
<file path=[Content_Types].xml><?xml version="1.0" encoding="utf-8"?>
<Types xmlns="http://schemas.openxmlformats.org/package/2006/content-types">
  <Default Extension="emf" ContentType="image/x-emf"/>
  <Default Extension="jpeg" ContentType="image/jpeg"/>
  <Default Extension="jpg" ContentType="image/jpeg"/>
  <Default Extension="rels" ContentType="application/vnd.openxmlformats-package.relationships+xml"/>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theme/theme2.xml" ContentType="application/vnd.openxmlformats-officedocument.theme+xml"/>
  <Override PartName="/ppt/slideLayouts/slideLayout24.xml" ContentType="application/vnd.openxmlformats-officedocument.presentationml.slideLayout+xml"/>
  <Override PartName="/ppt/theme/theme3.xml" ContentType="application/vnd.openxmlformats-officedocument.theme+xml"/>
  <Override PartName="/ppt/theme/theme4.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charts/chart1.xml" ContentType="application/vnd.openxmlformats-officedocument.drawingml.chart+xml"/>
  <Override PartName="/ppt/charts/chart2.xml" ContentType="application/vnd.openxmlformats-officedocument.drawingml.chart+xml"/>
  <Override PartName="/ppt/notesSlides/notesSlide6.xml" ContentType="application/vnd.openxmlformats-officedocument.presentationml.notesSlide+xml"/>
  <Override PartName="/ppt/charts/chart3.xml" ContentType="application/vnd.openxmlformats-officedocument.drawingml.chart+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removePersonalInfoOnSave="1" saveSubsetFonts="1">
  <p:sldMasterIdLst>
    <p:sldMasterId id="2147483648" r:id="rId1"/>
    <p:sldMasterId id="2147483651" r:id="rId2"/>
    <p:sldMasterId id="2147483673" r:id="rId3"/>
  </p:sldMasterIdLst>
  <p:notesMasterIdLst>
    <p:notesMasterId r:id="rId49"/>
  </p:notesMasterIdLst>
  <p:sldIdLst>
    <p:sldId id="256" r:id="rId4"/>
    <p:sldId id="257" r:id="rId5"/>
    <p:sldId id="258" r:id="rId6"/>
    <p:sldId id="259" r:id="rId7"/>
    <p:sldId id="298" r:id="rId8"/>
    <p:sldId id="307" r:id="rId9"/>
    <p:sldId id="308" r:id="rId10"/>
    <p:sldId id="309" r:id="rId11"/>
    <p:sldId id="310" r:id="rId12"/>
    <p:sldId id="315" r:id="rId13"/>
    <p:sldId id="313" r:id="rId14"/>
    <p:sldId id="314" r:id="rId15"/>
    <p:sldId id="325" r:id="rId16"/>
    <p:sldId id="317" r:id="rId17"/>
    <p:sldId id="318" r:id="rId18"/>
    <p:sldId id="319" r:id="rId19"/>
    <p:sldId id="320" r:id="rId20"/>
    <p:sldId id="312" r:id="rId21"/>
    <p:sldId id="322" r:id="rId22"/>
    <p:sldId id="323" r:id="rId23"/>
    <p:sldId id="321" r:id="rId24"/>
    <p:sldId id="326" r:id="rId25"/>
    <p:sldId id="327" r:id="rId26"/>
    <p:sldId id="332" r:id="rId27"/>
    <p:sldId id="336" r:id="rId28"/>
    <p:sldId id="337" r:id="rId29"/>
    <p:sldId id="339" r:id="rId30"/>
    <p:sldId id="300" r:id="rId31"/>
    <p:sldId id="301" r:id="rId32"/>
    <p:sldId id="340" r:id="rId33"/>
    <p:sldId id="263" r:id="rId34"/>
    <p:sldId id="302" r:id="rId35"/>
    <p:sldId id="303" r:id="rId36"/>
    <p:sldId id="378" r:id="rId37"/>
    <p:sldId id="379" r:id="rId38"/>
    <p:sldId id="380" r:id="rId39"/>
    <p:sldId id="292" r:id="rId40"/>
    <p:sldId id="287" r:id="rId41"/>
    <p:sldId id="294" r:id="rId42"/>
    <p:sldId id="295" r:id="rId43"/>
    <p:sldId id="296" r:id="rId44"/>
    <p:sldId id="297" r:id="rId45"/>
    <p:sldId id="382" r:id="rId46"/>
    <p:sldId id="383" r:id="rId47"/>
    <p:sldId id="384" r:id="rId48"/>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521415D9-36F7-43E2-AB2F-B90AF26B5E84}">
      <p14:sectionLst xmlns:p14="http://schemas.microsoft.com/office/powerpoint/2010/main">
        <p14:section name="Default Section" id="{C1861E99-FBB6-4801-A41C-227080A10CFE}">
          <p14:sldIdLst>
            <p14:sldId id="256"/>
            <p14:sldId id="257"/>
            <p14:sldId id="258"/>
            <p14:sldId id="259"/>
            <p14:sldId id="298"/>
            <p14:sldId id="307"/>
            <p14:sldId id="308"/>
            <p14:sldId id="309"/>
            <p14:sldId id="310"/>
            <p14:sldId id="315"/>
            <p14:sldId id="313"/>
            <p14:sldId id="314"/>
            <p14:sldId id="325"/>
            <p14:sldId id="317"/>
            <p14:sldId id="318"/>
            <p14:sldId id="319"/>
            <p14:sldId id="320"/>
            <p14:sldId id="312"/>
            <p14:sldId id="322"/>
            <p14:sldId id="323"/>
            <p14:sldId id="321"/>
            <p14:sldId id="326"/>
            <p14:sldId id="327"/>
            <p14:sldId id="332"/>
            <p14:sldId id="336"/>
            <p14:sldId id="337"/>
            <p14:sldId id="339"/>
            <p14:sldId id="300"/>
            <p14:sldId id="301"/>
            <p14:sldId id="340"/>
            <p14:sldId id="263"/>
            <p14:sldId id="302"/>
            <p14:sldId id="303"/>
            <p14:sldId id="378"/>
            <p14:sldId id="379"/>
            <p14:sldId id="380"/>
            <p14:sldId id="292"/>
            <p14:sldId id="287"/>
            <p14:sldId id="294"/>
            <p14:sldId id="295"/>
            <p14:sldId id="296"/>
            <p14:sldId id="297"/>
            <p14:sldId id="382"/>
            <p14:sldId id="383"/>
            <p14:sldId id="384"/>
          </p14:sldIdLst>
        </p14:section>
      </p14:sectionLst>
    </p:ext>
    <p:ext uri="{EFAFB233-063F-42B5-8137-9DF3F51BA10A}">
      <p15:sldGuideLst xmlns:p15="http://schemas.microsoft.com/office/powerpoint/2012/main">
        <p15:guide id="1" orient="horz" pos="2160" userDrawn="1">
          <p15:clr>
            <a:srgbClr val="A4A3A4"/>
          </p15:clr>
        </p15:guide>
        <p15:guide id="2" pos="3840" userDrawn="1">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CFE2F1"/>
    <a:srgbClr val="F5F9FC"/>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p:restoredLeft sz="13780" autoAdjust="0"/>
    <p:restoredTop sz="93447" autoAdjust="0"/>
  </p:normalViewPr>
  <p:slideViewPr>
    <p:cSldViewPr snapToGrid="0" showGuides="1">
      <p:cViewPr varScale="1">
        <p:scale>
          <a:sx n="61" d="100"/>
          <a:sy n="61" d="100"/>
        </p:scale>
        <p:origin x="1152" y="66"/>
      </p:cViewPr>
      <p:guideLst>
        <p:guide orient="horz" pos="2160"/>
        <p:guide pos="3840"/>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13" Type="http://schemas.openxmlformats.org/officeDocument/2006/relationships/slide" Target="slides/slide10.xml"/><Relationship Id="rId18" Type="http://schemas.openxmlformats.org/officeDocument/2006/relationships/slide" Target="slides/slide15.xml"/><Relationship Id="rId26" Type="http://schemas.openxmlformats.org/officeDocument/2006/relationships/slide" Target="slides/slide23.xml"/><Relationship Id="rId39" Type="http://schemas.openxmlformats.org/officeDocument/2006/relationships/slide" Target="slides/slide36.xml"/><Relationship Id="rId21" Type="http://schemas.openxmlformats.org/officeDocument/2006/relationships/slide" Target="slides/slide18.xml"/><Relationship Id="rId34" Type="http://schemas.openxmlformats.org/officeDocument/2006/relationships/slide" Target="slides/slide31.xml"/><Relationship Id="rId42" Type="http://schemas.openxmlformats.org/officeDocument/2006/relationships/slide" Target="slides/slide39.xml"/><Relationship Id="rId47" Type="http://schemas.openxmlformats.org/officeDocument/2006/relationships/slide" Target="slides/slide44.xml"/><Relationship Id="rId50" Type="http://schemas.openxmlformats.org/officeDocument/2006/relationships/presProps" Target="presProps.xml"/><Relationship Id="rId7" Type="http://schemas.openxmlformats.org/officeDocument/2006/relationships/slide" Target="slides/slide4.xml"/><Relationship Id="rId2" Type="http://schemas.openxmlformats.org/officeDocument/2006/relationships/slideMaster" Target="slideMasters/slideMaster2.xml"/><Relationship Id="rId16" Type="http://schemas.openxmlformats.org/officeDocument/2006/relationships/slide" Target="slides/slide13.xml"/><Relationship Id="rId29" Type="http://schemas.openxmlformats.org/officeDocument/2006/relationships/slide" Target="slides/slide26.xml"/><Relationship Id="rId11" Type="http://schemas.openxmlformats.org/officeDocument/2006/relationships/slide" Target="slides/slide8.xml"/><Relationship Id="rId24" Type="http://schemas.openxmlformats.org/officeDocument/2006/relationships/slide" Target="slides/slide21.xml"/><Relationship Id="rId32" Type="http://schemas.openxmlformats.org/officeDocument/2006/relationships/slide" Target="slides/slide29.xml"/><Relationship Id="rId37" Type="http://schemas.openxmlformats.org/officeDocument/2006/relationships/slide" Target="slides/slide34.xml"/><Relationship Id="rId40" Type="http://schemas.openxmlformats.org/officeDocument/2006/relationships/slide" Target="slides/slide37.xml"/><Relationship Id="rId45" Type="http://schemas.openxmlformats.org/officeDocument/2006/relationships/slide" Target="slides/slide42.xml"/><Relationship Id="rId53" Type="http://schemas.openxmlformats.org/officeDocument/2006/relationships/tableStyles" Target="tableStyles.xml"/><Relationship Id="rId5" Type="http://schemas.openxmlformats.org/officeDocument/2006/relationships/slide" Target="slides/slide2.xml"/><Relationship Id="rId10" Type="http://schemas.openxmlformats.org/officeDocument/2006/relationships/slide" Target="slides/slide7.xml"/><Relationship Id="rId19" Type="http://schemas.openxmlformats.org/officeDocument/2006/relationships/slide" Target="slides/slide16.xml"/><Relationship Id="rId31" Type="http://schemas.openxmlformats.org/officeDocument/2006/relationships/slide" Target="slides/slide28.xml"/><Relationship Id="rId44" Type="http://schemas.openxmlformats.org/officeDocument/2006/relationships/slide" Target="slides/slide41.xml"/><Relationship Id="rId52" Type="http://schemas.openxmlformats.org/officeDocument/2006/relationships/theme" Target="theme/theme1.xml"/><Relationship Id="rId4" Type="http://schemas.openxmlformats.org/officeDocument/2006/relationships/slide" Target="slides/slide1.xml"/><Relationship Id="rId9" Type="http://schemas.openxmlformats.org/officeDocument/2006/relationships/slide" Target="slides/slide6.xml"/><Relationship Id="rId14" Type="http://schemas.openxmlformats.org/officeDocument/2006/relationships/slide" Target="slides/slide11.xml"/><Relationship Id="rId22" Type="http://schemas.openxmlformats.org/officeDocument/2006/relationships/slide" Target="slides/slide19.xml"/><Relationship Id="rId27" Type="http://schemas.openxmlformats.org/officeDocument/2006/relationships/slide" Target="slides/slide24.xml"/><Relationship Id="rId30" Type="http://schemas.openxmlformats.org/officeDocument/2006/relationships/slide" Target="slides/slide27.xml"/><Relationship Id="rId35" Type="http://schemas.openxmlformats.org/officeDocument/2006/relationships/slide" Target="slides/slide32.xml"/><Relationship Id="rId43" Type="http://schemas.openxmlformats.org/officeDocument/2006/relationships/slide" Target="slides/slide40.xml"/><Relationship Id="rId48" Type="http://schemas.openxmlformats.org/officeDocument/2006/relationships/slide" Target="slides/slide45.xml"/><Relationship Id="rId8" Type="http://schemas.openxmlformats.org/officeDocument/2006/relationships/slide" Target="slides/slide5.xml"/><Relationship Id="rId51" Type="http://schemas.openxmlformats.org/officeDocument/2006/relationships/viewProps" Target="viewProps.xml"/><Relationship Id="rId3" Type="http://schemas.openxmlformats.org/officeDocument/2006/relationships/slideMaster" Target="slideMasters/slideMaster3.xml"/><Relationship Id="rId12" Type="http://schemas.openxmlformats.org/officeDocument/2006/relationships/slide" Target="slides/slide9.xml"/><Relationship Id="rId17" Type="http://schemas.openxmlformats.org/officeDocument/2006/relationships/slide" Target="slides/slide14.xml"/><Relationship Id="rId25" Type="http://schemas.openxmlformats.org/officeDocument/2006/relationships/slide" Target="slides/slide22.xml"/><Relationship Id="rId33" Type="http://schemas.openxmlformats.org/officeDocument/2006/relationships/slide" Target="slides/slide30.xml"/><Relationship Id="rId38" Type="http://schemas.openxmlformats.org/officeDocument/2006/relationships/slide" Target="slides/slide35.xml"/><Relationship Id="rId46" Type="http://schemas.openxmlformats.org/officeDocument/2006/relationships/slide" Target="slides/slide43.xml"/><Relationship Id="rId20" Type="http://schemas.openxmlformats.org/officeDocument/2006/relationships/slide" Target="slides/slide17.xml"/><Relationship Id="rId41" Type="http://schemas.openxmlformats.org/officeDocument/2006/relationships/slide" Target="slides/slide38.xml"/><Relationship Id="rId1" Type="http://schemas.openxmlformats.org/officeDocument/2006/relationships/slideMaster" Target="slideMasters/slideMaster1.xml"/><Relationship Id="rId6" Type="http://schemas.openxmlformats.org/officeDocument/2006/relationships/slide" Target="slides/slide3.xml"/><Relationship Id="rId15" Type="http://schemas.openxmlformats.org/officeDocument/2006/relationships/slide" Target="slides/slide12.xml"/><Relationship Id="rId23" Type="http://schemas.openxmlformats.org/officeDocument/2006/relationships/slide" Target="slides/slide20.xml"/><Relationship Id="rId28" Type="http://schemas.openxmlformats.org/officeDocument/2006/relationships/slide" Target="slides/slide25.xml"/><Relationship Id="rId36" Type="http://schemas.openxmlformats.org/officeDocument/2006/relationships/slide" Target="slides/slide33.xml"/><Relationship Id="rId49" Type="http://schemas.openxmlformats.org/officeDocument/2006/relationships/notesMaster" Target="notesMasters/notesMaster1.xml"/></Relationships>
</file>

<file path=ppt/charts/_rels/chart1.xml.rels><?xml version="1.0" encoding="UTF-8" standalone="yes"?>
<Relationships xmlns="http://schemas.openxmlformats.org/package/2006/relationships"><Relationship Id="rId1" Type="http://schemas.openxmlformats.org/officeDocument/2006/relationships/package" Target="../embeddings/Microsoft_Excel_Worksheet.xlsx"/></Relationships>
</file>

<file path=ppt/charts/_rels/chart2.xml.rels><?xml version="1.0" encoding="UTF-8" standalone="yes"?>
<Relationships xmlns="http://schemas.openxmlformats.org/package/2006/relationships"><Relationship Id="rId1" Type="http://schemas.openxmlformats.org/officeDocument/2006/relationships/package" Target="../embeddings/Microsoft_Excel_Worksheet1.xlsx"/></Relationships>
</file>

<file path=ppt/charts/_rels/chart3.xml.rels><?xml version="1.0" encoding="UTF-8" standalone="yes"?>
<Relationships xmlns="http://schemas.openxmlformats.org/package/2006/relationships"><Relationship Id="rId1" Type="http://schemas.openxmlformats.org/officeDocument/2006/relationships/package" Target="../embeddings/Microsoft_Excel_Worksheet2.xlsx"/></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stacked"/>
        <c:varyColors val="0"/>
        <c:ser>
          <c:idx val="0"/>
          <c:order val="0"/>
          <c:spPr>
            <a:solidFill>
              <a:srgbClr val="F5679D"/>
            </a:solidFill>
            <a:effectLst/>
          </c:spPr>
          <c:invertIfNegative val="0"/>
          <c:dPt>
            <c:idx val="0"/>
            <c:invertIfNegative val="0"/>
            <c:bubble3D val="0"/>
            <c:spPr>
              <a:solidFill>
                <a:schemeClr val="accent3">
                  <a:lumMod val="40000"/>
                  <a:lumOff val="60000"/>
                </a:schemeClr>
              </a:solidFill>
              <a:effectLst/>
            </c:spPr>
            <c:extLst>
              <c:ext xmlns:c16="http://schemas.microsoft.com/office/drawing/2014/chart" uri="{C3380CC4-5D6E-409C-BE32-E72D297353CC}">
                <c16:uniqueId val="{00000001-9525-4785-926F-CC14A8FF01B6}"/>
              </c:ext>
            </c:extLst>
          </c:dPt>
          <c:dPt>
            <c:idx val="1"/>
            <c:invertIfNegative val="0"/>
            <c:bubble3D val="0"/>
            <c:spPr>
              <a:solidFill>
                <a:schemeClr val="accent3">
                  <a:lumMod val="60000"/>
                  <a:lumOff val="40000"/>
                </a:schemeClr>
              </a:solidFill>
              <a:effectLst/>
            </c:spPr>
            <c:extLst>
              <c:ext xmlns:c16="http://schemas.microsoft.com/office/drawing/2014/chart" uri="{C3380CC4-5D6E-409C-BE32-E72D297353CC}">
                <c16:uniqueId val="{00000003-9525-4785-926F-CC14A8FF01B6}"/>
              </c:ext>
            </c:extLst>
          </c:dPt>
          <c:dPt>
            <c:idx val="2"/>
            <c:invertIfNegative val="0"/>
            <c:bubble3D val="0"/>
            <c:spPr>
              <a:solidFill>
                <a:schemeClr val="accent3"/>
              </a:solidFill>
              <a:effectLst/>
            </c:spPr>
            <c:extLst>
              <c:ext xmlns:c16="http://schemas.microsoft.com/office/drawing/2014/chart" uri="{C3380CC4-5D6E-409C-BE32-E72D297353CC}">
                <c16:uniqueId val="{00000005-9525-4785-926F-CC14A8FF01B6}"/>
              </c:ext>
            </c:extLst>
          </c:dPt>
          <c:val>
            <c:numRef>
              <c:f>Sheet1!$B$2:$B$4</c:f>
              <c:numCache>
                <c:formatCode>General</c:formatCode>
                <c:ptCount val="3"/>
                <c:pt idx="0">
                  <c:v>55</c:v>
                </c:pt>
                <c:pt idx="1">
                  <c:v>65</c:v>
                </c:pt>
                <c:pt idx="2">
                  <c:v>82</c:v>
                </c:pt>
              </c:numCache>
            </c:numRef>
          </c:val>
          <c:extLst>
            <c:ext xmlns:c15="http://schemas.microsoft.com/office/drawing/2012/chart" uri="{02D57815-91ED-43cb-92C2-25804820EDAC}">
              <c15:filteredSeriesTitle>
                <c15:tx>
                  <c:strRef>
                    <c:extLst>
                      <c:ext uri="{02D57815-91ED-43cb-92C2-25804820EDAC}">
                        <c15:formulaRef>
                          <c15:sqref>Sheet1!$B$1</c15:sqref>
                        </c15:formulaRef>
                      </c:ext>
                    </c:extLst>
                    <c:strCache>
                      <c:ptCount val="1"/>
                      <c:pt idx="0">
                        <c:v>Series 1</c:v>
                      </c:pt>
                    </c:strCache>
                  </c:strRef>
                </c15:tx>
              </c15:filteredSeriesTitle>
            </c:ext>
            <c:ext xmlns:c15="http://schemas.microsoft.com/office/drawing/2012/chart" uri="{02D57815-91ED-43cb-92C2-25804820EDAC}">
              <c15:filteredCategoryTitle>
                <c15:cat>
                  <c:strRef>
                    <c:extLst>
                      <c:ext uri="{02D57815-91ED-43cb-92C2-25804820EDAC}">
                        <c15:formulaRef>
                          <c15:sqref>Sheet1!$A$2:$A$4</c15:sqref>
                        </c15:formulaRef>
                      </c:ext>
                    </c:extLst>
                    <c:strCache>
                      <c:ptCount val="3"/>
                      <c:pt idx="0">
                        <c:v>Category 1</c:v>
                      </c:pt>
                      <c:pt idx="1">
                        <c:v>Category 2</c:v>
                      </c:pt>
                      <c:pt idx="2">
                        <c:v>Category 3</c:v>
                      </c:pt>
                    </c:strCache>
                  </c:strRef>
                </c15:cat>
              </c15:filteredCategoryTitle>
            </c:ext>
            <c:ext xmlns:c16="http://schemas.microsoft.com/office/drawing/2014/chart" uri="{C3380CC4-5D6E-409C-BE32-E72D297353CC}">
              <c16:uniqueId val="{00000006-9525-4785-926F-CC14A8FF01B6}"/>
            </c:ext>
          </c:extLst>
        </c:ser>
        <c:dLbls>
          <c:showLegendKey val="0"/>
          <c:showVal val="0"/>
          <c:showCatName val="0"/>
          <c:showSerName val="0"/>
          <c:showPercent val="0"/>
          <c:showBubbleSize val="0"/>
        </c:dLbls>
        <c:gapWidth val="36"/>
        <c:overlap val="100"/>
        <c:axId val="185940224"/>
        <c:axId val="187105664"/>
      </c:barChart>
      <c:catAx>
        <c:axId val="185940224"/>
        <c:scaling>
          <c:orientation val="minMax"/>
        </c:scaling>
        <c:delete val="1"/>
        <c:axPos val="l"/>
        <c:numFmt formatCode="General" sourceLinked="0"/>
        <c:majorTickMark val="out"/>
        <c:minorTickMark val="none"/>
        <c:tickLblPos val="nextTo"/>
        <c:crossAx val="187105664"/>
        <c:crosses val="autoZero"/>
        <c:auto val="1"/>
        <c:lblAlgn val="ctr"/>
        <c:lblOffset val="100"/>
        <c:noMultiLvlLbl val="0"/>
      </c:catAx>
      <c:valAx>
        <c:axId val="187105664"/>
        <c:scaling>
          <c:orientation val="minMax"/>
        </c:scaling>
        <c:delete val="1"/>
        <c:axPos val="b"/>
        <c:majorGridlines>
          <c:spPr>
            <a:ln>
              <a:noFill/>
            </a:ln>
          </c:spPr>
        </c:majorGridlines>
        <c:numFmt formatCode="General" sourceLinked="1"/>
        <c:majorTickMark val="out"/>
        <c:minorTickMark val="none"/>
        <c:tickLblPos val="nextTo"/>
        <c:crossAx val="185940224"/>
        <c:crosses val="autoZero"/>
        <c:crossBetween val="between"/>
      </c:valAx>
      <c:spPr>
        <a:noFill/>
        <a:ln>
          <a:noFill/>
        </a:ln>
      </c:spPr>
    </c:plotArea>
    <c:plotVisOnly val="1"/>
    <c:dispBlanksAs val="gap"/>
    <c:showDLblsOverMax val="0"/>
  </c:chart>
  <c:spPr>
    <a:effectLst/>
  </c:spPr>
  <c:txPr>
    <a:bodyPr/>
    <a:lstStyle/>
    <a:p>
      <a:pPr>
        <a:defRPr sz="1800"/>
      </a:pPr>
      <a:endParaRPr lang="en-US"/>
    </a:p>
  </c:txPr>
  <c:externalData r:id="rId1">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stacked"/>
        <c:varyColors val="0"/>
        <c:ser>
          <c:idx val="0"/>
          <c:order val="0"/>
          <c:spPr>
            <a:solidFill>
              <a:schemeClr val="accent4"/>
            </a:solidFill>
            <a:effectLst/>
          </c:spPr>
          <c:invertIfNegative val="0"/>
          <c:dPt>
            <c:idx val="0"/>
            <c:invertIfNegative val="0"/>
            <c:bubble3D val="0"/>
            <c:spPr>
              <a:solidFill>
                <a:schemeClr val="accent4">
                  <a:lumMod val="40000"/>
                  <a:lumOff val="60000"/>
                </a:schemeClr>
              </a:solidFill>
              <a:effectLst/>
            </c:spPr>
            <c:extLst>
              <c:ext xmlns:c16="http://schemas.microsoft.com/office/drawing/2014/chart" uri="{C3380CC4-5D6E-409C-BE32-E72D297353CC}">
                <c16:uniqueId val="{00000001-42AA-44B6-B0CE-91A3B8BD8E67}"/>
              </c:ext>
            </c:extLst>
          </c:dPt>
          <c:dPt>
            <c:idx val="1"/>
            <c:invertIfNegative val="0"/>
            <c:bubble3D val="0"/>
            <c:spPr>
              <a:solidFill>
                <a:schemeClr val="accent4">
                  <a:lumMod val="60000"/>
                  <a:lumOff val="40000"/>
                </a:schemeClr>
              </a:solidFill>
              <a:effectLst/>
            </c:spPr>
            <c:extLst>
              <c:ext xmlns:c16="http://schemas.microsoft.com/office/drawing/2014/chart" uri="{C3380CC4-5D6E-409C-BE32-E72D297353CC}">
                <c16:uniqueId val="{00000003-42AA-44B6-B0CE-91A3B8BD8E67}"/>
              </c:ext>
            </c:extLst>
          </c:dPt>
          <c:dPt>
            <c:idx val="2"/>
            <c:invertIfNegative val="0"/>
            <c:bubble3D val="0"/>
            <c:extLst>
              <c:ext xmlns:c16="http://schemas.microsoft.com/office/drawing/2014/chart" uri="{C3380CC4-5D6E-409C-BE32-E72D297353CC}">
                <c16:uniqueId val="{00000004-42AA-44B6-B0CE-91A3B8BD8E67}"/>
              </c:ext>
            </c:extLst>
          </c:dPt>
          <c:val>
            <c:numRef>
              <c:f>Sheet1!$B$2:$B$4</c:f>
              <c:numCache>
                <c:formatCode>General</c:formatCode>
                <c:ptCount val="3"/>
                <c:pt idx="0">
                  <c:v>30</c:v>
                </c:pt>
                <c:pt idx="1">
                  <c:v>45</c:v>
                </c:pt>
                <c:pt idx="2">
                  <c:v>90</c:v>
                </c:pt>
              </c:numCache>
            </c:numRef>
          </c:val>
          <c:extLst>
            <c:ext xmlns:c15="http://schemas.microsoft.com/office/drawing/2012/chart" uri="{02D57815-91ED-43cb-92C2-25804820EDAC}">
              <c15:filteredSeriesTitle>
                <c15:tx>
                  <c:strRef>
                    <c:extLst>
                      <c:ext uri="{02D57815-91ED-43cb-92C2-25804820EDAC}">
                        <c15:formulaRef>
                          <c15:sqref>Sheet1!$B$1</c15:sqref>
                        </c15:formulaRef>
                      </c:ext>
                    </c:extLst>
                    <c:strCache>
                      <c:ptCount val="1"/>
                      <c:pt idx="0">
                        <c:v>Series 1</c:v>
                      </c:pt>
                    </c:strCache>
                  </c:strRef>
                </c15:tx>
              </c15:filteredSeriesTitle>
            </c:ext>
            <c:ext xmlns:c15="http://schemas.microsoft.com/office/drawing/2012/chart" uri="{02D57815-91ED-43cb-92C2-25804820EDAC}">
              <c15:filteredCategoryTitle>
                <c15:cat>
                  <c:strRef>
                    <c:extLst>
                      <c:ext uri="{02D57815-91ED-43cb-92C2-25804820EDAC}">
                        <c15:formulaRef>
                          <c15:sqref>Sheet1!$A$2:$A$4</c15:sqref>
                        </c15:formulaRef>
                      </c:ext>
                    </c:extLst>
                    <c:strCache>
                      <c:ptCount val="3"/>
                      <c:pt idx="0">
                        <c:v>Category 1</c:v>
                      </c:pt>
                      <c:pt idx="1">
                        <c:v>Category 2</c:v>
                      </c:pt>
                      <c:pt idx="2">
                        <c:v>Category 3</c:v>
                      </c:pt>
                    </c:strCache>
                  </c:strRef>
                </c15:cat>
              </c15:filteredCategoryTitle>
            </c:ext>
            <c:ext xmlns:c16="http://schemas.microsoft.com/office/drawing/2014/chart" uri="{C3380CC4-5D6E-409C-BE32-E72D297353CC}">
              <c16:uniqueId val="{00000005-42AA-44B6-B0CE-91A3B8BD8E67}"/>
            </c:ext>
          </c:extLst>
        </c:ser>
        <c:dLbls>
          <c:showLegendKey val="0"/>
          <c:showVal val="0"/>
          <c:showCatName val="0"/>
          <c:showSerName val="0"/>
          <c:showPercent val="0"/>
          <c:showBubbleSize val="0"/>
        </c:dLbls>
        <c:gapWidth val="36"/>
        <c:overlap val="100"/>
        <c:axId val="185940224"/>
        <c:axId val="187105664"/>
      </c:barChart>
      <c:catAx>
        <c:axId val="185940224"/>
        <c:scaling>
          <c:orientation val="minMax"/>
        </c:scaling>
        <c:delete val="1"/>
        <c:axPos val="l"/>
        <c:numFmt formatCode="General" sourceLinked="0"/>
        <c:majorTickMark val="out"/>
        <c:minorTickMark val="none"/>
        <c:tickLblPos val="nextTo"/>
        <c:crossAx val="187105664"/>
        <c:crosses val="autoZero"/>
        <c:auto val="1"/>
        <c:lblAlgn val="ctr"/>
        <c:lblOffset val="100"/>
        <c:noMultiLvlLbl val="0"/>
      </c:catAx>
      <c:valAx>
        <c:axId val="187105664"/>
        <c:scaling>
          <c:orientation val="minMax"/>
        </c:scaling>
        <c:delete val="1"/>
        <c:axPos val="b"/>
        <c:numFmt formatCode="General" sourceLinked="1"/>
        <c:majorTickMark val="out"/>
        <c:minorTickMark val="none"/>
        <c:tickLblPos val="nextTo"/>
        <c:crossAx val="185940224"/>
        <c:crosses val="autoZero"/>
        <c:crossBetween val="between"/>
      </c:valAx>
      <c:spPr>
        <a:noFill/>
        <a:ln>
          <a:noFill/>
        </a:ln>
      </c:spPr>
    </c:plotArea>
    <c:plotVisOnly val="1"/>
    <c:dispBlanksAs val="gap"/>
    <c:showDLblsOverMax val="0"/>
  </c:chart>
  <c:spPr>
    <a:effectLst/>
  </c:spPr>
  <c:txPr>
    <a:bodyPr/>
    <a:lstStyle/>
    <a:p>
      <a:pPr>
        <a:defRPr sz="1800"/>
      </a:pPr>
      <a:endParaRPr lang="en-US"/>
    </a:p>
  </c:txPr>
  <c:externalData r:id="rId1">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7.0290487608145588E-2"/>
          <c:y val="5.7022637795275589E-2"/>
          <c:w val="0.83759195610226722"/>
          <c:h val="0.984375"/>
        </c:manualLayout>
      </c:layout>
      <c:pieChart>
        <c:varyColors val="1"/>
        <c:ser>
          <c:idx val="0"/>
          <c:order val="0"/>
          <c:dPt>
            <c:idx val="0"/>
            <c:bubble3D val="0"/>
            <c:spPr>
              <a:solidFill>
                <a:schemeClr val="accent1"/>
              </a:solidFill>
            </c:spPr>
            <c:extLst>
              <c:ext xmlns:c16="http://schemas.microsoft.com/office/drawing/2014/chart" uri="{C3380CC4-5D6E-409C-BE32-E72D297353CC}">
                <c16:uniqueId val="{00000001-F2C8-4AF5-8B2C-9EAC36AF2392}"/>
              </c:ext>
            </c:extLst>
          </c:dPt>
          <c:dPt>
            <c:idx val="1"/>
            <c:bubble3D val="0"/>
            <c:spPr>
              <a:solidFill>
                <a:schemeClr val="accent2"/>
              </a:solidFill>
            </c:spPr>
            <c:extLst>
              <c:ext xmlns:c16="http://schemas.microsoft.com/office/drawing/2014/chart" uri="{C3380CC4-5D6E-409C-BE32-E72D297353CC}">
                <c16:uniqueId val="{00000003-F2C8-4AF5-8B2C-9EAC36AF2392}"/>
              </c:ext>
            </c:extLst>
          </c:dPt>
          <c:dPt>
            <c:idx val="2"/>
            <c:bubble3D val="0"/>
            <c:spPr>
              <a:solidFill>
                <a:schemeClr val="accent3"/>
              </a:solidFill>
            </c:spPr>
            <c:extLst>
              <c:ext xmlns:c16="http://schemas.microsoft.com/office/drawing/2014/chart" uri="{C3380CC4-5D6E-409C-BE32-E72D297353CC}">
                <c16:uniqueId val="{00000005-F2C8-4AF5-8B2C-9EAC36AF2392}"/>
              </c:ext>
            </c:extLst>
          </c:dPt>
          <c:dPt>
            <c:idx val="3"/>
            <c:bubble3D val="0"/>
            <c:spPr>
              <a:solidFill>
                <a:schemeClr val="accent4"/>
              </a:solidFill>
            </c:spPr>
            <c:extLst>
              <c:ext xmlns:c16="http://schemas.microsoft.com/office/drawing/2014/chart" uri="{C3380CC4-5D6E-409C-BE32-E72D297353CC}">
                <c16:uniqueId val="{00000007-F2C8-4AF5-8B2C-9EAC36AF2392}"/>
              </c:ext>
            </c:extLst>
          </c:dPt>
          <c:val>
            <c:numRef>
              <c:f>Sheet1!$B$2:$B$5</c:f>
              <c:numCache>
                <c:formatCode>General</c:formatCode>
                <c:ptCount val="4"/>
                <c:pt idx="0">
                  <c:v>35</c:v>
                </c:pt>
                <c:pt idx="1">
                  <c:v>25</c:v>
                </c:pt>
                <c:pt idx="2">
                  <c:v>20</c:v>
                </c:pt>
                <c:pt idx="3">
                  <c:v>15</c:v>
                </c:pt>
              </c:numCache>
            </c:numRef>
          </c:val>
          <c:extLst>
            <c:ext xmlns:c15="http://schemas.microsoft.com/office/drawing/2012/chart" uri="{02D57815-91ED-43cb-92C2-25804820EDAC}">
              <c15:filteredSeriesTitle>
                <c15:tx>
                  <c:strRef>
                    <c:extLst>
                      <c:ext uri="{02D57815-91ED-43cb-92C2-25804820EDAC}">
                        <c15:formulaRef>
                          <c15:sqref>Sheet1!$B$1</c15:sqref>
                        </c15:formulaRef>
                      </c:ext>
                    </c:extLst>
                    <c:strCache>
                      <c:ptCount val="1"/>
                      <c:pt idx="0">
                        <c:v>Sales</c:v>
                      </c:pt>
                    </c:strCache>
                  </c:strRef>
                </c15:tx>
              </c15:filteredSeriesTitle>
            </c:ext>
            <c:ext xmlns:c15="http://schemas.microsoft.com/office/drawing/2012/chart" uri="{02D57815-91ED-43cb-92C2-25804820EDAC}">
              <c15:filteredCategoryTitle>
                <c15:cat>
                  <c:strRef>
                    <c:extLst>
                      <c:ext uri="{02D57815-91ED-43cb-92C2-25804820EDAC}">
                        <c15:formulaRef>
                          <c15:sqref>Sheet1!$A$2:$A$5</c15:sqref>
                        </c15:formulaRef>
                      </c:ext>
                    </c:extLst>
                    <c:strCache>
                      <c:ptCount val="4"/>
                      <c:pt idx="0">
                        <c:v>1st Qtr</c:v>
                      </c:pt>
                      <c:pt idx="1">
                        <c:v>2nd Qtr</c:v>
                      </c:pt>
                      <c:pt idx="2">
                        <c:v>3rd Qtr</c:v>
                      </c:pt>
                      <c:pt idx="3">
                        <c:v>4th Qtr</c:v>
                      </c:pt>
                    </c:strCache>
                  </c:strRef>
                </c15:cat>
              </c15:filteredCategoryTitle>
            </c:ext>
            <c:ext xmlns:c16="http://schemas.microsoft.com/office/drawing/2014/chart" uri="{C3380CC4-5D6E-409C-BE32-E72D297353CC}">
              <c16:uniqueId val="{00000008-F2C8-4AF5-8B2C-9EAC36AF2392}"/>
            </c:ext>
          </c:extLst>
        </c:ser>
        <c:dLbls>
          <c:showLegendKey val="0"/>
          <c:showVal val="0"/>
          <c:showCatName val="0"/>
          <c:showSerName val="0"/>
          <c:showPercent val="0"/>
          <c:showBubbleSize val="0"/>
          <c:showLeaderLines val="1"/>
        </c:dLbls>
        <c:firstSliceAng val="0"/>
      </c:pieChart>
    </c:plotArea>
    <c:plotVisOnly val="1"/>
    <c:dispBlanksAs val="gap"/>
    <c:showDLblsOverMax val="0"/>
  </c:chart>
  <c:txPr>
    <a:bodyPr/>
    <a:lstStyle/>
    <a:p>
      <a:pPr>
        <a:defRPr sz="1800"/>
      </a:pPr>
      <a:endParaRPr lang="en-US"/>
    </a:p>
  </c:txPr>
  <c:externalData r:id="rId1">
    <c:autoUpdate val="0"/>
  </c:externalData>
</c:chartSpace>
</file>

<file path=ppt/notesMasters/_rels/notesMaster1.xml.rels><?xml version="1.0" encoding="UTF-8" standalone="yes"?>
<Relationships xmlns="http://schemas.openxmlformats.org/package/2006/relationships"><Relationship Id="rId1" Type="http://schemas.openxmlformats.org/officeDocument/2006/relationships/theme" Target="../theme/theme4.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Marcador de encabezado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s-PE"/>
          </a:p>
        </p:txBody>
      </p:sp>
      <p:sp>
        <p:nvSpPr>
          <p:cNvPr id="3" name="Marcador de fecha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823913DA-BCBD-4F21-BF8E-EC6BAC27A3A9}" type="datetimeFigureOut">
              <a:rPr lang="es-PE" smtClean="0"/>
              <a:t>15/08/2023</a:t>
            </a:fld>
            <a:endParaRPr lang="es-PE"/>
          </a:p>
        </p:txBody>
      </p:sp>
      <p:sp>
        <p:nvSpPr>
          <p:cNvPr id="4" name="Marcador de imagen de diapositiva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s-PE"/>
          </a:p>
        </p:txBody>
      </p:sp>
      <p:sp>
        <p:nvSpPr>
          <p:cNvPr id="5" name="Marcador de notas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s-ES"/>
              <a:t>Haga clic para modificar los estilos de texto del patrón</a:t>
            </a:r>
          </a:p>
          <a:p>
            <a:pPr lvl="1"/>
            <a:r>
              <a:rPr lang="es-ES"/>
              <a:t>Segundo nivel</a:t>
            </a:r>
          </a:p>
          <a:p>
            <a:pPr lvl="2"/>
            <a:r>
              <a:rPr lang="es-ES"/>
              <a:t>Tercer nivel</a:t>
            </a:r>
          </a:p>
          <a:p>
            <a:pPr lvl="3"/>
            <a:r>
              <a:rPr lang="es-ES"/>
              <a:t>Cuarto nivel</a:t>
            </a:r>
          </a:p>
          <a:p>
            <a:pPr lvl="4"/>
            <a:r>
              <a:rPr lang="es-ES"/>
              <a:t>Quinto nivel</a:t>
            </a:r>
            <a:endParaRPr lang="es-PE"/>
          </a:p>
        </p:txBody>
      </p:sp>
      <p:sp>
        <p:nvSpPr>
          <p:cNvPr id="6" name="Marcador de pie de página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s-PE"/>
          </a:p>
        </p:txBody>
      </p:sp>
      <p:sp>
        <p:nvSpPr>
          <p:cNvPr id="7" name="Marcador de número de diapositiva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190E4DD5-8204-41C9-9AE0-A8FF3556772D}" type="slidenum">
              <a:rPr lang="es-PE" smtClean="0"/>
              <a:t>‹#›</a:t>
            </a:fld>
            <a:endParaRPr lang="es-PE"/>
          </a:p>
        </p:txBody>
      </p:sp>
    </p:spTree>
    <p:extLst>
      <p:ext uri="{BB962C8B-B14F-4D97-AF65-F5344CB8AC3E}">
        <p14:creationId xmlns:p14="http://schemas.microsoft.com/office/powerpoint/2010/main" val="117982846"/>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PE" dirty="0"/>
          </a:p>
        </p:txBody>
      </p:sp>
      <p:sp>
        <p:nvSpPr>
          <p:cNvPr id="4" name="Marcador de número de diapositiva 3"/>
          <p:cNvSpPr>
            <a:spLocks noGrp="1"/>
          </p:cNvSpPr>
          <p:nvPr>
            <p:ph type="sldNum" sz="quarter" idx="5"/>
          </p:nvPr>
        </p:nvSpPr>
        <p:spPr/>
        <p:txBody>
          <a:bodyPr/>
          <a:lstStyle/>
          <a:p>
            <a:fld id="{190E4DD5-8204-41C9-9AE0-A8FF3556772D}" type="slidenum">
              <a:rPr lang="es-PE" smtClean="0"/>
              <a:t>2</a:t>
            </a:fld>
            <a:endParaRPr lang="es-PE"/>
          </a:p>
        </p:txBody>
      </p:sp>
    </p:spTree>
    <p:extLst>
      <p:ext uri="{BB962C8B-B14F-4D97-AF65-F5344CB8AC3E}">
        <p14:creationId xmlns:p14="http://schemas.microsoft.com/office/powerpoint/2010/main" val="956213755"/>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PE" dirty="0"/>
          </a:p>
        </p:txBody>
      </p:sp>
      <p:sp>
        <p:nvSpPr>
          <p:cNvPr id="4" name="Marcador de número de diapositiva 3"/>
          <p:cNvSpPr>
            <a:spLocks noGrp="1"/>
          </p:cNvSpPr>
          <p:nvPr>
            <p:ph type="sldNum" sz="quarter" idx="5"/>
          </p:nvPr>
        </p:nvSpPr>
        <p:spPr/>
        <p:txBody>
          <a:bodyPr/>
          <a:lstStyle/>
          <a:p>
            <a:fld id="{190E4DD5-8204-41C9-9AE0-A8FF3556772D}" type="slidenum">
              <a:rPr lang="es-PE" smtClean="0"/>
              <a:t>29</a:t>
            </a:fld>
            <a:endParaRPr lang="es-PE"/>
          </a:p>
        </p:txBody>
      </p:sp>
    </p:spTree>
    <p:extLst>
      <p:ext uri="{BB962C8B-B14F-4D97-AF65-F5344CB8AC3E}">
        <p14:creationId xmlns:p14="http://schemas.microsoft.com/office/powerpoint/2010/main" val="271259024"/>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93"/>
        <p:cNvGrpSpPr/>
        <p:nvPr/>
      </p:nvGrpSpPr>
      <p:grpSpPr>
        <a:xfrm>
          <a:off x="0" y="0"/>
          <a:ext cx="0" cy="0"/>
          <a:chOff x="0" y="0"/>
          <a:chExt cx="0" cy="0"/>
        </a:xfrm>
      </p:grpSpPr>
      <p:sp>
        <p:nvSpPr>
          <p:cNvPr id="1194" name="Google Shape;1194;g176abbfc273_2_1379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95" name="Google Shape;1195;g176abbfc273_2_1379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245"/>
        <p:cNvGrpSpPr/>
        <p:nvPr/>
      </p:nvGrpSpPr>
      <p:grpSpPr>
        <a:xfrm>
          <a:off x="0" y="0"/>
          <a:ext cx="0" cy="0"/>
          <a:chOff x="0" y="0"/>
          <a:chExt cx="0" cy="0"/>
        </a:xfrm>
      </p:grpSpPr>
      <p:sp>
        <p:nvSpPr>
          <p:cNvPr id="12246" name="Google Shape;12246;ge25dcd4bc2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247" name="Google Shape;12247;ge25dcd4bc2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444"/>
        <p:cNvGrpSpPr/>
        <p:nvPr/>
      </p:nvGrpSpPr>
      <p:grpSpPr>
        <a:xfrm>
          <a:off x="0" y="0"/>
          <a:ext cx="0" cy="0"/>
          <a:chOff x="0" y="0"/>
          <a:chExt cx="0" cy="0"/>
        </a:xfrm>
      </p:grpSpPr>
      <p:sp>
        <p:nvSpPr>
          <p:cNvPr id="7445" name="Google Shape;7445;g176abbfc273_2_2004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446" name="Google Shape;7446;g176abbfc273_2_2004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871"/>
        <p:cNvGrpSpPr/>
        <p:nvPr/>
      </p:nvGrpSpPr>
      <p:grpSpPr>
        <a:xfrm>
          <a:off x="0" y="0"/>
          <a:ext cx="0" cy="0"/>
          <a:chOff x="0" y="0"/>
          <a:chExt cx="0" cy="0"/>
        </a:xfrm>
      </p:grpSpPr>
      <p:sp>
        <p:nvSpPr>
          <p:cNvPr id="7872" name="Google Shape;7872;g176abbfc273_2_2047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873" name="Google Shape;7873;g176abbfc273_2_2047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034"/>
        <p:cNvGrpSpPr/>
        <p:nvPr/>
      </p:nvGrpSpPr>
      <p:grpSpPr>
        <a:xfrm>
          <a:off x="0" y="0"/>
          <a:ext cx="0" cy="0"/>
          <a:chOff x="0" y="0"/>
          <a:chExt cx="0" cy="0"/>
        </a:xfrm>
      </p:grpSpPr>
      <p:sp>
        <p:nvSpPr>
          <p:cNvPr id="8035" name="Google Shape;8035;g176abbfc273_2_2063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036" name="Google Shape;8036;g176abbfc273_2_2063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436"/>
        <p:cNvGrpSpPr/>
        <p:nvPr/>
      </p:nvGrpSpPr>
      <p:grpSpPr>
        <a:xfrm>
          <a:off x="0" y="0"/>
          <a:ext cx="0" cy="0"/>
          <a:chOff x="0" y="0"/>
          <a:chExt cx="0" cy="0"/>
        </a:xfrm>
      </p:grpSpPr>
      <p:sp>
        <p:nvSpPr>
          <p:cNvPr id="8437" name="Google Shape;8437;g176abbfc273_2_2103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438" name="Google Shape;8438;g176abbfc273_2_2103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620"/>
        <p:cNvGrpSpPr/>
        <p:nvPr/>
      </p:nvGrpSpPr>
      <p:grpSpPr>
        <a:xfrm>
          <a:off x="0" y="0"/>
          <a:ext cx="0" cy="0"/>
          <a:chOff x="0" y="0"/>
          <a:chExt cx="0" cy="0"/>
        </a:xfrm>
      </p:grpSpPr>
      <p:sp>
        <p:nvSpPr>
          <p:cNvPr id="9621" name="Google Shape;9621;g176abbfc273_2_2221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622" name="Google Shape;9622;g176abbfc273_2_2221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413"/>
        <p:cNvGrpSpPr/>
        <p:nvPr/>
      </p:nvGrpSpPr>
      <p:grpSpPr>
        <a:xfrm>
          <a:off x="0" y="0"/>
          <a:ext cx="0" cy="0"/>
          <a:chOff x="0" y="0"/>
          <a:chExt cx="0" cy="0"/>
        </a:xfrm>
      </p:grpSpPr>
      <p:sp>
        <p:nvSpPr>
          <p:cNvPr id="10414" name="Google Shape;10414;g176abbfc273_2_2300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415" name="Google Shape;10415;g176abbfc273_2_2300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154"/>
        <p:cNvGrpSpPr/>
        <p:nvPr/>
      </p:nvGrpSpPr>
      <p:grpSpPr>
        <a:xfrm>
          <a:off x="0" y="0"/>
          <a:ext cx="0" cy="0"/>
          <a:chOff x="0" y="0"/>
          <a:chExt cx="0" cy="0"/>
        </a:xfrm>
      </p:grpSpPr>
      <p:sp>
        <p:nvSpPr>
          <p:cNvPr id="11155" name="Google Shape;11155;g176abbfc273_2_2374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156" name="Google Shape;11156;g176abbfc273_2_2374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PE" dirty="0"/>
          </a:p>
        </p:txBody>
      </p:sp>
      <p:sp>
        <p:nvSpPr>
          <p:cNvPr id="4" name="Marcador de número de diapositiva 3"/>
          <p:cNvSpPr>
            <a:spLocks noGrp="1"/>
          </p:cNvSpPr>
          <p:nvPr>
            <p:ph type="sldNum" sz="quarter" idx="5"/>
          </p:nvPr>
        </p:nvSpPr>
        <p:spPr/>
        <p:txBody>
          <a:bodyPr/>
          <a:lstStyle/>
          <a:p>
            <a:fld id="{190E4DD5-8204-41C9-9AE0-A8FF3556772D}" type="slidenum">
              <a:rPr lang="es-PE" smtClean="0"/>
              <a:t>4</a:t>
            </a:fld>
            <a:endParaRPr lang="es-PE"/>
          </a:p>
        </p:txBody>
      </p:sp>
    </p:spTree>
    <p:extLst>
      <p:ext uri="{BB962C8B-B14F-4D97-AF65-F5344CB8AC3E}">
        <p14:creationId xmlns:p14="http://schemas.microsoft.com/office/powerpoint/2010/main" val="109253041"/>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PE" dirty="0"/>
          </a:p>
        </p:txBody>
      </p:sp>
      <p:sp>
        <p:nvSpPr>
          <p:cNvPr id="4" name="Marcador de número de diapositiva 3"/>
          <p:cNvSpPr>
            <a:spLocks noGrp="1"/>
          </p:cNvSpPr>
          <p:nvPr>
            <p:ph type="sldNum" sz="quarter" idx="5"/>
          </p:nvPr>
        </p:nvSpPr>
        <p:spPr/>
        <p:txBody>
          <a:bodyPr/>
          <a:lstStyle/>
          <a:p>
            <a:fld id="{190E4DD5-8204-41C9-9AE0-A8FF3556772D}" type="slidenum">
              <a:rPr lang="es-PE" smtClean="0"/>
              <a:t>9</a:t>
            </a:fld>
            <a:endParaRPr lang="es-PE"/>
          </a:p>
        </p:txBody>
      </p:sp>
    </p:spTree>
    <p:extLst>
      <p:ext uri="{BB962C8B-B14F-4D97-AF65-F5344CB8AC3E}">
        <p14:creationId xmlns:p14="http://schemas.microsoft.com/office/powerpoint/2010/main" val="3034346371"/>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PE" dirty="0"/>
          </a:p>
        </p:txBody>
      </p:sp>
      <p:sp>
        <p:nvSpPr>
          <p:cNvPr id="4" name="Marcador de número de diapositiva 3"/>
          <p:cNvSpPr>
            <a:spLocks noGrp="1"/>
          </p:cNvSpPr>
          <p:nvPr>
            <p:ph type="sldNum" sz="quarter" idx="5"/>
          </p:nvPr>
        </p:nvSpPr>
        <p:spPr/>
        <p:txBody>
          <a:bodyPr/>
          <a:lstStyle/>
          <a:p>
            <a:fld id="{190E4DD5-8204-41C9-9AE0-A8FF3556772D}" type="slidenum">
              <a:rPr lang="es-PE" smtClean="0"/>
              <a:t>14</a:t>
            </a:fld>
            <a:endParaRPr lang="es-PE"/>
          </a:p>
        </p:txBody>
      </p:sp>
    </p:spTree>
    <p:extLst>
      <p:ext uri="{BB962C8B-B14F-4D97-AF65-F5344CB8AC3E}">
        <p14:creationId xmlns:p14="http://schemas.microsoft.com/office/powerpoint/2010/main" val="313080057"/>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PE" dirty="0"/>
          </a:p>
        </p:txBody>
      </p:sp>
      <p:sp>
        <p:nvSpPr>
          <p:cNvPr id="4" name="Marcador de número de diapositiva 3"/>
          <p:cNvSpPr>
            <a:spLocks noGrp="1"/>
          </p:cNvSpPr>
          <p:nvPr>
            <p:ph type="sldNum" sz="quarter" idx="5"/>
          </p:nvPr>
        </p:nvSpPr>
        <p:spPr/>
        <p:txBody>
          <a:bodyPr/>
          <a:lstStyle/>
          <a:p>
            <a:fld id="{190E4DD5-8204-41C9-9AE0-A8FF3556772D}" type="slidenum">
              <a:rPr lang="es-PE" smtClean="0"/>
              <a:t>17</a:t>
            </a:fld>
            <a:endParaRPr lang="es-PE"/>
          </a:p>
        </p:txBody>
      </p:sp>
    </p:spTree>
    <p:extLst>
      <p:ext uri="{BB962C8B-B14F-4D97-AF65-F5344CB8AC3E}">
        <p14:creationId xmlns:p14="http://schemas.microsoft.com/office/powerpoint/2010/main" val="89738902"/>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PE" dirty="0"/>
          </a:p>
        </p:txBody>
      </p:sp>
      <p:sp>
        <p:nvSpPr>
          <p:cNvPr id="4" name="Marcador de número de diapositiva 3"/>
          <p:cNvSpPr>
            <a:spLocks noGrp="1"/>
          </p:cNvSpPr>
          <p:nvPr>
            <p:ph type="sldNum" sz="quarter" idx="5"/>
          </p:nvPr>
        </p:nvSpPr>
        <p:spPr/>
        <p:txBody>
          <a:bodyPr/>
          <a:lstStyle/>
          <a:p>
            <a:fld id="{190E4DD5-8204-41C9-9AE0-A8FF3556772D}" type="slidenum">
              <a:rPr lang="es-PE" smtClean="0"/>
              <a:t>20</a:t>
            </a:fld>
            <a:endParaRPr lang="es-PE"/>
          </a:p>
        </p:txBody>
      </p:sp>
    </p:spTree>
    <p:extLst>
      <p:ext uri="{BB962C8B-B14F-4D97-AF65-F5344CB8AC3E}">
        <p14:creationId xmlns:p14="http://schemas.microsoft.com/office/powerpoint/2010/main" val="3637329942"/>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PE" dirty="0"/>
          </a:p>
        </p:txBody>
      </p:sp>
      <p:sp>
        <p:nvSpPr>
          <p:cNvPr id="4" name="Marcador de número de diapositiva 3"/>
          <p:cNvSpPr>
            <a:spLocks noGrp="1"/>
          </p:cNvSpPr>
          <p:nvPr>
            <p:ph type="sldNum" sz="quarter" idx="5"/>
          </p:nvPr>
        </p:nvSpPr>
        <p:spPr/>
        <p:txBody>
          <a:bodyPr/>
          <a:lstStyle/>
          <a:p>
            <a:fld id="{190E4DD5-8204-41C9-9AE0-A8FF3556772D}" type="slidenum">
              <a:rPr lang="es-PE" smtClean="0"/>
              <a:t>22</a:t>
            </a:fld>
            <a:endParaRPr lang="es-PE"/>
          </a:p>
        </p:txBody>
      </p:sp>
    </p:spTree>
    <p:extLst>
      <p:ext uri="{BB962C8B-B14F-4D97-AF65-F5344CB8AC3E}">
        <p14:creationId xmlns:p14="http://schemas.microsoft.com/office/powerpoint/2010/main" val="2183408177"/>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PE" dirty="0"/>
          </a:p>
        </p:txBody>
      </p:sp>
      <p:sp>
        <p:nvSpPr>
          <p:cNvPr id="4" name="Marcador de número de diapositiva 3"/>
          <p:cNvSpPr>
            <a:spLocks noGrp="1"/>
          </p:cNvSpPr>
          <p:nvPr>
            <p:ph type="sldNum" sz="quarter" idx="5"/>
          </p:nvPr>
        </p:nvSpPr>
        <p:spPr/>
        <p:txBody>
          <a:bodyPr/>
          <a:lstStyle/>
          <a:p>
            <a:fld id="{190E4DD5-8204-41C9-9AE0-A8FF3556772D}" type="slidenum">
              <a:rPr lang="es-PE" smtClean="0"/>
              <a:t>24</a:t>
            </a:fld>
            <a:endParaRPr lang="es-PE"/>
          </a:p>
        </p:txBody>
      </p:sp>
    </p:spTree>
    <p:extLst>
      <p:ext uri="{BB962C8B-B14F-4D97-AF65-F5344CB8AC3E}">
        <p14:creationId xmlns:p14="http://schemas.microsoft.com/office/powerpoint/2010/main" val="1249259772"/>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PE" dirty="0"/>
          </a:p>
        </p:txBody>
      </p:sp>
      <p:sp>
        <p:nvSpPr>
          <p:cNvPr id="4" name="Marcador de número de diapositiva 3"/>
          <p:cNvSpPr>
            <a:spLocks noGrp="1"/>
          </p:cNvSpPr>
          <p:nvPr>
            <p:ph type="sldNum" sz="quarter" idx="5"/>
          </p:nvPr>
        </p:nvSpPr>
        <p:spPr/>
        <p:txBody>
          <a:bodyPr/>
          <a:lstStyle/>
          <a:p>
            <a:fld id="{190E4DD5-8204-41C9-9AE0-A8FF3556772D}" type="slidenum">
              <a:rPr lang="es-PE" smtClean="0"/>
              <a:t>27</a:t>
            </a:fld>
            <a:endParaRPr lang="es-PE"/>
          </a:p>
        </p:txBody>
      </p:sp>
    </p:spTree>
    <p:extLst>
      <p:ext uri="{BB962C8B-B14F-4D97-AF65-F5344CB8AC3E}">
        <p14:creationId xmlns:p14="http://schemas.microsoft.com/office/powerpoint/2010/main" val="3613025861"/>
      </p:ext>
    </p:extLst>
  </p:cSld>
  <p:clrMapOvr>
    <a:masterClrMapping/>
  </p:clrMapOvr>
</p:notes>
</file>

<file path=ppt/slideLayouts/_rels/slideLayout1.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2" Type="http://schemas.openxmlformats.org/officeDocument/2006/relationships/image" Target="../media/image6.jpg"/><Relationship Id="rId1" Type="http://schemas.openxmlformats.org/officeDocument/2006/relationships/slideMaster" Target="../slideMasters/slideMaster2.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xml.rels><?xml version="1.0" encoding="UTF-8" standalone="yes"?>
<Relationships xmlns="http://schemas.openxmlformats.org/package/2006/relationships"><Relationship Id="rId2" Type="http://schemas.openxmlformats.org/officeDocument/2006/relationships/image" Target="../media/image7.jpg"/><Relationship Id="rId1" Type="http://schemas.openxmlformats.org/officeDocument/2006/relationships/slideMaster" Target="../slideMasters/slideMaster2.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2" Type="http://schemas.openxmlformats.org/officeDocument/2006/relationships/image" Target="../media/image8.jpg"/><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2" Type="http://schemas.openxmlformats.org/officeDocument/2006/relationships/image" Target="../media/image9.jpg"/><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2" Type="http://schemas.openxmlformats.org/officeDocument/2006/relationships/image" Target="../media/image10.jpg"/><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2" Type="http://schemas.openxmlformats.org/officeDocument/2006/relationships/image" Target="../media/image11.jpg"/><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2" Type="http://schemas.openxmlformats.org/officeDocument/2006/relationships/image" Target="../media/image3.jpg"/><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xml.rels><?xml version="1.0" encoding="UTF-8" standalone="yes"?>
<Relationships xmlns="http://schemas.openxmlformats.org/package/2006/relationships"><Relationship Id="rId2" Type="http://schemas.openxmlformats.org/officeDocument/2006/relationships/image" Target="../media/image12.jpg"/><Relationship Id="rId1" Type="http://schemas.openxmlformats.org/officeDocument/2006/relationships/slideMaster" Target="../slideMasters/slideMaster3.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2" Type="http://schemas.openxmlformats.org/officeDocument/2006/relationships/image" Target="../media/image3.jpg"/><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Master" Target="../slideMasters/slideMaster2.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xml.rels><?xml version="1.0" encoding="UTF-8" standalone="yes"?>
<Relationships xmlns="http://schemas.openxmlformats.org/package/2006/relationships"><Relationship Id="rId2" Type="http://schemas.openxmlformats.org/officeDocument/2006/relationships/image" Target="../media/image5.jpg"/><Relationship Id="rId1" Type="http://schemas.openxmlformats.org/officeDocument/2006/relationships/slideMaster" Target="../slideMasters/slideMaster2.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Cover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3947691796"/>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7_Contents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1199585678"/>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8_Contents slide layout">
    <p:spTree>
      <p:nvGrpSpPr>
        <p:cNvPr id="1" name=""/>
        <p:cNvGrpSpPr/>
        <p:nvPr/>
      </p:nvGrpSpPr>
      <p:grpSpPr>
        <a:xfrm>
          <a:off x="0" y="0"/>
          <a:ext cx="0" cy="0"/>
          <a:chOff x="0" y="0"/>
          <a:chExt cx="0" cy="0"/>
        </a:xfrm>
      </p:grpSpPr>
      <p:sp>
        <p:nvSpPr>
          <p:cNvPr id="9" name="Picture Placeholder 8">
            <a:extLst>
              <a:ext uri="{FF2B5EF4-FFF2-40B4-BE49-F238E27FC236}">
                <a16:creationId xmlns:a16="http://schemas.microsoft.com/office/drawing/2014/main" id="{7DB3ECDE-A38B-4D1F-ADD3-B7869A03CFD4}"/>
              </a:ext>
            </a:extLst>
          </p:cNvPr>
          <p:cNvSpPr>
            <a:spLocks noGrp="1"/>
          </p:cNvSpPr>
          <p:nvPr>
            <p:ph type="pic" sz="quarter" idx="14" hasCustomPrompt="1"/>
          </p:nvPr>
        </p:nvSpPr>
        <p:spPr>
          <a:xfrm>
            <a:off x="457332" y="421273"/>
            <a:ext cx="6015454" cy="6015454"/>
          </a:xfrm>
          <a:custGeom>
            <a:avLst/>
            <a:gdLst>
              <a:gd name="connsiteX0" fmla="*/ 3089920 w 6015454"/>
              <a:gd name="connsiteY0" fmla="*/ 3089921 h 6015454"/>
              <a:gd name="connsiteX1" fmla="*/ 6015454 w 6015454"/>
              <a:gd name="connsiteY1" fmla="*/ 3089921 h 6015454"/>
              <a:gd name="connsiteX2" fmla="*/ 6015454 w 6015454"/>
              <a:gd name="connsiteY2" fmla="*/ 6015454 h 6015454"/>
              <a:gd name="connsiteX3" fmla="*/ 3089920 w 6015454"/>
              <a:gd name="connsiteY3" fmla="*/ 6015454 h 6015454"/>
              <a:gd name="connsiteX4" fmla="*/ 0 w 6015454"/>
              <a:gd name="connsiteY4" fmla="*/ 3089921 h 6015454"/>
              <a:gd name="connsiteX5" fmla="*/ 2925534 w 6015454"/>
              <a:gd name="connsiteY5" fmla="*/ 3089921 h 6015454"/>
              <a:gd name="connsiteX6" fmla="*/ 2925534 w 6015454"/>
              <a:gd name="connsiteY6" fmla="*/ 6015454 h 6015454"/>
              <a:gd name="connsiteX7" fmla="*/ 0 w 6015454"/>
              <a:gd name="connsiteY7" fmla="*/ 6015454 h 6015454"/>
              <a:gd name="connsiteX8" fmla="*/ 3089920 w 6015454"/>
              <a:gd name="connsiteY8" fmla="*/ 0 h 6015454"/>
              <a:gd name="connsiteX9" fmla="*/ 6015454 w 6015454"/>
              <a:gd name="connsiteY9" fmla="*/ 0 h 6015454"/>
              <a:gd name="connsiteX10" fmla="*/ 6015454 w 6015454"/>
              <a:gd name="connsiteY10" fmla="*/ 2925535 h 6015454"/>
              <a:gd name="connsiteX11" fmla="*/ 3089920 w 6015454"/>
              <a:gd name="connsiteY11" fmla="*/ 2925535 h 6015454"/>
              <a:gd name="connsiteX12" fmla="*/ 0 w 6015454"/>
              <a:gd name="connsiteY12" fmla="*/ 0 h 6015454"/>
              <a:gd name="connsiteX13" fmla="*/ 2925534 w 6015454"/>
              <a:gd name="connsiteY13" fmla="*/ 0 h 6015454"/>
              <a:gd name="connsiteX14" fmla="*/ 2925534 w 6015454"/>
              <a:gd name="connsiteY14" fmla="*/ 2925535 h 6015454"/>
              <a:gd name="connsiteX15" fmla="*/ 0 w 6015454"/>
              <a:gd name="connsiteY15" fmla="*/ 2925535 h 6015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015454" h="6015454">
                <a:moveTo>
                  <a:pt x="3089920" y="3089921"/>
                </a:moveTo>
                <a:lnTo>
                  <a:pt x="6015454" y="3089921"/>
                </a:lnTo>
                <a:lnTo>
                  <a:pt x="6015454" y="6015454"/>
                </a:lnTo>
                <a:lnTo>
                  <a:pt x="3089920" y="6015454"/>
                </a:lnTo>
                <a:close/>
                <a:moveTo>
                  <a:pt x="0" y="3089921"/>
                </a:moveTo>
                <a:lnTo>
                  <a:pt x="2925534" y="3089921"/>
                </a:lnTo>
                <a:lnTo>
                  <a:pt x="2925534" y="6015454"/>
                </a:lnTo>
                <a:lnTo>
                  <a:pt x="0" y="6015454"/>
                </a:lnTo>
                <a:close/>
                <a:moveTo>
                  <a:pt x="3089920" y="0"/>
                </a:moveTo>
                <a:lnTo>
                  <a:pt x="6015454" y="0"/>
                </a:lnTo>
                <a:lnTo>
                  <a:pt x="6015454" y="2925535"/>
                </a:lnTo>
                <a:lnTo>
                  <a:pt x="3089920" y="2925535"/>
                </a:lnTo>
                <a:close/>
                <a:moveTo>
                  <a:pt x="0" y="0"/>
                </a:moveTo>
                <a:lnTo>
                  <a:pt x="2925534" y="0"/>
                </a:lnTo>
                <a:lnTo>
                  <a:pt x="2925534" y="2925535"/>
                </a:lnTo>
                <a:lnTo>
                  <a:pt x="0" y="2925535"/>
                </a:lnTo>
                <a:close/>
              </a:path>
            </a:pathLst>
          </a:custGeom>
          <a:solidFill>
            <a:schemeClr val="bg1">
              <a:lumMod val="95000"/>
            </a:schemeClr>
          </a:solidFill>
          <a:ln w="19050">
            <a:noFill/>
          </a:ln>
        </p:spPr>
        <p:txBody>
          <a:bodyPr wrap="square" anchor="ctr">
            <a:noAutofit/>
          </a:bodyPr>
          <a:lstStyle>
            <a:lvl1pPr marL="0" indent="0" algn="ctr">
              <a:lnSpc>
                <a:spcPct val="100000"/>
              </a:lnSpc>
              <a:buNone/>
              <a:defRPr sz="1200">
                <a:solidFill>
                  <a:schemeClr val="tx1">
                    <a:lumMod val="75000"/>
                    <a:lumOff val="25000"/>
                  </a:schemeClr>
                </a:solidFill>
              </a:defRPr>
            </a:lvl1pPr>
          </a:lstStyle>
          <a:p>
            <a:r>
              <a:rPr lang="en-US" altLang="ko-KR" dirty="0"/>
              <a:t>Place Your Picture Here</a:t>
            </a:r>
            <a:endParaRPr lang="ko-KR" altLang="en-US" dirty="0"/>
          </a:p>
        </p:txBody>
      </p:sp>
    </p:spTree>
    <p:extLst>
      <p:ext uri="{BB962C8B-B14F-4D97-AF65-F5344CB8AC3E}">
        <p14:creationId xmlns:p14="http://schemas.microsoft.com/office/powerpoint/2010/main" val="4292667485"/>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9_Contents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2445283475"/>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10_Contents slide layout">
    <p:spTree>
      <p:nvGrpSpPr>
        <p:cNvPr id="1" name=""/>
        <p:cNvGrpSpPr/>
        <p:nvPr/>
      </p:nvGrpSpPr>
      <p:grpSpPr>
        <a:xfrm>
          <a:off x="0" y="0"/>
          <a:ext cx="0" cy="0"/>
          <a:chOff x="0" y="0"/>
          <a:chExt cx="0" cy="0"/>
        </a:xfrm>
      </p:grpSpPr>
      <p:sp>
        <p:nvSpPr>
          <p:cNvPr id="4" name="Picture Placeholder 3">
            <a:extLst>
              <a:ext uri="{FF2B5EF4-FFF2-40B4-BE49-F238E27FC236}">
                <a16:creationId xmlns:a16="http://schemas.microsoft.com/office/drawing/2014/main" id="{7A5AC067-187B-438B-9121-1EF6986216B6}"/>
              </a:ext>
            </a:extLst>
          </p:cNvPr>
          <p:cNvSpPr>
            <a:spLocks noGrp="1"/>
          </p:cNvSpPr>
          <p:nvPr>
            <p:ph type="pic" sz="quarter" idx="14" hasCustomPrompt="1"/>
          </p:nvPr>
        </p:nvSpPr>
        <p:spPr>
          <a:xfrm>
            <a:off x="2121746" y="0"/>
            <a:ext cx="7948508" cy="3974254"/>
          </a:xfrm>
          <a:custGeom>
            <a:avLst/>
            <a:gdLst>
              <a:gd name="connsiteX0" fmla="*/ 0 w 7948508"/>
              <a:gd name="connsiteY0" fmla="*/ 0 h 3974254"/>
              <a:gd name="connsiteX1" fmla="*/ 7948508 w 7948508"/>
              <a:gd name="connsiteY1" fmla="*/ 0 h 3974254"/>
              <a:gd name="connsiteX2" fmla="*/ 3974254 w 7948508"/>
              <a:gd name="connsiteY2" fmla="*/ 3974254 h 3974254"/>
            </a:gdLst>
            <a:ahLst/>
            <a:cxnLst>
              <a:cxn ang="0">
                <a:pos x="connsiteX0" y="connsiteY0"/>
              </a:cxn>
              <a:cxn ang="0">
                <a:pos x="connsiteX1" y="connsiteY1"/>
              </a:cxn>
              <a:cxn ang="0">
                <a:pos x="connsiteX2" y="connsiteY2"/>
              </a:cxn>
            </a:cxnLst>
            <a:rect l="l" t="t" r="r" b="b"/>
            <a:pathLst>
              <a:path w="7948508" h="3974254">
                <a:moveTo>
                  <a:pt x="0" y="0"/>
                </a:moveTo>
                <a:lnTo>
                  <a:pt x="7948508" y="0"/>
                </a:lnTo>
                <a:lnTo>
                  <a:pt x="3974254" y="3974254"/>
                </a:lnTo>
                <a:close/>
              </a:path>
            </a:pathLst>
          </a:custGeom>
          <a:solidFill>
            <a:schemeClr val="bg1">
              <a:lumMod val="95000"/>
            </a:schemeClr>
          </a:solidFill>
          <a:ln w="19050">
            <a:noFill/>
          </a:ln>
        </p:spPr>
        <p:txBody>
          <a:bodyPr wrap="square" anchor="ctr">
            <a:noAutofit/>
          </a:bodyPr>
          <a:lstStyle>
            <a:lvl1pPr marL="0" indent="0" algn="ctr">
              <a:lnSpc>
                <a:spcPct val="100000"/>
              </a:lnSpc>
              <a:buNone/>
              <a:defRPr sz="1200">
                <a:solidFill>
                  <a:schemeClr val="tx1">
                    <a:lumMod val="75000"/>
                    <a:lumOff val="25000"/>
                  </a:schemeClr>
                </a:solidFill>
              </a:defRPr>
            </a:lvl1pPr>
          </a:lstStyle>
          <a:p>
            <a:r>
              <a:rPr lang="en-US" altLang="ko-KR" dirty="0"/>
              <a:t>Place Your Picture Here</a:t>
            </a:r>
            <a:endParaRPr lang="ko-KR" altLang="en-US" dirty="0"/>
          </a:p>
        </p:txBody>
      </p:sp>
    </p:spTree>
    <p:extLst>
      <p:ext uri="{BB962C8B-B14F-4D97-AF65-F5344CB8AC3E}">
        <p14:creationId xmlns:p14="http://schemas.microsoft.com/office/powerpoint/2010/main" val="648684626"/>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11_Contents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3918837966"/>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12_Contents slide layout">
    <p:spTree>
      <p:nvGrpSpPr>
        <p:cNvPr id="1" name=""/>
        <p:cNvGrpSpPr/>
        <p:nvPr/>
      </p:nvGrpSpPr>
      <p:grpSpPr>
        <a:xfrm>
          <a:off x="0" y="0"/>
          <a:ext cx="0" cy="0"/>
          <a:chOff x="0" y="0"/>
          <a:chExt cx="0" cy="0"/>
        </a:xfrm>
      </p:grpSpPr>
      <p:sp>
        <p:nvSpPr>
          <p:cNvPr id="4" name="Picture Placeholder 3">
            <a:extLst>
              <a:ext uri="{FF2B5EF4-FFF2-40B4-BE49-F238E27FC236}">
                <a16:creationId xmlns:a16="http://schemas.microsoft.com/office/drawing/2014/main" id="{6E213D48-68B4-4E13-888D-8D9CD6CA7973}"/>
              </a:ext>
            </a:extLst>
          </p:cNvPr>
          <p:cNvSpPr>
            <a:spLocks noGrp="1"/>
          </p:cNvSpPr>
          <p:nvPr>
            <p:ph type="pic" idx="15" hasCustomPrompt="1"/>
          </p:nvPr>
        </p:nvSpPr>
        <p:spPr>
          <a:xfrm>
            <a:off x="2346462" y="0"/>
            <a:ext cx="9486855" cy="4547240"/>
          </a:xfrm>
          <a:custGeom>
            <a:avLst/>
            <a:gdLst>
              <a:gd name="connsiteX0" fmla="*/ 7412695 w 9486855"/>
              <a:gd name="connsiteY0" fmla="*/ 0 h 4547240"/>
              <a:gd name="connsiteX1" fmla="*/ 8025160 w 9486855"/>
              <a:gd name="connsiteY1" fmla="*/ 0 h 4547240"/>
              <a:gd name="connsiteX2" fmla="*/ 7781039 w 9486855"/>
              <a:gd name="connsiteY2" fmla="*/ 294875 h 4547240"/>
              <a:gd name="connsiteX3" fmla="*/ 7726126 w 9486855"/>
              <a:gd name="connsiteY3" fmla="*/ 258215 h 4547240"/>
              <a:gd name="connsiteX4" fmla="*/ 6176909 w 9486855"/>
              <a:gd name="connsiteY4" fmla="*/ 0 h 4547240"/>
              <a:gd name="connsiteX5" fmla="*/ 7298411 w 9486855"/>
              <a:gd name="connsiteY5" fmla="*/ 0 h 4547240"/>
              <a:gd name="connsiteX6" fmla="*/ 8325765 w 9486855"/>
              <a:gd name="connsiteY6" fmla="*/ 846370 h 4547240"/>
              <a:gd name="connsiteX7" fmla="*/ 7871015 w 9486855"/>
              <a:gd name="connsiteY7" fmla="*/ 1395664 h 4547240"/>
              <a:gd name="connsiteX8" fmla="*/ 4941124 w 9486855"/>
              <a:gd name="connsiteY8" fmla="*/ 0 h 4547240"/>
              <a:gd name="connsiteX9" fmla="*/ 6062628 w 9486855"/>
              <a:gd name="connsiteY9" fmla="*/ 0 h 4547240"/>
              <a:gd name="connsiteX10" fmla="*/ 9064045 w 9486855"/>
              <a:gd name="connsiteY10" fmla="*/ 2472672 h 4547240"/>
              <a:gd name="connsiteX11" fmla="*/ 9084635 w 9486855"/>
              <a:gd name="connsiteY11" fmla="*/ 2493435 h 4547240"/>
              <a:gd name="connsiteX12" fmla="*/ 8633516 w 9486855"/>
              <a:gd name="connsiteY12" fmla="*/ 3038344 h 4547240"/>
              <a:gd name="connsiteX13" fmla="*/ 8610619 w 9486855"/>
              <a:gd name="connsiteY13" fmla="*/ 3023058 h 4547240"/>
              <a:gd name="connsiteX14" fmla="*/ 3705338 w 9486855"/>
              <a:gd name="connsiteY14" fmla="*/ 0 h 4547240"/>
              <a:gd name="connsiteX15" fmla="*/ 4826842 w 9486855"/>
              <a:gd name="connsiteY15" fmla="*/ 0 h 4547240"/>
              <a:gd name="connsiteX16" fmla="*/ 9453939 w 9486855"/>
              <a:gd name="connsiteY16" fmla="*/ 3811964 h 4547240"/>
              <a:gd name="connsiteX17" fmla="*/ 9486855 w 9486855"/>
              <a:gd name="connsiteY17" fmla="*/ 3845156 h 4547240"/>
              <a:gd name="connsiteX18" fmla="*/ 9037976 w 9486855"/>
              <a:gd name="connsiteY18" fmla="*/ 4387359 h 4547240"/>
              <a:gd name="connsiteX19" fmla="*/ 9000514 w 9486855"/>
              <a:gd name="connsiteY19" fmla="*/ 4362349 h 4547240"/>
              <a:gd name="connsiteX20" fmla="*/ 2469555 w 9486855"/>
              <a:gd name="connsiteY20" fmla="*/ 0 h 4547240"/>
              <a:gd name="connsiteX21" fmla="*/ 3591059 w 9486855"/>
              <a:gd name="connsiteY21" fmla="*/ 0 h 4547240"/>
              <a:gd name="connsiteX22" fmla="*/ 7399197 w 9486855"/>
              <a:gd name="connsiteY22" fmla="*/ 3137277 h 4547240"/>
              <a:gd name="connsiteX23" fmla="*/ 7416431 w 9486855"/>
              <a:gd name="connsiteY23" fmla="*/ 3154229 h 4547240"/>
              <a:gd name="connsiteX24" fmla="*/ 6964295 w 9486855"/>
              <a:gd name="connsiteY24" fmla="*/ 3700365 h 4547240"/>
              <a:gd name="connsiteX25" fmla="*/ 6945772 w 9486855"/>
              <a:gd name="connsiteY25" fmla="*/ 3687663 h 4547240"/>
              <a:gd name="connsiteX26" fmla="*/ 1233769 w 9486855"/>
              <a:gd name="connsiteY26" fmla="*/ 0 h 4547240"/>
              <a:gd name="connsiteX27" fmla="*/ 2355273 w 9486855"/>
              <a:gd name="connsiteY27" fmla="*/ 0 h 4547240"/>
              <a:gd name="connsiteX28" fmla="*/ 7208121 w 9486855"/>
              <a:gd name="connsiteY28" fmla="*/ 3997945 h 4547240"/>
              <a:gd name="connsiteX29" fmla="*/ 6753370 w 9486855"/>
              <a:gd name="connsiteY29" fmla="*/ 4547240 h 4547240"/>
              <a:gd name="connsiteX30" fmla="*/ 0 w 9486855"/>
              <a:gd name="connsiteY30" fmla="*/ 0 h 4547240"/>
              <a:gd name="connsiteX31" fmla="*/ 1119492 w 9486855"/>
              <a:gd name="connsiteY31" fmla="*/ 0 h 4547240"/>
              <a:gd name="connsiteX32" fmla="*/ 5077250 w 9486855"/>
              <a:gd name="connsiteY32" fmla="*/ 3260539 h 4547240"/>
              <a:gd name="connsiteX33" fmla="*/ 4622500 w 9486855"/>
              <a:gd name="connsiteY33" fmla="*/ 3809833 h 4547240"/>
              <a:gd name="connsiteX34" fmla="*/ 8977 w 9486855"/>
              <a:gd name="connsiteY34" fmla="*/ 9054 h 4547240"/>
              <a:gd name="connsiteX0" fmla="*/ 7412695 w 9486855"/>
              <a:gd name="connsiteY0" fmla="*/ 0 h 4547240"/>
              <a:gd name="connsiteX1" fmla="*/ 7781039 w 9486855"/>
              <a:gd name="connsiteY1" fmla="*/ 294875 h 4547240"/>
              <a:gd name="connsiteX2" fmla="*/ 7726126 w 9486855"/>
              <a:gd name="connsiteY2" fmla="*/ 258215 h 4547240"/>
              <a:gd name="connsiteX3" fmla="*/ 7412695 w 9486855"/>
              <a:gd name="connsiteY3" fmla="*/ 0 h 4547240"/>
              <a:gd name="connsiteX4" fmla="*/ 6176909 w 9486855"/>
              <a:gd name="connsiteY4" fmla="*/ 0 h 4547240"/>
              <a:gd name="connsiteX5" fmla="*/ 7298411 w 9486855"/>
              <a:gd name="connsiteY5" fmla="*/ 0 h 4547240"/>
              <a:gd name="connsiteX6" fmla="*/ 8325765 w 9486855"/>
              <a:gd name="connsiteY6" fmla="*/ 846370 h 4547240"/>
              <a:gd name="connsiteX7" fmla="*/ 7871015 w 9486855"/>
              <a:gd name="connsiteY7" fmla="*/ 1395664 h 4547240"/>
              <a:gd name="connsiteX8" fmla="*/ 6176909 w 9486855"/>
              <a:gd name="connsiteY8" fmla="*/ 0 h 4547240"/>
              <a:gd name="connsiteX9" fmla="*/ 4941124 w 9486855"/>
              <a:gd name="connsiteY9" fmla="*/ 0 h 4547240"/>
              <a:gd name="connsiteX10" fmla="*/ 6062628 w 9486855"/>
              <a:gd name="connsiteY10" fmla="*/ 0 h 4547240"/>
              <a:gd name="connsiteX11" fmla="*/ 9064045 w 9486855"/>
              <a:gd name="connsiteY11" fmla="*/ 2472672 h 4547240"/>
              <a:gd name="connsiteX12" fmla="*/ 9084635 w 9486855"/>
              <a:gd name="connsiteY12" fmla="*/ 2493435 h 4547240"/>
              <a:gd name="connsiteX13" fmla="*/ 8633516 w 9486855"/>
              <a:gd name="connsiteY13" fmla="*/ 3038344 h 4547240"/>
              <a:gd name="connsiteX14" fmla="*/ 8610619 w 9486855"/>
              <a:gd name="connsiteY14" fmla="*/ 3023058 h 4547240"/>
              <a:gd name="connsiteX15" fmla="*/ 4941124 w 9486855"/>
              <a:gd name="connsiteY15" fmla="*/ 0 h 4547240"/>
              <a:gd name="connsiteX16" fmla="*/ 3705338 w 9486855"/>
              <a:gd name="connsiteY16" fmla="*/ 0 h 4547240"/>
              <a:gd name="connsiteX17" fmla="*/ 4826842 w 9486855"/>
              <a:gd name="connsiteY17" fmla="*/ 0 h 4547240"/>
              <a:gd name="connsiteX18" fmla="*/ 9453939 w 9486855"/>
              <a:gd name="connsiteY18" fmla="*/ 3811964 h 4547240"/>
              <a:gd name="connsiteX19" fmla="*/ 9486855 w 9486855"/>
              <a:gd name="connsiteY19" fmla="*/ 3845156 h 4547240"/>
              <a:gd name="connsiteX20" fmla="*/ 9037976 w 9486855"/>
              <a:gd name="connsiteY20" fmla="*/ 4387359 h 4547240"/>
              <a:gd name="connsiteX21" fmla="*/ 9000514 w 9486855"/>
              <a:gd name="connsiteY21" fmla="*/ 4362349 h 4547240"/>
              <a:gd name="connsiteX22" fmla="*/ 3705338 w 9486855"/>
              <a:gd name="connsiteY22" fmla="*/ 0 h 4547240"/>
              <a:gd name="connsiteX23" fmla="*/ 2469555 w 9486855"/>
              <a:gd name="connsiteY23" fmla="*/ 0 h 4547240"/>
              <a:gd name="connsiteX24" fmla="*/ 3591059 w 9486855"/>
              <a:gd name="connsiteY24" fmla="*/ 0 h 4547240"/>
              <a:gd name="connsiteX25" fmla="*/ 7399197 w 9486855"/>
              <a:gd name="connsiteY25" fmla="*/ 3137277 h 4547240"/>
              <a:gd name="connsiteX26" fmla="*/ 7416431 w 9486855"/>
              <a:gd name="connsiteY26" fmla="*/ 3154229 h 4547240"/>
              <a:gd name="connsiteX27" fmla="*/ 6964295 w 9486855"/>
              <a:gd name="connsiteY27" fmla="*/ 3700365 h 4547240"/>
              <a:gd name="connsiteX28" fmla="*/ 6945772 w 9486855"/>
              <a:gd name="connsiteY28" fmla="*/ 3687663 h 4547240"/>
              <a:gd name="connsiteX29" fmla="*/ 2469555 w 9486855"/>
              <a:gd name="connsiteY29" fmla="*/ 0 h 4547240"/>
              <a:gd name="connsiteX30" fmla="*/ 1233769 w 9486855"/>
              <a:gd name="connsiteY30" fmla="*/ 0 h 4547240"/>
              <a:gd name="connsiteX31" fmla="*/ 2355273 w 9486855"/>
              <a:gd name="connsiteY31" fmla="*/ 0 h 4547240"/>
              <a:gd name="connsiteX32" fmla="*/ 7208121 w 9486855"/>
              <a:gd name="connsiteY32" fmla="*/ 3997945 h 4547240"/>
              <a:gd name="connsiteX33" fmla="*/ 6753370 w 9486855"/>
              <a:gd name="connsiteY33" fmla="*/ 4547240 h 4547240"/>
              <a:gd name="connsiteX34" fmla="*/ 1233769 w 9486855"/>
              <a:gd name="connsiteY34" fmla="*/ 0 h 4547240"/>
              <a:gd name="connsiteX35" fmla="*/ 0 w 9486855"/>
              <a:gd name="connsiteY35" fmla="*/ 0 h 4547240"/>
              <a:gd name="connsiteX36" fmla="*/ 1119492 w 9486855"/>
              <a:gd name="connsiteY36" fmla="*/ 0 h 4547240"/>
              <a:gd name="connsiteX37" fmla="*/ 5077250 w 9486855"/>
              <a:gd name="connsiteY37" fmla="*/ 3260539 h 4547240"/>
              <a:gd name="connsiteX38" fmla="*/ 4622500 w 9486855"/>
              <a:gd name="connsiteY38" fmla="*/ 3809833 h 4547240"/>
              <a:gd name="connsiteX39" fmla="*/ 8977 w 9486855"/>
              <a:gd name="connsiteY39" fmla="*/ 9054 h 4547240"/>
              <a:gd name="connsiteX40" fmla="*/ 0 w 9486855"/>
              <a:gd name="connsiteY40" fmla="*/ 0 h 4547240"/>
              <a:gd name="connsiteX0" fmla="*/ 7412695 w 9486855"/>
              <a:gd name="connsiteY0" fmla="*/ 0 h 4547240"/>
              <a:gd name="connsiteX1" fmla="*/ 7726126 w 9486855"/>
              <a:gd name="connsiteY1" fmla="*/ 258215 h 4547240"/>
              <a:gd name="connsiteX2" fmla="*/ 7412695 w 9486855"/>
              <a:gd name="connsiteY2" fmla="*/ 0 h 4547240"/>
              <a:gd name="connsiteX3" fmla="*/ 6176909 w 9486855"/>
              <a:gd name="connsiteY3" fmla="*/ 0 h 4547240"/>
              <a:gd name="connsiteX4" fmla="*/ 7298411 w 9486855"/>
              <a:gd name="connsiteY4" fmla="*/ 0 h 4547240"/>
              <a:gd name="connsiteX5" fmla="*/ 8325765 w 9486855"/>
              <a:gd name="connsiteY5" fmla="*/ 846370 h 4547240"/>
              <a:gd name="connsiteX6" fmla="*/ 7871015 w 9486855"/>
              <a:gd name="connsiteY6" fmla="*/ 1395664 h 4547240"/>
              <a:gd name="connsiteX7" fmla="*/ 6176909 w 9486855"/>
              <a:gd name="connsiteY7" fmla="*/ 0 h 4547240"/>
              <a:gd name="connsiteX8" fmla="*/ 4941124 w 9486855"/>
              <a:gd name="connsiteY8" fmla="*/ 0 h 4547240"/>
              <a:gd name="connsiteX9" fmla="*/ 6062628 w 9486855"/>
              <a:gd name="connsiteY9" fmla="*/ 0 h 4547240"/>
              <a:gd name="connsiteX10" fmla="*/ 9064045 w 9486855"/>
              <a:gd name="connsiteY10" fmla="*/ 2472672 h 4547240"/>
              <a:gd name="connsiteX11" fmla="*/ 9084635 w 9486855"/>
              <a:gd name="connsiteY11" fmla="*/ 2493435 h 4547240"/>
              <a:gd name="connsiteX12" fmla="*/ 8633516 w 9486855"/>
              <a:gd name="connsiteY12" fmla="*/ 3038344 h 4547240"/>
              <a:gd name="connsiteX13" fmla="*/ 8610619 w 9486855"/>
              <a:gd name="connsiteY13" fmla="*/ 3023058 h 4547240"/>
              <a:gd name="connsiteX14" fmla="*/ 4941124 w 9486855"/>
              <a:gd name="connsiteY14" fmla="*/ 0 h 4547240"/>
              <a:gd name="connsiteX15" fmla="*/ 3705338 w 9486855"/>
              <a:gd name="connsiteY15" fmla="*/ 0 h 4547240"/>
              <a:gd name="connsiteX16" fmla="*/ 4826842 w 9486855"/>
              <a:gd name="connsiteY16" fmla="*/ 0 h 4547240"/>
              <a:gd name="connsiteX17" fmla="*/ 9453939 w 9486855"/>
              <a:gd name="connsiteY17" fmla="*/ 3811964 h 4547240"/>
              <a:gd name="connsiteX18" fmla="*/ 9486855 w 9486855"/>
              <a:gd name="connsiteY18" fmla="*/ 3845156 h 4547240"/>
              <a:gd name="connsiteX19" fmla="*/ 9037976 w 9486855"/>
              <a:gd name="connsiteY19" fmla="*/ 4387359 h 4547240"/>
              <a:gd name="connsiteX20" fmla="*/ 9000514 w 9486855"/>
              <a:gd name="connsiteY20" fmla="*/ 4362349 h 4547240"/>
              <a:gd name="connsiteX21" fmla="*/ 3705338 w 9486855"/>
              <a:gd name="connsiteY21" fmla="*/ 0 h 4547240"/>
              <a:gd name="connsiteX22" fmla="*/ 2469555 w 9486855"/>
              <a:gd name="connsiteY22" fmla="*/ 0 h 4547240"/>
              <a:gd name="connsiteX23" fmla="*/ 3591059 w 9486855"/>
              <a:gd name="connsiteY23" fmla="*/ 0 h 4547240"/>
              <a:gd name="connsiteX24" fmla="*/ 7399197 w 9486855"/>
              <a:gd name="connsiteY24" fmla="*/ 3137277 h 4547240"/>
              <a:gd name="connsiteX25" fmla="*/ 7416431 w 9486855"/>
              <a:gd name="connsiteY25" fmla="*/ 3154229 h 4547240"/>
              <a:gd name="connsiteX26" fmla="*/ 6964295 w 9486855"/>
              <a:gd name="connsiteY26" fmla="*/ 3700365 h 4547240"/>
              <a:gd name="connsiteX27" fmla="*/ 6945772 w 9486855"/>
              <a:gd name="connsiteY27" fmla="*/ 3687663 h 4547240"/>
              <a:gd name="connsiteX28" fmla="*/ 2469555 w 9486855"/>
              <a:gd name="connsiteY28" fmla="*/ 0 h 4547240"/>
              <a:gd name="connsiteX29" fmla="*/ 1233769 w 9486855"/>
              <a:gd name="connsiteY29" fmla="*/ 0 h 4547240"/>
              <a:gd name="connsiteX30" fmla="*/ 2355273 w 9486855"/>
              <a:gd name="connsiteY30" fmla="*/ 0 h 4547240"/>
              <a:gd name="connsiteX31" fmla="*/ 7208121 w 9486855"/>
              <a:gd name="connsiteY31" fmla="*/ 3997945 h 4547240"/>
              <a:gd name="connsiteX32" fmla="*/ 6753370 w 9486855"/>
              <a:gd name="connsiteY32" fmla="*/ 4547240 h 4547240"/>
              <a:gd name="connsiteX33" fmla="*/ 1233769 w 9486855"/>
              <a:gd name="connsiteY33" fmla="*/ 0 h 4547240"/>
              <a:gd name="connsiteX34" fmla="*/ 0 w 9486855"/>
              <a:gd name="connsiteY34" fmla="*/ 0 h 4547240"/>
              <a:gd name="connsiteX35" fmla="*/ 1119492 w 9486855"/>
              <a:gd name="connsiteY35" fmla="*/ 0 h 4547240"/>
              <a:gd name="connsiteX36" fmla="*/ 5077250 w 9486855"/>
              <a:gd name="connsiteY36" fmla="*/ 3260539 h 4547240"/>
              <a:gd name="connsiteX37" fmla="*/ 4622500 w 9486855"/>
              <a:gd name="connsiteY37" fmla="*/ 3809833 h 4547240"/>
              <a:gd name="connsiteX38" fmla="*/ 8977 w 9486855"/>
              <a:gd name="connsiteY38" fmla="*/ 9054 h 4547240"/>
              <a:gd name="connsiteX39" fmla="*/ 0 w 9486855"/>
              <a:gd name="connsiteY39" fmla="*/ 0 h 4547240"/>
              <a:gd name="connsiteX0" fmla="*/ 6176909 w 9486855"/>
              <a:gd name="connsiteY0" fmla="*/ 0 h 4547240"/>
              <a:gd name="connsiteX1" fmla="*/ 7298411 w 9486855"/>
              <a:gd name="connsiteY1" fmla="*/ 0 h 4547240"/>
              <a:gd name="connsiteX2" fmla="*/ 8325765 w 9486855"/>
              <a:gd name="connsiteY2" fmla="*/ 846370 h 4547240"/>
              <a:gd name="connsiteX3" fmla="*/ 7871015 w 9486855"/>
              <a:gd name="connsiteY3" fmla="*/ 1395664 h 4547240"/>
              <a:gd name="connsiteX4" fmla="*/ 6176909 w 9486855"/>
              <a:gd name="connsiteY4" fmla="*/ 0 h 4547240"/>
              <a:gd name="connsiteX5" fmla="*/ 4941124 w 9486855"/>
              <a:gd name="connsiteY5" fmla="*/ 0 h 4547240"/>
              <a:gd name="connsiteX6" fmla="*/ 6062628 w 9486855"/>
              <a:gd name="connsiteY6" fmla="*/ 0 h 4547240"/>
              <a:gd name="connsiteX7" fmla="*/ 9064045 w 9486855"/>
              <a:gd name="connsiteY7" fmla="*/ 2472672 h 4547240"/>
              <a:gd name="connsiteX8" fmla="*/ 9084635 w 9486855"/>
              <a:gd name="connsiteY8" fmla="*/ 2493435 h 4547240"/>
              <a:gd name="connsiteX9" fmla="*/ 8633516 w 9486855"/>
              <a:gd name="connsiteY9" fmla="*/ 3038344 h 4547240"/>
              <a:gd name="connsiteX10" fmla="*/ 8610619 w 9486855"/>
              <a:gd name="connsiteY10" fmla="*/ 3023058 h 4547240"/>
              <a:gd name="connsiteX11" fmla="*/ 4941124 w 9486855"/>
              <a:gd name="connsiteY11" fmla="*/ 0 h 4547240"/>
              <a:gd name="connsiteX12" fmla="*/ 3705338 w 9486855"/>
              <a:gd name="connsiteY12" fmla="*/ 0 h 4547240"/>
              <a:gd name="connsiteX13" fmla="*/ 4826842 w 9486855"/>
              <a:gd name="connsiteY13" fmla="*/ 0 h 4547240"/>
              <a:gd name="connsiteX14" fmla="*/ 9453939 w 9486855"/>
              <a:gd name="connsiteY14" fmla="*/ 3811964 h 4547240"/>
              <a:gd name="connsiteX15" fmla="*/ 9486855 w 9486855"/>
              <a:gd name="connsiteY15" fmla="*/ 3845156 h 4547240"/>
              <a:gd name="connsiteX16" fmla="*/ 9037976 w 9486855"/>
              <a:gd name="connsiteY16" fmla="*/ 4387359 h 4547240"/>
              <a:gd name="connsiteX17" fmla="*/ 9000514 w 9486855"/>
              <a:gd name="connsiteY17" fmla="*/ 4362349 h 4547240"/>
              <a:gd name="connsiteX18" fmla="*/ 3705338 w 9486855"/>
              <a:gd name="connsiteY18" fmla="*/ 0 h 4547240"/>
              <a:gd name="connsiteX19" fmla="*/ 2469555 w 9486855"/>
              <a:gd name="connsiteY19" fmla="*/ 0 h 4547240"/>
              <a:gd name="connsiteX20" fmla="*/ 3591059 w 9486855"/>
              <a:gd name="connsiteY20" fmla="*/ 0 h 4547240"/>
              <a:gd name="connsiteX21" fmla="*/ 7399197 w 9486855"/>
              <a:gd name="connsiteY21" fmla="*/ 3137277 h 4547240"/>
              <a:gd name="connsiteX22" fmla="*/ 7416431 w 9486855"/>
              <a:gd name="connsiteY22" fmla="*/ 3154229 h 4547240"/>
              <a:gd name="connsiteX23" fmla="*/ 6964295 w 9486855"/>
              <a:gd name="connsiteY23" fmla="*/ 3700365 h 4547240"/>
              <a:gd name="connsiteX24" fmla="*/ 6945772 w 9486855"/>
              <a:gd name="connsiteY24" fmla="*/ 3687663 h 4547240"/>
              <a:gd name="connsiteX25" fmla="*/ 2469555 w 9486855"/>
              <a:gd name="connsiteY25" fmla="*/ 0 h 4547240"/>
              <a:gd name="connsiteX26" fmla="*/ 1233769 w 9486855"/>
              <a:gd name="connsiteY26" fmla="*/ 0 h 4547240"/>
              <a:gd name="connsiteX27" fmla="*/ 2355273 w 9486855"/>
              <a:gd name="connsiteY27" fmla="*/ 0 h 4547240"/>
              <a:gd name="connsiteX28" fmla="*/ 7208121 w 9486855"/>
              <a:gd name="connsiteY28" fmla="*/ 3997945 h 4547240"/>
              <a:gd name="connsiteX29" fmla="*/ 6753370 w 9486855"/>
              <a:gd name="connsiteY29" fmla="*/ 4547240 h 4547240"/>
              <a:gd name="connsiteX30" fmla="*/ 1233769 w 9486855"/>
              <a:gd name="connsiteY30" fmla="*/ 0 h 4547240"/>
              <a:gd name="connsiteX31" fmla="*/ 0 w 9486855"/>
              <a:gd name="connsiteY31" fmla="*/ 0 h 4547240"/>
              <a:gd name="connsiteX32" fmla="*/ 1119492 w 9486855"/>
              <a:gd name="connsiteY32" fmla="*/ 0 h 4547240"/>
              <a:gd name="connsiteX33" fmla="*/ 5077250 w 9486855"/>
              <a:gd name="connsiteY33" fmla="*/ 3260539 h 4547240"/>
              <a:gd name="connsiteX34" fmla="*/ 4622500 w 9486855"/>
              <a:gd name="connsiteY34" fmla="*/ 3809833 h 4547240"/>
              <a:gd name="connsiteX35" fmla="*/ 8977 w 9486855"/>
              <a:gd name="connsiteY35" fmla="*/ 9054 h 4547240"/>
              <a:gd name="connsiteX36" fmla="*/ 0 w 9486855"/>
              <a:gd name="connsiteY36" fmla="*/ 0 h 4547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9486855" h="4547240">
                <a:moveTo>
                  <a:pt x="6176909" y="0"/>
                </a:moveTo>
                <a:lnTo>
                  <a:pt x="7298411" y="0"/>
                </a:lnTo>
                <a:lnTo>
                  <a:pt x="8325765" y="846370"/>
                </a:lnTo>
                <a:lnTo>
                  <a:pt x="7871015" y="1395664"/>
                </a:lnTo>
                <a:lnTo>
                  <a:pt x="6176909" y="0"/>
                </a:lnTo>
                <a:close/>
                <a:moveTo>
                  <a:pt x="4941124" y="0"/>
                </a:moveTo>
                <a:lnTo>
                  <a:pt x="6062628" y="0"/>
                </a:lnTo>
                <a:lnTo>
                  <a:pt x="9064045" y="2472672"/>
                </a:lnTo>
                <a:lnTo>
                  <a:pt x="9084635" y="2493435"/>
                </a:lnTo>
                <a:lnTo>
                  <a:pt x="8633516" y="3038344"/>
                </a:lnTo>
                <a:lnTo>
                  <a:pt x="8610619" y="3023058"/>
                </a:lnTo>
                <a:lnTo>
                  <a:pt x="4941124" y="0"/>
                </a:lnTo>
                <a:close/>
                <a:moveTo>
                  <a:pt x="3705338" y="0"/>
                </a:moveTo>
                <a:lnTo>
                  <a:pt x="4826842" y="0"/>
                </a:lnTo>
                <a:lnTo>
                  <a:pt x="9453939" y="3811964"/>
                </a:lnTo>
                <a:lnTo>
                  <a:pt x="9486855" y="3845156"/>
                </a:lnTo>
                <a:lnTo>
                  <a:pt x="9037976" y="4387359"/>
                </a:lnTo>
                <a:lnTo>
                  <a:pt x="9000514" y="4362349"/>
                </a:lnTo>
                <a:lnTo>
                  <a:pt x="3705338" y="0"/>
                </a:lnTo>
                <a:close/>
                <a:moveTo>
                  <a:pt x="2469555" y="0"/>
                </a:moveTo>
                <a:lnTo>
                  <a:pt x="3591059" y="0"/>
                </a:lnTo>
                <a:lnTo>
                  <a:pt x="7399197" y="3137277"/>
                </a:lnTo>
                <a:lnTo>
                  <a:pt x="7416431" y="3154229"/>
                </a:lnTo>
                <a:lnTo>
                  <a:pt x="6964295" y="3700365"/>
                </a:lnTo>
                <a:lnTo>
                  <a:pt x="6945772" y="3687663"/>
                </a:lnTo>
                <a:lnTo>
                  <a:pt x="2469555" y="0"/>
                </a:lnTo>
                <a:close/>
                <a:moveTo>
                  <a:pt x="1233769" y="0"/>
                </a:moveTo>
                <a:lnTo>
                  <a:pt x="2355273" y="0"/>
                </a:lnTo>
                <a:lnTo>
                  <a:pt x="7208121" y="3997945"/>
                </a:lnTo>
                <a:lnTo>
                  <a:pt x="6753370" y="4547240"/>
                </a:lnTo>
                <a:lnTo>
                  <a:pt x="1233769" y="0"/>
                </a:lnTo>
                <a:close/>
                <a:moveTo>
                  <a:pt x="0" y="0"/>
                </a:moveTo>
                <a:lnTo>
                  <a:pt x="1119492" y="0"/>
                </a:lnTo>
                <a:lnTo>
                  <a:pt x="5077250" y="3260539"/>
                </a:lnTo>
                <a:lnTo>
                  <a:pt x="4622500" y="3809833"/>
                </a:lnTo>
                <a:lnTo>
                  <a:pt x="8977" y="9054"/>
                </a:lnTo>
                <a:lnTo>
                  <a:pt x="0" y="0"/>
                </a:lnTo>
                <a:close/>
              </a:path>
            </a:pathLst>
          </a:custGeom>
          <a:solidFill>
            <a:schemeClr val="bg1">
              <a:lumMod val="95000"/>
            </a:schemeClr>
          </a:solidFill>
        </p:spPr>
        <p:txBody>
          <a:bodyPr wrap="square" anchor="ctr">
            <a:noAutofit/>
          </a:bodyPr>
          <a:lstStyle>
            <a:lvl1pPr marL="0" indent="0" algn="ctr">
              <a:buNone/>
              <a:defRPr sz="1200">
                <a:solidFill>
                  <a:schemeClr val="tx1">
                    <a:lumMod val="75000"/>
                    <a:lumOff val="25000"/>
                  </a:schemeClr>
                </a:solidFill>
                <a:latin typeface="+mn-lt"/>
                <a:cs typeface="Arial"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ltLang="ko-KR" dirty="0"/>
              <a:t>Your Picture Here</a:t>
            </a:r>
            <a:endParaRPr lang="ko-KR" altLang="en-US" dirty="0"/>
          </a:p>
        </p:txBody>
      </p:sp>
    </p:spTree>
    <p:extLst>
      <p:ext uri="{BB962C8B-B14F-4D97-AF65-F5344CB8AC3E}">
        <p14:creationId xmlns:p14="http://schemas.microsoft.com/office/powerpoint/2010/main" val="2645574303"/>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13_Contents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3750974003"/>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14_Contents slide layout">
    <p:spTree>
      <p:nvGrpSpPr>
        <p:cNvPr id="1" name=""/>
        <p:cNvGrpSpPr/>
        <p:nvPr/>
      </p:nvGrpSpPr>
      <p:grpSpPr>
        <a:xfrm>
          <a:off x="0" y="0"/>
          <a:ext cx="0" cy="0"/>
          <a:chOff x="0" y="0"/>
          <a:chExt cx="0" cy="0"/>
        </a:xfrm>
      </p:grpSpPr>
      <p:sp>
        <p:nvSpPr>
          <p:cNvPr id="22" name="Oval 21">
            <a:extLst>
              <a:ext uri="{FF2B5EF4-FFF2-40B4-BE49-F238E27FC236}">
                <a16:creationId xmlns:a16="http://schemas.microsoft.com/office/drawing/2014/main" id="{FD2B203F-D72B-4447-B1B0-385A8C47C867}"/>
              </a:ext>
            </a:extLst>
          </p:cNvPr>
          <p:cNvSpPr/>
          <p:nvPr userDrawn="1"/>
        </p:nvSpPr>
        <p:spPr>
          <a:xfrm>
            <a:off x="643994" y="5817616"/>
            <a:ext cx="5984804" cy="606236"/>
          </a:xfrm>
          <a:prstGeom prst="ellipse">
            <a:avLst/>
          </a:prstGeom>
          <a:solidFill>
            <a:schemeClr val="tx1">
              <a:lumMod val="50000"/>
              <a:lumOff val="50000"/>
            </a:schemeClr>
          </a:solidFill>
          <a:ln>
            <a:noFill/>
          </a:ln>
          <a:effectLst>
            <a:softEdge rad="2032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p>
        </p:txBody>
      </p:sp>
      <p:grpSp>
        <p:nvGrpSpPr>
          <p:cNvPr id="9" name="Group 8">
            <a:extLst>
              <a:ext uri="{FF2B5EF4-FFF2-40B4-BE49-F238E27FC236}">
                <a16:creationId xmlns:a16="http://schemas.microsoft.com/office/drawing/2014/main" id="{B00103C5-DE04-4983-A748-CC5B85B24699}"/>
              </a:ext>
            </a:extLst>
          </p:cNvPr>
          <p:cNvGrpSpPr/>
          <p:nvPr userDrawn="1"/>
        </p:nvGrpSpPr>
        <p:grpSpPr>
          <a:xfrm>
            <a:off x="730686" y="2893058"/>
            <a:ext cx="5898112" cy="3240613"/>
            <a:chOff x="-548507" y="477868"/>
            <a:chExt cx="11570449" cy="6357177"/>
          </a:xfrm>
        </p:grpSpPr>
        <p:sp>
          <p:nvSpPr>
            <p:cNvPr id="10" name="Freeform: Shape 9">
              <a:extLst>
                <a:ext uri="{FF2B5EF4-FFF2-40B4-BE49-F238E27FC236}">
                  <a16:creationId xmlns:a16="http://schemas.microsoft.com/office/drawing/2014/main" id="{0EF8D218-049D-42BF-9B84-841FB8E38FB1}"/>
                </a:ext>
              </a:extLst>
            </p:cNvPr>
            <p:cNvSpPr/>
            <p:nvPr/>
          </p:nvSpPr>
          <p:spPr>
            <a:xfrm>
              <a:off x="-482765" y="6440599"/>
              <a:ext cx="11438966" cy="394446"/>
            </a:xfrm>
            <a:custGeom>
              <a:avLst/>
              <a:gdLst>
                <a:gd name="connsiteX0" fmla="*/ 1605439 w 1657350"/>
                <a:gd name="connsiteY0" fmla="*/ 54769 h 57150"/>
                <a:gd name="connsiteX1" fmla="*/ 1652111 w 1657350"/>
                <a:gd name="connsiteY1" fmla="*/ 22384 h 57150"/>
                <a:gd name="connsiteX2" fmla="*/ 1652111 w 1657350"/>
                <a:gd name="connsiteY2" fmla="*/ 22384 h 57150"/>
                <a:gd name="connsiteX3" fmla="*/ 1636871 w 1657350"/>
                <a:gd name="connsiteY3" fmla="*/ 7144 h 57150"/>
                <a:gd name="connsiteX4" fmla="*/ 44291 w 1657350"/>
                <a:gd name="connsiteY4" fmla="*/ 12859 h 57150"/>
                <a:gd name="connsiteX5" fmla="*/ 23336 w 1657350"/>
                <a:gd name="connsiteY5" fmla="*/ 12859 h 57150"/>
                <a:gd name="connsiteX6" fmla="*/ 7144 w 1657350"/>
                <a:gd name="connsiteY6" fmla="*/ 26194 h 57150"/>
                <a:gd name="connsiteX7" fmla="*/ 7144 w 1657350"/>
                <a:gd name="connsiteY7" fmla="*/ 26194 h 57150"/>
                <a:gd name="connsiteX8" fmla="*/ 50959 w 1657350"/>
                <a:gd name="connsiteY8" fmla="*/ 53816 h 57150"/>
                <a:gd name="connsiteX9" fmla="*/ 51911 w 1657350"/>
                <a:gd name="connsiteY9" fmla="*/ 54769 h 57150"/>
                <a:gd name="connsiteX10" fmla="*/ 51911 w 1657350"/>
                <a:gd name="connsiteY10" fmla="*/ 54769 h 57150"/>
                <a:gd name="connsiteX11" fmla="*/ 56674 w 1657350"/>
                <a:gd name="connsiteY11" fmla="*/ 54769 h 57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57350" h="57150">
                  <a:moveTo>
                    <a:pt x="1605439" y="54769"/>
                  </a:moveTo>
                  <a:cubicBezTo>
                    <a:pt x="1605439" y="54769"/>
                    <a:pt x="1638776" y="50959"/>
                    <a:pt x="1652111" y="22384"/>
                  </a:cubicBezTo>
                  <a:lnTo>
                    <a:pt x="1652111" y="22384"/>
                  </a:lnTo>
                  <a:cubicBezTo>
                    <a:pt x="1652111" y="13811"/>
                    <a:pt x="1645444" y="7144"/>
                    <a:pt x="1636871" y="7144"/>
                  </a:cubicBezTo>
                  <a:lnTo>
                    <a:pt x="44291" y="12859"/>
                  </a:lnTo>
                  <a:lnTo>
                    <a:pt x="23336" y="12859"/>
                  </a:lnTo>
                  <a:cubicBezTo>
                    <a:pt x="14764" y="12859"/>
                    <a:pt x="7144" y="18574"/>
                    <a:pt x="7144" y="26194"/>
                  </a:cubicBezTo>
                  <a:lnTo>
                    <a:pt x="7144" y="26194"/>
                  </a:lnTo>
                  <a:cubicBezTo>
                    <a:pt x="17621" y="45244"/>
                    <a:pt x="40481" y="51911"/>
                    <a:pt x="50959" y="53816"/>
                  </a:cubicBezTo>
                  <a:lnTo>
                    <a:pt x="51911" y="54769"/>
                  </a:lnTo>
                  <a:cubicBezTo>
                    <a:pt x="51911" y="54769"/>
                    <a:pt x="51911" y="54769"/>
                    <a:pt x="51911" y="54769"/>
                  </a:cubicBezTo>
                  <a:lnTo>
                    <a:pt x="56674" y="54769"/>
                  </a:lnTo>
                </a:path>
              </a:pathLst>
            </a:custGeom>
            <a:solidFill>
              <a:srgbClr val="5F6767"/>
            </a:solidFill>
            <a:ln w="9525" cap="flat">
              <a:noFill/>
              <a:prstDash val="solid"/>
              <a:miter/>
            </a:ln>
          </p:spPr>
          <p:txBody>
            <a:bodyPr rtlCol="0" anchor="ctr"/>
            <a:lstStyle/>
            <a:p>
              <a:endParaRPr lang="en-US"/>
            </a:p>
          </p:txBody>
        </p:sp>
        <p:sp>
          <p:nvSpPr>
            <p:cNvPr id="11" name="Freeform: Shape 10">
              <a:extLst>
                <a:ext uri="{FF2B5EF4-FFF2-40B4-BE49-F238E27FC236}">
                  <a16:creationId xmlns:a16="http://schemas.microsoft.com/office/drawing/2014/main" id="{704C4BEF-F358-46D2-A41F-F16523BFE72A}"/>
                </a:ext>
              </a:extLst>
            </p:cNvPr>
            <p:cNvSpPr/>
            <p:nvPr/>
          </p:nvSpPr>
          <p:spPr>
            <a:xfrm>
              <a:off x="700575" y="477868"/>
              <a:ext cx="9072285" cy="5916709"/>
            </a:xfrm>
            <a:custGeom>
              <a:avLst/>
              <a:gdLst>
                <a:gd name="connsiteX0" fmla="*/ 1311116 w 1314450"/>
                <a:gd name="connsiteY0" fmla="*/ 813911 h 857250"/>
                <a:gd name="connsiteX1" fmla="*/ 1281589 w 1314450"/>
                <a:gd name="connsiteY1" fmla="*/ 852964 h 857250"/>
                <a:gd name="connsiteX2" fmla="*/ 36671 w 1314450"/>
                <a:gd name="connsiteY2" fmla="*/ 852964 h 857250"/>
                <a:gd name="connsiteX3" fmla="*/ 7144 w 1314450"/>
                <a:gd name="connsiteY3" fmla="*/ 813911 h 857250"/>
                <a:gd name="connsiteX4" fmla="*/ 7144 w 1314450"/>
                <a:gd name="connsiteY4" fmla="*/ 46196 h 857250"/>
                <a:gd name="connsiteX5" fmla="*/ 36671 w 1314450"/>
                <a:gd name="connsiteY5" fmla="*/ 7144 h 857250"/>
                <a:gd name="connsiteX6" fmla="*/ 1281589 w 1314450"/>
                <a:gd name="connsiteY6" fmla="*/ 7144 h 857250"/>
                <a:gd name="connsiteX7" fmla="*/ 1311116 w 1314450"/>
                <a:gd name="connsiteY7" fmla="*/ 46196 h 857250"/>
                <a:gd name="connsiteX8" fmla="*/ 1311116 w 1314450"/>
                <a:gd name="connsiteY8" fmla="*/ 813911 h 857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14450" h="857250">
                  <a:moveTo>
                    <a:pt x="1311116" y="813911"/>
                  </a:moveTo>
                  <a:cubicBezTo>
                    <a:pt x="1311116" y="834866"/>
                    <a:pt x="1297781" y="852964"/>
                    <a:pt x="1281589" y="852964"/>
                  </a:cubicBezTo>
                  <a:lnTo>
                    <a:pt x="36671" y="852964"/>
                  </a:lnTo>
                  <a:cubicBezTo>
                    <a:pt x="20479" y="852964"/>
                    <a:pt x="7144" y="835819"/>
                    <a:pt x="7144" y="813911"/>
                  </a:cubicBezTo>
                  <a:lnTo>
                    <a:pt x="7144" y="46196"/>
                  </a:lnTo>
                  <a:cubicBezTo>
                    <a:pt x="7144" y="25241"/>
                    <a:pt x="20479" y="7144"/>
                    <a:pt x="36671" y="7144"/>
                  </a:cubicBezTo>
                  <a:lnTo>
                    <a:pt x="1281589" y="7144"/>
                  </a:lnTo>
                  <a:cubicBezTo>
                    <a:pt x="1297781" y="7144"/>
                    <a:pt x="1311116" y="24289"/>
                    <a:pt x="1311116" y="46196"/>
                  </a:cubicBezTo>
                  <a:lnTo>
                    <a:pt x="1311116" y="813911"/>
                  </a:lnTo>
                  <a:close/>
                </a:path>
              </a:pathLst>
            </a:custGeom>
            <a:solidFill>
              <a:srgbClr val="000000"/>
            </a:solidFill>
            <a:ln w="9525" cap="flat">
              <a:noFill/>
              <a:prstDash val="solid"/>
              <a:miter/>
            </a:ln>
          </p:spPr>
          <p:txBody>
            <a:bodyPr rtlCol="0" anchor="ctr"/>
            <a:lstStyle/>
            <a:p>
              <a:endParaRPr lang="en-US"/>
            </a:p>
          </p:txBody>
        </p:sp>
        <p:sp>
          <p:nvSpPr>
            <p:cNvPr id="12" name="Freeform: Shape 11">
              <a:extLst>
                <a:ext uri="{FF2B5EF4-FFF2-40B4-BE49-F238E27FC236}">
                  <a16:creationId xmlns:a16="http://schemas.microsoft.com/office/drawing/2014/main" id="{569292A5-DE9D-47CC-834D-25344CB91331}"/>
                </a:ext>
              </a:extLst>
            </p:cNvPr>
            <p:cNvSpPr/>
            <p:nvPr/>
          </p:nvSpPr>
          <p:spPr>
            <a:xfrm>
              <a:off x="1088451" y="839448"/>
              <a:ext cx="8283390" cy="5062073"/>
            </a:xfrm>
            <a:custGeom>
              <a:avLst/>
              <a:gdLst>
                <a:gd name="connsiteX0" fmla="*/ 7144 w 1200150"/>
                <a:gd name="connsiteY0" fmla="*/ 7144 h 733425"/>
                <a:gd name="connsiteX1" fmla="*/ 1196816 w 1200150"/>
                <a:gd name="connsiteY1" fmla="*/ 7144 h 733425"/>
                <a:gd name="connsiteX2" fmla="*/ 1196816 w 1200150"/>
                <a:gd name="connsiteY2" fmla="*/ 730091 h 733425"/>
                <a:gd name="connsiteX3" fmla="*/ 7144 w 1200150"/>
                <a:gd name="connsiteY3" fmla="*/ 730091 h 733425"/>
              </a:gdLst>
              <a:ahLst/>
              <a:cxnLst>
                <a:cxn ang="0">
                  <a:pos x="connsiteX0" y="connsiteY0"/>
                </a:cxn>
                <a:cxn ang="0">
                  <a:pos x="connsiteX1" y="connsiteY1"/>
                </a:cxn>
                <a:cxn ang="0">
                  <a:pos x="connsiteX2" y="connsiteY2"/>
                </a:cxn>
                <a:cxn ang="0">
                  <a:pos x="connsiteX3" y="connsiteY3"/>
                </a:cxn>
              </a:cxnLst>
              <a:rect l="l" t="t" r="r" b="b"/>
              <a:pathLst>
                <a:path w="1200150" h="733425">
                  <a:moveTo>
                    <a:pt x="7144" y="7144"/>
                  </a:moveTo>
                  <a:lnTo>
                    <a:pt x="1196816" y="7144"/>
                  </a:lnTo>
                  <a:lnTo>
                    <a:pt x="1196816" y="730091"/>
                  </a:lnTo>
                  <a:lnTo>
                    <a:pt x="7144" y="730091"/>
                  </a:lnTo>
                  <a:close/>
                </a:path>
              </a:pathLst>
            </a:custGeom>
            <a:solidFill>
              <a:srgbClr val="F2F2F2"/>
            </a:solidFill>
            <a:ln w="9525" cap="flat">
              <a:noFill/>
              <a:prstDash val="solid"/>
              <a:miter/>
            </a:ln>
          </p:spPr>
          <p:txBody>
            <a:bodyPr rtlCol="0" anchor="ctr"/>
            <a:lstStyle/>
            <a:p>
              <a:endParaRPr lang="en-US"/>
            </a:p>
          </p:txBody>
        </p:sp>
        <p:sp>
          <p:nvSpPr>
            <p:cNvPr id="13" name="Freeform: Shape 12">
              <a:extLst>
                <a:ext uri="{FF2B5EF4-FFF2-40B4-BE49-F238E27FC236}">
                  <a16:creationId xmlns:a16="http://schemas.microsoft.com/office/drawing/2014/main" id="{A0F3DE25-EA84-4E51-B40C-09B417BB6CF1}"/>
                </a:ext>
              </a:extLst>
            </p:cNvPr>
            <p:cNvSpPr/>
            <p:nvPr/>
          </p:nvSpPr>
          <p:spPr>
            <a:xfrm>
              <a:off x="-548507" y="6164484"/>
              <a:ext cx="11570449" cy="460187"/>
            </a:xfrm>
            <a:custGeom>
              <a:avLst/>
              <a:gdLst>
                <a:gd name="connsiteX0" fmla="*/ 50006 w 1676400"/>
                <a:gd name="connsiteY0" fmla="*/ 7144 h 66675"/>
                <a:gd name="connsiteX1" fmla="*/ 1630204 w 1676400"/>
                <a:gd name="connsiteY1" fmla="*/ 7144 h 66675"/>
                <a:gd name="connsiteX2" fmla="*/ 1672114 w 1676400"/>
                <a:gd name="connsiteY2" fmla="*/ 49054 h 66675"/>
                <a:gd name="connsiteX3" fmla="*/ 1672114 w 1676400"/>
                <a:gd name="connsiteY3" fmla="*/ 57626 h 66675"/>
                <a:gd name="connsiteX4" fmla="*/ 1656874 w 1676400"/>
                <a:gd name="connsiteY4" fmla="*/ 62389 h 66675"/>
                <a:gd name="connsiteX5" fmla="*/ 1654016 w 1676400"/>
                <a:gd name="connsiteY5" fmla="*/ 62389 h 66675"/>
                <a:gd name="connsiteX6" fmla="*/ 29051 w 1676400"/>
                <a:gd name="connsiteY6" fmla="*/ 62389 h 66675"/>
                <a:gd name="connsiteX7" fmla="*/ 21431 w 1676400"/>
                <a:gd name="connsiteY7" fmla="*/ 63341 h 66675"/>
                <a:gd name="connsiteX8" fmla="*/ 7144 w 1676400"/>
                <a:gd name="connsiteY8" fmla="*/ 55721 h 66675"/>
                <a:gd name="connsiteX9" fmla="*/ 7144 w 1676400"/>
                <a:gd name="connsiteY9" fmla="*/ 48101 h 66675"/>
                <a:gd name="connsiteX10" fmla="*/ 50006 w 1676400"/>
                <a:gd name="connsiteY10" fmla="*/ 7144 h 66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76400" h="66675">
                  <a:moveTo>
                    <a:pt x="50006" y="7144"/>
                  </a:moveTo>
                  <a:lnTo>
                    <a:pt x="1630204" y="7144"/>
                  </a:lnTo>
                  <a:cubicBezTo>
                    <a:pt x="1653064" y="7144"/>
                    <a:pt x="1672114" y="26194"/>
                    <a:pt x="1672114" y="49054"/>
                  </a:cubicBezTo>
                  <a:lnTo>
                    <a:pt x="1672114" y="57626"/>
                  </a:lnTo>
                  <a:cubicBezTo>
                    <a:pt x="1672114" y="57626"/>
                    <a:pt x="1674019" y="64294"/>
                    <a:pt x="1656874" y="62389"/>
                  </a:cubicBezTo>
                  <a:cubicBezTo>
                    <a:pt x="1655921" y="62389"/>
                    <a:pt x="1654969" y="62389"/>
                    <a:pt x="1654016" y="62389"/>
                  </a:cubicBezTo>
                  <a:lnTo>
                    <a:pt x="29051" y="62389"/>
                  </a:lnTo>
                  <a:cubicBezTo>
                    <a:pt x="26194" y="62389"/>
                    <a:pt x="24289" y="62389"/>
                    <a:pt x="21431" y="63341"/>
                  </a:cubicBezTo>
                  <a:cubicBezTo>
                    <a:pt x="16669" y="64294"/>
                    <a:pt x="8096" y="64294"/>
                    <a:pt x="7144" y="55721"/>
                  </a:cubicBezTo>
                  <a:lnTo>
                    <a:pt x="7144" y="48101"/>
                  </a:lnTo>
                  <a:cubicBezTo>
                    <a:pt x="8096" y="25241"/>
                    <a:pt x="26194" y="7144"/>
                    <a:pt x="50006" y="7144"/>
                  </a:cubicBezTo>
                  <a:close/>
                </a:path>
              </a:pathLst>
            </a:custGeom>
            <a:solidFill>
              <a:srgbClr val="CCCCCC"/>
            </a:solidFill>
            <a:ln w="9525" cap="flat">
              <a:noFill/>
              <a:prstDash val="solid"/>
              <a:miter/>
            </a:ln>
          </p:spPr>
          <p:txBody>
            <a:bodyPr rtlCol="0" anchor="ctr"/>
            <a:lstStyle/>
            <a:p>
              <a:endParaRPr lang="en-US" dirty="0"/>
            </a:p>
          </p:txBody>
        </p:sp>
        <p:sp>
          <p:nvSpPr>
            <p:cNvPr id="14" name="Freeform: Shape 13">
              <a:extLst>
                <a:ext uri="{FF2B5EF4-FFF2-40B4-BE49-F238E27FC236}">
                  <a16:creationId xmlns:a16="http://schemas.microsoft.com/office/drawing/2014/main" id="{D3206E9E-E742-460C-BE0E-CEE4D192838D}"/>
                </a:ext>
              </a:extLst>
            </p:cNvPr>
            <p:cNvSpPr/>
            <p:nvPr/>
          </p:nvSpPr>
          <p:spPr>
            <a:xfrm>
              <a:off x="4438629" y="6215033"/>
              <a:ext cx="1618413" cy="184076"/>
            </a:xfrm>
            <a:custGeom>
              <a:avLst/>
              <a:gdLst>
                <a:gd name="connsiteX0" fmla="*/ 1478513 w 1618413"/>
                <a:gd name="connsiteY0" fmla="*/ 177499 h 184076"/>
                <a:gd name="connsiteX1" fmla="*/ 1485084 w 1618413"/>
                <a:gd name="connsiteY1" fmla="*/ 177499 h 184076"/>
                <a:gd name="connsiteX2" fmla="*/ 1502686 w 1618413"/>
                <a:gd name="connsiteY2" fmla="*/ 178122 h 184076"/>
                <a:gd name="connsiteX3" fmla="*/ 1499879 w 1618413"/>
                <a:gd name="connsiteY3" fmla="*/ 178526 h 184076"/>
                <a:gd name="connsiteX4" fmla="*/ 1478513 w 1618413"/>
                <a:gd name="connsiteY4" fmla="*/ 177499 h 184076"/>
                <a:gd name="connsiteX5" fmla="*/ 84799 w 1618413"/>
                <a:gd name="connsiteY5" fmla="*/ 170928 h 184076"/>
                <a:gd name="connsiteX6" fmla="*/ 117666 w 1618413"/>
                <a:gd name="connsiteY6" fmla="*/ 177499 h 184076"/>
                <a:gd name="connsiteX7" fmla="*/ 104518 w 1618413"/>
                <a:gd name="connsiteY7" fmla="*/ 177499 h 184076"/>
                <a:gd name="connsiteX8" fmla="*/ 84799 w 1618413"/>
                <a:gd name="connsiteY8" fmla="*/ 170928 h 184076"/>
                <a:gd name="connsiteX9" fmla="*/ 1603418 w 1618413"/>
                <a:gd name="connsiteY9" fmla="*/ 0 h 184076"/>
                <a:gd name="connsiteX10" fmla="*/ 1616567 w 1618413"/>
                <a:gd name="connsiteY10" fmla="*/ 0 h 184076"/>
                <a:gd name="connsiteX11" fmla="*/ 1511177 w 1618413"/>
                <a:gd name="connsiteY11" fmla="*/ 178423 h 184076"/>
                <a:gd name="connsiteX12" fmla="*/ 1502686 w 1618413"/>
                <a:gd name="connsiteY12" fmla="*/ 178122 h 184076"/>
                <a:gd name="connsiteX13" fmla="*/ 1521501 w 1618413"/>
                <a:gd name="connsiteY13" fmla="*/ 175419 h 184076"/>
                <a:gd name="connsiteX14" fmla="*/ 1603418 w 1618413"/>
                <a:gd name="connsiteY14" fmla="*/ 6571 h 184076"/>
                <a:gd name="connsiteX15" fmla="*/ 5911 w 1618413"/>
                <a:gd name="connsiteY15" fmla="*/ 0 h 184076"/>
                <a:gd name="connsiteX16" fmla="*/ 19060 w 1618413"/>
                <a:gd name="connsiteY16" fmla="*/ 6571 h 184076"/>
                <a:gd name="connsiteX17" fmla="*/ 91379 w 1618413"/>
                <a:gd name="connsiteY17" fmla="*/ 184076 h 184076"/>
                <a:gd name="connsiteX18" fmla="*/ 5911 w 1618413"/>
                <a:gd name="connsiteY18" fmla="*/ 0 h 184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618413" h="184076">
                  <a:moveTo>
                    <a:pt x="1478513" y="177499"/>
                  </a:moveTo>
                  <a:lnTo>
                    <a:pt x="1485084" y="177499"/>
                  </a:lnTo>
                  <a:lnTo>
                    <a:pt x="1502686" y="178122"/>
                  </a:lnTo>
                  <a:lnTo>
                    <a:pt x="1499879" y="178526"/>
                  </a:lnTo>
                  <a:cubicBezTo>
                    <a:pt x="1487142" y="179142"/>
                    <a:pt x="1478513" y="177499"/>
                    <a:pt x="1478513" y="177499"/>
                  </a:cubicBezTo>
                  <a:close/>
                  <a:moveTo>
                    <a:pt x="84799" y="170928"/>
                  </a:moveTo>
                  <a:cubicBezTo>
                    <a:pt x="97947" y="177499"/>
                    <a:pt x="104518" y="177499"/>
                    <a:pt x="117666" y="177499"/>
                  </a:cubicBezTo>
                  <a:lnTo>
                    <a:pt x="104518" y="177499"/>
                  </a:lnTo>
                  <a:cubicBezTo>
                    <a:pt x="97947" y="177499"/>
                    <a:pt x="91370" y="177499"/>
                    <a:pt x="84799" y="170928"/>
                  </a:cubicBezTo>
                  <a:close/>
                  <a:moveTo>
                    <a:pt x="1603418" y="0"/>
                  </a:moveTo>
                  <a:lnTo>
                    <a:pt x="1616567" y="0"/>
                  </a:lnTo>
                  <a:cubicBezTo>
                    <a:pt x="1631361" y="152847"/>
                    <a:pt x="1553705" y="176266"/>
                    <a:pt x="1511177" y="178423"/>
                  </a:cubicBezTo>
                  <a:lnTo>
                    <a:pt x="1502686" y="178122"/>
                  </a:lnTo>
                  <a:lnTo>
                    <a:pt x="1521501" y="175419"/>
                  </a:lnTo>
                  <a:cubicBezTo>
                    <a:pt x="1560791" y="165788"/>
                    <a:pt x="1611636" y="129836"/>
                    <a:pt x="1603418" y="6571"/>
                  </a:cubicBezTo>
                  <a:close/>
                  <a:moveTo>
                    <a:pt x="5911" y="0"/>
                  </a:moveTo>
                  <a:lnTo>
                    <a:pt x="19060" y="6571"/>
                  </a:lnTo>
                  <a:cubicBezTo>
                    <a:pt x="19060" y="6571"/>
                    <a:pt x="-20385" y="144631"/>
                    <a:pt x="91379" y="184076"/>
                  </a:cubicBezTo>
                  <a:cubicBezTo>
                    <a:pt x="-33534" y="151202"/>
                    <a:pt x="5911" y="0"/>
                    <a:pt x="5911" y="0"/>
                  </a:cubicBezTo>
                  <a:close/>
                </a:path>
              </a:pathLst>
            </a:custGeom>
            <a:solidFill>
              <a:srgbClr val="4D4D4D"/>
            </a:solidFill>
            <a:ln w="9525" cap="flat">
              <a:noFill/>
              <a:prstDash val="solid"/>
              <a:miter/>
            </a:ln>
          </p:spPr>
          <p:txBody>
            <a:bodyPr rtlCol="0" anchor="ctr"/>
            <a:lstStyle/>
            <a:p>
              <a:endParaRPr lang="en-US"/>
            </a:p>
          </p:txBody>
        </p:sp>
        <p:grpSp>
          <p:nvGrpSpPr>
            <p:cNvPr id="15" name="Group 14">
              <a:extLst>
                <a:ext uri="{FF2B5EF4-FFF2-40B4-BE49-F238E27FC236}">
                  <a16:creationId xmlns:a16="http://schemas.microsoft.com/office/drawing/2014/main" id="{1E20A721-03EB-4AC6-9B47-5163483F1104}"/>
                </a:ext>
              </a:extLst>
            </p:cNvPr>
            <p:cNvGrpSpPr/>
            <p:nvPr/>
          </p:nvGrpSpPr>
          <p:grpSpPr>
            <a:xfrm>
              <a:off x="1606" y="6382978"/>
              <a:ext cx="413937" cy="115242"/>
              <a:chOff x="5955" y="6353672"/>
              <a:chExt cx="413937" cy="115242"/>
            </a:xfrm>
          </p:grpSpPr>
          <p:sp>
            <p:nvSpPr>
              <p:cNvPr id="20" name="Rectangle: Rounded Corners 19">
                <a:extLst>
                  <a:ext uri="{FF2B5EF4-FFF2-40B4-BE49-F238E27FC236}">
                    <a16:creationId xmlns:a16="http://schemas.microsoft.com/office/drawing/2014/main" id="{727F4E2F-6BCD-4F24-AADA-4EFA6B0262E4}"/>
                  </a:ext>
                </a:extLst>
              </p:cNvPr>
              <p:cNvSpPr/>
              <p:nvPr/>
            </p:nvSpPr>
            <p:spPr>
              <a:xfrm>
                <a:off x="5955" y="6353672"/>
                <a:ext cx="413937" cy="115242"/>
              </a:xfrm>
              <a:prstGeom prst="roundRect">
                <a:avLst>
                  <a:gd name="adj" fmla="val 28154"/>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Rectangle: Rounded Corners 20">
                <a:extLst>
                  <a:ext uri="{FF2B5EF4-FFF2-40B4-BE49-F238E27FC236}">
                    <a16:creationId xmlns:a16="http://schemas.microsoft.com/office/drawing/2014/main" id="{B135BD5E-4EE7-42D0-99EB-67EF11274091}"/>
                  </a:ext>
                </a:extLst>
              </p:cNvPr>
              <p:cNvSpPr/>
              <p:nvPr/>
            </p:nvSpPr>
            <p:spPr>
              <a:xfrm>
                <a:off x="99417" y="6382279"/>
                <a:ext cx="227012" cy="55272"/>
              </a:xfrm>
              <a:prstGeom prst="roundRect">
                <a:avLst>
                  <a:gd name="adj" fmla="val 28154"/>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6" name="Group 15">
              <a:extLst>
                <a:ext uri="{FF2B5EF4-FFF2-40B4-BE49-F238E27FC236}">
                  <a16:creationId xmlns:a16="http://schemas.microsoft.com/office/drawing/2014/main" id="{07003492-352F-49C0-9CAD-4F5836D3DC3D}"/>
                </a:ext>
              </a:extLst>
            </p:cNvPr>
            <p:cNvGrpSpPr/>
            <p:nvPr/>
          </p:nvGrpSpPr>
          <p:grpSpPr>
            <a:xfrm>
              <a:off x="9855291" y="6381600"/>
              <a:ext cx="885989" cy="115242"/>
              <a:chOff x="5955" y="6353672"/>
              <a:chExt cx="413937" cy="115242"/>
            </a:xfrm>
          </p:grpSpPr>
          <p:sp>
            <p:nvSpPr>
              <p:cNvPr id="18" name="Rectangle: Rounded Corners 17">
                <a:extLst>
                  <a:ext uri="{FF2B5EF4-FFF2-40B4-BE49-F238E27FC236}">
                    <a16:creationId xmlns:a16="http://schemas.microsoft.com/office/drawing/2014/main" id="{C92C5C28-EB58-4E7F-ACD5-9C4D92D2D3FA}"/>
                  </a:ext>
                </a:extLst>
              </p:cNvPr>
              <p:cNvSpPr/>
              <p:nvPr/>
            </p:nvSpPr>
            <p:spPr>
              <a:xfrm>
                <a:off x="5955" y="6353672"/>
                <a:ext cx="413937" cy="115242"/>
              </a:xfrm>
              <a:prstGeom prst="roundRect">
                <a:avLst>
                  <a:gd name="adj" fmla="val 28154"/>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Rectangle: Rounded Corners 18">
                <a:extLst>
                  <a:ext uri="{FF2B5EF4-FFF2-40B4-BE49-F238E27FC236}">
                    <a16:creationId xmlns:a16="http://schemas.microsoft.com/office/drawing/2014/main" id="{83FD4909-25BE-4E57-9404-15D1B8541FCF}"/>
                  </a:ext>
                </a:extLst>
              </p:cNvPr>
              <p:cNvSpPr/>
              <p:nvPr/>
            </p:nvSpPr>
            <p:spPr>
              <a:xfrm>
                <a:off x="84761" y="6382279"/>
                <a:ext cx="256326" cy="55272"/>
              </a:xfrm>
              <a:prstGeom prst="roundRect">
                <a:avLst>
                  <a:gd name="adj" fmla="val 28154"/>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7" name="Freeform: Shape 16">
              <a:extLst>
                <a:ext uri="{FF2B5EF4-FFF2-40B4-BE49-F238E27FC236}">
                  <a16:creationId xmlns:a16="http://schemas.microsoft.com/office/drawing/2014/main" id="{442C4E0F-5094-47FA-8B07-F77A23CC8599}"/>
                </a:ext>
              </a:extLst>
            </p:cNvPr>
            <p:cNvSpPr/>
            <p:nvPr/>
          </p:nvSpPr>
          <p:spPr>
            <a:xfrm>
              <a:off x="3892805" y="496953"/>
              <a:ext cx="5479036" cy="5431217"/>
            </a:xfrm>
            <a:custGeom>
              <a:avLst/>
              <a:gdLst>
                <a:gd name="connsiteX0" fmla="*/ 2567127 w 4009217"/>
                <a:gd name="connsiteY0" fmla="*/ 30683 h 4295590"/>
                <a:gd name="connsiteX1" fmla="*/ 3798529 w 4009217"/>
                <a:gd name="connsiteY1" fmla="*/ 30683 h 4295590"/>
                <a:gd name="connsiteX2" fmla="*/ 4007172 w 4009217"/>
                <a:gd name="connsiteY2" fmla="*/ 272054 h 4295590"/>
                <a:gd name="connsiteX3" fmla="*/ 3998990 w 4009217"/>
                <a:gd name="connsiteY3" fmla="*/ 4268999 h 4295590"/>
                <a:gd name="connsiteX4" fmla="*/ 30683 w 4009217"/>
                <a:gd name="connsiteY4" fmla="*/ 4268999 h 4295590"/>
                <a:gd name="connsiteX0" fmla="*/ 2536444 w 3976489"/>
                <a:gd name="connsiteY0" fmla="*/ 0 h 4238316"/>
                <a:gd name="connsiteX1" fmla="*/ 3976489 w 3976489"/>
                <a:gd name="connsiteY1" fmla="*/ 241371 h 4238316"/>
                <a:gd name="connsiteX2" fmla="*/ 3968307 w 3976489"/>
                <a:gd name="connsiteY2" fmla="*/ 4238316 h 4238316"/>
                <a:gd name="connsiteX3" fmla="*/ 0 w 3976489"/>
                <a:gd name="connsiteY3" fmla="*/ 4238316 h 4238316"/>
                <a:gd name="connsiteX0" fmla="*/ 2536444 w 3976489"/>
                <a:gd name="connsiteY0" fmla="*/ 0 h 4238316"/>
                <a:gd name="connsiteX1" fmla="*/ 3976489 w 3976489"/>
                <a:gd name="connsiteY1" fmla="*/ 213683 h 4238316"/>
                <a:gd name="connsiteX2" fmla="*/ 3968307 w 3976489"/>
                <a:gd name="connsiteY2" fmla="*/ 4238316 h 4238316"/>
                <a:gd name="connsiteX3" fmla="*/ 0 w 3976489"/>
                <a:gd name="connsiteY3" fmla="*/ 4238316 h 4238316"/>
                <a:gd name="connsiteX0" fmla="*/ 2473335 w 3976489"/>
                <a:gd name="connsiteY0" fmla="*/ 0 h 4035268"/>
                <a:gd name="connsiteX1" fmla="*/ 3976489 w 3976489"/>
                <a:gd name="connsiteY1" fmla="*/ 10635 h 4035268"/>
                <a:gd name="connsiteX2" fmla="*/ 3968307 w 3976489"/>
                <a:gd name="connsiteY2" fmla="*/ 4035268 h 4035268"/>
                <a:gd name="connsiteX3" fmla="*/ 0 w 3976489"/>
                <a:gd name="connsiteY3" fmla="*/ 4035268 h 4035268"/>
              </a:gdLst>
              <a:ahLst/>
              <a:cxnLst>
                <a:cxn ang="0">
                  <a:pos x="connsiteX0" y="connsiteY0"/>
                </a:cxn>
                <a:cxn ang="0">
                  <a:pos x="connsiteX1" y="connsiteY1"/>
                </a:cxn>
                <a:cxn ang="0">
                  <a:pos x="connsiteX2" y="connsiteY2"/>
                </a:cxn>
                <a:cxn ang="0">
                  <a:pos x="connsiteX3" y="connsiteY3"/>
                </a:cxn>
              </a:cxnLst>
              <a:rect l="l" t="t" r="r" b="b"/>
              <a:pathLst>
                <a:path w="3976489" h="4035268">
                  <a:moveTo>
                    <a:pt x="2473335" y="0"/>
                  </a:moveTo>
                  <a:lnTo>
                    <a:pt x="3976489" y="10635"/>
                  </a:lnTo>
                  <a:cubicBezTo>
                    <a:pt x="3973762" y="1342950"/>
                    <a:pt x="3971034" y="2702953"/>
                    <a:pt x="3968307" y="4035268"/>
                  </a:cubicBezTo>
                  <a:lnTo>
                    <a:pt x="0" y="4035268"/>
                  </a:lnTo>
                </a:path>
              </a:pathLst>
            </a:custGeom>
            <a:solidFill>
              <a:srgbClr val="999999">
                <a:alpha val="10000"/>
              </a:srgbClr>
            </a:solidFill>
            <a:ln w="9525" cap="flat">
              <a:noFill/>
              <a:prstDash val="solid"/>
              <a:miter/>
            </a:ln>
          </p:spPr>
          <p:txBody>
            <a:bodyPr rtlCol="0" anchor="ctr"/>
            <a:lstStyle/>
            <a:p>
              <a:endParaRPr lang="en-US" dirty="0"/>
            </a:p>
          </p:txBody>
        </p:sp>
      </p:grpSp>
      <p:sp>
        <p:nvSpPr>
          <p:cNvPr id="2" name="Picture Placeholder 2">
            <a:extLst>
              <a:ext uri="{FF2B5EF4-FFF2-40B4-BE49-F238E27FC236}">
                <a16:creationId xmlns:a16="http://schemas.microsoft.com/office/drawing/2014/main" id="{E3301C6C-D5DE-47E0-898B-3CC5733F736C}"/>
              </a:ext>
            </a:extLst>
          </p:cNvPr>
          <p:cNvSpPr>
            <a:spLocks noGrp="1"/>
          </p:cNvSpPr>
          <p:nvPr>
            <p:ph type="pic" idx="11" hasCustomPrompt="1"/>
          </p:nvPr>
        </p:nvSpPr>
        <p:spPr>
          <a:xfrm>
            <a:off x="1549060" y="3077376"/>
            <a:ext cx="4259136" cy="2623383"/>
          </a:xfrm>
          <a:prstGeom prst="rect">
            <a:avLst/>
          </a:prstGeom>
          <a:solidFill>
            <a:schemeClr val="bg1">
              <a:lumMod val="95000"/>
            </a:schemeClr>
          </a:solidFill>
          <a:ln w="12700">
            <a:noFill/>
          </a:ln>
        </p:spPr>
        <p:txBody>
          <a:bodyPr anchor="ctr"/>
          <a:lstStyle>
            <a:lvl1pPr marL="0" indent="0" algn="ctr">
              <a:buNone/>
              <a:defRPr sz="1200">
                <a:latin typeface="+mn-lt"/>
                <a:cs typeface="Arial" pitchFamily="34" charset="0"/>
              </a:defRPr>
            </a:lvl1pPr>
            <a:lvl2pPr marL="457223" indent="0">
              <a:buNone/>
              <a:defRPr sz="2800"/>
            </a:lvl2pPr>
            <a:lvl3pPr marL="914446" indent="0">
              <a:buNone/>
              <a:defRPr sz="2400"/>
            </a:lvl3pPr>
            <a:lvl4pPr marL="1371669" indent="0">
              <a:buNone/>
              <a:defRPr sz="2000"/>
            </a:lvl4pPr>
            <a:lvl5pPr marL="1828891" indent="0">
              <a:buNone/>
              <a:defRPr sz="2000"/>
            </a:lvl5pPr>
            <a:lvl6pPr marL="2286114" indent="0">
              <a:buNone/>
              <a:defRPr sz="2000"/>
            </a:lvl6pPr>
            <a:lvl7pPr marL="2743337" indent="0">
              <a:buNone/>
              <a:defRPr sz="2000"/>
            </a:lvl7pPr>
            <a:lvl8pPr marL="3200560" indent="0">
              <a:buNone/>
              <a:defRPr sz="2000"/>
            </a:lvl8pPr>
            <a:lvl9pPr marL="3657783" indent="0">
              <a:buNone/>
              <a:defRPr sz="2000"/>
            </a:lvl9pPr>
          </a:lstStyle>
          <a:p>
            <a:r>
              <a:rPr lang="en-US" altLang="ko-KR" dirty="0"/>
              <a:t>Your Picture Here </a:t>
            </a:r>
            <a:endParaRPr lang="ko-KR" altLang="en-US" dirty="0"/>
          </a:p>
        </p:txBody>
      </p:sp>
      <p:sp>
        <p:nvSpPr>
          <p:cNvPr id="3" name="Text Placeholder 9">
            <a:extLst>
              <a:ext uri="{FF2B5EF4-FFF2-40B4-BE49-F238E27FC236}">
                <a16:creationId xmlns:a16="http://schemas.microsoft.com/office/drawing/2014/main" id="{4B506394-4FF5-4888-9C27-0C404F45FB01}"/>
              </a:ext>
            </a:extLst>
          </p:cNvPr>
          <p:cNvSpPr>
            <a:spLocks noGrp="1"/>
          </p:cNvSpPr>
          <p:nvPr>
            <p:ph type="body" sz="quarter" idx="10" hasCustomPrompt="1"/>
          </p:nvPr>
        </p:nvSpPr>
        <p:spPr>
          <a:xfrm>
            <a:off x="323529" y="339509"/>
            <a:ext cx="11573197" cy="724247"/>
          </a:xfrm>
          <a:prstGeom prst="rect">
            <a:avLst/>
          </a:prstGeom>
        </p:spPr>
        <p:txBody>
          <a:bodyPr anchor="ctr"/>
          <a:lstStyle>
            <a:lvl1pPr marL="0" indent="0" algn="ctr">
              <a:buNone/>
              <a:defRPr sz="5400" b="0" baseline="0">
                <a:solidFill>
                  <a:schemeClr val="tx1">
                    <a:lumMod val="85000"/>
                    <a:lumOff val="15000"/>
                  </a:schemeClr>
                </a:solidFill>
                <a:latin typeface="+mj-lt"/>
                <a:cs typeface="Arial" pitchFamily="34" charset="0"/>
              </a:defRPr>
            </a:lvl1pPr>
          </a:lstStyle>
          <a:p>
            <a:pPr lvl="0"/>
            <a:r>
              <a:rPr lang="en-US" altLang="ko-KR" dirty="0"/>
              <a:t>BASIC LAYOUT</a:t>
            </a:r>
          </a:p>
        </p:txBody>
      </p:sp>
    </p:spTree>
    <p:extLst>
      <p:ext uri="{BB962C8B-B14F-4D97-AF65-F5344CB8AC3E}">
        <p14:creationId xmlns:p14="http://schemas.microsoft.com/office/powerpoint/2010/main" val="1216366204"/>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16_Contents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3974830917"/>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17_Contents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1279604065"/>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End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1750667146"/>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PNG sets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Text Placeholder 9"/>
          <p:cNvSpPr>
            <a:spLocks noGrp="1"/>
          </p:cNvSpPr>
          <p:nvPr>
            <p:ph type="body" sz="quarter" idx="10" hasCustomPrompt="1"/>
          </p:nvPr>
        </p:nvSpPr>
        <p:spPr>
          <a:xfrm>
            <a:off x="323529" y="332482"/>
            <a:ext cx="11573197" cy="724247"/>
          </a:xfrm>
          <a:prstGeom prst="rect">
            <a:avLst/>
          </a:prstGeom>
        </p:spPr>
        <p:txBody>
          <a:bodyPr anchor="ctr"/>
          <a:lstStyle>
            <a:lvl1pPr marL="0" indent="0" algn="ctr">
              <a:buNone/>
              <a:defRPr sz="5400" b="0" baseline="0">
                <a:solidFill>
                  <a:schemeClr val="tx1">
                    <a:lumMod val="85000"/>
                    <a:lumOff val="15000"/>
                  </a:schemeClr>
                </a:solidFill>
                <a:latin typeface="+mj-lt"/>
                <a:cs typeface="Arial" pitchFamily="34" charset="0"/>
              </a:defRPr>
            </a:lvl1pPr>
          </a:lstStyle>
          <a:p>
            <a:pPr lvl="0"/>
            <a:r>
              <a:rPr lang="en-US" altLang="ko-KR" dirty="0"/>
              <a:t>PNG &amp; Shapes Layout</a:t>
            </a:r>
          </a:p>
        </p:txBody>
      </p:sp>
    </p:spTree>
    <p:extLst>
      <p:ext uri="{BB962C8B-B14F-4D97-AF65-F5344CB8AC3E}">
        <p14:creationId xmlns:p14="http://schemas.microsoft.com/office/powerpoint/2010/main" val="2446392755"/>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1_Icon sets layout">
    <p:spTree>
      <p:nvGrpSpPr>
        <p:cNvPr id="1" name=""/>
        <p:cNvGrpSpPr/>
        <p:nvPr/>
      </p:nvGrpSpPr>
      <p:grpSpPr>
        <a:xfrm>
          <a:off x="0" y="0"/>
          <a:ext cx="0" cy="0"/>
          <a:chOff x="0" y="0"/>
          <a:chExt cx="0" cy="0"/>
        </a:xfrm>
      </p:grpSpPr>
      <p:sp>
        <p:nvSpPr>
          <p:cNvPr id="2" name="Text Placeholder 9"/>
          <p:cNvSpPr>
            <a:spLocks noGrp="1"/>
          </p:cNvSpPr>
          <p:nvPr>
            <p:ph type="body" sz="quarter" idx="10" hasCustomPrompt="1"/>
          </p:nvPr>
        </p:nvSpPr>
        <p:spPr>
          <a:xfrm>
            <a:off x="323529" y="123478"/>
            <a:ext cx="11573197" cy="724247"/>
          </a:xfrm>
          <a:prstGeom prst="rect">
            <a:avLst/>
          </a:prstGeom>
        </p:spPr>
        <p:txBody>
          <a:bodyPr anchor="ctr"/>
          <a:lstStyle>
            <a:lvl1pPr marL="0" indent="0" algn="ctr">
              <a:buNone/>
              <a:defRPr sz="5400" b="0" baseline="0">
                <a:solidFill>
                  <a:schemeClr val="tx1">
                    <a:lumMod val="85000"/>
                    <a:lumOff val="15000"/>
                  </a:schemeClr>
                </a:solidFill>
                <a:latin typeface="+mj-lt"/>
                <a:cs typeface="Arial" pitchFamily="34" charset="0"/>
              </a:defRPr>
            </a:lvl1pPr>
          </a:lstStyle>
          <a:p>
            <a:pPr lvl="0"/>
            <a:r>
              <a:rPr lang="en-US" altLang="ko-KR" dirty="0"/>
              <a:t>Icon Sets Layout</a:t>
            </a:r>
          </a:p>
        </p:txBody>
      </p:sp>
      <p:sp>
        <p:nvSpPr>
          <p:cNvPr id="3" name="Rounded Rectangle 2"/>
          <p:cNvSpPr/>
          <p:nvPr userDrawn="1"/>
        </p:nvSpPr>
        <p:spPr>
          <a:xfrm>
            <a:off x="354010" y="1131591"/>
            <a:ext cx="3560767" cy="5402561"/>
          </a:xfrm>
          <a:prstGeom prst="roundRect">
            <a:avLst>
              <a:gd name="adj" fmla="val 3968"/>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1351"/>
          </a:p>
        </p:txBody>
      </p:sp>
      <p:sp>
        <p:nvSpPr>
          <p:cNvPr id="4" name="Rounded Rectangle 3"/>
          <p:cNvSpPr/>
          <p:nvPr userDrawn="1"/>
        </p:nvSpPr>
        <p:spPr>
          <a:xfrm>
            <a:off x="531933" y="1347500"/>
            <a:ext cx="153868" cy="5015200"/>
          </a:xfrm>
          <a:prstGeom prst="roundRect">
            <a:avLst>
              <a:gd name="adj" fmla="val 50000"/>
            </a:avLst>
          </a:prstGeom>
          <a:solidFill>
            <a:schemeClr val="bg1">
              <a:alpha val="41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1351">
              <a:solidFill>
                <a:schemeClr val="bg1"/>
              </a:solidFill>
            </a:endParaRPr>
          </a:p>
        </p:txBody>
      </p:sp>
      <p:sp>
        <p:nvSpPr>
          <p:cNvPr id="5" name="Half Frame 4"/>
          <p:cNvSpPr/>
          <p:nvPr userDrawn="1"/>
        </p:nvSpPr>
        <p:spPr>
          <a:xfrm rot="5400000">
            <a:off x="3057177" y="1276653"/>
            <a:ext cx="685849" cy="685148"/>
          </a:xfrm>
          <a:prstGeom prst="halfFrame">
            <a:avLst>
              <a:gd name="adj1" fmla="val 23728"/>
              <a:gd name="adj2" fmla="val 24642"/>
            </a:avLst>
          </a:prstGeom>
          <a:solidFill>
            <a:schemeClr val="bg1">
              <a:alpha val="2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1351">
              <a:solidFill>
                <a:schemeClr val="tx1">
                  <a:lumMod val="85000"/>
                  <a:lumOff val="15000"/>
                </a:schemeClr>
              </a:solidFill>
            </a:endParaRPr>
          </a:p>
        </p:txBody>
      </p:sp>
      <p:sp>
        <p:nvSpPr>
          <p:cNvPr id="58" name="TextBox 57">
            <a:extLst>
              <a:ext uri="{FF2B5EF4-FFF2-40B4-BE49-F238E27FC236}">
                <a16:creationId xmlns:a16="http://schemas.microsoft.com/office/drawing/2014/main" id="{5644E8BB-F13A-4AE0-889E-633DE4143787}"/>
              </a:ext>
            </a:extLst>
          </p:cNvPr>
          <p:cNvSpPr txBox="1"/>
          <p:nvPr userDrawn="1"/>
        </p:nvSpPr>
        <p:spPr>
          <a:xfrm>
            <a:off x="711704" y="1637214"/>
            <a:ext cx="2232248" cy="523220"/>
          </a:xfrm>
          <a:prstGeom prst="rect">
            <a:avLst/>
          </a:prstGeom>
          <a:noFill/>
        </p:spPr>
        <p:txBody>
          <a:bodyPr wrap="square" rtlCol="0" anchor="ctr">
            <a:spAutoFit/>
          </a:bodyPr>
          <a:lstStyle/>
          <a:p>
            <a:r>
              <a:rPr lang="en-US" altLang="ko-KR" sz="1400" b="1" dirty="0">
                <a:solidFill>
                  <a:schemeClr val="bg1"/>
                </a:solidFill>
                <a:latin typeface="Arial" pitchFamily="34" charset="0"/>
                <a:cs typeface="Arial" pitchFamily="34" charset="0"/>
              </a:rPr>
              <a:t>You can Resize without losing quality</a:t>
            </a:r>
            <a:endParaRPr lang="ko-KR" altLang="en-US" sz="1400" b="1" dirty="0">
              <a:solidFill>
                <a:schemeClr val="bg1"/>
              </a:solidFill>
              <a:latin typeface="Arial" pitchFamily="34" charset="0"/>
              <a:cs typeface="Arial" pitchFamily="34" charset="0"/>
            </a:endParaRPr>
          </a:p>
        </p:txBody>
      </p:sp>
      <p:sp>
        <p:nvSpPr>
          <p:cNvPr id="59" name="TextBox 58">
            <a:extLst>
              <a:ext uri="{FF2B5EF4-FFF2-40B4-BE49-F238E27FC236}">
                <a16:creationId xmlns:a16="http://schemas.microsoft.com/office/drawing/2014/main" id="{F2CE2B8B-ED32-491A-95B2-D28904BC432C}"/>
              </a:ext>
            </a:extLst>
          </p:cNvPr>
          <p:cNvSpPr txBox="1"/>
          <p:nvPr userDrawn="1"/>
        </p:nvSpPr>
        <p:spPr>
          <a:xfrm>
            <a:off x="711704" y="2127463"/>
            <a:ext cx="2232248" cy="738664"/>
          </a:xfrm>
          <a:prstGeom prst="rect">
            <a:avLst/>
          </a:prstGeom>
          <a:noFill/>
        </p:spPr>
        <p:txBody>
          <a:bodyPr wrap="square" rtlCol="0" anchor="ctr">
            <a:spAutoFit/>
          </a:bodyPr>
          <a:lstStyle/>
          <a:p>
            <a:r>
              <a:rPr lang="en-US" altLang="ko-KR" sz="1400" b="1" dirty="0">
                <a:solidFill>
                  <a:schemeClr val="bg1"/>
                </a:solidFill>
                <a:latin typeface="Arial" pitchFamily="34" charset="0"/>
                <a:cs typeface="Arial" pitchFamily="34" charset="0"/>
              </a:rPr>
              <a:t>You can Change Fill Color &amp;</a:t>
            </a:r>
          </a:p>
          <a:p>
            <a:r>
              <a:rPr lang="en-US" altLang="ko-KR" sz="1400" b="1" dirty="0">
                <a:solidFill>
                  <a:schemeClr val="bg1"/>
                </a:solidFill>
                <a:latin typeface="Arial" pitchFamily="34" charset="0"/>
                <a:cs typeface="Arial" pitchFamily="34" charset="0"/>
              </a:rPr>
              <a:t>Line Color</a:t>
            </a:r>
            <a:endParaRPr lang="ko-KR" altLang="en-US" sz="1400" b="1" dirty="0">
              <a:solidFill>
                <a:schemeClr val="bg1"/>
              </a:solidFill>
              <a:latin typeface="Arial" pitchFamily="34" charset="0"/>
              <a:cs typeface="Arial" pitchFamily="34" charset="0"/>
            </a:endParaRPr>
          </a:p>
        </p:txBody>
      </p:sp>
      <p:sp>
        <p:nvSpPr>
          <p:cNvPr id="60" name="TextBox 59">
            <a:extLst>
              <a:ext uri="{FF2B5EF4-FFF2-40B4-BE49-F238E27FC236}">
                <a16:creationId xmlns:a16="http://schemas.microsoft.com/office/drawing/2014/main" id="{962A52DF-2523-4479-BFA3-B5ACE9887E1C}"/>
              </a:ext>
            </a:extLst>
          </p:cNvPr>
          <p:cNvSpPr txBox="1"/>
          <p:nvPr userDrawn="1"/>
        </p:nvSpPr>
        <p:spPr>
          <a:xfrm>
            <a:off x="721229" y="5808438"/>
            <a:ext cx="2232000" cy="307777"/>
          </a:xfrm>
          <a:prstGeom prst="rect">
            <a:avLst/>
          </a:prstGeom>
          <a:noFill/>
        </p:spPr>
        <p:txBody>
          <a:bodyPr wrap="square" rtlCol="0" anchor="ctr">
            <a:spAutoFit/>
          </a:bodyPr>
          <a:lstStyle/>
          <a:p>
            <a:r>
              <a:rPr lang="en-US" altLang="ko-KR" sz="1400" dirty="0">
                <a:solidFill>
                  <a:schemeClr val="bg1"/>
                </a:solidFill>
                <a:latin typeface="Arial" pitchFamily="34" charset="0"/>
                <a:cs typeface="Arial" pitchFamily="34" charset="0"/>
              </a:rPr>
              <a:t>www.allppt.com</a:t>
            </a:r>
            <a:endParaRPr lang="ko-KR" altLang="en-US" sz="1400" dirty="0">
              <a:solidFill>
                <a:schemeClr val="bg1"/>
              </a:solidFill>
              <a:latin typeface="Arial" pitchFamily="34" charset="0"/>
              <a:cs typeface="Arial" pitchFamily="34" charset="0"/>
            </a:endParaRPr>
          </a:p>
        </p:txBody>
      </p:sp>
      <p:sp>
        <p:nvSpPr>
          <p:cNvPr id="61" name="TextBox 60">
            <a:extLst>
              <a:ext uri="{FF2B5EF4-FFF2-40B4-BE49-F238E27FC236}">
                <a16:creationId xmlns:a16="http://schemas.microsoft.com/office/drawing/2014/main" id="{BAAC314F-E96A-4408-95DE-A70E9ED054AF}"/>
              </a:ext>
            </a:extLst>
          </p:cNvPr>
          <p:cNvSpPr txBox="1"/>
          <p:nvPr userDrawn="1"/>
        </p:nvSpPr>
        <p:spPr>
          <a:xfrm>
            <a:off x="721229" y="4450324"/>
            <a:ext cx="2717296" cy="1384995"/>
          </a:xfrm>
          <a:prstGeom prst="rect">
            <a:avLst/>
          </a:prstGeom>
          <a:noFill/>
        </p:spPr>
        <p:txBody>
          <a:bodyPr wrap="square" rtlCol="0" anchor="ctr">
            <a:spAutoFit/>
          </a:bodyPr>
          <a:lstStyle/>
          <a:p>
            <a:r>
              <a:rPr lang="en-US" altLang="ko-KR" sz="2800" b="1" dirty="0">
                <a:solidFill>
                  <a:schemeClr val="bg1"/>
                </a:solidFill>
                <a:latin typeface="+mn-lt"/>
                <a:ea typeface="+mn-ea"/>
                <a:cs typeface="Arial" pitchFamily="34" charset="0"/>
              </a:rPr>
              <a:t>FREE </a:t>
            </a:r>
          </a:p>
          <a:p>
            <a:r>
              <a:rPr lang="en-US" altLang="ko-KR" sz="2800" b="1" dirty="0">
                <a:solidFill>
                  <a:schemeClr val="bg1"/>
                </a:solidFill>
                <a:latin typeface="+mn-lt"/>
                <a:ea typeface="+mn-ea"/>
                <a:cs typeface="Arial" pitchFamily="34" charset="0"/>
              </a:rPr>
              <a:t>PPT TEMPLATES</a:t>
            </a:r>
          </a:p>
        </p:txBody>
      </p:sp>
    </p:spTree>
    <p:extLst>
      <p:ext uri="{BB962C8B-B14F-4D97-AF65-F5344CB8AC3E}">
        <p14:creationId xmlns:p14="http://schemas.microsoft.com/office/powerpoint/2010/main" val="313676580"/>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Title only">
  <p:cSld name="Title only">
    <p:spTree>
      <p:nvGrpSpPr>
        <p:cNvPr id="1" name="Shape 194"/>
        <p:cNvGrpSpPr/>
        <p:nvPr/>
      </p:nvGrpSpPr>
      <p:grpSpPr>
        <a:xfrm>
          <a:off x="0" y="0"/>
          <a:ext cx="0" cy="0"/>
          <a:chOff x="0" y="0"/>
          <a:chExt cx="0" cy="0"/>
        </a:xfrm>
      </p:grpSpPr>
      <p:sp>
        <p:nvSpPr>
          <p:cNvPr id="195" name="Google Shape;195;p33"/>
          <p:cNvSpPr txBox="1">
            <a:spLocks noGrp="1"/>
          </p:cNvSpPr>
          <p:nvPr>
            <p:ph type="title"/>
          </p:nvPr>
        </p:nvSpPr>
        <p:spPr>
          <a:xfrm>
            <a:off x="955700" y="681200"/>
            <a:ext cx="10280800" cy="643200"/>
          </a:xfrm>
          <a:prstGeom prst="rect">
            <a:avLst/>
          </a:prstGeom>
        </p:spPr>
        <p:txBody>
          <a:bodyPr spcFirstLastPara="1" wrap="square" lIns="91425" tIns="91425" rIns="91425" bIns="91425" anchor="t" anchorCtr="0">
            <a:noAutofit/>
          </a:bodyPr>
          <a:lstStyle>
            <a:lvl1pPr lvl="0" rtl="0">
              <a:spcBef>
                <a:spcPts val="0"/>
              </a:spcBef>
              <a:spcAft>
                <a:spcPts val="0"/>
              </a:spcAft>
              <a:buSzPts val="2400"/>
              <a:buNone/>
              <a:defRPr>
                <a:solidFill>
                  <a:schemeClr val="lt1"/>
                </a:solidFill>
              </a:defRPr>
            </a:lvl1pPr>
            <a:lvl2pPr lvl="1" rtl="0">
              <a:spcBef>
                <a:spcPts val="0"/>
              </a:spcBef>
              <a:spcAft>
                <a:spcPts val="0"/>
              </a:spcAft>
              <a:buSzPts val="2400"/>
              <a:buNone/>
              <a:defRPr/>
            </a:lvl2pPr>
            <a:lvl3pPr lvl="2" rtl="0">
              <a:spcBef>
                <a:spcPts val="0"/>
              </a:spcBef>
              <a:spcAft>
                <a:spcPts val="0"/>
              </a:spcAft>
              <a:buSzPts val="2400"/>
              <a:buNone/>
              <a:defRPr/>
            </a:lvl3pPr>
            <a:lvl4pPr lvl="3" rtl="0">
              <a:spcBef>
                <a:spcPts val="0"/>
              </a:spcBef>
              <a:spcAft>
                <a:spcPts val="0"/>
              </a:spcAft>
              <a:buSzPts val="2400"/>
              <a:buNone/>
              <a:defRPr/>
            </a:lvl4pPr>
            <a:lvl5pPr lvl="4" rtl="0">
              <a:spcBef>
                <a:spcPts val="0"/>
              </a:spcBef>
              <a:spcAft>
                <a:spcPts val="0"/>
              </a:spcAft>
              <a:buSzPts val="2400"/>
              <a:buNone/>
              <a:defRPr/>
            </a:lvl5pPr>
            <a:lvl6pPr lvl="5" rtl="0">
              <a:spcBef>
                <a:spcPts val="0"/>
              </a:spcBef>
              <a:spcAft>
                <a:spcPts val="0"/>
              </a:spcAft>
              <a:buSzPts val="2400"/>
              <a:buNone/>
              <a:defRPr/>
            </a:lvl6pPr>
            <a:lvl7pPr lvl="6" rtl="0">
              <a:spcBef>
                <a:spcPts val="0"/>
              </a:spcBef>
              <a:spcAft>
                <a:spcPts val="0"/>
              </a:spcAft>
              <a:buSzPts val="2400"/>
              <a:buNone/>
              <a:defRPr/>
            </a:lvl7pPr>
            <a:lvl8pPr lvl="7" rtl="0">
              <a:spcBef>
                <a:spcPts val="0"/>
              </a:spcBef>
              <a:spcAft>
                <a:spcPts val="0"/>
              </a:spcAft>
              <a:buSzPts val="2400"/>
              <a:buNone/>
              <a:defRPr/>
            </a:lvl8pPr>
            <a:lvl9pPr lvl="8" rtl="0">
              <a:spcBef>
                <a:spcPts val="0"/>
              </a:spcBef>
              <a:spcAft>
                <a:spcPts val="0"/>
              </a:spcAft>
              <a:buSzPts val="2400"/>
              <a:buNone/>
              <a:defRPr/>
            </a:lvl9pPr>
          </a:lstStyle>
          <a:p>
            <a:endParaRPr/>
          </a:p>
        </p:txBody>
      </p:sp>
    </p:spTree>
    <p:extLst>
      <p:ext uri="{BB962C8B-B14F-4D97-AF65-F5344CB8AC3E}">
        <p14:creationId xmlns:p14="http://schemas.microsoft.com/office/powerpoint/2010/main" val="1063990475"/>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Blank slide" type="blank">
  <p:cSld name="Blank slide">
    <p:spTree>
      <p:nvGrpSpPr>
        <p:cNvPr id="1" name="Shape 193"/>
        <p:cNvGrpSpPr/>
        <p:nvPr/>
      </p:nvGrpSpPr>
      <p:grpSpPr>
        <a:xfrm>
          <a:off x="0" y="0"/>
          <a:ext cx="0" cy="0"/>
          <a:chOff x="0" y="0"/>
          <a:chExt cx="0" cy="0"/>
        </a:xfrm>
      </p:grpSpPr>
    </p:spTree>
    <p:extLst>
      <p:ext uri="{BB962C8B-B14F-4D97-AF65-F5344CB8AC3E}">
        <p14:creationId xmlns:p14="http://schemas.microsoft.com/office/powerpoint/2010/main" val="2173834264"/>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Section Break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2984720244"/>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 1 column" userDrawn="1">
  <p:cSld name="Title + 1 column">
    <p:spTree>
      <p:nvGrpSpPr>
        <p:cNvPr id="1" name="Shape 24"/>
        <p:cNvGrpSpPr/>
        <p:nvPr/>
      </p:nvGrpSpPr>
      <p:grpSpPr>
        <a:xfrm>
          <a:off x="0" y="0"/>
          <a:ext cx="0" cy="0"/>
          <a:chOff x="0" y="0"/>
          <a:chExt cx="0" cy="0"/>
        </a:xfrm>
      </p:grpSpPr>
      <p:sp>
        <p:nvSpPr>
          <p:cNvPr id="2" name="Google Shape;12;p2"/>
          <p:cNvSpPr txBox="1">
            <a:spLocks noGrp="1"/>
          </p:cNvSpPr>
          <p:nvPr>
            <p:ph type="ctrTitle"/>
          </p:nvPr>
        </p:nvSpPr>
        <p:spPr>
          <a:xfrm>
            <a:off x="1317423" y="131808"/>
            <a:ext cx="9559077" cy="865721"/>
          </a:xfrm>
          <a:prstGeom prst="rect">
            <a:avLst/>
          </a:prstGeom>
        </p:spPr>
        <p:txBody>
          <a:bodyPr spcFirstLastPara="1" wrap="square" lIns="0" tIns="0" rIns="0" bIns="0" anchor="ctr" anchorCtr="0">
            <a:noAutofit/>
          </a:bodyPr>
          <a:lstStyle>
            <a:lvl1pPr lvl="0" algn="ctr">
              <a:lnSpc>
                <a:spcPct val="80000"/>
              </a:lnSpc>
              <a:spcBef>
                <a:spcPts val="0"/>
              </a:spcBef>
              <a:spcAft>
                <a:spcPts val="0"/>
              </a:spcAft>
              <a:buSzPts val="4800"/>
              <a:buNone/>
              <a:defRPr sz="4800">
                <a:solidFill>
                  <a:srgbClr val="27348B"/>
                </a:solidFill>
              </a:defRPr>
            </a:lvl1pPr>
            <a:lvl2pPr lvl="1">
              <a:lnSpc>
                <a:spcPct val="80000"/>
              </a:lnSpc>
              <a:spcBef>
                <a:spcPts val="0"/>
              </a:spcBef>
              <a:spcAft>
                <a:spcPts val="0"/>
              </a:spcAft>
              <a:buSzPts val="4800"/>
              <a:buNone/>
              <a:defRPr sz="6400"/>
            </a:lvl2pPr>
            <a:lvl3pPr lvl="2">
              <a:lnSpc>
                <a:spcPct val="80000"/>
              </a:lnSpc>
              <a:spcBef>
                <a:spcPts val="0"/>
              </a:spcBef>
              <a:spcAft>
                <a:spcPts val="0"/>
              </a:spcAft>
              <a:buSzPts val="4800"/>
              <a:buNone/>
              <a:defRPr sz="6400"/>
            </a:lvl3pPr>
            <a:lvl4pPr lvl="3">
              <a:lnSpc>
                <a:spcPct val="80000"/>
              </a:lnSpc>
              <a:spcBef>
                <a:spcPts val="0"/>
              </a:spcBef>
              <a:spcAft>
                <a:spcPts val="0"/>
              </a:spcAft>
              <a:buSzPts val="4800"/>
              <a:buNone/>
              <a:defRPr sz="6400"/>
            </a:lvl4pPr>
            <a:lvl5pPr lvl="4">
              <a:lnSpc>
                <a:spcPct val="80000"/>
              </a:lnSpc>
              <a:spcBef>
                <a:spcPts val="0"/>
              </a:spcBef>
              <a:spcAft>
                <a:spcPts val="0"/>
              </a:spcAft>
              <a:buSzPts val="4800"/>
              <a:buNone/>
              <a:defRPr sz="6400"/>
            </a:lvl5pPr>
            <a:lvl6pPr lvl="5">
              <a:lnSpc>
                <a:spcPct val="80000"/>
              </a:lnSpc>
              <a:spcBef>
                <a:spcPts val="0"/>
              </a:spcBef>
              <a:spcAft>
                <a:spcPts val="0"/>
              </a:spcAft>
              <a:buSzPts val="4800"/>
              <a:buNone/>
              <a:defRPr sz="6400"/>
            </a:lvl6pPr>
            <a:lvl7pPr lvl="6">
              <a:lnSpc>
                <a:spcPct val="80000"/>
              </a:lnSpc>
              <a:spcBef>
                <a:spcPts val="0"/>
              </a:spcBef>
              <a:spcAft>
                <a:spcPts val="0"/>
              </a:spcAft>
              <a:buSzPts val="4800"/>
              <a:buNone/>
              <a:defRPr sz="6400"/>
            </a:lvl7pPr>
            <a:lvl8pPr lvl="7">
              <a:lnSpc>
                <a:spcPct val="80000"/>
              </a:lnSpc>
              <a:spcBef>
                <a:spcPts val="0"/>
              </a:spcBef>
              <a:spcAft>
                <a:spcPts val="0"/>
              </a:spcAft>
              <a:buSzPts val="4800"/>
              <a:buNone/>
              <a:defRPr sz="6400"/>
            </a:lvl8pPr>
            <a:lvl9pPr lvl="8">
              <a:lnSpc>
                <a:spcPct val="80000"/>
              </a:lnSpc>
              <a:spcBef>
                <a:spcPts val="0"/>
              </a:spcBef>
              <a:spcAft>
                <a:spcPts val="0"/>
              </a:spcAft>
              <a:buSzPts val="4800"/>
              <a:buNone/>
              <a:defRPr sz="6400"/>
            </a:lvl9pPr>
          </a:lstStyle>
          <a:p>
            <a:endParaRPr dirty="0"/>
          </a:p>
        </p:txBody>
      </p:sp>
    </p:spTree>
    <p:extLst>
      <p:ext uri="{BB962C8B-B14F-4D97-AF65-F5344CB8AC3E}">
        <p14:creationId xmlns:p14="http://schemas.microsoft.com/office/powerpoint/2010/main" val="2042429877"/>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userDrawn="1">
  <p:cSld name="PNG sets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Text Placeholder 9"/>
          <p:cNvSpPr>
            <a:spLocks noGrp="1"/>
          </p:cNvSpPr>
          <p:nvPr>
            <p:ph type="body" sz="quarter" idx="10" hasCustomPrompt="1"/>
          </p:nvPr>
        </p:nvSpPr>
        <p:spPr>
          <a:xfrm>
            <a:off x="323528" y="123478"/>
            <a:ext cx="11573197" cy="724247"/>
          </a:xfrm>
          <a:prstGeom prst="rect">
            <a:avLst/>
          </a:prstGeom>
        </p:spPr>
        <p:txBody>
          <a:bodyPr anchor="ctr"/>
          <a:lstStyle>
            <a:lvl1pPr marL="0" indent="0" algn="ctr">
              <a:buNone/>
              <a:defRPr sz="5400" b="0" baseline="0">
                <a:solidFill>
                  <a:schemeClr val="tx1">
                    <a:lumMod val="65000"/>
                    <a:lumOff val="35000"/>
                  </a:schemeClr>
                </a:solidFill>
                <a:latin typeface="+mj-lt"/>
                <a:cs typeface="Arial" pitchFamily="34" charset="0"/>
              </a:defRPr>
            </a:lvl1pPr>
          </a:lstStyle>
          <a:p>
            <a:pPr lvl="0"/>
            <a:r>
              <a:rPr lang="en-US" altLang="ko-KR" dirty="0"/>
              <a:t>PNG LAYOUT</a:t>
            </a:r>
          </a:p>
        </p:txBody>
      </p:sp>
    </p:spTree>
    <p:extLst>
      <p:ext uri="{BB962C8B-B14F-4D97-AF65-F5344CB8AC3E}">
        <p14:creationId xmlns:p14="http://schemas.microsoft.com/office/powerpoint/2010/main" val="2284459624"/>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Contents slide layout">
    <p:spTree>
      <p:nvGrpSpPr>
        <p:cNvPr id="1" name=""/>
        <p:cNvGrpSpPr/>
        <p:nvPr/>
      </p:nvGrpSpPr>
      <p:grpSpPr>
        <a:xfrm>
          <a:off x="0" y="0"/>
          <a:ext cx="0" cy="0"/>
          <a:chOff x="0" y="0"/>
          <a:chExt cx="0" cy="0"/>
        </a:xfrm>
      </p:grpSpPr>
      <p:sp>
        <p:nvSpPr>
          <p:cNvPr id="2" name="Text Placeholder 9">
            <a:extLst>
              <a:ext uri="{FF2B5EF4-FFF2-40B4-BE49-F238E27FC236}">
                <a16:creationId xmlns:a16="http://schemas.microsoft.com/office/drawing/2014/main" id="{23DE32A5-6181-4C51-AD5C-3F1A448478A1}"/>
              </a:ext>
            </a:extLst>
          </p:cNvPr>
          <p:cNvSpPr>
            <a:spLocks noGrp="1"/>
          </p:cNvSpPr>
          <p:nvPr>
            <p:ph type="body" sz="quarter" idx="10" hasCustomPrompt="1"/>
          </p:nvPr>
        </p:nvSpPr>
        <p:spPr>
          <a:xfrm>
            <a:off x="323529" y="339509"/>
            <a:ext cx="11573197" cy="724247"/>
          </a:xfrm>
          <a:prstGeom prst="rect">
            <a:avLst/>
          </a:prstGeom>
        </p:spPr>
        <p:txBody>
          <a:bodyPr anchor="ctr"/>
          <a:lstStyle>
            <a:lvl1pPr marL="0" indent="0" algn="ctr">
              <a:buNone/>
              <a:defRPr sz="5400" b="0" baseline="0">
                <a:solidFill>
                  <a:schemeClr val="tx1">
                    <a:lumMod val="85000"/>
                    <a:lumOff val="15000"/>
                  </a:schemeClr>
                </a:solidFill>
                <a:latin typeface="+mj-lt"/>
                <a:cs typeface="Arial" pitchFamily="34" charset="0"/>
              </a:defRPr>
            </a:lvl1pPr>
          </a:lstStyle>
          <a:p>
            <a:pPr lvl="0"/>
            <a:r>
              <a:rPr lang="en-US" altLang="ko-KR" dirty="0"/>
              <a:t>BASIC LAYOUT</a:t>
            </a:r>
          </a:p>
        </p:txBody>
      </p:sp>
    </p:spTree>
    <p:extLst>
      <p:ext uri="{BB962C8B-B14F-4D97-AF65-F5344CB8AC3E}">
        <p14:creationId xmlns:p14="http://schemas.microsoft.com/office/powerpoint/2010/main" val="1899324262"/>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2_Contents slide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145839437"/>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3_Agenda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3782320069"/>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4_Taam slide layout">
    <p:spTree>
      <p:nvGrpSpPr>
        <p:cNvPr id="1" name=""/>
        <p:cNvGrpSpPr/>
        <p:nvPr/>
      </p:nvGrpSpPr>
      <p:grpSpPr>
        <a:xfrm>
          <a:off x="0" y="0"/>
          <a:ext cx="0" cy="0"/>
          <a:chOff x="0" y="0"/>
          <a:chExt cx="0" cy="0"/>
        </a:xfrm>
      </p:grpSpPr>
      <p:sp>
        <p:nvSpPr>
          <p:cNvPr id="3" name="Text Placeholder 9">
            <a:extLst>
              <a:ext uri="{FF2B5EF4-FFF2-40B4-BE49-F238E27FC236}">
                <a16:creationId xmlns:a16="http://schemas.microsoft.com/office/drawing/2014/main" id="{EF70765A-4598-4D75-8EBE-B820808F6559}"/>
              </a:ext>
            </a:extLst>
          </p:cNvPr>
          <p:cNvSpPr>
            <a:spLocks noGrp="1"/>
          </p:cNvSpPr>
          <p:nvPr>
            <p:ph type="body" sz="quarter" idx="10" hasCustomPrompt="1"/>
          </p:nvPr>
        </p:nvSpPr>
        <p:spPr>
          <a:xfrm>
            <a:off x="323529" y="339509"/>
            <a:ext cx="11573197" cy="724247"/>
          </a:xfrm>
          <a:prstGeom prst="rect">
            <a:avLst/>
          </a:prstGeom>
        </p:spPr>
        <p:txBody>
          <a:bodyPr anchor="ctr"/>
          <a:lstStyle>
            <a:lvl1pPr marL="0" indent="0" algn="ctr">
              <a:buNone/>
              <a:defRPr sz="5400" b="0" baseline="0">
                <a:solidFill>
                  <a:schemeClr val="tx1">
                    <a:lumMod val="85000"/>
                    <a:lumOff val="15000"/>
                  </a:schemeClr>
                </a:solidFill>
                <a:latin typeface="+mj-lt"/>
                <a:cs typeface="Arial" pitchFamily="34" charset="0"/>
              </a:defRPr>
            </a:lvl1pPr>
          </a:lstStyle>
          <a:p>
            <a:pPr lvl="0"/>
            <a:r>
              <a:rPr lang="en-US" altLang="ko-KR" dirty="0"/>
              <a:t>Our Team LAYOUT</a:t>
            </a:r>
          </a:p>
        </p:txBody>
      </p:sp>
      <p:sp>
        <p:nvSpPr>
          <p:cNvPr id="4" name="Picture Placeholder 2">
            <a:extLst>
              <a:ext uri="{FF2B5EF4-FFF2-40B4-BE49-F238E27FC236}">
                <a16:creationId xmlns:a16="http://schemas.microsoft.com/office/drawing/2014/main" id="{3A075D39-AE75-40CF-B2EA-1A9DD1743A90}"/>
              </a:ext>
            </a:extLst>
          </p:cNvPr>
          <p:cNvSpPr>
            <a:spLocks noGrp="1"/>
          </p:cNvSpPr>
          <p:nvPr>
            <p:ph type="pic" idx="13" hasCustomPrompt="1"/>
          </p:nvPr>
        </p:nvSpPr>
        <p:spPr>
          <a:xfrm>
            <a:off x="739741" y="1724198"/>
            <a:ext cx="3637052" cy="4491666"/>
          </a:xfrm>
          <a:prstGeom prst="rect">
            <a:avLst/>
          </a:prstGeom>
          <a:solidFill>
            <a:schemeClr val="bg1">
              <a:lumMod val="95000"/>
            </a:schemeClr>
          </a:solidFill>
        </p:spPr>
        <p:txBody>
          <a:bodyPr anchor="ctr"/>
          <a:lstStyle>
            <a:lvl1pPr marL="0" indent="0" algn="ctr">
              <a:buNone/>
              <a:defRPr sz="1200">
                <a:solidFill>
                  <a:schemeClr val="tx1">
                    <a:lumMod val="75000"/>
                    <a:lumOff val="25000"/>
                  </a:schemeClr>
                </a:solidFill>
                <a:latin typeface="+mn-lt"/>
                <a:cs typeface="Arial"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ltLang="ko-KR" dirty="0"/>
              <a:t>Your Picture Here</a:t>
            </a:r>
            <a:endParaRPr lang="ko-KR" altLang="en-US" dirty="0"/>
          </a:p>
        </p:txBody>
      </p:sp>
    </p:spTree>
    <p:extLst>
      <p:ext uri="{BB962C8B-B14F-4D97-AF65-F5344CB8AC3E}">
        <p14:creationId xmlns:p14="http://schemas.microsoft.com/office/powerpoint/2010/main" val="768664198"/>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5_Contents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3833295095"/>
      </p:ext>
    </p:extLst>
  </p:cSld>
  <p:clrMapOvr>
    <a:masterClrMapping/>
  </p:clrMapOvr>
</p:sldLayout>
</file>

<file path=ppt/slideMasters/_rels/slideMaster1.xml.rels><?xml version="1.0" encoding="UTF-8" standalone="yes"?>
<Relationships xmlns="http://schemas.openxmlformats.org/package/2006/relationships"><Relationship Id="rId3" Type="http://schemas.openxmlformats.org/officeDocument/2006/relationships/slideLayout" Target="../slideLayouts/slideLayout3.xml"/><Relationship Id="rId2" Type="http://schemas.openxmlformats.org/officeDocument/2006/relationships/slideLayout" Target="../slideLayouts/slideLayout2.xml"/><Relationship Id="rId1" Type="http://schemas.openxmlformats.org/officeDocument/2006/relationships/slideLayout" Target="../slideLayouts/slideLayout1.xml"/><Relationship Id="rId5" Type="http://schemas.openxmlformats.org/officeDocument/2006/relationships/theme" Target="../theme/theme1.xml"/><Relationship Id="rId4" Type="http://schemas.openxmlformats.org/officeDocument/2006/relationships/slideLayout" Target="../slideLayouts/slideLayout4.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12.xml"/><Relationship Id="rId13" Type="http://schemas.openxmlformats.org/officeDocument/2006/relationships/slideLayout" Target="../slideLayouts/slideLayout17.xml"/><Relationship Id="rId18" Type="http://schemas.openxmlformats.org/officeDocument/2006/relationships/slideLayout" Target="../slideLayouts/slideLayout22.xml"/><Relationship Id="rId3" Type="http://schemas.openxmlformats.org/officeDocument/2006/relationships/slideLayout" Target="../slideLayouts/slideLayout7.xml"/><Relationship Id="rId7" Type="http://schemas.openxmlformats.org/officeDocument/2006/relationships/slideLayout" Target="../slideLayouts/slideLayout11.xml"/><Relationship Id="rId12" Type="http://schemas.openxmlformats.org/officeDocument/2006/relationships/slideLayout" Target="../slideLayouts/slideLayout16.xml"/><Relationship Id="rId17" Type="http://schemas.openxmlformats.org/officeDocument/2006/relationships/slideLayout" Target="../slideLayouts/slideLayout21.xml"/><Relationship Id="rId2" Type="http://schemas.openxmlformats.org/officeDocument/2006/relationships/slideLayout" Target="../slideLayouts/slideLayout6.xml"/><Relationship Id="rId16" Type="http://schemas.openxmlformats.org/officeDocument/2006/relationships/slideLayout" Target="../slideLayouts/slideLayout20.xml"/><Relationship Id="rId20" Type="http://schemas.openxmlformats.org/officeDocument/2006/relationships/theme" Target="../theme/theme2.xml"/><Relationship Id="rId1" Type="http://schemas.openxmlformats.org/officeDocument/2006/relationships/slideLayout" Target="../slideLayouts/slideLayout5.xml"/><Relationship Id="rId6" Type="http://schemas.openxmlformats.org/officeDocument/2006/relationships/slideLayout" Target="../slideLayouts/slideLayout10.xml"/><Relationship Id="rId11" Type="http://schemas.openxmlformats.org/officeDocument/2006/relationships/slideLayout" Target="../slideLayouts/slideLayout15.xml"/><Relationship Id="rId5" Type="http://schemas.openxmlformats.org/officeDocument/2006/relationships/slideLayout" Target="../slideLayouts/slideLayout9.xml"/><Relationship Id="rId15" Type="http://schemas.openxmlformats.org/officeDocument/2006/relationships/slideLayout" Target="../slideLayouts/slideLayout19.xml"/><Relationship Id="rId10" Type="http://schemas.openxmlformats.org/officeDocument/2006/relationships/slideLayout" Target="../slideLayouts/slideLayout14.xml"/><Relationship Id="rId19" Type="http://schemas.openxmlformats.org/officeDocument/2006/relationships/slideLayout" Target="../slideLayouts/slideLayout23.xml"/><Relationship Id="rId4" Type="http://schemas.openxmlformats.org/officeDocument/2006/relationships/slideLayout" Target="../slideLayouts/slideLayout8.xml"/><Relationship Id="rId9" Type="http://schemas.openxmlformats.org/officeDocument/2006/relationships/slideLayout" Target="../slideLayouts/slideLayout13.xml"/><Relationship Id="rId14" Type="http://schemas.openxmlformats.org/officeDocument/2006/relationships/slideLayout" Target="../slideLayouts/slideLayout18.xml"/></Relationships>
</file>

<file path=ppt/slideMasters/_rels/slideMaster3.xml.rels><?xml version="1.0" encoding="UTF-8" standalone="yes"?>
<Relationships xmlns="http://schemas.openxmlformats.org/package/2006/relationships"><Relationship Id="rId2" Type="http://schemas.openxmlformats.org/officeDocument/2006/relationships/theme" Target="../theme/theme3.xml"/><Relationship Id="rId1" Type="http://schemas.openxmlformats.org/officeDocument/2006/relationships/slideLayout" Target="../slideLayouts/slideLayout24.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2045990320"/>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91" r:id="rId3"/>
    <p:sldLayoutId id="2147483692" r:id="rId4"/>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1615311501"/>
      </p:ext>
    </p:extLst>
  </p:cSld>
  <p:clrMap bg1="lt1" tx1="dk1" bg2="lt2" tx2="dk2" accent1="accent1" accent2="accent2" accent3="accent3" accent4="accent4" accent5="accent5" accent6="accent6" hlink="hlink" folHlink="folHlink"/>
  <p:sldLayoutIdLst>
    <p:sldLayoutId id="2147483652" r:id="rId1"/>
    <p:sldLayoutId id="2147483654" r:id="rId2"/>
    <p:sldLayoutId id="2147483675" r:id="rId3"/>
    <p:sldLayoutId id="2147483676" r:id="rId4"/>
    <p:sldLayoutId id="2147483677" r:id="rId5"/>
    <p:sldLayoutId id="2147483679" r:id="rId6"/>
    <p:sldLayoutId id="2147483680" r:id="rId7"/>
    <p:sldLayoutId id="2147483681" r:id="rId8"/>
    <p:sldLayoutId id="2147483682" r:id="rId9"/>
    <p:sldLayoutId id="2147483683" r:id="rId10"/>
    <p:sldLayoutId id="2147483684" r:id="rId11"/>
    <p:sldLayoutId id="2147483685" r:id="rId12"/>
    <p:sldLayoutId id="2147483686" r:id="rId13"/>
    <p:sldLayoutId id="2147483687" r:id="rId14"/>
    <p:sldLayoutId id="2147483688" r:id="rId15"/>
    <p:sldLayoutId id="2147483671" r:id="rId16"/>
    <p:sldLayoutId id="2147483672" r:id="rId17"/>
    <p:sldLayoutId id="2147483693" r:id="rId18"/>
    <p:sldLayoutId id="2147483694" r:id="rId19"/>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extBox 59">
            <a:extLst>
              <a:ext uri="{FF2B5EF4-FFF2-40B4-BE49-F238E27FC236}">
                <a16:creationId xmlns:a16="http://schemas.microsoft.com/office/drawing/2014/main" id="{B154F310-E5EB-4D03-AF1A-B45F583DF504}"/>
              </a:ext>
            </a:extLst>
          </p:cNvPr>
          <p:cNvSpPr txBox="1"/>
          <p:nvPr userDrawn="1"/>
        </p:nvSpPr>
        <p:spPr>
          <a:xfrm>
            <a:off x="4980000" y="8195057"/>
            <a:ext cx="2232000" cy="369332"/>
          </a:xfrm>
          <a:prstGeom prst="rect">
            <a:avLst/>
          </a:prstGeom>
          <a:noFill/>
        </p:spPr>
        <p:txBody>
          <a:bodyPr wrap="square" rtlCol="0" anchor="ctr">
            <a:spAutoFit/>
          </a:bodyPr>
          <a:lstStyle/>
          <a:p>
            <a:pPr algn="ctr"/>
            <a:r>
              <a:rPr lang="en-US" altLang="ko-KR" dirty="0">
                <a:latin typeface="Arial" pitchFamily="34" charset="0"/>
                <a:cs typeface="Arial" pitchFamily="34" charset="0"/>
              </a:rPr>
              <a:t>slidesppt.net</a:t>
            </a:r>
            <a:endParaRPr lang="ko-KR" altLang="en-US" dirty="0">
              <a:latin typeface="Arial" pitchFamily="34" charset="0"/>
              <a:cs typeface="Arial" pitchFamily="34" charset="0"/>
            </a:endParaRPr>
          </a:p>
        </p:txBody>
      </p:sp>
    </p:spTree>
    <p:extLst>
      <p:ext uri="{BB962C8B-B14F-4D97-AF65-F5344CB8AC3E}">
        <p14:creationId xmlns:p14="http://schemas.microsoft.com/office/powerpoint/2010/main" val="1198408049"/>
      </p:ext>
    </p:extLst>
  </p:cSld>
  <p:clrMap bg1="lt1" tx1="dk1" bg2="lt2" tx2="dk2" accent1="accent1" accent2="accent2" accent3="accent3" accent4="accent4" accent5="accent5" accent6="accent6" hlink="hlink" folHlink="folHlink"/>
  <p:sldLayoutIdLst>
    <p:sldLayoutId id="2147483674" r:id="rId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image" Target="../media/image13.jpeg"/><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4.xml.rels><?xml version="1.0" encoding="UTF-8" standalone="yes"?>
<Relationships xmlns="http://schemas.openxmlformats.org/package/2006/relationships"><Relationship Id="rId3" Type="http://schemas.openxmlformats.org/officeDocument/2006/relationships/image" Target="../media/image14.jpeg"/><Relationship Id="rId2" Type="http://schemas.openxmlformats.org/officeDocument/2006/relationships/notesSlide" Target="../notesSlides/notesSlide4.xml"/><Relationship Id="rId1" Type="http://schemas.openxmlformats.org/officeDocument/2006/relationships/slideLayout" Target="../slideLayouts/slideLayout11.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12.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19.xml.rels><?xml version="1.0" encoding="UTF-8" standalone="yes"?>
<Relationships xmlns="http://schemas.openxmlformats.org/package/2006/relationships"><Relationship Id="rId3" Type="http://schemas.openxmlformats.org/officeDocument/2006/relationships/chart" Target="../charts/chart2.xml"/><Relationship Id="rId2" Type="http://schemas.openxmlformats.org/officeDocument/2006/relationships/chart" Target="../charts/chart1.xml"/><Relationship Id="rId1" Type="http://schemas.openxmlformats.org/officeDocument/2006/relationships/slideLayout" Target="../slideLayouts/slideLayout5.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24.xml"/></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13.xml"/></Relationships>
</file>

<file path=ppt/slides/_rels/slide21.xml.rels><?xml version="1.0" encoding="UTF-8" standalone="yes"?>
<Relationships xmlns="http://schemas.openxmlformats.org/package/2006/relationships"><Relationship Id="rId2" Type="http://schemas.openxmlformats.org/officeDocument/2006/relationships/chart" Target="../charts/chart3.xml"/><Relationship Id="rId1" Type="http://schemas.openxmlformats.org/officeDocument/2006/relationships/slideLayout" Target="../slideLayouts/slideLayout5.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14.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16.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5.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29.xml.rels><?xml version="1.0" encoding="UTF-8" standalone="yes"?>
<Relationships xmlns="http://schemas.openxmlformats.org/package/2006/relationships"><Relationship Id="rId3" Type="http://schemas.openxmlformats.org/officeDocument/2006/relationships/image" Target="../media/image15.jpg"/><Relationship Id="rId2" Type="http://schemas.openxmlformats.org/officeDocument/2006/relationships/notesSlide" Target="../notesSlides/notesSlide10.xml"/><Relationship Id="rId1" Type="http://schemas.openxmlformats.org/officeDocument/2006/relationships/slideLayout" Target="../slideLayouts/slideLayout2.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0.xml.rels><?xml version="1.0" encoding="UTF-8" standalone="yes"?>
<Relationships xmlns="http://schemas.openxmlformats.org/package/2006/relationships"><Relationship Id="rId2" Type="http://schemas.openxmlformats.org/officeDocument/2006/relationships/image" Target="../media/image16.emf"/><Relationship Id="rId1" Type="http://schemas.openxmlformats.org/officeDocument/2006/relationships/slideLayout" Target="../slideLayouts/slideLayout3.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32.xml.rels><?xml version="1.0" encoding="UTF-8" standalone="yes"?>
<Relationships xmlns="http://schemas.openxmlformats.org/package/2006/relationships"><Relationship Id="rId3" Type="http://schemas.openxmlformats.org/officeDocument/2006/relationships/image" Target="../media/image16.emf"/><Relationship Id="rId7" Type="http://schemas.openxmlformats.org/officeDocument/2006/relationships/image" Target="../media/image21.emf"/><Relationship Id="rId2" Type="http://schemas.openxmlformats.org/officeDocument/2006/relationships/image" Target="../media/image17.emf"/><Relationship Id="rId1" Type="http://schemas.openxmlformats.org/officeDocument/2006/relationships/slideLayout" Target="../slideLayouts/slideLayout20.xml"/><Relationship Id="rId6" Type="http://schemas.openxmlformats.org/officeDocument/2006/relationships/image" Target="../media/image20.emf"/><Relationship Id="rId5" Type="http://schemas.openxmlformats.org/officeDocument/2006/relationships/image" Target="../media/image19.emf"/><Relationship Id="rId4" Type="http://schemas.openxmlformats.org/officeDocument/2006/relationships/image" Target="../media/image18.emf"/></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20.xm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19.xml"/></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19.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19.xml"/></Relationships>
</file>

<file path=ppt/slides/_rels/slide37.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22.xml"/></Relationships>
</file>

<file path=ppt/slides/_rels/slide38.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22.xml"/></Relationships>
</file>

<file path=ppt/slides/_rels/slide39.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23.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5.xml"/></Relationships>
</file>

<file path=ppt/slides/_rels/slide40.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23.xml"/></Relationships>
</file>

<file path=ppt/slides/_rels/slide41.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23.xml"/></Relationships>
</file>

<file path=ppt/slides/_rels/slide42.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23.xml"/></Relationships>
</file>

<file path=ppt/slides/_rels/slide43.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23.xml"/></Relationships>
</file>

<file path=ppt/slides/_rels/slide44.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23.xml"/></Relationships>
</file>

<file path=ppt/slides/_rels/slide45.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23.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9.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5.xml"/></Relationships>
</file>

<file path=ppt/slides/slide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 name="Diagrama de flujo: datos 2">
            <a:extLst>
              <a:ext uri="{FF2B5EF4-FFF2-40B4-BE49-F238E27FC236}">
                <a16:creationId xmlns:a16="http://schemas.microsoft.com/office/drawing/2014/main" id="{E4F2EEB9-90A2-4768-8E5E-82E1B4E346A5}"/>
              </a:ext>
            </a:extLst>
          </p:cNvPr>
          <p:cNvSpPr/>
          <p:nvPr/>
        </p:nvSpPr>
        <p:spPr>
          <a:xfrm rot="15300000">
            <a:off x="1194314" y="-1561824"/>
            <a:ext cx="9814836" cy="10004081"/>
          </a:xfrm>
          <a:custGeom>
            <a:avLst/>
            <a:gdLst>
              <a:gd name="connsiteX0" fmla="*/ 0 w 10000"/>
              <a:gd name="connsiteY0" fmla="*/ 10000 h 10000"/>
              <a:gd name="connsiteX1" fmla="*/ 2000 w 10000"/>
              <a:gd name="connsiteY1" fmla="*/ 0 h 10000"/>
              <a:gd name="connsiteX2" fmla="*/ 10000 w 10000"/>
              <a:gd name="connsiteY2" fmla="*/ 0 h 10000"/>
              <a:gd name="connsiteX3" fmla="*/ 8000 w 10000"/>
              <a:gd name="connsiteY3" fmla="*/ 10000 h 10000"/>
              <a:gd name="connsiteX4" fmla="*/ 0 w 10000"/>
              <a:gd name="connsiteY4" fmla="*/ 10000 h 10000"/>
              <a:gd name="connsiteX0" fmla="*/ 0 w 10000"/>
              <a:gd name="connsiteY0" fmla="*/ 10000 h 10000"/>
              <a:gd name="connsiteX1" fmla="*/ 2000 w 10000"/>
              <a:gd name="connsiteY1" fmla="*/ 0 h 10000"/>
              <a:gd name="connsiteX2" fmla="*/ 10000 w 10000"/>
              <a:gd name="connsiteY2" fmla="*/ 0 h 10000"/>
              <a:gd name="connsiteX3" fmla="*/ 7640 w 10000"/>
              <a:gd name="connsiteY3" fmla="*/ 8417 h 10000"/>
              <a:gd name="connsiteX4" fmla="*/ 0 w 10000"/>
              <a:gd name="connsiteY4" fmla="*/ 10000 h 10000"/>
              <a:gd name="connsiteX0" fmla="*/ 0 w 10000"/>
              <a:gd name="connsiteY0" fmla="*/ 10000 h 10000"/>
              <a:gd name="connsiteX1" fmla="*/ 2000 w 10000"/>
              <a:gd name="connsiteY1" fmla="*/ 0 h 10000"/>
              <a:gd name="connsiteX2" fmla="*/ 10000 w 10000"/>
              <a:gd name="connsiteY2" fmla="*/ 0 h 10000"/>
              <a:gd name="connsiteX3" fmla="*/ 7673 w 10000"/>
              <a:gd name="connsiteY3" fmla="*/ 8472 h 10000"/>
              <a:gd name="connsiteX4" fmla="*/ 0 w 10000"/>
              <a:gd name="connsiteY4" fmla="*/ 10000 h 10000"/>
              <a:gd name="connsiteX0" fmla="*/ 0 w 10000"/>
              <a:gd name="connsiteY0" fmla="*/ 10000 h 10000"/>
              <a:gd name="connsiteX1" fmla="*/ 2669 w 10000"/>
              <a:gd name="connsiteY1" fmla="*/ 284 h 10000"/>
              <a:gd name="connsiteX2" fmla="*/ 10000 w 10000"/>
              <a:gd name="connsiteY2" fmla="*/ 0 h 10000"/>
              <a:gd name="connsiteX3" fmla="*/ 7673 w 10000"/>
              <a:gd name="connsiteY3" fmla="*/ 8472 h 10000"/>
              <a:gd name="connsiteX4" fmla="*/ 0 w 10000"/>
              <a:gd name="connsiteY4" fmla="*/ 1000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10000"/>
                </a:moveTo>
                <a:lnTo>
                  <a:pt x="2669" y="284"/>
                </a:lnTo>
                <a:lnTo>
                  <a:pt x="10000" y="0"/>
                </a:lnTo>
                <a:lnTo>
                  <a:pt x="7673" y="8472"/>
                </a:lnTo>
                <a:lnTo>
                  <a:pt x="0" y="10000"/>
                </a:lnTo>
                <a:close/>
              </a:path>
            </a:pathLst>
          </a:custGeom>
          <a:solidFill>
            <a:srgbClr val="FFC000">
              <a:alpha val="92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PE">
              <a:cs typeface="B Nazanin" panose="00000700000000000000" pitchFamily="2" charset="-78"/>
            </a:endParaRPr>
          </a:p>
        </p:txBody>
      </p:sp>
      <p:sp>
        <p:nvSpPr>
          <p:cNvPr id="8" name="TextBox 7">
            <a:extLst>
              <a:ext uri="{FF2B5EF4-FFF2-40B4-BE49-F238E27FC236}">
                <a16:creationId xmlns:a16="http://schemas.microsoft.com/office/drawing/2014/main" id="{03B4C724-0776-4328-8F0A-B72DA1579537}"/>
              </a:ext>
            </a:extLst>
          </p:cNvPr>
          <p:cNvSpPr txBox="1"/>
          <p:nvPr/>
        </p:nvSpPr>
        <p:spPr>
          <a:xfrm>
            <a:off x="40786" y="460574"/>
            <a:ext cx="6735153" cy="4457502"/>
          </a:xfrm>
          <a:prstGeom prst="rect">
            <a:avLst/>
          </a:prstGeom>
          <a:noFill/>
        </p:spPr>
        <p:txBody>
          <a:bodyPr wrap="square" rtlCol="0" anchor="ctr">
            <a:spAutoFit/>
          </a:bodyPr>
          <a:lstStyle/>
          <a:p>
            <a:pPr algn="r">
              <a:lnSpc>
                <a:spcPct val="150000"/>
              </a:lnSpc>
            </a:pPr>
            <a:r>
              <a:rPr lang="fa-IR" sz="6600" dirty="0">
                <a:solidFill>
                  <a:schemeClr val="bg1"/>
                </a:solidFill>
                <a:latin typeface="+mj-lt"/>
                <a:cs typeface="B Nazanin" panose="00000700000000000000" pitchFamily="2" charset="-78"/>
              </a:rPr>
              <a:t>قالب پاروپوینت چاقی</a:t>
            </a:r>
          </a:p>
          <a:p>
            <a:pPr algn="r">
              <a:lnSpc>
                <a:spcPct val="150000"/>
              </a:lnSpc>
            </a:pPr>
            <a:r>
              <a:rPr lang="fa-IR" sz="6000" dirty="0">
                <a:solidFill>
                  <a:schemeClr val="bg1"/>
                </a:solidFill>
                <a:latin typeface="+mj-lt"/>
                <a:cs typeface="B Nazanin" panose="00000700000000000000" pitchFamily="2" charset="-78"/>
              </a:rPr>
              <a:t> رژیم غذایی و تغذیه</a:t>
            </a:r>
            <a:endParaRPr lang="en-US" sz="6000" dirty="0">
              <a:solidFill>
                <a:schemeClr val="bg1"/>
              </a:solidFill>
              <a:latin typeface="+mj-lt"/>
              <a:cs typeface="B Nazanin" panose="00000700000000000000" pitchFamily="2" charset="-78"/>
            </a:endParaRPr>
          </a:p>
          <a:p>
            <a:pPr algn="r">
              <a:lnSpc>
                <a:spcPct val="150000"/>
              </a:lnSpc>
            </a:pPr>
            <a:endParaRPr lang="en-US" sz="7200" dirty="0">
              <a:solidFill>
                <a:schemeClr val="bg1"/>
              </a:solidFill>
              <a:latin typeface="+mj-lt"/>
              <a:cs typeface="B Nazanin" panose="00000700000000000000" pitchFamily="2" charset="-78"/>
            </a:endParaRPr>
          </a:p>
        </p:txBody>
      </p:sp>
      <p:pic>
        <p:nvPicPr>
          <p:cNvPr id="1028" name="Picture 4" descr="mujer con camisa negra de manga larga sentada en una silla">
            <a:extLst>
              <a:ext uri="{FF2B5EF4-FFF2-40B4-BE49-F238E27FC236}">
                <a16:creationId xmlns:a16="http://schemas.microsoft.com/office/drawing/2014/main" id="{9BE1A721-9908-4102-B558-8DBF5E9B1A83}"/>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6740525" y="0"/>
            <a:ext cx="5451475" cy="6872990"/>
          </a:xfrm>
          <a:prstGeom prst="rect">
            <a:avLst/>
          </a:prstGeom>
          <a:noFill/>
          <a:extLst>
            <a:ext uri="{909E8E84-426E-40DD-AFC4-6F175D3DCCD1}">
              <a14:hiddenFill xmlns:a14="http://schemas.microsoft.com/office/drawing/2010/main">
                <a:solidFill>
                  <a:srgbClr val="FFFFFF"/>
                </a:solidFill>
              </a14:hiddenFill>
            </a:ext>
          </a:extLst>
        </p:spPr>
      </p:pic>
      <p:sp>
        <p:nvSpPr>
          <p:cNvPr id="19" name="TextBox 59">
            <a:extLst>
              <a:ext uri="{FF2B5EF4-FFF2-40B4-BE49-F238E27FC236}">
                <a16:creationId xmlns:a16="http://schemas.microsoft.com/office/drawing/2014/main" id="{19E9DD2A-D332-4D52-BCCE-37E4A42DE117}"/>
              </a:ext>
            </a:extLst>
          </p:cNvPr>
          <p:cNvSpPr txBox="1"/>
          <p:nvPr/>
        </p:nvSpPr>
        <p:spPr>
          <a:xfrm>
            <a:off x="9893052" y="6488668"/>
            <a:ext cx="2232000" cy="369332"/>
          </a:xfrm>
          <a:prstGeom prst="rect">
            <a:avLst/>
          </a:prstGeom>
          <a:noFill/>
        </p:spPr>
        <p:txBody>
          <a:bodyPr wrap="square" rtlCol="0" anchor="ctr">
            <a:spAutoFit/>
          </a:bodyPr>
          <a:lstStyle/>
          <a:p>
            <a:pPr algn="r"/>
            <a:r>
              <a:rPr lang="en-US" altLang="ko-KR" dirty="0">
                <a:solidFill>
                  <a:srgbClr val="CFE2F1"/>
                </a:solidFill>
                <a:latin typeface="Arial" pitchFamily="34" charset="0"/>
                <a:cs typeface="B Nazanin" panose="00000700000000000000" pitchFamily="2" charset="-78"/>
              </a:rPr>
              <a:t>slidesppt.net</a:t>
            </a:r>
            <a:endParaRPr lang="ko-KR" altLang="en-US" dirty="0">
              <a:solidFill>
                <a:srgbClr val="CFE2F1"/>
              </a:solidFill>
              <a:latin typeface="Arial" pitchFamily="34" charset="0"/>
              <a:cs typeface="B Nazanin" panose="00000700000000000000" pitchFamily="2" charset="-78"/>
            </a:endParaRPr>
          </a:p>
        </p:txBody>
      </p:sp>
      <p:sp>
        <p:nvSpPr>
          <p:cNvPr id="20" name="Triángulo isósceles 19">
            <a:extLst>
              <a:ext uri="{FF2B5EF4-FFF2-40B4-BE49-F238E27FC236}">
                <a16:creationId xmlns:a16="http://schemas.microsoft.com/office/drawing/2014/main" id="{09DBF3C7-D11E-443B-9075-CFC76956E6DD}"/>
              </a:ext>
            </a:extLst>
          </p:cNvPr>
          <p:cNvSpPr/>
          <p:nvPr/>
        </p:nvSpPr>
        <p:spPr>
          <a:xfrm rot="10800000">
            <a:off x="-2" y="-2"/>
            <a:ext cx="12192001" cy="1108227"/>
          </a:xfrm>
          <a:prstGeom prst="triangle">
            <a:avLst/>
          </a:prstGeom>
          <a:solidFill>
            <a:srgbClr val="FFC000">
              <a:alpha val="44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PE">
              <a:cs typeface="B Nazanin" panose="00000700000000000000" pitchFamily="2" charset="-78"/>
            </a:endParaRPr>
          </a:p>
        </p:txBody>
      </p:sp>
      <p:grpSp>
        <p:nvGrpSpPr>
          <p:cNvPr id="21" name="Grupo 20">
            <a:extLst>
              <a:ext uri="{FF2B5EF4-FFF2-40B4-BE49-F238E27FC236}">
                <a16:creationId xmlns:a16="http://schemas.microsoft.com/office/drawing/2014/main" id="{FADDB379-63D2-4006-BE71-44F13F4691A0}"/>
              </a:ext>
            </a:extLst>
          </p:cNvPr>
          <p:cNvGrpSpPr/>
          <p:nvPr/>
        </p:nvGrpSpPr>
        <p:grpSpPr>
          <a:xfrm>
            <a:off x="11145135" y="5900654"/>
            <a:ext cx="736601" cy="617538"/>
            <a:chOff x="11299825" y="6099175"/>
            <a:chExt cx="736601" cy="617538"/>
          </a:xfrm>
        </p:grpSpPr>
        <p:sp>
          <p:nvSpPr>
            <p:cNvPr id="24" name="Freeform 5">
              <a:extLst>
                <a:ext uri="{FF2B5EF4-FFF2-40B4-BE49-F238E27FC236}">
                  <a16:creationId xmlns:a16="http://schemas.microsoft.com/office/drawing/2014/main" id="{439FE4C7-8ACC-4DDE-AA04-E9D6913CA0CF}"/>
                </a:ext>
              </a:extLst>
            </p:cNvPr>
            <p:cNvSpPr>
              <a:spLocks/>
            </p:cNvSpPr>
            <p:nvPr/>
          </p:nvSpPr>
          <p:spPr bwMode="auto">
            <a:xfrm>
              <a:off x="11339513" y="6394450"/>
              <a:ext cx="696913" cy="268288"/>
            </a:xfrm>
            <a:custGeom>
              <a:avLst/>
              <a:gdLst>
                <a:gd name="T0" fmla="*/ 220 w 484"/>
                <a:gd name="T1" fmla="*/ 64 h 186"/>
                <a:gd name="T2" fmla="*/ 232 w 484"/>
                <a:gd name="T3" fmla="*/ 118 h 186"/>
                <a:gd name="T4" fmla="*/ 266 w 484"/>
                <a:gd name="T5" fmla="*/ 58 h 186"/>
                <a:gd name="T6" fmla="*/ 269 w 484"/>
                <a:gd name="T7" fmla="*/ 109 h 186"/>
                <a:gd name="T8" fmla="*/ 275 w 484"/>
                <a:gd name="T9" fmla="*/ 62 h 186"/>
                <a:gd name="T10" fmla="*/ 312 w 484"/>
                <a:gd name="T11" fmla="*/ 49 h 186"/>
                <a:gd name="T12" fmla="*/ 323 w 484"/>
                <a:gd name="T13" fmla="*/ 98 h 186"/>
                <a:gd name="T14" fmla="*/ 321 w 484"/>
                <a:gd name="T15" fmla="*/ 51 h 186"/>
                <a:gd name="T16" fmla="*/ 352 w 484"/>
                <a:gd name="T17" fmla="*/ 41 h 186"/>
                <a:gd name="T18" fmla="*/ 356 w 484"/>
                <a:gd name="T19" fmla="*/ 54 h 186"/>
                <a:gd name="T20" fmla="*/ 360 w 484"/>
                <a:gd name="T21" fmla="*/ 90 h 186"/>
                <a:gd name="T22" fmla="*/ 364 w 484"/>
                <a:gd name="T23" fmla="*/ 38 h 186"/>
                <a:gd name="T24" fmla="*/ 396 w 484"/>
                <a:gd name="T25" fmla="*/ 82 h 186"/>
                <a:gd name="T26" fmla="*/ 404 w 484"/>
                <a:gd name="T27" fmla="*/ 72 h 186"/>
                <a:gd name="T28" fmla="*/ 404 w 484"/>
                <a:gd name="T29" fmla="*/ 28 h 186"/>
                <a:gd name="T30" fmla="*/ 432 w 484"/>
                <a:gd name="T31" fmla="*/ 71 h 186"/>
                <a:gd name="T32" fmla="*/ 439 w 484"/>
                <a:gd name="T33" fmla="*/ 17 h 186"/>
                <a:gd name="T34" fmla="*/ 479 w 484"/>
                <a:gd name="T35" fmla="*/ 2 h 186"/>
                <a:gd name="T36" fmla="*/ 480 w 484"/>
                <a:gd name="T37" fmla="*/ 119 h 186"/>
                <a:gd name="T38" fmla="*/ 333 w 484"/>
                <a:gd name="T39" fmla="*/ 159 h 186"/>
                <a:gd name="T40" fmla="*/ 166 w 484"/>
                <a:gd name="T41" fmla="*/ 180 h 186"/>
                <a:gd name="T42" fmla="*/ 48 w 484"/>
                <a:gd name="T43" fmla="*/ 186 h 186"/>
                <a:gd name="T44" fmla="*/ 27 w 484"/>
                <a:gd name="T45" fmla="*/ 127 h 186"/>
                <a:gd name="T46" fmla="*/ 0 w 484"/>
                <a:gd name="T47" fmla="*/ 80 h 186"/>
                <a:gd name="T48" fmla="*/ 45 w 484"/>
                <a:gd name="T49" fmla="*/ 132 h 186"/>
                <a:gd name="T50" fmla="*/ 52 w 484"/>
                <a:gd name="T51" fmla="*/ 77 h 186"/>
                <a:gd name="T52" fmla="*/ 91 w 484"/>
                <a:gd name="T53" fmla="*/ 127 h 186"/>
                <a:gd name="T54" fmla="*/ 98 w 484"/>
                <a:gd name="T55" fmla="*/ 75 h 186"/>
                <a:gd name="T56" fmla="*/ 133 w 484"/>
                <a:gd name="T57" fmla="*/ 122 h 186"/>
                <a:gd name="T58" fmla="*/ 140 w 484"/>
                <a:gd name="T59" fmla="*/ 72 h 186"/>
                <a:gd name="T60" fmla="*/ 181 w 484"/>
                <a:gd name="T61" fmla="*/ 118 h 186"/>
                <a:gd name="T62" fmla="*/ 189 w 484"/>
                <a:gd name="T63" fmla="*/ 111 h 186"/>
                <a:gd name="T64" fmla="*/ 187 w 484"/>
                <a:gd name="T65" fmla="*/ 68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84" h="186">
                  <a:moveTo>
                    <a:pt x="187" y="68"/>
                  </a:moveTo>
                  <a:cubicBezTo>
                    <a:pt x="198" y="66"/>
                    <a:pt x="209" y="65"/>
                    <a:pt x="220" y="64"/>
                  </a:cubicBezTo>
                  <a:cubicBezTo>
                    <a:pt x="221" y="82"/>
                    <a:pt x="222" y="100"/>
                    <a:pt x="223" y="118"/>
                  </a:cubicBezTo>
                  <a:cubicBezTo>
                    <a:pt x="226" y="118"/>
                    <a:pt x="229" y="118"/>
                    <a:pt x="232" y="118"/>
                  </a:cubicBezTo>
                  <a:cubicBezTo>
                    <a:pt x="231" y="100"/>
                    <a:pt x="230" y="81"/>
                    <a:pt x="229" y="63"/>
                  </a:cubicBezTo>
                  <a:cubicBezTo>
                    <a:pt x="241" y="61"/>
                    <a:pt x="253" y="59"/>
                    <a:pt x="266" y="58"/>
                  </a:cubicBezTo>
                  <a:cubicBezTo>
                    <a:pt x="266" y="75"/>
                    <a:pt x="267" y="92"/>
                    <a:pt x="268" y="109"/>
                  </a:cubicBezTo>
                  <a:cubicBezTo>
                    <a:pt x="269" y="109"/>
                    <a:pt x="269" y="109"/>
                    <a:pt x="269" y="109"/>
                  </a:cubicBezTo>
                  <a:cubicBezTo>
                    <a:pt x="277" y="109"/>
                    <a:pt x="277" y="109"/>
                    <a:pt x="277" y="101"/>
                  </a:cubicBezTo>
                  <a:cubicBezTo>
                    <a:pt x="276" y="88"/>
                    <a:pt x="276" y="75"/>
                    <a:pt x="275" y="62"/>
                  </a:cubicBezTo>
                  <a:cubicBezTo>
                    <a:pt x="275" y="60"/>
                    <a:pt x="275" y="58"/>
                    <a:pt x="275" y="56"/>
                  </a:cubicBezTo>
                  <a:cubicBezTo>
                    <a:pt x="287" y="54"/>
                    <a:pt x="299" y="52"/>
                    <a:pt x="312" y="49"/>
                  </a:cubicBezTo>
                  <a:cubicBezTo>
                    <a:pt x="313" y="66"/>
                    <a:pt x="314" y="82"/>
                    <a:pt x="314" y="99"/>
                  </a:cubicBezTo>
                  <a:cubicBezTo>
                    <a:pt x="318" y="99"/>
                    <a:pt x="320" y="98"/>
                    <a:pt x="323" y="98"/>
                  </a:cubicBezTo>
                  <a:cubicBezTo>
                    <a:pt x="323" y="97"/>
                    <a:pt x="324" y="96"/>
                    <a:pt x="323" y="96"/>
                  </a:cubicBezTo>
                  <a:cubicBezTo>
                    <a:pt x="323" y="81"/>
                    <a:pt x="322" y="66"/>
                    <a:pt x="321" y="51"/>
                  </a:cubicBezTo>
                  <a:cubicBezTo>
                    <a:pt x="321" y="48"/>
                    <a:pt x="322" y="47"/>
                    <a:pt x="325" y="47"/>
                  </a:cubicBezTo>
                  <a:cubicBezTo>
                    <a:pt x="334" y="45"/>
                    <a:pt x="343" y="43"/>
                    <a:pt x="352" y="41"/>
                  </a:cubicBezTo>
                  <a:cubicBezTo>
                    <a:pt x="353" y="41"/>
                    <a:pt x="354" y="41"/>
                    <a:pt x="355" y="40"/>
                  </a:cubicBezTo>
                  <a:cubicBezTo>
                    <a:pt x="355" y="45"/>
                    <a:pt x="355" y="50"/>
                    <a:pt x="356" y="54"/>
                  </a:cubicBezTo>
                  <a:cubicBezTo>
                    <a:pt x="356" y="65"/>
                    <a:pt x="357" y="76"/>
                    <a:pt x="357" y="87"/>
                  </a:cubicBezTo>
                  <a:cubicBezTo>
                    <a:pt x="357" y="90"/>
                    <a:pt x="358" y="91"/>
                    <a:pt x="360" y="90"/>
                  </a:cubicBezTo>
                  <a:cubicBezTo>
                    <a:pt x="362" y="90"/>
                    <a:pt x="364" y="90"/>
                    <a:pt x="366" y="90"/>
                  </a:cubicBezTo>
                  <a:cubicBezTo>
                    <a:pt x="366" y="73"/>
                    <a:pt x="365" y="55"/>
                    <a:pt x="364" y="38"/>
                  </a:cubicBezTo>
                  <a:cubicBezTo>
                    <a:pt x="374" y="36"/>
                    <a:pt x="383" y="33"/>
                    <a:pt x="393" y="31"/>
                  </a:cubicBezTo>
                  <a:cubicBezTo>
                    <a:pt x="394" y="48"/>
                    <a:pt x="395" y="65"/>
                    <a:pt x="396" y="82"/>
                  </a:cubicBezTo>
                  <a:cubicBezTo>
                    <a:pt x="399" y="81"/>
                    <a:pt x="401" y="81"/>
                    <a:pt x="404" y="81"/>
                  </a:cubicBezTo>
                  <a:cubicBezTo>
                    <a:pt x="404" y="78"/>
                    <a:pt x="404" y="75"/>
                    <a:pt x="404" y="72"/>
                  </a:cubicBezTo>
                  <a:cubicBezTo>
                    <a:pt x="404" y="58"/>
                    <a:pt x="403" y="44"/>
                    <a:pt x="402" y="31"/>
                  </a:cubicBezTo>
                  <a:cubicBezTo>
                    <a:pt x="402" y="30"/>
                    <a:pt x="403" y="28"/>
                    <a:pt x="404" y="28"/>
                  </a:cubicBezTo>
                  <a:cubicBezTo>
                    <a:pt x="412" y="25"/>
                    <a:pt x="421" y="23"/>
                    <a:pt x="429" y="20"/>
                  </a:cubicBezTo>
                  <a:cubicBezTo>
                    <a:pt x="430" y="37"/>
                    <a:pt x="431" y="54"/>
                    <a:pt x="432" y="71"/>
                  </a:cubicBezTo>
                  <a:cubicBezTo>
                    <a:pt x="435" y="71"/>
                    <a:pt x="438" y="70"/>
                    <a:pt x="441" y="70"/>
                  </a:cubicBezTo>
                  <a:cubicBezTo>
                    <a:pt x="440" y="52"/>
                    <a:pt x="439" y="35"/>
                    <a:pt x="439" y="17"/>
                  </a:cubicBezTo>
                  <a:cubicBezTo>
                    <a:pt x="452" y="11"/>
                    <a:pt x="466" y="6"/>
                    <a:pt x="479" y="0"/>
                  </a:cubicBezTo>
                  <a:cubicBezTo>
                    <a:pt x="479" y="0"/>
                    <a:pt x="479" y="1"/>
                    <a:pt x="479" y="2"/>
                  </a:cubicBezTo>
                  <a:cubicBezTo>
                    <a:pt x="481" y="39"/>
                    <a:pt x="482" y="76"/>
                    <a:pt x="484" y="113"/>
                  </a:cubicBezTo>
                  <a:cubicBezTo>
                    <a:pt x="484" y="116"/>
                    <a:pt x="484" y="118"/>
                    <a:pt x="480" y="119"/>
                  </a:cubicBezTo>
                  <a:cubicBezTo>
                    <a:pt x="453" y="127"/>
                    <a:pt x="427" y="136"/>
                    <a:pt x="399" y="143"/>
                  </a:cubicBezTo>
                  <a:cubicBezTo>
                    <a:pt x="378" y="149"/>
                    <a:pt x="355" y="154"/>
                    <a:pt x="333" y="159"/>
                  </a:cubicBezTo>
                  <a:cubicBezTo>
                    <a:pt x="304" y="165"/>
                    <a:pt x="274" y="170"/>
                    <a:pt x="245" y="173"/>
                  </a:cubicBezTo>
                  <a:cubicBezTo>
                    <a:pt x="218" y="175"/>
                    <a:pt x="192" y="178"/>
                    <a:pt x="166" y="180"/>
                  </a:cubicBezTo>
                  <a:cubicBezTo>
                    <a:pt x="146" y="181"/>
                    <a:pt x="127" y="182"/>
                    <a:pt x="107" y="183"/>
                  </a:cubicBezTo>
                  <a:cubicBezTo>
                    <a:pt x="87" y="184"/>
                    <a:pt x="67" y="185"/>
                    <a:pt x="48" y="186"/>
                  </a:cubicBezTo>
                  <a:cubicBezTo>
                    <a:pt x="44" y="186"/>
                    <a:pt x="43" y="185"/>
                    <a:pt x="42" y="182"/>
                  </a:cubicBezTo>
                  <a:cubicBezTo>
                    <a:pt x="38" y="163"/>
                    <a:pt x="34" y="145"/>
                    <a:pt x="27" y="127"/>
                  </a:cubicBezTo>
                  <a:cubicBezTo>
                    <a:pt x="20" y="111"/>
                    <a:pt x="12" y="96"/>
                    <a:pt x="2" y="82"/>
                  </a:cubicBezTo>
                  <a:cubicBezTo>
                    <a:pt x="1" y="82"/>
                    <a:pt x="1" y="81"/>
                    <a:pt x="0" y="80"/>
                  </a:cubicBezTo>
                  <a:cubicBezTo>
                    <a:pt x="14" y="79"/>
                    <a:pt x="28" y="79"/>
                    <a:pt x="43" y="78"/>
                  </a:cubicBezTo>
                  <a:cubicBezTo>
                    <a:pt x="43" y="96"/>
                    <a:pt x="44" y="114"/>
                    <a:pt x="45" y="132"/>
                  </a:cubicBezTo>
                  <a:cubicBezTo>
                    <a:pt x="48" y="132"/>
                    <a:pt x="51" y="132"/>
                    <a:pt x="54" y="132"/>
                  </a:cubicBezTo>
                  <a:cubicBezTo>
                    <a:pt x="53" y="114"/>
                    <a:pt x="53" y="96"/>
                    <a:pt x="52" y="77"/>
                  </a:cubicBezTo>
                  <a:cubicBezTo>
                    <a:pt x="64" y="77"/>
                    <a:pt x="76" y="76"/>
                    <a:pt x="89" y="75"/>
                  </a:cubicBezTo>
                  <a:cubicBezTo>
                    <a:pt x="89" y="92"/>
                    <a:pt x="90" y="109"/>
                    <a:pt x="91" y="127"/>
                  </a:cubicBezTo>
                  <a:cubicBezTo>
                    <a:pt x="94" y="126"/>
                    <a:pt x="97" y="126"/>
                    <a:pt x="100" y="126"/>
                  </a:cubicBezTo>
                  <a:cubicBezTo>
                    <a:pt x="99" y="109"/>
                    <a:pt x="99" y="92"/>
                    <a:pt x="98" y="75"/>
                  </a:cubicBezTo>
                  <a:cubicBezTo>
                    <a:pt x="109" y="74"/>
                    <a:pt x="120" y="73"/>
                    <a:pt x="131" y="72"/>
                  </a:cubicBezTo>
                  <a:cubicBezTo>
                    <a:pt x="132" y="89"/>
                    <a:pt x="132" y="105"/>
                    <a:pt x="133" y="122"/>
                  </a:cubicBezTo>
                  <a:cubicBezTo>
                    <a:pt x="136" y="122"/>
                    <a:pt x="139" y="122"/>
                    <a:pt x="142" y="122"/>
                  </a:cubicBezTo>
                  <a:cubicBezTo>
                    <a:pt x="141" y="105"/>
                    <a:pt x="141" y="88"/>
                    <a:pt x="140" y="72"/>
                  </a:cubicBezTo>
                  <a:cubicBezTo>
                    <a:pt x="153" y="71"/>
                    <a:pt x="165" y="70"/>
                    <a:pt x="178" y="68"/>
                  </a:cubicBezTo>
                  <a:cubicBezTo>
                    <a:pt x="179" y="85"/>
                    <a:pt x="180" y="101"/>
                    <a:pt x="181" y="118"/>
                  </a:cubicBezTo>
                  <a:cubicBezTo>
                    <a:pt x="181" y="118"/>
                    <a:pt x="181" y="118"/>
                    <a:pt x="181" y="118"/>
                  </a:cubicBezTo>
                  <a:cubicBezTo>
                    <a:pt x="190" y="119"/>
                    <a:pt x="190" y="119"/>
                    <a:pt x="189" y="111"/>
                  </a:cubicBezTo>
                  <a:cubicBezTo>
                    <a:pt x="189" y="98"/>
                    <a:pt x="188" y="85"/>
                    <a:pt x="187" y="72"/>
                  </a:cubicBezTo>
                  <a:cubicBezTo>
                    <a:pt x="187" y="70"/>
                    <a:pt x="187" y="69"/>
                    <a:pt x="187" y="68"/>
                  </a:cubicBezTo>
                  <a:close/>
                </a:path>
              </a:pathLst>
            </a:custGeom>
            <a:solidFill>
              <a:srgbClr val="FFC000"/>
            </a:solidFill>
            <a:ln>
              <a:noFill/>
            </a:ln>
          </p:spPr>
          <p:txBody>
            <a:bodyPr vert="horz" wrap="square" lIns="91440" tIns="45720" rIns="91440" bIns="45720" numCol="1" anchor="t" anchorCtr="0" compatLnSpc="1">
              <a:prstTxWarp prst="textNoShape">
                <a:avLst/>
              </a:prstTxWarp>
            </a:bodyPr>
            <a:lstStyle/>
            <a:p>
              <a:endParaRPr lang="es-PE">
                <a:cs typeface="B Nazanin" panose="00000700000000000000" pitchFamily="2" charset="-78"/>
              </a:endParaRPr>
            </a:p>
          </p:txBody>
        </p:sp>
        <p:sp>
          <p:nvSpPr>
            <p:cNvPr id="25" name="Freeform 6">
              <a:extLst>
                <a:ext uri="{FF2B5EF4-FFF2-40B4-BE49-F238E27FC236}">
                  <a16:creationId xmlns:a16="http://schemas.microsoft.com/office/drawing/2014/main" id="{9E2CD859-8EE7-4C68-8E48-A4B8695A80E5}"/>
                </a:ext>
              </a:extLst>
            </p:cNvPr>
            <p:cNvSpPr>
              <a:spLocks/>
            </p:cNvSpPr>
            <p:nvPr/>
          </p:nvSpPr>
          <p:spPr bwMode="auto">
            <a:xfrm>
              <a:off x="11461750" y="6291263"/>
              <a:ext cx="461963" cy="198438"/>
            </a:xfrm>
            <a:custGeom>
              <a:avLst/>
              <a:gdLst>
                <a:gd name="T0" fmla="*/ 1 w 320"/>
                <a:gd name="T1" fmla="*/ 138 h 138"/>
                <a:gd name="T2" fmla="*/ 23 w 320"/>
                <a:gd name="T3" fmla="*/ 48 h 138"/>
                <a:gd name="T4" fmla="*/ 63 w 320"/>
                <a:gd name="T5" fmla="*/ 11 h 138"/>
                <a:gd name="T6" fmla="*/ 123 w 320"/>
                <a:gd name="T7" fmla="*/ 8 h 138"/>
                <a:gd name="T8" fmla="*/ 143 w 320"/>
                <a:gd name="T9" fmla="*/ 17 h 138"/>
                <a:gd name="T10" fmla="*/ 185 w 320"/>
                <a:gd name="T11" fmla="*/ 16 h 138"/>
                <a:gd name="T12" fmla="*/ 253 w 320"/>
                <a:gd name="T13" fmla="*/ 7 h 138"/>
                <a:gd name="T14" fmla="*/ 298 w 320"/>
                <a:gd name="T15" fmla="*/ 40 h 138"/>
                <a:gd name="T16" fmla="*/ 320 w 320"/>
                <a:gd name="T17" fmla="*/ 87 h 138"/>
                <a:gd name="T18" fmla="*/ 320 w 320"/>
                <a:gd name="T19" fmla="*/ 88 h 138"/>
                <a:gd name="T20" fmla="*/ 1 w 320"/>
                <a:gd name="T21" fmla="*/ 138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20" h="138">
                  <a:moveTo>
                    <a:pt x="1" y="138"/>
                  </a:moveTo>
                  <a:cubicBezTo>
                    <a:pt x="0" y="106"/>
                    <a:pt x="6" y="76"/>
                    <a:pt x="23" y="48"/>
                  </a:cubicBezTo>
                  <a:cubicBezTo>
                    <a:pt x="33" y="32"/>
                    <a:pt x="45" y="19"/>
                    <a:pt x="63" y="11"/>
                  </a:cubicBezTo>
                  <a:cubicBezTo>
                    <a:pt x="82" y="2"/>
                    <a:pt x="102" y="1"/>
                    <a:pt x="123" y="8"/>
                  </a:cubicBezTo>
                  <a:cubicBezTo>
                    <a:pt x="130" y="10"/>
                    <a:pt x="136" y="14"/>
                    <a:pt x="143" y="17"/>
                  </a:cubicBezTo>
                  <a:cubicBezTo>
                    <a:pt x="157" y="25"/>
                    <a:pt x="171" y="24"/>
                    <a:pt x="185" y="16"/>
                  </a:cubicBezTo>
                  <a:cubicBezTo>
                    <a:pt x="206" y="4"/>
                    <a:pt x="229" y="0"/>
                    <a:pt x="253" y="7"/>
                  </a:cubicBezTo>
                  <a:cubicBezTo>
                    <a:pt x="272" y="12"/>
                    <a:pt x="286" y="24"/>
                    <a:pt x="298" y="40"/>
                  </a:cubicBezTo>
                  <a:cubicBezTo>
                    <a:pt x="308" y="54"/>
                    <a:pt x="316" y="70"/>
                    <a:pt x="320" y="87"/>
                  </a:cubicBezTo>
                  <a:cubicBezTo>
                    <a:pt x="320" y="87"/>
                    <a:pt x="320" y="88"/>
                    <a:pt x="320" y="88"/>
                  </a:cubicBezTo>
                  <a:cubicBezTo>
                    <a:pt x="216" y="119"/>
                    <a:pt x="109" y="133"/>
                    <a:pt x="1" y="138"/>
                  </a:cubicBezTo>
                  <a:close/>
                </a:path>
              </a:pathLst>
            </a:custGeom>
            <a:solidFill>
              <a:srgbClr val="FFC000"/>
            </a:solidFill>
            <a:ln>
              <a:noFill/>
            </a:ln>
          </p:spPr>
          <p:txBody>
            <a:bodyPr vert="horz" wrap="square" lIns="91440" tIns="45720" rIns="91440" bIns="45720" numCol="1" anchor="t" anchorCtr="0" compatLnSpc="1">
              <a:prstTxWarp prst="textNoShape">
                <a:avLst/>
              </a:prstTxWarp>
            </a:bodyPr>
            <a:lstStyle/>
            <a:p>
              <a:endParaRPr lang="es-PE">
                <a:cs typeface="B Nazanin" panose="00000700000000000000" pitchFamily="2" charset="-78"/>
              </a:endParaRPr>
            </a:p>
          </p:txBody>
        </p:sp>
        <p:sp>
          <p:nvSpPr>
            <p:cNvPr id="26" name="Freeform 7">
              <a:extLst>
                <a:ext uri="{FF2B5EF4-FFF2-40B4-BE49-F238E27FC236}">
                  <a16:creationId xmlns:a16="http://schemas.microsoft.com/office/drawing/2014/main" id="{4808F47B-29FF-4F67-AA65-0CA7258B9499}"/>
                </a:ext>
              </a:extLst>
            </p:cNvPr>
            <p:cNvSpPr>
              <a:spLocks/>
            </p:cNvSpPr>
            <p:nvPr/>
          </p:nvSpPr>
          <p:spPr bwMode="auto">
            <a:xfrm>
              <a:off x="11503025" y="6099175"/>
              <a:ext cx="192088" cy="190500"/>
            </a:xfrm>
            <a:custGeom>
              <a:avLst/>
              <a:gdLst>
                <a:gd name="T0" fmla="*/ 115 w 134"/>
                <a:gd name="T1" fmla="*/ 123 h 132"/>
                <a:gd name="T2" fmla="*/ 43 w 134"/>
                <a:gd name="T3" fmla="*/ 32 h 132"/>
                <a:gd name="T4" fmla="*/ 42 w 134"/>
                <a:gd name="T5" fmla="*/ 33 h 132"/>
                <a:gd name="T6" fmla="*/ 49 w 134"/>
                <a:gd name="T7" fmla="*/ 38 h 132"/>
                <a:gd name="T8" fmla="*/ 56 w 134"/>
                <a:gd name="T9" fmla="*/ 43 h 132"/>
                <a:gd name="T10" fmla="*/ 101 w 134"/>
                <a:gd name="T11" fmla="*/ 107 h 132"/>
                <a:gd name="T12" fmla="*/ 103 w 134"/>
                <a:gd name="T13" fmla="*/ 120 h 132"/>
                <a:gd name="T14" fmla="*/ 95 w 134"/>
                <a:gd name="T15" fmla="*/ 131 h 132"/>
                <a:gd name="T16" fmla="*/ 68 w 134"/>
                <a:gd name="T17" fmla="*/ 128 h 132"/>
                <a:gd name="T18" fmla="*/ 18 w 134"/>
                <a:gd name="T19" fmla="*/ 84 h 132"/>
                <a:gd name="T20" fmla="*/ 2 w 134"/>
                <a:gd name="T21" fmla="*/ 28 h 132"/>
                <a:gd name="T22" fmla="*/ 1 w 134"/>
                <a:gd name="T23" fmla="*/ 12 h 132"/>
                <a:gd name="T24" fmla="*/ 12 w 134"/>
                <a:gd name="T25" fmla="*/ 1 h 132"/>
                <a:gd name="T26" fmla="*/ 71 w 134"/>
                <a:gd name="T27" fmla="*/ 14 h 132"/>
                <a:gd name="T28" fmla="*/ 110 w 134"/>
                <a:gd name="T29" fmla="*/ 37 h 132"/>
                <a:gd name="T30" fmla="*/ 132 w 134"/>
                <a:gd name="T31" fmla="*/ 81 h 132"/>
                <a:gd name="T32" fmla="*/ 120 w 134"/>
                <a:gd name="T33" fmla="*/ 119 h 132"/>
                <a:gd name="T34" fmla="*/ 115 w 134"/>
                <a:gd name="T35" fmla="*/ 123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34" h="132">
                  <a:moveTo>
                    <a:pt x="115" y="123"/>
                  </a:moveTo>
                  <a:cubicBezTo>
                    <a:pt x="103" y="83"/>
                    <a:pt x="81" y="51"/>
                    <a:pt x="43" y="32"/>
                  </a:cubicBezTo>
                  <a:cubicBezTo>
                    <a:pt x="43" y="32"/>
                    <a:pt x="43" y="32"/>
                    <a:pt x="42" y="33"/>
                  </a:cubicBezTo>
                  <a:cubicBezTo>
                    <a:pt x="45" y="34"/>
                    <a:pt x="47" y="36"/>
                    <a:pt x="49" y="38"/>
                  </a:cubicBezTo>
                  <a:cubicBezTo>
                    <a:pt x="52" y="39"/>
                    <a:pt x="54" y="41"/>
                    <a:pt x="56" y="43"/>
                  </a:cubicBezTo>
                  <a:cubicBezTo>
                    <a:pt x="77" y="60"/>
                    <a:pt x="93" y="81"/>
                    <a:pt x="101" y="107"/>
                  </a:cubicBezTo>
                  <a:cubicBezTo>
                    <a:pt x="102" y="112"/>
                    <a:pt x="103" y="116"/>
                    <a:pt x="103" y="120"/>
                  </a:cubicBezTo>
                  <a:cubicBezTo>
                    <a:pt x="104" y="127"/>
                    <a:pt x="101" y="130"/>
                    <a:pt x="95" y="131"/>
                  </a:cubicBezTo>
                  <a:cubicBezTo>
                    <a:pt x="85" y="132"/>
                    <a:pt x="76" y="131"/>
                    <a:pt x="68" y="128"/>
                  </a:cubicBezTo>
                  <a:cubicBezTo>
                    <a:pt x="46" y="119"/>
                    <a:pt x="29" y="105"/>
                    <a:pt x="18" y="84"/>
                  </a:cubicBezTo>
                  <a:cubicBezTo>
                    <a:pt x="10" y="66"/>
                    <a:pt x="5" y="47"/>
                    <a:pt x="2" y="28"/>
                  </a:cubicBezTo>
                  <a:cubicBezTo>
                    <a:pt x="2" y="23"/>
                    <a:pt x="1" y="17"/>
                    <a:pt x="1" y="12"/>
                  </a:cubicBezTo>
                  <a:cubicBezTo>
                    <a:pt x="0" y="4"/>
                    <a:pt x="4" y="0"/>
                    <a:pt x="12" y="1"/>
                  </a:cubicBezTo>
                  <a:cubicBezTo>
                    <a:pt x="32" y="4"/>
                    <a:pt x="52" y="7"/>
                    <a:pt x="71" y="14"/>
                  </a:cubicBezTo>
                  <a:cubicBezTo>
                    <a:pt x="85" y="19"/>
                    <a:pt x="99" y="26"/>
                    <a:pt x="110" y="37"/>
                  </a:cubicBezTo>
                  <a:cubicBezTo>
                    <a:pt x="121" y="50"/>
                    <a:pt x="130" y="64"/>
                    <a:pt x="132" y="81"/>
                  </a:cubicBezTo>
                  <a:cubicBezTo>
                    <a:pt x="134" y="96"/>
                    <a:pt x="130" y="109"/>
                    <a:pt x="120" y="119"/>
                  </a:cubicBezTo>
                  <a:cubicBezTo>
                    <a:pt x="119" y="121"/>
                    <a:pt x="117" y="122"/>
                    <a:pt x="115" y="123"/>
                  </a:cubicBezTo>
                  <a:close/>
                </a:path>
              </a:pathLst>
            </a:custGeom>
            <a:solidFill>
              <a:srgbClr val="FFC000"/>
            </a:solidFill>
            <a:ln>
              <a:noFill/>
            </a:ln>
          </p:spPr>
          <p:txBody>
            <a:bodyPr vert="horz" wrap="square" lIns="91440" tIns="45720" rIns="91440" bIns="45720" numCol="1" anchor="t" anchorCtr="0" compatLnSpc="1">
              <a:prstTxWarp prst="textNoShape">
                <a:avLst/>
              </a:prstTxWarp>
            </a:bodyPr>
            <a:lstStyle/>
            <a:p>
              <a:endParaRPr lang="es-PE">
                <a:cs typeface="B Nazanin" panose="00000700000000000000" pitchFamily="2" charset="-78"/>
              </a:endParaRPr>
            </a:p>
          </p:txBody>
        </p:sp>
        <p:sp>
          <p:nvSpPr>
            <p:cNvPr id="27" name="Freeform 8">
              <a:extLst>
                <a:ext uri="{FF2B5EF4-FFF2-40B4-BE49-F238E27FC236}">
                  <a16:creationId xmlns:a16="http://schemas.microsoft.com/office/drawing/2014/main" id="{570D8775-A493-4F6C-BABB-CB7AA8D90893}"/>
                </a:ext>
              </a:extLst>
            </p:cNvPr>
            <p:cNvSpPr>
              <a:spLocks/>
            </p:cNvSpPr>
            <p:nvPr/>
          </p:nvSpPr>
          <p:spPr bwMode="auto">
            <a:xfrm>
              <a:off x="11299825" y="6316663"/>
              <a:ext cx="171450" cy="177800"/>
            </a:xfrm>
            <a:custGeom>
              <a:avLst/>
              <a:gdLst>
                <a:gd name="T0" fmla="*/ 119 w 119"/>
                <a:gd name="T1" fmla="*/ 44 h 123"/>
                <a:gd name="T2" fmla="*/ 105 w 119"/>
                <a:gd name="T3" fmla="*/ 121 h 123"/>
                <a:gd name="T4" fmla="*/ 97 w 119"/>
                <a:gd name="T5" fmla="*/ 121 h 123"/>
                <a:gd name="T6" fmla="*/ 58 w 119"/>
                <a:gd name="T7" fmla="*/ 123 h 123"/>
                <a:gd name="T8" fmla="*/ 49 w 119"/>
                <a:gd name="T9" fmla="*/ 122 h 123"/>
                <a:gd name="T10" fmla="*/ 6 w 119"/>
                <a:gd name="T11" fmla="*/ 101 h 123"/>
                <a:gd name="T12" fmla="*/ 4 w 119"/>
                <a:gd name="T13" fmla="*/ 98 h 123"/>
                <a:gd name="T14" fmla="*/ 0 w 119"/>
                <a:gd name="T15" fmla="*/ 2 h 123"/>
                <a:gd name="T16" fmla="*/ 0 w 119"/>
                <a:gd name="T17" fmla="*/ 0 h 123"/>
                <a:gd name="T18" fmla="*/ 119 w 119"/>
                <a:gd name="T19" fmla="*/ 44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9" h="123">
                  <a:moveTo>
                    <a:pt x="119" y="44"/>
                  </a:moveTo>
                  <a:cubicBezTo>
                    <a:pt x="108" y="68"/>
                    <a:pt x="104" y="94"/>
                    <a:pt x="105" y="121"/>
                  </a:cubicBezTo>
                  <a:cubicBezTo>
                    <a:pt x="102" y="121"/>
                    <a:pt x="100" y="121"/>
                    <a:pt x="97" y="121"/>
                  </a:cubicBezTo>
                  <a:cubicBezTo>
                    <a:pt x="84" y="122"/>
                    <a:pt x="71" y="123"/>
                    <a:pt x="58" y="123"/>
                  </a:cubicBezTo>
                  <a:cubicBezTo>
                    <a:pt x="55" y="123"/>
                    <a:pt x="52" y="123"/>
                    <a:pt x="49" y="122"/>
                  </a:cubicBezTo>
                  <a:cubicBezTo>
                    <a:pt x="35" y="115"/>
                    <a:pt x="20" y="108"/>
                    <a:pt x="6" y="101"/>
                  </a:cubicBezTo>
                  <a:cubicBezTo>
                    <a:pt x="5" y="101"/>
                    <a:pt x="4" y="99"/>
                    <a:pt x="4" y="98"/>
                  </a:cubicBezTo>
                  <a:cubicBezTo>
                    <a:pt x="2" y="66"/>
                    <a:pt x="1" y="34"/>
                    <a:pt x="0" y="2"/>
                  </a:cubicBezTo>
                  <a:cubicBezTo>
                    <a:pt x="0" y="1"/>
                    <a:pt x="0" y="1"/>
                    <a:pt x="0" y="0"/>
                  </a:cubicBezTo>
                  <a:cubicBezTo>
                    <a:pt x="39" y="15"/>
                    <a:pt x="78" y="32"/>
                    <a:pt x="119" y="44"/>
                  </a:cubicBezTo>
                  <a:close/>
                </a:path>
              </a:pathLst>
            </a:custGeom>
            <a:solidFill>
              <a:srgbClr val="FFC000"/>
            </a:solidFill>
            <a:ln>
              <a:noFill/>
            </a:ln>
          </p:spPr>
          <p:txBody>
            <a:bodyPr vert="horz" wrap="square" lIns="91440" tIns="45720" rIns="91440" bIns="45720" numCol="1" anchor="t" anchorCtr="0" compatLnSpc="1">
              <a:prstTxWarp prst="textNoShape">
                <a:avLst/>
              </a:prstTxWarp>
            </a:bodyPr>
            <a:lstStyle/>
            <a:p>
              <a:endParaRPr lang="es-PE">
                <a:cs typeface="B Nazanin" panose="00000700000000000000" pitchFamily="2" charset="-78"/>
              </a:endParaRPr>
            </a:p>
          </p:txBody>
        </p:sp>
        <p:sp>
          <p:nvSpPr>
            <p:cNvPr id="28" name="Freeform 9">
              <a:extLst>
                <a:ext uri="{FF2B5EF4-FFF2-40B4-BE49-F238E27FC236}">
                  <a16:creationId xmlns:a16="http://schemas.microsoft.com/office/drawing/2014/main" id="{DCE20A50-0A31-46AE-93D6-7CCBB2940486}"/>
                </a:ext>
              </a:extLst>
            </p:cNvPr>
            <p:cNvSpPr>
              <a:spLocks/>
            </p:cNvSpPr>
            <p:nvPr/>
          </p:nvSpPr>
          <p:spPr bwMode="auto">
            <a:xfrm>
              <a:off x="11547475" y="6621463"/>
              <a:ext cx="342900" cy="95250"/>
            </a:xfrm>
            <a:custGeom>
              <a:avLst/>
              <a:gdLst>
                <a:gd name="T0" fmla="*/ 238 w 238"/>
                <a:gd name="T1" fmla="*/ 1 h 66"/>
                <a:gd name="T2" fmla="*/ 225 w 238"/>
                <a:gd name="T3" fmla="*/ 18 h 66"/>
                <a:gd name="T4" fmla="*/ 177 w 238"/>
                <a:gd name="T5" fmla="*/ 54 h 66"/>
                <a:gd name="T6" fmla="*/ 142 w 238"/>
                <a:gd name="T7" fmla="*/ 64 h 66"/>
                <a:gd name="T8" fmla="*/ 109 w 238"/>
                <a:gd name="T9" fmla="*/ 53 h 66"/>
                <a:gd name="T10" fmla="*/ 101 w 238"/>
                <a:gd name="T11" fmla="*/ 53 h 66"/>
                <a:gd name="T12" fmla="*/ 47 w 238"/>
                <a:gd name="T13" fmla="*/ 60 h 66"/>
                <a:gd name="T14" fmla="*/ 1 w 238"/>
                <a:gd name="T15" fmla="*/ 35 h 66"/>
                <a:gd name="T16" fmla="*/ 0 w 238"/>
                <a:gd name="T17" fmla="*/ 33 h 66"/>
                <a:gd name="T18" fmla="*/ 238 w 238"/>
                <a:gd name="T19" fmla="*/ 0 h 66"/>
                <a:gd name="T20" fmla="*/ 238 w 238"/>
                <a:gd name="T21" fmla="*/ 1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8" h="66">
                  <a:moveTo>
                    <a:pt x="238" y="1"/>
                  </a:moveTo>
                  <a:cubicBezTo>
                    <a:pt x="234" y="7"/>
                    <a:pt x="230" y="12"/>
                    <a:pt x="225" y="18"/>
                  </a:cubicBezTo>
                  <a:cubicBezTo>
                    <a:pt x="211" y="33"/>
                    <a:pt x="195" y="45"/>
                    <a:pt x="177" y="54"/>
                  </a:cubicBezTo>
                  <a:cubicBezTo>
                    <a:pt x="166" y="59"/>
                    <a:pt x="155" y="63"/>
                    <a:pt x="142" y="64"/>
                  </a:cubicBezTo>
                  <a:cubicBezTo>
                    <a:pt x="130" y="64"/>
                    <a:pt x="119" y="60"/>
                    <a:pt x="109" y="53"/>
                  </a:cubicBezTo>
                  <a:cubicBezTo>
                    <a:pt x="106" y="52"/>
                    <a:pt x="104" y="51"/>
                    <a:pt x="101" y="53"/>
                  </a:cubicBezTo>
                  <a:cubicBezTo>
                    <a:pt x="84" y="65"/>
                    <a:pt x="66" y="66"/>
                    <a:pt x="47" y="60"/>
                  </a:cubicBezTo>
                  <a:cubicBezTo>
                    <a:pt x="30" y="55"/>
                    <a:pt x="15" y="46"/>
                    <a:pt x="1" y="35"/>
                  </a:cubicBezTo>
                  <a:cubicBezTo>
                    <a:pt x="1" y="34"/>
                    <a:pt x="1" y="34"/>
                    <a:pt x="0" y="33"/>
                  </a:cubicBezTo>
                  <a:cubicBezTo>
                    <a:pt x="81" y="29"/>
                    <a:pt x="160" y="21"/>
                    <a:pt x="238" y="0"/>
                  </a:cubicBezTo>
                  <a:cubicBezTo>
                    <a:pt x="238" y="0"/>
                    <a:pt x="238" y="1"/>
                    <a:pt x="238" y="1"/>
                  </a:cubicBezTo>
                  <a:close/>
                </a:path>
              </a:pathLst>
            </a:custGeom>
            <a:solidFill>
              <a:srgbClr val="FFC000"/>
            </a:solidFill>
            <a:ln>
              <a:noFill/>
            </a:ln>
          </p:spPr>
          <p:txBody>
            <a:bodyPr vert="horz" wrap="square" lIns="91440" tIns="45720" rIns="91440" bIns="45720" numCol="1" anchor="t" anchorCtr="0" compatLnSpc="1">
              <a:prstTxWarp prst="textNoShape">
                <a:avLst/>
              </a:prstTxWarp>
            </a:bodyPr>
            <a:lstStyle/>
            <a:p>
              <a:endParaRPr lang="es-PE">
                <a:cs typeface="B Nazanin" panose="00000700000000000000" pitchFamily="2" charset="-78"/>
              </a:endParaRPr>
            </a:p>
          </p:txBody>
        </p:sp>
        <p:sp>
          <p:nvSpPr>
            <p:cNvPr id="29" name="Freeform 10">
              <a:extLst>
                <a:ext uri="{FF2B5EF4-FFF2-40B4-BE49-F238E27FC236}">
                  <a16:creationId xmlns:a16="http://schemas.microsoft.com/office/drawing/2014/main" id="{314A5331-3D7E-417A-BDE5-7F9B8BAF0637}"/>
                </a:ext>
              </a:extLst>
            </p:cNvPr>
            <p:cNvSpPr>
              <a:spLocks/>
            </p:cNvSpPr>
            <p:nvPr/>
          </p:nvSpPr>
          <p:spPr bwMode="auto">
            <a:xfrm>
              <a:off x="11904663" y="6340475"/>
              <a:ext cx="119063" cy="76200"/>
            </a:xfrm>
            <a:custGeom>
              <a:avLst/>
              <a:gdLst>
                <a:gd name="T0" fmla="*/ 0 w 83"/>
                <a:gd name="T1" fmla="*/ 3 h 53"/>
                <a:gd name="T2" fmla="*/ 11 w 83"/>
                <a:gd name="T3" fmla="*/ 2 h 53"/>
                <a:gd name="T4" fmla="*/ 60 w 83"/>
                <a:gd name="T5" fmla="*/ 4 h 53"/>
                <a:gd name="T6" fmla="*/ 76 w 83"/>
                <a:gd name="T7" fmla="*/ 12 h 53"/>
                <a:gd name="T8" fmla="*/ 75 w 83"/>
                <a:gd name="T9" fmla="*/ 31 h 53"/>
                <a:gd name="T10" fmla="*/ 39 w 83"/>
                <a:gd name="T11" fmla="*/ 48 h 53"/>
                <a:gd name="T12" fmla="*/ 22 w 83"/>
                <a:gd name="T13" fmla="*/ 53 h 53"/>
                <a:gd name="T14" fmla="*/ 0 w 83"/>
                <a:gd name="T15" fmla="*/ 3 h 5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3" h="53">
                  <a:moveTo>
                    <a:pt x="0" y="3"/>
                  </a:moveTo>
                  <a:cubicBezTo>
                    <a:pt x="4" y="2"/>
                    <a:pt x="7" y="2"/>
                    <a:pt x="11" y="2"/>
                  </a:cubicBezTo>
                  <a:cubicBezTo>
                    <a:pt x="27" y="1"/>
                    <a:pt x="44" y="0"/>
                    <a:pt x="60" y="4"/>
                  </a:cubicBezTo>
                  <a:cubicBezTo>
                    <a:pt x="66" y="6"/>
                    <a:pt x="71" y="8"/>
                    <a:pt x="76" y="12"/>
                  </a:cubicBezTo>
                  <a:cubicBezTo>
                    <a:pt x="83" y="18"/>
                    <a:pt x="83" y="26"/>
                    <a:pt x="75" y="31"/>
                  </a:cubicBezTo>
                  <a:cubicBezTo>
                    <a:pt x="64" y="39"/>
                    <a:pt x="52" y="43"/>
                    <a:pt x="39" y="48"/>
                  </a:cubicBezTo>
                  <a:cubicBezTo>
                    <a:pt x="34" y="49"/>
                    <a:pt x="28" y="51"/>
                    <a:pt x="22" y="53"/>
                  </a:cubicBezTo>
                  <a:cubicBezTo>
                    <a:pt x="18" y="35"/>
                    <a:pt x="11" y="18"/>
                    <a:pt x="0" y="3"/>
                  </a:cubicBezTo>
                  <a:close/>
                </a:path>
              </a:pathLst>
            </a:custGeom>
            <a:solidFill>
              <a:srgbClr val="FFC000"/>
            </a:solidFill>
            <a:ln>
              <a:noFill/>
            </a:ln>
          </p:spPr>
          <p:txBody>
            <a:bodyPr vert="horz" wrap="square" lIns="91440" tIns="45720" rIns="91440" bIns="45720" numCol="1" anchor="t" anchorCtr="0" compatLnSpc="1">
              <a:prstTxWarp prst="textNoShape">
                <a:avLst/>
              </a:prstTxWarp>
            </a:bodyPr>
            <a:lstStyle/>
            <a:p>
              <a:endParaRPr lang="es-PE">
                <a:cs typeface="B Nazanin" panose="00000700000000000000" pitchFamily="2" charset="-78"/>
              </a:endParaRPr>
            </a:p>
          </p:txBody>
        </p:sp>
        <p:sp>
          <p:nvSpPr>
            <p:cNvPr id="30" name="Freeform 11">
              <a:extLst>
                <a:ext uri="{FF2B5EF4-FFF2-40B4-BE49-F238E27FC236}">
                  <a16:creationId xmlns:a16="http://schemas.microsoft.com/office/drawing/2014/main" id="{CD6E904A-0724-430C-B13D-A67C1E95B2FF}"/>
                </a:ext>
              </a:extLst>
            </p:cNvPr>
            <p:cNvSpPr>
              <a:spLocks/>
            </p:cNvSpPr>
            <p:nvPr/>
          </p:nvSpPr>
          <p:spPr bwMode="auto">
            <a:xfrm>
              <a:off x="11690350" y="6176963"/>
              <a:ext cx="82550" cy="134938"/>
            </a:xfrm>
            <a:custGeom>
              <a:avLst/>
              <a:gdLst>
                <a:gd name="T0" fmla="*/ 1 w 58"/>
                <a:gd name="T1" fmla="*/ 87 h 93"/>
                <a:gd name="T2" fmla="*/ 20 w 58"/>
                <a:gd name="T3" fmla="*/ 33 h 93"/>
                <a:gd name="T4" fmla="*/ 37 w 58"/>
                <a:gd name="T5" fmla="*/ 9 h 93"/>
                <a:gd name="T6" fmla="*/ 39 w 58"/>
                <a:gd name="T7" fmla="*/ 4 h 93"/>
                <a:gd name="T8" fmla="*/ 46 w 58"/>
                <a:gd name="T9" fmla="*/ 0 h 93"/>
                <a:gd name="T10" fmla="*/ 52 w 58"/>
                <a:gd name="T11" fmla="*/ 2 h 93"/>
                <a:gd name="T12" fmla="*/ 56 w 58"/>
                <a:gd name="T13" fmla="*/ 10 h 93"/>
                <a:gd name="T14" fmla="*/ 46 w 58"/>
                <a:gd name="T15" fmla="*/ 30 h 93"/>
                <a:gd name="T16" fmla="*/ 27 w 58"/>
                <a:gd name="T17" fmla="*/ 57 h 93"/>
                <a:gd name="T18" fmla="*/ 19 w 58"/>
                <a:gd name="T19" fmla="*/ 86 h 93"/>
                <a:gd name="T20" fmla="*/ 16 w 58"/>
                <a:gd name="T21" fmla="*/ 91 h 93"/>
                <a:gd name="T22" fmla="*/ 6 w 58"/>
                <a:gd name="T23" fmla="*/ 92 h 93"/>
                <a:gd name="T24" fmla="*/ 1 w 58"/>
                <a:gd name="T25" fmla="*/ 87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8" h="93">
                  <a:moveTo>
                    <a:pt x="1" y="87"/>
                  </a:moveTo>
                  <a:cubicBezTo>
                    <a:pt x="0" y="67"/>
                    <a:pt x="8" y="49"/>
                    <a:pt x="20" y="33"/>
                  </a:cubicBezTo>
                  <a:cubicBezTo>
                    <a:pt x="26" y="25"/>
                    <a:pt x="31" y="17"/>
                    <a:pt x="37" y="9"/>
                  </a:cubicBezTo>
                  <a:cubicBezTo>
                    <a:pt x="38" y="8"/>
                    <a:pt x="39" y="6"/>
                    <a:pt x="39" y="4"/>
                  </a:cubicBezTo>
                  <a:cubicBezTo>
                    <a:pt x="41" y="1"/>
                    <a:pt x="43" y="0"/>
                    <a:pt x="46" y="0"/>
                  </a:cubicBezTo>
                  <a:cubicBezTo>
                    <a:pt x="48" y="1"/>
                    <a:pt x="50" y="1"/>
                    <a:pt x="52" y="2"/>
                  </a:cubicBezTo>
                  <a:cubicBezTo>
                    <a:pt x="56" y="3"/>
                    <a:pt x="58" y="6"/>
                    <a:pt x="56" y="10"/>
                  </a:cubicBezTo>
                  <a:cubicBezTo>
                    <a:pt x="53" y="17"/>
                    <a:pt x="50" y="23"/>
                    <a:pt x="46" y="30"/>
                  </a:cubicBezTo>
                  <a:cubicBezTo>
                    <a:pt x="40" y="39"/>
                    <a:pt x="33" y="48"/>
                    <a:pt x="27" y="57"/>
                  </a:cubicBezTo>
                  <a:cubicBezTo>
                    <a:pt x="21" y="66"/>
                    <a:pt x="19" y="76"/>
                    <a:pt x="19" y="86"/>
                  </a:cubicBezTo>
                  <a:cubicBezTo>
                    <a:pt x="19" y="89"/>
                    <a:pt x="18" y="90"/>
                    <a:pt x="16" y="91"/>
                  </a:cubicBezTo>
                  <a:cubicBezTo>
                    <a:pt x="12" y="91"/>
                    <a:pt x="9" y="92"/>
                    <a:pt x="6" y="92"/>
                  </a:cubicBezTo>
                  <a:cubicBezTo>
                    <a:pt x="0" y="93"/>
                    <a:pt x="0" y="93"/>
                    <a:pt x="1" y="87"/>
                  </a:cubicBezTo>
                  <a:close/>
                </a:path>
              </a:pathLst>
            </a:custGeom>
            <a:solidFill>
              <a:srgbClr val="FFC000"/>
            </a:solidFill>
            <a:ln>
              <a:noFill/>
            </a:ln>
          </p:spPr>
          <p:txBody>
            <a:bodyPr vert="horz" wrap="square" lIns="91440" tIns="45720" rIns="91440" bIns="45720" numCol="1" anchor="t" anchorCtr="0" compatLnSpc="1">
              <a:prstTxWarp prst="textNoShape">
                <a:avLst/>
              </a:prstTxWarp>
            </a:bodyPr>
            <a:lstStyle/>
            <a:p>
              <a:endParaRPr lang="es-PE">
                <a:cs typeface="B Nazanin" panose="00000700000000000000" pitchFamily="2" charset="-78"/>
              </a:endParaRPr>
            </a:p>
          </p:txBody>
        </p:sp>
      </p:grpSp>
      <p:grpSp>
        <p:nvGrpSpPr>
          <p:cNvPr id="31" name="Grupo 30">
            <a:extLst>
              <a:ext uri="{FF2B5EF4-FFF2-40B4-BE49-F238E27FC236}">
                <a16:creationId xmlns:a16="http://schemas.microsoft.com/office/drawing/2014/main" id="{505F52C1-7873-4EAA-801D-AB90B3DC983C}"/>
              </a:ext>
            </a:extLst>
          </p:cNvPr>
          <p:cNvGrpSpPr/>
          <p:nvPr/>
        </p:nvGrpSpPr>
        <p:grpSpPr>
          <a:xfrm rot="10800000">
            <a:off x="120811" y="6612571"/>
            <a:ext cx="11775915" cy="145782"/>
            <a:chOff x="120811" y="6612571"/>
            <a:chExt cx="11775915" cy="145782"/>
          </a:xfrm>
        </p:grpSpPr>
        <p:cxnSp>
          <p:nvCxnSpPr>
            <p:cNvPr id="32" name="Conector recto 31">
              <a:extLst>
                <a:ext uri="{FF2B5EF4-FFF2-40B4-BE49-F238E27FC236}">
                  <a16:creationId xmlns:a16="http://schemas.microsoft.com/office/drawing/2014/main" id="{69D1002C-54E0-4721-A329-E3C692E0AE19}"/>
                </a:ext>
              </a:extLst>
            </p:cNvPr>
            <p:cNvCxnSpPr>
              <a:cxnSpLocks/>
            </p:cNvCxnSpPr>
            <p:nvPr/>
          </p:nvCxnSpPr>
          <p:spPr>
            <a:xfrm>
              <a:off x="6550702" y="6672530"/>
              <a:ext cx="5346024" cy="0"/>
            </a:xfrm>
            <a:prstGeom prst="line">
              <a:avLst/>
            </a:prstGeom>
            <a:ln w="28575">
              <a:solidFill>
                <a:schemeClr val="accent3">
                  <a:lumMod val="75000"/>
                </a:schemeClr>
              </a:solidFill>
              <a:prstDash val="dash"/>
            </a:ln>
          </p:spPr>
          <p:style>
            <a:lnRef idx="1">
              <a:schemeClr val="accent1"/>
            </a:lnRef>
            <a:fillRef idx="0">
              <a:schemeClr val="accent1"/>
            </a:fillRef>
            <a:effectRef idx="0">
              <a:schemeClr val="accent1"/>
            </a:effectRef>
            <a:fontRef idx="minor">
              <a:schemeClr val="tx1"/>
            </a:fontRef>
          </p:style>
        </p:cxnSp>
        <p:sp>
          <p:nvSpPr>
            <p:cNvPr id="33" name="Rectángulo 32">
              <a:extLst>
                <a:ext uri="{FF2B5EF4-FFF2-40B4-BE49-F238E27FC236}">
                  <a16:creationId xmlns:a16="http://schemas.microsoft.com/office/drawing/2014/main" id="{896C61B3-F2E0-4EF9-A486-1C239D5CD103}"/>
                </a:ext>
              </a:extLst>
            </p:cNvPr>
            <p:cNvSpPr/>
            <p:nvPr/>
          </p:nvSpPr>
          <p:spPr>
            <a:xfrm>
              <a:off x="120811" y="6612571"/>
              <a:ext cx="7224369" cy="145782"/>
            </a:xfrm>
            <a:prstGeom prst="rect">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PE">
                <a:cs typeface="B Nazanin" panose="00000700000000000000" pitchFamily="2" charset="-78"/>
              </a:endParaRPr>
            </a:p>
          </p:txBody>
        </p:sp>
      </p:grpSp>
      <p:grpSp>
        <p:nvGrpSpPr>
          <p:cNvPr id="1034" name="Grupo 1033">
            <a:extLst>
              <a:ext uri="{FF2B5EF4-FFF2-40B4-BE49-F238E27FC236}">
                <a16:creationId xmlns:a16="http://schemas.microsoft.com/office/drawing/2014/main" id="{030B4B3A-93E1-9E93-5E79-CC58E2850DE9}"/>
              </a:ext>
            </a:extLst>
          </p:cNvPr>
          <p:cNvGrpSpPr/>
          <p:nvPr/>
        </p:nvGrpSpPr>
        <p:grpSpPr>
          <a:xfrm>
            <a:off x="1273176" y="3468688"/>
            <a:ext cx="3394075" cy="3417888"/>
            <a:chOff x="1273176" y="3468688"/>
            <a:chExt cx="3394075" cy="3417888"/>
          </a:xfrm>
        </p:grpSpPr>
        <p:sp>
          <p:nvSpPr>
            <p:cNvPr id="5" name="Freeform 5">
              <a:extLst>
                <a:ext uri="{FF2B5EF4-FFF2-40B4-BE49-F238E27FC236}">
                  <a16:creationId xmlns:a16="http://schemas.microsoft.com/office/drawing/2014/main" id="{E562F2CF-D9CD-9E77-6393-E06B60FB0420}"/>
                </a:ext>
              </a:extLst>
            </p:cNvPr>
            <p:cNvSpPr>
              <a:spLocks/>
            </p:cNvSpPr>
            <p:nvPr/>
          </p:nvSpPr>
          <p:spPr bwMode="auto">
            <a:xfrm>
              <a:off x="2057401" y="5410201"/>
              <a:ext cx="927100" cy="1476375"/>
            </a:xfrm>
            <a:custGeom>
              <a:avLst/>
              <a:gdLst>
                <a:gd name="T0" fmla="*/ 0 w 434"/>
                <a:gd name="T1" fmla="*/ 690 h 690"/>
                <a:gd name="T2" fmla="*/ 85 w 434"/>
                <a:gd name="T3" fmla="*/ 481 h 690"/>
                <a:gd name="T4" fmla="*/ 125 w 434"/>
                <a:gd name="T5" fmla="*/ 440 h 690"/>
                <a:gd name="T6" fmla="*/ 150 w 434"/>
                <a:gd name="T7" fmla="*/ 341 h 690"/>
                <a:gd name="T8" fmla="*/ 87 w 434"/>
                <a:gd name="T9" fmla="*/ 170 h 690"/>
                <a:gd name="T10" fmla="*/ 56 w 434"/>
                <a:gd name="T11" fmla="*/ 78 h 690"/>
                <a:gd name="T12" fmla="*/ 55 w 434"/>
                <a:gd name="T13" fmla="*/ 9 h 690"/>
                <a:gd name="T14" fmla="*/ 65 w 434"/>
                <a:gd name="T15" fmla="*/ 0 h 690"/>
                <a:gd name="T16" fmla="*/ 75 w 434"/>
                <a:gd name="T17" fmla="*/ 8 h 690"/>
                <a:gd name="T18" fmla="*/ 77 w 434"/>
                <a:gd name="T19" fmla="*/ 14 h 690"/>
                <a:gd name="T20" fmla="*/ 121 w 434"/>
                <a:gd name="T21" fmla="*/ 103 h 690"/>
                <a:gd name="T22" fmla="*/ 239 w 434"/>
                <a:gd name="T23" fmla="*/ 188 h 690"/>
                <a:gd name="T24" fmla="*/ 370 w 434"/>
                <a:gd name="T25" fmla="*/ 201 h 690"/>
                <a:gd name="T26" fmla="*/ 399 w 434"/>
                <a:gd name="T27" fmla="*/ 208 h 690"/>
                <a:gd name="T28" fmla="*/ 409 w 434"/>
                <a:gd name="T29" fmla="*/ 303 h 690"/>
                <a:gd name="T30" fmla="*/ 421 w 434"/>
                <a:gd name="T31" fmla="*/ 482 h 690"/>
                <a:gd name="T32" fmla="*/ 425 w 434"/>
                <a:gd name="T33" fmla="*/ 542 h 690"/>
                <a:gd name="T34" fmla="*/ 433 w 434"/>
                <a:gd name="T35" fmla="*/ 669 h 690"/>
                <a:gd name="T36" fmla="*/ 428 w 434"/>
                <a:gd name="T37" fmla="*/ 690 h 690"/>
                <a:gd name="T38" fmla="*/ 0 w 434"/>
                <a:gd name="T39" fmla="*/ 690 h 6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34" h="690">
                  <a:moveTo>
                    <a:pt x="0" y="690"/>
                  </a:moveTo>
                  <a:cubicBezTo>
                    <a:pt x="16" y="615"/>
                    <a:pt x="38" y="543"/>
                    <a:pt x="85" y="481"/>
                  </a:cubicBezTo>
                  <a:cubicBezTo>
                    <a:pt x="96" y="466"/>
                    <a:pt x="111" y="453"/>
                    <a:pt x="125" y="440"/>
                  </a:cubicBezTo>
                  <a:cubicBezTo>
                    <a:pt x="153" y="412"/>
                    <a:pt x="161" y="378"/>
                    <a:pt x="150" y="341"/>
                  </a:cubicBezTo>
                  <a:cubicBezTo>
                    <a:pt x="132" y="283"/>
                    <a:pt x="107" y="227"/>
                    <a:pt x="87" y="170"/>
                  </a:cubicBezTo>
                  <a:cubicBezTo>
                    <a:pt x="77" y="139"/>
                    <a:pt x="59" y="111"/>
                    <a:pt x="56" y="78"/>
                  </a:cubicBezTo>
                  <a:cubicBezTo>
                    <a:pt x="43" y="55"/>
                    <a:pt x="52" y="32"/>
                    <a:pt x="55" y="9"/>
                  </a:cubicBezTo>
                  <a:cubicBezTo>
                    <a:pt x="55" y="4"/>
                    <a:pt x="59" y="0"/>
                    <a:pt x="65" y="0"/>
                  </a:cubicBezTo>
                  <a:cubicBezTo>
                    <a:pt x="70" y="0"/>
                    <a:pt x="73" y="4"/>
                    <a:pt x="75" y="8"/>
                  </a:cubicBezTo>
                  <a:cubicBezTo>
                    <a:pt x="76" y="10"/>
                    <a:pt x="77" y="12"/>
                    <a:pt x="77" y="14"/>
                  </a:cubicBezTo>
                  <a:cubicBezTo>
                    <a:pt x="85" y="47"/>
                    <a:pt x="103" y="74"/>
                    <a:pt x="121" y="103"/>
                  </a:cubicBezTo>
                  <a:cubicBezTo>
                    <a:pt x="148" y="149"/>
                    <a:pt x="191" y="172"/>
                    <a:pt x="239" y="188"/>
                  </a:cubicBezTo>
                  <a:cubicBezTo>
                    <a:pt x="282" y="201"/>
                    <a:pt x="326" y="199"/>
                    <a:pt x="370" y="201"/>
                  </a:cubicBezTo>
                  <a:cubicBezTo>
                    <a:pt x="380" y="201"/>
                    <a:pt x="392" y="198"/>
                    <a:pt x="399" y="208"/>
                  </a:cubicBezTo>
                  <a:cubicBezTo>
                    <a:pt x="407" y="240"/>
                    <a:pt x="408" y="272"/>
                    <a:pt x="409" y="303"/>
                  </a:cubicBezTo>
                  <a:cubicBezTo>
                    <a:pt x="411" y="363"/>
                    <a:pt x="418" y="423"/>
                    <a:pt x="421" y="482"/>
                  </a:cubicBezTo>
                  <a:cubicBezTo>
                    <a:pt x="423" y="502"/>
                    <a:pt x="424" y="522"/>
                    <a:pt x="425" y="542"/>
                  </a:cubicBezTo>
                  <a:cubicBezTo>
                    <a:pt x="427" y="584"/>
                    <a:pt x="429" y="627"/>
                    <a:pt x="433" y="669"/>
                  </a:cubicBezTo>
                  <a:cubicBezTo>
                    <a:pt x="434" y="676"/>
                    <a:pt x="433" y="684"/>
                    <a:pt x="428" y="690"/>
                  </a:cubicBezTo>
                  <a:cubicBezTo>
                    <a:pt x="286" y="690"/>
                    <a:pt x="143" y="690"/>
                    <a:pt x="0" y="690"/>
                  </a:cubicBezTo>
                  <a:close/>
                </a:path>
              </a:pathLst>
            </a:custGeom>
            <a:solidFill>
              <a:srgbClr val="CFE9E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700000000000000" pitchFamily="2" charset="-78"/>
              </a:endParaRPr>
            </a:p>
          </p:txBody>
        </p:sp>
        <p:sp>
          <p:nvSpPr>
            <p:cNvPr id="7" name="Freeform 6">
              <a:extLst>
                <a:ext uri="{FF2B5EF4-FFF2-40B4-BE49-F238E27FC236}">
                  <a16:creationId xmlns:a16="http://schemas.microsoft.com/office/drawing/2014/main" id="{CFD6D181-0FF9-CC67-BD22-7899AD97094E}"/>
                </a:ext>
              </a:extLst>
            </p:cNvPr>
            <p:cNvSpPr>
              <a:spLocks/>
            </p:cNvSpPr>
            <p:nvPr/>
          </p:nvSpPr>
          <p:spPr bwMode="auto">
            <a:xfrm>
              <a:off x="2914651" y="5675313"/>
              <a:ext cx="339725" cy="1211263"/>
            </a:xfrm>
            <a:custGeom>
              <a:avLst/>
              <a:gdLst>
                <a:gd name="T0" fmla="*/ 151 w 159"/>
                <a:gd name="T1" fmla="*/ 6 h 566"/>
                <a:gd name="T2" fmla="*/ 117 w 159"/>
                <a:gd name="T3" fmla="*/ 66 h 566"/>
                <a:gd name="T4" fmla="*/ 95 w 159"/>
                <a:gd name="T5" fmla="*/ 140 h 566"/>
                <a:gd name="T6" fmla="*/ 107 w 159"/>
                <a:gd name="T7" fmla="*/ 262 h 566"/>
                <a:gd name="T8" fmla="*/ 133 w 159"/>
                <a:gd name="T9" fmla="*/ 402 h 566"/>
                <a:gd name="T10" fmla="*/ 159 w 159"/>
                <a:gd name="T11" fmla="*/ 566 h 566"/>
                <a:gd name="T12" fmla="*/ 39 w 159"/>
                <a:gd name="T13" fmla="*/ 566 h 566"/>
                <a:gd name="T14" fmla="*/ 30 w 159"/>
                <a:gd name="T15" fmla="*/ 530 h 566"/>
                <a:gd name="T16" fmla="*/ 21 w 159"/>
                <a:gd name="T17" fmla="*/ 389 h 566"/>
                <a:gd name="T18" fmla="*/ 8 w 159"/>
                <a:gd name="T19" fmla="*/ 207 h 566"/>
                <a:gd name="T20" fmla="*/ 0 w 159"/>
                <a:gd name="T21" fmla="*/ 87 h 566"/>
                <a:gd name="T22" fmla="*/ 22 w 159"/>
                <a:gd name="T23" fmla="*/ 72 h 566"/>
                <a:gd name="T24" fmla="*/ 133 w 159"/>
                <a:gd name="T25" fmla="*/ 11 h 566"/>
                <a:gd name="T26" fmla="*/ 151 w 159"/>
                <a:gd name="T27" fmla="*/ 6 h 5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59" h="566">
                  <a:moveTo>
                    <a:pt x="151" y="6"/>
                  </a:moveTo>
                  <a:cubicBezTo>
                    <a:pt x="145" y="29"/>
                    <a:pt x="131" y="47"/>
                    <a:pt x="117" y="66"/>
                  </a:cubicBezTo>
                  <a:cubicBezTo>
                    <a:pt x="99" y="87"/>
                    <a:pt x="91" y="112"/>
                    <a:pt x="95" y="140"/>
                  </a:cubicBezTo>
                  <a:cubicBezTo>
                    <a:pt x="102" y="180"/>
                    <a:pt x="98" y="221"/>
                    <a:pt x="107" y="262"/>
                  </a:cubicBezTo>
                  <a:cubicBezTo>
                    <a:pt x="117" y="308"/>
                    <a:pt x="125" y="355"/>
                    <a:pt x="133" y="402"/>
                  </a:cubicBezTo>
                  <a:cubicBezTo>
                    <a:pt x="141" y="456"/>
                    <a:pt x="154" y="510"/>
                    <a:pt x="159" y="566"/>
                  </a:cubicBezTo>
                  <a:cubicBezTo>
                    <a:pt x="119" y="566"/>
                    <a:pt x="79" y="566"/>
                    <a:pt x="39" y="566"/>
                  </a:cubicBezTo>
                  <a:cubicBezTo>
                    <a:pt x="30" y="555"/>
                    <a:pt x="30" y="542"/>
                    <a:pt x="30" y="530"/>
                  </a:cubicBezTo>
                  <a:cubicBezTo>
                    <a:pt x="29" y="483"/>
                    <a:pt x="23" y="436"/>
                    <a:pt x="21" y="389"/>
                  </a:cubicBezTo>
                  <a:cubicBezTo>
                    <a:pt x="19" y="328"/>
                    <a:pt x="12" y="268"/>
                    <a:pt x="8" y="207"/>
                  </a:cubicBezTo>
                  <a:cubicBezTo>
                    <a:pt x="6" y="167"/>
                    <a:pt x="2" y="127"/>
                    <a:pt x="0" y="87"/>
                  </a:cubicBezTo>
                  <a:cubicBezTo>
                    <a:pt x="3" y="75"/>
                    <a:pt x="13" y="75"/>
                    <a:pt x="22" y="72"/>
                  </a:cubicBezTo>
                  <a:cubicBezTo>
                    <a:pt x="62" y="59"/>
                    <a:pt x="103" y="45"/>
                    <a:pt x="133" y="11"/>
                  </a:cubicBezTo>
                  <a:cubicBezTo>
                    <a:pt x="137" y="5"/>
                    <a:pt x="143" y="0"/>
                    <a:pt x="151" y="6"/>
                  </a:cubicBezTo>
                  <a:close/>
                </a:path>
              </a:pathLst>
            </a:custGeom>
            <a:solidFill>
              <a:srgbClr val="CFE9E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700000000000000" pitchFamily="2" charset="-78"/>
              </a:endParaRPr>
            </a:p>
          </p:txBody>
        </p:sp>
        <p:sp>
          <p:nvSpPr>
            <p:cNvPr id="10" name="Freeform 7">
              <a:extLst>
                <a:ext uri="{FF2B5EF4-FFF2-40B4-BE49-F238E27FC236}">
                  <a16:creationId xmlns:a16="http://schemas.microsoft.com/office/drawing/2014/main" id="{17C30616-6C1B-FC3D-CADF-CC2BEA4DE7E8}"/>
                </a:ext>
              </a:extLst>
            </p:cNvPr>
            <p:cNvSpPr>
              <a:spLocks/>
            </p:cNvSpPr>
            <p:nvPr/>
          </p:nvSpPr>
          <p:spPr bwMode="auto">
            <a:xfrm>
              <a:off x="2886076" y="5761038"/>
              <a:ext cx="111125" cy="1125538"/>
            </a:xfrm>
            <a:custGeom>
              <a:avLst/>
              <a:gdLst>
                <a:gd name="T0" fmla="*/ 16 w 52"/>
                <a:gd name="T1" fmla="*/ 42 h 526"/>
                <a:gd name="T2" fmla="*/ 27 w 52"/>
                <a:gd name="T3" fmla="*/ 170 h 526"/>
                <a:gd name="T4" fmla="*/ 36 w 52"/>
                <a:gd name="T5" fmla="*/ 275 h 526"/>
                <a:gd name="T6" fmla="*/ 52 w 52"/>
                <a:gd name="T7" fmla="*/ 526 h 526"/>
                <a:gd name="T8" fmla="*/ 40 w 52"/>
                <a:gd name="T9" fmla="*/ 526 h 526"/>
                <a:gd name="T10" fmla="*/ 25 w 52"/>
                <a:gd name="T11" fmla="*/ 302 h 526"/>
                <a:gd name="T12" fmla="*/ 16 w 52"/>
                <a:gd name="T13" fmla="*/ 159 h 526"/>
                <a:gd name="T14" fmla="*/ 8 w 52"/>
                <a:gd name="T15" fmla="*/ 42 h 526"/>
                <a:gd name="T16" fmla="*/ 3 w 52"/>
                <a:gd name="T17" fmla="*/ 27 h 526"/>
                <a:gd name="T18" fmla="*/ 4 w 52"/>
                <a:gd name="T19" fmla="*/ 1 h 526"/>
                <a:gd name="T20" fmla="*/ 11 w 52"/>
                <a:gd name="T21" fmla="*/ 1 h 526"/>
                <a:gd name="T22" fmla="*/ 16 w 52"/>
                <a:gd name="T23" fmla="*/ 42 h 5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2" h="526">
                  <a:moveTo>
                    <a:pt x="16" y="42"/>
                  </a:moveTo>
                  <a:cubicBezTo>
                    <a:pt x="20" y="85"/>
                    <a:pt x="24" y="127"/>
                    <a:pt x="27" y="170"/>
                  </a:cubicBezTo>
                  <a:cubicBezTo>
                    <a:pt x="30" y="205"/>
                    <a:pt x="33" y="240"/>
                    <a:pt x="36" y="275"/>
                  </a:cubicBezTo>
                  <a:cubicBezTo>
                    <a:pt x="42" y="358"/>
                    <a:pt x="47" y="442"/>
                    <a:pt x="52" y="526"/>
                  </a:cubicBezTo>
                  <a:cubicBezTo>
                    <a:pt x="48" y="526"/>
                    <a:pt x="44" y="526"/>
                    <a:pt x="40" y="526"/>
                  </a:cubicBezTo>
                  <a:cubicBezTo>
                    <a:pt x="33" y="451"/>
                    <a:pt x="31" y="376"/>
                    <a:pt x="25" y="302"/>
                  </a:cubicBezTo>
                  <a:cubicBezTo>
                    <a:pt x="22" y="254"/>
                    <a:pt x="17" y="207"/>
                    <a:pt x="16" y="159"/>
                  </a:cubicBezTo>
                  <a:cubicBezTo>
                    <a:pt x="15" y="120"/>
                    <a:pt x="11" y="81"/>
                    <a:pt x="8" y="42"/>
                  </a:cubicBezTo>
                  <a:cubicBezTo>
                    <a:pt x="4" y="38"/>
                    <a:pt x="3" y="32"/>
                    <a:pt x="3" y="27"/>
                  </a:cubicBezTo>
                  <a:cubicBezTo>
                    <a:pt x="4" y="18"/>
                    <a:pt x="0" y="9"/>
                    <a:pt x="4" y="1"/>
                  </a:cubicBezTo>
                  <a:cubicBezTo>
                    <a:pt x="6" y="0"/>
                    <a:pt x="9" y="0"/>
                    <a:pt x="11" y="1"/>
                  </a:cubicBezTo>
                  <a:cubicBezTo>
                    <a:pt x="20" y="13"/>
                    <a:pt x="24" y="27"/>
                    <a:pt x="16" y="42"/>
                  </a:cubicBezTo>
                  <a:close/>
                </a:path>
              </a:pathLst>
            </a:custGeom>
            <a:solidFill>
              <a:srgbClr val="F3FAF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700000000000000" pitchFamily="2" charset="-78"/>
              </a:endParaRPr>
            </a:p>
          </p:txBody>
        </p:sp>
        <p:sp>
          <p:nvSpPr>
            <p:cNvPr id="11" name="Freeform 8">
              <a:extLst>
                <a:ext uri="{FF2B5EF4-FFF2-40B4-BE49-F238E27FC236}">
                  <a16:creationId xmlns:a16="http://schemas.microsoft.com/office/drawing/2014/main" id="{97653F81-EE3F-86A3-C4ED-1D65E949D99B}"/>
                </a:ext>
              </a:extLst>
            </p:cNvPr>
            <p:cNvSpPr>
              <a:spLocks/>
            </p:cNvSpPr>
            <p:nvPr/>
          </p:nvSpPr>
          <p:spPr bwMode="auto">
            <a:xfrm>
              <a:off x="2024063" y="3886201"/>
              <a:ext cx="1101725" cy="1169988"/>
            </a:xfrm>
            <a:custGeom>
              <a:avLst/>
              <a:gdLst>
                <a:gd name="T0" fmla="*/ 479 w 515"/>
                <a:gd name="T1" fmla="*/ 282 h 547"/>
                <a:gd name="T2" fmla="*/ 457 w 515"/>
                <a:gd name="T3" fmla="*/ 315 h 547"/>
                <a:gd name="T4" fmla="*/ 337 w 515"/>
                <a:gd name="T5" fmla="*/ 411 h 547"/>
                <a:gd name="T6" fmla="*/ 327 w 515"/>
                <a:gd name="T7" fmla="*/ 443 h 547"/>
                <a:gd name="T8" fmla="*/ 377 w 515"/>
                <a:gd name="T9" fmla="*/ 487 h 547"/>
                <a:gd name="T10" fmla="*/ 391 w 515"/>
                <a:gd name="T11" fmla="*/ 502 h 547"/>
                <a:gd name="T12" fmla="*/ 362 w 515"/>
                <a:gd name="T13" fmla="*/ 534 h 547"/>
                <a:gd name="T14" fmla="*/ 240 w 515"/>
                <a:gd name="T15" fmla="*/ 544 h 547"/>
                <a:gd name="T16" fmla="*/ 220 w 515"/>
                <a:gd name="T17" fmla="*/ 537 h 547"/>
                <a:gd name="T18" fmla="*/ 205 w 515"/>
                <a:gd name="T19" fmla="*/ 517 h 547"/>
                <a:gd name="T20" fmla="*/ 211 w 515"/>
                <a:gd name="T21" fmla="*/ 481 h 547"/>
                <a:gd name="T22" fmla="*/ 220 w 515"/>
                <a:gd name="T23" fmla="*/ 452 h 547"/>
                <a:gd name="T24" fmla="*/ 191 w 515"/>
                <a:gd name="T25" fmla="*/ 419 h 547"/>
                <a:gd name="T26" fmla="*/ 130 w 515"/>
                <a:gd name="T27" fmla="*/ 398 h 547"/>
                <a:gd name="T28" fmla="*/ 108 w 515"/>
                <a:gd name="T29" fmla="*/ 396 h 547"/>
                <a:gd name="T30" fmla="*/ 81 w 515"/>
                <a:gd name="T31" fmla="*/ 362 h 547"/>
                <a:gd name="T32" fmla="*/ 25 w 515"/>
                <a:gd name="T33" fmla="*/ 285 h 547"/>
                <a:gd name="T34" fmla="*/ 1 w 515"/>
                <a:gd name="T35" fmla="*/ 266 h 547"/>
                <a:gd name="T36" fmla="*/ 18 w 515"/>
                <a:gd name="T37" fmla="*/ 201 h 547"/>
                <a:gd name="T38" fmla="*/ 39 w 515"/>
                <a:gd name="T39" fmla="*/ 161 h 547"/>
                <a:gd name="T40" fmla="*/ 75 w 515"/>
                <a:gd name="T41" fmla="*/ 163 h 547"/>
                <a:gd name="T42" fmla="*/ 151 w 515"/>
                <a:gd name="T43" fmla="*/ 157 h 547"/>
                <a:gd name="T44" fmla="*/ 102 w 515"/>
                <a:gd name="T45" fmla="*/ 131 h 547"/>
                <a:gd name="T46" fmla="*/ 136 w 515"/>
                <a:gd name="T47" fmla="*/ 84 h 547"/>
                <a:gd name="T48" fmla="*/ 266 w 515"/>
                <a:gd name="T49" fmla="*/ 19 h 547"/>
                <a:gd name="T50" fmla="*/ 412 w 515"/>
                <a:gd name="T51" fmla="*/ 3 h 547"/>
                <a:gd name="T52" fmla="*/ 448 w 515"/>
                <a:gd name="T53" fmla="*/ 28 h 547"/>
                <a:gd name="T54" fmla="*/ 510 w 515"/>
                <a:gd name="T55" fmla="*/ 168 h 547"/>
                <a:gd name="T56" fmla="*/ 513 w 515"/>
                <a:gd name="T57" fmla="*/ 212 h 547"/>
                <a:gd name="T58" fmla="*/ 511 w 515"/>
                <a:gd name="T59" fmla="*/ 244 h 547"/>
                <a:gd name="T60" fmla="*/ 503 w 515"/>
                <a:gd name="T61" fmla="*/ 260 h 547"/>
                <a:gd name="T62" fmla="*/ 479 w 515"/>
                <a:gd name="T63" fmla="*/ 282 h 5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15" h="547">
                  <a:moveTo>
                    <a:pt x="479" y="282"/>
                  </a:moveTo>
                  <a:cubicBezTo>
                    <a:pt x="468" y="290"/>
                    <a:pt x="465" y="304"/>
                    <a:pt x="457" y="315"/>
                  </a:cubicBezTo>
                  <a:cubicBezTo>
                    <a:pt x="428" y="360"/>
                    <a:pt x="391" y="396"/>
                    <a:pt x="337" y="411"/>
                  </a:cubicBezTo>
                  <a:cubicBezTo>
                    <a:pt x="317" y="417"/>
                    <a:pt x="324" y="431"/>
                    <a:pt x="327" y="443"/>
                  </a:cubicBezTo>
                  <a:cubicBezTo>
                    <a:pt x="337" y="466"/>
                    <a:pt x="352" y="482"/>
                    <a:pt x="377" y="487"/>
                  </a:cubicBezTo>
                  <a:cubicBezTo>
                    <a:pt x="385" y="488"/>
                    <a:pt x="390" y="494"/>
                    <a:pt x="391" y="502"/>
                  </a:cubicBezTo>
                  <a:cubicBezTo>
                    <a:pt x="392" y="523"/>
                    <a:pt x="377" y="529"/>
                    <a:pt x="362" y="534"/>
                  </a:cubicBezTo>
                  <a:cubicBezTo>
                    <a:pt x="322" y="547"/>
                    <a:pt x="281" y="546"/>
                    <a:pt x="240" y="544"/>
                  </a:cubicBezTo>
                  <a:cubicBezTo>
                    <a:pt x="233" y="544"/>
                    <a:pt x="226" y="541"/>
                    <a:pt x="220" y="537"/>
                  </a:cubicBezTo>
                  <a:cubicBezTo>
                    <a:pt x="212" y="532"/>
                    <a:pt x="208" y="524"/>
                    <a:pt x="205" y="517"/>
                  </a:cubicBezTo>
                  <a:cubicBezTo>
                    <a:pt x="199" y="503"/>
                    <a:pt x="198" y="492"/>
                    <a:pt x="211" y="481"/>
                  </a:cubicBezTo>
                  <a:cubicBezTo>
                    <a:pt x="220" y="474"/>
                    <a:pt x="223" y="464"/>
                    <a:pt x="220" y="452"/>
                  </a:cubicBezTo>
                  <a:cubicBezTo>
                    <a:pt x="220" y="432"/>
                    <a:pt x="211" y="422"/>
                    <a:pt x="191" y="419"/>
                  </a:cubicBezTo>
                  <a:cubicBezTo>
                    <a:pt x="170" y="416"/>
                    <a:pt x="150" y="407"/>
                    <a:pt x="130" y="398"/>
                  </a:cubicBezTo>
                  <a:cubicBezTo>
                    <a:pt x="122" y="394"/>
                    <a:pt x="115" y="393"/>
                    <a:pt x="108" y="396"/>
                  </a:cubicBezTo>
                  <a:cubicBezTo>
                    <a:pt x="101" y="383"/>
                    <a:pt x="93" y="371"/>
                    <a:pt x="81" y="362"/>
                  </a:cubicBezTo>
                  <a:cubicBezTo>
                    <a:pt x="56" y="341"/>
                    <a:pt x="40" y="313"/>
                    <a:pt x="25" y="285"/>
                  </a:cubicBezTo>
                  <a:cubicBezTo>
                    <a:pt x="21" y="274"/>
                    <a:pt x="8" y="273"/>
                    <a:pt x="1" y="266"/>
                  </a:cubicBezTo>
                  <a:cubicBezTo>
                    <a:pt x="0" y="243"/>
                    <a:pt x="12" y="223"/>
                    <a:pt x="18" y="201"/>
                  </a:cubicBezTo>
                  <a:cubicBezTo>
                    <a:pt x="23" y="187"/>
                    <a:pt x="25" y="171"/>
                    <a:pt x="39" y="161"/>
                  </a:cubicBezTo>
                  <a:cubicBezTo>
                    <a:pt x="51" y="167"/>
                    <a:pt x="63" y="167"/>
                    <a:pt x="75" y="163"/>
                  </a:cubicBezTo>
                  <a:cubicBezTo>
                    <a:pt x="99" y="157"/>
                    <a:pt x="123" y="158"/>
                    <a:pt x="151" y="157"/>
                  </a:cubicBezTo>
                  <a:cubicBezTo>
                    <a:pt x="137" y="137"/>
                    <a:pt x="116" y="141"/>
                    <a:pt x="102" y="131"/>
                  </a:cubicBezTo>
                  <a:cubicBezTo>
                    <a:pt x="100" y="106"/>
                    <a:pt x="120" y="96"/>
                    <a:pt x="136" y="84"/>
                  </a:cubicBezTo>
                  <a:cubicBezTo>
                    <a:pt x="175" y="55"/>
                    <a:pt x="219" y="33"/>
                    <a:pt x="266" y="19"/>
                  </a:cubicBezTo>
                  <a:cubicBezTo>
                    <a:pt x="313" y="5"/>
                    <a:pt x="362" y="0"/>
                    <a:pt x="412" y="3"/>
                  </a:cubicBezTo>
                  <a:cubicBezTo>
                    <a:pt x="427" y="4"/>
                    <a:pt x="441" y="12"/>
                    <a:pt x="448" y="28"/>
                  </a:cubicBezTo>
                  <a:cubicBezTo>
                    <a:pt x="471" y="74"/>
                    <a:pt x="490" y="121"/>
                    <a:pt x="510" y="168"/>
                  </a:cubicBezTo>
                  <a:cubicBezTo>
                    <a:pt x="515" y="182"/>
                    <a:pt x="512" y="197"/>
                    <a:pt x="513" y="212"/>
                  </a:cubicBezTo>
                  <a:cubicBezTo>
                    <a:pt x="512" y="223"/>
                    <a:pt x="513" y="234"/>
                    <a:pt x="511" y="244"/>
                  </a:cubicBezTo>
                  <a:cubicBezTo>
                    <a:pt x="510" y="250"/>
                    <a:pt x="508" y="256"/>
                    <a:pt x="503" y="260"/>
                  </a:cubicBezTo>
                  <a:cubicBezTo>
                    <a:pt x="492" y="265"/>
                    <a:pt x="487" y="275"/>
                    <a:pt x="479" y="282"/>
                  </a:cubicBezTo>
                  <a:close/>
                </a:path>
              </a:pathLst>
            </a:custGeom>
            <a:solidFill>
              <a:srgbClr val="FBC7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700000000000000" pitchFamily="2" charset="-78"/>
              </a:endParaRPr>
            </a:p>
          </p:txBody>
        </p:sp>
        <p:sp>
          <p:nvSpPr>
            <p:cNvPr id="12" name="Freeform 9">
              <a:extLst>
                <a:ext uri="{FF2B5EF4-FFF2-40B4-BE49-F238E27FC236}">
                  <a16:creationId xmlns:a16="http://schemas.microsoft.com/office/drawing/2014/main" id="{FAE5FBE0-758D-F10F-73F5-5D1ACABB6C5A}"/>
                </a:ext>
              </a:extLst>
            </p:cNvPr>
            <p:cNvSpPr>
              <a:spLocks/>
            </p:cNvSpPr>
            <p:nvPr/>
          </p:nvSpPr>
          <p:spPr bwMode="auto">
            <a:xfrm>
              <a:off x="1712913" y="3468688"/>
              <a:ext cx="1289050" cy="1881188"/>
            </a:xfrm>
            <a:custGeom>
              <a:avLst/>
              <a:gdLst>
                <a:gd name="T0" fmla="*/ 168 w 603"/>
                <a:gd name="T1" fmla="*/ 398 h 880"/>
                <a:gd name="T2" fmla="*/ 150 w 603"/>
                <a:gd name="T3" fmla="*/ 462 h 880"/>
                <a:gd name="T4" fmla="*/ 152 w 603"/>
                <a:gd name="T5" fmla="*/ 470 h 880"/>
                <a:gd name="T6" fmla="*/ 148 w 603"/>
                <a:gd name="T7" fmla="*/ 487 h 880"/>
                <a:gd name="T8" fmla="*/ 147 w 603"/>
                <a:gd name="T9" fmla="*/ 514 h 880"/>
                <a:gd name="T10" fmla="*/ 146 w 603"/>
                <a:gd name="T11" fmla="*/ 633 h 880"/>
                <a:gd name="T12" fmla="*/ 159 w 603"/>
                <a:gd name="T13" fmla="*/ 765 h 880"/>
                <a:gd name="T14" fmla="*/ 155 w 603"/>
                <a:gd name="T15" fmla="*/ 810 h 880"/>
                <a:gd name="T16" fmla="*/ 151 w 603"/>
                <a:gd name="T17" fmla="*/ 824 h 880"/>
                <a:gd name="T18" fmla="*/ 88 w 603"/>
                <a:gd name="T19" fmla="*/ 878 h 880"/>
                <a:gd name="T20" fmla="*/ 78 w 603"/>
                <a:gd name="T21" fmla="*/ 880 h 880"/>
                <a:gd name="T22" fmla="*/ 69 w 603"/>
                <a:gd name="T23" fmla="*/ 880 h 880"/>
                <a:gd name="T24" fmla="*/ 37 w 603"/>
                <a:gd name="T25" fmla="*/ 838 h 880"/>
                <a:gd name="T26" fmla="*/ 38 w 603"/>
                <a:gd name="T27" fmla="*/ 802 h 880"/>
                <a:gd name="T28" fmla="*/ 23 w 603"/>
                <a:gd name="T29" fmla="*/ 731 h 880"/>
                <a:gd name="T30" fmla="*/ 16 w 603"/>
                <a:gd name="T31" fmla="*/ 695 h 880"/>
                <a:gd name="T32" fmla="*/ 21 w 603"/>
                <a:gd name="T33" fmla="*/ 671 h 880"/>
                <a:gd name="T34" fmla="*/ 9 w 603"/>
                <a:gd name="T35" fmla="*/ 597 h 880"/>
                <a:gd name="T36" fmla="*/ 5 w 603"/>
                <a:gd name="T37" fmla="*/ 590 h 880"/>
                <a:gd name="T38" fmla="*/ 14 w 603"/>
                <a:gd name="T39" fmla="*/ 403 h 880"/>
                <a:gd name="T40" fmla="*/ 69 w 603"/>
                <a:gd name="T41" fmla="*/ 304 h 880"/>
                <a:gd name="T42" fmla="*/ 75 w 603"/>
                <a:gd name="T43" fmla="*/ 285 h 880"/>
                <a:gd name="T44" fmla="*/ 78 w 603"/>
                <a:gd name="T45" fmla="*/ 191 h 880"/>
                <a:gd name="T46" fmla="*/ 151 w 603"/>
                <a:gd name="T47" fmla="*/ 87 h 880"/>
                <a:gd name="T48" fmla="*/ 363 w 603"/>
                <a:gd name="T49" fmla="*/ 14 h 880"/>
                <a:gd name="T50" fmla="*/ 510 w 603"/>
                <a:gd name="T51" fmla="*/ 0 h 880"/>
                <a:gd name="T52" fmla="*/ 585 w 603"/>
                <a:gd name="T53" fmla="*/ 30 h 880"/>
                <a:gd name="T54" fmla="*/ 599 w 603"/>
                <a:gd name="T55" fmla="*/ 67 h 880"/>
                <a:gd name="T56" fmla="*/ 597 w 603"/>
                <a:gd name="T57" fmla="*/ 86 h 880"/>
                <a:gd name="T58" fmla="*/ 581 w 603"/>
                <a:gd name="T59" fmla="*/ 85 h 880"/>
                <a:gd name="T60" fmla="*/ 433 w 603"/>
                <a:gd name="T61" fmla="*/ 74 h 880"/>
                <a:gd name="T62" fmla="*/ 549 w 603"/>
                <a:gd name="T63" fmla="*/ 85 h 880"/>
                <a:gd name="T64" fmla="*/ 560 w 603"/>
                <a:gd name="T65" fmla="*/ 89 h 880"/>
                <a:gd name="T66" fmla="*/ 566 w 603"/>
                <a:gd name="T67" fmla="*/ 99 h 880"/>
                <a:gd name="T68" fmla="*/ 558 w 603"/>
                <a:gd name="T69" fmla="*/ 106 h 880"/>
                <a:gd name="T70" fmla="*/ 538 w 603"/>
                <a:gd name="T71" fmla="*/ 107 h 880"/>
                <a:gd name="T72" fmla="*/ 433 w 603"/>
                <a:gd name="T73" fmla="*/ 117 h 880"/>
                <a:gd name="T74" fmla="*/ 241 w 603"/>
                <a:gd name="T75" fmla="*/ 230 h 880"/>
                <a:gd name="T76" fmla="*/ 167 w 603"/>
                <a:gd name="T77" fmla="*/ 384 h 880"/>
                <a:gd name="T78" fmla="*/ 168 w 603"/>
                <a:gd name="T79" fmla="*/ 398 h 8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03" h="880">
                  <a:moveTo>
                    <a:pt x="168" y="398"/>
                  </a:moveTo>
                  <a:cubicBezTo>
                    <a:pt x="162" y="419"/>
                    <a:pt x="153" y="440"/>
                    <a:pt x="150" y="462"/>
                  </a:cubicBezTo>
                  <a:cubicBezTo>
                    <a:pt x="152" y="464"/>
                    <a:pt x="152" y="467"/>
                    <a:pt x="152" y="470"/>
                  </a:cubicBezTo>
                  <a:cubicBezTo>
                    <a:pt x="151" y="476"/>
                    <a:pt x="150" y="481"/>
                    <a:pt x="148" y="487"/>
                  </a:cubicBezTo>
                  <a:cubicBezTo>
                    <a:pt x="146" y="496"/>
                    <a:pt x="149" y="505"/>
                    <a:pt x="147" y="514"/>
                  </a:cubicBezTo>
                  <a:cubicBezTo>
                    <a:pt x="140" y="554"/>
                    <a:pt x="141" y="593"/>
                    <a:pt x="146" y="633"/>
                  </a:cubicBezTo>
                  <a:cubicBezTo>
                    <a:pt x="152" y="677"/>
                    <a:pt x="162" y="720"/>
                    <a:pt x="159" y="765"/>
                  </a:cubicBezTo>
                  <a:cubicBezTo>
                    <a:pt x="159" y="780"/>
                    <a:pt x="156" y="795"/>
                    <a:pt x="155" y="810"/>
                  </a:cubicBezTo>
                  <a:cubicBezTo>
                    <a:pt x="156" y="816"/>
                    <a:pt x="155" y="821"/>
                    <a:pt x="151" y="824"/>
                  </a:cubicBezTo>
                  <a:cubicBezTo>
                    <a:pt x="129" y="842"/>
                    <a:pt x="111" y="863"/>
                    <a:pt x="88" y="878"/>
                  </a:cubicBezTo>
                  <a:cubicBezTo>
                    <a:pt x="85" y="880"/>
                    <a:pt x="82" y="880"/>
                    <a:pt x="78" y="880"/>
                  </a:cubicBezTo>
                  <a:cubicBezTo>
                    <a:pt x="75" y="880"/>
                    <a:pt x="72" y="880"/>
                    <a:pt x="69" y="880"/>
                  </a:cubicBezTo>
                  <a:cubicBezTo>
                    <a:pt x="30" y="878"/>
                    <a:pt x="27" y="875"/>
                    <a:pt x="37" y="838"/>
                  </a:cubicBezTo>
                  <a:cubicBezTo>
                    <a:pt x="40" y="826"/>
                    <a:pt x="40" y="814"/>
                    <a:pt x="38" y="802"/>
                  </a:cubicBezTo>
                  <a:cubicBezTo>
                    <a:pt x="34" y="778"/>
                    <a:pt x="30" y="754"/>
                    <a:pt x="23" y="731"/>
                  </a:cubicBezTo>
                  <a:cubicBezTo>
                    <a:pt x="17" y="720"/>
                    <a:pt x="16" y="708"/>
                    <a:pt x="16" y="695"/>
                  </a:cubicBezTo>
                  <a:cubicBezTo>
                    <a:pt x="16" y="687"/>
                    <a:pt x="18" y="679"/>
                    <a:pt x="21" y="671"/>
                  </a:cubicBezTo>
                  <a:cubicBezTo>
                    <a:pt x="32" y="644"/>
                    <a:pt x="33" y="618"/>
                    <a:pt x="9" y="597"/>
                  </a:cubicBezTo>
                  <a:cubicBezTo>
                    <a:pt x="7" y="595"/>
                    <a:pt x="6" y="593"/>
                    <a:pt x="5" y="590"/>
                  </a:cubicBezTo>
                  <a:cubicBezTo>
                    <a:pt x="2" y="527"/>
                    <a:pt x="0" y="465"/>
                    <a:pt x="14" y="403"/>
                  </a:cubicBezTo>
                  <a:cubicBezTo>
                    <a:pt x="22" y="365"/>
                    <a:pt x="35" y="329"/>
                    <a:pt x="69" y="304"/>
                  </a:cubicBezTo>
                  <a:cubicBezTo>
                    <a:pt x="76" y="299"/>
                    <a:pt x="75" y="292"/>
                    <a:pt x="75" y="285"/>
                  </a:cubicBezTo>
                  <a:cubicBezTo>
                    <a:pt x="72" y="253"/>
                    <a:pt x="74" y="222"/>
                    <a:pt x="78" y="191"/>
                  </a:cubicBezTo>
                  <a:cubicBezTo>
                    <a:pt x="85" y="144"/>
                    <a:pt x="112" y="111"/>
                    <a:pt x="151" y="87"/>
                  </a:cubicBezTo>
                  <a:cubicBezTo>
                    <a:pt x="216" y="46"/>
                    <a:pt x="289" y="28"/>
                    <a:pt x="363" y="14"/>
                  </a:cubicBezTo>
                  <a:cubicBezTo>
                    <a:pt x="412" y="5"/>
                    <a:pt x="461" y="0"/>
                    <a:pt x="510" y="0"/>
                  </a:cubicBezTo>
                  <a:cubicBezTo>
                    <a:pt x="539" y="0"/>
                    <a:pt x="565" y="7"/>
                    <a:pt x="585" y="30"/>
                  </a:cubicBezTo>
                  <a:cubicBezTo>
                    <a:pt x="585" y="44"/>
                    <a:pt x="595" y="54"/>
                    <a:pt x="599" y="67"/>
                  </a:cubicBezTo>
                  <a:cubicBezTo>
                    <a:pt x="601" y="73"/>
                    <a:pt x="603" y="80"/>
                    <a:pt x="597" y="86"/>
                  </a:cubicBezTo>
                  <a:cubicBezTo>
                    <a:pt x="592" y="91"/>
                    <a:pt x="586" y="88"/>
                    <a:pt x="581" y="85"/>
                  </a:cubicBezTo>
                  <a:cubicBezTo>
                    <a:pt x="534" y="61"/>
                    <a:pt x="482" y="65"/>
                    <a:pt x="433" y="74"/>
                  </a:cubicBezTo>
                  <a:cubicBezTo>
                    <a:pt x="472" y="71"/>
                    <a:pt x="511" y="71"/>
                    <a:pt x="549" y="85"/>
                  </a:cubicBezTo>
                  <a:cubicBezTo>
                    <a:pt x="553" y="86"/>
                    <a:pt x="557" y="87"/>
                    <a:pt x="560" y="89"/>
                  </a:cubicBezTo>
                  <a:cubicBezTo>
                    <a:pt x="564" y="92"/>
                    <a:pt x="567" y="94"/>
                    <a:pt x="566" y="99"/>
                  </a:cubicBezTo>
                  <a:cubicBezTo>
                    <a:pt x="566" y="104"/>
                    <a:pt x="562" y="105"/>
                    <a:pt x="558" y="106"/>
                  </a:cubicBezTo>
                  <a:cubicBezTo>
                    <a:pt x="552" y="108"/>
                    <a:pt x="545" y="108"/>
                    <a:pt x="538" y="107"/>
                  </a:cubicBezTo>
                  <a:cubicBezTo>
                    <a:pt x="503" y="105"/>
                    <a:pt x="468" y="110"/>
                    <a:pt x="433" y="117"/>
                  </a:cubicBezTo>
                  <a:cubicBezTo>
                    <a:pt x="357" y="134"/>
                    <a:pt x="294" y="173"/>
                    <a:pt x="241" y="230"/>
                  </a:cubicBezTo>
                  <a:cubicBezTo>
                    <a:pt x="200" y="274"/>
                    <a:pt x="179" y="327"/>
                    <a:pt x="167" y="384"/>
                  </a:cubicBezTo>
                  <a:cubicBezTo>
                    <a:pt x="166" y="389"/>
                    <a:pt x="166" y="393"/>
                    <a:pt x="168" y="398"/>
                  </a:cubicBezTo>
                  <a:close/>
                </a:path>
              </a:pathLst>
            </a:custGeom>
            <a:solidFill>
              <a:srgbClr val="D15E1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700000000000000" pitchFamily="2" charset="-78"/>
              </a:endParaRPr>
            </a:p>
          </p:txBody>
        </p:sp>
        <p:sp>
          <p:nvSpPr>
            <p:cNvPr id="13" name="Freeform 10">
              <a:extLst>
                <a:ext uri="{FF2B5EF4-FFF2-40B4-BE49-F238E27FC236}">
                  <a16:creationId xmlns:a16="http://schemas.microsoft.com/office/drawing/2014/main" id="{D7D0A4FB-46F1-D296-090A-02743BAA6FF9}"/>
                </a:ext>
              </a:extLst>
            </p:cNvPr>
            <p:cNvSpPr>
              <a:spLocks/>
            </p:cNvSpPr>
            <p:nvPr/>
          </p:nvSpPr>
          <p:spPr bwMode="auto">
            <a:xfrm>
              <a:off x="1350963" y="4972051"/>
              <a:ext cx="1552575" cy="885825"/>
            </a:xfrm>
            <a:custGeom>
              <a:avLst/>
              <a:gdLst>
                <a:gd name="T0" fmla="*/ 250 w 726"/>
                <a:gd name="T1" fmla="*/ 174 h 414"/>
                <a:gd name="T2" fmla="*/ 321 w 726"/>
                <a:gd name="T3" fmla="*/ 111 h 414"/>
                <a:gd name="T4" fmla="*/ 325 w 726"/>
                <a:gd name="T5" fmla="*/ 100 h 414"/>
                <a:gd name="T6" fmla="*/ 391 w 726"/>
                <a:gd name="T7" fmla="*/ 26 h 414"/>
                <a:gd name="T8" fmla="*/ 436 w 726"/>
                <a:gd name="T9" fmla="*/ 7 h 414"/>
                <a:gd name="T10" fmla="*/ 504 w 726"/>
                <a:gd name="T11" fmla="*/ 76 h 414"/>
                <a:gd name="T12" fmla="*/ 515 w 726"/>
                <a:gd name="T13" fmla="*/ 127 h 414"/>
                <a:gd name="T14" fmla="*/ 517 w 726"/>
                <a:gd name="T15" fmla="*/ 164 h 414"/>
                <a:gd name="T16" fmla="*/ 679 w 726"/>
                <a:gd name="T17" fmla="*/ 336 h 414"/>
                <a:gd name="T18" fmla="*/ 716 w 726"/>
                <a:gd name="T19" fmla="*/ 363 h 414"/>
                <a:gd name="T20" fmla="*/ 720 w 726"/>
                <a:gd name="T21" fmla="*/ 370 h 414"/>
                <a:gd name="T22" fmla="*/ 726 w 726"/>
                <a:gd name="T23" fmla="*/ 395 h 414"/>
                <a:gd name="T24" fmla="*/ 726 w 726"/>
                <a:gd name="T25" fmla="*/ 411 h 414"/>
                <a:gd name="T26" fmla="*/ 605 w 726"/>
                <a:gd name="T27" fmla="*/ 406 h 414"/>
                <a:gd name="T28" fmla="*/ 443 w 726"/>
                <a:gd name="T29" fmla="*/ 306 h 414"/>
                <a:gd name="T30" fmla="*/ 402 w 726"/>
                <a:gd name="T31" fmla="*/ 218 h 414"/>
                <a:gd name="T32" fmla="*/ 396 w 726"/>
                <a:gd name="T33" fmla="*/ 209 h 414"/>
                <a:gd name="T34" fmla="*/ 387 w 726"/>
                <a:gd name="T35" fmla="*/ 218 h 414"/>
                <a:gd name="T36" fmla="*/ 386 w 726"/>
                <a:gd name="T37" fmla="*/ 283 h 414"/>
                <a:gd name="T38" fmla="*/ 354 w 726"/>
                <a:gd name="T39" fmla="*/ 283 h 414"/>
                <a:gd name="T40" fmla="*/ 284 w 726"/>
                <a:gd name="T41" fmla="*/ 311 h 414"/>
                <a:gd name="T42" fmla="*/ 155 w 726"/>
                <a:gd name="T43" fmla="*/ 311 h 414"/>
                <a:gd name="T44" fmla="*/ 18 w 726"/>
                <a:gd name="T45" fmla="*/ 197 h 414"/>
                <a:gd name="T46" fmla="*/ 21 w 726"/>
                <a:gd name="T47" fmla="*/ 54 h 414"/>
                <a:gd name="T48" fmla="*/ 35 w 726"/>
                <a:gd name="T49" fmla="*/ 14 h 414"/>
                <a:gd name="T50" fmla="*/ 90 w 726"/>
                <a:gd name="T51" fmla="*/ 25 h 414"/>
                <a:gd name="T52" fmla="*/ 95 w 726"/>
                <a:gd name="T53" fmla="*/ 104 h 414"/>
                <a:gd name="T54" fmla="*/ 176 w 726"/>
                <a:gd name="T55" fmla="*/ 200 h 414"/>
                <a:gd name="T56" fmla="*/ 185 w 726"/>
                <a:gd name="T57" fmla="*/ 199 h 414"/>
                <a:gd name="T58" fmla="*/ 232 w 726"/>
                <a:gd name="T59" fmla="*/ 180 h 414"/>
                <a:gd name="T60" fmla="*/ 250 w 726"/>
                <a:gd name="T61" fmla="*/ 174 h 4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26" h="414">
                  <a:moveTo>
                    <a:pt x="250" y="174"/>
                  </a:moveTo>
                  <a:cubicBezTo>
                    <a:pt x="277" y="156"/>
                    <a:pt x="300" y="135"/>
                    <a:pt x="321" y="111"/>
                  </a:cubicBezTo>
                  <a:cubicBezTo>
                    <a:pt x="321" y="107"/>
                    <a:pt x="322" y="103"/>
                    <a:pt x="325" y="100"/>
                  </a:cubicBezTo>
                  <a:cubicBezTo>
                    <a:pt x="349" y="77"/>
                    <a:pt x="369" y="50"/>
                    <a:pt x="391" y="26"/>
                  </a:cubicBezTo>
                  <a:cubicBezTo>
                    <a:pt x="403" y="13"/>
                    <a:pt x="415" y="0"/>
                    <a:pt x="436" y="7"/>
                  </a:cubicBezTo>
                  <a:cubicBezTo>
                    <a:pt x="453" y="35"/>
                    <a:pt x="481" y="53"/>
                    <a:pt x="504" y="76"/>
                  </a:cubicBezTo>
                  <a:cubicBezTo>
                    <a:pt x="520" y="91"/>
                    <a:pt x="526" y="107"/>
                    <a:pt x="515" y="127"/>
                  </a:cubicBezTo>
                  <a:cubicBezTo>
                    <a:pt x="507" y="140"/>
                    <a:pt x="509" y="152"/>
                    <a:pt x="517" y="164"/>
                  </a:cubicBezTo>
                  <a:cubicBezTo>
                    <a:pt x="562" y="230"/>
                    <a:pt x="613" y="290"/>
                    <a:pt x="679" y="336"/>
                  </a:cubicBezTo>
                  <a:cubicBezTo>
                    <a:pt x="691" y="345"/>
                    <a:pt x="702" y="356"/>
                    <a:pt x="716" y="363"/>
                  </a:cubicBezTo>
                  <a:cubicBezTo>
                    <a:pt x="718" y="365"/>
                    <a:pt x="720" y="367"/>
                    <a:pt x="720" y="370"/>
                  </a:cubicBezTo>
                  <a:cubicBezTo>
                    <a:pt x="722" y="378"/>
                    <a:pt x="717" y="388"/>
                    <a:pt x="726" y="395"/>
                  </a:cubicBezTo>
                  <a:cubicBezTo>
                    <a:pt x="726" y="400"/>
                    <a:pt x="726" y="406"/>
                    <a:pt x="726" y="411"/>
                  </a:cubicBezTo>
                  <a:cubicBezTo>
                    <a:pt x="686" y="411"/>
                    <a:pt x="645" y="414"/>
                    <a:pt x="605" y="406"/>
                  </a:cubicBezTo>
                  <a:cubicBezTo>
                    <a:pt x="539" y="394"/>
                    <a:pt x="479" y="370"/>
                    <a:pt x="443" y="306"/>
                  </a:cubicBezTo>
                  <a:cubicBezTo>
                    <a:pt x="426" y="277"/>
                    <a:pt x="408" y="251"/>
                    <a:pt x="402" y="218"/>
                  </a:cubicBezTo>
                  <a:cubicBezTo>
                    <a:pt x="401" y="214"/>
                    <a:pt x="400" y="209"/>
                    <a:pt x="396" y="209"/>
                  </a:cubicBezTo>
                  <a:cubicBezTo>
                    <a:pt x="390" y="208"/>
                    <a:pt x="387" y="214"/>
                    <a:pt x="387" y="218"/>
                  </a:cubicBezTo>
                  <a:cubicBezTo>
                    <a:pt x="388" y="240"/>
                    <a:pt x="382" y="261"/>
                    <a:pt x="386" y="283"/>
                  </a:cubicBezTo>
                  <a:cubicBezTo>
                    <a:pt x="375" y="272"/>
                    <a:pt x="364" y="278"/>
                    <a:pt x="354" y="283"/>
                  </a:cubicBezTo>
                  <a:cubicBezTo>
                    <a:pt x="331" y="295"/>
                    <a:pt x="309" y="305"/>
                    <a:pt x="284" y="311"/>
                  </a:cubicBezTo>
                  <a:cubicBezTo>
                    <a:pt x="241" y="323"/>
                    <a:pt x="198" y="322"/>
                    <a:pt x="155" y="311"/>
                  </a:cubicBezTo>
                  <a:cubicBezTo>
                    <a:pt x="92" y="294"/>
                    <a:pt x="41" y="262"/>
                    <a:pt x="18" y="197"/>
                  </a:cubicBezTo>
                  <a:cubicBezTo>
                    <a:pt x="0" y="149"/>
                    <a:pt x="5" y="101"/>
                    <a:pt x="21" y="54"/>
                  </a:cubicBezTo>
                  <a:cubicBezTo>
                    <a:pt x="25" y="41"/>
                    <a:pt x="30" y="27"/>
                    <a:pt x="35" y="14"/>
                  </a:cubicBezTo>
                  <a:cubicBezTo>
                    <a:pt x="54" y="14"/>
                    <a:pt x="72" y="21"/>
                    <a:pt x="90" y="25"/>
                  </a:cubicBezTo>
                  <a:cubicBezTo>
                    <a:pt x="94" y="52"/>
                    <a:pt x="92" y="78"/>
                    <a:pt x="95" y="104"/>
                  </a:cubicBezTo>
                  <a:cubicBezTo>
                    <a:pt x="102" y="154"/>
                    <a:pt x="134" y="193"/>
                    <a:pt x="176" y="200"/>
                  </a:cubicBezTo>
                  <a:cubicBezTo>
                    <a:pt x="179" y="200"/>
                    <a:pt x="182" y="200"/>
                    <a:pt x="185" y="199"/>
                  </a:cubicBezTo>
                  <a:cubicBezTo>
                    <a:pt x="202" y="196"/>
                    <a:pt x="217" y="188"/>
                    <a:pt x="232" y="180"/>
                  </a:cubicBezTo>
                  <a:cubicBezTo>
                    <a:pt x="238" y="177"/>
                    <a:pt x="243" y="172"/>
                    <a:pt x="250" y="174"/>
                  </a:cubicBezTo>
                  <a:close/>
                </a:path>
              </a:pathLst>
            </a:custGeom>
            <a:solidFill>
              <a:srgbClr val="DAEE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700000000000000" pitchFamily="2" charset="-78"/>
              </a:endParaRPr>
            </a:p>
          </p:txBody>
        </p:sp>
        <p:sp>
          <p:nvSpPr>
            <p:cNvPr id="14" name="Freeform 11">
              <a:extLst>
                <a:ext uri="{FF2B5EF4-FFF2-40B4-BE49-F238E27FC236}">
                  <a16:creationId xmlns:a16="http://schemas.microsoft.com/office/drawing/2014/main" id="{D36EC09F-98EF-8476-65F2-7186E9B1C445}"/>
                </a:ext>
              </a:extLst>
            </p:cNvPr>
            <p:cNvSpPr>
              <a:spLocks/>
            </p:cNvSpPr>
            <p:nvPr/>
          </p:nvSpPr>
          <p:spPr bwMode="auto">
            <a:xfrm>
              <a:off x="2901951" y="4929188"/>
              <a:ext cx="1079500" cy="922338"/>
            </a:xfrm>
            <a:custGeom>
              <a:avLst/>
              <a:gdLst>
                <a:gd name="T0" fmla="*/ 9 w 505"/>
                <a:gd name="T1" fmla="*/ 431 h 431"/>
                <a:gd name="T2" fmla="*/ 1 w 505"/>
                <a:gd name="T3" fmla="*/ 391 h 431"/>
                <a:gd name="T4" fmla="*/ 0 w 505"/>
                <a:gd name="T5" fmla="*/ 384 h 431"/>
                <a:gd name="T6" fmla="*/ 48 w 505"/>
                <a:gd name="T7" fmla="*/ 145 h 431"/>
                <a:gd name="T8" fmla="*/ 35 w 505"/>
                <a:gd name="T9" fmla="*/ 119 h 431"/>
                <a:gd name="T10" fmla="*/ 17 w 505"/>
                <a:gd name="T11" fmla="*/ 80 h 431"/>
                <a:gd name="T12" fmla="*/ 20 w 505"/>
                <a:gd name="T13" fmla="*/ 0 h 431"/>
                <a:gd name="T14" fmla="*/ 74 w 505"/>
                <a:gd name="T15" fmla="*/ 48 h 431"/>
                <a:gd name="T16" fmla="*/ 202 w 505"/>
                <a:gd name="T17" fmla="*/ 160 h 431"/>
                <a:gd name="T18" fmla="*/ 305 w 505"/>
                <a:gd name="T19" fmla="*/ 165 h 431"/>
                <a:gd name="T20" fmla="*/ 404 w 505"/>
                <a:gd name="T21" fmla="*/ 106 h 431"/>
                <a:gd name="T22" fmla="*/ 444 w 505"/>
                <a:gd name="T23" fmla="*/ 67 h 431"/>
                <a:gd name="T24" fmla="*/ 496 w 505"/>
                <a:gd name="T25" fmla="*/ 65 h 431"/>
                <a:gd name="T26" fmla="*/ 505 w 505"/>
                <a:gd name="T27" fmla="*/ 68 h 431"/>
                <a:gd name="T28" fmla="*/ 447 w 505"/>
                <a:gd name="T29" fmla="*/ 179 h 431"/>
                <a:gd name="T30" fmla="*/ 303 w 505"/>
                <a:gd name="T31" fmla="*/ 295 h 431"/>
                <a:gd name="T32" fmla="*/ 178 w 505"/>
                <a:gd name="T33" fmla="*/ 282 h 431"/>
                <a:gd name="T34" fmla="*/ 160 w 505"/>
                <a:gd name="T35" fmla="*/ 277 h 431"/>
                <a:gd name="T36" fmla="*/ 161 w 505"/>
                <a:gd name="T37" fmla="*/ 296 h 431"/>
                <a:gd name="T38" fmla="*/ 157 w 505"/>
                <a:gd name="T39" fmla="*/ 355 h 431"/>
                <a:gd name="T40" fmla="*/ 146 w 505"/>
                <a:gd name="T41" fmla="*/ 358 h 431"/>
                <a:gd name="T42" fmla="*/ 9 w 505"/>
                <a:gd name="T43" fmla="*/ 431 h 4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05" h="431">
                  <a:moveTo>
                    <a:pt x="9" y="431"/>
                  </a:moveTo>
                  <a:cubicBezTo>
                    <a:pt x="9" y="417"/>
                    <a:pt x="8" y="403"/>
                    <a:pt x="1" y="391"/>
                  </a:cubicBezTo>
                  <a:cubicBezTo>
                    <a:pt x="0" y="388"/>
                    <a:pt x="0" y="386"/>
                    <a:pt x="0" y="384"/>
                  </a:cubicBezTo>
                  <a:cubicBezTo>
                    <a:pt x="50" y="311"/>
                    <a:pt x="55" y="229"/>
                    <a:pt x="48" y="145"/>
                  </a:cubicBezTo>
                  <a:cubicBezTo>
                    <a:pt x="47" y="135"/>
                    <a:pt x="43" y="126"/>
                    <a:pt x="35" y="119"/>
                  </a:cubicBezTo>
                  <a:cubicBezTo>
                    <a:pt x="24" y="109"/>
                    <a:pt x="18" y="95"/>
                    <a:pt x="17" y="80"/>
                  </a:cubicBezTo>
                  <a:cubicBezTo>
                    <a:pt x="16" y="53"/>
                    <a:pt x="11" y="26"/>
                    <a:pt x="20" y="0"/>
                  </a:cubicBezTo>
                  <a:cubicBezTo>
                    <a:pt x="46" y="7"/>
                    <a:pt x="60" y="27"/>
                    <a:pt x="74" y="48"/>
                  </a:cubicBezTo>
                  <a:cubicBezTo>
                    <a:pt x="107" y="97"/>
                    <a:pt x="147" y="137"/>
                    <a:pt x="202" y="160"/>
                  </a:cubicBezTo>
                  <a:cubicBezTo>
                    <a:pt x="236" y="174"/>
                    <a:pt x="270" y="174"/>
                    <a:pt x="305" y="165"/>
                  </a:cubicBezTo>
                  <a:cubicBezTo>
                    <a:pt x="344" y="155"/>
                    <a:pt x="376" y="133"/>
                    <a:pt x="404" y="106"/>
                  </a:cubicBezTo>
                  <a:cubicBezTo>
                    <a:pt x="417" y="93"/>
                    <a:pt x="431" y="80"/>
                    <a:pt x="444" y="67"/>
                  </a:cubicBezTo>
                  <a:cubicBezTo>
                    <a:pt x="461" y="69"/>
                    <a:pt x="479" y="72"/>
                    <a:pt x="496" y="65"/>
                  </a:cubicBezTo>
                  <a:cubicBezTo>
                    <a:pt x="500" y="64"/>
                    <a:pt x="503" y="65"/>
                    <a:pt x="505" y="68"/>
                  </a:cubicBezTo>
                  <a:cubicBezTo>
                    <a:pt x="494" y="109"/>
                    <a:pt x="470" y="145"/>
                    <a:pt x="447" y="179"/>
                  </a:cubicBezTo>
                  <a:cubicBezTo>
                    <a:pt x="411" y="231"/>
                    <a:pt x="368" y="280"/>
                    <a:pt x="303" y="295"/>
                  </a:cubicBezTo>
                  <a:cubicBezTo>
                    <a:pt x="261" y="305"/>
                    <a:pt x="218" y="305"/>
                    <a:pt x="178" y="282"/>
                  </a:cubicBezTo>
                  <a:cubicBezTo>
                    <a:pt x="172" y="278"/>
                    <a:pt x="166" y="272"/>
                    <a:pt x="160" y="277"/>
                  </a:cubicBezTo>
                  <a:cubicBezTo>
                    <a:pt x="154" y="283"/>
                    <a:pt x="159" y="289"/>
                    <a:pt x="161" y="296"/>
                  </a:cubicBezTo>
                  <a:cubicBezTo>
                    <a:pt x="169" y="316"/>
                    <a:pt x="164" y="336"/>
                    <a:pt x="157" y="355"/>
                  </a:cubicBezTo>
                  <a:cubicBezTo>
                    <a:pt x="153" y="355"/>
                    <a:pt x="149" y="354"/>
                    <a:pt x="146" y="358"/>
                  </a:cubicBezTo>
                  <a:cubicBezTo>
                    <a:pt x="112" y="403"/>
                    <a:pt x="60" y="417"/>
                    <a:pt x="9" y="431"/>
                  </a:cubicBezTo>
                  <a:close/>
                </a:path>
              </a:pathLst>
            </a:custGeom>
            <a:solidFill>
              <a:srgbClr val="DAEE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700000000000000" pitchFamily="2" charset="-78"/>
              </a:endParaRPr>
            </a:p>
          </p:txBody>
        </p:sp>
        <p:sp>
          <p:nvSpPr>
            <p:cNvPr id="15" name="Freeform 12">
              <a:extLst>
                <a:ext uri="{FF2B5EF4-FFF2-40B4-BE49-F238E27FC236}">
                  <a16:creationId xmlns:a16="http://schemas.microsoft.com/office/drawing/2014/main" id="{5AA466A6-B2ED-52E2-99A8-AA44DF9F9626}"/>
                </a:ext>
              </a:extLst>
            </p:cNvPr>
            <p:cNvSpPr>
              <a:spLocks/>
            </p:cNvSpPr>
            <p:nvPr/>
          </p:nvSpPr>
          <p:spPr bwMode="auto">
            <a:xfrm>
              <a:off x="2041526" y="3532188"/>
              <a:ext cx="1150938" cy="823913"/>
            </a:xfrm>
            <a:custGeom>
              <a:avLst/>
              <a:gdLst>
                <a:gd name="T0" fmla="*/ 14 w 538"/>
                <a:gd name="T1" fmla="*/ 368 h 385"/>
                <a:gd name="T2" fmla="*/ 14 w 538"/>
                <a:gd name="T3" fmla="*/ 325 h 385"/>
                <a:gd name="T4" fmla="*/ 39 w 538"/>
                <a:gd name="T5" fmla="*/ 259 h 385"/>
                <a:gd name="T6" fmla="*/ 157 w 538"/>
                <a:gd name="T7" fmla="*/ 133 h 385"/>
                <a:gd name="T8" fmla="*/ 274 w 538"/>
                <a:gd name="T9" fmla="*/ 83 h 385"/>
                <a:gd name="T10" fmla="*/ 361 w 538"/>
                <a:gd name="T11" fmla="*/ 72 h 385"/>
                <a:gd name="T12" fmla="*/ 411 w 538"/>
                <a:gd name="T13" fmla="*/ 72 h 385"/>
                <a:gd name="T14" fmla="*/ 337 w 538"/>
                <a:gd name="T15" fmla="*/ 48 h 385"/>
                <a:gd name="T16" fmla="*/ 261 w 538"/>
                <a:gd name="T17" fmla="*/ 49 h 385"/>
                <a:gd name="T18" fmla="*/ 322 w 538"/>
                <a:gd name="T19" fmla="*/ 33 h 385"/>
                <a:gd name="T20" fmla="*/ 430 w 538"/>
                <a:gd name="T21" fmla="*/ 52 h 385"/>
                <a:gd name="T22" fmla="*/ 441 w 538"/>
                <a:gd name="T23" fmla="*/ 53 h 385"/>
                <a:gd name="T24" fmla="*/ 442 w 538"/>
                <a:gd name="T25" fmla="*/ 42 h 385"/>
                <a:gd name="T26" fmla="*/ 431 w 538"/>
                <a:gd name="T27" fmla="*/ 20 h 385"/>
                <a:gd name="T28" fmla="*/ 431 w 538"/>
                <a:gd name="T29" fmla="*/ 0 h 385"/>
                <a:gd name="T30" fmla="*/ 480 w 538"/>
                <a:gd name="T31" fmla="*/ 74 h 385"/>
                <a:gd name="T32" fmla="*/ 496 w 538"/>
                <a:gd name="T33" fmla="*/ 85 h 385"/>
                <a:gd name="T34" fmla="*/ 523 w 538"/>
                <a:gd name="T35" fmla="*/ 92 h 385"/>
                <a:gd name="T36" fmla="*/ 519 w 538"/>
                <a:gd name="T37" fmla="*/ 164 h 385"/>
                <a:gd name="T38" fmla="*/ 512 w 538"/>
                <a:gd name="T39" fmla="*/ 374 h 385"/>
                <a:gd name="T40" fmla="*/ 501 w 538"/>
                <a:gd name="T41" fmla="*/ 377 h 385"/>
                <a:gd name="T42" fmla="*/ 449 w 538"/>
                <a:gd name="T43" fmla="*/ 191 h 385"/>
                <a:gd name="T44" fmla="*/ 406 w 538"/>
                <a:gd name="T45" fmla="*/ 163 h 385"/>
                <a:gd name="T46" fmla="*/ 133 w 538"/>
                <a:gd name="T47" fmla="*/ 220 h 385"/>
                <a:gd name="T48" fmla="*/ 104 w 538"/>
                <a:gd name="T49" fmla="*/ 242 h 385"/>
                <a:gd name="T50" fmla="*/ 53 w 538"/>
                <a:gd name="T51" fmla="*/ 289 h 385"/>
                <a:gd name="T52" fmla="*/ 31 w 538"/>
                <a:gd name="T53" fmla="*/ 328 h 385"/>
                <a:gd name="T54" fmla="*/ 14 w 538"/>
                <a:gd name="T55" fmla="*/ 368 h 3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38" h="385">
                  <a:moveTo>
                    <a:pt x="14" y="368"/>
                  </a:moveTo>
                  <a:cubicBezTo>
                    <a:pt x="0" y="354"/>
                    <a:pt x="11" y="339"/>
                    <a:pt x="14" y="325"/>
                  </a:cubicBezTo>
                  <a:cubicBezTo>
                    <a:pt x="19" y="302"/>
                    <a:pt x="29" y="280"/>
                    <a:pt x="39" y="259"/>
                  </a:cubicBezTo>
                  <a:cubicBezTo>
                    <a:pt x="66" y="205"/>
                    <a:pt x="109" y="166"/>
                    <a:pt x="157" y="133"/>
                  </a:cubicBezTo>
                  <a:cubicBezTo>
                    <a:pt x="193" y="108"/>
                    <a:pt x="232" y="92"/>
                    <a:pt x="274" y="83"/>
                  </a:cubicBezTo>
                  <a:cubicBezTo>
                    <a:pt x="302" y="77"/>
                    <a:pt x="331" y="69"/>
                    <a:pt x="361" y="72"/>
                  </a:cubicBezTo>
                  <a:cubicBezTo>
                    <a:pt x="377" y="73"/>
                    <a:pt x="393" y="72"/>
                    <a:pt x="411" y="72"/>
                  </a:cubicBezTo>
                  <a:cubicBezTo>
                    <a:pt x="399" y="59"/>
                    <a:pt x="362" y="48"/>
                    <a:pt x="337" y="48"/>
                  </a:cubicBezTo>
                  <a:cubicBezTo>
                    <a:pt x="312" y="48"/>
                    <a:pt x="287" y="47"/>
                    <a:pt x="261" y="49"/>
                  </a:cubicBezTo>
                  <a:cubicBezTo>
                    <a:pt x="279" y="33"/>
                    <a:pt x="302" y="35"/>
                    <a:pt x="322" y="33"/>
                  </a:cubicBezTo>
                  <a:cubicBezTo>
                    <a:pt x="360" y="29"/>
                    <a:pt x="397" y="32"/>
                    <a:pt x="430" y="52"/>
                  </a:cubicBezTo>
                  <a:cubicBezTo>
                    <a:pt x="433" y="53"/>
                    <a:pt x="437" y="57"/>
                    <a:pt x="441" y="53"/>
                  </a:cubicBezTo>
                  <a:cubicBezTo>
                    <a:pt x="444" y="50"/>
                    <a:pt x="443" y="46"/>
                    <a:pt x="442" y="42"/>
                  </a:cubicBezTo>
                  <a:cubicBezTo>
                    <a:pt x="438" y="35"/>
                    <a:pt x="435" y="28"/>
                    <a:pt x="431" y="20"/>
                  </a:cubicBezTo>
                  <a:cubicBezTo>
                    <a:pt x="428" y="14"/>
                    <a:pt x="424" y="7"/>
                    <a:pt x="431" y="0"/>
                  </a:cubicBezTo>
                  <a:cubicBezTo>
                    <a:pt x="455" y="20"/>
                    <a:pt x="470" y="45"/>
                    <a:pt x="480" y="74"/>
                  </a:cubicBezTo>
                  <a:cubicBezTo>
                    <a:pt x="483" y="83"/>
                    <a:pt x="487" y="86"/>
                    <a:pt x="496" y="85"/>
                  </a:cubicBezTo>
                  <a:cubicBezTo>
                    <a:pt x="506" y="83"/>
                    <a:pt x="516" y="84"/>
                    <a:pt x="523" y="92"/>
                  </a:cubicBezTo>
                  <a:cubicBezTo>
                    <a:pt x="502" y="115"/>
                    <a:pt x="512" y="139"/>
                    <a:pt x="519" y="164"/>
                  </a:cubicBezTo>
                  <a:cubicBezTo>
                    <a:pt x="538" y="234"/>
                    <a:pt x="529" y="304"/>
                    <a:pt x="512" y="374"/>
                  </a:cubicBezTo>
                  <a:cubicBezTo>
                    <a:pt x="509" y="385"/>
                    <a:pt x="508" y="385"/>
                    <a:pt x="501" y="377"/>
                  </a:cubicBezTo>
                  <a:cubicBezTo>
                    <a:pt x="500" y="311"/>
                    <a:pt x="486" y="248"/>
                    <a:pt x="449" y="191"/>
                  </a:cubicBezTo>
                  <a:cubicBezTo>
                    <a:pt x="439" y="174"/>
                    <a:pt x="426" y="165"/>
                    <a:pt x="406" y="163"/>
                  </a:cubicBezTo>
                  <a:cubicBezTo>
                    <a:pt x="309" y="156"/>
                    <a:pt x="216" y="164"/>
                    <a:pt x="133" y="220"/>
                  </a:cubicBezTo>
                  <a:cubicBezTo>
                    <a:pt x="123" y="227"/>
                    <a:pt x="115" y="236"/>
                    <a:pt x="104" y="242"/>
                  </a:cubicBezTo>
                  <a:cubicBezTo>
                    <a:pt x="79" y="249"/>
                    <a:pt x="67" y="269"/>
                    <a:pt x="53" y="289"/>
                  </a:cubicBezTo>
                  <a:cubicBezTo>
                    <a:pt x="45" y="301"/>
                    <a:pt x="41" y="316"/>
                    <a:pt x="31" y="328"/>
                  </a:cubicBezTo>
                  <a:cubicBezTo>
                    <a:pt x="26" y="341"/>
                    <a:pt x="17" y="353"/>
                    <a:pt x="14" y="368"/>
                  </a:cubicBezTo>
                  <a:close/>
                </a:path>
              </a:pathLst>
            </a:custGeom>
            <a:solidFill>
              <a:srgbClr val="C848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700000000000000" pitchFamily="2" charset="-78"/>
              </a:endParaRPr>
            </a:p>
          </p:txBody>
        </p:sp>
        <p:sp>
          <p:nvSpPr>
            <p:cNvPr id="16" name="Freeform 13">
              <a:extLst>
                <a:ext uri="{FF2B5EF4-FFF2-40B4-BE49-F238E27FC236}">
                  <a16:creationId xmlns:a16="http://schemas.microsoft.com/office/drawing/2014/main" id="{BBC7717A-7796-C720-72E1-E3AE615163ED}"/>
                </a:ext>
              </a:extLst>
            </p:cNvPr>
            <p:cNvSpPr>
              <a:spLocks/>
            </p:cNvSpPr>
            <p:nvPr/>
          </p:nvSpPr>
          <p:spPr bwMode="auto">
            <a:xfrm>
              <a:off x="1273176" y="4498976"/>
              <a:ext cx="531813" cy="539750"/>
            </a:xfrm>
            <a:custGeom>
              <a:avLst/>
              <a:gdLst>
                <a:gd name="T0" fmla="*/ 126 w 248"/>
                <a:gd name="T1" fmla="*/ 248 h 252"/>
                <a:gd name="T2" fmla="*/ 71 w 248"/>
                <a:gd name="T3" fmla="*/ 235 h 252"/>
                <a:gd name="T4" fmla="*/ 3 w 248"/>
                <a:gd name="T5" fmla="*/ 92 h 252"/>
                <a:gd name="T6" fmla="*/ 6 w 248"/>
                <a:gd name="T7" fmla="*/ 77 h 252"/>
                <a:gd name="T8" fmla="*/ 22 w 248"/>
                <a:gd name="T9" fmla="*/ 82 h 252"/>
                <a:gd name="T10" fmla="*/ 35 w 248"/>
                <a:gd name="T11" fmla="*/ 90 h 252"/>
                <a:gd name="T12" fmla="*/ 38 w 248"/>
                <a:gd name="T13" fmla="*/ 73 h 252"/>
                <a:gd name="T14" fmla="*/ 52 w 248"/>
                <a:gd name="T15" fmla="*/ 29 h 252"/>
                <a:gd name="T16" fmla="*/ 63 w 248"/>
                <a:gd name="T17" fmla="*/ 22 h 252"/>
                <a:gd name="T18" fmla="*/ 66 w 248"/>
                <a:gd name="T19" fmla="*/ 34 h 252"/>
                <a:gd name="T20" fmla="*/ 79 w 248"/>
                <a:gd name="T21" fmla="*/ 101 h 252"/>
                <a:gd name="T22" fmla="*/ 103 w 248"/>
                <a:gd name="T23" fmla="*/ 31 h 252"/>
                <a:gd name="T24" fmla="*/ 130 w 248"/>
                <a:gd name="T25" fmla="*/ 8 h 252"/>
                <a:gd name="T26" fmla="*/ 152 w 248"/>
                <a:gd name="T27" fmla="*/ 7 h 252"/>
                <a:gd name="T28" fmla="*/ 151 w 248"/>
                <a:gd name="T29" fmla="*/ 29 h 252"/>
                <a:gd name="T30" fmla="*/ 123 w 248"/>
                <a:gd name="T31" fmla="*/ 86 h 252"/>
                <a:gd name="T32" fmla="*/ 120 w 248"/>
                <a:gd name="T33" fmla="*/ 115 h 252"/>
                <a:gd name="T34" fmla="*/ 153 w 248"/>
                <a:gd name="T35" fmla="*/ 88 h 252"/>
                <a:gd name="T36" fmla="*/ 195 w 248"/>
                <a:gd name="T37" fmla="*/ 104 h 252"/>
                <a:gd name="T38" fmla="*/ 210 w 248"/>
                <a:gd name="T39" fmla="*/ 108 h 252"/>
                <a:gd name="T40" fmla="*/ 232 w 248"/>
                <a:gd name="T41" fmla="*/ 189 h 252"/>
                <a:gd name="T42" fmla="*/ 226 w 248"/>
                <a:gd name="T43" fmla="*/ 212 h 252"/>
                <a:gd name="T44" fmla="*/ 126 w 248"/>
                <a:gd name="T45" fmla="*/ 248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48" h="252">
                  <a:moveTo>
                    <a:pt x="126" y="248"/>
                  </a:moveTo>
                  <a:cubicBezTo>
                    <a:pt x="107" y="249"/>
                    <a:pt x="88" y="245"/>
                    <a:pt x="71" y="235"/>
                  </a:cubicBezTo>
                  <a:cubicBezTo>
                    <a:pt x="29" y="196"/>
                    <a:pt x="16" y="144"/>
                    <a:pt x="3" y="92"/>
                  </a:cubicBezTo>
                  <a:cubicBezTo>
                    <a:pt x="2" y="87"/>
                    <a:pt x="0" y="80"/>
                    <a:pt x="6" y="77"/>
                  </a:cubicBezTo>
                  <a:cubicBezTo>
                    <a:pt x="12" y="74"/>
                    <a:pt x="17" y="78"/>
                    <a:pt x="22" y="82"/>
                  </a:cubicBezTo>
                  <a:cubicBezTo>
                    <a:pt x="26" y="85"/>
                    <a:pt x="30" y="92"/>
                    <a:pt x="35" y="90"/>
                  </a:cubicBezTo>
                  <a:cubicBezTo>
                    <a:pt x="42" y="87"/>
                    <a:pt x="38" y="79"/>
                    <a:pt x="38" y="73"/>
                  </a:cubicBezTo>
                  <a:cubicBezTo>
                    <a:pt x="38" y="57"/>
                    <a:pt x="41" y="42"/>
                    <a:pt x="52" y="29"/>
                  </a:cubicBezTo>
                  <a:cubicBezTo>
                    <a:pt x="55" y="25"/>
                    <a:pt x="58" y="20"/>
                    <a:pt x="63" y="22"/>
                  </a:cubicBezTo>
                  <a:cubicBezTo>
                    <a:pt x="69" y="24"/>
                    <a:pt x="67" y="30"/>
                    <a:pt x="66" y="34"/>
                  </a:cubicBezTo>
                  <a:cubicBezTo>
                    <a:pt x="65" y="58"/>
                    <a:pt x="71" y="79"/>
                    <a:pt x="79" y="101"/>
                  </a:cubicBezTo>
                  <a:cubicBezTo>
                    <a:pt x="84" y="76"/>
                    <a:pt x="87" y="51"/>
                    <a:pt x="103" y="31"/>
                  </a:cubicBezTo>
                  <a:cubicBezTo>
                    <a:pt x="110" y="21"/>
                    <a:pt x="119" y="13"/>
                    <a:pt x="130" y="8"/>
                  </a:cubicBezTo>
                  <a:cubicBezTo>
                    <a:pt x="138" y="4"/>
                    <a:pt x="146" y="0"/>
                    <a:pt x="152" y="7"/>
                  </a:cubicBezTo>
                  <a:cubicBezTo>
                    <a:pt x="158" y="13"/>
                    <a:pt x="156" y="22"/>
                    <a:pt x="151" y="29"/>
                  </a:cubicBezTo>
                  <a:cubicBezTo>
                    <a:pt x="138" y="47"/>
                    <a:pt x="130" y="66"/>
                    <a:pt x="123" y="86"/>
                  </a:cubicBezTo>
                  <a:cubicBezTo>
                    <a:pt x="121" y="95"/>
                    <a:pt x="116" y="104"/>
                    <a:pt x="120" y="115"/>
                  </a:cubicBezTo>
                  <a:cubicBezTo>
                    <a:pt x="131" y="105"/>
                    <a:pt x="142" y="96"/>
                    <a:pt x="153" y="88"/>
                  </a:cubicBezTo>
                  <a:cubicBezTo>
                    <a:pt x="175" y="73"/>
                    <a:pt x="188" y="78"/>
                    <a:pt x="195" y="104"/>
                  </a:cubicBezTo>
                  <a:cubicBezTo>
                    <a:pt x="198" y="116"/>
                    <a:pt x="206" y="104"/>
                    <a:pt x="210" y="108"/>
                  </a:cubicBezTo>
                  <a:cubicBezTo>
                    <a:pt x="240" y="129"/>
                    <a:pt x="248" y="156"/>
                    <a:pt x="232" y="189"/>
                  </a:cubicBezTo>
                  <a:cubicBezTo>
                    <a:pt x="229" y="197"/>
                    <a:pt x="226" y="204"/>
                    <a:pt x="226" y="212"/>
                  </a:cubicBezTo>
                  <a:cubicBezTo>
                    <a:pt x="196" y="232"/>
                    <a:pt x="165" y="252"/>
                    <a:pt x="126" y="248"/>
                  </a:cubicBezTo>
                  <a:close/>
                </a:path>
              </a:pathLst>
            </a:custGeom>
            <a:solidFill>
              <a:srgbClr val="FBC8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700000000000000" pitchFamily="2" charset="-78"/>
              </a:endParaRPr>
            </a:p>
          </p:txBody>
        </p:sp>
        <p:sp>
          <p:nvSpPr>
            <p:cNvPr id="17" name="Freeform 14">
              <a:extLst>
                <a:ext uri="{FF2B5EF4-FFF2-40B4-BE49-F238E27FC236}">
                  <a16:creationId xmlns:a16="http://schemas.microsoft.com/office/drawing/2014/main" id="{55116EE2-52D8-BE0D-167A-FE9FA35A5750}"/>
                </a:ext>
              </a:extLst>
            </p:cNvPr>
            <p:cNvSpPr>
              <a:spLocks/>
            </p:cNvSpPr>
            <p:nvPr/>
          </p:nvSpPr>
          <p:spPr bwMode="auto">
            <a:xfrm>
              <a:off x="3570288" y="4781551"/>
              <a:ext cx="757238" cy="231775"/>
            </a:xfrm>
            <a:custGeom>
              <a:avLst/>
              <a:gdLst>
                <a:gd name="T0" fmla="*/ 139 w 354"/>
                <a:gd name="T1" fmla="*/ 105 h 108"/>
                <a:gd name="T2" fmla="*/ 100 w 354"/>
                <a:gd name="T3" fmla="*/ 100 h 108"/>
                <a:gd name="T4" fmla="*/ 37 w 354"/>
                <a:gd name="T5" fmla="*/ 67 h 108"/>
                <a:gd name="T6" fmla="*/ 4 w 354"/>
                <a:gd name="T7" fmla="*/ 21 h 108"/>
                <a:gd name="T8" fmla="*/ 10 w 354"/>
                <a:gd name="T9" fmla="*/ 4 h 108"/>
                <a:gd name="T10" fmla="*/ 189 w 354"/>
                <a:gd name="T11" fmla="*/ 2 h 108"/>
                <a:gd name="T12" fmla="*/ 211 w 354"/>
                <a:gd name="T13" fmla="*/ 4 h 108"/>
                <a:gd name="T14" fmla="*/ 287 w 354"/>
                <a:gd name="T15" fmla="*/ 6 h 108"/>
                <a:gd name="T16" fmla="*/ 326 w 354"/>
                <a:gd name="T17" fmla="*/ 7 h 108"/>
                <a:gd name="T18" fmla="*/ 342 w 354"/>
                <a:gd name="T19" fmla="*/ 38 h 108"/>
                <a:gd name="T20" fmla="*/ 296 w 354"/>
                <a:gd name="T21" fmla="*/ 82 h 108"/>
                <a:gd name="T22" fmla="*/ 206 w 354"/>
                <a:gd name="T23" fmla="*/ 94 h 108"/>
                <a:gd name="T24" fmla="*/ 139 w 354"/>
                <a:gd name="T25" fmla="*/ 105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54" h="108">
                  <a:moveTo>
                    <a:pt x="139" y="105"/>
                  </a:moveTo>
                  <a:cubicBezTo>
                    <a:pt x="126" y="102"/>
                    <a:pt x="112" y="108"/>
                    <a:pt x="100" y="100"/>
                  </a:cubicBezTo>
                  <a:cubicBezTo>
                    <a:pt x="78" y="90"/>
                    <a:pt x="57" y="81"/>
                    <a:pt x="37" y="67"/>
                  </a:cubicBezTo>
                  <a:cubicBezTo>
                    <a:pt x="20" y="55"/>
                    <a:pt x="11" y="39"/>
                    <a:pt x="4" y="21"/>
                  </a:cubicBezTo>
                  <a:cubicBezTo>
                    <a:pt x="1" y="14"/>
                    <a:pt x="0" y="7"/>
                    <a:pt x="10" y="4"/>
                  </a:cubicBezTo>
                  <a:cubicBezTo>
                    <a:pt x="70" y="0"/>
                    <a:pt x="130" y="2"/>
                    <a:pt x="189" y="2"/>
                  </a:cubicBezTo>
                  <a:cubicBezTo>
                    <a:pt x="197" y="2"/>
                    <a:pt x="204" y="2"/>
                    <a:pt x="211" y="4"/>
                  </a:cubicBezTo>
                  <a:cubicBezTo>
                    <a:pt x="236" y="10"/>
                    <a:pt x="261" y="5"/>
                    <a:pt x="287" y="6"/>
                  </a:cubicBezTo>
                  <a:cubicBezTo>
                    <a:pt x="300" y="7"/>
                    <a:pt x="313" y="6"/>
                    <a:pt x="326" y="7"/>
                  </a:cubicBezTo>
                  <a:cubicBezTo>
                    <a:pt x="348" y="8"/>
                    <a:pt x="354" y="20"/>
                    <a:pt x="342" y="38"/>
                  </a:cubicBezTo>
                  <a:cubicBezTo>
                    <a:pt x="329" y="55"/>
                    <a:pt x="313" y="70"/>
                    <a:pt x="296" y="82"/>
                  </a:cubicBezTo>
                  <a:cubicBezTo>
                    <a:pt x="266" y="89"/>
                    <a:pt x="237" y="95"/>
                    <a:pt x="206" y="94"/>
                  </a:cubicBezTo>
                  <a:cubicBezTo>
                    <a:pt x="183" y="92"/>
                    <a:pt x="161" y="95"/>
                    <a:pt x="139" y="105"/>
                  </a:cubicBezTo>
                  <a:close/>
                </a:path>
              </a:pathLst>
            </a:custGeom>
            <a:solidFill>
              <a:srgbClr val="AFDC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700000000000000" pitchFamily="2" charset="-78"/>
              </a:endParaRPr>
            </a:p>
          </p:txBody>
        </p:sp>
        <p:sp>
          <p:nvSpPr>
            <p:cNvPr id="18" name="Freeform 15">
              <a:extLst>
                <a:ext uri="{FF2B5EF4-FFF2-40B4-BE49-F238E27FC236}">
                  <a16:creationId xmlns:a16="http://schemas.microsoft.com/office/drawing/2014/main" id="{F7266423-2C80-DBD2-892C-4FDB119EDC54}"/>
                </a:ext>
              </a:extLst>
            </p:cNvPr>
            <p:cNvSpPr>
              <a:spLocks/>
            </p:cNvSpPr>
            <p:nvPr/>
          </p:nvSpPr>
          <p:spPr bwMode="auto">
            <a:xfrm>
              <a:off x="4073526" y="4465638"/>
              <a:ext cx="593725" cy="246063"/>
            </a:xfrm>
            <a:custGeom>
              <a:avLst/>
              <a:gdLst>
                <a:gd name="T0" fmla="*/ 208 w 278"/>
                <a:gd name="T1" fmla="*/ 104 h 115"/>
                <a:gd name="T2" fmla="*/ 169 w 278"/>
                <a:gd name="T3" fmla="*/ 111 h 115"/>
                <a:gd name="T4" fmla="*/ 112 w 278"/>
                <a:gd name="T5" fmla="*/ 110 h 115"/>
                <a:gd name="T6" fmla="*/ 91 w 278"/>
                <a:gd name="T7" fmla="*/ 102 h 115"/>
                <a:gd name="T8" fmla="*/ 66 w 278"/>
                <a:gd name="T9" fmla="*/ 99 h 115"/>
                <a:gd name="T10" fmla="*/ 51 w 278"/>
                <a:gd name="T11" fmla="*/ 100 h 115"/>
                <a:gd name="T12" fmla="*/ 12 w 278"/>
                <a:gd name="T13" fmla="*/ 100 h 115"/>
                <a:gd name="T14" fmla="*/ 9 w 278"/>
                <a:gd name="T15" fmla="*/ 93 h 115"/>
                <a:gd name="T16" fmla="*/ 23 w 278"/>
                <a:gd name="T17" fmla="*/ 69 h 115"/>
                <a:gd name="T18" fmla="*/ 42 w 278"/>
                <a:gd name="T19" fmla="*/ 54 h 115"/>
                <a:gd name="T20" fmla="*/ 0 w 278"/>
                <a:gd name="T21" fmla="*/ 44 h 115"/>
                <a:gd name="T22" fmla="*/ 59 w 278"/>
                <a:gd name="T23" fmla="*/ 42 h 115"/>
                <a:gd name="T24" fmla="*/ 88 w 278"/>
                <a:gd name="T25" fmla="*/ 39 h 115"/>
                <a:gd name="T26" fmla="*/ 99 w 278"/>
                <a:gd name="T27" fmla="*/ 23 h 115"/>
                <a:gd name="T28" fmla="*/ 133 w 278"/>
                <a:gd name="T29" fmla="*/ 0 h 115"/>
                <a:gd name="T30" fmla="*/ 176 w 278"/>
                <a:gd name="T31" fmla="*/ 7 h 115"/>
                <a:gd name="T32" fmla="*/ 200 w 278"/>
                <a:gd name="T33" fmla="*/ 20 h 115"/>
                <a:gd name="T34" fmla="*/ 210 w 278"/>
                <a:gd name="T35" fmla="*/ 23 h 115"/>
                <a:gd name="T36" fmla="*/ 276 w 278"/>
                <a:gd name="T37" fmla="*/ 74 h 115"/>
                <a:gd name="T38" fmla="*/ 261 w 278"/>
                <a:gd name="T39" fmla="*/ 100 h 115"/>
                <a:gd name="T40" fmla="*/ 224 w 278"/>
                <a:gd name="T41" fmla="*/ 100 h 115"/>
                <a:gd name="T42" fmla="*/ 208 w 278"/>
                <a:gd name="T43" fmla="*/ 104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78" h="115">
                  <a:moveTo>
                    <a:pt x="208" y="104"/>
                  </a:moveTo>
                  <a:cubicBezTo>
                    <a:pt x="197" y="115"/>
                    <a:pt x="183" y="114"/>
                    <a:pt x="169" y="111"/>
                  </a:cubicBezTo>
                  <a:cubicBezTo>
                    <a:pt x="150" y="106"/>
                    <a:pt x="131" y="99"/>
                    <a:pt x="112" y="110"/>
                  </a:cubicBezTo>
                  <a:cubicBezTo>
                    <a:pt x="104" y="114"/>
                    <a:pt x="96" y="108"/>
                    <a:pt x="91" y="102"/>
                  </a:cubicBezTo>
                  <a:cubicBezTo>
                    <a:pt x="83" y="95"/>
                    <a:pt x="75" y="92"/>
                    <a:pt x="66" y="99"/>
                  </a:cubicBezTo>
                  <a:cubicBezTo>
                    <a:pt x="61" y="102"/>
                    <a:pt x="55" y="104"/>
                    <a:pt x="51" y="100"/>
                  </a:cubicBezTo>
                  <a:cubicBezTo>
                    <a:pt x="38" y="88"/>
                    <a:pt x="25" y="94"/>
                    <a:pt x="12" y="100"/>
                  </a:cubicBezTo>
                  <a:cubicBezTo>
                    <a:pt x="10" y="98"/>
                    <a:pt x="9" y="96"/>
                    <a:pt x="9" y="93"/>
                  </a:cubicBezTo>
                  <a:cubicBezTo>
                    <a:pt x="8" y="81"/>
                    <a:pt x="14" y="75"/>
                    <a:pt x="23" y="69"/>
                  </a:cubicBezTo>
                  <a:cubicBezTo>
                    <a:pt x="30" y="66"/>
                    <a:pt x="38" y="63"/>
                    <a:pt x="42" y="54"/>
                  </a:cubicBezTo>
                  <a:cubicBezTo>
                    <a:pt x="29" y="49"/>
                    <a:pt x="12" y="53"/>
                    <a:pt x="0" y="44"/>
                  </a:cubicBezTo>
                  <a:cubicBezTo>
                    <a:pt x="12" y="32"/>
                    <a:pt x="47" y="30"/>
                    <a:pt x="59" y="42"/>
                  </a:cubicBezTo>
                  <a:cubicBezTo>
                    <a:pt x="71" y="53"/>
                    <a:pt x="79" y="47"/>
                    <a:pt x="88" y="39"/>
                  </a:cubicBezTo>
                  <a:cubicBezTo>
                    <a:pt x="93" y="35"/>
                    <a:pt x="97" y="29"/>
                    <a:pt x="99" y="23"/>
                  </a:cubicBezTo>
                  <a:cubicBezTo>
                    <a:pt x="106" y="9"/>
                    <a:pt x="117" y="1"/>
                    <a:pt x="133" y="0"/>
                  </a:cubicBezTo>
                  <a:cubicBezTo>
                    <a:pt x="143" y="8"/>
                    <a:pt x="159" y="10"/>
                    <a:pt x="176" y="7"/>
                  </a:cubicBezTo>
                  <a:cubicBezTo>
                    <a:pt x="188" y="5"/>
                    <a:pt x="199" y="1"/>
                    <a:pt x="200" y="20"/>
                  </a:cubicBezTo>
                  <a:cubicBezTo>
                    <a:pt x="200" y="28"/>
                    <a:pt x="206" y="23"/>
                    <a:pt x="210" y="23"/>
                  </a:cubicBezTo>
                  <a:cubicBezTo>
                    <a:pt x="237" y="20"/>
                    <a:pt x="273" y="48"/>
                    <a:pt x="276" y="74"/>
                  </a:cubicBezTo>
                  <a:cubicBezTo>
                    <a:pt x="278" y="87"/>
                    <a:pt x="270" y="94"/>
                    <a:pt x="261" y="100"/>
                  </a:cubicBezTo>
                  <a:cubicBezTo>
                    <a:pt x="249" y="103"/>
                    <a:pt x="236" y="103"/>
                    <a:pt x="224" y="100"/>
                  </a:cubicBezTo>
                  <a:cubicBezTo>
                    <a:pt x="218" y="99"/>
                    <a:pt x="213" y="99"/>
                    <a:pt x="208" y="104"/>
                  </a:cubicBezTo>
                  <a:close/>
                </a:path>
              </a:pathLst>
            </a:custGeom>
            <a:solidFill>
              <a:srgbClr val="3C8C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700000000000000" pitchFamily="2" charset="-78"/>
              </a:endParaRPr>
            </a:p>
          </p:txBody>
        </p:sp>
        <p:sp>
          <p:nvSpPr>
            <p:cNvPr id="22" name="Freeform 16">
              <a:extLst>
                <a:ext uri="{FF2B5EF4-FFF2-40B4-BE49-F238E27FC236}">
                  <a16:creationId xmlns:a16="http://schemas.microsoft.com/office/drawing/2014/main" id="{D21D1390-BF64-2A01-4571-99C1B30BDBD3}"/>
                </a:ext>
              </a:extLst>
            </p:cNvPr>
            <p:cNvSpPr>
              <a:spLocks/>
            </p:cNvSpPr>
            <p:nvPr/>
          </p:nvSpPr>
          <p:spPr bwMode="auto">
            <a:xfrm>
              <a:off x="2724151" y="4832351"/>
              <a:ext cx="301625" cy="923925"/>
            </a:xfrm>
            <a:custGeom>
              <a:avLst/>
              <a:gdLst>
                <a:gd name="T0" fmla="*/ 103 w 141"/>
                <a:gd name="T1" fmla="*/ 45 h 432"/>
                <a:gd name="T2" fmla="*/ 107 w 141"/>
                <a:gd name="T3" fmla="*/ 136 h 432"/>
                <a:gd name="T4" fmla="*/ 115 w 141"/>
                <a:gd name="T5" fmla="*/ 153 h 432"/>
                <a:gd name="T6" fmla="*/ 138 w 141"/>
                <a:gd name="T7" fmla="*/ 205 h 432"/>
                <a:gd name="T8" fmla="*/ 117 w 141"/>
                <a:gd name="T9" fmla="*/ 380 h 432"/>
                <a:gd name="T10" fmla="*/ 84 w 141"/>
                <a:gd name="T11" fmla="*/ 432 h 432"/>
                <a:gd name="T12" fmla="*/ 80 w 141"/>
                <a:gd name="T13" fmla="*/ 410 h 432"/>
                <a:gd name="T14" fmla="*/ 90 w 141"/>
                <a:gd name="T15" fmla="*/ 271 h 432"/>
                <a:gd name="T16" fmla="*/ 70 w 141"/>
                <a:gd name="T17" fmla="*/ 105 h 432"/>
                <a:gd name="T18" fmla="*/ 61 w 141"/>
                <a:gd name="T19" fmla="*/ 57 h 432"/>
                <a:gd name="T20" fmla="*/ 43 w 141"/>
                <a:gd name="T21" fmla="*/ 47 h 432"/>
                <a:gd name="T22" fmla="*/ 0 w 141"/>
                <a:gd name="T23" fmla="*/ 0 h 432"/>
                <a:gd name="T24" fmla="*/ 103 w 141"/>
                <a:gd name="T25" fmla="*/ 45 h 4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1" h="432">
                  <a:moveTo>
                    <a:pt x="103" y="45"/>
                  </a:moveTo>
                  <a:cubicBezTo>
                    <a:pt x="107" y="75"/>
                    <a:pt x="101" y="106"/>
                    <a:pt x="107" y="136"/>
                  </a:cubicBezTo>
                  <a:cubicBezTo>
                    <a:pt x="109" y="143"/>
                    <a:pt x="109" y="150"/>
                    <a:pt x="115" y="153"/>
                  </a:cubicBezTo>
                  <a:cubicBezTo>
                    <a:pt x="136" y="165"/>
                    <a:pt x="137" y="184"/>
                    <a:pt x="138" y="205"/>
                  </a:cubicBezTo>
                  <a:cubicBezTo>
                    <a:pt x="141" y="265"/>
                    <a:pt x="138" y="323"/>
                    <a:pt x="117" y="380"/>
                  </a:cubicBezTo>
                  <a:cubicBezTo>
                    <a:pt x="109" y="399"/>
                    <a:pt x="100" y="418"/>
                    <a:pt x="84" y="432"/>
                  </a:cubicBezTo>
                  <a:cubicBezTo>
                    <a:pt x="73" y="426"/>
                    <a:pt x="79" y="417"/>
                    <a:pt x="80" y="410"/>
                  </a:cubicBezTo>
                  <a:cubicBezTo>
                    <a:pt x="85" y="364"/>
                    <a:pt x="92" y="317"/>
                    <a:pt x="90" y="271"/>
                  </a:cubicBezTo>
                  <a:cubicBezTo>
                    <a:pt x="88" y="215"/>
                    <a:pt x="84" y="160"/>
                    <a:pt x="70" y="105"/>
                  </a:cubicBezTo>
                  <a:cubicBezTo>
                    <a:pt x="66" y="89"/>
                    <a:pt x="62" y="73"/>
                    <a:pt x="61" y="57"/>
                  </a:cubicBezTo>
                  <a:cubicBezTo>
                    <a:pt x="58" y="47"/>
                    <a:pt x="50" y="49"/>
                    <a:pt x="43" y="47"/>
                  </a:cubicBezTo>
                  <a:cubicBezTo>
                    <a:pt x="14" y="39"/>
                    <a:pt x="1" y="25"/>
                    <a:pt x="0" y="0"/>
                  </a:cubicBezTo>
                  <a:cubicBezTo>
                    <a:pt x="36" y="12"/>
                    <a:pt x="71" y="24"/>
                    <a:pt x="103" y="45"/>
                  </a:cubicBezTo>
                  <a:close/>
                </a:path>
              </a:pathLst>
            </a:custGeom>
            <a:solidFill>
              <a:srgbClr val="2E88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700000000000000" pitchFamily="2" charset="-78"/>
              </a:endParaRPr>
            </a:p>
          </p:txBody>
        </p:sp>
        <p:sp>
          <p:nvSpPr>
            <p:cNvPr id="23" name="Freeform 17">
              <a:extLst>
                <a:ext uri="{FF2B5EF4-FFF2-40B4-BE49-F238E27FC236}">
                  <a16:creationId xmlns:a16="http://schemas.microsoft.com/office/drawing/2014/main" id="{B9B44FDE-3CC7-C974-46E6-452EFE89186D}"/>
                </a:ext>
              </a:extLst>
            </p:cNvPr>
            <p:cNvSpPr>
              <a:spLocks/>
            </p:cNvSpPr>
            <p:nvPr/>
          </p:nvSpPr>
          <p:spPr bwMode="auto">
            <a:xfrm>
              <a:off x="3408363" y="4614863"/>
              <a:ext cx="581025" cy="201613"/>
            </a:xfrm>
            <a:custGeom>
              <a:avLst/>
              <a:gdLst>
                <a:gd name="T0" fmla="*/ 267 w 272"/>
                <a:gd name="T1" fmla="*/ 85 h 94"/>
                <a:gd name="T2" fmla="*/ 102 w 272"/>
                <a:gd name="T3" fmla="*/ 86 h 94"/>
                <a:gd name="T4" fmla="*/ 80 w 272"/>
                <a:gd name="T5" fmla="*/ 88 h 94"/>
                <a:gd name="T6" fmla="*/ 37 w 272"/>
                <a:gd name="T7" fmla="*/ 90 h 94"/>
                <a:gd name="T8" fmla="*/ 33 w 272"/>
                <a:gd name="T9" fmla="*/ 82 h 94"/>
                <a:gd name="T10" fmla="*/ 28 w 272"/>
                <a:gd name="T11" fmla="*/ 67 h 94"/>
                <a:gd name="T12" fmla="*/ 0 w 272"/>
                <a:gd name="T13" fmla="*/ 55 h 94"/>
                <a:gd name="T14" fmla="*/ 44 w 272"/>
                <a:gd name="T15" fmla="*/ 38 h 94"/>
                <a:gd name="T16" fmla="*/ 61 w 272"/>
                <a:gd name="T17" fmla="*/ 30 h 94"/>
                <a:gd name="T18" fmla="*/ 161 w 272"/>
                <a:gd name="T19" fmla="*/ 8 h 94"/>
                <a:gd name="T20" fmla="*/ 197 w 272"/>
                <a:gd name="T21" fmla="*/ 2 h 94"/>
                <a:gd name="T22" fmla="*/ 203 w 272"/>
                <a:gd name="T23" fmla="*/ 1 h 94"/>
                <a:gd name="T24" fmla="*/ 249 w 272"/>
                <a:gd name="T25" fmla="*/ 7 h 94"/>
                <a:gd name="T26" fmla="*/ 252 w 272"/>
                <a:gd name="T27" fmla="*/ 20 h 94"/>
                <a:gd name="T28" fmla="*/ 267 w 272"/>
                <a:gd name="T29" fmla="*/ 58 h 94"/>
                <a:gd name="T30" fmla="*/ 272 w 272"/>
                <a:gd name="T31" fmla="*/ 71 h 94"/>
                <a:gd name="T32" fmla="*/ 267 w 272"/>
                <a:gd name="T33" fmla="*/ 85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72" h="94">
                  <a:moveTo>
                    <a:pt x="267" y="85"/>
                  </a:moveTo>
                  <a:cubicBezTo>
                    <a:pt x="212" y="86"/>
                    <a:pt x="157" y="86"/>
                    <a:pt x="102" y="86"/>
                  </a:cubicBezTo>
                  <a:cubicBezTo>
                    <a:pt x="95" y="86"/>
                    <a:pt x="87" y="87"/>
                    <a:pt x="80" y="88"/>
                  </a:cubicBezTo>
                  <a:cubicBezTo>
                    <a:pt x="66" y="94"/>
                    <a:pt x="52" y="92"/>
                    <a:pt x="37" y="90"/>
                  </a:cubicBezTo>
                  <a:cubicBezTo>
                    <a:pt x="34" y="88"/>
                    <a:pt x="29" y="85"/>
                    <a:pt x="33" y="82"/>
                  </a:cubicBezTo>
                  <a:cubicBezTo>
                    <a:pt x="44" y="72"/>
                    <a:pt x="31" y="71"/>
                    <a:pt x="28" y="67"/>
                  </a:cubicBezTo>
                  <a:cubicBezTo>
                    <a:pt x="19" y="62"/>
                    <a:pt x="9" y="62"/>
                    <a:pt x="0" y="55"/>
                  </a:cubicBezTo>
                  <a:cubicBezTo>
                    <a:pt x="14" y="45"/>
                    <a:pt x="31" y="47"/>
                    <a:pt x="44" y="38"/>
                  </a:cubicBezTo>
                  <a:cubicBezTo>
                    <a:pt x="49" y="33"/>
                    <a:pt x="55" y="32"/>
                    <a:pt x="61" y="30"/>
                  </a:cubicBezTo>
                  <a:cubicBezTo>
                    <a:pt x="94" y="22"/>
                    <a:pt x="127" y="13"/>
                    <a:pt x="161" y="8"/>
                  </a:cubicBezTo>
                  <a:cubicBezTo>
                    <a:pt x="173" y="7"/>
                    <a:pt x="185" y="5"/>
                    <a:pt x="197" y="2"/>
                  </a:cubicBezTo>
                  <a:cubicBezTo>
                    <a:pt x="199" y="1"/>
                    <a:pt x="201" y="1"/>
                    <a:pt x="203" y="1"/>
                  </a:cubicBezTo>
                  <a:cubicBezTo>
                    <a:pt x="218" y="0"/>
                    <a:pt x="234" y="2"/>
                    <a:pt x="249" y="7"/>
                  </a:cubicBezTo>
                  <a:cubicBezTo>
                    <a:pt x="255" y="10"/>
                    <a:pt x="253" y="15"/>
                    <a:pt x="252" y="20"/>
                  </a:cubicBezTo>
                  <a:cubicBezTo>
                    <a:pt x="255" y="33"/>
                    <a:pt x="255" y="48"/>
                    <a:pt x="267" y="58"/>
                  </a:cubicBezTo>
                  <a:cubicBezTo>
                    <a:pt x="269" y="62"/>
                    <a:pt x="271" y="67"/>
                    <a:pt x="272" y="71"/>
                  </a:cubicBezTo>
                  <a:cubicBezTo>
                    <a:pt x="272" y="77"/>
                    <a:pt x="272" y="82"/>
                    <a:pt x="267" y="85"/>
                  </a:cubicBezTo>
                  <a:close/>
                </a:path>
              </a:pathLst>
            </a:custGeom>
            <a:solidFill>
              <a:srgbClr val="EC6E2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700000000000000" pitchFamily="2" charset="-78"/>
              </a:endParaRPr>
            </a:p>
          </p:txBody>
        </p:sp>
        <p:sp>
          <p:nvSpPr>
            <p:cNvPr id="34" name="Freeform 18">
              <a:extLst>
                <a:ext uri="{FF2B5EF4-FFF2-40B4-BE49-F238E27FC236}">
                  <a16:creationId xmlns:a16="http://schemas.microsoft.com/office/drawing/2014/main" id="{C9E7DDFA-B2B5-7A03-E5F5-188883290FAD}"/>
                </a:ext>
              </a:extLst>
            </p:cNvPr>
            <p:cNvSpPr>
              <a:spLocks/>
            </p:cNvSpPr>
            <p:nvPr/>
          </p:nvSpPr>
          <p:spPr bwMode="auto">
            <a:xfrm>
              <a:off x="3502026" y="4262438"/>
              <a:ext cx="311150" cy="436563"/>
            </a:xfrm>
            <a:custGeom>
              <a:avLst/>
              <a:gdLst>
                <a:gd name="T0" fmla="*/ 17 w 145"/>
                <a:gd name="T1" fmla="*/ 199 h 204"/>
                <a:gd name="T2" fmla="*/ 0 w 145"/>
                <a:gd name="T3" fmla="*/ 203 h 204"/>
                <a:gd name="T4" fmla="*/ 16 w 145"/>
                <a:gd name="T5" fmla="*/ 146 h 204"/>
                <a:gd name="T6" fmla="*/ 24 w 145"/>
                <a:gd name="T7" fmla="*/ 81 h 204"/>
                <a:gd name="T8" fmla="*/ 45 w 145"/>
                <a:gd name="T9" fmla="*/ 15 h 204"/>
                <a:gd name="T10" fmla="*/ 50 w 145"/>
                <a:gd name="T11" fmla="*/ 15 h 204"/>
                <a:gd name="T12" fmla="*/ 68 w 145"/>
                <a:gd name="T13" fmla="*/ 11 h 204"/>
                <a:gd name="T14" fmla="*/ 84 w 145"/>
                <a:gd name="T15" fmla="*/ 2 h 204"/>
                <a:gd name="T16" fmla="*/ 104 w 145"/>
                <a:gd name="T17" fmla="*/ 22 h 204"/>
                <a:gd name="T18" fmla="*/ 145 w 145"/>
                <a:gd name="T19" fmla="*/ 94 h 204"/>
                <a:gd name="T20" fmla="*/ 121 w 145"/>
                <a:gd name="T21" fmla="*/ 149 h 204"/>
                <a:gd name="T22" fmla="*/ 103 w 145"/>
                <a:gd name="T23" fmla="*/ 152 h 204"/>
                <a:gd name="T24" fmla="*/ 23 w 145"/>
                <a:gd name="T25" fmla="*/ 194 h 204"/>
                <a:gd name="T26" fmla="*/ 17 w 145"/>
                <a:gd name="T27" fmla="*/ 199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45" h="204">
                  <a:moveTo>
                    <a:pt x="17" y="199"/>
                  </a:moveTo>
                  <a:cubicBezTo>
                    <a:pt x="12" y="204"/>
                    <a:pt x="6" y="203"/>
                    <a:pt x="0" y="203"/>
                  </a:cubicBezTo>
                  <a:cubicBezTo>
                    <a:pt x="0" y="183"/>
                    <a:pt x="8" y="164"/>
                    <a:pt x="16" y="146"/>
                  </a:cubicBezTo>
                  <a:cubicBezTo>
                    <a:pt x="26" y="125"/>
                    <a:pt x="32" y="104"/>
                    <a:pt x="24" y="81"/>
                  </a:cubicBezTo>
                  <a:cubicBezTo>
                    <a:pt x="16" y="54"/>
                    <a:pt x="25" y="33"/>
                    <a:pt x="45" y="15"/>
                  </a:cubicBezTo>
                  <a:cubicBezTo>
                    <a:pt x="47" y="14"/>
                    <a:pt x="49" y="14"/>
                    <a:pt x="50" y="15"/>
                  </a:cubicBezTo>
                  <a:cubicBezTo>
                    <a:pt x="57" y="18"/>
                    <a:pt x="63" y="16"/>
                    <a:pt x="68" y="11"/>
                  </a:cubicBezTo>
                  <a:cubicBezTo>
                    <a:pt x="73" y="7"/>
                    <a:pt x="76" y="0"/>
                    <a:pt x="84" y="2"/>
                  </a:cubicBezTo>
                  <a:cubicBezTo>
                    <a:pt x="93" y="6"/>
                    <a:pt x="99" y="13"/>
                    <a:pt x="104" y="22"/>
                  </a:cubicBezTo>
                  <a:cubicBezTo>
                    <a:pt x="116" y="47"/>
                    <a:pt x="128" y="72"/>
                    <a:pt x="145" y="94"/>
                  </a:cubicBezTo>
                  <a:cubicBezTo>
                    <a:pt x="142" y="115"/>
                    <a:pt x="132" y="132"/>
                    <a:pt x="121" y="149"/>
                  </a:cubicBezTo>
                  <a:cubicBezTo>
                    <a:pt x="115" y="152"/>
                    <a:pt x="109" y="152"/>
                    <a:pt x="103" y="152"/>
                  </a:cubicBezTo>
                  <a:cubicBezTo>
                    <a:pt x="69" y="152"/>
                    <a:pt x="40" y="161"/>
                    <a:pt x="23" y="194"/>
                  </a:cubicBezTo>
                  <a:cubicBezTo>
                    <a:pt x="21" y="196"/>
                    <a:pt x="19" y="197"/>
                    <a:pt x="17" y="199"/>
                  </a:cubicBezTo>
                  <a:close/>
                </a:path>
              </a:pathLst>
            </a:custGeom>
            <a:solidFill>
              <a:srgbClr val="CCCE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700000000000000" pitchFamily="2" charset="-78"/>
              </a:endParaRPr>
            </a:p>
          </p:txBody>
        </p:sp>
        <p:sp>
          <p:nvSpPr>
            <p:cNvPr id="35" name="Freeform 19">
              <a:extLst>
                <a:ext uri="{FF2B5EF4-FFF2-40B4-BE49-F238E27FC236}">
                  <a16:creationId xmlns:a16="http://schemas.microsoft.com/office/drawing/2014/main" id="{8B48B529-51A3-E662-CC7D-3A28A1DF6B1D}"/>
                </a:ext>
              </a:extLst>
            </p:cNvPr>
            <p:cNvSpPr>
              <a:spLocks/>
            </p:cNvSpPr>
            <p:nvPr/>
          </p:nvSpPr>
          <p:spPr bwMode="auto">
            <a:xfrm>
              <a:off x="3937001" y="4311651"/>
              <a:ext cx="450850" cy="360363"/>
            </a:xfrm>
            <a:custGeom>
              <a:avLst/>
              <a:gdLst>
                <a:gd name="T0" fmla="*/ 0 w 211"/>
                <a:gd name="T1" fmla="*/ 164 h 169"/>
                <a:gd name="T2" fmla="*/ 3 w 211"/>
                <a:gd name="T3" fmla="*/ 153 h 169"/>
                <a:gd name="T4" fmla="*/ 42 w 211"/>
                <a:gd name="T5" fmla="*/ 104 h 169"/>
                <a:gd name="T6" fmla="*/ 48 w 211"/>
                <a:gd name="T7" fmla="*/ 67 h 169"/>
                <a:gd name="T8" fmla="*/ 62 w 211"/>
                <a:gd name="T9" fmla="*/ 51 h 169"/>
                <a:gd name="T10" fmla="*/ 88 w 211"/>
                <a:gd name="T11" fmla="*/ 34 h 169"/>
                <a:gd name="T12" fmla="*/ 110 w 211"/>
                <a:gd name="T13" fmla="*/ 21 h 169"/>
                <a:gd name="T14" fmla="*/ 141 w 211"/>
                <a:gd name="T15" fmla="*/ 14 h 169"/>
                <a:gd name="T16" fmla="*/ 194 w 211"/>
                <a:gd name="T17" fmla="*/ 14 h 169"/>
                <a:gd name="T18" fmla="*/ 197 w 211"/>
                <a:gd name="T19" fmla="*/ 72 h 169"/>
                <a:gd name="T20" fmla="*/ 162 w 211"/>
                <a:gd name="T21" fmla="*/ 107 h 169"/>
                <a:gd name="T22" fmla="*/ 138 w 211"/>
                <a:gd name="T23" fmla="*/ 127 h 169"/>
                <a:gd name="T24" fmla="*/ 123 w 211"/>
                <a:gd name="T25" fmla="*/ 126 h 169"/>
                <a:gd name="T26" fmla="*/ 65 w 211"/>
                <a:gd name="T27" fmla="*/ 117 h 169"/>
                <a:gd name="T28" fmla="*/ 38 w 211"/>
                <a:gd name="T29" fmla="*/ 147 h 169"/>
                <a:gd name="T30" fmla="*/ 0 w 211"/>
                <a:gd name="T31" fmla="*/ 164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11" h="169">
                  <a:moveTo>
                    <a:pt x="0" y="164"/>
                  </a:moveTo>
                  <a:cubicBezTo>
                    <a:pt x="1" y="161"/>
                    <a:pt x="2" y="157"/>
                    <a:pt x="3" y="153"/>
                  </a:cubicBezTo>
                  <a:cubicBezTo>
                    <a:pt x="13" y="134"/>
                    <a:pt x="29" y="121"/>
                    <a:pt x="42" y="104"/>
                  </a:cubicBezTo>
                  <a:cubicBezTo>
                    <a:pt x="50" y="93"/>
                    <a:pt x="47" y="80"/>
                    <a:pt x="48" y="67"/>
                  </a:cubicBezTo>
                  <a:cubicBezTo>
                    <a:pt x="50" y="59"/>
                    <a:pt x="53" y="53"/>
                    <a:pt x="62" y="51"/>
                  </a:cubicBezTo>
                  <a:cubicBezTo>
                    <a:pt x="74" y="51"/>
                    <a:pt x="83" y="46"/>
                    <a:pt x="88" y="34"/>
                  </a:cubicBezTo>
                  <a:cubicBezTo>
                    <a:pt x="92" y="25"/>
                    <a:pt x="101" y="18"/>
                    <a:pt x="110" y="21"/>
                  </a:cubicBezTo>
                  <a:cubicBezTo>
                    <a:pt x="122" y="23"/>
                    <a:pt x="131" y="21"/>
                    <a:pt x="141" y="14"/>
                  </a:cubicBezTo>
                  <a:cubicBezTo>
                    <a:pt x="162" y="0"/>
                    <a:pt x="180" y="1"/>
                    <a:pt x="194" y="14"/>
                  </a:cubicBezTo>
                  <a:cubicBezTo>
                    <a:pt x="210" y="30"/>
                    <a:pt x="211" y="45"/>
                    <a:pt x="197" y="72"/>
                  </a:cubicBezTo>
                  <a:cubicBezTo>
                    <a:pt x="181" y="80"/>
                    <a:pt x="169" y="90"/>
                    <a:pt x="162" y="107"/>
                  </a:cubicBezTo>
                  <a:cubicBezTo>
                    <a:pt x="158" y="117"/>
                    <a:pt x="149" y="124"/>
                    <a:pt x="138" y="127"/>
                  </a:cubicBezTo>
                  <a:cubicBezTo>
                    <a:pt x="133" y="128"/>
                    <a:pt x="127" y="130"/>
                    <a:pt x="123" y="126"/>
                  </a:cubicBezTo>
                  <a:cubicBezTo>
                    <a:pt x="109" y="111"/>
                    <a:pt x="86" y="107"/>
                    <a:pt x="65" y="117"/>
                  </a:cubicBezTo>
                  <a:cubicBezTo>
                    <a:pt x="64" y="134"/>
                    <a:pt x="46" y="136"/>
                    <a:pt x="38" y="147"/>
                  </a:cubicBezTo>
                  <a:cubicBezTo>
                    <a:pt x="25" y="154"/>
                    <a:pt x="17" y="169"/>
                    <a:pt x="0" y="164"/>
                  </a:cubicBezTo>
                  <a:close/>
                </a:path>
              </a:pathLst>
            </a:custGeom>
            <a:solidFill>
              <a:srgbClr val="4B9D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700000000000000" pitchFamily="2" charset="-78"/>
              </a:endParaRPr>
            </a:p>
          </p:txBody>
        </p:sp>
        <p:sp>
          <p:nvSpPr>
            <p:cNvPr id="36" name="Freeform 20">
              <a:extLst>
                <a:ext uri="{FF2B5EF4-FFF2-40B4-BE49-F238E27FC236}">
                  <a16:creationId xmlns:a16="http://schemas.microsoft.com/office/drawing/2014/main" id="{64838C03-814A-CF7E-BC97-BEB91E959826}"/>
                </a:ext>
              </a:extLst>
            </p:cNvPr>
            <p:cNvSpPr>
              <a:spLocks/>
            </p:cNvSpPr>
            <p:nvPr/>
          </p:nvSpPr>
          <p:spPr bwMode="auto">
            <a:xfrm>
              <a:off x="3078163" y="3729038"/>
              <a:ext cx="190500" cy="760413"/>
            </a:xfrm>
            <a:custGeom>
              <a:avLst/>
              <a:gdLst>
                <a:gd name="T0" fmla="*/ 18 w 89"/>
                <a:gd name="T1" fmla="*/ 284 h 355"/>
                <a:gd name="T2" fmla="*/ 18 w 89"/>
                <a:gd name="T3" fmla="*/ 286 h 355"/>
                <a:gd name="T4" fmla="*/ 22 w 89"/>
                <a:gd name="T5" fmla="*/ 287 h 355"/>
                <a:gd name="T6" fmla="*/ 37 w 89"/>
                <a:gd name="T7" fmla="*/ 195 h 355"/>
                <a:gd name="T8" fmla="*/ 19 w 89"/>
                <a:gd name="T9" fmla="*/ 41 h 355"/>
                <a:gd name="T10" fmla="*/ 38 w 89"/>
                <a:gd name="T11" fmla="*/ 0 h 355"/>
                <a:gd name="T12" fmla="*/ 61 w 89"/>
                <a:gd name="T13" fmla="*/ 34 h 355"/>
                <a:gd name="T14" fmla="*/ 47 w 89"/>
                <a:gd name="T15" fmla="*/ 305 h 355"/>
                <a:gd name="T16" fmla="*/ 30 w 89"/>
                <a:gd name="T17" fmla="*/ 332 h 355"/>
                <a:gd name="T18" fmla="*/ 12 w 89"/>
                <a:gd name="T19" fmla="*/ 351 h 355"/>
                <a:gd name="T20" fmla="*/ 12 w 89"/>
                <a:gd name="T21" fmla="*/ 327 h 355"/>
                <a:gd name="T22" fmla="*/ 13 w 89"/>
                <a:gd name="T23" fmla="*/ 320 h 355"/>
                <a:gd name="T24" fmla="*/ 14 w 89"/>
                <a:gd name="T25" fmla="*/ 285 h 355"/>
                <a:gd name="T26" fmla="*/ 18 w 89"/>
                <a:gd name="T27" fmla="*/ 284 h 3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9" h="355">
                  <a:moveTo>
                    <a:pt x="18" y="284"/>
                  </a:moveTo>
                  <a:cubicBezTo>
                    <a:pt x="18" y="284"/>
                    <a:pt x="18" y="285"/>
                    <a:pt x="18" y="286"/>
                  </a:cubicBezTo>
                  <a:cubicBezTo>
                    <a:pt x="19" y="287"/>
                    <a:pt x="21" y="289"/>
                    <a:pt x="22" y="287"/>
                  </a:cubicBezTo>
                  <a:cubicBezTo>
                    <a:pt x="27" y="256"/>
                    <a:pt x="35" y="226"/>
                    <a:pt x="37" y="195"/>
                  </a:cubicBezTo>
                  <a:cubicBezTo>
                    <a:pt x="41" y="143"/>
                    <a:pt x="40" y="91"/>
                    <a:pt x="19" y="41"/>
                  </a:cubicBezTo>
                  <a:cubicBezTo>
                    <a:pt x="9" y="19"/>
                    <a:pt x="26" y="12"/>
                    <a:pt x="38" y="0"/>
                  </a:cubicBezTo>
                  <a:cubicBezTo>
                    <a:pt x="52" y="8"/>
                    <a:pt x="57" y="21"/>
                    <a:pt x="61" y="34"/>
                  </a:cubicBezTo>
                  <a:cubicBezTo>
                    <a:pt x="84" y="126"/>
                    <a:pt x="89" y="217"/>
                    <a:pt x="47" y="305"/>
                  </a:cubicBezTo>
                  <a:cubicBezTo>
                    <a:pt x="42" y="315"/>
                    <a:pt x="38" y="324"/>
                    <a:pt x="30" y="332"/>
                  </a:cubicBezTo>
                  <a:cubicBezTo>
                    <a:pt x="24" y="339"/>
                    <a:pt x="23" y="355"/>
                    <a:pt x="12" y="351"/>
                  </a:cubicBezTo>
                  <a:cubicBezTo>
                    <a:pt x="0" y="347"/>
                    <a:pt x="12" y="336"/>
                    <a:pt x="12" y="327"/>
                  </a:cubicBezTo>
                  <a:cubicBezTo>
                    <a:pt x="12" y="325"/>
                    <a:pt x="12" y="322"/>
                    <a:pt x="13" y="320"/>
                  </a:cubicBezTo>
                  <a:cubicBezTo>
                    <a:pt x="14" y="308"/>
                    <a:pt x="14" y="296"/>
                    <a:pt x="14" y="285"/>
                  </a:cubicBezTo>
                  <a:cubicBezTo>
                    <a:pt x="15" y="283"/>
                    <a:pt x="16" y="282"/>
                    <a:pt x="18" y="284"/>
                  </a:cubicBezTo>
                  <a:close/>
                </a:path>
              </a:pathLst>
            </a:custGeom>
            <a:solidFill>
              <a:srgbClr val="D15D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700000000000000" pitchFamily="2" charset="-78"/>
              </a:endParaRPr>
            </a:p>
          </p:txBody>
        </p:sp>
        <p:sp>
          <p:nvSpPr>
            <p:cNvPr id="37" name="Freeform 21">
              <a:extLst>
                <a:ext uri="{FF2B5EF4-FFF2-40B4-BE49-F238E27FC236}">
                  <a16:creationId xmlns:a16="http://schemas.microsoft.com/office/drawing/2014/main" id="{89BFD8EC-49C5-1B50-A431-35A4F5974676}"/>
                </a:ext>
              </a:extLst>
            </p:cNvPr>
            <p:cNvSpPr>
              <a:spLocks/>
            </p:cNvSpPr>
            <p:nvPr/>
          </p:nvSpPr>
          <p:spPr bwMode="auto">
            <a:xfrm>
              <a:off x="3967163" y="4633913"/>
              <a:ext cx="477838" cy="188913"/>
            </a:xfrm>
            <a:custGeom>
              <a:avLst/>
              <a:gdLst>
                <a:gd name="T0" fmla="*/ 7 w 224"/>
                <a:gd name="T1" fmla="*/ 62 h 88"/>
                <a:gd name="T2" fmla="*/ 0 w 224"/>
                <a:gd name="T3" fmla="*/ 48 h 88"/>
                <a:gd name="T4" fmla="*/ 62 w 224"/>
                <a:gd name="T5" fmla="*/ 21 h 88"/>
                <a:gd name="T6" fmla="*/ 99 w 224"/>
                <a:gd name="T7" fmla="*/ 15 h 88"/>
                <a:gd name="T8" fmla="*/ 115 w 224"/>
                <a:gd name="T9" fmla="*/ 15 h 88"/>
                <a:gd name="T10" fmla="*/ 142 w 224"/>
                <a:gd name="T11" fmla="*/ 18 h 88"/>
                <a:gd name="T12" fmla="*/ 168 w 224"/>
                <a:gd name="T13" fmla="*/ 25 h 88"/>
                <a:gd name="T14" fmla="*/ 219 w 224"/>
                <a:gd name="T15" fmla="*/ 32 h 88"/>
                <a:gd name="T16" fmla="*/ 223 w 224"/>
                <a:gd name="T17" fmla="*/ 77 h 88"/>
                <a:gd name="T18" fmla="*/ 174 w 224"/>
                <a:gd name="T19" fmla="*/ 82 h 88"/>
                <a:gd name="T20" fmla="*/ 63 w 224"/>
                <a:gd name="T21" fmla="*/ 79 h 88"/>
                <a:gd name="T22" fmla="*/ 38 w 224"/>
                <a:gd name="T23" fmla="*/ 79 h 88"/>
                <a:gd name="T24" fmla="*/ 7 w 224"/>
                <a:gd name="T25" fmla="*/ 62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24" h="88">
                  <a:moveTo>
                    <a:pt x="7" y="62"/>
                  </a:moveTo>
                  <a:cubicBezTo>
                    <a:pt x="5" y="58"/>
                    <a:pt x="3" y="53"/>
                    <a:pt x="0" y="48"/>
                  </a:cubicBezTo>
                  <a:cubicBezTo>
                    <a:pt x="18" y="32"/>
                    <a:pt x="40" y="28"/>
                    <a:pt x="62" y="21"/>
                  </a:cubicBezTo>
                  <a:cubicBezTo>
                    <a:pt x="72" y="6"/>
                    <a:pt x="84" y="0"/>
                    <a:pt x="99" y="15"/>
                  </a:cubicBezTo>
                  <a:cubicBezTo>
                    <a:pt x="105" y="21"/>
                    <a:pt x="109" y="21"/>
                    <a:pt x="115" y="15"/>
                  </a:cubicBezTo>
                  <a:cubicBezTo>
                    <a:pt x="125" y="5"/>
                    <a:pt x="134" y="9"/>
                    <a:pt x="142" y="18"/>
                  </a:cubicBezTo>
                  <a:cubicBezTo>
                    <a:pt x="149" y="27"/>
                    <a:pt x="158" y="30"/>
                    <a:pt x="168" y="25"/>
                  </a:cubicBezTo>
                  <a:cubicBezTo>
                    <a:pt x="187" y="13"/>
                    <a:pt x="203" y="20"/>
                    <a:pt x="219" y="32"/>
                  </a:cubicBezTo>
                  <a:cubicBezTo>
                    <a:pt x="222" y="47"/>
                    <a:pt x="224" y="62"/>
                    <a:pt x="223" y="77"/>
                  </a:cubicBezTo>
                  <a:cubicBezTo>
                    <a:pt x="208" y="88"/>
                    <a:pt x="190" y="85"/>
                    <a:pt x="174" y="82"/>
                  </a:cubicBezTo>
                  <a:cubicBezTo>
                    <a:pt x="137" y="76"/>
                    <a:pt x="100" y="80"/>
                    <a:pt x="63" y="79"/>
                  </a:cubicBezTo>
                  <a:cubicBezTo>
                    <a:pt x="55" y="79"/>
                    <a:pt x="46" y="79"/>
                    <a:pt x="38" y="79"/>
                  </a:cubicBezTo>
                  <a:cubicBezTo>
                    <a:pt x="27" y="74"/>
                    <a:pt x="15" y="71"/>
                    <a:pt x="7" y="62"/>
                  </a:cubicBezTo>
                  <a:close/>
                </a:path>
              </a:pathLst>
            </a:custGeom>
            <a:solidFill>
              <a:srgbClr val="4A9D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700000000000000" pitchFamily="2" charset="-78"/>
              </a:endParaRPr>
            </a:p>
          </p:txBody>
        </p:sp>
        <p:sp>
          <p:nvSpPr>
            <p:cNvPr id="38" name="Freeform 22">
              <a:extLst>
                <a:ext uri="{FF2B5EF4-FFF2-40B4-BE49-F238E27FC236}">
                  <a16:creationId xmlns:a16="http://schemas.microsoft.com/office/drawing/2014/main" id="{BE74FB1F-C9F1-7A5E-FCB0-7F7FE1E11E61}"/>
                </a:ext>
              </a:extLst>
            </p:cNvPr>
            <p:cNvSpPr>
              <a:spLocks/>
            </p:cNvSpPr>
            <p:nvPr/>
          </p:nvSpPr>
          <p:spPr bwMode="auto">
            <a:xfrm>
              <a:off x="3848101" y="4940301"/>
              <a:ext cx="452438" cy="166688"/>
            </a:xfrm>
            <a:custGeom>
              <a:avLst/>
              <a:gdLst>
                <a:gd name="T0" fmla="*/ 9 w 211"/>
                <a:gd name="T1" fmla="*/ 31 h 78"/>
                <a:gd name="T2" fmla="*/ 59 w 211"/>
                <a:gd name="T3" fmla="*/ 14 h 78"/>
                <a:gd name="T4" fmla="*/ 166 w 211"/>
                <a:gd name="T5" fmla="*/ 6 h 78"/>
                <a:gd name="T6" fmla="*/ 211 w 211"/>
                <a:gd name="T7" fmla="*/ 10 h 78"/>
                <a:gd name="T8" fmla="*/ 125 w 211"/>
                <a:gd name="T9" fmla="*/ 62 h 78"/>
                <a:gd name="T10" fmla="*/ 62 w 211"/>
                <a:gd name="T11" fmla="*/ 63 h 78"/>
                <a:gd name="T12" fmla="*/ 1 w 211"/>
                <a:gd name="T13" fmla="*/ 62 h 78"/>
                <a:gd name="T14" fmla="*/ 9 w 211"/>
                <a:gd name="T15" fmla="*/ 31 h 7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1" h="78">
                  <a:moveTo>
                    <a:pt x="9" y="31"/>
                  </a:moveTo>
                  <a:cubicBezTo>
                    <a:pt x="22" y="15"/>
                    <a:pt x="40" y="12"/>
                    <a:pt x="59" y="14"/>
                  </a:cubicBezTo>
                  <a:cubicBezTo>
                    <a:pt x="95" y="17"/>
                    <a:pt x="130" y="8"/>
                    <a:pt x="166" y="6"/>
                  </a:cubicBezTo>
                  <a:cubicBezTo>
                    <a:pt x="181" y="8"/>
                    <a:pt x="197" y="0"/>
                    <a:pt x="211" y="10"/>
                  </a:cubicBezTo>
                  <a:cubicBezTo>
                    <a:pt x="187" y="35"/>
                    <a:pt x="163" y="61"/>
                    <a:pt x="125" y="62"/>
                  </a:cubicBezTo>
                  <a:cubicBezTo>
                    <a:pt x="104" y="62"/>
                    <a:pt x="83" y="63"/>
                    <a:pt x="62" y="63"/>
                  </a:cubicBezTo>
                  <a:cubicBezTo>
                    <a:pt x="41" y="69"/>
                    <a:pt x="21" y="78"/>
                    <a:pt x="1" y="62"/>
                  </a:cubicBezTo>
                  <a:cubicBezTo>
                    <a:pt x="0" y="50"/>
                    <a:pt x="8" y="41"/>
                    <a:pt x="9" y="31"/>
                  </a:cubicBezTo>
                  <a:close/>
                </a:path>
              </a:pathLst>
            </a:custGeom>
            <a:solidFill>
              <a:srgbClr val="FAC8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700000000000000" pitchFamily="2" charset="-78"/>
              </a:endParaRPr>
            </a:p>
          </p:txBody>
        </p:sp>
        <p:sp>
          <p:nvSpPr>
            <p:cNvPr id="39" name="Freeform 23">
              <a:extLst>
                <a:ext uri="{FF2B5EF4-FFF2-40B4-BE49-F238E27FC236}">
                  <a16:creationId xmlns:a16="http://schemas.microsoft.com/office/drawing/2014/main" id="{302F5191-F377-BAF4-0A2A-A3C35B202DAB}"/>
                </a:ext>
              </a:extLst>
            </p:cNvPr>
            <p:cNvSpPr>
              <a:spLocks/>
            </p:cNvSpPr>
            <p:nvPr/>
          </p:nvSpPr>
          <p:spPr bwMode="auto">
            <a:xfrm>
              <a:off x="4024313" y="4794251"/>
              <a:ext cx="560388" cy="188913"/>
            </a:xfrm>
            <a:custGeom>
              <a:avLst/>
              <a:gdLst>
                <a:gd name="T0" fmla="*/ 129 w 262"/>
                <a:gd name="T1" fmla="*/ 78 h 88"/>
                <a:gd name="T2" fmla="*/ 84 w 262"/>
                <a:gd name="T3" fmla="*/ 74 h 88"/>
                <a:gd name="T4" fmla="*/ 113 w 262"/>
                <a:gd name="T5" fmla="*/ 43 h 88"/>
                <a:gd name="T6" fmla="*/ 127 w 262"/>
                <a:gd name="T7" fmla="*/ 28 h 88"/>
                <a:gd name="T8" fmla="*/ 131 w 262"/>
                <a:gd name="T9" fmla="*/ 11 h 88"/>
                <a:gd name="T10" fmla="*/ 115 w 262"/>
                <a:gd name="T11" fmla="*/ 6 h 88"/>
                <a:gd name="T12" fmla="*/ 20 w 262"/>
                <a:gd name="T13" fmla="*/ 6 h 88"/>
                <a:gd name="T14" fmla="*/ 0 w 262"/>
                <a:gd name="T15" fmla="*/ 4 h 88"/>
                <a:gd name="T16" fmla="*/ 4 w 262"/>
                <a:gd name="T17" fmla="*/ 2 h 88"/>
                <a:gd name="T18" fmla="*/ 196 w 262"/>
                <a:gd name="T19" fmla="*/ 2 h 88"/>
                <a:gd name="T20" fmla="*/ 246 w 262"/>
                <a:gd name="T21" fmla="*/ 2 h 88"/>
                <a:gd name="T22" fmla="*/ 259 w 262"/>
                <a:gd name="T23" fmla="*/ 6 h 88"/>
                <a:gd name="T24" fmla="*/ 253 w 262"/>
                <a:gd name="T25" fmla="*/ 19 h 88"/>
                <a:gd name="T26" fmla="*/ 129 w 262"/>
                <a:gd name="T27" fmla="*/ 7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62" h="88">
                  <a:moveTo>
                    <a:pt x="129" y="78"/>
                  </a:moveTo>
                  <a:cubicBezTo>
                    <a:pt x="114" y="75"/>
                    <a:pt x="98" y="88"/>
                    <a:pt x="84" y="74"/>
                  </a:cubicBezTo>
                  <a:cubicBezTo>
                    <a:pt x="91" y="61"/>
                    <a:pt x="104" y="54"/>
                    <a:pt x="113" y="43"/>
                  </a:cubicBezTo>
                  <a:cubicBezTo>
                    <a:pt x="118" y="37"/>
                    <a:pt x="123" y="33"/>
                    <a:pt x="127" y="28"/>
                  </a:cubicBezTo>
                  <a:cubicBezTo>
                    <a:pt x="130" y="23"/>
                    <a:pt x="133" y="17"/>
                    <a:pt x="131" y="11"/>
                  </a:cubicBezTo>
                  <a:cubicBezTo>
                    <a:pt x="128" y="4"/>
                    <a:pt x="121" y="6"/>
                    <a:pt x="115" y="6"/>
                  </a:cubicBezTo>
                  <a:cubicBezTo>
                    <a:pt x="83" y="6"/>
                    <a:pt x="51" y="6"/>
                    <a:pt x="20" y="6"/>
                  </a:cubicBezTo>
                  <a:cubicBezTo>
                    <a:pt x="13" y="6"/>
                    <a:pt x="6" y="8"/>
                    <a:pt x="0" y="4"/>
                  </a:cubicBezTo>
                  <a:cubicBezTo>
                    <a:pt x="1" y="1"/>
                    <a:pt x="2" y="0"/>
                    <a:pt x="4" y="2"/>
                  </a:cubicBezTo>
                  <a:cubicBezTo>
                    <a:pt x="68" y="2"/>
                    <a:pt x="132" y="2"/>
                    <a:pt x="196" y="2"/>
                  </a:cubicBezTo>
                  <a:cubicBezTo>
                    <a:pt x="213" y="2"/>
                    <a:pt x="230" y="2"/>
                    <a:pt x="246" y="2"/>
                  </a:cubicBezTo>
                  <a:cubicBezTo>
                    <a:pt x="251" y="2"/>
                    <a:pt x="256" y="0"/>
                    <a:pt x="259" y="6"/>
                  </a:cubicBezTo>
                  <a:cubicBezTo>
                    <a:pt x="262" y="12"/>
                    <a:pt x="257" y="15"/>
                    <a:pt x="253" y="19"/>
                  </a:cubicBezTo>
                  <a:cubicBezTo>
                    <a:pt x="219" y="55"/>
                    <a:pt x="177" y="73"/>
                    <a:pt x="129" y="78"/>
                  </a:cubicBezTo>
                  <a:close/>
                </a:path>
              </a:pathLst>
            </a:custGeom>
            <a:solidFill>
              <a:srgbClr val="8ECF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700000000000000" pitchFamily="2" charset="-78"/>
              </a:endParaRPr>
            </a:p>
          </p:txBody>
        </p:sp>
        <p:sp>
          <p:nvSpPr>
            <p:cNvPr id="40" name="Freeform 24">
              <a:extLst>
                <a:ext uri="{FF2B5EF4-FFF2-40B4-BE49-F238E27FC236}">
                  <a16:creationId xmlns:a16="http://schemas.microsoft.com/office/drawing/2014/main" id="{19BC178D-892E-B29E-C3B8-889C5E353095}"/>
                </a:ext>
              </a:extLst>
            </p:cNvPr>
            <p:cNvSpPr>
              <a:spLocks/>
            </p:cNvSpPr>
            <p:nvPr/>
          </p:nvSpPr>
          <p:spPr bwMode="auto">
            <a:xfrm>
              <a:off x="3743326" y="4387851"/>
              <a:ext cx="292100" cy="255588"/>
            </a:xfrm>
            <a:custGeom>
              <a:avLst/>
              <a:gdLst>
                <a:gd name="T0" fmla="*/ 136 w 136"/>
                <a:gd name="T1" fmla="*/ 69 h 119"/>
                <a:gd name="T2" fmla="*/ 93 w 136"/>
                <a:gd name="T3" fmla="*/ 117 h 119"/>
                <a:gd name="T4" fmla="*/ 43 w 136"/>
                <a:gd name="T5" fmla="*/ 112 h 119"/>
                <a:gd name="T6" fmla="*/ 65 w 136"/>
                <a:gd name="T7" fmla="*/ 70 h 119"/>
                <a:gd name="T8" fmla="*/ 64 w 136"/>
                <a:gd name="T9" fmla="*/ 54 h 119"/>
                <a:gd name="T10" fmla="*/ 52 w 136"/>
                <a:gd name="T11" fmla="*/ 63 h 119"/>
                <a:gd name="T12" fmla="*/ 44 w 136"/>
                <a:gd name="T13" fmla="*/ 89 h 119"/>
                <a:gd name="T14" fmla="*/ 39 w 136"/>
                <a:gd name="T15" fmla="*/ 112 h 119"/>
                <a:gd name="T16" fmla="*/ 8 w 136"/>
                <a:gd name="T17" fmla="*/ 116 h 119"/>
                <a:gd name="T18" fmla="*/ 6 w 136"/>
                <a:gd name="T19" fmla="*/ 89 h 119"/>
                <a:gd name="T20" fmla="*/ 32 w 136"/>
                <a:gd name="T21" fmla="*/ 35 h 119"/>
                <a:gd name="T22" fmla="*/ 127 w 136"/>
                <a:gd name="T23" fmla="*/ 28 h 119"/>
                <a:gd name="T24" fmla="*/ 133 w 136"/>
                <a:gd name="T25" fmla="*/ 59 h 119"/>
                <a:gd name="T26" fmla="*/ 136 w 136"/>
                <a:gd name="T27" fmla="*/ 69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6" h="119">
                  <a:moveTo>
                    <a:pt x="136" y="69"/>
                  </a:moveTo>
                  <a:cubicBezTo>
                    <a:pt x="125" y="88"/>
                    <a:pt x="109" y="103"/>
                    <a:pt x="93" y="117"/>
                  </a:cubicBezTo>
                  <a:cubicBezTo>
                    <a:pt x="76" y="115"/>
                    <a:pt x="60" y="111"/>
                    <a:pt x="43" y="112"/>
                  </a:cubicBezTo>
                  <a:cubicBezTo>
                    <a:pt x="48" y="97"/>
                    <a:pt x="59" y="85"/>
                    <a:pt x="65" y="70"/>
                  </a:cubicBezTo>
                  <a:cubicBezTo>
                    <a:pt x="67" y="64"/>
                    <a:pt x="71" y="58"/>
                    <a:pt x="64" y="54"/>
                  </a:cubicBezTo>
                  <a:cubicBezTo>
                    <a:pt x="57" y="51"/>
                    <a:pt x="55" y="59"/>
                    <a:pt x="52" y="63"/>
                  </a:cubicBezTo>
                  <a:cubicBezTo>
                    <a:pt x="47" y="71"/>
                    <a:pt x="44" y="79"/>
                    <a:pt x="44" y="89"/>
                  </a:cubicBezTo>
                  <a:cubicBezTo>
                    <a:pt x="44" y="97"/>
                    <a:pt x="44" y="105"/>
                    <a:pt x="39" y="112"/>
                  </a:cubicBezTo>
                  <a:cubicBezTo>
                    <a:pt x="29" y="117"/>
                    <a:pt x="19" y="119"/>
                    <a:pt x="8" y="116"/>
                  </a:cubicBezTo>
                  <a:cubicBezTo>
                    <a:pt x="0" y="108"/>
                    <a:pt x="0" y="98"/>
                    <a:pt x="6" y="89"/>
                  </a:cubicBezTo>
                  <a:cubicBezTo>
                    <a:pt x="12" y="70"/>
                    <a:pt x="22" y="53"/>
                    <a:pt x="32" y="35"/>
                  </a:cubicBezTo>
                  <a:cubicBezTo>
                    <a:pt x="61" y="0"/>
                    <a:pt x="94" y="12"/>
                    <a:pt x="127" y="28"/>
                  </a:cubicBezTo>
                  <a:cubicBezTo>
                    <a:pt x="135" y="37"/>
                    <a:pt x="130" y="49"/>
                    <a:pt x="133" y="59"/>
                  </a:cubicBezTo>
                  <a:cubicBezTo>
                    <a:pt x="135" y="62"/>
                    <a:pt x="135" y="66"/>
                    <a:pt x="136" y="69"/>
                  </a:cubicBezTo>
                  <a:close/>
                </a:path>
              </a:pathLst>
            </a:custGeom>
            <a:solidFill>
              <a:srgbClr val="CD27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700000000000000" pitchFamily="2" charset="-78"/>
              </a:endParaRPr>
            </a:p>
          </p:txBody>
        </p:sp>
        <p:sp>
          <p:nvSpPr>
            <p:cNvPr id="41" name="Freeform 25">
              <a:extLst>
                <a:ext uri="{FF2B5EF4-FFF2-40B4-BE49-F238E27FC236}">
                  <a16:creationId xmlns:a16="http://schemas.microsoft.com/office/drawing/2014/main" id="{A2044D09-D2AB-3CB3-1973-29D46CD04A93}"/>
                </a:ext>
              </a:extLst>
            </p:cNvPr>
            <p:cNvSpPr>
              <a:spLocks/>
            </p:cNvSpPr>
            <p:nvPr/>
          </p:nvSpPr>
          <p:spPr bwMode="auto">
            <a:xfrm>
              <a:off x="3336926" y="4787901"/>
              <a:ext cx="447675" cy="207963"/>
            </a:xfrm>
            <a:custGeom>
              <a:avLst/>
              <a:gdLst>
                <a:gd name="T0" fmla="*/ 63 w 209"/>
                <a:gd name="T1" fmla="*/ 4 h 97"/>
                <a:gd name="T2" fmla="*/ 113 w 209"/>
                <a:gd name="T3" fmla="*/ 7 h 97"/>
                <a:gd name="T4" fmla="*/ 182 w 209"/>
                <a:gd name="T5" fmla="*/ 80 h 97"/>
                <a:gd name="T6" fmla="*/ 209 w 209"/>
                <a:gd name="T7" fmla="*/ 97 h 97"/>
                <a:gd name="T8" fmla="*/ 26 w 209"/>
                <a:gd name="T9" fmla="*/ 38 h 97"/>
                <a:gd name="T10" fmla="*/ 20 w 209"/>
                <a:gd name="T11" fmla="*/ 33 h 97"/>
                <a:gd name="T12" fmla="*/ 4 w 209"/>
                <a:gd name="T13" fmla="*/ 9 h 97"/>
                <a:gd name="T14" fmla="*/ 29 w 209"/>
                <a:gd name="T15" fmla="*/ 5 h 97"/>
                <a:gd name="T16" fmla="*/ 53 w 209"/>
                <a:gd name="T17" fmla="*/ 4 h 97"/>
                <a:gd name="T18" fmla="*/ 63 w 209"/>
                <a:gd name="T19" fmla="*/ 4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9" h="97">
                  <a:moveTo>
                    <a:pt x="63" y="4"/>
                  </a:moveTo>
                  <a:cubicBezTo>
                    <a:pt x="80" y="5"/>
                    <a:pt x="97" y="6"/>
                    <a:pt x="113" y="7"/>
                  </a:cubicBezTo>
                  <a:cubicBezTo>
                    <a:pt x="123" y="43"/>
                    <a:pt x="149" y="64"/>
                    <a:pt x="182" y="80"/>
                  </a:cubicBezTo>
                  <a:cubicBezTo>
                    <a:pt x="191" y="84"/>
                    <a:pt x="204" y="85"/>
                    <a:pt x="209" y="97"/>
                  </a:cubicBezTo>
                  <a:cubicBezTo>
                    <a:pt x="143" y="92"/>
                    <a:pt x="81" y="76"/>
                    <a:pt x="26" y="38"/>
                  </a:cubicBezTo>
                  <a:cubicBezTo>
                    <a:pt x="24" y="36"/>
                    <a:pt x="21" y="35"/>
                    <a:pt x="20" y="33"/>
                  </a:cubicBezTo>
                  <a:cubicBezTo>
                    <a:pt x="13" y="26"/>
                    <a:pt x="0" y="19"/>
                    <a:pt x="4" y="9"/>
                  </a:cubicBezTo>
                  <a:cubicBezTo>
                    <a:pt x="7" y="0"/>
                    <a:pt x="20" y="6"/>
                    <a:pt x="29" y="5"/>
                  </a:cubicBezTo>
                  <a:cubicBezTo>
                    <a:pt x="37" y="4"/>
                    <a:pt x="45" y="4"/>
                    <a:pt x="53" y="4"/>
                  </a:cubicBezTo>
                  <a:cubicBezTo>
                    <a:pt x="56" y="3"/>
                    <a:pt x="60" y="1"/>
                    <a:pt x="63" y="4"/>
                  </a:cubicBezTo>
                  <a:close/>
                </a:path>
              </a:pathLst>
            </a:custGeom>
            <a:solidFill>
              <a:srgbClr val="8FCF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700000000000000" pitchFamily="2" charset="-78"/>
              </a:endParaRPr>
            </a:p>
          </p:txBody>
        </p:sp>
        <p:sp>
          <p:nvSpPr>
            <p:cNvPr id="42" name="Freeform 26">
              <a:extLst>
                <a:ext uri="{FF2B5EF4-FFF2-40B4-BE49-F238E27FC236}">
                  <a16:creationId xmlns:a16="http://schemas.microsoft.com/office/drawing/2014/main" id="{37AC4EC2-C4AB-59E4-8253-B2B5B7002F61}"/>
                </a:ext>
              </a:extLst>
            </p:cNvPr>
            <p:cNvSpPr>
              <a:spLocks/>
            </p:cNvSpPr>
            <p:nvPr/>
          </p:nvSpPr>
          <p:spPr bwMode="auto">
            <a:xfrm>
              <a:off x="3587751" y="4097338"/>
              <a:ext cx="120650" cy="222250"/>
            </a:xfrm>
            <a:custGeom>
              <a:avLst/>
              <a:gdLst>
                <a:gd name="T0" fmla="*/ 44 w 56"/>
                <a:gd name="T1" fmla="*/ 79 h 104"/>
                <a:gd name="T2" fmla="*/ 27 w 56"/>
                <a:gd name="T3" fmla="*/ 95 h 104"/>
                <a:gd name="T4" fmla="*/ 8 w 56"/>
                <a:gd name="T5" fmla="*/ 92 h 104"/>
                <a:gd name="T6" fmla="*/ 4 w 56"/>
                <a:gd name="T7" fmla="*/ 72 h 104"/>
                <a:gd name="T8" fmla="*/ 13 w 56"/>
                <a:gd name="T9" fmla="*/ 10 h 104"/>
                <a:gd name="T10" fmla="*/ 28 w 56"/>
                <a:gd name="T11" fmla="*/ 8 h 104"/>
                <a:gd name="T12" fmla="*/ 44 w 56"/>
                <a:gd name="T13" fmla="*/ 79 h 104"/>
              </a:gdLst>
              <a:ahLst/>
              <a:cxnLst>
                <a:cxn ang="0">
                  <a:pos x="T0" y="T1"/>
                </a:cxn>
                <a:cxn ang="0">
                  <a:pos x="T2" y="T3"/>
                </a:cxn>
                <a:cxn ang="0">
                  <a:pos x="T4" y="T5"/>
                </a:cxn>
                <a:cxn ang="0">
                  <a:pos x="T6" y="T7"/>
                </a:cxn>
                <a:cxn ang="0">
                  <a:pos x="T8" y="T9"/>
                </a:cxn>
                <a:cxn ang="0">
                  <a:pos x="T10" y="T11"/>
                </a:cxn>
                <a:cxn ang="0">
                  <a:pos x="T12" y="T13"/>
                </a:cxn>
              </a:cxnLst>
              <a:rect l="0" t="0" r="r" b="b"/>
              <a:pathLst>
                <a:path w="56" h="104">
                  <a:moveTo>
                    <a:pt x="44" y="79"/>
                  </a:moveTo>
                  <a:cubicBezTo>
                    <a:pt x="39" y="85"/>
                    <a:pt x="33" y="90"/>
                    <a:pt x="27" y="95"/>
                  </a:cubicBezTo>
                  <a:cubicBezTo>
                    <a:pt x="19" y="104"/>
                    <a:pt x="13" y="103"/>
                    <a:pt x="8" y="92"/>
                  </a:cubicBezTo>
                  <a:cubicBezTo>
                    <a:pt x="4" y="86"/>
                    <a:pt x="2" y="80"/>
                    <a:pt x="4" y="72"/>
                  </a:cubicBezTo>
                  <a:cubicBezTo>
                    <a:pt x="0" y="50"/>
                    <a:pt x="3" y="30"/>
                    <a:pt x="13" y="10"/>
                  </a:cubicBezTo>
                  <a:cubicBezTo>
                    <a:pt x="17" y="1"/>
                    <a:pt x="21" y="0"/>
                    <a:pt x="28" y="8"/>
                  </a:cubicBezTo>
                  <a:cubicBezTo>
                    <a:pt x="46" y="29"/>
                    <a:pt x="56" y="52"/>
                    <a:pt x="44" y="79"/>
                  </a:cubicBezTo>
                  <a:close/>
                </a:path>
              </a:pathLst>
            </a:custGeom>
            <a:solidFill>
              <a:srgbClr val="9193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700000000000000" pitchFamily="2" charset="-78"/>
              </a:endParaRPr>
            </a:p>
          </p:txBody>
        </p:sp>
        <p:sp>
          <p:nvSpPr>
            <p:cNvPr id="43" name="Freeform 27">
              <a:extLst>
                <a:ext uri="{FF2B5EF4-FFF2-40B4-BE49-F238E27FC236}">
                  <a16:creationId xmlns:a16="http://schemas.microsoft.com/office/drawing/2014/main" id="{037EF959-2717-304C-370A-4F390F40CABD}"/>
                </a:ext>
              </a:extLst>
            </p:cNvPr>
            <p:cNvSpPr>
              <a:spLocks/>
            </p:cNvSpPr>
            <p:nvPr/>
          </p:nvSpPr>
          <p:spPr bwMode="auto">
            <a:xfrm>
              <a:off x="4006851" y="4311651"/>
              <a:ext cx="122238" cy="211138"/>
            </a:xfrm>
            <a:custGeom>
              <a:avLst/>
              <a:gdLst>
                <a:gd name="T0" fmla="*/ 7 w 57"/>
                <a:gd name="T1" fmla="*/ 99 h 99"/>
                <a:gd name="T2" fmla="*/ 4 w 57"/>
                <a:gd name="T3" fmla="*/ 64 h 99"/>
                <a:gd name="T4" fmla="*/ 16 w 57"/>
                <a:gd name="T5" fmla="*/ 22 h 99"/>
                <a:gd name="T6" fmla="*/ 27 w 57"/>
                <a:gd name="T7" fmla="*/ 8 h 99"/>
                <a:gd name="T8" fmla="*/ 49 w 57"/>
                <a:gd name="T9" fmla="*/ 9 h 99"/>
                <a:gd name="T10" fmla="*/ 46 w 57"/>
                <a:gd name="T11" fmla="*/ 24 h 99"/>
                <a:gd name="T12" fmla="*/ 29 w 57"/>
                <a:gd name="T13" fmla="*/ 51 h 99"/>
                <a:gd name="T14" fmla="*/ 20 w 57"/>
                <a:gd name="T15" fmla="*/ 68 h 99"/>
                <a:gd name="T16" fmla="*/ 7 w 57"/>
                <a:gd name="T17" fmla="*/ 99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7" h="99">
                  <a:moveTo>
                    <a:pt x="7" y="99"/>
                  </a:moveTo>
                  <a:cubicBezTo>
                    <a:pt x="0" y="88"/>
                    <a:pt x="6" y="76"/>
                    <a:pt x="4" y="64"/>
                  </a:cubicBezTo>
                  <a:cubicBezTo>
                    <a:pt x="8" y="51"/>
                    <a:pt x="9" y="35"/>
                    <a:pt x="16" y="22"/>
                  </a:cubicBezTo>
                  <a:cubicBezTo>
                    <a:pt x="19" y="17"/>
                    <a:pt x="23" y="12"/>
                    <a:pt x="27" y="8"/>
                  </a:cubicBezTo>
                  <a:cubicBezTo>
                    <a:pt x="34" y="0"/>
                    <a:pt x="43" y="6"/>
                    <a:pt x="49" y="9"/>
                  </a:cubicBezTo>
                  <a:cubicBezTo>
                    <a:pt x="57" y="14"/>
                    <a:pt x="48" y="19"/>
                    <a:pt x="46" y="24"/>
                  </a:cubicBezTo>
                  <a:cubicBezTo>
                    <a:pt x="41" y="33"/>
                    <a:pt x="35" y="42"/>
                    <a:pt x="29" y="51"/>
                  </a:cubicBezTo>
                  <a:cubicBezTo>
                    <a:pt x="27" y="57"/>
                    <a:pt x="20" y="61"/>
                    <a:pt x="20" y="68"/>
                  </a:cubicBezTo>
                  <a:cubicBezTo>
                    <a:pt x="15" y="78"/>
                    <a:pt x="18" y="92"/>
                    <a:pt x="7" y="99"/>
                  </a:cubicBezTo>
                  <a:close/>
                </a:path>
              </a:pathLst>
            </a:custGeom>
            <a:solidFill>
              <a:srgbClr val="9B713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700000000000000" pitchFamily="2" charset="-78"/>
              </a:endParaRPr>
            </a:p>
          </p:txBody>
        </p:sp>
        <p:sp>
          <p:nvSpPr>
            <p:cNvPr id="44" name="Freeform 28">
              <a:extLst>
                <a:ext uri="{FF2B5EF4-FFF2-40B4-BE49-F238E27FC236}">
                  <a16:creationId xmlns:a16="http://schemas.microsoft.com/office/drawing/2014/main" id="{AA3140FE-26E8-391D-170D-AD102D725146}"/>
                </a:ext>
              </a:extLst>
            </p:cNvPr>
            <p:cNvSpPr>
              <a:spLocks/>
            </p:cNvSpPr>
            <p:nvPr/>
          </p:nvSpPr>
          <p:spPr bwMode="auto">
            <a:xfrm>
              <a:off x="3484563" y="4194176"/>
              <a:ext cx="127000" cy="100013"/>
            </a:xfrm>
            <a:custGeom>
              <a:avLst/>
              <a:gdLst>
                <a:gd name="T0" fmla="*/ 52 w 59"/>
                <a:gd name="T1" fmla="*/ 27 h 47"/>
                <a:gd name="T2" fmla="*/ 56 w 59"/>
                <a:gd name="T3" fmla="*/ 47 h 47"/>
                <a:gd name="T4" fmla="*/ 55 w 59"/>
                <a:gd name="T5" fmla="*/ 47 h 47"/>
                <a:gd name="T6" fmla="*/ 53 w 59"/>
                <a:gd name="T7" fmla="*/ 47 h 47"/>
                <a:gd name="T8" fmla="*/ 6 w 59"/>
                <a:gd name="T9" fmla="*/ 21 h 47"/>
                <a:gd name="T10" fmla="*/ 1 w 59"/>
                <a:gd name="T11" fmla="*/ 14 h 47"/>
                <a:gd name="T12" fmla="*/ 10 w 59"/>
                <a:gd name="T13" fmla="*/ 2 h 47"/>
                <a:gd name="T14" fmla="*/ 33 w 59"/>
                <a:gd name="T15" fmla="*/ 10 h 47"/>
                <a:gd name="T16" fmla="*/ 52 w 59"/>
                <a:gd name="T17" fmla="*/ 2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47">
                  <a:moveTo>
                    <a:pt x="52" y="27"/>
                  </a:moveTo>
                  <a:cubicBezTo>
                    <a:pt x="59" y="33"/>
                    <a:pt x="54" y="41"/>
                    <a:pt x="56" y="47"/>
                  </a:cubicBezTo>
                  <a:cubicBezTo>
                    <a:pt x="56" y="47"/>
                    <a:pt x="55" y="47"/>
                    <a:pt x="55" y="47"/>
                  </a:cubicBezTo>
                  <a:cubicBezTo>
                    <a:pt x="55" y="47"/>
                    <a:pt x="53" y="47"/>
                    <a:pt x="53" y="47"/>
                  </a:cubicBezTo>
                  <a:cubicBezTo>
                    <a:pt x="39" y="36"/>
                    <a:pt x="26" y="22"/>
                    <a:pt x="6" y="21"/>
                  </a:cubicBezTo>
                  <a:cubicBezTo>
                    <a:pt x="2" y="21"/>
                    <a:pt x="0" y="18"/>
                    <a:pt x="1" y="14"/>
                  </a:cubicBezTo>
                  <a:cubicBezTo>
                    <a:pt x="2" y="9"/>
                    <a:pt x="4" y="4"/>
                    <a:pt x="10" y="2"/>
                  </a:cubicBezTo>
                  <a:cubicBezTo>
                    <a:pt x="19" y="0"/>
                    <a:pt x="26" y="4"/>
                    <a:pt x="33" y="10"/>
                  </a:cubicBezTo>
                  <a:cubicBezTo>
                    <a:pt x="40" y="15"/>
                    <a:pt x="43" y="24"/>
                    <a:pt x="52" y="27"/>
                  </a:cubicBezTo>
                  <a:close/>
                </a:path>
              </a:pathLst>
            </a:custGeom>
            <a:solidFill>
              <a:srgbClr val="BE93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700000000000000" pitchFamily="2" charset="-78"/>
              </a:endParaRPr>
            </a:p>
          </p:txBody>
        </p:sp>
        <p:sp>
          <p:nvSpPr>
            <p:cNvPr id="45" name="Freeform 29">
              <a:extLst>
                <a:ext uri="{FF2B5EF4-FFF2-40B4-BE49-F238E27FC236}">
                  <a16:creationId xmlns:a16="http://schemas.microsoft.com/office/drawing/2014/main" id="{510D2CD2-9D8C-FE75-D5CA-4F73E8C01474}"/>
                </a:ext>
              </a:extLst>
            </p:cNvPr>
            <p:cNvSpPr>
              <a:spLocks/>
            </p:cNvSpPr>
            <p:nvPr/>
          </p:nvSpPr>
          <p:spPr bwMode="auto">
            <a:xfrm>
              <a:off x="3070226" y="4413251"/>
              <a:ext cx="73025" cy="127000"/>
            </a:xfrm>
            <a:custGeom>
              <a:avLst/>
              <a:gdLst>
                <a:gd name="T0" fmla="*/ 17 w 34"/>
                <a:gd name="T1" fmla="*/ 0 h 59"/>
                <a:gd name="T2" fmla="*/ 11 w 34"/>
                <a:gd name="T3" fmla="*/ 32 h 59"/>
                <a:gd name="T4" fmla="*/ 34 w 34"/>
                <a:gd name="T5" fmla="*/ 12 h 59"/>
                <a:gd name="T6" fmla="*/ 31 w 34"/>
                <a:gd name="T7" fmla="*/ 22 h 59"/>
                <a:gd name="T8" fmla="*/ 5 w 34"/>
                <a:gd name="T9" fmla="*/ 59 h 59"/>
                <a:gd name="T10" fmla="*/ 2 w 34"/>
                <a:gd name="T11" fmla="*/ 54 h 59"/>
                <a:gd name="T12" fmla="*/ 12 w 34"/>
                <a:gd name="T13" fmla="*/ 12 h 59"/>
                <a:gd name="T14" fmla="*/ 17 w 34"/>
                <a:gd name="T15" fmla="*/ 0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4" h="59">
                  <a:moveTo>
                    <a:pt x="17" y="0"/>
                  </a:moveTo>
                  <a:cubicBezTo>
                    <a:pt x="19" y="9"/>
                    <a:pt x="18" y="19"/>
                    <a:pt x="11" y="32"/>
                  </a:cubicBezTo>
                  <a:cubicBezTo>
                    <a:pt x="24" y="26"/>
                    <a:pt x="25" y="14"/>
                    <a:pt x="34" y="12"/>
                  </a:cubicBezTo>
                  <a:cubicBezTo>
                    <a:pt x="33" y="15"/>
                    <a:pt x="32" y="18"/>
                    <a:pt x="31" y="22"/>
                  </a:cubicBezTo>
                  <a:cubicBezTo>
                    <a:pt x="30" y="39"/>
                    <a:pt x="20" y="51"/>
                    <a:pt x="5" y="59"/>
                  </a:cubicBezTo>
                  <a:cubicBezTo>
                    <a:pt x="1" y="59"/>
                    <a:pt x="2" y="56"/>
                    <a:pt x="2" y="54"/>
                  </a:cubicBezTo>
                  <a:cubicBezTo>
                    <a:pt x="1" y="39"/>
                    <a:pt x="0" y="24"/>
                    <a:pt x="12" y="12"/>
                  </a:cubicBezTo>
                  <a:cubicBezTo>
                    <a:pt x="13" y="8"/>
                    <a:pt x="15" y="4"/>
                    <a:pt x="17" y="0"/>
                  </a:cubicBezTo>
                  <a:close/>
                </a:path>
              </a:pathLst>
            </a:custGeom>
            <a:solidFill>
              <a:srgbClr val="B570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700000000000000" pitchFamily="2" charset="-78"/>
              </a:endParaRPr>
            </a:p>
          </p:txBody>
        </p:sp>
        <p:sp>
          <p:nvSpPr>
            <p:cNvPr id="46" name="Freeform 30">
              <a:extLst>
                <a:ext uri="{FF2B5EF4-FFF2-40B4-BE49-F238E27FC236}">
                  <a16:creationId xmlns:a16="http://schemas.microsoft.com/office/drawing/2014/main" id="{87848F37-ED5D-4402-10DF-8533FC67D09B}"/>
                </a:ext>
              </a:extLst>
            </p:cNvPr>
            <p:cNvSpPr>
              <a:spLocks/>
            </p:cNvSpPr>
            <p:nvPr/>
          </p:nvSpPr>
          <p:spPr bwMode="auto">
            <a:xfrm>
              <a:off x="3081338" y="4460876"/>
              <a:ext cx="73025" cy="79375"/>
            </a:xfrm>
            <a:custGeom>
              <a:avLst/>
              <a:gdLst>
                <a:gd name="T0" fmla="*/ 0 w 34"/>
                <a:gd name="T1" fmla="*/ 37 h 37"/>
                <a:gd name="T2" fmla="*/ 26 w 34"/>
                <a:gd name="T3" fmla="*/ 0 h 37"/>
                <a:gd name="T4" fmla="*/ 0 w 34"/>
                <a:gd name="T5" fmla="*/ 37 h 37"/>
              </a:gdLst>
              <a:ahLst/>
              <a:cxnLst>
                <a:cxn ang="0">
                  <a:pos x="T0" y="T1"/>
                </a:cxn>
                <a:cxn ang="0">
                  <a:pos x="T2" y="T3"/>
                </a:cxn>
                <a:cxn ang="0">
                  <a:pos x="T4" y="T5"/>
                </a:cxn>
              </a:cxnLst>
              <a:rect l="0" t="0" r="r" b="b"/>
              <a:pathLst>
                <a:path w="34" h="37">
                  <a:moveTo>
                    <a:pt x="0" y="37"/>
                  </a:moveTo>
                  <a:cubicBezTo>
                    <a:pt x="9" y="25"/>
                    <a:pt x="18" y="12"/>
                    <a:pt x="26" y="0"/>
                  </a:cubicBezTo>
                  <a:cubicBezTo>
                    <a:pt x="34" y="26"/>
                    <a:pt x="27" y="36"/>
                    <a:pt x="0" y="37"/>
                  </a:cubicBezTo>
                  <a:close/>
                </a:path>
              </a:pathLst>
            </a:custGeom>
            <a:solidFill>
              <a:srgbClr val="6EB0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700000000000000" pitchFamily="2" charset="-78"/>
              </a:endParaRPr>
            </a:p>
          </p:txBody>
        </p:sp>
        <p:sp>
          <p:nvSpPr>
            <p:cNvPr id="47" name="Freeform 31">
              <a:extLst>
                <a:ext uri="{FF2B5EF4-FFF2-40B4-BE49-F238E27FC236}">
                  <a16:creationId xmlns:a16="http://schemas.microsoft.com/office/drawing/2014/main" id="{2B8990DC-31DA-B1C5-F2A5-C90AD7D7F5F0}"/>
                </a:ext>
              </a:extLst>
            </p:cNvPr>
            <p:cNvSpPr>
              <a:spLocks/>
            </p:cNvSpPr>
            <p:nvPr/>
          </p:nvSpPr>
          <p:spPr bwMode="auto">
            <a:xfrm>
              <a:off x="3049588" y="4440238"/>
              <a:ext cx="46038" cy="88900"/>
            </a:xfrm>
            <a:custGeom>
              <a:avLst/>
              <a:gdLst>
                <a:gd name="T0" fmla="*/ 22 w 22"/>
                <a:gd name="T1" fmla="*/ 0 h 42"/>
                <a:gd name="T2" fmla="*/ 12 w 22"/>
                <a:gd name="T3" fmla="*/ 42 h 42"/>
                <a:gd name="T4" fmla="*/ 0 w 22"/>
                <a:gd name="T5" fmla="*/ 23 h 42"/>
                <a:gd name="T6" fmla="*/ 22 w 22"/>
                <a:gd name="T7" fmla="*/ 0 h 42"/>
              </a:gdLst>
              <a:ahLst/>
              <a:cxnLst>
                <a:cxn ang="0">
                  <a:pos x="T0" y="T1"/>
                </a:cxn>
                <a:cxn ang="0">
                  <a:pos x="T2" y="T3"/>
                </a:cxn>
                <a:cxn ang="0">
                  <a:pos x="T4" y="T5"/>
                </a:cxn>
                <a:cxn ang="0">
                  <a:pos x="T6" y="T7"/>
                </a:cxn>
              </a:cxnLst>
              <a:rect l="0" t="0" r="r" b="b"/>
              <a:pathLst>
                <a:path w="22" h="42">
                  <a:moveTo>
                    <a:pt x="22" y="0"/>
                  </a:moveTo>
                  <a:cubicBezTo>
                    <a:pt x="19" y="14"/>
                    <a:pt x="19" y="29"/>
                    <a:pt x="12" y="42"/>
                  </a:cubicBezTo>
                  <a:cubicBezTo>
                    <a:pt x="4" y="38"/>
                    <a:pt x="5" y="28"/>
                    <a:pt x="0" y="23"/>
                  </a:cubicBezTo>
                  <a:cubicBezTo>
                    <a:pt x="4" y="12"/>
                    <a:pt x="6" y="0"/>
                    <a:pt x="22" y="0"/>
                  </a:cubicBezTo>
                  <a:close/>
                </a:path>
              </a:pathLst>
            </a:custGeom>
            <a:solidFill>
              <a:srgbClr val="88AA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700000000000000" pitchFamily="2" charset="-78"/>
              </a:endParaRPr>
            </a:p>
          </p:txBody>
        </p:sp>
        <p:sp>
          <p:nvSpPr>
            <p:cNvPr id="48" name="Freeform 32">
              <a:extLst>
                <a:ext uri="{FF2B5EF4-FFF2-40B4-BE49-F238E27FC236}">
                  <a16:creationId xmlns:a16="http://schemas.microsoft.com/office/drawing/2014/main" id="{1D18A731-F0A9-0683-72EE-A6FC20C43BF8}"/>
                </a:ext>
              </a:extLst>
            </p:cNvPr>
            <p:cNvSpPr>
              <a:spLocks/>
            </p:cNvSpPr>
            <p:nvPr/>
          </p:nvSpPr>
          <p:spPr bwMode="auto">
            <a:xfrm>
              <a:off x="3451226" y="4757738"/>
              <a:ext cx="76200" cy="39688"/>
            </a:xfrm>
            <a:custGeom>
              <a:avLst/>
              <a:gdLst>
                <a:gd name="T0" fmla="*/ 10 w 36"/>
                <a:gd name="T1" fmla="*/ 18 h 18"/>
                <a:gd name="T2" fmla="*/ 0 w 36"/>
                <a:gd name="T3" fmla="*/ 18 h 18"/>
                <a:gd name="T4" fmla="*/ 8 w 36"/>
                <a:gd name="T5" fmla="*/ 0 h 18"/>
                <a:gd name="T6" fmla="*/ 36 w 36"/>
                <a:gd name="T7" fmla="*/ 7 h 18"/>
                <a:gd name="T8" fmla="*/ 10 w 36"/>
                <a:gd name="T9" fmla="*/ 18 h 18"/>
              </a:gdLst>
              <a:ahLst/>
              <a:cxnLst>
                <a:cxn ang="0">
                  <a:pos x="T0" y="T1"/>
                </a:cxn>
                <a:cxn ang="0">
                  <a:pos x="T2" y="T3"/>
                </a:cxn>
                <a:cxn ang="0">
                  <a:pos x="T4" y="T5"/>
                </a:cxn>
                <a:cxn ang="0">
                  <a:pos x="T6" y="T7"/>
                </a:cxn>
                <a:cxn ang="0">
                  <a:pos x="T8" y="T9"/>
                </a:cxn>
              </a:cxnLst>
              <a:rect l="0" t="0" r="r" b="b"/>
              <a:pathLst>
                <a:path w="36" h="18">
                  <a:moveTo>
                    <a:pt x="10" y="18"/>
                  </a:moveTo>
                  <a:cubicBezTo>
                    <a:pt x="7" y="18"/>
                    <a:pt x="3" y="18"/>
                    <a:pt x="0" y="18"/>
                  </a:cubicBezTo>
                  <a:cubicBezTo>
                    <a:pt x="4" y="13"/>
                    <a:pt x="9" y="8"/>
                    <a:pt x="8" y="0"/>
                  </a:cubicBezTo>
                  <a:cubicBezTo>
                    <a:pt x="16" y="2"/>
                    <a:pt x="24" y="4"/>
                    <a:pt x="36" y="7"/>
                  </a:cubicBezTo>
                  <a:cubicBezTo>
                    <a:pt x="24" y="12"/>
                    <a:pt x="17" y="15"/>
                    <a:pt x="10" y="18"/>
                  </a:cubicBezTo>
                  <a:close/>
                </a:path>
              </a:pathLst>
            </a:custGeom>
            <a:solidFill>
              <a:srgbClr val="FDEA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700000000000000" pitchFamily="2" charset="-78"/>
              </a:endParaRPr>
            </a:p>
          </p:txBody>
        </p:sp>
        <p:sp>
          <p:nvSpPr>
            <p:cNvPr id="49" name="Freeform 33">
              <a:extLst>
                <a:ext uri="{FF2B5EF4-FFF2-40B4-BE49-F238E27FC236}">
                  <a16:creationId xmlns:a16="http://schemas.microsoft.com/office/drawing/2014/main" id="{8CF728FE-7D21-B5C5-7DF1-D0B9AEAE8188}"/>
                </a:ext>
              </a:extLst>
            </p:cNvPr>
            <p:cNvSpPr>
              <a:spLocks/>
            </p:cNvSpPr>
            <p:nvPr/>
          </p:nvSpPr>
          <p:spPr bwMode="auto">
            <a:xfrm>
              <a:off x="2479676" y="4954588"/>
              <a:ext cx="458788" cy="814388"/>
            </a:xfrm>
            <a:custGeom>
              <a:avLst/>
              <a:gdLst>
                <a:gd name="T0" fmla="*/ 175 w 214"/>
                <a:gd name="T1" fmla="*/ 0 h 381"/>
                <a:gd name="T2" fmla="*/ 206 w 214"/>
                <a:gd name="T3" fmla="*/ 153 h 381"/>
                <a:gd name="T4" fmla="*/ 196 w 214"/>
                <a:gd name="T5" fmla="*/ 371 h 381"/>
                <a:gd name="T6" fmla="*/ 198 w 214"/>
                <a:gd name="T7" fmla="*/ 375 h 381"/>
                <a:gd name="T8" fmla="*/ 198 w 214"/>
                <a:gd name="T9" fmla="*/ 379 h 381"/>
                <a:gd name="T10" fmla="*/ 194 w 214"/>
                <a:gd name="T11" fmla="*/ 379 h 381"/>
                <a:gd name="T12" fmla="*/ 190 w 214"/>
                <a:gd name="T13" fmla="*/ 378 h 381"/>
                <a:gd name="T14" fmla="*/ 186 w 214"/>
                <a:gd name="T15" fmla="*/ 375 h 381"/>
                <a:gd name="T16" fmla="*/ 31 w 214"/>
                <a:gd name="T17" fmla="*/ 104 h 381"/>
                <a:gd name="T18" fmla="*/ 7 w 214"/>
                <a:gd name="T19" fmla="*/ 53 h 381"/>
                <a:gd name="T20" fmla="*/ 6 w 214"/>
                <a:gd name="T21" fmla="*/ 32 h 381"/>
                <a:gd name="T22" fmla="*/ 121 w 214"/>
                <a:gd name="T23" fmla="*/ 33 h 381"/>
                <a:gd name="T24" fmla="*/ 159 w 214"/>
                <a:gd name="T25" fmla="*/ 24 h 381"/>
                <a:gd name="T26" fmla="*/ 175 w 214"/>
                <a:gd name="T27" fmla="*/ 0 h 3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4" h="381">
                  <a:moveTo>
                    <a:pt x="175" y="0"/>
                  </a:moveTo>
                  <a:cubicBezTo>
                    <a:pt x="195" y="49"/>
                    <a:pt x="201" y="101"/>
                    <a:pt x="206" y="153"/>
                  </a:cubicBezTo>
                  <a:cubicBezTo>
                    <a:pt x="214" y="226"/>
                    <a:pt x="208" y="299"/>
                    <a:pt x="196" y="371"/>
                  </a:cubicBezTo>
                  <a:cubicBezTo>
                    <a:pt x="196" y="372"/>
                    <a:pt x="197" y="374"/>
                    <a:pt x="198" y="375"/>
                  </a:cubicBezTo>
                  <a:cubicBezTo>
                    <a:pt x="198" y="376"/>
                    <a:pt x="198" y="377"/>
                    <a:pt x="198" y="379"/>
                  </a:cubicBezTo>
                  <a:cubicBezTo>
                    <a:pt x="197" y="379"/>
                    <a:pt x="195" y="379"/>
                    <a:pt x="194" y="379"/>
                  </a:cubicBezTo>
                  <a:cubicBezTo>
                    <a:pt x="193" y="381"/>
                    <a:pt x="191" y="381"/>
                    <a:pt x="190" y="378"/>
                  </a:cubicBezTo>
                  <a:cubicBezTo>
                    <a:pt x="189" y="377"/>
                    <a:pt x="188" y="376"/>
                    <a:pt x="186" y="375"/>
                  </a:cubicBezTo>
                  <a:cubicBezTo>
                    <a:pt x="121" y="292"/>
                    <a:pt x="75" y="199"/>
                    <a:pt x="31" y="104"/>
                  </a:cubicBezTo>
                  <a:cubicBezTo>
                    <a:pt x="23" y="87"/>
                    <a:pt x="13" y="71"/>
                    <a:pt x="7" y="53"/>
                  </a:cubicBezTo>
                  <a:cubicBezTo>
                    <a:pt x="5" y="46"/>
                    <a:pt x="0" y="40"/>
                    <a:pt x="6" y="32"/>
                  </a:cubicBezTo>
                  <a:cubicBezTo>
                    <a:pt x="44" y="43"/>
                    <a:pt x="83" y="42"/>
                    <a:pt x="121" y="33"/>
                  </a:cubicBezTo>
                  <a:cubicBezTo>
                    <a:pt x="134" y="31"/>
                    <a:pt x="147" y="30"/>
                    <a:pt x="159" y="24"/>
                  </a:cubicBezTo>
                  <a:cubicBezTo>
                    <a:pt x="171" y="18"/>
                    <a:pt x="176" y="12"/>
                    <a:pt x="175" y="0"/>
                  </a:cubicBezTo>
                  <a:close/>
                </a:path>
              </a:pathLst>
            </a:custGeom>
            <a:solidFill>
              <a:srgbClr val="8DCF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700000000000000" pitchFamily="2" charset="-78"/>
              </a:endParaRPr>
            </a:p>
          </p:txBody>
        </p:sp>
        <p:sp>
          <p:nvSpPr>
            <p:cNvPr id="50" name="Freeform 34">
              <a:extLst>
                <a:ext uri="{FF2B5EF4-FFF2-40B4-BE49-F238E27FC236}">
                  <a16:creationId xmlns:a16="http://schemas.microsoft.com/office/drawing/2014/main" id="{7446C757-942D-FBFA-F93E-5F99D19BEE11}"/>
                </a:ext>
              </a:extLst>
            </p:cNvPr>
            <p:cNvSpPr>
              <a:spLocks/>
            </p:cNvSpPr>
            <p:nvPr/>
          </p:nvSpPr>
          <p:spPr bwMode="auto">
            <a:xfrm>
              <a:off x="2862263" y="5762626"/>
              <a:ext cx="42863" cy="53975"/>
            </a:xfrm>
            <a:custGeom>
              <a:avLst/>
              <a:gdLst>
                <a:gd name="T0" fmla="*/ 11 w 20"/>
                <a:gd name="T1" fmla="*/ 0 h 25"/>
                <a:gd name="T2" fmla="*/ 15 w 20"/>
                <a:gd name="T3" fmla="*/ 1 h 25"/>
                <a:gd name="T4" fmla="*/ 19 w 20"/>
                <a:gd name="T5" fmla="*/ 25 h 25"/>
                <a:gd name="T6" fmla="*/ 11 w 20"/>
                <a:gd name="T7" fmla="*/ 0 h 25"/>
              </a:gdLst>
              <a:ahLst/>
              <a:cxnLst>
                <a:cxn ang="0">
                  <a:pos x="T0" y="T1"/>
                </a:cxn>
                <a:cxn ang="0">
                  <a:pos x="T2" y="T3"/>
                </a:cxn>
                <a:cxn ang="0">
                  <a:pos x="T4" y="T5"/>
                </a:cxn>
                <a:cxn ang="0">
                  <a:pos x="T6" y="T7"/>
                </a:cxn>
              </a:cxnLst>
              <a:rect l="0" t="0" r="r" b="b"/>
              <a:pathLst>
                <a:path w="20" h="25">
                  <a:moveTo>
                    <a:pt x="11" y="0"/>
                  </a:moveTo>
                  <a:cubicBezTo>
                    <a:pt x="13" y="1"/>
                    <a:pt x="14" y="1"/>
                    <a:pt x="15" y="1"/>
                  </a:cubicBezTo>
                  <a:cubicBezTo>
                    <a:pt x="20" y="9"/>
                    <a:pt x="19" y="17"/>
                    <a:pt x="19" y="25"/>
                  </a:cubicBezTo>
                  <a:cubicBezTo>
                    <a:pt x="0" y="22"/>
                    <a:pt x="11" y="10"/>
                    <a:pt x="11" y="0"/>
                  </a:cubicBezTo>
                  <a:close/>
                </a:path>
              </a:pathLst>
            </a:custGeom>
            <a:solidFill>
              <a:srgbClr val="DAEE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700000000000000" pitchFamily="2" charset="-78"/>
              </a:endParaRPr>
            </a:p>
          </p:txBody>
        </p:sp>
        <p:sp>
          <p:nvSpPr>
            <p:cNvPr id="51" name="Freeform 35">
              <a:extLst>
                <a:ext uri="{FF2B5EF4-FFF2-40B4-BE49-F238E27FC236}">
                  <a16:creationId xmlns:a16="http://schemas.microsoft.com/office/drawing/2014/main" id="{CBB06AD3-3669-728C-BFE0-C369EF2A87CE}"/>
                </a:ext>
              </a:extLst>
            </p:cNvPr>
            <p:cNvSpPr>
              <a:spLocks/>
            </p:cNvSpPr>
            <p:nvPr/>
          </p:nvSpPr>
          <p:spPr bwMode="auto">
            <a:xfrm>
              <a:off x="2276476" y="4838701"/>
              <a:ext cx="606425" cy="917575"/>
            </a:xfrm>
            <a:custGeom>
              <a:avLst/>
              <a:gdLst>
                <a:gd name="T0" fmla="*/ 101 w 283"/>
                <a:gd name="T1" fmla="*/ 86 h 429"/>
                <a:gd name="T2" fmla="*/ 163 w 283"/>
                <a:gd name="T3" fmla="*/ 224 h 429"/>
                <a:gd name="T4" fmla="*/ 278 w 283"/>
                <a:gd name="T5" fmla="*/ 416 h 429"/>
                <a:gd name="T6" fmla="*/ 281 w 283"/>
                <a:gd name="T7" fmla="*/ 429 h 429"/>
                <a:gd name="T8" fmla="*/ 100 w 283"/>
                <a:gd name="T9" fmla="*/ 257 h 429"/>
                <a:gd name="T10" fmla="*/ 88 w 283"/>
                <a:gd name="T11" fmla="*/ 241 h 429"/>
                <a:gd name="T12" fmla="*/ 81 w 283"/>
                <a:gd name="T13" fmla="*/ 178 h 429"/>
                <a:gd name="T14" fmla="*/ 76 w 283"/>
                <a:gd name="T15" fmla="*/ 150 h 429"/>
                <a:gd name="T16" fmla="*/ 39 w 283"/>
                <a:gd name="T17" fmla="*/ 116 h 429"/>
                <a:gd name="T18" fmla="*/ 1 w 283"/>
                <a:gd name="T19" fmla="*/ 69 h 429"/>
                <a:gd name="T20" fmla="*/ 4 w 283"/>
                <a:gd name="T21" fmla="*/ 60 h 429"/>
                <a:gd name="T22" fmla="*/ 86 w 283"/>
                <a:gd name="T23" fmla="*/ 6 h 429"/>
                <a:gd name="T24" fmla="*/ 105 w 283"/>
                <a:gd name="T25" fmla="*/ 4 h 429"/>
                <a:gd name="T26" fmla="*/ 100 w 283"/>
                <a:gd name="T27" fmla="*/ 37 h 429"/>
                <a:gd name="T28" fmla="*/ 93 w 283"/>
                <a:gd name="T29" fmla="*/ 72 h 429"/>
                <a:gd name="T30" fmla="*/ 101 w 283"/>
                <a:gd name="T31" fmla="*/ 86 h 4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3" h="429">
                  <a:moveTo>
                    <a:pt x="101" y="86"/>
                  </a:moveTo>
                  <a:cubicBezTo>
                    <a:pt x="117" y="134"/>
                    <a:pt x="140" y="179"/>
                    <a:pt x="163" y="224"/>
                  </a:cubicBezTo>
                  <a:cubicBezTo>
                    <a:pt x="196" y="291"/>
                    <a:pt x="231" y="357"/>
                    <a:pt x="278" y="416"/>
                  </a:cubicBezTo>
                  <a:cubicBezTo>
                    <a:pt x="281" y="420"/>
                    <a:pt x="283" y="424"/>
                    <a:pt x="281" y="429"/>
                  </a:cubicBezTo>
                  <a:cubicBezTo>
                    <a:pt x="209" y="384"/>
                    <a:pt x="149" y="326"/>
                    <a:pt x="100" y="257"/>
                  </a:cubicBezTo>
                  <a:cubicBezTo>
                    <a:pt x="96" y="252"/>
                    <a:pt x="92" y="246"/>
                    <a:pt x="88" y="241"/>
                  </a:cubicBezTo>
                  <a:cubicBezTo>
                    <a:pt x="72" y="222"/>
                    <a:pt x="65" y="202"/>
                    <a:pt x="81" y="178"/>
                  </a:cubicBezTo>
                  <a:cubicBezTo>
                    <a:pt x="88" y="168"/>
                    <a:pt x="84" y="158"/>
                    <a:pt x="76" y="150"/>
                  </a:cubicBezTo>
                  <a:cubicBezTo>
                    <a:pt x="64" y="138"/>
                    <a:pt x="52" y="127"/>
                    <a:pt x="39" y="116"/>
                  </a:cubicBezTo>
                  <a:cubicBezTo>
                    <a:pt x="24" y="102"/>
                    <a:pt x="8" y="89"/>
                    <a:pt x="1" y="69"/>
                  </a:cubicBezTo>
                  <a:cubicBezTo>
                    <a:pt x="0" y="65"/>
                    <a:pt x="2" y="63"/>
                    <a:pt x="4" y="60"/>
                  </a:cubicBezTo>
                  <a:cubicBezTo>
                    <a:pt x="29" y="37"/>
                    <a:pt x="56" y="19"/>
                    <a:pt x="86" y="6"/>
                  </a:cubicBezTo>
                  <a:cubicBezTo>
                    <a:pt x="92" y="3"/>
                    <a:pt x="99" y="0"/>
                    <a:pt x="105" y="4"/>
                  </a:cubicBezTo>
                  <a:cubicBezTo>
                    <a:pt x="115" y="17"/>
                    <a:pt x="110" y="30"/>
                    <a:pt x="100" y="37"/>
                  </a:cubicBezTo>
                  <a:cubicBezTo>
                    <a:pt x="82" y="47"/>
                    <a:pt x="86" y="59"/>
                    <a:pt x="93" y="72"/>
                  </a:cubicBezTo>
                  <a:cubicBezTo>
                    <a:pt x="96" y="77"/>
                    <a:pt x="98" y="82"/>
                    <a:pt x="101" y="86"/>
                  </a:cubicBezTo>
                  <a:close/>
                </a:path>
              </a:pathLst>
            </a:custGeom>
            <a:solidFill>
              <a:srgbClr val="2E88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700000000000000" pitchFamily="2" charset="-78"/>
              </a:endParaRPr>
            </a:p>
          </p:txBody>
        </p:sp>
        <p:sp>
          <p:nvSpPr>
            <p:cNvPr id="52" name="Freeform 36">
              <a:extLst>
                <a:ext uri="{FF2B5EF4-FFF2-40B4-BE49-F238E27FC236}">
                  <a16:creationId xmlns:a16="http://schemas.microsoft.com/office/drawing/2014/main" id="{F3AC4C04-0A33-A991-60C8-3E047FE9A0A3}"/>
                </a:ext>
              </a:extLst>
            </p:cNvPr>
            <p:cNvSpPr>
              <a:spLocks/>
            </p:cNvSpPr>
            <p:nvPr/>
          </p:nvSpPr>
          <p:spPr bwMode="auto">
            <a:xfrm>
              <a:off x="1997076" y="4491038"/>
              <a:ext cx="269875" cy="719138"/>
            </a:xfrm>
            <a:custGeom>
              <a:avLst/>
              <a:gdLst>
                <a:gd name="T0" fmla="*/ 92 w 126"/>
                <a:gd name="T1" fmla="*/ 252 h 336"/>
                <a:gd name="T2" fmla="*/ 19 w 126"/>
                <a:gd name="T3" fmla="*/ 336 h 336"/>
                <a:gd name="T4" fmla="*/ 21 w 126"/>
                <a:gd name="T5" fmla="*/ 309 h 336"/>
                <a:gd name="T6" fmla="*/ 11 w 126"/>
                <a:gd name="T7" fmla="*/ 176 h 336"/>
                <a:gd name="T8" fmla="*/ 5 w 126"/>
                <a:gd name="T9" fmla="*/ 48 h 336"/>
                <a:gd name="T10" fmla="*/ 11 w 126"/>
                <a:gd name="T11" fmla="*/ 32 h 336"/>
                <a:gd name="T12" fmla="*/ 42 w 126"/>
                <a:gd name="T13" fmla="*/ 0 h 336"/>
                <a:gd name="T14" fmla="*/ 116 w 126"/>
                <a:gd name="T15" fmla="*/ 92 h 336"/>
                <a:gd name="T16" fmla="*/ 121 w 126"/>
                <a:gd name="T17" fmla="*/ 112 h 336"/>
                <a:gd name="T18" fmla="*/ 125 w 126"/>
                <a:gd name="T19" fmla="*/ 123 h 336"/>
                <a:gd name="T20" fmla="*/ 92 w 126"/>
                <a:gd name="T21" fmla="*/ 252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6" h="336">
                  <a:moveTo>
                    <a:pt x="92" y="252"/>
                  </a:moveTo>
                  <a:cubicBezTo>
                    <a:pt x="70" y="282"/>
                    <a:pt x="46" y="310"/>
                    <a:pt x="19" y="336"/>
                  </a:cubicBezTo>
                  <a:cubicBezTo>
                    <a:pt x="8" y="326"/>
                    <a:pt x="21" y="318"/>
                    <a:pt x="21" y="309"/>
                  </a:cubicBezTo>
                  <a:cubicBezTo>
                    <a:pt x="21" y="264"/>
                    <a:pt x="21" y="220"/>
                    <a:pt x="11" y="176"/>
                  </a:cubicBezTo>
                  <a:cubicBezTo>
                    <a:pt x="0" y="134"/>
                    <a:pt x="5" y="91"/>
                    <a:pt x="5" y="48"/>
                  </a:cubicBezTo>
                  <a:cubicBezTo>
                    <a:pt x="4" y="42"/>
                    <a:pt x="8" y="36"/>
                    <a:pt x="11" y="32"/>
                  </a:cubicBezTo>
                  <a:cubicBezTo>
                    <a:pt x="28" y="27"/>
                    <a:pt x="33" y="11"/>
                    <a:pt x="42" y="0"/>
                  </a:cubicBezTo>
                  <a:cubicBezTo>
                    <a:pt x="61" y="35"/>
                    <a:pt x="83" y="68"/>
                    <a:pt x="116" y="92"/>
                  </a:cubicBezTo>
                  <a:cubicBezTo>
                    <a:pt x="124" y="97"/>
                    <a:pt x="119" y="105"/>
                    <a:pt x="121" y="112"/>
                  </a:cubicBezTo>
                  <a:cubicBezTo>
                    <a:pt x="124" y="115"/>
                    <a:pt x="126" y="119"/>
                    <a:pt x="125" y="123"/>
                  </a:cubicBezTo>
                  <a:cubicBezTo>
                    <a:pt x="118" y="167"/>
                    <a:pt x="117" y="212"/>
                    <a:pt x="92" y="252"/>
                  </a:cubicBezTo>
                  <a:close/>
                </a:path>
              </a:pathLst>
            </a:custGeom>
            <a:solidFill>
              <a:srgbClr val="C848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700000000000000" pitchFamily="2" charset="-78"/>
              </a:endParaRPr>
            </a:p>
          </p:txBody>
        </p:sp>
        <p:sp>
          <p:nvSpPr>
            <p:cNvPr id="53" name="Freeform 37">
              <a:extLst>
                <a:ext uri="{FF2B5EF4-FFF2-40B4-BE49-F238E27FC236}">
                  <a16:creationId xmlns:a16="http://schemas.microsoft.com/office/drawing/2014/main" id="{CEC7F9F4-93B2-7BD6-FE9D-5572652FC30C}"/>
                </a:ext>
              </a:extLst>
            </p:cNvPr>
            <p:cNvSpPr>
              <a:spLocks/>
            </p:cNvSpPr>
            <p:nvPr/>
          </p:nvSpPr>
          <p:spPr bwMode="auto">
            <a:xfrm>
              <a:off x="2298701" y="4522788"/>
              <a:ext cx="554038" cy="241300"/>
            </a:xfrm>
            <a:custGeom>
              <a:avLst/>
              <a:gdLst>
                <a:gd name="T0" fmla="*/ 129 w 259"/>
                <a:gd name="T1" fmla="*/ 1 h 113"/>
                <a:gd name="T2" fmla="*/ 243 w 259"/>
                <a:gd name="T3" fmla="*/ 8 h 113"/>
                <a:gd name="T4" fmla="*/ 248 w 259"/>
                <a:gd name="T5" fmla="*/ 25 h 113"/>
                <a:gd name="T6" fmla="*/ 7 w 259"/>
                <a:gd name="T7" fmla="*/ 23 h 113"/>
                <a:gd name="T8" fmla="*/ 13 w 259"/>
                <a:gd name="T9" fmla="*/ 9 h 113"/>
                <a:gd name="T10" fmla="*/ 129 w 259"/>
                <a:gd name="T11" fmla="*/ 1 h 113"/>
              </a:gdLst>
              <a:ahLst/>
              <a:cxnLst>
                <a:cxn ang="0">
                  <a:pos x="T0" y="T1"/>
                </a:cxn>
                <a:cxn ang="0">
                  <a:pos x="T2" y="T3"/>
                </a:cxn>
                <a:cxn ang="0">
                  <a:pos x="T4" y="T5"/>
                </a:cxn>
                <a:cxn ang="0">
                  <a:pos x="T6" y="T7"/>
                </a:cxn>
                <a:cxn ang="0">
                  <a:pos x="T8" y="T9"/>
                </a:cxn>
                <a:cxn ang="0">
                  <a:pos x="T10" y="T11"/>
                </a:cxn>
              </a:cxnLst>
              <a:rect l="0" t="0" r="r" b="b"/>
              <a:pathLst>
                <a:path w="259" h="113">
                  <a:moveTo>
                    <a:pt x="129" y="1"/>
                  </a:moveTo>
                  <a:cubicBezTo>
                    <a:pt x="169" y="0"/>
                    <a:pt x="206" y="2"/>
                    <a:pt x="243" y="8"/>
                  </a:cubicBezTo>
                  <a:cubicBezTo>
                    <a:pt x="259" y="11"/>
                    <a:pt x="254" y="17"/>
                    <a:pt x="248" y="25"/>
                  </a:cubicBezTo>
                  <a:cubicBezTo>
                    <a:pt x="184" y="106"/>
                    <a:pt x="72" y="113"/>
                    <a:pt x="7" y="23"/>
                  </a:cubicBezTo>
                  <a:cubicBezTo>
                    <a:pt x="1" y="14"/>
                    <a:pt x="0" y="10"/>
                    <a:pt x="13" y="9"/>
                  </a:cubicBezTo>
                  <a:cubicBezTo>
                    <a:pt x="53" y="3"/>
                    <a:pt x="92" y="0"/>
                    <a:pt x="129" y="1"/>
                  </a:cubicBezTo>
                  <a:close/>
                </a:path>
              </a:pathLst>
            </a:custGeom>
            <a:solidFill>
              <a:srgbClr val="FFFF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700000000000000" pitchFamily="2" charset="-78"/>
              </a:endParaRPr>
            </a:p>
          </p:txBody>
        </p:sp>
        <p:sp>
          <p:nvSpPr>
            <p:cNvPr id="54" name="Freeform 38">
              <a:extLst>
                <a:ext uri="{FF2B5EF4-FFF2-40B4-BE49-F238E27FC236}">
                  <a16:creationId xmlns:a16="http://schemas.microsoft.com/office/drawing/2014/main" id="{FC2F76F9-093B-A751-C663-F506CBAEC1FD}"/>
                </a:ext>
              </a:extLst>
            </p:cNvPr>
            <p:cNvSpPr>
              <a:spLocks/>
            </p:cNvSpPr>
            <p:nvPr/>
          </p:nvSpPr>
          <p:spPr bwMode="auto">
            <a:xfrm>
              <a:off x="2119313" y="3849688"/>
              <a:ext cx="1000125" cy="488950"/>
            </a:xfrm>
            <a:custGeom>
              <a:avLst/>
              <a:gdLst>
                <a:gd name="T0" fmla="*/ 467 w 468"/>
                <a:gd name="T1" fmla="*/ 228 h 229"/>
                <a:gd name="T2" fmla="*/ 463 w 468"/>
                <a:gd name="T3" fmla="*/ 229 h 229"/>
                <a:gd name="T4" fmla="*/ 436 w 468"/>
                <a:gd name="T5" fmla="*/ 127 h 229"/>
                <a:gd name="T6" fmla="*/ 401 w 468"/>
                <a:gd name="T7" fmla="*/ 51 h 229"/>
                <a:gd name="T8" fmla="*/ 363 w 468"/>
                <a:gd name="T9" fmla="*/ 25 h 229"/>
                <a:gd name="T10" fmla="*/ 151 w 468"/>
                <a:gd name="T11" fmla="*/ 71 h 229"/>
                <a:gd name="T12" fmla="*/ 72 w 468"/>
                <a:gd name="T13" fmla="*/ 125 h 229"/>
                <a:gd name="T14" fmla="*/ 59 w 468"/>
                <a:gd name="T15" fmla="*/ 148 h 229"/>
                <a:gd name="T16" fmla="*/ 10 w 468"/>
                <a:gd name="T17" fmla="*/ 172 h 229"/>
                <a:gd name="T18" fmla="*/ 3 w 468"/>
                <a:gd name="T19" fmla="*/ 171 h 229"/>
                <a:gd name="T20" fmla="*/ 3 w 468"/>
                <a:gd name="T21" fmla="*/ 162 h 229"/>
                <a:gd name="T22" fmla="*/ 63 w 468"/>
                <a:gd name="T23" fmla="*/ 92 h 229"/>
                <a:gd name="T24" fmla="*/ 389 w 468"/>
                <a:gd name="T25" fmla="*/ 12 h 229"/>
                <a:gd name="T26" fmla="*/ 405 w 468"/>
                <a:gd name="T27" fmla="*/ 23 h 229"/>
                <a:gd name="T28" fmla="*/ 466 w 468"/>
                <a:gd name="T29" fmla="*/ 194 h 229"/>
                <a:gd name="T30" fmla="*/ 467 w 468"/>
                <a:gd name="T31" fmla="*/ 228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68" h="229">
                  <a:moveTo>
                    <a:pt x="467" y="228"/>
                  </a:moveTo>
                  <a:cubicBezTo>
                    <a:pt x="466" y="228"/>
                    <a:pt x="465" y="228"/>
                    <a:pt x="463" y="229"/>
                  </a:cubicBezTo>
                  <a:cubicBezTo>
                    <a:pt x="468" y="191"/>
                    <a:pt x="448" y="160"/>
                    <a:pt x="436" y="127"/>
                  </a:cubicBezTo>
                  <a:cubicBezTo>
                    <a:pt x="426" y="101"/>
                    <a:pt x="411" y="77"/>
                    <a:pt x="401" y="51"/>
                  </a:cubicBezTo>
                  <a:cubicBezTo>
                    <a:pt x="394" y="32"/>
                    <a:pt x="380" y="25"/>
                    <a:pt x="363" y="25"/>
                  </a:cubicBezTo>
                  <a:cubicBezTo>
                    <a:pt x="289" y="24"/>
                    <a:pt x="218" y="35"/>
                    <a:pt x="151" y="71"/>
                  </a:cubicBezTo>
                  <a:cubicBezTo>
                    <a:pt x="123" y="87"/>
                    <a:pt x="95" y="103"/>
                    <a:pt x="72" y="125"/>
                  </a:cubicBezTo>
                  <a:cubicBezTo>
                    <a:pt x="66" y="132"/>
                    <a:pt x="60" y="138"/>
                    <a:pt x="59" y="148"/>
                  </a:cubicBezTo>
                  <a:cubicBezTo>
                    <a:pt x="45" y="159"/>
                    <a:pt x="25" y="160"/>
                    <a:pt x="10" y="172"/>
                  </a:cubicBezTo>
                  <a:cubicBezTo>
                    <a:pt x="8" y="173"/>
                    <a:pt x="5" y="173"/>
                    <a:pt x="3" y="171"/>
                  </a:cubicBezTo>
                  <a:cubicBezTo>
                    <a:pt x="0" y="168"/>
                    <a:pt x="2" y="165"/>
                    <a:pt x="3" y="162"/>
                  </a:cubicBezTo>
                  <a:cubicBezTo>
                    <a:pt x="19" y="135"/>
                    <a:pt x="36" y="109"/>
                    <a:pt x="63" y="92"/>
                  </a:cubicBezTo>
                  <a:cubicBezTo>
                    <a:pt x="158" y="9"/>
                    <a:pt x="271" y="0"/>
                    <a:pt x="389" y="12"/>
                  </a:cubicBezTo>
                  <a:cubicBezTo>
                    <a:pt x="397" y="13"/>
                    <a:pt x="400" y="17"/>
                    <a:pt x="405" y="23"/>
                  </a:cubicBezTo>
                  <a:cubicBezTo>
                    <a:pt x="445" y="72"/>
                    <a:pt x="463" y="131"/>
                    <a:pt x="466" y="194"/>
                  </a:cubicBezTo>
                  <a:cubicBezTo>
                    <a:pt x="467" y="205"/>
                    <a:pt x="467" y="216"/>
                    <a:pt x="467" y="228"/>
                  </a:cubicBezTo>
                  <a:close/>
                </a:path>
              </a:pathLst>
            </a:custGeom>
            <a:solidFill>
              <a:srgbClr val="F9B87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700000000000000" pitchFamily="2" charset="-78"/>
              </a:endParaRPr>
            </a:p>
          </p:txBody>
        </p:sp>
        <p:sp>
          <p:nvSpPr>
            <p:cNvPr id="55" name="Freeform 39">
              <a:extLst>
                <a:ext uri="{FF2B5EF4-FFF2-40B4-BE49-F238E27FC236}">
                  <a16:creationId xmlns:a16="http://schemas.microsoft.com/office/drawing/2014/main" id="{76040475-C56E-0F0C-9F5D-C8B4FFAEAD89}"/>
                </a:ext>
              </a:extLst>
            </p:cNvPr>
            <p:cNvSpPr>
              <a:spLocks/>
            </p:cNvSpPr>
            <p:nvPr/>
          </p:nvSpPr>
          <p:spPr bwMode="auto">
            <a:xfrm>
              <a:off x="2108201" y="4041776"/>
              <a:ext cx="260350" cy="220663"/>
            </a:xfrm>
            <a:custGeom>
              <a:avLst/>
              <a:gdLst>
                <a:gd name="T0" fmla="*/ 68 w 122"/>
                <a:gd name="T1" fmla="*/ 2 h 103"/>
                <a:gd name="T2" fmla="*/ 7 w 122"/>
                <a:gd name="T3" fmla="*/ 82 h 103"/>
                <a:gd name="T4" fmla="*/ 64 w 122"/>
                <a:gd name="T5" fmla="*/ 58 h 103"/>
                <a:gd name="T6" fmla="*/ 113 w 122"/>
                <a:gd name="T7" fmla="*/ 73 h 103"/>
                <a:gd name="T8" fmla="*/ 120 w 122"/>
                <a:gd name="T9" fmla="*/ 86 h 103"/>
                <a:gd name="T10" fmla="*/ 108 w 122"/>
                <a:gd name="T11" fmla="*/ 91 h 103"/>
                <a:gd name="T12" fmla="*/ 17 w 122"/>
                <a:gd name="T13" fmla="*/ 100 h 103"/>
                <a:gd name="T14" fmla="*/ 0 w 122"/>
                <a:gd name="T15" fmla="*/ 90 h 103"/>
                <a:gd name="T16" fmla="*/ 57 w 122"/>
                <a:gd name="T17" fmla="*/ 3 h 103"/>
                <a:gd name="T18" fmla="*/ 68 w 122"/>
                <a:gd name="T19" fmla="*/ 2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2" h="103">
                  <a:moveTo>
                    <a:pt x="68" y="2"/>
                  </a:moveTo>
                  <a:cubicBezTo>
                    <a:pt x="47" y="26"/>
                    <a:pt x="23" y="49"/>
                    <a:pt x="7" y="82"/>
                  </a:cubicBezTo>
                  <a:cubicBezTo>
                    <a:pt x="27" y="68"/>
                    <a:pt x="44" y="60"/>
                    <a:pt x="64" y="58"/>
                  </a:cubicBezTo>
                  <a:cubicBezTo>
                    <a:pt x="82" y="58"/>
                    <a:pt x="98" y="64"/>
                    <a:pt x="113" y="73"/>
                  </a:cubicBezTo>
                  <a:cubicBezTo>
                    <a:pt x="118" y="76"/>
                    <a:pt x="122" y="79"/>
                    <a:pt x="120" y="86"/>
                  </a:cubicBezTo>
                  <a:cubicBezTo>
                    <a:pt x="118" y="92"/>
                    <a:pt x="113" y="91"/>
                    <a:pt x="108" y="91"/>
                  </a:cubicBezTo>
                  <a:cubicBezTo>
                    <a:pt x="77" y="89"/>
                    <a:pt x="47" y="91"/>
                    <a:pt x="17" y="100"/>
                  </a:cubicBezTo>
                  <a:cubicBezTo>
                    <a:pt x="7" y="103"/>
                    <a:pt x="5" y="95"/>
                    <a:pt x="0" y="90"/>
                  </a:cubicBezTo>
                  <a:cubicBezTo>
                    <a:pt x="8" y="54"/>
                    <a:pt x="31" y="27"/>
                    <a:pt x="57" y="3"/>
                  </a:cubicBezTo>
                  <a:cubicBezTo>
                    <a:pt x="61" y="0"/>
                    <a:pt x="64" y="0"/>
                    <a:pt x="68" y="2"/>
                  </a:cubicBezTo>
                  <a:close/>
                </a:path>
              </a:pathLst>
            </a:custGeom>
            <a:solidFill>
              <a:srgbClr val="D15E1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700000000000000" pitchFamily="2" charset="-78"/>
              </a:endParaRPr>
            </a:p>
          </p:txBody>
        </p:sp>
        <p:sp>
          <p:nvSpPr>
            <p:cNvPr id="56" name="Freeform 40">
              <a:extLst>
                <a:ext uri="{FF2B5EF4-FFF2-40B4-BE49-F238E27FC236}">
                  <a16:creationId xmlns:a16="http://schemas.microsoft.com/office/drawing/2014/main" id="{51E71E7F-6856-D24B-5775-3CBB41A06BD9}"/>
                </a:ext>
              </a:extLst>
            </p:cNvPr>
            <p:cNvSpPr>
              <a:spLocks/>
            </p:cNvSpPr>
            <p:nvPr/>
          </p:nvSpPr>
          <p:spPr bwMode="auto">
            <a:xfrm>
              <a:off x="2747963" y="4154488"/>
              <a:ext cx="254000" cy="92075"/>
            </a:xfrm>
            <a:custGeom>
              <a:avLst/>
              <a:gdLst>
                <a:gd name="T0" fmla="*/ 52 w 119"/>
                <a:gd name="T1" fmla="*/ 1 h 43"/>
                <a:gd name="T2" fmla="*/ 113 w 119"/>
                <a:gd name="T3" fmla="*/ 25 h 43"/>
                <a:gd name="T4" fmla="*/ 117 w 119"/>
                <a:gd name="T5" fmla="*/ 37 h 43"/>
                <a:gd name="T6" fmla="*/ 105 w 119"/>
                <a:gd name="T7" fmla="*/ 41 h 43"/>
                <a:gd name="T8" fmla="*/ 12 w 119"/>
                <a:gd name="T9" fmla="*/ 33 h 43"/>
                <a:gd name="T10" fmla="*/ 1 w 119"/>
                <a:gd name="T11" fmla="*/ 27 h 43"/>
                <a:gd name="T12" fmla="*/ 7 w 119"/>
                <a:gd name="T13" fmla="*/ 16 h 43"/>
                <a:gd name="T14" fmla="*/ 52 w 119"/>
                <a:gd name="T15" fmla="*/ 1 h 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9" h="43">
                  <a:moveTo>
                    <a:pt x="52" y="1"/>
                  </a:moveTo>
                  <a:cubicBezTo>
                    <a:pt x="78" y="0"/>
                    <a:pt x="96" y="11"/>
                    <a:pt x="113" y="25"/>
                  </a:cubicBezTo>
                  <a:cubicBezTo>
                    <a:pt x="116" y="28"/>
                    <a:pt x="119" y="32"/>
                    <a:pt x="117" y="37"/>
                  </a:cubicBezTo>
                  <a:cubicBezTo>
                    <a:pt x="114" y="43"/>
                    <a:pt x="109" y="42"/>
                    <a:pt x="105" y="41"/>
                  </a:cubicBezTo>
                  <a:cubicBezTo>
                    <a:pt x="74" y="34"/>
                    <a:pt x="43" y="31"/>
                    <a:pt x="12" y="33"/>
                  </a:cubicBezTo>
                  <a:cubicBezTo>
                    <a:pt x="7" y="34"/>
                    <a:pt x="3" y="33"/>
                    <a:pt x="1" y="27"/>
                  </a:cubicBezTo>
                  <a:cubicBezTo>
                    <a:pt x="0" y="22"/>
                    <a:pt x="3" y="19"/>
                    <a:pt x="7" y="16"/>
                  </a:cubicBezTo>
                  <a:cubicBezTo>
                    <a:pt x="22" y="6"/>
                    <a:pt x="38" y="0"/>
                    <a:pt x="52" y="1"/>
                  </a:cubicBezTo>
                  <a:close/>
                </a:path>
              </a:pathLst>
            </a:custGeom>
            <a:solidFill>
              <a:srgbClr val="D0601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700000000000000" pitchFamily="2" charset="-78"/>
              </a:endParaRPr>
            </a:p>
          </p:txBody>
        </p:sp>
        <p:sp>
          <p:nvSpPr>
            <p:cNvPr id="57" name="Freeform 41">
              <a:extLst>
                <a:ext uri="{FF2B5EF4-FFF2-40B4-BE49-F238E27FC236}">
                  <a16:creationId xmlns:a16="http://schemas.microsoft.com/office/drawing/2014/main" id="{A21372B0-27DC-59F3-8B07-012F72DEA396}"/>
                </a:ext>
              </a:extLst>
            </p:cNvPr>
            <p:cNvSpPr>
              <a:spLocks/>
            </p:cNvSpPr>
            <p:nvPr/>
          </p:nvSpPr>
          <p:spPr bwMode="auto">
            <a:xfrm>
              <a:off x="2236788" y="4294188"/>
              <a:ext cx="147638" cy="134938"/>
            </a:xfrm>
            <a:custGeom>
              <a:avLst/>
              <a:gdLst>
                <a:gd name="T0" fmla="*/ 35 w 69"/>
                <a:gd name="T1" fmla="*/ 0 h 63"/>
                <a:gd name="T2" fmla="*/ 68 w 69"/>
                <a:gd name="T3" fmla="*/ 32 h 63"/>
                <a:gd name="T4" fmla="*/ 33 w 69"/>
                <a:gd name="T5" fmla="*/ 63 h 63"/>
                <a:gd name="T6" fmla="*/ 1 w 69"/>
                <a:gd name="T7" fmla="*/ 31 h 63"/>
                <a:gd name="T8" fmla="*/ 35 w 69"/>
                <a:gd name="T9" fmla="*/ 0 h 63"/>
              </a:gdLst>
              <a:ahLst/>
              <a:cxnLst>
                <a:cxn ang="0">
                  <a:pos x="T0" y="T1"/>
                </a:cxn>
                <a:cxn ang="0">
                  <a:pos x="T2" y="T3"/>
                </a:cxn>
                <a:cxn ang="0">
                  <a:pos x="T4" y="T5"/>
                </a:cxn>
                <a:cxn ang="0">
                  <a:pos x="T6" y="T7"/>
                </a:cxn>
                <a:cxn ang="0">
                  <a:pos x="T8" y="T9"/>
                </a:cxn>
              </a:cxnLst>
              <a:rect l="0" t="0" r="r" b="b"/>
              <a:pathLst>
                <a:path w="69" h="63">
                  <a:moveTo>
                    <a:pt x="35" y="0"/>
                  </a:moveTo>
                  <a:cubicBezTo>
                    <a:pt x="54" y="0"/>
                    <a:pt x="69" y="15"/>
                    <a:pt x="68" y="32"/>
                  </a:cubicBezTo>
                  <a:cubicBezTo>
                    <a:pt x="68" y="49"/>
                    <a:pt x="51" y="63"/>
                    <a:pt x="33" y="63"/>
                  </a:cubicBezTo>
                  <a:cubicBezTo>
                    <a:pt x="16" y="62"/>
                    <a:pt x="1" y="48"/>
                    <a:pt x="1" y="31"/>
                  </a:cubicBezTo>
                  <a:cubicBezTo>
                    <a:pt x="0" y="15"/>
                    <a:pt x="16" y="0"/>
                    <a:pt x="35" y="0"/>
                  </a:cubicBezTo>
                  <a:close/>
                </a:path>
              </a:pathLst>
            </a:custGeom>
            <a:solidFill>
              <a:srgbClr val="7845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700000000000000" pitchFamily="2" charset="-78"/>
              </a:endParaRPr>
            </a:p>
          </p:txBody>
        </p:sp>
        <p:sp>
          <p:nvSpPr>
            <p:cNvPr id="58" name="Freeform 42">
              <a:extLst>
                <a:ext uri="{FF2B5EF4-FFF2-40B4-BE49-F238E27FC236}">
                  <a16:creationId xmlns:a16="http://schemas.microsoft.com/office/drawing/2014/main" id="{0DDD156B-5EA3-3B73-7002-A491AAD5970C}"/>
                </a:ext>
              </a:extLst>
            </p:cNvPr>
            <p:cNvSpPr>
              <a:spLocks/>
            </p:cNvSpPr>
            <p:nvPr/>
          </p:nvSpPr>
          <p:spPr bwMode="auto">
            <a:xfrm>
              <a:off x="2762251" y="4294188"/>
              <a:ext cx="142875" cy="134938"/>
            </a:xfrm>
            <a:custGeom>
              <a:avLst/>
              <a:gdLst>
                <a:gd name="T0" fmla="*/ 34 w 67"/>
                <a:gd name="T1" fmla="*/ 63 h 63"/>
                <a:gd name="T2" fmla="*/ 0 w 67"/>
                <a:gd name="T3" fmla="*/ 30 h 63"/>
                <a:gd name="T4" fmla="*/ 33 w 67"/>
                <a:gd name="T5" fmla="*/ 0 h 63"/>
                <a:gd name="T6" fmla="*/ 67 w 67"/>
                <a:gd name="T7" fmla="*/ 31 h 63"/>
                <a:gd name="T8" fmla="*/ 34 w 67"/>
                <a:gd name="T9" fmla="*/ 63 h 63"/>
              </a:gdLst>
              <a:ahLst/>
              <a:cxnLst>
                <a:cxn ang="0">
                  <a:pos x="T0" y="T1"/>
                </a:cxn>
                <a:cxn ang="0">
                  <a:pos x="T2" y="T3"/>
                </a:cxn>
                <a:cxn ang="0">
                  <a:pos x="T4" y="T5"/>
                </a:cxn>
                <a:cxn ang="0">
                  <a:pos x="T6" y="T7"/>
                </a:cxn>
                <a:cxn ang="0">
                  <a:pos x="T8" y="T9"/>
                </a:cxn>
              </a:cxnLst>
              <a:rect l="0" t="0" r="r" b="b"/>
              <a:pathLst>
                <a:path w="67" h="63">
                  <a:moveTo>
                    <a:pt x="34" y="63"/>
                  </a:moveTo>
                  <a:cubicBezTo>
                    <a:pt x="16" y="63"/>
                    <a:pt x="0" y="47"/>
                    <a:pt x="0" y="30"/>
                  </a:cubicBezTo>
                  <a:cubicBezTo>
                    <a:pt x="0" y="15"/>
                    <a:pt x="15" y="1"/>
                    <a:pt x="33" y="0"/>
                  </a:cubicBezTo>
                  <a:cubicBezTo>
                    <a:pt x="52" y="0"/>
                    <a:pt x="67" y="14"/>
                    <a:pt x="67" y="31"/>
                  </a:cubicBezTo>
                  <a:cubicBezTo>
                    <a:pt x="67" y="49"/>
                    <a:pt x="52" y="62"/>
                    <a:pt x="34" y="63"/>
                  </a:cubicBezTo>
                  <a:close/>
                </a:path>
              </a:pathLst>
            </a:custGeom>
            <a:solidFill>
              <a:srgbClr val="7845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700000000000000" pitchFamily="2" charset="-78"/>
              </a:endParaRPr>
            </a:p>
          </p:txBody>
        </p:sp>
        <p:sp>
          <p:nvSpPr>
            <p:cNvPr id="59" name="Freeform 43">
              <a:extLst>
                <a:ext uri="{FF2B5EF4-FFF2-40B4-BE49-F238E27FC236}">
                  <a16:creationId xmlns:a16="http://schemas.microsoft.com/office/drawing/2014/main" id="{F4FD5EFC-3119-4AFB-C304-2E8D38D57E12}"/>
                </a:ext>
              </a:extLst>
            </p:cNvPr>
            <p:cNvSpPr>
              <a:spLocks/>
            </p:cNvSpPr>
            <p:nvPr/>
          </p:nvSpPr>
          <p:spPr bwMode="auto">
            <a:xfrm>
              <a:off x="2009776" y="4452938"/>
              <a:ext cx="76200" cy="106363"/>
            </a:xfrm>
            <a:custGeom>
              <a:avLst/>
              <a:gdLst>
                <a:gd name="T0" fmla="*/ 36 w 36"/>
                <a:gd name="T1" fmla="*/ 18 h 50"/>
                <a:gd name="T2" fmla="*/ 5 w 36"/>
                <a:gd name="T3" fmla="*/ 50 h 50"/>
                <a:gd name="T4" fmla="*/ 6 w 36"/>
                <a:gd name="T5" fmla="*/ 25 h 50"/>
                <a:gd name="T6" fmla="*/ 10 w 36"/>
                <a:gd name="T7" fmla="*/ 10 h 50"/>
                <a:gd name="T8" fmla="*/ 11 w 36"/>
                <a:gd name="T9" fmla="*/ 2 h 50"/>
                <a:gd name="T10" fmla="*/ 36 w 36"/>
                <a:gd name="T11" fmla="*/ 18 h 50"/>
              </a:gdLst>
              <a:ahLst/>
              <a:cxnLst>
                <a:cxn ang="0">
                  <a:pos x="T0" y="T1"/>
                </a:cxn>
                <a:cxn ang="0">
                  <a:pos x="T2" y="T3"/>
                </a:cxn>
                <a:cxn ang="0">
                  <a:pos x="T4" y="T5"/>
                </a:cxn>
                <a:cxn ang="0">
                  <a:pos x="T6" y="T7"/>
                </a:cxn>
                <a:cxn ang="0">
                  <a:pos x="T8" y="T9"/>
                </a:cxn>
                <a:cxn ang="0">
                  <a:pos x="T10" y="T11"/>
                </a:cxn>
              </a:cxnLst>
              <a:rect l="0" t="0" r="r" b="b"/>
              <a:pathLst>
                <a:path w="36" h="50">
                  <a:moveTo>
                    <a:pt x="36" y="18"/>
                  </a:moveTo>
                  <a:cubicBezTo>
                    <a:pt x="33" y="45"/>
                    <a:pt x="29" y="49"/>
                    <a:pt x="5" y="50"/>
                  </a:cubicBezTo>
                  <a:cubicBezTo>
                    <a:pt x="2" y="41"/>
                    <a:pt x="0" y="33"/>
                    <a:pt x="6" y="25"/>
                  </a:cubicBezTo>
                  <a:cubicBezTo>
                    <a:pt x="13" y="21"/>
                    <a:pt x="12" y="16"/>
                    <a:pt x="10" y="10"/>
                  </a:cubicBezTo>
                  <a:cubicBezTo>
                    <a:pt x="10" y="7"/>
                    <a:pt x="11" y="5"/>
                    <a:pt x="11" y="2"/>
                  </a:cubicBezTo>
                  <a:cubicBezTo>
                    <a:pt x="24" y="0"/>
                    <a:pt x="31" y="7"/>
                    <a:pt x="36" y="18"/>
                  </a:cubicBezTo>
                  <a:close/>
                </a:path>
              </a:pathLst>
            </a:custGeom>
            <a:solidFill>
              <a:srgbClr val="65A7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700000000000000" pitchFamily="2" charset="-78"/>
              </a:endParaRPr>
            </a:p>
          </p:txBody>
        </p:sp>
        <p:sp>
          <p:nvSpPr>
            <p:cNvPr id="60" name="Freeform 44">
              <a:extLst>
                <a:ext uri="{FF2B5EF4-FFF2-40B4-BE49-F238E27FC236}">
                  <a16:creationId xmlns:a16="http://schemas.microsoft.com/office/drawing/2014/main" id="{D92146FA-0EC3-9923-4A52-31BE0D1DC9AD}"/>
                </a:ext>
              </a:extLst>
            </p:cNvPr>
            <p:cNvSpPr>
              <a:spLocks/>
            </p:cNvSpPr>
            <p:nvPr/>
          </p:nvSpPr>
          <p:spPr bwMode="auto">
            <a:xfrm>
              <a:off x="1947863" y="3562351"/>
              <a:ext cx="690563" cy="436563"/>
            </a:xfrm>
            <a:custGeom>
              <a:avLst/>
              <a:gdLst>
                <a:gd name="T0" fmla="*/ 259 w 323"/>
                <a:gd name="T1" fmla="*/ 0 h 204"/>
                <a:gd name="T2" fmla="*/ 178 w 323"/>
                <a:gd name="T3" fmla="*/ 40 h 204"/>
                <a:gd name="T4" fmla="*/ 223 w 323"/>
                <a:gd name="T5" fmla="*/ 27 h 204"/>
                <a:gd name="T6" fmla="*/ 273 w 323"/>
                <a:gd name="T7" fmla="*/ 14 h 204"/>
                <a:gd name="T8" fmla="*/ 323 w 323"/>
                <a:gd name="T9" fmla="*/ 11 h 204"/>
                <a:gd name="T10" fmla="*/ 0 w 323"/>
                <a:gd name="T11" fmla="*/ 204 h 204"/>
                <a:gd name="T12" fmla="*/ 259 w 323"/>
                <a:gd name="T13" fmla="*/ 0 h 204"/>
              </a:gdLst>
              <a:ahLst/>
              <a:cxnLst>
                <a:cxn ang="0">
                  <a:pos x="T0" y="T1"/>
                </a:cxn>
                <a:cxn ang="0">
                  <a:pos x="T2" y="T3"/>
                </a:cxn>
                <a:cxn ang="0">
                  <a:pos x="T4" y="T5"/>
                </a:cxn>
                <a:cxn ang="0">
                  <a:pos x="T6" y="T7"/>
                </a:cxn>
                <a:cxn ang="0">
                  <a:pos x="T8" y="T9"/>
                </a:cxn>
                <a:cxn ang="0">
                  <a:pos x="T10" y="T11"/>
                </a:cxn>
                <a:cxn ang="0">
                  <a:pos x="T12" y="T13"/>
                </a:cxn>
              </a:cxnLst>
              <a:rect l="0" t="0" r="r" b="b"/>
              <a:pathLst>
                <a:path w="323" h="204">
                  <a:moveTo>
                    <a:pt x="259" y="0"/>
                  </a:moveTo>
                  <a:cubicBezTo>
                    <a:pt x="231" y="11"/>
                    <a:pt x="203" y="21"/>
                    <a:pt x="178" y="40"/>
                  </a:cubicBezTo>
                  <a:cubicBezTo>
                    <a:pt x="194" y="39"/>
                    <a:pt x="208" y="32"/>
                    <a:pt x="223" y="27"/>
                  </a:cubicBezTo>
                  <a:cubicBezTo>
                    <a:pt x="240" y="22"/>
                    <a:pt x="257" y="19"/>
                    <a:pt x="273" y="14"/>
                  </a:cubicBezTo>
                  <a:cubicBezTo>
                    <a:pt x="290" y="9"/>
                    <a:pt x="306" y="11"/>
                    <a:pt x="323" y="11"/>
                  </a:cubicBezTo>
                  <a:cubicBezTo>
                    <a:pt x="200" y="48"/>
                    <a:pt x="88" y="102"/>
                    <a:pt x="0" y="204"/>
                  </a:cubicBezTo>
                  <a:cubicBezTo>
                    <a:pt x="13" y="102"/>
                    <a:pt x="121" y="23"/>
                    <a:pt x="259" y="0"/>
                  </a:cubicBezTo>
                  <a:close/>
                </a:path>
              </a:pathLst>
            </a:custGeom>
            <a:solidFill>
              <a:srgbClr val="E28D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700000000000000" pitchFamily="2" charset="-78"/>
              </a:endParaRPr>
            </a:p>
          </p:txBody>
        </p:sp>
        <p:sp>
          <p:nvSpPr>
            <p:cNvPr id="61" name="Freeform 45">
              <a:extLst>
                <a:ext uri="{FF2B5EF4-FFF2-40B4-BE49-F238E27FC236}">
                  <a16:creationId xmlns:a16="http://schemas.microsoft.com/office/drawing/2014/main" id="{4952FAF2-5CF1-5B6E-6DF5-1DBFACDC33CE}"/>
                </a:ext>
              </a:extLst>
            </p:cNvPr>
            <p:cNvSpPr>
              <a:spLocks/>
            </p:cNvSpPr>
            <p:nvPr/>
          </p:nvSpPr>
          <p:spPr bwMode="auto">
            <a:xfrm>
              <a:off x="1624013" y="5029201"/>
              <a:ext cx="261938" cy="376238"/>
            </a:xfrm>
            <a:custGeom>
              <a:avLst/>
              <a:gdLst>
                <a:gd name="T0" fmla="*/ 58 w 122"/>
                <a:gd name="T1" fmla="*/ 176 h 176"/>
                <a:gd name="T2" fmla="*/ 12 w 122"/>
                <a:gd name="T3" fmla="*/ 76 h 176"/>
                <a:gd name="T4" fmla="*/ 17 w 122"/>
                <a:gd name="T5" fmla="*/ 79 h 176"/>
                <a:gd name="T6" fmla="*/ 69 w 122"/>
                <a:gd name="T7" fmla="*/ 51 h 176"/>
                <a:gd name="T8" fmla="*/ 67 w 122"/>
                <a:gd name="T9" fmla="*/ 0 h 176"/>
                <a:gd name="T10" fmla="*/ 74 w 122"/>
                <a:gd name="T11" fmla="*/ 8 h 176"/>
                <a:gd name="T12" fmla="*/ 86 w 122"/>
                <a:gd name="T13" fmla="*/ 72 h 176"/>
                <a:gd name="T14" fmla="*/ 80 w 122"/>
                <a:gd name="T15" fmla="*/ 121 h 176"/>
                <a:gd name="T16" fmla="*/ 93 w 122"/>
                <a:gd name="T17" fmla="*/ 144 h 176"/>
                <a:gd name="T18" fmla="*/ 122 w 122"/>
                <a:gd name="T19" fmla="*/ 147 h 176"/>
                <a:gd name="T20" fmla="*/ 58 w 122"/>
                <a:gd name="T21" fmla="*/ 176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2" h="176">
                  <a:moveTo>
                    <a:pt x="58" y="176"/>
                  </a:moveTo>
                  <a:cubicBezTo>
                    <a:pt x="19" y="161"/>
                    <a:pt x="0" y="122"/>
                    <a:pt x="12" y="76"/>
                  </a:cubicBezTo>
                  <a:cubicBezTo>
                    <a:pt x="13" y="77"/>
                    <a:pt x="15" y="78"/>
                    <a:pt x="17" y="79"/>
                  </a:cubicBezTo>
                  <a:cubicBezTo>
                    <a:pt x="52" y="101"/>
                    <a:pt x="65" y="94"/>
                    <a:pt x="69" y="51"/>
                  </a:cubicBezTo>
                  <a:cubicBezTo>
                    <a:pt x="70" y="34"/>
                    <a:pt x="63" y="17"/>
                    <a:pt x="67" y="0"/>
                  </a:cubicBezTo>
                  <a:cubicBezTo>
                    <a:pt x="71" y="1"/>
                    <a:pt x="74" y="3"/>
                    <a:pt x="74" y="8"/>
                  </a:cubicBezTo>
                  <a:cubicBezTo>
                    <a:pt x="73" y="30"/>
                    <a:pt x="83" y="50"/>
                    <a:pt x="86" y="72"/>
                  </a:cubicBezTo>
                  <a:cubicBezTo>
                    <a:pt x="87" y="89"/>
                    <a:pt x="88" y="106"/>
                    <a:pt x="80" y="121"/>
                  </a:cubicBezTo>
                  <a:cubicBezTo>
                    <a:pt x="70" y="137"/>
                    <a:pt x="79" y="141"/>
                    <a:pt x="93" y="144"/>
                  </a:cubicBezTo>
                  <a:cubicBezTo>
                    <a:pt x="102" y="145"/>
                    <a:pt x="113" y="141"/>
                    <a:pt x="122" y="147"/>
                  </a:cubicBezTo>
                  <a:cubicBezTo>
                    <a:pt x="103" y="161"/>
                    <a:pt x="82" y="173"/>
                    <a:pt x="58" y="176"/>
                  </a:cubicBezTo>
                  <a:close/>
                </a:path>
              </a:pathLst>
            </a:custGeom>
            <a:solidFill>
              <a:srgbClr val="C7491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700000000000000" pitchFamily="2" charset="-78"/>
              </a:endParaRPr>
            </a:p>
          </p:txBody>
        </p:sp>
        <p:sp>
          <p:nvSpPr>
            <p:cNvPr id="62" name="Freeform 46">
              <a:extLst>
                <a:ext uri="{FF2B5EF4-FFF2-40B4-BE49-F238E27FC236}">
                  <a16:creationId xmlns:a16="http://schemas.microsoft.com/office/drawing/2014/main" id="{E03C81B6-2F17-0F4E-0428-0B119084144F}"/>
                </a:ext>
              </a:extLst>
            </p:cNvPr>
            <p:cNvSpPr>
              <a:spLocks/>
            </p:cNvSpPr>
            <p:nvPr/>
          </p:nvSpPr>
          <p:spPr bwMode="auto">
            <a:xfrm>
              <a:off x="2022476" y="4473576"/>
              <a:ext cx="25400" cy="36513"/>
            </a:xfrm>
            <a:custGeom>
              <a:avLst/>
              <a:gdLst>
                <a:gd name="T0" fmla="*/ 4 w 12"/>
                <a:gd name="T1" fmla="*/ 0 h 17"/>
                <a:gd name="T2" fmla="*/ 11 w 12"/>
                <a:gd name="T3" fmla="*/ 10 h 17"/>
                <a:gd name="T4" fmla="*/ 0 w 12"/>
                <a:gd name="T5" fmla="*/ 15 h 17"/>
                <a:gd name="T6" fmla="*/ 4 w 12"/>
                <a:gd name="T7" fmla="*/ 0 h 17"/>
              </a:gdLst>
              <a:ahLst/>
              <a:cxnLst>
                <a:cxn ang="0">
                  <a:pos x="T0" y="T1"/>
                </a:cxn>
                <a:cxn ang="0">
                  <a:pos x="T2" y="T3"/>
                </a:cxn>
                <a:cxn ang="0">
                  <a:pos x="T4" y="T5"/>
                </a:cxn>
                <a:cxn ang="0">
                  <a:pos x="T6" y="T7"/>
                </a:cxn>
              </a:cxnLst>
              <a:rect l="0" t="0" r="r" b="b"/>
              <a:pathLst>
                <a:path w="12" h="17">
                  <a:moveTo>
                    <a:pt x="4" y="0"/>
                  </a:moveTo>
                  <a:cubicBezTo>
                    <a:pt x="9" y="2"/>
                    <a:pt x="12" y="5"/>
                    <a:pt x="11" y="10"/>
                  </a:cubicBezTo>
                  <a:cubicBezTo>
                    <a:pt x="9" y="14"/>
                    <a:pt x="5" y="17"/>
                    <a:pt x="0" y="15"/>
                  </a:cubicBezTo>
                  <a:cubicBezTo>
                    <a:pt x="0" y="10"/>
                    <a:pt x="0" y="5"/>
                    <a:pt x="4" y="0"/>
                  </a:cubicBezTo>
                  <a:close/>
                </a:path>
              </a:pathLst>
            </a:custGeom>
            <a:solidFill>
              <a:srgbClr val="D9E2D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700000000000000" pitchFamily="2" charset="-78"/>
              </a:endParaRPr>
            </a:p>
          </p:txBody>
        </p:sp>
        <p:sp>
          <p:nvSpPr>
            <p:cNvPr id="63" name="Freeform 47">
              <a:extLst>
                <a:ext uri="{FF2B5EF4-FFF2-40B4-BE49-F238E27FC236}">
                  <a16:creationId xmlns:a16="http://schemas.microsoft.com/office/drawing/2014/main" id="{CF38A836-DDBE-97AA-69C0-AFF9EF4BFF68}"/>
                </a:ext>
              </a:extLst>
            </p:cNvPr>
            <p:cNvSpPr>
              <a:spLocks/>
            </p:cNvSpPr>
            <p:nvPr/>
          </p:nvSpPr>
          <p:spPr bwMode="auto">
            <a:xfrm>
              <a:off x="2343151" y="5438776"/>
              <a:ext cx="201613" cy="204788"/>
            </a:xfrm>
            <a:custGeom>
              <a:avLst/>
              <a:gdLst>
                <a:gd name="T0" fmla="*/ 45 w 94"/>
                <a:gd name="T1" fmla="*/ 2 h 96"/>
                <a:gd name="T2" fmla="*/ 57 w 94"/>
                <a:gd name="T3" fmla="*/ 16 h 96"/>
                <a:gd name="T4" fmla="*/ 76 w 94"/>
                <a:gd name="T5" fmla="*/ 29 h 96"/>
                <a:gd name="T6" fmla="*/ 92 w 94"/>
                <a:gd name="T7" fmla="*/ 39 h 96"/>
                <a:gd name="T8" fmla="*/ 82 w 94"/>
                <a:gd name="T9" fmla="*/ 54 h 96"/>
                <a:gd name="T10" fmla="*/ 69 w 94"/>
                <a:gd name="T11" fmla="*/ 75 h 96"/>
                <a:gd name="T12" fmla="*/ 54 w 94"/>
                <a:gd name="T13" fmla="*/ 94 h 96"/>
                <a:gd name="T14" fmla="*/ 35 w 94"/>
                <a:gd name="T15" fmla="*/ 82 h 96"/>
                <a:gd name="T16" fmla="*/ 18 w 94"/>
                <a:gd name="T17" fmla="*/ 69 h 96"/>
                <a:gd name="T18" fmla="*/ 2 w 94"/>
                <a:gd name="T19" fmla="*/ 57 h 96"/>
                <a:gd name="T20" fmla="*/ 15 w 94"/>
                <a:gd name="T21" fmla="*/ 41 h 96"/>
                <a:gd name="T22" fmla="*/ 26 w 94"/>
                <a:gd name="T23" fmla="*/ 25 h 96"/>
                <a:gd name="T24" fmla="*/ 45 w 94"/>
                <a:gd name="T25" fmla="*/ 2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4" h="96">
                  <a:moveTo>
                    <a:pt x="45" y="2"/>
                  </a:moveTo>
                  <a:cubicBezTo>
                    <a:pt x="58" y="0"/>
                    <a:pt x="56" y="10"/>
                    <a:pt x="57" y="16"/>
                  </a:cubicBezTo>
                  <a:cubicBezTo>
                    <a:pt x="58" y="29"/>
                    <a:pt x="64" y="33"/>
                    <a:pt x="76" y="29"/>
                  </a:cubicBezTo>
                  <a:cubicBezTo>
                    <a:pt x="86" y="26"/>
                    <a:pt x="90" y="28"/>
                    <a:pt x="92" y="39"/>
                  </a:cubicBezTo>
                  <a:cubicBezTo>
                    <a:pt x="94" y="49"/>
                    <a:pt x="93" y="53"/>
                    <a:pt x="82" y="54"/>
                  </a:cubicBezTo>
                  <a:cubicBezTo>
                    <a:pt x="69" y="56"/>
                    <a:pt x="64" y="61"/>
                    <a:pt x="69" y="75"/>
                  </a:cubicBezTo>
                  <a:cubicBezTo>
                    <a:pt x="75" y="89"/>
                    <a:pt x="65" y="91"/>
                    <a:pt x="54" y="94"/>
                  </a:cubicBezTo>
                  <a:cubicBezTo>
                    <a:pt x="43" y="96"/>
                    <a:pt x="34" y="94"/>
                    <a:pt x="35" y="82"/>
                  </a:cubicBezTo>
                  <a:cubicBezTo>
                    <a:pt x="36" y="67"/>
                    <a:pt x="27" y="68"/>
                    <a:pt x="18" y="69"/>
                  </a:cubicBezTo>
                  <a:cubicBezTo>
                    <a:pt x="8" y="70"/>
                    <a:pt x="3" y="67"/>
                    <a:pt x="2" y="57"/>
                  </a:cubicBezTo>
                  <a:cubicBezTo>
                    <a:pt x="0" y="45"/>
                    <a:pt x="6" y="42"/>
                    <a:pt x="15" y="41"/>
                  </a:cubicBezTo>
                  <a:cubicBezTo>
                    <a:pt x="27" y="41"/>
                    <a:pt x="29" y="36"/>
                    <a:pt x="26" y="25"/>
                  </a:cubicBezTo>
                  <a:cubicBezTo>
                    <a:pt x="22" y="7"/>
                    <a:pt x="26" y="3"/>
                    <a:pt x="45" y="2"/>
                  </a:cubicBezTo>
                  <a:close/>
                </a:path>
              </a:pathLst>
            </a:custGeom>
            <a:solidFill>
              <a:srgbClr val="3088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700000000000000" pitchFamily="2" charset="-78"/>
              </a:endParaRPr>
            </a:p>
          </p:txBody>
        </p:sp>
        <p:sp>
          <p:nvSpPr>
            <p:cNvPr id="1024" name="Freeform 48">
              <a:extLst>
                <a:ext uri="{FF2B5EF4-FFF2-40B4-BE49-F238E27FC236}">
                  <a16:creationId xmlns:a16="http://schemas.microsoft.com/office/drawing/2014/main" id="{B70BED7D-52E8-F9A6-58F0-B9B318A43D62}"/>
                </a:ext>
              </a:extLst>
            </p:cNvPr>
            <p:cNvSpPr>
              <a:spLocks/>
            </p:cNvSpPr>
            <p:nvPr/>
          </p:nvSpPr>
          <p:spPr bwMode="auto">
            <a:xfrm>
              <a:off x="3979863" y="4767263"/>
              <a:ext cx="52388" cy="36513"/>
            </a:xfrm>
            <a:custGeom>
              <a:avLst/>
              <a:gdLst>
                <a:gd name="T0" fmla="*/ 25 w 25"/>
                <a:gd name="T1" fmla="*/ 15 h 17"/>
                <a:gd name="T2" fmla="*/ 21 w 25"/>
                <a:gd name="T3" fmla="*/ 17 h 17"/>
                <a:gd name="T4" fmla="*/ 0 w 25"/>
                <a:gd name="T5" fmla="*/ 14 h 17"/>
                <a:gd name="T6" fmla="*/ 1 w 25"/>
                <a:gd name="T7" fmla="*/ 0 h 17"/>
                <a:gd name="T8" fmla="*/ 25 w 25"/>
                <a:gd name="T9" fmla="*/ 15 h 17"/>
              </a:gdLst>
              <a:ahLst/>
              <a:cxnLst>
                <a:cxn ang="0">
                  <a:pos x="T0" y="T1"/>
                </a:cxn>
                <a:cxn ang="0">
                  <a:pos x="T2" y="T3"/>
                </a:cxn>
                <a:cxn ang="0">
                  <a:pos x="T4" y="T5"/>
                </a:cxn>
                <a:cxn ang="0">
                  <a:pos x="T6" y="T7"/>
                </a:cxn>
                <a:cxn ang="0">
                  <a:pos x="T8" y="T9"/>
                </a:cxn>
              </a:cxnLst>
              <a:rect l="0" t="0" r="r" b="b"/>
              <a:pathLst>
                <a:path w="25" h="17">
                  <a:moveTo>
                    <a:pt x="25" y="15"/>
                  </a:moveTo>
                  <a:cubicBezTo>
                    <a:pt x="24" y="15"/>
                    <a:pt x="23" y="16"/>
                    <a:pt x="21" y="17"/>
                  </a:cubicBezTo>
                  <a:cubicBezTo>
                    <a:pt x="14" y="16"/>
                    <a:pt x="7" y="15"/>
                    <a:pt x="0" y="14"/>
                  </a:cubicBezTo>
                  <a:cubicBezTo>
                    <a:pt x="0" y="10"/>
                    <a:pt x="1" y="5"/>
                    <a:pt x="1" y="0"/>
                  </a:cubicBezTo>
                  <a:cubicBezTo>
                    <a:pt x="9" y="4"/>
                    <a:pt x="23" y="0"/>
                    <a:pt x="25" y="15"/>
                  </a:cubicBezTo>
                  <a:close/>
                </a:path>
              </a:pathLst>
            </a:custGeom>
            <a:solidFill>
              <a:srgbClr val="A937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700000000000000" pitchFamily="2" charset="-78"/>
              </a:endParaRPr>
            </a:p>
          </p:txBody>
        </p:sp>
        <p:sp>
          <p:nvSpPr>
            <p:cNvPr id="1025" name="Freeform 49">
              <a:extLst>
                <a:ext uri="{FF2B5EF4-FFF2-40B4-BE49-F238E27FC236}">
                  <a16:creationId xmlns:a16="http://schemas.microsoft.com/office/drawing/2014/main" id="{B72E8EF9-EF6E-F71C-110F-8AD206D292FC}"/>
                </a:ext>
              </a:extLst>
            </p:cNvPr>
            <p:cNvSpPr>
              <a:spLocks/>
            </p:cNvSpPr>
            <p:nvPr/>
          </p:nvSpPr>
          <p:spPr bwMode="auto">
            <a:xfrm>
              <a:off x="3933826" y="4595813"/>
              <a:ext cx="165100" cy="141288"/>
            </a:xfrm>
            <a:custGeom>
              <a:avLst/>
              <a:gdLst>
                <a:gd name="T0" fmla="*/ 77 w 77"/>
                <a:gd name="T1" fmla="*/ 39 h 66"/>
                <a:gd name="T2" fmla="*/ 15 w 77"/>
                <a:gd name="T3" fmla="*/ 66 h 66"/>
                <a:gd name="T4" fmla="*/ 1 w 77"/>
                <a:gd name="T5" fmla="*/ 31 h 66"/>
                <a:gd name="T6" fmla="*/ 37 w 77"/>
                <a:gd name="T7" fmla="*/ 11 h 66"/>
                <a:gd name="T8" fmla="*/ 76 w 77"/>
                <a:gd name="T9" fmla="*/ 30 h 66"/>
                <a:gd name="T10" fmla="*/ 77 w 77"/>
                <a:gd name="T11" fmla="*/ 39 h 66"/>
              </a:gdLst>
              <a:ahLst/>
              <a:cxnLst>
                <a:cxn ang="0">
                  <a:pos x="T0" y="T1"/>
                </a:cxn>
                <a:cxn ang="0">
                  <a:pos x="T2" y="T3"/>
                </a:cxn>
                <a:cxn ang="0">
                  <a:pos x="T4" y="T5"/>
                </a:cxn>
                <a:cxn ang="0">
                  <a:pos x="T6" y="T7"/>
                </a:cxn>
                <a:cxn ang="0">
                  <a:pos x="T8" y="T9"/>
                </a:cxn>
                <a:cxn ang="0">
                  <a:pos x="T10" y="T11"/>
                </a:cxn>
              </a:cxnLst>
              <a:rect l="0" t="0" r="r" b="b"/>
              <a:pathLst>
                <a:path w="77" h="66">
                  <a:moveTo>
                    <a:pt x="77" y="39"/>
                  </a:moveTo>
                  <a:cubicBezTo>
                    <a:pt x="58" y="52"/>
                    <a:pt x="36" y="57"/>
                    <a:pt x="15" y="66"/>
                  </a:cubicBezTo>
                  <a:cubicBezTo>
                    <a:pt x="0" y="59"/>
                    <a:pt x="9" y="42"/>
                    <a:pt x="1" y="31"/>
                  </a:cubicBezTo>
                  <a:cubicBezTo>
                    <a:pt x="16" y="30"/>
                    <a:pt x="24" y="16"/>
                    <a:pt x="37" y="11"/>
                  </a:cubicBezTo>
                  <a:cubicBezTo>
                    <a:pt x="60" y="0"/>
                    <a:pt x="73" y="7"/>
                    <a:pt x="76" y="30"/>
                  </a:cubicBezTo>
                  <a:cubicBezTo>
                    <a:pt x="76" y="33"/>
                    <a:pt x="77" y="36"/>
                    <a:pt x="77" y="39"/>
                  </a:cubicBezTo>
                  <a:close/>
                </a:path>
              </a:pathLst>
            </a:custGeom>
            <a:solidFill>
              <a:srgbClr val="E353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700000000000000" pitchFamily="2" charset="-78"/>
              </a:endParaRPr>
            </a:p>
          </p:txBody>
        </p:sp>
        <p:sp>
          <p:nvSpPr>
            <p:cNvPr id="1026" name="Freeform 50">
              <a:extLst>
                <a:ext uri="{FF2B5EF4-FFF2-40B4-BE49-F238E27FC236}">
                  <a16:creationId xmlns:a16="http://schemas.microsoft.com/office/drawing/2014/main" id="{C7D396A3-C4A0-F2FF-A44F-D2AEC2CC851D}"/>
                </a:ext>
              </a:extLst>
            </p:cNvPr>
            <p:cNvSpPr>
              <a:spLocks/>
            </p:cNvSpPr>
            <p:nvPr/>
          </p:nvSpPr>
          <p:spPr bwMode="auto">
            <a:xfrm>
              <a:off x="4013201" y="4551363"/>
              <a:ext cx="173038" cy="107950"/>
            </a:xfrm>
            <a:custGeom>
              <a:avLst/>
              <a:gdLst>
                <a:gd name="T0" fmla="*/ 39 w 81"/>
                <a:gd name="T1" fmla="*/ 51 h 51"/>
                <a:gd name="T2" fmla="*/ 0 w 81"/>
                <a:gd name="T3" fmla="*/ 32 h 51"/>
                <a:gd name="T4" fmla="*/ 29 w 81"/>
                <a:gd name="T5" fmla="*/ 5 h 51"/>
                <a:gd name="T6" fmla="*/ 72 w 81"/>
                <a:gd name="T7" fmla="*/ 7 h 51"/>
                <a:gd name="T8" fmla="*/ 76 w 81"/>
                <a:gd name="T9" fmla="*/ 19 h 51"/>
                <a:gd name="T10" fmla="*/ 53 w 81"/>
                <a:gd name="T11" fmla="*/ 34 h 51"/>
                <a:gd name="T12" fmla="*/ 39 w 81"/>
                <a:gd name="T13" fmla="*/ 51 h 51"/>
              </a:gdLst>
              <a:ahLst/>
              <a:cxnLst>
                <a:cxn ang="0">
                  <a:pos x="T0" y="T1"/>
                </a:cxn>
                <a:cxn ang="0">
                  <a:pos x="T2" y="T3"/>
                </a:cxn>
                <a:cxn ang="0">
                  <a:pos x="T4" y="T5"/>
                </a:cxn>
                <a:cxn ang="0">
                  <a:pos x="T6" y="T7"/>
                </a:cxn>
                <a:cxn ang="0">
                  <a:pos x="T8" y="T9"/>
                </a:cxn>
                <a:cxn ang="0">
                  <a:pos x="T10" y="T11"/>
                </a:cxn>
                <a:cxn ang="0">
                  <a:pos x="T12" y="T13"/>
                </a:cxn>
              </a:cxnLst>
              <a:rect l="0" t="0" r="r" b="b"/>
              <a:pathLst>
                <a:path w="81" h="51">
                  <a:moveTo>
                    <a:pt x="39" y="51"/>
                  </a:moveTo>
                  <a:cubicBezTo>
                    <a:pt x="34" y="30"/>
                    <a:pt x="18" y="29"/>
                    <a:pt x="0" y="32"/>
                  </a:cubicBezTo>
                  <a:cubicBezTo>
                    <a:pt x="10" y="23"/>
                    <a:pt x="20" y="14"/>
                    <a:pt x="29" y="5"/>
                  </a:cubicBezTo>
                  <a:cubicBezTo>
                    <a:pt x="44" y="0"/>
                    <a:pt x="57" y="10"/>
                    <a:pt x="72" y="7"/>
                  </a:cubicBezTo>
                  <a:cubicBezTo>
                    <a:pt x="81" y="5"/>
                    <a:pt x="81" y="13"/>
                    <a:pt x="76" y="19"/>
                  </a:cubicBezTo>
                  <a:cubicBezTo>
                    <a:pt x="70" y="27"/>
                    <a:pt x="61" y="30"/>
                    <a:pt x="53" y="34"/>
                  </a:cubicBezTo>
                  <a:cubicBezTo>
                    <a:pt x="44" y="37"/>
                    <a:pt x="40" y="42"/>
                    <a:pt x="39" y="51"/>
                  </a:cubicBezTo>
                  <a:close/>
                </a:path>
              </a:pathLst>
            </a:custGeom>
            <a:solidFill>
              <a:srgbClr val="BC33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700000000000000" pitchFamily="2" charset="-78"/>
              </a:endParaRPr>
            </a:p>
          </p:txBody>
        </p:sp>
        <p:sp>
          <p:nvSpPr>
            <p:cNvPr id="1027" name="Freeform 51">
              <a:extLst>
                <a:ext uri="{FF2B5EF4-FFF2-40B4-BE49-F238E27FC236}">
                  <a16:creationId xmlns:a16="http://schemas.microsoft.com/office/drawing/2014/main" id="{43B51B9A-962F-3CD1-F280-2622B1FBA811}"/>
                </a:ext>
              </a:extLst>
            </p:cNvPr>
            <p:cNvSpPr>
              <a:spLocks/>
            </p:cNvSpPr>
            <p:nvPr/>
          </p:nvSpPr>
          <p:spPr bwMode="auto">
            <a:xfrm>
              <a:off x="3538538" y="4570413"/>
              <a:ext cx="222250" cy="117475"/>
            </a:xfrm>
            <a:custGeom>
              <a:avLst/>
              <a:gdLst>
                <a:gd name="T0" fmla="*/ 102 w 104"/>
                <a:gd name="T1" fmla="*/ 4 h 55"/>
                <a:gd name="T2" fmla="*/ 104 w 104"/>
                <a:gd name="T3" fmla="*/ 31 h 55"/>
                <a:gd name="T4" fmla="*/ 0 w 104"/>
                <a:gd name="T5" fmla="*/ 55 h 55"/>
                <a:gd name="T6" fmla="*/ 102 w 104"/>
                <a:gd name="T7" fmla="*/ 4 h 55"/>
              </a:gdLst>
              <a:ahLst/>
              <a:cxnLst>
                <a:cxn ang="0">
                  <a:pos x="T0" y="T1"/>
                </a:cxn>
                <a:cxn ang="0">
                  <a:pos x="T2" y="T3"/>
                </a:cxn>
                <a:cxn ang="0">
                  <a:pos x="T4" y="T5"/>
                </a:cxn>
                <a:cxn ang="0">
                  <a:pos x="T6" y="T7"/>
                </a:cxn>
              </a:cxnLst>
              <a:rect l="0" t="0" r="r" b="b"/>
              <a:pathLst>
                <a:path w="104" h="55">
                  <a:moveTo>
                    <a:pt x="102" y="4"/>
                  </a:moveTo>
                  <a:cubicBezTo>
                    <a:pt x="103" y="13"/>
                    <a:pt x="103" y="22"/>
                    <a:pt x="104" y="31"/>
                  </a:cubicBezTo>
                  <a:cubicBezTo>
                    <a:pt x="69" y="39"/>
                    <a:pt x="34" y="47"/>
                    <a:pt x="0" y="55"/>
                  </a:cubicBezTo>
                  <a:cubicBezTo>
                    <a:pt x="19" y="12"/>
                    <a:pt x="44" y="0"/>
                    <a:pt x="102" y="4"/>
                  </a:cubicBezTo>
                  <a:close/>
                </a:path>
              </a:pathLst>
            </a:custGeom>
            <a:solidFill>
              <a:srgbClr val="E2E18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700000000000000" pitchFamily="2" charset="-78"/>
              </a:endParaRPr>
            </a:p>
          </p:txBody>
        </p:sp>
        <p:sp>
          <p:nvSpPr>
            <p:cNvPr id="1029" name="Freeform 52">
              <a:extLst>
                <a:ext uri="{FF2B5EF4-FFF2-40B4-BE49-F238E27FC236}">
                  <a16:creationId xmlns:a16="http://schemas.microsoft.com/office/drawing/2014/main" id="{A0F7FF4B-D2B6-C6D4-6C4A-98A1CD8061FF}"/>
                </a:ext>
              </a:extLst>
            </p:cNvPr>
            <p:cNvSpPr>
              <a:spLocks/>
            </p:cNvSpPr>
            <p:nvPr/>
          </p:nvSpPr>
          <p:spPr bwMode="auto">
            <a:xfrm>
              <a:off x="3825876" y="4478338"/>
              <a:ext cx="82550" cy="149225"/>
            </a:xfrm>
            <a:custGeom>
              <a:avLst/>
              <a:gdLst>
                <a:gd name="T0" fmla="*/ 1 w 39"/>
                <a:gd name="T1" fmla="*/ 70 h 70"/>
                <a:gd name="T2" fmla="*/ 15 w 39"/>
                <a:gd name="T3" fmla="*/ 10 h 70"/>
                <a:gd name="T4" fmla="*/ 27 w 39"/>
                <a:gd name="T5" fmla="*/ 4 h 70"/>
                <a:gd name="T6" fmla="*/ 36 w 39"/>
                <a:gd name="T7" fmla="*/ 20 h 70"/>
                <a:gd name="T8" fmla="*/ 5 w 39"/>
                <a:gd name="T9" fmla="*/ 70 h 70"/>
                <a:gd name="T10" fmla="*/ 1 w 39"/>
                <a:gd name="T11" fmla="*/ 70 h 70"/>
              </a:gdLst>
              <a:ahLst/>
              <a:cxnLst>
                <a:cxn ang="0">
                  <a:pos x="T0" y="T1"/>
                </a:cxn>
                <a:cxn ang="0">
                  <a:pos x="T2" y="T3"/>
                </a:cxn>
                <a:cxn ang="0">
                  <a:pos x="T4" y="T5"/>
                </a:cxn>
                <a:cxn ang="0">
                  <a:pos x="T6" y="T7"/>
                </a:cxn>
                <a:cxn ang="0">
                  <a:pos x="T8" y="T9"/>
                </a:cxn>
                <a:cxn ang="0">
                  <a:pos x="T10" y="T11"/>
                </a:cxn>
              </a:cxnLst>
              <a:rect l="0" t="0" r="r" b="b"/>
              <a:pathLst>
                <a:path w="39" h="70">
                  <a:moveTo>
                    <a:pt x="1" y="70"/>
                  </a:moveTo>
                  <a:cubicBezTo>
                    <a:pt x="0" y="49"/>
                    <a:pt x="0" y="28"/>
                    <a:pt x="15" y="10"/>
                  </a:cubicBezTo>
                  <a:cubicBezTo>
                    <a:pt x="18" y="6"/>
                    <a:pt x="21" y="0"/>
                    <a:pt x="27" y="4"/>
                  </a:cubicBezTo>
                  <a:cubicBezTo>
                    <a:pt x="33" y="7"/>
                    <a:pt x="39" y="12"/>
                    <a:pt x="36" y="20"/>
                  </a:cubicBezTo>
                  <a:cubicBezTo>
                    <a:pt x="27" y="37"/>
                    <a:pt x="22" y="57"/>
                    <a:pt x="5" y="70"/>
                  </a:cubicBezTo>
                  <a:cubicBezTo>
                    <a:pt x="4" y="70"/>
                    <a:pt x="2" y="70"/>
                    <a:pt x="1" y="70"/>
                  </a:cubicBezTo>
                  <a:close/>
                </a:path>
              </a:pathLst>
            </a:custGeom>
            <a:solidFill>
              <a:srgbClr val="E63A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700000000000000" pitchFamily="2" charset="-78"/>
              </a:endParaRPr>
            </a:p>
          </p:txBody>
        </p:sp>
        <p:sp>
          <p:nvSpPr>
            <p:cNvPr id="1030" name="Freeform 53">
              <a:extLst>
                <a:ext uri="{FF2B5EF4-FFF2-40B4-BE49-F238E27FC236}">
                  <a16:creationId xmlns:a16="http://schemas.microsoft.com/office/drawing/2014/main" id="{41E25C88-295E-859F-1A8D-F8CC219C12A9}"/>
                </a:ext>
              </a:extLst>
            </p:cNvPr>
            <p:cNvSpPr>
              <a:spLocks/>
            </p:cNvSpPr>
            <p:nvPr/>
          </p:nvSpPr>
          <p:spPr bwMode="auto">
            <a:xfrm>
              <a:off x="4022726" y="4456113"/>
              <a:ext cx="39688" cy="79375"/>
            </a:xfrm>
            <a:custGeom>
              <a:avLst/>
              <a:gdLst>
                <a:gd name="T0" fmla="*/ 0 w 19"/>
                <a:gd name="T1" fmla="*/ 31 h 37"/>
                <a:gd name="T2" fmla="*/ 13 w 19"/>
                <a:gd name="T3" fmla="*/ 0 h 37"/>
                <a:gd name="T4" fmla="*/ 6 w 19"/>
                <a:gd name="T5" fmla="*/ 37 h 37"/>
                <a:gd name="T6" fmla="*/ 0 w 19"/>
                <a:gd name="T7" fmla="*/ 31 h 37"/>
              </a:gdLst>
              <a:ahLst/>
              <a:cxnLst>
                <a:cxn ang="0">
                  <a:pos x="T0" y="T1"/>
                </a:cxn>
                <a:cxn ang="0">
                  <a:pos x="T2" y="T3"/>
                </a:cxn>
                <a:cxn ang="0">
                  <a:pos x="T4" y="T5"/>
                </a:cxn>
                <a:cxn ang="0">
                  <a:pos x="T6" y="T7"/>
                </a:cxn>
              </a:cxnLst>
              <a:rect l="0" t="0" r="r" b="b"/>
              <a:pathLst>
                <a:path w="19" h="37">
                  <a:moveTo>
                    <a:pt x="0" y="31"/>
                  </a:moveTo>
                  <a:cubicBezTo>
                    <a:pt x="4" y="21"/>
                    <a:pt x="8" y="10"/>
                    <a:pt x="13" y="0"/>
                  </a:cubicBezTo>
                  <a:cubicBezTo>
                    <a:pt x="11" y="13"/>
                    <a:pt x="19" y="27"/>
                    <a:pt x="6" y="37"/>
                  </a:cubicBezTo>
                  <a:cubicBezTo>
                    <a:pt x="4" y="35"/>
                    <a:pt x="2" y="33"/>
                    <a:pt x="0" y="31"/>
                  </a:cubicBezTo>
                  <a:close/>
                </a:path>
              </a:pathLst>
            </a:custGeom>
            <a:solidFill>
              <a:srgbClr val="CFBF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700000000000000" pitchFamily="2" charset="-78"/>
              </a:endParaRPr>
            </a:p>
          </p:txBody>
        </p:sp>
        <p:sp>
          <p:nvSpPr>
            <p:cNvPr id="1031" name="Freeform 54">
              <a:extLst>
                <a:ext uri="{FF2B5EF4-FFF2-40B4-BE49-F238E27FC236}">
                  <a16:creationId xmlns:a16="http://schemas.microsoft.com/office/drawing/2014/main" id="{8EA967F7-4620-B7A5-AE69-3923F51ED9DB}"/>
                </a:ext>
              </a:extLst>
            </p:cNvPr>
            <p:cNvSpPr>
              <a:spLocks/>
            </p:cNvSpPr>
            <p:nvPr/>
          </p:nvSpPr>
          <p:spPr bwMode="auto">
            <a:xfrm>
              <a:off x="3638551" y="4138613"/>
              <a:ext cx="46038" cy="138113"/>
            </a:xfrm>
            <a:custGeom>
              <a:avLst/>
              <a:gdLst>
                <a:gd name="T0" fmla="*/ 0 w 21"/>
                <a:gd name="T1" fmla="*/ 0 h 65"/>
                <a:gd name="T2" fmla="*/ 3 w 21"/>
                <a:gd name="T3" fmla="*/ 65 h 65"/>
                <a:gd name="T4" fmla="*/ 0 w 21"/>
                <a:gd name="T5" fmla="*/ 0 h 65"/>
              </a:gdLst>
              <a:ahLst/>
              <a:cxnLst>
                <a:cxn ang="0">
                  <a:pos x="T0" y="T1"/>
                </a:cxn>
                <a:cxn ang="0">
                  <a:pos x="T2" y="T3"/>
                </a:cxn>
                <a:cxn ang="0">
                  <a:pos x="T4" y="T5"/>
                </a:cxn>
              </a:cxnLst>
              <a:rect l="0" t="0" r="r" b="b"/>
              <a:pathLst>
                <a:path w="21" h="65">
                  <a:moveTo>
                    <a:pt x="0" y="0"/>
                  </a:moveTo>
                  <a:cubicBezTo>
                    <a:pt x="19" y="19"/>
                    <a:pt x="21" y="44"/>
                    <a:pt x="3" y="65"/>
                  </a:cubicBezTo>
                  <a:cubicBezTo>
                    <a:pt x="6" y="41"/>
                    <a:pt x="2" y="21"/>
                    <a:pt x="0" y="0"/>
                  </a:cubicBezTo>
                  <a:close/>
                </a:path>
              </a:pathLst>
            </a:custGeom>
            <a:solidFill>
              <a:srgbClr val="B3AF1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700000000000000" pitchFamily="2" charset="-78"/>
              </a:endParaRPr>
            </a:p>
          </p:txBody>
        </p:sp>
        <p:sp>
          <p:nvSpPr>
            <p:cNvPr id="1032" name="Freeform 55">
              <a:extLst>
                <a:ext uri="{FF2B5EF4-FFF2-40B4-BE49-F238E27FC236}">
                  <a16:creationId xmlns:a16="http://schemas.microsoft.com/office/drawing/2014/main" id="{15569DD9-EBE2-B35F-B0AE-CE7F05BC77B0}"/>
                </a:ext>
              </a:extLst>
            </p:cNvPr>
            <p:cNvSpPr>
              <a:spLocks/>
            </p:cNvSpPr>
            <p:nvPr/>
          </p:nvSpPr>
          <p:spPr bwMode="auto">
            <a:xfrm>
              <a:off x="2273301" y="4325938"/>
              <a:ext cx="42863" cy="38100"/>
            </a:xfrm>
            <a:custGeom>
              <a:avLst/>
              <a:gdLst>
                <a:gd name="T0" fmla="*/ 20 w 20"/>
                <a:gd name="T1" fmla="*/ 8 h 18"/>
                <a:gd name="T2" fmla="*/ 10 w 20"/>
                <a:gd name="T3" fmla="*/ 18 h 18"/>
                <a:gd name="T4" fmla="*/ 0 w 20"/>
                <a:gd name="T5" fmla="*/ 9 h 18"/>
                <a:gd name="T6" fmla="*/ 9 w 20"/>
                <a:gd name="T7" fmla="*/ 0 h 18"/>
                <a:gd name="T8" fmla="*/ 20 w 20"/>
                <a:gd name="T9" fmla="*/ 8 h 18"/>
              </a:gdLst>
              <a:ahLst/>
              <a:cxnLst>
                <a:cxn ang="0">
                  <a:pos x="T0" y="T1"/>
                </a:cxn>
                <a:cxn ang="0">
                  <a:pos x="T2" y="T3"/>
                </a:cxn>
                <a:cxn ang="0">
                  <a:pos x="T4" y="T5"/>
                </a:cxn>
                <a:cxn ang="0">
                  <a:pos x="T6" y="T7"/>
                </a:cxn>
                <a:cxn ang="0">
                  <a:pos x="T8" y="T9"/>
                </a:cxn>
              </a:cxnLst>
              <a:rect l="0" t="0" r="r" b="b"/>
              <a:pathLst>
                <a:path w="20" h="18">
                  <a:moveTo>
                    <a:pt x="20" y="8"/>
                  </a:moveTo>
                  <a:cubicBezTo>
                    <a:pt x="20" y="15"/>
                    <a:pt x="16" y="18"/>
                    <a:pt x="10" y="18"/>
                  </a:cubicBezTo>
                  <a:cubicBezTo>
                    <a:pt x="4" y="18"/>
                    <a:pt x="0" y="15"/>
                    <a:pt x="0" y="9"/>
                  </a:cubicBezTo>
                  <a:cubicBezTo>
                    <a:pt x="0" y="4"/>
                    <a:pt x="4" y="1"/>
                    <a:pt x="9" y="0"/>
                  </a:cubicBezTo>
                  <a:cubicBezTo>
                    <a:pt x="15" y="0"/>
                    <a:pt x="19" y="3"/>
                    <a:pt x="20" y="8"/>
                  </a:cubicBezTo>
                  <a:close/>
                </a:path>
              </a:pathLst>
            </a:custGeom>
            <a:solidFill>
              <a:srgbClr val="FBF0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700000000000000" pitchFamily="2" charset="-78"/>
              </a:endParaRPr>
            </a:p>
          </p:txBody>
        </p:sp>
        <p:sp>
          <p:nvSpPr>
            <p:cNvPr id="1033" name="Freeform 56">
              <a:extLst>
                <a:ext uri="{FF2B5EF4-FFF2-40B4-BE49-F238E27FC236}">
                  <a16:creationId xmlns:a16="http://schemas.microsoft.com/office/drawing/2014/main" id="{15DF4A40-559D-9DAD-E023-FBCF46B309BB}"/>
                </a:ext>
              </a:extLst>
            </p:cNvPr>
            <p:cNvSpPr>
              <a:spLocks/>
            </p:cNvSpPr>
            <p:nvPr/>
          </p:nvSpPr>
          <p:spPr bwMode="auto">
            <a:xfrm>
              <a:off x="2798763" y="4325938"/>
              <a:ext cx="42863" cy="38100"/>
            </a:xfrm>
            <a:custGeom>
              <a:avLst/>
              <a:gdLst>
                <a:gd name="T0" fmla="*/ 20 w 20"/>
                <a:gd name="T1" fmla="*/ 8 h 18"/>
                <a:gd name="T2" fmla="*/ 9 w 20"/>
                <a:gd name="T3" fmla="*/ 18 h 18"/>
                <a:gd name="T4" fmla="*/ 0 w 20"/>
                <a:gd name="T5" fmla="*/ 8 h 18"/>
                <a:gd name="T6" fmla="*/ 10 w 20"/>
                <a:gd name="T7" fmla="*/ 0 h 18"/>
                <a:gd name="T8" fmla="*/ 20 w 20"/>
                <a:gd name="T9" fmla="*/ 8 h 18"/>
              </a:gdLst>
              <a:ahLst/>
              <a:cxnLst>
                <a:cxn ang="0">
                  <a:pos x="T0" y="T1"/>
                </a:cxn>
                <a:cxn ang="0">
                  <a:pos x="T2" y="T3"/>
                </a:cxn>
                <a:cxn ang="0">
                  <a:pos x="T4" y="T5"/>
                </a:cxn>
                <a:cxn ang="0">
                  <a:pos x="T6" y="T7"/>
                </a:cxn>
                <a:cxn ang="0">
                  <a:pos x="T8" y="T9"/>
                </a:cxn>
              </a:cxnLst>
              <a:rect l="0" t="0" r="r" b="b"/>
              <a:pathLst>
                <a:path w="20" h="18">
                  <a:moveTo>
                    <a:pt x="20" y="8"/>
                  </a:moveTo>
                  <a:cubicBezTo>
                    <a:pt x="19" y="15"/>
                    <a:pt x="15" y="18"/>
                    <a:pt x="9" y="18"/>
                  </a:cubicBezTo>
                  <a:cubicBezTo>
                    <a:pt x="3" y="18"/>
                    <a:pt x="0" y="14"/>
                    <a:pt x="0" y="8"/>
                  </a:cubicBezTo>
                  <a:cubicBezTo>
                    <a:pt x="1" y="3"/>
                    <a:pt x="4" y="0"/>
                    <a:pt x="10" y="0"/>
                  </a:cubicBezTo>
                  <a:cubicBezTo>
                    <a:pt x="16" y="0"/>
                    <a:pt x="19" y="4"/>
                    <a:pt x="20" y="8"/>
                  </a:cubicBezTo>
                  <a:close/>
                </a:path>
              </a:pathLst>
            </a:custGeom>
            <a:solidFill>
              <a:srgbClr val="FAEE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700000000000000" pitchFamily="2" charset="-78"/>
              </a:endParaRPr>
            </a:p>
          </p:txBody>
        </p:sp>
      </p:grpSp>
    </p:spTree>
    <p:extLst>
      <p:ext uri="{BB962C8B-B14F-4D97-AF65-F5344CB8AC3E}">
        <p14:creationId xmlns:p14="http://schemas.microsoft.com/office/powerpoint/2010/main" val="70567577"/>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 name="Triángulo isósceles 59">
            <a:extLst>
              <a:ext uri="{FF2B5EF4-FFF2-40B4-BE49-F238E27FC236}">
                <a16:creationId xmlns:a16="http://schemas.microsoft.com/office/drawing/2014/main" id="{FFC03633-DAD5-4A7C-8B63-FADD822E5D86}"/>
              </a:ext>
            </a:extLst>
          </p:cNvPr>
          <p:cNvSpPr/>
          <p:nvPr/>
        </p:nvSpPr>
        <p:spPr>
          <a:xfrm rot="10800000">
            <a:off x="-2" y="-2"/>
            <a:ext cx="12192001" cy="1108227"/>
          </a:xfrm>
          <a:prstGeom prst="triangle">
            <a:avLst/>
          </a:prstGeom>
          <a:solidFill>
            <a:srgbClr val="FFC000">
              <a:alpha val="44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s-PE">
              <a:cs typeface="B Nazanin" panose="00000700000000000000" pitchFamily="2" charset="-78"/>
            </a:endParaRPr>
          </a:p>
        </p:txBody>
      </p:sp>
      <p:grpSp>
        <p:nvGrpSpPr>
          <p:cNvPr id="61" name="Grupo 60">
            <a:extLst>
              <a:ext uri="{FF2B5EF4-FFF2-40B4-BE49-F238E27FC236}">
                <a16:creationId xmlns:a16="http://schemas.microsoft.com/office/drawing/2014/main" id="{652B9FB6-20DF-4C4C-9648-8150E3EF2506}"/>
              </a:ext>
            </a:extLst>
          </p:cNvPr>
          <p:cNvGrpSpPr/>
          <p:nvPr/>
        </p:nvGrpSpPr>
        <p:grpSpPr>
          <a:xfrm>
            <a:off x="11145135" y="5900654"/>
            <a:ext cx="736601" cy="617538"/>
            <a:chOff x="11299825" y="6099175"/>
            <a:chExt cx="736601" cy="617538"/>
          </a:xfrm>
        </p:grpSpPr>
        <p:sp>
          <p:nvSpPr>
            <p:cNvPr id="62" name="Freeform 5">
              <a:extLst>
                <a:ext uri="{FF2B5EF4-FFF2-40B4-BE49-F238E27FC236}">
                  <a16:creationId xmlns:a16="http://schemas.microsoft.com/office/drawing/2014/main" id="{EA7BF256-3D19-41DB-892F-B2148472C2F9}"/>
                </a:ext>
              </a:extLst>
            </p:cNvPr>
            <p:cNvSpPr>
              <a:spLocks/>
            </p:cNvSpPr>
            <p:nvPr/>
          </p:nvSpPr>
          <p:spPr bwMode="auto">
            <a:xfrm>
              <a:off x="11339513" y="6394450"/>
              <a:ext cx="696913" cy="268288"/>
            </a:xfrm>
            <a:custGeom>
              <a:avLst/>
              <a:gdLst>
                <a:gd name="T0" fmla="*/ 220 w 484"/>
                <a:gd name="T1" fmla="*/ 64 h 186"/>
                <a:gd name="T2" fmla="*/ 232 w 484"/>
                <a:gd name="T3" fmla="*/ 118 h 186"/>
                <a:gd name="T4" fmla="*/ 266 w 484"/>
                <a:gd name="T5" fmla="*/ 58 h 186"/>
                <a:gd name="T6" fmla="*/ 269 w 484"/>
                <a:gd name="T7" fmla="*/ 109 h 186"/>
                <a:gd name="T8" fmla="*/ 275 w 484"/>
                <a:gd name="T9" fmla="*/ 62 h 186"/>
                <a:gd name="T10" fmla="*/ 312 w 484"/>
                <a:gd name="T11" fmla="*/ 49 h 186"/>
                <a:gd name="T12" fmla="*/ 323 w 484"/>
                <a:gd name="T13" fmla="*/ 98 h 186"/>
                <a:gd name="T14" fmla="*/ 321 w 484"/>
                <a:gd name="T15" fmla="*/ 51 h 186"/>
                <a:gd name="T16" fmla="*/ 352 w 484"/>
                <a:gd name="T17" fmla="*/ 41 h 186"/>
                <a:gd name="T18" fmla="*/ 356 w 484"/>
                <a:gd name="T19" fmla="*/ 54 h 186"/>
                <a:gd name="T20" fmla="*/ 360 w 484"/>
                <a:gd name="T21" fmla="*/ 90 h 186"/>
                <a:gd name="T22" fmla="*/ 364 w 484"/>
                <a:gd name="T23" fmla="*/ 38 h 186"/>
                <a:gd name="T24" fmla="*/ 396 w 484"/>
                <a:gd name="T25" fmla="*/ 82 h 186"/>
                <a:gd name="T26" fmla="*/ 404 w 484"/>
                <a:gd name="T27" fmla="*/ 72 h 186"/>
                <a:gd name="T28" fmla="*/ 404 w 484"/>
                <a:gd name="T29" fmla="*/ 28 h 186"/>
                <a:gd name="T30" fmla="*/ 432 w 484"/>
                <a:gd name="T31" fmla="*/ 71 h 186"/>
                <a:gd name="T32" fmla="*/ 439 w 484"/>
                <a:gd name="T33" fmla="*/ 17 h 186"/>
                <a:gd name="T34" fmla="*/ 479 w 484"/>
                <a:gd name="T35" fmla="*/ 2 h 186"/>
                <a:gd name="T36" fmla="*/ 480 w 484"/>
                <a:gd name="T37" fmla="*/ 119 h 186"/>
                <a:gd name="T38" fmla="*/ 333 w 484"/>
                <a:gd name="T39" fmla="*/ 159 h 186"/>
                <a:gd name="T40" fmla="*/ 166 w 484"/>
                <a:gd name="T41" fmla="*/ 180 h 186"/>
                <a:gd name="T42" fmla="*/ 48 w 484"/>
                <a:gd name="T43" fmla="*/ 186 h 186"/>
                <a:gd name="T44" fmla="*/ 27 w 484"/>
                <a:gd name="T45" fmla="*/ 127 h 186"/>
                <a:gd name="T46" fmla="*/ 0 w 484"/>
                <a:gd name="T47" fmla="*/ 80 h 186"/>
                <a:gd name="T48" fmla="*/ 45 w 484"/>
                <a:gd name="T49" fmla="*/ 132 h 186"/>
                <a:gd name="T50" fmla="*/ 52 w 484"/>
                <a:gd name="T51" fmla="*/ 77 h 186"/>
                <a:gd name="T52" fmla="*/ 91 w 484"/>
                <a:gd name="T53" fmla="*/ 127 h 186"/>
                <a:gd name="T54" fmla="*/ 98 w 484"/>
                <a:gd name="T55" fmla="*/ 75 h 186"/>
                <a:gd name="T56" fmla="*/ 133 w 484"/>
                <a:gd name="T57" fmla="*/ 122 h 186"/>
                <a:gd name="T58" fmla="*/ 140 w 484"/>
                <a:gd name="T59" fmla="*/ 72 h 186"/>
                <a:gd name="T60" fmla="*/ 181 w 484"/>
                <a:gd name="T61" fmla="*/ 118 h 186"/>
                <a:gd name="T62" fmla="*/ 189 w 484"/>
                <a:gd name="T63" fmla="*/ 111 h 186"/>
                <a:gd name="T64" fmla="*/ 187 w 484"/>
                <a:gd name="T65" fmla="*/ 68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84" h="186">
                  <a:moveTo>
                    <a:pt x="187" y="68"/>
                  </a:moveTo>
                  <a:cubicBezTo>
                    <a:pt x="198" y="66"/>
                    <a:pt x="209" y="65"/>
                    <a:pt x="220" y="64"/>
                  </a:cubicBezTo>
                  <a:cubicBezTo>
                    <a:pt x="221" y="82"/>
                    <a:pt x="222" y="100"/>
                    <a:pt x="223" y="118"/>
                  </a:cubicBezTo>
                  <a:cubicBezTo>
                    <a:pt x="226" y="118"/>
                    <a:pt x="229" y="118"/>
                    <a:pt x="232" y="118"/>
                  </a:cubicBezTo>
                  <a:cubicBezTo>
                    <a:pt x="231" y="100"/>
                    <a:pt x="230" y="81"/>
                    <a:pt x="229" y="63"/>
                  </a:cubicBezTo>
                  <a:cubicBezTo>
                    <a:pt x="241" y="61"/>
                    <a:pt x="253" y="59"/>
                    <a:pt x="266" y="58"/>
                  </a:cubicBezTo>
                  <a:cubicBezTo>
                    <a:pt x="266" y="75"/>
                    <a:pt x="267" y="92"/>
                    <a:pt x="268" y="109"/>
                  </a:cubicBezTo>
                  <a:cubicBezTo>
                    <a:pt x="269" y="109"/>
                    <a:pt x="269" y="109"/>
                    <a:pt x="269" y="109"/>
                  </a:cubicBezTo>
                  <a:cubicBezTo>
                    <a:pt x="277" y="109"/>
                    <a:pt x="277" y="109"/>
                    <a:pt x="277" y="101"/>
                  </a:cubicBezTo>
                  <a:cubicBezTo>
                    <a:pt x="276" y="88"/>
                    <a:pt x="276" y="75"/>
                    <a:pt x="275" y="62"/>
                  </a:cubicBezTo>
                  <a:cubicBezTo>
                    <a:pt x="275" y="60"/>
                    <a:pt x="275" y="58"/>
                    <a:pt x="275" y="56"/>
                  </a:cubicBezTo>
                  <a:cubicBezTo>
                    <a:pt x="287" y="54"/>
                    <a:pt x="299" y="52"/>
                    <a:pt x="312" y="49"/>
                  </a:cubicBezTo>
                  <a:cubicBezTo>
                    <a:pt x="313" y="66"/>
                    <a:pt x="314" y="82"/>
                    <a:pt x="314" y="99"/>
                  </a:cubicBezTo>
                  <a:cubicBezTo>
                    <a:pt x="318" y="99"/>
                    <a:pt x="320" y="98"/>
                    <a:pt x="323" y="98"/>
                  </a:cubicBezTo>
                  <a:cubicBezTo>
                    <a:pt x="323" y="97"/>
                    <a:pt x="324" y="96"/>
                    <a:pt x="323" y="96"/>
                  </a:cubicBezTo>
                  <a:cubicBezTo>
                    <a:pt x="323" y="81"/>
                    <a:pt x="322" y="66"/>
                    <a:pt x="321" y="51"/>
                  </a:cubicBezTo>
                  <a:cubicBezTo>
                    <a:pt x="321" y="48"/>
                    <a:pt x="322" y="47"/>
                    <a:pt x="325" y="47"/>
                  </a:cubicBezTo>
                  <a:cubicBezTo>
                    <a:pt x="334" y="45"/>
                    <a:pt x="343" y="43"/>
                    <a:pt x="352" y="41"/>
                  </a:cubicBezTo>
                  <a:cubicBezTo>
                    <a:pt x="353" y="41"/>
                    <a:pt x="354" y="41"/>
                    <a:pt x="355" y="40"/>
                  </a:cubicBezTo>
                  <a:cubicBezTo>
                    <a:pt x="355" y="45"/>
                    <a:pt x="355" y="50"/>
                    <a:pt x="356" y="54"/>
                  </a:cubicBezTo>
                  <a:cubicBezTo>
                    <a:pt x="356" y="65"/>
                    <a:pt x="357" y="76"/>
                    <a:pt x="357" y="87"/>
                  </a:cubicBezTo>
                  <a:cubicBezTo>
                    <a:pt x="357" y="90"/>
                    <a:pt x="358" y="91"/>
                    <a:pt x="360" y="90"/>
                  </a:cubicBezTo>
                  <a:cubicBezTo>
                    <a:pt x="362" y="90"/>
                    <a:pt x="364" y="90"/>
                    <a:pt x="366" y="90"/>
                  </a:cubicBezTo>
                  <a:cubicBezTo>
                    <a:pt x="366" y="73"/>
                    <a:pt x="365" y="55"/>
                    <a:pt x="364" y="38"/>
                  </a:cubicBezTo>
                  <a:cubicBezTo>
                    <a:pt x="374" y="36"/>
                    <a:pt x="383" y="33"/>
                    <a:pt x="393" y="31"/>
                  </a:cubicBezTo>
                  <a:cubicBezTo>
                    <a:pt x="394" y="48"/>
                    <a:pt x="395" y="65"/>
                    <a:pt x="396" y="82"/>
                  </a:cubicBezTo>
                  <a:cubicBezTo>
                    <a:pt x="399" y="81"/>
                    <a:pt x="401" y="81"/>
                    <a:pt x="404" y="81"/>
                  </a:cubicBezTo>
                  <a:cubicBezTo>
                    <a:pt x="404" y="78"/>
                    <a:pt x="404" y="75"/>
                    <a:pt x="404" y="72"/>
                  </a:cubicBezTo>
                  <a:cubicBezTo>
                    <a:pt x="404" y="58"/>
                    <a:pt x="403" y="44"/>
                    <a:pt x="402" y="31"/>
                  </a:cubicBezTo>
                  <a:cubicBezTo>
                    <a:pt x="402" y="30"/>
                    <a:pt x="403" y="28"/>
                    <a:pt x="404" y="28"/>
                  </a:cubicBezTo>
                  <a:cubicBezTo>
                    <a:pt x="412" y="25"/>
                    <a:pt x="421" y="23"/>
                    <a:pt x="429" y="20"/>
                  </a:cubicBezTo>
                  <a:cubicBezTo>
                    <a:pt x="430" y="37"/>
                    <a:pt x="431" y="54"/>
                    <a:pt x="432" y="71"/>
                  </a:cubicBezTo>
                  <a:cubicBezTo>
                    <a:pt x="435" y="71"/>
                    <a:pt x="438" y="70"/>
                    <a:pt x="441" y="70"/>
                  </a:cubicBezTo>
                  <a:cubicBezTo>
                    <a:pt x="440" y="52"/>
                    <a:pt x="439" y="35"/>
                    <a:pt x="439" y="17"/>
                  </a:cubicBezTo>
                  <a:cubicBezTo>
                    <a:pt x="452" y="11"/>
                    <a:pt x="466" y="6"/>
                    <a:pt x="479" y="0"/>
                  </a:cubicBezTo>
                  <a:cubicBezTo>
                    <a:pt x="479" y="0"/>
                    <a:pt x="479" y="1"/>
                    <a:pt x="479" y="2"/>
                  </a:cubicBezTo>
                  <a:cubicBezTo>
                    <a:pt x="481" y="39"/>
                    <a:pt x="482" y="76"/>
                    <a:pt x="484" y="113"/>
                  </a:cubicBezTo>
                  <a:cubicBezTo>
                    <a:pt x="484" y="116"/>
                    <a:pt x="484" y="118"/>
                    <a:pt x="480" y="119"/>
                  </a:cubicBezTo>
                  <a:cubicBezTo>
                    <a:pt x="453" y="127"/>
                    <a:pt x="427" y="136"/>
                    <a:pt x="399" y="143"/>
                  </a:cubicBezTo>
                  <a:cubicBezTo>
                    <a:pt x="378" y="149"/>
                    <a:pt x="355" y="154"/>
                    <a:pt x="333" y="159"/>
                  </a:cubicBezTo>
                  <a:cubicBezTo>
                    <a:pt x="304" y="165"/>
                    <a:pt x="274" y="170"/>
                    <a:pt x="245" y="173"/>
                  </a:cubicBezTo>
                  <a:cubicBezTo>
                    <a:pt x="218" y="175"/>
                    <a:pt x="192" y="178"/>
                    <a:pt x="166" y="180"/>
                  </a:cubicBezTo>
                  <a:cubicBezTo>
                    <a:pt x="146" y="181"/>
                    <a:pt x="127" y="182"/>
                    <a:pt x="107" y="183"/>
                  </a:cubicBezTo>
                  <a:cubicBezTo>
                    <a:pt x="87" y="184"/>
                    <a:pt x="67" y="185"/>
                    <a:pt x="48" y="186"/>
                  </a:cubicBezTo>
                  <a:cubicBezTo>
                    <a:pt x="44" y="186"/>
                    <a:pt x="43" y="185"/>
                    <a:pt x="42" y="182"/>
                  </a:cubicBezTo>
                  <a:cubicBezTo>
                    <a:pt x="38" y="163"/>
                    <a:pt x="34" y="145"/>
                    <a:pt x="27" y="127"/>
                  </a:cubicBezTo>
                  <a:cubicBezTo>
                    <a:pt x="20" y="111"/>
                    <a:pt x="12" y="96"/>
                    <a:pt x="2" y="82"/>
                  </a:cubicBezTo>
                  <a:cubicBezTo>
                    <a:pt x="1" y="82"/>
                    <a:pt x="1" y="81"/>
                    <a:pt x="0" y="80"/>
                  </a:cubicBezTo>
                  <a:cubicBezTo>
                    <a:pt x="14" y="79"/>
                    <a:pt x="28" y="79"/>
                    <a:pt x="43" y="78"/>
                  </a:cubicBezTo>
                  <a:cubicBezTo>
                    <a:pt x="43" y="96"/>
                    <a:pt x="44" y="114"/>
                    <a:pt x="45" y="132"/>
                  </a:cubicBezTo>
                  <a:cubicBezTo>
                    <a:pt x="48" y="132"/>
                    <a:pt x="51" y="132"/>
                    <a:pt x="54" y="132"/>
                  </a:cubicBezTo>
                  <a:cubicBezTo>
                    <a:pt x="53" y="114"/>
                    <a:pt x="53" y="96"/>
                    <a:pt x="52" y="77"/>
                  </a:cubicBezTo>
                  <a:cubicBezTo>
                    <a:pt x="64" y="77"/>
                    <a:pt x="76" y="76"/>
                    <a:pt x="89" y="75"/>
                  </a:cubicBezTo>
                  <a:cubicBezTo>
                    <a:pt x="89" y="92"/>
                    <a:pt x="90" y="109"/>
                    <a:pt x="91" y="127"/>
                  </a:cubicBezTo>
                  <a:cubicBezTo>
                    <a:pt x="94" y="126"/>
                    <a:pt x="97" y="126"/>
                    <a:pt x="100" y="126"/>
                  </a:cubicBezTo>
                  <a:cubicBezTo>
                    <a:pt x="99" y="109"/>
                    <a:pt x="99" y="92"/>
                    <a:pt x="98" y="75"/>
                  </a:cubicBezTo>
                  <a:cubicBezTo>
                    <a:pt x="109" y="74"/>
                    <a:pt x="120" y="73"/>
                    <a:pt x="131" y="72"/>
                  </a:cubicBezTo>
                  <a:cubicBezTo>
                    <a:pt x="132" y="89"/>
                    <a:pt x="132" y="105"/>
                    <a:pt x="133" y="122"/>
                  </a:cubicBezTo>
                  <a:cubicBezTo>
                    <a:pt x="136" y="122"/>
                    <a:pt x="139" y="122"/>
                    <a:pt x="142" y="122"/>
                  </a:cubicBezTo>
                  <a:cubicBezTo>
                    <a:pt x="141" y="105"/>
                    <a:pt x="141" y="88"/>
                    <a:pt x="140" y="72"/>
                  </a:cubicBezTo>
                  <a:cubicBezTo>
                    <a:pt x="153" y="71"/>
                    <a:pt x="165" y="70"/>
                    <a:pt x="178" y="68"/>
                  </a:cubicBezTo>
                  <a:cubicBezTo>
                    <a:pt x="179" y="85"/>
                    <a:pt x="180" y="101"/>
                    <a:pt x="181" y="118"/>
                  </a:cubicBezTo>
                  <a:cubicBezTo>
                    <a:pt x="181" y="118"/>
                    <a:pt x="181" y="118"/>
                    <a:pt x="181" y="118"/>
                  </a:cubicBezTo>
                  <a:cubicBezTo>
                    <a:pt x="190" y="119"/>
                    <a:pt x="190" y="119"/>
                    <a:pt x="189" y="111"/>
                  </a:cubicBezTo>
                  <a:cubicBezTo>
                    <a:pt x="189" y="98"/>
                    <a:pt x="188" y="85"/>
                    <a:pt x="187" y="72"/>
                  </a:cubicBezTo>
                  <a:cubicBezTo>
                    <a:pt x="187" y="70"/>
                    <a:pt x="187" y="69"/>
                    <a:pt x="187" y="68"/>
                  </a:cubicBezTo>
                  <a:close/>
                </a:path>
              </a:pathLst>
            </a:custGeom>
            <a:solidFill>
              <a:srgbClr val="FFC000"/>
            </a:solidFill>
            <a:ln>
              <a:noFill/>
            </a:ln>
          </p:spPr>
          <p:txBody>
            <a:bodyPr vert="horz" wrap="square" lIns="91440" tIns="45720" rIns="91440" bIns="45720" numCol="1" anchor="t" anchorCtr="0" compatLnSpc="1">
              <a:prstTxWarp prst="textNoShape">
                <a:avLst/>
              </a:prstTxWarp>
            </a:bodyPr>
            <a:lstStyle/>
            <a:p>
              <a:pPr algn="r" rtl="1"/>
              <a:endParaRPr lang="es-PE">
                <a:cs typeface="B Nazanin" panose="00000700000000000000" pitchFamily="2" charset="-78"/>
              </a:endParaRPr>
            </a:p>
          </p:txBody>
        </p:sp>
        <p:sp>
          <p:nvSpPr>
            <p:cNvPr id="63" name="Freeform 6">
              <a:extLst>
                <a:ext uri="{FF2B5EF4-FFF2-40B4-BE49-F238E27FC236}">
                  <a16:creationId xmlns:a16="http://schemas.microsoft.com/office/drawing/2014/main" id="{972AAA8C-D5D5-406A-88BA-BE46835F9DAF}"/>
                </a:ext>
              </a:extLst>
            </p:cNvPr>
            <p:cNvSpPr>
              <a:spLocks/>
            </p:cNvSpPr>
            <p:nvPr/>
          </p:nvSpPr>
          <p:spPr bwMode="auto">
            <a:xfrm>
              <a:off x="11461750" y="6291263"/>
              <a:ext cx="461963" cy="198438"/>
            </a:xfrm>
            <a:custGeom>
              <a:avLst/>
              <a:gdLst>
                <a:gd name="T0" fmla="*/ 1 w 320"/>
                <a:gd name="T1" fmla="*/ 138 h 138"/>
                <a:gd name="T2" fmla="*/ 23 w 320"/>
                <a:gd name="T3" fmla="*/ 48 h 138"/>
                <a:gd name="T4" fmla="*/ 63 w 320"/>
                <a:gd name="T5" fmla="*/ 11 h 138"/>
                <a:gd name="T6" fmla="*/ 123 w 320"/>
                <a:gd name="T7" fmla="*/ 8 h 138"/>
                <a:gd name="T8" fmla="*/ 143 w 320"/>
                <a:gd name="T9" fmla="*/ 17 h 138"/>
                <a:gd name="T10" fmla="*/ 185 w 320"/>
                <a:gd name="T11" fmla="*/ 16 h 138"/>
                <a:gd name="T12" fmla="*/ 253 w 320"/>
                <a:gd name="T13" fmla="*/ 7 h 138"/>
                <a:gd name="T14" fmla="*/ 298 w 320"/>
                <a:gd name="T15" fmla="*/ 40 h 138"/>
                <a:gd name="T16" fmla="*/ 320 w 320"/>
                <a:gd name="T17" fmla="*/ 87 h 138"/>
                <a:gd name="T18" fmla="*/ 320 w 320"/>
                <a:gd name="T19" fmla="*/ 88 h 138"/>
                <a:gd name="T20" fmla="*/ 1 w 320"/>
                <a:gd name="T21" fmla="*/ 138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20" h="138">
                  <a:moveTo>
                    <a:pt x="1" y="138"/>
                  </a:moveTo>
                  <a:cubicBezTo>
                    <a:pt x="0" y="106"/>
                    <a:pt x="6" y="76"/>
                    <a:pt x="23" y="48"/>
                  </a:cubicBezTo>
                  <a:cubicBezTo>
                    <a:pt x="33" y="32"/>
                    <a:pt x="45" y="19"/>
                    <a:pt x="63" y="11"/>
                  </a:cubicBezTo>
                  <a:cubicBezTo>
                    <a:pt x="82" y="2"/>
                    <a:pt x="102" y="1"/>
                    <a:pt x="123" y="8"/>
                  </a:cubicBezTo>
                  <a:cubicBezTo>
                    <a:pt x="130" y="10"/>
                    <a:pt x="136" y="14"/>
                    <a:pt x="143" y="17"/>
                  </a:cubicBezTo>
                  <a:cubicBezTo>
                    <a:pt x="157" y="25"/>
                    <a:pt x="171" y="24"/>
                    <a:pt x="185" y="16"/>
                  </a:cubicBezTo>
                  <a:cubicBezTo>
                    <a:pt x="206" y="4"/>
                    <a:pt x="229" y="0"/>
                    <a:pt x="253" y="7"/>
                  </a:cubicBezTo>
                  <a:cubicBezTo>
                    <a:pt x="272" y="12"/>
                    <a:pt x="286" y="24"/>
                    <a:pt x="298" y="40"/>
                  </a:cubicBezTo>
                  <a:cubicBezTo>
                    <a:pt x="308" y="54"/>
                    <a:pt x="316" y="70"/>
                    <a:pt x="320" y="87"/>
                  </a:cubicBezTo>
                  <a:cubicBezTo>
                    <a:pt x="320" y="87"/>
                    <a:pt x="320" y="88"/>
                    <a:pt x="320" y="88"/>
                  </a:cubicBezTo>
                  <a:cubicBezTo>
                    <a:pt x="216" y="119"/>
                    <a:pt x="109" y="133"/>
                    <a:pt x="1" y="138"/>
                  </a:cubicBezTo>
                  <a:close/>
                </a:path>
              </a:pathLst>
            </a:custGeom>
            <a:solidFill>
              <a:srgbClr val="FFC000"/>
            </a:solidFill>
            <a:ln>
              <a:noFill/>
            </a:ln>
          </p:spPr>
          <p:txBody>
            <a:bodyPr vert="horz" wrap="square" lIns="91440" tIns="45720" rIns="91440" bIns="45720" numCol="1" anchor="t" anchorCtr="0" compatLnSpc="1">
              <a:prstTxWarp prst="textNoShape">
                <a:avLst/>
              </a:prstTxWarp>
            </a:bodyPr>
            <a:lstStyle/>
            <a:p>
              <a:pPr algn="r" rtl="1"/>
              <a:endParaRPr lang="es-PE">
                <a:cs typeface="B Nazanin" panose="00000700000000000000" pitchFamily="2" charset="-78"/>
              </a:endParaRPr>
            </a:p>
          </p:txBody>
        </p:sp>
        <p:sp>
          <p:nvSpPr>
            <p:cNvPr id="64" name="Freeform 7">
              <a:extLst>
                <a:ext uri="{FF2B5EF4-FFF2-40B4-BE49-F238E27FC236}">
                  <a16:creationId xmlns:a16="http://schemas.microsoft.com/office/drawing/2014/main" id="{7D794F0F-7A98-4484-B798-DC3A72361526}"/>
                </a:ext>
              </a:extLst>
            </p:cNvPr>
            <p:cNvSpPr>
              <a:spLocks/>
            </p:cNvSpPr>
            <p:nvPr/>
          </p:nvSpPr>
          <p:spPr bwMode="auto">
            <a:xfrm>
              <a:off x="11503025" y="6099175"/>
              <a:ext cx="192088" cy="190500"/>
            </a:xfrm>
            <a:custGeom>
              <a:avLst/>
              <a:gdLst>
                <a:gd name="T0" fmla="*/ 115 w 134"/>
                <a:gd name="T1" fmla="*/ 123 h 132"/>
                <a:gd name="T2" fmla="*/ 43 w 134"/>
                <a:gd name="T3" fmla="*/ 32 h 132"/>
                <a:gd name="T4" fmla="*/ 42 w 134"/>
                <a:gd name="T5" fmla="*/ 33 h 132"/>
                <a:gd name="T6" fmla="*/ 49 w 134"/>
                <a:gd name="T7" fmla="*/ 38 h 132"/>
                <a:gd name="T8" fmla="*/ 56 w 134"/>
                <a:gd name="T9" fmla="*/ 43 h 132"/>
                <a:gd name="T10" fmla="*/ 101 w 134"/>
                <a:gd name="T11" fmla="*/ 107 h 132"/>
                <a:gd name="T12" fmla="*/ 103 w 134"/>
                <a:gd name="T13" fmla="*/ 120 h 132"/>
                <a:gd name="T14" fmla="*/ 95 w 134"/>
                <a:gd name="T15" fmla="*/ 131 h 132"/>
                <a:gd name="T16" fmla="*/ 68 w 134"/>
                <a:gd name="T17" fmla="*/ 128 h 132"/>
                <a:gd name="T18" fmla="*/ 18 w 134"/>
                <a:gd name="T19" fmla="*/ 84 h 132"/>
                <a:gd name="T20" fmla="*/ 2 w 134"/>
                <a:gd name="T21" fmla="*/ 28 h 132"/>
                <a:gd name="T22" fmla="*/ 1 w 134"/>
                <a:gd name="T23" fmla="*/ 12 h 132"/>
                <a:gd name="T24" fmla="*/ 12 w 134"/>
                <a:gd name="T25" fmla="*/ 1 h 132"/>
                <a:gd name="T26" fmla="*/ 71 w 134"/>
                <a:gd name="T27" fmla="*/ 14 h 132"/>
                <a:gd name="T28" fmla="*/ 110 w 134"/>
                <a:gd name="T29" fmla="*/ 37 h 132"/>
                <a:gd name="T30" fmla="*/ 132 w 134"/>
                <a:gd name="T31" fmla="*/ 81 h 132"/>
                <a:gd name="T32" fmla="*/ 120 w 134"/>
                <a:gd name="T33" fmla="*/ 119 h 132"/>
                <a:gd name="T34" fmla="*/ 115 w 134"/>
                <a:gd name="T35" fmla="*/ 123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34" h="132">
                  <a:moveTo>
                    <a:pt x="115" y="123"/>
                  </a:moveTo>
                  <a:cubicBezTo>
                    <a:pt x="103" y="83"/>
                    <a:pt x="81" y="51"/>
                    <a:pt x="43" y="32"/>
                  </a:cubicBezTo>
                  <a:cubicBezTo>
                    <a:pt x="43" y="32"/>
                    <a:pt x="43" y="32"/>
                    <a:pt x="42" y="33"/>
                  </a:cubicBezTo>
                  <a:cubicBezTo>
                    <a:pt x="45" y="34"/>
                    <a:pt x="47" y="36"/>
                    <a:pt x="49" y="38"/>
                  </a:cubicBezTo>
                  <a:cubicBezTo>
                    <a:pt x="52" y="39"/>
                    <a:pt x="54" y="41"/>
                    <a:pt x="56" y="43"/>
                  </a:cubicBezTo>
                  <a:cubicBezTo>
                    <a:pt x="77" y="60"/>
                    <a:pt x="93" y="81"/>
                    <a:pt x="101" y="107"/>
                  </a:cubicBezTo>
                  <a:cubicBezTo>
                    <a:pt x="102" y="112"/>
                    <a:pt x="103" y="116"/>
                    <a:pt x="103" y="120"/>
                  </a:cubicBezTo>
                  <a:cubicBezTo>
                    <a:pt x="104" y="127"/>
                    <a:pt x="101" y="130"/>
                    <a:pt x="95" y="131"/>
                  </a:cubicBezTo>
                  <a:cubicBezTo>
                    <a:pt x="85" y="132"/>
                    <a:pt x="76" y="131"/>
                    <a:pt x="68" y="128"/>
                  </a:cubicBezTo>
                  <a:cubicBezTo>
                    <a:pt x="46" y="119"/>
                    <a:pt x="29" y="105"/>
                    <a:pt x="18" y="84"/>
                  </a:cubicBezTo>
                  <a:cubicBezTo>
                    <a:pt x="10" y="66"/>
                    <a:pt x="5" y="47"/>
                    <a:pt x="2" y="28"/>
                  </a:cubicBezTo>
                  <a:cubicBezTo>
                    <a:pt x="2" y="23"/>
                    <a:pt x="1" y="17"/>
                    <a:pt x="1" y="12"/>
                  </a:cubicBezTo>
                  <a:cubicBezTo>
                    <a:pt x="0" y="4"/>
                    <a:pt x="4" y="0"/>
                    <a:pt x="12" y="1"/>
                  </a:cubicBezTo>
                  <a:cubicBezTo>
                    <a:pt x="32" y="4"/>
                    <a:pt x="52" y="7"/>
                    <a:pt x="71" y="14"/>
                  </a:cubicBezTo>
                  <a:cubicBezTo>
                    <a:pt x="85" y="19"/>
                    <a:pt x="99" y="26"/>
                    <a:pt x="110" y="37"/>
                  </a:cubicBezTo>
                  <a:cubicBezTo>
                    <a:pt x="121" y="50"/>
                    <a:pt x="130" y="64"/>
                    <a:pt x="132" y="81"/>
                  </a:cubicBezTo>
                  <a:cubicBezTo>
                    <a:pt x="134" y="96"/>
                    <a:pt x="130" y="109"/>
                    <a:pt x="120" y="119"/>
                  </a:cubicBezTo>
                  <a:cubicBezTo>
                    <a:pt x="119" y="121"/>
                    <a:pt x="117" y="122"/>
                    <a:pt x="115" y="123"/>
                  </a:cubicBezTo>
                  <a:close/>
                </a:path>
              </a:pathLst>
            </a:custGeom>
            <a:solidFill>
              <a:srgbClr val="FFC000"/>
            </a:solidFill>
            <a:ln>
              <a:noFill/>
            </a:ln>
          </p:spPr>
          <p:txBody>
            <a:bodyPr vert="horz" wrap="square" lIns="91440" tIns="45720" rIns="91440" bIns="45720" numCol="1" anchor="t" anchorCtr="0" compatLnSpc="1">
              <a:prstTxWarp prst="textNoShape">
                <a:avLst/>
              </a:prstTxWarp>
            </a:bodyPr>
            <a:lstStyle/>
            <a:p>
              <a:pPr algn="r" rtl="1"/>
              <a:endParaRPr lang="es-PE">
                <a:cs typeface="B Nazanin" panose="00000700000000000000" pitchFamily="2" charset="-78"/>
              </a:endParaRPr>
            </a:p>
          </p:txBody>
        </p:sp>
        <p:sp>
          <p:nvSpPr>
            <p:cNvPr id="65" name="Freeform 8">
              <a:extLst>
                <a:ext uri="{FF2B5EF4-FFF2-40B4-BE49-F238E27FC236}">
                  <a16:creationId xmlns:a16="http://schemas.microsoft.com/office/drawing/2014/main" id="{6884A7E3-0CF6-4E34-87F9-0D4D3AE513B0}"/>
                </a:ext>
              </a:extLst>
            </p:cNvPr>
            <p:cNvSpPr>
              <a:spLocks/>
            </p:cNvSpPr>
            <p:nvPr/>
          </p:nvSpPr>
          <p:spPr bwMode="auto">
            <a:xfrm>
              <a:off x="11299825" y="6316663"/>
              <a:ext cx="171450" cy="177800"/>
            </a:xfrm>
            <a:custGeom>
              <a:avLst/>
              <a:gdLst>
                <a:gd name="T0" fmla="*/ 119 w 119"/>
                <a:gd name="T1" fmla="*/ 44 h 123"/>
                <a:gd name="T2" fmla="*/ 105 w 119"/>
                <a:gd name="T3" fmla="*/ 121 h 123"/>
                <a:gd name="T4" fmla="*/ 97 w 119"/>
                <a:gd name="T5" fmla="*/ 121 h 123"/>
                <a:gd name="T6" fmla="*/ 58 w 119"/>
                <a:gd name="T7" fmla="*/ 123 h 123"/>
                <a:gd name="T8" fmla="*/ 49 w 119"/>
                <a:gd name="T9" fmla="*/ 122 h 123"/>
                <a:gd name="T10" fmla="*/ 6 w 119"/>
                <a:gd name="T11" fmla="*/ 101 h 123"/>
                <a:gd name="T12" fmla="*/ 4 w 119"/>
                <a:gd name="T13" fmla="*/ 98 h 123"/>
                <a:gd name="T14" fmla="*/ 0 w 119"/>
                <a:gd name="T15" fmla="*/ 2 h 123"/>
                <a:gd name="T16" fmla="*/ 0 w 119"/>
                <a:gd name="T17" fmla="*/ 0 h 123"/>
                <a:gd name="T18" fmla="*/ 119 w 119"/>
                <a:gd name="T19" fmla="*/ 44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9" h="123">
                  <a:moveTo>
                    <a:pt x="119" y="44"/>
                  </a:moveTo>
                  <a:cubicBezTo>
                    <a:pt x="108" y="68"/>
                    <a:pt x="104" y="94"/>
                    <a:pt x="105" y="121"/>
                  </a:cubicBezTo>
                  <a:cubicBezTo>
                    <a:pt x="102" y="121"/>
                    <a:pt x="100" y="121"/>
                    <a:pt x="97" y="121"/>
                  </a:cubicBezTo>
                  <a:cubicBezTo>
                    <a:pt x="84" y="122"/>
                    <a:pt x="71" y="123"/>
                    <a:pt x="58" y="123"/>
                  </a:cubicBezTo>
                  <a:cubicBezTo>
                    <a:pt x="55" y="123"/>
                    <a:pt x="52" y="123"/>
                    <a:pt x="49" y="122"/>
                  </a:cubicBezTo>
                  <a:cubicBezTo>
                    <a:pt x="35" y="115"/>
                    <a:pt x="20" y="108"/>
                    <a:pt x="6" y="101"/>
                  </a:cubicBezTo>
                  <a:cubicBezTo>
                    <a:pt x="5" y="101"/>
                    <a:pt x="4" y="99"/>
                    <a:pt x="4" y="98"/>
                  </a:cubicBezTo>
                  <a:cubicBezTo>
                    <a:pt x="2" y="66"/>
                    <a:pt x="1" y="34"/>
                    <a:pt x="0" y="2"/>
                  </a:cubicBezTo>
                  <a:cubicBezTo>
                    <a:pt x="0" y="1"/>
                    <a:pt x="0" y="1"/>
                    <a:pt x="0" y="0"/>
                  </a:cubicBezTo>
                  <a:cubicBezTo>
                    <a:pt x="39" y="15"/>
                    <a:pt x="78" y="32"/>
                    <a:pt x="119" y="44"/>
                  </a:cubicBezTo>
                  <a:close/>
                </a:path>
              </a:pathLst>
            </a:custGeom>
            <a:solidFill>
              <a:srgbClr val="FFC000"/>
            </a:solidFill>
            <a:ln>
              <a:noFill/>
            </a:ln>
          </p:spPr>
          <p:txBody>
            <a:bodyPr vert="horz" wrap="square" lIns="91440" tIns="45720" rIns="91440" bIns="45720" numCol="1" anchor="t" anchorCtr="0" compatLnSpc="1">
              <a:prstTxWarp prst="textNoShape">
                <a:avLst/>
              </a:prstTxWarp>
            </a:bodyPr>
            <a:lstStyle/>
            <a:p>
              <a:pPr algn="r" rtl="1"/>
              <a:endParaRPr lang="es-PE">
                <a:cs typeface="B Nazanin" panose="00000700000000000000" pitchFamily="2" charset="-78"/>
              </a:endParaRPr>
            </a:p>
          </p:txBody>
        </p:sp>
        <p:sp>
          <p:nvSpPr>
            <p:cNvPr id="66" name="Freeform 9">
              <a:extLst>
                <a:ext uri="{FF2B5EF4-FFF2-40B4-BE49-F238E27FC236}">
                  <a16:creationId xmlns:a16="http://schemas.microsoft.com/office/drawing/2014/main" id="{3A4FBFFC-6A7C-41CB-820D-C5212AC94234}"/>
                </a:ext>
              </a:extLst>
            </p:cNvPr>
            <p:cNvSpPr>
              <a:spLocks/>
            </p:cNvSpPr>
            <p:nvPr/>
          </p:nvSpPr>
          <p:spPr bwMode="auto">
            <a:xfrm>
              <a:off x="11547475" y="6621463"/>
              <a:ext cx="342900" cy="95250"/>
            </a:xfrm>
            <a:custGeom>
              <a:avLst/>
              <a:gdLst>
                <a:gd name="T0" fmla="*/ 238 w 238"/>
                <a:gd name="T1" fmla="*/ 1 h 66"/>
                <a:gd name="T2" fmla="*/ 225 w 238"/>
                <a:gd name="T3" fmla="*/ 18 h 66"/>
                <a:gd name="T4" fmla="*/ 177 w 238"/>
                <a:gd name="T5" fmla="*/ 54 h 66"/>
                <a:gd name="T6" fmla="*/ 142 w 238"/>
                <a:gd name="T7" fmla="*/ 64 h 66"/>
                <a:gd name="T8" fmla="*/ 109 w 238"/>
                <a:gd name="T9" fmla="*/ 53 h 66"/>
                <a:gd name="T10" fmla="*/ 101 w 238"/>
                <a:gd name="T11" fmla="*/ 53 h 66"/>
                <a:gd name="T12" fmla="*/ 47 w 238"/>
                <a:gd name="T13" fmla="*/ 60 h 66"/>
                <a:gd name="T14" fmla="*/ 1 w 238"/>
                <a:gd name="T15" fmla="*/ 35 h 66"/>
                <a:gd name="T16" fmla="*/ 0 w 238"/>
                <a:gd name="T17" fmla="*/ 33 h 66"/>
                <a:gd name="T18" fmla="*/ 238 w 238"/>
                <a:gd name="T19" fmla="*/ 0 h 66"/>
                <a:gd name="T20" fmla="*/ 238 w 238"/>
                <a:gd name="T21" fmla="*/ 1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8" h="66">
                  <a:moveTo>
                    <a:pt x="238" y="1"/>
                  </a:moveTo>
                  <a:cubicBezTo>
                    <a:pt x="234" y="7"/>
                    <a:pt x="230" y="12"/>
                    <a:pt x="225" y="18"/>
                  </a:cubicBezTo>
                  <a:cubicBezTo>
                    <a:pt x="211" y="33"/>
                    <a:pt x="195" y="45"/>
                    <a:pt x="177" y="54"/>
                  </a:cubicBezTo>
                  <a:cubicBezTo>
                    <a:pt x="166" y="59"/>
                    <a:pt x="155" y="63"/>
                    <a:pt x="142" y="64"/>
                  </a:cubicBezTo>
                  <a:cubicBezTo>
                    <a:pt x="130" y="64"/>
                    <a:pt x="119" y="60"/>
                    <a:pt x="109" y="53"/>
                  </a:cubicBezTo>
                  <a:cubicBezTo>
                    <a:pt x="106" y="52"/>
                    <a:pt x="104" y="51"/>
                    <a:pt x="101" y="53"/>
                  </a:cubicBezTo>
                  <a:cubicBezTo>
                    <a:pt x="84" y="65"/>
                    <a:pt x="66" y="66"/>
                    <a:pt x="47" y="60"/>
                  </a:cubicBezTo>
                  <a:cubicBezTo>
                    <a:pt x="30" y="55"/>
                    <a:pt x="15" y="46"/>
                    <a:pt x="1" y="35"/>
                  </a:cubicBezTo>
                  <a:cubicBezTo>
                    <a:pt x="1" y="34"/>
                    <a:pt x="1" y="34"/>
                    <a:pt x="0" y="33"/>
                  </a:cubicBezTo>
                  <a:cubicBezTo>
                    <a:pt x="81" y="29"/>
                    <a:pt x="160" y="21"/>
                    <a:pt x="238" y="0"/>
                  </a:cubicBezTo>
                  <a:cubicBezTo>
                    <a:pt x="238" y="0"/>
                    <a:pt x="238" y="1"/>
                    <a:pt x="238" y="1"/>
                  </a:cubicBezTo>
                  <a:close/>
                </a:path>
              </a:pathLst>
            </a:custGeom>
            <a:solidFill>
              <a:srgbClr val="FFC000"/>
            </a:solidFill>
            <a:ln>
              <a:noFill/>
            </a:ln>
          </p:spPr>
          <p:txBody>
            <a:bodyPr vert="horz" wrap="square" lIns="91440" tIns="45720" rIns="91440" bIns="45720" numCol="1" anchor="t" anchorCtr="0" compatLnSpc="1">
              <a:prstTxWarp prst="textNoShape">
                <a:avLst/>
              </a:prstTxWarp>
            </a:bodyPr>
            <a:lstStyle/>
            <a:p>
              <a:pPr algn="r" rtl="1"/>
              <a:endParaRPr lang="es-PE">
                <a:cs typeface="B Nazanin" panose="00000700000000000000" pitchFamily="2" charset="-78"/>
              </a:endParaRPr>
            </a:p>
          </p:txBody>
        </p:sp>
        <p:sp>
          <p:nvSpPr>
            <p:cNvPr id="67" name="Freeform 10">
              <a:extLst>
                <a:ext uri="{FF2B5EF4-FFF2-40B4-BE49-F238E27FC236}">
                  <a16:creationId xmlns:a16="http://schemas.microsoft.com/office/drawing/2014/main" id="{B5BDDFF5-7077-45BB-8D3B-F14FE926682B}"/>
                </a:ext>
              </a:extLst>
            </p:cNvPr>
            <p:cNvSpPr>
              <a:spLocks/>
            </p:cNvSpPr>
            <p:nvPr/>
          </p:nvSpPr>
          <p:spPr bwMode="auto">
            <a:xfrm>
              <a:off x="11904663" y="6340475"/>
              <a:ext cx="119063" cy="76200"/>
            </a:xfrm>
            <a:custGeom>
              <a:avLst/>
              <a:gdLst>
                <a:gd name="T0" fmla="*/ 0 w 83"/>
                <a:gd name="T1" fmla="*/ 3 h 53"/>
                <a:gd name="T2" fmla="*/ 11 w 83"/>
                <a:gd name="T3" fmla="*/ 2 h 53"/>
                <a:gd name="T4" fmla="*/ 60 w 83"/>
                <a:gd name="T5" fmla="*/ 4 h 53"/>
                <a:gd name="T6" fmla="*/ 76 w 83"/>
                <a:gd name="T7" fmla="*/ 12 h 53"/>
                <a:gd name="T8" fmla="*/ 75 w 83"/>
                <a:gd name="T9" fmla="*/ 31 h 53"/>
                <a:gd name="T10" fmla="*/ 39 w 83"/>
                <a:gd name="T11" fmla="*/ 48 h 53"/>
                <a:gd name="T12" fmla="*/ 22 w 83"/>
                <a:gd name="T13" fmla="*/ 53 h 53"/>
                <a:gd name="T14" fmla="*/ 0 w 83"/>
                <a:gd name="T15" fmla="*/ 3 h 5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3" h="53">
                  <a:moveTo>
                    <a:pt x="0" y="3"/>
                  </a:moveTo>
                  <a:cubicBezTo>
                    <a:pt x="4" y="2"/>
                    <a:pt x="7" y="2"/>
                    <a:pt x="11" y="2"/>
                  </a:cubicBezTo>
                  <a:cubicBezTo>
                    <a:pt x="27" y="1"/>
                    <a:pt x="44" y="0"/>
                    <a:pt x="60" y="4"/>
                  </a:cubicBezTo>
                  <a:cubicBezTo>
                    <a:pt x="66" y="6"/>
                    <a:pt x="71" y="8"/>
                    <a:pt x="76" y="12"/>
                  </a:cubicBezTo>
                  <a:cubicBezTo>
                    <a:pt x="83" y="18"/>
                    <a:pt x="83" y="26"/>
                    <a:pt x="75" y="31"/>
                  </a:cubicBezTo>
                  <a:cubicBezTo>
                    <a:pt x="64" y="39"/>
                    <a:pt x="52" y="43"/>
                    <a:pt x="39" y="48"/>
                  </a:cubicBezTo>
                  <a:cubicBezTo>
                    <a:pt x="34" y="49"/>
                    <a:pt x="28" y="51"/>
                    <a:pt x="22" y="53"/>
                  </a:cubicBezTo>
                  <a:cubicBezTo>
                    <a:pt x="18" y="35"/>
                    <a:pt x="11" y="18"/>
                    <a:pt x="0" y="3"/>
                  </a:cubicBezTo>
                  <a:close/>
                </a:path>
              </a:pathLst>
            </a:custGeom>
            <a:solidFill>
              <a:srgbClr val="FFC000"/>
            </a:solidFill>
            <a:ln>
              <a:noFill/>
            </a:ln>
          </p:spPr>
          <p:txBody>
            <a:bodyPr vert="horz" wrap="square" lIns="91440" tIns="45720" rIns="91440" bIns="45720" numCol="1" anchor="t" anchorCtr="0" compatLnSpc="1">
              <a:prstTxWarp prst="textNoShape">
                <a:avLst/>
              </a:prstTxWarp>
            </a:bodyPr>
            <a:lstStyle/>
            <a:p>
              <a:pPr algn="r" rtl="1"/>
              <a:endParaRPr lang="es-PE">
                <a:cs typeface="B Nazanin" panose="00000700000000000000" pitchFamily="2" charset="-78"/>
              </a:endParaRPr>
            </a:p>
          </p:txBody>
        </p:sp>
        <p:sp>
          <p:nvSpPr>
            <p:cNvPr id="68" name="Freeform 11">
              <a:extLst>
                <a:ext uri="{FF2B5EF4-FFF2-40B4-BE49-F238E27FC236}">
                  <a16:creationId xmlns:a16="http://schemas.microsoft.com/office/drawing/2014/main" id="{A1C6B8FF-FED0-47AC-8A99-1A40040E5291}"/>
                </a:ext>
              </a:extLst>
            </p:cNvPr>
            <p:cNvSpPr>
              <a:spLocks/>
            </p:cNvSpPr>
            <p:nvPr/>
          </p:nvSpPr>
          <p:spPr bwMode="auto">
            <a:xfrm>
              <a:off x="11690350" y="6176963"/>
              <a:ext cx="82550" cy="134938"/>
            </a:xfrm>
            <a:custGeom>
              <a:avLst/>
              <a:gdLst>
                <a:gd name="T0" fmla="*/ 1 w 58"/>
                <a:gd name="T1" fmla="*/ 87 h 93"/>
                <a:gd name="T2" fmla="*/ 20 w 58"/>
                <a:gd name="T3" fmla="*/ 33 h 93"/>
                <a:gd name="T4" fmla="*/ 37 w 58"/>
                <a:gd name="T5" fmla="*/ 9 h 93"/>
                <a:gd name="T6" fmla="*/ 39 w 58"/>
                <a:gd name="T7" fmla="*/ 4 h 93"/>
                <a:gd name="T8" fmla="*/ 46 w 58"/>
                <a:gd name="T9" fmla="*/ 0 h 93"/>
                <a:gd name="T10" fmla="*/ 52 w 58"/>
                <a:gd name="T11" fmla="*/ 2 h 93"/>
                <a:gd name="T12" fmla="*/ 56 w 58"/>
                <a:gd name="T13" fmla="*/ 10 h 93"/>
                <a:gd name="T14" fmla="*/ 46 w 58"/>
                <a:gd name="T15" fmla="*/ 30 h 93"/>
                <a:gd name="T16" fmla="*/ 27 w 58"/>
                <a:gd name="T17" fmla="*/ 57 h 93"/>
                <a:gd name="T18" fmla="*/ 19 w 58"/>
                <a:gd name="T19" fmla="*/ 86 h 93"/>
                <a:gd name="T20" fmla="*/ 16 w 58"/>
                <a:gd name="T21" fmla="*/ 91 h 93"/>
                <a:gd name="T22" fmla="*/ 6 w 58"/>
                <a:gd name="T23" fmla="*/ 92 h 93"/>
                <a:gd name="T24" fmla="*/ 1 w 58"/>
                <a:gd name="T25" fmla="*/ 87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8" h="93">
                  <a:moveTo>
                    <a:pt x="1" y="87"/>
                  </a:moveTo>
                  <a:cubicBezTo>
                    <a:pt x="0" y="67"/>
                    <a:pt x="8" y="49"/>
                    <a:pt x="20" y="33"/>
                  </a:cubicBezTo>
                  <a:cubicBezTo>
                    <a:pt x="26" y="25"/>
                    <a:pt x="31" y="17"/>
                    <a:pt x="37" y="9"/>
                  </a:cubicBezTo>
                  <a:cubicBezTo>
                    <a:pt x="38" y="8"/>
                    <a:pt x="39" y="6"/>
                    <a:pt x="39" y="4"/>
                  </a:cubicBezTo>
                  <a:cubicBezTo>
                    <a:pt x="41" y="1"/>
                    <a:pt x="43" y="0"/>
                    <a:pt x="46" y="0"/>
                  </a:cubicBezTo>
                  <a:cubicBezTo>
                    <a:pt x="48" y="1"/>
                    <a:pt x="50" y="1"/>
                    <a:pt x="52" y="2"/>
                  </a:cubicBezTo>
                  <a:cubicBezTo>
                    <a:pt x="56" y="3"/>
                    <a:pt x="58" y="6"/>
                    <a:pt x="56" y="10"/>
                  </a:cubicBezTo>
                  <a:cubicBezTo>
                    <a:pt x="53" y="17"/>
                    <a:pt x="50" y="23"/>
                    <a:pt x="46" y="30"/>
                  </a:cubicBezTo>
                  <a:cubicBezTo>
                    <a:pt x="40" y="39"/>
                    <a:pt x="33" y="48"/>
                    <a:pt x="27" y="57"/>
                  </a:cubicBezTo>
                  <a:cubicBezTo>
                    <a:pt x="21" y="66"/>
                    <a:pt x="19" y="76"/>
                    <a:pt x="19" y="86"/>
                  </a:cubicBezTo>
                  <a:cubicBezTo>
                    <a:pt x="19" y="89"/>
                    <a:pt x="18" y="90"/>
                    <a:pt x="16" y="91"/>
                  </a:cubicBezTo>
                  <a:cubicBezTo>
                    <a:pt x="12" y="91"/>
                    <a:pt x="9" y="92"/>
                    <a:pt x="6" y="92"/>
                  </a:cubicBezTo>
                  <a:cubicBezTo>
                    <a:pt x="0" y="93"/>
                    <a:pt x="0" y="93"/>
                    <a:pt x="1" y="87"/>
                  </a:cubicBezTo>
                  <a:close/>
                </a:path>
              </a:pathLst>
            </a:custGeom>
            <a:solidFill>
              <a:srgbClr val="FFC000"/>
            </a:solidFill>
            <a:ln>
              <a:noFill/>
            </a:ln>
          </p:spPr>
          <p:txBody>
            <a:bodyPr vert="horz" wrap="square" lIns="91440" tIns="45720" rIns="91440" bIns="45720" numCol="1" anchor="t" anchorCtr="0" compatLnSpc="1">
              <a:prstTxWarp prst="textNoShape">
                <a:avLst/>
              </a:prstTxWarp>
            </a:bodyPr>
            <a:lstStyle/>
            <a:p>
              <a:pPr algn="r" rtl="1"/>
              <a:endParaRPr lang="es-PE">
                <a:cs typeface="B Nazanin" panose="00000700000000000000" pitchFamily="2" charset="-78"/>
              </a:endParaRPr>
            </a:p>
          </p:txBody>
        </p:sp>
      </p:grpSp>
      <p:grpSp>
        <p:nvGrpSpPr>
          <p:cNvPr id="69" name="Grupo 68">
            <a:extLst>
              <a:ext uri="{FF2B5EF4-FFF2-40B4-BE49-F238E27FC236}">
                <a16:creationId xmlns:a16="http://schemas.microsoft.com/office/drawing/2014/main" id="{02DAFD8B-0E51-4934-9112-0CE049A7FF04}"/>
              </a:ext>
            </a:extLst>
          </p:cNvPr>
          <p:cNvGrpSpPr/>
          <p:nvPr/>
        </p:nvGrpSpPr>
        <p:grpSpPr>
          <a:xfrm rot="10800000">
            <a:off x="120811" y="6612571"/>
            <a:ext cx="11775915" cy="145782"/>
            <a:chOff x="120811" y="6612571"/>
            <a:chExt cx="11775915" cy="145782"/>
          </a:xfrm>
        </p:grpSpPr>
        <p:cxnSp>
          <p:nvCxnSpPr>
            <p:cNvPr id="70" name="Conector recto 69">
              <a:extLst>
                <a:ext uri="{FF2B5EF4-FFF2-40B4-BE49-F238E27FC236}">
                  <a16:creationId xmlns:a16="http://schemas.microsoft.com/office/drawing/2014/main" id="{39A894D3-80A0-4A37-A1A9-4BD14947818A}"/>
                </a:ext>
              </a:extLst>
            </p:cNvPr>
            <p:cNvCxnSpPr>
              <a:cxnSpLocks/>
            </p:cNvCxnSpPr>
            <p:nvPr/>
          </p:nvCxnSpPr>
          <p:spPr>
            <a:xfrm>
              <a:off x="6550702" y="6672530"/>
              <a:ext cx="5346024" cy="0"/>
            </a:xfrm>
            <a:prstGeom prst="line">
              <a:avLst/>
            </a:prstGeom>
            <a:ln w="28575">
              <a:solidFill>
                <a:schemeClr val="accent3">
                  <a:lumMod val="75000"/>
                </a:schemeClr>
              </a:solidFill>
              <a:prstDash val="dash"/>
            </a:ln>
          </p:spPr>
          <p:style>
            <a:lnRef idx="1">
              <a:schemeClr val="accent1"/>
            </a:lnRef>
            <a:fillRef idx="0">
              <a:schemeClr val="accent1"/>
            </a:fillRef>
            <a:effectRef idx="0">
              <a:schemeClr val="accent1"/>
            </a:effectRef>
            <a:fontRef idx="minor">
              <a:schemeClr val="tx1"/>
            </a:fontRef>
          </p:style>
        </p:cxnSp>
        <p:sp>
          <p:nvSpPr>
            <p:cNvPr id="71" name="Rectángulo 70">
              <a:extLst>
                <a:ext uri="{FF2B5EF4-FFF2-40B4-BE49-F238E27FC236}">
                  <a16:creationId xmlns:a16="http://schemas.microsoft.com/office/drawing/2014/main" id="{D0A24EA4-65F2-4769-8389-A0153CF0790C}"/>
                </a:ext>
              </a:extLst>
            </p:cNvPr>
            <p:cNvSpPr/>
            <p:nvPr/>
          </p:nvSpPr>
          <p:spPr>
            <a:xfrm>
              <a:off x="120811" y="6612571"/>
              <a:ext cx="7224369" cy="145782"/>
            </a:xfrm>
            <a:prstGeom prst="rect">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s-PE">
                <a:cs typeface="B Nazanin" panose="00000700000000000000" pitchFamily="2" charset="-78"/>
              </a:endParaRPr>
            </a:p>
          </p:txBody>
        </p:sp>
      </p:grpSp>
      <p:grpSp>
        <p:nvGrpSpPr>
          <p:cNvPr id="44" name="Group 43">
            <a:extLst>
              <a:ext uri="{FF2B5EF4-FFF2-40B4-BE49-F238E27FC236}">
                <a16:creationId xmlns:a16="http://schemas.microsoft.com/office/drawing/2014/main" id="{1C9656CD-CF8C-4F14-9399-85AD14CC6233}"/>
              </a:ext>
            </a:extLst>
          </p:cNvPr>
          <p:cNvGrpSpPr/>
          <p:nvPr/>
        </p:nvGrpSpPr>
        <p:grpSpPr>
          <a:xfrm>
            <a:off x="1698866" y="1082121"/>
            <a:ext cx="1697914" cy="2308779"/>
            <a:chOff x="5389992" y="405999"/>
            <a:chExt cx="1836515" cy="2497245"/>
          </a:xfrm>
        </p:grpSpPr>
        <p:sp>
          <p:nvSpPr>
            <p:cNvPr id="45" name="Freeform: Shape 44">
              <a:extLst>
                <a:ext uri="{FF2B5EF4-FFF2-40B4-BE49-F238E27FC236}">
                  <a16:creationId xmlns:a16="http://schemas.microsoft.com/office/drawing/2014/main" id="{9DCE997A-CF0F-4613-BDE8-E47DA73BD02A}"/>
                </a:ext>
              </a:extLst>
            </p:cNvPr>
            <p:cNvSpPr/>
            <p:nvPr/>
          </p:nvSpPr>
          <p:spPr>
            <a:xfrm>
              <a:off x="5389992" y="405999"/>
              <a:ext cx="1836515" cy="2306840"/>
            </a:xfrm>
            <a:custGeom>
              <a:avLst/>
              <a:gdLst>
                <a:gd name="connsiteX0" fmla="*/ 622775 w 5044769"/>
                <a:gd name="connsiteY0" fmla="*/ 6336294 h 6336715"/>
                <a:gd name="connsiteX1" fmla="*/ 157362 w 5044769"/>
                <a:gd name="connsiteY1" fmla="*/ 5720991 h 6336715"/>
                <a:gd name="connsiteX2" fmla="*/ 5418 w 5044769"/>
                <a:gd name="connsiteY2" fmla="*/ 4783320 h 6336715"/>
                <a:gd name="connsiteX3" fmla="*/ 238124 w 5044769"/>
                <a:gd name="connsiteY3" fmla="*/ 3805268 h 6336715"/>
                <a:gd name="connsiteX4" fmla="*/ 433187 w 5044769"/>
                <a:gd name="connsiteY4" fmla="*/ 3006537 h 6336715"/>
                <a:gd name="connsiteX5" fmla="*/ 433872 w 5044769"/>
                <a:gd name="connsiteY5" fmla="*/ 2434353 h 6336715"/>
                <a:gd name="connsiteX6" fmla="*/ 578287 w 5044769"/>
                <a:gd name="connsiteY6" fmla="*/ 1286561 h 6336715"/>
                <a:gd name="connsiteX7" fmla="*/ 1340059 w 5044769"/>
                <a:gd name="connsiteY7" fmla="*/ 359157 h 6336715"/>
                <a:gd name="connsiteX8" fmla="*/ 3406356 w 5044769"/>
                <a:gd name="connsiteY8" fmla="*/ 150406 h 6336715"/>
                <a:gd name="connsiteX9" fmla="*/ 4692402 w 5044769"/>
                <a:gd name="connsiteY9" fmla="*/ 1838213 h 6336715"/>
                <a:gd name="connsiteX10" fmla="*/ 4701984 w 5044769"/>
                <a:gd name="connsiteY10" fmla="*/ 2259823 h 6336715"/>
                <a:gd name="connsiteX11" fmla="*/ 4793013 w 5044769"/>
                <a:gd name="connsiteY11" fmla="*/ 3170116 h 6336715"/>
                <a:gd name="connsiteX12" fmla="*/ 5005872 w 5044769"/>
                <a:gd name="connsiteY12" fmla="*/ 4432892 h 6336715"/>
                <a:gd name="connsiteX13" fmla="*/ 5001081 w 5044769"/>
                <a:gd name="connsiteY13" fmla="*/ 5501288 h 6336715"/>
                <a:gd name="connsiteX14" fmla="*/ 4858719 w 5044769"/>
                <a:gd name="connsiteY14" fmla="*/ 5911947 h 6336715"/>
                <a:gd name="connsiteX15" fmla="*/ 4476806 w 5044769"/>
                <a:gd name="connsiteY15" fmla="*/ 6274696 h 6336715"/>
                <a:gd name="connsiteX16" fmla="*/ 4431634 w 5044769"/>
                <a:gd name="connsiteY16" fmla="*/ 6238421 h 6336715"/>
                <a:gd name="connsiteX17" fmla="*/ 4389199 w 5044769"/>
                <a:gd name="connsiteY17" fmla="*/ 6079633 h 6336715"/>
                <a:gd name="connsiteX18" fmla="*/ 4053828 w 5044769"/>
                <a:gd name="connsiteY18" fmla="*/ 5698405 h 6336715"/>
                <a:gd name="connsiteX19" fmla="*/ 3639747 w 5044769"/>
                <a:gd name="connsiteY19" fmla="*/ 5584105 h 6336715"/>
                <a:gd name="connsiteX20" fmla="*/ 3389930 w 5044769"/>
                <a:gd name="connsiteY20" fmla="*/ 5503342 h 6336715"/>
                <a:gd name="connsiteX21" fmla="*/ 3121633 w 5044769"/>
                <a:gd name="connsiteY21" fmla="*/ 5280217 h 6336715"/>
                <a:gd name="connsiteX22" fmla="*/ 3034710 w 5044769"/>
                <a:gd name="connsiteY22" fmla="*/ 5047511 h 6336715"/>
                <a:gd name="connsiteX23" fmla="*/ 3034710 w 5044769"/>
                <a:gd name="connsiteY23" fmla="*/ 4956481 h 6336715"/>
                <a:gd name="connsiteX24" fmla="*/ 3081251 w 5044769"/>
                <a:gd name="connsiteY24" fmla="*/ 4917469 h 6336715"/>
                <a:gd name="connsiteX25" fmla="*/ 3628796 w 5044769"/>
                <a:gd name="connsiteY25" fmla="*/ 4511601 h 6336715"/>
                <a:gd name="connsiteX26" fmla="*/ 3873822 w 5044769"/>
                <a:gd name="connsiteY26" fmla="*/ 4174861 h 6336715"/>
                <a:gd name="connsiteX27" fmla="*/ 3898462 w 5044769"/>
                <a:gd name="connsiteY27" fmla="*/ 4068090 h 6336715"/>
                <a:gd name="connsiteX28" fmla="*/ 3884089 w 5044769"/>
                <a:gd name="connsiteY28" fmla="*/ 3801846 h 6336715"/>
                <a:gd name="connsiteX29" fmla="*/ 3869716 w 5044769"/>
                <a:gd name="connsiteY29" fmla="*/ 3516438 h 6336715"/>
                <a:gd name="connsiteX30" fmla="*/ 3843707 w 5044769"/>
                <a:gd name="connsiteY30" fmla="*/ 3037336 h 6336715"/>
                <a:gd name="connsiteX31" fmla="*/ 3841654 w 5044769"/>
                <a:gd name="connsiteY31" fmla="*/ 2931934 h 6336715"/>
                <a:gd name="connsiteX32" fmla="*/ 3784162 w 5044769"/>
                <a:gd name="connsiteY32" fmla="*/ 3055131 h 6336715"/>
                <a:gd name="connsiteX33" fmla="*/ 3711612 w 5044769"/>
                <a:gd name="connsiteY33" fmla="*/ 3064713 h 6336715"/>
                <a:gd name="connsiteX34" fmla="*/ 3240039 w 5044769"/>
                <a:gd name="connsiteY34" fmla="*/ 2527435 h 6336715"/>
                <a:gd name="connsiteX35" fmla="*/ 3331069 w 5044769"/>
                <a:gd name="connsiteY35" fmla="*/ 2755351 h 6336715"/>
                <a:gd name="connsiteX36" fmla="*/ 3398143 w 5044769"/>
                <a:gd name="connsiteY36" fmla="*/ 2927143 h 6336715"/>
                <a:gd name="connsiteX37" fmla="*/ 3394721 w 5044769"/>
                <a:gd name="connsiteY37" fmla="*/ 2986004 h 6336715"/>
                <a:gd name="connsiteX38" fmla="*/ 3335860 w 5044769"/>
                <a:gd name="connsiteY38" fmla="*/ 2982582 h 6336715"/>
                <a:gd name="connsiteX39" fmla="*/ 2837594 w 5044769"/>
                <a:gd name="connsiteY39" fmla="*/ 2721129 h 6336715"/>
                <a:gd name="connsiteX40" fmla="*/ 2716449 w 5044769"/>
                <a:gd name="connsiteY40" fmla="*/ 2659530 h 6336715"/>
                <a:gd name="connsiteX41" fmla="*/ 2667855 w 5044769"/>
                <a:gd name="connsiteY41" fmla="*/ 2695121 h 6336715"/>
                <a:gd name="connsiteX42" fmla="*/ 2914934 w 5044769"/>
                <a:gd name="connsiteY42" fmla="*/ 3163956 h 6336715"/>
                <a:gd name="connsiteX43" fmla="*/ 2964898 w 5044769"/>
                <a:gd name="connsiteY43" fmla="*/ 3202969 h 6336715"/>
                <a:gd name="connsiteX44" fmla="*/ 2982693 w 5044769"/>
                <a:gd name="connsiteY44" fmla="*/ 3253616 h 6336715"/>
                <a:gd name="connsiteX45" fmla="*/ 2934099 w 5044769"/>
                <a:gd name="connsiteY45" fmla="*/ 3276887 h 6336715"/>
                <a:gd name="connsiteX46" fmla="*/ 2853336 w 5044769"/>
                <a:gd name="connsiteY46" fmla="*/ 3261830 h 6336715"/>
                <a:gd name="connsiteX47" fmla="*/ 1890341 w 5044769"/>
                <a:gd name="connsiteY47" fmla="*/ 2734818 h 6336715"/>
                <a:gd name="connsiteX48" fmla="*/ 1429035 w 5044769"/>
                <a:gd name="connsiteY48" fmla="*/ 2219441 h 6336715"/>
                <a:gd name="connsiteX49" fmla="*/ 1407817 w 5044769"/>
                <a:gd name="connsiteY49" fmla="*/ 2198908 h 6336715"/>
                <a:gd name="connsiteX50" fmla="*/ 1389338 w 5044769"/>
                <a:gd name="connsiteY50" fmla="*/ 2229023 h 6336715"/>
                <a:gd name="connsiteX51" fmla="*/ 1259296 w 5044769"/>
                <a:gd name="connsiteY51" fmla="*/ 2958627 h 6336715"/>
                <a:gd name="connsiteX52" fmla="*/ 1149787 w 5044769"/>
                <a:gd name="connsiteY52" fmla="*/ 3710817 h 6336715"/>
                <a:gd name="connsiteX53" fmla="*/ 1236025 w 5044769"/>
                <a:gd name="connsiteY53" fmla="*/ 4185812 h 6336715"/>
                <a:gd name="connsiteX54" fmla="*/ 1733606 w 5044769"/>
                <a:gd name="connsiteY54" fmla="*/ 4716246 h 6336715"/>
                <a:gd name="connsiteX55" fmla="*/ 2012170 w 5044769"/>
                <a:gd name="connsiteY55" fmla="*/ 4892829 h 6336715"/>
                <a:gd name="connsiteX56" fmla="*/ 2049814 w 5044769"/>
                <a:gd name="connsiteY56" fmla="*/ 4933211 h 6336715"/>
                <a:gd name="connsiteX57" fmla="*/ 2075138 w 5044769"/>
                <a:gd name="connsiteY57" fmla="*/ 5065990 h 6336715"/>
                <a:gd name="connsiteX58" fmla="*/ 1986846 w 5044769"/>
                <a:gd name="connsiteY58" fmla="*/ 5239151 h 6336715"/>
                <a:gd name="connsiteX59" fmla="*/ 1893079 w 5044769"/>
                <a:gd name="connsiteY59" fmla="*/ 5370562 h 6336715"/>
                <a:gd name="connsiteX60" fmla="*/ 1875968 w 5044769"/>
                <a:gd name="connsiteY60" fmla="*/ 5404099 h 6336715"/>
                <a:gd name="connsiteX61" fmla="*/ 1791099 w 5044769"/>
                <a:gd name="connsiteY61" fmla="*/ 5453378 h 6336715"/>
                <a:gd name="connsiteX62" fmla="*/ 1529646 w 5044769"/>
                <a:gd name="connsiteY62" fmla="*/ 5584789 h 6336715"/>
                <a:gd name="connsiteX63" fmla="*/ 1171689 w 5044769"/>
                <a:gd name="connsiteY63" fmla="*/ 5686770 h 6336715"/>
                <a:gd name="connsiteX64" fmla="*/ 1067655 w 5044769"/>
                <a:gd name="connsiteY64" fmla="*/ 5710725 h 6336715"/>
                <a:gd name="connsiteX65" fmla="*/ 741181 w 5044769"/>
                <a:gd name="connsiteY65" fmla="*/ 6018719 h 6336715"/>
                <a:gd name="connsiteX66" fmla="*/ 670001 w 5044769"/>
                <a:gd name="connsiteY66" fmla="*/ 6290437 h 6336715"/>
                <a:gd name="connsiteX67" fmla="*/ 622775 w 5044769"/>
                <a:gd name="connsiteY67" fmla="*/ 6336294 h 63367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Lst>
              <a:rect l="l" t="t" r="r" b="b"/>
              <a:pathLst>
                <a:path w="5044769" h="6336715">
                  <a:moveTo>
                    <a:pt x="622775" y="6336294"/>
                  </a:moveTo>
                  <a:cubicBezTo>
                    <a:pt x="427712" y="6161080"/>
                    <a:pt x="271662" y="5957120"/>
                    <a:pt x="157362" y="5720991"/>
                  </a:cubicBezTo>
                  <a:cubicBezTo>
                    <a:pt x="13631" y="5423264"/>
                    <a:pt x="-13746" y="5107741"/>
                    <a:pt x="5418" y="4783320"/>
                  </a:cubicBezTo>
                  <a:cubicBezTo>
                    <a:pt x="25951" y="4443158"/>
                    <a:pt x="125193" y="4122844"/>
                    <a:pt x="238124" y="3805268"/>
                  </a:cubicBezTo>
                  <a:cubicBezTo>
                    <a:pt x="330523" y="3545868"/>
                    <a:pt x="411286" y="3283047"/>
                    <a:pt x="433187" y="3006537"/>
                  </a:cubicBezTo>
                  <a:cubicBezTo>
                    <a:pt x="448245" y="2815581"/>
                    <a:pt x="442085" y="2624624"/>
                    <a:pt x="433872" y="2434353"/>
                  </a:cubicBezTo>
                  <a:cubicBezTo>
                    <a:pt x="416077" y="2043542"/>
                    <a:pt x="448245" y="1660945"/>
                    <a:pt x="578287" y="1286561"/>
                  </a:cubicBezTo>
                  <a:cubicBezTo>
                    <a:pt x="719280" y="880009"/>
                    <a:pt x="972519" y="572015"/>
                    <a:pt x="1340059" y="359157"/>
                  </a:cubicBezTo>
                  <a:cubicBezTo>
                    <a:pt x="1996428" y="-20018"/>
                    <a:pt x="2687703" y="-114469"/>
                    <a:pt x="3406356" y="150406"/>
                  </a:cubicBezTo>
                  <a:cubicBezTo>
                    <a:pt x="4107898" y="409121"/>
                    <a:pt x="4621221" y="1095605"/>
                    <a:pt x="4692402" y="1838213"/>
                  </a:cubicBezTo>
                  <a:cubicBezTo>
                    <a:pt x="4706091" y="1978521"/>
                    <a:pt x="4709513" y="2118830"/>
                    <a:pt x="4701984" y="2259823"/>
                  </a:cubicBezTo>
                  <a:cubicBezTo>
                    <a:pt x="4685558" y="2567817"/>
                    <a:pt x="4739628" y="2868966"/>
                    <a:pt x="4793013" y="3170116"/>
                  </a:cubicBezTo>
                  <a:cubicBezTo>
                    <a:pt x="4866932" y="3590356"/>
                    <a:pt x="4956593" y="4008544"/>
                    <a:pt x="5005872" y="4432892"/>
                  </a:cubicBezTo>
                  <a:cubicBezTo>
                    <a:pt x="5047622" y="4788796"/>
                    <a:pt x="5068839" y="5145384"/>
                    <a:pt x="5001081" y="5501288"/>
                  </a:cubicBezTo>
                  <a:cubicBezTo>
                    <a:pt x="4973703" y="5645019"/>
                    <a:pt x="4929215" y="5783274"/>
                    <a:pt x="4858719" y="5911947"/>
                  </a:cubicBezTo>
                  <a:cubicBezTo>
                    <a:pt x="4769743" y="6073473"/>
                    <a:pt x="4654758" y="6206937"/>
                    <a:pt x="4476806" y="6274696"/>
                  </a:cubicBezTo>
                  <a:cubicBezTo>
                    <a:pt x="4444638" y="6284278"/>
                    <a:pt x="4438478" y="6261007"/>
                    <a:pt x="4431634" y="6238421"/>
                  </a:cubicBezTo>
                  <a:cubicBezTo>
                    <a:pt x="4415892" y="6185720"/>
                    <a:pt x="4402203" y="6132334"/>
                    <a:pt x="4389199" y="6079633"/>
                  </a:cubicBezTo>
                  <a:cubicBezTo>
                    <a:pt x="4344027" y="5893467"/>
                    <a:pt x="4224936" y="5775061"/>
                    <a:pt x="4053828" y="5698405"/>
                  </a:cubicBezTo>
                  <a:cubicBezTo>
                    <a:pt x="3921048" y="5638859"/>
                    <a:pt x="3783477" y="5601216"/>
                    <a:pt x="3639747" y="5584105"/>
                  </a:cubicBezTo>
                  <a:cubicBezTo>
                    <a:pt x="3550771" y="5573154"/>
                    <a:pt x="3472061" y="5533457"/>
                    <a:pt x="3389930" y="5503342"/>
                  </a:cubicBezTo>
                  <a:cubicBezTo>
                    <a:pt x="3339966" y="5501288"/>
                    <a:pt x="3127793" y="5284324"/>
                    <a:pt x="3121633" y="5280217"/>
                  </a:cubicBezTo>
                  <a:cubicBezTo>
                    <a:pt x="3039501" y="5222041"/>
                    <a:pt x="3024443" y="5140593"/>
                    <a:pt x="3034710" y="5047511"/>
                  </a:cubicBezTo>
                  <a:cubicBezTo>
                    <a:pt x="3038132" y="5017396"/>
                    <a:pt x="3034710" y="4986596"/>
                    <a:pt x="3034710" y="4956481"/>
                  </a:cubicBezTo>
                  <a:cubicBezTo>
                    <a:pt x="3040870" y="4932526"/>
                    <a:pt x="3063456" y="4927735"/>
                    <a:pt x="3081251" y="4917469"/>
                  </a:cubicBezTo>
                  <a:cubicBezTo>
                    <a:pt x="3279052" y="4803169"/>
                    <a:pt x="3470008" y="4677918"/>
                    <a:pt x="3628796" y="4511601"/>
                  </a:cubicBezTo>
                  <a:cubicBezTo>
                    <a:pt x="3725301" y="4410990"/>
                    <a:pt x="3806064" y="4297374"/>
                    <a:pt x="3873822" y="4174861"/>
                  </a:cubicBezTo>
                  <a:cubicBezTo>
                    <a:pt x="3892302" y="4141324"/>
                    <a:pt x="3905306" y="4105733"/>
                    <a:pt x="3898462" y="4068090"/>
                  </a:cubicBezTo>
                  <a:cubicBezTo>
                    <a:pt x="3882720" y="3979798"/>
                    <a:pt x="3890249" y="3890822"/>
                    <a:pt x="3884089" y="3801846"/>
                  </a:cubicBezTo>
                  <a:cubicBezTo>
                    <a:pt x="3877245" y="3707394"/>
                    <a:pt x="3873822" y="3611574"/>
                    <a:pt x="3869716" y="3516438"/>
                  </a:cubicBezTo>
                  <a:cubicBezTo>
                    <a:pt x="3862187" y="3356966"/>
                    <a:pt x="3858765" y="3196809"/>
                    <a:pt x="3843707" y="3037336"/>
                  </a:cubicBezTo>
                  <a:cubicBezTo>
                    <a:pt x="3840285" y="3003799"/>
                    <a:pt x="3843023" y="2969578"/>
                    <a:pt x="3841654" y="2931934"/>
                  </a:cubicBezTo>
                  <a:cubicBezTo>
                    <a:pt x="3817699" y="2973684"/>
                    <a:pt x="3806064" y="3016803"/>
                    <a:pt x="3784162" y="3055131"/>
                  </a:cubicBezTo>
                  <a:cubicBezTo>
                    <a:pt x="3763629" y="3090722"/>
                    <a:pt x="3738305" y="3094829"/>
                    <a:pt x="3711612" y="3064713"/>
                  </a:cubicBezTo>
                  <a:cubicBezTo>
                    <a:pt x="3550771" y="2884024"/>
                    <a:pt x="3389930" y="2701965"/>
                    <a:pt x="3240039" y="2527435"/>
                  </a:cubicBezTo>
                  <a:cubicBezTo>
                    <a:pt x="3272892" y="2593825"/>
                    <a:pt x="3298900" y="2675957"/>
                    <a:pt x="3331069" y="2755351"/>
                  </a:cubicBezTo>
                  <a:cubicBezTo>
                    <a:pt x="3354339" y="2812158"/>
                    <a:pt x="3376241" y="2869651"/>
                    <a:pt x="3398143" y="2927143"/>
                  </a:cubicBezTo>
                  <a:cubicBezTo>
                    <a:pt x="3404987" y="2946307"/>
                    <a:pt x="3414569" y="2968209"/>
                    <a:pt x="3394721" y="2986004"/>
                  </a:cubicBezTo>
                  <a:cubicBezTo>
                    <a:pt x="3374872" y="3003799"/>
                    <a:pt x="3354339" y="2992164"/>
                    <a:pt x="3335860" y="2982582"/>
                  </a:cubicBezTo>
                  <a:cubicBezTo>
                    <a:pt x="3170227" y="2894975"/>
                    <a:pt x="3002542" y="2810105"/>
                    <a:pt x="2837594" y="2721129"/>
                  </a:cubicBezTo>
                  <a:cubicBezTo>
                    <a:pt x="2797897" y="2699912"/>
                    <a:pt x="2757515" y="2678010"/>
                    <a:pt x="2716449" y="2659530"/>
                  </a:cubicBezTo>
                  <a:cubicBezTo>
                    <a:pt x="2675384" y="2640366"/>
                    <a:pt x="2661011" y="2649948"/>
                    <a:pt x="2667855" y="2695121"/>
                  </a:cubicBezTo>
                  <a:cubicBezTo>
                    <a:pt x="2694548" y="2879917"/>
                    <a:pt x="2762991" y="3044181"/>
                    <a:pt x="2914934" y="3163956"/>
                  </a:cubicBezTo>
                  <a:cubicBezTo>
                    <a:pt x="2931361" y="3176960"/>
                    <a:pt x="2948472" y="3189280"/>
                    <a:pt x="2964898" y="3202969"/>
                  </a:cubicBezTo>
                  <a:cubicBezTo>
                    <a:pt x="2980640" y="3215973"/>
                    <a:pt x="2991591" y="3231715"/>
                    <a:pt x="2982693" y="3253616"/>
                  </a:cubicBezTo>
                  <a:cubicBezTo>
                    <a:pt x="2973796" y="3275518"/>
                    <a:pt x="2953947" y="3277572"/>
                    <a:pt x="2934099" y="3276887"/>
                  </a:cubicBezTo>
                  <a:cubicBezTo>
                    <a:pt x="2906721" y="3275518"/>
                    <a:pt x="2879344" y="3270043"/>
                    <a:pt x="2853336" y="3261830"/>
                  </a:cubicBezTo>
                  <a:cubicBezTo>
                    <a:pt x="2494694" y="3155743"/>
                    <a:pt x="2174380" y="2978475"/>
                    <a:pt x="1890341" y="2734818"/>
                  </a:cubicBezTo>
                  <a:cubicBezTo>
                    <a:pt x="1713758" y="2583558"/>
                    <a:pt x="1560445" y="2411766"/>
                    <a:pt x="1429035" y="2219441"/>
                  </a:cubicBezTo>
                  <a:cubicBezTo>
                    <a:pt x="1423559" y="2211228"/>
                    <a:pt x="1418768" y="2203015"/>
                    <a:pt x="1407817" y="2198908"/>
                  </a:cubicBezTo>
                  <a:cubicBezTo>
                    <a:pt x="1391391" y="2201646"/>
                    <a:pt x="1392075" y="2217388"/>
                    <a:pt x="1389338" y="2229023"/>
                  </a:cubicBezTo>
                  <a:cubicBezTo>
                    <a:pt x="1327739" y="2469258"/>
                    <a:pt x="1281882" y="2711547"/>
                    <a:pt x="1259296" y="2958627"/>
                  </a:cubicBezTo>
                  <a:cubicBezTo>
                    <a:pt x="1236025" y="3211182"/>
                    <a:pt x="1216861" y="3463737"/>
                    <a:pt x="1149787" y="3710817"/>
                  </a:cubicBezTo>
                  <a:cubicBezTo>
                    <a:pt x="1103930" y="3879187"/>
                    <a:pt x="1151840" y="4037975"/>
                    <a:pt x="1236025" y="4185812"/>
                  </a:cubicBezTo>
                  <a:cubicBezTo>
                    <a:pt x="1359907" y="4401408"/>
                    <a:pt x="1535121" y="4569778"/>
                    <a:pt x="1733606" y="4716246"/>
                  </a:cubicBezTo>
                  <a:cubicBezTo>
                    <a:pt x="1822582" y="4781951"/>
                    <a:pt x="1916350" y="4838759"/>
                    <a:pt x="2012170" y="4892829"/>
                  </a:cubicBezTo>
                  <a:cubicBezTo>
                    <a:pt x="2028596" y="4902411"/>
                    <a:pt x="2048445" y="4909940"/>
                    <a:pt x="2049814" y="4933211"/>
                  </a:cubicBezTo>
                  <a:cubicBezTo>
                    <a:pt x="2064187" y="4976330"/>
                    <a:pt x="2077875" y="5019449"/>
                    <a:pt x="2075138" y="5065990"/>
                  </a:cubicBezTo>
                  <a:cubicBezTo>
                    <a:pt x="2079929" y="5141278"/>
                    <a:pt x="2053920" y="5198086"/>
                    <a:pt x="1986846" y="5239151"/>
                  </a:cubicBezTo>
                  <a:cubicBezTo>
                    <a:pt x="1938936" y="5268582"/>
                    <a:pt x="1917718" y="5321967"/>
                    <a:pt x="1893079" y="5370562"/>
                  </a:cubicBezTo>
                  <a:cubicBezTo>
                    <a:pt x="1886919" y="5381513"/>
                    <a:pt x="1886235" y="5395202"/>
                    <a:pt x="1875968" y="5404099"/>
                  </a:cubicBezTo>
                  <a:cubicBezTo>
                    <a:pt x="1842431" y="5412312"/>
                    <a:pt x="1817791" y="5433530"/>
                    <a:pt x="1791099" y="5453378"/>
                  </a:cubicBezTo>
                  <a:cubicBezTo>
                    <a:pt x="1711705" y="5511555"/>
                    <a:pt x="1624782" y="5557412"/>
                    <a:pt x="1529646" y="5584789"/>
                  </a:cubicBezTo>
                  <a:cubicBezTo>
                    <a:pt x="1415346" y="5636121"/>
                    <a:pt x="1292833" y="5659392"/>
                    <a:pt x="1171689" y="5686770"/>
                  </a:cubicBezTo>
                  <a:cubicBezTo>
                    <a:pt x="1136783" y="5694298"/>
                    <a:pt x="1102561" y="5701827"/>
                    <a:pt x="1067655" y="5710725"/>
                  </a:cubicBezTo>
                  <a:cubicBezTo>
                    <a:pt x="900654" y="5752475"/>
                    <a:pt x="798674" y="5861984"/>
                    <a:pt x="741181" y="6018719"/>
                  </a:cubicBezTo>
                  <a:cubicBezTo>
                    <a:pt x="709013" y="6107010"/>
                    <a:pt x="693956" y="6200093"/>
                    <a:pt x="670001" y="6290437"/>
                  </a:cubicBezTo>
                  <a:cubicBezTo>
                    <a:pt x="661103" y="6313708"/>
                    <a:pt x="657681" y="6340401"/>
                    <a:pt x="622775" y="6336294"/>
                  </a:cubicBezTo>
                  <a:close/>
                </a:path>
              </a:pathLst>
            </a:custGeom>
            <a:solidFill>
              <a:srgbClr val="A06A49"/>
            </a:solidFill>
            <a:ln w="4491" cap="flat">
              <a:noFill/>
              <a:prstDash val="solid"/>
              <a:miter/>
            </a:ln>
          </p:spPr>
          <p:txBody>
            <a:bodyPr rtlCol="0" anchor="ctr"/>
            <a:lstStyle/>
            <a:p>
              <a:pPr algn="r" rtl="1"/>
              <a:endParaRPr lang="en-US">
                <a:cs typeface="B Nazanin" panose="00000700000000000000" pitchFamily="2" charset="-78"/>
              </a:endParaRPr>
            </a:p>
          </p:txBody>
        </p:sp>
        <p:sp>
          <p:nvSpPr>
            <p:cNvPr id="46" name="Freeform: Shape 45">
              <a:extLst>
                <a:ext uri="{FF2B5EF4-FFF2-40B4-BE49-F238E27FC236}">
                  <a16:creationId xmlns:a16="http://schemas.microsoft.com/office/drawing/2014/main" id="{D10B48CB-6440-4791-B195-D05118C26AF0}"/>
                </a:ext>
              </a:extLst>
            </p:cNvPr>
            <p:cNvSpPr/>
            <p:nvPr/>
          </p:nvSpPr>
          <p:spPr>
            <a:xfrm>
              <a:off x="6097437" y="2289758"/>
              <a:ext cx="428109" cy="592658"/>
            </a:xfrm>
            <a:custGeom>
              <a:avLst/>
              <a:gdLst>
                <a:gd name="connsiteX0" fmla="*/ 1126317 w 1175982"/>
                <a:gd name="connsiteY0" fmla="*/ 119359 h 1627986"/>
                <a:gd name="connsiteX1" fmla="*/ 1118788 w 1175982"/>
                <a:gd name="connsiteY1" fmla="*/ 170007 h 1627986"/>
                <a:gd name="connsiteX2" fmla="*/ 1172858 w 1175982"/>
                <a:gd name="connsiteY2" fmla="*/ 1048817 h 1627986"/>
                <a:gd name="connsiteX3" fmla="*/ 1153694 w 1175982"/>
                <a:gd name="connsiteY3" fmla="*/ 1275364 h 1627986"/>
                <a:gd name="connsiteX4" fmla="*/ 918250 w 1175982"/>
                <a:gd name="connsiteY4" fmla="*/ 1539554 h 1627986"/>
                <a:gd name="connsiteX5" fmla="*/ 229712 w 1175982"/>
                <a:gd name="connsiteY5" fmla="*/ 1516968 h 1627986"/>
                <a:gd name="connsiteX6" fmla="*/ 47654 w 1175982"/>
                <a:gd name="connsiteY6" fmla="*/ 1295212 h 1627986"/>
                <a:gd name="connsiteX7" fmla="*/ 13432 w 1175982"/>
                <a:gd name="connsiteY7" fmla="*/ 421193 h 1627986"/>
                <a:gd name="connsiteX8" fmla="*/ 94879 w 1175982"/>
                <a:gd name="connsiteY8" fmla="*/ 42019 h 1627986"/>
                <a:gd name="connsiteX9" fmla="*/ 166745 w 1175982"/>
                <a:gd name="connsiteY9" fmla="*/ 42019 h 1627986"/>
                <a:gd name="connsiteX10" fmla="*/ 606150 w 1175982"/>
                <a:gd name="connsiteY10" fmla="*/ 135101 h 1627986"/>
                <a:gd name="connsiteX11" fmla="*/ 1022284 w 1175982"/>
                <a:gd name="connsiteY11" fmla="*/ 24908 h 1627986"/>
                <a:gd name="connsiteX12" fmla="*/ 1096202 w 1175982"/>
                <a:gd name="connsiteY12" fmla="*/ 8481 h 1627986"/>
                <a:gd name="connsiteX13" fmla="*/ 1126317 w 1175982"/>
                <a:gd name="connsiteY13" fmla="*/ 119359 h 16279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175982" h="1627986">
                  <a:moveTo>
                    <a:pt x="1126317" y="119359"/>
                  </a:moveTo>
                  <a:cubicBezTo>
                    <a:pt x="1111944" y="134417"/>
                    <a:pt x="1116051" y="152212"/>
                    <a:pt x="1118788" y="170007"/>
                  </a:cubicBezTo>
                  <a:cubicBezTo>
                    <a:pt x="1171490" y="460891"/>
                    <a:pt x="1182441" y="754511"/>
                    <a:pt x="1172858" y="1048817"/>
                  </a:cubicBezTo>
                  <a:cubicBezTo>
                    <a:pt x="1170121" y="1124789"/>
                    <a:pt x="1167383" y="1200761"/>
                    <a:pt x="1153694" y="1275364"/>
                  </a:cubicBezTo>
                  <a:cubicBezTo>
                    <a:pt x="1124264" y="1407459"/>
                    <a:pt x="1026390" y="1480693"/>
                    <a:pt x="918250" y="1539554"/>
                  </a:cubicBezTo>
                  <a:cubicBezTo>
                    <a:pt x="686228" y="1666174"/>
                    <a:pt x="454890" y="1655223"/>
                    <a:pt x="229712" y="1516968"/>
                  </a:cubicBezTo>
                  <a:cubicBezTo>
                    <a:pt x="131839" y="1449894"/>
                    <a:pt x="49707" y="1311639"/>
                    <a:pt x="47654" y="1295212"/>
                  </a:cubicBezTo>
                  <a:cubicBezTo>
                    <a:pt x="42178" y="1274679"/>
                    <a:pt x="-29002" y="792840"/>
                    <a:pt x="13432" y="421193"/>
                  </a:cubicBezTo>
                  <a:cubicBezTo>
                    <a:pt x="42178" y="328795"/>
                    <a:pt x="83244" y="55023"/>
                    <a:pt x="94879" y="42019"/>
                  </a:cubicBezTo>
                  <a:cubicBezTo>
                    <a:pt x="118834" y="21486"/>
                    <a:pt x="142105" y="29699"/>
                    <a:pt x="166745" y="42019"/>
                  </a:cubicBezTo>
                  <a:cubicBezTo>
                    <a:pt x="305000" y="112515"/>
                    <a:pt x="452152" y="139892"/>
                    <a:pt x="606150" y="135101"/>
                  </a:cubicBezTo>
                  <a:cubicBezTo>
                    <a:pt x="753302" y="130995"/>
                    <a:pt x="892926" y="98142"/>
                    <a:pt x="1022284" y="24908"/>
                  </a:cubicBezTo>
                  <a:cubicBezTo>
                    <a:pt x="1044185" y="12588"/>
                    <a:pt x="1066087" y="-13420"/>
                    <a:pt x="1096202" y="8481"/>
                  </a:cubicBezTo>
                  <a:cubicBezTo>
                    <a:pt x="1115366" y="43388"/>
                    <a:pt x="1137953" y="76240"/>
                    <a:pt x="1126317" y="119359"/>
                  </a:cubicBezTo>
                  <a:close/>
                </a:path>
              </a:pathLst>
            </a:custGeom>
            <a:solidFill>
              <a:srgbClr val="F9D6BA"/>
            </a:solidFill>
            <a:ln w="4491" cap="flat">
              <a:noFill/>
              <a:prstDash val="solid"/>
              <a:miter/>
            </a:ln>
          </p:spPr>
          <p:txBody>
            <a:bodyPr rtlCol="0" anchor="ctr"/>
            <a:lstStyle/>
            <a:p>
              <a:pPr algn="r" rtl="1"/>
              <a:endParaRPr lang="en-US">
                <a:cs typeface="B Nazanin" panose="00000700000000000000" pitchFamily="2" charset="-78"/>
              </a:endParaRPr>
            </a:p>
          </p:txBody>
        </p:sp>
        <p:sp>
          <p:nvSpPr>
            <p:cNvPr id="47" name="Freeform: Shape 46">
              <a:extLst>
                <a:ext uri="{FF2B5EF4-FFF2-40B4-BE49-F238E27FC236}">
                  <a16:creationId xmlns:a16="http://schemas.microsoft.com/office/drawing/2014/main" id="{AC8FA190-8612-486F-B1E9-20AD88047118}"/>
                </a:ext>
              </a:extLst>
            </p:cNvPr>
            <p:cNvSpPr/>
            <p:nvPr/>
          </p:nvSpPr>
          <p:spPr>
            <a:xfrm>
              <a:off x="5602394" y="2432626"/>
              <a:ext cx="381190" cy="451482"/>
            </a:xfrm>
            <a:custGeom>
              <a:avLst/>
              <a:gdLst>
                <a:gd name="connsiteX0" fmla="*/ 126246 w 1047099"/>
                <a:gd name="connsiteY0" fmla="*/ 464044 h 1240187"/>
                <a:gd name="connsiteX1" fmla="*/ 501998 w 1047099"/>
                <a:gd name="connsiteY1" fmla="*/ 112931 h 1240187"/>
                <a:gd name="connsiteX2" fmla="*/ 942087 w 1047099"/>
                <a:gd name="connsiteY2" fmla="*/ 0 h 1240187"/>
                <a:gd name="connsiteX3" fmla="*/ 974940 w 1047099"/>
                <a:gd name="connsiteY3" fmla="*/ 36959 h 1240187"/>
                <a:gd name="connsiteX4" fmla="*/ 1045437 w 1047099"/>
                <a:gd name="connsiteY4" fmla="*/ 1238136 h 1240187"/>
                <a:gd name="connsiteX5" fmla="*/ 35901 w 1047099"/>
                <a:gd name="connsiteY5" fmla="*/ 1101250 h 1240187"/>
                <a:gd name="connsiteX6" fmla="*/ 2364 w 1047099"/>
                <a:gd name="connsiteY6" fmla="*/ 1053339 h 1240187"/>
                <a:gd name="connsiteX7" fmla="*/ 126246 w 1047099"/>
                <a:gd name="connsiteY7" fmla="*/ 464044 h 1240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47099" h="1240187">
                  <a:moveTo>
                    <a:pt x="126246" y="464044"/>
                  </a:moveTo>
                  <a:cubicBezTo>
                    <a:pt x="184422" y="275826"/>
                    <a:pt x="306936" y="155366"/>
                    <a:pt x="501998" y="112931"/>
                  </a:cubicBezTo>
                  <a:cubicBezTo>
                    <a:pt x="649835" y="80763"/>
                    <a:pt x="798357" y="47910"/>
                    <a:pt x="942087" y="0"/>
                  </a:cubicBezTo>
                  <a:cubicBezTo>
                    <a:pt x="966043" y="684"/>
                    <a:pt x="974256" y="14373"/>
                    <a:pt x="974940" y="36959"/>
                  </a:cubicBezTo>
                  <a:cubicBezTo>
                    <a:pt x="976309" y="66389"/>
                    <a:pt x="1059810" y="1220341"/>
                    <a:pt x="1045437" y="1238136"/>
                  </a:cubicBezTo>
                  <a:cubicBezTo>
                    <a:pt x="1029010" y="1257984"/>
                    <a:pt x="188529" y="1127942"/>
                    <a:pt x="35901" y="1101250"/>
                  </a:cubicBezTo>
                  <a:cubicBezTo>
                    <a:pt x="5101" y="1095774"/>
                    <a:pt x="-5165" y="1093036"/>
                    <a:pt x="2364" y="1053339"/>
                  </a:cubicBezTo>
                  <a:cubicBezTo>
                    <a:pt x="19474" y="973945"/>
                    <a:pt x="99553" y="550282"/>
                    <a:pt x="126246" y="464044"/>
                  </a:cubicBezTo>
                  <a:close/>
                </a:path>
              </a:pathLst>
            </a:custGeom>
            <a:solidFill>
              <a:srgbClr val="EFEFEF"/>
            </a:solidFill>
            <a:ln w="6837" cap="flat">
              <a:noFill/>
              <a:prstDash val="solid"/>
              <a:miter/>
            </a:ln>
          </p:spPr>
          <p:txBody>
            <a:bodyPr rtlCol="0" anchor="ctr"/>
            <a:lstStyle/>
            <a:p>
              <a:pPr algn="r" rtl="1"/>
              <a:endParaRPr lang="en-US">
                <a:cs typeface="B Nazanin" panose="00000700000000000000" pitchFamily="2" charset="-78"/>
              </a:endParaRPr>
            </a:p>
          </p:txBody>
        </p:sp>
        <p:sp>
          <p:nvSpPr>
            <p:cNvPr id="48" name="Freeform: Shape 47">
              <a:extLst>
                <a:ext uri="{FF2B5EF4-FFF2-40B4-BE49-F238E27FC236}">
                  <a16:creationId xmlns:a16="http://schemas.microsoft.com/office/drawing/2014/main" id="{3531905C-EA21-47F6-BA7A-A4AF2E145692}"/>
                </a:ext>
              </a:extLst>
            </p:cNvPr>
            <p:cNvSpPr/>
            <p:nvPr/>
          </p:nvSpPr>
          <p:spPr>
            <a:xfrm>
              <a:off x="6115034" y="2754046"/>
              <a:ext cx="402647" cy="149198"/>
            </a:xfrm>
            <a:custGeom>
              <a:avLst/>
              <a:gdLst>
                <a:gd name="connsiteX0" fmla="*/ 38328 w 1106040"/>
                <a:gd name="connsiteY0" fmla="*/ 299096 h 409836"/>
                <a:gd name="connsiteX1" fmla="*/ 0 w 1106040"/>
                <a:gd name="connsiteY1" fmla="*/ 19164 h 409836"/>
                <a:gd name="connsiteX2" fmla="*/ 165632 w 1106040"/>
                <a:gd name="connsiteY2" fmla="*/ 203960 h 409836"/>
                <a:gd name="connsiteX3" fmla="*/ 479786 w 1106040"/>
                <a:gd name="connsiteY3" fmla="*/ 321683 h 409836"/>
                <a:gd name="connsiteX4" fmla="*/ 934933 w 1106040"/>
                <a:gd name="connsiteY4" fmla="*/ 195063 h 409836"/>
                <a:gd name="connsiteX5" fmla="*/ 1106041 w 1106040"/>
                <a:gd name="connsiteY5" fmla="*/ 0 h 409836"/>
                <a:gd name="connsiteX6" fmla="*/ 1057446 w 1106040"/>
                <a:gd name="connsiteY6" fmla="*/ 360011 h 409836"/>
                <a:gd name="connsiteX7" fmla="*/ 1010220 w 1106040"/>
                <a:gd name="connsiteY7" fmla="*/ 397654 h 409836"/>
                <a:gd name="connsiteX8" fmla="*/ 93767 w 1106040"/>
                <a:gd name="connsiteY8" fmla="*/ 399023 h 409836"/>
                <a:gd name="connsiteX9" fmla="*/ 47910 w 1106040"/>
                <a:gd name="connsiteY9" fmla="*/ 361380 h 409836"/>
                <a:gd name="connsiteX10" fmla="*/ 38328 w 1106040"/>
                <a:gd name="connsiteY10" fmla="*/ 299096 h 409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06040" h="409836">
                  <a:moveTo>
                    <a:pt x="38328" y="299096"/>
                  </a:moveTo>
                  <a:cubicBezTo>
                    <a:pt x="41750" y="280617"/>
                    <a:pt x="13689" y="158788"/>
                    <a:pt x="0" y="19164"/>
                  </a:cubicBezTo>
                  <a:cubicBezTo>
                    <a:pt x="98558" y="142362"/>
                    <a:pt x="127304" y="172476"/>
                    <a:pt x="165632" y="203960"/>
                  </a:cubicBezTo>
                  <a:cubicBezTo>
                    <a:pt x="263506" y="262137"/>
                    <a:pt x="363433" y="310732"/>
                    <a:pt x="479786" y="321683"/>
                  </a:cubicBezTo>
                  <a:cubicBezTo>
                    <a:pt x="648841" y="337424"/>
                    <a:pt x="798047" y="292252"/>
                    <a:pt x="934933" y="195063"/>
                  </a:cubicBezTo>
                  <a:cubicBezTo>
                    <a:pt x="1008167" y="143046"/>
                    <a:pt x="1058815" y="73234"/>
                    <a:pt x="1106041" y="0"/>
                  </a:cubicBezTo>
                  <a:cubicBezTo>
                    <a:pt x="1099881" y="121144"/>
                    <a:pt x="1078663" y="240919"/>
                    <a:pt x="1057446" y="360011"/>
                  </a:cubicBezTo>
                  <a:cubicBezTo>
                    <a:pt x="1052655" y="387388"/>
                    <a:pt x="1036913" y="396970"/>
                    <a:pt x="1010220" y="397654"/>
                  </a:cubicBezTo>
                  <a:cubicBezTo>
                    <a:pt x="704964" y="409974"/>
                    <a:pt x="399023" y="416818"/>
                    <a:pt x="93767" y="399023"/>
                  </a:cubicBezTo>
                  <a:cubicBezTo>
                    <a:pt x="67074" y="397654"/>
                    <a:pt x="50648" y="389441"/>
                    <a:pt x="47910" y="361380"/>
                  </a:cubicBezTo>
                  <a:cubicBezTo>
                    <a:pt x="46541" y="340847"/>
                    <a:pt x="41750" y="319629"/>
                    <a:pt x="38328" y="299096"/>
                  </a:cubicBezTo>
                  <a:close/>
                </a:path>
              </a:pathLst>
            </a:custGeom>
            <a:solidFill>
              <a:schemeClr val="accent2"/>
            </a:solidFill>
            <a:ln w="4491" cap="flat">
              <a:noFill/>
              <a:prstDash val="solid"/>
              <a:miter/>
            </a:ln>
          </p:spPr>
          <p:txBody>
            <a:bodyPr rtlCol="0" anchor="ctr"/>
            <a:lstStyle/>
            <a:p>
              <a:pPr algn="r" rtl="1"/>
              <a:endParaRPr lang="en-US">
                <a:cs typeface="B Nazanin" panose="00000700000000000000" pitchFamily="2" charset="-78"/>
              </a:endParaRPr>
            </a:p>
          </p:txBody>
        </p:sp>
        <p:sp>
          <p:nvSpPr>
            <p:cNvPr id="49" name="Freeform: Shape 48">
              <a:extLst>
                <a:ext uri="{FF2B5EF4-FFF2-40B4-BE49-F238E27FC236}">
                  <a16:creationId xmlns:a16="http://schemas.microsoft.com/office/drawing/2014/main" id="{30560948-19B3-4AC4-90E4-35BDF6AEDF39}"/>
                </a:ext>
              </a:extLst>
            </p:cNvPr>
            <p:cNvSpPr/>
            <p:nvPr/>
          </p:nvSpPr>
          <p:spPr>
            <a:xfrm>
              <a:off x="5793691" y="1182078"/>
              <a:ext cx="1024138" cy="1105077"/>
            </a:xfrm>
            <a:custGeom>
              <a:avLst/>
              <a:gdLst>
                <a:gd name="connsiteX0" fmla="*/ 1939466 w 2813231"/>
                <a:gd name="connsiteY0" fmla="*/ 2832176 h 3035563"/>
                <a:gd name="connsiteX1" fmla="*/ 1921671 w 2813231"/>
                <a:gd name="connsiteY1" fmla="*/ 2842443 h 3035563"/>
                <a:gd name="connsiteX2" fmla="*/ 1855966 w 2813231"/>
                <a:gd name="connsiteY2" fmla="*/ 2897882 h 3035563"/>
                <a:gd name="connsiteX3" fmla="*/ 1554132 w 2813231"/>
                <a:gd name="connsiteY3" fmla="*/ 3027239 h 3035563"/>
                <a:gd name="connsiteX4" fmla="*/ 1487742 w 2813231"/>
                <a:gd name="connsiteY4" fmla="*/ 3032714 h 3035563"/>
                <a:gd name="connsiteX5" fmla="*/ 990160 w 2813231"/>
                <a:gd name="connsiteY5" fmla="*/ 2860238 h 3035563"/>
                <a:gd name="connsiteX6" fmla="*/ 923086 w 2813231"/>
                <a:gd name="connsiteY6" fmla="*/ 2803430 h 3035563"/>
                <a:gd name="connsiteX7" fmla="*/ 445353 w 2813231"/>
                <a:gd name="connsiteY7" fmla="*/ 2473534 h 3035563"/>
                <a:gd name="connsiteX8" fmla="*/ 105875 w 2813231"/>
                <a:gd name="connsiteY8" fmla="*/ 2071089 h 3035563"/>
                <a:gd name="connsiteX9" fmla="*/ 27850 w 2813231"/>
                <a:gd name="connsiteY9" fmla="*/ 1516015 h 3035563"/>
                <a:gd name="connsiteX10" fmla="*/ 125039 w 2813231"/>
                <a:gd name="connsiteY10" fmla="*/ 815842 h 3035563"/>
                <a:gd name="connsiteX11" fmla="*/ 273561 w 2813231"/>
                <a:gd name="connsiteY11" fmla="*/ 20533 h 3035563"/>
                <a:gd name="connsiteX12" fmla="*/ 281774 w 2813231"/>
                <a:gd name="connsiteY12" fmla="*/ 0 h 3035563"/>
                <a:gd name="connsiteX13" fmla="*/ 314627 w 2813231"/>
                <a:gd name="connsiteY13" fmla="*/ 39697 h 3035563"/>
                <a:gd name="connsiteX14" fmla="*/ 1729346 w 2813231"/>
                <a:gd name="connsiteY14" fmla="*/ 1101934 h 3035563"/>
                <a:gd name="connsiteX15" fmla="*/ 1833379 w 2813231"/>
                <a:gd name="connsiteY15" fmla="*/ 1123836 h 3035563"/>
                <a:gd name="connsiteX16" fmla="*/ 1855281 w 2813231"/>
                <a:gd name="connsiteY16" fmla="*/ 1118360 h 3035563"/>
                <a:gd name="connsiteX17" fmla="*/ 1844330 w 2813231"/>
                <a:gd name="connsiteY17" fmla="*/ 1095090 h 3035563"/>
                <a:gd name="connsiteX18" fmla="*/ 1821060 w 2813231"/>
                <a:gd name="connsiteY18" fmla="*/ 1077295 h 3035563"/>
                <a:gd name="connsiteX19" fmla="*/ 1525385 w 2813231"/>
                <a:gd name="connsiteY19" fmla="*/ 501688 h 3035563"/>
                <a:gd name="connsiteX20" fmla="*/ 1571927 w 2813231"/>
                <a:gd name="connsiteY20" fmla="*/ 483208 h 3035563"/>
                <a:gd name="connsiteX21" fmla="*/ 2221452 w 2813231"/>
                <a:gd name="connsiteY21" fmla="*/ 822002 h 3035563"/>
                <a:gd name="connsiteX22" fmla="*/ 2282366 w 2813231"/>
                <a:gd name="connsiteY22" fmla="*/ 852117 h 3035563"/>
                <a:gd name="connsiteX23" fmla="*/ 2077721 w 2813231"/>
                <a:gd name="connsiteY23" fmla="*/ 321683 h 3035563"/>
                <a:gd name="connsiteX24" fmla="*/ 2087303 w 2813231"/>
                <a:gd name="connsiteY24" fmla="*/ 314838 h 3035563"/>
                <a:gd name="connsiteX25" fmla="*/ 2133160 w 2813231"/>
                <a:gd name="connsiteY25" fmla="*/ 366171 h 3035563"/>
                <a:gd name="connsiteX26" fmla="*/ 2606787 w 2813231"/>
                <a:gd name="connsiteY26" fmla="*/ 906187 h 3035563"/>
                <a:gd name="connsiteX27" fmla="*/ 2662226 w 2813231"/>
                <a:gd name="connsiteY27" fmla="*/ 897289 h 3035563"/>
                <a:gd name="connsiteX28" fmla="*/ 2751202 w 2813231"/>
                <a:gd name="connsiteY28" fmla="*/ 719337 h 3035563"/>
                <a:gd name="connsiteX29" fmla="*/ 2764890 w 2813231"/>
                <a:gd name="connsiteY29" fmla="*/ 978737 h 3035563"/>
                <a:gd name="connsiteX30" fmla="*/ 2812800 w 2813231"/>
                <a:gd name="connsiteY30" fmla="*/ 1928043 h 3035563"/>
                <a:gd name="connsiteX31" fmla="*/ 2781317 w 2813231"/>
                <a:gd name="connsiteY31" fmla="*/ 2066298 h 3035563"/>
                <a:gd name="connsiteX32" fmla="*/ 2094148 w 2813231"/>
                <a:gd name="connsiteY32" fmla="*/ 2742516 h 3035563"/>
                <a:gd name="connsiteX33" fmla="*/ 1939466 w 2813231"/>
                <a:gd name="connsiteY33" fmla="*/ 2832176 h 30355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813231" h="3035563">
                  <a:moveTo>
                    <a:pt x="1939466" y="2832176"/>
                  </a:moveTo>
                  <a:cubicBezTo>
                    <a:pt x="1933306" y="2835598"/>
                    <a:pt x="1927147" y="2839020"/>
                    <a:pt x="1921671" y="2842443"/>
                  </a:cubicBezTo>
                  <a:cubicBezTo>
                    <a:pt x="1905929" y="2867767"/>
                    <a:pt x="1882658" y="2884193"/>
                    <a:pt x="1855966" y="2897882"/>
                  </a:cubicBezTo>
                  <a:cubicBezTo>
                    <a:pt x="1758092" y="2948529"/>
                    <a:pt x="1656796" y="2989595"/>
                    <a:pt x="1554132" y="3027239"/>
                  </a:cubicBezTo>
                  <a:cubicBezTo>
                    <a:pt x="1532914" y="3035452"/>
                    <a:pt x="1511697" y="3038190"/>
                    <a:pt x="1487742" y="3032714"/>
                  </a:cubicBezTo>
                  <a:cubicBezTo>
                    <a:pt x="1315949" y="2990964"/>
                    <a:pt x="1151002" y="2933472"/>
                    <a:pt x="990160" y="2860238"/>
                  </a:cubicBezTo>
                  <a:cubicBezTo>
                    <a:pt x="961414" y="2847234"/>
                    <a:pt x="944303" y="2823279"/>
                    <a:pt x="923086" y="2803430"/>
                  </a:cubicBezTo>
                  <a:cubicBezTo>
                    <a:pt x="753347" y="2708294"/>
                    <a:pt x="590453" y="2603576"/>
                    <a:pt x="445353" y="2473534"/>
                  </a:cubicBezTo>
                  <a:cubicBezTo>
                    <a:pt x="313258" y="2355128"/>
                    <a:pt x="194851" y="2225770"/>
                    <a:pt x="105875" y="2071089"/>
                  </a:cubicBezTo>
                  <a:cubicBezTo>
                    <a:pt x="5948" y="1896559"/>
                    <a:pt x="-30326" y="1713131"/>
                    <a:pt x="27850" y="1516015"/>
                  </a:cubicBezTo>
                  <a:cubicBezTo>
                    <a:pt x="94924" y="1287415"/>
                    <a:pt x="102453" y="1050602"/>
                    <a:pt x="125039" y="815842"/>
                  </a:cubicBezTo>
                  <a:cubicBezTo>
                    <a:pt x="151048" y="546176"/>
                    <a:pt x="203065" y="281986"/>
                    <a:pt x="273561" y="20533"/>
                  </a:cubicBezTo>
                  <a:cubicBezTo>
                    <a:pt x="274930" y="14373"/>
                    <a:pt x="278352" y="8898"/>
                    <a:pt x="281774" y="0"/>
                  </a:cubicBezTo>
                  <a:cubicBezTo>
                    <a:pt x="300938" y="8213"/>
                    <a:pt x="305729" y="26008"/>
                    <a:pt x="314627" y="39697"/>
                  </a:cubicBezTo>
                  <a:cubicBezTo>
                    <a:pt x="660265" y="561234"/>
                    <a:pt x="1134575" y="912347"/>
                    <a:pt x="1729346" y="1101934"/>
                  </a:cubicBezTo>
                  <a:cubicBezTo>
                    <a:pt x="1762883" y="1112885"/>
                    <a:pt x="1798473" y="1117676"/>
                    <a:pt x="1833379" y="1123836"/>
                  </a:cubicBezTo>
                  <a:cubicBezTo>
                    <a:pt x="1840224" y="1125205"/>
                    <a:pt x="1851859" y="1123152"/>
                    <a:pt x="1855281" y="1118360"/>
                  </a:cubicBezTo>
                  <a:cubicBezTo>
                    <a:pt x="1862126" y="1108094"/>
                    <a:pt x="1851175" y="1101250"/>
                    <a:pt x="1844330" y="1095090"/>
                  </a:cubicBezTo>
                  <a:cubicBezTo>
                    <a:pt x="1836802" y="1088930"/>
                    <a:pt x="1829273" y="1082770"/>
                    <a:pt x="1821060" y="1077295"/>
                  </a:cubicBezTo>
                  <a:cubicBezTo>
                    <a:pt x="1621890" y="936986"/>
                    <a:pt x="1547287" y="732341"/>
                    <a:pt x="1525385" y="501688"/>
                  </a:cubicBezTo>
                  <a:cubicBezTo>
                    <a:pt x="1519910" y="446933"/>
                    <a:pt x="1551394" y="472942"/>
                    <a:pt x="1571927" y="483208"/>
                  </a:cubicBezTo>
                  <a:cubicBezTo>
                    <a:pt x="1788891" y="596140"/>
                    <a:pt x="2005172" y="709071"/>
                    <a:pt x="2221452" y="822002"/>
                  </a:cubicBezTo>
                  <a:cubicBezTo>
                    <a:pt x="2237194" y="830215"/>
                    <a:pt x="2252936" y="837744"/>
                    <a:pt x="2282366" y="852117"/>
                  </a:cubicBezTo>
                  <a:cubicBezTo>
                    <a:pt x="2211185" y="667320"/>
                    <a:pt x="2144111" y="494844"/>
                    <a:pt x="2077721" y="321683"/>
                  </a:cubicBezTo>
                  <a:cubicBezTo>
                    <a:pt x="2081144" y="319629"/>
                    <a:pt x="2083881" y="316892"/>
                    <a:pt x="2087303" y="314838"/>
                  </a:cubicBezTo>
                  <a:cubicBezTo>
                    <a:pt x="2102361" y="331949"/>
                    <a:pt x="2118103" y="348375"/>
                    <a:pt x="2133160" y="366171"/>
                  </a:cubicBezTo>
                  <a:cubicBezTo>
                    <a:pt x="2291264" y="546176"/>
                    <a:pt x="2450052" y="725497"/>
                    <a:pt x="2606787" y="906187"/>
                  </a:cubicBezTo>
                  <a:cubicBezTo>
                    <a:pt x="2635533" y="939040"/>
                    <a:pt x="2647168" y="936986"/>
                    <a:pt x="2662226" y="897289"/>
                  </a:cubicBezTo>
                  <a:cubicBezTo>
                    <a:pt x="2686181" y="836375"/>
                    <a:pt x="2714242" y="777514"/>
                    <a:pt x="2751202" y="719337"/>
                  </a:cubicBezTo>
                  <a:cubicBezTo>
                    <a:pt x="2755993" y="805576"/>
                    <a:pt x="2760784" y="891814"/>
                    <a:pt x="2764890" y="978737"/>
                  </a:cubicBezTo>
                  <a:cubicBezTo>
                    <a:pt x="2780632" y="1295628"/>
                    <a:pt x="2795690" y="1611835"/>
                    <a:pt x="2812800" y="1928043"/>
                  </a:cubicBezTo>
                  <a:cubicBezTo>
                    <a:pt x="2815538" y="1978690"/>
                    <a:pt x="2805272" y="2021810"/>
                    <a:pt x="2781317" y="2066298"/>
                  </a:cubicBezTo>
                  <a:cubicBezTo>
                    <a:pt x="2619106" y="2359919"/>
                    <a:pt x="2376818" y="2571408"/>
                    <a:pt x="2094148" y="2742516"/>
                  </a:cubicBezTo>
                  <a:cubicBezTo>
                    <a:pt x="2043500" y="2772630"/>
                    <a:pt x="1990799" y="2802061"/>
                    <a:pt x="1939466" y="2832176"/>
                  </a:cubicBezTo>
                  <a:close/>
                </a:path>
              </a:pathLst>
            </a:custGeom>
            <a:solidFill>
              <a:srgbClr val="F9D6BA"/>
            </a:solidFill>
            <a:ln w="4491" cap="flat">
              <a:noFill/>
              <a:prstDash val="solid"/>
              <a:miter/>
            </a:ln>
          </p:spPr>
          <p:txBody>
            <a:bodyPr rtlCol="0" anchor="ctr"/>
            <a:lstStyle/>
            <a:p>
              <a:pPr algn="r" rtl="1"/>
              <a:endParaRPr lang="en-US">
                <a:cs typeface="B Nazanin" panose="00000700000000000000" pitchFamily="2" charset="-78"/>
              </a:endParaRPr>
            </a:p>
          </p:txBody>
        </p:sp>
        <p:sp>
          <p:nvSpPr>
            <p:cNvPr id="50" name="Freeform: Shape 49">
              <a:extLst>
                <a:ext uri="{FF2B5EF4-FFF2-40B4-BE49-F238E27FC236}">
                  <a16:creationId xmlns:a16="http://schemas.microsoft.com/office/drawing/2014/main" id="{E50664A8-0B1C-4C37-9B6B-B6B56076110B}"/>
                </a:ext>
              </a:extLst>
            </p:cNvPr>
            <p:cNvSpPr/>
            <p:nvPr/>
          </p:nvSpPr>
          <p:spPr>
            <a:xfrm>
              <a:off x="6129735" y="2202400"/>
              <a:ext cx="366518" cy="145571"/>
            </a:xfrm>
            <a:custGeom>
              <a:avLst/>
              <a:gdLst>
                <a:gd name="connsiteX0" fmla="*/ 0 w 1006798"/>
                <a:gd name="connsiteY0" fmla="*/ 0 h 399873"/>
                <a:gd name="connsiteX1" fmla="*/ 186165 w 1006798"/>
                <a:gd name="connsiteY1" fmla="*/ 80763 h 399873"/>
                <a:gd name="connsiteX2" fmla="*/ 563971 w 1006798"/>
                <a:gd name="connsiteY2" fmla="*/ 203960 h 399873"/>
                <a:gd name="connsiteX3" fmla="*/ 634468 w 1006798"/>
                <a:gd name="connsiteY3" fmla="*/ 197116 h 399873"/>
                <a:gd name="connsiteX4" fmla="*/ 954097 w 1006798"/>
                <a:gd name="connsiteY4" fmla="*/ 57492 h 399873"/>
                <a:gd name="connsiteX5" fmla="*/ 999269 w 1006798"/>
                <a:gd name="connsiteY5" fmla="*/ 39697 h 399873"/>
                <a:gd name="connsiteX6" fmla="*/ 1006798 w 1006798"/>
                <a:gd name="connsiteY6" fmla="*/ 253924 h 399873"/>
                <a:gd name="connsiteX7" fmla="*/ 708386 w 1006798"/>
                <a:gd name="connsiteY7" fmla="*/ 377121 h 399873"/>
                <a:gd name="connsiteX8" fmla="*/ 79394 w 1006798"/>
                <a:gd name="connsiteY8" fmla="*/ 307994 h 399873"/>
                <a:gd name="connsiteX9" fmla="*/ 20533 w 1006798"/>
                <a:gd name="connsiteY9" fmla="*/ 291568 h 399873"/>
                <a:gd name="connsiteX10" fmla="*/ 16426 w 1006798"/>
                <a:gd name="connsiteY10" fmla="*/ 136886 h 399873"/>
                <a:gd name="connsiteX11" fmla="*/ 0 w 1006798"/>
                <a:gd name="connsiteY11" fmla="*/ 0 h 3998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06798" h="399873">
                  <a:moveTo>
                    <a:pt x="0" y="0"/>
                  </a:moveTo>
                  <a:cubicBezTo>
                    <a:pt x="62283" y="27377"/>
                    <a:pt x="123882" y="54754"/>
                    <a:pt x="186165" y="80763"/>
                  </a:cubicBezTo>
                  <a:cubicBezTo>
                    <a:pt x="308678" y="132780"/>
                    <a:pt x="435298" y="171108"/>
                    <a:pt x="563971" y="203960"/>
                  </a:cubicBezTo>
                  <a:cubicBezTo>
                    <a:pt x="589295" y="210120"/>
                    <a:pt x="611197" y="205329"/>
                    <a:pt x="634468" y="197116"/>
                  </a:cubicBezTo>
                  <a:cubicBezTo>
                    <a:pt x="743977" y="156735"/>
                    <a:pt x="850748" y="110878"/>
                    <a:pt x="954097" y="57492"/>
                  </a:cubicBezTo>
                  <a:cubicBezTo>
                    <a:pt x="968470" y="49963"/>
                    <a:pt x="984212" y="45172"/>
                    <a:pt x="999269" y="39697"/>
                  </a:cubicBezTo>
                  <a:cubicBezTo>
                    <a:pt x="999954" y="110878"/>
                    <a:pt x="997216" y="182743"/>
                    <a:pt x="1006798" y="253924"/>
                  </a:cubicBezTo>
                  <a:cubicBezTo>
                    <a:pt x="913031" y="307994"/>
                    <a:pt x="816526" y="356588"/>
                    <a:pt x="708386" y="377121"/>
                  </a:cubicBezTo>
                  <a:cubicBezTo>
                    <a:pt x="491422" y="418872"/>
                    <a:pt x="281301" y="407237"/>
                    <a:pt x="79394" y="307994"/>
                  </a:cubicBezTo>
                  <a:cubicBezTo>
                    <a:pt x="60914" y="299097"/>
                    <a:pt x="43804" y="284039"/>
                    <a:pt x="20533" y="291568"/>
                  </a:cubicBezTo>
                  <a:cubicBezTo>
                    <a:pt x="19164" y="240235"/>
                    <a:pt x="17795" y="188219"/>
                    <a:pt x="16426" y="136886"/>
                  </a:cubicBezTo>
                  <a:cubicBezTo>
                    <a:pt x="19164" y="90345"/>
                    <a:pt x="5476" y="45857"/>
                    <a:pt x="0" y="0"/>
                  </a:cubicBezTo>
                  <a:close/>
                </a:path>
              </a:pathLst>
            </a:custGeom>
            <a:solidFill>
              <a:srgbClr val="E2C2A7"/>
            </a:solidFill>
            <a:ln w="4491" cap="flat">
              <a:noFill/>
              <a:prstDash val="solid"/>
              <a:miter/>
            </a:ln>
          </p:spPr>
          <p:txBody>
            <a:bodyPr rtlCol="0" anchor="ctr"/>
            <a:lstStyle/>
            <a:p>
              <a:pPr algn="r" rtl="1"/>
              <a:endParaRPr lang="en-US">
                <a:cs typeface="B Nazanin" panose="00000700000000000000" pitchFamily="2" charset="-78"/>
              </a:endParaRPr>
            </a:p>
          </p:txBody>
        </p:sp>
        <p:sp>
          <p:nvSpPr>
            <p:cNvPr id="51" name="Freeform: Shape 50">
              <a:extLst>
                <a:ext uri="{FF2B5EF4-FFF2-40B4-BE49-F238E27FC236}">
                  <a16:creationId xmlns:a16="http://schemas.microsoft.com/office/drawing/2014/main" id="{D86A987A-9727-42B5-84D3-143455DCA374}"/>
                </a:ext>
              </a:extLst>
            </p:cNvPr>
            <p:cNvSpPr/>
            <p:nvPr/>
          </p:nvSpPr>
          <p:spPr>
            <a:xfrm>
              <a:off x="5610161" y="1414853"/>
              <a:ext cx="133358" cy="334387"/>
            </a:xfrm>
            <a:custGeom>
              <a:avLst/>
              <a:gdLst>
                <a:gd name="connsiteX0" fmla="*/ 161034 w 366325"/>
                <a:gd name="connsiteY0" fmla="*/ 529 h 918537"/>
                <a:gd name="connsiteX1" fmla="*/ 200047 w 366325"/>
                <a:gd name="connsiteY1" fmla="*/ 47070 h 918537"/>
                <a:gd name="connsiteX2" fmla="*/ 289707 w 366325"/>
                <a:gd name="connsiteY2" fmla="*/ 493319 h 918537"/>
                <a:gd name="connsiteX3" fmla="*/ 362257 w 366325"/>
                <a:gd name="connsiteY3" fmla="*/ 854699 h 918537"/>
                <a:gd name="connsiteX4" fmla="*/ 347199 w 366325"/>
                <a:gd name="connsiteY4" fmla="*/ 914244 h 918537"/>
                <a:gd name="connsiteX5" fmla="*/ 295183 w 366325"/>
                <a:gd name="connsiteY5" fmla="*/ 884129 h 918537"/>
                <a:gd name="connsiteX6" fmla="*/ 89853 w 366325"/>
                <a:gd name="connsiteY6" fmla="*/ 567238 h 918537"/>
                <a:gd name="connsiteX7" fmla="*/ 9090 w 366325"/>
                <a:gd name="connsiteY7" fmla="*/ 152473 h 918537"/>
                <a:gd name="connsiteX8" fmla="*/ 161034 w 366325"/>
                <a:gd name="connsiteY8" fmla="*/ 529 h 918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6325" h="918537">
                  <a:moveTo>
                    <a:pt x="161034" y="529"/>
                  </a:moveTo>
                  <a:cubicBezTo>
                    <a:pt x="195256" y="-4262"/>
                    <a:pt x="195256" y="24484"/>
                    <a:pt x="200047" y="47070"/>
                  </a:cubicBezTo>
                  <a:cubicBezTo>
                    <a:pt x="230162" y="195592"/>
                    <a:pt x="259592" y="344798"/>
                    <a:pt x="289707" y="493319"/>
                  </a:cubicBezTo>
                  <a:cubicBezTo>
                    <a:pt x="313662" y="613779"/>
                    <a:pt x="337617" y="734239"/>
                    <a:pt x="362257" y="854699"/>
                  </a:cubicBezTo>
                  <a:cubicBezTo>
                    <a:pt x="367048" y="877285"/>
                    <a:pt x="372523" y="901240"/>
                    <a:pt x="347199" y="914244"/>
                  </a:cubicBezTo>
                  <a:cubicBezTo>
                    <a:pt x="317084" y="929302"/>
                    <a:pt x="307502" y="901240"/>
                    <a:pt x="295183" y="884129"/>
                  </a:cubicBezTo>
                  <a:cubicBezTo>
                    <a:pt x="219211" y="783518"/>
                    <a:pt x="149399" y="678116"/>
                    <a:pt x="89853" y="567238"/>
                  </a:cubicBezTo>
                  <a:cubicBezTo>
                    <a:pt x="20726" y="437196"/>
                    <a:pt x="-18971" y="300994"/>
                    <a:pt x="9090" y="152473"/>
                  </a:cubicBezTo>
                  <a:cubicBezTo>
                    <a:pt x="26886" y="57337"/>
                    <a:pt x="83009" y="1213"/>
                    <a:pt x="161034" y="529"/>
                  </a:cubicBezTo>
                  <a:close/>
                </a:path>
              </a:pathLst>
            </a:custGeom>
            <a:solidFill>
              <a:srgbClr val="F9D6BA"/>
            </a:solidFill>
            <a:ln w="4491" cap="flat">
              <a:noFill/>
              <a:prstDash val="solid"/>
              <a:miter/>
            </a:ln>
          </p:spPr>
          <p:txBody>
            <a:bodyPr rtlCol="0" anchor="ctr"/>
            <a:lstStyle/>
            <a:p>
              <a:pPr algn="r" rtl="1"/>
              <a:endParaRPr lang="en-US">
                <a:cs typeface="B Nazanin" panose="00000700000000000000" pitchFamily="2" charset="-78"/>
              </a:endParaRPr>
            </a:p>
          </p:txBody>
        </p:sp>
        <p:sp>
          <p:nvSpPr>
            <p:cNvPr id="52" name="Freeform: Shape 51">
              <a:extLst>
                <a:ext uri="{FF2B5EF4-FFF2-40B4-BE49-F238E27FC236}">
                  <a16:creationId xmlns:a16="http://schemas.microsoft.com/office/drawing/2014/main" id="{CBA4A542-F6BB-4ACF-89DC-F446AEC3B859}"/>
                </a:ext>
              </a:extLst>
            </p:cNvPr>
            <p:cNvSpPr/>
            <p:nvPr/>
          </p:nvSpPr>
          <p:spPr>
            <a:xfrm>
              <a:off x="6898130" y="1395251"/>
              <a:ext cx="128839" cy="331936"/>
            </a:xfrm>
            <a:custGeom>
              <a:avLst/>
              <a:gdLst>
                <a:gd name="connsiteX0" fmla="*/ 353912 w 353912"/>
                <a:gd name="connsiteY0" fmla="*/ 250807 h 911803"/>
                <a:gd name="connsiteX1" fmla="*/ 66451 w 353912"/>
                <a:gd name="connsiteY1" fmla="*/ 893488 h 911803"/>
                <a:gd name="connsiteX2" fmla="*/ 15119 w 353912"/>
                <a:gd name="connsiteY2" fmla="*/ 906492 h 911803"/>
                <a:gd name="connsiteX3" fmla="*/ 4168 w 353912"/>
                <a:gd name="connsiteY3" fmla="*/ 859266 h 911803"/>
                <a:gd name="connsiteX4" fmla="*/ 207444 w 353912"/>
                <a:gd name="connsiteY4" fmla="*/ 30420 h 911803"/>
                <a:gd name="connsiteX5" fmla="*/ 257407 w 353912"/>
                <a:gd name="connsiteY5" fmla="*/ 10572 h 911803"/>
                <a:gd name="connsiteX6" fmla="*/ 353912 w 353912"/>
                <a:gd name="connsiteY6" fmla="*/ 250807 h 911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3912" h="911803">
                  <a:moveTo>
                    <a:pt x="353912" y="250807"/>
                  </a:moveTo>
                  <a:cubicBezTo>
                    <a:pt x="336801" y="485567"/>
                    <a:pt x="235506" y="703901"/>
                    <a:pt x="66451" y="893488"/>
                  </a:cubicBezTo>
                  <a:cubicBezTo>
                    <a:pt x="52078" y="909230"/>
                    <a:pt x="36336" y="918128"/>
                    <a:pt x="15119" y="906492"/>
                  </a:cubicBezTo>
                  <a:cubicBezTo>
                    <a:pt x="-5414" y="894857"/>
                    <a:pt x="-623" y="876377"/>
                    <a:pt x="4168" y="859266"/>
                  </a:cubicBezTo>
                  <a:cubicBezTo>
                    <a:pt x="71926" y="582756"/>
                    <a:pt x="140369" y="306931"/>
                    <a:pt x="207444" y="30420"/>
                  </a:cubicBezTo>
                  <a:cubicBezTo>
                    <a:pt x="215657" y="-3801"/>
                    <a:pt x="229345" y="-7223"/>
                    <a:pt x="257407" y="10572"/>
                  </a:cubicBezTo>
                  <a:cubicBezTo>
                    <a:pt x="340223" y="61220"/>
                    <a:pt x="352543" y="142667"/>
                    <a:pt x="353912" y="250807"/>
                  </a:cubicBezTo>
                  <a:close/>
                </a:path>
              </a:pathLst>
            </a:custGeom>
            <a:solidFill>
              <a:srgbClr val="F9D6BA"/>
            </a:solidFill>
            <a:ln w="4491" cap="flat">
              <a:noFill/>
              <a:prstDash val="solid"/>
              <a:miter/>
            </a:ln>
          </p:spPr>
          <p:txBody>
            <a:bodyPr rtlCol="0" anchor="ctr"/>
            <a:lstStyle/>
            <a:p>
              <a:pPr algn="r" rtl="1"/>
              <a:endParaRPr lang="en-US">
                <a:cs typeface="B Nazanin" panose="00000700000000000000" pitchFamily="2" charset="-78"/>
              </a:endParaRPr>
            </a:p>
          </p:txBody>
        </p:sp>
        <p:sp>
          <p:nvSpPr>
            <p:cNvPr id="53" name="Freeform: Shape 52">
              <a:extLst>
                <a:ext uri="{FF2B5EF4-FFF2-40B4-BE49-F238E27FC236}">
                  <a16:creationId xmlns:a16="http://schemas.microsoft.com/office/drawing/2014/main" id="{A878990F-A15A-4C0B-8D50-0B52BBAC9BDA}"/>
                </a:ext>
              </a:extLst>
            </p:cNvPr>
            <p:cNvSpPr/>
            <p:nvPr/>
          </p:nvSpPr>
          <p:spPr>
            <a:xfrm>
              <a:off x="6621753" y="2404221"/>
              <a:ext cx="427385" cy="479746"/>
            </a:xfrm>
            <a:custGeom>
              <a:avLst/>
              <a:gdLst>
                <a:gd name="connsiteX0" fmla="*/ 1167854 w 1173993"/>
                <a:gd name="connsiteY0" fmla="*/ 1097143 h 1317825"/>
                <a:gd name="connsiteX1" fmla="*/ 1015226 w 1173993"/>
                <a:gd name="connsiteY1" fmla="*/ 540701 h 1317825"/>
                <a:gd name="connsiteX2" fmla="*/ 766093 w 1173993"/>
                <a:gd name="connsiteY2" fmla="*/ 232707 h 1317825"/>
                <a:gd name="connsiteX3" fmla="*/ 400607 w 1173993"/>
                <a:gd name="connsiteY3" fmla="*/ 94451 h 1317825"/>
                <a:gd name="connsiteX4" fmla="*/ 6374 w 1173993"/>
                <a:gd name="connsiteY4" fmla="*/ 0 h 1317825"/>
                <a:gd name="connsiteX5" fmla="*/ 20747 w 1173993"/>
                <a:gd name="connsiteY5" fmla="*/ 30799 h 1317825"/>
                <a:gd name="connsiteX6" fmla="*/ 152158 w 1173993"/>
                <a:gd name="connsiteY6" fmla="*/ 91714 h 1317825"/>
                <a:gd name="connsiteX7" fmla="*/ 217179 w 1173993"/>
                <a:gd name="connsiteY7" fmla="*/ 177268 h 1317825"/>
                <a:gd name="connsiteX8" fmla="*/ 179535 w 1173993"/>
                <a:gd name="connsiteY8" fmla="*/ 803522 h 1317825"/>
                <a:gd name="connsiteX9" fmla="*/ 76871 w 1173993"/>
                <a:gd name="connsiteY9" fmla="*/ 1271673 h 1317825"/>
                <a:gd name="connsiteX10" fmla="*/ 109723 w 1173993"/>
                <a:gd name="connsiteY10" fmla="*/ 1314792 h 1317825"/>
                <a:gd name="connsiteX11" fmla="*/ 1140477 w 1173993"/>
                <a:gd name="connsiteY11" fmla="*/ 1149844 h 1317825"/>
                <a:gd name="connsiteX12" fmla="*/ 1167854 w 1173993"/>
                <a:gd name="connsiteY12" fmla="*/ 1097143 h 1317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73993" h="1317825">
                  <a:moveTo>
                    <a:pt x="1167854" y="1097143"/>
                  </a:moveTo>
                  <a:cubicBezTo>
                    <a:pt x="1145268" y="1036913"/>
                    <a:pt x="1035759" y="607091"/>
                    <a:pt x="1015226" y="540701"/>
                  </a:cubicBezTo>
                  <a:cubicBezTo>
                    <a:pt x="973475" y="405183"/>
                    <a:pt x="892028" y="301834"/>
                    <a:pt x="766093" y="232707"/>
                  </a:cubicBezTo>
                  <a:cubicBezTo>
                    <a:pt x="650424" y="169739"/>
                    <a:pt x="530649" y="118407"/>
                    <a:pt x="400607" y="94451"/>
                  </a:cubicBezTo>
                  <a:cubicBezTo>
                    <a:pt x="267143" y="69812"/>
                    <a:pt x="132310" y="52017"/>
                    <a:pt x="6374" y="0"/>
                  </a:cubicBezTo>
                  <a:cubicBezTo>
                    <a:pt x="-10052" y="20533"/>
                    <a:pt x="9112" y="24639"/>
                    <a:pt x="20747" y="30799"/>
                  </a:cubicBezTo>
                  <a:cubicBezTo>
                    <a:pt x="64551" y="52017"/>
                    <a:pt x="106986" y="74603"/>
                    <a:pt x="152158" y="91714"/>
                  </a:cubicBezTo>
                  <a:cubicBezTo>
                    <a:pt x="193224" y="107456"/>
                    <a:pt x="215810" y="133464"/>
                    <a:pt x="217179" y="177268"/>
                  </a:cubicBezTo>
                  <a:cubicBezTo>
                    <a:pt x="217864" y="193694"/>
                    <a:pt x="206228" y="611882"/>
                    <a:pt x="179535" y="803522"/>
                  </a:cubicBezTo>
                  <a:cubicBezTo>
                    <a:pt x="177482" y="820633"/>
                    <a:pt x="91928" y="1212127"/>
                    <a:pt x="76871" y="1271673"/>
                  </a:cubicBezTo>
                  <a:cubicBezTo>
                    <a:pt x="70026" y="1299735"/>
                    <a:pt x="72764" y="1327112"/>
                    <a:pt x="109723" y="1314792"/>
                  </a:cubicBezTo>
                  <a:cubicBezTo>
                    <a:pt x="178851" y="1291522"/>
                    <a:pt x="995377" y="1186804"/>
                    <a:pt x="1140477" y="1149844"/>
                  </a:cubicBezTo>
                  <a:cubicBezTo>
                    <a:pt x="1178120" y="1139578"/>
                    <a:pt x="1178805" y="1127258"/>
                    <a:pt x="1167854" y="1097143"/>
                  </a:cubicBezTo>
                  <a:close/>
                </a:path>
              </a:pathLst>
            </a:custGeom>
            <a:solidFill>
              <a:srgbClr val="EFEFEF"/>
            </a:solidFill>
            <a:ln w="6837" cap="flat">
              <a:noFill/>
              <a:prstDash val="solid"/>
              <a:miter/>
            </a:ln>
          </p:spPr>
          <p:txBody>
            <a:bodyPr rtlCol="0" anchor="ctr"/>
            <a:lstStyle/>
            <a:p>
              <a:pPr algn="r" rtl="1"/>
              <a:endParaRPr lang="en-US">
                <a:cs typeface="B Nazanin" panose="00000700000000000000" pitchFamily="2" charset="-78"/>
              </a:endParaRPr>
            </a:p>
          </p:txBody>
        </p:sp>
        <p:sp>
          <p:nvSpPr>
            <p:cNvPr id="54" name="Freeform: Shape 53">
              <a:extLst>
                <a:ext uri="{FF2B5EF4-FFF2-40B4-BE49-F238E27FC236}">
                  <a16:creationId xmlns:a16="http://schemas.microsoft.com/office/drawing/2014/main" id="{5324DA12-A4BA-47F3-88E1-F6E0E0DBDDFB}"/>
                </a:ext>
              </a:extLst>
            </p:cNvPr>
            <p:cNvSpPr/>
            <p:nvPr/>
          </p:nvSpPr>
          <p:spPr>
            <a:xfrm>
              <a:off x="5863869" y="2279142"/>
              <a:ext cx="353842" cy="592069"/>
            </a:xfrm>
            <a:custGeom>
              <a:avLst/>
              <a:gdLst>
                <a:gd name="connsiteX0" fmla="*/ 310072 w 971976"/>
                <a:gd name="connsiteY0" fmla="*/ 1574192 h 1626369"/>
                <a:gd name="connsiteX1" fmla="*/ 186190 w 971976"/>
                <a:gd name="connsiteY1" fmla="*/ 1563241 h 1626369"/>
                <a:gd name="connsiteX2" fmla="*/ 154021 w 971976"/>
                <a:gd name="connsiteY2" fmla="*/ 1535864 h 1626369"/>
                <a:gd name="connsiteX3" fmla="*/ 24 w 971976"/>
                <a:gd name="connsiteY3" fmla="*/ 1251140 h 1626369"/>
                <a:gd name="connsiteX4" fmla="*/ 16451 w 971976"/>
                <a:gd name="connsiteY4" fmla="*/ 917822 h 1626369"/>
                <a:gd name="connsiteX5" fmla="*/ 236153 w 971976"/>
                <a:gd name="connsiteY5" fmla="*/ 539332 h 1626369"/>
                <a:gd name="connsiteX6" fmla="*/ 329236 w 971976"/>
                <a:gd name="connsiteY6" fmla="*/ 484577 h 1626369"/>
                <a:gd name="connsiteX7" fmla="*/ 485971 w 971976"/>
                <a:gd name="connsiteY7" fmla="*/ 366171 h 1626369"/>
                <a:gd name="connsiteX8" fmla="*/ 748108 w 971976"/>
                <a:gd name="connsiteY8" fmla="*/ 0 h 1626369"/>
                <a:gd name="connsiteX9" fmla="*/ 750161 w 971976"/>
                <a:gd name="connsiteY9" fmla="*/ 82132 h 1626369"/>
                <a:gd name="connsiteX10" fmla="*/ 730312 w 971976"/>
                <a:gd name="connsiteY10" fmla="*/ 115669 h 1626369"/>
                <a:gd name="connsiteX11" fmla="*/ 671451 w 971976"/>
                <a:gd name="connsiteY11" fmla="*/ 204645 h 1626369"/>
                <a:gd name="connsiteX12" fmla="*/ 577684 w 971976"/>
                <a:gd name="connsiteY12" fmla="*/ 418188 h 1626369"/>
                <a:gd name="connsiteX13" fmla="*/ 607799 w 971976"/>
                <a:gd name="connsiteY13" fmla="*/ 474311 h 1626369"/>
                <a:gd name="connsiteX14" fmla="*/ 674873 w 971976"/>
                <a:gd name="connsiteY14" fmla="*/ 506479 h 1626369"/>
                <a:gd name="connsiteX15" fmla="*/ 929482 w 971976"/>
                <a:gd name="connsiteY15" fmla="*/ 807629 h 1626369"/>
                <a:gd name="connsiteX16" fmla="*/ 969179 w 971976"/>
                <a:gd name="connsiteY16" fmla="*/ 1254562 h 1626369"/>
                <a:gd name="connsiteX17" fmla="*/ 855563 w 971976"/>
                <a:gd name="connsiteY17" fmla="*/ 1510540 h 1626369"/>
                <a:gd name="connsiteX18" fmla="*/ 728944 w 971976"/>
                <a:gd name="connsiteY18" fmla="*/ 1604991 h 1626369"/>
                <a:gd name="connsiteX19" fmla="*/ 620803 w 971976"/>
                <a:gd name="connsiteY19" fmla="*/ 1583089 h 1626369"/>
                <a:gd name="connsiteX20" fmla="*/ 699513 w 971976"/>
                <a:gd name="connsiteY20" fmla="*/ 1501642 h 1626369"/>
                <a:gd name="connsiteX21" fmla="*/ 811075 w 971976"/>
                <a:gd name="connsiteY21" fmla="*/ 1451679 h 1626369"/>
                <a:gd name="connsiteX22" fmla="*/ 887047 w 971976"/>
                <a:gd name="connsiteY22" fmla="*/ 1162849 h 1626369"/>
                <a:gd name="connsiteX23" fmla="*/ 861723 w 971976"/>
                <a:gd name="connsiteY23" fmla="*/ 901396 h 1626369"/>
                <a:gd name="connsiteX24" fmla="*/ 715939 w 971976"/>
                <a:gd name="connsiteY24" fmla="*/ 637206 h 1626369"/>
                <a:gd name="connsiteX25" fmla="*/ 622857 w 971976"/>
                <a:gd name="connsiteY25" fmla="*/ 569447 h 1626369"/>
                <a:gd name="connsiteX26" fmla="*/ 371670 w 971976"/>
                <a:gd name="connsiteY26" fmla="*/ 567394 h 1626369"/>
                <a:gd name="connsiteX27" fmla="*/ 198509 w 971976"/>
                <a:gd name="connsiteY27" fmla="*/ 690591 h 1626369"/>
                <a:gd name="connsiteX28" fmla="*/ 84209 w 971976"/>
                <a:gd name="connsiteY28" fmla="*/ 1192963 h 1626369"/>
                <a:gd name="connsiteX29" fmla="*/ 125275 w 971976"/>
                <a:gd name="connsiteY29" fmla="*/ 1390764 h 1626369"/>
                <a:gd name="connsiteX30" fmla="*/ 232047 w 971976"/>
                <a:gd name="connsiteY30" fmla="*/ 1468790 h 1626369"/>
                <a:gd name="connsiteX31" fmla="*/ 294330 w 971976"/>
                <a:gd name="connsiteY31" fmla="*/ 1478371 h 1626369"/>
                <a:gd name="connsiteX32" fmla="*/ 310072 w 971976"/>
                <a:gd name="connsiteY32" fmla="*/ 1574192 h 1626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971976" h="1626369">
                  <a:moveTo>
                    <a:pt x="310072" y="1574192"/>
                  </a:moveTo>
                  <a:cubicBezTo>
                    <a:pt x="258055" y="1632368"/>
                    <a:pt x="221096" y="1629631"/>
                    <a:pt x="186190" y="1563241"/>
                  </a:cubicBezTo>
                  <a:cubicBezTo>
                    <a:pt x="178661" y="1548868"/>
                    <a:pt x="165657" y="1543392"/>
                    <a:pt x="154021" y="1535864"/>
                  </a:cubicBezTo>
                  <a:cubicBezTo>
                    <a:pt x="52041" y="1468105"/>
                    <a:pt x="24" y="1374338"/>
                    <a:pt x="24" y="1251140"/>
                  </a:cubicBezTo>
                  <a:cubicBezTo>
                    <a:pt x="24" y="1139578"/>
                    <a:pt x="-1345" y="1028700"/>
                    <a:pt x="16451" y="917822"/>
                  </a:cubicBezTo>
                  <a:cubicBezTo>
                    <a:pt x="41775" y="762456"/>
                    <a:pt x="106796" y="632415"/>
                    <a:pt x="236153" y="539332"/>
                  </a:cubicBezTo>
                  <a:cubicBezTo>
                    <a:pt x="271743" y="514008"/>
                    <a:pt x="292276" y="505110"/>
                    <a:pt x="329236" y="484577"/>
                  </a:cubicBezTo>
                  <a:cubicBezTo>
                    <a:pt x="413421" y="451725"/>
                    <a:pt x="462700" y="457200"/>
                    <a:pt x="485971" y="366171"/>
                  </a:cubicBezTo>
                  <a:cubicBezTo>
                    <a:pt x="496921" y="323736"/>
                    <a:pt x="649550" y="49963"/>
                    <a:pt x="748108" y="0"/>
                  </a:cubicBezTo>
                  <a:cubicBezTo>
                    <a:pt x="745370" y="41066"/>
                    <a:pt x="750845" y="39013"/>
                    <a:pt x="750161" y="82132"/>
                  </a:cubicBezTo>
                  <a:cubicBezTo>
                    <a:pt x="746054" y="95136"/>
                    <a:pt x="734419" y="102665"/>
                    <a:pt x="730312" y="115669"/>
                  </a:cubicBezTo>
                  <a:cubicBezTo>
                    <a:pt x="717993" y="151260"/>
                    <a:pt x="695406" y="164263"/>
                    <a:pt x="671451" y="204645"/>
                  </a:cubicBezTo>
                  <a:cubicBezTo>
                    <a:pt x="620119" y="274457"/>
                    <a:pt x="594111" y="340847"/>
                    <a:pt x="577684" y="418188"/>
                  </a:cubicBezTo>
                  <a:cubicBezTo>
                    <a:pt x="570840" y="449671"/>
                    <a:pt x="574262" y="465413"/>
                    <a:pt x="607799" y="474311"/>
                  </a:cubicBezTo>
                  <a:cubicBezTo>
                    <a:pt x="642705" y="484577"/>
                    <a:pt x="651603" y="494159"/>
                    <a:pt x="674873" y="506479"/>
                  </a:cubicBezTo>
                  <a:cubicBezTo>
                    <a:pt x="806284" y="566025"/>
                    <a:pt x="892523" y="668005"/>
                    <a:pt x="929482" y="807629"/>
                  </a:cubicBezTo>
                  <a:cubicBezTo>
                    <a:pt x="968494" y="954097"/>
                    <a:pt x="977392" y="1103987"/>
                    <a:pt x="969179" y="1254562"/>
                  </a:cubicBezTo>
                  <a:cubicBezTo>
                    <a:pt x="963703" y="1352436"/>
                    <a:pt x="926060" y="1439359"/>
                    <a:pt x="855563" y="1510540"/>
                  </a:cubicBezTo>
                  <a:cubicBezTo>
                    <a:pt x="808337" y="1547499"/>
                    <a:pt x="748792" y="1572823"/>
                    <a:pt x="728944" y="1604991"/>
                  </a:cubicBezTo>
                  <a:cubicBezTo>
                    <a:pt x="674873" y="1639897"/>
                    <a:pt x="635176" y="1631684"/>
                    <a:pt x="620803" y="1583089"/>
                  </a:cubicBezTo>
                  <a:cubicBezTo>
                    <a:pt x="605746" y="1532442"/>
                    <a:pt x="639283" y="1496851"/>
                    <a:pt x="699513" y="1501642"/>
                  </a:cubicBezTo>
                  <a:cubicBezTo>
                    <a:pt x="741263" y="1496167"/>
                    <a:pt x="780276" y="1483162"/>
                    <a:pt x="811075" y="1451679"/>
                  </a:cubicBezTo>
                  <a:cubicBezTo>
                    <a:pt x="874727" y="1364756"/>
                    <a:pt x="884994" y="1273042"/>
                    <a:pt x="887047" y="1162849"/>
                  </a:cubicBezTo>
                  <a:cubicBezTo>
                    <a:pt x="888416" y="1054709"/>
                    <a:pt x="874727" y="987634"/>
                    <a:pt x="861723" y="901396"/>
                  </a:cubicBezTo>
                  <a:cubicBezTo>
                    <a:pt x="845981" y="794625"/>
                    <a:pt x="800124" y="705649"/>
                    <a:pt x="715939" y="637206"/>
                  </a:cubicBezTo>
                  <a:cubicBezTo>
                    <a:pt x="698144" y="622832"/>
                    <a:pt x="646812" y="581082"/>
                    <a:pt x="622857" y="569447"/>
                  </a:cubicBezTo>
                  <a:cubicBezTo>
                    <a:pt x="539356" y="529065"/>
                    <a:pt x="459962" y="529065"/>
                    <a:pt x="371670" y="567394"/>
                  </a:cubicBezTo>
                  <a:cubicBezTo>
                    <a:pt x="308703" y="584504"/>
                    <a:pt x="232047" y="651579"/>
                    <a:pt x="198509" y="690591"/>
                  </a:cubicBezTo>
                  <a:cubicBezTo>
                    <a:pt x="105427" y="848695"/>
                    <a:pt x="91054" y="1017065"/>
                    <a:pt x="84209" y="1192963"/>
                  </a:cubicBezTo>
                  <a:cubicBezTo>
                    <a:pt x="81472" y="1260722"/>
                    <a:pt x="93107" y="1328481"/>
                    <a:pt x="125275" y="1390764"/>
                  </a:cubicBezTo>
                  <a:cubicBezTo>
                    <a:pt x="147861" y="1434568"/>
                    <a:pt x="176608" y="1469474"/>
                    <a:pt x="232047" y="1468790"/>
                  </a:cubicBezTo>
                  <a:cubicBezTo>
                    <a:pt x="248473" y="1468790"/>
                    <a:pt x="274481" y="1467421"/>
                    <a:pt x="294330" y="1478371"/>
                  </a:cubicBezTo>
                  <a:cubicBezTo>
                    <a:pt x="327867" y="1495482"/>
                    <a:pt x="329236" y="1539286"/>
                    <a:pt x="310072" y="1574192"/>
                  </a:cubicBezTo>
                  <a:close/>
                </a:path>
              </a:pathLst>
            </a:custGeom>
            <a:solidFill>
              <a:schemeClr val="accent1"/>
            </a:solidFill>
            <a:ln w="6837" cap="flat">
              <a:noFill/>
              <a:prstDash val="solid"/>
              <a:miter/>
            </a:ln>
          </p:spPr>
          <p:txBody>
            <a:bodyPr rtlCol="0" anchor="ctr"/>
            <a:lstStyle/>
            <a:p>
              <a:pPr algn="r" rtl="1"/>
              <a:endParaRPr lang="en-US">
                <a:cs typeface="B Nazanin" panose="00000700000000000000" pitchFamily="2" charset="-78"/>
              </a:endParaRPr>
            </a:p>
          </p:txBody>
        </p:sp>
        <p:sp>
          <p:nvSpPr>
            <p:cNvPr id="55" name="Freeform: Shape 54">
              <a:extLst>
                <a:ext uri="{FF2B5EF4-FFF2-40B4-BE49-F238E27FC236}">
                  <a16:creationId xmlns:a16="http://schemas.microsoft.com/office/drawing/2014/main" id="{44BD1931-E84E-416C-A1B3-FEA5F2511797}"/>
                </a:ext>
              </a:extLst>
            </p:cNvPr>
            <p:cNvSpPr/>
            <p:nvPr/>
          </p:nvSpPr>
          <p:spPr>
            <a:xfrm>
              <a:off x="6495220" y="2285525"/>
              <a:ext cx="191105" cy="508806"/>
            </a:xfrm>
            <a:custGeom>
              <a:avLst/>
              <a:gdLst>
                <a:gd name="connsiteX0" fmla="*/ 524375 w 524950"/>
                <a:gd name="connsiteY0" fmla="*/ 1228130 h 1397651"/>
                <a:gd name="connsiteX1" fmla="*/ 494260 w 524950"/>
                <a:gd name="connsiteY1" fmla="*/ 1339692 h 1397651"/>
                <a:gd name="connsiteX2" fmla="*/ 236914 w 524950"/>
                <a:gd name="connsiteY2" fmla="*/ 1347221 h 1397651"/>
                <a:gd name="connsiteX3" fmla="*/ 267713 w 524950"/>
                <a:gd name="connsiteY3" fmla="*/ 1095351 h 1397651"/>
                <a:gd name="connsiteX4" fmla="*/ 314939 w 524950"/>
                <a:gd name="connsiteY4" fmla="*/ 1002952 h 1397651"/>
                <a:gd name="connsiteX5" fmla="*/ 217065 w 524950"/>
                <a:gd name="connsiteY5" fmla="*/ 394493 h 1397651"/>
                <a:gd name="connsiteX6" fmla="*/ 33638 w 524950"/>
                <a:gd name="connsiteY6" fmla="*/ 130987 h 1397651"/>
                <a:gd name="connsiteX7" fmla="*/ 1469 w 524950"/>
                <a:gd name="connsiteY7" fmla="*/ 25584 h 1397651"/>
                <a:gd name="connsiteX8" fmla="*/ 18580 w 524950"/>
                <a:gd name="connsiteY8" fmla="*/ 9842 h 1397651"/>
                <a:gd name="connsiteX9" fmla="*/ 232807 w 524950"/>
                <a:gd name="connsiteY9" fmla="*/ 220647 h 1397651"/>
                <a:gd name="connsiteX10" fmla="*/ 307410 w 524950"/>
                <a:gd name="connsiteY10" fmla="*/ 367116 h 1397651"/>
                <a:gd name="connsiteX11" fmla="*/ 397755 w 524950"/>
                <a:gd name="connsiteY11" fmla="*/ 807205 h 1397651"/>
                <a:gd name="connsiteX12" fmla="*/ 408022 w 524950"/>
                <a:gd name="connsiteY12" fmla="*/ 990632 h 1397651"/>
                <a:gd name="connsiteX13" fmla="*/ 450456 w 524950"/>
                <a:gd name="connsiteY13" fmla="*/ 1098088 h 1397651"/>
                <a:gd name="connsiteX14" fmla="*/ 524375 w 524950"/>
                <a:gd name="connsiteY14" fmla="*/ 1228130 h 1397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24950" h="1397651">
                  <a:moveTo>
                    <a:pt x="524375" y="1228130"/>
                  </a:moveTo>
                  <a:cubicBezTo>
                    <a:pt x="514108" y="1287676"/>
                    <a:pt x="517531" y="1296573"/>
                    <a:pt x="494260" y="1339692"/>
                  </a:cubicBezTo>
                  <a:cubicBezTo>
                    <a:pt x="423763" y="1433459"/>
                    <a:pt x="294406" y="1396500"/>
                    <a:pt x="236914" y="1347221"/>
                  </a:cubicBezTo>
                  <a:cubicBezTo>
                    <a:pt x="154098" y="1275356"/>
                    <a:pt x="165049" y="1158318"/>
                    <a:pt x="267713" y="1095351"/>
                  </a:cubicBezTo>
                  <a:cubicBezTo>
                    <a:pt x="308095" y="1070711"/>
                    <a:pt x="315623" y="1045387"/>
                    <a:pt x="314939" y="1002952"/>
                  </a:cubicBezTo>
                  <a:cubicBezTo>
                    <a:pt x="312885" y="794885"/>
                    <a:pt x="293722" y="590240"/>
                    <a:pt x="217065" y="394493"/>
                  </a:cubicBezTo>
                  <a:cubicBezTo>
                    <a:pt x="176684" y="291828"/>
                    <a:pt x="117138" y="202852"/>
                    <a:pt x="33638" y="130987"/>
                  </a:cubicBezTo>
                  <a:cubicBezTo>
                    <a:pt x="-5375" y="104294"/>
                    <a:pt x="6945" y="62544"/>
                    <a:pt x="1469" y="25584"/>
                  </a:cubicBezTo>
                  <a:cubicBezTo>
                    <a:pt x="-1953" y="-5215"/>
                    <a:pt x="-584" y="-5215"/>
                    <a:pt x="18580" y="9842"/>
                  </a:cubicBezTo>
                  <a:cubicBezTo>
                    <a:pt x="100712" y="78970"/>
                    <a:pt x="175999" y="129618"/>
                    <a:pt x="232807" y="220647"/>
                  </a:cubicBezTo>
                  <a:cubicBezTo>
                    <a:pt x="271135" y="263767"/>
                    <a:pt x="293722" y="329472"/>
                    <a:pt x="307410" y="367116"/>
                  </a:cubicBezTo>
                  <a:cubicBezTo>
                    <a:pt x="358742" y="509477"/>
                    <a:pt x="387489" y="656630"/>
                    <a:pt x="397755" y="807205"/>
                  </a:cubicBezTo>
                  <a:cubicBezTo>
                    <a:pt x="401862" y="868119"/>
                    <a:pt x="409390" y="929718"/>
                    <a:pt x="408022" y="990632"/>
                  </a:cubicBezTo>
                  <a:cubicBezTo>
                    <a:pt x="407337" y="1028276"/>
                    <a:pt x="421026" y="1077555"/>
                    <a:pt x="450456" y="1098088"/>
                  </a:cubicBezTo>
                  <a:cubicBezTo>
                    <a:pt x="486046" y="1123412"/>
                    <a:pt x="530534" y="1180220"/>
                    <a:pt x="524375" y="1228130"/>
                  </a:cubicBezTo>
                  <a:close/>
                </a:path>
              </a:pathLst>
            </a:custGeom>
            <a:solidFill>
              <a:schemeClr val="accent1"/>
            </a:solidFill>
            <a:ln w="6837" cap="flat">
              <a:noFill/>
              <a:prstDash val="solid"/>
              <a:miter/>
            </a:ln>
          </p:spPr>
          <p:txBody>
            <a:bodyPr rtlCol="0" anchor="ctr"/>
            <a:lstStyle/>
            <a:p>
              <a:pPr algn="r" rtl="1"/>
              <a:endParaRPr lang="en-US">
                <a:cs typeface="B Nazanin" panose="00000700000000000000" pitchFamily="2" charset="-78"/>
              </a:endParaRPr>
            </a:p>
          </p:txBody>
        </p:sp>
      </p:grpSp>
      <p:sp>
        <p:nvSpPr>
          <p:cNvPr id="2" name="Text Placeholder 1">
            <a:extLst>
              <a:ext uri="{FF2B5EF4-FFF2-40B4-BE49-F238E27FC236}">
                <a16:creationId xmlns:a16="http://schemas.microsoft.com/office/drawing/2014/main" id="{D735F7F3-C1B5-4B60-A00A-4EB618DDFB5A}"/>
              </a:ext>
            </a:extLst>
          </p:cNvPr>
          <p:cNvSpPr>
            <a:spLocks noGrp="1"/>
          </p:cNvSpPr>
          <p:nvPr>
            <p:ph type="body" sz="quarter" idx="10"/>
          </p:nvPr>
        </p:nvSpPr>
        <p:spPr/>
        <p:txBody>
          <a:bodyPr/>
          <a:lstStyle/>
          <a:p>
            <a:pPr rtl="1"/>
            <a:r>
              <a:rPr lang="fa-IR" dirty="0">
                <a:cs typeface="B Nazanin" panose="00000700000000000000" pitchFamily="2" charset="-78"/>
              </a:rPr>
              <a:t>سبک اینفوگرافیک</a:t>
            </a:r>
            <a:endParaRPr lang="en-US" dirty="0">
              <a:cs typeface="B Nazanin" panose="00000700000000000000" pitchFamily="2" charset="-78"/>
            </a:endParaRPr>
          </a:p>
        </p:txBody>
      </p:sp>
      <p:grpSp>
        <p:nvGrpSpPr>
          <p:cNvPr id="3" name="Graphic 14">
            <a:extLst>
              <a:ext uri="{FF2B5EF4-FFF2-40B4-BE49-F238E27FC236}">
                <a16:creationId xmlns:a16="http://schemas.microsoft.com/office/drawing/2014/main" id="{9B331AD4-6E63-4217-9258-496BEFD42F87}"/>
              </a:ext>
            </a:extLst>
          </p:cNvPr>
          <p:cNvGrpSpPr/>
          <p:nvPr/>
        </p:nvGrpSpPr>
        <p:grpSpPr>
          <a:xfrm>
            <a:off x="1046587" y="3324385"/>
            <a:ext cx="3538433" cy="2783038"/>
            <a:chOff x="2444748" y="555045"/>
            <a:chExt cx="7282048" cy="5727454"/>
          </a:xfrm>
        </p:grpSpPr>
        <p:sp>
          <p:nvSpPr>
            <p:cNvPr id="4" name="Freeform: Shape 3">
              <a:extLst>
                <a:ext uri="{FF2B5EF4-FFF2-40B4-BE49-F238E27FC236}">
                  <a16:creationId xmlns:a16="http://schemas.microsoft.com/office/drawing/2014/main" id="{6CC27083-0319-4D7E-9790-1C1B836A7493}"/>
                </a:ext>
              </a:extLst>
            </p:cNvPr>
            <p:cNvSpPr/>
            <p:nvPr/>
          </p:nvSpPr>
          <p:spPr>
            <a:xfrm>
              <a:off x="4964693" y="5443837"/>
              <a:ext cx="2168250" cy="818208"/>
            </a:xfrm>
            <a:custGeom>
              <a:avLst/>
              <a:gdLst>
                <a:gd name="connsiteX0" fmla="*/ 1941333 w 2168250"/>
                <a:gd name="connsiteY0" fmla="*/ 525699 h 818207"/>
                <a:gd name="connsiteX1" fmla="*/ 1785874 w 2168250"/>
                <a:gd name="connsiteY1" fmla="*/ 30683 h 818207"/>
                <a:gd name="connsiteX2" fmla="*/ 1114943 w 2168250"/>
                <a:gd name="connsiteY2" fmla="*/ 30683 h 818207"/>
                <a:gd name="connsiteX3" fmla="*/ 1065851 w 2168250"/>
                <a:gd name="connsiteY3" fmla="*/ 30683 h 818207"/>
                <a:gd name="connsiteX4" fmla="*/ 390830 w 2168250"/>
                <a:gd name="connsiteY4" fmla="*/ 30683 h 818207"/>
                <a:gd name="connsiteX5" fmla="*/ 235370 w 2168250"/>
                <a:gd name="connsiteY5" fmla="*/ 525699 h 818207"/>
                <a:gd name="connsiteX6" fmla="*/ 259916 w 2168250"/>
                <a:gd name="connsiteY6" fmla="*/ 816162 h 818207"/>
                <a:gd name="connsiteX7" fmla="*/ 1065851 w 2168250"/>
                <a:gd name="connsiteY7" fmla="*/ 816162 h 818207"/>
                <a:gd name="connsiteX8" fmla="*/ 1114943 w 2168250"/>
                <a:gd name="connsiteY8" fmla="*/ 816162 h 818207"/>
                <a:gd name="connsiteX9" fmla="*/ 1920878 w 2168250"/>
                <a:gd name="connsiteY9" fmla="*/ 816162 h 818207"/>
                <a:gd name="connsiteX10" fmla="*/ 1941333 w 2168250"/>
                <a:gd name="connsiteY10" fmla="*/ 525699 h 8182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68250" h="818207">
                  <a:moveTo>
                    <a:pt x="1941333" y="525699"/>
                  </a:moveTo>
                  <a:cubicBezTo>
                    <a:pt x="1789965" y="370239"/>
                    <a:pt x="1785874" y="30683"/>
                    <a:pt x="1785874" y="30683"/>
                  </a:cubicBezTo>
                  <a:lnTo>
                    <a:pt x="1114943" y="30683"/>
                  </a:lnTo>
                  <a:lnTo>
                    <a:pt x="1065851" y="30683"/>
                  </a:lnTo>
                  <a:lnTo>
                    <a:pt x="390830" y="30683"/>
                  </a:lnTo>
                  <a:cubicBezTo>
                    <a:pt x="390830" y="30683"/>
                    <a:pt x="386739" y="366148"/>
                    <a:pt x="235370" y="525699"/>
                  </a:cubicBezTo>
                  <a:cubicBezTo>
                    <a:pt x="84002" y="681158"/>
                    <a:pt x="-149188" y="816162"/>
                    <a:pt x="259916" y="816162"/>
                  </a:cubicBezTo>
                  <a:cubicBezTo>
                    <a:pt x="587199" y="816162"/>
                    <a:pt x="939029" y="816162"/>
                    <a:pt x="1065851" y="816162"/>
                  </a:cubicBezTo>
                  <a:cubicBezTo>
                    <a:pt x="1098579" y="816162"/>
                    <a:pt x="1114943" y="816162"/>
                    <a:pt x="1114943" y="816162"/>
                  </a:cubicBezTo>
                  <a:cubicBezTo>
                    <a:pt x="1245857" y="816162"/>
                    <a:pt x="1597686" y="816162"/>
                    <a:pt x="1920878" y="816162"/>
                  </a:cubicBezTo>
                  <a:cubicBezTo>
                    <a:pt x="2329982" y="816162"/>
                    <a:pt x="2092702" y="681158"/>
                    <a:pt x="1941333" y="525699"/>
                  </a:cubicBezTo>
                  <a:close/>
                </a:path>
              </a:pathLst>
            </a:custGeom>
            <a:gradFill>
              <a:gsLst>
                <a:gs pos="0">
                  <a:schemeClr val="bg1">
                    <a:lumMod val="75000"/>
                  </a:schemeClr>
                </a:gs>
                <a:gs pos="53000">
                  <a:schemeClr val="bg1">
                    <a:lumMod val="85000"/>
                  </a:schemeClr>
                </a:gs>
                <a:gs pos="83000">
                  <a:schemeClr val="bg1">
                    <a:lumMod val="75000"/>
                  </a:schemeClr>
                </a:gs>
                <a:gs pos="100000">
                  <a:schemeClr val="bg1">
                    <a:lumMod val="75000"/>
                  </a:schemeClr>
                </a:gs>
              </a:gsLst>
              <a:lin ang="16200000" scaled="0"/>
            </a:gradFill>
            <a:ln w="9525" cap="flat">
              <a:noFill/>
              <a:prstDash val="solid"/>
              <a:miter/>
            </a:ln>
          </p:spPr>
          <p:txBody>
            <a:bodyPr rtlCol="0" anchor="ctr"/>
            <a:lstStyle/>
            <a:p>
              <a:pPr algn="r" rtl="1"/>
              <a:endParaRPr lang="en-US">
                <a:cs typeface="B Nazanin" panose="00000700000000000000" pitchFamily="2" charset="-78"/>
              </a:endParaRPr>
            </a:p>
          </p:txBody>
        </p:sp>
        <p:sp>
          <p:nvSpPr>
            <p:cNvPr id="5" name="Freeform: Shape 4">
              <a:extLst>
                <a:ext uri="{FF2B5EF4-FFF2-40B4-BE49-F238E27FC236}">
                  <a16:creationId xmlns:a16="http://schemas.microsoft.com/office/drawing/2014/main" id="{0E925869-A5FA-4B17-ADEA-3A84AD5AD605}"/>
                </a:ext>
              </a:extLst>
            </p:cNvPr>
            <p:cNvSpPr/>
            <p:nvPr/>
          </p:nvSpPr>
          <p:spPr>
            <a:xfrm>
              <a:off x="2444748" y="555045"/>
              <a:ext cx="7282048" cy="4950157"/>
            </a:xfrm>
            <a:custGeom>
              <a:avLst/>
              <a:gdLst>
                <a:gd name="connsiteX0" fmla="*/ 7038632 w 7282048"/>
                <a:gd name="connsiteY0" fmla="*/ 30683 h 4950157"/>
                <a:gd name="connsiteX1" fmla="*/ 3704436 w 7282048"/>
                <a:gd name="connsiteY1" fmla="*/ 30683 h 4950157"/>
                <a:gd name="connsiteX2" fmla="*/ 3589886 w 7282048"/>
                <a:gd name="connsiteY2" fmla="*/ 30683 h 4950157"/>
                <a:gd name="connsiteX3" fmla="*/ 259781 w 7282048"/>
                <a:gd name="connsiteY3" fmla="*/ 30683 h 4950157"/>
                <a:gd name="connsiteX4" fmla="*/ 30683 w 7282048"/>
                <a:gd name="connsiteY4" fmla="*/ 259781 h 4950157"/>
                <a:gd name="connsiteX5" fmla="*/ 30683 w 7282048"/>
                <a:gd name="connsiteY5" fmla="*/ 4698558 h 4950157"/>
                <a:gd name="connsiteX6" fmla="*/ 239326 w 7282048"/>
                <a:gd name="connsiteY6" fmla="*/ 4931748 h 4950157"/>
                <a:gd name="connsiteX7" fmla="*/ 7042723 w 7282048"/>
                <a:gd name="connsiteY7" fmla="*/ 4931748 h 4950157"/>
                <a:gd name="connsiteX8" fmla="*/ 7251366 w 7282048"/>
                <a:gd name="connsiteY8" fmla="*/ 4698558 h 4950157"/>
                <a:gd name="connsiteX9" fmla="*/ 7251366 w 7282048"/>
                <a:gd name="connsiteY9" fmla="*/ 259781 h 4950157"/>
                <a:gd name="connsiteX10" fmla="*/ 7038632 w 7282048"/>
                <a:gd name="connsiteY10" fmla="*/ 30683 h 4950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282048" h="4950157">
                  <a:moveTo>
                    <a:pt x="7038632" y="30683"/>
                  </a:moveTo>
                  <a:lnTo>
                    <a:pt x="3704436" y="30683"/>
                  </a:lnTo>
                  <a:lnTo>
                    <a:pt x="3589886" y="30683"/>
                  </a:lnTo>
                  <a:lnTo>
                    <a:pt x="259781" y="30683"/>
                  </a:lnTo>
                  <a:cubicBezTo>
                    <a:pt x="141141" y="30683"/>
                    <a:pt x="30683" y="128868"/>
                    <a:pt x="30683" y="259781"/>
                  </a:cubicBezTo>
                  <a:lnTo>
                    <a:pt x="30683" y="4698558"/>
                  </a:lnTo>
                  <a:cubicBezTo>
                    <a:pt x="30683" y="4829472"/>
                    <a:pt x="124777" y="4931748"/>
                    <a:pt x="239326" y="4931748"/>
                  </a:cubicBezTo>
                  <a:lnTo>
                    <a:pt x="7042723" y="4931748"/>
                  </a:lnTo>
                  <a:cubicBezTo>
                    <a:pt x="7157272" y="4931748"/>
                    <a:pt x="7251366" y="4825380"/>
                    <a:pt x="7251366" y="4698558"/>
                  </a:cubicBezTo>
                  <a:lnTo>
                    <a:pt x="7251366" y="259781"/>
                  </a:lnTo>
                  <a:cubicBezTo>
                    <a:pt x="7251366" y="128868"/>
                    <a:pt x="7157272" y="30683"/>
                    <a:pt x="7038632" y="30683"/>
                  </a:cubicBezTo>
                  <a:close/>
                </a:path>
              </a:pathLst>
            </a:custGeom>
            <a:solidFill>
              <a:srgbClr val="999999"/>
            </a:solidFill>
            <a:ln w="9525" cap="flat">
              <a:noFill/>
              <a:prstDash val="solid"/>
              <a:miter/>
            </a:ln>
          </p:spPr>
          <p:txBody>
            <a:bodyPr rtlCol="0" anchor="ctr"/>
            <a:lstStyle/>
            <a:p>
              <a:pPr algn="r" rtl="1"/>
              <a:endParaRPr lang="en-US" dirty="0">
                <a:cs typeface="B Nazanin" panose="00000700000000000000" pitchFamily="2" charset="-78"/>
              </a:endParaRPr>
            </a:p>
          </p:txBody>
        </p:sp>
        <p:sp>
          <p:nvSpPr>
            <p:cNvPr id="6" name="Freeform: Shape 5">
              <a:extLst>
                <a:ext uri="{FF2B5EF4-FFF2-40B4-BE49-F238E27FC236}">
                  <a16:creationId xmlns:a16="http://schemas.microsoft.com/office/drawing/2014/main" id="{D7515B49-A939-4F6C-8B7C-D171A499731B}"/>
                </a:ext>
              </a:extLst>
            </p:cNvPr>
            <p:cNvSpPr/>
            <p:nvPr/>
          </p:nvSpPr>
          <p:spPr>
            <a:xfrm>
              <a:off x="8706599" y="5435655"/>
              <a:ext cx="490925" cy="81821"/>
            </a:xfrm>
            <a:custGeom>
              <a:avLst/>
              <a:gdLst>
                <a:gd name="connsiteX0" fmla="*/ 32212 w 490924"/>
                <a:gd name="connsiteY0" fmla="*/ 30683 h 81820"/>
                <a:gd name="connsiteX1" fmla="*/ 64939 w 490924"/>
                <a:gd name="connsiteY1" fmla="*/ 71593 h 81820"/>
                <a:gd name="connsiteX2" fmla="*/ 461771 w 490924"/>
                <a:gd name="connsiteY2" fmla="*/ 71593 h 81820"/>
                <a:gd name="connsiteX3" fmla="*/ 498590 w 490924"/>
                <a:gd name="connsiteY3" fmla="*/ 30683 h 81820"/>
                <a:gd name="connsiteX4" fmla="*/ 32212 w 490924"/>
                <a:gd name="connsiteY4" fmla="*/ 30683 h 818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0924" h="81820">
                  <a:moveTo>
                    <a:pt x="32212" y="30683"/>
                  </a:moveTo>
                  <a:cubicBezTo>
                    <a:pt x="32212" y="30683"/>
                    <a:pt x="19938" y="67502"/>
                    <a:pt x="64939" y="71593"/>
                  </a:cubicBezTo>
                  <a:lnTo>
                    <a:pt x="461771" y="71593"/>
                  </a:lnTo>
                  <a:cubicBezTo>
                    <a:pt x="461771" y="71593"/>
                    <a:pt x="502681" y="75684"/>
                    <a:pt x="498590" y="30683"/>
                  </a:cubicBezTo>
                  <a:lnTo>
                    <a:pt x="32212" y="30683"/>
                  </a:lnTo>
                  <a:close/>
                </a:path>
              </a:pathLst>
            </a:custGeom>
            <a:solidFill>
              <a:srgbClr val="999999"/>
            </a:solidFill>
            <a:ln w="9525" cap="flat">
              <a:noFill/>
              <a:prstDash val="solid"/>
              <a:miter/>
            </a:ln>
          </p:spPr>
          <p:txBody>
            <a:bodyPr rtlCol="0" anchor="ctr"/>
            <a:lstStyle/>
            <a:p>
              <a:pPr algn="r" rtl="1"/>
              <a:endParaRPr lang="en-US">
                <a:cs typeface="B Nazanin" panose="00000700000000000000" pitchFamily="2" charset="-78"/>
              </a:endParaRPr>
            </a:p>
          </p:txBody>
        </p:sp>
        <p:sp>
          <p:nvSpPr>
            <p:cNvPr id="7" name="Freeform: Shape 6">
              <a:extLst>
                <a:ext uri="{FF2B5EF4-FFF2-40B4-BE49-F238E27FC236}">
                  <a16:creationId xmlns:a16="http://schemas.microsoft.com/office/drawing/2014/main" id="{CBA61266-F699-48A1-B866-23AE90972B2C}"/>
                </a:ext>
              </a:extLst>
            </p:cNvPr>
            <p:cNvSpPr/>
            <p:nvPr/>
          </p:nvSpPr>
          <p:spPr>
            <a:xfrm>
              <a:off x="2481568" y="595956"/>
              <a:ext cx="7200228" cy="4336501"/>
            </a:xfrm>
            <a:custGeom>
              <a:avLst/>
              <a:gdLst>
                <a:gd name="connsiteX0" fmla="*/ 6973175 w 7200227"/>
                <a:gd name="connsiteY0" fmla="*/ 30683 h 4336501"/>
                <a:gd name="connsiteX1" fmla="*/ 3671707 w 7200227"/>
                <a:gd name="connsiteY1" fmla="*/ 30683 h 4336501"/>
                <a:gd name="connsiteX2" fmla="*/ 3561249 w 7200227"/>
                <a:gd name="connsiteY2" fmla="*/ 30683 h 4336501"/>
                <a:gd name="connsiteX3" fmla="*/ 259781 w 7200227"/>
                <a:gd name="connsiteY3" fmla="*/ 30683 h 4336501"/>
                <a:gd name="connsiteX4" fmla="*/ 30683 w 7200227"/>
                <a:gd name="connsiteY4" fmla="*/ 231144 h 4336501"/>
                <a:gd name="connsiteX5" fmla="*/ 30683 w 7200227"/>
                <a:gd name="connsiteY5" fmla="*/ 4330365 h 4336501"/>
                <a:gd name="connsiteX6" fmla="*/ 7185909 w 7200227"/>
                <a:gd name="connsiteY6" fmla="*/ 4330365 h 4336501"/>
                <a:gd name="connsiteX7" fmla="*/ 7185909 w 7200227"/>
                <a:gd name="connsiteY7" fmla="*/ 231144 h 4336501"/>
                <a:gd name="connsiteX8" fmla="*/ 6973175 w 7200227"/>
                <a:gd name="connsiteY8" fmla="*/ 30683 h 43365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200227" h="4336501">
                  <a:moveTo>
                    <a:pt x="6973175" y="30683"/>
                  </a:moveTo>
                  <a:lnTo>
                    <a:pt x="3671707" y="30683"/>
                  </a:lnTo>
                  <a:lnTo>
                    <a:pt x="3561249" y="30683"/>
                  </a:lnTo>
                  <a:lnTo>
                    <a:pt x="259781" y="30683"/>
                  </a:lnTo>
                  <a:cubicBezTo>
                    <a:pt x="141141" y="30683"/>
                    <a:pt x="30683" y="112504"/>
                    <a:pt x="30683" y="231144"/>
                  </a:cubicBezTo>
                  <a:lnTo>
                    <a:pt x="30683" y="4330365"/>
                  </a:lnTo>
                  <a:lnTo>
                    <a:pt x="7185909" y="4330365"/>
                  </a:lnTo>
                  <a:lnTo>
                    <a:pt x="7185909" y="231144"/>
                  </a:lnTo>
                  <a:cubicBezTo>
                    <a:pt x="7185909" y="112504"/>
                    <a:pt x="7091815" y="30683"/>
                    <a:pt x="6973175" y="30683"/>
                  </a:cubicBezTo>
                  <a:close/>
                </a:path>
              </a:pathLst>
            </a:custGeom>
            <a:solidFill>
              <a:schemeClr val="tx1">
                <a:lumMod val="85000"/>
                <a:lumOff val="15000"/>
              </a:schemeClr>
            </a:solidFill>
            <a:ln w="9525" cap="flat">
              <a:noFill/>
              <a:prstDash val="solid"/>
              <a:miter/>
            </a:ln>
          </p:spPr>
          <p:txBody>
            <a:bodyPr rtlCol="0" anchor="ctr"/>
            <a:lstStyle/>
            <a:p>
              <a:pPr algn="r" rtl="1"/>
              <a:endParaRPr lang="en-US">
                <a:cs typeface="B Nazanin" panose="00000700000000000000" pitchFamily="2" charset="-78"/>
              </a:endParaRPr>
            </a:p>
          </p:txBody>
        </p:sp>
        <p:sp>
          <p:nvSpPr>
            <p:cNvPr id="8" name="Freeform: Shape 7">
              <a:extLst>
                <a:ext uri="{FF2B5EF4-FFF2-40B4-BE49-F238E27FC236}">
                  <a16:creationId xmlns:a16="http://schemas.microsoft.com/office/drawing/2014/main" id="{BF266B72-EB0A-487F-B53C-69D993F1A41B}"/>
                </a:ext>
              </a:extLst>
            </p:cNvPr>
            <p:cNvSpPr/>
            <p:nvPr/>
          </p:nvSpPr>
          <p:spPr>
            <a:xfrm>
              <a:off x="4968919" y="6159768"/>
              <a:ext cx="2168250" cy="122731"/>
            </a:xfrm>
            <a:custGeom>
              <a:avLst/>
              <a:gdLst>
                <a:gd name="connsiteX0" fmla="*/ 30683 w 2168250"/>
                <a:gd name="connsiteY0" fmla="*/ 34774 h 122731"/>
                <a:gd name="connsiteX1" fmla="*/ 30683 w 2168250"/>
                <a:gd name="connsiteY1" fmla="*/ 34774 h 122731"/>
                <a:gd name="connsiteX2" fmla="*/ 30683 w 2168250"/>
                <a:gd name="connsiteY2" fmla="*/ 38865 h 122731"/>
                <a:gd name="connsiteX3" fmla="*/ 30683 w 2168250"/>
                <a:gd name="connsiteY3" fmla="*/ 38865 h 122731"/>
                <a:gd name="connsiteX4" fmla="*/ 263872 w 2168250"/>
                <a:gd name="connsiteY4" fmla="*/ 96140 h 122731"/>
                <a:gd name="connsiteX5" fmla="*/ 1069807 w 2168250"/>
                <a:gd name="connsiteY5" fmla="*/ 96140 h 122731"/>
                <a:gd name="connsiteX6" fmla="*/ 1118899 w 2168250"/>
                <a:gd name="connsiteY6" fmla="*/ 96140 h 122731"/>
                <a:gd name="connsiteX7" fmla="*/ 1924834 w 2168250"/>
                <a:gd name="connsiteY7" fmla="*/ 96140 h 122731"/>
                <a:gd name="connsiteX8" fmla="*/ 2153932 w 2168250"/>
                <a:gd name="connsiteY8" fmla="*/ 30683 h 122731"/>
                <a:gd name="connsiteX9" fmla="*/ 2137568 w 2168250"/>
                <a:gd name="connsiteY9" fmla="*/ 30683 h 122731"/>
                <a:gd name="connsiteX10" fmla="*/ 2137568 w 2168250"/>
                <a:gd name="connsiteY10" fmla="*/ 30683 h 122731"/>
                <a:gd name="connsiteX11" fmla="*/ 30683 w 2168250"/>
                <a:gd name="connsiteY11" fmla="*/ 30683 h 122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68250" h="122731">
                  <a:moveTo>
                    <a:pt x="30683" y="34774"/>
                  </a:moveTo>
                  <a:lnTo>
                    <a:pt x="30683" y="34774"/>
                  </a:lnTo>
                  <a:cubicBezTo>
                    <a:pt x="30683" y="38865"/>
                    <a:pt x="30683" y="38865"/>
                    <a:pt x="30683" y="38865"/>
                  </a:cubicBezTo>
                  <a:lnTo>
                    <a:pt x="30683" y="38865"/>
                  </a:lnTo>
                  <a:cubicBezTo>
                    <a:pt x="30683" y="79775"/>
                    <a:pt x="96139" y="96140"/>
                    <a:pt x="263872" y="96140"/>
                  </a:cubicBezTo>
                  <a:cubicBezTo>
                    <a:pt x="591155" y="96140"/>
                    <a:pt x="942984" y="96140"/>
                    <a:pt x="1069807" y="96140"/>
                  </a:cubicBezTo>
                  <a:cubicBezTo>
                    <a:pt x="1102535" y="96140"/>
                    <a:pt x="1118899" y="96140"/>
                    <a:pt x="1118899" y="96140"/>
                  </a:cubicBezTo>
                  <a:cubicBezTo>
                    <a:pt x="1249812" y="96140"/>
                    <a:pt x="1601642" y="96140"/>
                    <a:pt x="1924834" y="96140"/>
                  </a:cubicBezTo>
                  <a:cubicBezTo>
                    <a:pt x="2092566" y="96140"/>
                    <a:pt x="2149841" y="75684"/>
                    <a:pt x="2153932" y="30683"/>
                  </a:cubicBezTo>
                  <a:lnTo>
                    <a:pt x="2137568" y="30683"/>
                  </a:lnTo>
                  <a:lnTo>
                    <a:pt x="2137568" y="30683"/>
                  </a:lnTo>
                  <a:lnTo>
                    <a:pt x="30683" y="30683"/>
                  </a:lnTo>
                  <a:close/>
                </a:path>
              </a:pathLst>
            </a:custGeom>
            <a:solidFill>
              <a:schemeClr val="tx1">
                <a:lumMod val="50000"/>
                <a:lumOff val="50000"/>
              </a:schemeClr>
            </a:solidFill>
            <a:ln w="9525" cap="flat">
              <a:noFill/>
              <a:prstDash val="solid"/>
              <a:miter/>
            </a:ln>
          </p:spPr>
          <p:txBody>
            <a:bodyPr rtlCol="0" anchor="ctr"/>
            <a:lstStyle/>
            <a:p>
              <a:pPr algn="r" rtl="1"/>
              <a:endParaRPr lang="en-US" dirty="0">
                <a:cs typeface="B Nazanin" panose="00000700000000000000" pitchFamily="2" charset="-78"/>
              </a:endParaRPr>
            </a:p>
          </p:txBody>
        </p:sp>
        <p:sp>
          <p:nvSpPr>
            <p:cNvPr id="9" name="Freeform: Shape 8">
              <a:extLst>
                <a:ext uri="{FF2B5EF4-FFF2-40B4-BE49-F238E27FC236}">
                  <a16:creationId xmlns:a16="http://schemas.microsoft.com/office/drawing/2014/main" id="{5BFFAE8C-F369-481A-BC47-E38BBBC9FE95}"/>
                </a:ext>
              </a:extLst>
            </p:cNvPr>
            <p:cNvSpPr/>
            <p:nvPr/>
          </p:nvSpPr>
          <p:spPr>
            <a:xfrm>
              <a:off x="2481568" y="4903820"/>
              <a:ext cx="7200228" cy="572745"/>
            </a:xfrm>
            <a:custGeom>
              <a:avLst/>
              <a:gdLst>
                <a:gd name="connsiteX0" fmla="*/ 30683 w 7200227"/>
                <a:gd name="connsiteY0" fmla="*/ 362057 h 572745"/>
                <a:gd name="connsiteX1" fmla="*/ 259781 w 7200227"/>
                <a:gd name="connsiteY1" fmla="*/ 562518 h 572745"/>
                <a:gd name="connsiteX2" fmla="*/ 3561249 w 7200227"/>
                <a:gd name="connsiteY2" fmla="*/ 562518 h 572745"/>
                <a:gd name="connsiteX3" fmla="*/ 3671707 w 7200227"/>
                <a:gd name="connsiteY3" fmla="*/ 562518 h 572745"/>
                <a:gd name="connsiteX4" fmla="*/ 6973175 w 7200227"/>
                <a:gd name="connsiteY4" fmla="*/ 562518 h 572745"/>
                <a:gd name="connsiteX5" fmla="*/ 7185909 w 7200227"/>
                <a:gd name="connsiteY5" fmla="*/ 362057 h 572745"/>
                <a:gd name="connsiteX6" fmla="*/ 7185909 w 7200227"/>
                <a:gd name="connsiteY6" fmla="*/ 30683 h 572745"/>
                <a:gd name="connsiteX7" fmla="*/ 30683 w 7200227"/>
                <a:gd name="connsiteY7" fmla="*/ 30683 h 572745"/>
                <a:gd name="connsiteX8" fmla="*/ 30683 w 7200227"/>
                <a:gd name="connsiteY8" fmla="*/ 362057 h 572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200227" h="572745">
                  <a:moveTo>
                    <a:pt x="30683" y="362057"/>
                  </a:moveTo>
                  <a:cubicBezTo>
                    <a:pt x="30683" y="464333"/>
                    <a:pt x="141141" y="562518"/>
                    <a:pt x="259781" y="562518"/>
                  </a:cubicBezTo>
                  <a:lnTo>
                    <a:pt x="3561249" y="562518"/>
                  </a:lnTo>
                  <a:lnTo>
                    <a:pt x="3671707" y="562518"/>
                  </a:lnTo>
                  <a:lnTo>
                    <a:pt x="6973175" y="562518"/>
                  </a:lnTo>
                  <a:cubicBezTo>
                    <a:pt x="7091815" y="562518"/>
                    <a:pt x="7185909" y="464333"/>
                    <a:pt x="7185909" y="362057"/>
                  </a:cubicBezTo>
                  <a:lnTo>
                    <a:pt x="7185909" y="30683"/>
                  </a:lnTo>
                  <a:lnTo>
                    <a:pt x="30683" y="30683"/>
                  </a:lnTo>
                  <a:lnTo>
                    <a:pt x="30683" y="362057"/>
                  </a:lnTo>
                  <a:close/>
                </a:path>
              </a:pathLst>
            </a:custGeom>
            <a:solidFill>
              <a:schemeClr val="bg1">
                <a:lumMod val="75000"/>
              </a:schemeClr>
            </a:solidFill>
            <a:ln w="9525" cap="flat">
              <a:noFill/>
              <a:prstDash val="solid"/>
              <a:miter/>
            </a:ln>
          </p:spPr>
          <p:txBody>
            <a:bodyPr rtlCol="0" anchor="ctr"/>
            <a:lstStyle/>
            <a:p>
              <a:pPr algn="r" rtl="1"/>
              <a:endParaRPr lang="en-US">
                <a:cs typeface="B Nazanin" panose="00000700000000000000" pitchFamily="2" charset="-78"/>
              </a:endParaRPr>
            </a:p>
          </p:txBody>
        </p:sp>
        <p:sp>
          <p:nvSpPr>
            <p:cNvPr id="10" name="Freeform: Shape 9">
              <a:extLst>
                <a:ext uri="{FF2B5EF4-FFF2-40B4-BE49-F238E27FC236}">
                  <a16:creationId xmlns:a16="http://schemas.microsoft.com/office/drawing/2014/main" id="{455BFC50-CCE3-43E0-AB25-561D14C5BCE7}"/>
                </a:ext>
              </a:extLst>
            </p:cNvPr>
            <p:cNvSpPr/>
            <p:nvPr/>
          </p:nvSpPr>
          <p:spPr>
            <a:xfrm>
              <a:off x="2747714" y="910966"/>
              <a:ext cx="6676116" cy="3763756"/>
            </a:xfrm>
            <a:custGeom>
              <a:avLst/>
              <a:gdLst>
                <a:gd name="connsiteX0" fmla="*/ 30683 w 6586571"/>
                <a:gd name="connsiteY0" fmla="*/ 30683 h 3763755"/>
                <a:gd name="connsiteX1" fmla="*/ 6564071 w 6586571"/>
                <a:gd name="connsiteY1" fmla="*/ 30683 h 3763755"/>
                <a:gd name="connsiteX2" fmla="*/ 6564071 w 6586571"/>
                <a:gd name="connsiteY2" fmla="*/ 3753528 h 3763755"/>
                <a:gd name="connsiteX3" fmla="*/ 30683 w 6586571"/>
                <a:gd name="connsiteY3" fmla="*/ 3753528 h 3763755"/>
              </a:gdLst>
              <a:ahLst/>
              <a:cxnLst>
                <a:cxn ang="0">
                  <a:pos x="connsiteX0" y="connsiteY0"/>
                </a:cxn>
                <a:cxn ang="0">
                  <a:pos x="connsiteX1" y="connsiteY1"/>
                </a:cxn>
                <a:cxn ang="0">
                  <a:pos x="connsiteX2" y="connsiteY2"/>
                </a:cxn>
                <a:cxn ang="0">
                  <a:pos x="connsiteX3" y="connsiteY3"/>
                </a:cxn>
              </a:cxnLst>
              <a:rect l="l" t="t" r="r" b="b"/>
              <a:pathLst>
                <a:path w="6586571" h="3763755">
                  <a:moveTo>
                    <a:pt x="30683" y="30683"/>
                  </a:moveTo>
                  <a:lnTo>
                    <a:pt x="6564071" y="30683"/>
                  </a:lnTo>
                  <a:lnTo>
                    <a:pt x="6564071" y="3753528"/>
                  </a:lnTo>
                  <a:lnTo>
                    <a:pt x="30683" y="3753528"/>
                  </a:lnTo>
                  <a:close/>
                </a:path>
              </a:pathLst>
            </a:custGeom>
            <a:solidFill>
              <a:srgbClr val="F2F2F2"/>
            </a:solidFill>
            <a:ln w="9525" cap="flat">
              <a:noFill/>
              <a:prstDash val="solid"/>
              <a:miter/>
            </a:ln>
          </p:spPr>
          <p:txBody>
            <a:bodyPr rtlCol="0" anchor="ctr"/>
            <a:lstStyle/>
            <a:p>
              <a:pPr algn="r" rtl="1"/>
              <a:endParaRPr lang="en-US">
                <a:cs typeface="B Nazanin" panose="00000700000000000000" pitchFamily="2" charset="-78"/>
              </a:endParaRPr>
            </a:p>
          </p:txBody>
        </p:sp>
        <p:sp>
          <p:nvSpPr>
            <p:cNvPr id="11" name="Freeform: Shape 10">
              <a:extLst>
                <a:ext uri="{FF2B5EF4-FFF2-40B4-BE49-F238E27FC236}">
                  <a16:creationId xmlns:a16="http://schemas.microsoft.com/office/drawing/2014/main" id="{1B96C0B4-E303-4379-B081-3C2A46705710}"/>
                </a:ext>
              </a:extLst>
            </p:cNvPr>
            <p:cNvSpPr/>
            <p:nvPr/>
          </p:nvSpPr>
          <p:spPr>
            <a:xfrm>
              <a:off x="5654591" y="939518"/>
              <a:ext cx="3769239" cy="3736342"/>
            </a:xfrm>
            <a:custGeom>
              <a:avLst/>
              <a:gdLst>
                <a:gd name="connsiteX0" fmla="*/ 2567127 w 4009217"/>
                <a:gd name="connsiteY0" fmla="*/ 30683 h 4295590"/>
                <a:gd name="connsiteX1" fmla="*/ 3798529 w 4009217"/>
                <a:gd name="connsiteY1" fmla="*/ 30683 h 4295590"/>
                <a:gd name="connsiteX2" fmla="*/ 4007172 w 4009217"/>
                <a:gd name="connsiteY2" fmla="*/ 272054 h 4295590"/>
                <a:gd name="connsiteX3" fmla="*/ 3998990 w 4009217"/>
                <a:gd name="connsiteY3" fmla="*/ 4268999 h 4295590"/>
                <a:gd name="connsiteX4" fmla="*/ 30683 w 4009217"/>
                <a:gd name="connsiteY4" fmla="*/ 4268999 h 4295590"/>
                <a:gd name="connsiteX0" fmla="*/ 2536444 w 3976489"/>
                <a:gd name="connsiteY0" fmla="*/ 0 h 4238316"/>
                <a:gd name="connsiteX1" fmla="*/ 3976489 w 3976489"/>
                <a:gd name="connsiteY1" fmla="*/ 241371 h 4238316"/>
                <a:gd name="connsiteX2" fmla="*/ 3968307 w 3976489"/>
                <a:gd name="connsiteY2" fmla="*/ 4238316 h 4238316"/>
                <a:gd name="connsiteX3" fmla="*/ 0 w 3976489"/>
                <a:gd name="connsiteY3" fmla="*/ 4238316 h 4238316"/>
                <a:gd name="connsiteX0" fmla="*/ 2536444 w 3976489"/>
                <a:gd name="connsiteY0" fmla="*/ 0 h 4238316"/>
                <a:gd name="connsiteX1" fmla="*/ 3976489 w 3976489"/>
                <a:gd name="connsiteY1" fmla="*/ 213683 h 4238316"/>
                <a:gd name="connsiteX2" fmla="*/ 3968307 w 3976489"/>
                <a:gd name="connsiteY2" fmla="*/ 4238316 h 4238316"/>
                <a:gd name="connsiteX3" fmla="*/ 0 w 3976489"/>
                <a:gd name="connsiteY3" fmla="*/ 4238316 h 4238316"/>
                <a:gd name="connsiteX0" fmla="*/ 2473335 w 3976489"/>
                <a:gd name="connsiteY0" fmla="*/ 0 h 4035268"/>
                <a:gd name="connsiteX1" fmla="*/ 3976489 w 3976489"/>
                <a:gd name="connsiteY1" fmla="*/ 10635 h 4035268"/>
                <a:gd name="connsiteX2" fmla="*/ 3968307 w 3976489"/>
                <a:gd name="connsiteY2" fmla="*/ 4035268 h 4035268"/>
                <a:gd name="connsiteX3" fmla="*/ 0 w 3976489"/>
                <a:gd name="connsiteY3" fmla="*/ 4035268 h 4035268"/>
              </a:gdLst>
              <a:ahLst/>
              <a:cxnLst>
                <a:cxn ang="0">
                  <a:pos x="connsiteX0" y="connsiteY0"/>
                </a:cxn>
                <a:cxn ang="0">
                  <a:pos x="connsiteX1" y="connsiteY1"/>
                </a:cxn>
                <a:cxn ang="0">
                  <a:pos x="connsiteX2" y="connsiteY2"/>
                </a:cxn>
                <a:cxn ang="0">
                  <a:pos x="connsiteX3" y="connsiteY3"/>
                </a:cxn>
              </a:cxnLst>
              <a:rect l="l" t="t" r="r" b="b"/>
              <a:pathLst>
                <a:path w="3976489" h="4035268">
                  <a:moveTo>
                    <a:pt x="2473335" y="0"/>
                  </a:moveTo>
                  <a:lnTo>
                    <a:pt x="3976489" y="10635"/>
                  </a:lnTo>
                  <a:cubicBezTo>
                    <a:pt x="3973762" y="1342950"/>
                    <a:pt x="3971034" y="2702953"/>
                    <a:pt x="3968307" y="4035268"/>
                  </a:cubicBezTo>
                  <a:lnTo>
                    <a:pt x="0" y="4035268"/>
                  </a:lnTo>
                </a:path>
              </a:pathLst>
            </a:custGeom>
            <a:solidFill>
              <a:srgbClr val="999999">
                <a:alpha val="10000"/>
              </a:srgbClr>
            </a:solidFill>
            <a:ln w="9525" cap="flat">
              <a:noFill/>
              <a:prstDash val="solid"/>
              <a:miter/>
            </a:ln>
          </p:spPr>
          <p:txBody>
            <a:bodyPr rtlCol="0" anchor="ctr"/>
            <a:lstStyle/>
            <a:p>
              <a:pPr algn="r" rtl="1"/>
              <a:endParaRPr lang="en-US" dirty="0">
                <a:cs typeface="B Nazanin" panose="00000700000000000000" pitchFamily="2" charset="-78"/>
              </a:endParaRPr>
            </a:p>
          </p:txBody>
        </p:sp>
      </p:grpSp>
      <p:grpSp>
        <p:nvGrpSpPr>
          <p:cNvPr id="33" name="Group 32">
            <a:extLst>
              <a:ext uri="{FF2B5EF4-FFF2-40B4-BE49-F238E27FC236}">
                <a16:creationId xmlns:a16="http://schemas.microsoft.com/office/drawing/2014/main" id="{86C44C50-987A-4D8A-B9AB-98CDEAE2529D}"/>
              </a:ext>
            </a:extLst>
          </p:cNvPr>
          <p:cNvGrpSpPr/>
          <p:nvPr/>
        </p:nvGrpSpPr>
        <p:grpSpPr>
          <a:xfrm>
            <a:off x="3612126" y="1841770"/>
            <a:ext cx="1781788" cy="2593958"/>
            <a:chOff x="3941816" y="1814078"/>
            <a:chExt cx="1781788" cy="2593958"/>
          </a:xfrm>
        </p:grpSpPr>
        <p:grpSp>
          <p:nvGrpSpPr>
            <p:cNvPr id="34" name="Group 33">
              <a:extLst>
                <a:ext uri="{FF2B5EF4-FFF2-40B4-BE49-F238E27FC236}">
                  <a16:creationId xmlns:a16="http://schemas.microsoft.com/office/drawing/2014/main" id="{F98C1701-4D69-4BBB-B2A2-CD613E8B37D8}"/>
                </a:ext>
              </a:extLst>
            </p:cNvPr>
            <p:cNvGrpSpPr/>
            <p:nvPr/>
          </p:nvGrpSpPr>
          <p:grpSpPr>
            <a:xfrm>
              <a:off x="3941816" y="1814078"/>
              <a:ext cx="1781788" cy="2593958"/>
              <a:chOff x="2371069" y="2877253"/>
              <a:chExt cx="416267" cy="606009"/>
            </a:xfrm>
          </p:grpSpPr>
          <p:sp>
            <p:nvSpPr>
              <p:cNvPr id="39" name="Freeform 21">
                <a:extLst>
                  <a:ext uri="{FF2B5EF4-FFF2-40B4-BE49-F238E27FC236}">
                    <a16:creationId xmlns:a16="http://schemas.microsoft.com/office/drawing/2014/main" id="{0D7633CD-0BC5-4C53-925D-FA8B1F73B1FD}"/>
                  </a:ext>
                </a:extLst>
              </p:cNvPr>
              <p:cNvSpPr>
                <a:spLocks/>
              </p:cNvSpPr>
              <p:nvPr/>
            </p:nvSpPr>
            <p:spPr bwMode="auto">
              <a:xfrm>
                <a:off x="2371069" y="2912822"/>
                <a:ext cx="416267" cy="570440"/>
              </a:xfrm>
              <a:custGeom>
                <a:avLst/>
                <a:gdLst>
                  <a:gd name="T0" fmla="*/ 353 w 353"/>
                  <a:gd name="T1" fmla="*/ 461 h 485"/>
                  <a:gd name="T2" fmla="*/ 329 w 353"/>
                  <a:gd name="T3" fmla="*/ 485 h 485"/>
                  <a:gd name="T4" fmla="*/ 24 w 353"/>
                  <a:gd name="T5" fmla="*/ 485 h 485"/>
                  <a:gd name="T6" fmla="*/ 0 w 353"/>
                  <a:gd name="T7" fmla="*/ 461 h 485"/>
                  <a:gd name="T8" fmla="*/ 0 w 353"/>
                  <a:gd name="T9" fmla="*/ 24 h 485"/>
                  <a:gd name="T10" fmla="*/ 24 w 353"/>
                  <a:gd name="T11" fmla="*/ 0 h 485"/>
                  <a:gd name="T12" fmla="*/ 329 w 353"/>
                  <a:gd name="T13" fmla="*/ 0 h 485"/>
                  <a:gd name="T14" fmla="*/ 353 w 353"/>
                  <a:gd name="T15" fmla="*/ 24 h 485"/>
                  <a:gd name="T16" fmla="*/ 353 w 353"/>
                  <a:gd name="T17" fmla="*/ 461 h 4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53" h="485">
                    <a:moveTo>
                      <a:pt x="353" y="461"/>
                    </a:moveTo>
                    <a:cubicBezTo>
                      <a:pt x="353" y="475"/>
                      <a:pt x="343" y="485"/>
                      <a:pt x="329" y="485"/>
                    </a:cubicBezTo>
                    <a:cubicBezTo>
                      <a:pt x="24" y="485"/>
                      <a:pt x="24" y="485"/>
                      <a:pt x="24" y="485"/>
                    </a:cubicBezTo>
                    <a:cubicBezTo>
                      <a:pt x="11" y="485"/>
                      <a:pt x="0" y="475"/>
                      <a:pt x="0" y="461"/>
                    </a:cubicBezTo>
                    <a:cubicBezTo>
                      <a:pt x="0" y="24"/>
                      <a:pt x="0" y="24"/>
                      <a:pt x="0" y="24"/>
                    </a:cubicBezTo>
                    <a:cubicBezTo>
                      <a:pt x="0" y="11"/>
                      <a:pt x="11" y="0"/>
                      <a:pt x="24" y="0"/>
                    </a:cubicBezTo>
                    <a:cubicBezTo>
                      <a:pt x="329" y="0"/>
                      <a:pt x="329" y="0"/>
                      <a:pt x="329" y="0"/>
                    </a:cubicBezTo>
                    <a:cubicBezTo>
                      <a:pt x="343" y="0"/>
                      <a:pt x="353" y="11"/>
                      <a:pt x="353" y="24"/>
                    </a:cubicBezTo>
                    <a:lnTo>
                      <a:pt x="353" y="461"/>
                    </a:ln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pPr algn="r" rtl="1"/>
                <a:endParaRPr lang="en-US">
                  <a:cs typeface="B Nazanin" panose="00000700000000000000" pitchFamily="2" charset="-78"/>
                </a:endParaRPr>
              </a:p>
            </p:txBody>
          </p:sp>
          <p:sp>
            <p:nvSpPr>
              <p:cNvPr id="40" name="Rectangle 39">
                <a:extLst>
                  <a:ext uri="{FF2B5EF4-FFF2-40B4-BE49-F238E27FC236}">
                    <a16:creationId xmlns:a16="http://schemas.microsoft.com/office/drawing/2014/main" id="{7B09EA89-BC73-4574-B17E-9AD7603B00F2}"/>
                  </a:ext>
                </a:extLst>
              </p:cNvPr>
              <p:cNvSpPr>
                <a:spLocks noChangeArrowheads="1"/>
              </p:cNvSpPr>
              <p:nvPr/>
            </p:nvSpPr>
            <p:spPr bwMode="auto">
              <a:xfrm>
                <a:off x="2408866" y="2956587"/>
                <a:ext cx="340673" cy="471471"/>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algn="r" rtl="1"/>
                <a:endParaRPr lang="en-US">
                  <a:cs typeface="B Nazanin" panose="00000700000000000000" pitchFamily="2" charset="-78"/>
                </a:endParaRPr>
              </a:p>
            </p:txBody>
          </p:sp>
          <p:sp>
            <p:nvSpPr>
              <p:cNvPr id="41" name="Freeform 23">
                <a:extLst>
                  <a:ext uri="{FF2B5EF4-FFF2-40B4-BE49-F238E27FC236}">
                    <a16:creationId xmlns:a16="http://schemas.microsoft.com/office/drawing/2014/main" id="{B67BE961-71BD-438A-B6F1-CDAE3414B200}"/>
                  </a:ext>
                </a:extLst>
              </p:cNvPr>
              <p:cNvSpPr>
                <a:spLocks/>
              </p:cNvSpPr>
              <p:nvPr/>
            </p:nvSpPr>
            <p:spPr bwMode="auto">
              <a:xfrm>
                <a:off x="2406877" y="2954100"/>
                <a:ext cx="345148" cy="476444"/>
              </a:xfrm>
              <a:custGeom>
                <a:avLst/>
                <a:gdLst>
                  <a:gd name="T0" fmla="*/ 689 w 694"/>
                  <a:gd name="T1" fmla="*/ 953 h 958"/>
                  <a:gd name="T2" fmla="*/ 689 w 694"/>
                  <a:gd name="T3" fmla="*/ 948 h 958"/>
                  <a:gd name="T4" fmla="*/ 9 w 694"/>
                  <a:gd name="T5" fmla="*/ 948 h 958"/>
                  <a:gd name="T6" fmla="*/ 9 w 694"/>
                  <a:gd name="T7" fmla="*/ 9 h 958"/>
                  <a:gd name="T8" fmla="*/ 684 w 694"/>
                  <a:gd name="T9" fmla="*/ 9 h 958"/>
                  <a:gd name="T10" fmla="*/ 684 w 694"/>
                  <a:gd name="T11" fmla="*/ 953 h 958"/>
                  <a:gd name="T12" fmla="*/ 689 w 694"/>
                  <a:gd name="T13" fmla="*/ 953 h 958"/>
                  <a:gd name="T14" fmla="*/ 689 w 694"/>
                  <a:gd name="T15" fmla="*/ 948 h 958"/>
                  <a:gd name="T16" fmla="*/ 689 w 694"/>
                  <a:gd name="T17" fmla="*/ 953 h 958"/>
                  <a:gd name="T18" fmla="*/ 694 w 694"/>
                  <a:gd name="T19" fmla="*/ 953 h 958"/>
                  <a:gd name="T20" fmla="*/ 694 w 694"/>
                  <a:gd name="T21" fmla="*/ 0 h 958"/>
                  <a:gd name="T22" fmla="*/ 0 w 694"/>
                  <a:gd name="T23" fmla="*/ 0 h 958"/>
                  <a:gd name="T24" fmla="*/ 0 w 694"/>
                  <a:gd name="T25" fmla="*/ 958 h 958"/>
                  <a:gd name="T26" fmla="*/ 694 w 694"/>
                  <a:gd name="T27" fmla="*/ 958 h 958"/>
                  <a:gd name="T28" fmla="*/ 694 w 694"/>
                  <a:gd name="T29" fmla="*/ 953 h 958"/>
                  <a:gd name="T30" fmla="*/ 689 w 694"/>
                  <a:gd name="T31" fmla="*/ 953 h 9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94" h="958">
                    <a:moveTo>
                      <a:pt x="689" y="953"/>
                    </a:moveTo>
                    <a:lnTo>
                      <a:pt x="689" y="948"/>
                    </a:lnTo>
                    <a:lnTo>
                      <a:pt x="9" y="948"/>
                    </a:lnTo>
                    <a:lnTo>
                      <a:pt x="9" y="9"/>
                    </a:lnTo>
                    <a:lnTo>
                      <a:pt x="684" y="9"/>
                    </a:lnTo>
                    <a:lnTo>
                      <a:pt x="684" y="953"/>
                    </a:lnTo>
                    <a:lnTo>
                      <a:pt x="689" y="953"/>
                    </a:lnTo>
                    <a:lnTo>
                      <a:pt x="689" y="948"/>
                    </a:lnTo>
                    <a:lnTo>
                      <a:pt x="689" y="953"/>
                    </a:lnTo>
                    <a:lnTo>
                      <a:pt x="694" y="953"/>
                    </a:lnTo>
                    <a:lnTo>
                      <a:pt x="694" y="0"/>
                    </a:lnTo>
                    <a:lnTo>
                      <a:pt x="0" y="0"/>
                    </a:lnTo>
                    <a:lnTo>
                      <a:pt x="0" y="958"/>
                    </a:lnTo>
                    <a:lnTo>
                      <a:pt x="694" y="958"/>
                    </a:lnTo>
                    <a:lnTo>
                      <a:pt x="694" y="953"/>
                    </a:lnTo>
                    <a:lnTo>
                      <a:pt x="689" y="95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n-US">
                  <a:cs typeface="B Nazanin" panose="00000700000000000000" pitchFamily="2" charset="-78"/>
                </a:endParaRPr>
              </a:p>
            </p:txBody>
          </p:sp>
          <p:sp>
            <p:nvSpPr>
              <p:cNvPr id="42" name="Freeform: Shape 41">
                <a:extLst>
                  <a:ext uri="{FF2B5EF4-FFF2-40B4-BE49-F238E27FC236}">
                    <a16:creationId xmlns:a16="http://schemas.microsoft.com/office/drawing/2014/main" id="{2C7E5075-530B-4BDC-B850-1959D6A57A7E}"/>
                  </a:ext>
                </a:extLst>
              </p:cNvPr>
              <p:cNvSpPr>
                <a:spLocks/>
              </p:cNvSpPr>
              <p:nvPr/>
            </p:nvSpPr>
            <p:spPr bwMode="auto">
              <a:xfrm>
                <a:off x="2506261" y="3056183"/>
                <a:ext cx="220670" cy="301384"/>
              </a:xfrm>
              <a:custGeom>
                <a:avLst/>
                <a:gdLst>
                  <a:gd name="connsiteX0" fmla="*/ 27458 w 277014"/>
                  <a:gd name="connsiteY0" fmla="*/ 286961 h 301384"/>
                  <a:gd name="connsiteX1" fmla="*/ 250055 w 277014"/>
                  <a:gd name="connsiteY1" fmla="*/ 286961 h 301384"/>
                  <a:gd name="connsiteX2" fmla="*/ 257121 w 277014"/>
                  <a:gd name="connsiteY2" fmla="*/ 294173 h 301384"/>
                  <a:gd name="connsiteX3" fmla="*/ 250055 w 277014"/>
                  <a:gd name="connsiteY3" fmla="*/ 301384 h 301384"/>
                  <a:gd name="connsiteX4" fmla="*/ 27458 w 277014"/>
                  <a:gd name="connsiteY4" fmla="*/ 301384 h 301384"/>
                  <a:gd name="connsiteX5" fmla="*/ 20391 w 277014"/>
                  <a:gd name="connsiteY5" fmla="*/ 294173 h 301384"/>
                  <a:gd name="connsiteX6" fmla="*/ 27458 w 277014"/>
                  <a:gd name="connsiteY6" fmla="*/ 286961 h 301384"/>
                  <a:gd name="connsiteX7" fmla="*/ 7073 w 277014"/>
                  <a:gd name="connsiteY7" fmla="*/ 238720 h 301384"/>
                  <a:gd name="connsiteX8" fmla="*/ 269941 w 277014"/>
                  <a:gd name="connsiteY8" fmla="*/ 238720 h 301384"/>
                  <a:gd name="connsiteX9" fmla="*/ 277014 w 277014"/>
                  <a:gd name="connsiteY9" fmla="*/ 245932 h 301384"/>
                  <a:gd name="connsiteX10" fmla="*/ 269941 w 277014"/>
                  <a:gd name="connsiteY10" fmla="*/ 253143 h 301384"/>
                  <a:gd name="connsiteX11" fmla="*/ 7073 w 277014"/>
                  <a:gd name="connsiteY11" fmla="*/ 253143 h 301384"/>
                  <a:gd name="connsiteX12" fmla="*/ 0 w 277014"/>
                  <a:gd name="connsiteY12" fmla="*/ 245932 h 301384"/>
                  <a:gd name="connsiteX13" fmla="*/ 7073 w 277014"/>
                  <a:gd name="connsiteY13" fmla="*/ 238720 h 301384"/>
                  <a:gd name="connsiteX14" fmla="*/ 27458 w 277014"/>
                  <a:gd name="connsiteY14" fmla="*/ 191971 h 301384"/>
                  <a:gd name="connsiteX15" fmla="*/ 250055 w 277014"/>
                  <a:gd name="connsiteY15" fmla="*/ 191971 h 301384"/>
                  <a:gd name="connsiteX16" fmla="*/ 257121 w 277014"/>
                  <a:gd name="connsiteY16" fmla="*/ 198933 h 301384"/>
                  <a:gd name="connsiteX17" fmla="*/ 250055 w 277014"/>
                  <a:gd name="connsiteY17" fmla="*/ 205896 h 301384"/>
                  <a:gd name="connsiteX18" fmla="*/ 27458 w 277014"/>
                  <a:gd name="connsiteY18" fmla="*/ 205896 h 301384"/>
                  <a:gd name="connsiteX19" fmla="*/ 20391 w 277014"/>
                  <a:gd name="connsiteY19" fmla="*/ 198933 h 301384"/>
                  <a:gd name="connsiteX20" fmla="*/ 27458 w 277014"/>
                  <a:gd name="connsiteY20" fmla="*/ 191971 h 301384"/>
                  <a:gd name="connsiteX21" fmla="*/ 7073 w 277014"/>
                  <a:gd name="connsiteY21" fmla="*/ 143729 h 301384"/>
                  <a:gd name="connsiteX22" fmla="*/ 269941 w 277014"/>
                  <a:gd name="connsiteY22" fmla="*/ 143729 h 301384"/>
                  <a:gd name="connsiteX23" fmla="*/ 277014 w 277014"/>
                  <a:gd name="connsiteY23" fmla="*/ 150691 h 301384"/>
                  <a:gd name="connsiteX24" fmla="*/ 269941 w 277014"/>
                  <a:gd name="connsiteY24" fmla="*/ 157654 h 301384"/>
                  <a:gd name="connsiteX25" fmla="*/ 7073 w 277014"/>
                  <a:gd name="connsiteY25" fmla="*/ 157654 h 301384"/>
                  <a:gd name="connsiteX26" fmla="*/ 0 w 277014"/>
                  <a:gd name="connsiteY26" fmla="*/ 150691 h 301384"/>
                  <a:gd name="connsiteX27" fmla="*/ 7073 w 277014"/>
                  <a:gd name="connsiteY27" fmla="*/ 143729 h 301384"/>
                  <a:gd name="connsiteX28" fmla="*/ 27458 w 277014"/>
                  <a:gd name="connsiteY28" fmla="*/ 95488 h 301384"/>
                  <a:gd name="connsiteX29" fmla="*/ 250055 w 277014"/>
                  <a:gd name="connsiteY29" fmla="*/ 95488 h 301384"/>
                  <a:gd name="connsiteX30" fmla="*/ 257121 w 277014"/>
                  <a:gd name="connsiteY30" fmla="*/ 102450 h 301384"/>
                  <a:gd name="connsiteX31" fmla="*/ 250055 w 277014"/>
                  <a:gd name="connsiteY31" fmla="*/ 109413 h 301384"/>
                  <a:gd name="connsiteX32" fmla="*/ 27458 w 277014"/>
                  <a:gd name="connsiteY32" fmla="*/ 109413 h 301384"/>
                  <a:gd name="connsiteX33" fmla="*/ 20391 w 277014"/>
                  <a:gd name="connsiteY33" fmla="*/ 102450 h 301384"/>
                  <a:gd name="connsiteX34" fmla="*/ 27458 w 277014"/>
                  <a:gd name="connsiteY34" fmla="*/ 95488 h 301384"/>
                  <a:gd name="connsiteX35" fmla="*/ 7073 w 277014"/>
                  <a:gd name="connsiteY35" fmla="*/ 47247 h 301384"/>
                  <a:gd name="connsiteX36" fmla="*/ 269941 w 277014"/>
                  <a:gd name="connsiteY36" fmla="*/ 47247 h 301384"/>
                  <a:gd name="connsiteX37" fmla="*/ 277014 w 277014"/>
                  <a:gd name="connsiteY37" fmla="*/ 54209 h 301384"/>
                  <a:gd name="connsiteX38" fmla="*/ 269941 w 277014"/>
                  <a:gd name="connsiteY38" fmla="*/ 61172 h 301384"/>
                  <a:gd name="connsiteX39" fmla="*/ 7073 w 277014"/>
                  <a:gd name="connsiteY39" fmla="*/ 61172 h 301384"/>
                  <a:gd name="connsiteX40" fmla="*/ 0 w 277014"/>
                  <a:gd name="connsiteY40" fmla="*/ 54209 h 301384"/>
                  <a:gd name="connsiteX41" fmla="*/ 7073 w 277014"/>
                  <a:gd name="connsiteY41" fmla="*/ 47247 h 301384"/>
                  <a:gd name="connsiteX42" fmla="*/ 27458 w 277014"/>
                  <a:gd name="connsiteY42" fmla="*/ 0 h 301384"/>
                  <a:gd name="connsiteX43" fmla="*/ 250055 w 277014"/>
                  <a:gd name="connsiteY43" fmla="*/ 0 h 301384"/>
                  <a:gd name="connsiteX44" fmla="*/ 257121 w 277014"/>
                  <a:gd name="connsiteY44" fmla="*/ 7211 h 301384"/>
                  <a:gd name="connsiteX45" fmla="*/ 250055 w 277014"/>
                  <a:gd name="connsiteY45" fmla="*/ 14423 h 301384"/>
                  <a:gd name="connsiteX46" fmla="*/ 27458 w 277014"/>
                  <a:gd name="connsiteY46" fmla="*/ 14423 h 301384"/>
                  <a:gd name="connsiteX47" fmla="*/ 20391 w 277014"/>
                  <a:gd name="connsiteY47" fmla="*/ 7211 h 301384"/>
                  <a:gd name="connsiteX48" fmla="*/ 27458 w 277014"/>
                  <a:gd name="connsiteY48" fmla="*/ 0 h 301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277014" h="301384">
                    <a:moveTo>
                      <a:pt x="27458" y="286961"/>
                    </a:moveTo>
                    <a:cubicBezTo>
                      <a:pt x="27458" y="286961"/>
                      <a:pt x="27458" y="286961"/>
                      <a:pt x="250055" y="286961"/>
                    </a:cubicBezTo>
                    <a:cubicBezTo>
                      <a:pt x="254766" y="286961"/>
                      <a:pt x="257121" y="290567"/>
                      <a:pt x="257121" y="294173"/>
                    </a:cubicBezTo>
                    <a:cubicBezTo>
                      <a:pt x="257121" y="297778"/>
                      <a:pt x="254766" y="301384"/>
                      <a:pt x="250055" y="301384"/>
                    </a:cubicBezTo>
                    <a:cubicBezTo>
                      <a:pt x="250055" y="301384"/>
                      <a:pt x="250055" y="301384"/>
                      <a:pt x="27458" y="301384"/>
                    </a:cubicBezTo>
                    <a:cubicBezTo>
                      <a:pt x="23924" y="301384"/>
                      <a:pt x="20391" y="297778"/>
                      <a:pt x="20391" y="294173"/>
                    </a:cubicBezTo>
                    <a:cubicBezTo>
                      <a:pt x="20391" y="290567"/>
                      <a:pt x="23924" y="286961"/>
                      <a:pt x="27458" y="286961"/>
                    </a:cubicBezTo>
                    <a:close/>
                    <a:moveTo>
                      <a:pt x="7073" y="238720"/>
                    </a:moveTo>
                    <a:cubicBezTo>
                      <a:pt x="7073" y="238720"/>
                      <a:pt x="7073" y="238720"/>
                      <a:pt x="269941" y="238720"/>
                    </a:cubicBezTo>
                    <a:cubicBezTo>
                      <a:pt x="273478" y="238720"/>
                      <a:pt x="277014" y="242326"/>
                      <a:pt x="277014" y="245932"/>
                    </a:cubicBezTo>
                    <a:cubicBezTo>
                      <a:pt x="277014" y="250739"/>
                      <a:pt x="273478" y="253143"/>
                      <a:pt x="269941" y="253143"/>
                    </a:cubicBezTo>
                    <a:cubicBezTo>
                      <a:pt x="269941" y="253143"/>
                      <a:pt x="269941" y="253143"/>
                      <a:pt x="7073" y="253143"/>
                    </a:cubicBezTo>
                    <a:cubicBezTo>
                      <a:pt x="3536" y="253143"/>
                      <a:pt x="0" y="250739"/>
                      <a:pt x="0" y="245932"/>
                    </a:cubicBezTo>
                    <a:cubicBezTo>
                      <a:pt x="0" y="242326"/>
                      <a:pt x="3536" y="238720"/>
                      <a:pt x="7073" y="238720"/>
                    </a:cubicBezTo>
                    <a:close/>
                    <a:moveTo>
                      <a:pt x="27458" y="191971"/>
                    </a:moveTo>
                    <a:cubicBezTo>
                      <a:pt x="27458" y="191971"/>
                      <a:pt x="27458" y="191971"/>
                      <a:pt x="250055" y="191971"/>
                    </a:cubicBezTo>
                    <a:cubicBezTo>
                      <a:pt x="254766" y="191971"/>
                      <a:pt x="257121" y="194292"/>
                      <a:pt x="257121" y="198933"/>
                    </a:cubicBezTo>
                    <a:cubicBezTo>
                      <a:pt x="257121" y="202415"/>
                      <a:pt x="254766" y="205896"/>
                      <a:pt x="250055" y="205896"/>
                    </a:cubicBezTo>
                    <a:cubicBezTo>
                      <a:pt x="250055" y="205896"/>
                      <a:pt x="250055" y="205896"/>
                      <a:pt x="27458" y="205896"/>
                    </a:cubicBezTo>
                    <a:cubicBezTo>
                      <a:pt x="23924" y="205896"/>
                      <a:pt x="20391" y="202415"/>
                      <a:pt x="20391" y="198933"/>
                    </a:cubicBezTo>
                    <a:cubicBezTo>
                      <a:pt x="20391" y="194292"/>
                      <a:pt x="23924" y="191971"/>
                      <a:pt x="27458" y="191971"/>
                    </a:cubicBezTo>
                    <a:close/>
                    <a:moveTo>
                      <a:pt x="7073" y="143729"/>
                    </a:moveTo>
                    <a:cubicBezTo>
                      <a:pt x="7073" y="143729"/>
                      <a:pt x="7073" y="143729"/>
                      <a:pt x="269941" y="143729"/>
                    </a:cubicBezTo>
                    <a:cubicBezTo>
                      <a:pt x="273478" y="143729"/>
                      <a:pt x="277014" y="147210"/>
                      <a:pt x="277014" y="150691"/>
                    </a:cubicBezTo>
                    <a:cubicBezTo>
                      <a:pt x="277014" y="154173"/>
                      <a:pt x="273478" y="157654"/>
                      <a:pt x="269941" y="157654"/>
                    </a:cubicBezTo>
                    <a:cubicBezTo>
                      <a:pt x="269941" y="157654"/>
                      <a:pt x="269941" y="157654"/>
                      <a:pt x="7073" y="157654"/>
                    </a:cubicBezTo>
                    <a:cubicBezTo>
                      <a:pt x="3536" y="157654"/>
                      <a:pt x="0" y="154173"/>
                      <a:pt x="0" y="150691"/>
                    </a:cubicBezTo>
                    <a:cubicBezTo>
                      <a:pt x="0" y="147210"/>
                      <a:pt x="3536" y="143729"/>
                      <a:pt x="7073" y="143729"/>
                    </a:cubicBezTo>
                    <a:close/>
                    <a:moveTo>
                      <a:pt x="27458" y="95488"/>
                    </a:moveTo>
                    <a:cubicBezTo>
                      <a:pt x="27458" y="95488"/>
                      <a:pt x="27458" y="95488"/>
                      <a:pt x="250055" y="95488"/>
                    </a:cubicBezTo>
                    <a:cubicBezTo>
                      <a:pt x="254766" y="95488"/>
                      <a:pt x="257121" y="98969"/>
                      <a:pt x="257121" y="102450"/>
                    </a:cubicBezTo>
                    <a:cubicBezTo>
                      <a:pt x="257121" y="107092"/>
                      <a:pt x="254766" y="109413"/>
                      <a:pt x="250055" y="109413"/>
                    </a:cubicBezTo>
                    <a:cubicBezTo>
                      <a:pt x="250055" y="109413"/>
                      <a:pt x="250055" y="109413"/>
                      <a:pt x="27458" y="109413"/>
                    </a:cubicBezTo>
                    <a:cubicBezTo>
                      <a:pt x="23924" y="109413"/>
                      <a:pt x="20391" y="107092"/>
                      <a:pt x="20391" y="102450"/>
                    </a:cubicBezTo>
                    <a:cubicBezTo>
                      <a:pt x="20391" y="98969"/>
                      <a:pt x="23924" y="95488"/>
                      <a:pt x="27458" y="95488"/>
                    </a:cubicBezTo>
                    <a:close/>
                    <a:moveTo>
                      <a:pt x="7073" y="47247"/>
                    </a:moveTo>
                    <a:cubicBezTo>
                      <a:pt x="7073" y="47247"/>
                      <a:pt x="7073" y="47247"/>
                      <a:pt x="269941" y="47247"/>
                    </a:cubicBezTo>
                    <a:cubicBezTo>
                      <a:pt x="273478" y="47247"/>
                      <a:pt x="277014" y="50728"/>
                      <a:pt x="277014" y="54209"/>
                    </a:cubicBezTo>
                    <a:cubicBezTo>
                      <a:pt x="277014" y="58851"/>
                      <a:pt x="273478" y="61172"/>
                      <a:pt x="269941" y="61172"/>
                    </a:cubicBezTo>
                    <a:cubicBezTo>
                      <a:pt x="269941" y="61172"/>
                      <a:pt x="269941" y="61172"/>
                      <a:pt x="7073" y="61172"/>
                    </a:cubicBezTo>
                    <a:cubicBezTo>
                      <a:pt x="3536" y="61172"/>
                      <a:pt x="0" y="58851"/>
                      <a:pt x="0" y="54209"/>
                    </a:cubicBezTo>
                    <a:cubicBezTo>
                      <a:pt x="0" y="50728"/>
                      <a:pt x="3536" y="47247"/>
                      <a:pt x="7073" y="47247"/>
                    </a:cubicBezTo>
                    <a:close/>
                    <a:moveTo>
                      <a:pt x="27458" y="0"/>
                    </a:moveTo>
                    <a:cubicBezTo>
                      <a:pt x="27458" y="0"/>
                      <a:pt x="27458" y="0"/>
                      <a:pt x="250055" y="0"/>
                    </a:cubicBezTo>
                    <a:cubicBezTo>
                      <a:pt x="254766" y="0"/>
                      <a:pt x="257121" y="2404"/>
                      <a:pt x="257121" y="7211"/>
                    </a:cubicBezTo>
                    <a:cubicBezTo>
                      <a:pt x="257121" y="10817"/>
                      <a:pt x="254766" y="14423"/>
                      <a:pt x="250055" y="14423"/>
                    </a:cubicBezTo>
                    <a:cubicBezTo>
                      <a:pt x="250055" y="14423"/>
                      <a:pt x="250055" y="14423"/>
                      <a:pt x="27458" y="14423"/>
                    </a:cubicBezTo>
                    <a:cubicBezTo>
                      <a:pt x="23924" y="14423"/>
                      <a:pt x="20391" y="10817"/>
                      <a:pt x="20391" y="7211"/>
                    </a:cubicBezTo>
                    <a:cubicBezTo>
                      <a:pt x="20391" y="2404"/>
                      <a:pt x="23924" y="0"/>
                      <a:pt x="27458" y="0"/>
                    </a:cubicBezTo>
                    <a:close/>
                  </a:path>
                </a:pathLst>
              </a:custGeom>
              <a:solidFill>
                <a:schemeClr val="accent4"/>
              </a:solidFill>
              <a:ln>
                <a:noFill/>
              </a:ln>
            </p:spPr>
            <p:txBody>
              <a:bodyPr vert="horz" wrap="square" lIns="91440" tIns="45720" rIns="91440" bIns="45720" numCol="1" anchor="t" anchorCtr="0" compatLnSpc="1">
                <a:prstTxWarp prst="textNoShape">
                  <a:avLst/>
                </a:prstTxWarp>
                <a:noAutofit/>
              </a:bodyPr>
              <a:lstStyle/>
              <a:p>
                <a:pPr algn="r" rtl="1"/>
                <a:endParaRPr lang="en-US">
                  <a:cs typeface="B Nazanin" panose="00000700000000000000" pitchFamily="2" charset="-78"/>
                </a:endParaRPr>
              </a:p>
            </p:txBody>
          </p:sp>
          <p:sp>
            <p:nvSpPr>
              <p:cNvPr id="43" name="Freeform: Shape 42">
                <a:extLst>
                  <a:ext uri="{FF2B5EF4-FFF2-40B4-BE49-F238E27FC236}">
                    <a16:creationId xmlns:a16="http://schemas.microsoft.com/office/drawing/2014/main" id="{645D24B1-5715-4C0A-B5D6-937B09FD65CB}"/>
                  </a:ext>
                </a:extLst>
              </p:cNvPr>
              <p:cNvSpPr/>
              <p:nvPr/>
            </p:nvSpPr>
            <p:spPr>
              <a:xfrm>
                <a:off x="2484461" y="2877253"/>
                <a:ext cx="189484" cy="105196"/>
              </a:xfrm>
              <a:custGeom>
                <a:avLst/>
                <a:gdLst>
                  <a:gd name="connsiteX0" fmla="*/ 94742 w 189484"/>
                  <a:gd name="connsiteY0" fmla="*/ 19975 h 105196"/>
                  <a:gd name="connsiteX1" fmla="*/ 68758 w 189484"/>
                  <a:gd name="connsiteY1" fmla="*/ 30738 h 105196"/>
                  <a:gd name="connsiteX2" fmla="*/ 61813 w 189484"/>
                  <a:gd name="connsiteY2" fmla="*/ 47505 h 105196"/>
                  <a:gd name="connsiteX3" fmla="*/ 87055 w 189484"/>
                  <a:gd name="connsiteY3" fmla="*/ 47505 h 105196"/>
                  <a:gd name="connsiteX4" fmla="*/ 127671 w 189484"/>
                  <a:gd name="connsiteY4" fmla="*/ 47505 h 105196"/>
                  <a:gd name="connsiteX5" fmla="*/ 120726 w 189484"/>
                  <a:gd name="connsiteY5" fmla="*/ 30738 h 105196"/>
                  <a:gd name="connsiteX6" fmla="*/ 94742 w 189484"/>
                  <a:gd name="connsiteY6" fmla="*/ 19975 h 105196"/>
                  <a:gd name="connsiteX7" fmla="*/ 94742 w 189484"/>
                  <a:gd name="connsiteY7" fmla="*/ 0 h 105196"/>
                  <a:gd name="connsiteX8" fmla="*/ 134851 w 189484"/>
                  <a:gd name="connsiteY8" fmla="*/ 16614 h 105196"/>
                  <a:gd name="connsiteX9" fmla="*/ 147646 w 189484"/>
                  <a:gd name="connsiteY9" fmla="*/ 47505 h 105196"/>
                  <a:gd name="connsiteX10" fmla="*/ 148292 w 189484"/>
                  <a:gd name="connsiteY10" fmla="*/ 47505 h 105196"/>
                  <a:gd name="connsiteX11" fmla="*/ 189484 w 189484"/>
                  <a:gd name="connsiteY11" fmla="*/ 89890 h 105196"/>
                  <a:gd name="connsiteX12" fmla="*/ 174184 w 189484"/>
                  <a:gd name="connsiteY12" fmla="*/ 105196 h 105196"/>
                  <a:gd name="connsiteX13" fmla="*/ 15300 w 189484"/>
                  <a:gd name="connsiteY13" fmla="*/ 105196 h 105196"/>
                  <a:gd name="connsiteX14" fmla="*/ 0 w 189484"/>
                  <a:gd name="connsiteY14" fmla="*/ 89890 h 105196"/>
                  <a:gd name="connsiteX15" fmla="*/ 12358 w 189484"/>
                  <a:gd name="connsiteY15" fmla="*/ 59868 h 105196"/>
                  <a:gd name="connsiteX16" fmla="*/ 41729 w 189484"/>
                  <a:gd name="connsiteY16" fmla="*/ 47769 h 105196"/>
                  <a:gd name="connsiteX17" fmla="*/ 54634 w 189484"/>
                  <a:gd name="connsiteY17" fmla="*/ 16614 h 105196"/>
                  <a:gd name="connsiteX18" fmla="*/ 94742 w 189484"/>
                  <a:gd name="connsiteY18" fmla="*/ 0 h 105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89484" h="105196">
                    <a:moveTo>
                      <a:pt x="94742" y="19975"/>
                    </a:moveTo>
                    <a:cubicBezTo>
                      <a:pt x="84595" y="19975"/>
                      <a:pt x="75408" y="24088"/>
                      <a:pt x="68758" y="30738"/>
                    </a:cubicBezTo>
                    <a:lnTo>
                      <a:pt x="61813" y="47505"/>
                    </a:lnTo>
                    <a:lnTo>
                      <a:pt x="87055" y="47505"/>
                    </a:lnTo>
                    <a:lnTo>
                      <a:pt x="127671" y="47505"/>
                    </a:lnTo>
                    <a:lnTo>
                      <a:pt x="120726" y="30738"/>
                    </a:lnTo>
                    <a:cubicBezTo>
                      <a:pt x="114076" y="24088"/>
                      <a:pt x="104890" y="19975"/>
                      <a:pt x="94742" y="19975"/>
                    </a:cubicBezTo>
                    <a:close/>
                    <a:moveTo>
                      <a:pt x="94742" y="0"/>
                    </a:moveTo>
                    <a:cubicBezTo>
                      <a:pt x="110406" y="0"/>
                      <a:pt x="124586" y="6349"/>
                      <a:pt x="134851" y="16614"/>
                    </a:cubicBezTo>
                    <a:lnTo>
                      <a:pt x="147646" y="47505"/>
                    </a:lnTo>
                    <a:lnTo>
                      <a:pt x="148292" y="47505"/>
                    </a:lnTo>
                    <a:cubicBezTo>
                      <a:pt x="171830" y="47505"/>
                      <a:pt x="189484" y="66343"/>
                      <a:pt x="189484" y="89890"/>
                    </a:cubicBezTo>
                    <a:cubicBezTo>
                      <a:pt x="189484" y="98132"/>
                      <a:pt x="182423" y="105196"/>
                      <a:pt x="174184" y="105196"/>
                    </a:cubicBezTo>
                    <a:cubicBezTo>
                      <a:pt x="174184" y="105196"/>
                      <a:pt x="174184" y="105196"/>
                      <a:pt x="15300" y="105196"/>
                    </a:cubicBezTo>
                    <a:cubicBezTo>
                      <a:pt x="7061" y="105196"/>
                      <a:pt x="0" y="98132"/>
                      <a:pt x="0" y="89890"/>
                    </a:cubicBezTo>
                    <a:cubicBezTo>
                      <a:pt x="0" y="78117"/>
                      <a:pt x="4708" y="67520"/>
                      <a:pt x="12358" y="59868"/>
                    </a:cubicBezTo>
                    <a:lnTo>
                      <a:pt x="41729" y="47769"/>
                    </a:lnTo>
                    <a:lnTo>
                      <a:pt x="54634" y="16614"/>
                    </a:lnTo>
                    <a:cubicBezTo>
                      <a:pt x="64898" y="6349"/>
                      <a:pt x="79079" y="0"/>
                      <a:pt x="94742" y="0"/>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a:solidFill>
                    <a:schemeClr val="tx1"/>
                  </a:solidFill>
                  <a:cs typeface="B Nazanin" panose="00000700000000000000" pitchFamily="2" charset="-78"/>
                </a:endParaRPr>
              </a:p>
            </p:txBody>
          </p:sp>
        </p:grpSp>
        <p:sp>
          <p:nvSpPr>
            <p:cNvPr id="35" name="Chevron 2">
              <a:extLst>
                <a:ext uri="{FF2B5EF4-FFF2-40B4-BE49-F238E27FC236}">
                  <a16:creationId xmlns:a16="http://schemas.microsoft.com/office/drawing/2014/main" id="{AFBA808C-13D6-4848-876D-7A15AC1733B7}"/>
                </a:ext>
              </a:extLst>
            </p:cNvPr>
            <p:cNvSpPr/>
            <p:nvPr/>
          </p:nvSpPr>
          <p:spPr>
            <a:xfrm rot="5400000">
              <a:off x="4198486" y="2547223"/>
              <a:ext cx="270623" cy="267207"/>
            </a:xfrm>
            <a:custGeom>
              <a:avLst/>
              <a:gdLst/>
              <a:ahLst/>
              <a:cxnLst/>
              <a:rect l="l" t="t" r="r" b="b"/>
              <a:pathLst>
                <a:path w="3830741" h="3782395">
                  <a:moveTo>
                    <a:pt x="272737" y="3782395"/>
                  </a:moveTo>
                  <a:lnTo>
                    <a:pt x="272737" y="1129329"/>
                  </a:lnTo>
                  <a:cubicBezTo>
                    <a:pt x="368718" y="1192933"/>
                    <a:pt x="457831" y="1251924"/>
                    <a:pt x="541946" y="1307175"/>
                  </a:cubicBezTo>
                  <a:lnTo>
                    <a:pt x="541946" y="3513186"/>
                  </a:lnTo>
                  <a:lnTo>
                    <a:pt x="3561532" y="3513186"/>
                  </a:lnTo>
                  <a:lnTo>
                    <a:pt x="3561532" y="1985872"/>
                  </a:lnTo>
                  <a:lnTo>
                    <a:pt x="3590324" y="1967561"/>
                  </a:lnTo>
                  <a:cubicBezTo>
                    <a:pt x="3580733" y="1962993"/>
                    <a:pt x="3571122" y="1958413"/>
                    <a:pt x="3561532" y="1953733"/>
                  </a:cubicBezTo>
                  <a:lnTo>
                    <a:pt x="3561532" y="522839"/>
                  </a:lnTo>
                  <a:lnTo>
                    <a:pt x="881682" y="522839"/>
                  </a:lnTo>
                  <a:cubicBezTo>
                    <a:pt x="739027" y="434224"/>
                    <a:pt x="600115" y="344664"/>
                    <a:pt x="466828" y="253630"/>
                  </a:cubicBezTo>
                  <a:lnTo>
                    <a:pt x="3830741" y="253630"/>
                  </a:lnTo>
                  <a:lnTo>
                    <a:pt x="3830741" y="3782395"/>
                  </a:lnTo>
                  <a:close/>
                  <a:moveTo>
                    <a:pt x="0" y="0"/>
                  </a:moveTo>
                  <a:cubicBezTo>
                    <a:pt x="678168" y="716943"/>
                    <a:pt x="2221880" y="1454406"/>
                    <a:pt x="3416058" y="1983649"/>
                  </a:cubicBezTo>
                  <a:cubicBezTo>
                    <a:pt x="2906515" y="2315100"/>
                    <a:pt x="1976707" y="2643252"/>
                    <a:pt x="1914290" y="3355250"/>
                  </a:cubicBezTo>
                  <a:lnTo>
                    <a:pt x="1318205" y="3154450"/>
                  </a:lnTo>
                  <a:cubicBezTo>
                    <a:pt x="1531531" y="2503259"/>
                    <a:pt x="1765419" y="2324696"/>
                    <a:pt x="2221606" y="1999551"/>
                  </a:cubicBezTo>
                  <a:cubicBezTo>
                    <a:pt x="1369032" y="1616387"/>
                    <a:pt x="1025337" y="1447905"/>
                    <a:pt x="21688" y="786442"/>
                  </a:cubicBezTo>
                  <a:cubicBezTo>
                    <a:pt x="14534" y="524743"/>
                    <a:pt x="14718" y="351758"/>
                    <a:pt x="0"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solidFill>
                  <a:schemeClr val="tx1"/>
                </a:solidFill>
                <a:cs typeface="B Nazanin" panose="00000700000000000000" pitchFamily="2" charset="-78"/>
              </a:endParaRPr>
            </a:p>
          </p:txBody>
        </p:sp>
        <p:sp>
          <p:nvSpPr>
            <p:cNvPr id="36" name="Chevron 2">
              <a:extLst>
                <a:ext uri="{FF2B5EF4-FFF2-40B4-BE49-F238E27FC236}">
                  <a16:creationId xmlns:a16="http://schemas.microsoft.com/office/drawing/2014/main" id="{038C9C1C-F534-43C7-B451-95163A2B50E6}"/>
                </a:ext>
              </a:extLst>
            </p:cNvPr>
            <p:cNvSpPr/>
            <p:nvPr/>
          </p:nvSpPr>
          <p:spPr>
            <a:xfrm rot="5400000">
              <a:off x="4201989" y="2898837"/>
              <a:ext cx="270623" cy="267207"/>
            </a:xfrm>
            <a:custGeom>
              <a:avLst/>
              <a:gdLst/>
              <a:ahLst/>
              <a:cxnLst/>
              <a:rect l="l" t="t" r="r" b="b"/>
              <a:pathLst>
                <a:path w="3830741" h="3782395">
                  <a:moveTo>
                    <a:pt x="272737" y="3782395"/>
                  </a:moveTo>
                  <a:lnTo>
                    <a:pt x="272737" y="1129329"/>
                  </a:lnTo>
                  <a:cubicBezTo>
                    <a:pt x="368718" y="1192933"/>
                    <a:pt x="457831" y="1251924"/>
                    <a:pt x="541946" y="1307175"/>
                  </a:cubicBezTo>
                  <a:lnTo>
                    <a:pt x="541946" y="3513186"/>
                  </a:lnTo>
                  <a:lnTo>
                    <a:pt x="3561532" y="3513186"/>
                  </a:lnTo>
                  <a:lnTo>
                    <a:pt x="3561532" y="1985872"/>
                  </a:lnTo>
                  <a:lnTo>
                    <a:pt x="3590324" y="1967561"/>
                  </a:lnTo>
                  <a:cubicBezTo>
                    <a:pt x="3580733" y="1962993"/>
                    <a:pt x="3571122" y="1958413"/>
                    <a:pt x="3561532" y="1953733"/>
                  </a:cubicBezTo>
                  <a:lnTo>
                    <a:pt x="3561532" y="522839"/>
                  </a:lnTo>
                  <a:lnTo>
                    <a:pt x="881682" y="522839"/>
                  </a:lnTo>
                  <a:cubicBezTo>
                    <a:pt x="739027" y="434224"/>
                    <a:pt x="600115" y="344664"/>
                    <a:pt x="466828" y="253630"/>
                  </a:cubicBezTo>
                  <a:lnTo>
                    <a:pt x="3830741" y="253630"/>
                  </a:lnTo>
                  <a:lnTo>
                    <a:pt x="3830741" y="3782395"/>
                  </a:lnTo>
                  <a:close/>
                  <a:moveTo>
                    <a:pt x="0" y="0"/>
                  </a:moveTo>
                  <a:cubicBezTo>
                    <a:pt x="678168" y="716943"/>
                    <a:pt x="2221880" y="1454406"/>
                    <a:pt x="3416058" y="1983649"/>
                  </a:cubicBezTo>
                  <a:cubicBezTo>
                    <a:pt x="2906515" y="2315100"/>
                    <a:pt x="1976707" y="2643252"/>
                    <a:pt x="1914290" y="3355250"/>
                  </a:cubicBezTo>
                  <a:lnTo>
                    <a:pt x="1318205" y="3154450"/>
                  </a:lnTo>
                  <a:cubicBezTo>
                    <a:pt x="1531531" y="2503259"/>
                    <a:pt x="1765419" y="2324696"/>
                    <a:pt x="2221606" y="1999551"/>
                  </a:cubicBezTo>
                  <a:cubicBezTo>
                    <a:pt x="1369032" y="1616387"/>
                    <a:pt x="1025337" y="1447905"/>
                    <a:pt x="21688" y="786442"/>
                  </a:cubicBezTo>
                  <a:cubicBezTo>
                    <a:pt x="14534" y="524743"/>
                    <a:pt x="14718" y="351758"/>
                    <a:pt x="0"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solidFill>
                  <a:schemeClr val="tx1"/>
                </a:solidFill>
                <a:cs typeface="B Nazanin" panose="00000700000000000000" pitchFamily="2" charset="-78"/>
              </a:endParaRPr>
            </a:p>
          </p:txBody>
        </p:sp>
        <p:sp>
          <p:nvSpPr>
            <p:cNvPr id="37" name="Chevron 2">
              <a:extLst>
                <a:ext uri="{FF2B5EF4-FFF2-40B4-BE49-F238E27FC236}">
                  <a16:creationId xmlns:a16="http://schemas.microsoft.com/office/drawing/2014/main" id="{4E6AFFC9-05A0-48BA-90F1-673E79489319}"/>
                </a:ext>
              </a:extLst>
            </p:cNvPr>
            <p:cNvSpPr/>
            <p:nvPr/>
          </p:nvSpPr>
          <p:spPr>
            <a:xfrm rot="5400000">
              <a:off x="4205492" y="3250451"/>
              <a:ext cx="270623" cy="267207"/>
            </a:xfrm>
            <a:custGeom>
              <a:avLst/>
              <a:gdLst/>
              <a:ahLst/>
              <a:cxnLst/>
              <a:rect l="l" t="t" r="r" b="b"/>
              <a:pathLst>
                <a:path w="3830741" h="3782395">
                  <a:moveTo>
                    <a:pt x="272737" y="3782395"/>
                  </a:moveTo>
                  <a:lnTo>
                    <a:pt x="272737" y="1129329"/>
                  </a:lnTo>
                  <a:cubicBezTo>
                    <a:pt x="368718" y="1192933"/>
                    <a:pt x="457831" y="1251924"/>
                    <a:pt x="541946" y="1307175"/>
                  </a:cubicBezTo>
                  <a:lnTo>
                    <a:pt x="541946" y="3513186"/>
                  </a:lnTo>
                  <a:lnTo>
                    <a:pt x="3561532" y="3513186"/>
                  </a:lnTo>
                  <a:lnTo>
                    <a:pt x="3561532" y="1985872"/>
                  </a:lnTo>
                  <a:lnTo>
                    <a:pt x="3590324" y="1967561"/>
                  </a:lnTo>
                  <a:cubicBezTo>
                    <a:pt x="3580733" y="1962993"/>
                    <a:pt x="3571122" y="1958413"/>
                    <a:pt x="3561532" y="1953733"/>
                  </a:cubicBezTo>
                  <a:lnTo>
                    <a:pt x="3561532" y="522839"/>
                  </a:lnTo>
                  <a:lnTo>
                    <a:pt x="881682" y="522839"/>
                  </a:lnTo>
                  <a:cubicBezTo>
                    <a:pt x="739027" y="434224"/>
                    <a:pt x="600115" y="344664"/>
                    <a:pt x="466828" y="253630"/>
                  </a:cubicBezTo>
                  <a:lnTo>
                    <a:pt x="3830741" y="253630"/>
                  </a:lnTo>
                  <a:lnTo>
                    <a:pt x="3830741" y="3782395"/>
                  </a:lnTo>
                  <a:close/>
                  <a:moveTo>
                    <a:pt x="0" y="0"/>
                  </a:moveTo>
                  <a:cubicBezTo>
                    <a:pt x="678168" y="716943"/>
                    <a:pt x="2221880" y="1454406"/>
                    <a:pt x="3416058" y="1983649"/>
                  </a:cubicBezTo>
                  <a:cubicBezTo>
                    <a:pt x="2906515" y="2315100"/>
                    <a:pt x="1976707" y="2643252"/>
                    <a:pt x="1914290" y="3355250"/>
                  </a:cubicBezTo>
                  <a:lnTo>
                    <a:pt x="1318205" y="3154450"/>
                  </a:lnTo>
                  <a:cubicBezTo>
                    <a:pt x="1531531" y="2503259"/>
                    <a:pt x="1765419" y="2324696"/>
                    <a:pt x="2221606" y="1999551"/>
                  </a:cubicBezTo>
                  <a:cubicBezTo>
                    <a:pt x="1369032" y="1616387"/>
                    <a:pt x="1025337" y="1447905"/>
                    <a:pt x="21688" y="786442"/>
                  </a:cubicBezTo>
                  <a:cubicBezTo>
                    <a:pt x="14534" y="524743"/>
                    <a:pt x="14718" y="351758"/>
                    <a:pt x="0"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solidFill>
                  <a:schemeClr val="tx1"/>
                </a:solidFill>
                <a:cs typeface="B Nazanin" panose="00000700000000000000" pitchFamily="2" charset="-78"/>
              </a:endParaRPr>
            </a:p>
          </p:txBody>
        </p:sp>
        <p:sp>
          <p:nvSpPr>
            <p:cNvPr id="38" name="Chevron 2">
              <a:extLst>
                <a:ext uri="{FF2B5EF4-FFF2-40B4-BE49-F238E27FC236}">
                  <a16:creationId xmlns:a16="http://schemas.microsoft.com/office/drawing/2014/main" id="{F9EC0F73-7809-46B9-B687-EF3D88F0E115}"/>
                </a:ext>
              </a:extLst>
            </p:cNvPr>
            <p:cNvSpPr/>
            <p:nvPr/>
          </p:nvSpPr>
          <p:spPr>
            <a:xfrm rot="5400000">
              <a:off x="4208995" y="3602065"/>
              <a:ext cx="270623" cy="267207"/>
            </a:xfrm>
            <a:custGeom>
              <a:avLst/>
              <a:gdLst/>
              <a:ahLst/>
              <a:cxnLst/>
              <a:rect l="l" t="t" r="r" b="b"/>
              <a:pathLst>
                <a:path w="3830741" h="3782395">
                  <a:moveTo>
                    <a:pt x="272737" y="3782395"/>
                  </a:moveTo>
                  <a:lnTo>
                    <a:pt x="272737" y="1129329"/>
                  </a:lnTo>
                  <a:cubicBezTo>
                    <a:pt x="368718" y="1192933"/>
                    <a:pt x="457831" y="1251924"/>
                    <a:pt x="541946" y="1307175"/>
                  </a:cubicBezTo>
                  <a:lnTo>
                    <a:pt x="541946" y="3513186"/>
                  </a:lnTo>
                  <a:lnTo>
                    <a:pt x="3561532" y="3513186"/>
                  </a:lnTo>
                  <a:lnTo>
                    <a:pt x="3561532" y="1985872"/>
                  </a:lnTo>
                  <a:lnTo>
                    <a:pt x="3590324" y="1967561"/>
                  </a:lnTo>
                  <a:cubicBezTo>
                    <a:pt x="3580733" y="1962993"/>
                    <a:pt x="3571122" y="1958413"/>
                    <a:pt x="3561532" y="1953733"/>
                  </a:cubicBezTo>
                  <a:lnTo>
                    <a:pt x="3561532" y="522839"/>
                  </a:lnTo>
                  <a:lnTo>
                    <a:pt x="881682" y="522839"/>
                  </a:lnTo>
                  <a:cubicBezTo>
                    <a:pt x="739027" y="434224"/>
                    <a:pt x="600115" y="344664"/>
                    <a:pt x="466828" y="253630"/>
                  </a:cubicBezTo>
                  <a:lnTo>
                    <a:pt x="3830741" y="253630"/>
                  </a:lnTo>
                  <a:lnTo>
                    <a:pt x="3830741" y="3782395"/>
                  </a:lnTo>
                  <a:close/>
                  <a:moveTo>
                    <a:pt x="0" y="0"/>
                  </a:moveTo>
                  <a:cubicBezTo>
                    <a:pt x="678168" y="716943"/>
                    <a:pt x="2221880" y="1454406"/>
                    <a:pt x="3416058" y="1983649"/>
                  </a:cubicBezTo>
                  <a:cubicBezTo>
                    <a:pt x="2906515" y="2315100"/>
                    <a:pt x="1976707" y="2643252"/>
                    <a:pt x="1914290" y="3355250"/>
                  </a:cubicBezTo>
                  <a:lnTo>
                    <a:pt x="1318205" y="3154450"/>
                  </a:lnTo>
                  <a:cubicBezTo>
                    <a:pt x="1531531" y="2503259"/>
                    <a:pt x="1765419" y="2324696"/>
                    <a:pt x="2221606" y="1999551"/>
                  </a:cubicBezTo>
                  <a:cubicBezTo>
                    <a:pt x="1369032" y="1616387"/>
                    <a:pt x="1025337" y="1447905"/>
                    <a:pt x="21688" y="786442"/>
                  </a:cubicBezTo>
                  <a:cubicBezTo>
                    <a:pt x="14534" y="524743"/>
                    <a:pt x="14718" y="351758"/>
                    <a:pt x="0"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solidFill>
                  <a:schemeClr val="tx1"/>
                </a:solidFill>
                <a:cs typeface="B Nazanin" panose="00000700000000000000" pitchFamily="2" charset="-78"/>
              </a:endParaRPr>
            </a:p>
          </p:txBody>
        </p:sp>
      </p:grpSp>
      <p:grpSp>
        <p:nvGrpSpPr>
          <p:cNvPr id="59" name="Group 58">
            <a:extLst>
              <a:ext uri="{FF2B5EF4-FFF2-40B4-BE49-F238E27FC236}">
                <a16:creationId xmlns:a16="http://schemas.microsoft.com/office/drawing/2014/main" id="{499F20B0-457B-4793-BDCC-93924FF9EDB4}"/>
              </a:ext>
            </a:extLst>
          </p:cNvPr>
          <p:cNvGrpSpPr/>
          <p:nvPr/>
        </p:nvGrpSpPr>
        <p:grpSpPr>
          <a:xfrm>
            <a:off x="1939588" y="3719593"/>
            <a:ext cx="1562190" cy="1412087"/>
            <a:chOff x="3800063" y="1739362"/>
            <a:chExt cx="2481142" cy="2242741"/>
          </a:xfrm>
        </p:grpSpPr>
        <p:sp>
          <p:nvSpPr>
            <p:cNvPr id="56" name="Freeform: Shape 55">
              <a:extLst>
                <a:ext uri="{FF2B5EF4-FFF2-40B4-BE49-F238E27FC236}">
                  <a16:creationId xmlns:a16="http://schemas.microsoft.com/office/drawing/2014/main" id="{FA95C291-5E21-45CC-892F-483AAAC5517A}"/>
                </a:ext>
              </a:extLst>
            </p:cNvPr>
            <p:cNvSpPr/>
            <p:nvPr/>
          </p:nvSpPr>
          <p:spPr>
            <a:xfrm>
              <a:off x="3800063" y="1740327"/>
              <a:ext cx="725857" cy="2240811"/>
            </a:xfrm>
            <a:custGeom>
              <a:avLst/>
              <a:gdLst>
                <a:gd name="connsiteX0" fmla="*/ 1316889 w 2189252"/>
                <a:gd name="connsiteY0" fmla="*/ 6755723 h 6758488"/>
                <a:gd name="connsiteX1" fmla="*/ 943721 w 2189252"/>
                <a:gd name="connsiteY1" fmla="*/ 6755723 h 6758488"/>
                <a:gd name="connsiteX2" fmla="*/ 814356 w 2189252"/>
                <a:gd name="connsiteY2" fmla="*/ 6598992 h 6758488"/>
                <a:gd name="connsiteX3" fmla="*/ 757137 w 2189252"/>
                <a:gd name="connsiteY3" fmla="*/ 5953826 h 6758488"/>
                <a:gd name="connsiteX4" fmla="*/ 621968 w 2189252"/>
                <a:gd name="connsiteY4" fmla="*/ 5633731 h 6758488"/>
                <a:gd name="connsiteX5" fmla="*/ 596260 w 2189252"/>
                <a:gd name="connsiteY5" fmla="*/ 5183441 h 6758488"/>
                <a:gd name="connsiteX6" fmla="*/ 662601 w 2189252"/>
                <a:gd name="connsiteY6" fmla="*/ 4948760 h 6758488"/>
                <a:gd name="connsiteX7" fmla="*/ 635236 w 2189252"/>
                <a:gd name="connsiteY7" fmla="*/ 4763005 h 6758488"/>
                <a:gd name="connsiteX8" fmla="*/ 618650 w 2189252"/>
                <a:gd name="connsiteY8" fmla="*/ 4725688 h 6758488"/>
                <a:gd name="connsiteX9" fmla="*/ 500066 w 2189252"/>
                <a:gd name="connsiteY9" fmla="*/ 4442080 h 6758488"/>
                <a:gd name="connsiteX10" fmla="*/ 287774 w 2189252"/>
                <a:gd name="connsiteY10" fmla="*/ 4087156 h 6758488"/>
                <a:gd name="connsiteX11" fmla="*/ 213141 w 2189252"/>
                <a:gd name="connsiteY11" fmla="*/ 3995937 h 6758488"/>
                <a:gd name="connsiteX12" fmla="*/ 38167 w 2189252"/>
                <a:gd name="connsiteY12" fmla="*/ 3688281 h 6758488"/>
                <a:gd name="connsiteX13" fmla="*/ 8313 w 2189252"/>
                <a:gd name="connsiteY13" fmla="*/ 3149260 h 6758488"/>
                <a:gd name="connsiteX14" fmla="*/ 8313 w 2189252"/>
                <a:gd name="connsiteY14" fmla="*/ 3029846 h 6758488"/>
                <a:gd name="connsiteX15" fmla="*/ 87093 w 2189252"/>
                <a:gd name="connsiteY15" fmla="*/ 2727166 h 6758488"/>
                <a:gd name="connsiteX16" fmla="*/ 94556 w 2189252"/>
                <a:gd name="connsiteY16" fmla="*/ 2646727 h 6758488"/>
                <a:gd name="connsiteX17" fmla="*/ 57240 w 2189252"/>
                <a:gd name="connsiteY17" fmla="*/ 2278535 h 6758488"/>
                <a:gd name="connsiteX18" fmla="*/ 69679 w 2189252"/>
                <a:gd name="connsiteY18" fmla="*/ 2217998 h 6758488"/>
                <a:gd name="connsiteX19" fmla="*/ 83776 w 2189252"/>
                <a:gd name="connsiteY19" fmla="*/ 1731221 h 6758488"/>
                <a:gd name="connsiteX20" fmla="*/ 200702 w 2189252"/>
                <a:gd name="connsiteY20" fmla="*/ 1236152 h 6758488"/>
                <a:gd name="connsiteX21" fmla="*/ 311823 w 2189252"/>
                <a:gd name="connsiteY21" fmla="*/ 1056202 h 6758488"/>
                <a:gd name="connsiteX22" fmla="*/ 346652 w 2189252"/>
                <a:gd name="connsiteY22" fmla="*/ 891179 h 6758488"/>
                <a:gd name="connsiteX23" fmla="*/ 273677 w 2189252"/>
                <a:gd name="connsiteY23" fmla="*/ 674741 h 6758488"/>
                <a:gd name="connsiteX24" fmla="*/ 256263 w 2189252"/>
                <a:gd name="connsiteY24" fmla="*/ 507230 h 6758488"/>
                <a:gd name="connsiteX25" fmla="*/ 308506 w 2189252"/>
                <a:gd name="connsiteY25" fmla="*/ 307378 h 6758488"/>
                <a:gd name="connsiteX26" fmla="*/ 345823 w 2189252"/>
                <a:gd name="connsiteY26" fmla="*/ 225281 h 6758488"/>
                <a:gd name="connsiteX27" fmla="*/ 734747 w 2189252"/>
                <a:gd name="connsiteY27" fmla="*/ 551 h 6758488"/>
                <a:gd name="connsiteX28" fmla="*/ 1023330 w 2189252"/>
                <a:gd name="connsiteY28" fmla="*/ 76014 h 6758488"/>
                <a:gd name="connsiteX29" fmla="*/ 1078062 w 2189252"/>
                <a:gd name="connsiteY29" fmla="*/ 145672 h 6758488"/>
                <a:gd name="connsiteX30" fmla="*/ 1250548 w 2189252"/>
                <a:gd name="connsiteY30" fmla="*/ 414353 h 6758488"/>
                <a:gd name="connsiteX31" fmla="*/ 1275426 w 2189252"/>
                <a:gd name="connsiteY31" fmla="*/ 435913 h 6758488"/>
                <a:gd name="connsiteX32" fmla="*/ 1291182 w 2189252"/>
                <a:gd name="connsiteY32" fmla="*/ 525474 h 6758488"/>
                <a:gd name="connsiteX33" fmla="*/ 1295328 w 2189252"/>
                <a:gd name="connsiteY33" fmla="*/ 654839 h 6758488"/>
                <a:gd name="connsiteX34" fmla="*/ 1307767 w 2189252"/>
                <a:gd name="connsiteY34" fmla="*/ 736936 h 6758488"/>
                <a:gd name="connsiteX35" fmla="*/ 1303621 w 2189252"/>
                <a:gd name="connsiteY35" fmla="*/ 748545 h 6758488"/>
                <a:gd name="connsiteX36" fmla="*/ 1243914 w 2189252"/>
                <a:gd name="connsiteY36" fmla="*/ 963324 h 6758488"/>
                <a:gd name="connsiteX37" fmla="*/ 1260500 w 2189252"/>
                <a:gd name="connsiteY37" fmla="*/ 998983 h 6758488"/>
                <a:gd name="connsiteX38" fmla="*/ 1535814 w 2189252"/>
                <a:gd name="connsiteY38" fmla="*/ 1224542 h 6758488"/>
                <a:gd name="connsiteX39" fmla="*/ 1658546 w 2189252"/>
                <a:gd name="connsiteY39" fmla="*/ 1329029 h 6758488"/>
                <a:gd name="connsiteX40" fmla="*/ 1736496 w 2189252"/>
                <a:gd name="connsiteY40" fmla="*/ 1649124 h 6758488"/>
                <a:gd name="connsiteX41" fmla="*/ 1730691 w 2189252"/>
                <a:gd name="connsiteY41" fmla="*/ 1664880 h 6758488"/>
                <a:gd name="connsiteX42" fmla="*/ 1746447 w 2189252"/>
                <a:gd name="connsiteY42" fmla="*/ 1780148 h 6758488"/>
                <a:gd name="connsiteX43" fmla="*/ 2115469 w 2189252"/>
                <a:gd name="connsiteY43" fmla="*/ 2628483 h 6758488"/>
                <a:gd name="connsiteX44" fmla="*/ 2144493 w 2189252"/>
                <a:gd name="connsiteY44" fmla="*/ 3590428 h 6758488"/>
                <a:gd name="connsiteX45" fmla="*/ 1970348 w 2189252"/>
                <a:gd name="connsiteY45" fmla="*/ 3914669 h 6758488"/>
                <a:gd name="connsiteX46" fmla="*/ 1944641 w 2189252"/>
                <a:gd name="connsiteY46" fmla="*/ 3961108 h 6758488"/>
                <a:gd name="connsiteX47" fmla="*/ 1676789 w 2189252"/>
                <a:gd name="connsiteY47" fmla="*/ 4608762 h 6758488"/>
                <a:gd name="connsiteX48" fmla="*/ 1590546 w 2189252"/>
                <a:gd name="connsiteY48" fmla="*/ 4946272 h 6758488"/>
                <a:gd name="connsiteX49" fmla="*/ 1486888 w 2189252"/>
                <a:gd name="connsiteY49" fmla="*/ 5268855 h 6758488"/>
                <a:gd name="connsiteX50" fmla="*/ 1421376 w 2189252"/>
                <a:gd name="connsiteY50" fmla="*/ 5423098 h 6758488"/>
                <a:gd name="connsiteX51" fmla="*/ 1348401 w 2189252"/>
                <a:gd name="connsiteY51" fmla="*/ 5729096 h 6758488"/>
                <a:gd name="connsiteX52" fmla="*/ 1298646 w 2189252"/>
                <a:gd name="connsiteY52" fmla="*/ 6210068 h 6758488"/>
                <a:gd name="connsiteX53" fmla="*/ 1327670 w 2189252"/>
                <a:gd name="connsiteY53" fmla="*/ 6284702 h 6758488"/>
                <a:gd name="connsiteX54" fmla="*/ 1607131 w 2189252"/>
                <a:gd name="connsiteY54" fmla="*/ 6537627 h 6758488"/>
                <a:gd name="connsiteX55" fmla="*/ 1747276 w 2189252"/>
                <a:gd name="connsiteY55" fmla="*/ 6591529 h 6758488"/>
                <a:gd name="connsiteX56" fmla="*/ 1846788 w 2189252"/>
                <a:gd name="connsiteY56" fmla="*/ 6616407 h 6758488"/>
                <a:gd name="connsiteX57" fmla="*/ 1850934 w 2189252"/>
                <a:gd name="connsiteY57" fmla="*/ 6713430 h 6758488"/>
                <a:gd name="connsiteX58" fmla="*/ 1694204 w 2189252"/>
                <a:gd name="connsiteY58" fmla="*/ 6761527 h 6758488"/>
                <a:gd name="connsiteX59" fmla="*/ 1316889 w 2189252"/>
                <a:gd name="connsiteY59" fmla="*/ 6755723 h 67584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2189252" h="6758488">
                  <a:moveTo>
                    <a:pt x="1316889" y="6755723"/>
                  </a:moveTo>
                  <a:cubicBezTo>
                    <a:pt x="1192500" y="6755723"/>
                    <a:pt x="1068111" y="6755723"/>
                    <a:pt x="943721" y="6755723"/>
                  </a:cubicBezTo>
                  <a:cubicBezTo>
                    <a:pt x="813527" y="6755723"/>
                    <a:pt x="783674" y="6725040"/>
                    <a:pt x="814356" y="6598992"/>
                  </a:cubicBezTo>
                  <a:cubicBezTo>
                    <a:pt x="869088" y="6375920"/>
                    <a:pt x="831771" y="6164459"/>
                    <a:pt x="757137" y="5953826"/>
                  </a:cubicBezTo>
                  <a:cubicBezTo>
                    <a:pt x="718162" y="5844363"/>
                    <a:pt x="679186" y="5735730"/>
                    <a:pt x="621968" y="5633731"/>
                  </a:cubicBezTo>
                  <a:cubicBezTo>
                    <a:pt x="540700" y="5487780"/>
                    <a:pt x="553968" y="5336025"/>
                    <a:pt x="596260" y="5183441"/>
                  </a:cubicBezTo>
                  <a:cubicBezTo>
                    <a:pt x="618650" y="5104661"/>
                    <a:pt x="637723" y="5025881"/>
                    <a:pt x="662601" y="4948760"/>
                  </a:cubicBezTo>
                  <a:cubicBezTo>
                    <a:pt x="684991" y="4880760"/>
                    <a:pt x="665918" y="4821883"/>
                    <a:pt x="635236" y="4763005"/>
                  </a:cubicBezTo>
                  <a:cubicBezTo>
                    <a:pt x="628602" y="4750566"/>
                    <a:pt x="619479" y="4739785"/>
                    <a:pt x="618650" y="4725688"/>
                  </a:cubicBezTo>
                  <a:cubicBezTo>
                    <a:pt x="607870" y="4619542"/>
                    <a:pt x="563090" y="4525836"/>
                    <a:pt x="500066" y="4442080"/>
                  </a:cubicBezTo>
                  <a:cubicBezTo>
                    <a:pt x="417140" y="4330959"/>
                    <a:pt x="345823" y="4213204"/>
                    <a:pt x="287774" y="4087156"/>
                  </a:cubicBezTo>
                  <a:cubicBezTo>
                    <a:pt x="270360" y="4049839"/>
                    <a:pt x="245482" y="4021644"/>
                    <a:pt x="213141" y="3995937"/>
                  </a:cubicBezTo>
                  <a:cubicBezTo>
                    <a:pt x="113630" y="3917986"/>
                    <a:pt x="66362" y="3806036"/>
                    <a:pt x="38167" y="3688281"/>
                  </a:cubicBezTo>
                  <a:cubicBezTo>
                    <a:pt x="-4126" y="3510819"/>
                    <a:pt x="-6613" y="3330039"/>
                    <a:pt x="8313" y="3149260"/>
                  </a:cubicBezTo>
                  <a:cubicBezTo>
                    <a:pt x="11630" y="3109456"/>
                    <a:pt x="11630" y="3069651"/>
                    <a:pt x="8313" y="3029846"/>
                  </a:cubicBezTo>
                  <a:cubicBezTo>
                    <a:pt x="-1638" y="2919555"/>
                    <a:pt x="6655" y="2814238"/>
                    <a:pt x="87093" y="2727166"/>
                  </a:cubicBezTo>
                  <a:cubicBezTo>
                    <a:pt x="109483" y="2703117"/>
                    <a:pt x="111971" y="2671605"/>
                    <a:pt x="94556" y="2646727"/>
                  </a:cubicBezTo>
                  <a:cubicBezTo>
                    <a:pt x="13289" y="2530631"/>
                    <a:pt x="47289" y="2402924"/>
                    <a:pt x="57240" y="2278535"/>
                  </a:cubicBezTo>
                  <a:cubicBezTo>
                    <a:pt x="58898" y="2257803"/>
                    <a:pt x="63874" y="2237901"/>
                    <a:pt x="69679" y="2217998"/>
                  </a:cubicBezTo>
                  <a:cubicBezTo>
                    <a:pt x="98703" y="2117658"/>
                    <a:pt x="101191" y="1836538"/>
                    <a:pt x="83776" y="1731221"/>
                  </a:cubicBezTo>
                  <a:cubicBezTo>
                    <a:pt x="55581" y="1554589"/>
                    <a:pt x="116117" y="1390395"/>
                    <a:pt x="200702" y="1236152"/>
                  </a:cubicBezTo>
                  <a:cubicBezTo>
                    <a:pt x="234702" y="1174786"/>
                    <a:pt x="272019" y="1115079"/>
                    <a:pt x="311823" y="1056202"/>
                  </a:cubicBezTo>
                  <a:cubicBezTo>
                    <a:pt x="345823" y="1004787"/>
                    <a:pt x="354945" y="951715"/>
                    <a:pt x="346652" y="891179"/>
                  </a:cubicBezTo>
                  <a:cubicBezTo>
                    <a:pt x="335872" y="814057"/>
                    <a:pt x="320116" y="741082"/>
                    <a:pt x="273677" y="674741"/>
                  </a:cubicBezTo>
                  <a:cubicBezTo>
                    <a:pt x="238019" y="624985"/>
                    <a:pt x="238848" y="565278"/>
                    <a:pt x="256263" y="507230"/>
                  </a:cubicBezTo>
                  <a:cubicBezTo>
                    <a:pt x="275336" y="440889"/>
                    <a:pt x="299384" y="376207"/>
                    <a:pt x="308506" y="307378"/>
                  </a:cubicBezTo>
                  <a:cubicBezTo>
                    <a:pt x="312652" y="276695"/>
                    <a:pt x="327579" y="249329"/>
                    <a:pt x="345823" y="225281"/>
                  </a:cubicBezTo>
                  <a:cubicBezTo>
                    <a:pt x="444505" y="96745"/>
                    <a:pt x="568895" y="8843"/>
                    <a:pt x="734747" y="551"/>
                  </a:cubicBezTo>
                  <a:cubicBezTo>
                    <a:pt x="836746" y="-4425"/>
                    <a:pt x="934599" y="24599"/>
                    <a:pt x="1023330" y="76014"/>
                  </a:cubicBezTo>
                  <a:cubicBezTo>
                    <a:pt x="1050696" y="91770"/>
                    <a:pt x="1063135" y="119135"/>
                    <a:pt x="1078062" y="145672"/>
                  </a:cubicBezTo>
                  <a:cubicBezTo>
                    <a:pt x="1129476" y="238549"/>
                    <a:pt x="1164305" y="343036"/>
                    <a:pt x="1250548" y="414353"/>
                  </a:cubicBezTo>
                  <a:cubicBezTo>
                    <a:pt x="1258841" y="420987"/>
                    <a:pt x="1267134" y="429279"/>
                    <a:pt x="1275426" y="435913"/>
                  </a:cubicBezTo>
                  <a:cubicBezTo>
                    <a:pt x="1321036" y="472401"/>
                    <a:pt x="1318548" y="471572"/>
                    <a:pt x="1291182" y="525474"/>
                  </a:cubicBezTo>
                  <a:cubicBezTo>
                    <a:pt x="1269621" y="567766"/>
                    <a:pt x="1265475" y="613376"/>
                    <a:pt x="1295328" y="654839"/>
                  </a:cubicBezTo>
                  <a:cubicBezTo>
                    <a:pt x="1314402" y="680546"/>
                    <a:pt x="1319377" y="707082"/>
                    <a:pt x="1307767" y="736936"/>
                  </a:cubicBezTo>
                  <a:cubicBezTo>
                    <a:pt x="1306109" y="741082"/>
                    <a:pt x="1302792" y="745228"/>
                    <a:pt x="1303621" y="748545"/>
                  </a:cubicBezTo>
                  <a:cubicBezTo>
                    <a:pt x="1320206" y="830642"/>
                    <a:pt x="1272109" y="894496"/>
                    <a:pt x="1243914" y="963324"/>
                  </a:cubicBezTo>
                  <a:cubicBezTo>
                    <a:pt x="1234792" y="984885"/>
                    <a:pt x="1251378" y="990690"/>
                    <a:pt x="1260500" y="998983"/>
                  </a:cubicBezTo>
                  <a:cubicBezTo>
                    <a:pt x="1346743" y="1081080"/>
                    <a:pt x="1439620" y="1155713"/>
                    <a:pt x="1535814" y="1224542"/>
                  </a:cubicBezTo>
                  <a:cubicBezTo>
                    <a:pt x="1579766" y="1256054"/>
                    <a:pt x="1622058" y="1289225"/>
                    <a:pt x="1658546" y="1329029"/>
                  </a:cubicBezTo>
                  <a:cubicBezTo>
                    <a:pt x="1743130" y="1421077"/>
                    <a:pt x="1763862" y="1529711"/>
                    <a:pt x="1736496" y="1649124"/>
                  </a:cubicBezTo>
                  <a:cubicBezTo>
                    <a:pt x="1735667" y="1654100"/>
                    <a:pt x="1734008" y="1660734"/>
                    <a:pt x="1730691" y="1664880"/>
                  </a:cubicBezTo>
                  <a:cubicBezTo>
                    <a:pt x="1690058" y="1709661"/>
                    <a:pt x="1715764" y="1742002"/>
                    <a:pt x="1746447" y="1780148"/>
                  </a:cubicBezTo>
                  <a:cubicBezTo>
                    <a:pt x="1909812" y="1980000"/>
                    <a:pt x="2045811" y="2377217"/>
                    <a:pt x="2115469" y="2628483"/>
                  </a:cubicBezTo>
                  <a:cubicBezTo>
                    <a:pt x="2204200" y="2946091"/>
                    <a:pt x="2224932" y="3267015"/>
                    <a:pt x="2144493" y="3590428"/>
                  </a:cubicBezTo>
                  <a:cubicBezTo>
                    <a:pt x="2113810" y="3712329"/>
                    <a:pt x="2064055" y="3825938"/>
                    <a:pt x="1970348" y="3914669"/>
                  </a:cubicBezTo>
                  <a:cubicBezTo>
                    <a:pt x="1957080" y="3927108"/>
                    <a:pt x="1948788" y="3942864"/>
                    <a:pt x="1944641" y="3961108"/>
                  </a:cubicBezTo>
                  <a:cubicBezTo>
                    <a:pt x="1885763" y="4189984"/>
                    <a:pt x="1801178" y="4408080"/>
                    <a:pt x="1676789" y="4608762"/>
                  </a:cubicBezTo>
                  <a:cubicBezTo>
                    <a:pt x="1611278" y="4714078"/>
                    <a:pt x="1580595" y="4823541"/>
                    <a:pt x="1590546" y="4946272"/>
                  </a:cubicBezTo>
                  <a:cubicBezTo>
                    <a:pt x="1600497" y="5067344"/>
                    <a:pt x="1569814" y="5178465"/>
                    <a:pt x="1486888" y="5268855"/>
                  </a:cubicBezTo>
                  <a:cubicBezTo>
                    <a:pt x="1445425" y="5314465"/>
                    <a:pt x="1427181" y="5361732"/>
                    <a:pt x="1421376" y="5423098"/>
                  </a:cubicBezTo>
                  <a:cubicBezTo>
                    <a:pt x="1411425" y="5527585"/>
                    <a:pt x="1368304" y="5626267"/>
                    <a:pt x="1348401" y="5729096"/>
                  </a:cubicBezTo>
                  <a:cubicBezTo>
                    <a:pt x="1317719" y="5887485"/>
                    <a:pt x="1294499" y="6047532"/>
                    <a:pt x="1298646" y="6210068"/>
                  </a:cubicBezTo>
                  <a:cubicBezTo>
                    <a:pt x="1299475" y="6239092"/>
                    <a:pt x="1304451" y="6263970"/>
                    <a:pt x="1327670" y="6284702"/>
                  </a:cubicBezTo>
                  <a:cubicBezTo>
                    <a:pt x="1422206" y="6367628"/>
                    <a:pt x="1511766" y="6455529"/>
                    <a:pt x="1607131" y="6537627"/>
                  </a:cubicBezTo>
                  <a:cubicBezTo>
                    <a:pt x="1649423" y="6573285"/>
                    <a:pt x="1696692" y="6583236"/>
                    <a:pt x="1747276" y="6591529"/>
                  </a:cubicBezTo>
                  <a:cubicBezTo>
                    <a:pt x="1781276" y="6597333"/>
                    <a:pt x="1816106" y="6599821"/>
                    <a:pt x="1846788" y="6616407"/>
                  </a:cubicBezTo>
                  <a:cubicBezTo>
                    <a:pt x="1893227" y="6641284"/>
                    <a:pt x="1895715" y="6685235"/>
                    <a:pt x="1850934" y="6713430"/>
                  </a:cubicBezTo>
                  <a:cubicBezTo>
                    <a:pt x="1803667" y="6742454"/>
                    <a:pt x="1751423" y="6761527"/>
                    <a:pt x="1694204" y="6761527"/>
                  </a:cubicBezTo>
                  <a:cubicBezTo>
                    <a:pt x="1571473" y="6755723"/>
                    <a:pt x="1444596" y="6755723"/>
                    <a:pt x="1316889" y="6755723"/>
                  </a:cubicBezTo>
                  <a:close/>
                </a:path>
              </a:pathLst>
            </a:custGeom>
            <a:solidFill>
              <a:schemeClr val="accent3"/>
            </a:solidFill>
            <a:ln w="8289" cap="flat">
              <a:noFill/>
              <a:prstDash val="solid"/>
              <a:miter/>
            </a:ln>
          </p:spPr>
          <p:txBody>
            <a:bodyPr rtlCol="0" anchor="ctr"/>
            <a:lstStyle/>
            <a:p>
              <a:pPr algn="r" rtl="1"/>
              <a:endParaRPr lang="en-US">
                <a:cs typeface="B Nazanin" panose="00000700000000000000" pitchFamily="2" charset="-78"/>
              </a:endParaRPr>
            </a:p>
          </p:txBody>
        </p:sp>
        <p:sp>
          <p:nvSpPr>
            <p:cNvPr id="57" name="Chevron 17">
              <a:extLst>
                <a:ext uri="{FF2B5EF4-FFF2-40B4-BE49-F238E27FC236}">
                  <a16:creationId xmlns:a16="http://schemas.microsoft.com/office/drawing/2014/main" id="{5AA45344-D488-4FEF-9649-A541E00459FF}"/>
                </a:ext>
              </a:extLst>
            </p:cNvPr>
            <p:cNvSpPr/>
            <p:nvPr/>
          </p:nvSpPr>
          <p:spPr>
            <a:xfrm>
              <a:off x="4828728" y="2434331"/>
              <a:ext cx="597630" cy="852803"/>
            </a:xfrm>
            <a:prstGeom prst="chevron">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0">
                <a:solidFill>
                  <a:schemeClr val="tx1"/>
                </a:solidFill>
                <a:cs typeface="B Nazanin" panose="00000700000000000000" pitchFamily="2" charset="-78"/>
              </a:endParaRPr>
            </a:p>
          </p:txBody>
        </p:sp>
        <p:sp>
          <p:nvSpPr>
            <p:cNvPr id="58" name="Freeform: Shape 57">
              <a:extLst>
                <a:ext uri="{FF2B5EF4-FFF2-40B4-BE49-F238E27FC236}">
                  <a16:creationId xmlns:a16="http://schemas.microsoft.com/office/drawing/2014/main" id="{8F874BE3-8E0E-4E8A-A48F-EAB94B286B1F}"/>
                </a:ext>
              </a:extLst>
            </p:cNvPr>
            <p:cNvSpPr/>
            <p:nvPr/>
          </p:nvSpPr>
          <p:spPr>
            <a:xfrm>
              <a:off x="5729167" y="1739362"/>
              <a:ext cx="552038" cy="2242741"/>
            </a:xfrm>
            <a:custGeom>
              <a:avLst/>
              <a:gdLst>
                <a:gd name="connsiteX0" fmla="*/ 174701 w 665146"/>
                <a:gd name="connsiteY0" fmla="*/ 1448 h 2702261"/>
                <a:gd name="connsiteX1" fmla="*/ 291725 w 665146"/>
                <a:gd name="connsiteY1" fmla="*/ 23602 h 2702261"/>
                <a:gd name="connsiteX2" fmla="*/ 326178 w 665146"/>
                <a:gd name="connsiteY2" fmla="*/ 63356 h 2702261"/>
                <a:gd name="connsiteX3" fmla="*/ 337773 w 665146"/>
                <a:gd name="connsiteY3" fmla="*/ 84889 h 2702261"/>
                <a:gd name="connsiteX4" fmla="*/ 356325 w 665146"/>
                <a:gd name="connsiteY4" fmla="*/ 116029 h 2702261"/>
                <a:gd name="connsiteX5" fmla="*/ 414630 w 665146"/>
                <a:gd name="connsiteY5" fmla="*/ 181291 h 2702261"/>
                <a:gd name="connsiteX6" fmla="*/ 416949 w 665146"/>
                <a:gd name="connsiteY6" fmla="*/ 200837 h 2702261"/>
                <a:gd name="connsiteX7" fmla="*/ 413305 w 665146"/>
                <a:gd name="connsiteY7" fmla="*/ 264112 h 2702261"/>
                <a:gd name="connsiteX8" fmla="*/ 416949 w 665146"/>
                <a:gd name="connsiteY8" fmla="*/ 290945 h 2702261"/>
                <a:gd name="connsiteX9" fmla="*/ 414630 w 665146"/>
                <a:gd name="connsiteY9" fmla="*/ 326392 h 2702261"/>
                <a:gd name="connsiteX10" fmla="*/ 406679 w 665146"/>
                <a:gd name="connsiteY10" fmla="*/ 352232 h 2702261"/>
                <a:gd name="connsiteX11" fmla="*/ 353343 w 665146"/>
                <a:gd name="connsiteY11" fmla="*/ 474475 h 2702261"/>
                <a:gd name="connsiteX12" fmla="*/ 461341 w 665146"/>
                <a:gd name="connsiteY12" fmla="*/ 652372 h 2702261"/>
                <a:gd name="connsiteX13" fmla="*/ 485856 w 665146"/>
                <a:gd name="connsiteY13" fmla="*/ 1057197 h 2702261"/>
                <a:gd name="connsiteX14" fmla="*/ 505401 w 665146"/>
                <a:gd name="connsiteY14" fmla="*/ 1308638 h 2702261"/>
                <a:gd name="connsiteX15" fmla="*/ 474261 w 665146"/>
                <a:gd name="connsiteY15" fmla="*/ 1584595 h 2702261"/>
                <a:gd name="connsiteX16" fmla="*/ 465648 w 665146"/>
                <a:gd name="connsiteY16" fmla="*/ 1630643 h 2702261"/>
                <a:gd name="connsiteX17" fmla="*/ 458028 w 665146"/>
                <a:gd name="connsiteY17" fmla="*/ 1697893 h 2702261"/>
                <a:gd name="connsiteX18" fmla="*/ 451733 w 665146"/>
                <a:gd name="connsiteY18" fmla="*/ 1837362 h 2702261"/>
                <a:gd name="connsiteX19" fmla="*/ 448090 w 665146"/>
                <a:gd name="connsiteY19" fmla="*/ 1975175 h 2702261"/>
                <a:gd name="connsiteX20" fmla="*/ 428213 w 665146"/>
                <a:gd name="connsiteY20" fmla="*/ 2119944 h 2702261"/>
                <a:gd name="connsiteX21" fmla="*/ 411649 w 665146"/>
                <a:gd name="connsiteY21" fmla="*/ 2146447 h 2702261"/>
                <a:gd name="connsiteX22" fmla="*/ 396741 w 665146"/>
                <a:gd name="connsiteY22" fmla="*/ 2265045 h 2702261"/>
                <a:gd name="connsiteX23" fmla="*/ 401048 w 665146"/>
                <a:gd name="connsiteY23" fmla="*/ 2479715 h 2702261"/>
                <a:gd name="connsiteX24" fmla="*/ 416287 w 665146"/>
                <a:gd name="connsiteY24" fmla="*/ 2499261 h 2702261"/>
                <a:gd name="connsiteX25" fmla="*/ 425231 w 665146"/>
                <a:gd name="connsiteY25" fmla="*/ 2509530 h 2702261"/>
                <a:gd name="connsiteX26" fmla="*/ 433265 w 665146"/>
                <a:gd name="connsiteY26" fmla="*/ 2527668 h 2702261"/>
                <a:gd name="connsiteX27" fmla="*/ 442935 w 665146"/>
                <a:gd name="connsiteY27" fmla="*/ 2538168 h 2702261"/>
                <a:gd name="connsiteX28" fmla="*/ 470639 w 665146"/>
                <a:gd name="connsiteY28" fmla="*/ 2538168 h 2702261"/>
                <a:gd name="connsiteX29" fmla="*/ 476460 w 665146"/>
                <a:gd name="connsiteY29" fmla="*/ 2544490 h 2702261"/>
                <a:gd name="connsiteX30" fmla="*/ 546691 w 665146"/>
                <a:gd name="connsiteY30" fmla="*/ 2607433 h 2702261"/>
                <a:gd name="connsiteX31" fmla="*/ 618579 w 665146"/>
                <a:gd name="connsiteY31" fmla="*/ 2636585 h 2702261"/>
                <a:gd name="connsiteX32" fmla="*/ 653364 w 665146"/>
                <a:gd name="connsiteY32" fmla="*/ 2646855 h 2702261"/>
                <a:gd name="connsiteX33" fmla="*/ 655020 w 665146"/>
                <a:gd name="connsiteY33" fmla="*/ 2681640 h 2702261"/>
                <a:gd name="connsiteX34" fmla="*/ 596383 w 665146"/>
                <a:gd name="connsiteY34" fmla="*/ 2701517 h 2702261"/>
                <a:gd name="connsiteX35" fmla="*/ 436043 w 665146"/>
                <a:gd name="connsiteY35" fmla="*/ 2702179 h 2702261"/>
                <a:gd name="connsiteX36" fmla="*/ 285311 w 665146"/>
                <a:gd name="connsiteY36" fmla="*/ 2702179 h 2702261"/>
                <a:gd name="connsiteX37" fmla="*/ 265434 w 665146"/>
                <a:gd name="connsiteY37" fmla="*/ 2701848 h 2702261"/>
                <a:gd name="connsiteX38" fmla="*/ 259846 w 665146"/>
                <a:gd name="connsiteY38" fmla="*/ 2699685 h 2702261"/>
                <a:gd name="connsiteX39" fmla="*/ 254953 w 665146"/>
                <a:gd name="connsiteY39" fmla="*/ 2699685 h 2702261"/>
                <a:gd name="connsiteX40" fmla="*/ 235076 w 665146"/>
                <a:gd name="connsiteY40" fmla="*/ 2699354 h 2702261"/>
                <a:gd name="connsiteX41" fmla="*/ 203604 w 665146"/>
                <a:gd name="connsiteY41" fmla="*/ 2662582 h 2702261"/>
                <a:gd name="connsiteX42" fmla="*/ 209236 w 665146"/>
                <a:gd name="connsiteY42" fmla="*/ 2619847 h 2702261"/>
                <a:gd name="connsiteX43" fmla="*/ 244683 w 665146"/>
                <a:gd name="connsiteY43" fmla="*/ 2477727 h 2702261"/>
                <a:gd name="connsiteX44" fmla="*/ 194991 w 665146"/>
                <a:gd name="connsiteY44" fmla="*/ 2245831 h 2702261"/>
                <a:gd name="connsiteX45" fmla="*/ 180746 w 665146"/>
                <a:gd name="connsiteY45" fmla="*/ 2066939 h 2702261"/>
                <a:gd name="connsiteX46" fmla="*/ 205592 w 665146"/>
                <a:gd name="connsiteY46" fmla="*/ 1980144 h 2702261"/>
                <a:gd name="connsiteX47" fmla="*/ 185053 w 665146"/>
                <a:gd name="connsiteY47" fmla="*/ 1904281 h 2702261"/>
                <a:gd name="connsiteX48" fmla="*/ 178427 w 665146"/>
                <a:gd name="connsiteY48" fmla="*/ 1889373 h 2702261"/>
                <a:gd name="connsiteX49" fmla="*/ 150599 w 665146"/>
                <a:gd name="connsiteY49" fmla="*/ 1770775 h 2702261"/>
                <a:gd name="connsiteX50" fmla="*/ 121778 w 665146"/>
                <a:gd name="connsiteY50" fmla="*/ 1730358 h 2702261"/>
                <a:gd name="connsiteX51" fmla="*/ 116478 w 665146"/>
                <a:gd name="connsiteY51" fmla="*/ 1713463 h 2702261"/>
                <a:gd name="connsiteX52" fmla="*/ 91632 w 665146"/>
                <a:gd name="connsiteY52" fmla="*/ 1674703 h 2702261"/>
                <a:gd name="connsiteX53" fmla="*/ 50884 w 665146"/>
                <a:gd name="connsiteY53" fmla="*/ 1546498 h 2702261"/>
                <a:gd name="connsiteX54" fmla="*/ 77386 w 665146"/>
                <a:gd name="connsiteY54" fmla="*/ 1405372 h 2702261"/>
                <a:gd name="connsiteX55" fmla="*/ 89312 w 665146"/>
                <a:gd name="connsiteY55" fmla="*/ 1358993 h 2702261"/>
                <a:gd name="connsiteX56" fmla="*/ 77386 w 665146"/>
                <a:gd name="connsiteY56" fmla="*/ 1313608 h 2702261"/>
                <a:gd name="connsiteX57" fmla="*/ 32001 w 665146"/>
                <a:gd name="connsiteY57" fmla="*/ 1260934 h 2702261"/>
                <a:gd name="connsiteX58" fmla="*/ 29682 w 665146"/>
                <a:gd name="connsiteY58" fmla="*/ 1088337 h 2702261"/>
                <a:gd name="connsiteX59" fmla="*/ 6492 w 665146"/>
                <a:gd name="connsiteY59" fmla="*/ 951519 h 2702261"/>
                <a:gd name="connsiteX60" fmla="*/ 32663 w 665146"/>
                <a:gd name="connsiteY60" fmla="*/ 541725 h 2702261"/>
                <a:gd name="connsiteX61" fmla="*/ 91301 w 665146"/>
                <a:gd name="connsiteY61" fmla="*/ 472487 h 2702261"/>
                <a:gd name="connsiteX62" fmla="*/ 123435 w 665146"/>
                <a:gd name="connsiteY62" fmla="*/ 440684 h 2702261"/>
                <a:gd name="connsiteX63" fmla="*/ 126416 w 665146"/>
                <a:gd name="connsiteY63" fmla="*/ 413850 h 2702261"/>
                <a:gd name="connsiteX64" fmla="*/ 26038 w 665146"/>
                <a:gd name="connsiteY64" fmla="*/ 268087 h 2702261"/>
                <a:gd name="connsiteX65" fmla="*/ 20737 w 665146"/>
                <a:gd name="connsiteY65" fmla="*/ 199512 h 2702261"/>
                <a:gd name="connsiteX66" fmla="*/ 30676 w 665146"/>
                <a:gd name="connsiteY66" fmla="*/ 122655 h 2702261"/>
                <a:gd name="connsiteX67" fmla="*/ 67117 w 665146"/>
                <a:gd name="connsiteY67" fmla="*/ 52092 h 2702261"/>
                <a:gd name="connsiteX68" fmla="*/ 174701 w 665146"/>
                <a:gd name="connsiteY68" fmla="*/ 1448 h 2702261"/>
                <a:gd name="connsiteX0" fmla="*/ 174701 w 665146"/>
                <a:gd name="connsiteY0" fmla="*/ 1448 h 2702261"/>
                <a:gd name="connsiteX1" fmla="*/ 291725 w 665146"/>
                <a:gd name="connsiteY1" fmla="*/ 23602 h 2702261"/>
                <a:gd name="connsiteX2" fmla="*/ 326178 w 665146"/>
                <a:gd name="connsiteY2" fmla="*/ 63356 h 2702261"/>
                <a:gd name="connsiteX3" fmla="*/ 337773 w 665146"/>
                <a:gd name="connsiteY3" fmla="*/ 84889 h 2702261"/>
                <a:gd name="connsiteX4" fmla="*/ 356325 w 665146"/>
                <a:gd name="connsiteY4" fmla="*/ 116029 h 2702261"/>
                <a:gd name="connsiteX5" fmla="*/ 414630 w 665146"/>
                <a:gd name="connsiteY5" fmla="*/ 181291 h 2702261"/>
                <a:gd name="connsiteX6" fmla="*/ 416949 w 665146"/>
                <a:gd name="connsiteY6" fmla="*/ 200837 h 2702261"/>
                <a:gd name="connsiteX7" fmla="*/ 413305 w 665146"/>
                <a:gd name="connsiteY7" fmla="*/ 264112 h 2702261"/>
                <a:gd name="connsiteX8" fmla="*/ 416949 w 665146"/>
                <a:gd name="connsiteY8" fmla="*/ 290945 h 2702261"/>
                <a:gd name="connsiteX9" fmla="*/ 414630 w 665146"/>
                <a:gd name="connsiteY9" fmla="*/ 326392 h 2702261"/>
                <a:gd name="connsiteX10" fmla="*/ 406679 w 665146"/>
                <a:gd name="connsiteY10" fmla="*/ 352232 h 2702261"/>
                <a:gd name="connsiteX11" fmla="*/ 353343 w 665146"/>
                <a:gd name="connsiteY11" fmla="*/ 474475 h 2702261"/>
                <a:gd name="connsiteX12" fmla="*/ 461341 w 665146"/>
                <a:gd name="connsiteY12" fmla="*/ 652372 h 2702261"/>
                <a:gd name="connsiteX13" fmla="*/ 485856 w 665146"/>
                <a:gd name="connsiteY13" fmla="*/ 1057197 h 2702261"/>
                <a:gd name="connsiteX14" fmla="*/ 505401 w 665146"/>
                <a:gd name="connsiteY14" fmla="*/ 1308638 h 2702261"/>
                <a:gd name="connsiteX15" fmla="*/ 474261 w 665146"/>
                <a:gd name="connsiteY15" fmla="*/ 1584595 h 2702261"/>
                <a:gd name="connsiteX16" fmla="*/ 465648 w 665146"/>
                <a:gd name="connsiteY16" fmla="*/ 1630643 h 2702261"/>
                <a:gd name="connsiteX17" fmla="*/ 458028 w 665146"/>
                <a:gd name="connsiteY17" fmla="*/ 1697893 h 2702261"/>
                <a:gd name="connsiteX18" fmla="*/ 451733 w 665146"/>
                <a:gd name="connsiteY18" fmla="*/ 1837362 h 2702261"/>
                <a:gd name="connsiteX19" fmla="*/ 448090 w 665146"/>
                <a:gd name="connsiteY19" fmla="*/ 1975175 h 2702261"/>
                <a:gd name="connsiteX20" fmla="*/ 428213 w 665146"/>
                <a:gd name="connsiteY20" fmla="*/ 2119944 h 2702261"/>
                <a:gd name="connsiteX21" fmla="*/ 411649 w 665146"/>
                <a:gd name="connsiteY21" fmla="*/ 2146447 h 2702261"/>
                <a:gd name="connsiteX22" fmla="*/ 396741 w 665146"/>
                <a:gd name="connsiteY22" fmla="*/ 2265045 h 2702261"/>
                <a:gd name="connsiteX23" fmla="*/ 401048 w 665146"/>
                <a:gd name="connsiteY23" fmla="*/ 2479715 h 2702261"/>
                <a:gd name="connsiteX24" fmla="*/ 416287 w 665146"/>
                <a:gd name="connsiteY24" fmla="*/ 2499261 h 2702261"/>
                <a:gd name="connsiteX25" fmla="*/ 425231 w 665146"/>
                <a:gd name="connsiteY25" fmla="*/ 2509530 h 2702261"/>
                <a:gd name="connsiteX26" fmla="*/ 433265 w 665146"/>
                <a:gd name="connsiteY26" fmla="*/ 2527668 h 2702261"/>
                <a:gd name="connsiteX27" fmla="*/ 442935 w 665146"/>
                <a:gd name="connsiteY27" fmla="*/ 2538168 h 2702261"/>
                <a:gd name="connsiteX28" fmla="*/ 470639 w 665146"/>
                <a:gd name="connsiteY28" fmla="*/ 2538168 h 2702261"/>
                <a:gd name="connsiteX29" fmla="*/ 546691 w 665146"/>
                <a:gd name="connsiteY29" fmla="*/ 2607433 h 2702261"/>
                <a:gd name="connsiteX30" fmla="*/ 618579 w 665146"/>
                <a:gd name="connsiteY30" fmla="*/ 2636585 h 2702261"/>
                <a:gd name="connsiteX31" fmla="*/ 653364 w 665146"/>
                <a:gd name="connsiteY31" fmla="*/ 2646855 h 2702261"/>
                <a:gd name="connsiteX32" fmla="*/ 655020 w 665146"/>
                <a:gd name="connsiteY32" fmla="*/ 2681640 h 2702261"/>
                <a:gd name="connsiteX33" fmla="*/ 596383 w 665146"/>
                <a:gd name="connsiteY33" fmla="*/ 2701517 h 2702261"/>
                <a:gd name="connsiteX34" fmla="*/ 436043 w 665146"/>
                <a:gd name="connsiteY34" fmla="*/ 2702179 h 2702261"/>
                <a:gd name="connsiteX35" fmla="*/ 285311 w 665146"/>
                <a:gd name="connsiteY35" fmla="*/ 2702179 h 2702261"/>
                <a:gd name="connsiteX36" fmla="*/ 265434 w 665146"/>
                <a:gd name="connsiteY36" fmla="*/ 2701848 h 2702261"/>
                <a:gd name="connsiteX37" fmla="*/ 259846 w 665146"/>
                <a:gd name="connsiteY37" fmla="*/ 2699685 h 2702261"/>
                <a:gd name="connsiteX38" fmla="*/ 254953 w 665146"/>
                <a:gd name="connsiteY38" fmla="*/ 2699685 h 2702261"/>
                <a:gd name="connsiteX39" fmla="*/ 235076 w 665146"/>
                <a:gd name="connsiteY39" fmla="*/ 2699354 h 2702261"/>
                <a:gd name="connsiteX40" fmla="*/ 203604 w 665146"/>
                <a:gd name="connsiteY40" fmla="*/ 2662582 h 2702261"/>
                <a:gd name="connsiteX41" fmla="*/ 209236 w 665146"/>
                <a:gd name="connsiteY41" fmla="*/ 2619847 h 2702261"/>
                <a:gd name="connsiteX42" fmla="*/ 244683 w 665146"/>
                <a:gd name="connsiteY42" fmla="*/ 2477727 h 2702261"/>
                <a:gd name="connsiteX43" fmla="*/ 194991 w 665146"/>
                <a:gd name="connsiteY43" fmla="*/ 2245831 h 2702261"/>
                <a:gd name="connsiteX44" fmla="*/ 180746 w 665146"/>
                <a:gd name="connsiteY44" fmla="*/ 2066939 h 2702261"/>
                <a:gd name="connsiteX45" fmla="*/ 205592 w 665146"/>
                <a:gd name="connsiteY45" fmla="*/ 1980144 h 2702261"/>
                <a:gd name="connsiteX46" fmla="*/ 185053 w 665146"/>
                <a:gd name="connsiteY46" fmla="*/ 1904281 h 2702261"/>
                <a:gd name="connsiteX47" fmla="*/ 178427 w 665146"/>
                <a:gd name="connsiteY47" fmla="*/ 1889373 h 2702261"/>
                <a:gd name="connsiteX48" fmla="*/ 150599 w 665146"/>
                <a:gd name="connsiteY48" fmla="*/ 1770775 h 2702261"/>
                <a:gd name="connsiteX49" fmla="*/ 121778 w 665146"/>
                <a:gd name="connsiteY49" fmla="*/ 1730358 h 2702261"/>
                <a:gd name="connsiteX50" fmla="*/ 116478 w 665146"/>
                <a:gd name="connsiteY50" fmla="*/ 1713463 h 2702261"/>
                <a:gd name="connsiteX51" fmla="*/ 91632 w 665146"/>
                <a:gd name="connsiteY51" fmla="*/ 1674703 h 2702261"/>
                <a:gd name="connsiteX52" fmla="*/ 50884 w 665146"/>
                <a:gd name="connsiteY52" fmla="*/ 1546498 h 2702261"/>
                <a:gd name="connsiteX53" fmla="*/ 77386 w 665146"/>
                <a:gd name="connsiteY53" fmla="*/ 1405372 h 2702261"/>
                <a:gd name="connsiteX54" fmla="*/ 89312 w 665146"/>
                <a:gd name="connsiteY54" fmla="*/ 1358993 h 2702261"/>
                <a:gd name="connsiteX55" fmla="*/ 77386 w 665146"/>
                <a:gd name="connsiteY55" fmla="*/ 1313608 h 2702261"/>
                <a:gd name="connsiteX56" fmla="*/ 32001 w 665146"/>
                <a:gd name="connsiteY56" fmla="*/ 1260934 h 2702261"/>
                <a:gd name="connsiteX57" fmla="*/ 29682 w 665146"/>
                <a:gd name="connsiteY57" fmla="*/ 1088337 h 2702261"/>
                <a:gd name="connsiteX58" fmla="*/ 6492 w 665146"/>
                <a:gd name="connsiteY58" fmla="*/ 951519 h 2702261"/>
                <a:gd name="connsiteX59" fmla="*/ 32663 w 665146"/>
                <a:gd name="connsiteY59" fmla="*/ 541725 h 2702261"/>
                <a:gd name="connsiteX60" fmla="*/ 91301 w 665146"/>
                <a:gd name="connsiteY60" fmla="*/ 472487 h 2702261"/>
                <a:gd name="connsiteX61" fmla="*/ 123435 w 665146"/>
                <a:gd name="connsiteY61" fmla="*/ 440684 h 2702261"/>
                <a:gd name="connsiteX62" fmla="*/ 126416 w 665146"/>
                <a:gd name="connsiteY62" fmla="*/ 413850 h 2702261"/>
                <a:gd name="connsiteX63" fmla="*/ 26038 w 665146"/>
                <a:gd name="connsiteY63" fmla="*/ 268087 h 2702261"/>
                <a:gd name="connsiteX64" fmla="*/ 20737 w 665146"/>
                <a:gd name="connsiteY64" fmla="*/ 199512 h 2702261"/>
                <a:gd name="connsiteX65" fmla="*/ 30676 w 665146"/>
                <a:gd name="connsiteY65" fmla="*/ 122655 h 2702261"/>
                <a:gd name="connsiteX66" fmla="*/ 67117 w 665146"/>
                <a:gd name="connsiteY66" fmla="*/ 52092 h 2702261"/>
                <a:gd name="connsiteX67" fmla="*/ 174701 w 665146"/>
                <a:gd name="connsiteY67" fmla="*/ 1448 h 2702261"/>
                <a:gd name="connsiteX0" fmla="*/ 174701 w 665146"/>
                <a:gd name="connsiteY0" fmla="*/ 1448 h 2702261"/>
                <a:gd name="connsiteX1" fmla="*/ 291725 w 665146"/>
                <a:gd name="connsiteY1" fmla="*/ 23602 h 2702261"/>
                <a:gd name="connsiteX2" fmla="*/ 326178 w 665146"/>
                <a:gd name="connsiteY2" fmla="*/ 63356 h 2702261"/>
                <a:gd name="connsiteX3" fmla="*/ 337773 w 665146"/>
                <a:gd name="connsiteY3" fmla="*/ 84889 h 2702261"/>
                <a:gd name="connsiteX4" fmla="*/ 356325 w 665146"/>
                <a:gd name="connsiteY4" fmla="*/ 116029 h 2702261"/>
                <a:gd name="connsiteX5" fmla="*/ 414630 w 665146"/>
                <a:gd name="connsiteY5" fmla="*/ 181291 h 2702261"/>
                <a:gd name="connsiteX6" fmla="*/ 416949 w 665146"/>
                <a:gd name="connsiteY6" fmla="*/ 200837 h 2702261"/>
                <a:gd name="connsiteX7" fmla="*/ 413305 w 665146"/>
                <a:gd name="connsiteY7" fmla="*/ 264112 h 2702261"/>
                <a:gd name="connsiteX8" fmla="*/ 416949 w 665146"/>
                <a:gd name="connsiteY8" fmla="*/ 290945 h 2702261"/>
                <a:gd name="connsiteX9" fmla="*/ 414630 w 665146"/>
                <a:gd name="connsiteY9" fmla="*/ 326392 h 2702261"/>
                <a:gd name="connsiteX10" fmla="*/ 406679 w 665146"/>
                <a:gd name="connsiteY10" fmla="*/ 352232 h 2702261"/>
                <a:gd name="connsiteX11" fmla="*/ 353343 w 665146"/>
                <a:gd name="connsiteY11" fmla="*/ 474475 h 2702261"/>
                <a:gd name="connsiteX12" fmla="*/ 461341 w 665146"/>
                <a:gd name="connsiteY12" fmla="*/ 652372 h 2702261"/>
                <a:gd name="connsiteX13" fmla="*/ 485856 w 665146"/>
                <a:gd name="connsiteY13" fmla="*/ 1057197 h 2702261"/>
                <a:gd name="connsiteX14" fmla="*/ 505401 w 665146"/>
                <a:gd name="connsiteY14" fmla="*/ 1308638 h 2702261"/>
                <a:gd name="connsiteX15" fmla="*/ 474261 w 665146"/>
                <a:gd name="connsiteY15" fmla="*/ 1584595 h 2702261"/>
                <a:gd name="connsiteX16" fmla="*/ 465648 w 665146"/>
                <a:gd name="connsiteY16" fmla="*/ 1630643 h 2702261"/>
                <a:gd name="connsiteX17" fmla="*/ 458028 w 665146"/>
                <a:gd name="connsiteY17" fmla="*/ 1697893 h 2702261"/>
                <a:gd name="connsiteX18" fmla="*/ 451733 w 665146"/>
                <a:gd name="connsiteY18" fmla="*/ 1837362 h 2702261"/>
                <a:gd name="connsiteX19" fmla="*/ 448090 w 665146"/>
                <a:gd name="connsiteY19" fmla="*/ 1975175 h 2702261"/>
                <a:gd name="connsiteX20" fmla="*/ 428213 w 665146"/>
                <a:gd name="connsiteY20" fmla="*/ 2119944 h 2702261"/>
                <a:gd name="connsiteX21" fmla="*/ 411649 w 665146"/>
                <a:gd name="connsiteY21" fmla="*/ 2146447 h 2702261"/>
                <a:gd name="connsiteX22" fmla="*/ 396741 w 665146"/>
                <a:gd name="connsiteY22" fmla="*/ 2265045 h 2702261"/>
                <a:gd name="connsiteX23" fmla="*/ 401048 w 665146"/>
                <a:gd name="connsiteY23" fmla="*/ 2479715 h 2702261"/>
                <a:gd name="connsiteX24" fmla="*/ 416287 w 665146"/>
                <a:gd name="connsiteY24" fmla="*/ 2499261 h 2702261"/>
                <a:gd name="connsiteX25" fmla="*/ 425231 w 665146"/>
                <a:gd name="connsiteY25" fmla="*/ 2509530 h 2702261"/>
                <a:gd name="connsiteX26" fmla="*/ 433265 w 665146"/>
                <a:gd name="connsiteY26" fmla="*/ 2527668 h 2702261"/>
                <a:gd name="connsiteX27" fmla="*/ 442935 w 665146"/>
                <a:gd name="connsiteY27" fmla="*/ 2538168 h 2702261"/>
                <a:gd name="connsiteX28" fmla="*/ 546691 w 665146"/>
                <a:gd name="connsiteY28" fmla="*/ 2607433 h 2702261"/>
                <a:gd name="connsiteX29" fmla="*/ 618579 w 665146"/>
                <a:gd name="connsiteY29" fmla="*/ 2636585 h 2702261"/>
                <a:gd name="connsiteX30" fmla="*/ 653364 w 665146"/>
                <a:gd name="connsiteY30" fmla="*/ 2646855 h 2702261"/>
                <a:gd name="connsiteX31" fmla="*/ 655020 w 665146"/>
                <a:gd name="connsiteY31" fmla="*/ 2681640 h 2702261"/>
                <a:gd name="connsiteX32" fmla="*/ 596383 w 665146"/>
                <a:gd name="connsiteY32" fmla="*/ 2701517 h 2702261"/>
                <a:gd name="connsiteX33" fmla="*/ 436043 w 665146"/>
                <a:gd name="connsiteY33" fmla="*/ 2702179 h 2702261"/>
                <a:gd name="connsiteX34" fmla="*/ 285311 w 665146"/>
                <a:gd name="connsiteY34" fmla="*/ 2702179 h 2702261"/>
                <a:gd name="connsiteX35" fmla="*/ 265434 w 665146"/>
                <a:gd name="connsiteY35" fmla="*/ 2701848 h 2702261"/>
                <a:gd name="connsiteX36" fmla="*/ 259846 w 665146"/>
                <a:gd name="connsiteY36" fmla="*/ 2699685 h 2702261"/>
                <a:gd name="connsiteX37" fmla="*/ 254953 w 665146"/>
                <a:gd name="connsiteY37" fmla="*/ 2699685 h 2702261"/>
                <a:gd name="connsiteX38" fmla="*/ 235076 w 665146"/>
                <a:gd name="connsiteY38" fmla="*/ 2699354 h 2702261"/>
                <a:gd name="connsiteX39" fmla="*/ 203604 w 665146"/>
                <a:gd name="connsiteY39" fmla="*/ 2662582 h 2702261"/>
                <a:gd name="connsiteX40" fmla="*/ 209236 w 665146"/>
                <a:gd name="connsiteY40" fmla="*/ 2619847 h 2702261"/>
                <a:gd name="connsiteX41" fmla="*/ 244683 w 665146"/>
                <a:gd name="connsiteY41" fmla="*/ 2477727 h 2702261"/>
                <a:gd name="connsiteX42" fmla="*/ 194991 w 665146"/>
                <a:gd name="connsiteY42" fmla="*/ 2245831 h 2702261"/>
                <a:gd name="connsiteX43" fmla="*/ 180746 w 665146"/>
                <a:gd name="connsiteY43" fmla="*/ 2066939 h 2702261"/>
                <a:gd name="connsiteX44" fmla="*/ 205592 w 665146"/>
                <a:gd name="connsiteY44" fmla="*/ 1980144 h 2702261"/>
                <a:gd name="connsiteX45" fmla="*/ 185053 w 665146"/>
                <a:gd name="connsiteY45" fmla="*/ 1904281 h 2702261"/>
                <a:gd name="connsiteX46" fmla="*/ 178427 w 665146"/>
                <a:gd name="connsiteY46" fmla="*/ 1889373 h 2702261"/>
                <a:gd name="connsiteX47" fmla="*/ 150599 w 665146"/>
                <a:gd name="connsiteY47" fmla="*/ 1770775 h 2702261"/>
                <a:gd name="connsiteX48" fmla="*/ 121778 w 665146"/>
                <a:gd name="connsiteY48" fmla="*/ 1730358 h 2702261"/>
                <a:gd name="connsiteX49" fmla="*/ 116478 w 665146"/>
                <a:gd name="connsiteY49" fmla="*/ 1713463 h 2702261"/>
                <a:gd name="connsiteX50" fmla="*/ 91632 w 665146"/>
                <a:gd name="connsiteY50" fmla="*/ 1674703 h 2702261"/>
                <a:gd name="connsiteX51" fmla="*/ 50884 w 665146"/>
                <a:gd name="connsiteY51" fmla="*/ 1546498 h 2702261"/>
                <a:gd name="connsiteX52" fmla="*/ 77386 w 665146"/>
                <a:gd name="connsiteY52" fmla="*/ 1405372 h 2702261"/>
                <a:gd name="connsiteX53" fmla="*/ 89312 w 665146"/>
                <a:gd name="connsiteY53" fmla="*/ 1358993 h 2702261"/>
                <a:gd name="connsiteX54" fmla="*/ 77386 w 665146"/>
                <a:gd name="connsiteY54" fmla="*/ 1313608 h 2702261"/>
                <a:gd name="connsiteX55" fmla="*/ 32001 w 665146"/>
                <a:gd name="connsiteY55" fmla="*/ 1260934 h 2702261"/>
                <a:gd name="connsiteX56" fmla="*/ 29682 w 665146"/>
                <a:gd name="connsiteY56" fmla="*/ 1088337 h 2702261"/>
                <a:gd name="connsiteX57" fmla="*/ 6492 w 665146"/>
                <a:gd name="connsiteY57" fmla="*/ 951519 h 2702261"/>
                <a:gd name="connsiteX58" fmla="*/ 32663 w 665146"/>
                <a:gd name="connsiteY58" fmla="*/ 541725 h 2702261"/>
                <a:gd name="connsiteX59" fmla="*/ 91301 w 665146"/>
                <a:gd name="connsiteY59" fmla="*/ 472487 h 2702261"/>
                <a:gd name="connsiteX60" fmla="*/ 123435 w 665146"/>
                <a:gd name="connsiteY60" fmla="*/ 440684 h 2702261"/>
                <a:gd name="connsiteX61" fmla="*/ 126416 w 665146"/>
                <a:gd name="connsiteY61" fmla="*/ 413850 h 2702261"/>
                <a:gd name="connsiteX62" fmla="*/ 26038 w 665146"/>
                <a:gd name="connsiteY62" fmla="*/ 268087 h 2702261"/>
                <a:gd name="connsiteX63" fmla="*/ 20737 w 665146"/>
                <a:gd name="connsiteY63" fmla="*/ 199512 h 2702261"/>
                <a:gd name="connsiteX64" fmla="*/ 30676 w 665146"/>
                <a:gd name="connsiteY64" fmla="*/ 122655 h 2702261"/>
                <a:gd name="connsiteX65" fmla="*/ 67117 w 665146"/>
                <a:gd name="connsiteY65" fmla="*/ 52092 h 2702261"/>
                <a:gd name="connsiteX66" fmla="*/ 174701 w 665146"/>
                <a:gd name="connsiteY66" fmla="*/ 1448 h 27022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665146" h="2702261">
                  <a:moveTo>
                    <a:pt x="174701" y="1448"/>
                  </a:moveTo>
                  <a:cubicBezTo>
                    <a:pt x="212798" y="-3397"/>
                    <a:pt x="252469" y="3891"/>
                    <a:pt x="291725" y="23602"/>
                  </a:cubicBezTo>
                  <a:cubicBezTo>
                    <a:pt x="308952" y="32215"/>
                    <a:pt x="321541" y="43810"/>
                    <a:pt x="326178" y="63356"/>
                  </a:cubicBezTo>
                  <a:cubicBezTo>
                    <a:pt x="328166" y="70975"/>
                    <a:pt x="333798" y="77932"/>
                    <a:pt x="337773" y="84889"/>
                  </a:cubicBezTo>
                  <a:cubicBezTo>
                    <a:pt x="344067" y="95159"/>
                    <a:pt x="352681" y="104766"/>
                    <a:pt x="356325" y="116029"/>
                  </a:cubicBezTo>
                  <a:cubicBezTo>
                    <a:pt x="366594" y="146507"/>
                    <a:pt x="390115" y="164396"/>
                    <a:pt x="414630" y="181291"/>
                  </a:cubicBezTo>
                  <a:cubicBezTo>
                    <a:pt x="424569" y="187917"/>
                    <a:pt x="423906" y="192886"/>
                    <a:pt x="416949" y="200837"/>
                  </a:cubicBezTo>
                  <a:cubicBezTo>
                    <a:pt x="400716" y="219720"/>
                    <a:pt x="399723" y="242910"/>
                    <a:pt x="413305" y="264112"/>
                  </a:cubicBezTo>
                  <a:cubicBezTo>
                    <a:pt x="418937" y="272725"/>
                    <a:pt x="420262" y="282332"/>
                    <a:pt x="416949" y="290945"/>
                  </a:cubicBezTo>
                  <a:cubicBezTo>
                    <a:pt x="412643" y="302872"/>
                    <a:pt x="411980" y="314466"/>
                    <a:pt x="414630" y="326392"/>
                  </a:cubicBezTo>
                  <a:cubicBezTo>
                    <a:pt x="416618" y="336331"/>
                    <a:pt x="412643" y="344613"/>
                    <a:pt x="406679" y="352232"/>
                  </a:cubicBezTo>
                  <a:cubicBezTo>
                    <a:pt x="312927" y="347263"/>
                    <a:pt x="295369" y="404574"/>
                    <a:pt x="353343" y="474475"/>
                  </a:cubicBezTo>
                  <a:cubicBezTo>
                    <a:pt x="401048" y="548681"/>
                    <a:pt x="418274" y="574853"/>
                    <a:pt x="461341" y="652372"/>
                  </a:cubicBezTo>
                  <a:cubicBezTo>
                    <a:pt x="524284" y="766001"/>
                    <a:pt x="453059" y="932304"/>
                    <a:pt x="485856" y="1057197"/>
                  </a:cubicBezTo>
                  <a:cubicBezTo>
                    <a:pt x="507389" y="1138692"/>
                    <a:pt x="510039" y="1223831"/>
                    <a:pt x="505401" y="1308638"/>
                  </a:cubicBezTo>
                  <a:cubicBezTo>
                    <a:pt x="500763" y="1401397"/>
                    <a:pt x="485524" y="1492830"/>
                    <a:pt x="474261" y="1584595"/>
                  </a:cubicBezTo>
                  <a:cubicBezTo>
                    <a:pt x="472935" y="1596190"/>
                    <a:pt x="473598" y="1621367"/>
                    <a:pt x="465648" y="1630643"/>
                  </a:cubicBezTo>
                  <a:cubicBezTo>
                    <a:pt x="448421" y="1650851"/>
                    <a:pt x="466641" y="1672053"/>
                    <a:pt x="458028" y="1697893"/>
                  </a:cubicBezTo>
                  <a:cubicBezTo>
                    <a:pt x="441795" y="1746591"/>
                    <a:pt x="478567" y="1793633"/>
                    <a:pt x="451733" y="1837362"/>
                  </a:cubicBezTo>
                  <a:cubicBezTo>
                    <a:pt x="425562" y="1880097"/>
                    <a:pt x="443783" y="1924158"/>
                    <a:pt x="448090" y="1975175"/>
                  </a:cubicBezTo>
                  <a:cubicBezTo>
                    <a:pt x="453059" y="2031824"/>
                    <a:pt x="469623" y="2080522"/>
                    <a:pt x="428213" y="2119944"/>
                  </a:cubicBezTo>
                  <a:cubicBezTo>
                    <a:pt x="421256" y="2126570"/>
                    <a:pt x="411980" y="2137833"/>
                    <a:pt x="411649" y="2146447"/>
                  </a:cubicBezTo>
                  <a:cubicBezTo>
                    <a:pt x="409330" y="2188188"/>
                    <a:pt x="395416" y="2222310"/>
                    <a:pt x="396741" y="2265045"/>
                  </a:cubicBezTo>
                  <a:cubicBezTo>
                    <a:pt x="398397" y="2352835"/>
                    <a:pt x="400385" y="2407164"/>
                    <a:pt x="401048" y="2479715"/>
                  </a:cubicBezTo>
                  <a:cubicBezTo>
                    <a:pt x="401048" y="2490316"/>
                    <a:pt x="401379" y="2499923"/>
                    <a:pt x="416287" y="2499261"/>
                  </a:cubicBezTo>
                  <a:cubicBezTo>
                    <a:pt x="422250" y="2498929"/>
                    <a:pt x="424237" y="2504561"/>
                    <a:pt x="425231" y="2509530"/>
                  </a:cubicBezTo>
                  <a:cubicBezTo>
                    <a:pt x="426722" y="2516321"/>
                    <a:pt x="429538" y="2522284"/>
                    <a:pt x="433265" y="2527668"/>
                  </a:cubicBezTo>
                  <a:lnTo>
                    <a:pt x="442935" y="2538168"/>
                  </a:lnTo>
                  <a:lnTo>
                    <a:pt x="546691" y="2607433"/>
                  </a:lnTo>
                  <a:cubicBezTo>
                    <a:pt x="567231" y="2627310"/>
                    <a:pt x="592077" y="2632941"/>
                    <a:pt x="618579" y="2636585"/>
                  </a:cubicBezTo>
                  <a:cubicBezTo>
                    <a:pt x="630505" y="2638242"/>
                    <a:pt x="642763" y="2640561"/>
                    <a:pt x="653364" y="2646855"/>
                  </a:cubicBezTo>
                  <a:cubicBezTo>
                    <a:pt x="668271" y="2656131"/>
                    <a:pt x="669265" y="2672032"/>
                    <a:pt x="655020" y="2681640"/>
                  </a:cubicBezTo>
                  <a:cubicBezTo>
                    <a:pt x="637462" y="2693566"/>
                    <a:pt x="617917" y="2701185"/>
                    <a:pt x="596383" y="2701517"/>
                  </a:cubicBezTo>
                  <a:lnTo>
                    <a:pt x="436043" y="2702179"/>
                  </a:lnTo>
                  <a:lnTo>
                    <a:pt x="285311" y="2702179"/>
                  </a:lnTo>
                  <a:cubicBezTo>
                    <a:pt x="278685" y="2702179"/>
                    <a:pt x="272060" y="2702510"/>
                    <a:pt x="265434" y="2701848"/>
                  </a:cubicBezTo>
                  <a:lnTo>
                    <a:pt x="259846" y="2699685"/>
                  </a:lnTo>
                  <a:lnTo>
                    <a:pt x="254953" y="2699685"/>
                  </a:lnTo>
                  <a:cubicBezTo>
                    <a:pt x="248327" y="2699685"/>
                    <a:pt x="241702" y="2700016"/>
                    <a:pt x="235076" y="2699354"/>
                  </a:cubicBezTo>
                  <a:cubicBezTo>
                    <a:pt x="210230" y="2697035"/>
                    <a:pt x="201948" y="2687428"/>
                    <a:pt x="203604" y="2662582"/>
                  </a:cubicBezTo>
                  <a:cubicBezTo>
                    <a:pt x="204598" y="2648337"/>
                    <a:pt x="205592" y="2633760"/>
                    <a:pt x="209236" y="2619847"/>
                  </a:cubicBezTo>
                  <a:cubicBezTo>
                    <a:pt x="227788" y="2546303"/>
                    <a:pt x="246340" y="2557235"/>
                    <a:pt x="244683" y="2477727"/>
                  </a:cubicBezTo>
                  <a:cubicBezTo>
                    <a:pt x="236070" y="2419753"/>
                    <a:pt x="222156" y="2295192"/>
                    <a:pt x="194991" y="2245831"/>
                  </a:cubicBezTo>
                  <a:cubicBezTo>
                    <a:pt x="169483" y="2199783"/>
                    <a:pt x="168157" y="2118619"/>
                    <a:pt x="180746" y="2066939"/>
                  </a:cubicBezTo>
                  <a:cubicBezTo>
                    <a:pt x="190685" y="2025529"/>
                    <a:pt x="191678" y="2020229"/>
                    <a:pt x="205592" y="1980144"/>
                  </a:cubicBezTo>
                  <a:cubicBezTo>
                    <a:pt x="215199" y="1952316"/>
                    <a:pt x="197310" y="1928133"/>
                    <a:pt x="185053" y="1904281"/>
                  </a:cubicBezTo>
                  <a:cubicBezTo>
                    <a:pt x="182403" y="1899311"/>
                    <a:pt x="178758" y="1895005"/>
                    <a:pt x="178427" y="1889373"/>
                  </a:cubicBezTo>
                  <a:cubicBezTo>
                    <a:pt x="173789" y="1844319"/>
                    <a:pt x="176108" y="1806553"/>
                    <a:pt x="150599" y="1770775"/>
                  </a:cubicBezTo>
                  <a:cubicBezTo>
                    <a:pt x="140993" y="1757192"/>
                    <a:pt x="131385" y="1743941"/>
                    <a:pt x="121778" y="1730358"/>
                  </a:cubicBezTo>
                  <a:cubicBezTo>
                    <a:pt x="118134" y="1725389"/>
                    <a:pt x="115815" y="1719758"/>
                    <a:pt x="116478" y="1713463"/>
                  </a:cubicBezTo>
                  <a:cubicBezTo>
                    <a:pt x="118465" y="1694580"/>
                    <a:pt x="101901" y="1689611"/>
                    <a:pt x="91632" y="1674703"/>
                  </a:cubicBezTo>
                  <a:cubicBezTo>
                    <a:pt x="66123" y="1638262"/>
                    <a:pt x="59829" y="1590890"/>
                    <a:pt x="50884" y="1546498"/>
                  </a:cubicBezTo>
                  <a:cubicBezTo>
                    <a:pt x="40946" y="1498794"/>
                    <a:pt x="66123" y="1451752"/>
                    <a:pt x="77386" y="1405372"/>
                  </a:cubicBezTo>
                  <a:cubicBezTo>
                    <a:pt x="81362" y="1389802"/>
                    <a:pt x="84675" y="1374232"/>
                    <a:pt x="89312" y="1358993"/>
                  </a:cubicBezTo>
                  <a:cubicBezTo>
                    <a:pt x="94944" y="1341104"/>
                    <a:pt x="89312" y="1326859"/>
                    <a:pt x="77386" y="1313608"/>
                  </a:cubicBezTo>
                  <a:cubicBezTo>
                    <a:pt x="62148" y="1296381"/>
                    <a:pt x="46909" y="1278492"/>
                    <a:pt x="32001" y="1260934"/>
                  </a:cubicBezTo>
                  <a:cubicBezTo>
                    <a:pt x="17094" y="1181427"/>
                    <a:pt x="36307" y="1152274"/>
                    <a:pt x="29682" y="1088337"/>
                  </a:cubicBezTo>
                  <a:cubicBezTo>
                    <a:pt x="24713" y="1042952"/>
                    <a:pt x="7818" y="997235"/>
                    <a:pt x="6492" y="951519"/>
                  </a:cubicBezTo>
                  <a:cubicBezTo>
                    <a:pt x="3511" y="832257"/>
                    <a:pt x="-16366" y="648728"/>
                    <a:pt x="32663" y="541725"/>
                  </a:cubicBezTo>
                  <a:cubicBezTo>
                    <a:pt x="52540" y="498327"/>
                    <a:pt x="61816" y="509922"/>
                    <a:pt x="91301" y="472487"/>
                  </a:cubicBezTo>
                  <a:cubicBezTo>
                    <a:pt x="99251" y="462548"/>
                    <a:pt x="111177" y="448966"/>
                    <a:pt x="123435" y="440684"/>
                  </a:cubicBezTo>
                  <a:cubicBezTo>
                    <a:pt x="129066" y="436709"/>
                    <a:pt x="128072" y="423457"/>
                    <a:pt x="126416" y="413850"/>
                  </a:cubicBezTo>
                  <a:cubicBezTo>
                    <a:pt x="121447" y="381054"/>
                    <a:pt x="46578" y="296246"/>
                    <a:pt x="26038" y="268087"/>
                  </a:cubicBezTo>
                  <a:cubicBezTo>
                    <a:pt x="11130" y="247548"/>
                    <a:pt x="13450" y="223033"/>
                    <a:pt x="20737" y="199512"/>
                  </a:cubicBezTo>
                  <a:cubicBezTo>
                    <a:pt x="28688" y="174335"/>
                    <a:pt x="25375" y="148826"/>
                    <a:pt x="30676" y="122655"/>
                  </a:cubicBezTo>
                  <a:cubicBezTo>
                    <a:pt x="36639" y="92508"/>
                    <a:pt x="44921" y="71638"/>
                    <a:pt x="67117" y="52092"/>
                  </a:cubicBezTo>
                  <a:cubicBezTo>
                    <a:pt x="100080" y="23271"/>
                    <a:pt x="136603" y="6293"/>
                    <a:pt x="174701" y="1448"/>
                  </a:cubicBezTo>
                  <a:close/>
                </a:path>
              </a:pathLst>
            </a:custGeom>
            <a:solidFill>
              <a:schemeClr val="accent2"/>
            </a:solidFill>
            <a:ln w="8289" cap="flat">
              <a:noFill/>
              <a:prstDash val="solid"/>
              <a:miter/>
            </a:ln>
          </p:spPr>
          <p:txBody>
            <a:bodyPr rtlCol="0" anchor="ctr"/>
            <a:lstStyle/>
            <a:p>
              <a:pPr algn="r" rtl="1"/>
              <a:endParaRPr lang="en-US">
                <a:cs typeface="B Nazanin" panose="00000700000000000000" pitchFamily="2" charset="-78"/>
              </a:endParaRPr>
            </a:p>
          </p:txBody>
        </p:sp>
      </p:grpSp>
      <p:grpSp>
        <p:nvGrpSpPr>
          <p:cNvPr id="75" name="Group 74">
            <a:extLst>
              <a:ext uri="{FF2B5EF4-FFF2-40B4-BE49-F238E27FC236}">
                <a16:creationId xmlns:a16="http://schemas.microsoft.com/office/drawing/2014/main" id="{147CB7E0-715D-45DA-8A64-19998E03C354}"/>
              </a:ext>
            </a:extLst>
          </p:cNvPr>
          <p:cNvGrpSpPr/>
          <p:nvPr/>
        </p:nvGrpSpPr>
        <p:grpSpPr>
          <a:xfrm>
            <a:off x="6096000" y="1673789"/>
            <a:ext cx="5371602" cy="943300"/>
            <a:chOff x="3501215" y="2000094"/>
            <a:chExt cx="4031191" cy="943300"/>
          </a:xfrm>
        </p:grpSpPr>
        <p:sp>
          <p:nvSpPr>
            <p:cNvPr id="76" name="TextBox 75">
              <a:extLst>
                <a:ext uri="{FF2B5EF4-FFF2-40B4-BE49-F238E27FC236}">
                  <a16:creationId xmlns:a16="http://schemas.microsoft.com/office/drawing/2014/main" id="{ACD84727-8E37-43D4-A9C7-348706DB494F}"/>
                </a:ext>
              </a:extLst>
            </p:cNvPr>
            <p:cNvSpPr txBox="1"/>
            <p:nvPr/>
          </p:nvSpPr>
          <p:spPr>
            <a:xfrm>
              <a:off x="3507646" y="2297063"/>
              <a:ext cx="4024760" cy="646331"/>
            </a:xfrm>
            <a:prstGeom prst="rect">
              <a:avLst/>
            </a:prstGeom>
            <a:noFill/>
          </p:spPr>
          <p:txBody>
            <a:bodyPr wrap="square" rtlCol="0">
              <a:spAutoFit/>
            </a:bodyPr>
            <a:lstStyle/>
            <a:p>
              <a:pPr algn="r" rtl="1"/>
              <a:r>
                <a:rPr lang="fa-IR" altLang="ko-KR" sz="1200" dirty="0">
                  <a:solidFill>
                    <a:schemeClr val="tx1">
                      <a:lumMod val="75000"/>
                      <a:lumOff val="25000"/>
                    </a:schemeClr>
                  </a:solidFill>
                  <a:ea typeface="FZShuTi" pitchFamily="2" charset="-122"/>
                  <a:cs typeface="B Nazanin" panose="00000700000000000000" pitchFamily="2" charset="-78"/>
                </a:rPr>
                <a:t>ارائه پاورپوینت مدرنی را دریافت کنید که به زیبایی طراحی شده است. من امیدوارم و معتقدم که این الگو زمان، پول و اعتبار شما را جلب کند. آسان برای تغییر رنگ، عکس. شما به سادگی می توانید مخاطبان خود را تحت تاثیر قرار دهید و به ارائه های خود جذابیت و زیبایی بی نظیری اضافه کنید.</a:t>
              </a:r>
              <a:endParaRPr lang="ko-KR" altLang="en-US" sz="1200" dirty="0">
                <a:solidFill>
                  <a:schemeClr val="tx1">
                    <a:lumMod val="75000"/>
                    <a:lumOff val="25000"/>
                  </a:schemeClr>
                </a:solidFill>
                <a:cs typeface="B Nazanin" panose="00000700000000000000" pitchFamily="2" charset="-78"/>
              </a:endParaRPr>
            </a:p>
          </p:txBody>
        </p:sp>
        <p:sp>
          <p:nvSpPr>
            <p:cNvPr id="77" name="TextBox 76">
              <a:extLst>
                <a:ext uri="{FF2B5EF4-FFF2-40B4-BE49-F238E27FC236}">
                  <a16:creationId xmlns:a16="http://schemas.microsoft.com/office/drawing/2014/main" id="{5C651780-05B3-41B8-9D54-D60DD18C64D9}"/>
                </a:ext>
              </a:extLst>
            </p:cNvPr>
            <p:cNvSpPr txBox="1"/>
            <p:nvPr/>
          </p:nvSpPr>
          <p:spPr>
            <a:xfrm>
              <a:off x="3501215" y="2000094"/>
              <a:ext cx="4029840" cy="307777"/>
            </a:xfrm>
            <a:prstGeom prst="rect">
              <a:avLst/>
            </a:prstGeom>
            <a:noFill/>
          </p:spPr>
          <p:txBody>
            <a:bodyPr wrap="square" rtlCol="0">
              <a:spAutoFit/>
            </a:bodyPr>
            <a:lstStyle/>
            <a:p>
              <a:pPr algn="r" rtl="1"/>
              <a:r>
                <a:rPr lang="fa-IR" altLang="ko-KR" sz="1400" b="1" dirty="0">
                  <a:solidFill>
                    <a:schemeClr val="tx1">
                      <a:lumMod val="75000"/>
                      <a:lumOff val="25000"/>
                    </a:schemeClr>
                  </a:solidFill>
                  <a:ea typeface="FZShuTi" pitchFamily="2" charset="-122"/>
                  <a:cs typeface="B Nazanin" panose="00000700000000000000" pitchFamily="2" charset="-78"/>
                </a:rPr>
                <a:t>مطالب_اینجا</a:t>
              </a:r>
              <a:endParaRPr lang="ko-KR" altLang="en-US" sz="1400" b="1" dirty="0">
                <a:solidFill>
                  <a:schemeClr val="tx1">
                    <a:lumMod val="75000"/>
                    <a:lumOff val="25000"/>
                  </a:schemeClr>
                </a:solidFill>
                <a:cs typeface="B Nazanin" panose="00000700000000000000" pitchFamily="2" charset="-78"/>
              </a:endParaRPr>
            </a:p>
          </p:txBody>
        </p:sp>
      </p:grpSp>
      <p:grpSp>
        <p:nvGrpSpPr>
          <p:cNvPr id="78" name="Group 77">
            <a:extLst>
              <a:ext uri="{FF2B5EF4-FFF2-40B4-BE49-F238E27FC236}">
                <a16:creationId xmlns:a16="http://schemas.microsoft.com/office/drawing/2014/main" id="{1C8E64A4-6230-4C6A-B16C-C87A7590FE92}"/>
              </a:ext>
            </a:extLst>
          </p:cNvPr>
          <p:cNvGrpSpPr/>
          <p:nvPr/>
        </p:nvGrpSpPr>
        <p:grpSpPr>
          <a:xfrm>
            <a:off x="6611084" y="3137659"/>
            <a:ext cx="1761331" cy="846661"/>
            <a:chOff x="203895" y="3409836"/>
            <a:chExt cx="1761331" cy="846661"/>
          </a:xfrm>
        </p:grpSpPr>
        <p:sp>
          <p:nvSpPr>
            <p:cNvPr id="79" name="TextBox 78">
              <a:extLst>
                <a:ext uri="{FF2B5EF4-FFF2-40B4-BE49-F238E27FC236}">
                  <a16:creationId xmlns:a16="http://schemas.microsoft.com/office/drawing/2014/main" id="{A3FDDD82-A112-4469-B032-692DF800311D}"/>
                </a:ext>
              </a:extLst>
            </p:cNvPr>
            <p:cNvSpPr txBox="1"/>
            <p:nvPr/>
          </p:nvSpPr>
          <p:spPr>
            <a:xfrm>
              <a:off x="203895" y="3409836"/>
              <a:ext cx="1761331" cy="523220"/>
            </a:xfrm>
            <a:prstGeom prst="rect">
              <a:avLst/>
            </a:prstGeom>
            <a:noFill/>
          </p:spPr>
          <p:txBody>
            <a:bodyPr wrap="square" rtlCol="0">
              <a:spAutoFit/>
            </a:bodyPr>
            <a:lstStyle/>
            <a:p>
              <a:pPr algn="ctr" rtl="1"/>
              <a:r>
                <a:rPr lang="en-US" altLang="ko-KR" sz="2800" b="1" dirty="0">
                  <a:solidFill>
                    <a:schemeClr val="accent1"/>
                  </a:solidFill>
                  <a:ea typeface="FZShuTi" pitchFamily="2" charset="-122"/>
                  <a:cs typeface="B Nazanin" panose="00000700000000000000" pitchFamily="2" charset="-78"/>
                </a:rPr>
                <a:t>$234,090</a:t>
              </a:r>
              <a:endParaRPr lang="ko-KR" altLang="en-US" sz="2800" b="1" dirty="0">
                <a:solidFill>
                  <a:schemeClr val="accent1"/>
                </a:solidFill>
                <a:cs typeface="B Nazanin" panose="00000700000000000000" pitchFamily="2" charset="-78"/>
              </a:endParaRPr>
            </a:p>
          </p:txBody>
        </p:sp>
        <p:sp>
          <p:nvSpPr>
            <p:cNvPr id="80" name="TextBox 79">
              <a:extLst>
                <a:ext uri="{FF2B5EF4-FFF2-40B4-BE49-F238E27FC236}">
                  <a16:creationId xmlns:a16="http://schemas.microsoft.com/office/drawing/2014/main" id="{F6EAC270-C154-44DC-B051-E198FE6B87B7}"/>
                </a:ext>
              </a:extLst>
            </p:cNvPr>
            <p:cNvSpPr txBox="1"/>
            <p:nvPr/>
          </p:nvSpPr>
          <p:spPr>
            <a:xfrm>
              <a:off x="203895" y="3948720"/>
              <a:ext cx="1761331" cy="307777"/>
            </a:xfrm>
            <a:prstGeom prst="rect">
              <a:avLst/>
            </a:prstGeom>
            <a:noFill/>
          </p:spPr>
          <p:txBody>
            <a:bodyPr wrap="square" rtlCol="0">
              <a:spAutoFit/>
            </a:bodyPr>
            <a:lstStyle/>
            <a:p>
              <a:pPr algn="ctr" rtl="1"/>
              <a:r>
                <a:rPr lang="fa-IR" altLang="ko-KR" sz="1400" b="1" dirty="0">
                  <a:solidFill>
                    <a:schemeClr val="accent1"/>
                  </a:solidFill>
                  <a:ea typeface="FZShuTi" pitchFamily="2" charset="-122"/>
                  <a:cs typeface="B Nazanin" panose="00000700000000000000" pitchFamily="2" charset="-78"/>
                </a:rPr>
                <a:t>عنوان مطالب</a:t>
              </a:r>
              <a:endParaRPr lang="ko-KR" altLang="en-US" sz="1400" b="1" dirty="0">
                <a:solidFill>
                  <a:schemeClr val="accent1"/>
                </a:solidFill>
                <a:cs typeface="B Nazanin" panose="00000700000000000000" pitchFamily="2" charset="-78"/>
              </a:endParaRPr>
            </a:p>
          </p:txBody>
        </p:sp>
      </p:grpSp>
      <p:grpSp>
        <p:nvGrpSpPr>
          <p:cNvPr id="81" name="Group 80">
            <a:extLst>
              <a:ext uri="{FF2B5EF4-FFF2-40B4-BE49-F238E27FC236}">
                <a16:creationId xmlns:a16="http://schemas.microsoft.com/office/drawing/2014/main" id="{C349CDD1-A47D-466F-9418-83EEA3E5311B}"/>
              </a:ext>
            </a:extLst>
          </p:cNvPr>
          <p:cNvGrpSpPr/>
          <p:nvPr/>
        </p:nvGrpSpPr>
        <p:grpSpPr>
          <a:xfrm>
            <a:off x="8879795" y="3137659"/>
            <a:ext cx="1761331" cy="846661"/>
            <a:chOff x="203895" y="3409836"/>
            <a:chExt cx="1761331" cy="846661"/>
          </a:xfrm>
        </p:grpSpPr>
        <p:sp>
          <p:nvSpPr>
            <p:cNvPr id="82" name="TextBox 81">
              <a:extLst>
                <a:ext uri="{FF2B5EF4-FFF2-40B4-BE49-F238E27FC236}">
                  <a16:creationId xmlns:a16="http://schemas.microsoft.com/office/drawing/2014/main" id="{E2D1F08C-4397-4D9A-80A1-2FA10F4D2C68}"/>
                </a:ext>
              </a:extLst>
            </p:cNvPr>
            <p:cNvSpPr txBox="1"/>
            <p:nvPr/>
          </p:nvSpPr>
          <p:spPr>
            <a:xfrm>
              <a:off x="203895" y="3409836"/>
              <a:ext cx="1761331" cy="523220"/>
            </a:xfrm>
            <a:prstGeom prst="rect">
              <a:avLst/>
            </a:prstGeom>
            <a:noFill/>
          </p:spPr>
          <p:txBody>
            <a:bodyPr wrap="square" rtlCol="0">
              <a:spAutoFit/>
            </a:bodyPr>
            <a:lstStyle/>
            <a:p>
              <a:pPr algn="ctr" rtl="1"/>
              <a:r>
                <a:rPr lang="en-US" altLang="ko-KR" sz="2800" b="1" dirty="0">
                  <a:solidFill>
                    <a:schemeClr val="accent2"/>
                  </a:solidFill>
                  <a:ea typeface="FZShuTi" pitchFamily="2" charset="-122"/>
                  <a:cs typeface="B Nazanin" panose="00000700000000000000" pitchFamily="2" charset="-78"/>
                </a:rPr>
                <a:t>$434,090</a:t>
              </a:r>
              <a:endParaRPr lang="ko-KR" altLang="en-US" sz="2800" b="1" dirty="0">
                <a:solidFill>
                  <a:schemeClr val="accent2"/>
                </a:solidFill>
                <a:cs typeface="B Nazanin" panose="00000700000000000000" pitchFamily="2" charset="-78"/>
              </a:endParaRPr>
            </a:p>
          </p:txBody>
        </p:sp>
        <p:sp>
          <p:nvSpPr>
            <p:cNvPr id="83" name="TextBox 82">
              <a:extLst>
                <a:ext uri="{FF2B5EF4-FFF2-40B4-BE49-F238E27FC236}">
                  <a16:creationId xmlns:a16="http://schemas.microsoft.com/office/drawing/2014/main" id="{E00204F7-F605-4659-9508-B0404CE3A747}"/>
                </a:ext>
              </a:extLst>
            </p:cNvPr>
            <p:cNvSpPr txBox="1"/>
            <p:nvPr/>
          </p:nvSpPr>
          <p:spPr>
            <a:xfrm>
              <a:off x="203895" y="3948720"/>
              <a:ext cx="1761331" cy="307777"/>
            </a:xfrm>
            <a:prstGeom prst="rect">
              <a:avLst/>
            </a:prstGeom>
            <a:noFill/>
          </p:spPr>
          <p:txBody>
            <a:bodyPr wrap="square" rtlCol="0">
              <a:spAutoFit/>
            </a:bodyPr>
            <a:lstStyle/>
            <a:p>
              <a:pPr algn="ctr" rtl="1"/>
              <a:r>
                <a:rPr lang="fa-IR" altLang="ko-KR" sz="1400" b="1" dirty="0">
                  <a:solidFill>
                    <a:schemeClr val="accent2"/>
                  </a:solidFill>
                  <a:ea typeface="FZShuTi" pitchFamily="2" charset="-122"/>
                  <a:cs typeface="B Nazanin" panose="00000700000000000000" pitchFamily="2" charset="-78"/>
                </a:rPr>
                <a:t>عنوان مطالب</a:t>
              </a:r>
              <a:endParaRPr lang="ko-KR" altLang="en-US" sz="1400" b="1" dirty="0">
                <a:solidFill>
                  <a:schemeClr val="accent2"/>
                </a:solidFill>
                <a:cs typeface="B Nazanin" panose="00000700000000000000" pitchFamily="2" charset="-78"/>
              </a:endParaRPr>
            </a:p>
          </p:txBody>
        </p:sp>
      </p:grpSp>
      <p:sp>
        <p:nvSpPr>
          <p:cNvPr id="84" name="TextBox 83">
            <a:extLst>
              <a:ext uri="{FF2B5EF4-FFF2-40B4-BE49-F238E27FC236}">
                <a16:creationId xmlns:a16="http://schemas.microsoft.com/office/drawing/2014/main" id="{B9AAF68B-675B-4862-9302-EC6A3884314C}"/>
              </a:ext>
            </a:extLst>
          </p:cNvPr>
          <p:cNvSpPr txBox="1"/>
          <p:nvPr/>
        </p:nvSpPr>
        <p:spPr>
          <a:xfrm>
            <a:off x="6104570" y="4360734"/>
            <a:ext cx="5525776" cy="1754326"/>
          </a:xfrm>
          <a:prstGeom prst="rect">
            <a:avLst/>
          </a:prstGeom>
          <a:noFill/>
        </p:spPr>
        <p:txBody>
          <a:bodyPr wrap="square" rtlCol="0">
            <a:spAutoFit/>
          </a:bodyPr>
          <a:lstStyle/>
          <a:p>
            <a:pPr algn="r" rtl="1"/>
            <a:r>
              <a:rPr lang="fa-IR" altLang="ko-KR" sz="1200" dirty="0">
                <a:solidFill>
                  <a:schemeClr val="tx1">
                    <a:lumMod val="75000"/>
                    <a:lumOff val="25000"/>
                  </a:schemeClr>
                </a:solidFill>
                <a:ea typeface="FZShuTi" pitchFamily="2" charset="-122"/>
                <a:cs typeface="B Nazanin" panose="00000700000000000000" pitchFamily="2" charset="-78"/>
              </a:rPr>
              <a:t>ارائه پاورپوینت مدرنی را دریافت کنید که به زیبایی طراحی شده است. من امیدوارم و معتقدم که این الگو زمان، پول و اعتبار شما را جلب کند. آسان برای تغییر رنگ، عکس. شما به سادگی می توانید مخاطبان خود را تحت تاثیر قرار دهید و به ارائه های خود جذابیت و زیبایی بی نظیری اضافه کنید. من امیدوارم و معتقدم که این الگو زمان، پول و اعتبار شما را جلب کند. آسان برای تغییر رنگ، عکس. شما به سادگی می توانید مخاطبان خود را تحت تاثیر قرار دهید و به ارائه های خود جذابیت و زیبایی بی نظیری اضافه کنید.</a:t>
            </a:r>
          </a:p>
          <a:p>
            <a:pPr algn="r" rtl="1"/>
            <a:endParaRPr lang="en-US" altLang="ko-KR" sz="1200" dirty="0">
              <a:solidFill>
                <a:schemeClr val="tx1">
                  <a:lumMod val="75000"/>
                  <a:lumOff val="25000"/>
                </a:schemeClr>
              </a:solidFill>
              <a:cs typeface="B Nazanin" panose="00000700000000000000" pitchFamily="2" charset="-78"/>
            </a:endParaRPr>
          </a:p>
          <a:p>
            <a:pPr algn="r" rtl="1"/>
            <a:r>
              <a:rPr lang="fa-IR" altLang="ko-KR" sz="1200" dirty="0">
                <a:solidFill>
                  <a:schemeClr val="tx1">
                    <a:lumMod val="75000"/>
                    <a:lumOff val="25000"/>
                  </a:schemeClr>
                </a:solidFill>
                <a:ea typeface="FZShuTi" pitchFamily="2" charset="-122"/>
                <a:cs typeface="B Nazanin" panose="00000700000000000000" pitchFamily="2" charset="-78"/>
              </a:rPr>
              <a:t>آسان برای تغییر رنگ، عکس. شما به سادگی می توانید مخاطبان خود را تحت تاثیر قرار دهید و به ارائه های خود جذابیت و زیبایی بی نظیری اضافه کنید.</a:t>
            </a:r>
            <a:endParaRPr lang="ko-KR" altLang="en-US" sz="1200" dirty="0">
              <a:solidFill>
                <a:schemeClr val="tx1">
                  <a:lumMod val="75000"/>
                  <a:lumOff val="25000"/>
                </a:schemeClr>
              </a:solidFill>
              <a:cs typeface="B Nazanin" panose="00000700000000000000" pitchFamily="2" charset="-78"/>
            </a:endParaRPr>
          </a:p>
        </p:txBody>
      </p:sp>
    </p:spTree>
    <p:extLst>
      <p:ext uri="{BB962C8B-B14F-4D97-AF65-F5344CB8AC3E}">
        <p14:creationId xmlns:p14="http://schemas.microsoft.com/office/powerpoint/2010/main" val="1560353361"/>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 name="Triángulo isósceles 40">
            <a:extLst>
              <a:ext uri="{FF2B5EF4-FFF2-40B4-BE49-F238E27FC236}">
                <a16:creationId xmlns:a16="http://schemas.microsoft.com/office/drawing/2014/main" id="{05F73F85-A7D4-4F73-92AE-AA853534DC4B}"/>
              </a:ext>
            </a:extLst>
          </p:cNvPr>
          <p:cNvSpPr/>
          <p:nvPr/>
        </p:nvSpPr>
        <p:spPr>
          <a:xfrm rot="10800000">
            <a:off x="-2" y="-2"/>
            <a:ext cx="12192001" cy="1108227"/>
          </a:xfrm>
          <a:prstGeom prst="triangle">
            <a:avLst/>
          </a:prstGeom>
          <a:solidFill>
            <a:srgbClr val="FFC000">
              <a:alpha val="44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s-PE">
              <a:cs typeface="B Nazanin" panose="00000700000000000000" pitchFamily="2" charset="-78"/>
            </a:endParaRPr>
          </a:p>
        </p:txBody>
      </p:sp>
      <p:sp>
        <p:nvSpPr>
          <p:cNvPr id="2" name="Text Placeholder 1">
            <a:extLst>
              <a:ext uri="{FF2B5EF4-FFF2-40B4-BE49-F238E27FC236}">
                <a16:creationId xmlns:a16="http://schemas.microsoft.com/office/drawing/2014/main" id="{D735F7F3-C1B5-4B60-A00A-4EB618DDFB5A}"/>
              </a:ext>
            </a:extLst>
          </p:cNvPr>
          <p:cNvSpPr>
            <a:spLocks noGrp="1"/>
          </p:cNvSpPr>
          <p:nvPr>
            <p:ph type="body" sz="quarter" idx="10"/>
          </p:nvPr>
        </p:nvSpPr>
        <p:spPr/>
        <p:txBody>
          <a:bodyPr/>
          <a:lstStyle/>
          <a:p>
            <a:pPr rtl="1"/>
            <a:r>
              <a:rPr lang="fa-IR" dirty="0">
                <a:cs typeface="B Nazanin" panose="00000700000000000000" pitchFamily="2" charset="-78"/>
              </a:rPr>
              <a:t>سبک اینفوگرافیک</a:t>
            </a:r>
            <a:endParaRPr lang="en-US" dirty="0">
              <a:cs typeface="B Nazanin" panose="00000700000000000000" pitchFamily="2" charset="-78"/>
            </a:endParaRPr>
          </a:p>
        </p:txBody>
      </p:sp>
      <p:grpSp>
        <p:nvGrpSpPr>
          <p:cNvPr id="3" name="Group 2">
            <a:extLst>
              <a:ext uri="{FF2B5EF4-FFF2-40B4-BE49-F238E27FC236}">
                <a16:creationId xmlns:a16="http://schemas.microsoft.com/office/drawing/2014/main" id="{B4C143BF-E4F0-440B-89FE-40B926C56161}"/>
              </a:ext>
            </a:extLst>
          </p:cNvPr>
          <p:cNvGrpSpPr/>
          <p:nvPr/>
        </p:nvGrpSpPr>
        <p:grpSpPr>
          <a:xfrm>
            <a:off x="3219032" y="2131104"/>
            <a:ext cx="1800000" cy="900000"/>
            <a:chOff x="827584" y="2369185"/>
            <a:chExt cx="1800000" cy="900000"/>
          </a:xfrm>
        </p:grpSpPr>
        <p:sp>
          <p:nvSpPr>
            <p:cNvPr id="4" name="Right Arrow 7">
              <a:extLst>
                <a:ext uri="{FF2B5EF4-FFF2-40B4-BE49-F238E27FC236}">
                  <a16:creationId xmlns:a16="http://schemas.microsoft.com/office/drawing/2014/main" id="{D3921BCC-748B-4CAE-A591-FBA3E13CB55B}"/>
                </a:ext>
              </a:extLst>
            </p:cNvPr>
            <p:cNvSpPr/>
            <p:nvPr/>
          </p:nvSpPr>
          <p:spPr>
            <a:xfrm>
              <a:off x="827584" y="2369185"/>
              <a:ext cx="1800000" cy="900000"/>
            </a:xfrm>
            <a:prstGeom prst="rightArrow">
              <a:avLst/>
            </a:prstGeom>
            <a:solidFill>
              <a:schemeClr val="accent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0">
                <a:cs typeface="B Nazanin" panose="00000700000000000000" pitchFamily="2" charset="-78"/>
              </a:endParaRPr>
            </a:p>
          </p:txBody>
        </p:sp>
        <p:sp>
          <p:nvSpPr>
            <p:cNvPr id="6" name="Rectangle 5">
              <a:extLst>
                <a:ext uri="{FF2B5EF4-FFF2-40B4-BE49-F238E27FC236}">
                  <a16:creationId xmlns:a16="http://schemas.microsoft.com/office/drawing/2014/main" id="{8A097250-DA90-45E7-BF3D-DD682E61F737}"/>
                </a:ext>
              </a:extLst>
            </p:cNvPr>
            <p:cNvSpPr/>
            <p:nvPr/>
          </p:nvSpPr>
          <p:spPr>
            <a:xfrm>
              <a:off x="1160122" y="2410777"/>
              <a:ext cx="828000" cy="828000"/>
            </a:xfrm>
            <a:prstGeom prst="rect">
              <a:avLst/>
            </a:prstGeom>
            <a:solidFill>
              <a:schemeClr val="accent1"/>
            </a:solidFill>
            <a:ln w="63500">
              <a:solidFill>
                <a:schemeClr val="bg1"/>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0" dirty="0">
                <a:cs typeface="B Nazanin" panose="00000700000000000000" pitchFamily="2" charset="-78"/>
              </a:endParaRPr>
            </a:p>
          </p:txBody>
        </p:sp>
        <p:sp>
          <p:nvSpPr>
            <p:cNvPr id="7" name="Text Placeholder 12">
              <a:extLst>
                <a:ext uri="{FF2B5EF4-FFF2-40B4-BE49-F238E27FC236}">
                  <a16:creationId xmlns:a16="http://schemas.microsoft.com/office/drawing/2014/main" id="{7556394B-7B7A-4062-B1CD-BE233A2AC5E8}"/>
                </a:ext>
              </a:extLst>
            </p:cNvPr>
            <p:cNvSpPr txBox="1">
              <a:spLocks/>
            </p:cNvSpPr>
            <p:nvPr/>
          </p:nvSpPr>
          <p:spPr>
            <a:xfrm>
              <a:off x="1291518" y="2608898"/>
              <a:ext cx="565207" cy="420574"/>
            </a:xfrm>
            <a:prstGeom prst="rect">
              <a:avLst/>
            </a:prstGeom>
          </p:spPr>
          <p:txBody>
            <a:bodyPr lIns="0" tIns="0" rIns="0" bIns="0" anchor="ctr"/>
            <a:lstStyle>
              <a:lvl1pPr marL="0" indent="0" algn="l" defTabSz="914400" rtl="0" eaLnBrk="1" latinLnBrk="0" hangingPunct="1">
                <a:spcBef>
                  <a:spcPct val="20000"/>
                </a:spcBef>
                <a:buFontTx/>
                <a:buNone/>
                <a:defRPr sz="3200" b="1" kern="1200">
                  <a:solidFill>
                    <a:schemeClr val="tx1">
                      <a:lumMod val="75000"/>
                      <a:lumOff val="2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lgn="ctr" rtl="1"/>
              <a:r>
                <a:rPr lang="en-US" dirty="0">
                  <a:solidFill>
                    <a:schemeClr val="bg1"/>
                  </a:solidFill>
                  <a:cs typeface="B Nazanin" panose="00000700000000000000" pitchFamily="2" charset="-78"/>
                </a:rPr>
                <a:t>02</a:t>
              </a:r>
            </a:p>
          </p:txBody>
        </p:sp>
      </p:grpSp>
      <p:grpSp>
        <p:nvGrpSpPr>
          <p:cNvPr id="8" name="Group 7">
            <a:extLst>
              <a:ext uri="{FF2B5EF4-FFF2-40B4-BE49-F238E27FC236}">
                <a16:creationId xmlns:a16="http://schemas.microsoft.com/office/drawing/2014/main" id="{ABB46DC7-8657-4EF4-8802-A5717C0EA5C5}"/>
              </a:ext>
            </a:extLst>
          </p:cNvPr>
          <p:cNvGrpSpPr/>
          <p:nvPr/>
        </p:nvGrpSpPr>
        <p:grpSpPr>
          <a:xfrm>
            <a:off x="5199667" y="2131104"/>
            <a:ext cx="1800000" cy="900000"/>
            <a:chOff x="827584" y="2369185"/>
            <a:chExt cx="1800000" cy="900000"/>
          </a:xfrm>
        </p:grpSpPr>
        <p:sp>
          <p:nvSpPr>
            <p:cNvPr id="9" name="Right Arrow 12">
              <a:extLst>
                <a:ext uri="{FF2B5EF4-FFF2-40B4-BE49-F238E27FC236}">
                  <a16:creationId xmlns:a16="http://schemas.microsoft.com/office/drawing/2014/main" id="{7DE8E999-D825-4355-9ED2-C3FC6057FC85}"/>
                </a:ext>
              </a:extLst>
            </p:cNvPr>
            <p:cNvSpPr/>
            <p:nvPr/>
          </p:nvSpPr>
          <p:spPr>
            <a:xfrm>
              <a:off x="827584" y="2369185"/>
              <a:ext cx="1800000" cy="900000"/>
            </a:xfrm>
            <a:prstGeom prst="rightArrow">
              <a:avLst/>
            </a:prstGeom>
            <a:solidFill>
              <a:schemeClr val="accent2"/>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0" dirty="0">
                <a:cs typeface="B Nazanin" panose="00000700000000000000" pitchFamily="2" charset="-78"/>
              </a:endParaRPr>
            </a:p>
          </p:txBody>
        </p:sp>
        <p:sp>
          <p:nvSpPr>
            <p:cNvPr id="11" name="Rectangle 10">
              <a:extLst>
                <a:ext uri="{FF2B5EF4-FFF2-40B4-BE49-F238E27FC236}">
                  <a16:creationId xmlns:a16="http://schemas.microsoft.com/office/drawing/2014/main" id="{AFED8BD0-3F0A-4534-8D43-52BD10FD0D20}"/>
                </a:ext>
              </a:extLst>
            </p:cNvPr>
            <p:cNvSpPr/>
            <p:nvPr/>
          </p:nvSpPr>
          <p:spPr>
            <a:xfrm>
              <a:off x="1160122" y="2410777"/>
              <a:ext cx="828000" cy="828000"/>
            </a:xfrm>
            <a:prstGeom prst="rect">
              <a:avLst/>
            </a:prstGeom>
            <a:solidFill>
              <a:schemeClr val="accent2"/>
            </a:solidFill>
            <a:ln w="63500">
              <a:solidFill>
                <a:schemeClr val="bg1"/>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0">
                <a:cs typeface="B Nazanin" panose="00000700000000000000" pitchFamily="2" charset="-78"/>
              </a:endParaRPr>
            </a:p>
          </p:txBody>
        </p:sp>
        <p:sp>
          <p:nvSpPr>
            <p:cNvPr id="12" name="Text Placeholder 12">
              <a:extLst>
                <a:ext uri="{FF2B5EF4-FFF2-40B4-BE49-F238E27FC236}">
                  <a16:creationId xmlns:a16="http://schemas.microsoft.com/office/drawing/2014/main" id="{50E70248-0A8E-43C3-987C-A949766C4A23}"/>
                </a:ext>
              </a:extLst>
            </p:cNvPr>
            <p:cNvSpPr txBox="1">
              <a:spLocks/>
            </p:cNvSpPr>
            <p:nvPr/>
          </p:nvSpPr>
          <p:spPr>
            <a:xfrm>
              <a:off x="1291518" y="2608898"/>
              <a:ext cx="565207" cy="420574"/>
            </a:xfrm>
            <a:prstGeom prst="rect">
              <a:avLst/>
            </a:prstGeom>
          </p:spPr>
          <p:txBody>
            <a:bodyPr lIns="0" tIns="0" rIns="0" bIns="0" anchor="ctr"/>
            <a:lstStyle>
              <a:lvl1pPr marL="0" indent="0" algn="l" defTabSz="914400" rtl="0" eaLnBrk="1" latinLnBrk="0" hangingPunct="1">
                <a:spcBef>
                  <a:spcPct val="20000"/>
                </a:spcBef>
                <a:buFontTx/>
                <a:buNone/>
                <a:defRPr sz="3200" b="1" kern="1200">
                  <a:solidFill>
                    <a:schemeClr val="tx1">
                      <a:lumMod val="75000"/>
                      <a:lumOff val="2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lgn="ctr" rtl="1"/>
              <a:r>
                <a:rPr lang="en-US" dirty="0">
                  <a:solidFill>
                    <a:schemeClr val="bg1"/>
                  </a:solidFill>
                  <a:cs typeface="B Nazanin" panose="00000700000000000000" pitchFamily="2" charset="-78"/>
                </a:rPr>
                <a:t>03</a:t>
              </a:r>
            </a:p>
          </p:txBody>
        </p:sp>
      </p:grpSp>
      <p:grpSp>
        <p:nvGrpSpPr>
          <p:cNvPr id="13" name="Group 12">
            <a:extLst>
              <a:ext uri="{FF2B5EF4-FFF2-40B4-BE49-F238E27FC236}">
                <a16:creationId xmlns:a16="http://schemas.microsoft.com/office/drawing/2014/main" id="{069E07FA-23BB-4338-98BE-64A3289C39E5}"/>
              </a:ext>
            </a:extLst>
          </p:cNvPr>
          <p:cNvGrpSpPr/>
          <p:nvPr/>
        </p:nvGrpSpPr>
        <p:grpSpPr>
          <a:xfrm>
            <a:off x="7180302" y="2131104"/>
            <a:ext cx="1800000" cy="900000"/>
            <a:chOff x="827584" y="2369185"/>
            <a:chExt cx="1800000" cy="900000"/>
          </a:xfrm>
        </p:grpSpPr>
        <p:sp>
          <p:nvSpPr>
            <p:cNvPr id="14" name="Right Arrow 17">
              <a:extLst>
                <a:ext uri="{FF2B5EF4-FFF2-40B4-BE49-F238E27FC236}">
                  <a16:creationId xmlns:a16="http://schemas.microsoft.com/office/drawing/2014/main" id="{0E2A61F0-8042-449E-8244-67009437ACC9}"/>
                </a:ext>
              </a:extLst>
            </p:cNvPr>
            <p:cNvSpPr/>
            <p:nvPr/>
          </p:nvSpPr>
          <p:spPr>
            <a:xfrm>
              <a:off x="827584" y="2369185"/>
              <a:ext cx="1800000" cy="900000"/>
            </a:xfrm>
            <a:prstGeom prst="rightArrow">
              <a:avLst/>
            </a:prstGeom>
            <a:solidFill>
              <a:schemeClr val="accent3"/>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0">
                <a:cs typeface="B Nazanin" panose="00000700000000000000" pitchFamily="2" charset="-78"/>
              </a:endParaRPr>
            </a:p>
          </p:txBody>
        </p:sp>
        <p:sp>
          <p:nvSpPr>
            <p:cNvPr id="16" name="Rectangle 15">
              <a:extLst>
                <a:ext uri="{FF2B5EF4-FFF2-40B4-BE49-F238E27FC236}">
                  <a16:creationId xmlns:a16="http://schemas.microsoft.com/office/drawing/2014/main" id="{6D8267A5-DEB8-4761-B8FF-85F991D27458}"/>
                </a:ext>
              </a:extLst>
            </p:cNvPr>
            <p:cNvSpPr/>
            <p:nvPr/>
          </p:nvSpPr>
          <p:spPr>
            <a:xfrm>
              <a:off x="1160122" y="2410777"/>
              <a:ext cx="828000" cy="828000"/>
            </a:xfrm>
            <a:prstGeom prst="rect">
              <a:avLst/>
            </a:prstGeom>
            <a:solidFill>
              <a:schemeClr val="accent3"/>
            </a:solidFill>
            <a:ln w="63500">
              <a:solidFill>
                <a:schemeClr val="bg1"/>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0">
                <a:cs typeface="B Nazanin" panose="00000700000000000000" pitchFamily="2" charset="-78"/>
              </a:endParaRPr>
            </a:p>
          </p:txBody>
        </p:sp>
        <p:sp>
          <p:nvSpPr>
            <p:cNvPr id="17" name="Text Placeholder 12">
              <a:extLst>
                <a:ext uri="{FF2B5EF4-FFF2-40B4-BE49-F238E27FC236}">
                  <a16:creationId xmlns:a16="http://schemas.microsoft.com/office/drawing/2014/main" id="{F7FCC5B7-CC13-45DA-A29A-0705632589B0}"/>
                </a:ext>
              </a:extLst>
            </p:cNvPr>
            <p:cNvSpPr txBox="1">
              <a:spLocks/>
            </p:cNvSpPr>
            <p:nvPr/>
          </p:nvSpPr>
          <p:spPr>
            <a:xfrm>
              <a:off x="1291518" y="2608898"/>
              <a:ext cx="565207" cy="420574"/>
            </a:xfrm>
            <a:prstGeom prst="rect">
              <a:avLst/>
            </a:prstGeom>
          </p:spPr>
          <p:txBody>
            <a:bodyPr lIns="0" tIns="0" rIns="0" bIns="0" anchor="ctr"/>
            <a:lstStyle>
              <a:lvl1pPr marL="0" indent="0" algn="l" defTabSz="914400" rtl="0" eaLnBrk="1" latinLnBrk="0" hangingPunct="1">
                <a:spcBef>
                  <a:spcPct val="20000"/>
                </a:spcBef>
                <a:buFontTx/>
                <a:buNone/>
                <a:defRPr sz="3200" b="1" kern="1200">
                  <a:solidFill>
                    <a:schemeClr val="tx1">
                      <a:lumMod val="75000"/>
                      <a:lumOff val="2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lgn="ctr" rtl="1"/>
              <a:r>
                <a:rPr lang="en-US" dirty="0">
                  <a:solidFill>
                    <a:schemeClr val="bg1"/>
                  </a:solidFill>
                  <a:cs typeface="B Nazanin" panose="00000700000000000000" pitchFamily="2" charset="-78"/>
                </a:rPr>
                <a:t>04</a:t>
              </a:r>
            </a:p>
          </p:txBody>
        </p:sp>
      </p:grpSp>
      <p:grpSp>
        <p:nvGrpSpPr>
          <p:cNvPr id="18" name="Group 17">
            <a:extLst>
              <a:ext uri="{FF2B5EF4-FFF2-40B4-BE49-F238E27FC236}">
                <a16:creationId xmlns:a16="http://schemas.microsoft.com/office/drawing/2014/main" id="{6E98B262-559A-46E0-9338-8CB44C9BE0CD}"/>
              </a:ext>
            </a:extLst>
          </p:cNvPr>
          <p:cNvGrpSpPr/>
          <p:nvPr/>
        </p:nvGrpSpPr>
        <p:grpSpPr>
          <a:xfrm>
            <a:off x="9160937" y="2131104"/>
            <a:ext cx="1800000" cy="900000"/>
            <a:chOff x="827584" y="2369185"/>
            <a:chExt cx="1800000" cy="900000"/>
          </a:xfrm>
        </p:grpSpPr>
        <p:sp>
          <p:nvSpPr>
            <p:cNvPr id="19" name="Right Arrow 22">
              <a:extLst>
                <a:ext uri="{FF2B5EF4-FFF2-40B4-BE49-F238E27FC236}">
                  <a16:creationId xmlns:a16="http://schemas.microsoft.com/office/drawing/2014/main" id="{B65ED7EC-8BC5-4081-88AB-CCDDE0E45C95}"/>
                </a:ext>
              </a:extLst>
            </p:cNvPr>
            <p:cNvSpPr/>
            <p:nvPr/>
          </p:nvSpPr>
          <p:spPr>
            <a:xfrm>
              <a:off x="827584" y="2369185"/>
              <a:ext cx="1800000" cy="900000"/>
            </a:xfrm>
            <a:prstGeom prst="rightArrow">
              <a:avLst/>
            </a:prstGeom>
            <a:solidFill>
              <a:schemeClr val="accent4"/>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0">
                <a:cs typeface="B Nazanin" panose="00000700000000000000" pitchFamily="2" charset="-78"/>
              </a:endParaRPr>
            </a:p>
          </p:txBody>
        </p:sp>
        <p:sp>
          <p:nvSpPr>
            <p:cNvPr id="21" name="Rectangle 20">
              <a:extLst>
                <a:ext uri="{FF2B5EF4-FFF2-40B4-BE49-F238E27FC236}">
                  <a16:creationId xmlns:a16="http://schemas.microsoft.com/office/drawing/2014/main" id="{636BB994-8390-40BC-AF5D-37CE9B8ED54E}"/>
                </a:ext>
              </a:extLst>
            </p:cNvPr>
            <p:cNvSpPr/>
            <p:nvPr/>
          </p:nvSpPr>
          <p:spPr>
            <a:xfrm>
              <a:off x="1160122" y="2410777"/>
              <a:ext cx="828000" cy="828000"/>
            </a:xfrm>
            <a:prstGeom prst="rect">
              <a:avLst/>
            </a:prstGeom>
            <a:solidFill>
              <a:schemeClr val="accent4"/>
            </a:solidFill>
            <a:ln w="63500">
              <a:solidFill>
                <a:schemeClr val="bg1"/>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0">
                <a:cs typeface="B Nazanin" panose="00000700000000000000" pitchFamily="2" charset="-78"/>
              </a:endParaRPr>
            </a:p>
          </p:txBody>
        </p:sp>
        <p:sp>
          <p:nvSpPr>
            <p:cNvPr id="22" name="Text Placeholder 12">
              <a:extLst>
                <a:ext uri="{FF2B5EF4-FFF2-40B4-BE49-F238E27FC236}">
                  <a16:creationId xmlns:a16="http://schemas.microsoft.com/office/drawing/2014/main" id="{95FA3ACF-F08E-42FC-8284-C4101A2CE7E3}"/>
                </a:ext>
              </a:extLst>
            </p:cNvPr>
            <p:cNvSpPr txBox="1">
              <a:spLocks/>
            </p:cNvSpPr>
            <p:nvPr/>
          </p:nvSpPr>
          <p:spPr>
            <a:xfrm>
              <a:off x="1291518" y="2608898"/>
              <a:ext cx="565207" cy="420574"/>
            </a:xfrm>
            <a:prstGeom prst="rect">
              <a:avLst/>
            </a:prstGeom>
          </p:spPr>
          <p:txBody>
            <a:bodyPr lIns="0" tIns="0" rIns="0" bIns="0" anchor="ctr"/>
            <a:lstStyle>
              <a:lvl1pPr marL="0" indent="0" algn="l" defTabSz="914400" rtl="0" eaLnBrk="1" latinLnBrk="0" hangingPunct="1">
                <a:spcBef>
                  <a:spcPct val="20000"/>
                </a:spcBef>
                <a:buFontTx/>
                <a:buNone/>
                <a:defRPr sz="3200" b="1" kern="1200">
                  <a:solidFill>
                    <a:schemeClr val="tx1">
                      <a:lumMod val="75000"/>
                      <a:lumOff val="2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lgn="ctr" rtl="1"/>
              <a:r>
                <a:rPr lang="en-US" dirty="0">
                  <a:solidFill>
                    <a:schemeClr val="bg1"/>
                  </a:solidFill>
                  <a:cs typeface="B Nazanin" panose="00000700000000000000" pitchFamily="2" charset="-78"/>
                </a:rPr>
                <a:t>05</a:t>
              </a:r>
            </a:p>
          </p:txBody>
        </p:sp>
      </p:grpSp>
      <p:grpSp>
        <p:nvGrpSpPr>
          <p:cNvPr id="27" name="Group 26">
            <a:extLst>
              <a:ext uri="{FF2B5EF4-FFF2-40B4-BE49-F238E27FC236}">
                <a16:creationId xmlns:a16="http://schemas.microsoft.com/office/drawing/2014/main" id="{2C5D3BE2-47CB-485A-8D05-F582A587926D}"/>
              </a:ext>
            </a:extLst>
          </p:cNvPr>
          <p:cNvGrpSpPr/>
          <p:nvPr/>
        </p:nvGrpSpPr>
        <p:grpSpPr>
          <a:xfrm>
            <a:off x="3353380" y="3318894"/>
            <a:ext cx="1441527" cy="2062104"/>
            <a:chOff x="852873" y="3067505"/>
            <a:chExt cx="1441527" cy="2062104"/>
          </a:xfrm>
        </p:grpSpPr>
        <p:sp>
          <p:nvSpPr>
            <p:cNvPr id="28" name="TextBox 27">
              <a:extLst>
                <a:ext uri="{FF2B5EF4-FFF2-40B4-BE49-F238E27FC236}">
                  <a16:creationId xmlns:a16="http://schemas.microsoft.com/office/drawing/2014/main" id="{BAAFF2DE-B063-4097-8180-17BFB8AC41BC}"/>
                </a:ext>
              </a:extLst>
            </p:cNvPr>
            <p:cNvSpPr txBox="1"/>
            <p:nvPr/>
          </p:nvSpPr>
          <p:spPr>
            <a:xfrm>
              <a:off x="852873" y="3375283"/>
              <a:ext cx="1441527" cy="1754326"/>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 من امیدوارم و معتقدم که این الگو زمان، پول و اعتبار شما را جلب کند.</a:t>
              </a:r>
              <a:endParaRPr lang="en-US" altLang="ko-KR" sz="1200" dirty="0">
                <a:solidFill>
                  <a:schemeClr val="tx1">
                    <a:lumMod val="75000"/>
                    <a:lumOff val="25000"/>
                  </a:schemeClr>
                </a:solidFill>
                <a:cs typeface="B Nazanin" panose="00000700000000000000" pitchFamily="2" charset="-78"/>
              </a:endParaRPr>
            </a:p>
          </p:txBody>
        </p:sp>
        <p:sp>
          <p:nvSpPr>
            <p:cNvPr id="29" name="TextBox 28">
              <a:extLst>
                <a:ext uri="{FF2B5EF4-FFF2-40B4-BE49-F238E27FC236}">
                  <a16:creationId xmlns:a16="http://schemas.microsoft.com/office/drawing/2014/main" id="{5C5CACE1-870E-4DD9-8B6F-8157189EF92F}"/>
                </a:ext>
              </a:extLst>
            </p:cNvPr>
            <p:cNvSpPr txBox="1"/>
            <p:nvPr/>
          </p:nvSpPr>
          <p:spPr>
            <a:xfrm>
              <a:off x="852873" y="3067505"/>
              <a:ext cx="1441527" cy="307777"/>
            </a:xfrm>
            <a:prstGeom prst="rect">
              <a:avLst/>
            </a:prstGeom>
            <a:noFill/>
          </p:spPr>
          <p:txBody>
            <a:bodyPr wrap="square" rtlCol="0">
              <a:spAutoFit/>
            </a:bodyPr>
            <a:lstStyle/>
            <a:p>
              <a:pPr algn="r" rtl="1"/>
              <a:r>
                <a:rPr lang="fa-IR" altLang="ko-KR" sz="1400" b="1" dirty="0">
                  <a:solidFill>
                    <a:schemeClr val="tx1">
                      <a:lumMod val="75000"/>
                      <a:lumOff val="25000"/>
                    </a:schemeClr>
                  </a:solidFill>
                  <a:cs typeface="B Nazanin" panose="00000700000000000000" pitchFamily="2" charset="-78"/>
                </a:rPr>
                <a:t>محتوا در اینجا</a:t>
              </a:r>
              <a:endParaRPr lang="ko-KR" altLang="en-US" sz="1400" b="1" dirty="0">
                <a:solidFill>
                  <a:schemeClr val="tx1">
                    <a:lumMod val="75000"/>
                    <a:lumOff val="25000"/>
                  </a:schemeClr>
                </a:solidFill>
                <a:cs typeface="B Nazanin" panose="00000700000000000000" pitchFamily="2" charset="-78"/>
              </a:endParaRPr>
            </a:p>
          </p:txBody>
        </p:sp>
      </p:grpSp>
      <p:grpSp>
        <p:nvGrpSpPr>
          <p:cNvPr id="30" name="Group 29">
            <a:extLst>
              <a:ext uri="{FF2B5EF4-FFF2-40B4-BE49-F238E27FC236}">
                <a16:creationId xmlns:a16="http://schemas.microsoft.com/office/drawing/2014/main" id="{8C1B4262-06F3-4D61-A2CB-DDFE99AEA9C4}"/>
              </a:ext>
            </a:extLst>
          </p:cNvPr>
          <p:cNvGrpSpPr/>
          <p:nvPr/>
        </p:nvGrpSpPr>
        <p:grpSpPr>
          <a:xfrm>
            <a:off x="5340572" y="3318894"/>
            <a:ext cx="1441527" cy="2062104"/>
            <a:chOff x="852873" y="3067505"/>
            <a:chExt cx="1441527" cy="2062104"/>
          </a:xfrm>
        </p:grpSpPr>
        <p:sp>
          <p:nvSpPr>
            <p:cNvPr id="31" name="TextBox 30">
              <a:extLst>
                <a:ext uri="{FF2B5EF4-FFF2-40B4-BE49-F238E27FC236}">
                  <a16:creationId xmlns:a16="http://schemas.microsoft.com/office/drawing/2014/main" id="{DA1AB712-7C0B-41B3-9568-DE16CFA20A6B}"/>
                </a:ext>
              </a:extLst>
            </p:cNvPr>
            <p:cNvSpPr txBox="1"/>
            <p:nvPr/>
          </p:nvSpPr>
          <p:spPr>
            <a:xfrm>
              <a:off x="852873" y="3375283"/>
              <a:ext cx="1441527" cy="1754326"/>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 من امیدوارم و معتقدم که این الگو زمان، پول و اعتبار شما را جلب کند.</a:t>
              </a:r>
              <a:endParaRPr lang="en-US" altLang="ko-KR" sz="1200" dirty="0">
                <a:solidFill>
                  <a:schemeClr val="tx1">
                    <a:lumMod val="75000"/>
                    <a:lumOff val="25000"/>
                  </a:schemeClr>
                </a:solidFill>
                <a:cs typeface="B Nazanin" panose="00000700000000000000" pitchFamily="2" charset="-78"/>
              </a:endParaRPr>
            </a:p>
          </p:txBody>
        </p:sp>
        <p:sp>
          <p:nvSpPr>
            <p:cNvPr id="32" name="TextBox 31">
              <a:extLst>
                <a:ext uri="{FF2B5EF4-FFF2-40B4-BE49-F238E27FC236}">
                  <a16:creationId xmlns:a16="http://schemas.microsoft.com/office/drawing/2014/main" id="{6493364F-800D-490A-A519-CCABE356CB49}"/>
                </a:ext>
              </a:extLst>
            </p:cNvPr>
            <p:cNvSpPr txBox="1"/>
            <p:nvPr/>
          </p:nvSpPr>
          <p:spPr>
            <a:xfrm>
              <a:off x="852873" y="3067505"/>
              <a:ext cx="1441527" cy="307777"/>
            </a:xfrm>
            <a:prstGeom prst="rect">
              <a:avLst/>
            </a:prstGeom>
            <a:noFill/>
          </p:spPr>
          <p:txBody>
            <a:bodyPr wrap="square" rtlCol="0">
              <a:spAutoFit/>
            </a:bodyPr>
            <a:lstStyle/>
            <a:p>
              <a:pPr algn="r" rtl="1"/>
              <a:r>
                <a:rPr lang="fa-IR" altLang="ko-KR" sz="1400" b="1" dirty="0">
                  <a:solidFill>
                    <a:schemeClr val="tx1">
                      <a:lumMod val="75000"/>
                      <a:lumOff val="25000"/>
                    </a:schemeClr>
                  </a:solidFill>
                  <a:cs typeface="B Nazanin" panose="00000700000000000000" pitchFamily="2" charset="-78"/>
                </a:rPr>
                <a:t>محتوا در اینجا</a:t>
              </a:r>
              <a:endParaRPr lang="ko-KR" altLang="en-US" sz="1400" b="1" dirty="0">
                <a:solidFill>
                  <a:schemeClr val="tx1">
                    <a:lumMod val="75000"/>
                    <a:lumOff val="25000"/>
                  </a:schemeClr>
                </a:solidFill>
                <a:cs typeface="B Nazanin" panose="00000700000000000000" pitchFamily="2" charset="-78"/>
              </a:endParaRPr>
            </a:p>
          </p:txBody>
        </p:sp>
      </p:grpSp>
      <p:grpSp>
        <p:nvGrpSpPr>
          <p:cNvPr id="33" name="Group 32">
            <a:extLst>
              <a:ext uri="{FF2B5EF4-FFF2-40B4-BE49-F238E27FC236}">
                <a16:creationId xmlns:a16="http://schemas.microsoft.com/office/drawing/2014/main" id="{2965CA2F-36D8-4A5C-A3EB-79FDF8A4A2C8}"/>
              </a:ext>
            </a:extLst>
          </p:cNvPr>
          <p:cNvGrpSpPr/>
          <p:nvPr/>
        </p:nvGrpSpPr>
        <p:grpSpPr>
          <a:xfrm>
            <a:off x="7327764" y="3318894"/>
            <a:ext cx="1441527" cy="2062104"/>
            <a:chOff x="852873" y="3067505"/>
            <a:chExt cx="1441527" cy="2062104"/>
          </a:xfrm>
        </p:grpSpPr>
        <p:sp>
          <p:nvSpPr>
            <p:cNvPr id="34" name="TextBox 33">
              <a:extLst>
                <a:ext uri="{FF2B5EF4-FFF2-40B4-BE49-F238E27FC236}">
                  <a16:creationId xmlns:a16="http://schemas.microsoft.com/office/drawing/2014/main" id="{9C91A7BA-E6C5-41B3-8E3F-570DC06B9B12}"/>
                </a:ext>
              </a:extLst>
            </p:cNvPr>
            <p:cNvSpPr txBox="1"/>
            <p:nvPr/>
          </p:nvSpPr>
          <p:spPr>
            <a:xfrm>
              <a:off x="852873" y="3375283"/>
              <a:ext cx="1441527" cy="1754326"/>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 من امیدوارم و معتقدم که این الگو زمان، پول و اعتبار شما را جلب کند.</a:t>
              </a:r>
              <a:endParaRPr lang="en-US" altLang="ko-KR" sz="1200" dirty="0">
                <a:solidFill>
                  <a:schemeClr val="tx1">
                    <a:lumMod val="75000"/>
                    <a:lumOff val="25000"/>
                  </a:schemeClr>
                </a:solidFill>
                <a:cs typeface="B Nazanin" panose="00000700000000000000" pitchFamily="2" charset="-78"/>
              </a:endParaRPr>
            </a:p>
          </p:txBody>
        </p:sp>
        <p:sp>
          <p:nvSpPr>
            <p:cNvPr id="35" name="TextBox 34">
              <a:extLst>
                <a:ext uri="{FF2B5EF4-FFF2-40B4-BE49-F238E27FC236}">
                  <a16:creationId xmlns:a16="http://schemas.microsoft.com/office/drawing/2014/main" id="{D5B5162D-04D1-4875-A6F2-75924E1927F9}"/>
                </a:ext>
              </a:extLst>
            </p:cNvPr>
            <p:cNvSpPr txBox="1"/>
            <p:nvPr/>
          </p:nvSpPr>
          <p:spPr>
            <a:xfrm>
              <a:off x="852873" y="3067505"/>
              <a:ext cx="1441527" cy="307777"/>
            </a:xfrm>
            <a:prstGeom prst="rect">
              <a:avLst/>
            </a:prstGeom>
            <a:noFill/>
          </p:spPr>
          <p:txBody>
            <a:bodyPr wrap="square" rtlCol="0">
              <a:spAutoFit/>
            </a:bodyPr>
            <a:lstStyle/>
            <a:p>
              <a:pPr algn="r" rtl="1"/>
              <a:r>
                <a:rPr lang="fa-IR" altLang="ko-KR" sz="1400" b="1" dirty="0">
                  <a:solidFill>
                    <a:schemeClr val="tx1">
                      <a:lumMod val="75000"/>
                      <a:lumOff val="25000"/>
                    </a:schemeClr>
                  </a:solidFill>
                  <a:cs typeface="B Nazanin" panose="00000700000000000000" pitchFamily="2" charset="-78"/>
                </a:rPr>
                <a:t>محتوا در اینجا</a:t>
              </a:r>
              <a:endParaRPr lang="ko-KR" altLang="en-US" sz="1400" b="1" dirty="0">
                <a:solidFill>
                  <a:schemeClr val="tx1">
                    <a:lumMod val="75000"/>
                    <a:lumOff val="25000"/>
                  </a:schemeClr>
                </a:solidFill>
                <a:cs typeface="B Nazanin" panose="00000700000000000000" pitchFamily="2" charset="-78"/>
              </a:endParaRPr>
            </a:p>
          </p:txBody>
        </p:sp>
      </p:grpSp>
      <p:grpSp>
        <p:nvGrpSpPr>
          <p:cNvPr id="36" name="Group 35">
            <a:extLst>
              <a:ext uri="{FF2B5EF4-FFF2-40B4-BE49-F238E27FC236}">
                <a16:creationId xmlns:a16="http://schemas.microsoft.com/office/drawing/2014/main" id="{D71FF7A9-EABF-4124-A237-9D1284E4F68A}"/>
              </a:ext>
            </a:extLst>
          </p:cNvPr>
          <p:cNvGrpSpPr/>
          <p:nvPr/>
        </p:nvGrpSpPr>
        <p:grpSpPr>
          <a:xfrm>
            <a:off x="9314956" y="3318894"/>
            <a:ext cx="1441527" cy="2062104"/>
            <a:chOff x="852873" y="3067505"/>
            <a:chExt cx="1441527" cy="2062104"/>
          </a:xfrm>
        </p:grpSpPr>
        <p:sp>
          <p:nvSpPr>
            <p:cNvPr id="37" name="TextBox 36">
              <a:extLst>
                <a:ext uri="{FF2B5EF4-FFF2-40B4-BE49-F238E27FC236}">
                  <a16:creationId xmlns:a16="http://schemas.microsoft.com/office/drawing/2014/main" id="{15DE3014-DE24-469B-AA04-D8D5186D9318}"/>
                </a:ext>
              </a:extLst>
            </p:cNvPr>
            <p:cNvSpPr txBox="1"/>
            <p:nvPr/>
          </p:nvSpPr>
          <p:spPr>
            <a:xfrm>
              <a:off x="852873" y="3375283"/>
              <a:ext cx="1441527" cy="1754326"/>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 من امیدوارم و معتقدم که این الگو زمان، پول و اعتبار شما را جلب کند.</a:t>
              </a:r>
              <a:endParaRPr lang="en-US" altLang="ko-KR" sz="1200" dirty="0">
                <a:solidFill>
                  <a:schemeClr val="tx1">
                    <a:lumMod val="75000"/>
                    <a:lumOff val="25000"/>
                  </a:schemeClr>
                </a:solidFill>
                <a:cs typeface="B Nazanin" panose="00000700000000000000" pitchFamily="2" charset="-78"/>
              </a:endParaRPr>
            </a:p>
          </p:txBody>
        </p:sp>
        <p:sp>
          <p:nvSpPr>
            <p:cNvPr id="38" name="TextBox 37">
              <a:extLst>
                <a:ext uri="{FF2B5EF4-FFF2-40B4-BE49-F238E27FC236}">
                  <a16:creationId xmlns:a16="http://schemas.microsoft.com/office/drawing/2014/main" id="{CCD75E00-F2C9-4B72-98D3-1D5A52563E17}"/>
                </a:ext>
              </a:extLst>
            </p:cNvPr>
            <p:cNvSpPr txBox="1"/>
            <p:nvPr/>
          </p:nvSpPr>
          <p:spPr>
            <a:xfrm>
              <a:off x="852873" y="3067505"/>
              <a:ext cx="1441527" cy="307777"/>
            </a:xfrm>
            <a:prstGeom prst="rect">
              <a:avLst/>
            </a:prstGeom>
            <a:noFill/>
          </p:spPr>
          <p:txBody>
            <a:bodyPr wrap="square" rtlCol="0">
              <a:spAutoFit/>
            </a:bodyPr>
            <a:lstStyle/>
            <a:p>
              <a:pPr algn="r" rtl="1"/>
              <a:r>
                <a:rPr lang="fa-IR" altLang="ko-KR" sz="1400" b="1" dirty="0">
                  <a:solidFill>
                    <a:schemeClr val="tx1">
                      <a:lumMod val="75000"/>
                      <a:lumOff val="25000"/>
                    </a:schemeClr>
                  </a:solidFill>
                  <a:cs typeface="B Nazanin" panose="00000700000000000000" pitchFamily="2" charset="-78"/>
                </a:rPr>
                <a:t>محتوا در اینجا</a:t>
              </a:r>
              <a:endParaRPr lang="ko-KR" altLang="en-US" sz="1400" b="1" dirty="0">
                <a:solidFill>
                  <a:schemeClr val="tx1">
                    <a:lumMod val="75000"/>
                    <a:lumOff val="25000"/>
                  </a:schemeClr>
                </a:solidFill>
                <a:cs typeface="B Nazanin" panose="00000700000000000000" pitchFamily="2" charset="-78"/>
              </a:endParaRPr>
            </a:p>
          </p:txBody>
        </p:sp>
      </p:grpSp>
      <p:grpSp>
        <p:nvGrpSpPr>
          <p:cNvPr id="39" name="Group 6">
            <a:extLst>
              <a:ext uri="{FF2B5EF4-FFF2-40B4-BE49-F238E27FC236}">
                <a16:creationId xmlns:a16="http://schemas.microsoft.com/office/drawing/2014/main" id="{842A2F9A-83A8-448B-AC51-F48B9241B3B8}"/>
              </a:ext>
            </a:extLst>
          </p:cNvPr>
          <p:cNvGrpSpPr/>
          <p:nvPr/>
        </p:nvGrpSpPr>
        <p:grpSpPr>
          <a:xfrm>
            <a:off x="1097570" y="2131104"/>
            <a:ext cx="1800000" cy="900000"/>
            <a:chOff x="827584" y="2369185"/>
            <a:chExt cx="1800000" cy="900000"/>
          </a:xfrm>
        </p:grpSpPr>
        <p:sp>
          <p:nvSpPr>
            <p:cNvPr id="40" name="Right Arrow 7">
              <a:extLst>
                <a:ext uri="{FF2B5EF4-FFF2-40B4-BE49-F238E27FC236}">
                  <a16:creationId xmlns:a16="http://schemas.microsoft.com/office/drawing/2014/main" id="{AF71AD92-4299-434B-88DF-F282A0CBB484}"/>
                </a:ext>
              </a:extLst>
            </p:cNvPr>
            <p:cNvSpPr/>
            <p:nvPr/>
          </p:nvSpPr>
          <p:spPr>
            <a:xfrm>
              <a:off x="827584" y="2369185"/>
              <a:ext cx="1800000" cy="900000"/>
            </a:xfrm>
            <a:prstGeom prst="rightArrow">
              <a:avLst/>
            </a:prstGeom>
            <a:solidFill>
              <a:schemeClr val="accent6"/>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0" dirty="0">
                <a:cs typeface="B Nazanin" panose="00000700000000000000" pitchFamily="2" charset="-78"/>
              </a:endParaRPr>
            </a:p>
          </p:txBody>
        </p:sp>
        <p:sp>
          <p:nvSpPr>
            <p:cNvPr id="42" name="Rectangle 9">
              <a:extLst>
                <a:ext uri="{FF2B5EF4-FFF2-40B4-BE49-F238E27FC236}">
                  <a16:creationId xmlns:a16="http://schemas.microsoft.com/office/drawing/2014/main" id="{634AA9FD-8F25-4D1C-AD76-474653AE1E7F}"/>
                </a:ext>
              </a:extLst>
            </p:cNvPr>
            <p:cNvSpPr/>
            <p:nvPr/>
          </p:nvSpPr>
          <p:spPr>
            <a:xfrm>
              <a:off x="1160122" y="2410777"/>
              <a:ext cx="828000" cy="828000"/>
            </a:xfrm>
            <a:prstGeom prst="rect">
              <a:avLst/>
            </a:prstGeom>
            <a:solidFill>
              <a:schemeClr val="accent6"/>
            </a:solidFill>
            <a:ln w="63500">
              <a:solidFill>
                <a:schemeClr val="bg1"/>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0" dirty="0">
                <a:cs typeface="B Nazanin" panose="00000700000000000000" pitchFamily="2" charset="-78"/>
              </a:endParaRPr>
            </a:p>
          </p:txBody>
        </p:sp>
        <p:sp>
          <p:nvSpPr>
            <p:cNvPr id="43" name="Text Placeholder 12">
              <a:extLst>
                <a:ext uri="{FF2B5EF4-FFF2-40B4-BE49-F238E27FC236}">
                  <a16:creationId xmlns:a16="http://schemas.microsoft.com/office/drawing/2014/main" id="{065D312E-4888-4A2F-870E-F0950D600DCB}"/>
                </a:ext>
              </a:extLst>
            </p:cNvPr>
            <p:cNvSpPr txBox="1">
              <a:spLocks/>
            </p:cNvSpPr>
            <p:nvPr/>
          </p:nvSpPr>
          <p:spPr>
            <a:xfrm>
              <a:off x="1291518" y="2608898"/>
              <a:ext cx="565207" cy="420574"/>
            </a:xfrm>
            <a:prstGeom prst="rect">
              <a:avLst/>
            </a:prstGeom>
          </p:spPr>
          <p:txBody>
            <a:bodyPr lIns="0" tIns="0" rIns="0" bIns="0" anchor="ctr"/>
            <a:lstStyle>
              <a:lvl1pPr marL="0" indent="0" algn="l" defTabSz="914400" rtl="0" eaLnBrk="1" latinLnBrk="0" hangingPunct="1">
                <a:spcBef>
                  <a:spcPct val="20000"/>
                </a:spcBef>
                <a:buFontTx/>
                <a:buNone/>
                <a:defRPr sz="3200" b="1" kern="1200">
                  <a:solidFill>
                    <a:schemeClr val="tx1">
                      <a:lumMod val="75000"/>
                      <a:lumOff val="2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lgn="ctr" rtl="1"/>
              <a:r>
                <a:rPr lang="en-US" dirty="0">
                  <a:solidFill>
                    <a:schemeClr val="bg1"/>
                  </a:solidFill>
                  <a:cs typeface="B Nazanin" panose="00000700000000000000" pitchFamily="2" charset="-78"/>
                </a:rPr>
                <a:t>01</a:t>
              </a:r>
            </a:p>
          </p:txBody>
        </p:sp>
      </p:grpSp>
      <p:grpSp>
        <p:nvGrpSpPr>
          <p:cNvPr id="45" name="Group 30">
            <a:extLst>
              <a:ext uri="{FF2B5EF4-FFF2-40B4-BE49-F238E27FC236}">
                <a16:creationId xmlns:a16="http://schemas.microsoft.com/office/drawing/2014/main" id="{1ABDE5AC-133B-416F-BC61-CDAFB1D9131C}"/>
              </a:ext>
            </a:extLst>
          </p:cNvPr>
          <p:cNvGrpSpPr/>
          <p:nvPr/>
        </p:nvGrpSpPr>
        <p:grpSpPr>
          <a:xfrm>
            <a:off x="1231918" y="3318894"/>
            <a:ext cx="1441527" cy="2062104"/>
            <a:chOff x="852873" y="3067505"/>
            <a:chExt cx="1441527" cy="2062104"/>
          </a:xfrm>
        </p:grpSpPr>
        <p:sp>
          <p:nvSpPr>
            <p:cNvPr id="46" name="TextBox 45">
              <a:extLst>
                <a:ext uri="{FF2B5EF4-FFF2-40B4-BE49-F238E27FC236}">
                  <a16:creationId xmlns:a16="http://schemas.microsoft.com/office/drawing/2014/main" id="{B71F1C86-6F75-4FB7-90E3-46986585914E}"/>
                </a:ext>
              </a:extLst>
            </p:cNvPr>
            <p:cNvSpPr txBox="1"/>
            <p:nvPr/>
          </p:nvSpPr>
          <p:spPr>
            <a:xfrm>
              <a:off x="852873" y="3375283"/>
              <a:ext cx="1441527" cy="1754326"/>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 من امیدوارم و معتقدم که این الگو زمان، پول و اعتبار شما را جلب کند.</a:t>
              </a:r>
              <a:endParaRPr lang="en-US" altLang="ko-KR" sz="1200" dirty="0">
                <a:solidFill>
                  <a:schemeClr val="tx1">
                    <a:lumMod val="75000"/>
                    <a:lumOff val="25000"/>
                  </a:schemeClr>
                </a:solidFill>
                <a:cs typeface="B Nazanin" panose="00000700000000000000" pitchFamily="2" charset="-78"/>
              </a:endParaRPr>
            </a:p>
          </p:txBody>
        </p:sp>
        <p:sp>
          <p:nvSpPr>
            <p:cNvPr id="47" name="TextBox 46">
              <a:extLst>
                <a:ext uri="{FF2B5EF4-FFF2-40B4-BE49-F238E27FC236}">
                  <a16:creationId xmlns:a16="http://schemas.microsoft.com/office/drawing/2014/main" id="{58BFC236-CCEB-4AF4-A538-3C34F3BAFEFA}"/>
                </a:ext>
              </a:extLst>
            </p:cNvPr>
            <p:cNvSpPr txBox="1"/>
            <p:nvPr/>
          </p:nvSpPr>
          <p:spPr>
            <a:xfrm>
              <a:off x="852873" y="3067505"/>
              <a:ext cx="1441527" cy="307777"/>
            </a:xfrm>
            <a:prstGeom prst="rect">
              <a:avLst/>
            </a:prstGeom>
            <a:noFill/>
          </p:spPr>
          <p:txBody>
            <a:bodyPr wrap="square" rtlCol="0">
              <a:spAutoFit/>
            </a:bodyPr>
            <a:lstStyle/>
            <a:p>
              <a:pPr algn="r" rtl="1"/>
              <a:r>
                <a:rPr lang="fa-IR" altLang="ko-KR" sz="1400" b="1" dirty="0">
                  <a:solidFill>
                    <a:schemeClr val="tx1">
                      <a:lumMod val="75000"/>
                      <a:lumOff val="25000"/>
                    </a:schemeClr>
                  </a:solidFill>
                  <a:cs typeface="B Nazanin" panose="00000700000000000000" pitchFamily="2" charset="-78"/>
                </a:rPr>
                <a:t>محتوا در اینجا</a:t>
              </a:r>
              <a:endParaRPr lang="ko-KR" altLang="en-US" sz="1400" b="1" dirty="0">
                <a:solidFill>
                  <a:schemeClr val="tx1">
                    <a:lumMod val="75000"/>
                    <a:lumOff val="25000"/>
                  </a:schemeClr>
                </a:solidFill>
                <a:cs typeface="B Nazanin" panose="00000700000000000000" pitchFamily="2" charset="-78"/>
              </a:endParaRPr>
            </a:p>
          </p:txBody>
        </p:sp>
      </p:grpSp>
      <p:grpSp>
        <p:nvGrpSpPr>
          <p:cNvPr id="44" name="Grupo 43">
            <a:extLst>
              <a:ext uri="{FF2B5EF4-FFF2-40B4-BE49-F238E27FC236}">
                <a16:creationId xmlns:a16="http://schemas.microsoft.com/office/drawing/2014/main" id="{F9859D44-668D-46BC-9949-FE90B8FE6DE2}"/>
              </a:ext>
            </a:extLst>
          </p:cNvPr>
          <p:cNvGrpSpPr/>
          <p:nvPr/>
        </p:nvGrpSpPr>
        <p:grpSpPr>
          <a:xfrm>
            <a:off x="11145135" y="5900654"/>
            <a:ext cx="736601" cy="617538"/>
            <a:chOff x="11299825" y="6099175"/>
            <a:chExt cx="736601" cy="617538"/>
          </a:xfrm>
        </p:grpSpPr>
        <p:sp>
          <p:nvSpPr>
            <p:cNvPr id="48" name="Freeform 5">
              <a:extLst>
                <a:ext uri="{FF2B5EF4-FFF2-40B4-BE49-F238E27FC236}">
                  <a16:creationId xmlns:a16="http://schemas.microsoft.com/office/drawing/2014/main" id="{B92140A7-445B-4ADA-ADF5-F6020B74E408}"/>
                </a:ext>
              </a:extLst>
            </p:cNvPr>
            <p:cNvSpPr>
              <a:spLocks/>
            </p:cNvSpPr>
            <p:nvPr/>
          </p:nvSpPr>
          <p:spPr bwMode="auto">
            <a:xfrm>
              <a:off x="11339513" y="6394450"/>
              <a:ext cx="696913" cy="268288"/>
            </a:xfrm>
            <a:custGeom>
              <a:avLst/>
              <a:gdLst>
                <a:gd name="T0" fmla="*/ 220 w 484"/>
                <a:gd name="T1" fmla="*/ 64 h 186"/>
                <a:gd name="T2" fmla="*/ 232 w 484"/>
                <a:gd name="T3" fmla="*/ 118 h 186"/>
                <a:gd name="T4" fmla="*/ 266 w 484"/>
                <a:gd name="T5" fmla="*/ 58 h 186"/>
                <a:gd name="T6" fmla="*/ 269 w 484"/>
                <a:gd name="T7" fmla="*/ 109 h 186"/>
                <a:gd name="T8" fmla="*/ 275 w 484"/>
                <a:gd name="T9" fmla="*/ 62 h 186"/>
                <a:gd name="T10" fmla="*/ 312 w 484"/>
                <a:gd name="T11" fmla="*/ 49 h 186"/>
                <a:gd name="T12" fmla="*/ 323 w 484"/>
                <a:gd name="T13" fmla="*/ 98 h 186"/>
                <a:gd name="T14" fmla="*/ 321 w 484"/>
                <a:gd name="T15" fmla="*/ 51 h 186"/>
                <a:gd name="T16" fmla="*/ 352 w 484"/>
                <a:gd name="T17" fmla="*/ 41 h 186"/>
                <a:gd name="T18" fmla="*/ 356 w 484"/>
                <a:gd name="T19" fmla="*/ 54 h 186"/>
                <a:gd name="T20" fmla="*/ 360 w 484"/>
                <a:gd name="T21" fmla="*/ 90 h 186"/>
                <a:gd name="T22" fmla="*/ 364 w 484"/>
                <a:gd name="T23" fmla="*/ 38 h 186"/>
                <a:gd name="T24" fmla="*/ 396 w 484"/>
                <a:gd name="T25" fmla="*/ 82 h 186"/>
                <a:gd name="T26" fmla="*/ 404 w 484"/>
                <a:gd name="T27" fmla="*/ 72 h 186"/>
                <a:gd name="T28" fmla="*/ 404 w 484"/>
                <a:gd name="T29" fmla="*/ 28 h 186"/>
                <a:gd name="T30" fmla="*/ 432 w 484"/>
                <a:gd name="T31" fmla="*/ 71 h 186"/>
                <a:gd name="T32" fmla="*/ 439 w 484"/>
                <a:gd name="T33" fmla="*/ 17 h 186"/>
                <a:gd name="T34" fmla="*/ 479 w 484"/>
                <a:gd name="T35" fmla="*/ 2 h 186"/>
                <a:gd name="T36" fmla="*/ 480 w 484"/>
                <a:gd name="T37" fmla="*/ 119 h 186"/>
                <a:gd name="T38" fmla="*/ 333 w 484"/>
                <a:gd name="T39" fmla="*/ 159 h 186"/>
                <a:gd name="T40" fmla="*/ 166 w 484"/>
                <a:gd name="T41" fmla="*/ 180 h 186"/>
                <a:gd name="T42" fmla="*/ 48 w 484"/>
                <a:gd name="T43" fmla="*/ 186 h 186"/>
                <a:gd name="T44" fmla="*/ 27 w 484"/>
                <a:gd name="T45" fmla="*/ 127 h 186"/>
                <a:gd name="T46" fmla="*/ 0 w 484"/>
                <a:gd name="T47" fmla="*/ 80 h 186"/>
                <a:gd name="T48" fmla="*/ 45 w 484"/>
                <a:gd name="T49" fmla="*/ 132 h 186"/>
                <a:gd name="T50" fmla="*/ 52 w 484"/>
                <a:gd name="T51" fmla="*/ 77 h 186"/>
                <a:gd name="T52" fmla="*/ 91 w 484"/>
                <a:gd name="T53" fmla="*/ 127 h 186"/>
                <a:gd name="T54" fmla="*/ 98 w 484"/>
                <a:gd name="T55" fmla="*/ 75 h 186"/>
                <a:gd name="T56" fmla="*/ 133 w 484"/>
                <a:gd name="T57" fmla="*/ 122 h 186"/>
                <a:gd name="T58" fmla="*/ 140 w 484"/>
                <a:gd name="T59" fmla="*/ 72 h 186"/>
                <a:gd name="T60" fmla="*/ 181 w 484"/>
                <a:gd name="T61" fmla="*/ 118 h 186"/>
                <a:gd name="T62" fmla="*/ 189 w 484"/>
                <a:gd name="T63" fmla="*/ 111 h 186"/>
                <a:gd name="T64" fmla="*/ 187 w 484"/>
                <a:gd name="T65" fmla="*/ 68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84" h="186">
                  <a:moveTo>
                    <a:pt x="187" y="68"/>
                  </a:moveTo>
                  <a:cubicBezTo>
                    <a:pt x="198" y="66"/>
                    <a:pt x="209" y="65"/>
                    <a:pt x="220" y="64"/>
                  </a:cubicBezTo>
                  <a:cubicBezTo>
                    <a:pt x="221" y="82"/>
                    <a:pt x="222" y="100"/>
                    <a:pt x="223" y="118"/>
                  </a:cubicBezTo>
                  <a:cubicBezTo>
                    <a:pt x="226" y="118"/>
                    <a:pt x="229" y="118"/>
                    <a:pt x="232" y="118"/>
                  </a:cubicBezTo>
                  <a:cubicBezTo>
                    <a:pt x="231" y="100"/>
                    <a:pt x="230" y="81"/>
                    <a:pt x="229" y="63"/>
                  </a:cubicBezTo>
                  <a:cubicBezTo>
                    <a:pt x="241" y="61"/>
                    <a:pt x="253" y="59"/>
                    <a:pt x="266" y="58"/>
                  </a:cubicBezTo>
                  <a:cubicBezTo>
                    <a:pt x="266" y="75"/>
                    <a:pt x="267" y="92"/>
                    <a:pt x="268" y="109"/>
                  </a:cubicBezTo>
                  <a:cubicBezTo>
                    <a:pt x="269" y="109"/>
                    <a:pt x="269" y="109"/>
                    <a:pt x="269" y="109"/>
                  </a:cubicBezTo>
                  <a:cubicBezTo>
                    <a:pt x="277" y="109"/>
                    <a:pt x="277" y="109"/>
                    <a:pt x="277" y="101"/>
                  </a:cubicBezTo>
                  <a:cubicBezTo>
                    <a:pt x="276" y="88"/>
                    <a:pt x="276" y="75"/>
                    <a:pt x="275" y="62"/>
                  </a:cubicBezTo>
                  <a:cubicBezTo>
                    <a:pt x="275" y="60"/>
                    <a:pt x="275" y="58"/>
                    <a:pt x="275" y="56"/>
                  </a:cubicBezTo>
                  <a:cubicBezTo>
                    <a:pt x="287" y="54"/>
                    <a:pt x="299" y="52"/>
                    <a:pt x="312" y="49"/>
                  </a:cubicBezTo>
                  <a:cubicBezTo>
                    <a:pt x="313" y="66"/>
                    <a:pt x="314" y="82"/>
                    <a:pt x="314" y="99"/>
                  </a:cubicBezTo>
                  <a:cubicBezTo>
                    <a:pt x="318" y="99"/>
                    <a:pt x="320" y="98"/>
                    <a:pt x="323" y="98"/>
                  </a:cubicBezTo>
                  <a:cubicBezTo>
                    <a:pt x="323" y="97"/>
                    <a:pt x="324" y="96"/>
                    <a:pt x="323" y="96"/>
                  </a:cubicBezTo>
                  <a:cubicBezTo>
                    <a:pt x="323" y="81"/>
                    <a:pt x="322" y="66"/>
                    <a:pt x="321" y="51"/>
                  </a:cubicBezTo>
                  <a:cubicBezTo>
                    <a:pt x="321" y="48"/>
                    <a:pt x="322" y="47"/>
                    <a:pt x="325" y="47"/>
                  </a:cubicBezTo>
                  <a:cubicBezTo>
                    <a:pt x="334" y="45"/>
                    <a:pt x="343" y="43"/>
                    <a:pt x="352" y="41"/>
                  </a:cubicBezTo>
                  <a:cubicBezTo>
                    <a:pt x="353" y="41"/>
                    <a:pt x="354" y="41"/>
                    <a:pt x="355" y="40"/>
                  </a:cubicBezTo>
                  <a:cubicBezTo>
                    <a:pt x="355" y="45"/>
                    <a:pt x="355" y="50"/>
                    <a:pt x="356" y="54"/>
                  </a:cubicBezTo>
                  <a:cubicBezTo>
                    <a:pt x="356" y="65"/>
                    <a:pt x="357" y="76"/>
                    <a:pt x="357" y="87"/>
                  </a:cubicBezTo>
                  <a:cubicBezTo>
                    <a:pt x="357" y="90"/>
                    <a:pt x="358" y="91"/>
                    <a:pt x="360" y="90"/>
                  </a:cubicBezTo>
                  <a:cubicBezTo>
                    <a:pt x="362" y="90"/>
                    <a:pt x="364" y="90"/>
                    <a:pt x="366" y="90"/>
                  </a:cubicBezTo>
                  <a:cubicBezTo>
                    <a:pt x="366" y="73"/>
                    <a:pt x="365" y="55"/>
                    <a:pt x="364" y="38"/>
                  </a:cubicBezTo>
                  <a:cubicBezTo>
                    <a:pt x="374" y="36"/>
                    <a:pt x="383" y="33"/>
                    <a:pt x="393" y="31"/>
                  </a:cubicBezTo>
                  <a:cubicBezTo>
                    <a:pt x="394" y="48"/>
                    <a:pt x="395" y="65"/>
                    <a:pt x="396" y="82"/>
                  </a:cubicBezTo>
                  <a:cubicBezTo>
                    <a:pt x="399" y="81"/>
                    <a:pt x="401" y="81"/>
                    <a:pt x="404" y="81"/>
                  </a:cubicBezTo>
                  <a:cubicBezTo>
                    <a:pt x="404" y="78"/>
                    <a:pt x="404" y="75"/>
                    <a:pt x="404" y="72"/>
                  </a:cubicBezTo>
                  <a:cubicBezTo>
                    <a:pt x="404" y="58"/>
                    <a:pt x="403" y="44"/>
                    <a:pt x="402" y="31"/>
                  </a:cubicBezTo>
                  <a:cubicBezTo>
                    <a:pt x="402" y="30"/>
                    <a:pt x="403" y="28"/>
                    <a:pt x="404" y="28"/>
                  </a:cubicBezTo>
                  <a:cubicBezTo>
                    <a:pt x="412" y="25"/>
                    <a:pt x="421" y="23"/>
                    <a:pt x="429" y="20"/>
                  </a:cubicBezTo>
                  <a:cubicBezTo>
                    <a:pt x="430" y="37"/>
                    <a:pt x="431" y="54"/>
                    <a:pt x="432" y="71"/>
                  </a:cubicBezTo>
                  <a:cubicBezTo>
                    <a:pt x="435" y="71"/>
                    <a:pt x="438" y="70"/>
                    <a:pt x="441" y="70"/>
                  </a:cubicBezTo>
                  <a:cubicBezTo>
                    <a:pt x="440" y="52"/>
                    <a:pt x="439" y="35"/>
                    <a:pt x="439" y="17"/>
                  </a:cubicBezTo>
                  <a:cubicBezTo>
                    <a:pt x="452" y="11"/>
                    <a:pt x="466" y="6"/>
                    <a:pt x="479" y="0"/>
                  </a:cubicBezTo>
                  <a:cubicBezTo>
                    <a:pt x="479" y="0"/>
                    <a:pt x="479" y="1"/>
                    <a:pt x="479" y="2"/>
                  </a:cubicBezTo>
                  <a:cubicBezTo>
                    <a:pt x="481" y="39"/>
                    <a:pt x="482" y="76"/>
                    <a:pt x="484" y="113"/>
                  </a:cubicBezTo>
                  <a:cubicBezTo>
                    <a:pt x="484" y="116"/>
                    <a:pt x="484" y="118"/>
                    <a:pt x="480" y="119"/>
                  </a:cubicBezTo>
                  <a:cubicBezTo>
                    <a:pt x="453" y="127"/>
                    <a:pt x="427" y="136"/>
                    <a:pt x="399" y="143"/>
                  </a:cubicBezTo>
                  <a:cubicBezTo>
                    <a:pt x="378" y="149"/>
                    <a:pt x="355" y="154"/>
                    <a:pt x="333" y="159"/>
                  </a:cubicBezTo>
                  <a:cubicBezTo>
                    <a:pt x="304" y="165"/>
                    <a:pt x="274" y="170"/>
                    <a:pt x="245" y="173"/>
                  </a:cubicBezTo>
                  <a:cubicBezTo>
                    <a:pt x="218" y="175"/>
                    <a:pt x="192" y="178"/>
                    <a:pt x="166" y="180"/>
                  </a:cubicBezTo>
                  <a:cubicBezTo>
                    <a:pt x="146" y="181"/>
                    <a:pt x="127" y="182"/>
                    <a:pt x="107" y="183"/>
                  </a:cubicBezTo>
                  <a:cubicBezTo>
                    <a:pt x="87" y="184"/>
                    <a:pt x="67" y="185"/>
                    <a:pt x="48" y="186"/>
                  </a:cubicBezTo>
                  <a:cubicBezTo>
                    <a:pt x="44" y="186"/>
                    <a:pt x="43" y="185"/>
                    <a:pt x="42" y="182"/>
                  </a:cubicBezTo>
                  <a:cubicBezTo>
                    <a:pt x="38" y="163"/>
                    <a:pt x="34" y="145"/>
                    <a:pt x="27" y="127"/>
                  </a:cubicBezTo>
                  <a:cubicBezTo>
                    <a:pt x="20" y="111"/>
                    <a:pt x="12" y="96"/>
                    <a:pt x="2" y="82"/>
                  </a:cubicBezTo>
                  <a:cubicBezTo>
                    <a:pt x="1" y="82"/>
                    <a:pt x="1" y="81"/>
                    <a:pt x="0" y="80"/>
                  </a:cubicBezTo>
                  <a:cubicBezTo>
                    <a:pt x="14" y="79"/>
                    <a:pt x="28" y="79"/>
                    <a:pt x="43" y="78"/>
                  </a:cubicBezTo>
                  <a:cubicBezTo>
                    <a:pt x="43" y="96"/>
                    <a:pt x="44" y="114"/>
                    <a:pt x="45" y="132"/>
                  </a:cubicBezTo>
                  <a:cubicBezTo>
                    <a:pt x="48" y="132"/>
                    <a:pt x="51" y="132"/>
                    <a:pt x="54" y="132"/>
                  </a:cubicBezTo>
                  <a:cubicBezTo>
                    <a:pt x="53" y="114"/>
                    <a:pt x="53" y="96"/>
                    <a:pt x="52" y="77"/>
                  </a:cubicBezTo>
                  <a:cubicBezTo>
                    <a:pt x="64" y="77"/>
                    <a:pt x="76" y="76"/>
                    <a:pt x="89" y="75"/>
                  </a:cubicBezTo>
                  <a:cubicBezTo>
                    <a:pt x="89" y="92"/>
                    <a:pt x="90" y="109"/>
                    <a:pt x="91" y="127"/>
                  </a:cubicBezTo>
                  <a:cubicBezTo>
                    <a:pt x="94" y="126"/>
                    <a:pt x="97" y="126"/>
                    <a:pt x="100" y="126"/>
                  </a:cubicBezTo>
                  <a:cubicBezTo>
                    <a:pt x="99" y="109"/>
                    <a:pt x="99" y="92"/>
                    <a:pt x="98" y="75"/>
                  </a:cubicBezTo>
                  <a:cubicBezTo>
                    <a:pt x="109" y="74"/>
                    <a:pt x="120" y="73"/>
                    <a:pt x="131" y="72"/>
                  </a:cubicBezTo>
                  <a:cubicBezTo>
                    <a:pt x="132" y="89"/>
                    <a:pt x="132" y="105"/>
                    <a:pt x="133" y="122"/>
                  </a:cubicBezTo>
                  <a:cubicBezTo>
                    <a:pt x="136" y="122"/>
                    <a:pt x="139" y="122"/>
                    <a:pt x="142" y="122"/>
                  </a:cubicBezTo>
                  <a:cubicBezTo>
                    <a:pt x="141" y="105"/>
                    <a:pt x="141" y="88"/>
                    <a:pt x="140" y="72"/>
                  </a:cubicBezTo>
                  <a:cubicBezTo>
                    <a:pt x="153" y="71"/>
                    <a:pt x="165" y="70"/>
                    <a:pt x="178" y="68"/>
                  </a:cubicBezTo>
                  <a:cubicBezTo>
                    <a:pt x="179" y="85"/>
                    <a:pt x="180" y="101"/>
                    <a:pt x="181" y="118"/>
                  </a:cubicBezTo>
                  <a:cubicBezTo>
                    <a:pt x="181" y="118"/>
                    <a:pt x="181" y="118"/>
                    <a:pt x="181" y="118"/>
                  </a:cubicBezTo>
                  <a:cubicBezTo>
                    <a:pt x="190" y="119"/>
                    <a:pt x="190" y="119"/>
                    <a:pt x="189" y="111"/>
                  </a:cubicBezTo>
                  <a:cubicBezTo>
                    <a:pt x="189" y="98"/>
                    <a:pt x="188" y="85"/>
                    <a:pt x="187" y="72"/>
                  </a:cubicBezTo>
                  <a:cubicBezTo>
                    <a:pt x="187" y="70"/>
                    <a:pt x="187" y="69"/>
                    <a:pt x="187" y="68"/>
                  </a:cubicBezTo>
                  <a:close/>
                </a:path>
              </a:pathLst>
            </a:custGeom>
            <a:solidFill>
              <a:srgbClr val="FFC000"/>
            </a:solidFill>
            <a:ln>
              <a:noFill/>
            </a:ln>
          </p:spPr>
          <p:txBody>
            <a:bodyPr vert="horz" wrap="square" lIns="91440" tIns="45720" rIns="91440" bIns="45720" numCol="1" anchor="t" anchorCtr="0" compatLnSpc="1">
              <a:prstTxWarp prst="textNoShape">
                <a:avLst/>
              </a:prstTxWarp>
            </a:bodyPr>
            <a:lstStyle/>
            <a:p>
              <a:pPr algn="r" rtl="1"/>
              <a:endParaRPr lang="es-PE">
                <a:cs typeface="B Nazanin" panose="00000700000000000000" pitchFamily="2" charset="-78"/>
              </a:endParaRPr>
            </a:p>
          </p:txBody>
        </p:sp>
        <p:sp>
          <p:nvSpPr>
            <p:cNvPr id="49" name="Freeform 6">
              <a:extLst>
                <a:ext uri="{FF2B5EF4-FFF2-40B4-BE49-F238E27FC236}">
                  <a16:creationId xmlns:a16="http://schemas.microsoft.com/office/drawing/2014/main" id="{92825E9C-DFAC-4474-85C3-FC9A70E23E52}"/>
                </a:ext>
              </a:extLst>
            </p:cNvPr>
            <p:cNvSpPr>
              <a:spLocks/>
            </p:cNvSpPr>
            <p:nvPr/>
          </p:nvSpPr>
          <p:spPr bwMode="auto">
            <a:xfrm>
              <a:off x="11461750" y="6291263"/>
              <a:ext cx="461963" cy="198438"/>
            </a:xfrm>
            <a:custGeom>
              <a:avLst/>
              <a:gdLst>
                <a:gd name="T0" fmla="*/ 1 w 320"/>
                <a:gd name="T1" fmla="*/ 138 h 138"/>
                <a:gd name="T2" fmla="*/ 23 w 320"/>
                <a:gd name="T3" fmla="*/ 48 h 138"/>
                <a:gd name="T4" fmla="*/ 63 w 320"/>
                <a:gd name="T5" fmla="*/ 11 h 138"/>
                <a:gd name="T6" fmla="*/ 123 w 320"/>
                <a:gd name="T7" fmla="*/ 8 h 138"/>
                <a:gd name="T8" fmla="*/ 143 w 320"/>
                <a:gd name="T9" fmla="*/ 17 h 138"/>
                <a:gd name="T10" fmla="*/ 185 w 320"/>
                <a:gd name="T11" fmla="*/ 16 h 138"/>
                <a:gd name="T12" fmla="*/ 253 w 320"/>
                <a:gd name="T13" fmla="*/ 7 h 138"/>
                <a:gd name="T14" fmla="*/ 298 w 320"/>
                <a:gd name="T15" fmla="*/ 40 h 138"/>
                <a:gd name="T16" fmla="*/ 320 w 320"/>
                <a:gd name="T17" fmla="*/ 87 h 138"/>
                <a:gd name="T18" fmla="*/ 320 w 320"/>
                <a:gd name="T19" fmla="*/ 88 h 138"/>
                <a:gd name="T20" fmla="*/ 1 w 320"/>
                <a:gd name="T21" fmla="*/ 138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20" h="138">
                  <a:moveTo>
                    <a:pt x="1" y="138"/>
                  </a:moveTo>
                  <a:cubicBezTo>
                    <a:pt x="0" y="106"/>
                    <a:pt x="6" y="76"/>
                    <a:pt x="23" y="48"/>
                  </a:cubicBezTo>
                  <a:cubicBezTo>
                    <a:pt x="33" y="32"/>
                    <a:pt x="45" y="19"/>
                    <a:pt x="63" y="11"/>
                  </a:cubicBezTo>
                  <a:cubicBezTo>
                    <a:pt x="82" y="2"/>
                    <a:pt x="102" y="1"/>
                    <a:pt x="123" y="8"/>
                  </a:cubicBezTo>
                  <a:cubicBezTo>
                    <a:pt x="130" y="10"/>
                    <a:pt x="136" y="14"/>
                    <a:pt x="143" y="17"/>
                  </a:cubicBezTo>
                  <a:cubicBezTo>
                    <a:pt x="157" y="25"/>
                    <a:pt x="171" y="24"/>
                    <a:pt x="185" y="16"/>
                  </a:cubicBezTo>
                  <a:cubicBezTo>
                    <a:pt x="206" y="4"/>
                    <a:pt x="229" y="0"/>
                    <a:pt x="253" y="7"/>
                  </a:cubicBezTo>
                  <a:cubicBezTo>
                    <a:pt x="272" y="12"/>
                    <a:pt x="286" y="24"/>
                    <a:pt x="298" y="40"/>
                  </a:cubicBezTo>
                  <a:cubicBezTo>
                    <a:pt x="308" y="54"/>
                    <a:pt x="316" y="70"/>
                    <a:pt x="320" y="87"/>
                  </a:cubicBezTo>
                  <a:cubicBezTo>
                    <a:pt x="320" y="87"/>
                    <a:pt x="320" y="88"/>
                    <a:pt x="320" y="88"/>
                  </a:cubicBezTo>
                  <a:cubicBezTo>
                    <a:pt x="216" y="119"/>
                    <a:pt x="109" y="133"/>
                    <a:pt x="1" y="138"/>
                  </a:cubicBezTo>
                  <a:close/>
                </a:path>
              </a:pathLst>
            </a:custGeom>
            <a:solidFill>
              <a:srgbClr val="FFC000"/>
            </a:solidFill>
            <a:ln>
              <a:noFill/>
            </a:ln>
          </p:spPr>
          <p:txBody>
            <a:bodyPr vert="horz" wrap="square" lIns="91440" tIns="45720" rIns="91440" bIns="45720" numCol="1" anchor="t" anchorCtr="0" compatLnSpc="1">
              <a:prstTxWarp prst="textNoShape">
                <a:avLst/>
              </a:prstTxWarp>
            </a:bodyPr>
            <a:lstStyle/>
            <a:p>
              <a:pPr algn="r" rtl="1"/>
              <a:endParaRPr lang="es-PE">
                <a:cs typeface="B Nazanin" panose="00000700000000000000" pitchFamily="2" charset="-78"/>
              </a:endParaRPr>
            </a:p>
          </p:txBody>
        </p:sp>
        <p:sp>
          <p:nvSpPr>
            <p:cNvPr id="50" name="Freeform 7">
              <a:extLst>
                <a:ext uri="{FF2B5EF4-FFF2-40B4-BE49-F238E27FC236}">
                  <a16:creationId xmlns:a16="http://schemas.microsoft.com/office/drawing/2014/main" id="{BB5E980B-0E9F-4D03-8685-A162FF0DAE23}"/>
                </a:ext>
              </a:extLst>
            </p:cNvPr>
            <p:cNvSpPr>
              <a:spLocks/>
            </p:cNvSpPr>
            <p:nvPr/>
          </p:nvSpPr>
          <p:spPr bwMode="auto">
            <a:xfrm>
              <a:off x="11503025" y="6099175"/>
              <a:ext cx="192088" cy="190500"/>
            </a:xfrm>
            <a:custGeom>
              <a:avLst/>
              <a:gdLst>
                <a:gd name="T0" fmla="*/ 115 w 134"/>
                <a:gd name="T1" fmla="*/ 123 h 132"/>
                <a:gd name="T2" fmla="*/ 43 w 134"/>
                <a:gd name="T3" fmla="*/ 32 h 132"/>
                <a:gd name="T4" fmla="*/ 42 w 134"/>
                <a:gd name="T5" fmla="*/ 33 h 132"/>
                <a:gd name="T6" fmla="*/ 49 w 134"/>
                <a:gd name="T7" fmla="*/ 38 h 132"/>
                <a:gd name="T8" fmla="*/ 56 w 134"/>
                <a:gd name="T9" fmla="*/ 43 h 132"/>
                <a:gd name="T10" fmla="*/ 101 w 134"/>
                <a:gd name="T11" fmla="*/ 107 h 132"/>
                <a:gd name="T12" fmla="*/ 103 w 134"/>
                <a:gd name="T13" fmla="*/ 120 h 132"/>
                <a:gd name="T14" fmla="*/ 95 w 134"/>
                <a:gd name="T15" fmla="*/ 131 h 132"/>
                <a:gd name="T16" fmla="*/ 68 w 134"/>
                <a:gd name="T17" fmla="*/ 128 h 132"/>
                <a:gd name="T18" fmla="*/ 18 w 134"/>
                <a:gd name="T19" fmla="*/ 84 h 132"/>
                <a:gd name="T20" fmla="*/ 2 w 134"/>
                <a:gd name="T21" fmla="*/ 28 h 132"/>
                <a:gd name="T22" fmla="*/ 1 w 134"/>
                <a:gd name="T23" fmla="*/ 12 h 132"/>
                <a:gd name="T24" fmla="*/ 12 w 134"/>
                <a:gd name="T25" fmla="*/ 1 h 132"/>
                <a:gd name="T26" fmla="*/ 71 w 134"/>
                <a:gd name="T27" fmla="*/ 14 h 132"/>
                <a:gd name="T28" fmla="*/ 110 w 134"/>
                <a:gd name="T29" fmla="*/ 37 h 132"/>
                <a:gd name="T30" fmla="*/ 132 w 134"/>
                <a:gd name="T31" fmla="*/ 81 h 132"/>
                <a:gd name="T32" fmla="*/ 120 w 134"/>
                <a:gd name="T33" fmla="*/ 119 h 132"/>
                <a:gd name="T34" fmla="*/ 115 w 134"/>
                <a:gd name="T35" fmla="*/ 123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34" h="132">
                  <a:moveTo>
                    <a:pt x="115" y="123"/>
                  </a:moveTo>
                  <a:cubicBezTo>
                    <a:pt x="103" y="83"/>
                    <a:pt x="81" y="51"/>
                    <a:pt x="43" y="32"/>
                  </a:cubicBezTo>
                  <a:cubicBezTo>
                    <a:pt x="43" y="32"/>
                    <a:pt x="43" y="32"/>
                    <a:pt x="42" y="33"/>
                  </a:cubicBezTo>
                  <a:cubicBezTo>
                    <a:pt x="45" y="34"/>
                    <a:pt x="47" y="36"/>
                    <a:pt x="49" y="38"/>
                  </a:cubicBezTo>
                  <a:cubicBezTo>
                    <a:pt x="52" y="39"/>
                    <a:pt x="54" y="41"/>
                    <a:pt x="56" y="43"/>
                  </a:cubicBezTo>
                  <a:cubicBezTo>
                    <a:pt x="77" y="60"/>
                    <a:pt x="93" y="81"/>
                    <a:pt x="101" y="107"/>
                  </a:cubicBezTo>
                  <a:cubicBezTo>
                    <a:pt x="102" y="112"/>
                    <a:pt x="103" y="116"/>
                    <a:pt x="103" y="120"/>
                  </a:cubicBezTo>
                  <a:cubicBezTo>
                    <a:pt x="104" y="127"/>
                    <a:pt x="101" y="130"/>
                    <a:pt x="95" y="131"/>
                  </a:cubicBezTo>
                  <a:cubicBezTo>
                    <a:pt x="85" y="132"/>
                    <a:pt x="76" y="131"/>
                    <a:pt x="68" y="128"/>
                  </a:cubicBezTo>
                  <a:cubicBezTo>
                    <a:pt x="46" y="119"/>
                    <a:pt x="29" y="105"/>
                    <a:pt x="18" y="84"/>
                  </a:cubicBezTo>
                  <a:cubicBezTo>
                    <a:pt x="10" y="66"/>
                    <a:pt x="5" y="47"/>
                    <a:pt x="2" y="28"/>
                  </a:cubicBezTo>
                  <a:cubicBezTo>
                    <a:pt x="2" y="23"/>
                    <a:pt x="1" y="17"/>
                    <a:pt x="1" y="12"/>
                  </a:cubicBezTo>
                  <a:cubicBezTo>
                    <a:pt x="0" y="4"/>
                    <a:pt x="4" y="0"/>
                    <a:pt x="12" y="1"/>
                  </a:cubicBezTo>
                  <a:cubicBezTo>
                    <a:pt x="32" y="4"/>
                    <a:pt x="52" y="7"/>
                    <a:pt x="71" y="14"/>
                  </a:cubicBezTo>
                  <a:cubicBezTo>
                    <a:pt x="85" y="19"/>
                    <a:pt x="99" y="26"/>
                    <a:pt x="110" y="37"/>
                  </a:cubicBezTo>
                  <a:cubicBezTo>
                    <a:pt x="121" y="50"/>
                    <a:pt x="130" y="64"/>
                    <a:pt x="132" y="81"/>
                  </a:cubicBezTo>
                  <a:cubicBezTo>
                    <a:pt x="134" y="96"/>
                    <a:pt x="130" y="109"/>
                    <a:pt x="120" y="119"/>
                  </a:cubicBezTo>
                  <a:cubicBezTo>
                    <a:pt x="119" y="121"/>
                    <a:pt x="117" y="122"/>
                    <a:pt x="115" y="123"/>
                  </a:cubicBezTo>
                  <a:close/>
                </a:path>
              </a:pathLst>
            </a:custGeom>
            <a:solidFill>
              <a:srgbClr val="FFC000"/>
            </a:solidFill>
            <a:ln>
              <a:noFill/>
            </a:ln>
          </p:spPr>
          <p:txBody>
            <a:bodyPr vert="horz" wrap="square" lIns="91440" tIns="45720" rIns="91440" bIns="45720" numCol="1" anchor="t" anchorCtr="0" compatLnSpc="1">
              <a:prstTxWarp prst="textNoShape">
                <a:avLst/>
              </a:prstTxWarp>
            </a:bodyPr>
            <a:lstStyle/>
            <a:p>
              <a:pPr algn="r" rtl="1"/>
              <a:endParaRPr lang="es-PE">
                <a:cs typeface="B Nazanin" panose="00000700000000000000" pitchFamily="2" charset="-78"/>
              </a:endParaRPr>
            </a:p>
          </p:txBody>
        </p:sp>
        <p:sp>
          <p:nvSpPr>
            <p:cNvPr id="51" name="Freeform 8">
              <a:extLst>
                <a:ext uri="{FF2B5EF4-FFF2-40B4-BE49-F238E27FC236}">
                  <a16:creationId xmlns:a16="http://schemas.microsoft.com/office/drawing/2014/main" id="{0CCE48D6-7A7C-4709-9476-2C987FD8EF7E}"/>
                </a:ext>
              </a:extLst>
            </p:cNvPr>
            <p:cNvSpPr>
              <a:spLocks/>
            </p:cNvSpPr>
            <p:nvPr/>
          </p:nvSpPr>
          <p:spPr bwMode="auto">
            <a:xfrm>
              <a:off x="11299825" y="6316663"/>
              <a:ext cx="171450" cy="177800"/>
            </a:xfrm>
            <a:custGeom>
              <a:avLst/>
              <a:gdLst>
                <a:gd name="T0" fmla="*/ 119 w 119"/>
                <a:gd name="T1" fmla="*/ 44 h 123"/>
                <a:gd name="T2" fmla="*/ 105 w 119"/>
                <a:gd name="T3" fmla="*/ 121 h 123"/>
                <a:gd name="T4" fmla="*/ 97 w 119"/>
                <a:gd name="T5" fmla="*/ 121 h 123"/>
                <a:gd name="T6" fmla="*/ 58 w 119"/>
                <a:gd name="T7" fmla="*/ 123 h 123"/>
                <a:gd name="T8" fmla="*/ 49 w 119"/>
                <a:gd name="T9" fmla="*/ 122 h 123"/>
                <a:gd name="T10" fmla="*/ 6 w 119"/>
                <a:gd name="T11" fmla="*/ 101 h 123"/>
                <a:gd name="T12" fmla="*/ 4 w 119"/>
                <a:gd name="T13" fmla="*/ 98 h 123"/>
                <a:gd name="T14" fmla="*/ 0 w 119"/>
                <a:gd name="T15" fmla="*/ 2 h 123"/>
                <a:gd name="T16" fmla="*/ 0 w 119"/>
                <a:gd name="T17" fmla="*/ 0 h 123"/>
                <a:gd name="T18" fmla="*/ 119 w 119"/>
                <a:gd name="T19" fmla="*/ 44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9" h="123">
                  <a:moveTo>
                    <a:pt x="119" y="44"/>
                  </a:moveTo>
                  <a:cubicBezTo>
                    <a:pt x="108" y="68"/>
                    <a:pt x="104" y="94"/>
                    <a:pt x="105" y="121"/>
                  </a:cubicBezTo>
                  <a:cubicBezTo>
                    <a:pt x="102" y="121"/>
                    <a:pt x="100" y="121"/>
                    <a:pt x="97" y="121"/>
                  </a:cubicBezTo>
                  <a:cubicBezTo>
                    <a:pt x="84" y="122"/>
                    <a:pt x="71" y="123"/>
                    <a:pt x="58" y="123"/>
                  </a:cubicBezTo>
                  <a:cubicBezTo>
                    <a:pt x="55" y="123"/>
                    <a:pt x="52" y="123"/>
                    <a:pt x="49" y="122"/>
                  </a:cubicBezTo>
                  <a:cubicBezTo>
                    <a:pt x="35" y="115"/>
                    <a:pt x="20" y="108"/>
                    <a:pt x="6" y="101"/>
                  </a:cubicBezTo>
                  <a:cubicBezTo>
                    <a:pt x="5" y="101"/>
                    <a:pt x="4" y="99"/>
                    <a:pt x="4" y="98"/>
                  </a:cubicBezTo>
                  <a:cubicBezTo>
                    <a:pt x="2" y="66"/>
                    <a:pt x="1" y="34"/>
                    <a:pt x="0" y="2"/>
                  </a:cubicBezTo>
                  <a:cubicBezTo>
                    <a:pt x="0" y="1"/>
                    <a:pt x="0" y="1"/>
                    <a:pt x="0" y="0"/>
                  </a:cubicBezTo>
                  <a:cubicBezTo>
                    <a:pt x="39" y="15"/>
                    <a:pt x="78" y="32"/>
                    <a:pt x="119" y="44"/>
                  </a:cubicBezTo>
                  <a:close/>
                </a:path>
              </a:pathLst>
            </a:custGeom>
            <a:solidFill>
              <a:srgbClr val="FFC000"/>
            </a:solidFill>
            <a:ln>
              <a:noFill/>
            </a:ln>
          </p:spPr>
          <p:txBody>
            <a:bodyPr vert="horz" wrap="square" lIns="91440" tIns="45720" rIns="91440" bIns="45720" numCol="1" anchor="t" anchorCtr="0" compatLnSpc="1">
              <a:prstTxWarp prst="textNoShape">
                <a:avLst/>
              </a:prstTxWarp>
            </a:bodyPr>
            <a:lstStyle/>
            <a:p>
              <a:pPr algn="r" rtl="1"/>
              <a:endParaRPr lang="es-PE">
                <a:cs typeface="B Nazanin" panose="00000700000000000000" pitchFamily="2" charset="-78"/>
              </a:endParaRPr>
            </a:p>
          </p:txBody>
        </p:sp>
        <p:sp>
          <p:nvSpPr>
            <p:cNvPr id="52" name="Freeform 9">
              <a:extLst>
                <a:ext uri="{FF2B5EF4-FFF2-40B4-BE49-F238E27FC236}">
                  <a16:creationId xmlns:a16="http://schemas.microsoft.com/office/drawing/2014/main" id="{B224D156-92B5-48E8-ADAA-80589E63713B}"/>
                </a:ext>
              </a:extLst>
            </p:cNvPr>
            <p:cNvSpPr>
              <a:spLocks/>
            </p:cNvSpPr>
            <p:nvPr/>
          </p:nvSpPr>
          <p:spPr bwMode="auto">
            <a:xfrm>
              <a:off x="11547475" y="6621463"/>
              <a:ext cx="342900" cy="95250"/>
            </a:xfrm>
            <a:custGeom>
              <a:avLst/>
              <a:gdLst>
                <a:gd name="T0" fmla="*/ 238 w 238"/>
                <a:gd name="T1" fmla="*/ 1 h 66"/>
                <a:gd name="T2" fmla="*/ 225 w 238"/>
                <a:gd name="T3" fmla="*/ 18 h 66"/>
                <a:gd name="T4" fmla="*/ 177 w 238"/>
                <a:gd name="T5" fmla="*/ 54 h 66"/>
                <a:gd name="T6" fmla="*/ 142 w 238"/>
                <a:gd name="T7" fmla="*/ 64 h 66"/>
                <a:gd name="T8" fmla="*/ 109 w 238"/>
                <a:gd name="T9" fmla="*/ 53 h 66"/>
                <a:gd name="T10" fmla="*/ 101 w 238"/>
                <a:gd name="T11" fmla="*/ 53 h 66"/>
                <a:gd name="T12" fmla="*/ 47 w 238"/>
                <a:gd name="T13" fmla="*/ 60 h 66"/>
                <a:gd name="T14" fmla="*/ 1 w 238"/>
                <a:gd name="T15" fmla="*/ 35 h 66"/>
                <a:gd name="T16" fmla="*/ 0 w 238"/>
                <a:gd name="T17" fmla="*/ 33 h 66"/>
                <a:gd name="T18" fmla="*/ 238 w 238"/>
                <a:gd name="T19" fmla="*/ 0 h 66"/>
                <a:gd name="T20" fmla="*/ 238 w 238"/>
                <a:gd name="T21" fmla="*/ 1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8" h="66">
                  <a:moveTo>
                    <a:pt x="238" y="1"/>
                  </a:moveTo>
                  <a:cubicBezTo>
                    <a:pt x="234" y="7"/>
                    <a:pt x="230" y="12"/>
                    <a:pt x="225" y="18"/>
                  </a:cubicBezTo>
                  <a:cubicBezTo>
                    <a:pt x="211" y="33"/>
                    <a:pt x="195" y="45"/>
                    <a:pt x="177" y="54"/>
                  </a:cubicBezTo>
                  <a:cubicBezTo>
                    <a:pt x="166" y="59"/>
                    <a:pt x="155" y="63"/>
                    <a:pt x="142" y="64"/>
                  </a:cubicBezTo>
                  <a:cubicBezTo>
                    <a:pt x="130" y="64"/>
                    <a:pt x="119" y="60"/>
                    <a:pt x="109" y="53"/>
                  </a:cubicBezTo>
                  <a:cubicBezTo>
                    <a:pt x="106" y="52"/>
                    <a:pt x="104" y="51"/>
                    <a:pt x="101" y="53"/>
                  </a:cubicBezTo>
                  <a:cubicBezTo>
                    <a:pt x="84" y="65"/>
                    <a:pt x="66" y="66"/>
                    <a:pt x="47" y="60"/>
                  </a:cubicBezTo>
                  <a:cubicBezTo>
                    <a:pt x="30" y="55"/>
                    <a:pt x="15" y="46"/>
                    <a:pt x="1" y="35"/>
                  </a:cubicBezTo>
                  <a:cubicBezTo>
                    <a:pt x="1" y="34"/>
                    <a:pt x="1" y="34"/>
                    <a:pt x="0" y="33"/>
                  </a:cubicBezTo>
                  <a:cubicBezTo>
                    <a:pt x="81" y="29"/>
                    <a:pt x="160" y="21"/>
                    <a:pt x="238" y="0"/>
                  </a:cubicBezTo>
                  <a:cubicBezTo>
                    <a:pt x="238" y="0"/>
                    <a:pt x="238" y="1"/>
                    <a:pt x="238" y="1"/>
                  </a:cubicBezTo>
                  <a:close/>
                </a:path>
              </a:pathLst>
            </a:custGeom>
            <a:solidFill>
              <a:srgbClr val="FFC000"/>
            </a:solidFill>
            <a:ln>
              <a:noFill/>
            </a:ln>
          </p:spPr>
          <p:txBody>
            <a:bodyPr vert="horz" wrap="square" lIns="91440" tIns="45720" rIns="91440" bIns="45720" numCol="1" anchor="t" anchorCtr="0" compatLnSpc="1">
              <a:prstTxWarp prst="textNoShape">
                <a:avLst/>
              </a:prstTxWarp>
            </a:bodyPr>
            <a:lstStyle/>
            <a:p>
              <a:pPr algn="r" rtl="1"/>
              <a:endParaRPr lang="es-PE">
                <a:cs typeface="B Nazanin" panose="00000700000000000000" pitchFamily="2" charset="-78"/>
              </a:endParaRPr>
            </a:p>
          </p:txBody>
        </p:sp>
        <p:sp>
          <p:nvSpPr>
            <p:cNvPr id="53" name="Freeform 10">
              <a:extLst>
                <a:ext uri="{FF2B5EF4-FFF2-40B4-BE49-F238E27FC236}">
                  <a16:creationId xmlns:a16="http://schemas.microsoft.com/office/drawing/2014/main" id="{24511699-3E18-4042-A52F-9F09171F9A36}"/>
                </a:ext>
              </a:extLst>
            </p:cNvPr>
            <p:cNvSpPr>
              <a:spLocks/>
            </p:cNvSpPr>
            <p:nvPr/>
          </p:nvSpPr>
          <p:spPr bwMode="auto">
            <a:xfrm>
              <a:off x="11904663" y="6340475"/>
              <a:ext cx="119063" cy="76200"/>
            </a:xfrm>
            <a:custGeom>
              <a:avLst/>
              <a:gdLst>
                <a:gd name="T0" fmla="*/ 0 w 83"/>
                <a:gd name="T1" fmla="*/ 3 h 53"/>
                <a:gd name="T2" fmla="*/ 11 w 83"/>
                <a:gd name="T3" fmla="*/ 2 h 53"/>
                <a:gd name="T4" fmla="*/ 60 w 83"/>
                <a:gd name="T5" fmla="*/ 4 h 53"/>
                <a:gd name="T6" fmla="*/ 76 w 83"/>
                <a:gd name="T7" fmla="*/ 12 h 53"/>
                <a:gd name="T8" fmla="*/ 75 w 83"/>
                <a:gd name="T9" fmla="*/ 31 h 53"/>
                <a:gd name="T10" fmla="*/ 39 w 83"/>
                <a:gd name="T11" fmla="*/ 48 h 53"/>
                <a:gd name="T12" fmla="*/ 22 w 83"/>
                <a:gd name="T13" fmla="*/ 53 h 53"/>
                <a:gd name="T14" fmla="*/ 0 w 83"/>
                <a:gd name="T15" fmla="*/ 3 h 5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3" h="53">
                  <a:moveTo>
                    <a:pt x="0" y="3"/>
                  </a:moveTo>
                  <a:cubicBezTo>
                    <a:pt x="4" y="2"/>
                    <a:pt x="7" y="2"/>
                    <a:pt x="11" y="2"/>
                  </a:cubicBezTo>
                  <a:cubicBezTo>
                    <a:pt x="27" y="1"/>
                    <a:pt x="44" y="0"/>
                    <a:pt x="60" y="4"/>
                  </a:cubicBezTo>
                  <a:cubicBezTo>
                    <a:pt x="66" y="6"/>
                    <a:pt x="71" y="8"/>
                    <a:pt x="76" y="12"/>
                  </a:cubicBezTo>
                  <a:cubicBezTo>
                    <a:pt x="83" y="18"/>
                    <a:pt x="83" y="26"/>
                    <a:pt x="75" y="31"/>
                  </a:cubicBezTo>
                  <a:cubicBezTo>
                    <a:pt x="64" y="39"/>
                    <a:pt x="52" y="43"/>
                    <a:pt x="39" y="48"/>
                  </a:cubicBezTo>
                  <a:cubicBezTo>
                    <a:pt x="34" y="49"/>
                    <a:pt x="28" y="51"/>
                    <a:pt x="22" y="53"/>
                  </a:cubicBezTo>
                  <a:cubicBezTo>
                    <a:pt x="18" y="35"/>
                    <a:pt x="11" y="18"/>
                    <a:pt x="0" y="3"/>
                  </a:cubicBezTo>
                  <a:close/>
                </a:path>
              </a:pathLst>
            </a:custGeom>
            <a:solidFill>
              <a:srgbClr val="FFC000"/>
            </a:solidFill>
            <a:ln>
              <a:noFill/>
            </a:ln>
          </p:spPr>
          <p:txBody>
            <a:bodyPr vert="horz" wrap="square" lIns="91440" tIns="45720" rIns="91440" bIns="45720" numCol="1" anchor="t" anchorCtr="0" compatLnSpc="1">
              <a:prstTxWarp prst="textNoShape">
                <a:avLst/>
              </a:prstTxWarp>
            </a:bodyPr>
            <a:lstStyle/>
            <a:p>
              <a:pPr algn="r" rtl="1"/>
              <a:endParaRPr lang="es-PE">
                <a:cs typeface="B Nazanin" panose="00000700000000000000" pitchFamily="2" charset="-78"/>
              </a:endParaRPr>
            </a:p>
          </p:txBody>
        </p:sp>
        <p:sp>
          <p:nvSpPr>
            <p:cNvPr id="54" name="Freeform 11">
              <a:extLst>
                <a:ext uri="{FF2B5EF4-FFF2-40B4-BE49-F238E27FC236}">
                  <a16:creationId xmlns:a16="http://schemas.microsoft.com/office/drawing/2014/main" id="{9A6A3160-A9A0-4E4D-9FA4-A3EFC1CBAECC}"/>
                </a:ext>
              </a:extLst>
            </p:cNvPr>
            <p:cNvSpPr>
              <a:spLocks/>
            </p:cNvSpPr>
            <p:nvPr/>
          </p:nvSpPr>
          <p:spPr bwMode="auto">
            <a:xfrm>
              <a:off x="11690350" y="6176963"/>
              <a:ext cx="82550" cy="134938"/>
            </a:xfrm>
            <a:custGeom>
              <a:avLst/>
              <a:gdLst>
                <a:gd name="T0" fmla="*/ 1 w 58"/>
                <a:gd name="T1" fmla="*/ 87 h 93"/>
                <a:gd name="T2" fmla="*/ 20 w 58"/>
                <a:gd name="T3" fmla="*/ 33 h 93"/>
                <a:gd name="T4" fmla="*/ 37 w 58"/>
                <a:gd name="T5" fmla="*/ 9 h 93"/>
                <a:gd name="T6" fmla="*/ 39 w 58"/>
                <a:gd name="T7" fmla="*/ 4 h 93"/>
                <a:gd name="T8" fmla="*/ 46 w 58"/>
                <a:gd name="T9" fmla="*/ 0 h 93"/>
                <a:gd name="T10" fmla="*/ 52 w 58"/>
                <a:gd name="T11" fmla="*/ 2 h 93"/>
                <a:gd name="T12" fmla="*/ 56 w 58"/>
                <a:gd name="T13" fmla="*/ 10 h 93"/>
                <a:gd name="T14" fmla="*/ 46 w 58"/>
                <a:gd name="T15" fmla="*/ 30 h 93"/>
                <a:gd name="T16" fmla="*/ 27 w 58"/>
                <a:gd name="T17" fmla="*/ 57 h 93"/>
                <a:gd name="T18" fmla="*/ 19 w 58"/>
                <a:gd name="T19" fmla="*/ 86 h 93"/>
                <a:gd name="T20" fmla="*/ 16 w 58"/>
                <a:gd name="T21" fmla="*/ 91 h 93"/>
                <a:gd name="T22" fmla="*/ 6 w 58"/>
                <a:gd name="T23" fmla="*/ 92 h 93"/>
                <a:gd name="T24" fmla="*/ 1 w 58"/>
                <a:gd name="T25" fmla="*/ 87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8" h="93">
                  <a:moveTo>
                    <a:pt x="1" y="87"/>
                  </a:moveTo>
                  <a:cubicBezTo>
                    <a:pt x="0" y="67"/>
                    <a:pt x="8" y="49"/>
                    <a:pt x="20" y="33"/>
                  </a:cubicBezTo>
                  <a:cubicBezTo>
                    <a:pt x="26" y="25"/>
                    <a:pt x="31" y="17"/>
                    <a:pt x="37" y="9"/>
                  </a:cubicBezTo>
                  <a:cubicBezTo>
                    <a:pt x="38" y="8"/>
                    <a:pt x="39" y="6"/>
                    <a:pt x="39" y="4"/>
                  </a:cubicBezTo>
                  <a:cubicBezTo>
                    <a:pt x="41" y="1"/>
                    <a:pt x="43" y="0"/>
                    <a:pt x="46" y="0"/>
                  </a:cubicBezTo>
                  <a:cubicBezTo>
                    <a:pt x="48" y="1"/>
                    <a:pt x="50" y="1"/>
                    <a:pt x="52" y="2"/>
                  </a:cubicBezTo>
                  <a:cubicBezTo>
                    <a:pt x="56" y="3"/>
                    <a:pt x="58" y="6"/>
                    <a:pt x="56" y="10"/>
                  </a:cubicBezTo>
                  <a:cubicBezTo>
                    <a:pt x="53" y="17"/>
                    <a:pt x="50" y="23"/>
                    <a:pt x="46" y="30"/>
                  </a:cubicBezTo>
                  <a:cubicBezTo>
                    <a:pt x="40" y="39"/>
                    <a:pt x="33" y="48"/>
                    <a:pt x="27" y="57"/>
                  </a:cubicBezTo>
                  <a:cubicBezTo>
                    <a:pt x="21" y="66"/>
                    <a:pt x="19" y="76"/>
                    <a:pt x="19" y="86"/>
                  </a:cubicBezTo>
                  <a:cubicBezTo>
                    <a:pt x="19" y="89"/>
                    <a:pt x="18" y="90"/>
                    <a:pt x="16" y="91"/>
                  </a:cubicBezTo>
                  <a:cubicBezTo>
                    <a:pt x="12" y="91"/>
                    <a:pt x="9" y="92"/>
                    <a:pt x="6" y="92"/>
                  </a:cubicBezTo>
                  <a:cubicBezTo>
                    <a:pt x="0" y="93"/>
                    <a:pt x="0" y="93"/>
                    <a:pt x="1" y="87"/>
                  </a:cubicBezTo>
                  <a:close/>
                </a:path>
              </a:pathLst>
            </a:custGeom>
            <a:solidFill>
              <a:srgbClr val="FFC000"/>
            </a:solidFill>
            <a:ln>
              <a:noFill/>
            </a:ln>
          </p:spPr>
          <p:txBody>
            <a:bodyPr vert="horz" wrap="square" lIns="91440" tIns="45720" rIns="91440" bIns="45720" numCol="1" anchor="t" anchorCtr="0" compatLnSpc="1">
              <a:prstTxWarp prst="textNoShape">
                <a:avLst/>
              </a:prstTxWarp>
            </a:bodyPr>
            <a:lstStyle/>
            <a:p>
              <a:pPr algn="r" rtl="1"/>
              <a:endParaRPr lang="es-PE">
                <a:cs typeface="B Nazanin" panose="00000700000000000000" pitchFamily="2" charset="-78"/>
              </a:endParaRPr>
            </a:p>
          </p:txBody>
        </p:sp>
      </p:grpSp>
      <p:grpSp>
        <p:nvGrpSpPr>
          <p:cNvPr id="55" name="Grupo 54">
            <a:extLst>
              <a:ext uri="{FF2B5EF4-FFF2-40B4-BE49-F238E27FC236}">
                <a16:creationId xmlns:a16="http://schemas.microsoft.com/office/drawing/2014/main" id="{7B386836-4E94-4199-B547-6F3CD0445393}"/>
              </a:ext>
            </a:extLst>
          </p:cNvPr>
          <p:cNvGrpSpPr/>
          <p:nvPr/>
        </p:nvGrpSpPr>
        <p:grpSpPr>
          <a:xfrm rot="10800000">
            <a:off x="120811" y="6612571"/>
            <a:ext cx="11775915" cy="145782"/>
            <a:chOff x="120811" y="6612571"/>
            <a:chExt cx="11775915" cy="145782"/>
          </a:xfrm>
        </p:grpSpPr>
        <p:cxnSp>
          <p:nvCxnSpPr>
            <p:cNvPr id="56" name="Conector recto 55">
              <a:extLst>
                <a:ext uri="{FF2B5EF4-FFF2-40B4-BE49-F238E27FC236}">
                  <a16:creationId xmlns:a16="http://schemas.microsoft.com/office/drawing/2014/main" id="{B48E768C-BF1F-470C-859B-79F6375858AB}"/>
                </a:ext>
              </a:extLst>
            </p:cNvPr>
            <p:cNvCxnSpPr>
              <a:cxnSpLocks/>
            </p:cNvCxnSpPr>
            <p:nvPr/>
          </p:nvCxnSpPr>
          <p:spPr>
            <a:xfrm>
              <a:off x="6550702" y="6672530"/>
              <a:ext cx="5346024" cy="0"/>
            </a:xfrm>
            <a:prstGeom prst="line">
              <a:avLst/>
            </a:prstGeom>
            <a:ln w="28575">
              <a:solidFill>
                <a:schemeClr val="accent3">
                  <a:lumMod val="75000"/>
                </a:schemeClr>
              </a:solidFill>
              <a:prstDash val="dash"/>
            </a:ln>
          </p:spPr>
          <p:style>
            <a:lnRef idx="1">
              <a:schemeClr val="accent1"/>
            </a:lnRef>
            <a:fillRef idx="0">
              <a:schemeClr val="accent1"/>
            </a:fillRef>
            <a:effectRef idx="0">
              <a:schemeClr val="accent1"/>
            </a:effectRef>
            <a:fontRef idx="minor">
              <a:schemeClr val="tx1"/>
            </a:fontRef>
          </p:style>
        </p:cxnSp>
        <p:sp>
          <p:nvSpPr>
            <p:cNvPr id="57" name="Rectángulo 56">
              <a:extLst>
                <a:ext uri="{FF2B5EF4-FFF2-40B4-BE49-F238E27FC236}">
                  <a16:creationId xmlns:a16="http://schemas.microsoft.com/office/drawing/2014/main" id="{39C3771F-7489-4821-B6F9-DD6E1ABF6734}"/>
                </a:ext>
              </a:extLst>
            </p:cNvPr>
            <p:cNvSpPr/>
            <p:nvPr/>
          </p:nvSpPr>
          <p:spPr>
            <a:xfrm>
              <a:off x="120811" y="6612571"/>
              <a:ext cx="7224369" cy="145782"/>
            </a:xfrm>
            <a:prstGeom prst="rect">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s-PE">
                <a:cs typeface="B Nazanin" panose="00000700000000000000" pitchFamily="2" charset="-78"/>
              </a:endParaRPr>
            </a:p>
          </p:txBody>
        </p:sp>
      </p:grpSp>
    </p:spTree>
    <p:extLst>
      <p:ext uri="{BB962C8B-B14F-4D97-AF65-F5344CB8AC3E}">
        <p14:creationId xmlns:p14="http://schemas.microsoft.com/office/powerpoint/2010/main" val="3827296069"/>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131C83A1-5D61-4AB0-9DCC-6DEE5D626DEA}"/>
              </a:ext>
            </a:extLst>
          </p:cNvPr>
          <p:cNvSpPr txBox="1"/>
          <p:nvPr/>
        </p:nvSpPr>
        <p:spPr>
          <a:xfrm>
            <a:off x="8227440" y="1048278"/>
            <a:ext cx="3557612" cy="646331"/>
          </a:xfrm>
          <a:prstGeom prst="rect">
            <a:avLst/>
          </a:prstGeom>
          <a:noFill/>
        </p:spPr>
        <p:txBody>
          <a:bodyPr wrap="square" rtlCol="0" anchor="ctr">
            <a:spAutoFit/>
          </a:bodyPr>
          <a:lstStyle/>
          <a:p>
            <a:pPr algn="l" rtl="1"/>
            <a:r>
              <a:rPr lang="fa-IR" altLang="ko-KR" sz="1200" i="1" dirty="0">
                <a:cs typeface="B Nazanin" panose="00000700000000000000" pitchFamily="2" charset="-78"/>
              </a:rPr>
              <a:t>قالب پاورپوينت حرفه ای ، قابل ویرایش ، جهت استفاده در جلسات دفاع رساله ، پایان نامه ، پروپوزال و سمینار و .... می باشد.</a:t>
            </a:r>
            <a:endParaRPr lang="ko-KR" altLang="en-US" sz="1200" i="1" dirty="0">
              <a:cs typeface="B Nazanin" panose="00000700000000000000" pitchFamily="2" charset="-78"/>
            </a:endParaRPr>
          </a:p>
        </p:txBody>
      </p:sp>
      <p:sp>
        <p:nvSpPr>
          <p:cNvPr id="3" name="TextBox 2">
            <a:extLst>
              <a:ext uri="{FF2B5EF4-FFF2-40B4-BE49-F238E27FC236}">
                <a16:creationId xmlns:a16="http://schemas.microsoft.com/office/drawing/2014/main" id="{573AD0F9-1CDA-4C4E-A78D-CF6EF2EB59AF}"/>
              </a:ext>
            </a:extLst>
          </p:cNvPr>
          <p:cNvSpPr txBox="1"/>
          <p:nvPr/>
        </p:nvSpPr>
        <p:spPr>
          <a:xfrm>
            <a:off x="8227439" y="659974"/>
            <a:ext cx="3557613" cy="338554"/>
          </a:xfrm>
          <a:prstGeom prst="rect">
            <a:avLst/>
          </a:prstGeom>
          <a:noFill/>
        </p:spPr>
        <p:txBody>
          <a:bodyPr wrap="square" rtlCol="0" anchor="ctr">
            <a:spAutoFit/>
          </a:bodyPr>
          <a:lstStyle/>
          <a:p>
            <a:pPr algn="l" rtl="1"/>
            <a:r>
              <a:rPr lang="fa-IR" altLang="ko-KR" sz="1600" i="1" dirty="0">
                <a:solidFill>
                  <a:schemeClr val="accent2"/>
                </a:solidFill>
                <a:cs typeface="B Nazanin" panose="00000700000000000000" pitchFamily="2" charset="-78"/>
              </a:rPr>
              <a:t>قالب پاورپوینت چاقی  قابل ویرایش می باشد</a:t>
            </a:r>
            <a:endParaRPr lang="ko-KR" altLang="en-US" sz="1600" i="1" dirty="0">
              <a:solidFill>
                <a:schemeClr val="accent2"/>
              </a:solidFill>
              <a:cs typeface="B Nazanin" panose="00000700000000000000" pitchFamily="2" charset="-78"/>
            </a:endParaRPr>
          </a:p>
        </p:txBody>
      </p:sp>
      <p:sp>
        <p:nvSpPr>
          <p:cNvPr id="4" name="TextBox 3">
            <a:extLst>
              <a:ext uri="{FF2B5EF4-FFF2-40B4-BE49-F238E27FC236}">
                <a16:creationId xmlns:a16="http://schemas.microsoft.com/office/drawing/2014/main" id="{2FA77D50-431E-4A5B-80EE-0034122035A1}"/>
              </a:ext>
            </a:extLst>
          </p:cNvPr>
          <p:cNvSpPr txBox="1"/>
          <p:nvPr/>
        </p:nvSpPr>
        <p:spPr>
          <a:xfrm>
            <a:off x="6960078" y="2804239"/>
            <a:ext cx="3566808" cy="769441"/>
          </a:xfrm>
          <a:prstGeom prst="rect">
            <a:avLst/>
          </a:prstGeom>
          <a:noFill/>
        </p:spPr>
        <p:txBody>
          <a:bodyPr wrap="square" rtlCol="0" anchor="ctr">
            <a:spAutoFit/>
          </a:bodyPr>
          <a:lstStyle/>
          <a:p>
            <a:pPr algn="dist" rtl="1"/>
            <a:r>
              <a:rPr lang="fa-IR" altLang="ko-KR" sz="4400" b="1" i="1" dirty="0">
                <a:solidFill>
                  <a:schemeClr val="accent1"/>
                </a:solidFill>
                <a:cs typeface="B Nazanin" panose="00000700000000000000" pitchFamily="2" charset="-78"/>
              </a:rPr>
              <a:t>عالی</a:t>
            </a:r>
            <a:endParaRPr lang="en-US" altLang="ko-KR" sz="4400" b="1" i="1" dirty="0">
              <a:solidFill>
                <a:schemeClr val="accent1"/>
              </a:solidFill>
              <a:cs typeface="B Nazanin" panose="00000700000000000000" pitchFamily="2" charset="-78"/>
            </a:endParaRPr>
          </a:p>
        </p:txBody>
      </p:sp>
      <p:sp>
        <p:nvSpPr>
          <p:cNvPr id="5" name="TextBox 4">
            <a:extLst>
              <a:ext uri="{FF2B5EF4-FFF2-40B4-BE49-F238E27FC236}">
                <a16:creationId xmlns:a16="http://schemas.microsoft.com/office/drawing/2014/main" id="{B110BEC1-F3F2-406A-9B9D-7DB00EF56C1C}"/>
              </a:ext>
            </a:extLst>
          </p:cNvPr>
          <p:cNvSpPr txBox="1"/>
          <p:nvPr/>
        </p:nvSpPr>
        <p:spPr>
          <a:xfrm>
            <a:off x="7557955" y="3468986"/>
            <a:ext cx="3566808" cy="584775"/>
          </a:xfrm>
          <a:prstGeom prst="rect">
            <a:avLst/>
          </a:prstGeom>
          <a:noFill/>
        </p:spPr>
        <p:txBody>
          <a:bodyPr wrap="square" rtlCol="0" anchor="ctr">
            <a:spAutoFit/>
          </a:bodyPr>
          <a:lstStyle/>
          <a:p>
            <a:pPr algn="dist" rtl="1"/>
            <a:r>
              <a:rPr lang="fa-IR" altLang="ko-KR" sz="3200" b="1" i="1" dirty="0">
                <a:solidFill>
                  <a:schemeClr val="accent1"/>
                </a:solidFill>
                <a:cs typeface="B Nazanin" panose="00000700000000000000" pitchFamily="2" charset="-78"/>
              </a:rPr>
              <a:t>ارائه</a:t>
            </a:r>
            <a:endParaRPr lang="ko-KR" altLang="en-US" sz="3200" b="1" i="1" dirty="0">
              <a:solidFill>
                <a:schemeClr val="accent1"/>
              </a:solidFill>
              <a:cs typeface="B Nazanin" panose="00000700000000000000" pitchFamily="2" charset="-78"/>
            </a:endParaRPr>
          </a:p>
        </p:txBody>
      </p:sp>
      <p:sp>
        <p:nvSpPr>
          <p:cNvPr id="7" name="TextBox 6">
            <a:extLst>
              <a:ext uri="{FF2B5EF4-FFF2-40B4-BE49-F238E27FC236}">
                <a16:creationId xmlns:a16="http://schemas.microsoft.com/office/drawing/2014/main" id="{390C68B9-0BC0-4436-9DF6-68902E91C531}"/>
              </a:ext>
            </a:extLst>
          </p:cNvPr>
          <p:cNvSpPr txBox="1"/>
          <p:nvPr/>
        </p:nvSpPr>
        <p:spPr>
          <a:xfrm>
            <a:off x="7322675" y="4855614"/>
            <a:ext cx="4413010" cy="707886"/>
          </a:xfrm>
          <a:prstGeom prst="rect">
            <a:avLst/>
          </a:prstGeom>
          <a:noFill/>
        </p:spPr>
        <p:txBody>
          <a:bodyPr wrap="square" rtlCol="0" anchor="ctr">
            <a:spAutoFit/>
          </a:bodyPr>
          <a:lstStyle/>
          <a:p>
            <a:pPr algn="r"/>
            <a:r>
              <a:rPr lang="fa-IR" altLang="ko-KR" sz="2000" dirty="0">
                <a:solidFill>
                  <a:schemeClr val="accent3"/>
                </a:solidFill>
                <a:cs typeface="B Nazanin" panose="00000700000000000000" pitchFamily="2" charset="-78"/>
              </a:rPr>
              <a:t>طرح بندی </a:t>
            </a:r>
            <a:r>
              <a:rPr lang="en-GB" altLang="ko-KR" sz="2000" dirty="0">
                <a:solidFill>
                  <a:schemeClr val="accent3"/>
                </a:solidFill>
                <a:cs typeface="B Nazanin" panose="00000700000000000000" pitchFamily="2" charset="-78"/>
              </a:rPr>
              <a:t>ALLPPT</a:t>
            </a:r>
            <a:r>
              <a:rPr lang="fa-IR" altLang="ko-KR" sz="2000" dirty="0">
                <a:solidFill>
                  <a:schemeClr val="accent3"/>
                </a:solidFill>
                <a:cs typeface="B Nazanin" panose="00000700000000000000" pitchFamily="2" charset="-78"/>
              </a:rPr>
              <a:t>اسلاید متن را پاک کنیدبرای ارائه شما</a:t>
            </a:r>
            <a:endParaRPr lang="ko-KR" altLang="en-US" sz="2000" dirty="0">
              <a:cs typeface="B Nazanin" panose="00000700000000000000" pitchFamily="2" charset="-78"/>
            </a:endParaRPr>
          </a:p>
        </p:txBody>
      </p:sp>
      <p:grpSp>
        <p:nvGrpSpPr>
          <p:cNvPr id="8" name="Grupo 7">
            <a:extLst>
              <a:ext uri="{FF2B5EF4-FFF2-40B4-BE49-F238E27FC236}">
                <a16:creationId xmlns:a16="http://schemas.microsoft.com/office/drawing/2014/main" id="{657C48FD-D0D0-4A2B-838F-AAF99B182CE1}"/>
              </a:ext>
            </a:extLst>
          </p:cNvPr>
          <p:cNvGrpSpPr/>
          <p:nvPr/>
        </p:nvGrpSpPr>
        <p:grpSpPr>
          <a:xfrm>
            <a:off x="11145135" y="5900654"/>
            <a:ext cx="736601" cy="617538"/>
            <a:chOff x="11299825" y="6099175"/>
            <a:chExt cx="736601" cy="617538"/>
          </a:xfrm>
        </p:grpSpPr>
        <p:sp>
          <p:nvSpPr>
            <p:cNvPr id="9" name="Freeform 5">
              <a:extLst>
                <a:ext uri="{FF2B5EF4-FFF2-40B4-BE49-F238E27FC236}">
                  <a16:creationId xmlns:a16="http://schemas.microsoft.com/office/drawing/2014/main" id="{6B4AC705-FD31-4EBD-B6A0-52EC7C86D731}"/>
                </a:ext>
              </a:extLst>
            </p:cNvPr>
            <p:cNvSpPr>
              <a:spLocks/>
            </p:cNvSpPr>
            <p:nvPr/>
          </p:nvSpPr>
          <p:spPr bwMode="auto">
            <a:xfrm>
              <a:off x="11339513" y="6394450"/>
              <a:ext cx="696913" cy="268288"/>
            </a:xfrm>
            <a:custGeom>
              <a:avLst/>
              <a:gdLst>
                <a:gd name="T0" fmla="*/ 220 w 484"/>
                <a:gd name="T1" fmla="*/ 64 h 186"/>
                <a:gd name="T2" fmla="*/ 232 w 484"/>
                <a:gd name="T3" fmla="*/ 118 h 186"/>
                <a:gd name="T4" fmla="*/ 266 w 484"/>
                <a:gd name="T5" fmla="*/ 58 h 186"/>
                <a:gd name="T6" fmla="*/ 269 w 484"/>
                <a:gd name="T7" fmla="*/ 109 h 186"/>
                <a:gd name="T8" fmla="*/ 275 w 484"/>
                <a:gd name="T9" fmla="*/ 62 h 186"/>
                <a:gd name="T10" fmla="*/ 312 w 484"/>
                <a:gd name="T11" fmla="*/ 49 h 186"/>
                <a:gd name="T12" fmla="*/ 323 w 484"/>
                <a:gd name="T13" fmla="*/ 98 h 186"/>
                <a:gd name="T14" fmla="*/ 321 w 484"/>
                <a:gd name="T15" fmla="*/ 51 h 186"/>
                <a:gd name="T16" fmla="*/ 352 w 484"/>
                <a:gd name="T17" fmla="*/ 41 h 186"/>
                <a:gd name="T18" fmla="*/ 356 w 484"/>
                <a:gd name="T19" fmla="*/ 54 h 186"/>
                <a:gd name="T20" fmla="*/ 360 w 484"/>
                <a:gd name="T21" fmla="*/ 90 h 186"/>
                <a:gd name="T22" fmla="*/ 364 w 484"/>
                <a:gd name="T23" fmla="*/ 38 h 186"/>
                <a:gd name="T24" fmla="*/ 396 w 484"/>
                <a:gd name="T25" fmla="*/ 82 h 186"/>
                <a:gd name="T26" fmla="*/ 404 w 484"/>
                <a:gd name="T27" fmla="*/ 72 h 186"/>
                <a:gd name="T28" fmla="*/ 404 w 484"/>
                <a:gd name="T29" fmla="*/ 28 h 186"/>
                <a:gd name="T30" fmla="*/ 432 w 484"/>
                <a:gd name="T31" fmla="*/ 71 h 186"/>
                <a:gd name="T32" fmla="*/ 439 w 484"/>
                <a:gd name="T33" fmla="*/ 17 h 186"/>
                <a:gd name="T34" fmla="*/ 479 w 484"/>
                <a:gd name="T35" fmla="*/ 2 h 186"/>
                <a:gd name="T36" fmla="*/ 480 w 484"/>
                <a:gd name="T37" fmla="*/ 119 h 186"/>
                <a:gd name="T38" fmla="*/ 333 w 484"/>
                <a:gd name="T39" fmla="*/ 159 h 186"/>
                <a:gd name="T40" fmla="*/ 166 w 484"/>
                <a:gd name="T41" fmla="*/ 180 h 186"/>
                <a:gd name="T42" fmla="*/ 48 w 484"/>
                <a:gd name="T43" fmla="*/ 186 h 186"/>
                <a:gd name="T44" fmla="*/ 27 w 484"/>
                <a:gd name="T45" fmla="*/ 127 h 186"/>
                <a:gd name="T46" fmla="*/ 0 w 484"/>
                <a:gd name="T47" fmla="*/ 80 h 186"/>
                <a:gd name="T48" fmla="*/ 45 w 484"/>
                <a:gd name="T49" fmla="*/ 132 h 186"/>
                <a:gd name="T50" fmla="*/ 52 w 484"/>
                <a:gd name="T51" fmla="*/ 77 h 186"/>
                <a:gd name="T52" fmla="*/ 91 w 484"/>
                <a:gd name="T53" fmla="*/ 127 h 186"/>
                <a:gd name="T54" fmla="*/ 98 w 484"/>
                <a:gd name="T55" fmla="*/ 75 h 186"/>
                <a:gd name="T56" fmla="*/ 133 w 484"/>
                <a:gd name="T57" fmla="*/ 122 h 186"/>
                <a:gd name="T58" fmla="*/ 140 w 484"/>
                <a:gd name="T59" fmla="*/ 72 h 186"/>
                <a:gd name="T60" fmla="*/ 181 w 484"/>
                <a:gd name="T61" fmla="*/ 118 h 186"/>
                <a:gd name="T62" fmla="*/ 189 w 484"/>
                <a:gd name="T63" fmla="*/ 111 h 186"/>
                <a:gd name="T64" fmla="*/ 187 w 484"/>
                <a:gd name="T65" fmla="*/ 68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84" h="186">
                  <a:moveTo>
                    <a:pt x="187" y="68"/>
                  </a:moveTo>
                  <a:cubicBezTo>
                    <a:pt x="198" y="66"/>
                    <a:pt x="209" y="65"/>
                    <a:pt x="220" y="64"/>
                  </a:cubicBezTo>
                  <a:cubicBezTo>
                    <a:pt x="221" y="82"/>
                    <a:pt x="222" y="100"/>
                    <a:pt x="223" y="118"/>
                  </a:cubicBezTo>
                  <a:cubicBezTo>
                    <a:pt x="226" y="118"/>
                    <a:pt x="229" y="118"/>
                    <a:pt x="232" y="118"/>
                  </a:cubicBezTo>
                  <a:cubicBezTo>
                    <a:pt x="231" y="100"/>
                    <a:pt x="230" y="81"/>
                    <a:pt x="229" y="63"/>
                  </a:cubicBezTo>
                  <a:cubicBezTo>
                    <a:pt x="241" y="61"/>
                    <a:pt x="253" y="59"/>
                    <a:pt x="266" y="58"/>
                  </a:cubicBezTo>
                  <a:cubicBezTo>
                    <a:pt x="266" y="75"/>
                    <a:pt x="267" y="92"/>
                    <a:pt x="268" y="109"/>
                  </a:cubicBezTo>
                  <a:cubicBezTo>
                    <a:pt x="269" y="109"/>
                    <a:pt x="269" y="109"/>
                    <a:pt x="269" y="109"/>
                  </a:cubicBezTo>
                  <a:cubicBezTo>
                    <a:pt x="277" y="109"/>
                    <a:pt x="277" y="109"/>
                    <a:pt x="277" y="101"/>
                  </a:cubicBezTo>
                  <a:cubicBezTo>
                    <a:pt x="276" y="88"/>
                    <a:pt x="276" y="75"/>
                    <a:pt x="275" y="62"/>
                  </a:cubicBezTo>
                  <a:cubicBezTo>
                    <a:pt x="275" y="60"/>
                    <a:pt x="275" y="58"/>
                    <a:pt x="275" y="56"/>
                  </a:cubicBezTo>
                  <a:cubicBezTo>
                    <a:pt x="287" y="54"/>
                    <a:pt x="299" y="52"/>
                    <a:pt x="312" y="49"/>
                  </a:cubicBezTo>
                  <a:cubicBezTo>
                    <a:pt x="313" y="66"/>
                    <a:pt x="314" y="82"/>
                    <a:pt x="314" y="99"/>
                  </a:cubicBezTo>
                  <a:cubicBezTo>
                    <a:pt x="318" y="99"/>
                    <a:pt x="320" y="98"/>
                    <a:pt x="323" y="98"/>
                  </a:cubicBezTo>
                  <a:cubicBezTo>
                    <a:pt x="323" y="97"/>
                    <a:pt x="324" y="96"/>
                    <a:pt x="323" y="96"/>
                  </a:cubicBezTo>
                  <a:cubicBezTo>
                    <a:pt x="323" y="81"/>
                    <a:pt x="322" y="66"/>
                    <a:pt x="321" y="51"/>
                  </a:cubicBezTo>
                  <a:cubicBezTo>
                    <a:pt x="321" y="48"/>
                    <a:pt x="322" y="47"/>
                    <a:pt x="325" y="47"/>
                  </a:cubicBezTo>
                  <a:cubicBezTo>
                    <a:pt x="334" y="45"/>
                    <a:pt x="343" y="43"/>
                    <a:pt x="352" y="41"/>
                  </a:cubicBezTo>
                  <a:cubicBezTo>
                    <a:pt x="353" y="41"/>
                    <a:pt x="354" y="41"/>
                    <a:pt x="355" y="40"/>
                  </a:cubicBezTo>
                  <a:cubicBezTo>
                    <a:pt x="355" y="45"/>
                    <a:pt x="355" y="50"/>
                    <a:pt x="356" y="54"/>
                  </a:cubicBezTo>
                  <a:cubicBezTo>
                    <a:pt x="356" y="65"/>
                    <a:pt x="357" y="76"/>
                    <a:pt x="357" y="87"/>
                  </a:cubicBezTo>
                  <a:cubicBezTo>
                    <a:pt x="357" y="90"/>
                    <a:pt x="358" y="91"/>
                    <a:pt x="360" y="90"/>
                  </a:cubicBezTo>
                  <a:cubicBezTo>
                    <a:pt x="362" y="90"/>
                    <a:pt x="364" y="90"/>
                    <a:pt x="366" y="90"/>
                  </a:cubicBezTo>
                  <a:cubicBezTo>
                    <a:pt x="366" y="73"/>
                    <a:pt x="365" y="55"/>
                    <a:pt x="364" y="38"/>
                  </a:cubicBezTo>
                  <a:cubicBezTo>
                    <a:pt x="374" y="36"/>
                    <a:pt x="383" y="33"/>
                    <a:pt x="393" y="31"/>
                  </a:cubicBezTo>
                  <a:cubicBezTo>
                    <a:pt x="394" y="48"/>
                    <a:pt x="395" y="65"/>
                    <a:pt x="396" y="82"/>
                  </a:cubicBezTo>
                  <a:cubicBezTo>
                    <a:pt x="399" y="81"/>
                    <a:pt x="401" y="81"/>
                    <a:pt x="404" y="81"/>
                  </a:cubicBezTo>
                  <a:cubicBezTo>
                    <a:pt x="404" y="78"/>
                    <a:pt x="404" y="75"/>
                    <a:pt x="404" y="72"/>
                  </a:cubicBezTo>
                  <a:cubicBezTo>
                    <a:pt x="404" y="58"/>
                    <a:pt x="403" y="44"/>
                    <a:pt x="402" y="31"/>
                  </a:cubicBezTo>
                  <a:cubicBezTo>
                    <a:pt x="402" y="30"/>
                    <a:pt x="403" y="28"/>
                    <a:pt x="404" y="28"/>
                  </a:cubicBezTo>
                  <a:cubicBezTo>
                    <a:pt x="412" y="25"/>
                    <a:pt x="421" y="23"/>
                    <a:pt x="429" y="20"/>
                  </a:cubicBezTo>
                  <a:cubicBezTo>
                    <a:pt x="430" y="37"/>
                    <a:pt x="431" y="54"/>
                    <a:pt x="432" y="71"/>
                  </a:cubicBezTo>
                  <a:cubicBezTo>
                    <a:pt x="435" y="71"/>
                    <a:pt x="438" y="70"/>
                    <a:pt x="441" y="70"/>
                  </a:cubicBezTo>
                  <a:cubicBezTo>
                    <a:pt x="440" y="52"/>
                    <a:pt x="439" y="35"/>
                    <a:pt x="439" y="17"/>
                  </a:cubicBezTo>
                  <a:cubicBezTo>
                    <a:pt x="452" y="11"/>
                    <a:pt x="466" y="6"/>
                    <a:pt x="479" y="0"/>
                  </a:cubicBezTo>
                  <a:cubicBezTo>
                    <a:pt x="479" y="0"/>
                    <a:pt x="479" y="1"/>
                    <a:pt x="479" y="2"/>
                  </a:cubicBezTo>
                  <a:cubicBezTo>
                    <a:pt x="481" y="39"/>
                    <a:pt x="482" y="76"/>
                    <a:pt x="484" y="113"/>
                  </a:cubicBezTo>
                  <a:cubicBezTo>
                    <a:pt x="484" y="116"/>
                    <a:pt x="484" y="118"/>
                    <a:pt x="480" y="119"/>
                  </a:cubicBezTo>
                  <a:cubicBezTo>
                    <a:pt x="453" y="127"/>
                    <a:pt x="427" y="136"/>
                    <a:pt x="399" y="143"/>
                  </a:cubicBezTo>
                  <a:cubicBezTo>
                    <a:pt x="378" y="149"/>
                    <a:pt x="355" y="154"/>
                    <a:pt x="333" y="159"/>
                  </a:cubicBezTo>
                  <a:cubicBezTo>
                    <a:pt x="304" y="165"/>
                    <a:pt x="274" y="170"/>
                    <a:pt x="245" y="173"/>
                  </a:cubicBezTo>
                  <a:cubicBezTo>
                    <a:pt x="218" y="175"/>
                    <a:pt x="192" y="178"/>
                    <a:pt x="166" y="180"/>
                  </a:cubicBezTo>
                  <a:cubicBezTo>
                    <a:pt x="146" y="181"/>
                    <a:pt x="127" y="182"/>
                    <a:pt x="107" y="183"/>
                  </a:cubicBezTo>
                  <a:cubicBezTo>
                    <a:pt x="87" y="184"/>
                    <a:pt x="67" y="185"/>
                    <a:pt x="48" y="186"/>
                  </a:cubicBezTo>
                  <a:cubicBezTo>
                    <a:pt x="44" y="186"/>
                    <a:pt x="43" y="185"/>
                    <a:pt x="42" y="182"/>
                  </a:cubicBezTo>
                  <a:cubicBezTo>
                    <a:pt x="38" y="163"/>
                    <a:pt x="34" y="145"/>
                    <a:pt x="27" y="127"/>
                  </a:cubicBezTo>
                  <a:cubicBezTo>
                    <a:pt x="20" y="111"/>
                    <a:pt x="12" y="96"/>
                    <a:pt x="2" y="82"/>
                  </a:cubicBezTo>
                  <a:cubicBezTo>
                    <a:pt x="1" y="82"/>
                    <a:pt x="1" y="81"/>
                    <a:pt x="0" y="80"/>
                  </a:cubicBezTo>
                  <a:cubicBezTo>
                    <a:pt x="14" y="79"/>
                    <a:pt x="28" y="79"/>
                    <a:pt x="43" y="78"/>
                  </a:cubicBezTo>
                  <a:cubicBezTo>
                    <a:pt x="43" y="96"/>
                    <a:pt x="44" y="114"/>
                    <a:pt x="45" y="132"/>
                  </a:cubicBezTo>
                  <a:cubicBezTo>
                    <a:pt x="48" y="132"/>
                    <a:pt x="51" y="132"/>
                    <a:pt x="54" y="132"/>
                  </a:cubicBezTo>
                  <a:cubicBezTo>
                    <a:pt x="53" y="114"/>
                    <a:pt x="53" y="96"/>
                    <a:pt x="52" y="77"/>
                  </a:cubicBezTo>
                  <a:cubicBezTo>
                    <a:pt x="64" y="77"/>
                    <a:pt x="76" y="76"/>
                    <a:pt x="89" y="75"/>
                  </a:cubicBezTo>
                  <a:cubicBezTo>
                    <a:pt x="89" y="92"/>
                    <a:pt x="90" y="109"/>
                    <a:pt x="91" y="127"/>
                  </a:cubicBezTo>
                  <a:cubicBezTo>
                    <a:pt x="94" y="126"/>
                    <a:pt x="97" y="126"/>
                    <a:pt x="100" y="126"/>
                  </a:cubicBezTo>
                  <a:cubicBezTo>
                    <a:pt x="99" y="109"/>
                    <a:pt x="99" y="92"/>
                    <a:pt x="98" y="75"/>
                  </a:cubicBezTo>
                  <a:cubicBezTo>
                    <a:pt x="109" y="74"/>
                    <a:pt x="120" y="73"/>
                    <a:pt x="131" y="72"/>
                  </a:cubicBezTo>
                  <a:cubicBezTo>
                    <a:pt x="132" y="89"/>
                    <a:pt x="132" y="105"/>
                    <a:pt x="133" y="122"/>
                  </a:cubicBezTo>
                  <a:cubicBezTo>
                    <a:pt x="136" y="122"/>
                    <a:pt x="139" y="122"/>
                    <a:pt x="142" y="122"/>
                  </a:cubicBezTo>
                  <a:cubicBezTo>
                    <a:pt x="141" y="105"/>
                    <a:pt x="141" y="88"/>
                    <a:pt x="140" y="72"/>
                  </a:cubicBezTo>
                  <a:cubicBezTo>
                    <a:pt x="153" y="71"/>
                    <a:pt x="165" y="70"/>
                    <a:pt x="178" y="68"/>
                  </a:cubicBezTo>
                  <a:cubicBezTo>
                    <a:pt x="179" y="85"/>
                    <a:pt x="180" y="101"/>
                    <a:pt x="181" y="118"/>
                  </a:cubicBezTo>
                  <a:cubicBezTo>
                    <a:pt x="181" y="118"/>
                    <a:pt x="181" y="118"/>
                    <a:pt x="181" y="118"/>
                  </a:cubicBezTo>
                  <a:cubicBezTo>
                    <a:pt x="190" y="119"/>
                    <a:pt x="190" y="119"/>
                    <a:pt x="189" y="111"/>
                  </a:cubicBezTo>
                  <a:cubicBezTo>
                    <a:pt x="189" y="98"/>
                    <a:pt x="188" y="85"/>
                    <a:pt x="187" y="72"/>
                  </a:cubicBezTo>
                  <a:cubicBezTo>
                    <a:pt x="187" y="70"/>
                    <a:pt x="187" y="69"/>
                    <a:pt x="187" y="68"/>
                  </a:cubicBezTo>
                  <a:close/>
                </a:path>
              </a:pathLst>
            </a:custGeom>
            <a:solidFill>
              <a:srgbClr val="FFC000"/>
            </a:solidFill>
            <a:ln>
              <a:noFill/>
            </a:ln>
          </p:spPr>
          <p:txBody>
            <a:bodyPr vert="horz" wrap="square" lIns="91440" tIns="45720" rIns="91440" bIns="45720" numCol="1" anchor="t" anchorCtr="0" compatLnSpc="1">
              <a:prstTxWarp prst="textNoShape">
                <a:avLst/>
              </a:prstTxWarp>
            </a:bodyPr>
            <a:lstStyle/>
            <a:p>
              <a:pPr algn="r" rtl="1"/>
              <a:endParaRPr lang="es-PE">
                <a:cs typeface="B Nazanin" panose="00000700000000000000" pitchFamily="2" charset="-78"/>
              </a:endParaRPr>
            </a:p>
          </p:txBody>
        </p:sp>
        <p:sp>
          <p:nvSpPr>
            <p:cNvPr id="10" name="Freeform 6">
              <a:extLst>
                <a:ext uri="{FF2B5EF4-FFF2-40B4-BE49-F238E27FC236}">
                  <a16:creationId xmlns:a16="http://schemas.microsoft.com/office/drawing/2014/main" id="{8A9E2503-13B9-4244-B12E-CD0307717530}"/>
                </a:ext>
              </a:extLst>
            </p:cNvPr>
            <p:cNvSpPr>
              <a:spLocks/>
            </p:cNvSpPr>
            <p:nvPr/>
          </p:nvSpPr>
          <p:spPr bwMode="auto">
            <a:xfrm>
              <a:off x="11461750" y="6291263"/>
              <a:ext cx="461963" cy="198438"/>
            </a:xfrm>
            <a:custGeom>
              <a:avLst/>
              <a:gdLst>
                <a:gd name="T0" fmla="*/ 1 w 320"/>
                <a:gd name="T1" fmla="*/ 138 h 138"/>
                <a:gd name="T2" fmla="*/ 23 w 320"/>
                <a:gd name="T3" fmla="*/ 48 h 138"/>
                <a:gd name="T4" fmla="*/ 63 w 320"/>
                <a:gd name="T5" fmla="*/ 11 h 138"/>
                <a:gd name="T6" fmla="*/ 123 w 320"/>
                <a:gd name="T7" fmla="*/ 8 h 138"/>
                <a:gd name="T8" fmla="*/ 143 w 320"/>
                <a:gd name="T9" fmla="*/ 17 h 138"/>
                <a:gd name="T10" fmla="*/ 185 w 320"/>
                <a:gd name="T11" fmla="*/ 16 h 138"/>
                <a:gd name="T12" fmla="*/ 253 w 320"/>
                <a:gd name="T13" fmla="*/ 7 h 138"/>
                <a:gd name="T14" fmla="*/ 298 w 320"/>
                <a:gd name="T15" fmla="*/ 40 h 138"/>
                <a:gd name="T16" fmla="*/ 320 w 320"/>
                <a:gd name="T17" fmla="*/ 87 h 138"/>
                <a:gd name="T18" fmla="*/ 320 w 320"/>
                <a:gd name="T19" fmla="*/ 88 h 138"/>
                <a:gd name="T20" fmla="*/ 1 w 320"/>
                <a:gd name="T21" fmla="*/ 138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20" h="138">
                  <a:moveTo>
                    <a:pt x="1" y="138"/>
                  </a:moveTo>
                  <a:cubicBezTo>
                    <a:pt x="0" y="106"/>
                    <a:pt x="6" y="76"/>
                    <a:pt x="23" y="48"/>
                  </a:cubicBezTo>
                  <a:cubicBezTo>
                    <a:pt x="33" y="32"/>
                    <a:pt x="45" y="19"/>
                    <a:pt x="63" y="11"/>
                  </a:cubicBezTo>
                  <a:cubicBezTo>
                    <a:pt x="82" y="2"/>
                    <a:pt x="102" y="1"/>
                    <a:pt x="123" y="8"/>
                  </a:cubicBezTo>
                  <a:cubicBezTo>
                    <a:pt x="130" y="10"/>
                    <a:pt x="136" y="14"/>
                    <a:pt x="143" y="17"/>
                  </a:cubicBezTo>
                  <a:cubicBezTo>
                    <a:pt x="157" y="25"/>
                    <a:pt x="171" y="24"/>
                    <a:pt x="185" y="16"/>
                  </a:cubicBezTo>
                  <a:cubicBezTo>
                    <a:pt x="206" y="4"/>
                    <a:pt x="229" y="0"/>
                    <a:pt x="253" y="7"/>
                  </a:cubicBezTo>
                  <a:cubicBezTo>
                    <a:pt x="272" y="12"/>
                    <a:pt x="286" y="24"/>
                    <a:pt x="298" y="40"/>
                  </a:cubicBezTo>
                  <a:cubicBezTo>
                    <a:pt x="308" y="54"/>
                    <a:pt x="316" y="70"/>
                    <a:pt x="320" y="87"/>
                  </a:cubicBezTo>
                  <a:cubicBezTo>
                    <a:pt x="320" y="87"/>
                    <a:pt x="320" y="88"/>
                    <a:pt x="320" y="88"/>
                  </a:cubicBezTo>
                  <a:cubicBezTo>
                    <a:pt x="216" y="119"/>
                    <a:pt x="109" y="133"/>
                    <a:pt x="1" y="138"/>
                  </a:cubicBezTo>
                  <a:close/>
                </a:path>
              </a:pathLst>
            </a:custGeom>
            <a:solidFill>
              <a:srgbClr val="FFC000"/>
            </a:solidFill>
            <a:ln>
              <a:noFill/>
            </a:ln>
          </p:spPr>
          <p:txBody>
            <a:bodyPr vert="horz" wrap="square" lIns="91440" tIns="45720" rIns="91440" bIns="45720" numCol="1" anchor="t" anchorCtr="0" compatLnSpc="1">
              <a:prstTxWarp prst="textNoShape">
                <a:avLst/>
              </a:prstTxWarp>
            </a:bodyPr>
            <a:lstStyle/>
            <a:p>
              <a:pPr algn="r" rtl="1"/>
              <a:endParaRPr lang="es-PE">
                <a:cs typeface="B Nazanin" panose="00000700000000000000" pitchFamily="2" charset="-78"/>
              </a:endParaRPr>
            </a:p>
          </p:txBody>
        </p:sp>
        <p:sp>
          <p:nvSpPr>
            <p:cNvPr id="11" name="Freeform 7">
              <a:extLst>
                <a:ext uri="{FF2B5EF4-FFF2-40B4-BE49-F238E27FC236}">
                  <a16:creationId xmlns:a16="http://schemas.microsoft.com/office/drawing/2014/main" id="{EB93AB63-E965-423D-9138-83AE7231635D}"/>
                </a:ext>
              </a:extLst>
            </p:cNvPr>
            <p:cNvSpPr>
              <a:spLocks/>
            </p:cNvSpPr>
            <p:nvPr/>
          </p:nvSpPr>
          <p:spPr bwMode="auto">
            <a:xfrm>
              <a:off x="11503025" y="6099175"/>
              <a:ext cx="192088" cy="190500"/>
            </a:xfrm>
            <a:custGeom>
              <a:avLst/>
              <a:gdLst>
                <a:gd name="T0" fmla="*/ 115 w 134"/>
                <a:gd name="T1" fmla="*/ 123 h 132"/>
                <a:gd name="T2" fmla="*/ 43 w 134"/>
                <a:gd name="T3" fmla="*/ 32 h 132"/>
                <a:gd name="T4" fmla="*/ 42 w 134"/>
                <a:gd name="T5" fmla="*/ 33 h 132"/>
                <a:gd name="T6" fmla="*/ 49 w 134"/>
                <a:gd name="T7" fmla="*/ 38 h 132"/>
                <a:gd name="T8" fmla="*/ 56 w 134"/>
                <a:gd name="T9" fmla="*/ 43 h 132"/>
                <a:gd name="T10" fmla="*/ 101 w 134"/>
                <a:gd name="T11" fmla="*/ 107 h 132"/>
                <a:gd name="T12" fmla="*/ 103 w 134"/>
                <a:gd name="T13" fmla="*/ 120 h 132"/>
                <a:gd name="T14" fmla="*/ 95 w 134"/>
                <a:gd name="T15" fmla="*/ 131 h 132"/>
                <a:gd name="T16" fmla="*/ 68 w 134"/>
                <a:gd name="T17" fmla="*/ 128 h 132"/>
                <a:gd name="T18" fmla="*/ 18 w 134"/>
                <a:gd name="T19" fmla="*/ 84 h 132"/>
                <a:gd name="T20" fmla="*/ 2 w 134"/>
                <a:gd name="T21" fmla="*/ 28 h 132"/>
                <a:gd name="T22" fmla="*/ 1 w 134"/>
                <a:gd name="T23" fmla="*/ 12 h 132"/>
                <a:gd name="T24" fmla="*/ 12 w 134"/>
                <a:gd name="T25" fmla="*/ 1 h 132"/>
                <a:gd name="T26" fmla="*/ 71 w 134"/>
                <a:gd name="T27" fmla="*/ 14 h 132"/>
                <a:gd name="T28" fmla="*/ 110 w 134"/>
                <a:gd name="T29" fmla="*/ 37 h 132"/>
                <a:gd name="T30" fmla="*/ 132 w 134"/>
                <a:gd name="T31" fmla="*/ 81 h 132"/>
                <a:gd name="T32" fmla="*/ 120 w 134"/>
                <a:gd name="T33" fmla="*/ 119 h 132"/>
                <a:gd name="T34" fmla="*/ 115 w 134"/>
                <a:gd name="T35" fmla="*/ 123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34" h="132">
                  <a:moveTo>
                    <a:pt x="115" y="123"/>
                  </a:moveTo>
                  <a:cubicBezTo>
                    <a:pt x="103" y="83"/>
                    <a:pt x="81" y="51"/>
                    <a:pt x="43" y="32"/>
                  </a:cubicBezTo>
                  <a:cubicBezTo>
                    <a:pt x="43" y="32"/>
                    <a:pt x="43" y="32"/>
                    <a:pt x="42" y="33"/>
                  </a:cubicBezTo>
                  <a:cubicBezTo>
                    <a:pt x="45" y="34"/>
                    <a:pt x="47" y="36"/>
                    <a:pt x="49" y="38"/>
                  </a:cubicBezTo>
                  <a:cubicBezTo>
                    <a:pt x="52" y="39"/>
                    <a:pt x="54" y="41"/>
                    <a:pt x="56" y="43"/>
                  </a:cubicBezTo>
                  <a:cubicBezTo>
                    <a:pt x="77" y="60"/>
                    <a:pt x="93" y="81"/>
                    <a:pt x="101" y="107"/>
                  </a:cubicBezTo>
                  <a:cubicBezTo>
                    <a:pt x="102" y="112"/>
                    <a:pt x="103" y="116"/>
                    <a:pt x="103" y="120"/>
                  </a:cubicBezTo>
                  <a:cubicBezTo>
                    <a:pt x="104" y="127"/>
                    <a:pt x="101" y="130"/>
                    <a:pt x="95" y="131"/>
                  </a:cubicBezTo>
                  <a:cubicBezTo>
                    <a:pt x="85" y="132"/>
                    <a:pt x="76" y="131"/>
                    <a:pt x="68" y="128"/>
                  </a:cubicBezTo>
                  <a:cubicBezTo>
                    <a:pt x="46" y="119"/>
                    <a:pt x="29" y="105"/>
                    <a:pt x="18" y="84"/>
                  </a:cubicBezTo>
                  <a:cubicBezTo>
                    <a:pt x="10" y="66"/>
                    <a:pt x="5" y="47"/>
                    <a:pt x="2" y="28"/>
                  </a:cubicBezTo>
                  <a:cubicBezTo>
                    <a:pt x="2" y="23"/>
                    <a:pt x="1" y="17"/>
                    <a:pt x="1" y="12"/>
                  </a:cubicBezTo>
                  <a:cubicBezTo>
                    <a:pt x="0" y="4"/>
                    <a:pt x="4" y="0"/>
                    <a:pt x="12" y="1"/>
                  </a:cubicBezTo>
                  <a:cubicBezTo>
                    <a:pt x="32" y="4"/>
                    <a:pt x="52" y="7"/>
                    <a:pt x="71" y="14"/>
                  </a:cubicBezTo>
                  <a:cubicBezTo>
                    <a:pt x="85" y="19"/>
                    <a:pt x="99" y="26"/>
                    <a:pt x="110" y="37"/>
                  </a:cubicBezTo>
                  <a:cubicBezTo>
                    <a:pt x="121" y="50"/>
                    <a:pt x="130" y="64"/>
                    <a:pt x="132" y="81"/>
                  </a:cubicBezTo>
                  <a:cubicBezTo>
                    <a:pt x="134" y="96"/>
                    <a:pt x="130" y="109"/>
                    <a:pt x="120" y="119"/>
                  </a:cubicBezTo>
                  <a:cubicBezTo>
                    <a:pt x="119" y="121"/>
                    <a:pt x="117" y="122"/>
                    <a:pt x="115" y="123"/>
                  </a:cubicBezTo>
                  <a:close/>
                </a:path>
              </a:pathLst>
            </a:custGeom>
            <a:solidFill>
              <a:srgbClr val="FFC000"/>
            </a:solidFill>
            <a:ln>
              <a:noFill/>
            </a:ln>
          </p:spPr>
          <p:txBody>
            <a:bodyPr vert="horz" wrap="square" lIns="91440" tIns="45720" rIns="91440" bIns="45720" numCol="1" anchor="t" anchorCtr="0" compatLnSpc="1">
              <a:prstTxWarp prst="textNoShape">
                <a:avLst/>
              </a:prstTxWarp>
            </a:bodyPr>
            <a:lstStyle/>
            <a:p>
              <a:pPr algn="r" rtl="1"/>
              <a:endParaRPr lang="es-PE">
                <a:cs typeface="B Nazanin" panose="00000700000000000000" pitchFamily="2" charset="-78"/>
              </a:endParaRPr>
            </a:p>
          </p:txBody>
        </p:sp>
        <p:sp>
          <p:nvSpPr>
            <p:cNvPr id="12" name="Freeform 8">
              <a:extLst>
                <a:ext uri="{FF2B5EF4-FFF2-40B4-BE49-F238E27FC236}">
                  <a16:creationId xmlns:a16="http://schemas.microsoft.com/office/drawing/2014/main" id="{063A0CCC-604E-4197-988D-EA7F0005E8E2}"/>
                </a:ext>
              </a:extLst>
            </p:cNvPr>
            <p:cNvSpPr>
              <a:spLocks/>
            </p:cNvSpPr>
            <p:nvPr/>
          </p:nvSpPr>
          <p:spPr bwMode="auto">
            <a:xfrm>
              <a:off x="11299825" y="6316663"/>
              <a:ext cx="171450" cy="177800"/>
            </a:xfrm>
            <a:custGeom>
              <a:avLst/>
              <a:gdLst>
                <a:gd name="T0" fmla="*/ 119 w 119"/>
                <a:gd name="T1" fmla="*/ 44 h 123"/>
                <a:gd name="T2" fmla="*/ 105 w 119"/>
                <a:gd name="T3" fmla="*/ 121 h 123"/>
                <a:gd name="T4" fmla="*/ 97 w 119"/>
                <a:gd name="T5" fmla="*/ 121 h 123"/>
                <a:gd name="T6" fmla="*/ 58 w 119"/>
                <a:gd name="T7" fmla="*/ 123 h 123"/>
                <a:gd name="T8" fmla="*/ 49 w 119"/>
                <a:gd name="T9" fmla="*/ 122 h 123"/>
                <a:gd name="T10" fmla="*/ 6 w 119"/>
                <a:gd name="T11" fmla="*/ 101 h 123"/>
                <a:gd name="T12" fmla="*/ 4 w 119"/>
                <a:gd name="T13" fmla="*/ 98 h 123"/>
                <a:gd name="T14" fmla="*/ 0 w 119"/>
                <a:gd name="T15" fmla="*/ 2 h 123"/>
                <a:gd name="T16" fmla="*/ 0 w 119"/>
                <a:gd name="T17" fmla="*/ 0 h 123"/>
                <a:gd name="T18" fmla="*/ 119 w 119"/>
                <a:gd name="T19" fmla="*/ 44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9" h="123">
                  <a:moveTo>
                    <a:pt x="119" y="44"/>
                  </a:moveTo>
                  <a:cubicBezTo>
                    <a:pt x="108" y="68"/>
                    <a:pt x="104" y="94"/>
                    <a:pt x="105" y="121"/>
                  </a:cubicBezTo>
                  <a:cubicBezTo>
                    <a:pt x="102" y="121"/>
                    <a:pt x="100" y="121"/>
                    <a:pt x="97" y="121"/>
                  </a:cubicBezTo>
                  <a:cubicBezTo>
                    <a:pt x="84" y="122"/>
                    <a:pt x="71" y="123"/>
                    <a:pt x="58" y="123"/>
                  </a:cubicBezTo>
                  <a:cubicBezTo>
                    <a:pt x="55" y="123"/>
                    <a:pt x="52" y="123"/>
                    <a:pt x="49" y="122"/>
                  </a:cubicBezTo>
                  <a:cubicBezTo>
                    <a:pt x="35" y="115"/>
                    <a:pt x="20" y="108"/>
                    <a:pt x="6" y="101"/>
                  </a:cubicBezTo>
                  <a:cubicBezTo>
                    <a:pt x="5" y="101"/>
                    <a:pt x="4" y="99"/>
                    <a:pt x="4" y="98"/>
                  </a:cubicBezTo>
                  <a:cubicBezTo>
                    <a:pt x="2" y="66"/>
                    <a:pt x="1" y="34"/>
                    <a:pt x="0" y="2"/>
                  </a:cubicBezTo>
                  <a:cubicBezTo>
                    <a:pt x="0" y="1"/>
                    <a:pt x="0" y="1"/>
                    <a:pt x="0" y="0"/>
                  </a:cubicBezTo>
                  <a:cubicBezTo>
                    <a:pt x="39" y="15"/>
                    <a:pt x="78" y="32"/>
                    <a:pt x="119" y="44"/>
                  </a:cubicBezTo>
                  <a:close/>
                </a:path>
              </a:pathLst>
            </a:custGeom>
            <a:solidFill>
              <a:srgbClr val="FFC000"/>
            </a:solidFill>
            <a:ln>
              <a:noFill/>
            </a:ln>
          </p:spPr>
          <p:txBody>
            <a:bodyPr vert="horz" wrap="square" lIns="91440" tIns="45720" rIns="91440" bIns="45720" numCol="1" anchor="t" anchorCtr="0" compatLnSpc="1">
              <a:prstTxWarp prst="textNoShape">
                <a:avLst/>
              </a:prstTxWarp>
            </a:bodyPr>
            <a:lstStyle/>
            <a:p>
              <a:pPr algn="r" rtl="1"/>
              <a:endParaRPr lang="es-PE">
                <a:cs typeface="B Nazanin" panose="00000700000000000000" pitchFamily="2" charset="-78"/>
              </a:endParaRPr>
            </a:p>
          </p:txBody>
        </p:sp>
        <p:sp>
          <p:nvSpPr>
            <p:cNvPr id="13" name="Freeform 9">
              <a:extLst>
                <a:ext uri="{FF2B5EF4-FFF2-40B4-BE49-F238E27FC236}">
                  <a16:creationId xmlns:a16="http://schemas.microsoft.com/office/drawing/2014/main" id="{F2084C28-3187-4785-8AB8-544BB6FE5E08}"/>
                </a:ext>
              </a:extLst>
            </p:cNvPr>
            <p:cNvSpPr>
              <a:spLocks/>
            </p:cNvSpPr>
            <p:nvPr/>
          </p:nvSpPr>
          <p:spPr bwMode="auto">
            <a:xfrm>
              <a:off x="11547475" y="6621463"/>
              <a:ext cx="342900" cy="95250"/>
            </a:xfrm>
            <a:custGeom>
              <a:avLst/>
              <a:gdLst>
                <a:gd name="T0" fmla="*/ 238 w 238"/>
                <a:gd name="T1" fmla="*/ 1 h 66"/>
                <a:gd name="T2" fmla="*/ 225 w 238"/>
                <a:gd name="T3" fmla="*/ 18 h 66"/>
                <a:gd name="T4" fmla="*/ 177 w 238"/>
                <a:gd name="T5" fmla="*/ 54 h 66"/>
                <a:gd name="T6" fmla="*/ 142 w 238"/>
                <a:gd name="T7" fmla="*/ 64 h 66"/>
                <a:gd name="T8" fmla="*/ 109 w 238"/>
                <a:gd name="T9" fmla="*/ 53 h 66"/>
                <a:gd name="T10" fmla="*/ 101 w 238"/>
                <a:gd name="T11" fmla="*/ 53 h 66"/>
                <a:gd name="T12" fmla="*/ 47 w 238"/>
                <a:gd name="T13" fmla="*/ 60 h 66"/>
                <a:gd name="T14" fmla="*/ 1 w 238"/>
                <a:gd name="T15" fmla="*/ 35 h 66"/>
                <a:gd name="T16" fmla="*/ 0 w 238"/>
                <a:gd name="T17" fmla="*/ 33 h 66"/>
                <a:gd name="T18" fmla="*/ 238 w 238"/>
                <a:gd name="T19" fmla="*/ 0 h 66"/>
                <a:gd name="T20" fmla="*/ 238 w 238"/>
                <a:gd name="T21" fmla="*/ 1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8" h="66">
                  <a:moveTo>
                    <a:pt x="238" y="1"/>
                  </a:moveTo>
                  <a:cubicBezTo>
                    <a:pt x="234" y="7"/>
                    <a:pt x="230" y="12"/>
                    <a:pt x="225" y="18"/>
                  </a:cubicBezTo>
                  <a:cubicBezTo>
                    <a:pt x="211" y="33"/>
                    <a:pt x="195" y="45"/>
                    <a:pt x="177" y="54"/>
                  </a:cubicBezTo>
                  <a:cubicBezTo>
                    <a:pt x="166" y="59"/>
                    <a:pt x="155" y="63"/>
                    <a:pt x="142" y="64"/>
                  </a:cubicBezTo>
                  <a:cubicBezTo>
                    <a:pt x="130" y="64"/>
                    <a:pt x="119" y="60"/>
                    <a:pt x="109" y="53"/>
                  </a:cubicBezTo>
                  <a:cubicBezTo>
                    <a:pt x="106" y="52"/>
                    <a:pt x="104" y="51"/>
                    <a:pt x="101" y="53"/>
                  </a:cubicBezTo>
                  <a:cubicBezTo>
                    <a:pt x="84" y="65"/>
                    <a:pt x="66" y="66"/>
                    <a:pt x="47" y="60"/>
                  </a:cubicBezTo>
                  <a:cubicBezTo>
                    <a:pt x="30" y="55"/>
                    <a:pt x="15" y="46"/>
                    <a:pt x="1" y="35"/>
                  </a:cubicBezTo>
                  <a:cubicBezTo>
                    <a:pt x="1" y="34"/>
                    <a:pt x="1" y="34"/>
                    <a:pt x="0" y="33"/>
                  </a:cubicBezTo>
                  <a:cubicBezTo>
                    <a:pt x="81" y="29"/>
                    <a:pt x="160" y="21"/>
                    <a:pt x="238" y="0"/>
                  </a:cubicBezTo>
                  <a:cubicBezTo>
                    <a:pt x="238" y="0"/>
                    <a:pt x="238" y="1"/>
                    <a:pt x="238" y="1"/>
                  </a:cubicBezTo>
                  <a:close/>
                </a:path>
              </a:pathLst>
            </a:custGeom>
            <a:solidFill>
              <a:srgbClr val="FFC000"/>
            </a:solidFill>
            <a:ln>
              <a:noFill/>
            </a:ln>
          </p:spPr>
          <p:txBody>
            <a:bodyPr vert="horz" wrap="square" lIns="91440" tIns="45720" rIns="91440" bIns="45720" numCol="1" anchor="t" anchorCtr="0" compatLnSpc="1">
              <a:prstTxWarp prst="textNoShape">
                <a:avLst/>
              </a:prstTxWarp>
            </a:bodyPr>
            <a:lstStyle/>
            <a:p>
              <a:pPr algn="r" rtl="1"/>
              <a:endParaRPr lang="es-PE">
                <a:cs typeface="B Nazanin" panose="00000700000000000000" pitchFamily="2" charset="-78"/>
              </a:endParaRPr>
            </a:p>
          </p:txBody>
        </p:sp>
        <p:sp>
          <p:nvSpPr>
            <p:cNvPr id="14" name="Freeform 10">
              <a:extLst>
                <a:ext uri="{FF2B5EF4-FFF2-40B4-BE49-F238E27FC236}">
                  <a16:creationId xmlns:a16="http://schemas.microsoft.com/office/drawing/2014/main" id="{DB44FE51-FA45-49B4-A95C-A6C14D2C5FD8}"/>
                </a:ext>
              </a:extLst>
            </p:cNvPr>
            <p:cNvSpPr>
              <a:spLocks/>
            </p:cNvSpPr>
            <p:nvPr/>
          </p:nvSpPr>
          <p:spPr bwMode="auto">
            <a:xfrm>
              <a:off x="11904663" y="6340475"/>
              <a:ext cx="119063" cy="76200"/>
            </a:xfrm>
            <a:custGeom>
              <a:avLst/>
              <a:gdLst>
                <a:gd name="T0" fmla="*/ 0 w 83"/>
                <a:gd name="T1" fmla="*/ 3 h 53"/>
                <a:gd name="T2" fmla="*/ 11 w 83"/>
                <a:gd name="T3" fmla="*/ 2 h 53"/>
                <a:gd name="T4" fmla="*/ 60 w 83"/>
                <a:gd name="T5" fmla="*/ 4 h 53"/>
                <a:gd name="T6" fmla="*/ 76 w 83"/>
                <a:gd name="T7" fmla="*/ 12 h 53"/>
                <a:gd name="T8" fmla="*/ 75 w 83"/>
                <a:gd name="T9" fmla="*/ 31 h 53"/>
                <a:gd name="T10" fmla="*/ 39 w 83"/>
                <a:gd name="T11" fmla="*/ 48 h 53"/>
                <a:gd name="T12" fmla="*/ 22 w 83"/>
                <a:gd name="T13" fmla="*/ 53 h 53"/>
                <a:gd name="T14" fmla="*/ 0 w 83"/>
                <a:gd name="T15" fmla="*/ 3 h 5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3" h="53">
                  <a:moveTo>
                    <a:pt x="0" y="3"/>
                  </a:moveTo>
                  <a:cubicBezTo>
                    <a:pt x="4" y="2"/>
                    <a:pt x="7" y="2"/>
                    <a:pt x="11" y="2"/>
                  </a:cubicBezTo>
                  <a:cubicBezTo>
                    <a:pt x="27" y="1"/>
                    <a:pt x="44" y="0"/>
                    <a:pt x="60" y="4"/>
                  </a:cubicBezTo>
                  <a:cubicBezTo>
                    <a:pt x="66" y="6"/>
                    <a:pt x="71" y="8"/>
                    <a:pt x="76" y="12"/>
                  </a:cubicBezTo>
                  <a:cubicBezTo>
                    <a:pt x="83" y="18"/>
                    <a:pt x="83" y="26"/>
                    <a:pt x="75" y="31"/>
                  </a:cubicBezTo>
                  <a:cubicBezTo>
                    <a:pt x="64" y="39"/>
                    <a:pt x="52" y="43"/>
                    <a:pt x="39" y="48"/>
                  </a:cubicBezTo>
                  <a:cubicBezTo>
                    <a:pt x="34" y="49"/>
                    <a:pt x="28" y="51"/>
                    <a:pt x="22" y="53"/>
                  </a:cubicBezTo>
                  <a:cubicBezTo>
                    <a:pt x="18" y="35"/>
                    <a:pt x="11" y="18"/>
                    <a:pt x="0" y="3"/>
                  </a:cubicBezTo>
                  <a:close/>
                </a:path>
              </a:pathLst>
            </a:custGeom>
            <a:solidFill>
              <a:srgbClr val="FFC000"/>
            </a:solidFill>
            <a:ln>
              <a:noFill/>
            </a:ln>
          </p:spPr>
          <p:txBody>
            <a:bodyPr vert="horz" wrap="square" lIns="91440" tIns="45720" rIns="91440" bIns="45720" numCol="1" anchor="t" anchorCtr="0" compatLnSpc="1">
              <a:prstTxWarp prst="textNoShape">
                <a:avLst/>
              </a:prstTxWarp>
            </a:bodyPr>
            <a:lstStyle/>
            <a:p>
              <a:pPr algn="r" rtl="1"/>
              <a:endParaRPr lang="es-PE">
                <a:cs typeface="B Nazanin" panose="00000700000000000000" pitchFamily="2" charset="-78"/>
              </a:endParaRPr>
            </a:p>
          </p:txBody>
        </p:sp>
        <p:sp>
          <p:nvSpPr>
            <p:cNvPr id="15" name="Freeform 11">
              <a:extLst>
                <a:ext uri="{FF2B5EF4-FFF2-40B4-BE49-F238E27FC236}">
                  <a16:creationId xmlns:a16="http://schemas.microsoft.com/office/drawing/2014/main" id="{A3BC83F9-B7B5-4965-8B3F-BC8FD40B00F9}"/>
                </a:ext>
              </a:extLst>
            </p:cNvPr>
            <p:cNvSpPr>
              <a:spLocks/>
            </p:cNvSpPr>
            <p:nvPr/>
          </p:nvSpPr>
          <p:spPr bwMode="auto">
            <a:xfrm>
              <a:off x="11690350" y="6176963"/>
              <a:ext cx="82550" cy="134938"/>
            </a:xfrm>
            <a:custGeom>
              <a:avLst/>
              <a:gdLst>
                <a:gd name="T0" fmla="*/ 1 w 58"/>
                <a:gd name="T1" fmla="*/ 87 h 93"/>
                <a:gd name="T2" fmla="*/ 20 w 58"/>
                <a:gd name="T3" fmla="*/ 33 h 93"/>
                <a:gd name="T4" fmla="*/ 37 w 58"/>
                <a:gd name="T5" fmla="*/ 9 h 93"/>
                <a:gd name="T6" fmla="*/ 39 w 58"/>
                <a:gd name="T7" fmla="*/ 4 h 93"/>
                <a:gd name="T8" fmla="*/ 46 w 58"/>
                <a:gd name="T9" fmla="*/ 0 h 93"/>
                <a:gd name="T10" fmla="*/ 52 w 58"/>
                <a:gd name="T11" fmla="*/ 2 h 93"/>
                <a:gd name="T12" fmla="*/ 56 w 58"/>
                <a:gd name="T13" fmla="*/ 10 h 93"/>
                <a:gd name="T14" fmla="*/ 46 w 58"/>
                <a:gd name="T15" fmla="*/ 30 h 93"/>
                <a:gd name="T16" fmla="*/ 27 w 58"/>
                <a:gd name="T17" fmla="*/ 57 h 93"/>
                <a:gd name="T18" fmla="*/ 19 w 58"/>
                <a:gd name="T19" fmla="*/ 86 h 93"/>
                <a:gd name="T20" fmla="*/ 16 w 58"/>
                <a:gd name="T21" fmla="*/ 91 h 93"/>
                <a:gd name="T22" fmla="*/ 6 w 58"/>
                <a:gd name="T23" fmla="*/ 92 h 93"/>
                <a:gd name="T24" fmla="*/ 1 w 58"/>
                <a:gd name="T25" fmla="*/ 87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8" h="93">
                  <a:moveTo>
                    <a:pt x="1" y="87"/>
                  </a:moveTo>
                  <a:cubicBezTo>
                    <a:pt x="0" y="67"/>
                    <a:pt x="8" y="49"/>
                    <a:pt x="20" y="33"/>
                  </a:cubicBezTo>
                  <a:cubicBezTo>
                    <a:pt x="26" y="25"/>
                    <a:pt x="31" y="17"/>
                    <a:pt x="37" y="9"/>
                  </a:cubicBezTo>
                  <a:cubicBezTo>
                    <a:pt x="38" y="8"/>
                    <a:pt x="39" y="6"/>
                    <a:pt x="39" y="4"/>
                  </a:cubicBezTo>
                  <a:cubicBezTo>
                    <a:pt x="41" y="1"/>
                    <a:pt x="43" y="0"/>
                    <a:pt x="46" y="0"/>
                  </a:cubicBezTo>
                  <a:cubicBezTo>
                    <a:pt x="48" y="1"/>
                    <a:pt x="50" y="1"/>
                    <a:pt x="52" y="2"/>
                  </a:cubicBezTo>
                  <a:cubicBezTo>
                    <a:pt x="56" y="3"/>
                    <a:pt x="58" y="6"/>
                    <a:pt x="56" y="10"/>
                  </a:cubicBezTo>
                  <a:cubicBezTo>
                    <a:pt x="53" y="17"/>
                    <a:pt x="50" y="23"/>
                    <a:pt x="46" y="30"/>
                  </a:cubicBezTo>
                  <a:cubicBezTo>
                    <a:pt x="40" y="39"/>
                    <a:pt x="33" y="48"/>
                    <a:pt x="27" y="57"/>
                  </a:cubicBezTo>
                  <a:cubicBezTo>
                    <a:pt x="21" y="66"/>
                    <a:pt x="19" y="76"/>
                    <a:pt x="19" y="86"/>
                  </a:cubicBezTo>
                  <a:cubicBezTo>
                    <a:pt x="19" y="89"/>
                    <a:pt x="18" y="90"/>
                    <a:pt x="16" y="91"/>
                  </a:cubicBezTo>
                  <a:cubicBezTo>
                    <a:pt x="12" y="91"/>
                    <a:pt x="9" y="92"/>
                    <a:pt x="6" y="92"/>
                  </a:cubicBezTo>
                  <a:cubicBezTo>
                    <a:pt x="0" y="93"/>
                    <a:pt x="0" y="93"/>
                    <a:pt x="1" y="87"/>
                  </a:cubicBezTo>
                  <a:close/>
                </a:path>
              </a:pathLst>
            </a:custGeom>
            <a:solidFill>
              <a:srgbClr val="FFC000"/>
            </a:solidFill>
            <a:ln>
              <a:noFill/>
            </a:ln>
          </p:spPr>
          <p:txBody>
            <a:bodyPr vert="horz" wrap="square" lIns="91440" tIns="45720" rIns="91440" bIns="45720" numCol="1" anchor="t" anchorCtr="0" compatLnSpc="1">
              <a:prstTxWarp prst="textNoShape">
                <a:avLst/>
              </a:prstTxWarp>
            </a:bodyPr>
            <a:lstStyle/>
            <a:p>
              <a:pPr algn="r" rtl="1"/>
              <a:endParaRPr lang="es-PE">
                <a:cs typeface="B Nazanin" panose="00000700000000000000" pitchFamily="2" charset="-78"/>
              </a:endParaRPr>
            </a:p>
          </p:txBody>
        </p:sp>
      </p:grpSp>
      <p:grpSp>
        <p:nvGrpSpPr>
          <p:cNvPr id="16" name="Grupo 15">
            <a:extLst>
              <a:ext uri="{FF2B5EF4-FFF2-40B4-BE49-F238E27FC236}">
                <a16:creationId xmlns:a16="http://schemas.microsoft.com/office/drawing/2014/main" id="{28963192-F945-4458-8BAD-60C6B33854C9}"/>
              </a:ext>
            </a:extLst>
          </p:cNvPr>
          <p:cNvGrpSpPr/>
          <p:nvPr/>
        </p:nvGrpSpPr>
        <p:grpSpPr>
          <a:xfrm rot="10800000">
            <a:off x="120811" y="6612571"/>
            <a:ext cx="11775915" cy="145782"/>
            <a:chOff x="120811" y="6612571"/>
            <a:chExt cx="11775915" cy="145782"/>
          </a:xfrm>
        </p:grpSpPr>
        <p:cxnSp>
          <p:nvCxnSpPr>
            <p:cNvPr id="17" name="Conector recto 16">
              <a:extLst>
                <a:ext uri="{FF2B5EF4-FFF2-40B4-BE49-F238E27FC236}">
                  <a16:creationId xmlns:a16="http://schemas.microsoft.com/office/drawing/2014/main" id="{CCE115B4-93BC-4A1D-AA13-A6E32D6D1B45}"/>
                </a:ext>
              </a:extLst>
            </p:cNvPr>
            <p:cNvCxnSpPr>
              <a:cxnSpLocks/>
            </p:cNvCxnSpPr>
            <p:nvPr/>
          </p:nvCxnSpPr>
          <p:spPr>
            <a:xfrm>
              <a:off x="6550702" y="6672530"/>
              <a:ext cx="5346024" cy="0"/>
            </a:xfrm>
            <a:prstGeom prst="line">
              <a:avLst/>
            </a:prstGeom>
            <a:ln w="28575">
              <a:solidFill>
                <a:schemeClr val="accent3">
                  <a:lumMod val="75000"/>
                </a:schemeClr>
              </a:solidFill>
              <a:prstDash val="dash"/>
            </a:ln>
          </p:spPr>
          <p:style>
            <a:lnRef idx="1">
              <a:schemeClr val="accent1"/>
            </a:lnRef>
            <a:fillRef idx="0">
              <a:schemeClr val="accent1"/>
            </a:fillRef>
            <a:effectRef idx="0">
              <a:schemeClr val="accent1"/>
            </a:effectRef>
            <a:fontRef idx="minor">
              <a:schemeClr val="tx1"/>
            </a:fontRef>
          </p:style>
        </p:cxnSp>
        <p:sp>
          <p:nvSpPr>
            <p:cNvPr id="18" name="Rectángulo 17">
              <a:extLst>
                <a:ext uri="{FF2B5EF4-FFF2-40B4-BE49-F238E27FC236}">
                  <a16:creationId xmlns:a16="http://schemas.microsoft.com/office/drawing/2014/main" id="{59F420AC-1F73-44E5-84D9-551B345A1CCE}"/>
                </a:ext>
              </a:extLst>
            </p:cNvPr>
            <p:cNvSpPr/>
            <p:nvPr/>
          </p:nvSpPr>
          <p:spPr>
            <a:xfrm>
              <a:off x="120811" y="6612571"/>
              <a:ext cx="7224369" cy="145782"/>
            </a:xfrm>
            <a:prstGeom prst="rect">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s-PE">
                <a:cs typeface="B Nazanin" panose="00000700000000000000" pitchFamily="2" charset="-78"/>
              </a:endParaRPr>
            </a:p>
          </p:txBody>
        </p:sp>
      </p:grpSp>
    </p:spTree>
    <p:extLst>
      <p:ext uri="{BB962C8B-B14F-4D97-AF65-F5344CB8AC3E}">
        <p14:creationId xmlns:p14="http://schemas.microsoft.com/office/powerpoint/2010/main" val="3668670005"/>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 name="Triángulo isósceles 72">
            <a:extLst>
              <a:ext uri="{FF2B5EF4-FFF2-40B4-BE49-F238E27FC236}">
                <a16:creationId xmlns:a16="http://schemas.microsoft.com/office/drawing/2014/main" id="{E702B1EC-5633-4AAF-BFB5-259747FF2133}"/>
              </a:ext>
            </a:extLst>
          </p:cNvPr>
          <p:cNvSpPr/>
          <p:nvPr/>
        </p:nvSpPr>
        <p:spPr>
          <a:xfrm rot="10800000">
            <a:off x="-2" y="-2"/>
            <a:ext cx="12192001" cy="1108227"/>
          </a:xfrm>
          <a:prstGeom prst="triangle">
            <a:avLst/>
          </a:prstGeom>
          <a:solidFill>
            <a:srgbClr val="FFC000">
              <a:alpha val="44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s-PE">
              <a:cs typeface="B Nazanin" panose="00000700000000000000" pitchFamily="2" charset="-78"/>
            </a:endParaRPr>
          </a:p>
        </p:txBody>
      </p:sp>
      <p:grpSp>
        <p:nvGrpSpPr>
          <p:cNvPr id="74" name="Grupo 73">
            <a:extLst>
              <a:ext uri="{FF2B5EF4-FFF2-40B4-BE49-F238E27FC236}">
                <a16:creationId xmlns:a16="http://schemas.microsoft.com/office/drawing/2014/main" id="{7F47C2F3-F54C-4727-903D-46B2A2673CC7}"/>
              </a:ext>
            </a:extLst>
          </p:cNvPr>
          <p:cNvGrpSpPr/>
          <p:nvPr/>
        </p:nvGrpSpPr>
        <p:grpSpPr>
          <a:xfrm>
            <a:off x="11145135" y="5900654"/>
            <a:ext cx="736601" cy="617538"/>
            <a:chOff x="11299825" y="6099175"/>
            <a:chExt cx="736601" cy="617538"/>
          </a:xfrm>
        </p:grpSpPr>
        <p:sp>
          <p:nvSpPr>
            <p:cNvPr id="75" name="Freeform 5">
              <a:extLst>
                <a:ext uri="{FF2B5EF4-FFF2-40B4-BE49-F238E27FC236}">
                  <a16:creationId xmlns:a16="http://schemas.microsoft.com/office/drawing/2014/main" id="{B0D0545F-1184-4B2B-B772-93C654F221C9}"/>
                </a:ext>
              </a:extLst>
            </p:cNvPr>
            <p:cNvSpPr>
              <a:spLocks/>
            </p:cNvSpPr>
            <p:nvPr/>
          </p:nvSpPr>
          <p:spPr bwMode="auto">
            <a:xfrm>
              <a:off x="11339513" y="6394450"/>
              <a:ext cx="696913" cy="268288"/>
            </a:xfrm>
            <a:custGeom>
              <a:avLst/>
              <a:gdLst>
                <a:gd name="T0" fmla="*/ 220 w 484"/>
                <a:gd name="T1" fmla="*/ 64 h 186"/>
                <a:gd name="T2" fmla="*/ 232 w 484"/>
                <a:gd name="T3" fmla="*/ 118 h 186"/>
                <a:gd name="T4" fmla="*/ 266 w 484"/>
                <a:gd name="T5" fmla="*/ 58 h 186"/>
                <a:gd name="T6" fmla="*/ 269 w 484"/>
                <a:gd name="T7" fmla="*/ 109 h 186"/>
                <a:gd name="T8" fmla="*/ 275 w 484"/>
                <a:gd name="T9" fmla="*/ 62 h 186"/>
                <a:gd name="T10" fmla="*/ 312 w 484"/>
                <a:gd name="T11" fmla="*/ 49 h 186"/>
                <a:gd name="T12" fmla="*/ 323 w 484"/>
                <a:gd name="T13" fmla="*/ 98 h 186"/>
                <a:gd name="T14" fmla="*/ 321 w 484"/>
                <a:gd name="T15" fmla="*/ 51 h 186"/>
                <a:gd name="T16" fmla="*/ 352 w 484"/>
                <a:gd name="T17" fmla="*/ 41 h 186"/>
                <a:gd name="T18" fmla="*/ 356 w 484"/>
                <a:gd name="T19" fmla="*/ 54 h 186"/>
                <a:gd name="T20" fmla="*/ 360 w 484"/>
                <a:gd name="T21" fmla="*/ 90 h 186"/>
                <a:gd name="T22" fmla="*/ 364 w 484"/>
                <a:gd name="T23" fmla="*/ 38 h 186"/>
                <a:gd name="T24" fmla="*/ 396 w 484"/>
                <a:gd name="T25" fmla="*/ 82 h 186"/>
                <a:gd name="T26" fmla="*/ 404 w 484"/>
                <a:gd name="T27" fmla="*/ 72 h 186"/>
                <a:gd name="T28" fmla="*/ 404 w 484"/>
                <a:gd name="T29" fmla="*/ 28 h 186"/>
                <a:gd name="T30" fmla="*/ 432 w 484"/>
                <a:gd name="T31" fmla="*/ 71 h 186"/>
                <a:gd name="T32" fmla="*/ 439 w 484"/>
                <a:gd name="T33" fmla="*/ 17 h 186"/>
                <a:gd name="T34" fmla="*/ 479 w 484"/>
                <a:gd name="T35" fmla="*/ 2 h 186"/>
                <a:gd name="T36" fmla="*/ 480 w 484"/>
                <a:gd name="T37" fmla="*/ 119 h 186"/>
                <a:gd name="T38" fmla="*/ 333 w 484"/>
                <a:gd name="T39" fmla="*/ 159 h 186"/>
                <a:gd name="T40" fmla="*/ 166 w 484"/>
                <a:gd name="T41" fmla="*/ 180 h 186"/>
                <a:gd name="T42" fmla="*/ 48 w 484"/>
                <a:gd name="T43" fmla="*/ 186 h 186"/>
                <a:gd name="T44" fmla="*/ 27 w 484"/>
                <a:gd name="T45" fmla="*/ 127 h 186"/>
                <a:gd name="T46" fmla="*/ 0 w 484"/>
                <a:gd name="T47" fmla="*/ 80 h 186"/>
                <a:gd name="T48" fmla="*/ 45 w 484"/>
                <a:gd name="T49" fmla="*/ 132 h 186"/>
                <a:gd name="T50" fmla="*/ 52 w 484"/>
                <a:gd name="T51" fmla="*/ 77 h 186"/>
                <a:gd name="T52" fmla="*/ 91 w 484"/>
                <a:gd name="T53" fmla="*/ 127 h 186"/>
                <a:gd name="T54" fmla="*/ 98 w 484"/>
                <a:gd name="T55" fmla="*/ 75 h 186"/>
                <a:gd name="T56" fmla="*/ 133 w 484"/>
                <a:gd name="T57" fmla="*/ 122 h 186"/>
                <a:gd name="T58" fmla="*/ 140 w 484"/>
                <a:gd name="T59" fmla="*/ 72 h 186"/>
                <a:gd name="T60" fmla="*/ 181 w 484"/>
                <a:gd name="T61" fmla="*/ 118 h 186"/>
                <a:gd name="T62" fmla="*/ 189 w 484"/>
                <a:gd name="T63" fmla="*/ 111 h 186"/>
                <a:gd name="T64" fmla="*/ 187 w 484"/>
                <a:gd name="T65" fmla="*/ 68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84" h="186">
                  <a:moveTo>
                    <a:pt x="187" y="68"/>
                  </a:moveTo>
                  <a:cubicBezTo>
                    <a:pt x="198" y="66"/>
                    <a:pt x="209" y="65"/>
                    <a:pt x="220" y="64"/>
                  </a:cubicBezTo>
                  <a:cubicBezTo>
                    <a:pt x="221" y="82"/>
                    <a:pt x="222" y="100"/>
                    <a:pt x="223" y="118"/>
                  </a:cubicBezTo>
                  <a:cubicBezTo>
                    <a:pt x="226" y="118"/>
                    <a:pt x="229" y="118"/>
                    <a:pt x="232" y="118"/>
                  </a:cubicBezTo>
                  <a:cubicBezTo>
                    <a:pt x="231" y="100"/>
                    <a:pt x="230" y="81"/>
                    <a:pt x="229" y="63"/>
                  </a:cubicBezTo>
                  <a:cubicBezTo>
                    <a:pt x="241" y="61"/>
                    <a:pt x="253" y="59"/>
                    <a:pt x="266" y="58"/>
                  </a:cubicBezTo>
                  <a:cubicBezTo>
                    <a:pt x="266" y="75"/>
                    <a:pt x="267" y="92"/>
                    <a:pt x="268" y="109"/>
                  </a:cubicBezTo>
                  <a:cubicBezTo>
                    <a:pt x="269" y="109"/>
                    <a:pt x="269" y="109"/>
                    <a:pt x="269" y="109"/>
                  </a:cubicBezTo>
                  <a:cubicBezTo>
                    <a:pt x="277" y="109"/>
                    <a:pt x="277" y="109"/>
                    <a:pt x="277" y="101"/>
                  </a:cubicBezTo>
                  <a:cubicBezTo>
                    <a:pt x="276" y="88"/>
                    <a:pt x="276" y="75"/>
                    <a:pt x="275" y="62"/>
                  </a:cubicBezTo>
                  <a:cubicBezTo>
                    <a:pt x="275" y="60"/>
                    <a:pt x="275" y="58"/>
                    <a:pt x="275" y="56"/>
                  </a:cubicBezTo>
                  <a:cubicBezTo>
                    <a:pt x="287" y="54"/>
                    <a:pt x="299" y="52"/>
                    <a:pt x="312" y="49"/>
                  </a:cubicBezTo>
                  <a:cubicBezTo>
                    <a:pt x="313" y="66"/>
                    <a:pt x="314" y="82"/>
                    <a:pt x="314" y="99"/>
                  </a:cubicBezTo>
                  <a:cubicBezTo>
                    <a:pt x="318" y="99"/>
                    <a:pt x="320" y="98"/>
                    <a:pt x="323" y="98"/>
                  </a:cubicBezTo>
                  <a:cubicBezTo>
                    <a:pt x="323" y="97"/>
                    <a:pt x="324" y="96"/>
                    <a:pt x="323" y="96"/>
                  </a:cubicBezTo>
                  <a:cubicBezTo>
                    <a:pt x="323" y="81"/>
                    <a:pt x="322" y="66"/>
                    <a:pt x="321" y="51"/>
                  </a:cubicBezTo>
                  <a:cubicBezTo>
                    <a:pt x="321" y="48"/>
                    <a:pt x="322" y="47"/>
                    <a:pt x="325" y="47"/>
                  </a:cubicBezTo>
                  <a:cubicBezTo>
                    <a:pt x="334" y="45"/>
                    <a:pt x="343" y="43"/>
                    <a:pt x="352" y="41"/>
                  </a:cubicBezTo>
                  <a:cubicBezTo>
                    <a:pt x="353" y="41"/>
                    <a:pt x="354" y="41"/>
                    <a:pt x="355" y="40"/>
                  </a:cubicBezTo>
                  <a:cubicBezTo>
                    <a:pt x="355" y="45"/>
                    <a:pt x="355" y="50"/>
                    <a:pt x="356" y="54"/>
                  </a:cubicBezTo>
                  <a:cubicBezTo>
                    <a:pt x="356" y="65"/>
                    <a:pt x="357" y="76"/>
                    <a:pt x="357" y="87"/>
                  </a:cubicBezTo>
                  <a:cubicBezTo>
                    <a:pt x="357" y="90"/>
                    <a:pt x="358" y="91"/>
                    <a:pt x="360" y="90"/>
                  </a:cubicBezTo>
                  <a:cubicBezTo>
                    <a:pt x="362" y="90"/>
                    <a:pt x="364" y="90"/>
                    <a:pt x="366" y="90"/>
                  </a:cubicBezTo>
                  <a:cubicBezTo>
                    <a:pt x="366" y="73"/>
                    <a:pt x="365" y="55"/>
                    <a:pt x="364" y="38"/>
                  </a:cubicBezTo>
                  <a:cubicBezTo>
                    <a:pt x="374" y="36"/>
                    <a:pt x="383" y="33"/>
                    <a:pt x="393" y="31"/>
                  </a:cubicBezTo>
                  <a:cubicBezTo>
                    <a:pt x="394" y="48"/>
                    <a:pt x="395" y="65"/>
                    <a:pt x="396" y="82"/>
                  </a:cubicBezTo>
                  <a:cubicBezTo>
                    <a:pt x="399" y="81"/>
                    <a:pt x="401" y="81"/>
                    <a:pt x="404" y="81"/>
                  </a:cubicBezTo>
                  <a:cubicBezTo>
                    <a:pt x="404" y="78"/>
                    <a:pt x="404" y="75"/>
                    <a:pt x="404" y="72"/>
                  </a:cubicBezTo>
                  <a:cubicBezTo>
                    <a:pt x="404" y="58"/>
                    <a:pt x="403" y="44"/>
                    <a:pt x="402" y="31"/>
                  </a:cubicBezTo>
                  <a:cubicBezTo>
                    <a:pt x="402" y="30"/>
                    <a:pt x="403" y="28"/>
                    <a:pt x="404" y="28"/>
                  </a:cubicBezTo>
                  <a:cubicBezTo>
                    <a:pt x="412" y="25"/>
                    <a:pt x="421" y="23"/>
                    <a:pt x="429" y="20"/>
                  </a:cubicBezTo>
                  <a:cubicBezTo>
                    <a:pt x="430" y="37"/>
                    <a:pt x="431" y="54"/>
                    <a:pt x="432" y="71"/>
                  </a:cubicBezTo>
                  <a:cubicBezTo>
                    <a:pt x="435" y="71"/>
                    <a:pt x="438" y="70"/>
                    <a:pt x="441" y="70"/>
                  </a:cubicBezTo>
                  <a:cubicBezTo>
                    <a:pt x="440" y="52"/>
                    <a:pt x="439" y="35"/>
                    <a:pt x="439" y="17"/>
                  </a:cubicBezTo>
                  <a:cubicBezTo>
                    <a:pt x="452" y="11"/>
                    <a:pt x="466" y="6"/>
                    <a:pt x="479" y="0"/>
                  </a:cubicBezTo>
                  <a:cubicBezTo>
                    <a:pt x="479" y="0"/>
                    <a:pt x="479" y="1"/>
                    <a:pt x="479" y="2"/>
                  </a:cubicBezTo>
                  <a:cubicBezTo>
                    <a:pt x="481" y="39"/>
                    <a:pt x="482" y="76"/>
                    <a:pt x="484" y="113"/>
                  </a:cubicBezTo>
                  <a:cubicBezTo>
                    <a:pt x="484" y="116"/>
                    <a:pt x="484" y="118"/>
                    <a:pt x="480" y="119"/>
                  </a:cubicBezTo>
                  <a:cubicBezTo>
                    <a:pt x="453" y="127"/>
                    <a:pt x="427" y="136"/>
                    <a:pt x="399" y="143"/>
                  </a:cubicBezTo>
                  <a:cubicBezTo>
                    <a:pt x="378" y="149"/>
                    <a:pt x="355" y="154"/>
                    <a:pt x="333" y="159"/>
                  </a:cubicBezTo>
                  <a:cubicBezTo>
                    <a:pt x="304" y="165"/>
                    <a:pt x="274" y="170"/>
                    <a:pt x="245" y="173"/>
                  </a:cubicBezTo>
                  <a:cubicBezTo>
                    <a:pt x="218" y="175"/>
                    <a:pt x="192" y="178"/>
                    <a:pt x="166" y="180"/>
                  </a:cubicBezTo>
                  <a:cubicBezTo>
                    <a:pt x="146" y="181"/>
                    <a:pt x="127" y="182"/>
                    <a:pt x="107" y="183"/>
                  </a:cubicBezTo>
                  <a:cubicBezTo>
                    <a:pt x="87" y="184"/>
                    <a:pt x="67" y="185"/>
                    <a:pt x="48" y="186"/>
                  </a:cubicBezTo>
                  <a:cubicBezTo>
                    <a:pt x="44" y="186"/>
                    <a:pt x="43" y="185"/>
                    <a:pt x="42" y="182"/>
                  </a:cubicBezTo>
                  <a:cubicBezTo>
                    <a:pt x="38" y="163"/>
                    <a:pt x="34" y="145"/>
                    <a:pt x="27" y="127"/>
                  </a:cubicBezTo>
                  <a:cubicBezTo>
                    <a:pt x="20" y="111"/>
                    <a:pt x="12" y="96"/>
                    <a:pt x="2" y="82"/>
                  </a:cubicBezTo>
                  <a:cubicBezTo>
                    <a:pt x="1" y="82"/>
                    <a:pt x="1" y="81"/>
                    <a:pt x="0" y="80"/>
                  </a:cubicBezTo>
                  <a:cubicBezTo>
                    <a:pt x="14" y="79"/>
                    <a:pt x="28" y="79"/>
                    <a:pt x="43" y="78"/>
                  </a:cubicBezTo>
                  <a:cubicBezTo>
                    <a:pt x="43" y="96"/>
                    <a:pt x="44" y="114"/>
                    <a:pt x="45" y="132"/>
                  </a:cubicBezTo>
                  <a:cubicBezTo>
                    <a:pt x="48" y="132"/>
                    <a:pt x="51" y="132"/>
                    <a:pt x="54" y="132"/>
                  </a:cubicBezTo>
                  <a:cubicBezTo>
                    <a:pt x="53" y="114"/>
                    <a:pt x="53" y="96"/>
                    <a:pt x="52" y="77"/>
                  </a:cubicBezTo>
                  <a:cubicBezTo>
                    <a:pt x="64" y="77"/>
                    <a:pt x="76" y="76"/>
                    <a:pt x="89" y="75"/>
                  </a:cubicBezTo>
                  <a:cubicBezTo>
                    <a:pt x="89" y="92"/>
                    <a:pt x="90" y="109"/>
                    <a:pt x="91" y="127"/>
                  </a:cubicBezTo>
                  <a:cubicBezTo>
                    <a:pt x="94" y="126"/>
                    <a:pt x="97" y="126"/>
                    <a:pt x="100" y="126"/>
                  </a:cubicBezTo>
                  <a:cubicBezTo>
                    <a:pt x="99" y="109"/>
                    <a:pt x="99" y="92"/>
                    <a:pt x="98" y="75"/>
                  </a:cubicBezTo>
                  <a:cubicBezTo>
                    <a:pt x="109" y="74"/>
                    <a:pt x="120" y="73"/>
                    <a:pt x="131" y="72"/>
                  </a:cubicBezTo>
                  <a:cubicBezTo>
                    <a:pt x="132" y="89"/>
                    <a:pt x="132" y="105"/>
                    <a:pt x="133" y="122"/>
                  </a:cubicBezTo>
                  <a:cubicBezTo>
                    <a:pt x="136" y="122"/>
                    <a:pt x="139" y="122"/>
                    <a:pt x="142" y="122"/>
                  </a:cubicBezTo>
                  <a:cubicBezTo>
                    <a:pt x="141" y="105"/>
                    <a:pt x="141" y="88"/>
                    <a:pt x="140" y="72"/>
                  </a:cubicBezTo>
                  <a:cubicBezTo>
                    <a:pt x="153" y="71"/>
                    <a:pt x="165" y="70"/>
                    <a:pt x="178" y="68"/>
                  </a:cubicBezTo>
                  <a:cubicBezTo>
                    <a:pt x="179" y="85"/>
                    <a:pt x="180" y="101"/>
                    <a:pt x="181" y="118"/>
                  </a:cubicBezTo>
                  <a:cubicBezTo>
                    <a:pt x="181" y="118"/>
                    <a:pt x="181" y="118"/>
                    <a:pt x="181" y="118"/>
                  </a:cubicBezTo>
                  <a:cubicBezTo>
                    <a:pt x="190" y="119"/>
                    <a:pt x="190" y="119"/>
                    <a:pt x="189" y="111"/>
                  </a:cubicBezTo>
                  <a:cubicBezTo>
                    <a:pt x="189" y="98"/>
                    <a:pt x="188" y="85"/>
                    <a:pt x="187" y="72"/>
                  </a:cubicBezTo>
                  <a:cubicBezTo>
                    <a:pt x="187" y="70"/>
                    <a:pt x="187" y="69"/>
                    <a:pt x="187" y="68"/>
                  </a:cubicBezTo>
                  <a:close/>
                </a:path>
              </a:pathLst>
            </a:custGeom>
            <a:solidFill>
              <a:srgbClr val="FFC000"/>
            </a:solidFill>
            <a:ln>
              <a:noFill/>
            </a:ln>
          </p:spPr>
          <p:txBody>
            <a:bodyPr vert="horz" wrap="square" lIns="91440" tIns="45720" rIns="91440" bIns="45720" numCol="1" anchor="t" anchorCtr="0" compatLnSpc="1">
              <a:prstTxWarp prst="textNoShape">
                <a:avLst/>
              </a:prstTxWarp>
            </a:bodyPr>
            <a:lstStyle/>
            <a:p>
              <a:pPr algn="l"/>
              <a:endParaRPr lang="es-PE">
                <a:cs typeface="B Nazanin" panose="00000700000000000000" pitchFamily="2" charset="-78"/>
              </a:endParaRPr>
            </a:p>
          </p:txBody>
        </p:sp>
        <p:sp>
          <p:nvSpPr>
            <p:cNvPr id="76" name="Freeform 6">
              <a:extLst>
                <a:ext uri="{FF2B5EF4-FFF2-40B4-BE49-F238E27FC236}">
                  <a16:creationId xmlns:a16="http://schemas.microsoft.com/office/drawing/2014/main" id="{369D5047-BAB1-4ACC-B083-C53FFC0A5C13}"/>
                </a:ext>
              </a:extLst>
            </p:cNvPr>
            <p:cNvSpPr>
              <a:spLocks/>
            </p:cNvSpPr>
            <p:nvPr/>
          </p:nvSpPr>
          <p:spPr bwMode="auto">
            <a:xfrm>
              <a:off x="11461750" y="6291263"/>
              <a:ext cx="461963" cy="198438"/>
            </a:xfrm>
            <a:custGeom>
              <a:avLst/>
              <a:gdLst>
                <a:gd name="T0" fmla="*/ 1 w 320"/>
                <a:gd name="T1" fmla="*/ 138 h 138"/>
                <a:gd name="T2" fmla="*/ 23 w 320"/>
                <a:gd name="T3" fmla="*/ 48 h 138"/>
                <a:gd name="T4" fmla="*/ 63 w 320"/>
                <a:gd name="T5" fmla="*/ 11 h 138"/>
                <a:gd name="T6" fmla="*/ 123 w 320"/>
                <a:gd name="T7" fmla="*/ 8 h 138"/>
                <a:gd name="T8" fmla="*/ 143 w 320"/>
                <a:gd name="T9" fmla="*/ 17 h 138"/>
                <a:gd name="T10" fmla="*/ 185 w 320"/>
                <a:gd name="T11" fmla="*/ 16 h 138"/>
                <a:gd name="T12" fmla="*/ 253 w 320"/>
                <a:gd name="T13" fmla="*/ 7 h 138"/>
                <a:gd name="T14" fmla="*/ 298 w 320"/>
                <a:gd name="T15" fmla="*/ 40 h 138"/>
                <a:gd name="T16" fmla="*/ 320 w 320"/>
                <a:gd name="T17" fmla="*/ 87 h 138"/>
                <a:gd name="T18" fmla="*/ 320 w 320"/>
                <a:gd name="T19" fmla="*/ 88 h 138"/>
                <a:gd name="T20" fmla="*/ 1 w 320"/>
                <a:gd name="T21" fmla="*/ 138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20" h="138">
                  <a:moveTo>
                    <a:pt x="1" y="138"/>
                  </a:moveTo>
                  <a:cubicBezTo>
                    <a:pt x="0" y="106"/>
                    <a:pt x="6" y="76"/>
                    <a:pt x="23" y="48"/>
                  </a:cubicBezTo>
                  <a:cubicBezTo>
                    <a:pt x="33" y="32"/>
                    <a:pt x="45" y="19"/>
                    <a:pt x="63" y="11"/>
                  </a:cubicBezTo>
                  <a:cubicBezTo>
                    <a:pt x="82" y="2"/>
                    <a:pt x="102" y="1"/>
                    <a:pt x="123" y="8"/>
                  </a:cubicBezTo>
                  <a:cubicBezTo>
                    <a:pt x="130" y="10"/>
                    <a:pt x="136" y="14"/>
                    <a:pt x="143" y="17"/>
                  </a:cubicBezTo>
                  <a:cubicBezTo>
                    <a:pt x="157" y="25"/>
                    <a:pt x="171" y="24"/>
                    <a:pt x="185" y="16"/>
                  </a:cubicBezTo>
                  <a:cubicBezTo>
                    <a:pt x="206" y="4"/>
                    <a:pt x="229" y="0"/>
                    <a:pt x="253" y="7"/>
                  </a:cubicBezTo>
                  <a:cubicBezTo>
                    <a:pt x="272" y="12"/>
                    <a:pt x="286" y="24"/>
                    <a:pt x="298" y="40"/>
                  </a:cubicBezTo>
                  <a:cubicBezTo>
                    <a:pt x="308" y="54"/>
                    <a:pt x="316" y="70"/>
                    <a:pt x="320" y="87"/>
                  </a:cubicBezTo>
                  <a:cubicBezTo>
                    <a:pt x="320" y="87"/>
                    <a:pt x="320" y="88"/>
                    <a:pt x="320" y="88"/>
                  </a:cubicBezTo>
                  <a:cubicBezTo>
                    <a:pt x="216" y="119"/>
                    <a:pt x="109" y="133"/>
                    <a:pt x="1" y="138"/>
                  </a:cubicBezTo>
                  <a:close/>
                </a:path>
              </a:pathLst>
            </a:custGeom>
            <a:solidFill>
              <a:srgbClr val="FFC000"/>
            </a:solidFill>
            <a:ln>
              <a:noFill/>
            </a:ln>
          </p:spPr>
          <p:txBody>
            <a:bodyPr vert="horz" wrap="square" lIns="91440" tIns="45720" rIns="91440" bIns="45720" numCol="1" anchor="t" anchorCtr="0" compatLnSpc="1">
              <a:prstTxWarp prst="textNoShape">
                <a:avLst/>
              </a:prstTxWarp>
            </a:bodyPr>
            <a:lstStyle/>
            <a:p>
              <a:pPr algn="l"/>
              <a:endParaRPr lang="es-PE">
                <a:cs typeface="B Nazanin" panose="00000700000000000000" pitchFamily="2" charset="-78"/>
              </a:endParaRPr>
            </a:p>
          </p:txBody>
        </p:sp>
        <p:sp>
          <p:nvSpPr>
            <p:cNvPr id="77" name="Freeform 7">
              <a:extLst>
                <a:ext uri="{FF2B5EF4-FFF2-40B4-BE49-F238E27FC236}">
                  <a16:creationId xmlns:a16="http://schemas.microsoft.com/office/drawing/2014/main" id="{3F40A07E-FFDB-44A2-AEE0-45724155A95C}"/>
                </a:ext>
              </a:extLst>
            </p:cNvPr>
            <p:cNvSpPr>
              <a:spLocks/>
            </p:cNvSpPr>
            <p:nvPr/>
          </p:nvSpPr>
          <p:spPr bwMode="auto">
            <a:xfrm>
              <a:off x="11503025" y="6099175"/>
              <a:ext cx="192088" cy="190500"/>
            </a:xfrm>
            <a:custGeom>
              <a:avLst/>
              <a:gdLst>
                <a:gd name="T0" fmla="*/ 115 w 134"/>
                <a:gd name="T1" fmla="*/ 123 h 132"/>
                <a:gd name="T2" fmla="*/ 43 w 134"/>
                <a:gd name="T3" fmla="*/ 32 h 132"/>
                <a:gd name="T4" fmla="*/ 42 w 134"/>
                <a:gd name="T5" fmla="*/ 33 h 132"/>
                <a:gd name="T6" fmla="*/ 49 w 134"/>
                <a:gd name="T7" fmla="*/ 38 h 132"/>
                <a:gd name="T8" fmla="*/ 56 w 134"/>
                <a:gd name="T9" fmla="*/ 43 h 132"/>
                <a:gd name="T10" fmla="*/ 101 w 134"/>
                <a:gd name="T11" fmla="*/ 107 h 132"/>
                <a:gd name="T12" fmla="*/ 103 w 134"/>
                <a:gd name="T13" fmla="*/ 120 h 132"/>
                <a:gd name="T14" fmla="*/ 95 w 134"/>
                <a:gd name="T15" fmla="*/ 131 h 132"/>
                <a:gd name="T16" fmla="*/ 68 w 134"/>
                <a:gd name="T17" fmla="*/ 128 h 132"/>
                <a:gd name="T18" fmla="*/ 18 w 134"/>
                <a:gd name="T19" fmla="*/ 84 h 132"/>
                <a:gd name="T20" fmla="*/ 2 w 134"/>
                <a:gd name="T21" fmla="*/ 28 h 132"/>
                <a:gd name="T22" fmla="*/ 1 w 134"/>
                <a:gd name="T23" fmla="*/ 12 h 132"/>
                <a:gd name="T24" fmla="*/ 12 w 134"/>
                <a:gd name="T25" fmla="*/ 1 h 132"/>
                <a:gd name="T26" fmla="*/ 71 w 134"/>
                <a:gd name="T27" fmla="*/ 14 h 132"/>
                <a:gd name="T28" fmla="*/ 110 w 134"/>
                <a:gd name="T29" fmla="*/ 37 h 132"/>
                <a:gd name="T30" fmla="*/ 132 w 134"/>
                <a:gd name="T31" fmla="*/ 81 h 132"/>
                <a:gd name="T32" fmla="*/ 120 w 134"/>
                <a:gd name="T33" fmla="*/ 119 h 132"/>
                <a:gd name="T34" fmla="*/ 115 w 134"/>
                <a:gd name="T35" fmla="*/ 123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34" h="132">
                  <a:moveTo>
                    <a:pt x="115" y="123"/>
                  </a:moveTo>
                  <a:cubicBezTo>
                    <a:pt x="103" y="83"/>
                    <a:pt x="81" y="51"/>
                    <a:pt x="43" y="32"/>
                  </a:cubicBezTo>
                  <a:cubicBezTo>
                    <a:pt x="43" y="32"/>
                    <a:pt x="43" y="32"/>
                    <a:pt x="42" y="33"/>
                  </a:cubicBezTo>
                  <a:cubicBezTo>
                    <a:pt x="45" y="34"/>
                    <a:pt x="47" y="36"/>
                    <a:pt x="49" y="38"/>
                  </a:cubicBezTo>
                  <a:cubicBezTo>
                    <a:pt x="52" y="39"/>
                    <a:pt x="54" y="41"/>
                    <a:pt x="56" y="43"/>
                  </a:cubicBezTo>
                  <a:cubicBezTo>
                    <a:pt x="77" y="60"/>
                    <a:pt x="93" y="81"/>
                    <a:pt x="101" y="107"/>
                  </a:cubicBezTo>
                  <a:cubicBezTo>
                    <a:pt x="102" y="112"/>
                    <a:pt x="103" y="116"/>
                    <a:pt x="103" y="120"/>
                  </a:cubicBezTo>
                  <a:cubicBezTo>
                    <a:pt x="104" y="127"/>
                    <a:pt x="101" y="130"/>
                    <a:pt x="95" y="131"/>
                  </a:cubicBezTo>
                  <a:cubicBezTo>
                    <a:pt x="85" y="132"/>
                    <a:pt x="76" y="131"/>
                    <a:pt x="68" y="128"/>
                  </a:cubicBezTo>
                  <a:cubicBezTo>
                    <a:pt x="46" y="119"/>
                    <a:pt x="29" y="105"/>
                    <a:pt x="18" y="84"/>
                  </a:cubicBezTo>
                  <a:cubicBezTo>
                    <a:pt x="10" y="66"/>
                    <a:pt x="5" y="47"/>
                    <a:pt x="2" y="28"/>
                  </a:cubicBezTo>
                  <a:cubicBezTo>
                    <a:pt x="2" y="23"/>
                    <a:pt x="1" y="17"/>
                    <a:pt x="1" y="12"/>
                  </a:cubicBezTo>
                  <a:cubicBezTo>
                    <a:pt x="0" y="4"/>
                    <a:pt x="4" y="0"/>
                    <a:pt x="12" y="1"/>
                  </a:cubicBezTo>
                  <a:cubicBezTo>
                    <a:pt x="32" y="4"/>
                    <a:pt x="52" y="7"/>
                    <a:pt x="71" y="14"/>
                  </a:cubicBezTo>
                  <a:cubicBezTo>
                    <a:pt x="85" y="19"/>
                    <a:pt x="99" y="26"/>
                    <a:pt x="110" y="37"/>
                  </a:cubicBezTo>
                  <a:cubicBezTo>
                    <a:pt x="121" y="50"/>
                    <a:pt x="130" y="64"/>
                    <a:pt x="132" y="81"/>
                  </a:cubicBezTo>
                  <a:cubicBezTo>
                    <a:pt x="134" y="96"/>
                    <a:pt x="130" y="109"/>
                    <a:pt x="120" y="119"/>
                  </a:cubicBezTo>
                  <a:cubicBezTo>
                    <a:pt x="119" y="121"/>
                    <a:pt x="117" y="122"/>
                    <a:pt x="115" y="123"/>
                  </a:cubicBezTo>
                  <a:close/>
                </a:path>
              </a:pathLst>
            </a:custGeom>
            <a:solidFill>
              <a:srgbClr val="FFC000"/>
            </a:solidFill>
            <a:ln>
              <a:noFill/>
            </a:ln>
          </p:spPr>
          <p:txBody>
            <a:bodyPr vert="horz" wrap="square" lIns="91440" tIns="45720" rIns="91440" bIns="45720" numCol="1" anchor="t" anchorCtr="0" compatLnSpc="1">
              <a:prstTxWarp prst="textNoShape">
                <a:avLst/>
              </a:prstTxWarp>
            </a:bodyPr>
            <a:lstStyle/>
            <a:p>
              <a:pPr algn="l"/>
              <a:endParaRPr lang="es-PE">
                <a:cs typeface="B Nazanin" panose="00000700000000000000" pitchFamily="2" charset="-78"/>
              </a:endParaRPr>
            </a:p>
          </p:txBody>
        </p:sp>
        <p:sp>
          <p:nvSpPr>
            <p:cNvPr id="78" name="Freeform 8">
              <a:extLst>
                <a:ext uri="{FF2B5EF4-FFF2-40B4-BE49-F238E27FC236}">
                  <a16:creationId xmlns:a16="http://schemas.microsoft.com/office/drawing/2014/main" id="{8B225FB8-EA91-4773-8EC2-692EDD929259}"/>
                </a:ext>
              </a:extLst>
            </p:cNvPr>
            <p:cNvSpPr>
              <a:spLocks/>
            </p:cNvSpPr>
            <p:nvPr/>
          </p:nvSpPr>
          <p:spPr bwMode="auto">
            <a:xfrm>
              <a:off x="11299825" y="6316663"/>
              <a:ext cx="171450" cy="177800"/>
            </a:xfrm>
            <a:custGeom>
              <a:avLst/>
              <a:gdLst>
                <a:gd name="T0" fmla="*/ 119 w 119"/>
                <a:gd name="T1" fmla="*/ 44 h 123"/>
                <a:gd name="T2" fmla="*/ 105 w 119"/>
                <a:gd name="T3" fmla="*/ 121 h 123"/>
                <a:gd name="T4" fmla="*/ 97 w 119"/>
                <a:gd name="T5" fmla="*/ 121 h 123"/>
                <a:gd name="T6" fmla="*/ 58 w 119"/>
                <a:gd name="T7" fmla="*/ 123 h 123"/>
                <a:gd name="T8" fmla="*/ 49 w 119"/>
                <a:gd name="T9" fmla="*/ 122 h 123"/>
                <a:gd name="T10" fmla="*/ 6 w 119"/>
                <a:gd name="T11" fmla="*/ 101 h 123"/>
                <a:gd name="T12" fmla="*/ 4 w 119"/>
                <a:gd name="T13" fmla="*/ 98 h 123"/>
                <a:gd name="T14" fmla="*/ 0 w 119"/>
                <a:gd name="T15" fmla="*/ 2 h 123"/>
                <a:gd name="T16" fmla="*/ 0 w 119"/>
                <a:gd name="T17" fmla="*/ 0 h 123"/>
                <a:gd name="T18" fmla="*/ 119 w 119"/>
                <a:gd name="T19" fmla="*/ 44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9" h="123">
                  <a:moveTo>
                    <a:pt x="119" y="44"/>
                  </a:moveTo>
                  <a:cubicBezTo>
                    <a:pt x="108" y="68"/>
                    <a:pt x="104" y="94"/>
                    <a:pt x="105" y="121"/>
                  </a:cubicBezTo>
                  <a:cubicBezTo>
                    <a:pt x="102" y="121"/>
                    <a:pt x="100" y="121"/>
                    <a:pt x="97" y="121"/>
                  </a:cubicBezTo>
                  <a:cubicBezTo>
                    <a:pt x="84" y="122"/>
                    <a:pt x="71" y="123"/>
                    <a:pt x="58" y="123"/>
                  </a:cubicBezTo>
                  <a:cubicBezTo>
                    <a:pt x="55" y="123"/>
                    <a:pt x="52" y="123"/>
                    <a:pt x="49" y="122"/>
                  </a:cubicBezTo>
                  <a:cubicBezTo>
                    <a:pt x="35" y="115"/>
                    <a:pt x="20" y="108"/>
                    <a:pt x="6" y="101"/>
                  </a:cubicBezTo>
                  <a:cubicBezTo>
                    <a:pt x="5" y="101"/>
                    <a:pt x="4" y="99"/>
                    <a:pt x="4" y="98"/>
                  </a:cubicBezTo>
                  <a:cubicBezTo>
                    <a:pt x="2" y="66"/>
                    <a:pt x="1" y="34"/>
                    <a:pt x="0" y="2"/>
                  </a:cubicBezTo>
                  <a:cubicBezTo>
                    <a:pt x="0" y="1"/>
                    <a:pt x="0" y="1"/>
                    <a:pt x="0" y="0"/>
                  </a:cubicBezTo>
                  <a:cubicBezTo>
                    <a:pt x="39" y="15"/>
                    <a:pt x="78" y="32"/>
                    <a:pt x="119" y="44"/>
                  </a:cubicBezTo>
                  <a:close/>
                </a:path>
              </a:pathLst>
            </a:custGeom>
            <a:solidFill>
              <a:srgbClr val="FFC000"/>
            </a:solidFill>
            <a:ln>
              <a:noFill/>
            </a:ln>
          </p:spPr>
          <p:txBody>
            <a:bodyPr vert="horz" wrap="square" lIns="91440" tIns="45720" rIns="91440" bIns="45720" numCol="1" anchor="t" anchorCtr="0" compatLnSpc="1">
              <a:prstTxWarp prst="textNoShape">
                <a:avLst/>
              </a:prstTxWarp>
            </a:bodyPr>
            <a:lstStyle/>
            <a:p>
              <a:pPr algn="l"/>
              <a:endParaRPr lang="es-PE">
                <a:cs typeface="B Nazanin" panose="00000700000000000000" pitchFamily="2" charset="-78"/>
              </a:endParaRPr>
            </a:p>
          </p:txBody>
        </p:sp>
        <p:sp>
          <p:nvSpPr>
            <p:cNvPr id="79" name="Freeform 9">
              <a:extLst>
                <a:ext uri="{FF2B5EF4-FFF2-40B4-BE49-F238E27FC236}">
                  <a16:creationId xmlns:a16="http://schemas.microsoft.com/office/drawing/2014/main" id="{FEFC761F-0F5C-4452-B7BB-E8DDDB41D2B9}"/>
                </a:ext>
              </a:extLst>
            </p:cNvPr>
            <p:cNvSpPr>
              <a:spLocks/>
            </p:cNvSpPr>
            <p:nvPr/>
          </p:nvSpPr>
          <p:spPr bwMode="auto">
            <a:xfrm>
              <a:off x="11547475" y="6621463"/>
              <a:ext cx="342900" cy="95250"/>
            </a:xfrm>
            <a:custGeom>
              <a:avLst/>
              <a:gdLst>
                <a:gd name="T0" fmla="*/ 238 w 238"/>
                <a:gd name="T1" fmla="*/ 1 h 66"/>
                <a:gd name="T2" fmla="*/ 225 w 238"/>
                <a:gd name="T3" fmla="*/ 18 h 66"/>
                <a:gd name="T4" fmla="*/ 177 w 238"/>
                <a:gd name="T5" fmla="*/ 54 h 66"/>
                <a:gd name="T6" fmla="*/ 142 w 238"/>
                <a:gd name="T7" fmla="*/ 64 h 66"/>
                <a:gd name="T8" fmla="*/ 109 w 238"/>
                <a:gd name="T9" fmla="*/ 53 h 66"/>
                <a:gd name="T10" fmla="*/ 101 w 238"/>
                <a:gd name="T11" fmla="*/ 53 h 66"/>
                <a:gd name="T12" fmla="*/ 47 w 238"/>
                <a:gd name="T13" fmla="*/ 60 h 66"/>
                <a:gd name="T14" fmla="*/ 1 w 238"/>
                <a:gd name="T15" fmla="*/ 35 h 66"/>
                <a:gd name="T16" fmla="*/ 0 w 238"/>
                <a:gd name="T17" fmla="*/ 33 h 66"/>
                <a:gd name="T18" fmla="*/ 238 w 238"/>
                <a:gd name="T19" fmla="*/ 0 h 66"/>
                <a:gd name="T20" fmla="*/ 238 w 238"/>
                <a:gd name="T21" fmla="*/ 1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8" h="66">
                  <a:moveTo>
                    <a:pt x="238" y="1"/>
                  </a:moveTo>
                  <a:cubicBezTo>
                    <a:pt x="234" y="7"/>
                    <a:pt x="230" y="12"/>
                    <a:pt x="225" y="18"/>
                  </a:cubicBezTo>
                  <a:cubicBezTo>
                    <a:pt x="211" y="33"/>
                    <a:pt x="195" y="45"/>
                    <a:pt x="177" y="54"/>
                  </a:cubicBezTo>
                  <a:cubicBezTo>
                    <a:pt x="166" y="59"/>
                    <a:pt x="155" y="63"/>
                    <a:pt x="142" y="64"/>
                  </a:cubicBezTo>
                  <a:cubicBezTo>
                    <a:pt x="130" y="64"/>
                    <a:pt x="119" y="60"/>
                    <a:pt x="109" y="53"/>
                  </a:cubicBezTo>
                  <a:cubicBezTo>
                    <a:pt x="106" y="52"/>
                    <a:pt x="104" y="51"/>
                    <a:pt x="101" y="53"/>
                  </a:cubicBezTo>
                  <a:cubicBezTo>
                    <a:pt x="84" y="65"/>
                    <a:pt x="66" y="66"/>
                    <a:pt x="47" y="60"/>
                  </a:cubicBezTo>
                  <a:cubicBezTo>
                    <a:pt x="30" y="55"/>
                    <a:pt x="15" y="46"/>
                    <a:pt x="1" y="35"/>
                  </a:cubicBezTo>
                  <a:cubicBezTo>
                    <a:pt x="1" y="34"/>
                    <a:pt x="1" y="34"/>
                    <a:pt x="0" y="33"/>
                  </a:cubicBezTo>
                  <a:cubicBezTo>
                    <a:pt x="81" y="29"/>
                    <a:pt x="160" y="21"/>
                    <a:pt x="238" y="0"/>
                  </a:cubicBezTo>
                  <a:cubicBezTo>
                    <a:pt x="238" y="0"/>
                    <a:pt x="238" y="1"/>
                    <a:pt x="238" y="1"/>
                  </a:cubicBezTo>
                  <a:close/>
                </a:path>
              </a:pathLst>
            </a:custGeom>
            <a:solidFill>
              <a:srgbClr val="FFC000"/>
            </a:solidFill>
            <a:ln>
              <a:noFill/>
            </a:ln>
          </p:spPr>
          <p:txBody>
            <a:bodyPr vert="horz" wrap="square" lIns="91440" tIns="45720" rIns="91440" bIns="45720" numCol="1" anchor="t" anchorCtr="0" compatLnSpc="1">
              <a:prstTxWarp prst="textNoShape">
                <a:avLst/>
              </a:prstTxWarp>
            </a:bodyPr>
            <a:lstStyle/>
            <a:p>
              <a:pPr algn="l"/>
              <a:endParaRPr lang="es-PE">
                <a:cs typeface="B Nazanin" panose="00000700000000000000" pitchFamily="2" charset="-78"/>
              </a:endParaRPr>
            </a:p>
          </p:txBody>
        </p:sp>
        <p:sp>
          <p:nvSpPr>
            <p:cNvPr id="80" name="Freeform 10">
              <a:extLst>
                <a:ext uri="{FF2B5EF4-FFF2-40B4-BE49-F238E27FC236}">
                  <a16:creationId xmlns:a16="http://schemas.microsoft.com/office/drawing/2014/main" id="{FE9FB3BA-732A-4D59-8DEC-A4C4B68A635C}"/>
                </a:ext>
              </a:extLst>
            </p:cNvPr>
            <p:cNvSpPr>
              <a:spLocks/>
            </p:cNvSpPr>
            <p:nvPr/>
          </p:nvSpPr>
          <p:spPr bwMode="auto">
            <a:xfrm>
              <a:off x="11904663" y="6340475"/>
              <a:ext cx="119063" cy="76200"/>
            </a:xfrm>
            <a:custGeom>
              <a:avLst/>
              <a:gdLst>
                <a:gd name="T0" fmla="*/ 0 w 83"/>
                <a:gd name="T1" fmla="*/ 3 h 53"/>
                <a:gd name="T2" fmla="*/ 11 w 83"/>
                <a:gd name="T3" fmla="*/ 2 h 53"/>
                <a:gd name="T4" fmla="*/ 60 w 83"/>
                <a:gd name="T5" fmla="*/ 4 h 53"/>
                <a:gd name="T6" fmla="*/ 76 w 83"/>
                <a:gd name="T7" fmla="*/ 12 h 53"/>
                <a:gd name="T8" fmla="*/ 75 w 83"/>
                <a:gd name="T9" fmla="*/ 31 h 53"/>
                <a:gd name="T10" fmla="*/ 39 w 83"/>
                <a:gd name="T11" fmla="*/ 48 h 53"/>
                <a:gd name="T12" fmla="*/ 22 w 83"/>
                <a:gd name="T13" fmla="*/ 53 h 53"/>
                <a:gd name="T14" fmla="*/ 0 w 83"/>
                <a:gd name="T15" fmla="*/ 3 h 5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3" h="53">
                  <a:moveTo>
                    <a:pt x="0" y="3"/>
                  </a:moveTo>
                  <a:cubicBezTo>
                    <a:pt x="4" y="2"/>
                    <a:pt x="7" y="2"/>
                    <a:pt x="11" y="2"/>
                  </a:cubicBezTo>
                  <a:cubicBezTo>
                    <a:pt x="27" y="1"/>
                    <a:pt x="44" y="0"/>
                    <a:pt x="60" y="4"/>
                  </a:cubicBezTo>
                  <a:cubicBezTo>
                    <a:pt x="66" y="6"/>
                    <a:pt x="71" y="8"/>
                    <a:pt x="76" y="12"/>
                  </a:cubicBezTo>
                  <a:cubicBezTo>
                    <a:pt x="83" y="18"/>
                    <a:pt x="83" y="26"/>
                    <a:pt x="75" y="31"/>
                  </a:cubicBezTo>
                  <a:cubicBezTo>
                    <a:pt x="64" y="39"/>
                    <a:pt x="52" y="43"/>
                    <a:pt x="39" y="48"/>
                  </a:cubicBezTo>
                  <a:cubicBezTo>
                    <a:pt x="34" y="49"/>
                    <a:pt x="28" y="51"/>
                    <a:pt x="22" y="53"/>
                  </a:cubicBezTo>
                  <a:cubicBezTo>
                    <a:pt x="18" y="35"/>
                    <a:pt x="11" y="18"/>
                    <a:pt x="0" y="3"/>
                  </a:cubicBezTo>
                  <a:close/>
                </a:path>
              </a:pathLst>
            </a:custGeom>
            <a:solidFill>
              <a:srgbClr val="FFC000"/>
            </a:solidFill>
            <a:ln>
              <a:noFill/>
            </a:ln>
          </p:spPr>
          <p:txBody>
            <a:bodyPr vert="horz" wrap="square" lIns="91440" tIns="45720" rIns="91440" bIns="45720" numCol="1" anchor="t" anchorCtr="0" compatLnSpc="1">
              <a:prstTxWarp prst="textNoShape">
                <a:avLst/>
              </a:prstTxWarp>
            </a:bodyPr>
            <a:lstStyle/>
            <a:p>
              <a:pPr algn="l"/>
              <a:endParaRPr lang="es-PE">
                <a:cs typeface="B Nazanin" panose="00000700000000000000" pitchFamily="2" charset="-78"/>
              </a:endParaRPr>
            </a:p>
          </p:txBody>
        </p:sp>
        <p:sp>
          <p:nvSpPr>
            <p:cNvPr id="81" name="Freeform 11">
              <a:extLst>
                <a:ext uri="{FF2B5EF4-FFF2-40B4-BE49-F238E27FC236}">
                  <a16:creationId xmlns:a16="http://schemas.microsoft.com/office/drawing/2014/main" id="{7E203473-80B9-45A8-9F53-71B3FDFD2C7B}"/>
                </a:ext>
              </a:extLst>
            </p:cNvPr>
            <p:cNvSpPr>
              <a:spLocks/>
            </p:cNvSpPr>
            <p:nvPr/>
          </p:nvSpPr>
          <p:spPr bwMode="auto">
            <a:xfrm>
              <a:off x="11690350" y="6176963"/>
              <a:ext cx="82550" cy="134938"/>
            </a:xfrm>
            <a:custGeom>
              <a:avLst/>
              <a:gdLst>
                <a:gd name="T0" fmla="*/ 1 w 58"/>
                <a:gd name="T1" fmla="*/ 87 h 93"/>
                <a:gd name="T2" fmla="*/ 20 w 58"/>
                <a:gd name="T3" fmla="*/ 33 h 93"/>
                <a:gd name="T4" fmla="*/ 37 w 58"/>
                <a:gd name="T5" fmla="*/ 9 h 93"/>
                <a:gd name="T6" fmla="*/ 39 w 58"/>
                <a:gd name="T7" fmla="*/ 4 h 93"/>
                <a:gd name="T8" fmla="*/ 46 w 58"/>
                <a:gd name="T9" fmla="*/ 0 h 93"/>
                <a:gd name="T10" fmla="*/ 52 w 58"/>
                <a:gd name="T11" fmla="*/ 2 h 93"/>
                <a:gd name="T12" fmla="*/ 56 w 58"/>
                <a:gd name="T13" fmla="*/ 10 h 93"/>
                <a:gd name="T14" fmla="*/ 46 w 58"/>
                <a:gd name="T15" fmla="*/ 30 h 93"/>
                <a:gd name="T16" fmla="*/ 27 w 58"/>
                <a:gd name="T17" fmla="*/ 57 h 93"/>
                <a:gd name="T18" fmla="*/ 19 w 58"/>
                <a:gd name="T19" fmla="*/ 86 h 93"/>
                <a:gd name="T20" fmla="*/ 16 w 58"/>
                <a:gd name="T21" fmla="*/ 91 h 93"/>
                <a:gd name="T22" fmla="*/ 6 w 58"/>
                <a:gd name="T23" fmla="*/ 92 h 93"/>
                <a:gd name="T24" fmla="*/ 1 w 58"/>
                <a:gd name="T25" fmla="*/ 87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8" h="93">
                  <a:moveTo>
                    <a:pt x="1" y="87"/>
                  </a:moveTo>
                  <a:cubicBezTo>
                    <a:pt x="0" y="67"/>
                    <a:pt x="8" y="49"/>
                    <a:pt x="20" y="33"/>
                  </a:cubicBezTo>
                  <a:cubicBezTo>
                    <a:pt x="26" y="25"/>
                    <a:pt x="31" y="17"/>
                    <a:pt x="37" y="9"/>
                  </a:cubicBezTo>
                  <a:cubicBezTo>
                    <a:pt x="38" y="8"/>
                    <a:pt x="39" y="6"/>
                    <a:pt x="39" y="4"/>
                  </a:cubicBezTo>
                  <a:cubicBezTo>
                    <a:pt x="41" y="1"/>
                    <a:pt x="43" y="0"/>
                    <a:pt x="46" y="0"/>
                  </a:cubicBezTo>
                  <a:cubicBezTo>
                    <a:pt x="48" y="1"/>
                    <a:pt x="50" y="1"/>
                    <a:pt x="52" y="2"/>
                  </a:cubicBezTo>
                  <a:cubicBezTo>
                    <a:pt x="56" y="3"/>
                    <a:pt x="58" y="6"/>
                    <a:pt x="56" y="10"/>
                  </a:cubicBezTo>
                  <a:cubicBezTo>
                    <a:pt x="53" y="17"/>
                    <a:pt x="50" y="23"/>
                    <a:pt x="46" y="30"/>
                  </a:cubicBezTo>
                  <a:cubicBezTo>
                    <a:pt x="40" y="39"/>
                    <a:pt x="33" y="48"/>
                    <a:pt x="27" y="57"/>
                  </a:cubicBezTo>
                  <a:cubicBezTo>
                    <a:pt x="21" y="66"/>
                    <a:pt x="19" y="76"/>
                    <a:pt x="19" y="86"/>
                  </a:cubicBezTo>
                  <a:cubicBezTo>
                    <a:pt x="19" y="89"/>
                    <a:pt x="18" y="90"/>
                    <a:pt x="16" y="91"/>
                  </a:cubicBezTo>
                  <a:cubicBezTo>
                    <a:pt x="12" y="91"/>
                    <a:pt x="9" y="92"/>
                    <a:pt x="6" y="92"/>
                  </a:cubicBezTo>
                  <a:cubicBezTo>
                    <a:pt x="0" y="93"/>
                    <a:pt x="0" y="93"/>
                    <a:pt x="1" y="87"/>
                  </a:cubicBezTo>
                  <a:close/>
                </a:path>
              </a:pathLst>
            </a:custGeom>
            <a:solidFill>
              <a:srgbClr val="FFC000"/>
            </a:solidFill>
            <a:ln>
              <a:noFill/>
            </a:ln>
          </p:spPr>
          <p:txBody>
            <a:bodyPr vert="horz" wrap="square" lIns="91440" tIns="45720" rIns="91440" bIns="45720" numCol="1" anchor="t" anchorCtr="0" compatLnSpc="1">
              <a:prstTxWarp prst="textNoShape">
                <a:avLst/>
              </a:prstTxWarp>
            </a:bodyPr>
            <a:lstStyle/>
            <a:p>
              <a:pPr algn="l"/>
              <a:endParaRPr lang="es-PE">
                <a:cs typeface="B Nazanin" panose="00000700000000000000" pitchFamily="2" charset="-78"/>
              </a:endParaRPr>
            </a:p>
          </p:txBody>
        </p:sp>
      </p:grpSp>
      <p:grpSp>
        <p:nvGrpSpPr>
          <p:cNvPr id="82" name="Grupo 81">
            <a:extLst>
              <a:ext uri="{FF2B5EF4-FFF2-40B4-BE49-F238E27FC236}">
                <a16:creationId xmlns:a16="http://schemas.microsoft.com/office/drawing/2014/main" id="{5576CC50-6352-46DE-94A1-BA1FF8D19AC0}"/>
              </a:ext>
            </a:extLst>
          </p:cNvPr>
          <p:cNvGrpSpPr/>
          <p:nvPr/>
        </p:nvGrpSpPr>
        <p:grpSpPr>
          <a:xfrm rot="10800000">
            <a:off x="120811" y="6612571"/>
            <a:ext cx="11775915" cy="145782"/>
            <a:chOff x="120811" y="6612571"/>
            <a:chExt cx="11775915" cy="145782"/>
          </a:xfrm>
        </p:grpSpPr>
        <p:cxnSp>
          <p:nvCxnSpPr>
            <p:cNvPr id="83" name="Conector recto 82">
              <a:extLst>
                <a:ext uri="{FF2B5EF4-FFF2-40B4-BE49-F238E27FC236}">
                  <a16:creationId xmlns:a16="http://schemas.microsoft.com/office/drawing/2014/main" id="{E647987E-DCE6-44E0-B391-353AE0381E53}"/>
                </a:ext>
              </a:extLst>
            </p:cNvPr>
            <p:cNvCxnSpPr>
              <a:cxnSpLocks/>
            </p:cNvCxnSpPr>
            <p:nvPr/>
          </p:nvCxnSpPr>
          <p:spPr>
            <a:xfrm>
              <a:off x="6550702" y="6672530"/>
              <a:ext cx="5346024" cy="0"/>
            </a:xfrm>
            <a:prstGeom prst="line">
              <a:avLst/>
            </a:prstGeom>
            <a:ln w="28575">
              <a:solidFill>
                <a:schemeClr val="accent3">
                  <a:lumMod val="75000"/>
                </a:schemeClr>
              </a:solidFill>
              <a:prstDash val="dash"/>
            </a:ln>
          </p:spPr>
          <p:style>
            <a:lnRef idx="1">
              <a:schemeClr val="accent1"/>
            </a:lnRef>
            <a:fillRef idx="0">
              <a:schemeClr val="accent1"/>
            </a:fillRef>
            <a:effectRef idx="0">
              <a:schemeClr val="accent1"/>
            </a:effectRef>
            <a:fontRef idx="minor">
              <a:schemeClr val="tx1"/>
            </a:fontRef>
          </p:style>
        </p:cxnSp>
        <p:sp>
          <p:nvSpPr>
            <p:cNvPr id="84" name="Rectángulo 83">
              <a:extLst>
                <a:ext uri="{FF2B5EF4-FFF2-40B4-BE49-F238E27FC236}">
                  <a16:creationId xmlns:a16="http://schemas.microsoft.com/office/drawing/2014/main" id="{736C8C49-0621-422B-B903-0A5AD0A96247}"/>
                </a:ext>
              </a:extLst>
            </p:cNvPr>
            <p:cNvSpPr/>
            <p:nvPr/>
          </p:nvSpPr>
          <p:spPr>
            <a:xfrm>
              <a:off x="120811" y="6612571"/>
              <a:ext cx="7224369" cy="145782"/>
            </a:xfrm>
            <a:prstGeom prst="rect">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s-PE">
                <a:cs typeface="B Nazanin" panose="00000700000000000000" pitchFamily="2" charset="-78"/>
              </a:endParaRPr>
            </a:p>
          </p:txBody>
        </p:sp>
      </p:grpSp>
      <p:grpSp>
        <p:nvGrpSpPr>
          <p:cNvPr id="30" name="Graphic 39">
            <a:extLst>
              <a:ext uri="{FF2B5EF4-FFF2-40B4-BE49-F238E27FC236}">
                <a16:creationId xmlns:a16="http://schemas.microsoft.com/office/drawing/2014/main" id="{F7FE41B1-BE3C-4829-9258-B858E26D9435}"/>
              </a:ext>
            </a:extLst>
          </p:cNvPr>
          <p:cNvGrpSpPr/>
          <p:nvPr/>
        </p:nvGrpSpPr>
        <p:grpSpPr>
          <a:xfrm>
            <a:off x="-12676" y="5509"/>
            <a:ext cx="8374163" cy="6852929"/>
            <a:chOff x="5888538" y="1654600"/>
            <a:chExt cx="6450406" cy="4973348"/>
          </a:xfrm>
        </p:grpSpPr>
        <p:sp>
          <p:nvSpPr>
            <p:cNvPr id="31" name="Freeform: Shape 30">
              <a:extLst>
                <a:ext uri="{FF2B5EF4-FFF2-40B4-BE49-F238E27FC236}">
                  <a16:creationId xmlns:a16="http://schemas.microsoft.com/office/drawing/2014/main" id="{02C1D98C-1797-4AC2-89B8-D279D59BFFC5}"/>
                </a:ext>
              </a:extLst>
            </p:cNvPr>
            <p:cNvSpPr/>
            <p:nvPr/>
          </p:nvSpPr>
          <p:spPr>
            <a:xfrm>
              <a:off x="5888538" y="1654600"/>
              <a:ext cx="1903176" cy="4952804"/>
            </a:xfrm>
            <a:custGeom>
              <a:avLst/>
              <a:gdLst>
                <a:gd name="connsiteX0" fmla="*/ 1886365 w 1893376"/>
                <a:gd name="connsiteY0" fmla="*/ 1356651 h 3982921"/>
                <a:gd name="connsiteX1" fmla="*/ 1884164 w 1893376"/>
                <a:gd name="connsiteY1" fmla="*/ 1329791 h 3982921"/>
                <a:gd name="connsiteX2" fmla="*/ 588278 w 1893376"/>
                <a:gd name="connsiteY2" fmla="*/ 467188 h 3982921"/>
                <a:gd name="connsiteX3" fmla="*/ 587398 w 1893376"/>
                <a:gd name="connsiteY3" fmla="*/ 461023 h 3982921"/>
                <a:gd name="connsiteX4" fmla="*/ 519587 w 1893376"/>
                <a:gd name="connsiteY4" fmla="*/ 7045 h 3982921"/>
                <a:gd name="connsiteX5" fmla="*/ 516064 w 1893376"/>
                <a:gd name="connsiteY5" fmla="*/ 440 h 3982921"/>
                <a:gd name="connsiteX6" fmla="*/ 422715 w 1893376"/>
                <a:gd name="connsiteY6" fmla="*/ 440 h 3982921"/>
                <a:gd name="connsiteX7" fmla="*/ 416550 w 1893376"/>
                <a:gd name="connsiteY7" fmla="*/ 440 h 3982921"/>
                <a:gd name="connsiteX8" fmla="*/ 11449 w 1893376"/>
                <a:gd name="connsiteY8" fmla="*/ 0 h 3982921"/>
                <a:gd name="connsiteX9" fmla="*/ 0 w 1893376"/>
                <a:gd name="connsiteY9" fmla="*/ 12329 h 3982921"/>
                <a:gd name="connsiteX10" fmla="*/ 881 w 1893376"/>
                <a:gd name="connsiteY10" fmla="*/ 3982767 h 3982921"/>
                <a:gd name="connsiteX11" fmla="*/ 166004 w 1893376"/>
                <a:gd name="connsiteY11" fmla="*/ 3856393 h 3982921"/>
                <a:gd name="connsiteX12" fmla="*/ 251427 w 1893376"/>
                <a:gd name="connsiteY12" fmla="*/ 3517341 h 3982921"/>
                <a:gd name="connsiteX13" fmla="*/ 453538 w 1893376"/>
                <a:gd name="connsiteY13" fmla="*/ 2721228 h 3982921"/>
                <a:gd name="connsiteX14" fmla="*/ 470711 w 1893376"/>
                <a:gd name="connsiteY14" fmla="*/ 2707577 h 3982921"/>
                <a:gd name="connsiteX15" fmla="*/ 1376466 w 1893376"/>
                <a:gd name="connsiteY15" fmla="*/ 2963848 h 3982921"/>
                <a:gd name="connsiteX16" fmla="*/ 1686456 w 1893376"/>
                <a:gd name="connsiteY16" fmla="*/ 2527923 h 3982921"/>
                <a:gd name="connsiteX17" fmla="*/ 1882402 w 1893376"/>
                <a:gd name="connsiteY17" fmla="*/ 1811950 h 3982921"/>
                <a:gd name="connsiteX18" fmla="*/ 1865670 w 1893376"/>
                <a:gd name="connsiteY18" fmla="*/ 1793896 h 3982921"/>
                <a:gd name="connsiteX19" fmla="*/ 1575934 w 1893376"/>
                <a:gd name="connsiteY19" fmla="*/ 1778485 h 3982921"/>
                <a:gd name="connsiteX20" fmla="*/ 1564486 w 1893376"/>
                <a:gd name="connsiteY20" fmla="*/ 1775843 h 3982921"/>
                <a:gd name="connsiteX21" fmla="*/ 1569329 w 1893376"/>
                <a:gd name="connsiteY21" fmla="*/ 1763954 h 3982921"/>
                <a:gd name="connsiteX22" fmla="*/ 1886365 w 1893376"/>
                <a:gd name="connsiteY22" fmla="*/ 1356651 h 3982921"/>
                <a:gd name="connsiteX23" fmla="*/ 349180 w 1893376"/>
                <a:gd name="connsiteY23" fmla="*/ 2997754 h 3982921"/>
                <a:gd name="connsiteX24" fmla="*/ 350061 w 1893376"/>
                <a:gd name="connsiteY24" fmla="*/ 2996433 h 3982921"/>
                <a:gd name="connsiteX25" fmla="*/ 351382 w 1893376"/>
                <a:gd name="connsiteY25" fmla="*/ 2997313 h 3982921"/>
                <a:gd name="connsiteX26" fmla="*/ 349180 w 1893376"/>
                <a:gd name="connsiteY26" fmla="*/ 2997754 h 3982921"/>
                <a:gd name="connsiteX27" fmla="*/ 93790 w 1893376"/>
                <a:gd name="connsiteY27" fmla="*/ 1177437 h 3982921"/>
                <a:gd name="connsiteX28" fmla="*/ 92029 w 1893376"/>
                <a:gd name="connsiteY28" fmla="*/ 1176116 h 3982921"/>
                <a:gd name="connsiteX29" fmla="*/ 93790 w 1893376"/>
                <a:gd name="connsiteY29" fmla="*/ 1177437 h 3982921"/>
                <a:gd name="connsiteX0" fmla="*/ 1886365 w 1886365"/>
                <a:gd name="connsiteY0" fmla="*/ 1356651 h 3982921"/>
                <a:gd name="connsiteX1" fmla="*/ 1884164 w 1886365"/>
                <a:gd name="connsiteY1" fmla="*/ 1329791 h 3982921"/>
                <a:gd name="connsiteX2" fmla="*/ 588278 w 1886365"/>
                <a:gd name="connsiteY2" fmla="*/ 467188 h 3982921"/>
                <a:gd name="connsiteX3" fmla="*/ 587398 w 1886365"/>
                <a:gd name="connsiteY3" fmla="*/ 461023 h 3982921"/>
                <a:gd name="connsiteX4" fmla="*/ 519587 w 1886365"/>
                <a:gd name="connsiteY4" fmla="*/ 7045 h 3982921"/>
                <a:gd name="connsiteX5" fmla="*/ 516064 w 1886365"/>
                <a:gd name="connsiteY5" fmla="*/ 440 h 3982921"/>
                <a:gd name="connsiteX6" fmla="*/ 422715 w 1886365"/>
                <a:gd name="connsiteY6" fmla="*/ 440 h 3982921"/>
                <a:gd name="connsiteX7" fmla="*/ 11449 w 1886365"/>
                <a:gd name="connsiteY7" fmla="*/ 0 h 3982921"/>
                <a:gd name="connsiteX8" fmla="*/ 0 w 1886365"/>
                <a:gd name="connsiteY8" fmla="*/ 12329 h 3982921"/>
                <a:gd name="connsiteX9" fmla="*/ 881 w 1886365"/>
                <a:gd name="connsiteY9" fmla="*/ 3982767 h 3982921"/>
                <a:gd name="connsiteX10" fmla="*/ 166004 w 1886365"/>
                <a:gd name="connsiteY10" fmla="*/ 3856393 h 3982921"/>
                <a:gd name="connsiteX11" fmla="*/ 251427 w 1886365"/>
                <a:gd name="connsiteY11" fmla="*/ 3517341 h 3982921"/>
                <a:gd name="connsiteX12" fmla="*/ 453538 w 1886365"/>
                <a:gd name="connsiteY12" fmla="*/ 2721228 h 3982921"/>
                <a:gd name="connsiteX13" fmla="*/ 470711 w 1886365"/>
                <a:gd name="connsiteY13" fmla="*/ 2707577 h 3982921"/>
                <a:gd name="connsiteX14" fmla="*/ 1376466 w 1886365"/>
                <a:gd name="connsiteY14" fmla="*/ 2963848 h 3982921"/>
                <a:gd name="connsiteX15" fmla="*/ 1686456 w 1886365"/>
                <a:gd name="connsiteY15" fmla="*/ 2527923 h 3982921"/>
                <a:gd name="connsiteX16" fmla="*/ 1882402 w 1886365"/>
                <a:gd name="connsiteY16" fmla="*/ 1811950 h 3982921"/>
                <a:gd name="connsiteX17" fmla="*/ 1865670 w 1886365"/>
                <a:gd name="connsiteY17" fmla="*/ 1793896 h 3982921"/>
                <a:gd name="connsiteX18" fmla="*/ 1575934 w 1886365"/>
                <a:gd name="connsiteY18" fmla="*/ 1778485 h 3982921"/>
                <a:gd name="connsiteX19" fmla="*/ 1564486 w 1886365"/>
                <a:gd name="connsiteY19" fmla="*/ 1775843 h 3982921"/>
                <a:gd name="connsiteX20" fmla="*/ 1569329 w 1886365"/>
                <a:gd name="connsiteY20" fmla="*/ 1763954 h 3982921"/>
                <a:gd name="connsiteX21" fmla="*/ 1886365 w 1886365"/>
                <a:gd name="connsiteY21" fmla="*/ 1356651 h 3982921"/>
                <a:gd name="connsiteX22" fmla="*/ 349180 w 1886365"/>
                <a:gd name="connsiteY22" fmla="*/ 2997754 h 3982921"/>
                <a:gd name="connsiteX23" fmla="*/ 350061 w 1886365"/>
                <a:gd name="connsiteY23" fmla="*/ 2996433 h 3982921"/>
                <a:gd name="connsiteX24" fmla="*/ 351382 w 1886365"/>
                <a:gd name="connsiteY24" fmla="*/ 2997313 h 3982921"/>
                <a:gd name="connsiteX25" fmla="*/ 349180 w 1886365"/>
                <a:gd name="connsiteY25" fmla="*/ 2997754 h 3982921"/>
                <a:gd name="connsiteX26" fmla="*/ 93790 w 1886365"/>
                <a:gd name="connsiteY26" fmla="*/ 1177437 h 3982921"/>
                <a:gd name="connsiteX27" fmla="*/ 92029 w 1886365"/>
                <a:gd name="connsiteY27" fmla="*/ 1176116 h 3982921"/>
                <a:gd name="connsiteX28" fmla="*/ 93790 w 1886365"/>
                <a:gd name="connsiteY28" fmla="*/ 1177437 h 3982921"/>
                <a:gd name="connsiteX0" fmla="*/ 1886365 w 1886365"/>
                <a:gd name="connsiteY0" fmla="*/ 1356651 h 3982921"/>
                <a:gd name="connsiteX1" fmla="*/ 1884164 w 1886365"/>
                <a:gd name="connsiteY1" fmla="*/ 1329791 h 3982921"/>
                <a:gd name="connsiteX2" fmla="*/ 588278 w 1886365"/>
                <a:gd name="connsiteY2" fmla="*/ 467188 h 3982921"/>
                <a:gd name="connsiteX3" fmla="*/ 587398 w 1886365"/>
                <a:gd name="connsiteY3" fmla="*/ 461023 h 3982921"/>
                <a:gd name="connsiteX4" fmla="*/ 519587 w 1886365"/>
                <a:gd name="connsiteY4" fmla="*/ 7045 h 3982921"/>
                <a:gd name="connsiteX5" fmla="*/ 516064 w 1886365"/>
                <a:gd name="connsiteY5" fmla="*/ 440 h 3982921"/>
                <a:gd name="connsiteX6" fmla="*/ 11449 w 1886365"/>
                <a:gd name="connsiteY6" fmla="*/ 0 h 3982921"/>
                <a:gd name="connsiteX7" fmla="*/ 0 w 1886365"/>
                <a:gd name="connsiteY7" fmla="*/ 12329 h 3982921"/>
                <a:gd name="connsiteX8" fmla="*/ 881 w 1886365"/>
                <a:gd name="connsiteY8" fmla="*/ 3982767 h 3982921"/>
                <a:gd name="connsiteX9" fmla="*/ 166004 w 1886365"/>
                <a:gd name="connsiteY9" fmla="*/ 3856393 h 3982921"/>
                <a:gd name="connsiteX10" fmla="*/ 251427 w 1886365"/>
                <a:gd name="connsiteY10" fmla="*/ 3517341 h 3982921"/>
                <a:gd name="connsiteX11" fmla="*/ 453538 w 1886365"/>
                <a:gd name="connsiteY11" fmla="*/ 2721228 h 3982921"/>
                <a:gd name="connsiteX12" fmla="*/ 470711 w 1886365"/>
                <a:gd name="connsiteY12" fmla="*/ 2707577 h 3982921"/>
                <a:gd name="connsiteX13" fmla="*/ 1376466 w 1886365"/>
                <a:gd name="connsiteY13" fmla="*/ 2963848 h 3982921"/>
                <a:gd name="connsiteX14" fmla="*/ 1686456 w 1886365"/>
                <a:gd name="connsiteY14" fmla="*/ 2527923 h 3982921"/>
                <a:gd name="connsiteX15" fmla="*/ 1882402 w 1886365"/>
                <a:gd name="connsiteY15" fmla="*/ 1811950 h 3982921"/>
                <a:gd name="connsiteX16" fmla="*/ 1865670 w 1886365"/>
                <a:gd name="connsiteY16" fmla="*/ 1793896 h 3982921"/>
                <a:gd name="connsiteX17" fmla="*/ 1575934 w 1886365"/>
                <a:gd name="connsiteY17" fmla="*/ 1778485 h 3982921"/>
                <a:gd name="connsiteX18" fmla="*/ 1564486 w 1886365"/>
                <a:gd name="connsiteY18" fmla="*/ 1775843 h 3982921"/>
                <a:gd name="connsiteX19" fmla="*/ 1569329 w 1886365"/>
                <a:gd name="connsiteY19" fmla="*/ 1763954 h 3982921"/>
                <a:gd name="connsiteX20" fmla="*/ 1886365 w 1886365"/>
                <a:gd name="connsiteY20" fmla="*/ 1356651 h 3982921"/>
                <a:gd name="connsiteX21" fmla="*/ 349180 w 1886365"/>
                <a:gd name="connsiteY21" fmla="*/ 2997754 h 3982921"/>
                <a:gd name="connsiteX22" fmla="*/ 350061 w 1886365"/>
                <a:gd name="connsiteY22" fmla="*/ 2996433 h 3982921"/>
                <a:gd name="connsiteX23" fmla="*/ 351382 w 1886365"/>
                <a:gd name="connsiteY23" fmla="*/ 2997313 h 3982921"/>
                <a:gd name="connsiteX24" fmla="*/ 349180 w 1886365"/>
                <a:gd name="connsiteY24" fmla="*/ 2997754 h 3982921"/>
                <a:gd name="connsiteX25" fmla="*/ 93790 w 1886365"/>
                <a:gd name="connsiteY25" fmla="*/ 1177437 h 3982921"/>
                <a:gd name="connsiteX26" fmla="*/ 92029 w 1886365"/>
                <a:gd name="connsiteY26" fmla="*/ 1176116 h 3982921"/>
                <a:gd name="connsiteX27" fmla="*/ 93790 w 1886365"/>
                <a:gd name="connsiteY27" fmla="*/ 1177437 h 3982921"/>
                <a:gd name="connsiteX0" fmla="*/ 1886365 w 1886365"/>
                <a:gd name="connsiteY0" fmla="*/ 2326094 h 4952364"/>
                <a:gd name="connsiteX1" fmla="*/ 1884164 w 1886365"/>
                <a:gd name="connsiteY1" fmla="*/ 2299234 h 4952364"/>
                <a:gd name="connsiteX2" fmla="*/ 588278 w 1886365"/>
                <a:gd name="connsiteY2" fmla="*/ 1436631 h 4952364"/>
                <a:gd name="connsiteX3" fmla="*/ 587398 w 1886365"/>
                <a:gd name="connsiteY3" fmla="*/ 1430466 h 4952364"/>
                <a:gd name="connsiteX4" fmla="*/ 519587 w 1886365"/>
                <a:gd name="connsiteY4" fmla="*/ 976488 h 4952364"/>
                <a:gd name="connsiteX5" fmla="*/ 319662 w 1886365"/>
                <a:gd name="connsiteY5" fmla="*/ 0 h 4952364"/>
                <a:gd name="connsiteX6" fmla="*/ 11449 w 1886365"/>
                <a:gd name="connsiteY6" fmla="*/ 969443 h 4952364"/>
                <a:gd name="connsiteX7" fmla="*/ 0 w 1886365"/>
                <a:gd name="connsiteY7" fmla="*/ 981772 h 4952364"/>
                <a:gd name="connsiteX8" fmla="*/ 881 w 1886365"/>
                <a:gd name="connsiteY8" fmla="*/ 4952210 h 4952364"/>
                <a:gd name="connsiteX9" fmla="*/ 166004 w 1886365"/>
                <a:gd name="connsiteY9" fmla="*/ 4825836 h 4952364"/>
                <a:gd name="connsiteX10" fmla="*/ 251427 w 1886365"/>
                <a:gd name="connsiteY10" fmla="*/ 4486784 h 4952364"/>
                <a:gd name="connsiteX11" fmla="*/ 453538 w 1886365"/>
                <a:gd name="connsiteY11" fmla="*/ 3690671 h 4952364"/>
                <a:gd name="connsiteX12" fmla="*/ 470711 w 1886365"/>
                <a:gd name="connsiteY12" fmla="*/ 3677020 h 4952364"/>
                <a:gd name="connsiteX13" fmla="*/ 1376466 w 1886365"/>
                <a:gd name="connsiteY13" fmla="*/ 3933291 h 4952364"/>
                <a:gd name="connsiteX14" fmla="*/ 1686456 w 1886365"/>
                <a:gd name="connsiteY14" fmla="*/ 3497366 h 4952364"/>
                <a:gd name="connsiteX15" fmla="*/ 1882402 w 1886365"/>
                <a:gd name="connsiteY15" fmla="*/ 2781393 h 4952364"/>
                <a:gd name="connsiteX16" fmla="*/ 1865670 w 1886365"/>
                <a:gd name="connsiteY16" fmla="*/ 2763339 h 4952364"/>
                <a:gd name="connsiteX17" fmla="*/ 1575934 w 1886365"/>
                <a:gd name="connsiteY17" fmla="*/ 2747928 h 4952364"/>
                <a:gd name="connsiteX18" fmla="*/ 1564486 w 1886365"/>
                <a:gd name="connsiteY18" fmla="*/ 2745286 h 4952364"/>
                <a:gd name="connsiteX19" fmla="*/ 1569329 w 1886365"/>
                <a:gd name="connsiteY19" fmla="*/ 2733397 h 4952364"/>
                <a:gd name="connsiteX20" fmla="*/ 1886365 w 1886365"/>
                <a:gd name="connsiteY20" fmla="*/ 2326094 h 4952364"/>
                <a:gd name="connsiteX21" fmla="*/ 349180 w 1886365"/>
                <a:gd name="connsiteY21" fmla="*/ 3967197 h 4952364"/>
                <a:gd name="connsiteX22" fmla="*/ 350061 w 1886365"/>
                <a:gd name="connsiteY22" fmla="*/ 3965876 h 4952364"/>
                <a:gd name="connsiteX23" fmla="*/ 351382 w 1886365"/>
                <a:gd name="connsiteY23" fmla="*/ 3966756 h 4952364"/>
                <a:gd name="connsiteX24" fmla="*/ 349180 w 1886365"/>
                <a:gd name="connsiteY24" fmla="*/ 3967197 h 4952364"/>
                <a:gd name="connsiteX25" fmla="*/ 93790 w 1886365"/>
                <a:gd name="connsiteY25" fmla="*/ 2146880 h 4952364"/>
                <a:gd name="connsiteX26" fmla="*/ 92029 w 1886365"/>
                <a:gd name="connsiteY26" fmla="*/ 2145559 h 4952364"/>
                <a:gd name="connsiteX27" fmla="*/ 93790 w 1886365"/>
                <a:gd name="connsiteY27" fmla="*/ 2146880 h 4952364"/>
                <a:gd name="connsiteX0" fmla="*/ 1909829 w 1909829"/>
                <a:gd name="connsiteY0" fmla="*/ 2326094 h 4952364"/>
                <a:gd name="connsiteX1" fmla="*/ 1907628 w 1909829"/>
                <a:gd name="connsiteY1" fmla="*/ 2299234 h 4952364"/>
                <a:gd name="connsiteX2" fmla="*/ 611742 w 1909829"/>
                <a:gd name="connsiteY2" fmla="*/ 1436631 h 4952364"/>
                <a:gd name="connsiteX3" fmla="*/ 610862 w 1909829"/>
                <a:gd name="connsiteY3" fmla="*/ 1430466 h 4952364"/>
                <a:gd name="connsiteX4" fmla="*/ 543051 w 1909829"/>
                <a:gd name="connsiteY4" fmla="*/ 976488 h 4952364"/>
                <a:gd name="connsiteX5" fmla="*/ 343126 w 1909829"/>
                <a:gd name="connsiteY5" fmla="*/ 0 h 4952364"/>
                <a:gd name="connsiteX6" fmla="*/ 34913 w 1909829"/>
                <a:gd name="connsiteY6" fmla="*/ 969443 h 4952364"/>
                <a:gd name="connsiteX7" fmla="*/ 24345 w 1909829"/>
                <a:gd name="connsiteY7" fmla="*/ 4952210 h 4952364"/>
                <a:gd name="connsiteX8" fmla="*/ 189468 w 1909829"/>
                <a:gd name="connsiteY8" fmla="*/ 4825836 h 4952364"/>
                <a:gd name="connsiteX9" fmla="*/ 274891 w 1909829"/>
                <a:gd name="connsiteY9" fmla="*/ 4486784 h 4952364"/>
                <a:gd name="connsiteX10" fmla="*/ 477002 w 1909829"/>
                <a:gd name="connsiteY10" fmla="*/ 3690671 h 4952364"/>
                <a:gd name="connsiteX11" fmla="*/ 494175 w 1909829"/>
                <a:gd name="connsiteY11" fmla="*/ 3677020 h 4952364"/>
                <a:gd name="connsiteX12" fmla="*/ 1399930 w 1909829"/>
                <a:gd name="connsiteY12" fmla="*/ 3933291 h 4952364"/>
                <a:gd name="connsiteX13" fmla="*/ 1709920 w 1909829"/>
                <a:gd name="connsiteY13" fmla="*/ 3497366 h 4952364"/>
                <a:gd name="connsiteX14" fmla="*/ 1905866 w 1909829"/>
                <a:gd name="connsiteY14" fmla="*/ 2781393 h 4952364"/>
                <a:gd name="connsiteX15" fmla="*/ 1889134 w 1909829"/>
                <a:gd name="connsiteY15" fmla="*/ 2763339 h 4952364"/>
                <a:gd name="connsiteX16" fmla="*/ 1599398 w 1909829"/>
                <a:gd name="connsiteY16" fmla="*/ 2747928 h 4952364"/>
                <a:gd name="connsiteX17" fmla="*/ 1587950 w 1909829"/>
                <a:gd name="connsiteY17" fmla="*/ 2745286 h 4952364"/>
                <a:gd name="connsiteX18" fmla="*/ 1592793 w 1909829"/>
                <a:gd name="connsiteY18" fmla="*/ 2733397 h 4952364"/>
                <a:gd name="connsiteX19" fmla="*/ 1909829 w 1909829"/>
                <a:gd name="connsiteY19" fmla="*/ 2326094 h 4952364"/>
                <a:gd name="connsiteX20" fmla="*/ 372644 w 1909829"/>
                <a:gd name="connsiteY20" fmla="*/ 3967197 h 4952364"/>
                <a:gd name="connsiteX21" fmla="*/ 373525 w 1909829"/>
                <a:gd name="connsiteY21" fmla="*/ 3965876 h 4952364"/>
                <a:gd name="connsiteX22" fmla="*/ 374846 w 1909829"/>
                <a:gd name="connsiteY22" fmla="*/ 3966756 h 4952364"/>
                <a:gd name="connsiteX23" fmla="*/ 372644 w 1909829"/>
                <a:gd name="connsiteY23" fmla="*/ 3967197 h 4952364"/>
                <a:gd name="connsiteX24" fmla="*/ 117254 w 1909829"/>
                <a:gd name="connsiteY24" fmla="*/ 2146880 h 4952364"/>
                <a:gd name="connsiteX25" fmla="*/ 115493 w 1909829"/>
                <a:gd name="connsiteY25" fmla="*/ 2145559 h 4952364"/>
                <a:gd name="connsiteX26" fmla="*/ 117254 w 1909829"/>
                <a:gd name="connsiteY26" fmla="*/ 2146880 h 4952364"/>
                <a:gd name="connsiteX0" fmla="*/ 1909829 w 1909829"/>
                <a:gd name="connsiteY0" fmla="*/ 2339296 h 4965566"/>
                <a:gd name="connsiteX1" fmla="*/ 1907628 w 1909829"/>
                <a:gd name="connsiteY1" fmla="*/ 2312436 h 4965566"/>
                <a:gd name="connsiteX2" fmla="*/ 611742 w 1909829"/>
                <a:gd name="connsiteY2" fmla="*/ 1449833 h 4965566"/>
                <a:gd name="connsiteX3" fmla="*/ 610862 w 1909829"/>
                <a:gd name="connsiteY3" fmla="*/ 1443668 h 4965566"/>
                <a:gd name="connsiteX4" fmla="*/ 543051 w 1909829"/>
                <a:gd name="connsiteY4" fmla="*/ 989690 h 4965566"/>
                <a:gd name="connsiteX5" fmla="*/ 343126 w 1909829"/>
                <a:gd name="connsiteY5" fmla="*/ 13202 h 4965566"/>
                <a:gd name="connsiteX6" fmla="*/ 34913 w 1909829"/>
                <a:gd name="connsiteY6" fmla="*/ 0 h 4965566"/>
                <a:gd name="connsiteX7" fmla="*/ 24345 w 1909829"/>
                <a:gd name="connsiteY7" fmla="*/ 4965412 h 4965566"/>
                <a:gd name="connsiteX8" fmla="*/ 189468 w 1909829"/>
                <a:gd name="connsiteY8" fmla="*/ 4839038 h 4965566"/>
                <a:gd name="connsiteX9" fmla="*/ 274891 w 1909829"/>
                <a:gd name="connsiteY9" fmla="*/ 4499986 h 4965566"/>
                <a:gd name="connsiteX10" fmla="*/ 477002 w 1909829"/>
                <a:gd name="connsiteY10" fmla="*/ 3703873 h 4965566"/>
                <a:gd name="connsiteX11" fmla="*/ 494175 w 1909829"/>
                <a:gd name="connsiteY11" fmla="*/ 3690222 h 4965566"/>
                <a:gd name="connsiteX12" fmla="*/ 1399930 w 1909829"/>
                <a:gd name="connsiteY12" fmla="*/ 3946493 h 4965566"/>
                <a:gd name="connsiteX13" fmla="*/ 1709920 w 1909829"/>
                <a:gd name="connsiteY13" fmla="*/ 3510568 h 4965566"/>
                <a:gd name="connsiteX14" fmla="*/ 1905866 w 1909829"/>
                <a:gd name="connsiteY14" fmla="*/ 2794595 h 4965566"/>
                <a:gd name="connsiteX15" fmla="*/ 1889134 w 1909829"/>
                <a:gd name="connsiteY15" fmla="*/ 2776541 h 4965566"/>
                <a:gd name="connsiteX16" fmla="*/ 1599398 w 1909829"/>
                <a:gd name="connsiteY16" fmla="*/ 2761130 h 4965566"/>
                <a:gd name="connsiteX17" fmla="*/ 1587950 w 1909829"/>
                <a:gd name="connsiteY17" fmla="*/ 2758488 h 4965566"/>
                <a:gd name="connsiteX18" fmla="*/ 1592793 w 1909829"/>
                <a:gd name="connsiteY18" fmla="*/ 2746599 h 4965566"/>
                <a:gd name="connsiteX19" fmla="*/ 1909829 w 1909829"/>
                <a:gd name="connsiteY19" fmla="*/ 2339296 h 4965566"/>
                <a:gd name="connsiteX20" fmla="*/ 372644 w 1909829"/>
                <a:gd name="connsiteY20" fmla="*/ 3980399 h 4965566"/>
                <a:gd name="connsiteX21" fmla="*/ 373525 w 1909829"/>
                <a:gd name="connsiteY21" fmla="*/ 3979078 h 4965566"/>
                <a:gd name="connsiteX22" fmla="*/ 374846 w 1909829"/>
                <a:gd name="connsiteY22" fmla="*/ 3979958 h 4965566"/>
                <a:gd name="connsiteX23" fmla="*/ 372644 w 1909829"/>
                <a:gd name="connsiteY23" fmla="*/ 3980399 h 4965566"/>
                <a:gd name="connsiteX24" fmla="*/ 117254 w 1909829"/>
                <a:gd name="connsiteY24" fmla="*/ 2160082 h 4965566"/>
                <a:gd name="connsiteX25" fmla="*/ 115493 w 1909829"/>
                <a:gd name="connsiteY25" fmla="*/ 2158761 h 4965566"/>
                <a:gd name="connsiteX26" fmla="*/ 117254 w 1909829"/>
                <a:gd name="connsiteY26" fmla="*/ 2160082 h 4965566"/>
                <a:gd name="connsiteX0" fmla="*/ 1927079 w 1927079"/>
                <a:gd name="connsiteY0" fmla="*/ 2326534 h 4952804"/>
                <a:gd name="connsiteX1" fmla="*/ 1924878 w 1927079"/>
                <a:gd name="connsiteY1" fmla="*/ 2299674 h 4952804"/>
                <a:gd name="connsiteX2" fmla="*/ 628992 w 1927079"/>
                <a:gd name="connsiteY2" fmla="*/ 1437071 h 4952804"/>
                <a:gd name="connsiteX3" fmla="*/ 628112 w 1927079"/>
                <a:gd name="connsiteY3" fmla="*/ 1430906 h 4952804"/>
                <a:gd name="connsiteX4" fmla="*/ 560301 w 1927079"/>
                <a:gd name="connsiteY4" fmla="*/ 976928 h 4952804"/>
                <a:gd name="connsiteX5" fmla="*/ 360376 w 1927079"/>
                <a:gd name="connsiteY5" fmla="*/ 440 h 4952804"/>
                <a:gd name="connsiteX6" fmla="*/ 25073 w 1927079"/>
                <a:gd name="connsiteY6" fmla="*/ 0 h 4952804"/>
                <a:gd name="connsiteX7" fmla="*/ 41595 w 1927079"/>
                <a:gd name="connsiteY7" fmla="*/ 4952650 h 4952804"/>
                <a:gd name="connsiteX8" fmla="*/ 206718 w 1927079"/>
                <a:gd name="connsiteY8" fmla="*/ 4826276 h 4952804"/>
                <a:gd name="connsiteX9" fmla="*/ 292141 w 1927079"/>
                <a:gd name="connsiteY9" fmla="*/ 4487224 h 4952804"/>
                <a:gd name="connsiteX10" fmla="*/ 494252 w 1927079"/>
                <a:gd name="connsiteY10" fmla="*/ 3691111 h 4952804"/>
                <a:gd name="connsiteX11" fmla="*/ 511425 w 1927079"/>
                <a:gd name="connsiteY11" fmla="*/ 3677460 h 4952804"/>
                <a:gd name="connsiteX12" fmla="*/ 1417180 w 1927079"/>
                <a:gd name="connsiteY12" fmla="*/ 3933731 h 4952804"/>
                <a:gd name="connsiteX13" fmla="*/ 1727170 w 1927079"/>
                <a:gd name="connsiteY13" fmla="*/ 3497806 h 4952804"/>
                <a:gd name="connsiteX14" fmla="*/ 1923116 w 1927079"/>
                <a:gd name="connsiteY14" fmla="*/ 2781833 h 4952804"/>
                <a:gd name="connsiteX15" fmla="*/ 1906384 w 1927079"/>
                <a:gd name="connsiteY15" fmla="*/ 2763779 h 4952804"/>
                <a:gd name="connsiteX16" fmla="*/ 1616648 w 1927079"/>
                <a:gd name="connsiteY16" fmla="*/ 2748368 h 4952804"/>
                <a:gd name="connsiteX17" fmla="*/ 1605200 w 1927079"/>
                <a:gd name="connsiteY17" fmla="*/ 2745726 h 4952804"/>
                <a:gd name="connsiteX18" fmla="*/ 1610043 w 1927079"/>
                <a:gd name="connsiteY18" fmla="*/ 2733837 h 4952804"/>
                <a:gd name="connsiteX19" fmla="*/ 1927079 w 1927079"/>
                <a:gd name="connsiteY19" fmla="*/ 2326534 h 4952804"/>
                <a:gd name="connsiteX20" fmla="*/ 389894 w 1927079"/>
                <a:gd name="connsiteY20" fmla="*/ 3967637 h 4952804"/>
                <a:gd name="connsiteX21" fmla="*/ 390775 w 1927079"/>
                <a:gd name="connsiteY21" fmla="*/ 3966316 h 4952804"/>
                <a:gd name="connsiteX22" fmla="*/ 392096 w 1927079"/>
                <a:gd name="connsiteY22" fmla="*/ 3967196 h 4952804"/>
                <a:gd name="connsiteX23" fmla="*/ 389894 w 1927079"/>
                <a:gd name="connsiteY23" fmla="*/ 3967637 h 4952804"/>
                <a:gd name="connsiteX24" fmla="*/ 134504 w 1927079"/>
                <a:gd name="connsiteY24" fmla="*/ 2147320 h 4952804"/>
                <a:gd name="connsiteX25" fmla="*/ 132743 w 1927079"/>
                <a:gd name="connsiteY25" fmla="*/ 2145999 h 4952804"/>
                <a:gd name="connsiteX26" fmla="*/ 134504 w 1927079"/>
                <a:gd name="connsiteY26" fmla="*/ 2147320 h 4952804"/>
                <a:gd name="connsiteX0" fmla="*/ 1903174 w 1903174"/>
                <a:gd name="connsiteY0" fmla="*/ 2326534 h 4952804"/>
                <a:gd name="connsiteX1" fmla="*/ 1900973 w 1903174"/>
                <a:gd name="connsiteY1" fmla="*/ 2299674 h 4952804"/>
                <a:gd name="connsiteX2" fmla="*/ 605087 w 1903174"/>
                <a:gd name="connsiteY2" fmla="*/ 1437071 h 4952804"/>
                <a:gd name="connsiteX3" fmla="*/ 604207 w 1903174"/>
                <a:gd name="connsiteY3" fmla="*/ 1430906 h 4952804"/>
                <a:gd name="connsiteX4" fmla="*/ 536396 w 1903174"/>
                <a:gd name="connsiteY4" fmla="*/ 976928 h 4952804"/>
                <a:gd name="connsiteX5" fmla="*/ 336471 w 1903174"/>
                <a:gd name="connsiteY5" fmla="*/ 440 h 4952804"/>
                <a:gd name="connsiteX6" fmla="*/ 1168 w 1903174"/>
                <a:gd name="connsiteY6" fmla="*/ 0 h 4952804"/>
                <a:gd name="connsiteX7" fmla="*/ 17690 w 1903174"/>
                <a:gd name="connsiteY7" fmla="*/ 4952650 h 4952804"/>
                <a:gd name="connsiteX8" fmla="*/ 182813 w 1903174"/>
                <a:gd name="connsiteY8" fmla="*/ 4826276 h 4952804"/>
                <a:gd name="connsiteX9" fmla="*/ 268236 w 1903174"/>
                <a:gd name="connsiteY9" fmla="*/ 4487224 h 4952804"/>
                <a:gd name="connsiteX10" fmla="*/ 470347 w 1903174"/>
                <a:gd name="connsiteY10" fmla="*/ 3691111 h 4952804"/>
                <a:gd name="connsiteX11" fmla="*/ 487520 w 1903174"/>
                <a:gd name="connsiteY11" fmla="*/ 3677460 h 4952804"/>
                <a:gd name="connsiteX12" fmla="*/ 1393275 w 1903174"/>
                <a:gd name="connsiteY12" fmla="*/ 3933731 h 4952804"/>
                <a:gd name="connsiteX13" fmla="*/ 1703265 w 1903174"/>
                <a:gd name="connsiteY13" fmla="*/ 3497806 h 4952804"/>
                <a:gd name="connsiteX14" fmla="*/ 1899211 w 1903174"/>
                <a:gd name="connsiteY14" fmla="*/ 2781833 h 4952804"/>
                <a:gd name="connsiteX15" fmla="*/ 1882479 w 1903174"/>
                <a:gd name="connsiteY15" fmla="*/ 2763779 h 4952804"/>
                <a:gd name="connsiteX16" fmla="*/ 1592743 w 1903174"/>
                <a:gd name="connsiteY16" fmla="*/ 2748368 h 4952804"/>
                <a:gd name="connsiteX17" fmla="*/ 1581295 w 1903174"/>
                <a:gd name="connsiteY17" fmla="*/ 2745726 h 4952804"/>
                <a:gd name="connsiteX18" fmla="*/ 1586138 w 1903174"/>
                <a:gd name="connsiteY18" fmla="*/ 2733837 h 4952804"/>
                <a:gd name="connsiteX19" fmla="*/ 1903174 w 1903174"/>
                <a:gd name="connsiteY19" fmla="*/ 2326534 h 4952804"/>
                <a:gd name="connsiteX20" fmla="*/ 365989 w 1903174"/>
                <a:gd name="connsiteY20" fmla="*/ 3967637 h 4952804"/>
                <a:gd name="connsiteX21" fmla="*/ 366870 w 1903174"/>
                <a:gd name="connsiteY21" fmla="*/ 3966316 h 4952804"/>
                <a:gd name="connsiteX22" fmla="*/ 368191 w 1903174"/>
                <a:gd name="connsiteY22" fmla="*/ 3967196 h 4952804"/>
                <a:gd name="connsiteX23" fmla="*/ 365989 w 1903174"/>
                <a:gd name="connsiteY23" fmla="*/ 3967637 h 4952804"/>
                <a:gd name="connsiteX24" fmla="*/ 110599 w 1903174"/>
                <a:gd name="connsiteY24" fmla="*/ 2147320 h 4952804"/>
                <a:gd name="connsiteX25" fmla="*/ 108838 w 1903174"/>
                <a:gd name="connsiteY25" fmla="*/ 2145999 h 4952804"/>
                <a:gd name="connsiteX26" fmla="*/ 110599 w 1903174"/>
                <a:gd name="connsiteY26" fmla="*/ 2147320 h 4952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903174" h="4952804">
                  <a:moveTo>
                    <a:pt x="1903174" y="2326534"/>
                  </a:moveTo>
                  <a:lnTo>
                    <a:pt x="1900973" y="2299674"/>
                  </a:lnTo>
                  <a:cubicBezTo>
                    <a:pt x="1881598" y="2289546"/>
                    <a:pt x="601124" y="1461289"/>
                    <a:pt x="605087" y="1437071"/>
                  </a:cubicBezTo>
                  <a:cubicBezTo>
                    <a:pt x="605528" y="1434869"/>
                    <a:pt x="604647" y="1433108"/>
                    <a:pt x="604207" y="1430906"/>
                  </a:cubicBezTo>
                  <a:cubicBezTo>
                    <a:pt x="592758" y="1380709"/>
                    <a:pt x="533754" y="1001587"/>
                    <a:pt x="536396" y="976928"/>
                  </a:cubicBezTo>
                  <a:cubicBezTo>
                    <a:pt x="536836" y="974286"/>
                    <a:pt x="338233" y="2202"/>
                    <a:pt x="336471" y="440"/>
                  </a:cubicBezTo>
                  <a:lnTo>
                    <a:pt x="1168" y="0"/>
                  </a:lnTo>
                  <a:cubicBezTo>
                    <a:pt x="2217" y="857272"/>
                    <a:pt x="-8069" y="4309918"/>
                    <a:pt x="17690" y="4952650"/>
                  </a:cubicBezTo>
                  <a:cubicBezTo>
                    <a:pt x="147586" y="4953531"/>
                    <a:pt x="150669" y="4954852"/>
                    <a:pt x="182813" y="4826276"/>
                  </a:cubicBezTo>
                  <a:cubicBezTo>
                    <a:pt x="211434" y="4713112"/>
                    <a:pt x="240055" y="4599948"/>
                    <a:pt x="268236" y="4487224"/>
                  </a:cubicBezTo>
                  <a:cubicBezTo>
                    <a:pt x="321956" y="4219064"/>
                    <a:pt x="417948" y="3959270"/>
                    <a:pt x="470347" y="3691111"/>
                  </a:cubicBezTo>
                  <a:cubicBezTo>
                    <a:pt x="472108" y="3683184"/>
                    <a:pt x="476511" y="3674378"/>
                    <a:pt x="487520" y="3677460"/>
                  </a:cubicBezTo>
                  <a:cubicBezTo>
                    <a:pt x="779457" y="3765086"/>
                    <a:pt x="1092090" y="3886616"/>
                    <a:pt x="1393275" y="3933731"/>
                  </a:cubicBezTo>
                  <a:cubicBezTo>
                    <a:pt x="1519208" y="3953546"/>
                    <a:pt x="1656150" y="3602164"/>
                    <a:pt x="1703265" y="3497806"/>
                  </a:cubicBezTo>
                  <a:cubicBezTo>
                    <a:pt x="1797936" y="3289091"/>
                    <a:pt x="1911981" y="3016088"/>
                    <a:pt x="1899211" y="2781833"/>
                  </a:cubicBezTo>
                  <a:cubicBezTo>
                    <a:pt x="1898771" y="2770384"/>
                    <a:pt x="1893927" y="2765541"/>
                    <a:pt x="1882479" y="2763779"/>
                  </a:cubicBezTo>
                  <a:cubicBezTo>
                    <a:pt x="1855619" y="2759817"/>
                    <a:pt x="1662315" y="2751891"/>
                    <a:pt x="1592743" y="2748368"/>
                  </a:cubicBezTo>
                  <a:cubicBezTo>
                    <a:pt x="1588780" y="2748368"/>
                    <a:pt x="1583496" y="2749689"/>
                    <a:pt x="1581295" y="2745726"/>
                  </a:cubicBezTo>
                  <a:cubicBezTo>
                    <a:pt x="1578212" y="2740883"/>
                    <a:pt x="1583056" y="2737360"/>
                    <a:pt x="1586138" y="2733837"/>
                  </a:cubicBezTo>
                  <a:lnTo>
                    <a:pt x="1903174" y="2326534"/>
                  </a:lnTo>
                  <a:close/>
                  <a:moveTo>
                    <a:pt x="365989" y="3967637"/>
                  </a:moveTo>
                  <a:cubicBezTo>
                    <a:pt x="366429" y="3967196"/>
                    <a:pt x="366429" y="3966756"/>
                    <a:pt x="366870" y="3966316"/>
                  </a:cubicBezTo>
                  <a:cubicBezTo>
                    <a:pt x="367310" y="3966756"/>
                    <a:pt x="367750" y="3966756"/>
                    <a:pt x="368191" y="3967196"/>
                  </a:cubicBezTo>
                  <a:cubicBezTo>
                    <a:pt x="367310" y="3967196"/>
                    <a:pt x="366870" y="3967196"/>
                    <a:pt x="365989" y="3967637"/>
                  </a:cubicBezTo>
                  <a:close/>
                  <a:moveTo>
                    <a:pt x="110599" y="2147320"/>
                  </a:moveTo>
                  <a:cubicBezTo>
                    <a:pt x="110159" y="2146880"/>
                    <a:pt x="109278" y="2146440"/>
                    <a:pt x="108838" y="2145999"/>
                  </a:cubicBezTo>
                  <a:cubicBezTo>
                    <a:pt x="109718" y="2145999"/>
                    <a:pt x="110159" y="2146440"/>
                    <a:pt x="110599" y="2147320"/>
                  </a:cubicBezTo>
                  <a:close/>
                </a:path>
              </a:pathLst>
            </a:custGeom>
            <a:solidFill>
              <a:srgbClr val="F2F2F2"/>
            </a:solidFill>
            <a:ln w="4403" cap="flat">
              <a:noFill/>
              <a:prstDash val="solid"/>
              <a:miter/>
            </a:ln>
          </p:spPr>
          <p:txBody>
            <a:bodyPr rtlCol="0" anchor="ctr"/>
            <a:lstStyle/>
            <a:p>
              <a:pPr algn="r" rtl="1"/>
              <a:endParaRPr lang="en-US" dirty="0">
                <a:cs typeface="B Nazanin" panose="00000700000000000000" pitchFamily="2" charset="-78"/>
              </a:endParaRPr>
            </a:p>
          </p:txBody>
        </p:sp>
        <p:sp>
          <p:nvSpPr>
            <p:cNvPr id="32" name="Freeform: Shape 31">
              <a:extLst>
                <a:ext uri="{FF2B5EF4-FFF2-40B4-BE49-F238E27FC236}">
                  <a16:creationId xmlns:a16="http://schemas.microsoft.com/office/drawing/2014/main" id="{96ACD310-1E3A-4908-8983-C9CAF1E447FD}"/>
                </a:ext>
              </a:extLst>
            </p:cNvPr>
            <p:cNvSpPr/>
            <p:nvPr/>
          </p:nvSpPr>
          <p:spPr>
            <a:xfrm>
              <a:off x="8614118" y="2646941"/>
              <a:ext cx="3230842" cy="3979684"/>
            </a:xfrm>
            <a:custGeom>
              <a:avLst/>
              <a:gdLst>
                <a:gd name="connsiteX0" fmla="*/ 3230814 w 3230842"/>
                <a:gd name="connsiteY0" fmla="*/ 0 h 3979684"/>
                <a:gd name="connsiteX1" fmla="*/ 653133 w 3230842"/>
                <a:gd name="connsiteY1" fmla="*/ 0 h 3979684"/>
                <a:gd name="connsiteX2" fmla="*/ 606018 w 3230842"/>
                <a:gd name="connsiteY2" fmla="*/ 118008 h 3979684"/>
                <a:gd name="connsiteX3" fmla="*/ 524117 w 3230842"/>
                <a:gd name="connsiteY3" fmla="*/ 236896 h 3979684"/>
                <a:gd name="connsiteX4" fmla="*/ 440455 w 3230842"/>
                <a:gd name="connsiteY4" fmla="*/ 280049 h 3979684"/>
                <a:gd name="connsiteX5" fmla="*/ 324648 w 3230842"/>
                <a:gd name="connsiteY5" fmla="*/ 349620 h 3979684"/>
                <a:gd name="connsiteX6" fmla="*/ 263002 w 3230842"/>
                <a:gd name="connsiteY6" fmla="*/ 421394 h 3979684"/>
                <a:gd name="connsiteX7" fmla="*/ 194311 w 3230842"/>
                <a:gd name="connsiteY7" fmla="*/ 484361 h 3979684"/>
                <a:gd name="connsiteX8" fmla="*/ 141032 w 3230842"/>
                <a:gd name="connsiteY8" fmla="*/ 505497 h 3979684"/>
                <a:gd name="connsiteX9" fmla="*/ 60892 w 3230842"/>
                <a:gd name="connsiteY9" fmla="*/ 574628 h 3979684"/>
                <a:gd name="connsiteX10" fmla="*/ 3649 w 3230842"/>
                <a:gd name="connsiteY10" fmla="*/ 853356 h 3979684"/>
                <a:gd name="connsiteX11" fmla="*/ 72781 w 3230842"/>
                <a:gd name="connsiteY11" fmla="*/ 964318 h 3979684"/>
                <a:gd name="connsiteX12" fmla="*/ 245389 w 3230842"/>
                <a:gd name="connsiteY12" fmla="*/ 1014516 h 3979684"/>
                <a:gd name="connsiteX13" fmla="*/ 245389 w 3230842"/>
                <a:gd name="connsiteY13" fmla="*/ 1014516 h 3979684"/>
                <a:gd name="connsiteX14" fmla="*/ 231739 w 3230842"/>
                <a:gd name="connsiteY14" fmla="*/ 1066034 h 3979684"/>
                <a:gd name="connsiteX15" fmla="*/ 208842 w 3230842"/>
                <a:gd name="connsiteY15" fmla="*/ 1277392 h 3979684"/>
                <a:gd name="connsiteX16" fmla="*/ 226896 w 3230842"/>
                <a:gd name="connsiteY16" fmla="*/ 1623049 h 3979684"/>
                <a:gd name="connsiteX17" fmla="*/ 226896 w 3230842"/>
                <a:gd name="connsiteY17" fmla="*/ 1623049 h 3979684"/>
                <a:gd name="connsiteX18" fmla="*/ 285459 w 3230842"/>
                <a:gd name="connsiteY18" fmla="*/ 1894291 h 3979684"/>
                <a:gd name="connsiteX19" fmla="*/ 425484 w 3230842"/>
                <a:gd name="connsiteY19" fmla="*/ 2184908 h 3979684"/>
                <a:gd name="connsiteX20" fmla="*/ 628475 w 3230842"/>
                <a:gd name="connsiteY20" fmla="*/ 2423566 h 3979684"/>
                <a:gd name="connsiteX21" fmla="*/ 814293 w 3230842"/>
                <a:gd name="connsiteY21" fmla="*/ 2520878 h 3979684"/>
                <a:gd name="connsiteX22" fmla="*/ 833227 w 3230842"/>
                <a:gd name="connsiteY22" fmla="*/ 2554784 h 3979684"/>
                <a:gd name="connsiteX23" fmla="*/ 785231 w 3230842"/>
                <a:gd name="connsiteY23" fmla="*/ 2923778 h 3979684"/>
                <a:gd name="connsiteX24" fmla="*/ 769820 w 3230842"/>
                <a:gd name="connsiteY24" fmla="*/ 3262831 h 3979684"/>
                <a:gd name="connsiteX25" fmla="*/ 818697 w 3230842"/>
                <a:gd name="connsiteY25" fmla="*/ 3679381 h 3979684"/>
                <a:gd name="connsiteX26" fmla="*/ 889589 w 3230842"/>
                <a:gd name="connsiteY26" fmla="*/ 3979245 h 3979684"/>
                <a:gd name="connsiteX27" fmla="*/ 900597 w 3230842"/>
                <a:gd name="connsiteY27" fmla="*/ 3979685 h 3979684"/>
                <a:gd name="connsiteX28" fmla="*/ 3184139 w 3230842"/>
                <a:gd name="connsiteY28" fmla="*/ 3979685 h 3979684"/>
                <a:gd name="connsiteX29" fmla="*/ 3192505 w 3230842"/>
                <a:gd name="connsiteY29" fmla="*/ 3960751 h 3979684"/>
                <a:gd name="connsiteX30" fmla="*/ 3229933 w 3230842"/>
                <a:gd name="connsiteY30" fmla="*/ 3634027 h 3979684"/>
                <a:gd name="connsiteX31" fmla="*/ 3161682 w 3230842"/>
                <a:gd name="connsiteY31" fmla="*/ 2196356 h 3979684"/>
                <a:gd name="connsiteX32" fmla="*/ 2997880 w 3230842"/>
                <a:gd name="connsiteY32" fmla="*/ 1655634 h 3979684"/>
                <a:gd name="connsiteX33" fmla="*/ 2996559 w 3230842"/>
                <a:gd name="connsiteY33" fmla="*/ 1656514 h 3979684"/>
                <a:gd name="connsiteX34" fmla="*/ 3230814 w 3230842"/>
                <a:gd name="connsiteY34" fmla="*/ 0 h 3979684"/>
                <a:gd name="connsiteX35" fmla="*/ 1303938 w 3230842"/>
                <a:gd name="connsiteY35" fmla="*/ 329365 h 3979684"/>
                <a:gd name="connsiteX36" fmla="*/ 1304378 w 3230842"/>
                <a:gd name="connsiteY36" fmla="*/ 329365 h 3979684"/>
                <a:gd name="connsiteX37" fmla="*/ 1304378 w 3230842"/>
                <a:gd name="connsiteY37" fmla="*/ 329806 h 3979684"/>
                <a:gd name="connsiteX38" fmla="*/ 1303938 w 3230842"/>
                <a:gd name="connsiteY38" fmla="*/ 329365 h 3979684"/>
                <a:gd name="connsiteX39" fmla="*/ 2616996 w 3230842"/>
                <a:gd name="connsiteY39" fmla="*/ 1455725 h 3979684"/>
                <a:gd name="connsiteX40" fmla="*/ 2616996 w 3230842"/>
                <a:gd name="connsiteY40" fmla="*/ 1455725 h 3979684"/>
                <a:gd name="connsiteX41" fmla="*/ 2616996 w 3230842"/>
                <a:gd name="connsiteY41" fmla="*/ 1455725 h 3979684"/>
                <a:gd name="connsiteX42" fmla="*/ 2616996 w 3230842"/>
                <a:gd name="connsiteY42" fmla="*/ 1456165 h 3979684"/>
                <a:gd name="connsiteX43" fmla="*/ 2616996 w 3230842"/>
                <a:gd name="connsiteY43" fmla="*/ 1456165 h 3979684"/>
                <a:gd name="connsiteX44" fmla="*/ 2616996 w 3230842"/>
                <a:gd name="connsiteY44" fmla="*/ 1456165 h 3979684"/>
                <a:gd name="connsiteX45" fmla="*/ 2616996 w 3230842"/>
                <a:gd name="connsiteY45" fmla="*/ 1456165 h 3979684"/>
                <a:gd name="connsiteX46" fmla="*/ 2061743 w 3230842"/>
                <a:gd name="connsiteY46" fmla="*/ 177452 h 3979684"/>
                <a:gd name="connsiteX47" fmla="*/ 2060421 w 3230842"/>
                <a:gd name="connsiteY47" fmla="*/ 177893 h 3979684"/>
                <a:gd name="connsiteX48" fmla="*/ 2060421 w 3230842"/>
                <a:gd name="connsiteY48" fmla="*/ 177452 h 3979684"/>
                <a:gd name="connsiteX49" fmla="*/ 2061743 w 3230842"/>
                <a:gd name="connsiteY49" fmla="*/ 177452 h 3979684"/>
                <a:gd name="connsiteX50" fmla="*/ 2670717 w 3230842"/>
                <a:gd name="connsiteY50" fmla="*/ 261115 h 3979684"/>
                <a:gd name="connsiteX51" fmla="*/ 2670717 w 3230842"/>
                <a:gd name="connsiteY51" fmla="*/ 261115 h 3979684"/>
                <a:gd name="connsiteX52" fmla="*/ 2670717 w 3230842"/>
                <a:gd name="connsiteY52" fmla="*/ 260674 h 3979684"/>
                <a:gd name="connsiteX53" fmla="*/ 2670717 w 3230842"/>
                <a:gd name="connsiteY53" fmla="*/ 261115 h 3979684"/>
                <a:gd name="connsiteX54" fmla="*/ 2267376 w 3230842"/>
                <a:gd name="connsiteY54" fmla="*/ 103037 h 3979684"/>
                <a:gd name="connsiteX55" fmla="*/ 2267816 w 3230842"/>
                <a:gd name="connsiteY55" fmla="*/ 103917 h 3979684"/>
                <a:gd name="connsiteX56" fmla="*/ 2263413 w 3230842"/>
                <a:gd name="connsiteY56" fmla="*/ 104798 h 3979684"/>
                <a:gd name="connsiteX57" fmla="*/ 2266495 w 3230842"/>
                <a:gd name="connsiteY57" fmla="*/ 103917 h 3979684"/>
                <a:gd name="connsiteX58" fmla="*/ 2267376 w 3230842"/>
                <a:gd name="connsiteY58" fmla="*/ 103037 h 3979684"/>
                <a:gd name="connsiteX59" fmla="*/ 1940212 w 3230842"/>
                <a:gd name="connsiteY59" fmla="*/ 177452 h 3979684"/>
                <a:gd name="connsiteX60" fmla="*/ 1940212 w 3230842"/>
                <a:gd name="connsiteY60" fmla="*/ 177452 h 3979684"/>
                <a:gd name="connsiteX61" fmla="*/ 1940212 w 3230842"/>
                <a:gd name="connsiteY61" fmla="*/ 177452 h 3979684"/>
                <a:gd name="connsiteX62" fmla="*/ 1940212 w 3230842"/>
                <a:gd name="connsiteY62" fmla="*/ 177452 h 3979684"/>
                <a:gd name="connsiteX63" fmla="*/ 1940212 w 3230842"/>
                <a:gd name="connsiteY63" fmla="*/ 177452 h 3979684"/>
                <a:gd name="connsiteX64" fmla="*/ 1940212 w 3230842"/>
                <a:gd name="connsiteY64" fmla="*/ 177452 h 39796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3230842" h="3979684">
                  <a:moveTo>
                    <a:pt x="3230814" y="0"/>
                  </a:moveTo>
                  <a:cubicBezTo>
                    <a:pt x="3201752" y="0"/>
                    <a:pt x="929659" y="0"/>
                    <a:pt x="653133" y="0"/>
                  </a:cubicBezTo>
                  <a:cubicBezTo>
                    <a:pt x="637722" y="39630"/>
                    <a:pt x="624071" y="79699"/>
                    <a:pt x="606018" y="118008"/>
                  </a:cubicBezTo>
                  <a:cubicBezTo>
                    <a:pt x="584882" y="162041"/>
                    <a:pt x="563306" y="205193"/>
                    <a:pt x="524117" y="236896"/>
                  </a:cubicBezTo>
                  <a:cubicBezTo>
                    <a:pt x="499018" y="257152"/>
                    <a:pt x="469076" y="267279"/>
                    <a:pt x="440455" y="280049"/>
                  </a:cubicBezTo>
                  <a:cubicBezTo>
                    <a:pt x="399064" y="298542"/>
                    <a:pt x="355031" y="312633"/>
                    <a:pt x="324648" y="349620"/>
                  </a:cubicBezTo>
                  <a:cubicBezTo>
                    <a:pt x="304393" y="373839"/>
                    <a:pt x="284138" y="398057"/>
                    <a:pt x="263002" y="421394"/>
                  </a:cubicBezTo>
                  <a:cubicBezTo>
                    <a:pt x="242307" y="444731"/>
                    <a:pt x="226896" y="473793"/>
                    <a:pt x="194311" y="484361"/>
                  </a:cubicBezTo>
                  <a:cubicBezTo>
                    <a:pt x="176258" y="490525"/>
                    <a:pt x="159085" y="499772"/>
                    <a:pt x="141032" y="505497"/>
                  </a:cubicBezTo>
                  <a:cubicBezTo>
                    <a:pt x="103604" y="516505"/>
                    <a:pt x="79386" y="542484"/>
                    <a:pt x="60892" y="574628"/>
                  </a:cubicBezTo>
                  <a:cubicBezTo>
                    <a:pt x="12016" y="661373"/>
                    <a:pt x="-9120" y="754722"/>
                    <a:pt x="3649" y="853356"/>
                  </a:cubicBezTo>
                  <a:cubicBezTo>
                    <a:pt x="9374" y="899590"/>
                    <a:pt x="30950" y="938779"/>
                    <a:pt x="72781" y="964318"/>
                  </a:cubicBezTo>
                  <a:cubicBezTo>
                    <a:pt x="125620" y="996462"/>
                    <a:pt x="184624" y="1008792"/>
                    <a:pt x="245389" y="1014516"/>
                  </a:cubicBezTo>
                  <a:lnTo>
                    <a:pt x="245389" y="1014516"/>
                  </a:lnTo>
                  <a:cubicBezTo>
                    <a:pt x="237023" y="1030808"/>
                    <a:pt x="235262" y="1048421"/>
                    <a:pt x="231739" y="1066034"/>
                  </a:cubicBezTo>
                  <a:cubicBezTo>
                    <a:pt x="218089" y="1135606"/>
                    <a:pt x="210603" y="1206499"/>
                    <a:pt x="208842" y="1277392"/>
                  </a:cubicBezTo>
                  <a:cubicBezTo>
                    <a:pt x="207521" y="1332873"/>
                    <a:pt x="225575" y="1623049"/>
                    <a:pt x="226896" y="1623049"/>
                  </a:cubicBezTo>
                  <a:cubicBezTo>
                    <a:pt x="226896" y="1623049"/>
                    <a:pt x="226896" y="1623049"/>
                    <a:pt x="226896" y="1623049"/>
                  </a:cubicBezTo>
                  <a:cubicBezTo>
                    <a:pt x="226896" y="1634057"/>
                    <a:pt x="259480" y="1815913"/>
                    <a:pt x="285459" y="1894291"/>
                  </a:cubicBezTo>
                  <a:cubicBezTo>
                    <a:pt x="319805" y="1997328"/>
                    <a:pt x="365599" y="2094200"/>
                    <a:pt x="425484" y="2184908"/>
                  </a:cubicBezTo>
                  <a:cubicBezTo>
                    <a:pt x="483167" y="2272974"/>
                    <a:pt x="548335" y="2354874"/>
                    <a:pt x="628475" y="2423566"/>
                  </a:cubicBezTo>
                  <a:cubicBezTo>
                    <a:pt x="683076" y="2470241"/>
                    <a:pt x="743400" y="2506347"/>
                    <a:pt x="814293" y="2520878"/>
                  </a:cubicBezTo>
                  <a:cubicBezTo>
                    <a:pt x="834108" y="2524841"/>
                    <a:pt x="835429" y="2542454"/>
                    <a:pt x="833227" y="2554784"/>
                  </a:cubicBezTo>
                  <a:cubicBezTo>
                    <a:pt x="814733" y="2677635"/>
                    <a:pt x="797120" y="2800046"/>
                    <a:pt x="785231" y="2923778"/>
                  </a:cubicBezTo>
                  <a:cubicBezTo>
                    <a:pt x="774664" y="3036502"/>
                    <a:pt x="766738" y="3149667"/>
                    <a:pt x="769820" y="3262831"/>
                  </a:cubicBezTo>
                  <a:cubicBezTo>
                    <a:pt x="773343" y="3403296"/>
                    <a:pt x="791836" y="3541999"/>
                    <a:pt x="818697" y="3679381"/>
                  </a:cubicBezTo>
                  <a:cubicBezTo>
                    <a:pt x="838511" y="3780216"/>
                    <a:pt x="863170" y="3879730"/>
                    <a:pt x="889589" y="3979245"/>
                  </a:cubicBezTo>
                  <a:cubicBezTo>
                    <a:pt x="893112" y="3979245"/>
                    <a:pt x="896635" y="3979685"/>
                    <a:pt x="900597" y="3979685"/>
                  </a:cubicBezTo>
                  <a:cubicBezTo>
                    <a:pt x="1661925" y="3979685"/>
                    <a:pt x="2422812" y="3979685"/>
                    <a:pt x="3184139" y="3979685"/>
                  </a:cubicBezTo>
                  <a:cubicBezTo>
                    <a:pt x="3191624" y="3975282"/>
                    <a:pt x="3191184" y="3967796"/>
                    <a:pt x="3192505" y="3960751"/>
                  </a:cubicBezTo>
                  <a:cubicBezTo>
                    <a:pt x="3207036" y="3851990"/>
                    <a:pt x="3223768" y="3743669"/>
                    <a:pt x="3229933" y="3634027"/>
                  </a:cubicBezTo>
                  <a:cubicBezTo>
                    <a:pt x="3229933" y="3613773"/>
                    <a:pt x="3217604" y="2588689"/>
                    <a:pt x="3161682" y="2196356"/>
                  </a:cubicBezTo>
                  <a:cubicBezTo>
                    <a:pt x="3130859" y="1980596"/>
                    <a:pt x="3031785" y="1846296"/>
                    <a:pt x="2997880" y="1655634"/>
                  </a:cubicBezTo>
                  <a:cubicBezTo>
                    <a:pt x="2997440" y="1656074"/>
                    <a:pt x="2996999" y="1656514"/>
                    <a:pt x="2996559" y="1656514"/>
                  </a:cubicBezTo>
                  <a:cubicBezTo>
                    <a:pt x="2919942" y="811525"/>
                    <a:pt x="3234336" y="26420"/>
                    <a:pt x="3230814" y="0"/>
                  </a:cubicBezTo>
                  <a:close/>
                  <a:moveTo>
                    <a:pt x="1303938" y="329365"/>
                  </a:moveTo>
                  <a:cubicBezTo>
                    <a:pt x="1303938" y="329365"/>
                    <a:pt x="1304378" y="329365"/>
                    <a:pt x="1304378" y="329365"/>
                  </a:cubicBezTo>
                  <a:cubicBezTo>
                    <a:pt x="1304378" y="329365"/>
                    <a:pt x="1304378" y="329365"/>
                    <a:pt x="1304378" y="329806"/>
                  </a:cubicBezTo>
                  <a:cubicBezTo>
                    <a:pt x="1305699" y="331127"/>
                    <a:pt x="1303498" y="330246"/>
                    <a:pt x="1303938" y="329365"/>
                  </a:cubicBezTo>
                  <a:close/>
                  <a:moveTo>
                    <a:pt x="2616996" y="1455725"/>
                  </a:moveTo>
                  <a:cubicBezTo>
                    <a:pt x="2616996" y="1454844"/>
                    <a:pt x="2617436" y="1455284"/>
                    <a:pt x="2616996" y="1455725"/>
                  </a:cubicBezTo>
                  <a:lnTo>
                    <a:pt x="2616996" y="1455725"/>
                  </a:lnTo>
                  <a:close/>
                  <a:moveTo>
                    <a:pt x="2616996" y="1456165"/>
                  </a:moveTo>
                  <a:cubicBezTo>
                    <a:pt x="2616996" y="1456165"/>
                    <a:pt x="2616996" y="1456165"/>
                    <a:pt x="2616996" y="1456165"/>
                  </a:cubicBezTo>
                  <a:cubicBezTo>
                    <a:pt x="2616996" y="1456165"/>
                    <a:pt x="2616996" y="1456165"/>
                    <a:pt x="2616996" y="1456165"/>
                  </a:cubicBezTo>
                  <a:cubicBezTo>
                    <a:pt x="2616996" y="1456165"/>
                    <a:pt x="2616996" y="1456165"/>
                    <a:pt x="2616996" y="1456165"/>
                  </a:cubicBezTo>
                  <a:close/>
                  <a:moveTo>
                    <a:pt x="2061743" y="177452"/>
                  </a:moveTo>
                  <a:cubicBezTo>
                    <a:pt x="2061302" y="177452"/>
                    <a:pt x="2060862" y="177893"/>
                    <a:pt x="2060421" y="177893"/>
                  </a:cubicBezTo>
                  <a:cubicBezTo>
                    <a:pt x="2060421" y="177893"/>
                    <a:pt x="2060421" y="177893"/>
                    <a:pt x="2060421" y="177452"/>
                  </a:cubicBezTo>
                  <a:cubicBezTo>
                    <a:pt x="2060421" y="177452"/>
                    <a:pt x="2060862" y="177452"/>
                    <a:pt x="2061743" y="177452"/>
                  </a:cubicBezTo>
                  <a:close/>
                  <a:moveTo>
                    <a:pt x="2670717" y="261115"/>
                  </a:moveTo>
                  <a:cubicBezTo>
                    <a:pt x="2670717" y="261115"/>
                    <a:pt x="2670276" y="261115"/>
                    <a:pt x="2670717" y="261115"/>
                  </a:cubicBezTo>
                  <a:cubicBezTo>
                    <a:pt x="2670276" y="260674"/>
                    <a:pt x="2670717" y="260674"/>
                    <a:pt x="2670717" y="260674"/>
                  </a:cubicBezTo>
                  <a:cubicBezTo>
                    <a:pt x="2671157" y="259353"/>
                    <a:pt x="2671157" y="260674"/>
                    <a:pt x="2670717" y="261115"/>
                  </a:cubicBezTo>
                  <a:close/>
                  <a:moveTo>
                    <a:pt x="2267376" y="103037"/>
                  </a:moveTo>
                  <a:cubicBezTo>
                    <a:pt x="2266495" y="101275"/>
                    <a:pt x="2268697" y="103037"/>
                    <a:pt x="2267816" y="103917"/>
                  </a:cubicBezTo>
                  <a:cubicBezTo>
                    <a:pt x="2266495" y="104358"/>
                    <a:pt x="2265174" y="104358"/>
                    <a:pt x="2263413" y="104798"/>
                  </a:cubicBezTo>
                  <a:cubicBezTo>
                    <a:pt x="2264294" y="104358"/>
                    <a:pt x="2265615" y="104358"/>
                    <a:pt x="2266495" y="103917"/>
                  </a:cubicBezTo>
                  <a:cubicBezTo>
                    <a:pt x="2267376" y="103917"/>
                    <a:pt x="2267816" y="103477"/>
                    <a:pt x="2267376" y="103037"/>
                  </a:cubicBezTo>
                  <a:close/>
                  <a:moveTo>
                    <a:pt x="1940212" y="177452"/>
                  </a:moveTo>
                  <a:cubicBezTo>
                    <a:pt x="1940212" y="177452"/>
                    <a:pt x="1940212" y="177452"/>
                    <a:pt x="1940212" y="177452"/>
                  </a:cubicBezTo>
                  <a:cubicBezTo>
                    <a:pt x="1940212" y="177452"/>
                    <a:pt x="1940212" y="177452"/>
                    <a:pt x="1940212" y="177452"/>
                  </a:cubicBezTo>
                  <a:cubicBezTo>
                    <a:pt x="1940212" y="177452"/>
                    <a:pt x="1940212" y="177012"/>
                    <a:pt x="1940212" y="177452"/>
                  </a:cubicBezTo>
                  <a:cubicBezTo>
                    <a:pt x="1940212" y="177012"/>
                    <a:pt x="1940212" y="177452"/>
                    <a:pt x="1940212" y="177452"/>
                  </a:cubicBezTo>
                  <a:cubicBezTo>
                    <a:pt x="1940212" y="177452"/>
                    <a:pt x="1940212" y="177452"/>
                    <a:pt x="1940212" y="177452"/>
                  </a:cubicBezTo>
                  <a:close/>
                </a:path>
              </a:pathLst>
            </a:custGeom>
            <a:solidFill>
              <a:srgbClr val="FEC790"/>
            </a:solidFill>
            <a:ln w="4403" cap="flat">
              <a:noFill/>
              <a:prstDash val="solid"/>
              <a:miter/>
            </a:ln>
          </p:spPr>
          <p:txBody>
            <a:bodyPr rtlCol="0" anchor="ctr"/>
            <a:lstStyle/>
            <a:p>
              <a:pPr algn="r" rtl="1"/>
              <a:endParaRPr lang="en-US">
                <a:cs typeface="B Nazanin" panose="00000700000000000000" pitchFamily="2" charset="-78"/>
              </a:endParaRPr>
            </a:p>
          </p:txBody>
        </p:sp>
        <p:sp>
          <p:nvSpPr>
            <p:cNvPr id="33" name="Freeform: Shape 32">
              <a:extLst>
                <a:ext uri="{FF2B5EF4-FFF2-40B4-BE49-F238E27FC236}">
                  <a16:creationId xmlns:a16="http://schemas.microsoft.com/office/drawing/2014/main" id="{A6E0F13D-1C10-44A2-9F6F-5C453A98D923}"/>
                </a:ext>
              </a:extLst>
            </p:cNvPr>
            <p:cNvSpPr/>
            <p:nvPr/>
          </p:nvSpPr>
          <p:spPr>
            <a:xfrm>
              <a:off x="8614560" y="2394126"/>
              <a:ext cx="3299744" cy="1573799"/>
            </a:xfrm>
            <a:custGeom>
              <a:avLst/>
              <a:gdLst>
                <a:gd name="connsiteX0" fmla="*/ 3230813 w 3231002"/>
                <a:gd name="connsiteY0" fmla="*/ 0 h 1342560"/>
                <a:gd name="connsiteX1" fmla="*/ 653133 w 3231002"/>
                <a:gd name="connsiteY1" fmla="*/ 17613 h 1342560"/>
                <a:gd name="connsiteX2" fmla="*/ 606018 w 3231002"/>
                <a:gd name="connsiteY2" fmla="*/ 135621 h 1342560"/>
                <a:gd name="connsiteX3" fmla="*/ 524117 w 3231002"/>
                <a:gd name="connsiteY3" fmla="*/ 254510 h 1342560"/>
                <a:gd name="connsiteX4" fmla="*/ 440455 w 3231002"/>
                <a:gd name="connsiteY4" fmla="*/ 297662 h 1342560"/>
                <a:gd name="connsiteX5" fmla="*/ 324648 w 3231002"/>
                <a:gd name="connsiteY5" fmla="*/ 367234 h 1342560"/>
                <a:gd name="connsiteX6" fmla="*/ 263002 w 3231002"/>
                <a:gd name="connsiteY6" fmla="*/ 439007 h 1342560"/>
                <a:gd name="connsiteX7" fmla="*/ 194311 w 3231002"/>
                <a:gd name="connsiteY7" fmla="*/ 501974 h 1342560"/>
                <a:gd name="connsiteX8" fmla="*/ 141032 w 3231002"/>
                <a:gd name="connsiteY8" fmla="*/ 523110 h 1342560"/>
                <a:gd name="connsiteX9" fmla="*/ 60892 w 3231002"/>
                <a:gd name="connsiteY9" fmla="*/ 592241 h 1342560"/>
                <a:gd name="connsiteX10" fmla="*/ 3649 w 3231002"/>
                <a:gd name="connsiteY10" fmla="*/ 870969 h 1342560"/>
                <a:gd name="connsiteX11" fmla="*/ 72781 w 3231002"/>
                <a:gd name="connsiteY11" fmla="*/ 981932 h 1342560"/>
                <a:gd name="connsiteX12" fmla="*/ 245389 w 3231002"/>
                <a:gd name="connsiteY12" fmla="*/ 1032129 h 1342560"/>
                <a:gd name="connsiteX13" fmla="*/ 260801 w 3231002"/>
                <a:gd name="connsiteY13" fmla="*/ 1024643 h 1342560"/>
                <a:gd name="connsiteX14" fmla="*/ 329932 w 3231002"/>
                <a:gd name="connsiteY14" fmla="*/ 967841 h 1342560"/>
                <a:gd name="connsiteX15" fmla="*/ 371763 w 3231002"/>
                <a:gd name="connsiteY15" fmla="*/ 926450 h 1342560"/>
                <a:gd name="connsiteX16" fmla="*/ 812091 w 3231002"/>
                <a:gd name="connsiteY16" fmla="*/ 650365 h 1342560"/>
                <a:gd name="connsiteX17" fmla="*/ 2992596 w 3231002"/>
                <a:gd name="connsiteY17" fmla="*/ 1342560 h 1342560"/>
                <a:gd name="connsiteX18" fmla="*/ 3230813 w 3231002"/>
                <a:gd name="connsiteY18" fmla="*/ 0 h 1342560"/>
                <a:gd name="connsiteX0" fmla="*/ 3230813 w 3231002"/>
                <a:gd name="connsiteY0" fmla="*/ 231239 h 1573799"/>
                <a:gd name="connsiteX1" fmla="*/ 592181 w 3231002"/>
                <a:gd name="connsiteY1" fmla="*/ 0 h 1573799"/>
                <a:gd name="connsiteX2" fmla="*/ 606018 w 3231002"/>
                <a:gd name="connsiteY2" fmla="*/ 366860 h 1573799"/>
                <a:gd name="connsiteX3" fmla="*/ 524117 w 3231002"/>
                <a:gd name="connsiteY3" fmla="*/ 485749 h 1573799"/>
                <a:gd name="connsiteX4" fmla="*/ 440455 w 3231002"/>
                <a:gd name="connsiteY4" fmla="*/ 528901 h 1573799"/>
                <a:gd name="connsiteX5" fmla="*/ 324648 w 3231002"/>
                <a:gd name="connsiteY5" fmla="*/ 598473 h 1573799"/>
                <a:gd name="connsiteX6" fmla="*/ 263002 w 3231002"/>
                <a:gd name="connsiteY6" fmla="*/ 670246 h 1573799"/>
                <a:gd name="connsiteX7" fmla="*/ 194311 w 3231002"/>
                <a:gd name="connsiteY7" fmla="*/ 733213 h 1573799"/>
                <a:gd name="connsiteX8" fmla="*/ 141032 w 3231002"/>
                <a:gd name="connsiteY8" fmla="*/ 754349 h 1573799"/>
                <a:gd name="connsiteX9" fmla="*/ 60892 w 3231002"/>
                <a:gd name="connsiteY9" fmla="*/ 823480 h 1573799"/>
                <a:gd name="connsiteX10" fmla="*/ 3649 w 3231002"/>
                <a:gd name="connsiteY10" fmla="*/ 1102208 h 1573799"/>
                <a:gd name="connsiteX11" fmla="*/ 72781 w 3231002"/>
                <a:gd name="connsiteY11" fmla="*/ 1213171 h 1573799"/>
                <a:gd name="connsiteX12" fmla="*/ 245389 w 3231002"/>
                <a:gd name="connsiteY12" fmla="*/ 1263368 h 1573799"/>
                <a:gd name="connsiteX13" fmla="*/ 260801 w 3231002"/>
                <a:gd name="connsiteY13" fmla="*/ 1255882 h 1573799"/>
                <a:gd name="connsiteX14" fmla="*/ 329932 w 3231002"/>
                <a:gd name="connsiteY14" fmla="*/ 1199080 h 1573799"/>
                <a:gd name="connsiteX15" fmla="*/ 371763 w 3231002"/>
                <a:gd name="connsiteY15" fmla="*/ 1157689 h 1573799"/>
                <a:gd name="connsiteX16" fmla="*/ 812091 w 3231002"/>
                <a:gd name="connsiteY16" fmla="*/ 881604 h 1573799"/>
                <a:gd name="connsiteX17" fmla="*/ 2992596 w 3231002"/>
                <a:gd name="connsiteY17" fmla="*/ 1573799 h 1573799"/>
                <a:gd name="connsiteX18" fmla="*/ 3230813 w 3231002"/>
                <a:gd name="connsiteY18" fmla="*/ 231239 h 1573799"/>
                <a:gd name="connsiteX0" fmla="*/ 3237586 w 3237767"/>
                <a:gd name="connsiteY0" fmla="*/ 20672 h 1573799"/>
                <a:gd name="connsiteX1" fmla="*/ 592181 w 3237767"/>
                <a:gd name="connsiteY1" fmla="*/ 0 h 1573799"/>
                <a:gd name="connsiteX2" fmla="*/ 606018 w 3237767"/>
                <a:gd name="connsiteY2" fmla="*/ 366860 h 1573799"/>
                <a:gd name="connsiteX3" fmla="*/ 524117 w 3237767"/>
                <a:gd name="connsiteY3" fmla="*/ 485749 h 1573799"/>
                <a:gd name="connsiteX4" fmla="*/ 440455 w 3237767"/>
                <a:gd name="connsiteY4" fmla="*/ 528901 h 1573799"/>
                <a:gd name="connsiteX5" fmla="*/ 324648 w 3237767"/>
                <a:gd name="connsiteY5" fmla="*/ 598473 h 1573799"/>
                <a:gd name="connsiteX6" fmla="*/ 263002 w 3237767"/>
                <a:gd name="connsiteY6" fmla="*/ 670246 h 1573799"/>
                <a:gd name="connsiteX7" fmla="*/ 194311 w 3237767"/>
                <a:gd name="connsiteY7" fmla="*/ 733213 h 1573799"/>
                <a:gd name="connsiteX8" fmla="*/ 141032 w 3237767"/>
                <a:gd name="connsiteY8" fmla="*/ 754349 h 1573799"/>
                <a:gd name="connsiteX9" fmla="*/ 60892 w 3237767"/>
                <a:gd name="connsiteY9" fmla="*/ 823480 h 1573799"/>
                <a:gd name="connsiteX10" fmla="*/ 3649 w 3237767"/>
                <a:gd name="connsiteY10" fmla="*/ 1102208 h 1573799"/>
                <a:gd name="connsiteX11" fmla="*/ 72781 w 3237767"/>
                <a:gd name="connsiteY11" fmla="*/ 1213171 h 1573799"/>
                <a:gd name="connsiteX12" fmla="*/ 245389 w 3237767"/>
                <a:gd name="connsiteY12" fmla="*/ 1263368 h 1573799"/>
                <a:gd name="connsiteX13" fmla="*/ 260801 w 3237767"/>
                <a:gd name="connsiteY13" fmla="*/ 1255882 h 1573799"/>
                <a:gd name="connsiteX14" fmla="*/ 329932 w 3237767"/>
                <a:gd name="connsiteY14" fmla="*/ 1199080 h 1573799"/>
                <a:gd name="connsiteX15" fmla="*/ 371763 w 3237767"/>
                <a:gd name="connsiteY15" fmla="*/ 1157689 h 1573799"/>
                <a:gd name="connsiteX16" fmla="*/ 812091 w 3237767"/>
                <a:gd name="connsiteY16" fmla="*/ 881604 h 1573799"/>
                <a:gd name="connsiteX17" fmla="*/ 2992596 w 3237767"/>
                <a:gd name="connsiteY17" fmla="*/ 1573799 h 1573799"/>
                <a:gd name="connsiteX18" fmla="*/ 3237586 w 3237767"/>
                <a:gd name="connsiteY18" fmla="*/ 20672 h 1573799"/>
                <a:gd name="connsiteX0" fmla="*/ 3237586 w 3299744"/>
                <a:gd name="connsiteY0" fmla="*/ 20672 h 1573799"/>
                <a:gd name="connsiteX1" fmla="*/ 592181 w 3299744"/>
                <a:gd name="connsiteY1" fmla="*/ 0 h 1573799"/>
                <a:gd name="connsiteX2" fmla="*/ 606018 w 3299744"/>
                <a:gd name="connsiteY2" fmla="*/ 366860 h 1573799"/>
                <a:gd name="connsiteX3" fmla="*/ 524117 w 3299744"/>
                <a:gd name="connsiteY3" fmla="*/ 485749 h 1573799"/>
                <a:gd name="connsiteX4" fmla="*/ 440455 w 3299744"/>
                <a:gd name="connsiteY4" fmla="*/ 528901 h 1573799"/>
                <a:gd name="connsiteX5" fmla="*/ 324648 w 3299744"/>
                <a:gd name="connsiteY5" fmla="*/ 598473 h 1573799"/>
                <a:gd name="connsiteX6" fmla="*/ 263002 w 3299744"/>
                <a:gd name="connsiteY6" fmla="*/ 670246 h 1573799"/>
                <a:gd name="connsiteX7" fmla="*/ 194311 w 3299744"/>
                <a:gd name="connsiteY7" fmla="*/ 733213 h 1573799"/>
                <a:gd name="connsiteX8" fmla="*/ 141032 w 3299744"/>
                <a:gd name="connsiteY8" fmla="*/ 754349 h 1573799"/>
                <a:gd name="connsiteX9" fmla="*/ 60892 w 3299744"/>
                <a:gd name="connsiteY9" fmla="*/ 823480 h 1573799"/>
                <a:gd name="connsiteX10" fmla="*/ 3649 w 3299744"/>
                <a:gd name="connsiteY10" fmla="*/ 1102208 h 1573799"/>
                <a:gd name="connsiteX11" fmla="*/ 72781 w 3299744"/>
                <a:gd name="connsiteY11" fmla="*/ 1213171 h 1573799"/>
                <a:gd name="connsiteX12" fmla="*/ 245389 w 3299744"/>
                <a:gd name="connsiteY12" fmla="*/ 1263368 h 1573799"/>
                <a:gd name="connsiteX13" fmla="*/ 260801 w 3299744"/>
                <a:gd name="connsiteY13" fmla="*/ 1255882 h 1573799"/>
                <a:gd name="connsiteX14" fmla="*/ 329932 w 3299744"/>
                <a:gd name="connsiteY14" fmla="*/ 1199080 h 1573799"/>
                <a:gd name="connsiteX15" fmla="*/ 371763 w 3299744"/>
                <a:gd name="connsiteY15" fmla="*/ 1157689 h 1573799"/>
                <a:gd name="connsiteX16" fmla="*/ 812091 w 3299744"/>
                <a:gd name="connsiteY16" fmla="*/ 881604 h 1573799"/>
                <a:gd name="connsiteX17" fmla="*/ 2992596 w 3299744"/>
                <a:gd name="connsiteY17" fmla="*/ 1573799 h 1573799"/>
                <a:gd name="connsiteX18" fmla="*/ 3237586 w 3299744"/>
                <a:gd name="connsiteY18" fmla="*/ 20672 h 1573799"/>
                <a:gd name="connsiteX0" fmla="*/ 3237586 w 3299744"/>
                <a:gd name="connsiteY0" fmla="*/ 20672 h 1573799"/>
                <a:gd name="connsiteX1" fmla="*/ 592181 w 3299744"/>
                <a:gd name="connsiteY1" fmla="*/ 0 h 1573799"/>
                <a:gd name="connsiteX2" fmla="*/ 524117 w 3299744"/>
                <a:gd name="connsiteY2" fmla="*/ 485749 h 1573799"/>
                <a:gd name="connsiteX3" fmla="*/ 440455 w 3299744"/>
                <a:gd name="connsiteY3" fmla="*/ 528901 h 1573799"/>
                <a:gd name="connsiteX4" fmla="*/ 324648 w 3299744"/>
                <a:gd name="connsiteY4" fmla="*/ 598473 h 1573799"/>
                <a:gd name="connsiteX5" fmla="*/ 263002 w 3299744"/>
                <a:gd name="connsiteY5" fmla="*/ 670246 h 1573799"/>
                <a:gd name="connsiteX6" fmla="*/ 194311 w 3299744"/>
                <a:gd name="connsiteY6" fmla="*/ 733213 h 1573799"/>
                <a:gd name="connsiteX7" fmla="*/ 141032 w 3299744"/>
                <a:gd name="connsiteY7" fmla="*/ 754349 h 1573799"/>
                <a:gd name="connsiteX8" fmla="*/ 60892 w 3299744"/>
                <a:gd name="connsiteY8" fmla="*/ 823480 h 1573799"/>
                <a:gd name="connsiteX9" fmla="*/ 3649 w 3299744"/>
                <a:gd name="connsiteY9" fmla="*/ 1102208 h 1573799"/>
                <a:gd name="connsiteX10" fmla="*/ 72781 w 3299744"/>
                <a:gd name="connsiteY10" fmla="*/ 1213171 h 1573799"/>
                <a:gd name="connsiteX11" fmla="*/ 245389 w 3299744"/>
                <a:gd name="connsiteY11" fmla="*/ 1263368 h 1573799"/>
                <a:gd name="connsiteX12" fmla="*/ 260801 w 3299744"/>
                <a:gd name="connsiteY12" fmla="*/ 1255882 h 1573799"/>
                <a:gd name="connsiteX13" fmla="*/ 329932 w 3299744"/>
                <a:gd name="connsiteY13" fmla="*/ 1199080 h 1573799"/>
                <a:gd name="connsiteX14" fmla="*/ 371763 w 3299744"/>
                <a:gd name="connsiteY14" fmla="*/ 1157689 h 1573799"/>
                <a:gd name="connsiteX15" fmla="*/ 812091 w 3299744"/>
                <a:gd name="connsiteY15" fmla="*/ 881604 h 1573799"/>
                <a:gd name="connsiteX16" fmla="*/ 2992596 w 3299744"/>
                <a:gd name="connsiteY16" fmla="*/ 1573799 h 1573799"/>
                <a:gd name="connsiteX17" fmla="*/ 3237586 w 3299744"/>
                <a:gd name="connsiteY17" fmla="*/ 20672 h 1573799"/>
                <a:gd name="connsiteX0" fmla="*/ 3237586 w 3299744"/>
                <a:gd name="connsiteY0" fmla="*/ 20672 h 1573799"/>
                <a:gd name="connsiteX1" fmla="*/ 592181 w 3299744"/>
                <a:gd name="connsiteY1" fmla="*/ 0 h 1573799"/>
                <a:gd name="connsiteX2" fmla="*/ 524117 w 3299744"/>
                <a:gd name="connsiteY2" fmla="*/ 485749 h 1573799"/>
                <a:gd name="connsiteX3" fmla="*/ 440455 w 3299744"/>
                <a:gd name="connsiteY3" fmla="*/ 528901 h 1573799"/>
                <a:gd name="connsiteX4" fmla="*/ 324648 w 3299744"/>
                <a:gd name="connsiteY4" fmla="*/ 598473 h 1573799"/>
                <a:gd name="connsiteX5" fmla="*/ 263002 w 3299744"/>
                <a:gd name="connsiteY5" fmla="*/ 670246 h 1573799"/>
                <a:gd name="connsiteX6" fmla="*/ 194311 w 3299744"/>
                <a:gd name="connsiteY6" fmla="*/ 733213 h 1573799"/>
                <a:gd name="connsiteX7" fmla="*/ 141032 w 3299744"/>
                <a:gd name="connsiteY7" fmla="*/ 754349 h 1573799"/>
                <a:gd name="connsiteX8" fmla="*/ 60892 w 3299744"/>
                <a:gd name="connsiteY8" fmla="*/ 823480 h 1573799"/>
                <a:gd name="connsiteX9" fmla="*/ 3649 w 3299744"/>
                <a:gd name="connsiteY9" fmla="*/ 1102208 h 1573799"/>
                <a:gd name="connsiteX10" fmla="*/ 72781 w 3299744"/>
                <a:gd name="connsiteY10" fmla="*/ 1213171 h 1573799"/>
                <a:gd name="connsiteX11" fmla="*/ 245389 w 3299744"/>
                <a:gd name="connsiteY11" fmla="*/ 1263368 h 1573799"/>
                <a:gd name="connsiteX12" fmla="*/ 260801 w 3299744"/>
                <a:gd name="connsiteY12" fmla="*/ 1255882 h 1573799"/>
                <a:gd name="connsiteX13" fmla="*/ 329932 w 3299744"/>
                <a:gd name="connsiteY13" fmla="*/ 1199080 h 1573799"/>
                <a:gd name="connsiteX14" fmla="*/ 371763 w 3299744"/>
                <a:gd name="connsiteY14" fmla="*/ 1157689 h 1573799"/>
                <a:gd name="connsiteX15" fmla="*/ 812091 w 3299744"/>
                <a:gd name="connsiteY15" fmla="*/ 881604 h 1573799"/>
                <a:gd name="connsiteX16" fmla="*/ 2992596 w 3299744"/>
                <a:gd name="connsiteY16" fmla="*/ 1573799 h 1573799"/>
                <a:gd name="connsiteX17" fmla="*/ 3237586 w 3299744"/>
                <a:gd name="connsiteY17" fmla="*/ 20672 h 1573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299744" h="1573799">
                  <a:moveTo>
                    <a:pt x="3237586" y="20672"/>
                  </a:moveTo>
                  <a:lnTo>
                    <a:pt x="592181" y="0"/>
                  </a:lnTo>
                  <a:cubicBezTo>
                    <a:pt x="478560" y="294461"/>
                    <a:pt x="549405" y="397599"/>
                    <a:pt x="524117" y="485749"/>
                  </a:cubicBezTo>
                  <a:cubicBezTo>
                    <a:pt x="498829" y="573899"/>
                    <a:pt x="469076" y="516131"/>
                    <a:pt x="440455" y="528901"/>
                  </a:cubicBezTo>
                  <a:cubicBezTo>
                    <a:pt x="399064" y="547395"/>
                    <a:pt x="355031" y="561485"/>
                    <a:pt x="324648" y="598473"/>
                  </a:cubicBezTo>
                  <a:cubicBezTo>
                    <a:pt x="304393" y="622691"/>
                    <a:pt x="284138" y="646909"/>
                    <a:pt x="263002" y="670246"/>
                  </a:cubicBezTo>
                  <a:cubicBezTo>
                    <a:pt x="242307" y="693583"/>
                    <a:pt x="226896" y="722645"/>
                    <a:pt x="194311" y="733213"/>
                  </a:cubicBezTo>
                  <a:cubicBezTo>
                    <a:pt x="176258" y="739378"/>
                    <a:pt x="159085" y="748624"/>
                    <a:pt x="141032" y="754349"/>
                  </a:cubicBezTo>
                  <a:cubicBezTo>
                    <a:pt x="103604" y="765357"/>
                    <a:pt x="79386" y="791336"/>
                    <a:pt x="60892" y="823480"/>
                  </a:cubicBezTo>
                  <a:cubicBezTo>
                    <a:pt x="12015" y="910225"/>
                    <a:pt x="-9120" y="1003574"/>
                    <a:pt x="3649" y="1102208"/>
                  </a:cubicBezTo>
                  <a:cubicBezTo>
                    <a:pt x="9373" y="1148442"/>
                    <a:pt x="30950" y="1187632"/>
                    <a:pt x="72781" y="1213171"/>
                  </a:cubicBezTo>
                  <a:cubicBezTo>
                    <a:pt x="125620" y="1245315"/>
                    <a:pt x="184624" y="1257644"/>
                    <a:pt x="245389" y="1263368"/>
                  </a:cubicBezTo>
                  <a:cubicBezTo>
                    <a:pt x="252875" y="1266010"/>
                    <a:pt x="256397" y="1259405"/>
                    <a:pt x="260801" y="1255882"/>
                  </a:cubicBezTo>
                  <a:cubicBezTo>
                    <a:pt x="284138" y="1237389"/>
                    <a:pt x="308797" y="1220216"/>
                    <a:pt x="329932" y="1199080"/>
                  </a:cubicBezTo>
                  <a:cubicBezTo>
                    <a:pt x="343583" y="1184990"/>
                    <a:pt x="357233" y="1170899"/>
                    <a:pt x="371763" y="1157689"/>
                  </a:cubicBezTo>
                  <a:cubicBezTo>
                    <a:pt x="403467" y="1127747"/>
                    <a:pt x="812091" y="881604"/>
                    <a:pt x="812091" y="881604"/>
                  </a:cubicBezTo>
                  <a:cubicBezTo>
                    <a:pt x="1122523" y="713398"/>
                    <a:pt x="2992596" y="1573799"/>
                    <a:pt x="2992596" y="1573799"/>
                  </a:cubicBezTo>
                  <a:cubicBezTo>
                    <a:pt x="3091230" y="1353635"/>
                    <a:pt x="3440154" y="766316"/>
                    <a:pt x="3237586" y="20672"/>
                  </a:cubicBezTo>
                  <a:close/>
                </a:path>
              </a:pathLst>
            </a:custGeom>
            <a:solidFill>
              <a:schemeClr val="accent1"/>
            </a:solidFill>
            <a:ln w="4403" cap="flat">
              <a:noFill/>
              <a:prstDash val="solid"/>
              <a:miter/>
            </a:ln>
          </p:spPr>
          <p:txBody>
            <a:bodyPr rtlCol="0" anchor="ctr"/>
            <a:lstStyle/>
            <a:p>
              <a:pPr algn="r" rtl="1"/>
              <a:endParaRPr lang="en-US" dirty="0">
                <a:cs typeface="B Nazanin" panose="00000700000000000000" pitchFamily="2" charset="-78"/>
              </a:endParaRPr>
            </a:p>
          </p:txBody>
        </p:sp>
        <p:sp>
          <p:nvSpPr>
            <p:cNvPr id="34" name="Freeform: Shape 33">
              <a:extLst>
                <a:ext uri="{FF2B5EF4-FFF2-40B4-BE49-F238E27FC236}">
                  <a16:creationId xmlns:a16="http://schemas.microsoft.com/office/drawing/2014/main" id="{64ABE84A-0483-4E1B-A3A4-ABF9B8CF3A74}"/>
                </a:ext>
              </a:extLst>
            </p:cNvPr>
            <p:cNvSpPr/>
            <p:nvPr/>
          </p:nvSpPr>
          <p:spPr>
            <a:xfrm>
              <a:off x="11461846" y="2624484"/>
              <a:ext cx="300744" cy="217081"/>
            </a:xfrm>
            <a:custGeom>
              <a:avLst/>
              <a:gdLst>
                <a:gd name="connsiteX0" fmla="*/ 300744 w 300744"/>
                <a:gd name="connsiteY0" fmla="*/ 440 h 217081"/>
                <a:gd name="connsiteX1" fmla="*/ 201230 w 300744"/>
                <a:gd name="connsiteY1" fmla="*/ 52839 h 217081"/>
                <a:gd name="connsiteX2" fmla="*/ 104358 w 300744"/>
                <a:gd name="connsiteY2" fmla="*/ 103917 h 217081"/>
                <a:gd name="connsiteX3" fmla="*/ 43593 w 300744"/>
                <a:gd name="connsiteY3" fmla="*/ 167325 h 217081"/>
                <a:gd name="connsiteX4" fmla="*/ 0 w 300744"/>
                <a:gd name="connsiteY4" fmla="*/ 217082 h 217081"/>
                <a:gd name="connsiteX5" fmla="*/ 100395 w 300744"/>
                <a:gd name="connsiteY5" fmla="*/ 67370 h 217081"/>
                <a:gd name="connsiteX6" fmla="*/ 244822 w 300744"/>
                <a:gd name="connsiteY6" fmla="*/ 5724 h 217081"/>
                <a:gd name="connsiteX7" fmla="*/ 257152 w 300744"/>
                <a:gd name="connsiteY7" fmla="*/ 0 h 217081"/>
                <a:gd name="connsiteX8" fmla="*/ 300744 w 300744"/>
                <a:gd name="connsiteY8" fmla="*/ 440 h 217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0744" h="217081">
                  <a:moveTo>
                    <a:pt x="300744" y="440"/>
                  </a:moveTo>
                  <a:cubicBezTo>
                    <a:pt x="267720" y="18053"/>
                    <a:pt x="234254" y="35667"/>
                    <a:pt x="201230" y="52839"/>
                  </a:cubicBezTo>
                  <a:cubicBezTo>
                    <a:pt x="168646" y="70012"/>
                    <a:pt x="135180" y="84543"/>
                    <a:pt x="104358" y="103917"/>
                  </a:cubicBezTo>
                  <a:cubicBezTo>
                    <a:pt x="79699" y="119769"/>
                    <a:pt x="62967" y="145749"/>
                    <a:pt x="43593" y="167325"/>
                  </a:cubicBezTo>
                  <a:cubicBezTo>
                    <a:pt x="29502" y="183176"/>
                    <a:pt x="12770" y="195946"/>
                    <a:pt x="0" y="217082"/>
                  </a:cubicBezTo>
                  <a:cubicBezTo>
                    <a:pt x="9247" y="151473"/>
                    <a:pt x="45794" y="99514"/>
                    <a:pt x="100395" y="67370"/>
                  </a:cubicBezTo>
                  <a:cubicBezTo>
                    <a:pt x="146189" y="40510"/>
                    <a:pt x="195506" y="23337"/>
                    <a:pt x="244822" y="5724"/>
                  </a:cubicBezTo>
                  <a:cubicBezTo>
                    <a:pt x="249226" y="4403"/>
                    <a:pt x="254069" y="3963"/>
                    <a:pt x="257152" y="0"/>
                  </a:cubicBezTo>
                  <a:cubicBezTo>
                    <a:pt x="271682" y="440"/>
                    <a:pt x="286213" y="440"/>
                    <a:pt x="300744" y="440"/>
                  </a:cubicBezTo>
                  <a:close/>
                </a:path>
              </a:pathLst>
            </a:custGeom>
            <a:solidFill>
              <a:schemeClr val="tx1">
                <a:lumMod val="50000"/>
                <a:lumOff val="50000"/>
                <a:alpha val="40000"/>
              </a:schemeClr>
            </a:solidFill>
            <a:ln w="4403" cap="flat">
              <a:noFill/>
              <a:prstDash val="solid"/>
              <a:miter/>
            </a:ln>
          </p:spPr>
          <p:txBody>
            <a:bodyPr rtlCol="0" anchor="ctr"/>
            <a:lstStyle/>
            <a:p>
              <a:pPr algn="r" rtl="1"/>
              <a:endParaRPr lang="en-US">
                <a:cs typeface="B Nazanin" panose="00000700000000000000" pitchFamily="2" charset="-78"/>
              </a:endParaRPr>
            </a:p>
          </p:txBody>
        </p:sp>
        <p:sp>
          <p:nvSpPr>
            <p:cNvPr id="35" name="Freeform: Shape 34">
              <a:extLst>
                <a:ext uri="{FF2B5EF4-FFF2-40B4-BE49-F238E27FC236}">
                  <a16:creationId xmlns:a16="http://schemas.microsoft.com/office/drawing/2014/main" id="{A0B7ED5E-04C9-4230-9812-C086ED302F15}"/>
                </a:ext>
              </a:extLst>
            </p:cNvPr>
            <p:cNvSpPr/>
            <p:nvPr/>
          </p:nvSpPr>
          <p:spPr>
            <a:xfrm>
              <a:off x="10917601" y="2624925"/>
              <a:ext cx="379122" cy="266838"/>
            </a:xfrm>
            <a:custGeom>
              <a:avLst/>
              <a:gdLst>
                <a:gd name="connsiteX0" fmla="*/ 18053 w 379122"/>
                <a:gd name="connsiteY0" fmla="*/ 0 h 266838"/>
                <a:gd name="connsiteX1" fmla="*/ 84983 w 379122"/>
                <a:gd name="connsiteY1" fmla="*/ 51518 h 266838"/>
                <a:gd name="connsiteX2" fmla="*/ 191543 w 379122"/>
                <a:gd name="connsiteY2" fmla="*/ 128135 h 266838"/>
                <a:gd name="connsiteX3" fmla="*/ 321880 w 379122"/>
                <a:gd name="connsiteY3" fmla="*/ 221925 h 266838"/>
                <a:gd name="connsiteX4" fmla="*/ 379122 w 379122"/>
                <a:gd name="connsiteY4" fmla="*/ 266839 h 266838"/>
                <a:gd name="connsiteX5" fmla="*/ 350061 w 379122"/>
                <a:gd name="connsiteY5" fmla="*/ 251427 h 266838"/>
                <a:gd name="connsiteX6" fmla="*/ 164683 w 379122"/>
                <a:gd name="connsiteY6" fmla="*/ 146189 h 266838"/>
                <a:gd name="connsiteX7" fmla="*/ 33905 w 379122"/>
                <a:gd name="connsiteY7" fmla="*/ 39189 h 266838"/>
                <a:gd name="connsiteX8" fmla="*/ 15411 w 379122"/>
                <a:gd name="connsiteY8" fmla="*/ 18934 h 266838"/>
                <a:gd name="connsiteX9" fmla="*/ 0 w 379122"/>
                <a:gd name="connsiteY9" fmla="*/ 3082 h 266838"/>
                <a:gd name="connsiteX10" fmla="*/ 0 w 379122"/>
                <a:gd name="connsiteY10" fmla="*/ 0 h 266838"/>
                <a:gd name="connsiteX11" fmla="*/ 18053 w 379122"/>
                <a:gd name="connsiteY11" fmla="*/ 0 h 266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9122" h="266838">
                  <a:moveTo>
                    <a:pt x="18053" y="0"/>
                  </a:moveTo>
                  <a:cubicBezTo>
                    <a:pt x="38308" y="19815"/>
                    <a:pt x="62526" y="34786"/>
                    <a:pt x="84983" y="51518"/>
                  </a:cubicBezTo>
                  <a:cubicBezTo>
                    <a:pt x="119769" y="77938"/>
                    <a:pt x="155876" y="102596"/>
                    <a:pt x="191543" y="128135"/>
                  </a:cubicBezTo>
                  <a:cubicBezTo>
                    <a:pt x="235135" y="159399"/>
                    <a:pt x="278727" y="190662"/>
                    <a:pt x="321880" y="221925"/>
                  </a:cubicBezTo>
                  <a:cubicBezTo>
                    <a:pt x="341254" y="236016"/>
                    <a:pt x="360629" y="250547"/>
                    <a:pt x="379122" y="266839"/>
                  </a:cubicBezTo>
                  <a:cubicBezTo>
                    <a:pt x="369435" y="261555"/>
                    <a:pt x="359748" y="256271"/>
                    <a:pt x="350061" y="251427"/>
                  </a:cubicBezTo>
                  <a:cubicBezTo>
                    <a:pt x="286653" y="218843"/>
                    <a:pt x="224567" y="184497"/>
                    <a:pt x="164683" y="146189"/>
                  </a:cubicBezTo>
                  <a:cubicBezTo>
                    <a:pt x="116687" y="115806"/>
                    <a:pt x="73975" y="79259"/>
                    <a:pt x="33905" y="39189"/>
                  </a:cubicBezTo>
                  <a:cubicBezTo>
                    <a:pt x="27300" y="32584"/>
                    <a:pt x="24218" y="23337"/>
                    <a:pt x="15411" y="18934"/>
                  </a:cubicBezTo>
                  <a:cubicBezTo>
                    <a:pt x="8807" y="14971"/>
                    <a:pt x="3963" y="9247"/>
                    <a:pt x="0" y="3082"/>
                  </a:cubicBezTo>
                  <a:cubicBezTo>
                    <a:pt x="0" y="2202"/>
                    <a:pt x="0" y="1321"/>
                    <a:pt x="0" y="0"/>
                  </a:cubicBezTo>
                  <a:cubicBezTo>
                    <a:pt x="5724" y="0"/>
                    <a:pt x="11889" y="0"/>
                    <a:pt x="18053" y="0"/>
                  </a:cubicBezTo>
                  <a:close/>
                </a:path>
              </a:pathLst>
            </a:custGeom>
            <a:solidFill>
              <a:schemeClr val="tx1">
                <a:lumMod val="50000"/>
                <a:lumOff val="50000"/>
                <a:alpha val="40000"/>
              </a:schemeClr>
            </a:solidFill>
            <a:ln w="4403" cap="flat">
              <a:noFill/>
              <a:prstDash val="solid"/>
              <a:miter/>
            </a:ln>
          </p:spPr>
          <p:txBody>
            <a:bodyPr rtlCol="0" anchor="ctr"/>
            <a:lstStyle/>
            <a:p>
              <a:pPr algn="r" rtl="1"/>
              <a:endParaRPr lang="en-US">
                <a:cs typeface="B Nazanin" panose="00000700000000000000" pitchFamily="2" charset="-78"/>
              </a:endParaRPr>
            </a:p>
          </p:txBody>
        </p:sp>
        <p:sp>
          <p:nvSpPr>
            <p:cNvPr id="36" name="Freeform: Shape 35">
              <a:extLst>
                <a:ext uri="{FF2B5EF4-FFF2-40B4-BE49-F238E27FC236}">
                  <a16:creationId xmlns:a16="http://schemas.microsoft.com/office/drawing/2014/main" id="{CD220B5F-2870-4D84-BCF5-2BAB20D61C5D}"/>
                </a:ext>
              </a:extLst>
            </p:cNvPr>
            <p:cNvSpPr/>
            <p:nvPr/>
          </p:nvSpPr>
          <p:spPr>
            <a:xfrm>
              <a:off x="9918496" y="2727521"/>
              <a:ext cx="976647" cy="228089"/>
            </a:xfrm>
            <a:custGeom>
              <a:avLst/>
              <a:gdLst>
                <a:gd name="connsiteX0" fmla="*/ 715093 w 976647"/>
                <a:gd name="connsiteY0" fmla="*/ 59004 h 228089"/>
                <a:gd name="connsiteX1" fmla="*/ 836623 w 976647"/>
                <a:gd name="connsiteY1" fmla="*/ 29942 h 228089"/>
                <a:gd name="connsiteX2" fmla="*/ 976648 w 976647"/>
                <a:gd name="connsiteY2" fmla="*/ 0 h 228089"/>
                <a:gd name="connsiteX3" fmla="*/ 932615 w 976647"/>
                <a:gd name="connsiteY3" fmla="*/ 16292 h 228089"/>
                <a:gd name="connsiteX4" fmla="*/ 819450 w 976647"/>
                <a:gd name="connsiteY4" fmla="*/ 56362 h 228089"/>
                <a:gd name="connsiteX5" fmla="*/ 761768 w 976647"/>
                <a:gd name="connsiteY5" fmla="*/ 75296 h 228089"/>
                <a:gd name="connsiteX6" fmla="*/ 671500 w 976647"/>
                <a:gd name="connsiteY6" fmla="*/ 102156 h 228089"/>
                <a:gd name="connsiteX7" fmla="*/ 512982 w 976647"/>
                <a:gd name="connsiteY7" fmla="*/ 149271 h 228089"/>
                <a:gd name="connsiteX8" fmla="*/ 352703 w 976647"/>
                <a:gd name="connsiteY8" fmla="*/ 188460 h 228089"/>
                <a:gd name="connsiteX9" fmla="*/ 197267 w 976647"/>
                <a:gd name="connsiteY9" fmla="*/ 213119 h 228089"/>
                <a:gd name="connsiteX10" fmla="*/ 9687 w 976647"/>
                <a:gd name="connsiteY10" fmla="*/ 228090 h 228089"/>
                <a:gd name="connsiteX11" fmla="*/ 0 w 976647"/>
                <a:gd name="connsiteY11" fmla="*/ 225448 h 228089"/>
                <a:gd name="connsiteX12" fmla="*/ 73975 w 976647"/>
                <a:gd name="connsiteY12" fmla="*/ 208275 h 228089"/>
                <a:gd name="connsiteX13" fmla="*/ 239098 w 976647"/>
                <a:gd name="connsiteY13" fmla="*/ 169086 h 228089"/>
                <a:gd name="connsiteX14" fmla="*/ 628348 w 976647"/>
                <a:gd name="connsiteY14" fmla="*/ 78819 h 228089"/>
                <a:gd name="connsiteX15" fmla="*/ 640237 w 976647"/>
                <a:gd name="connsiteY15" fmla="*/ 75736 h 228089"/>
                <a:gd name="connsiteX16" fmla="*/ 677665 w 976647"/>
                <a:gd name="connsiteY16" fmla="*/ 66490 h 228089"/>
                <a:gd name="connsiteX17" fmla="*/ 715093 w 976647"/>
                <a:gd name="connsiteY17" fmla="*/ 59004 h 228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76647" h="228089">
                  <a:moveTo>
                    <a:pt x="715093" y="59004"/>
                  </a:moveTo>
                  <a:cubicBezTo>
                    <a:pt x="755603" y="49317"/>
                    <a:pt x="796113" y="39189"/>
                    <a:pt x="836623" y="29942"/>
                  </a:cubicBezTo>
                  <a:cubicBezTo>
                    <a:pt x="882858" y="18934"/>
                    <a:pt x="929532" y="8366"/>
                    <a:pt x="976648" y="0"/>
                  </a:cubicBezTo>
                  <a:cubicBezTo>
                    <a:pt x="962117" y="5284"/>
                    <a:pt x="947146" y="10128"/>
                    <a:pt x="932615" y="16292"/>
                  </a:cubicBezTo>
                  <a:cubicBezTo>
                    <a:pt x="895627" y="32144"/>
                    <a:pt x="856438" y="40510"/>
                    <a:pt x="819450" y="56362"/>
                  </a:cubicBezTo>
                  <a:cubicBezTo>
                    <a:pt x="801397" y="63848"/>
                    <a:pt x="780261" y="66490"/>
                    <a:pt x="761768" y="75296"/>
                  </a:cubicBezTo>
                  <a:cubicBezTo>
                    <a:pt x="730945" y="81461"/>
                    <a:pt x="701443" y="92469"/>
                    <a:pt x="671500" y="102156"/>
                  </a:cubicBezTo>
                  <a:cubicBezTo>
                    <a:pt x="619101" y="119769"/>
                    <a:pt x="565822" y="133860"/>
                    <a:pt x="512982" y="149271"/>
                  </a:cubicBezTo>
                  <a:cubicBezTo>
                    <a:pt x="460143" y="164683"/>
                    <a:pt x="406423" y="177893"/>
                    <a:pt x="352703" y="188460"/>
                  </a:cubicBezTo>
                  <a:cubicBezTo>
                    <a:pt x="301184" y="198588"/>
                    <a:pt x="249666" y="206954"/>
                    <a:pt x="197267" y="213119"/>
                  </a:cubicBezTo>
                  <a:cubicBezTo>
                    <a:pt x="134740" y="220604"/>
                    <a:pt x="72214" y="226329"/>
                    <a:pt x="9687" y="228090"/>
                  </a:cubicBezTo>
                  <a:cubicBezTo>
                    <a:pt x="6605" y="228090"/>
                    <a:pt x="3523" y="228090"/>
                    <a:pt x="0" y="225448"/>
                  </a:cubicBezTo>
                  <a:cubicBezTo>
                    <a:pt x="24658" y="219724"/>
                    <a:pt x="49317" y="213999"/>
                    <a:pt x="73975" y="208275"/>
                  </a:cubicBezTo>
                  <a:cubicBezTo>
                    <a:pt x="129016" y="195065"/>
                    <a:pt x="184057" y="181855"/>
                    <a:pt x="239098" y="169086"/>
                  </a:cubicBezTo>
                  <a:cubicBezTo>
                    <a:pt x="368995" y="138703"/>
                    <a:pt x="498892" y="108761"/>
                    <a:pt x="628348" y="78819"/>
                  </a:cubicBezTo>
                  <a:cubicBezTo>
                    <a:pt x="632311" y="77938"/>
                    <a:pt x="636274" y="76617"/>
                    <a:pt x="640237" y="75736"/>
                  </a:cubicBezTo>
                  <a:cubicBezTo>
                    <a:pt x="652566" y="72214"/>
                    <a:pt x="665776" y="72654"/>
                    <a:pt x="677665" y="66490"/>
                  </a:cubicBezTo>
                  <a:cubicBezTo>
                    <a:pt x="689994" y="59444"/>
                    <a:pt x="702323" y="56362"/>
                    <a:pt x="715093" y="59004"/>
                  </a:cubicBezTo>
                  <a:close/>
                </a:path>
              </a:pathLst>
            </a:custGeom>
            <a:solidFill>
              <a:schemeClr val="tx1">
                <a:lumMod val="50000"/>
                <a:lumOff val="50000"/>
                <a:alpha val="40000"/>
              </a:schemeClr>
            </a:solidFill>
            <a:ln w="4403" cap="flat">
              <a:noFill/>
              <a:prstDash val="solid"/>
              <a:miter/>
            </a:ln>
          </p:spPr>
          <p:txBody>
            <a:bodyPr rtlCol="0" anchor="ctr"/>
            <a:lstStyle/>
            <a:p>
              <a:pPr algn="r" rtl="1"/>
              <a:endParaRPr lang="en-US">
                <a:cs typeface="B Nazanin" panose="00000700000000000000" pitchFamily="2" charset="-78"/>
              </a:endParaRPr>
            </a:p>
          </p:txBody>
        </p:sp>
        <p:sp>
          <p:nvSpPr>
            <p:cNvPr id="37" name="Freeform: Shape 36">
              <a:extLst>
                <a:ext uri="{FF2B5EF4-FFF2-40B4-BE49-F238E27FC236}">
                  <a16:creationId xmlns:a16="http://schemas.microsoft.com/office/drawing/2014/main" id="{A2153347-E9B6-4B61-850F-4DE3F2118F2B}"/>
                </a:ext>
              </a:extLst>
            </p:cNvPr>
            <p:cNvSpPr/>
            <p:nvPr/>
          </p:nvSpPr>
          <p:spPr>
            <a:xfrm>
              <a:off x="8894294" y="2970958"/>
              <a:ext cx="128563" cy="136565"/>
            </a:xfrm>
            <a:custGeom>
              <a:avLst/>
              <a:gdLst>
                <a:gd name="connsiteX0" fmla="*/ 0 w 128563"/>
                <a:gd name="connsiteY0" fmla="*/ 132603 h 136565"/>
                <a:gd name="connsiteX1" fmla="*/ 107880 w 128563"/>
                <a:gd name="connsiteY1" fmla="*/ 5788 h 136565"/>
                <a:gd name="connsiteX2" fmla="*/ 117127 w 128563"/>
                <a:gd name="connsiteY2" fmla="*/ 4467 h 136565"/>
                <a:gd name="connsiteX3" fmla="*/ 127695 w 128563"/>
                <a:gd name="connsiteY3" fmla="*/ 69196 h 136565"/>
                <a:gd name="connsiteX4" fmla="*/ 95551 w 128563"/>
                <a:gd name="connsiteY4" fmla="*/ 110146 h 136565"/>
                <a:gd name="connsiteX5" fmla="*/ 1321 w 128563"/>
                <a:gd name="connsiteY5" fmla="*/ 136566 h 136565"/>
                <a:gd name="connsiteX6" fmla="*/ 0 w 128563"/>
                <a:gd name="connsiteY6" fmla="*/ 132603 h 136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8563" h="136565">
                  <a:moveTo>
                    <a:pt x="0" y="132603"/>
                  </a:moveTo>
                  <a:cubicBezTo>
                    <a:pt x="36107" y="90331"/>
                    <a:pt x="71773" y="48060"/>
                    <a:pt x="107880" y="5788"/>
                  </a:cubicBezTo>
                  <a:cubicBezTo>
                    <a:pt x="110522" y="2706"/>
                    <a:pt x="114485" y="-4779"/>
                    <a:pt x="117127" y="4467"/>
                  </a:cubicBezTo>
                  <a:cubicBezTo>
                    <a:pt x="123292" y="25603"/>
                    <a:pt x="131218" y="46299"/>
                    <a:pt x="127695" y="69196"/>
                  </a:cubicBezTo>
                  <a:cubicBezTo>
                    <a:pt x="124613" y="89010"/>
                    <a:pt x="112724" y="101780"/>
                    <a:pt x="95551" y="110146"/>
                  </a:cubicBezTo>
                  <a:cubicBezTo>
                    <a:pt x="65609" y="125117"/>
                    <a:pt x="33465" y="130401"/>
                    <a:pt x="1321" y="136566"/>
                  </a:cubicBezTo>
                  <a:cubicBezTo>
                    <a:pt x="880" y="135245"/>
                    <a:pt x="440" y="133924"/>
                    <a:pt x="0" y="132603"/>
                  </a:cubicBezTo>
                  <a:close/>
                </a:path>
              </a:pathLst>
            </a:custGeom>
            <a:solidFill>
              <a:schemeClr val="tx1">
                <a:lumMod val="50000"/>
                <a:lumOff val="50000"/>
                <a:alpha val="40000"/>
              </a:schemeClr>
            </a:solidFill>
            <a:ln w="4403" cap="flat">
              <a:noFill/>
              <a:prstDash val="solid"/>
              <a:miter/>
            </a:ln>
          </p:spPr>
          <p:txBody>
            <a:bodyPr rtlCol="0" anchor="ctr"/>
            <a:lstStyle/>
            <a:p>
              <a:pPr algn="r" rtl="1"/>
              <a:endParaRPr lang="en-US">
                <a:cs typeface="B Nazanin" panose="00000700000000000000" pitchFamily="2" charset="-78"/>
              </a:endParaRPr>
            </a:p>
          </p:txBody>
        </p:sp>
        <p:sp>
          <p:nvSpPr>
            <p:cNvPr id="38" name="Freeform: Shape 37">
              <a:extLst>
                <a:ext uri="{FF2B5EF4-FFF2-40B4-BE49-F238E27FC236}">
                  <a16:creationId xmlns:a16="http://schemas.microsoft.com/office/drawing/2014/main" id="{70DD777C-4B62-427D-A15F-8BEA4EF6FD7B}"/>
                </a:ext>
              </a:extLst>
            </p:cNvPr>
            <p:cNvSpPr/>
            <p:nvPr/>
          </p:nvSpPr>
          <p:spPr>
            <a:xfrm>
              <a:off x="10917161" y="2628007"/>
              <a:ext cx="15411" cy="15851"/>
            </a:xfrm>
            <a:custGeom>
              <a:avLst/>
              <a:gdLst>
                <a:gd name="connsiteX0" fmla="*/ 0 w 15411"/>
                <a:gd name="connsiteY0" fmla="*/ 0 h 15851"/>
                <a:gd name="connsiteX1" fmla="*/ 15411 w 15411"/>
                <a:gd name="connsiteY1" fmla="*/ 15852 h 15851"/>
                <a:gd name="connsiteX2" fmla="*/ 0 w 15411"/>
                <a:gd name="connsiteY2" fmla="*/ 0 h 15851"/>
              </a:gdLst>
              <a:ahLst/>
              <a:cxnLst>
                <a:cxn ang="0">
                  <a:pos x="connsiteX0" y="connsiteY0"/>
                </a:cxn>
                <a:cxn ang="0">
                  <a:pos x="connsiteX1" y="connsiteY1"/>
                </a:cxn>
                <a:cxn ang="0">
                  <a:pos x="connsiteX2" y="connsiteY2"/>
                </a:cxn>
              </a:cxnLst>
              <a:rect l="l" t="t" r="r" b="b"/>
              <a:pathLst>
                <a:path w="15411" h="15851">
                  <a:moveTo>
                    <a:pt x="0" y="0"/>
                  </a:moveTo>
                  <a:cubicBezTo>
                    <a:pt x="6164" y="4403"/>
                    <a:pt x="11448" y="9247"/>
                    <a:pt x="15411" y="15852"/>
                  </a:cubicBezTo>
                  <a:cubicBezTo>
                    <a:pt x="5724" y="14971"/>
                    <a:pt x="2202" y="7926"/>
                    <a:pt x="0" y="0"/>
                  </a:cubicBezTo>
                  <a:close/>
                </a:path>
              </a:pathLst>
            </a:custGeom>
            <a:solidFill>
              <a:srgbClr val="5FA8E9"/>
            </a:solidFill>
            <a:ln w="4403" cap="flat">
              <a:noFill/>
              <a:prstDash val="solid"/>
              <a:miter/>
            </a:ln>
          </p:spPr>
          <p:txBody>
            <a:bodyPr rtlCol="0" anchor="ctr"/>
            <a:lstStyle/>
            <a:p>
              <a:pPr algn="r" rtl="1"/>
              <a:endParaRPr lang="en-US">
                <a:cs typeface="B Nazanin" panose="00000700000000000000" pitchFamily="2" charset="-78"/>
              </a:endParaRPr>
            </a:p>
          </p:txBody>
        </p:sp>
        <p:sp>
          <p:nvSpPr>
            <p:cNvPr id="39" name="Freeform: Shape 38">
              <a:extLst>
                <a:ext uri="{FF2B5EF4-FFF2-40B4-BE49-F238E27FC236}">
                  <a16:creationId xmlns:a16="http://schemas.microsoft.com/office/drawing/2014/main" id="{750C6EE2-D796-441A-B151-EBE75F3BCBE2}"/>
                </a:ext>
              </a:extLst>
            </p:cNvPr>
            <p:cNvSpPr/>
            <p:nvPr/>
          </p:nvSpPr>
          <p:spPr>
            <a:xfrm>
              <a:off x="9384588" y="4247783"/>
              <a:ext cx="2639067" cy="2380165"/>
            </a:xfrm>
            <a:custGeom>
              <a:avLst/>
              <a:gdLst>
                <a:gd name="connsiteX0" fmla="*/ 119561 w 2467479"/>
                <a:gd name="connsiteY0" fmla="*/ 2339904 h 2340783"/>
                <a:gd name="connsiteX1" fmla="*/ 49549 w 2467479"/>
                <a:gd name="connsiteY1" fmla="*/ 2023748 h 2340783"/>
                <a:gd name="connsiteX2" fmla="*/ 672 w 2467479"/>
                <a:gd name="connsiteY2" fmla="*/ 1607197 h 2340783"/>
                <a:gd name="connsiteX3" fmla="*/ 16084 w 2467479"/>
                <a:gd name="connsiteY3" fmla="*/ 1268145 h 2340783"/>
                <a:gd name="connsiteX4" fmla="*/ 64079 w 2467479"/>
                <a:gd name="connsiteY4" fmla="*/ 899150 h 2340783"/>
                <a:gd name="connsiteX5" fmla="*/ 82573 w 2467479"/>
                <a:gd name="connsiteY5" fmla="*/ 874051 h 2340783"/>
                <a:gd name="connsiteX6" fmla="*/ 2204074 w 2467479"/>
                <a:gd name="connsiteY6" fmla="*/ 22016 h 2340783"/>
                <a:gd name="connsiteX7" fmla="*/ 2228732 w 2467479"/>
                <a:gd name="connsiteY7" fmla="*/ 0 h 2340783"/>
                <a:gd name="connsiteX8" fmla="*/ 2242823 w 2467479"/>
                <a:gd name="connsiteY8" fmla="*/ 16292 h 2340783"/>
                <a:gd name="connsiteX9" fmla="*/ 2297864 w 2467479"/>
                <a:gd name="connsiteY9" fmla="*/ 161600 h 2340783"/>
                <a:gd name="connsiteX10" fmla="*/ 2388571 w 2467479"/>
                <a:gd name="connsiteY10" fmla="*/ 434604 h 2340783"/>
                <a:gd name="connsiteX11" fmla="*/ 2455061 w 2467479"/>
                <a:gd name="connsiteY11" fmla="*/ 689554 h 2340783"/>
                <a:gd name="connsiteX12" fmla="*/ 2461225 w 2467479"/>
                <a:gd name="connsiteY12" fmla="*/ 735348 h 2340783"/>
                <a:gd name="connsiteX13" fmla="*/ 2461666 w 2467479"/>
                <a:gd name="connsiteY13" fmla="*/ 1311737 h 2340783"/>
                <a:gd name="connsiteX14" fmla="*/ 2460785 w 2467479"/>
                <a:gd name="connsiteY14" fmla="*/ 2060295 h 2340783"/>
                <a:gd name="connsiteX15" fmla="*/ 2427320 w 2467479"/>
                <a:gd name="connsiteY15" fmla="*/ 2340784 h 2340783"/>
                <a:gd name="connsiteX16" fmla="*/ 119561 w 2467479"/>
                <a:gd name="connsiteY16" fmla="*/ 2339904 h 2340783"/>
                <a:gd name="connsiteX0" fmla="*/ 119561 w 2628720"/>
                <a:gd name="connsiteY0" fmla="*/ 2339904 h 2340784"/>
                <a:gd name="connsiteX1" fmla="*/ 49549 w 2628720"/>
                <a:gd name="connsiteY1" fmla="*/ 2023748 h 2340784"/>
                <a:gd name="connsiteX2" fmla="*/ 672 w 2628720"/>
                <a:gd name="connsiteY2" fmla="*/ 1607197 h 2340784"/>
                <a:gd name="connsiteX3" fmla="*/ 16084 w 2628720"/>
                <a:gd name="connsiteY3" fmla="*/ 1268145 h 2340784"/>
                <a:gd name="connsiteX4" fmla="*/ 64079 w 2628720"/>
                <a:gd name="connsiteY4" fmla="*/ 899150 h 2340784"/>
                <a:gd name="connsiteX5" fmla="*/ 82573 w 2628720"/>
                <a:gd name="connsiteY5" fmla="*/ 874051 h 2340784"/>
                <a:gd name="connsiteX6" fmla="*/ 2204074 w 2628720"/>
                <a:gd name="connsiteY6" fmla="*/ 22016 h 2340784"/>
                <a:gd name="connsiteX7" fmla="*/ 2228732 w 2628720"/>
                <a:gd name="connsiteY7" fmla="*/ 0 h 2340784"/>
                <a:gd name="connsiteX8" fmla="*/ 2242823 w 2628720"/>
                <a:gd name="connsiteY8" fmla="*/ 16292 h 2340784"/>
                <a:gd name="connsiteX9" fmla="*/ 2297864 w 2628720"/>
                <a:gd name="connsiteY9" fmla="*/ 161600 h 2340784"/>
                <a:gd name="connsiteX10" fmla="*/ 2388571 w 2628720"/>
                <a:gd name="connsiteY10" fmla="*/ 434604 h 2340784"/>
                <a:gd name="connsiteX11" fmla="*/ 2455061 w 2628720"/>
                <a:gd name="connsiteY11" fmla="*/ 689554 h 2340784"/>
                <a:gd name="connsiteX12" fmla="*/ 2461225 w 2628720"/>
                <a:gd name="connsiteY12" fmla="*/ 735348 h 2340784"/>
                <a:gd name="connsiteX13" fmla="*/ 2628720 w 2628720"/>
                <a:gd name="connsiteY13" fmla="*/ 1329322 h 2340784"/>
                <a:gd name="connsiteX14" fmla="*/ 2460785 w 2628720"/>
                <a:gd name="connsiteY14" fmla="*/ 2060295 h 2340784"/>
                <a:gd name="connsiteX15" fmla="*/ 2427320 w 2628720"/>
                <a:gd name="connsiteY15" fmla="*/ 2340784 h 2340784"/>
                <a:gd name="connsiteX16" fmla="*/ 119561 w 2628720"/>
                <a:gd name="connsiteY16" fmla="*/ 2339904 h 2340784"/>
                <a:gd name="connsiteX0" fmla="*/ 119561 w 2628724"/>
                <a:gd name="connsiteY0" fmla="*/ 2339904 h 2340784"/>
                <a:gd name="connsiteX1" fmla="*/ 49549 w 2628724"/>
                <a:gd name="connsiteY1" fmla="*/ 2023748 h 2340784"/>
                <a:gd name="connsiteX2" fmla="*/ 672 w 2628724"/>
                <a:gd name="connsiteY2" fmla="*/ 1607197 h 2340784"/>
                <a:gd name="connsiteX3" fmla="*/ 16084 w 2628724"/>
                <a:gd name="connsiteY3" fmla="*/ 1268145 h 2340784"/>
                <a:gd name="connsiteX4" fmla="*/ 64079 w 2628724"/>
                <a:gd name="connsiteY4" fmla="*/ 899150 h 2340784"/>
                <a:gd name="connsiteX5" fmla="*/ 82573 w 2628724"/>
                <a:gd name="connsiteY5" fmla="*/ 874051 h 2340784"/>
                <a:gd name="connsiteX6" fmla="*/ 2204074 w 2628724"/>
                <a:gd name="connsiteY6" fmla="*/ 22016 h 2340784"/>
                <a:gd name="connsiteX7" fmla="*/ 2228732 w 2628724"/>
                <a:gd name="connsiteY7" fmla="*/ 0 h 2340784"/>
                <a:gd name="connsiteX8" fmla="*/ 2242823 w 2628724"/>
                <a:gd name="connsiteY8" fmla="*/ 16292 h 2340784"/>
                <a:gd name="connsiteX9" fmla="*/ 2297864 w 2628724"/>
                <a:gd name="connsiteY9" fmla="*/ 161600 h 2340784"/>
                <a:gd name="connsiteX10" fmla="*/ 2388571 w 2628724"/>
                <a:gd name="connsiteY10" fmla="*/ 434604 h 2340784"/>
                <a:gd name="connsiteX11" fmla="*/ 2455061 w 2628724"/>
                <a:gd name="connsiteY11" fmla="*/ 689554 h 2340784"/>
                <a:gd name="connsiteX12" fmla="*/ 2628720 w 2628724"/>
                <a:gd name="connsiteY12" fmla="*/ 1329322 h 2340784"/>
                <a:gd name="connsiteX13" fmla="*/ 2460785 w 2628724"/>
                <a:gd name="connsiteY13" fmla="*/ 2060295 h 2340784"/>
                <a:gd name="connsiteX14" fmla="*/ 2427320 w 2628724"/>
                <a:gd name="connsiteY14" fmla="*/ 2340784 h 2340784"/>
                <a:gd name="connsiteX15" fmla="*/ 119561 w 2628724"/>
                <a:gd name="connsiteY15" fmla="*/ 2339904 h 2340784"/>
                <a:gd name="connsiteX0" fmla="*/ 119561 w 2629454"/>
                <a:gd name="connsiteY0" fmla="*/ 2339904 h 2340784"/>
                <a:gd name="connsiteX1" fmla="*/ 49549 w 2629454"/>
                <a:gd name="connsiteY1" fmla="*/ 2023748 h 2340784"/>
                <a:gd name="connsiteX2" fmla="*/ 672 w 2629454"/>
                <a:gd name="connsiteY2" fmla="*/ 1607197 h 2340784"/>
                <a:gd name="connsiteX3" fmla="*/ 16084 w 2629454"/>
                <a:gd name="connsiteY3" fmla="*/ 1268145 h 2340784"/>
                <a:gd name="connsiteX4" fmla="*/ 64079 w 2629454"/>
                <a:gd name="connsiteY4" fmla="*/ 899150 h 2340784"/>
                <a:gd name="connsiteX5" fmla="*/ 82573 w 2629454"/>
                <a:gd name="connsiteY5" fmla="*/ 874051 h 2340784"/>
                <a:gd name="connsiteX6" fmla="*/ 2204074 w 2629454"/>
                <a:gd name="connsiteY6" fmla="*/ 22016 h 2340784"/>
                <a:gd name="connsiteX7" fmla="*/ 2228732 w 2629454"/>
                <a:gd name="connsiteY7" fmla="*/ 0 h 2340784"/>
                <a:gd name="connsiteX8" fmla="*/ 2242823 w 2629454"/>
                <a:gd name="connsiteY8" fmla="*/ 16292 h 2340784"/>
                <a:gd name="connsiteX9" fmla="*/ 2297864 w 2629454"/>
                <a:gd name="connsiteY9" fmla="*/ 161600 h 2340784"/>
                <a:gd name="connsiteX10" fmla="*/ 2388571 w 2629454"/>
                <a:gd name="connsiteY10" fmla="*/ 434604 h 2340784"/>
                <a:gd name="connsiteX11" fmla="*/ 2516607 w 2629454"/>
                <a:gd name="connsiteY11" fmla="*/ 689554 h 2340784"/>
                <a:gd name="connsiteX12" fmla="*/ 2628720 w 2629454"/>
                <a:gd name="connsiteY12" fmla="*/ 1329322 h 2340784"/>
                <a:gd name="connsiteX13" fmla="*/ 2460785 w 2629454"/>
                <a:gd name="connsiteY13" fmla="*/ 2060295 h 2340784"/>
                <a:gd name="connsiteX14" fmla="*/ 2427320 w 2629454"/>
                <a:gd name="connsiteY14" fmla="*/ 2340784 h 2340784"/>
                <a:gd name="connsiteX15" fmla="*/ 119561 w 2629454"/>
                <a:gd name="connsiteY15" fmla="*/ 2339904 h 2340784"/>
                <a:gd name="connsiteX0" fmla="*/ 119561 w 2638180"/>
                <a:gd name="connsiteY0" fmla="*/ 2339904 h 2340784"/>
                <a:gd name="connsiteX1" fmla="*/ 49549 w 2638180"/>
                <a:gd name="connsiteY1" fmla="*/ 2023748 h 2340784"/>
                <a:gd name="connsiteX2" fmla="*/ 672 w 2638180"/>
                <a:gd name="connsiteY2" fmla="*/ 1607197 h 2340784"/>
                <a:gd name="connsiteX3" fmla="*/ 16084 w 2638180"/>
                <a:gd name="connsiteY3" fmla="*/ 1268145 h 2340784"/>
                <a:gd name="connsiteX4" fmla="*/ 64079 w 2638180"/>
                <a:gd name="connsiteY4" fmla="*/ 899150 h 2340784"/>
                <a:gd name="connsiteX5" fmla="*/ 82573 w 2638180"/>
                <a:gd name="connsiteY5" fmla="*/ 874051 h 2340784"/>
                <a:gd name="connsiteX6" fmla="*/ 2204074 w 2638180"/>
                <a:gd name="connsiteY6" fmla="*/ 22016 h 2340784"/>
                <a:gd name="connsiteX7" fmla="*/ 2228732 w 2638180"/>
                <a:gd name="connsiteY7" fmla="*/ 0 h 2340784"/>
                <a:gd name="connsiteX8" fmla="*/ 2242823 w 2638180"/>
                <a:gd name="connsiteY8" fmla="*/ 16292 h 2340784"/>
                <a:gd name="connsiteX9" fmla="*/ 2297864 w 2638180"/>
                <a:gd name="connsiteY9" fmla="*/ 161600 h 2340784"/>
                <a:gd name="connsiteX10" fmla="*/ 2388571 w 2638180"/>
                <a:gd name="connsiteY10" fmla="*/ 434604 h 2340784"/>
                <a:gd name="connsiteX11" fmla="*/ 2516607 w 2638180"/>
                <a:gd name="connsiteY11" fmla="*/ 689554 h 2340784"/>
                <a:gd name="connsiteX12" fmla="*/ 2637512 w 2638180"/>
                <a:gd name="connsiteY12" fmla="*/ 1382075 h 2340784"/>
                <a:gd name="connsiteX13" fmla="*/ 2460785 w 2638180"/>
                <a:gd name="connsiteY13" fmla="*/ 2060295 h 2340784"/>
                <a:gd name="connsiteX14" fmla="*/ 2427320 w 2638180"/>
                <a:gd name="connsiteY14" fmla="*/ 2340784 h 2340784"/>
                <a:gd name="connsiteX15" fmla="*/ 119561 w 2638180"/>
                <a:gd name="connsiteY15" fmla="*/ 2339904 h 2340784"/>
                <a:gd name="connsiteX0" fmla="*/ 119561 w 2684253"/>
                <a:gd name="connsiteY0" fmla="*/ 2339904 h 2340784"/>
                <a:gd name="connsiteX1" fmla="*/ 49549 w 2684253"/>
                <a:gd name="connsiteY1" fmla="*/ 2023748 h 2340784"/>
                <a:gd name="connsiteX2" fmla="*/ 672 w 2684253"/>
                <a:gd name="connsiteY2" fmla="*/ 1607197 h 2340784"/>
                <a:gd name="connsiteX3" fmla="*/ 16084 w 2684253"/>
                <a:gd name="connsiteY3" fmla="*/ 1268145 h 2340784"/>
                <a:gd name="connsiteX4" fmla="*/ 64079 w 2684253"/>
                <a:gd name="connsiteY4" fmla="*/ 899150 h 2340784"/>
                <a:gd name="connsiteX5" fmla="*/ 82573 w 2684253"/>
                <a:gd name="connsiteY5" fmla="*/ 874051 h 2340784"/>
                <a:gd name="connsiteX6" fmla="*/ 2204074 w 2684253"/>
                <a:gd name="connsiteY6" fmla="*/ 22016 h 2340784"/>
                <a:gd name="connsiteX7" fmla="*/ 2228732 w 2684253"/>
                <a:gd name="connsiteY7" fmla="*/ 0 h 2340784"/>
                <a:gd name="connsiteX8" fmla="*/ 2242823 w 2684253"/>
                <a:gd name="connsiteY8" fmla="*/ 16292 h 2340784"/>
                <a:gd name="connsiteX9" fmla="*/ 2297864 w 2684253"/>
                <a:gd name="connsiteY9" fmla="*/ 161600 h 2340784"/>
                <a:gd name="connsiteX10" fmla="*/ 2388571 w 2684253"/>
                <a:gd name="connsiteY10" fmla="*/ 434604 h 2340784"/>
                <a:gd name="connsiteX11" fmla="*/ 2516607 w 2684253"/>
                <a:gd name="connsiteY11" fmla="*/ 689554 h 2340784"/>
                <a:gd name="connsiteX12" fmla="*/ 2637512 w 2684253"/>
                <a:gd name="connsiteY12" fmla="*/ 1382075 h 2340784"/>
                <a:gd name="connsiteX13" fmla="*/ 2427320 w 2684253"/>
                <a:gd name="connsiteY13" fmla="*/ 2340784 h 2340784"/>
                <a:gd name="connsiteX14" fmla="*/ 119561 w 2684253"/>
                <a:gd name="connsiteY14" fmla="*/ 2339904 h 2340784"/>
                <a:gd name="connsiteX0" fmla="*/ 119561 w 2639067"/>
                <a:gd name="connsiteY0" fmla="*/ 2339904 h 2340784"/>
                <a:gd name="connsiteX1" fmla="*/ 49549 w 2639067"/>
                <a:gd name="connsiteY1" fmla="*/ 2023748 h 2340784"/>
                <a:gd name="connsiteX2" fmla="*/ 672 w 2639067"/>
                <a:gd name="connsiteY2" fmla="*/ 1607197 h 2340784"/>
                <a:gd name="connsiteX3" fmla="*/ 16084 w 2639067"/>
                <a:gd name="connsiteY3" fmla="*/ 1268145 h 2340784"/>
                <a:gd name="connsiteX4" fmla="*/ 64079 w 2639067"/>
                <a:gd name="connsiteY4" fmla="*/ 899150 h 2340784"/>
                <a:gd name="connsiteX5" fmla="*/ 82573 w 2639067"/>
                <a:gd name="connsiteY5" fmla="*/ 874051 h 2340784"/>
                <a:gd name="connsiteX6" fmla="*/ 2204074 w 2639067"/>
                <a:gd name="connsiteY6" fmla="*/ 22016 h 2340784"/>
                <a:gd name="connsiteX7" fmla="*/ 2228732 w 2639067"/>
                <a:gd name="connsiteY7" fmla="*/ 0 h 2340784"/>
                <a:gd name="connsiteX8" fmla="*/ 2242823 w 2639067"/>
                <a:gd name="connsiteY8" fmla="*/ 16292 h 2340784"/>
                <a:gd name="connsiteX9" fmla="*/ 2297864 w 2639067"/>
                <a:gd name="connsiteY9" fmla="*/ 161600 h 2340784"/>
                <a:gd name="connsiteX10" fmla="*/ 2388571 w 2639067"/>
                <a:gd name="connsiteY10" fmla="*/ 434604 h 2340784"/>
                <a:gd name="connsiteX11" fmla="*/ 2516607 w 2639067"/>
                <a:gd name="connsiteY11" fmla="*/ 689554 h 2340784"/>
                <a:gd name="connsiteX12" fmla="*/ 2637512 w 2639067"/>
                <a:gd name="connsiteY12" fmla="*/ 1382075 h 2340784"/>
                <a:gd name="connsiteX13" fmla="*/ 2427320 w 2639067"/>
                <a:gd name="connsiteY13" fmla="*/ 2340784 h 2340784"/>
                <a:gd name="connsiteX14" fmla="*/ 119561 w 2639067"/>
                <a:gd name="connsiteY14" fmla="*/ 2339904 h 2340784"/>
                <a:gd name="connsiteX0" fmla="*/ 119561 w 2639067"/>
                <a:gd name="connsiteY0" fmla="*/ 2339904 h 2340784"/>
                <a:gd name="connsiteX1" fmla="*/ 49549 w 2639067"/>
                <a:gd name="connsiteY1" fmla="*/ 2023748 h 2340784"/>
                <a:gd name="connsiteX2" fmla="*/ 672 w 2639067"/>
                <a:gd name="connsiteY2" fmla="*/ 1607197 h 2340784"/>
                <a:gd name="connsiteX3" fmla="*/ 16084 w 2639067"/>
                <a:gd name="connsiteY3" fmla="*/ 1268145 h 2340784"/>
                <a:gd name="connsiteX4" fmla="*/ 64079 w 2639067"/>
                <a:gd name="connsiteY4" fmla="*/ 899150 h 2340784"/>
                <a:gd name="connsiteX5" fmla="*/ 82573 w 2639067"/>
                <a:gd name="connsiteY5" fmla="*/ 874051 h 2340784"/>
                <a:gd name="connsiteX6" fmla="*/ 2204074 w 2639067"/>
                <a:gd name="connsiteY6" fmla="*/ 22016 h 2340784"/>
                <a:gd name="connsiteX7" fmla="*/ 2228732 w 2639067"/>
                <a:gd name="connsiteY7" fmla="*/ 0 h 2340784"/>
                <a:gd name="connsiteX8" fmla="*/ 2242823 w 2639067"/>
                <a:gd name="connsiteY8" fmla="*/ 16292 h 2340784"/>
                <a:gd name="connsiteX9" fmla="*/ 2297864 w 2639067"/>
                <a:gd name="connsiteY9" fmla="*/ 161600 h 2340784"/>
                <a:gd name="connsiteX10" fmla="*/ 2388571 w 2639067"/>
                <a:gd name="connsiteY10" fmla="*/ 434604 h 2340784"/>
                <a:gd name="connsiteX11" fmla="*/ 2516607 w 2639067"/>
                <a:gd name="connsiteY11" fmla="*/ 689554 h 2340784"/>
                <a:gd name="connsiteX12" fmla="*/ 2637512 w 2639067"/>
                <a:gd name="connsiteY12" fmla="*/ 1408452 h 2340784"/>
                <a:gd name="connsiteX13" fmla="*/ 2427320 w 2639067"/>
                <a:gd name="connsiteY13" fmla="*/ 2340784 h 2340784"/>
                <a:gd name="connsiteX14" fmla="*/ 119561 w 2639067"/>
                <a:gd name="connsiteY14" fmla="*/ 2339904 h 2340784"/>
                <a:gd name="connsiteX0" fmla="*/ 119561 w 2639067"/>
                <a:gd name="connsiteY0" fmla="*/ 2339904 h 2340784"/>
                <a:gd name="connsiteX1" fmla="*/ 49549 w 2639067"/>
                <a:gd name="connsiteY1" fmla="*/ 2023748 h 2340784"/>
                <a:gd name="connsiteX2" fmla="*/ 672 w 2639067"/>
                <a:gd name="connsiteY2" fmla="*/ 1607197 h 2340784"/>
                <a:gd name="connsiteX3" fmla="*/ 16084 w 2639067"/>
                <a:gd name="connsiteY3" fmla="*/ 1268145 h 2340784"/>
                <a:gd name="connsiteX4" fmla="*/ 64079 w 2639067"/>
                <a:gd name="connsiteY4" fmla="*/ 899150 h 2340784"/>
                <a:gd name="connsiteX5" fmla="*/ 82573 w 2639067"/>
                <a:gd name="connsiteY5" fmla="*/ 874051 h 2340784"/>
                <a:gd name="connsiteX6" fmla="*/ 2204074 w 2639067"/>
                <a:gd name="connsiteY6" fmla="*/ 22016 h 2340784"/>
                <a:gd name="connsiteX7" fmla="*/ 2228732 w 2639067"/>
                <a:gd name="connsiteY7" fmla="*/ 0 h 2340784"/>
                <a:gd name="connsiteX8" fmla="*/ 2242823 w 2639067"/>
                <a:gd name="connsiteY8" fmla="*/ 16292 h 2340784"/>
                <a:gd name="connsiteX9" fmla="*/ 2297864 w 2639067"/>
                <a:gd name="connsiteY9" fmla="*/ 161600 h 2340784"/>
                <a:gd name="connsiteX10" fmla="*/ 2516607 w 2639067"/>
                <a:gd name="connsiteY10" fmla="*/ 689554 h 2340784"/>
                <a:gd name="connsiteX11" fmla="*/ 2637512 w 2639067"/>
                <a:gd name="connsiteY11" fmla="*/ 1408452 h 2340784"/>
                <a:gd name="connsiteX12" fmla="*/ 2427320 w 2639067"/>
                <a:gd name="connsiteY12" fmla="*/ 2340784 h 2340784"/>
                <a:gd name="connsiteX13" fmla="*/ 119561 w 2639067"/>
                <a:gd name="connsiteY13" fmla="*/ 2339904 h 2340784"/>
                <a:gd name="connsiteX0" fmla="*/ 119561 w 2639067"/>
                <a:gd name="connsiteY0" fmla="*/ 2379285 h 2380165"/>
                <a:gd name="connsiteX1" fmla="*/ 49549 w 2639067"/>
                <a:gd name="connsiteY1" fmla="*/ 2063129 h 2380165"/>
                <a:gd name="connsiteX2" fmla="*/ 672 w 2639067"/>
                <a:gd name="connsiteY2" fmla="*/ 1646578 h 2380165"/>
                <a:gd name="connsiteX3" fmla="*/ 16084 w 2639067"/>
                <a:gd name="connsiteY3" fmla="*/ 1307526 h 2380165"/>
                <a:gd name="connsiteX4" fmla="*/ 64079 w 2639067"/>
                <a:gd name="connsiteY4" fmla="*/ 938531 h 2380165"/>
                <a:gd name="connsiteX5" fmla="*/ 82573 w 2639067"/>
                <a:gd name="connsiteY5" fmla="*/ 913432 h 2380165"/>
                <a:gd name="connsiteX6" fmla="*/ 2204074 w 2639067"/>
                <a:gd name="connsiteY6" fmla="*/ 61397 h 2380165"/>
                <a:gd name="connsiteX7" fmla="*/ 2228732 w 2639067"/>
                <a:gd name="connsiteY7" fmla="*/ 39381 h 2380165"/>
                <a:gd name="connsiteX8" fmla="*/ 2242823 w 2639067"/>
                <a:gd name="connsiteY8" fmla="*/ 55673 h 2380165"/>
                <a:gd name="connsiteX9" fmla="*/ 2516607 w 2639067"/>
                <a:gd name="connsiteY9" fmla="*/ 728935 h 2380165"/>
                <a:gd name="connsiteX10" fmla="*/ 2637512 w 2639067"/>
                <a:gd name="connsiteY10" fmla="*/ 1447833 h 2380165"/>
                <a:gd name="connsiteX11" fmla="*/ 2427320 w 2639067"/>
                <a:gd name="connsiteY11" fmla="*/ 2380165 h 2380165"/>
                <a:gd name="connsiteX12" fmla="*/ 119561 w 2639067"/>
                <a:gd name="connsiteY12" fmla="*/ 2379285 h 2380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639067" h="2380165">
                  <a:moveTo>
                    <a:pt x="119561" y="2379285"/>
                  </a:moveTo>
                  <a:cubicBezTo>
                    <a:pt x="93141" y="2279770"/>
                    <a:pt x="69363" y="2163964"/>
                    <a:pt x="49549" y="2063129"/>
                  </a:cubicBezTo>
                  <a:cubicBezTo>
                    <a:pt x="22689" y="1925306"/>
                    <a:pt x="4195" y="1787043"/>
                    <a:pt x="672" y="1646578"/>
                  </a:cubicBezTo>
                  <a:cubicBezTo>
                    <a:pt x="-2410" y="1532974"/>
                    <a:pt x="5516" y="1420250"/>
                    <a:pt x="16084" y="1307526"/>
                  </a:cubicBezTo>
                  <a:cubicBezTo>
                    <a:pt x="27972" y="1183794"/>
                    <a:pt x="45586" y="1061382"/>
                    <a:pt x="64079" y="938531"/>
                  </a:cubicBezTo>
                  <a:cubicBezTo>
                    <a:pt x="65841" y="926202"/>
                    <a:pt x="69804" y="918276"/>
                    <a:pt x="82573" y="913432"/>
                  </a:cubicBezTo>
                  <a:cubicBezTo>
                    <a:pt x="102828" y="905506"/>
                    <a:pt x="2031465" y="130529"/>
                    <a:pt x="2204074" y="61397"/>
                  </a:cubicBezTo>
                  <a:cubicBezTo>
                    <a:pt x="2215963" y="56554"/>
                    <a:pt x="2219926" y="45986"/>
                    <a:pt x="2228732" y="39381"/>
                  </a:cubicBezTo>
                  <a:cubicBezTo>
                    <a:pt x="2239740" y="39381"/>
                    <a:pt x="2194844" y="-59253"/>
                    <a:pt x="2242823" y="55673"/>
                  </a:cubicBezTo>
                  <a:cubicBezTo>
                    <a:pt x="2290802" y="170599"/>
                    <a:pt x="2450826" y="496908"/>
                    <a:pt x="2516607" y="728935"/>
                  </a:cubicBezTo>
                  <a:cubicBezTo>
                    <a:pt x="2556632" y="878055"/>
                    <a:pt x="2652393" y="1172628"/>
                    <a:pt x="2637512" y="1447833"/>
                  </a:cubicBezTo>
                  <a:cubicBezTo>
                    <a:pt x="2622631" y="1723038"/>
                    <a:pt x="2521662" y="2097435"/>
                    <a:pt x="2427320" y="2380165"/>
                  </a:cubicBezTo>
                  <a:lnTo>
                    <a:pt x="119561" y="2379285"/>
                  </a:lnTo>
                  <a:close/>
                </a:path>
              </a:pathLst>
            </a:custGeom>
            <a:solidFill>
              <a:schemeClr val="accent1">
                <a:lumMod val="50000"/>
              </a:schemeClr>
            </a:solidFill>
            <a:ln w="4403" cap="flat">
              <a:noFill/>
              <a:prstDash val="solid"/>
              <a:miter/>
            </a:ln>
          </p:spPr>
          <p:txBody>
            <a:bodyPr rtlCol="0" anchor="ctr"/>
            <a:lstStyle/>
            <a:p>
              <a:pPr algn="r" rtl="1"/>
              <a:endParaRPr lang="en-US">
                <a:cs typeface="B Nazanin" panose="00000700000000000000" pitchFamily="2" charset="-78"/>
              </a:endParaRPr>
            </a:p>
          </p:txBody>
        </p:sp>
        <p:sp>
          <p:nvSpPr>
            <p:cNvPr id="40" name="Freeform: Shape 39">
              <a:extLst>
                <a:ext uri="{FF2B5EF4-FFF2-40B4-BE49-F238E27FC236}">
                  <a16:creationId xmlns:a16="http://schemas.microsoft.com/office/drawing/2014/main" id="{C201B467-AB6C-4812-9553-C2A4D3D3ADFA}"/>
                </a:ext>
              </a:extLst>
            </p:cNvPr>
            <p:cNvSpPr/>
            <p:nvPr/>
          </p:nvSpPr>
          <p:spPr>
            <a:xfrm>
              <a:off x="8848059" y="3449171"/>
              <a:ext cx="2580322" cy="452610"/>
            </a:xfrm>
            <a:custGeom>
              <a:avLst/>
              <a:gdLst>
                <a:gd name="connsiteX0" fmla="*/ 179213 w 2580322"/>
                <a:gd name="connsiteY0" fmla="*/ 14138 h 452610"/>
                <a:gd name="connsiteX1" fmla="*/ 188020 w 2580322"/>
                <a:gd name="connsiteY1" fmla="*/ 6653 h 452610"/>
                <a:gd name="connsiteX2" fmla="*/ 300304 w 2580322"/>
                <a:gd name="connsiteY2" fmla="*/ 21184 h 452610"/>
                <a:gd name="connsiteX3" fmla="*/ 363711 w 2580322"/>
                <a:gd name="connsiteY3" fmla="*/ 36155 h 452610"/>
                <a:gd name="connsiteX4" fmla="*/ 395415 w 2580322"/>
                <a:gd name="connsiteY4" fmla="*/ 105727 h 452610"/>
                <a:gd name="connsiteX5" fmla="*/ 570665 w 2580322"/>
                <a:gd name="connsiteY5" fmla="*/ 276133 h 452610"/>
                <a:gd name="connsiteX6" fmla="*/ 780261 w 2580322"/>
                <a:gd name="connsiteY6" fmla="*/ 398104 h 452610"/>
                <a:gd name="connsiteX7" fmla="*/ 1140450 w 2580322"/>
                <a:gd name="connsiteY7" fmla="*/ 370364 h 452610"/>
                <a:gd name="connsiteX8" fmla="*/ 1268145 w 2580322"/>
                <a:gd name="connsiteY8" fmla="*/ 324129 h 452610"/>
                <a:gd name="connsiteX9" fmla="*/ 1357972 w 2580322"/>
                <a:gd name="connsiteY9" fmla="*/ 321928 h 452610"/>
                <a:gd name="connsiteX10" fmla="*/ 1537625 w 2580322"/>
                <a:gd name="connsiteY10" fmla="*/ 341742 h 452610"/>
                <a:gd name="connsiteX11" fmla="*/ 1886806 w 2580322"/>
                <a:gd name="connsiteY11" fmla="*/ 372565 h 452610"/>
                <a:gd name="connsiteX12" fmla="*/ 2235986 w 2580322"/>
                <a:gd name="connsiteY12" fmla="*/ 403388 h 452610"/>
                <a:gd name="connsiteX13" fmla="*/ 2580322 w 2580322"/>
                <a:gd name="connsiteY13" fmla="*/ 434652 h 452610"/>
                <a:gd name="connsiteX14" fmla="*/ 2326253 w 2580322"/>
                <a:gd name="connsiteY14" fmla="*/ 431129 h 452610"/>
                <a:gd name="connsiteX15" fmla="*/ 1678971 w 2580322"/>
                <a:gd name="connsiteY15" fmla="*/ 387096 h 452610"/>
                <a:gd name="connsiteX16" fmla="*/ 1356210 w 2580322"/>
                <a:gd name="connsiteY16" fmla="*/ 354512 h 452610"/>
                <a:gd name="connsiteX17" fmla="*/ 1076602 w 2580322"/>
                <a:gd name="connsiteY17" fmla="*/ 417479 h 452610"/>
                <a:gd name="connsiteX18" fmla="*/ 727862 w 2580322"/>
                <a:gd name="connsiteY18" fmla="*/ 435973 h 452610"/>
                <a:gd name="connsiteX19" fmla="*/ 385287 w 2580322"/>
                <a:gd name="connsiteY19" fmla="*/ 206562 h 452610"/>
                <a:gd name="connsiteX20" fmla="*/ 246584 w 2580322"/>
                <a:gd name="connsiteY20" fmla="*/ 140953 h 452610"/>
                <a:gd name="connsiteX21" fmla="*/ 143107 w 2580322"/>
                <a:gd name="connsiteY21" fmla="*/ 186747 h 452610"/>
                <a:gd name="connsiteX22" fmla="*/ 72214 w 2580322"/>
                <a:gd name="connsiteY22" fmla="*/ 214047 h 452610"/>
                <a:gd name="connsiteX23" fmla="*/ 0 w 2580322"/>
                <a:gd name="connsiteY23" fmla="*/ 211846 h 452610"/>
                <a:gd name="connsiteX24" fmla="*/ 132098 w 2580322"/>
                <a:gd name="connsiteY24" fmla="*/ 82829 h 452610"/>
                <a:gd name="connsiteX25" fmla="*/ 179213 w 2580322"/>
                <a:gd name="connsiteY25" fmla="*/ 14138 h 4526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580322" h="452610">
                  <a:moveTo>
                    <a:pt x="179213" y="14138"/>
                  </a:moveTo>
                  <a:cubicBezTo>
                    <a:pt x="182296" y="11056"/>
                    <a:pt x="184938" y="8414"/>
                    <a:pt x="188020" y="6653"/>
                  </a:cubicBezTo>
                  <a:cubicBezTo>
                    <a:pt x="217962" y="-11841"/>
                    <a:pt x="270361" y="13258"/>
                    <a:pt x="300304" y="21184"/>
                  </a:cubicBezTo>
                  <a:cubicBezTo>
                    <a:pt x="315715" y="25146"/>
                    <a:pt x="351382" y="27788"/>
                    <a:pt x="363711" y="36155"/>
                  </a:cubicBezTo>
                  <a:cubicBezTo>
                    <a:pt x="384406" y="50686"/>
                    <a:pt x="384406" y="85031"/>
                    <a:pt x="395415" y="105727"/>
                  </a:cubicBezTo>
                  <a:cubicBezTo>
                    <a:pt x="434604" y="180582"/>
                    <a:pt x="508138" y="222854"/>
                    <a:pt x="570665" y="276133"/>
                  </a:cubicBezTo>
                  <a:cubicBezTo>
                    <a:pt x="634953" y="330734"/>
                    <a:pt x="697039" y="376528"/>
                    <a:pt x="780261" y="398104"/>
                  </a:cubicBezTo>
                  <a:cubicBezTo>
                    <a:pt x="903113" y="429808"/>
                    <a:pt x="1023322" y="412195"/>
                    <a:pt x="1140450" y="370364"/>
                  </a:cubicBezTo>
                  <a:cubicBezTo>
                    <a:pt x="1176997" y="357154"/>
                    <a:pt x="1231597" y="336018"/>
                    <a:pt x="1268145" y="324129"/>
                  </a:cubicBezTo>
                  <a:cubicBezTo>
                    <a:pt x="1296326" y="315323"/>
                    <a:pt x="1328470" y="319726"/>
                    <a:pt x="1357972" y="321928"/>
                  </a:cubicBezTo>
                  <a:cubicBezTo>
                    <a:pt x="1418297" y="326331"/>
                    <a:pt x="1477741" y="336458"/>
                    <a:pt x="1537625" y="341742"/>
                  </a:cubicBezTo>
                  <a:cubicBezTo>
                    <a:pt x="1653872" y="351870"/>
                    <a:pt x="1770559" y="362438"/>
                    <a:pt x="1886806" y="372565"/>
                  </a:cubicBezTo>
                  <a:cubicBezTo>
                    <a:pt x="2003052" y="382693"/>
                    <a:pt x="2119739" y="393261"/>
                    <a:pt x="2235986" y="403388"/>
                  </a:cubicBezTo>
                  <a:cubicBezTo>
                    <a:pt x="2348710" y="413516"/>
                    <a:pt x="2469800" y="411755"/>
                    <a:pt x="2580322" y="434652"/>
                  </a:cubicBezTo>
                  <a:cubicBezTo>
                    <a:pt x="2497100" y="441697"/>
                    <a:pt x="2410356" y="431129"/>
                    <a:pt x="2326253" y="431129"/>
                  </a:cubicBezTo>
                  <a:cubicBezTo>
                    <a:pt x="2109612" y="429368"/>
                    <a:pt x="1893851" y="409113"/>
                    <a:pt x="1678971" y="387096"/>
                  </a:cubicBezTo>
                  <a:cubicBezTo>
                    <a:pt x="1572852" y="376088"/>
                    <a:pt x="1462770" y="355833"/>
                    <a:pt x="1356210" y="354512"/>
                  </a:cubicBezTo>
                  <a:cubicBezTo>
                    <a:pt x="1260659" y="353191"/>
                    <a:pt x="1168630" y="397224"/>
                    <a:pt x="1076602" y="417479"/>
                  </a:cubicBezTo>
                  <a:cubicBezTo>
                    <a:pt x="969602" y="440816"/>
                    <a:pt x="833981" y="472520"/>
                    <a:pt x="727862" y="435973"/>
                  </a:cubicBezTo>
                  <a:cubicBezTo>
                    <a:pt x="598846" y="391499"/>
                    <a:pt x="482159" y="299911"/>
                    <a:pt x="385287" y="206562"/>
                  </a:cubicBezTo>
                  <a:cubicBezTo>
                    <a:pt x="347419" y="170014"/>
                    <a:pt x="298983" y="136109"/>
                    <a:pt x="246584" y="140953"/>
                  </a:cubicBezTo>
                  <a:cubicBezTo>
                    <a:pt x="208715" y="144475"/>
                    <a:pt x="175691" y="167813"/>
                    <a:pt x="143107" y="186747"/>
                  </a:cubicBezTo>
                  <a:cubicBezTo>
                    <a:pt x="121530" y="199076"/>
                    <a:pt x="97753" y="211405"/>
                    <a:pt x="72214" y="214047"/>
                  </a:cubicBezTo>
                  <a:cubicBezTo>
                    <a:pt x="55921" y="215809"/>
                    <a:pt x="14090" y="219772"/>
                    <a:pt x="0" y="211846"/>
                  </a:cubicBezTo>
                  <a:cubicBezTo>
                    <a:pt x="33905" y="230339"/>
                    <a:pt x="116687" y="103085"/>
                    <a:pt x="132098" y="82829"/>
                  </a:cubicBezTo>
                  <a:cubicBezTo>
                    <a:pt x="144868" y="67418"/>
                    <a:pt x="162041" y="31751"/>
                    <a:pt x="179213" y="14138"/>
                  </a:cubicBezTo>
                  <a:close/>
                </a:path>
              </a:pathLst>
            </a:custGeom>
            <a:solidFill>
              <a:srgbClr val="E0AC84"/>
            </a:solidFill>
            <a:ln w="4403" cap="flat">
              <a:noFill/>
              <a:prstDash val="solid"/>
              <a:miter/>
            </a:ln>
          </p:spPr>
          <p:txBody>
            <a:bodyPr rtlCol="0" anchor="ctr"/>
            <a:lstStyle/>
            <a:p>
              <a:pPr algn="r" rtl="1"/>
              <a:endParaRPr lang="en-US">
                <a:cs typeface="B Nazanin" panose="00000700000000000000" pitchFamily="2" charset="-78"/>
              </a:endParaRPr>
            </a:p>
          </p:txBody>
        </p:sp>
        <p:sp>
          <p:nvSpPr>
            <p:cNvPr id="41" name="Freeform: Shape 40">
              <a:extLst>
                <a:ext uri="{FF2B5EF4-FFF2-40B4-BE49-F238E27FC236}">
                  <a16:creationId xmlns:a16="http://schemas.microsoft.com/office/drawing/2014/main" id="{1F264624-6CBA-44B4-8864-99DA4E8DD66C}"/>
                </a:ext>
              </a:extLst>
            </p:cNvPr>
            <p:cNvSpPr/>
            <p:nvPr/>
          </p:nvSpPr>
          <p:spPr>
            <a:xfrm>
              <a:off x="9027189" y="2711573"/>
              <a:ext cx="3311755" cy="1160221"/>
            </a:xfrm>
            <a:custGeom>
              <a:avLst/>
              <a:gdLst>
                <a:gd name="connsiteX0" fmla="*/ 2792204 w 2795013"/>
                <a:gd name="connsiteY0" fmla="*/ 146421 h 1104436"/>
                <a:gd name="connsiteX1" fmla="*/ 2792204 w 2795013"/>
                <a:gd name="connsiteY1" fmla="*/ 75087 h 1104436"/>
                <a:gd name="connsiteX2" fmla="*/ 2791764 w 2795013"/>
                <a:gd name="connsiteY2" fmla="*/ 14763 h 1104436"/>
                <a:gd name="connsiteX3" fmla="*/ 2791324 w 2795013"/>
                <a:gd name="connsiteY3" fmla="*/ 14322 h 1104436"/>
                <a:gd name="connsiteX4" fmla="*/ 2689168 w 2795013"/>
                <a:gd name="connsiteY4" fmla="*/ 4195 h 1104436"/>
                <a:gd name="connsiteX5" fmla="*/ 2535053 w 2795013"/>
                <a:gd name="connsiteY5" fmla="*/ 57474 h 1104436"/>
                <a:gd name="connsiteX6" fmla="*/ 2364205 w 2795013"/>
                <a:gd name="connsiteY6" fmla="*/ 129248 h 1104436"/>
                <a:gd name="connsiteX7" fmla="*/ 1875881 w 2795013"/>
                <a:gd name="connsiteY7" fmla="*/ 299214 h 1104436"/>
                <a:gd name="connsiteX8" fmla="*/ 1344846 w 2795013"/>
                <a:gd name="connsiteY8" fmla="*/ 358218 h 1104436"/>
                <a:gd name="connsiteX9" fmla="*/ 1132168 w 2795013"/>
                <a:gd name="connsiteY9" fmla="*/ 364823 h 1104436"/>
                <a:gd name="connsiteX10" fmla="*/ 928736 w 2795013"/>
                <a:gd name="connsiteY10" fmla="*/ 300976 h 1104436"/>
                <a:gd name="connsiteX11" fmla="*/ 578675 w 2795013"/>
                <a:gd name="connsiteY11" fmla="*/ 183849 h 1104436"/>
                <a:gd name="connsiteX12" fmla="*/ 481803 w 2795013"/>
                <a:gd name="connsiteY12" fmla="*/ 227001 h 1104436"/>
                <a:gd name="connsiteX13" fmla="*/ 381848 w 2795013"/>
                <a:gd name="connsiteY13" fmla="*/ 252540 h 1104436"/>
                <a:gd name="connsiteX14" fmla="*/ 252392 w 2795013"/>
                <a:gd name="connsiteY14" fmla="*/ 276317 h 1104436"/>
                <a:gd name="connsiteX15" fmla="*/ 127339 w 2795013"/>
                <a:gd name="connsiteY15" fmla="*/ 285124 h 1104436"/>
                <a:gd name="connsiteX16" fmla="*/ 100479 w 2795013"/>
                <a:gd name="connsiteY16" fmla="*/ 306260 h 1104436"/>
                <a:gd name="connsiteX17" fmla="*/ 342659 w 2795013"/>
                <a:gd name="connsiteY17" fmla="*/ 412379 h 1104436"/>
                <a:gd name="connsiteX18" fmla="*/ 296425 w 2795013"/>
                <a:gd name="connsiteY18" fmla="*/ 453329 h 1104436"/>
                <a:gd name="connsiteX19" fmla="*/ 89030 w 2795013"/>
                <a:gd name="connsiteY19" fmla="*/ 474465 h 1104436"/>
                <a:gd name="connsiteX20" fmla="*/ 84 w 2795013"/>
                <a:gd name="connsiteY20" fmla="*/ 557247 h 1104436"/>
                <a:gd name="connsiteX21" fmla="*/ 72298 w 2795013"/>
                <a:gd name="connsiteY21" fmla="*/ 686263 h 1104436"/>
                <a:gd name="connsiteX22" fmla="*/ 133944 w 2795013"/>
                <a:gd name="connsiteY22" fmla="*/ 706078 h 1104436"/>
                <a:gd name="connsiteX23" fmla="*/ 179298 w 2795013"/>
                <a:gd name="connsiteY23" fmla="*/ 721049 h 1104436"/>
                <a:gd name="connsiteX24" fmla="*/ 190306 w 2795013"/>
                <a:gd name="connsiteY24" fmla="*/ 737341 h 1104436"/>
                <a:gd name="connsiteX25" fmla="*/ 319762 w 2795013"/>
                <a:gd name="connsiteY25" fmla="*/ 901583 h 1104436"/>
                <a:gd name="connsiteX26" fmla="*/ 409149 w 2795013"/>
                <a:gd name="connsiteY26" fmla="*/ 972476 h 1104436"/>
                <a:gd name="connsiteX27" fmla="*/ 494132 w 2795013"/>
                <a:gd name="connsiteY27" fmla="*/ 1041167 h 1104436"/>
                <a:gd name="connsiteX28" fmla="*/ 622708 w 2795013"/>
                <a:gd name="connsiteY28" fmla="*/ 1093126 h 1104436"/>
                <a:gd name="connsiteX29" fmla="*/ 757008 w 2795013"/>
                <a:gd name="connsiteY29" fmla="*/ 1100612 h 1104436"/>
                <a:gd name="connsiteX30" fmla="*/ 884263 w 2795013"/>
                <a:gd name="connsiteY30" fmla="*/ 1085200 h 1104436"/>
                <a:gd name="connsiteX31" fmla="*/ 1038818 w 2795013"/>
                <a:gd name="connsiteY31" fmla="*/ 1034122 h 1104436"/>
                <a:gd name="connsiteX32" fmla="*/ 1106188 w 2795013"/>
                <a:gd name="connsiteY32" fmla="*/ 1014748 h 1104436"/>
                <a:gd name="connsiteX33" fmla="*/ 1264266 w 2795013"/>
                <a:gd name="connsiteY33" fmla="*/ 1022674 h 1104436"/>
                <a:gd name="connsiteX34" fmla="*/ 1429389 w 2795013"/>
                <a:gd name="connsiteY34" fmla="*/ 1035443 h 1104436"/>
                <a:gd name="connsiteX35" fmla="*/ 1930042 w 2795013"/>
                <a:gd name="connsiteY35" fmla="*/ 1079916 h 1104436"/>
                <a:gd name="connsiteX36" fmla="*/ 2379177 w 2795013"/>
                <a:gd name="connsiteY36" fmla="*/ 1103694 h 1104436"/>
                <a:gd name="connsiteX37" fmla="*/ 2606386 w 2795013"/>
                <a:gd name="connsiteY37" fmla="*/ 1102373 h 1104436"/>
                <a:gd name="connsiteX38" fmla="*/ 2720431 w 2795013"/>
                <a:gd name="connsiteY38" fmla="*/ 1097089 h 1104436"/>
                <a:gd name="connsiteX39" fmla="*/ 2775032 w 2795013"/>
                <a:gd name="connsiteY39" fmla="*/ 1093566 h 1104436"/>
                <a:gd name="connsiteX40" fmla="*/ 2792204 w 2795013"/>
                <a:gd name="connsiteY40" fmla="*/ 1065385 h 1104436"/>
                <a:gd name="connsiteX41" fmla="*/ 2792204 w 2795013"/>
                <a:gd name="connsiteY41" fmla="*/ 972036 h 1104436"/>
                <a:gd name="connsiteX42" fmla="*/ 2792204 w 2795013"/>
                <a:gd name="connsiteY42" fmla="*/ 422066 h 1104436"/>
                <a:gd name="connsiteX43" fmla="*/ 2792204 w 2795013"/>
                <a:gd name="connsiteY43" fmla="*/ 146421 h 1104436"/>
                <a:gd name="connsiteX0" fmla="*/ 2792204 w 2795013"/>
                <a:gd name="connsiteY0" fmla="*/ 146421 h 1104437"/>
                <a:gd name="connsiteX1" fmla="*/ 2792204 w 2795013"/>
                <a:gd name="connsiteY1" fmla="*/ 75087 h 1104437"/>
                <a:gd name="connsiteX2" fmla="*/ 2791764 w 2795013"/>
                <a:gd name="connsiteY2" fmla="*/ 14763 h 1104437"/>
                <a:gd name="connsiteX3" fmla="*/ 2791324 w 2795013"/>
                <a:gd name="connsiteY3" fmla="*/ 14322 h 1104437"/>
                <a:gd name="connsiteX4" fmla="*/ 2689168 w 2795013"/>
                <a:gd name="connsiteY4" fmla="*/ 4195 h 1104437"/>
                <a:gd name="connsiteX5" fmla="*/ 2535053 w 2795013"/>
                <a:gd name="connsiteY5" fmla="*/ 57474 h 1104437"/>
                <a:gd name="connsiteX6" fmla="*/ 2364205 w 2795013"/>
                <a:gd name="connsiteY6" fmla="*/ 129248 h 1104437"/>
                <a:gd name="connsiteX7" fmla="*/ 1875881 w 2795013"/>
                <a:gd name="connsiteY7" fmla="*/ 299214 h 1104437"/>
                <a:gd name="connsiteX8" fmla="*/ 1344846 w 2795013"/>
                <a:gd name="connsiteY8" fmla="*/ 358218 h 1104437"/>
                <a:gd name="connsiteX9" fmla="*/ 1132168 w 2795013"/>
                <a:gd name="connsiteY9" fmla="*/ 364823 h 1104437"/>
                <a:gd name="connsiteX10" fmla="*/ 928736 w 2795013"/>
                <a:gd name="connsiteY10" fmla="*/ 300976 h 1104437"/>
                <a:gd name="connsiteX11" fmla="*/ 578675 w 2795013"/>
                <a:gd name="connsiteY11" fmla="*/ 183849 h 1104437"/>
                <a:gd name="connsiteX12" fmla="*/ 481803 w 2795013"/>
                <a:gd name="connsiteY12" fmla="*/ 227001 h 1104437"/>
                <a:gd name="connsiteX13" fmla="*/ 381848 w 2795013"/>
                <a:gd name="connsiteY13" fmla="*/ 252540 h 1104437"/>
                <a:gd name="connsiteX14" fmla="*/ 252392 w 2795013"/>
                <a:gd name="connsiteY14" fmla="*/ 276317 h 1104437"/>
                <a:gd name="connsiteX15" fmla="*/ 127339 w 2795013"/>
                <a:gd name="connsiteY15" fmla="*/ 285124 h 1104437"/>
                <a:gd name="connsiteX16" fmla="*/ 100479 w 2795013"/>
                <a:gd name="connsiteY16" fmla="*/ 306260 h 1104437"/>
                <a:gd name="connsiteX17" fmla="*/ 342659 w 2795013"/>
                <a:gd name="connsiteY17" fmla="*/ 412379 h 1104437"/>
                <a:gd name="connsiteX18" fmla="*/ 296425 w 2795013"/>
                <a:gd name="connsiteY18" fmla="*/ 453329 h 1104437"/>
                <a:gd name="connsiteX19" fmla="*/ 89030 w 2795013"/>
                <a:gd name="connsiteY19" fmla="*/ 474465 h 1104437"/>
                <a:gd name="connsiteX20" fmla="*/ 84 w 2795013"/>
                <a:gd name="connsiteY20" fmla="*/ 557247 h 1104437"/>
                <a:gd name="connsiteX21" fmla="*/ 72298 w 2795013"/>
                <a:gd name="connsiteY21" fmla="*/ 686263 h 1104437"/>
                <a:gd name="connsiteX22" fmla="*/ 133944 w 2795013"/>
                <a:gd name="connsiteY22" fmla="*/ 706078 h 1104437"/>
                <a:gd name="connsiteX23" fmla="*/ 179298 w 2795013"/>
                <a:gd name="connsiteY23" fmla="*/ 721049 h 1104437"/>
                <a:gd name="connsiteX24" fmla="*/ 190306 w 2795013"/>
                <a:gd name="connsiteY24" fmla="*/ 737341 h 1104437"/>
                <a:gd name="connsiteX25" fmla="*/ 319762 w 2795013"/>
                <a:gd name="connsiteY25" fmla="*/ 901583 h 1104437"/>
                <a:gd name="connsiteX26" fmla="*/ 409149 w 2795013"/>
                <a:gd name="connsiteY26" fmla="*/ 972476 h 1104437"/>
                <a:gd name="connsiteX27" fmla="*/ 494132 w 2795013"/>
                <a:gd name="connsiteY27" fmla="*/ 1041167 h 1104437"/>
                <a:gd name="connsiteX28" fmla="*/ 622708 w 2795013"/>
                <a:gd name="connsiteY28" fmla="*/ 1093126 h 1104437"/>
                <a:gd name="connsiteX29" fmla="*/ 757008 w 2795013"/>
                <a:gd name="connsiteY29" fmla="*/ 1100612 h 1104437"/>
                <a:gd name="connsiteX30" fmla="*/ 884263 w 2795013"/>
                <a:gd name="connsiteY30" fmla="*/ 1085200 h 1104437"/>
                <a:gd name="connsiteX31" fmla="*/ 1038818 w 2795013"/>
                <a:gd name="connsiteY31" fmla="*/ 1034122 h 1104437"/>
                <a:gd name="connsiteX32" fmla="*/ 1106188 w 2795013"/>
                <a:gd name="connsiteY32" fmla="*/ 1014748 h 1104437"/>
                <a:gd name="connsiteX33" fmla="*/ 1264266 w 2795013"/>
                <a:gd name="connsiteY33" fmla="*/ 1022674 h 1104437"/>
                <a:gd name="connsiteX34" fmla="*/ 1429389 w 2795013"/>
                <a:gd name="connsiteY34" fmla="*/ 1035443 h 1104437"/>
                <a:gd name="connsiteX35" fmla="*/ 1930042 w 2795013"/>
                <a:gd name="connsiteY35" fmla="*/ 1079916 h 1104437"/>
                <a:gd name="connsiteX36" fmla="*/ 2379177 w 2795013"/>
                <a:gd name="connsiteY36" fmla="*/ 1103694 h 1104437"/>
                <a:gd name="connsiteX37" fmla="*/ 2606386 w 2795013"/>
                <a:gd name="connsiteY37" fmla="*/ 1102373 h 1104437"/>
                <a:gd name="connsiteX38" fmla="*/ 2720431 w 2795013"/>
                <a:gd name="connsiteY38" fmla="*/ 1097089 h 1104437"/>
                <a:gd name="connsiteX39" fmla="*/ 2775032 w 2795013"/>
                <a:gd name="connsiteY39" fmla="*/ 1093566 h 1104437"/>
                <a:gd name="connsiteX40" fmla="*/ 2792204 w 2795013"/>
                <a:gd name="connsiteY40" fmla="*/ 1065385 h 1104437"/>
                <a:gd name="connsiteX41" fmla="*/ 2792204 w 2795013"/>
                <a:gd name="connsiteY41" fmla="*/ 972036 h 1104437"/>
                <a:gd name="connsiteX42" fmla="*/ 2792204 w 2795013"/>
                <a:gd name="connsiteY42" fmla="*/ 146421 h 1104437"/>
                <a:gd name="connsiteX0" fmla="*/ 2792204 w 2795013"/>
                <a:gd name="connsiteY0" fmla="*/ 146421 h 1104437"/>
                <a:gd name="connsiteX1" fmla="*/ 2792204 w 2795013"/>
                <a:gd name="connsiteY1" fmla="*/ 75087 h 1104437"/>
                <a:gd name="connsiteX2" fmla="*/ 2791764 w 2795013"/>
                <a:gd name="connsiteY2" fmla="*/ 14763 h 1104437"/>
                <a:gd name="connsiteX3" fmla="*/ 2791324 w 2795013"/>
                <a:gd name="connsiteY3" fmla="*/ 14322 h 1104437"/>
                <a:gd name="connsiteX4" fmla="*/ 2689168 w 2795013"/>
                <a:gd name="connsiteY4" fmla="*/ 4195 h 1104437"/>
                <a:gd name="connsiteX5" fmla="*/ 2535053 w 2795013"/>
                <a:gd name="connsiteY5" fmla="*/ 57474 h 1104437"/>
                <a:gd name="connsiteX6" fmla="*/ 2364205 w 2795013"/>
                <a:gd name="connsiteY6" fmla="*/ 129248 h 1104437"/>
                <a:gd name="connsiteX7" fmla="*/ 1875881 w 2795013"/>
                <a:gd name="connsiteY7" fmla="*/ 299214 h 1104437"/>
                <a:gd name="connsiteX8" fmla="*/ 1344846 w 2795013"/>
                <a:gd name="connsiteY8" fmla="*/ 358218 h 1104437"/>
                <a:gd name="connsiteX9" fmla="*/ 1132168 w 2795013"/>
                <a:gd name="connsiteY9" fmla="*/ 364823 h 1104437"/>
                <a:gd name="connsiteX10" fmla="*/ 928736 w 2795013"/>
                <a:gd name="connsiteY10" fmla="*/ 300976 h 1104437"/>
                <a:gd name="connsiteX11" fmla="*/ 578675 w 2795013"/>
                <a:gd name="connsiteY11" fmla="*/ 183849 h 1104437"/>
                <a:gd name="connsiteX12" fmla="*/ 481803 w 2795013"/>
                <a:gd name="connsiteY12" fmla="*/ 227001 h 1104437"/>
                <a:gd name="connsiteX13" fmla="*/ 381848 w 2795013"/>
                <a:gd name="connsiteY13" fmla="*/ 252540 h 1104437"/>
                <a:gd name="connsiteX14" fmla="*/ 252392 w 2795013"/>
                <a:gd name="connsiteY14" fmla="*/ 276317 h 1104437"/>
                <a:gd name="connsiteX15" fmla="*/ 127339 w 2795013"/>
                <a:gd name="connsiteY15" fmla="*/ 285124 h 1104437"/>
                <a:gd name="connsiteX16" fmla="*/ 100479 w 2795013"/>
                <a:gd name="connsiteY16" fmla="*/ 306260 h 1104437"/>
                <a:gd name="connsiteX17" fmla="*/ 342659 w 2795013"/>
                <a:gd name="connsiteY17" fmla="*/ 412379 h 1104437"/>
                <a:gd name="connsiteX18" fmla="*/ 296425 w 2795013"/>
                <a:gd name="connsiteY18" fmla="*/ 453329 h 1104437"/>
                <a:gd name="connsiteX19" fmla="*/ 89030 w 2795013"/>
                <a:gd name="connsiteY19" fmla="*/ 474465 h 1104437"/>
                <a:gd name="connsiteX20" fmla="*/ 84 w 2795013"/>
                <a:gd name="connsiteY20" fmla="*/ 557247 h 1104437"/>
                <a:gd name="connsiteX21" fmla="*/ 72298 w 2795013"/>
                <a:gd name="connsiteY21" fmla="*/ 686263 h 1104437"/>
                <a:gd name="connsiteX22" fmla="*/ 133944 w 2795013"/>
                <a:gd name="connsiteY22" fmla="*/ 706078 h 1104437"/>
                <a:gd name="connsiteX23" fmla="*/ 179298 w 2795013"/>
                <a:gd name="connsiteY23" fmla="*/ 721049 h 1104437"/>
                <a:gd name="connsiteX24" fmla="*/ 190306 w 2795013"/>
                <a:gd name="connsiteY24" fmla="*/ 737341 h 1104437"/>
                <a:gd name="connsiteX25" fmla="*/ 319762 w 2795013"/>
                <a:gd name="connsiteY25" fmla="*/ 901583 h 1104437"/>
                <a:gd name="connsiteX26" fmla="*/ 409149 w 2795013"/>
                <a:gd name="connsiteY26" fmla="*/ 972476 h 1104437"/>
                <a:gd name="connsiteX27" fmla="*/ 494132 w 2795013"/>
                <a:gd name="connsiteY27" fmla="*/ 1041167 h 1104437"/>
                <a:gd name="connsiteX28" fmla="*/ 622708 w 2795013"/>
                <a:gd name="connsiteY28" fmla="*/ 1093126 h 1104437"/>
                <a:gd name="connsiteX29" fmla="*/ 757008 w 2795013"/>
                <a:gd name="connsiteY29" fmla="*/ 1100612 h 1104437"/>
                <a:gd name="connsiteX30" fmla="*/ 884263 w 2795013"/>
                <a:gd name="connsiteY30" fmla="*/ 1085200 h 1104437"/>
                <a:gd name="connsiteX31" fmla="*/ 1038818 w 2795013"/>
                <a:gd name="connsiteY31" fmla="*/ 1034122 h 1104437"/>
                <a:gd name="connsiteX32" fmla="*/ 1106188 w 2795013"/>
                <a:gd name="connsiteY32" fmla="*/ 1014748 h 1104437"/>
                <a:gd name="connsiteX33" fmla="*/ 1264266 w 2795013"/>
                <a:gd name="connsiteY33" fmla="*/ 1022674 h 1104437"/>
                <a:gd name="connsiteX34" fmla="*/ 1429389 w 2795013"/>
                <a:gd name="connsiteY34" fmla="*/ 1035443 h 1104437"/>
                <a:gd name="connsiteX35" fmla="*/ 1930042 w 2795013"/>
                <a:gd name="connsiteY35" fmla="*/ 1079916 h 1104437"/>
                <a:gd name="connsiteX36" fmla="*/ 2379177 w 2795013"/>
                <a:gd name="connsiteY36" fmla="*/ 1103694 h 1104437"/>
                <a:gd name="connsiteX37" fmla="*/ 2606386 w 2795013"/>
                <a:gd name="connsiteY37" fmla="*/ 1102373 h 1104437"/>
                <a:gd name="connsiteX38" fmla="*/ 2720431 w 2795013"/>
                <a:gd name="connsiteY38" fmla="*/ 1097089 h 1104437"/>
                <a:gd name="connsiteX39" fmla="*/ 2775032 w 2795013"/>
                <a:gd name="connsiteY39" fmla="*/ 1093566 h 1104437"/>
                <a:gd name="connsiteX40" fmla="*/ 2792204 w 2795013"/>
                <a:gd name="connsiteY40" fmla="*/ 972036 h 1104437"/>
                <a:gd name="connsiteX41" fmla="*/ 2792204 w 2795013"/>
                <a:gd name="connsiteY41" fmla="*/ 146421 h 1104437"/>
                <a:gd name="connsiteX0" fmla="*/ 2792204 w 3310950"/>
                <a:gd name="connsiteY0" fmla="*/ 146421 h 1129613"/>
                <a:gd name="connsiteX1" fmla="*/ 2792204 w 3310950"/>
                <a:gd name="connsiteY1" fmla="*/ 75087 h 1129613"/>
                <a:gd name="connsiteX2" fmla="*/ 2791764 w 3310950"/>
                <a:gd name="connsiteY2" fmla="*/ 14763 h 1129613"/>
                <a:gd name="connsiteX3" fmla="*/ 2791324 w 3310950"/>
                <a:gd name="connsiteY3" fmla="*/ 14322 h 1129613"/>
                <a:gd name="connsiteX4" fmla="*/ 2689168 w 3310950"/>
                <a:gd name="connsiteY4" fmla="*/ 4195 h 1129613"/>
                <a:gd name="connsiteX5" fmla="*/ 2535053 w 3310950"/>
                <a:gd name="connsiteY5" fmla="*/ 57474 h 1129613"/>
                <a:gd name="connsiteX6" fmla="*/ 2364205 w 3310950"/>
                <a:gd name="connsiteY6" fmla="*/ 129248 h 1129613"/>
                <a:gd name="connsiteX7" fmla="*/ 1875881 w 3310950"/>
                <a:gd name="connsiteY7" fmla="*/ 299214 h 1129613"/>
                <a:gd name="connsiteX8" fmla="*/ 1344846 w 3310950"/>
                <a:gd name="connsiteY8" fmla="*/ 358218 h 1129613"/>
                <a:gd name="connsiteX9" fmla="*/ 1132168 w 3310950"/>
                <a:gd name="connsiteY9" fmla="*/ 364823 h 1129613"/>
                <a:gd name="connsiteX10" fmla="*/ 928736 w 3310950"/>
                <a:gd name="connsiteY10" fmla="*/ 300976 h 1129613"/>
                <a:gd name="connsiteX11" fmla="*/ 578675 w 3310950"/>
                <a:gd name="connsiteY11" fmla="*/ 183849 h 1129613"/>
                <a:gd name="connsiteX12" fmla="*/ 481803 w 3310950"/>
                <a:gd name="connsiteY12" fmla="*/ 227001 h 1129613"/>
                <a:gd name="connsiteX13" fmla="*/ 381848 w 3310950"/>
                <a:gd name="connsiteY13" fmla="*/ 252540 h 1129613"/>
                <a:gd name="connsiteX14" fmla="*/ 252392 w 3310950"/>
                <a:gd name="connsiteY14" fmla="*/ 276317 h 1129613"/>
                <a:gd name="connsiteX15" fmla="*/ 127339 w 3310950"/>
                <a:gd name="connsiteY15" fmla="*/ 285124 h 1129613"/>
                <a:gd name="connsiteX16" fmla="*/ 100479 w 3310950"/>
                <a:gd name="connsiteY16" fmla="*/ 306260 h 1129613"/>
                <a:gd name="connsiteX17" fmla="*/ 342659 w 3310950"/>
                <a:gd name="connsiteY17" fmla="*/ 412379 h 1129613"/>
                <a:gd name="connsiteX18" fmla="*/ 296425 w 3310950"/>
                <a:gd name="connsiteY18" fmla="*/ 453329 h 1129613"/>
                <a:gd name="connsiteX19" fmla="*/ 89030 w 3310950"/>
                <a:gd name="connsiteY19" fmla="*/ 474465 h 1129613"/>
                <a:gd name="connsiteX20" fmla="*/ 84 w 3310950"/>
                <a:gd name="connsiteY20" fmla="*/ 557247 h 1129613"/>
                <a:gd name="connsiteX21" fmla="*/ 72298 w 3310950"/>
                <a:gd name="connsiteY21" fmla="*/ 686263 h 1129613"/>
                <a:gd name="connsiteX22" fmla="*/ 133944 w 3310950"/>
                <a:gd name="connsiteY22" fmla="*/ 706078 h 1129613"/>
                <a:gd name="connsiteX23" fmla="*/ 179298 w 3310950"/>
                <a:gd name="connsiteY23" fmla="*/ 721049 h 1129613"/>
                <a:gd name="connsiteX24" fmla="*/ 190306 w 3310950"/>
                <a:gd name="connsiteY24" fmla="*/ 737341 h 1129613"/>
                <a:gd name="connsiteX25" fmla="*/ 319762 w 3310950"/>
                <a:gd name="connsiteY25" fmla="*/ 901583 h 1129613"/>
                <a:gd name="connsiteX26" fmla="*/ 409149 w 3310950"/>
                <a:gd name="connsiteY26" fmla="*/ 972476 h 1129613"/>
                <a:gd name="connsiteX27" fmla="*/ 494132 w 3310950"/>
                <a:gd name="connsiteY27" fmla="*/ 1041167 h 1129613"/>
                <a:gd name="connsiteX28" fmla="*/ 622708 w 3310950"/>
                <a:gd name="connsiteY28" fmla="*/ 1093126 h 1129613"/>
                <a:gd name="connsiteX29" fmla="*/ 757008 w 3310950"/>
                <a:gd name="connsiteY29" fmla="*/ 1100612 h 1129613"/>
                <a:gd name="connsiteX30" fmla="*/ 884263 w 3310950"/>
                <a:gd name="connsiteY30" fmla="*/ 1085200 h 1129613"/>
                <a:gd name="connsiteX31" fmla="*/ 1038818 w 3310950"/>
                <a:gd name="connsiteY31" fmla="*/ 1034122 h 1129613"/>
                <a:gd name="connsiteX32" fmla="*/ 1106188 w 3310950"/>
                <a:gd name="connsiteY32" fmla="*/ 1014748 h 1129613"/>
                <a:gd name="connsiteX33" fmla="*/ 1264266 w 3310950"/>
                <a:gd name="connsiteY33" fmla="*/ 1022674 h 1129613"/>
                <a:gd name="connsiteX34" fmla="*/ 1429389 w 3310950"/>
                <a:gd name="connsiteY34" fmla="*/ 1035443 h 1129613"/>
                <a:gd name="connsiteX35" fmla="*/ 1930042 w 3310950"/>
                <a:gd name="connsiteY35" fmla="*/ 1079916 h 1129613"/>
                <a:gd name="connsiteX36" fmla="*/ 2379177 w 3310950"/>
                <a:gd name="connsiteY36" fmla="*/ 1103694 h 1129613"/>
                <a:gd name="connsiteX37" fmla="*/ 2606386 w 3310950"/>
                <a:gd name="connsiteY37" fmla="*/ 1102373 h 1129613"/>
                <a:gd name="connsiteX38" fmla="*/ 2720431 w 3310950"/>
                <a:gd name="connsiteY38" fmla="*/ 1097089 h 1129613"/>
                <a:gd name="connsiteX39" fmla="*/ 2775032 w 3310950"/>
                <a:gd name="connsiteY39" fmla="*/ 1093566 h 1129613"/>
                <a:gd name="connsiteX40" fmla="*/ 3310950 w 3310950"/>
                <a:gd name="connsiteY40" fmla="*/ 620344 h 1129613"/>
                <a:gd name="connsiteX41" fmla="*/ 2792204 w 3310950"/>
                <a:gd name="connsiteY41" fmla="*/ 146421 h 1129613"/>
                <a:gd name="connsiteX0" fmla="*/ 3310950 w 3310950"/>
                <a:gd name="connsiteY0" fmla="*/ 620344 h 1129613"/>
                <a:gd name="connsiteX1" fmla="*/ 2792204 w 3310950"/>
                <a:gd name="connsiteY1" fmla="*/ 75087 h 1129613"/>
                <a:gd name="connsiteX2" fmla="*/ 2791764 w 3310950"/>
                <a:gd name="connsiteY2" fmla="*/ 14763 h 1129613"/>
                <a:gd name="connsiteX3" fmla="*/ 2791324 w 3310950"/>
                <a:gd name="connsiteY3" fmla="*/ 14322 h 1129613"/>
                <a:gd name="connsiteX4" fmla="*/ 2689168 w 3310950"/>
                <a:gd name="connsiteY4" fmla="*/ 4195 h 1129613"/>
                <a:gd name="connsiteX5" fmla="*/ 2535053 w 3310950"/>
                <a:gd name="connsiteY5" fmla="*/ 57474 h 1129613"/>
                <a:gd name="connsiteX6" fmla="*/ 2364205 w 3310950"/>
                <a:gd name="connsiteY6" fmla="*/ 129248 h 1129613"/>
                <a:gd name="connsiteX7" fmla="*/ 1875881 w 3310950"/>
                <a:gd name="connsiteY7" fmla="*/ 299214 h 1129613"/>
                <a:gd name="connsiteX8" fmla="*/ 1344846 w 3310950"/>
                <a:gd name="connsiteY8" fmla="*/ 358218 h 1129613"/>
                <a:gd name="connsiteX9" fmla="*/ 1132168 w 3310950"/>
                <a:gd name="connsiteY9" fmla="*/ 364823 h 1129613"/>
                <a:gd name="connsiteX10" fmla="*/ 928736 w 3310950"/>
                <a:gd name="connsiteY10" fmla="*/ 300976 h 1129613"/>
                <a:gd name="connsiteX11" fmla="*/ 578675 w 3310950"/>
                <a:gd name="connsiteY11" fmla="*/ 183849 h 1129613"/>
                <a:gd name="connsiteX12" fmla="*/ 481803 w 3310950"/>
                <a:gd name="connsiteY12" fmla="*/ 227001 h 1129613"/>
                <a:gd name="connsiteX13" fmla="*/ 381848 w 3310950"/>
                <a:gd name="connsiteY13" fmla="*/ 252540 h 1129613"/>
                <a:gd name="connsiteX14" fmla="*/ 252392 w 3310950"/>
                <a:gd name="connsiteY14" fmla="*/ 276317 h 1129613"/>
                <a:gd name="connsiteX15" fmla="*/ 127339 w 3310950"/>
                <a:gd name="connsiteY15" fmla="*/ 285124 h 1129613"/>
                <a:gd name="connsiteX16" fmla="*/ 100479 w 3310950"/>
                <a:gd name="connsiteY16" fmla="*/ 306260 h 1129613"/>
                <a:gd name="connsiteX17" fmla="*/ 342659 w 3310950"/>
                <a:gd name="connsiteY17" fmla="*/ 412379 h 1129613"/>
                <a:gd name="connsiteX18" fmla="*/ 296425 w 3310950"/>
                <a:gd name="connsiteY18" fmla="*/ 453329 h 1129613"/>
                <a:gd name="connsiteX19" fmla="*/ 89030 w 3310950"/>
                <a:gd name="connsiteY19" fmla="*/ 474465 h 1129613"/>
                <a:gd name="connsiteX20" fmla="*/ 84 w 3310950"/>
                <a:gd name="connsiteY20" fmla="*/ 557247 h 1129613"/>
                <a:gd name="connsiteX21" fmla="*/ 72298 w 3310950"/>
                <a:gd name="connsiteY21" fmla="*/ 686263 h 1129613"/>
                <a:gd name="connsiteX22" fmla="*/ 133944 w 3310950"/>
                <a:gd name="connsiteY22" fmla="*/ 706078 h 1129613"/>
                <a:gd name="connsiteX23" fmla="*/ 179298 w 3310950"/>
                <a:gd name="connsiteY23" fmla="*/ 721049 h 1129613"/>
                <a:gd name="connsiteX24" fmla="*/ 190306 w 3310950"/>
                <a:gd name="connsiteY24" fmla="*/ 737341 h 1129613"/>
                <a:gd name="connsiteX25" fmla="*/ 319762 w 3310950"/>
                <a:gd name="connsiteY25" fmla="*/ 901583 h 1129613"/>
                <a:gd name="connsiteX26" fmla="*/ 409149 w 3310950"/>
                <a:gd name="connsiteY26" fmla="*/ 972476 h 1129613"/>
                <a:gd name="connsiteX27" fmla="*/ 494132 w 3310950"/>
                <a:gd name="connsiteY27" fmla="*/ 1041167 h 1129613"/>
                <a:gd name="connsiteX28" fmla="*/ 622708 w 3310950"/>
                <a:gd name="connsiteY28" fmla="*/ 1093126 h 1129613"/>
                <a:gd name="connsiteX29" fmla="*/ 757008 w 3310950"/>
                <a:gd name="connsiteY29" fmla="*/ 1100612 h 1129613"/>
                <a:gd name="connsiteX30" fmla="*/ 884263 w 3310950"/>
                <a:gd name="connsiteY30" fmla="*/ 1085200 h 1129613"/>
                <a:gd name="connsiteX31" fmla="*/ 1038818 w 3310950"/>
                <a:gd name="connsiteY31" fmla="*/ 1034122 h 1129613"/>
                <a:gd name="connsiteX32" fmla="*/ 1106188 w 3310950"/>
                <a:gd name="connsiteY32" fmla="*/ 1014748 h 1129613"/>
                <a:gd name="connsiteX33" fmla="*/ 1264266 w 3310950"/>
                <a:gd name="connsiteY33" fmla="*/ 1022674 h 1129613"/>
                <a:gd name="connsiteX34" fmla="*/ 1429389 w 3310950"/>
                <a:gd name="connsiteY34" fmla="*/ 1035443 h 1129613"/>
                <a:gd name="connsiteX35" fmla="*/ 1930042 w 3310950"/>
                <a:gd name="connsiteY35" fmla="*/ 1079916 h 1129613"/>
                <a:gd name="connsiteX36" fmla="*/ 2379177 w 3310950"/>
                <a:gd name="connsiteY36" fmla="*/ 1103694 h 1129613"/>
                <a:gd name="connsiteX37" fmla="*/ 2606386 w 3310950"/>
                <a:gd name="connsiteY37" fmla="*/ 1102373 h 1129613"/>
                <a:gd name="connsiteX38" fmla="*/ 2720431 w 3310950"/>
                <a:gd name="connsiteY38" fmla="*/ 1097089 h 1129613"/>
                <a:gd name="connsiteX39" fmla="*/ 2775032 w 3310950"/>
                <a:gd name="connsiteY39" fmla="*/ 1093566 h 1129613"/>
                <a:gd name="connsiteX40" fmla="*/ 3310950 w 3310950"/>
                <a:gd name="connsiteY40" fmla="*/ 620344 h 1129613"/>
                <a:gd name="connsiteX0" fmla="*/ 3310950 w 3310950"/>
                <a:gd name="connsiteY0" fmla="*/ 620344 h 1129613"/>
                <a:gd name="connsiteX1" fmla="*/ 2791764 w 3310950"/>
                <a:gd name="connsiteY1" fmla="*/ 14763 h 1129613"/>
                <a:gd name="connsiteX2" fmla="*/ 2791324 w 3310950"/>
                <a:gd name="connsiteY2" fmla="*/ 14322 h 1129613"/>
                <a:gd name="connsiteX3" fmla="*/ 2689168 w 3310950"/>
                <a:gd name="connsiteY3" fmla="*/ 4195 h 1129613"/>
                <a:gd name="connsiteX4" fmla="*/ 2535053 w 3310950"/>
                <a:gd name="connsiteY4" fmla="*/ 57474 h 1129613"/>
                <a:gd name="connsiteX5" fmla="*/ 2364205 w 3310950"/>
                <a:gd name="connsiteY5" fmla="*/ 129248 h 1129613"/>
                <a:gd name="connsiteX6" fmla="*/ 1875881 w 3310950"/>
                <a:gd name="connsiteY6" fmla="*/ 299214 h 1129613"/>
                <a:gd name="connsiteX7" fmla="*/ 1344846 w 3310950"/>
                <a:gd name="connsiteY7" fmla="*/ 358218 h 1129613"/>
                <a:gd name="connsiteX8" fmla="*/ 1132168 w 3310950"/>
                <a:gd name="connsiteY8" fmla="*/ 364823 h 1129613"/>
                <a:gd name="connsiteX9" fmla="*/ 928736 w 3310950"/>
                <a:gd name="connsiteY9" fmla="*/ 300976 h 1129613"/>
                <a:gd name="connsiteX10" fmla="*/ 578675 w 3310950"/>
                <a:gd name="connsiteY10" fmla="*/ 183849 h 1129613"/>
                <a:gd name="connsiteX11" fmla="*/ 481803 w 3310950"/>
                <a:gd name="connsiteY11" fmla="*/ 227001 h 1129613"/>
                <a:gd name="connsiteX12" fmla="*/ 381848 w 3310950"/>
                <a:gd name="connsiteY12" fmla="*/ 252540 h 1129613"/>
                <a:gd name="connsiteX13" fmla="*/ 252392 w 3310950"/>
                <a:gd name="connsiteY13" fmla="*/ 276317 h 1129613"/>
                <a:gd name="connsiteX14" fmla="*/ 127339 w 3310950"/>
                <a:gd name="connsiteY14" fmla="*/ 285124 h 1129613"/>
                <a:gd name="connsiteX15" fmla="*/ 100479 w 3310950"/>
                <a:gd name="connsiteY15" fmla="*/ 306260 h 1129613"/>
                <a:gd name="connsiteX16" fmla="*/ 342659 w 3310950"/>
                <a:gd name="connsiteY16" fmla="*/ 412379 h 1129613"/>
                <a:gd name="connsiteX17" fmla="*/ 296425 w 3310950"/>
                <a:gd name="connsiteY17" fmla="*/ 453329 h 1129613"/>
                <a:gd name="connsiteX18" fmla="*/ 89030 w 3310950"/>
                <a:gd name="connsiteY18" fmla="*/ 474465 h 1129613"/>
                <a:gd name="connsiteX19" fmla="*/ 84 w 3310950"/>
                <a:gd name="connsiteY19" fmla="*/ 557247 h 1129613"/>
                <a:gd name="connsiteX20" fmla="*/ 72298 w 3310950"/>
                <a:gd name="connsiteY20" fmla="*/ 686263 h 1129613"/>
                <a:gd name="connsiteX21" fmla="*/ 133944 w 3310950"/>
                <a:gd name="connsiteY21" fmla="*/ 706078 h 1129613"/>
                <a:gd name="connsiteX22" fmla="*/ 179298 w 3310950"/>
                <a:gd name="connsiteY22" fmla="*/ 721049 h 1129613"/>
                <a:gd name="connsiteX23" fmla="*/ 190306 w 3310950"/>
                <a:gd name="connsiteY23" fmla="*/ 737341 h 1129613"/>
                <a:gd name="connsiteX24" fmla="*/ 319762 w 3310950"/>
                <a:gd name="connsiteY24" fmla="*/ 901583 h 1129613"/>
                <a:gd name="connsiteX25" fmla="*/ 409149 w 3310950"/>
                <a:gd name="connsiteY25" fmla="*/ 972476 h 1129613"/>
                <a:gd name="connsiteX26" fmla="*/ 494132 w 3310950"/>
                <a:gd name="connsiteY26" fmla="*/ 1041167 h 1129613"/>
                <a:gd name="connsiteX27" fmla="*/ 622708 w 3310950"/>
                <a:gd name="connsiteY27" fmla="*/ 1093126 h 1129613"/>
                <a:gd name="connsiteX28" fmla="*/ 757008 w 3310950"/>
                <a:gd name="connsiteY28" fmla="*/ 1100612 h 1129613"/>
                <a:gd name="connsiteX29" fmla="*/ 884263 w 3310950"/>
                <a:gd name="connsiteY29" fmla="*/ 1085200 h 1129613"/>
                <a:gd name="connsiteX30" fmla="*/ 1038818 w 3310950"/>
                <a:gd name="connsiteY30" fmla="*/ 1034122 h 1129613"/>
                <a:gd name="connsiteX31" fmla="*/ 1106188 w 3310950"/>
                <a:gd name="connsiteY31" fmla="*/ 1014748 h 1129613"/>
                <a:gd name="connsiteX32" fmla="*/ 1264266 w 3310950"/>
                <a:gd name="connsiteY32" fmla="*/ 1022674 h 1129613"/>
                <a:gd name="connsiteX33" fmla="*/ 1429389 w 3310950"/>
                <a:gd name="connsiteY33" fmla="*/ 1035443 h 1129613"/>
                <a:gd name="connsiteX34" fmla="*/ 1930042 w 3310950"/>
                <a:gd name="connsiteY34" fmla="*/ 1079916 h 1129613"/>
                <a:gd name="connsiteX35" fmla="*/ 2379177 w 3310950"/>
                <a:gd name="connsiteY35" fmla="*/ 1103694 h 1129613"/>
                <a:gd name="connsiteX36" fmla="*/ 2606386 w 3310950"/>
                <a:gd name="connsiteY36" fmla="*/ 1102373 h 1129613"/>
                <a:gd name="connsiteX37" fmla="*/ 2720431 w 3310950"/>
                <a:gd name="connsiteY37" fmla="*/ 1097089 h 1129613"/>
                <a:gd name="connsiteX38" fmla="*/ 2775032 w 3310950"/>
                <a:gd name="connsiteY38" fmla="*/ 1093566 h 1129613"/>
                <a:gd name="connsiteX39" fmla="*/ 3310950 w 3310950"/>
                <a:gd name="connsiteY39" fmla="*/ 620344 h 1129613"/>
                <a:gd name="connsiteX0" fmla="*/ 3310950 w 3311765"/>
                <a:gd name="connsiteY0" fmla="*/ 620344 h 1129613"/>
                <a:gd name="connsiteX1" fmla="*/ 2791764 w 3311765"/>
                <a:gd name="connsiteY1" fmla="*/ 14763 h 1129613"/>
                <a:gd name="connsiteX2" fmla="*/ 2791324 w 3311765"/>
                <a:gd name="connsiteY2" fmla="*/ 14322 h 1129613"/>
                <a:gd name="connsiteX3" fmla="*/ 2689168 w 3311765"/>
                <a:gd name="connsiteY3" fmla="*/ 4195 h 1129613"/>
                <a:gd name="connsiteX4" fmla="*/ 2535053 w 3311765"/>
                <a:gd name="connsiteY4" fmla="*/ 57474 h 1129613"/>
                <a:gd name="connsiteX5" fmla="*/ 2364205 w 3311765"/>
                <a:gd name="connsiteY5" fmla="*/ 129248 h 1129613"/>
                <a:gd name="connsiteX6" fmla="*/ 1875881 w 3311765"/>
                <a:gd name="connsiteY6" fmla="*/ 299214 h 1129613"/>
                <a:gd name="connsiteX7" fmla="*/ 1344846 w 3311765"/>
                <a:gd name="connsiteY7" fmla="*/ 358218 h 1129613"/>
                <a:gd name="connsiteX8" fmla="*/ 1132168 w 3311765"/>
                <a:gd name="connsiteY8" fmla="*/ 364823 h 1129613"/>
                <a:gd name="connsiteX9" fmla="*/ 928736 w 3311765"/>
                <a:gd name="connsiteY9" fmla="*/ 300976 h 1129613"/>
                <a:gd name="connsiteX10" fmla="*/ 578675 w 3311765"/>
                <a:gd name="connsiteY10" fmla="*/ 183849 h 1129613"/>
                <a:gd name="connsiteX11" fmla="*/ 481803 w 3311765"/>
                <a:gd name="connsiteY11" fmla="*/ 227001 h 1129613"/>
                <a:gd name="connsiteX12" fmla="*/ 381848 w 3311765"/>
                <a:gd name="connsiteY12" fmla="*/ 252540 h 1129613"/>
                <a:gd name="connsiteX13" fmla="*/ 252392 w 3311765"/>
                <a:gd name="connsiteY13" fmla="*/ 276317 h 1129613"/>
                <a:gd name="connsiteX14" fmla="*/ 127339 w 3311765"/>
                <a:gd name="connsiteY14" fmla="*/ 285124 h 1129613"/>
                <a:gd name="connsiteX15" fmla="*/ 100479 w 3311765"/>
                <a:gd name="connsiteY15" fmla="*/ 306260 h 1129613"/>
                <a:gd name="connsiteX16" fmla="*/ 342659 w 3311765"/>
                <a:gd name="connsiteY16" fmla="*/ 412379 h 1129613"/>
                <a:gd name="connsiteX17" fmla="*/ 296425 w 3311765"/>
                <a:gd name="connsiteY17" fmla="*/ 453329 h 1129613"/>
                <a:gd name="connsiteX18" fmla="*/ 89030 w 3311765"/>
                <a:gd name="connsiteY18" fmla="*/ 474465 h 1129613"/>
                <a:gd name="connsiteX19" fmla="*/ 84 w 3311765"/>
                <a:gd name="connsiteY19" fmla="*/ 557247 h 1129613"/>
                <a:gd name="connsiteX20" fmla="*/ 72298 w 3311765"/>
                <a:gd name="connsiteY20" fmla="*/ 686263 h 1129613"/>
                <a:gd name="connsiteX21" fmla="*/ 133944 w 3311765"/>
                <a:gd name="connsiteY21" fmla="*/ 706078 h 1129613"/>
                <a:gd name="connsiteX22" fmla="*/ 179298 w 3311765"/>
                <a:gd name="connsiteY22" fmla="*/ 721049 h 1129613"/>
                <a:gd name="connsiteX23" fmla="*/ 190306 w 3311765"/>
                <a:gd name="connsiteY23" fmla="*/ 737341 h 1129613"/>
                <a:gd name="connsiteX24" fmla="*/ 319762 w 3311765"/>
                <a:gd name="connsiteY24" fmla="*/ 901583 h 1129613"/>
                <a:gd name="connsiteX25" fmla="*/ 409149 w 3311765"/>
                <a:gd name="connsiteY25" fmla="*/ 972476 h 1129613"/>
                <a:gd name="connsiteX26" fmla="*/ 494132 w 3311765"/>
                <a:gd name="connsiteY26" fmla="*/ 1041167 h 1129613"/>
                <a:gd name="connsiteX27" fmla="*/ 622708 w 3311765"/>
                <a:gd name="connsiteY27" fmla="*/ 1093126 h 1129613"/>
                <a:gd name="connsiteX28" fmla="*/ 757008 w 3311765"/>
                <a:gd name="connsiteY28" fmla="*/ 1100612 h 1129613"/>
                <a:gd name="connsiteX29" fmla="*/ 884263 w 3311765"/>
                <a:gd name="connsiteY29" fmla="*/ 1085200 h 1129613"/>
                <a:gd name="connsiteX30" fmla="*/ 1038818 w 3311765"/>
                <a:gd name="connsiteY30" fmla="*/ 1034122 h 1129613"/>
                <a:gd name="connsiteX31" fmla="*/ 1106188 w 3311765"/>
                <a:gd name="connsiteY31" fmla="*/ 1014748 h 1129613"/>
                <a:gd name="connsiteX32" fmla="*/ 1264266 w 3311765"/>
                <a:gd name="connsiteY32" fmla="*/ 1022674 h 1129613"/>
                <a:gd name="connsiteX33" fmla="*/ 1429389 w 3311765"/>
                <a:gd name="connsiteY33" fmla="*/ 1035443 h 1129613"/>
                <a:gd name="connsiteX34" fmla="*/ 1930042 w 3311765"/>
                <a:gd name="connsiteY34" fmla="*/ 1079916 h 1129613"/>
                <a:gd name="connsiteX35" fmla="*/ 2379177 w 3311765"/>
                <a:gd name="connsiteY35" fmla="*/ 1103694 h 1129613"/>
                <a:gd name="connsiteX36" fmla="*/ 2606386 w 3311765"/>
                <a:gd name="connsiteY36" fmla="*/ 1102373 h 1129613"/>
                <a:gd name="connsiteX37" fmla="*/ 2720431 w 3311765"/>
                <a:gd name="connsiteY37" fmla="*/ 1097089 h 1129613"/>
                <a:gd name="connsiteX38" fmla="*/ 2775032 w 3311765"/>
                <a:gd name="connsiteY38" fmla="*/ 1093566 h 1129613"/>
                <a:gd name="connsiteX39" fmla="*/ 3310950 w 3311765"/>
                <a:gd name="connsiteY39" fmla="*/ 620344 h 1129613"/>
                <a:gd name="connsiteX0" fmla="*/ 3310950 w 3311818"/>
                <a:gd name="connsiteY0" fmla="*/ 620344 h 1129613"/>
                <a:gd name="connsiteX1" fmla="*/ 2791764 w 3311818"/>
                <a:gd name="connsiteY1" fmla="*/ 14763 h 1129613"/>
                <a:gd name="connsiteX2" fmla="*/ 2791324 w 3311818"/>
                <a:gd name="connsiteY2" fmla="*/ 14322 h 1129613"/>
                <a:gd name="connsiteX3" fmla="*/ 2689168 w 3311818"/>
                <a:gd name="connsiteY3" fmla="*/ 4195 h 1129613"/>
                <a:gd name="connsiteX4" fmla="*/ 2535053 w 3311818"/>
                <a:gd name="connsiteY4" fmla="*/ 57474 h 1129613"/>
                <a:gd name="connsiteX5" fmla="*/ 2364205 w 3311818"/>
                <a:gd name="connsiteY5" fmla="*/ 129248 h 1129613"/>
                <a:gd name="connsiteX6" fmla="*/ 1875881 w 3311818"/>
                <a:gd name="connsiteY6" fmla="*/ 299214 h 1129613"/>
                <a:gd name="connsiteX7" fmla="*/ 1344846 w 3311818"/>
                <a:gd name="connsiteY7" fmla="*/ 358218 h 1129613"/>
                <a:gd name="connsiteX8" fmla="*/ 1132168 w 3311818"/>
                <a:gd name="connsiteY8" fmla="*/ 364823 h 1129613"/>
                <a:gd name="connsiteX9" fmla="*/ 928736 w 3311818"/>
                <a:gd name="connsiteY9" fmla="*/ 300976 h 1129613"/>
                <a:gd name="connsiteX10" fmla="*/ 578675 w 3311818"/>
                <a:gd name="connsiteY10" fmla="*/ 183849 h 1129613"/>
                <a:gd name="connsiteX11" fmla="*/ 481803 w 3311818"/>
                <a:gd name="connsiteY11" fmla="*/ 227001 h 1129613"/>
                <a:gd name="connsiteX12" fmla="*/ 381848 w 3311818"/>
                <a:gd name="connsiteY12" fmla="*/ 252540 h 1129613"/>
                <a:gd name="connsiteX13" fmla="*/ 252392 w 3311818"/>
                <a:gd name="connsiteY13" fmla="*/ 276317 h 1129613"/>
                <a:gd name="connsiteX14" fmla="*/ 127339 w 3311818"/>
                <a:gd name="connsiteY14" fmla="*/ 285124 h 1129613"/>
                <a:gd name="connsiteX15" fmla="*/ 100479 w 3311818"/>
                <a:gd name="connsiteY15" fmla="*/ 306260 h 1129613"/>
                <a:gd name="connsiteX16" fmla="*/ 342659 w 3311818"/>
                <a:gd name="connsiteY16" fmla="*/ 412379 h 1129613"/>
                <a:gd name="connsiteX17" fmla="*/ 296425 w 3311818"/>
                <a:gd name="connsiteY17" fmla="*/ 453329 h 1129613"/>
                <a:gd name="connsiteX18" fmla="*/ 89030 w 3311818"/>
                <a:gd name="connsiteY18" fmla="*/ 474465 h 1129613"/>
                <a:gd name="connsiteX19" fmla="*/ 84 w 3311818"/>
                <a:gd name="connsiteY19" fmla="*/ 557247 h 1129613"/>
                <a:gd name="connsiteX20" fmla="*/ 72298 w 3311818"/>
                <a:gd name="connsiteY20" fmla="*/ 686263 h 1129613"/>
                <a:gd name="connsiteX21" fmla="*/ 133944 w 3311818"/>
                <a:gd name="connsiteY21" fmla="*/ 706078 h 1129613"/>
                <a:gd name="connsiteX22" fmla="*/ 179298 w 3311818"/>
                <a:gd name="connsiteY22" fmla="*/ 721049 h 1129613"/>
                <a:gd name="connsiteX23" fmla="*/ 190306 w 3311818"/>
                <a:gd name="connsiteY23" fmla="*/ 737341 h 1129613"/>
                <a:gd name="connsiteX24" fmla="*/ 319762 w 3311818"/>
                <a:gd name="connsiteY24" fmla="*/ 901583 h 1129613"/>
                <a:gd name="connsiteX25" fmla="*/ 409149 w 3311818"/>
                <a:gd name="connsiteY25" fmla="*/ 972476 h 1129613"/>
                <a:gd name="connsiteX26" fmla="*/ 494132 w 3311818"/>
                <a:gd name="connsiteY26" fmla="*/ 1041167 h 1129613"/>
                <a:gd name="connsiteX27" fmla="*/ 622708 w 3311818"/>
                <a:gd name="connsiteY27" fmla="*/ 1093126 h 1129613"/>
                <a:gd name="connsiteX28" fmla="*/ 757008 w 3311818"/>
                <a:gd name="connsiteY28" fmla="*/ 1100612 h 1129613"/>
                <a:gd name="connsiteX29" fmla="*/ 884263 w 3311818"/>
                <a:gd name="connsiteY29" fmla="*/ 1085200 h 1129613"/>
                <a:gd name="connsiteX30" fmla="*/ 1038818 w 3311818"/>
                <a:gd name="connsiteY30" fmla="*/ 1034122 h 1129613"/>
                <a:gd name="connsiteX31" fmla="*/ 1106188 w 3311818"/>
                <a:gd name="connsiteY31" fmla="*/ 1014748 h 1129613"/>
                <a:gd name="connsiteX32" fmla="*/ 1264266 w 3311818"/>
                <a:gd name="connsiteY32" fmla="*/ 1022674 h 1129613"/>
                <a:gd name="connsiteX33" fmla="*/ 1429389 w 3311818"/>
                <a:gd name="connsiteY33" fmla="*/ 1035443 h 1129613"/>
                <a:gd name="connsiteX34" fmla="*/ 1930042 w 3311818"/>
                <a:gd name="connsiteY34" fmla="*/ 1079916 h 1129613"/>
                <a:gd name="connsiteX35" fmla="*/ 2379177 w 3311818"/>
                <a:gd name="connsiteY35" fmla="*/ 1103694 h 1129613"/>
                <a:gd name="connsiteX36" fmla="*/ 2606386 w 3311818"/>
                <a:gd name="connsiteY36" fmla="*/ 1102373 h 1129613"/>
                <a:gd name="connsiteX37" fmla="*/ 2720431 w 3311818"/>
                <a:gd name="connsiteY37" fmla="*/ 1097089 h 1129613"/>
                <a:gd name="connsiteX38" fmla="*/ 2775032 w 3311818"/>
                <a:gd name="connsiteY38" fmla="*/ 1093566 h 1129613"/>
                <a:gd name="connsiteX39" fmla="*/ 3310950 w 3311818"/>
                <a:gd name="connsiteY39" fmla="*/ 620344 h 1129613"/>
                <a:gd name="connsiteX0" fmla="*/ 3310950 w 3311818"/>
                <a:gd name="connsiteY0" fmla="*/ 620344 h 1129613"/>
                <a:gd name="connsiteX1" fmla="*/ 2791764 w 3311818"/>
                <a:gd name="connsiteY1" fmla="*/ 14763 h 1129613"/>
                <a:gd name="connsiteX2" fmla="*/ 2791324 w 3311818"/>
                <a:gd name="connsiteY2" fmla="*/ 14322 h 1129613"/>
                <a:gd name="connsiteX3" fmla="*/ 2689168 w 3311818"/>
                <a:gd name="connsiteY3" fmla="*/ 4195 h 1129613"/>
                <a:gd name="connsiteX4" fmla="*/ 2535053 w 3311818"/>
                <a:gd name="connsiteY4" fmla="*/ 57474 h 1129613"/>
                <a:gd name="connsiteX5" fmla="*/ 2364205 w 3311818"/>
                <a:gd name="connsiteY5" fmla="*/ 129248 h 1129613"/>
                <a:gd name="connsiteX6" fmla="*/ 1875881 w 3311818"/>
                <a:gd name="connsiteY6" fmla="*/ 299214 h 1129613"/>
                <a:gd name="connsiteX7" fmla="*/ 1344846 w 3311818"/>
                <a:gd name="connsiteY7" fmla="*/ 358218 h 1129613"/>
                <a:gd name="connsiteX8" fmla="*/ 1132168 w 3311818"/>
                <a:gd name="connsiteY8" fmla="*/ 364823 h 1129613"/>
                <a:gd name="connsiteX9" fmla="*/ 928736 w 3311818"/>
                <a:gd name="connsiteY9" fmla="*/ 300976 h 1129613"/>
                <a:gd name="connsiteX10" fmla="*/ 578675 w 3311818"/>
                <a:gd name="connsiteY10" fmla="*/ 183849 h 1129613"/>
                <a:gd name="connsiteX11" fmla="*/ 481803 w 3311818"/>
                <a:gd name="connsiteY11" fmla="*/ 227001 h 1129613"/>
                <a:gd name="connsiteX12" fmla="*/ 381848 w 3311818"/>
                <a:gd name="connsiteY12" fmla="*/ 252540 h 1129613"/>
                <a:gd name="connsiteX13" fmla="*/ 252392 w 3311818"/>
                <a:gd name="connsiteY13" fmla="*/ 276317 h 1129613"/>
                <a:gd name="connsiteX14" fmla="*/ 127339 w 3311818"/>
                <a:gd name="connsiteY14" fmla="*/ 285124 h 1129613"/>
                <a:gd name="connsiteX15" fmla="*/ 100479 w 3311818"/>
                <a:gd name="connsiteY15" fmla="*/ 306260 h 1129613"/>
                <a:gd name="connsiteX16" fmla="*/ 342659 w 3311818"/>
                <a:gd name="connsiteY16" fmla="*/ 412379 h 1129613"/>
                <a:gd name="connsiteX17" fmla="*/ 296425 w 3311818"/>
                <a:gd name="connsiteY17" fmla="*/ 453329 h 1129613"/>
                <a:gd name="connsiteX18" fmla="*/ 89030 w 3311818"/>
                <a:gd name="connsiteY18" fmla="*/ 474465 h 1129613"/>
                <a:gd name="connsiteX19" fmla="*/ 84 w 3311818"/>
                <a:gd name="connsiteY19" fmla="*/ 557247 h 1129613"/>
                <a:gd name="connsiteX20" fmla="*/ 72298 w 3311818"/>
                <a:gd name="connsiteY20" fmla="*/ 686263 h 1129613"/>
                <a:gd name="connsiteX21" fmla="*/ 133944 w 3311818"/>
                <a:gd name="connsiteY21" fmla="*/ 706078 h 1129613"/>
                <a:gd name="connsiteX22" fmla="*/ 179298 w 3311818"/>
                <a:gd name="connsiteY22" fmla="*/ 721049 h 1129613"/>
                <a:gd name="connsiteX23" fmla="*/ 190306 w 3311818"/>
                <a:gd name="connsiteY23" fmla="*/ 737341 h 1129613"/>
                <a:gd name="connsiteX24" fmla="*/ 319762 w 3311818"/>
                <a:gd name="connsiteY24" fmla="*/ 901583 h 1129613"/>
                <a:gd name="connsiteX25" fmla="*/ 409149 w 3311818"/>
                <a:gd name="connsiteY25" fmla="*/ 972476 h 1129613"/>
                <a:gd name="connsiteX26" fmla="*/ 494132 w 3311818"/>
                <a:gd name="connsiteY26" fmla="*/ 1041167 h 1129613"/>
                <a:gd name="connsiteX27" fmla="*/ 622708 w 3311818"/>
                <a:gd name="connsiteY27" fmla="*/ 1093126 h 1129613"/>
                <a:gd name="connsiteX28" fmla="*/ 757008 w 3311818"/>
                <a:gd name="connsiteY28" fmla="*/ 1100612 h 1129613"/>
                <a:gd name="connsiteX29" fmla="*/ 884263 w 3311818"/>
                <a:gd name="connsiteY29" fmla="*/ 1085200 h 1129613"/>
                <a:gd name="connsiteX30" fmla="*/ 1038818 w 3311818"/>
                <a:gd name="connsiteY30" fmla="*/ 1034122 h 1129613"/>
                <a:gd name="connsiteX31" fmla="*/ 1106188 w 3311818"/>
                <a:gd name="connsiteY31" fmla="*/ 1014748 h 1129613"/>
                <a:gd name="connsiteX32" fmla="*/ 1264266 w 3311818"/>
                <a:gd name="connsiteY32" fmla="*/ 1022674 h 1129613"/>
                <a:gd name="connsiteX33" fmla="*/ 1429389 w 3311818"/>
                <a:gd name="connsiteY33" fmla="*/ 1035443 h 1129613"/>
                <a:gd name="connsiteX34" fmla="*/ 1930042 w 3311818"/>
                <a:gd name="connsiteY34" fmla="*/ 1079916 h 1129613"/>
                <a:gd name="connsiteX35" fmla="*/ 2379177 w 3311818"/>
                <a:gd name="connsiteY35" fmla="*/ 1103694 h 1129613"/>
                <a:gd name="connsiteX36" fmla="*/ 2606386 w 3311818"/>
                <a:gd name="connsiteY36" fmla="*/ 1102373 h 1129613"/>
                <a:gd name="connsiteX37" fmla="*/ 2720431 w 3311818"/>
                <a:gd name="connsiteY37" fmla="*/ 1097089 h 1129613"/>
                <a:gd name="connsiteX38" fmla="*/ 2775032 w 3311818"/>
                <a:gd name="connsiteY38" fmla="*/ 1093566 h 1129613"/>
                <a:gd name="connsiteX39" fmla="*/ 3310950 w 3311818"/>
                <a:gd name="connsiteY39" fmla="*/ 620344 h 1129613"/>
                <a:gd name="connsiteX0" fmla="*/ 3310950 w 3311818"/>
                <a:gd name="connsiteY0" fmla="*/ 660865 h 1170134"/>
                <a:gd name="connsiteX1" fmla="*/ 2791764 w 3311818"/>
                <a:gd name="connsiteY1" fmla="*/ 55284 h 1170134"/>
                <a:gd name="connsiteX2" fmla="*/ 2817701 w 3311818"/>
                <a:gd name="connsiteY2" fmla="*/ 19673 h 1170134"/>
                <a:gd name="connsiteX3" fmla="*/ 2689168 w 3311818"/>
                <a:gd name="connsiteY3" fmla="*/ 44716 h 1170134"/>
                <a:gd name="connsiteX4" fmla="*/ 2535053 w 3311818"/>
                <a:gd name="connsiteY4" fmla="*/ 97995 h 1170134"/>
                <a:gd name="connsiteX5" fmla="*/ 2364205 w 3311818"/>
                <a:gd name="connsiteY5" fmla="*/ 169769 h 1170134"/>
                <a:gd name="connsiteX6" fmla="*/ 1875881 w 3311818"/>
                <a:gd name="connsiteY6" fmla="*/ 339735 h 1170134"/>
                <a:gd name="connsiteX7" fmla="*/ 1344846 w 3311818"/>
                <a:gd name="connsiteY7" fmla="*/ 398739 h 1170134"/>
                <a:gd name="connsiteX8" fmla="*/ 1132168 w 3311818"/>
                <a:gd name="connsiteY8" fmla="*/ 405344 h 1170134"/>
                <a:gd name="connsiteX9" fmla="*/ 928736 w 3311818"/>
                <a:gd name="connsiteY9" fmla="*/ 341497 h 1170134"/>
                <a:gd name="connsiteX10" fmla="*/ 578675 w 3311818"/>
                <a:gd name="connsiteY10" fmla="*/ 224370 h 1170134"/>
                <a:gd name="connsiteX11" fmla="*/ 481803 w 3311818"/>
                <a:gd name="connsiteY11" fmla="*/ 267522 h 1170134"/>
                <a:gd name="connsiteX12" fmla="*/ 381848 w 3311818"/>
                <a:gd name="connsiteY12" fmla="*/ 293061 h 1170134"/>
                <a:gd name="connsiteX13" fmla="*/ 252392 w 3311818"/>
                <a:gd name="connsiteY13" fmla="*/ 316838 h 1170134"/>
                <a:gd name="connsiteX14" fmla="*/ 127339 w 3311818"/>
                <a:gd name="connsiteY14" fmla="*/ 325645 h 1170134"/>
                <a:gd name="connsiteX15" fmla="*/ 100479 w 3311818"/>
                <a:gd name="connsiteY15" fmla="*/ 346781 h 1170134"/>
                <a:gd name="connsiteX16" fmla="*/ 342659 w 3311818"/>
                <a:gd name="connsiteY16" fmla="*/ 452900 h 1170134"/>
                <a:gd name="connsiteX17" fmla="*/ 296425 w 3311818"/>
                <a:gd name="connsiteY17" fmla="*/ 493850 h 1170134"/>
                <a:gd name="connsiteX18" fmla="*/ 89030 w 3311818"/>
                <a:gd name="connsiteY18" fmla="*/ 514986 h 1170134"/>
                <a:gd name="connsiteX19" fmla="*/ 84 w 3311818"/>
                <a:gd name="connsiteY19" fmla="*/ 597768 h 1170134"/>
                <a:gd name="connsiteX20" fmla="*/ 72298 w 3311818"/>
                <a:gd name="connsiteY20" fmla="*/ 726784 h 1170134"/>
                <a:gd name="connsiteX21" fmla="*/ 133944 w 3311818"/>
                <a:gd name="connsiteY21" fmla="*/ 746599 h 1170134"/>
                <a:gd name="connsiteX22" fmla="*/ 179298 w 3311818"/>
                <a:gd name="connsiteY22" fmla="*/ 761570 h 1170134"/>
                <a:gd name="connsiteX23" fmla="*/ 190306 w 3311818"/>
                <a:gd name="connsiteY23" fmla="*/ 777862 h 1170134"/>
                <a:gd name="connsiteX24" fmla="*/ 319762 w 3311818"/>
                <a:gd name="connsiteY24" fmla="*/ 942104 h 1170134"/>
                <a:gd name="connsiteX25" fmla="*/ 409149 w 3311818"/>
                <a:gd name="connsiteY25" fmla="*/ 1012997 h 1170134"/>
                <a:gd name="connsiteX26" fmla="*/ 494132 w 3311818"/>
                <a:gd name="connsiteY26" fmla="*/ 1081688 h 1170134"/>
                <a:gd name="connsiteX27" fmla="*/ 622708 w 3311818"/>
                <a:gd name="connsiteY27" fmla="*/ 1133647 h 1170134"/>
                <a:gd name="connsiteX28" fmla="*/ 757008 w 3311818"/>
                <a:gd name="connsiteY28" fmla="*/ 1141133 h 1170134"/>
                <a:gd name="connsiteX29" fmla="*/ 884263 w 3311818"/>
                <a:gd name="connsiteY29" fmla="*/ 1125721 h 1170134"/>
                <a:gd name="connsiteX30" fmla="*/ 1038818 w 3311818"/>
                <a:gd name="connsiteY30" fmla="*/ 1074643 h 1170134"/>
                <a:gd name="connsiteX31" fmla="*/ 1106188 w 3311818"/>
                <a:gd name="connsiteY31" fmla="*/ 1055269 h 1170134"/>
                <a:gd name="connsiteX32" fmla="*/ 1264266 w 3311818"/>
                <a:gd name="connsiteY32" fmla="*/ 1063195 h 1170134"/>
                <a:gd name="connsiteX33" fmla="*/ 1429389 w 3311818"/>
                <a:gd name="connsiteY33" fmla="*/ 1075964 h 1170134"/>
                <a:gd name="connsiteX34" fmla="*/ 1930042 w 3311818"/>
                <a:gd name="connsiteY34" fmla="*/ 1120437 h 1170134"/>
                <a:gd name="connsiteX35" fmla="*/ 2379177 w 3311818"/>
                <a:gd name="connsiteY35" fmla="*/ 1144215 h 1170134"/>
                <a:gd name="connsiteX36" fmla="*/ 2606386 w 3311818"/>
                <a:gd name="connsiteY36" fmla="*/ 1142894 h 1170134"/>
                <a:gd name="connsiteX37" fmla="*/ 2720431 w 3311818"/>
                <a:gd name="connsiteY37" fmla="*/ 1137610 h 1170134"/>
                <a:gd name="connsiteX38" fmla="*/ 2775032 w 3311818"/>
                <a:gd name="connsiteY38" fmla="*/ 1134087 h 1170134"/>
                <a:gd name="connsiteX39" fmla="*/ 3310950 w 3311818"/>
                <a:gd name="connsiteY39" fmla="*/ 660865 h 1170134"/>
                <a:gd name="connsiteX0" fmla="*/ 3310950 w 3311818"/>
                <a:gd name="connsiteY0" fmla="*/ 655935 h 1165204"/>
                <a:gd name="connsiteX1" fmla="*/ 2791764 w 3311818"/>
                <a:gd name="connsiteY1" fmla="*/ 50354 h 1165204"/>
                <a:gd name="connsiteX2" fmla="*/ 2689168 w 3311818"/>
                <a:gd name="connsiteY2" fmla="*/ 39786 h 1165204"/>
                <a:gd name="connsiteX3" fmla="*/ 2535053 w 3311818"/>
                <a:gd name="connsiteY3" fmla="*/ 93065 h 1165204"/>
                <a:gd name="connsiteX4" fmla="*/ 2364205 w 3311818"/>
                <a:gd name="connsiteY4" fmla="*/ 164839 h 1165204"/>
                <a:gd name="connsiteX5" fmla="*/ 1875881 w 3311818"/>
                <a:gd name="connsiteY5" fmla="*/ 334805 h 1165204"/>
                <a:gd name="connsiteX6" fmla="*/ 1344846 w 3311818"/>
                <a:gd name="connsiteY6" fmla="*/ 393809 h 1165204"/>
                <a:gd name="connsiteX7" fmla="*/ 1132168 w 3311818"/>
                <a:gd name="connsiteY7" fmla="*/ 400414 h 1165204"/>
                <a:gd name="connsiteX8" fmla="*/ 928736 w 3311818"/>
                <a:gd name="connsiteY8" fmla="*/ 336567 h 1165204"/>
                <a:gd name="connsiteX9" fmla="*/ 578675 w 3311818"/>
                <a:gd name="connsiteY9" fmla="*/ 219440 h 1165204"/>
                <a:gd name="connsiteX10" fmla="*/ 481803 w 3311818"/>
                <a:gd name="connsiteY10" fmla="*/ 262592 h 1165204"/>
                <a:gd name="connsiteX11" fmla="*/ 381848 w 3311818"/>
                <a:gd name="connsiteY11" fmla="*/ 288131 h 1165204"/>
                <a:gd name="connsiteX12" fmla="*/ 252392 w 3311818"/>
                <a:gd name="connsiteY12" fmla="*/ 311908 h 1165204"/>
                <a:gd name="connsiteX13" fmla="*/ 127339 w 3311818"/>
                <a:gd name="connsiteY13" fmla="*/ 320715 h 1165204"/>
                <a:gd name="connsiteX14" fmla="*/ 100479 w 3311818"/>
                <a:gd name="connsiteY14" fmla="*/ 341851 h 1165204"/>
                <a:gd name="connsiteX15" fmla="*/ 342659 w 3311818"/>
                <a:gd name="connsiteY15" fmla="*/ 447970 h 1165204"/>
                <a:gd name="connsiteX16" fmla="*/ 296425 w 3311818"/>
                <a:gd name="connsiteY16" fmla="*/ 488920 h 1165204"/>
                <a:gd name="connsiteX17" fmla="*/ 89030 w 3311818"/>
                <a:gd name="connsiteY17" fmla="*/ 510056 h 1165204"/>
                <a:gd name="connsiteX18" fmla="*/ 84 w 3311818"/>
                <a:gd name="connsiteY18" fmla="*/ 592838 h 1165204"/>
                <a:gd name="connsiteX19" fmla="*/ 72298 w 3311818"/>
                <a:gd name="connsiteY19" fmla="*/ 721854 h 1165204"/>
                <a:gd name="connsiteX20" fmla="*/ 133944 w 3311818"/>
                <a:gd name="connsiteY20" fmla="*/ 741669 h 1165204"/>
                <a:gd name="connsiteX21" fmla="*/ 179298 w 3311818"/>
                <a:gd name="connsiteY21" fmla="*/ 756640 h 1165204"/>
                <a:gd name="connsiteX22" fmla="*/ 190306 w 3311818"/>
                <a:gd name="connsiteY22" fmla="*/ 772932 h 1165204"/>
                <a:gd name="connsiteX23" fmla="*/ 319762 w 3311818"/>
                <a:gd name="connsiteY23" fmla="*/ 937174 h 1165204"/>
                <a:gd name="connsiteX24" fmla="*/ 409149 w 3311818"/>
                <a:gd name="connsiteY24" fmla="*/ 1008067 h 1165204"/>
                <a:gd name="connsiteX25" fmla="*/ 494132 w 3311818"/>
                <a:gd name="connsiteY25" fmla="*/ 1076758 h 1165204"/>
                <a:gd name="connsiteX26" fmla="*/ 622708 w 3311818"/>
                <a:gd name="connsiteY26" fmla="*/ 1128717 h 1165204"/>
                <a:gd name="connsiteX27" fmla="*/ 757008 w 3311818"/>
                <a:gd name="connsiteY27" fmla="*/ 1136203 h 1165204"/>
                <a:gd name="connsiteX28" fmla="*/ 884263 w 3311818"/>
                <a:gd name="connsiteY28" fmla="*/ 1120791 h 1165204"/>
                <a:gd name="connsiteX29" fmla="*/ 1038818 w 3311818"/>
                <a:gd name="connsiteY29" fmla="*/ 1069713 h 1165204"/>
                <a:gd name="connsiteX30" fmla="*/ 1106188 w 3311818"/>
                <a:gd name="connsiteY30" fmla="*/ 1050339 h 1165204"/>
                <a:gd name="connsiteX31" fmla="*/ 1264266 w 3311818"/>
                <a:gd name="connsiteY31" fmla="*/ 1058265 h 1165204"/>
                <a:gd name="connsiteX32" fmla="*/ 1429389 w 3311818"/>
                <a:gd name="connsiteY32" fmla="*/ 1071034 h 1165204"/>
                <a:gd name="connsiteX33" fmla="*/ 1930042 w 3311818"/>
                <a:gd name="connsiteY33" fmla="*/ 1115507 h 1165204"/>
                <a:gd name="connsiteX34" fmla="*/ 2379177 w 3311818"/>
                <a:gd name="connsiteY34" fmla="*/ 1139285 h 1165204"/>
                <a:gd name="connsiteX35" fmla="*/ 2606386 w 3311818"/>
                <a:gd name="connsiteY35" fmla="*/ 1137964 h 1165204"/>
                <a:gd name="connsiteX36" fmla="*/ 2720431 w 3311818"/>
                <a:gd name="connsiteY36" fmla="*/ 1132680 h 1165204"/>
                <a:gd name="connsiteX37" fmla="*/ 2775032 w 3311818"/>
                <a:gd name="connsiteY37" fmla="*/ 1129157 h 1165204"/>
                <a:gd name="connsiteX38" fmla="*/ 3310950 w 3311818"/>
                <a:gd name="connsiteY38" fmla="*/ 655935 h 1165204"/>
                <a:gd name="connsiteX0" fmla="*/ 3310950 w 3311818"/>
                <a:gd name="connsiteY0" fmla="*/ 676128 h 1185397"/>
                <a:gd name="connsiteX1" fmla="*/ 2844518 w 3311818"/>
                <a:gd name="connsiteY1" fmla="*/ 44170 h 1185397"/>
                <a:gd name="connsiteX2" fmla="*/ 2689168 w 3311818"/>
                <a:gd name="connsiteY2" fmla="*/ 59979 h 1185397"/>
                <a:gd name="connsiteX3" fmla="*/ 2535053 w 3311818"/>
                <a:gd name="connsiteY3" fmla="*/ 113258 h 1185397"/>
                <a:gd name="connsiteX4" fmla="*/ 2364205 w 3311818"/>
                <a:gd name="connsiteY4" fmla="*/ 185032 h 1185397"/>
                <a:gd name="connsiteX5" fmla="*/ 1875881 w 3311818"/>
                <a:gd name="connsiteY5" fmla="*/ 354998 h 1185397"/>
                <a:gd name="connsiteX6" fmla="*/ 1344846 w 3311818"/>
                <a:gd name="connsiteY6" fmla="*/ 414002 h 1185397"/>
                <a:gd name="connsiteX7" fmla="*/ 1132168 w 3311818"/>
                <a:gd name="connsiteY7" fmla="*/ 420607 h 1185397"/>
                <a:gd name="connsiteX8" fmla="*/ 928736 w 3311818"/>
                <a:gd name="connsiteY8" fmla="*/ 356760 h 1185397"/>
                <a:gd name="connsiteX9" fmla="*/ 578675 w 3311818"/>
                <a:gd name="connsiteY9" fmla="*/ 239633 h 1185397"/>
                <a:gd name="connsiteX10" fmla="*/ 481803 w 3311818"/>
                <a:gd name="connsiteY10" fmla="*/ 282785 h 1185397"/>
                <a:gd name="connsiteX11" fmla="*/ 381848 w 3311818"/>
                <a:gd name="connsiteY11" fmla="*/ 308324 h 1185397"/>
                <a:gd name="connsiteX12" fmla="*/ 252392 w 3311818"/>
                <a:gd name="connsiteY12" fmla="*/ 332101 h 1185397"/>
                <a:gd name="connsiteX13" fmla="*/ 127339 w 3311818"/>
                <a:gd name="connsiteY13" fmla="*/ 340908 h 1185397"/>
                <a:gd name="connsiteX14" fmla="*/ 100479 w 3311818"/>
                <a:gd name="connsiteY14" fmla="*/ 362044 h 1185397"/>
                <a:gd name="connsiteX15" fmla="*/ 342659 w 3311818"/>
                <a:gd name="connsiteY15" fmla="*/ 468163 h 1185397"/>
                <a:gd name="connsiteX16" fmla="*/ 296425 w 3311818"/>
                <a:gd name="connsiteY16" fmla="*/ 509113 h 1185397"/>
                <a:gd name="connsiteX17" fmla="*/ 89030 w 3311818"/>
                <a:gd name="connsiteY17" fmla="*/ 530249 h 1185397"/>
                <a:gd name="connsiteX18" fmla="*/ 84 w 3311818"/>
                <a:gd name="connsiteY18" fmla="*/ 613031 h 1185397"/>
                <a:gd name="connsiteX19" fmla="*/ 72298 w 3311818"/>
                <a:gd name="connsiteY19" fmla="*/ 742047 h 1185397"/>
                <a:gd name="connsiteX20" fmla="*/ 133944 w 3311818"/>
                <a:gd name="connsiteY20" fmla="*/ 761862 h 1185397"/>
                <a:gd name="connsiteX21" fmla="*/ 179298 w 3311818"/>
                <a:gd name="connsiteY21" fmla="*/ 776833 h 1185397"/>
                <a:gd name="connsiteX22" fmla="*/ 190306 w 3311818"/>
                <a:gd name="connsiteY22" fmla="*/ 793125 h 1185397"/>
                <a:gd name="connsiteX23" fmla="*/ 319762 w 3311818"/>
                <a:gd name="connsiteY23" fmla="*/ 957367 h 1185397"/>
                <a:gd name="connsiteX24" fmla="*/ 409149 w 3311818"/>
                <a:gd name="connsiteY24" fmla="*/ 1028260 h 1185397"/>
                <a:gd name="connsiteX25" fmla="*/ 494132 w 3311818"/>
                <a:gd name="connsiteY25" fmla="*/ 1096951 h 1185397"/>
                <a:gd name="connsiteX26" fmla="*/ 622708 w 3311818"/>
                <a:gd name="connsiteY26" fmla="*/ 1148910 h 1185397"/>
                <a:gd name="connsiteX27" fmla="*/ 757008 w 3311818"/>
                <a:gd name="connsiteY27" fmla="*/ 1156396 h 1185397"/>
                <a:gd name="connsiteX28" fmla="*/ 884263 w 3311818"/>
                <a:gd name="connsiteY28" fmla="*/ 1140984 h 1185397"/>
                <a:gd name="connsiteX29" fmla="*/ 1038818 w 3311818"/>
                <a:gd name="connsiteY29" fmla="*/ 1089906 h 1185397"/>
                <a:gd name="connsiteX30" fmla="*/ 1106188 w 3311818"/>
                <a:gd name="connsiteY30" fmla="*/ 1070532 h 1185397"/>
                <a:gd name="connsiteX31" fmla="*/ 1264266 w 3311818"/>
                <a:gd name="connsiteY31" fmla="*/ 1078458 h 1185397"/>
                <a:gd name="connsiteX32" fmla="*/ 1429389 w 3311818"/>
                <a:gd name="connsiteY32" fmla="*/ 1091227 h 1185397"/>
                <a:gd name="connsiteX33" fmla="*/ 1930042 w 3311818"/>
                <a:gd name="connsiteY33" fmla="*/ 1135700 h 1185397"/>
                <a:gd name="connsiteX34" fmla="*/ 2379177 w 3311818"/>
                <a:gd name="connsiteY34" fmla="*/ 1159478 h 1185397"/>
                <a:gd name="connsiteX35" fmla="*/ 2606386 w 3311818"/>
                <a:gd name="connsiteY35" fmla="*/ 1158157 h 1185397"/>
                <a:gd name="connsiteX36" fmla="*/ 2720431 w 3311818"/>
                <a:gd name="connsiteY36" fmla="*/ 1152873 h 1185397"/>
                <a:gd name="connsiteX37" fmla="*/ 2775032 w 3311818"/>
                <a:gd name="connsiteY37" fmla="*/ 1149350 h 1185397"/>
                <a:gd name="connsiteX38" fmla="*/ 3310950 w 3311818"/>
                <a:gd name="connsiteY38" fmla="*/ 676128 h 1185397"/>
                <a:gd name="connsiteX0" fmla="*/ 3310950 w 3311968"/>
                <a:gd name="connsiteY0" fmla="*/ 676128 h 1185262"/>
                <a:gd name="connsiteX1" fmla="*/ 2844518 w 3311968"/>
                <a:gd name="connsiteY1" fmla="*/ 44170 h 1185262"/>
                <a:gd name="connsiteX2" fmla="*/ 2689168 w 3311968"/>
                <a:gd name="connsiteY2" fmla="*/ 59979 h 1185262"/>
                <a:gd name="connsiteX3" fmla="*/ 2535053 w 3311968"/>
                <a:gd name="connsiteY3" fmla="*/ 113258 h 1185262"/>
                <a:gd name="connsiteX4" fmla="*/ 2364205 w 3311968"/>
                <a:gd name="connsiteY4" fmla="*/ 185032 h 1185262"/>
                <a:gd name="connsiteX5" fmla="*/ 1875881 w 3311968"/>
                <a:gd name="connsiteY5" fmla="*/ 354998 h 1185262"/>
                <a:gd name="connsiteX6" fmla="*/ 1344846 w 3311968"/>
                <a:gd name="connsiteY6" fmla="*/ 414002 h 1185262"/>
                <a:gd name="connsiteX7" fmla="*/ 1132168 w 3311968"/>
                <a:gd name="connsiteY7" fmla="*/ 420607 h 1185262"/>
                <a:gd name="connsiteX8" fmla="*/ 928736 w 3311968"/>
                <a:gd name="connsiteY8" fmla="*/ 356760 h 1185262"/>
                <a:gd name="connsiteX9" fmla="*/ 578675 w 3311968"/>
                <a:gd name="connsiteY9" fmla="*/ 239633 h 1185262"/>
                <a:gd name="connsiteX10" fmla="*/ 481803 w 3311968"/>
                <a:gd name="connsiteY10" fmla="*/ 282785 h 1185262"/>
                <a:gd name="connsiteX11" fmla="*/ 381848 w 3311968"/>
                <a:gd name="connsiteY11" fmla="*/ 308324 h 1185262"/>
                <a:gd name="connsiteX12" fmla="*/ 252392 w 3311968"/>
                <a:gd name="connsiteY12" fmla="*/ 332101 h 1185262"/>
                <a:gd name="connsiteX13" fmla="*/ 127339 w 3311968"/>
                <a:gd name="connsiteY13" fmla="*/ 340908 h 1185262"/>
                <a:gd name="connsiteX14" fmla="*/ 100479 w 3311968"/>
                <a:gd name="connsiteY14" fmla="*/ 362044 h 1185262"/>
                <a:gd name="connsiteX15" fmla="*/ 342659 w 3311968"/>
                <a:gd name="connsiteY15" fmla="*/ 468163 h 1185262"/>
                <a:gd name="connsiteX16" fmla="*/ 296425 w 3311968"/>
                <a:gd name="connsiteY16" fmla="*/ 509113 h 1185262"/>
                <a:gd name="connsiteX17" fmla="*/ 89030 w 3311968"/>
                <a:gd name="connsiteY17" fmla="*/ 530249 h 1185262"/>
                <a:gd name="connsiteX18" fmla="*/ 84 w 3311968"/>
                <a:gd name="connsiteY18" fmla="*/ 613031 h 1185262"/>
                <a:gd name="connsiteX19" fmla="*/ 72298 w 3311968"/>
                <a:gd name="connsiteY19" fmla="*/ 742047 h 1185262"/>
                <a:gd name="connsiteX20" fmla="*/ 133944 w 3311968"/>
                <a:gd name="connsiteY20" fmla="*/ 761862 h 1185262"/>
                <a:gd name="connsiteX21" fmla="*/ 179298 w 3311968"/>
                <a:gd name="connsiteY21" fmla="*/ 776833 h 1185262"/>
                <a:gd name="connsiteX22" fmla="*/ 190306 w 3311968"/>
                <a:gd name="connsiteY22" fmla="*/ 793125 h 1185262"/>
                <a:gd name="connsiteX23" fmla="*/ 319762 w 3311968"/>
                <a:gd name="connsiteY23" fmla="*/ 957367 h 1185262"/>
                <a:gd name="connsiteX24" fmla="*/ 409149 w 3311968"/>
                <a:gd name="connsiteY24" fmla="*/ 1028260 h 1185262"/>
                <a:gd name="connsiteX25" fmla="*/ 494132 w 3311968"/>
                <a:gd name="connsiteY25" fmla="*/ 1096951 h 1185262"/>
                <a:gd name="connsiteX26" fmla="*/ 622708 w 3311968"/>
                <a:gd name="connsiteY26" fmla="*/ 1148910 h 1185262"/>
                <a:gd name="connsiteX27" fmla="*/ 757008 w 3311968"/>
                <a:gd name="connsiteY27" fmla="*/ 1156396 h 1185262"/>
                <a:gd name="connsiteX28" fmla="*/ 884263 w 3311968"/>
                <a:gd name="connsiteY28" fmla="*/ 1140984 h 1185262"/>
                <a:gd name="connsiteX29" fmla="*/ 1038818 w 3311968"/>
                <a:gd name="connsiteY29" fmla="*/ 1089906 h 1185262"/>
                <a:gd name="connsiteX30" fmla="*/ 1106188 w 3311968"/>
                <a:gd name="connsiteY30" fmla="*/ 1070532 h 1185262"/>
                <a:gd name="connsiteX31" fmla="*/ 1264266 w 3311968"/>
                <a:gd name="connsiteY31" fmla="*/ 1078458 h 1185262"/>
                <a:gd name="connsiteX32" fmla="*/ 1429389 w 3311968"/>
                <a:gd name="connsiteY32" fmla="*/ 1091227 h 1185262"/>
                <a:gd name="connsiteX33" fmla="*/ 1930042 w 3311968"/>
                <a:gd name="connsiteY33" fmla="*/ 1135700 h 1185262"/>
                <a:gd name="connsiteX34" fmla="*/ 2379177 w 3311968"/>
                <a:gd name="connsiteY34" fmla="*/ 1159478 h 1185262"/>
                <a:gd name="connsiteX35" fmla="*/ 2606386 w 3311968"/>
                <a:gd name="connsiteY35" fmla="*/ 1158157 h 1185262"/>
                <a:gd name="connsiteX36" fmla="*/ 2720431 w 3311968"/>
                <a:gd name="connsiteY36" fmla="*/ 1152873 h 1185262"/>
                <a:gd name="connsiteX37" fmla="*/ 2845371 w 3311968"/>
                <a:gd name="connsiteY37" fmla="*/ 1149350 h 1185262"/>
                <a:gd name="connsiteX38" fmla="*/ 3310950 w 3311968"/>
                <a:gd name="connsiteY38" fmla="*/ 676128 h 1185262"/>
                <a:gd name="connsiteX0" fmla="*/ 3310950 w 3311755"/>
                <a:gd name="connsiteY0" fmla="*/ 676128 h 1189690"/>
                <a:gd name="connsiteX1" fmla="*/ 2844518 w 3311755"/>
                <a:gd name="connsiteY1" fmla="*/ 44170 h 1189690"/>
                <a:gd name="connsiteX2" fmla="*/ 2689168 w 3311755"/>
                <a:gd name="connsiteY2" fmla="*/ 59979 h 1189690"/>
                <a:gd name="connsiteX3" fmla="*/ 2535053 w 3311755"/>
                <a:gd name="connsiteY3" fmla="*/ 113258 h 1189690"/>
                <a:gd name="connsiteX4" fmla="*/ 2364205 w 3311755"/>
                <a:gd name="connsiteY4" fmla="*/ 185032 h 1189690"/>
                <a:gd name="connsiteX5" fmla="*/ 1875881 w 3311755"/>
                <a:gd name="connsiteY5" fmla="*/ 354998 h 1189690"/>
                <a:gd name="connsiteX6" fmla="*/ 1344846 w 3311755"/>
                <a:gd name="connsiteY6" fmla="*/ 414002 h 1189690"/>
                <a:gd name="connsiteX7" fmla="*/ 1132168 w 3311755"/>
                <a:gd name="connsiteY7" fmla="*/ 420607 h 1189690"/>
                <a:gd name="connsiteX8" fmla="*/ 928736 w 3311755"/>
                <a:gd name="connsiteY8" fmla="*/ 356760 h 1189690"/>
                <a:gd name="connsiteX9" fmla="*/ 578675 w 3311755"/>
                <a:gd name="connsiteY9" fmla="*/ 239633 h 1189690"/>
                <a:gd name="connsiteX10" fmla="*/ 481803 w 3311755"/>
                <a:gd name="connsiteY10" fmla="*/ 282785 h 1189690"/>
                <a:gd name="connsiteX11" fmla="*/ 381848 w 3311755"/>
                <a:gd name="connsiteY11" fmla="*/ 308324 h 1189690"/>
                <a:gd name="connsiteX12" fmla="*/ 252392 w 3311755"/>
                <a:gd name="connsiteY12" fmla="*/ 332101 h 1189690"/>
                <a:gd name="connsiteX13" fmla="*/ 127339 w 3311755"/>
                <a:gd name="connsiteY13" fmla="*/ 340908 h 1189690"/>
                <a:gd name="connsiteX14" fmla="*/ 100479 w 3311755"/>
                <a:gd name="connsiteY14" fmla="*/ 362044 h 1189690"/>
                <a:gd name="connsiteX15" fmla="*/ 342659 w 3311755"/>
                <a:gd name="connsiteY15" fmla="*/ 468163 h 1189690"/>
                <a:gd name="connsiteX16" fmla="*/ 296425 w 3311755"/>
                <a:gd name="connsiteY16" fmla="*/ 509113 h 1189690"/>
                <a:gd name="connsiteX17" fmla="*/ 89030 w 3311755"/>
                <a:gd name="connsiteY17" fmla="*/ 530249 h 1189690"/>
                <a:gd name="connsiteX18" fmla="*/ 84 w 3311755"/>
                <a:gd name="connsiteY18" fmla="*/ 613031 h 1189690"/>
                <a:gd name="connsiteX19" fmla="*/ 72298 w 3311755"/>
                <a:gd name="connsiteY19" fmla="*/ 742047 h 1189690"/>
                <a:gd name="connsiteX20" fmla="*/ 133944 w 3311755"/>
                <a:gd name="connsiteY20" fmla="*/ 761862 h 1189690"/>
                <a:gd name="connsiteX21" fmla="*/ 179298 w 3311755"/>
                <a:gd name="connsiteY21" fmla="*/ 776833 h 1189690"/>
                <a:gd name="connsiteX22" fmla="*/ 190306 w 3311755"/>
                <a:gd name="connsiteY22" fmla="*/ 793125 h 1189690"/>
                <a:gd name="connsiteX23" fmla="*/ 319762 w 3311755"/>
                <a:gd name="connsiteY23" fmla="*/ 957367 h 1189690"/>
                <a:gd name="connsiteX24" fmla="*/ 409149 w 3311755"/>
                <a:gd name="connsiteY24" fmla="*/ 1028260 h 1189690"/>
                <a:gd name="connsiteX25" fmla="*/ 494132 w 3311755"/>
                <a:gd name="connsiteY25" fmla="*/ 1096951 h 1189690"/>
                <a:gd name="connsiteX26" fmla="*/ 622708 w 3311755"/>
                <a:gd name="connsiteY26" fmla="*/ 1148910 h 1189690"/>
                <a:gd name="connsiteX27" fmla="*/ 757008 w 3311755"/>
                <a:gd name="connsiteY27" fmla="*/ 1156396 h 1189690"/>
                <a:gd name="connsiteX28" fmla="*/ 884263 w 3311755"/>
                <a:gd name="connsiteY28" fmla="*/ 1140984 h 1189690"/>
                <a:gd name="connsiteX29" fmla="*/ 1038818 w 3311755"/>
                <a:gd name="connsiteY29" fmla="*/ 1089906 h 1189690"/>
                <a:gd name="connsiteX30" fmla="*/ 1106188 w 3311755"/>
                <a:gd name="connsiteY30" fmla="*/ 1070532 h 1189690"/>
                <a:gd name="connsiteX31" fmla="*/ 1264266 w 3311755"/>
                <a:gd name="connsiteY31" fmla="*/ 1078458 h 1189690"/>
                <a:gd name="connsiteX32" fmla="*/ 1429389 w 3311755"/>
                <a:gd name="connsiteY32" fmla="*/ 1091227 h 1189690"/>
                <a:gd name="connsiteX33" fmla="*/ 1930042 w 3311755"/>
                <a:gd name="connsiteY33" fmla="*/ 1135700 h 1189690"/>
                <a:gd name="connsiteX34" fmla="*/ 2379177 w 3311755"/>
                <a:gd name="connsiteY34" fmla="*/ 1159478 h 1189690"/>
                <a:gd name="connsiteX35" fmla="*/ 2606386 w 3311755"/>
                <a:gd name="connsiteY35" fmla="*/ 1158157 h 1189690"/>
                <a:gd name="connsiteX36" fmla="*/ 2720431 w 3311755"/>
                <a:gd name="connsiteY36" fmla="*/ 1152873 h 1189690"/>
                <a:gd name="connsiteX37" fmla="*/ 3310950 w 3311755"/>
                <a:gd name="connsiteY37" fmla="*/ 676128 h 1189690"/>
                <a:gd name="connsiteX0" fmla="*/ 3310950 w 3311755"/>
                <a:gd name="connsiteY0" fmla="*/ 676128 h 1160221"/>
                <a:gd name="connsiteX1" fmla="*/ 2844518 w 3311755"/>
                <a:gd name="connsiteY1" fmla="*/ 44170 h 1160221"/>
                <a:gd name="connsiteX2" fmla="*/ 2689168 w 3311755"/>
                <a:gd name="connsiteY2" fmla="*/ 59979 h 1160221"/>
                <a:gd name="connsiteX3" fmla="*/ 2535053 w 3311755"/>
                <a:gd name="connsiteY3" fmla="*/ 113258 h 1160221"/>
                <a:gd name="connsiteX4" fmla="*/ 2364205 w 3311755"/>
                <a:gd name="connsiteY4" fmla="*/ 185032 h 1160221"/>
                <a:gd name="connsiteX5" fmla="*/ 1875881 w 3311755"/>
                <a:gd name="connsiteY5" fmla="*/ 354998 h 1160221"/>
                <a:gd name="connsiteX6" fmla="*/ 1344846 w 3311755"/>
                <a:gd name="connsiteY6" fmla="*/ 414002 h 1160221"/>
                <a:gd name="connsiteX7" fmla="*/ 1132168 w 3311755"/>
                <a:gd name="connsiteY7" fmla="*/ 420607 h 1160221"/>
                <a:gd name="connsiteX8" fmla="*/ 928736 w 3311755"/>
                <a:gd name="connsiteY8" fmla="*/ 356760 h 1160221"/>
                <a:gd name="connsiteX9" fmla="*/ 578675 w 3311755"/>
                <a:gd name="connsiteY9" fmla="*/ 239633 h 1160221"/>
                <a:gd name="connsiteX10" fmla="*/ 481803 w 3311755"/>
                <a:gd name="connsiteY10" fmla="*/ 282785 h 1160221"/>
                <a:gd name="connsiteX11" fmla="*/ 381848 w 3311755"/>
                <a:gd name="connsiteY11" fmla="*/ 308324 h 1160221"/>
                <a:gd name="connsiteX12" fmla="*/ 252392 w 3311755"/>
                <a:gd name="connsiteY12" fmla="*/ 332101 h 1160221"/>
                <a:gd name="connsiteX13" fmla="*/ 127339 w 3311755"/>
                <a:gd name="connsiteY13" fmla="*/ 340908 h 1160221"/>
                <a:gd name="connsiteX14" fmla="*/ 100479 w 3311755"/>
                <a:gd name="connsiteY14" fmla="*/ 362044 h 1160221"/>
                <a:gd name="connsiteX15" fmla="*/ 342659 w 3311755"/>
                <a:gd name="connsiteY15" fmla="*/ 468163 h 1160221"/>
                <a:gd name="connsiteX16" fmla="*/ 296425 w 3311755"/>
                <a:gd name="connsiteY16" fmla="*/ 509113 h 1160221"/>
                <a:gd name="connsiteX17" fmla="*/ 89030 w 3311755"/>
                <a:gd name="connsiteY17" fmla="*/ 530249 h 1160221"/>
                <a:gd name="connsiteX18" fmla="*/ 84 w 3311755"/>
                <a:gd name="connsiteY18" fmla="*/ 613031 h 1160221"/>
                <a:gd name="connsiteX19" fmla="*/ 72298 w 3311755"/>
                <a:gd name="connsiteY19" fmla="*/ 742047 h 1160221"/>
                <a:gd name="connsiteX20" fmla="*/ 133944 w 3311755"/>
                <a:gd name="connsiteY20" fmla="*/ 761862 h 1160221"/>
                <a:gd name="connsiteX21" fmla="*/ 179298 w 3311755"/>
                <a:gd name="connsiteY21" fmla="*/ 776833 h 1160221"/>
                <a:gd name="connsiteX22" fmla="*/ 190306 w 3311755"/>
                <a:gd name="connsiteY22" fmla="*/ 793125 h 1160221"/>
                <a:gd name="connsiteX23" fmla="*/ 319762 w 3311755"/>
                <a:gd name="connsiteY23" fmla="*/ 957367 h 1160221"/>
                <a:gd name="connsiteX24" fmla="*/ 409149 w 3311755"/>
                <a:gd name="connsiteY24" fmla="*/ 1028260 h 1160221"/>
                <a:gd name="connsiteX25" fmla="*/ 494132 w 3311755"/>
                <a:gd name="connsiteY25" fmla="*/ 1096951 h 1160221"/>
                <a:gd name="connsiteX26" fmla="*/ 622708 w 3311755"/>
                <a:gd name="connsiteY26" fmla="*/ 1148910 h 1160221"/>
                <a:gd name="connsiteX27" fmla="*/ 757008 w 3311755"/>
                <a:gd name="connsiteY27" fmla="*/ 1156396 h 1160221"/>
                <a:gd name="connsiteX28" fmla="*/ 884263 w 3311755"/>
                <a:gd name="connsiteY28" fmla="*/ 1140984 h 1160221"/>
                <a:gd name="connsiteX29" fmla="*/ 1038818 w 3311755"/>
                <a:gd name="connsiteY29" fmla="*/ 1089906 h 1160221"/>
                <a:gd name="connsiteX30" fmla="*/ 1106188 w 3311755"/>
                <a:gd name="connsiteY30" fmla="*/ 1070532 h 1160221"/>
                <a:gd name="connsiteX31" fmla="*/ 1264266 w 3311755"/>
                <a:gd name="connsiteY31" fmla="*/ 1078458 h 1160221"/>
                <a:gd name="connsiteX32" fmla="*/ 1429389 w 3311755"/>
                <a:gd name="connsiteY32" fmla="*/ 1091227 h 1160221"/>
                <a:gd name="connsiteX33" fmla="*/ 1930042 w 3311755"/>
                <a:gd name="connsiteY33" fmla="*/ 1135700 h 1160221"/>
                <a:gd name="connsiteX34" fmla="*/ 2379177 w 3311755"/>
                <a:gd name="connsiteY34" fmla="*/ 1159478 h 1160221"/>
                <a:gd name="connsiteX35" fmla="*/ 2606386 w 3311755"/>
                <a:gd name="connsiteY35" fmla="*/ 1158157 h 1160221"/>
                <a:gd name="connsiteX36" fmla="*/ 2720431 w 3311755"/>
                <a:gd name="connsiteY36" fmla="*/ 1152873 h 1160221"/>
                <a:gd name="connsiteX37" fmla="*/ 3310950 w 3311755"/>
                <a:gd name="connsiteY37" fmla="*/ 676128 h 1160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311755" h="1160221">
                  <a:moveTo>
                    <a:pt x="3310950" y="676128"/>
                  </a:moveTo>
                  <a:cubicBezTo>
                    <a:pt x="3331631" y="491344"/>
                    <a:pt x="2948148" y="146861"/>
                    <a:pt x="2844518" y="44170"/>
                  </a:cubicBezTo>
                  <a:cubicBezTo>
                    <a:pt x="2740888" y="-58521"/>
                    <a:pt x="2740745" y="48464"/>
                    <a:pt x="2689168" y="59979"/>
                  </a:cubicBezTo>
                  <a:cubicBezTo>
                    <a:pt x="2637591" y="71494"/>
                    <a:pt x="2584369" y="93003"/>
                    <a:pt x="2535053" y="113258"/>
                  </a:cubicBezTo>
                  <a:lnTo>
                    <a:pt x="2364205" y="185032"/>
                  </a:lnTo>
                  <a:cubicBezTo>
                    <a:pt x="2203486" y="252842"/>
                    <a:pt x="2047609" y="318892"/>
                    <a:pt x="1875881" y="354998"/>
                  </a:cubicBezTo>
                  <a:cubicBezTo>
                    <a:pt x="1701952" y="391546"/>
                    <a:pt x="1521417" y="399031"/>
                    <a:pt x="1344846" y="414002"/>
                  </a:cubicBezTo>
                  <a:cubicBezTo>
                    <a:pt x="1275714" y="419727"/>
                    <a:pt x="1200859" y="434698"/>
                    <a:pt x="1132168" y="420607"/>
                  </a:cubicBezTo>
                  <a:cubicBezTo>
                    <a:pt x="1062155" y="406077"/>
                    <a:pt x="993904" y="384941"/>
                    <a:pt x="928736" y="356760"/>
                  </a:cubicBezTo>
                  <a:cubicBezTo>
                    <a:pt x="819094" y="309645"/>
                    <a:pt x="705930" y="200884"/>
                    <a:pt x="578675" y="239633"/>
                  </a:cubicBezTo>
                  <a:cubicBezTo>
                    <a:pt x="544770" y="250200"/>
                    <a:pt x="514387" y="268694"/>
                    <a:pt x="481803" y="282785"/>
                  </a:cubicBezTo>
                  <a:cubicBezTo>
                    <a:pt x="450099" y="296435"/>
                    <a:pt x="415314" y="299957"/>
                    <a:pt x="381848" y="308324"/>
                  </a:cubicBezTo>
                  <a:cubicBezTo>
                    <a:pt x="339137" y="318451"/>
                    <a:pt x="295984" y="327258"/>
                    <a:pt x="252392" y="332101"/>
                  </a:cubicBezTo>
                  <a:cubicBezTo>
                    <a:pt x="212322" y="336945"/>
                    <a:pt x="166088" y="330340"/>
                    <a:pt x="127339" y="340908"/>
                  </a:cubicBezTo>
                  <a:cubicBezTo>
                    <a:pt x="115890" y="343990"/>
                    <a:pt x="104882" y="351036"/>
                    <a:pt x="100479" y="362044"/>
                  </a:cubicBezTo>
                  <a:cubicBezTo>
                    <a:pt x="74059" y="426772"/>
                    <a:pt x="306552" y="458476"/>
                    <a:pt x="342659" y="468163"/>
                  </a:cubicBezTo>
                  <a:cubicBezTo>
                    <a:pt x="410030" y="485776"/>
                    <a:pt x="319762" y="506471"/>
                    <a:pt x="296425" y="509113"/>
                  </a:cubicBezTo>
                  <a:lnTo>
                    <a:pt x="89030" y="530249"/>
                  </a:lnTo>
                  <a:cubicBezTo>
                    <a:pt x="39273" y="534652"/>
                    <a:pt x="-2118" y="554907"/>
                    <a:pt x="84" y="613031"/>
                  </a:cubicBezTo>
                  <a:cubicBezTo>
                    <a:pt x="6249" y="772870"/>
                    <a:pt x="13734" y="729277"/>
                    <a:pt x="72298" y="742047"/>
                  </a:cubicBezTo>
                  <a:cubicBezTo>
                    <a:pt x="91672" y="746450"/>
                    <a:pt x="114129" y="759660"/>
                    <a:pt x="133944" y="761862"/>
                  </a:cubicBezTo>
                  <a:cubicBezTo>
                    <a:pt x="145392" y="763183"/>
                    <a:pt x="170051" y="769347"/>
                    <a:pt x="179298" y="776833"/>
                  </a:cubicBezTo>
                  <a:cubicBezTo>
                    <a:pt x="184582" y="780796"/>
                    <a:pt x="187664" y="786960"/>
                    <a:pt x="190306" y="793125"/>
                  </a:cubicBezTo>
                  <a:cubicBezTo>
                    <a:pt x="240503" y="895281"/>
                    <a:pt x="260758" y="911573"/>
                    <a:pt x="319762" y="957367"/>
                  </a:cubicBezTo>
                  <a:cubicBezTo>
                    <a:pt x="355429" y="985108"/>
                    <a:pt x="381848" y="1004042"/>
                    <a:pt x="409149" y="1028260"/>
                  </a:cubicBezTo>
                  <a:cubicBezTo>
                    <a:pt x="440853" y="1056881"/>
                    <a:pt x="457585" y="1074054"/>
                    <a:pt x="494132" y="1096951"/>
                  </a:cubicBezTo>
                  <a:cubicBezTo>
                    <a:pt x="494132" y="1117206"/>
                    <a:pt x="605535" y="1145387"/>
                    <a:pt x="622708" y="1148910"/>
                  </a:cubicBezTo>
                  <a:cubicBezTo>
                    <a:pt x="666741" y="1158157"/>
                    <a:pt x="712094" y="1159478"/>
                    <a:pt x="757008" y="1156396"/>
                  </a:cubicBezTo>
                  <a:cubicBezTo>
                    <a:pt x="798399" y="1153754"/>
                    <a:pt x="844633" y="1151112"/>
                    <a:pt x="884263" y="1140984"/>
                  </a:cubicBezTo>
                  <a:cubicBezTo>
                    <a:pt x="936222" y="1128215"/>
                    <a:pt x="987740" y="1106639"/>
                    <a:pt x="1038818" y="1089906"/>
                  </a:cubicBezTo>
                  <a:cubicBezTo>
                    <a:pt x="1061275" y="1082420"/>
                    <a:pt x="1083291" y="1075375"/>
                    <a:pt x="1106188" y="1070532"/>
                  </a:cubicBezTo>
                  <a:cubicBezTo>
                    <a:pt x="1162550" y="1059083"/>
                    <a:pt x="1209225" y="1072293"/>
                    <a:pt x="1264266" y="1078458"/>
                  </a:cubicBezTo>
                  <a:cubicBezTo>
                    <a:pt x="1318426" y="1084622"/>
                    <a:pt x="1374348" y="1085943"/>
                    <a:pt x="1429389" y="1091227"/>
                  </a:cubicBezTo>
                  <a:cubicBezTo>
                    <a:pt x="1595833" y="1107959"/>
                    <a:pt x="1763158" y="1121610"/>
                    <a:pt x="1930042" y="1135700"/>
                  </a:cubicBezTo>
                  <a:cubicBezTo>
                    <a:pt x="2079313" y="1148029"/>
                    <a:pt x="2229465" y="1157276"/>
                    <a:pt x="2379177" y="1159478"/>
                  </a:cubicBezTo>
                  <a:cubicBezTo>
                    <a:pt x="2454913" y="1160799"/>
                    <a:pt x="2530650" y="1160359"/>
                    <a:pt x="2606386" y="1158157"/>
                  </a:cubicBezTo>
                  <a:cubicBezTo>
                    <a:pt x="2644254" y="1156836"/>
                    <a:pt x="2578179" y="1150106"/>
                    <a:pt x="2720431" y="1152873"/>
                  </a:cubicBezTo>
                  <a:cubicBezTo>
                    <a:pt x="3110419" y="1160458"/>
                    <a:pt x="3290269" y="860912"/>
                    <a:pt x="3310950" y="676128"/>
                  </a:cubicBezTo>
                  <a:close/>
                </a:path>
              </a:pathLst>
            </a:custGeom>
            <a:solidFill>
              <a:srgbClr val="FEC68E"/>
            </a:solidFill>
            <a:ln w="4403" cap="flat">
              <a:noFill/>
              <a:prstDash val="solid"/>
              <a:miter/>
            </a:ln>
          </p:spPr>
          <p:txBody>
            <a:bodyPr rtlCol="0" anchor="ctr"/>
            <a:lstStyle/>
            <a:p>
              <a:pPr algn="r" rtl="1"/>
              <a:endParaRPr lang="en-US">
                <a:cs typeface="B Nazanin" panose="00000700000000000000" pitchFamily="2" charset="-78"/>
              </a:endParaRPr>
            </a:p>
          </p:txBody>
        </p:sp>
        <p:sp>
          <p:nvSpPr>
            <p:cNvPr id="42" name="Freeform: Shape 41">
              <a:extLst>
                <a:ext uri="{FF2B5EF4-FFF2-40B4-BE49-F238E27FC236}">
                  <a16:creationId xmlns:a16="http://schemas.microsoft.com/office/drawing/2014/main" id="{1EE98883-67C3-4EA5-B80A-B04DA7667DB9}"/>
                </a:ext>
              </a:extLst>
            </p:cNvPr>
            <p:cNvSpPr/>
            <p:nvPr/>
          </p:nvSpPr>
          <p:spPr>
            <a:xfrm>
              <a:off x="6314852" y="2634612"/>
              <a:ext cx="192863" cy="1626131"/>
            </a:xfrm>
            <a:custGeom>
              <a:avLst/>
              <a:gdLst>
                <a:gd name="connsiteX0" fmla="*/ 92029 w 192863"/>
                <a:gd name="connsiteY0" fmla="*/ 786866 h 1626131"/>
                <a:gd name="connsiteX1" fmla="*/ 9247 w 192863"/>
                <a:gd name="connsiteY1" fmla="*/ 67370 h 1626131"/>
                <a:gd name="connsiteX2" fmla="*/ 0 w 192863"/>
                <a:gd name="connsiteY2" fmla="*/ 0 h 1626131"/>
                <a:gd name="connsiteX3" fmla="*/ 6165 w 192863"/>
                <a:gd name="connsiteY3" fmla="*/ 0 h 1626131"/>
                <a:gd name="connsiteX4" fmla="*/ 19815 w 192863"/>
                <a:gd name="connsiteY4" fmla="*/ 79259 h 1626131"/>
                <a:gd name="connsiteX5" fmla="*/ 59885 w 192863"/>
                <a:gd name="connsiteY5" fmla="*/ 299423 h 1626131"/>
                <a:gd name="connsiteX6" fmla="*/ 89387 w 192863"/>
                <a:gd name="connsiteY6" fmla="*/ 479077 h 1626131"/>
                <a:gd name="connsiteX7" fmla="*/ 164242 w 192863"/>
                <a:gd name="connsiteY7" fmla="*/ 1189766 h 1626131"/>
                <a:gd name="connsiteX8" fmla="*/ 167325 w 192863"/>
                <a:gd name="connsiteY8" fmla="*/ 1243927 h 1626131"/>
                <a:gd name="connsiteX9" fmla="*/ 180094 w 192863"/>
                <a:gd name="connsiteY9" fmla="*/ 1411692 h 1626131"/>
                <a:gd name="connsiteX10" fmla="*/ 182736 w 192863"/>
                <a:gd name="connsiteY10" fmla="*/ 1461009 h 1626131"/>
                <a:gd name="connsiteX11" fmla="*/ 192864 w 192863"/>
                <a:gd name="connsiteY11" fmla="*/ 1616885 h 1626131"/>
                <a:gd name="connsiteX12" fmla="*/ 191983 w 192863"/>
                <a:gd name="connsiteY12" fmla="*/ 1626132 h 1626131"/>
                <a:gd name="connsiteX13" fmla="*/ 180535 w 192863"/>
                <a:gd name="connsiteY13" fmla="*/ 1540268 h 1626131"/>
                <a:gd name="connsiteX14" fmla="*/ 92029 w 192863"/>
                <a:gd name="connsiteY14" fmla="*/ 786866 h 1626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92863" h="1626131">
                  <a:moveTo>
                    <a:pt x="92029" y="786866"/>
                  </a:moveTo>
                  <a:cubicBezTo>
                    <a:pt x="65169" y="546887"/>
                    <a:pt x="36547" y="306909"/>
                    <a:pt x="9247" y="67370"/>
                  </a:cubicBezTo>
                  <a:cubicBezTo>
                    <a:pt x="6605" y="44913"/>
                    <a:pt x="3082" y="22457"/>
                    <a:pt x="0" y="0"/>
                  </a:cubicBezTo>
                  <a:cubicBezTo>
                    <a:pt x="2202" y="0"/>
                    <a:pt x="3963" y="0"/>
                    <a:pt x="6165" y="0"/>
                  </a:cubicBezTo>
                  <a:cubicBezTo>
                    <a:pt x="7926" y="26860"/>
                    <a:pt x="14531" y="52839"/>
                    <a:pt x="19815" y="79259"/>
                  </a:cubicBezTo>
                  <a:cubicBezTo>
                    <a:pt x="33905" y="152354"/>
                    <a:pt x="47555" y="225888"/>
                    <a:pt x="59885" y="299423"/>
                  </a:cubicBezTo>
                  <a:cubicBezTo>
                    <a:pt x="70012" y="359308"/>
                    <a:pt x="79699" y="419192"/>
                    <a:pt x="89387" y="479077"/>
                  </a:cubicBezTo>
                  <a:cubicBezTo>
                    <a:pt x="127695" y="714652"/>
                    <a:pt x="137382" y="952870"/>
                    <a:pt x="164242" y="1189766"/>
                  </a:cubicBezTo>
                  <a:cubicBezTo>
                    <a:pt x="166444" y="1207820"/>
                    <a:pt x="166004" y="1225873"/>
                    <a:pt x="167325" y="1243927"/>
                  </a:cubicBezTo>
                  <a:cubicBezTo>
                    <a:pt x="172168" y="1299848"/>
                    <a:pt x="173489" y="1356211"/>
                    <a:pt x="180094" y="1411692"/>
                  </a:cubicBezTo>
                  <a:cubicBezTo>
                    <a:pt x="181855" y="1427984"/>
                    <a:pt x="181415" y="1444716"/>
                    <a:pt x="182736" y="1461009"/>
                  </a:cubicBezTo>
                  <a:cubicBezTo>
                    <a:pt x="187580" y="1512967"/>
                    <a:pt x="189781" y="1564926"/>
                    <a:pt x="192864" y="1616885"/>
                  </a:cubicBezTo>
                  <a:cubicBezTo>
                    <a:pt x="192864" y="1619967"/>
                    <a:pt x="192864" y="1623049"/>
                    <a:pt x="191983" y="1626132"/>
                  </a:cubicBezTo>
                  <a:cubicBezTo>
                    <a:pt x="184497" y="1597951"/>
                    <a:pt x="184497" y="1568889"/>
                    <a:pt x="180535" y="1540268"/>
                  </a:cubicBezTo>
                  <a:cubicBezTo>
                    <a:pt x="147070" y="1289281"/>
                    <a:pt x="120210" y="1037853"/>
                    <a:pt x="92029" y="786866"/>
                  </a:cubicBezTo>
                  <a:close/>
                </a:path>
              </a:pathLst>
            </a:custGeom>
            <a:solidFill>
              <a:srgbClr val="D3D5E7"/>
            </a:solidFill>
            <a:ln w="4403" cap="flat">
              <a:noFill/>
              <a:prstDash val="solid"/>
              <a:miter/>
            </a:ln>
          </p:spPr>
          <p:txBody>
            <a:bodyPr rtlCol="0" anchor="ctr"/>
            <a:lstStyle/>
            <a:p>
              <a:pPr algn="r" rtl="1"/>
              <a:endParaRPr lang="en-US">
                <a:cs typeface="B Nazanin" panose="00000700000000000000" pitchFamily="2" charset="-78"/>
              </a:endParaRPr>
            </a:p>
          </p:txBody>
        </p:sp>
        <p:sp>
          <p:nvSpPr>
            <p:cNvPr id="43" name="Freeform: Shape 42">
              <a:extLst>
                <a:ext uri="{FF2B5EF4-FFF2-40B4-BE49-F238E27FC236}">
                  <a16:creationId xmlns:a16="http://schemas.microsoft.com/office/drawing/2014/main" id="{7E51344D-9044-4AE5-8ADD-14C86458C878}"/>
                </a:ext>
              </a:extLst>
            </p:cNvPr>
            <p:cNvSpPr/>
            <p:nvPr/>
          </p:nvSpPr>
          <p:spPr>
            <a:xfrm>
              <a:off x="5898302" y="3285419"/>
              <a:ext cx="258923" cy="290210"/>
            </a:xfrm>
            <a:custGeom>
              <a:avLst/>
              <a:gdLst>
                <a:gd name="connsiteX0" fmla="*/ 0 w 258923"/>
                <a:gd name="connsiteY0" fmla="*/ 228968 h 290210"/>
                <a:gd name="connsiteX1" fmla="*/ 0 w 258923"/>
                <a:gd name="connsiteY1" fmla="*/ 61203 h 290210"/>
                <a:gd name="connsiteX2" fmla="*/ 41831 w 258923"/>
                <a:gd name="connsiteY2" fmla="*/ 19372 h 290210"/>
                <a:gd name="connsiteX3" fmla="*/ 258913 w 258923"/>
                <a:gd name="connsiteY3" fmla="*/ 144866 h 290210"/>
                <a:gd name="connsiteX4" fmla="*/ 179214 w 258923"/>
                <a:gd name="connsiteY4" fmla="*/ 273882 h 290210"/>
                <a:gd name="connsiteX5" fmla="*/ 30383 w 258923"/>
                <a:gd name="connsiteY5" fmla="*/ 262874 h 290210"/>
                <a:gd name="connsiteX6" fmla="*/ 0 w 258923"/>
                <a:gd name="connsiteY6" fmla="*/ 228968 h 290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8923" h="290210">
                  <a:moveTo>
                    <a:pt x="0" y="228968"/>
                  </a:moveTo>
                  <a:cubicBezTo>
                    <a:pt x="0" y="173047"/>
                    <a:pt x="0" y="117125"/>
                    <a:pt x="0" y="61203"/>
                  </a:cubicBezTo>
                  <a:cubicBezTo>
                    <a:pt x="6605" y="40068"/>
                    <a:pt x="24218" y="29500"/>
                    <a:pt x="41831" y="19372"/>
                  </a:cubicBezTo>
                  <a:cubicBezTo>
                    <a:pt x="136942" y="-36109"/>
                    <a:pt x="260234" y="34343"/>
                    <a:pt x="258913" y="144866"/>
                  </a:cubicBezTo>
                  <a:cubicBezTo>
                    <a:pt x="258032" y="202549"/>
                    <a:pt x="231172" y="247902"/>
                    <a:pt x="179214" y="273882"/>
                  </a:cubicBezTo>
                  <a:cubicBezTo>
                    <a:pt x="128576" y="298980"/>
                    <a:pt x="77938" y="295018"/>
                    <a:pt x="30383" y="262874"/>
                  </a:cubicBezTo>
                  <a:cubicBezTo>
                    <a:pt x="17613" y="254507"/>
                    <a:pt x="5284" y="244820"/>
                    <a:pt x="0" y="228968"/>
                  </a:cubicBezTo>
                  <a:close/>
                </a:path>
              </a:pathLst>
            </a:custGeom>
            <a:solidFill>
              <a:srgbClr val="686074"/>
            </a:solidFill>
            <a:ln w="4403" cap="flat">
              <a:noFill/>
              <a:prstDash val="solid"/>
              <a:miter/>
            </a:ln>
          </p:spPr>
          <p:txBody>
            <a:bodyPr rtlCol="0" anchor="ctr"/>
            <a:lstStyle/>
            <a:p>
              <a:pPr algn="r" rtl="1"/>
              <a:endParaRPr lang="en-US">
                <a:cs typeface="B Nazanin" panose="00000700000000000000" pitchFamily="2" charset="-78"/>
              </a:endParaRPr>
            </a:p>
          </p:txBody>
        </p:sp>
        <p:sp>
          <p:nvSpPr>
            <p:cNvPr id="44" name="Freeform: Shape 43">
              <a:extLst>
                <a:ext uri="{FF2B5EF4-FFF2-40B4-BE49-F238E27FC236}">
                  <a16:creationId xmlns:a16="http://schemas.microsoft.com/office/drawing/2014/main" id="{60DECAE6-C554-4ABE-853C-B4CEC5278185}"/>
                </a:ext>
              </a:extLst>
            </p:cNvPr>
            <p:cNvSpPr/>
            <p:nvPr/>
          </p:nvSpPr>
          <p:spPr>
            <a:xfrm>
              <a:off x="5898742" y="3150662"/>
              <a:ext cx="297264" cy="456963"/>
            </a:xfrm>
            <a:custGeom>
              <a:avLst/>
              <a:gdLst>
                <a:gd name="connsiteX0" fmla="*/ 66490 w 297264"/>
                <a:gd name="connsiteY0" fmla="*/ 26434 h 456963"/>
                <a:gd name="connsiteX1" fmla="*/ 83222 w 297264"/>
                <a:gd name="connsiteY1" fmla="*/ 85878 h 456963"/>
                <a:gd name="connsiteX2" fmla="*/ 102156 w 297264"/>
                <a:gd name="connsiteY2" fmla="*/ 99088 h 456963"/>
                <a:gd name="connsiteX3" fmla="*/ 268600 w 297264"/>
                <a:gd name="connsiteY3" fmla="*/ 183631 h 456963"/>
                <a:gd name="connsiteX4" fmla="*/ 263757 w 297264"/>
                <a:gd name="connsiteY4" fmla="*/ 379137 h 456963"/>
                <a:gd name="connsiteX5" fmla="*/ 85864 w 297264"/>
                <a:gd name="connsiteY5" fmla="*/ 454873 h 456963"/>
                <a:gd name="connsiteX6" fmla="*/ 0 w 297264"/>
                <a:gd name="connsiteY6" fmla="*/ 416565 h 456963"/>
                <a:gd name="connsiteX7" fmla="*/ 0 w 297264"/>
                <a:gd name="connsiteY7" fmla="*/ 394989 h 456963"/>
                <a:gd name="connsiteX8" fmla="*/ 17173 w 297264"/>
                <a:gd name="connsiteY8" fmla="*/ 403795 h 456963"/>
                <a:gd name="connsiteX9" fmla="*/ 265958 w 297264"/>
                <a:gd name="connsiteY9" fmla="*/ 316170 h 456963"/>
                <a:gd name="connsiteX10" fmla="*/ 157637 w 297264"/>
                <a:gd name="connsiteY10" fmla="*/ 129911 h 456963"/>
                <a:gd name="connsiteX11" fmla="*/ 13210 w 297264"/>
                <a:gd name="connsiteY11" fmla="*/ 159413 h 456963"/>
                <a:gd name="connsiteX12" fmla="*/ 0 w 297264"/>
                <a:gd name="connsiteY12" fmla="*/ 165578 h 456963"/>
                <a:gd name="connsiteX13" fmla="*/ 0 w 297264"/>
                <a:gd name="connsiteY13" fmla="*/ 140919 h 456963"/>
                <a:gd name="connsiteX14" fmla="*/ 31263 w 297264"/>
                <a:gd name="connsiteY14" fmla="*/ 116261 h 456963"/>
                <a:gd name="connsiteX15" fmla="*/ 39630 w 297264"/>
                <a:gd name="connsiteY15" fmla="*/ 96006 h 456963"/>
                <a:gd name="connsiteX16" fmla="*/ 19815 w 297264"/>
                <a:gd name="connsiteY16" fmla="*/ 33920 h 456963"/>
                <a:gd name="connsiteX17" fmla="*/ 20255 w 297264"/>
                <a:gd name="connsiteY17" fmla="*/ 25994 h 456963"/>
                <a:gd name="connsiteX18" fmla="*/ 43152 w 297264"/>
                <a:gd name="connsiteY18" fmla="*/ 14 h 456963"/>
                <a:gd name="connsiteX19" fmla="*/ 66490 w 297264"/>
                <a:gd name="connsiteY19" fmla="*/ 26434 h 456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97264" h="456963">
                  <a:moveTo>
                    <a:pt x="66490" y="26434"/>
                  </a:moveTo>
                  <a:cubicBezTo>
                    <a:pt x="72214" y="46249"/>
                    <a:pt x="78378" y="66064"/>
                    <a:pt x="83222" y="85878"/>
                  </a:cubicBezTo>
                  <a:cubicBezTo>
                    <a:pt x="85864" y="97327"/>
                    <a:pt x="91148" y="99969"/>
                    <a:pt x="102156" y="99088"/>
                  </a:cubicBezTo>
                  <a:cubicBezTo>
                    <a:pt x="173930" y="95125"/>
                    <a:pt x="231172" y="122426"/>
                    <a:pt x="268600" y="183631"/>
                  </a:cubicBezTo>
                  <a:cubicBezTo>
                    <a:pt x="308230" y="248800"/>
                    <a:pt x="306909" y="316170"/>
                    <a:pt x="263757" y="379137"/>
                  </a:cubicBezTo>
                  <a:cubicBezTo>
                    <a:pt x="221485" y="440783"/>
                    <a:pt x="160279" y="464560"/>
                    <a:pt x="85864" y="454873"/>
                  </a:cubicBezTo>
                  <a:cubicBezTo>
                    <a:pt x="53280" y="450470"/>
                    <a:pt x="26420" y="434178"/>
                    <a:pt x="0" y="416565"/>
                  </a:cubicBezTo>
                  <a:cubicBezTo>
                    <a:pt x="0" y="409519"/>
                    <a:pt x="0" y="402034"/>
                    <a:pt x="0" y="394989"/>
                  </a:cubicBezTo>
                  <a:cubicBezTo>
                    <a:pt x="7926" y="393227"/>
                    <a:pt x="12329" y="399832"/>
                    <a:pt x="17173" y="403795"/>
                  </a:cubicBezTo>
                  <a:cubicBezTo>
                    <a:pt x="108761" y="473367"/>
                    <a:pt x="239979" y="428013"/>
                    <a:pt x="265958" y="316170"/>
                  </a:cubicBezTo>
                  <a:cubicBezTo>
                    <a:pt x="286213" y="228545"/>
                    <a:pt x="234255" y="152808"/>
                    <a:pt x="157637" y="129911"/>
                  </a:cubicBezTo>
                  <a:cubicBezTo>
                    <a:pt x="104358" y="113619"/>
                    <a:pt x="56362" y="125508"/>
                    <a:pt x="13210" y="159413"/>
                  </a:cubicBezTo>
                  <a:cubicBezTo>
                    <a:pt x="9247" y="162495"/>
                    <a:pt x="6165" y="167339"/>
                    <a:pt x="0" y="165578"/>
                  </a:cubicBezTo>
                  <a:cubicBezTo>
                    <a:pt x="0" y="157212"/>
                    <a:pt x="0" y="148845"/>
                    <a:pt x="0" y="140919"/>
                  </a:cubicBezTo>
                  <a:cubicBezTo>
                    <a:pt x="7045" y="128150"/>
                    <a:pt x="19815" y="122866"/>
                    <a:pt x="31263" y="116261"/>
                  </a:cubicBezTo>
                  <a:cubicBezTo>
                    <a:pt x="40070" y="111417"/>
                    <a:pt x="42712" y="105693"/>
                    <a:pt x="39630" y="96006"/>
                  </a:cubicBezTo>
                  <a:cubicBezTo>
                    <a:pt x="33025" y="75310"/>
                    <a:pt x="28181" y="54175"/>
                    <a:pt x="19815" y="33920"/>
                  </a:cubicBezTo>
                  <a:cubicBezTo>
                    <a:pt x="19374" y="31278"/>
                    <a:pt x="19815" y="28636"/>
                    <a:pt x="20255" y="25994"/>
                  </a:cubicBezTo>
                  <a:cubicBezTo>
                    <a:pt x="22016" y="9261"/>
                    <a:pt x="30383" y="14"/>
                    <a:pt x="43152" y="14"/>
                  </a:cubicBezTo>
                  <a:cubicBezTo>
                    <a:pt x="56362" y="-426"/>
                    <a:pt x="65169" y="9261"/>
                    <a:pt x="66490" y="26434"/>
                  </a:cubicBezTo>
                  <a:close/>
                </a:path>
              </a:pathLst>
            </a:custGeom>
            <a:solidFill>
              <a:srgbClr val="685F74"/>
            </a:solidFill>
            <a:ln w="4403" cap="flat">
              <a:noFill/>
              <a:prstDash val="solid"/>
              <a:miter/>
            </a:ln>
          </p:spPr>
          <p:txBody>
            <a:bodyPr rtlCol="0" anchor="ctr"/>
            <a:lstStyle/>
            <a:p>
              <a:pPr algn="r" rtl="1"/>
              <a:endParaRPr lang="en-US">
                <a:cs typeface="B Nazanin" panose="00000700000000000000" pitchFamily="2" charset="-78"/>
              </a:endParaRPr>
            </a:p>
          </p:txBody>
        </p:sp>
        <p:sp>
          <p:nvSpPr>
            <p:cNvPr id="45" name="Freeform: Shape 44">
              <a:extLst>
                <a:ext uri="{FF2B5EF4-FFF2-40B4-BE49-F238E27FC236}">
                  <a16:creationId xmlns:a16="http://schemas.microsoft.com/office/drawing/2014/main" id="{ABBA695F-A417-4F11-AC02-352A2AAC5365}"/>
                </a:ext>
              </a:extLst>
            </p:cNvPr>
            <p:cNvSpPr/>
            <p:nvPr/>
          </p:nvSpPr>
          <p:spPr>
            <a:xfrm>
              <a:off x="5898302" y="3269116"/>
              <a:ext cx="274386" cy="322150"/>
            </a:xfrm>
            <a:custGeom>
              <a:avLst/>
              <a:gdLst>
                <a:gd name="connsiteX0" fmla="*/ 0 w 274386"/>
                <a:gd name="connsiteY0" fmla="*/ 46243 h 322150"/>
                <a:gd name="connsiteX1" fmla="*/ 116247 w 274386"/>
                <a:gd name="connsiteY1" fmla="*/ 9 h 322150"/>
                <a:gd name="connsiteX2" fmla="*/ 274324 w 274386"/>
                <a:gd name="connsiteY2" fmla="*/ 157206 h 322150"/>
                <a:gd name="connsiteX3" fmla="*/ 150152 w 274386"/>
                <a:gd name="connsiteY3" fmla="*/ 317926 h 322150"/>
                <a:gd name="connsiteX4" fmla="*/ 8366 w 274386"/>
                <a:gd name="connsiteY4" fmla="*/ 283140 h 322150"/>
                <a:gd name="connsiteX5" fmla="*/ 0 w 274386"/>
                <a:gd name="connsiteY5" fmla="*/ 276535 h 322150"/>
                <a:gd name="connsiteX6" fmla="*/ 0 w 274386"/>
                <a:gd name="connsiteY6" fmla="*/ 245271 h 322150"/>
                <a:gd name="connsiteX7" fmla="*/ 120210 w 274386"/>
                <a:gd name="connsiteY7" fmla="*/ 301633 h 322150"/>
                <a:gd name="connsiteX8" fmla="*/ 251868 w 274386"/>
                <a:gd name="connsiteY8" fmla="*/ 188029 h 322150"/>
                <a:gd name="connsiteX9" fmla="*/ 141345 w 274386"/>
                <a:gd name="connsiteY9" fmla="*/ 23786 h 322150"/>
                <a:gd name="connsiteX10" fmla="*/ 0 w 274386"/>
                <a:gd name="connsiteY10" fmla="*/ 77506 h 322150"/>
                <a:gd name="connsiteX11" fmla="*/ 0 w 274386"/>
                <a:gd name="connsiteY11" fmla="*/ 46243 h 322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74386" h="322150">
                  <a:moveTo>
                    <a:pt x="0" y="46243"/>
                  </a:moveTo>
                  <a:cubicBezTo>
                    <a:pt x="33025" y="15860"/>
                    <a:pt x="71333" y="-432"/>
                    <a:pt x="116247" y="9"/>
                  </a:cubicBezTo>
                  <a:cubicBezTo>
                    <a:pt x="201670" y="889"/>
                    <a:pt x="271682" y="71782"/>
                    <a:pt x="274324" y="157206"/>
                  </a:cubicBezTo>
                  <a:cubicBezTo>
                    <a:pt x="276526" y="235144"/>
                    <a:pt x="219724" y="302514"/>
                    <a:pt x="150152" y="317926"/>
                  </a:cubicBezTo>
                  <a:cubicBezTo>
                    <a:pt x="97313" y="329374"/>
                    <a:pt x="50197" y="317485"/>
                    <a:pt x="8366" y="283140"/>
                  </a:cubicBezTo>
                  <a:cubicBezTo>
                    <a:pt x="5724" y="280938"/>
                    <a:pt x="2642" y="278736"/>
                    <a:pt x="0" y="276535"/>
                  </a:cubicBezTo>
                  <a:cubicBezTo>
                    <a:pt x="0" y="265967"/>
                    <a:pt x="0" y="255839"/>
                    <a:pt x="0" y="245271"/>
                  </a:cubicBezTo>
                  <a:cubicBezTo>
                    <a:pt x="31263" y="282699"/>
                    <a:pt x="70452" y="302954"/>
                    <a:pt x="120210" y="301633"/>
                  </a:cubicBezTo>
                  <a:cubicBezTo>
                    <a:pt x="182736" y="299872"/>
                    <a:pt x="241300" y="250115"/>
                    <a:pt x="251868" y="188029"/>
                  </a:cubicBezTo>
                  <a:cubicBezTo>
                    <a:pt x="265077" y="109650"/>
                    <a:pt x="219283" y="39638"/>
                    <a:pt x="141345" y="23786"/>
                  </a:cubicBezTo>
                  <a:cubicBezTo>
                    <a:pt x="84103" y="12338"/>
                    <a:pt x="36547" y="32153"/>
                    <a:pt x="0" y="77506"/>
                  </a:cubicBezTo>
                  <a:cubicBezTo>
                    <a:pt x="0" y="66939"/>
                    <a:pt x="0" y="56811"/>
                    <a:pt x="0" y="46243"/>
                  </a:cubicBezTo>
                  <a:close/>
                </a:path>
              </a:pathLst>
            </a:custGeom>
            <a:solidFill>
              <a:srgbClr val="020205"/>
            </a:solidFill>
            <a:ln w="4403" cap="flat">
              <a:noFill/>
              <a:prstDash val="solid"/>
              <a:miter/>
            </a:ln>
          </p:spPr>
          <p:txBody>
            <a:bodyPr rtlCol="0" anchor="ctr"/>
            <a:lstStyle/>
            <a:p>
              <a:pPr algn="r" rtl="1"/>
              <a:endParaRPr lang="en-US">
                <a:cs typeface="B Nazanin" panose="00000700000000000000" pitchFamily="2" charset="-78"/>
              </a:endParaRPr>
            </a:p>
          </p:txBody>
        </p:sp>
        <p:sp>
          <p:nvSpPr>
            <p:cNvPr id="46" name="Freeform: Shape 45">
              <a:extLst>
                <a:ext uri="{FF2B5EF4-FFF2-40B4-BE49-F238E27FC236}">
                  <a16:creationId xmlns:a16="http://schemas.microsoft.com/office/drawing/2014/main" id="{68ED4B17-8071-4160-BB68-B1ED74A5180E}"/>
                </a:ext>
              </a:extLst>
            </p:cNvPr>
            <p:cNvSpPr/>
            <p:nvPr/>
          </p:nvSpPr>
          <p:spPr>
            <a:xfrm>
              <a:off x="5898742" y="2923467"/>
              <a:ext cx="71002" cy="260485"/>
            </a:xfrm>
            <a:custGeom>
              <a:avLst/>
              <a:gdLst>
                <a:gd name="connsiteX0" fmla="*/ 66490 w 71002"/>
                <a:gd name="connsiteY0" fmla="*/ 253629 h 260485"/>
                <a:gd name="connsiteX1" fmla="*/ 58564 w 71002"/>
                <a:gd name="connsiteY1" fmla="*/ 237337 h 260485"/>
                <a:gd name="connsiteX2" fmla="*/ 38309 w 71002"/>
                <a:gd name="connsiteY2" fmla="*/ 230732 h 260485"/>
                <a:gd name="connsiteX3" fmla="*/ 24658 w 71002"/>
                <a:gd name="connsiteY3" fmla="*/ 248345 h 260485"/>
                <a:gd name="connsiteX4" fmla="*/ 21576 w 71002"/>
                <a:gd name="connsiteY4" fmla="*/ 259794 h 260485"/>
                <a:gd name="connsiteX5" fmla="*/ 9687 w 71002"/>
                <a:gd name="connsiteY5" fmla="*/ 250106 h 260485"/>
                <a:gd name="connsiteX6" fmla="*/ 0 w 71002"/>
                <a:gd name="connsiteY6" fmla="*/ 214440 h 260485"/>
                <a:gd name="connsiteX7" fmla="*/ 0 w 71002"/>
                <a:gd name="connsiteY7" fmla="*/ 0 h 260485"/>
                <a:gd name="connsiteX8" fmla="*/ 26860 w 71002"/>
                <a:gd name="connsiteY8" fmla="*/ 83222 h 260485"/>
                <a:gd name="connsiteX9" fmla="*/ 68251 w 71002"/>
                <a:gd name="connsiteY9" fmla="*/ 220604 h 260485"/>
                <a:gd name="connsiteX10" fmla="*/ 66490 w 71002"/>
                <a:gd name="connsiteY10" fmla="*/ 253629 h 260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1002" h="260485">
                  <a:moveTo>
                    <a:pt x="66490" y="253629"/>
                  </a:moveTo>
                  <a:cubicBezTo>
                    <a:pt x="65169" y="247464"/>
                    <a:pt x="62086" y="242621"/>
                    <a:pt x="58564" y="237337"/>
                  </a:cubicBezTo>
                  <a:cubicBezTo>
                    <a:pt x="53280" y="230292"/>
                    <a:pt x="45794" y="228530"/>
                    <a:pt x="38309" y="230732"/>
                  </a:cubicBezTo>
                  <a:cubicBezTo>
                    <a:pt x="29942" y="232934"/>
                    <a:pt x="24658" y="239098"/>
                    <a:pt x="24658" y="248345"/>
                  </a:cubicBezTo>
                  <a:cubicBezTo>
                    <a:pt x="24658" y="252308"/>
                    <a:pt x="25539" y="256711"/>
                    <a:pt x="21576" y="259794"/>
                  </a:cubicBezTo>
                  <a:cubicBezTo>
                    <a:pt x="12770" y="262876"/>
                    <a:pt x="11889" y="254950"/>
                    <a:pt x="9687" y="250106"/>
                  </a:cubicBezTo>
                  <a:cubicBezTo>
                    <a:pt x="3963" y="239098"/>
                    <a:pt x="3963" y="226329"/>
                    <a:pt x="0" y="214440"/>
                  </a:cubicBezTo>
                  <a:cubicBezTo>
                    <a:pt x="0" y="143107"/>
                    <a:pt x="0" y="71333"/>
                    <a:pt x="0" y="0"/>
                  </a:cubicBezTo>
                  <a:cubicBezTo>
                    <a:pt x="12329" y="26420"/>
                    <a:pt x="18053" y="55481"/>
                    <a:pt x="26860" y="83222"/>
                  </a:cubicBezTo>
                  <a:cubicBezTo>
                    <a:pt x="41391" y="128576"/>
                    <a:pt x="54160" y="174810"/>
                    <a:pt x="68251" y="220604"/>
                  </a:cubicBezTo>
                  <a:cubicBezTo>
                    <a:pt x="71333" y="232053"/>
                    <a:pt x="73094" y="243061"/>
                    <a:pt x="66490" y="253629"/>
                  </a:cubicBezTo>
                  <a:close/>
                </a:path>
              </a:pathLst>
            </a:custGeom>
            <a:solidFill>
              <a:schemeClr val="accent1"/>
            </a:solidFill>
            <a:ln w="4403" cap="flat">
              <a:noFill/>
              <a:prstDash val="solid"/>
              <a:miter/>
            </a:ln>
          </p:spPr>
          <p:txBody>
            <a:bodyPr rtlCol="0" anchor="ctr"/>
            <a:lstStyle/>
            <a:p>
              <a:pPr algn="r" rtl="1"/>
              <a:endParaRPr lang="en-US">
                <a:cs typeface="B Nazanin" panose="00000700000000000000" pitchFamily="2" charset="-78"/>
              </a:endParaRPr>
            </a:p>
          </p:txBody>
        </p:sp>
        <p:sp>
          <p:nvSpPr>
            <p:cNvPr id="47" name="Freeform: Shape 46">
              <a:extLst>
                <a:ext uri="{FF2B5EF4-FFF2-40B4-BE49-F238E27FC236}">
                  <a16:creationId xmlns:a16="http://schemas.microsoft.com/office/drawing/2014/main" id="{E095574A-8024-42F1-B1C3-21CE6C5E5132}"/>
                </a:ext>
              </a:extLst>
            </p:cNvPr>
            <p:cNvSpPr/>
            <p:nvPr/>
          </p:nvSpPr>
          <p:spPr>
            <a:xfrm>
              <a:off x="7454716" y="3987299"/>
              <a:ext cx="1394174" cy="967400"/>
            </a:xfrm>
            <a:custGeom>
              <a:avLst/>
              <a:gdLst>
                <a:gd name="connsiteX0" fmla="*/ 1357236 w 1394174"/>
                <a:gd name="connsiteY0" fmla="*/ 270361 h 967400"/>
                <a:gd name="connsiteX1" fmla="*/ 1366923 w 1394174"/>
                <a:gd name="connsiteY1" fmla="*/ 433723 h 967400"/>
                <a:gd name="connsiteX2" fmla="*/ 1371326 w 1394174"/>
                <a:gd name="connsiteY2" fmla="*/ 450015 h 967400"/>
                <a:gd name="connsiteX3" fmla="*/ 1386297 w 1394174"/>
                <a:gd name="connsiteY3" fmla="*/ 477316 h 967400"/>
                <a:gd name="connsiteX4" fmla="*/ 1361199 w 1394174"/>
                <a:gd name="connsiteY4" fmla="*/ 578591 h 967400"/>
                <a:gd name="connsiteX5" fmla="*/ 1359878 w 1394174"/>
                <a:gd name="connsiteY5" fmla="*/ 593122 h 967400"/>
                <a:gd name="connsiteX6" fmla="*/ 1341384 w 1394174"/>
                <a:gd name="connsiteY6" fmla="*/ 695278 h 967400"/>
                <a:gd name="connsiteX7" fmla="*/ 1277096 w 1394174"/>
                <a:gd name="connsiteY7" fmla="*/ 760006 h 967400"/>
                <a:gd name="connsiteX8" fmla="*/ 1272693 w 1394174"/>
                <a:gd name="connsiteY8" fmla="*/ 780702 h 967400"/>
                <a:gd name="connsiteX9" fmla="*/ 1278858 w 1394174"/>
                <a:gd name="connsiteY9" fmla="*/ 830459 h 967400"/>
                <a:gd name="connsiteX10" fmla="*/ 1247154 w 1394174"/>
                <a:gd name="connsiteY10" fmla="*/ 873171 h 967400"/>
                <a:gd name="connsiteX11" fmla="*/ 1108451 w 1394174"/>
                <a:gd name="connsiteY11" fmla="*/ 936137 h 967400"/>
                <a:gd name="connsiteX12" fmla="*/ 1003652 w 1394174"/>
                <a:gd name="connsiteY12" fmla="*/ 964319 h 967400"/>
                <a:gd name="connsiteX13" fmla="*/ 636859 w 1394174"/>
                <a:gd name="connsiteY13" fmla="*/ 927331 h 967400"/>
                <a:gd name="connsiteX14" fmla="*/ 495073 w 1394174"/>
                <a:gd name="connsiteY14" fmla="*/ 919405 h 967400"/>
                <a:gd name="connsiteX15" fmla="*/ 217226 w 1394174"/>
                <a:gd name="connsiteY15" fmla="*/ 967401 h 967400"/>
                <a:gd name="connsiteX16" fmla="*/ 299127 w 1394174"/>
                <a:gd name="connsiteY16" fmla="*/ 698801 h 967400"/>
                <a:gd name="connsiteX17" fmla="*/ 320263 w 1394174"/>
                <a:gd name="connsiteY17" fmla="*/ 498892 h 967400"/>
                <a:gd name="connsiteX18" fmla="*/ 322905 w 1394174"/>
                <a:gd name="connsiteY18" fmla="*/ 455740 h 967400"/>
                <a:gd name="connsiteX19" fmla="*/ 313658 w 1394174"/>
                <a:gd name="connsiteY19" fmla="*/ 444731 h 967400"/>
                <a:gd name="connsiteX20" fmla="*/ 225593 w 1394174"/>
                <a:gd name="connsiteY20" fmla="*/ 439447 h 967400"/>
                <a:gd name="connsiteX21" fmla="*/ 45939 w 1394174"/>
                <a:gd name="connsiteY21" fmla="*/ 431962 h 967400"/>
                <a:gd name="connsiteX22" fmla="*/ 8951 w 1394174"/>
                <a:gd name="connsiteY22" fmla="*/ 429320 h 967400"/>
                <a:gd name="connsiteX23" fmla="*/ 3227 w 1394174"/>
                <a:gd name="connsiteY23" fmla="*/ 418312 h 967400"/>
                <a:gd name="connsiteX24" fmla="*/ 43737 w 1394174"/>
                <a:gd name="connsiteY24" fmla="*/ 365472 h 967400"/>
                <a:gd name="connsiteX25" fmla="*/ 135326 w 1394174"/>
                <a:gd name="connsiteY25" fmla="*/ 248345 h 967400"/>
                <a:gd name="connsiteX26" fmla="*/ 287239 w 1394174"/>
                <a:gd name="connsiteY26" fmla="*/ 53280 h 967400"/>
                <a:gd name="connsiteX27" fmla="*/ 329510 w 1394174"/>
                <a:gd name="connsiteY27" fmla="*/ 0 h 967400"/>
                <a:gd name="connsiteX28" fmla="*/ 431226 w 1394174"/>
                <a:gd name="connsiteY28" fmla="*/ 36547 h 967400"/>
                <a:gd name="connsiteX29" fmla="*/ 592386 w 1394174"/>
                <a:gd name="connsiteY29" fmla="*/ 13210 h 967400"/>
                <a:gd name="connsiteX30" fmla="*/ 849097 w 1394174"/>
                <a:gd name="connsiteY30" fmla="*/ 3082 h 967400"/>
                <a:gd name="connsiteX31" fmla="*/ 1087315 w 1394174"/>
                <a:gd name="connsiteY31" fmla="*/ 84543 h 967400"/>
                <a:gd name="connsiteX32" fmla="*/ 1158208 w 1394174"/>
                <a:gd name="connsiteY32" fmla="*/ 124613 h 967400"/>
                <a:gd name="connsiteX33" fmla="*/ 1244512 w 1394174"/>
                <a:gd name="connsiteY33" fmla="*/ 122411 h 967400"/>
                <a:gd name="connsiteX34" fmla="*/ 1305717 w 1394174"/>
                <a:gd name="connsiteY34" fmla="*/ 129897 h 967400"/>
                <a:gd name="connsiteX35" fmla="*/ 1297351 w 1394174"/>
                <a:gd name="connsiteY35" fmla="*/ 147070 h 967400"/>
                <a:gd name="connsiteX36" fmla="*/ 1288104 w 1394174"/>
                <a:gd name="connsiteY36" fmla="*/ 220164 h 967400"/>
                <a:gd name="connsiteX37" fmla="*/ 1299553 w 1394174"/>
                <a:gd name="connsiteY37" fmla="*/ 237777 h 967400"/>
                <a:gd name="connsiteX38" fmla="*/ 1357236 w 1394174"/>
                <a:gd name="connsiteY38" fmla="*/ 270361 h 967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394174" h="967400">
                  <a:moveTo>
                    <a:pt x="1357236" y="270361"/>
                  </a:moveTo>
                  <a:cubicBezTo>
                    <a:pt x="1381894" y="336411"/>
                    <a:pt x="1381894" y="390571"/>
                    <a:pt x="1366923" y="433723"/>
                  </a:cubicBezTo>
                  <a:cubicBezTo>
                    <a:pt x="1364722" y="439447"/>
                    <a:pt x="1368244" y="444731"/>
                    <a:pt x="1371326" y="450015"/>
                  </a:cubicBezTo>
                  <a:cubicBezTo>
                    <a:pt x="1376610" y="458822"/>
                    <a:pt x="1381454" y="468069"/>
                    <a:pt x="1386297" y="477316"/>
                  </a:cubicBezTo>
                  <a:cubicBezTo>
                    <a:pt x="1406993" y="510781"/>
                    <a:pt x="1382775" y="567143"/>
                    <a:pt x="1361199" y="578591"/>
                  </a:cubicBezTo>
                  <a:cubicBezTo>
                    <a:pt x="1357236" y="582994"/>
                    <a:pt x="1356355" y="586957"/>
                    <a:pt x="1359878" y="593122"/>
                  </a:cubicBezTo>
                  <a:cubicBezTo>
                    <a:pt x="1386738" y="638035"/>
                    <a:pt x="1371326" y="659612"/>
                    <a:pt x="1341384" y="695278"/>
                  </a:cubicBezTo>
                  <a:cubicBezTo>
                    <a:pt x="1322010" y="718615"/>
                    <a:pt x="1299113" y="739311"/>
                    <a:pt x="1277096" y="760006"/>
                  </a:cubicBezTo>
                  <a:cubicBezTo>
                    <a:pt x="1269610" y="767052"/>
                    <a:pt x="1268730" y="772776"/>
                    <a:pt x="1272693" y="780702"/>
                  </a:cubicBezTo>
                  <a:cubicBezTo>
                    <a:pt x="1280178" y="796553"/>
                    <a:pt x="1282820" y="813286"/>
                    <a:pt x="1278858" y="830459"/>
                  </a:cubicBezTo>
                  <a:cubicBezTo>
                    <a:pt x="1274454" y="849393"/>
                    <a:pt x="1262125" y="862162"/>
                    <a:pt x="1247154" y="873171"/>
                  </a:cubicBezTo>
                  <a:cubicBezTo>
                    <a:pt x="1205323" y="903553"/>
                    <a:pt x="1157767" y="922047"/>
                    <a:pt x="1108451" y="936137"/>
                  </a:cubicBezTo>
                  <a:cubicBezTo>
                    <a:pt x="1086874" y="942302"/>
                    <a:pt x="1016862" y="962557"/>
                    <a:pt x="1003652" y="964319"/>
                  </a:cubicBezTo>
                  <a:cubicBezTo>
                    <a:pt x="794497" y="980170"/>
                    <a:pt x="663279" y="929092"/>
                    <a:pt x="636859" y="927331"/>
                  </a:cubicBezTo>
                  <a:cubicBezTo>
                    <a:pt x="594588" y="924249"/>
                    <a:pt x="536464" y="907076"/>
                    <a:pt x="495073" y="919405"/>
                  </a:cubicBezTo>
                  <a:cubicBezTo>
                    <a:pt x="442234" y="935257"/>
                    <a:pt x="283716" y="953310"/>
                    <a:pt x="217226" y="967401"/>
                  </a:cubicBezTo>
                  <a:cubicBezTo>
                    <a:pt x="252893" y="880216"/>
                    <a:pt x="281514" y="791710"/>
                    <a:pt x="299127" y="698801"/>
                  </a:cubicBezTo>
                  <a:cubicBezTo>
                    <a:pt x="311457" y="632751"/>
                    <a:pt x="316300" y="565822"/>
                    <a:pt x="320263" y="498892"/>
                  </a:cubicBezTo>
                  <a:cubicBezTo>
                    <a:pt x="321144" y="484361"/>
                    <a:pt x="322905" y="470270"/>
                    <a:pt x="322905" y="455740"/>
                  </a:cubicBezTo>
                  <a:cubicBezTo>
                    <a:pt x="322905" y="449135"/>
                    <a:pt x="321144" y="445172"/>
                    <a:pt x="313658" y="444731"/>
                  </a:cubicBezTo>
                  <a:cubicBezTo>
                    <a:pt x="284156" y="442970"/>
                    <a:pt x="255095" y="439447"/>
                    <a:pt x="225593" y="439447"/>
                  </a:cubicBezTo>
                  <a:cubicBezTo>
                    <a:pt x="165708" y="439447"/>
                    <a:pt x="105823" y="431962"/>
                    <a:pt x="45939" y="431962"/>
                  </a:cubicBezTo>
                  <a:cubicBezTo>
                    <a:pt x="33610" y="431962"/>
                    <a:pt x="21280" y="429320"/>
                    <a:pt x="8951" y="429320"/>
                  </a:cubicBezTo>
                  <a:cubicBezTo>
                    <a:pt x="145" y="429320"/>
                    <a:pt x="-2938" y="425797"/>
                    <a:pt x="3227" y="418312"/>
                  </a:cubicBezTo>
                  <a:cubicBezTo>
                    <a:pt x="16877" y="400699"/>
                    <a:pt x="30087" y="383085"/>
                    <a:pt x="43737" y="365472"/>
                  </a:cubicBezTo>
                  <a:cubicBezTo>
                    <a:pt x="74120" y="326283"/>
                    <a:pt x="104943" y="287534"/>
                    <a:pt x="135326" y="248345"/>
                  </a:cubicBezTo>
                  <a:cubicBezTo>
                    <a:pt x="185963" y="183177"/>
                    <a:pt x="236601" y="118008"/>
                    <a:pt x="287239" y="53280"/>
                  </a:cubicBezTo>
                  <a:cubicBezTo>
                    <a:pt x="301329" y="35226"/>
                    <a:pt x="315420" y="17613"/>
                    <a:pt x="329510" y="0"/>
                  </a:cubicBezTo>
                  <a:cubicBezTo>
                    <a:pt x="369580" y="22897"/>
                    <a:pt x="399522" y="40510"/>
                    <a:pt x="431226" y="36547"/>
                  </a:cubicBezTo>
                  <a:cubicBezTo>
                    <a:pt x="462489" y="33025"/>
                    <a:pt x="561123" y="15411"/>
                    <a:pt x="592386" y="13210"/>
                  </a:cubicBezTo>
                  <a:cubicBezTo>
                    <a:pt x="677810" y="7486"/>
                    <a:pt x="763233" y="881"/>
                    <a:pt x="849097" y="3082"/>
                  </a:cubicBezTo>
                  <a:cubicBezTo>
                    <a:pt x="937163" y="5284"/>
                    <a:pt x="1017743" y="27741"/>
                    <a:pt x="1087315" y="84543"/>
                  </a:cubicBezTo>
                  <a:cubicBezTo>
                    <a:pt x="1108451" y="101716"/>
                    <a:pt x="1130026" y="118448"/>
                    <a:pt x="1158208" y="124613"/>
                  </a:cubicBezTo>
                  <a:cubicBezTo>
                    <a:pt x="1187269" y="131218"/>
                    <a:pt x="1215450" y="125053"/>
                    <a:pt x="1244512" y="122411"/>
                  </a:cubicBezTo>
                  <a:cubicBezTo>
                    <a:pt x="1265207" y="120650"/>
                    <a:pt x="1286783" y="115806"/>
                    <a:pt x="1305717" y="129897"/>
                  </a:cubicBezTo>
                  <a:cubicBezTo>
                    <a:pt x="1307479" y="137823"/>
                    <a:pt x="1301314" y="142226"/>
                    <a:pt x="1297351" y="147070"/>
                  </a:cubicBezTo>
                  <a:cubicBezTo>
                    <a:pt x="1279298" y="169967"/>
                    <a:pt x="1284582" y="195065"/>
                    <a:pt x="1288104" y="220164"/>
                  </a:cubicBezTo>
                  <a:cubicBezTo>
                    <a:pt x="1288985" y="224567"/>
                    <a:pt x="1297792" y="236016"/>
                    <a:pt x="1299553" y="237777"/>
                  </a:cubicBezTo>
                  <a:cubicBezTo>
                    <a:pt x="1314084" y="255390"/>
                    <a:pt x="1336540" y="261115"/>
                    <a:pt x="1357236" y="270361"/>
                  </a:cubicBezTo>
                  <a:close/>
                </a:path>
              </a:pathLst>
            </a:custGeom>
            <a:solidFill>
              <a:srgbClr val="FEC790"/>
            </a:solidFill>
            <a:ln w="4403" cap="flat">
              <a:noFill/>
              <a:prstDash val="solid"/>
              <a:miter/>
            </a:ln>
          </p:spPr>
          <p:txBody>
            <a:bodyPr rtlCol="0" anchor="ctr"/>
            <a:lstStyle/>
            <a:p>
              <a:pPr algn="r" rtl="1"/>
              <a:endParaRPr lang="en-US">
                <a:cs typeface="B Nazanin" panose="00000700000000000000" pitchFamily="2" charset="-78"/>
              </a:endParaRPr>
            </a:p>
          </p:txBody>
        </p:sp>
        <p:sp>
          <p:nvSpPr>
            <p:cNvPr id="48" name="Freeform: Shape 47">
              <a:extLst>
                <a:ext uri="{FF2B5EF4-FFF2-40B4-BE49-F238E27FC236}">
                  <a16:creationId xmlns:a16="http://schemas.microsoft.com/office/drawing/2014/main" id="{5D2A068F-D221-42EC-B6A4-3571400E162A}"/>
                </a:ext>
              </a:extLst>
            </p:cNvPr>
            <p:cNvSpPr/>
            <p:nvPr/>
          </p:nvSpPr>
          <p:spPr>
            <a:xfrm>
              <a:off x="5979939" y="3616543"/>
              <a:ext cx="1407111" cy="808401"/>
            </a:xfrm>
            <a:custGeom>
              <a:avLst/>
              <a:gdLst>
                <a:gd name="connsiteX0" fmla="*/ 33728 w 1407111"/>
                <a:gd name="connsiteY0" fmla="*/ 109201 h 808401"/>
                <a:gd name="connsiteX1" fmla="*/ 5107 w 1407111"/>
                <a:gd name="connsiteY1" fmla="*/ 24218 h 808401"/>
                <a:gd name="connsiteX2" fmla="*/ 264 w 1407111"/>
                <a:gd name="connsiteY2" fmla="*/ 0 h 808401"/>
                <a:gd name="connsiteX3" fmla="*/ 27124 w 1407111"/>
                <a:gd name="connsiteY3" fmla="*/ 71333 h 808401"/>
                <a:gd name="connsiteX4" fmla="*/ 59708 w 1407111"/>
                <a:gd name="connsiteY4" fmla="*/ 158078 h 808401"/>
                <a:gd name="connsiteX5" fmla="*/ 122675 w 1407111"/>
                <a:gd name="connsiteY5" fmla="*/ 326283 h 808401"/>
                <a:gd name="connsiteX6" fmla="*/ 185201 w 1407111"/>
                <a:gd name="connsiteY6" fmla="*/ 494929 h 808401"/>
                <a:gd name="connsiteX7" fmla="*/ 268864 w 1407111"/>
                <a:gd name="connsiteY7" fmla="*/ 643760 h 808401"/>
                <a:gd name="connsiteX8" fmla="*/ 1324330 w 1407111"/>
                <a:gd name="connsiteY8" fmla="*/ 790829 h 808401"/>
                <a:gd name="connsiteX9" fmla="*/ 1407112 w 1407111"/>
                <a:gd name="connsiteY9" fmla="*/ 806241 h 808401"/>
                <a:gd name="connsiteX10" fmla="*/ 1291305 w 1407111"/>
                <a:gd name="connsiteY10" fmla="*/ 801837 h 808401"/>
                <a:gd name="connsiteX11" fmla="*/ 836006 w 1407111"/>
                <a:gd name="connsiteY11" fmla="*/ 751640 h 808401"/>
                <a:gd name="connsiteX12" fmla="*/ 289559 w 1407111"/>
                <a:gd name="connsiteY12" fmla="*/ 691315 h 808401"/>
                <a:gd name="connsiteX13" fmla="*/ 225711 w 1407111"/>
                <a:gd name="connsiteY13" fmla="*/ 675023 h 808401"/>
                <a:gd name="connsiteX14" fmla="*/ 33728 w 1407111"/>
                <a:gd name="connsiteY14" fmla="*/ 109201 h 8084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07111" h="808401">
                  <a:moveTo>
                    <a:pt x="33728" y="109201"/>
                  </a:moveTo>
                  <a:cubicBezTo>
                    <a:pt x="24041" y="81020"/>
                    <a:pt x="14794" y="52839"/>
                    <a:pt x="5107" y="24218"/>
                  </a:cubicBezTo>
                  <a:cubicBezTo>
                    <a:pt x="2905" y="17613"/>
                    <a:pt x="-1057" y="11449"/>
                    <a:pt x="264" y="0"/>
                  </a:cubicBezTo>
                  <a:cubicBezTo>
                    <a:pt x="-1938" y="16292"/>
                    <a:pt x="20959" y="54601"/>
                    <a:pt x="27124" y="71333"/>
                  </a:cubicBezTo>
                  <a:cubicBezTo>
                    <a:pt x="38132" y="100395"/>
                    <a:pt x="48700" y="129016"/>
                    <a:pt x="59708" y="158078"/>
                  </a:cubicBezTo>
                  <a:cubicBezTo>
                    <a:pt x="80844" y="213999"/>
                    <a:pt x="101979" y="270361"/>
                    <a:pt x="122675" y="326283"/>
                  </a:cubicBezTo>
                  <a:cubicBezTo>
                    <a:pt x="143370" y="382645"/>
                    <a:pt x="164506" y="438567"/>
                    <a:pt x="185201" y="494929"/>
                  </a:cubicBezTo>
                  <a:cubicBezTo>
                    <a:pt x="195329" y="522229"/>
                    <a:pt x="233637" y="638916"/>
                    <a:pt x="268864" y="643760"/>
                  </a:cubicBezTo>
                  <a:cubicBezTo>
                    <a:pt x="627291" y="691315"/>
                    <a:pt x="966784" y="737990"/>
                    <a:pt x="1324330" y="790829"/>
                  </a:cubicBezTo>
                  <a:cubicBezTo>
                    <a:pt x="1345025" y="793912"/>
                    <a:pt x="1345025" y="793912"/>
                    <a:pt x="1407112" y="806241"/>
                  </a:cubicBezTo>
                  <a:cubicBezTo>
                    <a:pt x="1371885" y="812405"/>
                    <a:pt x="1327853" y="803599"/>
                    <a:pt x="1291305" y="801837"/>
                  </a:cubicBezTo>
                  <a:cubicBezTo>
                    <a:pt x="1138512" y="793912"/>
                    <a:pt x="987919" y="768373"/>
                    <a:pt x="836006" y="751640"/>
                  </a:cubicBezTo>
                  <a:cubicBezTo>
                    <a:pt x="653710" y="731385"/>
                    <a:pt x="471855" y="711570"/>
                    <a:pt x="289559" y="691315"/>
                  </a:cubicBezTo>
                  <a:cubicBezTo>
                    <a:pt x="274588" y="689554"/>
                    <a:pt x="231436" y="692636"/>
                    <a:pt x="225711" y="675023"/>
                  </a:cubicBezTo>
                  <a:cubicBezTo>
                    <a:pt x="162745" y="485682"/>
                    <a:pt x="97136" y="297662"/>
                    <a:pt x="33728" y="109201"/>
                  </a:cubicBezTo>
                  <a:close/>
                </a:path>
              </a:pathLst>
            </a:custGeom>
            <a:solidFill>
              <a:srgbClr val="DADAEB"/>
            </a:solidFill>
            <a:ln w="4403" cap="flat">
              <a:noFill/>
              <a:prstDash val="solid"/>
              <a:miter/>
            </a:ln>
          </p:spPr>
          <p:txBody>
            <a:bodyPr rtlCol="0" anchor="ctr"/>
            <a:lstStyle/>
            <a:p>
              <a:pPr algn="r" rtl="1"/>
              <a:endParaRPr lang="en-US">
                <a:cs typeface="B Nazanin" panose="00000700000000000000" pitchFamily="2" charset="-78"/>
              </a:endParaRPr>
            </a:p>
          </p:txBody>
        </p:sp>
        <p:sp>
          <p:nvSpPr>
            <p:cNvPr id="49" name="Freeform: Shape 48">
              <a:extLst>
                <a:ext uri="{FF2B5EF4-FFF2-40B4-BE49-F238E27FC236}">
                  <a16:creationId xmlns:a16="http://schemas.microsoft.com/office/drawing/2014/main" id="{790C619E-878B-48F0-8B09-13042621E4EB}"/>
                </a:ext>
              </a:extLst>
            </p:cNvPr>
            <p:cNvSpPr/>
            <p:nvPr/>
          </p:nvSpPr>
          <p:spPr>
            <a:xfrm>
              <a:off x="5903145" y="5180543"/>
              <a:ext cx="396295" cy="140069"/>
            </a:xfrm>
            <a:custGeom>
              <a:avLst/>
              <a:gdLst>
                <a:gd name="connsiteX0" fmla="*/ 66490 w 396295"/>
                <a:gd name="connsiteY0" fmla="*/ 31749 h 140069"/>
                <a:gd name="connsiteX1" fmla="*/ 0 w 396295"/>
                <a:gd name="connsiteY1" fmla="*/ 46 h 140069"/>
                <a:gd name="connsiteX2" fmla="*/ 104358 w 396295"/>
                <a:gd name="connsiteY2" fmla="*/ 33951 h 140069"/>
                <a:gd name="connsiteX3" fmla="*/ 270361 w 396295"/>
                <a:gd name="connsiteY3" fmla="*/ 92955 h 140069"/>
                <a:gd name="connsiteX4" fmla="*/ 385727 w 396295"/>
                <a:gd name="connsiteY4" fmla="*/ 133465 h 140069"/>
                <a:gd name="connsiteX5" fmla="*/ 396295 w 396295"/>
                <a:gd name="connsiteY5" fmla="*/ 140070 h 140069"/>
                <a:gd name="connsiteX6" fmla="*/ 328925 w 396295"/>
                <a:gd name="connsiteY6" fmla="*/ 120695 h 140069"/>
                <a:gd name="connsiteX7" fmla="*/ 66490 w 396295"/>
                <a:gd name="connsiteY7" fmla="*/ 31749 h 140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6295" h="140069">
                  <a:moveTo>
                    <a:pt x="66490" y="31749"/>
                  </a:moveTo>
                  <a:cubicBezTo>
                    <a:pt x="44473" y="21181"/>
                    <a:pt x="22016" y="10613"/>
                    <a:pt x="0" y="46"/>
                  </a:cubicBezTo>
                  <a:cubicBezTo>
                    <a:pt x="16292" y="-1276"/>
                    <a:pt x="84543" y="26465"/>
                    <a:pt x="104358" y="33951"/>
                  </a:cubicBezTo>
                  <a:cubicBezTo>
                    <a:pt x="159399" y="54646"/>
                    <a:pt x="214880" y="73580"/>
                    <a:pt x="270361" y="92955"/>
                  </a:cubicBezTo>
                  <a:cubicBezTo>
                    <a:pt x="308670" y="106605"/>
                    <a:pt x="346979" y="119815"/>
                    <a:pt x="385727" y="133465"/>
                  </a:cubicBezTo>
                  <a:cubicBezTo>
                    <a:pt x="389690" y="134786"/>
                    <a:pt x="393213" y="136547"/>
                    <a:pt x="396295" y="140070"/>
                  </a:cubicBezTo>
                  <a:cubicBezTo>
                    <a:pt x="373839" y="133465"/>
                    <a:pt x="351382" y="127741"/>
                    <a:pt x="328925" y="120695"/>
                  </a:cubicBezTo>
                  <a:cubicBezTo>
                    <a:pt x="272123" y="103082"/>
                    <a:pt x="83222" y="47161"/>
                    <a:pt x="66490" y="31749"/>
                  </a:cubicBezTo>
                  <a:close/>
                </a:path>
              </a:pathLst>
            </a:custGeom>
            <a:solidFill>
              <a:srgbClr val="D5D6E3"/>
            </a:solidFill>
            <a:ln w="4403" cap="flat">
              <a:noFill/>
              <a:prstDash val="solid"/>
              <a:miter/>
            </a:ln>
          </p:spPr>
          <p:txBody>
            <a:bodyPr rtlCol="0" anchor="ctr"/>
            <a:lstStyle/>
            <a:p>
              <a:pPr algn="r" rtl="1"/>
              <a:endParaRPr lang="en-US">
                <a:cs typeface="B Nazanin" panose="00000700000000000000" pitchFamily="2" charset="-78"/>
              </a:endParaRPr>
            </a:p>
          </p:txBody>
        </p:sp>
        <p:sp>
          <p:nvSpPr>
            <p:cNvPr id="50" name="Freeform: Shape 49">
              <a:extLst>
                <a:ext uri="{FF2B5EF4-FFF2-40B4-BE49-F238E27FC236}">
                  <a16:creationId xmlns:a16="http://schemas.microsoft.com/office/drawing/2014/main" id="{E2ED14C3-7D23-4A9F-B0A0-E1A2A6B11FFA}"/>
                </a:ext>
              </a:extLst>
            </p:cNvPr>
            <p:cNvSpPr/>
            <p:nvPr/>
          </p:nvSpPr>
          <p:spPr>
            <a:xfrm>
              <a:off x="5898302" y="2624925"/>
              <a:ext cx="4403" cy="4403"/>
            </a:xfrm>
            <a:custGeom>
              <a:avLst/>
              <a:gdLst/>
              <a:ahLst/>
              <a:cxnLst/>
              <a:rect l="l" t="t" r="r" b="b"/>
              <a:pathLst>
                <a:path w="4403" h="4403"/>
              </a:pathLst>
            </a:custGeom>
            <a:solidFill>
              <a:srgbClr val="F9F8FD"/>
            </a:solidFill>
            <a:ln w="4403" cap="flat">
              <a:noFill/>
              <a:prstDash val="solid"/>
              <a:miter/>
            </a:ln>
          </p:spPr>
          <p:txBody>
            <a:bodyPr rtlCol="0" anchor="ctr"/>
            <a:lstStyle/>
            <a:p>
              <a:pPr algn="r" rtl="1"/>
              <a:endParaRPr lang="en-US">
                <a:cs typeface="B Nazanin" panose="00000700000000000000" pitchFamily="2" charset="-78"/>
              </a:endParaRPr>
            </a:p>
          </p:txBody>
        </p:sp>
        <p:sp>
          <p:nvSpPr>
            <p:cNvPr id="51" name="Freeform: Shape 50">
              <a:extLst>
                <a:ext uri="{FF2B5EF4-FFF2-40B4-BE49-F238E27FC236}">
                  <a16:creationId xmlns:a16="http://schemas.microsoft.com/office/drawing/2014/main" id="{763CE6B9-19C1-4C16-A4E5-FB1B77662BBE}"/>
                </a:ext>
              </a:extLst>
            </p:cNvPr>
            <p:cNvSpPr/>
            <p:nvPr/>
          </p:nvSpPr>
          <p:spPr>
            <a:xfrm>
              <a:off x="6429777" y="3620066"/>
              <a:ext cx="3313" cy="12329"/>
            </a:xfrm>
            <a:custGeom>
              <a:avLst/>
              <a:gdLst>
                <a:gd name="connsiteX0" fmla="*/ 0 w 3313"/>
                <a:gd name="connsiteY0" fmla="*/ 0 h 12329"/>
                <a:gd name="connsiteX1" fmla="*/ 3082 w 3313"/>
                <a:gd name="connsiteY1" fmla="*/ 12329 h 12329"/>
              </a:gdLst>
              <a:ahLst/>
              <a:cxnLst>
                <a:cxn ang="0">
                  <a:pos x="connsiteX0" y="connsiteY0"/>
                </a:cxn>
                <a:cxn ang="0">
                  <a:pos x="connsiteX1" y="connsiteY1"/>
                </a:cxn>
              </a:cxnLst>
              <a:rect l="l" t="t" r="r" b="b"/>
              <a:pathLst>
                <a:path w="3313" h="12329">
                  <a:moveTo>
                    <a:pt x="0" y="0"/>
                  </a:moveTo>
                  <a:cubicBezTo>
                    <a:pt x="2202" y="3963"/>
                    <a:pt x="3963" y="7926"/>
                    <a:pt x="3082" y="12329"/>
                  </a:cubicBezTo>
                </a:path>
              </a:pathLst>
            </a:custGeom>
            <a:solidFill>
              <a:srgbClr val="F9F8FD"/>
            </a:solidFill>
            <a:ln w="4403" cap="flat">
              <a:noFill/>
              <a:prstDash val="solid"/>
              <a:miter/>
            </a:ln>
          </p:spPr>
          <p:txBody>
            <a:bodyPr rtlCol="0" anchor="ctr"/>
            <a:lstStyle/>
            <a:p>
              <a:pPr algn="r" rtl="1"/>
              <a:endParaRPr lang="en-US">
                <a:cs typeface="B Nazanin" panose="00000700000000000000" pitchFamily="2" charset="-78"/>
              </a:endParaRPr>
            </a:p>
          </p:txBody>
        </p:sp>
        <p:sp>
          <p:nvSpPr>
            <p:cNvPr id="52" name="Freeform: Shape 51">
              <a:extLst>
                <a:ext uri="{FF2B5EF4-FFF2-40B4-BE49-F238E27FC236}">
                  <a16:creationId xmlns:a16="http://schemas.microsoft.com/office/drawing/2014/main" id="{E28BC92F-7754-4796-BCC9-44B54F37B4DB}"/>
                </a:ext>
              </a:extLst>
            </p:cNvPr>
            <p:cNvSpPr/>
            <p:nvPr/>
          </p:nvSpPr>
          <p:spPr>
            <a:xfrm>
              <a:off x="8732569" y="4095758"/>
              <a:ext cx="2888357" cy="161903"/>
            </a:xfrm>
            <a:custGeom>
              <a:avLst/>
              <a:gdLst>
                <a:gd name="connsiteX0" fmla="*/ 66614 w 2888357"/>
                <a:gd name="connsiteY0" fmla="*/ 5587 h 161903"/>
                <a:gd name="connsiteX1" fmla="*/ 2862256 w 2888357"/>
                <a:gd name="connsiteY1" fmla="*/ 303 h 161903"/>
                <a:gd name="connsiteX2" fmla="*/ 2887355 w 2888357"/>
                <a:gd name="connsiteY2" fmla="*/ 24521 h 161903"/>
                <a:gd name="connsiteX3" fmla="*/ 2873264 w 2888357"/>
                <a:gd name="connsiteY3" fmla="*/ 160582 h 161903"/>
                <a:gd name="connsiteX4" fmla="*/ 78943 w 2888357"/>
                <a:gd name="connsiteY4" fmla="*/ 161903 h 161903"/>
                <a:gd name="connsiteX5" fmla="*/ 78943 w 2888357"/>
                <a:gd name="connsiteY5" fmla="*/ 161903 h 161903"/>
                <a:gd name="connsiteX6" fmla="*/ 23462 w 2888357"/>
                <a:gd name="connsiteY6" fmla="*/ 137685 h 161903"/>
                <a:gd name="connsiteX7" fmla="*/ 13774 w 2888357"/>
                <a:gd name="connsiteY7" fmla="*/ 131080 h 161903"/>
                <a:gd name="connsiteX8" fmla="*/ 10692 w 2888357"/>
                <a:gd name="connsiteY8" fmla="*/ 124916 h 161903"/>
                <a:gd name="connsiteX9" fmla="*/ 26103 w 2888357"/>
                <a:gd name="connsiteY9" fmla="*/ 21438 h 161903"/>
                <a:gd name="connsiteX10" fmla="*/ 66614 w 2888357"/>
                <a:gd name="connsiteY10" fmla="*/ 5587 h 16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888357" h="161903">
                  <a:moveTo>
                    <a:pt x="66614" y="5587"/>
                  </a:moveTo>
                  <a:cubicBezTo>
                    <a:pt x="107124" y="5587"/>
                    <a:pt x="2749092" y="-138"/>
                    <a:pt x="2862256" y="303"/>
                  </a:cubicBezTo>
                  <a:cubicBezTo>
                    <a:pt x="2889997" y="303"/>
                    <a:pt x="2886915" y="-4541"/>
                    <a:pt x="2887355" y="24521"/>
                  </a:cubicBezTo>
                  <a:cubicBezTo>
                    <a:pt x="2887355" y="39052"/>
                    <a:pt x="2893960" y="160582"/>
                    <a:pt x="2873264" y="160582"/>
                  </a:cubicBezTo>
                  <a:cubicBezTo>
                    <a:pt x="2767146" y="161022"/>
                    <a:pt x="95675" y="157940"/>
                    <a:pt x="78943" y="161903"/>
                  </a:cubicBezTo>
                  <a:cubicBezTo>
                    <a:pt x="78943" y="161903"/>
                    <a:pt x="78943" y="161903"/>
                    <a:pt x="78943" y="161903"/>
                  </a:cubicBezTo>
                  <a:cubicBezTo>
                    <a:pt x="57367" y="160582"/>
                    <a:pt x="38873" y="153096"/>
                    <a:pt x="23462" y="137685"/>
                  </a:cubicBezTo>
                  <a:cubicBezTo>
                    <a:pt x="20820" y="135043"/>
                    <a:pt x="18618" y="130640"/>
                    <a:pt x="13774" y="131080"/>
                  </a:cubicBezTo>
                  <a:cubicBezTo>
                    <a:pt x="11573" y="129759"/>
                    <a:pt x="12453" y="126677"/>
                    <a:pt x="10692" y="124916"/>
                  </a:cubicBezTo>
                  <a:cubicBezTo>
                    <a:pt x="-7802" y="89689"/>
                    <a:pt x="-2077" y="50500"/>
                    <a:pt x="26103" y="21438"/>
                  </a:cubicBezTo>
                  <a:cubicBezTo>
                    <a:pt x="38873" y="13953"/>
                    <a:pt x="51643" y="6908"/>
                    <a:pt x="66614" y="5587"/>
                  </a:cubicBezTo>
                  <a:close/>
                </a:path>
              </a:pathLst>
            </a:custGeom>
            <a:solidFill>
              <a:srgbClr val="FEED00"/>
            </a:solidFill>
            <a:ln w="4403" cap="flat">
              <a:noFill/>
              <a:prstDash val="solid"/>
              <a:miter/>
            </a:ln>
          </p:spPr>
          <p:txBody>
            <a:bodyPr rtlCol="0" anchor="ctr"/>
            <a:lstStyle/>
            <a:p>
              <a:pPr algn="r" rtl="1"/>
              <a:endParaRPr lang="en-US">
                <a:cs typeface="B Nazanin" panose="00000700000000000000" pitchFamily="2" charset="-78"/>
              </a:endParaRPr>
            </a:p>
          </p:txBody>
        </p:sp>
        <p:sp>
          <p:nvSpPr>
            <p:cNvPr id="53" name="Freeform: Shape 52">
              <a:extLst>
                <a:ext uri="{FF2B5EF4-FFF2-40B4-BE49-F238E27FC236}">
                  <a16:creationId xmlns:a16="http://schemas.microsoft.com/office/drawing/2014/main" id="{C50C7F0F-EC22-484B-96E5-74E188BE3536}"/>
                </a:ext>
              </a:extLst>
            </p:cNvPr>
            <p:cNvSpPr/>
            <p:nvPr/>
          </p:nvSpPr>
          <p:spPr>
            <a:xfrm>
              <a:off x="5908426" y="3324162"/>
              <a:ext cx="220170" cy="218849"/>
            </a:xfrm>
            <a:custGeom>
              <a:avLst/>
              <a:gdLst>
                <a:gd name="connsiteX0" fmla="*/ 110085 w 220170"/>
                <a:gd name="connsiteY0" fmla="*/ 3 h 218849"/>
                <a:gd name="connsiteX1" fmla="*/ 220167 w 220170"/>
                <a:gd name="connsiteY1" fmla="*/ 108324 h 218849"/>
                <a:gd name="connsiteX2" fmla="*/ 110966 w 220170"/>
                <a:gd name="connsiteY2" fmla="*/ 218846 h 218849"/>
                <a:gd name="connsiteX3" fmla="*/ 3 w 220170"/>
                <a:gd name="connsiteY3" fmla="*/ 110525 h 218849"/>
                <a:gd name="connsiteX4" fmla="*/ 110085 w 220170"/>
                <a:gd name="connsiteY4" fmla="*/ 3 h 2188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0170" h="218849">
                  <a:moveTo>
                    <a:pt x="110085" y="3"/>
                  </a:moveTo>
                  <a:cubicBezTo>
                    <a:pt x="171731" y="-437"/>
                    <a:pt x="219727" y="47118"/>
                    <a:pt x="220167" y="108324"/>
                  </a:cubicBezTo>
                  <a:cubicBezTo>
                    <a:pt x="220607" y="170850"/>
                    <a:pt x="173492" y="218406"/>
                    <a:pt x="110966" y="218846"/>
                  </a:cubicBezTo>
                  <a:cubicBezTo>
                    <a:pt x="50200" y="219286"/>
                    <a:pt x="443" y="170850"/>
                    <a:pt x="3" y="110525"/>
                  </a:cubicBezTo>
                  <a:cubicBezTo>
                    <a:pt x="-437" y="49320"/>
                    <a:pt x="48439" y="443"/>
                    <a:pt x="110085" y="3"/>
                  </a:cubicBezTo>
                  <a:close/>
                </a:path>
              </a:pathLst>
            </a:custGeom>
            <a:solidFill>
              <a:srgbClr val="020203"/>
            </a:solidFill>
            <a:ln w="4403" cap="flat">
              <a:noFill/>
              <a:prstDash val="solid"/>
              <a:miter/>
            </a:ln>
          </p:spPr>
          <p:txBody>
            <a:bodyPr rtlCol="0" anchor="ctr"/>
            <a:lstStyle/>
            <a:p>
              <a:pPr algn="r" rtl="1"/>
              <a:endParaRPr lang="en-US">
                <a:cs typeface="B Nazanin" panose="00000700000000000000" pitchFamily="2" charset="-78"/>
              </a:endParaRPr>
            </a:p>
          </p:txBody>
        </p:sp>
        <p:sp>
          <p:nvSpPr>
            <p:cNvPr id="54" name="Freeform: Shape 53">
              <a:extLst>
                <a:ext uri="{FF2B5EF4-FFF2-40B4-BE49-F238E27FC236}">
                  <a16:creationId xmlns:a16="http://schemas.microsoft.com/office/drawing/2014/main" id="{90D38EB0-5350-4ECE-8B1E-D303FFFEB41C}"/>
                </a:ext>
              </a:extLst>
            </p:cNvPr>
            <p:cNvSpPr/>
            <p:nvPr/>
          </p:nvSpPr>
          <p:spPr>
            <a:xfrm>
              <a:off x="8043048" y="4930042"/>
              <a:ext cx="503448" cy="1665314"/>
            </a:xfrm>
            <a:custGeom>
              <a:avLst/>
              <a:gdLst>
                <a:gd name="connsiteX0" fmla="*/ 454510 w 503448"/>
                <a:gd name="connsiteY0" fmla="*/ 11889 h 1665314"/>
                <a:gd name="connsiteX1" fmla="*/ 502946 w 503448"/>
                <a:gd name="connsiteY1" fmla="*/ 1126359 h 1665314"/>
                <a:gd name="connsiteX2" fmla="*/ 488855 w 503448"/>
                <a:gd name="connsiteY2" fmla="*/ 1349165 h 1665314"/>
                <a:gd name="connsiteX3" fmla="*/ 403432 w 503448"/>
                <a:gd name="connsiteY3" fmla="*/ 1584300 h 1665314"/>
                <a:gd name="connsiteX4" fmla="*/ 193836 w 503448"/>
                <a:gd name="connsiteY4" fmla="*/ 1660037 h 1665314"/>
                <a:gd name="connsiteX5" fmla="*/ 33556 w 503448"/>
                <a:gd name="connsiteY5" fmla="*/ 1478622 h 1665314"/>
                <a:gd name="connsiteX6" fmla="*/ 1412 w 503448"/>
                <a:gd name="connsiteY6" fmla="*/ 1228075 h 1665314"/>
                <a:gd name="connsiteX7" fmla="*/ 14182 w 503448"/>
                <a:gd name="connsiteY7" fmla="*/ 896948 h 1665314"/>
                <a:gd name="connsiteX8" fmla="*/ 81112 w 503448"/>
                <a:gd name="connsiteY8" fmla="*/ 352262 h 1665314"/>
                <a:gd name="connsiteX9" fmla="*/ 126465 w 503448"/>
                <a:gd name="connsiteY9" fmla="*/ 440 h 1665314"/>
                <a:gd name="connsiteX10" fmla="*/ 126465 w 503448"/>
                <a:gd name="connsiteY10" fmla="*/ 0 h 1665314"/>
                <a:gd name="connsiteX11" fmla="*/ 233465 w 503448"/>
                <a:gd name="connsiteY11" fmla="*/ 19375 h 1665314"/>
                <a:gd name="connsiteX12" fmla="*/ 115457 w 503448"/>
                <a:gd name="connsiteY12" fmla="*/ 1037413 h 1665314"/>
                <a:gd name="connsiteX13" fmla="*/ 117219 w 503448"/>
                <a:gd name="connsiteY13" fmla="*/ 1363696 h 1665314"/>
                <a:gd name="connsiteX14" fmla="*/ 140556 w 503448"/>
                <a:gd name="connsiteY14" fmla="*/ 1466733 h 1665314"/>
                <a:gd name="connsiteX15" fmla="*/ 220696 w 503448"/>
                <a:gd name="connsiteY15" fmla="*/ 1557440 h 1665314"/>
                <a:gd name="connsiteX16" fmla="*/ 328136 w 503448"/>
                <a:gd name="connsiteY16" fmla="*/ 1509445 h 1665314"/>
                <a:gd name="connsiteX17" fmla="*/ 384498 w 503448"/>
                <a:gd name="connsiteY17" fmla="*/ 1314820 h 1665314"/>
                <a:gd name="connsiteX18" fmla="*/ 395066 w 503448"/>
                <a:gd name="connsiteY18" fmla="*/ 1087170 h 1665314"/>
                <a:gd name="connsiteX19" fmla="*/ 376132 w 503448"/>
                <a:gd name="connsiteY19" fmla="*/ 535439 h 1665314"/>
                <a:gd name="connsiteX20" fmla="*/ 350152 w 503448"/>
                <a:gd name="connsiteY20" fmla="*/ 24658 h 1665314"/>
                <a:gd name="connsiteX21" fmla="*/ 454510 w 503448"/>
                <a:gd name="connsiteY21" fmla="*/ 11889 h 16653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03448" h="1665314">
                  <a:moveTo>
                    <a:pt x="454510" y="11889"/>
                  </a:moveTo>
                  <a:cubicBezTo>
                    <a:pt x="448786" y="13650"/>
                    <a:pt x="509551" y="995582"/>
                    <a:pt x="502946" y="1126359"/>
                  </a:cubicBezTo>
                  <a:cubicBezTo>
                    <a:pt x="498983" y="1200775"/>
                    <a:pt x="500304" y="1275630"/>
                    <a:pt x="488855" y="1349165"/>
                  </a:cubicBezTo>
                  <a:cubicBezTo>
                    <a:pt x="476086" y="1431066"/>
                    <a:pt x="454950" y="1517811"/>
                    <a:pt x="403432" y="1584300"/>
                  </a:cubicBezTo>
                  <a:cubicBezTo>
                    <a:pt x="354555" y="1647267"/>
                    <a:pt x="271774" y="1678531"/>
                    <a:pt x="193836" y="1660037"/>
                  </a:cubicBezTo>
                  <a:cubicBezTo>
                    <a:pt x="101807" y="1638020"/>
                    <a:pt x="59976" y="1562284"/>
                    <a:pt x="33556" y="1478622"/>
                  </a:cubicBezTo>
                  <a:cubicBezTo>
                    <a:pt x="7577" y="1398042"/>
                    <a:pt x="4054" y="1312178"/>
                    <a:pt x="1412" y="1228075"/>
                  </a:cubicBezTo>
                  <a:cubicBezTo>
                    <a:pt x="-2110" y="1118433"/>
                    <a:pt x="532" y="1005709"/>
                    <a:pt x="14182" y="896948"/>
                  </a:cubicBezTo>
                  <a:cubicBezTo>
                    <a:pt x="21667" y="836623"/>
                    <a:pt x="66141" y="473353"/>
                    <a:pt x="81112" y="352262"/>
                  </a:cubicBezTo>
                  <a:cubicBezTo>
                    <a:pt x="88597" y="291937"/>
                    <a:pt x="127786" y="25539"/>
                    <a:pt x="126465" y="440"/>
                  </a:cubicBezTo>
                  <a:cubicBezTo>
                    <a:pt x="126465" y="440"/>
                    <a:pt x="126465" y="0"/>
                    <a:pt x="126465" y="0"/>
                  </a:cubicBezTo>
                  <a:cubicBezTo>
                    <a:pt x="168737" y="7045"/>
                    <a:pt x="192955" y="14531"/>
                    <a:pt x="233465" y="19375"/>
                  </a:cubicBezTo>
                  <a:cubicBezTo>
                    <a:pt x="228622" y="18934"/>
                    <a:pt x="123824" y="891664"/>
                    <a:pt x="115457" y="1037413"/>
                  </a:cubicBezTo>
                  <a:cubicBezTo>
                    <a:pt x="108852" y="1147055"/>
                    <a:pt x="103128" y="1254495"/>
                    <a:pt x="117219" y="1363696"/>
                  </a:cubicBezTo>
                  <a:cubicBezTo>
                    <a:pt x="121622" y="1398482"/>
                    <a:pt x="127786" y="1433708"/>
                    <a:pt x="140556" y="1466733"/>
                  </a:cubicBezTo>
                  <a:cubicBezTo>
                    <a:pt x="155087" y="1503720"/>
                    <a:pt x="179745" y="1546872"/>
                    <a:pt x="220696" y="1557440"/>
                  </a:cubicBezTo>
                  <a:cubicBezTo>
                    <a:pt x="261206" y="1568008"/>
                    <a:pt x="303918" y="1543350"/>
                    <a:pt x="328136" y="1509445"/>
                  </a:cubicBezTo>
                  <a:cubicBezTo>
                    <a:pt x="366004" y="1455724"/>
                    <a:pt x="376132" y="1378227"/>
                    <a:pt x="384498" y="1314820"/>
                  </a:cubicBezTo>
                  <a:cubicBezTo>
                    <a:pt x="394185" y="1239524"/>
                    <a:pt x="395946" y="1163347"/>
                    <a:pt x="395066" y="1087170"/>
                  </a:cubicBezTo>
                  <a:cubicBezTo>
                    <a:pt x="393304" y="903113"/>
                    <a:pt x="384498" y="719056"/>
                    <a:pt x="376132" y="535439"/>
                  </a:cubicBezTo>
                  <a:cubicBezTo>
                    <a:pt x="374370" y="492287"/>
                    <a:pt x="358078" y="24658"/>
                    <a:pt x="350152" y="24658"/>
                  </a:cubicBezTo>
                  <a:cubicBezTo>
                    <a:pt x="384498" y="24218"/>
                    <a:pt x="424127" y="21576"/>
                    <a:pt x="454510" y="11889"/>
                  </a:cubicBezTo>
                  <a:close/>
                </a:path>
              </a:pathLst>
            </a:custGeom>
            <a:solidFill>
              <a:srgbClr val="FEEC00"/>
            </a:solidFill>
            <a:ln w="4403" cap="flat">
              <a:noFill/>
              <a:prstDash val="solid"/>
              <a:miter/>
            </a:ln>
          </p:spPr>
          <p:txBody>
            <a:bodyPr rtlCol="0" anchor="ctr"/>
            <a:lstStyle/>
            <a:p>
              <a:pPr algn="r" rtl="1"/>
              <a:endParaRPr lang="en-US">
                <a:cs typeface="B Nazanin" panose="00000700000000000000" pitchFamily="2" charset="-78"/>
              </a:endParaRPr>
            </a:p>
          </p:txBody>
        </p:sp>
        <p:sp>
          <p:nvSpPr>
            <p:cNvPr id="55" name="Freeform: Shape 54">
              <a:extLst>
                <a:ext uri="{FF2B5EF4-FFF2-40B4-BE49-F238E27FC236}">
                  <a16:creationId xmlns:a16="http://schemas.microsoft.com/office/drawing/2014/main" id="{60C0D83B-6EE5-48C8-8507-6E324328709C}"/>
                </a:ext>
              </a:extLst>
            </p:cNvPr>
            <p:cNvSpPr/>
            <p:nvPr/>
          </p:nvSpPr>
          <p:spPr>
            <a:xfrm>
              <a:off x="8811512" y="4253655"/>
              <a:ext cx="49757" cy="4005"/>
            </a:xfrm>
            <a:custGeom>
              <a:avLst/>
              <a:gdLst>
                <a:gd name="connsiteX0" fmla="*/ 0 w 49757"/>
                <a:gd name="connsiteY0" fmla="*/ 4006 h 4005"/>
                <a:gd name="connsiteX1" fmla="*/ 3963 w 49757"/>
                <a:gd name="connsiteY1" fmla="*/ 43 h 4005"/>
                <a:gd name="connsiteX2" fmla="*/ 49757 w 49757"/>
                <a:gd name="connsiteY2" fmla="*/ 3565 h 4005"/>
                <a:gd name="connsiteX3" fmla="*/ 0 w 49757"/>
                <a:gd name="connsiteY3" fmla="*/ 4006 h 4005"/>
              </a:gdLst>
              <a:ahLst/>
              <a:cxnLst>
                <a:cxn ang="0">
                  <a:pos x="connsiteX0" y="connsiteY0"/>
                </a:cxn>
                <a:cxn ang="0">
                  <a:pos x="connsiteX1" y="connsiteY1"/>
                </a:cxn>
                <a:cxn ang="0">
                  <a:pos x="connsiteX2" y="connsiteY2"/>
                </a:cxn>
                <a:cxn ang="0">
                  <a:pos x="connsiteX3" y="connsiteY3"/>
                </a:cxn>
              </a:cxnLst>
              <a:rect l="l" t="t" r="r" b="b"/>
              <a:pathLst>
                <a:path w="49757" h="4005">
                  <a:moveTo>
                    <a:pt x="0" y="4006"/>
                  </a:moveTo>
                  <a:cubicBezTo>
                    <a:pt x="1321" y="2685"/>
                    <a:pt x="2642" y="-398"/>
                    <a:pt x="3963" y="43"/>
                  </a:cubicBezTo>
                  <a:cubicBezTo>
                    <a:pt x="19375" y="2244"/>
                    <a:pt x="34786" y="-1278"/>
                    <a:pt x="49757" y="3565"/>
                  </a:cubicBezTo>
                  <a:cubicBezTo>
                    <a:pt x="33465" y="3565"/>
                    <a:pt x="16733" y="3565"/>
                    <a:pt x="0" y="4006"/>
                  </a:cubicBezTo>
                  <a:close/>
                </a:path>
              </a:pathLst>
            </a:custGeom>
            <a:solidFill>
              <a:srgbClr val="FEC790"/>
            </a:solidFill>
            <a:ln w="4403" cap="flat">
              <a:noFill/>
              <a:prstDash val="solid"/>
              <a:miter/>
            </a:ln>
          </p:spPr>
          <p:txBody>
            <a:bodyPr rtlCol="0" anchor="ctr"/>
            <a:lstStyle/>
            <a:p>
              <a:pPr algn="r" rtl="1"/>
              <a:endParaRPr lang="en-US">
                <a:cs typeface="B Nazanin" panose="00000700000000000000" pitchFamily="2" charset="-78"/>
              </a:endParaRPr>
            </a:p>
          </p:txBody>
        </p:sp>
        <p:sp>
          <p:nvSpPr>
            <p:cNvPr id="56" name="Freeform: Shape 55">
              <a:extLst>
                <a:ext uri="{FF2B5EF4-FFF2-40B4-BE49-F238E27FC236}">
                  <a16:creationId xmlns:a16="http://schemas.microsoft.com/office/drawing/2014/main" id="{685FC531-9A6A-4621-9B70-A199A40EBA7E}"/>
                </a:ext>
              </a:extLst>
            </p:cNvPr>
            <p:cNvSpPr/>
            <p:nvPr/>
          </p:nvSpPr>
          <p:spPr>
            <a:xfrm>
              <a:off x="8064715" y="4119398"/>
              <a:ext cx="526632" cy="158873"/>
            </a:xfrm>
            <a:custGeom>
              <a:avLst/>
              <a:gdLst>
                <a:gd name="connsiteX0" fmla="*/ 0 w 526632"/>
                <a:gd name="connsiteY0" fmla="*/ 157638 h 158873"/>
                <a:gd name="connsiteX1" fmla="*/ 88066 w 526632"/>
                <a:gd name="connsiteY1" fmla="*/ 98193 h 158873"/>
                <a:gd name="connsiteX2" fmla="*/ 309551 w 526632"/>
                <a:gd name="connsiteY2" fmla="*/ 30823 h 158873"/>
                <a:gd name="connsiteX3" fmla="*/ 460143 w 526632"/>
                <a:gd name="connsiteY3" fmla="*/ 7045 h 158873"/>
                <a:gd name="connsiteX4" fmla="*/ 525752 w 526632"/>
                <a:gd name="connsiteY4" fmla="*/ 0 h 158873"/>
                <a:gd name="connsiteX5" fmla="*/ 526632 w 526632"/>
                <a:gd name="connsiteY5" fmla="*/ 4844 h 158873"/>
                <a:gd name="connsiteX6" fmla="*/ 483921 w 526632"/>
                <a:gd name="connsiteY6" fmla="*/ 13650 h 158873"/>
                <a:gd name="connsiteX7" fmla="*/ 326283 w 526632"/>
                <a:gd name="connsiteY7" fmla="*/ 43592 h 158873"/>
                <a:gd name="connsiteX8" fmla="*/ 92909 w 526632"/>
                <a:gd name="connsiteY8" fmla="*/ 114045 h 158873"/>
                <a:gd name="connsiteX9" fmla="*/ 4403 w 526632"/>
                <a:gd name="connsiteY9" fmla="*/ 158078 h 158873"/>
                <a:gd name="connsiteX10" fmla="*/ 0 w 526632"/>
                <a:gd name="connsiteY10" fmla="*/ 157638 h 1588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26632" h="158873">
                  <a:moveTo>
                    <a:pt x="0" y="157638"/>
                  </a:moveTo>
                  <a:cubicBezTo>
                    <a:pt x="22016" y="126815"/>
                    <a:pt x="54601" y="111843"/>
                    <a:pt x="88066" y="98193"/>
                  </a:cubicBezTo>
                  <a:cubicBezTo>
                    <a:pt x="159399" y="68251"/>
                    <a:pt x="233374" y="45794"/>
                    <a:pt x="309551" y="30823"/>
                  </a:cubicBezTo>
                  <a:cubicBezTo>
                    <a:pt x="359308" y="20695"/>
                    <a:pt x="409505" y="13650"/>
                    <a:pt x="460143" y="7045"/>
                  </a:cubicBezTo>
                  <a:cubicBezTo>
                    <a:pt x="482159" y="4403"/>
                    <a:pt x="504176" y="6605"/>
                    <a:pt x="525752" y="0"/>
                  </a:cubicBezTo>
                  <a:cubicBezTo>
                    <a:pt x="526192" y="1761"/>
                    <a:pt x="526192" y="3082"/>
                    <a:pt x="526632" y="4844"/>
                  </a:cubicBezTo>
                  <a:cubicBezTo>
                    <a:pt x="512542" y="7926"/>
                    <a:pt x="498011" y="11449"/>
                    <a:pt x="483921" y="13650"/>
                  </a:cubicBezTo>
                  <a:cubicBezTo>
                    <a:pt x="431521" y="23337"/>
                    <a:pt x="378682" y="33025"/>
                    <a:pt x="326283" y="43592"/>
                  </a:cubicBezTo>
                  <a:cubicBezTo>
                    <a:pt x="246143" y="59885"/>
                    <a:pt x="168646" y="84103"/>
                    <a:pt x="92909" y="114045"/>
                  </a:cubicBezTo>
                  <a:cubicBezTo>
                    <a:pt x="62527" y="125934"/>
                    <a:pt x="33905" y="143107"/>
                    <a:pt x="4403" y="158078"/>
                  </a:cubicBezTo>
                  <a:cubicBezTo>
                    <a:pt x="2642" y="158518"/>
                    <a:pt x="1761" y="159839"/>
                    <a:pt x="0" y="157638"/>
                  </a:cubicBezTo>
                  <a:close/>
                </a:path>
              </a:pathLst>
            </a:custGeom>
            <a:solidFill>
              <a:srgbClr val="DBA67D"/>
            </a:solidFill>
            <a:ln w="4403" cap="flat">
              <a:noFill/>
              <a:prstDash val="solid"/>
              <a:miter/>
            </a:ln>
          </p:spPr>
          <p:txBody>
            <a:bodyPr rtlCol="0" anchor="ctr"/>
            <a:lstStyle/>
            <a:p>
              <a:pPr algn="r" rtl="1"/>
              <a:endParaRPr lang="en-US">
                <a:cs typeface="B Nazanin" panose="00000700000000000000" pitchFamily="2" charset="-78"/>
              </a:endParaRPr>
            </a:p>
          </p:txBody>
        </p:sp>
        <p:sp>
          <p:nvSpPr>
            <p:cNvPr id="57" name="Freeform: Shape 56">
              <a:extLst>
                <a:ext uri="{FF2B5EF4-FFF2-40B4-BE49-F238E27FC236}">
                  <a16:creationId xmlns:a16="http://schemas.microsoft.com/office/drawing/2014/main" id="{73990A18-6EFC-44E2-A351-A6559245E141}"/>
                </a:ext>
              </a:extLst>
            </p:cNvPr>
            <p:cNvSpPr/>
            <p:nvPr/>
          </p:nvSpPr>
          <p:spPr>
            <a:xfrm>
              <a:off x="8413455" y="4220673"/>
              <a:ext cx="332887" cy="112097"/>
            </a:xfrm>
            <a:custGeom>
              <a:avLst/>
              <a:gdLst>
                <a:gd name="connsiteX0" fmla="*/ 329806 w 332887"/>
                <a:gd name="connsiteY0" fmla="*/ 0 h 112097"/>
                <a:gd name="connsiteX1" fmla="*/ 332888 w 332887"/>
                <a:gd name="connsiteY1" fmla="*/ 6165 h 112097"/>
                <a:gd name="connsiteX2" fmla="*/ 202551 w 332887"/>
                <a:gd name="connsiteY2" fmla="*/ 101716 h 112097"/>
                <a:gd name="connsiteX3" fmla="*/ 84543 w 332887"/>
                <a:gd name="connsiteY3" fmla="*/ 109642 h 112097"/>
                <a:gd name="connsiteX4" fmla="*/ 0 w 332887"/>
                <a:gd name="connsiteY4" fmla="*/ 94230 h 112097"/>
                <a:gd name="connsiteX5" fmla="*/ 40510 w 332887"/>
                <a:gd name="connsiteY5" fmla="*/ 96872 h 112097"/>
                <a:gd name="connsiteX6" fmla="*/ 262435 w 332887"/>
                <a:gd name="connsiteY6" fmla="*/ 56802 h 112097"/>
                <a:gd name="connsiteX7" fmla="*/ 329806 w 332887"/>
                <a:gd name="connsiteY7" fmla="*/ 0 h 112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32887" h="112097">
                  <a:moveTo>
                    <a:pt x="329806" y="0"/>
                  </a:moveTo>
                  <a:cubicBezTo>
                    <a:pt x="332888" y="881"/>
                    <a:pt x="332448" y="3523"/>
                    <a:pt x="332888" y="6165"/>
                  </a:cubicBezTo>
                  <a:cubicBezTo>
                    <a:pt x="296781" y="47996"/>
                    <a:pt x="257151" y="85424"/>
                    <a:pt x="202551" y="101716"/>
                  </a:cubicBezTo>
                  <a:cubicBezTo>
                    <a:pt x="164242" y="113164"/>
                    <a:pt x="124613" y="114045"/>
                    <a:pt x="84543" y="109642"/>
                  </a:cubicBezTo>
                  <a:cubicBezTo>
                    <a:pt x="55922" y="106559"/>
                    <a:pt x="27741" y="102597"/>
                    <a:pt x="0" y="94230"/>
                  </a:cubicBezTo>
                  <a:cubicBezTo>
                    <a:pt x="13650" y="92469"/>
                    <a:pt x="27300" y="95111"/>
                    <a:pt x="40510" y="96872"/>
                  </a:cubicBezTo>
                  <a:cubicBezTo>
                    <a:pt x="118889" y="107880"/>
                    <a:pt x="192864" y="89387"/>
                    <a:pt x="262435" y="56802"/>
                  </a:cubicBezTo>
                  <a:cubicBezTo>
                    <a:pt x="288855" y="44473"/>
                    <a:pt x="310431" y="22457"/>
                    <a:pt x="329806" y="0"/>
                  </a:cubicBezTo>
                  <a:close/>
                </a:path>
              </a:pathLst>
            </a:custGeom>
            <a:solidFill>
              <a:srgbClr val="DBA67F"/>
            </a:solidFill>
            <a:ln w="4403" cap="flat">
              <a:noFill/>
              <a:prstDash val="solid"/>
              <a:miter/>
            </a:ln>
          </p:spPr>
          <p:txBody>
            <a:bodyPr rtlCol="0" anchor="ctr"/>
            <a:lstStyle/>
            <a:p>
              <a:pPr algn="r" rtl="1"/>
              <a:endParaRPr lang="en-US">
                <a:cs typeface="B Nazanin" panose="00000700000000000000" pitchFamily="2" charset="-78"/>
              </a:endParaRPr>
            </a:p>
          </p:txBody>
        </p:sp>
        <p:sp>
          <p:nvSpPr>
            <p:cNvPr id="58" name="Freeform: Shape 57">
              <a:extLst>
                <a:ext uri="{FF2B5EF4-FFF2-40B4-BE49-F238E27FC236}">
                  <a16:creationId xmlns:a16="http://schemas.microsoft.com/office/drawing/2014/main" id="{74EFA72B-F92A-4FB9-A676-60A6F1EFD718}"/>
                </a:ext>
              </a:extLst>
            </p:cNvPr>
            <p:cNvSpPr/>
            <p:nvPr/>
          </p:nvSpPr>
          <p:spPr>
            <a:xfrm>
              <a:off x="7822535" y="4285402"/>
              <a:ext cx="232933" cy="118888"/>
            </a:xfrm>
            <a:custGeom>
              <a:avLst/>
              <a:gdLst>
                <a:gd name="connsiteX0" fmla="*/ 0 w 232933"/>
                <a:gd name="connsiteY0" fmla="*/ 118889 h 118888"/>
                <a:gd name="connsiteX1" fmla="*/ 230732 w 232933"/>
                <a:gd name="connsiteY1" fmla="*/ 0 h 118888"/>
                <a:gd name="connsiteX2" fmla="*/ 232934 w 232933"/>
                <a:gd name="connsiteY2" fmla="*/ 4403 h 118888"/>
                <a:gd name="connsiteX3" fmla="*/ 0 w 232933"/>
                <a:gd name="connsiteY3" fmla="*/ 118889 h 118888"/>
              </a:gdLst>
              <a:ahLst/>
              <a:cxnLst>
                <a:cxn ang="0">
                  <a:pos x="connsiteX0" y="connsiteY0"/>
                </a:cxn>
                <a:cxn ang="0">
                  <a:pos x="connsiteX1" y="connsiteY1"/>
                </a:cxn>
                <a:cxn ang="0">
                  <a:pos x="connsiteX2" y="connsiteY2"/>
                </a:cxn>
                <a:cxn ang="0">
                  <a:pos x="connsiteX3" y="connsiteY3"/>
                </a:cxn>
              </a:cxnLst>
              <a:rect l="l" t="t" r="r" b="b"/>
              <a:pathLst>
                <a:path w="232933" h="118888">
                  <a:moveTo>
                    <a:pt x="0" y="118889"/>
                  </a:moveTo>
                  <a:cubicBezTo>
                    <a:pt x="77057" y="79259"/>
                    <a:pt x="153674" y="39630"/>
                    <a:pt x="230732" y="0"/>
                  </a:cubicBezTo>
                  <a:cubicBezTo>
                    <a:pt x="231613" y="1321"/>
                    <a:pt x="232053" y="3082"/>
                    <a:pt x="232934" y="4403"/>
                  </a:cubicBezTo>
                  <a:cubicBezTo>
                    <a:pt x="163802" y="59885"/>
                    <a:pt x="80140" y="85864"/>
                    <a:pt x="0" y="118889"/>
                  </a:cubicBezTo>
                  <a:close/>
                </a:path>
              </a:pathLst>
            </a:custGeom>
            <a:solidFill>
              <a:srgbClr val="DCA57C"/>
            </a:solidFill>
            <a:ln w="4403" cap="flat">
              <a:noFill/>
              <a:prstDash val="solid"/>
              <a:miter/>
            </a:ln>
          </p:spPr>
          <p:txBody>
            <a:bodyPr rtlCol="0" anchor="ctr"/>
            <a:lstStyle/>
            <a:p>
              <a:pPr algn="r" rtl="1"/>
              <a:endParaRPr lang="en-US">
                <a:cs typeface="B Nazanin" panose="00000700000000000000" pitchFamily="2" charset="-78"/>
              </a:endParaRPr>
            </a:p>
          </p:txBody>
        </p:sp>
        <p:sp>
          <p:nvSpPr>
            <p:cNvPr id="59" name="Freeform: Shape 58">
              <a:extLst>
                <a:ext uri="{FF2B5EF4-FFF2-40B4-BE49-F238E27FC236}">
                  <a16:creationId xmlns:a16="http://schemas.microsoft.com/office/drawing/2014/main" id="{FA686C7E-2775-4C97-B5BC-859A7A82B36C}"/>
                </a:ext>
              </a:extLst>
            </p:cNvPr>
            <p:cNvSpPr/>
            <p:nvPr/>
          </p:nvSpPr>
          <p:spPr>
            <a:xfrm>
              <a:off x="5941454" y="3356733"/>
              <a:ext cx="153238" cy="154147"/>
            </a:xfrm>
            <a:custGeom>
              <a:avLst/>
              <a:gdLst>
                <a:gd name="connsiteX0" fmla="*/ 153234 w 153238"/>
                <a:gd name="connsiteY0" fmla="*/ 75753 h 154147"/>
                <a:gd name="connsiteX1" fmla="*/ 77938 w 153238"/>
                <a:gd name="connsiteY1" fmla="*/ 154131 h 154147"/>
                <a:gd name="connsiteX2" fmla="*/ 0 w 153238"/>
                <a:gd name="connsiteY2" fmla="*/ 77514 h 154147"/>
                <a:gd name="connsiteX3" fmla="*/ 76617 w 153238"/>
                <a:gd name="connsiteY3" fmla="*/ 16 h 154147"/>
                <a:gd name="connsiteX4" fmla="*/ 153234 w 153238"/>
                <a:gd name="connsiteY4" fmla="*/ 75753 h 1541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3238" h="154147">
                  <a:moveTo>
                    <a:pt x="153234" y="75753"/>
                  </a:moveTo>
                  <a:cubicBezTo>
                    <a:pt x="153674" y="119345"/>
                    <a:pt x="120650" y="153251"/>
                    <a:pt x="77938" y="154131"/>
                  </a:cubicBezTo>
                  <a:cubicBezTo>
                    <a:pt x="36547" y="155012"/>
                    <a:pt x="440" y="119345"/>
                    <a:pt x="0" y="77514"/>
                  </a:cubicBezTo>
                  <a:cubicBezTo>
                    <a:pt x="0" y="35683"/>
                    <a:pt x="34786" y="457"/>
                    <a:pt x="76617" y="16"/>
                  </a:cubicBezTo>
                  <a:cubicBezTo>
                    <a:pt x="118008" y="-864"/>
                    <a:pt x="153234" y="33922"/>
                    <a:pt x="153234" y="75753"/>
                  </a:cubicBezTo>
                  <a:close/>
                </a:path>
              </a:pathLst>
            </a:custGeom>
            <a:solidFill>
              <a:srgbClr val="696075"/>
            </a:solidFill>
            <a:ln w="4403" cap="flat">
              <a:noFill/>
              <a:prstDash val="solid"/>
              <a:miter/>
            </a:ln>
          </p:spPr>
          <p:txBody>
            <a:bodyPr rtlCol="0" anchor="ctr"/>
            <a:lstStyle/>
            <a:p>
              <a:pPr algn="r" rtl="1"/>
              <a:endParaRPr lang="en-US">
                <a:cs typeface="B Nazanin" panose="00000700000000000000" pitchFamily="2" charset="-78"/>
              </a:endParaRPr>
            </a:p>
          </p:txBody>
        </p:sp>
        <p:sp>
          <p:nvSpPr>
            <p:cNvPr id="60" name="Freeform: Shape 59">
              <a:extLst>
                <a:ext uri="{FF2B5EF4-FFF2-40B4-BE49-F238E27FC236}">
                  <a16:creationId xmlns:a16="http://schemas.microsoft.com/office/drawing/2014/main" id="{10C8E99A-19BC-4682-8F0E-3764D5891BA3}"/>
                </a:ext>
              </a:extLst>
            </p:cNvPr>
            <p:cNvSpPr/>
            <p:nvPr/>
          </p:nvSpPr>
          <p:spPr>
            <a:xfrm>
              <a:off x="11254696" y="4089388"/>
              <a:ext cx="195" cy="508"/>
            </a:xfrm>
            <a:custGeom>
              <a:avLst/>
              <a:gdLst>
                <a:gd name="connsiteX0" fmla="*/ 196 w 195"/>
                <a:gd name="connsiteY0" fmla="*/ 508 h 508"/>
                <a:gd name="connsiteX1" fmla="*/ 196 w 195"/>
                <a:gd name="connsiteY1" fmla="*/ 508 h 508"/>
                <a:gd name="connsiteX2" fmla="*/ 196 w 195"/>
                <a:gd name="connsiteY2" fmla="*/ 508 h 508"/>
              </a:gdLst>
              <a:ahLst/>
              <a:cxnLst>
                <a:cxn ang="0">
                  <a:pos x="connsiteX0" y="connsiteY0"/>
                </a:cxn>
                <a:cxn ang="0">
                  <a:pos x="connsiteX1" y="connsiteY1"/>
                </a:cxn>
                <a:cxn ang="0">
                  <a:pos x="connsiteX2" y="connsiteY2"/>
                </a:cxn>
              </a:cxnLst>
              <a:rect l="l" t="t" r="r" b="b"/>
              <a:pathLst>
                <a:path w="195" h="508">
                  <a:moveTo>
                    <a:pt x="196" y="508"/>
                  </a:moveTo>
                  <a:cubicBezTo>
                    <a:pt x="196" y="68"/>
                    <a:pt x="-245" y="-372"/>
                    <a:pt x="196" y="508"/>
                  </a:cubicBezTo>
                  <a:lnTo>
                    <a:pt x="196" y="508"/>
                  </a:lnTo>
                  <a:close/>
                </a:path>
              </a:pathLst>
            </a:custGeom>
            <a:noFill/>
            <a:ln w="4403" cap="flat">
              <a:noFill/>
              <a:prstDash val="solid"/>
              <a:miter/>
            </a:ln>
          </p:spPr>
          <p:txBody>
            <a:bodyPr rtlCol="0" anchor="ctr"/>
            <a:lstStyle/>
            <a:p>
              <a:pPr algn="r" rtl="1"/>
              <a:endParaRPr lang="en-US">
                <a:cs typeface="B Nazanin" panose="00000700000000000000" pitchFamily="2" charset="-78"/>
              </a:endParaRPr>
            </a:p>
          </p:txBody>
        </p:sp>
        <p:sp>
          <p:nvSpPr>
            <p:cNvPr id="61" name="Freeform: Shape 60">
              <a:extLst>
                <a:ext uri="{FF2B5EF4-FFF2-40B4-BE49-F238E27FC236}">
                  <a16:creationId xmlns:a16="http://schemas.microsoft.com/office/drawing/2014/main" id="{C129E3A0-E513-4EC8-9DC6-C922972BE126}"/>
                </a:ext>
              </a:extLst>
            </p:cNvPr>
            <p:cNvSpPr/>
            <p:nvPr/>
          </p:nvSpPr>
          <p:spPr>
            <a:xfrm>
              <a:off x="11248287" y="4090336"/>
              <a:ext cx="6604" cy="1321"/>
            </a:xfrm>
            <a:custGeom>
              <a:avLst/>
              <a:gdLst>
                <a:gd name="connsiteX0" fmla="*/ 3523 w 6604"/>
                <a:gd name="connsiteY0" fmla="*/ 1321 h 1321"/>
                <a:gd name="connsiteX1" fmla="*/ 6605 w 6604"/>
                <a:gd name="connsiteY1" fmla="*/ 0 h 1321"/>
                <a:gd name="connsiteX2" fmla="*/ 5724 w 6604"/>
                <a:gd name="connsiteY2" fmla="*/ 440 h 1321"/>
                <a:gd name="connsiteX3" fmla="*/ 0 w 6604"/>
                <a:gd name="connsiteY3" fmla="*/ 1321 h 1321"/>
                <a:gd name="connsiteX4" fmla="*/ 3523 w 6604"/>
                <a:gd name="connsiteY4" fmla="*/ 1321 h 13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04" h="1321">
                  <a:moveTo>
                    <a:pt x="3523" y="1321"/>
                  </a:moveTo>
                  <a:cubicBezTo>
                    <a:pt x="5724" y="1321"/>
                    <a:pt x="6165" y="440"/>
                    <a:pt x="6605" y="0"/>
                  </a:cubicBezTo>
                  <a:cubicBezTo>
                    <a:pt x="6605" y="0"/>
                    <a:pt x="6165" y="440"/>
                    <a:pt x="5724" y="440"/>
                  </a:cubicBezTo>
                  <a:cubicBezTo>
                    <a:pt x="3963" y="881"/>
                    <a:pt x="2202" y="881"/>
                    <a:pt x="0" y="1321"/>
                  </a:cubicBezTo>
                  <a:cubicBezTo>
                    <a:pt x="1321" y="1321"/>
                    <a:pt x="2642" y="1321"/>
                    <a:pt x="3523" y="1321"/>
                  </a:cubicBezTo>
                  <a:close/>
                </a:path>
              </a:pathLst>
            </a:custGeom>
            <a:noFill/>
            <a:ln w="4403" cap="flat">
              <a:noFill/>
              <a:prstDash val="solid"/>
              <a:miter/>
            </a:ln>
          </p:spPr>
          <p:txBody>
            <a:bodyPr rtlCol="0" anchor="ctr"/>
            <a:lstStyle/>
            <a:p>
              <a:pPr algn="r" rtl="1"/>
              <a:endParaRPr lang="en-US">
                <a:cs typeface="B Nazanin" panose="00000700000000000000" pitchFamily="2" charset="-78"/>
              </a:endParaRPr>
            </a:p>
          </p:txBody>
        </p:sp>
        <p:sp>
          <p:nvSpPr>
            <p:cNvPr id="62" name="Freeform: Shape 61">
              <a:extLst>
                <a:ext uri="{FF2B5EF4-FFF2-40B4-BE49-F238E27FC236}">
                  <a16:creationId xmlns:a16="http://schemas.microsoft.com/office/drawing/2014/main" id="{9B3ABBFC-A1AA-40C9-BE7B-1D197C994621}"/>
                </a:ext>
              </a:extLst>
            </p:cNvPr>
            <p:cNvSpPr/>
            <p:nvPr/>
          </p:nvSpPr>
          <p:spPr>
            <a:xfrm>
              <a:off x="11239040" y="4091413"/>
              <a:ext cx="9687" cy="1565"/>
            </a:xfrm>
            <a:custGeom>
              <a:avLst/>
              <a:gdLst>
                <a:gd name="connsiteX0" fmla="*/ 0 w 9687"/>
                <a:gd name="connsiteY0" fmla="*/ 1566 h 1565"/>
                <a:gd name="connsiteX1" fmla="*/ 9687 w 9687"/>
                <a:gd name="connsiteY1" fmla="*/ 245 h 1565"/>
                <a:gd name="connsiteX2" fmla="*/ 0 w 9687"/>
                <a:gd name="connsiteY2" fmla="*/ 1566 h 1565"/>
              </a:gdLst>
              <a:ahLst/>
              <a:cxnLst>
                <a:cxn ang="0">
                  <a:pos x="connsiteX0" y="connsiteY0"/>
                </a:cxn>
                <a:cxn ang="0">
                  <a:pos x="connsiteX1" y="connsiteY1"/>
                </a:cxn>
                <a:cxn ang="0">
                  <a:pos x="connsiteX2" y="connsiteY2"/>
                </a:cxn>
              </a:cxnLst>
              <a:rect l="l" t="t" r="r" b="b"/>
              <a:pathLst>
                <a:path w="9687" h="1565">
                  <a:moveTo>
                    <a:pt x="0" y="1566"/>
                  </a:moveTo>
                  <a:cubicBezTo>
                    <a:pt x="3082" y="1125"/>
                    <a:pt x="6605" y="685"/>
                    <a:pt x="9687" y="245"/>
                  </a:cubicBezTo>
                  <a:cubicBezTo>
                    <a:pt x="6605" y="-196"/>
                    <a:pt x="3522" y="-196"/>
                    <a:pt x="0" y="1566"/>
                  </a:cubicBezTo>
                  <a:close/>
                </a:path>
              </a:pathLst>
            </a:custGeom>
            <a:solidFill>
              <a:srgbClr val="FEC68E"/>
            </a:solidFill>
            <a:ln w="4403" cap="flat">
              <a:noFill/>
              <a:prstDash val="solid"/>
              <a:miter/>
            </a:ln>
          </p:spPr>
          <p:txBody>
            <a:bodyPr rtlCol="0" anchor="ctr"/>
            <a:lstStyle/>
            <a:p>
              <a:pPr algn="r" rtl="1"/>
              <a:endParaRPr lang="en-US">
                <a:cs typeface="B Nazanin" panose="00000700000000000000" pitchFamily="2" charset="-78"/>
              </a:endParaRPr>
            </a:p>
          </p:txBody>
        </p:sp>
        <p:sp>
          <p:nvSpPr>
            <p:cNvPr id="63" name="Freeform: Shape 62">
              <a:extLst>
                <a:ext uri="{FF2B5EF4-FFF2-40B4-BE49-F238E27FC236}">
                  <a16:creationId xmlns:a16="http://schemas.microsoft.com/office/drawing/2014/main" id="{31C407D0-D498-4F14-B907-F99901C3F693}"/>
                </a:ext>
              </a:extLst>
            </p:cNvPr>
            <p:cNvSpPr/>
            <p:nvPr/>
          </p:nvSpPr>
          <p:spPr>
            <a:xfrm>
              <a:off x="11254892" y="4089896"/>
              <a:ext cx="4403" cy="330"/>
            </a:xfrm>
            <a:custGeom>
              <a:avLst/>
              <a:gdLst>
                <a:gd name="connsiteX0" fmla="*/ 0 w 4403"/>
                <a:gd name="connsiteY0" fmla="*/ 0 h 330"/>
                <a:gd name="connsiteX1" fmla="*/ 0 w 4403"/>
                <a:gd name="connsiteY1" fmla="*/ 0 h 330"/>
                <a:gd name="connsiteX2" fmla="*/ 0 w 4403"/>
                <a:gd name="connsiteY2" fmla="*/ 0 h 330"/>
                <a:gd name="connsiteX3" fmla="*/ 0 w 4403"/>
                <a:gd name="connsiteY3" fmla="*/ 0 h 330"/>
              </a:gdLst>
              <a:ahLst/>
              <a:cxnLst>
                <a:cxn ang="0">
                  <a:pos x="connsiteX0" y="connsiteY0"/>
                </a:cxn>
                <a:cxn ang="0">
                  <a:pos x="connsiteX1" y="connsiteY1"/>
                </a:cxn>
                <a:cxn ang="0">
                  <a:pos x="connsiteX2" y="connsiteY2"/>
                </a:cxn>
                <a:cxn ang="0">
                  <a:pos x="connsiteX3" y="connsiteY3"/>
                </a:cxn>
              </a:cxnLst>
              <a:rect l="l" t="t" r="r" b="b"/>
              <a:pathLst>
                <a:path w="4403" h="330">
                  <a:moveTo>
                    <a:pt x="0" y="0"/>
                  </a:moveTo>
                  <a:cubicBezTo>
                    <a:pt x="0" y="440"/>
                    <a:pt x="0" y="440"/>
                    <a:pt x="0" y="0"/>
                  </a:cubicBezTo>
                  <a:cubicBezTo>
                    <a:pt x="0" y="440"/>
                    <a:pt x="0" y="440"/>
                    <a:pt x="0" y="0"/>
                  </a:cubicBezTo>
                  <a:cubicBezTo>
                    <a:pt x="0" y="0"/>
                    <a:pt x="0" y="0"/>
                    <a:pt x="0" y="0"/>
                  </a:cubicBezTo>
                  <a:close/>
                </a:path>
              </a:pathLst>
            </a:custGeom>
            <a:solidFill>
              <a:srgbClr val="FEC68E"/>
            </a:solidFill>
            <a:ln w="4403" cap="flat">
              <a:noFill/>
              <a:prstDash val="solid"/>
              <a:miter/>
            </a:ln>
          </p:spPr>
          <p:txBody>
            <a:bodyPr rtlCol="0" anchor="ctr"/>
            <a:lstStyle/>
            <a:p>
              <a:pPr algn="r" rtl="1"/>
              <a:endParaRPr lang="en-US">
                <a:cs typeface="B Nazanin" panose="00000700000000000000" pitchFamily="2" charset="-78"/>
              </a:endParaRPr>
            </a:p>
          </p:txBody>
        </p:sp>
      </p:grpSp>
      <p:sp>
        <p:nvSpPr>
          <p:cNvPr id="64" name="TextBox 63">
            <a:extLst>
              <a:ext uri="{FF2B5EF4-FFF2-40B4-BE49-F238E27FC236}">
                <a16:creationId xmlns:a16="http://schemas.microsoft.com/office/drawing/2014/main" id="{D1B79111-2A45-46E7-8004-348632F91A3B}"/>
              </a:ext>
            </a:extLst>
          </p:cNvPr>
          <p:cNvSpPr txBox="1"/>
          <p:nvPr/>
        </p:nvSpPr>
        <p:spPr>
          <a:xfrm>
            <a:off x="1195754" y="116156"/>
            <a:ext cx="11029780" cy="830997"/>
          </a:xfrm>
          <a:prstGeom prst="rect">
            <a:avLst/>
          </a:prstGeom>
          <a:noFill/>
        </p:spPr>
        <p:txBody>
          <a:bodyPr wrap="square" rtlCol="0">
            <a:spAutoFit/>
          </a:bodyPr>
          <a:lstStyle/>
          <a:p>
            <a:pPr algn="r" rtl="1"/>
            <a:r>
              <a:rPr lang="fa-IR" altLang="ko-KR" sz="4800" dirty="0">
                <a:solidFill>
                  <a:schemeClr val="accent3"/>
                </a:solidFill>
                <a:latin typeface="+mj-lt"/>
                <a:cs typeface="B Nazanin" panose="00000700000000000000" pitchFamily="2" charset="-78"/>
              </a:rPr>
              <a:t>متخصص تغذیه که روی برنامه غذایی کار می کند</a:t>
            </a:r>
            <a:endParaRPr lang="ko-KR" altLang="en-US" sz="4800" dirty="0">
              <a:solidFill>
                <a:schemeClr val="accent3"/>
              </a:solidFill>
              <a:latin typeface="+mj-lt"/>
              <a:cs typeface="B Nazanin" panose="00000700000000000000" pitchFamily="2" charset="-78"/>
            </a:endParaRPr>
          </a:p>
        </p:txBody>
      </p:sp>
      <p:sp>
        <p:nvSpPr>
          <p:cNvPr id="65" name="TextBox 64">
            <a:extLst>
              <a:ext uri="{FF2B5EF4-FFF2-40B4-BE49-F238E27FC236}">
                <a16:creationId xmlns:a16="http://schemas.microsoft.com/office/drawing/2014/main" id="{79B5EEBC-6BF8-4243-8061-810AC5705171}"/>
              </a:ext>
            </a:extLst>
          </p:cNvPr>
          <p:cNvSpPr txBox="1"/>
          <p:nvPr/>
        </p:nvSpPr>
        <p:spPr>
          <a:xfrm>
            <a:off x="8356241" y="4698713"/>
            <a:ext cx="3283552" cy="301621"/>
          </a:xfrm>
          <a:prstGeom prst="rect">
            <a:avLst/>
          </a:prstGeom>
          <a:noFill/>
        </p:spPr>
        <p:txBody>
          <a:bodyPr wrap="square" rtlCol="0">
            <a:spAutoFit/>
          </a:bodyPr>
          <a:lstStyle/>
          <a:p>
            <a:pPr algn="r">
              <a:lnSpc>
                <a:spcPct val="80000"/>
              </a:lnSpc>
            </a:pPr>
            <a:r>
              <a:rPr lang="fa-IR" altLang="ko-KR" sz="1600" u="sng" dirty="0">
                <a:solidFill>
                  <a:schemeClr val="tx1">
                    <a:lumMod val="85000"/>
                    <a:lumOff val="15000"/>
                  </a:schemeClr>
                </a:solidFill>
                <a:cs typeface="B Nazanin" panose="00000700000000000000" pitchFamily="2" charset="-78"/>
              </a:rPr>
              <a:t>ارائه نمونه کارها ساده</a:t>
            </a:r>
            <a:endParaRPr lang="en-US" altLang="ko-KR" sz="1600" u="sng" dirty="0">
              <a:solidFill>
                <a:schemeClr val="tx1">
                  <a:lumMod val="85000"/>
                  <a:lumOff val="15000"/>
                </a:schemeClr>
              </a:solidFill>
              <a:cs typeface="B Nazanin" panose="00000700000000000000" pitchFamily="2" charset="-78"/>
            </a:endParaRPr>
          </a:p>
        </p:txBody>
      </p:sp>
      <p:sp>
        <p:nvSpPr>
          <p:cNvPr id="66" name="TextBox 65">
            <a:extLst>
              <a:ext uri="{FF2B5EF4-FFF2-40B4-BE49-F238E27FC236}">
                <a16:creationId xmlns:a16="http://schemas.microsoft.com/office/drawing/2014/main" id="{512BCCB6-AFBA-4FA8-AFCA-198D670DE1AF}"/>
              </a:ext>
            </a:extLst>
          </p:cNvPr>
          <p:cNvSpPr txBox="1"/>
          <p:nvPr/>
        </p:nvSpPr>
        <p:spPr>
          <a:xfrm>
            <a:off x="8356241" y="4997933"/>
            <a:ext cx="3283552" cy="301621"/>
          </a:xfrm>
          <a:prstGeom prst="rect">
            <a:avLst/>
          </a:prstGeom>
          <a:noFill/>
        </p:spPr>
        <p:txBody>
          <a:bodyPr wrap="square" rtlCol="0">
            <a:spAutoFit/>
          </a:bodyPr>
          <a:lstStyle/>
          <a:p>
            <a:pPr algn="r">
              <a:lnSpc>
                <a:spcPct val="80000"/>
              </a:lnSpc>
            </a:pPr>
            <a:r>
              <a:rPr lang="fa-IR" altLang="ko-KR" sz="1600" u="sng" dirty="0">
                <a:solidFill>
                  <a:schemeClr val="tx1">
                    <a:lumMod val="85000"/>
                    <a:lumOff val="15000"/>
                  </a:schemeClr>
                </a:solidFill>
                <a:cs typeface="B Nazanin" panose="00000700000000000000" pitchFamily="2" charset="-78"/>
              </a:rPr>
              <a:t>ارائه</a:t>
            </a:r>
            <a:endParaRPr lang="en-US" altLang="ko-KR" sz="1600" u="sng" dirty="0">
              <a:solidFill>
                <a:schemeClr val="tx1">
                  <a:lumMod val="85000"/>
                  <a:lumOff val="15000"/>
                </a:schemeClr>
              </a:solidFill>
              <a:cs typeface="B Nazanin" panose="00000700000000000000" pitchFamily="2" charset="-78"/>
            </a:endParaRPr>
          </a:p>
        </p:txBody>
      </p:sp>
      <p:sp>
        <p:nvSpPr>
          <p:cNvPr id="67" name="TextBox 66">
            <a:extLst>
              <a:ext uri="{FF2B5EF4-FFF2-40B4-BE49-F238E27FC236}">
                <a16:creationId xmlns:a16="http://schemas.microsoft.com/office/drawing/2014/main" id="{EA957E15-FC17-4C46-B636-B5F9798F9C63}"/>
              </a:ext>
            </a:extLst>
          </p:cNvPr>
          <p:cNvSpPr txBox="1"/>
          <p:nvPr/>
        </p:nvSpPr>
        <p:spPr>
          <a:xfrm>
            <a:off x="8356241" y="5895592"/>
            <a:ext cx="3283552" cy="301621"/>
          </a:xfrm>
          <a:prstGeom prst="rect">
            <a:avLst/>
          </a:prstGeom>
          <a:noFill/>
        </p:spPr>
        <p:txBody>
          <a:bodyPr wrap="square" rtlCol="0">
            <a:spAutoFit/>
          </a:bodyPr>
          <a:lstStyle/>
          <a:p>
            <a:pPr algn="r">
              <a:lnSpc>
                <a:spcPct val="80000"/>
              </a:lnSpc>
            </a:pPr>
            <a:r>
              <a:rPr lang="fa-IR" altLang="ko-KR" sz="1600" u="sng" dirty="0">
                <a:solidFill>
                  <a:schemeClr val="tx1">
                    <a:lumMod val="85000"/>
                    <a:lumOff val="15000"/>
                  </a:schemeClr>
                </a:solidFill>
                <a:cs typeface="B Nazanin" panose="00000700000000000000" pitchFamily="2" charset="-78"/>
              </a:rPr>
              <a:t>ارائه نمونه کارها</a:t>
            </a:r>
            <a:endParaRPr lang="en-US" altLang="ko-KR" sz="1600" u="sng" dirty="0">
              <a:solidFill>
                <a:schemeClr val="tx1">
                  <a:lumMod val="85000"/>
                  <a:lumOff val="15000"/>
                </a:schemeClr>
              </a:solidFill>
              <a:cs typeface="B Nazanin" panose="00000700000000000000" pitchFamily="2" charset="-78"/>
            </a:endParaRPr>
          </a:p>
        </p:txBody>
      </p:sp>
      <p:sp>
        <p:nvSpPr>
          <p:cNvPr id="68" name="TextBox 67">
            <a:extLst>
              <a:ext uri="{FF2B5EF4-FFF2-40B4-BE49-F238E27FC236}">
                <a16:creationId xmlns:a16="http://schemas.microsoft.com/office/drawing/2014/main" id="{D7D6C17C-778B-4EE9-94FC-322396EB4E56}"/>
              </a:ext>
            </a:extLst>
          </p:cNvPr>
          <p:cNvSpPr txBox="1"/>
          <p:nvPr/>
        </p:nvSpPr>
        <p:spPr>
          <a:xfrm>
            <a:off x="8356241" y="5596373"/>
            <a:ext cx="3283552" cy="301621"/>
          </a:xfrm>
          <a:prstGeom prst="rect">
            <a:avLst/>
          </a:prstGeom>
          <a:noFill/>
        </p:spPr>
        <p:txBody>
          <a:bodyPr wrap="square" rtlCol="0">
            <a:spAutoFit/>
          </a:bodyPr>
          <a:lstStyle/>
          <a:p>
            <a:pPr algn="r">
              <a:lnSpc>
                <a:spcPct val="80000"/>
              </a:lnSpc>
            </a:pPr>
            <a:r>
              <a:rPr lang="fa-IR" altLang="ko-KR" sz="1600" u="sng" dirty="0">
                <a:solidFill>
                  <a:schemeClr val="tx1">
                    <a:lumMod val="85000"/>
                    <a:lumOff val="15000"/>
                  </a:schemeClr>
                </a:solidFill>
                <a:cs typeface="B Nazanin" panose="00000700000000000000" pitchFamily="2" charset="-78"/>
              </a:rPr>
              <a:t>نمونه کارها ساده</a:t>
            </a:r>
            <a:endParaRPr lang="en-US" altLang="ko-KR" sz="1600" u="sng" dirty="0">
              <a:solidFill>
                <a:schemeClr val="tx1">
                  <a:lumMod val="85000"/>
                  <a:lumOff val="15000"/>
                </a:schemeClr>
              </a:solidFill>
              <a:cs typeface="B Nazanin" panose="00000700000000000000" pitchFamily="2" charset="-78"/>
            </a:endParaRPr>
          </a:p>
        </p:txBody>
      </p:sp>
      <p:sp>
        <p:nvSpPr>
          <p:cNvPr id="69" name="TextBox 68">
            <a:extLst>
              <a:ext uri="{FF2B5EF4-FFF2-40B4-BE49-F238E27FC236}">
                <a16:creationId xmlns:a16="http://schemas.microsoft.com/office/drawing/2014/main" id="{6031C612-E595-4AFA-AF62-2D844535D88C}"/>
              </a:ext>
            </a:extLst>
          </p:cNvPr>
          <p:cNvSpPr txBox="1"/>
          <p:nvPr/>
        </p:nvSpPr>
        <p:spPr>
          <a:xfrm>
            <a:off x="8356241" y="5297153"/>
            <a:ext cx="3283552" cy="301621"/>
          </a:xfrm>
          <a:prstGeom prst="rect">
            <a:avLst/>
          </a:prstGeom>
          <a:noFill/>
        </p:spPr>
        <p:txBody>
          <a:bodyPr wrap="square" rtlCol="0">
            <a:spAutoFit/>
          </a:bodyPr>
          <a:lstStyle/>
          <a:p>
            <a:pPr algn="r">
              <a:lnSpc>
                <a:spcPct val="80000"/>
              </a:lnSpc>
            </a:pPr>
            <a:r>
              <a:rPr lang="fa-IR" altLang="ko-KR" sz="1600" u="sng" dirty="0">
                <a:solidFill>
                  <a:schemeClr val="tx1">
                    <a:lumMod val="85000"/>
                    <a:lumOff val="15000"/>
                  </a:schemeClr>
                </a:solidFill>
                <a:cs typeface="B Nazanin" panose="00000700000000000000" pitchFamily="2" charset="-78"/>
              </a:rPr>
              <a:t>نمونه کارها</a:t>
            </a:r>
            <a:endParaRPr lang="en-US" altLang="ko-KR" sz="1600" u="sng" dirty="0">
              <a:solidFill>
                <a:schemeClr val="tx1">
                  <a:lumMod val="85000"/>
                  <a:lumOff val="15000"/>
                </a:schemeClr>
              </a:solidFill>
              <a:cs typeface="B Nazanin" panose="00000700000000000000" pitchFamily="2" charset="-78"/>
            </a:endParaRPr>
          </a:p>
        </p:txBody>
      </p:sp>
      <p:sp>
        <p:nvSpPr>
          <p:cNvPr id="70" name="Text Placeholder 17">
            <a:extLst>
              <a:ext uri="{FF2B5EF4-FFF2-40B4-BE49-F238E27FC236}">
                <a16:creationId xmlns:a16="http://schemas.microsoft.com/office/drawing/2014/main" id="{4584F37F-4089-4548-8AF5-A99596190933}"/>
              </a:ext>
            </a:extLst>
          </p:cNvPr>
          <p:cNvSpPr txBox="1">
            <a:spLocks/>
          </p:cNvSpPr>
          <p:nvPr/>
        </p:nvSpPr>
        <p:spPr>
          <a:xfrm>
            <a:off x="7514312" y="2925316"/>
            <a:ext cx="4257897" cy="639821"/>
          </a:xfrm>
          <a:prstGeom prst="rect">
            <a:avLst/>
          </a:prstGeom>
        </p:spPr>
        <p:txBody>
          <a:bodyPr anchor="ctr"/>
          <a:lstStyle>
            <a:lvl1pPr marL="342900" indent="-342900" algn="l" defTabSz="914400" rtl="0" eaLnBrk="1" latinLnBrk="1"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1"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1"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9pPr>
          </a:lstStyle>
          <a:p>
            <a:pPr marL="0" indent="0" algn="r">
              <a:buNone/>
            </a:pPr>
            <a:r>
              <a:rPr lang="fa-IR" sz="3600" b="1" spc="300" dirty="0">
                <a:solidFill>
                  <a:schemeClr val="accent1"/>
                </a:solidFill>
                <a:cs typeface="B Nazanin" panose="00000700000000000000" pitchFamily="2" charset="-78"/>
              </a:rPr>
              <a:t>طرح</a:t>
            </a:r>
            <a:endParaRPr lang="en-US" sz="3600" b="1" spc="300" dirty="0">
              <a:solidFill>
                <a:schemeClr val="accent1"/>
              </a:solidFill>
              <a:cs typeface="B Nazanin" panose="00000700000000000000" pitchFamily="2" charset="-78"/>
            </a:endParaRPr>
          </a:p>
        </p:txBody>
      </p:sp>
      <p:sp>
        <p:nvSpPr>
          <p:cNvPr id="71" name="Rectangle 70">
            <a:extLst>
              <a:ext uri="{FF2B5EF4-FFF2-40B4-BE49-F238E27FC236}">
                <a16:creationId xmlns:a16="http://schemas.microsoft.com/office/drawing/2014/main" id="{6804A34D-9DD8-4165-8E0A-934F3FB0EBCB}"/>
              </a:ext>
            </a:extLst>
          </p:cNvPr>
          <p:cNvSpPr/>
          <p:nvPr/>
        </p:nvSpPr>
        <p:spPr>
          <a:xfrm>
            <a:off x="9324103" y="3565137"/>
            <a:ext cx="2448106" cy="646331"/>
          </a:xfrm>
          <a:prstGeom prst="rect">
            <a:avLst/>
          </a:prstGeom>
        </p:spPr>
        <p:txBody>
          <a:bodyPr wrap="none">
            <a:spAutoFit/>
          </a:bodyPr>
          <a:lstStyle/>
          <a:p>
            <a:pPr algn="l" rtl="1"/>
            <a:r>
              <a:rPr lang="fa-IR" sz="3600" b="1" spc="300" dirty="0">
                <a:solidFill>
                  <a:schemeClr val="accent2"/>
                </a:solidFill>
                <a:cs typeface="B Nazanin" panose="00000700000000000000" pitchFamily="2" charset="-78"/>
              </a:rPr>
              <a:t>سلامتی شما</a:t>
            </a:r>
            <a:endParaRPr lang="en-US" sz="3600" b="1" spc="300" dirty="0">
              <a:solidFill>
                <a:schemeClr val="accent2"/>
              </a:solidFill>
              <a:cs typeface="B Nazanin" panose="00000700000000000000" pitchFamily="2" charset="-78"/>
            </a:endParaRPr>
          </a:p>
        </p:txBody>
      </p:sp>
      <p:sp>
        <p:nvSpPr>
          <p:cNvPr id="72" name="TextBox 71">
            <a:extLst>
              <a:ext uri="{FF2B5EF4-FFF2-40B4-BE49-F238E27FC236}">
                <a16:creationId xmlns:a16="http://schemas.microsoft.com/office/drawing/2014/main" id="{2A8A1C6B-4ACC-454F-83AB-0069097083BF}"/>
              </a:ext>
            </a:extLst>
          </p:cNvPr>
          <p:cNvSpPr txBox="1"/>
          <p:nvPr/>
        </p:nvSpPr>
        <p:spPr>
          <a:xfrm>
            <a:off x="8787854" y="1855059"/>
            <a:ext cx="2899749" cy="769441"/>
          </a:xfrm>
          <a:prstGeom prst="rect">
            <a:avLst/>
          </a:prstGeom>
          <a:noFill/>
        </p:spPr>
        <p:txBody>
          <a:bodyPr wrap="square" lIns="36000" tIns="0" rIns="36000" bIns="0" rtlCol="0">
            <a:spAutoFit/>
          </a:bodyPr>
          <a:lstStyle/>
          <a:p>
            <a:pPr algn="r">
              <a:lnSpc>
                <a:spcPts val="3000"/>
              </a:lnSpc>
            </a:pPr>
            <a:r>
              <a:rPr lang="fa-IR" altLang="ko-KR" sz="2400" dirty="0">
                <a:solidFill>
                  <a:schemeClr val="tx1">
                    <a:lumMod val="85000"/>
                    <a:lumOff val="15000"/>
                  </a:schemeClr>
                </a:solidFill>
                <a:cs typeface="B Nazanin" panose="00000700000000000000" pitchFamily="2" charset="-78"/>
              </a:rPr>
              <a:t>ما ایجاد می کنیم حرفه ای با کیفیت ارائه  </a:t>
            </a:r>
            <a:r>
              <a:rPr lang="en-US" altLang="ko-KR" sz="2400" dirty="0">
                <a:solidFill>
                  <a:schemeClr val="tx1">
                    <a:lumMod val="85000"/>
                    <a:lumOff val="15000"/>
                  </a:schemeClr>
                </a:solidFill>
                <a:cs typeface="B Nazanin" panose="00000700000000000000" pitchFamily="2" charset="-78"/>
              </a:rPr>
              <a:t>PPT</a:t>
            </a:r>
          </a:p>
        </p:txBody>
      </p:sp>
    </p:spTree>
    <p:extLst>
      <p:ext uri="{BB962C8B-B14F-4D97-AF65-F5344CB8AC3E}">
        <p14:creationId xmlns:p14="http://schemas.microsoft.com/office/powerpoint/2010/main" val="1198383687"/>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Triángulo isósceles 11">
            <a:extLst>
              <a:ext uri="{FF2B5EF4-FFF2-40B4-BE49-F238E27FC236}">
                <a16:creationId xmlns:a16="http://schemas.microsoft.com/office/drawing/2014/main" id="{0606D88A-FE38-4DA4-A233-F48410EE5989}"/>
              </a:ext>
            </a:extLst>
          </p:cNvPr>
          <p:cNvSpPr/>
          <p:nvPr/>
        </p:nvSpPr>
        <p:spPr>
          <a:xfrm rot="10800000">
            <a:off x="-2" y="-2"/>
            <a:ext cx="12192001" cy="1108227"/>
          </a:xfrm>
          <a:prstGeom prst="triangle">
            <a:avLst/>
          </a:prstGeom>
          <a:solidFill>
            <a:srgbClr val="FFC000">
              <a:alpha val="44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s-PE">
              <a:cs typeface="B Nazanin" panose="00000700000000000000" pitchFamily="2" charset="-78"/>
            </a:endParaRPr>
          </a:p>
        </p:txBody>
      </p:sp>
      <p:sp>
        <p:nvSpPr>
          <p:cNvPr id="3" name="TextBox 2">
            <a:extLst>
              <a:ext uri="{FF2B5EF4-FFF2-40B4-BE49-F238E27FC236}">
                <a16:creationId xmlns:a16="http://schemas.microsoft.com/office/drawing/2014/main" id="{FDC1304A-FAD7-411C-81DE-77784C475FE0}"/>
              </a:ext>
            </a:extLst>
          </p:cNvPr>
          <p:cNvSpPr txBox="1"/>
          <p:nvPr/>
        </p:nvSpPr>
        <p:spPr>
          <a:xfrm>
            <a:off x="8001925" y="801609"/>
            <a:ext cx="3732743" cy="327782"/>
          </a:xfrm>
          <a:prstGeom prst="rect">
            <a:avLst/>
          </a:prstGeom>
          <a:noFill/>
        </p:spPr>
        <p:txBody>
          <a:bodyPr wrap="square" rtlCol="0">
            <a:spAutoFit/>
          </a:bodyPr>
          <a:lstStyle/>
          <a:p>
            <a:pPr algn="r" rtl="1">
              <a:lnSpc>
                <a:spcPct val="80000"/>
              </a:lnSpc>
            </a:pPr>
            <a:r>
              <a:rPr lang="fa-IR" altLang="ko-KR" dirty="0">
                <a:solidFill>
                  <a:schemeClr val="accent1"/>
                </a:solidFill>
                <a:cs typeface="B Nazanin" panose="00000700000000000000" pitchFamily="2" charset="-78"/>
              </a:rPr>
              <a:t>ارائه نمونه کارها ساده</a:t>
            </a:r>
            <a:endParaRPr lang="en-US" altLang="ko-KR" dirty="0">
              <a:solidFill>
                <a:schemeClr val="accent1"/>
              </a:solidFill>
              <a:cs typeface="B Nazanin" panose="00000700000000000000" pitchFamily="2" charset="-78"/>
            </a:endParaRPr>
          </a:p>
        </p:txBody>
      </p:sp>
      <p:sp>
        <p:nvSpPr>
          <p:cNvPr id="4" name="TextBox 3">
            <a:extLst>
              <a:ext uri="{FF2B5EF4-FFF2-40B4-BE49-F238E27FC236}">
                <a16:creationId xmlns:a16="http://schemas.microsoft.com/office/drawing/2014/main" id="{929F6D9D-0F12-4B0E-9BC4-23B13EAA7C01}"/>
              </a:ext>
            </a:extLst>
          </p:cNvPr>
          <p:cNvSpPr txBox="1"/>
          <p:nvPr/>
        </p:nvSpPr>
        <p:spPr>
          <a:xfrm>
            <a:off x="8001925" y="3213633"/>
            <a:ext cx="3732743" cy="327782"/>
          </a:xfrm>
          <a:prstGeom prst="rect">
            <a:avLst/>
          </a:prstGeom>
          <a:noFill/>
        </p:spPr>
        <p:txBody>
          <a:bodyPr wrap="square" rtlCol="0">
            <a:spAutoFit/>
          </a:bodyPr>
          <a:lstStyle/>
          <a:p>
            <a:pPr algn="r" rtl="1">
              <a:lnSpc>
                <a:spcPct val="80000"/>
              </a:lnSpc>
            </a:pPr>
            <a:r>
              <a:rPr lang="fa-IR" altLang="ko-KR" dirty="0">
                <a:solidFill>
                  <a:schemeClr val="accent3"/>
                </a:solidFill>
                <a:cs typeface="B Nazanin" panose="00000700000000000000" pitchFamily="2" charset="-78"/>
              </a:rPr>
              <a:t>ارائه نمونه کارها</a:t>
            </a:r>
            <a:endParaRPr lang="en-US" altLang="ko-KR" dirty="0">
              <a:solidFill>
                <a:schemeClr val="accent3"/>
              </a:solidFill>
              <a:cs typeface="B Nazanin" panose="00000700000000000000" pitchFamily="2" charset="-78"/>
            </a:endParaRPr>
          </a:p>
        </p:txBody>
      </p:sp>
      <p:sp>
        <p:nvSpPr>
          <p:cNvPr id="5" name="TextBox 4">
            <a:extLst>
              <a:ext uri="{FF2B5EF4-FFF2-40B4-BE49-F238E27FC236}">
                <a16:creationId xmlns:a16="http://schemas.microsoft.com/office/drawing/2014/main" id="{9D0BA6B5-367A-4BDF-B542-440C1FE44879}"/>
              </a:ext>
            </a:extLst>
          </p:cNvPr>
          <p:cNvSpPr txBox="1"/>
          <p:nvPr/>
        </p:nvSpPr>
        <p:spPr>
          <a:xfrm>
            <a:off x="8001925" y="2007621"/>
            <a:ext cx="3732743" cy="327782"/>
          </a:xfrm>
          <a:prstGeom prst="rect">
            <a:avLst/>
          </a:prstGeom>
          <a:noFill/>
        </p:spPr>
        <p:txBody>
          <a:bodyPr wrap="square" rtlCol="0">
            <a:spAutoFit/>
          </a:bodyPr>
          <a:lstStyle/>
          <a:p>
            <a:pPr algn="r" rtl="1">
              <a:lnSpc>
                <a:spcPct val="80000"/>
              </a:lnSpc>
            </a:pPr>
            <a:r>
              <a:rPr lang="fa-IR" altLang="ko-KR" dirty="0">
                <a:solidFill>
                  <a:schemeClr val="accent2"/>
                </a:solidFill>
                <a:cs typeface="B Nazanin" panose="00000700000000000000" pitchFamily="2" charset="-78"/>
              </a:rPr>
              <a:t>نمونه کارها ساده</a:t>
            </a:r>
            <a:endParaRPr lang="en-US" altLang="ko-KR" dirty="0">
              <a:solidFill>
                <a:schemeClr val="accent2"/>
              </a:solidFill>
              <a:cs typeface="B Nazanin" panose="00000700000000000000" pitchFamily="2" charset="-78"/>
            </a:endParaRPr>
          </a:p>
        </p:txBody>
      </p:sp>
      <p:sp>
        <p:nvSpPr>
          <p:cNvPr id="6" name="TextBox 5">
            <a:extLst>
              <a:ext uri="{FF2B5EF4-FFF2-40B4-BE49-F238E27FC236}">
                <a16:creationId xmlns:a16="http://schemas.microsoft.com/office/drawing/2014/main" id="{79588657-8490-491C-84B3-509CFC52E0C6}"/>
              </a:ext>
            </a:extLst>
          </p:cNvPr>
          <p:cNvSpPr txBox="1"/>
          <p:nvPr/>
        </p:nvSpPr>
        <p:spPr>
          <a:xfrm>
            <a:off x="8808227" y="1115541"/>
            <a:ext cx="2926441" cy="646331"/>
          </a:xfrm>
          <a:prstGeom prst="rect">
            <a:avLst/>
          </a:prstGeom>
          <a:noFill/>
        </p:spPr>
        <p:txBody>
          <a:bodyPr wrap="square" rtlCol="0">
            <a:spAutoFit/>
          </a:bodyPr>
          <a:lstStyle/>
          <a:p>
            <a:pPr algn="r" rtl="1"/>
            <a:r>
              <a:rPr lang="fa-IR" altLang="ko-KR" sz="1200" dirty="0">
                <a:solidFill>
                  <a:schemeClr val="tx1">
                    <a:lumMod val="85000"/>
                    <a:lumOff val="1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ko-KR" altLang="en-US" sz="1200" dirty="0">
              <a:solidFill>
                <a:schemeClr val="tx1">
                  <a:lumMod val="85000"/>
                  <a:lumOff val="15000"/>
                </a:schemeClr>
              </a:solidFill>
              <a:cs typeface="B Nazanin" panose="00000700000000000000" pitchFamily="2" charset="-78"/>
            </a:endParaRPr>
          </a:p>
        </p:txBody>
      </p:sp>
      <p:sp>
        <p:nvSpPr>
          <p:cNvPr id="7" name="TextBox 6">
            <a:extLst>
              <a:ext uri="{FF2B5EF4-FFF2-40B4-BE49-F238E27FC236}">
                <a16:creationId xmlns:a16="http://schemas.microsoft.com/office/drawing/2014/main" id="{5DF5920D-D598-4268-B835-6DA0376B04E6}"/>
              </a:ext>
            </a:extLst>
          </p:cNvPr>
          <p:cNvSpPr txBox="1"/>
          <p:nvPr/>
        </p:nvSpPr>
        <p:spPr>
          <a:xfrm>
            <a:off x="8808227" y="2318658"/>
            <a:ext cx="2926441" cy="646331"/>
          </a:xfrm>
          <a:prstGeom prst="rect">
            <a:avLst/>
          </a:prstGeom>
          <a:noFill/>
        </p:spPr>
        <p:txBody>
          <a:bodyPr wrap="square" rtlCol="0">
            <a:spAutoFit/>
          </a:bodyPr>
          <a:lstStyle/>
          <a:p>
            <a:pPr algn="r" rtl="1"/>
            <a:r>
              <a:rPr lang="fa-IR" altLang="ko-KR" sz="1200" dirty="0">
                <a:solidFill>
                  <a:schemeClr val="tx1">
                    <a:lumMod val="85000"/>
                    <a:lumOff val="1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ko-KR" altLang="en-US" sz="1200" dirty="0">
              <a:solidFill>
                <a:schemeClr val="tx1">
                  <a:lumMod val="85000"/>
                  <a:lumOff val="15000"/>
                </a:schemeClr>
              </a:solidFill>
              <a:cs typeface="B Nazanin" panose="00000700000000000000" pitchFamily="2" charset="-78"/>
            </a:endParaRPr>
          </a:p>
        </p:txBody>
      </p:sp>
      <p:sp>
        <p:nvSpPr>
          <p:cNvPr id="8" name="TextBox 7">
            <a:extLst>
              <a:ext uri="{FF2B5EF4-FFF2-40B4-BE49-F238E27FC236}">
                <a16:creationId xmlns:a16="http://schemas.microsoft.com/office/drawing/2014/main" id="{B146DE6A-12C4-4084-8752-2FB0C62AC3C9}"/>
              </a:ext>
            </a:extLst>
          </p:cNvPr>
          <p:cNvSpPr txBox="1"/>
          <p:nvPr/>
        </p:nvSpPr>
        <p:spPr>
          <a:xfrm>
            <a:off x="8808227" y="3521774"/>
            <a:ext cx="2926441" cy="646331"/>
          </a:xfrm>
          <a:prstGeom prst="rect">
            <a:avLst/>
          </a:prstGeom>
          <a:noFill/>
        </p:spPr>
        <p:txBody>
          <a:bodyPr wrap="square" rtlCol="0">
            <a:spAutoFit/>
          </a:bodyPr>
          <a:lstStyle/>
          <a:p>
            <a:pPr algn="r" rtl="1"/>
            <a:r>
              <a:rPr lang="fa-IR" altLang="ko-KR" sz="1200" dirty="0">
                <a:solidFill>
                  <a:schemeClr val="tx1">
                    <a:lumMod val="85000"/>
                    <a:lumOff val="1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ko-KR" altLang="en-US" sz="1200" dirty="0">
              <a:solidFill>
                <a:schemeClr val="tx1">
                  <a:lumMod val="85000"/>
                  <a:lumOff val="15000"/>
                </a:schemeClr>
              </a:solidFill>
              <a:cs typeface="B Nazanin" panose="00000700000000000000" pitchFamily="2" charset="-78"/>
            </a:endParaRPr>
          </a:p>
        </p:txBody>
      </p:sp>
      <p:sp>
        <p:nvSpPr>
          <p:cNvPr id="9" name="TextBox 8">
            <a:extLst>
              <a:ext uri="{FF2B5EF4-FFF2-40B4-BE49-F238E27FC236}">
                <a16:creationId xmlns:a16="http://schemas.microsoft.com/office/drawing/2014/main" id="{22F84CE7-692C-4690-8A2A-8D903E55B32A}"/>
              </a:ext>
            </a:extLst>
          </p:cNvPr>
          <p:cNvSpPr txBox="1"/>
          <p:nvPr/>
        </p:nvSpPr>
        <p:spPr>
          <a:xfrm>
            <a:off x="7344190" y="5177895"/>
            <a:ext cx="4198426" cy="769441"/>
          </a:xfrm>
          <a:prstGeom prst="rect">
            <a:avLst/>
          </a:prstGeom>
          <a:noFill/>
        </p:spPr>
        <p:txBody>
          <a:bodyPr wrap="square" rtlCol="0" anchor="ctr">
            <a:spAutoFit/>
          </a:bodyPr>
          <a:lstStyle/>
          <a:p>
            <a:pPr algn="dist" rtl="1"/>
            <a:r>
              <a:rPr lang="fa-IR" altLang="ko-KR" sz="4400" b="1" dirty="0">
                <a:solidFill>
                  <a:schemeClr val="accent4"/>
                </a:solidFill>
                <a:latin typeface="+mj-lt"/>
                <a:cs typeface="B Nazanin" panose="00000700000000000000" pitchFamily="2" charset="-78"/>
              </a:rPr>
              <a:t>عالی</a:t>
            </a:r>
            <a:endParaRPr lang="en-US" altLang="ko-KR" sz="4400" b="1" dirty="0">
              <a:solidFill>
                <a:schemeClr val="accent4"/>
              </a:solidFill>
              <a:latin typeface="+mj-lt"/>
              <a:cs typeface="B Nazanin" panose="00000700000000000000" pitchFamily="2" charset="-78"/>
            </a:endParaRPr>
          </a:p>
        </p:txBody>
      </p:sp>
      <p:sp>
        <p:nvSpPr>
          <p:cNvPr id="10" name="TextBox 9">
            <a:extLst>
              <a:ext uri="{FF2B5EF4-FFF2-40B4-BE49-F238E27FC236}">
                <a16:creationId xmlns:a16="http://schemas.microsoft.com/office/drawing/2014/main" id="{C0271161-AF04-40ED-B07E-CCC413809402}"/>
              </a:ext>
            </a:extLst>
          </p:cNvPr>
          <p:cNvSpPr txBox="1"/>
          <p:nvPr/>
        </p:nvSpPr>
        <p:spPr>
          <a:xfrm>
            <a:off x="7344190" y="5825057"/>
            <a:ext cx="4198426" cy="584775"/>
          </a:xfrm>
          <a:prstGeom prst="rect">
            <a:avLst/>
          </a:prstGeom>
          <a:noFill/>
        </p:spPr>
        <p:txBody>
          <a:bodyPr wrap="square" rtlCol="0" anchor="ctr">
            <a:spAutoFit/>
          </a:bodyPr>
          <a:lstStyle/>
          <a:p>
            <a:pPr algn="dist" rtl="1"/>
            <a:r>
              <a:rPr lang="fa-IR" altLang="ko-KR" sz="3200" b="1" dirty="0">
                <a:solidFill>
                  <a:schemeClr val="tx1">
                    <a:lumMod val="85000"/>
                    <a:lumOff val="15000"/>
                  </a:schemeClr>
                </a:solidFill>
                <a:cs typeface="B Nazanin" panose="00000700000000000000" pitchFamily="2" charset="-78"/>
              </a:rPr>
              <a:t>ارائه</a:t>
            </a:r>
            <a:endParaRPr lang="ko-KR" altLang="en-US" sz="3200" b="1" dirty="0">
              <a:solidFill>
                <a:schemeClr val="tx1">
                  <a:lumMod val="85000"/>
                  <a:lumOff val="15000"/>
                </a:schemeClr>
              </a:solidFill>
              <a:cs typeface="B Nazanin" panose="00000700000000000000" pitchFamily="2" charset="-78"/>
            </a:endParaRPr>
          </a:p>
        </p:txBody>
      </p:sp>
      <p:pic>
        <p:nvPicPr>
          <p:cNvPr id="15" name="Picture Placeholder 14">
            <a:extLst>
              <a:ext uri="{FF2B5EF4-FFF2-40B4-BE49-F238E27FC236}">
                <a16:creationId xmlns:a16="http://schemas.microsoft.com/office/drawing/2014/main" id="{5E5D086A-1CBE-8064-FEF0-A81EF09DD28D}"/>
              </a:ext>
            </a:extLst>
          </p:cNvPr>
          <p:cNvPicPr>
            <a:picLocks noGrp="1" noChangeAspect="1"/>
          </p:cNvPicPr>
          <p:nvPr>
            <p:ph type="pic" sz="quarter" idx="14"/>
          </p:nvPr>
        </p:nvPicPr>
        <p:blipFill>
          <a:blip r:embed="rId3">
            <a:extLst>
              <a:ext uri="{28A0092B-C50C-407E-A947-70E740481C1C}">
                <a14:useLocalDpi xmlns:a14="http://schemas.microsoft.com/office/drawing/2010/main" val="0"/>
              </a:ext>
            </a:extLst>
          </a:blip>
          <a:srcRect/>
          <a:stretch>
            <a:fillRect/>
          </a:stretch>
        </p:blipFill>
        <p:spPr/>
      </p:pic>
    </p:spTree>
    <p:extLst>
      <p:ext uri="{BB962C8B-B14F-4D97-AF65-F5344CB8AC3E}">
        <p14:creationId xmlns:p14="http://schemas.microsoft.com/office/powerpoint/2010/main" val="1404339508"/>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6" name="Triángulo isósceles 95">
            <a:extLst>
              <a:ext uri="{FF2B5EF4-FFF2-40B4-BE49-F238E27FC236}">
                <a16:creationId xmlns:a16="http://schemas.microsoft.com/office/drawing/2014/main" id="{F3C9591E-1E0A-44F2-8922-F0EDFC29E577}"/>
              </a:ext>
            </a:extLst>
          </p:cNvPr>
          <p:cNvSpPr/>
          <p:nvPr/>
        </p:nvSpPr>
        <p:spPr>
          <a:xfrm rot="10800000">
            <a:off x="-2" y="-2"/>
            <a:ext cx="12192001" cy="1108227"/>
          </a:xfrm>
          <a:prstGeom prst="triangle">
            <a:avLst/>
          </a:prstGeom>
          <a:solidFill>
            <a:srgbClr val="FFC000">
              <a:alpha val="44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s-PE">
              <a:cs typeface="B Nazanin" panose="00000700000000000000" pitchFamily="2" charset="-78"/>
            </a:endParaRPr>
          </a:p>
        </p:txBody>
      </p:sp>
      <p:grpSp>
        <p:nvGrpSpPr>
          <p:cNvPr id="63" name="Group 62">
            <a:extLst>
              <a:ext uri="{FF2B5EF4-FFF2-40B4-BE49-F238E27FC236}">
                <a16:creationId xmlns:a16="http://schemas.microsoft.com/office/drawing/2014/main" id="{275EE75C-4E29-4818-AD79-6801005808E5}"/>
              </a:ext>
            </a:extLst>
          </p:cNvPr>
          <p:cNvGrpSpPr/>
          <p:nvPr/>
        </p:nvGrpSpPr>
        <p:grpSpPr>
          <a:xfrm rot="20267001">
            <a:off x="4661463" y="4052132"/>
            <a:ext cx="676495" cy="1384949"/>
            <a:chOff x="7528445" y="2305877"/>
            <a:chExt cx="561155" cy="1148822"/>
          </a:xfrm>
        </p:grpSpPr>
        <p:sp>
          <p:nvSpPr>
            <p:cNvPr id="64" name="Freeform: Shape 63">
              <a:extLst>
                <a:ext uri="{FF2B5EF4-FFF2-40B4-BE49-F238E27FC236}">
                  <a16:creationId xmlns:a16="http://schemas.microsoft.com/office/drawing/2014/main" id="{E9E04C78-13B2-4AFF-A367-2A038C24CB49}"/>
                </a:ext>
              </a:extLst>
            </p:cNvPr>
            <p:cNvSpPr/>
            <p:nvPr/>
          </p:nvSpPr>
          <p:spPr>
            <a:xfrm>
              <a:off x="7534623" y="2338366"/>
              <a:ext cx="554977" cy="1116333"/>
            </a:xfrm>
            <a:custGeom>
              <a:avLst/>
              <a:gdLst>
                <a:gd name="connsiteX0" fmla="*/ 241208 w 288620"/>
                <a:gd name="connsiteY0" fmla="*/ 327965 h 580557"/>
                <a:gd name="connsiteX1" fmla="*/ 214668 w 288620"/>
                <a:gd name="connsiteY1" fmla="*/ 286496 h 580557"/>
                <a:gd name="connsiteX2" fmla="*/ 190119 w 288620"/>
                <a:gd name="connsiteY2" fmla="*/ 214175 h 580557"/>
                <a:gd name="connsiteX3" fmla="*/ 160925 w 288620"/>
                <a:gd name="connsiteY3" fmla="*/ 131239 h 580557"/>
                <a:gd name="connsiteX4" fmla="*/ 128414 w 288620"/>
                <a:gd name="connsiteY4" fmla="*/ 83467 h 580557"/>
                <a:gd name="connsiteX5" fmla="*/ 85287 w 288620"/>
                <a:gd name="connsiteY5" fmla="*/ 69202 h 580557"/>
                <a:gd name="connsiteX6" fmla="*/ 79316 w 288620"/>
                <a:gd name="connsiteY6" fmla="*/ 62899 h 580557"/>
                <a:gd name="connsiteX7" fmla="*/ 78984 w 288620"/>
                <a:gd name="connsiteY7" fmla="*/ 40008 h 580557"/>
                <a:gd name="connsiteX8" fmla="*/ 72349 w 288620"/>
                <a:gd name="connsiteY8" fmla="*/ 3848 h 580557"/>
                <a:gd name="connsiteX9" fmla="*/ 68036 w 288620"/>
                <a:gd name="connsiteY9" fmla="*/ 199 h 580557"/>
                <a:gd name="connsiteX10" fmla="*/ 58747 w 288620"/>
                <a:gd name="connsiteY10" fmla="*/ 15459 h 580557"/>
                <a:gd name="connsiteX11" fmla="*/ 61069 w 288620"/>
                <a:gd name="connsiteY11" fmla="*/ 26407 h 580557"/>
                <a:gd name="connsiteX12" fmla="*/ 63060 w 288620"/>
                <a:gd name="connsiteY12" fmla="*/ 63562 h 580557"/>
                <a:gd name="connsiteX13" fmla="*/ 56425 w 288620"/>
                <a:gd name="connsiteY13" fmla="*/ 73515 h 580557"/>
                <a:gd name="connsiteX14" fmla="*/ 40833 w 288620"/>
                <a:gd name="connsiteY14" fmla="*/ 81145 h 580557"/>
                <a:gd name="connsiteX15" fmla="*/ 3345 w 288620"/>
                <a:gd name="connsiteY15" fmla="*/ 159105 h 580557"/>
                <a:gd name="connsiteX16" fmla="*/ 3345 w 288620"/>
                <a:gd name="connsiteY16" fmla="*/ 159105 h 580557"/>
                <a:gd name="connsiteX17" fmla="*/ 3345 w 288620"/>
                <a:gd name="connsiteY17" fmla="*/ 159105 h 580557"/>
                <a:gd name="connsiteX18" fmla="*/ 28 w 288620"/>
                <a:gd name="connsiteY18" fmla="*/ 203560 h 580557"/>
                <a:gd name="connsiteX19" fmla="*/ 5999 w 288620"/>
                <a:gd name="connsiteY19" fmla="*/ 298771 h 580557"/>
                <a:gd name="connsiteX20" fmla="*/ 16947 w 288620"/>
                <a:gd name="connsiteY20" fmla="*/ 392655 h 580557"/>
                <a:gd name="connsiteX21" fmla="*/ 55762 w 288620"/>
                <a:gd name="connsiteY21" fmla="*/ 509430 h 580557"/>
                <a:gd name="connsiteX22" fmla="*/ 123106 w 288620"/>
                <a:gd name="connsiteY22" fmla="*/ 573458 h 580557"/>
                <a:gd name="connsiteX23" fmla="*/ 222962 w 288620"/>
                <a:gd name="connsiteY23" fmla="*/ 565496 h 580557"/>
                <a:gd name="connsiteX24" fmla="*/ 288980 w 288620"/>
                <a:gd name="connsiteY24" fmla="*/ 462322 h 580557"/>
                <a:gd name="connsiteX25" fmla="*/ 241208 w 288620"/>
                <a:gd name="connsiteY25" fmla="*/ 327965 h 580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88620" h="580557">
                  <a:moveTo>
                    <a:pt x="241208" y="327965"/>
                  </a:moveTo>
                  <a:cubicBezTo>
                    <a:pt x="231588" y="314695"/>
                    <a:pt x="221635" y="301425"/>
                    <a:pt x="214668" y="286496"/>
                  </a:cubicBezTo>
                  <a:cubicBezTo>
                    <a:pt x="204053" y="263274"/>
                    <a:pt x="197418" y="238393"/>
                    <a:pt x="190119" y="214175"/>
                  </a:cubicBezTo>
                  <a:cubicBezTo>
                    <a:pt x="181494" y="186309"/>
                    <a:pt x="174195" y="157778"/>
                    <a:pt x="160925" y="131239"/>
                  </a:cubicBezTo>
                  <a:cubicBezTo>
                    <a:pt x="155286" y="111666"/>
                    <a:pt x="145002" y="95078"/>
                    <a:pt x="128414" y="83467"/>
                  </a:cubicBezTo>
                  <a:cubicBezTo>
                    <a:pt x="115476" y="74510"/>
                    <a:pt x="100879" y="70197"/>
                    <a:pt x="85287" y="69202"/>
                  </a:cubicBezTo>
                  <a:cubicBezTo>
                    <a:pt x="80311" y="68870"/>
                    <a:pt x="79316" y="67211"/>
                    <a:pt x="79316" y="62899"/>
                  </a:cubicBezTo>
                  <a:cubicBezTo>
                    <a:pt x="79647" y="55269"/>
                    <a:pt x="79647" y="47638"/>
                    <a:pt x="78984" y="40008"/>
                  </a:cubicBezTo>
                  <a:cubicBezTo>
                    <a:pt x="77989" y="27734"/>
                    <a:pt x="76662" y="15459"/>
                    <a:pt x="72349" y="3848"/>
                  </a:cubicBezTo>
                  <a:cubicBezTo>
                    <a:pt x="71685" y="2189"/>
                    <a:pt x="72017" y="-797"/>
                    <a:pt x="68036" y="199"/>
                  </a:cubicBezTo>
                  <a:cubicBezTo>
                    <a:pt x="58416" y="2521"/>
                    <a:pt x="56093" y="6170"/>
                    <a:pt x="58747" y="15459"/>
                  </a:cubicBezTo>
                  <a:cubicBezTo>
                    <a:pt x="59742" y="18776"/>
                    <a:pt x="60406" y="22757"/>
                    <a:pt x="61069" y="26407"/>
                  </a:cubicBezTo>
                  <a:cubicBezTo>
                    <a:pt x="63392" y="38681"/>
                    <a:pt x="61733" y="51288"/>
                    <a:pt x="63060" y="63562"/>
                  </a:cubicBezTo>
                  <a:cubicBezTo>
                    <a:pt x="63723" y="70197"/>
                    <a:pt x="62065" y="72188"/>
                    <a:pt x="56425" y="73515"/>
                  </a:cubicBezTo>
                  <a:cubicBezTo>
                    <a:pt x="50785" y="75173"/>
                    <a:pt x="45477" y="77496"/>
                    <a:pt x="40833" y="81145"/>
                  </a:cubicBezTo>
                  <a:cubicBezTo>
                    <a:pt x="15288" y="100718"/>
                    <a:pt x="5999" y="128253"/>
                    <a:pt x="3345" y="159105"/>
                  </a:cubicBezTo>
                  <a:cubicBezTo>
                    <a:pt x="3345" y="159105"/>
                    <a:pt x="3345" y="159105"/>
                    <a:pt x="3345" y="159105"/>
                  </a:cubicBezTo>
                  <a:cubicBezTo>
                    <a:pt x="3345" y="159105"/>
                    <a:pt x="3345" y="159105"/>
                    <a:pt x="3345" y="159105"/>
                  </a:cubicBezTo>
                  <a:cubicBezTo>
                    <a:pt x="1355" y="173702"/>
                    <a:pt x="28" y="188631"/>
                    <a:pt x="28" y="203560"/>
                  </a:cubicBezTo>
                  <a:cubicBezTo>
                    <a:pt x="-304" y="235407"/>
                    <a:pt x="2350" y="267255"/>
                    <a:pt x="5999" y="298771"/>
                  </a:cubicBezTo>
                  <a:cubicBezTo>
                    <a:pt x="9649" y="329955"/>
                    <a:pt x="10976" y="361803"/>
                    <a:pt x="16947" y="392655"/>
                  </a:cubicBezTo>
                  <a:cubicBezTo>
                    <a:pt x="24909" y="433129"/>
                    <a:pt x="35525" y="472938"/>
                    <a:pt x="55762" y="509430"/>
                  </a:cubicBezTo>
                  <a:cubicBezTo>
                    <a:pt x="71354" y="537629"/>
                    <a:pt x="91922" y="561515"/>
                    <a:pt x="123106" y="573458"/>
                  </a:cubicBezTo>
                  <a:cubicBezTo>
                    <a:pt x="157608" y="586728"/>
                    <a:pt x="190783" y="580093"/>
                    <a:pt x="222962" y="565496"/>
                  </a:cubicBezTo>
                  <a:cubicBezTo>
                    <a:pt x="267416" y="545591"/>
                    <a:pt x="289312" y="510426"/>
                    <a:pt x="288980" y="462322"/>
                  </a:cubicBezTo>
                  <a:cubicBezTo>
                    <a:pt x="288648" y="412229"/>
                    <a:pt x="270070" y="368106"/>
                    <a:pt x="241208" y="327965"/>
                  </a:cubicBezTo>
                  <a:close/>
                </a:path>
              </a:pathLst>
            </a:custGeom>
            <a:solidFill>
              <a:schemeClr val="accent5">
                <a:lumMod val="75000"/>
              </a:schemeClr>
            </a:solidFill>
            <a:ln w="3309" cap="flat">
              <a:noFill/>
              <a:prstDash val="solid"/>
              <a:miter/>
            </a:ln>
          </p:spPr>
          <p:txBody>
            <a:bodyPr rtlCol="0" anchor="ctr"/>
            <a:lstStyle/>
            <a:p>
              <a:pPr algn="r" rtl="1"/>
              <a:endParaRPr lang="en-US">
                <a:cs typeface="B Nazanin" panose="00000700000000000000" pitchFamily="2" charset="-78"/>
              </a:endParaRPr>
            </a:p>
          </p:txBody>
        </p:sp>
        <p:sp>
          <p:nvSpPr>
            <p:cNvPr id="65" name="Freeform: Shape 64">
              <a:extLst>
                <a:ext uri="{FF2B5EF4-FFF2-40B4-BE49-F238E27FC236}">
                  <a16:creationId xmlns:a16="http://schemas.microsoft.com/office/drawing/2014/main" id="{37985AB2-DD77-4B47-A82E-952D892026A7}"/>
                </a:ext>
              </a:extLst>
            </p:cNvPr>
            <p:cNvSpPr/>
            <p:nvPr/>
          </p:nvSpPr>
          <p:spPr>
            <a:xfrm>
              <a:off x="7528445" y="2305877"/>
              <a:ext cx="322366" cy="322366"/>
            </a:xfrm>
            <a:custGeom>
              <a:avLst/>
              <a:gdLst>
                <a:gd name="connsiteX0" fmla="*/ 157912 w 155921"/>
                <a:gd name="connsiteY0" fmla="*/ 131239 h 155921"/>
                <a:gd name="connsiteX1" fmla="*/ 109145 w 155921"/>
                <a:gd name="connsiteY1" fmla="*/ 120291 h 155921"/>
                <a:gd name="connsiteX2" fmla="*/ 98197 w 155921"/>
                <a:gd name="connsiteY2" fmla="*/ 123940 h 155921"/>
                <a:gd name="connsiteX3" fmla="*/ 75638 w 155921"/>
                <a:gd name="connsiteY3" fmla="*/ 148490 h 155921"/>
                <a:gd name="connsiteX4" fmla="*/ 67013 w 155921"/>
                <a:gd name="connsiteY4" fmla="*/ 150148 h 155921"/>
                <a:gd name="connsiteX5" fmla="*/ 36824 w 155921"/>
                <a:gd name="connsiteY5" fmla="*/ 136215 h 155921"/>
                <a:gd name="connsiteX6" fmla="*/ 27867 w 155921"/>
                <a:gd name="connsiteY6" fmla="*/ 137210 h 155921"/>
                <a:gd name="connsiteX7" fmla="*/ 0 w 155921"/>
                <a:gd name="connsiteY7" fmla="*/ 159105 h 155921"/>
                <a:gd name="connsiteX8" fmla="*/ 37487 w 155921"/>
                <a:gd name="connsiteY8" fmla="*/ 81145 h 155921"/>
                <a:gd name="connsiteX9" fmla="*/ 53080 w 155921"/>
                <a:gd name="connsiteY9" fmla="*/ 73515 h 155921"/>
                <a:gd name="connsiteX10" fmla="*/ 59715 w 155921"/>
                <a:gd name="connsiteY10" fmla="*/ 63562 h 155921"/>
                <a:gd name="connsiteX11" fmla="*/ 57724 w 155921"/>
                <a:gd name="connsiteY11" fmla="*/ 26407 h 155921"/>
                <a:gd name="connsiteX12" fmla="*/ 55734 w 155921"/>
                <a:gd name="connsiteY12" fmla="*/ 15459 h 155921"/>
                <a:gd name="connsiteX13" fmla="*/ 65022 w 155921"/>
                <a:gd name="connsiteY13" fmla="*/ 199 h 155921"/>
                <a:gd name="connsiteX14" fmla="*/ 69335 w 155921"/>
                <a:gd name="connsiteY14" fmla="*/ 3848 h 155921"/>
                <a:gd name="connsiteX15" fmla="*/ 75970 w 155921"/>
                <a:gd name="connsiteY15" fmla="*/ 40008 h 155921"/>
                <a:gd name="connsiteX16" fmla="*/ 76302 w 155921"/>
                <a:gd name="connsiteY16" fmla="*/ 62899 h 155921"/>
                <a:gd name="connsiteX17" fmla="*/ 82273 w 155921"/>
                <a:gd name="connsiteY17" fmla="*/ 69202 h 155921"/>
                <a:gd name="connsiteX18" fmla="*/ 125400 w 155921"/>
                <a:gd name="connsiteY18" fmla="*/ 83467 h 155921"/>
                <a:gd name="connsiteX19" fmla="*/ 157912 w 155921"/>
                <a:gd name="connsiteY19" fmla="*/ 131239 h 1559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55921" h="155921">
                  <a:moveTo>
                    <a:pt x="157912" y="131239"/>
                  </a:moveTo>
                  <a:cubicBezTo>
                    <a:pt x="141656" y="127589"/>
                    <a:pt x="125400" y="124272"/>
                    <a:pt x="109145" y="120291"/>
                  </a:cubicBezTo>
                  <a:cubicBezTo>
                    <a:pt x="103837" y="118964"/>
                    <a:pt x="101183" y="120623"/>
                    <a:pt x="98197" y="123940"/>
                  </a:cubicBezTo>
                  <a:cubicBezTo>
                    <a:pt x="90899" y="132234"/>
                    <a:pt x="82937" y="140196"/>
                    <a:pt x="75638" y="148490"/>
                  </a:cubicBezTo>
                  <a:cubicBezTo>
                    <a:pt x="72984" y="151475"/>
                    <a:pt x="70662" y="151807"/>
                    <a:pt x="67013" y="150148"/>
                  </a:cubicBezTo>
                  <a:cubicBezTo>
                    <a:pt x="57061" y="145504"/>
                    <a:pt x="46776" y="141191"/>
                    <a:pt x="36824" y="136215"/>
                  </a:cubicBezTo>
                  <a:cubicBezTo>
                    <a:pt x="33506" y="134556"/>
                    <a:pt x="31184" y="134556"/>
                    <a:pt x="27867" y="137210"/>
                  </a:cubicBezTo>
                  <a:cubicBezTo>
                    <a:pt x="18910" y="144509"/>
                    <a:pt x="9289" y="151807"/>
                    <a:pt x="0" y="159105"/>
                  </a:cubicBezTo>
                  <a:cubicBezTo>
                    <a:pt x="2654" y="128253"/>
                    <a:pt x="11943" y="100718"/>
                    <a:pt x="37487" y="81145"/>
                  </a:cubicBezTo>
                  <a:cubicBezTo>
                    <a:pt x="42132" y="77496"/>
                    <a:pt x="47440" y="75173"/>
                    <a:pt x="53080" y="73515"/>
                  </a:cubicBezTo>
                  <a:cubicBezTo>
                    <a:pt x="58388" y="71856"/>
                    <a:pt x="60378" y="69865"/>
                    <a:pt x="59715" y="63562"/>
                  </a:cubicBezTo>
                  <a:cubicBezTo>
                    <a:pt x="58056" y="51288"/>
                    <a:pt x="60046" y="38681"/>
                    <a:pt x="57724" y="26407"/>
                  </a:cubicBezTo>
                  <a:cubicBezTo>
                    <a:pt x="57061" y="22757"/>
                    <a:pt x="56729" y="18776"/>
                    <a:pt x="55734" y="15459"/>
                  </a:cubicBezTo>
                  <a:cubicBezTo>
                    <a:pt x="53411" y="6170"/>
                    <a:pt x="55734" y="2521"/>
                    <a:pt x="65022" y="199"/>
                  </a:cubicBezTo>
                  <a:cubicBezTo>
                    <a:pt x="69003" y="-797"/>
                    <a:pt x="68672" y="2189"/>
                    <a:pt x="69335" y="3848"/>
                  </a:cubicBezTo>
                  <a:cubicBezTo>
                    <a:pt x="73648" y="15459"/>
                    <a:pt x="74975" y="27734"/>
                    <a:pt x="75970" y="40008"/>
                  </a:cubicBezTo>
                  <a:cubicBezTo>
                    <a:pt x="76634" y="47638"/>
                    <a:pt x="76302" y="55269"/>
                    <a:pt x="76302" y="62899"/>
                  </a:cubicBezTo>
                  <a:cubicBezTo>
                    <a:pt x="76302" y="67211"/>
                    <a:pt x="77297" y="68870"/>
                    <a:pt x="82273" y="69202"/>
                  </a:cubicBezTo>
                  <a:cubicBezTo>
                    <a:pt x="97865" y="69865"/>
                    <a:pt x="112794" y="74178"/>
                    <a:pt x="125400" y="83467"/>
                  </a:cubicBezTo>
                  <a:cubicBezTo>
                    <a:pt x="141988" y="95078"/>
                    <a:pt x="151940" y="111666"/>
                    <a:pt x="157912" y="131239"/>
                  </a:cubicBezTo>
                  <a:close/>
                </a:path>
              </a:pathLst>
            </a:custGeom>
            <a:solidFill>
              <a:schemeClr val="accent2">
                <a:lumMod val="75000"/>
              </a:schemeClr>
            </a:solidFill>
            <a:ln w="9525" cap="flat">
              <a:noFill/>
              <a:prstDash val="solid"/>
              <a:miter/>
            </a:ln>
          </p:spPr>
          <p:txBody>
            <a:bodyPr wrap="square" rtlCol="0" anchor="ctr">
              <a:noAutofit/>
            </a:bodyPr>
            <a:lstStyle/>
            <a:p>
              <a:pPr algn="r" rtl="1"/>
              <a:endParaRPr lang="en-US">
                <a:cs typeface="B Nazanin" panose="00000700000000000000" pitchFamily="2" charset="-78"/>
              </a:endParaRPr>
            </a:p>
          </p:txBody>
        </p:sp>
      </p:grpSp>
      <p:sp>
        <p:nvSpPr>
          <p:cNvPr id="2" name="Text Placeholder 1">
            <a:extLst>
              <a:ext uri="{FF2B5EF4-FFF2-40B4-BE49-F238E27FC236}">
                <a16:creationId xmlns:a16="http://schemas.microsoft.com/office/drawing/2014/main" id="{D735F7F3-C1B5-4B60-A00A-4EB618DDFB5A}"/>
              </a:ext>
            </a:extLst>
          </p:cNvPr>
          <p:cNvSpPr>
            <a:spLocks noGrp="1"/>
          </p:cNvSpPr>
          <p:nvPr>
            <p:ph type="body" sz="quarter" idx="10"/>
          </p:nvPr>
        </p:nvSpPr>
        <p:spPr/>
        <p:txBody>
          <a:bodyPr/>
          <a:lstStyle/>
          <a:p>
            <a:pPr rtl="1"/>
            <a:r>
              <a:rPr lang="fa-IR" dirty="0">
                <a:cs typeface="B Nazanin" panose="00000700000000000000" pitchFamily="2" charset="-78"/>
              </a:rPr>
              <a:t>سبک اینفوگرافیک</a:t>
            </a:r>
            <a:endParaRPr lang="en-US" dirty="0">
              <a:cs typeface="B Nazanin" panose="00000700000000000000" pitchFamily="2" charset="-78"/>
            </a:endParaRPr>
          </a:p>
        </p:txBody>
      </p:sp>
      <p:grpSp>
        <p:nvGrpSpPr>
          <p:cNvPr id="11" name="Group 10">
            <a:extLst>
              <a:ext uri="{FF2B5EF4-FFF2-40B4-BE49-F238E27FC236}">
                <a16:creationId xmlns:a16="http://schemas.microsoft.com/office/drawing/2014/main" id="{46B720C2-8079-4C03-9D99-EBD9A03B707B}"/>
              </a:ext>
            </a:extLst>
          </p:cNvPr>
          <p:cNvGrpSpPr/>
          <p:nvPr/>
        </p:nvGrpSpPr>
        <p:grpSpPr>
          <a:xfrm rot="19652038">
            <a:off x="5577851" y="2265030"/>
            <a:ext cx="1668669" cy="2905785"/>
            <a:chOff x="2755505" y="1879063"/>
            <a:chExt cx="552450" cy="962025"/>
          </a:xfrm>
          <a:solidFill>
            <a:schemeClr val="accent4"/>
          </a:solidFill>
        </p:grpSpPr>
        <p:sp>
          <p:nvSpPr>
            <p:cNvPr id="12" name="Freeform: Shape 11">
              <a:extLst>
                <a:ext uri="{FF2B5EF4-FFF2-40B4-BE49-F238E27FC236}">
                  <a16:creationId xmlns:a16="http://schemas.microsoft.com/office/drawing/2014/main" id="{FC7748E0-A753-4DB2-B483-4BE48C73202B}"/>
                </a:ext>
              </a:extLst>
            </p:cNvPr>
            <p:cNvSpPr/>
            <p:nvPr/>
          </p:nvSpPr>
          <p:spPr>
            <a:xfrm>
              <a:off x="2755505" y="1879063"/>
              <a:ext cx="552450" cy="962025"/>
            </a:xfrm>
            <a:custGeom>
              <a:avLst/>
              <a:gdLst>
                <a:gd name="connsiteX0" fmla="*/ 407432 w 552450"/>
                <a:gd name="connsiteY0" fmla="*/ 33338 h 962025"/>
                <a:gd name="connsiteX1" fmla="*/ 281702 w 552450"/>
                <a:gd name="connsiteY1" fmla="*/ 0 h 962025"/>
                <a:gd name="connsiteX2" fmla="*/ 266462 w 552450"/>
                <a:gd name="connsiteY2" fmla="*/ 0 h 962025"/>
                <a:gd name="connsiteX3" fmla="*/ 246459 w 552450"/>
                <a:gd name="connsiteY3" fmla="*/ 1905 h 962025"/>
                <a:gd name="connsiteX4" fmla="*/ 714 w 552450"/>
                <a:gd name="connsiteY4" fmla="*/ 260985 h 962025"/>
                <a:gd name="connsiteX5" fmla="*/ 714 w 552450"/>
                <a:gd name="connsiteY5" fmla="*/ 294322 h 962025"/>
                <a:gd name="connsiteX6" fmla="*/ 28337 w 552450"/>
                <a:gd name="connsiteY6" fmla="*/ 401003 h 962025"/>
                <a:gd name="connsiteX7" fmla="*/ 114062 w 552450"/>
                <a:gd name="connsiteY7" fmla="*/ 502920 h 962025"/>
                <a:gd name="connsiteX8" fmla="*/ 233124 w 552450"/>
                <a:gd name="connsiteY8" fmla="*/ 552450 h 962025"/>
                <a:gd name="connsiteX9" fmla="*/ 234077 w 552450"/>
                <a:gd name="connsiteY9" fmla="*/ 553403 h 962025"/>
                <a:gd name="connsiteX10" fmla="*/ 238839 w 552450"/>
                <a:gd name="connsiteY10" fmla="*/ 553403 h 962025"/>
                <a:gd name="connsiteX11" fmla="*/ 241697 w 552450"/>
                <a:gd name="connsiteY11" fmla="*/ 556260 h 962025"/>
                <a:gd name="connsiteX12" fmla="*/ 237887 w 552450"/>
                <a:gd name="connsiteY12" fmla="*/ 581025 h 962025"/>
                <a:gd name="connsiteX13" fmla="*/ 233124 w 552450"/>
                <a:gd name="connsiteY13" fmla="*/ 622935 h 962025"/>
                <a:gd name="connsiteX14" fmla="*/ 255032 w 552450"/>
                <a:gd name="connsiteY14" fmla="*/ 700087 h 962025"/>
                <a:gd name="connsiteX15" fmla="*/ 241697 w 552450"/>
                <a:gd name="connsiteY15" fmla="*/ 794385 h 962025"/>
                <a:gd name="connsiteX16" fmla="*/ 242649 w 552450"/>
                <a:gd name="connsiteY16" fmla="*/ 933450 h 962025"/>
                <a:gd name="connsiteX17" fmla="*/ 257889 w 552450"/>
                <a:gd name="connsiteY17" fmla="*/ 962025 h 962025"/>
                <a:gd name="connsiteX18" fmla="*/ 279797 w 552450"/>
                <a:gd name="connsiteY18" fmla="*/ 967740 h 962025"/>
                <a:gd name="connsiteX19" fmla="*/ 301704 w 552450"/>
                <a:gd name="connsiteY19" fmla="*/ 962025 h 962025"/>
                <a:gd name="connsiteX20" fmla="*/ 316944 w 552450"/>
                <a:gd name="connsiteY20" fmla="*/ 933450 h 962025"/>
                <a:gd name="connsiteX21" fmla="*/ 317897 w 552450"/>
                <a:gd name="connsiteY21" fmla="*/ 794385 h 962025"/>
                <a:gd name="connsiteX22" fmla="*/ 304562 w 552450"/>
                <a:gd name="connsiteY22" fmla="*/ 700087 h 962025"/>
                <a:gd name="connsiteX23" fmla="*/ 326469 w 552450"/>
                <a:gd name="connsiteY23" fmla="*/ 622935 h 962025"/>
                <a:gd name="connsiteX24" fmla="*/ 321707 w 552450"/>
                <a:gd name="connsiteY24" fmla="*/ 581025 h 962025"/>
                <a:gd name="connsiteX25" fmla="*/ 317897 w 552450"/>
                <a:gd name="connsiteY25" fmla="*/ 556260 h 962025"/>
                <a:gd name="connsiteX26" fmla="*/ 320754 w 552450"/>
                <a:gd name="connsiteY26" fmla="*/ 553403 h 962025"/>
                <a:gd name="connsiteX27" fmla="*/ 322659 w 552450"/>
                <a:gd name="connsiteY27" fmla="*/ 553403 h 962025"/>
                <a:gd name="connsiteX28" fmla="*/ 333137 w 552450"/>
                <a:gd name="connsiteY28" fmla="*/ 550545 h 962025"/>
                <a:gd name="connsiteX29" fmla="*/ 556022 w 552450"/>
                <a:gd name="connsiteY29" fmla="*/ 316230 h 962025"/>
                <a:gd name="connsiteX30" fmla="*/ 407432 w 552450"/>
                <a:gd name="connsiteY30" fmla="*/ 33338 h 962025"/>
                <a:gd name="connsiteX31" fmla="*/ 277892 w 552450"/>
                <a:gd name="connsiteY31" fmla="*/ 939165 h 962025"/>
                <a:gd name="connsiteX32" fmla="*/ 263604 w 552450"/>
                <a:gd name="connsiteY32" fmla="*/ 924878 h 962025"/>
                <a:gd name="connsiteX33" fmla="*/ 277892 w 552450"/>
                <a:gd name="connsiteY33" fmla="*/ 910590 h 962025"/>
                <a:gd name="connsiteX34" fmla="*/ 292179 w 552450"/>
                <a:gd name="connsiteY34" fmla="*/ 924878 h 962025"/>
                <a:gd name="connsiteX35" fmla="*/ 277892 w 552450"/>
                <a:gd name="connsiteY35" fmla="*/ 939165 h 962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552450" h="962025">
                  <a:moveTo>
                    <a:pt x="407432" y="33338"/>
                  </a:moveTo>
                  <a:cubicBezTo>
                    <a:pt x="368379" y="12382"/>
                    <a:pt x="325517" y="2857"/>
                    <a:pt x="281702" y="0"/>
                  </a:cubicBezTo>
                  <a:cubicBezTo>
                    <a:pt x="276939" y="0"/>
                    <a:pt x="271224" y="0"/>
                    <a:pt x="266462" y="0"/>
                  </a:cubicBezTo>
                  <a:cubicBezTo>
                    <a:pt x="259794" y="2857"/>
                    <a:pt x="253127" y="0"/>
                    <a:pt x="246459" y="1905"/>
                  </a:cubicBezTo>
                  <a:cubicBezTo>
                    <a:pt x="110252" y="18097"/>
                    <a:pt x="9287" y="124778"/>
                    <a:pt x="714" y="260985"/>
                  </a:cubicBezTo>
                  <a:cubicBezTo>
                    <a:pt x="-238" y="271462"/>
                    <a:pt x="-238" y="282893"/>
                    <a:pt x="714" y="294322"/>
                  </a:cubicBezTo>
                  <a:cubicBezTo>
                    <a:pt x="714" y="332422"/>
                    <a:pt x="12144" y="367665"/>
                    <a:pt x="28337" y="401003"/>
                  </a:cubicBezTo>
                  <a:cubicBezTo>
                    <a:pt x="47387" y="441960"/>
                    <a:pt x="77867" y="475297"/>
                    <a:pt x="114062" y="502920"/>
                  </a:cubicBezTo>
                  <a:cubicBezTo>
                    <a:pt x="149304" y="529590"/>
                    <a:pt x="189309" y="544830"/>
                    <a:pt x="233124" y="552450"/>
                  </a:cubicBezTo>
                  <a:cubicBezTo>
                    <a:pt x="233124" y="552450"/>
                    <a:pt x="234077" y="553403"/>
                    <a:pt x="234077" y="553403"/>
                  </a:cubicBezTo>
                  <a:lnTo>
                    <a:pt x="238839" y="553403"/>
                  </a:lnTo>
                  <a:cubicBezTo>
                    <a:pt x="239792" y="554355"/>
                    <a:pt x="240744" y="555308"/>
                    <a:pt x="241697" y="556260"/>
                  </a:cubicBezTo>
                  <a:cubicBezTo>
                    <a:pt x="240744" y="566737"/>
                    <a:pt x="247412" y="575310"/>
                    <a:pt x="237887" y="581025"/>
                  </a:cubicBezTo>
                  <a:cubicBezTo>
                    <a:pt x="223599" y="590550"/>
                    <a:pt x="229314" y="612458"/>
                    <a:pt x="233124" y="622935"/>
                  </a:cubicBezTo>
                  <a:cubicBezTo>
                    <a:pt x="245507" y="652462"/>
                    <a:pt x="255984" y="666750"/>
                    <a:pt x="255032" y="700087"/>
                  </a:cubicBezTo>
                  <a:cubicBezTo>
                    <a:pt x="254079" y="721995"/>
                    <a:pt x="240744" y="772478"/>
                    <a:pt x="241697" y="794385"/>
                  </a:cubicBezTo>
                  <a:cubicBezTo>
                    <a:pt x="241697" y="841058"/>
                    <a:pt x="242649" y="886778"/>
                    <a:pt x="242649" y="933450"/>
                  </a:cubicBezTo>
                  <a:cubicBezTo>
                    <a:pt x="242649" y="945833"/>
                    <a:pt x="246459" y="956310"/>
                    <a:pt x="257889" y="962025"/>
                  </a:cubicBezTo>
                  <a:cubicBezTo>
                    <a:pt x="265509" y="965835"/>
                    <a:pt x="273129" y="967740"/>
                    <a:pt x="279797" y="967740"/>
                  </a:cubicBezTo>
                  <a:cubicBezTo>
                    <a:pt x="286464" y="967740"/>
                    <a:pt x="294084" y="965835"/>
                    <a:pt x="301704" y="962025"/>
                  </a:cubicBezTo>
                  <a:cubicBezTo>
                    <a:pt x="313134" y="956310"/>
                    <a:pt x="316944" y="945833"/>
                    <a:pt x="316944" y="933450"/>
                  </a:cubicBezTo>
                  <a:cubicBezTo>
                    <a:pt x="316944" y="886778"/>
                    <a:pt x="316944" y="841058"/>
                    <a:pt x="317897" y="794385"/>
                  </a:cubicBezTo>
                  <a:cubicBezTo>
                    <a:pt x="317897" y="772478"/>
                    <a:pt x="305514" y="721995"/>
                    <a:pt x="304562" y="700087"/>
                  </a:cubicBezTo>
                  <a:cubicBezTo>
                    <a:pt x="303609" y="666750"/>
                    <a:pt x="314087" y="653415"/>
                    <a:pt x="326469" y="622935"/>
                  </a:cubicBezTo>
                  <a:cubicBezTo>
                    <a:pt x="331232" y="612458"/>
                    <a:pt x="335994" y="590550"/>
                    <a:pt x="321707" y="581025"/>
                  </a:cubicBezTo>
                  <a:cubicBezTo>
                    <a:pt x="312182" y="574358"/>
                    <a:pt x="318849" y="565785"/>
                    <a:pt x="317897" y="556260"/>
                  </a:cubicBezTo>
                  <a:cubicBezTo>
                    <a:pt x="318849" y="555308"/>
                    <a:pt x="319802" y="554355"/>
                    <a:pt x="320754" y="553403"/>
                  </a:cubicBezTo>
                  <a:lnTo>
                    <a:pt x="322659" y="553403"/>
                  </a:lnTo>
                  <a:cubicBezTo>
                    <a:pt x="325517" y="551498"/>
                    <a:pt x="328374" y="550545"/>
                    <a:pt x="333137" y="550545"/>
                  </a:cubicBezTo>
                  <a:cubicBezTo>
                    <a:pt x="451247" y="527685"/>
                    <a:pt x="537924" y="435293"/>
                    <a:pt x="556022" y="316230"/>
                  </a:cubicBezTo>
                  <a:cubicBezTo>
                    <a:pt x="569357" y="202883"/>
                    <a:pt x="511254" y="89535"/>
                    <a:pt x="407432" y="33338"/>
                  </a:cubicBezTo>
                  <a:close/>
                  <a:moveTo>
                    <a:pt x="277892" y="939165"/>
                  </a:moveTo>
                  <a:cubicBezTo>
                    <a:pt x="269319" y="939165"/>
                    <a:pt x="263604" y="932498"/>
                    <a:pt x="263604" y="924878"/>
                  </a:cubicBezTo>
                  <a:cubicBezTo>
                    <a:pt x="263604" y="916305"/>
                    <a:pt x="270272" y="910590"/>
                    <a:pt x="277892" y="910590"/>
                  </a:cubicBezTo>
                  <a:cubicBezTo>
                    <a:pt x="286464" y="910590"/>
                    <a:pt x="292179" y="917258"/>
                    <a:pt x="292179" y="924878"/>
                  </a:cubicBezTo>
                  <a:cubicBezTo>
                    <a:pt x="292179" y="932498"/>
                    <a:pt x="285512" y="939165"/>
                    <a:pt x="277892" y="939165"/>
                  </a:cubicBezTo>
                  <a:close/>
                </a:path>
              </a:pathLst>
            </a:custGeom>
            <a:solidFill>
              <a:schemeClr val="tx1">
                <a:lumMod val="75000"/>
                <a:lumOff val="25000"/>
              </a:schemeClr>
            </a:solidFill>
            <a:ln w="9525" cap="flat">
              <a:noFill/>
              <a:prstDash val="solid"/>
              <a:miter/>
            </a:ln>
          </p:spPr>
          <p:txBody>
            <a:bodyPr rtlCol="0" anchor="ctr"/>
            <a:lstStyle/>
            <a:p>
              <a:pPr algn="r" rtl="1"/>
              <a:endParaRPr lang="en-US" dirty="0">
                <a:cs typeface="B Nazanin" panose="00000700000000000000" pitchFamily="2" charset="-78"/>
              </a:endParaRPr>
            </a:p>
          </p:txBody>
        </p:sp>
        <p:sp>
          <p:nvSpPr>
            <p:cNvPr id="13" name="Freeform: Shape 12">
              <a:extLst>
                <a:ext uri="{FF2B5EF4-FFF2-40B4-BE49-F238E27FC236}">
                  <a16:creationId xmlns:a16="http://schemas.microsoft.com/office/drawing/2014/main" id="{00D13A73-0AD3-442A-8D5A-898096856255}"/>
                </a:ext>
              </a:extLst>
            </p:cNvPr>
            <p:cNvSpPr/>
            <p:nvPr/>
          </p:nvSpPr>
          <p:spPr>
            <a:xfrm>
              <a:off x="2801939" y="1928593"/>
              <a:ext cx="457200" cy="457200"/>
            </a:xfrm>
            <a:custGeom>
              <a:avLst/>
              <a:gdLst>
                <a:gd name="connsiteX0" fmla="*/ 230505 w 457200"/>
                <a:gd name="connsiteY0" fmla="*/ 0 h 457200"/>
                <a:gd name="connsiteX1" fmla="*/ 0 w 457200"/>
                <a:gd name="connsiteY1" fmla="*/ 225742 h 457200"/>
                <a:gd name="connsiteX2" fmla="*/ 229552 w 457200"/>
                <a:gd name="connsiteY2" fmla="*/ 459105 h 457200"/>
                <a:gd name="connsiteX3" fmla="*/ 459105 w 457200"/>
                <a:gd name="connsiteY3" fmla="*/ 229552 h 457200"/>
                <a:gd name="connsiteX4" fmla="*/ 230505 w 457200"/>
                <a:gd name="connsiteY4" fmla="*/ 0 h 457200"/>
                <a:gd name="connsiteX5" fmla="*/ 230505 w 457200"/>
                <a:gd name="connsiteY5" fmla="*/ 442913 h 457200"/>
                <a:gd name="connsiteX6" fmla="*/ 16192 w 457200"/>
                <a:gd name="connsiteY6" fmla="*/ 225742 h 457200"/>
                <a:gd name="connsiteX7" fmla="*/ 230505 w 457200"/>
                <a:gd name="connsiteY7" fmla="*/ 16192 h 457200"/>
                <a:gd name="connsiteX8" fmla="*/ 443865 w 457200"/>
                <a:gd name="connsiteY8" fmla="*/ 229552 h 457200"/>
                <a:gd name="connsiteX9" fmla="*/ 230505 w 457200"/>
                <a:gd name="connsiteY9" fmla="*/ 442913 h 457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7200" h="457200">
                  <a:moveTo>
                    <a:pt x="230505" y="0"/>
                  </a:moveTo>
                  <a:cubicBezTo>
                    <a:pt x="103822" y="0"/>
                    <a:pt x="0" y="100965"/>
                    <a:pt x="0" y="225742"/>
                  </a:cubicBezTo>
                  <a:cubicBezTo>
                    <a:pt x="0" y="356235"/>
                    <a:pt x="100965" y="459105"/>
                    <a:pt x="229552" y="459105"/>
                  </a:cubicBezTo>
                  <a:cubicBezTo>
                    <a:pt x="356235" y="459105"/>
                    <a:pt x="459105" y="356235"/>
                    <a:pt x="459105" y="229552"/>
                  </a:cubicBezTo>
                  <a:cubicBezTo>
                    <a:pt x="459105" y="102870"/>
                    <a:pt x="357188" y="0"/>
                    <a:pt x="230505" y="0"/>
                  </a:cubicBezTo>
                  <a:close/>
                  <a:moveTo>
                    <a:pt x="230505" y="442913"/>
                  </a:moveTo>
                  <a:cubicBezTo>
                    <a:pt x="110490" y="442913"/>
                    <a:pt x="16192" y="346710"/>
                    <a:pt x="16192" y="225742"/>
                  </a:cubicBezTo>
                  <a:cubicBezTo>
                    <a:pt x="16192" y="110490"/>
                    <a:pt x="113347" y="15240"/>
                    <a:pt x="230505" y="16192"/>
                  </a:cubicBezTo>
                  <a:cubicBezTo>
                    <a:pt x="347663" y="16192"/>
                    <a:pt x="442913" y="111442"/>
                    <a:pt x="443865" y="229552"/>
                  </a:cubicBezTo>
                  <a:cubicBezTo>
                    <a:pt x="444817" y="345757"/>
                    <a:pt x="347663" y="442913"/>
                    <a:pt x="230505" y="442913"/>
                  </a:cubicBezTo>
                  <a:close/>
                </a:path>
              </a:pathLst>
            </a:custGeom>
            <a:solidFill>
              <a:schemeClr val="bg1"/>
            </a:solidFill>
            <a:ln w="9525" cap="flat">
              <a:noFill/>
              <a:prstDash val="solid"/>
              <a:miter/>
            </a:ln>
          </p:spPr>
          <p:txBody>
            <a:bodyPr rtlCol="0" anchor="ctr"/>
            <a:lstStyle/>
            <a:p>
              <a:pPr algn="r" rtl="1"/>
              <a:endParaRPr lang="en-US">
                <a:cs typeface="B Nazanin" panose="00000700000000000000" pitchFamily="2" charset="-78"/>
              </a:endParaRPr>
            </a:p>
          </p:txBody>
        </p:sp>
      </p:grpSp>
      <p:grpSp>
        <p:nvGrpSpPr>
          <p:cNvPr id="14" name="Group 13">
            <a:extLst>
              <a:ext uri="{FF2B5EF4-FFF2-40B4-BE49-F238E27FC236}">
                <a16:creationId xmlns:a16="http://schemas.microsoft.com/office/drawing/2014/main" id="{0D812E9A-09C3-4FE4-BE6A-7973F048A132}"/>
              </a:ext>
            </a:extLst>
          </p:cNvPr>
          <p:cNvGrpSpPr/>
          <p:nvPr/>
        </p:nvGrpSpPr>
        <p:grpSpPr>
          <a:xfrm>
            <a:off x="5841425" y="2945615"/>
            <a:ext cx="700565" cy="635820"/>
            <a:chOff x="6587475" y="3356075"/>
            <a:chExt cx="700565" cy="635820"/>
          </a:xfrm>
        </p:grpSpPr>
        <p:sp>
          <p:nvSpPr>
            <p:cNvPr id="15" name="Oval 5">
              <a:extLst>
                <a:ext uri="{FF2B5EF4-FFF2-40B4-BE49-F238E27FC236}">
                  <a16:creationId xmlns:a16="http://schemas.microsoft.com/office/drawing/2014/main" id="{460D3D4D-07AB-4832-99E6-E17ED3196706}"/>
                </a:ext>
              </a:extLst>
            </p:cNvPr>
            <p:cNvSpPr/>
            <p:nvPr/>
          </p:nvSpPr>
          <p:spPr>
            <a:xfrm>
              <a:off x="6587475" y="3356075"/>
              <a:ext cx="700565" cy="635820"/>
            </a:xfrm>
            <a:custGeom>
              <a:avLst/>
              <a:gdLst>
                <a:gd name="connsiteX0" fmla="*/ 0 w 1412340"/>
                <a:gd name="connsiteY0" fmla="*/ 706170 h 1412340"/>
                <a:gd name="connsiteX1" fmla="*/ 706170 w 1412340"/>
                <a:gd name="connsiteY1" fmla="*/ 0 h 1412340"/>
                <a:gd name="connsiteX2" fmla="*/ 1412340 w 1412340"/>
                <a:gd name="connsiteY2" fmla="*/ 706170 h 1412340"/>
                <a:gd name="connsiteX3" fmla="*/ 706170 w 1412340"/>
                <a:gd name="connsiteY3" fmla="*/ 1412340 h 1412340"/>
                <a:gd name="connsiteX4" fmla="*/ 0 w 1412340"/>
                <a:gd name="connsiteY4" fmla="*/ 706170 h 1412340"/>
                <a:gd name="connsiteX0" fmla="*/ 0 w 1440106"/>
                <a:gd name="connsiteY0" fmla="*/ 723095 h 1429265"/>
                <a:gd name="connsiteX1" fmla="*/ 706170 w 1440106"/>
                <a:gd name="connsiteY1" fmla="*/ 16925 h 1429265"/>
                <a:gd name="connsiteX2" fmla="*/ 1240325 w 1440106"/>
                <a:gd name="connsiteY2" fmla="*/ 261368 h 1429265"/>
                <a:gd name="connsiteX3" fmla="*/ 1412340 w 1440106"/>
                <a:gd name="connsiteY3" fmla="*/ 723095 h 1429265"/>
                <a:gd name="connsiteX4" fmla="*/ 706170 w 1440106"/>
                <a:gd name="connsiteY4" fmla="*/ 1429265 h 1429265"/>
                <a:gd name="connsiteX5" fmla="*/ 0 w 1440106"/>
                <a:gd name="connsiteY5" fmla="*/ 723095 h 1429265"/>
                <a:gd name="connsiteX0" fmla="*/ 23086 w 1463192"/>
                <a:gd name="connsiteY0" fmla="*/ 723095 h 1450970"/>
                <a:gd name="connsiteX1" fmla="*/ 729256 w 1463192"/>
                <a:gd name="connsiteY1" fmla="*/ 16925 h 1450970"/>
                <a:gd name="connsiteX2" fmla="*/ 1263411 w 1463192"/>
                <a:gd name="connsiteY2" fmla="*/ 261368 h 1450970"/>
                <a:gd name="connsiteX3" fmla="*/ 1435426 w 1463192"/>
                <a:gd name="connsiteY3" fmla="*/ 723095 h 1450970"/>
                <a:gd name="connsiteX4" fmla="*/ 729256 w 1463192"/>
                <a:gd name="connsiteY4" fmla="*/ 1429265 h 1450970"/>
                <a:gd name="connsiteX5" fmla="*/ 222263 w 1463192"/>
                <a:gd name="connsiteY5" fmla="*/ 1221036 h 1450970"/>
                <a:gd name="connsiteX6" fmla="*/ 23086 w 1463192"/>
                <a:gd name="connsiteY6" fmla="*/ 723095 h 1450970"/>
                <a:gd name="connsiteX0" fmla="*/ 23086 w 1438966"/>
                <a:gd name="connsiteY0" fmla="*/ 723095 h 1431250"/>
                <a:gd name="connsiteX1" fmla="*/ 729256 w 1438966"/>
                <a:gd name="connsiteY1" fmla="*/ 16925 h 1431250"/>
                <a:gd name="connsiteX2" fmla="*/ 1263411 w 1438966"/>
                <a:gd name="connsiteY2" fmla="*/ 261368 h 1431250"/>
                <a:gd name="connsiteX3" fmla="*/ 1435426 w 1438966"/>
                <a:gd name="connsiteY3" fmla="*/ 723095 h 1431250"/>
                <a:gd name="connsiteX4" fmla="*/ 1136663 w 1438966"/>
                <a:gd name="connsiteY4" fmla="*/ 1112394 h 1431250"/>
                <a:gd name="connsiteX5" fmla="*/ 729256 w 1438966"/>
                <a:gd name="connsiteY5" fmla="*/ 1429265 h 1431250"/>
                <a:gd name="connsiteX6" fmla="*/ 222263 w 1438966"/>
                <a:gd name="connsiteY6" fmla="*/ 1221036 h 1431250"/>
                <a:gd name="connsiteX7" fmla="*/ 23086 w 1438966"/>
                <a:gd name="connsiteY7" fmla="*/ 723095 h 1431250"/>
                <a:gd name="connsiteX0" fmla="*/ 23086 w 1438966"/>
                <a:gd name="connsiteY0" fmla="*/ 723095 h 1432175"/>
                <a:gd name="connsiteX1" fmla="*/ 729256 w 1438966"/>
                <a:gd name="connsiteY1" fmla="*/ 16925 h 1432175"/>
                <a:gd name="connsiteX2" fmla="*/ 1263411 w 1438966"/>
                <a:gd name="connsiteY2" fmla="*/ 261368 h 1432175"/>
                <a:gd name="connsiteX3" fmla="*/ 1435426 w 1438966"/>
                <a:gd name="connsiteY3" fmla="*/ 723095 h 1432175"/>
                <a:gd name="connsiteX4" fmla="*/ 1109503 w 1438966"/>
                <a:gd name="connsiteY4" fmla="*/ 1085233 h 1432175"/>
                <a:gd name="connsiteX5" fmla="*/ 729256 w 1438966"/>
                <a:gd name="connsiteY5" fmla="*/ 1429265 h 1432175"/>
                <a:gd name="connsiteX6" fmla="*/ 222263 w 1438966"/>
                <a:gd name="connsiteY6" fmla="*/ 1221036 h 1432175"/>
                <a:gd name="connsiteX7" fmla="*/ 23086 w 1438966"/>
                <a:gd name="connsiteY7" fmla="*/ 723095 h 1432175"/>
                <a:gd name="connsiteX0" fmla="*/ 23086 w 1492024"/>
                <a:gd name="connsiteY0" fmla="*/ 723095 h 1432175"/>
                <a:gd name="connsiteX1" fmla="*/ 729256 w 1492024"/>
                <a:gd name="connsiteY1" fmla="*/ 16925 h 1432175"/>
                <a:gd name="connsiteX2" fmla="*/ 1263411 w 1492024"/>
                <a:gd name="connsiteY2" fmla="*/ 261368 h 1432175"/>
                <a:gd name="connsiteX3" fmla="*/ 1489747 w 1492024"/>
                <a:gd name="connsiteY3" fmla="*/ 723095 h 1432175"/>
                <a:gd name="connsiteX4" fmla="*/ 1109503 w 1492024"/>
                <a:gd name="connsiteY4" fmla="*/ 1085233 h 1432175"/>
                <a:gd name="connsiteX5" fmla="*/ 729256 w 1492024"/>
                <a:gd name="connsiteY5" fmla="*/ 1429265 h 1432175"/>
                <a:gd name="connsiteX6" fmla="*/ 222263 w 1492024"/>
                <a:gd name="connsiteY6" fmla="*/ 1221036 h 1432175"/>
                <a:gd name="connsiteX7" fmla="*/ 23086 w 1492024"/>
                <a:gd name="connsiteY7" fmla="*/ 723095 h 1432175"/>
                <a:gd name="connsiteX0" fmla="*/ 23086 w 1491219"/>
                <a:gd name="connsiteY0" fmla="*/ 719305 h 1428385"/>
                <a:gd name="connsiteX1" fmla="*/ 729256 w 1491219"/>
                <a:gd name="connsiteY1" fmla="*/ 13135 h 1428385"/>
                <a:gd name="connsiteX2" fmla="*/ 1181929 w 1491219"/>
                <a:gd name="connsiteY2" fmla="*/ 293792 h 1428385"/>
                <a:gd name="connsiteX3" fmla="*/ 1489747 w 1491219"/>
                <a:gd name="connsiteY3" fmla="*/ 719305 h 1428385"/>
                <a:gd name="connsiteX4" fmla="*/ 1109503 w 1491219"/>
                <a:gd name="connsiteY4" fmla="*/ 1081443 h 1428385"/>
                <a:gd name="connsiteX5" fmla="*/ 729256 w 1491219"/>
                <a:gd name="connsiteY5" fmla="*/ 1425475 h 1428385"/>
                <a:gd name="connsiteX6" fmla="*/ 222263 w 1491219"/>
                <a:gd name="connsiteY6" fmla="*/ 1217246 h 1428385"/>
                <a:gd name="connsiteX7" fmla="*/ 23086 w 1491219"/>
                <a:gd name="connsiteY7" fmla="*/ 719305 h 1428385"/>
                <a:gd name="connsiteX0" fmla="*/ 23086 w 1491662"/>
                <a:gd name="connsiteY0" fmla="*/ 719305 h 1428385"/>
                <a:gd name="connsiteX1" fmla="*/ 729256 w 1491662"/>
                <a:gd name="connsiteY1" fmla="*/ 13135 h 1428385"/>
                <a:gd name="connsiteX2" fmla="*/ 1181929 w 1491662"/>
                <a:gd name="connsiteY2" fmla="*/ 293792 h 1428385"/>
                <a:gd name="connsiteX3" fmla="*/ 1489747 w 1491662"/>
                <a:gd name="connsiteY3" fmla="*/ 719305 h 1428385"/>
                <a:gd name="connsiteX4" fmla="*/ 1109503 w 1491662"/>
                <a:gd name="connsiteY4" fmla="*/ 1081443 h 1428385"/>
                <a:gd name="connsiteX5" fmla="*/ 729256 w 1491662"/>
                <a:gd name="connsiteY5" fmla="*/ 1425475 h 1428385"/>
                <a:gd name="connsiteX6" fmla="*/ 222263 w 1491662"/>
                <a:gd name="connsiteY6" fmla="*/ 1217246 h 1428385"/>
                <a:gd name="connsiteX7" fmla="*/ 23086 w 1491662"/>
                <a:gd name="connsiteY7" fmla="*/ 719305 h 1428385"/>
                <a:gd name="connsiteX0" fmla="*/ 23086 w 1491662"/>
                <a:gd name="connsiteY0" fmla="*/ 715831 h 1424911"/>
                <a:gd name="connsiteX1" fmla="*/ 729256 w 1491662"/>
                <a:gd name="connsiteY1" fmla="*/ 9661 h 1424911"/>
                <a:gd name="connsiteX2" fmla="*/ 1181929 w 1491662"/>
                <a:gd name="connsiteY2" fmla="*/ 290318 h 1424911"/>
                <a:gd name="connsiteX3" fmla="*/ 1489747 w 1491662"/>
                <a:gd name="connsiteY3" fmla="*/ 715831 h 1424911"/>
                <a:gd name="connsiteX4" fmla="*/ 1109503 w 1491662"/>
                <a:gd name="connsiteY4" fmla="*/ 1077969 h 1424911"/>
                <a:gd name="connsiteX5" fmla="*/ 729256 w 1491662"/>
                <a:gd name="connsiteY5" fmla="*/ 1422001 h 1424911"/>
                <a:gd name="connsiteX6" fmla="*/ 222263 w 1491662"/>
                <a:gd name="connsiteY6" fmla="*/ 1213772 h 1424911"/>
                <a:gd name="connsiteX7" fmla="*/ 23086 w 1491662"/>
                <a:gd name="connsiteY7" fmla="*/ 715831 h 1424911"/>
                <a:gd name="connsiteX0" fmla="*/ 11335 w 1479911"/>
                <a:gd name="connsiteY0" fmla="*/ 602287 h 1311367"/>
                <a:gd name="connsiteX1" fmla="*/ 518329 w 1479911"/>
                <a:gd name="connsiteY1" fmla="*/ 13812 h 1311367"/>
                <a:gd name="connsiteX2" fmla="*/ 1170178 w 1479911"/>
                <a:gd name="connsiteY2" fmla="*/ 176774 h 1311367"/>
                <a:gd name="connsiteX3" fmla="*/ 1477996 w 1479911"/>
                <a:gd name="connsiteY3" fmla="*/ 602287 h 1311367"/>
                <a:gd name="connsiteX4" fmla="*/ 1097752 w 1479911"/>
                <a:gd name="connsiteY4" fmla="*/ 964425 h 1311367"/>
                <a:gd name="connsiteX5" fmla="*/ 717505 w 1479911"/>
                <a:gd name="connsiteY5" fmla="*/ 1308457 h 1311367"/>
                <a:gd name="connsiteX6" fmla="*/ 210512 w 1479911"/>
                <a:gd name="connsiteY6" fmla="*/ 1100228 h 1311367"/>
                <a:gd name="connsiteX7" fmla="*/ 11335 w 1479911"/>
                <a:gd name="connsiteY7" fmla="*/ 602287 h 1311367"/>
                <a:gd name="connsiteX0" fmla="*/ 17558 w 1486134"/>
                <a:gd name="connsiteY0" fmla="*/ 645596 h 1354676"/>
                <a:gd name="connsiteX1" fmla="*/ 633193 w 1486134"/>
                <a:gd name="connsiteY1" fmla="*/ 11853 h 1354676"/>
                <a:gd name="connsiteX2" fmla="*/ 1176401 w 1486134"/>
                <a:gd name="connsiteY2" fmla="*/ 220083 h 1354676"/>
                <a:gd name="connsiteX3" fmla="*/ 1484219 w 1486134"/>
                <a:gd name="connsiteY3" fmla="*/ 645596 h 1354676"/>
                <a:gd name="connsiteX4" fmla="*/ 1103975 w 1486134"/>
                <a:gd name="connsiteY4" fmla="*/ 1007734 h 1354676"/>
                <a:gd name="connsiteX5" fmla="*/ 723728 w 1486134"/>
                <a:gd name="connsiteY5" fmla="*/ 1351766 h 1354676"/>
                <a:gd name="connsiteX6" fmla="*/ 216735 w 1486134"/>
                <a:gd name="connsiteY6" fmla="*/ 1143537 h 1354676"/>
                <a:gd name="connsiteX7" fmla="*/ 17558 w 1486134"/>
                <a:gd name="connsiteY7" fmla="*/ 645596 h 1354676"/>
                <a:gd name="connsiteX0" fmla="*/ 17558 w 1486134"/>
                <a:gd name="connsiteY0" fmla="*/ 659413 h 1368493"/>
                <a:gd name="connsiteX1" fmla="*/ 633193 w 1486134"/>
                <a:gd name="connsiteY1" fmla="*/ 25670 h 1368493"/>
                <a:gd name="connsiteX2" fmla="*/ 1176401 w 1486134"/>
                <a:gd name="connsiteY2" fmla="*/ 233900 h 1368493"/>
                <a:gd name="connsiteX3" fmla="*/ 1484219 w 1486134"/>
                <a:gd name="connsiteY3" fmla="*/ 659413 h 1368493"/>
                <a:gd name="connsiteX4" fmla="*/ 1103975 w 1486134"/>
                <a:gd name="connsiteY4" fmla="*/ 1021551 h 1368493"/>
                <a:gd name="connsiteX5" fmla="*/ 723728 w 1486134"/>
                <a:gd name="connsiteY5" fmla="*/ 1365583 h 1368493"/>
                <a:gd name="connsiteX6" fmla="*/ 216735 w 1486134"/>
                <a:gd name="connsiteY6" fmla="*/ 1157354 h 1368493"/>
                <a:gd name="connsiteX7" fmla="*/ 17558 w 1486134"/>
                <a:gd name="connsiteY7" fmla="*/ 659413 h 1368493"/>
                <a:gd name="connsiteX0" fmla="*/ 11272 w 1479848"/>
                <a:gd name="connsiteY0" fmla="*/ 659413 h 1366902"/>
                <a:gd name="connsiteX1" fmla="*/ 626907 w 1479848"/>
                <a:gd name="connsiteY1" fmla="*/ 25670 h 1366902"/>
                <a:gd name="connsiteX2" fmla="*/ 1170115 w 1479848"/>
                <a:gd name="connsiteY2" fmla="*/ 233900 h 1366902"/>
                <a:gd name="connsiteX3" fmla="*/ 1477933 w 1479848"/>
                <a:gd name="connsiteY3" fmla="*/ 659413 h 1366902"/>
                <a:gd name="connsiteX4" fmla="*/ 1097689 w 1479848"/>
                <a:gd name="connsiteY4" fmla="*/ 1021551 h 1366902"/>
                <a:gd name="connsiteX5" fmla="*/ 717442 w 1479848"/>
                <a:gd name="connsiteY5" fmla="*/ 1365583 h 1366902"/>
                <a:gd name="connsiteX6" fmla="*/ 264770 w 1479848"/>
                <a:gd name="connsiteY6" fmla="*/ 1121140 h 1366902"/>
                <a:gd name="connsiteX7" fmla="*/ 11272 w 1479848"/>
                <a:gd name="connsiteY7" fmla="*/ 659413 h 1366902"/>
                <a:gd name="connsiteX0" fmla="*/ 18522 w 1387510"/>
                <a:gd name="connsiteY0" fmla="*/ 429299 h 1345017"/>
                <a:gd name="connsiteX1" fmla="*/ 534569 w 1387510"/>
                <a:gd name="connsiteY1" fmla="*/ 3785 h 1345017"/>
                <a:gd name="connsiteX2" fmla="*/ 1077777 w 1387510"/>
                <a:gd name="connsiteY2" fmla="*/ 212015 h 1345017"/>
                <a:gd name="connsiteX3" fmla="*/ 1385595 w 1387510"/>
                <a:gd name="connsiteY3" fmla="*/ 637528 h 1345017"/>
                <a:gd name="connsiteX4" fmla="*/ 1005351 w 1387510"/>
                <a:gd name="connsiteY4" fmla="*/ 999666 h 1345017"/>
                <a:gd name="connsiteX5" fmla="*/ 625104 w 1387510"/>
                <a:gd name="connsiteY5" fmla="*/ 1343698 h 1345017"/>
                <a:gd name="connsiteX6" fmla="*/ 172432 w 1387510"/>
                <a:gd name="connsiteY6" fmla="*/ 1099255 h 1345017"/>
                <a:gd name="connsiteX7" fmla="*/ 18522 w 1387510"/>
                <a:gd name="connsiteY7" fmla="*/ 429299 h 1345017"/>
                <a:gd name="connsiteX0" fmla="*/ 18522 w 1387510"/>
                <a:gd name="connsiteY0" fmla="*/ 429299 h 1300270"/>
                <a:gd name="connsiteX1" fmla="*/ 534569 w 1387510"/>
                <a:gd name="connsiteY1" fmla="*/ 3785 h 1300270"/>
                <a:gd name="connsiteX2" fmla="*/ 1077777 w 1387510"/>
                <a:gd name="connsiteY2" fmla="*/ 212015 h 1300270"/>
                <a:gd name="connsiteX3" fmla="*/ 1385595 w 1387510"/>
                <a:gd name="connsiteY3" fmla="*/ 637528 h 1300270"/>
                <a:gd name="connsiteX4" fmla="*/ 1005351 w 1387510"/>
                <a:gd name="connsiteY4" fmla="*/ 999666 h 1300270"/>
                <a:gd name="connsiteX5" fmla="*/ 634157 w 1387510"/>
                <a:gd name="connsiteY5" fmla="*/ 1298431 h 1300270"/>
                <a:gd name="connsiteX6" fmla="*/ 172432 w 1387510"/>
                <a:gd name="connsiteY6" fmla="*/ 1099255 h 1300270"/>
                <a:gd name="connsiteX7" fmla="*/ 18522 w 1387510"/>
                <a:gd name="connsiteY7" fmla="*/ 429299 h 1300270"/>
                <a:gd name="connsiteX0" fmla="*/ 18522 w 1389168"/>
                <a:gd name="connsiteY0" fmla="*/ 429299 h 1300270"/>
                <a:gd name="connsiteX1" fmla="*/ 534569 w 1389168"/>
                <a:gd name="connsiteY1" fmla="*/ 3785 h 1300270"/>
                <a:gd name="connsiteX2" fmla="*/ 1077777 w 1389168"/>
                <a:gd name="connsiteY2" fmla="*/ 212015 h 1300270"/>
                <a:gd name="connsiteX3" fmla="*/ 1385595 w 1389168"/>
                <a:gd name="connsiteY3" fmla="*/ 637528 h 1300270"/>
                <a:gd name="connsiteX4" fmla="*/ 1005351 w 1389168"/>
                <a:gd name="connsiteY4" fmla="*/ 999666 h 1300270"/>
                <a:gd name="connsiteX5" fmla="*/ 634157 w 1389168"/>
                <a:gd name="connsiteY5" fmla="*/ 1298431 h 1300270"/>
                <a:gd name="connsiteX6" fmla="*/ 172432 w 1389168"/>
                <a:gd name="connsiteY6" fmla="*/ 1099255 h 1300270"/>
                <a:gd name="connsiteX7" fmla="*/ 18522 w 1389168"/>
                <a:gd name="connsiteY7" fmla="*/ 429299 h 1300270"/>
                <a:gd name="connsiteX0" fmla="*/ 18522 w 1389168"/>
                <a:gd name="connsiteY0" fmla="*/ 429299 h 1300270"/>
                <a:gd name="connsiteX1" fmla="*/ 534569 w 1389168"/>
                <a:gd name="connsiteY1" fmla="*/ 3785 h 1300270"/>
                <a:gd name="connsiteX2" fmla="*/ 1077777 w 1389168"/>
                <a:gd name="connsiteY2" fmla="*/ 212015 h 1300270"/>
                <a:gd name="connsiteX3" fmla="*/ 1385595 w 1389168"/>
                <a:gd name="connsiteY3" fmla="*/ 637528 h 1300270"/>
                <a:gd name="connsiteX4" fmla="*/ 1005351 w 1389168"/>
                <a:gd name="connsiteY4" fmla="*/ 999666 h 1300270"/>
                <a:gd name="connsiteX5" fmla="*/ 634157 w 1389168"/>
                <a:gd name="connsiteY5" fmla="*/ 1298431 h 1300270"/>
                <a:gd name="connsiteX6" fmla="*/ 172432 w 1389168"/>
                <a:gd name="connsiteY6" fmla="*/ 1099255 h 1300270"/>
                <a:gd name="connsiteX7" fmla="*/ 18522 w 1389168"/>
                <a:gd name="connsiteY7" fmla="*/ 429299 h 1300270"/>
                <a:gd name="connsiteX0" fmla="*/ 18522 w 1389168"/>
                <a:gd name="connsiteY0" fmla="*/ 429299 h 1298451"/>
                <a:gd name="connsiteX1" fmla="*/ 534569 w 1389168"/>
                <a:gd name="connsiteY1" fmla="*/ 3785 h 1298451"/>
                <a:gd name="connsiteX2" fmla="*/ 1077777 w 1389168"/>
                <a:gd name="connsiteY2" fmla="*/ 212015 h 1298451"/>
                <a:gd name="connsiteX3" fmla="*/ 1385595 w 1389168"/>
                <a:gd name="connsiteY3" fmla="*/ 637528 h 1298451"/>
                <a:gd name="connsiteX4" fmla="*/ 1005351 w 1389168"/>
                <a:gd name="connsiteY4" fmla="*/ 1090200 h 1298451"/>
                <a:gd name="connsiteX5" fmla="*/ 634157 w 1389168"/>
                <a:gd name="connsiteY5" fmla="*/ 1298431 h 1298451"/>
                <a:gd name="connsiteX6" fmla="*/ 172432 w 1389168"/>
                <a:gd name="connsiteY6" fmla="*/ 1099255 h 1298451"/>
                <a:gd name="connsiteX7" fmla="*/ 18522 w 1389168"/>
                <a:gd name="connsiteY7" fmla="*/ 429299 h 1298451"/>
                <a:gd name="connsiteX0" fmla="*/ 18522 w 1389168"/>
                <a:gd name="connsiteY0" fmla="*/ 429299 h 1298451"/>
                <a:gd name="connsiteX1" fmla="*/ 534569 w 1389168"/>
                <a:gd name="connsiteY1" fmla="*/ 3785 h 1298451"/>
                <a:gd name="connsiteX2" fmla="*/ 1077777 w 1389168"/>
                <a:gd name="connsiteY2" fmla="*/ 212015 h 1298451"/>
                <a:gd name="connsiteX3" fmla="*/ 1385595 w 1389168"/>
                <a:gd name="connsiteY3" fmla="*/ 637528 h 1298451"/>
                <a:gd name="connsiteX4" fmla="*/ 1005351 w 1389168"/>
                <a:gd name="connsiteY4" fmla="*/ 1090200 h 1298451"/>
                <a:gd name="connsiteX5" fmla="*/ 570782 w 1389168"/>
                <a:gd name="connsiteY5" fmla="*/ 1298431 h 1298451"/>
                <a:gd name="connsiteX6" fmla="*/ 172432 w 1389168"/>
                <a:gd name="connsiteY6" fmla="*/ 1099255 h 1298451"/>
                <a:gd name="connsiteX7" fmla="*/ 18522 w 1389168"/>
                <a:gd name="connsiteY7" fmla="*/ 429299 h 1298451"/>
                <a:gd name="connsiteX0" fmla="*/ 44205 w 1414851"/>
                <a:gd name="connsiteY0" fmla="*/ 429299 h 1298451"/>
                <a:gd name="connsiteX1" fmla="*/ 560252 w 1414851"/>
                <a:gd name="connsiteY1" fmla="*/ 3785 h 1298451"/>
                <a:gd name="connsiteX2" fmla="*/ 1103460 w 1414851"/>
                <a:gd name="connsiteY2" fmla="*/ 212015 h 1298451"/>
                <a:gd name="connsiteX3" fmla="*/ 1411278 w 1414851"/>
                <a:gd name="connsiteY3" fmla="*/ 637528 h 1298451"/>
                <a:gd name="connsiteX4" fmla="*/ 1031034 w 1414851"/>
                <a:gd name="connsiteY4" fmla="*/ 1090200 h 1298451"/>
                <a:gd name="connsiteX5" fmla="*/ 596465 w 1414851"/>
                <a:gd name="connsiteY5" fmla="*/ 1298431 h 1298451"/>
                <a:gd name="connsiteX6" fmla="*/ 107580 w 1414851"/>
                <a:gd name="connsiteY6" fmla="*/ 1099255 h 1298451"/>
                <a:gd name="connsiteX7" fmla="*/ 44205 w 1414851"/>
                <a:gd name="connsiteY7" fmla="*/ 429299 h 1298451"/>
                <a:gd name="connsiteX0" fmla="*/ 44205 w 1414851"/>
                <a:gd name="connsiteY0" fmla="*/ 429299 h 1298473"/>
                <a:gd name="connsiteX1" fmla="*/ 560252 w 1414851"/>
                <a:gd name="connsiteY1" fmla="*/ 3785 h 1298473"/>
                <a:gd name="connsiteX2" fmla="*/ 1103460 w 1414851"/>
                <a:gd name="connsiteY2" fmla="*/ 212015 h 1298473"/>
                <a:gd name="connsiteX3" fmla="*/ 1411278 w 1414851"/>
                <a:gd name="connsiteY3" fmla="*/ 637528 h 1298473"/>
                <a:gd name="connsiteX4" fmla="*/ 1031034 w 1414851"/>
                <a:gd name="connsiteY4" fmla="*/ 1090200 h 1298473"/>
                <a:gd name="connsiteX5" fmla="*/ 596465 w 1414851"/>
                <a:gd name="connsiteY5" fmla="*/ 1298431 h 1298473"/>
                <a:gd name="connsiteX6" fmla="*/ 107580 w 1414851"/>
                <a:gd name="connsiteY6" fmla="*/ 1099255 h 1298473"/>
                <a:gd name="connsiteX7" fmla="*/ 44205 w 1414851"/>
                <a:gd name="connsiteY7" fmla="*/ 429299 h 1298473"/>
                <a:gd name="connsiteX0" fmla="*/ 60049 w 1430695"/>
                <a:gd name="connsiteY0" fmla="*/ 429299 h 1298473"/>
                <a:gd name="connsiteX1" fmla="*/ 576096 w 1430695"/>
                <a:gd name="connsiteY1" fmla="*/ 3785 h 1298473"/>
                <a:gd name="connsiteX2" fmla="*/ 1119304 w 1430695"/>
                <a:gd name="connsiteY2" fmla="*/ 212015 h 1298473"/>
                <a:gd name="connsiteX3" fmla="*/ 1427122 w 1430695"/>
                <a:gd name="connsiteY3" fmla="*/ 637528 h 1298473"/>
                <a:gd name="connsiteX4" fmla="*/ 1046878 w 1430695"/>
                <a:gd name="connsiteY4" fmla="*/ 1090200 h 1298473"/>
                <a:gd name="connsiteX5" fmla="*/ 612309 w 1430695"/>
                <a:gd name="connsiteY5" fmla="*/ 1298431 h 1298473"/>
                <a:gd name="connsiteX6" fmla="*/ 123424 w 1430695"/>
                <a:gd name="connsiteY6" fmla="*/ 1099255 h 1298473"/>
                <a:gd name="connsiteX7" fmla="*/ 60049 w 1430695"/>
                <a:gd name="connsiteY7" fmla="*/ 429299 h 1298473"/>
                <a:gd name="connsiteX0" fmla="*/ 60049 w 1430695"/>
                <a:gd name="connsiteY0" fmla="*/ 429299 h 1298473"/>
                <a:gd name="connsiteX1" fmla="*/ 576096 w 1430695"/>
                <a:gd name="connsiteY1" fmla="*/ 3785 h 1298473"/>
                <a:gd name="connsiteX2" fmla="*/ 1119304 w 1430695"/>
                <a:gd name="connsiteY2" fmla="*/ 212015 h 1298473"/>
                <a:gd name="connsiteX3" fmla="*/ 1427122 w 1430695"/>
                <a:gd name="connsiteY3" fmla="*/ 637528 h 1298473"/>
                <a:gd name="connsiteX4" fmla="*/ 1046878 w 1430695"/>
                <a:gd name="connsiteY4" fmla="*/ 1090200 h 1298473"/>
                <a:gd name="connsiteX5" fmla="*/ 612309 w 1430695"/>
                <a:gd name="connsiteY5" fmla="*/ 1298431 h 1298473"/>
                <a:gd name="connsiteX6" fmla="*/ 123424 w 1430695"/>
                <a:gd name="connsiteY6" fmla="*/ 1099255 h 1298473"/>
                <a:gd name="connsiteX7" fmla="*/ 60049 w 1430695"/>
                <a:gd name="connsiteY7" fmla="*/ 429299 h 1298473"/>
                <a:gd name="connsiteX0" fmla="*/ 60049 w 1430695"/>
                <a:gd name="connsiteY0" fmla="*/ 429299 h 1298473"/>
                <a:gd name="connsiteX1" fmla="*/ 576096 w 1430695"/>
                <a:gd name="connsiteY1" fmla="*/ 3785 h 1298473"/>
                <a:gd name="connsiteX2" fmla="*/ 1119304 w 1430695"/>
                <a:gd name="connsiteY2" fmla="*/ 212015 h 1298473"/>
                <a:gd name="connsiteX3" fmla="*/ 1427122 w 1430695"/>
                <a:gd name="connsiteY3" fmla="*/ 637528 h 1298473"/>
                <a:gd name="connsiteX4" fmla="*/ 1046878 w 1430695"/>
                <a:gd name="connsiteY4" fmla="*/ 1090200 h 1298473"/>
                <a:gd name="connsiteX5" fmla="*/ 612309 w 1430695"/>
                <a:gd name="connsiteY5" fmla="*/ 1298431 h 1298473"/>
                <a:gd name="connsiteX6" fmla="*/ 123424 w 1430695"/>
                <a:gd name="connsiteY6" fmla="*/ 1099255 h 1298473"/>
                <a:gd name="connsiteX7" fmla="*/ 60049 w 1430695"/>
                <a:gd name="connsiteY7" fmla="*/ 429299 h 12984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30695" h="1298473">
                  <a:moveTo>
                    <a:pt x="60049" y="429299"/>
                  </a:moveTo>
                  <a:cubicBezTo>
                    <a:pt x="171708" y="165240"/>
                    <a:pt x="263752" y="39999"/>
                    <a:pt x="576096" y="3785"/>
                  </a:cubicBezTo>
                  <a:cubicBezTo>
                    <a:pt x="888440" y="-32429"/>
                    <a:pt x="874861" y="202962"/>
                    <a:pt x="1119304" y="212015"/>
                  </a:cubicBezTo>
                  <a:cubicBezTo>
                    <a:pt x="1291320" y="248229"/>
                    <a:pt x="1457300" y="368941"/>
                    <a:pt x="1427122" y="637528"/>
                  </a:cubicBezTo>
                  <a:cubicBezTo>
                    <a:pt x="1369783" y="933275"/>
                    <a:pt x="1164573" y="972505"/>
                    <a:pt x="1046878" y="1090200"/>
                  </a:cubicBezTo>
                  <a:cubicBezTo>
                    <a:pt x="929183" y="1207895"/>
                    <a:pt x="766218" y="1296922"/>
                    <a:pt x="612309" y="1298431"/>
                  </a:cubicBezTo>
                  <a:cubicBezTo>
                    <a:pt x="458400" y="1299940"/>
                    <a:pt x="268279" y="1262218"/>
                    <a:pt x="123424" y="1099255"/>
                  </a:cubicBezTo>
                  <a:cubicBezTo>
                    <a:pt x="5729" y="981560"/>
                    <a:pt x="-51610" y="693358"/>
                    <a:pt x="60049" y="429299"/>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a:cs typeface="B Nazanin" panose="00000700000000000000" pitchFamily="2" charset="-78"/>
              </a:endParaRPr>
            </a:p>
          </p:txBody>
        </p:sp>
        <p:sp>
          <p:nvSpPr>
            <p:cNvPr id="16" name="Oval 15">
              <a:extLst>
                <a:ext uri="{FF2B5EF4-FFF2-40B4-BE49-F238E27FC236}">
                  <a16:creationId xmlns:a16="http://schemas.microsoft.com/office/drawing/2014/main" id="{1E51BD52-BD56-4ABE-A3F2-C3765BF0F014}"/>
                </a:ext>
              </a:extLst>
            </p:cNvPr>
            <p:cNvSpPr/>
            <p:nvPr/>
          </p:nvSpPr>
          <p:spPr>
            <a:xfrm>
              <a:off x="6706673" y="3557473"/>
              <a:ext cx="258243" cy="258243"/>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a:cs typeface="B Nazanin" panose="00000700000000000000" pitchFamily="2" charset="-78"/>
              </a:endParaRPr>
            </a:p>
          </p:txBody>
        </p:sp>
      </p:grpSp>
      <p:grpSp>
        <p:nvGrpSpPr>
          <p:cNvPr id="17" name="Group 16">
            <a:extLst>
              <a:ext uri="{FF2B5EF4-FFF2-40B4-BE49-F238E27FC236}">
                <a16:creationId xmlns:a16="http://schemas.microsoft.com/office/drawing/2014/main" id="{196AA4F0-F02C-42B5-88DF-80D18E0BB339}"/>
              </a:ext>
            </a:extLst>
          </p:cNvPr>
          <p:cNvGrpSpPr/>
          <p:nvPr/>
        </p:nvGrpSpPr>
        <p:grpSpPr>
          <a:xfrm rot="2435546">
            <a:off x="4148744" y="2064887"/>
            <a:ext cx="614469" cy="2263684"/>
            <a:chOff x="3996689" y="2386001"/>
            <a:chExt cx="728344" cy="2683192"/>
          </a:xfrm>
        </p:grpSpPr>
        <p:sp>
          <p:nvSpPr>
            <p:cNvPr id="18" name="Freeform: Shape 17">
              <a:extLst>
                <a:ext uri="{FF2B5EF4-FFF2-40B4-BE49-F238E27FC236}">
                  <a16:creationId xmlns:a16="http://schemas.microsoft.com/office/drawing/2014/main" id="{27511FCC-7495-4250-BAF7-809D37413F31}"/>
                </a:ext>
              </a:extLst>
            </p:cNvPr>
            <p:cNvSpPr/>
            <p:nvPr/>
          </p:nvSpPr>
          <p:spPr>
            <a:xfrm>
              <a:off x="3996689" y="2386001"/>
              <a:ext cx="728344" cy="1631633"/>
            </a:xfrm>
            <a:custGeom>
              <a:avLst/>
              <a:gdLst>
                <a:gd name="connsiteX0" fmla="*/ 590643 w 728344"/>
                <a:gd name="connsiteY0" fmla="*/ 141923 h 1631633"/>
                <a:gd name="connsiteX1" fmla="*/ 562068 w 728344"/>
                <a:gd name="connsiteY1" fmla="*/ 165735 h 1631633"/>
                <a:gd name="connsiteX2" fmla="*/ 562068 w 728344"/>
                <a:gd name="connsiteY2" fmla="*/ 782955 h 1631633"/>
                <a:gd name="connsiteX3" fmla="*/ 590643 w 728344"/>
                <a:gd name="connsiteY3" fmla="*/ 806768 h 1631633"/>
                <a:gd name="connsiteX4" fmla="*/ 619218 w 728344"/>
                <a:gd name="connsiteY4" fmla="*/ 782955 h 1631633"/>
                <a:gd name="connsiteX5" fmla="*/ 619218 w 728344"/>
                <a:gd name="connsiteY5" fmla="*/ 165735 h 1631633"/>
                <a:gd name="connsiteX6" fmla="*/ 590643 w 728344"/>
                <a:gd name="connsiteY6" fmla="*/ 141923 h 1631633"/>
                <a:gd name="connsiteX7" fmla="*/ 479201 w 728344"/>
                <a:gd name="connsiteY7" fmla="*/ 141923 h 1631633"/>
                <a:gd name="connsiteX8" fmla="*/ 450626 w 728344"/>
                <a:gd name="connsiteY8" fmla="*/ 165735 h 1631633"/>
                <a:gd name="connsiteX9" fmla="*/ 450626 w 728344"/>
                <a:gd name="connsiteY9" fmla="*/ 782955 h 1631633"/>
                <a:gd name="connsiteX10" fmla="*/ 479201 w 728344"/>
                <a:gd name="connsiteY10" fmla="*/ 806768 h 1631633"/>
                <a:gd name="connsiteX11" fmla="*/ 507776 w 728344"/>
                <a:gd name="connsiteY11" fmla="*/ 782955 h 1631633"/>
                <a:gd name="connsiteX12" fmla="*/ 507776 w 728344"/>
                <a:gd name="connsiteY12" fmla="*/ 165735 h 1631633"/>
                <a:gd name="connsiteX13" fmla="*/ 479201 w 728344"/>
                <a:gd name="connsiteY13" fmla="*/ 141923 h 1631633"/>
                <a:gd name="connsiteX14" fmla="*/ 367758 w 728344"/>
                <a:gd name="connsiteY14" fmla="*/ 141923 h 1631633"/>
                <a:gd name="connsiteX15" fmla="*/ 339183 w 728344"/>
                <a:gd name="connsiteY15" fmla="*/ 165735 h 1631633"/>
                <a:gd name="connsiteX16" fmla="*/ 339183 w 728344"/>
                <a:gd name="connsiteY16" fmla="*/ 782955 h 1631633"/>
                <a:gd name="connsiteX17" fmla="*/ 367758 w 728344"/>
                <a:gd name="connsiteY17" fmla="*/ 806768 h 1631633"/>
                <a:gd name="connsiteX18" fmla="*/ 396333 w 728344"/>
                <a:gd name="connsiteY18" fmla="*/ 782955 h 1631633"/>
                <a:gd name="connsiteX19" fmla="*/ 396333 w 728344"/>
                <a:gd name="connsiteY19" fmla="*/ 165735 h 1631633"/>
                <a:gd name="connsiteX20" fmla="*/ 367758 w 728344"/>
                <a:gd name="connsiteY20" fmla="*/ 141923 h 1631633"/>
                <a:gd name="connsiteX21" fmla="*/ 256315 w 728344"/>
                <a:gd name="connsiteY21" fmla="*/ 141923 h 1631633"/>
                <a:gd name="connsiteX22" fmla="*/ 227740 w 728344"/>
                <a:gd name="connsiteY22" fmla="*/ 165735 h 1631633"/>
                <a:gd name="connsiteX23" fmla="*/ 227740 w 728344"/>
                <a:gd name="connsiteY23" fmla="*/ 782955 h 1631633"/>
                <a:gd name="connsiteX24" fmla="*/ 256315 w 728344"/>
                <a:gd name="connsiteY24" fmla="*/ 806768 h 1631633"/>
                <a:gd name="connsiteX25" fmla="*/ 284890 w 728344"/>
                <a:gd name="connsiteY25" fmla="*/ 782955 h 1631633"/>
                <a:gd name="connsiteX26" fmla="*/ 284890 w 728344"/>
                <a:gd name="connsiteY26" fmla="*/ 165735 h 1631633"/>
                <a:gd name="connsiteX27" fmla="*/ 256315 w 728344"/>
                <a:gd name="connsiteY27" fmla="*/ 141923 h 1631633"/>
                <a:gd name="connsiteX28" fmla="*/ 144873 w 728344"/>
                <a:gd name="connsiteY28" fmla="*/ 141923 h 1631633"/>
                <a:gd name="connsiteX29" fmla="*/ 116298 w 728344"/>
                <a:gd name="connsiteY29" fmla="*/ 165735 h 1631633"/>
                <a:gd name="connsiteX30" fmla="*/ 116298 w 728344"/>
                <a:gd name="connsiteY30" fmla="*/ 782955 h 1631633"/>
                <a:gd name="connsiteX31" fmla="*/ 144873 w 728344"/>
                <a:gd name="connsiteY31" fmla="*/ 806768 h 1631633"/>
                <a:gd name="connsiteX32" fmla="*/ 173448 w 728344"/>
                <a:gd name="connsiteY32" fmla="*/ 782955 h 1631633"/>
                <a:gd name="connsiteX33" fmla="*/ 173448 w 728344"/>
                <a:gd name="connsiteY33" fmla="*/ 165735 h 1631633"/>
                <a:gd name="connsiteX34" fmla="*/ 144873 w 728344"/>
                <a:gd name="connsiteY34" fmla="*/ 141923 h 1631633"/>
                <a:gd name="connsiteX35" fmla="*/ 229646 w 728344"/>
                <a:gd name="connsiteY35" fmla="*/ 0 h 1631633"/>
                <a:gd name="connsiteX36" fmla="*/ 499203 w 728344"/>
                <a:gd name="connsiteY36" fmla="*/ 0 h 1631633"/>
                <a:gd name="connsiteX37" fmla="*/ 726851 w 728344"/>
                <a:gd name="connsiteY37" fmla="*/ 228600 h 1631633"/>
                <a:gd name="connsiteX38" fmla="*/ 688751 w 728344"/>
                <a:gd name="connsiteY38" fmla="*/ 783908 h 1631633"/>
                <a:gd name="connsiteX39" fmla="*/ 583976 w 728344"/>
                <a:gd name="connsiteY39" fmla="*/ 888683 h 1631633"/>
                <a:gd name="connsiteX40" fmla="*/ 412526 w 728344"/>
                <a:gd name="connsiteY40" fmla="*/ 888683 h 1631633"/>
                <a:gd name="connsiteX41" fmla="*/ 412526 w 728344"/>
                <a:gd name="connsiteY41" fmla="*/ 1631633 h 1631633"/>
                <a:gd name="connsiteX42" fmla="*/ 322038 w 728344"/>
                <a:gd name="connsiteY42" fmla="*/ 1631633 h 1631633"/>
                <a:gd name="connsiteX43" fmla="*/ 322038 w 728344"/>
                <a:gd name="connsiteY43" fmla="*/ 888683 h 1631633"/>
                <a:gd name="connsiteX44" fmla="*/ 143921 w 728344"/>
                <a:gd name="connsiteY44" fmla="*/ 888683 h 1631633"/>
                <a:gd name="connsiteX45" fmla="*/ 39146 w 728344"/>
                <a:gd name="connsiteY45" fmla="*/ 783908 h 1631633"/>
                <a:gd name="connsiteX46" fmla="*/ 1046 w 728344"/>
                <a:gd name="connsiteY46" fmla="*/ 228600 h 1631633"/>
                <a:gd name="connsiteX47" fmla="*/ 229646 w 728344"/>
                <a:gd name="connsiteY47" fmla="*/ 0 h 1631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728344" h="1631633">
                  <a:moveTo>
                    <a:pt x="590643" y="141923"/>
                  </a:moveTo>
                  <a:cubicBezTo>
                    <a:pt x="575403" y="141923"/>
                    <a:pt x="562068" y="152400"/>
                    <a:pt x="562068" y="165735"/>
                  </a:cubicBezTo>
                  <a:lnTo>
                    <a:pt x="562068" y="782955"/>
                  </a:lnTo>
                  <a:cubicBezTo>
                    <a:pt x="562068" y="796290"/>
                    <a:pt x="574451" y="806768"/>
                    <a:pt x="590643" y="806768"/>
                  </a:cubicBezTo>
                  <a:cubicBezTo>
                    <a:pt x="605883" y="806768"/>
                    <a:pt x="619218" y="796290"/>
                    <a:pt x="619218" y="782955"/>
                  </a:cubicBezTo>
                  <a:lnTo>
                    <a:pt x="619218" y="165735"/>
                  </a:lnTo>
                  <a:cubicBezTo>
                    <a:pt x="619218" y="152400"/>
                    <a:pt x="606835" y="141923"/>
                    <a:pt x="590643" y="141923"/>
                  </a:cubicBezTo>
                  <a:close/>
                  <a:moveTo>
                    <a:pt x="479201" y="141923"/>
                  </a:moveTo>
                  <a:cubicBezTo>
                    <a:pt x="463960" y="141923"/>
                    <a:pt x="450626" y="152400"/>
                    <a:pt x="450626" y="165735"/>
                  </a:cubicBezTo>
                  <a:lnTo>
                    <a:pt x="450626" y="782955"/>
                  </a:lnTo>
                  <a:cubicBezTo>
                    <a:pt x="450626" y="796290"/>
                    <a:pt x="463008" y="806768"/>
                    <a:pt x="479201" y="806768"/>
                  </a:cubicBezTo>
                  <a:cubicBezTo>
                    <a:pt x="494440" y="806768"/>
                    <a:pt x="507776" y="796290"/>
                    <a:pt x="507776" y="782955"/>
                  </a:cubicBezTo>
                  <a:lnTo>
                    <a:pt x="507776" y="165735"/>
                  </a:lnTo>
                  <a:cubicBezTo>
                    <a:pt x="507776" y="152400"/>
                    <a:pt x="495393" y="141923"/>
                    <a:pt x="479201" y="141923"/>
                  </a:cubicBezTo>
                  <a:close/>
                  <a:moveTo>
                    <a:pt x="367758" y="141923"/>
                  </a:moveTo>
                  <a:cubicBezTo>
                    <a:pt x="352518" y="141923"/>
                    <a:pt x="339183" y="152400"/>
                    <a:pt x="339183" y="165735"/>
                  </a:cubicBezTo>
                  <a:lnTo>
                    <a:pt x="339183" y="782955"/>
                  </a:lnTo>
                  <a:cubicBezTo>
                    <a:pt x="339183" y="796290"/>
                    <a:pt x="351565" y="806768"/>
                    <a:pt x="367758" y="806768"/>
                  </a:cubicBezTo>
                  <a:cubicBezTo>
                    <a:pt x="382998" y="806768"/>
                    <a:pt x="396333" y="796290"/>
                    <a:pt x="396333" y="782955"/>
                  </a:cubicBezTo>
                  <a:lnTo>
                    <a:pt x="396333" y="165735"/>
                  </a:lnTo>
                  <a:cubicBezTo>
                    <a:pt x="396333" y="152400"/>
                    <a:pt x="383951" y="141923"/>
                    <a:pt x="367758" y="141923"/>
                  </a:cubicBezTo>
                  <a:close/>
                  <a:moveTo>
                    <a:pt x="256315" y="141923"/>
                  </a:moveTo>
                  <a:cubicBezTo>
                    <a:pt x="241076" y="141923"/>
                    <a:pt x="227740" y="152400"/>
                    <a:pt x="227740" y="165735"/>
                  </a:cubicBezTo>
                  <a:lnTo>
                    <a:pt x="227740" y="782955"/>
                  </a:lnTo>
                  <a:cubicBezTo>
                    <a:pt x="227740" y="796290"/>
                    <a:pt x="240123" y="806768"/>
                    <a:pt x="256315" y="806768"/>
                  </a:cubicBezTo>
                  <a:cubicBezTo>
                    <a:pt x="271555" y="806768"/>
                    <a:pt x="284890" y="796290"/>
                    <a:pt x="284890" y="782955"/>
                  </a:cubicBezTo>
                  <a:lnTo>
                    <a:pt x="284890" y="165735"/>
                  </a:lnTo>
                  <a:cubicBezTo>
                    <a:pt x="284890" y="152400"/>
                    <a:pt x="272508" y="141923"/>
                    <a:pt x="256315" y="141923"/>
                  </a:cubicBezTo>
                  <a:close/>
                  <a:moveTo>
                    <a:pt x="144873" y="141923"/>
                  </a:moveTo>
                  <a:cubicBezTo>
                    <a:pt x="129633" y="141923"/>
                    <a:pt x="116298" y="152400"/>
                    <a:pt x="116298" y="165735"/>
                  </a:cubicBezTo>
                  <a:lnTo>
                    <a:pt x="116298" y="782955"/>
                  </a:lnTo>
                  <a:cubicBezTo>
                    <a:pt x="116298" y="796290"/>
                    <a:pt x="128680" y="806768"/>
                    <a:pt x="144873" y="806768"/>
                  </a:cubicBezTo>
                  <a:cubicBezTo>
                    <a:pt x="160113" y="806768"/>
                    <a:pt x="173448" y="796290"/>
                    <a:pt x="173448" y="782955"/>
                  </a:cubicBezTo>
                  <a:lnTo>
                    <a:pt x="173448" y="165735"/>
                  </a:lnTo>
                  <a:cubicBezTo>
                    <a:pt x="173448" y="152400"/>
                    <a:pt x="161065" y="141923"/>
                    <a:pt x="144873" y="141923"/>
                  </a:cubicBezTo>
                  <a:close/>
                  <a:moveTo>
                    <a:pt x="229646" y="0"/>
                  </a:moveTo>
                  <a:lnTo>
                    <a:pt x="499203" y="0"/>
                  </a:lnTo>
                  <a:cubicBezTo>
                    <a:pt x="624933" y="0"/>
                    <a:pt x="743043" y="36195"/>
                    <a:pt x="726851" y="228600"/>
                  </a:cubicBezTo>
                  <a:lnTo>
                    <a:pt x="688751" y="783908"/>
                  </a:lnTo>
                  <a:cubicBezTo>
                    <a:pt x="688751" y="841058"/>
                    <a:pt x="642078" y="888683"/>
                    <a:pt x="583976" y="888683"/>
                  </a:cubicBezTo>
                  <a:lnTo>
                    <a:pt x="412526" y="888683"/>
                  </a:lnTo>
                  <a:lnTo>
                    <a:pt x="412526" y="1631633"/>
                  </a:lnTo>
                  <a:lnTo>
                    <a:pt x="322038" y="1631633"/>
                  </a:lnTo>
                  <a:lnTo>
                    <a:pt x="322038" y="888683"/>
                  </a:lnTo>
                  <a:lnTo>
                    <a:pt x="143921" y="888683"/>
                  </a:lnTo>
                  <a:cubicBezTo>
                    <a:pt x="86771" y="888683"/>
                    <a:pt x="39146" y="842010"/>
                    <a:pt x="39146" y="783908"/>
                  </a:cubicBezTo>
                  <a:lnTo>
                    <a:pt x="1046" y="228600"/>
                  </a:lnTo>
                  <a:cubicBezTo>
                    <a:pt x="-12290" y="34290"/>
                    <a:pt x="103915" y="0"/>
                    <a:pt x="229646" y="0"/>
                  </a:cubicBezTo>
                  <a:close/>
                </a:path>
              </a:pathLst>
            </a:custGeom>
            <a:solidFill>
              <a:schemeClr val="accent3"/>
            </a:solidFill>
            <a:ln w="9525" cap="flat">
              <a:noFill/>
              <a:prstDash val="solid"/>
              <a:miter/>
            </a:ln>
          </p:spPr>
          <p:txBody>
            <a:bodyPr wrap="square" rtlCol="0" anchor="ctr">
              <a:noAutofit/>
            </a:bodyPr>
            <a:lstStyle/>
            <a:p>
              <a:pPr algn="r" rtl="1"/>
              <a:endParaRPr lang="en-US">
                <a:cs typeface="B Nazanin" panose="00000700000000000000" pitchFamily="2" charset="-78"/>
              </a:endParaRPr>
            </a:p>
          </p:txBody>
        </p:sp>
        <p:sp>
          <p:nvSpPr>
            <p:cNvPr id="19" name="Freeform: Shape 18">
              <a:extLst>
                <a:ext uri="{FF2B5EF4-FFF2-40B4-BE49-F238E27FC236}">
                  <a16:creationId xmlns:a16="http://schemas.microsoft.com/office/drawing/2014/main" id="{377D1B5A-BC26-48D4-8EBB-BFF155FE4C94}"/>
                </a:ext>
              </a:extLst>
            </p:cNvPr>
            <p:cNvSpPr/>
            <p:nvPr/>
          </p:nvSpPr>
          <p:spPr>
            <a:xfrm>
              <a:off x="4273008" y="3907143"/>
              <a:ext cx="180975" cy="1162050"/>
            </a:xfrm>
            <a:custGeom>
              <a:avLst/>
              <a:gdLst>
                <a:gd name="connsiteX0" fmla="*/ 90488 w 180975"/>
                <a:gd name="connsiteY0" fmla="*/ 0 h 1162050"/>
                <a:gd name="connsiteX1" fmla="*/ 0 w 180975"/>
                <a:gd name="connsiteY1" fmla="*/ 90488 h 1162050"/>
                <a:gd name="connsiteX2" fmla="*/ 0 w 180975"/>
                <a:gd name="connsiteY2" fmla="*/ 1071563 h 1162050"/>
                <a:gd name="connsiteX3" fmla="*/ 90488 w 180975"/>
                <a:gd name="connsiteY3" fmla="*/ 1162050 h 1162050"/>
                <a:gd name="connsiteX4" fmla="*/ 180975 w 180975"/>
                <a:gd name="connsiteY4" fmla="*/ 1071563 h 1162050"/>
                <a:gd name="connsiteX5" fmla="*/ 180975 w 180975"/>
                <a:gd name="connsiteY5" fmla="*/ 90488 h 1162050"/>
                <a:gd name="connsiteX6" fmla="*/ 90488 w 180975"/>
                <a:gd name="connsiteY6" fmla="*/ 0 h 1162050"/>
                <a:gd name="connsiteX7" fmla="*/ 103822 w 180975"/>
                <a:gd name="connsiteY7" fmla="*/ 1086802 h 1162050"/>
                <a:gd name="connsiteX8" fmla="*/ 55245 w 180975"/>
                <a:gd name="connsiteY8" fmla="*/ 1063943 h 1162050"/>
                <a:gd name="connsiteX9" fmla="*/ 78105 w 180975"/>
                <a:gd name="connsiteY9" fmla="*/ 1015365 h 1162050"/>
                <a:gd name="connsiteX10" fmla="*/ 126683 w 180975"/>
                <a:gd name="connsiteY10" fmla="*/ 1038225 h 1162050"/>
                <a:gd name="connsiteX11" fmla="*/ 103822 w 180975"/>
                <a:gd name="connsiteY11" fmla="*/ 1086802 h 1162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0975" h="1162050">
                  <a:moveTo>
                    <a:pt x="90488" y="0"/>
                  </a:moveTo>
                  <a:cubicBezTo>
                    <a:pt x="40958" y="0"/>
                    <a:pt x="0" y="40958"/>
                    <a:pt x="0" y="90488"/>
                  </a:cubicBezTo>
                  <a:lnTo>
                    <a:pt x="0" y="1071563"/>
                  </a:lnTo>
                  <a:cubicBezTo>
                    <a:pt x="0" y="1121093"/>
                    <a:pt x="40958" y="1162050"/>
                    <a:pt x="90488" y="1162050"/>
                  </a:cubicBezTo>
                  <a:cubicBezTo>
                    <a:pt x="140017" y="1162050"/>
                    <a:pt x="180975" y="1121093"/>
                    <a:pt x="180975" y="1071563"/>
                  </a:cubicBezTo>
                  <a:lnTo>
                    <a:pt x="180975" y="90488"/>
                  </a:lnTo>
                  <a:cubicBezTo>
                    <a:pt x="180975" y="40005"/>
                    <a:pt x="140970" y="0"/>
                    <a:pt x="90488" y="0"/>
                  </a:cubicBezTo>
                  <a:close/>
                  <a:moveTo>
                    <a:pt x="103822" y="1086802"/>
                  </a:moveTo>
                  <a:cubicBezTo>
                    <a:pt x="83820" y="1094423"/>
                    <a:pt x="61913" y="1083945"/>
                    <a:pt x="55245" y="1063943"/>
                  </a:cubicBezTo>
                  <a:cubicBezTo>
                    <a:pt x="47625" y="1043940"/>
                    <a:pt x="58103" y="1022033"/>
                    <a:pt x="78105" y="1015365"/>
                  </a:cubicBezTo>
                  <a:cubicBezTo>
                    <a:pt x="98108" y="1008698"/>
                    <a:pt x="120015" y="1018223"/>
                    <a:pt x="126683" y="1038225"/>
                  </a:cubicBezTo>
                  <a:cubicBezTo>
                    <a:pt x="134303" y="1058227"/>
                    <a:pt x="123825" y="1080135"/>
                    <a:pt x="103822" y="1086802"/>
                  </a:cubicBezTo>
                  <a:close/>
                </a:path>
              </a:pathLst>
            </a:custGeom>
            <a:solidFill>
              <a:schemeClr val="accent1"/>
            </a:solidFill>
            <a:ln w="9525" cap="flat">
              <a:noFill/>
              <a:prstDash val="solid"/>
              <a:miter/>
            </a:ln>
          </p:spPr>
          <p:txBody>
            <a:bodyPr rtlCol="0" anchor="ctr"/>
            <a:lstStyle/>
            <a:p>
              <a:pPr algn="r" rtl="1"/>
              <a:endParaRPr lang="en-US">
                <a:cs typeface="B Nazanin" panose="00000700000000000000" pitchFamily="2" charset="-78"/>
              </a:endParaRPr>
            </a:p>
          </p:txBody>
        </p:sp>
      </p:grpSp>
      <p:grpSp>
        <p:nvGrpSpPr>
          <p:cNvPr id="32" name="Group 31">
            <a:extLst>
              <a:ext uri="{FF2B5EF4-FFF2-40B4-BE49-F238E27FC236}">
                <a16:creationId xmlns:a16="http://schemas.microsoft.com/office/drawing/2014/main" id="{9CA4D43D-E448-4B94-9D5E-F1CF0147DC90}"/>
              </a:ext>
            </a:extLst>
          </p:cNvPr>
          <p:cNvGrpSpPr/>
          <p:nvPr/>
        </p:nvGrpSpPr>
        <p:grpSpPr>
          <a:xfrm rot="2561921">
            <a:off x="5410917" y="4674847"/>
            <a:ext cx="880008" cy="918455"/>
            <a:chOff x="4685146" y="3951535"/>
            <a:chExt cx="846571" cy="883557"/>
          </a:xfrm>
        </p:grpSpPr>
        <p:sp>
          <p:nvSpPr>
            <p:cNvPr id="33" name="Freeform: Shape 32">
              <a:extLst>
                <a:ext uri="{FF2B5EF4-FFF2-40B4-BE49-F238E27FC236}">
                  <a16:creationId xmlns:a16="http://schemas.microsoft.com/office/drawing/2014/main" id="{58734CF8-613F-4403-9B32-C2C0C6E7C514}"/>
                </a:ext>
              </a:extLst>
            </p:cNvPr>
            <p:cNvSpPr/>
            <p:nvPr/>
          </p:nvSpPr>
          <p:spPr>
            <a:xfrm>
              <a:off x="4685146" y="3951535"/>
              <a:ext cx="846571" cy="883557"/>
            </a:xfrm>
            <a:custGeom>
              <a:avLst/>
              <a:gdLst>
                <a:gd name="connsiteX0" fmla="*/ 3929811 w 3924300"/>
                <a:gd name="connsiteY0" fmla="*/ 1288776 h 4095750"/>
                <a:gd name="connsiteX1" fmla="*/ 3929811 w 3924300"/>
                <a:gd name="connsiteY1" fmla="*/ 1491658 h 4095750"/>
                <a:gd name="connsiteX2" fmla="*/ 3728834 w 3924300"/>
                <a:gd name="connsiteY2" fmla="*/ 2112688 h 4095750"/>
                <a:gd name="connsiteX3" fmla="*/ 2990646 w 3924300"/>
                <a:gd name="connsiteY3" fmla="*/ 3125196 h 4095750"/>
                <a:gd name="connsiteX4" fmla="*/ 1449501 w 3924300"/>
                <a:gd name="connsiteY4" fmla="*/ 4044358 h 4095750"/>
                <a:gd name="connsiteX5" fmla="*/ 634161 w 3924300"/>
                <a:gd name="connsiteY5" fmla="*/ 4067218 h 4095750"/>
                <a:gd name="connsiteX6" fmla="*/ 80758 w 3924300"/>
                <a:gd name="connsiteY6" fmla="*/ 2915646 h 4095750"/>
                <a:gd name="connsiteX7" fmla="*/ 223633 w 3924300"/>
                <a:gd name="connsiteY7" fmla="*/ 2713716 h 4095750"/>
                <a:gd name="connsiteX8" fmla="*/ 942771 w 3924300"/>
                <a:gd name="connsiteY8" fmla="*/ 1723116 h 4095750"/>
                <a:gd name="connsiteX9" fmla="*/ 1302816 w 3924300"/>
                <a:gd name="connsiteY9" fmla="*/ 776331 h 4095750"/>
                <a:gd name="connsiteX10" fmla="*/ 1350441 w 3924300"/>
                <a:gd name="connsiteY10" fmla="*/ 655363 h 4095750"/>
                <a:gd name="connsiteX11" fmla="*/ 2846819 w 3924300"/>
                <a:gd name="connsiteY11" fmla="*/ 36238 h 4095750"/>
                <a:gd name="connsiteX12" fmla="*/ 3929811 w 3924300"/>
                <a:gd name="connsiteY12" fmla="*/ 1288776 h 4095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924300" h="4095750">
                  <a:moveTo>
                    <a:pt x="3929811" y="1288776"/>
                  </a:moveTo>
                  <a:cubicBezTo>
                    <a:pt x="3929811" y="1356403"/>
                    <a:pt x="3929811" y="1424031"/>
                    <a:pt x="3929811" y="1491658"/>
                  </a:cubicBezTo>
                  <a:cubicBezTo>
                    <a:pt x="3908856" y="1713591"/>
                    <a:pt x="3840276" y="1919331"/>
                    <a:pt x="3728834" y="2112688"/>
                  </a:cubicBezTo>
                  <a:cubicBezTo>
                    <a:pt x="3519284" y="2477496"/>
                    <a:pt x="3288778" y="2827063"/>
                    <a:pt x="2990646" y="3125196"/>
                  </a:cubicBezTo>
                  <a:cubicBezTo>
                    <a:pt x="2555353" y="3559536"/>
                    <a:pt x="2065768" y="3911008"/>
                    <a:pt x="1449501" y="4044358"/>
                  </a:cubicBezTo>
                  <a:cubicBezTo>
                    <a:pt x="1179943" y="4103413"/>
                    <a:pt x="906576" y="4129131"/>
                    <a:pt x="634161" y="4067218"/>
                  </a:cubicBezTo>
                  <a:cubicBezTo>
                    <a:pt x="125526" y="3951966"/>
                    <a:pt x="-145937" y="3385228"/>
                    <a:pt x="80758" y="2915646"/>
                  </a:cubicBezTo>
                  <a:cubicBezTo>
                    <a:pt x="116953" y="2840398"/>
                    <a:pt x="173151" y="2778486"/>
                    <a:pt x="223633" y="2713716"/>
                  </a:cubicBezTo>
                  <a:cubicBezTo>
                    <a:pt x="474141" y="2390818"/>
                    <a:pt x="729411" y="2073636"/>
                    <a:pt x="942771" y="1723116"/>
                  </a:cubicBezTo>
                  <a:cubicBezTo>
                    <a:pt x="1123746" y="1427841"/>
                    <a:pt x="1228521" y="1108753"/>
                    <a:pt x="1302816" y="776331"/>
                  </a:cubicBezTo>
                  <a:cubicBezTo>
                    <a:pt x="1312341" y="732516"/>
                    <a:pt x="1326628" y="692511"/>
                    <a:pt x="1350441" y="655363"/>
                  </a:cubicBezTo>
                  <a:cubicBezTo>
                    <a:pt x="1660003" y="152443"/>
                    <a:pt x="2265794" y="-99017"/>
                    <a:pt x="2846819" y="36238"/>
                  </a:cubicBezTo>
                  <a:cubicBezTo>
                    <a:pt x="3456419" y="178161"/>
                    <a:pt x="3861231" y="646791"/>
                    <a:pt x="3929811" y="1288776"/>
                  </a:cubicBezTo>
                  <a:close/>
                </a:path>
              </a:pathLst>
            </a:custGeom>
            <a:solidFill>
              <a:schemeClr val="accent6">
                <a:lumMod val="60000"/>
                <a:lumOff val="40000"/>
              </a:schemeClr>
            </a:solidFill>
            <a:ln w="9525" cap="flat">
              <a:noFill/>
              <a:prstDash val="solid"/>
              <a:miter/>
            </a:ln>
          </p:spPr>
          <p:txBody>
            <a:bodyPr rtlCol="0" anchor="ctr"/>
            <a:lstStyle/>
            <a:p>
              <a:pPr algn="r" rtl="1"/>
              <a:endParaRPr lang="en-US">
                <a:cs typeface="B Nazanin" panose="00000700000000000000" pitchFamily="2" charset="-78"/>
              </a:endParaRPr>
            </a:p>
          </p:txBody>
        </p:sp>
        <p:sp>
          <p:nvSpPr>
            <p:cNvPr id="34" name="Freeform: Shape 33">
              <a:extLst>
                <a:ext uri="{FF2B5EF4-FFF2-40B4-BE49-F238E27FC236}">
                  <a16:creationId xmlns:a16="http://schemas.microsoft.com/office/drawing/2014/main" id="{5EB1A758-AF85-4708-9FF9-163002FF2A20}"/>
                </a:ext>
              </a:extLst>
            </p:cNvPr>
            <p:cNvSpPr/>
            <p:nvPr/>
          </p:nvSpPr>
          <p:spPr>
            <a:xfrm>
              <a:off x="4729727" y="4023487"/>
              <a:ext cx="745887" cy="754105"/>
            </a:xfrm>
            <a:custGeom>
              <a:avLst/>
              <a:gdLst>
                <a:gd name="connsiteX0" fmla="*/ 3464073 w 3457575"/>
                <a:gd name="connsiteY0" fmla="*/ 1172412 h 3495675"/>
                <a:gd name="connsiteX1" fmla="*/ 3317388 w 3457575"/>
                <a:gd name="connsiteY1" fmla="*/ 1743912 h 3495675"/>
                <a:gd name="connsiteX2" fmla="*/ 2803038 w 3457575"/>
                <a:gd name="connsiteY2" fmla="*/ 2498292 h 3495675"/>
                <a:gd name="connsiteX3" fmla="*/ 1423818 w 3457575"/>
                <a:gd name="connsiteY3" fmla="*/ 3428885 h 3495675"/>
                <a:gd name="connsiteX4" fmla="*/ 601810 w 3457575"/>
                <a:gd name="connsiteY4" fmla="*/ 3474605 h 3495675"/>
                <a:gd name="connsiteX5" fmla="*/ 455125 w 3457575"/>
                <a:gd name="connsiteY5" fmla="*/ 3406025 h 3495675"/>
                <a:gd name="connsiteX6" fmla="*/ 66505 w 3457575"/>
                <a:gd name="connsiteY6" fmla="*/ 3025978 h 3495675"/>
                <a:gd name="connsiteX7" fmla="*/ 104605 w 3457575"/>
                <a:gd name="connsiteY7" fmla="*/ 2525915 h 3495675"/>
                <a:gd name="connsiteX8" fmla="*/ 738970 w 3457575"/>
                <a:gd name="connsiteY8" fmla="*/ 1676285 h 3495675"/>
                <a:gd name="connsiteX9" fmla="*/ 1224745 w 3457575"/>
                <a:gd name="connsiteY9" fmla="*/ 614247 h 3495675"/>
                <a:gd name="connsiteX10" fmla="*/ 1439058 w 3457575"/>
                <a:gd name="connsiteY10" fmla="*/ 278015 h 3495675"/>
                <a:gd name="connsiteX11" fmla="*/ 2737315 w 3457575"/>
                <a:gd name="connsiteY11" fmla="*/ 77037 h 3495675"/>
                <a:gd name="connsiteX12" fmla="*/ 3464073 w 3457575"/>
                <a:gd name="connsiteY12" fmla="*/ 1172412 h 3495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457575" h="3495675">
                  <a:moveTo>
                    <a:pt x="3464073" y="1172412"/>
                  </a:moveTo>
                  <a:cubicBezTo>
                    <a:pt x="3465025" y="1376247"/>
                    <a:pt x="3415495" y="1566747"/>
                    <a:pt x="3317388" y="1743912"/>
                  </a:cubicBezTo>
                  <a:cubicBezTo>
                    <a:pt x="3169750" y="2011565"/>
                    <a:pt x="3007825" y="2271597"/>
                    <a:pt x="2803038" y="2498292"/>
                  </a:cubicBezTo>
                  <a:cubicBezTo>
                    <a:pt x="2421085" y="2922155"/>
                    <a:pt x="1990555" y="3276485"/>
                    <a:pt x="1423818" y="3428885"/>
                  </a:cubicBezTo>
                  <a:cubicBezTo>
                    <a:pt x="1152355" y="3502228"/>
                    <a:pt x="878988" y="3516515"/>
                    <a:pt x="601810" y="3474605"/>
                  </a:cubicBezTo>
                  <a:cubicBezTo>
                    <a:pt x="546565" y="3466032"/>
                    <a:pt x="501798" y="3432695"/>
                    <a:pt x="455125" y="3406025"/>
                  </a:cubicBezTo>
                  <a:cubicBezTo>
                    <a:pt x="293200" y="3312680"/>
                    <a:pt x="156040" y="3192665"/>
                    <a:pt x="66505" y="3025978"/>
                  </a:cubicBezTo>
                  <a:cubicBezTo>
                    <a:pt x="-26840" y="2852622"/>
                    <a:pt x="-28745" y="2673553"/>
                    <a:pt x="104605" y="2525915"/>
                  </a:cubicBezTo>
                  <a:cubicBezTo>
                    <a:pt x="342730" y="2262072"/>
                    <a:pt x="548470" y="1975370"/>
                    <a:pt x="738970" y="1676285"/>
                  </a:cubicBezTo>
                  <a:cubicBezTo>
                    <a:pt x="951378" y="1343862"/>
                    <a:pt x="1136163" y="1000010"/>
                    <a:pt x="1224745" y="614247"/>
                  </a:cubicBezTo>
                  <a:cubicBezTo>
                    <a:pt x="1258083" y="470420"/>
                    <a:pt x="1323805" y="358025"/>
                    <a:pt x="1439058" y="278015"/>
                  </a:cubicBezTo>
                  <a:cubicBezTo>
                    <a:pt x="1838155" y="1790"/>
                    <a:pt x="2276305" y="-75363"/>
                    <a:pt x="2737315" y="77037"/>
                  </a:cubicBezTo>
                  <a:cubicBezTo>
                    <a:pt x="3163083" y="218960"/>
                    <a:pt x="3465025" y="691400"/>
                    <a:pt x="3464073" y="1172412"/>
                  </a:cubicBezTo>
                  <a:close/>
                </a:path>
              </a:pathLst>
            </a:custGeom>
            <a:solidFill>
              <a:schemeClr val="accent6">
                <a:lumMod val="40000"/>
                <a:lumOff val="60000"/>
              </a:schemeClr>
            </a:solidFill>
            <a:ln w="9525" cap="flat">
              <a:noFill/>
              <a:prstDash val="solid"/>
              <a:miter/>
            </a:ln>
          </p:spPr>
          <p:txBody>
            <a:bodyPr rtlCol="0" anchor="ctr"/>
            <a:lstStyle/>
            <a:p>
              <a:pPr algn="r" rtl="1"/>
              <a:endParaRPr lang="en-US">
                <a:cs typeface="B Nazanin" panose="00000700000000000000" pitchFamily="2" charset="-78"/>
              </a:endParaRPr>
            </a:p>
          </p:txBody>
        </p:sp>
        <p:sp>
          <p:nvSpPr>
            <p:cNvPr id="35" name="Freeform: Shape 34">
              <a:extLst>
                <a:ext uri="{FF2B5EF4-FFF2-40B4-BE49-F238E27FC236}">
                  <a16:creationId xmlns:a16="http://schemas.microsoft.com/office/drawing/2014/main" id="{6E9158FF-9C77-4B28-80F6-24468BFA7FFC}"/>
                </a:ext>
              </a:extLst>
            </p:cNvPr>
            <p:cNvSpPr/>
            <p:nvPr/>
          </p:nvSpPr>
          <p:spPr>
            <a:xfrm>
              <a:off x="4812362" y="4086187"/>
              <a:ext cx="595887" cy="641092"/>
            </a:xfrm>
            <a:custGeom>
              <a:avLst/>
              <a:gdLst>
                <a:gd name="connsiteX0" fmla="*/ 2764788 w 2762250"/>
                <a:gd name="connsiteY0" fmla="*/ 760797 h 2971800"/>
                <a:gd name="connsiteX1" fmla="*/ 2659061 w 2762250"/>
                <a:gd name="connsiteY1" fmla="*/ 1238953 h 2971800"/>
                <a:gd name="connsiteX2" fmla="*/ 2379978 w 2762250"/>
                <a:gd name="connsiteY2" fmla="*/ 1676150 h 2971800"/>
                <a:gd name="connsiteX3" fmla="*/ 779778 w 2762250"/>
                <a:gd name="connsiteY3" fmla="*/ 2902970 h 2971800"/>
                <a:gd name="connsiteX4" fmla="*/ 417828 w 2762250"/>
                <a:gd name="connsiteY4" fmla="*/ 2979170 h 2971800"/>
                <a:gd name="connsiteX5" fmla="*/ 18731 w 2762250"/>
                <a:gd name="connsiteY5" fmla="*/ 2677228 h 2971800"/>
                <a:gd name="connsiteX6" fmla="*/ 180656 w 2762250"/>
                <a:gd name="connsiteY6" fmla="*/ 2202882 h 2971800"/>
                <a:gd name="connsiteX7" fmla="*/ 510221 w 2762250"/>
                <a:gd name="connsiteY7" fmla="*/ 2033337 h 2971800"/>
                <a:gd name="connsiteX8" fmla="*/ 955038 w 2762250"/>
                <a:gd name="connsiteY8" fmla="*/ 1575185 h 2971800"/>
                <a:gd name="connsiteX9" fmla="*/ 1090293 w 2762250"/>
                <a:gd name="connsiteY9" fmla="*/ 884622 h 2971800"/>
                <a:gd name="connsiteX10" fmla="*/ 2266631 w 2762250"/>
                <a:gd name="connsiteY10" fmla="*/ 74997 h 2971800"/>
                <a:gd name="connsiteX11" fmla="*/ 2764788 w 2762250"/>
                <a:gd name="connsiteY11" fmla="*/ 760797 h 2971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762250" h="2971800">
                  <a:moveTo>
                    <a:pt x="2764788" y="760797"/>
                  </a:moveTo>
                  <a:cubicBezTo>
                    <a:pt x="2766693" y="977015"/>
                    <a:pt x="2729546" y="1112270"/>
                    <a:pt x="2659061" y="1238953"/>
                  </a:cubicBezTo>
                  <a:cubicBezTo>
                    <a:pt x="2575241" y="1390400"/>
                    <a:pt x="2486658" y="1539942"/>
                    <a:pt x="2379978" y="1676150"/>
                  </a:cubicBezTo>
                  <a:cubicBezTo>
                    <a:pt x="1951353" y="2220980"/>
                    <a:pt x="1450338" y="2672465"/>
                    <a:pt x="779778" y="2902970"/>
                  </a:cubicBezTo>
                  <a:cubicBezTo>
                    <a:pt x="662621" y="2942975"/>
                    <a:pt x="544511" y="2982980"/>
                    <a:pt x="417828" y="2979170"/>
                  </a:cubicBezTo>
                  <a:cubicBezTo>
                    <a:pt x="230186" y="2973455"/>
                    <a:pt x="72071" y="2853440"/>
                    <a:pt x="18731" y="2677228"/>
                  </a:cubicBezTo>
                  <a:cubicBezTo>
                    <a:pt x="-35562" y="2500063"/>
                    <a:pt x="31113" y="2315278"/>
                    <a:pt x="180656" y="2202882"/>
                  </a:cubicBezTo>
                  <a:cubicBezTo>
                    <a:pt x="281621" y="2127635"/>
                    <a:pt x="396873" y="2081915"/>
                    <a:pt x="510221" y="2033337"/>
                  </a:cubicBezTo>
                  <a:cubicBezTo>
                    <a:pt x="722628" y="1939993"/>
                    <a:pt x="868361" y="1792355"/>
                    <a:pt x="955038" y="1575185"/>
                  </a:cubicBezTo>
                  <a:cubicBezTo>
                    <a:pt x="1044573" y="1351347"/>
                    <a:pt x="1105533" y="1131320"/>
                    <a:pt x="1090293" y="884622"/>
                  </a:cubicBezTo>
                  <a:cubicBezTo>
                    <a:pt x="1050288" y="247400"/>
                    <a:pt x="1682748" y="-180273"/>
                    <a:pt x="2266631" y="74997"/>
                  </a:cubicBezTo>
                  <a:cubicBezTo>
                    <a:pt x="2597149" y="220730"/>
                    <a:pt x="2743833" y="483620"/>
                    <a:pt x="2764788" y="760797"/>
                  </a:cubicBezTo>
                  <a:close/>
                </a:path>
              </a:pathLst>
            </a:custGeom>
            <a:solidFill>
              <a:schemeClr val="accent6"/>
            </a:solidFill>
            <a:ln w="9525" cap="flat">
              <a:noFill/>
              <a:prstDash val="solid"/>
              <a:miter/>
            </a:ln>
          </p:spPr>
          <p:txBody>
            <a:bodyPr rtlCol="0" anchor="ctr"/>
            <a:lstStyle/>
            <a:p>
              <a:pPr algn="r" rtl="1"/>
              <a:endParaRPr lang="en-US">
                <a:cs typeface="B Nazanin" panose="00000700000000000000" pitchFamily="2" charset="-78"/>
              </a:endParaRPr>
            </a:p>
          </p:txBody>
        </p:sp>
        <p:sp>
          <p:nvSpPr>
            <p:cNvPr id="36" name="Freeform: Shape 35">
              <a:extLst>
                <a:ext uri="{FF2B5EF4-FFF2-40B4-BE49-F238E27FC236}">
                  <a16:creationId xmlns:a16="http://schemas.microsoft.com/office/drawing/2014/main" id="{AEDB66E4-D660-42CF-A43F-AD324A85A83C}"/>
                </a:ext>
              </a:extLst>
            </p:cNvPr>
            <p:cNvSpPr/>
            <p:nvPr/>
          </p:nvSpPr>
          <p:spPr>
            <a:xfrm>
              <a:off x="5157281" y="4202843"/>
              <a:ext cx="129452" cy="129452"/>
            </a:xfrm>
            <a:custGeom>
              <a:avLst/>
              <a:gdLst>
                <a:gd name="connsiteX0" fmla="*/ 306750 w 600075"/>
                <a:gd name="connsiteY0" fmla="*/ 5 h 600075"/>
                <a:gd name="connsiteX1" fmla="*/ 603929 w 600075"/>
                <a:gd name="connsiteY1" fmla="*/ 303853 h 600075"/>
                <a:gd name="connsiteX2" fmla="*/ 301035 w 600075"/>
                <a:gd name="connsiteY2" fmla="*/ 603890 h 600075"/>
                <a:gd name="connsiteX3" fmla="*/ 44 w 600075"/>
                <a:gd name="connsiteY3" fmla="*/ 295280 h 600075"/>
                <a:gd name="connsiteX4" fmla="*/ 306750 w 600075"/>
                <a:gd name="connsiteY4" fmla="*/ 5 h 6000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0075" h="600075">
                  <a:moveTo>
                    <a:pt x="306750" y="5"/>
                  </a:moveTo>
                  <a:cubicBezTo>
                    <a:pt x="472485" y="1910"/>
                    <a:pt x="605835" y="138118"/>
                    <a:pt x="603929" y="303853"/>
                  </a:cubicBezTo>
                  <a:cubicBezTo>
                    <a:pt x="602977" y="469588"/>
                    <a:pt x="466769" y="603890"/>
                    <a:pt x="301035" y="603890"/>
                  </a:cubicBezTo>
                  <a:cubicBezTo>
                    <a:pt x="132442" y="603890"/>
                    <a:pt x="-2813" y="464825"/>
                    <a:pt x="44" y="295280"/>
                  </a:cubicBezTo>
                  <a:cubicBezTo>
                    <a:pt x="2902" y="129545"/>
                    <a:pt x="139110" y="-947"/>
                    <a:pt x="306750" y="5"/>
                  </a:cubicBezTo>
                  <a:close/>
                </a:path>
              </a:pathLst>
            </a:custGeom>
            <a:solidFill>
              <a:schemeClr val="bg1"/>
            </a:solidFill>
            <a:ln w="9525" cap="flat">
              <a:noFill/>
              <a:prstDash val="solid"/>
              <a:miter/>
            </a:ln>
          </p:spPr>
          <p:txBody>
            <a:bodyPr rtlCol="0" anchor="ctr"/>
            <a:lstStyle/>
            <a:p>
              <a:pPr algn="r" rtl="1"/>
              <a:endParaRPr lang="en-US">
                <a:cs typeface="B Nazanin" panose="00000700000000000000" pitchFamily="2" charset="-78"/>
              </a:endParaRPr>
            </a:p>
          </p:txBody>
        </p:sp>
      </p:grpSp>
      <p:grpSp>
        <p:nvGrpSpPr>
          <p:cNvPr id="48" name="Group 47">
            <a:extLst>
              <a:ext uri="{FF2B5EF4-FFF2-40B4-BE49-F238E27FC236}">
                <a16:creationId xmlns:a16="http://schemas.microsoft.com/office/drawing/2014/main" id="{A65A14E3-23DD-4226-9ED6-F52B363BF8D2}"/>
              </a:ext>
            </a:extLst>
          </p:cNvPr>
          <p:cNvGrpSpPr/>
          <p:nvPr/>
        </p:nvGrpSpPr>
        <p:grpSpPr>
          <a:xfrm rot="19205550">
            <a:off x="7275927" y="1920686"/>
            <a:ext cx="483957" cy="2393860"/>
            <a:chOff x="6983182" y="3979844"/>
            <a:chExt cx="533400" cy="2638426"/>
          </a:xfrm>
        </p:grpSpPr>
        <p:sp>
          <p:nvSpPr>
            <p:cNvPr id="49" name="Freeform: Shape 48">
              <a:extLst>
                <a:ext uri="{FF2B5EF4-FFF2-40B4-BE49-F238E27FC236}">
                  <a16:creationId xmlns:a16="http://schemas.microsoft.com/office/drawing/2014/main" id="{A8C06FC9-88B3-405F-9CF4-D3015A16B8F4}"/>
                </a:ext>
              </a:extLst>
            </p:cNvPr>
            <p:cNvSpPr/>
            <p:nvPr/>
          </p:nvSpPr>
          <p:spPr>
            <a:xfrm>
              <a:off x="6983182" y="3979844"/>
              <a:ext cx="533400" cy="1587818"/>
            </a:xfrm>
            <a:custGeom>
              <a:avLst/>
              <a:gdLst>
                <a:gd name="connsiteX0" fmla="*/ 324803 w 533400"/>
                <a:gd name="connsiteY0" fmla="*/ 0 h 1587818"/>
                <a:gd name="connsiteX1" fmla="*/ 474345 w 533400"/>
                <a:gd name="connsiteY1" fmla="*/ 0 h 1587818"/>
                <a:gd name="connsiteX2" fmla="*/ 533400 w 533400"/>
                <a:gd name="connsiteY2" fmla="*/ 59055 h 1587818"/>
                <a:gd name="connsiteX3" fmla="*/ 533400 w 533400"/>
                <a:gd name="connsiteY3" fmla="*/ 776288 h 1587818"/>
                <a:gd name="connsiteX4" fmla="*/ 452438 w 533400"/>
                <a:gd name="connsiteY4" fmla="*/ 857250 h 1587818"/>
                <a:gd name="connsiteX5" fmla="*/ 304800 w 533400"/>
                <a:gd name="connsiteY5" fmla="*/ 857250 h 1587818"/>
                <a:gd name="connsiteX6" fmla="*/ 304800 w 533400"/>
                <a:gd name="connsiteY6" fmla="*/ 1587818 h 1587818"/>
                <a:gd name="connsiteX7" fmla="*/ 214313 w 533400"/>
                <a:gd name="connsiteY7" fmla="*/ 1587818 h 1587818"/>
                <a:gd name="connsiteX8" fmla="*/ 214313 w 533400"/>
                <a:gd name="connsiteY8" fmla="*/ 857250 h 1587818"/>
                <a:gd name="connsiteX9" fmla="*/ 81915 w 533400"/>
                <a:gd name="connsiteY9" fmla="*/ 857250 h 1587818"/>
                <a:gd name="connsiteX10" fmla="*/ 0 w 533400"/>
                <a:gd name="connsiteY10" fmla="*/ 775335 h 1587818"/>
                <a:gd name="connsiteX11" fmla="*/ 0 w 533400"/>
                <a:gd name="connsiteY11" fmla="*/ 324803 h 1587818"/>
                <a:gd name="connsiteX12" fmla="*/ 324803 w 533400"/>
                <a:gd name="connsiteY12" fmla="*/ 0 h 15878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33400" h="1587818">
                  <a:moveTo>
                    <a:pt x="324803" y="0"/>
                  </a:moveTo>
                  <a:lnTo>
                    <a:pt x="474345" y="0"/>
                  </a:lnTo>
                  <a:cubicBezTo>
                    <a:pt x="506730" y="0"/>
                    <a:pt x="533400" y="26670"/>
                    <a:pt x="533400" y="59055"/>
                  </a:cubicBezTo>
                  <a:lnTo>
                    <a:pt x="533400" y="776288"/>
                  </a:lnTo>
                  <a:cubicBezTo>
                    <a:pt x="533400" y="821055"/>
                    <a:pt x="497205" y="857250"/>
                    <a:pt x="452438" y="857250"/>
                  </a:cubicBezTo>
                  <a:lnTo>
                    <a:pt x="304800" y="857250"/>
                  </a:lnTo>
                  <a:lnTo>
                    <a:pt x="304800" y="1587818"/>
                  </a:lnTo>
                  <a:lnTo>
                    <a:pt x="214313" y="1587818"/>
                  </a:lnTo>
                  <a:lnTo>
                    <a:pt x="214313" y="857250"/>
                  </a:lnTo>
                  <a:lnTo>
                    <a:pt x="81915" y="857250"/>
                  </a:lnTo>
                  <a:cubicBezTo>
                    <a:pt x="37148" y="857250"/>
                    <a:pt x="0" y="820102"/>
                    <a:pt x="0" y="775335"/>
                  </a:cubicBezTo>
                  <a:lnTo>
                    <a:pt x="0" y="324803"/>
                  </a:lnTo>
                  <a:cubicBezTo>
                    <a:pt x="0" y="146685"/>
                    <a:pt x="145733" y="0"/>
                    <a:pt x="324803" y="0"/>
                  </a:cubicBezTo>
                  <a:close/>
                </a:path>
              </a:pathLst>
            </a:custGeom>
            <a:solidFill>
              <a:schemeClr val="accent3"/>
            </a:solidFill>
            <a:ln w="9525" cap="flat">
              <a:noFill/>
              <a:prstDash val="solid"/>
              <a:miter/>
            </a:ln>
          </p:spPr>
          <p:txBody>
            <a:bodyPr wrap="square" rtlCol="0" anchor="ctr">
              <a:noAutofit/>
            </a:bodyPr>
            <a:lstStyle/>
            <a:p>
              <a:pPr algn="r" rtl="1"/>
              <a:endParaRPr lang="en-US">
                <a:cs typeface="B Nazanin" panose="00000700000000000000" pitchFamily="2" charset="-78"/>
              </a:endParaRPr>
            </a:p>
          </p:txBody>
        </p:sp>
        <p:sp>
          <p:nvSpPr>
            <p:cNvPr id="50" name="Freeform: Shape 49">
              <a:extLst>
                <a:ext uri="{FF2B5EF4-FFF2-40B4-BE49-F238E27FC236}">
                  <a16:creationId xmlns:a16="http://schemas.microsoft.com/office/drawing/2014/main" id="{95CAC0D8-B9FE-4931-8D8E-7541418D4524}"/>
                </a:ext>
              </a:extLst>
            </p:cNvPr>
            <p:cNvSpPr/>
            <p:nvPr/>
          </p:nvSpPr>
          <p:spPr>
            <a:xfrm>
              <a:off x="7151775" y="5456220"/>
              <a:ext cx="180975" cy="1162050"/>
            </a:xfrm>
            <a:custGeom>
              <a:avLst/>
              <a:gdLst>
                <a:gd name="connsiteX0" fmla="*/ 90488 w 180975"/>
                <a:gd name="connsiteY0" fmla="*/ 0 h 1162050"/>
                <a:gd name="connsiteX1" fmla="*/ 0 w 180975"/>
                <a:gd name="connsiteY1" fmla="*/ 90488 h 1162050"/>
                <a:gd name="connsiteX2" fmla="*/ 0 w 180975"/>
                <a:gd name="connsiteY2" fmla="*/ 1071563 h 1162050"/>
                <a:gd name="connsiteX3" fmla="*/ 90488 w 180975"/>
                <a:gd name="connsiteY3" fmla="*/ 1162050 h 1162050"/>
                <a:gd name="connsiteX4" fmla="*/ 180975 w 180975"/>
                <a:gd name="connsiteY4" fmla="*/ 1071563 h 1162050"/>
                <a:gd name="connsiteX5" fmla="*/ 180975 w 180975"/>
                <a:gd name="connsiteY5" fmla="*/ 90488 h 1162050"/>
                <a:gd name="connsiteX6" fmla="*/ 90488 w 180975"/>
                <a:gd name="connsiteY6" fmla="*/ 0 h 1162050"/>
                <a:gd name="connsiteX7" fmla="*/ 103822 w 180975"/>
                <a:gd name="connsiteY7" fmla="*/ 1087755 h 1162050"/>
                <a:gd name="connsiteX8" fmla="*/ 55245 w 180975"/>
                <a:gd name="connsiteY8" fmla="*/ 1064895 h 1162050"/>
                <a:gd name="connsiteX9" fmla="*/ 78105 w 180975"/>
                <a:gd name="connsiteY9" fmla="*/ 1016317 h 1162050"/>
                <a:gd name="connsiteX10" fmla="*/ 126682 w 180975"/>
                <a:gd name="connsiteY10" fmla="*/ 1039178 h 1162050"/>
                <a:gd name="connsiteX11" fmla="*/ 103822 w 180975"/>
                <a:gd name="connsiteY11" fmla="*/ 1087755 h 1162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0975" h="1162050">
                  <a:moveTo>
                    <a:pt x="90488" y="0"/>
                  </a:moveTo>
                  <a:cubicBezTo>
                    <a:pt x="40957" y="0"/>
                    <a:pt x="0" y="40957"/>
                    <a:pt x="0" y="90488"/>
                  </a:cubicBezTo>
                  <a:lnTo>
                    <a:pt x="0" y="1071563"/>
                  </a:lnTo>
                  <a:cubicBezTo>
                    <a:pt x="0" y="1121092"/>
                    <a:pt x="40957" y="1162050"/>
                    <a:pt x="90488" y="1162050"/>
                  </a:cubicBezTo>
                  <a:cubicBezTo>
                    <a:pt x="140017" y="1162050"/>
                    <a:pt x="180975" y="1121092"/>
                    <a:pt x="180975" y="1071563"/>
                  </a:cubicBezTo>
                  <a:lnTo>
                    <a:pt x="180975" y="90488"/>
                  </a:lnTo>
                  <a:cubicBezTo>
                    <a:pt x="180975" y="40957"/>
                    <a:pt x="140970" y="0"/>
                    <a:pt x="90488" y="0"/>
                  </a:cubicBezTo>
                  <a:close/>
                  <a:moveTo>
                    <a:pt x="103822" y="1087755"/>
                  </a:moveTo>
                  <a:cubicBezTo>
                    <a:pt x="83820" y="1095375"/>
                    <a:pt x="61913" y="1084898"/>
                    <a:pt x="55245" y="1064895"/>
                  </a:cubicBezTo>
                  <a:cubicBezTo>
                    <a:pt x="47625" y="1044892"/>
                    <a:pt x="58102" y="1022985"/>
                    <a:pt x="78105" y="1016317"/>
                  </a:cubicBezTo>
                  <a:cubicBezTo>
                    <a:pt x="98107" y="1009650"/>
                    <a:pt x="120015" y="1019175"/>
                    <a:pt x="126682" y="1039178"/>
                  </a:cubicBezTo>
                  <a:cubicBezTo>
                    <a:pt x="134302" y="1058228"/>
                    <a:pt x="123825" y="1080135"/>
                    <a:pt x="103822" y="1087755"/>
                  </a:cubicBezTo>
                  <a:close/>
                </a:path>
              </a:pathLst>
            </a:custGeom>
            <a:solidFill>
              <a:schemeClr val="accent1"/>
            </a:solidFill>
            <a:ln w="9525" cap="flat">
              <a:noFill/>
              <a:prstDash val="solid"/>
              <a:miter/>
            </a:ln>
          </p:spPr>
          <p:txBody>
            <a:bodyPr rtlCol="0" anchor="ctr"/>
            <a:lstStyle/>
            <a:p>
              <a:pPr algn="r" rtl="1"/>
              <a:endParaRPr lang="en-US">
                <a:cs typeface="B Nazanin" panose="00000700000000000000" pitchFamily="2" charset="-78"/>
              </a:endParaRPr>
            </a:p>
          </p:txBody>
        </p:sp>
      </p:grpSp>
      <p:grpSp>
        <p:nvGrpSpPr>
          <p:cNvPr id="51" name="Group 50">
            <a:extLst>
              <a:ext uri="{FF2B5EF4-FFF2-40B4-BE49-F238E27FC236}">
                <a16:creationId xmlns:a16="http://schemas.microsoft.com/office/drawing/2014/main" id="{C9477EF7-0CC4-4386-9C37-D4D3FF9DC879}"/>
              </a:ext>
            </a:extLst>
          </p:cNvPr>
          <p:cNvGrpSpPr/>
          <p:nvPr/>
        </p:nvGrpSpPr>
        <p:grpSpPr>
          <a:xfrm>
            <a:off x="996445" y="1936792"/>
            <a:ext cx="2967698" cy="978623"/>
            <a:chOff x="1985513" y="4307149"/>
            <a:chExt cx="2380861" cy="978623"/>
          </a:xfrm>
        </p:grpSpPr>
        <p:sp>
          <p:nvSpPr>
            <p:cNvPr id="52" name="TextBox 51">
              <a:extLst>
                <a:ext uri="{FF2B5EF4-FFF2-40B4-BE49-F238E27FC236}">
                  <a16:creationId xmlns:a16="http://schemas.microsoft.com/office/drawing/2014/main" id="{979B4368-E707-4373-9DEE-3B276640286C}"/>
                </a:ext>
              </a:extLst>
            </p:cNvPr>
            <p:cNvSpPr txBox="1"/>
            <p:nvPr/>
          </p:nvSpPr>
          <p:spPr>
            <a:xfrm>
              <a:off x="2004348" y="4639441"/>
              <a:ext cx="2346637" cy="646331"/>
            </a:xfrm>
            <a:prstGeom prst="rect">
              <a:avLst/>
            </a:prstGeom>
            <a:noFill/>
          </p:spPr>
          <p:txBody>
            <a:bodyPr wrap="square" rtlCol="0">
              <a:spAutoFit/>
            </a:bodyPr>
            <a:lstStyle/>
            <a:p>
              <a:pPr algn="r"/>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en-US" altLang="ko-KR" sz="1200" dirty="0">
                <a:solidFill>
                  <a:schemeClr val="tx1">
                    <a:lumMod val="75000"/>
                    <a:lumOff val="25000"/>
                  </a:schemeClr>
                </a:solidFill>
                <a:cs typeface="B Nazanin" panose="00000700000000000000" pitchFamily="2" charset="-78"/>
              </a:endParaRPr>
            </a:p>
          </p:txBody>
        </p:sp>
        <p:sp>
          <p:nvSpPr>
            <p:cNvPr id="53" name="TextBox 52">
              <a:extLst>
                <a:ext uri="{FF2B5EF4-FFF2-40B4-BE49-F238E27FC236}">
                  <a16:creationId xmlns:a16="http://schemas.microsoft.com/office/drawing/2014/main" id="{9DA48EB4-07CE-4100-9718-0D442D2A9D93}"/>
                </a:ext>
              </a:extLst>
            </p:cNvPr>
            <p:cNvSpPr txBox="1"/>
            <p:nvPr/>
          </p:nvSpPr>
          <p:spPr>
            <a:xfrm>
              <a:off x="1985513" y="4307149"/>
              <a:ext cx="2380861" cy="338554"/>
            </a:xfrm>
            <a:prstGeom prst="rect">
              <a:avLst/>
            </a:prstGeom>
            <a:noFill/>
          </p:spPr>
          <p:txBody>
            <a:bodyPr wrap="square" rtlCol="0">
              <a:spAutoFit/>
            </a:bodyPr>
            <a:lstStyle/>
            <a:p>
              <a:pPr algn="r"/>
              <a:r>
                <a:rPr lang="fa-IR" altLang="ko-KR" sz="1600" dirty="0">
                  <a:solidFill>
                    <a:schemeClr val="accent1"/>
                  </a:solidFill>
                  <a:ea typeface="FZShuTi" pitchFamily="2" charset="-122"/>
                  <a:cs typeface="B Nazanin" panose="00000700000000000000" pitchFamily="2" charset="-78"/>
                </a:rPr>
                <a:t>آسان برای تغییر رنگ.</a:t>
              </a:r>
              <a:endParaRPr lang="ko-KR" altLang="en-US" sz="1600" dirty="0">
                <a:solidFill>
                  <a:schemeClr val="accent1"/>
                </a:solidFill>
                <a:cs typeface="B Nazanin" panose="00000700000000000000" pitchFamily="2" charset="-78"/>
              </a:endParaRPr>
            </a:p>
          </p:txBody>
        </p:sp>
      </p:grpSp>
      <p:grpSp>
        <p:nvGrpSpPr>
          <p:cNvPr id="54" name="Group 53">
            <a:extLst>
              <a:ext uri="{FF2B5EF4-FFF2-40B4-BE49-F238E27FC236}">
                <a16:creationId xmlns:a16="http://schemas.microsoft.com/office/drawing/2014/main" id="{51AF7F30-F823-4CC7-90B3-444808FCD9C8}"/>
              </a:ext>
            </a:extLst>
          </p:cNvPr>
          <p:cNvGrpSpPr/>
          <p:nvPr/>
        </p:nvGrpSpPr>
        <p:grpSpPr>
          <a:xfrm>
            <a:off x="571634" y="4723837"/>
            <a:ext cx="2967698" cy="978623"/>
            <a:chOff x="1985513" y="4307149"/>
            <a:chExt cx="2380861" cy="978623"/>
          </a:xfrm>
        </p:grpSpPr>
        <p:sp>
          <p:nvSpPr>
            <p:cNvPr id="55" name="TextBox 54">
              <a:extLst>
                <a:ext uri="{FF2B5EF4-FFF2-40B4-BE49-F238E27FC236}">
                  <a16:creationId xmlns:a16="http://schemas.microsoft.com/office/drawing/2014/main" id="{EBF5E8CC-638D-401F-9BBA-2102DA34785F}"/>
                </a:ext>
              </a:extLst>
            </p:cNvPr>
            <p:cNvSpPr txBox="1"/>
            <p:nvPr/>
          </p:nvSpPr>
          <p:spPr>
            <a:xfrm>
              <a:off x="2004348" y="4639441"/>
              <a:ext cx="2346637" cy="646331"/>
            </a:xfrm>
            <a:prstGeom prst="rect">
              <a:avLst/>
            </a:prstGeom>
            <a:noFill/>
          </p:spPr>
          <p:txBody>
            <a:bodyPr wrap="square" rtlCol="0">
              <a:spAutoFit/>
            </a:bodyPr>
            <a:lstStyle/>
            <a:p>
              <a:pPr algn="r"/>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en-US" altLang="ko-KR" sz="1200" dirty="0">
                <a:solidFill>
                  <a:schemeClr val="tx1">
                    <a:lumMod val="75000"/>
                    <a:lumOff val="25000"/>
                  </a:schemeClr>
                </a:solidFill>
                <a:cs typeface="B Nazanin" panose="00000700000000000000" pitchFamily="2" charset="-78"/>
              </a:endParaRPr>
            </a:p>
          </p:txBody>
        </p:sp>
        <p:sp>
          <p:nvSpPr>
            <p:cNvPr id="56" name="TextBox 55">
              <a:extLst>
                <a:ext uri="{FF2B5EF4-FFF2-40B4-BE49-F238E27FC236}">
                  <a16:creationId xmlns:a16="http://schemas.microsoft.com/office/drawing/2014/main" id="{E14C46F7-90E1-4C4B-8435-B8910D3EC6D0}"/>
                </a:ext>
              </a:extLst>
            </p:cNvPr>
            <p:cNvSpPr txBox="1"/>
            <p:nvPr/>
          </p:nvSpPr>
          <p:spPr>
            <a:xfrm>
              <a:off x="1985513" y="4307149"/>
              <a:ext cx="2380861" cy="338554"/>
            </a:xfrm>
            <a:prstGeom prst="rect">
              <a:avLst/>
            </a:prstGeom>
            <a:noFill/>
          </p:spPr>
          <p:txBody>
            <a:bodyPr wrap="square" rtlCol="0">
              <a:spAutoFit/>
            </a:bodyPr>
            <a:lstStyle/>
            <a:p>
              <a:pPr algn="r"/>
              <a:r>
                <a:rPr lang="fa-IR" altLang="ko-KR" sz="1600" dirty="0">
                  <a:solidFill>
                    <a:schemeClr val="accent3"/>
                  </a:solidFill>
                  <a:ea typeface="FZShuTi" pitchFamily="2" charset="-122"/>
                  <a:cs typeface="B Nazanin" panose="00000700000000000000" pitchFamily="2" charset="-78"/>
                </a:rPr>
                <a:t>آسان برای تغییر رنگ.</a:t>
              </a:r>
              <a:endParaRPr lang="ko-KR" altLang="en-US" sz="1600" dirty="0">
                <a:solidFill>
                  <a:schemeClr val="accent3"/>
                </a:solidFill>
                <a:cs typeface="B Nazanin" panose="00000700000000000000" pitchFamily="2" charset="-78"/>
              </a:endParaRPr>
            </a:p>
          </p:txBody>
        </p:sp>
      </p:grpSp>
      <p:grpSp>
        <p:nvGrpSpPr>
          <p:cNvPr id="57" name="Group 56">
            <a:extLst>
              <a:ext uri="{FF2B5EF4-FFF2-40B4-BE49-F238E27FC236}">
                <a16:creationId xmlns:a16="http://schemas.microsoft.com/office/drawing/2014/main" id="{37CBED48-601F-43F3-811D-F317108F4A76}"/>
              </a:ext>
            </a:extLst>
          </p:cNvPr>
          <p:cNvGrpSpPr/>
          <p:nvPr/>
        </p:nvGrpSpPr>
        <p:grpSpPr>
          <a:xfrm>
            <a:off x="7859874" y="4723837"/>
            <a:ext cx="2967698" cy="978623"/>
            <a:chOff x="1985513" y="4307149"/>
            <a:chExt cx="2380861" cy="978623"/>
          </a:xfrm>
        </p:grpSpPr>
        <p:sp>
          <p:nvSpPr>
            <p:cNvPr id="58" name="TextBox 57">
              <a:extLst>
                <a:ext uri="{FF2B5EF4-FFF2-40B4-BE49-F238E27FC236}">
                  <a16:creationId xmlns:a16="http://schemas.microsoft.com/office/drawing/2014/main" id="{A7C18A48-6A8B-4C6F-B549-CD65462509B7}"/>
                </a:ext>
              </a:extLst>
            </p:cNvPr>
            <p:cNvSpPr txBox="1"/>
            <p:nvPr/>
          </p:nvSpPr>
          <p:spPr>
            <a:xfrm>
              <a:off x="2004348" y="4639441"/>
              <a:ext cx="2346637" cy="646331"/>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en-US" altLang="ko-KR" sz="1200" dirty="0">
                <a:solidFill>
                  <a:schemeClr val="tx1">
                    <a:lumMod val="75000"/>
                    <a:lumOff val="25000"/>
                  </a:schemeClr>
                </a:solidFill>
                <a:cs typeface="B Nazanin" panose="00000700000000000000" pitchFamily="2" charset="-78"/>
              </a:endParaRPr>
            </a:p>
          </p:txBody>
        </p:sp>
        <p:sp>
          <p:nvSpPr>
            <p:cNvPr id="59" name="TextBox 58">
              <a:extLst>
                <a:ext uri="{FF2B5EF4-FFF2-40B4-BE49-F238E27FC236}">
                  <a16:creationId xmlns:a16="http://schemas.microsoft.com/office/drawing/2014/main" id="{8642DCC2-B83F-41A4-8CF5-1916E219F078}"/>
                </a:ext>
              </a:extLst>
            </p:cNvPr>
            <p:cNvSpPr txBox="1"/>
            <p:nvPr/>
          </p:nvSpPr>
          <p:spPr>
            <a:xfrm>
              <a:off x="1985513" y="4307149"/>
              <a:ext cx="2380861" cy="338554"/>
            </a:xfrm>
            <a:prstGeom prst="rect">
              <a:avLst/>
            </a:prstGeom>
            <a:noFill/>
          </p:spPr>
          <p:txBody>
            <a:bodyPr wrap="square" rtlCol="0">
              <a:spAutoFit/>
            </a:bodyPr>
            <a:lstStyle/>
            <a:p>
              <a:pPr algn="r" rtl="1"/>
              <a:r>
                <a:rPr lang="fa-IR" altLang="ko-KR" sz="1600" dirty="0">
                  <a:solidFill>
                    <a:schemeClr val="accent2"/>
                  </a:solidFill>
                  <a:ea typeface="FZShuTi" pitchFamily="2" charset="-122"/>
                  <a:cs typeface="B Nazanin" panose="00000700000000000000" pitchFamily="2" charset="-78"/>
                </a:rPr>
                <a:t>آسان برای تغییر رنگ.</a:t>
              </a:r>
              <a:endParaRPr lang="ko-KR" altLang="en-US" sz="1600" dirty="0">
                <a:solidFill>
                  <a:schemeClr val="accent2"/>
                </a:solidFill>
                <a:cs typeface="B Nazanin" panose="00000700000000000000" pitchFamily="2" charset="-78"/>
              </a:endParaRPr>
            </a:p>
          </p:txBody>
        </p:sp>
      </p:grpSp>
      <p:grpSp>
        <p:nvGrpSpPr>
          <p:cNvPr id="60" name="Group 59">
            <a:extLst>
              <a:ext uri="{FF2B5EF4-FFF2-40B4-BE49-F238E27FC236}">
                <a16:creationId xmlns:a16="http://schemas.microsoft.com/office/drawing/2014/main" id="{0363FB32-5407-4B41-B1A7-B34B3EB0D32D}"/>
              </a:ext>
            </a:extLst>
          </p:cNvPr>
          <p:cNvGrpSpPr/>
          <p:nvPr/>
        </p:nvGrpSpPr>
        <p:grpSpPr>
          <a:xfrm>
            <a:off x="8286572" y="1936792"/>
            <a:ext cx="2967698" cy="978623"/>
            <a:chOff x="1985513" y="4307149"/>
            <a:chExt cx="2380861" cy="978623"/>
          </a:xfrm>
        </p:grpSpPr>
        <p:sp>
          <p:nvSpPr>
            <p:cNvPr id="61" name="TextBox 60">
              <a:extLst>
                <a:ext uri="{FF2B5EF4-FFF2-40B4-BE49-F238E27FC236}">
                  <a16:creationId xmlns:a16="http://schemas.microsoft.com/office/drawing/2014/main" id="{BA9EEA45-7DDE-40D0-A70B-8ACDF30C3092}"/>
                </a:ext>
              </a:extLst>
            </p:cNvPr>
            <p:cNvSpPr txBox="1"/>
            <p:nvPr/>
          </p:nvSpPr>
          <p:spPr>
            <a:xfrm>
              <a:off x="2004348" y="4639441"/>
              <a:ext cx="2346637" cy="646331"/>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en-US" altLang="ko-KR" sz="1200" dirty="0">
                <a:solidFill>
                  <a:schemeClr val="tx1">
                    <a:lumMod val="75000"/>
                    <a:lumOff val="25000"/>
                  </a:schemeClr>
                </a:solidFill>
                <a:cs typeface="B Nazanin" panose="00000700000000000000" pitchFamily="2" charset="-78"/>
              </a:endParaRPr>
            </a:p>
          </p:txBody>
        </p:sp>
        <p:sp>
          <p:nvSpPr>
            <p:cNvPr id="62" name="TextBox 61">
              <a:extLst>
                <a:ext uri="{FF2B5EF4-FFF2-40B4-BE49-F238E27FC236}">
                  <a16:creationId xmlns:a16="http://schemas.microsoft.com/office/drawing/2014/main" id="{B882C6DF-9C21-4720-AA82-F88D736C0DE8}"/>
                </a:ext>
              </a:extLst>
            </p:cNvPr>
            <p:cNvSpPr txBox="1"/>
            <p:nvPr/>
          </p:nvSpPr>
          <p:spPr>
            <a:xfrm>
              <a:off x="1985513" y="4307149"/>
              <a:ext cx="2380861" cy="338554"/>
            </a:xfrm>
            <a:prstGeom prst="rect">
              <a:avLst/>
            </a:prstGeom>
            <a:noFill/>
          </p:spPr>
          <p:txBody>
            <a:bodyPr wrap="square" rtlCol="0">
              <a:spAutoFit/>
            </a:bodyPr>
            <a:lstStyle/>
            <a:p>
              <a:pPr algn="r" rtl="1"/>
              <a:r>
                <a:rPr lang="fa-IR" altLang="ko-KR" sz="1600" dirty="0">
                  <a:solidFill>
                    <a:schemeClr val="accent4"/>
                  </a:solidFill>
                  <a:ea typeface="FZShuTi" pitchFamily="2" charset="-122"/>
                  <a:cs typeface="B Nazanin" panose="00000700000000000000" pitchFamily="2" charset="-78"/>
                </a:rPr>
                <a:t>آسان برای تغییر رنگ.</a:t>
              </a:r>
              <a:endParaRPr lang="ko-KR" altLang="en-US" sz="1600" dirty="0">
                <a:solidFill>
                  <a:schemeClr val="accent4"/>
                </a:solidFill>
                <a:cs typeface="B Nazanin" panose="00000700000000000000" pitchFamily="2" charset="-78"/>
              </a:endParaRPr>
            </a:p>
          </p:txBody>
        </p:sp>
      </p:grpSp>
      <p:grpSp>
        <p:nvGrpSpPr>
          <p:cNvPr id="66" name="Group 65">
            <a:extLst>
              <a:ext uri="{FF2B5EF4-FFF2-40B4-BE49-F238E27FC236}">
                <a16:creationId xmlns:a16="http://schemas.microsoft.com/office/drawing/2014/main" id="{F4881CC5-64BA-47AF-88AA-27F0FE92B4E1}"/>
              </a:ext>
            </a:extLst>
          </p:cNvPr>
          <p:cNvGrpSpPr/>
          <p:nvPr/>
        </p:nvGrpSpPr>
        <p:grpSpPr>
          <a:xfrm>
            <a:off x="3645152" y="4378141"/>
            <a:ext cx="714824" cy="1013472"/>
            <a:chOff x="8373887" y="2298328"/>
            <a:chExt cx="611302" cy="866700"/>
          </a:xfrm>
        </p:grpSpPr>
        <p:sp>
          <p:nvSpPr>
            <p:cNvPr id="67" name="Freeform: Shape 66">
              <a:extLst>
                <a:ext uri="{FF2B5EF4-FFF2-40B4-BE49-F238E27FC236}">
                  <a16:creationId xmlns:a16="http://schemas.microsoft.com/office/drawing/2014/main" id="{21F4D08A-3FBD-4494-BF0E-B51DB1AA9026}"/>
                </a:ext>
              </a:extLst>
            </p:cNvPr>
            <p:cNvSpPr/>
            <p:nvPr/>
          </p:nvSpPr>
          <p:spPr>
            <a:xfrm>
              <a:off x="8373887" y="2569946"/>
              <a:ext cx="608160" cy="595082"/>
            </a:xfrm>
            <a:custGeom>
              <a:avLst/>
              <a:gdLst>
                <a:gd name="connsiteX0" fmla="*/ 309455 w 308524"/>
                <a:gd name="connsiteY0" fmla="*/ 104725 h 301889"/>
                <a:gd name="connsiteX1" fmla="*/ 242110 w 308524"/>
                <a:gd name="connsiteY1" fmla="*/ 20793 h 301889"/>
                <a:gd name="connsiteX2" fmla="*/ 236138 w 308524"/>
                <a:gd name="connsiteY2" fmla="*/ 16812 h 301889"/>
                <a:gd name="connsiteX3" fmla="*/ 170784 w 308524"/>
                <a:gd name="connsiteY3" fmla="*/ 2215 h 301889"/>
                <a:gd name="connsiteX4" fmla="*/ 143913 w 308524"/>
                <a:gd name="connsiteY4" fmla="*/ 225 h 301889"/>
                <a:gd name="connsiteX5" fmla="*/ 74246 w 308524"/>
                <a:gd name="connsiteY5" fmla="*/ 11504 h 301889"/>
                <a:gd name="connsiteX6" fmla="*/ 14863 w 308524"/>
                <a:gd name="connsiteY6" fmla="*/ 58612 h 301889"/>
                <a:gd name="connsiteX7" fmla="*/ 598 w 308524"/>
                <a:gd name="connsiteY7" fmla="*/ 111028 h 301889"/>
                <a:gd name="connsiteX8" fmla="*/ 25811 w 308524"/>
                <a:gd name="connsiteY8" fmla="*/ 228467 h 301889"/>
                <a:gd name="connsiteX9" fmla="*/ 74577 w 308524"/>
                <a:gd name="connsiteY9" fmla="*/ 280551 h 301889"/>
                <a:gd name="connsiteX10" fmla="*/ 137609 w 308524"/>
                <a:gd name="connsiteY10" fmla="*/ 303774 h 301889"/>
                <a:gd name="connsiteX11" fmla="*/ 166803 w 308524"/>
                <a:gd name="connsiteY11" fmla="*/ 303774 h 301889"/>
                <a:gd name="connsiteX12" fmla="*/ 167135 w 308524"/>
                <a:gd name="connsiteY12" fmla="*/ 303442 h 301889"/>
                <a:gd name="connsiteX13" fmla="*/ 166803 w 308524"/>
                <a:gd name="connsiteY13" fmla="*/ 303774 h 301889"/>
                <a:gd name="connsiteX14" fmla="*/ 172443 w 308524"/>
                <a:gd name="connsiteY14" fmla="*/ 303774 h 301889"/>
                <a:gd name="connsiteX15" fmla="*/ 232157 w 308524"/>
                <a:gd name="connsiteY15" fmla="*/ 284201 h 301889"/>
                <a:gd name="connsiteX16" fmla="*/ 300166 w 308524"/>
                <a:gd name="connsiteY16" fmla="*/ 199937 h 301889"/>
                <a:gd name="connsiteX17" fmla="*/ 310781 w 308524"/>
                <a:gd name="connsiteY17" fmla="*/ 150506 h 301889"/>
                <a:gd name="connsiteX18" fmla="*/ 309455 w 308524"/>
                <a:gd name="connsiteY18" fmla="*/ 104725 h 301889"/>
                <a:gd name="connsiteX19" fmla="*/ 168462 w 308524"/>
                <a:gd name="connsiteY19" fmla="*/ 301783 h 301889"/>
                <a:gd name="connsiteX20" fmla="*/ 168462 w 308524"/>
                <a:gd name="connsiteY20" fmla="*/ 301783 h 301889"/>
                <a:gd name="connsiteX21" fmla="*/ 168462 w 308524"/>
                <a:gd name="connsiteY21" fmla="*/ 301783 h 301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08524" h="301889">
                  <a:moveTo>
                    <a:pt x="309455" y="104725"/>
                  </a:moveTo>
                  <a:cubicBezTo>
                    <a:pt x="301493" y="64916"/>
                    <a:pt x="278270" y="37712"/>
                    <a:pt x="242110" y="20793"/>
                  </a:cubicBezTo>
                  <a:cubicBezTo>
                    <a:pt x="240783" y="18803"/>
                    <a:pt x="238461" y="17476"/>
                    <a:pt x="236138" y="16812"/>
                  </a:cubicBezTo>
                  <a:cubicBezTo>
                    <a:pt x="215238" y="7855"/>
                    <a:pt x="193675" y="1552"/>
                    <a:pt x="170784" y="2215"/>
                  </a:cubicBezTo>
                  <a:cubicBezTo>
                    <a:pt x="161827" y="3874"/>
                    <a:pt x="148225" y="225"/>
                    <a:pt x="143913" y="225"/>
                  </a:cubicBezTo>
                  <a:cubicBezTo>
                    <a:pt x="120027" y="-1102"/>
                    <a:pt x="96805" y="3542"/>
                    <a:pt x="74246" y="11504"/>
                  </a:cubicBezTo>
                  <a:cubicBezTo>
                    <a:pt x="49033" y="20462"/>
                    <a:pt x="29460" y="36385"/>
                    <a:pt x="14863" y="58612"/>
                  </a:cubicBezTo>
                  <a:cubicBezTo>
                    <a:pt x="4247" y="74536"/>
                    <a:pt x="1593" y="92451"/>
                    <a:pt x="598" y="111028"/>
                  </a:cubicBezTo>
                  <a:cubicBezTo>
                    <a:pt x="-1724" y="152497"/>
                    <a:pt x="1925" y="192638"/>
                    <a:pt x="25811" y="228467"/>
                  </a:cubicBezTo>
                  <a:cubicBezTo>
                    <a:pt x="39412" y="248704"/>
                    <a:pt x="54673" y="266286"/>
                    <a:pt x="74577" y="280551"/>
                  </a:cubicBezTo>
                  <a:cubicBezTo>
                    <a:pt x="93819" y="293821"/>
                    <a:pt x="114387" y="302447"/>
                    <a:pt x="137609" y="303774"/>
                  </a:cubicBezTo>
                  <a:cubicBezTo>
                    <a:pt x="147230" y="303774"/>
                    <a:pt x="157183" y="303774"/>
                    <a:pt x="166803" y="303774"/>
                  </a:cubicBezTo>
                  <a:cubicBezTo>
                    <a:pt x="166803" y="303774"/>
                    <a:pt x="166803" y="303442"/>
                    <a:pt x="167135" y="303442"/>
                  </a:cubicBezTo>
                  <a:cubicBezTo>
                    <a:pt x="167135" y="303442"/>
                    <a:pt x="167135" y="303774"/>
                    <a:pt x="166803" y="303774"/>
                  </a:cubicBezTo>
                  <a:cubicBezTo>
                    <a:pt x="168794" y="303774"/>
                    <a:pt x="170452" y="303774"/>
                    <a:pt x="172443" y="303774"/>
                  </a:cubicBezTo>
                  <a:cubicBezTo>
                    <a:pt x="194006" y="302115"/>
                    <a:pt x="214243" y="296807"/>
                    <a:pt x="232157" y="284201"/>
                  </a:cubicBezTo>
                  <a:cubicBezTo>
                    <a:pt x="262678" y="262637"/>
                    <a:pt x="284905" y="234107"/>
                    <a:pt x="300166" y="199937"/>
                  </a:cubicBezTo>
                  <a:cubicBezTo>
                    <a:pt x="307132" y="184013"/>
                    <a:pt x="307796" y="167094"/>
                    <a:pt x="310781" y="150506"/>
                  </a:cubicBezTo>
                  <a:cubicBezTo>
                    <a:pt x="311445" y="136573"/>
                    <a:pt x="309786" y="106384"/>
                    <a:pt x="309455" y="104725"/>
                  </a:cubicBezTo>
                  <a:close/>
                  <a:moveTo>
                    <a:pt x="168462" y="301783"/>
                  </a:moveTo>
                  <a:cubicBezTo>
                    <a:pt x="168130" y="302115"/>
                    <a:pt x="168130" y="302115"/>
                    <a:pt x="168462" y="301783"/>
                  </a:cubicBezTo>
                  <a:cubicBezTo>
                    <a:pt x="168130" y="302115"/>
                    <a:pt x="168130" y="302115"/>
                    <a:pt x="168462" y="301783"/>
                  </a:cubicBezTo>
                  <a:close/>
                </a:path>
              </a:pathLst>
            </a:custGeom>
            <a:solidFill>
              <a:schemeClr val="accent6"/>
            </a:solidFill>
            <a:ln w="2859" cap="flat">
              <a:noFill/>
              <a:prstDash val="solid"/>
              <a:miter/>
            </a:ln>
          </p:spPr>
          <p:txBody>
            <a:bodyPr rtlCol="0" anchor="ctr"/>
            <a:lstStyle/>
            <a:p>
              <a:pPr algn="l"/>
              <a:endParaRPr lang="en-US">
                <a:cs typeface="B Nazanin" panose="00000700000000000000" pitchFamily="2" charset="-78"/>
              </a:endParaRPr>
            </a:p>
          </p:txBody>
        </p:sp>
        <p:sp>
          <p:nvSpPr>
            <p:cNvPr id="68" name="Freeform: Shape 67">
              <a:extLst>
                <a:ext uri="{FF2B5EF4-FFF2-40B4-BE49-F238E27FC236}">
                  <a16:creationId xmlns:a16="http://schemas.microsoft.com/office/drawing/2014/main" id="{A0EE01F7-0E07-4FAC-B927-CD8BAF2984A2}"/>
                </a:ext>
              </a:extLst>
            </p:cNvPr>
            <p:cNvSpPr/>
            <p:nvPr/>
          </p:nvSpPr>
          <p:spPr>
            <a:xfrm>
              <a:off x="8703997" y="2599140"/>
              <a:ext cx="281192" cy="555846"/>
            </a:xfrm>
            <a:custGeom>
              <a:avLst/>
              <a:gdLst>
                <a:gd name="connsiteX0" fmla="*/ 73980 w 142651"/>
                <a:gd name="connsiteY0" fmla="*/ 0 h 281985"/>
                <a:gd name="connsiteX1" fmla="*/ 141988 w 142651"/>
                <a:gd name="connsiteY1" fmla="*/ 84264 h 281985"/>
                <a:gd name="connsiteX2" fmla="*/ 143978 w 142651"/>
                <a:gd name="connsiteY2" fmla="*/ 129713 h 281985"/>
                <a:gd name="connsiteX3" fmla="*/ 133362 w 142651"/>
                <a:gd name="connsiteY3" fmla="*/ 179143 h 281985"/>
                <a:gd name="connsiteX4" fmla="*/ 65354 w 142651"/>
                <a:gd name="connsiteY4" fmla="*/ 263407 h 281985"/>
                <a:gd name="connsiteX5" fmla="*/ 5640 w 142651"/>
                <a:gd name="connsiteY5" fmla="*/ 282980 h 281985"/>
                <a:gd name="connsiteX6" fmla="*/ 0 w 142651"/>
                <a:gd name="connsiteY6" fmla="*/ 282980 h 281985"/>
                <a:gd name="connsiteX7" fmla="*/ 72321 w 142651"/>
                <a:gd name="connsiteY7" fmla="*/ 182461 h 281985"/>
                <a:gd name="connsiteX8" fmla="*/ 85591 w 142651"/>
                <a:gd name="connsiteY8" fmla="*/ 69003 h 281985"/>
                <a:gd name="connsiteX9" fmla="*/ 73980 w 142651"/>
                <a:gd name="connsiteY9" fmla="*/ 0 h 281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2651" h="281985">
                  <a:moveTo>
                    <a:pt x="73980" y="0"/>
                  </a:moveTo>
                  <a:cubicBezTo>
                    <a:pt x="110472" y="16919"/>
                    <a:pt x="134026" y="44454"/>
                    <a:pt x="141988" y="84264"/>
                  </a:cubicBezTo>
                  <a:cubicBezTo>
                    <a:pt x="142320" y="85923"/>
                    <a:pt x="143978" y="116112"/>
                    <a:pt x="143978" y="129713"/>
                  </a:cubicBezTo>
                  <a:cubicBezTo>
                    <a:pt x="140993" y="146300"/>
                    <a:pt x="140661" y="163220"/>
                    <a:pt x="133362" y="179143"/>
                  </a:cubicBezTo>
                  <a:cubicBezTo>
                    <a:pt x="118102" y="213313"/>
                    <a:pt x="95875" y="241844"/>
                    <a:pt x="65354" y="263407"/>
                  </a:cubicBezTo>
                  <a:cubicBezTo>
                    <a:pt x="47440" y="276014"/>
                    <a:pt x="27203" y="281322"/>
                    <a:pt x="5640" y="282980"/>
                  </a:cubicBezTo>
                  <a:cubicBezTo>
                    <a:pt x="3649" y="282980"/>
                    <a:pt x="1990" y="282980"/>
                    <a:pt x="0" y="282980"/>
                  </a:cubicBezTo>
                  <a:cubicBezTo>
                    <a:pt x="2986" y="276345"/>
                    <a:pt x="58719" y="220280"/>
                    <a:pt x="72321" y="182461"/>
                  </a:cubicBezTo>
                  <a:cubicBezTo>
                    <a:pt x="85259" y="145637"/>
                    <a:pt x="88908" y="107818"/>
                    <a:pt x="85591" y="69003"/>
                  </a:cubicBezTo>
                  <a:cubicBezTo>
                    <a:pt x="83600" y="45449"/>
                    <a:pt x="78624" y="22891"/>
                    <a:pt x="73980" y="0"/>
                  </a:cubicBezTo>
                  <a:close/>
                </a:path>
              </a:pathLst>
            </a:custGeom>
            <a:solidFill>
              <a:schemeClr val="bg1">
                <a:lumMod val="75000"/>
                <a:alpha val="40000"/>
              </a:schemeClr>
            </a:solidFill>
            <a:ln w="3309" cap="flat">
              <a:noFill/>
              <a:prstDash val="solid"/>
              <a:miter/>
            </a:ln>
          </p:spPr>
          <p:txBody>
            <a:bodyPr rtlCol="0" anchor="ctr"/>
            <a:lstStyle/>
            <a:p>
              <a:pPr algn="l"/>
              <a:endParaRPr lang="en-US" dirty="0">
                <a:cs typeface="B Nazanin" panose="00000700000000000000" pitchFamily="2" charset="-78"/>
              </a:endParaRPr>
            </a:p>
          </p:txBody>
        </p:sp>
        <p:sp>
          <p:nvSpPr>
            <p:cNvPr id="69" name="Freeform: Shape 68">
              <a:extLst>
                <a:ext uri="{FF2B5EF4-FFF2-40B4-BE49-F238E27FC236}">
                  <a16:creationId xmlns:a16="http://schemas.microsoft.com/office/drawing/2014/main" id="{D7EDC179-7618-4488-BE81-74170C5EAE86}"/>
                </a:ext>
              </a:extLst>
            </p:cNvPr>
            <p:cNvSpPr/>
            <p:nvPr/>
          </p:nvSpPr>
          <p:spPr>
            <a:xfrm>
              <a:off x="8530964" y="2298328"/>
              <a:ext cx="366203" cy="359665"/>
            </a:xfrm>
            <a:custGeom>
              <a:avLst/>
              <a:gdLst>
                <a:gd name="connsiteX0" fmla="*/ 176358 w 185778"/>
                <a:gd name="connsiteY0" fmla="*/ 32524 h 182460"/>
                <a:gd name="connsiteX1" fmla="*/ 105364 w 185778"/>
                <a:gd name="connsiteY1" fmla="*/ 76646 h 182460"/>
                <a:gd name="connsiteX2" fmla="*/ 95411 w 185778"/>
                <a:gd name="connsiteY2" fmla="*/ 90579 h 182460"/>
                <a:gd name="connsiteX3" fmla="*/ 93089 w 185778"/>
                <a:gd name="connsiteY3" fmla="*/ 78968 h 182460"/>
                <a:gd name="connsiteX4" fmla="*/ 11479 w 185778"/>
                <a:gd name="connsiteY4" fmla="*/ 1671 h 182460"/>
                <a:gd name="connsiteX5" fmla="*/ 532 w 185778"/>
                <a:gd name="connsiteY5" fmla="*/ 10297 h 182460"/>
                <a:gd name="connsiteX6" fmla="*/ 35697 w 185778"/>
                <a:gd name="connsiteY6" fmla="*/ 74656 h 182460"/>
                <a:gd name="connsiteX7" fmla="*/ 86454 w 185778"/>
                <a:gd name="connsiteY7" fmla="*/ 95887 h 182460"/>
                <a:gd name="connsiteX8" fmla="*/ 90435 w 185778"/>
                <a:gd name="connsiteY8" fmla="*/ 103186 h 182460"/>
                <a:gd name="connsiteX9" fmla="*/ 76502 w 185778"/>
                <a:gd name="connsiteY9" fmla="*/ 141669 h 182460"/>
                <a:gd name="connsiteX10" fmla="*/ 69867 w 185778"/>
                <a:gd name="connsiteY10" fmla="*/ 174511 h 182460"/>
                <a:gd name="connsiteX11" fmla="*/ 75838 w 185778"/>
                <a:gd name="connsiteY11" fmla="*/ 182805 h 182460"/>
                <a:gd name="connsiteX12" fmla="*/ 85127 w 185778"/>
                <a:gd name="connsiteY12" fmla="*/ 176834 h 182460"/>
                <a:gd name="connsiteX13" fmla="*/ 92757 w 185778"/>
                <a:gd name="connsiteY13" fmla="*/ 142664 h 182460"/>
                <a:gd name="connsiteX14" fmla="*/ 118302 w 185778"/>
                <a:gd name="connsiteY14" fmla="*/ 85935 h 182460"/>
                <a:gd name="connsiteX15" fmla="*/ 181334 w 185778"/>
                <a:gd name="connsiteY15" fmla="*/ 47784 h 182460"/>
                <a:gd name="connsiteX16" fmla="*/ 186642 w 185778"/>
                <a:gd name="connsiteY16" fmla="*/ 42476 h 182460"/>
                <a:gd name="connsiteX17" fmla="*/ 176358 w 185778"/>
                <a:gd name="connsiteY17" fmla="*/ 32524 h 182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85778" h="182460">
                  <a:moveTo>
                    <a:pt x="176358" y="32524"/>
                  </a:moveTo>
                  <a:cubicBezTo>
                    <a:pt x="146500" y="37168"/>
                    <a:pt x="122615" y="51765"/>
                    <a:pt x="105364" y="76646"/>
                  </a:cubicBezTo>
                  <a:cubicBezTo>
                    <a:pt x="102046" y="81291"/>
                    <a:pt x="100056" y="86930"/>
                    <a:pt x="95411" y="90579"/>
                  </a:cubicBezTo>
                  <a:cubicBezTo>
                    <a:pt x="94748" y="86598"/>
                    <a:pt x="94084" y="82618"/>
                    <a:pt x="93089" y="78968"/>
                  </a:cubicBezTo>
                  <a:cubicBezTo>
                    <a:pt x="80151" y="38163"/>
                    <a:pt x="54938" y="9965"/>
                    <a:pt x="11479" y="1671"/>
                  </a:cubicBezTo>
                  <a:cubicBezTo>
                    <a:pt x="-464" y="-1315"/>
                    <a:pt x="-795" y="-1315"/>
                    <a:pt x="532" y="10297"/>
                  </a:cubicBezTo>
                  <a:cubicBezTo>
                    <a:pt x="3849" y="36173"/>
                    <a:pt x="14797" y="58400"/>
                    <a:pt x="35697" y="74656"/>
                  </a:cubicBezTo>
                  <a:cubicBezTo>
                    <a:pt x="50625" y="86267"/>
                    <a:pt x="67876" y="92570"/>
                    <a:pt x="86454" y="95887"/>
                  </a:cubicBezTo>
                  <a:cubicBezTo>
                    <a:pt x="91762" y="96883"/>
                    <a:pt x="93089" y="97878"/>
                    <a:pt x="90435" y="103186"/>
                  </a:cubicBezTo>
                  <a:cubicBezTo>
                    <a:pt x="84464" y="115460"/>
                    <a:pt x="80151" y="128399"/>
                    <a:pt x="76502" y="141669"/>
                  </a:cubicBezTo>
                  <a:cubicBezTo>
                    <a:pt x="74179" y="152616"/>
                    <a:pt x="71857" y="163564"/>
                    <a:pt x="69867" y="174511"/>
                  </a:cubicBezTo>
                  <a:cubicBezTo>
                    <a:pt x="68871" y="179488"/>
                    <a:pt x="69535" y="182473"/>
                    <a:pt x="75838" y="182805"/>
                  </a:cubicBezTo>
                  <a:cubicBezTo>
                    <a:pt x="80814" y="182805"/>
                    <a:pt x="84132" y="183469"/>
                    <a:pt x="85127" y="176834"/>
                  </a:cubicBezTo>
                  <a:cubicBezTo>
                    <a:pt x="86454" y="165223"/>
                    <a:pt x="89108" y="153611"/>
                    <a:pt x="92757" y="142664"/>
                  </a:cubicBezTo>
                  <a:cubicBezTo>
                    <a:pt x="98065" y="122427"/>
                    <a:pt x="106027" y="102854"/>
                    <a:pt x="118302" y="85935"/>
                  </a:cubicBezTo>
                  <a:cubicBezTo>
                    <a:pt x="133894" y="64371"/>
                    <a:pt x="154131" y="50438"/>
                    <a:pt x="181334" y="47784"/>
                  </a:cubicBezTo>
                  <a:cubicBezTo>
                    <a:pt x="184983" y="47452"/>
                    <a:pt x="186310" y="46457"/>
                    <a:pt x="186642" y="42476"/>
                  </a:cubicBezTo>
                  <a:cubicBezTo>
                    <a:pt x="187305" y="33851"/>
                    <a:pt x="184319" y="31197"/>
                    <a:pt x="176358" y="32524"/>
                  </a:cubicBezTo>
                  <a:close/>
                </a:path>
              </a:pathLst>
            </a:custGeom>
            <a:solidFill>
              <a:schemeClr val="accent2">
                <a:lumMod val="75000"/>
              </a:schemeClr>
            </a:solidFill>
            <a:ln w="9525" cap="flat">
              <a:noFill/>
              <a:prstDash val="solid"/>
              <a:miter/>
            </a:ln>
          </p:spPr>
          <p:txBody>
            <a:bodyPr rtlCol="0" anchor="ctr"/>
            <a:lstStyle/>
            <a:p>
              <a:pPr algn="l"/>
              <a:endParaRPr lang="en-US" dirty="0">
                <a:cs typeface="B Nazanin" panose="00000700000000000000" pitchFamily="2" charset="-78"/>
              </a:endParaRPr>
            </a:p>
          </p:txBody>
        </p:sp>
      </p:grpSp>
      <p:grpSp>
        <p:nvGrpSpPr>
          <p:cNvPr id="70" name="Group 69">
            <a:extLst>
              <a:ext uri="{FF2B5EF4-FFF2-40B4-BE49-F238E27FC236}">
                <a16:creationId xmlns:a16="http://schemas.microsoft.com/office/drawing/2014/main" id="{D164A5BF-052E-4E10-9C5F-9CDD431B0417}"/>
              </a:ext>
            </a:extLst>
          </p:cNvPr>
          <p:cNvGrpSpPr/>
          <p:nvPr/>
        </p:nvGrpSpPr>
        <p:grpSpPr>
          <a:xfrm>
            <a:off x="4178878" y="4427799"/>
            <a:ext cx="530404" cy="1051453"/>
            <a:chOff x="4513211" y="4124289"/>
            <a:chExt cx="227247" cy="450485"/>
          </a:xfrm>
        </p:grpSpPr>
        <p:sp>
          <p:nvSpPr>
            <p:cNvPr id="71" name="Freeform: Shape 70">
              <a:extLst>
                <a:ext uri="{FF2B5EF4-FFF2-40B4-BE49-F238E27FC236}">
                  <a16:creationId xmlns:a16="http://schemas.microsoft.com/office/drawing/2014/main" id="{699060BA-320D-4CE7-A5B7-B6FCCB8E4964}"/>
                </a:ext>
              </a:extLst>
            </p:cNvPr>
            <p:cNvSpPr/>
            <p:nvPr/>
          </p:nvSpPr>
          <p:spPr>
            <a:xfrm>
              <a:off x="4513211" y="4219805"/>
              <a:ext cx="225588" cy="354969"/>
            </a:xfrm>
            <a:custGeom>
              <a:avLst/>
              <a:gdLst>
                <a:gd name="connsiteX0" fmla="*/ 211655 w 225588"/>
                <a:gd name="connsiteY0" fmla="*/ 195758 h 354969"/>
                <a:gd name="connsiteX1" fmla="*/ 184783 w 225588"/>
                <a:gd name="connsiteY1" fmla="*/ 145332 h 354969"/>
                <a:gd name="connsiteX2" fmla="*/ 140661 w 225588"/>
                <a:gd name="connsiteY2" fmla="*/ 22586 h 354969"/>
                <a:gd name="connsiteX3" fmla="*/ 117770 w 225588"/>
                <a:gd name="connsiteY3" fmla="*/ 359 h 354969"/>
                <a:gd name="connsiteX4" fmla="*/ 118434 w 225588"/>
                <a:gd name="connsiteY4" fmla="*/ 10311 h 354969"/>
                <a:gd name="connsiteX5" fmla="*/ 105164 w 225588"/>
                <a:gd name="connsiteY5" fmla="*/ 27 h 354969"/>
                <a:gd name="connsiteX6" fmla="*/ 83600 w 225588"/>
                <a:gd name="connsiteY6" fmla="*/ 21259 h 354969"/>
                <a:gd name="connsiteX7" fmla="*/ 57724 w 225588"/>
                <a:gd name="connsiteY7" fmla="*/ 93580 h 354969"/>
                <a:gd name="connsiteX8" fmla="*/ 21232 w 225588"/>
                <a:gd name="connsiteY8" fmla="*/ 179171 h 354969"/>
                <a:gd name="connsiteX9" fmla="*/ 0 w 225588"/>
                <a:gd name="connsiteY9" fmla="*/ 239549 h 354969"/>
                <a:gd name="connsiteX10" fmla="*/ 0 w 225588"/>
                <a:gd name="connsiteY10" fmla="*/ 277036 h 354969"/>
                <a:gd name="connsiteX11" fmla="*/ 42464 w 225588"/>
                <a:gd name="connsiteY11" fmla="*/ 340732 h 354969"/>
                <a:gd name="connsiteX12" fmla="*/ 120092 w 225588"/>
                <a:gd name="connsiteY12" fmla="*/ 354001 h 354969"/>
                <a:gd name="connsiteX13" fmla="*/ 120756 w 225588"/>
                <a:gd name="connsiteY13" fmla="*/ 353670 h 354969"/>
                <a:gd name="connsiteX14" fmla="*/ 210328 w 225588"/>
                <a:gd name="connsiteY14" fmla="*/ 312533 h 354969"/>
                <a:gd name="connsiteX15" fmla="*/ 211655 w 225588"/>
                <a:gd name="connsiteY15" fmla="*/ 195758 h 354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25588" h="354969">
                  <a:moveTo>
                    <a:pt x="211655" y="195758"/>
                  </a:moveTo>
                  <a:cubicBezTo>
                    <a:pt x="201702" y="179502"/>
                    <a:pt x="191418" y="163579"/>
                    <a:pt x="184783" y="145332"/>
                  </a:cubicBezTo>
                  <a:cubicBezTo>
                    <a:pt x="169855" y="104528"/>
                    <a:pt x="155258" y="63391"/>
                    <a:pt x="140661" y="22586"/>
                  </a:cubicBezTo>
                  <a:cubicBezTo>
                    <a:pt x="136680" y="11307"/>
                    <a:pt x="131372" y="1686"/>
                    <a:pt x="117770" y="359"/>
                  </a:cubicBezTo>
                  <a:cubicBezTo>
                    <a:pt x="118102" y="3676"/>
                    <a:pt x="118102" y="6994"/>
                    <a:pt x="118434" y="10311"/>
                  </a:cubicBezTo>
                  <a:cubicBezTo>
                    <a:pt x="113126" y="7989"/>
                    <a:pt x="110140" y="2349"/>
                    <a:pt x="105164" y="27"/>
                  </a:cubicBezTo>
                  <a:cubicBezTo>
                    <a:pt x="90567" y="-636"/>
                    <a:pt x="87249" y="10975"/>
                    <a:pt x="83600" y="21259"/>
                  </a:cubicBezTo>
                  <a:cubicBezTo>
                    <a:pt x="74975" y="45145"/>
                    <a:pt x="66349" y="69362"/>
                    <a:pt x="57724" y="93580"/>
                  </a:cubicBezTo>
                  <a:cubicBezTo>
                    <a:pt x="47108" y="122774"/>
                    <a:pt x="38814" y="152963"/>
                    <a:pt x="21232" y="179171"/>
                  </a:cubicBezTo>
                  <a:cubicBezTo>
                    <a:pt x="8957" y="197748"/>
                    <a:pt x="663" y="217322"/>
                    <a:pt x="0" y="239549"/>
                  </a:cubicBezTo>
                  <a:cubicBezTo>
                    <a:pt x="0" y="252155"/>
                    <a:pt x="0" y="264430"/>
                    <a:pt x="0" y="277036"/>
                  </a:cubicBezTo>
                  <a:cubicBezTo>
                    <a:pt x="2654" y="305898"/>
                    <a:pt x="19573" y="325803"/>
                    <a:pt x="42464" y="340732"/>
                  </a:cubicBezTo>
                  <a:cubicBezTo>
                    <a:pt x="66349" y="356324"/>
                    <a:pt x="93221" y="355992"/>
                    <a:pt x="120092" y="354001"/>
                  </a:cubicBezTo>
                  <a:cubicBezTo>
                    <a:pt x="120424" y="354001"/>
                    <a:pt x="120424" y="353670"/>
                    <a:pt x="120756" y="353670"/>
                  </a:cubicBezTo>
                  <a:cubicBezTo>
                    <a:pt x="156253" y="352674"/>
                    <a:pt x="187769" y="341727"/>
                    <a:pt x="210328" y="312533"/>
                  </a:cubicBezTo>
                  <a:cubicBezTo>
                    <a:pt x="234545" y="280354"/>
                    <a:pt x="234877" y="233909"/>
                    <a:pt x="211655" y="195758"/>
                  </a:cubicBezTo>
                  <a:close/>
                </a:path>
              </a:pathLst>
            </a:custGeom>
            <a:solidFill>
              <a:schemeClr val="accent4"/>
            </a:solidFill>
            <a:ln w="3309" cap="flat">
              <a:noFill/>
              <a:prstDash val="solid"/>
              <a:miter/>
            </a:ln>
          </p:spPr>
          <p:txBody>
            <a:bodyPr rtlCol="0" anchor="ctr"/>
            <a:lstStyle/>
            <a:p>
              <a:pPr algn="l"/>
              <a:endParaRPr lang="en-US">
                <a:cs typeface="B Nazanin" panose="00000700000000000000" pitchFamily="2" charset="-78"/>
              </a:endParaRPr>
            </a:p>
          </p:txBody>
        </p:sp>
        <p:sp>
          <p:nvSpPr>
            <p:cNvPr id="72" name="Freeform: Shape 71">
              <a:extLst>
                <a:ext uri="{FF2B5EF4-FFF2-40B4-BE49-F238E27FC236}">
                  <a16:creationId xmlns:a16="http://schemas.microsoft.com/office/drawing/2014/main" id="{FB922919-4EB7-458C-968D-D6921EA34878}"/>
                </a:ext>
              </a:extLst>
            </p:cNvPr>
            <p:cNvSpPr/>
            <p:nvPr/>
          </p:nvSpPr>
          <p:spPr>
            <a:xfrm>
              <a:off x="4630981" y="4220164"/>
              <a:ext cx="109477" cy="351652"/>
            </a:xfrm>
            <a:custGeom>
              <a:avLst/>
              <a:gdLst>
                <a:gd name="connsiteX0" fmla="*/ 663 w 109476"/>
                <a:gd name="connsiteY0" fmla="*/ 12275 h 351651"/>
                <a:gd name="connsiteX1" fmla="*/ 0 w 109476"/>
                <a:gd name="connsiteY1" fmla="*/ 0 h 351651"/>
                <a:gd name="connsiteX2" fmla="*/ 22891 w 109476"/>
                <a:gd name="connsiteY2" fmla="*/ 22227 h 351651"/>
                <a:gd name="connsiteX3" fmla="*/ 67013 w 109476"/>
                <a:gd name="connsiteY3" fmla="*/ 144974 h 351651"/>
                <a:gd name="connsiteX4" fmla="*/ 93884 w 109476"/>
                <a:gd name="connsiteY4" fmla="*/ 195399 h 351651"/>
                <a:gd name="connsiteX5" fmla="*/ 92557 w 109476"/>
                <a:gd name="connsiteY5" fmla="*/ 311511 h 351651"/>
                <a:gd name="connsiteX6" fmla="*/ 663 w 109476"/>
                <a:gd name="connsiteY6" fmla="*/ 352979 h 351651"/>
                <a:gd name="connsiteX7" fmla="*/ 25544 w 109476"/>
                <a:gd name="connsiteY7" fmla="*/ 278004 h 351651"/>
                <a:gd name="connsiteX8" fmla="*/ 27535 w 109476"/>
                <a:gd name="connsiteY8" fmla="*/ 218953 h 351651"/>
                <a:gd name="connsiteX9" fmla="*/ 11943 w 109476"/>
                <a:gd name="connsiteY9" fmla="*/ 60378 h 351651"/>
                <a:gd name="connsiteX10" fmla="*/ 4976 w 109476"/>
                <a:gd name="connsiteY10" fmla="*/ 21564 h 351651"/>
                <a:gd name="connsiteX11" fmla="*/ 663 w 109476"/>
                <a:gd name="connsiteY11" fmla="*/ 12275 h 35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9476" h="351651">
                  <a:moveTo>
                    <a:pt x="663" y="12275"/>
                  </a:moveTo>
                  <a:cubicBezTo>
                    <a:pt x="332" y="8294"/>
                    <a:pt x="332" y="3981"/>
                    <a:pt x="0" y="0"/>
                  </a:cubicBezTo>
                  <a:cubicBezTo>
                    <a:pt x="13602" y="1327"/>
                    <a:pt x="18910" y="10948"/>
                    <a:pt x="22891" y="22227"/>
                  </a:cubicBezTo>
                  <a:cubicBezTo>
                    <a:pt x="37487" y="63364"/>
                    <a:pt x="52084" y="104169"/>
                    <a:pt x="67013" y="144974"/>
                  </a:cubicBezTo>
                  <a:cubicBezTo>
                    <a:pt x="73648" y="162888"/>
                    <a:pt x="83932" y="179143"/>
                    <a:pt x="93884" y="195399"/>
                  </a:cubicBezTo>
                  <a:cubicBezTo>
                    <a:pt x="117107" y="233550"/>
                    <a:pt x="116775" y="279995"/>
                    <a:pt x="92557" y="311511"/>
                  </a:cubicBezTo>
                  <a:cubicBezTo>
                    <a:pt x="69667" y="341700"/>
                    <a:pt x="37156" y="352316"/>
                    <a:pt x="663" y="352979"/>
                  </a:cubicBezTo>
                  <a:cubicBezTo>
                    <a:pt x="16587" y="330420"/>
                    <a:pt x="21564" y="304544"/>
                    <a:pt x="25544" y="278004"/>
                  </a:cubicBezTo>
                  <a:cubicBezTo>
                    <a:pt x="28199" y="258431"/>
                    <a:pt x="27535" y="238526"/>
                    <a:pt x="27535" y="218953"/>
                  </a:cubicBezTo>
                  <a:cubicBezTo>
                    <a:pt x="27867" y="165542"/>
                    <a:pt x="20568" y="112794"/>
                    <a:pt x="11943" y="60378"/>
                  </a:cubicBezTo>
                  <a:cubicBezTo>
                    <a:pt x="9952" y="47440"/>
                    <a:pt x="7298" y="34502"/>
                    <a:pt x="4976" y="21564"/>
                  </a:cubicBezTo>
                  <a:cubicBezTo>
                    <a:pt x="4313" y="17914"/>
                    <a:pt x="3981" y="14597"/>
                    <a:pt x="663" y="12275"/>
                  </a:cubicBezTo>
                  <a:close/>
                </a:path>
              </a:pathLst>
            </a:custGeom>
            <a:solidFill>
              <a:schemeClr val="bg1">
                <a:lumMod val="75000"/>
                <a:alpha val="40000"/>
              </a:schemeClr>
            </a:solidFill>
            <a:ln w="3309" cap="flat">
              <a:noFill/>
              <a:prstDash val="solid"/>
              <a:miter/>
            </a:ln>
          </p:spPr>
          <p:txBody>
            <a:bodyPr rtlCol="0" anchor="ctr"/>
            <a:lstStyle/>
            <a:p>
              <a:pPr algn="l"/>
              <a:endParaRPr lang="en-US">
                <a:cs typeface="B Nazanin" panose="00000700000000000000" pitchFamily="2" charset="-78"/>
              </a:endParaRPr>
            </a:p>
          </p:txBody>
        </p:sp>
        <p:sp>
          <p:nvSpPr>
            <p:cNvPr id="73" name="Freeform: Shape 72">
              <a:extLst>
                <a:ext uri="{FF2B5EF4-FFF2-40B4-BE49-F238E27FC236}">
                  <a16:creationId xmlns:a16="http://schemas.microsoft.com/office/drawing/2014/main" id="{F3E7B19A-C534-4C69-A7A9-D4DD418A5E41}"/>
                </a:ext>
              </a:extLst>
            </p:cNvPr>
            <p:cNvSpPr/>
            <p:nvPr/>
          </p:nvSpPr>
          <p:spPr>
            <a:xfrm>
              <a:off x="4561893" y="4124289"/>
              <a:ext cx="109477" cy="109477"/>
            </a:xfrm>
            <a:custGeom>
              <a:avLst/>
              <a:gdLst>
                <a:gd name="connsiteX0" fmla="*/ 63449 w 109476"/>
                <a:gd name="connsiteY0" fmla="*/ 56397 h 109476"/>
                <a:gd name="connsiteX1" fmla="*/ 111220 w 109476"/>
                <a:gd name="connsiteY1" fmla="*/ 0 h 109476"/>
                <a:gd name="connsiteX2" fmla="*/ 104917 w 109476"/>
                <a:gd name="connsiteY2" fmla="*/ 0 h 109476"/>
                <a:gd name="connsiteX3" fmla="*/ 104917 w 109476"/>
                <a:gd name="connsiteY3" fmla="*/ 1659 h 109476"/>
                <a:gd name="connsiteX4" fmla="*/ 94965 w 109476"/>
                <a:gd name="connsiteY4" fmla="*/ 3649 h 109476"/>
                <a:gd name="connsiteX5" fmla="*/ 52170 w 109476"/>
                <a:gd name="connsiteY5" fmla="*/ 53743 h 109476"/>
                <a:gd name="connsiteX6" fmla="*/ 7715 w 109476"/>
                <a:gd name="connsiteY6" fmla="*/ 19905 h 109476"/>
                <a:gd name="connsiteX7" fmla="*/ 85 w 109476"/>
                <a:gd name="connsiteY7" fmla="*/ 23222 h 109476"/>
                <a:gd name="connsiteX8" fmla="*/ 6388 w 109476"/>
                <a:gd name="connsiteY8" fmla="*/ 29194 h 109476"/>
                <a:gd name="connsiteX9" fmla="*/ 32265 w 109476"/>
                <a:gd name="connsiteY9" fmla="*/ 42795 h 109476"/>
                <a:gd name="connsiteX10" fmla="*/ 57146 w 109476"/>
                <a:gd name="connsiteY10" fmla="*/ 97534 h 109476"/>
                <a:gd name="connsiteX11" fmla="*/ 70084 w 109476"/>
                <a:gd name="connsiteY11" fmla="*/ 108481 h 109476"/>
                <a:gd name="connsiteX12" fmla="*/ 69420 w 109476"/>
                <a:gd name="connsiteY12" fmla="*/ 96207 h 109476"/>
                <a:gd name="connsiteX13" fmla="*/ 57477 w 109476"/>
                <a:gd name="connsiteY13" fmla="*/ 67013 h 109476"/>
                <a:gd name="connsiteX14" fmla="*/ 63449 w 109476"/>
                <a:gd name="connsiteY14" fmla="*/ 56397 h 109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9476" h="109476">
                  <a:moveTo>
                    <a:pt x="63449" y="56397"/>
                  </a:moveTo>
                  <a:cubicBezTo>
                    <a:pt x="91979" y="52084"/>
                    <a:pt x="110889" y="29526"/>
                    <a:pt x="111220" y="0"/>
                  </a:cubicBezTo>
                  <a:cubicBezTo>
                    <a:pt x="109230" y="0"/>
                    <a:pt x="106908" y="0"/>
                    <a:pt x="104917" y="0"/>
                  </a:cubicBezTo>
                  <a:cubicBezTo>
                    <a:pt x="104917" y="663"/>
                    <a:pt x="104917" y="1327"/>
                    <a:pt x="104917" y="1659"/>
                  </a:cubicBezTo>
                  <a:cubicBezTo>
                    <a:pt x="101600" y="1659"/>
                    <a:pt x="98282" y="2322"/>
                    <a:pt x="94965" y="3649"/>
                  </a:cubicBezTo>
                  <a:cubicBezTo>
                    <a:pt x="72406" y="13270"/>
                    <a:pt x="58141" y="29857"/>
                    <a:pt x="52170" y="53743"/>
                  </a:cubicBezTo>
                  <a:cubicBezTo>
                    <a:pt x="41554" y="36824"/>
                    <a:pt x="28615" y="23222"/>
                    <a:pt x="7715" y="19905"/>
                  </a:cubicBezTo>
                  <a:cubicBezTo>
                    <a:pt x="4398" y="19241"/>
                    <a:pt x="417" y="17583"/>
                    <a:pt x="85" y="23222"/>
                  </a:cubicBezTo>
                  <a:cubicBezTo>
                    <a:pt x="-578" y="28199"/>
                    <a:pt x="2739" y="28862"/>
                    <a:pt x="6388" y="29194"/>
                  </a:cubicBezTo>
                  <a:cubicBezTo>
                    <a:pt x="17004" y="30189"/>
                    <a:pt x="25298" y="35497"/>
                    <a:pt x="32265" y="42795"/>
                  </a:cubicBezTo>
                  <a:cubicBezTo>
                    <a:pt x="46530" y="58056"/>
                    <a:pt x="53828" y="76965"/>
                    <a:pt x="57146" y="97534"/>
                  </a:cubicBezTo>
                  <a:cubicBezTo>
                    <a:pt x="60131" y="102842"/>
                    <a:pt x="58141" y="113789"/>
                    <a:pt x="70084" y="108481"/>
                  </a:cubicBezTo>
                  <a:cubicBezTo>
                    <a:pt x="74728" y="104169"/>
                    <a:pt x="73401" y="100188"/>
                    <a:pt x="69420" y="96207"/>
                  </a:cubicBezTo>
                  <a:cubicBezTo>
                    <a:pt x="67430" y="85591"/>
                    <a:pt x="61790" y="76634"/>
                    <a:pt x="57477" y="67013"/>
                  </a:cubicBezTo>
                  <a:cubicBezTo>
                    <a:pt x="54160" y="59051"/>
                    <a:pt x="56482" y="57392"/>
                    <a:pt x="63449" y="56397"/>
                  </a:cubicBezTo>
                  <a:close/>
                </a:path>
              </a:pathLst>
            </a:custGeom>
            <a:solidFill>
              <a:schemeClr val="accent2">
                <a:lumMod val="75000"/>
              </a:schemeClr>
            </a:solidFill>
            <a:ln w="3309" cap="flat">
              <a:noFill/>
              <a:prstDash val="solid"/>
              <a:miter/>
            </a:ln>
          </p:spPr>
          <p:txBody>
            <a:bodyPr rtlCol="0" anchor="ctr"/>
            <a:lstStyle/>
            <a:p>
              <a:pPr algn="l"/>
              <a:endParaRPr lang="en-US">
                <a:cs typeface="B Nazanin" panose="00000700000000000000" pitchFamily="2" charset="-78"/>
              </a:endParaRPr>
            </a:p>
          </p:txBody>
        </p:sp>
      </p:grpSp>
      <p:grpSp>
        <p:nvGrpSpPr>
          <p:cNvPr id="82" name="Graphic 220">
            <a:extLst>
              <a:ext uri="{FF2B5EF4-FFF2-40B4-BE49-F238E27FC236}">
                <a16:creationId xmlns:a16="http://schemas.microsoft.com/office/drawing/2014/main" id="{72F6BC47-164A-4550-9647-3EE5DD343631}"/>
              </a:ext>
            </a:extLst>
          </p:cNvPr>
          <p:cNvGrpSpPr/>
          <p:nvPr/>
        </p:nvGrpSpPr>
        <p:grpSpPr>
          <a:xfrm>
            <a:off x="4635564" y="4753301"/>
            <a:ext cx="627726" cy="785554"/>
            <a:chOff x="5262562" y="2386012"/>
            <a:chExt cx="1666875" cy="2085975"/>
          </a:xfrm>
        </p:grpSpPr>
        <p:sp>
          <p:nvSpPr>
            <p:cNvPr id="83" name="Freeform: Shape 82">
              <a:extLst>
                <a:ext uri="{FF2B5EF4-FFF2-40B4-BE49-F238E27FC236}">
                  <a16:creationId xmlns:a16="http://schemas.microsoft.com/office/drawing/2014/main" id="{76D6BCE7-0B76-48BB-993B-FC822E97645F}"/>
                </a:ext>
              </a:extLst>
            </p:cNvPr>
            <p:cNvSpPr/>
            <p:nvPr/>
          </p:nvSpPr>
          <p:spPr>
            <a:xfrm>
              <a:off x="5262562" y="2797492"/>
              <a:ext cx="1657350" cy="1657350"/>
            </a:xfrm>
            <a:custGeom>
              <a:avLst/>
              <a:gdLst>
                <a:gd name="connsiteX0" fmla="*/ 1663065 w 1657350"/>
                <a:gd name="connsiteY0" fmla="*/ 831533 h 1657350"/>
                <a:gd name="connsiteX1" fmla="*/ 831533 w 1657350"/>
                <a:gd name="connsiteY1" fmla="*/ 1663065 h 1657350"/>
                <a:gd name="connsiteX2" fmla="*/ 0 w 1657350"/>
                <a:gd name="connsiteY2" fmla="*/ 831533 h 1657350"/>
                <a:gd name="connsiteX3" fmla="*/ 831533 w 1657350"/>
                <a:gd name="connsiteY3" fmla="*/ 0 h 1657350"/>
                <a:gd name="connsiteX4" fmla="*/ 1663065 w 1657350"/>
                <a:gd name="connsiteY4" fmla="*/ 831533 h 16573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57350" h="1657350">
                  <a:moveTo>
                    <a:pt x="1663065" y="831533"/>
                  </a:moveTo>
                  <a:cubicBezTo>
                    <a:pt x="1663065" y="1290775"/>
                    <a:pt x="1290775" y="1663065"/>
                    <a:pt x="831533" y="1663065"/>
                  </a:cubicBezTo>
                  <a:cubicBezTo>
                    <a:pt x="372290" y="1663065"/>
                    <a:pt x="0" y="1290775"/>
                    <a:pt x="0" y="831533"/>
                  </a:cubicBezTo>
                  <a:cubicBezTo>
                    <a:pt x="0" y="372290"/>
                    <a:pt x="372290" y="0"/>
                    <a:pt x="831533" y="0"/>
                  </a:cubicBezTo>
                  <a:cubicBezTo>
                    <a:pt x="1290775" y="0"/>
                    <a:pt x="1663065" y="372290"/>
                    <a:pt x="1663065" y="831533"/>
                  </a:cubicBezTo>
                  <a:close/>
                </a:path>
              </a:pathLst>
            </a:custGeom>
            <a:solidFill>
              <a:schemeClr val="accent3"/>
            </a:solidFill>
            <a:ln w="9525" cap="flat">
              <a:noFill/>
              <a:prstDash val="solid"/>
              <a:miter/>
            </a:ln>
          </p:spPr>
          <p:txBody>
            <a:bodyPr rtlCol="0" anchor="ctr"/>
            <a:lstStyle/>
            <a:p>
              <a:pPr algn="r" rtl="1"/>
              <a:endParaRPr lang="en-US">
                <a:cs typeface="B Nazanin" panose="00000700000000000000" pitchFamily="2" charset="-78"/>
              </a:endParaRPr>
            </a:p>
          </p:txBody>
        </p:sp>
        <p:sp>
          <p:nvSpPr>
            <p:cNvPr id="84" name="Freeform: Shape 83">
              <a:extLst>
                <a:ext uri="{FF2B5EF4-FFF2-40B4-BE49-F238E27FC236}">
                  <a16:creationId xmlns:a16="http://schemas.microsoft.com/office/drawing/2014/main" id="{D7DCB8CB-6F03-4711-9F58-30641314E79A}"/>
                </a:ext>
              </a:extLst>
            </p:cNvPr>
            <p:cNvSpPr/>
            <p:nvPr/>
          </p:nvSpPr>
          <p:spPr>
            <a:xfrm>
              <a:off x="5660707" y="3044189"/>
              <a:ext cx="1257300" cy="1419225"/>
            </a:xfrm>
            <a:custGeom>
              <a:avLst/>
              <a:gdLst>
                <a:gd name="connsiteX0" fmla="*/ 1014413 w 1257300"/>
                <a:gd name="connsiteY0" fmla="*/ 0 h 1419225"/>
                <a:gd name="connsiteX1" fmla="*/ 773430 w 1257300"/>
                <a:gd name="connsiteY1" fmla="*/ 974407 h 1419225"/>
                <a:gd name="connsiteX2" fmla="*/ 0 w 1257300"/>
                <a:gd name="connsiteY2" fmla="*/ 1303973 h 1419225"/>
                <a:gd name="connsiteX3" fmla="*/ 433388 w 1257300"/>
                <a:gd name="connsiteY3" fmla="*/ 1425893 h 1419225"/>
                <a:gd name="connsiteX4" fmla="*/ 1264920 w 1257300"/>
                <a:gd name="connsiteY4" fmla="*/ 594360 h 1419225"/>
                <a:gd name="connsiteX5" fmla="*/ 1014413 w 1257300"/>
                <a:gd name="connsiteY5" fmla="*/ 0 h 1419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57300" h="1419225">
                  <a:moveTo>
                    <a:pt x="1014413" y="0"/>
                  </a:moveTo>
                  <a:cubicBezTo>
                    <a:pt x="1141095" y="285750"/>
                    <a:pt x="1054418" y="679132"/>
                    <a:pt x="773430" y="974407"/>
                  </a:cubicBezTo>
                  <a:cubicBezTo>
                    <a:pt x="549593" y="1209675"/>
                    <a:pt x="256222" y="1323975"/>
                    <a:pt x="0" y="1303973"/>
                  </a:cubicBezTo>
                  <a:cubicBezTo>
                    <a:pt x="125730" y="1381125"/>
                    <a:pt x="274320" y="1425893"/>
                    <a:pt x="433388" y="1425893"/>
                  </a:cubicBezTo>
                  <a:cubicBezTo>
                    <a:pt x="892493" y="1425893"/>
                    <a:pt x="1264920" y="1053465"/>
                    <a:pt x="1264920" y="594360"/>
                  </a:cubicBezTo>
                  <a:cubicBezTo>
                    <a:pt x="1263968" y="360998"/>
                    <a:pt x="1168718" y="150495"/>
                    <a:pt x="1014413" y="0"/>
                  </a:cubicBezTo>
                  <a:close/>
                </a:path>
              </a:pathLst>
            </a:custGeom>
            <a:solidFill>
              <a:schemeClr val="bg1">
                <a:lumMod val="75000"/>
                <a:alpha val="40000"/>
              </a:schemeClr>
            </a:solidFill>
            <a:ln w="9525" cap="flat">
              <a:noFill/>
              <a:prstDash val="solid"/>
              <a:miter/>
            </a:ln>
          </p:spPr>
          <p:txBody>
            <a:bodyPr rtlCol="0" anchor="ctr"/>
            <a:lstStyle/>
            <a:p>
              <a:pPr algn="r" rtl="1"/>
              <a:endParaRPr lang="en-US">
                <a:cs typeface="B Nazanin" panose="00000700000000000000" pitchFamily="2" charset="-78"/>
              </a:endParaRPr>
            </a:p>
          </p:txBody>
        </p:sp>
        <p:sp>
          <p:nvSpPr>
            <p:cNvPr id="85" name="Freeform: Shape 84">
              <a:extLst>
                <a:ext uri="{FF2B5EF4-FFF2-40B4-BE49-F238E27FC236}">
                  <a16:creationId xmlns:a16="http://schemas.microsoft.com/office/drawing/2014/main" id="{4ACBC494-1B5F-4771-88BA-2A354B924928}"/>
                </a:ext>
              </a:extLst>
            </p:cNvPr>
            <p:cNvSpPr/>
            <p:nvPr/>
          </p:nvSpPr>
          <p:spPr>
            <a:xfrm>
              <a:off x="6091967" y="2386403"/>
              <a:ext cx="733425" cy="495300"/>
            </a:xfrm>
            <a:custGeom>
              <a:avLst/>
              <a:gdLst>
                <a:gd name="connsiteX0" fmla="*/ 2128 w 733425"/>
                <a:gd name="connsiteY0" fmla="*/ 437759 h 495300"/>
                <a:gd name="connsiteX1" fmla="*/ 99282 w 733425"/>
                <a:gd name="connsiteY1" fmla="*/ 138674 h 495300"/>
                <a:gd name="connsiteX2" fmla="*/ 268828 w 733425"/>
                <a:gd name="connsiteY2" fmla="*/ 8181 h 495300"/>
                <a:gd name="connsiteX3" fmla="*/ 305975 w 733425"/>
                <a:gd name="connsiteY3" fmla="*/ 15801 h 495300"/>
                <a:gd name="connsiteX4" fmla="*/ 286925 w 733425"/>
                <a:gd name="connsiteY4" fmla="*/ 65331 h 495300"/>
                <a:gd name="connsiteX5" fmla="*/ 89757 w 733425"/>
                <a:gd name="connsiteY5" fmla="*/ 313934 h 495300"/>
                <a:gd name="connsiteX6" fmla="*/ 347885 w 733425"/>
                <a:gd name="connsiteY6" fmla="*/ 180584 h 495300"/>
                <a:gd name="connsiteX7" fmla="*/ 420275 w 733425"/>
                <a:gd name="connsiteY7" fmla="*/ 179631 h 495300"/>
                <a:gd name="connsiteX8" fmla="*/ 732695 w 733425"/>
                <a:gd name="connsiteY8" fmla="*/ 294884 h 495300"/>
                <a:gd name="connsiteX9" fmla="*/ 735553 w 733425"/>
                <a:gd name="connsiteY9" fmla="*/ 297741 h 495300"/>
                <a:gd name="connsiteX10" fmla="*/ 732695 w 733425"/>
                <a:gd name="connsiteY10" fmla="*/ 301551 h 495300"/>
                <a:gd name="connsiteX11" fmla="*/ 109760 w 733425"/>
                <a:gd name="connsiteY11" fmla="*/ 336794 h 495300"/>
                <a:gd name="connsiteX12" fmla="*/ 78328 w 733425"/>
                <a:gd name="connsiteY12" fmla="*/ 340604 h 495300"/>
                <a:gd name="connsiteX13" fmla="*/ 63087 w 733425"/>
                <a:gd name="connsiteY13" fmla="*/ 444426 h 495300"/>
                <a:gd name="connsiteX14" fmla="*/ 59278 w 733425"/>
                <a:gd name="connsiteY14" fmla="*/ 477764 h 495300"/>
                <a:gd name="connsiteX15" fmla="*/ 25940 w 733425"/>
                <a:gd name="connsiteY15" fmla="*/ 500624 h 495300"/>
                <a:gd name="connsiteX16" fmla="*/ 222 w 733425"/>
                <a:gd name="connsiteY16" fmla="*/ 475859 h 495300"/>
                <a:gd name="connsiteX17" fmla="*/ 2128 w 733425"/>
                <a:gd name="connsiteY17" fmla="*/ 437759 h 495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33425" h="495300">
                  <a:moveTo>
                    <a:pt x="2128" y="437759"/>
                  </a:moveTo>
                  <a:cubicBezTo>
                    <a:pt x="18320" y="332984"/>
                    <a:pt x="39275" y="229161"/>
                    <a:pt x="99282" y="138674"/>
                  </a:cubicBezTo>
                  <a:cubicBezTo>
                    <a:pt x="141193" y="75809"/>
                    <a:pt x="195485" y="30089"/>
                    <a:pt x="268828" y="8181"/>
                  </a:cubicBezTo>
                  <a:cubicBezTo>
                    <a:pt x="281210" y="4371"/>
                    <a:pt x="300260" y="-11821"/>
                    <a:pt x="305975" y="15801"/>
                  </a:cubicBezTo>
                  <a:cubicBezTo>
                    <a:pt x="309785" y="34851"/>
                    <a:pt x="315500" y="52949"/>
                    <a:pt x="286925" y="65331"/>
                  </a:cubicBezTo>
                  <a:cubicBezTo>
                    <a:pt x="177387" y="111051"/>
                    <a:pt x="125953" y="176774"/>
                    <a:pt x="89757" y="313934"/>
                  </a:cubicBezTo>
                  <a:cubicBezTo>
                    <a:pt x="170720" y="247259"/>
                    <a:pt x="254540" y="203444"/>
                    <a:pt x="347885" y="180584"/>
                  </a:cubicBezTo>
                  <a:cubicBezTo>
                    <a:pt x="371697" y="170106"/>
                    <a:pt x="396462" y="171059"/>
                    <a:pt x="420275" y="179631"/>
                  </a:cubicBezTo>
                  <a:cubicBezTo>
                    <a:pt x="528860" y="207254"/>
                    <a:pt x="626015" y="264404"/>
                    <a:pt x="732695" y="294884"/>
                  </a:cubicBezTo>
                  <a:cubicBezTo>
                    <a:pt x="733648" y="294884"/>
                    <a:pt x="735553" y="296789"/>
                    <a:pt x="735553" y="297741"/>
                  </a:cubicBezTo>
                  <a:cubicBezTo>
                    <a:pt x="735553" y="298694"/>
                    <a:pt x="733648" y="300599"/>
                    <a:pt x="732695" y="301551"/>
                  </a:cubicBezTo>
                  <a:cubicBezTo>
                    <a:pt x="526955" y="356796"/>
                    <a:pt x="320262" y="372036"/>
                    <a:pt x="109760" y="336794"/>
                  </a:cubicBezTo>
                  <a:cubicBezTo>
                    <a:pt x="98330" y="334889"/>
                    <a:pt x="87853" y="331079"/>
                    <a:pt x="78328" y="340604"/>
                  </a:cubicBezTo>
                  <a:cubicBezTo>
                    <a:pt x="73565" y="374894"/>
                    <a:pt x="67850" y="410136"/>
                    <a:pt x="63087" y="444426"/>
                  </a:cubicBezTo>
                  <a:cubicBezTo>
                    <a:pt x="62135" y="455856"/>
                    <a:pt x="59278" y="466334"/>
                    <a:pt x="59278" y="477764"/>
                  </a:cubicBezTo>
                  <a:cubicBezTo>
                    <a:pt x="59278" y="501576"/>
                    <a:pt x="42132" y="500624"/>
                    <a:pt x="25940" y="500624"/>
                  </a:cubicBezTo>
                  <a:cubicBezTo>
                    <a:pt x="8795" y="500624"/>
                    <a:pt x="-1682" y="495861"/>
                    <a:pt x="222" y="475859"/>
                  </a:cubicBezTo>
                  <a:cubicBezTo>
                    <a:pt x="3080" y="463476"/>
                    <a:pt x="2128" y="451094"/>
                    <a:pt x="2128" y="437759"/>
                  </a:cubicBezTo>
                  <a:close/>
                </a:path>
              </a:pathLst>
            </a:custGeom>
            <a:solidFill>
              <a:schemeClr val="accent2">
                <a:lumMod val="75000"/>
              </a:schemeClr>
            </a:solidFill>
            <a:ln w="9525" cap="flat">
              <a:noFill/>
              <a:prstDash val="solid"/>
              <a:miter/>
            </a:ln>
          </p:spPr>
          <p:txBody>
            <a:bodyPr rtlCol="0" anchor="ctr"/>
            <a:lstStyle/>
            <a:p>
              <a:pPr algn="r" rtl="1"/>
              <a:endParaRPr lang="en-US">
                <a:cs typeface="B Nazanin" panose="00000700000000000000" pitchFamily="2" charset="-78"/>
              </a:endParaRPr>
            </a:p>
          </p:txBody>
        </p:sp>
      </p:grpSp>
      <p:grpSp>
        <p:nvGrpSpPr>
          <p:cNvPr id="86" name="Graphic 3">
            <a:extLst>
              <a:ext uri="{FF2B5EF4-FFF2-40B4-BE49-F238E27FC236}">
                <a16:creationId xmlns:a16="http://schemas.microsoft.com/office/drawing/2014/main" id="{12DE313F-AC53-42EE-85E3-773B650EA210}"/>
              </a:ext>
            </a:extLst>
          </p:cNvPr>
          <p:cNvGrpSpPr/>
          <p:nvPr/>
        </p:nvGrpSpPr>
        <p:grpSpPr>
          <a:xfrm rot="7621142">
            <a:off x="6090767" y="4882797"/>
            <a:ext cx="825425" cy="909012"/>
            <a:chOff x="4214812" y="1357312"/>
            <a:chExt cx="3762375" cy="4143375"/>
          </a:xfrm>
        </p:grpSpPr>
        <p:sp>
          <p:nvSpPr>
            <p:cNvPr id="87" name="Freeform: Shape 86">
              <a:extLst>
                <a:ext uri="{FF2B5EF4-FFF2-40B4-BE49-F238E27FC236}">
                  <a16:creationId xmlns:a16="http://schemas.microsoft.com/office/drawing/2014/main" id="{C5844AF8-C83B-4867-879F-C08E492BA8C0}"/>
                </a:ext>
              </a:extLst>
            </p:cNvPr>
            <p:cNvSpPr/>
            <p:nvPr/>
          </p:nvSpPr>
          <p:spPr>
            <a:xfrm>
              <a:off x="4540567" y="4509134"/>
              <a:ext cx="1143000" cy="238125"/>
            </a:xfrm>
            <a:custGeom>
              <a:avLst/>
              <a:gdLst>
                <a:gd name="connsiteX0" fmla="*/ 0 w 1143000"/>
                <a:gd name="connsiteY0" fmla="*/ 0 h 238125"/>
                <a:gd name="connsiteX1" fmla="*/ 848678 w 1143000"/>
                <a:gd name="connsiteY1" fmla="*/ 200025 h 238125"/>
                <a:gd name="connsiteX2" fmla="*/ 876300 w 1143000"/>
                <a:gd name="connsiteY2" fmla="*/ 207645 h 238125"/>
                <a:gd name="connsiteX3" fmla="*/ 1149667 w 1143000"/>
                <a:gd name="connsiteY3" fmla="*/ 240030 h 238125"/>
                <a:gd name="connsiteX4" fmla="*/ 893445 w 1143000"/>
                <a:gd name="connsiteY4" fmla="*/ 175260 h 238125"/>
                <a:gd name="connsiteX5" fmla="*/ 0 w 1143000"/>
                <a:gd name="connsiteY5" fmla="*/ 0 h 23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43000" h="238125">
                  <a:moveTo>
                    <a:pt x="0" y="0"/>
                  </a:moveTo>
                  <a:cubicBezTo>
                    <a:pt x="273368" y="107633"/>
                    <a:pt x="557212" y="167640"/>
                    <a:pt x="848678" y="200025"/>
                  </a:cubicBezTo>
                  <a:cubicBezTo>
                    <a:pt x="858203" y="202883"/>
                    <a:pt x="868680" y="207645"/>
                    <a:pt x="876300" y="207645"/>
                  </a:cubicBezTo>
                  <a:cubicBezTo>
                    <a:pt x="956310" y="227647"/>
                    <a:pt x="1040130" y="230505"/>
                    <a:pt x="1149667" y="240030"/>
                  </a:cubicBezTo>
                  <a:cubicBezTo>
                    <a:pt x="1047750" y="192405"/>
                    <a:pt x="967740" y="189547"/>
                    <a:pt x="893445" y="175260"/>
                  </a:cubicBezTo>
                  <a:cubicBezTo>
                    <a:pt x="594360" y="117158"/>
                    <a:pt x="298133" y="57150"/>
                    <a:pt x="0" y="0"/>
                  </a:cubicBezTo>
                  <a:close/>
                </a:path>
              </a:pathLst>
            </a:custGeom>
            <a:noFill/>
            <a:ln w="9525" cap="flat">
              <a:noFill/>
              <a:prstDash val="solid"/>
              <a:miter/>
            </a:ln>
          </p:spPr>
          <p:txBody>
            <a:bodyPr rtlCol="0" anchor="ctr"/>
            <a:lstStyle/>
            <a:p>
              <a:pPr algn="r" rtl="1"/>
              <a:endParaRPr lang="en-US">
                <a:cs typeface="B Nazanin" panose="00000700000000000000" pitchFamily="2" charset="-78"/>
              </a:endParaRPr>
            </a:p>
          </p:txBody>
        </p:sp>
        <p:sp>
          <p:nvSpPr>
            <p:cNvPr id="88" name="Freeform: Shape 87">
              <a:extLst>
                <a:ext uri="{FF2B5EF4-FFF2-40B4-BE49-F238E27FC236}">
                  <a16:creationId xmlns:a16="http://schemas.microsoft.com/office/drawing/2014/main" id="{79E9AD86-7BA9-4296-8C73-22FC0B4E7204}"/>
                </a:ext>
              </a:extLst>
            </p:cNvPr>
            <p:cNvSpPr/>
            <p:nvPr/>
          </p:nvSpPr>
          <p:spPr>
            <a:xfrm>
              <a:off x="6081712" y="2087879"/>
              <a:ext cx="238125" cy="571500"/>
            </a:xfrm>
            <a:custGeom>
              <a:avLst/>
              <a:gdLst>
                <a:gd name="connsiteX0" fmla="*/ 228600 w 238125"/>
                <a:gd name="connsiteY0" fmla="*/ 0 h 571500"/>
                <a:gd name="connsiteX1" fmla="*/ 0 w 238125"/>
                <a:gd name="connsiteY1" fmla="*/ 580073 h 571500"/>
                <a:gd name="connsiteX2" fmla="*/ 228600 w 238125"/>
                <a:gd name="connsiteY2" fmla="*/ 0 h 571500"/>
              </a:gdLst>
              <a:ahLst/>
              <a:cxnLst>
                <a:cxn ang="0">
                  <a:pos x="connsiteX0" y="connsiteY0"/>
                </a:cxn>
                <a:cxn ang="0">
                  <a:pos x="connsiteX1" y="connsiteY1"/>
                </a:cxn>
                <a:cxn ang="0">
                  <a:pos x="connsiteX2" y="connsiteY2"/>
                </a:cxn>
              </a:cxnLst>
              <a:rect l="l" t="t" r="r" b="b"/>
              <a:pathLst>
                <a:path w="238125" h="571500">
                  <a:moveTo>
                    <a:pt x="228600" y="0"/>
                  </a:moveTo>
                  <a:cubicBezTo>
                    <a:pt x="213360" y="237173"/>
                    <a:pt x="128588" y="418148"/>
                    <a:pt x="0" y="580073"/>
                  </a:cubicBezTo>
                  <a:cubicBezTo>
                    <a:pt x="185738" y="467678"/>
                    <a:pt x="282892" y="232410"/>
                    <a:pt x="228600" y="0"/>
                  </a:cubicBezTo>
                  <a:close/>
                </a:path>
              </a:pathLst>
            </a:custGeom>
            <a:noFill/>
            <a:ln w="9525" cap="flat">
              <a:noFill/>
              <a:prstDash val="solid"/>
              <a:miter/>
            </a:ln>
          </p:spPr>
          <p:txBody>
            <a:bodyPr rtlCol="0" anchor="ctr"/>
            <a:lstStyle/>
            <a:p>
              <a:pPr algn="r" rtl="1"/>
              <a:endParaRPr lang="en-US">
                <a:cs typeface="B Nazanin" panose="00000700000000000000" pitchFamily="2" charset="-78"/>
              </a:endParaRPr>
            </a:p>
          </p:txBody>
        </p:sp>
        <p:sp>
          <p:nvSpPr>
            <p:cNvPr id="89" name="Freeform: Shape 88">
              <a:extLst>
                <a:ext uri="{FF2B5EF4-FFF2-40B4-BE49-F238E27FC236}">
                  <a16:creationId xmlns:a16="http://schemas.microsoft.com/office/drawing/2014/main" id="{32432EE0-22DB-4AE5-B915-BCDC4CB0126B}"/>
                </a:ext>
              </a:extLst>
            </p:cNvPr>
            <p:cNvSpPr/>
            <p:nvPr/>
          </p:nvSpPr>
          <p:spPr>
            <a:xfrm>
              <a:off x="5597842" y="3106102"/>
              <a:ext cx="247650" cy="400050"/>
            </a:xfrm>
            <a:custGeom>
              <a:avLst/>
              <a:gdLst>
                <a:gd name="connsiteX0" fmla="*/ 0 w 247650"/>
                <a:gd name="connsiteY0" fmla="*/ 0 h 400050"/>
                <a:gd name="connsiteX1" fmla="*/ 246698 w 247650"/>
                <a:gd name="connsiteY1" fmla="*/ 404813 h 400050"/>
                <a:gd name="connsiteX2" fmla="*/ 0 w 247650"/>
                <a:gd name="connsiteY2" fmla="*/ 0 h 400050"/>
              </a:gdLst>
              <a:ahLst/>
              <a:cxnLst>
                <a:cxn ang="0">
                  <a:pos x="connsiteX0" y="connsiteY0"/>
                </a:cxn>
                <a:cxn ang="0">
                  <a:pos x="connsiteX1" y="connsiteY1"/>
                </a:cxn>
                <a:cxn ang="0">
                  <a:pos x="connsiteX2" y="connsiteY2"/>
                </a:cxn>
              </a:cxnLst>
              <a:rect l="l" t="t" r="r" b="b"/>
              <a:pathLst>
                <a:path w="247650" h="400050">
                  <a:moveTo>
                    <a:pt x="0" y="0"/>
                  </a:moveTo>
                  <a:cubicBezTo>
                    <a:pt x="124778" y="107632"/>
                    <a:pt x="194310" y="252413"/>
                    <a:pt x="246698" y="404813"/>
                  </a:cubicBezTo>
                  <a:cubicBezTo>
                    <a:pt x="261938" y="212407"/>
                    <a:pt x="166688" y="84772"/>
                    <a:pt x="0" y="0"/>
                  </a:cubicBezTo>
                  <a:close/>
                </a:path>
              </a:pathLst>
            </a:custGeom>
            <a:noFill/>
            <a:ln w="9525" cap="flat">
              <a:noFill/>
              <a:prstDash val="solid"/>
              <a:miter/>
            </a:ln>
          </p:spPr>
          <p:txBody>
            <a:bodyPr rtlCol="0" anchor="ctr"/>
            <a:lstStyle/>
            <a:p>
              <a:pPr algn="r" rtl="1"/>
              <a:endParaRPr lang="en-US">
                <a:cs typeface="B Nazanin" panose="00000700000000000000" pitchFamily="2" charset="-78"/>
              </a:endParaRPr>
            </a:p>
          </p:txBody>
        </p:sp>
        <p:sp>
          <p:nvSpPr>
            <p:cNvPr id="90" name="Freeform: Shape 89">
              <a:extLst>
                <a:ext uri="{FF2B5EF4-FFF2-40B4-BE49-F238E27FC236}">
                  <a16:creationId xmlns:a16="http://schemas.microsoft.com/office/drawing/2014/main" id="{C98C353A-6BAC-4A2A-9F6F-D8136F254CF3}"/>
                </a:ext>
              </a:extLst>
            </p:cNvPr>
            <p:cNvSpPr/>
            <p:nvPr/>
          </p:nvSpPr>
          <p:spPr>
            <a:xfrm>
              <a:off x="6571297" y="4056697"/>
              <a:ext cx="390525" cy="133350"/>
            </a:xfrm>
            <a:custGeom>
              <a:avLst/>
              <a:gdLst>
                <a:gd name="connsiteX0" fmla="*/ 396240 w 390525"/>
                <a:gd name="connsiteY0" fmla="*/ 0 h 133350"/>
                <a:gd name="connsiteX1" fmla="*/ 0 w 390525"/>
                <a:gd name="connsiteY1" fmla="*/ 132397 h 133350"/>
                <a:gd name="connsiteX2" fmla="*/ 396240 w 390525"/>
                <a:gd name="connsiteY2" fmla="*/ 0 h 133350"/>
              </a:gdLst>
              <a:ahLst/>
              <a:cxnLst>
                <a:cxn ang="0">
                  <a:pos x="connsiteX0" y="connsiteY0"/>
                </a:cxn>
                <a:cxn ang="0">
                  <a:pos x="connsiteX1" y="connsiteY1"/>
                </a:cxn>
                <a:cxn ang="0">
                  <a:pos x="connsiteX2" y="connsiteY2"/>
                </a:cxn>
              </a:cxnLst>
              <a:rect l="l" t="t" r="r" b="b"/>
              <a:pathLst>
                <a:path w="390525" h="133350">
                  <a:moveTo>
                    <a:pt x="396240" y="0"/>
                  </a:moveTo>
                  <a:cubicBezTo>
                    <a:pt x="266700" y="52388"/>
                    <a:pt x="137160" y="102870"/>
                    <a:pt x="0" y="132397"/>
                  </a:cubicBezTo>
                  <a:cubicBezTo>
                    <a:pt x="157163" y="161925"/>
                    <a:pt x="281940" y="100013"/>
                    <a:pt x="396240" y="0"/>
                  </a:cubicBezTo>
                  <a:close/>
                </a:path>
              </a:pathLst>
            </a:custGeom>
            <a:noFill/>
            <a:ln w="9525" cap="flat">
              <a:noFill/>
              <a:prstDash val="solid"/>
              <a:miter/>
            </a:ln>
          </p:spPr>
          <p:txBody>
            <a:bodyPr rtlCol="0" anchor="ctr"/>
            <a:lstStyle/>
            <a:p>
              <a:pPr algn="r" rtl="1"/>
              <a:endParaRPr lang="en-US">
                <a:cs typeface="B Nazanin" panose="00000700000000000000" pitchFamily="2" charset="-78"/>
              </a:endParaRPr>
            </a:p>
          </p:txBody>
        </p:sp>
        <p:sp>
          <p:nvSpPr>
            <p:cNvPr id="91" name="Freeform: Shape 90">
              <a:extLst>
                <a:ext uri="{FF2B5EF4-FFF2-40B4-BE49-F238E27FC236}">
                  <a16:creationId xmlns:a16="http://schemas.microsoft.com/office/drawing/2014/main" id="{B5F00BBF-4725-4FB6-8A65-22C488C2CF94}"/>
                </a:ext>
              </a:extLst>
            </p:cNvPr>
            <p:cNvSpPr/>
            <p:nvPr/>
          </p:nvSpPr>
          <p:spPr>
            <a:xfrm>
              <a:off x="6255067" y="4546282"/>
              <a:ext cx="1495425" cy="428625"/>
            </a:xfrm>
            <a:custGeom>
              <a:avLst/>
              <a:gdLst>
                <a:gd name="connsiteX0" fmla="*/ 1496377 w 1495425"/>
                <a:gd name="connsiteY0" fmla="*/ 0 h 428625"/>
                <a:gd name="connsiteX1" fmla="*/ 0 w 1495425"/>
                <a:gd name="connsiteY1" fmla="*/ 435293 h 428625"/>
                <a:gd name="connsiteX2" fmla="*/ 1496377 w 1495425"/>
                <a:gd name="connsiteY2" fmla="*/ 0 h 428625"/>
              </a:gdLst>
              <a:ahLst/>
              <a:cxnLst>
                <a:cxn ang="0">
                  <a:pos x="connsiteX0" y="connsiteY0"/>
                </a:cxn>
                <a:cxn ang="0">
                  <a:pos x="connsiteX1" y="connsiteY1"/>
                </a:cxn>
                <a:cxn ang="0">
                  <a:pos x="connsiteX2" y="connsiteY2"/>
                </a:cxn>
              </a:cxnLst>
              <a:rect l="l" t="t" r="r" b="b"/>
              <a:pathLst>
                <a:path w="1495425" h="428625">
                  <a:moveTo>
                    <a:pt x="1496377" y="0"/>
                  </a:moveTo>
                  <a:cubicBezTo>
                    <a:pt x="1177290" y="22860"/>
                    <a:pt x="283845" y="282893"/>
                    <a:pt x="0" y="435293"/>
                  </a:cubicBezTo>
                  <a:cubicBezTo>
                    <a:pt x="495300" y="285750"/>
                    <a:pt x="993458" y="132398"/>
                    <a:pt x="1496377" y="0"/>
                  </a:cubicBezTo>
                  <a:close/>
                </a:path>
              </a:pathLst>
            </a:custGeom>
            <a:noFill/>
            <a:ln w="9525" cap="flat">
              <a:noFill/>
              <a:prstDash val="solid"/>
              <a:miter/>
            </a:ln>
          </p:spPr>
          <p:txBody>
            <a:bodyPr rtlCol="0" anchor="ctr"/>
            <a:lstStyle/>
            <a:p>
              <a:pPr algn="r" rtl="1"/>
              <a:endParaRPr lang="en-US">
                <a:cs typeface="B Nazanin" panose="00000700000000000000" pitchFamily="2" charset="-78"/>
              </a:endParaRPr>
            </a:p>
          </p:txBody>
        </p:sp>
        <p:sp>
          <p:nvSpPr>
            <p:cNvPr id="92" name="Freeform: Shape 91">
              <a:extLst>
                <a:ext uri="{FF2B5EF4-FFF2-40B4-BE49-F238E27FC236}">
                  <a16:creationId xmlns:a16="http://schemas.microsoft.com/office/drawing/2014/main" id="{F638C19C-5E30-4670-AAE0-ECA72B6E63B4}"/>
                </a:ext>
              </a:extLst>
            </p:cNvPr>
            <p:cNvSpPr/>
            <p:nvPr/>
          </p:nvSpPr>
          <p:spPr>
            <a:xfrm>
              <a:off x="4533433" y="2809824"/>
              <a:ext cx="1371600" cy="1095375"/>
            </a:xfrm>
            <a:custGeom>
              <a:avLst/>
              <a:gdLst>
                <a:gd name="connsiteX0" fmla="*/ 1373019 w 1371600"/>
                <a:gd name="connsiteY0" fmla="*/ 781101 h 1095375"/>
                <a:gd name="connsiteX1" fmla="*/ 1099652 w 1371600"/>
                <a:gd name="connsiteY1" fmla="*/ 248653 h 1095375"/>
                <a:gd name="connsiteX2" fmla="*/ 569109 w 1371600"/>
                <a:gd name="connsiteY2" fmla="*/ 11480 h 1095375"/>
                <a:gd name="connsiteX3" fmla="*/ 41424 w 1371600"/>
                <a:gd name="connsiteY3" fmla="*/ 203885 h 1095375"/>
                <a:gd name="connsiteX4" fmla="*/ 163344 w 1371600"/>
                <a:gd name="connsiteY4" fmla="*/ 742048 h 1095375"/>
                <a:gd name="connsiteX5" fmla="*/ 785327 w 1371600"/>
                <a:gd name="connsiteY5" fmla="*/ 1089711 h 1095375"/>
                <a:gd name="connsiteX6" fmla="*/ 1255862 w 1371600"/>
                <a:gd name="connsiteY6" fmla="*/ 984935 h 1095375"/>
                <a:gd name="connsiteX7" fmla="*/ 1328252 w 1371600"/>
                <a:gd name="connsiteY7" fmla="*/ 923023 h 1095375"/>
                <a:gd name="connsiteX8" fmla="*/ 1374924 w 1371600"/>
                <a:gd name="connsiteY8" fmla="*/ 821106 h 1095375"/>
                <a:gd name="connsiteX9" fmla="*/ 1373019 w 1371600"/>
                <a:gd name="connsiteY9" fmla="*/ 781101 h 1095375"/>
                <a:gd name="connsiteX10" fmla="*/ 1311107 w 1371600"/>
                <a:gd name="connsiteY10" fmla="*/ 701091 h 1095375"/>
                <a:gd name="connsiteX11" fmla="*/ 1064409 w 1371600"/>
                <a:gd name="connsiteY11" fmla="*/ 296278 h 1095375"/>
                <a:gd name="connsiteX12" fmla="*/ 1311107 w 1371600"/>
                <a:gd name="connsiteY12" fmla="*/ 701091 h 1095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71600" h="1095375">
                  <a:moveTo>
                    <a:pt x="1373019" y="781101"/>
                  </a:moveTo>
                  <a:cubicBezTo>
                    <a:pt x="1382544" y="550596"/>
                    <a:pt x="1273007" y="382955"/>
                    <a:pt x="1099652" y="248653"/>
                  </a:cubicBezTo>
                  <a:cubicBezTo>
                    <a:pt x="942489" y="128638"/>
                    <a:pt x="763419" y="48628"/>
                    <a:pt x="569109" y="11480"/>
                  </a:cubicBezTo>
                  <a:cubicBezTo>
                    <a:pt x="347177" y="-31382"/>
                    <a:pt x="130959" y="48628"/>
                    <a:pt x="41424" y="203885"/>
                  </a:cubicBezTo>
                  <a:cubicBezTo>
                    <a:pt x="-43348" y="348666"/>
                    <a:pt x="4277" y="576313"/>
                    <a:pt x="163344" y="742048"/>
                  </a:cubicBezTo>
                  <a:cubicBezTo>
                    <a:pt x="332889" y="922071"/>
                    <a:pt x="544344" y="1039228"/>
                    <a:pt x="785327" y="1089711"/>
                  </a:cubicBezTo>
                  <a:cubicBezTo>
                    <a:pt x="952014" y="1124953"/>
                    <a:pt x="1116797" y="1102093"/>
                    <a:pt x="1255862" y="984935"/>
                  </a:cubicBezTo>
                  <a:cubicBezTo>
                    <a:pt x="1279674" y="966838"/>
                    <a:pt x="1297772" y="928738"/>
                    <a:pt x="1328252" y="923023"/>
                  </a:cubicBezTo>
                  <a:lnTo>
                    <a:pt x="1374924" y="821106"/>
                  </a:lnTo>
                  <a:cubicBezTo>
                    <a:pt x="1373972" y="806818"/>
                    <a:pt x="1373019" y="793483"/>
                    <a:pt x="1373019" y="781101"/>
                  </a:cubicBezTo>
                  <a:close/>
                  <a:moveTo>
                    <a:pt x="1311107" y="701091"/>
                  </a:moveTo>
                  <a:cubicBezTo>
                    <a:pt x="1258719" y="548691"/>
                    <a:pt x="1189187" y="403910"/>
                    <a:pt x="1064409" y="296278"/>
                  </a:cubicBezTo>
                  <a:cubicBezTo>
                    <a:pt x="1231097" y="381051"/>
                    <a:pt x="1326347" y="508685"/>
                    <a:pt x="1311107" y="701091"/>
                  </a:cubicBezTo>
                  <a:close/>
                </a:path>
              </a:pathLst>
            </a:custGeom>
            <a:solidFill>
              <a:schemeClr val="accent2">
                <a:lumMod val="50000"/>
              </a:schemeClr>
            </a:solidFill>
            <a:ln w="9525" cap="flat">
              <a:noFill/>
              <a:prstDash val="solid"/>
              <a:miter/>
            </a:ln>
          </p:spPr>
          <p:txBody>
            <a:bodyPr rtlCol="0" anchor="ctr"/>
            <a:lstStyle/>
            <a:p>
              <a:pPr algn="r" rtl="1"/>
              <a:endParaRPr lang="en-US">
                <a:cs typeface="B Nazanin" panose="00000700000000000000" pitchFamily="2" charset="-78"/>
              </a:endParaRPr>
            </a:p>
          </p:txBody>
        </p:sp>
        <p:sp>
          <p:nvSpPr>
            <p:cNvPr id="93" name="Freeform: Shape 92">
              <a:extLst>
                <a:ext uri="{FF2B5EF4-FFF2-40B4-BE49-F238E27FC236}">
                  <a16:creationId xmlns:a16="http://schemas.microsoft.com/office/drawing/2014/main" id="{61D56587-D496-46B2-A905-502E5C38C6B6}"/>
                </a:ext>
              </a:extLst>
            </p:cNvPr>
            <p:cNvSpPr/>
            <p:nvPr/>
          </p:nvSpPr>
          <p:spPr>
            <a:xfrm>
              <a:off x="6196012" y="3105154"/>
              <a:ext cx="1228725" cy="1152525"/>
            </a:xfrm>
            <a:custGeom>
              <a:avLst/>
              <a:gdLst>
                <a:gd name="connsiteX0" fmla="*/ 81915 w 1228725"/>
                <a:gd name="connsiteY0" fmla="*/ 1063939 h 1152525"/>
                <a:gd name="connsiteX1" fmla="*/ 330517 w 1228725"/>
                <a:gd name="connsiteY1" fmla="*/ 1156331 h 1152525"/>
                <a:gd name="connsiteX2" fmla="*/ 1177290 w 1228725"/>
                <a:gd name="connsiteY2" fmla="*/ 653411 h 1152525"/>
                <a:gd name="connsiteX3" fmla="*/ 1214438 w 1228725"/>
                <a:gd name="connsiteY3" fmla="*/ 561018 h 1152525"/>
                <a:gd name="connsiteX4" fmla="*/ 788670 w 1228725"/>
                <a:gd name="connsiteY4" fmla="*/ 948 h 1152525"/>
                <a:gd name="connsiteX5" fmla="*/ 9525 w 1228725"/>
                <a:gd name="connsiteY5" fmla="*/ 788666 h 1152525"/>
                <a:gd name="connsiteX6" fmla="*/ 1905 w 1228725"/>
                <a:gd name="connsiteY6" fmla="*/ 913443 h 1152525"/>
                <a:gd name="connsiteX7" fmla="*/ 0 w 1228725"/>
                <a:gd name="connsiteY7" fmla="*/ 921064 h 1152525"/>
                <a:gd name="connsiteX8" fmla="*/ 57150 w 1228725"/>
                <a:gd name="connsiteY8" fmla="*/ 1042031 h 1152525"/>
                <a:gd name="connsiteX9" fmla="*/ 81915 w 1228725"/>
                <a:gd name="connsiteY9" fmla="*/ 1063939 h 1152525"/>
                <a:gd name="connsiteX10" fmla="*/ 771525 w 1228725"/>
                <a:gd name="connsiteY10" fmla="*/ 951543 h 1152525"/>
                <a:gd name="connsiteX11" fmla="*/ 375285 w 1228725"/>
                <a:gd name="connsiteY11" fmla="*/ 1083941 h 1152525"/>
                <a:gd name="connsiteX12" fmla="*/ 771525 w 1228725"/>
                <a:gd name="connsiteY12" fmla="*/ 951543 h 1152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28725" h="1152525">
                  <a:moveTo>
                    <a:pt x="81915" y="1063939"/>
                  </a:moveTo>
                  <a:cubicBezTo>
                    <a:pt x="146685" y="1136328"/>
                    <a:pt x="236220" y="1163951"/>
                    <a:pt x="330517" y="1156331"/>
                  </a:cubicBezTo>
                  <a:cubicBezTo>
                    <a:pt x="691515" y="1125851"/>
                    <a:pt x="972503" y="951543"/>
                    <a:pt x="1177290" y="653411"/>
                  </a:cubicBezTo>
                  <a:cubicBezTo>
                    <a:pt x="1194435" y="625788"/>
                    <a:pt x="1209675" y="593403"/>
                    <a:pt x="1214438" y="561018"/>
                  </a:cubicBezTo>
                  <a:cubicBezTo>
                    <a:pt x="1286828" y="153348"/>
                    <a:pt x="1174432" y="-14292"/>
                    <a:pt x="788670" y="948"/>
                  </a:cubicBezTo>
                  <a:cubicBezTo>
                    <a:pt x="415290" y="16188"/>
                    <a:pt x="34290" y="400998"/>
                    <a:pt x="9525" y="788666"/>
                  </a:cubicBezTo>
                  <a:cubicBezTo>
                    <a:pt x="6667" y="831528"/>
                    <a:pt x="12383" y="873439"/>
                    <a:pt x="1905" y="913443"/>
                  </a:cubicBezTo>
                  <a:cubicBezTo>
                    <a:pt x="953" y="916301"/>
                    <a:pt x="0" y="918206"/>
                    <a:pt x="0" y="921064"/>
                  </a:cubicBezTo>
                  <a:lnTo>
                    <a:pt x="57150" y="1042031"/>
                  </a:lnTo>
                  <a:cubicBezTo>
                    <a:pt x="64770" y="1046793"/>
                    <a:pt x="73342" y="1054414"/>
                    <a:pt x="81915" y="1063939"/>
                  </a:cubicBezTo>
                  <a:close/>
                  <a:moveTo>
                    <a:pt x="771525" y="951543"/>
                  </a:moveTo>
                  <a:cubicBezTo>
                    <a:pt x="657225" y="1051556"/>
                    <a:pt x="532447" y="1114421"/>
                    <a:pt x="375285" y="1083941"/>
                  </a:cubicBezTo>
                  <a:cubicBezTo>
                    <a:pt x="512445" y="1053461"/>
                    <a:pt x="641985" y="1003931"/>
                    <a:pt x="771525" y="951543"/>
                  </a:cubicBezTo>
                  <a:close/>
                </a:path>
              </a:pathLst>
            </a:custGeom>
            <a:solidFill>
              <a:schemeClr val="accent2">
                <a:lumMod val="50000"/>
              </a:schemeClr>
            </a:solidFill>
            <a:ln w="9525" cap="flat">
              <a:noFill/>
              <a:prstDash val="solid"/>
              <a:miter/>
            </a:ln>
          </p:spPr>
          <p:txBody>
            <a:bodyPr rtlCol="0" anchor="ctr"/>
            <a:lstStyle/>
            <a:p>
              <a:pPr algn="r" rtl="1"/>
              <a:endParaRPr lang="en-US" dirty="0">
                <a:cs typeface="B Nazanin" panose="00000700000000000000" pitchFamily="2" charset="-78"/>
              </a:endParaRPr>
            </a:p>
          </p:txBody>
        </p:sp>
        <p:sp>
          <p:nvSpPr>
            <p:cNvPr id="94" name="Freeform: Shape 93">
              <a:extLst>
                <a:ext uri="{FF2B5EF4-FFF2-40B4-BE49-F238E27FC236}">
                  <a16:creationId xmlns:a16="http://schemas.microsoft.com/office/drawing/2014/main" id="{9A0A4769-D63C-4BCB-8B0C-A6D09C1BCF87}"/>
                </a:ext>
              </a:extLst>
            </p:cNvPr>
            <p:cNvSpPr/>
            <p:nvPr/>
          </p:nvSpPr>
          <p:spPr>
            <a:xfrm>
              <a:off x="4216819" y="2820352"/>
              <a:ext cx="3752850" cy="2676525"/>
            </a:xfrm>
            <a:custGeom>
              <a:avLst/>
              <a:gdLst>
                <a:gd name="connsiteX0" fmla="*/ 3756558 w 3752850"/>
                <a:gd name="connsiteY0" fmla="*/ 1681163 h 2676525"/>
                <a:gd name="connsiteX1" fmla="*/ 3664166 w 3752850"/>
                <a:gd name="connsiteY1" fmla="*/ 1638300 h 2676525"/>
                <a:gd name="connsiteX2" fmla="*/ 3330791 w 3752850"/>
                <a:gd name="connsiteY2" fmla="*/ 1598295 h 2676525"/>
                <a:gd name="connsiteX3" fmla="*/ 2148738 w 3752850"/>
                <a:gd name="connsiteY3" fmla="*/ 1925955 h 2676525"/>
                <a:gd name="connsiteX4" fmla="*/ 1914423 w 3752850"/>
                <a:gd name="connsiteY4" fmla="*/ 2150745 h 2676525"/>
                <a:gd name="connsiteX5" fmla="*/ 1812506 w 3752850"/>
                <a:gd name="connsiteY5" fmla="*/ 2181225 h 2676525"/>
                <a:gd name="connsiteX6" fmla="*/ 1784883 w 3752850"/>
                <a:gd name="connsiteY6" fmla="*/ 2093595 h 2676525"/>
                <a:gd name="connsiteX7" fmla="*/ 1807743 w 3752850"/>
                <a:gd name="connsiteY7" fmla="*/ 1618298 h 2676525"/>
                <a:gd name="connsiteX8" fmla="*/ 1929663 w 3752850"/>
                <a:gd name="connsiteY8" fmla="*/ 1355407 h 2676525"/>
                <a:gd name="connsiteX9" fmla="*/ 2037296 w 3752850"/>
                <a:gd name="connsiteY9" fmla="*/ 1325880 h 2676525"/>
                <a:gd name="connsiteX10" fmla="*/ 1980146 w 3752850"/>
                <a:gd name="connsiteY10" fmla="*/ 1204913 h 2676525"/>
                <a:gd name="connsiteX11" fmla="*/ 1847748 w 3752850"/>
                <a:gd name="connsiteY11" fmla="*/ 1324928 h 2676525"/>
                <a:gd name="connsiteX12" fmla="*/ 1818221 w 3752850"/>
                <a:gd name="connsiteY12" fmla="*/ 1194435 h 2676525"/>
                <a:gd name="connsiteX13" fmla="*/ 1756308 w 3752850"/>
                <a:gd name="connsiteY13" fmla="*/ 71438 h 2676525"/>
                <a:gd name="connsiteX14" fmla="*/ 1762976 w 3752850"/>
                <a:gd name="connsiteY14" fmla="*/ 0 h 2676525"/>
                <a:gd name="connsiteX15" fmla="*/ 1649628 w 3752850"/>
                <a:gd name="connsiteY15" fmla="*/ 2857 h 2676525"/>
                <a:gd name="connsiteX16" fmla="*/ 1702016 w 3752850"/>
                <a:gd name="connsiteY16" fmla="*/ 103822 h 2676525"/>
                <a:gd name="connsiteX17" fmla="*/ 1711541 w 3752850"/>
                <a:gd name="connsiteY17" fmla="*/ 849630 h 2676525"/>
                <a:gd name="connsiteX18" fmla="*/ 1696301 w 3752850"/>
                <a:gd name="connsiteY18" fmla="*/ 832485 h 2676525"/>
                <a:gd name="connsiteX19" fmla="*/ 1693443 w 3752850"/>
                <a:gd name="connsiteY19" fmla="*/ 808672 h 2676525"/>
                <a:gd name="connsiteX20" fmla="*/ 1646771 w 3752850"/>
                <a:gd name="connsiteY20" fmla="*/ 910590 h 2676525"/>
                <a:gd name="connsiteX21" fmla="*/ 1685823 w 3752850"/>
                <a:gd name="connsiteY21" fmla="*/ 920115 h 2676525"/>
                <a:gd name="connsiteX22" fmla="*/ 1738211 w 3752850"/>
                <a:gd name="connsiteY22" fmla="*/ 1052513 h 2676525"/>
                <a:gd name="connsiteX23" fmla="*/ 1708683 w 3752850"/>
                <a:gd name="connsiteY23" fmla="*/ 1803082 h 2676525"/>
                <a:gd name="connsiteX24" fmla="*/ 1554378 w 3752850"/>
                <a:gd name="connsiteY24" fmla="*/ 1870710 h 2676525"/>
                <a:gd name="connsiteX25" fmla="*/ 1435316 w 3752850"/>
                <a:gd name="connsiteY25" fmla="*/ 1783080 h 2676525"/>
                <a:gd name="connsiteX26" fmla="*/ 108483 w 3752850"/>
                <a:gd name="connsiteY26" fmla="*/ 1543050 h 2676525"/>
                <a:gd name="connsiteX27" fmla="*/ 1803 w 3752850"/>
                <a:gd name="connsiteY27" fmla="*/ 1593532 h 2676525"/>
                <a:gd name="connsiteX28" fmla="*/ 76098 w 3752850"/>
                <a:gd name="connsiteY28" fmla="*/ 1698307 h 2676525"/>
                <a:gd name="connsiteX29" fmla="*/ 1278153 w 3752850"/>
                <a:gd name="connsiteY29" fmla="*/ 2038350 h 2676525"/>
                <a:gd name="connsiteX30" fmla="*/ 1529613 w 3752850"/>
                <a:gd name="connsiteY30" fmla="*/ 1967865 h 2676525"/>
                <a:gd name="connsiteX31" fmla="*/ 1674393 w 3752850"/>
                <a:gd name="connsiteY31" fmla="*/ 2080260 h 2676525"/>
                <a:gd name="connsiteX32" fmla="*/ 1622006 w 3752850"/>
                <a:gd name="connsiteY32" fmla="*/ 2587942 h 2676525"/>
                <a:gd name="connsiteX33" fmla="*/ 1663916 w 3752850"/>
                <a:gd name="connsiteY33" fmla="*/ 2670810 h 2676525"/>
                <a:gd name="connsiteX34" fmla="*/ 1761071 w 3752850"/>
                <a:gd name="connsiteY34" fmla="*/ 2580323 h 2676525"/>
                <a:gd name="connsiteX35" fmla="*/ 2064918 w 3752850"/>
                <a:gd name="connsiteY35" fmla="*/ 2247900 h 2676525"/>
                <a:gd name="connsiteX36" fmla="*/ 3703218 w 3752850"/>
                <a:gd name="connsiteY36" fmla="*/ 1757363 h 2676525"/>
                <a:gd name="connsiteX37" fmla="*/ 3756558 w 3752850"/>
                <a:gd name="connsiteY37" fmla="*/ 1681163 h 2676525"/>
                <a:gd name="connsiteX38" fmla="*/ 1200048 w 3752850"/>
                <a:gd name="connsiteY38" fmla="*/ 1896428 h 2676525"/>
                <a:gd name="connsiteX39" fmla="*/ 1172426 w 3752850"/>
                <a:gd name="connsiteY39" fmla="*/ 1888807 h 2676525"/>
                <a:gd name="connsiteX40" fmla="*/ 323748 w 3752850"/>
                <a:gd name="connsiteY40" fmla="*/ 1688782 h 2676525"/>
                <a:gd name="connsiteX41" fmla="*/ 1217193 w 3752850"/>
                <a:gd name="connsiteY41" fmla="*/ 1864042 h 2676525"/>
                <a:gd name="connsiteX42" fmla="*/ 1473416 w 3752850"/>
                <a:gd name="connsiteY42" fmla="*/ 1928813 h 2676525"/>
                <a:gd name="connsiteX43" fmla="*/ 1200048 w 3752850"/>
                <a:gd name="connsiteY43" fmla="*/ 1896428 h 2676525"/>
                <a:gd name="connsiteX44" fmla="*/ 2038248 w 3752850"/>
                <a:gd name="connsiteY44" fmla="*/ 2161223 h 2676525"/>
                <a:gd name="connsiteX45" fmla="*/ 3534626 w 3752850"/>
                <a:gd name="connsiteY45" fmla="*/ 1725930 h 2676525"/>
                <a:gd name="connsiteX46" fmla="*/ 2038248 w 3752850"/>
                <a:gd name="connsiteY46" fmla="*/ 2161223 h 2676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3752850" h="2676525">
                  <a:moveTo>
                    <a:pt x="3756558" y="1681163"/>
                  </a:moveTo>
                  <a:cubicBezTo>
                    <a:pt x="3747033" y="1636395"/>
                    <a:pt x="3699408" y="1644015"/>
                    <a:pt x="3664166" y="1638300"/>
                  </a:cubicBezTo>
                  <a:cubicBezTo>
                    <a:pt x="3551771" y="1623060"/>
                    <a:pt x="3442233" y="1603057"/>
                    <a:pt x="3330791" y="1598295"/>
                  </a:cubicBezTo>
                  <a:cubicBezTo>
                    <a:pt x="2900261" y="1575435"/>
                    <a:pt x="2494496" y="1641157"/>
                    <a:pt x="2148738" y="1925955"/>
                  </a:cubicBezTo>
                  <a:cubicBezTo>
                    <a:pt x="2066823" y="1993582"/>
                    <a:pt x="1991576" y="2076450"/>
                    <a:pt x="1914423" y="2150745"/>
                  </a:cubicBezTo>
                  <a:cubicBezTo>
                    <a:pt x="1884896" y="2181225"/>
                    <a:pt x="1852511" y="2195513"/>
                    <a:pt x="1812506" y="2181225"/>
                  </a:cubicBezTo>
                  <a:cubicBezTo>
                    <a:pt x="1772501" y="2165985"/>
                    <a:pt x="1784883" y="2124075"/>
                    <a:pt x="1784883" y="2093595"/>
                  </a:cubicBezTo>
                  <a:cubicBezTo>
                    <a:pt x="1792503" y="1936432"/>
                    <a:pt x="1807743" y="1778317"/>
                    <a:pt x="1807743" y="1618298"/>
                  </a:cubicBezTo>
                  <a:cubicBezTo>
                    <a:pt x="1807743" y="1507807"/>
                    <a:pt x="1852511" y="1430655"/>
                    <a:pt x="1929663" y="1355407"/>
                  </a:cubicBezTo>
                  <a:cubicBezTo>
                    <a:pt x="1966811" y="1317307"/>
                    <a:pt x="1997291" y="1297305"/>
                    <a:pt x="2037296" y="1325880"/>
                  </a:cubicBezTo>
                  <a:lnTo>
                    <a:pt x="1980146" y="1204913"/>
                  </a:lnTo>
                  <a:cubicBezTo>
                    <a:pt x="1960143" y="1271588"/>
                    <a:pt x="1905851" y="1326832"/>
                    <a:pt x="1847748" y="1324928"/>
                  </a:cubicBezTo>
                  <a:cubicBezTo>
                    <a:pt x="1795361" y="1322070"/>
                    <a:pt x="1820126" y="1240155"/>
                    <a:pt x="1818221" y="1194435"/>
                  </a:cubicBezTo>
                  <a:cubicBezTo>
                    <a:pt x="1815363" y="819150"/>
                    <a:pt x="1813458" y="443865"/>
                    <a:pt x="1756308" y="71438"/>
                  </a:cubicBezTo>
                  <a:cubicBezTo>
                    <a:pt x="1751546" y="40957"/>
                    <a:pt x="1753451" y="19050"/>
                    <a:pt x="1762976" y="0"/>
                  </a:cubicBezTo>
                  <a:lnTo>
                    <a:pt x="1649628" y="2857"/>
                  </a:lnTo>
                  <a:cubicBezTo>
                    <a:pt x="1675346" y="29527"/>
                    <a:pt x="1689633" y="62865"/>
                    <a:pt x="1702016" y="103822"/>
                  </a:cubicBezTo>
                  <a:cubicBezTo>
                    <a:pt x="1769643" y="348615"/>
                    <a:pt x="1734401" y="599122"/>
                    <a:pt x="1711541" y="849630"/>
                  </a:cubicBezTo>
                  <a:cubicBezTo>
                    <a:pt x="1706778" y="844868"/>
                    <a:pt x="1699158" y="837247"/>
                    <a:pt x="1696301" y="832485"/>
                  </a:cubicBezTo>
                  <a:cubicBezTo>
                    <a:pt x="1695348" y="824865"/>
                    <a:pt x="1694396" y="817245"/>
                    <a:pt x="1693443" y="808672"/>
                  </a:cubicBezTo>
                  <a:lnTo>
                    <a:pt x="1646771" y="910590"/>
                  </a:lnTo>
                  <a:cubicBezTo>
                    <a:pt x="1658201" y="908685"/>
                    <a:pt x="1670583" y="910590"/>
                    <a:pt x="1685823" y="920115"/>
                  </a:cubicBezTo>
                  <a:cubicBezTo>
                    <a:pt x="1733448" y="950595"/>
                    <a:pt x="1740116" y="1000125"/>
                    <a:pt x="1738211" y="1052513"/>
                  </a:cubicBezTo>
                  <a:cubicBezTo>
                    <a:pt x="1728686" y="1303020"/>
                    <a:pt x="1721066" y="1552575"/>
                    <a:pt x="1708683" y="1803082"/>
                  </a:cubicBezTo>
                  <a:cubicBezTo>
                    <a:pt x="1703921" y="1918335"/>
                    <a:pt x="1654391" y="1938338"/>
                    <a:pt x="1554378" y="1870710"/>
                  </a:cubicBezTo>
                  <a:cubicBezTo>
                    <a:pt x="1514373" y="1843088"/>
                    <a:pt x="1474368" y="1810703"/>
                    <a:pt x="1435316" y="1783080"/>
                  </a:cubicBezTo>
                  <a:cubicBezTo>
                    <a:pt x="1032408" y="1492567"/>
                    <a:pt x="586638" y="1427798"/>
                    <a:pt x="108483" y="1543050"/>
                  </a:cubicBezTo>
                  <a:cubicBezTo>
                    <a:pt x="68478" y="1553528"/>
                    <a:pt x="14186" y="1553528"/>
                    <a:pt x="1803" y="1593532"/>
                  </a:cubicBezTo>
                  <a:cubicBezTo>
                    <a:pt x="-10579" y="1644015"/>
                    <a:pt x="43713" y="1668780"/>
                    <a:pt x="76098" y="1698307"/>
                  </a:cubicBezTo>
                  <a:cubicBezTo>
                    <a:pt x="421856" y="2010728"/>
                    <a:pt x="815238" y="2150745"/>
                    <a:pt x="1278153" y="2038350"/>
                  </a:cubicBezTo>
                  <a:cubicBezTo>
                    <a:pt x="1362926" y="2018348"/>
                    <a:pt x="1444841" y="1990725"/>
                    <a:pt x="1529613" y="1967865"/>
                  </a:cubicBezTo>
                  <a:cubicBezTo>
                    <a:pt x="1654391" y="1932623"/>
                    <a:pt x="1681061" y="1952625"/>
                    <a:pt x="1674393" y="2080260"/>
                  </a:cubicBezTo>
                  <a:cubicBezTo>
                    <a:pt x="1664868" y="2250758"/>
                    <a:pt x="1657248" y="2420303"/>
                    <a:pt x="1622006" y="2587942"/>
                  </a:cubicBezTo>
                  <a:cubicBezTo>
                    <a:pt x="1612481" y="2632710"/>
                    <a:pt x="1617243" y="2663190"/>
                    <a:pt x="1663916" y="2670810"/>
                  </a:cubicBezTo>
                  <a:cubicBezTo>
                    <a:pt x="1728686" y="2681288"/>
                    <a:pt x="1773453" y="2693670"/>
                    <a:pt x="1761071" y="2580323"/>
                  </a:cubicBezTo>
                  <a:cubicBezTo>
                    <a:pt x="1723923" y="2249805"/>
                    <a:pt x="1738211" y="2189798"/>
                    <a:pt x="2064918" y="2247900"/>
                  </a:cubicBezTo>
                  <a:cubicBezTo>
                    <a:pt x="2686901" y="2355533"/>
                    <a:pt x="3242208" y="2203133"/>
                    <a:pt x="3703218" y="1757363"/>
                  </a:cubicBezTo>
                  <a:cubicBezTo>
                    <a:pt x="3724173" y="1736407"/>
                    <a:pt x="3763226" y="1716405"/>
                    <a:pt x="3756558" y="1681163"/>
                  </a:cubicBezTo>
                  <a:close/>
                  <a:moveTo>
                    <a:pt x="1200048" y="1896428"/>
                  </a:moveTo>
                  <a:cubicBezTo>
                    <a:pt x="1192428" y="1896428"/>
                    <a:pt x="1182903" y="1891665"/>
                    <a:pt x="1172426" y="1888807"/>
                  </a:cubicBezTo>
                  <a:cubicBezTo>
                    <a:pt x="880961" y="1856423"/>
                    <a:pt x="597116" y="1796415"/>
                    <a:pt x="323748" y="1688782"/>
                  </a:cubicBezTo>
                  <a:cubicBezTo>
                    <a:pt x="622833" y="1745932"/>
                    <a:pt x="919061" y="1805940"/>
                    <a:pt x="1217193" y="1864042"/>
                  </a:cubicBezTo>
                  <a:cubicBezTo>
                    <a:pt x="1291488" y="1879282"/>
                    <a:pt x="1371498" y="1881188"/>
                    <a:pt x="1473416" y="1928813"/>
                  </a:cubicBezTo>
                  <a:cubicBezTo>
                    <a:pt x="1363878" y="1918335"/>
                    <a:pt x="1279106" y="1916430"/>
                    <a:pt x="1200048" y="1896428"/>
                  </a:cubicBezTo>
                  <a:close/>
                  <a:moveTo>
                    <a:pt x="2038248" y="2161223"/>
                  </a:moveTo>
                  <a:cubicBezTo>
                    <a:pt x="2322093" y="2008823"/>
                    <a:pt x="3215538" y="1748790"/>
                    <a:pt x="3534626" y="1725930"/>
                  </a:cubicBezTo>
                  <a:cubicBezTo>
                    <a:pt x="3031706" y="1858328"/>
                    <a:pt x="2533548" y="2011680"/>
                    <a:pt x="2038248" y="2161223"/>
                  </a:cubicBezTo>
                  <a:close/>
                </a:path>
              </a:pathLst>
            </a:custGeom>
            <a:solidFill>
              <a:schemeClr val="accent2">
                <a:lumMod val="75000"/>
              </a:schemeClr>
            </a:solidFill>
            <a:ln w="9525" cap="flat">
              <a:noFill/>
              <a:prstDash val="solid"/>
              <a:miter/>
            </a:ln>
          </p:spPr>
          <p:txBody>
            <a:bodyPr rtlCol="0" anchor="ctr"/>
            <a:lstStyle/>
            <a:p>
              <a:pPr algn="r" rtl="1"/>
              <a:endParaRPr lang="en-US" dirty="0">
                <a:cs typeface="B Nazanin" panose="00000700000000000000" pitchFamily="2" charset="-78"/>
              </a:endParaRPr>
            </a:p>
          </p:txBody>
        </p:sp>
        <p:sp>
          <p:nvSpPr>
            <p:cNvPr id="95" name="Freeform: Shape 94">
              <a:extLst>
                <a:ext uri="{FF2B5EF4-FFF2-40B4-BE49-F238E27FC236}">
                  <a16:creationId xmlns:a16="http://schemas.microsoft.com/office/drawing/2014/main" id="{05CC8ACD-B522-486D-B15E-859D4D649372}"/>
                </a:ext>
              </a:extLst>
            </p:cNvPr>
            <p:cNvSpPr/>
            <p:nvPr/>
          </p:nvSpPr>
          <p:spPr>
            <a:xfrm>
              <a:off x="5434753" y="1357191"/>
              <a:ext cx="942975" cy="1466850"/>
            </a:xfrm>
            <a:custGeom>
              <a:avLst/>
              <a:gdLst>
                <a:gd name="connsiteX0" fmla="*/ 606954 w 942975"/>
                <a:gd name="connsiteY0" fmla="*/ 1410773 h 1466850"/>
                <a:gd name="connsiteX1" fmla="*/ 883179 w 942975"/>
                <a:gd name="connsiteY1" fmla="*/ 1087876 h 1466850"/>
                <a:gd name="connsiteX2" fmla="*/ 900324 w 942975"/>
                <a:gd name="connsiteY2" fmla="*/ 412553 h 1466850"/>
                <a:gd name="connsiteX3" fmla="*/ 462174 w 942975"/>
                <a:gd name="connsiteY3" fmla="*/ 121 h 1466850"/>
                <a:gd name="connsiteX4" fmla="*/ 26882 w 942975"/>
                <a:gd name="connsiteY4" fmla="*/ 447796 h 1466850"/>
                <a:gd name="connsiteX5" fmla="*/ 101177 w 942975"/>
                <a:gd name="connsiteY5" fmla="*/ 1170743 h 1466850"/>
                <a:gd name="connsiteX6" fmla="*/ 360257 w 942975"/>
                <a:gd name="connsiteY6" fmla="*/ 1426013 h 1466850"/>
                <a:gd name="connsiteX7" fmla="*/ 429789 w 942975"/>
                <a:gd name="connsiteY7" fmla="*/ 1467923 h 1466850"/>
                <a:gd name="connsiteX8" fmla="*/ 543137 w 942975"/>
                <a:gd name="connsiteY8" fmla="*/ 1465066 h 1466850"/>
                <a:gd name="connsiteX9" fmla="*/ 606954 w 942975"/>
                <a:gd name="connsiteY9" fmla="*/ 1410773 h 1466850"/>
                <a:gd name="connsiteX10" fmla="*/ 875559 w 942975"/>
                <a:gd name="connsiteY10" fmla="*/ 730688 h 1466850"/>
                <a:gd name="connsiteX11" fmla="*/ 646959 w 942975"/>
                <a:gd name="connsiteY11" fmla="*/ 1310761 h 1466850"/>
                <a:gd name="connsiteX12" fmla="*/ 875559 w 942975"/>
                <a:gd name="connsiteY12" fmla="*/ 730688 h 1466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42975" h="1466850">
                  <a:moveTo>
                    <a:pt x="606954" y="1410773"/>
                  </a:moveTo>
                  <a:cubicBezTo>
                    <a:pt x="746019" y="1343146"/>
                    <a:pt x="833649" y="1230751"/>
                    <a:pt x="883179" y="1087876"/>
                  </a:cubicBezTo>
                  <a:cubicBezTo>
                    <a:pt x="957474" y="864991"/>
                    <a:pt x="969857" y="637343"/>
                    <a:pt x="900324" y="412553"/>
                  </a:cubicBezTo>
                  <a:cubicBezTo>
                    <a:pt x="835554" y="192526"/>
                    <a:pt x="624099" y="-5594"/>
                    <a:pt x="462174" y="121"/>
                  </a:cubicBezTo>
                  <a:cubicBezTo>
                    <a:pt x="290724" y="4883"/>
                    <a:pt x="76412" y="220148"/>
                    <a:pt x="26882" y="447796"/>
                  </a:cubicBezTo>
                  <a:cubicBezTo>
                    <a:pt x="-27411" y="695446"/>
                    <a:pt x="2117" y="938333"/>
                    <a:pt x="101177" y="1170743"/>
                  </a:cubicBezTo>
                  <a:cubicBezTo>
                    <a:pt x="150707" y="1287901"/>
                    <a:pt x="235479" y="1383151"/>
                    <a:pt x="360257" y="1426013"/>
                  </a:cubicBezTo>
                  <a:cubicBezTo>
                    <a:pt x="390737" y="1436491"/>
                    <a:pt x="412644" y="1449826"/>
                    <a:pt x="429789" y="1467923"/>
                  </a:cubicBezTo>
                  <a:lnTo>
                    <a:pt x="543137" y="1465066"/>
                  </a:lnTo>
                  <a:cubicBezTo>
                    <a:pt x="553614" y="1442206"/>
                    <a:pt x="574569" y="1426013"/>
                    <a:pt x="606954" y="1410773"/>
                  </a:cubicBezTo>
                  <a:close/>
                  <a:moveTo>
                    <a:pt x="875559" y="730688"/>
                  </a:moveTo>
                  <a:cubicBezTo>
                    <a:pt x="929852" y="963098"/>
                    <a:pt x="833649" y="1198366"/>
                    <a:pt x="646959" y="1310761"/>
                  </a:cubicBezTo>
                  <a:cubicBezTo>
                    <a:pt x="775547" y="1147883"/>
                    <a:pt x="860319" y="967861"/>
                    <a:pt x="875559" y="730688"/>
                  </a:cubicBezTo>
                  <a:close/>
                </a:path>
              </a:pathLst>
            </a:custGeom>
            <a:solidFill>
              <a:schemeClr val="accent2">
                <a:lumMod val="50000"/>
              </a:schemeClr>
            </a:solidFill>
            <a:ln w="9525" cap="flat">
              <a:noFill/>
              <a:prstDash val="solid"/>
              <a:miter/>
            </a:ln>
          </p:spPr>
          <p:txBody>
            <a:bodyPr rtlCol="0" anchor="ctr"/>
            <a:lstStyle/>
            <a:p>
              <a:pPr algn="r" rtl="1"/>
              <a:endParaRPr lang="en-US">
                <a:cs typeface="B Nazanin" panose="00000700000000000000" pitchFamily="2" charset="-78"/>
              </a:endParaRPr>
            </a:p>
          </p:txBody>
        </p:sp>
      </p:grpSp>
      <p:grpSp>
        <p:nvGrpSpPr>
          <p:cNvPr id="74" name="Group 73">
            <a:extLst>
              <a:ext uri="{FF2B5EF4-FFF2-40B4-BE49-F238E27FC236}">
                <a16:creationId xmlns:a16="http://schemas.microsoft.com/office/drawing/2014/main" id="{CEA6B0C5-FC70-4391-971B-6DEE701AB800}"/>
              </a:ext>
            </a:extLst>
          </p:cNvPr>
          <p:cNvGrpSpPr/>
          <p:nvPr/>
        </p:nvGrpSpPr>
        <p:grpSpPr>
          <a:xfrm>
            <a:off x="4321341" y="4923130"/>
            <a:ext cx="576715" cy="647150"/>
            <a:chOff x="6463812" y="2951406"/>
            <a:chExt cx="898103" cy="1007790"/>
          </a:xfrm>
        </p:grpSpPr>
        <p:sp>
          <p:nvSpPr>
            <p:cNvPr id="75" name="Freeform: Shape 74">
              <a:extLst>
                <a:ext uri="{FF2B5EF4-FFF2-40B4-BE49-F238E27FC236}">
                  <a16:creationId xmlns:a16="http://schemas.microsoft.com/office/drawing/2014/main" id="{3653FE7E-523C-4045-A108-E73CA7FD0BFC}"/>
                </a:ext>
              </a:extLst>
            </p:cNvPr>
            <p:cNvSpPr/>
            <p:nvPr/>
          </p:nvSpPr>
          <p:spPr>
            <a:xfrm>
              <a:off x="6773796" y="3381422"/>
              <a:ext cx="297113" cy="283400"/>
            </a:xfrm>
            <a:custGeom>
              <a:avLst/>
              <a:gdLst>
                <a:gd name="connsiteX0" fmla="*/ 569039 w 619125"/>
                <a:gd name="connsiteY0" fmla="*/ 109306 h 590550"/>
                <a:gd name="connsiteX1" fmla="*/ 381397 w 619125"/>
                <a:gd name="connsiteY1" fmla="*/ 74063 h 590550"/>
                <a:gd name="connsiteX2" fmla="*/ 340439 w 619125"/>
                <a:gd name="connsiteY2" fmla="*/ 61681 h 590550"/>
                <a:gd name="connsiteX3" fmla="*/ 167084 w 619125"/>
                <a:gd name="connsiteY3" fmla="*/ 12151 h 590550"/>
                <a:gd name="connsiteX4" fmla="*/ 397 w 619125"/>
                <a:gd name="connsiteY4" fmla="*/ 265516 h 590550"/>
                <a:gd name="connsiteX5" fmla="*/ 294719 w 619125"/>
                <a:gd name="connsiteY5" fmla="*/ 597938 h 590550"/>
                <a:gd name="connsiteX6" fmla="*/ 620474 w 619125"/>
                <a:gd name="connsiteY6" fmla="*/ 295996 h 590550"/>
                <a:gd name="connsiteX7" fmla="*/ 569039 w 619125"/>
                <a:gd name="connsiteY7" fmla="*/ 109306 h 590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19125" h="590550">
                  <a:moveTo>
                    <a:pt x="569039" y="109306"/>
                  </a:moveTo>
                  <a:cubicBezTo>
                    <a:pt x="478552" y="43583"/>
                    <a:pt x="451882" y="86446"/>
                    <a:pt x="381397" y="74063"/>
                  </a:cubicBezTo>
                  <a:lnTo>
                    <a:pt x="340439" y="61681"/>
                  </a:lnTo>
                  <a:cubicBezTo>
                    <a:pt x="274717" y="32153"/>
                    <a:pt x="285194" y="-24997"/>
                    <a:pt x="167084" y="12151"/>
                  </a:cubicBezTo>
                  <a:cubicBezTo>
                    <a:pt x="58499" y="59776"/>
                    <a:pt x="6112" y="155978"/>
                    <a:pt x="397" y="265516"/>
                  </a:cubicBezTo>
                  <a:cubicBezTo>
                    <a:pt x="-8176" y="440776"/>
                    <a:pt x="123269" y="589366"/>
                    <a:pt x="294719" y="597938"/>
                  </a:cubicBezTo>
                  <a:cubicBezTo>
                    <a:pt x="466169" y="606511"/>
                    <a:pt x="600472" y="481733"/>
                    <a:pt x="620474" y="295996"/>
                  </a:cubicBezTo>
                  <a:cubicBezTo>
                    <a:pt x="630952" y="195031"/>
                    <a:pt x="611902" y="147406"/>
                    <a:pt x="569039" y="109306"/>
                  </a:cubicBezTo>
                  <a:close/>
                </a:path>
              </a:pathLst>
            </a:custGeom>
            <a:solidFill>
              <a:schemeClr val="accent6"/>
            </a:solidFill>
            <a:ln w="2859" cap="flat">
              <a:noFill/>
              <a:prstDash val="solid"/>
              <a:miter/>
            </a:ln>
          </p:spPr>
          <p:txBody>
            <a:bodyPr rtlCol="0" anchor="ctr"/>
            <a:lstStyle/>
            <a:p>
              <a:pPr algn="r" rtl="1"/>
              <a:endParaRPr lang="en-US">
                <a:cs typeface="B Nazanin" panose="00000700000000000000" pitchFamily="2" charset="-78"/>
              </a:endParaRPr>
            </a:p>
          </p:txBody>
        </p:sp>
        <p:sp>
          <p:nvSpPr>
            <p:cNvPr id="76" name="Freeform: Shape 75">
              <a:extLst>
                <a:ext uri="{FF2B5EF4-FFF2-40B4-BE49-F238E27FC236}">
                  <a16:creationId xmlns:a16="http://schemas.microsoft.com/office/drawing/2014/main" id="{A507CD66-8C4D-4ADB-B7E3-0446C2AE7F74}"/>
                </a:ext>
              </a:extLst>
            </p:cNvPr>
            <p:cNvSpPr/>
            <p:nvPr/>
          </p:nvSpPr>
          <p:spPr>
            <a:xfrm>
              <a:off x="6897617" y="3423659"/>
              <a:ext cx="173697" cy="246832"/>
            </a:xfrm>
            <a:custGeom>
              <a:avLst/>
              <a:gdLst>
                <a:gd name="connsiteX0" fmla="*/ 343852 w 361950"/>
                <a:gd name="connsiteY0" fmla="*/ 318135 h 514350"/>
                <a:gd name="connsiteX1" fmla="*/ 103822 w 361950"/>
                <a:gd name="connsiteY1" fmla="*/ 512445 h 514350"/>
                <a:gd name="connsiteX2" fmla="*/ 0 w 361950"/>
                <a:gd name="connsiteY2" fmla="*/ 509588 h 514350"/>
                <a:gd name="connsiteX3" fmla="*/ 225742 w 361950"/>
                <a:gd name="connsiteY3" fmla="*/ 265748 h 514350"/>
                <a:gd name="connsiteX4" fmla="*/ 271463 w 361950"/>
                <a:gd name="connsiteY4" fmla="*/ 99060 h 514350"/>
                <a:gd name="connsiteX5" fmla="*/ 271463 w 361950"/>
                <a:gd name="connsiteY5" fmla="*/ 0 h 514350"/>
                <a:gd name="connsiteX6" fmla="*/ 316230 w 361950"/>
                <a:gd name="connsiteY6" fmla="*/ 28575 h 514350"/>
                <a:gd name="connsiteX7" fmla="*/ 343852 w 361950"/>
                <a:gd name="connsiteY7" fmla="*/ 318135 h 514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1950" h="514350">
                  <a:moveTo>
                    <a:pt x="343852" y="318135"/>
                  </a:moveTo>
                  <a:cubicBezTo>
                    <a:pt x="298132" y="424815"/>
                    <a:pt x="220027" y="492443"/>
                    <a:pt x="103822" y="512445"/>
                  </a:cubicBezTo>
                  <a:cubicBezTo>
                    <a:pt x="69532" y="518160"/>
                    <a:pt x="34290" y="516255"/>
                    <a:pt x="0" y="509588"/>
                  </a:cubicBezTo>
                  <a:cubicBezTo>
                    <a:pt x="114300" y="462915"/>
                    <a:pt x="181927" y="381000"/>
                    <a:pt x="225742" y="265748"/>
                  </a:cubicBezTo>
                  <a:cubicBezTo>
                    <a:pt x="246697" y="209550"/>
                    <a:pt x="261938" y="161925"/>
                    <a:pt x="271463" y="99060"/>
                  </a:cubicBezTo>
                  <a:cubicBezTo>
                    <a:pt x="274320" y="78105"/>
                    <a:pt x="275272" y="60008"/>
                    <a:pt x="271463" y="0"/>
                  </a:cubicBezTo>
                  <a:cubicBezTo>
                    <a:pt x="281940" y="6668"/>
                    <a:pt x="305753" y="21908"/>
                    <a:pt x="316230" y="28575"/>
                  </a:cubicBezTo>
                  <a:cubicBezTo>
                    <a:pt x="360045" y="65723"/>
                    <a:pt x="389572" y="153352"/>
                    <a:pt x="343852" y="318135"/>
                  </a:cubicBezTo>
                  <a:close/>
                </a:path>
              </a:pathLst>
            </a:custGeom>
            <a:solidFill>
              <a:schemeClr val="bg1">
                <a:lumMod val="75000"/>
                <a:alpha val="40000"/>
              </a:schemeClr>
            </a:solidFill>
            <a:ln w="2859" cap="flat">
              <a:noFill/>
              <a:prstDash val="solid"/>
              <a:miter/>
            </a:ln>
          </p:spPr>
          <p:txBody>
            <a:bodyPr rtlCol="0" anchor="ctr"/>
            <a:lstStyle/>
            <a:p>
              <a:pPr algn="r" rtl="1"/>
              <a:endParaRPr lang="en-US" dirty="0">
                <a:cs typeface="B Nazanin" panose="00000700000000000000" pitchFamily="2" charset="-78"/>
              </a:endParaRPr>
            </a:p>
          </p:txBody>
        </p:sp>
        <p:sp>
          <p:nvSpPr>
            <p:cNvPr id="77" name="Freeform: Shape 76">
              <a:extLst>
                <a:ext uri="{FF2B5EF4-FFF2-40B4-BE49-F238E27FC236}">
                  <a16:creationId xmlns:a16="http://schemas.microsoft.com/office/drawing/2014/main" id="{473E34E1-F6A9-4796-A2E2-B3AD267BADBE}"/>
                </a:ext>
              </a:extLst>
            </p:cNvPr>
            <p:cNvSpPr/>
            <p:nvPr/>
          </p:nvSpPr>
          <p:spPr>
            <a:xfrm>
              <a:off x="6463812" y="3566429"/>
              <a:ext cx="402245" cy="383961"/>
            </a:xfrm>
            <a:custGeom>
              <a:avLst/>
              <a:gdLst>
                <a:gd name="connsiteX0" fmla="*/ 743709 w 838200"/>
                <a:gd name="connsiteY0" fmla="*/ 89099 h 800100"/>
                <a:gd name="connsiteX1" fmla="*/ 482724 w 838200"/>
                <a:gd name="connsiteY1" fmla="*/ 74811 h 800100"/>
                <a:gd name="connsiteX2" fmla="*/ 425574 w 838200"/>
                <a:gd name="connsiteY2" fmla="*/ 65286 h 800100"/>
                <a:gd name="connsiteX3" fmla="*/ 181734 w 838200"/>
                <a:gd name="connsiteY3" fmla="*/ 29091 h 800100"/>
                <a:gd name="connsiteX4" fmla="*/ 1711 w 838200"/>
                <a:gd name="connsiteY4" fmla="*/ 402471 h 800100"/>
                <a:gd name="connsiteX5" fmla="*/ 459864 w 838200"/>
                <a:gd name="connsiteY5" fmla="*/ 800616 h 800100"/>
                <a:gd name="connsiteX6" fmla="*/ 846579 w 838200"/>
                <a:gd name="connsiteY6" fmla="*/ 332939 h 800100"/>
                <a:gd name="connsiteX7" fmla="*/ 743709 w 838200"/>
                <a:gd name="connsiteY7" fmla="*/ 89099 h 800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38200" h="800100">
                  <a:moveTo>
                    <a:pt x="743709" y="89099"/>
                  </a:moveTo>
                  <a:cubicBezTo>
                    <a:pt x="609406" y="16709"/>
                    <a:pt x="581784" y="78621"/>
                    <a:pt x="482724" y="74811"/>
                  </a:cubicBezTo>
                  <a:lnTo>
                    <a:pt x="425574" y="65286"/>
                  </a:lnTo>
                  <a:cubicBezTo>
                    <a:pt x="332229" y="36711"/>
                    <a:pt x="336039" y="-42346"/>
                    <a:pt x="181734" y="29091"/>
                  </a:cubicBezTo>
                  <a:cubicBezTo>
                    <a:pt x="43621" y="112911"/>
                    <a:pt x="-10671" y="252929"/>
                    <a:pt x="1711" y="402471"/>
                  </a:cubicBezTo>
                  <a:cubicBezTo>
                    <a:pt x="21714" y="641549"/>
                    <a:pt x="226501" y="819666"/>
                    <a:pt x="459864" y="800616"/>
                  </a:cubicBezTo>
                  <a:cubicBezTo>
                    <a:pt x="693226" y="781566"/>
                    <a:pt x="853246" y="589161"/>
                    <a:pt x="846579" y="332939"/>
                  </a:cubicBezTo>
                  <a:cubicBezTo>
                    <a:pt x="842769" y="193874"/>
                    <a:pt x="808479" y="132914"/>
                    <a:pt x="743709" y="89099"/>
                  </a:cubicBezTo>
                  <a:close/>
                </a:path>
              </a:pathLst>
            </a:custGeom>
            <a:solidFill>
              <a:schemeClr val="accent6"/>
            </a:solidFill>
            <a:ln w="2859" cap="flat">
              <a:noFill/>
              <a:prstDash val="solid"/>
              <a:miter/>
            </a:ln>
          </p:spPr>
          <p:txBody>
            <a:bodyPr rtlCol="0" anchor="ctr"/>
            <a:lstStyle/>
            <a:p>
              <a:pPr algn="r" rtl="1"/>
              <a:endParaRPr lang="en-US">
                <a:cs typeface="B Nazanin" panose="00000700000000000000" pitchFamily="2" charset="-78"/>
              </a:endParaRPr>
            </a:p>
          </p:txBody>
        </p:sp>
        <p:sp>
          <p:nvSpPr>
            <p:cNvPr id="78" name="Freeform: Shape 77">
              <a:extLst>
                <a:ext uri="{FF2B5EF4-FFF2-40B4-BE49-F238E27FC236}">
                  <a16:creationId xmlns:a16="http://schemas.microsoft.com/office/drawing/2014/main" id="{56E531CD-7AA0-4643-AFBA-F1938D9C897D}"/>
                </a:ext>
              </a:extLst>
            </p:cNvPr>
            <p:cNvSpPr/>
            <p:nvPr/>
          </p:nvSpPr>
          <p:spPr>
            <a:xfrm>
              <a:off x="6659814" y="3596388"/>
              <a:ext cx="210265" cy="351964"/>
            </a:xfrm>
            <a:custGeom>
              <a:avLst/>
              <a:gdLst>
                <a:gd name="connsiteX0" fmla="*/ 431482 w 438150"/>
                <a:gd name="connsiteY0" fmla="*/ 417195 h 733425"/>
                <a:gd name="connsiteX1" fmla="*/ 140970 w 438150"/>
                <a:gd name="connsiteY1" fmla="*/ 722947 h 733425"/>
                <a:gd name="connsiteX2" fmla="*/ 0 w 438150"/>
                <a:gd name="connsiteY2" fmla="*/ 737235 h 733425"/>
                <a:gd name="connsiteX3" fmla="*/ 261938 w 438150"/>
                <a:gd name="connsiteY3" fmla="*/ 367665 h 733425"/>
                <a:gd name="connsiteX4" fmla="*/ 293370 w 438150"/>
                <a:gd name="connsiteY4" fmla="*/ 134302 h 733425"/>
                <a:gd name="connsiteX5" fmla="*/ 275273 w 438150"/>
                <a:gd name="connsiteY5" fmla="*/ 0 h 733425"/>
                <a:gd name="connsiteX6" fmla="*/ 340995 w 438150"/>
                <a:gd name="connsiteY6" fmla="*/ 30480 h 733425"/>
                <a:gd name="connsiteX7" fmla="*/ 431482 w 438150"/>
                <a:gd name="connsiteY7" fmla="*/ 417195 h 733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8150" h="733425">
                  <a:moveTo>
                    <a:pt x="431482" y="417195"/>
                  </a:moveTo>
                  <a:cubicBezTo>
                    <a:pt x="388620" y="569595"/>
                    <a:pt x="294323" y="675322"/>
                    <a:pt x="140970" y="722947"/>
                  </a:cubicBezTo>
                  <a:cubicBezTo>
                    <a:pt x="95250" y="737235"/>
                    <a:pt x="47625" y="740093"/>
                    <a:pt x="0" y="737235"/>
                  </a:cubicBezTo>
                  <a:cubicBezTo>
                    <a:pt x="145733" y="653415"/>
                    <a:pt x="222885" y="531495"/>
                    <a:pt x="261938" y="367665"/>
                  </a:cubicBezTo>
                  <a:cubicBezTo>
                    <a:pt x="280988" y="287655"/>
                    <a:pt x="292417" y="220980"/>
                    <a:pt x="293370" y="134302"/>
                  </a:cubicBezTo>
                  <a:cubicBezTo>
                    <a:pt x="294323" y="105727"/>
                    <a:pt x="292417" y="80010"/>
                    <a:pt x="275273" y="0"/>
                  </a:cubicBezTo>
                  <a:cubicBezTo>
                    <a:pt x="291465" y="6667"/>
                    <a:pt x="324803" y="23813"/>
                    <a:pt x="340995" y="30480"/>
                  </a:cubicBezTo>
                  <a:cubicBezTo>
                    <a:pt x="408623" y="71438"/>
                    <a:pt x="463867" y="185738"/>
                    <a:pt x="431482" y="417195"/>
                  </a:cubicBezTo>
                  <a:close/>
                </a:path>
              </a:pathLst>
            </a:custGeom>
            <a:solidFill>
              <a:schemeClr val="bg1">
                <a:lumMod val="75000"/>
                <a:alpha val="40000"/>
              </a:schemeClr>
            </a:solidFill>
            <a:ln w="2859" cap="flat">
              <a:noFill/>
              <a:prstDash val="solid"/>
              <a:miter/>
            </a:ln>
          </p:spPr>
          <p:txBody>
            <a:bodyPr rtlCol="0" anchor="ctr"/>
            <a:lstStyle/>
            <a:p>
              <a:pPr algn="r" rtl="1"/>
              <a:endParaRPr lang="en-US">
                <a:cs typeface="B Nazanin" panose="00000700000000000000" pitchFamily="2" charset="-78"/>
              </a:endParaRPr>
            </a:p>
          </p:txBody>
        </p:sp>
        <p:sp>
          <p:nvSpPr>
            <p:cNvPr id="79" name="Freeform: Shape 78">
              <a:extLst>
                <a:ext uri="{FF2B5EF4-FFF2-40B4-BE49-F238E27FC236}">
                  <a16:creationId xmlns:a16="http://schemas.microsoft.com/office/drawing/2014/main" id="{92FFAFD2-271B-4FF1-A327-49DAC866C46E}"/>
                </a:ext>
              </a:extLst>
            </p:cNvPr>
            <p:cNvSpPr/>
            <p:nvPr/>
          </p:nvSpPr>
          <p:spPr>
            <a:xfrm>
              <a:off x="6955369" y="3584377"/>
              <a:ext cx="402245" cy="374819"/>
            </a:xfrm>
            <a:custGeom>
              <a:avLst/>
              <a:gdLst>
                <a:gd name="connsiteX0" fmla="*/ 677615 w 838200"/>
                <a:gd name="connsiteY0" fmla="*/ 13598 h 781050"/>
                <a:gd name="connsiteX1" fmla="*/ 420440 w 838200"/>
                <a:gd name="connsiteY1" fmla="*/ 56461 h 781050"/>
                <a:gd name="connsiteX2" fmla="*/ 362338 w 838200"/>
                <a:gd name="connsiteY2" fmla="*/ 60271 h 781050"/>
                <a:gd name="connsiteX3" fmla="*/ 116593 w 838200"/>
                <a:gd name="connsiteY3" fmla="*/ 78368 h 781050"/>
                <a:gd name="connsiteX4" fmla="*/ 21343 w 838200"/>
                <a:gd name="connsiteY4" fmla="*/ 481276 h 781050"/>
                <a:gd name="connsiteX5" fmla="*/ 554743 w 838200"/>
                <a:gd name="connsiteY5" fmla="*/ 770836 h 781050"/>
                <a:gd name="connsiteX6" fmla="*/ 830968 w 838200"/>
                <a:gd name="connsiteY6" fmla="*/ 230768 h 781050"/>
                <a:gd name="connsiteX7" fmla="*/ 677615 w 838200"/>
                <a:gd name="connsiteY7" fmla="*/ 13598 h 781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38200" h="781050">
                  <a:moveTo>
                    <a:pt x="677615" y="13598"/>
                  </a:moveTo>
                  <a:cubicBezTo>
                    <a:pt x="530931" y="-28312"/>
                    <a:pt x="517595" y="38363"/>
                    <a:pt x="420440" y="56461"/>
                  </a:cubicBezTo>
                  <a:lnTo>
                    <a:pt x="362338" y="60271"/>
                  </a:lnTo>
                  <a:cubicBezTo>
                    <a:pt x="264231" y="52651"/>
                    <a:pt x="251848" y="-25454"/>
                    <a:pt x="116593" y="78368"/>
                  </a:cubicBezTo>
                  <a:cubicBezTo>
                    <a:pt x="-565" y="189811"/>
                    <a:pt x="-23425" y="338401"/>
                    <a:pt x="21343" y="481276"/>
                  </a:cubicBezTo>
                  <a:cubicBezTo>
                    <a:pt x="91828" y="709876"/>
                    <a:pt x="330906" y="839416"/>
                    <a:pt x="554743" y="770836"/>
                  </a:cubicBezTo>
                  <a:cubicBezTo>
                    <a:pt x="778581" y="702256"/>
                    <a:pt x="892881" y="479371"/>
                    <a:pt x="830968" y="230768"/>
                  </a:cubicBezTo>
                  <a:cubicBezTo>
                    <a:pt x="796678" y="94561"/>
                    <a:pt x="750006" y="42173"/>
                    <a:pt x="677615" y="13598"/>
                  </a:cubicBezTo>
                  <a:close/>
                </a:path>
              </a:pathLst>
            </a:custGeom>
            <a:solidFill>
              <a:schemeClr val="accent6"/>
            </a:solidFill>
            <a:ln w="2859" cap="flat">
              <a:noFill/>
              <a:prstDash val="solid"/>
              <a:miter/>
            </a:ln>
          </p:spPr>
          <p:txBody>
            <a:bodyPr rtlCol="0" anchor="ctr"/>
            <a:lstStyle/>
            <a:p>
              <a:pPr algn="r" rtl="1"/>
              <a:endParaRPr lang="en-US">
                <a:cs typeface="B Nazanin" panose="00000700000000000000" pitchFamily="2" charset="-78"/>
              </a:endParaRPr>
            </a:p>
          </p:txBody>
        </p:sp>
        <p:sp>
          <p:nvSpPr>
            <p:cNvPr id="80" name="Freeform: Shape 79">
              <a:extLst>
                <a:ext uri="{FF2B5EF4-FFF2-40B4-BE49-F238E27FC236}">
                  <a16:creationId xmlns:a16="http://schemas.microsoft.com/office/drawing/2014/main" id="{7D11549A-07B3-4FDF-A75E-A11D864CD4A7}"/>
                </a:ext>
              </a:extLst>
            </p:cNvPr>
            <p:cNvSpPr/>
            <p:nvPr/>
          </p:nvSpPr>
          <p:spPr>
            <a:xfrm>
              <a:off x="7197360" y="3584960"/>
              <a:ext cx="164555" cy="370248"/>
            </a:xfrm>
            <a:custGeom>
              <a:avLst/>
              <a:gdLst>
                <a:gd name="connsiteX0" fmla="*/ 351472 w 342900"/>
                <a:gd name="connsiteY0" fmla="*/ 373380 h 771525"/>
                <a:gd name="connsiteX1" fmla="*/ 134303 w 342900"/>
                <a:gd name="connsiteY1" fmla="*/ 735330 h 771525"/>
                <a:gd name="connsiteX2" fmla="*/ 0 w 342900"/>
                <a:gd name="connsiteY2" fmla="*/ 780097 h 771525"/>
                <a:gd name="connsiteX3" fmla="*/ 175260 w 342900"/>
                <a:gd name="connsiteY3" fmla="*/ 361950 h 771525"/>
                <a:gd name="connsiteX4" fmla="*/ 155258 w 342900"/>
                <a:gd name="connsiteY4" fmla="*/ 126682 h 771525"/>
                <a:gd name="connsiteX5" fmla="*/ 108585 w 342900"/>
                <a:gd name="connsiteY5" fmla="*/ 0 h 771525"/>
                <a:gd name="connsiteX6" fmla="*/ 179070 w 342900"/>
                <a:gd name="connsiteY6" fmla="*/ 15240 h 771525"/>
                <a:gd name="connsiteX7" fmla="*/ 351472 w 342900"/>
                <a:gd name="connsiteY7" fmla="*/ 373380 h 771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2900" h="771525">
                  <a:moveTo>
                    <a:pt x="351472" y="373380"/>
                  </a:moveTo>
                  <a:cubicBezTo>
                    <a:pt x="341947" y="531495"/>
                    <a:pt x="274320" y="655320"/>
                    <a:pt x="134303" y="735330"/>
                  </a:cubicBezTo>
                  <a:cubicBezTo>
                    <a:pt x="92392" y="759143"/>
                    <a:pt x="46672" y="772477"/>
                    <a:pt x="0" y="780097"/>
                  </a:cubicBezTo>
                  <a:cubicBezTo>
                    <a:pt x="124778" y="666750"/>
                    <a:pt x="173355" y="530543"/>
                    <a:pt x="175260" y="361950"/>
                  </a:cubicBezTo>
                  <a:cubicBezTo>
                    <a:pt x="176213" y="280035"/>
                    <a:pt x="172403" y="211455"/>
                    <a:pt x="155258" y="126682"/>
                  </a:cubicBezTo>
                  <a:cubicBezTo>
                    <a:pt x="149542" y="99060"/>
                    <a:pt x="141922" y="74295"/>
                    <a:pt x="108585" y="0"/>
                  </a:cubicBezTo>
                  <a:cubicBezTo>
                    <a:pt x="125730" y="3810"/>
                    <a:pt x="162878" y="12382"/>
                    <a:pt x="179070" y="15240"/>
                  </a:cubicBezTo>
                  <a:cubicBezTo>
                    <a:pt x="254317" y="40957"/>
                    <a:pt x="332422" y="140017"/>
                    <a:pt x="351472" y="373380"/>
                  </a:cubicBezTo>
                  <a:close/>
                </a:path>
              </a:pathLst>
            </a:custGeom>
            <a:solidFill>
              <a:schemeClr val="bg1">
                <a:lumMod val="75000"/>
                <a:alpha val="40000"/>
              </a:schemeClr>
            </a:solidFill>
            <a:ln w="2859" cap="flat">
              <a:noFill/>
              <a:prstDash val="solid"/>
              <a:miter/>
            </a:ln>
          </p:spPr>
          <p:txBody>
            <a:bodyPr rtlCol="0" anchor="ctr"/>
            <a:lstStyle/>
            <a:p>
              <a:pPr algn="r" rtl="1"/>
              <a:endParaRPr lang="en-US">
                <a:cs typeface="B Nazanin" panose="00000700000000000000" pitchFamily="2" charset="-78"/>
              </a:endParaRPr>
            </a:p>
          </p:txBody>
        </p:sp>
        <p:sp>
          <p:nvSpPr>
            <p:cNvPr id="81" name="Freeform: Shape 80">
              <a:extLst>
                <a:ext uri="{FF2B5EF4-FFF2-40B4-BE49-F238E27FC236}">
                  <a16:creationId xmlns:a16="http://schemas.microsoft.com/office/drawing/2014/main" id="{699E590B-F091-4471-861C-06369B4E885B}"/>
                </a:ext>
              </a:extLst>
            </p:cNvPr>
            <p:cNvSpPr/>
            <p:nvPr/>
          </p:nvSpPr>
          <p:spPr>
            <a:xfrm>
              <a:off x="6680318" y="2951406"/>
              <a:ext cx="479952" cy="690216"/>
            </a:xfrm>
            <a:custGeom>
              <a:avLst/>
              <a:gdLst>
                <a:gd name="connsiteX0" fmla="*/ 954541 w 1000125"/>
                <a:gd name="connsiteY0" fmla="*/ 1300200 h 1438275"/>
                <a:gd name="connsiteX1" fmla="*/ 764994 w 1000125"/>
                <a:gd name="connsiteY1" fmla="*/ 640118 h 1438275"/>
                <a:gd name="connsiteX2" fmla="*/ 686889 w 1000125"/>
                <a:gd name="connsiteY2" fmla="*/ 551535 h 1438275"/>
                <a:gd name="connsiteX3" fmla="*/ 558301 w 1000125"/>
                <a:gd name="connsiteY3" fmla="*/ 434378 h 1438275"/>
                <a:gd name="connsiteX4" fmla="*/ 477339 w 1000125"/>
                <a:gd name="connsiteY4" fmla="*/ 410565 h 1438275"/>
                <a:gd name="connsiteX5" fmla="*/ 533536 w 1000125"/>
                <a:gd name="connsiteY5" fmla="*/ 521055 h 1438275"/>
                <a:gd name="connsiteX6" fmla="*/ 596401 w 1000125"/>
                <a:gd name="connsiteY6" fmla="*/ 820140 h 1438275"/>
                <a:gd name="connsiteX7" fmla="*/ 596401 w 1000125"/>
                <a:gd name="connsiteY7" fmla="*/ 935393 h 1438275"/>
                <a:gd name="connsiteX8" fmla="*/ 567826 w 1000125"/>
                <a:gd name="connsiteY8" fmla="*/ 968730 h 1438275"/>
                <a:gd name="connsiteX9" fmla="*/ 545919 w 1000125"/>
                <a:gd name="connsiteY9" fmla="*/ 931583 h 1438275"/>
                <a:gd name="connsiteX10" fmla="*/ 547824 w 1000125"/>
                <a:gd name="connsiteY10" fmla="*/ 880148 h 1438275"/>
                <a:gd name="connsiteX11" fmla="*/ 488769 w 1000125"/>
                <a:gd name="connsiteY11" fmla="*/ 556298 h 1438275"/>
                <a:gd name="connsiteX12" fmla="*/ 437334 w 1000125"/>
                <a:gd name="connsiteY12" fmla="*/ 452475 h 1438275"/>
                <a:gd name="connsiteX13" fmla="*/ 345894 w 1000125"/>
                <a:gd name="connsiteY13" fmla="*/ 512483 h 1438275"/>
                <a:gd name="connsiteX14" fmla="*/ 136344 w 1000125"/>
                <a:gd name="connsiteY14" fmla="*/ 816330 h 1438275"/>
                <a:gd name="connsiteX15" fmla="*/ 76336 w 1000125"/>
                <a:gd name="connsiteY15" fmla="*/ 1021118 h 1438275"/>
                <a:gd name="connsiteX16" fmla="*/ 58239 w 1000125"/>
                <a:gd name="connsiteY16" fmla="*/ 1309725 h 1438275"/>
                <a:gd name="connsiteX17" fmla="*/ 29664 w 1000125"/>
                <a:gd name="connsiteY17" fmla="*/ 1443075 h 1438275"/>
                <a:gd name="connsiteX18" fmla="*/ 1089 w 1000125"/>
                <a:gd name="connsiteY18" fmla="*/ 1345920 h 1438275"/>
                <a:gd name="connsiteX19" fmla="*/ 9661 w 1000125"/>
                <a:gd name="connsiteY19" fmla="*/ 1103985 h 1438275"/>
                <a:gd name="connsiteX20" fmla="*/ 43951 w 1000125"/>
                <a:gd name="connsiteY20" fmla="*/ 905865 h 1438275"/>
                <a:gd name="connsiteX21" fmla="*/ 303031 w 1000125"/>
                <a:gd name="connsiteY21" fmla="*/ 471525 h 1438275"/>
                <a:gd name="connsiteX22" fmla="*/ 419236 w 1000125"/>
                <a:gd name="connsiteY22" fmla="*/ 368655 h 1438275"/>
                <a:gd name="connsiteX23" fmla="*/ 458289 w 1000125"/>
                <a:gd name="connsiteY23" fmla="*/ 334365 h 1438275"/>
                <a:gd name="connsiteX24" fmla="*/ 475434 w 1000125"/>
                <a:gd name="connsiteY24" fmla="*/ 36233 h 1438275"/>
                <a:gd name="connsiteX25" fmla="*/ 510676 w 1000125"/>
                <a:gd name="connsiteY25" fmla="*/ 38 h 1438275"/>
                <a:gd name="connsiteX26" fmla="*/ 544014 w 1000125"/>
                <a:gd name="connsiteY26" fmla="*/ 42900 h 1438275"/>
                <a:gd name="connsiteX27" fmla="*/ 530679 w 1000125"/>
                <a:gd name="connsiteY27" fmla="*/ 286740 h 1438275"/>
                <a:gd name="connsiteX28" fmla="*/ 589734 w 1000125"/>
                <a:gd name="connsiteY28" fmla="*/ 383895 h 1438275"/>
                <a:gd name="connsiteX29" fmla="*/ 750706 w 1000125"/>
                <a:gd name="connsiteY29" fmla="*/ 536295 h 1438275"/>
                <a:gd name="connsiteX30" fmla="*/ 789759 w 1000125"/>
                <a:gd name="connsiteY30" fmla="*/ 584873 h 1438275"/>
                <a:gd name="connsiteX31" fmla="*/ 891676 w 1000125"/>
                <a:gd name="connsiteY31" fmla="*/ 777278 h 1438275"/>
                <a:gd name="connsiteX32" fmla="*/ 993594 w 1000125"/>
                <a:gd name="connsiteY32" fmla="*/ 1185900 h 1438275"/>
                <a:gd name="connsiteX33" fmla="*/ 1001214 w 1000125"/>
                <a:gd name="connsiteY33" fmla="*/ 1403070 h 1438275"/>
                <a:gd name="connsiteX34" fmla="*/ 972639 w 1000125"/>
                <a:gd name="connsiteY34" fmla="*/ 1440218 h 1438275"/>
                <a:gd name="connsiteX35" fmla="*/ 956446 w 1000125"/>
                <a:gd name="connsiteY35" fmla="*/ 1394498 h 1438275"/>
                <a:gd name="connsiteX36" fmla="*/ 954541 w 1000125"/>
                <a:gd name="connsiteY36" fmla="*/ 1300200 h 1438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000125" h="1438275">
                  <a:moveTo>
                    <a:pt x="954541" y="1300200"/>
                  </a:moveTo>
                  <a:cubicBezTo>
                    <a:pt x="952636" y="1052550"/>
                    <a:pt x="903106" y="853478"/>
                    <a:pt x="764994" y="640118"/>
                  </a:cubicBezTo>
                  <a:cubicBezTo>
                    <a:pt x="733561" y="604875"/>
                    <a:pt x="709749" y="572490"/>
                    <a:pt x="686889" y="551535"/>
                  </a:cubicBezTo>
                  <a:cubicBezTo>
                    <a:pt x="644026" y="512483"/>
                    <a:pt x="606879" y="466763"/>
                    <a:pt x="558301" y="434378"/>
                  </a:cubicBezTo>
                  <a:cubicBezTo>
                    <a:pt x="526869" y="408660"/>
                    <a:pt x="506866" y="390563"/>
                    <a:pt x="477339" y="410565"/>
                  </a:cubicBezTo>
                  <a:cubicBezTo>
                    <a:pt x="501151" y="444855"/>
                    <a:pt x="513534" y="484860"/>
                    <a:pt x="533536" y="521055"/>
                  </a:cubicBezTo>
                  <a:cubicBezTo>
                    <a:pt x="573541" y="616305"/>
                    <a:pt x="590686" y="714413"/>
                    <a:pt x="596401" y="820140"/>
                  </a:cubicBezTo>
                  <a:cubicBezTo>
                    <a:pt x="598306" y="871575"/>
                    <a:pt x="604021" y="897293"/>
                    <a:pt x="596401" y="935393"/>
                  </a:cubicBezTo>
                  <a:cubicBezTo>
                    <a:pt x="593544" y="952538"/>
                    <a:pt x="592591" y="973493"/>
                    <a:pt x="567826" y="968730"/>
                  </a:cubicBezTo>
                  <a:cubicBezTo>
                    <a:pt x="549729" y="965873"/>
                    <a:pt x="545919" y="947775"/>
                    <a:pt x="545919" y="931583"/>
                  </a:cubicBezTo>
                  <a:cubicBezTo>
                    <a:pt x="545919" y="914438"/>
                    <a:pt x="545919" y="897293"/>
                    <a:pt x="547824" y="880148"/>
                  </a:cubicBezTo>
                  <a:cubicBezTo>
                    <a:pt x="542109" y="769658"/>
                    <a:pt x="527821" y="661073"/>
                    <a:pt x="488769" y="556298"/>
                  </a:cubicBezTo>
                  <a:cubicBezTo>
                    <a:pt x="474481" y="520103"/>
                    <a:pt x="456384" y="485813"/>
                    <a:pt x="437334" y="452475"/>
                  </a:cubicBezTo>
                  <a:cubicBezTo>
                    <a:pt x="421141" y="431520"/>
                    <a:pt x="359229" y="500100"/>
                    <a:pt x="345894" y="512483"/>
                  </a:cubicBezTo>
                  <a:cubicBezTo>
                    <a:pt x="263026" y="600113"/>
                    <a:pt x="189684" y="705840"/>
                    <a:pt x="136344" y="816330"/>
                  </a:cubicBezTo>
                  <a:cubicBezTo>
                    <a:pt x="107769" y="883005"/>
                    <a:pt x="89671" y="949680"/>
                    <a:pt x="76336" y="1021118"/>
                  </a:cubicBezTo>
                  <a:cubicBezTo>
                    <a:pt x="61096" y="1095413"/>
                    <a:pt x="62049" y="1269720"/>
                    <a:pt x="58239" y="1309725"/>
                  </a:cubicBezTo>
                  <a:cubicBezTo>
                    <a:pt x="51571" y="1352588"/>
                    <a:pt x="66811" y="1437360"/>
                    <a:pt x="29664" y="1443075"/>
                  </a:cubicBezTo>
                  <a:cubicBezTo>
                    <a:pt x="-6531" y="1444028"/>
                    <a:pt x="136" y="1383068"/>
                    <a:pt x="1089" y="1345920"/>
                  </a:cubicBezTo>
                  <a:cubicBezTo>
                    <a:pt x="2041" y="1313535"/>
                    <a:pt x="-2721" y="1153515"/>
                    <a:pt x="9661" y="1103985"/>
                  </a:cubicBezTo>
                  <a:cubicBezTo>
                    <a:pt x="15376" y="1044930"/>
                    <a:pt x="26806" y="962063"/>
                    <a:pt x="43951" y="905865"/>
                  </a:cubicBezTo>
                  <a:cubicBezTo>
                    <a:pt x="99196" y="742035"/>
                    <a:pt x="186826" y="599160"/>
                    <a:pt x="303031" y="471525"/>
                  </a:cubicBezTo>
                  <a:cubicBezTo>
                    <a:pt x="336369" y="435330"/>
                    <a:pt x="368754" y="406755"/>
                    <a:pt x="419236" y="368655"/>
                  </a:cubicBezTo>
                  <a:cubicBezTo>
                    <a:pt x="433524" y="358178"/>
                    <a:pt x="448764" y="350558"/>
                    <a:pt x="458289" y="334365"/>
                  </a:cubicBezTo>
                  <a:cubicBezTo>
                    <a:pt x="457336" y="284835"/>
                    <a:pt x="472576" y="50520"/>
                    <a:pt x="475434" y="36233"/>
                  </a:cubicBezTo>
                  <a:cubicBezTo>
                    <a:pt x="478291" y="16230"/>
                    <a:pt x="486864" y="-915"/>
                    <a:pt x="510676" y="38"/>
                  </a:cubicBezTo>
                  <a:cubicBezTo>
                    <a:pt x="536394" y="990"/>
                    <a:pt x="544966" y="19088"/>
                    <a:pt x="544014" y="42900"/>
                  </a:cubicBezTo>
                  <a:cubicBezTo>
                    <a:pt x="541156" y="108623"/>
                    <a:pt x="530679" y="271500"/>
                    <a:pt x="530679" y="286740"/>
                  </a:cubicBezTo>
                  <a:cubicBezTo>
                    <a:pt x="523059" y="335318"/>
                    <a:pt x="554491" y="361035"/>
                    <a:pt x="589734" y="383895"/>
                  </a:cubicBezTo>
                  <a:cubicBezTo>
                    <a:pt x="650694" y="426758"/>
                    <a:pt x="704034" y="478193"/>
                    <a:pt x="750706" y="536295"/>
                  </a:cubicBezTo>
                  <a:cubicBezTo>
                    <a:pt x="760231" y="548678"/>
                    <a:pt x="776424" y="562965"/>
                    <a:pt x="789759" y="584873"/>
                  </a:cubicBezTo>
                  <a:cubicBezTo>
                    <a:pt x="827859" y="652500"/>
                    <a:pt x="859291" y="706793"/>
                    <a:pt x="891676" y="777278"/>
                  </a:cubicBezTo>
                  <a:cubicBezTo>
                    <a:pt x="951684" y="906818"/>
                    <a:pt x="982164" y="1043978"/>
                    <a:pt x="993594" y="1185900"/>
                  </a:cubicBezTo>
                  <a:cubicBezTo>
                    <a:pt x="994546" y="1200188"/>
                    <a:pt x="1001214" y="1371638"/>
                    <a:pt x="1001214" y="1403070"/>
                  </a:cubicBezTo>
                  <a:cubicBezTo>
                    <a:pt x="1001214" y="1418310"/>
                    <a:pt x="994546" y="1449743"/>
                    <a:pt x="972639" y="1440218"/>
                  </a:cubicBezTo>
                  <a:cubicBezTo>
                    <a:pt x="948826" y="1436408"/>
                    <a:pt x="953589" y="1413548"/>
                    <a:pt x="956446" y="1394498"/>
                  </a:cubicBezTo>
                  <a:cubicBezTo>
                    <a:pt x="954541" y="1360208"/>
                    <a:pt x="954541" y="1331633"/>
                    <a:pt x="954541" y="1300200"/>
                  </a:cubicBezTo>
                  <a:close/>
                </a:path>
              </a:pathLst>
            </a:custGeom>
            <a:solidFill>
              <a:schemeClr val="accent2">
                <a:lumMod val="75000"/>
              </a:schemeClr>
            </a:solidFill>
            <a:ln w="9525" cap="flat">
              <a:noFill/>
              <a:prstDash val="solid"/>
              <a:miter/>
            </a:ln>
          </p:spPr>
          <p:txBody>
            <a:bodyPr rtlCol="0" anchor="ctr"/>
            <a:lstStyle/>
            <a:p>
              <a:pPr algn="r" rtl="1"/>
              <a:endParaRPr lang="en-US">
                <a:cs typeface="B Nazanin" panose="00000700000000000000" pitchFamily="2" charset="-78"/>
              </a:endParaRPr>
            </a:p>
          </p:txBody>
        </p:sp>
      </p:grpSp>
      <p:grpSp>
        <p:nvGrpSpPr>
          <p:cNvPr id="97" name="Grupo 96">
            <a:extLst>
              <a:ext uri="{FF2B5EF4-FFF2-40B4-BE49-F238E27FC236}">
                <a16:creationId xmlns:a16="http://schemas.microsoft.com/office/drawing/2014/main" id="{396D99B1-D44B-42E6-88DC-B746DFF32F60}"/>
              </a:ext>
            </a:extLst>
          </p:cNvPr>
          <p:cNvGrpSpPr/>
          <p:nvPr/>
        </p:nvGrpSpPr>
        <p:grpSpPr>
          <a:xfrm>
            <a:off x="11145135" y="5900654"/>
            <a:ext cx="736601" cy="617538"/>
            <a:chOff x="11299825" y="6099175"/>
            <a:chExt cx="736601" cy="617538"/>
          </a:xfrm>
        </p:grpSpPr>
        <p:sp>
          <p:nvSpPr>
            <p:cNvPr id="98" name="Freeform 5">
              <a:extLst>
                <a:ext uri="{FF2B5EF4-FFF2-40B4-BE49-F238E27FC236}">
                  <a16:creationId xmlns:a16="http://schemas.microsoft.com/office/drawing/2014/main" id="{37B1DC99-787A-4EA3-A5C2-5B12E71C3DDB}"/>
                </a:ext>
              </a:extLst>
            </p:cNvPr>
            <p:cNvSpPr>
              <a:spLocks/>
            </p:cNvSpPr>
            <p:nvPr/>
          </p:nvSpPr>
          <p:spPr bwMode="auto">
            <a:xfrm>
              <a:off x="11339513" y="6394450"/>
              <a:ext cx="696913" cy="268288"/>
            </a:xfrm>
            <a:custGeom>
              <a:avLst/>
              <a:gdLst>
                <a:gd name="T0" fmla="*/ 220 w 484"/>
                <a:gd name="T1" fmla="*/ 64 h 186"/>
                <a:gd name="T2" fmla="*/ 232 w 484"/>
                <a:gd name="T3" fmla="*/ 118 h 186"/>
                <a:gd name="T4" fmla="*/ 266 w 484"/>
                <a:gd name="T5" fmla="*/ 58 h 186"/>
                <a:gd name="T6" fmla="*/ 269 w 484"/>
                <a:gd name="T7" fmla="*/ 109 h 186"/>
                <a:gd name="T8" fmla="*/ 275 w 484"/>
                <a:gd name="T9" fmla="*/ 62 h 186"/>
                <a:gd name="T10" fmla="*/ 312 w 484"/>
                <a:gd name="T11" fmla="*/ 49 h 186"/>
                <a:gd name="T12" fmla="*/ 323 w 484"/>
                <a:gd name="T13" fmla="*/ 98 h 186"/>
                <a:gd name="T14" fmla="*/ 321 w 484"/>
                <a:gd name="T15" fmla="*/ 51 h 186"/>
                <a:gd name="T16" fmla="*/ 352 w 484"/>
                <a:gd name="T17" fmla="*/ 41 h 186"/>
                <a:gd name="T18" fmla="*/ 356 w 484"/>
                <a:gd name="T19" fmla="*/ 54 h 186"/>
                <a:gd name="T20" fmla="*/ 360 w 484"/>
                <a:gd name="T21" fmla="*/ 90 h 186"/>
                <a:gd name="T22" fmla="*/ 364 w 484"/>
                <a:gd name="T23" fmla="*/ 38 h 186"/>
                <a:gd name="T24" fmla="*/ 396 w 484"/>
                <a:gd name="T25" fmla="*/ 82 h 186"/>
                <a:gd name="T26" fmla="*/ 404 w 484"/>
                <a:gd name="T27" fmla="*/ 72 h 186"/>
                <a:gd name="T28" fmla="*/ 404 w 484"/>
                <a:gd name="T29" fmla="*/ 28 h 186"/>
                <a:gd name="T30" fmla="*/ 432 w 484"/>
                <a:gd name="T31" fmla="*/ 71 h 186"/>
                <a:gd name="T32" fmla="*/ 439 w 484"/>
                <a:gd name="T33" fmla="*/ 17 h 186"/>
                <a:gd name="T34" fmla="*/ 479 w 484"/>
                <a:gd name="T35" fmla="*/ 2 h 186"/>
                <a:gd name="T36" fmla="*/ 480 w 484"/>
                <a:gd name="T37" fmla="*/ 119 h 186"/>
                <a:gd name="T38" fmla="*/ 333 w 484"/>
                <a:gd name="T39" fmla="*/ 159 h 186"/>
                <a:gd name="T40" fmla="*/ 166 w 484"/>
                <a:gd name="T41" fmla="*/ 180 h 186"/>
                <a:gd name="T42" fmla="*/ 48 w 484"/>
                <a:gd name="T43" fmla="*/ 186 h 186"/>
                <a:gd name="T44" fmla="*/ 27 w 484"/>
                <a:gd name="T45" fmla="*/ 127 h 186"/>
                <a:gd name="T46" fmla="*/ 0 w 484"/>
                <a:gd name="T47" fmla="*/ 80 h 186"/>
                <a:gd name="T48" fmla="*/ 45 w 484"/>
                <a:gd name="T49" fmla="*/ 132 h 186"/>
                <a:gd name="T50" fmla="*/ 52 w 484"/>
                <a:gd name="T51" fmla="*/ 77 h 186"/>
                <a:gd name="T52" fmla="*/ 91 w 484"/>
                <a:gd name="T53" fmla="*/ 127 h 186"/>
                <a:gd name="T54" fmla="*/ 98 w 484"/>
                <a:gd name="T55" fmla="*/ 75 h 186"/>
                <a:gd name="T56" fmla="*/ 133 w 484"/>
                <a:gd name="T57" fmla="*/ 122 h 186"/>
                <a:gd name="T58" fmla="*/ 140 w 484"/>
                <a:gd name="T59" fmla="*/ 72 h 186"/>
                <a:gd name="T60" fmla="*/ 181 w 484"/>
                <a:gd name="T61" fmla="*/ 118 h 186"/>
                <a:gd name="T62" fmla="*/ 189 w 484"/>
                <a:gd name="T63" fmla="*/ 111 h 186"/>
                <a:gd name="T64" fmla="*/ 187 w 484"/>
                <a:gd name="T65" fmla="*/ 68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84" h="186">
                  <a:moveTo>
                    <a:pt x="187" y="68"/>
                  </a:moveTo>
                  <a:cubicBezTo>
                    <a:pt x="198" y="66"/>
                    <a:pt x="209" y="65"/>
                    <a:pt x="220" y="64"/>
                  </a:cubicBezTo>
                  <a:cubicBezTo>
                    <a:pt x="221" y="82"/>
                    <a:pt x="222" y="100"/>
                    <a:pt x="223" y="118"/>
                  </a:cubicBezTo>
                  <a:cubicBezTo>
                    <a:pt x="226" y="118"/>
                    <a:pt x="229" y="118"/>
                    <a:pt x="232" y="118"/>
                  </a:cubicBezTo>
                  <a:cubicBezTo>
                    <a:pt x="231" y="100"/>
                    <a:pt x="230" y="81"/>
                    <a:pt x="229" y="63"/>
                  </a:cubicBezTo>
                  <a:cubicBezTo>
                    <a:pt x="241" y="61"/>
                    <a:pt x="253" y="59"/>
                    <a:pt x="266" y="58"/>
                  </a:cubicBezTo>
                  <a:cubicBezTo>
                    <a:pt x="266" y="75"/>
                    <a:pt x="267" y="92"/>
                    <a:pt x="268" y="109"/>
                  </a:cubicBezTo>
                  <a:cubicBezTo>
                    <a:pt x="269" y="109"/>
                    <a:pt x="269" y="109"/>
                    <a:pt x="269" y="109"/>
                  </a:cubicBezTo>
                  <a:cubicBezTo>
                    <a:pt x="277" y="109"/>
                    <a:pt x="277" y="109"/>
                    <a:pt x="277" y="101"/>
                  </a:cubicBezTo>
                  <a:cubicBezTo>
                    <a:pt x="276" y="88"/>
                    <a:pt x="276" y="75"/>
                    <a:pt x="275" y="62"/>
                  </a:cubicBezTo>
                  <a:cubicBezTo>
                    <a:pt x="275" y="60"/>
                    <a:pt x="275" y="58"/>
                    <a:pt x="275" y="56"/>
                  </a:cubicBezTo>
                  <a:cubicBezTo>
                    <a:pt x="287" y="54"/>
                    <a:pt x="299" y="52"/>
                    <a:pt x="312" y="49"/>
                  </a:cubicBezTo>
                  <a:cubicBezTo>
                    <a:pt x="313" y="66"/>
                    <a:pt x="314" y="82"/>
                    <a:pt x="314" y="99"/>
                  </a:cubicBezTo>
                  <a:cubicBezTo>
                    <a:pt x="318" y="99"/>
                    <a:pt x="320" y="98"/>
                    <a:pt x="323" y="98"/>
                  </a:cubicBezTo>
                  <a:cubicBezTo>
                    <a:pt x="323" y="97"/>
                    <a:pt x="324" y="96"/>
                    <a:pt x="323" y="96"/>
                  </a:cubicBezTo>
                  <a:cubicBezTo>
                    <a:pt x="323" y="81"/>
                    <a:pt x="322" y="66"/>
                    <a:pt x="321" y="51"/>
                  </a:cubicBezTo>
                  <a:cubicBezTo>
                    <a:pt x="321" y="48"/>
                    <a:pt x="322" y="47"/>
                    <a:pt x="325" y="47"/>
                  </a:cubicBezTo>
                  <a:cubicBezTo>
                    <a:pt x="334" y="45"/>
                    <a:pt x="343" y="43"/>
                    <a:pt x="352" y="41"/>
                  </a:cubicBezTo>
                  <a:cubicBezTo>
                    <a:pt x="353" y="41"/>
                    <a:pt x="354" y="41"/>
                    <a:pt x="355" y="40"/>
                  </a:cubicBezTo>
                  <a:cubicBezTo>
                    <a:pt x="355" y="45"/>
                    <a:pt x="355" y="50"/>
                    <a:pt x="356" y="54"/>
                  </a:cubicBezTo>
                  <a:cubicBezTo>
                    <a:pt x="356" y="65"/>
                    <a:pt x="357" y="76"/>
                    <a:pt x="357" y="87"/>
                  </a:cubicBezTo>
                  <a:cubicBezTo>
                    <a:pt x="357" y="90"/>
                    <a:pt x="358" y="91"/>
                    <a:pt x="360" y="90"/>
                  </a:cubicBezTo>
                  <a:cubicBezTo>
                    <a:pt x="362" y="90"/>
                    <a:pt x="364" y="90"/>
                    <a:pt x="366" y="90"/>
                  </a:cubicBezTo>
                  <a:cubicBezTo>
                    <a:pt x="366" y="73"/>
                    <a:pt x="365" y="55"/>
                    <a:pt x="364" y="38"/>
                  </a:cubicBezTo>
                  <a:cubicBezTo>
                    <a:pt x="374" y="36"/>
                    <a:pt x="383" y="33"/>
                    <a:pt x="393" y="31"/>
                  </a:cubicBezTo>
                  <a:cubicBezTo>
                    <a:pt x="394" y="48"/>
                    <a:pt x="395" y="65"/>
                    <a:pt x="396" y="82"/>
                  </a:cubicBezTo>
                  <a:cubicBezTo>
                    <a:pt x="399" y="81"/>
                    <a:pt x="401" y="81"/>
                    <a:pt x="404" y="81"/>
                  </a:cubicBezTo>
                  <a:cubicBezTo>
                    <a:pt x="404" y="78"/>
                    <a:pt x="404" y="75"/>
                    <a:pt x="404" y="72"/>
                  </a:cubicBezTo>
                  <a:cubicBezTo>
                    <a:pt x="404" y="58"/>
                    <a:pt x="403" y="44"/>
                    <a:pt x="402" y="31"/>
                  </a:cubicBezTo>
                  <a:cubicBezTo>
                    <a:pt x="402" y="30"/>
                    <a:pt x="403" y="28"/>
                    <a:pt x="404" y="28"/>
                  </a:cubicBezTo>
                  <a:cubicBezTo>
                    <a:pt x="412" y="25"/>
                    <a:pt x="421" y="23"/>
                    <a:pt x="429" y="20"/>
                  </a:cubicBezTo>
                  <a:cubicBezTo>
                    <a:pt x="430" y="37"/>
                    <a:pt x="431" y="54"/>
                    <a:pt x="432" y="71"/>
                  </a:cubicBezTo>
                  <a:cubicBezTo>
                    <a:pt x="435" y="71"/>
                    <a:pt x="438" y="70"/>
                    <a:pt x="441" y="70"/>
                  </a:cubicBezTo>
                  <a:cubicBezTo>
                    <a:pt x="440" y="52"/>
                    <a:pt x="439" y="35"/>
                    <a:pt x="439" y="17"/>
                  </a:cubicBezTo>
                  <a:cubicBezTo>
                    <a:pt x="452" y="11"/>
                    <a:pt x="466" y="6"/>
                    <a:pt x="479" y="0"/>
                  </a:cubicBezTo>
                  <a:cubicBezTo>
                    <a:pt x="479" y="0"/>
                    <a:pt x="479" y="1"/>
                    <a:pt x="479" y="2"/>
                  </a:cubicBezTo>
                  <a:cubicBezTo>
                    <a:pt x="481" y="39"/>
                    <a:pt x="482" y="76"/>
                    <a:pt x="484" y="113"/>
                  </a:cubicBezTo>
                  <a:cubicBezTo>
                    <a:pt x="484" y="116"/>
                    <a:pt x="484" y="118"/>
                    <a:pt x="480" y="119"/>
                  </a:cubicBezTo>
                  <a:cubicBezTo>
                    <a:pt x="453" y="127"/>
                    <a:pt x="427" y="136"/>
                    <a:pt x="399" y="143"/>
                  </a:cubicBezTo>
                  <a:cubicBezTo>
                    <a:pt x="378" y="149"/>
                    <a:pt x="355" y="154"/>
                    <a:pt x="333" y="159"/>
                  </a:cubicBezTo>
                  <a:cubicBezTo>
                    <a:pt x="304" y="165"/>
                    <a:pt x="274" y="170"/>
                    <a:pt x="245" y="173"/>
                  </a:cubicBezTo>
                  <a:cubicBezTo>
                    <a:pt x="218" y="175"/>
                    <a:pt x="192" y="178"/>
                    <a:pt x="166" y="180"/>
                  </a:cubicBezTo>
                  <a:cubicBezTo>
                    <a:pt x="146" y="181"/>
                    <a:pt x="127" y="182"/>
                    <a:pt x="107" y="183"/>
                  </a:cubicBezTo>
                  <a:cubicBezTo>
                    <a:pt x="87" y="184"/>
                    <a:pt x="67" y="185"/>
                    <a:pt x="48" y="186"/>
                  </a:cubicBezTo>
                  <a:cubicBezTo>
                    <a:pt x="44" y="186"/>
                    <a:pt x="43" y="185"/>
                    <a:pt x="42" y="182"/>
                  </a:cubicBezTo>
                  <a:cubicBezTo>
                    <a:pt x="38" y="163"/>
                    <a:pt x="34" y="145"/>
                    <a:pt x="27" y="127"/>
                  </a:cubicBezTo>
                  <a:cubicBezTo>
                    <a:pt x="20" y="111"/>
                    <a:pt x="12" y="96"/>
                    <a:pt x="2" y="82"/>
                  </a:cubicBezTo>
                  <a:cubicBezTo>
                    <a:pt x="1" y="82"/>
                    <a:pt x="1" y="81"/>
                    <a:pt x="0" y="80"/>
                  </a:cubicBezTo>
                  <a:cubicBezTo>
                    <a:pt x="14" y="79"/>
                    <a:pt x="28" y="79"/>
                    <a:pt x="43" y="78"/>
                  </a:cubicBezTo>
                  <a:cubicBezTo>
                    <a:pt x="43" y="96"/>
                    <a:pt x="44" y="114"/>
                    <a:pt x="45" y="132"/>
                  </a:cubicBezTo>
                  <a:cubicBezTo>
                    <a:pt x="48" y="132"/>
                    <a:pt x="51" y="132"/>
                    <a:pt x="54" y="132"/>
                  </a:cubicBezTo>
                  <a:cubicBezTo>
                    <a:pt x="53" y="114"/>
                    <a:pt x="53" y="96"/>
                    <a:pt x="52" y="77"/>
                  </a:cubicBezTo>
                  <a:cubicBezTo>
                    <a:pt x="64" y="77"/>
                    <a:pt x="76" y="76"/>
                    <a:pt x="89" y="75"/>
                  </a:cubicBezTo>
                  <a:cubicBezTo>
                    <a:pt x="89" y="92"/>
                    <a:pt x="90" y="109"/>
                    <a:pt x="91" y="127"/>
                  </a:cubicBezTo>
                  <a:cubicBezTo>
                    <a:pt x="94" y="126"/>
                    <a:pt x="97" y="126"/>
                    <a:pt x="100" y="126"/>
                  </a:cubicBezTo>
                  <a:cubicBezTo>
                    <a:pt x="99" y="109"/>
                    <a:pt x="99" y="92"/>
                    <a:pt x="98" y="75"/>
                  </a:cubicBezTo>
                  <a:cubicBezTo>
                    <a:pt x="109" y="74"/>
                    <a:pt x="120" y="73"/>
                    <a:pt x="131" y="72"/>
                  </a:cubicBezTo>
                  <a:cubicBezTo>
                    <a:pt x="132" y="89"/>
                    <a:pt x="132" y="105"/>
                    <a:pt x="133" y="122"/>
                  </a:cubicBezTo>
                  <a:cubicBezTo>
                    <a:pt x="136" y="122"/>
                    <a:pt x="139" y="122"/>
                    <a:pt x="142" y="122"/>
                  </a:cubicBezTo>
                  <a:cubicBezTo>
                    <a:pt x="141" y="105"/>
                    <a:pt x="141" y="88"/>
                    <a:pt x="140" y="72"/>
                  </a:cubicBezTo>
                  <a:cubicBezTo>
                    <a:pt x="153" y="71"/>
                    <a:pt x="165" y="70"/>
                    <a:pt x="178" y="68"/>
                  </a:cubicBezTo>
                  <a:cubicBezTo>
                    <a:pt x="179" y="85"/>
                    <a:pt x="180" y="101"/>
                    <a:pt x="181" y="118"/>
                  </a:cubicBezTo>
                  <a:cubicBezTo>
                    <a:pt x="181" y="118"/>
                    <a:pt x="181" y="118"/>
                    <a:pt x="181" y="118"/>
                  </a:cubicBezTo>
                  <a:cubicBezTo>
                    <a:pt x="190" y="119"/>
                    <a:pt x="190" y="119"/>
                    <a:pt x="189" y="111"/>
                  </a:cubicBezTo>
                  <a:cubicBezTo>
                    <a:pt x="189" y="98"/>
                    <a:pt x="188" y="85"/>
                    <a:pt x="187" y="72"/>
                  </a:cubicBezTo>
                  <a:cubicBezTo>
                    <a:pt x="187" y="70"/>
                    <a:pt x="187" y="69"/>
                    <a:pt x="187" y="68"/>
                  </a:cubicBezTo>
                  <a:close/>
                </a:path>
              </a:pathLst>
            </a:custGeom>
            <a:solidFill>
              <a:srgbClr val="FFC000"/>
            </a:solidFill>
            <a:ln>
              <a:noFill/>
            </a:ln>
          </p:spPr>
          <p:txBody>
            <a:bodyPr vert="horz" wrap="square" lIns="91440" tIns="45720" rIns="91440" bIns="45720" numCol="1" anchor="t" anchorCtr="0" compatLnSpc="1">
              <a:prstTxWarp prst="textNoShape">
                <a:avLst/>
              </a:prstTxWarp>
            </a:bodyPr>
            <a:lstStyle/>
            <a:p>
              <a:pPr algn="r" rtl="1"/>
              <a:endParaRPr lang="es-PE">
                <a:cs typeface="B Nazanin" panose="00000700000000000000" pitchFamily="2" charset="-78"/>
              </a:endParaRPr>
            </a:p>
          </p:txBody>
        </p:sp>
        <p:sp>
          <p:nvSpPr>
            <p:cNvPr id="99" name="Freeform 6">
              <a:extLst>
                <a:ext uri="{FF2B5EF4-FFF2-40B4-BE49-F238E27FC236}">
                  <a16:creationId xmlns:a16="http://schemas.microsoft.com/office/drawing/2014/main" id="{6E488913-71F8-4278-AD4B-785116CE95D8}"/>
                </a:ext>
              </a:extLst>
            </p:cNvPr>
            <p:cNvSpPr>
              <a:spLocks/>
            </p:cNvSpPr>
            <p:nvPr/>
          </p:nvSpPr>
          <p:spPr bwMode="auto">
            <a:xfrm>
              <a:off x="11461750" y="6291263"/>
              <a:ext cx="461963" cy="198438"/>
            </a:xfrm>
            <a:custGeom>
              <a:avLst/>
              <a:gdLst>
                <a:gd name="T0" fmla="*/ 1 w 320"/>
                <a:gd name="T1" fmla="*/ 138 h 138"/>
                <a:gd name="T2" fmla="*/ 23 w 320"/>
                <a:gd name="T3" fmla="*/ 48 h 138"/>
                <a:gd name="T4" fmla="*/ 63 w 320"/>
                <a:gd name="T5" fmla="*/ 11 h 138"/>
                <a:gd name="T6" fmla="*/ 123 w 320"/>
                <a:gd name="T7" fmla="*/ 8 h 138"/>
                <a:gd name="T8" fmla="*/ 143 w 320"/>
                <a:gd name="T9" fmla="*/ 17 h 138"/>
                <a:gd name="T10" fmla="*/ 185 w 320"/>
                <a:gd name="T11" fmla="*/ 16 h 138"/>
                <a:gd name="T12" fmla="*/ 253 w 320"/>
                <a:gd name="T13" fmla="*/ 7 h 138"/>
                <a:gd name="T14" fmla="*/ 298 w 320"/>
                <a:gd name="T15" fmla="*/ 40 h 138"/>
                <a:gd name="T16" fmla="*/ 320 w 320"/>
                <a:gd name="T17" fmla="*/ 87 h 138"/>
                <a:gd name="T18" fmla="*/ 320 w 320"/>
                <a:gd name="T19" fmla="*/ 88 h 138"/>
                <a:gd name="T20" fmla="*/ 1 w 320"/>
                <a:gd name="T21" fmla="*/ 138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20" h="138">
                  <a:moveTo>
                    <a:pt x="1" y="138"/>
                  </a:moveTo>
                  <a:cubicBezTo>
                    <a:pt x="0" y="106"/>
                    <a:pt x="6" y="76"/>
                    <a:pt x="23" y="48"/>
                  </a:cubicBezTo>
                  <a:cubicBezTo>
                    <a:pt x="33" y="32"/>
                    <a:pt x="45" y="19"/>
                    <a:pt x="63" y="11"/>
                  </a:cubicBezTo>
                  <a:cubicBezTo>
                    <a:pt x="82" y="2"/>
                    <a:pt x="102" y="1"/>
                    <a:pt x="123" y="8"/>
                  </a:cubicBezTo>
                  <a:cubicBezTo>
                    <a:pt x="130" y="10"/>
                    <a:pt x="136" y="14"/>
                    <a:pt x="143" y="17"/>
                  </a:cubicBezTo>
                  <a:cubicBezTo>
                    <a:pt x="157" y="25"/>
                    <a:pt x="171" y="24"/>
                    <a:pt x="185" y="16"/>
                  </a:cubicBezTo>
                  <a:cubicBezTo>
                    <a:pt x="206" y="4"/>
                    <a:pt x="229" y="0"/>
                    <a:pt x="253" y="7"/>
                  </a:cubicBezTo>
                  <a:cubicBezTo>
                    <a:pt x="272" y="12"/>
                    <a:pt x="286" y="24"/>
                    <a:pt x="298" y="40"/>
                  </a:cubicBezTo>
                  <a:cubicBezTo>
                    <a:pt x="308" y="54"/>
                    <a:pt x="316" y="70"/>
                    <a:pt x="320" y="87"/>
                  </a:cubicBezTo>
                  <a:cubicBezTo>
                    <a:pt x="320" y="87"/>
                    <a:pt x="320" y="88"/>
                    <a:pt x="320" y="88"/>
                  </a:cubicBezTo>
                  <a:cubicBezTo>
                    <a:pt x="216" y="119"/>
                    <a:pt x="109" y="133"/>
                    <a:pt x="1" y="138"/>
                  </a:cubicBezTo>
                  <a:close/>
                </a:path>
              </a:pathLst>
            </a:custGeom>
            <a:solidFill>
              <a:srgbClr val="FFC000"/>
            </a:solidFill>
            <a:ln>
              <a:noFill/>
            </a:ln>
          </p:spPr>
          <p:txBody>
            <a:bodyPr vert="horz" wrap="square" lIns="91440" tIns="45720" rIns="91440" bIns="45720" numCol="1" anchor="t" anchorCtr="0" compatLnSpc="1">
              <a:prstTxWarp prst="textNoShape">
                <a:avLst/>
              </a:prstTxWarp>
            </a:bodyPr>
            <a:lstStyle/>
            <a:p>
              <a:pPr algn="r" rtl="1"/>
              <a:endParaRPr lang="es-PE">
                <a:cs typeface="B Nazanin" panose="00000700000000000000" pitchFamily="2" charset="-78"/>
              </a:endParaRPr>
            </a:p>
          </p:txBody>
        </p:sp>
        <p:sp>
          <p:nvSpPr>
            <p:cNvPr id="100" name="Freeform 7">
              <a:extLst>
                <a:ext uri="{FF2B5EF4-FFF2-40B4-BE49-F238E27FC236}">
                  <a16:creationId xmlns:a16="http://schemas.microsoft.com/office/drawing/2014/main" id="{F9D58887-3AE4-4828-8F0E-0472ADFF9216}"/>
                </a:ext>
              </a:extLst>
            </p:cNvPr>
            <p:cNvSpPr>
              <a:spLocks/>
            </p:cNvSpPr>
            <p:nvPr/>
          </p:nvSpPr>
          <p:spPr bwMode="auto">
            <a:xfrm>
              <a:off x="11503025" y="6099175"/>
              <a:ext cx="192088" cy="190500"/>
            </a:xfrm>
            <a:custGeom>
              <a:avLst/>
              <a:gdLst>
                <a:gd name="T0" fmla="*/ 115 w 134"/>
                <a:gd name="T1" fmla="*/ 123 h 132"/>
                <a:gd name="T2" fmla="*/ 43 w 134"/>
                <a:gd name="T3" fmla="*/ 32 h 132"/>
                <a:gd name="T4" fmla="*/ 42 w 134"/>
                <a:gd name="T5" fmla="*/ 33 h 132"/>
                <a:gd name="T6" fmla="*/ 49 w 134"/>
                <a:gd name="T7" fmla="*/ 38 h 132"/>
                <a:gd name="T8" fmla="*/ 56 w 134"/>
                <a:gd name="T9" fmla="*/ 43 h 132"/>
                <a:gd name="T10" fmla="*/ 101 w 134"/>
                <a:gd name="T11" fmla="*/ 107 h 132"/>
                <a:gd name="T12" fmla="*/ 103 w 134"/>
                <a:gd name="T13" fmla="*/ 120 h 132"/>
                <a:gd name="T14" fmla="*/ 95 w 134"/>
                <a:gd name="T15" fmla="*/ 131 h 132"/>
                <a:gd name="T16" fmla="*/ 68 w 134"/>
                <a:gd name="T17" fmla="*/ 128 h 132"/>
                <a:gd name="T18" fmla="*/ 18 w 134"/>
                <a:gd name="T19" fmla="*/ 84 h 132"/>
                <a:gd name="T20" fmla="*/ 2 w 134"/>
                <a:gd name="T21" fmla="*/ 28 h 132"/>
                <a:gd name="T22" fmla="*/ 1 w 134"/>
                <a:gd name="T23" fmla="*/ 12 h 132"/>
                <a:gd name="T24" fmla="*/ 12 w 134"/>
                <a:gd name="T25" fmla="*/ 1 h 132"/>
                <a:gd name="T26" fmla="*/ 71 w 134"/>
                <a:gd name="T27" fmla="*/ 14 h 132"/>
                <a:gd name="T28" fmla="*/ 110 w 134"/>
                <a:gd name="T29" fmla="*/ 37 h 132"/>
                <a:gd name="T30" fmla="*/ 132 w 134"/>
                <a:gd name="T31" fmla="*/ 81 h 132"/>
                <a:gd name="T32" fmla="*/ 120 w 134"/>
                <a:gd name="T33" fmla="*/ 119 h 132"/>
                <a:gd name="T34" fmla="*/ 115 w 134"/>
                <a:gd name="T35" fmla="*/ 123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34" h="132">
                  <a:moveTo>
                    <a:pt x="115" y="123"/>
                  </a:moveTo>
                  <a:cubicBezTo>
                    <a:pt x="103" y="83"/>
                    <a:pt x="81" y="51"/>
                    <a:pt x="43" y="32"/>
                  </a:cubicBezTo>
                  <a:cubicBezTo>
                    <a:pt x="43" y="32"/>
                    <a:pt x="43" y="32"/>
                    <a:pt x="42" y="33"/>
                  </a:cubicBezTo>
                  <a:cubicBezTo>
                    <a:pt x="45" y="34"/>
                    <a:pt x="47" y="36"/>
                    <a:pt x="49" y="38"/>
                  </a:cubicBezTo>
                  <a:cubicBezTo>
                    <a:pt x="52" y="39"/>
                    <a:pt x="54" y="41"/>
                    <a:pt x="56" y="43"/>
                  </a:cubicBezTo>
                  <a:cubicBezTo>
                    <a:pt x="77" y="60"/>
                    <a:pt x="93" y="81"/>
                    <a:pt x="101" y="107"/>
                  </a:cubicBezTo>
                  <a:cubicBezTo>
                    <a:pt x="102" y="112"/>
                    <a:pt x="103" y="116"/>
                    <a:pt x="103" y="120"/>
                  </a:cubicBezTo>
                  <a:cubicBezTo>
                    <a:pt x="104" y="127"/>
                    <a:pt x="101" y="130"/>
                    <a:pt x="95" y="131"/>
                  </a:cubicBezTo>
                  <a:cubicBezTo>
                    <a:pt x="85" y="132"/>
                    <a:pt x="76" y="131"/>
                    <a:pt x="68" y="128"/>
                  </a:cubicBezTo>
                  <a:cubicBezTo>
                    <a:pt x="46" y="119"/>
                    <a:pt x="29" y="105"/>
                    <a:pt x="18" y="84"/>
                  </a:cubicBezTo>
                  <a:cubicBezTo>
                    <a:pt x="10" y="66"/>
                    <a:pt x="5" y="47"/>
                    <a:pt x="2" y="28"/>
                  </a:cubicBezTo>
                  <a:cubicBezTo>
                    <a:pt x="2" y="23"/>
                    <a:pt x="1" y="17"/>
                    <a:pt x="1" y="12"/>
                  </a:cubicBezTo>
                  <a:cubicBezTo>
                    <a:pt x="0" y="4"/>
                    <a:pt x="4" y="0"/>
                    <a:pt x="12" y="1"/>
                  </a:cubicBezTo>
                  <a:cubicBezTo>
                    <a:pt x="32" y="4"/>
                    <a:pt x="52" y="7"/>
                    <a:pt x="71" y="14"/>
                  </a:cubicBezTo>
                  <a:cubicBezTo>
                    <a:pt x="85" y="19"/>
                    <a:pt x="99" y="26"/>
                    <a:pt x="110" y="37"/>
                  </a:cubicBezTo>
                  <a:cubicBezTo>
                    <a:pt x="121" y="50"/>
                    <a:pt x="130" y="64"/>
                    <a:pt x="132" y="81"/>
                  </a:cubicBezTo>
                  <a:cubicBezTo>
                    <a:pt x="134" y="96"/>
                    <a:pt x="130" y="109"/>
                    <a:pt x="120" y="119"/>
                  </a:cubicBezTo>
                  <a:cubicBezTo>
                    <a:pt x="119" y="121"/>
                    <a:pt x="117" y="122"/>
                    <a:pt x="115" y="123"/>
                  </a:cubicBezTo>
                  <a:close/>
                </a:path>
              </a:pathLst>
            </a:custGeom>
            <a:solidFill>
              <a:srgbClr val="FFC000"/>
            </a:solidFill>
            <a:ln>
              <a:noFill/>
            </a:ln>
          </p:spPr>
          <p:txBody>
            <a:bodyPr vert="horz" wrap="square" lIns="91440" tIns="45720" rIns="91440" bIns="45720" numCol="1" anchor="t" anchorCtr="0" compatLnSpc="1">
              <a:prstTxWarp prst="textNoShape">
                <a:avLst/>
              </a:prstTxWarp>
            </a:bodyPr>
            <a:lstStyle/>
            <a:p>
              <a:pPr algn="r" rtl="1"/>
              <a:endParaRPr lang="es-PE">
                <a:cs typeface="B Nazanin" panose="00000700000000000000" pitchFamily="2" charset="-78"/>
              </a:endParaRPr>
            </a:p>
          </p:txBody>
        </p:sp>
        <p:sp>
          <p:nvSpPr>
            <p:cNvPr id="101" name="Freeform 8">
              <a:extLst>
                <a:ext uri="{FF2B5EF4-FFF2-40B4-BE49-F238E27FC236}">
                  <a16:creationId xmlns:a16="http://schemas.microsoft.com/office/drawing/2014/main" id="{9758671A-9CF0-4F33-87D7-4D244A7D45A6}"/>
                </a:ext>
              </a:extLst>
            </p:cNvPr>
            <p:cNvSpPr>
              <a:spLocks/>
            </p:cNvSpPr>
            <p:nvPr/>
          </p:nvSpPr>
          <p:spPr bwMode="auto">
            <a:xfrm>
              <a:off x="11299825" y="6316663"/>
              <a:ext cx="171450" cy="177800"/>
            </a:xfrm>
            <a:custGeom>
              <a:avLst/>
              <a:gdLst>
                <a:gd name="T0" fmla="*/ 119 w 119"/>
                <a:gd name="T1" fmla="*/ 44 h 123"/>
                <a:gd name="T2" fmla="*/ 105 w 119"/>
                <a:gd name="T3" fmla="*/ 121 h 123"/>
                <a:gd name="T4" fmla="*/ 97 w 119"/>
                <a:gd name="T5" fmla="*/ 121 h 123"/>
                <a:gd name="T6" fmla="*/ 58 w 119"/>
                <a:gd name="T7" fmla="*/ 123 h 123"/>
                <a:gd name="T8" fmla="*/ 49 w 119"/>
                <a:gd name="T9" fmla="*/ 122 h 123"/>
                <a:gd name="T10" fmla="*/ 6 w 119"/>
                <a:gd name="T11" fmla="*/ 101 h 123"/>
                <a:gd name="T12" fmla="*/ 4 w 119"/>
                <a:gd name="T13" fmla="*/ 98 h 123"/>
                <a:gd name="T14" fmla="*/ 0 w 119"/>
                <a:gd name="T15" fmla="*/ 2 h 123"/>
                <a:gd name="T16" fmla="*/ 0 w 119"/>
                <a:gd name="T17" fmla="*/ 0 h 123"/>
                <a:gd name="T18" fmla="*/ 119 w 119"/>
                <a:gd name="T19" fmla="*/ 44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9" h="123">
                  <a:moveTo>
                    <a:pt x="119" y="44"/>
                  </a:moveTo>
                  <a:cubicBezTo>
                    <a:pt x="108" y="68"/>
                    <a:pt x="104" y="94"/>
                    <a:pt x="105" y="121"/>
                  </a:cubicBezTo>
                  <a:cubicBezTo>
                    <a:pt x="102" y="121"/>
                    <a:pt x="100" y="121"/>
                    <a:pt x="97" y="121"/>
                  </a:cubicBezTo>
                  <a:cubicBezTo>
                    <a:pt x="84" y="122"/>
                    <a:pt x="71" y="123"/>
                    <a:pt x="58" y="123"/>
                  </a:cubicBezTo>
                  <a:cubicBezTo>
                    <a:pt x="55" y="123"/>
                    <a:pt x="52" y="123"/>
                    <a:pt x="49" y="122"/>
                  </a:cubicBezTo>
                  <a:cubicBezTo>
                    <a:pt x="35" y="115"/>
                    <a:pt x="20" y="108"/>
                    <a:pt x="6" y="101"/>
                  </a:cubicBezTo>
                  <a:cubicBezTo>
                    <a:pt x="5" y="101"/>
                    <a:pt x="4" y="99"/>
                    <a:pt x="4" y="98"/>
                  </a:cubicBezTo>
                  <a:cubicBezTo>
                    <a:pt x="2" y="66"/>
                    <a:pt x="1" y="34"/>
                    <a:pt x="0" y="2"/>
                  </a:cubicBezTo>
                  <a:cubicBezTo>
                    <a:pt x="0" y="1"/>
                    <a:pt x="0" y="1"/>
                    <a:pt x="0" y="0"/>
                  </a:cubicBezTo>
                  <a:cubicBezTo>
                    <a:pt x="39" y="15"/>
                    <a:pt x="78" y="32"/>
                    <a:pt x="119" y="44"/>
                  </a:cubicBezTo>
                  <a:close/>
                </a:path>
              </a:pathLst>
            </a:custGeom>
            <a:solidFill>
              <a:srgbClr val="FFC000"/>
            </a:solidFill>
            <a:ln>
              <a:noFill/>
            </a:ln>
          </p:spPr>
          <p:txBody>
            <a:bodyPr vert="horz" wrap="square" lIns="91440" tIns="45720" rIns="91440" bIns="45720" numCol="1" anchor="t" anchorCtr="0" compatLnSpc="1">
              <a:prstTxWarp prst="textNoShape">
                <a:avLst/>
              </a:prstTxWarp>
            </a:bodyPr>
            <a:lstStyle/>
            <a:p>
              <a:pPr algn="r" rtl="1"/>
              <a:endParaRPr lang="es-PE">
                <a:cs typeface="B Nazanin" panose="00000700000000000000" pitchFamily="2" charset="-78"/>
              </a:endParaRPr>
            </a:p>
          </p:txBody>
        </p:sp>
        <p:sp>
          <p:nvSpPr>
            <p:cNvPr id="102" name="Freeform 9">
              <a:extLst>
                <a:ext uri="{FF2B5EF4-FFF2-40B4-BE49-F238E27FC236}">
                  <a16:creationId xmlns:a16="http://schemas.microsoft.com/office/drawing/2014/main" id="{777936BA-99D5-4595-9163-EF86E7B14D06}"/>
                </a:ext>
              </a:extLst>
            </p:cNvPr>
            <p:cNvSpPr>
              <a:spLocks/>
            </p:cNvSpPr>
            <p:nvPr/>
          </p:nvSpPr>
          <p:spPr bwMode="auto">
            <a:xfrm>
              <a:off x="11547475" y="6621463"/>
              <a:ext cx="342900" cy="95250"/>
            </a:xfrm>
            <a:custGeom>
              <a:avLst/>
              <a:gdLst>
                <a:gd name="T0" fmla="*/ 238 w 238"/>
                <a:gd name="T1" fmla="*/ 1 h 66"/>
                <a:gd name="T2" fmla="*/ 225 w 238"/>
                <a:gd name="T3" fmla="*/ 18 h 66"/>
                <a:gd name="T4" fmla="*/ 177 w 238"/>
                <a:gd name="T5" fmla="*/ 54 h 66"/>
                <a:gd name="T6" fmla="*/ 142 w 238"/>
                <a:gd name="T7" fmla="*/ 64 h 66"/>
                <a:gd name="T8" fmla="*/ 109 w 238"/>
                <a:gd name="T9" fmla="*/ 53 h 66"/>
                <a:gd name="T10" fmla="*/ 101 w 238"/>
                <a:gd name="T11" fmla="*/ 53 h 66"/>
                <a:gd name="T12" fmla="*/ 47 w 238"/>
                <a:gd name="T13" fmla="*/ 60 h 66"/>
                <a:gd name="T14" fmla="*/ 1 w 238"/>
                <a:gd name="T15" fmla="*/ 35 h 66"/>
                <a:gd name="T16" fmla="*/ 0 w 238"/>
                <a:gd name="T17" fmla="*/ 33 h 66"/>
                <a:gd name="T18" fmla="*/ 238 w 238"/>
                <a:gd name="T19" fmla="*/ 0 h 66"/>
                <a:gd name="T20" fmla="*/ 238 w 238"/>
                <a:gd name="T21" fmla="*/ 1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8" h="66">
                  <a:moveTo>
                    <a:pt x="238" y="1"/>
                  </a:moveTo>
                  <a:cubicBezTo>
                    <a:pt x="234" y="7"/>
                    <a:pt x="230" y="12"/>
                    <a:pt x="225" y="18"/>
                  </a:cubicBezTo>
                  <a:cubicBezTo>
                    <a:pt x="211" y="33"/>
                    <a:pt x="195" y="45"/>
                    <a:pt x="177" y="54"/>
                  </a:cubicBezTo>
                  <a:cubicBezTo>
                    <a:pt x="166" y="59"/>
                    <a:pt x="155" y="63"/>
                    <a:pt x="142" y="64"/>
                  </a:cubicBezTo>
                  <a:cubicBezTo>
                    <a:pt x="130" y="64"/>
                    <a:pt x="119" y="60"/>
                    <a:pt x="109" y="53"/>
                  </a:cubicBezTo>
                  <a:cubicBezTo>
                    <a:pt x="106" y="52"/>
                    <a:pt x="104" y="51"/>
                    <a:pt x="101" y="53"/>
                  </a:cubicBezTo>
                  <a:cubicBezTo>
                    <a:pt x="84" y="65"/>
                    <a:pt x="66" y="66"/>
                    <a:pt x="47" y="60"/>
                  </a:cubicBezTo>
                  <a:cubicBezTo>
                    <a:pt x="30" y="55"/>
                    <a:pt x="15" y="46"/>
                    <a:pt x="1" y="35"/>
                  </a:cubicBezTo>
                  <a:cubicBezTo>
                    <a:pt x="1" y="34"/>
                    <a:pt x="1" y="34"/>
                    <a:pt x="0" y="33"/>
                  </a:cubicBezTo>
                  <a:cubicBezTo>
                    <a:pt x="81" y="29"/>
                    <a:pt x="160" y="21"/>
                    <a:pt x="238" y="0"/>
                  </a:cubicBezTo>
                  <a:cubicBezTo>
                    <a:pt x="238" y="0"/>
                    <a:pt x="238" y="1"/>
                    <a:pt x="238" y="1"/>
                  </a:cubicBezTo>
                  <a:close/>
                </a:path>
              </a:pathLst>
            </a:custGeom>
            <a:solidFill>
              <a:srgbClr val="FFC000"/>
            </a:solidFill>
            <a:ln>
              <a:noFill/>
            </a:ln>
          </p:spPr>
          <p:txBody>
            <a:bodyPr vert="horz" wrap="square" lIns="91440" tIns="45720" rIns="91440" bIns="45720" numCol="1" anchor="t" anchorCtr="0" compatLnSpc="1">
              <a:prstTxWarp prst="textNoShape">
                <a:avLst/>
              </a:prstTxWarp>
            </a:bodyPr>
            <a:lstStyle/>
            <a:p>
              <a:pPr algn="r" rtl="1"/>
              <a:endParaRPr lang="es-PE">
                <a:cs typeface="B Nazanin" panose="00000700000000000000" pitchFamily="2" charset="-78"/>
              </a:endParaRPr>
            </a:p>
          </p:txBody>
        </p:sp>
        <p:sp>
          <p:nvSpPr>
            <p:cNvPr id="103" name="Freeform 10">
              <a:extLst>
                <a:ext uri="{FF2B5EF4-FFF2-40B4-BE49-F238E27FC236}">
                  <a16:creationId xmlns:a16="http://schemas.microsoft.com/office/drawing/2014/main" id="{4A94FFCB-DC25-4B6F-A377-6AB1BBF3002B}"/>
                </a:ext>
              </a:extLst>
            </p:cNvPr>
            <p:cNvSpPr>
              <a:spLocks/>
            </p:cNvSpPr>
            <p:nvPr/>
          </p:nvSpPr>
          <p:spPr bwMode="auto">
            <a:xfrm>
              <a:off x="11904663" y="6340475"/>
              <a:ext cx="119063" cy="76200"/>
            </a:xfrm>
            <a:custGeom>
              <a:avLst/>
              <a:gdLst>
                <a:gd name="T0" fmla="*/ 0 w 83"/>
                <a:gd name="T1" fmla="*/ 3 h 53"/>
                <a:gd name="T2" fmla="*/ 11 w 83"/>
                <a:gd name="T3" fmla="*/ 2 h 53"/>
                <a:gd name="T4" fmla="*/ 60 w 83"/>
                <a:gd name="T5" fmla="*/ 4 h 53"/>
                <a:gd name="T6" fmla="*/ 76 w 83"/>
                <a:gd name="T7" fmla="*/ 12 h 53"/>
                <a:gd name="T8" fmla="*/ 75 w 83"/>
                <a:gd name="T9" fmla="*/ 31 h 53"/>
                <a:gd name="T10" fmla="*/ 39 w 83"/>
                <a:gd name="T11" fmla="*/ 48 h 53"/>
                <a:gd name="T12" fmla="*/ 22 w 83"/>
                <a:gd name="T13" fmla="*/ 53 h 53"/>
                <a:gd name="T14" fmla="*/ 0 w 83"/>
                <a:gd name="T15" fmla="*/ 3 h 5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3" h="53">
                  <a:moveTo>
                    <a:pt x="0" y="3"/>
                  </a:moveTo>
                  <a:cubicBezTo>
                    <a:pt x="4" y="2"/>
                    <a:pt x="7" y="2"/>
                    <a:pt x="11" y="2"/>
                  </a:cubicBezTo>
                  <a:cubicBezTo>
                    <a:pt x="27" y="1"/>
                    <a:pt x="44" y="0"/>
                    <a:pt x="60" y="4"/>
                  </a:cubicBezTo>
                  <a:cubicBezTo>
                    <a:pt x="66" y="6"/>
                    <a:pt x="71" y="8"/>
                    <a:pt x="76" y="12"/>
                  </a:cubicBezTo>
                  <a:cubicBezTo>
                    <a:pt x="83" y="18"/>
                    <a:pt x="83" y="26"/>
                    <a:pt x="75" y="31"/>
                  </a:cubicBezTo>
                  <a:cubicBezTo>
                    <a:pt x="64" y="39"/>
                    <a:pt x="52" y="43"/>
                    <a:pt x="39" y="48"/>
                  </a:cubicBezTo>
                  <a:cubicBezTo>
                    <a:pt x="34" y="49"/>
                    <a:pt x="28" y="51"/>
                    <a:pt x="22" y="53"/>
                  </a:cubicBezTo>
                  <a:cubicBezTo>
                    <a:pt x="18" y="35"/>
                    <a:pt x="11" y="18"/>
                    <a:pt x="0" y="3"/>
                  </a:cubicBezTo>
                  <a:close/>
                </a:path>
              </a:pathLst>
            </a:custGeom>
            <a:solidFill>
              <a:srgbClr val="FFC000"/>
            </a:solidFill>
            <a:ln>
              <a:noFill/>
            </a:ln>
          </p:spPr>
          <p:txBody>
            <a:bodyPr vert="horz" wrap="square" lIns="91440" tIns="45720" rIns="91440" bIns="45720" numCol="1" anchor="t" anchorCtr="0" compatLnSpc="1">
              <a:prstTxWarp prst="textNoShape">
                <a:avLst/>
              </a:prstTxWarp>
            </a:bodyPr>
            <a:lstStyle/>
            <a:p>
              <a:pPr algn="r" rtl="1"/>
              <a:endParaRPr lang="es-PE">
                <a:cs typeface="B Nazanin" panose="00000700000000000000" pitchFamily="2" charset="-78"/>
              </a:endParaRPr>
            </a:p>
          </p:txBody>
        </p:sp>
        <p:sp>
          <p:nvSpPr>
            <p:cNvPr id="104" name="Freeform 11">
              <a:extLst>
                <a:ext uri="{FF2B5EF4-FFF2-40B4-BE49-F238E27FC236}">
                  <a16:creationId xmlns:a16="http://schemas.microsoft.com/office/drawing/2014/main" id="{199EEFD0-E3CF-412A-867D-4F62E5C1A980}"/>
                </a:ext>
              </a:extLst>
            </p:cNvPr>
            <p:cNvSpPr>
              <a:spLocks/>
            </p:cNvSpPr>
            <p:nvPr/>
          </p:nvSpPr>
          <p:spPr bwMode="auto">
            <a:xfrm>
              <a:off x="11690350" y="6176963"/>
              <a:ext cx="82550" cy="134938"/>
            </a:xfrm>
            <a:custGeom>
              <a:avLst/>
              <a:gdLst>
                <a:gd name="T0" fmla="*/ 1 w 58"/>
                <a:gd name="T1" fmla="*/ 87 h 93"/>
                <a:gd name="T2" fmla="*/ 20 w 58"/>
                <a:gd name="T3" fmla="*/ 33 h 93"/>
                <a:gd name="T4" fmla="*/ 37 w 58"/>
                <a:gd name="T5" fmla="*/ 9 h 93"/>
                <a:gd name="T6" fmla="*/ 39 w 58"/>
                <a:gd name="T7" fmla="*/ 4 h 93"/>
                <a:gd name="T8" fmla="*/ 46 w 58"/>
                <a:gd name="T9" fmla="*/ 0 h 93"/>
                <a:gd name="T10" fmla="*/ 52 w 58"/>
                <a:gd name="T11" fmla="*/ 2 h 93"/>
                <a:gd name="T12" fmla="*/ 56 w 58"/>
                <a:gd name="T13" fmla="*/ 10 h 93"/>
                <a:gd name="T14" fmla="*/ 46 w 58"/>
                <a:gd name="T15" fmla="*/ 30 h 93"/>
                <a:gd name="T16" fmla="*/ 27 w 58"/>
                <a:gd name="T17" fmla="*/ 57 h 93"/>
                <a:gd name="T18" fmla="*/ 19 w 58"/>
                <a:gd name="T19" fmla="*/ 86 h 93"/>
                <a:gd name="T20" fmla="*/ 16 w 58"/>
                <a:gd name="T21" fmla="*/ 91 h 93"/>
                <a:gd name="T22" fmla="*/ 6 w 58"/>
                <a:gd name="T23" fmla="*/ 92 h 93"/>
                <a:gd name="T24" fmla="*/ 1 w 58"/>
                <a:gd name="T25" fmla="*/ 87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8" h="93">
                  <a:moveTo>
                    <a:pt x="1" y="87"/>
                  </a:moveTo>
                  <a:cubicBezTo>
                    <a:pt x="0" y="67"/>
                    <a:pt x="8" y="49"/>
                    <a:pt x="20" y="33"/>
                  </a:cubicBezTo>
                  <a:cubicBezTo>
                    <a:pt x="26" y="25"/>
                    <a:pt x="31" y="17"/>
                    <a:pt x="37" y="9"/>
                  </a:cubicBezTo>
                  <a:cubicBezTo>
                    <a:pt x="38" y="8"/>
                    <a:pt x="39" y="6"/>
                    <a:pt x="39" y="4"/>
                  </a:cubicBezTo>
                  <a:cubicBezTo>
                    <a:pt x="41" y="1"/>
                    <a:pt x="43" y="0"/>
                    <a:pt x="46" y="0"/>
                  </a:cubicBezTo>
                  <a:cubicBezTo>
                    <a:pt x="48" y="1"/>
                    <a:pt x="50" y="1"/>
                    <a:pt x="52" y="2"/>
                  </a:cubicBezTo>
                  <a:cubicBezTo>
                    <a:pt x="56" y="3"/>
                    <a:pt x="58" y="6"/>
                    <a:pt x="56" y="10"/>
                  </a:cubicBezTo>
                  <a:cubicBezTo>
                    <a:pt x="53" y="17"/>
                    <a:pt x="50" y="23"/>
                    <a:pt x="46" y="30"/>
                  </a:cubicBezTo>
                  <a:cubicBezTo>
                    <a:pt x="40" y="39"/>
                    <a:pt x="33" y="48"/>
                    <a:pt x="27" y="57"/>
                  </a:cubicBezTo>
                  <a:cubicBezTo>
                    <a:pt x="21" y="66"/>
                    <a:pt x="19" y="76"/>
                    <a:pt x="19" y="86"/>
                  </a:cubicBezTo>
                  <a:cubicBezTo>
                    <a:pt x="19" y="89"/>
                    <a:pt x="18" y="90"/>
                    <a:pt x="16" y="91"/>
                  </a:cubicBezTo>
                  <a:cubicBezTo>
                    <a:pt x="12" y="91"/>
                    <a:pt x="9" y="92"/>
                    <a:pt x="6" y="92"/>
                  </a:cubicBezTo>
                  <a:cubicBezTo>
                    <a:pt x="0" y="93"/>
                    <a:pt x="0" y="93"/>
                    <a:pt x="1" y="87"/>
                  </a:cubicBezTo>
                  <a:close/>
                </a:path>
              </a:pathLst>
            </a:custGeom>
            <a:solidFill>
              <a:srgbClr val="FFC000"/>
            </a:solidFill>
            <a:ln>
              <a:noFill/>
            </a:ln>
          </p:spPr>
          <p:txBody>
            <a:bodyPr vert="horz" wrap="square" lIns="91440" tIns="45720" rIns="91440" bIns="45720" numCol="1" anchor="t" anchorCtr="0" compatLnSpc="1">
              <a:prstTxWarp prst="textNoShape">
                <a:avLst/>
              </a:prstTxWarp>
            </a:bodyPr>
            <a:lstStyle/>
            <a:p>
              <a:pPr algn="r" rtl="1"/>
              <a:endParaRPr lang="es-PE">
                <a:cs typeface="B Nazanin" panose="00000700000000000000" pitchFamily="2" charset="-78"/>
              </a:endParaRPr>
            </a:p>
          </p:txBody>
        </p:sp>
      </p:grpSp>
      <p:grpSp>
        <p:nvGrpSpPr>
          <p:cNvPr id="105" name="Grupo 104">
            <a:extLst>
              <a:ext uri="{FF2B5EF4-FFF2-40B4-BE49-F238E27FC236}">
                <a16:creationId xmlns:a16="http://schemas.microsoft.com/office/drawing/2014/main" id="{D5E0EF07-70F0-4A9D-BCAC-5B4E1D641C18}"/>
              </a:ext>
            </a:extLst>
          </p:cNvPr>
          <p:cNvGrpSpPr/>
          <p:nvPr/>
        </p:nvGrpSpPr>
        <p:grpSpPr>
          <a:xfrm rot="10800000">
            <a:off x="120811" y="6612571"/>
            <a:ext cx="11775915" cy="145782"/>
            <a:chOff x="120811" y="6612571"/>
            <a:chExt cx="11775915" cy="145782"/>
          </a:xfrm>
        </p:grpSpPr>
        <p:cxnSp>
          <p:nvCxnSpPr>
            <p:cNvPr id="106" name="Conector recto 105">
              <a:extLst>
                <a:ext uri="{FF2B5EF4-FFF2-40B4-BE49-F238E27FC236}">
                  <a16:creationId xmlns:a16="http://schemas.microsoft.com/office/drawing/2014/main" id="{4CA645DB-8604-4218-89D1-25045B8133B3}"/>
                </a:ext>
              </a:extLst>
            </p:cNvPr>
            <p:cNvCxnSpPr>
              <a:cxnSpLocks/>
            </p:cNvCxnSpPr>
            <p:nvPr/>
          </p:nvCxnSpPr>
          <p:spPr>
            <a:xfrm>
              <a:off x="6550702" y="6672530"/>
              <a:ext cx="5346024" cy="0"/>
            </a:xfrm>
            <a:prstGeom prst="line">
              <a:avLst/>
            </a:prstGeom>
            <a:ln w="28575">
              <a:solidFill>
                <a:schemeClr val="accent3">
                  <a:lumMod val="75000"/>
                </a:schemeClr>
              </a:solidFill>
              <a:prstDash val="dash"/>
            </a:ln>
          </p:spPr>
          <p:style>
            <a:lnRef idx="1">
              <a:schemeClr val="accent1"/>
            </a:lnRef>
            <a:fillRef idx="0">
              <a:schemeClr val="accent1"/>
            </a:fillRef>
            <a:effectRef idx="0">
              <a:schemeClr val="accent1"/>
            </a:effectRef>
            <a:fontRef idx="minor">
              <a:schemeClr val="tx1"/>
            </a:fontRef>
          </p:style>
        </p:cxnSp>
        <p:sp>
          <p:nvSpPr>
            <p:cNvPr id="107" name="Rectángulo 106">
              <a:extLst>
                <a:ext uri="{FF2B5EF4-FFF2-40B4-BE49-F238E27FC236}">
                  <a16:creationId xmlns:a16="http://schemas.microsoft.com/office/drawing/2014/main" id="{1246BA1F-49B9-47A8-84B6-FD9DE7D33F58}"/>
                </a:ext>
              </a:extLst>
            </p:cNvPr>
            <p:cNvSpPr/>
            <p:nvPr/>
          </p:nvSpPr>
          <p:spPr>
            <a:xfrm>
              <a:off x="120811" y="6612571"/>
              <a:ext cx="7224369" cy="145782"/>
            </a:xfrm>
            <a:prstGeom prst="rect">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s-PE">
                <a:cs typeface="B Nazanin" panose="00000700000000000000" pitchFamily="2" charset="-78"/>
              </a:endParaRPr>
            </a:p>
          </p:txBody>
        </p:sp>
      </p:grpSp>
    </p:spTree>
    <p:extLst>
      <p:ext uri="{BB962C8B-B14F-4D97-AF65-F5344CB8AC3E}">
        <p14:creationId xmlns:p14="http://schemas.microsoft.com/office/powerpoint/2010/main" val="624695530"/>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 name="Triángulo isósceles 35">
            <a:extLst>
              <a:ext uri="{FF2B5EF4-FFF2-40B4-BE49-F238E27FC236}">
                <a16:creationId xmlns:a16="http://schemas.microsoft.com/office/drawing/2014/main" id="{52D7223F-159F-43FD-B0AF-B7070D812A23}"/>
              </a:ext>
            </a:extLst>
          </p:cNvPr>
          <p:cNvSpPr/>
          <p:nvPr/>
        </p:nvSpPr>
        <p:spPr>
          <a:xfrm rot="10800000">
            <a:off x="-2" y="-2"/>
            <a:ext cx="12192001" cy="1108227"/>
          </a:xfrm>
          <a:prstGeom prst="triangle">
            <a:avLst/>
          </a:prstGeom>
          <a:solidFill>
            <a:srgbClr val="FFC000">
              <a:alpha val="44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s-PE">
              <a:cs typeface="B Nazanin" panose="00000700000000000000" pitchFamily="2" charset="-78"/>
            </a:endParaRPr>
          </a:p>
        </p:txBody>
      </p:sp>
      <p:sp>
        <p:nvSpPr>
          <p:cNvPr id="2" name="Text Placeholder 1">
            <a:extLst>
              <a:ext uri="{FF2B5EF4-FFF2-40B4-BE49-F238E27FC236}">
                <a16:creationId xmlns:a16="http://schemas.microsoft.com/office/drawing/2014/main" id="{D735F7F3-C1B5-4B60-A00A-4EB618DDFB5A}"/>
              </a:ext>
            </a:extLst>
          </p:cNvPr>
          <p:cNvSpPr>
            <a:spLocks noGrp="1"/>
          </p:cNvSpPr>
          <p:nvPr>
            <p:ph type="body" sz="quarter" idx="10"/>
          </p:nvPr>
        </p:nvSpPr>
        <p:spPr/>
        <p:txBody>
          <a:bodyPr/>
          <a:lstStyle/>
          <a:p>
            <a:pPr rtl="1"/>
            <a:r>
              <a:rPr lang="fa-IR" dirty="0">
                <a:cs typeface="B Nazanin" panose="00000700000000000000" pitchFamily="2" charset="-78"/>
              </a:rPr>
              <a:t>سبک اینفوگرافیک</a:t>
            </a:r>
            <a:endParaRPr lang="en-US" dirty="0">
              <a:cs typeface="B Nazanin" panose="00000700000000000000" pitchFamily="2" charset="-78"/>
            </a:endParaRPr>
          </a:p>
        </p:txBody>
      </p:sp>
      <p:sp>
        <p:nvSpPr>
          <p:cNvPr id="93" name="자유형: 도형 42">
            <a:extLst>
              <a:ext uri="{FF2B5EF4-FFF2-40B4-BE49-F238E27FC236}">
                <a16:creationId xmlns:a16="http://schemas.microsoft.com/office/drawing/2014/main" id="{5BD420F3-2BA1-49E0-A340-C891D84637F0}"/>
              </a:ext>
            </a:extLst>
          </p:cNvPr>
          <p:cNvSpPr/>
          <p:nvPr/>
        </p:nvSpPr>
        <p:spPr>
          <a:xfrm>
            <a:off x="7936582" y="1735412"/>
            <a:ext cx="3312000" cy="4356000"/>
          </a:xfrm>
          <a:custGeom>
            <a:avLst/>
            <a:gdLst>
              <a:gd name="connsiteX0" fmla="*/ 234670 w 3302189"/>
              <a:gd name="connsiteY0" fmla="*/ 0 h 4356000"/>
              <a:gd name="connsiteX1" fmla="*/ 2601907 w 3302189"/>
              <a:gd name="connsiteY1" fmla="*/ 0 h 4356000"/>
              <a:gd name="connsiteX2" fmla="*/ 2796499 w 3302189"/>
              <a:gd name="connsiteY2" fmla="*/ 103464 h 4356000"/>
              <a:gd name="connsiteX3" fmla="*/ 2801748 w 3302189"/>
              <a:gd name="connsiteY3" fmla="*/ 113134 h 4356000"/>
              <a:gd name="connsiteX4" fmla="*/ 3182619 w 3302189"/>
              <a:gd name="connsiteY4" fmla="*/ 113134 h 4356000"/>
              <a:gd name="connsiteX5" fmla="*/ 3302189 w 3302189"/>
              <a:gd name="connsiteY5" fmla="*/ 232704 h 4356000"/>
              <a:gd name="connsiteX6" fmla="*/ 3302189 w 3302189"/>
              <a:gd name="connsiteY6" fmla="*/ 1595023 h 4356000"/>
              <a:gd name="connsiteX7" fmla="*/ 3182619 w 3302189"/>
              <a:gd name="connsiteY7" fmla="*/ 1714593 h 4356000"/>
              <a:gd name="connsiteX8" fmla="*/ 2836577 w 3302189"/>
              <a:gd name="connsiteY8" fmla="*/ 1714593 h 4356000"/>
              <a:gd name="connsiteX9" fmla="*/ 2836577 w 3302189"/>
              <a:gd name="connsiteY9" fmla="*/ 4121330 h 4356000"/>
              <a:gd name="connsiteX10" fmla="*/ 2601907 w 3302189"/>
              <a:gd name="connsiteY10" fmla="*/ 4356000 h 4356000"/>
              <a:gd name="connsiteX11" fmla="*/ 234670 w 3302189"/>
              <a:gd name="connsiteY11" fmla="*/ 4356000 h 4356000"/>
              <a:gd name="connsiteX12" fmla="*/ 0 w 3302189"/>
              <a:gd name="connsiteY12" fmla="*/ 4121330 h 4356000"/>
              <a:gd name="connsiteX13" fmla="*/ 0 w 3302189"/>
              <a:gd name="connsiteY13" fmla="*/ 234670 h 4356000"/>
              <a:gd name="connsiteX14" fmla="*/ 234670 w 3302189"/>
              <a:gd name="connsiteY14" fmla="*/ 0 h 4356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302189" h="4356000">
                <a:moveTo>
                  <a:pt x="234670" y="0"/>
                </a:moveTo>
                <a:lnTo>
                  <a:pt x="2601907" y="0"/>
                </a:lnTo>
                <a:cubicBezTo>
                  <a:pt x="2682910" y="0"/>
                  <a:pt x="2754327" y="41041"/>
                  <a:pt x="2796499" y="103464"/>
                </a:cubicBezTo>
                <a:lnTo>
                  <a:pt x="2801748" y="113134"/>
                </a:lnTo>
                <a:lnTo>
                  <a:pt x="3182619" y="113134"/>
                </a:lnTo>
                <a:cubicBezTo>
                  <a:pt x="3248656" y="113134"/>
                  <a:pt x="3302189" y="166667"/>
                  <a:pt x="3302189" y="232704"/>
                </a:cubicBezTo>
                <a:lnTo>
                  <a:pt x="3302189" y="1595023"/>
                </a:lnTo>
                <a:cubicBezTo>
                  <a:pt x="3302189" y="1661060"/>
                  <a:pt x="3248656" y="1714593"/>
                  <a:pt x="3182619" y="1714593"/>
                </a:cubicBezTo>
                <a:lnTo>
                  <a:pt x="2836577" y="1714593"/>
                </a:lnTo>
                <a:lnTo>
                  <a:pt x="2836577" y="4121330"/>
                </a:lnTo>
                <a:cubicBezTo>
                  <a:pt x="2836577" y="4250935"/>
                  <a:pt x="2731512" y="4356000"/>
                  <a:pt x="2601907" y="4356000"/>
                </a:cubicBezTo>
                <a:lnTo>
                  <a:pt x="234670" y="4356000"/>
                </a:lnTo>
                <a:cubicBezTo>
                  <a:pt x="105065" y="4356000"/>
                  <a:pt x="0" y="4250935"/>
                  <a:pt x="0" y="4121330"/>
                </a:cubicBezTo>
                <a:lnTo>
                  <a:pt x="0" y="234670"/>
                </a:lnTo>
                <a:cubicBezTo>
                  <a:pt x="0" y="105065"/>
                  <a:pt x="105065" y="0"/>
                  <a:pt x="234670" y="0"/>
                </a:cubicBezTo>
                <a:close/>
              </a:path>
            </a:pathLst>
          </a:custGeom>
          <a:solidFill>
            <a:schemeClr val="bg1"/>
          </a:solidFill>
          <a:ln w="6350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sp>
        <p:nvSpPr>
          <p:cNvPr id="94" name="자유형: 도형 43">
            <a:extLst>
              <a:ext uri="{FF2B5EF4-FFF2-40B4-BE49-F238E27FC236}">
                <a16:creationId xmlns:a16="http://schemas.microsoft.com/office/drawing/2014/main" id="{CAD7ABC2-C920-4373-92DA-B88272BD9AFB}"/>
              </a:ext>
            </a:extLst>
          </p:cNvPr>
          <p:cNvSpPr/>
          <p:nvPr/>
        </p:nvSpPr>
        <p:spPr>
          <a:xfrm>
            <a:off x="5650417" y="2095412"/>
            <a:ext cx="2952000" cy="3996000"/>
          </a:xfrm>
          <a:custGeom>
            <a:avLst/>
            <a:gdLst>
              <a:gd name="connsiteX0" fmla="*/ 234670 w 3302189"/>
              <a:gd name="connsiteY0" fmla="*/ 0 h 4356000"/>
              <a:gd name="connsiteX1" fmla="*/ 2601907 w 3302189"/>
              <a:gd name="connsiteY1" fmla="*/ 0 h 4356000"/>
              <a:gd name="connsiteX2" fmla="*/ 2796499 w 3302189"/>
              <a:gd name="connsiteY2" fmla="*/ 103464 h 4356000"/>
              <a:gd name="connsiteX3" fmla="*/ 2801748 w 3302189"/>
              <a:gd name="connsiteY3" fmla="*/ 113134 h 4356000"/>
              <a:gd name="connsiteX4" fmla="*/ 3182619 w 3302189"/>
              <a:gd name="connsiteY4" fmla="*/ 113134 h 4356000"/>
              <a:gd name="connsiteX5" fmla="*/ 3302189 w 3302189"/>
              <a:gd name="connsiteY5" fmla="*/ 232704 h 4356000"/>
              <a:gd name="connsiteX6" fmla="*/ 3302189 w 3302189"/>
              <a:gd name="connsiteY6" fmla="*/ 1595023 h 4356000"/>
              <a:gd name="connsiteX7" fmla="*/ 3182619 w 3302189"/>
              <a:gd name="connsiteY7" fmla="*/ 1714593 h 4356000"/>
              <a:gd name="connsiteX8" fmla="*/ 2836577 w 3302189"/>
              <a:gd name="connsiteY8" fmla="*/ 1714593 h 4356000"/>
              <a:gd name="connsiteX9" fmla="*/ 2836577 w 3302189"/>
              <a:gd name="connsiteY9" fmla="*/ 4121330 h 4356000"/>
              <a:gd name="connsiteX10" fmla="*/ 2601907 w 3302189"/>
              <a:gd name="connsiteY10" fmla="*/ 4356000 h 4356000"/>
              <a:gd name="connsiteX11" fmla="*/ 234670 w 3302189"/>
              <a:gd name="connsiteY11" fmla="*/ 4356000 h 4356000"/>
              <a:gd name="connsiteX12" fmla="*/ 0 w 3302189"/>
              <a:gd name="connsiteY12" fmla="*/ 4121330 h 4356000"/>
              <a:gd name="connsiteX13" fmla="*/ 0 w 3302189"/>
              <a:gd name="connsiteY13" fmla="*/ 234670 h 4356000"/>
              <a:gd name="connsiteX14" fmla="*/ 234670 w 3302189"/>
              <a:gd name="connsiteY14" fmla="*/ 0 h 4356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302189" h="4356000">
                <a:moveTo>
                  <a:pt x="234670" y="0"/>
                </a:moveTo>
                <a:lnTo>
                  <a:pt x="2601907" y="0"/>
                </a:lnTo>
                <a:cubicBezTo>
                  <a:pt x="2682910" y="0"/>
                  <a:pt x="2754327" y="41041"/>
                  <a:pt x="2796499" y="103464"/>
                </a:cubicBezTo>
                <a:lnTo>
                  <a:pt x="2801748" y="113134"/>
                </a:lnTo>
                <a:lnTo>
                  <a:pt x="3182619" y="113134"/>
                </a:lnTo>
                <a:cubicBezTo>
                  <a:pt x="3248656" y="113134"/>
                  <a:pt x="3302189" y="166667"/>
                  <a:pt x="3302189" y="232704"/>
                </a:cubicBezTo>
                <a:lnTo>
                  <a:pt x="3302189" y="1595023"/>
                </a:lnTo>
                <a:cubicBezTo>
                  <a:pt x="3302189" y="1661060"/>
                  <a:pt x="3248656" y="1714593"/>
                  <a:pt x="3182619" y="1714593"/>
                </a:cubicBezTo>
                <a:lnTo>
                  <a:pt x="2836577" y="1714593"/>
                </a:lnTo>
                <a:lnTo>
                  <a:pt x="2836577" y="4121330"/>
                </a:lnTo>
                <a:cubicBezTo>
                  <a:pt x="2836577" y="4250935"/>
                  <a:pt x="2731512" y="4356000"/>
                  <a:pt x="2601907" y="4356000"/>
                </a:cubicBezTo>
                <a:lnTo>
                  <a:pt x="234670" y="4356000"/>
                </a:lnTo>
                <a:cubicBezTo>
                  <a:pt x="105065" y="4356000"/>
                  <a:pt x="0" y="4250935"/>
                  <a:pt x="0" y="4121330"/>
                </a:cubicBezTo>
                <a:lnTo>
                  <a:pt x="0" y="234670"/>
                </a:lnTo>
                <a:cubicBezTo>
                  <a:pt x="0" y="105065"/>
                  <a:pt x="105065" y="0"/>
                  <a:pt x="234670" y="0"/>
                </a:cubicBezTo>
                <a:close/>
              </a:path>
            </a:pathLst>
          </a:custGeom>
          <a:solidFill>
            <a:schemeClr val="bg1"/>
          </a:solidFill>
          <a:ln w="6350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sp>
        <p:nvSpPr>
          <p:cNvPr id="95" name="자유형: 도형 44">
            <a:extLst>
              <a:ext uri="{FF2B5EF4-FFF2-40B4-BE49-F238E27FC236}">
                <a16:creationId xmlns:a16="http://schemas.microsoft.com/office/drawing/2014/main" id="{2EB5FC71-FF88-4761-AA23-D47E0F629743}"/>
              </a:ext>
            </a:extLst>
          </p:cNvPr>
          <p:cNvSpPr/>
          <p:nvPr/>
        </p:nvSpPr>
        <p:spPr>
          <a:xfrm>
            <a:off x="3724252" y="2455412"/>
            <a:ext cx="2592000" cy="3636000"/>
          </a:xfrm>
          <a:custGeom>
            <a:avLst/>
            <a:gdLst>
              <a:gd name="connsiteX0" fmla="*/ 234670 w 3302189"/>
              <a:gd name="connsiteY0" fmla="*/ 0 h 4356000"/>
              <a:gd name="connsiteX1" fmla="*/ 2601907 w 3302189"/>
              <a:gd name="connsiteY1" fmla="*/ 0 h 4356000"/>
              <a:gd name="connsiteX2" fmla="*/ 2796499 w 3302189"/>
              <a:gd name="connsiteY2" fmla="*/ 103464 h 4356000"/>
              <a:gd name="connsiteX3" fmla="*/ 2801748 w 3302189"/>
              <a:gd name="connsiteY3" fmla="*/ 113134 h 4356000"/>
              <a:gd name="connsiteX4" fmla="*/ 3182619 w 3302189"/>
              <a:gd name="connsiteY4" fmla="*/ 113134 h 4356000"/>
              <a:gd name="connsiteX5" fmla="*/ 3302189 w 3302189"/>
              <a:gd name="connsiteY5" fmla="*/ 232704 h 4356000"/>
              <a:gd name="connsiteX6" fmla="*/ 3302189 w 3302189"/>
              <a:gd name="connsiteY6" fmla="*/ 1595023 h 4356000"/>
              <a:gd name="connsiteX7" fmla="*/ 3182619 w 3302189"/>
              <a:gd name="connsiteY7" fmla="*/ 1714593 h 4356000"/>
              <a:gd name="connsiteX8" fmla="*/ 2836577 w 3302189"/>
              <a:gd name="connsiteY8" fmla="*/ 1714593 h 4356000"/>
              <a:gd name="connsiteX9" fmla="*/ 2836577 w 3302189"/>
              <a:gd name="connsiteY9" fmla="*/ 4121330 h 4356000"/>
              <a:gd name="connsiteX10" fmla="*/ 2601907 w 3302189"/>
              <a:gd name="connsiteY10" fmla="*/ 4356000 h 4356000"/>
              <a:gd name="connsiteX11" fmla="*/ 234670 w 3302189"/>
              <a:gd name="connsiteY11" fmla="*/ 4356000 h 4356000"/>
              <a:gd name="connsiteX12" fmla="*/ 0 w 3302189"/>
              <a:gd name="connsiteY12" fmla="*/ 4121330 h 4356000"/>
              <a:gd name="connsiteX13" fmla="*/ 0 w 3302189"/>
              <a:gd name="connsiteY13" fmla="*/ 234670 h 4356000"/>
              <a:gd name="connsiteX14" fmla="*/ 234670 w 3302189"/>
              <a:gd name="connsiteY14" fmla="*/ 0 h 4356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302189" h="4356000">
                <a:moveTo>
                  <a:pt x="234670" y="0"/>
                </a:moveTo>
                <a:lnTo>
                  <a:pt x="2601907" y="0"/>
                </a:lnTo>
                <a:cubicBezTo>
                  <a:pt x="2682910" y="0"/>
                  <a:pt x="2754327" y="41041"/>
                  <a:pt x="2796499" y="103464"/>
                </a:cubicBezTo>
                <a:lnTo>
                  <a:pt x="2801748" y="113134"/>
                </a:lnTo>
                <a:lnTo>
                  <a:pt x="3182619" y="113134"/>
                </a:lnTo>
                <a:cubicBezTo>
                  <a:pt x="3248656" y="113134"/>
                  <a:pt x="3302189" y="166667"/>
                  <a:pt x="3302189" y="232704"/>
                </a:cubicBezTo>
                <a:lnTo>
                  <a:pt x="3302189" y="1595023"/>
                </a:lnTo>
                <a:cubicBezTo>
                  <a:pt x="3302189" y="1661060"/>
                  <a:pt x="3248656" y="1714593"/>
                  <a:pt x="3182619" y="1714593"/>
                </a:cubicBezTo>
                <a:lnTo>
                  <a:pt x="2836577" y="1714593"/>
                </a:lnTo>
                <a:lnTo>
                  <a:pt x="2836577" y="4121330"/>
                </a:lnTo>
                <a:cubicBezTo>
                  <a:pt x="2836577" y="4250935"/>
                  <a:pt x="2731512" y="4356000"/>
                  <a:pt x="2601907" y="4356000"/>
                </a:cubicBezTo>
                <a:lnTo>
                  <a:pt x="234670" y="4356000"/>
                </a:lnTo>
                <a:cubicBezTo>
                  <a:pt x="105065" y="4356000"/>
                  <a:pt x="0" y="4250935"/>
                  <a:pt x="0" y="4121330"/>
                </a:cubicBezTo>
                <a:lnTo>
                  <a:pt x="0" y="234670"/>
                </a:lnTo>
                <a:cubicBezTo>
                  <a:pt x="0" y="105065"/>
                  <a:pt x="105065" y="0"/>
                  <a:pt x="234670" y="0"/>
                </a:cubicBezTo>
                <a:close/>
              </a:path>
            </a:pathLst>
          </a:custGeom>
          <a:solidFill>
            <a:schemeClr val="bg1"/>
          </a:solidFill>
          <a:ln w="6350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sp>
        <p:nvSpPr>
          <p:cNvPr id="96" name="자유형: 도형 45">
            <a:extLst>
              <a:ext uri="{FF2B5EF4-FFF2-40B4-BE49-F238E27FC236}">
                <a16:creationId xmlns:a16="http://schemas.microsoft.com/office/drawing/2014/main" id="{E785A89A-F0A8-42D3-839E-CE34F112444E}"/>
              </a:ext>
            </a:extLst>
          </p:cNvPr>
          <p:cNvSpPr/>
          <p:nvPr/>
        </p:nvSpPr>
        <p:spPr>
          <a:xfrm>
            <a:off x="2158087" y="2815412"/>
            <a:ext cx="2232000" cy="3276000"/>
          </a:xfrm>
          <a:custGeom>
            <a:avLst/>
            <a:gdLst>
              <a:gd name="connsiteX0" fmla="*/ 234670 w 3302189"/>
              <a:gd name="connsiteY0" fmla="*/ 0 h 4356000"/>
              <a:gd name="connsiteX1" fmla="*/ 2601907 w 3302189"/>
              <a:gd name="connsiteY1" fmla="*/ 0 h 4356000"/>
              <a:gd name="connsiteX2" fmla="*/ 2796499 w 3302189"/>
              <a:gd name="connsiteY2" fmla="*/ 103464 h 4356000"/>
              <a:gd name="connsiteX3" fmla="*/ 2801748 w 3302189"/>
              <a:gd name="connsiteY3" fmla="*/ 113134 h 4356000"/>
              <a:gd name="connsiteX4" fmla="*/ 3182619 w 3302189"/>
              <a:gd name="connsiteY4" fmla="*/ 113134 h 4356000"/>
              <a:gd name="connsiteX5" fmla="*/ 3302189 w 3302189"/>
              <a:gd name="connsiteY5" fmla="*/ 232704 h 4356000"/>
              <a:gd name="connsiteX6" fmla="*/ 3302189 w 3302189"/>
              <a:gd name="connsiteY6" fmla="*/ 1595023 h 4356000"/>
              <a:gd name="connsiteX7" fmla="*/ 3182619 w 3302189"/>
              <a:gd name="connsiteY7" fmla="*/ 1714593 h 4356000"/>
              <a:gd name="connsiteX8" fmla="*/ 2836577 w 3302189"/>
              <a:gd name="connsiteY8" fmla="*/ 1714593 h 4356000"/>
              <a:gd name="connsiteX9" fmla="*/ 2836577 w 3302189"/>
              <a:gd name="connsiteY9" fmla="*/ 4121330 h 4356000"/>
              <a:gd name="connsiteX10" fmla="*/ 2601907 w 3302189"/>
              <a:gd name="connsiteY10" fmla="*/ 4356000 h 4356000"/>
              <a:gd name="connsiteX11" fmla="*/ 234670 w 3302189"/>
              <a:gd name="connsiteY11" fmla="*/ 4356000 h 4356000"/>
              <a:gd name="connsiteX12" fmla="*/ 0 w 3302189"/>
              <a:gd name="connsiteY12" fmla="*/ 4121330 h 4356000"/>
              <a:gd name="connsiteX13" fmla="*/ 0 w 3302189"/>
              <a:gd name="connsiteY13" fmla="*/ 234670 h 4356000"/>
              <a:gd name="connsiteX14" fmla="*/ 234670 w 3302189"/>
              <a:gd name="connsiteY14" fmla="*/ 0 h 4356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302189" h="4356000">
                <a:moveTo>
                  <a:pt x="234670" y="0"/>
                </a:moveTo>
                <a:lnTo>
                  <a:pt x="2601907" y="0"/>
                </a:lnTo>
                <a:cubicBezTo>
                  <a:pt x="2682910" y="0"/>
                  <a:pt x="2754327" y="41041"/>
                  <a:pt x="2796499" y="103464"/>
                </a:cubicBezTo>
                <a:lnTo>
                  <a:pt x="2801748" y="113134"/>
                </a:lnTo>
                <a:lnTo>
                  <a:pt x="3182619" y="113134"/>
                </a:lnTo>
                <a:cubicBezTo>
                  <a:pt x="3248656" y="113134"/>
                  <a:pt x="3302189" y="166667"/>
                  <a:pt x="3302189" y="232704"/>
                </a:cubicBezTo>
                <a:lnTo>
                  <a:pt x="3302189" y="1595023"/>
                </a:lnTo>
                <a:cubicBezTo>
                  <a:pt x="3302189" y="1661060"/>
                  <a:pt x="3248656" y="1714593"/>
                  <a:pt x="3182619" y="1714593"/>
                </a:cubicBezTo>
                <a:lnTo>
                  <a:pt x="2836577" y="1714593"/>
                </a:lnTo>
                <a:lnTo>
                  <a:pt x="2836577" y="4121330"/>
                </a:lnTo>
                <a:cubicBezTo>
                  <a:pt x="2836577" y="4250935"/>
                  <a:pt x="2731512" y="4356000"/>
                  <a:pt x="2601907" y="4356000"/>
                </a:cubicBezTo>
                <a:lnTo>
                  <a:pt x="234670" y="4356000"/>
                </a:lnTo>
                <a:cubicBezTo>
                  <a:pt x="105065" y="4356000"/>
                  <a:pt x="0" y="4250935"/>
                  <a:pt x="0" y="4121330"/>
                </a:cubicBezTo>
                <a:lnTo>
                  <a:pt x="0" y="234670"/>
                </a:lnTo>
                <a:cubicBezTo>
                  <a:pt x="0" y="105065"/>
                  <a:pt x="105065" y="0"/>
                  <a:pt x="234670" y="0"/>
                </a:cubicBezTo>
                <a:close/>
              </a:path>
            </a:pathLst>
          </a:custGeom>
          <a:solidFill>
            <a:schemeClr val="bg1"/>
          </a:solidFill>
          <a:ln w="635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sp>
        <p:nvSpPr>
          <p:cNvPr id="97" name="자유형: 도형 46">
            <a:extLst>
              <a:ext uri="{FF2B5EF4-FFF2-40B4-BE49-F238E27FC236}">
                <a16:creationId xmlns:a16="http://schemas.microsoft.com/office/drawing/2014/main" id="{53204AEF-662C-415D-981B-4F5841C1B70A}"/>
              </a:ext>
            </a:extLst>
          </p:cNvPr>
          <p:cNvSpPr/>
          <p:nvPr/>
        </p:nvSpPr>
        <p:spPr>
          <a:xfrm>
            <a:off x="951922" y="3175412"/>
            <a:ext cx="1872000" cy="2916000"/>
          </a:xfrm>
          <a:custGeom>
            <a:avLst/>
            <a:gdLst>
              <a:gd name="connsiteX0" fmla="*/ 234670 w 3302189"/>
              <a:gd name="connsiteY0" fmla="*/ 0 h 4356000"/>
              <a:gd name="connsiteX1" fmla="*/ 2601907 w 3302189"/>
              <a:gd name="connsiteY1" fmla="*/ 0 h 4356000"/>
              <a:gd name="connsiteX2" fmla="*/ 2796499 w 3302189"/>
              <a:gd name="connsiteY2" fmla="*/ 103464 h 4356000"/>
              <a:gd name="connsiteX3" fmla="*/ 2801748 w 3302189"/>
              <a:gd name="connsiteY3" fmla="*/ 113134 h 4356000"/>
              <a:gd name="connsiteX4" fmla="*/ 3182619 w 3302189"/>
              <a:gd name="connsiteY4" fmla="*/ 113134 h 4356000"/>
              <a:gd name="connsiteX5" fmla="*/ 3302189 w 3302189"/>
              <a:gd name="connsiteY5" fmla="*/ 232704 h 4356000"/>
              <a:gd name="connsiteX6" fmla="*/ 3302189 w 3302189"/>
              <a:gd name="connsiteY6" fmla="*/ 1595023 h 4356000"/>
              <a:gd name="connsiteX7" fmla="*/ 3182619 w 3302189"/>
              <a:gd name="connsiteY7" fmla="*/ 1714593 h 4356000"/>
              <a:gd name="connsiteX8" fmla="*/ 2836577 w 3302189"/>
              <a:gd name="connsiteY8" fmla="*/ 1714593 h 4356000"/>
              <a:gd name="connsiteX9" fmla="*/ 2836577 w 3302189"/>
              <a:gd name="connsiteY9" fmla="*/ 4121330 h 4356000"/>
              <a:gd name="connsiteX10" fmla="*/ 2601907 w 3302189"/>
              <a:gd name="connsiteY10" fmla="*/ 4356000 h 4356000"/>
              <a:gd name="connsiteX11" fmla="*/ 234670 w 3302189"/>
              <a:gd name="connsiteY11" fmla="*/ 4356000 h 4356000"/>
              <a:gd name="connsiteX12" fmla="*/ 0 w 3302189"/>
              <a:gd name="connsiteY12" fmla="*/ 4121330 h 4356000"/>
              <a:gd name="connsiteX13" fmla="*/ 0 w 3302189"/>
              <a:gd name="connsiteY13" fmla="*/ 234670 h 4356000"/>
              <a:gd name="connsiteX14" fmla="*/ 234670 w 3302189"/>
              <a:gd name="connsiteY14" fmla="*/ 0 h 4356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302189" h="4356000">
                <a:moveTo>
                  <a:pt x="234670" y="0"/>
                </a:moveTo>
                <a:lnTo>
                  <a:pt x="2601907" y="0"/>
                </a:lnTo>
                <a:cubicBezTo>
                  <a:pt x="2682910" y="0"/>
                  <a:pt x="2754327" y="41041"/>
                  <a:pt x="2796499" y="103464"/>
                </a:cubicBezTo>
                <a:lnTo>
                  <a:pt x="2801748" y="113134"/>
                </a:lnTo>
                <a:lnTo>
                  <a:pt x="3182619" y="113134"/>
                </a:lnTo>
                <a:cubicBezTo>
                  <a:pt x="3248656" y="113134"/>
                  <a:pt x="3302189" y="166667"/>
                  <a:pt x="3302189" y="232704"/>
                </a:cubicBezTo>
                <a:lnTo>
                  <a:pt x="3302189" y="1595023"/>
                </a:lnTo>
                <a:cubicBezTo>
                  <a:pt x="3302189" y="1661060"/>
                  <a:pt x="3248656" y="1714593"/>
                  <a:pt x="3182619" y="1714593"/>
                </a:cubicBezTo>
                <a:lnTo>
                  <a:pt x="2836577" y="1714593"/>
                </a:lnTo>
                <a:lnTo>
                  <a:pt x="2836577" y="4121330"/>
                </a:lnTo>
                <a:cubicBezTo>
                  <a:pt x="2836577" y="4250935"/>
                  <a:pt x="2731512" y="4356000"/>
                  <a:pt x="2601907" y="4356000"/>
                </a:cubicBezTo>
                <a:lnTo>
                  <a:pt x="234670" y="4356000"/>
                </a:lnTo>
                <a:cubicBezTo>
                  <a:pt x="105065" y="4356000"/>
                  <a:pt x="0" y="4250935"/>
                  <a:pt x="0" y="4121330"/>
                </a:cubicBezTo>
                <a:lnTo>
                  <a:pt x="0" y="234670"/>
                </a:lnTo>
                <a:cubicBezTo>
                  <a:pt x="0" y="105065"/>
                  <a:pt x="105065" y="0"/>
                  <a:pt x="234670" y="0"/>
                </a:cubicBezTo>
                <a:close/>
              </a:path>
            </a:pathLst>
          </a:custGeom>
          <a:solidFill>
            <a:schemeClr val="bg1"/>
          </a:solidFill>
          <a:ln w="635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sp>
        <p:nvSpPr>
          <p:cNvPr id="98" name="TextBox 97">
            <a:extLst>
              <a:ext uri="{FF2B5EF4-FFF2-40B4-BE49-F238E27FC236}">
                <a16:creationId xmlns:a16="http://schemas.microsoft.com/office/drawing/2014/main" id="{B038B688-5BBB-49D6-AC04-4FF520A37658}"/>
              </a:ext>
            </a:extLst>
          </p:cNvPr>
          <p:cNvSpPr txBox="1"/>
          <p:nvPr/>
        </p:nvSpPr>
        <p:spPr>
          <a:xfrm>
            <a:off x="1991890" y="3284827"/>
            <a:ext cx="792088" cy="646331"/>
          </a:xfrm>
          <a:prstGeom prst="rect">
            <a:avLst/>
          </a:prstGeom>
          <a:noFill/>
        </p:spPr>
        <p:txBody>
          <a:bodyPr wrap="square" rtlCol="0">
            <a:spAutoFit/>
          </a:bodyPr>
          <a:lstStyle/>
          <a:p>
            <a:pPr algn="ctr" rtl="1"/>
            <a:r>
              <a:rPr lang="en-US" altLang="ko-KR" sz="3600" b="1" dirty="0">
                <a:solidFill>
                  <a:schemeClr val="accent1"/>
                </a:solidFill>
                <a:cs typeface="B Nazanin" panose="00000700000000000000" pitchFamily="2" charset="-78"/>
              </a:rPr>
              <a:t>01</a:t>
            </a:r>
            <a:endParaRPr lang="ko-KR" altLang="en-US" sz="3600" b="1" dirty="0">
              <a:solidFill>
                <a:schemeClr val="accent1"/>
              </a:solidFill>
              <a:cs typeface="B Nazanin" panose="00000700000000000000" pitchFamily="2" charset="-78"/>
            </a:endParaRPr>
          </a:p>
        </p:txBody>
      </p:sp>
      <p:sp>
        <p:nvSpPr>
          <p:cNvPr id="99" name="TextBox 98">
            <a:extLst>
              <a:ext uri="{FF2B5EF4-FFF2-40B4-BE49-F238E27FC236}">
                <a16:creationId xmlns:a16="http://schemas.microsoft.com/office/drawing/2014/main" id="{BD1C4D07-1DAF-48B6-9DC5-23EEF8524B80}"/>
              </a:ext>
            </a:extLst>
          </p:cNvPr>
          <p:cNvSpPr txBox="1"/>
          <p:nvPr/>
        </p:nvSpPr>
        <p:spPr>
          <a:xfrm>
            <a:off x="3555978" y="2936682"/>
            <a:ext cx="792088" cy="646331"/>
          </a:xfrm>
          <a:prstGeom prst="rect">
            <a:avLst/>
          </a:prstGeom>
          <a:noFill/>
        </p:spPr>
        <p:txBody>
          <a:bodyPr wrap="square" rtlCol="0">
            <a:spAutoFit/>
          </a:bodyPr>
          <a:lstStyle/>
          <a:p>
            <a:pPr algn="ctr" rtl="1"/>
            <a:r>
              <a:rPr lang="en-US" altLang="ko-KR" sz="3600" b="1" dirty="0">
                <a:solidFill>
                  <a:schemeClr val="accent2"/>
                </a:solidFill>
                <a:cs typeface="B Nazanin" panose="00000700000000000000" pitchFamily="2" charset="-78"/>
              </a:rPr>
              <a:t>02</a:t>
            </a:r>
            <a:endParaRPr lang="ko-KR" altLang="en-US" sz="3600" b="1" dirty="0">
              <a:solidFill>
                <a:schemeClr val="accent2"/>
              </a:solidFill>
              <a:cs typeface="B Nazanin" panose="00000700000000000000" pitchFamily="2" charset="-78"/>
            </a:endParaRPr>
          </a:p>
        </p:txBody>
      </p:sp>
      <p:sp>
        <p:nvSpPr>
          <p:cNvPr id="100" name="TextBox 99">
            <a:extLst>
              <a:ext uri="{FF2B5EF4-FFF2-40B4-BE49-F238E27FC236}">
                <a16:creationId xmlns:a16="http://schemas.microsoft.com/office/drawing/2014/main" id="{2E870710-5DAB-4469-B52A-EF1DB099EA25}"/>
              </a:ext>
            </a:extLst>
          </p:cNvPr>
          <p:cNvSpPr txBox="1"/>
          <p:nvPr/>
        </p:nvSpPr>
        <p:spPr>
          <a:xfrm>
            <a:off x="5479982" y="2587557"/>
            <a:ext cx="793290" cy="646331"/>
          </a:xfrm>
          <a:prstGeom prst="rect">
            <a:avLst/>
          </a:prstGeom>
          <a:noFill/>
        </p:spPr>
        <p:txBody>
          <a:bodyPr wrap="square" rtlCol="0">
            <a:spAutoFit/>
          </a:bodyPr>
          <a:lstStyle/>
          <a:p>
            <a:pPr algn="ctr" rtl="1"/>
            <a:r>
              <a:rPr lang="en-US" altLang="ko-KR" sz="3600" b="1" dirty="0">
                <a:solidFill>
                  <a:schemeClr val="accent3"/>
                </a:solidFill>
                <a:cs typeface="B Nazanin" panose="00000700000000000000" pitchFamily="2" charset="-78"/>
              </a:rPr>
              <a:t>03</a:t>
            </a:r>
            <a:endParaRPr lang="ko-KR" altLang="en-US" sz="3600" b="1" dirty="0">
              <a:solidFill>
                <a:schemeClr val="accent3"/>
              </a:solidFill>
              <a:cs typeface="B Nazanin" panose="00000700000000000000" pitchFamily="2" charset="-78"/>
            </a:endParaRPr>
          </a:p>
        </p:txBody>
      </p:sp>
      <p:sp>
        <p:nvSpPr>
          <p:cNvPr id="101" name="TextBox 100">
            <a:extLst>
              <a:ext uri="{FF2B5EF4-FFF2-40B4-BE49-F238E27FC236}">
                <a16:creationId xmlns:a16="http://schemas.microsoft.com/office/drawing/2014/main" id="{C56F0C1A-7116-4BB6-A88F-C940316F36F5}"/>
              </a:ext>
            </a:extLst>
          </p:cNvPr>
          <p:cNvSpPr txBox="1"/>
          <p:nvPr/>
        </p:nvSpPr>
        <p:spPr>
          <a:xfrm>
            <a:off x="7773642" y="2239412"/>
            <a:ext cx="793290" cy="646331"/>
          </a:xfrm>
          <a:prstGeom prst="rect">
            <a:avLst/>
          </a:prstGeom>
          <a:noFill/>
        </p:spPr>
        <p:txBody>
          <a:bodyPr wrap="square" rtlCol="0">
            <a:spAutoFit/>
          </a:bodyPr>
          <a:lstStyle/>
          <a:p>
            <a:pPr algn="ctr" rtl="1"/>
            <a:r>
              <a:rPr lang="en-US" altLang="ko-KR" sz="3600" b="1" dirty="0">
                <a:solidFill>
                  <a:schemeClr val="accent4"/>
                </a:solidFill>
                <a:cs typeface="B Nazanin" panose="00000700000000000000" pitchFamily="2" charset="-78"/>
              </a:rPr>
              <a:t>04</a:t>
            </a:r>
            <a:endParaRPr lang="ko-KR" altLang="en-US" sz="3600" b="1" dirty="0">
              <a:solidFill>
                <a:schemeClr val="accent4"/>
              </a:solidFill>
              <a:cs typeface="B Nazanin" panose="00000700000000000000" pitchFamily="2" charset="-78"/>
            </a:endParaRPr>
          </a:p>
        </p:txBody>
      </p:sp>
      <p:sp>
        <p:nvSpPr>
          <p:cNvPr id="102" name="TextBox 101">
            <a:extLst>
              <a:ext uri="{FF2B5EF4-FFF2-40B4-BE49-F238E27FC236}">
                <a16:creationId xmlns:a16="http://schemas.microsoft.com/office/drawing/2014/main" id="{4DAE00F1-768E-4B99-A436-344966488EDF}"/>
              </a:ext>
            </a:extLst>
          </p:cNvPr>
          <p:cNvSpPr txBox="1"/>
          <p:nvPr/>
        </p:nvSpPr>
        <p:spPr>
          <a:xfrm>
            <a:off x="10427228" y="1892247"/>
            <a:ext cx="792088" cy="646331"/>
          </a:xfrm>
          <a:prstGeom prst="rect">
            <a:avLst/>
          </a:prstGeom>
          <a:noFill/>
        </p:spPr>
        <p:txBody>
          <a:bodyPr wrap="square" rtlCol="0">
            <a:spAutoFit/>
          </a:bodyPr>
          <a:lstStyle/>
          <a:p>
            <a:pPr algn="ctr" rtl="1"/>
            <a:r>
              <a:rPr lang="en-US" altLang="ko-KR" sz="3600" b="1" dirty="0">
                <a:solidFill>
                  <a:schemeClr val="accent5"/>
                </a:solidFill>
                <a:cs typeface="B Nazanin" panose="00000700000000000000" pitchFamily="2" charset="-78"/>
              </a:rPr>
              <a:t>05</a:t>
            </a:r>
            <a:endParaRPr lang="ko-KR" altLang="en-US" sz="3600" b="1" dirty="0">
              <a:solidFill>
                <a:schemeClr val="accent5"/>
              </a:solidFill>
              <a:cs typeface="B Nazanin" panose="00000700000000000000" pitchFamily="2" charset="-78"/>
            </a:endParaRPr>
          </a:p>
        </p:txBody>
      </p:sp>
      <p:sp>
        <p:nvSpPr>
          <p:cNvPr id="103" name="Rectangle 15">
            <a:extLst>
              <a:ext uri="{FF2B5EF4-FFF2-40B4-BE49-F238E27FC236}">
                <a16:creationId xmlns:a16="http://schemas.microsoft.com/office/drawing/2014/main" id="{6C8A250A-174D-4239-BF30-FEDF570543B6}"/>
              </a:ext>
            </a:extLst>
          </p:cNvPr>
          <p:cNvSpPr/>
          <p:nvPr/>
        </p:nvSpPr>
        <p:spPr>
          <a:xfrm rot="14270044">
            <a:off x="4928214" y="5345819"/>
            <a:ext cx="483690" cy="503852"/>
          </a:xfrm>
          <a:custGeom>
            <a:avLst/>
            <a:gdLst/>
            <a:ahLst/>
            <a:cxnLst/>
            <a:rect l="l" t="t" r="r" b="b"/>
            <a:pathLst>
              <a:path w="4088964" h="4259405">
                <a:moveTo>
                  <a:pt x="1480605" y="2231940"/>
                </a:moveTo>
                <a:lnTo>
                  <a:pt x="1199818" y="2044620"/>
                </a:lnTo>
                <a:lnTo>
                  <a:pt x="761621" y="2687221"/>
                </a:lnTo>
                <a:cubicBezTo>
                  <a:pt x="501536" y="2652619"/>
                  <a:pt x="265323" y="2467912"/>
                  <a:pt x="39127" y="2272940"/>
                </a:cubicBezTo>
                <a:cubicBezTo>
                  <a:pt x="-80639" y="2070133"/>
                  <a:pt x="269496" y="1743507"/>
                  <a:pt x="374515" y="1494038"/>
                </a:cubicBezTo>
                <a:lnTo>
                  <a:pt x="93728" y="1306717"/>
                </a:lnTo>
                <a:lnTo>
                  <a:pt x="1091841" y="1312633"/>
                </a:lnTo>
                <a:close/>
                <a:moveTo>
                  <a:pt x="2759566" y="226796"/>
                </a:moveTo>
                <a:cubicBezTo>
                  <a:pt x="2331051" y="377379"/>
                  <a:pt x="2150002" y="492309"/>
                  <a:pt x="1991062" y="643648"/>
                </a:cubicBezTo>
                <a:lnTo>
                  <a:pt x="1463599" y="1446568"/>
                </a:lnTo>
                <a:lnTo>
                  <a:pt x="610317" y="909936"/>
                </a:lnTo>
                <a:cubicBezTo>
                  <a:pt x="810411" y="627556"/>
                  <a:pt x="1020899" y="239191"/>
                  <a:pt x="1244930" y="61882"/>
                </a:cubicBezTo>
                <a:cubicBezTo>
                  <a:pt x="1491876" y="-75367"/>
                  <a:pt x="1697752" y="31605"/>
                  <a:pt x="2759566" y="226796"/>
                </a:cubicBezTo>
                <a:close/>
                <a:moveTo>
                  <a:pt x="1722488" y="3820535"/>
                </a:moveTo>
                <a:cubicBezTo>
                  <a:pt x="1376925" y="3801485"/>
                  <a:pt x="936112" y="3830060"/>
                  <a:pt x="666750" y="3734810"/>
                </a:cubicBezTo>
                <a:cubicBezTo>
                  <a:pt x="419100" y="3598835"/>
                  <a:pt x="400050" y="3367610"/>
                  <a:pt x="0" y="2364860"/>
                </a:cubicBezTo>
                <a:cubicBezTo>
                  <a:pt x="355600" y="2647435"/>
                  <a:pt x="549276" y="2739510"/>
                  <a:pt x="762000" y="2793485"/>
                </a:cubicBezTo>
                <a:lnTo>
                  <a:pt x="1722487" y="2812535"/>
                </a:lnTo>
                <a:close/>
                <a:moveTo>
                  <a:pt x="3605396" y="869465"/>
                </a:moveTo>
                <a:lnTo>
                  <a:pt x="3069019" y="1711228"/>
                </a:lnTo>
                <a:lnTo>
                  <a:pt x="2083849" y="1550906"/>
                </a:lnTo>
                <a:lnTo>
                  <a:pt x="2391902" y="1412941"/>
                </a:lnTo>
                <a:lnTo>
                  <a:pt x="2081217" y="699900"/>
                </a:lnTo>
                <a:cubicBezTo>
                  <a:pt x="2248971" y="498156"/>
                  <a:pt x="2531081" y="396532"/>
                  <a:pt x="2816547" y="308854"/>
                </a:cubicBezTo>
                <a:cubicBezTo>
                  <a:pt x="3051986" y="315439"/>
                  <a:pt x="3142075" y="785719"/>
                  <a:pt x="3297344" y="1007430"/>
                </a:cubicBezTo>
                <a:close/>
                <a:moveTo>
                  <a:pt x="3222215" y="3788662"/>
                </a:moveTo>
                <a:cubicBezTo>
                  <a:pt x="3089072" y="3954283"/>
                  <a:pt x="2662122" y="3869088"/>
                  <a:pt x="2413930" y="3921936"/>
                </a:cubicBezTo>
                <a:lnTo>
                  <a:pt x="2420658" y="4259405"/>
                </a:lnTo>
                <a:lnTo>
                  <a:pt x="1855155" y="3436926"/>
                </a:lnTo>
                <a:lnTo>
                  <a:pt x="2387428" y="2592563"/>
                </a:lnTo>
                <a:lnTo>
                  <a:pt x="2394156" y="2930032"/>
                </a:lnTo>
                <a:lnTo>
                  <a:pt x="3171906" y="2922431"/>
                </a:lnTo>
                <a:cubicBezTo>
                  <a:pt x="3292132" y="3155642"/>
                  <a:pt x="3275533" y="3455038"/>
                  <a:pt x="3244786" y="3752078"/>
                </a:cubicBezTo>
                <a:cubicBezTo>
                  <a:pt x="3238662" y="3765464"/>
                  <a:pt x="3231091" y="3777620"/>
                  <a:pt x="3222215" y="3788662"/>
                </a:cubicBezTo>
                <a:close/>
                <a:moveTo>
                  <a:pt x="3948285" y="2834020"/>
                </a:moveTo>
                <a:cubicBezTo>
                  <a:pt x="3833022" y="3018741"/>
                  <a:pt x="3639730" y="3281008"/>
                  <a:pt x="3342579" y="3731662"/>
                </a:cubicBezTo>
                <a:cubicBezTo>
                  <a:pt x="3371271" y="3278367"/>
                  <a:pt x="3336159" y="3066813"/>
                  <a:pt x="3258895" y="2861397"/>
                </a:cubicBezTo>
                <a:lnTo>
                  <a:pt x="2725671" y="2062291"/>
                </a:lnTo>
                <a:lnTo>
                  <a:pt x="3552883" y="1486284"/>
                </a:lnTo>
                <a:cubicBezTo>
                  <a:pt x="3734716" y="1780754"/>
                  <a:pt x="4010062" y="2126176"/>
                  <a:pt x="4085819" y="2401657"/>
                </a:cubicBezTo>
                <a:cubicBezTo>
                  <a:pt x="4100783" y="2542124"/>
                  <a:pt x="4063549" y="2649298"/>
                  <a:pt x="3948285" y="283402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0">
              <a:cs typeface="B Nazanin" panose="00000700000000000000" pitchFamily="2" charset="-78"/>
            </a:endParaRPr>
          </a:p>
        </p:txBody>
      </p:sp>
      <p:sp>
        <p:nvSpPr>
          <p:cNvPr id="104" name="Isosceles Triangle 22">
            <a:extLst>
              <a:ext uri="{FF2B5EF4-FFF2-40B4-BE49-F238E27FC236}">
                <a16:creationId xmlns:a16="http://schemas.microsoft.com/office/drawing/2014/main" id="{68B16E7D-29E3-4A67-AD35-4B21FDADFDE0}"/>
              </a:ext>
            </a:extLst>
          </p:cNvPr>
          <p:cNvSpPr/>
          <p:nvPr/>
        </p:nvSpPr>
        <p:spPr>
          <a:xfrm rot="19800000">
            <a:off x="6962894" y="5317587"/>
            <a:ext cx="560414" cy="560321"/>
          </a:xfrm>
          <a:custGeom>
            <a:avLst/>
            <a:gdLst/>
            <a:ahLst/>
            <a:cxnLst/>
            <a:rect l="l" t="t" r="r" b="b"/>
            <a:pathLst>
              <a:path w="3948369" h="3947711">
                <a:moveTo>
                  <a:pt x="1024184" y="1327019"/>
                </a:moveTo>
                <a:cubicBezTo>
                  <a:pt x="953964" y="1286477"/>
                  <a:pt x="864174" y="1310536"/>
                  <a:pt x="823632" y="1380756"/>
                </a:cubicBezTo>
                <a:cubicBezTo>
                  <a:pt x="783091" y="1450976"/>
                  <a:pt x="807150" y="1540767"/>
                  <a:pt x="877370" y="1581308"/>
                </a:cubicBezTo>
                <a:cubicBezTo>
                  <a:pt x="947590" y="1621850"/>
                  <a:pt x="1037380" y="1597790"/>
                  <a:pt x="1077922" y="1527570"/>
                </a:cubicBezTo>
                <a:cubicBezTo>
                  <a:pt x="1118463" y="1457350"/>
                  <a:pt x="1094404" y="1367560"/>
                  <a:pt x="1024184" y="1327019"/>
                </a:cubicBezTo>
                <a:close/>
                <a:moveTo>
                  <a:pt x="3610643" y="2228121"/>
                </a:moveTo>
                <a:cubicBezTo>
                  <a:pt x="3600833" y="2220477"/>
                  <a:pt x="3589363" y="2214630"/>
                  <a:pt x="3576595" y="2211209"/>
                </a:cubicBezTo>
                <a:cubicBezTo>
                  <a:pt x="3525522" y="2197524"/>
                  <a:pt x="3473024" y="2227833"/>
                  <a:pt x="3459339" y="2278906"/>
                </a:cubicBezTo>
                <a:cubicBezTo>
                  <a:pt x="3445654" y="2329979"/>
                  <a:pt x="3475964" y="2382476"/>
                  <a:pt x="3527037" y="2396161"/>
                </a:cubicBezTo>
                <a:cubicBezTo>
                  <a:pt x="3578110" y="2409846"/>
                  <a:pt x="3630607" y="2379537"/>
                  <a:pt x="3644292" y="2328464"/>
                </a:cubicBezTo>
                <a:cubicBezTo>
                  <a:pt x="3654556" y="2290159"/>
                  <a:pt x="3640073" y="2251053"/>
                  <a:pt x="3610643" y="2228121"/>
                </a:cubicBezTo>
                <a:close/>
                <a:moveTo>
                  <a:pt x="3948369" y="2177025"/>
                </a:moveTo>
                <a:lnTo>
                  <a:pt x="3902391" y="2247588"/>
                </a:lnTo>
                <a:cubicBezTo>
                  <a:pt x="3840166" y="2207044"/>
                  <a:pt x="3769677" y="2184131"/>
                  <a:pt x="3697935" y="2180296"/>
                </a:cubicBezTo>
                <a:cubicBezTo>
                  <a:pt x="3737123" y="2226403"/>
                  <a:pt x="3753617" y="2290363"/>
                  <a:pt x="3736768" y="2353243"/>
                </a:cubicBezTo>
                <a:cubicBezTo>
                  <a:pt x="3709398" y="2455390"/>
                  <a:pt x="3604404" y="2516008"/>
                  <a:pt x="3502258" y="2488638"/>
                </a:cubicBezTo>
                <a:cubicBezTo>
                  <a:pt x="3400111" y="2461268"/>
                  <a:pt x="3339493" y="2356274"/>
                  <a:pt x="3366863" y="2254127"/>
                </a:cubicBezTo>
                <a:cubicBezTo>
                  <a:pt x="3381032" y="2201247"/>
                  <a:pt x="3416004" y="2159497"/>
                  <a:pt x="3460818" y="2135698"/>
                </a:cubicBezTo>
                <a:cubicBezTo>
                  <a:pt x="3436032" y="2129730"/>
                  <a:pt x="3409996" y="2129302"/>
                  <a:pt x="3383900" y="2133133"/>
                </a:cubicBezTo>
                <a:cubicBezTo>
                  <a:pt x="3331988" y="2140756"/>
                  <a:pt x="3285146" y="2164460"/>
                  <a:pt x="3249703" y="2200200"/>
                </a:cubicBezTo>
                <a:cubicBezTo>
                  <a:pt x="3299772" y="2410806"/>
                  <a:pt x="3262997" y="2663063"/>
                  <a:pt x="3111944" y="2983361"/>
                </a:cubicBezTo>
                <a:cubicBezTo>
                  <a:pt x="2900481" y="3337269"/>
                  <a:pt x="2604169" y="3479398"/>
                  <a:pt x="2264290" y="3473876"/>
                </a:cubicBezTo>
                <a:lnTo>
                  <a:pt x="1854414" y="3947711"/>
                </a:lnTo>
                <a:lnTo>
                  <a:pt x="1615515" y="3809782"/>
                </a:lnTo>
                <a:lnTo>
                  <a:pt x="1764774" y="3379707"/>
                </a:lnTo>
                <a:cubicBezTo>
                  <a:pt x="1587770" y="3319643"/>
                  <a:pt x="1405350" y="3232972"/>
                  <a:pt x="1221865" y="3127037"/>
                </a:cubicBezTo>
                <a:cubicBezTo>
                  <a:pt x="1120271" y="3068382"/>
                  <a:pt x="1025311" y="3004264"/>
                  <a:pt x="938291" y="2935309"/>
                </a:cubicBezTo>
                <a:lnTo>
                  <a:pt x="509476" y="3157353"/>
                </a:lnTo>
                <a:lnTo>
                  <a:pt x="247593" y="2999226"/>
                </a:lnTo>
                <a:lnTo>
                  <a:pt x="599626" y="2603610"/>
                </a:lnTo>
                <a:cubicBezTo>
                  <a:pt x="384783" y="2338553"/>
                  <a:pt x="289709" y="2193107"/>
                  <a:pt x="174176" y="1843897"/>
                </a:cubicBezTo>
                <a:lnTo>
                  <a:pt x="0" y="1381252"/>
                </a:lnTo>
                <a:lnTo>
                  <a:pt x="107522" y="1111013"/>
                </a:lnTo>
                <a:cubicBezTo>
                  <a:pt x="159316" y="1021302"/>
                  <a:pt x="259400" y="1099908"/>
                  <a:pt x="349113" y="1151702"/>
                </a:cubicBezTo>
                <a:lnTo>
                  <a:pt x="486246" y="1217020"/>
                </a:lnTo>
                <a:cubicBezTo>
                  <a:pt x="628225" y="1148493"/>
                  <a:pt x="768311" y="1094036"/>
                  <a:pt x="908721" y="1057007"/>
                </a:cubicBezTo>
                <a:cubicBezTo>
                  <a:pt x="1011476" y="947354"/>
                  <a:pt x="1021990" y="857768"/>
                  <a:pt x="976491" y="611195"/>
                </a:cubicBezTo>
                <a:cubicBezTo>
                  <a:pt x="1335325" y="817429"/>
                  <a:pt x="1326102" y="899150"/>
                  <a:pt x="1389221" y="1007976"/>
                </a:cubicBezTo>
                <a:cubicBezTo>
                  <a:pt x="1615807" y="1002289"/>
                  <a:pt x="1836555" y="1044211"/>
                  <a:pt x="2066828" y="1133629"/>
                </a:cubicBezTo>
                <a:cubicBezTo>
                  <a:pt x="2047082" y="1203277"/>
                  <a:pt x="2048342" y="1275855"/>
                  <a:pt x="2067080" y="1343672"/>
                </a:cubicBezTo>
                <a:cubicBezTo>
                  <a:pt x="2009772" y="1325329"/>
                  <a:pt x="1950048" y="1312156"/>
                  <a:pt x="1888409" y="1302802"/>
                </a:cubicBezTo>
                <a:lnTo>
                  <a:pt x="1831983" y="1466454"/>
                </a:lnTo>
                <a:cubicBezTo>
                  <a:pt x="2171713" y="1545279"/>
                  <a:pt x="2334158" y="1639067"/>
                  <a:pt x="2533793" y="1871644"/>
                </a:cubicBezTo>
                <a:lnTo>
                  <a:pt x="2655130" y="1752801"/>
                </a:lnTo>
                <a:cubicBezTo>
                  <a:pt x="2623271" y="1710443"/>
                  <a:pt x="2589631" y="1671169"/>
                  <a:pt x="2553401" y="1635762"/>
                </a:cubicBezTo>
                <a:cubicBezTo>
                  <a:pt x="2626342" y="1620812"/>
                  <a:pt x="2694472" y="1585039"/>
                  <a:pt x="2748239" y="1530606"/>
                </a:cubicBezTo>
                <a:cubicBezTo>
                  <a:pt x="2959801" y="1699876"/>
                  <a:pt x="3152007" y="1908367"/>
                  <a:pt x="3223775" y="2111154"/>
                </a:cubicBezTo>
                <a:cubicBezTo>
                  <a:pt x="3265103" y="2076949"/>
                  <a:pt x="3316077" y="2055387"/>
                  <a:pt x="3371292" y="2047279"/>
                </a:cubicBezTo>
                <a:cubicBezTo>
                  <a:pt x="3454199" y="2035105"/>
                  <a:pt x="3536665" y="2054733"/>
                  <a:pt x="3603728" y="2099347"/>
                </a:cubicBezTo>
                <a:cubicBezTo>
                  <a:pt x="3679156" y="2088543"/>
                  <a:pt x="3756158" y="2095770"/>
                  <a:pt x="3828792" y="2119628"/>
                </a:cubicBezTo>
                <a:cubicBezTo>
                  <a:pt x="3870454" y="2133311"/>
                  <a:pt x="3910678" y="2152466"/>
                  <a:pt x="3948369" y="2177025"/>
                </a:cubicBezTo>
                <a:close/>
                <a:moveTo>
                  <a:pt x="2661401" y="883270"/>
                </a:moveTo>
                <a:cubicBezTo>
                  <a:pt x="2838812" y="985699"/>
                  <a:pt x="2899598" y="1212554"/>
                  <a:pt x="2797170" y="1389966"/>
                </a:cubicBezTo>
                <a:cubicBezTo>
                  <a:pt x="2694741" y="1567377"/>
                  <a:pt x="2467885" y="1628163"/>
                  <a:pt x="2290474" y="1525735"/>
                </a:cubicBezTo>
                <a:cubicBezTo>
                  <a:pt x="2113063" y="1423306"/>
                  <a:pt x="2052277" y="1196450"/>
                  <a:pt x="2154705" y="1019039"/>
                </a:cubicBezTo>
                <a:cubicBezTo>
                  <a:pt x="2257134" y="841627"/>
                  <a:pt x="2483990" y="780842"/>
                  <a:pt x="2661401" y="883270"/>
                </a:cubicBezTo>
                <a:close/>
                <a:moveTo>
                  <a:pt x="2494139" y="49756"/>
                </a:moveTo>
                <a:cubicBezTo>
                  <a:pt x="2671551" y="152184"/>
                  <a:pt x="2732337" y="379040"/>
                  <a:pt x="2629908" y="556451"/>
                </a:cubicBezTo>
                <a:cubicBezTo>
                  <a:pt x="2527480" y="733863"/>
                  <a:pt x="2300624" y="794648"/>
                  <a:pt x="2123212" y="692220"/>
                </a:cubicBezTo>
                <a:cubicBezTo>
                  <a:pt x="1945801" y="589791"/>
                  <a:pt x="1885015" y="362936"/>
                  <a:pt x="1987444" y="185524"/>
                </a:cubicBezTo>
                <a:cubicBezTo>
                  <a:pt x="2089872" y="8113"/>
                  <a:pt x="2316728" y="-52673"/>
                  <a:pt x="2494139" y="49756"/>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0">
              <a:cs typeface="B Nazanin" panose="00000700000000000000" pitchFamily="2" charset="-78"/>
            </a:endParaRPr>
          </a:p>
        </p:txBody>
      </p:sp>
      <p:sp>
        <p:nvSpPr>
          <p:cNvPr id="105" name="Oval 21">
            <a:extLst>
              <a:ext uri="{FF2B5EF4-FFF2-40B4-BE49-F238E27FC236}">
                <a16:creationId xmlns:a16="http://schemas.microsoft.com/office/drawing/2014/main" id="{9036BE4A-F3BC-4E60-8105-130F794C0184}"/>
              </a:ext>
            </a:extLst>
          </p:cNvPr>
          <p:cNvSpPr/>
          <p:nvPr/>
        </p:nvSpPr>
        <p:spPr>
          <a:xfrm rot="20700000">
            <a:off x="9316628" y="5377098"/>
            <a:ext cx="503514" cy="441294"/>
          </a:xfrm>
          <a:custGeom>
            <a:avLst/>
            <a:gdLst/>
            <a:ahLst/>
            <a:cxnLst/>
            <a:rect l="l" t="t" r="r" b="b"/>
            <a:pathLst>
              <a:path w="4088377" h="3321003">
                <a:moveTo>
                  <a:pt x="1365628" y="1622218"/>
                </a:moveTo>
                <a:cubicBezTo>
                  <a:pt x="1121373" y="1556771"/>
                  <a:pt x="870309" y="1701722"/>
                  <a:pt x="804861" y="1945977"/>
                </a:cubicBezTo>
                <a:cubicBezTo>
                  <a:pt x="739413" y="2190232"/>
                  <a:pt x="884365" y="2441296"/>
                  <a:pt x="1128620" y="2506744"/>
                </a:cubicBezTo>
                <a:cubicBezTo>
                  <a:pt x="1372875" y="2572191"/>
                  <a:pt x="1623939" y="2427240"/>
                  <a:pt x="1689387" y="2182985"/>
                </a:cubicBezTo>
                <a:cubicBezTo>
                  <a:pt x="1754835" y="1938730"/>
                  <a:pt x="1609883" y="1687666"/>
                  <a:pt x="1365628" y="1622218"/>
                </a:cubicBezTo>
                <a:close/>
                <a:moveTo>
                  <a:pt x="1447099" y="1318163"/>
                </a:moveTo>
                <a:cubicBezTo>
                  <a:pt x="1859279" y="1428606"/>
                  <a:pt x="2103885" y="1852277"/>
                  <a:pt x="1993442" y="2264456"/>
                </a:cubicBezTo>
                <a:cubicBezTo>
                  <a:pt x="1882999" y="2676636"/>
                  <a:pt x="1459328" y="2921242"/>
                  <a:pt x="1047149" y="2810799"/>
                </a:cubicBezTo>
                <a:cubicBezTo>
                  <a:pt x="634969" y="2700356"/>
                  <a:pt x="390363" y="2276685"/>
                  <a:pt x="500806" y="1864505"/>
                </a:cubicBezTo>
                <a:cubicBezTo>
                  <a:pt x="611249" y="1452326"/>
                  <a:pt x="1034920" y="1207720"/>
                  <a:pt x="1447099" y="1318163"/>
                </a:cubicBezTo>
                <a:close/>
                <a:moveTo>
                  <a:pt x="1476725" y="1207597"/>
                </a:moveTo>
                <a:cubicBezTo>
                  <a:pt x="1003481" y="1080792"/>
                  <a:pt x="517045" y="1361635"/>
                  <a:pt x="390240" y="1834879"/>
                </a:cubicBezTo>
                <a:cubicBezTo>
                  <a:pt x="263435" y="2308124"/>
                  <a:pt x="544279" y="2794559"/>
                  <a:pt x="1017523" y="2921365"/>
                </a:cubicBezTo>
                <a:cubicBezTo>
                  <a:pt x="1490767" y="3048170"/>
                  <a:pt x="1977202" y="2767326"/>
                  <a:pt x="2104008" y="2294082"/>
                </a:cubicBezTo>
                <a:cubicBezTo>
                  <a:pt x="2230813" y="1820838"/>
                  <a:pt x="1949969" y="1334403"/>
                  <a:pt x="1476725" y="1207597"/>
                </a:cubicBezTo>
                <a:close/>
                <a:moveTo>
                  <a:pt x="3290290" y="1590224"/>
                </a:moveTo>
                <a:cubicBezTo>
                  <a:pt x="3269727" y="1586016"/>
                  <a:pt x="3248437" y="1583806"/>
                  <a:pt x="3226630" y="1583806"/>
                </a:cubicBezTo>
                <a:cubicBezTo>
                  <a:pt x="3052179" y="1583806"/>
                  <a:pt x="2910758" y="1725227"/>
                  <a:pt x="2910758" y="1899678"/>
                </a:cubicBezTo>
                <a:cubicBezTo>
                  <a:pt x="2910758" y="2074130"/>
                  <a:pt x="3052179" y="2215551"/>
                  <a:pt x="3226630" y="2215550"/>
                </a:cubicBezTo>
                <a:cubicBezTo>
                  <a:pt x="3401082" y="2215551"/>
                  <a:pt x="3542503" y="2074130"/>
                  <a:pt x="3542502" y="1899678"/>
                </a:cubicBezTo>
                <a:cubicBezTo>
                  <a:pt x="3542503" y="1747033"/>
                  <a:pt x="3434228" y="1619677"/>
                  <a:pt x="3290290" y="1590224"/>
                </a:cubicBezTo>
                <a:close/>
                <a:moveTo>
                  <a:pt x="3334055" y="1377473"/>
                </a:moveTo>
                <a:cubicBezTo>
                  <a:pt x="3576950" y="1427177"/>
                  <a:pt x="3759665" y="1642090"/>
                  <a:pt x="3759665" y="1899678"/>
                </a:cubicBezTo>
                <a:cubicBezTo>
                  <a:pt x="3759665" y="2194064"/>
                  <a:pt x="3521017" y="2432713"/>
                  <a:pt x="3226630" y="2432713"/>
                </a:cubicBezTo>
                <a:cubicBezTo>
                  <a:pt x="2932244" y="2432712"/>
                  <a:pt x="2693596" y="2194065"/>
                  <a:pt x="2693596" y="1899678"/>
                </a:cubicBezTo>
                <a:cubicBezTo>
                  <a:pt x="2693596" y="1605292"/>
                  <a:pt x="2932244" y="1366644"/>
                  <a:pt x="3226630" y="1366644"/>
                </a:cubicBezTo>
                <a:cubicBezTo>
                  <a:pt x="3263429" y="1366644"/>
                  <a:pt x="3299356" y="1370373"/>
                  <a:pt x="3334055" y="1377473"/>
                </a:cubicBezTo>
                <a:close/>
                <a:moveTo>
                  <a:pt x="1391137" y="789478"/>
                </a:moveTo>
                <a:lnTo>
                  <a:pt x="1759910" y="888290"/>
                </a:lnTo>
                <a:lnTo>
                  <a:pt x="1754625" y="1202375"/>
                </a:lnTo>
                <a:lnTo>
                  <a:pt x="1744979" y="1199790"/>
                </a:lnTo>
                <a:cubicBezTo>
                  <a:pt x="1823578" y="1244024"/>
                  <a:pt x="1894617" y="1298265"/>
                  <a:pt x="1954704" y="1362586"/>
                </a:cubicBezTo>
                <a:lnTo>
                  <a:pt x="2234317" y="1293059"/>
                </a:lnTo>
                <a:lnTo>
                  <a:pt x="2413554" y="1630152"/>
                </a:lnTo>
                <a:lnTo>
                  <a:pt x="2214321" y="1809770"/>
                </a:lnTo>
                <a:cubicBezTo>
                  <a:pt x="2239296" y="1900740"/>
                  <a:pt x="2251067" y="1995997"/>
                  <a:pt x="2246841" y="2092825"/>
                </a:cubicBezTo>
                <a:lnTo>
                  <a:pt x="2495698" y="2230974"/>
                </a:lnTo>
                <a:lnTo>
                  <a:pt x="2396885" y="2599747"/>
                </a:lnTo>
                <a:lnTo>
                  <a:pt x="2094912" y="2594668"/>
                </a:lnTo>
                <a:cubicBezTo>
                  <a:pt x="2056732" y="2658461"/>
                  <a:pt x="2010475" y="2715996"/>
                  <a:pt x="1958644" y="2767359"/>
                </a:cubicBezTo>
                <a:lnTo>
                  <a:pt x="2057814" y="3026193"/>
                </a:lnTo>
                <a:lnTo>
                  <a:pt x="1745078" y="3245174"/>
                </a:lnTo>
                <a:lnTo>
                  <a:pt x="1507869" y="3039237"/>
                </a:lnTo>
                <a:lnTo>
                  <a:pt x="1536736" y="3019025"/>
                </a:lnTo>
                <a:cubicBezTo>
                  <a:pt x="1445878" y="3048429"/>
                  <a:pt x="1349798" y="3062567"/>
                  <a:pt x="1251837" y="3062021"/>
                </a:cubicBezTo>
                <a:lnTo>
                  <a:pt x="1108065" y="3321003"/>
                </a:lnTo>
                <a:lnTo>
                  <a:pt x="739291" y="3222191"/>
                </a:lnTo>
                <a:lnTo>
                  <a:pt x="744274" y="2926021"/>
                </a:lnTo>
                <a:cubicBezTo>
                  <a:pt x="666128" y="2881484"/>
                  <a:pt x="595548" y="2827017"/>
                  <a:pt x="535891" y="2762576"/>
                </a:cubicBezTo>
                <a:lnTo>
                  <a:pt x="540671" y="2772825"/>
                </a:lnTo>
                <a:lnTo>
                  <a:pt x="232276" y="2832568"/>
                </a:lnTo>
                <a:lnTo>
                  <a:pt x="70927" y="2486556"/>
                </a:lnTo>
                <a:lnTo>
                  <a:pt x="279495" y="2317444"/>
                </a:lnTo>
                <a:cubicBezTo>
                  <a:pt x="257233" y="2235849"/>
                  <a:pt x="245603" y="2150814"/>
                  <a:pt x="245586" y="2064274"/>
                </a:cubicBezTo>
                <a:lnTo>
                  <a:pt x="0" y="1927940"/>
                </a:lnTo>
                <a:lnTo>
                  <a:pt x="98812" y="1559167"/>
                </a:lnTo>
                <a:lnTo>
                  <a:pt x="380240" y="1563901"/>
                </a:lnTo>
                <a:cubicBezTo>
                  <a:pt x="418421" y="1496524"/>
                  <a:pt x="464524" y="1435092"/>
                  <a:pt x="516679" y="1380105"/>
                </a:cubicBezTo>
                <a:lnTo>
                  <a:pt x="422419" y="1089378"/>
                </a:lnTo>
                <a:lnTo>
                  <a:pt x="746189" y="887063"/>
                </a:lnTo>
                <a:lnTo>
                  <a:pt x="972292" y="1105134"/>
                </a:lnTo>
                <a:lnTo>
                  <a:pt x="970019" y="1106554"/>
                </a:lnTo>
                <a:cubicBezTo>
                  <a:pt x="1058903" y="1078586"/>
                  <a:pt x="1152743" y="1065659"/>
                  <a:pt x="1248316" y="1066709"/>
                </a:cubicBezTo>
                <a:lnTo>
                  <a:pt x="1238669" y="1064125"/>
                </a:lnTo>
                <a:close/>
                <a:moveTo>
                  <a:pt x="3349970" y="1300109"/>
                </a:moveTo>
                <a:cubicBezTo>
                  <a:pt x="3310130" y="1291957"/>
                  <a:pt x="3268880" y="1287676"/>
                  <a:pt x="3226630" y="1287676"/>
                </a:cubicBezTo>
                <a:cubicBezTo>
                  <a:pt x="2888631" y="1287676"/>
                  <a:pt x="2614628" y="1561679"/>
                  <a:pt x="2614628" y="1899678"/>
                </a:cubicBezTo>
                <a:cubicBezTo>
                  <a:pt x="2614628" y="2237678"/>
                  <a:pt x="2888630" y="2511680"/>
                  <a:pt x="3226630" y="2511681"/>
                </a:cubicBezTo>
                <a:cubicBezTo>
                  <a:pt x="3564630" y="2511681"/>
                  <a:pt x="3838633" y="2237678"/>
                  <a:pt x="3838633" y="1899678"/>
                </a:cubicBezTo>
                <a:cubicBezTo>
                  <a:pt x="3838632" y="1603928"/>
                  <a:pt x="3628849" y="1357176"/>
                  <a:pt x="3349970" y="1300109"/>
                </a:cubicBezTo>
                <a:close/>
                <a:moveTo>
                  <a:pt x="3358324" y="1024334"/>
                </a:moveTo>
                <a:lnTo>
                  <a:pt x="3410883" y="1234575"/>
                </a:lnTo>
                <a:lnTo>
                  <a:pt x="3403994" y="1234575"/>
                </a:lnTo>
                <a:cubicBezTo>
                  <a:pt x="3464268" y="1250018"/>
                  <a:pt x="3521292" y="1273478"/>
                  <a:pt x="3572818" y="1305612"/>
                </a:cubicBezTo>
                <a:lnTo>
                  <a:pt x="3746730" y="1209354"/>
                </a:lnTo>
                <a:lnTo>
                  <a:pt x="3926358" y="1401981"/>
                </a:lnTo>
                <a:lnTo>
                  <a:pt x="3825667" y="1557247"/>
                </a:lnTo>
                <a:cubicBezTo>
                  <a:pt x="3858552" y="1613408"/>
                  <a:pt x="3883404" y="1674784"/>
                  <a:pt x="3897877" y="1740062"/>
                </a:cubicBezTo>
                <a:lnTo>
                  <a:pt x="4088377" y="1787686"/>
                </a:lnTo>
                <a:lnTo>
                  <a:pt x="4088377" y="2051071"/>
                </a:lnTo>
                <a:lnTo>
                  <a:pt x="3886243" y="2101605"/>
                </a:lnTo>
                <a:cubicBezTo>
                  <a:pt x="3872191" y="2150933"/>
                  <a:pt x="3851639" y="2197531"/>
                  <a:pt x="3826272" y="2241013"/>
                </a:cubicBezTo>
                <a:lnTo>
                  <a:pt x="3938572" y="2395786"/>
                </a:lnTo>
                <a:lnTo>
                  <a:pt x="3769272" y="2597551"/>
                </a:lnTo>
                <a:lnTo>
                  <a:pt x="3574432" y="2502674"/>
                </a:lnTo>
                <a:lnTo>
                  <a:pt x="3590059" y="2484050"/>
                </a:lnTo>
                <a:cubicBezTo>
                  <a:pt x="3534764" y="2519868"/>
                  <a:pt x="3473263" y="2546445"/>
                  <a:pt x="3407886" y="2563572"/>
                </a:cubicBezTo>
                <a:lnTo>
                  <a:pt x="3358323" y="2761823"/>
                </a:lnTo>
                <a:lnTo>
                  <a:pt x="3094938" y="2761823"/>
                </a:lnTo>
                <a:lnTo>
                  <a:pt x="3045375" y="2563574"/>
                </a:lnTo>
                <a:cubicBezTo>
                  <a:pt x="2985349" y="2547848"/>
                  <a:pt x="2928591" y="2524155"/>
                  <a:pt x="2877330" y="2491865"/>
                </a:cubicBezTo>
                <a:lnTo>
                  <a:pt x="2882346" y="2497841"/>
                </a:lnTo>
                <a:lnTo>
                  <a:pt x="2687507" y="2592718"/>
                </a:lnTo>
                <a:lnTo>
                  <a:pt x="2518206" y="2390954"/>
                </a:lnTo>
                <a:lnTo>
                  <a:pt x="2626994" y="2241021"/>
                </a:lnTo>
                <a:cubicBezTo>
                  <a:pt x="2597591" y="2190623"/>
                  <a:pt x="2574657" y="2136035"/>
                  <a:pt x="2559194" y="2078370"/>
                </a:cubicBezTo>
                <a:lnTo>
                  <a:pt x="2371198" y="2031371"/>
                </a:lnTo>
                <a:lnTo>
                  <a:pt x="2371198" y="1767986"/>
                </a:lnTo>
                <a:lnTo>
                  <a:pt x="2559579" y="1720890"/>
                </a:lnTo>
                <a:cubicBezTo>
                  <a:pt x="2572992" y="1669175"/>
                  <a:pt x="2592745" y="1620006"/>
                  <a:pt x="2617681" y="1574051"/>
                </a:cubicBezTo>
                <a:lnTo>
                  <a:pt x="2502958" y="1397149"/>
                </a:lnTo>
                <a:lnTo>
                  <a:pt x="2682587" y="1204520"/>
                </a:lnTo>
                <a:lnTo>
                  <a:pt x="2872193" y="1309466"/>
                </a:lnTo>
                <a:lnTo>
                  <a:pt x="2870932" y="1310818"/>
                </a:lnTo>
                <a:cubicBezTo>
                  <a:pt x="2925169" y="1276310"/>
                  <a:pt x="2985393" y="1250941"/>
                  <a:pt x="3049268" y="1234575"/>
                </a:cubicBezTo>
                <a:lnTo>
                  <a:pt x="3042378" y="1234576"/>
                </a:lnTo>
                <a:lnTo>
                  <a:pt x="3094939" y="1024334"/>
                </a:lnTo>
                <a:close/>
                <a:moveTo>
                  <a:pt x="2786480" y="402820"/>
                </a:moveTo>
                <a:cubicBezTo>
                  <a:pt x="2745900" y="389943"/>
                  <a:pt x="2701172" y="388627"/>
                  <a:pt x="2657264" y="401580"/>
                </a:cubicBezTo>
                <a:cubicBezTo>
                  <a:pt x="2540176" y="436121"/>
                  <a:pt x="2473258" y="559041"/>
                  <a:pt x="2507800" y="676128"/>
                </a:cubicBezTo>
                <a:cubicBezTo>
                  <a:pt x="2542340" y="793216"/>
                  <a:pt x="2665260" y="860133"/>
                  <a:pt x="2782348" y="825592"/>
                </a:cubicBezTo>
                <a:cubicBezTo>
                  <a:pt x="2899435" y="791051"/>
                  <a:pt x="2966353" y="668132"/>
                  <a:pt x="2931812" y="551045"/>
                </a:cubicBezTo>
                <a:cubicBezTo>
                  <a:pt x="2910223" y="477864"/>
                  <a:pt x="2854113" y="424282"/>
                  <a:pt x="2786480" y="402820"/>
                </a:cubicBezTo>
                <a:close/>
                <a:moveTo>
                  <a:pt x="2932202" y="47278"/>
                </a:moveTo>
                <a:lnTo>
                  <a:pt x="3090904" y="140999"/>
                </a:lnTo>
                <a:lnTo>
                  <a:pt x="3054065" y="265147"/>
                </a:lnTo>
                <a:cubicBezTo>
                  <a:pt x="3087256" y="296329"/>
                  <a:pt x="3116089" y="332603"/>
                  <a:pt x="3138727" y="373550"/>
                </a:cubicBezTo>
                <a:lnTo>
                  <a:pt x="3276016" y="367796"/>
                </a:lnTo>
                <a:lnTo>
                  <a:pt x="3328165" y="544574"/>
                </a:lnTo>
                <a:lnTo>
                  <a:pt x="3202503" y="618514"/>
                </a:lnTo>
                <a:cubicBezTo>
                  <a:pt x="3202838" y="654403"/>
                  <a:pt x="3198271" y="689748"/>
                  <a:pt x="3189855" y="723955"/>
                </a:cubicBezTo>
                <a:lnTo>
                  <a:pt x="3295873" y="805599"/>
                </a:lnTo>
                <a:lnTo>
                  <a:pt x="3222192" y="974540"/>
                </a:lnTo>
                <a:lnTo>
                  <a:pt x="3072634" y="949439"/>
                </a:lnTo>
                <a:lnTo>
                  <a:pt x="3079435" y="933845"/>
                </a:lnTo>
                <a:cubicBezTo>
                  <a:pt x="3049413" y="968833"/>
                  <a:pt x="3013398" y="998848"/>
                  <a:pt x="2972910" y="1023288"/>
                </a:cubicBezTo>
                <a:lnTo>
                  <a:pt x="2978897" y="1166163"/>
                </a:lnTo>
                <a:lnTo>
                  <a:pt x="2802119" y="1218312"/>
                </a:lnTo>
                <a:lnTo>
                  <a:pt x="2729602" y="1095065"/>
                </a:lnTo>
                <a:cubicBezTo>
                  <a:pt x="2686199" y="1096396"/>
                  <a:pt x="2643414" y="1091732"/>
                  <a:pt x="2602615" y="1080209"/>
                </a:cubicBezTo>
                <a:lnTo>
                  <a:pt x="2607165" y="1083226"/>
                </a:lnTo>
                <a:lnTo>
                  <a:pt x="2495179" y="1185484"/>
                </a:lnTo>
                <a:lnTo>
                  <a:pt x="2341599" y="1083585"/>
                </a:lnTo>
                <a:lnTo>
                  <a:pt x="2384929" y="961414"/>
                </a:lnTo>
                <a:cubicBezTo>
                  <a:pt x="2355215" y="933409"/>
                  <a:pt x="2329015" y="901312"/>
                  <a:pt x="2307218" y="865670"/>
                </a:cubicBezTo>
                <a:lnTo>
                  <a:pt x="2171734" y="871348"/>
                </a:lnTo>
                <a:lnTo>
                  <a:pt x="2119584" y="694571"/>
                </a:lnTo>
                <a:lnTo>
                  <a:pt x="2236697" y="625662"/>
                </a:lnTo>
                <a:cubicBezTo>
                  <a:pt x="2235459" y="588297"/>
                  <a:pt x="2238982" y="551385"/>
                  <a:pt x="2246620" y="515603"/>
                </a:cubicBezTo>
                <a:lnTo>
                  <a:pt x="2134594" y="419585"/>
                </a:lnTo>
                <a:lnTo>
                  <a:pt x="2217016" y="254732"/>
                </a:lnTo>
                <a:lnTo>
                  <a:pt x="2365055" y="287627"/>
                </a:lnTo>
                <a:lnTo>
                  <a:pt x="2364476" y="288784"/>
                </a:lnTo>
                <a:cubicBezTo>
                  <a:pt x="2394046" y="254885"/>
                  <a:pt x="2429444" y="225933"/>
                  <a:pt x="2469075" y="202302"/>
                </a:cubicBezTo>
                <a:lnTo>
                  <a:pt x="2464452" y="203666"/>
                </a:lnTo>
                <a:lnTo>
                  <a:pt x="2458102" y="52150"/>
                </a:lnTo>
                <a:lnTo>
                  <a:pt x="2634880" y="0"/>
                </a:lnTo>
                <a:lnTo>
                  <a:pt x="2711784" y="130703"/>
                </a:lnTo>
                <a:lnTo>
                  <a:pt x="2707159" y="132067"/>
                </a:lnTo>
                <a:cubicBezTo>
                  <a:pt x="2750672" y="130497"/>
                  <a:pt x="2793590" y="134953"/>
                  <a:pt x="2834535" y="146319"/>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0">
              <a:cs typeface="B Nazanin" panose="00000700000000000000" pitchFamily="2" charset="-78"/>
            </a:endParaRPr>
          </a:p>
        </p:txBody>
      </p:sp>
      <p:sp>
        <p:nvSpPr>
          <p:cNvPr id="106" name="Donut 15">
            <a:extLst>
              <a:ext uri="{FF2B5EF4-FFF2-40B4-BE49-F238E27FC236}">
                <a16:creationId xmlns:a16="http://schemas.microsoft.com/office/drawing/2014/main" id="{E41DE7AC-9ACA-4896-8F54-E5A18DEC12FB}"/>
              </a:ext>
            </a:extLst>
          </p:cNvPr>
          <p:cNvSpPr/>
          <p:nvPr/>
        </p:nvSpPr>
        <p:spPr>
          <a:xfrm>
            <a:off x="3219974" y="5375719"/>
            <a:ext cx="447165" cy="444052"/>
          </a:xfrm>
          <a:custGeom>
            <a:avLst/>
            <a:gdLst/>
            <a:ahLst/>
            <a:cxnLst/>
            <a:rect l="l" t="t" r="r" b="b"/>
            <a:pathLst>
              <a:path w="3821708" h="3795110">
                <a:moveTo>
                  <a:pt x="1910854" y="903842"/>
                </a:moveTo>
                <a:lnTo>
                  <a:pt x="1793831" y="1129420"/>
                </a:lnTo>
                <a:lnTo>
                  <a:pt x="1791613" y="1129420"/>
                </a:lnTo>
                <a:lnTo>
                  <a:pt x="1791892" y="1133157"/>
                </a:lnTo>
                <a:lnTo>
                  <a:pt x="1791613" y="1133695"/>
                </a:lnTo>
                <a:lnTo>
                  <a:pt x="1791933" y="1133695"/>
                </a:lnTo>
                <a:lnTo>
                  <a:pt x="1833002" y="1683464"/>
                </a:lnTo>
                <a:cubicBezTo>
                  <a:pt x="1744939" y="1714584"/>
                  <a:pt x="1682254" y="1798749"/>
                  <a:pt x="1682254" y="1897555"/>
                </a:cubicBezTo>
                <a:cubicBezTo>
                  <a:pt x="1682254" y="2023808"/>
                  <a:pt x="1784602" y="2126156"/>
                  <a:pt x="1910855" y="2126156"/>
                </a:cubicBezTo>
                <a:cubicBezTo>
                  <a:pt x="1975561" y="2126156"/>
                  <a:pt x="2033988" y="2099273"/>
                  <a:pt x="2075304" y="2055803"/>
                </a:cubicBezTo>
                <a:lnTo>
                  <a:pt x="2443125" y="2288080"/>
                </a:lnTo>
                <a:lnTo>
                  <a:pt x="2443003" y="2288309"/>
                </a:lnTo>
                <a:lnTo>
                  <a:pt x="2443494" y="2288314"/>
                </a:lnTo>
                <a:lnTo>
                  <a:pt x="2446061" y="2289935"/>
                </a:lnTo>
                <a:lnTo>
                  <a:pt x="2446904" y="2288348"/>
                </a:lnTo>
                <a:lnTo>
                  <a:pt x="2652725" y="2290436"/>
                </a:lnTo>
                <a:lnTo>
                  <a:pt x="2535900" y="2120971"/>
                </a:lnTo>
                <a:lnTo>
                  <a:pt x="2536744" y="2119385"/>
                </a:lnTo>
                <a:lnTo>
                  <a:pt x="2533964" y="2118163"/>
                </a:lnTo>
                <a:lnTo>
                  <a:pt x="2533686" y="2117759"/>
                </a:lnTo>
                <a:lnTo>
                  <a:pt x="2533565" y="2117988"/>
                </a:lnTo>
                <a:lnTo>
                  <a:pt x="2134900" y="1942755"/>
                </a:lnTo>
                <a:cubicBezTo>
                  <a:pt x="2137918" y="1928156"/>
                  <a:pt x="2139456" y="1913035"/>
                  <a:pt x="2139456" y="1897555"/>
                </a:cubicBezTo>
                <a:cubicBezTo>
                  <a:pt x="2139456" y="1798748"/>
                  <a:pt x="2076770" y="1714583"/>
                  <a:pt x="1988706" y="1683463"/>
                </a:cubicBezTo>
                <a:lnTo>
                  <a:pt x="2029775" y="1133695"/>
                </a:lnTo>
                <a:lnTo>
                  <a:pt x="2030094" y="1133695"/>
                </a:lnTo>
                <a:lnTo>
                  <a:pt x="2029815" y="1133157"/>
                </a:lnTo>
                <a:lnTo>
                  <a:pt x="2030094" y="1129420"/>
                </a:lnTo>
                <a:lnTo>
                  <a:pt x="2027877" y="1129420"/>
                </a:lnTo>
                <a:close/>
                <a:moveTo>
                  <a:pt x="1910854" y="565406"/>
                </a:moveTo>
                <a:cubicBezTo>
                  <a:pt x="2646579" y="565406"/>
                  <a:pt x="3243002" y="1161829"/>
                  <a:pt x="3243002" y="1897554"/>
                </a:cubicBezTo>
                <a:cubicBezTo>
                  <a:pt x="3243002" y="2633279"/>
                  <a:pt x="2646579" y="3229702"/>
                  <a:pt x="1910854" y="3229702"/>
                </a:cubicBezTo>
                <a:cubicBezTo>
                  <a:pt x="1175129" y="3229702"/>
                  <a:pt x="578706" y="2633279"/>
                  <a:pt x="578706" y="1897554"/>
                </a:cubicBezTo>
                <a:cubicBezTo>
                  <a:pt x="578706" y="1161829"/>
                  <a:pt x="1175129" y="565406"/>
                  <a:pt x="1910854" y="565406"/>
                </a:cubicBezTo>
                <a:close/>
                <a:moveTo>
                  <a:pt x="1766837" y="367010"/>
                </a:moveTo>
                <a:cubicBezTo>
                  <a:pt x="1050362" y="432397"/>
                  <a:pt x="475174" y="981146"/>
                  <a:pt x="377476" y="1681610"/>
                </a:cubicBezTo>
                <a:lnTo>
                  <a:pt x="426306" y="1681610"/>
                </a:lnTo>
                <a:cubicBezTo>
                  <a:pt x="510474" y="1681610"/>
                  <a:pt x="578706" y="1746088"/>
                  <a:pt x="578706" y="1825626"/>
                </a:cubicBezTo>
                <a:cubicBezTo>
                  <a:pt x="578706" y="1905164"/>
                  <a:pt x="510474" y="1969642"/>
                  <a:pt x="426306" y="1969642"/>
                </a:cubicBezTo>
                <a:lnTo>
                  <a:pt x="364094" y="1969642"/>
                </a:lnTo>
                <a:cubicBezTo>
                  <a:pt x="398055" y="2738400"/>
                  <a:pt x="1003246" y="3359660"/>
                  <a:pt x="1769417" y="3427809"/>
                </a:cubicBezTo>
                <a:lnTo>
                  <a:pt x="1769417" y="3382101"/>
                </a:lnTo>
                <a:cubicBezTo>
                  <a:pt x="1769417" y="3297933"/>
                  <a:pt x="1833895" y="3229701"/>
                  <a:pt x="1913433" y="3229701"/>
                </a:cubicBezTo>
                <a:cubicBezTo>
                  <a:pt x="1992971" y="3229701"/>
                  <a:pt x="2057449" y="3297933"/>
                  <a:pt x="2057449" y="3382101"/>
                </a:cubicBezTo>
                <a:lnTo>
                  <a:pt x="2057449" y="3427707"/>
                </a:lnTo>
                <a:cubicBezTo>
                  <a:pt x="2804164" y="3358467"/>
                  <a:pt x="3396856" y="2764020"/>
                  <a:pt x="3455018" y="2020616"/>
                </a:cubicBezTo>
                <a:lnTo>
                  <a:pt x="3395402" y="2020616"/>
                </a:lnTo>
                <a:cubicBezTo>
                  <a:pt x="3311234" y="2020616"/>
                  <a:pt x="3243002" y="1956138"/>
                  <a:pt x="3243002" y="1876600"/>
                </a:cubicBezTo>
                <a:cubicBezTo>
                  <a:pt x="3243002" y="1797062"/>
                  <a:pt x="3311234" y="1732584"/>
                  <a:pt x="3395402" y="1732584"/>
                </a:cubicBezTo>
                <a:lnTo>
                  <a:pt x="3451747" y="1732584"/>
                </a:lnTo>
                <a:cubicBezTo>
                  <a:pt x="3374444" y="1008025"/>
                  <a:pt x="2788738" y="434055"/>
                  <a:pt x="2054869" y="367632"/>
                </a:cubicBezTo>
                <a:lnTo>
                  <a:pt x="2054869" y="407296"/>
                </a:lnTo>
                <a:cubicBezTo>
                  <a:pt x="2054869" y="491464"/>
                  <a:pt x="1990391" y="559696"/>
                  <a:pt x="1910853" y="559696"/>
                </a:cubicBezTo>
                <a:cubicBezTo>
                  <a:pt x="1831315" y="559696"/>
                  <a:pt x="1766837" y="491464"/>
                  <a:pt x="1766837" y="407296"/>
                </a:cubicBezTo>
                <a:close/>
                <a:moveTo>
                  <a:pt x="1910854" y="0"/>
                </a:moveTo>
                <a:cubicBezTo>
                  <a:pt x="2966190" y="0"/>
                  <a:pt x="3821708" y="849564"/>
                  <a:pt x="3821708" y="1897555"/>
                </a:cubicBezTo>
                <a:cubicBezTo>
                  <a:pt x="3821708" y="2945546"/>
                  <a:pt x="2966190" y="3795110"/>
                  <a:pt x="1910854" y="3795110"/>
                </a:cubicBezTo>
                <a:cubicBezTo>
                  <a:pt x="855518" y="3795110"/>
                  <a:pt x="0" y="2945546"/>
                  <a:pt x="0" y="1897555"/>
                </a:cubicBezTo>
                <a:cubicBezTo>
                  <a:pt x="0" y="849564"/>
                  <a:pt x="855518" y="0"/>
                  <a:pt x="1910854"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0">
              <a:solidFill>
                <a:schemeClr val="tx1"/>
              </a:solidFill>
              <a:cs typeface="B Nazanin" panose="00000700000000000000" pitchFamily="2" charset="-78"/>
            </a:endParaRPr>
          </a:p>
        </p:txBody>
      </p:sp>
      <p:sp>
        <p:nvSpPr>
          <p:cNvPr id="107" name="Rounded Rectangle 24">
            <a:extLst>
              <a:ext uri="{FF2B5EF4-FFF2-40B4-BE49-F238E27FC236}">
                <a16:creationId xmlns:a16="http://schemas.microsoft.com/office/drawing/2014/main" id="{4DC4CE38-0DAD-44FB-AD60-0AE470F4D908}"/>
              </a:ext>
            </a:extLst>
          </p:cNvPr>
          <p:cNvSpPr/>
          <p:nvPr/>
        </p:nvSpPr>
        <p:spPr>
          <a:xfrm>
            <a:off x="1534406" y="5423066"/>
            <a:ext cx="451522" cy="349363"/>
          </a:xfrm>
          <a:custGeom>
            <a:avLst/>
            <a:gdLst/>
            <a:ahLst/>
            <a:cxnLst/>
            <a:rect l="l" t="t" r="r" b="b"/>
            <a:pathLst>
              <a:path w="3960000" h="3064028">
                <a:moveTo>
                  <a:pt x="1955333" y="1285185"/>
                </a:moveTo>
                <a:cubicBezTo>
                  <a:pt x="2192176" y="1285185"/>
                  <a:pt x="2384176" y="1477185"/>
                  <a:pt x="2384176" y="1714028"/>
                </a:cubicBezTo>
                <a:cubicBezTo>
                  <a:pt x="2384176" y="1950871"/>
                  <a:pt x="2192176" y="2142871"/>
                  <a:pt x="1955333" y="2142871"/>
                </a:cubicBezTo>
                <a:cubicBezTo>
                  <a:pt x="1718490" y="2142871"/>
                  <a:pt x="1526490" y="1950871"/>
                  <a:pt x="1526490" y="1714028"/>
                </a:cubicBezTo>
                <a:cubicBezTo>
                  <a:pt x="1526490" y="1477185"/>
                  <a:pt x="1718490" y="1285185"/>
                  <a:pt x="1955333" y="1285185"/>
                </a:cubicBezTo>
                <a:close/>
                <a:moveTo>
                  <a:pt x="1955333" y="1074136"/>
                </a:moveTo>
                <a:cubicBezTo>
                  <a:pt x="1601930" y="1074136"/>
                  <a:pt x="1315441" y="1360625"/>
                  <a:pt x="1315441" y="1714028"/>
                </a:cubicBezTo>
                <a:cubicBezTo>
                  <a:pt x="1315441" y="2067431"/>
                  <a:pt x="1601930" y="2353920"/>
                  <a:pt x="1955333" y="2353920"/>
                </a:cubicBezTo>
                <a:cubicBezTo>
                  <a:pt x="2308736" y="2353920"/>
                  <a:pt x="2595225" y="2067431"/>
                  <a:pt x="2595225" y="1714028"/>
                </a:cubicBezTo>
                <a:cubicBezTo>
                  <a:pt x="2595225" y="1360625"/>
                  <a:pt x="2308736" y="1074136"/>
                  <a:pt x="1955333" y="1074136"/>
                </a:cubicBezTo>
                <a:close/>
                <a:moveTo>
                  <a:pt x="1955333" y="849503"/>
                </a:moveTo>
                <a:cubicBezTo>
                  <a:pt x="2432797" y="849503"/>
                  <a:pt x="2819858" y="1236564"/>
                  <a:pt x="2819858" y="1714028"/>
                </a:cubicBezTo>
                <a:cubicBezTo>
                  <a:pt x="2819858" y="2191492"/>
                  <a:pt x="2432797" y="2578553"/>
                  <a:pt x="1955333" y="2578553"/>
                </a:cubicBezTo>
                <a:cubicBezTo>
                  <a:pt x="1477869" y="2578553"/>
                  <a:pt x="1090808" y="2191492"/>
                  <a:pt x="1090808" y="1714028"/>
                </a:cubicBezTo>
                <a:cubicBezTo>
                  <a:pt x="1090808" y="1236564"/>
                  <a:pt x="1477869" y="849503"/>
                  <a:pt x="1955333" y="849503"/>
                </a:cubicBezTo>
                <a:close/>
                <a:moveTo>
                  <a:pt x="3253503" y="756254"/>
                </a:moveTo>
                <a:cubicBezTo>
                  <a:pt x="3162525" y="756254"/>
                  <a:pt x="3088773" y="830006"/>
                  <a:pt x="3088773" y="920984"/>
                </a:cubicBezTo>
                <a:cubicBezTo>
                  <a:pt x="3088773" y="1011962"/>
                  <a:pt x="3162525" y="1085714"/>
                  <a:pt x="3253503" y="1085714"/>
                </a:cubicBezTo>
                <a:cubicBezTo>
                  <a:pt x="3344481" y="1085714"/>
                  <a:pt x="3418233" y="1011962"/>
                  <a:pt x="3418233" y="920984"/>
                </a:cubicBezTo>
                <a:cubicBezTo>
                  <a:pt x="3418233" y="830006"/>
                  <a:pt x="3344481" y="756254"/>
                  <a:pt x="3253503" y="756254"/>
                </a:cubicBezTo>
                <a:close/>
                <a:moveTo>
                  <a:pt x="1955333" y="744677"/>
                </a:moveTo>
                <a:cubicBezTo>
                  <a:pt x="1419975" y="744677"/>
                  <a:pt x="985982" y="1178670"/>
                  <a:pt x="985982" y="1714028"/>
                </a:cubicBezTo>
                <a:cubicBezTo>
                  <a:pt x="985982" y="2249386"/>
                  <a:pt x="1419975" y="2683379"/>
                  <a:pt x="1955333" y="2683379"/>
                </a:cubicBezTo>
                <a:cubicBezTo>
                  <a:pt x="2490691" y="2683379"/>
                  <a:pt x="2924684" y="2249386"/>
                  <a:pt x="2924684" y="1714028"/>
                </a:cubicBezTo>
                <a:cubicBezTo>
                  <a:pt x="2924684" y="1178670"/>
                  <a:pt x="2490691" y="744677"/>
                  <a:pt x="1955333" y="744677"/>
                </a:cubicBezTo>
                <a:close/>
                <a:moveTo>
                  <a:pt x="1333922" y="0"/>
                </a:moveTo>
                <a:lnTo>
                  <a:pt x="2626078" y="0"/>
                </a:lnTo>
                <a:lnTo>
                  <a:pt x="2717085" y="364028"/>
                </a:lnTo>
                <a:lnTo>
                  <a:pt x="3699990" y="364028"/>
                </a:lnTo>
                <a:cubicBezTo>
                  <a:pt x="3843590" y="364028"/>
                  <a:pt x="3960000" y="480438"/>
                  <a:pt x="3960000" y="624038"/>
                </a:cubicBezTo>
                <a:lnTo>
                  <a:pt x="3960000" y="2804018"/>
                </a:lnTo>
                <a:cubicBezTo>
                  <a:pt x="3960000" y="2947618"/>
                  <a:pt x="3843590" y="3064028"/>
                  <a:pt x="3699990" y="3064028"/>
                </a:cubicBezTo>
                <a:lnTo>
                  <a:pt x="260010" y="3064028"/>
                </a:lnTo>
                <a:cubicBezTo>
                  <a:pt x="116410" y="3064028"/>
                  <a:pt x="0" y="2947618"/>
                  <a:pt x="0" y="2804018"/>
                </a:cubicBezTo>
                <a:lnTo>
                  <a:pt x="0" y="624038"/>
                </a:lnTo>
                <a:cubicBezTo>
                  <a:pt x="0" y="480438"/>
                  <a:pt x="116410" y="364028"/>
                  <a:pt x="260010" y="364028"/>
                </a:cubicBezTo>
                <a:lnTo>
                  <a:pt x="443165" y="364028"/>
                </a:lnTo>
                <a:lnTo>
                  <a:pt x="443165" y="237982"/>
                </a:lnTo>
                <a:cubicBezTo>
                  <a:pt x="443165" y="195266"/>
                  <a:pt x="477794" y="160637"/>
                  <a:pt x="520510" y="160637"/>
                </a:cubicBezTo>
                <a:lnTo>
                  <a:pt x="1049896" y="160637"/>
                </a:lnTo>
                <a:cubicBezTo>
                  <a:pt x="1092612" y="160637"/>
                  <a:pt x="1127241" y="195266"/>
                  <a:pt x="1127241" y="237982"/>
                </a:cubicBezTo>
                <a:lnTo>
                  <a:pt x="1127241" y="364028"/>
                </a:lnTo>
                <a:lnTo>
                  <a:pt x="1242915" y="364028"/>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0">
              <a:solidFill>
                <a:schemeClr val="tx1">
                  <a:lumMod val="65000"/>
                  <a:lumOff val="35000"/>
                </a:schemeClr>
              </a:solidFill>
              <a:cs typeface="B Nazanin" panose="00000700000000000000" pitchFamily="2" charset="-78"/>
            </a:endParaRPr>
          </a:p>
        </p:txBody>
      </p:sp>
      <p:grpSp>
        <p:nvGrpSpPr>
          <p:cNvPr id="108" name="Group 107">
            <a:extLst>
              <a:ext uri="{FF2B5EF4-FFF2-40B4-BE49-F238E27FC236}">
                <a16:creationId xmlns:a16="http://schemas.microsoft.com/office/drawing/2014/main" id="{1327C54D-5CA2-4F5A-9B43-0E0CA481C9EC}"/>
              </a:ext>
            </a:extLst>
          </p:cNvPr>
          <p:cNvGrpSpPr/>
          <p:nvPr/>
        </p:nvGrpSpPr>
        <p:grpSpPr>
          <a:xfrm>
            <a:off x="1092479" y="3848632"/>
            <a:ext cx="1335377" cy="1107996"/>
            <a:chOff x="2551705" y="4283314"/>
            <a:chExt cx="1028825" cy="1107996"/>
          </a:xfrm>
        </p:grpSpPr>
        <p:sp>
          <p:nvSpPr>
            <p:cNvPr id="109" name="TextBox 108">
              <a:extLst>
                <a:ext uri="{FF2B5EF4-FFF2-40B4-BE49-F238E27FC236}">
                  <a16:creationId xmlns:a16="http://schemas.microsoft.com/office/drawing/2014/main" id="{B4A97F93-EFE4-4C4C-8501-C0D14070E3AB}"/>
                </a:ext>
              </a:extLst>
            </p:cNvPr>
            <p:cNvSpPr txBox="1"/>
            <p:nvPr/>
          </p:nvSpPr>
          <p:spPr>
            <a:xfrm>
              <a:off x="2551706" y="4560313"/>
              <a:ext cx="1028824" cy="830997"/>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700000000000000" pitchFamily="2" charset="-78"/>
                </a:rPr>
                <a:t>من امیدوارم و معتقدم که این الگو زمان، پول و اعتبار شما را جلب کند.</a:t>
              </a:r>
              <a:endParaRPr lang="ko-KR" altLang="en-US" sz="1200" dirty="0">
                <a:solidFill>
                  <a:schemeClr val="tx1">
                    <a:lumMod val="75000"/>
                    <a:lumOff val="25000"/>
                  </a:schemeClr>
                </a:solidFill>
                <a:cs typeface="B Nazanin" panose="00000700000000000000" pitchFamily="2" charset="-78"/>
              </a:endParaRPr>
            </a:p>
          </p:txBody>
        </p:sp>
        <p:sp>
          <p:nvSpPr>
            <p:cNvPr id="110" name="TextBox 109">
              <a:extLst>
                <a:ext uri="{FF2B5EF4-FFF2-40B4-BE49-F238E27FC236}">
                  <a16:creationId xmlns:a16="http://schemas.microsoft.com/office/drawing/2014/main" id="{6EEB5259-618B-465C-A37E-63A490D1BDA0}"/>
                </a:ext>
              </a:extLst>
            </p:cNvPr>
            <p:cNvSpPr txBox="1"/>
            <p:nvPr/>
          </p:nvSpPr>
          <p:spPr>
            <a:xfrm>
              <a:off x="2551705" y="4283314"/>
              <a:ext cx="1028825" cy="276999"/>
            </a:xfrm>
            <a:prstGeom prst="rect">
              <a:avLst/>
            </a:prstGeom>
            <a:noFill/>
          </p:spPr>
          <p:txBody>
            <a:bodyPr wrap="square" rtlCol="0">
              <a:spAutoFit/>
            </a:bodyPr>
            <a:lstStyle/>
            <a:p>
              <a:pPr algn="r" rtl="1"/>
              <a:r>
                <a:rPr lang="fa-IR" altLang="ko-KR" sz="1200" b="1" dirty="0">
                  <a:solidFill>
                    <a:schemeClr val="tx1">
                      <a:lumMod val="75000"/>
                      <a:lumOff val="25000"/>
                    </a:schemeClr>
                  </a:solidFill>
                  <a:cs typeface="B Nazanin" panose="00000700000000000000" pitchFamily="2" charset="-78"/>
                </a:rPr>
                <a:t>متن را اینجا بنویسید</a:t>
              </a:r>
              <a:endParaRPr lang="ko-KR" altLang="en-US" sz="1200" b="1" dirty="0">
                <a:solidFill>
                  <a:schemeClr val="tx1">
                    <a:lumMod val="75000"/>
                    <a:lumOff val="25000"/>
                  </a:schemeClr>
                </a:solidFill>
                <a:cs typeface="B Nazanin" panose="00000700000000000000" pitchFamily="2" charset="-78"/>
              </a:endParaRPr>
            </a:p>
          </p:txBody>
        </p:sp>
      </p:grpSp>
      <p:grpSp>
        <p:nvGrpSpPr>
          <p:cNvPr id="111" name="Group 110">
            <a:extLst>
              <a:ext uri="{FF2B5EF4-FFF2-40B4-BE49-F238E27FC236}">
                <a16:creationId xmlns:a16="http://schemas.microsoft.com/office/drawing/2014/main" id="{3EAF8F2F-7A09-43A7-8C2C-F20760870D7E}"/>
              </a:ext>
            </a:extLst>
          </p:cNvPr>
          <p:cNvGrpSpPr/>
          <p:nvPr/>
        </p:nvGrpSpPr>
        <p:grpSpPr>
          <a:xfrm>
            <a:off x="2712515" y="3518216"/>
            <a:ext cx="1324463" cy="1292662"/>
            <a:chOff x="2326027" y="4283314"/>
            <a:chExt cx="1254503" cy="1292662"/>
          </a:xfrm>
        </p:grpSpPr>
        <p:sp>
          <p:nvSpPr>
            <p:cNvPr id="112" name="TextBox 111">
              <a:extLst>
                <a:ext uri="{FF2B5EF4-FFF2-40B4-BE49-F238E27FC236}">
                  <a16:creationId xmlns:a16="http://schemas.microsoft.com/office/drawing/2014/main" id="{992B6B6F-F59E-45DE-AEF2-3F055BC3D3B3}"/>
                </a:ext>
              </a:extLst>
            </p:cNvPr>
            <p:cNvSpPr txBox="1"/>
            <p:nvPr/>
          </p:nvSpPr>
          <p:spPr>
            <a:xfrm>
              <a:off x="2551706" y="4560313"/>
              <a:ext cx="1028824" cy="1015663"/>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700000000000000" pitchFamily="2" charset="-78"/>
                </a:rPr>
                <a:t>من امیدوارم و معتقدم که این الگو زمان، پول و اعتبار شما را جلب کند.</a:t>
              </a:r>
              <a:endParaRPr lang="ko-KR" altLang="en-US" sz="1200" dirty="0">
                <a:solidFill>
                  <a:schemeClr val="tx1">
                    <a:lumMod val="75000"/>
                    <a:lumOff val="25000"/>
                  </a:schemeClr>
                </a:solidFill>
                <a:cs typeface="B Nazanin" panose="00000700000000000000" pitchFamily="2" charset="-78"/>
              </a:endParaRPr>
            </a:p>
          </p:txBody>
        </p:sp>
        <p:sp>
          <p:nvSpPr>
            <p:cNvPr id="113" name="TextBox 112">
              <a:extLst>
                <a:ext uri="{FF2B5EF4-FFF2-40B4-BE49-F238E27FC236}">
                  <a16:creationId xmlns:a16="http://schemas.microsoft.com/office/drawing/2014/main" id="{122CF790-A5C0-46E4-83F5-5E8BA6988783}"/>
                </a:ext>
              </a:extLst>
            </p:cNvPr>
            <p:cNvSpPr txBox="1"/>
            <p:nvPr/>
          </p:nvSpPr>
          <p:spPr>
            <a:xfrm>
              <a:off x="2326027" y="4283314"/>
              <a:ext cx="1254503" cy="276999"/>
            </a:xfrm>
            <a:prstGeom prst="rect">
              <a:avLst/>
            </a:prstGeom>
            <a:noFill/>
          </p:spPr>
          <p:txBody>
            <a:bodyPr wrap="square" rtlCol="0">
              <a:spAutoFit/>
            </a:bodyPr>
            <a:lstStyle/>
            <a:p>
              <a:pPr algn="r" rtl="1"/>
              <a:r>
                <a:rPr lang="fa-IR" altLang="ko-KR" sz="1200" b="1" dirty="0">
                  <a:solidFill>
                    <a:schemeClr val="tx1">
                      <a:lumMod val="75000"/>
                      <a:lumOff val="25000"/>
                    </a:schemeClr>
                  </a:solidFill>
                  <a:cs typeface="B Nazanin" panose="00000700000000000000" pitchFamily="2" charset="-78"/>
                </a:rPr>
                <a:t>متن را اینجا بنویسید</a:t>
              </a:r>
              <a:endParaRPr lang="ko-KR" altLang="en-US" sz="1200" b="1" dirty="0">
                <a:solidFill>
                  <a:schemeClr val="tx1">
                    <a:lumMod val="75000"/>
                    <a:lumOff val="25000"/>
                  </a:schemeClr>
                </a:solidFill>
                <a:cs typeface="B Nazanin" panose="00000700000000000000" pitchFamily="2" charset="-78"/>
              </a:endParaRPr>
            </a:p>
          </p:txBody>
        </p:sp>
      </p:grpSp>
      <p:grpSp>
        <p:nvGrpSpPr>
          <p:cNvPr id="114" name="Group 113">
            <a:extLst>
              <a:ext uri="{FF2B5EF4-FFF2-40B4-BE49-F238E27FC236}">
                <a16:creationId xmlns:a16="http://schemas.microsoft.com/office/drawing/2014/main" id="{98753E87-2700-45DC-B1A1-6C512F12BB50}"/>
              </a:ext>
            </a:extLst>
          </p:cNvPr>
          <p:cNvGrpSpPr/>
          <p:nvPr/>
        </p:nvGrpSpPr>
        <p:grpSpPr>
          <a:xfrm>
            <a:off x="4347712" y="3158610"/>
            <a:ext cx="1455078" cy="1477328"/>
            <a:chOff x="2371493" y="4283314"/>
            <a:chExt cx="1382927" cy="1477328"/>
          </a:xfrm>
        </p:grpSpPr>
        <p:sp>
          <p:nvSpPr>
            <p:cNvPr id="115" name="TextBox 114">
              <a:extLst>
                <a:ext uri="{FF2B5EF4-FFF2-40B4-BE49-F238E27FC236}">
                  <a16:creationId xmlns:a16="http://schemas.microsoft.com/office/drawing/2014/main" id="{C02C7CFE-83F2-4F77-A866-7119EAD19203}"/>
                </a:ext>
              </a:extLst>
            </p:cNvPr>
            <p:cNvSpPr txBox="1"/>
            <p:nvPr/>
          </p:nvSpPr>
          <p:spPr>
            <a:xfrm>
              <a:off x="2551706" y="4560313"/>
              <a:ext cx="1202714" cy="1200329"/>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700000000000000" pitchFamily="2" charset="-78"/>
                </a:rPr>
                <a:t>آسان برای تغییر رنگ، عکس و متن. من امیدوارم و معتقدم که این الگو زمان، پول و اعتبار شما را جلب کند.</a:t>
              </a:r>
              <a:endParaRPr lang="ko-KR" altLang="en-US" sz="1200" dirty="0">
                <a:solidFill>
                  <a:schemeClr val="tx1">
                    <a:lumMod val="75000"/>
                    <a:lumOff val="25000"/>
                  </a:schemeClr>
                </a:solidFill>
                <a:cs typeface="B Nazanin" panose="00000700000000000000" pitchFamily="2" charset="-78"/>
              </a:endParaRPr>
            </a:p>
          </p:txBody>
        </p:sp>
        <p:sp>
          <p:nvSpPr>
            <p:cNvPr id="116" name="TextBox 115">
              <a:extLst>
                <a:ext uri="{FF2B5EF4-FFF2-40B4-BE49-F238E27FC236}">
                  <a16:creationId xmlns:a16="http://schemas.microsoft.com/office/drawing/2014/main" id="{5E3429F9-A57A-4834-AC6E-996BD9D05C4B}"/>
                </a:ext>
              </a:extLst>
            </p:cNvPr>
            <p:cNvSpPr txBox="1"/>
            <p:nvPr/>
          </p:nvSpPr>
          <p:spPr>
            <a:xfrm>
              <a:off x="2371493" y="4283314"/>
              <a:ext cx="1382927" cy="276999"/>
            </a:xfrm>
            <a:prstGeom prst="rect">
              <a:avLst/>
            </a:prstGeom>
            <a:noFill/>
          </p:spPr>
          <p:txBody>
            <a:bodyPr wrap="square" rtlCol="0">
              <a:spAutoFit/>
            </a:bodyPr>
            <a:lstStyle/>
            <a:p>
              <a:pPr algn="r" rtl="1"/>
              <a:r>
                <a:rPr lang="fa-IR" altLang="ko-KR" sz="1200" b="1" dirty="0">
                  <a:solidFill>
                    <a:schemeClr val="tx1">
                      <a:lumMod val="75000"/>
                      <a:lumOff val="25000"/>
                    </a:schemeClr>
                  </a:solidFill>
                  <a:cs typeface="B Nazanin" panose="00000700000000000000" pitchFamily="2" charset="-78"/>
                </a:rPr>
                <a:t>متن را اینجا بنویسید</a:t>
              </a:r>
              <a:endParaRPr lang="ko-KR" altLang="en-US" sz="1200" b="1" dirty="0">
                <a:solidFill>
                  <a:schemeClr val="tx1">
                    <a:lumMod val="75000"/>
                    <a:lumOff val="25000"/>
                  </a:schemeClr>
                </a:solidFill>
                <a:cs typeface="B Nazanin" panose="00000700000000000000" pitchFamily="2" charset="-78"/>
              </a:endParaRPr>
            </a:p>
          </p:txBody>
        </p:sp>
      </p:grpSp>
      <p:grpSp>
        <p:nvGrpSpPr>
          <p:cNvPr id="117" name="Group 116">
            <a:extLst>
              <a:ext uri="{FF2B5EF4-FFF2-40B4-BE49-F238E27FC236}">
                <a16:creationId xmlns:a16="http://schemas.microsoft.com/office/drawing/2014/main" id="{A0FBFB82-CF25-4801-87EF-90A75763BC74}"/>
              </a:ext>
            </a:extLst>
          </p:cNvPr>
          <p:cNvGrpSpPr/>
          <p:nvPr/>
        </p:nvGrpSpPr>
        <p:grpSpPr>
          <a:xfrm>
            <a:off x="6515568" y="2799006"/>
            <a:ext cx="1455064" cy="1846659"/>
            <a:chOff x="2551705" y="4283314"/>
            <a:chExt cx="1273222" cy="1846659"/>
          </a:xfrm>
        </p:grpSpPr>
        <p:sp>
          <p:nvSpPr>
            <p:cNvPr id="118" name="TextBox 117">
              <a:extLst>
                <a:ext uri="{FF2B5EF4-FFF2-40B4-BE49-F238E27FC236}">
                  <a16:creationId xmlns:a16="http://schemas.microsoft.com/office/drawing/2014/main" id="{F4902398-6DF9-4347-B903-45EE65FE5F05}"/>
                </a:ext>
              </a:extLst>
            </p:cNvPr>
            <p:cNvSpPr txBox="1"/>
            <p:nvPr/>
          </p:nvSpPr>
          <p:spPr>
            <a:xfrm>
              <a:off x="2551706" y="4560313"/>
              <a:ext cx="1273221" cy="1569660"/>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700000000000000" pitchFamily="2" charset="-78"/>
                </a:rPr>
                <a:t>ارائه پاورپوینت مدرنی را دریافت کنید که به زیبایی طراحی شده است.</a:t>
              </a:r>
            </a:p>
            <a:p>
              <a:pPr algn="r" rtl="1"/>
              <a:endParaRPr lang="fa-IR" altLang="ko-KR" sz="1200" dirty="0">
                <a:solidFill>
                  <a:schemeClr val="tx1">
                    <a:lumMod val="75000"/>
                    <a:lumOff val="25000"/>
                  </a:schemeClr>
                </a:solidFill>
                <a:cs typeface="B Nazanin" panose="00000700000000000000" pitchFamily="2" charset="-78"/>
              </a:endParaRPr>
            </a:p>
            <a:p>
              <a:pPr algn="r" rtl="1"/>
              <a:r>
                <a:rPr lang="fa-IR" altLang="ko-KR" sz="1200" dirty="0">
                  <a:solidFill>
                    <a:schemeClr val="tx1">
                      <a:lumMod val="75000"/>
                      <a:lumOff val="25000"/>
                    </a:schemeClr>
                  </a:solidFill>
                  <a:cs typeface="B Nazanin" panose="00000700000000000000" pitchFamily="2" charset="-78"/>
                </a:rPr>
                <a:t>من امیدوارم و معتقدم که این الگو زمان، پول و اعتبار شما را جلب کند.</a:t>
              </a:r>
              <a:endParaRPr lang="ko-KR" altLang="en-US" sz="1200" dirty="0">
                <a:solidFill>
                  <a:schemeClr val="tx1">
                    <a:lumMod val="75000"/>
                    <a:lumOff val="25000"/>
                  </a:schemeClr>
                </a:solidFill>
                <a:cs typeface="B Nazanin" panose="00000700000000000000" pitchFamily="2" charset="-78"/>
              </a:endParaRPr>
            </a:p>
          </p:txBody>
        </p:sp>
        <p:sp>
          <p:nvSpPr>
            <p:cNvPr id="119" name="TextBox 118">
              <a:extLst>
                <a:ext uri="{FF2B5EF4-FFF2-40B4-BE49-F238E27FC236}">
                  <a16:creationId xmlns:a16="http://schemas.microsoft.com/office/drawing/2014/main" id="{0107235A-7471-4F16-9BA5-3D1BED4CC392}"/>
                </a:ext>
              </a:extLst>
            </p:cNvPr>
            <p:cNvSpPr txBox="1"/>
            <p:nvPr/>
          </p:nvSpPr>
          <p:spPr>
            <a:xfrm>
              <a:off x="2551705" y="4283314"/>
              <a:ext cx="1273222" cy="276999"/>
            </a:xfrm>
            <a:prstGeom prst="rect">
              <a:avLst/>
            </a:prstGeom>
            <a:noFill/>
          </p:spPr>
          <p:txBody>
            <a:bodyPr wrap="square" rtlCol="0">
              <a:spAutoFit/>
            </a:bodyPr>
            <a:lstStyle/>
            <a:p>
              <a:pPr algn="r" rtl="1"/>
              <a:r>
                <a:rPr lang="fa-IR" altLang="ko-KR" sz="1200" b="1" dirty="0">
                  <a:solidFill>
                    <a:schemeClr val="tx1">
                      <a:lumMod val="75000"/>
                      <a:lumOff val="25000"/>
                    </a:schemeClr>
                  </a:solidFill>
                  <a:cs typeface="B Nazanin" panose="00000700000000000000" pitchFamily="2" charset="-78"/>
                </a:rPr>
                <a:t>متن را اینجا بنویسید</a:t>
              </a:r>
              <a:endParaRPr lang="ko-KR" altLang="en-US" sz="1200" b="1" dirty="0">
                <a:solidFill>
                  <a:schemeClr val="tx1">
                    <a:lumMod val="75000"/>
                    <a:lumOff val="25000"/>
                  </a:schemeClr>
                </a:solidFill>
                <a:cs typeface="B Nazanin" panose="00000700000000000000" pitchFamily="2" charset="-78"/>
              </a:endParaRPr>
            </a:p>
          </p:txBody>
        </p:sp>
      </p:grpSp>
      <p:grpSp>
        <p:nvGrpSpPr>
          <p:cNvPr id="120" name="Group 119">
            <a:extLst>
              <a:ext uri="{FF2B5EF4-FFF2-40B4-BE49-F238E27FC236}">
                <a16:creationId xmlns:a16="http://schemas.microsoft.com/office/drawing/2014/main" id="{50CCB28B-306F-4EC2-A949-E6CA48F59CAA}"/>
              </a:ext>
            </a:extLst>
          </p:cNvPr>
          <p:cNvGrpSpPr/>
          <p:nvPr/>
        </p:nvGrpSpPr>
        <p:grpSpPr>
          <a:xfrm>
            <a:off x="8772855" y="2458693"/>
            <a:ext cx="1840023" cy="2400657"/>
            <a:chOff x="2476534" y="5068551"/>
            <a:chExt cx="1382196" cy="2400657"/>
          </a:xfrm>
        </p:grpSpPr>
        <p:sp>
          <p:nvSpPr>
            <p:cNvPr id="121" name="TextBox 120">
              <a:extLst>
                <a:ext uri="{FF2B5EF4-FFF2-40B4-BE49-F238E27FC236}">
                  <a16:creationId xmlns:a16="http://schemas.microsoft.com/office/drawing/2014/main" id="{F6306321-5F46-4762-BD5A-934FAF8B554B}"/>
                </a:ext>
              </a:extLst>
            </p:cNvPr>
            <p:cNvSpPr txBox="1"/>
            <p:nvPr/>
          </p:nvSpPr>
          <p:spPr>
            <a:xfrm>
              <a:off x="2476535" y="5345550"/>
              <a:ext cx="1382195" cy="2123658"/>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 ارائه پاورپوینت مدرنی را دریافت کنید که به زیبایی طراحی شده است.</a:t>
              </a:r>
            </a:p>
            <a:p>
              <a:pPr algn="r" rtl="1"/>
              <a:endParaRPr lang="fa-IR" altLang="ko-KR" sz="1200" dirty="0">
                <a:solidFill>
                  <a:schemeClr val="tx1">
                    <a:lumMod val="75000"/>
                    <a:lumOff val="25000"/>
                  </a:schemeClr>
                </a:solidFill>
                <a:cs typeface="B Nazanin" panose="00000700000000000000" pitchFamily="2" charset="-78"/>
              </a:endParaRPr>
            </a:p>
            <a:p>
              <a:pPr algn="r" rtl="1"/>
              <a:r>
                <a:rPr lang="fa-IR" altLang="ko-KR" sz="1200" dirty="0">
                  <a:solidFill>
                    <a:schemeClr val="tx1">
                      <a:lumMod val="75000"/>
                      <a:lumOff val="25000"/>
                    </a:schemeClr>
                  </a:solidFill>
                  <a:cs typeface="B Nazanin" panose="00000700000000000000" pitchFamily="2" charset="-78"/>
                </a:rPr>
                <a:t>من امیدوارم و معتقدم که این الگو زمان، پول و اعتبار شما را جلب کند.</a:t>
              </a:r>
            </a:p>
          </p:txBody>
        </p:sp>
        <p:sp>
          <p:nvSpPr>
            <p:cNvPr id="122" name="TextBox 121">
              <a:extLst>
                <a:ext uri="{FF2B5EF4-FFF2-40B4-BE49-F238E27FC236}">
                  <a16:creationId xmlns:a16="http://schemas.microsoft.com/office/drawing/2014/main" id="{5E22D24D-39DD-468C-89BB-42BF5A8CFADD}"/>
                </a:ext>
              </a:extLst>
            </p:cNvPr>
            <p:cNvSpPr txBox="1"/>
            <p:nvPr/>
          </p:nvSpPr>
          <p:spPr>
            <a:xfrm>
              <a:off x="2476534" y="5068551"/>
              <a:ext cx="1382196" cy="276999"/>
            </a:xfrm>
            <a:prstGeom prst="rect">
              <a:avLst/>
            </a:prstGeom>
            <a:noFill/>
          </p:spPr>
          <p:txBody>
            <a:bodyPr wrap="square" rtlCol="0">
              <a:spAutoFit/>
            </a:bodyPr>
            <a:lstStyle/>
            <a:p>
              <a:pPr algn="r" rtl="1"/>
              <a:r>
                <a:rPr lang="fa-IR" altLang="ko-KR" sz="1200" b="1" dirty="0">
                  <a:solidFill>
                    <a:schemeClr val="tx1">
                      <a:lumMod val="75000"/>
                      <a:lumOff val="25000"/>
                    </a:schemeClr>
                  </a:solidFill>
                  <a:cs typeface="B Nazanin" panose="00000700000000000000" pitchFamily="2" charset="-78"/>
                </a:rPr>
                <a:t>متن را اینجا بنویسید</a:t>
              </a:r>
              <a:endParaRPr lang="ko-KR" altLang="en-US" sz="1200" b="1" dirty="0">
                <a:solidFill>
                  <a:schemeClr val="tx1">
                    <a:lumMod val="75000"/>
                    <a:lumOff val="25000"/>
                  </a:schemeClr>
                </a:solidFill>
                <a:cs typeface="B Nazanin" panose="00000700000000000000" pitchFamily="2" charset="-78"/>
              </a:endParaRPr>
            </a:p>
          </p:txBody>
        </p:sp>
      </p:grpSp>
      <p:grpSp>
        <p:nvGrpSpPr>
          <p:cNvPr id="123" name="그룹 36">
            <a:extLst>
              <a:ext uri="{FF2B5EF4-FFF2-40B4-BE49-F238E27FC236}">
                <a16:creationId xmlns:a16="http://schemas.microsoft.com/office/drawing/2014/main" id="{CA3CBCE2-BED5-4959-A89F-CBE88E0EEFB5}"/>
              </a:ext>
            </a:extLst>
          </p:cNvPr>
          <p:cNvGrpSpPr/>
          <p:nvPr/>
        </p:nvGrpSpPr>
        <p:grpSpPr>
          <a:xfrm>
            <a:off x="859014" y="1608870"/>
            <a:ext cx="2352903" cy="1099865"/>
            <a:chOff x="2240344" y="1686690"/>
            <a:chExt cx="2352903" cy="1099865"/>
          </a:xfrm>
        </p:grpSpPr>
        <p:sp>
          <p:nvSpPr>
            <p:cNvPr id="124" name="TextBox 123">
              <a:extLst>
                <a:ext uri="{FF2B5EF4-FFF2-40B4-BE49-F238E27FC236}">
                  <a16:creationId xmlns:a16="http://schemas.microsoft.com/office/drawing/2014/main" id="{C649D414-A36E-4D1D-8369-3AB6164EBA9C}"/>
                </a:ext>
              </a:extLst>
            </p:cNvPr>
            <p:cNvSpPr txBox="1"/>
            <p:nvPr/>
          </p:nvSpPr>
          <p:spPr>
            <a:xfrm>
              <a:off x="2240344" y="1955558"/>
              <a:ext cx="2352903" cy="830997"/>
            </a:xfrm>
            <a:prstGeom prst="rect">
              <a:avLst/>
            </a:prstGeom>
            <a:noFill/>
          </p:spPr>
          <p:txBody>
            <a:bodyPr wrap="square" rtlCol="0">
              <a:spAutoFit/>
            </a:bodyPr>
            <a:lstStyle/>
            <a:p>
              <a:pPr marL="171459" indent="-171459" algn="r" rtl="1">
                <a:buFont typeface="Wingdings" pitchFamily="2" charset="2"/>
                <a:buChar char="v"/>
              </a:pPr>
              <a:r>
                <a:rPr lang="fa-IR" altLang="ko-KR" sz="1200" dirty="0">
                  <a:solidFill>
                    <a:schemeClr val="tx1">
                      <a:lumMod val="75000"/>
                      <a:lumOff val="25000"/>
                    </a:schemeClr>
                  </a:solidFill>
                  <a:cs typeface="B Nazanin" panose="00000700000000000000" pitchFamily="2" charset="-78"/>
                </a:rPr>
                <a:t>یک پاورپوینت مدرن دریافت کنید</a:t>
              </a:r>
            </a:p>
            <a:p>
              <a:pPr marL="171459" indent="-171459" algn="r" rtl="1">
                <a:buFont typeface="Wingdings" pitchFamily="2" charset="2"/>
                <a:buChar char="v"/>
              </a:pPr>
              <a:r>
                <a:rPr lang="fa-IR" altLang="ko-KR" sz="1200" dirty="0">
                  <a:solidFill>
                    <a:schemeClr val="tx1">
                      <a:lumMod val="75000"/>
                      <a:lumOff val="25000"/>
                    </a:schemeClr>
                  </a:solidFill>
                  <a:cs typeface="B Nazanin" panose="00000700000000000000" pitchFamily="2" charset="-78"/>
                </a:rPr>
                <a:t>یک پاورپوینت مدرن دریافت کنید</a:t>
              </a:r>
            </a:p>
            <a:p>
              <a:pPr marL="171459" indent="-171459" algn="r" rtl="1">
                <a:buFont typeface="Wingdings" pitchFamily="2" charset="2"/>
                <a:buChar char="v"/>
              </a:pPr>
              <a:r>
                <a:rPr lang="fa-IR" altLang="ko-KR" sz="1200" dirty="0">
                  <a:solidFill>
                    <a:schemeClr val="tx1">
                      <a:lumMod val="75000"/>
                      <a:lumOff val="25000"/>
                    </a:schemeClr>
                  </a:solidFill>
                  <a:cs typeface="B Nazanin" panose="00000700000000000000" pitchFamily="2" charset="-78"/>
                </a:rPr>
                <a:t>یک پاورپوینت مدرن دریافت کنید</a:t>
              </a:r>
            </a:p>
            <a:p>
              <a:pPr marL="171459" indent="-171459" algn="r" rtl="1">
                <a:buFont typeface="Wingdings" pitchFamily="2" charset="2"/>
                <a:buChar char="v"/>
              </a:pPr>
              <a:r>
                <a:rPr lang="fa-IR" altLang="ko-KR" sz="1200" dirty="0">
                  <a:solidFill>
                    <a:schemeClr val="tx1">
                      <a:lumMod val="75000"/>
                      <a:lumOff val="25000"/>
                    </a:schemeClr>
                  </a:solidFill>
                  <a:cs typeface="B Nazanin" panose="00000700000000000000" pitchFamily="2" charset="-78"/>
                </a:rPr>
                <a:t>یک پاورپوینت مدرن دریافت کنید</a:t>
              </a:r>
            </a:p>
          </p:txBody>
        </p:sp>
        <p:sp>
          <p:nvSpPr>
            <p:cNvPr id="125" name="TextBox 124">
              <a:extLst>
                <a:ext uri="{FF2B5EF4-FFF2-40B4-BE49-F238E27FC236}">
                  <a16:creationId xmlns:a16="http://schemas.microsoft.com/office/drawing/2014/main" id="{08E6E619-38B9-4EC8-9973-BA9079E83C98}"/>
                </a:ext>
              </a:extLst>
            </p:cNvPr>
            <p:cNvSpPr txBox="1"/>
            <p:nvPr/>
          </p:nvSpPr>
          <p:spPr>
            <a:xfrm>
              <a:off x="2240344" y="1686690"/>
              <a:ext cx="2352903" cy="276999"/>
            </a:xfrm>
            <a:prstGeom prst="rect">
              <a:avLst/>
            </a:prstGeom>
            <a:noFill/>
          </p:spPr>
          <p:txBody>
            <a:bodyPr wrap="square" rtlCol="0">
              <a:spAutoFit/>
            </a:bodyPr>
            <a:lstStyle/>
            <a:p>
              <a:pPr algn="r" rtl="1"/>
              <a:r>
                <a:rPr lang="fa-IR" altLang="ko-KR" sz="1200" b="1" dirty="0">
                  <a:solidFill>
                    <a:schemeClr val="tx1">
                      <a:lumMod val="75000"/>
                      <a:lumOff val="25000"/>
                    </a:schemeClr>
                  </a:solidFill>
                  <a:cs typeface="B Nazanin" panose="00000700000000000000" pitchFamily="2" charset="-78"/>
                </a:rPr>
                <a:t>عنوان محتوا را اضافه کنید</a:t>
              </a:r>
              <a:endParaRPr lang="ko-KR" altLang="en-US" sz="1200" b="1" dirty="0">
                <a:solidFill>
                  <a:schemeClr val="tx1">
                    <a:lumMod val="75000"/>
                    <a:lumOff val="25000"/>
                  </a:schemeClr>
                </a:solidFill>
                <a:cs typeface="B Nazanin" panose="00000700000000000000" pitchFamily="2" charset="-78"/>
              </a:endParaRPr>
            </a:p>
          </p:txBody>
        </p:sp>
      </p:grpSp>
    </p:spTree>
    <p:extLst>
      <p:ext uri="{BB962C8B-B14F-4D97-AF65-F5344CB8AC3E}">
        <p14:creationId xmlns:p14="http://schemas.microsoft.com/office/powerpoint/2010/main" val="1693104180"/>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BD5B5F69-505B-4981-B906-747B83BAF5A0}"/>
              </a:ext>
            </a:extLst>
          </p:cNvPr>
          <p:cNvSpPr txBox="1"/>
          <p:nvPr/>
        </p:nvSpPr>
        <p:spPr>
          <a:xfrm>
            <a:off x="761999" y="1039585"/>
            <a:ext cx="3713523" cy="307777"/>
          </a:xfrm>
          <a:prstGeom prst="rect">
            <a:avLst/>
          </a:prstGeom>
          <a:noFill/>
        </p:spPr>
        <p:txBody>
          <a:bodyPr wrap="square" rtlCol="0" anchor="ctr">
            <a:spAutoFit/>
          </a:bodyPr>
          <a:lstStyle/>
          <a:p>
            <a:pPr algn="r"/>
            <a:r>
              <a:rPr lang="fa-IR" altLang="ko-KR" sz="1400" dirty="0">
                <a:solidFill>
                  <a:schemeClr val="accent3"/>
                </a:solidFill>
                <a:cs typeface="B Nazanin" panose="00000700000000000000" pitchFamily="2" charset="-78"/>
              </a:rPr>
              <a:t>قالب پاورپوینت چاقی  قابل ویرایش می باشد</a:t>
            </a:r>
            <a:endParaRPr lang="ko-KR" altLang="en-US" sz="1400" dirty="0">
              <a:solidFill>
                <a:schemeClr val="accent3"/>
              </a:solidFill>
              <a:cs typeface="B Nazanin" panose="00000700000000000000" pitchFamily="2" charset="-78"/>
            </a:endParaRPr>
          </a:p>
        </p:txBody>
      </p:sp>
      <p:sp>
        <p:nvSpPr>
          <p:cNvPr id="3" name="TextBox 2">
            <a:extLst>
              <a:ext uri="{FF2B5EF4-FFF2-40B4-BE49-F238E27FC236}">
                <a16:creationId xmlns:a16="http://schemas.microsoft.com/office/drawing/2014/main" id="{005F4B2E-F5CD-4F36-80A8-550A6C39CC09}"/>
              </a:ext>
            </a:extLst>
          </p:cNvPr>
          <p:cNvSpPr txBox="1"/>
          <p:nvPr/>
        </p:nvSpPr>
        <p:spPr>
          <a:xfrm>
            <a:off x="762000" y="1510799"/>
            <a:ext cx="3713524" cy="2123658"/>
          </a:xfrm>
          <a:prstGeom prst="rect">
            <a:avLst/>
          </a:prstGeom>
          <a:noFill/>
        </p:spPr>
        <p:txBody>
          <a:bodyPr wrap="square" rtlCol="0">
            <a:spAutoFit/>
          </a:bodyPr>
          <a:lstStyle/>
          <a:p>
            <a:pPr algn="r"/>
            <a:r>
              <a:rPr lang="fa-IR" altLang="ko-KR" sz="1200" dirty="0">
                <a:solidFill>
                  <a:schemeClr val="tx1">
                    <a:lumMod val="85000"/>
                    <a:lumOff val="1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 ارائه پاورپوینت مدرنی را دریافت کنید که به زیبایی طراحی شده است. آسان برای تغییر رنگ، عکس و متن. من امیدوارم و معتقدم که این الگو زمان، پول و اعتبار شما را جلب کند. آسان برای تغییر رنگ، عکس و متن. ارائه پاورپوینت مدرنی را دریافت کنید که به زیبایی طراحی شده است.</a:t>
            </a:r>
          </a:p>
          <a:p>
            <a:pPr algn="r"/>
            <a:endParaRPr lang="fa-IR" altLang="ko-KR" sz="1200" dirty="0">
              <a:solidFill>
                <a:schemeClr val="tx1">
                  <a:lumMod val="85000"/>
                  <a:lumOff val="15000"/>
                </a:schemeClr>
              </a:solidFill>
              <a:cs typeface="B Nazanin" panose="00000700000000000000" pitchFamily="2" charset="-78"/>
            </a:endParaRPr>
          </a:p>
          <a:p>
            <a:pPr algn="r"/>
            <a:endParaRPr lang="en-US" altLang="ko-KR" sz="1200" dirty="0">
              <a:solidFill>
                <a:schemeClr val="tx1">
                  <a:lumMod val="85000"/>
                  <a:lumOff val="15000"/>
                </a:schemeClr>
              </a:solidFill>
              <a:cs typeface="B Nazanin" panose="00000700000000000000" pitchFamily="2" charset="-78"/>
            </a:endParaRPr>
          </a:p>
          <a:p>
            <a:pPr algn="r"/>
            <a:r>
              <a:rPr lang="fa-IR" altLang="ko-KR" sz="1200" dirty="0">
                <a:solidFill>
                  <a:schemeClr val="tx1">
                    <a:lumMod val="85000"/>
                    <a:lumOff val="15000"/>
                  </a:schemeClr>
                </a:solidFill>
                <a:cs typeface="B Nazanin" panose="00000700000000000000" pitchFamily="2" charset="-78"/>
              </a:rPr>
              <a:t>ارائه پاورپوینت مدرنی را دریافت کنید که به زیبایی طراحی شده است. آسان برای تغییر رنگ، عکس و متن.</a:t>
            </a:r>
            <a:endParaRPr lang="en-US" altLang="ko-KR" sz="1200" dirty="0">
              <a:solidFill>
                <a:schemeClr val="tx1">
                  <a:lumMod val="85000"/>
                  <a:lumOff val="15000"/>
                </a:schemeClr>
              </a:solidFill>
              <a:cs typeface="B Nazanin" panose="00000700000000000000" pitchFamily="2" charset="-78"/>
            </a:endParaRPr>
          </a:p>
        </p:txBody>
      </p:sp>
      <p:sp>
        <p:nvSpPr>
          <p:cNvPr id="4" name="TextBox 3">
            <a:extLst>
              <a:ext uri="{FF2B5EF4-FFF2-40B4-BE49-F238E27FC236}">
                <a16:creationId xmlns:a16="http://schemas.microsoft.com/office/drawing/2014/main" id="{CC80CFD9-22F7-476D-BBB8-AB17044E0616}"/>
              </a:ext>
            </a:extLst>
          </p:cNvPr>
          <p:cNvSpPr txBox="1"/>
          <p:nvPr/>
        </p:nvSpPr>
        <p:spPr>
          <a:xfrm>
            <a:off x="761999" y="4808778"/>
            <a:ext cx="3713524" cy="1569660"/>
          </a:xfrm>
          <a:prstGeom prst="rect">
            <a:avLst/>
          </a:prstGeom>
          <a:noFill/>
        </p:spPr>
        <p:txBody>
          <a:bodyPr wrap="square" rtlCol="0" anchor="ctr">
            <a:spAutoFit/>
          </a:bodyPr>
          <a:lstStyle/>
          <a:p>
            <a:pPr algn="r"/>
            <a:r>
              <a:rPr lang="fa-IR" altLang="ko-KR" sz="4800" b="1" dirty="0">
                <a:solidFill>
                  <a:schemeClr val="accent1"/>
                </a:solidFill>
                <a:cs typeface="B Nazanin" panose="00000700000000000000" pitchFamily="2" charset="-78"/>
              </a:rPr>
              <a:t>عالی</a:t>
            </a:r>
          </a:p>
          <a:p>
            <a:pPr algn="r"/>
            <a:r>
              <a:rPr lang="fa-IR" altLang="ko-KR" sz="4800" b="1" dirty="0">
                <a:solidFill>
                  <a:schemeClr val="accent1"/>
                </a:solidFill>
                <a:cs typeface="B Nazanin" panose="00000700000000000000" pitchFamily="2" charset="-78"/>
              </a:rPr>
              <a:t>اسلاید</a:t>
            </a:r>
            <a:endParaRPr lang="ko-KR" altLang="en-US" sz="4800" b="1" dirty="0">
              <a:solidFill>
                <a:schemeClr val="accent1"/>
              </a:solidFill>
              <a:cs typeface="B Nazanin" panose="00000700000000000000" pitchFamily="2" charset="-78"/>
            </a:endParaRPr>
          </a:p>
        </p:txBody>
      </p:sp>
      <p:sp>
        <p:nvSpPr>
          <p:cNvPr id="5" name="Triángulo isósceles 4">
            <a:extLst>
              <a:ext uri="{FF2B5EF4-FFF2-40B4-BE49-F238E27FC236}">
                <a16:creationId xmlns:a16="http://schemas.microsoft.com/office/drawing/2014/main" id="{9A9A5830-4194-4879-8D17-929EB593B0A2}"/>
              </a:ext>
            </a:extLst>
          </p:cNvPr>
          <p:cNvSpPr/>
          <p:nvPr/>
        </p:nvSpPr>
        <p:spPr>
          <a:xfrm rot="10800000">
            <a:off x="-2" y="-2"/>
            <a:ext cx="12192001" cy="1108227"/>
          </a:xfrm>
          <a:prstGeom prst="triangle">
            <a:avLst/>
          </a:prstGeom>
          <a:solidFill>
            <a:srgbClr val="FFC000">
              <a:alpha val="44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PE">
              <a:cs typeface="B Nazanin" panose="00000700000000000000" pitchFamily="2" charset="-78"/>
            </a:endParaRPr>
          </a:p>
        </p:txBody>
      </p:sp>
      <p:grpSp>
        <p:nvGrpSpPr>
          <p:cNvPr id="6" name="Grupo 5">
            <a:extLst>
              <a:ext uri="{FF2B5EF4-FFF2-40B4-BE49-F238E27FC236}">
                <a16:creationId xmlns:a16="http://schemas.microsoft.com/office/drawing/2014/main" id="{A0B95865-5B81-459D-857C-06EFFBF9F024}"/>
              </a:ext>
            </a:extLst>
          </p:cNvPr>
          <p:cNvGrpSpPr/>
          <p:nvPr/>
        </p:nvGrpSpPr>
        <p:grpSpPr>
          <a:xfrm>
            <a:off x="11145135" y="5900654"/>
            <a:ext cx="736601" cy="617538"/>
            <a:chOff x="11299825" y="6099175"/>
            <a:chExt cx="736601" cy="617538"/>
          </a:xfrm>
        </p:grpSpPr>
        <p:sp>
          <p:nvSpPr>
            <p:cNvPr id="7" name="Freeform 5">
              <a:extLst>
                <a:ext uri="{FF2B5EF4-FFF2-40B4-BE49-F238E27FC236}">
                  <a16:creationId xmlns:a16="http://schemas.microsoft.com/office/drawing/2014/main" id="{ED7476B1-78C1-49D3-9DF3-4DBA4B158517}"/>
                </a:ext>
              </a:extLst>
            </p:cNvPr>
            <p:cNvSpPr>
              <a:spLocks/>
            </p:cNvSpPr>
            <p:nvPr/>
          </p:nvSpPr>
          <p:spPr bwMode="auto">
            <a:xfrm>
              <a:off x="11339513" y="6394450"/>
              <a:ext cx="696913" cy="268288"/>
            </a:xfrm>
            <a:custGeom>
              <a:avLst/>
              <a:gdLst>
                <a:gd name="T0" fmla="*/ 220 w 484"/>
                <a:gd name="T1" fmla="*/ 64 h 186"/>
                <a:gd name="T2" fmla="*/ 232 w 484"/>
                <a:gd name="T3" fmla="*/ 118 h 186"/>
                <a:gd name="T4" fmla="*/ 266 w 484"/>
                <a:gd name="T5" fmla="*/ 58 h 186"/>
                <a:gd name="T6" fmla="*/ 269 w 484"/>
                <a:gd name="T7" fmla="*/ 109 h 186"/>
                <a:gd name="T8" fmla="*/ 275 w 484"/>
                <a:gd name="T9" fmla="*/ 62 h 186"/>
                <a:gd name="T10" fmla="*/ 312 w 484"/>
                <a:gd name="T11" fmla="*/ 49 h 186"/>
                <a:gd name="T12" fmla="*/ 323 w 484"/>
                <a:gd name="T13" fmla="*/ 98 h 186"/>
                <a:gd name="T14" fmla="*/ 321 w 484"/>
                <a:gd name="T15" fmla="*/ 51 h 186"/>
                <a:gd name="T16" fmla="*/ 352 w 484"/>
                <a:gd name="T17" fmla="*/ 41 h 186"/>
                <a:gd name="T18" fmla="*/ 356 w 484"/>
                <a:gd name="T19" fmla="*/ 54 h 186"/>
                <a:gd name="T20" fmla="*/ 360 w 484"/>
                <a:gd name="T21" fmla="*/ 90 h 186"/>
                <a:gd name="T22" fmla="*/ 364 w 484"/>
                <a:gd name="T23" fmla="*/ 38 h 186"/>
                <a:gd name="T24" fmla="*/ 396 w 484"/>
                <a:gd name="T25" fmla="*/ 82 h 186"/>
                <a:gd name="T26" fmla="*/ 404 w 484"/>
                <a:gd name="T27" fmla="*/ 72 h 186"/>
                <a:gd name="T28" fmla="*/ 404 w 484"/>
                <a:gd name="T29" fmla="*/ 28 h 186"/>
                <a:gd name="T30" fmla="*/ 432 w 484"/>
                <a:gd name="T31" fmla="*/ 71 h 186"/>
                <a:gd name="T32" fmla="*/ 439 w 484"/>
                <a:gd name="T33" fmla="*/ 17 h 186"/>
                <a:gd name="T34" fmla="*/ 479 w 484"/>
                <a:gd name="T35" fmla="*/ 2 h 186"/>
                <a:gd name="T36" fmla="*/ 480 w 484"/>
                <a:gd name="T37" fmla="*/ 119 h 186"/>
                <a:gd name="T38" fmla="*/ 333 w 484"/>
                <a:gd name="T39" fmla="*/ 159 h 186"/>
                <a:gd name="T40" fmla="*/ 166 w 484"/>
                <a:gd name="T41" fmla="*/ 180 h 186"/>
                <a:gd name="T42" fmla="*/ 48 w 484"/>
                <a:gd name="T43" fmla="*/ 186 h 186"/>
                <a:gd name="T44" fmla="*/ 27 w 484"/>
                <a:gd name="T45" fmla="*/ 127 h 186"/>
                <a:gd name="T46" fmla="*/ 0 w 484"/>
                <a:gd name="T47" fmla="*/ 80 h 186"/>
                <a:gd name="T48" fmla="*/ 45 w 484"/>
                <a:gd name="T49" fmla="*/ 132 h 186"/>
                <a:gd name="T50" fmla="*/ 52 w 484"/>
                <a:gd name="T51" fmla="*/ 77 h 186"/>
                <a:gd name="T52" fmla="*/ 91 w 484"/>
                <a:gd name="T53" fmla="*/ 127 h 186"/>
                <a:gd name="T54" fmla="*/ 98 w 484"/>
                <a:gd name="T55" fmla="*/ 75 h 186"/>
                <a:gd name="T56" fmla="*/ 133 w 484"/>
                <a:gd name="T57" fmla="*/ 122 h 186"/>
                <a:gd name="T58" fmla="*/ 140 w 484"/>
                <a:gd name="T59" fmla="*/ 72 h 186"/>
                <a:gd name="T60" fmla="*/ 181 w 484"/>
                <a:gd name="T61" fmla="*/ 118 h 186"/>
                <a:gd name="T62" fmla="*/ 189 w 484"/>
                <a:gd name="T63" fmla="*/ 111 h 186"/>
                <a:gd name="T64" fmla="*/ 187 w 484"/>
                <a:gd name="T65" fmla="*/ 68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84" h="186">
                  <a:moveTo>
                    <a:pt x="187" y="68"/>
                  </a:moveTo>
                  <a:cubicBezTo>
                    <a:pt x="198" y="66"/>
                    <a:pt x="209" y="65"/>
                    <a:pt x="220" y="64"/>
                  </a:cubicBezTo>
                  <a:cubicBezTo>
                    <a:pt x="221" y="82"/>
                    <a:pt x="222" y="100"/>
                    <a:pt x="223" y="118"/>
                  </a:cubicBezTo>
                  <a:cubicBezTo>
                    <a:pt x="226" y="118"/>
                    <a:pt x="229" y="118"/>
                    <a:pt x="232" y="118"/>
                  </a:cubicBezTo>
                  <a:cubicBezTo>
                    <a:pt x="231" y="100"/>
                    <a:pt x="230" y="81"/>
                    <a:pt x="229" y="63"/>
                  </a:cubicBezTo>
                  <a:cubicBezTo>
                    <a:pt x="241" y="61"/>
                    <a:pt x="253" y="59"/>
                    <a:pt x="266" y="58"/>
                  </a:cubicBezTo>
                  <a:cubicBezTo>
                    <a:pt x="266" y="75"/>
                    <a:pt x="267" y="92"/>
                    <a:pt x="268" y="109"/>
                  </a:cubicBezTo>
                  <a:cubicBezTo>
                    <a:pt x="269" y="109"/>
                    <a:pt x="269" y="109"/>
                    <a:pt x="269" y="109"/>
                  </a:cubicBezTo>
                  <a:cubicBezTo>
                    <a:pt x="277" y="109"/>
                    <a:pt x="277" y="109"/>
                    <a:pt x="277" y="101"/>
                  </a:cubicBezTo>
                  <a:cubicBezTo>
                    <a:pt x="276" y="88"/>
                    <a:pt x="276" y="75"/>
                    <a:pt x="275" y="62"/>
                  </a:cubicBezTo>
                  <a:cubicBezTo>
                    <a:pt x="275" y="60"/>
                    <a:pt x="275" y="58"/>
                    <a:pt x="275" y="56"/>
                  </a:cubicBezTo>
                  <a:cubicBezTo>
                    <a:pt x="287" y="54"/>
                    <a:pt x="299" y="52"/>
                    <a:pt x="312" y="49"/>
                  </a:cubicBezTo>
                  <a:cubicBezTo>
                    <a:pt x="313" y="66"/>
                    <a:pt x="314" y="82"/>
                    <a:pt x="314" y="99"/>
                  </a:cubicBezTo>
                  <a:cubicBezTo>
                    <a:pt x="318" y="99"/>
                    <a:pt x="320" y="98"/>
                    <a:pt x="323" y="98"/>
                  </a:cubicBezTo>
                  <a:cubicBezTo>
                    <a:pt x="323" y="97"/>
                    <a:pt x="324" y="96"/>
                    <a:pt x="323" y="96"/>
                  </a:cubicBezTo>
                  <a:cubicBezTo>
                    <a:pt x="323" y="81"/>
                    <a:pt x="322" y="66"/>
                    <a:pt x="321" y="51"/>
                  </a:cubicBezTo>
                  <a:cubicBezTo>
                    <a:pt x="321" y="48"/>
                    <a:pt x="322" y="47"/>
                    <a:pt x="325" y="47"/>
                  </a:cubicBezTo>
                  <a:cubicBezTo>
                    <a:pt x="334" y="45"/>
                    <a:pt x="343" y="43"/>
                    <a:pt x="352" y="41"/>
                  </a:cubicBezTo>
                  <a:cubicBezTo>
                    <a:pt x="353" y="41"/>
                    <a:pt x="354" y="41"/>
                    <a:pt x="355" y="40"/>
                  </a:cubicBezTo>
                  <a:cubicBezTo>
                    <a:pt x="355" y="45"/>
                    <a:pt x="355" y="50"/>
                    <a:pt x="356" y="54"/>
                  </a:cubicBezTo>
                  <a:cubicBezTo>
                    <a:pt x="356" y="65"/>
                    <a:pt x="357" y="76"/>
                    <a:pt x="357" y="87"/>
                  </a:cubicBezTo>
                  <a:cubicBezTo>
                    <a:pt x="357" y="90"/>
                    <a:pt x="358" y="91"/>
                    <a:pt x="360" y="90"/>
                  </a:cubicBezTo>
                  <a:cubicBezTo>
                    <a:pt x="362" y="90"/>
                    <a:pt x="364" y="90"/>
                    <a:pt x="366" y="90"/>
                  </a:cubicBezTo>
                  <a:cubicBezTo>
                    <a:pt x="366" y="73"/>
                    <a:pt x="365" y="55"/>
                    <a:pt x="364" y="38"/>
                  </a:cubicBezTo>
                  <a:cubicBezTo>
                    <a:pt x="374" y="36"/>
                    <a:pt x="383" y="33"/>
                    <a:pt x="393" y="31"/>
                  </a:cubicBezTo>
                  <a:cubicBezTo>
                    <a:pt x="394" y="48"/>
                    <a:pt x="395" y="65"/>
                    <a:pt x="396" y="82"/>
                  </a:cubicBezTo>
                  <a:cubicBezTo>
                    <a:pt x="399" y="81"/>
                    <a:pt x="401" y="81"/>
                    <a:pt x="404" y="81"/>
                  </a:cubicBezTo>
                  <a:cubicBezTo>
                    <a:pt x="404" y="78"/>
                    <a:pt x="404" y="75"/>
                    <a:pt x="404" y="72"/>
                  </a:cubicBezTo>
                  <a:cubicBezTo>
                    <a:pt x="404" y="58"/>
                    <a:pt x="403" y="44"/>
                    <a:pt x="402" y="31"/>
                  </a:cubicBezTo>
                  <a:cubicBezTo>
                    <a:pt x="402" y="30"/>
                    <a:pt x="403" y="28"/>
                    <a:pt x="404" y="28"/>
                  </a:cubicBezTo>
                  <a:cubicBezTo>
                    <a:pt x="412" y="25"/>
                    <a:pt x="421" y="23"/>
                    <a:pt x="429" y="20"/>
                  </a:cubicBezTo>
                  <a:cubicBezTo>
                    <a:pt x="430" y="37"/>
                    <a:pt x="431" y="54"/>
                    <a:pt x="432" y="71"/>
                  </a:cubicBezTo>
                  <a:cubicBezTo>
                    <a:pt x="435" y="71"/>
                    <a:pt x="438" y="70"/>
                    <a:pt x="441" y="70"/>
                  </a:cubicBezTo>
                  <a:cubicBezTo>
                    <a:pt x="440" y="52"/>
                    <a:pt x="439" y="35"/>
                    <a:pt x="439" y="17"/>
                  </a:cubicBezTo>
                  <a:cubicBezTo>
                    <a:pt x="452" y="11"/>
                    <a:pt x="466" y="6"/>
                    <a:pt x="479" y="0"/>
                  </a:cubicBezTo>
                  <a:cubicBezTo>
                    <a:pt x="479" y="0"/>
                    <a:pt x="479" y="1"/>
                    <a:pt x="479" y="2"/>
                  </a:cubicBezTo>
                  <a:cubicBezTo>
                    <a:pt x="481" y="39"/>
                    <a:pt x="482" y="76"/>
                    <a:pt x="484" y="113"/>
                  </a:cubicBezTo>
                  <a:cubicBezTo>
                    <a:pt x="484" y="116"/>
                    <a:pt x="484" y="118"/>
                    <a:pt x="480" y="119"/>
                  </a:cubicBezTo>
                  <a:cubicBezTo>
                    <a:pt x="453" y="127"/>
                    <a:pt x="427" y="136"/>
                    <a:pt x="399" y="143"/>
                  </a:cubicBezTo>
                  <a:cubicBezTo>
                    <a:pt x="378" y="149"/>
                    <a:pt x="355" y="154"/>
                    <a:pt x="333" y="159"/>
                  </a:cubicBezTo>
                  <a:cubicBezTo>
                    <a:pt x="304" y="165"/>
                    <a:pt x="274" y="170"/>
                    <a:pt x="245" y="173"/>
                  </a:cubicBezTo>
                  <a:cubicBezTo>
                    <a:pt x="218" y="175"/>
                    <a:pt x="192" y="178"/>
                    <a:pt x="166" y="180"/>
                  </a:cubicBezTo>
                  <a:cubicBezTo>
                    <a:pt x="146" y="181"/>
                    <a:pt x="127" y="182"/>
                    <a:pt x="107" y="183"/>
                  </a:cubicBezTo>
                  <a:cubicBezTo>
                    <a:pt x="87" y="184"/>
                    <a:pt x="67" y="185"/>
                    <a:pt x="48" y="186"/>
                  </a:cubicBezTo>
                  <a:cubicBezTo>
                    <a:pt x="44" y="186"/>
                    <a:pt x="43" y="185"/>
                    <a:pt x="42" y="182"/>
                  </a:cubicBezTo>
                  <a:cubicBezTo>
                    <a:pt x="38" y="163"/>
                    <a:pt x="34" y="145"/>
                    <a:pt x="27" y="127"/>
                  </a:cubicBezTo>
                  <a:cubicBezTo>
                    <a:pt x="20" y="111"/>
                    <a:pt x="12" y="96"/>
                    <a:pt x="2" y="82"/>
                  </a:cubicBezTo>
                  <a:cubicBezTo>
                    <a:pt x="1" y="82"/>
                    <a:pt x="1" y="81"/>
                    <a:pt x="0" y="80"/>
                  </a:cubicBezTo>
                  <a:cubicBezTo>
                    <a:pt x="14" y="79"/>
                    <a:pt x="28" y="79"/>
                    <a:pt x="43" y="78"/>
                  </a:cubicBezTo>
                  <a:cubicBezTo>
                    <a:pt x="43" y="96"/>
                    <a:pt x="44" y="114"/>
                    <a:pt x="45" y="132"/>
                  </a:cubicBezTo>
                  <a:cubicBezTo>
                    <a:pt x="48" y="132"/>
                    <a:pt x="51" y="132"/>
                    <a:pt x="54" y="132"/>
                  </a:cubicBezTo>
                  <a:cubicBezTo>
                    <a:pt x="53" y="114"/>
                    <a:pt x="53" y="96"/>
                    <a:pt x="52" y="77"/>
                  </a:cubicBezTo>
                  <a:cubicBezTo>
                    <a:pt x="64" y="77"/>
                    <a:pt x="76" y="76"/>
                    <a:pt x="89" y="75"/>
                  </a:cubicBezTo>
                  <a:cubicBezTo>
                    <a:pt x="89" y="92"/>
                    <a:pt x="90" y="109"/>
                    <a:pt x="91" y="127"/>
                  </a:cubicBezTo>
                  <a:cubicBezTo>
                    <a:pt x="94" y="126"/>
                    <a:pt x="97" y="126"/>
                    <a:pt x="100" y="126"/>
                  </a:cubicBezTo>
                  <a:cubicBezTo>
                    <a:pt x="99" y="109"/>
                    <a:pt x="99" y="92"/>
                    <a:pt x="98" y="75"/>
                  </a:cubicBezTo>
                  <a:cubicBezTo>
                    <a:pt x="109" y="74"/>
                    <a:pt x="120" y="73"/>
                    <a:pt x="131" y="72"/>
                  </a:cubicBezTo>
                  <a:cubicBezTo>
                    <a:pt x="132" y="89"/>
                    <a:pt x="132" y="105"/>
                    <a:pt x="133" y="122"/>
                  </a:cubicBezTo>
                  <a:cubicBezTo>
                    <a:pt x="136" y="122"/>
                    <a:pt x="139" y="122"/>
                    <a:pt x="142" y="122"/>
                  </a:cubicBezTo>
                  <a:cubicBezTo>
                    <a:pt x="141" y="105"/>
                    <a:pt x="141" y="88"/>
                    <a:pt x="140" y="72"/>
                  </a:cubicBezTo>
                  <a:cubicBezTo>
                    <a:pt x="153" y="71"/>
                    <a:pt x="165" y="70"/>
                    <a:pt x="178" y="68"/>
                  </a:cubicBezTo>
                  <a:cubicBezTo>
                    <a:pt x="179" y="85"/>
                    <a:pt x="180" y="101"/>
                    <a:pt x="181" y="118"/>
                  </a:cubicBezTo>
                  <a:cubicBezTo>
                    <a:pt x="181" y="118"/>
                    <a:pt x="181" y="118"/>
                    <a:pt x="181" y="118"/>
                  </a:cubicBezTo>
                  <a:cubicBezTo>
                    <a:pt x="190" y="119"/>
                    <a:pt x="190" y="119"/>
                    <a:pt x="189" y="111"/>
                  </a:cubicBezTo>
                  <a:cubicBezTo>
                    <a:pt x="189" y="98"/>
                    <a:pt x="188" y="85"/>
                    <a:pt x="187" y="72"/>
                  </a:cubicBezTo>
                  <a:cubicBezTo>
                    <a:pt x="187" y="70"/>
                    <a:pt x="187" y="69"/>
                    <a:pt x="187" y="68"/>
                  </a:cubicBezTo>
                  <a:close/>
                </a:path>
              </a:pathLst>
            </a:custGeom>
            <a:solidFill>
              <a:srgbClr val="FFC000"/>
            </a:solidFill>
            <a:ln>
              <a:noFill/>
            </a:ln>
          </p:spPr>
          <p:txBody>
            <a:bodyPr vert="horz" wrap="square" lIns="91440" tIns="45720" rIns="91440" bIns="45720" numCol="1" anchor="t" anchorCtr="0" compatLnSpc="1">
              <a:prstTxWarp prst="textNoShape">
                <a:avLst/>
              </a:prstTxWarp>
            </a:bodyPr>
            <a:lstStyle/>
            <a:p>
              <a:pPr algn="l"/>
              <a:endParaRPr lang="es-PE">
                <a:cs typeface="B Nazanin" panose="00000700000000000000" pitchFamily="2" charset="-78"/>
              </a:endParaRPr>
            </a:p>
          </p:txBody>
        </p:sp>
        <p:sp>
          <p:nvSpPr>
            <p:cNvPr id="8" name="Freeform 6">
              <a:extLst>
                <a:ext uri="{FF2B5EF4-FFF2-40B4-BE49-F238E27FC236}">
                  <a16:creationId xmlns:a16="http://schemas.microsoft.com/office/drawing/2014/main" id="{8DD4AF57-AADA-4BC2-9D73-A434E8733718}"/>
                </a:ext>
              </a:extLst>
            </p:cNvPr>
            <p:cNvSpPr>
              <a:spLocks/>
            </p:cNvSpPr>
            <p:nvPr/>
          </p:nvSpPr>
          <p:spPr bwMode="auto">
            <a:xfrm>
              <a:off x="11461750" y="6291263"/>
              <a:ext cx="461963" cy="198438"/>
            </a:xfrm>
            <a:custGeom>
              <a:avLst/>
              <a:gdLst>
                <a:gd name="T0" fmla="*/ 1 w 320"/>
                <a:gd name="T1" fmla="*/ 138 h 138"/>
                <a:gd name="T2" fmla="*/ 23 w 320"/>
                <a:gd name="T3" fmla="*/ 48 h 138"/>
                <a:gd name="T4" fmla="*/ 63 w 320"/>
                <a:gd name="T5" fmla="*/ 11 h 138"/>
                <a:gd name="T6" fmla="*/ 123 w 320"/>
                <a:gd name="T7" fmla="*/ 8 h 138"/>
                <a:gd name="T8" fmla="*/ 143 w 320"/>
                <a:gd name="T9" fmla="*/ 17 h 138"/>
                <a:gd name="T10" fmla="*/ 185 w 320"/>
                <a:gd name="T11" fmla="*/ 16 h 138"/>
                <a:gd name="T12" fmla="*/ 253 w 320"/>
                <a:gd name="T13" fmla="*/ 7 h 138"/>
                <a:gd name="T14" fmla="*/ 298 w 320"/>
                <a:gd name="T15" fmla="*/ 40 h 138"/>
                <a:gd name="T16" fmla="*/ 320 w 320"/>
                <a:gd name="T17" fmla="*/ 87 h 138"/>
                <a:gd name="T18" fmla="*/ 320 w 320"/>
                <a:gd name="T19" fmla="*/ 88 h 138"/>
                <a:gd name="T20" fmla="*/ 1 w 320"/>
                <a:gd name="T21" fmla="*/ 138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20" h="138">
                  <a:moveTo>
                    <a:pt x="1" y="138"/>
                  </a:moveTo>
                  <a:cubicBezTo>
                    <a:pt x="0" y="106"/>
                    <a:pt x="6" y="76"/>
                    <a:pt x="23" y="48"/>
                  </a:cubicBezTo>
                  <a:cubicBezTo>
                    <a:pt x="33" y="32"/>
                    <a:pt x="45" y="19"/>
                    <a:pt x="63" y="11"/>
                  </a:cubicBezTo>
                  <a:cubicBezTo>
                    <a:pt x="82" y="2"/>
                    <a:pt x="102" y="1"/>
                    <a:pt x="123" y="8"/>
                  </a:cubicBezTo>
                  <a:cubicBezTo>
                    <a:pt x="130" y="10"/>
                    <a:pt x="136" y="14"/>
                    <a:pt x="143" y="17"/>
                  </a:cubicBezTo>
                  <a:cubicBezTo>
                    <a:pt x="157" y="25"/>
                    <a:pt x="171" y="24"/>
                    <a:pt x="185" y="16"/>
                  </a:cubicBezTo>
                  <a:cubicBezTo>
                    <a:pt x="206" y="4"/>
                    <a:pt x="229" y="0"/>
                    <a:pt x="253" y="7"/>
                  </a:cubicBezTo>
                  <a:cubicBezTo>
                    <a:pt x="272" y="12"/>
                    <a:pt x="286" y="24"/>
                    <a:pt x="298" y="40"/>
                  </a:cubicBezTo>
                  <a:cubicBezTo>
                    <a:pt x="308" y="54"/>
                    <a:pt x="316" y="70"/>
                    <a:pt x="320" y="87"/>
                  </a:cubicBezTo>
                  <a:cubicBezTo>
                    <a:pt x="320" y="87"/>
                    <a:pt x="320" y="88"/>
                    <a:pt x="320" y="88"/>
                  </a:cubicBezTo>
                  <a:cubicBezTo>
                    <a:pt x="216" y="119"/>
                    <a:pt x="109" y="133"/>
                    <a:pt x="1" y="138"/>
                  </a:cubicBezTo>
                  <a:close/>
                </a:path>
              </a:pathLst>
            </a:custGeom>
            <a:solidFill>
              <a:srgbClr val="FFC000"/>
            </a:solidFill>
            <a:ln>
              <a:noFill/>
            </a:ln>
          </p:spPr>
          <p:txBody>
            <a:bodyPr vert="horz" wrap="square" lIns="91440" tIns="45720" rIns="91440" bIns="45720" numCol="1" anchor="t" anchorCtr="0" compatLnSpc="1">
              <a:prstTxWarp prst="textNoShape">
                <a:avLst/>
              </a:prstTxWarp>
            </a:bodyPr>
            <a:lstStyle/>
            <a:p>
              <a:pPr algn="l"/>
              <a:endParaRPr lang="es-PE">
                <a:cs typeface="B Nazanin" panose="00000700000000000000" pitchFamily="2" charset="-78"/>
              </a:endParaRPr>
            </a:p>
          </p:txBody>
        </p:sp>
        <p:sp>
          <p:nvSpPr>
            <p:cNvPr id="9" name="Freeform 7">
              <a:extLst>
                <a:ext uri="{FF2B5EF4-FFF2-40B4-BE49-F238E27FC236}">
                  <a16:creationId xmlns:a16="http://schemas.microsoft.com/office/drawing/2014/main" id="{B20D78DD-01C9-4063-9855-694C86D62864}"/>
                </a:ext>
              </a:extLst>
            </p:cNvPr>
            <p:cNvSpPr>
              <a:spLocks/>
            </p:cNvSpPr>
            <p:nvPr/>
          </p:nvSpPr>
          <p:spPr bwMode="auto">
            <a:xfrm>
              <a:off x="11503025" y="6099175"/>
              <a:ext cx="192088" cy="190500"/>
            </a:xfrm>
            <a:custGeom>
              <a:avLst/>
              <a:gdLst>
                <a:gd name="T0" fmla="*/ 115 w 134"/>
                <a:gd name="T1" fmla="*/ 123 h 132"/>
                <a:gd name="T2" fmla="*/ 43 w 134"/>
                <a:gd name="T3" fmla="*/ 32 h 132"/>
                <a:gd name="T4" fmla="*/ 42 w 134"/>
                <a:gd name="T5" fmla="*/ 33 h 132"/>
                <a:gd name="T6" fmla="*/ 49 w 134"/>
                <a:gd name="T7" fmla="*/ 38 h 132"/>
                <a:gd name="T8" fmla="*/ 56 w 134"/>
                <a:gd name="T9" fmla="*/ 43 h 132"/>
                <a:gd name="T10" fmla="*/ 101 w 134"/>
                <a:gd name="T11" fmla="*/ 107 h 132"/>
                <a:gd name="T12" fmla="*/ 103 w 134"/>
                <a:gd name="T13" fmla="*/ 120 h 132"/>
                <a:gd name="T14" fmla="*/ 95 w 134"/>
                <a:gd name="T15" fmla="*/ 131 h 132"/>
                <a:gd name="T16" fmla="*/ 68 w 134"/>
                <a:gd name="T17" fmla="*/ 128 h 132"/>
                <a:gd name="T18" fmla="*/ 18 w 134"/>
                <a:gd name="T19" fmla="*/ 84 h 132"/>
                <a:gd name="T20" fmla="*/ 2 w 134"/>
                <a:gd name="T21" fmla="*/ 28 h 132"/>
                <a:gd name="T22" fmla="*/ 1 w 134"/>
                <a:gd name="T23" fmla="*/ 12 h 132"/>
                <a:gd name="T24" fmla="*/ 12 w 134"/>
                <a:gd name="T25" fmla="*/ 1 h 132"/>
                <a:gd name="T26" fmla="*/ 71 w 134"/>
                <a:gd name="T27" fmla="*/ 14 h 132"/>
                <a:gd name="T28" fmla="*/ 110 w 134"/>
                <a:gd name="T29" fmla="*/ 37 h 132"/>
                <a:gd name="T30" fmla="*/ 132 w 134"/>
                <a:gd name="T31" fmla="*/ 81 h 132"/>
                <a:gd name="T32" fmla="*/ 120 w 134"/>
                <a:gd name="T33" fmla="*/ 119 h 132"/>
                <a:gd name="T34" fmla="*/ 115 w 134"/>
                <a:gd name="T35" fmla="*/ 123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34" h="132">
                  <a:moveTo>
                    <a:pt x="115" y="123"/>
                  </a:moveTo>
                  <a:cubicBezTo>
                    <a:pt x="103" y="83"/>
                    <a:pt x="81" y="51"/>
                    <a:pt x="43" y="32"/>
                  </a:cubicBezTo>
                  <a:cubicBezTo>
                    <a:pt x="43" y="32"/>
                    <a:pt x="43" y="32"/>
                    <a:pt x="42" y="33"/>
                  </a:cubicBezTo>
                  <a:cubicBezTo>
                    <a:pt x="45" y="34"/>
                    <a:pt x="47" y="36"/>
                    <a:pt x="49" y="38"/>
                  </a:cubicBezTo>
                  <a:cubicBezTo>
                    <a:pt x="52" y="39"/>
                    <a:pt x="54" y="41"/>
                    <a:pt x="56" y="43"/>
                  </a:cubicBezTo>
                  <a:cubicBezTo>
                    <a:pt x="77" y="60"/>
                    <a:pt x="93" y="81"/>
                    <a:pt x="101" y="107"/>
                  </a:cubicBezTo>
                  <a:cubicBezTo>
                    <a:pt x="102" y="112"/>
                    <a:pt x="103" y="116"/>
                    <a:pt x="103" y="120"/>
                  </a:cubicBezTo>
                  <a:cubicBezTo>
                    <a:pt x="104" y="127"/>
                    <a:pt x="101" y="130"/>
                    <a:pt x="95" y="131"/>
                  </a:cubicBezTo>
                  <a:cubicBezTo>
                    <a:pt x="85" y="132"/>
                    <a:pt x="76" y="131"/>
                    <a:pt x="68" y="128"/>
                  </a:cubicBezTo>
                  <a:cubicBezTo>
                    <a:pt x="46" y="119"/>
                    <a:pt x="29" y="105"/>
                    <a:pt x="18" y="84"/>
                  </a:cubicBezTo>
                  <a:cubicBezTo>
                    <a:pt x="10" y="66"/>
                    <a:pt x="5" y="47"/>
                    <a:pt x="2" y="28"/>
                  </a:cubicBezTo>
                  <a:cubicBezTo>
                    <a:pt x="2" y="23"/>
                    <a:pt x="1" y="17"/>
                    <a:pt x="1" y="12"/>
                  </a:cubicBezTo>
                  <a:cubicBezTo>
                    <a:pt x="0" y="4"/>
                    <a:pt x="4" y="0"/>
                    <a:pt x="12" y="1"/>
                  </a:cubicBezTo>
                  <a:cubicBezTo>
                    <a:pt x="32" y="4"/>
                    <a:pt x="52" y="7"/>
                    <a:pt x="71" y="14"/>
                  </a:cubicBezTo>
                  <a:cubicBezTo>
                    <a:pt x="85" y="19"/>
                    <a:pt x="99" y="26"/>
                    <a:pt x="110" y="37"/>
                  </a:cubicBezTo>
                  <a:cubicBezTo>
                    <a:pt x="121" y="50"/>
                    <a:pt x="130" y="64"/>
                    <a:pt x="132" y="81"/>
                  </a:cubicBezTo>
                  <a:cubicBezTo>
                    <a:pt x="134" y="96"/>
                    <a:pt x="130" y="109"/>
                    <a:pt x="120" y="119"/>
                  </a:cubicBezTo>
                  <a:cubicBezTo>
                    <a:pt x="119" y="121"/>
                    <a:pt x="117" y="122"/>
                    <a:pt x="115" y="123"/>
                  </a:cubicBezTo>
                  <a:close/>
                </a:path>
              </a:pathLst>
            </a:custGeom>
            <a:solidFill>
              <a:srgbClr val="FFC000"/>
            </a:solidFill>
            <a:ln>
              <a:noFill/>
            </a:ln>
          </p:spPr>
          <p:txBody>
            <a:bodyPr vert="horz" wrap="square" lIns="91440" tIns="45720" rIns="91440" bIns="45720" numCol="1" anchor="t" anchorCtr="0" compatLnSpc="1">
              <a:prstTxWarp prst="textNoShape">
                <a:avLst/>
              </a:prstTxWarp>
            </a:bodyPr>
            <a:lstStyle/>
            <a:p>
              <a:pPr algn="l"/>
              <a:endParaRPr lang="es-PE">
                <a:cs typeface="B Nazanin" panose="00000700000000000000" pitchFamily="2" charset="-78"/>
              </a:endParaRPr>
            </a:p>
          </p:txBody>
        </p:sp>
        <p:sp>
          <p:nvSpPr>
            <p:cNvPr id="10" name="Freeform 8">
              <a:extLst>
                <a:ext uri="{FF2B5EF4-FFF2-40B4-BE49-F238E27FC236}">
                  <a16:creationId xmlns:a16="http://schemas.microsoft.com/office/drawing/2014/main" id="{F90CD84E-AE95-44E2-B198-117E5D13D443}"/>
                </a:ext>
              </a:extLst>
            </p:cNvPr>
            <p:cNvSpPr>
              <a:spLocks/>
            </p:cNvSpPr>
            <p:nvPr/>
          </p:nvSpPr>
          <p:spPr bwMode="auto">
            <a:xfrm>
              <a:off x="11299825" y="6316663"/>
              <a:ext cx="171450" cy="177800"/>
            </a:xfrm>
            <a:custGeom>
              <a:avLst/>
              <a:gdLst>
                <a:gd name="T0" fmla="*/ 119 w 119"/>
                <a:gd name="T1" fmla="*/ 44 h 123"/>
                <a:gd name="T2" fmla="*/ 105 w 119"/>
                <a:gd name="T3" fmla="*/ 121 h 123"/>
                <a:gd name="T4" fmla="*/ 97 w 119"/>
                <a:gd name="T5" fmla="*/ 121 h 123"/>
                <a:gd name="T6" fmla="*/ 58 w 119"/>
                <a:gd name="T7" fmla="*/ 123 h 123"/>
                <a:gd name="T8" fmla="*/ 49 w 119"/>
                <a:gd name="T9" fmla="*/ 122 h 123"/>
                <a:gd name="T10" fmla="*/ 6 w 119"/>
                <a:gd name="T11" fmla="*/ 101 h 123"/>
                <a:gd name="T12" fmla="*/ 4 w 119"/>
                <a:gd name="T13" fmla="*/ 98 h 123"/>
                <a:gd name="T14" fmla="*/ 0 w 119"/>
                <a:gd name="T15" fmla="*/ 2 h 123"/>
                <a:gd name="T16" fmla="*/ 0 w 119"/>
                <a:gd name="T17" fmla="*/ 0 h 123"/>
                <a:gd name="T18" fmla="*/ 119 w 119"/>
                <a:gd name="T19" fmla="*/ 44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9" h="123">
                  <a:moveTo>
                    <a:pt x="119" y="44"/>
                  </a:moveTo>
                  <a:cubicBezTo>
                    <a:pt x="108" y="68"/>
                    <a:pt x="104" y="94"/>
                    <a:pt x="105" y="121"/>
                  </a:cubicBezTo>
                  <a:cubicBezTo>
                    <a:pt x="102" y="121"/>
                    <a:pt x="100" y="121"/>
                    <a:pt x="97" y="121"/>
                  </a:cubicBezTo>
                  <a:cubicBezTo>
                    <a:pt x="84" y="122"/>
                    <a:pt x="71" y="123"/>
                    <a:pt x="58" y="123"/>
                  </a:cubicBezTo>
                  <a:cubicBezTo>
                    <a:pt x="55" y="123"/>
                    <a:pt x="52" y="123"/>
                    <a:pt x="49" y="122"/>
                  </a:cubicBezTo>
                  <a:cubicBezTo>
                    <a:pt x="35" y="115"/>
                    <a:pt x="20" y="108"/>
                    <a:pt x="6" y="101"/>
                  </a:cubicBezTo>
                  <a:cubicBezTo>
                    <a:pt x="5" y="101"/>
                    <a:pt x="4" y="99"/>
                    <a:pt x="4" y="98"/>
                  </a:cubicBezTo>
                  <a:cubicBezTo>
                    <a:pt x="2" y="66"/>
                    <a:pt x="1" y="34"/>
                    <a:pt x="0" y="2"/>
                  </a:cubicBezTo>
                  <a:cubicBezTo>
                    <a:pt x="0" y="1"/>
                    <a:pt x="0" y="1"/>
                    <a:pt x="0" y="0"/>
                  </a:cubicBezTo>
                  <a:cubicBezTo>
                    <a:pt x="39" y="15"/>
                    <a:pt x="78" y="32"/>
                    <a:pt x="119" y="44"/>
                  </a:cubicBezTo>
                  <a:close/>
                </a:path>
              </a:pathLst>
            </a:custGeom>
            <a:solidFill>
              <a:srgbClr val="FFC000"/>
            </a:solidFill>
            <a:ln>
              <a:noFill/>
            </a:ln>
          </p:spPr>
          <p:txBody>
            <a:bodyPr vert="horz" wrap="square" lIns="91440" tIns="45720" rIns="91440" bIns="45720" numCol="1" anchor="t" anchorCtr="0" compatLnSpc="1">
              <a:prstTxWarp prst="textNoShape">
                <a:avLst/>
              </a:prstTxWarp>
            </a:bodyPr>
            <a:lstStyle/>
            <a:p>
              <a:pPr algn="l"/>
              <a:endParaRPr lang="es-PE">
                <a:cs typeface="B Nazanin" panose="00000700000000000000" pitchFamily="2" charset="-78"/>
              </a:endParaRPr>
            </a:p>
          </p:txBody>
        </p:sp>
        <p:sp>
          <p:nvSpPr>
            <p:cNvPr id="11" name="Freeform 9">
              <a:extLst>
                <a:ext uri="{FF2B5EF4-FFF2-40B4-BE49-F238E27FC236}">
                  <a16:creationId xmlns:a16="http://schemas.microsoft.com/office/drawing/2014/main" id="{95EFC740-47E6-40AC-BD2F-645F2EC1B2DB}"/>
                </a:ext>
              </a:extLst>
            </p:cNvPr>
            <p:cNvSpPr>
              <a:spLocks/>
            </p:cNvSpPr>
            <p:nvPr/>
          </p:nvSpPr>
          <p:spPr bwMode="auto">
            <a:xfrm>
              <a:off x="11547475" y="6621463"/>
              <a:ext cx="342900" cy="95250"/>
            </a:xfrm>
            <a:custGeom>
              <a:avLst/>
              <a:gdLst>
                <a:gd name="T0" fmla="*/ 238 w 238"/>
                <a:gd name="T1" fmla="*/ 1 h 66"/>
                <a:gd name="T2" fmla="*/ 225 w 238"/>
                <a:gd name="T3" fmla="*/ 18 h 66"/>
                <a:gd name="T4" fmla="*/ 177 w 238"/>
                <a:gd name="T5" fmla="*/ 54 h 66"/>
                <a:gd name="T6" fmla="*/ 142 w 238"/>
                <a:gd name="T7" fmla="*/ 64 h 66"/>
                <a:gd name="T8" fmla="*/ 109 w 238"/>
                <a:gd name="T9" fmla="*/ 53 h 66"/>
                <a:gd name="T10" fmla="*/ 101 w 238"/>
                <a:gd name="T11" fmla="*/ 53 h 66"/>
                <a:gd name="T12" fmla="*/ 47 w 238"/>
                <a:gd name="T13" fmla="*/ 60 h 66"/>
                <a:gd name="T14" fmla="*/ 1 w 238"/>
                <a:gd name="T15" fmla="*/ 35 h 66"/>
                <a:gd name="T16" fmla="*/ 0 w 238"/>
                <a:gd name="T17" fmla="*/ 33 h 66"/>
                <a:gd name="T18" fmla="*/ 238 w 238"/>
                <a:gd name="T19" fmla="*/ 0 h 66"/>
                <a:gd name="T20" fmla="*/ 238 w 238"/>
                <a:gd name="T21" fmla="*/ 1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8" h="66">
                  <a:moveTo>
                    <a:pt x="238" y="1"/>
                  </a:moveTo>
                  <a:cubicBezTo>
                    <a:pt x="234" y="7"/>
                    <a:pt x="230" y="12"/>
                    <a:pt x="225" y="18"/>
                  </a:cubicBezTo>
                  <a:cubicBezTo>
                    <a:pt x="211" y="33"/>
                    <a:pt x="195" y="45"/>
                    <a:pt x="177" y="54"/>
                  </a:cubicBezTo>
                  <a:cubicBezTo>
                    <a:pt x="166" y="59"/>
                    <a:pt x="155" y="63"/>
                    <a:pt x="142" y="64"/>
                  </a:cubicBezTo>
                  <a:cubicBezTo>
                    <a:pt x="130" y="64"/>
                    <a:pt x="119" y="60"/>
                    <a:pt x="109" y="53"/>
                  </a:cubicBezTo>
                  <a:cubicBezTo>
                    <a:pt x="106" y="52"/>
                    <a:pt x="104" y="51"/>
                    <a:pt x="101" y="53"/>
                  </a:cubicBezTo>
                  <a:cubicBezTo>
                    <a:pt x="84" y="65"/>
                    <a:pt x="66" y="66"/>
                    <a:pt x="47" y="60"/>
                  </a:cubicBezTo>
                  <a:cubicBezTo>
                    <a:pt x="30" y="55"/>
                    <a:pt x="15" y="46"/>
                    <a:pt x="1" y="35"/>
                  </a:cubicBezTo>
                  <a:cubicBezTo>
                    <a:pt x="1" y="34"/>
                    <a:pt x="1" y="34"/>
                    <a:pt x="0" y="33"/>
                  </a:cubicBezTo>
                  <a:cubicBezTo>
                    <a:pt x="81" y="29"/>
                    <a:pt x="160" y="21"/>
                    <a:pt x="238" y="0"/>
                  </a:cubicBezTo>
                  <a:cubicBezTo>
                    <a:pt x="238" y="0"/>
                    <a:pt x="238" y="1"/>
                    <a:pt x="238" y="1"/>
                  </a:cubicBezTo>
                  <a:close/>
                </a:path>
              </a:pathLst>
            </a:custGeom>
            <a:solidFill>
              <a:srgbClr val="FFC000"/>
            </a:solidFill>
            <a:ln>
              <a:noFill/>
            </a:ln>
          </p:spPr>
          <p:txBody>
            <a:bodyPr vert="horz" wrap="square" lIns="91440" tIns="45720" rIns="91440" bIns="45720" numCol="1" anchor="t" anchorCtr="0" compatLnSpc="1">
              <a:prstTxWarp prst="textNoShape">
                <a:avLst/>
              </a:prstTxWarp>
            </a:bodyPr>
            <a:lstStyle/>
            <a:p>
              <a:pPr algn="l"/>
              <a:endParaRPr lang="es-PE">
                <a:cs typeface="B Nazanin" panose="00000700000000000000" pitchFamily="2" charset="-78"/>
              </a:endParaRPr>
            </a:p>
          </p:txBody>
        </p:sp>
        <p:sp>
          <p:nvSpPr>
            <p:cNvPr id="12" name="Freeform 10">
              <a:extLst>
                <a:ext uri="{FF2B5EF4-FFF2-40B4-BE49-F238E27FC236}">
                  <a16:creationId xmlns:a16="http://schemas.microsoft.com/office/drawing/2014/main" id="{1AE89419-7353-4BC0-A1BF-6138522CC970}"/>
                </a:ext>
              </a:extLst>
            </p:cNvPr>
            <p:cNvSpPr>
              <a:spLocks/>
            </p:cNvSpPr>
            <p:nvPr/>
          </p:nvSpPr>
          <p:spPr bwMode="auto">
            <a:xfrm>
              <a:off x="11904663" y="6340475"/>
              <a:ext cx="119063" cy="76200"/>
            </a:xfrm>
            <a:custGeom>
              <a:avLst/>
              <a:gdLst>
                <a:gd name="T0" fmla="*/ 0 w 83"/>
                <a:gd name="T1" fmla="*/ 3 h 53"/>
                <a:gd name="T2" fmla="*/ 11 w 83"/>
                <a:gd name="T3" fmla="*/ 2 h 53"/>
                <a:gd name="T4" fmla="*/ 60 w 83"/>
                <a:gd name="T5" fmla="*/ 4 h 53"/>
                <a:gd name="T6" fmla="*/ 76 w 83"/>
                <a:gd name="T7" fmla="*/ 12 h 53"/>
                <a:gd name="T8" fmla="*/ 75 w 83"/>
                <a:gd name="T9" fmla="*/ 31 h 53"/>
                <a:gd name="T10" fmla="*/ 39 w 83"/>
                <a:gd name="T11" fmla="*/ 48 h 53"/>
                <a:gd name="T12" fmla="*/ 22 w 83"/>
                <a:gd name="T13" fmla="*/ 53 h 53"/>
                <a:gd name="T14" fmla="*/ 0 w 83"/>
                <a:gd name="T15" fmla="*/ 3 h 5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3" h="53">
                  <a:moveTo>
                    <a:pt x="0" y="3"/>
                  </a:moveTo>
                  <a:cubicBezTo>
                    <a:pt x="4" y="2"/>
                    <a:pt x="7" y="2"/>
                    <a:pt x="11" y="2"/>
                  </a:cubicBezTo>
                  <a:cubicBezTo>
                    <a:pt x="27" y="1"/>
                    <a:pt x="44" y="0"/>
                    <a:pt x="60" y="4"/>
                  </a:cubicBezTo>
                  <a:cubicBezTo>
                    <a:pt x="66" y="6"/>
                    <a:pt x="71" y="8"/>
                    <a:pt x="76" y="12"/>
                  </a:cubicBezTo>
                  <a:cubicBezTo>
                    <a:pt x="83" y="18"/>
                    <a:pt x="83" y="26"/>
                    <a:pt x="75" y="31"/>
                  </a:cubicBezTo>
                  <a:cubicBezTo>
                    <a:pt x="64" y="39"/>
                    <a:pt x="52" y="43"/>
                    <a:pt x="39" y="48"/>
                  </a:cubicBezTo>
                  <a:cubicBezTo>
                    <a:pt x="34" y="49"/>
                    <a:pt x="28" y="51"/>
                    <a:pt x="22" y="53"/>
                  </a:cubicBezTo>
                  <a:cubicBezTo>
                    <a:pt x="18" y="35"/>
                    <a:pt x="11" y="18"/>
                    <a:pt x="0" y="3"/>
                  </a:cubicBezTo>
                  <a:close/>
                </a:path>
              </a:pathLst>
            </a:custGeom>
            <a:solidFill>
              <a:srgbClr val="FFC000"/>
            </a:solidFill>
            <a:ln>
              <a:noFill/>
            </a:ln>
          </p:spPr>
          <p:txBody>
            <a:bodyPr vert="horz" wrap="square" lIns="91440" tIns="45720" rIns="91440" bIns="45720" numCol="1" anchor="t" anchorCtr="0" compatLnSpc="1">
              <a:prstTxWarp prst="textNoShape">
                <a:avLst/>
              </a:prstTxWarp>
            </a:bodyPr>
            <a:lstStyle/>
            <a:p>
              <a:pPr algn="l"/>
              <a:endParaRPr lang="es-PE">
                <a:cs typeface="B Nazanin" panose="00000700000000000000" pitchFamily="2" charset="-78"/>
              </a:endParaRPr>
            </a:p>
          </p:txBody>
        </p:sp>
        <p:sp>
          <p:nvSpPr>
            <p:cNvPr id="13" name="Freeform 11">
              <a:extLst>
                <a:ext uri="{FF2B5EF4-FFF2-40B4-BE49-F238E27FC236}">
                  <a16:creationId xmlns:a16="http://schemas.microsoft.com/office/drawing/2014/main" id="{1FBAD169-D92A-48A0-A3DE-29350894E859}"/>
                </a:ext>
              </a:extLst>
            </p:cNvPr>
            <p:cNvSpPr>
              <a:spLocks/>
            </p:cNvSpPr>
            <p:nvPr/>
          </p:nvSpPr>
          <p:spPr bwMode="auto">
            <a:xfrm>
              <a:off x="11690350" y="6176963"/>
              <a:ext cx="82550" cy="134938"/>
            </a:xfrm>
            <a:custGeom>
              <a:avLst/>
              <a:gdLst>
                <a:gd name="T0" fmla="*/ 1 w 58"/>
                <a:gd name="T1" fmla="*/ 87 h 93"/>
                <a:gd name="T2" fmla="*/ 20 w 58"/>
                <a:gd name="T3" fmla="*/ 33 h 93"/>
                <a:gd name="T4" fmla="*/ 37 w 58"/>
                <a:gd name="T5" fmla="*/ 9 h 93"/>
                <a:gd name="T6" fmla="*/ 39 w 58"/>
                <a:gd name="T7" fmla="*/ 4 h 93"/>
                <a:gd name="T8" fmla="*/ 46 w 58"/>
                <a:gd name="T9" fmla="*/ 0 h 93"/>
                <a:gd name="T10" fmla="*/ 52 w 58"/>
                <a:gd name="T11" fmla="*/ 2 h 93"/>
                <a:gd name="T12" fmla="*/ 56 w 58"/>
                <a:gd name="T13" fmla="*/ 10 h 93"/>
                <a:gd name="T14" fmla="*/ 46 w 58"/>
                <a:gd name="T15" fmla="*/ 30 h 93"/>
                <a:gd name="T16" fmla="*/ 27 w 58"/>
                <a:gd name="T17" fmla="*/ 57 h 93"/>
                <a:gd name="T18" fmla="*/ 19 w 58"/>
                <a:gd name="T19" fmla="*/ 86 h 93"/>
                <a:gd name="T20" fmla="*/ 16 w 58"/>
                <a:gd name="T21" fmla="*/ 91 h 93"/>
                <a:gd name="T22" fmla="*/ 6 w 58"/>
                <a:gd name="T23" fmla="*/ 92 h 93"/>
                <a:gd name="T24" fmla="*/ 1 w 58"/>
                <a:gd name="T25" fmla="*/ 87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8" h="93">
                  <a:moveTo>
                    <a:pt x="1" y="87"/>
                  </a:moveTo>
                  <a:cubicBezTo>
                    <a:pt x="0" y="67"/>
                    <a:pt x="8" y="49"/>
                    <a:pt x="20" y="33"/>
                  </a:cubicBezTo>
                  <a:cubicBezTo>
                    <a:pt x="26" y="25"/>
                    <a:pt x="31" y="17"/>
                    <a:pt x="37" y="9"/>
                  </a:cubicBezTo>
                  <a:cubicBezTo>
                    <a:pt x="38" y="8"/>
                    <a:pt x="39" y="6"/>
                    <a:pt x="39" y="4"/>
                  </a:cubicBezTo>
                  <a:cubicBezTo>
                    <a:pt x="41" y="1"/>
                    <a:pt x="43" y="0"/>
                    <a:pt x="46" y="0"/>
                  </a:cubicBezTo>
                  <a:cubicBezTo>
                    <a:pt x="48" y="1"/>
                    <a:pt x="50" y="1"/>
                    <a:pt x="52" y="2"/>
                  </a:cubicBezTo>
                  <a:cubicBezTo>
                    <a:pt x="56" y="3"/>
                    <a:pt x="58" y="6"/>
                    <a:pt x="56" y="10"/>
                  </a:cubicBezTo>
                  <a:cubicBezTo>
                    <a:pt x="53" y="17"/>
                    <a:pt x="50" y="23"/>
                    <a:pt x="46" y="30"/>
                  </a:cubicBezTo>
                  <a:cubicBezTo>
                    <a:pt x="40" y="39"/>
                    <a:pt x="33" y="48"/>
                    <a:pt x="27" y="57"/>
                  </a:cubicBezTo>
                  <a:cubicBezTo>
                    <a:pt x="21" y="66"/>
                    <a:pt x="19" y="76"/>
                    <a:pt x="19" y="86"/>
                  </a:cubicBezTo>
                  <a:cubicBezTo>
                    <a:pt x="19" y="89"/>
                    <a:pt x="18" y="90"/>
                    <a:pt x="16" y="91"/>
                  </a:cubicBezTo>
                  <a:cubicBezTo>
                    <a:pt x="12" y="91"/>
                    <a:pt x="9" y="92"/>
                    <a:pt x="6" y="92"/>
                  </a:cubicBezTo>
                  <a:cubicBezTo>
                    <a:pt x="0" y="93"/>
                    <a:pt x="0" y="93"/>
                    <a:pt x="1" y="87"/>
                  </a:cubicBezTo>
                  <a:close/>
                </a:path>
              </a:pathLst>
            </a:custGeom>
            <a:solidFill>
              <a:srgbClr val="FFC000"/>
            </a:solidFill>
            <a:ln>
              <a:noFill/>
            </a:ln>
          </p:spPr>
          <p:txBody>
            <a:bodyPr vert="horz" wrap="square" lIns="91440" tIns="45720" rIns="91440" bIns="45720" numCol="1" anchor="t" anchorCtr="0" compatLnSpc="1">
              <a:prstTxWarp prst="textNoShape">
                <a:avLst/>
              </a:prstTxWarp>
            </a:bodyPr>
            <a:lstStyle/>
            <a:p>
              <a:pPr algn="l"/>
              <a:endParaRPr lang="es-PE">
                <a:cs typeface="B Nazanin" panose="00000700000000000000" pitchFamily="2" charset="-78"/>
              </a:endParaRPr>
            </a:p>
          </p:txBody>
        </p:sp>
      </p:grpSp>
      <p:grpSp>
        <p:nvGrpSpPr>
          <p:cNvPr id="14" name="Grupo 13">
            <a:extLst>
              <a:ext uri="{FF2B5EF4-FFF2-40B4-BE49-F238E27FC236}">
                <a16:creationId xmlns:a16="http://schemas.microsoft.com/office/drawing/2014/main" id="{AE85BE84-3773-4BCB-B9AA-C0918FDC6266}"/>
              </a:ext>
            </a:extLst>
          </p:cNvPr>
          <p:cNvGrpSpPr/>
          <p:nvPr/>
        </p:nvGrpSpPr>
        <p:grpSpPr>
          <a:xfrm rot="10800000">
            <a:off x="120811" y="6612571"/>
            <a:ext cx="11775915" cy="145782"/>
            <a:chOff x="120811" y="6612571"/>
            <a:chExt cx="11775915" cy="145782"/>
          </a:xfrm>
        </p:grpSpPr>
        <p:cxnSp>
          <p:nvCxnSpPr>
            <p:cNvPr id="15" name="Conector recto 14">
              <a:extLst>
                <a:ext uri="{FF2B5EF4-FFF2-40B4-BE49-F238E27FC236}">
                  <a16:creationId xmlns:a16="http://schemas.microsoft.com/office/drawing/2014/main" id="{DE013CD1-C7B0-48D5-B144-9446C51AAA08}"/>
                </a:ext>
              </a:extLst>
            </p:cNvPr>
            <p:cNvCxnSpPr>
              <a:cxnSpLocks/>
            </p:cNvCxnSpPr>
            <p:nvPr/>
          </p:nvCxnSpPr>
          <p:spPr>
            <a:xfrm>
              <a:off x="6550702" y="6672530"/>
              <a:ext cx="5346024" cy="0"/>
            </a:xfrm>
            <a:prstGeom prst="line">
              <a:avLst/>
            </a:prstGeom>
            <a:ln w="28575">
              <a:solidFill>
                <a:schemeClr val="accent3">
                  <a:lumMod val="75000"/>
                </a:schemeClr>
              </a:solidFill>
              <a:prstDash val="dash"/>
            </a:ln>
          </p:spPr>
          <p:style>
            <a:lnRef idx="1">
              <a:schemeClr val="accent1"/>
            </a:lnRef>
            <a:fillRef idx="0">
              <a:schemeClr val="accent1"/>
            </a:fillRef>
            <a:effectRef idx="0">
              <a:schemeClr val="accent1"/>
            </a:effectRef>
            <a:fontRef idx="minor">
              <a:schemeClr val="tx1"/>
            </a:fontRef>
          </p:style>
        </p:cxnSp>
        <p:sp>
          <p:nvSpPr>
            <p:cNvPr id="16" name="Rectángulo 15">
              <a:extLst>
                <a:ext uri="{FF2B5EF4-FFF2-40B4-BE49-F238E27FC236}">
                  <a16:creationId xmlns:a16="http://schemas.microsoft.com/office/drawing/2014/main" id="{6EA89AA6-65EE-421F-87A9-9D343F2548D9}"/>
                </a:ext>
              </a:extLst>
            </p:cNvPr>
            <p:cNvSpPr/>
            <p:nvPr/>
          </p:nvSpPr>
          <p:spPr>
            <a:xfrm>
              <a:off x="120811" y="6612571"/>
              <a:ext cx="7224369" cy="145782"/>
            </a:xfrm>
            <a:prstGeom prst="rect">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PE">
                <a:cs typeface="B Nazanin" panose="00000700000000000000" pitchFamily="2" charset="-78"/>
              </a:endParaRPr>
            </a:p>
          </p:txBody>
        </p:sp>
      </p:grpSp>
    </p:spTree>
    <p:extLst>
      <p:ext uri="{BB962C8B-B14F-4D97-AF65-F5344CB8AC3E}">
        <p14:creationId xmlns:p14="http://schemas.microsoft.com/office/powerpoint/2010/main" val="608993516"/>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D735F7F3-C1B5-4B60-A00A-4EB618DDFB5A}"/>
              </a:ext>
            </a:extLst>
          </p:cNvPr>
          <p:cNvSpPr>
            <a:spLocks noGrp="1"/>
          </p:cNvSpPr>
          <p:nvPr>
            <p:ph type="body" sz="quarter" idx="10"/>
          </p:nvPr>
        </p:nvSpPr>
        <p:spPr/>
        <p:txBody>
          <a:bodyPr/>
          <a:lstStyle/>
          <a:p>
            <a:r>
              <a:rPr lang="fa-IR" dirty="0">
                <a:cs typeface="B Nazanin" panose="00000700000000000000" pitchFamily="2" charset="-78"/>
              </a:rPr>
              <a:t>سبک اینفوگرافیک</a:t>
            </a:r>
            <a:endParaRPr lang="en-US" dirty="0">
              <a:cs typeface="B Nazanin" panose="00000700000000000000" pitchFamily="2" charset="-78"/>
            </a:endParaRPr>
          </a:p>
        </p:txBody>
      </p:sp>
      <p:grpSp>
        <p:nvGrpSpPr>
          <p:cNvPr id="3" name="Group 2">
            <a:extLst>
              <a:ext uri="{FF2B5EF4-FFF2-40B4-BE49-F238E27FC236}">
                <a16:creationId xmlns:a16="http://schemas.microsoft.com/office/drawing/2014/main" id="{BD653602-A198-40AA-9BC2-A13121B909BE}"/>
              </a:ext>
            </a:extLst>
          </p:cNvPr>
          <p:cNvGrpSpPr/>
          <p:nvPr/>
        </p:nvGrpSpPr>
        <p:grpSpPr>
          <a:xfrm>
            <a:off x="679981" y="1733755"/>
            <a:ext cx="5601224" cy="2242741"/>
            <a:chOff x="4369635" y="1666070"/>
            <a:chExt cx="6748871" cy="2702261"/>
          </a:xfrm>
        </p:grpSpPr>
        <p:sp>
          <p:nvSpPr>
            <p:cNvPr id="4" name="Freeform: Shape 3">
              <a:extLst>
                <a:ext uri="{FF2B5EF4-FFF2-40B4-BE49-F238E27FC236}">
                  <a16:creationId xmlns:a16="http://schemas.microsoft.com/office/drawing/2014/main" id="{54F3EACF-F837-4EC3-8A3A-C06DBD593589}"/>
                </a:ext>
              </a:extLst>
            </p:cNvPr>
            <p:cNvSpPr/>
            <p:nvPr/>
          </p:nvSpPr>
          <p:spPr>
            <a:xfrm>
              <a:off x="4369635" y="1671709"/>
              <a:ext cx="1123040" cy="2696622"/>
            </a:xfrm>
            <a:custGeom>
              <a:avLst/>
              <a:gdLst>
                <a:gd name="connsiteX0" fmla="*/ 1479568 w 2811199"/>
                <a:gd name="connsiteY0" fmla="*/ 6757084 h 6750195"/>
                <a:gd name="connsiteX1" fmla="*/ 1098107 w 2811199"/>
                <a:gd name="connsiteY1" fmla="*/ 6757084 h 6750195"/>
                <a:gd name="connsiteX2" fmla="*/ 978694 w 2811199"/>
                <a:gd name="connsiteY2" fmla="*/ 6616110 h 6750195"/>
                <a:gd name="connsiteX3" fmla="*/ 1007718 w 2811199"/>
                <a:gd name="connsiteY3" fmla="*/ 6448599 h 6750195"/>
                <a:gd name="connsiteX4" fmla="*/ 950499 w 2811199"/>
                <a:gd name="connsiteY4" fmla="*/ 6033138 h 6750195"/>
                <a:gd name="connsiteX5" fmla="*/ 787963 w 2811199"/>
                <a:gd name="connsiteY5" fmla="*/ 5630946 h 6750195"/>
                <a:gd name="connsiteX6" fmla="*/ 763085 w 2811199"/>
                <a:gd name="connsiteY6" fmla="*/ 5192266 h 6750195"/>
                <a:gd name="connsiteX7" fmla="*/ 827768 w 2811199"/>
                <a:gd name="connsiteY7" fmla="*/ 4960902 h 6750195"/>
                <a:gd name="connsiteX8" fmla="*/ 673525 w 2811199"/>
                <a:gd name="connsiteY8" fmla="*/ 4367150 h 6750195"/>
                <a:gd name="connsiteX9" fmla="*/ 399039 w 2811199"/>
                <a:gd name="connsiteY9" fmla="*/ 4031299 h 6750195"/>
                <a:gd name="connsiteX10" fmla="*/ 291235 w 2811199"/>
                <a:gd name="connsiteY10" fmla="*/ 3932617 h 6750195"/>
                <a:gd name="connsiteX11" fmla="*/ 31676 w 2811199"/>
                <a:gd name="connsiteY11" fmla="*/ 3553644 h 6750195"/>
                <a:gd name="connsiteX12" fmla="*/ 10115 w 2811199"/>
                <a:gd name="connsiteY12" fmla="*/ 3105013 h 6750195"/>
                <a:gd name="connsiteX13" fmla="*/ 10115 w 2811199"/>
                <a:gd name="connsiteY13" fmla="*/ 2926721 h 6750195"/>
                <a:gd name="connsiteX14" fmla="*/ 103822 w 2811199"/>
                <a:gd name="connsiteY14" fmla="*/ 2677943 h 6750195"/>
                <a:gd name="connsiteX15" fmla="*/ 111285 w 2811199"/>
                <a:gd name="connsiteY15" fmla="*/ 2559358 h 6750195"/>
                <a:gd name="connsiteX16" fmla="*/ 60700 w 2811199"/>
                <a:gd name="connsiteY16" fmla="*/ 2416725 h 6750195"/>
                <a:gd name="connsiteX17" fmla="*/ 136163 w 2811199"/>
                <a:gd name="connsiteY17" fmla="*/ 2025313 h 6750195"/>
                <a:gd name="connsiteX18" fmla="*/ 140309 w 2811199"/>
                <a:gd name="connsiteY18" fmla="*/ 1774876 h 6750195"/>
                <a:gd name="connsiteX19" fmla="*/ 198358 w 2811199"/>
                <a:gd name="connsiteY19" fmla="*/ 1290587 h 6750195"/>
                <a:gd name="connsiteX20" fmla="*/ 399868 w 2811199"/>
                <a:gd name="connsiteY20" fmla="*/ 1022735 h 6750195"/>
                <a:gd name="connsiteX21" fmla="*/ 486112 w 2811199"/>
                <a:gd name="connsiteY21" fmla="*/ 866833 h 6750195"/>
                <a:gd name="connsiteX22" fmla="*/ 452112 w 2811199"/>
                <a:gd name="connsiteY22" fmla="*/ 693518 h 6750195"/>
                <a:gd name="connsiteX23" fmla="*/ 422258 w 2811199"/>
                <a:gd name="connsiteY23" fmla="*/ 516055 h 6750195"/>
                <a:gd name="connsiteX24" fmla="*/ 480307 w 2811199"/>
                <a:gd name="connsiteY24" fmla="*/ 296301 h 6750195"/>
                <a:gd name="connsiteX25" fmla="*/ 669379 w 2811199"/>
                <a:gd name="connsiteY25" fmla="*/ 79034 h 6750195"/>
                <a:gd name="connsiteX26" fmla="*/ 1180204 w 2811199"/>
                <a:gd name="connsiteY26" fmla="*/ 69083 h 6750195"/>
                <a:gd name="connsiteX27" fmla="*/ 1245716 w 2811199"/>
                <a:gd name="connsiteY27" fmla="*/ 150351 h 6750195"/>
                <a:gd name="connsiteX28" fmla="*/ 1283033 w 2811199"/>
                <a:gd name="connsiteY28" fmla="*/ 219180 h 6750195"/>
                <a:gd name="connsiteX29" fmla="*/ 1327813 w 2811199"/>
                <a:gd name="connsiteY29" fmla="*/ 293813 h 6750195"/>
                <a:gd name="connsiteX30" fmla="*/ 1467958 w 2811199"/>
                <a:gd name="connsiteY30" fmla="*/ 451373 h 6750195"/>
                <a:gd name="connsiteX31" fmla="*/ 1476251 w 2811199"/>
                <a:gd name="connsiteY31" fmla="*/ 506104 h 6750195"/>
                <a:gd name="connsiteX32" fmla="*/ 1466300 w 2811199"/>
                <a:gd name="connsiteY32" fmla="*/ 657859 h 6750195"/>
                <a:gd name="connsiteX33" fmla="*/ 1477909 w 2811199"/>
                <a:gd name="connsiteY33" fmla="*/ 679420 h 6750195"/>
                <a:gd name="connsiteX34" fmla="*/ 1449715 w 2811199"/>
                <a:gd name="connsiteY34" fmla="*/ 885077 h 6750195"/>
                <a:gd name="connsiteX35" fmla="*/ 1472934 w 2811199"/>
                <a:gd name="connsiteY35" fmla="*/ 1006150 h 6750195"/>
                <a:gd name="connsiteX36" fmla="*/ 1918248 w 2811199"/>
                <a:gd name="connsiteY36" fmla="*/ 1253270 h 6750195"/>
                <a:gd name="connsiteX37" fmla="*/ 2094881 w 2811199"/>
                <a:gd name="connsiteY37" fmla="*/ 1374342 h 6750195"/>
                <a:gd name="connsiteX38" fmla="*/ 2163710 w 2811199"/>
                <a:gd name="connsiteY38" fmla="*/ 1622292 h 6750195"/>
                <a:gd name="connsiteX39" fmla="*/ 2130539 w 2811199"/>
                <a:gd name="connsiteY39" fmla="*/ 1687803 h 6750195"/>
                <a:gd name="connsiteX40" fmla="*/ 2136344 w 2811199"/>
                <a:gd name="connsiteY40" fmla="*/ 1748339 h 6750195"/>
                <a:gd name="connsiteX41" fmla="*/ 2514488 w 2811199"/>
                <a:gd name="connsiteY41" fmla="*/ 2307262 h 6750195"/>
                <a:gd name="connsiteX42" fmla="*/ 2812193 w 2811199"/>
                <a:gd name="connsiteY42" fmla="*/ 3054428 h 6750195"/>
                <a:gd name="connsiteX43" fmla="*/ 2738389 w 2811199"/>
                <a:gd name="connsiteY43" fmla="*/ 3615009 h 6750195"/>
                <a:gd name="connsiteX44" fmla="*/ 2500390 w 2811199"/>
                <a:gd name="connsiteY44" fmla="*/ 3910227 h 6750195"/>
                <a:gd name="connsiteX45" fmla="*/ 2451464 w 2811199"/>
                <a:gd name="connsiteY45" fmla="*/ 3978226 h 6750195"/>
                <a:gd name="connsiteX46" fmla="*/ 2405854 w 2811199"/>
                <a:gd name="connsiteY46" fmla="*/ 4084372 h 6750195"/>
                <a:gd name="connsiteX47" fmla="*/ 2290587 w 2811199"/>
                <a:gd name="connsiteY47" fmla="*/ 4313248 h 6750195"/>
                <a:gd name="connsiteX48" fmla="*/ 2012784 w 2811199"/>
                <a:gd name="connsiteY48" fmla="*/ 4679782 h 6750195"/>
                <a:gd name="connsiteX49" fmla="*/ 1947272 w 2811199"/>
                <a:gd name="connsiteY49" fmla="*/ 4859732 h 6750195"/>
                <a:gd name="connsiteX50" fmla="*/ 1939809 w 2811199"/>
                <a:gd name="connsiteY50" fmla="*/ 5033048 h 6750195"/>
                <a:gd name="connsiteX51" fmla="*/ 1784737 w 2811199"/>
                <a:gd name="connsiteY51" fmla="*/ 5272705 h 6750195"/>
                <a:gd name="connsiteX52" fmla="*/ 1697664 w 2811199"/>
                <a:gd name="connsiteY52" fmla="*/ 5420313 h 6750195"/>
                <a:gd name="connsiteX53" fmla="*/ 1636299 w 2811199"/>
                <a:gd name="connsiteY53" fmla="*/ 5604410 h 6750195"/>
                <a:gd name="connsiteX54" fmla="*/ 1517714 w 2811199"/>
                <a:gd name="connsiteY54" fmla="*/ 6189040 h 6750195"/>
                <a:gd name="connsiteX55" fmla="*/ 1598153 w 2811199"/>
                <a:gd name="connsiteY55" fmla="*/ 6374795 h 6750195"/>
                <a:gd name="connsiteX56" fmla="*/ 1771468 w 2811199"/>
                <a:gd name="connsiteY56" fmla="*/ 6529037 h 6750195"/>
                <a:gd name="connsiteX57" fmla="*/ 1951418 w 2811199"/>
                <a:gd name="connsiteY57" fmla="*/ 6592890 h 6750195"/>
                <a:gd name="connsiteX58" fmla="*/ 2025223 w 2811199"/>
                <a:gd name="connsiteY58" fmla="*/ 6617768 h 6750195"/>
                <a:gd name="connsiteX59" fmla="*/ 2026881 w 2811199"/>
                <a:gd name="connsiteY59" fmla="*/ 6704841 h 6750195"/>
                <a:gd name="connsiteX60" fmla="*/ 1871809 w 2811199"/>
                <a:gd name="connsiteY60" fmla="*/ 6755426 h 6750195"/>
                <a:gd name="connsiteX61" fmla="*/ 1479568 w 2811199"/>
                <a:gd name="connsiteY61" fmla="*/ 6757084 h 6750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2811199" h="6750195">
                  <a:moveTo>
                    <a:pt x="1479568" y="6757084"/>
                  </a:moveTo>
                  <a:cubicBezTo>
                    <a:pt x="1352691" y="6757084"/>
                    <a:pt x="1224984" y="6757084"/>
                    <a:pt x="1098107" y="6757084"/>
                  </a:cubicBezTo>
                  <a:cubicBezTo>
                    <a:pt x="985328" y="6756255"/>
                    <a:pt x="959620" y="6725572"/>
                    <a:pt x="978694" y="6616110"/>
                  </a:cubicBezTo>
                  <a:cubicBezTo>
                    <a:pt x="988645" y="6560549"/>
                    <a:pt x="1003571" y="6504989"/>
                    <a:pt x="1007718" y="6448599"/>
                  </a:cubicBezTo>
                  <a:cubicBezTo>
                    <a:pt x="1019327" y="6306795"/>
                    <a:pt x="995279" y="6168308"/>
                    <a:pt x="950499" y="6033138"/>
                  </a:cubicBezTo>
                  <a:cubicBezTo>
                    <a:pt x="904060" y="5896310"/>
                    <a:pt x="860109" y="5758653"/>
                    <a:pt x="787963" y="5630946"/>
                  </a:cubicBezTo>
                  <a:cubicBezTo>
                    <a:pt x="708354" y="5490801"/>
                    <a:pt x="721622" y="5341533"/>
                    <a:pt x="763085" y="5192266"/>
                  </a:cubicBezTo>
                  <a:cubicBezTo>
                    <a:pt x="784646" y="5115145"/>
                    <a:pt x="805378" y="5038024"/>
                    <a:pt x="827768" y="4960902"/>
                  </a:cubicBezTo>
                  <a:cubicBezTo>
                    <a:pt x="892450" y="4732855"/>
                    <a:pt x="850987" y="4532173"/>
                    <a:pt x="673525" y="4367150"/>
                  </a:cubicBezTo>
                  <a:cubicBezTo>
                    <a:pt x="566550" y="4267639"/>
                    <a:pt x="476161" y="4154030"/>
                    <a:pt x="399039" y="4031299"/>
                  </a:cubicBezTo>
                  <a:cubicBezTo>
                    <a:pt x="371673" y="3988177"/>
                    <a:pt x="336015" y="3958324"/>
                    <a:pt x="291235" y="3932617"/>
                  </a:cubicBezTo>
                  <a:cubicBezTo>
                    <a:pt x="143626" y="3848861"/>
                    <a:pt x="66505" y="3712862"/>
                    <a:pt x="31676" y="3553644"/>
                  </a:cubicBezTo>
                  <a:cubicBezTo>
                    <a:pt x="-665" y="3406035"/>
                    <a:pt x="-8958" y="3255939"/>
                    <a:pt x="10115" y="3105013"/>
                  </a:cubicBezTo>
                  <a:cubicBezTo>
                    <a:pt x="17578" y="3046964"/>
                    <a:pt x="13432" y="2986428"/>
                    <a:pt x="10115" y="2926721"/>
                  </a:cubicBezTo>
                  <a:cubicBezTo>
                    <a:pt x="4310" y="2828868"/>
                    <a:pt x="25871" y="2744284"/>
                    <a:pt x="103822" y="2677943"/>
                  </a:cubicBezTo>
                  <a:cubicBezTo>
                    <a:pt x="159382" y="2630675"/>
                    <a:pt x="161870" y="2613260"/>
                    <a:pt x="111285" y="2559358"/>
                  </a:cubicBezTo>
                  <a:cubicBezTo>
                    <a:pt x="71480" y="2517066"/>
                    <a:pt x="64017" y="2471456"/>
                    <a:pt x="60700" y="2416725"/>
                  </a:cubicBezTo>
                  <a:cubicBezTo>
                    <a:pt x="54066" y="2279067"/>
                    <a:pt x="90553" y="2151361"/>
                    <a:pt x="136163" y="2025313"/>
                  </a:cubicBezTo>
                  <a:cubicBezTo>
                    <a:pt x="144456" y="2002094"/>
                    <a:pt x="149431" y="1798095"/>
                    <a:pt x="140309" y="1774876"/>
                  </a:cubicBezTo>
                  <a:cubicBezTo>
                    <a:pt x="73968" y="1603219"/>
                    <a:pt x="113773" y="1444000"/>
                    <a:pt x="198358" y="1290587"/>
                  </a:cubicBezTo>
                  <a:cubicBezTo>
                    <a:pt x="252260" y="1191904"/>
                    <a:pt x="323576" y="1105661"/>
                    <a:pt x="399868" y="1022735"/>
                  </a:cubicBezTo>
                  <a:cubicBezTo>
                    <a:pt x="441331" y="977955"/>
                    <a:pt x="471185" y="929857"/>
                    <a:pt x="486112" y="866833"/>
                  </a:cubicBezTo>
                  <a:cubicBezTo>
                    <a:pt x="503526" y="798834"/>
                    <a:pt x="491087" y="747420"/>
                    <a:pt x="452112" y="693518"/>
                  </a:cubicBezTo>
                  <a:cubicBezTo>
                    <a:pt x="413966" y="640445"/>
                    <a:pt x="404015" y="579079"/>
                    <a:pt x="422258" y="516055"/>
                  </a:cubicBezTo>
                  <a:cubicBezTo>
                    <a:pt x="442990" y="443080"/>
                    <a:pt x="461234" y="369276"/>
                    <a:pt x="480307" y="296301"/>
                  </a:cubicBezTo>
                  <a:cubicBezTo>
                    <a:pt x="506843" y="195960"/>
                    <a:pt x="587282" y="133765"/>
                    <a:pt x="669379" y="79034"/>
                  </a:cubicBezTo>
                  <a:cubicBezTo>
                    <a:pt x="836890" y="-34575"/>
                    <a:pt x="1008547" y="-14673"/>
                    <a:pt x="1180204" y="69083"/>
                  </a:cubicBezTo>
                  <a:cubicBezTo>
                    <a:pt x="1213375" y="85668"/>
                    <a:pt x="1237423" y="112205"/>
                    <a:pt x="1245716" y="150351"/>
                  </a:cubicBezTo>
                  <a:cubicBezTo>
                    <a:pt x="1251521" y="176887"/>
                    <a:pt x="1268106" y="197619"/>
                    <a:pt x="1283033" y="219180"/>
                  </a:cubicBezTo>
                  <a:cubicBezTo>
                    <a:pt x="1298789" y="243228"/>
                    <a:pt x="1318691" y="266447"/>
                    <a:pt x="1327813" y="293813"/>
                  </a:cubicBezTo>
                  <a:cubicBezTo>
                    <a:pt x="1352691" y="366788"/>
                    <a:pt x="1409081" y="410739"/>
                    <a:pt x="1467958" y="451373"/>
                  </a:cubicBezTo>
                  <a:cubicBezTo>
                    <a:pt x="1494495" y="469617"/>
                    <a:pt x="1496983" y="482056"/>
                    <a:pt x="1476251" y="506104"/>
                  </a:cubicBezTo>
                  <a:cubicBezTo>
                    <a:pt x="1436446" y="551714"/>
                    <a:pt x="1433959" y="608104"/>
                    <a:pt x="1466300" y="657859"/>
                  </a:cubicBezTo>
                  <a:cubicBezTo>
                    <a:pt x="1470446" y="664493"/>
                    <a:pt x="1478739" y="672786"/>
                    <a:pt x="1477909" y="679420"/>
                  </a:cubicBezTo>
                  <a:cubicBezTo>
                    <a:pt x="1465471" y="747420"/>
                    <a:pt x="1492836" y="822053"/>
                    <a:pt x="1449715" y="885077"/>
                  </a:cubicBezTo>
                  <a:cubicBezTo>
                    <a:pt x="1405764" y="949760"/>
                    <a:pt x="1406593" y="964686"/>
                    <a:pt x="1472934" y="1006150"/>
                  </a:cubicBezTo>
                  <a:cubicBezTo>
                    <a:pt x="1616396" y="1097368"/>
                    <a:pt x="1766493" y="1176978"/>
                    <a:pt x="1918248" y="1253270"/>
                  </a:cubicBezTo>
                  <a:cubicBezTo>
                    <a:pt x="1982930" y="1285611"/>
                    <a:pt x="2045125" y="1321269"/>
                    <a:pt x="2094881" y="1374342"/>
                  </a:cubicBezTo>
                  <a:cubicBezTo>
                    <a:pt x="2160393" y="1444829"/>
                    <a:pt x="2186929" y="1526926"/>
                    <a:pt x="2163710" y="1622292"/>
                  </a:cubicBezTo>
                  <a:cubicBezTo>
                    <a:pt x="2157905" y="1647169"/>
                    <a:pt x="2150441" y="1672877"/>
                    <a:pt x="2130539" y="1687803"/>
                  </a:cubicBezTo>
                  <a:cubicBezTo>
                    <a:pt x="2095710" y="1714340"/>
                    <a:pt x="2113125" y="1728437"/>
                    <a:pt x="2136344" y="1748339"/>
                  </a:cubicBezTo>
                  <a:cubicBezTo>
                    <a:pt x="2271514" y="1865265"/>
                    <a:pt x="2404196" y="2166288"/>
                    <a:pt x="2514488" y="2307262"/>
                  </a:cubicBezTo>
                  <a:cubicBezTo>
                    <a:pt x="2686974" y="2527017"/>
                    <a:pt x="2787315" y="2774966"/>
                    <a:pt x="2812193" y="3054428"/>
                  </a:cubicBezTo>
                  <a:cubicBezTo>
                    <a:pt x="2829607" y="3247646"/>
                    <a:pt x="2812193" y="3435059"/>
                    <a:pt x="2738389" y="3615009"/>
                  </a:cubicBezTo>
                  <a:cubicBezTo>
                    <a:pt x="2688633" y="3736911"/>
                    <a:pt x="2611511" y="3838081"/>
                    <a:pt x="2500390" y="3910227"/>
                  </a:cubicBezTo>
                  <a:cubicBezTo>
                    <a:pt x="2474683" y="3926812"/>
                    <a:pt x="2458098" y="3947543"/>
                    <a:pt x="2451464" y="3978226"/>
                  </a:cubicBezTo>
                  <a:cubicBezTo>
                    <a:pt x="2443171" y="4016372"/>
                    <a:pt x="2428244" y="4052030"/>
                    <a:pt x="2405854" y="4084372"/>
                  </a:cubicBezTo>
                  <a:cubicBezTo>
                    <a:pt x="2356098" y="4154859"/>
                    <a:pt x="2337855" y="4241103"/>
                    <a:pt x="2290587" y="4313248"/>
                  </a:cubicBezTo>
                  <a:cubicBezTo>
                    <a:pt x="2206002" y="4441784"/>
                    <a:pt x="2109807" y="4561198"/>
                    <a:pt x="2012784" y="4679782"/>
                  </a:cubicBezTo>
                  <a:cubicBezTo>
                    <a:pt x="1968833" y="4733684"/>
                    <a:pt x="1942296" y="4787586"/>
                    <a:pt x="1947272" y="4859732"/>
                  </a:cubicBezTo>
                  <a:cubicBezTo>
                    <a:pt x="1951418" y="4916951"/>
                    <a:pt x="1945614" y="4975829"/>
                    <a:pt x="1939809" y="5033048"/>
                  </a:cubicBezTo>
                  <a:cubicBezTo>
                    <a:pt x="1929857" y="5139194"/>
                    <a:pt x="1865175" y="5215486"/>
                    <a:pt x="1784737" y="5272705"/>
                  </a:cubicBezTo>
                  <a:cubicBezTo>
                    <a:pt x="1730005" y="5311680"/>
                    <a:pt x="1704298" y="5354802"/>
                    <a:pt x="1697664" y="5420313"/>
                  </a:cubicBezTo>
                  <a:cubicBezTo>
                    <a:pt x="1691030" y="5484996"/>
                    <a:pt x="1660347" y="5543874"/>
                    <a:pt x="1636299" y="5604410"/>
                  </a:cubicBezTo>
                  <a:cubicBezTo>
                    <a:pt x="1559177" y="5791823"/>
                    <a:pt x="1522690" y="5987529"/>
                    <a:pt x="1517714" y="6189040"/>
                  </a:cubicBezTo>
                  <a:cubicBezTo>
                    <a:pt x="1516056" y="6263673"/>
                    <a:pt x="1537616" y="6325868"/>
                    <a:pt x="1598153" y="6374795"/>
                  </a:cubicBezTo>
                  <a:cubicBezTo>
                    <a:pt x="1657859" y="6423721"/>
                    <a:pt x="1715908" y="6475135"/>
                    <a:pt x="1771468" y="6529037"/>
                  </a:cubicBezTo>
                  <a:cubicBezTo>
                    <a:pt x="1822883" y="6577964"/>
                    <a:pt x="1888394" y="6580452"/>
                    <a:pt x="1951418" y="6592890"/>
                  </a:cubicBezTo>
                  <a:cubicBezTo>
                    <a:pt x="1977125" y="6597866"/>
                    <a:pt x="2002833" y="6602842"/>
                    <a:pt x="2025223" y="6617768"/>
                  </a:cubicBezTo>
                  <a:cubicBezTo>
                    <a:pt x="2062539" y="6641817"/>
                    <a:pt x="2064198" y="6681622"/>
                    <a:pt x="2026881" y="6704841"/>
                  </a:cubicBezTo>
                  <a:cubicBezTo>
                    <a:pt x="1979613" y="6734694"/>
                    <a:pt x="1929028" y="6755426"/>
                    <a:pt x="1871809" y="6755426"/>
                  </a:cubicBezTo>
                  <a:cubicBezTo>
                    <a:pt x="1741615" y="6757084"/>
                    <a:pt x="1610591" y="6757084"/>
                    <a:pt x="1479568" y="6757084"/>
                  </a:cubicBezTo>
                  <a:close/>
                </a:path>
              </a:pathLst>
            </a:custGeom>
            <a:solidFill>
              <a:schemeClr val="accent3"/>
            </a:solidFill>
            <a:ln w="8289" cap="flat">
              <a:noFill/>
              <a:prstDash val="solid"/>
              <a:miter/>
            </a:ln>
          </p:spPr>
          <p:txBody>
            <a:bodyPr rtlCol="0" anchor="ctr"/>
            <a:lstStyle/>
            <a:p>
              <a:pPr algn="l"/>
              <a:endParaRPr lang="en-US">
                <a:cs typeface="B Nazanin" panose="00000700000000000000" pitchFamily="2" charset="-78"/>
              </a:endParaRPr>
            </a:p>
          </p:txBody>
        </p:sp>
        <p:sp>
          <p:nvSpPr>
            <p:cNvPr id="5" name="Freeform: Shape 4">
              <a:extLst>
                <a:ext uri="{FF2B5EF4-FFF2-40B4-BE49-F238E27FC236}">
                  <a16:creationId xmlns:a16="http://schemas.microsoft.com/office/drawing/2014/main" id="{2FCFE261-47F4-4699-9D62-1CBB5BF30A00}"/>
                </a:ext>
              </a:extLst>
            </p:cNvPr>
            <p:cNvSpPr/>
            <p:nvPr/>
          </p:nvSpPr>
          <p:spPr>
            <a:xfrm>
              <a:off x="6583061" y="1668396"/>
              <a:ext cx="874580" cy="2699935"/>
            </a:xfrm>
            <a:custGeom>
              <a:avLst/>
              <a:gdLst>
                <a:gd name="connsiteX0" fmla="*/ 1316889 w 2189252"/>
                <a:gd name="connsiteY0" fmla="*/ 6755723 h 6758488"/>
                <a:gd name="connsiteX1" fmla="*/ 943721 w 2189252"/>
                <a:gd name="connsiteY1" fmla="*/ 6755723 h 6758488"/>
                <a:gd name="connsiteX2" fmla="*/ 814356 w 2189252"/>
                <a:gd name="connsiteY2" fmla="*/ 6598992 h 6758488"/>
                <a:gd name="connsiteX3" fmla="*/ 757137 w 2189252"/>
                <a:gd name="connsiteY3" fmla="*/ 5953826 h 6758488"/>
                <a:gd name="connsiteX4" fmla="*/ 621968 w 2189252"/>
                <a:gd name="connsiteY4" fmla="*/ 5633731 h 6758488"/>
                <a:gd name="connsiteX5" fmla="*/ 596260 w 2189252"/>
                <a:gd name="connsiteY5" fmla="*/ 5183441 h 6758488"/>
                <a:gd name="connsiteX6" fmla="*/ 662601 w 2189252"/>
                <a:gd name="connsiteY6" fmla="*/ 4948760 h 6758488"/>
                <a:gd name="connsiteX7" fmla="*/ 635236 w 2189252"/>
                <a:gd name="connsiteY7" fmla="*/ 4763005 h 6758488"/>
                <a:gd name="connsiteX8" fmla="*/ 618650 w 2189252"/>
                <a:gd name="connsiteY8" fmla="*/ 4725688 h 6758488"/>
                <a:gd name="connsiteX9" fmla="*/ 500066 w 2189252"/>
                <a:gd name="connsiteY9" fmla="*/ 4442080 h 6758488"/>
                <a:gd name="connsiteX10" fmla="*/ 287774 w 2189252"/>
                <a:gd name="connsiteY10" fmla="*/ 4087156 h 6758488"/>
                <a:gd name="connsiteX11" fmla="*/ 213141 w 2189252"/>
                <a:gd name="connsiteY11" fmla="*/ 3995937 h 6758488"/>
                <a:gd name="connsiteX12" fmla="*/ 38167 w 2189252"/>
                <a:gd name="connsiteY12" fmla="*/ 3688281 h 6758488"/>
                <a:gd name="connsiteX13" fmla="*/ 8313 w 2189252"/>
                <a:gd name="connsiteY13" fmla="*/ 3149260 h 6758488"/>
                <a:gd name="connsiteX14" fmla="*/ 8313 w 2189252"/>
                <a:gd name="connsiteY14" fmla="*/ 3029846 h 6758488"/>
                <a:gd name="connsiteX15" fmla="*/ 87093 w 2189252"/>
                <a:gd name="connsiteY15" fmla="*/ 2727166 h 6758488"/>
                <a:gd name="connsiteX16" fmla="*/ 94556 w 2189252"/>
                <a:gd name="connsiteY16" fmla="*/ 2646727 h 6758488"/>
                <a:gd name="connsiteX17" fmla="*/ 57240 w 2189252"/>
                <a:gd name="connsiteY17" fmla="*/ 2278535 h 6758488"/>
                <a:gd name="connsiteX18" fmla="*/ 69679 w 2189252"/>
                <a:gd name="connsiteY18" fmla="*/ 2217998 h 6758488"/>
                <a:gd name="connsiteX19" fmla="*/ 83776 w 2189252"/>
                <a:gd name="connsiteY19" fmla="*/ 1731221 h 6758488"/>
                <a:gd name="connsiteX20" fmla="*/ 200702 w 2189252"/>
                <a:gd name="connsiteY20" fmla="*/ 1236152 h 6758488"/>
                <a:gd name="connsiteX21" fmla="*/ 311823 w 2189252"/>
                <a:gd name="connsiteY21" fmla="*/ 1056202 h 6758488"/>
                <a:gd name="connsiteX22" fmla="*/ 346652 w 2189252"/>
                <a:gd name="connsiteY22" fmla="*/ 891179 h 6758488"/>
                <a:gd name="connsiteX23" fmla="*/ 273677 w 2189252"/>
                <a:gd name="connsiteY23" fmla="*/ 674741 h 6758488"/>
                <a:gd name="connsiteX24" fmla="*/ 256263 w 2189252"/>
                <a:gd name="connsiteY24" fmla="*/ 507230 h 6758488"/>
                <a:gd name="connsiteX25" fmla="*/ 308506 w 2189252"/>
                <a:gd name="connsiteY25" fmla="*/ 307378 h 6758488"/>
                <a:gd name="connsiteX26" fmla="*/ 345823 w 2189252"/>
                <a:gd name="connsiteY26" fmla="*/ 225281 h 6758488"/>
                <a:gd name="connsiteX27" fmla="*/ 734747 w 2189252"/>
                <a:gd name="connsiteY27" fmla="*/ 551 h 6758488"/>
                <a:gd name="connsiteX28" fmla="*/ 1023330 w 2189252"/>
                <a:gd name="connsiteY28" fmla="*/ 76014 h 6758488"/>
                <a:gd name="connsiteX29" fmla="*/ 1078062 w 2189252"/>
                <a:gd name="connsiteY29" fmla="*/ 145672 h 6758488"/>
                <a:gd name="connsiteX30" fmla="*/ 1250548 w 2189252"/>
                <a:gd name="connsiteY30" fmla="*/ 414353 h 6758488"/>
                <a:gd name="connsiteX31" fmla="*/ 1275426 w 2189252"/>
                <a:gd name="connsiteY31" fmla="*/ 435913 h 6758488"/>
                <a:gd name="connsiteX32" fmla="*/ 1291182 w 2189252"/>
                <a:gd name="connsiteY32" fmla="*/ 525474 h 6758488"/>
                <a:gd name="connsiteX33" fmla="*/ 1295328 w 2189252"/>
                <a:gd name="connsiteY33" fmla="*/ 654839 h 6758488"/>
                <a:gd name="connsiteX34" fmla="*/ 1307767 w 2189252"/>
                <a:gd name="connsiteY34" fmla="*/ 736936 h 6758488"/>
                <a:gd name="connsiteX35" fmla="*/ 1303621 w 2189252"/>
                <a:gd name="connsiteY35" fmla="*/ 748545 h 6758488"/>
                <a:gd name="connsiteX36" fmla="*/ 1243914 w 2189252"/>
                <a:gd name="connsiteY36" fmla="*/ 963324 h 6758488"/>
                <a:gd name="connsiteX37" fmla="*/ 1260500 w 2189252"/>
                <a:gd name="connsiteY37" fmla="*/ 998983 h 6758488"/>
                <a:gd name="connsiteX38" fmla="*/ 1535814 w 2189252"/>
                <a:gd name="connsiteY38" fmla="*/ 1224542 h 6758488"/>
                <a:gd name="connsiteX39" fmla="*/ 1658546 w 2189252"/>
                <a:gd name="connsiteY39" fmla="*/ 1329029 h 6758488"/>
                <a:gd name="connsiteX40" fmla="*/ 1736496 w 2189252"/>
                <a:gd name="connsiteY40" fmla="*/ 1649124 h 6758488"/>
                <a:gd name="connsiteX41" fmla="*/ 1730691 w 2189252"/>
                <a:gd name="connsiteY41" fmla="*/ 1664880 h 6758488"/>
                <a:gd name="connsiteX42" fmla="*/ 1746447 w 2189252"/>
                <a:gd name="connsiteY42" fmla="*/ 1780148 h 6758488"/>
                <a:gd name="connsiteX43" fmla="*/ 2115469 w 2189252"/>
                <a:gd name="connsiteY43" fmla="*/ 2628483 h 6758488"/>
                <a:gd name="connsiteX44" fmla="*/ 2144493 w 2189252"/>
                <a:gd name="connsiteY44" fmla="*/ 3590428 h 6758488"/>
                <a:gd name="connsiteX45" fmla="*/ 1970348 w 2189252"/>
                <a:gd name="connsiteY45" fmla="*/ 3914669 h 6758488"/>
                <a:gd name="connsiteX46" fmla="*/ 1944641 w 2189252"/>
                <a:gd name="connsiteY46" fmla="*/ 3961108 h 6758488"/>
                <a:gd name="connsiteX47" fmla="*/ 1676789 w 2189252"/>
                <a:gd name="connsiteY47" fmla="*/ 4608762 h 6758488"/>
                <a:gd name="connsiteX48" fmla="*/ 1590546 w 2189252"/>
                <a:gd name="connsiteY48" fmla="*/ 4946272 h 6758488"/>
                <a:gd name="connsiteX49" fmla="*/ 1486888 w 2189252"/>
                <a:gd name="connsiteY49" fmla="*/ 5268855 h 6758488"/>
                <a:gd name="connsiteX50" fmla="*/ 1421376 w 2189252"/>
                <a:gd name="connsiteY50" fmla="*/ 5423098 h 6758488"/>
                <a:gd name="connsiteX51" fmla="*/ 1348401 w 2189252"/>
                <a:gd name="connsiteY51" fmla="*/ 5729096 h 6758488"/>
                <a:gd name="connsiteX52" fmla="*/ 1298646 w 2189252"/>
                <a:gd name="connsiteY52" fmla="*/ 6210068 h 6758488"/>
                <a:gd name="connsiteX53" fmla="*/ 1327670 w 2189252"/>
                <a:gd name="connsiteY53" fmla="*/ 6284702 h 6758488"/>
                <a:gd name="connsiteX54" fmla="*/ 1607131 w 2189252"/>
                <a:gd name="connsiteY54" fmla="*/ 6537627 h 6758488"/>
                <a:gd name="connsiteX55" fmla="*/ 1747276 w 2189252"/>
                <a:gd name="connsiteY55" fmla="*/ 6591529 h 6758488"/>
                <a:gd name="connsiteX56" fmla="*/ 1846788 w 2189252"/>
                <a:gd name="connsiteY56" fmla="*/ 6616407 h 6758488"/>
                <a:gd name="connsiteX57" fmla="*/ 1850934 w 2189252"/>
                <a:gd name="connsiteY57" fmla="*/ 6713430 h 6758488"/>
                <a:gd name="connsiteX58" fmla="*/ 1694204 w 2189252"/>
                <a:gd name="connsiteY58" fmla="*/ 6761527 h 6758488"/>
                <a:gd name="connsiteX59" fmla="*/ 1316889 w 2189252"/>
                <a:gd name="connsiteY59" fmla="*/ 6755723 h 67584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2189252" h="6758488">
                  <a:moveTo>
                    <a:pt x="1316889" y="6755723"/>
                  </a:moveTo>
                  <a:cubicBezTo>
                    <a:pt x="1192500" y="6755723"/>
                    <a:pt x="1068111" y="6755723"/>
                    <a:pt x="943721" y="6755723"/>
                  </a:cubicBezTo>
                  <a:cubicBezTo>
                    <a:pt x="813527" y="6755723"/>
                    <a:pt x="783674" y="6725040"/>
                    <a:pt x="814356" y="6598992"/>
                  </a:cubicBezTo>
                  <a:cubicBezTo>
                    <a:pt x="869088" y="6375920"/>
                    <a:pt x="831771" y="6164459"/>
                    <a:pt x="757137" y="5953826"/>
                  </a:cubicBezTo>
                  <a:cubicBezTo>
                    <a:pt x="718162" y="5844363"/>
                    <a:pt x="679186" y="5735730"/>
                    <a:pt x="621968" y="5633731"/>
                  </a:cubicBezTo>
                  <a:cubicBezTo>
                    <a:pt x="540700" y="5487780"/>
                    <a:pt x="553968" y="5336025"/>
                    <a:pt x="596260" y="5183441"/>
                  </a:cubicBezTo>
                  <a:cubicBezTo>
                    <a:pt x="618650" y="5104661"/>
                    <a:pt x="637723" y="5025881"/>
                    <a:pt x="662601" y="4948760"/>
                  </a:cubicBezTo>
                  <a:cubicBezTo>
                    <a:pt x="684991" y="4880760"/>
                    <a:pt x="665918" y="4821883"/>
                    <a:pt x="635236" y="4763005"/>
                  </a:cubicBezTo>
                  <a:cubicBezTo>
                    <a:pt x="628602" y="4750566"/>
                    <a:pt x="619479" y="4739785"/>
                    <a:pt x="618650" y="4725688"/>
                  </a:cubicBezTo>
                  <a:cubicBezTo>
                    <a:pt x="607870" y="4619542"/>
                    <a:pt x="563090" y="4525836"/>
                    <a:pt x="500066" y="4442080"/>
                  </a:cubicBezTo>
                  <a:cubicBezTo>
                    <a:pt x="417140" y="4330959"/>
                    <a:pt x="345823" y="4213204"/>
                    <a:pt x="287774" y="4087156"/>
                  </a:cubicBezTo>
                  <a:cubicBezTo>
                    <a:pt x="270360" y="4049839"/>
                    <a:pt x="245482" y="4021644"/>
                    <a:pt x="213141" y="3995937"/>
                  </a:cubicBezTo>
                  <a:cubicBezTo>
                    <a:pt x="113630" y="3917986"/>
                    <a:pt x="66362" y="3806036"/>
                    <a:pt x="38167" y="3688281"/>
                  </a:cubicBezTo>
                  <a:cubicBezTo>
                    <a:pt x="-4126" y="3510819"/>
                    <a:pt x="-6613" y="3330039"/>
                    <a:pt x="8313" y="3149260"/>
                  </a:cubicBezTo>
                  <a:cubicBezTo>
                    <a:pt x="11630" y="3109456"/>
                    <a:pt x="11630" y="3069651"/>
                    <a:pt x="8313" y="3029846"/>
                  </a:cubicBezTo>
                  <a:cubicBezTo>
                    <a:pt x="-1638" y="2919555"/>
                    <a:pt x="6655" y="2814238"/>
                    <a:pt x="87093" y="2727166"/>
                  </a:cubicBezTo>
                  <a:cubicBezTo>
                    <a:pt x="109483" y="2703117"/>
                    <a:pt x="111971" y="2671605"/>
                    <a:pt x="94556" y="2646727"/>
                  </a:cubicBezTo>
                  <a:cubicBezTo>
                    <a:pt x="13289" y="2530631"/>
                    <a:pt x="47289" y="2402924"/>
                    <a:pt x="57240" y="2278535"/>
                  </a:cubicBezTo>
                  <a:cubicBezTo>
                    <a:pt x="58898" y="2257803"/>
                    <a:pt x="63874" y="2237901"/>
                    <a:pt x="69679" y="2217998"/>
                  </a:cubicBezTo>
                  <a:cubicBezTo>
                    <a:pt x="98703" y="2117658"/>
                    <a:pt x="101191" y="1836538"/>
                    <a:pt x="83776" y="1731221"/>
                  </a:cubicBezTo>
                  <a:cubicBezTo>
                    <a:pt x="55581" y="1554589"/>
                    <a:pt x="116117" y="1390395"/>
                    <a:pt x="200702" y="1236152"/>
                  </a:cubicBezTo>
                  <a:cubicBezTo>
                    <a:pt x="234702" y="1174786"/>
                    <a:pt x="272019" y="1115079"/>
                    <a:pt x="311823" y="1056202"/>
                  </a:cubicBezTo>
                  <a:cubicBezTo>
                    <a:pt x="345823" y="1004787"/>
                    <a:pt x="354945" y="951715"/>
                    <a:pt x="346652" y="891179"/>
                  </a:cubicBezTo>
                  <a:cubicBezTo>
                    <a:pt x="335872" y="814057"/>
                    <a:pt x="320116" y="741082"/>
                    <a:pt x="273677" y="674741"/>
                  </a:cubicBezTo>
                  <a:cubicBezTo>
                    <a:pt x="238019" y="624985"/>
                    <a:pt x="238848" y="565278"/>
                    <a:pt x="256263" y="507230"/>
                  </a:cubicBezTo>
                  <a:cubicBezTo>
                    <a:pt x="275336" y="440889"/>
                    <a:pt x="299384" y="376207"/>
                    <a:pt x="308506" y="307378"/>
                  </a:cubicBezTo>
                  <a:cubicBezTo>
                    <a:pt x="312652" y="276695"/>
                    <a:pt x="327579" y="249329"/>
                    <a:pt x="345823" y="225281"/>
                  </a:cubicBezTo>
                  <a:cubicBezTo>
                    <a:pt x="444505" y="96745"/>
                    <a:pt x="568895" y="8843"/>
                    <a:pt x="734747" y="551"/>
                  </a:cubicBezTo>
                  <a:cubicBezTo>
                    <a:pt x="836746" y="-4425"/>
                    <a:pt x="934599" y="24599"/>
                    <a:pt x="1023330" y="76014"/>
                  </a:cubicBezTo>
                  <a:cubicBezTo>
                    <a:pt x="1050696" y="91770"/>
                    <a:pt x="1063135" y="119135"/>
                    <a:pt x="1078062" y="145672"/>
                  </a:cubicBezTo>
                  <a:cubicBezTo>
                    <a:pt x="1129476" y="238549"/>
                    <a:pt x="1164305" y="343036"/>
                    <a:pt x="1250548" y="414353"/>
                  </a:cubicBezTo>
                  <a:cubicBezTo>
                    <a:pt x="1258841" y="420987"/>
                    <a:pt x="1267134" y="429279"/>
                    <a:pt x="1275426" y="435913"/>
                  </a:cubicBezTo>
                  <a:cubicBezTo>
                    <a:pt x="1321036" y="472401"/>
                    <a:pt x="1318548" y="471572"/>
                    <a:pt x="1291182" y="525474"/>
                  </a:cubicBezTo>
                  <a:cubicBezTo>
                    <a:pt x="1269621" y="567766"/>
                    <a:pt x="1265475" y="613376"/>
                    <a:pt x="1295328" y="654839"/>
                  </a:cubicBezTo>
                  <a:cubicBezTo>
                    <a:pt x="1314402" y="680546"/>
                    <a:pt x="1319377" y="707082"/>
                    <a:pt x="1307767" y="736936"/>
                  </a:cubicBezTo>
                  <a:cubicBezTo>
                    <a:pt x="1306109" y="741082"/>
                    <a:pt x="1302792" y="745228"/>
                    <a:pt x="1303621" y="748545"/>
                  </a:cubicBezTo>
                  <a:cubicBezTo>
                    <a:pt x="1320206" y="830642"/>
                    <a:pt x="1272109" y="894496"/>
                    <a:pt x="1243914" y="963324"/>
                  </a:cubicBezTo>
                  <a:cubicBezTo>
                    <a:pt x="1234792" y="984885"/>
                    <a:pt x="1251378" y="990690"/>
                    <a:pt x="1260500" y="998983"/>
                  </a:cubicBezTo>
                  <a:cubicBezTo>
                    <a:pt x="1346743" y="1081080"/>
                    <a:pt x="1439620" y="1155713"/>
                    <a:pt x="1535814" y="1224542"/>
                  </a:cubicBezTo>
                  <a:cubicBezTo>
                    <a:pt x="1579766" y="1256054"/>
                    <a:pt x="1622058" y="1289225"/>
                    <a:pt x="1658546" y="1329029"/>
                  </a:cubicBezTo>
                  <a:cubicBezTo>
                    <a:pt x="1743130" y="1421077"/>
                    <a:pt x="1763862" y="1529711"/>
                    <a:pt x="1736496" y="1649124"/>
                  </a:cubicBezTo>
                  <a:cubicBezTo>
                    <a:pt x="1735667" y="1654100"/>
                    <a:pt x="1734008" y="1660734"/>
                    <a:pt x="1730691" y="1664880"/>
                  </a:cubicBezTo>
                  <a:cubicBezTo>
                    <a:pt x="1690058" y="1709661"/>
                    <a:pt x="1715764" y="1742002"/>
                    <a:pt x="1746447" y="1780148"/>
                  </a:cubicBezTo>
                  <a:cubicBezTo>
                    <a:pt x="1909812" y="1980000"/>
                    <a:pt x="2045811" y="2377217"/>
                    <a:pt x="2115469" y="2628483"/>
                  </a:cubicBezTo>
                  <a:cubicBezTo>
                    <a:pt x="2204200" y="2946091"/>
                    <a:pt x="2224932" y="3267015"/>
                    <a:pt x="2144493" y="3590428"/>
                  </a:cubicBezTo>
                  <a:cubicBezTo>
                    <a:pt x="2113810" y="3712329"/>
                    <a:pt x="2064055" y="3825938"/>
                    <a:pt x="1970348" y="3914669"/>
                  </a:cubicBezTo>
                  <a:cubicBezTo>
                    <a:pt x="1957080" y="3927108"/>
                    <a:pt x="1948788" y="3942864"/>
                    <a:pt x="1944641" y="3961108"/>
                  </a:cubicBezTo>
                  <a:cubicBezTo>
                    <a:pt x="1885763" y="4189984"/>
                    <a:pt x="1801178" y="4408080"/>
                    <a:pt x="1676789" y="4608762"/>
                  </a:cubicBezTo>
                  <a:cubicBezTo>
                    <a:pt x="1611278" y="4714078"/>
                    <a:pt x="1580595" y="4823541"/>
                    <a:pt x="1590546" y="4946272"/>
                  </a:cubicBezTo>
                  <a:cubicBezTo>
                    <a:pt x="1600497" y="5067344"/>
                    <a:pt x="1569814" y="5178465"/>
                    <a:pt x="1486888" y="5268855"/>
                  </a:cubicBezTo>
                  <a:cubicBezTo>
                    <a:pt x="1445425" y="5314465"/>
                    <a:pt x="1427181" y="5361732"/>
                    <a:pt x="1421376" y="5423098"/>
                  </a:cubicBezTo>
                  <a:cubicBezTo>
                    <a:pt x="1411425" y="5527585"/>
                    <a:pt x="1368304" y="5626267"/>
                    <a:pt x="1348401" y="5729096"/>
                  </a:cubicBezTo>
                  <a:cubicBezTo>
                    <a:pt x="1317719" y="5887485"/>
                    <a:pt x="1294499" y="6047532"/>
                    <a:pt x="1298646" y="6210068"/>
                  </a:cubicBezTo>
                  <a:cubicBezTo>
                    <a:pt x="1299475" y="6239092"/>
                    <a:pt x="1304451" y="6263970"/>
                    <a:pt x="1327670" y="6284702"/>
                  </a:cubicBezTo>
                  <a:cubicBezTo>
                    <a:pt x="1422206" y="6367628"/>
                    <a:pt x="1511766" y="6455529"/>
                    <a:pt x="1607131" y="6537627"/>
                  </a:cubicBezTo>
                  <a:cubicBezTo>
                    <a:pt x="1649423" y="6573285"/>
                    <a:pt x="1696692" y="6583236"/>
                    <a:pt x="1747276" y="6591529"/>
                  </a:cubicBezTo>
                  <a:cubicBezTo>
                    <a:pt x="1781276" y="6597333"/>
                    <a:pt x="1816106" y="6599821"/>
                    <a:pt x="1846788" y="6616407"/>
                  </a:cubicBezTo>
                  <a:cubicBezTo>
                    <a:pt x="1893227" y="6641284"/>
                    <a:pt x="1895715" y="6685235"/>
                    <a:pt x="1850934" y="6713430"/>
                  </a:cubicBezTo>
                  <a:cubicBezTo>
                    <a:pt x="1803667" y="6742454"/>
                    <a:pt x="1751423" y="6761527"/>
                    <a:pt x="1694204" y="6761527"/>
                  </a:cubicBezTo>
                  <a:cubicBezTo>
                    <a:pt x="1571473" y="6755723"/>
                    <a:pt x="1444596" y="6755723"/>
                    <a:pt x="1316889" y="6755723"/>
                  </a:cubicBezTo>
                  <a:close/>
                </a:path>
              </a:pathLst>
            </a:custGeom>
            <a:solidFill>
              <a:schemeClr val="accent4"/>
            </a:solidFill>
            <a:ln w="8289" cap="flat">
              <a:noFill/>
              <a:prstDash val="solid"/>
              <a:miter/>
            </a:ln>
          </p:spPr>
          <p:txBody>
            <a:bodyPr rtlCol="0" anchor="ctr"/>
            <a:lstStyle/>
            <a:p>
              <a:pPr algn="l"/>
              <a:endParaRPr lang="en-US">
                <a:cs typeface="B Nazanin" panose="00000700000000000000" pitchFamily="2" charset="-78"/>
              </a:endParaRPr>
            </a:p>
          </p:txBody>
        </p:sp>
        <p:sp>
          <p:nvSpPr>
            <p:cNvPr id="6" name="Freeform: Shape 5">
              <a:extLst>
                <a:ext uri="{FF2B5EF4-FFF2-40B4-BE49-F238E27FC236}">
                  <a16:creationId xmlns:a16="http://schemas.microsoft.com/office/drawing/2014/main" id="{F89C14A9-6E51-4195-832D-5993B45C9A27}"/>
                </a:ext>
              </a:extLst>
            </p:cNvPr>
            <p:cNvSpPr/>
            <p:nvPr/>
          </p:nvSpPr>
          <p:spPr>
            <a:xfrm>
              <a:off x="8548027" y="1671709"/>
              <a:ext cx="814950" cy="2696622"/>
            </a:xfrm>
            <a:custGeom>
              <a:avLst/>
              <a:gdLst>
                <a:gd name="connsiteX0" fmla="*/ 1316415 w 2039985"/>
                <a:gd name="connsiteY0" fmla="*/ 6757036 h 6750195"/>
                <a:gd name="connsiteX1" fmla="*/ 939101 w 2039985"/>
                <a:gd name="connsiteY1" fmla="*/ 6757036 h 6750195"/>
                <a:gd name="connsiteX2" fmla="*/ 889346 w 2039985"/>
                <a:gd name="connsiteY2" fmla="*/ 6756207 h 6750195"/>
                <a:gd name="connsiteX3" fmla="*/ 810566 w 2039985"/>
                <a:gd name="connsiteY3" fmla="*/ 6664159 h 6750195"/>
                <a:gd name="connsiteX4" fmla="*/ 824663 w 2039985"/>
                <a:gd name="connsiteY4" fmla="*/ 6557184 h 6750195"/>
                <a:gd name="connsiteX5" fmla="*/ 780712 w 2039985"/>
                <a:gd name="connsiteY5" fmla="*/ 6019822 h 6750195"/>
                <a:gd name="connsiteX6" fmla="*/ 623982 w 2039985"/>
                <a:gd name="connsiteY6" fmla="*/ 5633386 h 6750195"/>
                <a:gd name="connsiteX7" fmla="*/ 582519 w 2039985"/>
                <a:gd name="connsiteY7" fmla="*/ 5263534 h 6750195"/>
                <a:gd name="connsiteX8" fmla="*/ 666274 w 2039985"/>
                <a:gd name="connsiteY8" fmla="*/ 4955878 h 6750195"/>
                <a:gd name="connsiteX9" fmla="*/ 639737 w 2039985"/>
                <a:gd name="connsiteY9" fmla="*/ 4765977 h 6750195"/>
                <a:gd name="connsiteX10" fmla="*/ 623152 w 2039985"/>
                <a:gd name="connsiteY10" fmla="*/ 4728660 h 6750195"/>
                <a:gd name="connsiteX11" fmla="*/ 553494 w 2039985"/>
                <a:gd name="connsiteY11" fmla="*/ 4431784 h 6750195"/>
                <a:gd name="connsiteX12" fmla="*/ 481349 w 2039985"/>
                <a:gd name="connsiteY12" fmla="*/ 4330614 h 6750195"/>
                <a:gd name="connsiteX13" fmla="*/ 468081 w 2039985"/>
                <a:gd name="connsiteY13" fmla="*/ 4288322 h 6750195"/>
                <a:gd name="connsiteX14" fmla="*/ 426617 w 2039985"/>
                <a:gd name="connsiteY14" fmla="*/ 4165591 h 6750195"/>
                <a:gd name="connsiteX15" fmla="*/ 283155 w 2039985"/>
                <a:gd name="connsiteY15" fmla="*/ 3869544 h 6750195"/>
                <a:gd name="connsiteX16" fmla="*/ 311350 w 2039985"/>
                <a:gd name="connsiteY16" fmla="*/ 3517937 h 6750195"/>
                <a:gd name="connsiteX17" fmla="*/ 341203 w 2039985"/>
                <a:gd name="connsiteY17" fmla="*/ 3401840 h 6750195"/>
                <a:gd name="connsiteX18" fmla="*/ 311350 w 2039985"/>
                <a:gd name="connsiteY18" fmla="*/ 3288231 h 6750195"/>
                <a:gd name="connsiteX19" fmla="*/ 197741 w 2039985"/>
                <a:gd name="connsiteY19" fmla="*/ 3156379 h 6750195"/>
                <a:gd name="connsiteX20" fmla="*/ 26083 w 2039985"/>
                <a:gd name="connsiteY20" fmla="*/ 2724333 h 6750195"/>
                <a:gd name="connsiteX21" fmla="*/ 1205 w 2039985"/>
                <a:gd name="connsiteY21" fmla="*/ 2381847 h 6750195"/>
                <a:gd name="connsiteX22" fmla="*/ 141351 w 2039985"/>
                <a:gd name="connsiteY22" fmla="*/ 1356050 h 6750195"/>
                <a:gd name="connsiteX23" fmla="*/ 321301 w 2039985"/>
                <a:gd name="connsiteY23" fmla="*/ 1050052 h 6750195"/>
                <a:gd name="connsiteX24" fmla="*/ 376862 w 2039985"/>
                <a:gd name="connsiteY24" fmla="*/ 970443 h 6750195"/>
                <a:gd name="connsiteX25" fmla="*/ 384325 w 2039985"/>
                <a:gd name="connsiteY25" fmla="*/ 903272 h 6750195"/>
                <a:gd name="connsiteX26" fmla="*/ 307203 w 2039985"/>
                <a:gd name="connsiteY26" fmla="*/ 671079 h 6750195"/>
                <a:gd name="connsiteX27" fmla="*/ 293935 w 2039985"/>
                <a:gd name="connsiteY27" fmla="*/ 499422 h 6750195"/>
                <a:gd name="connsiteX28" fmla="*/ 343691 w 2039985"/>
                <a:gd name="connsiteY28" fmla="*/ 307033 h 6750195"/>
                <a:gd name="connsiteX29" fmla="*/ 468081 w 2039985"/>
                <a:gd name="connsiteY29" fmla="*/ 130400 h 6750195"/>
                <a:gd name="connsiteX30" fmla="*/ 1030320 w 2039985"/>
                <a:gd name="connsiteY30" fmla="*/ 59083 h 6750195"/>
                <a:gd name="connsiteX31" fmla="*/ 1116563 w 2039985"/>
                <a:gd name="connsiteY31" fmla="*/ 158595 h 6750195"/>
                <a:gd name="connsiteX32" fmla="*/ 1145588 w 2039985"/>
                <a:gd name="connsiteY32" fmla="*/ 212497 h 6750195"/>
                <a:gd name="connsiteX33" fmla="*/ 1192026 w 2039985"/>
                <a:gd name="connsiteY33" fmla="*/ 290448 h 6750195"/>
                <a:gd name="connsiteX34" fmla="*/ 1337977 w 2039985"/>
                <a:gd name="connsiteY34" fmla="*/ 453812 h 6750195"/>
                <a:gd name="connsiteX35" fmla="*/ 1343781 w 2039985"/>
                <a:gd name="connsiteY35" fmla="*/ 502739 h 6750195"/>
                <a:gd name="connsiteX36" fmla="*/ 1334660 w 2039985"/>
                <a:gd name="connsiteY36" fmla="*/ 661128 h 6750195"/>
                <a:gd name="connsiteX37" fmla="*/ 1343781 w 2039985"/>
                <a:gd name="connsiteY37" fmla="*/ 728298 h 6750195"/>
                <a:gd name="connsiteX38" fmla="*/ 1337977 w 2039985"/>
                <a:gd name="connsiteY38" fmla="*/ 817029 h 6750195"/>
                <a:gd name="connsiteX39" fmla="*/ 1318075 w 2039985"/>
                <a:gd name="connsiteY39" fmla="*/ 881712 h 6750195"/>
                <a:gd name="connsiteX40" fmla="*/ 1308953 w 2039985"/>
                <a:gd name="connsiteY40" fmla="*/ 1046735 h 6750195"/>
                <a:gd name="connsiteX41" fmla="*/ 1662218 w 2039985"/>
                <a:gd name="connsiteY41" fmla="*/ 1608146 h 6750195"/>
                <a:gd name="connsiteX42" fmla="*/ 1988948 w 2039985"/>
                <a:gd name="connsiteY42" fmla="*/ 2687845 h 6750195"/>
                <a:gd name="connsiteX43" fmla="*/ 2037874 w 2039985"/>
                <a:gd name="connsiteY43" fmla="*/ 3317255 h 6750195"/>
                <a:gd name="connsiteX44" fmla="*/ 1959924 w 2039985"/>
                <a:gd name="connsiteY44" fmla="*/ 4008031 h 6750195"/>
                <a:gd name="connsiteX45" fmla="*/ 1925094 w 2039985"/>
                <a:gd name="connsiteY45" fmla="*/ 4085152 h 6750195"/>
                <a:gd name="connsiteX46" fmla="*/ 1823925 w 2039985"/>
                <a:gd name="connsiteY46" fmla="*/ 4253493 h 6750195"/>
                <a:gd name="connsiteX47" fmla="*/ 1687925 w 2039985"/>
                <a:gd name="connsiteY47" fmla="*/ 4598466 h 6750195"/>
                <a:gd name="connsiteX48" fmla="*/ 1595877 w 2039985"/>
                <a:gd name="connsiteY48" fmla="*/ 4943439 h 6750195"/>
                <a:gd name="connsiteX49" fmla="*/ 1458220 w 2039985"/>
                <a:gd name="connsiteY49" fmla="*/ 5305827 h 6750195"/>
                <a:gd name="connsiteX50" fmla="*/ 1433342 w 2039985"/>
                <a:gd name="connsiteY50" fmla="*/ 5365533 h 6750195"/>
                <a:gd name="connsiteX51" fmla="*/ 1367001 w 2039985"/>
                <a:gd name="connsiteY51" fmla="*/ 5668214 h 6750195"/>
                <a:gd name="connsiteX52" fmla="*/ 1303147 w 2039985"/>
                <a:gd name="connsiteY52" fmla="*/ 6205577 h 6750195"/>
                <a:gd name="connsiteX53" fmla="*/ 1341293 w 2039985"/>
                <a:gd name="connsiteY53" fmla="*/ 6254503 h 6750195"/>
                <a:gd name="connsiteX54" fmla="*/ 1363684 w 2039985"/>
                <a:gd name="connsiteY54" fmla="*/ 6280210 h 6750195"/>
                <a:gd name="connsiteX55" fmla="*/ 1417586 w 2039985"/>
                <a:gd name="connsiteY55" fmla="*/ 6362307 h 6750195"/>
                <a:gd name="connsiteX56" fmla="*/ 1593389 w 2039985"/>
                <a:gd name="connsiteY56" fmla="*/ 6519867 h 6750195"/>
                <a:gd name="connsiteX57" fmla="*/ 1773340 w 2039985"/>
                <a:gd name="connsiteY57" fmla="*/ 6592842 h 6750195"/>
                <a:gd name="connsiteX58" fmla="*/ 1860412 w 2039985"/>
                <a:gd name="connsiteY58" fmla="*/ 6618549 h 6750195"/>
                <a:gd name="connsiteX59" fmla="*/ 1864559 w 2039985"/>
                <a:gd name="connsiteY59" fmla="*/ 6705622 h 6750195"/>
                <a:gd name="connsiteX60" fmla="*/ 1717779 w 2039985"/>
                <a:gd name="connsiteY60" fmla="*/ 6755378 h 6750195"/>
                <a:gd name="connsiteX61" fmla="*/ 1316415 w 2039985"/>
                <a:gd name="connsiteY61" fmla="*/ 6757036 h 6750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2039985" h="6750195">
                  <a:moveTo>
                    <a:pt x="1316415" y="6757036"/>
                  </a:moveTo>
                  <a:cubicBezTo>
                    <a:pt x="1190368" y="6757036"/>
                    <a:pt x="1065150" y="6757036"/>
                    <a:pt x="939101" y="6757036"/>
                  </a:cubicBezTo>
                  <a:cubicBezTo>
                    <a:pt x="922516" y="6757036"/>
                    <a:pt x="905931" y="6757865"/>
                    <a:pt x="889346" y="6756207"/>
                  </a:cubicBezTo>
                  <a:cubicBezTo>
                    <a:pt x="827151" y="6750402"/>
                    <a:pt x="806420" y="6726353"/>
                    <a:pt x="810566" y="6664159"/>
                  </a:cubicBezTo>
                  <a:cubicBezTo>
                    <a:pt x="813054" y="6628500"/>
                    <a:pt x="815541" y="6592013"/>
                    <a:pt x="824663" y="6557184"/>
                  </a:cubicBezTo>
                  <a:cubicBezTo>
                    <a:pt x="871102" y="6373087"/>
                    <a:pt x="837931" y="6194796"/>
                    <a:pt x="780712" y="6019822"/>
                  </a:cubicBezTo>
                  <a:cubicBezTo>
                    <a:pt x="737591" y="5887140"/>
                    <a:pt x="691981" y="5756116"/>
                    <a:pt x="623982" y="5633386"/>
                  </a:cubicBezTo>
                  <a:cubicBezTo>
                    <a:pt x="560128" y="5518118"/>
                    <a:pt x="551007" y="5392900"/>
                    <a:pt x="582519" y="5263534"/>
                  </a:cubicBezTo>
                  <a:cubicBezTo>
                    <a:pt x="607397" y="5159876"/>
                    <a:pt x="631445" y="5056219"/>
                    <a:pt x="666274" y="4955878"/>
                  </a:cubicBezTo>
                  <a:cubicBezTo>
                    <a:pt x="690323" y="4886220"/>
                    <a:pt x="670420" y="4825684"/>
                    <a:pt x="639737" y="4765977"/>
                  </a:cubicBezTo>
                  <a:cubicBezTo>
                    <a:pt x="633103" y="4753538"/>
                    <a:pt x="623982" y="4742758"/>
                    <a:pt x="623152" y="4728660"/>
                  </a:cubicBezTo>
                  <a:cubicBezTo>
                    <a:pt x="611543" y="4615881"/>
                    <a:pt x="617348" y="4521344"/>
                    <a:pt x="553494" y="4431784"/>
                  </a:cubicBezTo>
                  <a:cubicBezTo>
                    <a:pt x="529446" y="4397785"/>
                    <a:pt x="505397" y="4364614"/>
                    <a:pt x="481349" y="4330614"/>
                  </a:cubicBezTo>
                  <a:cubicBezTo>
                    <a:pt x="472227" y="4318175"/>
                    <a:pt x="466422" y="4304078"/>
                    <a:pt x="468081" y="4288322"/>
                  </a:cubicBezTo>
                  <a:cubicBezTo>
                    <a:pt x="473056" y="4241054"/>
                    <a:pt x="453153" y="4202908"/>
                    <a:pt x="426617" y="4165591"/>
                  </a:cubicBezTo>
                  <a:cubicBezTo>
                    <a:pt x="362764" y="4074372"/>
                    <a:pt x="306374" y="3979836"/>
                    <a:pt x="283155" y="3869544"/>
                  </a:cubicBezTo>
                  <a:cubicBezTo>
                    <a:pt x="258277" y="3750130"/>
                    <a:pt x="283155" y="3633204"/>
                    <a:pt x="311350" y="3517937"/>
                  </a:cubicBezTo>
                  <a:cubicBezTo>
                    <a:pt x="321301" y="3478962"/>
                    <a:pt x="329594" y="3439986"/>
                    <a:pt x="341203" y="3401840"/>
                  </a:cubicBezTo>
                  <a:cubicBezTo>
                    <a:pt x="355301" y="3357060"/>
                    <a:pt x="341203" y="3321402"/>
                    <a:pt x="311350" y="3288231"/>
                  </a:cubicBezTo>
                  <a:cubicBezTo>
                    <a:pt x="273204" y="3245110"/>
                    <a:pt x="235058" y="3200329"/>
                    <a:pt x="197741" y="3156379"/>
                  </a:cubicBezTo>
                  <a:cubicBezTo>
                    <a:pt x="92424" y="3031989"/>
                    <a:pt x="42669" y="2884380"/>
                    <a:pt x="26083" y="2724333"/>
                  </a:cubicBezTo>
                  <a:cubicBezTo>
                    <a:pt x="13644" y="2610724"/>
                    <a:pt x="4523" y="2496286"/>
                    <a:pt x="1205" y="2381847"/>
                  </a:cubicBezTo>
                  <a:cubicBezTo>
                    <a:pt x="-6258" y="2083313"/>
                    <a:pt x="18620" y="1623901"/>
                    <a:pt x="141351" y="1356050"/>
                  </a:cubicBezTo>
                  <a:cubicBezTo>
                    <a:pt x="191107" y="1247416"/>
                    <a:pt x="247496" y="1143759"/>
                    <a:pt x="321301" y="1050052"/>
                  </a:cubicBezTo>
                  <a:cubicBezTo>
                    <a:pt x="341203" y="1025174"/>
                    <a:pt x="346179" y="991174"/>
                    <a:pt x="376862" y="970443"/>
                  </a:cubicBezTo>
                  <a:cubicBezTo>
                    <a:pt x="390959" y="960492"/>
                    <a:pt x="388471" y="927321"/>
                    <a:pt x="384325" y="903272"/>
                  </a:cubicBezTo>
                  <a:cubicBezTo>
                    <a:pt x="371886" y="821176"/>
                    <a:pt x="358618" y="741566"/>
                    <a:pt x="307203" y="671079"/>
                  </a:cubicBezTo>
                  <a:cubicBezTo>
                    <a:pt x="269887" y="619665"/>
                    <a:pt x="275692" y="558299"/>
                    <a:pt x="293935" y="499422"/>
                  </a:cubicBezTo>
                  <a:cubicBezTo>
                    <a:pt x="313837" y="436398"/>
                    <a:pt x="330423" y="372545"/>
                    <a:pt x="343691" y="307033"/>
                  </a:cubicBezTo>
                  <a:cubicBezTo>
                    <a:pt x="358618" y="231570"/>
                    <a:pt x="412520" y="179326"/>
                    <a:pt x="468081" y="130400"/>
                  </a:cubicBezTo>
                  <a:cubicBezTo>
                    <a:pt x="633103" y="-13892"/>
                    <a:pt x="833785" y="-39599"/>
                    <a:pt x="1030320" y="59083"/>
                  </a:cubicBezTo>
                  <a:cubicBezTo>
                    <a:pt x="1073442" y="80644"/>
                    <a:pt x="1104954" y="109668"/>
                    <a:pt x="1116563" y="158595"/>
                  </a:cubicBezTo>
                  <a:cubicBezTo>
                    <a:pt x="1121539" y="177668"/>
                    <a:pt x="1135637" y="195082"/>
                    <a:pt x="1145588" y="212497"/>
                  </a:cubicBezTo>
                  <a:cubicBezTo>
                    <a:pt x="1161344" y="238204"/>
                    <a:pt x="1182904" y="262253"/>
                    <a:pt x="1192026" y="290448"/>
                  </a:cubicBezTo>
                  <a:cubicBezTo>
                    <a:pt x="1217734" y="366740"/>
                    <a:pt x="1276611" y="411520"/>
                    <a:pt x="1337977" y="453812"/>
                  </a:cubicBezTo>
                  <a:cubicBezTo>
                    <a:pt x="1362855" y="470398"/>
                    <a:pt x="1361196" y="482836"/>
                    <a:pt x="1343781" y="502739"/>
                  </a:cubicBezTo>
                  <a:cubicBezTo>
                    <a:pt x="1303147" y="550007"/>
                    <a:pt x="1300660" y="608055"/>
                    <a:pt x="1334660" y="661128"/>
                  </a:cubicBezTo>
                  <a:cubicBezTo>
                    <a:pt x="1348757" y="682689"/>
                    <a:pt x="1352074" y="706737"/>
                    <a:pt x="1343781" y="728298"/>
                  </a:cubicBezTo>
                  <a:cubicBezTo>
                    <a:pt x="1333001" y="758152"/>
                    <a:pt x="1331343" y="787176"/>
                    <a:pt x="1337977" y="817029"/>
                  </a:cubicBezTo>
                  <a:cubicBezTo>
                    <a:pt x="1342952" y="841907"/>
                    <a:pt x="1333001" y="862639"/>
                    <a:pt x="1318075" y="881712"/>
                  </a:cubicBezTo>
                  <a:cubicBezTo>
                    <a:pt x="1272465" y="940589"/>
                    <a:pt x="1270806" y="987028"/>
                    <a:pt x="1308953" y="1046735"/>
                  </a:cubicBezTo>
                  <a:cubicBezTo>
                    <a:pt x="1428366" y="1232490"/>
                    <a:pt x="1554414" y="1414098"/>
                    <a:pt x="1662218" y="1608146"/>
                  </a:cubicBezTo>
                  <a:cubicBezTo>
                    <a:pt x="1819778" y="1892583"/>
                    <a:pt x="1906851" y="2375213"/>
                    <a:pt x="1988948" y="2687845"/>
                  </a:cubicBezTo>
                  <a:cubicBezTo>
                    <a:pt x="2042850" y="2891844"/>
                    <a:pt x="2049484" y="3104964"/>
                    <a:pt x="2037874" y="3317255"/>
                  </a:cubicBezTo>
                  <a:cubicBezTo>
                    <a:pt x="2026265" y="3549449"/>
                    <a:pt x="1988118" y="3778325"/>
                    <a:pt x="1959924" y="4008031"/>
                  </a:cubicBezTo>
                  <a:cubicBezTo>
                    <a:pt x="1956607" y="4037055"/>
                    <a:pt x="1944997" y="4061933"/>
                    <a:pt x="1925094" y="4085152"/>
                  </a:cubicBezTo>
                  <a:cubicBezTo>
                    <a:pt x="1881973" y="4135737"/>
                    <a:pt x="1845485" y="4188810"/>
                    <a:pt x="1823925" y="4253493"/>
                  </a:cubicBezTo>
                  <a:cubicBezTo>
                    <a:pt x="1783291" y="4375394"/>
                    <a:pt x="1754266" y="4489004"/>
                    <a:pt x="1687925" y="4598466"/>
                  </a:cubicBezTo>
                  <a:cubicBezTo>
                    <a:pt x="1622413" y="4705441"/>
                    <a:pt x="1585097" y="4815733"/>
                    <a:pt x="1595877" y="4943439"/>
                  </a:cubicBezTo>
                  <a:cubicBezTo>
                    <a:pt x="1608316" y="5085243"/>
                    <a:pt x="1561878" y="5207145"/>
                    <a:pt x="1458220" y="5305827"/>
                  </a:cubicBezTo>
                  <a:cubicBezTo>
                    <a:pt x="1440805" y="5322412"/>
                    <a:pt x="1435000" y="5343973"/>
                    <a:pt x="1433342" y="5365533"/>
                  </a:cubicBezTo>
                  <a:cubicBezTo>
                    <a:pt x="1427537" y="5470021"/>
                    <a:pt x="1391049" y="5567874"/>
                    <a:pt x="1367001" y="5668214"/>
                  </a:cubicBezTo>
                  <a:cubicBezTo>
                    <a:pt x="1325538" y="5844848"/>
                    <a:pt x="1301489" y="6023968"/>
                    <a:pt x="1303147" y="6205577"/>
                  </a:cubicBezTo>
                  <a:cubicBezTo>
                    <a:pt x="1303147" y="6232113"/>
                    <a:pt x="1303976" y="6256161"/>
                    <a:pt x="1341293" y="6254503"/>
                  </a:cubicBezTo>
                  <a:cubicBezTo>
                    <a:pt x="1356220" y="6253674"/>
                    <a:pt x="1361196" y="6267771"/>
                    <a:pt x="1363684" y="6280210"/>
                  </a:cubicBezTo>
                  <a:cubicBezTo>
                    <a:pt x="1371148" y="6314210"/>
                    <a:pt x="1391879" y="6339917"/>
                    <a:pt x="1417586" y="6362307"/>
                  </a:cubicBezTo>
                  <a:cubicBezTo>
                    <a:pt x="1476463" y="6414550"/>
                    <a:pt x="1537000" y="6465136"/>
                    <a:pt x="1593389" y="6519867"/>
                  </a:cubicBezTo>
                  <a:cubicBezTo>
                    <a:pt x="1644804" y="6569623"/>
                    <a:pt x="1706999" y="6583720"/>
                    <a:pt x="1773340" y="6592842"/>
                  </a:cubicBezTo>
                  <a:cubicBezTo>
                    <a:pt x="1803193" y="6596988"/>
                    <a:pt x="1833875" y="6602793"/>
                    <a:pt x="1860412" y="6618549"/>
                  </a:cubicBezTo>
                  <a:cubicBezTo>
                    <a:pt x="1897729" y="6641768"/>
                    <a:pt x="1900216" y="6681573"/>
                    <a:pt x="1864559" y="6705622"/>
                  </a:cubicBezTo>
                  <a:cubicBezTo>
                    <a:pt x="1820607" y="6735475"/>
                    <a:pt x="1771681" y="6754548"/>
                    <a:pt x="1717779" y="6755378"/>
                  </a:cubicBezTo>
                  <a:cubicBezTo>
                    <a:pt x="1585097" y="6757036"/>
                    <a:pt x="1450757" y="6757036"/>
                    <a:pt x="1316415" y="6757036"/>
                  </a:cubicBezTo>
                  <a:close/>
                </a:path>
              </a:pathLst>
            </a:custGeom>
            <a:solidFill>
              <a:schemeClr val="accent1"/>
            </a:solidFill>
            <a:ln w="8289" cap="flat">
              <a:noFill/>
              <a:prstDash val="solid"/>
              <a:miter/>
            </a:ln>
          </p:spPr>
          <p:txBody>
            <a:bodyPr rtlCol="0" anchor="ctr"/>
            <a:lstStyle/>
            <a:p>
              <a:pPr algn="l"/>
              <a:endParaRPr lang="en-US">
                <a:cs typeface="B Nazanin" panose="00000700000000000000" pitchFamily="2" charset="-78"/>
              </a:endParaRPr>
            </a:p>
          </p:txBody>
        </p:sp>
        <p:sp>
          <p:nvSpPr>
            <p:cNvPr id="7" name="Chevron 2">
              <a:extLst>
                <a:ext uri="{FF2B5EF4-FFF2-40B4-BE49-F238E27FC236}">
                  <a16:creationId xmlns:a16="http://schemas.microsoft.com/office/drawing/2014/main" id="{BFAF29A5-3CE7-402A-ABA5-56FD224143A4}"/>
                </a:ext>
              </a:extLst>
            </p:cNvPr>
            <p:cNvSpPr/>
            <p:nvPr/>
          </p:nvSpPr>
          <p:spPr>
            <a:xfrm>
              <a:off x="5677828" y="2500612"/>
              <a:ext cx="720080" cy="1027536"/>
            </a:xfrm>
            <a:prstGeom prst="chevron">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solidFill>
                  <a:schemeClr val="tx1"/>
                </a:solidFill>
                <a:cs typeface="B Nazanin" panose="00000700000000000000" pitchFamily="2" charset="-78"/>
              </a:endParaRPr>
            </a:p>
          </p:txBody>
        </p:sp>
        <p:sp>
          <p:nvSpPr>
            <p:cNvPr id="8" name="Chevron 16">
              <a:extLst>
                <a:ext uri="{FF2B5EF4-FFF2-40B4-BE49-F238E27FC236}">
                  <a16:creationId xmlns:a16="http://schemas.microsoft.com/office/drawing/2014/main" id="{7E6078A5-B005-4AE9-B27D-97241AB15C82}"/>
                </a:ext>
              </a:extLst>
            </p:cNvPr>
            <p:cNvSpPr/>
            <p:nvPr/>
          </p:nvSpPr>
          <p:spPr>
            <a:xfrm>
              <a:off x="7642794" y="2500612"/>
              <a:ext cx="720080" cy="1027536"/>
            </a:xfrm>
            <a:prstGeom prst="chevron">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solidFill>
                  <a:schemeClr val="tx1"/>
                </a:solidFill>
                <a:cs typeface="B Nazanin" panose="00000700000000000000" pitchFamily="2" charset="-78"/>
              </a:endParaRPr>
            </a:p>
          </p:txBody>
        </p:sp>
        <p:sp>
          <p:nvSpPr>
            <p:cNvPr id="9" name="Chevron 17">
              <a:extLst>
                <a:ext uri="{FF2B5EF4-FFF2-40B4-BE49-F238E27FC236}">
                  <a16:creationId xmlns:a16="http://schemas.microsoft.com/office/drawing/2014/main" id="{B4382098-79C7-4551-A0A8-C7BDABF9A1D4}"/>
                </a:ext>
              </a:extLst>
            </p:cNvPr>
            <p:cNvSpPr/>
            <p:nvPr/>
          </p:nvSpPr>
          <p:spPr>
            <a:xfrm>
              <a:off x="9548130" y="2500612"/>
              <a:ext cx="720080" cy="1027536"/>
            </a:xfrm>
            <a:prstGeom prst="chevron">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solidFill>
                  <a:schemeClr val="tx1"/>
                </a:solidFill>
                <a:cs typeface="B Nazanin" panose="00000700000000000000" pitchFamily="2" charset="-78"/>
              </a:endParaRPr>
            </a:p>
          </p:txBody>
        </p:sp>
        <p:sp>
          <p:nvSpPr>
            <p:cNvPr id="10" name="Freeform: Shape 9">
              <a:extLst>
                <a:ext uri="{FF2B5EF4-FFF2-40B4-BE49-F238E27FC236}">
                  <a16:creationId xmlns:a16="http://schemas.microsoft.com/office/drawing/2014/main" id="{EE583BC4-06A8-4420-AA37-8A6CB13EC3C8}"/>
                </a:ext>
              </a:extLst>
            </p:cNvPr>
            <p:cNvSpPr/>
            <p:nvPr/>
          </p:nvSpPr>
          <p:spPr>
            <a:xfrm>
              <a:off x="10453360" y="1666070"/>
              <a:ext cx="665146" cy="2702261"/>
            </a:xfrm>
            <a:custGeom>
              <a:avLst/>
              <a:gdLst>
                <a:gd name="connsiteX0" fmla="*/ 174701 w 665146"/>
                <a:gd name="connsiteY0" fmla="*/ 1448 h 2702261"/>
                <a:gd name="connsiteX1" fmla="*/ 291725 w 665146"/>
                <a:gd name="connsiteY1" fmla="*/ 23602 h 2702261"/>
                <a:gd name="connsiteX2" fmla="*/ 326178 w 665146"/>
                <a:gd name="connsiteY2" fmla="*/ 63356 h 2702261"/>
                <a:gd name="connsiteX3" fmla="*/ 337773 w 665146"/>
                <a:gd name="connsiteY3" fmla="*/ 84889 h 2702261"/>
                <a:gd name="connsiteX4" fmla="*/ 356325 w 665146"/>
                <a:gd name="connsiteY4" fmla="*/ 116029 h 2702261"/>
                <a:gd name="connsiteX5" fmla="*/ 414630 w 665146"/>
                <a:gd name="connsiteY5" fmla="*/ 181291 h 2702261"/>
                <a:gd name="connsiteX6" fmla="*/ 416949 w 665146"/>
                <a:gd name="connsiteY6" fmla="*/ 200837 h 2702261"/>
                <a:gd name="connsiteX7" fmla="*/ 413305 w 665146"/>
                <a:gd name="connsiteY7" fmla="*/ 264112 h 2702261"/>
                <a:gd name="connsiteX8" fmla="*/ 416949 w 665146"/>
                <a:gd name="connsiteY8" fmla="*/ 290945 h 2702261"/>
                <a:gd name="connsiteX9" fmla="*/ 414630 w 665146"/>
                <a:gd name="connsiteY9" fmla="*/ 326392 h 2702261"/>
                <a:gd name="connsiteX10" fmla="*/ 406679 w 665146"/>
                <a:gd name="connsiteY10" fmla="*/ 352232 h 2702261"/>
                <a:gd name="connsiteX11" fmla="*/ 353343 w 665146"/>
                <a:gd name="connsiteY11" fmla="*/ 474475 h 2702261"/>
                <a:gd name="connsiteX12" fmla="*/ 461341 w 665146"/>
                <a:gd name="connsiteY12" fmla="*/ 652372 h 2702261"/>
                <a:gd name="connsiteX13" fmla="*/ 485856 w 665146"/>
                <a:gd name="connsiteY13" fmla="*/ 1057197 h 2702261"/>
                <a:gd name="connsiteX14" fmla="*/ 505401 w 665146"/>
                <a:gd name="connsiteY14" fmla="*/ 1308638 h 2702261"/>
                <a:gd name="connsiteX15" fmla="*/ 474261 w 665146"/>
                <a:gd name="connsiteY15" fmla="*/ 1584595 h 2702261"/>
                <a:gd name="connsiteX16" fmla="*/ 465648 w 665146"/>
                <a:gd name="connsiteY16" fmla="*/ 1630643 h 2702261"/>
                <a:gd name="connsiteX17" fmla="*/ 458028 w 665146"/>
                <a:gd name="connsiteY17" fmla="*/ 1697893 h 2702261"/>
                <a:gd name="connsiteX18" fmla="*/ 451733 w 665146"/>
                <a:gd name="connsiteY18" fmla="*/ 1837362 h 2702261"/>
                <a:gd name="connsiteX19" fmla="*/ 448090 w 665146"/>
                <a:gd name="connsiteY19" fmla="*/ 1975175 h 2702261"/>
                <a:gd name="connsiteX20" fmla="*/ 428213 w 665146"/>
                <a:gd name="connsiteY20" fmla="*/ 2119944 h 2702261"/>
                <a:gd name="connsiteX21" fmla="*/ 411649 w 665146"/>
                <a:gd name="connsiteY21" fmla="*/ 2146447 h 2702261"/>
                <a:gd name="connsiteX22" fmla="*/ 396741 w 665146"/>
                <a:gd name="connsiteY22" fmla="*/ 2265045 h 2702261"/>
                <a:gd name="connsiteX23" fmla="*/ 401048 w 665146"/>
                <a:gd name="connsiteY23" fmla="*/ 2479715 h 2702261"/>
                <a:gd name="connsiteX24" fmla="*/ 416287 w 665146"/>
                <a:gd name="connsiteY24" fmla="*/ 2499261 h 2702261"/>
                <a:gd name="connsiteX25" fmla="*/ 425231 w 665146"/>
                <a:gd name="connsiteY25" fmla="*/ 2509530 h 2702261"/>
                <a:gd name="connsiteX26" fmla="*/ 433265 w 665146"/>
                <a:gd name="connsiteY26" fmla="*/ 2527668 h 2702261"/>
                <a:gd name="connsiteX27" fmla="*/ 442935 w 665146"/>
                <a:gd name="connsiteY27" fmla="*/ 2538168 h 2702261"/>
                <a:gd name="connsiteX28" fmla="*/ 470639 w 665146"/>
                <a:gd name="connsiteY28" fmla="*/ 2538168 h 2702261"/>
                <a:gd name="connsiteX29" fmla="*/ 476460 w 665146"/>
                <a:gd name="connsiteY29" fmla="*/ 2544490 h 2702261"/>
                <a:gd name="connsiteX30" fmla="*/ 546691 w 665146"/>
                <a:gd name="connsiteY30" fmla="*/ 2607433 h 2702261"/>
                <a:gd name="connsiteX31" fmla="*/ 618579 w 665146"/>
                <a:gd name="connsiteY31" fmla="*/ 2636585 h 2702261"/>
                <a:gd name="connsiteX32" fmla="*/ 653364 w 665146"/>
                <a:gd name="connsiteY32" fmla="*/ 2646855 h 2702261"/>
                <a:gd name="connsiteX33" fmla="*/ 655020 w 665146"/>
                <a:gd name="connsiteY33" fmla="*/ 2681640 h 2702261"/>
                <a:gd name="connsiteX34" fmla="*/ 596383 w 665146"/>
                <a:gd name="connsiteY34" fmla="*/ 2701517 h 2702261"/>
                <a:gd name="connsiteX35" fmla="*/ 436043 w 665146"/>
                <a:gd name="connsiteY35" fmla="*/ 2702179 h 2702261"/>
                <a:gd name="connsiteX36" fmla="*/ 285311 w 665146"/>
                <a:gd name="connsiteY36" fmla="*/ 2702179 h 2702261"/>
                <a:gd name="connsiteX37" fmla="*/ 265434 w 665146"/>
                <a:gd name="connsiteY37" fmla="*/ 2701848 h 2702261"/>
                <a:gd name="connsiteX38" fmla="*/ 259846 w 665146"/>
                <a:gd name="connsiteY38" fmla="*/ 2699685 h 2702261"/>
                <a:gd name="connsiteX39" fmla="*/ 254953 w 665146"/>
                <a:gd name="connsiteY39" fmla="*/ 2699685 h 2702261"/>
                <a:gd name="connsiteX40" fmla="*/ 235076 w 665146"/>
                <a:gd name="connsiteY40" fmla="*/ 2699354 h 2702261"/>
                <a:gd name="connsiteX41" fmla="*/ 203604 w 665146"/>
                <a:gd name="connsiteY41" fmla="*/ 2662582 h 2702261"/>
                <a:gd name="connsiteX42" fmla="*/ 209236 w 665146"/>
                <a:gd name="connsiteY42" fmla="*/ 2619847 h 2702261"/>
                <a:gd name="connsiteX43" fmla="*/ 244683 w 665146"/>
                <a:gd name="connsiteY43" fmla="*/ 2477727 h 2702261"/>
                <a:gd name="connsiteX44" fmla="*/ 194991 w 665146"/>
                <a:gd name="connsiteY44" fmla="*/ 2245831 h 2702261"/>
                <a:gd name="connsiteX45" fmla="*/ 180746 w 665146"/>
                <a:gd name="connsiteY45" fmla="*/ 2066939 h 2702261"/>
                <a:gd name="connsiteX46" fmla="*/ 205592 w 665146"/>
                <a:gd name="connsiteY46" fmla="*/ 1980144 h 2702261"/>
                <a:gd name="connsiteX47" fmla="*/ 185053 w 665146"/>
                <a:gd name="connsiteY47" fmla="*/ 1904281 h 2702261"/>
                <a:gd name="connsiteX48" fmla="*/ 178427 w 665146"/>
                <a:gd name="connsiteY48" fmla="*/ 1889373 h 2702261"/>
                <a:gd name="connsiteX49" fmla="*/ 150599 w 665146"/>
                <a:gd name="connsiteY49" fmla="*/ 1770775 h 2702261"/>
                <a:gd name="connsiteX50" fmla="*/ 121778 w 665146"/>
                <a:gd name="connsiteY50" fmla="*/ 1730358 h 2702261"/>
                <a:gd name="connsiteX51" fmla="*/ 116478 w 665146"/>
                <a:gd name="connsiteY51" fmla="*/ 1713463 h 2702261"/>
                <a:gd name="connsiteX52" fmla="*/ 91632 w 665146"/>
                <a:gd name="connsiteY52" fmla="*/ 1674703 h 2702261"/>
                <a:gd name="connsiteX53" fmla="*/ 50884 w 665146"/>
                <a:gd name="connsiteY53" fmla="*/ 1546498 h 2702261"/>
                <a:gd name="connsiteX54" fmla="*/ 77386 w 665146"/>
                <a:gd name="connsiteY54" fmla="*/ 1405372 h 2702261"/>
                <a:gd name="connsiteX55" fmla="*/ 89312 w 665146"/>
                <a:gd name="connsiteY55" fmla="*/ 1358993 h 2702261"/>
                <a:gd name="connsiteX56" fmla="*/ 77386 w 665146"/>
                <a:gd name="connsiteY56" fmla="*/ 1313608 h 2702261"/>
                <a:gd name="connsiteX57" fmla="*/ 32001 w 665146"/>
                <a:gd name="connsiteY57" fmla="*/ 1260934 h 2702261"/>
                <a:gd name="connsiteX58" fmla="*/ 29682 w 665146"/>
                <a:gd name="connsiteY58" fmla="*/ 1088337 h 2702261"/>
                <a:gd name="connsiteX59" fmla="*/ 6492 w 665146"/>
                <a:gd name="connsiteY59" fmla="*/ 951519 h 2702261"/>
                <a:gd name="connsiteX60" fmla="*/ 32663 w 665146"/>
                <a:gd name="connsiteY60" fmla="*/ 541725 h 2702261"/>
                <a:gd name="connsiteX61" fmla="*/ 91301 w 665146"/>
                <a:gd name="connsiteY61" fmla="*/ 472487 h 2702261"/>
                <a:gd name="connsiteX62" fmla="*/ 123435 w 665146"/>
                <a:gd name="connsiteY62" fmla="*/ 440684 h 2702261"/>
                <a:gd name="connsiteX63" fmla="*/ 126416 w 665146"/>
                <a:gd name="connsiteY63" fmla="*/ 413850 h 2702261"/>
                <a:gd name="connsiteX64" fmla="*/ 26038 w 665146"/>
                <a:gd name="connsiteY64" fmla="*/ 268087 h 2702261"/>
                <a:gd name="connsiteX65" fmla="*/ 20737 w 665146"/>
                <a:gd name="connsiteY65" fmla="*/ 199512 h 2702261"/>
                <a:gd name="connsiteX66" fmla="*/ 30676 w 665146"/>
                <a:gd name="connsiteY66" fmla="*/ 122655 h 2702261"/>
                <a:gd name="connsiteX67" fmla="*/ 67117 w 665146"/>
                <a:gd name="connsiteY67" fmla="*/ 52092 h 2702261"/>
                <a:gd name="connsiteX68" fmla="*/ 174701 w 665146"/>
                <a:gd name="connsiteY68" fmla="*/ 1448 h 2702261"/>
                <a:gd name="connsiteX0" fmla="*/ 174701 w 665146"/>
                <a:gd name="connsiteY0" fmla="*/ 1448 h 2702261"/>
                <a:gd name="connsiteX1" fmla="*/ 291725 w 665146"/>
                <a:gd name="connsiteY1" fmla="*/ 23602 h 2702261"/>
                <a:gd name="connsiteX2" fmla="*/ 326178 w 665146"/>
                <a:gd name="connsiteY2" fmla="*/ 63356 h 2702261"/>
                <a:gd name="connsiteX3" fmla="*/ 337773 w 665146"/>
                <a:gd name="connsiteY3" fmla="*/ 84889 h 2702261"/>
                <a:gd name="connsiteX4" fmla="*/ 356325 w 665146"/>
                <a:gd name="connsiteY4" fmla="*/ 116029 h 2702261"/>
                <a:gd name="connsiteX5" fmla="*/ 414630 w 665146"/>
                <a:gd name="connsiteY5" fmla="*/ 181291 h 2702261"/>
                <a:gd name="connsiteX6" fmla="*/ 416949 w 665146"/>
                <a:gd name="connsiteY6" fmla="*/ 200837 h 2702261"/>
                <a:gd name="connsiteX7" fmla="*/ 413305 w 665146"/>
                <a:gd name="connsiteY7" fmla="*/ 264112 h 2702261"/>
                <a:gd name="connsiteX8" fmla="*/ 416949 w 665146"/>
                <a:gd name="connsiteY8" fmla="*/ 290945 h 2702261"/>
                <a:gd name="connsiteX9" fmla="*/ 414630 w 665146"/>
                <a:gd name="connsiteY9" fmla="*/ 326392 h 2702261"/>
                <a:gd name="connsiteX10" fmla="*/ 406679 w 665146"/>
                <a:gd name="connsiteY10" fmla="*/ 352232 h 2702261"/>
                <a:gd name="connsiteX11" fmla="*/ 353343 w 665146"/>
                <a:gd name="connsiteY11" fmla="*/ 474475 h 2702261"/>
                <a:gd name="connsiteX12" fmla="*/ 461341 w 665146"/>
                <a:gd name="connsiteY12" fmla="*/ 652372 h 2702261"/>
                <a:gd name="connsiteX13" fmla="*/ 485856 w 665146"/>
                <a:gd name="connsiteY13" fmla="*/ 1057197 h 2702261"/>
                <a:gd name="connsiteX14" fmla="*/ 505401 w 665146"/>
                <a:gd name="connsiteY14" fmla="*/ 1308638 h 2702261"/>
                <a:gd name="connsiteX15" fmla="*/ 474261 w 665146"/>
                <a:gd name="connsiteY15" fmla="*/ 1584595 h 2702261"/>
                <a:gd name="connsiteX16" fmla="*/ 465648 w 665146"/>
                <a:gd name="connsiteY16" fmla="*/ 1630643 h 2702261"/>
                <a:gd name="connsiteX17" fmla="*/ 458028 w 665146"/>
                <a:gd name="connsiteY17" fmla="*/ 1697893 h 2702261"/>
                <a:gd name="connsiteX18" fmla="*/ 451733 w 665146"/>
                <a:gd name="connsiteY18" fmla="*/ 1837362 h 2702261"/>
                <a:gd name="connsiteX19" fmla="*/ 448090 w 665146"/>
                <a:gd name="connsiteY19" fmla="*/ 1975175 h 2702261"/>
                <a:gd name="connsiteX20" fmla="*/ 428213 w 665146"/>
                <a:gd name="connsiteY20" fmla="*/ 2119944 h 2702261"/>
                <a:gd name="connsiteX21" fmla="*/ 411649 w 665146"/>
                <a:gd name="connsiteY21" fmla="*/ 2146447 h 2702261"/>
                <a:gd name="connsiteX22" fmla="*/ 396741 w 665146"/>
                <a:gd name="connsiteY22" fmla="*/ 2265045 h 2702261"/>
                <a:gd name="connsiteX23" fmla="*/ 401048 w 665146"/>
                <a:gd name="connsiteY23" fmla="*/ 2479715 h 2702261"/>
                <a:gd name="connsiteX24" fmla="*/ 416287 w 665146"/>
                <a:gd name="connsiteY24" fmla="*/ 2499261 h 2702261"/>
                <a:gd name="connsiteX25" fmla="*/ 425231 w 665146"/>
                <a:gd name="connsiteY25" fmla="*/ 2509530 h 2702261"/>
                <a:gd name="connsiteX26" fmla="*/ 433265 w 665146"/>
                <a:gd name="connsiteY26" fmla="*/ 2527668 h 2702261"/>
                <a:gd name="connsiteX27" fmla="*/ 442935 w 665146"/>
                <a:gd name="connsiteY27" fmla="*/ 2538168 h 2702261"/>
                <a:gd name="connsiteX28" fmla="*/ 470639 w 665146"/>
                <a:gd name="connsiteY28" fmla="*/ 2538168 h 2702261"/>
                <a:gd name="connsiteX29" fmla="*/ 546691 w 665146"/>
                <a:gd name="connsiteY29" fmla="*/ 2607433 h 2702261"/>
                <a:gd name="connsiteX30" fmla="*/ 618579 w 665146"/>
                <a:gd name="connsiteY30" fmla="*/ 2636585 h 2702261"/>
                <a:gd name="connsiteX31" fmla="*/ 653364 w 665146"/>
                <a:gd name="connsiteY31" fmla="*/ 2646855 h 2702261"/>
                <a:gd name="connsiteX32" fmla="*/ 655020 w 665146"/>
                <a:gd name="connsiteY32" fmla="*/ 2681640 h 2702261"/>
                <a:gd name="connsiteX33" fmla="*/ 596383 w 665146"/>
                <a:gd name="connsiteY33" fmla="*/ 2701517 h 2702261"/>
                <a:gd name="connsiteX34" fmla="*/ 436043 w 665146"/>
                <a:gd name="connsiteY34" fmla="*/ 2702179 h 2702261"/>
                <a:gd name="connsiteX35" fmla="*/ 285311 w 665146"/>
                <a:gd name="connsiteY35" fmla="*/ 2702179 h 2702261"/>
                <a:gd name="connsiteX36" fmla="*/ 265434 w 665146"/>
                <a:gd name="connsiteY36" fmla="*/ 2701848 h 2702261"/>
                <a:gd name="connsiteX37" fmla="*/ 259846 w 665146"/>
                <a:gd name="connsiteY37" fmla="*/ 2699685 h 2702261"/>
                <a:gd name="connsiteX38" fmla="*/ 254953 w 665146"/>
                <a:gd name="connsiteY38" fmla="*/ 2699685 h 2702261"/>
                <a:gd name="connsiteX39" fmla="*/ 235076 w 665146"/>
                <a:gd name="connsiteY39" fmla="*/ 2699354 h 2702261"/>
                <a:gd name="connsiteX40" fmla="*/ 203604 w 665146"/>
                <a:gd name="connsiteY40" fmla="*/ 2662582 h 2702261"/>
                <a:gd name="connsiteX41" fmla="*/ 209236 w 665146"/>
                <a:gd name="connsiteY41" fmla="*/ 2619847 h 2702261"/>
                <a:gd name="connsiteX42" fmla="*/ 244683 w 665146"/>
                <a:gd name="connsiteY42" fmla="*/ 2477727 h 2702261"/>
                <a:gd name="connsiteX43" fmla="*/ 194991 w 665146"/>
                <a:gd name="connsiteY43" fmla="*/ 2245831 h 2702261"/>
                <a:gd name="connsiteX44" fmla="*/ 180746 w 665146"/>
                <a:gd name="connsiteY44" fmla="*/ 2066939 h 2702261"/>
                <a:gd name="connsiteX45" fmla="*/ 205592 w 665146"/>
                <a:gd name="connsiteY45" fmla="*/ 1980144 h 2702261"/>
                <a:gd name="connsiteX46" fmla="*/ 185053 w 665146"/>
                <a:gd name="connsiteY46" fmla="*/ 1904281 h 2702261"/>
                <a:gd name="connsiteX47" fmla="*/ 178427 w 665146"/>
                <a:gd name="connsiteY47" fmla="*/ 1889373 h 2702261"/>
                <a:gd name="connsiteX48" fmla="*/ 150599 w 665146"/>
                <a:gd name="connsiteY48" fmla="*/ 1770775 h 2702261"/>
                <a:gd name="connsiteX49" fmla="*/ 121778 w 665146"/>
                <a:gd name="connsiteY49" fmla="*/ 1730358 h 2702261"/>
                <a:gd name="connsiteX50" fmla="*/ 116478 w 665146"/>
                <a:gd name="connsiteY50" fmla="*/ 1713463 h 2702261"/>
                <a:gd name="connsiteX51" fmla="*/ 91632 w 665146"/>
                <a:gd name="connsiteY51" fmla="*/ 1674703 h 2702261"/>
                <a:gd name="connsiteX52" fmla="*/ 50884 w 665146"/>
                <a:gd name="connsiteY52" fmla="*/ 1546498 h 2702261"/>
                <a:gd name="connsiteX53" fmla="*/ 77386 w 665146"/>
                <a:gd name="connsiteY53" fmla="*/ 1405372 h 2702261"/>
                <a:gd name="connsiteX54" fmla="*/ 89312 w 665146"/>
                <a:gd name="connsiteY54" fmla="*/ 1358993 h 2702261"/>
                <a:gd name="connsiteX55" fmla="*/ 77386 w 665146"/>
                <a:gd name="connsiteY55" fmla="*/ 1313608 h 2702261"/>
                <a:gd name="connsiteX56" fmla="*/ 32001 w 665146"/>
                <a:gd name="connsiteY56" fmla="*/ 1260934 h 2702261"/>
                <a:gd name="connsiteX57" fmla="*/ 29682 w 665146"/>
                <a:gd name="connsiteY57" fmla="*/ 1088337 h 2702261"/>
                <a:gd name="connsiteX58" fmla="*/ 6492 w 665146"/>
                <a:gd name="connsiteY58" fmla="*/ 951519 h 2702261"/>
                <a:gd name="connsiteX59" fmla="*/ 32663 w 665146"/>
                <a:gd name="connsiteY59" fmla="*/ 541725 h 2702261"/>
                <a:gd name="connsiteX60" fmla="*/ 91301 w 665146"/>
                <a:gd name="connsiteY60" fmla="*/ 472487 h 2702261"/>
                <a:gd name="connsiteX61" fmla="*/ 123435 w 665146"/>
                <a:gd name="connsiteY61" fmla="*/ 440684 h 2702261"/>
                <a:gd name="connsiteX62" fmla="*/ 126416 w 665146"/>
                <a:gd name="connsiteY62" fmla="*/ 413850 h 2702261"/>
                <a:gd name="connsiteX63" fmla="*/ 26038 w 665146"/>
                <a:gd name="connsiteY63" fmla="*/ 268087 h 2702261"/>
                <a:gd name="connsiteX64" fmla="*/ 20737 w 665146"/>
                <a:gd name="connsiteY64" fmla="*/ 199512 h 2702261"/>
                <a:gd name="connsiteX65" fmla="*/ 30676 w 665146"/>
                <a:gd name="connsiteY65" fmla="*/ 122655 h 2702261"/>
                <a:gd name="connsiteX66" fmla="*/ 67117 w 665146"/>
                <a:gd name="connsiteY66" fmla="*/ 52092 h 2702261"/>
                <a:gd name="connsiteX67" fmla="*/ 174701 w 665146"/>
                <a:gd name="connsiteY67" fmla="*/ 1448 h 2702261"/>
                <a:gd name="connsiteX0" fmla="*/ 174701 w 665146"/>
                <a:gd name="connsiteY0" fmla="*/ 1448 h 2702261"/>
                <a:gd name="connsiteX1" fmla="*/ 291725 w 665146"/>
                <a:gd name="connsiteY1" fmla="*/ 23602 h 2702261"/>
                <a:gd name="connsiteX2" fmla="*/ 326178 w 665146"/>
                <a:gd name="connsiteY2" fmla="*/ 63356 h 2702261"/>
                <a:gd name="connsiteX3" fmla="*/ 337773 w 665146"/>
                <a:gd name="connsiteY3" fmla="*/ 84889 h 2702261"/>
                <a:gd name="connsiteX4" fmla="*/ 356325 w 665146"/>
                <a:gd name="connsiteY4" fmla="*/ 116029 h 2702261"/>
                <a:gd name="connsiteX5" fmla="*/ 414630 w 665146"/>
                <a:gd name="connsiteY5" fmla="*/ 181291 h 2702261"/>
                <a:gd name="connsiteX6" fmla="*/ 416949 w 665146"/>
                <a:gd name="connsiteY6" fmla="*/ 200837 h 2702261"/>
                <a:gd name="connsiteX7" fmla="*/ 413305 w 665146"/>
                <a:gd name="connsiteY7" fmla="*/ 264112 h 2702261"/>
                <a:gd name="connsiteX8" fmla="*/ 416949 w 665146"/>
                <a:gd name="connsiteY8" fmla="*/ 290945 h 2702261"/>
                <a:gd name="connsiteX9" fmla="*/ 414630 w 665146"/>
                <a:gd name="connsiteY9" fmla="*/ 326392 h 2702261"/>
                <a:gd name="connsiteX10" fmla="*/ 406679 w 665146"/>
                <a:gd name="connsiteY10" fmla="*/ 352232 h 2702261"/>
                <a:gd name="connsiteX11" fmla="*/ 353343 w 665146"/>
                <a:gd name="connsiteY11" fmla="*/ 474475 h 2702261"/>
                <a:gd name="connsiteX12" fmla="*/ 461341 w 665146"/>
                <a:gd name="connsiteY12" fmla="*/ 652372 h 2702261"/>
                <a:gd name="connsiteX13" fmla="*/ 485856 w 665146"/>
                <a:gd name="connsiteY13" fmla="*/ 1057197 h 2702261"/>
                <a:gd name="connsiteX14" fmla="*/ 505401 w 665146"/>
                <a:gd name="connsiteY14" fmla="*/ 1308638 h 2702261"/>
                <a:gd name="connsiteX15" fmla="*/ 474261 w 665146"/>
                <a:gd name="connsiteY15" fmla="*/ 1584595 h 2702261"/>
                <a:gd name="connsiteX16" fmla="*/ 465648 w 665146"/>
                <a:gd name="connsiteY16" fmla="*/ 1630643 h 2702261"/>
                <a:gd name="connsiteX17" fmla="*/ 458028 w 665146"/>
                <a:gd name="connsiteY17" fmla="*/ 1697893 h 2702261"/>
                <a:gd name="connsiteX18" fmla="*/ 451733 w 665146"/>
                <a:gd name="connsiteY18" fmla="*/ 1837362 h 2702261"/>
                <a:gd name="connsiteX19" fmla="*/ 448090 w 665146"/>
                <a:gd name="connsiteY19" fmla="*/ 1975175 h 2702261"/>
                <a:gd name="connsiteX20" fmla="*/ 428213 w 665146"/>
                <a:gd name="connsiteY20" fmla="*/ 2119944 h 2702261"/>
                <a:gd name="connsiteX21" fmla="*/ 411649 w 665146"/>
                <a:gd name="connsiteY21" fmla="*/ 2146447 h 2702261"/>
                <a:gd name="connsiteX22" fmla="*/ 396741 w 665146"/>
                <a:gd name="connsiteY22" fmla="*/ 2265045 h 2702261"/>
                <a:gd name="connsiteX23" fmla="*/ 401048 w 665146"/>
                <a:gd name="connsiteY23" fmla="*/ 2479715 h 2702261"/>
                <a:gd name="connsiteX24" fmla="*/ 416287 w 665146"/>
                <a:gd name="connsiteY24" fmla="*/ 2499261 h 2702261"/>
                <a:gd name="connsiteX25" fmla="*/ 425231 w 665146"/>
                <a:gd name="connsiteY25" fmla="*/ 2509530 h 2702261"/>
                <a:gd name="connsiteX26" fmla="*/ 433265 w 665146"/>
                <a:gd name="connsiteY26" fmla="*/ 2527668 h 2702261"/>
                <a:gd name="connsiteX27" fmla="*/ 442935 w 665146"/>
                <a:gd name="connsiteY27" fmla="*/ 2538168 h 2702261"/>
                <a:gd name="connsiteX28" fmla="*/ 546691 w 665146"/>
                <a:gd name="connsiteY28" fmla="*/ 2607433 h 2702261"/>
                <a:gd name="connsiteX29" fmla="*/ 618579 w 665146"/>
                <a:gd name="connsiteY29" fmla="*/ 2636585 h 2702261"/>
                <a:gd name="connsiteX30" fmla="*/ 653364 w 665146"/>
                <a:gd name="connsiteY30" fmla="*/ 2646855 h 2702261"/>
                <a:gd name="connsiteX31" fmla="*/ 655020 w 665146"/>
                <a:gd name="connsiteY31" fmla="*/ 2681640 h 2702261"/>
                <a:gd name="connsiteX32" fmla="*/ 596383 w 665146"/>
                <a:gd name="connsiteY32" fmla="*/ 2701517 h 2702261"/>
                <a:gd name="connsiteX33" fmla="*/ 436043 w 665146"/>
                <a:gd name="connsiteY33" fmla="*/ 2702179 h 2702261"/>
                <a:gd name="connsiteX34" fmla="*/ 285311 w 665146"/>
                <a:gd name="connsiteY34" fmla="*/ 2702179 h 2702261"/>
                <a:gd name="connsiteX35" fmla="*/ 265434 w 665146"/>
                <a:gd name="connsiteY35" fmla="*/ 2701848 h 2702261"/>
                <a:gd name="connsiteX36" fmla="*/ 259846 w 665146"/>
                <a:gd name="connsiteY36" fmla="*/ 2699685 h 2702261"/>
                <a:gd name="connsiteX37" fmla="*/ 254953 w 665146"/>
                <a:gd name="connsiteY37" fmla="*/ 2699685 h 2702261"/>
                <a:gd name="connsiteX38" fmla="*/ 235076 w 665146"/>
                <a:gd name="connsiteY38" fmla="*/ 2699354 h 2702261"/>
                <a:gd name="connsiteX39" fmla="*/ 203604 w 665146"/>
                <a:gd name="connsiteY39" fmla="*/ 2662582 h 2702261"/>
                <a:gd name="connsiteX40" fmla="*/ 209236 w 665146"/>
                <a:gd name="connsiteY40" fmla="*/ 2619847 h 2702261"/>
                <a:gd name="connsiteX41" fmla="*/ 244683 w 665146"/>
                <a:gd name="connsiteY41" fmla="*/ 2477727 h 2702261"/>
                <a:gd name="connsiteX42" fmla="*/ 194991 w 665146"/>
                <a:gd name="connsiteY42" fmla="*/ 2245831 h 2702261"/>
                <a:gd name="connsiteX43" fmla="*/ 180746 w 665146"/>
                <a:gd name="connsiteY43" fmla="*/ 2066939 h 2702261"/>
                <a:gd name="connsiteX44" fmla="*/ 205592 w 665146"/>
                <a:gd name="connsiteY44" fmla="*/ 1980144 h 2702261"/>
                <a:gd name="connsiteX45" fmla="*/ 185053 w 665146"/>
                <a:gd name="connsiteY45" fmla="*/ 1904281 h 2702261"/>
                <a:gd name="connsiteX46" fmla="*/ 178427 w 665146"/>
                <a:gd name="connsiteY46" fmla="*/ 1889373 h 2702261"/>
                <a:gd name="connsiteX47" fmla="*/ 150599 w 665146"/>
                <a:gd name="connsiteY47" fmla="*/ 1770775 h 2702261"/>
                <a:gd name="connsiteX48" fmla="*/ 121778 w 665146"/>
                <a:gd name="connsiteY48" fmla="*/ 1730358 h 2702261"/>
                <a:gd name="connsiteX49" fmla="*/ 116478 w 665146"/>
                <a:gd name="connsiteY49" fmla="*/ 1713463 h 2702261"/>
                <a:gd name="connsiteX50" fmla="*/ 91632 w 665146"/>
                <a:gd name="connsiteY50" fmla="*/ 1674703 h 2702261"/>
                <a:gd name="connsiteX51" fmla="*/ 50884 w 665146"/>
                <a:gd name="connsiteY51" fmla="*/ 1546498 h 2702261"/>
                <a:gd name="connsiteX52" fmla="*/ 77386 w 665146"/>
                <a:gd name="connsiteY52" fmla="*/ 1405372 h 2702261"/>
                <a:gd name="connsiteX53" fmla="*/ 89312 w 665146"/>
                <a:gd name="connsiteY53" fmla="*/ 1358993 h 2702261"/>
                <a:gd name="connsiteX54" fmla="*/ 77386 w 665146"/>
                <a:gd name="connsiteY54" fmla="*/ 1313608 h 2702261"/>
                <a:gd name="connsiteX55" fmla="*/ 32001 w 665146"/>
                <a:gd name="connsiteY55" fmla="*/ 1260934 h 2702261"/>
                <a:gd name="connsiteX56" fmla="*/ 29682 w 665146"/>
                <a:gd name="connsiteY56" fmla="*/ 1088337 h 2702261"/>
                <a:gd name="connsiteX57" fmla="*/ 6492 w 665146"/>
                <a:gd name="connsiteY57" fmla="*/ 951519 h 2702261"/>
                <a:gd name="connsiteX58" fmla="*/ 32663 w 665146"/>
                <a:gd name="connsiteY58" fmla="*/ 541725 h 2702261"/>
                <a:gd name="connsiteX59" fmla="*/ 91301 w 665146"/>
                <a:gd name="connsiteY59" fmla="*/ 472487 h 2702261"/>
                <a:gd name="connsiteX60" fmla="*/ 123435 w 665146"/>
                <a:gd name="connsiteY60" fmla="*/ 440684 h 2702261"/>
                <a:gd name="connsiteX61" fmla="*/ 126416 w 665146"/>
                <a:gd name="connsiteY61" fmla="*/ 413850 h 2702261"/>
                <a:gd name="connsiteX62" fmla="*/ 26038 w 665146"/>
                <a:gd name="connsiteY62" fmla="*/ 268087 h 2702261"/>
                <a:gd name="connsiteX63" fmla="*/ 20737 w 665146"/>
                <a:gd name="connsiteY63" fmla="*/ 199512 h 2702261"/>
                <a:gd name="connsiteX64" fmla="*/ 30676 w 665146"/>
                <a:gd name="connsiteY64" fmla="*/ 122655 h 2702261"/>
                <a:gd name="connsiteX65" fmla="*/ 67117 w 665146"/>
                <a:gd name="connsiteY65" fmla="*/ 52092 h 2702261"/>
                <a:gd name="connsiteX66" fmla="*/ 174701 w 665146"/>
                <a:gd name="connsiteY66" fmla="*/ 1448 h 27022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665146" h="2702261">
                  <a:moveTo>
                    <a:pt x="174701" y="1448"/>
                  </a:moveTo>
                  <a:cubicBezTo>
                    <a:pt x="212798" y="-3397"/>
                    <a:pt x="252469" y="3891"/>
                    <a:pt x="291725" y="23602"/>
                  </a:cubicBezTo>
                  <a:cubicBezTo>
                    <a:pt x="308952" y="32215"/>
                    <a:pt x="321541" y="43810"/>
                    <a:pt x="326178" y="63356"/>
                  </a:cubicBezTo>
                  <a:cubicBezTo>
                    <a:pt x="328166" y="70975"/>
                    <a:pt x="333798" y="77932"/>
                    <a:pt x="337773" y="84889"/>
                  </a:cubicBezTo>
                  <a:cubicBezTo>
                    <a:pt x="344067" y="95159"/>
                    <a:pt x="352681" y="104766"/>
                    <a:pt x="356325" y="116029"/>
                  </a:cubicBezTo>
                  <a:cubicBezTo>
                    <a:pt x="366594" y="146507"/>
                    <a:pt x="390115" y="164396"/>
                    <a:pt x="414630" y="181291"/>
                  </a:cubicBezTo>
                  <a:cubicBezTo>
                    <a:pt x="424569" y="187917"/>
                    <a:pt x="423906" y="192886"/>
                    <a:pt x="416949" y="200837"/>
                  </a:cubicBezTo>
                  <a:cubicBezTo>
                    <a:pt x="400716" y="219720"/>
                    <a:pt x="399723" y="242910"/>
                    <a:pt x="413305" y="264112"/>
                  </a:cubicBezTo>
                  <a:cubicBezTo>
                    <a:pt x="418937" y="272725"/>
                    <a:pt x="420262" y="282332"/>
                    <a:pt x="416949" y="290945"/>
                  </a:cubicBezTo>
                  <a:cubicBezTo>
                    <a:pt x="412643" y="302872"/>
                    <a:pt x="411980" y="314466"/>
                    <a:pt x="414630" y="326392"/>
                  </a:cubicBezTo>
                  <a:cubicBezTo>
                    <a:pt x="416618" y="336331"/>
                    <a:pt x="412643" y="344613"/>
                    <a:pt x="406679" y="352232"/>
                  </a:cubicBezTo>
                  <a:cubicBezTo>
                    <a:pt x="312927" y="347263"/>
                    <a:pt x="295369" y="404574"/>
                    <a:pt x="353343" y="474475"/>
                  </a:cubicBezTo>
                  <a:cubicBezTo>
                    <a:pt x="401048" y="548681"/>
                    <a:pt x="418274" y="574853"/>
                    <a:pt x="461341" y="652372"/>
                  </a:cubicBezTo>
                  <a:cubicBezTo>
                    <a:pt x="524284" y="766001"/>
                    <a:pt x="453059" y="932304"/>
                    <a:pt x="485856" y="1057197"/>
                  </a:cubicBezTo>
                  <a:cubicBezTo>
                    <a:pt x="507389" y="1138692"/>
                    <a:pt x="510039" y="1223831"/>
                    <a:pt x="505401" y="1308638"/>
                  </a:cubicBezTo>
                  <a:cubicBezTo>
                    <a:pt x="500763" y="1401397"/>
                    <a:pt x="485524" y="1492830"/>
                    <a:pt x="474261" y="1584595"/>
                  </a:cubicBezTo>
                  <a:cubicBezTo>
                    <a:pt x="472935" y="1596190"/>
                    <a:pt x="473598" y="1621367"/>
                    <a:pt x="465648" y="1630643"/>
                  </a:cubicBezTo>
                  <a:cubicBezTo>
                    <a:pt x="448421" y="1650851"/>
                    <a:pt x="466641" y="1672053"/>
                    <a:pt x="458028" y="1697893"/>
                  </a:cubicBezTo>
                  <a:cubicBezTo>
                    <a:pt x="441795" y="1746591"/>
                    <a:pt x="478567" y="1793633"/>
                    <a:pt x="451733" y="1837362"/>
                  </a:cubicBezTo>
                  <a:cubicBezTo>
                    <a:pt x="425562" y="1880097"/>
                    <a:pt x="443783" y="1924158"/>
                    <a:pt x="448090" y="1975175"/>
                  </a:cubicBezTo>
                  <a:cubicBezTo>
                    <a:pt x="453059" y="2031824"/>
                    <a:pt x="469623" y="2080522"/>
                    <a:pt x="428213" y="2119944"/>
                  </a:cubicBezTo>
                  <a:cubicBezTo>
                    <a:pt x="421256" y="2126570"/>
                    <a:pt x="411980" y="2137833"/>
                    <a:pt x="411649" y="2146447"/>
                  </a:cubicBezTo>
                  <a:cubicBezTo>
                    <a:pt x="409330" y="2188188"/>
                    <a:pt x="395416" y="2222310"/>
                    <a:pt x="396741" y="2265045"/>
                  </a:cubicBezTo>
                  <a:cubicBezTo>
                    <a:pt x="398397" y="2352835"/>
                    <a:pt x="400385" y="2407164"/>
                    <a:pt x="401048" y="2479715"/>
                  </a:cubicBezTo>
                  <a:cubicBezTo>
                    <a:pt x="401048" y="2490316"/>
                    <a:pt x="401379" y="2499923"/>
                    <a:pt x="416287" y="2499261"/>
                  </a:cubicBezTo>
                  <a:cubicBezTo>
                    <a:pt x="422250" y="2498929"/>
                    <a:pt x="424237" y="2504561"/>
                    <a:pt x="425231" y="2509530"/>
                  </a:cubicBezTo>
                  <a:cubicBezTo>
                    <a:pt x="426722" y="2516321"/>
                    <a:pt x="429538" y="2522284"/>
                    <a:pt x="433265" y="2527668"/>
                  </a:cubicBezTo>
                  <a:lnTo>
                    <a:pt x="442935" y="2538168"/>
                  </a:lnTo>
                  <a:lnTo>
                    <a:pt x="546691" y="2607433"/>
                  </a:lnTo>
                  <a:cubicBezTo>
                    <a:pt x="567231" y="2627310"/>
                    <a:pt x="592077" y="2632941"/>
                    <a:pt x="618579" y="2636585"/>
                  </a:cubicBezTo>
                  <a:cubicBezTo>
                    <a:pt x="630505" y="2638242"/>
                    <a:pt x="642763" y="2640561"/>
                    <a:pt x="653364" y="2646855"/>
                  </a:cubicBezTo>
                  <a:cubicBezTo>
                    <a:pt x="668271" y="2656131"/>
                    <a:pt x="669265" y="2672032"/>
                    <a:pt x="655020" y="2681640"/>
                  </a:cubicBezTo>
                  <a:cubicBezTo>
                    <a:pt x="637462" y="2693566"/>
                    <a:pt x="617917" y="2701185"/>
                    <a:pt x="596383" y="2701517"/>
                  </a:cubicBezTo>
                  <a:lnTo>
                    <a:pt x="436043" y="2702179"/>
                  </a:lnTo>
                  <a:lnTo>
                    <a:pt x="285311" y="2702179"/>
                  </a:lnTo>
                  <a:cubicBezTo>
                    <a:pt x="278685" y="2702179"/>
                    <a:pt x="272060" y="2702510"/>
                    <a:pt x="265434" y="2701848"/>
                  </a:cubicBezTo>
                  <a:lnTo>
                    <a:pt x="259846" y="2699685"/>
                  </a:lnTo>
                  <a:lnTo>
                    <a:pt x="254953" y="2699685"/>
                  </a:lnTo>
                  <a:cubicBezTo>
                    <a:pt x="248327" y="2699685"/>
                    <a:pt x="241702" y="2700016"/>
                    <a:pt x="235076" y="2699354"/>
                  </a:cubicBezTo>
                  <a:cubicBezTo>
                    <a:pt x="210230" y="2697035"/>
                    <a:pt x="201948" y="2687428"/>
                    <a:pt x="203604" y="2662582"/>
                  </a:cubicBezTo>
                  <a:cubicBezTo>
                    <a:pt x="204598" y="2648337"/>
                    <a:pt x="205592" y="2633760"/>
                    <a:pt x="209236" y="2619847"/>
                  </a:cubicBezTo>
                  <a:cubicBezTo>
                    <a:pt x="227788" y="2546303"/>
                    <a:pt x="246340" y="2557235"/>
                    <a:pt x="244683" y="2477727"/>
                  </a:cubicBezTo>
                  <a:cubicBezTo>
                    <a:pt x="236070" y="2419753"/>
                    <a:pt x="222156" y="2295192"/>
                    <a:pt x="194991" y="2245831"/>
                  </a:cubicBezTo>
                  <a:cubicBezTo>
                    <a:pt x="169483" y="2199783"/>
                    <a:pt x="168157" y="2118619"/>
                    <a:pt x="180746" y="2066939"/>
                  </a:cubicBezTo>
                  <a:cubicBezTo>
                    <a:pt x="190685" y="2025529"/>
                    <a:pt x="191678" y="2020229"/>
                    <a:pt x="205592" y="1980144"/>
                  </a:cubicBezTo>
                  <a:cubicBezTo>
                    <a:pt x="215199" y="1952316"/>
                    <a:pt x="197310" y="1928133"/>
                    <a:pt x="185053" y="1904281"/>
                  </a:cubicBezTo>
                  <a:cubicBezTo>
                    <a:pt x="182403" y="1899311"/>
                    <a:pt x="178758" y="1895005"/>
                    <a:pt x="178427" y="1889373"/>
                  </a:cubicBezTo>
                  <a:cubicBezTo>
                    <a:pt x="173789" y="1844319"/>
                    <a:pt x="176108" y="1806553"/>
                    <a:pt x="150599" y="1770775"/>
                  </a:cubicBezTo>
                  <a:cubicBezTo>
                    <a:pt x="140993" y="1757192"/>
                    <a:pt x="131385" y="1743941"/>
                    <a:pt x="121778" y="1730358"/>
                  </a:cubicBezTo>
                  <a:cubicBezTo>
                    <a:pt x="118134" y="1725389"/>
                    <a:pt x="115815" y="1719758"/>
                    <a:pt x="116478" y="1713463"/>
                  </a:cubicBezTo>
                  <a:cubicBezTo>
                    <a:pt x="118465" y="1694580"/>
                    <a:pt x="101901" y="1689611"/>
                    <a:pt x="91632" y="1674703"/>
                  </a:cubicBezTo>
                  <a:cubicBezTo>
                    <a:pt x="66123" y="1638262"/>
                    <a:pt x="59829" y="1590890"/>
                    <a:pt x="50884" y="1546498"/>
                  </a:cubicBezTo>
                  <a:cubicBezTo>
                    <a:pt x="40946" y="1498794"/>
                    <a:pt x="66123" y="1451752"/>
                    <a:pt x="77386" y="1405372"/>
                  </a:cubicBezTo>
                  <a:cubicBezTo>
                    <a:pt x="81362" y="1389802"/>
                    <a:pt x="84675" y="1374232"/>
                    <a:pt x="89312" y="1358993"/>
                  </a:cubicBezTo>
                  <a:cubicBezTo>
                    <a:pt x="94944" y="1341104"/>
                    <a:pt x="89312" y="1326859"/>
                    <a:pt x="77386" y="1313608"/>
                  </a:cubicBezTo>
                  <a:cubicBezTo>
                    <a:pt x="62148" y="1296381"/>
                    <a:pt x="46909" y="1278492"/>
                    <a:pt x="32001" y="1260934"/>
                  </a:cubicBezTo>
                  <a:cubicBezTo>
                    <a:pt x="17094" y="1181427"/>
                    <a:pt x="36307" y="1152274"/>
                    <a:pt x="29682" y="1088337"/>
                  </a:cubicBezTo>
                  <a:cubicBezTo>
                    <a:pt x="24713" y="1042952"/>
                    <a:pt x="7818" y="997235"/>
                    <a:pt x="6492" y="951519"/>
                  </a:cubicBezTo>
                  <a:cubicBezTo>
                    <a:pt x="3511" y="832257"/>
                    <a:pt x="-16366" y="648728"/>
                    <a:pt x="32663" y="541725"/>
                  </a:cubicBezTo>
                  <a:cubicBezTo>
                    <a:pt x="52540" y="498327"/>
                    <a:pt x="61816" y="509922"/>
                    <a:pt x="91301" y="472487"/>
                  </a:cubicBezTo>
                  <a:cubicBezTo>
                    <a:pt x="99251" y="462548"/>
                    <a:pt x="111177" y="448966"/>
                    <a:pt x="123435" y="440684"/>
                  </a:cubicBezTo>
                  <a:cubicBezTo>
                    <a:pt x="129066" y="436709"/>
                    <a:pt x="128072" y="423457"/>
                    <a:pt x="126416" y="413850"/>
                  </a:cubicBezTo>
                  <a:cubicBezTo>
                    <a:pt x="121447" y="381054"/>
                    <a:pt x="46578" y="296246"/>
                    <a:pt x="26038" y="268087"/>
                  </a:cubicBezTo>
                  <a:cubicBezTo>
                    <a:pt x="11130" y="247548"/>
                    <a:pt x="13450" y="223033"/>
                    <a:pt x="20737" y="199512"/>
                  </a:cubicBezTo>
                  <a:cubicBezTo>
                    <a:pt x="28688" y="174335"/>
                    <a:pt x="25375" y="148826"/>
                    <a:pt x="30676" y="122655"/>
                  </a:cubicBezTo>
                  <a:cubicBezTo>
                    <a:pt x="36639" y="92508"/>
                    <a:pt x="44921" y="71638"/>
                    <a:pt x="67117" y="52092"/>
                  </a:cubicBezTo>
                  <a:cubicBezTo>
                    <a:pt x="100080" y="23271"/>
                    <a:pt x="136603" y="6293"/>
                    <a:pt x="174701" y="1448"/>
                  </a:cubicBezTo>
                  <a:close/>
                </a:path>
              </a:pathLst>
            </a:custGeom>
            <a:solidFill>
              <a:schemeClr val="accent2"/>
            </a:solidFill>
            <a:ln w="8289" cap="flat">
              <a:noFill/>
              <a:prstDash val="solid"/>
              <a:miter/>
            </a:ln>
          </p:spPr>
          <p:txBody>
            <a:bodyPr rtlCol="0" anchor="ctr"/>
            <a:lstStyle/>
            <a:p>
              <a:pPr algn="l"/>
              <a:endParaRPr lang="en-US">
                <a:cs typeface="B Nazanin" panose="00000700000000000000" pitchFamily="2" charset="-78"/>
              </a:endParaRPr>
            </a:p>
          </p:txBody>
        </p:sp>
      </p:grpSp>
      <p:sp>
        <p:nvSpPr>
          <p:cNvPr id="11" name="TextBox 10">
            <a:extLst>
              <a:ext uri="{FF2B5EF4-FFF2-40B4-BE49-F238E27FC236}">
                <a16:creationId xmlns:a16="http://schemas.microsoft.com/office/drawing/2014/main" id="{50CAA647-B3FD-4385-A74D-B62C0FAD9D2B}"/>
              </a:ext>
            </a:extLst>
          </p:cNvPr>
          <p:cNvSpPr txBox="1"/>
          <p:nvPr/>
        </p:nvSpPr>
        <p:spPr>
          <a:xfrm>
            <a:off x="6439532" y="2090324"/>
            <a:ext cx="2241327" cy="1015663"/>
          </a:xfrm>
          <a:prstGeom prst="rect">
            <a:avLst/>
          </a:prstGeom>
          <a:noFill/>
        </p:spPr>
        <p:txBody>
          <a:bodyPr wrap="square" rtlCol="0" anchor="ctr">
            <a:spAutoFit/>
          </a:bodyPr>
          <a:lstStyle/>
          <a:p>
            <a:pPr algn="r"/>
            <a:r>
              <a:rPr lang="en-GB" altLang="ko-KR" sz="2000" dirty="0">
                <a:solidFill>
                  <a:schemeClr val="accent4"/>
                </a:solidFill>
                <a:cs typeface="B Nazanin" panose="00000700000000000000" pitchFamily="2" charset="-78"/>
              </a:rPr>
              <a:t>ALLPPT</a:t>
            </a:r>
            <a:r>
              <a:rPr lang="fa-IR" altLang="ko-KR" sz="2000" dirty="0">
                <a:solidFill>
                  <a:schemeClr val="accent4"/>
                </a:solidFill>
                <a:cs typeface="B Nazanin" panose="00000700000000000000" pitchFamily="2" charset="-78"/>
              </a:rPr>
              <a:t>چیدمان اسلاید متن را پاک کنیدبرای شما ارائه</a:t>
            </a:r>
            <a:endParaRPr lang="ko-KR" altLang="en-US" sz="2000" dirty="0">
              <a:solidFill>
                <a:schemeClr val="tx1">
                  <a:lumMod val="75000"/>
                  <a:lumOff val="25000"/>
                </a:schemeClr>
              </a:solidFill>
              <a:cs typeface="B Nazanin" panose="00000700000000000000" pitchFamily="2" charset="-78"/>
            </a:endParaRPr>
          </a:p>
        </p:txBody>
      </p:sp>
      <p:sp>
        <p:nvSpPr>
          <p:cNvPr id="12" name="TextBox 11">
            <a:extLst>
              <a:ext uri="{FF2B5EF4-FFF2-40B4-BE49-F238E27FC236}">
                <a16:creationId xmlns:a16="http://schemas.microsoft.com/office/drawing/2014/main" id="{CE83B7AE-4D6D-466C-AED7-FECC305C7D02}"/>
              </a:ext>
            </a:extLst>
          </p:cNvPr>
          <p:cNvSpPr txBox="1"/>
          <p:nvPr/>
        </p:nvSpPr>
        <p:spPr>
          <a:xfrm>
            <a:off x="9097609" y="1782548"/>
            <a:ext cx="2657352" cy="2677656"/>
          </a:xfrm>
          <a:prstGeom prst="rect">
            <a:avLst/>
          </a:prstGeom>
          <a:noFill/>
        </p:spPr>
        <p:txBody>
          <a:bodyPr wrap="square" rtlCol="0">
            <a:spAutoFit/>
          </a:bodyPr>
          <a:lstStyle/>
          <a:p>
            <a:pPr algn="r" rtl="1"/>
            <a:r>
              <a:rPr lang="fa-IR" altLang="ko-KR" sz="14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یک </a:t>
            </a:r>
            <a:r>
              <a:rPr lang="en-US" altLang="ko-KR" sz="1400" dirty="0">
                <a:solidFill>
                  <a:schemeClr val="tx1">
                    <a:lumMod val="75000"/>
                    <a:lumOff val="25000"/>
                  </a:schemeClr>
                </a:solidFill>
                <a:cs typeface="B Nazanin" panose="00000700000000000000" pitchFamily="2" charset="-78"/>
              </a:rPr>
              <a:t>zing </a:t>
            </a:r>
            <a:r>
              <a:rPr lang="fa-IR" altLang="ko-KR" sz="1400" dirty="0">
                <a:solidFill>
                  <a:schemeClr val="tx1">
                    <a:lumMod val="75000"/>
                    <a:lumOff val="25000"/>
                  </a:schemeClr>
                </a:solidFill>
                <a:cs typeface="B Nazanin" panose="00000700000000000000" pitchFamily="2" charset="-78"/>
              </a:rPr>
              <a:t>منحصر به فرد اضافه کنید. من امیدوارم و معتقدم که این الگو زمان، پول و اعتبار شما را جلب کند. ارائه پاورپوینت مدرنی را دریافت کنید که به زیبایی طراحی شده است. آسان برای تغییر رنگ، عکس و متن.</a:t>
            </a:r>
          </a:p>
          <a:p>
            <a:pPr algn="l"/>
            <a:endParaRPr lang="fa-IR" altLang="ko-KR" sz="1400" dirty="0">
              <a:solidFill>
                <a:schemeClr val="tx1">
                  <a:lumMod val="75000"/>
                  <a:lumOff val="25000"/>
                </a:schemeClr>
              </a:solidFill>
              <a:cs typeface="B Nazanin" panose="00000700000000000000" pitchFamily="2" charset="-78"/>
            </a:endParaRPr>
          </a:p>
          <a:p>
            <a:pPr algn="l"/>
            <a:endParaRPr lang="en-US" altLang="ko-KR" sz="1400" dirty="0">
              <a:solidFill>
                <a:schemeClr val="tx1">
                  <a:lumMod val="75000"/>
                  <a:lumOff val="25000"/>
                </a:schemeClr>
              </a:solidFill>
              <a:cs typeface="B Nazanin" panose="00000700000000000000" pitchFamily="2" charset="-78"/>
            </a:endParaRPr>
          </a:p>
          <a:p>
            <a:pPr algn="r" rtl="1"/>
            <a:r>
              <a:rPr lang="fa-IR" altLang="ko-KR" sz="1400" dirty="0">
                <a:solidFill>
                  <a:schemeClr val="tx1">
                    <a:lumMod val="75000"/>
                    <a:lumOff val="25000"/>
                  </a:schemeClr>
                </a:solidFill>
                <a:cs typeface="B Nazanin" panose="00000700000000000000" pitchFamily="2" charset="-78"/>
              </a:rPr>
              <a:t>ارائه پاورپوینت مدرنی را دریافت کنید که به زیبایی طراحی شده است.</a:t>
            </a:r>
            <a:endParaRPr lang="en-US" altLang="ko-KR" sz="1400" dirty="0">
              <a:solidFill>
                <a:schemeClr val="tx1">
                  <a:lumMod val="75000"/>
                  <a:lumOff val="25000"/>
                </a:schemeClr>
              </a:solidFill>
              <a:cs typeface="B Nazanin" panose="00000700000000000000" pitchFamily="2" charset="-78"/>
            </a:endParaRPr>
          </a:p>
        </p:txBody>
      </p:sp>
      <p:grpSp>
        <p:nvGrpSpPr>
          <p:cNvPr id="19" name="Group 21">
            <a:extLst>
              <a:ext uri="{FF2B5EF4-FFF2-40B4-BE49-F238E27FC236}">
                <a16:creationId xmlns:a16="http://schemas.microsoft.com/office/drawing/2014/main" id="{6260B1EA-4F5C-475C-9551-C460D0AA59FA}"/>
              </a:ext>
            </a:extLst>
          </p:cNvPr>
          <p:cNvGrpSpPr/>
          <p:nvPr/>
        </p:nvGrpSpPr>
        <p:grpSpPr>
          <a:xfrm>
            <a:off x="9196425" y="5190086"/>
            <a:ext cx="2336431" cy="904116"/>
            <a:chOff x="395534" y="3737445"/>
            <a:chExt cx="3972999" cy="904116"/>
          </a:xfrm>
        </p:grpSpPr>
        <p:sp>
          <p:nvSpPr>
            <p:cNvPr id="20" name="TextBox 19">
              <a:extLst>
                <a:ext uri="{FF2B5EF4-FFF2-40B4-BE49-F238E27FC236}">
                  <a16:creationId xmlns:a16="http://schemas.microsoft.com/office/drawing/2014/main" id="{E90B4D80-0C2A-48D1-A0BF-13584C67B98B}"/>
                </a:ext>
              </a:extLst>
            </p:cNvPr>
            <p:cNvSpPr txBox="1"/>
            <p:nvPr/>
          </p:nvSpPr>
          <p:spPr>
            <a:xfrm>
              <a:off x="395534" y="3737445"/>
              <a:ext cx="3972999" cy="276999"/>
            </a:xfrm>
            <a:prstGeom prst="rect">
              <a:avLst/>
            </a:prstGeom>
            <a:solidFill>
              <a:schemeClr val="accent2"/>
            </a:solidFill>
          </p:spPr>
          <p:txBody>
            <a:bodyPr wrap="square" rtlCol="0" anchor="ctr">
              <a:spAutoFit/>
            </a:bodyPr>
            <a:lstStyle/>
            <a:p>
              <a:pPr algn="r" rtl="1"/>
              <a:r>
                <a:rPr lang="fa-IR" altLang="ko-KR" sz="1200" b="1" dirty="0">
                  <a:solidFill>
                    <a:schemeClr val="bg1"/>
                  </a:solidFill>
                  <a:cs typeface="B Nazanin" panose="00000700000000000000" pitchFamily="2" charset="-78"/>
                </a:rPr>
                <a:t>محتوا در اینجا</a:t>
              </a:r>
              <a:endParaRPr lang="ko-KR" altLang="en-US" sz="1200" b="1" dirty="0">
                <a:solidFill>
                  <a:schemeClr val="bg1"/>
                </a:solidFill>
                <a:cs typeface="B Nazanin" panose="00000700000000000000" pitchFamily="2" charset="-78"/>
              </a:endParaRPr>
            </a:p>
          </p:txBody>
        </p:sp>
        <p:sp>
          <p:nvSpPr>
            <p:cNvPr id="21" name="TextBox 20">
              <a:extLst>
                <a:ext uri="{FF2B5EF4-FFF2-40B4-BE49-F238E27FC236}">
                  <a16:creationId xmlns:a16="http://schemas.microsoft.com/office/drawing/2014/main" id="{429B0BD6-40A1-442F-8683-D76F9670CA73}"/>
                </a:ext>
              </a:extLst>
            </p:cNvPr>
            <p:cNvSpPr txBox="1"/>
            <p:nvPr/>
          </p:nvSpPr>
          <p:spPr>
            <a:xfrm>
              <a:off x="395536" y="3995230"/>
              <a:ext cx="3972997" cy="646331"/>
            </a:xfrm>
            <a:prstGeom prst="rect">
              <a:avLst/>
            </a:prstGeom>
            <a:noFill/>
          </p:spPr>
          <p:txBody>
            <a:bodyPr wrap="square" rtlCol="0">
              <a:spAutoFit/>
            </a:bodyPr>
            <a:lstStyle/>
            <a:p>
              <a:pPr algn="l"/>
              <a:r>
                <a:rPr lang="fa-IR" altLang="ko-KR" sz="1200" dirty="0">
                  <a:solidFill>
                    <a:schemeClr val="tx1">
                      <a:lumMod val="75000"/>
                      <a:lumOff val="25000"/>
                    </a:schemeClr>
                  </a:solidFill>
                  <a:cs typeface="B Nazanin" panose="00000700000000000000" pitchFamily="2" charset="-78"/>
                </a:rPr>
                <a:t>ارائه پاورپوینت مدرنی را دریافت کنید که به زیبایی طراحی شده است. آسان برای تغییر رنگ، عکس و متن.</a:t>
              </a:r>
              <a:endParaRPr lang="en-US" altLang="ko-KR" sz="1200" dirty="0">
                <a:solidFill>
                  <a:schemeClr val="tx1">
                    <a:lumMod val="75000"/>
                    <a:lumOff val="25000"/>
                  </a:schemeClr>
                </a:solidFill>
                <a:cs typeface="B Nazanin" panose="00000700000000000000" pitchFamily="2" charset="-78"/>
              </a:endParaRPr>
            </a:p>
          </p:txBody>
        </p:sp>
      </p:grpSp>
      <p:grpSp>
        <p:nvGrpSpPr>
          <p:cNvPr id="22" name="Group 24">
            <a:extLst>
              <a:ext uri="{FF2B5EF4-FFF2-40B4-BE49-F238E27FC236}">
                <a16:creationId xmlns:a16="http://schemas.microsoft.com/office/drawing/2014/main" id="{14F299A1-A543-4A3E-AEAC-EB1E12EAE5CE}"/>
              </a:ext>
            </a:extLst>
          </p:cNvPr>
          <p:cNvGrpSpPr/>
          <p:nvPr/>
        </p:nvGrpSpPr>
        <p:grpSpPr>
          <a:xfrm>
            <a:off x="6352695" y="5190086"/>
            <a:ext cx="2336431" cy="904116"/>
            <a:chOff x="395534" y="3737445"/>
            <a:chExt cx="3972999" cy="904116"/>
          </a:xfrm>
        </p:grpSpPr>
        <p:sp>
          <p:nvSpPr>
            <p:cNvPr id="23" name="TextBox 22">
              <a:extLst>
                <a:ext uri="{FF2B5EF4-FFF2-40B4-BE49-F238E27FC236}">
                  <a16:creationId xmlns:a16="http://schemas.microsoft.com/office/drawing/2014/main" id="{CEB17EBA-D306-4364-BD77-F84A1488C30A}"/>
                </a:ext>
              </a:extLst>
            </p:cNvPr>
            <p:cNvSpPr txBox="1"/>
            <p:nvPr/>
          </p:nvSpPr>
          <p:spPr>
            <a:xfrm>
              <a:off x="395534" y="3737445"/>
              <a:ext cx="3972999" cy="276999"/>
            </a:xfrm>
            <a:prstGeom prst="rect">
              <a:avLst/>
            </a:prstGeom>
            <a:solidFill>
              <a:schemeClr val="accent1"/>
            </a:solidFill>
          </p:spPr>
          <p:txBody>
            <a:bodyPr wrap="square" rtlCol="0" anchor="ctr">
              <a:spAutoFit/>
            </a:bodyPr>
            <a:lstStyle/>
            <a:p>
              <a:pPr algn="r" rtl="1"/>
              <a:r>
                <a:rPr lang="fa-IR" altLang="ko-KR" sz="1200" b="1" dirty="0">
                  <a:solidFill>
                    <a:schemeClr val="bg1"/>
                  </a:solidFill>
                  <a:cs typeface="B Nazanin" panose="00000700000000000000" pitchFamily="2" charset="-78"/>
                </a:rPr>
                <a:t>محتوا در اینجا</a:t>
              </a:r>
              <a:endParaRPr lang="ko-KR" altLang="en-US" sz="1200" b="1" dirty="0">
                <a:solidFill>
                  <a:schemeClr val="bg1"/>
                </a:solidFill>
                <a:cs typeface="B Nazanin" panose="00000700000000000000" pitchFamily="2" charset="-78"/>
              </a:endParaRPr>
            </a:p>
          </p:txBody>
        </p:sp>
        <p:sp>
          <p:nvSpPr>
            <p:cNvPr id="24" name="TextBox 23">
              <a:extLst>
                <a:ext uri="{FF2B5EF4-FFF2-40B4-BE49-F238E27FC236}">
                  <a16:creationId xmlns:a16="http://schemas.microsoft.com/office/drawing/2014/main" id="{32F24238-C7A2-4E23-9F70-BF86B4B1AF2C}"/>
                </a:ext>
              </a:extLst>
            </p:cNvPr>
            <p:cNvSpPr txBox="1"/>
            <p:nvPr/>
          </p:nvSpPr>
          <p:spPr>
            <a:xfrm>
              <a:off x="395536" y="3995230"/>
              <a:ext cx="3972997" cy="646331"/>
            </a:xfrm>
            <a:prstGeom prst="rect">
              <a:avLst/>
            </a:prstGeom>
            <a:noFill/>
          </p:spPr>
          <p:txBody>
            <a:bodyPr wrap="square" rtlCol="0">
              <a:spAutoFit/>
            </a:bodyPr>
            <a:lstStyle/>
            <a:p>
              <a:pPr algn="l"/>
              <a:r>
                <a:rPr lang="fa-IR" altLang="ko-KR" sz="1200" dirty="0">
                  <a:solidFill>
                    <a:schemeClr val="tx1">
                      <a:lumMod val="75000"/>
                      <a:lumOff val="25000"/>
                    </a:schemeClr>
                  </a:solidFill>
                  <a:cs typeface="B Nazanin" panose="00000700000000000000" pitchFamily="2" charset="-78"/>
                </a:rPr>
                <a:t>ارائه پاورپوینت مدرنی را دریافت کنید که به زیبایی طراحی شده است. آسان برای تغییر رنگ، عکس و متن.</a:t>
              </a:r>
              <a:endParaRPr lang="en-US" altLang="ko-KR" sz="1200" dirty="0">
                <a:solidFill>
                  <a:schemeClr val="tx1">
                    <a:lumMod val="75000"/>
                    <a:lumOff val="25000"/>
                  </a:schemeClr>
                </a:solidFill>
                <a:cs typeface="B Nazanin" panose="00000700000000000000" pitchFamily="2" charset="-78"/>
              </a:endParaRPr>
            </a:p>
          </p:txBody>
        </p:sp>
      </p:grpSp>
      <p:grpSp>
        <p:nvGrpSpPr>
          <p:cNvPr id="25" name="Group 30">
            <a:extLst>
              <a:ext uri="{FF2B5EF4-FFF2-40B4-BE49-F238E27FC236}">
                <a16:creationId xmlns:a16="http://schemas.microsoft.com/office/drawing/2014/main" id="{DB084680-A2B5-4EB8-9B2D-4E54E1500FA1}"/>
              </a:ext>
            </a:extLst>
          </p:cNvPr>
          <p:cNvGrpSpPr/>
          <p:nvPr/>
        </p:nvGrpSpPr>
        <p:grpSpPr>
          <a:xfrm>
            <a:off x="665235" y="5190086"/>
            <a:ext cx="2336431" cy="904116"/>
            <a:chOff x="395534" y="3737445"/>
            <a:chExt cx="3972999" cy="904116"/>
          </a:xfrm>
        </p:grpSpPr>
        <p:sp>
          <p:nvSpPr>
            <p:cNvPr id="26" name="TextBox 25">
              <a:extLst>
                <a:ext uri="{FF2B5EF4-FFF2-40B4-BE49-F238E27FC236}">
                  <a16:creationId xmlns:a16="http://schemas.microsoft.com/office/drawing/2014/main" id="{B45B0B29-D3D8-45CB-86E9-A10A0F913BB3}"/>
                </a:ext>
              </a:extLst>
            </p:cNvPr>
            <p:cNvSpPr txBox="1"/>
            <p:nvPr/>
          </p:nvSpPr>
          <p:spPr>
            <a:xfrm>
              <a:off x="395534" y="3737445"/>
              <a:ext cx="3972999" cy="276999"/>
            </a:xfrm>
            <a:prstGeom prst="rect">
              <a:avLst/>
            </a:prstGeom>
            <a:solidFill>
              <a:schemeClr val="accent3"/>
            </a:solidFill>
          </p:spPr>
          <p:txBody>
            <a:bodyPr wrap="square" rtlCol="0" anchor="ctr">
              <a:spAutoFit/>
            </a:bodyPr>
            <a:lstStyle/>
            <a:p>
              <a:pPr algn="r" rtl="1"/>
              <a:r>
                <a:rPr lang="fa-IR" altLang="ko-KR" sz="1200" b="1" dirty="0">
                  <a:solidFill>
                    <a:schemeClr val="bg1"/>
                  </a:solidFill>
                  <a:cs typeface="B Nazanin" panose="00000700000000000000" pitchFamily="2" charset="-78"/>
                </a:rPr>
                <a:t>محتوا در اینجا</a:t>
              </a:r>
              <a:endParaRPr lang="ko-KR" altLang="en-US" sz="1200" b="1" dirty="0">
                <a:solidFill>
                  <a:schemeClr val="bg1"/>
                </a:solidFill>
                <a:cs typeface="B Nazanin" panose="00000700000000000000" pitchFamily="2" charset="-78"/>
              </a:endParaRPr>
            </a:p>
          </p:txBody>
        </p:sp>
        <p:sp>
          <p:nvSpPr>
            <p:cNvPr id="27" name="TextBox 26">
              <a:extLst>
                <a:ext uri="{FF2B5EF4-FFF2-40B4-BE49-F238E27FC236}">
                  <a16:creationId xmlns:a16="http://schemas.microsoft.com/office/drawing/2014/main" id="{8213367C-75F4-4CBF-9956-EC9BA5D979C4}"/>
                </a:ext>
              </a:extLst>
            </p:cNvPr>
            <p:cNvSpPr txBox="1"/>
            <p:nvPr/>
          </p:nvSpPr>
          <p:spPr>
            <a:xfrm>
              <a:off x="395536" y="3995230"/>
              <a:ext cx="3972997" cy="646331"/>
            </a:xfrm>
            <a:prstGeom prst="rect">
              <a:avLst/>
            </a:prstGeom>
            <a:noFill/>
          </p:spPr>
          <p:txBody>
            <a:bodyPr wrap="square" rtlCol="0">
              <a:spAutoFit/>
            </a:bodyPr>
            <a:lstStyle/>
            <a:p>
              <a:pPr algn="l"/>
              <a:r>
                <a:rPr lang="fa-IR" altLang="ko-KR" sz="1200" dirty="0">
                  <a:solidFill>
                    <a:schemeClr val="tx1">
                      <a:lumMod val="75000"/>
                      <a:lumOff val="25000"/>
                    </a:schemeClr>
                  </a:solidFill>
                  <a:cs typeface="B Nazanin" panose="00000700000000000000" pitchFamily="2" charset="-78"/>
                </a:rPr>
                <a:t>ارائه پاورپوینت مدرنی را دریافت کنید که به زیبایی طراحی شده است. آسان برای تغییر رنگ، عکس و متن.</a:t>
              </a:r>
              <a:endParaRPr lang="en-US" altLang="ko-KR" sz="1200" dirty="0">
                <a:solidFill>
                  <a:schemeClr val="tx1">
                    <a:lumMod val="75000"/>
                    <a:lumOff val="25000"/>
                  </a:schemeClr>
                </a:solidFill>
                <a:cs typeface="B Nazanin" panose="00000700000000000000" pitchFamily="2" charset="-78"/>
              </a:endParaRPr>
            </a:p>
          </p:txBody>
        </p:sp>
      </p:grpSp>
      <p:grpSp>
        <p:nvGrpSpPr>
          <p:cNvPr id="28" name="Group 33">
            <a:extLst>
              <a:ext uri="{FF2B5EF4-FFF2-40B4-BE49-F238E27FC236}">
                <a16:creationId xmlns:a16="http://schemas.microsoft.com/office/drawing/2014/main" id="{7875FEDB-DF3D-4646-8211-C2FD0C9611E2}"/>
              </a:ext>
            </a:extLst>
          </p:cNvPr>
          <p:cNvGrpSpPr/>
          <p:nvPr/>
        </p:nvGrpSpPr>
        <p:grpSpPr>
          <a:xfrm>
            <a:off x="3508965" y="5190086"/>
            <a:ext cx="2336431" cy="904116"/>
            <a:chOff x="395534" y="3737445"/>
            <a:chExt cx="3972999" cy="904116"/>
          </a:xfrm>
        </p:grpSpPr>
        <p:sp>
          <p:nvSpPr>
            <p:cNvPr id="29" name="TextBox 28">
              <a:extLst>
                <a:ext uri="{FF2B5EF4-FFF2-40B4-BE49-F238E27FC236}">
                  <a16:creationId xmlns:a16="http://schemas.microsoft.com/office/drawing/2014/main" id="{FBA856FB-5B03-403E-9E7B-2326492C8F16}"/>
                </a:ext>
              </a:extLst>
            </p:cNvPr>
            <p:cNvSpPr txBox="1"/>
            <p:nvPr/>
          </p:nvSpPr>
          <p:spPr>
            <a:xfrm>
              <a:off x="395534" y="3737445"/>
              <a:ext cx="3972999" cy="276999"/>
            </a:xfrm>
            <a:prstGeom prst="rect">
              <a:avLst/>
            </a:prstGeom>
            <a:solidFill>
              <a:schemeClr val="accent4"/>
            </a:solidFill>
          </p:spPr>
          <p:txBody>
            <a:bodyPr wrap="square" rtlCol="0" anchor="ctr">
              <a:spAutoFit/>
            </a:bodyPr>
            <a:lstStyle/>
            <a:p>
              <a:pPr algn="r" rtl="1"/>
              <a:r>
                <a:rPr lang="fa-IR" altLang="ko-KR" sz="1200" b="1" dirty="0">
                  <a:solidFill>
                    <a:schemeClr val="bg1"/>
                  </a:solidFill>
                  <a:cs typeface="B Nazanin" panose="00000700000000000000" pitchFamily="2" charset="-78"/>
                </a:rPr>
                <a:t>محتوا در اینجا</a:t>
              </a:r>
              <a:endParaRPr lang="ko-KR" altLang="en-US" sz="1200" b="1" dirty="0">
                <a:solidFill>
                  <a:schemeClr val="bg1"/>
                </a:solidFill>
                <a:cs typeface="B Nazanin" panose="00000700000000000000" pitchFamily="2" charset="-78"/>
              </a:endParaRPr>
            </a:p>
          </p:txBody>
        </p:sp>
        <p:sp>
          <p:nvSpPr>
            <p:cNvPr id="30" name="TextBox 29">
              <a:extLst>
                <a:ext uri="{FF2B5EF4-FFF2-40B4-BE49-F238E27FC236}">
                  <a16:creationId xmlns:a16="http://schemas.microsoft.com/office/drawing/2014/main" id="{D8E6EBB5-3637-4CB1-95CF-77A526647CFF}"/>
                </a:ext>
              </a:extLst>
            </p:cNvPr>
            <p:cNvSpPr txBox="1"/>
            <p:nvPr/>
          </p:nvSpPr>
          <p:spPr>
            <a:xfrm>
              <a:off x="395536" y="3995230"/>
              <a:ext cx="3972997" cy="646331"/>
            </a:xfrm>
            <a:prstGeom prst="rect">
              <a:avLst/>
            </a:prstGeom>
            <a:noFill/>
          </p:spPr>
          <p:txBody>
            <a:bodyPr wrap="square" rtlCol="0">
              <a:spAutoFit/>
            </a:bodyPr>
            <a:lstStyle/>
            <a:p>
              <a:pPr algn="l"/>
              <a:r>
                <a:rPr lang="fa-IR" altLang="ko-KR" sz="1200" dirty="0">
                  <a:solidFill>
                    <a:schemeClr val="tx1">
                      <a:lumMod val="75000"/>
                      <a:lumOff val="25000"/>
                    </a:schemeClr>
                  </a:solidFill>
                  <a:cs typeface="B Nazanin" panose="00000700000000000000" pitchFamily="2" charset="-78"/>
                </a:rPr>
                <a:t>ارائه پاورپوینت مدرنی را دریافت کنید که به زیبایی طراحی شده است. آسان برای تغییر رنگ، عکس و متن.</a:t>
              </a:r>
              <a:endParaRPr lang="en-US" altLang="ko-KR" sz="1200" dirty="0">
                <a:solidFill>
                  <a:schemeClr val="tx1">
                    <a:lumMod val="75000"/>
                    <a:lumOff val="25000"/>
                  </a:schemeClr>
                </a:solidFill>
                <a:cs typeface="B Nazanin" panose="00000700000000000000" pitchFamily="2" charset="-78"/>
              </a:endParaRPr>
            </a:p>
          </p:txBody>
        </p:sp>
      </p:grpSp>
      <p:sp>
        <p:nvSpPr>
          <p:cNvPr id="31" name="TextBox 30">
            <a:extLst>
              <a:ext uri="{FF2B5EF4-FFF2-40B4-BE49-F238E27FC236}">
                <a16:creationId xmlns:a16="http://schemas.microsoft.com/office/drawing/2014/main" id="{3EF62167-7E5F-4F24-A604-FAEBC486533C}"/>
              </a:ext>
            </a:extLst>
          </p:cNvPr>
          <p:cNvSpPr txBox="1"/>
          <p:nvPr/>
        </p:nvSpPr>
        <p:spPr>
          <a:xfrm>
            <a:off x="609385" y="4152481"/>
            <a:ext cx="6007172" cy="523220"/>
          </a:xfrm>
          <a:prstGeom prst="rect">
            <a:avLst/>
          </a:prstGeom>
          <a:noFill/>
        </p:spPr>
        <p:txBody>
          <a:bodyPr wrap="square" rtlCol="0">
            <a:spAutoFit/>
          </a:bodyPr>
          <a:lstStyle/>
          <a:p>
            <a:pPr algn="r" rtl="1"/>
            <a:r>
              <a:rPr lang="fa-IR" altLang="ko-KR" sz="1400" b="1" dirty="0">
                <a:solidFill>
                  <a:schemeClr val="accent3"/>
                </a:solidFill>
                <a:cs typeface="B Nazanin" panose="00000700000000000000" pitchFamily="2" charset="-78"/>
              </a:rPr>
              <a:t>ارائه پاورپوینت مدرنی را دریافت کنید که به زیبایی طراحی شده است. آسان برای تغییر رنگ، عکس و متن.</a:t>
            </a:r>
            <a:endParaRPr lang="ko-KR" altLang="en-US" sz="1400" b="1" dirty="0">
              <a:solidFill>
                <a:schemeClr val="accent3"/>
              </a:solidFill>
              <a:cs typeface="B Nazanin" panose="00000700000000000000" pitchFamily="2" charset="-78"/>
            </a:endParaRPr>
          </a:p>
        </p:txBody>
      </p:sp>
      <p:sp>
        <p:nvSpPr>
          <p:cNvPr id="32" name="TextBox 31">
            <a:extLst>
              <a:ext uri="{FF2B5EF4-FFF2-40B4-BE49-F238E27FC236}">
                <a16:creationId xmlns:a16="http://schemas.microsoft.com/office/drawing/2014/main" id="{D75620EC-CF47-4263-80F6-6DB8C76DE2E6}"/>
              </a:ext>
            </a:extLst>
          </p:cNvPr>
          <p:cNvSpPr txBox="1"/>
          <p:nvPr/>
        </p:nvSpPr>
        <p:spPr>
          <a:xfrm>
            <a:off x="609385" y="4729666"/>
            <a:ext cx="6007172" cy="276999"/>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700000000000000" pitchFamily="2" charset="-78"/>
              </a:rPr>
              <a:t>من امیدوارم و معتقدم که این الگو زمان، پول و اعتبار شما را جلب کند.</a:t>
            </a:r>
            <a:endParaRPr lang="ko-KR" altLang="en-US" sz="1200" dirty="0">
              <a:solidFill>
                <a:schemeClr val="tx1">
                  <a:lumMod val="75000"/>
                  <a:lumOff val="25000"/>
                </a:schemeClr>
              </a:solidFill>
              <a:cs typeface="B Nazanin" panose="00000700000000000000" pitchFamily="2" charset="-78"/>
            </a:endParaRPr>
          </a:p>
        </p:txBody>
      </p:sp>
      <p:grpSp>
        <p:nvGrpSpPr>
          <p:cNvPr id="33" name="Grupo 32">
            <a:extLst>
              <a:ext uri="{FF2B5EF4-FFF2-40B4-BE49-F238E27FC236}">
                <a16:creationId xmlns:a16="http://schemas.microsoft.com/office/drawing/2014/main" id="{817A4D9B-AC74-4AEB-8243-2A98B0EC5B61}"/>
              </a:ext>
            </a:extLst>
          </p:cNvPr>
          <p:cNvGrpSpPr/>
          <p:nvPr/>
        </p:nvGrpSpPr>
        <p:grpSpPr>
          <a:xfrm>
            <a:off x="11145135" y="5900654"/>
            <a:ext cx="736601" cy="617538"/>
            <a:chOff x="11299825" y="6099175"/>
            <a:chExt cx="736601" cy="617538"/>
          </a:xfrm>
        </p:grpSpPr>
        <p:sp>
          <p:nvSpPr>
            <p:cNvPr id="34" name="Freeform 5">
              <a:extLst>
                <a:ext uri="{FF2B5EF4-FFF2-40B4-BE49-F238E27FC236}">
                  <a16:creationId xmlns:a16="http://schemas.microsoft.com/office/drawing/2014/main" id="{372DEEDA-354C-4EE3-9FDD-D2AE0DAD83DB}"/>
                </a:ext>
              </a:extLst>
            </p:cNvPr>
            <p:cNvSpPr>
              <a:spLocks/>
            </p:cNvSpPr>
            <p:nvPr/>
          </p:nvSpPr>
          <p:spPr bwMode="auto">
            <a:xfrm>
              <a:off x="11339513" y="6394450"/>
              <a:ext cx="696913" cy="268288"/>
            </a:xfrm>
            <a:custGeom>
              <a:avLst/>
              <a:gdLst>
                <a:gd name="T0" fmla="*/ 220 w 484"/>
                <a:gd name="T1" fmla="*/ 64 h 186"/>
                <a:gd name="T2" fmla="*/ 232 w 484"/>
                <a:gd name="T3" fmla="*/ 118 h 186"/>
                <a:gd name="T4" fmla="*/ 266 w 484"/>
                <a:gd name="T5" fmla="*/ 58 h 186"/>
                <a:gd name="T6" fmla="*/ 269 w 484"/>
                <a:gd name="T7" fmla="*/ 109 h 186"/>
                <a:gd name="T8" fmla="*/ 275 w 484"/>
                <a:gd name="T9" fmla="*/ 62 h 186"/>
                <a:gd name="T10" fmla="*/ 312 w 484"/>
                <a:gd name="T11" fmla="*/ 49 h 186"/>
                <a:gd name="T12" fmla="*/ 323 w 484"/>
                <a:gd name="T13" fmla="*/ 98 h 186"/>
                <a:gd name="T14" fmla="*/ 321 w 484"/>
                <a:gd name="T15" fmla="*/ 51 h 186"/>
                <a:gd name="T16" fmla="*/ 352 w 484"/>
                <a:gd name="T17" fmla="*/ 41 h 186"/>
                <a:gd name="T18" fmla="*/ 356 w 484"/>
                <a:gd name="T19" fmla="*/ 54 h 186"/>
                <a:gd name="T20" fmla="*/ 360 w 484"/>
                <a:gd name="T21" fmla="*/ 90 h 186"/>
                <a:gd name="T22" fmla="*/ 364 w 484"/>
                <a:gd name="T23" fmla="*/ 38 h 186"/>
                <a:gd name="T24" fmla="*/ 396 w 484"/>
                <a:gd name="T25" fmla="*/ 82 h 186"/>
                <a:gd name="T26" fmla="*/ 404 w 484"/>
                <a:gd name="T27" fmla="*/ 72 h 186"/>
                <a:gd name="T28" fmla="*/ 404 w 484"/>
                <a:gd name="T29" fmla="*/ 28 h 186"/>
                <a:gd name="T30" fmla="*/ 432 w 484"/>
                <a:gd name="T31" fmla="*/ 71 h 186"/>
                <a:gd name="T32" fmla="*/ 439 w 484"/>
                <a:gd name="T33" fmla="*/ 17 h 186"/>
                <a:gd name="T34" fmla="*/ 479 w 484"/>
                <a:gd name="T35" fmla="*/ 2 h 186"/>
                <a:gd name="T36" fmla="*/ 480 w 484"/>
                <a:gd name="T37" fmla="*/ 119 h 186"/>
                <a:gd name="T38" fmla="*/ 333 w 484"/>
                <a:gd name="T39" fmla="*/ 159 h 186"/>
                <a:gd name="T40" fmla="*/ 166 w 484"/>
                <a:gd name="T41" fmla="*/ 180 h 186"/>
                <a:gd name="T42" fmla="*/ 48 w 484"/>
                <a:gd name="T43" fmla="*/ 186 h 186"/>
                <a:gd name="T44" fmla="*/ 27 w 484"/>
                <a:gd name="T45" fmla="*/ 127 h 186"/>
                <a:gd name="T46" fmla="*/ 0 w 484"/>
                <a:gd name="T47" fmla="*/ 80 h 186"/>
                <a:gd name="T48" fmla="*/ 45 w 484"/>
                <a:gd name="T49" fmla="*/ 132 h 186"/>
                <a:gd name="T50" fmla="*/ 52 w 484"/>
                <a:gd name="T51" fmla="*/ 77 h 186"/>
                <a:gd name="T52" fmla="*/ 91 w 484"/>
                <a:gd name="T53" fmla="*/ 127 h 186"/>
                <a:gd name="T54" fmla="*/ 98 w 484"/>
                <a:gd name="T55" fmla="*/ 75 h 186"/>
                <a:gd name="T56" fmla="*/ 133 w 484"/>
                <a:gd name="T57" fmla="*/ 122 h 186"/>
                <a:gd name="T58" fmla="*/ 140 w 484"/>
                <a:gd name="T59" fmla="*/ 72 h 186"/>
                <a:gd name="T60" fmla="*/ 181 w 484"/>
                <a:gd name="T61" fmla="*/ 118 h 186"/>
                <a:gd name="T62" fmla="*/ 189 w 484"/>
                <a:gd name="T63" fmla="*/ 111 h 186"/>
                <a:gd name="T64" fmla="*/ 187 w 484"/>
                <a:gd name="T65" fmla="*/ 68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84" h="186">
                  <a:moveTo>
                    <a:pt x="187" y="68"/>
                  </a:moveTo>
                  <a:cubicBezTo>
                    <a:pt x="198" y="66"/>
                    <a:pt x="209" y="65"/>
                    <a:pt x="220" y="64"/>
                  </a:cubicBezTo>
                  <a:cubicBezTo>
                    <a:pt x="221" y="82"/>
                    <a:pt x="222" y="100"/>
                    <a:pt x="223" y="118"/>
                  </a:cubicBezTo>
                  <a:cubicBezTo>
                    <a:pt x="226" y="118"/>
                    <a:pt x="229" y="118"/>
                    <a:pt x="232" y="118"/>
                  </a:cubicBezTo>
                  <a:cubicBezTo>
                    <a:pt x="231" y="100"/>
                    <a:pt x="230" y="81"/>
                    <a:pt x="229" y="63"/>
                  </a:cubicBezTo>
                  <a:cubicBezTo>
                    <a:pt x="241" y="61"/>
                    <a:pt x="253" y="59"/>
                    <a:pt x="266" y="58"/>
                  </a:cubicBezTo>
                  <a:cubicBezTo>
                    <a:pt x="266" y="75"/>
                    <a:pt x="267" y="92"/>
                    <a:pt x="268" y="109"/>
                  </a:cubicBezTo>
                  <a:cubicBezTo>
                    <a:pt x="269" y="109"/>
                    <a:pt x="269" y="109"/>
                    <a:pt x="269" y="109"/>
                  </a:cubicBezTo>
                  <a:cubicBezTo>
                    <a:pt x="277" y="109"/>
                    <a:pt x="277" y="109"/>
                    <a:pt x="277" y="101"/>
                  </a:cubicBezTo>
                  <a:cubicBezTo>
                    <a:pt x="276" y="88"/>
                    <a:pt x="276" y="75"/>
                    <a:pt x="275" y="62"/>
                  </a:cubicBezTo>
                  <a:cubicBezTo>
                    <a:pt x="275" y="60"/>
                    <a:pt x="275" y="58"/>
                    <a:pt x="275" y="56"/>
                  </a:cubicBezTo>
                  <a:cubicBezTo>
                    <a:pt x="287" y="54"/>
                    <a:pt x="299" y="52"/>
                    <a:pt x="312" y="49"/>
                  </a:cubicBezTo>
                  <a:cubicBezTo>
                    <a:pt x="313" y="66"/>
                    <a:pt x="314" y="82"/>
                    <a:pt x="314" y="99"/>
                  </a:cubicBezTo>
                  <a:cubicBezTo>
                    <a:pt x="318" y="99"/>
                    <a:pt x="320" y="98"/>
                    <a:pt x="323" y="98"/>
                  </a:cubicBezTo>
                  <a:cubicBezTo>
                    <a:pt x="323" y="97"/>
                    <a:pt x="324" y="96"/>
                    <a:pt x="323" y="96"/>
                  </a:cubicBezTo>
                  <a:cubicBezTo>
                    <a:pt x="323" y="81"/>
                    <a:pt x="322" y="66"/>
                    <a:pt x="321" y="51"/>
                  </a:cubicBezTo>
                  <a:cubicBezTo>
                    <a:pt x="321" y="48"/>
                    <a:pt x="322" y="47"/>
                    <a:pt x="325" y="47"/>
                  </a:cubicBezTo>
                  <a:cubicBezTo>
                    <a:pt x="334" y="45"/>
                    <a:pt x="343" y="43"/>
                    <a:pt x="352" y="41"/>
                  </a:cubicBezTo>
                  <a:cubicBezTo>
                    <a:pt x="353" y="41"/>
                    <a:pt x="354" y="41"/>
                    <a:pt x="355" y="40"/>
                  </a:cubicBezTo>
                  <a:cubicBezTo>
                    <a:pt x="355" y="45"/>
                    <a:pt x="355" y="50"/>
                    <a:pt x="356" y="54"/>
                  </a:cubicBezTo>
                  <a:cubicBezTo>
                    <a:pt x="356" y="65"/>
                    <a:pt x="357" y="76"/>
                    <a:pt x="357" y="87"/>
                  </a:cubicBezTo>
                  <a:cubicBezTo>
                    <a:pt x="357" y="90"/>
                    <a:pt x="358" y="91"/>
                    <a:pt x="360" y="90"/>
                  </a:cubicBezTo>
                  <a:cubicBezTo>
                    <a:pt x="362" y="90"/>
                    <a:pt x="364" y="90"/>
                    <a:pt x="366" y="90"/>
                  </a:cubicBezTo>
                  <a:cubicBezTo>
                    <a:pt x="366" y="73"/>
                    <a:pt x="365" y="55"/>
                    <a:pt x="364" y="38"/>
                  </a:cubicBezTo>
                  <a:cubicBezTo>
                    <a:pt x="374" y="36"/>
                    <a:pt x="383" y="33"/>
                    <a:pt x="393" y="31"/>
                  </a:cubicBezTo>
                  <a:cubicBezTo>
                    <a:pt x="394" y="48"/>
                    <a:pt x="395" y="65"/>
                    <a:pt x="396" y="82"/>
                  </a:cubicBezTo>
                  <a:cubicBezTo>
                    <a:pt x="399" y="81"/>
                    <a:pt x="401" y="81"/>
                    <a:pt x="404" y="81"/>
                  </a:cubicBezTo>
                  <a:cubicBezTo>
                    <a:pt x="404" y="78"/>
                    <a:pt x="404" y="75"/>
                    <a:pt x="404" y="72"/>
                  </a:cubicBezTo>
                  <a:cubicBezTo>
                    <a:pt x="404" y="58"/>
                    <a:pt x="403" y="44"/>
                    <a:pt x="402" y="31"/>
                  </a:cubicBezTo>
                  <a:cubicBezTo>
                    <a:pt x="402" y="30"/>
                    <a:pt x="403" y="28"/>
                    <a:pt x="404" y="28"/>
                  </a:cubicBezTo>
                  <a:cubicBezTo>
                    <a:pt x="412" y="25"/>
                    <a:pt x="421" y="23"/>
                    <a:pt x="429" y="20"/>
                  </a:cubicBezTo>
                  <a:cubicBezTo>
                    <a:pt x="430" y="37"/>
                    <a:pt x="431" y="54"/>
                    <a:pt x="432" y="71"/>
                  </a:cubicBezTo>
                  <a:cubicBezTo>
                    <a:pt x="435" y="71"/>
                    <a:pt x="438" y="70"/>
                    <a:pt x="441" y="70"/>
                  </a:cubicBezTo>
                  <a:cubicBezTo>
                    <a:pt x="440" y="52"/>
                    <a:pt x="439" y="35"/>
                    <a:pt x="439" y="17"/>
                  </a:cubicBezTo>
                  <a:cubicBezTo>
                    <a:pt x="452" y="11"/>
                    <a:pt x="466" y="6"/>
                    <a:pt x="479" y="0"/>
                  </a:cubicBezTo>
                  <a:cubicBezTo>
                    <a:pt x="479" y="0"/>
                    <a:pt x="479" y="1"/>
                    <a:pt x="479" y="2"/>
                  </a:cubicBezTo>
                  <a:cubicBezTo>
                    <a:pt x="481" y="39"/>
                    <a:pt x="482" y="76"/>
                    <a:pt x="484" y="113"/>
                  </a:cubicBezTo>
                  <a:cubicBezTo>
                    <a:pt x="484" y="116"/>
                    <a:pt x="484" y="118"/>
                    <a:pt x="480" y="119"/>
                  </a:cubicBezTo>
                  <a:cubicBezTo>
                    <a:pt x="453" y="127"/>
                    <a:pt x="427" y="136"/>
                    <a:pt x="399" y="143"/>
                  </a:cubicBezTo>
                  <a:cubicBezTo>
                    <a:pt x="378" y="149"/>
                    <a:pt x="355" y="154"/>
                    <a:pt x="333" y="159"/>
                  </a:cubicBezTo>
                  <a:cubicBezTo>
                    <a:pt x="304" y="165"/>
                    <a:pt x="274" y="170"/>
                    <a:pt x="245" y="173"/>
                  </a:cubicBezTo>
                  <a:cubicBezTo>
                    <a:pt x="218" y="175"/>
                    <a:pt x="192" y="178"/>
                    <a:pt x="166" y="180"/>
                  </a:cubicBezTo>
                  <a:cubicBezTo>
                    <a:pt x="146" y="181"/>
                    <a:pt x="127" y="182"/>
                    <a:pt x="107" y="183"/>
                  </a:cubicBezTo>
                  <a:cubicBezTo>
                    <a:pt x="87" y="184"/>
                    <a:pt x="67" y="185"/>
                    <a:pt x="48" y="186"/>
                  </a:cubicBezTo>
                  <a:cubicBezTo>
                    <a:pt x="44" y="186"/>
                    <a:pt x="43" y="185"/>
                    <a:pt x="42" y="182"/>
                  </a:cubicBezTo>
                  <a:cubicBezTo>
                    <a:pt x="38" y="163"/>
                    <a:pt x="34" y="145"/>
                    <a:pt x="27" y="127"/>
                  </a:cubicBezTo>
                  <a:cubicBezTo>
                    <a:pt x="20" y="111"/>
                    <a:pt x="12" y="96"/>
                    <a:pt x="2" y="82"/>
                  </a:cubicBezTo>
                  <a:cubicBezTo>
                    <a:pt x="1" y="82"/>
                    <a:pt x="1" y="81"/>
                    <a:pt x="0" y="80"/>
                  </a:cubicBezTo>
                  <a:cubicBezTo>
                    <a:pt x="14" y="79"/>
                    <a:pt x="28" y="79"/>
                    <a:pt x="43" y="78"/>
                  </a:cubicBezTo>
                  <a:cubicBezTo>
                    <a:pt x="43" y="96"/>
                    <a:pt x="44" y="114"/>
                    <a:pt x="45" y="132"/>
                  </a:cubicBezTo>
                  <a:cubicBezTo>
                    <a:pt x="48" y="132"/>
                    <a:pt x="51" y="132"/>
                    <a:pt x="54" y="132"/>
                  </a:cubicBezTo>
                  <a:cubicBezTo>
                    <a:pt x="53" y="114"/>
                    <a:pt x="53" y="96"/>
                    <a:pt x="52" y="77"/>
                  </a:cubicBezTo>
                  <a:cubicBezTo>
                    <a:pt x="64" y="77"/>
                    <a:pt x="76" y="76"/>
                    <a:pt x="89" y="75"/>
                  </a:cubicBezTo>
                  <a:cubicBezTo>
                    <a:pt x="89" y="92"/>
                    <a:pt x="90" y="109"/>
                    <a:pt x="91" y="127"/>
                  </a:cubicBezTo>
                  <a:cubicBezTo>
                    <a:pt x="94" y="126"/>
                    <a:pt x="97" y="126"/>
                    <a:pt x="100" y="126"/>
                  </a:cubicBezTo>
                  <a:cubicBezTo>
                    <a:pt x="99" y="109"/>
                    <a:pt x="99" y="92"/>
                    <a:pt x="98" y="75"/>
                  </a:cubicBezTo>
                  <a:cubicBezTo>
                    <a:pt x="109" y="74"/>
                    <a:pt x="120" y="73"/>
                    <a:pt x="131" y="72"/>
                  </a:cubicBezTo>
                  <a:cubicBezTo>
                    <a:pt x="132" y="89"/>
                    <a:pt x="132" y="105"/>
                    <a:pt x="133" y="122"/>
                  </a:cubicBezTo>
                  <a:cubicBezTo>
                    <a:pt x="136" y="122"/>
                    <a:pt x="139" y="122"/>
                    <a:pt x="142" y="122"/>
                  </a:cubicBezTo>
                  <a:cubicBezTo>
                    <a:pt x="141" y="105"/>
                    <a:pt x="141" y="88"/>
                    <a:pt x="140" y="72"/>
                  </a:cubicBezTo>
                  <a:cubicBezTo>
                    <a:pt x="153" y="71"/>
                    <a:pt x="165" y="70"/>
                    <a:pt x="178" y="68"/>
                  </a:cubicBezTo>
                  <a:cubicBezTo>
                    <a:pt x="179" y="85"/>
                    <a:pt x="180" y="101"/>
                    <a:pt x="181" y="118"/>
                  </a:cubicBezTo>
                  <a:cubicBezTo>
                    <a:pt x="181" y="118"/>
                    <a:pt x="181" y="118"/>
                    <a:pt x="181" y="118"/>
                  </a:cubicBezTo>
                  <a:cubicBezTo>
                    <a:pt x="190" y="119"/>
                    <a:pt x="190" y="119"/>
                    <a:pt x="189" y="111"/>
                  </a:cubicBezTo>
                  <a:cubicBezTo>
                    <a:pt x="189" y="98"/>
                    <a:pt x="188" y="85"/>
                    <a:pt x="187" y="72"/>
                  </a:cubicBezTo>
                  <a:cubicBezTo>
                    <a:pt x="187" y="70"/>
                    <a:pt x="187" y="69"/>
                    <a:pt x="187" y="68"/>
                  </a:cubicBezTo>
                  <a:close/>
                </a:path>
              </a:pathLst>
            </a:custGeom>
            <a:solidFill>
              <a:srgbClr val="FFC000"/>
            </a:solidFill>
            <a:ln>
              <a:noFill/>
            </a:ln>
          </p:spPr>
          <p:txBody>
            <a:bodyPr vert="horz" wrap="square" lIns="91440" tIns="45720" rIns="91440" bIns="45720" numCol="1" anchor="t" anchorCtr="0" compatLnSpc="1">
              <a:prstTxWarp prst="textNoShape">
                <a:avLst/>
              </a:prstTxWarp>
            </a:bodyPr>
            <a:lstStyle/>
            <a:p>
              <a:pPr algn="l"/>
              <a:endParaRPr lang="es-PE">
                <a:cs typeface="B Nazanin" panose="00000700000000000000" pitchFamily="2" charset="-78"/>
              </a:endParaRPr>
            </a:p>
          </p:txBody>
        </p:sp>
        <p:sp>
          <p:nvSpPr>
            <p:cNvPr id="35" name="Freeform 6">
              <a:extLst>
                <a:ext uri="{FF2B5EF4-FFF2-40B4-BE49-F238E27FC236}">
                  <a16:creationId xmlns:a16="http://schemas.microsoft.com/office/drawing/2014/main" id="{B129177A-C93B-4269-BA7C-99E9C5D6CBF6}"/>
                </a:ext>
              </a:extLst>
            </p:cNvPr>
            <p:cNvSpPr>
              <a:spLocks/>
            </p:cNvSpPr>
            <p:nvPr/>
          </p:nvSpPr>
          <p:spPr bwMode="auto">
            <a:xfrm>
              <a:off x="11461750" y="6291263"/>
              <a:ext cx="461963" cy="198438"/>
            </a:xfrm>
            <a:custGeom>
              <a:avLst/>
              <a:gdLst>
                <a:gd name="T0" fmla="*/ 1 w 320"/>
                <a:gd name="T1" fmla="*/ 138 h 138"/>
                <a:gd name="T2" fmla="*/ 23 w 320"/>
                <a:gd name="T3" fmla="*/ 48 h 138"/>
                <a:gd name="T4" fmla="*/ 63 w 320"/>
                <a:gd name="T5" fmla="*/ 11 h 138"/>
                <a:gd name="T6" fmla="*/ 123 w 320"/>
                <a:gd name="T7" fmla="*/ 8 h 138"/>
                <a:gd name="T8" fmla="*/ 143 w 320"/>
                <a:gd name="T9" fmla="*/ 17 h 138"/>
                <a:gd name="T10" fmla="*/ 185 w 320"/>
                <a:gd name="T11" fmla="*/ 16 h 138"/>
                <a:gd name="T12" fmla="*/ 253 w 320"/>
                <a:gd name="T13" fmla="*/ 7 h 138"/>
                <a:gd name="T14" fmla="*/ 298 w 320"/>
                <a:gd name="T15" fmla="*/ 40 h 138"/>
                <a:gd name="T16" fmla="*/ 320 w 320"/>
                <a:gd name="T17" fmla="*/ 87 h 138"/>
                <a:gd name="T18" fmla="*/ 320 w 320"/>
                <a:gd name="T19" fmla="*/ 88 h 138"/>
                <a:gd name="T20" fmla="*/ 1 w 320"/>
                <a:gd name="T21" fmla="*/ 138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20" h="138">
                  <a:moveTo>
                    <a:pt x="1" y="138"/>
                  </a:moveTo>
                  <a:cubicBezTo>
                    <a:pt x="0" y="106"/>
                    <a:pt x="6" y="76"/>
                    <a:pt x="23" y="48"/>
                  </a:cubicBezTo>
                  <a:cubicBezTo>
                    <a:pt x="33" y="32"/>
                    <a:pt x="45" y="19"/>
                    <a:pt x="63" y="11"/>
                  </a:cubicBezTo>
                  <a:cubicBezTo>
                    <a:pt x="82" y="2"/>
                    <a:pt x="102" y="1"/>
                    <a:pt x="123" y="8"/>
                  </a:cubicBezTo>
                  <a:cubicBezTo>
                    <a:pt x="130" y="10"/>
                    <a:pt x="136" y="14"/>
                    <a:pt x="143" y="17"/>
                  </a:cubicBezTo>
                  <a:cubicBezTo>
                    <a:pt x="157" y="25"/>
                    <a:pt x="171" y="24"/>
                    <a:pt x="185" y="16"/>
                  </a:cubicBezTo>
                  <a:cubicBezTo>
                    <a:pt x="206" y="4"/>
                    <a:pt x="229" y="0"/>
                    <a:pt x="253" y="7"/>
                  </a:cubicBezTo>
                  <a:cubicBezTo>
                    <a:pt x="272" y="12"/>
                    <a:pt x="286" y="24"/>
                    <a:pt x="298" y="40"/>
                  </a:cubicBezTo>
                  <a:cubicBezTo>
                    <a:pt x="308" y="54"/>
                    <a:pt x="316" y="70"/>
                    <a:pt x="320" y="87"/>
                  </a:cubicBezTo>
                  <a:cubicBezTo>
                    <a:pt x="320" y="87"/>
                    <a:pt x="320" y="88"/>
                    <a:pt x="320" y="88"/>
                  </a:cubicBezTo>
                  <a:cubicBezTo>
                    <a:pt x="216" y="119"/>
                    <a:pt x="109" y="133"/>
                    <a:pt x="1" y="138"/>
                  </a:cubicBezTo>
                  <a:close/>
                </a:path>
              </a:pathLst>
            </a:custGeom>
            <a:solidFill>
              <a:srgbClr val="FFC000"/>
            </a:solidFill>
            <a:ln>
              <a:noFill/>
            </a:ln>
          </p:spPr>
          <p:txBody>
            <a:bodyPr vert="horz" wrap="square" lIns="91440" tIns="45720" rIns="91440" bIns="45720" numCol="1" anchor="t" anchorCtr="0" compatLnSpc="1">
              <a:prstTxWarp prst="textNoShape">
                <a:avLst/>
              </a:prstTxWarp>
            </a:bodyPr>
            <a:lstStyle/>
            <a:p>
              <a:pPr algn="l"/>
              <a:endParaRPr lang="es-PE">
                <a:cs typeface="B Nazanin" panose="00000700000000000000" pitchFamily="2" charset="-78"/>
              </a:endParaRPr>
            </a:p>
          </p:txBody>
        </p:sp>
        <p:sp>
          <p:nvSpPr>
            <p:cNvPr id="36" name="Freeform 7">
              <a:extLst>
                <a:ext uri="{FF2B5EF4-FFF2-40B4-BE49-F238E27FC236}">
                  <a16:creationId xmlns:a16="http://schemas.microsoft.com/office/drawing/2014/main" id="{639E643A-1B1A-499F-A850-437CBA4D9A08}"/>
                </a:ext>
              </a:extLst>
            </p:cNvPr>
            <p:cNvSpPr>
              <a:spLocks/>
            </p:cNvSpPr>
            <p:nvPr/>
          </p:nvSpPr>
          <p:spPr bwMode="auto">
            <a:xfrm>
              <a:off x="11503025" y="6099175"/>
              <a:ext cx="192088" cy="190500"/>
            </a:xfrm>
            <a:custGeom>
              <a:avLst/>
              <a:gdLst>
                <a:gd name="T0" fmla="*/ 115 w 134"/>
                <a:gd name="T1" fmla="*/ 123 h 132"/>
                <a:gd name="T2" fmla="*/ 43 w 134"/>
                <a:gd name="T3" fmla="*/ 32 h 132"/>
                <a:gd name="T4" fmla="*/ 42 w 134"/>
                <a:gd name="T5" fmla="*/ 33 h 132"/>
                <a:gd name="T6" fmla="*/ 49 w 134"/>
                <a:gd name="T7" fmla="*/ 38 h 132"/>
                <a:gd name="T8" fmla="*/ 56 w 134"/>
                <a:gd name="T9" fmla="*/ 43 h 132"/>
                <a:gd name="T10" fmla="*/ 101 w 134"/>
                <a:gd name="T11" fmla="*/ 107 h 132"/>
                <a:gd name="T12" fmla="*/ 103 w 134"/>
                <a:gd name="T13" fmla="*/ 120 h 132"/>
                <a:gd name="T14" fmla="*/ 95 w 134"/>
                <a:gd name="T15" fmla="*/ 131 h 132"/>
                <a:gd name="T16" fmla="*/ 68 w 134"/>
                <a:gd name="T17" fmla="*/ 128 h 132"/>
                <a:gd name="T18" fmla="*/ 18 w 134"/>
                <a:gd name="T19" fmla="*/ 84 h 132"/>
                <a:gd name="T20" fmla="*/ 2 w 134"/>
                <a:gd name="T21" fmla="*/ 28 h 132"/>
                <a:gd name="T22" fmla="*/ 1 w 134"/>
                <a:gd name="T23" fmla="*/ 12 h 132"/>
                <a:gd name="T24" fmla="*/ 12 w 134"/>
                <a:gd name="T25" fmla="*/ 1 h 132"/>
                <a:gd name="T26" fmla="*/ 71 w 134"/>
                <a:gd name="T27" fmla="*/ 14 h 132"/>
                <a:gd name="T28" fmla="*/ 110 w 134"/>
                <a:gd name="T29" fmla="*/ 37 h 132"/>
                <a:gd name="T30" fmla="*/ 132 w 134"/>
                <a:gd name="T31" fmla="*/ 81 h 132"/>
                <a:gd name="T32" fmla="*/ 120 w 134"/>
                <a:gd name="T33" fmla="*/ 119 h 132"/>
                <a:gd name="T34" fmla="*/ 115 w 134"/>
                <a:gd name="T35" fmla="*/ 123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34" h="132">
                  <a:moveTo>
                    <a:pt x="115" y="123"/>
                  </a:moveTo>
                  <a:cubicBezTo>
                    <a:pt x="103" y="83"/>
                    <a:pt x="81" y="51"/>
                    <a:pt x="43" y="32"/>
                  </a:cubicBezTo>
                  <a:cubicBezTo>
                    <a:pt x="43" y="32"/>
                    <a:pt x="43" y="32"/>
                    <a:pt x="42" y="33"/>
                  </a:cubicBezTo>
                  <a:cubicBezTo>
                    <a:pt x="45" y="34"/>
                    <a:pt x="47" y="36"/>
                    <a:pt x="49" y="38"/>
                  </a:cubicBezTo>
                  <a:cubicBezTo>
                    <a:pt x="52" y="39"/>
                    <a:pt x="54" y="41"/>
                    <a:pt x="56" y="43"/>
                  </a:cubicBezTo>
                  <a:cubicBezTo>
                    <a:pt x="77" y="60"/>
                    <a:pt x="93" y="81"/>
                    <a:pt x="101" y="107"/>
                  </a:cubicBezTo>
                  <a:cubicBezTo>
                    <a:pt x="102" y="112"/>
                    <a:pt x="103" y="116"/>
                    <a:pt x="103" y="120"/>
                  </a:cubicBezTo>
                  <a:cubicBezTo>
                    <a:pt x="104" y="127"/>
                    <a:pt x="101" y="130"/>
                    <a:pt x="95" y="131"/>
                  </a:cubicBezTo>
                  <a:cubicBezTo>
                    <a:pt x="85" y="132"/>
                    <a:pt x="76" y="131"/>
                    <a:pt x="68" y="128"/>
                  </a:cubicBezTo>
                  <a:cubicBezTo>
                    <a:pt x="46" y="119"/>
                    <a:pt x="29" y="105"/>
                    <a:pt x="18" y="84"/>
                  </a:cubicBezTo>
                  <a:cubicBezTo>
                    <a:pt x="10" y="66"/>
                    <a:pt x="5" y="47"/>
                    <a:pt x="2" y="28"/>
                  </a:cubicBezTo>
                  <a:cubicBezTo>
                    <a:pt x="2" y="23"/>
                    <a:pt x="1" y="17"/>
                    <a:pt x="1" y="12"/>
                  </a:cubicBezTo>
                  <a:cubicBezTo>
                    <a:pt x="0" y="4"/>
                    <a:pt x="4" y="0"/>
                    <a:pt x="12" y="1"/>
                  </a:cubicBezTo>
                  <a:cubicBezTo>
                    <a:pt x="32" y="4"/>
                    <a:pt x="52" y="7"/>
                    <a:pt x="71" y="14"/>
                  </a:cubicBezTo>
                  <a:cubicBezTo>
                    <a:pt x="85" y="19"/>
                    <a:pt x="99" y="26"/>
                    <a:pt x="110" y="37"/>
                  </a:cubicBezTo>
                  <a:cubicBezTo>
                    <a:pt x="121" y="50"/>
                    <a:pt x="130" y="64"/>
                    <a:pt x="132" y="81"/>
                  </a:cubicBezTo>
                  <a:cubicBezTo>
                    <a:pt x="134" y="96"/>
                    <a:pt x="130" y="109"/>
                    <a:pt x="120" y="119"/>
                  </a:cubicBezTo>
                  <a:cubicBezTo>
                    <a:pt x="119" y="121"/>
                    <a:pt x="117" y="122"/>
                    <a:pt x="115" y="123"/>
                  </a:cubicBezTo>
                  <a:close/>
                </a:path>
              </a:pathLst>
            </a:custGeom>
            <a:solidFill>
              <a:srgbClr val="FFC000"/>
            </a:solidFill>
            <a:ln>
              <a:noFill/>
            </a:ln>
          </p:spPr>
          <p:txBody>
            <a:bodyPr vert="horz" wrap="square" lIns="91440" tIns="45720" rIns="91440" bIns="45720" numCol="1" anchor="t" anchorCtr="0" compatLnSpc="1">
              <a:prstTxWarp prst="textNoShape">
                <a:avLst/>
              </a:prstTxWarp>
            </a:bodyPr>
            <a:lstStyle/>
            <a:p>
              <a:pPr algn="l"/>
              <a:endParaRPr lang="es-PE">
                <a:cs typeface="B Nazanin" panose="00000700000000000000" pitchFamily="2" charset="-78"/>
              </a:endParaRPr>
            </a:p>
          </p:txBody>
        </p:sp>
        <p:sp>
          <p:nvSpPr>
            <p:cNvPr id="37" name="Freeform 8">
              <a:extLst>
                <a:ext uri="{FF2B5EF4-FFF2-40B4-BE49-F238E27FC236}">
                  <a16:creationId xmlns:a16="http://schemas.microsoft.com/office/drawing/2014/main" id="{BAEADC95-1555-4CC1-A179-CD58994F121D}"/>
                </a:ext>
              </a:extLst>
            </p:cNvPr>
            <p:cNvSpPr>
              <a:spLocks/>
            </p:cNvSpPr>
            <p:nvPr/>
          </p:nvSpPr>
          <p:spPr bwMode="auto">
            <a:xfrm>
              <a:off x="11299825" y="6316663"/>
              <a:ext cx="171450" cy="177800"/>
            </a:xfrm>
            <a:custGeom>
              <a:avLst/>
              <a:gdLst>
                <a:gd name="T0" fmla="*/ 119 w 119"/>
                <a:gd name="T1" fmla="*/ 44 h 123"/>
                <a:gd name="T2" fmla="*/ 105 w 119"/>
                <a:gd name="T3" fmla="*/ 121 h 123"/>
                <a:gd name="T4" fmla="*/ 97 w 119"/>
                <a:gd name="T5" fmla="*/ 121 h 123"/>
                <a:gd name="T6" fmla="*/ 58 w 119"/>
                <a:gd name="T7" fmla="*/ 123 h 123"/>
                <a:gd name="T8" fmla="*/ 49 w 119"/>
                <a:gd name="T9" fmla="*/ 122 h 123"/>
                <a:gd name="T10" fmla="*/ 6 w 119"/>
                <a:gd name="T11" fmla="*/ 101 h 123"/>
                <a:gd name="T12" fmla="*/ 4 w 119"/>
                <a:gd name="T13" fmla="*/ 98 h 123"/>
                <a:gd name="T14" fmla="*/ 0 w 119"/>
                <a:gd name="T15" fmla="*/ 2 h 123"/>
                <a:gd name="T16" fmla="*/ 0 w 119"/>
                <a:gd name="T17" fmla="*/ 0 h 123"/>
                <a:gd name="T18" fmla="*/ 119 w 119"/>
                <a:gd name="T19" fmla="*/ 44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9" h="123">
                  <a:moveTo>
                    <a:pt x="119" y="44"/>
                  </a:moveTo>
                  <a:cubicBezTo>
                    <a:pt x="108" y="68"/>
                    <a:pt x="104" y="94"/>
                    <a:pt x="105" y="121"/>
                  </a:cubicBezTo>
                  <a:cubicBezTo>
                    <a:pt x="102" y="121"/>
                    <a:pt x="100" y="121"/>
                    <a:pt x="97" y="121"/>
                  </a:cubicBezTo>
                  <a:cubicBezTo>
                    <a:pt x="84" y="122"/>
                    <a:pt x="71" y="123"/>
                    <a:pt x="58" y="123"/>
                  </a:cubicBezTo>
                  <a:cubicBezTo>
                    <a:pt x="55" y="123"/>
                    <a:pt x="52" y="123"/>
                    <a:pt x="49" y="122"/>
                  </a:cubicBezTo>
                  <a:cubicBezTo>
                    <a:pt x="35" y="115"/>
                    <a:pt x="20" y="108"/>
                    <a:pt x="6" y="101"/>
                  </a:cubicBezTo>
                  <a:cubicBezTo>
                    <a:pt x="5" y="101"/>
                    <a:pt x="4" y="99"/>
                    <a:pt x="4" y="98"/>
                  </a:cubicBezTo>
                  <a:cubicBezTo>
                    <a:pt x="2" y="66"/>
                    <a:pt x="1" y="34"/>
                    <a:pt x="0" y="2"/>
                  </a:cubicBezTo>
                  <a:cubicBezTo>
                    <a:pt x="0" y="1"/>
                    <a:pt x="0" y="1"/>
                    <a:pt x="0" y="0"/>
                  </a:cubicBezTo>
                  <a:cubicBezTo>
                    <a:pt x="39" y="15"/>
                    <a:pt x="78" y="32"/>
                    <a:pt x="119" y="44"/>
                  </a:cubicBezTo>
                  <a:close/>
                </a:path>
              </a:pathLst>
            </a:custGeom>
            <a:solidFill>
              <a:srgbClr val="FFC000"/>
            </a:solidFill>
            <a:ln>
              <a:noFill/>
            </a:ln>
          </p:spPr>
          <p:txBody>
            <a:bodyPr vert="horz" wrap="square" lIns="91440" tIns="45720" rIns="91440" bIns="45720" numCol="1" anchor="t" anchorCtr="0" compatLnSpc="1">
              <a:prstTxWarp prst="textNoShape">
                <a:avLst/>
              </a:prstTxWarp>
            </a:bodyPr>
            <a:lstStyle/>
            <a:p>
              <a:pPr algn="l"/>
              <a:endParaRPr lang="es-PE">
                <a:cs typeface="B Nazanin" panose="00000700000000000000" pitchFamily="2" charset="-78"/>
              </a:endParaRPr>
            </a:p>
          </p:txBody>
        </p:sp>
        <p:sp>
          <p:nvSpPr>
            <p:cNvPr id="38" name="Freeform 9">
              <a:extLst>
                <a:ext uri="{FF2B5EF4-FFF2-40B4-BE49-F238E27FC236}">
                  <a16:creationId xmlns:a16="http://schemas.microsoft.com/office/drawing/2014/main" id="{8A83075F-3FF8-497B-865A-CCC377508C35}"/>
                </a:ext>
              </a:extLst>
            </p:cNvPr>
            <p:cNvSpPr>
              <a:spLocks/>
            </p:cNvSpPr>
            <p:nvPr/>
          </p:nvSpPr>
          <p:spPr bwMode="auto">
            <a:xfrm>
              <a:off x="11547475" y="6621463"/>
              <a:ext cx="342900" cy="95250"/>
            </a:xfrm>
            <a:custGeom>
              <a:avLst/>
              <a:gdLst>
                <a:gd name="T0" fmla="*/ 238 w 238"/>
                <a:gd name="T1" fmla="*/ 1 h 66"/>
                <a:gd name="T2" fmla="*/ 225 w 238"/>
                <a:gd name="T3" fmla="*/ 18 h 66"/>
                <a:gd name="T4" fmla="*/ 177 w 238"/>
                <a:gd name="T5" fmla="*/ 54 h 66"/>
                <a:gd name="T6" fmla="*/ 142 w 238"/>
                <a:gd name="T7" fmla="*/ 64 h 66"/>
                <a:gd name="T8" fmla="*/ 109 w 238"/>
                <a:gd name="T9" fmla="*/ 53 h 66"/>
                <a:gd name="T10" fmla="*/ 101 w 238"/>
                <a:gd name="T11" fmla="*/ 53 h 66"/>
                <a:gd name="T12" fmla="*/ 47 w 238"/>
                <a:gd name="T13" fmla="*/ 60 h 66"/>
                <a:gd name="T14" fmla="*/ 1 w 238"/>
                <a:gd name="T15" fmla="*/ 35 h 66"/>
                <a:gd name="T16" fmla="*/ 0 w 238"/>
                <a:gd name="T17" fmla="*/ 33 h 66"/>
                <a:gd name="T18" fmla="*/ 238 w 238"/>
                <a:gd name="T19" fmla="*/ 0 h 66"/>
                <a:gd name="T20" fmla="*/ 238 w 238"/>
                <a:gd name="T21" fmla="*/ 1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8" h="66">
                  <a:moveTo>
                    <a:pt x="238" y="1"/>
                  </a:moveTo>
                  <a:cubicBezTo>
                    <a:pt x="234" y="7"/>
                    <a:pt x="230" y="12"/>
                    <a:pt x="225" y="18"/>
                  </a:cubicBezTo>
                  <a:cubicBezTo>
                    <a:pt x="211" y="33"/>
                    <a:pt x="195" y="45"/>
                    <a:pt x="177" y="54"/>
                  </a:cubicBezTo>
                  <a:cubicBezTo>
                    <a:pt x="166" y="59"/>
                    <a:pt x="155" y="63"/>
                    <a:pt x="142" y="64"/>
                  </a:cubicBezTo>
                  <a:cubicBezTo>
                    <a:pt x="130" y="64"/>
                    <a:pt x="119" y="60"/>
                    <a:pt x="109" y="53"/>
                  </a:cubicBezTo>
                  <a:cubicBezTo>
                    <a:pt x="106" y="52"/>
                    <a:pt x="104" y="51"/>
                    <a:pt x="101" y="53"/>
                  </a:cubicBezTo>
                  <a:cubicBezTo>
                    <a:pt x="84" y="65"/>
                    <a:pt x="66" y="66"/>
                    <a:pt x="47" y="60"/>
                  </a:cubicBezTo>
                  <a:cubicBezTo>
                    <a:pt x="30" y="55"/>
                    <a:pt x="15" y="46"/>
                    <a:pt x="1" y="35"/>
                  </a:cubicBezTo>
                  <a:cubicBezTo>
                    <a:pt x="1" y="34"/>
                    <a:pt x="1" y="34"/>
                    <a:pt x="0" y="33"/>
                  </a:cubicBezTo>
                  <a:cubicBezTo>
                    <a:pt x="81" y="29"/>
                    <a:pt x="160" y="21"/>
                    <a:pt x="238" y="0"/>
                  </a:cubicBezTo>
                  <a:cubicBezTo>
                    <a:pt x="238" y="0"/>
                    <a:pt x="238" y="1"/>
                    <a:pt x="238" y="1"/>
                  </a:cubicBezTo>
                  <a:close/>
                </a:path>
              </a:pathLst>
            </a:custGeom>
            <a:solidFill>
              <a:srgbClr val="FFC000"/>
            </a:solidFill>
            <a:ln>
              <a:noFill/>
            </a:ln>
          </p:spPr>
          <p:txBody>
            <a:bodyPr vert="horz" wrap="square" lIns="91440" tIns="45720" rIns="91440" bIns="45720" numCol="1" anchor="t" anchorCtr="0" compatLnSpc="1">
              <a:prstTxWarp prst="textNoShape">
                <a:avLst/>
              </a:prstTxWarp>
            </a:bodyPr>
            <a:lstStyle/>
            <a:p>
              <a:pPr algn="l"/>
              <a:endParaRPr lang="es-PE">
                <a:cs typeface="B Nazanin" panose="00000700000000000000" pitchFamily="2" charset="-78"/>
              </a:endParaRPr>
            </a:p>
          </p:txBody>
        </p:sp>
        <p:sp>
          <p:nvSpPr>
            <p:cNvPr id="39" name="Freeform 10">
              <a:extLst>
                <a:ext uri="{FF2B5EF4-FFF2-40B4-BE49-F238E27FC236}">
                  <a16:creationId xmlns:a16="http://schemas.microsoft.com/office/drawing/2014/main" id="{FDA97925-370A-429A-A0C6-3D0F68586679}"/>
                </a:ext>
              </a:extLst>
            </p:cNvPr>
            <p:cNvSpPr>
              <a:spLocks/>
            </p:cNvSpPr>
            <p:nvPr/>
          </p:nvSpPr>
          <p:spPr bwMode="auto">
            <a:xfrm>
              <a:off x="11904663" y="6340475"/>
              <a:ext cx="119063" cy="76200"/>
            </a:xfrm>
            <a:custGeom>
              <a:avLst/>
              <a:gdLst>
                <a:gd name="T0" fmla="*/ 0 w 83"/>
                <a:gd name="T1" fmla="*/ 3 h 53"/>
                <a:gd name="T2" fmla="*/ 11 w 83"/>
                <a:gd name="T3" fmla="*/ 2 h 53"/>
                <a:gd name="T4" fmla="*/ 60 w 83"/>
                <a:gd name="T5" fmla="*/ 4 h 53"/>
                <a:gd name="T6" fmla="*/ 76 w 83"/>
                <a:gd name="T7" fmla="*/ 12 h 53"/>
                <a:gd name="T8" fmla="*/ 75 w 83"/>
                <a:gd name="T9" fmla="*/ 31 h 53"/>
                <a:gd name="T10" fmla="*/ 39 w 83"/>
                <a:gd name="T11" fmla="*/ 48 h 53"/>
                <a:gd name="T12" fmla="*/ 22 w 83"/>
                <a:gd name="T13" fmla="*/ 53 h 53"/>
                <a:gd name="T14" fmla="*/ 0 w 83"/>
                <a:gd name="T15" fmla="*/ 3 h 5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3" h="53">
                  <a:moveTo>
                    <a:pt x="0" y="3"/>
                  </a:moveTo>
                  <a:cubicBezTo>
                    <a:pt x="4" y="2"/>
                    <a:pt x="7" y="2"/>
                    <a:pt x="11" y="2"/>
                  </a:cubicBezTo>
                  <a:cubicBezTo>
                    <a:pt x="27" y="1"/>
                    <a:pt x="44" y="0"/>
                    <a:pt x="60" y="4"/>
                  </a:cubicBezTo>
                  <a:cubicBezTo>
                    <a:pt x="66" y="6"/>
                    <a:pt x="71" y="8"/>
                    <a:pt x="76" y="12"/>
                  </a:cubicBezTo>
                  <a:cubicBezTo>
                    <a:pt x="83" y="18"/>
                    <a:pt x="83" y="26"/>
                    <a:pt x="75" y="31"/>
                  </a:cubicBezTo>
                  <a:cubicBezTo>
                    <a:pt x="64" y="39"/>
                    <a:pt x="52" y="43"/>
                    <a:pt x="39" y="48"/>
                  </a:cubicBezTo>
                  <a:cubicBezTo>
                    <a:pt x="34" y="49"/>
                    <a:pt x="28" y="51"/>
                    <a:pt x="22" y="53"/>
                  </a:cubicBezTo>
                  <a:cubicBezTo>
                    <a:pt x="18" y="35"/>
                    <a:pt x="11" y="18"/>
                    <a:pt x="0" y="3"/>
                  </a:cubicBezTo>
                  <a:close/>
                </a:path>
              </a:pathLst>
            </a:custGeom>
            <a:solidFill>
              <a:srgbClr val="FFC000"/>
            </a:solidFill>
            <a:ln>
              <a:noFill/>
            </a:ln>
          </p:spPr>
          <p:txBody>
            <a:bodyPr vert="horz" wrap="square" lIns="91440" tIns="45720" rIns="91440" bIns="45720" numCol="1" anchor="t" anchorCtr="0" compatLnSpc="1">
              <a:prstTxWarp prst="textNoShape">
                <a:avLst/>
              </a:prstTxWarp>
            </a:bodyPr>
            <a:lstStyle/>
            <a:p>
              <a:pPr algn="l"/>
              <a:endParaRPr lang="es-PE">
                <a:cs typeface="B Nazanin" panose="00000700000000000000" pitchFamily="2" charset="-78"/>
              </a:endParaRPr>
            </a:p>
          </p:txBody>
        </p:sp>
        <p:sp>
          <p:nvSpPr>
            <p:cNvPr id="40" name="Freeform 11">
              <a:extLst>
                <a:ext uri="{FF2B5EF4-FFF2-40B4-BE49-F238E27FC236}">
                  <a16:creationId xmlns:a16="http://schemas.microsoft.com/office/drawing/2014/main" id="{C42C24E1-D120-4017-9798-B50843D41902}"/>
                </a:ext>
              </a:extLst>
            </p:cNvPr>
            <p:cNvSpPr>
              <a:spLocks/>
            </p:cNvSpPr>
            <p:nvPr/>
          </p:nvSpPr>
          <p:spPr bwMode="auto">
            <a:xfrm>
              <a:off x="11690350" y="6176963"/>
              <a:ext cx="82550" cy="134938"/>
            </a:xfrm>
            <a:custGeom>
              <a:avLst/>
              <a:gdLst>
                <a:gd name="T0" fmla="*/ 1 w 58"/>
                <a:gd name="T1" fmla="*/ 87 h 93"/>
                <a:gd name="T2" fmla="*/ 20 w 58"/>
                <a:gd name="T3" fmla="*/ 33 h 93"/>
                <a:gd name="T4" fmla="*/ 37 w 58"/>
                <a:gd name="T5" fmla="*/ 9 h 93"/>
                <a:gd name="T6" fmla="*/ 39 w 58"/>
                <a:gd name="T7" fmla="*/ 4 h 93"/>
                <a:gd name="T8" fmla="*/ 46 w 58"/>
                <a:gd name="T9" fmla="*/ 0 h 93"/>
                <a:gd name="T10" fmla="*/ 52 w 58"/>
                <a:gd name="T11" fmla="*/ 2 h 93"/>
                <a:gd name="T12" fmla="*/ 56 w 58"/>
                <a:gd name="T13" fmla="*/ 10 h 93"/>
                <a:gd name="T14" fmla="*/ 46 w 58"/>
                <a:gd name="T15" fmla="*/ 30 h 93"/>
                <a:gd name="T16" fmla="*/ 27 w 58"/>
                <a:gd name="T17" fmla="*/ 57 h 93"/>
                <a:gd name="T18" fmla="*/ 19 w 58"/>
                <a:gd name="T19" fmla="*/ 86 h 93"/>
                <a:gd name="T20" fmla="*/ 16 w 58"/>
                <a:gd name="T21" fmla="*/ 91 h 93"/>
                <a:gd name="T22" fmla="*/ 6 w 58"/>
                <a:gd name="T23" fmla="*/ 92 h 93"/>
                <a:gd name="T24" fmla="*/ 1 w 58"/>
                <a:gd name="T25" fmla="*/ 87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8" h="93">
                  <a:moveTo>
                    <a:pt x="1" y="87"/>
                  </a:moveTo>
                  <a:cubicBezTo>
                    <a:pt x="0" y="67"/>
                    <a:pt x="8" y="49"/>
                    <a:pt x="20" y="33"/>
                  </a:cubicBezTo>
                  <a:cubicBezTo>
                    <a:pt x="26" y="25"/>
                    <a:pt x="31" y="17"/>
                    <a:pt x="37" y="9"/>
                  </a:cubicBezTo>
                  <a:cubicBezTo>
                    <a:pt x="38" y="8"/>
                    <a:pt x="39" y="6"/>
                    <a:pt x="39" y="4"/>
                  </a:cubicBezTo>
                  <a:cubicBezTo>
                    <a:pt x="41" y="1"/>
                    <a:pt x="43" y="0"/>
                    <a:pt x="46" y="0"/>
                  </a:cubicBezTo>
                  <a:cubicBezTo>
                    <a:pt x="48" y="1"/>
                    <a:pt x="50" y="1"/>
                    <a:pt x="52" y="2"/>
                  </a:cubicBezTo>
                  <a:cubicBezTo>
                    <a:pt x="56" y="3"/>
                    <a:pt x="58" y="6"/>
                    <a:pt x="56" y="10"/>
                  </a:cubicBezTo>
                  <a:cubicBezTo>
                    <a:pt x="53" y="17"/>
                    <a:pt x="50" y="23"/>
                    <a:pt x="46" y="30"/>
                  </a:cubicBezTo>
                  <a:cubicBezTo>
                    <a:pt x="40" y="39"/>
                    <a:pt x="33" y="48"/>
                    <a:pt x="27" y="57"/>
                  </a:cubicBezTo>
                  <a:cubicBezTo>
                    <a:pt x="21" y="66"/>
                    <a:pt x="19" y="76"/>
                    <a:pt x="19" y="86"/>
                  </a:cubicBezTo>
                  <a:cubicBezTo>
                    <a:pt x="19" y="89"/>
                    <a:pt x="18" y="90"/>
                    <a:pt x="16" y="91"/>
                  </a:cubicBezTo>
                  <a:cubicBezTo>
                    <a:pt x="12" y="91"/>
                    <a:pt x="9" y="92"/>
                    <a:pt x="6" y="92"/>
                  </a:cubicBezTo>
                  <a:cubicBezTo>
                    <a:pt x="0" y="93"/>
                    <a:pt x="0" y="93"/>
                    <a:pt x="1" y="87"/>
                  </a:cubicBezTo>
                  <a:close/>
                </a:path>
              </a:pathLst>
            </a:custGeom>
            <a:solidFill>
              <a:srgbClr val="FFC000"/>
            </a:solidFill>
            <a:ln>
              <a:noFill/>
            </a:ln>
          </p:spPr>
          <p:txBody>
            <a:bodyPr vert="horz" wrap="square" lIns="91440" tIns="45720" rIns="91440" bIns="45720" numCol="1" anchor="t" anchorCtr="0" compatLnSpc="1">
              <a:prstTxWarp prst="textNoShape">
                <a:avLst/>
              </a:prstTxWarp>
            </a:bodyPr>
            <a:lstStyle/>
            <a:p>
              <a:pPr algn="l"/>
              <a:endParaRPr lang="es-PE">
                <a:cs typeface="B Nazanin" panose="00000700000000000000" pitchFamily="2" charset="-78"/>
              </a:endParaRPr>
            </a:p>
          </p:txBody>
        </p:sp>
      </p:grpSp>
      <p:grpSp>
        <p:nvGrpSpPr>
          <p:cNvPr id="41" name="Grupo 40">
            <a:extLst>
              <a:ext uri="{FF2B5EF4-FFF2-40B4-BE49-F238E27FC236}">
                <a16:creationId xmlns:a16="http://schemas.microsoft.com/office/drawing/2014/main" id="{9C5C0542-7CCD-4009-A9DD-39D46820F3B6}"/>
              </a:ext>
            </a:extLst>
          </p:cNvPr>
          <p:cNvGrpSpPr/>
          <p:nvPr/>
        </p:nvGrpSpPr>
        <p:grpSpPr>
          <a:xfrm rot="10800000">
            <a:off x="120811" y="6612571"/>
            <a:ext cx="11775915" cy="145782"/>
            <a:chOff x="120811" y="6612571"/>
            <a:chExt cx="11775915" cy="145782"/>
          </a:xfrm>
        </p:grpSpPr>
        <p:cxnSp>
          <p:nvCxnSpPr>
            <p:cNvPr id="42" name="Conector recto 41">
              <a:extLst>
                <a:ext uri="{FF2B5EF4-FFF2-40B4-BE49-F238E27FC236}">
                  <a16:creationId xmlns:a16="http://schemas.microsoft.com/office/drawing/2014/main" id="{23E86718-A12D-4BA5-980D-A0A024717FA8}"/>
                </a:ext>
              </a:extLst>
            </p:cNvPr>
            <p:cNvCxnSpPr>
              <a:cxnSpLocks/>
            </p:cNvCxnSpPr>
            <p:nvPr/>
          </p:nvCxnSpPr>
          <p:spPr>
            <a:xfrm>
              <a:off x="6550702" y="6672530"/>
              <a:ext cx="5346024" cy="0"/>
            </a:xfrm>
            <a:prstGeom prst="line">
              <a:avLst/>
            </a:prstGeom>
            <a:ln w="28575">
              <a:solidFill>
                <a:schemeClr val="accent3">
                  <a:lumMod val="75000"/>
                </a:schemeClr>
              </a:solidFill>
              <a:prstDash val="dash"/>
            </a:ln>
          </p:spPr>
          <p:style>
            <a:lnRef idx="1">
              <a:schemeClr val="accent1"/>
            </a:lnRef>
            <a:fillRef idx="0">
              <a:schemeClr val="accent1"/>
            </a:fillRef>
            <a:effectRef idx="0">
              <a:schemeClr val="accent1"/>
            </a:effectRef>
            <a:fontRef idx="minor">
              <a:schemeClr val="tx1"/>
            </a:fontRef>
          </p:style>
        </p:cxnSp>
        <p:sp>
          <p:nvSpPr>
            <p:cNvPr id="43" name="Rectángulo 42">
              <a:extLst>
                <a:ext uri="{FF2B5EF4-FFF2-40B4-BE49-F238E27FC236}">
                  <a16:creationId xmlns:a16="http://schemas.microsoft.com/office/drawing/2014/main" id="{8CBE6967-755C-47E4-9385-CE85D790D9C0}"/>
                </a:ext>
              </a:extLst>
            </p:cNvPr>
            <p:cNvSpPr/>
            <p:nvPr/>
          </p:nvSpPr>
          <p:spPr>
            <a:xfrm>
              <a:off x="120811" y="6612571"/>
              <a:ext cx="7224369" cy="145782"/>
            </a:xfrm>
            <a:prstGeom prst="rect">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PE">
                <a:cs typeface="B Nazanin" panose="00000700000000000000" pitchFamily="2" charset="-78"/>
              </a:endParaRPr>
            </a:p>
          </p:txBody>
        </p:sp>
      </p:grpSp>
    </p:spTree>
    <p:extLst>
      <p:ext uri="{BB962C8B-B14F-4D97-AF65-F5344CB8AC3E}">
        <p14:creationId xmlns:p14="http://schemas.microsoft.com/office/powerpoint/2010/main" val="1279224923"/>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D735F7F3-C1B5-4B60-A00A-4EB618DDFB5A}"/>
              </a:ext>
            </a:extLst>
          </p:cNvPr>
          <p:cNvSpPr>
            <a:spLocks noGrp="1"/>
          </p:cNvSpPr>
          <p:nvPr>
            <p:ph type="body" sz="quarter" idx="10"/>
          </p:nvPr>
        </p:nvSpPr>
        <p:spPr/>
        <p:txBody>
          <a:bodyPr/>
          <a:lstStyle/>
          <a:p>
            <a:pPr rtl="1"/>
            <a:r>
              <a:rPr lang="fa-IR" dirty="0">
                <a:cs typeface="B Nazanin" panose="00000700000000000000" pitchFamily="2" charset="-78"/>
              </a:rPr>
              <a:t>سبک اینفوگرافیک</a:t>
            </a:r>
            <a:endParaRPr lang="en-US" dirty="0">
              <a:cs typeface="B Nazanin" panose="00000700000000000000" pitchFamily="2" charset="-78"/>
            </a:endParaRPr>
          </a:p>
        </p:txBody>
      </p:sp>
      <p:sp>
        <p:nvSpPr>
          <p:cNvPr id="3" name="TextBox 2">
            <a:extLst>
              <a:ext uri="{FF2B5EF4-FFF2-40B4-BE49-F238E27FC236}">
                <a16:creationId xmlns:a16="http://schemas.microsoft.com/office/drawing/2014/main" id="{51C7E93C-889B-4574-A861-8DC2EFF8217A}"/>
              </a:ext>
            </a:extLst>
          </p:cNvPr>
          <p:cNvSpPr txBox="1"/>
          <p:nvPr/>
        </p:nvSpPr>
        <p:spPr>
          <a:xfrm>
            <a:off x="3903786" y="1789442"/>
            <a:ext cx="7420707" cy="646331"/>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 آسان برای تغییر رنگ، عکس و متن. ارائه پاورپوینت مدرنی را دریافت کنید که به زیبایی طراحی شده است. من امیدوارم و معتقدم که این الگو زمان، پول و اعتبار شما را جلب کند.</a:t>
            </a:r>
            <a:endParaRPr lang="ko-KR" altLang="en-US" sz="1200" dirty="0">
              <a:solidFill>
                <a:schemeClr val="tx1">
                  <a:lumMod val="75000"/>
                  <a:lumOff val="25000"/>
                </a:schemeClr>
              </a:solidFill>
              <a:cs typeface="B Nazanin" panose="00000700000000000000" pitchFamily="2" charset="-78"/>
            </a:endParaRPr>
          </a:p>
        </p:txBody>
      </p:sp>
      <p:sp>
        <p:nvSpPr>
          <p:cNvPr id="4" name="TextBox 3">
            <a:extLst>
              <a:ext uri="{FF2B5EF4-FFF2-40B4-BE49-F238E27FC236}">
                <a16:creationId xmlns:a16="http://schemas.microsoft.com/office/drawing/2014/main" id="{9E9194E5-3E3B-45EF-900F-688C9828A8EA}"/>
              </a:ext>
            </a:extLst>
          </p:cNvPr>
          <p:cNvSpPr txBox="1"/>
          <p:nvPr/>
        </p:nvSpPr>
        <p:spPr>
          <a:xfrm>
            <a:off x="1704505" y="1846615"/>
            <a:ext cx="1795897" cy="1015663"/>
          </a:xfrm>
          <a:prstGeom prst="rect">
            <a:avLst/>
          </a:prstGeom>
          <a:noFill/>
        </p:spPr>
        <p:txBody>
          <a:bodyPr wrap="square" rtlCol="0">
            <a:spAutoFit/>
          </a:bodyPr>
          <a:lstStyle/>
          <a:p>
            <a:pPr algn="ctr" rtl="1"/>
            <a:r>
              <a:rPr lang="en-US" altLang="ko-KR" sz="6000" b="1" dirty="0">
                <a:solidFill>
                  <a:schemeClr val="accent3"/>
                </a:solidFill>
                <a:cs typeface="B Nazanin" panose="00000700000000000000" pitchFamily="2" charset="-78"/>
              </a:rPr>
              <a:t>82</a:t>
            </a:r>
            <a:r>
              <a:rPr lang="en-US" altLang="ko-KR" sz="4000" b="1" dirty="0">
                <a:solidFill>
                  <a:schemeClr val="accent3"/>
                </a:solidFill>
                <a:cs typeface="B Nazanin" panose="00000700000000000000" pitchFamily="2" charset="-78"/>
              </a:rPr>
              <a:t>%</a:t>
            </a:r>
            <a:endParaRPr lang="ko-KR" altLang="en-US" sz="4000" b="1" dirty="0">
              <a:solidFill>
                <a:schemeClr val="accent3"/>
              </a:solidFill>
              <a:cs typeface="B Nazanin" panose="00000700000000000000" pitchFamily="2" charset="-78"/>
            </a:endParaRPr>
          </a:p>
        </p:txBody>
      </p:sp>
      <p:sp>
        <p:nvSpPr>
          <p:cNvPr id="5" name="TextBox 4">
            <a:extLst>
              <a:ext uri="{FF2B5EF4-FFF2-40B4-BE49-F238E27FC236}">
                <a16:creationId xmlns:a16="http://schemas.microsoft.com/office/drawing/2014/main" id="{66DB91E6-8886-4245-B9C2-0F479F9B2955}"/>
              </a:ext>
            </a:extLst>
          </p:cNvPr>
          <p:cNvSpPr txBox="1"/>
          <p:nvPr/>
        </p:nvSpPr>
        <p:spPr>
          <a:xfrm>
            <a:off x="442452" y="2732885"/>
            <a:ext cx="3528663" cy="3297056"/>
          </a:xfrm>
          <a:prstGeom prst="rect">
            <a:avLst/>
          </a:prstGeom>
          <a:noFill/>
        </p:spPr>
        <p:txBody>
          <a:bodyPr wrap="square" rtlCol="0">
            <a:spAutoFit/>
          </a:bodyPr>
          <a:lstStyle/>
          <a:p>
            <a:pPr algn="r">
              <a:lnSpc>
                <a:spcPct val="150000"/>
              </a:lnSpc>
            </a:pPr>
            <a:r>
              <a:rPr lang="fa-IR" altLang="ko-KR" sz="14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 ارائه پاورپوینت مدرنی را دریافت کنید که به زیبایی طراحی شده است. آسان برای تغییر رنگ، عکس و متن. من امیدوارم و معتقدم که این الگو زمان، پول و اعتبار شما را جلب کند. آسان برای تغییر رنگ، عکس و متن. شما به سادگی می توانید مخاطبان خود را تحت تاثیر قرار دهید و به ارائه های خود جذابیت و زیبایی بی نظیری اضافه کنید. ارائه پاورپوینت مدرنی را دریافت کنید که به زیبایی طراحی شده است.</a:t>
            </a:r>
            <a:endParaRPr lang="ko-KR" altLang="en-US" sz="1400" dirty="0">
              <a:solidFill>
                <a:schemeClr val="tx1">
                  <a:lumMod val="75000"/>
                  <a:lumOff val="25000"/>
                </a:schemeClr>
              </a:solidFill>
              <a:cs typeface="B Nazanin" panose="00000700000000000000" pitchFamily="2" charset="-78"/>
            </a:endParaRPr>
          </a:p>
        </p:txBody>
      </p:sp>
      <p:sp>
        <p:nvSpPr>
          <p:cNvPr id="6" name="Rectangle 5">
            <a:extLst>
              <a:ext uri="{FF2B5EF4-FFF2-40B4-BE49-F238E27FC236}">
                <a16:creationId xmlns:a16="http://schemas.microsoft.com/office/drawing/2014/main" id="{2B6154D1-41E7-476E-BF54-4E0D9502CA50}"/>
              </a:ext>
            </a:extLst>
          </p:cNvPr>
          <p:cNvSpPr/>
          <p:nvPr/>
        </p:nvSpPr>
        <p:spPr>
          <a:xfrm>
            <a:off x="4098474" y="4626622"/>
            <a:ext cx="5671362" cy="1301661"/>
          </a:xfrm>
          <a:prstGeom prst="rect">
            <a:avLst/>
          </a:prstGeom>
          <a:solidFill>
            <a:schemeClr val="bg1"/>
          </a:solidFill>
          <a:ln w="15875">
            <a:gradFill>
              <a:gsLst>
                <a:gs pos="0">
                  <a:schemeClr val="bg1"/>
                </a:gs>
                <a:gs pos="100000">
                  <a:schemeClr val="accent1">
                    <a:tint val="23500"/>
                    <a:satMod val="160000"/>
                    <a:alpha val="0"/>
                  </a:schemeClr>
                </a:gs>
              </a:gsLst>
              <a:lin ang="5400000" scaled="0"/>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dirty="0">
              <a:solidFill>
                <a:schemeClr val="tx1">
                  <a:lumMod val="75000"/>
                  <a:lumOff val="25000"/>
                </a:schemeClr>
              </a:solidFill>
              <a:cs typeface="B Nazanin" panose="00000700000000000000" pitchFamily="2" charset="-78"/>
            </a:endParaRPr>
          </a:p>
        </p:txBody>
      </p:sp>
      <p:graphicFrame>
        <p:nvGraphicFramePr>
          <p:cNvPr id="7" name="Chart 6">
            <a:extLst>
              <a:ext uri="{FF2B5EF4-FFF2-40B4-BE49-F238E27FC236}">
                <a16:creationId xmlns:a16="http://schemas.microsoft.com/office/drawing/2014/main" id="{8EECE2DD-732D-4967-A1D5-68F7C7D6F825}"/>
              </a:ext>
            </a:extLst>
          </p:cNvPr>
          <p:cNvGraphicFramePr/>
          <p:nvPr>
            <p:extLst>
              <p:ext uri="{D42A27DB-BD31-4B8C-83A1-F6EECF244321}">
                <p14:modId xmlns:p14="http://schemas.microsoft.com/office/powerpoint/2010/main" val="2577538314"/>
              </p:ext>
            </p:extLst>
          </p:nvPr>
        </p:nvGraphicFramePr>
        <p:xfrm>
          <a:off x="5571621" y="4590622"/>
          <a:ext cx="4970357" cy="1625540"/>
        </p:xfrm>
        <a:graphic>
          <a:graphicData uri="http://schemas.openxmlformats.org/drawingml/2006/chart">
            <c:chart xmlns:c="http://schemas.openxmlformats.org/drawingml/2006/chart" xmlns:r="http://schemas.openxmlformats.org/officeDocument/2006/relationships" r:id="rId2"/>
          </a:graphicData>
        </a:graphic>
      </p:graphicFrame>
      <p:sp>
        <p:nvSpPr>
          <p:cNvPr id="8" name="TextBox 7">
            <a:extLst>
              <a:ext uri="{FF2B5EF4-FFF2-40B4-BE49-F238E27FC236}">
                <a16:creationId xmlns:a16="http://schemas.microsoft.com/office/drawing/2014/main" id="{B4EDA653-2157-4D3A-AF3B-492FFAD5A91E}"/>
              </a:ext>
            </a:extLst>
          </p:cNvPr>
          <p:cNvSpPr txBox="1"/>
          <p:nvPr/>
        </p:nvSpPr>
        <p:spPr>
          <a:xfrm>
            <a:off x="9614032" y="4768630"/>
            <a:ext cx="720080" cy="369332"/>
          </a:xfrm>
          <a:prstGeom prst="rect">
            <a:avLst/>
          </a:prstGeom>
          <a:noFill/>
        </p:spPr>
        <p:txBody>
          <a:bodyPr wrap="square" rtlCol="0">
            <a:spAutoFit/>
          </a:bodyPr>
          <a:lstStyle/>
          <a:p>
            <a:pPr algn="ctr" rtl="1"/>
            <a:r>
              <a:rPr lang="en-US" altLang="ko-KR" b="1" dirty="0">
                <a:solidFill>
                  <a:schemeClr val="tx1">
                    <a:lumMod val="75000"/>
                    <a:lumOff val="25000"/>
                  </a:schemeClr>
                </a:solidFill>
                <a:cs typeface="B Nazanin" panose="00000700000000000000" pitchFamily="2" charset="-78"/>
              </a:rPr>
              <a:t>82%</a:t>
            </a:r>
            <a:endParaRPr lang="ko-KR" altLang="en-US" b="1" dirty="0">
              <a:solidFill>
                <a:schemeClr val="tx1">
                  <a:lumMod val="75000"/>
                  <a:lumOff val="25000"/>
                </a:schemeClr>
              </a:solidFill>
              <a:cs typeface="B Nazanin" panose="00000700000000000000" pitchFamily="2" charset="-78"/>
            </a:endParaRPr>
          </a:p>
        </p:txBody>
      </p:sp>
      <p:sp>
        <p:nvSpPr>
          <p:cNvPr id="9" name="TextBox 8">
            <a:extLst>
              <a:ext uri="{FF2B5EF4-FFF2-40B4-BE49-F238E27FC236}">
                <a16:creationId xmlns:a16="http://schemas.microsoft.com/office/drawing/2014/main" id="{6FF7C8DD-60DE-4E23-8750-C58E954B0A69}"/>
              </a:ext>
            </a:extLst>
          </p:cNvPr>
          <p:cNvSpPr txBox="1"/>
          <p:nvPr/>
        </p:nvSpPr>
        <p:spPr>
          <a:xfrm>
            <a:off x="8831807" y="5216756"/>
            <a:ext cx="720080" cy="369332"/>
          </a:xfrm>
          <a:prstGeom prst="rect">
            <a:avLst/>
          </a:prstGeom>
          <a:noFill/>
        </p:spPr>
        <p:txBody>
          <a:bodyPr wrap="square" rtlCol="0">
            <a:spAutoFit/>
          </a:bodyPr>
          <a:lstStyle/>
          <a:p>
            <a:pPr algn="ctr" rtl="1"/>
            <a:r>
              <a:rPr lang="en-US" altLang="ko-KR" b="1" dirty="0">
                <a:solidFill>
                  <a:schemeClr val="tx1">
                    <a:lumMod val="75000"/>
                    <a:lumOff val="25000"/>
                  </a:schemeClr>
                </a:solidFill>
                <a:cs typeface="B Nazanin" panose="00000700000000000000" pitchFamily="2" charset="-78"/>
              </a:rPr>
              <a:t>65%</a:t>
            </a:r>
            <a:endParaRPr lang="ko-KR" altLang="en-US" b="1" dirty="0">
              <a:solidFill>
                <a:schemeClr val="tx1">
                  <a:lumMod val="75000"/>
                  <a:lumOff val="25000"/>
                </a:schemeClr>
              </a:solidFill>
              <a:cs typeface="B Nazanin" panose="00000700000000000000" pitchFamily="2" charset="-78"/>
            </a:endParaRPr>
          </a:p>
        </p:txBody>
      </p:sp>
      <p:sp>
        <p:nvSpPr>
          <p:cNvPr id="10" name="TextBox 9">
            <a:extLst>
              <a:ext uri="{FF2B5EF4-FFF2-40B4-BE49-F238E27FC236}">
                <a16:creationId xmlns:a16="http://schemas.microsoft.com/office/drawing/2014/main" id="{AA3DFDF8-4A72-4D6F-ABF4-2C0F33972FE6}"/>
              </a:ext>
            </a:extLst>
          </p:cNvPr>
          <p:cNvSpPr txBox="1"/>
          <p:nvPr/>
        </p:nvSpPr>
        <p:spPr>
          <a:xfrm>
            <a:off x="8348515" y="5664882"/>
            <a:ext cx="720080" cy="369332"/>
          </a:xfrm>
          <a:prstGeom prst="rect">
            <a:avLst/>
          </a:prstGeom>
          <a:noFill/>
        </p:spPr>
        <p:txBody>
          <a:bodyPr wrap="square" rtlCol="0">
            <a:spAutoFit/>
          </a:bodyPr>
          <a:lstStyle/>
          <a:p>
            <a:pPr algn="ctr" rtl="1"/>
            <a:r>
              <a:rPr lang="en-US" altLang="ko-KR" b="1" dirty="0">
                <a:solidFill>
                  <a:schemeClr val="tx1">
                    <a:lumMod val="75000"/>
                    <a:lumOff val="25000"/>
                  </a:schemeClr>
                </a:solidFill>
                <a:cs typeface="B Nazanin" panose="00000700000000000000" pitchFamily="2" charset="-78"/>
              </a:rPr>
              <a:t>55%</a:t>
            </a:r>
            <a:endParaRPr lang="ko-KR" altLang="en-US" b="1" dirty="0">
              <a:solidFill>
                <a:schemeClr val="tx1">
                  <a:lumMod val="75000"/>
                  <a:lumOff val="25000"/>
                </a:schemeClr>
              </a:solidFill>
              <a:cs typeface="B Nazanin" panose="00000700000000000000" pitchFamily="2" charset="-78"/>
            </a:endParaRPr>
          </a:p>
        </p:txBody>
      </p:sp>
      <p:sp>
        <p:nvSpPr>
          <p:cNvPr id="11" name="TextBox 10">
            <a:extLst>
              <a:ext uri="{FF2B5EF4-FFF2-40B4-BE49-F238E27FC236}">
                <a16:creationId xmlns:a16="http://schemas.microsoft.com/office/drawing/2014/main" id="{C75C775C-0057-4A12-AE84-7DC71D49AC71}"/>
              </a:ext>
            </a:extLst>
          </p:cNvPr>
          <p:cNvSpPr txBox="1"/>
          <p:nvPr/>
        </p:nvSpPr>
        <p:spPr>
          <a:xfrm>
            <a:off x="4266186" y="4804434"/>
            <a:ext cx="1385190" cy="307777"/>
          </a:xfrm>
          <a:prstGeom prst="rect">
            <a:avLst/>
          </a:prstGeom>
          <a:noFill/>
        </p:spPr>
        <p:txBody>
          <a:bodyPr wrap="square" rtlCol="0" anchor="ctr">
            <a:spAutoFit/>
          </a:bodyPr>
          <a:lstStyle/>
          <a:p>
            <a:pPr algn="r" rtl="1"/>
            <a:r>
              <a:rPr lang="fa-IR" altLang="ko-KR" sz="1400" b="1" dirty="0">
                <a:solidFill>
                  <a:schemeClr val="tx1">
                    <a:lumMod val="75000"/>
                    <a:lumOff val="25000"/>
                  </a:schemeClr>
                </a:solidFill>
                <a:cs typeface="B Nazanin" panose="00000700000000000000" pitchFamily="2" charset="-78"/>
              </a:rPr>
              <a:t>محتوا در اینجا</a:t>
            </a:r>
            <a:endParaRPr lang="ko-KR" altLang="en-US" sz="1400" b="1" dirty="0">
              <a:solidFill>
                <a:schemeClr val="tx1">
                  <a:lumMod val="75000"/>
                  <a:lumOff val="25000"/>
                </a:schemeClr>
              </a:solidFill>
              <a:cs typeface="B Nazanin" panose="00000700000000000000" pitchFamily="2" charset="-78"/>
            </a:endParaRPr>
          </a:p>
        </p:txBody>
      </p:sp>
      <p:sp>
        <p:nvSpPr>
          <p:cNvPr id="12" name="TextBox 11">
            <a:extLst>
              <a:ext uri="{FF2B5EF4-FFF2-40B4-BE49-F238E27FC236}">
                <a16:creationId xmlns:a16="http://schemas.microsoft.com/office/drawing/2014/main" id="{42170BAF-8768-4895-9651-049A8536D0F1}"/>
              </a:ext>
            </a:extLst>
          </p:cNvPr>
          <p:cNvSpPr txBox="1"/>
          <p:nvPr/>
        </p:nvSpPr>
        <p:spPr>
          <a:xfrm>
            <a:off x="4266186" y="5246273"/>
            <a:ext cx="1385190" cy="307777"/>
          </a:xfrm>
          <a:prstGeom prst="rect">
            <a:avLst/>
          </a:prstGeom>
          <a:noFill/>
        </p:spPr>
        <p:txBody>
          <a:bodyPr wrap="square" rtlCol="0" anchor="ctr">
            <a:spAutoFit/>
          </a:bodyPr>
          <a:lstStyle/>
          <a:p>
            <a:pPr algn="r" rtl="1"/>
            <a:r>
              <a:rPr lang="fa-IR" altLang="ko-KR" sz="1400" b="1" dirty="0">
                <a:solidFill>
                  <a:schemeClr val="tx1">
                    <a:lumMod val="75000"/>
                    <a:lumOff val="25000"/>
                  </a:schemeClr>
                </a:solidFill>
                <a:cs typeface="B Nazanin" panose="00000700000000000000" pitchFamily="2" charset="-78"/>
              </a:rPr>
              <a:t>محتوا در اینجا</a:t>
            </a:r>
            <a:endParaRPr lang="ko-KR" altLang="en-US" sz="1400" b="1" dirty="0">
              <a:solidFill>
                <a:schemeClr val="tx1">
                  <a:lumMod val="75000"/>
                  <a:lumOff val="25000"/>
                </a:schemeClr>
              </a:solidFill>
              <a:cs typeface="B Nazanin" panose="00000700000000000000" pitchFamily="2" charset="-78"/>
            </a:endParaRPr>
          </a:p>
        </p:txBody>
      </p:sp>
      <p:sp>
        <p:nvSpPr>
          <p:cNvPr id="13" name="Rectangle 12">
            <a:extLst>
              <a:ext uri="{FF2B5EF4-FFF2-40B4-BE49-F238E27FC236}">
                <a16:creationId xmlns:a16="http://schemas.microsoft.com/office/drawing/2014/main" id="{3E4F0B9E-A117-45C7-923A-D31885ECF5DE}"/>
              </a:ext>
            </a:extLst>
          </p:cNvPr>
          <p:cNvSpPr/>
          <p:nvPr/>
        </p:nvSpPr>
        <p:spPr>
          <a:xfrm>
            <a:off x="3923186" y="4313625"/>
            <a:ext cx="3530169" cy="307777"/>
          </a:xfrm>
          <a:prstGeom prst="rect">
            <a:avLst/>
          </a:prstGeom>
        </p:spPr>
        <p:txBody>
          <a:bodyPr wrap="square">
            <a:spAutoFit/>
          </a:bodyPr>
          <a:lstStyle/>
          <a:p>
            <a:pPr algn="r" rtl="1"/>
            <a:r>
              <a:rPr lang="fa-IR" altLang="ko-KR" sz="1400" b="1" dirty="0">
                <a:solidFill>
                  <a:schemeClr val="tx1">
                    <a:lumMod val="75000"/>
                    <a:lumOff val="25000"/>
                  </a:schemeClr>
                </a:solidFill>
                <a:cs typeface="B Nazanin" panose="00000700000000000000" pitchFamily="2" charset="-78"/>
              </a:rPr>
              <a:t>آسان برای تغییر رنگ، عکس و متن.</a:t>
            </a:r>
            <a:endParaRPr lang="en-US" altLang="ko-KR" sz="1400" b="1" dirty="0">
              <a:solidFill>
                <a:schemeClr val="tx1">
                  <a:lumMod val="75000"/>
                  <a:lumOff val="25000"/>
                </a:schemeClr>
              </a:solidFill>
              <a:cs typeface="B Nazanin" panose="00000700000000000000" pitchFamily="2" charset="-78"/>
            </a:endParaRPr>
          </a:p>
        </p:txBody>
      </p:sp>
      <p:sp>
        <p:nvSpPr>
          <p:cNvPr id="14" name="TextBox 13">
            <a:extLst>
              <a:ext uri="{FF2B5EF4-FFF2-40B4-BE49-F238E27FC236}">
                <a16:creationId xmlns:a16="http://schemas.microsoft.com/office/drawing/2014/main" id="{B1D400D6-8648-4BCC-8691-E5A35AE42ABC}"/>
              </a:ext>
            </a:extLst>
          </p:cNvPr>
          <p:cNvSpPr txBox="1"/>
          <p:nvPr/>
        </p:nvSpPr>
        <p:spPr>
          <a:xfrm>
            <a:off x="4266186" y="5688111"/>
            <a:ext cx="1385190" cy="307777"/>
          </a:xfrm>
          <a:prstGeom prst="rect">
            <a:avLst/>
          </a:prstGeom>
          <a:noFill/>
        </p:spPr>
        <p:txBody>
          <a:bodyPr wrap="square" rtlCol="0" anchor="ctr">
            <a:spAutoFit/>
          </a:bodyPr>
          <a:lstStyle/>
          <a:p>
            <a:pPr algn="r" rtl="1"/>
            <a:r>
              <a:rPr lang="fa-IR" altLang="ko-KR" sz="1400" b="1" dirty="0">
                <a:solidFill>
                  <a:schemeClr val="tx1">
                    <a:lumMod val="75000"/>
                    <a:lumOff val="25000"/>
                  </a:schemeClr>
                </a:solidFill>
                <a:cs typeface="B Nazanin" panose="00000700000000000000" pitchFamily="2" charset="-78"/>
              </a:rPr>
              <a:t>محتوا در اینجا</a:t>
            </a:r>
            <a:endParaRPr lang="ko-KR" altLang="en-US" sz="1400" b="1" dirty="0">
              <a:solidFill>
                <a:schemeClr val="tx1">
                  <a:lumMod val="75000"/>
                  <a:lumOff val="25000"/>
                </a:schemeClr>
              </a:solidFill>
              <a:cs typeface="B Nazanin" panose="00000700000000000000" pitchFamily="2" charset="-78"/>
            </a:endParaRPr>
          </a:p>
        </p:txBody>
      </p:sp>
      <p:sp>
        <p:nvSpPr>
          <p:cNvPr id="15" name="Rectangle 14">
            <a:extLst>
              <a:ext uri="{FF2B5EF4-FFF2-40B4-BE49-F238E27FC236}">
                <a16:creationId xmlns:a16="http://schemas.microsoft.com/office/drawing/2014/main" id="{FBBDBE9D-DC3C-47D1-BF2F-41FA2C0F01F5}"/>
              </a:ext>
            </a:extLst>
          </p:cNvPr>
          <p:cNvSpPr/>
          <p:nvPr/>
        </p:nvSpPr>
        <p:spPr>
          <a:xfrm>
            <a:off x="4098474" y="2821426"/>
            <a:ext cx="5671362" cy="1301661"/>
          </a:xfrm>
          <a:prstGeom prst="rect">
            <a:avLst/>
          </a:prstGeom>
          <a:solidFill>
            <a:schemeClr val="bg1"/>
          </a:solidFill>
          <a:ln w="15875">
            <a:gradFill>
              <a:gsLst>
                <a:gs pos="0">
                  <a:schemeClr val="bg1"/>
                </a:gs>
                <a:gs pos="100000">
                  <a:schemeClr val="accent1">
                    <a:tint val="23500"/>
                    <a:satMod val="160000"/>
                    <a:alpha val="0"/>
                  </a:schemeClr>
                </a:gs>
              </a:gsLst>
              <a:lin ang="5400000" scaled="0"/>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dirty="0">
              <a:solidFill>
                <a:schemeClr val="tx1">
                  <a:lumMod val="75000"/>
                  <a:lumOff val="25000"/>
                </a:schemeClr>
              </a:solidFill>
              <a:cs typeface="B Nazanin" panose="00000700000000000000" pitchFamily="2" charset="-78"/>
            </a:endParaRPr>
          </a:p>
        </p:txBody>
      </p:sp>
      <p:sp>
        <p:nvSpPr>
          <p:cNvPr id="16" name="TextBox 15">
            <a:extLst>
              <a:ext uri="{FF2B5EF4-FFF2-40B4-BE49-F238E27FC236}">
                <a16:creationId xmlns:a16="http://schemas.microsoft.com/office/drawing/2014/main" id="{02DD0838-A4BE-40BC-9E7D-85654A19CC93}"/>
              </a:ext>
            </a:extLst>
          </p:cNvPr>
          <p:cNvSpPr txBox="1"/>
          <p:nvPr/>
        </p:nvSpPr>
        <p:spPr>
          <a:xfrm>
            <a:off x="4266186" y="2954646"/>
            <a:ext cx="1385190" cy="307777"/>
          </a:xfrm>
          <a:prstGeom prst="rect">
            <a:avLst/>
          </a:prstGeom>
          <a:noFill/>
        </p:spPr>
        <p:txBody>
          <a:bodyPr wrap="square" rtlCol="0" anchor="ctr">
            <a:spAutoFit/>
          </a:bodyPr>
          <a:lstStyle/>
          <a:p>
            <a:pPr algn="r" rtl="1"/>
            <a:r>
              <a:rPr lang="fa-IR" altLang="ko-KR" sz="1400" b="1" dirty="0">
                <a:solidFill>
                  <a:schemeClr val="tx1">
                    <a:lumMod val="75000"/>
                    <a:lumOff val="25000"/>
                  </a:schemeClr>
                </a:solidFill>
                <a:cs typeface="B Nazanin" panose="00000700000000000000" pitchFamily="2" charset="-78"/>
              </a:rPr>
              <a:t>محتوا در اینجا</a:t>
            </a:r>
            <a:endParaRPr lang="ko-KR" altLang="en-US" sz="1400" b="1" dirty="0">
              <a:solidFill>
                <a:schemeClr val="tx1">
                  <a:lumMod val="75000"/>
                  <a:lumOff val="25000"/>
                </a:schemeClr>
              </a:solidFill>
              <a:cs typeface="B Nazanin" panose="00000700000000000000" pitchFamily="2" charset="-78"/>
            </a:endParaRPr>
          </a:p>
        </p:txBody>
      </p:sp>
      <p:sp>
        <p:nvSpPr>
          <p:cNvPr id="17" name="TextBox 16">
            <a:extLst>
              <a:ext uri="{FF2B5EF4-FFF2-40B4-BE49-F238E27FC236}">
                <a16:creationId xmlns:a16="http://schemas.microsoft.com/office/drawing/2014/main" id="{C88776AC-A895-4C9F-AC5D-AC08DCE38FEE}"/>
              </a:ext>
            </a:extLst>
          </p:cNvPr>
          <p:cNvSpPr txBox="1"/>
          <p:nvPr/>
        </p:nvSpPr>
        <p:spPr>
          <a:xfrm>
            <a:off x="4266186" y="3408094"/>
            <a:ext cx="1385190" cy="307777"/>
          </a:xfrm>
          <a:prstGeom prst="rect">
            <a:avLst/>
          </a:prstGeom>
          <a:noFill/>
        </p:spPr>
        <p:txBody>
          <a:bodyPr wrap="square" rtlCol="0" anchor="ctr">
            <a:spAutoFit/>
          </a:bodyPr>
          <a:lstStyle/>
          <a:p>
            <a:pPr algn="r" rtl="1"/>
            <a:r>
              <a:rPr lang="fa-IR" altLang="ko-KR" sz="1400" b="1" dirty="0">
                <a:solidFill>
                  <a:schemeClr val="tx1">
                    <a:lumMod val="75000"/>
                    <a:lumOff val="25000"/>
                  </a:schemeClr>
                </a:solidFill>
                <a:cs typeface="B Nazanin" panose="00000700000000000000" pitchFamily="2" charset="-78"/>
              </a:rPr>
              <a:t>محتوا در اینجا</a:t>
            </a:r>
            <a:endParaRPr lang="ko-KR" altLang="en-US" sz="1400" b="1" dirty="0">
              <a:solidFill>
                <a:schemeClr val="tx1">
                  <a:lumMod val="75000"/>
                  <a:lumOff val="25000"/>
                </a:schemeClr>
              </a:solidFill>
              <a:cs typeface="B Nazanin" panose="00000700000000000000" pitchFamily="2" charset="-78"/>
            </a:endParaRPr>
          </a:p>
        </p:txBody>
      </p:sp>
      <p:sp>
        <p:nvSpPr>
          <p:cNvPr id="18" name="Rectangle 17">
            <a:extLst>
              <a:ext uri="{FF2B5EF4-FFF2-40B4-BE49-F238E27FC236}">
                <a16:creationId xmlns:a16="http://schemas.microsoft.com/office/drawing/2014/main" id="{6A6F56C2-9107-45AA-9421-D5689E8120FB}"/>
              </a:ext>
            </a:extLst>
          </p:cNvPr>
          <p:cNvSpPr/>
          <p:nvPr/>
        </p:nvSpPr>
        <p:spPr>
          <a:xfrm>
            <a:off x="3923186" y="2476981"/>
            <a:ext cx="3530169" cy="307777"/>
          </a:xfrm>
          <a:prstGeom prst="rect">
            <a:avLst/>
          </a:prstGeom>
        </p:spPr>
        <p:txBody>
          <a:bodyPr wrap="square">
            <a:spAutoFit/>
          </a:bodyPr>
          <a:lstStyle/>
          <a:p>
            <a:pPr algn="r" rtl="1"/>
            <a:r>
              <a:rPr lang="fa-IR" altLang="ko-KR" sz="1400" b="1" dirty="0">
                <a:solidFill>
                  <a:schemeClr val="tx1">
                    <a:lumMod val="75000"/>
                    <a:lumOff val="25000"/>
                  </a:schemeClr>
                </a:solidFill>
                <a:cs typeface="B Nazanin" panose="00000700000000000000" pitchFamily="2" charset="-78"/>
              </a:rPr>
              <a:t>آسان برای تغییر رنگ، عکس و متن.</a:t>
            </a:r>
            <a:endParaRPr lang="en-US" altLang="ko-KR" sz="1400" b="1" dirty="0">
              <a:solidFill>
                <a:schemeClr val="tx1">
                  <a:lumMod val="75000"/>
                  <a:lumOff val="25000"/>
                </a:schemeClr>
              </a:solidFill>
              <a:cs typeface="B Nazanin" panose="00000700000000000000" pitchFamily="2" charset="-78"/>
            </a:endParaRPr>
          </a:p>
        </p:txBody>
      </p:sp>
      <p:sp>
        <p:nvSpPr>
          <p:cNvPr id="19" name="TextBox 18">
            <a:extLst>
              <a:ext uri="{FF2B5EF4-FFF2-40B4-BE49-F238E27FC236}">
                <a16:creationId xmlns:a16="http://schemas.microsoft.com/office/drawing/2014/main" id="{F2481323-51F9-4D21-A3EE-2076513B387B}"/>
              </a:ext>
            </a:extLst>
          </p:cNvPr>
          <p:cNvSpPr txBox="1"/>
          <p:nvPr/>
        </p:nvSpPr>
        <p:spPr>
          <a:xfrm>
            <a:off x="4266186" y="3861542"/>
            <a:ext cx="1385190" cy="307777"/>
          </a:xfrm>
          <a:prstGeom prst="rect">
            <a:avLst/>
          </a:prstGeom>
          <a:noFill/>
        </p:spPr>
        <p:txBody>
          <a:bodyPr wrap="square" rtlCol="0" anchor="ctr">
            <a:spAutoFit/>
          </a:bodyPr>
          <a:lstStyle/>
          <a:p>
            <a:pPr algn="r" rtl="1"/>
            <a:r>
              <a:rPr lang="fa-IR" altLang="ko-KR" sz="1400" b="1" dirty="0">
                <a:solidFill>
                  <a:schemeClr val="tx1">
                    <a:lumMod val="75000"/>
                    <a:lumOff val="25000"/>
                  </a:schemeClr>
                </a:solidFill>
                <a:cs typeface="B Nazanin" panose="00000700000000000000" pitchFamily="2" charset="-78"/>
              </a:rPr>
              <a:t>محتوا در اینجا</a:t>
            </a:r>
            <a:endParaRPr lang="ko-KR" altLang="en-US" sz="1400" b="1" dirty="0">
              <a:solidFill>
                <a:schemeClr val="tx1">
                  <a:lumMod val="75000"/>
                  <a:lumOff val="25000"/>
                </a:schemeClr>
              </a:solidFill>
              <a:cs typeface="B Nazanin" panose="00000700000000000000" pitchFamily="2" charset="-78"/>
            </a:endParaRPr>
          </a:p>
        </p:txBody>
      </p:sp>
      <p:graphicFrame>
        <p:nvGraphicFramePr>
          <p:cNvPr id="20" name="Chart 7">
            <a:extLst>
              <a:ext uri="{FF2B5EF4-FFF2-40B4-BE49-F238E27FC236}">
                <a16:creationId xmlns:a16="http://schemas.microsoft.com/office/drawing/2014/main" id="{EAF9FE59-4CCF-41A4-84A8-07F6200519E0}"/>
              </a:ext>
            </a:extLst>
          </p:cNvPr>
          <p:cNvGraphicFramePr/>
          <p:nvPr>
            <p:extLst>
              <p:ext uri="{D42A27DB-BD31-4B8C-83A1-F6EECF244321}">
                <p14:modId xmlns:p14="http://schemas.microsoft.com/office/powerpoint/2010/main" val="2125981751"/>
              </p:ext>
            </p:extLst>
          </p:nvPr>
        </p:nvGraphicFramePr>
        <p:xfrm>
          <a:off x="5571620" y="2745253"/>
          <a:ext cx="5040488" cy="1625540"/>
        </p:xfrm>
        <a:graphic>
          <a:graphicData uri="http://schemas.openxmlformats.org/drawingml/2006/chart">
            <c:chart xmlns:c="http://schemas.openxmlformats.org/drawingml/2006/chart" xmlns:r="http://schemas.openxmlformats.org/officeDocument/2006/relationships" r:id="rId3"/>
          </a:graphicData>
        </a:graphic>
      </p:graphicFrame>
      <p:sp>
        <p:nvSpPr>
          <p:cNvPr id="21" name="TextBox 14">
            <a:extLst>
              <a:ext uri="{FF2B5EF4-FFF2-40B4-BE49-F238E27FC236}">
                <a16:creationId xmlns:a16="http://schemas.microsoft.com/office/drawing/2014/main" id="{98FC3465-9D2A-4533-9B4D-58C3472D588B}"/>
              </a:ext>
            </a:extLst>
          </p:cNvPr>
          <p:cNvSpPr txBox="1"/>
          <p:nvPr/>
        </p:nvSpPr>
        <p:spPr>
          <a:xfrm>
            <a:off x="10060742" y="2919466"/>
            <a:ext cx="720102" cy="369332"/>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ctr" rtl="1"/>
            <a:r>
              <a:rPr lang="en-US" altLang="ko-KR" sz="1800" b="1" dirty="0">
                <a:solidFill>
                  <a:schemeClr val="tx1">
                    <a:lumMod val="75000"/>
                    <a:lumOff val="25000"/>
                  </a:schemeClr>
                </a:solidFill>
                <a:cs typeface="B Nazanin" panose="00000700000000000000" pitchFamily="2" charset="-78"/>
              </a:rPr>
              <a:t>90%</a:t>
            </a:r>
            <a:endParaRPr lang="ko-KR" altLang="en-US" sz="1800" b="1" dirty="0">
              <a:solidFill>
                <a:schemeClr val="tx1">
                  <a:lumMod val="75000"/>
                  <a:lumOff val="25000"/>
                </a:schemeClr>
              </a:solidFill>
              <a:cs typeface="B Nazanin" panose="00000700000000000000" pitchFamily="2" charset="-78"/>
            </a:endParaRPr>
          </a:p>
        </p:txBody>
      </p:sp>
      <p:sp>
        <p:nvSpPr>
          <p:cNvPr id="22" name="TextBox 15">
            <a:extLst>
              <a:ext uri="{FF2B5EF4-FFF2-40B4-BE49-F238E27FC236}">
                <a16:creationId xmlns:a16="http://schemas.microsoft.com/office/drawing/2014/main" id="{58E57CD9-B7AA-4B48-85A9-A53D17295A3F}"/>
              </a:ext>
            </a:extLst>
          </p:cNvPr>
          <p:cNvSpPr txBox="1"/>
          <p:nvPr/>
        </p:nvSpPr>
        <p:spPr>
          <a:xfrm>
            <a:off x="7914667" y="3368520"/>
            <a:ext cx="720064" cy="369332"/>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ctr" rtl="1"/>
            <a:r>
              <a:rPr lang="en-US" altLang="ko-KR" sz="1800" b="1" dirty="0">
                <a:solidFill>
                  <a:schemeClr val="tx1">
                    <a:lumMod val="75000"/>
                    <a:lumOff val="25000"/>
                  </a:schemeClr>
                </a:solidFill>
                <a:cs typeface="B Nazanin" panose="00000700000000000000" pitchFamily="2" charset="-78"/>
              </a:rPr>
              <a:t>45%</a:t>
            </a:r>
            <a:endParaRPr lang="ko-KR" altLang="en-US" sz="1800" b="1" dirty="0">
              <a:solidFill>
                <a:schemeClr val="tx1">
                  <a:lumMod val="75000"/>
                  <a:lumOff val="25000"/>
                </a:schemeClr>
              </a:solidFill>
              <a:cs typeface="B Nazanin" panose="00000700000000000000" pitchFamily="2" charset="-78"/>
            </a:endParaRPr>
          </a:p>
        </p:txBody>
      </p:sp>
      <p:sp>
        <p:nvSpPr>
          <p:cNvPr id="23" name="TextBox 20">
            <a:extLst>
              <a:ext uri="{FF2B5EF4-FFF2-40B4-BE49-F238E27FC236}">
                <a16:creationId xmlns:a16="http://schemas.microsoft.com/office/drawing/2014/main" id="{8E16885C-4678-4057-B4F3-359E1B95E71B}"/>
              </a:ext>
            </a:extLst>
          </p:cNvPr>
          <p:cNvSpPr txBox="1"/>
          <p:nvPr/>
        </p:nvSpPr>
        <p:spPr>
          <a:xfrm>
            <a:off x="7185638" y="3817570"/>
            <a:ext cx="720064" cy="369332"/>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ctr" rtl="1"/>
            <a:r>
              <a:rPr lang="en-US" altLang="ko-KR" sz="1800" b="1" dirty="0">
                <a:solidFill>
                  <a:schemeClr val="tx1">
                    <a:lumMod val="75000"/>
                    <a:lumOff val="25000"/>
                  </a:schemeClr>
                </a:solidFill>
                <a:cs typeface="B Nazanin" panose="00000700000000000000" pitchFamily="2" charset="-78"/>
              </a:rPr>
              <a:t>30%</a:t>
            </a:r>
            <a:endParaRPr lang="ko-KR" altLang="en-US" sz="1800" b="1" dirty="0">
              <a:solidFill>
                <a:schemeClr val="tx1">
                  <a:lumMod val="75000"/>
                  <a:lumOff val="25000"/>
                </a:schemeClr>
              </a:solidFill>
              <a:cs typeface="B Nazanin" panose="00000700000000000000" pitchFamily="2" charset="-78"/>
            </a:endParaRPr>
          </a:p>
        </p:txBody>
      </p:sp>
      <p:grpSp>
        <p:nvGrpSpPr>
          <p:cNvPr id="24" name="Grupo 23">
            <a:extLst>
              <a:ext uri="{FF2B5EF4-FFF2-40B4-BE49-F238E27FC236}">
                <a16:creationId xmlns:a16="http://schemas.microsoft.com/office/drawing/2014/main" id="{4576A382-203A-4E48-9171-69F4BC20C9EC}"/>
              </a:ext>
            </a:extLst>
          </p:cNvPr>
          <p:cNvGrpSpPr/>
          <p:nvPr/>
        </p:nvGrpSpPr>
        <p:grpSpPr>
          <a:xfrm>
            <a:off x="11145135" y="5900654"/>
            <a:ext cx="736601" cy="617538"/>
            <a:chOff x="11299825" y="6099175"/>
            <a:chExt cx="736601" cy="617538"/>
          </a:xfrm>
        </p:grpSpPr>
        <p:sp>
          <p:nvSpPr>
            <p:cNvPr id="25" name="Freeform 5">
              <a:extLst>
                <a:ext uri="{FF2B5EF4-FFF2-40B4-BE49-F238E27FC236}">
                  <a16:creationId xmlns:a16="http://schemas.microsoft.com/office/drawing/2014/main" id="{00D615A4-2BC7-4773-B8A9-34E71B329305}"/>
                </a:ext>
              </a:extLst>
            </p:cNvPr>
            <p:cNvSpPr>
              <a:spLocks/>
            </p:cNvSpPr>
            <p:nvPr/>
          </p:nvSpPr>
          <p:spPr bwMode="auto">
            <a:xfrm>
              <a:off x="11339513" y="6394450"/>
              <a:ext cx="696913" cy="268288"/>
            </a:xfrm>
            <a:custGeom>
              <a:avLst/>
              <a:gdLst>
                <a:gd name="T0" fmla="*/ 220 w 484"/>
                <a:gd name="T1" fmla="*/ 64 h 186"/>
                <a:gd name="T2" fmla="*/ 232 w 484"/>
                <a:gd name="T3" fmla="*/ 118 h 186"/>
                <a:gd name="T4" fmla="*/ 266 w 484"/>
                <a:gd name="T5" fmla="*/ 58 h 186"/>
                <a:gd name="T6" fmla="*/ 269 w 484"/>
                <a:gd name="T7" fmla="*/ 109 h 186"/>
                <a:gd name="T8" fmla="*/ 275 w 484"/>
                <a:gd name="T9" fmla="*/ 62 h 186"/>
                <a:gd name="T10" fmla="*/ 312 w 484"/>
                <a:gd name="T11" fmla="*/ 49 h 186"/>
                <a:gd name="T12" fmla="*/ 323 w 484"/>
                <a:gd name="T13" fmla="*/ 98 h 186"/>
                <a:gd name="T14" fmla="*/ 321 w 484"/>
                <a:gd name="T15" fmla="*/ 51 h 186"/>
                <a:gd name="T16" fmla="*/ 352 w 484"/>
                <a:gd name="T17" fmla="*/ 41 h 186"/>
                <a:gd name="T18" fmla="*/ 356 w 484"/>
                <a:gd name="T19" fmla="*/ 54 h 186"/>
                <a:gd name="T20" fmla="*/ 360 w 484"/>
                <a:gd name="T21" fmla="*/ 90 h 186"/>
                <a:gd name="T22" fmla="*/ 364 w 484"/>
                <a:gd name="T23" fmla="*/ 38 h 186"/>
                <a:gd name="T24" fmla="*/ 396 w 484"/>
                <a:gd name="T25" fmla="*/ 82 h 186"/>
                <a:gd name="T26" fmla="*/ 404 w 484"/>
                <a:gd name="T27" fmla="*/ 72 h 186"/>
                <a:gd name="T28" fmla="*/ 404 w 484"/>
                <a:gd name="T29" fmla="*/ 28 h 186"/>
                <a:gd name="T30" fmla="*/ 432 w 484"/>
                <a:gd name="T31" fmla="*/ 71 h 186"/>
                <a:gd name="T32" fmla="*/ 439 w 484"/>
                <a:gd name="T33" fmla="*/ 17 h 186"/>
                <a:gd name="T34" fmla="*/ 479 w 484"/>
                <a:gd name="T35" fmla="*/ 2 h 186"/>
                <a:gd name="T36" fmla="*/ 480 w 484"/>
                <a:gd name="T37" fmla="*/ 119 h 186"/>
                <a:gd name="T38" fmla="*/ 333 w 484"/>
                <a:gd name="T39" fmla="*/ 159 h 186"/>
                <a:gd name="T40" fmla="*/ 166 w 484"/>
                <a:gd name="T41" fmla="*/ 180 h 186"/>
                <a:gd name="T42" fmla="*/ 48 w 484"/>
                <a:gd name="T43" fmla="*/ 186 h 186"/>
                <a:gd name="T44" fmla="*/ 27 w 484"/>
                <a:gd name="T45" fmla="*/ 127 h 186"/>
                <a:gd name="T46" fmla="*/ 0 w 484"/>
                <a:gd name="T47" fmla="*/ 80 h 186"/>
                <a:gd name="T48" fmla="*/ 45 w 484"/>
                <a:gd name="T49" fmla="*/ 132 h 186"/>
                <a:gd name="T50" fmla="*/ 52 w 484"/>
                <a:gd name="T51" fmla="*/ 77 h 186"/>
                <a:gd name="T52" fmla="*/ 91 w 484"/>
                <a:gd name="T53" fmla="*/ 127 h 186"/>
                <a:gd name="T54" fmla="*/ 98 w 484"/>
                <a:gd name="T55" fmla="*/ 75 h 186"/>
                <a:gd name="T56" fmla="*/ 133 w 484"/>
                <a:gd name="T57" fmla="*/ 122 h 186"/>
                <a:gd name="T58" fmla="*/ 140 w 484"/>
                <a:gd name="T59" fmla="*/ 72 h 186"/>
                <a:gd name="T60" fmla="*/ 181 w 484"/>
                <a:gd name="T61" fmla="*/ 118 h 186"/>
                <a:gd name="T62" fmla="*/ 189 w 484"/>
                <a:gd name="T63" fmla="*/ 111 h 186"/>
                <a:gd name="T64" fmla="*/ 187 w 484"/>
                <a:gd name="T65" fmla="*/ 68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84" h="186">
                  <a:moveTo>
                    <a:pt x="187" y="68"/>
                  </a:moveTo>
                  <a:cubicBezTo>
                    <a:pt x="198" y="66"/>
                    <a:pt x="209" y="65"/>
                    <a:pt x="220" y="64"/>
                  </a:cubicBezTo>
                  <a:cubicBezTo>
                    <a:pt x="221" y="82"/>
                    <a:pt x="222" y="100"/>
                    <a:pt x="223" y="118"/>
                  </a:cubicBezTo>
                  <a:cubicBezTo>
                    <a:pt x="226" y="118"/>
                    <a:pt x="229" y="118"/>
                    <a:pt x="232" y="118"/>
                  </a:cubicBezTo>
                  <a:cubicBezTo>
                    <a:pt x="231" y="100"/>
                    <a:pt x="230" y="81"/>
                    <a:pt x="229" y="63"/>
                  </a:cubicBezTo>
                  <a:cubicBezTo>
                    <a:pt x="241" y="61"/>
                    <a:pt x="253" y="59"/>
                    <a:pt x="266" y="58"/>
                  </a:cubicBezTo>
                  <a:cubicBezTo>
                    <a:pt x="266" y="75"/>
                    <a:pt x="267" y="92"/>
                    <a:pt x="268" y="109"/>
                  </a:cubicBezTo>
                  <a:cubicBezTo>
                    <a:pt x="269" y="109"/>
                    <a:pt x="269" y="109"/>
                    <a:pt x="269" y="109"/>
                  </a:cubicBezTo>
                  <a:cubicBezTo>
                    <a:pt x="277" y="109"/>
                    <a:pt x="277" y="109"/>
                    <a:pt x="277" y="101"/>
                  </a:cubicBezTo>
                  <a:cubicBezTo>
                    <a:pt x="276" y="88"/>
                    <a:pt x="276" y="75"/>
                    <a:pt x="275" y="62"/>
                  </a:cubicBezTo>
                  <a:cubicBezTo>
                    <a:pt x="275" y="60"/>
                    <a:pt x="275" y="58"/>
                    <a:pt x="275" y="56"/>
                  </a:cubicBezTo>
                  <a:cubicBezTo>
                    <a:pt x="287" y="54"/>
                    <a:pt x="299" y="52"/>
                    <a:pt x="312" y="49"/>
                  </a:cubicBezTo>
                  <a:cubicBezTo>
                    <a:pt x="313" y="66"/>
                    <a:pt x="314" y="82"/>
                    <a:pt x="314" y="99"/>
                  </a:cubicBezTo>
                  <a:cubicBezTo>
                    <a:pt x="318" y="99"/>
                    <a:pt x="320" y="98"/>
                    <a:pt x="323" y="98"/>
                  </a:cubicBezTo>
                  <a:cubicBezTo>
                    <a:pt x="323" y="97"/>
                    <a:pt x="324" y="96"/>
                    <a:pt x="323" y="96"/>
                  </a:cubicBezTo>
                  <a:cubicBezTo>
                    <a:pt x="323" y="81"/>
                    <a:pt x="322" y="66"/>
                    <a:pt x="321" y="51"/>
                  </a:cubicBezTo>
                  <a:cubicBezTo>
                    <a:pt x="321" y="48"/>
                    <a:pt x="322" y="47"/>
                    <a:pt x="325" y="47"/>
                  </a:cubicBezTo>
                  <a:cubicBezTo>
                    <a:pt x="334" y="45"/>
                    <a:pt x="343" y="43"/>
                    <a:pt x="352" y="41"/>
                  </a:cubicBezTo>
                  <a:cubicBezTo>
                    <a:pt x="353" y="41"/>
                    <a:pt x="354" y="41"/>
                    <a:pt x="355" y="40"/>
                  </a:cubicBezTo>
                  <a:cubicBezTo>
                    <a:pt x="355" y="45"/>
                    <a:pt x="355" y="50"/>
                    <a:pt x="356" y="54"/>
                  </a:cubicBezTo>
                  <a:cubicBezTo>
                    <a:pt x="356" y="65"/>
                    <a:pt x="357" y="76"/>
                    <a:pt x="357" y="87"/>
                  </a:cubicBezTo>
                  <a:cubicBezTo>
                    <a:pt x="357" y="90"/>
                    <a:pt x="358" y="91"/>
                    <a:pt x="360" y="90"/>
                  </a:cubicBezTo>
                  <a:cubicBezTo>
                    <a:pt x="362" y="90"/>
                    <a:pt x="364" y="90"/>
                    <a:pt x="366" y="90"/>
                  </a:cubicBezTo>
                  <a:cubicBezTo>
                    <a:pt x="366" y="73"/>
                    <a:pt x="365" y="55"/>
                    <a:pt x="364" y="38"/>
                  </a:cubicBezTo>
                  <a:cubicBezTo>
                    <a:pt x="374" y="36"/>
                    <a:pt x="383" y="33"/>
                    <a:pt x="393" y="31"/>
                  </a:cubicBezTo>
                  <a:cubicBezTo>
                    <a:pt x="394" y="48"/>
                    <a:pt x="395" y="65"/>
                    <a:pt x="396" y="82"/>
                  </a:cubicBezTo>
                  <a:cubicBezTo>
                    <a:pt x="399" y="81"/>
                    <a:pt x="401" y="81"/>
                    <a:pt x="404" y="81"/>
                  </a:cubicBezTo>
                  <a:cubicBezTo>
                    <a:pt x="404" y="78"/>
                    <a:pt x="404" y="75"/>
                    <a:pt x="404" y="72"/>
                  </a:cubicBezTo>
                  <a:cubicBezTo>
                    <a:pt x="404" y="58"/>
                    <a:pt x="403" y="44"/>
                    <a:pt x="402" y="31"/>
                  </a:cubicBezTo>
                  <a:cubicBezTo>
                    <a:pt x="402" y="30"/>
                    <a:pt x="403" y="28"/>
                    <a:pt x="404" y="28"/>
                  </a:cubicBezTo>
                  <a:cubicBezTo>
                    <a:pt x="412" y="25"/>
                    <a:pt x="421" y="23"/>
                    <a:pt x="429" y="20"/>
                  </a:cubicBezTo>
                  <a:cubicBezTo>
                    <a:pt x="430" y="37"/>
                    <a:pt x="431" y="54"/>
                    <a:pt x="432" y="71"/>
                  </a:cubicBezTo>
                  <a:cubicBezTo>
                    <a:pt x="435" y="71"/>
                    <a:pt x="438" y="70"/>
                    <a:pt x="441" y="70"/>
                  </a:cubicBezTo>
                  <a:cubicBezTo>
                    <a:pt x="440" y="52"/>
                    <a:pt x="439" y="35"/>
                    <a:pt x="439" y="17"/>
                  </a:cubicBezTo>
                  <a:cubicBezTo>
                    <a:pt x="452" y="11"/>
                    <a:pt x="466" y="6"/>
                    <a:pt x="479" y="0"/>
                  </a:cubicBezTo>
                  <a:cubicBezTo>
                    <a:pt x="479" y="0"/>
                    <a:pt x="479" y="1"/>
                    <a:pt x="479" y="2"/>
                  </a:cubicBezTo>
                  <a:cubicBezTo>
                    <a:pt x="481" y="39"/>
                    <a:pt x="482" y="76"/>
                    <a:pt x="484" y="113"/>
                  </a:cubicBezTo>
                  <a:cubicBezTo>
                    <a:pt x="484" y="116"/>
                    <a:pt x="484" y="118"/>
                    <a:pt x="480" y="119"/>
                  </a:cubicBezTo>
                  <a:cubicBezTo>
                    <a:pt x="453" y="127"/>
                    <a:pt x="427" y="136"/>
                    <a:pt x="399" y="143"/>
                  </a:cubicBezTo>
                  <a:cubicBezTo>
                    <a:pt x="378" y="149"/>
                    <a:pt x="355" y="154"/>
                    <a:pt x="333" y="159"/>
                  </a:cubicBezTo>
                  <a:cubicBezTo>
                    <a:pt x="304" y="165"/>
                    <a:pt x="274" y="170"/>
                    <a:pt x="245" y="173"/>
                  </a:cubicBezTo>
                  <a:cubicBezTo>
                    <a:pt x="218" y="175"/>
                    <a:pt x="192" y="178"/>
                    <a:pt x="166" y="180"/>
                  </a:cubicBezTo>
                  <a:cubicBezTo>
                    <a:pt x="146" y="181"/>
                    <a:pt x="127" y="182"/>
                    <a:pt x="107" y="183"/>
                  </a:cubicBezTo>
                  <a:cubicBezTo>
                    <a:pt x="87" y="184"/>
                    <a:pt x="67" y="185"/>
                    <a:pt x="48" y="186"/>
                  </a:cubicBezTo>
                  <a:cubicBezTo>
                    <a:pt x="44" y="186"/>
                    <a:pt x="43" y="185"/>
                    <a:pt x="42" y="182"/>
                  </a:cubicBezTo>
                  <a:cubicBezTo>
                    <a:pt x="38" y="163"/>
                    <a:pt x="34" y="145"/>
                    <a:pt x="27" y="127"/>
                  </a:cubicBezTo>
                  <a:cubicBezTo>
                    <a:pt x="20" y="111"/>
                    <a:pt x="12" y="96"/>
                    <a:pt x="2" y="82"/>
                  </a:cubicBezTo>
                  <a:cubicBezTo>
                    <a:pt x="1" y="82"/>
                    <a:pt x="1" y="81"/>
                    <a:pt x="0" y="80"/>
                  </a:cubicBezTo>
                  <a:cubicBezTo>
                    <a:pt x="14" y="79"/>
                    <a:pt x="28" y="79"/>
                    <a:pt x="43" y="78"/>
                  </a:cubicBezTo>
                  <a:cubicBezTo>
                    <a:pt x="43" y="96"/>
                    <a:pt x="44" y="114"/>
                    <a:pt x="45" y="132"/>
                  </a:cubicBezTo>
                  <a:cubicBezTo>
                    <a:pt x="48" y="132"/>
                    <a:pt x="51" y="132"/>
                    <a:pt x="54" y="132"/>
                  </a:cubicBezTo>
                  <a:cubicBezTo>
                    <a:pt x="53" y="114"/>
                    <a:pt x="53" y="96"/>
                    <a:pt x="52" y="77"/>
                  </a:cubicBezTo>
                  <a:cubicBezTo>
                    <a:pt x="64" y="77"/>
                    <a:pt x="76" y="76"/>
                    <a:pt x="89" y="75"/>
                  </a:cubicBezTo>
                  <a:cubicBezTo>
                    <a:pt x="89" y="92"/>
                    <a:pt x="90" y="109"/>
                    <a:pt x="91" y="127"/>
                  </a:cubicBezTo>
                  <a:cubicBezTo>
                    <a:pt x="94" y="126"/>
                    <a:pt x="97" y="126"/>
                    <a:pt x="100" y="126"/>
                  </a:cubicBezTo>
                  <a:cubicBezTo>
                    <a:pt x="99" y="109"/>
                    <a:pt x="99" y="92"/>
                    <a:pt x="98" y="75"/>
                  </a:cubicBezTo>
                  <a:cubicBezTo>
                    <a:pt x="109" y="74"/>
                    <a:pt x="120" y="73"/>
                    <a:pt x="131" y="72"/>
                  </a:cubicBezTo>
                  <a:cubicBezTo>
                    <a:pt x="132" y="89"/>
                    <a:pt x="132" y="105"/>
                    <a:pt x="133" y="122"/>
                  </a:cubicBezTo>
                  <a:cubicBezTo>
                    <a:pt x="136" y="122"/>
                    <a:pt x="139" y="122"/>
                    <a:pt x="142" y="122"/>
                  </a:cubicBezTo>
                  <a:cubicBezTo>
                    <a:pt x="141" y="105"/>
                    <a:pt x="141" y="88"/>
                    <a:pt x="140" y="72"/>
                  </a:cubicBezTo>
                  <a:cubicBezTo>
                    <a:pt x="153" y="71"/>
                    <a:pt x="165" y="70"/>
                    <a:pt x="178" y="68"/>
                  </a:cubicBezTo>
                  <a:cubicBezTo>
                    <a:pt x="179" y="85"/>
                    <a:pt x="180" y="101"/>
                    <a:pt x="181" y="118"/>
                  </a:cubicBezTo>
                  <a:cubicBezTo>
                    <a:pt x="181" y="118"/>
                    <a:pt x="181" y="118"/>
                    <a:pt x="181" y="118"/>
                  </a:cubicBezTo>
                  <a:cubicBezTo>
                    <a:pt x="190" y="119"/>
                    <a:pt x="190" y="119"/>
                    <a:pt x="189" y="111"/>
                  </a:cubicBezTo>
                  <a:cubicBezTo>
                    <a:pt x="189" y="98"/>
                    <a:pt x="188" y="85"/>
                    <a:pt x="187" y="72"/>
                  </a:cubicBezTo>
                  <a:cubicBezTo>
                    <a:pt x="187" y="70"/>
                    <a:pt x="187" y="69"/>
                    <a:pt x="187" y="68"/>
                  </a:cubicBezTo>
                  <a:close/>
                </a:path>
              </a:pathLst>
            </a:custGeom>
            <a:solidFill>
              <a:srgbClr val="FFC000"/>
            </a:solidFill>
            <a:ln>
              <a:noFill/>
            </a:ln>
          </p:spPr>
          <p:txBody>
            <a:bodyPr vert="horz" wrap="square" lIns="91440" tIns="45720" rIns="91440" bIns="45720" numCol="1" anchor="t" anchorCtr="0" compatLnSpc="1">
              <a:prstTxWarp prst="textNoShape">
                <a:avLst/>
              </a:prstTxWarp>
            </a:bodyPr>
            <a:lstStyle/>
            <a:p>
              <a:pPr algn="r" rtl="1"/>
              <a:endParaRPr lang="es-PE">
                <a:cs typeface="B Nazanin" panose="00000700000000000000" pitchFamily="2" charset="-78"/>
              </a:endParaRPr>
            </a:p>
          </p:txBody>
        </p:sp>
        <p:sp>
          <p:nvSpPr>
            <p:cNvPr id="26" name="Freeform 6">
              <a:extLst>
                <a:ext uri="{FF2B5EF4-FFF2-40B4-BE49-F238E27FC236}">
                  <a16:creationId xmlns:a16="http://schemas.microsoft.com/office/drawing/2014/main" id="{4F36A66B-2F11-4D5D-9323-D7F80E7830CB}"/>
                </a:ext>
              </a:extLst>
            </p:cNvPr>
            <p:cNvSpPr>
              <a:spLocks/>
            </p:cNvSpPr>
            <p:nvPr/>
          </p:nvSpPr>
          <p:spPr bwMode="auto">
            <a:xfrm>
              <a:off x="11461750" y="6291263"/>
              <a:ext cx="461963" cy="198438"/>
            </a:xfrm>
            <a:custGeom>
              <a:avLst/>
              <a:gdLst>
                <a:gd name="T0" fmla="*/ 1 w 320"/>
                <a:gd name="T1" fmla="*/ 138 h 138"/>
                <a:gd name="T2" fmla="*/ 23 w 320"/>
                <a:gd name="T3" fmla="*/ 48 h 138"/>
                <a:gd name="T4" fmla="*/ 63 w 320"/>
                <a:gd name="T5" fmla="*/ 11 h 138"/>
                <a:gd name="T6" fmla="*/ 123 w 320"/>
                <a:gd name="T7" fmla="*/ 8 h 138"/>
                <a:gd name="T8" fmla="*/ 143 w 320"/>
                <a:gd name="T9" fmla="*/ 17 h 138"/>
                <a:gd name="T10" fmla="*/ 185 w 320"/>
                <a:gd name="T11" fmla="*/ 16 h 138"/>
                <a:gd name="T12" fmla="*/ 253 w 320"/>
                <a:gd name="T13" fmla="*/ 7 h 138"/>
                <a:gd name="T14" fmla="*/ 298 w 320"/>
                <a:gd name="T15" fmla="*/ 40 h 138"/>
                <a:gd name="T16" fmla="*/ 320 w 320"/>
                <a:gd name="T17" fmla="*/ 87 h 138"/>
                <a:gd name="T18" fmla="*/ 320 w 320"/>
                <a:gd name="T19" fmla="*/ 88 h 138"/>
                <a:gd name="T20" fmla="*/ 1 w 320"/>
                <a:gd name="T21" fmla="*/ 138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20" h="138">
                  <a:moveTo>
                    <a:pt x="1" y="138"/>
                  </a:moveTo>
                  <a:cubicBezTo>
                    <a:pt x="0" y="106"/>
                    <a:pt x="6" y="76"/>
                    <a:pt x="23" y="48"/>
                  </a:cubicBezTo>
                  <a:cubicBezTo>
                    <a:pt x="33" y="32"/>
                    <a:pt x="45" y="19"/>
                    <a:pt x="63" y="11"/>
                  </a:cubicBezTo>
                  <a:cubicBezTo>
                    <a:pt x="82" y="2"/>
                    <a:pt x="102" y="1"/>
                    <a:pt x="123" y="8"/>
                  </a:cubicBezTo>
                  <a:cubicBezTo>
                    <a:pt x="130" y="10"/>
                    <a:pt x="136" y="14"/>
                    <a:pt x="143" y="17"/>
                  </a:cubicBezTo>
                  <a:cubicBezTo>
                    <a:pt x="157" y="25"/>
                    <a:pt x="171" y="24"/>
                    <a:pt x="185" y="16"/>
                  </a:cubicBezTo>
                  <a:cubicBezTo>
                    <a:pt x="206" y="4"/>
                    <a:pt x="229" y="0"/>
                    <a:pt x="253" y="7"/>
                  </a:cubicBezTo>
                  <a:cubicBezTo>
                    <a:pt x="272" y="12"/>
                    <a:pt x="286" y="24"/>
                    <a:pt x="298" y="40"/>
                  </a:cubicBezTo>
                  <a:cubicBezTo>
                    <a:pt x="308" y="54"/>
                    <a:pt x="316" y="70"/>
                    <a:pt x="320" y="87"/>
                  </a:cubicBezTo>
                  <a:cubicBezTo>
                    <a:pt x="320" y="87"/>
                    <a:pt x="320" y="88"/>
                    <a:pt x="320" y="88"/>
                  </a:cubicBezTo>
                  <a:cubicBezTo>
                    <a:pt x="216" y="119"/>
                    <a:pt x="109" y="133"/>
                    <a:pt x="1" y="138"/>
                  </a:cubicBezTo>
                  <a:close/>
                </a:path>
              </a:pathLst>
            </a:custGeom>
            <a:solidFill>
              <a:srgbClr val="FFC000"/>
            </a:solidFill>
            <a:ln>
              <a:noFill/>
            </a:ln>
          </p:spPr>
          <p:txBody>
            <a:bodyPr vert="horz" wrap="square" lIns="91440" tIns="45720" rIns="91440" bIns="45720" numCol="1" anchor="t" anchorCtr="0" compatLnSpc="1">
              <a:prstTxWarp prst="textNoShape">
                <a:avLst/>
              </a:prstTxWarp>
            </a:bodyPr>
            <a:lstStyle/>
            <a:p>
              <a:pPr algn="r" rtl="1"/>
              <a:endParaRPr lang="es-PE">
                <a:cs typeface="B Nazanin" panose="00000700000000000000" pitchFamily="2" charset="-78"/>
              </a:endParaRPr>
            </a:p>
          </p:txBody>
        </p:sp>
        <p:sp>
          <p:nvSpPr>
            <p:cNvPr id="27" name="Freeform 7">
              <a:extLst>
                <a:ext uri="{FF2B5EF4-FFF2-40B4-BE49-F238E27FC236}">
                  <a16:creationId xmlns:a16="http://schemas.microsoft.com/office/drawing/2014/main" id="{7B0CA70F-43AD-4243-B365-5C5136CDB791}"/>
                </a:ext>
              </a:extLst>
            </p:cNvPr>
            <p:cNvSpPr>
              <a:spLocks/>
            </p:cNvSpPr>
            <p:nvPr/>
          </p:nvSpPr>
          <p:spPr bwMode="auto">
            <a:xfrm>
              <a:off x="11503025" y="6099175"/>
              <a:ext cx="192088" cy="190500"/>
            </a:xfrm>
            <a:custGeom>
              <a:avLst/>
              <a:gdLst>
                <a:gd name="T0" fmla="*/ 115 w 134"/>
                <a:gd name="T1" fmla="*/ 123 h 132"/>
                <a:gd name="T2" fmla="*/ 43 w 134"/>
                <a:gd name="T3" fmla="*/ 32 h 132"/>
                <a:gd name="T4" fmla="*/ 42 w 134"/>
                <a:gd name="T5" fmla="*/ 33 h 132"/>
                <a:gd name="T6" fmla="*/ 49 w 134"/>
                <a:gd name="T7" fmla="*/ 38 h 132"/>
                <a:gd name="T8" fmla="*/ 56 w 134"/>
                <a:gd name="T9" fmla="*/ 43 h 132"/>
                <a:gd name="T10" fmla="*/ 101 w 134"/>
                <a:gd name="T11" fmla="*/ 107 h 132"/>
                <a:gd name="T12" fmla="*/ 103 w 134"/>
                <a:gd name="T13" fmla="*/ 120 h 132"/>
                <a:gd name="T14" fmla="*/ 95 w 134"/>
                <a:gd name="T15" fmla="*/ 131 h 132"/>
                <a:gd name="T16" fmla="*/ 68 w 134"/>
                <a:gd name="T17" fmla="*/ 128 h 132"/>
                <a:gd name="T18" fmla="*/ 18 w 134"/>
                <a:gd name="T19" fmla="*/ 84 h 132"/>
                <a:gd name="T20" fmla="*/ 2 w 134"/>
                <a:gd name="T21" fmla="*/ 28 h 132"/>
                <a:gd name="T22" fmla="*/ 1 w 134"/>
                <a:gd name="T23" fmla="*/ 12 h 132"/>
                <a:gd name="T24" fmla="*/ 12 w 134"/>
                <a:gd name="T25" fmla="*/ 1 h 132"/>
                <a:gd name="T26" fmla="*/ 71 w 134"/>
                <a:gd name="T27" fmla="*/ 14 h 132"/>
                <a:gd name="T28" fmla="*/ 110 w 134"/>
                <a:gd name="T29" fmla="*/ 37 h 132"/>
                <a:gd name="T30" fmla="*/ 132 w 134"/>
                <a:gd name="T31" fmla="*/ 81 h 132"/>
                <a:gd name="T32" fmla="*/ 120 w 134"/>
                <a:gd name="T33" fmla="*/ 119 h 132"/>
                <a:gd name="T34" fmla="*/ 115 w 134"/>
                <a:gd name="T35" fmla="*/ 123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34" h="132">
                  <a:moveTo>
                    <a:pt x="115" y="123"/>
                  </a:moveTo>
                  <a:cubicBezTo>
                    <a:pt x="103" y="83"/>
                    <a:pt x="81" y="51"/>
                    <a:pt x="43" y="32"/>
                  </a:cubicBezTo>
                  <a:cubicBezTo>
                    <a:pt x="43" y="32"/>
                    <a:pt x="43" y="32"/>
                    <a:pt x="42" y="33"/>
                  </a:cubicBezTo>
                  <a:cubicBezTo>
                    <a:pt x="45" y="34"/>
                    <a:pt x="47" y="36"/>
                    <a:pt x="49" y="38"/>
                  </a:cubicBezTo>
                  <a:cubicBezTo>
                    <a:pt x="52" y="39"/>
                    <a:pt x="54" y="41"/>
                    <a:pt x="56" y="43"/>
                  </a:cubicBezTo>
                  <a:cubicBezTo>
                    <a:pt x="77" y="60"/>
                    <a:pt x="93" y="81"/>
                    <a:pt x="101" y="107"/>
                  </a:cubicBezTo>
                  <a:cubicBezTo>
                    <a:pt x="102" y="112"/>
                    <a:pt x="103" y="116"/>
                    <a:pt x="103" y="120"/>
                  </a:cubicBezTo>
                  <a:cubicBezTo>
                    <a:pt x="104" y="127"/>
                    <a:pt x="101" y="130"/>
                    <a:pt x="95" y="131"/>
                  </a:cubicBezTo>
                  <a:cubicBezTo>
                    <a:pt x="85" y="132"/>
                    <a:pt x="76" y="131"/>
                    <a:pt x="68" y="128"/>
                  </a:cubicBezTo>
                  <a:cubicBezTo>
                    <a:pt x="46" y="119"/>
                    <a:pt x="29" y="105"/>
                    <a:pt x="18" y="84"/>
                  </a:cubicBezTo>
                  <a:cubicBezTo>
                    <a:pt x="10" y="66"/>
                    <a:pt x="5" y="47"/>
                    <a:pt x="2" y="28"/>
                  </a:cubicBezTo>
                  <a:cubicBezTo>
                    <a:pt x="2" y="23"/>
                    <a:pt x="1" y="17"/>
                    <a:pt x="1" y="12"/>
                  </a:cubicBezTo>
                  <a:cubicBezTo>
                    <a:pt x="0" y="4"/>
                    <a:pt x="4" y="0"/>
                    <a:pt x="12" y="1"/>
                  </a:cubicBezTo>
                  <a:cubicBezTo>
                    <a:pt x="32" y="4"/>
                    <a:pt x="52" y="7"/>
                    <a:pt x="71" y="14"/>
                  </a:cubicBezTo>
                  <a:cubicBezTo>
                    <a:pt x="85" y="19"/>
                    <a:pt x="99" y="26"/>
                    <a:pt x="110" y="37"/>
                  </a:cubicBezTo>
                  <a:cubicBezTo>
                    <a:pt x="121" y="50"/>
                    <a:pt x="130" y="64"/>
                    <a:pt x="132" y="81"/>
                  </a:cubicBezTo>
                  <a:cubicBezTo>
                    <a:pt x="134" y="96"/>
                    <a:pt x="130" y="109"/>
                    <a:pt x="120" y="119"/>
                  </a:cubicBezTo>
                  <a:cubicBezTo>
                    <a:pt x="119" y="121"/>
                    <a:pt x="117" y="122"/>
                    <a:pt x="115" y="123"/>
                  </a:cubicBezTo>
                  <a:close/>
                </a:path>
              </a:pathLst>
            </a:custGeom>
            <a:solidFill>
              <a:srgbClr val="FFC000"/>
            </a:solidFill>
            <a:ln>
              <a:noFill/>
            </a:ln>
          </p:spPr>
          <p:txBody>
            <a:bodyPr vert="horz" wrap="square" lIns="91440" tIns="45720" rIns="91440" bIns="45720" numCol="1" anchor="t" anchorCtr="0" compatLnSpc="1">
              <a:prstTxWarp prst="textNoShape">
                <a:avLst/>
              </a:prstTxWarp>
            </a:bodyPr>
            <a:lstStyle/>
            <a:p>
              <a:pPr algn="r" rtl="1"/>
              <a:endParaRPr lang="es-PE">
                <a:cs typeface="B Nazanin" panose="00000700000000000000" pitchFamily="2" charset="-78"/>
              </a:endParaRPr>
            </a:p>
          </p:txBody>
        </p:sp>
        <p:sp>
          <p:nvSpPr>
            <p:cNvPr id="28" name="Freeform 8">
              <a:extLst>
                <a:ext uri="{FF2B5EF4-FFF2-40B4-BE49-F238E27FC236}">
                  <a16:creationId xmlns:a16="http://schemas.microsoft.com/office/drawing/2014/main" id="{49D84110-DF67-427D-AC98-98E8FEE7678A}"/>
                </a:ext>
              </a:extLst>
            </p:cNvPr>
            <p:cNvSpPr>
              <a:spLocks/>
            </p:cNvSpPr>
            <p:nvPr/>
          </p:nvSpPr>
          <p:spPr bwMode="auto">
            <a:xfrm>
              <a:off x="11299825" y="6316663"/>
              <a:ext cx="171450" cy="177800"/>
            </a:xfrm>
            <a:custGeom>
              <a:avLst/>
              <a:gdLst>
                <a:gd name="T0" fmla="*/ 119 w 119"/>
                <a:gd name="T1" fmla="*/ 44 h 123"/>
                <a:gd name="T2" fmla="*/ 105 w 119"/>
                <a:gd name="T3" fmla="*/ 121 h 123"/>
                <a:gd name="T4" fmla="*/ 97 w 119"/>
                <a:gd name="T5" fmla="*/ 121 h 123"/>
                <a:gd name="T6" fmla="*/ 58 w 119"/>
                <a:gd name="T7" fmla="*/ 123 h 123"/>
                <a:gd name="T8" fmla="*/ 49 w 119"/>
                <a:gd name="T9" fmla="*/ 122 h 123"/>
                <a:gd name="T10" fmla="*/ 6 w 119"/>
                <a:gd name="T11" fmla="*/ 101 h 123"/>
                <a:gd name="T12" fmla="*/ 4 w 119"/>
                <a:gd name="T13" fmla="*/ 98 h 123"/>
                <a:gd name="T14" fmla="*/ 0 w 119"/>
                <a:gd name="T15" fmla="*/ 2 h 123"/>
                <a:gd name="T16" fmla="*/ 0 w 119"/>
                <a:gd name="T17" fmla="*/ 0 h 123"/>
                <a:gd name="T18" fmla="*/ 119 w 119"/>
                <a:gd name="T19" fmla="*/ 44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9" h="123">
                  <a:moveTo>
                    <a:pt x="119" y="44"/>
                  </a:moveTo>
                  <a:cubicBezTo>
                    <a:pt x="108" y="68"/>
                    <a:pt x="104" y="94"/>
                    <a:pt x="105" y="121"/>
                  </a:cubicBezTo>
                  <a:cubicBezTo>
                    <a:pt x="102" y="121"/>
                    <a:pt x="100" y="121"/>
                    <a:pt x="97" y="121"/>
                  </a:cubicBezTo>
                  <a:cubicBezTo>
                    <a:pt x="84" y="122"/>
                    <a:pt x="71" y="123"/>
                    <a:pt x="58" y="123"/>
                  </a:cubicBezTo>
                  <a:cubicBezTo>
                    <a:pt x="55" y="123"/>
                    <a:pt x="52" y="123"/>
                    <a:pt x="49" y="122"/>
                  </a:cubicBezTo>
                  <a:cubicBezTo>
                    <a:pt x="35" y="115"/>
                    <a:pt x="20" y="108"/>
                    <a:pt x="6" y="101"/>
                  </a:cubicBezTo>
                  <a:cubicBezTo>
                    <a:pt x="5" y="101"/>
                    <a:pt x="4" y="99"/>
                    <a:pt x="4" y="98"/>
                  </a:cubicBezTo>
                  <a:cubicBezTo>
                    <a:pt x="2" y="66"/>
                    <a:pt x="1" y="34"/>
                    <a:pt x="0" y="2"/>
                  </a:cubicBezTo>
                  <a:cubicBezTo>
                    <a:pt x="0" y="1"/>
                    <a:pt x="0" y="1"/>
                    <a:pt x="0" y="0"/>
                  </a:cubicBezTo>
                  <a:cubicBezTo>
                    <a:pt x="39" y="15"/>
                    <a:pt x="78" y="32"/>
                    <a:pt x="119" y="44"/>
                  </a:cubicBezTo>
                  <a:close/>
                </a:path>
              </a:pathLst>
            </a:custGeom>
            <a:solidFill>
              <a:srgbClr val="FFC000"/>
            </a:solidFill>
            <a:ln>
              <a:noFill/>
            </a:ln>
          </p:spPr>
          <p:txBody>
            <a:bodyPr vert="horz" wrap="square" lIns="91440" tIns="45720" rIns="91440" bIns="45720" numCol="1" anchor="t" anchorCtr="0" compatLnSpc="1">
              <a:prstTxWarp prst="textNoShape">
                <a:avLst/>
              </a:prstTxWarp>
            </a:bodyPr>
            <a:lstStyle/>
            <a:p>
              <a:pPr algn="r" rtl="1"/>
              <a:endParaRPr lang="es-PE">
                <a:cs typeface="B Nazanin" panose="00000700000000000000" pitchFamily="2" charset="-78"/>
              </a:endParaRPr>
            </a:p>
          </p:txBody>
        </p:sp>
        <p:sp>
          <p:nvSpPr>
            <p:cNvPr id="29" name="Freeform 9">
              <a:extLst>
                <a:ext uri="{FF2B5EF4-FFF2-40B4-BE49-F238E27FC236}">
                  <a16:creationId xmlns:a16="http://schemas.microsoft.com/office/drawing/2014/main" id="{2E2D25B5-411A-499C-8807-AA85BAC04BA9}"/>
                </a:ext>
              </a:extLst>
            </p:cNvPr>
            <p:cNvSpPr>
              <a:spLocks/>
            </p:cNvSpPr>
            <p:nvPr/>
          </p:nvSpPr>
          <p:spPr bwMode="auto">
            <a:xfrm>
              <a:off x="11547475" y="6621463"/>
              <a:ext cx="342900" cy="95250"/>
            </a:xfrm>
            <a:custGeom>
              <a:avLst/>
              <a:gdLst>
                <a:gd name="T0" fmla="*/ 238 w 238"/>
                <a:gd name="T1" fmla="*/ 1 h 66"/>
                <a:gd name="T2" fmla="*/ 225 w 238"/>
                <a:gd name="T3" fmla="*/ 18 h 66"/>
                <a:gd name="T4" fmla="*/ 177 w 238"/>
                <a:gd name="T5" fmla="*/ 54 h 66"/>
                <a:gd name="T6" fmla="*/ 142 w 238"/>
                <a:gd name="T7" fmla="*/ 64 h 66"/>
                <a:gd name="T8" fmla="*/ 109 w 238"/>
                <a:gd name="T9" fmla="*/ 53 h 66"/>
                <a:gd name="T10" fmla="*/ 101 w 238"/>
                <a:gd name="T11" fmla="*/ 53 h 66"/>
                <a:gd name="T12" fmla="*/ 47 w 238"/>
                <a:gd name="T13" fmla="*/ 60 h 66"/>
                <a:gd name="T14" fmla="*/ 1 w 238"/>
                <a:gd name="T15" fmla="*/ 35 h 66"/>
                <a:gd name="T16" fmla="*/ 0 w 238"/>
                <a:gd name="T17" fmla="*/ 33 h 66"/>
                <a:gd name="T18" fmla="*/ 238 w 238"/>
                <a:gd name="T19" fmla="*/ 0 h 66"/>
                <a:gd name="T20" fmla="*/ 238 w 238"/>
                <a:gd name="T21" fmla="*/ 1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8" h="66">
                  <a:moveTo>
                    <a:pt x="238" y="1"/>
                  </a:moveTo>
                  <a:cubicBezTo>
                    <a:pt x="234" y="7"/>
                    <a:pt x="230" y="12"/>
                    <a:pt x="225" y="18"/>
                  </a:cubicBezTo>
                  <a:cubicBezTo>
                    <a:pt x="211" y="33"/>
                    <a:pt x="195" y="45"/>
                    <a:pt x="177" y="54"/>
                  </a:cubicBezTo>
                  <a:cubicBezTo>
                    <a:pt x="166" y="59"/>
                    <a:pt x="155" y="63"/>
                    <a:pt x="142" y="64"/>
                  </a:cubicBezTo>
                  <a:cubicBezTo>
                    <a:pt x="130" y="64"/>
                    <a:pt x="119" y="60"/>
                    <a:pt x="109" y="53"/>
                  </a:cubicBezTo>
                  <a:cubicBezTo>
                    <a:pt x="106" y="52"/>
                    <a:pt x="104" y="51"/>
                    <a:pt x="101" y="53"/>
                  </a:cubicBezTo>
                  <a:cubicBezTo>
                    <a:pt x="84" y="65"/>
                    <a:pt x="66" y="66"/>
                    <a:pt x="47" y="60"/>
                  </a:cubicBezTo>
                  <a:cubicBezTo>
                    <a:pt x="30" y="55"/>
                    <a:pt x="15" y="46"/>
                    <a:pt x="1" y="35"/>
                  </a:cubicBezTo>
                  <a:cubicBezTo>
                    <a:pt x="1" y="34"/>
                    <a:pt x="1" y="34"/>
                    <a:pt x="0" y="33"/>
                  </a:cubicBezTo>
                  <a:cubicBezTo>
                    <a:pt x="81" y="29"/>
                    <a:pt x="160" y="21"/>
                    <a:pt x="238" y="0"/>
                  </a:cubicBezTo>
                  <a:cubicBezTo>
                    <a:pt x="238" y="0"/>
                    <a:pt x="238" y="1"/>
                    <a:pt x="238" y="1"/>
                  </a:cubicBezTo>
                  <a:close/>
                </a:path>
              </a:pathLst>
            </a:custGeom>
            <a:solidFill>
              <a:srgbClr val="FFC000"/>
            </a:solidFill>
            <a:ln>
              <a:noFill/>
            </a:ln>
          </p:spPr>
          <p:txBody>
            <a:bodyPr vert="horz" wrap="square" lIns="91440" tIns="45720" rIns="91440" bIns="45720" numCol="1" anchor="t" anchorCtr="0" compatLnSpc="1">
              <a:prstTxWarp prst="textNoShape">
                <a:avLst/>
              </a:prstTxWarp>
            </a:bodyPr>
            <a:lstStyle/>
            <a:p>
              <a:pPr algn="r" rtl="1"/>
              <a:endParaRPr lang="es-PE">
                <a:cs typeface="B Nazanin" panose="00000700000000000000" pitchFamily="2" charset="-78"/>
              </a:endParaRPr>
            </a:p>
          </p:txBody>
        </p:sp>
        <p:sp>
          <p:nvSpPr>
            <p:cNvPr id="30" name="Freeform 10">
              <a:extLst>
                <a:ext uri="{FF2B5EF4-FFF2-40B4-BE49-F238E27FC236}">
                  <a16:creationId xmlns:a16="http://schemas.microsoft.com/office/drawing/2014/main" id="{1B3FA7BD-ADA5-4056-8C2C-19092E6790D9}"/>
                </a:ext>
              </a:extLst>
            </p:cNvPr>
            <p:cNvSpPr>
              <a:spLocks/>
            </p:cNvSpPr>
            <p:nvPr/>
          </p:nvSpPr>
          <p:spPr bwMode="auto">
            <a:xfrm>
              <a:off x="11904663" y="6340475"/>
              <a:ext cx="119063" cy="76200"/>
            </a:xfrm>
            <a:custGeom>
              <a:avLst/>
              <a:gdLst>
                <a:gd name="T0" fmla="*/ 0 w 83"/>
                <a:gd name="T1" fmla="*/ 3 h 53"/>
                <a:gd name="T2" fmla="*/ 11 w 83"/>
                <a:gd name="T3" fmla="*/ 2 h 53"/>
                <a:gd name="T4" fmla="*/ 60 w 83"/>
                <a:gd name="T5" fmla="*/ 4 h 53"/>
                <a:gd name="T6" fmla="*/ 76 w 83"/>
                <a:gd name="T7" fmla="*/ 12 h 53"/>
                <a:gd name="T8" fmla="*/ 75 w 83"/>
                <a:gd name="T9" fmla="*/ 31 h 53"/>
                <a:gd name="T10" fmla="*/ 39 w 83"/>
                <a:gd name="T11" fmla="*/ 48 h 53"/>
                <a:gd name="T12" fmla="*/ 22 w 83"/>
                <a:gd name="T13" fmla="*/ 53 h 53"/>
                <a:gd name="T14" fmla="*/ 0 w 83"/>
                <a:gd name="T15" fmla="*/ 3 h 5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3" h="53">
                  <a:moveTo>
                    <a:pt x="0" y="3"/>
                  </a:moveTo>
                  <a:cubicBezTo>
                    <a:pt x="4" y="2"/>
                    <a:pt x="7" y="2"/>
                    <a:pt x="11" y="2"/>
                  </a:cubicBezTo>
                  <a:cubicBezTo>
                    <a:pt x="27" y="1"/>
                    <a:pt x="44" y="0"/>
                    <a:pt x="60" y="4"/>
                  </a:cubicBezTo>
                  <a:cubicBezTo>
                    <a:pt x="66" y="6"/>
                    <a:pt x="71" y="8"/>
                    <a:pt x="76" y="12"/>
                  </a:cubicBezTo>
                  <a:cubicBezTo>
                    <a:pt x="83" y="18"/>
                    <a:pt x="83" y="26"/>
                    <a:pt x="75" y="31"/>
                  </a:cubicBezTo>
                  <a:cubicBezTo>
                    <a:pt x="64" y="39"/>
                    <a:pt x="52" y="43"/>
                    <a:pt x="39" y="48"/>
                  </a:cubicBezTo>
                  <a:cubicBezTo>
                    <a:pt x="34" y="49"/>
                    <a:pt x="28" y="51"/>
                    <a:pt x="22" y="53"/>
                  </a:cubicBezTo>
                  <a:cubicBezTo>
                    <a:pt x="18" y="35"/>
                    <a:pt x="11" y="18"/>
                    <a:pt x="0" y="3"/>
                  </a:cubicBezTo>
                  <a:close/>
                </a:path>
              </a:pathLst>
            </a:custGeom>
            <a:solidFill>
              <a:srgbClr val="FFC000"/>
            </a:solidFill>
            <a:ln>
              <a:noFill/>
            </a:ln>
          </p:spPr>
          <p:txBody>
            <a:bodyPr vert="horz" wrap="square" lIns="91440" tIns="45720" rIns="91440" bIns="45720" numCol="1" anchor="t" anchorCtr="0" compatLnSpc="1">
              <a:prstTxWarp prst="textNoShape">
                <a:avLst/>
              </a:prstTxWarp>
            </a:bodyPr>
            <a:lstStyle/>
            <a:p>
              <a:pPr algn="r" rtl="1"/>
              <a:endParaRPr lang="es-PE">
                <a:cs typeface="B Nazanin" panose="00000700000000000000" pitchFamily="2" charset="-78"/>
              </a:endParaRPr>
            </a:p>
          </p:txBody>
        </p:sp>
        <p:sp>
          <p:nvSpPr>
            <p:cNvPr id="31" name="Freeform 11">
              <a:extLst>
                <a:ext uri="{FF2B5EF4-FFF2-40B4-BE49-F238E27FC236}">
                  <a16:creationId xmlns:a16="http://schemas.microsoft.com/office/drawing/2014/main" id="{157D1497-721B-40FC-B242-5659E96B36C2}"/>
                </a:ext>
              </a:extLst>
            </p:cNvPr>
            <p:cNvSpPr>
              <a:spLocks/>
            </p:cNvSpPr>
            <p:nvPr/>
          </p:nvSpPr>
          <p:spPr bwMode="auto">
            <a:xfrm>
              <a:off x="11690350" y="6176963"/>
              <a:ext cx="82550" cy="134938"/>
            </a:xfrm>
            <a:custGeom>
              <a:avLst/>
              <a:gdLst>
                <a:gd name="T0" fmla="*/ 1 w 58"/>
                <a:gd name="T1" fmla="*/ 87 h 93"/>
                <a:gd name="T2" fmla="*/ 20 w 58"/>
                <a:gd name="T3" fmla="*/ 33 h 93"/>
                <a:gd name="T4" fmla="*/ 37 w 58"/>
                <a:gd name="T5" fmla="*/ 9 h 93"/>
                <a:gd name="T6" fmla="*/ 39 w 58"/>
                <a:gd name="T7" fmla="*/ 4 h 93"/>
                <a:gd name="T8" fmla="*/ 46 w 58"/>
                <a:gd name="T9" fmla="*/ 0 h 93"/>
                <a:gd name="T10" fmla="*/ 52 w 58"/>
                <a:gd name="T11" fmla="*/ 2 h 93"/>
                <a:gd name="T12" fmla="*/ 56 w 58"/>
                <a:gd name="T13" fmla="*/ 10 h 93"/>
                <a:gd name="T14" fmla="*/ 46 w 58"/>
                <a:gd name="T15" fmla="*/ 30 h 93"/>
                <a:gd name="T16" fmla="*/ 27 w 58"/>
                <a:gd name="T17" fmla="*/ 57 h 93"/>
                <a:gd name="T18" fmla="*/ 19 w 58"/>
                <a:gd name="T19" fmla="*/ 86 h 93"/>
                <a:gd name="T20" fmla="*/ 16 w 58"/>
                <a:gd name="T21" fmla="*/ 91 h 93"/>
                <a:gd name="T22" fmla="*/ 6 w 58"/>
                <a:gd name="T23" fmla="*/ 92 h 93"/>
                <a:gd name="T24" fmla="*/ 1 w 58"/>
                <a:gd name="T25" fmla="*/ 87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8" h="93">
                  <a:moveTo>
                    <a:pt x="1" y="87"/>
                  </a:moveTo>
                  <a:cubicBezTo>
                    <a:pt x="0" y="67"/>
                    <a:pt x="8" y="49"/>
                    <a:pt x="20" y="33"/>
                  </a:cubicBezTo>
                  <a:cubicBezTo>
                    <a:pt x="26" y="25"/>
                    <a:pt x="31" y="17"/>
                    <a:pt x="37" y="9"/>
                  </a:cubicBezTo>
                  <a:cubicBezTo>
                    <a:pt x="38" y="8"/>
                    <a:pt x="39" y="6"/>
                    <a:pt x="39" y="4"/>
                  </a:cubicBezTo>
                  <a:cubicBezTo>
                    <a:pt x="41" y="1"/>
                    <a:pt x="43" y="0"/>
                    <a:pt x="46" y="0"/>
                  </a:cubicBezTo>
                  <a:cubicBezTo>
                    <a:pt x="48" y="1"/>
                    <a:pt x="50" y="1"/>
                    <a:pt x="52" y="2"/>
                  </a:cubicBezTo>
                  <a:cubicBezTo>
                    <a:pt x="56" y="3"/>
                    <a:pt x="58" y="6"/>
                    <a:pt x="56" y="10"/>
                  </a:cubicBezTo>
                  <a:cubicBezTo>
                    <a:pt x="53" y="17"/>
                    <a:pt x="50" y="23"/>
                    <a:pt x="46" y="30"/>
                  </a:cubicBezTo>
                  <a:cubicBezTo>
                    <a:pt x="40" y="39"/>
                    <a:pt x="33" y="48"/>
                    <a:pt x="27" y="57"/>
                  </a:cubicBezTo>
                  <a:cubicBezTo>
                    <a:pt x="21" y="66"/>
                    <a:pt x="19" y="76"/>
                    <a:pt x="19" y="86"/>
                  </a:cubicBezTo>
                  <a:cubicBezTo>
                    <a:pt x="19" y="89"/>
                    <a:pt x="18" y="90"/>
                    <a:pt x="16" y="91"/>
                  </a:cubicBezTo>
                  <a:cubicBezTo>
                    <a:pt x="12" y="91"/>
                    <a:pt x="9" y="92"/>
                    <a:pt x="6" y="92"/>
                  </a:cubicBezTo>
                  <a:cubicBezTo>
                    <a:pt x="0" y="93"/>
                    <a:pt x="0" y="93"/>
                    <a:pt x="1" y="87"/>
                  </a:cubicBezTo>
                  <a:close/>
                </a:path>
              </a:pathLst>
            </a:custGeom>
            <a:solidFill>
              <a:srgbClr val="FFC000"/>
            </a:solidFill>
            <a:ln>
              <a:noFill/>
            </a:ln>
          </p:spPr>
          <p:txBody>
            <a:bodyPr vert="horz" wrap="square" lIns="91440" tIns="45720" rIns="91440" bIns="45720" numCol="1" anchor="t" anchorCtr="0" compatLnSpc="1">
              <a:prstTxWarp prst="textNoShape">
                <a:avLst/>
              </a:prstTxWarp>
            </a:bodyPr>
            <a:lstStyle/>
            <a:p>
              <a:pPr algn="r" rtl="1"/>
              <a:endParaRPr lang="es-PE">
                <a:cs typeface="B Nazanin" panose="00000700000000000000" pitchFamily="2" charset="-78"/>
              </a:endParaRPr>
            </a:p>
          </p:txBody>
        </p:sp>
      </p:grpSp>
      <p:grpSp>
        <p:nvGrpSpPr>
          <p:cNvPr id="32" name="Grupo 31">
            <a:extLst>
              <a:ext uri="{FF2B5EF4-FFF2-40B4-BE49-F238E27FC236}">
                <a16:creationId xmlns:a16="http://schemas.microsoft.com/office/drawing/2014/main" id="{7F282FC9-9EF5-4C44-9E33-8EEE0F24901E}"/>
              </a:ext>
            </a:extLst>
          </p:cNvPr>
          <p:cNvGrpSpPr/>
          <p:nvPr/>
        </p:nvGrpSpPr>
        <p:grpSpPr>
          <a:xfrm rot="10800000">
            <a:off x="120811" y="6612571"/>
            <a:ext cx="11775915" cy="145782"/>
            <a:chOff x="120811" y="6612571"/>
            <a:chExt cx="11775915" cy="145782"/>
          </a:xfrm>
        </p:grpSpPr>
        <p:cxnSp>
          <p:nvCxnSpPr>
            <p:cNvPr id="33" name="Conector recto 32">
              <a:extLst>
                <a:ext uri="{FF2B5EF4-FFF2-40B4-BE49-F238E27FC236}">
                  <a16:creationId xmlns:a16="http://schemas.microsoft.com/office/drawing/2014/main" id="{FFC03ADA-C40E-4EF3-8397-1AB88662E344}"/>
                </a:ext>
              </a:extLst>
            </p:cNvPr>
            <p:cNvCxnSpPr>
              <a:cxnSpLocks/>
            </p:cNvCxnSpPr>
            <p:nvPr/>
          </p:nvCxnSpPr>
          <p:spPr>
            <a:xfrm>
              <a:off x="6550702" y="6672530"/>
              <a:ext cx="5346024" cy="0"/>
            </a:xfrm>
            <a:prstGeom prst="line">
              <a:avLst/>
            </a:prstGeom>
            <a:ln w="28575">
              <a:solidFill>
                <a:schemeClr val="accent3">
                  <a:lumMod val="75000"/>
                </a:schemeClr>
              </a:solidFill>
              <a:prstDash val="dash"/>
            </a:ln>
          </p:spPr>
          <p:style>
            <a:lnRef idx="1">
              <a:schemeClr val="accent1"/>
            </a:lnRef>
            <a:fillRef idx="0">
              <a:schemeClr val="accent1"/>
            </a:fillRef>
            <a:effectRef idx="0">
              <a:schemeClr val="accent1"/>
            </a:effectRef>
            <a:fontRef idx="minor">
              <a:schemeClr val="tx1"/>
            </a:fontRef>
          </p:style>
        </p:cxnSp>
        <p:sp>
          <p:nvSpPr>
            <p:cNvPr id="34" name="Rectángulo 33">
              <a:extLst>
                <a:ext uri="{FF2B5EF4-FFF2-40B4-BE49-F238E27FC236}">
                  <a16:creationId xmlns:a16="http://schemas.microsoft.com/office/drawing/2014/main" id="{F4F49165-E093-4564-8BEB-269BC76490F7}"/>
                </a:ext>
              </a:extLst>
            </p:cNvPr>
            <p:cNvSpPr/>
            <p:nvPr/>
          </p:nvSpPr>
          <p:spPr>
            <a:xfrm>
              <a:off x="120811" y="6612571"/>
              <a:ext cx="7224369" cy="145782"/>
            </a:xfrm>
            <a:prstGeom prst="rect">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s-PE">
                <a:cs typeface="B Nazanin" panose="00000700000000000000" pitchFamily="2" charset="-78"/>
              </a:endParaRPr>
            </a:p>
          </p:txBody>
        </p:sp>
      </p:grpSp>
    </p:spTree>
    <p:extLst>
      <p:ext uri="{BB962C8B-B14F-4D97-AF65-F5344CB8AC3E}">
        <p14:creationId xmlns:p14="http://schemas.microsoft.com/office/powerpoint/2010/main" val="184736873"/>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2.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7" name="Group 6">
            <a:extLst>
              <a:ext uri="{FF2B5EF4-FFF2-40B4-BE49-F238E27FC236}">
                <a16:creationId xmlns:a16="http://schemas.microsoft.com/office/drawing/2014/main" id="{AD30EAFA-5C2D-44B7-AC2D-20F986A5CD92}"/>
              </a:ext>
            </a:extLst>
          </p:cNvPr>
          <p:cNvGrpSpPr/>
          <p:nvPr/>
        </p:nvGrpSpPr>
        <p:grpSpPr>
          <a:xfrm>
            <a:off x="8284541" y="1110201"/>
            <a:ext cx="5138218" cy="1557715"/>
            <a:chOff x="8164001" y="1024606"/>
            <a:chExt cx="5582033" cy="1557715"/>
          </a:xfrm>
        </p:grpSpPr>
        <p:sp>
          <p:nvSpPr>
            <p:cNvPr id="8" name="TextBox 7">
              <a:extLst>
                <a:ext uri="{FF2B5EF4-FFF2-40B4-BE49-F238E27FC236}">
                  <a16:creationId xmlns:a16="http://schemas.microsoft.com/office/drawing/2014/main" id="{5CF5BDA4-10C7-46A6-AC30-523A3FC438AC}"/>
                </a:ext>
              </a:extLst>
            </p:cNvPr>
            <p:cNvSpPr txBox="1"/>
            <p:nvPr/>
          </p:nvSpPr>
          <p:spPr>
            <a:xfrm>
              <a:off x="8164001" y="1024606"/>
              <a:ext cx="5484294" cy="830997"/>
            </a:xfrm>
            <a:prstGeom prst="rect">
              <a:avLst/>
            </a:prstGeom>
            <a:noFill/>
          </p:spPr>
          <p:txBody>
            <a:bodyPr wrap="square" rtlCol="0" anchor="ctr">
              <a:spAutoFit/>
            </a:bodyPr>
            <a:lstStyle/>
            <a:p>
              <a:r>
                <a:rPr lang="fa-IR" altLang="ko-KR" sz="4800" b="1" dirty="0">
                  <a:solidFill>
                    <a:schemeClr val="tx1">
                      <a:lumMod val="75000"/>
                      <a:lumOff val="25000"/>
                    </a:schemeClr>
                  </a:solidFill>
                  <a:latin typeface="+mj-lt"/>
                  <a:cs typeface="B Nazanin" panose="00000700000000000000" pitchFamily="2" charset="-78"/>
                </a:rPr>
                <a:t>شکستن بخش</a:t>
              </a:r>
              <a:endParaRPr lang="ko-KR" altLang="en-US" sz="4800" b="1" dirty="0">
                <a:solidFill>
                  <a:schemeClr val="tx1">
                    <a:lumMod val="75000"/>
                    <a:lumOff val="25000"/>
                  </a:schemeClr>
                </a:solidFill>
                <a:latin typeface="+mj-lt"/>
                <a:cs typeface="B Nazanin" panose="00000700000000000000" pitchFamily="2" charset="-78"/>
              </a:endParaRPr>
            </a:p>
          </p:txBody>
        </p:sp>
        <p:sp>
          <p:nvSpPr>
            <p:cNvPr id="9" name="TextBox 8">
              <a:extLst>
                <a:ext uri="{FF2B5EF4-FFF2-40B4-BE49-F238E27FC236}">
                  <a16:creationId xmlns:a16="http://schemas.microsoft.com/office/drawing/2014/main" id="{C062103B-F514-4BE9-B5B2-C13878D2FE7C}"/>
                </a:ext>
              </a:extLst>
            </p:cNvPr>
            <p:cNvSpPr txBox="1"/>
            <p:nvPr/>
          </p:nvSpPr>
          <p:spPr>
            <a:xfrm>
              <a:off x="8261804" y="2202665"/>
              <a:ext cx="5484230" cy="379656"/>
            </a:xfrm>
            <a:prstGeom prst="rect">
              <a:avLst/>
            </a:prstGeom>
            <a:noFill/>
          </p:spPr>
          <p:txBody>
            <a:bodyPr wrap="square" rtlCol="0" anchor="ctr">
              <a:spAutoFit/>
            </a:bodyPr>
            <a:lstStyle/>
            <a:p>
              <a:r>
                <a:rPr lang="fa-IR" altLang="ko-KR" sz="1867" dirty="0">
                  <a:solidFill>
                    <a:schemeClr val="tx1">
                      <a:lumMod val="75000"/>
                      <a:lumOff val="25000"/>
                    </a:schemeClr>
                  </a:solidFill>
                  <a:cs typeface="B Nazanin" panose="00000700000000000000" pitchFamily="2" charset="-78"/>
                </a:rPr>
                <a:t>زیرنویس ارائه خود را وارد کنید</a:t>
              </a:r>
              <a:endParaRPr lang="ko-KR" altLang="en-US" sz="1867" dirty="0">
                <a:solidFill>
                  <a:schemeClr val="tx1">
                    <a:lumMod val="75000"/>
                    <a:lumOff val="25000"/>
                  </a:schemeClr>
                </a:solidFill>
                <a:cs typeface="B Nazanin" panose="00000700000000000000" pitchFamily="2" charset="-78"/>
              </a:endParaRPr>
            </a:p>
          </p:txBody>
        </p:sp>
      </p:grpSp>
      <p:grpSp>
        <p:nvGrpSpPr>
          <p:cNvPr id="5" name="Grupo 4">
            <a:extLst>
              <a:ext uri="{FF2B5EF4-FFF2-40B4-BE49-F238E27FC236}">
                <a16:creationId xmlns:a16="http://schemas.microsoft.com/office/drawing/2014/main" id="{83FD4C85-25E7-4551-A77B-4CE153179962}"/>
              </a:ext>
            </a:extLst>
          </p:cNvPr>
          <p:cNvGrpSpPr/>
          <p:nvPr/>
        </p:nvGrpSpPr>
        <p:grpSpPr>
          <a:xfrm>
            <a:off x="11145135" y="5900654"/>
            <a:ext cx="736601" cy="617538"/>
            <a:chOff x="11299825" y="6099175"/>
            <a:chExt cx="736601" cy="617538"/>
          </a:xfrm>
        </p:grpSpPr>
        <p:sp>
          <p:nvSpPr>
            <p:cNvPr id="6" name="Freeform 5">
              <a:extLst>
                <a:ext uri="{FF2B5EF4-FFF2-40B4-BE49-F238E27FC236}">
                  <a16:creationId xmlns:a16="http://schemas.microsoft.com/office/drawing/2014/main" id="{9F74D617-5AED-4B2E-B793-DAB3E08E149D}"/>
                </a:ext>
              </a:extLst>
            </p:cNvPr>
            <p:cNvSpPr>
              <a:spLocks/>
            </p:cNvSpPr>
            <p:nvPr/>
          </p:nvSpPr>
          <p:spPr bwMode="auto">
            <a:xfrm>
              <a:off x="11339513" y="6394450"/>
              <a:ext cx="696913" cy="268288"/>
            </a:xfrm>
            <a:custGeom>
              <a:avLst/>
              <a:gdLst>
                <a:gd name="T0" fmla="*/ 220 w 484"/>
                <a:gd name="T1" fmla="*/ 64 h 186"/>
                <a:gd name="T2" fmla="*/ 232 w 484"/>
                <a:gd name="T3" fmla="*/ 118 h 186"/>
                <a:gd name="T4" fmla="*/ 266 w 484"/>
                <a:gd name="T5" fmla="*/ 58 h 186"/>
                <a:gd name="T6" fmla="*/ 269 w 484"/>
                <a:gd name="T7" fmla="*/ 109 h 186"/>
                <a:gd name="T8" fmla="*/ 275 w 484"/>
                <a:gd name="T9" fmla="*/ 62 h 186"/>
                <a:gd name="T10" fmla="*/ 312 w 484"/>
                <a:gd name="T11" fmla="*/ 49 h 186"/>
                <a:gd name="T12" fmla="*/ 323 w 484"/>
                <a:gd name="T13" fmla="*/ 98 h 186"/>
                <a:gd name="T14" fmla="*/ 321 w 484"/>
                <a:gd name="T15" fmla="*/ 51 h 186"/>
                <a:gd name="T16" fmla="*/ 352 w 484"/>
                <a:gd name="T17" fmla="*/ 41 h 186"/>
                <a:gd name="T18" fmla="*/ 356 w 484"/>
                <a:gd name="T19" fmla="*/ 54 h 186"/>
                <a:gd name="T20" fmla="*/ 360 w 484"/>
                <a:gd name="T21" fmla="*/ 90 h 186"/>
                <a:gd name="T22" fmla="*/ 364 w 484"/>
                <a:gd name="T23" fmla="*/ 38 h 186"/>
                <a:gd name="T24" fmla="*/ 396 w 484"/>
                <a:gd name="T25" fmla="*/ 82 h 186"/>
                <a:gd name="T26" fmla="*/ 404 w 484"/>
                <a:gd name="T27" fmla="*/ 72 h 186"/>
                <a:gd name="T28" fmla="*/ 404 w 484"/>
                <a:gd name="T29" fmla="*/ 28 h 186"/>
                <a:gd name="T30" fmla="*/ 432 w 484"/>
                <a:gd name="T31" fmla="*/ 71 h 186"/>
                <a:gd name="T32" fmla="*/ 439 w 484"/>
                <a:gd name="T33" fmla="*/ 17 h 186"/>
                <a:gd name="T34" fmla="*/ 479 w 484"/>
                <a:gd name="T35" fmla="*/ 2 h 186"/>
                <a:gd name="T36" fmla="*/ 480 w 484"/>
                <a:gd name="T37" fmla="*/ 119 h 186"/>
                <a:gd name="T38" fmla="*/ 333 w 484"/>
                <a:gd name="T39" fmla="*/ 159 h 186"/>
                <a:gd name="T40" fmla="*/ 166 w 484"/>
                <a:gd name="T41" fmla="*/ 180 h 186"/>
                <a:gd name="T42" fmla="*/ 48 w 484"/>
                <a:gd name="T43" fmla="*/ 186 h 186"/>
                <a:gd name="T44" fmla="*/ 27 w 484"/>
                <a:gd name="T45" fmla="*/ 127 h 186"/>
                <a:gd name="T46" fmla="*/ 0 w 484"/>
                <a:gd name="T47" fmla="*/ 80 h 186"/>
                <a:gd name="T48" fmla="*/ 45 w 484"/>
                <a:gd name="T49" fmla="*/ 132 h 186"/>
                <a:gd name="T50" fmla="*/ 52 w 484"/>
                <a:gd name="T51" fmla="*/ 77 h 186"/>
                <a:gd name="T52" fmla="*/ 91 w 484"/>
                <a:gd name="T53" fmla="*/ 127 h 186"/>
                <a:gd name="T54" fmla="*/ 98 w 484"/>
                <a:gd name="T55" fmla="*/ 75 h 186"/>
                <a:gd name="T56" fmla="*/ 133 w 484"/>
                <a:gd name="T57" fmla="*/ 122 h 186"/>
                <a:gd name="T58" fmla="*/ 140 w 484"/>
                <a:gd name="T59" fmla="*/ 72 h 186"/>
                <a:gd name="T60" fmla="*/ 181 w 484"/>
                <a:gd name="T61" fmla="*/ 118 h 186"/>
                <a:gd name="T62" fmla="*/ 189 w 484"/>
                <a:gd name="T63" fmla="*/ 111 h 186"/>
                <a:gd name="T64" fmla="*/ 187 w 484"/>
                <a:gd name="T65" fmla="*/ 68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84" h="186">
                  <a:moveTo>
                    <a:pt x="187" y="68"/>
                  </a:moveTo>
                  <a:cubicBezTo>
                    <a:pt x="198" y="66"/>
                    <a:pt x="209" y="65"/>
                    <a:pt x="220" y="64"/>
                  </a:cubicBezTo>
                  <a:cubicBezTo>
                    <a:pt x="221" y="82"/>
                    <a:pt x="222" y="100"/>
                    <a:pt x="223" y="118"/>
                  </a:cubicBezTo>
                  <a:cubicBezTo>
                    <a:pt x="226" y="118"/>
                    <a:pt x="229" y="118"/>
                    <a:pt x="232" y="118"/>
                  </a:cubicBezTo>
                  <a:cubicBezTo>
                    <a:pt x="231" y="100"/>
                    <a:pt x="230" y="81"/>
                    <a:pt x="229" y="63"/>
                  </a:cubicBezTo>
                  <a:cubicBezTo>
                    <a:pt x="241" y="61"/>
                    <a:pt x="253" y="59"/>
                    <a:pt x="266" y="58"/>
                  </a:cubicBezTo>
                  <a:cubicBezTo>
                    <a:pt x="266" y="75"/>
                    <a:pt x="267" y="92"/>
                    <a:pt x="268" y="109"/>
                  </a:cubicBezTo>
                  <a:cubicBezTo>
                    <a:pt x="269" y="109"/>
                    <a:pt x="269" y="109"/>
                    <a:pt x="269" y="109"/>
                  </a:cubicBezTo>
                  <a:cubicBezTo>
                    <a:pt x="277" y="109"/>
                    <a:pt x="277" y="109"/>
                    <a:pt x="277" y="101"/>
                  </a:cubicBezTo>
                  <a:cubicBezTo>
                    <a:pt x="276" y="88"/>
                    <a:pt x="276" y="75"/>
                    <a:pt x="275" y="62"/>
                  </a:cubicBezTo>
                  <a:cubicBezTo>
                    <a:pt x="275" y="60"/>
                    <a:pt x="275" y="58"/>
                    <a:pt x="275" y="56"/>
                  </a:cubicBezTo>
                  <a:cubicBezTo>
                    <a:pt x="287" y="54"/>
                    <a:pt x="299" y="52"/>
                    <a:pt x="312" y="49"/>
                  </a:cubicBezTo>
                  <a:cubicBezTo>
                    <a:pt x="313" y="66"/>
                    <a:pt x="314" y="82"/>
                    <a:pt x="314" y="99"/>
                  </a:cubicBezTo>
                  <a:cubicBezTo>
                    <a:pt x="318" y="99"/>
                    <a:pt x="320" y="98"/>
                    <a:pt x="323" y="98"/>
                  </a:cubicBezTo>
                  <a:cubicBezTo>
                    <a:pt x="323" y="97"/>
                    <a:pt x="324" y="96"/>
                    <a:pt x="323" y="96"/>
                  </a:cubicBezTo>
                  <a:cubicBezTo>
                    <a:pt x="323" y="81"/>
                    <a:pt x="322" y="66"/>
                    <a:pt x="321" y="51"/>
                  </a:cubicBezTo>
                  <a:cubicBezTo>
                    <a:pt x="321" y="48"/>
                    <a:pt x="322" y="47"/>
                    <a:pt x="325" y="47"/>
                  </a:cubicBezTo>
                  <a:cubicBezTo>
                    <a:pt x="334" y="45"/>
                    <a:pt x="343" y="43"/>
                    <a:pt x="352" y="41"/>
                  </a:cubicBezTo>
                  <a:cubicBezTo>
                    <a:pt x="353" y="41"/>
                    <a:pt x="354" y="41"/>
                    <a:pt x="355" y="40"/>
                  </a:cubicBezTo>
                  <a:cubicBezTo>
                    <a:pt x="355" y="45"/>
                    <a:pt x="355" y="50"/>
                    <a:pt x="356" y="54"/>
                  </a:cubicBezTo>
                  <a:cubicBezTo>
                    <a:pt x="356" y="65"/>
                    <a:pt x="357" y="76"/>
                    <a:pt x="357" y="87"/>
                  </a:cubicBezTo>
                  <a:cubicBezTo>
                    <a:pt x="357" y="90"/>
                    <a:pt x="358" y="91"/>
                    <a:pt x="360" y="90"/>
                  </a:cubicBezTo>
                  <a:cubicBezTo>
                    <a:pt x="362" y="90"/>
                    <a:pt x="364" y="90"/>
                    <a:pt x="366" y="90"/>
                  </a:cubicBezTo>
                  <a:cubicBezTo>
                    <a:pt x="366" y="73"/>
                    <a:pt x="365" y="55"/>
                    <a:pt x="364" y="38"/>
                  </a:cubicBezTo>
                  <a:cubicBezTo>
                    <a:pt x="374" y="36"/>
                    <a:pt x="383" y="33"/>
                    <a:pt x="393" y="31"/>
                  </a:cubicBezTo>
                  <a:cubicBezTo>
                    <a:pt x="394" y="48"/>
                    <a:pt x="395" y="65"/>
                    <a:pt x="396" y="82"/>
                  </a:cubicBezTo>
                  <a:cubicBezTo>
                    <a:pt x="399" y="81"/>
                    <a:pt x="401" y="81"/>
                    <a:pt x="404" y="81"/>
                  </a:cubicBezTo>
                  <a:cubicBezTo>
                    <a:pt x="404" y="78"/>
                    <a:pt x="404" y="75"/>
                    <a:pt x="404" y="72"/>
                  </a:cubicBezTo>
                  <a:cubicBezTo>
                    <a:pt x="404" y="58"/>
                    <a:pt x="403" y="44"/>
                    <a:pt x="402" y="31"/>
                  </a:cubicBezTo>
                  <a:cubicBezTo>
                    <a:pt x="402" y="30"/>
                    <a:pt x="403" y="28"/>
                    <a:pt x="404" y="28"/>
                  </a:cubicBezTo>
                  <a:cubicBezTo>
                    <a:pt x="412" y="25"/>
                    <a:pt x="421" y="23"/>
                    <a:pt x="429" y="20"/>
                  </a:cubicBezTo>
                  <a:cubicBezTo>
                    <a:pt x="430" y="37"/>
                    <a:pt x="431" y="54"/>
                    <a:pt x="432" y="71"/>
                  </a:cubicBezTo>
                  <a:cubicBezTo>
                    <a:pt x="435" y="71"/>
                    <a:pt x="438" y="70"/>
                    <a:pt x="441" y="70"/>
                  </a:cubicBezTo>
                  <a:cubicBezTo>
                    <a:pt x="440" y="52"/>
                    <a:pt x="439" y="35"/>
                    <a:pt x="439" y="17"/>
                  </a:cubicBezTo>
                  <a:cubicBezTo>
                    <a:pt x="452" y="11"/>
                    <a:pt x="466" y="6"/>
                    <a:pt x="479" y="0"/>
                  </a:cubicBezTo>
                  <a:cubicBezTo>
                    <a:pt x="479" y="0"/>
                    <a:pt x="479" y="1"/>
                    <a:pt x="479" y="2"/>
                  </a:cubicBezTo>
                  <a:cubicBezTo>
                    <a:pt x="481" y="39"/>
                    <a:pt x="482" y="76"/>
                    <a:pt x="484" y="113"/>
                  </a:cubicBezTo>
                  <a:cubicBezTo>
                    <a:pt x="484" y="116"/>
                    <a:pt x="484" y="118"/>
                    <a:pt x="480" y="119"/>
                  </a:cubicBezTo>
                  <a:cubicBezTo>
                    <a:pt x="453" y="127"/>
                    <a:pt x="427" y="136"/>
                    <a:pt x="399" y="143"/>
                  </a:cubicBezTo>
                  <a:cubicBezTo>
                    <a:pt x="378" y="149"/>
                    <a:pt x="355" y="154"/>
                    <a:pt x="333" y="159"/>
                  </a:cubicBezTo>
                  <a:cubicBezTo>
                    <a:pt x="304" y="165"/>
                    <a:pt x="274" y="170"/>
                    <a:pt x="245" y="173"/>
                  </a:cubicBezTo>
                  <a:cubicBezTo>
                    <a:pt x="218" y="175"/>
                    <a:pt x="192" y="178"/>
                    <a:pt x="166" y="180"/>
                  </a:cubicBezTo>
                  <a:cubicBezTo>
                    <a:pt x="146" y="181"/>
                    <a:pt x="127" y="182"/>
                    <a:pt x="107" y="183"/>
                  </a:cubicBezTo>
                  <a:cubicBezTo>
                    <a:pt x="87" y="184"/>
                    <a:pt x="67" y="185"/>
                    <a:pt x="48" y="186"/>
                  </a:cubicBezTo>
                  <a:cubicBezTo>
                    <a:pt x="44" y="186"/>
                    <a:pt x="43" y="185"/>
                    <a:pt x="42" y="182"/>
                  </a:cubicBezTo>
                  <a:cubicBezTo>
                    <a:pt x="38" y="163"/>
                    <a:pt x="34" y="145"/>
                    <a:pt x="27" y="127"/>
                  </a:cubicBezTo>
                  <a:cubicBezTo>
                    <a:pt x="20" y="111"/>
                    <a:pt x="12" y="96"/>
                    <a:pt x="2" y="82"/>
                  </a:cubicBezTo>
                  <a:cubicBezTo>
                    <a:pt x="1" y="82"/>
                    <a:pt x="1" y="81"/>
                    <a:pt x="0" y="80"/>
                  </a:cubicBezTo>
                  <a:cubicBezTo>
                    <a:pt x="14" y="79"/>
                    <a:pt x="28" y="79"/>
                    <a:pt x="43" y="78"/>
                  </a:cubicBezTo>
                  <a:cubicBezTo>
                    <a:pt x="43" y="96"/>
                    <a:pt x="44" y="114"/>
                    <a:pt x="45" y="132"/>
                  </a:cubicBezTo>
                  <a:cubicBezTo>
                    <a:pt x="48" y="132"/>
                    <a:pt x="51" y="132"/>
                    <a:pt x="54" y="132"/>
                  </a:cubicBezTo>
                  <a:cubicBezTo>
                    <a:pt x="53" y="114"/>
                    <a:pt x="53" y="96"/>
                    <a:pt x="52" y="77"/>
                  </a:cubicBezTo>
                  <a:cubicBezTo>
                    <a:pt x="64" y="77"/>
                    <a:pt x="76" y="76"/>
                    <a:pt x="89" y="75"/>
                  </a:cubicBezTo>
                  <a:cubicBezTo>
                    <a:pt x="89" y="92"/>
                    <a:pt x="90" y="109"/>
                    <a:pt x="91" y="127"/>
                  </a:cubicBezTo>
                  <a:cubicBezTo>
                    <a:pt x="94" y="126"/>
                    <a:pt x="97" y="126"/>
                    <a:pt x="100" y="126"/>
                  </a:cubicBezTo>
                  <a:cubicBezTo>
                    <a:pt x="99" y="109"/>
                    <a:pt x="99" y="92"/>
                    <a:pt x="98" y="75"/>
                  </a:cubicBezTo>
                  <a:cubicBezTo>
                    <a:pt x="109" y="74"/>
                    <a:pt x="120" y="73"/>
                    <a:pt x="131" y="72"/>
                  </a:cubicBezTo>
                  <a:cubicBezTo>
                    <a:pt x="132" y="89"/>
                    <a:pt x="132" y="105"/>
                    <a:pt x="133" y="122"/>
                  </a:cubicBezTo>
                  <a:cubicBezTo>
                    <a:pt x="136" y="122"/>
                    <a:pt x="139" y="122"/>
                    <a:pt x="142" y="122"/>
                  </a:cubicBezTo>
                  <a:cubicBezTo>
                    <a:pt x="141" y="105"/>
                    <a:pt x="141" y="88"/>
                    <a:pt x="140" y="72"/>
                  </a:cubicBezTo>
                  <a:cubicBezTo>
                    <a:pt x="153" y="71"/>
                    <a:pt x="165" y="70"/>
                    <a:pt x="178" y="68"/>
                  </a:cubicBezTo>
                  <a:cubicBezTo>
                    <a:pt x="179" y="85"/>
                    <a:pt x="180" y="101"/>
                    <a:pt x="181" y="118"/>
                  </a:cubicBezTo>
                  <a:cubicBezTo>
                    <a:pt x="181" y="118"/>
                    <a:pt x="181" y="118"/>
                    <a:pt x="181" y="118"/>
                  </a:cubicBezTo>
                  <a:cubicBezTo>
                    <a:pt x="190" y="119"/>
                    <a:pt x="190" y="119"/>
                    <a:pt x="189" y="111"/>
                  </a:cubicBezTo>
                  <a:cubicBezTo>
                    <a:pt x="189" y="98"/>
                    <a:pt x="188" y="85"/>
                    <a:pt x="187" y="72"/>
                  </a:cubicBezTo>
                  <a:cubicBezTo>
                    <a:pt x="187" y="70"/>
                    <a:pt x="187" y="69"/>
                    <a:pt x="187" y="68"/>
                  </a:cubicBezTo>
                  <a:close/>
                </a:path>
              </a:pathLst>
            </a:custGeom>
            <a:solidFill>
              <a:srgbClr val="FFC000"/>
            </a:solidFill>
            <a:ln>
              <a:noFill/>
            </a:ln>
          </p:spPr>
          <p:txBody>
            <a:bodyPr vert="horz" wrap="square" lIns="91440" tIns="45720" rIns="91440" bIns="45720" numCol="1" anchor="t" anchorCtr="0" compatLnSpc="1">
              <a:prstTxWarp prst="textNoShape">
                <a:avLst/>
              </a:prstTxWarp>
            </a:bodyPr>
            <a:lstStyle/>
            <a:p>
              <a:endParaRPr lang="es-PE">
                <a:cs typeface="B Nazanin" panose="00000700000000000000" pitchFamily="2" charset="-78"/>
              </a:endParaRPr>
            </a:p>
          </p:txBody>
        </p:sp>
        <p:sp>
          <p:nvSpPr>
            <p:cNvPr id="10" name="Freeform 6">
              <a:extLst>
                <a:ext uri="{FF2B5EF4-FFF2-40B4-BE49-F238E27FC236}">
                  <a16:creationId xmlns:a16="http://schemas.microsoft.com/office/drawing/2014/main" id="{6D84870F-360D-43A9-A5E4-255471EE9B56}"/>
                </a:ext>
              </a:extLst>
            </p:cNvPr>
            <p:cNvSpPr>
              <a:spLocks/>
            </p:cNvSpPr>
            <p:nvPr/>
          </p:nvSpPr>
          <p:spPr bwMode="auto">
            <a:xfrm>
              <a:off x="11461750" y="6291263"/>
              <a:ext cx="461963" cy="198438"/>
            </a:xfrm>
            <a:custGeom>
              <a:avLst/>
              <a:gdLst>
                <a:gd name="T0" fmla="*/ 1 w 320"/>
                <a:gd name="T1" fmla="*/ 138 h 138"/>
                <a:gd name="T2" fmla="*/ 23 w 320"/>
                <a:gd name="T3" fmla="*/ 48 h 138"/>
                <a:gd name="T4" fmla="*/ 63 w 320"/>
                <a:gd name="T5" fmla="*/ 11 h 138"/>
                <a:gd name="T6" fmla="*/ 123 w 320"/>
                <a:gd name="T7" fmla="*/ 8 h 138"/>
                <a:gd name="T8" fmla="*/ 143 w 320"/>
                <a:gd name="T9" fmla="*/ 17 h 138"/>
                <a:gd name="T10" fmla="*/ 185 w 320"/>
                <a:gd name="T11" fmla="*/ 16 h 138"/>
                <a:gd name="T12" fmla="*/ 253 w 320"/>
                <a:gd name="T13" fmla="*/ 7 h 138"/>
                <a:gd name="T14" fmla="*/ 298 w 320"/>
                <a:gd name="T15" fmla="*/ 40 h 138"/>
                <a:gd name="T16" fmla="*/ 320 w 320"/>
                <a:gd name="T17" fmla="*/ 87 h 138"/>
                <a:gd name="T18" fmla="*/ 320 w 320"/>
                <a:gd name="T19" fmla="*/ 88 h 138"/>
                <a:gd name="T20" fmla="*/ 1 w 320"/>
                <a:gd name="T21" fmla="*/ 138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20" h="138">
                  <a:moveTo>
                    <a:pt x="1" y="138"/>
                  </a:moveTo>
                  <a:cubicBezTo>
                    <a:pt x="0" y="106"/>
                    <a:pt x="6" y="76"/>
                    <a:pt x="23" y="48"/>
                  </a:cubicBezTo>
                  <a:cubicBezTo>
                    <a:pt x="33" y="32"/>
                    <a:pt x="45" y="19"/>
                    <a:pt x="63" y="11"/>
                  </a:cubicBezTo>
                  <a:cubicBezTo>
                    <a:pt x="82" y="2"/>
                    <a:pt x="102" y="1"/>
                    <a:pt x="123" y="8"/>
                  </a:cubicBezTo>
                  <a:cubicBezTo>
                    <a:pt x="130" y="10"/>
                    <a:pt x="136" y="14"/>
                    <a:pt x="143" y="17"/>
                  </a:cubicBezTo>
                  <a:cubicBezTo>
                    <a:pt x="157" y="25"/>
                    <a:pt x="171" y="24"/>
                    <a:pt x="185" y="16"/>
                  </a:cubicBezTo>
                  <a:cubicBezTo>
                    <a:pt x="206" y="4"/>
                    <a:pt x="229" y="0"/>
                    <a:pt x="253" y="7"/>
                  </a:cubicBezTo>
                  <a:cubicBezTo>
                    <a:pt x="272" y="12"/>
                    <a:pt x="286" y="24"/>
                    <a:pt x="298" y="40"/>
                  </a:cubicBezTo>
                  <a:cubicBezTo>
                    <a:pt x="308" y="54"/>
                    <a:pt x="316" y="70"/>
                    <a:pt x="320" y="87"/>
                  </a:cubicBezTo>
                  <a:cubicBezTo>
                    <a:pt x="320" y="87"/>
                    <a:pt x="320" y="88"/>
                    <a:pt x="320" y="88"/>
                  </a:cubicBezTo>
                  <a:cubicBezTo>
                    <a:pt x="216" y="119"/>
                    <a:pt x="109" y="133"/>
                    <a:pt x="1" y="138"/>
                  </a:cubicBezTo>
                  <a:close/>
                </a:path>
              </a:pathLst>
            </a:custGeom>
            <a:solidFill>
              <a:srgbClr val="FFC000"/>
            </a:solidFill>
            <a:ln>
              <a:noFill/>
            </a:ln>
          </p:spPr>
          <p:txBody>
            <a:bodyPr vert="horz" wrap="square" lIns="91440" tIns="45720" rIns="91440" bIns="45720" numCol="1" anchor="t" anchorCtr="0" compatLnSpc="1">
              <a:prstTxWarp prst="textNoShape">
                <a:avLst/>
              </a:prstTxWarp>
            </a:bodyPr>
            <a:lstStyle/>
            <a:p>
              <a:endParaRPr lang="es-PE">
                <a:cs typeface="B Nazanin" panose="00000700000000000000" pitchFamily="2" charset="-78"/>
              </a:endParaRPr>
            </a:p>
          </p:txBody>
        </p:sp>
        <p:sp>
          <p:nvSpPr>
            <p:cNvPr id="11" name="Freeform 7">
              <a:extLst>
                <a:ext uri="{FF2B5EF4-FFF2-40B4-BE49-F238E27FC236}">
                  <a16:creationId xmlns:a16="http://schemas.microsoft.com/office/drawing/2014/main" id="{0681B1F5-A6C5-4C89-898D-C5504014324A}"/>
                </a:ext>
              </a:extLst>
            </p:cNvPr>
            <p:cNvSpPr>
              <a:spLocks/>
            </p:cNvSpPr>
            <p:nvPr/>
          </p:nvSpPr>
          <p:spPr bwMode="auto">
            <a:xfrm>
              <a:off x="11503025" y="6099175"/>
              <a:ext cx="192088" cy="190500"/>
            </a:xfrm>
            <a:custGeom>
              <a:avLst/>
              <a:gdLst>
                <a:gd name="T0" fmla="*/ 115 w 134"/>
                <a:gd name="T1" fmla="*/ 123 h 132"/>
                <a:gd name="T2" fmla="*/ 43 w 134"/>
                <a:gd name="T3" fmla="*/ 32 h 132"/>
                <a:gd name="T4" fmla="*/ 42 w 134"/>
                <a:gd name="T5" fmla="*/ 33 h 132"/>
                <a:gd name="T6" fmla="*/ 49 w 134"/>
                <a:gd name="T7" fmla="*/ 38 h 132"/>
                <a:gd name="T8" fmla="*/ 56 w 134"/>
                <a:gd name="T9" fmla="*/ 43 h 132"/>
                <a:gd name="T10" fmla="*/ 101 w 134"/>
                <a:gd name="T11" fmla="*/ 107 h 132"/>
                <a:gd name="T12" fmla="*/ 103 w 134"/>
                <a:gd name="T13" fmla="*/ 120 h 132"/>
                <a:gd name="T14" fmla="*/ 95 w 134"/>
                <a:gd name="T15" fmla="*/ 131 h 132"/>
                <a:gd name="T16" fmla="*/ 68 w 134"/>
                <a:gd name="T17" fmla="*/ 128 h 132"/>
                <a:gd name="T18" fmla="*/ 18 w 134"/>
                <a:gd name="T19" fmla="*/ 84 h 132"/>
                <a:gd name="T20" fmla="*/ 2 w 134"/>
                <a:gd name="T21" fmla="*/ 28 h 132"/>
                <a:gd name="T22" fmla="*/ 1 w 134"/>
                <a:gd name="T23" fmla="*/ 12 h 132"/>
                <a:gd name="T24" fmla="*/ 12 w 134"/>
                <a:gd name="T25" fmla="*/ 1 h 132"/>
                <a:gd name="T26" fmla="*/ 71 w 134"/>
                <a:gd name="T27" fmla="*/ 14 h 132"/>
                <a:gd name="T28" fmla="*/ 110 w 134"/>
                <a:gd name="T29" fmla="*/ 37 h 132"/>
                <a:gd name="T30" fmla="*/ 132 w 134"/>
                <a:gd name="T31" fmla="*/ 81 h 132"/>
                <a:gd name="T32" fmla="*/ 120 w 134"/>
                <a:gd name="T33" fmla="*/ 119 h 132"/>
                <a:gd name="T34" fmla="*/ 115 w 134"/>
                <a:gd name="T35" fmla="*/ 123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34" h="132">
                  <a:moveTo>
                    <a:pt x="115" y="123"/>
                  </a:moveTo>
                  <a:cubicBezTo>
                    <a:pt x="103" y="83"/>
                    <a:pt x="81" y="51"/>
                    <a:pt x="43" y="32"/>
                  </a:cubicBezTo>
                  <a:cubicBezTo>
                    <a:pt x="43" y="32"/>
                    <a:pt x="43" y="32"/>
                    <a:pt x="42" y="33"/>
                  </a:cubicBezTo>
                  <a:cubicBezTo>
                    <a:pt x="45" y="34"/>
                    <a:pt x="47" y="36"/>
                    <a:pt x="49" y="38"/>
                  </a:cubicBezTo>
                  <a:cubicBezTo>
                    <a:pt x="52" y="39"/>
                    <a:pt x="54" y="41"/>
                    <a:pt x="56" y="43"/>
                  </a:cubicBezTo>
                  <a:cubicBezTo>
                    <a:pt x="77" y="60"/>
                    <a:pt x="93" y="81"/>
                    <a:pt x="101" y="107"/>
                  </a:cubicBezTo>
                  <a:cubicBezTo>
                    <a:pt x="102" y="112"/>
                    <a:pt x="103" y="116"/>
                    <a:pt x="103" y="120"/>
                  </a:cubicBezTo>
                  <a:cubicBezTo>
                    <a:pt x="104" y="127"/>
                    <a:pt x="101" y="130"/>
                    <a:pt x="95" y="131"/>
                  </a:cubicBezTo>
                  <a:cubicBezTo>
                    <a:pt x="85" y="132"/>
                    <a:pt x="76" y="131"/>
                    <a:pt x="68" y="128"/>
                  </a:cubicBezTo>
                  <a:cubicBezTo>
                    <a:pt x="46" y="119"/>
                    <a:pt x="29" y="105"/>
                    <a:pt x="18" y="84"/>
                  </a:cubicBezTo>
                  <a:cubicBezTo>
                    <a:pt x="10" y="66"/>
                    <a:pt x="5" y="47"/>
                    <a:pt x="2" y="28"/>
                  </a:cubicBezTo>
                  <a:cubicBezTo>
                    <a:pt x="2" y="23"/>
                    <a:pt x="1" y="17"/>
                    <a:pt x="1" y="12"/>
                  </a:cubicBezTo>
                  <a:cubicBezTo>
                    <a:pt x="0" y="4"/>
                    <a:pt x="4" y="0"/>
                    <a:pt x="12" y="1"/>
                  </a:cubicBezTo>
                  <a:cubicBezTo>
                    <a:pt x="32" y="4"/>
                    <a:pt x="52" y="7"/>
                    <a:pt x="71" y="14"/>
                  </a:cubicBezTo>
                  <a:cubicBezTo>
                    <a:pt x="85" y="19"/>
                    <a:pt x="99" y="26"/>
                    <a:pt x="110" y="37"/>
                  </a:cubicBezTo>
                  <a:cubicBezTo>
                    <a:pt x="121" y="50"/>
                    <a:pt x="130" y="64"/>
                    <a:pt x="132" y="81"/>
                  </a:cubicBezTo>
                  <a:cubicBezTo>
                    <a:pt x="134" y="96"/>
                    <a:pt x="130" y="109"/>
                    <a:pt x="120" y="119"/>
                  </a:cubicBezTo>
                  <a:cubicBezTo>
                    <a:pt x="119" y="121"/>
                    <a:pt x="117" y="122"/>
                    <a:pt x="115" y="123"/>
                  </a:cubicBezTo>
                  <a:close/>
                </a:path>
              </a:pathLst>
            </a:custGeom>
            <a:solidFill>
              <a:srgbClr val="FFC000"/>
            </a:solidFill>
            <a:ln>
              <a:noFill/>
            </a:ln>
          </p:spPr>
          <p:txBody>
            <a:bodyPr vert="horz" wrap="square" lIns="91440" tIns="45720" rIns="91440" bIns="45720" numCol="1" anchor="t" anchorCtr="0" compatLnSpc="1">
              <a:prstTxWarp prst="textNoShape">
                <a:avLst/>
              </a:prstTxWarp>
            </a:bodyPr>
            <a:lstStyle/>
            <a:p>
              <a:endParaRPr lang="es-PE">
                <a:cs typeface="B Nazanin" panose="00000700000000000000" pitchFamily="2" charset="-78"/>
              </a:endParaRPr>
            </a:p>
          </p:txBody>
        </p:sp>
        <p:sp>
          <p:nvSpPr>
            <p:cNvPr id="12" name="Freeform 8">
              <a:extLst>
                <a:ext uri="{FF2B5EF4-FFF2-40B4-BE49-F238E27FC236}">
                  <a16:creationId xmlns:a16="http://schemas.microsoft.com/office/drawing/2014/main" id="{1C57E96F-76C9-4B45-B407-8F2F48489912}"/>
                </a:ext>
              </a:extLst>
            </p:cNvPr>
            <p:cNvSpPr>
              <a:spLocks/>
            </p:cNvSpPr>
            <p:nvPr/>
          </p:nvSpPr>
          <p:spPr bwMode="auto">
            <a:xfrm>
              <a:off x="11299825" y="6316663"/>
              <a:ext cx="171450" cy="177800"/>
            </a:xfrm>
            <a:custGeom>
              <a:avLst/>
              <a:gdLst>
                <a:gd name="T0" fmla="*/ 119 w 119"/>
                <a:gd name="T1" fmla="*/ 44 h 123"/>
                <a:gd name="T2" fmla="*/ 105 w 119"/>
                <a:gd name="T3" fmla="*/ 121 h 123"/>
                <a:gd name="T4" fmla="*/ 97 w 119"/>
                <a:gd name="T5" fmla="*/ 121 h 123"/>
                <a:gd name="T6" fmla="*/ 58 w 119"/>
                <a:gd name="T7" fmla="*/ 123 h 123"/>
                <a:gd name="T8" fmla="*/ 49 w 119"/>
                <a:gd name="T9" fmla="*/ 122 h 123"/>
                <a:gd name="T10" fmla="*/ 6 w 119"/>
                <a:gd name="T11" fmla="*/ 101 h 123"/>
                <a:gd name="T12" fmla="*/ 4 w 119"/>
                <a:gd name="T13" fmla="*/ 98 h 123"/>
                <a:gd name="T14" fmla="*/ 0 w 119"/>
                <a:gd name="T15" fmla="*/ 2 h 123"/>
                <a:gd name="T16" fmla="*/ 0 w 119"/>
                <a:gd name="T17" fmla="*/ 0 h 123"/>
                <a:gd name="T18" fmla="*/ 119 w 119"/>
                <a:gd name="T19" fmla="*/ 44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9" h="123">
                  <a:moveTo>
                    <a:pt x="119" y="44"/>
                  </a:moveTo>
                  <a:cubicBezTo>
                    <a:pt x="108" y="68"/>
                    <a:pt x="104" y="94"/>
                    <a:pt x="105" y="121"/>
                  </a:cubicBezTo>
                  <a:cubicBezTo>
                    <a:pt x="102" y="121"/>
                    <a:pt x="100" y="121"/>
                    <a:pt x="97" y="121"/>
                  </a:cubicBezTo>
                  <a:cubicBezTo>
                    <a:pt x="84" y="122"/>
                    <a:pt x="71" y="123"/>
                    <a:pt x="58" y="123"/>
                  </a:cubicBezTo>
                  <a:cubicBezTo>
                    <a:pt x="55" y="123"/>
                    <a:pt x="52" y="123"/>
                    <a:pt x="49" y="122"/>
                  </a:cubicBezTo>
                  <a:cubicBezTo>
                    <a:pt x="35" y="115"/>
                    <a:pt x="20" y="108"/>
                    <a:pt x="6" y="101"/>
                  </a:cubicBezTo>
                  <a:cubicBezTo>
                    <a:pt x="5" y="101"/>
                    <a:pt x="4" y="99"/>
                    <a:pt x="4" y="98"/>
                  </a:cubicBezTo>
                  <a:cubicBezTo>
                    <a:pt x="2" y="66"/>
                    <a:pt x="1" y="34"/>
                    <a:pt x="0" y="2"/>
                  </a:cubicBezTo>
                  <a:cubicBezTo>
                    <a:pt x="0" y="1"/>
                    <a:pt x="0" y="1"/>
                    <a:pt x="0" y="0"/>
                  </a:cubicBezTo>
                  <a:cubicBezTo>
                    <a:pt x="39" y="15"/>
                    <a:pt x="78" y="32"/>
                    <a:pt x="119" y="44"/>
                  </a:cubicBezTo>
                  <a:close/>
                </a:path>
              </a:pathLst>
            </a:custGeom>
            <a:solidFill>
              <a:srgbClr val="FFC000"/>
            </a:solidFill>
            <a:ln>
              <a:noFill/>
            </a:ln>
          </p:spPr>
          <p:txBody>
            <a:bodyPr vert="horz" wrap="square" lIns="91440" tIns="45720" rIns="91440" bIns="45720" numCol="1" anchor="t" anchorCtr="0" compatLnSpc="1">
              <a:prstTxWarp prst="textNoShape">
                <a:avLst/>
              </a:prstTxWarp>
            </a:bodyPr>
            <a:lstStyle/>
            <a:p>
              <a:endParaRPr lang="es-PE">
                <a:cs typeface="B Nazanin" panose="00000700000000000000" pitchFamily="2" charset="-78"/>
              </a:endParaRPr>
            </a:p>
          </p:txBody>
        </p:sp>
        <p:sp>
          <p:nvSpPr>
            <p:cNvPr id="13" name="Freeform 9">
              <a:extLst>
                <a:ext uri="{FF2B5EF4-FFF2-40B4-BE49-F238E27FC236}">
                  <a16:creationId xmlns:a16="http://schemas.microsoft.com/office/drawing/2014/main" id="{FD48FC28-BCB6-4451-A287-6280281EAC5B}"/>
                </a:ext>
              </a:extLst>
            </p:cNvPr>
            <p:cNvSpPr>
              <a:spLocks/>
            </p:cNvSpPr>
            <p:nvPr/>
          </p:nvSpPr>
          <p:spPr bwMode="auto">
            <a:xfrm>
              <a:off x="11547475" y="6621463"/>
              <a:ext cx="342900" cy="95250"/>
            </a:xfrm>
            <a:custGeom>
              <a:avLst/>
              <a:gdLst>
                <a:gd name="T0" fmla="*/ 238 w 238"/>
                <a:gd name="T1" fmla="*/ 1 h 66"/>
                <a:gd name="T2" fmla="*/ 225 w 238"/>
                <a:gd name="T3" fmla="*/ 18 h 66"/>
                <a:gd name="T4" fmla="*/ 177 w 238"/>
                <a:gd name="T5" fmla="*/ 54 h 66"/>
                <a:gd name="T6" fmla="*/ 142 w 238"/>
                <a:gd name="T7" fmla="*/ 64 h 66"/>
                <a:gd name="T8" fmla="*/ 109 w 238"/>
                <a:gd name="T9" fmla="*/ 53 h 66"/>
                <a:gd name="T10" fmla="*/ 101 w 238"/>
                <a:gd name="T11" fmla="*/ 53 h 66"/>
                <a:gd name="T12" fmla="*/ 47 w 238"/>
                <a:gd name="T13" fmla="*/ 60 h 66"/>
                <a:gd name="T14" fmla="*/ 1 w 238"/>
                <a:gd name="T15" fmla="*/ 35 h 66"/>
                <a:gd name="T16" fmla="*/ 0 w 238"/>
                <a:gd name="T17" fmla="*/ 33 h 66"/>
                <a:gd name="T18" fmla="*/ 238 w 238"/>
                <a:gd name="T19" fmla="*/ 0 h 66"/>
                <a:gd name="T20" fmla="*/ 238 w 238"/>
                <a:gd name="T21" fmla="*/ 1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8" h="66">
                  <a:moveTo>
                    <a:pt x="238" y="1"/>
                  </a:moveTo>
                  <a:cubicBezTo>
                    <a:pt x="234" y="7"/>
                    <a:pt x="230" y="12"/>
                    <a:pt x="225" y="18"/>
                  </a:cubicBezTo>
                  <a:cubicBezTo>
                    <a:pt x="211" y="33"/>
                    <a:pt x="195" y="45"/>
                    <a:pt x="177" y="54"/>
                  </a:cubicBezTo>
                  <a:cubicBezTo>
                    <a:pt x="166" y="59"/>
                    <a:pt x="155" y="63"/>
                    <a:pt x="142" y="64"/>
                  </a:cubicBezTo>
                  <a:cubicBezTo>
                    <a:pt x="130" y="64"/>
                    <a:pt x="119" y="60"/>
                    <a:pt x="109" y="53"/>
                  </a:cubicBezTo>
                  <a:cubicBezTo>
                    <a:pt x="106" y="52"/>
                    <a:pt x="104" y="51"/>
                    <a:pt x="101" y="53"/>
                  </a:cubicBezTo>
                  <a:cubicBezTo>
                    <a:pt x="84" y="65"/>
                    <a:pt x="66" y="66"/>
                    <a:pt x="47" y="60"/>
                  </a:cubicBezTo>
                  <a:cubicBezTo>
                    <a:pt x="30" y="55"/>
                    <a:pt x="15" y="46"/>
                    <a:pt x="1" y="35"/>
                  </a:cubicBezTo>
                  <a:cubicBezTo>
                    <a:pt x="1" y="34"/>
                    <a:pt x="1" y="34"/>
                    <a:pt x="0" y="33"/>
                  </a:cubicBezTo>
                  <a:cubicBezTo>
                    <a:pt x="81" y="29"/>
                    <a:pt x="160" y="21"/>
                    <a:pt x="238" y="0"/>
                  </a:cubicBezTo>
                  <a:cubicBezTo>
                    <a:pt x="238" y="0"/>
                    <a:pt x="238" y="1"/>
                    <a:pt x="238" y="1"/>
                  </a:cubicBezTo>
                  <a:close/>
                </a:path>
              </a:pathLst>
            </a:custGeom>
            <a:solidFill>
              <a:srgbClr val="FFC000"/>
            </a:solidFill>
            <a:ln>
              <a:noFill/>
            </a:ln>
          </p:spPr>
          <p:txBody>
            <a:bodyPr vert="horz" wrap="square" lIns="91440" tIns="45720" rIns="91440" bIns="45720" numCol="1" anchor="t" anchorCtr="0" compatLnSpc="1">
              <a:prstTxWarp prst="textNoShape">
                <a:avLst/>
              </a:prstTxWarp>
            </a:bodyPr>
            <a:lstStyle/>
            <a:p>
              <a:endParaRPr lang="es-PE">
                <a:cs typeface="B Nazanin" panose="00000700000000000000" pitchFamily="2" charset="-78"/>
              </a:endParaRPr>
            </a:p>
          </p:txBody>
        </p:sp>
        <p:sp>
          <p:nvSpPr>
            <p:cNvPr id="14" name="Freeform 10">
              <a:extLst>
                <a:ext uri="{FF2B5EF4-FFF2-40B4-BE49-F238E27FC236}">
                  <a16:creationId xmlns:a16="http://schemas.microsoft.com/office/drawing/2014/main" id="{5A508265-FE46-4556-BEB0-065ECB2D3EAB}"/>
                </a:ext>
              </a:extLst>
            </p:cNvPr>
            <p:cNvSpPr>
              <a:spLocks/>
            </p:cNvSpPr>
            <p:nvPr/>
          </p:nvSpPr>
          <p:spPr bwMode="auto">
            <a:xfrm>
              <a:off x="11904663" y="6340475"/>
              <a:ext cx="119063" cy="76200"/>
            </a:xfrm>
            <a:custGeom>
              <a:avLst/>
              <a:gdLst>
                <a:gd name="T0" fmla="*/ 0 w 83"/>
                <a:gd name="T1" fmla="*/ 3 h 53"/>
                <a:gd name="T2" fmla="*/ 11 w 83"/>
                <a:gd name="T3" fmla="*/ 2 h 53"/>
                <a:gd name="T4" fmla="*/ 60 w 83"/>
                <a:gd name="T5" fmla="*/ 4 h 53"/>
                <a:gd name="T6" fmla="*/ 76 w 83"/>
                <a:gd name="T7" fmla="*/ 12 h 53"/>
                <a:gd name="T8" fmla="*/ 75 w 83"/>
                <a:gd name="T9" fmla="*/ 31 h 53"/>
                <a:gd name="T10" fmla="*/ 39 w 83"/>
                <a:gd name="T11" fmla="*/ 48 h 53"/>
                <a:gd name="T12" fmla="*/ 22 w 83"/>
                <a:gd name="T13" fmla="*/ 53 h 53"/>
                <a:gd name="T14" fmla="*/ 0 w 83"/>
                <a:gd name="T15" fmla="*/ 3 h 5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3" h="53">
                  <a:moveTo>
                    <a:pt x="0" y="3"/>
                  </a:moveTo>
                  <a:cubicBezTo>
                    <a:pt x="4" y="2"/>
                    <a:pt x="7" y="2"/>
                    <a:pt x="11" y="2"/>
                  </a:cubicBezTo>
                  <a:cubicBezTo>
                    <a:pt x="27" y="1"/>
                    <a:pt x="44" y="0"/>
                    <a:pt x="60" y="4"/>
                  </a:cubicBezTo>
                  <a:cubicBezTo>
                    <a:pt x="66" y="6"/>
                    <a:pt x="71" y="8"/>
                    <a:pt x="76" y="12"/>
                  </a:cubicBezTo>
                  <a:cubicBezTo>
                    <a:pt x="83" y="18"/>
                    <a:pt x="83" y="26"/>
                    <a:pt x="75" y="31"/>
                  </a:cubicBezTo>
                  <a:cubicBezTo>
                    <a:pt x="64" y="39"/>
                    <a:pt x="52" y="43"/>
                    <a:pt x="39" y="48"/>
                  </a:cubicBezTo>
                  <a:cubicBezTo>
                    <a:pt x="34" y="49"/>
                    <a:pt x="28" y="51"/>
                    <a:pt x="22" y="53"/>
                  </a:cubicBezTo>
                  <a:cubicBezTo>
                    <a:pt x="18" y="35"/>
                    <a:pt x="11" y="18"/>
                    <a:pt x="0" y="3"/>
                  </a:cubicBezTo>
                  <a:close/>
                </a:path>
              </a:pathLst>
            </a:custGeom>
            <a:solidFill>
              <a:srgbClr val="FFC000"/>
            </a:solidFill>
            <a:ln>
              <a:noFill/>
            </a:ln>
          </p:spPr>
          <p:txBody>
            <a:bodyPr vert="horz" wrap="square" lIns="91440" tIns="45720" rIns="91440" bIns="45720" numCol="1" anchor="t" anchorCtr="0" compatLnSpc="1">
              <a:prstTxWarp prst="textNoShape">
                <a:avLst/>
              </a:prstTxWarp>
            </a:bodyPr>
            <a:lstStyle/>
            <a:p>
              <a:endParaRPr lang="es-PE">
                <a:cs typeface="B Nazanin" panose="00000700000000000000" pitchFamily="2" charset="-78"/>
              </a:endParaRPr>
            </a:p>
          </p:txBody>
        </p:sp>
        <p:sp>
          <p:nvSpPr>
            <p:cNvPr id="15" name="Freeform 11">
              <a:extLst>
                <a:ext uri="{FF2B5EF4-FFF2-40B4-BE49-F238E27FC236}">
                  <a16:creationId xmlns:a16="http://schemas.microsoft.com/office/drawing/2014/main" id="{C04FFD53-1AFB-463B-874E-D59C5DC905C0}"/>
                </a:ext>
              </a:extLst>
            </p:cNvPr>
            <p:cNvSpPr>
              <a:spLocks/>
            </p:cNvSpPr>
            <p:nvPr/>
          </p:nvSpPr>
          <p:spPr bwMode="auto">
            <a:xfrm>
              <a:off x="11690350" y="6176963"/>
              <a:ext cx="82550" cy="134938"/>
            </a:xfrm>
            <a:custGeom>
              <a:avLst/>
              <a:gdLst>
                <a:gd name="T0" fmla="*/ 1 w 58"/>
                <a:gd name="T1" fmla="*/ 87 h 93"/>
                <a:gd name="T2" fmla="*/ 20 w 58"/>
                <a:gd name="T3" fmla="*/ 33 h 93"/>
                <a:gd name="T4" fmla="*/ 37 w 58"/>
                <a:gd name="T5" fmla="*/ 9 h 93"/>
                <a:gd name="T6" fmla="*/ 39 w 58"/>
                <a:gd name="T7" fmla="*/ 4 h 93"/>
                <a:gd name="T8" fmla="*/ 46 w 58"/>
                <a:gd name="T9" fmla="*/ 0 h 93"/>
                <a:gd name="T10" fmla="*/ 52 w 58"/>
                <a:gd name="T11" fmla="*/ 2 h 93"/>
                <a:gd name="T12" fmla="*/ 56 w 58"/>
                <a:gd name="T13" fmla="*/ 10 h 93"/>
                <a:gd name="T14" fmla="*/ 46 w 58"/>
                <a:gd name="T15" fmla="*/ 30 h 93"/>
                <a:gd name="T16" fmla="*/ 27 w 58"/>
                <a:gd name="T17" fmla="*/ 57 h 93"/>
                <a:gd name="T18" fmla="*/ 19 w 58"/>
                <a:gd name="T19" fmla="*/ 86 h 93"/>
                <a:gd name="T20" fmla="*/ 16 w 58"/>
                <a:gd name="T21" fmla="*/ 91 h 93"/>
                <a:gd name="T22" fmla="*/ 6 w 58"/>
                <a:gd name="T23" fmla="*/ 92 h 93"/>
                <a:gd name="T24" fmla="*/ 1 w 58"/>
                <a:gd name="T25" fmla="*/ 87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8" h="93">
                  <a:moveTo>
                    <a:pt x="1" y="87"/>
                  </a:moveTo>
                  <a:cubicBezTo>
                    <a:pt x="0" y="67"/>
                    <a:pt x="8" y="49"/>
                    <a:pt x="20" y="33"/>
                  </a:cubicBezTo>
                  <a:cubicBezTo>
                    <a:pt x="26" y="25"/>
                    <a:pt x="31" y="17"/>
                    <a:pt x="37" y="9"/>
                  </a:cubicBezTo>
                  <a:cubicBezTo>
                    <a:pt x="38" y="8"/>
                    <a:pt x="39" y="6"/>
                    <a:pt x="39" y="4"/>
                  </a:cubicBezTo>
                  <a:cubicBezTo>
                    <a:pt x="41" y="1"/>
                    <a:pt x="43" y="0"/>
                    <a:pt x="46" y="0"/>
                  </a:cubicBezTo>
                  <a:cubicBezTo>
                    <a:pt x="48" y="1"/>
                    <a:pt x="50" y="1"/>
                    <a:pt x="52" y="2"/>
                  </a:cubicBezTo>
                  <a:cubicBezTo>
                    <a:pt x="56" y="3"/>
                    <a:pt x="58" y="6"/>
                    <a:pt x="56" y="10"/>
                  </a:cubicBezTo>
                  <a:cubicBezTo>
                    <a:pt x="53" y="17"/>
                    <a:pt x="50" y="23"/>
                    <a:pt x="46" y="30"/>
                  </a:cubicBezTo>
                  <a:cubicBezTo>
                    <a:pt x="40" y="39"/>
                    <a:pt x="33" y="48"/>
                    <a:pt x="27" y="57"/>
                  </a:cubicBezTo>
                  <a:cubicBezTo>
                    <a:pt x="21" y="66"/>
                    <a:pt x="19" y="76"/>
                    <a:pt x="19" y="86"/>
                  </a:cubicBezTo>
                  <a:cubicBezTo>
                    <a:pt x="19" y="89"/>
                    <a:pt x="18" y="90"/>
                    <a:pt x="16" y="91"/>
                  </a:cubicBezTo>
                  <a:cubicBezTo>
                    <a:pt x="12" y="91"/>
                    <a:pt x="9" y="92"/>
                    <a:pt x="6" y="92"/>
                  </a:cubicBezTo>
                  <a:cubicBezTo>
                    <a:pt x="0" y="93"/>
                    <a:pt x="0" y="93"/>
                    <a:pt x="1" y="87"/>
                  </a:cubicBezTo>
                  <a:close/>
                </a:path>
              </a:pathLst>
            </a:custGeom>
            <a:solidFill>
              <a:srgbClr val="FFC000"/>
            </a:solidFill>
            <a:ln>
              <a:noFill/>
            </a:ln>
          </p:spPr>
          <p:txBody>
            <a:bodyPr vert="horz" wrap="square" lIns="91440" tIns="45720" rIns="91440" bIns="45720" numCol="1" anchor="t" anchorCtr="0" compatLnSpc="1">
              <a:prstTxWarp prst="textNoShape">
                <a:avLst/>
              </a:prstTxWarp>
            </a:bodyPr>
            <a:lstStyle/>
            <a:p>
              <a:endParaRPr lang="es-PE">
                <a:cs typeface="B Nazanin" panose="00000700000000000000" pitchFamily="2" charset="-78"/>
              </a:endParaRPr>
            </a:p>
          </p:txBody>
        </p:sp>
      </p:grpSp>
      <p:grpSp>
        <p:nvGrpSpPr>
          <p:cNvPr id="16" name="Grupo 15">
            <a:extLst>
              <a:ext uri="{FF2B5EF4-FFF2-40B4-BE49-F238E27FC236}">
                <a16:creationId xmlns:a16="http://schemas.microsoft.com/office/drawing/2014/main" id="{E3CD37D5-A078-47C2-96A6-7D9EA451E59C}"/>
              </a:ext>
            </a:extLst>
          </p:cNvPr>
          <p:cNvGrpSpPr/>
          <p:nvPr/>
        </p:nvGrpSpPr>
        <p:grpSpPr>
          <a:xfrm rot="10800000">
            <a:off x="120811" y="6612571"/>
            <a:ext cx="11775915" cy="145782"/>
            <a:chOff x="120811" y="6612571"/>
            <a:chExt cx="11775915" cy="145782"/>
          </a:xfrm>
        </p:grpSpPr>
        <p:cxnSp>
          <p:nvCxnSpPr>
            <p:cNvPr id="17" name="Conector recto 16">
              <a:extLst>
                <a:ext uri="{FF2B5EF4-FFF2-40B4-BE49-F238E27FC236}">
                  <a16:creationId xmlns:a16="http://schemas.microsoft.com/office/drawing/2014/main" id="{A6B3C53C-386F-4A8E-923C-B5B19AB8D766}"/>
                </a:ext>
              </a:extLst>
            </p:cNvPr>
            <p:cNvCxnSpPr>
              <a:cxnSpLocks/>
            </p:cNvCxnSpPr>
            <p:nvPr/>
          </p:nvCxnSpPr>
          <p:spPr>
            <a:xfrm>
              <a:off x="6550702" y="6672530"/>
              <a:ext cx="5346024" cy="0"/>
            </a:xfrm>
            <a:prstGeom prst="line">
              <a:avLst/>
            </a:prstGeom>
            <a:ln w="28575">
              <a:solidFill>
                <a:schemeClr val="accent3">
                  <a:lumMod val="75000"/>
                </a:schemeClr>
              </a:solidFill>
              <a:prstDash val="dash"/>
            </a:ln>
          </p:spPr>
          <p:style>
            <a:lnRef idx="1">
              <a:schemeClr val="accent1"/>
            </a:lnRef>
            <a:fillRef idx="0">
              <a:schemeClr val="accent1"/>
            </a:fillRef>
            <a:effectRef idx="0">
              <a:schemeClr val="accent1"/>
            </a:effectRef>
            <a:fontRef idx="minor">
              <a:schemeClr val="tx1"/>
            </a:fontRef>
          </p:style>
        </p:cxnSp>
        <p:sp>
          <p:nvSpPr>
            <p:cNvPr id="18" name="Rectángulo 17">
              <a:extLst>
                <a:ext uri="{FF2B5EF4-FFF2-40B4-BE49-F238E27FC236}">
                  <a16:creationId xmlns:a16="http://schemas.microsoft.com/office/drawing/2014/main" id="{42B110C6-BFAE-45A6-A647-8558564B3C7F}"/>
                </a:ext>
              </a:extLst>
            </p:cNvPr>
            <p:cNvSpPr/>
            <p:nvPr/>
          </p:nvSpPr>
          <p:spPr>
            <a:xfrm>
              <a:off x="120811" y="6612571"/>
              <a:ext cx="7224369" cy="145782"/>
            </a:xfrm>
            <a:prstGeom prst="rect">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PE">
                <a:cs typeface="B Nazanin" panose="00000700000000000000" pitchFamily="2" charset="-78"/>
              </a:endParaRPr>
            </a:p>
          </p:txBody>
        </p:sp>
      </p:grpSp>
      <p:grpSp>
        <p:nvGrpSpPr>
          <p:cNvPr id="56" name="Grupo 55">
            <a:extLst>
              <a:ext uri="{FF2B5EF4-FFF2-40B4-BE49-F238E27FC236}">
                <a16:creationId xmlns:a16="http://schemas.microsoft.com/office/drawing/2014/main" id="{6A6A7AAF-6C32-CBC8-1EAC-351D581BA5B4}"/>
              </a:ext>
            </a:extLst>
          </p:cNvPr>
          <p:cNvGrpSpPr/>
          <p:nvPr/>
        </p:nvGrpSpPr>
        <p:grpSpPr>
          <a:xfrm>
            <a:off x="1096963" y="1501775"/>
            <a:ext cx="5432425" cy="4232276"/>
            <a:chOff x="1096963" y="1501775"/>
            <a:chExt cx="5432425" cy="4232276"/>
          </a:xfrm>
        </p:grpSpPr>
        <p:sp>
          <p:nvSpPr>
            <p:cNvPr id="19" name="Freeform 5">
              <a:extLst>
                <a:ext uri="{FF2B5EF4-FFF2-40B4-BE49-F238E27FC236}">
                  <a16:creationId xmlns:a16="http://schemas.microsoft.com/office/drawing/2014/main" id="{4AA51E54-619B-6C14-3851-46A5B9EB069B}"/>
                </a:ext>
              </a:extLst>
            </p:cNvPr>
            <p:cNvSpPr>
              <a:spLocks/>
            </p:cNvSpPr>
            <p:nvPr/>
          </p:nvSpPr>
          <p:spPr bwMode="auto">
            <a:xfrm>
              <a:off x="1096963" y="1501775"/>
              <a:ext cx="5432425" cy="2633663"/>
            </a:xfrm>
            <a:custGeom>
              <a:avLst/>
              <a:gdLst>
                <a:gd name="T0" fmla="*/ 364 w 1071"/>
                <a:gd name="T1" fmla="*/ 478 h 519"/>
                <a:gd name="T2" fmla="*/ 342 w 1071"/>
                <a:gd name="T3" fmla="*/ 411 h 519"/>
                <a:gd name="T4" fmla="*/ 339 w 1071"/>
                <a:gd name="T5" fmla="*/ 499 h 519"/>
                <a:gd name="T6" fmla="*/ 309 w 1071"/>
                <a:gd name="T7" fmla="*/ 428 h 519"/>
                <a:gd name="T8" fmla="*/ 286 w 1071"/>
                <a:gd name="T9" fmla="*/ 501 h 519"/>
                <a:gd name="T10" fmla="*/ 251 w 1071"/>
                <a:gd name="T11" fmla="*/ 507 h 519"/>
                <a:gd name="T12" fmla="*/ 228 w 1071"/>
                <a:gd name="T13" fmla="*/ 438 h 519"/>
                <a:gd name="T14" fmla="*/ 200 w 1071"/>
                <a:gd name="T15" fmla="*/ 517 h 519"/>
                <a:gd name="T16" fmla="*/ 185 w 1071"/>
                <a:gd name="T17" fmla="*/ 376 h 519"/>
                <a:gd name="T18" fmla="*/ 174 w 1071"/>
                <a:gd name="T19" fmla="*/ 505 h 519"/>
                <a:gd name="T20" fmla="*/ 148 w 1071"/>
                <a:gd name="T21" fmla="*/ 497 h 519"/>
                <a:gd name="T22" fmla="*/ 125 w 1071"/>
                <a:gd name="T23" fmla="*/ 413 h 519"/>
                <a:gd name="T24" fmla="*/ 122 w 1071"/>
                <a:gd name="T25" fmla="*/ 497 h 519"/>
                <a:gd name="T26" fmla="*/ 91 w 1071"/>
                <a:gd name="T27" fmla="*/ 403 h 519"/>
                <a:gd name="T28" fmla="*/ 67 w 1071"/>
                <a:gd name="T29" fmla="*/ 428 h 519"/>
                <a:gd name="T30" fmla="*/ 2 w 1071"/>
                <a:gd name="T31" fmla="*/ 394 h 519"/>
                <a:gd name="T32" fmla="*/ 1 w 1071"/>
                <a:gd name="T33" fmla="*/ 194 h 519"/>
                <a:gd name="T34" fmla="*/ 72 w 1071"/>
                <a:gd name="T35" fmla="*/ 244 h 519"/>
                <a:gd name="T36" fmla="*/ 246 w 1071"/>
                <a:gd name="T37" fmla="*/ 292 h 519"/>
                <a:gd name="T38" fmla="*/ 473 w 1071"/>
                <a:gd name="T39" fmla="*/ 215 h 519"/>
                <a:gd name="T40" fmla="*/ 474 w 1071"/>
                <a:gd name="T41" fmla="*/ 126 h 519"/>
                <a:gd name="T42" fmla="*/ 229 w 1071"/>
                <a:gd name="T43" fmla="*/ 11 h 519"/>
                <a:gd name="T44" fmla="*/ 424 w 1071"/>
                <a:gd name="T45" fmla="*/ 31 h 519"/>
                <a:gd name="T46" fmla="*/ 564 w 1071"/>
                <a:gd name="T47" fmla="*/ 169 h 519"/>
                <a:gd name="T48" fmla="*/ 896 w 1071"/>
                <a:gd name="T49" fmla="*/ 78 h 519"/>
                <a:gd name="T50" fmla="*/ 1071 w 1071"/>
                <a:gd name="T51" fmla="*/ 210 h 519"/>
                <a:gd name="T52" fmla="*/ 1026 w 1071"/>
                <a:gd name="T53" fmla="*/ 365 h 519"/>
                <a:gd name="T54" fmla="*/ 1010 w 1071"/>
                <a:gd name="T55" fmla="*/ 214 h 519"/>
                <a:gd name="T56" fmla="*/ 1002 w 1071"/>
                <a:gd name="T57" fmla="*/ 334 h 519"/>
                <a:gd name="T58" fmla="*/ 966 w 1071"/>
                <a:gd name="T59" fmla="*/ 315 h 519"/>
                <a:gd name="T60" fmla="*/ 943 w 1071"/>
                <a:gd name="T61" fmla="*/ 232 h 519"/>
                <a:gd name="T62" fmla="*/ 911 w 1071"/>
                <a:gd name="T63" fmla="*/ 305 h 519"/>
                <a:gd name="T64" fmla="*/ 898 w 1071"/>
                <a:gd name="T65" fmla="*/ 207 h 519"/>
                <a:gd name="T66" fmla="*/ 886 w 1071"/>
                <a:gd name="T67" fmla="*/ 293 h 519"/>
                <a:gd name="T68" fmla="*/ 853 w 1071"/>
                <a:gd name="T69" fmla="*/ 285 h 519"/>
                <a:gd name="T70" fmla="*/ 830 w 1071"/>
                <a:gd name="T71" fmla="*/ 213 h 519"/>
                <a:gd name="T72" fmla="*/ 828 w 1071"/>
                <a:gd name="T73" fmla="*/ 297 h 519"/>
                <a:gd name="T74" fmla="*/ 797 w 1071"/>
                <a:gd name="T75" fmla="*/ 220 h 519"/>
                <a:gd name="T76" fmla="*/ 774 w 1071"/>
                <a:gd name="T77" fmla="*/ 294 h 519"/>
                <a:gd name="T78" fmla="*/ 743 w 1071"/>
                <a:gd name="T79" fmla="*/ 300 h 519"/>
                <a:gd name="T80" fmla="*/ 737 w 1071"/>
                <a:gd name="T81" fmla="*/ 176 h 519"/>
                <a:gd name="T82" fmla="*/ 720 w 1071"/>
                <a:gd name="T83" fmla="*/ 309 h 519"/>
                <a:gd name="T84" fmla="*/ 696 w 1071"/>
                <a:gd name="T85" fmla="*/ 332 h 519"/>
                <a:gd name="T86" fmla="*/ 681 w 1071"/>
                <a:gd name="T87" fmla="*/ 240 h 519"/>
                <a:gd name="T88" fmla="*/ 660 w 1071"/>
                <a:gd name="T89" fmla="*/ 347 h 519"/>
                <a:gd name="T90" fmla="*/ 638 w 1071"/>
                <a:gd name="T91" fmla="*/ 339 h 519"/>
                <a:gd name="T92" fmla="*/ 631 w 1071"/>
                <a:gd name="T93" fmla="*/ 264 h 519"/>
                <a:gd name="T94" fmla="*/ 604 w 1071"/>
                <a:gd name="T95" fmla="*/ 374 h 519"/>
                <a:gd name="T96" fmla="*/ 581 w 1071"/>
                <a:gd name="T97" fmla="*/ 370 h 519"/>
                <a:gd name="T98" fmla="*/ 569 w 1071"/>
                <a:gd name="T99" fmla="*/ 295 h 519"/>
                <a:gd name="T100" fmla="*/ 557 w 1071"/>
                <a:gd name="T101" fmla="*/ 395 h 519"/>
                <a:gd name="T102" fmla="*/ 527 w 1071"/>
                <a:gd name="T103" fmla="*/ 412 h 519"/>
                <a:gd name="T104" fmla="*/ 526 w 1071"/>
                <a:gd name="T105" fmla="*/ 328 h 519"/>
                <a:gd name="T106" fmla="*/ 502 w 1071"/>
                <a:gd name="T107" fmla="*/ 419 h 519"/>
                <a:gd name="T108" fmla="*/ 471 w 1071"/>
                <a:gd name="T109" fmla="*/ 428 h 519"/>
                <a:gd name="T110" fmla="*/ 456 w 1071"/>
                <a:gd name="T111" fmla="*/ 310 h 519"/>
                <a:gd name="T112" fmla="*/ 446 w 1071"/>
                <a:gd name="T113" fmla="*/ 454 h 519"/>
                <a:gd name="T114" fmla="*/ 420 w 1071"/>
                <a:gd name="T115" fmla="*/ 385 h 519"/>
                <a:gd name="T116" fmla="*/ 397 w 1071"/>
                <a:gd name="T117" fmla="*/ 469 h 5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071" h="519">
                  <a:moveTo>
                    <a:pt x="396" y="478"/>
                  </a:moveTo>
                  <a:cubicBezTo>
                    <a:pt x="386" y="482"/>
                    <a:pt x="377" y="486"/>
                    <a:pt x="367" y="489"/>
                  </a:cubicBezTo>
                  <a:cubicBezTo>
                    <a:pt x="364" y="486"/>
                    <a:pt x="364" y="482"/>
                    <a:pt x="364" y="478"/>
                  </a:cubicBezTo>
                  <a:cubicBezTo>
                    <a:pt x="364" y="456"/>
                    <a:pt x="365" y="434"/>
                    <a:pt x="364" y="412"/>
                  </a:cubicBezTo>
                  <a:cubicBezTo>
                    <a:pt x="364" y="407"/>
                    <a:pt x="367" y="400"/>
                    <a:pt x="359" y="399"/>
                  </a:cubicBezTo>
                  <a:cubicBezTo>
                    <a:pt x="353" y="398"/>
                    <a:pt x="344" y="404"/>
                    <a:pt x="342" y="411"/>
                  </a:cubicBezTo>
                  <a:cubicBezTo>
                    <a:pt x="341" y="414"/>
                    <a:pt x="341" y="417"/>
                    <a:pt x="341" y="421"/>
                  </a:cubicBezTo>
                  <a:cubicBezTo>
                    <a:pt x="341" y="443"/>
                    <a:pt x="341" y="466"/>
                    <a:pt x="341" y="488"/>
                  </a:cubicBezTo>
                  <a:cubicBezTo>
                    <a:pt x="341" y="492"/>
                    <a:pt x="342" y="496"/>
                    <a:pt x="339" y="499"/>
                  </a:cubicBezTo>
                  <a:cubicBezTo>
                    <a:pt x="330" y="502"/>
                    <a:pt x="321" y="506"/>
                    <a:pt x="311" y="507"/>
                  </a:cubicBezTo>
                  <a:cubicBezTo>
                    <a:pt x="308" y="503"/>
                    <a:pt x="309" y="499"/>
                    <a:pt x="309" y="496"/>
                  </a:cubicBezTo>
                  <a:cubicBezTo>
                    <a:pt x="309" y="473"/>
                    <a:pt x="309" y="450"/>
                    <a:pt x="309" y="428"/>
                  </a:cubicBezTo>
                  <a:cubicBezTo>
                    <a:pt x="309" y="418"/>
                    <a:pt x="307" y="416"/>
                    <a:pt x="301" y="415"/>
                  </a:cubicBezTo>
                  <a:cubicBezTo>
                    <a:pt x="292" y="415"/>
                    <a:pt x="286" y="420"/>
                    <a:pt x="286" y="428"/>
                  </a:cubicBezTo>
                  <a:cubicBezTo>
                    <a:pt x="285" y="453"/>
                    <a:pt x="286" y="477"/>
                    <a:pt x="286" y="501"/>
                  </a:cubicBezTo>
                  <a:cubicBezTo>
                    <a:pt x="286" y="506"/>
                    <a:pt x="286" y="510"/>
                    <a:pt x="283" y="513"/>
                  </a:cubicBezTo>
                  <a:cubicBezTo>
                    <a:pt x="274" y="516"/>
                    <a:pt x="264" y="517"/>
                    <a:pt x="254" y="517"/>
                  </a:cubicBezTo>
                  <a:cubicBezTo>
                    <a:pt x="251" y="514"/>
                    <a:pt x="251" y="510"/>
                    <a:pt x="251" y="507"/>
                  </a:cubicBezTo>
                  <a:cubicBezTo>
                    <a:pt x="251" y="483"/>
                    <a:pt x="252" y="459"/>
                    <a:pt x="251" y="435"/>
                  </a:cubicBezTo>
                  <a:cubicBezTo>
                    <a:pt x="251" y="425"/>
                    <a:pt x="243" y="420"/>
                    <a:pt x="234" y="425"/>
                  </a:cubicBezTo>
                  <a:cubicBezTo>
                    <a:pt x="228" y="428"/>
                    <a:pt x="228" y="433"/>
                    <a:pt x="228" y="438"/>
                  </a:cubicBezTo>
                  <a:cubicBezTo>
                    <a:pt x="228" y="461"/>
                    <a:pt x="228" y="485"/>
                    <a:pt x="228" y="508"/>
                  </a:cubicBezTo>
                  <a:cubicBezTo>
                    <a:pt x="228" y="512"/>
                    <a:pt x="229" y="516"/>
                    <a:pt x="227" y="519"/>
                  </a:cubicBezTo>
                  <a:cubicBezTo>
                    <a:pt x="218" y="519"/>
                    <a:pt x="209" y="518"/>
                    <a:pt x="200" y="517"/>
                  </a:cubicBezTo>
                  <a:cubicBezTo>
                    <a:pt x="196" y="514"/>
                    <a:pt x="197" y="509"/>
                    <a:pt x="197" y="505"/>
                  </a:cubicBezTo>
                  <a:cubicBezTo>
                    <a:pt x="197" y="467"/>
                    <a:pt x="197" y="428"/>
                    <a:pt x="197" y="390"/>
                  </a:cubicBezTo>
                  <a:cubicBezTo>
                    <a:pt x="197" y="380"/>
                    <a:pt x="193" y="376"/>
                    <a:pt x="185" y="376"/>
                  </a:cubicBezTo>
                  <a:cubicBezTo>
                    <a:pt x="179" y="376"/>
                    <a:pt x="175" y="378"/>
                    <a:pt x="175" y="384"/>
                  </a:cubicBezTo>
                  <a:cubicBezTo>
                    <a:pt x="174" y="386"/>
                    <a:pt x="174" y="389"/>
                    <a:pt x="174" y="391"/>
                  </a:cubicBezTo>
                  <a:cubicBezTo>
                    <a:pt x="174" y="429"/>
                    <a:pt x="174" y="467"/>
                    <a:pt x="174" y="505"/>
                  </a:cubicBezTo>
                  <a:cubicBezTo>
                    <a:pt x="174" y="508"/>
                    <a:pt x="175" y="511"/>
                    <a:pt x="173" y="513"/>
                  </a:cubicBezTo>
                  <a:cubicBezTo>
                    <a:pt x="164" y="513"/>
                    <a:pt x="157" y="510"/>
                    <a:pt x="149" y="507"/>
                  </a:cubicBezTo>
                  <a:cubicBezTo>
                    <a:pt x="148" y="504"/>
                    <a:pt x="148" y="500"/>
                    <a:pt x="148" y="497"/>
                  </a:cubicBezTo>
                  <a:cubicBezTo>
                    <a:pt x="148" y="473"/>
                    <a:pt x="148" y="450"/>
                    <a:pt x="148" y="427"/>
                  </a:cubicBezTo>
                  <a:cubicBezTo>
                    <a:pt x="148" y="416"/>
                    <a:pt x="142" y="409"/>
                    <a:pt x="132" y="407"/>
                  </a:cubicBezTo>
                  <a:cubicBezTo>
                    <a:pt x="127" y="406"/>
                    <a:pt x="125" y="408"/>
                    <a:pt x="125" y="413"/>
                  </a:cubicBezTo>
                  <a:cubicBezTo>
                    <a:pt x="125" y="415"/>
                    <a:pt x="125" y="417"/>
                    <a:pt x="125" y="420"/>
                  </a:cubicBezTo>
                  <a:cubicBezTo>
                    <a:pt x="125" y="442"/>
                    <a:pt x="125" y="464"/>
                    <a:pt x="125" y="487"/>
                  </a:cubicBezTo>
                  <a:cubicBezTo>
                    <a:pt x="125" y="491"/>
                    <a:pt x="126" y="495"/>
                    <a:pt x="122" y="497"/>
                  </a:cubicBezTo>
                  <a:cubicBezTo>
                    <a:pt x="111" y="494"/>
                    <a:pt x="102" y="488"/>
                    <a:pt x="92" y="483"/>
                  </a:cubicBezTo>
                  <a:cubicBezTo>
                    <a:pt x="91" y="479"/>
                    <a:pt x="91" y="475"/>
                    <a:pt x="91" y="471"/>
                  </a:cubicBezTo>
                  <a:cubicBezTo>
                    <a:pt x="91" y="449"/>
                    <a:pt x="90" y="426"/>
                    <a:pt x="91" y="403"/>
                  </a:cubicBezTo>
                  <a:cubicBezTo>
                    <a:pt x="91" y="392"/>
                    <a:pt x="86" y="385"/>
                    <a:pt x="77" y="379"/>
                  </a:cubicBezTo>
                  <a:cubicBezTo>
                    <a:pt x="71" y="375"/>
                    <a:pt x="68" y="377"/>
                    <a:pt x="68" y="385"/>
                  </a:cubicBezTo>
                  <a:cubicBezTo>
                    <a:pt x="67" y="399"/>
                    <a:pt x="67" y="413"/>
                    <a:pt x="67" y="428"/>
                  </a:cubicBezTo>
                  <a:cubicBezTo>
                    <a:pt x="67" y="437"/>
                    <a:pt x="68" y="446"/>
                    <a:pt x="67" y="456"/>
                  </a:cubicBezTo>
                  <a:cubicBezTo>
                    <a:pt x="67" y="459"/>
                    <a:pt x="68" y="462"/>
                    <a:pt x="65" y="465"/>
                  </a:cubicBezTo>
                  <a:cubicBezTo>
                    <a:pt x="37" y="447"/>
                    <a:pt x="16" y="424"/>
                    <a:pt x="2" y="394"/>
                  </a:cubicBezTo>
                  <a:cubicBezTo>
                    <a:pt x="1" y="392"/>
                    <a:pt x="0" y="389"/>
                    <a:pt x="0" y="387"/>
                  </a:cubicBezTo>
                  <a:cubicBezTo>
                    <a:pt x="0" y="326"/>
                    <a:pt x="0" y="265"/>
                    <a:pt x="0" y="204"/>
                  </a:cubicBezTo>
                  <a:cubicBezTo>
                    <a:pt x="0" y="201"/>
                    <a:pt x="0" y="198"/>
                    <a:pt x="1" y="194"/>
                  </a:cubicBezTo>
                  <a:cubicBezTo>
                    <a:pt x="4" y="198"/>
                    <a:pt x="7" y="201"/>
                    <a:pt x="11" y="202"/>
                  </a:cubicBezTo>
                  <a:cubicBezTo>
                    <a:pt x="17" y="204"/>
                    <a:pt x="23" y="208"/>
                    <a:pt x="28" y="212"/>
                  </a:cubicBezTo>
                  <a:cubicBezTo>
                    <a:pt x="43" y="223"/>
                    <a:pt x="57" y="234"/>
                    <a:pt x="72" y="244"/>
                  </a:cubicBezTo>
                  <a:cubicBezTo>
                    <a:pt x="80" y="250"/>
                    <a:pt x="88" y="255"/>
                    <a:pt x="96" y="259"/>
                  </a:cubicBezTo>
                  <a:cubicBezTo>
                    <a:pt x="125" y="275"/>
                    <a:pt x="157" y="286"/>
                    <a:pt x="190" y="290"/>
                  </a:cubicBezTo>
                  <a:cubicBezTo>
                    <a:pt x="208" y="293"/>
                    <a:pt x="227" y="293"/>
                    <a:pt x="246" y="292"/>
                  </a:cubicBezTo>
                  <a:cubicBezTo>
                    <a:pt x="285" y="289"/>
                    <a:pt x="322" y="279"/>
                    <a:pt x="359" y="266"/>
                  </a:cubicBezTo>
                  <a:cubicBezTo>
                    <a:pt x="372" y="262"/>
                    <a:pt x="385" y="256"/>
                    <a:pt x="398" y="251"/>
                  </a:cubicBezTo>
                  <a:cubicBezTo>
                    <a:pt x="424" y="240"/>
                    <a:pt x="449" y="227"/>
                    <a:pt x="473" y="215"/>
                  </a:cubicBezTo>
                  <a:cubicBezTo>
                    <a:pt x="480" y="211"/>
                    <a:pt x="486" y="207"/>
                    <a:pt x="493" y="204"/>
                  </a:cubicBezTo>
                  <a:cubicBezTo>
                    <a:pt x="498" y="203"/>
                    <a:pt x="499" y="199"/>
                    <a:pt x="498" y="194"/>
                  </a:cubicBezTo>
                  <a:cubicBezTo>
                    <a:pt x="495" y="170"/>
                    <a:pt x="487" y="148"/>
                    <a:pt x="474" y="126"/>
                  </a:cubicBezTo>
                  <a:cubicBezTo>
                    <a:pt x="452" y="90"/>
                    <a:pt x="421" y="63"/>
                    <a:pt x="384" y="42"/>
                  </a:cubicBezTo>
                  <a:cubicBezTo>
                    <a:pt x="353" y="26"/>
                    <a:pt x="320" y="16"/>
                    <a:pt x="285" y="12"/>
                  </a:cubicBezTo>
                  <a:cubicBezTo>
                    <a:pt x="267" y="9"/>
                    <a:pt x="248" y="8"/>
                    <a:pt x="229" y="11"/>
                  </a:cubicBezTo>
                  <a:cubicBezTo>
                    <a:pt x="226" y="11"/>
                    <a:pt x="223" y="12"/>
                    <a:pt x="221" y="9"/>
                  </a:cubicBezTo>
                  <a:cubicBezTo>
                    <a:pt x="236" y="5"/>
                    <a:pt x="251" y="3"/>
                    <a:pt x="266" y="3"/>
                  </a:cubicBezTo>
                  <a:cubicBezTo>
                    <a:pt x="321" y="0"/>
                    <a:pt x="374" y="8"/>
                    <a:pt x="424" y="31"/>
                  </a:cubicBezTo>
                  <a:cubicBezTo>
                    <a:pt x="477" y="55"/>
                    <a:pt x="520" y="90"/>
                    <a:pt x="546" y="144"/>
                  </a:cubicBezTo>
                  <a:cubicBezTo>
                    <a:pt x="549" y="151"/>
                    <a:pt x="552" y="158"/>
                    <a:pt x="554" y="165"/>
                  </a:cubicBezTo>
                  <a:cubicBezTo>
                    <a:pt x="556" y="171"/>
                    <a:pt x="558" y="172"/>
                    <a:pt x="564" y="169"/>
                  </a:cubicBezTo>
                  <a:cubicBezTo>
                    <a:pt x="590" y="154"/>
                    <a:pt x="616" y="141"/>
                    <a:pt x="643" y="128"/>
                  </a:cubicBezTo>
                  <a:cubicBezTo>
                    <a:pt x="682" y="110"/>
                    <a:pt x="723" y="93"/>
                    <a:pt x="765" y="83"/>
                  </a:cubicBezTo>
                  <a:cubicBezTo>
                    <a:pt x="809" y="72"/>
                    <a:pt x="852" y="69"/>
                    <a:pt x="896" y="78"/>
                  </a:cubicBezTo>
                  <a:cubicBezTo>
                    <a:pt x="935" y="85"/>
                    <a:pt x="970" y="101"/>
                    <a:pt x="1003" y="124"/>
                  </a:cubicBezTo>
                  <a:cubicBezTo>
                    <a:pt x="1029" y="142"/>
                    <a:pt x="1051" y="163"/>
                    <a:pt x="1066" y="191"/>
                  </a:cubicBezTo>
                  <a:cubicBezTo>
                    <a:pt x="1069" y="197"/>
                    <a:pt x="1071" y="203"/>
                    <a:pt x="1071" y="210"/>
                  </a:cubicBezTo>
                  <a:cubicBezTo>
                    <a:pt x="1071" y="267"/>
                    <a:pt x="1071" y="325"/>
                    <a:pt x="1071" y="382"/>
                  </a:cubicBezTo>
                  <a:cubicBezTo>
                    <a:pt x="1071" y="390"/>
                    <a:pt x="1068" y="392"/>
                    <a:pt x="1060" y="388"/>
                  </a:cubicBezTo>
                  <a:cubicBezTo>
                    <a:pt x="1048" y="383"/>
                    <a:pt x="1037" y="374"/>
                    <a:pt x="1026" y="365"/>
                  </a:cubicBezTo>
                  <a:cubicBezTo>
                    <a:pt x="1025" y="361"/>
                    <a:pt x="1025" y="357"/>
                    <a:pt x="1025" y="353"/>
                  </a:cubicBezTo>
                  <a:cubicBezTo>
                    <a:pt x="1025" y="315"/>
                    <a:pt x="1024" y="277"/>
                    <a:pt x="1025" y="240"/>
                  </a:cubicBezTo>
                  <a:cubicBezTo>
                    <a:pt x="1025" y="228"/>
                    <a:pt x="1019" y="220"/>
                    <a:pt x="1010" y="214"/>
                  </a:cubicBezTo>
                  <a:cubicBezTo>
                    <a:pt x="1004" y="210"/>
                    <a:pt x="1002" y="212"/>
                    <a:pt x="1002" y="219"/>
                  </a:cubicBezTo>
                  <a:cubicBezTo>
                    <a:pt x="1001" y="238"/>
                    <a:pt x="1002" y="258"/>
                    <a:pt x="1002" y="278"/>
                  </a:cubicBezTo>
                  <a:cubicBezTo>
                    <a:pt x="1002" y="296"/>
                    <a:pt x="1002" y="315"/>
                    <a:pt x="1002" y="334"/>
                  </a:cubicBezTo>
                  <a:cubicBezTo>
                    <a:pt x="1002" y="338"/>
                    <a:pt x="1002" y="342"/>
                    <a:pt x="999" y="345"/>
                  </a:cubicBezTo>
                  <a:cubicBezTo>
                    <a:pt x="988" y="339"/>
                    <a:pt x="978" y="333"/>
                    <a:pt x="967" y="327"/>
                  </a:cubicBezTo>
                  <a:cubicBezTo>
                    <a:pt x="966" y="323"/>
                    <a:pt x="966" y="319"/>
                    <a:pt x="966" y="315"/>
                  </a:cubicBezTo>
                  <a:cubicBezTo>
                    <a:pt x="966" y="292"/>
                    <a:pt x="966" y="268"/>
                    <a:pt x="966" y="244"/>
                  </a:cubicBezTo>
                  <a:cubicBezTo>
                    <a:pt x="966" y="235"/>
                    <a:pt x="962" y="229"/>
                    <a:pt x="954" y="225"/>
                  </a:cubicBezTo>
                  <a:cubicBezTo>
                    <a:pt x="946" y="222"/>
                    <a:pt x="943" y="224"/>
                    <a:pt x="943" y="232"/>
                  </a:cubicBezTo>
                  <a:cubicBezTo>
                    <a:pt x="943" y="256"/>
                    <a:pt x="943" y="280"/>
                    <a:pt x="943" y="303"/>
                  </a:cubicBezTo>
                  <a:cubicBezTo>
                    <a:pt x="943" y="307"/>
                    <a:pt x="944" y="311"/>
                    <a:pt x="940" y="314"/>
                  </a:cubicBezTo>
                  <a:cubicBezTo>
                    <a:pt x="931" y="311"/>
                    <a:pt x="921" y="308"/>
                    <a:pt x="911" y="305"/>
                  </a:cubicBezTo>
                  <a:cubicBezTo>
                    <a:pt x="910" y="302"/>
                    <a:pt x="910" y="298"/>
                    <a:pt x="910" y="295"/>
                  </a:cubicBezTo>
                  <a:cubicBezTo>
                    <a:pt x="910" y="271"/>
                    <a:pt x="910" y="248"/>
                    <a:pt x="910" y="224"/>
                  </a:cubicBezTo>
                  <a:cubicBezTo>
                    <a:pt x="910" y="214"/>
                    <a:pt x="906" y="209"/>
                    <a:pt x="898" y="207"/>
                  </a:cubicBezTo>
                  <a:cubicBezTo>
                    <a:pt x="891" y="206"/>
                    <a:pt x="887" y="208"/>
                    <a:pt x="886" y="215"/>
                  </a:cubicBezTo>
                  <a:cubicBezTo>
                    <a:pt x="886" y="217"/>
                    <a:pt x="886" y="219"/>
                    <a:pt x="886" y="221"/>
                  </a:cubicBezTo>
                  <a:cubicBezTo>
                    <a:pt x="886" y="245"/>
                    <a:pt x="885" y="269"/>
                    <a:pt x="886" y="293"/>
                  </a:cubicBezTo>
                  <a:cubicBezTo>
                    <a:pt x="886" y="296"/>
                    <a:pt x="887" y="298"/>
                    <a:pt x="884" y="299"/>
                  </a:cubicBezTo>
                  <a:cubicBezTo>
                    <a:pt x="875" y="298"/>
                    <a:pt x="865" y="297"/>
                    <a:pt x="856" y="296"/>
                  </a:cubicBezTo>
                  <a:cubicBezTo>
                    <a:pt x="852" y="293"/>
                    <a:pt x="853" y="289"/>
                    <a:pt x="853" y="285"/>
                  </a:cubicBezTo>
                  <a:cubicBezTo>
                    <a:pt x="853" y="261"/>
                    <a:pt x="853" y="238"/>
                    <a:pt x="853" y="214"/>
                  </a:cubicBezTo>
                  <a:cubicBezTo>
                    <a:pt x="853" y="206"/>
                    <a:pt x="851" y="203"/>
                    <a:pt x="844" y="202"/>
                  </a:cubicBezTo>
                  <a:cubicBezTo>
                    <a:pt x="836" y="201"/>
                    <a:pt x="831" y="205"/>
                    <a:pt x="830" y="213"/>
                  </a:cubicBezTo>
                  <a:cubicBezTo>
                    <a:pt x="830" y="218"/>
                    <a:pt x="830" y="223"/>
                    <a:pt x="830" y="228"/>
                  </a:cubicBezTo>
                  <a:cubicBezTo>
                    <a:pt x="830" y="247"/>
                    <a:pt x="830" y="266"/>
                    <a:pt x="830" y="286"/>
                  </a:cubicBezTo>
                  <a:cubicBezTo>
                    <a:pt x="830" y="289"/>
                    <a:pt x="830" y="293"/>
                    <a:pt x="828" y="297"/>
                  </a:cubicBezTo>
                  <a:cubicBezTo>
                    <a:pt x="818" y="298"/>
                    <a:pt x="809" y="299"/>
                    <a:pt x="799" y="300"/>
                  </a:cubicBezTo>
                  <a:cubicBezTo>
                    <a:pt x="797" y="296"/>
                    <a:pt x="797" y="292"/>
                    <a:pt x="797" y="288"/>
                  </a:cubicBezTo>
                  <a:cubicBezTo>
                    <a:pt x="797" y="266"/>
                    <a:pt x="797" y="243"/>
                    <a:pt x="797" y="220"/>
                  </a:cubicBezTo>
                  <a:cubicBezTo>
                    <a:pt x="797" y="210"/>
                    <a:pt x="795" y="207"/>
                    <a:pt x="789" y="207"/>
                  </a:cubicBezTo>
                  <a:cubicBezTo>
                    <a:pt x="781" y="207"/>
                    <a:pt x="774" y="212"/>
                    <a:pt x="774" y="220"/>
                  </a:cubicBezTo>
                  <a:cubicBezTo>
                    <a:pt x="774" y="245"/>
                    <a:pt x="774" y="269"/>
                    <a:pt x="774" y="294"/>
                  </a:cubicBezTo>
                  <a:cubicBezTo>
                    <a:pt x="774" y="297"/>
                    <a:pt x="774" y="301"/>
                    <a:pt x="773" y="305"/>
                  </a:cubicBezTo>
                  <a:cubicBezTo>
                    <a:pt x="764" y="307"/>
                    <a:pt x="755" y="309"/>
                    <a:pt x="746" y="311"/>
                  </a:cubicBezTo>
                  <a:cubicBezTo>
                    <a:pt x="742" y="308"/>
                    <a:pt x="743" y="304"/>
                    <a:pt x="743" y="300"/>
                  </a:cubicBezTo>
                  <a:cubicBezTo>
                    <a:pt x="743" y="265"/>
                    <a:pt x="743" y="231"/>
                    <a:pt x="743" y="197"/>
                  </a:cubicBezTo>
                  <a:cubicBezTo>
                    <a:pt x="743" y="194"/>
                    <a:pt x="743" y="191"/>
                    <a:pt x="743" y="188"/>
                  </a:cubicBezTo>
                  <a:cubicBezTo>
                    <a:pt x="743" y="183"/>
                    <a:pt x="745" y="177"/>
                    <a:pt x="737" y="176"/>
                  </a:cubicBezTo>
                  <a:cubicBezTo>
                    <a:pt x="730" y="175"/>
                    <a:pt x="722" y="181"/>
                    <a:pt x="721" y="187"/>
                  </a:cubicBezTo>
                  <a:cubicBezTo>
                    <a:pt x="720" y="190"/>
                    <a:pt x="720" y="194"/>
                    <a:pt x="720" y="197"/>
                  </a:cubicBezTo>
                  <a:cubicBezTo>
                    <a:pt x="720" y="234"/>
                    <a:pt x="720" y="272"/>
                    <a:pt x="720" y="309"/>
                  </a:cubicBezTo>
                  <a:cubicBezTo>
                    <a:pt x="720" y="313"/>
                    <a:pt x="720" y="317"/>
                    <a:pt x="719" y="320"/>
                  </a:cubicBezTo>
                  <a:cubicBezTo>
                    <a:pt x="717" y="323"/>
                    <a:pt x="709" y="321"/>
                    <a:pt x="713" y="328"/>
                  </a:cubicBezTo>
                  <a:cubicBezTo>
                    <a:pt x="709" y="333"/>
                    <a:pt x="702" y="332"/>
                    <a:pt x="696" y="332"/>
                  </a:cubicBezTo>
                  <a:cubicBezTo>
                    <a:pt x="693" y="332"/>
                    <a:pt x="693" y="330"/>
                    <a:pt x="693" y="327"/>
                  </a:cubicBezTo>
                  <a:cubicBezTo>
                    <a:pt x="695" y="301"/>
                    <a:pt x="693" y="274"/>
                    <a:pt x="694" y="248"/>
                  </a:cubicBezTo>
                  <a:cubicBezTo>
                    <a:pt x="694" y="238"/>
                    <a:pt x="690" y="236"/>
                    <a:pt x="681" y="240"/>
                  </a:cubicBezTo>
                  <a:cubicBezTo>
                    <a:pt x="674" y="244"/>
                    <a:pt x="670" y="250"/>
                    <a:pt x="671" y="258"/>
                  </a:cubicBezTo>
                  <a:cubicBezTo>
                    <a:pt x="671" y="282"/>
                    <a:pt x="670" y="306"/>
                    <a:pt x="671" y="329"/>
                  </a:cubicBezTo>
                  <a:cubicBezTo>
                    <a:pt x="671" y="338"/>
                    <a:pt x="668" y="344"/>
                    <a:pt x="660" y="347"/>
                  </a:cubicBezTo>
                  <a:cubicBezTo>
                    <a:pt x="655" y="348"/>
                    <a:pt x="651" y="351"/>
                    <a:pt x="646" y="353"/>
                  </a:cubicBezTo>
                  <a:cubicBezTo>
                    <a:pt x="642" y="354"/>
                    <a:pt x="639" y="353"/>
                    <a:pt x="638" y="348"/>
                  </a:cubicBezTo>
                  <a:cubicBezTo>
                    <a:pt x="638" y="345"/>
                    <a:pt x="638" y="342"/>
                    <a:pt x="638" y="339"/>
                  </a:cubicBezTo>
                  <a:cubicBezTo>
                    <a:pt x="638" y="318"/>
                    <a:pt x="638" y="297"/>
                    <a:pt x="638" y="275"/>
                  </a:cubicBezTo>
                  <a:cubicBezTo>
                    <a:pt x="638" y="273"/>
                    <a:pt x="638" y="270"/>
                    <a:pt x="638" y="268"/>
                  </a:cubicBezTo>
                  <a:cubicBezTo>
                    <a:pt x="637" y="264"/>
                    <a:pt x="635" y="263"/>
                    <a:pt x="631" y="264"/>
                  </a:cubicBezTo>
                  <a:cubicBezTo>
                    <a:pt x="622" y="266"/>
                    <a:pt x="615" y="274"/>
                    <a:pt x="615" y="284"/>
                  </a:cubicBezTo>
                  <a:cubicBezTo>
                    <a:pt x="615" y="308"/>
                    <a:pt x="615" y="332"/>
                    <a:pt x="615" y="356"/>
                  </a:cubicBezTo>
                  <a:cubicBezTo>
                    <a:pt x="615" y="365"/>
                    <a:pt x="612" y="371"/>
                    <a:pt x="604" y="374"/>
                  </a:cubicBezTo>
                  <a:cubicBezTo>
                    <a:pt x="600" y="375"/>
                    <a:pt x="596" y="377"/>
                    <a:pt x="593" y="379"/>
                  </a:cubicBezTo>
                  <a:cubicBezTo>
                    <a:pt x="590" y="381"/>
                    <a:pt x="587" y="383"/>
                    <a:pt x="583" y="381"/>
                  </a:cubicBezTo>
                  <a:cubicBezTo>
                    <a:pt x="580" y="377"/>
                    <a:pt x="581" y="373"/>
                    <a:pt x="581" y="370"/>
                  </a:cubicBezTo>
                  <a:cubicBezTo>
                    <a:pt x="581" y="347"/>
                    <a:pt x="581" y="324"/>
                    <a:pt x="581" y="302"/>
                  </a:cubicBezTo>
                  <a:cubicBezTo>
                    <a:pt x="581" y="298"/>
                    <a:pt x="582" y="294"/>
                    <a:pt x="578" y="293"/>
                  </a:cubicBezTo>
                  <a:cubicBezTo>
                    <a:pt x="575" y="291"/>
                    <a:pt x="572" y="293"/>
                    <a:pt x="569" y="295"/>
                  </a:cubicBezTo>
                  <a:cubicBezTo>
                    <a:pt x="561" y="299"/>
                    <a:pt x="558" y="306"/>
                    <a:pt x="558" y="315"/>
                  </a:cubicBezTo>
                  <a:cubicBezTo>
                    <a:pt x="558" y="339"/>
                    <a:pt x="558" y="363"/>
                    <a:pt x="558" y="387"/>
                  </a:cubicBezTo>
                  <a:cubicBezTo>
                    <a:pt x="558" y="390"/>
                    <a:pt x="558" y="392"/>
                    <a:pt x="557" y="395"/>
                  </a:cubicBezTo>
                  <a:cubicBezTo>
                    <a:pt x="556" y="398"/>
                    <a:pt x="554" y="400"/>
                    <a:pt x="551" y="402"/>
                  </a:cubicBezTo>
                  <a:cubicBezTo>
                    <a:pt x="544" y="406"/>
                    <a:pt x="536" y="409"/>
                    <a:pt x="528" y="413"/>
                  </a:cubicBezTo>
                  <a:cubicBezTo>
                    <a:pt x="528" y="413"/>
                    <a:pt x="528" y="413"/>
                    <a:pt x="527" y="412"/>
                  </a:cubicBezTo>
                  <a:cubicBezTo>
                    <a:pt x="525" y="410"/>
                    <a:pt x="526" y="407"/>
                    <a:pt x="526" y="404"/>
                  </a:cubicBezTo>
                  <a:cubicBezTo>
                    <a:pt x="528" y="397"/>
                    <a:pt x="527" y="389"/>
                    <a:pt x="527" y="381"/>
                  </a:cubicBezTo>
                  <a:cubicBezTo>
                    <a:pt x="527" y="364"/>
                    <a:pt x="528" y="346"/>
                    <a:pt x="526" y="328"/>
                  </a:cubicBezTo>
                  <a:cubicBezTo>
                    <a:pt x="524" y="321"/>
                    <a:pt x="523" y="321"/>
                    <a:pt x="516" y="324"/>
                  </a:cubicBezTo>
                  <a:cubicBezTo>
                    <a:pt x="506" y="328"/>
                    <a:pt x="502" y="335"/>
                    <a:pt x="502" y="345"/>
                  </a:cubicBezTo>
                  <a:cubicBezTo>
                    <a:pt x="502" y="370"/>
                    <a:pt x="502" y="394"/>
                    <a:pt x="502" y="419"/>
                  </a:cubicBezTo>
                  <a:cubicBezTo>
                    <a:pt x="502" y="421"/>
                    <a:pt x="502" y="424"/>
                    <a:pt x="500" y="427"/>
                  </a:cubicBezTo>
                  <a:cubicBezTo>
                    <a:pt x="492" y="432"/>
                    <a:pt x="483" y="436"/>
                    <a:pt x="474" y="440"/>
                  </a:cubicBezTo>
                  <a:cubicBezTo>
                    <a:pt x="470" y="437"/>
                    <a:pt x="471" y="432"/>
                    <a:pt x="471" y="428"/>
                  </a:cubicBezTo>
                  <a:cubicBezTo>
                    <a:pt x="471" y="391"/>
                    <a:pt x="471" y="354"/>
                    <a:pt x="471" y="317"/>
                  </a:cubicBezTo>
                  <a:cubicBezTo>
                    <a:pt x="471" y="314"/>
                    <a:pt x="473" y="308"/>
                    <a:pt x="468" y="306"/>
                  </a:cubicBezTo>
                  <a:cubicBezTo>
                    <a:pt x="464" y="304"/>
                    <a:pt x="460" y="308"/>
                    <a:pt x="456" y="310"/>
                  </a:cubicBezTo>
                  <a:cubicBezTo>
                    <a:pt x="450" y="315"/>
                    <a:pt x="448" y="322"/>
                    <a:pt x="448" y="329"/>
                  </a:cubicBezTo>
                  <a:cubicBezTo>
                    <a:pt x="448" y="367"/>
                    <a:pt x="448" y="404"/>
                    <a:pt x="448" y="441"/>
                  </a:cubicBezTo>
                  <a:cubicBezTo>
                    <a:pt x="448" y="446"/>
                    <a:pt x="448" y="450"/>
                    <a:pt x="446" y="454"/>
                  </a:cubicBezTo>
                  <a:cubicBezTo>
                    <a:pt x="439" y="459"/>
                    <a:pt x="431" y="462"/>
                    <a:pt x="423" y="466"/>
                  </a:cubicBezTo>
                  <a:cubicBezTo>
                    <a:pt x="419" y="463"/>
                    <a:pt x="420" y="459"/>
                    <a:pt x="420" y="455"/>
                  </a:cubicBezTo>
                  <a:cubicBezTo>
                    <a:pt x="420" y="431"/>
                    <a:pt x="420" y="408"/>
                    <a:pt x="420" y="385"/>
                  </a:cubicBezTo>
                  <a:cubicBezTo>
                    <a:pt x="420" y="375"/>
                    <a:pt x="417" y="373"/>
                    <a:pt x="408" y="378"/>
                  </a:cubicBezTo>
                  <a:cubicBezTo>
                    <a:pt x="400" y="382"/>
                    <a:pt x="397" y="388"/>
                    <a:pt x="397" y="397"/>
                  </a:cubicBezTo>
                  <a:cubicBezTo>
                    <a:pt x="397" y="421"/>
                    <a:pt x="397" y="445"/>
                    <a:pt x="397" y="469"/>
                  </a:cubicBezTo>
                  <a:cubicBezTo>
                    <a:pt x="397" y="472"/>
                    <a:pt x="397" y="475"/>
                    <a:pt x="396" y="478"/>
                  </a:cubicBezTo>
                  <a:close/>
                </a:path>
              </a:pathLst>
            </a:custGeom>
            <a:solidFill>
              <a:srgbClr val="F8D5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700000000000000" pitchFamily="2" charset="-78"/>
              </a:endParaRPr>
            </a:p>
          </p:txBody>
        </p:sp>
        <p:sp>
          <p:nvSpPr>
            <p:cNvPr id="20" name="Freeform 6">
              <a:extLst>
                <a:ext uri="{FF2B5EF4-FFF2-40B4-BE49-F238E27FC236}">
                  <a16:creationId xmlns:a16="http://schemas.microsoft.com/office/drawing/2014/main" id="{9A4F1E6F-E530-1EBB-EA3D-D3DB072EF03A}"/>
                </a:ext>
              </a:extLst>
            </p:cNvPr>
            <p:cNvSpPr>
              <a:spLocks/>
            </p:cNvSpPr>
            <p:nvPr/>
          </p:nvSpPr>
          <p:spPr bwMode="auto">
            <a:xfrm>
              <a:off x="3775075" y="3287713"/>
              <a:ext cx="1543050" cy="2446338"/>
            </a:xfrm>
            <a:custGeom>
              <a:avLst/>
              <a:gdLst>
                <a:gd name="T0" fmla="*/ 11 w 304"/>
                <a:gd name="T1" fmla="*/ 53 h 482"/>
                <a:gd name="T2" fmla="*/ 56 w 304"/>
                <a:gd name="T3" fmla="*/ 28 h 482"/>
                <a:gd name="T4" fmla="*/ 194 w 304"/>
                <a:gd name="T5" fmla="*/ 1 h 482"/>
                <a:gd name="T6" fmla="*/ 217 w 304"/>
                <a:gd name="T7" fmla="*/ 22 h 482"/>
                <a:gd name="T8" fmla="*/ 138 w 304"/>
                <a:gd name="T9" fmla="*/ 37 h 482"/>
                <a:gd name="T10" fmla="*/ 152 w 304"/>
                <a:gd name="T11" fmla="*/ 59 h 482"/>
                <a:gd name="T12" fmla="*/ 234 w 304"/>
                <a:gd name="T13" fmla="*/ 48 h 482"/>
                <a:gd name="T14" fmla="*/ 239 w 304"/>
                <a:gd name="T15" fmla="*/ 78 h 482"/>
                <a:gd name="T16" fmla="*/ 162 w 304"/>
                <a:gd name="T17" fmla="*/ 96 h 482"/>
                <a:gd name="T18" fmla="*/ 208 w 304"/>
                <a:gd name="T19" fmla="*/ 107 h 482"/>
                <a:gd name="T20" fmla="*/ 264 w 304"/>
                <a:gd name="T21" fmla="*/ 101 h 482"/>
                <a:gd name="T22" fmla="*/ 267 w 304"/>
                <a:gd name="T23" fmla="*/ 131 h 482"/>
                <a:gd name="T24" fmla="*/ 188 w 304"/>
                <a:gd name="T25" fmla="*/ 152 h 482"/>
                <a:gd name="T26" fmla="*/ 275 w 304"/>
                <a:gd name="T27" fmla="*/ 154 h 482"/>
                <a:gd name="T28" fmla="*/ 295 w 304"/>
                <a:gd name="T29" fmla="*/ 181 h 482"/>
                <a:gd name="T30" fmla="*/ 216 w 304"/>
                <a:gd name="T31" fmla="*/ 196 h 482"/>
                <a:gd name="T32" fmla="*/ 220 w 304"/>
                <a:gd name="T33" fmla="*/ 219 h 482"/>
                <a:gd name="T34" fmla="*/ 301 w 304"/>
                <a:gd name="T35" fmla="*/ 209 h 482"/>
                <a:gd name="T36" fmla="*/ 297 w 304"/>
                <a:gd name="T37" fmla="*/ 238 h 482"/>
                <a:gd name="T38" fmla="*/ 166 w 304"/>
                <a:gd name="T39" fmla="*/ 268 h 482"/>
                <a:gd name="T40" fmla="*/ 293 w 304"/>
                <a:gd name="T41" fmla="*/ 262 h 482"/>
                <a:gd name="T42" fmla="*/ 302 w 304"/>
                <a:gd name="T43" fmla="*/ 287 h 482"/>
                <a:gd name="T44" fmla="*/ 221 w 304"/>
                <a:gd name="T45" fmla="*/ 301 h 482"/>
                <a:gd name="T46" fmla="*/ 215 w 304"/>
                <a:gd name="T47" fmla="*/ 326 h 482"/>
                <a:gd name="T48" fmla="*/ 287 w 304"/>
                <a:gd name="T49" fmla="*/ 314 h 482"/>
                <a:gd name="T50" fmla="*/ 286 w 304"/>
                <a:gd name="T51" fmla="*/ 346 h 482"/>
                <a:gd name="T52" fmla="*/ 206 w 304"/>
                <a:gd name="T53" fmla="*/ 360 h 482"/>
                <a:gd name="T54" fmla="*/ 192 w 304"/>
                <a:gd name="T55" fmla="*/ 386 h 482"/>
                <a:gd name="T56" fmla="*/ 266 w 304"/>
                <a:gd name="T57" fmla="*/ 375 h 482"/>
                <a:gd name="T58" fmla="*/ 216 w 304"/>
                <a:gd name="T59" fmla="*/ 447 h 482"/>
                <a:gd name="T60" fmla="*/ 36 w 304"/>
                <a:gd name="T61" fmla="*/ 479 h 482"/>
                <a:gd name="T62" fmla="*/ 24 w 304"/>
                <a:gd name="T63" fmla="*/ 464 h 482"/>
                <a:gd name="T64" fmla="*/ 83 w 304"/>
                <a:gd name="T65" fmla="*/ 270 h 482"/>
                <a:gd name="T66" fmla="*/ 0 w 304"/>
                <a:gd name="T67" fmla="*/ 61 h 4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04" h="482">
                  <a:moveTo>
                    <a:pt x="0" y="61"/>
                  </a:moveTo>
                  <a:cubicBezTo>
                    <a:pt x="3" y="57"/>
                    <a:pt x="7" y="54"/>
                    <a:pt x="11" y="53"/>
                  </a:cubicBezTo>
                  <a:cubicBezTo>
                    <a:pt x="18" y="52"/>
                    <a:pt x="23" y="48"/>
                    <a:pt x="28" y="43"/>
                  </a:cubicBezTo>
                  <a:cubicBezTo>
                    <a:pt x="37" y="37"/>
                    <a:pt x="46" y="32"/>
                    <a:pt x="56" y="28"/>
                  </a:cubicBezTo>
                  <a:cubicBezTo>
                    <a:pt x="63" y="28"/>
                    <a:pt x="67" y="21"/>
                    <a:pt x="74" y="20"/>
                  </a:cubicBezTo>
                  <a:cubicBezTo>
                    <a:pt x="113" y="12"/>
                    <a:pt x="154" y="7"/>
                    <a:pt x="194" y="1"/>
                  </a:cubicBezTo>
                  <a:cubicBezTo>
                    <a:pt x="197" y="0"/>
                    <a:pt x="200" y="0"/>
                    <a:pt x="203" y="1"/>
                  </a:cubicBezTo>
                  <a:cubicBezTo>
                    <a:pt x="209" y="8"/>
                    <a:pt x="214" y="14"/>
                    <a:pt x="217" y="22"/>
                  </a:cubicBezTo>
                  <a:cubicBezTo>
                    <a:pt x="213" y="27"/>
                    <a:pt x="207" y="26"/>
                    <a:pt x="202" y="27"/>
                  </a:cubicBezTo>
                  <a:cubicBezTo>
                    <a:pt x="181" y="30"/>
                    <a:pt x="160" y="33"/>
                    <a:pt x="138" y="37"/>
                  </a:cubicBezTo>
                  <a:cubicBezTo>
                    <a:pt x="129" y="39"/>
                    <a:pt x="127" y="42"/>
                    <a:pt x="133" y="50"/>
                  </a:cubicBezTo>
                  <a:cubicBezTo>
                    <a:pt x="138" y="57"/>
                    <a:pt x="144" y="60"/>
                    <a:pt x="152" y="59"/>
                  </a:cubicBezTo>
                  <a:cubicBezTo>
                    <a:pt x="177" y="54"/>
                    <a:pt x="201" y="51"/>
                    <a:pt x="226" y="47"/>
                  </a:cubicBezTo>
                  <a:cubicBezTo>
                    <a:pt x="229" y="47"/>
                    <a:pt x="232" y="46"/>
                    <a:pt x="234" y="48"/>
                  </a:cubicBezTo>
                  <a:cubicBezTo>
                    <a:pt x="241" y="56"/>
                    <a:pt x="246" y="65"/>
                    <a:pt x="250" y="74"/>
                  </a:cubicBezTo>
                  <a:cubicBezTo>
                    <a:pt x="247" y="78"/>
                    <a:pt x="243" y="78"/>
                    <a:pt x="239" y="78"/>
                  </a:cubicBezTo>
                  <a:cubicBezTo>
                    <a:pt x="217" y="82"/>
                    <a:pt x="195" y="85"/>
                    <a:pt x="174" y="89"/>
                  </a:cubicBezTo>
                  <a:cubicBezTo>
                    <a:pt x="169" y="90"/>
                    <a:pt x="162" y="88"/>
                    <a:pt x="162" y="96"/>
                  </a:cubicBezTo>
                  <a:cubicBezTo>
                    <a:pt x="162" y="103"/>
                    <a:pt x="170" y="111"/>
                    <a:pt x="177" y="111"/>
                  </a:cubicBezTo>
                  <a:cubicBezTo>
                    <a:pt x="187" y="111"/>
                    <a:pt x="198" y="108"/>
                    <a:pt x="208" y="107"/>
                  </a:cubicBezTo>
                  <a:cubicBezTo>
                    <a:pt x="224" y="104"/>
                    <a:pt x="240" y="102"/>
                    <a:pt x="256" y="99"/>
                  </a:cubicBezTo>
                  <a:cubicBezTo>
                    <a:pt x="259" y="99"/>
                    <a:pt x="261" y="99"/>
                    <a:pt x="264" y="101"/>
                  </a:cubicBezTo>
                  <a:cubicBezTo>
                    <a:pt x="270" y="109"/>
                    <a:pt x="273" y="118"/>
                    <a:pt x="277" y="127"/>
                  </a:cubicBezTo>
                  <a:cubicBezTo>
                    <a:pt x="274" y="130"/>
                    <a:pt x="270" y="130"/>
                    <a:pt x="267" y="131"/>
                  </a:cubicBezTo>
                  <a:cubicBezTo>
                    <a:pt x="244" y="135"/>
                    <a:pt x="222" y="138"/>
                    <a:pt x="199" y="142"/>
                  </a:cubicBezTo>
                  <a:cubicBezTo>
                    <a:pt x="189" y="143"/>
                    <a:pt x="187" y="145"/>
                    <a:pt x="188" y="152"/>
                  </a:cubicBezTo>
                  <a:cubicBezTo>
                    <a:pt x="189" y="160"/>
                    <a:pt x="195" y="165"/>
                    <a:pt x="204" y="164"/>
                  </a:cubicBezTo>
                  <a:cubicBezTo>
                    <a:pt x="227" y="161"/>
                    <a:pt x="251" y="157"/>
                    <a:pt x="275" y="154"/>
                  </a:cubicBezTo>
                  <a:cubicBezTo>
                    <a:pt x="279" y="153"/>
                    <a:pt x="283" y="152"/>
                    <a:pt x="287" y="154"/>
                  </a:cubicBezTo>
                  <a:cubicBezTo>
                    <a:pt x="291" y="162"/>
                    <a:pt x="294" y="172"/>
                    <a:pt x="295" y="181"/>
                  </a:cubicBezTo>
                  <a:cubicBezTo>
                    <a:pt x="292" y="184"/>
                    <a:pt x="289" y="185"/>
                    <a:pt x="285" y="185"/>
                  </a:cubicBezTo>
                  <a:cubicBezTo>
                    <a:pt x="262" y="189"/>
                    <a:pt x="239" y="192"/>
                    <a:pt x="216" y="196"/>
                  </a:cubicBezTo>
                  <a:cubicBezTo>
                    <a:pt x="206" y="197"/>
                    <a:pt x="203" y="200"/>
                    <a:pt x="205" y="209"/>
                  </a:cubicBezTo>
                  <a:cubicBezTo>
                    <a:pt x="206" y="217"/>
                    <a:pt x="210" y="220"/>
                    <a:pt x="220" y="219"/>
                  </a:cubicBezTo>
                  <a:cubicBezTo>
                    <a:pt x="244" y="215"/>
                    <a:pt x="267" y="212"/>
                    <a:pt x="290" y="208"/>
                  </a:cubicBezTo>
                  <a:cubicBezTo>
                    <a:pt x="294" y="207"/>
                    <a:pt x="298" y="206"/>
                    <a:pt x="301" y="209"/>
                  </a:cubicBezTo>
                  <a:cubicBezTo>
                    <a:pt x="303" y="217"/>
                    <a:pt x="303" y="226"/>
                    <a:pt x="304" y="235"/>
                  </a:cubicBezTo>
                  <a:cubicBezTo>
                    <a:pt x="303" y="238"/>
                    <a:pt x="299" y="237"/>
                    <a:pt x="297" y="238"/>
                  </a:cubicBezTo>
                  <a:cubicBezTo>
                    <a:pt x="257" y="244"/>
                    <a:pt x="217" y="250"/>
                    <a:pt x="178" y="256"/>
                  </a:cubicBezTo>
                  <a:cubicBezTo>
                    <a:pt x="170" y="257"/>
                    <a:pt x="167" y="261"/>
                    <a:pt x="166" y="268"/>
                  </a:cubicBezTo>
                  <a:cubicBezTo>
                    <a:pt x="165" y="277"/>
                    <a:pt x="168" y="281"/>
                    <a:pt x="178" y="280"/>
                  </a:cubicBezTo>
                  <a:cubicBezTo>
                    <a:pt x="216" y="274"/>
                    <a:pt x="255" y="268"/>
                    <a:pt x="293" y="262"/>
                  </a:cubicBezTo>
                  <a:cubicBezTo>
                    <a:pt x="297" y="261"/>
                    <a:pt x="300" y="260"/>
                    <a:pt x="304" y="263"/>
                  </a:cubicBezTo>
                  <a:cubicBezTo>
                    <a:pt x="303" y="271"/>
                    <a:pt x="302" y="279"/>
                    <a:pt x="302" y="287"/>
                  </a:cubicBezTo>
                  <a:cubicBezTo>
                    <a:pt x="285" y="292"/>
                    <a:pt x="268" y="293"/>
                    <a:pt x="252" y="296"/>
                  </a:cubicBezTo>
                  <a:cubicBezTo>
                    <a:pt x="242" y="298"/>
                    <a:pt x="231" y="299"/>
                    <a:pt x="221" y="301"/>
                  </a:cubicBezTo>
                  <a:cubicBezTo>
                    <a:pt x="211" y="302"/>
                    <a:pt x="208" y="306"/>
                    <a:pt x="205" y="315"/>
                  </a:cubicBezTo>
                  <a:cubicBezTo>
                    <a:pt x="203" y="324"/>
                    <a:pt x="206" y="327"/>
                    <a:pt x="215" y="326"/>
                  </a:cubicBezTo>
                  <a:cubicBezTo>
                    <a:pt x="229" y="323"/>
                    <a:pt x="244" y="321"/>
                    <a:pt x="259" y="319"/>
                  </a:cubicBezTo>
                  <a:cubicBezTo>
                    <a:pt x="268" y="317"/>
                    <a:pt x="278" y="316"/>
                    <a:pt x="287" y="314"/>
                  </a:cubicBezTo>
                  <a:cubicBezTo>
                    <a:pt x="290" y="314"/>
                    <a:pt x="293" y="313"/>
                    <a:pt x="296" y="316"/>
                  </a:cubicBezTo>
                  <a:cubicBezTo>
                    <a:pt x="293" y="326"/>
                    <a:pt x="291" y="336"/>
                    <a:pt x="286" y="346"/>
                  </a:cubicBezTo>
                  <a:cubicBezTo>
                    <a:pt x="281" y="350"/>
                    <a:pt x="275" y="349"/>
                    <a:pt x="270" y="350"/>
                  </a:cubicBezTo>
                  <a:cubicBezTo>
                    <a:pt x="249" y="353"/>
                    <a:pt x="227" y="357"/>
                    <a:pt x="206" y="360"/>
                  </a:cubicBezTo>
                  <a:cubicBezTo>
                    <a:pt x="195" y="361"/>
                    <a:pt x="189" y="368"/>
                    <a:pt x="186" y="377"/>
                  </a:cubicBezTo>
                  <a:cubicBezTo>
                    <a:pt x="183" y="384"/>
                    <a:pt x="185" y="387"/>
                    <a:pt x="192" y="386"/>
                  </a:cubicBezTo>
                  <a:cubicBezTo>
                    <a:pt x="213" y="383"/>
                    <a:pt x="233" y="380"/>
                    <a:pt x="253" y="376"/>
                  </a:cubicBezTo>
                  <a:cubicBezTo>
                    <a:pt x="257" y="376"/>
                    <a:pt x="262" y="375"/>
                    <a:pt x="266" y="375"/>
                  </a:cubicBezTo>
                  <a:cubicBezTo>
                    <a:pt x="268" y="374"/>
                    <a:pt x="271" y="374"/>
                    <a:pt x="273" y="376"/>
                  </a:cubicBezTo>
                  <a:cubicBezTo>
                    <a:pt x="260" y="405"/>
                    <a:pt x="241" y="428"/>
                    <a:pt x="216" y="447"/>
                  </a:cubicBezTo>
                  <a:cubicBezTo>
                    <a:pt x="210" y="452"/>
                    <a:pt x="202" y="453"/>
                    <a:pt x="195" y="455"/>
                  </a:cubicBezTo>
                  <a:cubicBezTo>
                    <a:pt x="142" y="463"/>
                    <a:pt x="89" y="471"/>
                    <a:pt x="36" y="479"/>
                  </a:cubicBezTo>
                  <a:cubicBezTo>
                    <a:pt x="32" y="480"/>
                    <a:pt x="26" y="482"/>
                    <a:pt x="23" y="479"/>
                  </a:cubicBezTo>
                  <a:cubicBezTo>
                    <a:pt x="19" y="474"/>
                    <a:pt x="23" y="469"/>
                    <a:pt x="24" y="464"/>
                  </a:cubicBezTo>
                  <a:cubicBezTo>
                    <a:pt x="30" y="451"/>
                    <a:pt x="37" y="438"/>
                    <a:pt x="44" y="426"/>
                  </a:cubicBezTo>
                  <a:cubicBezTo>
                    <a:pt x="71" y="377"/>
                    <a:pt x="86" y="326"/>
                    <a:pt x="83" y="270"/>
                  </a:cubicBezTo>
                  <a:cubicBezTo>
                    <a:pt x="80" y="228"/>
                    <a:pt x="68" y="188"/>
                    <a:pt x="50" y="149"/>
                  </a:cubicBezTo>
                  <a:cubicBezTo>
                    <a:pt x="36" y="119"/>
                    <a:pt x="18" y="90"/>
                    <a:pt x="0" y="61"/>
                  </a:cubicBezTo>
                  <a:close/>
                </a:path>
              </a:pathLst>
            </a:custGeom>
            <a:solidFill>
              <a:srgbClr val="F5CD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700000000000000" pitchFamily="2" charset="-78"/>
              </a:endParaRPr>
            </a:p>
          </p:txBody>
        </p:sp>
        <p:sp>
          <p:nvSpPr>
            <p:cNvPr id="21" name="Freeform 7">
              <a:extLst>
                <a:ext uri="{FF2B5EF4-FFF2-40B4-BE49-F238E27FC236}">
                  <a16:creationId xmlns:a16="http://schemas.microsoft.com/office/drawing/2014/main" id="{A8207793-1A4A-B84E-CC82-E1C5369F1915}"/>
                </a:ext>
              </a:extLst>
            </p:cNvPr>
            <p:cNvSpPr>
              <a:spLocks/>
            </p:cNvSpPr>
            <p:nvPr/>
          </p:nvSpPr>
          <p:spPr bwMode="auto">
            <a:xfrm>
              <a:off x="1096963" y="1536700"/>
              <a:ext cx="2546350" cy="1060450"/>
            </a:xfrm>
            <a:custGeom>
              <a:avLst/>
              <a:gdLst>
                <a:gd name="T0" fmla="*/ 221 w 502"/>
                <a:gd name="T1" fmla="*/ 2 h 209"/>
                <a:gd name="T2" fmla="*/ 248 w 502"/>
                <a:gd name="T3" fmla="*/ 0 h 209"/>
                <a:gd name="T4" fmla="*/ 344 w 502"/>
                <a:gd name="T5" fmla="*/ 16 h 209"/>
                <a:gd name="T6" fmla="*/ 432 w 502"/>
                <a:gd name="T7" fmla="*/ 66 h 209"/>
                <a:gd name="T8" fmla="*/ 496 w 502"/>
                <a:gd name="T9" fmla="*/ 163 h 209"/>
                <a:gd name="T10" fmla="*/ 501 w 502"/>
                <a:gd name="T11" fmla="*/ 190 h 209"/>
                <a:gd name="T12" fmla="*/ 497 w 502"/>
                <a:gd name="T13" fmla="*/ 198 h 209"/>
                <a:gd name="T14" fmla="*/ 474 w 502"/>
                <a:gd name="T15" fmla="*/ 209 h 209"/>
                <a:gd name="T16" fmla="*/ 470 w 502"/>
                <a:gd name="T17" fmla="*/ 191 h 209"/>
                <a:gd name="T18" fmla="*/ 431 w 502"/>
                <a:gd name="T19" fmla="*/ 105 h 209"/>
                <a:gd name="T20" fmla="*/ 333 w 502"/>
                <a:gd name="T21" fmla="*/ 40 h 209"/>
                <a:gd name="T22" fmla="*/ 232 w 502"/>
                <a:gd name="T23" fmla="*/ 27 h 209"/>
                <a:gd name="T24" fmla="*/ 105 w 502"/>
                <a:gd name="T25" fmla="*/ 74 h 209"/>
                <a:gd name="T26" fmla="*/ 32 w 502"/>
                <a:gd name="T27" fmla="*/ 188 h 209"/>
                <a:gd name="T28" fmla="*/ 31 w 502"/>
                <a:gd name="T29" fmla="*/ 198 h 209"/>
                <a:gd name="T30" fmla="*/ 28 w 502"/>
                <a:gd name="T31" fmla="*/ 206 h 209"/>
                <a:gd name="T32" fmla="*/ 4 w 502"/>
                <a:gd name="T33" fmla="*/ 195 h 209"/>
                <a:gd name="T34" fmla="*/ 1 w 502"/>
                <a:gd name="T35" fmla="*/ 187 h 209"/>
                <a:gd name="T36" fmla="*/ 25 w 502"/>
                <a:gd name="T37" fmla="*/ 116 h 209"/>
                <a:gd name="T38" fmla="*/ 175 w 502"/>
                <a:gd name="T39" fmla="*/ 10 h 209"/>
                <a:gd name="T40" fmla="*/ 221 w 502"/>
                <a:gd name="T41" fmla="*/ 2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2" h="209">
                  <a:moveTo>
                    <a:pt x="221" y="2"/>
                  </a:moveTo>
                  <a:cubicBezTo>
                    <a:pt x="230" y="3"/>
                    <a:pt x="239" y="0"/>
                    <a:pt x="248" y="0"/>
                  </a:cubicBezTo>
                  <a:cubicBezTo>
                    <a:pt x="281" y="0"/>
                    <a:pt x="313" y="5"/>
                    <a:pt x="344" y="16"/>
                  </a:cubicBezTo>
                  <a:cubicBezTo>
                    <a:pt x="376" y="26"/>
                    <a:pt x="405" y="43"/>
                    <a:pt x="432" y="66"/>
                  </a:cubicBezTo>
                  <a:cubicBezTo>
                    <a:pt x="462" y="92"/>
                    <a:pt x="483" y="125"/>
                    <a:pt x="496" y="163"/>
                  </a:cubicBezTo>
                  <a:cubicBezTo>
                    <a:pt x="499" y="172"/>
                    <a:pt x="499" y="181"/>
                    <a:pt x="501" y="190"/>
                  </a:cubicBezTo>
                  <a:cubicBezTo>
                    <a:pt x="502" y="194"/>
                    <a:pt x="499" y="197"/>
                    <a:pt x="497" y="198"/>
                  </a:cubicBezTo>
                  <a:cubicBezTo>
                    <a:pt x="489" y="201"/>
                    <a:pt x="482" y="207"/>
                    <a:pt x="474" y="209"/>
                  </a:cubicBezTo>
                  <a:cubicBezTo>
                    <a:pt x="469" y="204"/>
                    <a:pt x="471" y="197"/>
                    <a:pt x="470" y="191"/>
                  </a:cubicBezTo>
                  <a:cubicBezTo>
                    <a:pt x="466" y="159"/>
                    <a:pt x="451" y="131"/>
                    <a:pt x="431" y="105"/>
                  </a:cubicBezTo>
                  <a:cubicBezTo>
                    <a:pt x="405" y="74"/>
                    <a:pt x="371" y="54"/>
                    <a:pt x="333" y="40"/>
                  </a:cubicBezTo>
                  <a:cubicBezTo>
                    <a:pt x="300" y="29"/>
                    <a:pt x="266" y="25"/>
                    <a:pt x="232" y="27"/>
                  </a:cubicBezTo>
                  <a:cubicBezTo>
                    <a:pt x="185" y="31"/>
                    <a:pt x="142" y="45"/>
                    <a:pt x="105" y="74"/>
                  </a:cubicBezTo>
                  <a:cubicBezTo>
                    <a:pt x="67" y="103"/>
                    <a:pt x="41" y="140"/>
                    <a:pt x="32" y="188"/>
                  </a:cubicBezTo>
                  <a:cubicBezTo>
                    <a:pt x="32" y="192"/>
                    <a:pt x="32" y="195"/>
                    <a:pt x="31" y="198"/>
                  </a:cubicBezTo>
                  <a:cubicBezTo>
                    <a:pt x="31" y="201"/>
                    <a:pt x="32" y="205"/>
                    <a:pt x="28" y="206"/>
                  </a:cubicBezTo>
                  <a:cubicBezTo>
                    <a:pt x="20" y="202"/>
                    <a:pt x="13" y="196"/>
                    <a:pt x="4" y="195"/>
                  </a:cubicBezTo>
                  <a:cubicBezTo>
                    <a:pt x="0" y="194"/>
                    <a:pt x="2" y="190"/>
                    <a:pt x="1" y="187"/>
                  </a:cubicBezTo>
                  <a:cubicBezTo>
                    <a:pt x="4" y="162"/>
                    <a:pt x="12" y="138"/>
                    <a:pt x="25" y="116"/>
                  </a:cubicBezTo>
                  <a:cubicBezTo>
                    <a:pt x="60" y="58"/>
                    <a:pt x="112" y="27"/>
                    <a:pt x="175" y="10"/>
                  </a:cubicBezTo>
                  <a:cubicBezTo>
                    <a:pt x="190" y="6"/>
                    <a:pt x="206" y="3"/>
                    <a:pt x="221" y="2"/>
                  </a:cubicBezTo>
                  <a:close/>
                </a:path>
              </a:pathLst>
            </a:custGeom>
            <a:solidFill>
              <a:srgbClr val="DEA9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700000000000000" pitchFamily="2" charset="-78"/>
              </a:endParaRPr>
            </a:p>
          </p:txBody>
        </p:sp>
        <p:sp>
          <p:nvSpPr>
            <p:cNvPr id="22" name="Freeform 8">
              <a:extLst>
                <a:ext uri="{FF2B5EF4-FFF2-40B4-BE49-F238E27FC236}">
                  <a16:creationId xmlns:a16="http://schemas.microsoft.com/office/drawing/2014/main" id="{0E7E2783-C4A2-830E-6C1D-079B929F841D}"/>
                </a:ext>
              </a:extLst>
            </p:cNvPr>
            <p:cNvSpPr>
              <a:spLocks/>
            </p:cNvSpPr>
            <p:nvPr/>
          </p:nvSpPr>
          <p:spPr bwMode="auto">
            <a:xfrm>
              <a:off x="4151313" y="2693988"/>
              <a:ext cx="654050" cy="706438"/>
            </a:xfrm>
            <a:custGeom>
              <a:avLst/>
              <a:gdLst>
                <a:gd name="T0" fmla="*/ 129 w 129"/>
                <a:gd name="T1" fmla="*/ 118 h 139"/>
                <a:gd name="T2" fmla="*/ 4 w 129"/>
                <a:gd name="T3" fmla="*/ 138 h 139"/>
                <a:gd name="T4" fmla="*/ 0 w 129"/>
                <a:gd name="T5" fmla="*/ 137 h 139"/>
                <a:gd name="T6" fmla="*/ 11 w 129"/>
                <a:gd name="T7" fmla="*/ 120 h 139"/>
                <a:gd name="T8" fmla="*/ 10 w 129"/>
                <a:gd name="T9" fmla="*/ 47 h 139"/>
                <a:gd name="T10" fmla="*/ 33 w 129"/>
                <a:gd name="T11" fmla="*/ 25 h 139"/>
                <a:gd name="T12" fmla="*/ 38 w 129"/>
                <a:gd name="T13" fmla="*/ 33 h 139"/>
                <a:gd name="T14" fmla="*/ 38 w 129"/>
                <a:gd name="T15" fmla="*/ 107 h 139"/>
                <a:gd name="T16" fmla="*/ 38 w 129"/>
                <a:gd name="T17" fmla="*/ 118 h 139"/>
                <a:gd name="T18" fmla="*/ 64 w 129"/>
                <a:gd name="T19" fmla="*/ 106 h 139"/>
                <a:gd name="T20" fmla="*/ 66 w 129"/>
                <a:gd name="T21" fmla="*/ 99 h 139"/>
                <a:gd name="T22" fmla="*/ 66 w 129"/>
                <a:gd name="T23" fmla="*/ 22 h 139"/>
                <a:gd name="T24" fmla="*/ 87 w 129"/>
                <a:gd name="T25" fmla="*/ 0 h 139"/>
                <a:gd name="T26" fmla="*/ 94 w 129"/>
                <a:gd name="T27" fmla="*/ 6 h 139"/>
                <a:gd name="T28" fmla="*/ 94 w 129"/>
                <a:gd name="T29" fmla="*/ 90 h 139"/>
                <a:gd name="T30" fmla="*/ 93 w 129"/>
                <a:gd name="T31" fmla="*/ 96 h 139"/>
                <a:gd name="T32" fmla="*/ 111 w 129"/>
                <a:gd name="T33" fmla="*/ 93 h 139"/>
                <a:gd name="T34" fmla="*/ 129 w 129"/>
                <a:gd name="T35" fmla="*/ 118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9" h="139">
                  <a:moveTo>
                    <a:pt x="129" y="118"/>
                  </a:moveTo>
                  <a:cubicBezTo>
                    <a:pt x="88" y="125"/>
                    <a:pt x="46" y="131"/>
                    <a:pt x="4" y="138"/>
                  </a:cubicBezTo>
                  <a:cubicBezTo>
                    <a:pt x="2" y="138"/>
                    <a:pt x="1" y="139"/>
                    <a:pt x="0" y="137"/>
                  </a:cubicBezTo>
                  <a:cubicBezTo>
                    <a:pt x="9" y="135"/>
                    <a:pt x="11" y="129"/>
                    <a:pt x="11" y="120"/>
                  </a:cubicBezTo>
                  <a:cubicBezTo>
                    <a:pt x="10" y="96"/>
                    <a:pt x="10" y="72"/>
                    <a:pt x="10" y="47"/>
                  </a:cubicBezTo>
                  <a:cubicBezTo>
                    <a:pt x="10" y="36"/>
                    <a:pt x="22" y="25"/>
                    <a:pt x="33" y="25"/>
                  </a:cubicBezTo>
                  <a:cubicBezTo>
                    <a:pt x="38" y="25"/>
                    <a:pt x="38" y="29"/>
                    <a:pt x="38" y="33"/>
                  </a:cubicBezTo>
                  <a:cubicBezTo>
                    <a:pt x="38" y="58"/>
                    <a:pt x="38" y="82"/>
                    <a:pt x="38" y="107"/>
                  </a:cubicBezTo>
                  <a:cubicBezTo>
                    <a:pt x="38" y="110"/>
                    <a:pt x="38" y="114"/>
                    <a:pt x="38" y="118"/>
                  </a:cubicBezTo>
                  <a:cubicBezTo>
                    <a:pt x="48" y="114"/>
                    <a:pt x="56" y="110"/>
                    <a:pt x="64" y="106"/>
                  </a:cubicBezTo>
                  <a:cubicBezTo>
                    <a:pt x="68" y="105"/>
                    <a:pt x="66" y="101"/>
                    <a:pt x="66" y="99"/>
                  </a:cubicBezTo>
                  <a:cubicBezTo>
                    <a:pt x="66" y="73"/>
                    <a:pt x="66" y="48"/>
                    <a:pt x="66" y="22"/>
                  </a:cubicBezTo>
                  <a:cubicBezTo>
                    <a:pt x="66" y="10"/>
                    <a:pt x="75" y="1"/>
                    <a:pt x="87" y="0"/>
                  </a:cubicBezTo>
                  <a:cubicBezTo>
                    <a:pt x="92" y="0"/>
                    <a:pt x="94" y="1"/>
                    <a:pt x="94" y="6"/>
                  </a:cubicBezTo>
                  <a:cubicBezTo>
                    <a:pt x="94" y="34"/>
                    <a:pt x="94" y="62"/>
                    <a:pt x="94" y="90"/>
                  </a:cubicBezTo>
                  <a:cubicBezTo>
                    <a:pt x="94" y="92"/>
                    <a:pt x="95" y="94"/>
                    <a:pt x="93" y="96"/>
                  </a:cubicBezTo>
                  <a:cubicBezTo>
                    <a:pt x="99" y="95"/>
                    <a:pt x="105" y="94"/>
                    <a:pt x="111" y="93"/>
                  </a:cubicBezTo>
                  <a:cubicBezTo>
                    <a:pt x="117" y="101"/>
                    <a:pt x="123" y="110"/>
                    <a:pt x="129" y="118"/>
                  </a:cubicBezTo>
                  <a:close/>
                </a:path>
              </a:pathLst>
            </a:custGeom>
            <a:solidFill>
              <a:srgbClr val="02030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700000000000000" pitchFamily="2" charset="-78"/>
              </a:endParaRPr>
            </a:p>
          </p:txBody>
        </p:sp>
        <p:sp>
          <p:nvSpPr>
            <p:cNvPr id="23" name="Freeform 9">
              <a:extLst>
                <a:ext uri="{FF2B5EF4-FFF2-40B4-BE49-F238E27FC236}">
                  <a16:creationId xmlns:a16="http://schemas.microsoft.com/office/drawing/2014/main" id="{8B525A01-567E-D582-0B4C-A3406BE44003}"/>
                </a:ext>
              </a:extLst>
            </p:cNvPr>
            <p:cNvSpPr>
              <a:spLocks/>
            </p:cNvSpPr>
            <p:nvPr/>
          </p:nvSpPr>
          <p:spPr bwMode="auto">
            <a:xfrm>
              <a:off x="4581525" y="4481513"/>
              <a:ext cx="741363" cy="247650"/>
            </a:xfrm>
            <a:custGeom>
              <a:avLst/>
              <a:gdLst>
                <a:gd name="T0" fmla="*/ 145 w 146"/>
                <a:gd name="T1" fmla="*/ 28 h 49"/>
                <a:gd name="T2" fmla="*/ 66 w 146"/>
                <a:gd name="T3" fmla="*/ 40 h 49"/>
                <a:gd name="T4" fmla="*/ 14 w 146"/>
                <a:gd name="T5" fmla="*/ 48 h 49"/>
                <a:gd name="T6" fmla="*/ 6 w 146"/>
                <a:gd name="T7" fmla="*/ 43 h 49"/>
                <a:gd name="T8" fmla="*/ 19 w 146"/>
                <a:gd name="T9" fmla="*/ 19 h 49"/>
                <a:gd name="T10" fmla="*/ 145 w 146"/>
                <a:gd name="T11" fmla="*/ 0 h 49"/>
                <a:gd name="T12" fmla="*/ 145 w 146"/>
                <a:gd name="T13" fmla="*/ 28 h 49"/>
              </a:gdLst>
              <a:ahLst/>
              <a:cxnLst>
                <a:cxn ang="0">
                  <a:pos x="T0" y="T1"/>
                </a:cxn>
                <a:cxn ang="0">
                  <a:pos x="T2" y="T3"/>
                </a:cxn>
                <a:cxn ang="0">
                  <a:pos x="T4" y="T5"/>
                </a:cxn>
                <a:cxn ang="0">
                  <a:pos x="T6" y="T7"/>
                </a:cxn>
                <a:cxn ang="0">
                  <a:pos x="T8" y="T9"/>
                </a:cxn>
                <a:cxn ang="0">
                  <a:pos x="T10" y="T11"/>
                </a:cxn>
                <a:cxn ang="0">
                  <a:pos x="T12" y="T13"/>
                </a:cxn>
              </a:cxnLst>
              <a:rect l="0" t="0" r="r" b="b"/>
              <a:pathLst>
                <a:path w="146" h="49">
                  <a:moveTo>
                    <a:pt x="145" y="28"/>
                  </a:moveTo>
                  <a:cubicBezTo>
                    <a:pt x="118" y="32"/>
                    <a:pt x="92" y="36"/>
                    <a:pt x="66" y="40"/>
                  </a:cubicBezTo>
                  <a:cubicBezTo>
                    <a:pt x="49" y="42"/>
                    <a:pt x="32" y="45"/>
                    <a:pt x="14" y="48"/>
                  </a:cubicBezTo>
                  <a:cubicBezTo>
                    <a:pt x="10" y="49"/>
                    <a:pt x="8" y="47"/>
                    <a:pt x="6" y="43"/>
                  </a:cubicBezTo>
                  <a:cubicBezTo>
                    <a:pt x="0" y="32"/>
                    <a:pt x="7" y="21"/>
                    <a:pt x="19" y="19"/>
                  </a:cubicBezTo>
                  <a:cubicBezTo>
                    <a:pt x="61" y="13"/>
                    <a:pt x="103" y="6"/>
                    <a:pt x="145" y="0"/>
                  </a:cubicBezTo>
                  <a:cubicBezTo>
                    <a:pt x="145" y="9"/>
                    <a:pt x="146" y="18"/>
                    <a:pt x="145" y="28"/>
                  </a:cubicBezTo>
                  <a:close/>
                </a:path>
              </a:pathLst>
            </a:custGeom>
            <a:solidFill>
              <a:srgbClr val="02030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700000000000000" pitchFamily="2" charset="-78"/>
              </a:endParaRPr>
            </a:p>
          </p:txBody>
        </p:sp>
        <p:sp>
          <p:nvSpPr>
            <p:cNvPr id="24" name="Freeform 10">
              <a:extLst>
                <a:ext uri="{FF2B5EF4-FFF2-40B4-BE49-F238E27FC236}">
                  <a16:creationId xmlns:a16="http://schemas.microsoft.com/office/drawing/2014/main" id="{44CEA571-B127-58EA-CD78-E7D6F7C36935}"/>
                </a:ext>
              </a:extLst>
            </p:cNvPr>
            <p:cNvSpPr>
              <a:spLocks/>
            </p:cNvSpPr>
            <p:nvPr/>
          </p:nvSpPr>
          <p:spPr bwMode="auto">
            <a:xfrm>
              <a:off x="4733925" y="2370138"/>
              <a:ext cx="147638" cy="755650"/>
            </a:xfrm>
            <a:custGeom>
              <a:avLst/>
              <a:gdLst>
                <a:gd name="T0" fmla="*/ 2 w 29"/>
                <a:gd name="T1" fmla="*/ 149 h 149"/>
                <a:gd name="T2" fmla="*/ 1 w 29"/>
                <a:gd name="T3" fmla="*/ 142 h 149"/>
                <a:gd name="T4" fmla="*/ 1 w 29"/>
                <a:gd name="T5" fmla="*/ 20 h 149"/>
                <a:gd name="T6" fmla="*/ 23 w 29"/>
                <a:gd name="T7" fmla="*/ 2 h 149"/>
                <a:gd name="T8" fmla="*/ 29 w 29"/>
                <a:gd name="T9" fmla="*/ 11 h 149"/>
                <a:gd name="T10" fmla="*/ 29 w 29"/>
                <a:gd name="T11" fmla="*/ 132 h 149"/>
                <a:gd name="T12" fmla="*/ 29 w 29"/>
                <a:gd name="T13" fmla="*/ 140 h 149"/>
                <a:gd name="T14" fmla="*/ 2 w 29"/>
                <a:gd name="T15" fmla="*/ 149 h 1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9" h="149">
                  <a:moveTo>
                    <a:pt x="2" y="149"/>
                  </a:moveTo>
                  <a:cubicBezTo>
                    <a:pt x="0" y="147"/>
                    <a:pt x="1" y="144"/>
                    <a:pt x="1" y="142"/>
                  </a:cubicBezTo>
                  <a:cubicBezTo>
                    <a:pt x="1" y="101"/>
                    <a:pt x="1" y="61"/>
                    <a:pt x="1" y="20"/>
                  </a:cubicBezTo>
                  <a:cubicBezTo>
                    <a:pt x="1" y="9"/>
                    <a:pt x="12" y="0"/>
                    <a:pt x="23" y="2"/>
                  </a:cubicBezTo>
                  <a:cubicBezTo>
                    <a:pt x="29" y="3"/>
                    <a:pt x="29" y="7"/>
                    <a:pt x="29" y="11"/>
                  </a:cubicBezTo>
                  <a:cubicBezTo>
                    <a:pt x="29" y="51"/>
                    <a:pt x="29" y="92"/>
                    <a:pt x="29" y="132"/>
                  </a:cubicBezTo>
                  <a:cubicBezTo>
                    <a:pt x="29" y="135"/>
                    <a:pt x="29" y="138"/>
                    <a:pt x="29" y="140"/>
                  </a:cubicBezTo>
                  <a:cubicBezTo>
                    <a:pt x="20" y="143"/>
                    <a:pt x="11" y="146"/>
                    <a:pt x="2" y="149"/>
                  </a:cubicBezTo>
                  <a:close/>
                </a:path>
              </a:pathLst>
            </a:custGeom>
            <a:solidFill>
              <a:srgbClr val="03030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700000000000000" pitchFamily="2" charset="-78"/>
              </a:endParaRPr>
            </a:p>
          </p:txBody>
        </p:sp>
        <p:sp>
          <p:nvSpPr>
            <p:cNvPr id="25" name="Freeform 11">
              <a:extLst>
                <a:ext uri="{FF2B5EF4-FFF2-40B4-BE49-F238E27FC236}">
                  <a16:creationId xmlns:a16="http://schemas.microsoft.com/office/drawing/2014/main" id="{96DB241A-26AD-018E-6359-B3DCE30DFDF0}"/>
                </a:ext>
              </a:extLst>
            </p:cNvPr>
            <p:cNvSpPr>
              <a:spLocks/>
            </p:cNvSpPr>
            <p:nvPr/>
          </p:nvSpPr>
          <p:spPr bwMode="auto">
            <a:xfrm>
              <a:off x="6154738" y="2552700"/>
              <a:ext cx="157163" cy="801688"/>
            </a:xfrm>
            <a:custGeom>
              <a:avLst/>
              <a:gdLst>
                <a:gd name="T0" fmla="*/ 2 w 31"/>
                <a:gd name="T1" fmla="*/ 138 h 158"/>
                <a:gd name="T2" fmla="*/ 2 w 31"/>
                <a:gd name="T3" fmla="*/ 11 h 158"/>
                <a:gd name="T4" fmla="*/ 4 w 31"/>
                <a:gd name="T5" fmla="*/ 2 h 158"/>
                <a:gd name="T6" fmla="*/ 14 w 31"/>
                <a:gd name="T7" fmla="*/ 5 h 158"/>
                <a:gd name="T8" fmla="*/ 30 w 31"/>
                <a:gd name="T9" fmla="*/ 33 h 158"/>
                <a:gd name="T10" fmla="*/ 30 w 31"/>
                <a:gd name="T11" fmla="*/ 150 h 158"/>
                <a:gd name="T12" fmla="*/ 29 w 31"/>
                <a:gd name="T13" fmla="*/ 158 h 158"/>
                <a:gd name="T14" fmla="*/ 2 w 31"/>
                <a:gd name="T15" fmla="*/ 138 h 15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1" h="158">
                  <a:moveTo>
                    <a:pt x="2" y="138"/>
                  </a:moveTo>
                  <a:cubicBezTo>
                    <a:pt x="2" y="95"/>
                    <a:pt x="2" y="53"/>
                    <a:pt x="2" y="11"/>
                  </a:cubicBezTo>
                  <a:cubicBezTo>
                    <a:pt x="2" y="8"/>
                    <a:pt x="0" y="4"/>
                    <a:pt x="4" y="2"/>
                  </a:cubicBezTo>
                  <a:cubicBezTo>
                    <a:pt x="7" y="0"/>
                    <a:pt x="11" y="2"/>
                    <a:pt x="14" y="5"/>
                  </a:cubicBezTo>
                  <a:cubicBezTo>
                    <a:pt x="24" y="12"/>
                    <a:pt x="30" y="20"/>
                    <a:pt x="30" y="33"/>
                  </a:cubicBezTo>
                  <a:cubicBezTo>
                    <a:pt x="29" y="72"/>
                    <a:pt x="30" y="111"/>
                    <a:pt x="30" y="150"/>
                  </a:cubicBezTo>
                  <a:cubicBezTo>
                    <a:pt x="30" y="153"/>
                    <a:pt x="31" y="156"/>
                    <a:pt x="29" y="158"/>
                  </a:cubicBezTo>
                  <a:cubicBezTo>
                    <a:pt x="20" y="151"/>
                    <a:pt x="11" y="145"/>
                    <a:pt x="2" y="138"/>
                  </a:cubicBezTo>
                  <a:close/>
                </a:path>
              </a:pathLst>
            </a:custGeom>
            <a:solidFill>
              <a:srgbClr val="02030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700000000000000" pitchFamily="2" charset="-78"/>
              </a:endParaRPr>
            </a:p>
          </p:txBody>
        </p:sp>
        <p:sp>
          <p:nvSpPr>
            <p:cNvPr id="26" name="Freeform 12">
              <a:extLst>
                <a:ext uri="{FF2B5EF4-FFF2-40B4-BE49-F238E27FC236}">
                  <a16:creationId xmlns:a16="http://schemas.microsoft.com/office/drawing/2014/main" id="{E2DE7F5A-0654-6336-822F-BD3450B91D11}"/>
                </a:ext>
              </a:extLst>
            </p:cNvPr>
            <p:cNvSpPr>
              <a:spLocks/>
            </p:cNvSpPr>
            <p:nvPr/>
          </p:nvSpPr>
          <p:spPr bwMode="auto">
            <a:xfrm>
              <a:off x="1970088" y="3394075"/>
              <a:ext cx="141288" cy="731838"/>
            </a:xfrm>
            <a:custGeom>
              <a:avLst/>
              <a:gdLst>
                <a:gd name="T0" fmla="*/ 1 w 28"/>
                <a:gd name="T1" fmla="*/ 140 h 144"/>
                <a:gd name="T2" fmla="*/ 0 w 28"/>
                <a:gd name="T3" fmla="*/ 11 h 144"/>
                <a:gd name="T4" fmla="*/ 10 w 28"/>
                <a:gd name="T5" fmla="*/ 0 h 144"/>
                <a:gd name="T6" fmla="*/ 28 w 28"/>
                <a:gd name="T7" fmla="*/ 11 h 144"/>
                <a:gd name="T8" fmla="*/ 28 w 28"/>
                <a:gd name="T9" fmla="*/ 18 h 144"/>
                <a:gd name="T10" fmla="*/ 28 w 28"/>
                <a:gd name="T11" fmla="*/ 144 h 144"/>
                <a:gd name="T12" fmla="*/ 1 w 28"/>
                <a:gd name="T13" fmla="*/ 140 h 144"/>
              </a:gdLst>
              <a:ahLst/>
              <a:cxnLst>
                <a:cxn ang="0">
                  <a:pos x="T0" y="T1"/>
                </a:cxn>
                <a:cxn ang="0">
                  <a:pos x="T2" y="T3"/>
                </a:cxn>
                <a:cxn ang="0">
                  <a:pos x="T4" y="T5"/>
                </a:cxn>
                <a:cxn ang="0">
                  <a:pos x="T6" y="T7"/>
                </a:cxn>
                <a:cxn ang="0">
                  <a:pos x="T8" y="T9"/>
                </a:cxn>
                <a:cxn ang="0">
                  <a:pos x="T10" y="T11"/>
                </a:cxn>
                <a:cxn ang="0">
                  <a:pos x="T12" y="T13"/>
                </a:cxn>
              </a:cxnLst>
              <a:rect l="0" t="0" r="r" b="b"/>
              <a:pathLst>
                <a:path w="28" h="144">
                  <a:moveTo>
                    <a:pt x="1" y="140"/>
                  </a:moveTo>
                  <a:cubicBezTo>
                    <a:pt x="1" y="97"/>
                    <a:pt x="1" y="54"/>
                    <a:pt x="0" y="11"/>
                  </a:cubicBezTo>
                  <a:cubicBezTo>
                    <a:pt x="0" y="3"/>
                    <a:pt x="3" y="0"/>
                    <a:pt x="10" y="0"/>
                  </a:cubicBezTo>
                  <a:cubicBezTo>
                    <a:pt x="20" y="0"/>
                    <a:pt x="28" y="4"/>
                    <a:pt x="28" y="11"/>
                  </a:cubicBezTo>
                  <a:cubicBezTo>
                    <a:pt x="28" y="13"/>
                    <a:pt x="28" y="16"/>
                    <a:pt x="28" y="18"/>
                  </a:cubicBezTo>
                  <a:cubicBezTo>
                    <a:pt x="28" y="60"/>
                    <a:pt x="28" y="102"/>
                    <a:pt x="28" y="144"/>
                  </a:cubicBezTo>
                  <a:cubicBezTo>
                    <a:pt x="19" y="144"/>
                    <a:pt x="10" y="143"/>
                    <a:pt x="1" y="140"/>
                  </a:cubicBezTo>
                  <a:close/>
                </a:path>
              </a:pathLst>
            </a:custGeom>
            <a:solidFill>
              <a:srgbClr val="04040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700000000000000" pitchFamily="2" charset="-78"/>
              </a:endParaRPr>
            </a:p>
          </p:txBody>
        </p:sp>
        <p:sp>
          <p:nvSpPr>
            <p:cNvPr id="27" name="Freeform 13">
              <a:extLst>
                <a:ext uri="{FF2B5EF4-FFF2-40B4-BE49-F238E27FC236}">
                  <a16:creationId xmlns:a16="http://schemas.microsoft.com/office/drawing/2014/main" id="{7206CE35-FCEB-2CB1-0B9E-602EA1625F61}"/>
                </a:ext>
              </a:extLst>
            </p:cNvPr>
            <p:cNvSpPr>
              <a:spLocks/>
            </p:cNvSpPr>
            <p:nvPr/>
          </p:nvSpPr>
          <p:spPr bwMode="auto">
            <a:xfrm>
              <a:off x="3359150" y="3033713"/>
              <a:ext cx="142875" cy="771525"/>
            </a:xfrm>
            <a:custGeom>
              <a:avLst/>
              <a:gdLst>
                <a:gd name="T0" fmla="*/ 0 w 28"/>
                <a:gd name="T1" fmla="*/ 152 h 152"/>
                <a:gd name="T2" fmla="*/ 0 w 28"/>
                <a:gd name="T3" fmla="*/ 22 h 152"/>
                <a:gd name="T4" fmla="*/ 23 w 28"/>
                <a:gd name="T5" fmla="*/ 0 h 152"/>
                <a:gd name="T6" fmla="*/ 28 w 28"/>
                <a:gd name="T7" fmla="*/ 7 h 152"/>
                <a:gd name="T8" fmla="*/ 28 w 28"/>
                <a:gd name="T9" fmla="*/ 50 h 152"/>
                <a:gd name="T10" fmla="*/ 28 w 28"/>
                <a:gd name="T11" fmla="*/ 138 h 152"/>
                <a:gd name="T12" fmla="*/ 0 w 28"/>
                <a:gd name="T13" fmla="*/ 152 h 152"/>
              </a:gdLst>
              <a:ahLst/>
              <a:cxnLst>
                <a:cxn ang="0">
                  <a:pos x="T0" y="T1"/>
                </a:cxn>
                <a:cxn ang="0">
                  <a:pos x="T2" y="T3"/>
                </a:cxn>
                <a:cxn ang="0">
                  <a:pos x="T4" y="T5"/>
                </a:cxn>
                <a:cxn ang="0">
                  <a:pos x="T6" y="T7"/>
                </a:cxn>
                <a:cxn ang="0">
                  <a:pos x="T8" y="T9"/>
                </a:cxn>
                <a:cxn ang="0">
                  <a:pos x="T10" y="T11"/>
                </a:cxn>
                <a:cxn ang="0">
                  <a:pos x="T12" y="T13"/>
                </a:cxn>
              </a:cxnLst>
              <a:rect l="0" t="0" r="r" b="b"/>
              <a:pathLst>
                <a:path w="28" h="152">
                  <a:moveTo>
                    <a:pt x="0" y="152"/>
                  </a:moveTo>
                  <a:cubicBezTo>
                    <a:pt x="0" y="109"/>
                    <a:pt x="0" y="65"/>
                    <a:pt x="0" y="22"/>
                  </a:cubicBezTo>
                  <a:cubicBezTo>
                    <a:pt x="0" y="11"/>
                    <a:pt x="13" y="0"/>
                    <a:pt x="23" y="0"/>
                  </a:cubicBezTo>
                  <a:cubicBezTo>
                    <a:pt x="28" y="1"/>
                    <a:pt x="28" y="4"/>
                    <a:pt x="28" y="7"/>
                  </a:cubicBezTo>
                  <a:cubicBezTo>
                    <a:pt x="28" y="21"/>
                    <a:pt x="28" y="36"/>
                    <a:pt x="28" y="50"/>
                  </a:cubicBezTo>
                  <a:cubicBezTo>
                    <a:pt x="28" y="80"/>
                    <a:pt x="28" y="109"/>
                    <a:pt x="28" y="138"/>
                  </a:cubicBezTo>
                  <a:cubicBezTo>
                    <a:pt x="19" y="143"/>
                    <a:pt x="10" y="148"/>
                    <a:pt x="0" y="152"/>
                  </a:cubicBezTo>
                  <a:close/>
                </a:path>
              </a:pathLst>
            </a:custGeom>
            <a:solidFill>
              <a:srgbClr val="03030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700000000000000" pitchFamily="2" charset="-78"/>
              </a:endParaRPr>
            </a:p>
          </p:txBody>
        </p:sp>
        <p:sp>
          <p:nvSpPr>
            <p:cNvPr id="28" name="Freeform 14">
              <a:extLst>
                <a:ext uri="{FF2B5EF4-FFF2-40B4-BE49-F238E27FC236}">
                  <a16:creationId xmlns:a16="http://schemas.microsoft.com/office/drawing/2014/main" id="{699D6648-021A-E551-D65E-E354CC4389E1}"/>
                </a:ext>
              </a:extLst>
            </p:cNvPr>
            <p:cNvSpPr>
              <a:spLocks/>
            </p:cNvSpPr>
            <p:nvPr/>
          </p:nvSpPr>
          <p:spPr bwMode="auto">
            <a:xfrm>
              <a:off x="5581650" y="2536825"/>
              <a:ext cx="146050" cy="512763"/>
            </a:xfrm>
            <a:custGeom>
              <a:avLst/>
              <a:gdLst>
                <a:gd name="T0" fmla="*/ 0 w 29"/>
                <a:gd name="T1" fmla="*/ 95 h 101"/>
                <a:gd name="T2" fmla="*/ 0 w 29"/>
                <a:gd name="T3" fmla="*/ 13 h 101"/>
                <a:gd name="T4" fmla="*/ 10 w 29"/>
                <a:gd name="T5" fmla="*/ 0 h 101"/>
                <a:gd name="T6" fmla="*/ 28 w 29"/>
                <a:gd name="T7" fmla="*/ 14 h 101"/>
                <a:gd name="T8" fmla="*/ 28 w 29"/>
                <a:gd name="T9" fmla="*/ 71 h 101"/>
                <a:gd name="T10" fmla="*/ 27 w 29"/>
                <a:gd name="T11" fmla="*/ 101 h 101"/>
                <a:gd name="T12" fmla="*/ 0 w 29"/>
                <a:gd name="T13" fmla="*/ 95 h 101"/>
              </a:gdLst>
              <a:ahLst/>
              <a:cxnLst>
                <a:cxn ang="0">
                  <a:pos x="T0" y="T1"/>
                </a:cxn>
                <a:cxn ang="0">
                  <a:pos x="T2" y="T3"/>
                </a:cxn>
                <a:cxn ang="0">
                  <a:pos x="T4" y="T5"/>
                </a:cxn>
                <a:cxn ang="0">
                  <a:pos x="T6" y="T7"/>
                </a:cxn>
                <a:cxn ang="0">
                  <a:pos x="T8" y="T9"/>
                </a:cxn>
                <a:cxn ang="0">
                  <a:pos x="T10" y="T11"/>
                </a:cxn>
                <a:cxn ang="0">
                  <a:pos x="T12" y="T13"/>
                </a:cxn>
              </a:cxnLst>
              <a:rect l="0" t="0" r="r" b="b"/>
              <a:pathLst>
                <a:path w="29" h="101">
                  <a:moveTo>
                    <a:pt x="0" y="95"/>
                  </a:moveTo>
                  <a:cubicBezTo>
                    <a:pt x="0" y="68"/>
                    <a:pt x="0" y="40"/>
                    <a:pt x="0" y="13"/>
                  </a:cubicBezTo>
                  <a:cubicBezTo>
                    <a:pt x="0" y="2"/>
                    <a:pt x="2" y="0"/>
                    <a:pt x="10" y="0"/>
                  </a:cubicBezTo>
                  <a:cubicBezTo>
                    <a:pt x="19" y="0"/>
                    <a:pt x="28" y="6"/>
                    <a:pt x="28" y="14"/>
                  </a:cubicBezTo>
                  <a:cubicBezTo>
                    <a:pt x="28" y="33"/>
                    <a:pt x="28" y="52"/>
                    <a:pt x="28" y="71"/>
                  </a:cubicBezTo>
                  <a:cubicBezTo>
                    <a:pt x="28" y="81"/>
                    <a:pt x="29" y="91"/>
                    <a:pt x="27" y="101"/>
                  </a:cubicBezTo>
                  <a:cubicBezTo>
                    <a:pt x="18" y="99"/>
                    <a:pt x="9" y="97"/>
                    <a:pt x="0" y="95"/>
                  </a:cubicBezTo>
                  <a:close/>
                </a:path>
              </a:pathLst>
            </a:custGeom>
            <a:solidFill>
              <a:srgbClr val="05060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700000000000000" pitchFamily="2" charset="-78"/>
              </a:endParaRPr>
            </a:p>
          </p:txBody>
        </p:sp>
        <p:sp>
          <p:nvSpPr>
            <p:cNvPr id="29" name="Freeform 15">
              <a:extLst>
                <a:ext uri="{FF2B5EF4-FFF2-40B4-BE49-F238E27FC236}">
                  <a16:creationId xmlns:a16="http://schemas.microsoft.com/office/drawing/2014/main" id="{58502D3F-E8AB-9F0E-FA63-19F5223F4A92}"/>
                </a:ext>
              </a:extLst>
            </p:cNvPr>
            <p:cNvSpPr>
              <a:spLocks/>
            </p:cNvSpPr>
            <p:nvPr/>
          </p:nvSpPr>
          <p:spPr bwMode="auto">
            <a:xfrm>
              <a:off x="5865813" y="2613025"/>
              <a:ext cx="146050" cy="547688"/>
            </a:xfrm>
            <a:custGeom>
              <a:avLst/>
              <a:gdLst>
                <a:gd name="T0" fmla="*/ 0 w 29"/>
                <a:gd name="T1" fmla="*/ 95 h 108"/>
                <a:gd name="T2" fmla="*/ 0 w 29"/>
                <a:gd name="T3" fmla="*/ 10 h 108"/>
                <a:gd name="T4" fmla="*/ 11 w 29"/>
                <a:gd name="T5" fmla="*/ 2 h 108"/>
                <a:gd name="T6" fmla="*/ 28 w 29"/>
                <a:gd name="T7" fmla="*/ 24 h 108"/>
                <a:gd name="T8" fmla="*/ 28 w 29"/>
                <a:gd name="T9" fmla="*/ 101 h 108"/>
                <a:gd name="T10" fmla="*/ 27 w 29"/>
                <a:gd name="T11" fmla="*/ 108 h 108"/>
                <a:gd name="T12" fmla="*/ 0 w 29"/>
                <a:gd name="T13" fmla="*/ 95 h 108"/>
              </a:gdLst>
              <a:ahLst/>
              <a:cxnLst>
                <a:cxn ang="0">
                  <a:pos x="T0" y="T1"/>
                </a:cxn>
                <a:cxn ang="0">
                  <a:pos x="T2" y="T3"/>
                </a:cxn>
                <a:cxn ang="0">
                  <a:pos x="T4" y="T5"/>
                </a:cxn>
                <a:cxn ang="0">
                  <a:pos x="T6" y="T7"/>
                </a:cxn>
                <a:cxn ang="0">
                  <a:pos x="T8" y="T9"/>
                </a:cxn>
                <a:cxn ang="0">
                  <a:pos x="T10" y="T11"/>
                </a:cxn>
                <a:cxn ang="0">
                  <a:pos x="T12" y="T13"/>
                </a:cxn>
              </a:cxnLst>
              <a:rect l="0" t="0" r="r" b="b"/>
              <a:pathLst>
                <a:path w="29" h="108">
                  <a:moveTo>
                    <a:pt x="0" y="95"/>
                  </a:moveTo>
                  <a:cubicBezTo>
                    <a:pt x="0" y="67"/>
                    <a:pt x="0" y="39"/>
                    <a:pt x="0" y="10"/>
                  </a:cubicBezTo>
                  <a:cubicBezTo>
                    <a:pt x="0" y="2"/>
                    <a:pt x="3" y="0"/>
                    <a:pt x="11" y="2"/>
                  </a:cubicBezTo>
                  <a:cubicBezTo>
                    <a:pt x="22" y="5"/>
                    <a:pt x="28" y="13"/>
                    <a:pt x="28" y="24"/>
                  </a:cubicBezTo>
                  <a:cubicBezTo>
                    <a:pt x="28" y="50"/>
                    <a:pt x="28" y="75"/>
                    <a:pt x="28" y="101"/>
                  </a:cubicBezTo>
                  <a:cubicBezTo>
                    <a:pt x="28" y="103"/>
                    <a:pt x="29" y="105"/>
                    <a:pt x="27" y="108"/>
                  </a:cubicBezTo>
                  <a:cubicBezTo>
                    <a:pt x="18" y="103"/>
                    <a:pt x="9" y="99"/>
                    <a:pt x="0" y="95"/>
                  </a:cubicBezTo>
                  <a:close/>
                </a:path>
              </a:pathLst>
            </a:custGeom>
            <a:solidFill>
              <a:srgbClr val="04040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700000000000000" pitchFamily="2" charset="-78"/>
              </a:endParaRPr>
            </a:p>
          </p:txBody>
        </p:sp>
        <p:sp>
          <p:nvSpPr>
            <p:cNvPr id="30" name="Freeform 16">
              <a:extLst>
                <a:ext uri="{FF2B5EF4-FFF2-40B4-BE49-F238E27FC236}">
                  <a16:creationId xmlns:a16="http://schemas.microsoft.com/office/drawing/2014/main" id="{4E84FF91-C049-F7AA-55C5-33ED5E357A40}"/>
                </a:ext>
              </a:extLst>
            </p:cNvPr>
            <p:cNvSpPr>
              <a:spLocks/>
            </p:cNvSpPr>
            <p:nvPr/>
          </p:nvSpPr>
          <p:spPr bwMode="auto">
            <a:xfrm>
              <a:off x="4419600" y="3400425"/>
              <a:ext cx="542925" cy="207963"/>
            </a:xfrm>
            <a:custGeom>
              <a:avLst/>
              <a:gdLst>
                <a:gd name="T0" fmla="*/ 107 w 107"/>
                <a:gd name="T1" fmla="*/ 26 h 41"/>
                <a:gd name="T2" fmla="*/ 23 w 107"/>
                <a:gd name="T3" fmla="*/ 39 h 41"/>
                <a:gd name="T4" fmla="*/ 0 w 107"/>
                <a:gd name="T5" fmla="*/ 19 h 41"/>
                <a:gd name="T6" fmla="*/ 7 w 107"/>
                <a:gd name="T7" fmla="*/ 14 h 41"/>
                <a:gd name="T8" fmla="*/ 90 w 107"/>
                <a:gd name="T9" fmla="*/ 0 h 41"/>
                <a:gd name="T10" fmla="*/ 107 w 107"/>
                <a:gd name="T11" fmla="*/ 26 h 41"/>
              </a:gdLst>
              <a:ahLst/>
              <a:cxnLst>
                <a:cxn ang="0">
                  <a:pos x="T0" y="T1"/>
                </a:cxn>
                <a:cxn ang="0">
                  <a:pos x="T2" y="T3"/>
                </a:cxn>
                <a:cxn ang="0">
                  <a:pos x="T4" y="T5"/>
                </a:cxn>
                <a:cxn ang="0">
                  <a:pos x="T6" y="T7"/>
                </a:cxn>
                <a:cxn ang="0">
                  <a:pos x="T8" y="T9"/>
                </a:cxn>
                <a:cxn ang="0">
                  <a:pos x="T10" y="T11"/>
                </a:cxn>
              </a:cxnLst>
              <a:rect l="0" t="0" r="r" b="b"/>
              <a:pathLst>
                <a:path w="107" h="41">
                  <a:moveTo>
                    <a:pt x="107" y="26"/>
                  </a:moveTo>
                  <a:cubicBezTo>
                    <a:pt x="79" y="30"/>
                    <a:pt x="51" y="35"/>
                    <a:pt x="23" y="39"/>
                  </a:cubicBezTo>
                  <a:cubicBezTo>
                    <a:pt x="13" y="41"/>
                    <a:pt x="0" y="29"/>
                    <a:pt x="0" y="19"/>
                  </a:cubicBezTo>
                  <a:cubicBezTo>
                    <a:pt x="0" y="14"/>
                    <a:pt x="3" y="14"/>
                    <a:pt x="7" y="14"/>
                  </a:cubicBezTo>
                  <a:cubicBezTo>
                    <a:pt x="34" y="9"/>
                    <a:pt x="62" y="5"/>
                    <a:pt x="90" y="0"/>
                  </a:cubicBezTo>
                  <a:cubicBezTo>
                    <a:pt x="97" y="8"/>
                    <a:pt x="103" y="17"/>
                    <a:pt x="107" y="26"/>
                  </a:cubicBezTo>
                  <a:close/>
                </a:path>
              </a:pathLst>
            </a:custGeom>
            <a:solidFill>
              <a:srgbClr val="03030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700000000000000" pitchFamily="2" charset="-78"/>
              </a:endParaRPr>
            </a:p>
          </p:txBody>
        </p:sp>
        <p:sp>
          <p:nvSpPr>
            <p:cNvPr id="31" name="Freeform 17">
              <a:extLst>
                <a:ext uri="{FF2B5EF4-FFF2-40B4-BE49-F238E27FC236}">
                  <a16:creationId xmlns:a16="http://schemas.microsoft.com/office/drawing/2014/main" id="{8D00A0D2-D259-599D-5AA9-2EC81AC20E79}"/>
                </a:ext>
              </a:extLst>
            </p:cNvPr>
            <p:cNvSpPr>
              <a:spLocks/>
            </p:cNvSpPr>
            <p:nvPr/>
          </p:nvSpPr>
          <p:spPr bwMode="auto">
            <a:xfrm>
              <a:off x="2532063" y="3587750"/>
              <a:ext cx="147638" cy="517525"/>
            </a:xfrm>
            <a:custGeom>
              <a:avLst/>
              <a:gdLst>
                <a:gd name="T0" fmla="*/ 0 w 29"/>
                <a:gd name="T1" fmla="*/ 102 h 102"/>
                <a:gd name="T2" fmla="*/ 0 w 29"/>
                <a:gd name="T3" fmla="*/ 15 h 102"/>
                <a:gd name="T4" fmla="*/ 8 w 29"/>
                <a:gd name="T5" fmla="*/ 4 h 102"/>
                <a:gd name="T6" fmla="*/ 25 w 29"/>
                <a:gd name="T7" fmla="*/ 3 h 102"/>
                <a:gd name="T8" fmla="*/ 28 w 29"/>
                <a:gd name="T9" fmla="*/ 13 h 102"/>
                <a:gd name="T10" fmla="*/ 28 w 29"/>
                <a:gd name="T11" fmla="*/ 96 h 102"/>
                <a:gd name="T12" fmla="*/ 0 w 29"/>
                <a:gd name="T13" fmla="*/ 102 h 102"/>
              </a:gdLst>
              <a:ahLst/>
              <a:cxnLst>
                <a:cxn ang="0">
                  <a:pos x="T0" y="T1"/>
                </a:cxn>
                <a:cxn ang="0">
                  <a:pos x="T2" y="T3"/>
                </a:cxn>
                <a:cxn ang="0">
                  <a:pos x="T4" y="T5"/>
                </a:cxn>
                <a:cxn ang="0">
                  <a:pos x="T6" y="T7"/>
                </a:cxn>
                <a:cxn ang="0">
                  <a:pos x="T8" y="T9"/>
                </a:cxn>
                <a:cxn ang="0">
                  <a:pos x="T10" y="T11"/>
                </a:cxn>
                <a:cxn ang="0">
                  <a:pos x="T12" y="T13"/>
                </a:cxn>
              </a:cxnLst>
              <a:rect l="0" t="0" r="r" b="b"/>
              <a:pathLst>
                <a:path w="29" h="102">
                  <a:moveTo>
                    <a:pt x="0" y="102"/>
                  </a:moveTo>
                  <a:cubicBezTo>
                    <a:pt x="0" y="73"/>
                    <a:pt x="0" y="44"/>
                    <a:pt x="0" y="15"/>
                  </a:cubicBezTo>
                  <a:cubicBezTo>
                    <a:pt x="0" y="9"/>
                    <a:pt x="3" y="6"/>
                    <a:pt x="8" y="4"/>
                  </a:cubicBezTo>
                  <a:cubicBezTo>
                    <a:pt x="13" y="2"/>
                    <a:pt x="19" y="0"/>
                    <a:pt x="25" y="3"/>
                  </a:cubicBezTo>
                  <a:cubicBezTo>
                    <a:pt x="29" y="6"/>
                    <a:pt x="28" y="10"/>
                    <a:pt x="28" y="13"/>
                  </a:cubicBezTo>
                  <a:cubicBezTo>
                    <a:pt x="28" y="41"/>
                    <a:pt x="28" y="68"/>
                    <a:pt x="28" y="96"/>
                  </a:cubicBezTo>
                  <a:cubicBezTo>
                    <a:pt x="19" y="100"/>
                    <a:pt x="9" y="101"/>
                    <a:pt x="0" y="102"/>
                  </a:cubicBezTo>
                  <a:close/>
                </a:path>
              </a:pathLst>
            </a:custGeom>
            <a:solidFill>
              <a:srgbClr val="04040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700000000000000" pitchFamily="2" charset="-78"/>
              </a:endParaRPr>
            </a:p>
          </p:txBody>
        </p:sp>
        <p:sp>
          <p:nvSpPr>
            <p:cNvPr id="32" name="Freeform 18">
              <a:extLst>
                <a:ext uri="{FF2B5EF4-FFF2-40B4-BE49-F238E27FC236}">
                  <a16:creationId xmlns:a16="http://schemas.microsoft.com/office/drawing/2014/main" id="{D9D4C8D2-EB32-C198-70C2-8EFE733BA961}"/>
                </a:ext>
              </a:extLst>
            </p:cNvPr>
            <p:cNvSpPr>
              <a:spLocks/>
            </p:cNvSpPr>
            <p:nvPr/>
          </p:nvSpPr>
          <p:spPr bwMode="auto">
            <a:xfrm>
              <a:off x="4789488" y="4735513"/>
              <a:ext cx="517525" cy="227013"/>
            </a:xfrm>
            <a:custGeom>
              <a:avLst/>
              <a:gdLst>
                <a:gd name="T0" fmla="*/ 96 w 102"/>
                <a:gd name="T1" fmla="*/ 31 h 45"/>
                <a:gd name="T2" fmla="*/ 16 w 102"/>
                <a:gd name="T3" fmla="*/ 43 h 45"/>
                <a:gd name="T4" fmla="*/ 4 w 102"/>
                <a:gd name="T5" fmla="*/ 28 h 45"/>
                <a:gd name="T6" fmla="*/ 20 w 102"/>
                <a:gd name="T7" fmla="*/ 14 h 45"/>
                <a:gd name="T8" fmla="*/ 94 w 102"/>
                <a:gd name="T9" fmla="*/ 2 h 45"/>
                <a:gd name="T10" fmla="*/ 102 w 102"/>
                <a:gd name="T11" fmla="*/ 2 h 45"/>
                <a:gd name="T12" fmla="*/ 96 w 102"/>
                <a:gd name="T13" fmla="*/ 31 h 45"/>
              </a:gdLst>
              <a:ahLst/>
              <a:cxnLst>
                <a:cxn ang="0">
                  <a:pos x="T0" y="T1"/>
                </a:cxn>
                <a:cxn ang="0">
                  <a:pos x="T2" y="T3"/>
                </a:cxn>
                <a:cxn ang="0">
                  <a:pos x="T4" y="T5"/>
                </a:cxn>
                <a:cxn ang="0">
                  <a:pos x="T6" y="T7"/>
                </a:cxn>
                <a:cxn ang="0">
                  <a:pos x="T8" y="T9"/>
                </a:cxn>
                <a:cxn ang="0">
                  <a:pos x="T10" y="T11"/>
                </a:cxn>
                <a:cxn ang="0">
                  <a:pos x="T12" y="T13"/>
                </a:cxn>
              </a:cxnLst>
              <a:rect l="0" t="0" r="r" b="b"/>
              <a:pathLst>
                <a:path w="102" h="45">
                  <a:moveTo>
                    <a:pt x="96" y="31"/>
                  </a:moveTo>
                  <a:cubicBezTo>
                    <a:pt x="69" y="35"/>
                    <a:pt x="43" y="39"/>
                    <a:pt x="16" y="43"/>
                  </a:cubicBezTo>
                  <a:cubicBezTo>
                    <a:pt x="3" y="45"/>
                    <a:pt x="0" y="41"/>
                    <a:pt x="4" y="28"/>
                  </a:cubicBezTo>
                  <a:cubicBezTo>
                    <a:pt x="6" y="18"/>
                    <a:pt x="10" y="15"/>
                    <a:pt x="20" y="14"/>
                  </a:cubicBezTo>
                  <a:cubicBezTo>
                    <a:pt x="45" y="10"/>
                    <a:pt x="70" y="6"/>
                    <a:pt x="94" y="2"/>
                  </a:cubicBezTo>
                  <a:cubicBezTo>
                    <a:pt x="97" y="2"/>
                    <a:pt x="99" y="0"/>
                    <a:pt x="102" y="2"/>
                  </a:cubicBezTo>
                  <a:cubicBezTo>
                    <a:pt x="100" y="12"/>
                    <a:pt x="98" y="21"/>
                    <a:pt x="96" y="31"/>
                  </a:cubicBezTo>
                  <a:close/>
                </a:path>
              </a:pathLst>
            </a:custGeom>
            <a:solidFill>
              <a:srgbClr val="03030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700000000000000" pitchFamily="2" charset="-78"/>
              </a:endParaRPr>
            </a:p>
          </p:txBody>
        </p:sp>
        <p:sp>
          <p:nvSpPr>
            <p:cNvPr id="33" name="Freeform 19">
              <a:extLst>
                <a:ext uri="{FF2B5EF4-FFF2-40B4-BE49-F238E27FC236}">
                  <a16:creationId xmlns:a16="http://schemas.microsoft.com/office/drawing/2014/main" id="{C2F4CEA1-4F1F-C3AC-D32E-04B215A336B0}"/>
                </a:ext>
              </a:extLst>
            </p:cNvPr>
            <p:cNvSpPr>
              <a:spLocks/>
            </p:cNvSpPr>
            <p:nvPr/>
          </p:nvSpPr>
          <p:spPr bwMode="auto">
            <a:xfrm>
              <a:off x="4683125" y="5045075"/>
              <a:ext cx="542925" cy="227013"/>
            </a:xfrm>
            <a:custGeom>
              <a:avLst/>
              <a:gdLst>
                <a:gd name="T0" fmla="*/ 94 w 107"/>
                <a:gd name="T1" fmla="*/ 30 h 45"/>
                <a:gd name="T2" fmla="*/ 16 w 107"/>
                <a:gd name="T3" fmla="*/ 42 h 45"/>
                <a:gd name="T4" fmla="*/ 4 w 107"/>
                <a:gd name="T5" fmla="*/ 42 h 45"/>
                <a:gd name="T6" fmla="*/ 6 w 107"/>
                <a:gd name="T7" fmla="*/ 27 h 45"/>
                <a:gd name="T8" fmla="*/ 27 w 107"/>
                <a:gd name="T9" fmla="*/ 12 h 45"/>
                <a:gd name="T10" fmla="*/ 105 w 107"/>
                <a:gd name="T11" fmla="*/ 0 h 45"/>
                <a:gd name="T12" fmla="*/ 107 w 107"/>
                <a:gd name="T13" fmla="*/ 0 h 45"/>
                <a:gd name="T14" fmla="*/ 94 w 107"/>
                <a:gd name="T15" fmla="*/ 30 h 4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7" h="45">
                  <a:moveTo>
                    <a:pt x="94" y="30"/>
                  </a:moveTo>
                  <a:cubicBezTo>
                    <a:pt x="68" y="34"/>
                    <a:pt x="42" y="38"/>
                    <a:pt x="16" y="42"/>
                  </a:cubicBezTo>
                  <a:cubicBezTo>
                    <a:pt x="12" y="42"/>
                    <a:pt x="6" y="45"/>
                    <a:pt x="4" y="42"/>
                  </a:cubicBezTo>
                  <a:cubicBezTo>
                    <a:pt x="0" y="38"/>
                    <a:pt x="4" y="32"/>
                    <a:pt x="6" y="27"/>
                  </a:cubicBezTo>
                  <a:cubicBezTo>
                    <a:pt x="10" y="18"/>
                    <a:pt x="16" y="13"/>
                    <a:pt x="27" y="12"/>
                  </a:cubicBezTo>
                  <a:cubicBezTo>
                    <a:pt x="53" y="8"/>
                    <a:pt x="79" y="4"/>
                    <a:pt x="105" y="0"/>
                  </a:cubicBezTo>
                  <a:cubicBezTo>
                    <a:pt x="106" y="0"/>
                    <a:pt x="106" y="0"/>
                    <a:pt x="107" y="0"/>
                  </a:cubicBezTo>
                  <a:cubicBezTo>
                    <a:pt x="103" y="10"/>
                    <a:pt x="99" y="21"/>
                    <a:pt x="94" y="30"/>
                  </a:cubicBezTo>
                  <a:close/>
                </a:path>
              </a:pathLst>
            </a:custGeom>
            <a:solidFill>
              <a:srgbClr val="03030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700000000000000" pitchFamily="2" charset="-78"/>
              </a:endParaRPr>
            </a:p>
          </p:txBody>
        </p:sp>
        <p:sp>
          <p:nvSpPr>
            <p:cNvPr id="34" name="Freeform 20">
              <a:extLst>
                <a:ext uri="{FF2B5EF4-FFF2-40B4-BE49-F238E27FC236}">
                  <a16:creationId xmlns:a16="http://schemas.microsoft.com/office/drawing/2014/main" id="{370D98ED-ECF7-425C-7164-31827566D786}"/>
                </a:ext>
              </a:extLst>
            </p:cNvPr>
            <p:cNvSpPr>
              <a:spLocks/>
            </p:cNvSpPr>
            <p:nvPr/>
          </p:nvSpPr>
          <p:spPr bwMode="auto">
            <a:xfrm>
              <a:off x="5008563" y="2520950"/>
              <a:ext cx="141288" cy="528638"/>
            </a:xfrm>
            <a:custGeom>
              <a:avLst/>
              <a:gdLst>
                <a:gd name="T0" fmla="*/ 2 w 28"/>
                <a:gd name="T1" fmla="*/ 104 h 104"/>
                <a:gd name="T2" fmla="*/ 1 w 28"/>
                <a:gd name="T3" fmla="*/ 97 h 104"/>
                <a:gd name="T4" fmla="*/ 1 w 28"/>
                <a:gd name="T5" fmla="*/ 20 h 104"/>
                <a:gd name="T6" fmla="*/ 24 w 28"/>
                <a:gd name="T7" fmla="*/ 4 h 104"/>
                <a:gd name="T8" fmla="*/ 28 w 28"/>
                <a:gd name="T9" fmla="*/ 14 h 104"/>
                <a:gd name="T10" fmla="*/ 28 w 28"/>
                <a:gd name="T11" fmla="*/ 99 h 104"/>
                <a:gd name="T12" fmla="*/ 2 w 28"/>
                <a:gd name="T13" fmla="*/ 104 h 104"/>
              </a:gdLst>
              <a:ahLst/>
              <a:cxnLst>
                <a:cxn ang="0">
                  <a:pos x="T0" y="T1"/>
                </a:cxn>
                <a:cxn ang="0">
                  <a:pos x="T2" y="T3"/>
                </a:cxn>
                <a:cxn ang="0">
                  <a:pos x="T4" y="T5"/>
                </a:cxn>
                <a:cxn ang="0">
                  <a:pos x="T6" y="T7"/>
                </a:cxn>
                <a:cxn ang="0">
                  <a:pos x="T8" y="T9"/>
                </a:cxn>
                <a:cxn ang="0">
                  <a:pos x="T10" y="T11"/>
                </a:cxn>
                <a:cxn ang="0">
                  <a:pos x="T12" y="T13"/>
                </a:cxn>
              </a:cxnLst>
              <a:rect l="0" t="0" r="r" b="b"/>
              <a:pathLst>
                <a:path w="28" h="104">
                  <a:moveTo>
                    <a:pt x="2" y="104"/>
                  </a:moveTo>
                  <a:cubicBezTo>
                    <a:pt x="0" y="102"/>
                    <a:pt x="1" y="99"/>
                    <a:pt x="1" y="97"/>
                  </a:cubicBezTo>
                  <a:cubicBezTo>
                    <a:pt x="1" y="71"/>
                    <a:pt x="1" y="45"/>
                    <a:pt x="1" y="20"/>
                  </a:cubicBezTo>
                  <a:cubicBezTo>
                    <a:pt x="1" y="8"/>
                    <a:pt x="13" y="0"/>
                    <a:pt x="24" y="4"/>
                  </a:cubicBezTo>
                  <a:cubicBezTo>
                    <a:pt x="28" y="6"/>
                    <a:pt x="28" y="10"/>
                    <a:pt x="28" y="14"/>
                  </a:cubicBezTo>
                  <a:cubicBezTo>
                    <a:pt x="28" y="42"/>
                    <a:pt x="28" y="70"/>
                    <a:pt x="28" y="99"/>
                  </a:cubicBezTo>
                  <a:cubicBezTo>
                    <a:pt x="20" y="100"/>
                    <a:pt x="11" y="102"/>
                    <a:pt x="2" y="104"/>
                  </a:cubicBezTo>
                  <a:close/>
                </a:path>
              </a:pathLst>
            </a:custGeom>
            <a:solidFill>
              <a:srgbClr val="03030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700000000000000" pitchFamily="2" charset="-78"/>
              </a:endParaRPr>
            </a:p>
          </p:txBody>
        </p:sp>
        <p:sp>
          <p:nvSpPr>
            <p:cNvPr id="35" name="Freeform 21">
              <a:extLst>
                <a:ext uri="{FF2B5EF4-FFF2-40B4-BE49-F238E27FC236}">
                  <a16:creationId xmlns:a16="http://schemas.microsoft.com/office/drawing/2014/main" id="{D62D1C7F-F257-70AC-2BB3-2D776F3F667A}"/>
                </a:ext>
              </a:extLst>
            </p:cNvPr>
            <p:cNvSpPr>
              <a:spLocks/>
            </p:cNvSpPr>
            <p:nvPr/>
          </p:nvSpPr>
          <p:spPr bwMode="auto">
            <a:xfrm>
              <a:off x="2816225" y="3495675"/>
              <a:ext cx="147638" cy="538163"/>
            </a:xfrm>
            <a:custGeom>
              <a:avLst/>
              <a:gdLst>
                <a:gd name="T0" fmla="*/ 0 w 29"/>
                <a:gd name="T1" fmla="*/ 106 h 106"/>
                <a:gd name="T2" fmla="*/ 0 w 29"/>
                <a:gd name="T3" fmla="*/ 20 h 106"/>
                <a:gd name="T4" fmla="*/ 24 w 29"/>
                <a:gd name="T5" fmla="*/ 3 h 106"/>
                <a:gd name="T6" fmla="*/ 28 w 29"/>
                <a:gd name="T7" fmla="*/ 11 h 106"/>
                <a:gd name="T8" fmla="*/ 28 w 29"/>
                <a:gd name="T9" fmla="*/ 96 h 106"/>
                <a:gd name="T10" fmla="*/ 0 w 29"/>
                <a:gd name="T11" fmla="*/ 106 h 106"/>
              </a:gdLst>
              <a:ahLst/>
              <a:cxnLst>
                <a:cxn ang="0">
                  <a:pos x="T0" y="T1"/>
                </a:cxn>
                <a:cxn ang="0">
                  <a:pos x="T2" y="T3"/>
                </a:cxn>
                <a:cxn ang="0">
                  <a:pos x="T4" y="T5"/>
                </a:cxn>
                <a:cxn ang="0">
                  <a:pos x="T6" y="T7"/>
                </a:cxn>
                <a:cxn ang="0">
                  <a:pos x="T8" y="T9"/>
                </a:cxn>
                <a:cxn ang="0">
                  <a:pos x="T10" y="T11"/>
                </a:cxn>
              </a:cxnLst>
              <a:rect l="0" t="0" r="r" b="b"/>
              <a:pathLst>
                <a:path w="29" h="106">
                  <a:moveTo>
                    <a:pt x="0" y="106"/>
                  </a:moveTo>
                  <a:cubicBezTo>
                    <a:pt x="0" y="77"/>
                    <a:pt x="0" y="48"/>
                    <a:pt x="0" y="20"/>
                  </a:cubicBezTo>
                  <a:cubicBezTo>
                    <a:pt x="0" y="10"/>
                    <a:pt x="15" y="0"/>
                    <a:pt x="24" y="3"/>
                  </a:cubicBezTo>
                  <a:cubicBezTo>
                    <a:pt x="29" y="5"/>
                    <a:pt x="28" y="8"/>
                    <a:pt x="28" y="11"/>
                  </a:cubicBezTo>
                  <a:cubicBezTo>
                    <a:pt x="28" y="40"/>
                    <a:pt x="28" y="68"/>
                    <a:pt x="28" y="96"/>
                  </a:cubicBezTo>
                  <a:cubicBezTo>
                    <a:pt x="19" y="100"/>
                    <a:pt x="10" y="104"/>
                    <a:pt x="0" y="106"/>
                  </a:cubicBezTo>
                  <a:close/>
                </a:path>
              </a:pathLst>
            </a:custGeom>
            <a:solidFill>
              <a:srgbClr val="05050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700000000000000" pitchFamily="2" charset="-78"/>
              </a:endParaRPr>
            </a:p>
          </p:txBody>
        </p:sp>
        <p:sp>
          <p:nvSpPr>
            <p:cNvPr id="36" name="Freeform 22">
              <a:extLst>
                <a:ext uri="{FF2B5EF4-FFF2-40B4-BE49-F238E27FC236}">
                  <a16:creationId xmlns:a16="http://schemas.microsoft.com/office/drawing/2014/main" id="{7931F8D1-EE4F-4C50-B4BB-AAE5635F7C2D}"/>
                </a:ext>
              </a:extLst>
            </p:cNvPr>
            <p:cNvSpPr>
              <a:spLocks/>
            </p:cNvSpPr>
            <p:nvPr/>
          </p:nvSpPr>
          <p:spPr bwMode="auto">
            <a:xfrm>
              <a:off x="2243138" y="3638550"/>
              <a:ext cx="142875" cy="496888"/>
            </a:xfrm>
            <a:custGeom>
              <a:avLst/>
              <a:gdLst>
                <a:gd name="T0" fmla="*/ 1 w 28"/>
                <a:gd name="T1" fmla="*/ 98 h 98"/>
                <a:gd name="T2" fmla="*/ 0 w 28"/>
                <a:gd name="T3" fmla="*/ 10 h 98"/>
                <a:gd name="T4" fmla="*/ 15 w 28"/>
                <a:gd name="T5" fmla="*/ 0 h 98"/>
                <a:gd name="T6" fmla="*/ 28 w 28"/>
                <a:gd name="T7" fmla="*/ 12 h 98"/>
                <a:gd name="T8" fmla="*/ 28 w 28"/>
                <a:gd name="T9" fmla="*/ 96 h 98"/>
                <a:gd name="T10" fmla="*/ 1 w 28"/>
                <a:gd name="T11" fmla="*/ 98 h 98"/>
              </a:gdLst>
              <a:ahLst/>
              <a:cxnLst>
                <a:cxn ang="0">
                  <a:pos x="T0" y="T1"/>
                </a:cxn>
                <a:cxn ang="0">
                  <a:pos x="T2" y="T3"/>
                </a:cxn>
                <a:cxn ang="0">
                  <a:pos x="T4" y="T5"/>
                </a:cxn>
                <a:cxn ang="0">
                  <a:pos x="T6" y="T7"/>
                </a:cxn>
                <a:cxn ang="0">
                  <a:pos x="T8" y="T9"/>
                </a:cxn>
                <a:cxn ang="0">
                  <a:pos x="T10" y="T11"/>
                </a:cxn>
              </a:cxnLst>
              <a:rect l="0" t="0" r="r" b="b"/>
              <a:pathLst>
                <a:path w="28" h="98">
                  <a:moveTo>
                    <a:pt x="1" y="98"/>
                  </a:moveTo>
                  <a:cubicBezTo>
                    <a:pt x="0" y="68"/>
                    <a:pt x="0" y="39"/>
                    <a:pt x="0" y="10"/>
                  </a:cubicBezTo>
                  <a:cubicBezTo>
                    <a:pt x="0" y="4"/>
                    <a:pt x="6" y="0"/>
                    <a:pt x="15" y="0"/>
                  </a:cubicBezTo>
                  <a:cubicBezTo>
                    <a:pt x="25" y="0"/>
                    <a:pt x="28" y="3"/>
                    <a:pt x="28" y="12"/>
                  </a:cubicBezTo>
                  <a:cubicBezTo>
                    <a:pt x="28" y="40"/>
                    <a:pt x="28" y="68"/>
                    <a:pt x="28" y="96"/>
                  </a:cubicBezTo>
                  <a:cubicBezTo>
                    <a:pt x="19" y="97"/>
                    <a:pt x="10" y="97"/>
                    <a:pt x="1" y="98"/>
                  </a:cubicBezTo>
                  <a:close/>
                </a:path>
              </a:pathLst>
            </a:custGeom>
            <a:solidFill>
              <a:srgbClr val="04040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700000000000000" pitchFamily="2" charset="-78"/>
              </a:endParaRPr>
            </a:p>
          </p:txBody>
        </p:sp>
        <p:sp>
          <p:nvSpPr>
            <p:cNvPr id="37" name="Freeform 23">
              <a:extLst>
                <a:ext uri="{FF2B5EF4-FFF2-40B4-BE49-F238E27FC236}">
                  <a16:creationId xmlns:a16="http://schemas.microsoft.com/office/drawing/2014/main" id="{184B512B-EF7F-229A-7FB6-3BFCA53273DC}"/>
                </a:ext>
              </a:extLst>
            </p:cNvPr>
            <p:cNvSpPr>
              <a:spLocks/>
            </p:cNvSpPr>
            <p:nvPr/>
          </p:nvSpPr>
          <p:spPr bwMode="auto">
            <a:xfrm>
              <a:off x="4703763" y="3932238"/>
              <a:ext cx="527050" cy="207963"/>
            </a:xfrm>
            <a:custGeom>
              <a:avLst/>
              <a:gdLst>
                <a:gd name="T0" fmla="*/ 104 w 104"/>
                <a:gd name="T1" fmla="*/ 27 h 41"/>
                <a:gd name="T2" fmla="*/ 17 w 104"/>
                <a:gd name="T3" fmla="*/ 40 h 41"/>
                <a:gd name="T4" fmla="*/ 5 w 104"/>
                <a:gd name="T5" fmla="*/ 32 h 41"/>
                <a:gd name="T6" fmla="*/ 2 w 104"/>
                <a:gd name="T7" fmla="*/ 16 h 41"/>
                <a:gd name="T8" fmla="*/ 10 w 104"/>
                <a:gd name="T9" fmla="*/ 13 h 41"/>
                <a:gd name="T10" fmla="*/ 84 w 104"/>
                <a:gd name="T11" fmla="*/ 2 h 41"/>
                <a:gd name="T12" fmla="*/ 94 w 104"/>
                <a:gd name="T13" fmla="*/ 0 h 41"/>
                <a:gd name="T14" fmla="*/ 104 w 104"/>
                <a:gd name="T15" fmla="*/ 27 h 4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 h="41">
                  <a:moveTo>
                    <a:pt x="104" y="27"/>
                  </a:moveTo>
                  <a:cubicBezTo>
                    <a:pt x="75" y="31"/>
                    <a:pt x="46" y="36"/>
                    <a:pt x="17" y="40"/>
                  </a:cubicBezTo>
                  <a:cubicBezTo>
                    <a:pt x="11" y="41"/>
                    <a:pt x="8" y="37"/>
                    <a:pt x="5" y="32"/>
                  </a:cubicBezTo>
                  <a:cubicBezTo>
                    <a:pt x="2" y="27"/>
                    <a:pt x="0" y="22"/>
                    <a:pt x="2" y="16"/>
                  </a:cubicBezTo>
                  <a:cubicBezTo>
                    <a:pt x="4" y="13"/>
                    <a:pt x="7" y="14"/>
                    <a:pt x="10" y="13"/>
                  </a:cubicBezTo>
                  <a:cubicBezTo>
                    <a:pt x="34" y="9"/>
                    <a:pt x="59" y="6"/>
                    <a:pt x="84" y="2"/>
                  </a:cubicBezTo>
                  <a:cubicBezTo>
                    <a:pt x="87" y="1"/>
                    <a:pt x="90" y="1"/>
                    <a:pt x="94" y="0"/>
                  </a:cubicBezTo>
                  <a:cubicBezTo>
                    <a:pt x="98" y="9"/>
                    <a:pt x="101" y="17"/>
                    <a:pt x="104" y="27"/>
                  </a:cubicBezTo>
                  <a:close/>
                </a:path>
              </a:pathLst>
            </a:custGeom>
            <a:solidFill>
              <a:srgbClr val="03030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700000000000000" pitchFamily="2" charset="-78"/>
              </a:endParaRPr>
            </a:p>
          </p:txBody>
        </p:sp>
        <p:sp>
          <p:nvSpPr>
            <p:cNvPr id="38" name="Freeform 24">
              <a:extLst>
                <a:ext uri="{FF2B5EF4-FFF2-40B4-BE49-F238E27FC236}">
                  <a16:creationId xmlns:a16="http://schemas.microsoft.com/office/drawing/2014/main" id="{F5105046-B6CB-E3BA-753B-22F632B24F7A}"/>
                </a:ext>
              </a:extLst>
            </p:cNvPr>
            <p:cNvSpPr>
              <a:spLocks/>
            </p:cNvSpPr>
            <p:nvPr/>
          </p:nvSpPr>
          <p:spPr bwMode="auto">
            <a:xfrm>
              <a:off x="5297488" y="2511425"/>
              <a:ext cx="141288" cy="496888"/>
            </a:xfrm>
            <a:custGeom>
              <a:avLst/>
              <a:gdLst>
                <a:gd name="T0" fmla="*/ 0 w 28"/>
                <a:gd name="T1" fmla="*/ 98 h 98"/>
                <a:gd name="T2" fmla="*/ 0 w 28"/>
                <a:gd name="T3" fmla="*/ 12 h 98"/>
                <a:gd name="T4" fmla="*/ 14 w 28"/>
                <a:gd name="T5" fmla="*/ 0 h 98"/>
                <a:gd name="T6" fmla="*/ 27 w 28"/>
                <a:gd name="T7" fmla="*/ 13 h 98"/>
                <a:gd name="T8" fmla="*/ 28 w 28"/>
                <a:gd name="T9" fmla="*/ 97 h 98"/>
                <a:gd name="T10" fmla="*/ 0 w 28"/>
                <a:gd name="T11" fmla="*/ 98 h 98"/>
              </a:gdLst>
              <a:ahLst/>
              <a:cxnLst>
                <a:cxn ang="0">
                  <a:pos x="T0" y="T1"/>
                </a:cxn>
                <a:cxn ang="0">
                  <a:pos x="T2" y="T3"/>
                </a:cxn>
                <a:cxn ang="0">
                  <a:pos x="T4" y="T5"/>
                </a:cxn>
                <a:cxn ang="0">
                  <a:pos x="T6" y="T7"/>
                </a:cxn>
                <a:cxn ang="0">
                  <a:pos x="T8" y="T9"/>
                </a:cxn>
                <a:cxn ang="0">
                  <a:pos x="T10" y="T11"/>
                </a:cxn>
              </a:cxnLst>
              <a:rect l="0" t="0" r="r" b="b"/>
              <a:pathLst>
                <a:path w="28" h="98">
                  <a:moveTo>
                    <a:pt x="0" y="98"/>
                  </a:moveTo>
                  <a:cubicBezTo>
                    <a:pt x="0" y="69"/>
                    <a:pt x="0" y="41"/>
                    <a:pt x="0" y="12"/>
                  </a:cubicBezTo>
                  <a:cubicBezTo>
                    <a:pt x="0" y="4"/>
                    <a:pt x="4" y="0"/>
                    <a:pt x="14" y="0"/>
                  </a:cubicBezTo>
                  <a:cubicBezTo>
                    <a:pt x="23" y="0"/>
                    <a:pt x="27" y="4"/>
                    <a:pt x="27" y="13"/>
                  </a:cubicBezTo>
                  <a:cubicBezTo>
                    <a:pt x="28" y="41"/>
                    <a:pt x="28" y="69"/>
                    <a:pt x="28" y="97"/>
                  </a:cubicBezTo>
                  <a:cubicBezTo>
                    <a:pt x="18" y="98"/>
                    <a:pt x="9" y="98"/>
                    <a:pt x="0" y="98"/>
                  </a:cubicBezTo>
                  <a:close/>
                </a:path>
              </a:pathLst>
            </a:custGeom>
            <a:solidFill>
              <a:srgbClr val="04040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700000000000000" pitchFamily="2" charset="-78"/>
              </a:endParaRPr>
            </a:p>
          </p:txBody>
        </p:sp>
        <p:sp>
          <p:nvSpPr>
            <p:cNvPr id="39" name="Freeform 25">
              <a:extLst>
                <a:ext uri="{FF2B5EF4-FFF2-40B4-BE49-F238E27FC236}">
                  <a16:creationId xmlns:a16="http://schemas.microsoft.com/office/drawing/2014/main" id="{1879C5B7-6964-4B8D-8A96-E015E58CE555}"/>
                </a:ext>
              </a:extLst>
            </p:cNvPr>
            <p:cNvSpPr>
              <a:spLocks/>
            </p:cNvSpPr>
            <p:nvPr/>
          </p:nvSpPr>
          <p:spPr bwMode="auto">
            <a:xfrm>
              <a:off x="1716088" y="3546475"/>
              <a:ext cx="141288" cy="528638"/>
            </a:xfrm>
            <a:custGeom>
              <a:avLst/>
              <a:gdLst>
                <a:gd name="T0" fmla="*/ 0 w 28"/>
                <a:gd name="T1" fmla="*/ 94 h 104"/>
                <a:gd name="T2" fmla="*/ 0 w 28"/>
                <a:gd name="T3" fmla="*/ 10 h 104"/>
                <a:gd name="T4" fmla="*/ 11 w 28"/>
                <a:gd name="T5" fmla="*/ 2 h 104"/>
                <a:gd name="T6" fmla="*/ 28 w 28"/>
                <a:gd name="T7" fmla="*/ 23 h 104"/>
                <a:gd name="T8" fmla="*/ 28 w 28"/>
                <a:gd name="T9" fmla="*/ 97 h 104"/>
                <a:gd name="T10" fmla="*/ 27 w 28"/>
                <a:gd name="T11" fmla="*/ 104 h 104"/>
                <a:gd name="T12" fmla="*/ 0 w 28"/>
                <a:gd name="T13" fmla="*/ 94 h 104"/>
              </a:gdLst>
              <a:ahLst/>
              <a:cxnLst>
                <a:cxn ang="0">
                  <a:pos x="T0" y="T1"/>
                </a:cxn>
                <a:cxn ang="0">
                  <a:pos x="T2" y="T3"/>
                </a:cxn>
                <a:cxn ang="0">
                  <a:pos x="T4" y="T5"/>
                </a:cxn>
                <a:cxn ang="0">
                  <a:pos x="T6" y="T7"/>
                </a:cxn>
                <a:cxn ang="0">
                  <a:pos x="T8" y="T9"/>
                </a:cxn>
                <a:cxn ang="0">
                  <a:pos x="T10" y="T11"/>
                </a:cxn>
                <a:cxn ang="0">
                  <a:pos x="T12" y="T13"/>
                </a:cxn>
              </a:cxnLst>
              <a:rect l="0" t="0" r="r" b="b"/>
              <a:pathLst>
                <a:path w="28" h="104">
                  <a:moveTo>
                    <a:pt x="0" y="94"/>
                  </a:moveTo>
                  <a:cubicBezTo>
                    <a:pt x="0" y="66"/>
                    <a:pt x="0" y="38"/>
                    <a:pt x="0" y="10"/>
                  </a:cubicBezTo>
                  <a:cubicBezTo>
                    <a:pt x="0" y="1"/>
                    <a:pt x="2" y="0"/>
                    <a:pt x="11" y="2"/>
                  </a:cubicBezTo>
                  <a:cubicBezTo>
                    <a:pt x="23" y="4"/>
                    <a:pt x="28" y="11"/>
                    <a:pt x="28" y="23"/>
                  </a:cubicBezTo>
                  <a:cubicBezTo>
                    <a:pt x="28" y="47"/>
                    <a:pt x="28" y="72"/>
                    <a:pt x="28" y="97"/>
                  </a:cubicBezTo>
                  <a:cubicBezTo>
                    <a:pt x="28" y="99"/>
                    <a:pt x="28" y="102"/>
                    <a:pt x="27" y="104"/>
                  </a:cubicBezTo>
                  <a:cubicBezTo>
                    <a:pt x="18" y="102"/>
                    <a:pt x="9" y="98"/>
                    <a:pt x="0" y="94"/>
                  </a:cubicBezTo>
                  <a:close/>
                </a:path>
              </a:pathLst>
            </a:custGeom>
            <a:solidFill>
              <a:srgbClr val="03040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700000000000000" pitchFamily="2" charset="-78"/>
              </a:endParaRPr>
            </a:p>
          </p:txBody>
        </p:sp>
        <p:sp>
          <p:nvSpPr>
            <p:cNvPr id="40" name="Freeform 26">
              <a:extLst>
                <a:ext uri="{FF2B5EF4-FFF2-40B4-BE49-F238E27FC236}">
                  <a16:creationId xmlns:a16="http://schemas.microsoft.com/office/drawing/2014/main" id="{73C5A378-DA08-6FBD-B3E5-360AEFD76A03}"/>
                </a:ext>
              </a:extLst>
            </p:cNvPr>
            <p:cNvSpPr>
              <a:spLocks/>
            </p:cNvSpPr>
            <p:nvPr/>
          </p:nvSpPr>
          <p:spPr bwMode="auto">
            <a:xfrm>
              <a:off x="4576763" y="3663950"/>
              <a:ext cx="538163" cy="207963"/>
            </a:xfrm>
            <a:custGeom>
              <a:avLst/>
              <a:gdLst>
                <a:gd name="T0" fmla="*/ 106 w 106"/>
                <a:gd name="T1" fmla="*/ 27 h 41"/>
                <a:gd name="T2" fmla="*/ 21 w 106"/>
                <a:gd name="T3" fmla="*/ 39 h 41"/>
                <a:gd name="T4" fmla="*/ 1 w 106"/>
                <a:gd name="T5" fmla="*/ 19 h 41"/>
                <a:gd name="T6" fmla="*/ 7 w 106"/>
                <a:gd name="T7" fmla="*/ 14 h 41"/>
                <a:gd name="T8" fmla="*/ 60 w 106"/>
                <a:gd name="T9" fmla="*/ 5 h 41"/>
                <a:gd name="T10" fmla="*/ 92 w 106"/>
                <a:gd name="T11" fmla="*/ 0 h 41"/>
                <a:gd name="T12" fmla="*/ 106 w 106"/>
                <a:gd name="T13" fmla="*/ 27 h 41"/>
              </a:gdLst>
              <a:ahLst/>
              <a:cxnLst>
                <a:cxn ang="0">
                  <a:pos x="T0" y="T1"/>
                </a:cxn>
                <a:cxn ang="0">
                  <a:pos x="T2" y="T3"/>
                </a:cxn>
                <a:cxn ang="0">
                  <a:pos x="T4" y="T5"/>
                </a:cxn>
                <a:cxn ang="0">
                  <a:pos x="T6" y="T7"/>
                </a:cxn>
                <a:cxn ang="0">
                  <a:pos x="T8" y="T9"/>
                </a:cxn>
                <a:cxn ang="0">
                  <a:pos x="T10" y="T11"/>
                </a:cxn>
                <a:cxn ang="0">
                  <a:pos x="T12" y="T13"/>
                </a:cxn>
              </a:cxnLst>
              <a:rect l="0" t="0" r="r" b="b"/>
              <a:pathLst>
                <a:path w="106" h="41">
                  <a:moveTo>
                    <a:pt x="106" y="27"/>
                  </a:moveTo>
                  <a:cubicBezTo>
                    <a:pt x="78" y="31"/>
                    <a:pt x="50" y="35"/>
                    <a:pt x="21" y="39"/>
                  </a:cubicBezTo>
                  <a:cubicBezTo>
                    <a:pt x="11" y="41"/>
                    <a:pt x="0" y="29"/>
                    <a:pt x="1" y="19"/>
                  </a:cubicBezTo>
                  <a:cubicBezTo>
                    <a:pt x="1" y="14"/>
                    <a:pt x="4" y="14"/>
                    <a:pt x="7" y="14"/>
                  </a:cubicBezTo>
                  <a:cubicBezTo>
                    <a:pt x="25" y="11"/>
                    <a:pt x="42" y="8"/>
                    <a:pt x="60" y="5"/>
                  </a:cubicBezTo>
                  <a:cubicBezTo>
                    <a:pt x="70" y="4"/>
                    <a:pt x="81" y="2"/>
                    <a:pt x="92" y="0"/>
                  </a:cubicBezTo>
                  <a:cubicBezTo>
                    <a:pt x="98" y="8"/>
                    <a:pt x="102" y="17"/>
                    <a:pt x="106" y="27"/>
                  </a:cubicBezTo>
                  <a:close/>
                </a:path>
              </a:pathLst>
            </a:custGeom>
            <a:solidFill>
              <a:srgbClr val="0707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700000000000000" pitchFamily="2" charset="-78"/>
              </a:endParaRPr>
            </a:p>
          </p:txBody>
        </p:sp>
        <p:sp>
          <p:nvSpPr>
            <p:cNvPr id="41" name="Freeform 27">
              <a:extLst>
                <a:ext uri="{FF2B5EF4-FFF2-40B4-BE49-F238E27FC236}">
                  <a16:creationId xmlns:a16="http://schemas.microsoft.com/office/drawing/2014/main" id="{4078C576-14B7-F275-EC2C-5A79E724E169}"/>
                </a:ext>
              </a:extLst>
            </p:cNvPr>
            <p:cNvSpPr>
              <a:spLocks/>
            </p:cNvSpPr>
            <p:nvPr/>
          </p:nvSpPr>
          <p:spPr bwMode="auto">
            <a:xfrm>
              <a:off x="1427163" y="3384550"/>
              <a:ext cx="146050" cy="568325"/>
            </a:xfrm>
            <a:custGeom>
              <a:avLst/>
              <a:gdLst>
                <a:gd name="T0" fmla="*/ 0 w 29"/>
                <a:gd name="T1" fmla="*/ 94 h 112"/>
                <a:gd name="T2" fmla="*/ 0 w 29"/>
                <a:gd name="T3" fmla="*/ 11 h 112"/>
                <a:gd name="T4" fmla="*/ 10 w 29"/>
                <a:gd name="T5" fmla="*/ 4 h 112"/>
                <a:gd name="T6" fmla="*/ 28 w 29"/>
                <a:gd name="T7" fmla="*/ 32 h 112"/>
                <a:gd name="T8" fmla="*/ 28 w 29"/>
                <a:gd name="T9" fmla="*/ 104 h 112"/>
                <a:gd name="T10" fmla="*/ 27 w 29"/>
                <a:gd name="T11" fmla="*/ 112 h 112"/>
                <a:gd name="T12" fmla="*/ 0 w 29"/>
                <a:gd name="T13" fmla="*/ 94 h 112"/>
              </a:gdLst>
              <a:ahLst/>
              <a:cxnLst>
                <a:cxn ang="0">
                  <a:pos x="T0" y="T1"/>
                </a:cxn>
                <a:cxn ang="0">
                  <a:pos x="T2" y="T3"/>
                </a:cxn>
                <a:cxn ang="0">
                  <a:pos x="T4" y="T5"/>
                </a:cxn>
                <a:cxn ang="0">
                  <a:pos x="T6" y="T7"/>
                </a:cxn>
                <a:cxn ang="0">
                  <a:pos x="T8" y="T9"/>
                </a:cxn>
                <a:cxn ang="0">
                  <a:pos x="T10" y="T11"/>
                </a:cxn>
                <a:cxn ang="0">
                  <a:pos x="T12" y="T13"/>
                </a:cxn>
              </a:cxnLst>
              <a:rect l="0" t="0" r="r" b="b"/>
              <a:pathLst>
                <a:path w="29" h="112">
                  <a:moveTo>
                    <a:pt x="0" y="94"/>
                  </a:moveTo>
                  <a:cubicBezTo>
                    <a:pt x="0" y="66"/>
                    <a:pt x="0" y="38"/>
                    <a:pt x="0" y="11"/>
                  </a:cubicBezTo>
                  <a:cubicBezTo>
                    <a:pt x="0" y="2"/>
                    <a:pt x="3" y="0"/>
                    <a:pt x="10" y="4"/>
                  </a:cubicBezTo>
                  <a:cubicBezTo>
                    <a:pt x="22" y="10"/>
                    <a:pt x="29" y="17"/>
                    <a:pt x="28" y="32"/>
                  </a:cubicBezTo>
                  <a:cubicBezTo>
                    <a:pt x="27" y="56"/>
                    <a:pt x="28" y="80"/>
                    <a:pt x="28" y="104"/>
                  </a:cubicBezTo>
                  <a:cubicBezTo>
                    <a:pt x="28" y="107"/>
                    <a:pt x="29" y="109"/>
                    <a:pt x="27" y="112"/>
                  </a:cubicBezTo>
                  <a:cubicBezTo>
                    <a:pt x="18" y="106"/>
                    <a:pt x="8" y="101"/>
                    <a:pt x="0" y="94"/>
                  </a:cubicBezTo>
                  <a:close/>
                </a:path>
              </a:pathLst>
            </a:custGeom>
            <a:solidFill>
              <a:srgbClr val="03030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700000000000000" pitchFamily="2" charset="-78"/>
              </a:endParaRPr>
            </a:p>
          </p:txBody>
        </p:sp>
        <p:sp>
          <p:nvSpPr>
            <p:cNvPr id="42" name="Freeform 28">
              <a:extLst>
                <a:ext uri="{FF2B5EF4-FFF2-40B4-BE49-F238E27FC236}">
                  <a16:creationId xmlns:a16="http://schemas.microsoft.com/office/drawing/2014/main" id="{1B2D40D8-FD06-BAC8-11E5-6E91B895C804}"/>
                </a:ext>
              </a:extLst>
            </p:cNvPr>
            <p:cNvSpPr>
              <a:spLocks/>
            </p:cNvSpPr>
            <p:nvPr/>
          </p:nvSpPr>
          <p:spPr bwMode="auto">
            <a:xfrm>
              <a:off x="4789488" y="4206875"/>
              <a:ext cx="512763" cy="212725"/>
            </a:xfrm>
            <a:custGeom>
              <a:avLst/>
              <a:gdLst>
                <a:gd name="T0" fmla="*/ 101 w 101"/>
                <a:gd name="T1" fmla="*/ 28 h 42"/>
                <a:gd name="T2" fmla="*/ 21 w 101"/>
                <a:gd name="T3" fmla="*/ 40 h 42"/>
                <a:gd name="T4" fmla="*/ 2 w 101"/>
                <a:gd name="T5" fmla="*/ 28 h 42"/>
                <a:gd name="T6" fmla="*/ 13 w 101"/>
                <a:gd name="T7" fmla="*/ 13 h 42"/>
                <a:gd name="T8" fmla="*/ 95 w 101"/>
                <a:gd name="T9" fmla="*/ 0 h 42"/>
                <a:gd name="T10" fmla="*/ 101 w 101"/>
                <a:gd name="T11" fmla="*/ 28 h 42"/>
              </a:gdLst>
              <a:ahLst/>
              <a:cxnLst>
                <a:cxn ang="0">
                  <a:pos x="T0" y="T1"/>
                </a:cxn>
                <a:cxn ang="0">
                  <a:pos x="T2" y="T3"/>
                </a:cxn>
                <a:cxn ang="0">
                  <a:pos x="T4" y="T5"/>
                </a:cxn>
                <a:cxn ang="0">
                  <a:pos x="T6" y="T7"/>
                </a:cxn>
                <a:cxn ang="0">
                  <a:pos x="T8" y="T9"/>
                </a:cxn>
                <a:cxn ang="0">
                  <a:pos x="T10" y="T11"/>
                </a:cxn>
              </a:cxnLst>
              <a:rect l="0" t="0" r="r" b="b"/>
              <a:pathLst>
                <a:path w="101" h="42">
                  <a:moveTo>
                    <a:pt x="101" y="28"/>
                  </a:moveTo>
                  <a:cubicBezTo>
                    <a:pt x="74" y="32"/>
                    <a:pt x="47" y="36"/>
                    <a:pt x="21" y="40"/>
                  </a:cubicBezTo>
                  <a:cubicBezTo>
                    <a:pt x="9" y="42"/>
                    <a:pt x="4" y="39"/>
                    <a:pt x="2" y="28"/>
                  </a:cubicBezTo>
                  <a:cubicBezTo>
                    <a:pt x="0" y="18"/>
                    <a:pt x="3" y="14"/>
                    <a:pt x="13" y="13"/>
                  </a:cubicBezTo>
                  <a:cubicBezTo>
                    <a:pt x="41" y="9"/>
                    <a:pt x="68" y="4"/>
                    <a:pt x="95" y="0"/>
                  </a:cubicBezTo>
                  <a:cubicBezTo>
                    <a:pt x="98" y="9"/>
                    <a:pt x="100" y="18"/>
                    <a:pt x="101" y="28"/>
                  </a:cubicBezTo>
                  <a:close/>
                </a:path>
              </a:pathLst>
            </a:custGeom>
            <a:solidFill>
              <a:srgbClr val="03030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700000000000000" pitchFamily="2" charset="-78"/>
              </a:endParaRPr>
            </a:p>
          </p:txBody>
        </p:sp>
        <p:sp>
          <p:nvSpPr>
            <p:cNvPr id="43" name="Freeform 29">
              <a:extLst>
                <a:ext uri="{FF2B5EF4-FFF2-40B4-BE49-F238E27FC236}">
                  <a16:creationId xmlns:a16="http://schemas.microsoft.com/office/drawing/2014/main" id="{2AB1378A-F24A-CD24-25E4-4A42AC7399D5}"/>
                </a:ext>
              </a:extLst>
            </p:cNvPr>
            <p:cNvSpPr>
              <a:spLocks/>
            </p:cNvSpPr>
            <p:nvPr/>
          </p:nvSpPr>
          <p:spPr bwMode="auto">
            <a:xfrm>
              <a:off x="3095625" y="3389313"/>
              <a:ext cx="147638" cy="538163"/>
            </a:xfrm>
            <a:custGeom>
              <a:avLst/>
              <a:gdLst>
                <a:gd name="T0" fmla="*/ 2 w 29"/>
                <a:gd name="T1" fmla="*/ 106 h 106"/>
                <a:gd name="T2" fmla="*/ 1 w 29"/>
                <a:gd name="T3" fmla="*/ 48 h 106"/>
                <a:gd name="T4" fmla="*/ 1 w 29"/>
                <a:gd name="T5" fmla="*/ 23 h 106"/>
                <a:gd name="T6" fmla="*/ 21 w 29"/>
                <a:gd name="T7" fmla="*/ 0 h 106"/>
                <a:gd name="T8" fmla="*/ 29 w 29"/>
                <a:gd name="T9" fmla="*/ 7 h 106"/>
                <a:gd name="T10" fmla="*/ 29 w 29"/>
                <a:gd name="T11" fmla="*/ 94 h 106"/>
                <a:gd name="T12" fmla="*/ 2 w 29"/>
                <a:gd name="T13" fmla="*/ 106 h 106"/>
              </a:gdLst>
              <a:ahLst/>
              <a:cxnLst>
                <a:cxn ang="0">
                  <a:pos x="T0" y="T1"/>
                </a:cxn>
                <a:cxn ang="0">
                  <a:pos x="T2" y="T3"/>
                </a:cxn>
                <a:cxn ang="0">
                  <a:pos x="T4" y="T5"/>
                </a:cxn>
                <a:cxn ang="0">
                  <a:pos x="T6" y="T7"/>
                </a:cxn>
                <a:cxn ang="0">
                  <a:pos x="T8" y="T9"/>
                </a:cxn>
                <a:cxn ang="0">
                  <a:pos x="T10" y="T11"/>
                </a:cxn>
                <a:cxn ang="0">
                  <a:pos x="T12" y="T13"/>
                </a:cxn>
              </a:cxnLst>
              <a:rect l="0" t="0" r="r" b="b"/>
              <a:pathLst>
                <a:path w="29" h="106">
                  <a:moveTo>
                    <a:pt x="2" y="106"/>
                  </a:moveTo>
                  <a:cubicBezTo>
                    <a:pt x="0" y="87"/>
                    <a:pt x="2" y="67"/>
                    <a:pt x="1" y="48"/>
                  </a:cubicBezTo>
                  <a:cubicBezTo>
                    <a:pt x="1" y="40"/>
                    <a:pt x="1" y="31"/>
                    <a:pt x="1" y="23"/>
                  </a:cubicBezTo>
                  <a:cubicBezTo>
                    <a:pt x="1" y="11"/>
                    <a:pt x="9" y="2"/>
                    <a:pt x="21" y="0"/>
                  </a:cubicBezTo>
                  <a:cubicBezTo>
                    <a:pt x="26" y="0"/>
                    <a:pt x="29" y="1"/>
                    <a:pt x="29" y="7"/>
                  </a:cubicBezTo>
                  <a:cubicBezTo>
                    <a:pt x="29" y="36"/>
                    <a:pt x="29" y="65"/>
                    <a:pt x="29" y="94"/>
                  </a:cubicBezTo>
                  <a:cubicBezTo>
                    <a:pt x="20" y="98"/>
                    <a:pt x="11" y="102"/>
                    <a:pt x="2" y="106"/>
                  </a:cubicBezTo>
                  <a:close/>
                </a:path>
              </a:pathLst>
            </a:custGeom>
            <a:solidFill>
              <a:srgbClr val="05060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700000000000000" pitchFamily="2" charset="-78"/>
              </a:endParaRPr>
            </a:p>
          </p:txBody>
        </p:sp>
        <p:sp>
          <p:nvSpPr>
            <p:cNvPr id="44" name="Freeform 30">
              <a:extLst>
                <a:ext uri="{FF2B5EF4-FFF2-40B4-BE49-F238E27FC236}">
                  <a16:creationId xmlns:a16="http://schemas.microsoft.com/office/drawing/2014/main" id="{0B91B722-A294-2CE5-02E8-F56BCFA51B97}"/>
                </a:ext>
              </a:extLst>
            </p:cNvPr>
            <p:cNvSpPr>
              <a:spLocks/>
            </p:cNvSpPr>
            <p:nvPr/>
          </p:nvSpPr>
          <p:spPr bwMode="auto">
            <a:xfrm>
              <a:off x="3633788" y="3116263"/>
              <a:ext cx="146050" cy="527050"/>
            </a:xfrm>
            <a:custGeom>
              <a:avLst/>
              <a:gdLst>
                <a:gd name="T0" fmla="*/ 0 w 29"/>
                <a:gd name="T1" fmla="*/ 101 h 104"/>
                <a:gd name="T2" fmla="*/ 0 w 29"/>
                <a:gd name="T3" fmla="*/ 21 h 104"/>
                <a:gd name="T4" fmla="*/ 23 w 29"/>
                <a:gd name="T5" fmla="*/ 1 h 104"/>
                <a:gd name="T6" fmla="*/ 28 w 29"/>
                <a:gd name="T7" fmla="*/ 10 h 104"/>
                <a:gd name="T8" fmla="*/ 28 w 29"/>
                <a:gd name="T9" fmla="*/ 87 h 104"/>
                <a:gd name="T10" fmla="*/ 27 w 29"/>
                <a:gd name="T11" fmla="*/ 94 h 104"/>
                <a:gd name="T12" fmla="*/ 14 w 29"/>
                <a:gd name="T13" fmla="*/ 101 h 104"/>
                <a:gd name="T14" fmla="*/ 7 w 29"/>
                <a:gd name="T15" fmla="*/ 103 h 104"/>
                <a:gd name="T16" fmla="*/ 0 w 29"/>
                <a:gd name="T17" fmla="*/ 101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104">
                  <a:moveTo>
                    <a:pt x="0" y="101"/>
                  </a:moveTo>
                  <a:cubicBezTo>
                    <a:pt x="0" y="74"/>
                    <a:pt x="0" y="48"/>
                    <a:pt x="0" y="21"/>
                  </a:cubicBezTo>
                  <a:cubicBezTo>
                    <a:pt x="0" y="12"/>
                    <a:pt x="14" y="0"/>
                    <a:pt x="23" y="1"/>
                  </a:cubicBezTo>
                  <a:cubicBezTo>
                    <a:pt x="29" y="1"/>
                    <a:pt x="27" y="6"/>
                    <a:pt x="28" y="10"/>
                  </a:cubicBezTo>
                  <a:cubicBezTo>
                    <a:pt x="29" y="35"/>
                    <a:pt x="29" y="61"/>
                    <a:pt x="28" y="87"/>
                  </a:cubicBezTo>
                  <a:cubicBezTo>
                    <a:pt x="28" y="89"/>
                    <a:pt x="27" y="92"/>
                    <a:pt x="27" y="94"/>
                  </a:cubicBezTo>
                  <a:cubicBezTo>
                    <a:pt x="23" y="97"/>
                    <a:pt x="18" y="99"/>
                    <a:pt x="14" y="101"/>
                  </a:cubicBezTo>
                  <a:cubicBezTo>
                    <a:pt x="11" y="101"/>
                    <a:pt x="9" y="102"/>
                    <a:pt x="7" y="103"/>
                  </a:cubicBezTo>
                  <a:cubicBezTo>
                    <a:pt x="4" y="104"/>
                    <a:pt x="1" y="104"/>
                    <a:pt x="0" y="101"/>
                  </a:cubicBezTo>
                  <a:close/>
                </a:path>
              </a:pathLst>
            </a:custGeom>
            <a:solidFill>
              <a:srgbClr val="03030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700000000000000" pitchFamily="2" charset="-78"/>
              </a:endParaRPr>
            </a:p>
          </p:txBody>
        </p:sp>
        <p:sp>
          <p:nvSpPr>
            <p:cNvPr id="45" name="Freeform 31">
              <a:extLst>
                <a:ext uri="{FF2B5EF4-FFF2-40B4-BE49-F238E27FC236}">
                  <a16:creationId xmlns:a16="http://schemas.microsoft.com/office/drawing/2014/main" id="{0657A865-2D06-73D6-92E5-1C8DCEB95269}"/>
                </a:ext>
              </a:extLst>
            </p:cNvPr>
            <p:cNvSpPr>
              <a:spLocks/>
            </p:cNvSpPr>
            <p:nvPr/>
          </p:nvSpPr>
          <p:spPr bwMode="auto">
            <a:xfrm>
              <a:off x="3633788" y="3617913"/>
              <a:ext cx="69850" cy="50800"/>
            </a:xfrm>
            <a:custGeom>
              <a:avLst/>
              <a:gdLst>
                <a:gd name="T0" fmla="*/ 0 w 14"/>
                <a:gd name="T1" fmla="*/ 2 h 10"/>
                <a:gd name="T2" fmla="*/ 7 w 14"/>
                <a:gd name="T3" fmla="*/ 2 h 10"/>
                <a:gd name="T4" fmla="*/ 14 w 14"/>
                <a:gd name="T5" fmla="*/ 2 h 10"/>
                <a:gd name="T6" fmla="*/ 0 w 14"/>
                <a:gd name="T7" fmla="*/ 10 h 10"/>
                <a:gd name="T8" fmla="*/ 0 w 14"/>
                <a:gd name="T9" fmla="*/ 2 h 10"/>
              </a:gdLst>
              <a:ahLst/>
              <a:cxnLst>
                <a:cxn ang="0">
                  <a:pos x="T0" y="T1"/>
                </a:cxn>
                <a:cxn ang="0">
                  <a:pos x="T2" y="T3"/>
                </a:cxn>
                <a:cxn ang="0">
                  <a:pos x="T4" y="T5"/>
                </a:cxn>
                <a:cxn ang="0">
                  <a:pos x="T6" y="T7"/>
                </a:cxn>
                <a:cxn ang="0">
                  <a:pos x="T8" y="T9"/>
                </a:cxn>
              </a:cxnLst>
              <a:rect l="0" t="0" r="r" b="b"/>
              <a:pathLst>
                <a:path w="14" h="10">
                  <a:moveTo>
                    <a:pt x="0" y="2"/>
                  </a:moveTo>
                  <a:cubicBezTo>
                    <a:pt x="2" y="3"/>
                    <a:pt x="4" y="4"/>
                    <a:pt x="7" y="2"/>
                  </a:cubicBezTo>
                  <a:cubicBezTo>
                    <a:pt x="9" y="1"/>
                    <a:pt x="11" y="0"/>
                    <a:pt x="14" y="2"/>
                  </a:cubicBezTo>
                  <a:cubicBezTo>
                    <a:pt x="10" y="5"/>
                    <a:pt x="5" y="8"/>
                    <a:pt x="0" y="10"/>
                  </a:cubicBezTo>
                  <a:cubicBezTo>
                    <a:pt x="0" y="7"/>
                    <a:pt x="0" y="4"/>
                    <a:pt x="0" y="2"/>
                  </a:cubicBezTo>
                  <a:close/>
                </a:path>
              </a:pathLst>
            </a:custGeom>
            <a:solidFill>
              <a:srgbClr val="413D3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700000000000000" pitchFamily="2" charset="-78"/>
              </a:endParaRPr>
            </a:p>
          </p:txBody>
        </p:sp>
        <p:sp>
          <p:nvSpPr>
            <p:cNvPr id="46" name="Freeform 32">
              <a:extLst>
                <a:ext uri="{FF2B5EF4-FFF2-40B4-BE49-F238E27FC236}">
                  <a16:creationId xmlns:a16="http://schemas.microsoft.com/office/drawing/2014/main" id="{AEBA8D6E-6867-C957-6925-4B0F54D356B6}"/>
                </a:ext>
              </a:extLst>
            </p:cNvPr>
            <p:cNvSpPr>
              <a:spLocks/>
            </p:cNvSpPr>
            <p:nvPr/>
          </p:nvSpPr>
          <p:spPr bwMode="auto">
            <a:xfrm>
              <a:off x="1239838" y="1658938"/>
              <a:ext cx="2262188" cy="1146175"/>
            </a:xfrm>
            <a:custGeom>
              <a:avLst/>
              <a:gdLst>
                <a:gd name="T0" fmla="*/ 7 w 446"/>
                <a:gd name="T1" fmla="*/ 145 h 226"/>
                <a:gd name="T2" fmla="*/ 90 w 446"/>
                <a:gd name="T3" fmla="*/ 38 h 226"/>
                <a:gd name="T4" fmla="*/ 237 w 446"/>
                <a:gd name="T5" fmla="*/ 1 h 226"/>
                <a:gd name="T6" fmla="*/ 381 w 446"/>
                <a:gd name="T7" fmla="*/ 57 h 226"/>
                <a:gd name="T8" fmla="*/ 443 w 446"/>
                <a:gd name="T9" fmla="*/ 159 h 226"/>
                <a:gd name="T10" fmla="*/ 371 w 446"/>
                <a:gd name="T11" fmla="*/ 221 h 226"/>
                <a:gd name="T12" fmla="*/ 366 w 446"/>
                <a:gd name="T13" fmla="*/ 198 h 226"/>
                <a:gd name="T14" fmla="*/ 364 w 446"/>
                <a:gd name="T15" fmla="*/ 111 h 226"/>
                <a:gd name="T16" fmla="*/ 336 w 446"/>
                <a:gd name="T17" fmla="*/ 113 h 226"/>
                <a:gd name="T18" fmla="*/ 335 w 446"/>
                <a:gd name="T19" fmla="*/ 193 h 226"/>
                <a:gd name="T20" fmla="*/ 319 w 446"/>
                <a:gd name="T21" fmla="*/ 200 h 226"/>
                <a:gd name="T22" fmla="*/ 319 w 446"/>
                <a:gd name="T23" fmla="*/ 110 h 226"/>
                <a:gd name="T24" fmla="*/ 290 w 446"/>
                <a:gd name="T25" fmla="*/ 111 h 226"/>
                <a:gd name="T26" fmla="*/ 288 w 446"/>
                <a:gd name="T27" fmla="*/ 192 h 226"/>
                <a:gd name="T28" fmla="*/ 270 w 446"/>
                <a:gd name="T29" fmla="*/ 177 h 226"/>
                <a:gd name="T30" fmla="*/ 269 w 446"/>
                <a:gd name="T31" fmla="*/ 94 h 226"/>
                <a:gd name="T32" fmla="*/ 241 w 446"/>
                <a:gd name="T33" fmla="*/ 95 h 226"/>
                <a:gd name="T34" fmla="*/ 238 w 446"/>
                <a:gd name="T35" fmla="*/ 186 h 226"/>
                <a:gd name="T36" fmla="*/ 220 w 446"/>
                <a:gd name="T37" fmla="*/ 173 h 226"/>
                <a:gd name="T38" fmla="*/ 220 w 446"/>
                <a:gd name="T39" fmla="*/ 41 h 226"/>
                <a:gd name="T40" fmla="*/ 192 w 446"/>
                <a:gd name="T41" fmla="*/ 39 h 226"/>
                <a:gd name="T42" fmla="*/ 191 w 446"/>
                <a:gd name="T43" fmla="*/ 176 h 226"/>
                <a:gd name="T44" fmla="*/ 173 w 446"/>
                <a:gd name="T45" fmla="*/ 192 h 226"/>
                <a:gd name="T46" fmla="*/ 171 w 446"/>
                <a:gd name="T47" fmla="*/ 112 h 226"/>
                <a:gd name="T48" fmla="*/ 155 w 446"/>
                <a:gd name="T49" fmla="*/ 91 h 226"/>
                <a:gd name="T50" fmla="*/ 140 w 446"/>
                <a:gd name="T51" fmla="*/ 111 h 226"/>
                <a:gd name="T52" fmla="*/ 141 w 446"/>
                <a:gd name="T53" fmla="*/ 200 h 226"/>
                <a:gd name="T54" fmla="*/ 121 w 446"/>
                <a:gd name="T55" fmla="*/ 196 h 226"/>
                <a:gd name="T56" fmla="*/ 120 w 446"/>
                <a:gd name="T57" fmla="*/ 117 h 226"/>
                <a:gd name="T58" fmla="*/ 91 w 446"/>
                <a:gd name="T59" fmla="*/ 119 h 226"/>
                <a:gd name="T60" fmla="*/ 91 w 446"/>
                <a:gd name="T61" fmla="*/ 218 h 226"/>
                <a:gd name="T62" fmla="*/ 75 w 446"/>
                <a:gd name="T63" fmla="*/ 175 h 226"/>
                <a:gd name="T64" fmla="*/ 60 w 446"/>
                <a:gd name="T65" fmla="*/ 112 h 226"/>
                <a:gd name="T66" fmla="*/ 46 w 446"/>
                <a:gd name="T67" fmla="*/ 203 h 226"/>
                <a:gd name="T68" fmla="*/ 0 w 446"/>
                <a:gd name="T69" fmla="*/ 182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46" h="226">
                  <a:moveTo>
                    <a:pt x="0" y="182"/>
                  </a:moveTo>
                  <a:cubicBezTo>
                    <a:pt x="2" y="170"/>
                    <a:pt x="3" y="157"/>
                    <a:pt x="7" y="145"/>
                  </a:cubicBezTo>
                  <a:cubicBezTo>
                    <a:pt x="15" y="119"/>
                    <a:pt x="28" y="95"/>
                    <a:pt x="47" y="75"/>
                  </a:cubicBezTo>
                  <a:cubicBezTo>
                    <a:pt x="60" y="61"/>
                    <a:pt x="74" y="48"/>
                    <a:pt x="90" y="38"/>
                  </a:cubicBezTo>
                  <a:cubicBezTo>
                    <a:pt x="105" y="29"/>
                    <a:pt x="120" y="22"/>
                    <a:pt x="137" y="16"/>
                  </a:cubicBezTo>
                  <a:cubicBezTo>
                    <a:pt x="169" y="4"/>
                    <a:pt x="203" y="0"/>
                    <a:pt x="237" y="1"/>
                  </a:cubicBezTo>
                  <a:cubicBezTo>
                    <a:pt x="259" y="2"/>
                    <a:pt x="280" y="6"/>
                    <a:pt x="301" y="13"/>
                  </a:cubicBezTo>
                  <a:cubicBezTo>
                    <a:pt x="331" y="22"/>
                    <a:pt x="357" y="37"/>
                    <a:pt x="381" y="57"/>
                  </a:cubicBezTo>
                  <a:cubicBezTo>
                    <a:pt x="396" y="69"/>
                    <a:pt x="408" y="83"/>
                    <a:pt x="418" y="99"/>
                  </a:cubicBezTo>
                  <a:cubicBezTo>
                    <a:pt x="430" y="117"/>
                    <a:pt x="439" y="137"/>
                    <a:pt x="443" y="159"/>
                  </a:cubicBezTo>
                  <a:cubicBezTo>
                    <a:pt x="445" y="167"/>
                    <a:pt x="446" y="176"/>
                    <a:pt x="446" y="185"/>
                  </a:cubicBezTo>
                  <a:cubicBezTo>
                    <a:pt x="421" y="198"/>
                    <a:pt x="397" y="211"/>
                    <a:pt x="371" y="221"/>
                  </a:cubicBezTo>
                  <a:cubicBezTo>
                    <a:pt x="367" y="220"/>
                    <a:pt x="362" y="222"/>
                    <a:pt x="362" y="215"/>
                  </a:cubicBezTo>
                  <a:cubicBezTo>
                    <a:pt x="365" y="210"/>
                    <a:pt x="366" y="204"/>
                    <a:pt x="366" y="198"/>
                  </a:cubicBezTo>
                  <a:cubicBezTo>
                    <a:pt x="366" y="173"/>
                    <a:pt x="366" y="149"/>
                    <a:pt x="366" y="125"/>
                  </a:cubicBezTo>
                  <a:cubicBezTo>
                    <a:pt x="366" y="120"/>
                    <a:pt x="365" y="115"/>
                    <a:pt x="364" y="111"/>
                  </a:cubicBezTo>
                  <a:cubicBezTo>
                    <a:pt x="361" y="105"/>
                    <a:pt x="356" y="101"/>
                    <a:pt x="349" y="102"/>
                  </a:cubicBezTo>
                  <a:cubicBezTo>
                    <a:pt x="343" y="102"/>
                    <a:pt x="338" y="106"/>
                    <a:pt x="336" y="113"/>
                  </a:cubicBezTo>
                  <a:cubicBezTo>
                    <a:pt x="335" y="116"/>
                    <a:pt x="335" y="120"/>
                    <a:pt x="335" y="123"/>
                  </a:cubicBezTo>
                  <a:cubicBezTo>
                    <a:pt x="335" y="147"/>
                    <a:pt x="335" y="170"/>
                    <a:pt x="335" y="193"/>
                  </a:cubicBezTo>
                  <a:cubicBezTo>
                    <a:pt x="335" y="197"/>
                    <a:pt x="335" y="201"/>
                    <a:pt x="333" y="205"/>
                  </a:cubicBezTo>
                  <a:cubicBezTo>
                    <a:pt x="327" y="208"/>
                    <a:pt x="323" y="206"/>
                    <a:pt x="319" y="200"/>
                  </a:cubicBezTo>
                  <a:cubicBezTo>
                    <a:pt x="319" y="173"/>
                    <a:pt x="319" y="146"/>
                    <a:pt x="319" y="119"/>
                  </a:cubicBezTo>
                  <a:cubicBezTo>
                    <a:pt x="319" y="116"/>
                    <a:pt x="319" y="113"/>
                    <a:pt x="319" y="110"/>
                  </a:cubicBezTo>
                  <a:cubicBezTo>
                    <a:pt x="318" y="101"/>
                    <a:pt x="312" y="96"/>
                    <a:pt x="304" y="96"/>
                  </a:cubicBezTo>
                  <a:cubicBezTo>
                    <a:pt x="296" y="96"/>
                    <a:pt x="290" y="102"/>
                    <a:pt x="290" y="111"/>
                  </a:cubicBezTo>
                  <a:cubicBezTo>
                    <a:pt x="290" y="129"/>
                    <a:pt x="290" y="148"/>
                    <a:pt x="290" y="166"/>
                  </a:cubicBezTo>
                  <a:cubicBezTo>
                    <a:pt x="290" y="175"/>
                    <a:pt x="292" y="183"/>
                    <a:pt x="288" y="192"/>
                  </a:cubicBezTo>
                  <a:cubicBezTo>
                    <a:pt x="282" y="195"/>
                    <a:pt x="276" y="193"/>
                    <a:pt x="271" y="189"/>
                  </a:cubicBezTo>
                  <a:cubicBezTo>
                    <a:pt x="269" y="185"/>
                    <a:pt x="270" y="181"/>
                    <a:pt x="270" y="177"/>
                  </a:cubicBezTo>
                  <a:cubicBezTo>
                    <a:pt x="270" y="152"/>
                    <a:pt x="270" y="128"/>
                    <a:pt x="270" y="103"/>
                  </a:cubicBezTo>
                  <a:cubicBezTo>
                    <a:pt x="270" y="100"/>
                    <a:pt x="270" y="97"/>
                    <a:pt x="269" y="94"/>
                  </a:cubicBezTo>
                  <a:cubicBezTo>
                    <a:pt x="268" y="85"/>
                    <a:pt x="262" y="79"/>
                    <a:pt x="254" y="80"/>
                  </a:cubicBezTo>
                  <a:cubicBezTo>
                    <a:pt x="246" y="80"/>
                    <a:pt x="241" y="86"/>
                    <a:pt x="241" y="95"/>
                  </a:cubicBezTo>
                  <a:cubicBezTo>
                    <a:pt x="240" y="120"/>
                    <a:pt x="241" y="145"/>
                    <a:pt x="240" y="170"/>
                  </a:cubicBezTo>
                  <a:cubicBezTo>
                    <a:pt x="240" y="175"/>
                    <a:pt x="241" y="181"/>
                    <a:pt x="238" y="186"/>
                  </a:cubicBezTo>
                  <a:cubicBezTo>
                    <a:pt x="233" y="188"/>
                    <a:pt x="228" y="188"/>
                    <a:pt x="222" y="186"/>
                  </a:cubicBezTo>
                  <a:cubicBezTo>
                    <a:pt x="220" y="182"/>
                    <a:pt x="220" y="177"/>
                    <a:pt x="220" y="173"/>
                  </a:cubicBezTo>
                  <a:cubicBezTo>
                    <a:pt x="220" y="132"/>
                    <a:pt x="220" y="91"/>
                    <a:pt x="220" y="50"/>
                  </a:cubicBezTo>
                  <a:cubicBezTo>
                    <a:pt x="220" y="47"/>
                    <a:pt x="220" y="44"/>
                    <a:pt x="220" y="41"/>
                  </a:cubicBezTo>
                  <a:cubicBezTo>
                    <a:pt x="219" y="33"/>
                    <a:pt x="213" y="28"/>
                    <a:pt x="206" y="27"/>
                  </a:cubicBezTo>
                  <a:cubicBezTo>
                    <a:pt x="200" y="27"/>
                    <a:pt x="194" y="32"/>
                    <a:pt x="192" y="39"/>
                  </a:cubicBezTo>
                  <a:cubicBezTo>
                    <a:pt x="191" y="43"/>
                    <a:pt x="191" y="47"/>
                    <a:pt x="191" y="50"/>
                  </a:cubicBezTo>
                  <a:cubicBezTo>
                    <a:pt x="191" y="92"/>
                    <a:pt x="191" y="134"/>
                    <a:pt x="191" y="176"/>
                  </a:cubicBezTo>
                  <a:cubicBezTo>
                    <a:pt x="191" y="180"/>
                    <a:pt x="191" y="184"/>
                    <a:pt x="190" y="188"/>
                  </a:cubicBezTo>
                  <a:cubicBezTo>
                    <a:pt x="185" y="192"/>
                    <a:pt x="179" y="194"/>
                    <a:pt x="173" y="192"/>
                  </a:cubicBezTo>
                  <a:cubicBezTo>
                    <a:pt x="170" y="188"/>
                    <a:pt x="171" y="184"/>
                    <a:pt x="171" y="180"/>
                  </a:cubicBezTo>
                  <a:cubicBezTo>
                    <a:pt x="171" y="158"/>
                    <a:pt x="171" y="135"/>
                    <a:pt x="171" y="112"/>
                  </a:cubicBezTo>
                  <a:cubicBezTo>
                    <a:pt x="171" y="108"/>
                    <a:pt x="171" y="103"/>
                    <a:pt x="168" y="98"/>
                  </a:cubicBezTo>
                  <a:cubicBezTo>
                    <a:pt x="165" y="93"/>
                    <a:pt x="161" y="90"/>
                    <a:pt x="155" y="91"/>
                  </a:cubicBezTo>
                  <a:cubicBezTo>
                    <a:pt x="149" y="91"/>
                    <a:pt x="144" y="94"/>
                    <a:pt x="142" y="100"/>
                  </a:cubicBezTo>
                  <a:cubicBezTo>
                    <a:pt x="140" y="103"/>
                    <a:pt x="140" y="107"/>
                    <a:pt x="140" y="111"/>
                  </a:cubicBezTo>
                  <a:cubicBezTo>
                    <a:pt x="140" y="137"/>
                    <a:pt x="140" y="164"/>
                    <a:pt x="140" y="191"/>
                  </a:cubicBezTo>
                  <a:cubicBezTo>
                    <a:pt x="140" y="194"/>
                    <a:pt x="141" y="197"/>
                    <a:pt x="141" y="200"/>
                  </a:cubicBezTo>
                  <a:cubicBezTo>
                    <a:pt x="138" y="206"/>
                    <a:pt x="130" y="209"/>
                    <a:pt x="123" y="206"/>
                  </a:cubicBezTo>
                  <a:cubicBezTo>
                    <a:pt x="121" y="203"/>
                    <a:pt x="121" y="199"/>
                    <a:pt x="121" y="196"/>
                  </a:cubicBezTo>
                  <a:cubicBezTo>
                    <a:pt x="121" y="174"/>
                    <a:pt x="121" y="152"/>
                    <a:pt x="121" y="130"/>
                  </a:cubicBezTo>
                  <a:cubicBezTo>
                    <a:pt x="121" y="126"/>
                    <a:pt x="121" y="121"/>
                    <a:pt x="120" y="117"/>
                  </a:cubicBezTo>
                  <a:cubicBezTo>
                    <a:pt x="117" y="111"/>
                    <a:pt x="111" y="106"/>
                    <a:pt x="105" y="107"/>
                  </a:cubicBezTo>
                  <a:cubicBezTo>
                    <a:pt x="99" y="107"/>
                    <a:pt x="93" y="112"/>
                    <a:pt x="91" y="119"/>
                  </a:cubicBezTo>
                  <a:cubicBezTo>
                    <a:pt x="90" y="123"/>
                    <a:pt x="90" y="126"/>
                    <a:pt x="90" y="130"/>
                  </a:cubicBezTo>
                  <a:cubicBezTo>
                    <a:pt x="91" y="159"/>
                    <a:pt x="90" y="189"/>
                    <a:pt x="91" y="218"/>
                  </a:cubicBezTo>
                  <a:cubicBezTo>
                    <a:pt x="86" y="225"/>
                    <a:pt x="82" y="226"/>
                    <a:pt x="75" y="223"/>
                  </a:cubicBezTo>
                  <a:cubicBezTo>
                    <a:pt x="75" y="207"/>
                    <a:pt x="75" y="191"/>
                    <a:pt x="75" y="175"/>
                  </a:cubicBezTo>
                  <a:cubicBezTo>
                    <a:pt x="75" y="159"/>
                    <a:pt x="75" y="144"/>
                    <a:pt x="75" y="128"/>
                  </a:cubicBezTo>
                  <a:cubicBezTo>
                    <a:pt x="74" y="118"/>
                    <a:pt x="68" y="112"/>
                    <a:pt x="60" y="112"/>
                  </a:cubicBezTo>
                  <a:cubicBezTo>
                    <a:pt x="51" y="113"/>
                    <a:pt x="46" y="119"/>
                    <a:pt x="46" y="129"/>
                  </a:cubicBezTo>
                  <a:cubicBezTo>
                    <a:pt x="45" y="154"/>
                    <a:pt x="46" y="178"/>
                    <a:pt x="46" y="203"/>
                  </a:cubicBezTo>
                  <a:cubicBezTo>
                    <a:pt x="46" y="207"/>
                    <a:pt x="47" y="211"/>
                    <a:pt x="43" y="215"/>
                  </a:cubicBezTo>
                  <a:cubicBezTo>
                    <a:pt x="28" y="205"/>
                    <a:pt x="14" y="193"/>
                    <a:pt x="0" y="182"/>
                  </a:cubicBezTo>
                  <a:close/>
                </a:path>
              </a:pathLst>
            </a:custGeom>
            <a:solidFill>
              <a:srgbClr val="BF862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700000000000000" pitchFamily="2" charset="-78"/>
              </a:endParaRPr>
            </a:p>
          </p:txBody>
        </p:sp>
        <p:sp>
          <p:nvSpPr>
            <p:cNvPr id="47" name="Freeform 33">
              <a:extLst>
                <a:ext uri="{FF2B5EF4-FFF2-40B4-BE49-F238E27FC236}">
                  <a16:creationId xmlns:a16="http://schemas.microsoft.com/office/drawing/2014/main" id="{66EA3659-1ED9-F5BB-8FDC-36AA6D27A468}"/>
                </a:ext>
              </a:extLst>
            </p:cNvPr>
            <p:cNvSpPr>
              <a:spLocks/>
            </p:cNvSpPr>
            <p:nvPr/>
          </p:nvSpPr>
          <p:spPr bwMode="auto">
            <a:xfrm>
              <a:off x="1457325" y="2197100"/>
              <a:ext cx="173038" cy="623888"/>
            </a:xfrm>
            <a:custGeom>
              <a:avLst/>
              <a:gdLst>
                <a:gd name="T0" fmla="*/ 33 w 34"/>
                <a:gd name="T1" fmla="*/ 118 h 123"/>
                <a:gd name="T2" fmla="*/ 23 w 34"/>
                <a:gd name="T3" fmla="*/ 123 h 123"/>
                <a:gd name="T4" fmla="*/ 0 w 34"/>
                <a:gd name="T5" fmla="*/ 109 h 123"/>
                <a:gd name="T6" fmla="*/ 0 w 34"/>
                <a:gd name="T7" fmla="*/ 22 h 123"/>
                <a:gd name="T8" fmla="*/ 24 w 34"/>
                <a:gd name="T9" fmla="*/ 5 h 123"/>
                <a:gd name="T10" fmla="*/ 34 w 34"/>
                <a:gd name="T11" fmla="*/ 20 h 123"/>
                <a:gd name="T12" fmla="*/ 34 w 34"/>
                <a:gd name="T13" fmla="*/ 113 h 123"/>
                <a:gd name="T14" fmla="*/ 33 w 34"/>
                <a:gd name="T15" fmla="*/ 118 h 12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4" h="123">
                  <a:moveTo>
                    <a:pt x="33" y="118"/>
                  </a:moveTo>
                  <a:cubicBezTo>
                    <a:pt x="30" y="119"/>
                    <a:pt x="26" y="121"/>
                    <a:pt x="23" y="123"/>
                  </a:cubicBezTo>
                  <a:cubicBezTo>
                    <a:pt x="15" y="119"/>
                    <a:pt x="7" y="114"/>
                    <a:pt x="0" y="109"/>
                  </a:cubicBezTo>
                  <a:cubicBezTo>
                    <a:pt x="0" y="80"/>
                    <a:pt x="0" y="51"/>
                    <a:pt x="0" y="22"/>
                  </a:cubicBezTo>
                  <a:cubicBezTo>
                    <a:pt x="0" y="8"/>
                    <a:pt x="12" y="0"/>
                    <a:pt x="24" y="5"/>
                  </a:cubicBezTo>
                  <a:cubicBezTo>
                    <a:pt x="30" y="8"/>
                    <a:pt x="34" y="13"/>
                    <a:pt x="34" y="20"/>
                  </a:cubicBezTo>
                  <a:cubicBezTo>
                    <a:pt x="34" y="51"/>
                    <a:pt x="34" y="82"/>
                    <a:pt x="34" y="113"/>
                  </a:cubicBezTo>
                  <a:cubicBezTo>
                    <a:pt x="34" y="114"/>
                    <a:pt x="34" y="116"/>
                    <a:pt x="33" y="118"/>
                  </a:cubicBezTo>
                  <a:close/>
                </a:path>
              </a:pathLst>
            </a:custGeom>
            <a:solidFill>
              <a:srgbClr val="02020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700000000000000" pitchFamily="2" charset="-78"/>
              </a:endParaRPr>
            </a:p>
          </p:txBody>
        </p:sp>
        <p:sp>
          <p:nvSpPr>
            <p:cNvPr id="48" name="Freeform 34">
              <a:extLst>
                <a:ext uri="{FF2B5EF4-FFF2-40B4-BE49-F238E27FC236}">
                  <a16:creationId xmlns:a16="http://schemas.microsoft.com/office/drawing/2014/main" id="{3347EF33-41CE-0E2E-712E-EF34A0A8CD2D}"/>
                </a:ext>
              </a:extLst>
            </p:cNvPr>
            <p:cNvSpPr>
              <a:spLocks/>
            </p:cNvSpPr>
            <p:nvPr/>
          </p:nvSpPr>
          <p:spPr bwMode="auto">
            <a:xfrm>
              <a:off x="3917950" y="2957513"/>
              <a:ext cx="141288" cy="549275"/>
            </a:xfrm>
            <a:custGeom>
              <a:avLst/>
              <a:gdLst>
                <a:gd name="T0" fmla="*/ 28 w 28"/>
                <a:gd name="T1" fmla="*/ 93 h 108"/>
                <a:gd name="T2" fmla="*/ 0 w 28"/>
                <a:gd name="T3" fmla="*/ 108 h 108"/>
                <a:gd name="T4" fmla="*/ 0 w 28"/>
                <a:gd name="T5" fmla="*/ 27 h 108"/>
                <a:gd name="T6" fmla="*/ 19 w 28"/>
                <a:gd name="T7" fmla="*/ 2 h 108"/>
                <a:gd name="T8" fmla="*/ 28 w 28"/>
                <a:gd name="T9" fmla="*/ 9 h 108"/>
                <a:gd name="T10" fmla="*/ 28 w 28"/>
                <a:gd name="T11" fmla="*/ 89 h 108"/>
                <a:gd name="T12" fmla="*/ 28 w 28"/>
                <a:gd name="T13" fmla="*/ 93 h 108"/>
              </a:gdLst>
              <a:ahLst/>
              <a:cxnLst>
                <a:cxn ang="0">
                  <a:pos x="T0" y="T1"/>
                </a:cxn>
                <a:cxn ang="0">
                  <a:pos x="T2" y="T3"/>
                </a:cxn>
                <a:cxn ang="0">
                  <a:pos x="T4" y="T5"/>
                </a:cxn>
                <a:cxn ang="0">
                  <a:pos x="T6" y="T7"/>
                </a:cxn>
                <a:cxn ang="0">
                  <a:pos x="T8" y="T9"/>
                </a:cxn>
                <a:cxn ang="0">
                  <a:pos x="T10" y="T11"/>
                </a:cxn>
                <a:cxn ang="0">
                  <a:pos x="T12" y="T13"/>
                </a:cxn>
              </a:cxnLst>
              <a:rect l="0" t="0" r="r" b="b"/>
              <a:pathLst>
                <a:path w="28" h="108">
                  <a:moveTo>
                    <a:pt x="28" y="93"/>
                  </a:moveTo>
                  <a:cubicBezTo>
                    <a:pt x="20" y="100"/>
                    <a:pt x="10" y="105"/>
                    <a:pt x="0" y="108"/>
                  </a:cubicBezTo>
                  <a:cubicBezTo>
                    <a:pt x="0" y="81"/>
                    <a:pt x="0" y="54"/>
                    <a:pt x="0" y="27"/>
                  </a:cubicBezTo>
                  <a:cubicBezTo>
                    <a:pt x="0" y="15"/>
                    <a:pt x="7" y="6"/>
                    <a:pt x="19" y="2"/>
                  </a:cubicBezTo>
                  <a:cubicBezTo>
                    <a:pt x="26" y="0"/>
                    <a:pt x="28" y="2"/>
                    <a:pt x="28" y="9"/>
                  </a:cubicBezTo>
                  <a:cubicBezTo>
                    <a:pt x="28" y="36"/>
                    <a:pt x="28" y="62"/>
                    <a:pt x="28" y="89"/>
                  </a:cubicBezTo>
                  <a:cubicBezTo>
                    <a:pt x="28" y="90"/>
                    <a:pt x="28" y="92"/>
                    <a:pt x="28" y="93"/>
                  </a:cubicBezTo>
                  <a:close/>
                </a:path>
              </a:pathLst>
            </a:custGeom>
            <a:solidFill>
              <a:srgbClr val="04050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700000000000000" pitchFamily="2" charset="-78"/>
              </a:endParaRPr>
            </a:p>
          </p:txBody>
        </p:sp>
        <p:sp>
          <p:nvSpPr>
            <p:cNvPr id="49" name="Freeform 35">
              <a:extLst>
                <a:ext uri="{FF2B5EF4-FFF2-40B4-BE49-F238E27FC236}">
                  <a16:creationId xmlns:a16="http://schemas.microsoft.com/office/drawing/2014/main" id="{6DFC50C7-2234-18CF-ECA0-853C1D45BFD7}"/>
                </a:ext>
              </a:extLst>
            </p:cNvPr>
            <p:cNvSpPr>
              <a:spLocks/>
            </p:cNvSpPr>
            <p:nvPr/>
          </p:nvSpPr>
          <p:spPr bwMode="auto">
            <a:xfrm>
              <a:off x="3775075" y="3167063"/>
              <a:ext cx="4763" cy="390525"/>
            </a:xfrm>
            <a:custGeom>
              <a:avLst/>
              <a:gdLst>
                <a:gd name="T0" fmla="*/ 0 w 1"/>
                <a:gd name="T1" fmla="*/ 77 h 77"/>
                <a:gd name="T2" fmla="*/ 0 w 1"/>
                <a:gd name="T3" fmla="*/ 0 h 77"/>
                <a:gd name="T4" fmla="*/ 1 w 1"/>
                <a:gd name="T5" fmla="*/ 4 h 77"/>
                <a:gd name="T6" fmla="*/ 1 w 1"/>
                <a:gd name="T7" fmla="*/ 72 h 77"/>
                <a:gd name="T8" fmla="*/ 0 w 1"/>
                <a:gd name="T9" fmla="*/ 77 h 77"/>
              </a:gdLst>
              <a:ahLst/>
              <a:cxnLst>
                <a:cxn ang="0">
                  <a:pos x="T0" y="T1"/>
                </a:cxn>
                <a:cxn ang="0">
                  <a:pos x="T2" y="T3"/>
                </a:cxn>
                <a:cxn ang="0">
                  <a:pos x="T4" y="T5"/>
                </a:cxn>
                <a:cxn ang="0">
                  <a:pos x="T6" y="T7"/>
                </a:cxn>
                <a:cxn ang="0">
                  <a:pos x="T8" y="T9"/>
                </a:cxn>
              </a:cxnLst>
              <a:rect l="0" t="0" r="r" b="b"/>
              <a:pathLst>
                <a:path w="1" h="77">
                  <a:moveTo>
                    <a:pt x="0" y="77"/>
                  </a:moveTo>
                  <a:cubicBezTo>
                    <a:pt x="0" y="51"/>
                    <a:pt x="0" y="25"/>
                    <a:pt x="0" y="0"/>
                  </a:cubicBezTo>
                  <a:cubicBezTo>
                    <a:pt x="1" y="1"/>
                    <a:pt x="1" y="2"/>
                    <a:pt x="1" y="4"/>
                  </a:cubicBezTo>
                  <a:cubicBezTo>
                    <a:pt x="1" y="27"/>
                    <a:pt x="1" y="50"/>
                    <a:pt x="1" y="72"/>
                  </a:cubicBezTo>
                  <a:cubicBezTo>
                    <a:pt x="1" y="74"/>
                    <a:pt x="1" y="76"/>
                    <a:pt x="0" y="77"/>
                  </a:cubicBezTo>
                  <a:close/>
                </a:path>
              </a:pathLst>
            </a:custGeom>
            <a:solidFill>
              <a:srgbClr val="F5CD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700000000000000" pitchFamily="2" charset="-78"/>
              </a:endParaRPr>
            </a:p>
          </p:txBody>
        </p:sp>
        <p:sp>
          <p:nvSpPr>
            <p:cNvPr id="50" name="Freeform 36">
              <a:extLst>
                <a:ext uri="{FF2B5EF4-FFF2-40B4-BE49-F238E27FC236}">
                  <a16:creationId xmlns:a16="http://schemas.microsoft.com/office/drawing/2014/main" id="{24D65A84-C0F2-70FF-D3AD-2D0A65EAEB6B}"/>
                </a:ext>
              </a:extLst>
            </p:cNvPr>
            <p:cNvSpPr>
              <a:spLocks/>
            </p:cNvSpPr>
            <p:nvPr/>
          </p:nvSpPr>
          <p:spPr bwMode="auto">
            <a:xfrm>
              <a:off x="2198688" y="1774825"/>
              <a:ext cx="171450" cy="838200"/>
            </a:xfrm>
            <a:custGeom>
              <a:avLst/>
              <a:gdLst>
                <a:gd name="T0" fmla="*/ 34 w 34"/>
                <a:gd name="T1" fmla="*/ 162 h 165"/>
                <a:gd name="T2" fmla="*/ 0 w 34"/>
                <a:gd name="T3" fmla="*/ 165 h 165"/>
                <a:gd name="T4" fmla="*/ 0 w 34"/>
                <a:gd name="T5" fmla="*/ 21 h 165"/>
                <a:gd name="T6" fmla="*/ 9 w 34"/>
                <a:gd name="T7" fmla="*/ 4 h 165"/>
                <a:gd name="T8" fmla="*/ 26 w 34"/>
                <a:gd name="T9" fmla="*/ 4 h 165"/>
                <a:gd name="T10" fmla="*/ 34 w 34"/>
                <a:gd name="T11" fmla="*/ 19 h 165"/>
                <a:gd name="T12" fmla="*/ 34 w 34"/>
                <a:gd name="T13" fmla="*/ 162 h 165"/>
              </a:gdLst>
              <a:ahLst/>
              <a:cxnLst>
                <a:cxn ang="0">
                  <a:pos x="T0" y="T1"/>
                </a:cxn>
                <a:cxn ang="0">
                  <a:pos x="T2" y="T3"/>
                </a:cxn>
                <a:cxn ang="0">
                  <a:pos x="T4" y="T5"/>
                </a:cxn>
                <a:cxn ang="0">
                  <a:pos x="T6" y="T7"/>
                </a:cxn>
                <a:cxn ang="0">
                  <a:pos x="T8" y="T9"/>
                </a:cxn>
                <a:cxn ang="0">
                  <a:pos x="T10" y="T11"/>
                </a:cxn>
                <a:cxn ang="0">
                  <a:pos x="T12" y="T13"/>
                </a:cxn>
              </a:cxnLst>
              <a:rect l="0" t="0" r="r" b="b"/>
              <a:pathLst>
                <a:path w="34" h="165">
                  <a:moveTo>
                    <a:pt x="34" y="162"/>
                  </a:moveTo>
                  <a:cubicBezTo>
                    <a:pt x="22" y="163"/>
                    <a:pt x="11" y="164"/>
                    <a:pt x="0" y="165"/>
                  </a:cubicBezTo>
                  <a:cubicBezTo>
                    <a:pt x="0" y="117"/>
                    <a:pt x="0" y="69"/>
                    <a:pt x="0" y="21"/>
                  </a:cubicBezTo>
                  <a:cubicBezTo>
                    <a:pt x="0" y="13"/>
                    <a:pt x="2" y="7"/>
                    <a:pt x="9" y="4"/>
                  </a:cubicBezTo>
                  <a:cubicBezTo>
                    <a:pt x="15" y="0"/>
                    <a:pt x="20" y="1"/>
                    <a:pt x="26" y="4"/>
                  </a:cubicBezTo>
                  <a:cubicBezTo>
                    <a:pt x="31" y="7"/>
                    <a:pt x="34" y="12"/>
                    <a:pt x="34" y="19"/>
                  </a:cubicBezTo>
                  <a:cubicBezTo>
                    <a:pt x="34" y="66"/>
                    <a:pt x="34" y="114"/>
                    <a:pt x="34" y="162"/>
                  </a:cubicBezTo>
                  <a:close/>
                </a:path>
              </a:pathLst>
            </a:custGeom>
            <a:solidFill>
              <a:srgbClr val="02020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700000000000000" pitchFamily="2" charset="-78"/>
              </a:endParaRPr>
            </a:p>
          </p:txBody>
        </p:sp>
        <p:sp>
          <p:nvSpPr>
            <p:cNvPr id="51" name="Freeform 37">
              <a:extLst>
                <a:ext uri="{FF2B5EF4-FFF2-40B4-BE49-F238E27FC236}">
                  <a16:creationId xmlns:a16="http://schemas.microsoft.com/office/drawing/2014/main" id="{2C52A52D-2E8D-912D-59C8-61AB31532EB3}"/>
                </a:ext>
              </a:extLst>
            </p:cNvPr>
            <p:cNvSpPr>
              <a:spLocks/>
            </p:cNvSpPr>
            <p:nvPr/>
          </p:nvSpPr>
          <p:spPr bwMode="auto">
            <a:xfrm>
              <a:off x="2928938" y="2160588"/>
              <a:ext cx="176213" cy="600075"/>
            </a:xfrm>
            <a:custGeom>
              <a:avLst/>
              <a:gdLst>
                <a:gd name="T0" fmla="*/ 29 w 35"/>
                <a:gd name="T1" fmla="*/ 118 h 118"/>
                <a:gd name="T2" fmla="*/ 0 w 35"/>
                <a:gd name="T3" fmla="*/ 106 h 118"/>
                <a:gd name="T4" fmla="*/ 0 w 35"/>
                <a:gd name="T5" fmla="*/ 20 h 118"/>
                <a:gd name="T6" fmla="*/ 17 w 35"/>
                <a:gd name="T7" fmla="*/ 0 h 118"/>
                <a:gd name="T8" fmla="*/ 35 w 35"/>
                <a:gd name="T9" fmla="*/ 19 h 118"/>
                <a:gd name="T10" fmla="*/ 35 w 35"/>
                <a:gd name="T11" fmla="*/ 105 h 118"/>
                <a:gd name="T12" fmla="*/ 29 w 35"/>
                <a:gd name="T13" fmla="*/ 118 h 118"/>
              </a:gdLst>
              <a:ahLst/>
              <a:cxnLst>
                <a:cxn ang="0">
                  <a:pos x="T0" y="T1"/>
                </a:cxn>
                <a:cxn ang="0">
                  <a:pos x="T2" y="T3"/>
                </a:cxn>
                <a:cxn ang="0">
                  <a:pos x="T4" y="T5"/>
                </a:cxn>
                <a:cxn ang="0">
                  <a:pos x="T6" y="T7"/>
                </a:cxn>
                <a:cxn ang="0">
                  <a:pos x="T8" y="T9"/>
                </a:cxn>
                <a:cxn ang="0">
                  <a:pos x="T10" y="T11"/>
                </a:cxn>
                <a:cxn ang="0">
                  <a:pos x="T12" y="T13"/>
                </a:cxn>
              </a:cxnLst>
              <a:rect l="0" t="0" r="r" b="b"/>
              <a:pathLst>
                <a:path w="35" h="118">
                  <a:moveTo>
                    <a:pt x="29" y="118"/>
                  </a:moveTo>
                  <a:cubicBezTo>
                    <a:pt x="19" y="114"/>
                    <a:pt x="10" y="110"/>
                    <a:pt x="0" y="106"/>
                  </a:cubicBezTo>
                  <a:cubicBezTo>
                    <a:pt x="0" y="77"/>
                    <a:pt x="0" y="48"/>
                    <a:pt x="0" y="20"/>
                  </a:cubicBezTo>
                  <a:cubicBezTo>
                    <a:pt x="0" y="8"/>
                    <a:pt x="7" y="0"/>
                    <a:pt x="17" y="0"/>
                  </a:cubicBezTo>
                  <a:cubicBezTo>
                    <a:pt x="27" y="0"/>
                    <a:pt x="35" y="8"/>
                    <a:pt x="35" y="19"/>
                  </a:cubicBezTo>
                  <a:cubicBezTo>
                    <a:pt x="35" y="48"/>
                    <a:pt x="35" y="77"/>
                    <a:pt x="35" y="105"/>
                  </a:cubicBezTo>
                  <a:cubicBezTo>
                    <a:pt x="34" y="110"/>
                    <a:pt x="35" y="115"/>
                    <a:pt x="29" y="118"/>
                  </a:cubicBezTo>
                  <a:close/>
                </a:path>
              </a:pathLst>
            </a:custGeom>
            <a:solidFill>
              <a:srgbClr val="03030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700000000000000" pitchFamily="2" charset="-78"/>
              </a:endParaRPr>
            </a:p>
          </p:txBody>
        </p:sp>
        <p:sp>
          <p:nvSpPr>
            <p:cNvPr id="52" name="Freeform 38">
              <a:extLst>
                <a:ext uri="{FF2B5EF4-FFF2-40B4-BE49-F238E27FC236}">
                  <a16:creationId xmlns:a16="http://schemas.microsoft.com/office/drawing/2014/main" id="{5B189731-17B2-2A97-1336-2EF739F0E550}"/>
                </a:ext>
              </a:extLst>
            </p:cNvPr>
            <p:cNvSpPr>
              <a:spLocks/>
            </p:cNvSpPr>
            <p:nvPr/>
          </p:nvSpPr>
          <p:spPr bwMode="auto">
            <a:xfrm>
              <a:off x="1685925" y="2185988"/>
              <a:ext cx="182563" cy="584200"/>
            </a:xfrm>
            <a:custGeom>
              <a:avLst/>
              <a:gdLst>
                <a:gd name="T0" fmla="*/ 36 w 36"/>
                <a:gd name="T1" fmla="*/ 103 h 115"/>
                <a:gd name="T2" fmla="*/ 2 w 36"/>
                <a:gd name="T3" fmla="*/ 115 h 115"/>
                <a:gd name="T4" fmla="*/ 0 w 36"/>
                <a:gd name="T5" fmla="*/ 105 h 115"/>
                <a:gd name="T6" fmla="*/ 0 w 36"/>
                <a:gd name="T7" fmla="*/ 20 h 115"/>
                <a:gd name="T8" fmla="*/ 17 w 36"/>
                <a:gd name="T9" fmla="*/ 0 h 115"/>
                <a:gd name="T10" fmla="*/ 35 w 36"/>
                <a:gd name="T11" fmla="*/ 21 h 115"/>
                <a:gd name="T12" fmla="*/ 36 w 36"/>
                <a:gd name="T13" fmla="*/ 103 h 115"/>
              </a:gdLst>
              <a:ahLst/>
              <a:cxnLst>
                <a:cxn ang="0">
                  <a:pos x="T0" y="T1"/>
                </a:cxn>
                <a:cxn ang="0">
                  <a:pos x="T2" y="T3"/>
                </a:cxn>
                <a:cxn ang="0">
                  <a:pos x="T4" y="T5"/>
                </a:cxn>
                <a:cxn ang="0">
                  <a:pos x="T6" y="T7"/>
                </a:cxn>
                <a:cxn ang="0">
                  <a:pos x="T8" y="T9"/>
                </a:cxn>
                <a:cxn ang="0">
                  <a:pos x="T10" y="T11"/>
                </a:cxn>
                <a:cxn ang="0">
                  <a:pos x="T12" y="T13"/>
                </a:cxn>
              </a:cxnLst>
              <a:rect l="0" t="0" r="r" b="b"/>
              <a:pathLst>
                <a:path w="36" h="115">
                  <a:moveTo>
                    <a:pt x="36" y="103"/>
                  </a:moveTo>
                  <a:cubicBezTo>
                    <a:pt x="25" y="108"/>
                    <a:pt x="13" y="111"/>
                    <a:pt x="2" y="115"/>
                  </a:cubicBezTo>
                  <a:cubicBezTo>
                    <a:pt x="1" y="112"/>
                    <a:pt x="0" y="108"/>
                    <a:pt x="0" y="105"/>
                  </a:cubicBezTo>
                  <a:cubicBezTo>
                    <a:pt x="0" y="76"/>
                    <a:pt x="0" y="48"/>
                    <a:pt x="0" y="20"/>
                  </a:cubicBezTo>
                  <a:cubicBezTo>
                    <a:pt x="0" y="8"/>
                    <a:pt x="7" y="0"/>
                    <a:pt x="17" y="0"/>
                  </a:cubicBezTo>
                  <a:cubicBezTo>
                    <a:pt x="28" y="0"/>
                    <a:pt x="35" y="8"/>
                    <a:pt x="35" y="21"/>
                  </a:cubicBezTo>
                  <a:cubicBezTo>
                    <a:pt x="35" y="48"/>
                    <a:pt x="35" y="75"/>
                    <a:pt x="36" y="103"/>
                  </a:cubicBezTo>
                  <a:close/>
                </a:path>
              </a:pathLst>
            </a:custGeom>
            <a:solidFill>
              <a:srgbClr val="03030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700000000000000" pitchFamily="2" charset="-78"/>
              </a:endParaRPr>
            </a:p>
          </p:txBody>
        </p:sp>
        <p:sp>
          <p:nvSpPr>
            <p:cNvPr id="53" name="Freeform 39">
              <a:extLst>
                <a:ext uri="{FF2B5EF4-FFF2-40B4-BE49-F238E27FC236}">
                  <a16:creationId xmlns:a16="http://schemas.microsoft.com/office/drawing/2014/main" id="{FDBDF91F-3FBC-5D16-514B-603B79E02D72}"/>
                </a:ext>
              </a:extLst>
            </p:cNvPr>
            <p:cNvSpPr>
              <a:spLocks/>
            </p:cNvSpPr>
            <p:nvPr/>
          </p:nvSpPr>
          <p:spPr bwMode="auto">
            <a:xfrm>
              <a:off x="1933575" y="2105025"/>
              <a:ext cx="182563" cy="574675"/>
            </a:xfrm>
            <a:custGeom>
              <a:avLst/>
              <a:gdLst>
                <a:gd name="T0" fmla="*/ 36 w 36"/>
                <a:gd name="T1" fmla="*/ 103 h 113"/>
                <a:gd name="T2" fmla="*/ 4 w 36"/>
                <a:gd name="T3" fmla="*/ 113 h 113"/>
                <a:gd name="T4" fmla="*/ 1 w 36"/>
                <a:gd name="T5" fmla="*/ 105 h 113"/>
                <a:gd name="T6" fmla="*/ 1 w 36"/>
                <a:gd name="T7" fmla="*/ 19 h 113"/>
                <a:gd name="T8" fmla="*/ 18 w 36"/>
                <a:gd name="T9" fmla="*/ 0 h 113"/>
                <a:gd name="T10" fmla="*/ 36 w 36"/>
                <a:gd name="T11" fmla="*/ 19 h 113"/>
                <a:gd name="T12" fmla="*/ 36 w 36"/>
                <a:gd name="T13" fmla="*/ 103 h 113"/>
              </a:gdLst>
              <a:ahLst/>
              <a:cxnLst>
                <a:cxn ang="0">
                  <a:pos x="T0" y="T1"/>
                </a:cxn>
                <a:cxn ang="0">
                  <a:pos x="T2" y="T3"/>
                </a:cxn>
                <a:cxn ang="0">
                  <a:pos x="T4" y="T5"/>
                </a:cxn>
                <a:cxn ang="0">
                  <a:pos x="T6" y="T7"/>
                </a:cxn>
                <a:cxn ang="0">
                  <a:pos x="T8" y="T9"/>
                </a:cxn>
                <a:cxn ang="0">
                  <a:pos x="T10" y="T11"/>
                </a:cxn>
                <a:cxn ang="0">
                  <a:pos x="T12" y="T13"/>
                </a:cxn>
              </a:cxnLst>
              <a:rect l="0" t="0" r="r" b="b"/>
              <a:pathLst>
                <a:path w="36" h="113">
                  <a:moveTo>
                    <a:pt x="36" y="103"/>
                  </a:moveTo>
                  <a:cubicBezTo>
                    <a:pt x="25" y="107"/>
                    <a:pt x="14" y="110"/>
                    <a:pt x="4" y="113"/>
                  </a:cubicBezTo>
                  <a:cubicBezTo>
                    <a:pt x="0" y="112"/>
                    <a:pt x="1" y="108"/>
                    <a:pt x="1" y="105"/>
                  </a:cubicBezTo>
                  <a:cubicBezTo>
                    <a:pt x="1" y="77"/>
                    <a:pt x="1" y="48"/>
                    <a:pt x="1" y="19"/>
                  </a:cubicBezTo>
                  <a:cubicBezTo>
                    <a:pt x="1" y="8"/>
                    <a:pt x="8" y="0"/>
                    <a:pt x="18" y="0"/>
                  </a:cubicBezTo>
                  <a:cubicBezTo>
                    <a:pt x="28" y="0"/>
                    <a:pt x="36" y="8"/>
                    <a:pt x="36" y="19"/>
                  </a:cubicBezTo>
                  <a:cubicBezTo>
                    <a:pt x="36" y="47"/>
                    <a:pt x="36" y="75"/>
                    <a:pt x="36" y="103"/>
                  </a:cubicBezTo>
                  <a:close/>
                </a:path>
              </a:pathLst>
            </a:custGeom>
            <a:solidFill>
              <a:srgbClr val="03030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700000000000000" pitchFamily="2" charset="-78"/>
              </a:endParaRPr>
            </a:p>
          </p:txBody>
        </p:sp>
        <p:sp>
          <p:nvSpPr>
            <p:cNvPr id="54" name="Freeform 40">
              <a:extLst>
                <a:ext uri="{FF2B5EF4-FFF2-40B4-BE49-F238E27FC236}">
                  <a16:creationId xmlns:a16="http://schemas.microsoft.com/office/drawing/2014/main" id="{1AC39E9A-EE5F-3E5C-C426-DE6B7452FBC1}"/>
                </a:ext>
              </a:extLst>
            </p:cNvPr>
            <p:cNvSpPr>
              <a:spLocks/>
            </p:cNvSpPr>
            <p:nvPr/>
          </p:nvSpPr>
          <p:spPr bwMode="auto">
            <a:xfrm>
              <a:off x="2446338" y="2049463"/>
              <a:ext cx="177800" cy="563563"/>
            </a:xfrm>
            <a:custGeom>
              <a:avLst/>
              <a:gdLst>
                <a:gd name="T0" fmla="*/ 34 w 35"/>
                <a:gd name="T1" fmla="*/ 111 h 111"/>
                <a:gd name="T2" fmla="*/ 0 w 35"/>
                <a:gd name="T3" fmla="*/ 108 h 111"/>
                <a:gd name="T4" fmla="*/ 0 w 35"/>
                <a:gd name="T5" fmla="*/ 69 h 111"/>
                <a:gd name="T6" fmla="*/ 0 w 35"/>
                <a:gd name="T7" fmla="*/ 17 h 111"/>
                <a:gd name="T8" fmla="*/ 16 w 35"/>
                <a:gd name="T9" fmla="*/ 0 h 111"/>
                <a:gd name="T10" fmla="*/ 34 w 35"/>
                <a:gd name="T11" fmla="*/ 16 h 111"/>
                <a:gd name="T12" fmla="*/ 34 w 35"/>
                <a:gd name="T13" fmla="*/ 111 h 111"/>
              </a:gdLst>
              <a:ahLst/>
              <a:cxnLst>
                <a:cxn ang="0">
                  <a:pos x="T0" y="T1"/>
                </a:cxn>
                <a:cxn ang="0">
                  <a:pos x="T2" y="T3"/>
                </a:cxn>
                <a:cxn ang="0">
                  <a:pos x="T4" y="T5"/>
                </a:cxn>
                <a:cxn ang="0">
                  <a:pos x="T6" y="T7"/>
                </a:cxn>
                <a:cxn ang="0">
                  <a:pos x="T8" y="T9"/>
                </a:cxn>
                <a:cxn ang="0">
                  <a:pos x="T10" y="T11"/>
                </a:cxn>
                <a:cxn ang="0">
                  <a:pos x="T12" y="T13"/>
                </a:cxn>
              </a:cxnLst>
              <a:rect l="0" t="0" r="r" b="b"/>
              <a:pathLst>
                <a:path w="35" h="111">
                  <a:moveTo>
                    <a:pt x="34" y="111"/>
                  </a:moveTo>
                  <a:cubicBezTo>
                    <a:pt x="22" y="111"/>
                    <a:pt x="11" y="107"/>
                    <a:pt x="0" y="108"/>
                  </a:cubicBezTo>
                  <a:cubicBezTo>
                    <a:pt x="0" y="95"/>
                    <a:pt x="0" y="82"/>
                    <a:pt x="0" y="69"/>
                  </a:cubicBezTo>
                  <a:cubicBezTo>
                    <a:pt x="0" y="52"/>
                    <a:pt x="0" y="34"/>
                    <a:pt x="0" y="17"/>
                  </a:cubicBezTo>
                  <a:cubicBezTo>
                    <a:pt x="0" y="7"/>
                    <a:pt x="7" y="0"/>
                    <a:pt x="16" y="0"/>
                  </a:cubicBezTo>
                  <a:cubicBezTo>
                    <a:pt x="25" y="0"/>
                    <a:pt x="34" y="7"/>
                    <a:pt x="34" y="16"/>
                  </a:cubicBezTo>
                  <a:cubicBezTo>
                    <a:pt x="34" y="47"/>
                    <a:pt x="35" y="79"/>
                    <a:pt x="34" y="111"/>
                  </a:cubicBezTo>
                  <a:close/>
                </a:path>
              </a:pathLst>
            </a:custGeom>
            <a:solidFill>
              <a:srgbClr val="03030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700000000000000" pitchFamily="2" charset="-78"/>
              </a:endParaRPr>
            </a:p>
          </p:txBody>
        </p:sp>
        <p:sp>
          <p:nvSpPr>
            <p:cNvPr id="55" name="Freeform 41">
              <a:extLst>
                <a:ext uri="{FF2B5EF4-FFF2-40B4-BE49-F238E27FC236}">
                  <a16:creationId xmlns:a16="http://schemas.microsoft.com/office/drawing/2014/main" id="{CF0362AA-A782-CAEA-B115-04C467CB1A34}"/>
                </a:ext>
              </a:extLst>
            </p:cNvPr>
            <p:cNvSpPr>
              <a:spLocks/>
            </p:cNvSpPr>
            <p:nvPr/>
          </p:nvSpPr>
          <p:spPr bwMode="auto">
            <a:xfrm>
              <a:off x="2695575" y="2130425"/>
              <a:ext cx="176213" cy="549275"/>
            </a:xfrm>
            <a:custGeom>
              <a:avLst/>
              <a:gdLst>
                <a:gd name="T0" fmla="*/ 33 w 35"/>
                <a:gd name="T1" fmla="*/ 108 h 108"/>
                <a:gd name="T2" fmla="*/ 0 w 35"/>
                <a:gd name="T3" fmla="*/ 99 h 108"/>
                <a:gd name="T4" fmla="*/ 0 w 35"/>
                <a:gd name="T5" fmla="*/ 16 h 108"/>
                <a:gd name="T6" fmla="*/ 17 w 35"/>
                <a:gd name="T7" fmla="*/ 0 h 108"/>
                <a:gd name="T8" fmla="*/ 35 w 35"/>
                <a:gd name="T9" fmla="*/ 16 h 108"/>
                <a:gd name="T10" fmla="*/ 35 w 35"/>
                <a:gd name="T11" fmla="*/ 104 h 108"/>
                <a:gd name="T12" fmla="*/ 33 w 35"/>
                <a:gd name="T13" fmla="*/ 108 h 108"/>
              </a:gdLst>
              <a:ahLst/>
              <a:cxnLst>
                <a:cxn ang="0">
                  <a:pos x="T0" y="T1"/>
                </a:cxn>
                <a:cxn ang="0">
                  <a:pos x="T2" y="T3"/>
                </a:cxn>
                <a:cxn ang="0">
                  <a:pos x="T4" y="T5"/>
                </a:cxn>
                <a:cxn ang="0">
                  <a:pos x="T6" y="T7"/>
                </a:cxn>
                <a:cxn ang="0">
                  <a:pos x="T8" y="T9"/>
                </a:cxn>
                <a:cxn ang="0">
                  <a:pos x="T10" y="T11"/>
                </a:cxn>
                <a:cxn ang="0">
                  <a:pos x="T12" y="T13"/>
                </a:cxn>
              </a:cxnLst>
              <a:rect l="0" t="0" r="r" b="b"/>
              <a:pathLst>
                <a:path w="35" h="108">
                  <a:moveTo>
                    <a:pt x="33" y="108"/>
                  </a:moveTo>
                  <a:cubicBezTo>
                    <a:pt x="22" y="105"/>
                    <a:pt x="11" y="102"/>
                    <a:pt x="0" y="99"/>
                  </a:cubicBezTo>
                  <a:cubicBezTo>
                    <a:pt x="0" y="71"/>
                    <a:pt x="0" y="44"/>
                    <a:pt x="0" y="16"/>
                  </a:cubicBezTo>
                  <a:cubicBezTo>
                    <a:pt x="1" y="7"/>
                    <a:pt x="8" y="0"/>
                    <a:pt x="17" y="0"/>
                  </a:cubicBezTo>
                  <a:cubicBezTo>
                    <a:pt x="27" y="0"/>
                    <a:pt x="35" y="7"/>
                    <a:pt x="35" y="16"/>
                  </a:cubicBezTo>
                  <a:cubicBezTo>
                    <a:pt x="35" y="46"/>
                    <a:pt x="35" y="75"/>
                    <a:pt x="35" y="104"/>
                  </a:cubicBezTo>
                  <a:cubicBezTo>
                    <a:pt x="35" y="106"/>
                    <a:pt x="35" y="107"/>
                    <a:pt x="33" y="108"/>
                  </a:cubicBezTo>
                  <a:close/>
                </a:path>
              </a:pathLst>
            </a:custGeom>
            <a:solidFill>
              <a:srgbClr val="02020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700000000000000" pitchFamily="2" charset="-78"/>
              </a:endParaRPr>
            </a:p>
          </p:txBody>
        </p:sp>
      </p:grpSp>
    </p:spTree>
    <p:extLst>
      <p:ext uri="{BB962C8B-B14F-4D97-AF65-F5344CB8AC3E}">
        <p14:creationId xmlns:p14="http://schemas.microsoft.com/office/powerpoint/2010/main" val="2011118601"/>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 name="TextBox 32">
            <a:extLst>
              <a:ext uri="{FF2B5EF4-FFF2-40B4-BE49-F238E27FC236}">
                <a16:creationId xmlns:a16="http://schemas.microsoft.com/office/drawing/2014/main" id="{A33BE6F8-C85A-4875-A33F-69E2D7564CBF}"/>
              </a:ext>
            </a:extLst>
          </p:cNvPr>
          <p:cNvSpPr txBox="1"/>
          <p:nvPr/>
        </p:nvSpPr>
        <p:spPr>
          <a:xfrm>
            <a:off x="622541" y="1815136"/>
            <a:ext cx="2459439" cy="646331"/>
          </a:xfrm>
          <a:prstGeom prst="rect">
            <a:avLst/>
          </a:prstGeom>
          <a:noFill/>
        </p:spPr>
        <p:txBody>
          <a:bodyPr wrap="square" rtlCol="0" anchor="ctr">
            <a:spAutoFit/>
          </a:bodyPr>
          <a:lstStyle/>
          <a:p>
            <a:pPr algn="r" rtl="1"/>
            <a:r>
              <a:rPr lang="fa-IR" altLang="ko-KR" sz="3600" b="1" dirty="0">
                <a:solidFill>
                  <a:schemeClr val="accent2"/>
                </a:solidFill>
                <a:cs typeface="B Nazanin" panose="00000700000000000000" pitchFamily="2" charset="-78"/>
              </a:rPr>
              <a:t>محتوا در اینجا</a:t>
            </a:r>
            <a:endParaRPr lang="ko-KR" altLang="en-US" sz="3600" b="1" dirty="0">
              <a:solidFill>
                <a:schemeClr val="accent2"/>
              </a:solidFill>
              <a:cs typeface="B Nazanin" panose="00000700000000000000" pitchFamily="2" charset="-78"/>
            </a:endParaRPr>
          </a:p>
        </p:txBody>
      </p:sp>
      <p:sp>
        <p:nvSpPr>
          <p:cNvPr id="34" name="TextBox 33">
            <a:extLst>
              <a:ext uri="{FF2B5EF4-FFF2-40B4-BE49-F238E27FC236}">
                <a16:creationId xmlns:a16="http://schemas.microsoft.com/office/drawing/2014/main" id="{0B53D798-42DE-4028-A4B4-2C082DA3C316}"/>
              </a:ext>
            </a:extLst>
          </p:cNvPr>
          <p:cNvSpPr txBox="1"/>
          <p:nvPr/>
        </p:nvSpPr>
        <p:spPr>
          <a:xfrm>
            <a:off x="619566" y="2809532"/>
            <a:ext cx="2459439" cy="830997"/>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700000000000000" pitchFamily="2" charset="-78"/>
              </a:rPr>
              <a:t>ارائه پاورپوینت مدرنی را دریافت کنید که به زیبایی طراحی شده است. من امیدوارم و معتقدم که این الگو زمان، پول و اعتبار شما را جلب کند.</a:t>
            </a:r>
            <a:endParaRPr lang="ko-KR" altLang="en-US" sz="1200" dirty="0">
              <a:solidFill>
                <a:schemeClr val="tx1">
                  <a:lumMod val="75000"/>
                  <a:lumOff val="25000"/>
                </a:schemeClr>
              </a:solidFill>
              <a:cs typeface="B Nazanin" panose="00000700000000000000" pitchFamily="2" charset="-78"/>
            </a:endParaRPr>
          </a:p>
        </p:txBody>
      </p:sp>
      <p:sp>
        <p:nvSpPr>
          <p:cNvPr id="35" name="TextBox 34">
            <a:extLst>
              <a:ext uri="{FF2B5EF4-FFF2-40B4-BE49-F238E27FC236}">
                <a16:creationId xmlns:a16="http://schemas.microsoft.com/office/drawing/2014/main" id="{8EED04E0-A3F1-44F5-87DC-676D5A3AE4A0}"/>
              </a:ext>
            </a:extLst>
          </p:cNvPr>
          <p:cNvSpPr txBox="1"/>
          <p:nvPr/>
        </p:nvSpPr>
        <p:spPr>
          <a:xfrm>
            <a:off x="9154629" y="1813274"/>
            <a:ext cx="2459439" cy="646331"/>
          </a:xfrm>
          <a:prstGeom prst="rect">
            <a:avLst/>
          </a:prstGeom>
          <a:noFill/>
        </p:spPr>
        <p:txBody>
          <a:bodyPr wrap="square" rtlCol="0" anchor="ctr">
            <a:spAutoFit/>
          </a:bodyPr>
          <a:lstStyle/>
          <a:p>
            <a:pPr algn="l" rtl="1"/>
            <a:r>
              <a:rPr lang="fa-IR" altLang="ko-KR" sz="3600" b="1" dirty="0">
                <a:solidFill>
                  <a:schemeClr val="accent1"/>
                </a:solidFill>
                <a:cs typeface="B Nazanin" panose="00000700000000000000" pitchFamily="2" charset="-78"/>
              </a:rPr>
              <a:t>محتوا در اینجا</a:t>
            </a:r>
            <a:endParaRPr lang="ko-KR" altLang="en-US" sz="3600" b="1" dirty="0">
              <a:solidFill>
                <a:schemeClr val="accent1"/>
              </a:solidFill>
              <a:cs typeface="B Nazanin" panose="00000700000000000000" pitchFamily="2" charset="-78"/>
            </a:endParaRPr>
          </a:p>
        </p:txBody>
      </p:sp>
      <p:sp>
        <p:nvSpPr>
          <p:cNvPr id="36" name="TextBox 35">
            <a:extLst>
              <a:ext uri="{FF2B5EF4-FFF2-40B4-BE49-F238E27FC236}">
                <a16:creationId xmlns:a16="http://schemas.microsoft.com/office/drawing/2014/main" id="{B9DCC24F-E719-4D97-8FC5-1FD86EB67475}"/>
              </a:ext>
            </a:extLst>
          </p:cNvPr>
          <p:cNvSpPr txBox="1"/>
          <p:nvPr/>
        </p:nvSpPr>
        <p:spPr>
          <a:xfrm>
            <a:off x="9151654" y="2807670"/>
            <a:ext cx="2459439" cy="830997"/>
          </a:xfrm>
          <a:prstGeom prst="rect">
            <a:avLst/>
          </a:prstGeom>
          <a:noFill/>
        </p:spPr>
        <p:txBody>
          <a:bodyPr wrap="square" rtlCol="0">
            <a:spAutoFit/>
          </a:bodyPr>
          <a:lstStyle/>
          <a:p>
            <a:pPr algn="l" rtl="1"/>
            <a:r>
              <a:rPr lang="fa-IR" altLang="ko-KR" sz="1200" dirty="0">
                <a:solidFill>
                  <a:schemeClr val="tx1">
                    <a:lumMod val="75000"/>
                    <a:lumOff val="25000"/>
                  </a:schemeClr>
                </a:solidFill>
                <a:cs typeface="B Nazanin" panose="00000700000000000000" pitchFamily="2" charset="-78"/>
              </a:rPr>
              <a:t>ارائه پاورپوینت مدرنی را دریافت کنید که به زیبایی طراحی شده است. من امیدوارم و معتقدم که این الگو زمان، پول و اعتبار شما را جلب کند.</a:t>
            </a:r>
            <a:endParaRPr lang="ko-KR" altLang="en-US" sz="1200" dirty="0">
              <a:solidFill>
                <a:schemeClr val="tx1">
                  <a:lumMod val="75000"/>
                  <a:lumOff val="25000"/>
                </a:schemeClr>
              </a:solidFill>
              <a:cs typeface="B Nazanin" panose="00000700000000000000" pitchFamily="2" charset="-78"/>
            </a:endParaRPr>
          </a:p>
        </p:txBody>
      </p:sp>
      <p:grpSp>
        <p:nvGrpSpPr>
          <p:cNvPr id="37" name="Group 8">
            <a:extLst>
              <a:ext uri="{FF2B5EF4-FFF2-40B4-BE49-F238E27FC236}">
                <a16:creationId xmlns:a16="http://schemas.microsoft.com/office/drawing/2014/main" id="{B7C6F876-6937-454F-9167-F784EE1F1B73}"/>
              </a:ext>
            </a:extLst>
          </p:cNvPr>
          <p:cNvGrpSpPr/>
          <p:nvPr/>
        </p:nvGrpSpPr>
        <p:grpSpPr>
          <a:xfrm>
            <a:off x="3135171" y="4566270"/>
            <a:ext cx="1617740" cy="1651640"/>
            <a:chOff x="-475010" y="1114177"/>
            <a:chExt cx="3859356" cy="1651640"/>
          </a:xfrm>
        </p:grpSpPr>
        <p:sp>
          <p:nvSpPr>
            <p:cNvPr id="38" name="TextBox 37">
              <a:extLst>
                <a:ext uri="{FF2B5EF4-FFF2-40B4-BE49-F238E27FC236}">
                  <a16:creationId xmlns:a16="http://schemas.microsoft.com/office/drawing/2014/main" id="{46F9A3D6-30D7-49FC-A3E5-65454635DBAE}"/>
                </a:ext>
              </a:extLst>
            </p:cNvPr>
            <p:cNvSpPr txBox="1"/>
            <p:nvPr/>
          </p:nvSpPr>
          <p:spPr>
            <a:xfrm>
              <a:off x="-475010" y="1114177"/>
              <a:ext cx="3859356" cy="307777"/>
            </a:xfrm>
            <a:prstGeom prst="rect">
              <a:avLst/>
            </a:prstGeom>
            <a:noFill/>
          </p:spPr>
          <p:txBody>
            <a:bodyPr wrap="square" rtlCol="0" anchor="ctr">
              <a:spAutoFit/>
            </a:bodyPr>
            <a:lstStyle/>
            <a:p>
              <a:pPr algn="ctr" rtl="1"/>
              <a:r>
                <a:rPr lang="fa-IR" altLang="ko-KR" sz="1400" b="1" dirty="0">
                  <a:solidFill>
                    <a:schemeClr val="tx1">
                      <a:lumMod val="85000"/>
                      <a:lumOff val="15000"/>
                    </a:schemeClr>
                  </a:solidFill>
                  <a:cs typeface="B Nazanin" panose="00000700000000000000" pitchFamily="2" charset="-78"/>
                </a:rPr>
                <a:t>متن را اینجا بنویسید</a:t>
              </a:r>
              <a:endParaRPr lang="ko-KR" altLang="en-US" sz="1400" b="1" dirty="0">
                <a:solidFill>
                  <a:schemeClr val="tx1">
                    <a:lumMod val="85000"/>
                    <a:lumOff val="15000"/>
                  </a:schemeClr>
                </a:solidFill>
                <a:cs typeface="B Nazanin" panose="00000700000000000000" pitchFamily="2" charset="-78"/>
              </a:endParaRPr>
            </a:p>
          </p:txBody>
        </p:sp>
        <p:sp>
          <p:nvSpPr>
            <p:cNvPr id="39" name="TextBox 38">
              <a:extLst>
                <a:ext uri="{FF2B5EF4-FFF2-40B4-BE49-F238E27FC236}">
                  <a16:creationId xmlns:a16="http://schemas.microsoft.com/office/drawing/2014/main" id="{8ECE4AFD-54F7-4033-A3EB-D778904FCF68}"/>
                </a:ext>
              </a:extLst>
            </p:cNvPr>
            <p:cNvSpPr txBox="1"/>
            <p:nvPr/>
          </p:nvSpPr>
          <p:spPr>
            <a:xfrm>
              <a:off x="-460975" y="1380822"/>
              <a:ext cx="3845321" cy="1384995"/>
            </a:xfrm>
            <a:prstGeom prst="rect">
              <a:avLst/>
            </a:prstGeom>
            <a:noFill/>
          </p:spPr>
          <p:txBody>
            <a:bodyPr wrap="square" rtlCol="0">
              <a:spAutoFit/>
            </a:bodyPr>
            <a:lstStyle/>
            <a:p>
              <a:pPr algn="ctr" rtl="1"/>
              <a:r>
                <a:rPr lang="fa-IR" altLang="ko-KR" sz="1200" dirty="0">
                  <a:solidFill>
                    <a:schemeClr val="tx1">
                      <a:lumMod val="85000"/>
                      <a:lumOff val="1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 آسان برای تغییر رنگ، عکس و متن.</a:t>
              </a:r>
              <a:endParaRPr lang="ko-KR" altLang="en-US" sz="1200" dirty="0">
                <a:solidFill>
                  <a:schemeClr val="tx1">
                    <a:lumMod val="85000"/>
                    <a:lumOff val="15000"/>
                  </a:schemeClr>
                </a:solidFill>
                <a:cs typeface="B Nazanin" panose="00000700000000000000" pitchFamily="2" charset="-78"/>
              </a:endParaRPr>
            </a:p>
          </p:txBody>
        </p:sp>
      </p:grpSp>
      <p:grpSp>
        <p:nvGrpSpPr>
          <p:cNvPr id="40" name="Group 21">
            <a:extLst>
              <a:ext uri="{FF2B5EF4-FFF2-40B4-BE49-F238E27FC236}">
                <a16:creationId xmlns:a16="http://schemas.microsoft.com/office/drawing/2014/main" id="{FE24EFD4-1E45-4BCA-B373-B0BD3FB2F369}"/>
              </a:ext>
            </a:extLst>
          </p:cNvPr>
          <p:cNvGrpSpPr/>
          <p:nvPr/>
        </p:nvGrpSpPr>
        <p:grpSpPr>
          <a:xfrm>
            <a:off x="1003259" y="4566270"/>
            <a:ext cx="1617740" cy="1651640"/>
            <a:chOff x="-475010" y="1114177"/>
            <a:chExt cx="3859356" cy="1651640"/>
          </a:xfrm>
        </p:grpSpPr>
        <p:sp>
          <p:nvSpPr>
            <p:cNvPr id="41" name="TextBox 40">
              <a:extLst>
                <a:ext uri="{FF2B5EF4-FFF2-40B4-BE49-F238E27FC236}">
                  <a16:creationId xmlns:a16="http://schemas.microsoft.com/office/drawing/2014/main" id="{AEFB290A-4A6A-4E3B-9812-9084532B7A68}"/>
                </a:ext>
              </a:extLst>
            </p:cNvPr>
            <p:cNvSpPr txBox="1"/>
            <p:nvPr/>
          </p:nvSpPr>
          <p:spPr>
            <a:xfrm>
              <a:off x="-475010" y="1114177"/>
              <a:ext cx="3859356" cy="307777"/>
            </a:xfrm>
            <a:prstGeom prst="rect">
              <a:avLst/>
            </a:prstGeom>
            <a:noFill/>
          </p:spPr>
          <p:txBody>
            <a:bodyPr wrap="square" rtlCol="0" anchor="ctr">
              <a:spAutoFit/>
            </a:bodyPr>
            <a:lstStyle/>
            <a:p>
              <a:pPr algn="ctr" rtl="1"/>
              <a:r>
                <a:rPr lang="fa-IR" altLang="ko-KR" sz="1400" b="1" dirty="0">
                  <a:solidFill>
                    <a:schemeClr val="tx1">
                      <a:lumMod val="85000"/>
                      <a:lumOff val="15000"/>
                    </a:schemeClr>
                  </a:solidFill>
                  <a:cs typeface="B Nazanin" panose="00000700000000000000" pitchFamily="2" charset="-78"/>
                </a:rPr>
                <a:t>متن را اینجا بنویسید</a:t>
              </a:r>
              <a:endParaRPr lang="ko-KR" altLang="en-US" sz="1400" b="1" dirty="0">
                <a:solidFill>
                  <a:schemeClr val="tx1">
                    <a:lumMod val="85000"/>
                    <a:lumOff val="15000"/>
                  </a:schemeClr>
                </a:solidFill>
                <a:cs typeface="B Nazanin" panose="00000700000000000000" pitchFamily="2" charset="-78"/>
              </a:endParaRPr>
            </a:p>
          </p:txBody>
        </p:sp>
        <p:sp>
          <p:nvSpPr>
            <p:cNvPr id="42" name="TextBox 41">
              <a:extLst>
                <a:ext uri="{FF2B5EF4-FFF2-40B4-BE49-F238E27FC236}">
                  <a16:creationId xmlns:a16="http://schemas.microsoft.com/office/drawing/2014/main" id="{CD06F70C-478A-4D22-B507-D670730D72FC}"/>
                </a:ext>
              </a:extLst>
            </p:cNvPr>
            <p:cNvSpPr txBox="1"/>
            <p:nvPr/>
          </p:nvSpPr>
          <p:spPr>
            <a:xfrm>
              <a:off x="-460975" y="1380822"/>
              <a:ext cx="3845321" cy="1384995"/>
            </a:xfrm>
            <a:prstGeom prst="rect">
              <a:avLst/>
            </a:prstGeom>
            <a:noFill/>
          </p:spPr>
          <p:txBody>
            <a:bodyPr wrap="square" rtlCol="0">
              <a:spAutoFit/>
            </a:bodyPr>
            <a:lstStyle/>
            <a:p>
              <a:pPr algn="ctr" rtl="1"/>
              <a:r>
                <a:rPr lang="fa-IR" altLang="ko-KR" sz="1200" dirty="0">
                  <a:solidFill>
                    <a:schemeClr val="tx1">
                      <a:lumMod val="85000"/>
                      <a:lumOff val="1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 آسان برای تغییر رنگ، عکس و متن.</a:t>
              </a:r>
              <a:endParaRPr lang="ko-KR" altLang="en-US" sz="1200" dirty="0">
                <a:solidFill>
                  <a:schemeClr val="tx1">
                    <a:lumMod val="85000"/>
                    <a:lumOff val="15000"/>
                  </a:schemeClr>
                </a:solidFill>
                <a:cs typeface="B Nazanin" panose="00000700000000000000" pitchFamily="2" charset="-78"/>
              </a:endParaRPr>
            </a:p>
          </p:txBody>
        </p:sp>
      </p:grpSp>
      <p:grpSp>
        <p:nvGrpSpPr>
          <p:cNvPr id="43" name="Group 27">
            <a:extLst>
              <a:ext uri="{FF2B5EF4-FFF2-40B4-BE49-F238E27FC236}">
                <a16:creationId xmlns:a16="http://schemas.microsoft.com/office/drawing/2014/main" id="{4FF963ED-5B33-4E45-AAB8-672AD8F26933}"/>
              </a:ext>
            </a:extLst>
          </p:cNvPr>
          <p:cNvGrpSpPr/>
          <p:nvPr/>
        </p:nvGrpSpPr>
        <p:grpSpPr>
          <a:xfrm>
            <a:off x="7398994" y="4554719"/>
            <a:ext cx="1617740" cy="1651640"/>
            <a:chOff x="-475010" y="1114177"/>
            <a:chExt cx="3859356" cy="1651640"/>
          </a:xfrm>
        </p:grpSpPr>
        <p:sp>
          <p:nvSpPr>
            <p:cNvPr id="44" name="TextBox 43">
              <a:extLst>
                <a:ext uri="{FF2B5EF4-FFF2-40B4-BE49-F238E27FC236}">
                  <a16:creationId xmlns:a16="http://schemas.microsoft.com/office/drawing/2014/main" id="{5D600CB2-E268-4F13-852C-6FF85448417A}"/>
                </a:ext>
              </a:extLst>
            </p:cNvPr>
            <p:cNvSpPr txBox="1"/>
            <p:nvPr/>
          </p:nvSpPr>
          <p:spPr>
            <a:xfrm>
              <a:off x="-475010" y="1114177"/>
              <a:ext cx="3859356" cy="307777"/>
            </a:xfrm>
            <a:prstGeom prst="rect">
              <a:avLst/>
            </a:prstGeom>
            <a:noFill/>
          </p:spPr>
          <p:txBody>
            <a:bodyPr wrap="square" rtlCol="0" anchor="ctr">
              <a:spAutoFit/>
            </a:bodyPr>
            <a:lstStyle/>
            <a:p>
              <a:pPr algn="ctr" rtl="1"/>
              <a:r>
                <a:rPr lang="fa-IR" altLang="ko-KR" sz="1400" b="1" dirty="0">
                  <a:solidFill>
                    <a:schemeClr val="tx1">
                      <a:lumMod val="85000"/>
                      <a:lumOff val="15000"/>
                    </a:schemeClr>
                  </a:solidFill>
                  <a:cs typeface="B Nazanin" panose="00000700000000000000" pitchFamily="2" charset="-78"/>
                </a:rPr>
                <a:t>متن را اینجا بنویسید</a:t>
              </a:r>
              <a:endParaRPr lang="ko-KR" altLang="en-US" sz="1400" b="1" dirty="0">
                <a:solidFill>
                  <a:schemeClr val="tx1">
                    <a:lumMod val="85000"/>
                    <a:lumOff val="15000"/>
                  </a:schemeClr>
                </a:solidFill>
                <a:cs typeface="B Nazanin" panose="00000700000000000000" pitchFamily="2" charset="-78"/>
              </a:endParaRPr>
            </a:p>
          </p:txBody>
        </p:sp>
        <p:sp>
          <p:nvSpPr>
            <p:cNvPr id="45" name="TextBox 44">
              <a:extLst>
                <a:ext uri="{FF2B5EF4-FFF2-40B4-BE49-F238E27FC236}">
                  <a16:creationId xmlns:a16="http://schemas.microsoft.com/office/drawing/2014/main" id="{F2BD3FCF-AC61-4ADA-B60C-7DD4CA89161C}"/>
                </a:ext>
              </a:extLst>
            </p:cNvPr>
            <p:cNvSpPr txBox="1"/>
            <p:nvPr/>
          </p:nvSpPr>
          <p:spPr>
            <a:xfrm>
              <a:off x="-460975" y="1380822"/>
              <a:ext cx="3845321" cy="1384995"/>
            </a:xfrm>
            <a:prstGeom prst="rect">
              <a:avLst/>
            </a:prstGeom>
            <a:noFill/>
          </p:spPr>
          <p:txBody>
            <a:bodyPr wrap="square" rtlCol="0">
              <a:spAutoFit/>
            </a:bodyPr>
            <a:lstStyle/>
            <a:p>
              <a:pPr algn="ctr" rtl="1"/>
              <a:r>
                <a:rPr lang="fa-IR" altLang="ko-KR" sz="1200" dirty="0">
                  <a:solidFill>
                    <a:schemeClr val="tx1">
                      <a:lumMod val="85000"/>
                      <a:lumOff val="1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 آسان برای تغییر رنگ، عکس و متن.</a:t>
              </a:r>
              <a:endParaRPr lang="ko-KR" altLang="en-US" sz="1200" dirty="0">
                <a:solidFill>
                  <a:schemeClr val="tx1">
                    <a:lumMod val="85000"/>
                    <a:lumOff val="15000"/>
                  </a:schemeClr>
                </a:solidFill>
                <a:cs typeface="B Nazanin" panose="00000700000000000000" pitchFamily="2" charset="-78"/>
              </a:endParaRPr>
            </a:p>
          </p:txBody>
        </p:sp>
      </p:grpSp>
      <p:grpSp>
        <p:nvGrpSpPr>
          <p:cNvPr id="46" name="Group 30">
            <a:extLst>
              <a:ext uri="{FF2B5EF4-FFF2-40B4-BE49-F238E27FC236}">
                <a16:creationId xmlns:a16="http://schemas.microsoft.com/office/drawing/2014/main" id="{0FDFF2F1-65BA-42A7-8FB5-0739F025C201}"/>
              </a:ext>
            </a:extLst>
          </p:cNvPr>
          <p:cNvGrpSpPr/>
          <p:nvPr/>
        </p:nvGrpSpPr>
        <p:grpSpPr>
          <a:xfrm>
            <a:off x="9530905" y="4566270"/>
            <a:ext cx="1617740" cy="1651640"/>
            <a:chOff x="-475010" y="1114177"/>
            <a:chExt cx="3859356" cy="1651640"/>
          </a:xfrm>
        </p:grpSpPr>
        <p:sp>
          <p:nvSpPr>
            <p:cNvPr id="47" name="TextBox 46">
              <a:extLst>
                <a:ext uri="{FF2B5EF4-FFF2-40B4-BE49-F238E27FC236}">
                  <a16:creationId xmlns:a16="http://schemas.microsoft.com/office/drawing/2014/main" id="{9224F2E9-6850-40EA-B37F-84AAD859CA6A}"/>
                </a:ext>
              </a:extLst>
            </p:cNvPr>
            <p:cNvSpPr txBox="1"/>
            <p:nvPr/>
          </p:nvSpPr>
          <p:spPr>
            <a:xfrm>
              <a:off x="-475010" y="1114177"/>
              <a:ext cx="3859356" cy="307777"/>
            </a:xfrm>
            <a:prstGeom prst="rect">
              <a:avLst/>
            </a:prstGeom>
            <a:noFill/>
          </p:spPr>
          <p:txBody>
            <a:bodyPr wrap="square" rtlCol="0" anchor="ctr">
              <a:spAutoFit/>
            </a:bodyPr>
            <a:lstStyle/>
            <a:p>
              <a:pPr algn="ctr" rtl="1"/>
              <a:r>
                <a:rPr lang="fa-IR" altLang="ko-KR" sz="1400" b="1" dirty="0">
                  <a:solidFill>
                    <a:schemeClr val="tx1">
                      <a:lumMod val="85000"/>
                      <a:lumOff val="15000"/>
                    </a:schemeClr>
                  </a:solidFill>
                  <a:cs typeface="B Nazanin" panose="00000700000000000000" pitchFamily="2" charset="-78"/>
                </a:rPr>
                <a:t>متن را اینجا بنویسید</a:t>
              </a:r>
              <a:endParaRPr lang="ko-KR" altLang="en-US" sz="1400" b="1" dirty="0">
                <a:solidFill>
                  <a:schemeClr val="tx1">
                    <a:lumMod val="85000"/>
                    <a:lumOff val="15000"/>
                  </a:schemeClr>
                </a:solidFill>
                <a:cs typeface="B Nazanin" panose="00000700000000000000" pitchFamily="2" charset="-78"/>
              </a:endParaRPr>
            </a:p>
          </p:txBody>
        </p:sp>
        <p:sp>
          <p:nvSpPr>
            <p:cNvPr id="48" name="TextBox 47">
              <a:extLst>
                <a:ext uri="{FF2B5EF4-FFF2-40B4-BE49-F238E27FC236}">
                  <a16:creationId xmlns:a16="http://schemas.microsoft.com/office/drawing/2014/main" id="{4A323E9C-9708-4F2C-B3EC-93381AD613AE}"/>
                </a:ext>
              </a:extLst>
            </p:cNvPr>
            <p:cNvSpPr txBox="1"/>
            <p:nvPr/>
          </p:nvSpPr>
          <p:spPr>
            <a:xfrm>
              <a:off x="-460975" y="1380822"/>
              <a:ext cx="3845321" cy="1384995"/>
            </a:xfrm>
            <a:prstGeom prst="rect">
              <a:avLst/>
            </a:prstGeom>
            <a:noFill/>
          </p:spPr>
          <p:txBody>
            <a:bodyPr wrap="square" rtlCol="0">
              <a:spAutoFit/>
            </a:bodyPr>
            <a:lstStyle/>
            <a:p>
              <a:pPr algn="ctr" rtl="1"/>
              <a:r>
                <a:rPr lang="fa-IR" altLang="ko-KR" sz="1200" dirty="0">
                  <a:solidFill>
                    <a:schemeClr val="tx1">
                      <a:lumMod val="85000"/>
                      <a:lumOff val="1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 آسان برای تغییر رنگ، عکس و متن.</a:t>
              </a:r>
              <a:endParaRPr lang="ko-KR" altLang="en-US" sz="1200" dirty="0">
                <a:solidFill>
                  <a:schemeClr val="tx1">
                    <a:lumMod val="85000"/>
                    <a:lumOff val="15000"/>
                  </a:schemeClr>
                </a:solidFill>
                <a:cs typeface="B Nazanin" panose="00000700000000000000" pitchFamily="2" charset="-78"/>
              </a:endParaRPr>
            </a:p>
          </p:txBody>
        </p:sp>
      </p:grpSp>
      <p:sp>
        <p:nvSpPr>
          <p:cNvPr id="49" name="TextBox 48">
            <a:extLst>
              <a:ext uri="{FF2B5EF4-FFF2-40B4-BE49-F238E27FC236}">
                <a16:creationId xmlns:a16="http://schemas.microsoft.com/office/drawing/2014/main" id="{BAB1A73E-E633-4358-988B-C6BFC65D05B8}"/>
              </a:ext>
            </a:extLst>
          </p:cNvPr>
          <p:cNvSpPr txBox="1"/>
          <p:nvPr/>
        </p:nvSpPr>
        <p:spPr>
          <a:xfrm>
            <a:off x="5065936" y="3984896"/>
            <a:ext cx="2056488" cy="523220"/>
          </a:xfrm>
          <a:prstGeom prst="rect">
            <a:avLst/>
          </a:prstGeom>
          <a:noFill/>
        </p:spPr>
        <p:txBody>
          <a:bodyPr wrap="square" rtlCol="0" anchor="ctr">
            <a:spAutoFit/>
          </a:bodyPr>
          <a:lstStyle/>
          <a:p>
            <a:pPr algn="ctr" rtl="1"/>
            <a:r>
              <a:rPr lang="fa-IR" altLang="ko-KR" sz="2800" b="1" dirty="0">
                <a:solidFill>
                  <a:schemeClr val="tx1">
                    <a:lumMod val="85000"/>
                    <a:lumOff val="15000"/>
                  </a:schemeClr>
                </a:solidFill>
                <a:cs typeface="B Nazanin" panose="00000700000000000000" pitchFamily="2" charset="-78"/>
              </a:rPr>
              <a:t>محتوا</a:t>
            </a:r>
            <a:endParaRPr lang="ko-KR" altLang="en-US" sz="2800" b="1" dirty="0">
              <a:solidFill>
                <a:schemeClr val="tx1">
                  <a:lumMod val="85000"/>
                  <a:lumOff val="15000"/>
                </a:schemeClr>
              </a:solidFill>
              <a:cs typeface="B Nazanin" panose="00000700000000000000" pitchFamily="2" charset="-78"/>
            </a:endParaRPr>
          </a:p>
        </p:txBody>
      </p:sp>
      <p:grpSp>
        <p:nvGrpSpPr>
          <p:cNvPr id="50" name="Group 49">
            <a:extLst>
              <a:ext uri="{FF2B5EF4-FFF2-40B4-BE49-F238E27FC236}">
                <a16:creationId xmlns:a16="http://schemas.microsoft.com/office/drawing/2014/main" id="{5D3D24DF-ADA0-4F70-A87A-1F92FD1D1CE0}"/>
              </a:ext>
            </a:extLst>
          </p:cNvPr>
          <p:cNvGrpSpPr/>
          <p:nvPr/>
        </p:nvGrpSpPr>
        <p:grpSpPr>
          <a:xfrm>
            <a:off x="5425106" y="4550881"/>
            <a:ext cx="1341787" cy="1824527"/>
            <a:chOff x="5389992" y="405999"/>
            <a:chExt cx="1836515" cy="2497245"/>
          </a:xfrm>
        </p:grpSpPr>
        <p:sp>
          <p:nvSpPr>
            <p:cNvPr id="51" name="Freeform: Shape 50">
              <a:extLst>
                <a:ext uri="{FF2B5EF4-FFF2-40B4-BE49-F238E27FC236}">
                  <a16:creationId xmlns:a16="http://schemas.microsoft.com/office/drawing/2014/main" id="{A1F45D8A-E7F0-40AB-8DD1-A1ED3BB653F4}"/>
                </a:ext>
              </a:extLst>
            </p:cNvPr>
            <p:cNvSpPr/>
            <p:nvPr/>
          </p:nvSpPr>
          <p:spPr>
            <a:xfrm>
              <a:off x="5389992" y="405999"/>
              <a:ext cx="1836515" cy="2306840"/>
            </a:xfrm>
            <a:custGeom>
              <a:avLst/>
              <a:gdLst>
                <a:gd name="connsiteX0" fmla="*/ 622775 w 5044769"/>
                <a:gd name="connsiteY0" fmla="*/ 6336294 h 6336715"/>
                <a:gd name="connsiteX1" fmla="*/ 157362 w 5044769"/>
                <a:gd name="connsiteY1" fmla="*/ 5720991 h 6336715"/>
                <a:gd name="connsiteX2" fmla="*/ 5418 w 5044769"/>
                <a:gd name="connsiteY2" fmla="*/ 4783320 h 6336715"/>
                <a:gd name="connsiteX3" fmla="*/ 238124 w 5044769"/>
                <a:gd name="connsiteY3" fmla="*/ 3805268 h 6336715"/>
                <a:gd name="connsiteX4" fmla="*/ 433187 w 5044769"/>
                <a:gd name="connsiteY4" fmla="*/ 3006537 h 6336715"/>
                <a:gd name="connsiteX5" fmla="*/ 433872 w 5044769"/>
                <a:gd name="connsiteY5" fmla="*/ 2434353 h 6336715"/>
                <a:gd name="connsiteX6" fmla="*/ 578287 w 5044769"/>
                <a:gd name="connsiteY6" fmla="*/ 1286561 h 6336715"/>
                <a:gd name="connsiteX7" fmla="*/ 1340059 w 5044769"/>
                <a:gd name="connsiteY7" fmla="*/ 359157 h 6336715"/>
                <a:gd name="connsiteX8" fmla="*/ 3406356 w 5044769"/>
                <a:gd name="connsiteY8" fmla="*/ 150406 h 6336715"/>
                <a:gd name="connsiteX9" fmla="*/ 4692402 w 5044769"/>
                <a:gd name="connsiteY9" fmla="*/ 1838213 h 6336715"/>
                <a:gd name="connsiteX10" fmla="*/ 4701984 w 5044769"/>
                <a:gd name="connsiteY10" fmla="*/ 2259823 h 6336715"/>
                <a:gd name="connsiteX11" fmla="*/ 4793013 w 5044769"/>
                <a:gd name="connsiteY11" fmla="*/ 3170116 h 6336715"/>
                <a:gd name="connsiteX12" fmla="*/ 5005872 w 5044769"/>
                <a:gd name="connsiteY12" fmla="*/ 4432892 h 6336715"/>
                <a:gd name="connsiteX13" fmla="*/ 5001081 w 5044769"/>
                <a:gd name="connsiteY13" fmla="*/ 5501288 h 6336715"/>
                <a:gd name="connsiteX14" fmla="*/ 4858719 w 5044769"/>
                <a:gd name="connsiteY14" fmla="*/ 5911947 h 6336715"/>
                <a:gd name="connsiteX15" fmla="*/ 4476806 w 5044769"/>
                <a:gd name="connsiteY15" fmla="*/ 6274696 h 6336715"/>
                <a:gd name="connsiteX16" fmla="*/ 4431634 w 5044769"/>
                <a:gd name="connsiteY16" fmla="*/ 6238421 h 6336715"/>
                <a:gd name="connsiteX17" fmla="*/ 4389199 w 5044769"/>
                <a:gd name="connsiteY17" fmla="*/ 6079633 h 6336715"/>
                <a:gd name="connsiteX18" fmla="*/ 4053828 w 5044769"/>
                <a:gd name="connsiteY18" fmla="*/ 5698405 h 6336715"/>
                <a:gd name="connsiteX19" fmla="*/ 3639747 w 5044769"/>
                <a:gd name="connsiteY19" fmla="*/ 5584105 h 6336715"/>
                <a:gd name="connsiteX20" fmla="*/ 3389930 w 5044769"/>
                <a:gd name="connsiteY20" fmla="*/ 5503342 h 6336715"/>
                <a:gd name="connsiteX21" fmla="*/ 3121633 w 5044769"/>
                <a:gd name="connsiteY21" fmla="*/ 5280217 h 6336715"/>
                <a:gd name="connsiteX22" fmla="*/ 3034710 w 5044769"/>
                <a:gd name="connsiteY22" fmla="*/ 5047511 h 6336715"/>
                <a:gd name="connsiteX23" fmla="*/ 3034710 w 5044769"/>
                <a:gd name="connsiteY23" fmla="*/ 4956481 h 6336715"/>
                <a:gd name="connsiteX24" fmla="*/ 3081251 w 5044769"/>
                <a:gd name="connsiteY24" fmla="*/ 4917469 h 6336715"/>
                <a:gd name="connsiteX25" fmla="*/ 3628796 w 5044769"/>
                <a:gd name="connsiteY25" fmla="*/ 4511601 h 6336715"/>
                <a:gd name="connsiteX26" fmla="*/ 3873822 w 5044769"/>
                <a:gd name="connsiteY26" fmla="*/ 4174861 h 6336715"/>
                <a:gd name="connsiteX27" fmla="*/ 3898462 w 5044769"/>
                <a:gd name="connsiteY27" fmla="*/ 4068090 h 6336715"/>
                <a:gd name="connsiteX28" fmla="*/ 3884089 w 5044769"/>
                <a:gd name="connsiteY28" fmla="*/ 3801846 h 6336715"/>
                <a:gd name="connsiteX29" fmla="*/ 3869716 w 5044769"/>
                <a:gd name="connsiteY29" fmla="*/ 3516438 h 6336715"/>
                <a:gd name="connsiteX30" fmla="*/ 3843707 w 5044769"/>
                <a:gd name="connsiteY30" fmla="*/ 3037336 h 6336715"/>
                <a:gd name="connsiteX31" fmla="*/ 3841654 w 5044769"/>
                <a:gd name="connsiteY31" fmla="*/ 2931934 h 6336715"/>
                <a:gd name="connsiteX32" fmla="*/ 3784162 w 5044769"/>
                <a:gd name="connsiteY32" fmla="*/ 3055131 h 6336715"/>
                <a:gd name="connsiteX33" fmla="*/ 3711612 w 5044769"/>
                <a:gd name="connsiteY33" fmla="*/ 3064713 h 6336715"/>
                <a:gd name="connsiteX34" fmla="*/ 3240039 w 5044769"/>
                <a:gd name="connsiteY34" fmla="*/ 2527435 h 6336715"/>
                <a:gd name="connsiteX35" fmla="*/ 3331069 w 5044769"/>
                <a:gd name="connsiteY35" fmla="*/ 2755351 h 6336715"/>
                <a:gd name="connsiteX36" fmla="*/ 3398143 w 5044769"/>
                <a:gd name="connsiteY36" fmla="*/ 2927143 h 6336715"/>
                <a:gd name="connsiteX37" fmla="*/ 3394721 w 5044769"/>
                <a:gd name="connsiteY37" fmla="*/ 2986004 h 6336715"/>
                <a:gd name="connsiteX38" fmla="*/ 3335860 w 5044769"/>
                <a:gd name="connsiteY38" fmla="*/ 2982582 h 6336715"/>
                <a:gd name="connsiteX39" fmla="*/ 2837594 w 5044769"/>
                <a:gd name="connsiteY39" fmla="*/ 2721129 h 6336715"/>
                <a:gd name="connsiteX40" fmla="*/ 2716449 w 5044769"/>
                <a:gd name="connsiteY40" fmla="*/ 2659530 h 6336715"/>
                <a:gd name="connsiteX41" fmla="*/ 2667855 w 5044769"/>
                <a:gd name="connsiteY41" fmla="*/ 2695121 h 6336715"/>
                <a:gd name="connsiteX42" fmla="*/ 2914934 w 5044769"/>
                <a:gd name="connsiteY42" fmla="*/ 3163956 h 6336715"/>
                <a:gd name="connsiteX43" fmla="*/ 2964898 w 5044769"/>
                <a:gd name="connsiteY43" fmla="*/ 3202969 h 6336715"/>
                <a:gd name="connsiteX44" fmla="*/ 2982693 w 5044769"/>
                <a:gd name="connsiteY44" fmla="*/ 3253616 h 6336715"/>
                <a:gd name="connsiteX45" fmla="*/ 2934099 w 5044769"/>
                <a:gd name="connsiteY45" fmla="*/ 3276887 h 6336715"/>
                <a:gd name="connsiteX46" fmla="*/ 2853336 w 5044769"/>
                <a:gd name="connsiteY46" fmla="*/ 3261830 h 6336715"/>
                <a:gd name="connsiteX47" fmla="*/ 1890341 w 5044769"/>
                <a:gd name="connsiteY47" fmla="*/ 2734818 h 6336715"/>
                <a:gd name="connsiteX48" fmla="*/ 1429035 w 5044769"/>
                <a:gd name="connsiteY48" fmla="*/ 2219441 h 6336715"/>
                <a:gd name="connsiteX49" fmla="*/ 1407817 w 5044769"/>
                <a:gd name="connsiteY49" fmla="*/ 2198908 h 6336715"/>
                <a:gd name="connsiteX50" fmla="*/ 1389338 w 5044769"/>
                <a:gd name="connsiteY50" fmla="*/ 2229023 h 6336715"/>
                <a:gd name="connsiteX51" fmla="*/ 1259296 w 5044769"/>
                <a:gd name="connsiteY51" fmla="*/ 2958627 h 6336715"/>
                <a:gd name="connsiteX52" fmla="*/ 1149787 w 5044769"/>
                <a:gd name="connsiteY52" fmla="*/ 3710817 h 6336715"/>
                <a:gd name="connsiteX53" fmla="*/ 1236025 w 5044769"/>
                <a:gd name="connsiteY53" fmla="*/ 4185812 h 6336715"/>
                <a:gd name="connsiteX54" fmla="*/ 1733606 w 5044769"/>
                <a:gd name="connsiteY54" fmla="*/ 4716246 h 6336715"/>
                <a:gd name="connsiteX55" fmla="*/ 2012170 w 5044769"/>
                <a:gd name="connsiteY55" fmla="*/ 4892829 h 6336715"/>
                <a:gd name="connsiteX56" fmla="*/ 2049814 w 5044769"/>
                <a:gd name="connsiteY56" fmla="*/ 4933211 h 6336715"/>
                <a:gd name="connsiteX57" fmla="*/ 2075138 w 5044769"/>
                <a:gd name="connsiteY57" fmla="*/ 5065990 h 6336715"/>
                <a:gd name="connsiteX58" fmla="*/ 1986846 w 5044769"/>
                <a:gd name="connsiteY58" fmla="*/ 5239151 h 6336715"/>
                <a:gd name="connsiteX59" fmla="*/ 1893079 w 5044769"/>
                <a:gd name="connsiteY59" fmla="*/ 5370562 h 6336715"/>
                <a:gd name="connsiteX60" fmla="*/ 1875968 w 5044769"/>
                <a:gd name="connsiteY60" fmla="*/ 5404099 h 6336715"/>
                <a:gd name="connsiteX61" fmla="*/ 1791099 w 5044769"/>
                <a:gd name="connsiteY61" fmla="*/ 5453378 h 6336715"/>
                <a:gd name="connsiteX62" fmla="*/ 1529646 w 5044769"/>
                <a:gd name="connsiteY62" fmla="*/ 5584789 h 6336715"/>
                <a:gd name="connsiteX63" fmla="*/ 1171689 w 5044769"/>
                <a:gd name="connsiteY63" fmla="*/ 5686770 h 6336715"/>
                <a:gd name="connsiteX64" fmla="*/ 1067655 w 5044769"/>
                <a:gd name="connsiteY64" fmla="*/ 5710725 h 6336715"/>
                <a:gd name="connsiteX65" fmla="*/ 741181 w 5044769"/>
                <a:gd name="connsiteY65" fmla="*/ 6018719 h 6336715"/>
                <a:gd name="connsiteX66" fmla="*/ 670001 w 5044769"/>
                <a:gd name="connsiteY66" fmla="*/ 6290437 h 6336715"/>
                <a:gd name="connsiteX67" fmla="*/ 622775 w 5044769"/>
                <a:gd name="connsiteY67" fmla="*/ 6336294 h 63367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Lst>
              <a:rect l="l" t="t" r="r" b="b"/>
              <a:pathLst>
                <a:path w="5044769" h="6336715">
                  <a:moveTo>
                    <a:pt x="622775" y="6336294"/>
                  </a:moveTo>
                  <a:cubicBezTo>
                    <a:pt x="427712" y="6161080"/>
                    <a:pt x="271662" y="5957120"/>
                    <a:pt x="157362" y="5720991"/>
                  </a:cubicBezTo>
                  <a:cubicBezTo>
                    <a:pt x="13631" y="5423264"/>
                    <a:pt x="-13746" y="5107741"/>
                    <a:pt x="5418" y="4783320"/>
                  </a:cubicBezTo>
                  <a:cubicBezTo>
                    <a:pt x="25951" y="4443158"/>
                    <a:pt x="125193" y="4122844"/>
                    <a:pt x="238124" y="3805268"/>
                  </a:cubicBezTo>
                  <a:cubicBezTo>
                    <a:pt x="330523" y="3545868"/>
                    <a:pt x="411286" y="3283047"/>
                    <a:pt x="433187" y="3006537"/>
                  </a:cubicBezTo>
                  <a:cubicBezTo>
                    <a:pt x="448245" y="2815581"/>
                    <a:pt x="442085" y="2624624"/>
                    <a:pt x="433872" y="2434353"/>
                  </a:cubicBezTo>
                  <a:cubicBezTo>
                    <a:pt x="416077" y="2043542"/>
                    <a:pt x="448245" y="1660945"/>
                    <a:pt x="578287" y="1286561"/>
                  </a:cubicBezTo>
                  <a:cubicBezTo>
                    <a:pt x="719280" y="880009"/>
                    <a:pt x="972519" y="572015"/>
                    <a:pt x="1340059" y="359157"/>
                  </a:cubicBezTo>
                  <a:cubicBezTo>
                    <a:pt x="1996428" y="-20018"/>
                    <a:pt x="2687703" y="-114469"/>
                    <a:pt x="3406356" y="150406"/>
                  </a:cubicBezTo>
                  <a:cubicBezTo>
                    <a:pt x="4107898" y="409121"/>
                    <a:pt x="4621221" y="1095605"/>
                    <a:pt x="4692402" y="1838213"/>
                  </a:cubicBezTo>
                  <a:cubicBezTo>
                    <a:pt x="4706091" y="1978521"/>
                    <a:pt x="4709513" y="2118830"/>
                    <a:pt x="4701984" y="2259823"/>
                  </a:cubicBezTo>
                  <a:cubicBezTo>
                    <a:pt x="4685558" y="2567817"/>
                    <a:pt x="4739628" y="2868966"/>
                    <a:pt x="4793013" y="3170116"/>
                  </a:cubicBezTo>
                  <a:cubicBezTo>
                    <a:pt x="4866932" y="3590356"/>
                    <a:pt x="4956593" y="4008544"/>
                    <a:pt x="5005872" y="4432892"/>
                  </a:cubicBezTo>
                  <a:cubicBezTo>
                    <a:pt x="5047622" y="4788796"/>
                    <a:pt x="5068839" y="5145384"/>
                    <a:pt x="5001081" y="5501288"/>
                  </a:cubicBezTo>
                  <a:cubicBezTo>
                    <a:pt x="4973703" y="5645019"/>
                    <a:pt x="4929215" y="5783274"/>
                    <a:pt x="4858719" y="5911947"/>
                  </a:cubicBezTo>
                  <a:cubicBezTo>
                    <a:pt x="4769743" y="6073473"/>
                    <a:pt x="4654758" y="6206937"/>
                    <a:pt x="4476806" y="6274696"/>
                  </a:cubicBezTo>
                  <a:cubicBezTo>
                    <a:pt x="4444638" y="6284278"/>
                    <a:pt x="4438478" y="6261007"/>
                    <a:pt x="4431634" y="6238421"/>
                  </a:cubicBezTo>
                  <a:cubicBezTo>
                    <a:pt x="4415892" y="6185720"/>
                    <a:pt x="4402203" y="6132334"/>
                    <a:pt x="4389199" y="6079633"/>
                  </a:cubicBezTo>
                  <a:cubicBezTo>
                    <a:pt x="4344027" y="5893467"/>
                    <a:pt x="4224936" y="5775061"/>
                    <a:pt x="4053828" y="5698405"/>
                  </a:cubicBezTo>
                  <a:cubicBezTo>
                    <a:pt x="3921048" y="5638859"/>
                    <a:pt x="3783477" y="5601216"/>
                    <a:pt x="3639747" y="5584105"/>
                  </a:cubicBezTo>
                  <a:cubicBezTo>
                    <a:pt x="3550771" y="5573154"/>
                    <a:pt x="3472061" y="5533457"/>
                    <a:pt x="3389930" y="5503342"/>
                  </a:cubicBezTo>
                  <a:cubicBezTo>
                    <a:pt x="3339966" y="5501288"/>
                    <a:pt x="3127793" y="5284324"/>
                    <a:pt x="3121633" y="5280217"/>
                  </a:cubicBezTo>
                  <a:cubicBezTo>
                    <a:pt x="3039501" y="5222041"/>
                    <a:pt x="3024443" y="5140593"/>
                    <a:pt x="3034710" y="5047511"/>
                  </a:cubicBezTo>
                  <a:cubicBezTo>
                    <a:pt x="3038132" y="5017396"/>
                    <a:pt x="3034710" y="4986596"/>
                    <a:pt x="3034710" y="4956481"/>
                  </a:cubicBezTo>
                  <a:cubicBezTo>
                    <a:pt x="3040870" y="4932526"/>
                    <a:pt x="3063456" y="4927735"/>
                    <a:pt x="3081251" y="4917469"/>
                  </a:cubicBezTo>
                  <a:cubicBezTo>
                    <a:pt x="3279052" y="4803169"/>
                    <a:pt x="3470008" y="4677918"/>
                    <a:pt x="3628796" y="4511601"/>
                  </a:cubicBezTo>
                  <a:cubicBezTo>
                    <a:pt x="3725301" y="4410990"/>
                    <a:pt x="3806064" y="4297374"/>
                    <a:pt x="3873822" y="4174861"/>
                  </a:cubicBezTo>
                  <a:cubicBezTo>
                    <a:pt x="3892302" y="4141324"/>
                    <a:pt x="3905306" y="4105733"/>
                    <a:pt x="3898462" y="4068090"/>
                  </a:cubicBezTo>
                  <a:cubicBezTo>
                    <a:pt x="3882720" y="3979798"/>
                    <a:pt x="3890249" y="3890822"/>
                    <a:pt x="3884089" y="3801846"/>
                  </a:cubicBezTo>
                  <a:cubicBezTo>
                    <a:pt x="3877245" y="3707394"/>
                    <a:pt x="3873822" y="3611574"/>
                    <a:pt x="3869716" y="3516438"/>
                  </a:cubicBezTo>
                  <a:cubicBezTo>
                    <a:pt x="3862187" y="3356966"/>
                    <a:pt x="3858765" y="3196809"/>
                    <a:pt x="3843707" y="3037336"/>
                  </a:cubicBezTo>
                  <a:cubicBezTo>
                    <a:pt x="3840285" y="3003799"/>
                    <a:pt x="3843023" y="2969578"/>
                    <a:pt x="3841654" y="2931934"/>
                  </a:cubicBezTo>
                  <a:cubicBezTo>
                    <a:pt x="3817699" y="2973684"/>
                    <a:pt x="3806064" y="3016803"/>
                    <a:pt x="3784162" y="3055131"/>
                  </a:cubicBezTo>
                  <a:cubicBezTo>
                    <a:pt x="3763629" y="3090722"/>
                    <a:pt x="3738305" y="3094829"/>
                    <a:pt x="3711612" y="3064713"/>
                  </a:cubicBezTo>
                  <a:cubicBezTo>
                    <a:pt x="3550771" y="2884024"/>
                    <a:pt x="3389930" y="2701965"/>
                    <a:pt x="3240039" y="2527435"/>
                  </a:cubicBezTo>
                  <a:cubicBezTo>
                    <a:pt x="3272892" y="2593825"/>
                    <a:pt x="3298900" y="2675957"/>
                    <a:pt x="3331069" y="2755351"/>
                  </a:cubicBezTo>
                  <a:cubicBezTo>
                    <a:pt x="3354339" y="2812158"/>
                    <a:pt x="3376241" y="2869651"/>
                    <a:pt x="3398143" y="2927143"/>
                  </a:cubicBezTo>
                  <a:cubicBezTo>
                    <a:pt x="3404987" y="2946307"/>
                    <a:pt x="3414569" y="2968209"/>
                    <a:pt x="3394721" y="2986004"/>
                  </a:cubicBezTo>
                  <a:cubicBezTo>
                    <a:pt x="3374872" y="3003799"/>
                    <a:pt x="3354339" y="2992164"/>
                    <a:pt x="3335860" y="2982582"/>
                  </a:cubicBezTo>
                  <a:cubicBezTo>
                    <a:pt x="3170227" y="2894975"/>
                    <a:pt x="3002542" y="2810105"/>
                    <a:pt x="2837594" y="2721129"/>
                  </a:cubicBezTo>
                  <a:cubicBezTo>
                    <a:pt x="2797897" y="2699912"/>
                    <a:pt x="2757515" y="2678010"/>
                    <a:pt x="2716449" y="2659530"/>
                  </a:cubicBezTo>
                  <a:cubicBezTo>
                    <a:pt x="2675384" y="2640366"/>
                    <a:pt x="2661011" y="2649948"/>
                    <a:pt x="2667855" y="2695121"/>
                  </a:cubicBezTo>
                  <a:cubicBezTo>
                    <a:pt x="2694548" y="2879917"/>
                    <a:pt x="2762991" y="3044181"/>
                    <a:pt x="2914934" y="3163956"/>
                  </a:cubicBezTo>
                  <a:cubicBezTo>
                    <a:pt x="2931361" y="3176960"/>
                    <a:pt x="2948472" y="3189280"/>
                    <a:pt x="2964898" y="3202969"/>
                  </a:cubicBezTo>
                  <a:cubicBezTo>
                    <a:pt x="2980640" y="3215973"/>
                    <a:pt x="2991591" y="3231715"/>
                    <a:pt x="2982693" y="3253616"/>
                  </a:cubicBezTo>
                  <a:cubicBezTo>
                    <a:pt x="2973796" y="3275518"/>
                    <a:pt x="2953947" y="3277572"/>
                    <a:pt x="2934099" y="3276887"/>
                  </a:cubicBezTo>
                  <a:cubicBezTo>
                    <a:pt x="2906721" y="3275518"/>
                    <a:pt x="2879344" y="3270043"/>
                    <a:pt x="2853336" y="3261830"/>
                  </a:cubicBezTo>
                  <a:cubicBezTo>
                    <a:pt x="2494694" y="3155743"/>
                    <a:pt x="2174380" y="2978475"/>
                    <a:pt x="1890341" y="2734818"/>
                  </a:cubicBezTo>
                  <a:cubicBezTo>
                    <a:pt x="1713758" y="2583558"/>
                    <a:pt x="1560445" y="2411766"/>
                    <a:pt x="1429035" y="2219441"/>
                  </a:cubicBezTo>
                  <a:cubicBezTo>
                    <a:pt x="1423559" y="2211228"/>
                    <a:pt x="1418768" y="2203015"/>
                    <a:pt x="1407817" y="2198908"/>
                  </a:cubicBezTo>
                  <a:cubicBezTo>
                    <a:pt x="1391391" y="2201646"/>
                    <a:pt x="1392075" y="2217388"/>
                    <a:pt x="1389338" y="2229023"/>
                  </a:cubicBezTo>
                  <a:cubicBezTo>
                    <a:pt x="1327739" y="2469258"/>
                    <a:pt x="1281882" y="2711547"/>
                    <a:pt x="1259296" y="2958627"/>
                  </a:cubicBezTo>
                  <a:cubicBezTo>
                    <a:pt x="1236025" y="3211182"/>
                    <a:pt x="1216861" y="3463737"/>
                    <a:pt x="1149787" y="3710817"/>
                  </a:cubicBezTo>
                  <a:cubicBezTo>
                    <a:pt x="1103930" y="3879187"/>
                    <a:pt x="1151840" y="4037975"/>
                    <a:pt x="1236025" y="4185812"/>
                  </a:cubicBezTo>
                  <a:cubicBezTo>
                    <a:pt x="1359907" y="4401408"/>
                    <a:pt x="1535121" y="4569778"/>
                    <a:pt x="1733606" y="4716246"/>
                  </a:cubicBezTo>
                  <a:cubicBezTo>
                    <a:pt x="1822582" y="4781951"/>
                    <a:pt x="1916350" y="4838759"/>
                    <a:pt x="2012170" y="4892829"/>
                  </a:cubicBezTo>
                  <a:cubicBezTo>
                    <a:pt x="2028596" y="4902411"/>
                    <a:pt x="2048445" y="4909940"/>
                    <a:pt x="2049814" y="4933211"/>
                  </a:cubicBezTo>
                  <a:cubicBezTo>
                    <a:pt x="2064187" y="4976330"/>
                    <a:pt x="2077875" y="5019449"/>
                    <a:pt x="2075138" y="5065990"/>
                  </a:cubicBezTo>
                  <a:cubicBezTo>
                    <a:pt x="2079929" y="5141278"/>
                    <a:pt x="2053920" y="5198086"/>
                    <a:pt x="1986846" y="5239151"/>
                  </a:cubicBezTo>
                  <a:cubicBezTo>
                    <a:pt x="1938936" y="5268582"/>
                    <a:pt x="1917718" y="5321967"/>
                    <a:pt x="1893079" y="5370562"/>
                  </a:cubicBezTo>
                  <a:cubicBezTo>
                    <a:pt x="1886919" y="5381513"/>
                    <a:pt x="1886235" y="5395202"/>
                    <a:pt x="1875968" y="5404099"/>
                  </a:cubicBezTo>
                  <a:cubicBezTo>
                    <a:pt x="1842431" y="5412312"/>
                    <a:pt x="1817791" y="5433530"/>
                    <a:pt x="1791099" y="5453378"/>
                  </a:cubicBezTo>
                  <a:cubicBezTo>
                    <a:pt x="1711705" y="5511555"/>
                    <a:pt x="1624782" y="5557412"/>
                    <a:pt x="1529646" y="5584789"/>
                  </a:cubicBezTo>
                  <a:cubicBezTo>
                    <a:pt x="1415346" y="5636121"/>
                    <a:pt x="1292833" y="5659392"/>
                    <a:pt x="1171689" y="5686770"/>
                  </a:cubicBezTo>
                  <a:cubicBezTo>
                    <a:pt x="1136783" y="5694298"/>
                    <a:pt x="1102561" y="5701827"/>
                    <a:pt x="1067655" y="5710725"/>
                  </a:cubicBezTo>
                  <a:cubicBezTo>
                    <a:pt x="900654" y="5752475"/>
                    <a:pt x="798674" y="5861984"/>
                    <a:pt x="741181" y="6018719"/>
                  </a:cubicBezTo>
                  <a:cubicBezTo>
                    <a:pt x="709013" y="6107010"/>
                    <a:pt x="693956" y="6200093"/>
                    <a:pt x="670001" y="6290437"/>
                  </a:cubicBezTo>
                  <a:cubicBezTo>
                    <a:pt x="661103" y="6313708"/>
                    <a:pt x="657681" y="6340401"/>
                    <a:pt x="622775" y="6336294"/>
                  </a:cubicBezTo>
                  <a:close/>
                </a:path>
              </a:pathLst>
            </a:custGeom>
            <a:solidFill>
              <a:srgbClr val="A06A49"/>
            </a:solidFill>
            <a:ln w="4491" cap="flat">
              <a:noFill/>
              <a:prstDash val="solid"/>
              <a:miter/>
            </a:ln>
          </p:spPr>
          <p:txBody>
            <a:bodyPr rtlCol="0" anchor="ctr"/>
            <a:lstStyle/>
            <a:p>
              <a:pPr algn="r" rtl="1"/>
              <a:endParaRPr lang="en-US">
                <a:cs typeface="B Nazanin" panose="00000700000000000000" pitchFamily="2" charset="-78"/>
              </a:endParaRPr>
            </a:p>
          </p:txBody>
        </p:sp>
        <p:sp>
          <p:nvSpPr>
            <p:cNvPr id="52" name="Freeform: Shape 51">
              <a:extLst>
                <a:ext uri="{FF2B5EF4-FFF2-40B4-BE49-F238E27FC236}">
                  <a16:creationId xmlns:a16="http://schemas.microsoft.com/office/drawing/2014/main" id="{505DE3BF-7688-4CC7-8614-AEF95D7AFC23}"/>
                </a:ext>
              </a:extLst>
            </p:cNvPr>
            <p:cNvSpPr/>
            <p:nvPr/>
          </p:nvSpPr>
          <p:spPr>
            <a:xfrm>
              <a:off x="6097437" y="2289758"/>
              <a:ext cx="428109" cy="592658"/>
            </a:xfrm>
            <a:custGeom>
              <a:avLst/>
              <a:gdLst>
                <a:gd name="connsiteX0" fmla="*/ 1126317 w 1175982"/>
                <a:gd name="connsiteY0" fmla="*/ 119359 h 1627986"/>
                <a:gd name="connsiteX1" fmla="*/ 1118788 w 1175982"/>
                <a:gd name="connsiteY1" fmla="*/ 170007 h 1627986"/>
                <a:gd name="connsiteX2" fmla="*/ 1172858 w 1175982"/>
                <a:gd name="connsiteY2" fmla="*/ 1048817 h 1627986"/>
                <a:gd name="connsiteX3" fmla="*/ 1153694 w 1175982"/>
                <a:gd name="connsiteY3" fmla="*/ 1275364 h 1627986"/>
                <a:gd name="connsiteX4" fmla="*/ 918250 w 1175982"/>
                <a:gd name="connsiteY4" fmla="*/ 1539554 h 1627986"/>
                <a:gd name="connsiteX5" fmla="*/ 229712 w 1175982"/>
                <a:gd name="connsiteY5" fmla="*/ 1516968 h 1627986"/>
                <a:gd name="connsiteX6" fmla="*/ 47654 w 1175982"/>
                <a:gd name="connsiteY6" fmla="*/ 1295212 h 1627986"/>
                <a:gd name="connsiteX7" fmla="*/ 13432 w 1175982"/>
                <a:gd name="connsiteY7" fmla="*/ 421193 h 1627986"/>
                <a:gd name="connsiteX8" fmla="*/ 94879 w 1175982"/>
                <a:gd name="connsiteY8" fmla="*/ 42019 h 1627986"/>
                <a:gd name="connsiteX9" fmla="*/ 166745 w 1175982"/>
                <a:gd name="connsiteY9" fmla="*/ 42019 h 1627986"/>
                <a:gd name="connsiteX10" fmla="*/ 606150 w 1175982"/>
                <a:gd name="connsiteY10" fmla="*/ 135101 h 1627986"/>
                <a:gd name="connsiteX11" fmla="*/ 1022284 w 1175982"/>
                <a:gd name="connsiteY11" fmla="*/ 24908 h 1627986"/>
                <a:gd name="connsiteX12" fmla="*/ 1096202 w 1175982"/>
                <a:gd name="connsiteY12" fmla="*/ 8481 h 1627986"/>
                <a:gd name="connsiteX13" fmla="*/ 1126317 w 1175982"/>
                <a:gd name="connsiteY13" fmla="*/ 119359 h 16279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175982" h="1627986">
                  <a:moveTo>
                    <a:pt x="1126317" y="119359"/>
                  </a:moveTo>
                  <a:cubicBezTo>
                    <a:pt x="1111944" y="134417"/>
                    <a:pt x="1116051" y="152212"/>
                    <a:pt x="1118788" y="170007"/>
                  </a:cubicBezTo>
                  <a:cubicBezTo>
                    <a:pt x="1171490" y="460891"/>
                    <a:pt x="1182441" y="754511"/>
                    <a:pt x="1172858" y="1048817"/>
                  </a:cubicBezTo>
                  <a:cubicBezTo>
                    <a:pt x="1170121" y="1124789"/>
                    <a:pt x="1167383" y="1200761"/>
                    <a:pt x="1153694" y="1275364"/>
                  </a:cubicBezTo>
                  <a:cubicBezTo>
                    <a:pt x="1124264" y="1407459"/>
                    <a:pt x="1026390" y="1480693"/>
                    <a:pt x="918250" y="1539554"/>
                  </a:cubicBezTo>
                  <a:cubicBezTo>
                    <a:pt x="686228" y="1666174"/>
                    <a:pt x="454890" y="1655223"/>
                    <a:pt x="229712" y="1516968"/>
                  </a:cubicBezTo>
                  <a:cubicBezTo>
                    <a:pt x="131839" y="1449894"/>
                    <a:pt x="49707" y="1311639"/>
                    <a:pt x="47654" y="1295212"/>
                  </a:cubicBezTo>
                  <a:cubicBezTo>
                    <a:pt x="42178" y="1274679"/>
                    <a:pt x="-29002" y="792840"/>
                    <a:pt x="13432" y="421193"/>
                  </a:cubicBezTo>
                  <a:cubicBezTo>
                    <a:pt x="42178" y="328795"/>
                    <a:pt x="83244" y="55023"/>
                    <a:pt x="94879" y="42019"/>
                  </a:cubicBezTo>
                  <a:cubicBezTo>
                    <a:pt x="118834" y="21486"/>
                    <a:pt x="142105" y="29699"/>
                    <a:pt x="166745" y="42019"/>
                  </a:cubicBezTo>
                  <a:cubicBezTo>
                    <a:pt x="305000" y="112515"/>
                    <a:pt x="452152" y="139892"/>
                    <a:pt x="606150" y="135101"/>
                  </a:cubicBezTo>
                  <a:cubicBezTo>
                    <a:pt x="753302" y="130995"/>
                    <a:pt x="892926" y="98142"/>
                    <a:pt x="1022284" y="24908"/>
                  </a:cubicBezTo>
                  <a:cubicBezTo>
                    <a:pt x="1044185" y="12588"/>
                    <a:pt x="1066087" y="-13420"/>
                    <a:pt x="1096202" y="8481"/>
                  </a:cubicBezTo>
                  <a:cubicBezTo>
                    <a:pt x="1115366" y="43388"/>
                    <a:pt x="1137953" y="76240"/>
                    <a:pt x="1126317" y="119359"/>
                  </a:cubicBezTo>
                  <a:close/>
                </a:path>
              </a:pathLst>
            </a:custGeom>
            <a:solidFill>
              <a:srgbClr val="F9D6BA"/>
            </a:solidFill>
            <a:ln w="4491" cap="flat">
              <a:noFill/>
              <a:prstDash val="solid"/>
              <a:miter/>
            </a:ln>
          </p:spPr>
          <p:txBody>
            <a:bodyPr rtlCol="0" anchor="ctr"/>
            <a:lstStyle/>
            <a:p>
              <a:pPr algn="r" rtl="1"/>
              <a:endParaRPr lang="en-US">
                <a:cs typeface="B Nazanin" panose="00000700000000000000" pitchFamily="2" charset="-78"/>
              </a:endParaRPr>
            </a:p>
          </p:txBody>
        </p:sp>
        <p:sp>
          <p:nvSpPr>
            <p:cNvPr id="53" name="Freeform: Shape 52">
              <a:extLst>
                <a:ext uri="{FF2B5EF4-FFF2-40B4-BE49-F238E27FC236}">
                  <a16:creationId xmlns:a16="http://schemas.microsoft.com/office/drawing/2014/main" id="{802757E7-3EA6-468C-9267-8B9F174416A0}"/>
                </a:ext>
              </a:extLst>
            </p:cNvPr>
            <p:cNvSpPr/>
            <p:nvPr/>
          </p:nvSpPr>
          <p:spPr>
            <a:xfrm>
              <a:off x="5602394" y="2432626"/>
              <a:ext cx="381190" cy="451482"/>
            </a:xfrm>
            <a:custGeom>
              <a:avLst/>
              <a:gdLst>
                <a:gd name="connsiteX0" fmla="*/ 126246 w 1047099"/>
                <a:gd name="connsiteY0" fmla="*/ 464044 h 1240187"/>
                <a:gd name="connsiteX1" fmla="*/ 501998 w 1047099"/>
                <a:gd name="connsiteY1" fmla="*/ 112931 h 1240187"/>
                <a:gd name="connsiteX2" fmla="*/ 942087 w 1047099"/>
                <a:gd name="connsiteY2" fmla="*/ 0 h 1240187"/>
                <a:gd name="connsiteX3" fmla="*/ 974940 w 1047099"/>
                <a:gd name="connsiteY3" fmla="*/ 36959 h 1240187"/>
                <a:gd name="connsiteX4" fmla="*/ 1045437 w 1047099"/>
                <a:gd name="connsiteY4" fmla="*/ 1238136 h 1240187"/>
                <a:gd name="connsiteX5" fmla="*/ 35901 w 1047099"/>
                <a:gd name="connsiteY5" fmla="*/ 1101250 h 1240187"/>
                <a:gd name="connsiteX6" fmla="*/ 2364 w 1047099"/>
                <a:gd name="connsiteY6" fmla="*/ 1053339 h 1240187"/>
                <a:gd name="connsiteX7" fmla="*/ 126246 w 1047099"/>
                <a:gd name="connsiteY7" fmla="*/ 464044 h 1240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47099" h="1240187">
                  <a:moveTo>
                    <a:pt x="126246" y="464044"/>
                  </a:moveTo>
                  <a:cubicBezTo>
                    <a:pt x="184422" y="275826"/>
                    <a:pt x="306936" y="155366"/>
                    <a:pt x="501998" y="112931"/>
                  </a:cubicBezTo>
                  <a:cubicBezTo>
                    <a:pt x="649835" y="80763"/>
                    <a:pt x="798357" y="47910"/>
                    <a:pt x="942087" y="0"/>
                  </a:cubicBezTo>
                  <a:cubicBezTo>
                    <a:pt x="966043" y="684"/>
                    <a:pt x="974256" y="14373"/>
                    <a:pt x="974940" y="36959"/>
                  </a:cubicBezTo>
                  <a:cubicBezTo>
                    <a:pt x="976309" y="66389"/>
                    <a:pt x="1059810" y="1220341"/>
                    <a:pt x="1045437" y="1238136"/>
                  </a:cubicBezTo>
                  <a:cubicBezTo>
                    <a:pt x="1029010" y="1257984"/>
                    <a:pt x="188529" y="1127942"/>
                    <a:pt x="35901" y="1101250"/>
                  </a:cubicBezTo>
                  <a:cubicBezTo>
                    <a:pt x="5101" y="1095774"/>
                    <a:pt x="-5165" y="1093036"/>
                    <a:pt x="2364" y="1053339"/>
                  </a:cubicBezTo>
                  <a:cubicBezTo>
                    <a:pt x="19474" y="973945"/>
                    <a:pt x="99553" y="550282"/>
                    <a:pt x="126246" y="464044"/>
                  </a:cubicBezTo>
                  <a:close/>
                </a:path>
              </a:pathLst>
            </a:custGeom>
            <a:solidFill>
              <a:srgbClr val="EFEFEF"/>
            </a:solidFill>
            <a:ln w="6837" cap="flat">
              <a:noFill/>
              <a:prstDash val="solid"/>
              <a:miter/>
            </a:ln>
          </p:spPr>
          <p:txBody>
            <a:bodyPr rtlCol="0" anchor="ctr"/>
            <a:lstStyle/>
            <a:p>
              <a:pPr algn="r" rtl="1"/>
              <a:endParaRPr lang="en-US">
                <a:cs typeface="B Nazanin" panose="00000700000000000000" pitchFamily="2" charset="-78"/>
              </a:endParaRPr>
            </a:p>
          </p:txBody>
        </p:sp>
        <p:sp>
          <p:nvSpPr>
            <p:cNvPr id="54" name="Freeform: Shape 53">
              <a:extLst>
                <a:ext uri="{FF2B5EF4-FFF2-40B4-BE49-F238E27FC236}">
                  <a16:creationId xmlns:a16="http://schemas.microsoft.com/office/drawing/2014/main" id="{AEE2E68D-C4C6-4438-AD0C-B700CF61B9A0}"/>
                </a:ext>
              </a:extLst>
            </p:cNvPr>
            <p:cNvSpPr/>
            <p:nvPr/>
          </p:nvSpPr>
          <p:spPr>
            <a:xfrm>
              <a:off x="6115034" y="2754046"/>
              <a:ext cx="402647" cy="149198"/>
            </a:xfrm>
            <a:custGeom>
              <a:avLst/>
              <a:gdLst>
                <a:gd name="connsiteX0" fmla="*/ 38328 w 1106040"/>
                <a:gd name="connsiteY0" fmla="*/ 299096 h 409836"/>
                <a:gd name="connsiteX1" fmla="*/ 0 w 1106040"/>
                <a:gd name="connsiteY1" fmla="*/ 19164 h 409836"/>
                <a:gd name="connsiteX2" fmla="*/ 165632 w 1106040"/>
                <a:gd name="connsiteY2" fmla="*/ 203960 h 409836"/>
                <a:gd name="connsiteX3" fmla="*/ 479786 w 1106040"/>
                <a:gd name="connsiteY3" fmla="*/ 321683 h 409836"/>
                <a:gd name="connsiteX4" fmla="*/ 934933 w 1106040"/>
                <a:gd name="connsiteY4" fmla="*/ 195063 h 409836"/>
                <a:gd name="connsiteX5" fmla="*/ 1106041 w 1106040"/>
                <a:gd name="connsiteY5" fmla="*/ 0 h 409836"/>
                <a:gd name="connsiteX6" fmla="*/ 1057446 w 1106040"/>
                <a:gd name="connsiteY6" fmla="*/ 360011 h 409836"/>
                <a:gd name="connsiteX7" fmla="*/ 1010220 w 1106040"/>
                <a:gd name="connsiteY7" fmla="*/ 397654 h 409836"/>
                <a:gd name="connsiteX8" fmla="*/ 93767 w 1106040"/>
                <a:gd name="connsiteY8" fmla="*/ 399023 h 409836"/>
                <a:gd name="connsiteX9" fmla="*/ 47910 w 1106040"/>
                <a:gd name="connsiteY9" fmla="*/ 361380 h 409836"/>
                <a:gd name="connsiteX10" fmla="*/ 38328 w 1106040"/>
                <a:gd name="connsiteY10" fmla="*/ 299096 h 409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06040" h="409836">
                  <a:moveTo>
                    <a:pt x="38328" y="299096"/>
                  </a:moveTo>
                  <a:cubicBezTo>
                    <a:pt x="41750" y="280617"/>
                    <a:pt x="13689" y="158788"/>
                    <a:pt x="0" y="19164"/>
                  </a:cubicBezTo>
                  <a:cubicBezTo>
                    <a:pt x="98558" y="142362"/>
                    <a:pt x="127304" y="172476"/>
                    <a:pt x="165632" y="203960"/>
                  </a:cubicBezTo>
                  <a:cubicBezTo>
                    <a:pt x="263506" y="262137"/>
                    <a:pt x="363433" y="310732"/>
                    <a:pt x="479786" y="321683"/>
                  </a:cubicBezTo>
                  <a:cubicBezTo>
                    <a:pt x="648841" y="337424"/>
                    <a:pt x="798047" y="292252"/>
                    <a:pt x="934933" y="195063"/>
                  </a:cubicBezTo>
                  <a:cubicBezTo>
                    <a:pt x="1008167" y="143046"/>
                    <a:pt x="1058815" y="73234"/>
                    <a:pt x="1106041" y="0"/>
                  </a:cubicBezTo>
                  <a:cubicBezTo>
                    <a:pt x="1099881" y="121144"/>
                    <a:pt x="1078663" y="240919"/>
                    <a:pt x="1057446" y="360011"/>
                  </a:cubicBezTo>
                  <a:cubicBezTo>
                    <a:pt x="1052655" y="387388"/>
                    <a:pt x="1036913" y="396970"/>
                    <a:pt x="1010220" y="397654"/>
                  </a:cubicBezTo>
                  <a:cubicBezTo>
                    <a:pt x="704964" y="409974"/>
                    <a:pt x="399023" y="416818"/>
                    <a:pt x="93767" y="399023"/>
                  </a:cubicBezTo>
                  <a:cubicBezTo>
                    <a:pt x="67074" y="397654"/>
                    <a:pt x="50648" y="389441"/>
                    <a:pt x="47910" y="361380"/>
                  </a:cubicBezTo>
                  <a:cubicBezTo>
                    <a:pt x="46541" y="340847"/>
                    <a:pt x="41750" y="319629"/>
                    <a:pt x="38328" y="299096"/>
                  </a:cubicBezTo>
                  <a:close/>
                </a:path>
              </a:pathLst>
            </a:custGeom>
            <a:solidFill>
              <a:schemeClr val="accent2"/>
            </a:solidFill>
            <a:ln w="4491" cap="flat">
              <a:noFill/>
              <a:prstDash val="solid"/>
              <a:miter/>
            </a:ln>
          </p:spPr>
          <p:txBody>
            <a:bodyPr rtlCol="0" anchor="ctr"/>
            <a:lstStyle/>
            <a:p>
              <a:pPr algn="r" rtl="1"/>
              <a:endParaRPr lang="en-US">
                <a:cs typeface="B Nazanin" panose="00000700000000000000" pitchFamily="2" charset="-78"/>
              </a:endParaRPr>
            </a:p>
          </p:txBody>
        </p:sp>
        <p:sp>
          <p:nvSpPr>
            <p:cNvPr id="55" name="Freeform: Shape 54">
              <a:extLst>
                <a:ext uri="{FF2B5EF4-FFF2-40B4-BE49-F238E27FC236}">
                  <a16:creationId xmlns:a16="http://schemas.microsoft.com/office/drawing/2014/main" id="{BD49C6AC-826D-4510-B234-FA37E7DD503E}"/>
                </a:ext>
              </a:extLst>
            </p:cNvPr>
            <p:cNvSpPr/>
            <p:nvPr/>
          </p:nvSpPr>
          <p:spPr>
            <a:xfrm>
              <a:off x="5793691" y="1182078"/>
              <a:ext cx="1024138" cy="1105077"/>
            </a:xfrm>
            <a:custGeom>
              <a:avLst/>
              <a:gdLst>
                <a:gd name="connsiteX0" fmla="*/ 1939466 w 2813231"/>
                <a:gd name="connsiteY0" fmla="*/ 2832176 h 3035563"/>
                <a:gd name="connsiteX1" fmla="*/ 1921671 w 2813231"/>
                <a:gd name="connsiteY1" fmla="*/ 2842443 h 3035563"/>
                <a:gd name="connsiteX2" fmla="*/ 1855966 w 2813231"/>
                <a:gd name="connsiteY2" fmla="*/ 2897882 h 3035563"/>
                <a:gd name="connsiteX3" fmla="*/ 1554132 w 2813231"/>
                <a:gd name="connsiteY3" fmla="*/ 3027239 h 3035563"/>
                <a:gd name="connsiteX4" fmla="*/ 1487742 w 2813231"/>
                <a:gd name="connsiteY4" fmla="*/ 3032714 h 3035563"/>
                <a:gd name="connsiteX5" fmla="*/ 990160 w 2813231"/>
                <a:gd name="connsiteY5" fmla="*/ 2860238 h 3035563"/>
                <a:gd name="connsiteX6" fmla="*/ 923086 w 2813231"/>
                <a:gd name="connsiteY6" fmla="*/ 2803430 h 3035563"/>
                <a:gd name="connsiteX7" fmla="*/ 445353 w 2813231"/>
                <a:gd name="connsiteY7" fmla="*/ 2473534 h 3035563"/>
                <a:gd name="connsiteX8" fmla="*/ 105875 w 2813231"/>
                <a:gd name="connsiteY8" fmla="*/ 2071089 h 3035563"/>
                <a:gd name="connsiteX9" fmla="*/ 27850 w 2813231"/>
                <a:gd name="connsiteY9" fmla="*/ 1516015 h 3035563"/>
                <a:gd name="connsiteX10" fmla="*/ 125039 w 2813231"/>
                <a:gd name="connsiteY10" fmla="*/ 815842 h 3035563"/>
                <a:gd name="connsiteX11" fmla="*/ 273561 w 2813231"/>
                <a:gd name="connsiteY11" fmla="*/ 20533 h 3035563"/>
                <a:gd name="connsiteX12" fmla="*/ 281774 w 2813231"/>
                <a:gd name="connsiteY12" fmla="*/ 0 h 3035563"/>
                <a:gd name="connsiteX13" fmla="*/ 314627 w 2813231"/>
                <a:gd name="connsiteY13" fmla="*/ 39697 h 3035563"/>
                <a:gd name="connsiteX14" fmla="*/ 1729346 w 2813231"/>
                <a:gd name="connsiteY14" fmla="*/ 1101934 h 3035563"/>
                <a:gd name="connsiteX15" fmla="*/ 1833379 w 2813231"/>
                <a:gd name="connsiteY15" fmla="*/ 1123836 h 3035563"/>
                <a:gd name="connsiteX16" fmla="*/ 1855281 w 2813231"/>
                <a:gd name="connsiteY16" fmla="*/ 1118360 h 3035563"/>
                <a:gd name="connsiteX17" fmla="*/ 1844330 w 2813231"/>
                <a:gd name="connsiteY17" fmla="*/ 1095090 h 3035563"/>
                <a:gd name="connsiteX18" fmla="*/ 1821060 w 2813231"/>
                <a:gd name="connsiteY18" fmla="*/ 1077295 h 3035563"/>
                <a:gd name="connsiteX19" fmla="*/ 1525385 w 2813231"/>
                <a:gd name="connsiteY19" fmla="*/ 501688 h 3035563"/>
                <a:gd name="connsiteX20" fmla="*/ 1571927 w 2813231"/>
                <a:gd name="connsiteY20" fmla="*/ 483208 h 3035563"/>
                <a:gd name="connsiteX21" fmla="*/ 2221452 w 2813231"/>
                <a:gd name="connsiteY21" fmla="*/ 822002 h 3035563"/>
                <a:gd name="connsiteX22" fmla="*/ 2282366 w 2813231"/>
                <a:gd name="connsiteY22" fmla="*/ 852117 h 3035563"/>
                <a:gd name="connsiteX23" fmla="*/ 2077721 w 2813231"/>
                <a:gd name="connsiteY23" fmla="*/ 321683 h 3035563"/>
                <a:gd name="connsiteX24" fmla="*/ 2087303 w 2813231"/>
                <a:gd name="connsiteY24" fmla="*/ 314838 h 3035563"/>
                <a:gd name="connsiteX25" fmla="*/ 2133160 w 2813231"/>
                <a:gd name="connsiteY25" fmla="*/ 366171 h 3035563"/>
                <a:gd name="connsiteX26" fmla="*/ 2606787 w 2813231"/>
                <a:gd name="connsiteY26" fmla="*/ 906187 h 3035563"/>
                <a:gd name="connsiteX27" fmla="*/ 2662226 w 2813231"/>
                <a:gd name="connsiteY27" fmla="*/ 897289 h 3035563"/>
                <a:gd name="connsiteX28" fmla="*/ 2751202 w 2813231"/>
                <a:gd name="connsiteY28" fmla="*/ 719337 h 3035563"/>
                <a:gd name="connsiteX29" fmla="*/ 2764890 w 2813231"/>
                <a:gd name="connsiteY29" fmla="*/ 978737 h 3035563"/>
                <a:gd name="connsiteX30" fmla="*/ 2812800 w 2813231"/>
                <a:gd name="connsiteY30" fmla="*/ 1928043 h 3035563"/>
                <a:gd name="connsiteX31" fmla="*/ 2781317 w 2813231"/>
                <a:gd name="connsiteY31" fmla="*/ 2066298 h 3035563"/>
                <a:gd name="connsiteX32" fmla="*/ 2094148 w 2813231"/>
                <a:gd name="connsiteY32" fmla="*/ 2742516 h 3035563"/>
                <a:gd name="connsiteX33" fmla="*/ 1939466 w 2813231"/>
                <a:gd name="connsiteY33" fmla="*/ 2832176 h 30355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813231" h="3035563">
                  <a:moveTo>
                    <a:pt x="1939466" y="2832176"/>
                  </a:moveTo>
                  <a:cubicBezTo>
                    <a:pt x="1933306" y="2835598"/>
                    <a:pt x="1927147" y="2839020"/>
                    <a:pt x="1921671" y="2842443"/>
                  </a:cubicBezTo>
                  <a:cubicBezTo>
                    <a:pt x="1905929" y="2867767"/>
                    <a:pt x="1882658" y="2884193"/>
                    <a:pt x="1855966" y="2897882"/>
                  </a:cubicBezTo>
                  <a:cubicBezTo>
                    <a:pt x="1758092" y="2948529"/>
                    <a:pt x="1656796" y="2989595"/>
                    <a:pt x="1554132" y="3027239"/>
                  </a:cubicBezTo>
                  <a:cubicBezTo>
                    <a:pt x="1532914" y="3035452"/>
                    <a:pt x="1511697" y="3038190"/>
                    <a:pt x="1487742" y="3032714"/>
                  </a:cubicBezTo>
                  <a:cubicBezTo>
                    <a:pt x="1315949" y="2990964"/>
                    <a:pt x="1151002" y="2933472"/>
                    <a:pt x="990160" y="2860238"/>
                  </a:cubicBezTo>
                  <a:cubicBezTo>
                    <a:pt x="961414" y="2847234"/>
                    <a:pt x="944303" y="2823279"/>
                    <a:pt x="923086" y="2803430"/>
                  </a:cubicBezTo>
                  <a:cubicBezTo>
                    <a:pt x="753347" y="2708294"/>
                    <a:pt x="590453" y="2603576"/>
                    <a:pt x="445353" y="2473534"/>
                  </a:cubicBezTo>
                  <a:cubicBezTo>
                    <a:pt x="313258" y="2355128"/>
                    <a:pt x="194851" y="2225770"/>
                    <a:pt x="105875" y="2071089"/>
                  </a:cubicBezTo>
                  <a:cubicBezTo>
                    <a:pt x="5948" y="1896559"/>
                    <a:pt x="-30326" y="1713131"/>
                    <a:pt x="27850" y="1516015"/>
                  </a:cubicBezTo>
                  <a:cubicBezTo>
                    <a:pt x="94924" y="1287415"/>
                    <a:pt x="102453" y="1050602"/>
                    <a:pt x="125039" y="815842"/>
                  </a:cubicBezTo>
                  <a:cubicBezTo>
                    <a:pt x="151048" y="546176"/>
                    <a:pt x="203065" y="281986"/>
                    <a:pt x="273561" y="20533"/>
                  </a:cubicBezTo>
                  <a:cubicBezTo>
                    <a:pt x="274930" y="14373"/>
                    <a:pt x="278352" y="8898"/>
                    <a:pt x="281774" y="0"/>
                  </a:cubicBezTo>
                  <a:cubicBezTo>
                    <a:pt x="300938" y="8213"/>
                    <a:pt x="305729" y="26008"/>
                    <a:pt x="314627" y="39697"/>
                  </a:cubicBezTo>
                  <a:cubicBezTo>
                    <a:pt x="660265" y="561234"/>
                    <a:pt x="1134575" y="912347"/>
                    <a:pt x="1729346" y="1101934"/>
                  </a:cubicBezTo>
                  <a:cubicBezTo>
                    <a:pt x="1762883" y="1112885"/>
                    <a:pt x="1798473" y="1117676"/>
                    <a:pt x="1833379" y="1123836"/>
                  </a:cubicBezTo>
                  <a:cubicBezTo>
                    <a:pt x="1840224" y="1125205"/>
                    <a:pt x="1851859" y="1123152"/>
                    <a:pt x="1855281" y="1118360"/>
                  </a:cubicBezTo>
                  <a:cubicBezTo>
                    <a:pt x="1862126" y="1108094"/>
                    <a:pt x="1851175" y="1101250"/>
                    <a:pt x="1844330" y="1095090"/>
                  </a:cubicBezTo>
                  <a:cubicBezTo>
                    <a:pt x="1836802" y="1088930"/>
                    <a:pt x="1829273" y="1082770"/>
                    <a:pt x="1821060" y="1077295"/>
                  </a:cubicBezTo>
                  <a:cubicBezTo>
                    <a:pt x="1621890" y="936986"/>
                    <a:pt x="1547287" y="732341"/>
                    <a:pt x="1525385" y="501688"/>
                  </a:cubicBezTo>
                  <a:cubicBezTo>
                    <a:pt x="1519910" y="446933"/>
                    <a:pt x="1551394" y="472942"/>
                    <a:pt x="1571927" y="483208"/>
                  </a:cubicBezTo>
                  <a:cubicBezTo>
                    <a:pt x="1788891" y="596140"/>
                    <a:pt x="2005172" y="709071"/>
                    <a:pt x="2221452" y="822002"/>
                  </a:cubicBezTo>
                  <a:cubicBezTo>
                    <a:pt x="2237194" y="830215"/>
                    <a:pt x="2252936" y="837744"/>
                    <a:pt x="2282366" y="852117"/>
                  </a:cubicBezTo>
                  <a:cubicBezTo>
                    <a:pt x="2211185" y="667320"/>
                    <a:pt x="2144111" y="494844"/>
                    <a:pt x="2077721" y="321683"/>
                  </a:cubicBezTo>
                  <a:cubicBezTo>
                    <a:pt x="2081144" y="319629"/>
                    <a:pt x="2083881" y="316892"/>
                    <a:pt x="2087303" y="314838"/>
                  </a:cubicBezTo>
                  <a:cubicBezTo>
                    <a:pt x="2102361" y="331949"/>
                    <a:pt x="2118103" y="348375"/>
                    <a:pt x="2133160" y="366171"/>
                  </a:cubicBezTo>
                  <a:cubicBezTo>
                    <a:pt x="2291264" y="546176"/>
                    <a:pt x="2450052" y="725497"/>
                    <a:pt x="2606787" y="906187"/>
                  </a:cubicBezTo>
                  <a:cubicBezTo>
                    <a:pt x="2635533" y="939040"/>
                    <a:pt x="2647168" y="936986"/>
                    <a:pt x="2662226" y="897289"/>
                  </a:cubicBezTo>
                  <a:cubicBezTo>
                    <a:pt x="2686181" y="836375"/>
                    <a:pt x="2714242" y="777514"/>
                    <a:pt x="2751202" y="719337"/>
                  </a:cubicBezTo>
                  <a:cubicBezTo>
                    <a:pt x="2755993" y="805576"/>
                    <a:pt x="2760784" y="891814"/>
                    <a:pt x="2764890" y="978737"/>
                  </a:cubicBezTo>
                  <a:cubicBezTo>
                    <a:pt x="2780632" y="1295628"/>
                    <a:pt x="2795690" y="1611835"/>
                    <a:pt x="2812800" y="1928043"/>
                  </a:cubicBezTo>
                  <a:cubicBezTo>
                    <a:pt x="2815538" y="1978690"/>
                    <a:pt x="2805272" y="2021810"/>
                    <a:pt x="2781317" y="2066298"/>
                  </a:cubicBezTo>
                  <a:cubicBezTo>
                    <a:pt x="2619106" y="2359919"/>
                    <a:pt x="2376818" y="2571408"/>
                    <a:pt x="2094148" y="2742516"/>
                  </a:cubicBezTo>
                  <a:cubicBezTo>
                    <a:pt x="2043500" y="2772630"/>
                    <a:pt x="1990799" y="2802061"/>
                    <a:pt x="1939466" y="2832176"/>
                  </a:cubicBezTo>
                  <a:close/>
                </a:path>
              </a:pathLst>
            </a:custGeom>
            <a:solidFill>
              <a:srgbClr val="F9D6BA"/>
            </a:solidFill>
            <a:ln w="4491" cap="flat">
              <a:noFill/>
              <a:prstDash val="solid"/>
              <a:miter/>
            </a:ln>
          </p:spPr>
          <p:txBody>
            <a:bodyPr rtlCol="0" anchor="ctr"/>
            <a:lstStyle/>
            <a:p>
              <a:pPr algn="r" rtl="1"/>
              <a:endParaRPr lang="en-US">
                <a:cs typeface="B Nazanin" panose="00000700000000000000" pitchFamily="2" charset="-78"/>
              </a:endParaRPr>
            </a:p>
          </p:txBody>
        </p:sp>
        <p:sp>
          <p:nvSpPr>
            <p:cNvPr id="56" name="Freeform: Shape 55">
              <a:extLst>
                <a:ext uri="{FF2B5EF4-FFF2-40B4-BE49-F238E27FC236}">
                  <a16:creationId xmlns:a16="http://schemas.microsoft.com/office/drawing/2014/main" id="{CF7187FB-B464-427B-B6CF-B6C63111707F}"/>
                </a:ext>
              </a:extLst>
            </p:cNvPr>
            <p:cNvSpPr/>
            <p:nvPr/>
          </p:nvSpPr>
          <p:spPr>
            <a:xfrm>
              <a:off x="6129735" y="2202400"/>
              <a:ext cx="366518" cy="145571"/>
            </a:xfrm>
            <a:custGeom>
              <a:avLst/>
              <a:gdLst>
                <a:gd name="connsiteX0" fmla="*/ 0 w 1006798"/>
                <a:gd name="connsiteY0" fmla="*/ 0 h 399873"/>
                <a:gd name="connsiteX1" fmla="*/ 186165 w 1006798"/>
                <a:gd name="connsiteY1" fmla="*/ 80763 h 399873"/>
                <a:gd name="connsiteX2" fmla="*/ 563971 w 1006798"/>
                <a:gd name="connsiteY2" fmla="*/ 203960 h 399873"/>
                <a:gd name="connsiteX3" fmla="*/ 634468 w 1006798"/>
                <a:gd name="connsiteY3" fmla="*/ 197116 h 399873"/>
                <a:gd name="connsiteX4" fmla="*/ 954097 w 1006798"/>
                <a:gd name="connsiteY4" fmla="*/ 57492 h 399873"/>
                <a:gd name="connsiteX5" fmla="*/ 999269 w 1006798"/>
                <a:gd name="connsiteY5" fmla="*/ 39697 h 399873"/>
                <a:gd name="connsiteX6" fmla="*/ 1006798 w 1006798"/>
                <a:gd name="connsiteY6" fmla="*/ 253924 h 399873"/>
                <a:gd name="connsiteX7" fmla="*/ 708386 w 1006798"/>
                <a:gd name="connsiteY7" fmla="*/ 377121 h 399873"/>
                <a:gd name="connsiteX8" fmla="*/ 79394 w 1006798"/>
                <a:gd name="connsiteY8" fmla="*/ 307994 h 399873"/>
                <a:gd name="connsiteX9" fmla="*/ 20533 w 1006798"/>
                <a:gd name="connsiteY9" fmla="*/ 291568 h 399873"/>
                <a:gd name="connsiteX10" fmla="*/ 16426 w 1006798"/>
                <a:gd name="connsiteY10" fmla="*/ 136886 h 399873"/>
                <a:gd name="connsiteX11" fmla="*/ 0 w 1006798"/>
                <a:gd name="connsiteY11" fmla="*/ 0 h 3998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06798" h="399873">
                  <a:moveTo>
                    <a:pt x="0" y="0"/>
                  </a:moveTo>
                  <a:cubicBezTo>
                    <a:pt x="62283" y="27377"/>
                    <a:pt x="123882" y="54754"/>
                    <a:pt x="186165" y="80763"/>
                  </a:cubicBezTo>
                  <a:cubicBezTo>
                    <a:pt x="308678" y="132780"/>
                    <a:pt x="435298" y="171108"/>
                    <a:pt x="563971" y="203960"/>
                  </a:cubicBezTo>
                  <a:cubicBezTo>
                    <a:pt x="589295" y="210120"/>
                    <a:pt x="611197" y="205329"/>
                    <a:pt x="634468" y="197116"/>
                  </a:cubicBezTo>
                  <a:cubicBezTo>
                    <a:pt x="743977" y="156735"/>
                    <a:pt x="850748" y="110878"/>
                    <a:pt x="954097" y="57492"/>
                  </a:cubicBezTo>
                  <a:cubicBezTo>
                    <a:pt x="968470" y="49963"/>
                    <a:pt x="984212" y="45172"/>
                    <a:pt x="999269" y="39697"/>
                  </a:cubicBezTo>
                  <a:cubicBezTo>
                    <a:pt x="999954" y="110878"/>
                    <a:pt x="997216" y="182743"/>
                    <a:pt x="1006798" y="253924"/>
                  </a:cubicBezTo>
                  <a:cubicBezTo>
                    <a:pt x="913031" y="307994"/>
                    <a:pt x="816526" y="356588"/>
                    <a:pt x="708386" y="377121"/>
                  </a:cubicBezTo>
                  <a:cubicBezTo>
                    <a:pt x="491422" y="418872"/>
                    <a:pt x="281301" y="407237"/>
                    <a:pt x="79394" y="307994"/>
                  </a:cubicBezTo>
                  <a:cubicBezTo>
                    <a:pt x="60914" y="299097"/>
                    <a:pt x="43804" y="284039"/>
                    <a:pt x="20533" y="291568"/>
                  </a:cubicBezTo>
                  <a:cubicBezTo>
                    <a:pt x="19164" y="240235"/>
                    <a:pt x="17795" y="188219"/>
                    <a:pt x="16426" y="136886"/>
                  </a:cubicBezTo>
                  <a:cubicBezTo>
                    <a:pt x="19164" y="90345"/>
                    <a:pt x="5476" y="45857"/>
                    <a:pt x="0" y="0"/>
                  </a:cubicBezTo>
                  <a:close/>
                </a:path>
              </a:pathLst>
            </a:custGeom>
            <a:solidFill>
              <a:srgbClr val="E2C2A7"/>
            </a:solidFill>
            <a:ln w="4491" cap="flat">
              <a:noFill/>
              <a:prstDash val="solid"/>
              <a:miter/>
            </a:ln>
          </p:spPr>
          <p:txBody>
            <a:bodyPr rtlCol="0" anchor="ctr"/>
            <a:lstStyle/>
            <a:p>
              <a:pPr algn="r" rtl="1"/>
              <a:endParaRPr lang="en-US">
                <a:cs typeface="B Nazanin" panose="00000700000000000000" pitchFamily="2" charset="-78"/>
              </a:endParaRPr>
            </a:p>
          </p:txBody>
        </p:sp>
        <p:sp>
          <p:nvSpPr>
            <p:cNvPr id="57" name="Freeform: Shape 56">
              <a:extLst>
                <a:ext uri="{FF2B5EF4-FFF2-40B4-BE49-F238E27FC236}">
                  <a16:creationId xmlns:a16="http://schemas.microsoft.com/office/drawing/2014/main" id="{16138878-BB67-4C89-A68D-E3B5735C6DB0}"/>
                </a:ext>
              </a:extLst>
            </p:cNvPr>
            <p:cNvSpPr/>
            <p:nvPr/>
          </p:nvSpPr>
          <p:spPr>
            <a:xfrm>
              <a:off x="5610161" y="1414853"/>
              <a:ext cx="133358" cy="334387"/>
            </a:xfrm>
            <a:custGeom>
              <a:avLst/>
              <a:gdLst>
                <a:gd name="connsiteX0" fmla="*/ 161034 w 366325"/>
                <a:gd name="connsiteY0" fmla="*/ 529 h 918537"/>
                <a:gd name="connsiteX1" fmla="*/ 200047 w 366325"/>
                <a:gd name="connsiteY1" fmla="*/ 47070 h 918537"/>
                <a:gd name="connsiteX2" fmla="*/ 289707 w 366325"/>
                <a:gd name="connsiteY2" fmla="*/ 493319 h 918537"/>
                <a:gd name="connsiteX3" fmla="*/ 362257 w 366325"/>
                <a:gd name="connsiteY3" fmla="*/ 854699 h 918537"/>
                <a:gd name="connsiteX4" fmla="*/ 347199 w 366325"/>
                <a:gd name="connsiteY4" fmla="*/ 914244 h 918537"/>
                <a:gd name="connsiteX5" fmla="*/ 295183 w 366325"/>
                <a:gd name="connsiteY5" fmla="*/ 884129 h 918537"/>
                <a:gd name="connsiteX6" fmla="*/ 89853 w 366325"/>
                <a:gd name="connsiteY6" fmla="*/ 567238 h 918537"/>
                <a:gd name="connsiteX7" fmla="*/ 9090 w 366325"/>
                <a:gd name="connsiteY7" fmla="*/ 152473 h 918537"/>
                <a:gd name="connsiteX8" fmla="*/ 161034 w 366325"/>
                <a:gd name="connsiteY8" fmla="*/ 529 h 918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6325" h="918537">
                  <a:moveTo>
                    <a:pt x="161034" y="529"/>
                  </a:moveTo>
                  <a:cubicBezTo>
                    <a:pt x="195256" y="-4262"/>
                    <a:pt x="195256" y="24484"/>
                    <a:pt x="200047" y="47070"/>
                  </a:cubicBezTo>
                  <a:cubicBezTo>
                    <a:pt x="230162" y="195592"/>
                    <a:pt x="259592" y="344798"/>
                    <a:pt x="289707" y="493319"/>
                  </a:cubicBezTo>
                  <a:cubicBezTo>
                    <a:pt x="313662" y="613779"/>
                    <a:pt x="337617" y="734239"/>
                    <a:pt x="362257" y="854699"/>
                  </a:cubicBezTo>
                  <a:cubicBezTo>
                    <a:pt x="367048" y="877285"/>
                    <a:pt x="372523" y="901240"/>
                    <a:pt x="347199" y="914244"/>
                  </a:cubicBezTo>
                  <a:cubicBezTo>
                    <a:pt x="317084" y="929302"/>
                    <a:pt x="307502" y="901240"/>
                    <a:pt x="295183" y="884129"/>
                  </a:cubicBezTo>
                  <a:cubicBezTo>
                    <a:pt x="219211" y="783518"/>
                    <a:pt x="149399" y="678116"/>
                    <a:pt x="89853" y="567238"/>
                  </a:cubicBezTo>
                  <a:cubicBezTo>
                    <a:pt x="20726" y="437196"/>
                    <a:pt x="-18971" y="300994"/>
                    <a:pt x="9090" y="152473"/>
                  </a:cubicBezTo>
                  <a:cubicBezTo>
                    <a:pt x="26886" y="57337"/>
                    <a:pt x="83009" y="1213"/>
                    <a:pt x="161034" y="529"/>
                  </a:cubicBezTo>
                  <a:close/>
                </a:path>
              </a:pathLst>
            </a:custGeom>
            <a:solidFill>
              <a:srgbClr val="F9D6BA"/>
            </a:solidFill>
            <a:ln w="4491" cap="flat">
              <a:noFill/>
              <a:prstDash val="solid"/>
              <a:miter/>
            </a:ln>
          </p:spPr>
          <p:txBody>
            <a:bodyPr rtlCol="0" anchor="ctr"/>
            <a:lstStyle/>
            <a:p>
              <a:pPr algn="r" rtl="1"/>
              <a:endParaRPr lang="en-US">
                <a:cs typeface="B Nazanin" panose="00000700000000000000" pitchFamily="2" charset="-78"/>
              </a:endParaRPr>
            </a:p>
          </p:txBody>
        </p:sp>
        <p:sp>
          <p:nvSpPr>
            <p:cNvPr id="58" name="Freeform: Shape 57">
              <a:extLst>
                <a:ext uri="{FF2B5EF4-FFF2-40B4-BE49-F238E27FC236}">
                  <a16:creationId xmlns:a16="http://schemas.microsoft.com/office/drawing/2014/main" id="{8C5C6655-F5B8-4925-8FAF-3EE40028D845}"/>
                </a:ext>
              </a:extLst>
            </p:cNvPr>
            <p:cNvSpPr/>
            <p:nvPr/>
          </p:nvSpPr>
          <p:spPr>
            <a:xfrm>
              <a:off x="6898130" y="1395251"/>
              <a:ext cx="128839" cy="331936"/>
            </a:xfrm>
            <a:custGeom>
              <a:avLst/>
              <a:gdLst>
                <a:gd name="connsiteX0" fmla="*/ 353912 w 353912"/>
                <a:gd name="connsiteY0" fmla="*/ 250807 h 911803"/>
                <a:gd name="connsiteX1" fmla="*/ 66451 w 353912"/>
                <a:gd name="connsiteY1" fmla="*/ 893488 h 911803"/>
                <a:gd name="connsiteX2" fmla="*/ 15119 w 353912"/>
                <a:gd name="connsiteY2" fmla="*/ 906492 h 911803"/>
                <a:gd name="connsiteX3" fmla="*/ 4168 w 353912"/>
                <a:gd name="connsiteY3" fmla="*/ 859266 h 911803"/>
                <a:gd name="connsiteX4" fmla="*/ 207444 w 353912"/>
                <a:gd name="connsiteY4" fmla="*/ 30420 h 911803"/>
                <a:gd name="connsiteX5" fmla="*/ 257407 w 353912"/>
                <a:gd name="connsiteY5" fmla="*/ 10572 h 911803"/>
                <a:gd name="connsiteX6" fmla="*/ 353912 w 353912"/>
                <a:gd name="connsiteY6" fmla="*/ 250807 h 911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3912" h="911803">
                  <a:moveTo>
                    <a:pt x="353912" y="250807"/>
                  </a:moveTo>
                  <a:cubicBezTo>
                    <a:pt x="336801" y="485567"/>
                    <a:pt x="235506" y="703901"/>
                    <a:pt x="66451" y="893488"/>
                  </a:cubicBezTo>
                  <a:cubicBezTo>
                    <a:pt x="52078" y="909230"/>
                    <a:pt x="36336" y="918128"/>
                    <a:pt x="15119" y="906492"/>
                  </a:cubicBezTo>
                  <a:cubicBezTo>
                    <a:pt x="-5414" y="894857"/>
                    <a:pt x="-623" y="876377"/>
                    <a:pt x="4168" y="859266"/>
                  </a:cubicBezTo>
                  <a:cubicBezTo>
                    <a:pt x="71926" y="582756"/>
                    <a:pt x="140369" y="306931"/>
                    <a:pt x="207444" y="30420"/>
                  </a:cubicBezTo>
                  <a:cubicBezTo>
                    <a:pt x="215657" y="-3801"/>
                    <a:pt x="229345" y="-7223"/>
                    <a:pt x="257407" y="10572"/>
                  </a:cubicBezTo>
                  <a:cubicBezTo>
                    <a:pt x="340223" y="61220"/>
                    <a:pt x="352543" y="142667"/>
                    <a:pt x="353912" y="250807"/>
                  </a:cubicBezTo>
                  <a:close/>
                </a:path>
              </a:pathLst>
            </a:custGeom>
            <a:solidFill>
              <a:srgbClr val="F9D6BA"/>
            </a:solidFill>
            <a:ln w="4491" cap="flat">
              <a:noFill/>
              <a:prstDash val="solid"/>
              <a:miter/>
            </a:ln>
          </p:spPr>
          <p:txBody>
            <a:bodyPr rtlCol="0" anchor="ctr"/>
            <a:lstStyle/>
            <a:p>
              <a:pPr algn="r" rtl="1"/>
              <a:endParaRPr lang="en-US">
                <a:cs typeface="B Nazanin" panose="00000700000000000000" pitchFamily="2" charset="-78"/>
              </a:endParaRPr>
            </a:p>
          </p:txBody>
        </p:sp>
        <p:sp>
          <p:nvSpPr>
            <p:cNvPr id="59" name="Freeform: Shape 58">
              <a:extLst>
                <a:ext uri="{FF2B5EF4-FFF2-40B4-BE49-F238E27FC236}">
                  <a16:creationId xmlns:a16="http://schemas.microsoft.com/office/drawing/2014/main" id="{CD66E847-E729-4E8B-9C74-519A4BE4ED80}"/>
                </a:ext>
              </a:extLst>
            </p:cNvPr>
            <p:cNvSpPr/>
            <p:nvPr/>
          </p:nvSpPr>
          <p:spPr>
            <a:xfrm>
              <a:off x="6621753" y="2404221"/>
              <a:ext cx="427385" cy="479746"/>
            </a:xfrm>
            <a:custGeom>
              <a:avLst/>
              <a:gdLst>
                <a:gd name="connsiteX0" fmla="*/ 1167854 w 1173993"/>
                <a:gd name="connsiteY0" fmla="*/ 1097143 h 1317825"/>
                <a:gd name="connsiteX1" fmla="*/ 1015226 w 1173993"/>
                <a:gd name="connsiteY1" fmla="*/ 540701 h 1317825"/>
                <a:gd name="connsiteX2" fmla="*/ 766093 w 1173993"/>
                <a:gd name="connsiteY2" fmla="*/ 232707 h 1317825"/>
                <a:gd name="connsiteX3" fmla="*/ 400607 w 1173993"/>
                <a:gd name="connsiteY3" fmla="*/ 94451 h 1317825"/>
                <a:gd name="connsiteX4" fmla="*/ 6374 w 1173993"/>
                <a:gd name="connsiteY4" fmla="*/ 0 h 1317825"/>
                <a:gd name="connsiteX5" fmla="*/ 20747 w 1173993"/>
                <a:gd name="connsiteY5" fmla="*/ 30799 h 1317825"/>
                <a:gd name="connsiteX6" fmla="*/ 152158 w 1173993"/>
                <a:gd name="connsiteY6" fmla="*/ 91714 h 1317825"/>
                <a:gd name="connsiteX7" fmla="*/ 217179 w 1173993"/>
                <a:gd name="connsiteY7" fmla="*/ 177268 h 1317825"/>
                <a:gd name="connsiteX8" fmla="*/ 179535 w 1173993"/>
                <a:gd name="connsiteY8" fmla="*/ 803522 h 1317825"/>
                <a:gd name="connsiteX9" fmla="*/ 76871 w 1173993"/>
                <a:gd name="connsiteY9" fmla="*/ 1271673 h 1317825"/>
                <a:gd name="connsiteX10" fmla="*/ 109723 w 1173993"/>
                <a:gd name="connsiteY10" fmla="*/ 1314792 h 1317825"/>
                <a:gd name="connsiteX11" fmla="*/ 1140477 w 1173993"/>
                <a:gd name="connsiteY11" fmla="*/ 1149844 h 1317825"/>
                <a:gd name="connsiteX12" fmla="*/ 1167854 w 1173993"/>
                <a:gd name="connsiteY12" fmla="*/ 1097143 h 1317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73993" h="1317825">
                  <a:moveTo>
                    <a:pt x="1167854" y="1097143"/>
                  </a:moveTo>
                  <a:cubicBezTo>
                    <a:pt x="1145268" y="1036913"/>
                    <a:pt x="1035759" y="607091"/>
                    <a:pt x="1015226" y="540701"/>
                  </a:cubicBezTo>
                  <a:cubicBezTo>
                    <a:pt x="973475" y="405183"/>
                    <a:pt x="892028" y="301834"/>
                    <a:pt x="766093" y="232707"/>
                  </a:cubicBezTo>
                  <a:cubicBezTo>
                    <a:pt x="650424" y="169739"/>
                    <a:pt x="530649" y="118407"/>
                    <a:pt x="400607" y="94451"/>
                  </a:cubicBezTo>
                  <a:cubicBezTo>
                    <a:pt x="267143" y="69812"/>
                    <a:pt x="132310" y="52017"/>
                    <a:pt x="6374" y="0"/>
                  </a:cubicBezTo>
                  <a:cubicBezTo>
                    <a:pt x="-10052" y="20533"/>
                    <a:pt x="9112" y="24639"/>
                    <a:pt x="20747" y="30799"/>
                  </a:cubicBezTo>
                  <a:cubicBezTo>
                    <a:pt x="64551" y="52017"/>
                    <a:pt x="106986" y="74603"/>
                    <a:pt x="152158" y="91714"/>
                  </a:cubicBezTo>
                  <a:cubicBezTo>
                    <a:pt x="193224" y="107456"/>
                    <a:pt x="215810" y="133464"/>
                    <a:pt x="217179" y="177268"/>
                  </a:cubicBezTo>
                  <a:cubicBezTo>
                    <a:pt x="217864" y="193694"/>
                    <a:pt x="206228" y="611882"/>
                    <a:pt x="179535" y="803522"/>
                  </a:cubicBezTo>
                  <a:cubicBezTo>
                    <a:pt x="177482" y="820633"/>
                    <a:pt x="91928" y="1212127"/>
                    <a:pt x="76871" y="1271673"/>
                  </a:cubicBezTo>
                  <a:cubicBezTo>
                    <a:pt x="70026" y="1299735"/>
                    <a:pt x="72764" y="1327112"/>
                    <a:pt x="109723" y="1314792"/>
                  </a:cubicBezTo>
                  <a:cubicBezTo>
                    <a:pt x="178851" y="1291522"/>
                    <a:pt x="995377" y="1186804"/>
                    <a:pt x="1140477" y="1149844"/>
                  </a:cubicBezTo>
                  <a:cubicBezTo>
                    <a:pt x="1178120" y="1139578"/>
                    <a:pt x="1178805" y="1127258"/>
                    <a:pt x="1167854" y="1097143"/>
                  </a:cubicBezTo>
                  <a:close/>
                </a:path>
              </a:pathLst>
            </a:custGeom>
            <a:solidFill>
              <a:srgbClr val="EFEFEF"/>
            </a:solidFill>
            <a:ln w="6837" cap="flat">
              <a:noFill/>
              <a:prstDash val="solid"/>
              <a:miter/>
            </a:ln>
          </p:spPr>
          <p:txBody>
            <a:bodyPr rtlCol="0" anchor="ctr"/>
            <a:lstStyle/>
            <a:p>
              <a:pPr algn="r" rtl="1"/>
              <a:endParaRPr lang="en-US">
                <a:cs typeface="B Nazanin" panose="00000700000000000000" pitchFamily="2" charset="-78"/>
              </a:endParaRPr>
            </a:p>
          </p:txBody>
        </p:sp>
        <p:sp>
          <p:nvSpPr>
            <p:cNvPr id="60" name="Freeform: Shape 59">
              <a:extLst>
                <a:ext uri="{FF2B5EF4-FFF2-40B4-BE49-F238E27FC236}">
                  <a16:creationId xmlns:a16="http://schemas.microsoft.com/office/drawing/2014/main" id="{641DC2C5-18E7-4443-A764-BA1EDA5991C5}"/>
                </a:ext>
              </a:extLst>
            </p:cNvPr>
            <p:cNvSpPr/>
            <p:nvPr/>
          </p:nvSpPr>
          <p:spPr>
            <a:xfrm>
              <a:off x="5863869" y="2279142"/>
              <a:ext cx="353842" cy="592069"/>
            </a:xfrm>
            <a:custGeom>
              <a:avLst/>
              <a:gdLst>
                <a:gd name="connsiteX0" fmla="*/ 310072 w 971976"/>
                <a:gd name="connsiteY0" fmla="*/ 1574192 h 1626369"/>
                <a:gd name="connsiteX1" fmla="*/ 186190 w 971976"/>
                <a:gd name="connsiteY1" fmla="*/ 1563241 h 1626369"/>
                <a:gd name="connsiteX2" fmla="*/ 154021 w 971976"/>
                <a:gd name="connsiteY2" fmla="*/ 1535864 h 1626369"/>
                <a:gd name="connsiteX3" fmla="*/ 24 w 971976"/>
                <a:gd name="connsiteY3" fmla="*/ 1251140 h 1626369"/>
                <a:gd name="connsiteX4" fmla="*/ 16451 w 971976"/>
                <a:gd name="connsiteY4" fmla="*/ 917822 h 1626369"/>
                <a:gd name="connsiteX5" fmla="*/ 236153 w 971976"/>
                <a:gd name="connsiteY5" fmla="*/ 539332 h 1626369"/>
                <a:gd name="connsiteX6" fmla="*/ 329236 w 971976"/>
                <a:gd name="connsiteY6" fmla="*/ 484577 h 1626369"/>
                <a:gd name="connsiteX7" fmla="*/ 485971 w 971976"/>
                <a:gd name="connsiteY7" fmla="*/ 366171 h 1626369"/>
                <a:gd name="connsiteX8" fmla="*/ 748108 w 971976"/>
                <a:gd name="connsiteY8" fmla="*/ 0 h 1626369"/>
                <a:gd name="connsiteX9" fmla="*/ 750161 w 971976"/>
                <a:gd name="connsiteY9" fmla="*/ 82132 h 1626369"/>
                <a:gd name="connsiteX10" fmla="*/ 730312 w 971976"/>
                <a:gd name="connsiteY10" fmla="*/ 115669 h 1626369"/>
                <a:gd name="connsiteX11" fmla="*/ 671451 w 971976"/>
                <a:gd name="connsiteY11" fmla="*/ 204645 h 1626369"/>
                <a:gd name="connsiteX12" fmla="*/ 577684 w 971976"/>
                <a:gd name="connsiteY12" fmla="*/ 418188 h 1626369"/>
                <a:gd name="connsiteX13" fmla="*/ 607799 w 971976"/>
                <a:gd name="connsiteY13" fmla="*/ 474311 h 1626369"/>
                <a:gd name="connsiteX14" fmla="*/ 674873 w 971976"/>
                <a:gd name="connsiteY14" fmla="*/ 506479 h 1626369"/>
                <a:gd name="connsiteX15" fmla="*/ 929482 w 971976"/>
                <a:gd name="connsiteY15" fmla="*/ 807629 h 1626369"/>
                <a:gd name="connsiteX16" fmla="*/ 969179 w 971976"/>
                <a:gd name="connsiteY16" fmla="*/ 1254562 h 1626369"/>
                <a:gd name="connsiteX17" fmla="*/ 855563 w 971976"/>
                <a:gd name="connsiteY17" fmla="*/ 1510540 h 1626369"/>
                <a:gd name="connsiteX18" fmla="*/ 728944 w 971976"/>
                <a:gd name="connsiteY18" fmla="*/ 1604991 h 1626369"/>
                <a:gd name="connsiteX19" fmla="*/ 620803 w 971976"/>
                <a:gd name="connsiteY19" fmla="*/ 1583089 h 1626369"/>
                <a:gd name="connsiteX20" fmla="*/ 699513 w 971976"/>
                <a:gd name="connsiteY20" fmla="*/ 1501642 h 1626369"/>
                <a:gd name="connsiteX21" fmla="*/ 811075 w 971976"/>
                <a:gd name="connsiteY21" fmla="*/ 1451679 h 1626369"/>
                <a:gd name="connsiteX22" fmla="*/ 887047 w 971976"/>
                <a:gd name="connsiteY22" fmla="*/ 1162849 h 1626369"/>
                <a:gd name="connsiteX23" fmla="*/ 861723 w 971976"/>
                <a:gd name="connsiteY23" fmla="*/ 901396 h 1626369"/>
                <a:gd name="connsiteX24" fmla="*/ 715939 w 971976"/>
                <a:gd name="connsiteY24" fmla="*/ 637206 h 1626369"/>
                <a:gd name="connsiteX25" fmla="*/ 622857 w 971976"/>
                <a:gd name="connsiteY25" fmla="*/ 569447 h 1626369"/>
                <a:gd name="connsiteX26" fmla="*/ 371670 w 971976"/>
                <a:gd name="connsiteY26" fmla="*/ 567394 h 1626369"/>
                <a:gd name="connsiteX27" fmla="*/ 198509 w 971976"/>
                <a:gd name="connsiteY27" fmla="*/ 690591 h 1626369"/>
                <a:gd name="connsiteX28" fmla="*/ 84209 w 971976"/>
                <a:gd name="connsiteY28" fmla="*/ 1192963 h 1626369"/>
                <a:gd name="connsiteX29" fmla="*/ 125275 w 971976"/>
                <a:gd name="connsiteY29" fmla="*/ 1390764 h 1626369"/>
                <a:gd name="connsiteX30" fmla="*/ 232047 w 971976"/>
                <a:gd name="connsiteY30" fmla="*/ 1468790 h 1626369"/>
                <a:gd name="connsiteX31" fmla="*/ 294330 w 971976"/>
                <a:gd name="connsiteY31" fmla="*/ 1478371 h 1626369"/>
                <a:gd name="connsiteX32" fmla="*/ 310072 w 971976"/>
                <a:gd name="connsiteY32" fmla="*/ 1574192 h 1626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971976" h="1626369">
                  <a:moveTo>
                    <a:pt x="310072" y="1574192"/>
                  </a:moveTo>
                  <a:cubicBezTo>
                    <a:pt x="258055" y="1632368"/>
                    <a:pt x="221096" y="1629631"/>
                    <a:pt x="186190" y="1563241"/>
                  </a:cubicBezTo>
                  <a:cubicBezTo>
                    <a:pt x="178661" y="1548868"/>
                    <a:pt x="165657" y="1543392"/>
                    <a:pt x="154021" y="1535864"/>
                  </a:cubicBezTo>
                  <a:cubicBezTo>
                    <a:pt x="52041" y="1468105"/>
                    <a:pt x="24" y="1374338"/>
                    <a:pt x="24" y="1251140"/>
                  </a:cubicBezTo>
                  <a:cubicBezTo>
                    <a:pt x="24" y="1139578"/>
                    <a:pt x="-1345" y="1028700"/>
                    <a:pt x="16451" y="917822"/>
                  </a:cubicBezTo>
                  <a:cubicBezTo>
                    <a:pt x="41775" y="762456"/>
                    <a:pt x="106796" y="632415"/>
                    <a:pt x="236153" y="539332"/>
                  </a:cubicBezTo>
                  <a:cubicBezTo>
                    <a:pt x="271743" y="514008"/>
                    <a:pt x="292276" y="505110"/>
                    <a:pt x="329236" y="484577"/>
                  </a:cubicBezTo>
                  <a:cubicBezTo>
                    <a:pt x="413421" y="451725"/>
                    <a:pt x="462700" y="457200"/>
                    <a:pt x="485971" y="366171"/>
                  </a:cubicBezTo>
                  <a:cubicBezTo>
                    <a:pt x="496921" y="323736"/>
                    <a:pt x="649550" y="49963"/>
                    <a:pt x="748108" y="0"/>
                  </a:cubicBezTo>
                  <a:cubicBezTo>
                    <a:pt x="745370" y="41066"/>
                    <a:pt x="750845" y="39013"/>
                    <a:pt x="750161" y="82132"/>
                  </a:cubicBezTo>
                  <a:cubicBezTo>
                    <a:pt x="746054" y="95136"/>
                    <a:pt x="734419" y="102665"/>
                    <a:pt x="730312" y="115669"/>
                  </a:cubicBezTo>
                  <a:cubicBezTo>
                    <a:pt x="717993" y="151260"/>
                    <a:pt x="695406" y="164263"/>
                    <a:pt x="671451" y="204645"/>
                  </a:cubicBezTo>
                  <a:cubicBezTo>
                    <a:pt x="620119" y="274457"/>
                    <a:pt x="594111" y="340847"/>
                    <a:pt x="577684" y="418188"/>
                  </a:cubicBezTo>
                  <a:cubicBezTo>
                    <a:pt x="570840" y="449671"/>
                    <a:pt x="574262" y="465413"/>
                    <a:pt x="607799" y="474311"/>
                  </a:cubicBezTo>
                  <a:cubicBezTo>
                    <a:pt x="642705" y="484577"/>
                    <a:pt x="651603" y="494159"/>
                    <a:pt x="674873" y="506479"/>
                  </a:cubicBezTo>
                  <a:cubicBezTo>
                    <a:pt x="806284" y="566025"/>
                    <a:pt x="892523" y="668005"/>
                    <a:pt x="929482" y="807629"/>
                  </a:cubicBezTo>
                  <a:cubicBezTo>
                    <a:pt x="968494" y="954097"/>
                    <a:pt x="977392" y="1103987"/>
                    <a:pt x="969179" y="1254562"/>
                  </a:cubicBezTo>
                  <a:cubicBezTo>
                    <a:pt x="963703" y="1352436"/>
                    <a:pt x="926060" y="1439359"/>
                    <a:pt x="855563" y="1510540"/>
                  </a:cubicBezTo>
                  <a:cubicBezTo>
                    <a:pt x="808337" y="1547499"/>
                    <a:pt x="748792" y="1572823"/>
                    <a:pt x="728944" y="1604991"/>
                  </a:cubicBezTo>
                  <a:cubicBezTo>
                    <a:pt x="674873" y="1639897"/>
                    <a:pt x="635176" y="1631684"/>
                    <a:pt x="620803" y="1583089"/>
                  </a:cubicBezTo>
                  <a:cubicBezTo>
                    <a:pt x="605746" y="1532442"/>
                    <a:pt x="639283" y="1496851"/>
                    <a:pt x="699513" y="1501642"/>
                  </a:cubicBezTo>
                  <a:cubicBezTo>
                    <a:pt x="741263" y="1496167"/>
                    <a:pt x="780276" y="1483162"/>
                    <a:pt x="811075" y="1451679"/>
                  </a:cubicBezTo>
                  <a:cubicBezTo>
                    <a:pt x="874727" y="1364756"/>
                    <a:pt x="884994" y="1273042"/>
                    <a:pt x="887047" y="1162849"/>
                  </a:cubicBezTo>
                  <a:cubicBezTo>
                    <a:pt x="888416" y="1054709"/>
                    <a:pt x="874727" y="987634"/>
                    <a:pt x="861723" y="901396"/>
                  </a:cubicBezTo>
                  <a:cubicBezTo>
                    <a:pt x="845981" y="794625"/>
                    <a:pt x="800124" y="705649"/>
                    <a:pt x="715939" y="637206"/>
                  </a:cubicBezTo>
                  <a:cubicBezTo>
                    <a:pt x="698144" y="622832"/>
                    <a:pt x="646812" y="581082"/>
                    <a:pt x="622857" y="569447"/>
                  </a:cubicBezTo>
                  <a:cubicBezTo>
                    <a:pt x="539356" y="529065"/>
                    <a:pt x="459962" y="529065"/>
                    <a:pt x="371670" y="567394"/>
                  </a:cubicBezTo>
                  <a:cubicBezTo>
                    <a:pt x="308703" y="584504"/>
                    <a:pt x="232047" y="651579"/>
                    <a:pt x="198509" y="690591"/>
                  </a:cubicBezTo>
                  <a:cubicBezTo>
                    <a:pt x="105427" y="848695"/>
                    <a:pt x="91054" y="1017065"/>
                    <a:pt x="84209" y="1192963"/>
                  </a:cubicBezTo>
                  <a:cubicBezTo>
                    <a:pt x="81472" y="1260722"/>
                    <a:pt x="93107" y="1328481"/>
                    <a:pt x="125275" y="1390764"/>
                  </a:cubicBezTo>
                  <a:cubicBezTo>
                    <a:pt x="147861" y="1434568"/>
                    <a:pt x="176608" y="1469474"/>
                    <a:pt x="232047" y="1468790"/>
                  </a:cubicBezTo>
                  <a:cubicBezTo>
                    <a:pt x="248473" y="1468790"/>
                    <a:pt x="274481" y="1467421"/>
                    <a:pt x="294330" y="1478371"/>
                  </a:cubicBezTo>
                  <a:cubicBezTo>
                    <a:pt x="327867" y="1495482"/>
                    <a:pt x="329236" y="1539286"/>
                    <a:pt x="310072" y="1574192"/>
                  </a:cubicBezTo>
                  <a:close/>
                </a:path>
              </a:pathLst>
            </a:custGeom>
            <a:solidFill>
              <a:schemeClr val="accent1"/>
            </a:solidFill>
            <a:ln w="6837" cap="flat">
              <a:noFill/>
              <a:prstDash val="solid"/>
              <a:miter/>
            </a:ln>
          </p:spPr>
          <p:txBody>
            <a:bodyPr rtlCol="0" anchor="ctr"/>
            <a:lstStyle/>
            <a:p>
              <a:pPr algn="r" rtl="1"/>
              <a:endParaRPr lang="en-US">
                <a:cs typeface="B Nazanin" panose="00000700000000000000" pitchFamily="2" charset="-78"/>
              </a:endParaRPr>
            </a:p>
          </p:txBody>
        </p:sp>
        <p:sp>
          <p:nvSpPr>
            <p:cNvPr id="61" name="Freeform: Shape 60">
              <a:extLst>
                <a:ext uri="{FF2B5EF4-FFF2-40B4-BE49-F238E27FC236}">
                  <a16:creationId xmlns:a16="http://schemas.microsoft.com/office/drawing/2014/main" id="{BF589D46-DA83-4ACB-9519-DD1778D32CF7}"/>
                </a:ext>
              </a:extLst>
            </p:cNvPr>
            <p:cNvSpPr/>
            <p:nvPr/>
          </p:nvSpPr>
          <p:spPr>
            <a:xfrm>
              <a:off x="6495220" y="2285525"/>
              <a:ext cx="191105" cy="508806"/>
            </a:xfrm>
            <a:custGeom>
              <a:avLst/>
              <a:gdLst>
                <a:gd name="connsiteX0" fmla="*/ 524375 w 524950"/>
                <a:gd name="connsiteY0" fmla="*/ 1228130 h 1397651"/>
                <a:gd name="connsiteX1" fmla="*/ 494260 w 524950"/>
                <a:gd name="connsiteY1" fmla="*/ 1339692 h 1397651"/>
                <a:gd name="connsiteX2" fmla="*/ 236914 w 524950"/>
                <a:gd name="connsiteY2" fmla="*/ 1347221 h 1397651"/>
                <a:gd name="connsiteX3" fmla="*/ 267713 w 524950"/>
                <a:gd name="connsiteY3" fmla="*/ 1095351 h 1397651"/>
                <a:gd name="connsiteX4" fmla="*/ 314939 w 524950"/>
                <a:gd name="connsiteY4" fmla="*/ 1002952 h 1397651"/>
                <a:gd name="connsiteX5" fmla="*/ 217065 w 524950"/>
                <a:gd name="connsiteY5" fmla="*/ 394493 h 1397651"/>
                <a:gd name="connsiteX6" fmla="*/ 33638 w 524950"/>
                <a:gd name="connsiteY6" fmla="*/ 130987 h 1397651"/>
                <a:gd name="connsiteX7" fmla="*/ 1469 w 524950"/>
                <a:gd name="connsiteY7" fmla="*/ 25584 h 1397651"/>
                <a:gd name="connsiteX8" fmla="*/ 18580 w 524950"/>
                <a:gd name="connsiteY8" fmla="*/ 9842 h 1397651"/>
                <a:gd name="connsiteX9" fmla="*/ 232807 w 524950"/>
                <a:gd name="connsiteY9" fmla="*/ 220647 h 1397651"/>
                <a:gd name="connsiteX10" fmla="*/ 307410 w 524950"/>
                <a:gd name="connsiteY10" fmla="*/ 367116 h 1397651"/>
                <a:gd name="connsiteX11" fmla="*/ 397755 w 524950"/>
                <a:gd name="connsiteY11" fmla="*/ 807205 h 1397651"/>
                <a:gd name="connsiteX12" fmla="*/ 408022 w 524950"/>
                <a:gd name="connsiteY12" fmla="*/ 990632 h 1397651"/>
                <a:gd name="connsiteX13" fmla="*/ 450456 w 524950"/>
                <a:gd name="connsiteY13" fmla="*/ 1098088 h 1397651"/>
                <a:gd name="connsiteX14" fmla="*/ 524375 w 524950"/>
                <a:gd name="connsiteY14" fmla="*/ 1228130 h 1397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24950" h="1397651">
                  <a:moveTo>
                    <a:pt x="524375" y="1228130"/>
                  </a:moveTo>
                  <a:cubicBezTo>
                    <a:pt x="514108" y="1287676"/>
                    <a:pt x="517531" y="1296573"/>
                    <a:pt x="494260" y="1339692"/>
                  </a:cubicBezTo>
                  <a:cubicBezTo>
                    <a:pt x="423763" y="1433459"/>
                    <a:pt x="294406" y="1396500"/>
                    <a:pt x="236914" y="1347221"/>
                  </a:cubicBezTo>
                  <a:cubicBezTo>
                    <a:pt x="154098" y="1275356"/>
                    <a:pt x="165049" y="1158318"/>
                    <a:pt x="267713" y="1095351"/>
                  </a:cubicBezTo>
                  <a:cubicBezTo>
                    <a:pt x="308095" y="1070711"/>
                    <a:pt x="315623" y="1045387"/>
                    <a:pt x="314939" y="1002952"/>
                  </a:cubicBezTo>
                  <a:cubicBezTo>
                    <a:pt x="312885" y="794885"/>
                    <a:pt x="293722" y="590240"/>
                    <a:pt x="217065" y="394493"/>
                  </a:cubicBezTo>
                  <a:cubicBezTo>
                    <a:pt x="176684" y="291828"/>
                    <a:pt x="117138" y="202852"/>
                    <a:pt x="33638" y="130987"/>
                  </a:cubicBezTo>
                  <a:cubicBezTo>
                    <a:pt x="-5375" y="104294"/>
                    <a:pt x="6945" y="62544"/>
                    <a:pt x="1469" y="25584"/>
                  </a:cubicBezTo>
                  <a:cubicBezTo>
                    <a:pt x="-1953" y="-5215"/>
                    <a:pt x="-584" y="-5215"/>
                    <a:pt x="18580" y="9842"/>
                  </a:cubicBezTo>
                  <a:cubicBezTo>
                    <a:pt x="100712" y="78970"/>
                    <a:pt x="175999" y="129618"/>
                    <a:pt x="232807" y="220647"/>
                  </a:cubicBezTo>
                  <a:cubicBezTo>
                    <a:pt x="271135" y="263767"/>
                    <a:pt x="293722" y="329472"/>
                    <a:pt x="307410" y="367116"/>
                  </a:cubicBezTo>
                  <a:cubicBezTo>
                    <a:pt x="358742" y="509477"/>
                    <a:pt x="387489" y="656630"/>
                    <a:pt x="397755" y="807205"/>
                  </a:cubicBezTo>
                  <a:cubicBezTo>
                    <a:pt x="401862" y="868119"/>
                    <a:pt x="409390" y="929718"/>
                    <a:pt x="408022" y="990632"/>
                  </a:cubicBezTo>
                  <a:cubicBezTo>
                    <a:pt x="407337" y="1028276"/>
                    <a:pt x="421026" y="1077555"/>
                    <a:pt x="450456" y="1098088"/>
                  </a:cubicBezTo>
                  <a:cubicBezTo>
                    <a:pt x="486046" y="1123412"/>
                    <a:pt x="530534" y="1180220"/>
                    <a:pt x="524375" y="1228130"/>
                  </a:cubicBezTo>
                  <a:close/>
                </a:path>
              </a:pathLst>
            </a:custGeom>
            <a:solidFill>
              <a:schemeClr val="accent1"/>
            </a:solidFill>
            <a:ln w="6837" cap="flat">
              <a:noFill/>
              <a:prstDash val="solid"/>
              <a:miter/>
            </a:ln>
          </p:spPr>
          <p:txBody>
            <a:bodyPr rtlCol="0" anchor="ctr"/>
            <a:lstStyle/>
            <a:p>
              <a:pPr algn="r" rtl="1"/>
              <a:endParaRPr lang="en-US">
                <a:cs typeface="B Nazanin" panose="00000700000000000000" pitchFamily="2" charset="-78"/>
              </a:endParaRPr>
            </a:p>
          </p:txBody>
        </p:sp>
      </p:grpSp>
      <p:sp>
        <p:nvSpPr>
          <p:cNvPr id="3" name="Picture Placeholder 2">
            <a:extLst>
              <a:ext uri="{FF2B5EF4-FFF2-40B4-BE49-F238E27FC236}">
                <a16:creationId xmlns:a16="http://schemas.microsoft.com/office/drawing/2014/main" id="{1605723B-C654-4C3A-AF38-9EEBC196CCD8}"/>
              </a:ext>
            </a:extLst>
          </p:cNvPr>
          <p:cNvSpPr>
            <a:spLocks noGrp="1"/>
          </p:cNvSpPr>
          <p:nvPr>
            <p:ph type="pic" sz="quarter" idx="14"/>
          </p:nvPr>
        </p:nvSpPr>
        <p:spPr>
          <a:solidFill>
            <a:srgbClr val="FFC000"/>
          </a:solidFill>
        </p:spPr>
      </p:sp>
      <p:grpSp>
        <p:nvGrpSpPr>
          <p:cNvPr id="32" name="Grupo 31">
            <a:extLst>
              <a:ext uri="{FF2B5EF4-FFF2-40B4-BE49-F238E27FC236}">
                <a16:creationId xmlns:a16="http://schemas.microsoft.com/office/drawing/2014/main" id="{4CD8D6F9-C921-4AA4-8975-D6ADAFFDD582}"/>
              </a:ext>
            </a:extLst>
          </p:cNvPr>
          <p:cNvGrpSpPr/>
          <p:nvPr/>
        </p:nvGrpSpPr>
        <p:grpSpPr>
          <a:xfrm>
            <a:off x="11145135" y="5900654"/>
            <a:ext cx="736601" cy="617538"/>
            <a:chOff x="11299825" y="6099175"/>
            <a:chExt cx="736601" cy="617538"/>
          </a:xfrm>
        </p:grpSpPr>
        <p:sp>
          <p:nvSpPr>
            <p:cNvPr id="62" name="Freeform 5">
              <a:extLst>
                <a:ext uri="{FF2B5EF4-FFF2-40B4-BE49-F238E27FC236}">
                  <a16:creationId xmlns:a16="http://schemas.microsoft.com/office/drawing/2014/main" id="{0BC9431F-C4D9-4B64-B185-1FFC4F9C5BCA}"/>
                </a:ext>
              </a:extLst>
            </p:cNvPr>
            <p:cNvSpPr>
              <a:spLocks/>
            </p:cNvSpPr>
            <p:nvPr/>
          </p:nvSpPr>
          <p:spPr bwMode="auto">
            <a:xfrm>
              <a:off x="11339513" y="6394450"/>
              <a:ext cx="696913" cy="268288"/>
            </a:xfrm>
            <a:custGeom>
              <a:avLst/>
              <a:gdLst>
                <a:gd name="T0" fmla="*/ 220 w 484"/>
                <a:gd name="T1" fmla="*/ 64 h 186"/>
                <a:gd name="T2" fmla="*/ 232 w 484"/>
                <a:gd name="T3" fmla="*/ 118 h 186"/>
                <a:gd name="T4" fmla="*/ 266 w 484"/>
                <a:gd name="T5" fmla="*/ 58 h 186"/>
                <a:gd name="T6" fmla="*/ 269 w 484"/>
                <a:gd name="T7" fmla="*/ 109 h 186"/>
                <a:gd name="T8" fmla="*/ 275 w 484"/>
                <a:gd name="T9" fmla="*/ 62 h 186"/>
                <a:gd name="T10" fmla="*/ 312 w 484"/>
                <a:gd name="T11" fmla="*/ 49 h 186"/>
                <a:gd name="T12" fmla="*/ 323 w 484"/>
                <a:gd name="T13" fmla="*/ 98 h 186"/>
                <a:gd name="T14" fmla="*/ 321 w 484"/>
                <a:gd name="T15" fmla="*/ 51 h 186"/>
                <a:gd name="T16" fmla="*/ 352 w 484"/>
                <a:gd name="T17" fmla="*/ 41 h 186"/>
                <a:gd name="T18" fmla="*/ 356 w 484"/>
                <a:gd name="T19" fmla="*/ 54 h 186"/>
                <a:gd name="T20" fmla="*/ 360 w 484"/>
                <a:gd name="T21" fmla="*/ 90 h 186"/>
                <a:gd name="T22" fmla="*/ 364 w 484"/>
                <a:gd name="T23" fmla="*/ 38 h 186"/>
                <a:gd name="T24" fmla="*/ 396 w 484"/>
                <a:gd name="T25" fmla="*/ 82 h 186"/>
                <a:gd name="T26" fmla="*/ 404 w 484"/>
                <a:gd name="T27" fmla="*/ 72 h 186"/>
                <a:gd name="T28" fmla="*/ 404 w 484"/>
                <a:gd name="T29" fmla="*/ 28 h 186"/>
                <a:gd name="T30" fmla="*/ 432 w 484"/>
                <a:gd name="T31" fmla="*/ 71 h 186"/>
                <a:gd name="T32" fmla="*/ 439 w 484"/>
                <a:gd name="T33" fmla="*/ 17 h 186"/>
                <a:gd name="T34" fmla="*/ 479 w 484"/>
                <a:gd name="T35" fmla="*/ 2 h 186"/>
                <a:gd name="T36" fmla="*/ 480 w 484"/>
                <a:gd name="T37" fmla="*/ 119 h 186"/>
                <a:gd name="T38" fmla="*/ 333 w 484"/>
                <a:gd name="T39" fmla="*/ 159 h 186"/>
                <a:gd name="T40" fmla="*/ 166 w 484"/>
                <a:gd name="T41" fmla="*/ 180 h 186"/>
                <a:gd name="T42" fmla="*/ 48 w 484"/>
                <a:gd name="T43" fmla="*/ 186 h 186"/>
                <a:gd name="T44" fmla="*/ 27 w 484"/>
                <a:gd name="T45" fmla="*/ 127 h 186"/>
                <a:gd name="T46" fmla="*/ 0 w 484"/>
                <a:gd name="T47" fmla="*/ 80 h 186"/>
                <a:gd name="T48" fmla="*/ 45 w 484"/>
                <a:gd name="T49" fmla="*/ 132 h 186"/>
                <a:gd name="T50" fmla="*/ 52 w 484"/>
                <a:gd name="T51" fmla="*/ 77 h 186"/>
                <a:gd name="T52" fmla="*/ 91 w 484"/>
                <a:gd name="T53" fmla="*/ 127 h 186"/>
                <a:gd name="T54" fmla="*/ 98 w 484"/>
                <a:gd name="T55" fmla="*/ 75 h 186"/>
                <a:gd name="T56" fmla="*/ 133 w 484"/>
                <a:gd name="T57" fmla="*/ 122 h 186"/>
                <a:gd name="T58" fmla="*/ 140 w 484"/>
                <a:gd name="T59" fmla="*/ 72 h 186"/>
                <a:gd name="T60" fmla="*/ 181 w 484"/>
                <a:gd name="T61" fmla="*/ 118 h 186"/>
                <a:gd name="T62" fmla="*/ 189 w 484"/>
                <a:gd name="T63" fmla="*/ 111 h 186"/>
                <a:gd name="T64" fmla="*/ 187 w 484"/>
                <a:gd name="T65" fmla="*/ 68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84" h="186">
                  <a:moveTo>
                    <a:pt x="187" y="68"/>
                  </a:moveTo>
                  <a:cubicBezTo>
                    <a:pt x="198" y="66"/>
                    <a:pt x="209" y="65"/>
                    <a:pt x="220" y="64"/>
                  </a:cubicBezTo>
                  <a:cubicBezTo>
                    <a:pt x="221" y="82"/>
                    <a:pt x="222" y="100"/>
                    <a:pt x="223" y="118"/>
                  </a:cubicBezTo>
                  <a:cubicBezTo>
                    <a:pt x="226" y="118"/>
                    <a:pt x="229" y="118"/>
                    <a:pt x="232" y="118"/>
                  </a:cubicBezTo>
                  <a:cubicBezTo>
                    <a:pt x="231" y="100"/>
                    <a:pt x="230" y="81"/>
                    <a:pt x="229" y="63"/>
                  </a:cubicBezTo>
                  <a:cubicBezTo>
                    <a:pt x="241" y="61"/>
                    <a:pt x="253" y="59"/>
                    <a:pt x="266" y="58"/>
                  </a:cubicBezTo>
                  <a:cubicBezTo>
                    <a:pt x="266" y="75"/>
                    <a:pt x="267" y="92"/>
                    <a:pt x="268" y="109"/>
                  </a:cubicBezTo>
                  <a:cubicBezTo>
                    <a:pt x="269" y="109"/>
                    <a:pt x="269" y="109"/>
                    <a:pt x="269" y="109"/>
                  </a:cubicBezTo>
                  <a:cubicBezTo>
                    <a:pt x="277" y="109"/>
                    <a:pt x="277" y="109"/>
                    <a:pt x="277" y="101"/>
                  </a:cubicBezTo>
                  <a:cubicBezTo>
                    <a:pt x="276" y="88"/>
                    <a:pt x="276" y="75"/>
                    <a:pt x="275" y="62"/>
                  </a:cubicBezTo>
                  <a:cubicBezTo>
                    <a:pt x="275" y="60"/>
                    <a:pt x="275" y="58"/>
                    <a:pt x="275" y="56"/>
                  </a:cubicBezTo>
                  <a:cubicBezTo>
                    <a:pt x="287" y="54"/>
                    <a:pt x="299" y="52"/>
                    <a:pt x="312" y="49"/>
                  </a:cubicBezTo>
                  <a:cubicBezTo>
                    <a:pt x="313" y="66"/>
                    <a:pt x="314" y="82"/>
                    <a:pt x="314" y="99"/>
                  </a:cubicBezTo>
                  <a:cubicBezTo>
                    <a:pt x="318" y="99"/>
                    <a:pt x="320" y="98"/>
                    <a:pt x="323" y="98"/>
                  </a:cubicBezTo>
                  <a:cubicBezTo>
                    <a:pt x="323" y="97"/>
                    <a:pt x="324" y="96"/>
                    <a:pt x="323" y="96"/>
                  </a:cubicBezTo>
                  <a:cubicBezTo>
                    <a:pt x="323" y="81"/>
                    <a:pt x="322" y="66"/>
                    <a:pt x="321" y="51"/>
                  </a:cubicBezTo>
                  <a:cubicBezTo>
                    <a:pt x="321" y="48"/>
                    <a:pt x="322" y="47"/>
                    <a:pt x="325" y="47"/>
                  </a:cubicBezTo>
                  <a:cubicBezTo>
                    <a:pt x="334" y="45"/>
                    <a:pt x="343" y="43"/>
                    <a:pt x="352" y="41"/>
                  </a:cubicBezTo>
                  <a:cubicBezTo>
                    <a:pt x="353" y="41"/>
                    <a:pt x="354" y="41"/>
                    <a:pt x="355" y="40"/>
                  </a:cubicBezTo>
                  <a:cubicBezTo>
                    <a:pt x="355" y="45"/>
                    <a:pt x="355" y="50"/>
                    <a:pt x="356" y="54"/>
                  </a:cubicBezTo>
                  <a:cubicBezTo>
                    <a:pt x="356" y="65"/>
                    <a:pt x="357" y="76"/>
                    <a:pt x="357" y="87"/>
                  </a:cubicBezTo>
                  <a:cubicBezTo>
                    <a:pt x="357" y="90"/>
                    <a:pt x="358" y="91"/>
                    <a:pt x="360" y="90"/>
                  </a:cubicBezTo>
                  <a:cubicBezTo>
                    <a:pt x="362" y="90"/>
                    <a:pt x="364" y="90"/>
                    <a:pt x="366" y="90"/>
                  </a:cubicBezTo>
                  <a:cubicBezTo>
                    <a:pt x="366" y="73"/>
                    <a:pt x="365" y="55"/>
                    <a:pt x="364" y="38"/>
                  </a:cubicBezTo>
                  <a:cubicBezTo>
                    <a:pt x="374" y="36"/>
                    <a:pt x="383" y="33"/>
                    <a:pt x="393" y="31"/>
                  </a:cubicBezTo>
                  <a:cubicBezTo>
                    <a:pt x="394" y="48"/>
                    <a:pt x="395" y="65"/>
                    <a:pt x="396" y="82"/>
                  </a:cubicBezTo>
                  <a:cubicBezTo>
                    <a:pt x="399" y="81"/>
                    <a:pt x="401" y="81"/>
                    <a:pt x="404" y="81"/>
                  </a:cubicBezTo>
                  <a:cubicBezTo>
                    <a:pt x="404" y="78"/>
                    <a:pt x="404" y="75"/>
                    <a:pt x="404" y="72"/>
                  </a:cubicBezTo>
                  <a:cubicBezTo>
                    <a:pt x="404" y="58"/>
                    <a:pt x="403" y="44"/>
                    <a:pt x="402" y="31"/>
                  </a:cubicBezTo>
                  <a:cubicBezTo>
                    <a:pt x="402" y="30"/>
                    <a:pt x="403" y="28"/>
                    <a:pt x="404" y="28"/>
                  </a:cubicBezTo>
                  <a:cubicBezTo>
                    <a:pt x="412" y="25"/>
                    <a:pt x="421" y="23"/>
                    <a:pt x="429" y="20"/>
                  </a:cubicBezTo>
                  <a:cubicBezTo>
                    <a:pt x="430" y="37"/>
                    <a:pt x="431" y="54"/>
                    <a:pt x="432" y="71"/>
                  </a:cubicBezTo>
                  <a:cubicBezTo>
                    <a:pt x="435" y="71"/>
                    <a:pt x="438" y="70"/>
                    <a:pt x="441" y="70"/>
                  </a:cubicBezTo>
                  <a:cubicBezTo>
                    <a:pt x="440" y="52"/>
                    <a:pt x="439" y="35"/>
                    <a:pt x="439" y="17"/>
                  </a:cubicBezTo>
                  <a:cubicBezTo>
                    <a:pt x="452" y="11"/>
                    <a:pt x="466" y="6"/>
                    <a:pt x="479" y="0"/>
                  </a:cubicBezTo>
                  <a:cubicBezTo>
                    <a:pt x="479" y="0"/>
                    <a:pt x="479" y="1"/>
                    <a:pt x="479" y="2"/>
                  </a:cubicBezTo>
                  <a:cubicBezTo>
                    <a:pt x="481" y="39"/>
                    <a:pt x="482" y="76"/>
                    <a:pt x="484" y="113"/>
                  </a:cubicBezTo>
                  <a:cubicBezTo>
                    <a:pt x="484" y="116"/>
                    <a:pt x="484" y="118"/>
                    <a:pt x="480" y="119"/>
                  </a:cubicBezTo>
                  <a:cubicBezTo>
                    <a:pt x="453" y="127"/>
                    <a:pt x="427" y="136"/>
                    <a:pt x="399" y="143"/>
                  </a:cubicBezTo>
                  <a:cubicBezTo>
                    <a:pt x="378" y="149"/>
                    <a:pt x="355" y="154"/>
                    <a:pt x="333" y="159"/>
                  </a:cubicBezTo>
                  <a:cubicBezTo>
                    <a:pt x="304" y="165"/>
                    <a:pt x="274" y="170"/>
                    <a:pt x="245" y="173"/>
                  </a:cubicBezTo>
                  <a:cubicBezTo>
                    <a:pt x="218" y="175"/>
                    <a:pt x="192" y="178"/>
                    <a:pt x="166" y="180"/>
                  </a:cubicBezTo>
                  <a:cubicBezTo>
                    <a:pt x="146" y="181"/>
                    <a:pt x="127" y="182"/>
                    <a:pt x="107" y="183"/>
                  </a:cubicBezTo>
                  <a:cubicBezTo>
                    <a:pt x="87" y="184"/>
                    <a:pt x="67" y="185"/>
                    <a:pt x="48" y="186"/>
                  </a:cubicBezTo>
                  <a:cubicBezTo>
                    <a:pt x="44" y="186"/>
                    <a:pt x="43" y="185"/>
                    <a:pt x="42" y="182"/>
                  </a:cubicBezTo>
                  <a:cubicBezTo>
                    <a:pt x="38" y="163"/>
                    <a:pt x="34" y="145"/>
                    <a:pt x="27" y="127"/>
                  </a:cubicBezTo>
                  <a:cubicBezTo>
                    <a:pt x="20" y="111"/>
                    <a:pt x="12" y="96"/>
                    <a:pt x="2" y="82"/>
                  </a:cubicBezTo>
                  <a:cubicBezTo>
                    <a:pt x="1" y="82"/>
                    <a:pt x="1" y="81"/>
                    <a:pt x="0" y="80"/>
                  </a:cubicBezTo>
                  <a:cubicBezTo>
                    <a:pt x="14" y="79"/>
                    <a:pt x="28" y="79"/>
                    <a:pt x="43" y="78"/>
                  </a:cubicBezTo>
                  <a:cubicBezTo>
                    <a:pt x="43" y="96"/>
                    <a:pt x="44" y="114"/>
                    <a:pt x="45" y="132"/>
                  </a:cubicBezTo>
                  <a:cubicBezTo>
                    <a:pt x="48" y="132"/>
                    <a:pt x="51" y="132"/>
                    <a:pt x="54" y="132"/>
                  </a:cubicBezTo>
                  <a:cubicBezTo>
                    <a:pt x="53" y="114"/>
                    <a:pt x="53" y="96"/>
                    <a:pt x="52" y="77"/>
                  </a:cubicBezTo>
                  <a:cubicBezTo>
                    <a:pt x="64" y="77"/>
                    <a:pt x="76" y="76"/>
                    <a:pt x="89" y="75"/>
                  </a:cubicBezTo>
                  <a:cubicBezTo>
                    <a:pt x="89" y="92"/>
                    <a:pt x="90" y="109"/>
                    <a:pt x="91" y="127"/>
                  </a:cubicBezTo>
                  <a:cubicBezTo>
                    <a:pt x="94" y="126"/>
                    <a:pt x="97" y="126"/>
                    <a:pt x="100" y="126"/>
                  </a:cubicBezTo>
                  <a:cubicBezTo>
                    <a:pt x="99" y="109"/>
                    <a:pt x="99" y="92"/>
                    <a:pt x="98" y="75"/>
                  </a:cubicBezTo>
                  <a:cubicBezTo>
                    <a:pt x="109" y="74"/>
                    <a:pt x="120" y="73"/>
                    <a:pt x="131" y="72"/>
                  </a:cubicBezTo>
                  <a:cubicBezTo>
                    <a:pt x="132" y="89"/>
                    <a:pt x="132" y="105"/>
                    <a:pt x="133" y="122"/>
                  </a:cubicBezTo>
                  <a:cubicBezTo>
                    <a:pt x="136" y="122"/>
                    <a:pt x="139" y="122"/>
                    <a:pt x="142" y="122"/>
                  </a:cubicBezTo>
                  <a:cubicBezTo>
                    <a:pt x="141" y="105"/>
                    <a:pt x="141" y="88"/>
                    <a:pt x="140" y="72"/>
                  </a:cubicBezTo>
                  <a:cubicBezTo>
                    <a:pt x="153" y="71"/>
                    <a:pt x="165" y="70"/>
                    <a:pt x="178" y="68"/>
                  </a:cubicBezTo>
                  <a:cubicBezTo>
                    <a:pt x="179" y="85"/>
                    <a:pt x="180" y="101"/>
                    <a:pt x="181" y="118"/>
                  </a:cubicBezTo>
                  <a:cubicBezTo>
                    <a:pt x="181" y="118"/>
                    <a:pt x="181" y="118"/>
                    <a:pt x="181" y="118"/>
                  </a:cubicBezTo>
                  <a:cubicBezTo>
                    <a:pt x="190" y="119"/>
                    <a:pt x="190" y="119"/>
                    <a:pt x="189" y="111"/>
                  </a:cubicBezTo>
                  <a:cubicBezTo>
                    <a:pt x="189" y="98"/>
                    <a:pt x="188" y="85"/>
                    <a:pt x="187" y="72"/>
                  </a:cubicBezTo>
                  <a:cubicBezTo>
                    <a:pt x="187" y="70"/>
                    <a:pt x="187" y="69"/>
                    <a:pt x="187" y="68"/>
                  </a:cubicBezTo>
                  <a:close/>
                </a:path>
              </a:pathLst>
            </a:custGeom>
            <a:solidFill>
              <a:srgbClr val="FFC000"/>
            </a:solidFill>
            <a:ln>
              <a:noFill/>
            </a:ln>
          </p:spPr>
          <p:txBody>
            <a:bodyPr vert="horz" wrap="square" lIns="91440" tIns="45720" rIns="91440" bIns="45720" numCol="1" anchor="t" anchorCtr="0" compatLnSpc="1">
              <a:prstTxWarp prst="textNoShape">
                <a:avLst/>
              </a:prstTxWarp>
            </a:bodyPr>
            <a:lstStyle/>
            <a:p>
              <a:pPr algn="r" rtl="1"/>
              <a:endParaRPr lang="es-PE">
                <a:cs typeface="B Nazanin" panose="00000700000000000000" pitchFamily="2" charset="-78"/>
              </a:endParaRPr>
            </a:p>
          </p:txBody>
        </p:sp>
        <p:sp>
          <p:nvSpPr>
            <p:cNvPr id="63" name="Freeform 6">
              <a:extLst>
                <a:ext uri="{FF2B5EF4-FFF2-40B4-BE49-F238E27FC236}">
                  <a16:creationId xmlns:a16="http://schemas.microsoft.com/office/drawing/2014/main" id="{6D053FC5-BCE5-4BAA-8C11-ED746E002F7A}"/>
                </a:ext>
              </a:extLst>
            </p:cNvPr>
            <p:cNvSpPr>
              <a:spLocks/>
            </p:cNvSpPr>
            <p:nvPr/>
          </p:nvSpPr>
          <p:spPr bwMode="auto">
            <a:xfrm>
              <a:off x="11461750" y="6291263"/>
              <a:ext cx="461963" cy="198438"/>
            </a:xfrm>
            <a:custGeom>
              <a:avLst/>
              <a:gdLst>
                <a:gd name="T0" fmla="*/ 1 w 320"/>
                <a:gd name="T1" fmla="*/ 138 h 138"/>
                <a:gd name="T2" fmla="*/ 23 w 320"/>
                <a:gd name="T3" fmla="*/ 48 h 138"/>
                <a:gd name="T4" fmla="*/ 63 w 320"/>
                <a:gd name="T5" fmla="*/ 11 h 138"/>
                <a:gd name="T6" fmla="*/ 123 w 320"/>
                <a:gd name="T7" fmla="*/ 8 h 138"/>
                <a:gd name="T8" fmla="*/ 143 w 320"/>
                <a:gd name="T9" fmla="*/ 17 h 138"/>
                <a:gd name="T10" fmla="*/ 185 w 320"/>
                <a:gd name="T11" fmla="*/ 16 h 138"/>
                <a:gd name="T12" fmla="*/ 253 w 320"/>
                <a:gd name="T13" fmla="*/ 7 h 138"/>
                <a:gd name="T14" fmla="*/ 298 w 320"/>
                <a:gd name="T15" fmla="*/ 40 h 138"/>
                <a:gd name="T16" fmla="*/ 320 w 320"/>
                <a:gd name="T17" fmla="*/ 87 h 138"/>
                <a:gd name="T18" fmla="*/ 320 w 320"/>
                <a:gd name="T19" fmla="*/ 88 h 138"/>
                <a:gd name="T20" fmla="*/ 1 w 320"/>
                <a:gd name="T21" fmla="*/ 138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20" h="138">
                  <a:moveTo>
                    <a:pt x="1" y="138"/>
                  </a:moveTo>
                  <a:cubicBezTo>
                    <a:pt x="0" y="106"/>
                    <a:pt x="6" y="76"/>
                    <a:pt x="23" y="48"/>
                  </a:cubicBezTo>
                  <a:cubicBezTo>
                    <a:pt x="33" y="32"/>
                    <a:pt x="45" y="19"/>
                    <a:pt x="63" y="11"/>
                  </a:cubicBezTo>
                  <a:cubicBezTo>
                    <a:pt x="82" y="2"/>
                    <a:pt x="102" y="1"/>
                    <a:pt x="123" y="8"/>
                  </a:cubicBezTo>
                  <a:cubicBezTo>
                    <a:pt x="130" y="10"/>
                    <a:pt x="136" y="14"/>
                    <a:pt x="143" y="17"/>
                  </a:cubicBezTo>
                  <a:cubicBezTo>
                    <a:pt x="157" y="25"/>
                    <a:pt x="171" y="24"/>
                    <a:pt x="185" y="16"/>
                  </a:cubicBezTo>
                  <a:cubicBezTo>
                    <a:pt x="206" y="4"/>
                    <a:pt x="229" y="0"/>
                    <a:pt x="253" y="7"/>
                  </a:cubicBezTo>
                  <a:cubicBezTo>
                    <a:pt x="272" y="12"/>
                    <a:pt x="286" y="24"/>
                    <a:pt x="298" y="40"/>
                  </a:cubicBezTo>
                  <a:cubicBezTo>
                    <a:pt x="308" y="54"/>
                    <a:pt x="316" y="70"/>
                    <a:pt x="320" y="87"/>
                  </a:cubicBezTo>
                  <a:cubicBezTo>
                    <a:pt x="320" y="87"/>
                    <a:pt x="320" y="88"/>
                    <a:pt x="320" y="88"/>
                  </a:cubicBezTo>
                  <a:cubicBezTo>
                    <a:pt x="216" y="119"/>
                    <a:pt x="109" y="133"/>
                    <a:pt x="1" y="138"/>
                  </a:cubicBezTo>
                  <a:close/>
                </a:path>
              </a:pathLst>
            </a:custGeom>
            <a:solidFill>
              <a:srgbClr val="FFC000"/>
            </a:solidFill>
            <a:ln>
              <a:noFill/>
            </a:ln>
          </p:spPr>
          <p:txBody>
            <a:bodyPr vert="horz" wrap="square" lIns="91440" tIns="45720" rIns="91440" bIns="45720" numCol="1" anchor="t" anchorCtr="0" compatLnSpc="1">
              <a:prstTxWarp prst="textNoShape">
                <a:avLst/>
              </a:prstTxWarp>
            </a:bodyPr>
            <a:lstStyle/>
            <a:p>
              <a:pPr algn="r" rtl="1"/>
              <a:endParaRPr lang="es-PE">
                <a:cs typeface="B Nazanin" panose="00000700000000000000" pitchFamily="2" charset="-78"/>
              </a:endParaRPr>
            </a:p>
          </p:txBody>
        </p:sp>
        <p:sp>
          <p:nvSpPr>
            <p:cNvPr id="64" name="Freeform 7">
              <a:extLst>
                <a:ext uri="{FF2B5EF4-FFF2-40B4-BE49-F238E27FC236}">
                  <a16:creationId xmlns:a16="http://schemas.microsoft.com/office/drawing/2014/main" id="{26F7FD35-32AD-4CF1-A485-7A3B752A25FF}"/>
                </a:ext>
              </a:extLst>
            </p:cNvPr>
            <p:cNvSpPr>
              <a:spLocks/>
            </p:cNvSpPr>
            <p:nvPr/>
          </p:nvSpPr>
          <p:spPr bwMode="auto">
            <a:xfrm>
              <a:off x="11503025" y="6099175"/>
              <a:ext cx="192088" cy="190500"/>
            </a:xfrm>
            <a:custGeom>
              <a:avLst/>
              <a:gdLst>
                <a:gd name="T0" fmla="*/ 115 w 134"/>
                <a:gd name="T1" fmla="*/ 123 h 132"/>
                <a:gd name="T2" fmla="*/ 43 w 134"/>
                <a:gd name="T3" fmla="*/ 32 h 132"/>
                <a:gd name="T4" fmla="*/ 42 w 134"/>
                <a:gd name="T5" fmla="*/ 33 h 132"/>
                <a:gd name="T6" fmla="*/ 49 w 134"/>
                <a:gd name="T7" fmla="*/ 38 h 132"/>
                <a:gd name="T8" fmla="*/ 56 w 134"/>
                <a:gd name="T9" fmla="*/ 43 h 132"/>
                <a:gd name="T10" fmla="*/ 101 w 134"/>
                <a:gd name="T11" fmla="*/ 107 h 132"/>
                <a:gd name="T12" fmla="*/ 103 w 134"/>
                <a:gd name="T13" fmla="*/ 120 h 132"/>
                <a:gd name="T14" fmla="*/ 95 w 134"/>
                <a:gd name="T15" fmla="*/ 131 h 132"/>
                <a:gd name="T16" fmla="*/ 68 w 134"/>
                <a:gd name="T17" fmla="*/ 128 h 132"/>
                <a:gd name="T18" fmla="*/ 18 w 134"/>
                <a:gd name="T19" fmla="*/ 84 h 132"/>
                <a:gd name="T20" fmla="*/ 2 w 134"/>
                <a:gd name="T21" fmla="*/ 28 h 132"/>
                <a:gd name="T22" fmla="*/ 1 w 134"/>
                <a:gd name="T23" fmla="*/ 12 h 132"/>
                <a:gd name="T24" fmla="*/ 12 w 134"/>
                <a:gd name="T25" fmla="*/ 1 h 132"/>
                <a:gd name="T26" fmla="*/ 71 w 134"/>
                <a:gd name="T27" fmla="*/ 14 h 132"/>
                <a:gd name="T28" fmla="*/ 110 w 134"/>
                <a:gd name="T29" fmla="*/ 37 h 132"/>
                <a:gd name="T30" fmla="*/ 132 w 134"/>
                <a:gd name="T31" fmla="*/ 81 h 132"/>
                <a:gd name="T32" fmla="*/ 120 w 134"/>
                <a:gd name="T33" fmla="*/ 119 h 132"/>
                <a:gd name="T34" fmla="*/ 115 w 134"/>
                <a:gd name="T35" fmla="*/ 123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34" h="132">
                  <a:moveTo>
                    <a:pt x="115" y="123"/>
                  </a:moveTo>
                  <a:cubicBezTo>
                    <a:pt x="103" y="83"/>
                    <a:pt x="81" y="51"/>
                    <a:pt x="43" y="32"/>
                  </a:cubicBezTo>
                  <a:cubicBezTo>
                    <a:pt x="43" y="32"/>
                    <a:pt x="43" y="32"/>
                    <a:pt x="42" y="33"/>
                  </a:cubicBezTo>
                  <a:cubicBezTo>
                    <a:pt x="45" y="34"/>
                    <a:pt x="47" y="36"/>
                    <a:pt x="49" y="38"/>
                  </a:cubicBezTo>
                  <a:cubicBezTo>
                    <a:pt x="52" y="39"/>
                    <a:pt x="54" y="41"/>
                    <a:pt x="56" y="43"/>
                  </a:cubicBezTo>
                  <a:cubicBezTo>
                    <a:pt x="77" y="60"/>
                    <a:pt x="93" y="81"/>
                    <a:pt x="101" y="107"/>
                  </a:cubicBezTo>
                  <a:cubicBezTo>
                    <a:pt x="102" y="112"/>
                    <a:pt x="103" y="116"/>
                    <a:pt x="103" y="120"/>
                  </a:cubicBezTo>
                  <a:cubicBezTo>
                    <a:pt x="104" y="127"/>
                    <a:pt x="101" y="130"/>
                    <a:pt x="95" y="131"/>
                  </a:cubicBezTo>
                  <a:cubicBezTo>
                    <a:pt x="85" y="132"/>
                    <a:pt x="76" y="131"/>
                    <a:pt x="68" y="128"/>
                  </a:cubicBezTo>
                  <a:cubicBezTo>
                    <a:pt x="46" y="119"/>
                    <a:pt x="29" y="105"/>
                    <a:pt x="18" y="84"/>
                  </a:cubicBezTo>
                  <a:cubicBezTo>
                    <a:pt x="10" y="66"/>
                    <a:pt x="5" y="47"/>
                    <a:pt x="2" y="28"/>
                  </a:cubicBezTo>
                  <a:cubicBezTo>
                    <a:pt x="2" y="23"/>
                    <a:pt x="1" y="17"/>
                    <a:pt x="1" y="12"/>
                  </a:cubicBezTo>
                  <a:cubicBezTo>
                    <a:pt x="0" y="4"/>
                    <a:pt x="4" y="0"/>
                    <a:pt x="12" y="1"/>
                  </a:cubicBezTo>
                  <a:cubicBezTo>
                    <a:pt x="32" y="4"/>
                    <a:pt x="52" y="7"/>
                    <a:pt x="71" y="14"/>
                  </a:cubicBezTo>
                  <a:cubicBezTo>
                    <a:pt x="85" y="19"/>
                    <a:pt x="99" y="26"/>
                    <a:pt x="110" y="37"/>
                  </a:cubicBezTo>
                  <a:cubicBezTo>
                    <a:pt x="121" y="50"/>
                    <a:pt x="130" y="64"/>
                    <a:pt x="132" y="81"/>
                  </a:cubicBezTo>
                  <a:cubicBezTo>
                    <a:pt x="134" y="96"/>
                    <a:pt x="130" y="109"/>
                    <a:pt x="120" y="119"/>
                  </a:cubicBezTo>
                  <a:cubicBezTo>
                    <a:pt x="119" y="121"/>
                    <a:pt x="117" y="122"/>
                    <a:pt x="115" y="123"/>
                  </a:cubicBezTo>
                  <a:close/>
                </a:path>
              </a:pathLst>
            </a:custGeom>
            <a:solidFill>
              <a:srgbClr val="FFC000"/>
            </a:solidFill>
            <a:ln>
              <a:noFill/>
            </a:ln>
          </p:spPr>
          <p:txBody>
            <a:bodyPr vert="horz" wrap="square" lIns="91440" tIns="45720" rIns="91440" bIns="45720" numCol="1" anchor="t" anchorCtr="0" compatLnSpc="1">
              <a:prstTxWarp prst="textNoShape">
                <a:avLst/>
              </a:prstTxWarp>
            </a:bodyPr>
            <a:lstStyle/>
            <a:p>
              <a:pPr algn="r" rtl="1"/>
              <a:endParaRPr lang="es-PE">
                <a:cs typeface="B Nazanin" panose="00000700000000000000" pitchFamily="2" charset="-78"/>
              </a:endParaRPr>
            </a:p>
          </p:txBody>
        </p:sp>
        <p:sp>
          <p:nvSpPr>
            <p:cNvPr id="65" name="Freeform 8">
              <a:extLst>
                <a:ext uri="{FF2B5EF4-FFF2-40B4-BE49-F238E27FC236}">
                  <a16:creationId xmlns:a16="http://schemas.microsoft.com/office/drawing/2014/main" id="{18A04886-8919-44E4-B805-169D52BFDEB8}"/>
                </a:ext>
              </a:extLst>
            </p:cNvPr>
            <p:cNvSpPr>
              <a:spLocks/>
            </p:cNvSpPr>
            <p:nvPr/>
          </p:nvSpPr>
          <p:spPr bwMode="auto">
            <a:xfrm>
              <a:off x="11299825" y="6316663"/>
              <a:ext cx="171450" cy="177800"/>
            </a:xfrm>
            <a:custGeom>
              <a:avLst/>
              <a:gdLst>
                <a:gd name="T0" fmla="*/ 119 w 119"/>
                <a:gd name="T1" fmla="*/ 44 h 123"/>
                <a:gd name="T2" fmla="*/ 105 w 119"/>
                <a:gd name="T3" fmla="*/ 121 h 123"/>
                <a:gd name="T4" fmla="*/ 97 w 119"/>
                <a:gd name="T5" fmla="*/ 121 h 123"/>
                <a:gd name="T6" fmla="*/ 58 w 119"/>
                <a:gd name="T7" fmla="*/ 123 h 123"/>
                <a:gd name="T8" fmla="*/ 49 w 119"/>
                <a:gd name="T9" fmla="*/ 122 h 123"/>
                <a:gd name="T10" fmla="*/ 6 w 119"/>
                <a:gd name="T11" fmla="*/ 101 h 123"/>
                <a:gd name="T12" fmla="*/ 4 w 119"/>
                <a:gd name="T13" fmla="*/ 98 h 123"/>
                <a:gd name="T14" fmla="*/ 0 w 119"/>
                <a:gd name="T15" fmla="*/ 2 h 123"/>
                <a:gd name="T16" fmla="*/ 0 w 119"/>
                <a:gd name="T17" fmla="*/ 0 h 123"/>
                <a:gd name="T18" fmla="*/ 119 w 119"/>
                <a:gd name="T19" fmla="*/ 44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9" h="123">
                  <a:moveTo>
                    <a:pt x="119" y="44"/>
                  </a:moveTo>
                  <a:cubicBezTo>
                    <a:pt x="108" y="68"/>
                    <a:pt x="104" y="94"/>
                    <a:pt x="105" y="121"/>
                  </a:cubicBezTo>
                  <a:cubicBezTo>
                    <a:pt x="102" y="121"/>
                    <a:pt x="100" y="121"/>
                    <a:pt x="97" y="121"/>
                  </a:cubicBezTo>
                  <a:cubicBezTo>
                    <a:pt x="84" y="122"/>
                    <a:pt x="71" y="123"/>
                    <a:pt x="58" y="123"/>
                  </a:cubicBezTo>
                  <a:cubicBezTo>
                    <a:pt x="55" y="123"/>
                    <a:pt x="52" y="123"/>
                    <a:pt x="49" y="122"/>
                  </a:cubicBezTo>
                  <a:cubicBezTo>
                    <a:pt x="35" y="115"/>
                    <a:pt x="20" y="108"/>
                    <a:pt x="6" y="101"/>
                  </a:cubicBezTo>
                  <a:cubicBezTo>
                    <a:pt x="5" y="101"/>
                    <a:pt x="4" y="99"/>
                    <a:pt x="4" y="98"/>
                  </a:cubicBezTo>
                  <a:cubicBezTo>
                    <a:pt x="2" y="66"/>
                    <a:pt x="1" y="34"/>
                    <a:pt x="0" y="2"/>
                  </a:cubicBezTo>
                  <a:cubicBezTo>
                    <a:pt x="0" y="1"/>
                    <a:pt x="0" y="1"/>
                    <a:pt x="0" y="0"/>
                  </a:cubicBezTo>
                  <a:cubicBezTo>
                    <a:pt x="39" y="15"/>
                    <a:pt x="78" y="32"/>
                    <a:pt x="119" y="44"/>
                  </a:cubicBezTo>
                  <a:close/>
                </a:path>
              </a:pathLst>
            </a:custGeom>
            <a:solidFill>
              <a:srgbClr val="FFC000"/>
            </a:solidFill>
            <a:ln>
              <a:noFill/>
            </a:ln>
          </p:spPr>
          <p:txBody>
            <a:bodyPr vert="horz" wrap="square" lIns="91440" tIns="45720" rIns="91440" bIns="45720" numCol="1" anchor="t" anchorCtr="0" compatLnSpc="1">
              <a:prstTxWarp prst="textNoShape">
                <a:avLst/>
              </a:prstTxWarp>
            </a:bodyPr>
            <a:lstStyle/>
            <a:p>
              <a:pPr algn="r" rtl="1"/>
              <a:endParaRPr lang="es-PE">
                <a:cs typeface="B Nazanin" panose="00000700000000000000" pitchFamily="2" charset="-78"/>
              </a:endParaRPr>
            </a:p>
          </p:txBody>
        </p:sp>
        <p:sp>
          <p:nvSpPr>
            <p:cNvPr id="66" name="Freeform 9">
              <a:extLst>
                <a:ext uri="{FF2B5EF4-FFF2-40B4-BE49-F238E27FC236}">
                  <a16:creationId xmlns:a16="http://schemas.microsoft.com/office/drawing/2014/main" id="{089A7BE5-9377-4F1B-BF2B-03AB06EF6099}"/>
                </a:ext>
              </a:extLst>
            </p:cNvPr>
            <p:cNvSpPr>
              <a:spLocks/>
            </p:cNvSpPr>
            <p:nvPr/>
          </p:nvSpPr>
          <p:spPr bwMode="auto">
            <a:xfrm>
              <a:off x="11547475" y="6621463"/>
              <a:ext cx="342900" cy="95250"/>
            </a:xfrm>
            <a:custGeom>
              <a:avLst/>
              <a:gdLst>
                <a:gd name="T0" fmla="*/ 238 w 238"/>
                <a:gd name="T1" fmla="*/ 1 h 66"/>
                <a:gd name="T2" fmla="*/ 225 w 238"/>
                <a:gd name="T3" fmla="*/ 18 h 66"/>
                <a:gd name="T4" fmla="*/ 177 w 238"/>
                <a:gd name="T5" fmla="*/ 54 h 66"/>
                <a:gd name="T6" fmla="*/ 142 w 238"/>
                <a:gd name="T7" fmla="*/ 64 h 66"/>
                <a:gd name="T8" fmla="*/ 109 w 238"/>
                <a:gd name="T9" fmla="*/ 53 h 66"/>
                <a:gd name="T10" fmla="*/ 101 w 238"/>
                <a:gd name="T11" fmla="*/ 53 h 66"/>
                <a:gd name="T12" fmla="*/ 47 w 238"/>
                <a:gd name="T13" fmla="*/ 60 h 66"/>
                <a:gd name="T14" fmla="*/ 1 w 238"/>
                <a:gd name="T15" fmla="*/ 35 h 66"/>
                <a:gd name="T16" fmla="*/ 0 w 238"/>
                <a:gd name="T17" fmla="*/ 33 h 66"/>
                <a:gd name="T18" fmla="*/ 238 w 238"/>
                <a:gd name="T19" fmla="*/ 0 h 66"/>
                <a:gd name="T20" fmla="*/ 238 w 238"/>
                <a:gd name="T21" fmla="*/ 1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8" h="66">
                  <a:moveTo>
                    <a:pt x="238" y="1"/>
                  </a:moveTo>
                  <a:cubicBezTo>
                    <a:pt x="234" y="7"/>
                    <a:pt x="230" y="12"/>
                    <a:pt x="225" y="18"/>
                  </a:cubicBezTo>
                  <a:cubicBezTo>
                    <a:pt x="211" y="33"/>
                    <a:pt x="195" y="45"/>
                    <a:pt x="177" y="54"/>
                  </a:cubicBezTo>
                  <a:cubicBezTo>
                    <a:pt x="166" y="59"/>
                    <a:pt x="155" y="63"/>
                    <a:pt x="142" y="64"/>
                  </a:cubicBezTo>
                  <a:cubicBezTo>
                    <a:pt x="130" y="64"/>
                    <a:pt x="119" y="60"/>
                    <a:pt x="109" y="53"/>
                  </a:cubicBezTo>
                  <a:cubicBezTo>
                    <a:pt x="106" y="52"/>
                    <a:pt x="104" y="51"/>
                    <a:pt x="101" y="53"/>
                  </a:cubicBezTo>
                  <a:cubicBezTo>
                    <a:pt x="84" y="65"/>
                    <a:pt x="66" y="66"/>
                    <a:pt x="47" y="60"/>
                  </a:cubicBezTo>
                  <a:cubicBezTo>
                    <a:pt x="30" y="55"/>
                    <a:pt x="15" y="46"/>
                    <a:pt x="1" y="35"/>
                  </a:cubicBezTo>
                  <a:cubicBezTo>
                    <a:pt x="1" y="34"/>
                    <a:pt x="1" y="34"/>
                    <a:pt x="0" y="33"/>
                  </a:cubicBezTo>
                  <a:cubicBezTo>
                    <a:pt x="81" y="29"/>
                    <a:pt x="160" y="21"/>
                    <a:pt x="238" y="0"/>
                  </a:cubicBezTo>
                  <a:cubicBezTo>
                    <a:pt x="238" y="0"/>
                    <a:pt x="238" y="1"/>
                    <a:pt x="238" y="1"/>
                  </a:cubicBezTo>
                  <a:close/>
                </a:path>
              </a:pathLst>
            </a:custGeom>
            <a:solidFill>
              <a:srgbClr val="FFC000"/>
            </a:solidFill>
            <a:ln>
              <a:noFill/>
            </a:ln>
          </p:spPr>
          <p:txBody>
            <a:bodyPr vert="horz" wrap="square" lIns="91440" tIns="45720" rIns="91440" bIns="45720" numCol="1" anchor="t" anchorCtr="0" compatLnSpc="1">
              <a:prstTxWarp prst="textNoShape">
                <a:avLst/>
              </a:prstTxWarp>
            </a:bodyPr>
            <a:lstStyle/>
            <a:p>
              <a:pPr algn="r" rtl="1"/>
              <a:endParaRPr lang="es-PE">
                <a:cs typeface="B Nazanin" panose="00000700000000000000" pitchFamily="2" charset="-78"/>
              </a:endParaRPr>
            </a:p>
          </p:txBody>
        </p:sp>
        <p:sp>
          <p:nvSpPr>
            <p:cNvPr id="67" name="Freeform 10">
              <a:extLst>
                <a:ext uri="{FF2B5EF4-FFF2-40B4-BE49-F238E27FC236}">
                  <a16:creationId xmlns:a16="http://schemas.microsoft.com/office/drawing/2014/main" id="{016C057F-6E9E-4FD7-B20E-2CD46AE91150}"/>
                </a:ext>
              </a:extLst>
            </p:cNvPr>
            <p:cNvSpPr>
              <a:spLocks/>
            </p:cNvSpPr>
            <p:nvPr/>
          </p:nvSpPr>
          <p:spPr bwMode="auto">
            <a:xfrm>
              <a:off x="11904663" y="6340475"/>
              <a:ext cx="119063" cy="76200"/>
            </a:xfrm>
            <a:custGeom>
              <a:avLst/>
              <a:gdLst>
                <a:gd name="T0" fmla="*/ 0 w 83"/>
                <a:gd name="T1" fmla="*/ 3 h 53"/>
                <a:gd name="T2" fmla="*/ 11 w 83"/>
                <a:gd name="T3" fmla="*/ 2 h 53"/>
                <a:gd name="T4" fmla="*/ 60 w 83"/>
                <a:gd name="T5" fmla="*/ 4 h 53"/>
                <a:gd name="T6" fmla="*/ 76 w 83"/>
                <a:gd name="T7" fmla="*/ 12 h 53"/>
                <a:gd name="T8" fmla="*/ 75 w 83"/>
                <a:gd name="T9" fmla="*/ 31 h 53"/>
                <a:gd name="T10" fmla="*/ 39 w 83"/>
                <a:gd name="T11" fmla="*/ 48 h 53"/>
                <a:gd name="T12" fmla="*/ 22 w 83"/>
                <a:gd name="T13" fmla="*/ 53 h 53"/>
                <a:gd name="T14" fmla="*/ 0 w 83"/>
                <a:gd name="T15" fmla="*/ 3 h 5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3" h="53">
                  <a:moveTo>
                    <a:pt x="0" y="3"/>
                  </a:moveTo>
                  <a:cubicBezTo>
                    <a:pt x="4" y="2"/>
                    <a:pt x="7" y="2"/>
                    <a:pt x="11" y="2"/>
                  </a:cubicBezTo>
                  <a:cubicBezTo>
                    <a:pt x="27" y="1"/>
                    <a:pt x="44" y="0"/>
                    <a:pt x="60" y="4"/>
                  </a:cubicBezTo>
                  <a:cubicBezTo>
                    <a:pt x="66" y="6"/>
                    <a:pt x="71" y="8"/>
                    <a:pt x="76" y="12"/>
                  </a:cubicBezTo>
                  <a:cubicBezTo>
                    <a:pt x="83" y="18"/>
                    <a:pt x="83" y="26"/>
                    <a:pt x="75" y="31"/>
                  </a:cubicBezTo>
                  <a:cubicBezTo>
                    <a:pt x="64" y="39"/>
                    <a:pt x="52" y="43"/>
                    <a:pt x="39" y="48"/>
                  </a:cubicBezTo>
                  <a:cubicBezTo>
                    <a:pt x="34" y="49"/>
                    <a:pt x="28" y="51"/>
                    <a:pt x="22" y="53"/>
                  </a:cubicBezTo>
                  <a:cubicBezTo>
                    <a:pt x="18" y="35"/>
                    <a:pt x="11" y="18"/>
                    <a:pt x="0" y="3"/>
                  </a:cubicBezTo>
                  <a:close/>
                </a:path>
              </a:pathLst>
            </a:custGeom>
            <a:solidFill>
              <a:srgbClr val="FFC000"/>
            </a:solidFill>
            <a:ln>
              <a:noFill/>
            </a:ln>
          </p:spPr>
          <p:txBody>
            <a:bodyPr vert="horz" wrap="square" lIns="91440" tIns="45720" rIns="91440" bIns="45720" numCol="1" anchor="t" anchorCtr="0" compatLnSpc="1">
              <a:prstTxWarp prst="textNoShape">
                <a:avLst/>
              </a:prstTxWarp>
            </a:bodyPr>
            <a:lstStyle/>
            <a:p>
              <a:pPr algn="r" rtl="1"/>
              <a:endParaRPr lang="es-PE">
                <a:cs typeface="B Nazanin" panose="00000700000000000000" pitchFamily="2" charset="-78"/>
              </a:endParaRPr>
            </a:p>
          </p:txBody>
        </p:sp>
        <p:sp>
          <p:nvSpPr>
            <p:cNvPr id="68" name="Freeform 11">
              <a:extLst>
                <a:ext uri="{FF2B5EF4-FFF2-40B4-BE49-F238E27FC236}">
                  <a16:creationId xmlns:a16="http://schemas.microsoft.com/office/drawing/2014/main" id="{5BDB7F20-DFEC-4434-A278-E1B9573151F8}"/>
                </a:ext>
              </a:extLst>
            </p:cNvPr>
            <p:cNvSpPr>
              <a:spLocks/>
            </p:cNvSpPr>
            <p:nvPr/>
          </p:nvSpPr>
          <p:spPr bwMode="auto">
            <a:xfrm>
              <a:off x="11690350" y="6176963"/>
              <a:ext cx="82550" cy="134938"/>
            </a:xfrm>
            <a:custGeom>
              <a:avLst/>
              <a:gdLst>
                <a:gd name="T0" fmla="*/ 1 w 58"/>
                <a:gd name="T1" fmla="*/ 87 h 93"/>
                <a:gd name="T2" fmla="*/ 20 w 58"/>
                <a:gd name="T3" fmla="*/ 33 h 93"/>
                <a:gd name="T4" fmla="*/ 37 w 58"/>
                <a:gd name="T5" fmla="*/ 9 h 93"/>
                <a:gd name="T6" fmla="*/ 39 w 58"/>
                <a:gd name="T7" fmla="*/ 4 h 93"/>
                <a:gd name="T8" fmla="*/ 46 w 58"/>
                <a:gd name="T9" fmla="*/ 0 h 93"/>
                <a:gd name="T10" fmla="*/ 52 w 58"/>
                <a:gd name="T11" fmla="*/ 2 h 93"/>
                <a:gd name="T12" fmla="*/ 56 w 58"/>
                <a:gd name="T13" fmla="*/ 10 h 93"/>
                <a:gd name="T14" fmla="*/ 46 w 58"/>
                <a:gd name="T15" fmla="*/ 30 h 93"/>
                <a:gd name="T16" fmla="*/ 27 w 58"/>
                <a:gd name="T17" fmla="*/ 57 h 93"/>
                <a:gd name="T18" fmla="*/ 19 w 58"/>
                <a:gd name="T19" fmla="*/ 86 h 93"/>
                <a:gd name="T20" fmla="*/ 16 w 58"/>
                <a:gd name="T21" fmla="*/ 91 h 93"/>
                <a:gd name="T22" fmla="*/ 6 w 58"/>
                <a:gd name="T23" fmla="*/ 92 h 93"/>
                <a:gd name="T24" fmla="*/ 1 w 58"/>
                <a:gd name="T25" fmla="*/ 87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8" h="93">
                  <a:moveTo>
                    <a:pt x="1" y="87"/>
                  </a:moveTo>
                  <a:cubicBezTo>
                    <a:pt x="0" y="67"/>
                    <a:pt x="8" y="49"/>
                    <a:pt x="20" y="33"/>
                  </a:cubicBezTo>
                  <a:cubicBezTo>
                    <a:pt x="26" y="25"/>
                    <a:pt x="31" y="17"/>
                    <a:pt x="37" y="9"/>
                  </a:cubicBezTo>
                  <a:cubicBezTo>
                    <a:pt x="38" y="8"/>
                    <a:pt x="39" y="6"/>
                    <a:pt x="39" y="4"/>
                  </a:cubicBezTo>
                  <a:cubicBezTo>
                    <a:pt x="41" y="1"/>
                    <a:pt x="43" y="0"/>
                    <a:pt x="46" y="0"/>
                  </a:cubicBezTo>
                  <a:cubicBezTo>
                    <a:pt x="48" y="1"/>
                    <a:pt x="50" y="1"/>
                    <a:pt x="52" y="2"/>
                  </a:cubicBezTo>
                  <a:cubicBezTo>
                    <a:pt x="56" y="3"/>
                    <a:pt x="58" y="6"/>
                    <a:pt x="56" y="10"/>
                  </a:cubicBezTo>
                  <a:cubicBezTo>
                    <a:pt x="53" y="17"/>
                    <a:pt x="50" y="23"/>
                    <a:pt x="46" y="30"/>
                  </a:cubicBezTo>
                  <a:cubicBezTo>
                    <a:pt x="40" y="39"/>
                    <a:pt x="33" y="48"/>
                    <a:pt x="27" y="57"/>
                  </a:cubicBezTo>
                  <a:cubicBezTo>
                    <a:pt x="21" y="66"/>
                    <a:pt x="19" y="76"/>
                    <a:pt x="19" y="86"/>
                  </a:cubicBezTo>
                  <a:cubicBezTo>
                    <a:pt x="19" y="89"/>
                    <a:pt x="18" y="90"/>
                    <a:pt x="16" y="91"/>
                  </a:cubicBezTo>
                  <a:cubicBezTo>
                    <a:pt x="12" y="91"/>
                    <a:pt x="9" y="92"/>
                    <a:pt x="6" y="92"/>
                  </a:cubicBezTo>
                  <a:cubicBezTo>
                    <a:pt x="0" y="93"/>
                    <a:pt x="0" y="93"/>
                    <a:pt x="1" y="87"/>
                  </a:cubicBezTo>
                  <a:close/>
                </a:path>
              </a:pathLst>
            </a:custGeom>
            <a:solidFill>
              <a:srgbClr val="FFC000"/>
            </a:solidFill>
            <a:ln>
              <a:noFill/>
            </a:ln>
          </p:spPr>
          <p:txBody>
            <a:bodyPr vert="horz" wrap="square" lIns="91440" tIns="45720" rIns="91440" bIns="45720" numCol="1" anchor="t" anchorCtr="0" compatLnSpc="1">
              <a:prstTxWarp prst="textNoShape">
                <a:avLst/>
              </a:prstTxWarp>
            </a:bodyPr>
            <a:lstStyle/>
            <a:p>
              <a:pPr algn="r" rtl="1"/>
              <a:endParaRPr lang="es-PE">
                <a:cs typeface="B Nazanin" panose="00000700000000000000" pitchFamily="2" charset="-78"/>
              </a:endParaRPr>
            </a:p>
          </p:txBody>
        </p:sp>
      </p:grpSp>
      <p:grpSp>
        <p:nvGrpSpPr>
          <p:cNvPr id="69" name="Grupo 68">
            <a:extLst>
              <a:ext uri="{FF2B5EF4-FFF2-40B4-BE49-F238E27FC236}">
                <a16:creationId xmlns:a16="http://schemas.microsoft.com/office/drawing/2014/main" id="{F8C2CE52-1A1E-459D-8C56-D40BFF3C1D71}"/>
              </a:ext>
            </a:extLst>
          </p:cNvPr>
          <p:cNvGrpSpPr/>
          <p:nvPr/>
        </p:nvGrpSpPr>
        <p:grpSpPr>
          <a:xfrm rot="10800000">
            <a:off x="120811" y="6612571"/>
            <a:ext cx="11775915" cy="145782"/>
            <a:chOff x="120811" y="6612571"/>
            <a:chExt cx="11775915" cy="145782"/>
          </a:xfrm>
        </p:grpSpPr>
        <p:cxnSp>
          <p:nvCxnSpPr>
            <p:cNvPr id="70" name="Conector recto 69">
              <a:extLst>
                <a:ext uri="{FF2B5EF4-FFF2-40B4-BE49-F238E27FC236}">
                  <a16:creationId xmlns:a16="http://schemas.microsoft.com/office/drawing/2014/main" id="{EC22C80B-1724-461A-A9C7-152EE59ABC4A}"/>
                </a:ext>
              </a:extLst>
            </p:cNvPr>
            <p:cNvCxnSpPr>
              <a:cxnSpLocks/>
            </p:cNvCxnSpPr>
            <p:nvPr/>
          </p:nvCxnSpPr>
          <p:spPr>
            <a:xfrm>
              <a:off x="6550702" y="6672530"/>
              <a:ext cx="5346024" cy="0"/>
            </a:xfrm>
            <a:prstGeom prst="line">
              <a:avLst/>
            </a:prstGeom>
            <a:ln w="28575">
              <a:solidFill>
                <a:schemeClr val="accent3">
                  <a:lumMod val="75000"/>
                </a:schemeClr>
              </a:solidFill>
              <a:prstDash val="dash"/>
            </a:ln>
          </p:spPr>
          <p:style>
            <a:lnRef idx="1">
              <a:schemeClr val="accent1"/>
            </a:lnRef>
            <a:fillRef idx="0">
              <a:schemeClr val="accent1"/>
            </a:fillRef>
            <a:effectRef idx="0">
              <a:schemeClr val="accent1"/>
            </a:effectRef>
            <a:fontRef idx="minor">
              <a:schemeClr val="tx1"/>
            </a:fontRef>
          </p:style>
        </p:cxnSp>
        <p:sp>
          <p:nvSpPr>
            <p:cNvPr id="71" name="Rectángulo 70">
              <a:extLst>
                <a:ext uri="{FF2B5EF4-FFF2-40B4-BE49-F238E27FC236}">
                  <a16:creationId xmlns:a16="http://schemas.microsoft.com/office/drawing/2014/main" id="{0BBD929B-AD26-4E1D-BD0D-051E1430AD15}"/>
                </a:ext>
              </a:extLst>
            </p:cNvPr>
            <p:cNvSpPr/>
            <p:nvPr/>
          </p:nvSpPr>
          <p:spPr>
            <a:xfrm>
              <a:off x="120811" y="6612571"/>
              <a:ext cx="7224369" cy="145782"/>
            </a:xfrm>
            <a:prstGeom prst="rect">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s-PE">
                <a:cs typeface="B Nazanin" panose="00000700000000000000" pitchFamily="2" charset="-78"/>
              </a:endParaRPr>
            </a:p>
          </p:txBody>
        </p:sp>
      </p:grpSp>
    </p:spTree>
    <p:extLst>
      <p:ext uri="{BB962C8B-B14F-4D97-AF65-F5344CB8AC3E}">
        <p14:creationId xmlns:p14="http://schemas.microsoft.com/office/powerpoint/2010/main" val="277452217"/>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 name="Triángulo isósceles 30">
            <a:extLst>
              <a:ext uri="{FF2B5EF4-FFF2-40B4-BE49-F238E27FC236}">
                <a16:creationId xmlns:a16="http://schemas.microsoft.com/office/drawing/2014/main" id="{AB1BEA44-4473-4518-A8C3-7D822A615BB8}"/>
              </a:ext>
            </a:extLst>
          </p:cNvPr>
          <p:cNvSpPr/>
          <p:nvPr/>
        </p:nvSpPr>
        <p:spPr>
          <a:xfrm rot="10800000">
            <a:off x="-2" y="-2"/>
            <a:ext cx="12192001" cy="1108227"/>
          </a:xfrm>
          <a:prstGeom prst="triangle">
            <a:avLst/>
          </a:prstGeom>
          <a:solidFill>
            <a:srgbClr val="FFC000">
              <a:alpha val="44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s-PE">
              <a:cs typeface="B Nazanin" panose="00000700000000000000" pitchFamily="2" charset="-78"/>
            </a:endParaRPr>
          </a:p>
        </p:txBody>
      </p:sp>
      <p:sp>
        <p:nvSpPr>
          <p:cNvPr id="2" name="Text Placeholder 1">
            <a:extLst>
              <a:ext uri="{FF2B5EF4-FFF2-40B4-BE49-F238E27FC236}">
                <a16:creationId xmlns:a16="http://schemas.microsoft.com/office/drawing/2014/main" id="{D735F7F3-C1B5-4B60-A00A-4EB618DDFB5A}"/>
              </a:ext>
            </a:extLst>
          </p:cNvPr>
          <p:cNvSpPr>
            <a:spLocks noGrp="1"/>
          </p:cNvSpPr>
          <p:nvPr>
            <p:ph type="body" sz="quarter" idx="10"/>
          </p:nvPr>
        </p:nvSpPr>
        <p:spPr/>
        <p:txBody>
          <a:bodyPr/>
          <a:lstStyle/>
          <a:p>
            <a:pPr rtl="1"/>
            <a:r>
              <a:rPr lang="fa-IR" dirty="0">
                <a:cs typeface="B Nazanin" panose="00000700000000000000" pitchFamily="2" charset="-78"/>
              </a:rPr>
              <a:t>سبک اینفوگرافیک</a:t>
            </a:r>
            <a:endParaRPr lang="en-US" dirty="0">
              <a:cs typeface="B Nazanin" panose="00000700000000000000" pitchFamily="2" charset="-78"/>
            </a:endParaRPr>
          </a:p>
        </p:txBody>
      </p:sp>
      <p:sp>
        <p:nvSpPr>
          <p:cNvPr id="3" name="Freeform 15">
            <a:extLst>
              <a:ext uri="{FF2B5EF4-FFF2-40B4-BE49-F238E27FC236}">
                <a16:creationId xmlns:a16="http://schemas.microsoft.com/office/drawing/2014/main" id="{88F83106-D795-4FB5-AEDD-2804FBEADF02}"/>
              </a:ext>
            </a:extLst>
          </p:cNvPr>
          <p:cNvSpPr>
            <a:spLocks noEditPoints="1"/>
          </p:cNvSpPr>
          <p:nvPr/>
        </p:nvSpPr>
        <p:spPr bwMode="auto">
          <a:xfrm>
            <a:off x="1813122" y="1743709"/>
            <a:ext cx="4000629" cy="4422256"/>
          </a:xfrm>
          <a:custGeom>
            <a:avLst/>
            <a:gdLst>
              <a:gd name="T0" fmla="*/ 2685 w 3729"/>
              <a:gd name="T1" fmla="*/ 507 h 4122"/>
              <a:gd name="T2" fmla="*/ 2661 w 3729"/>
              <a:gd name="T3" fmla="*/ 456 h 4122"/>
              <a:gd name="T4" fmla="*/ 1523 w 3729"/>
              <a:gd name="T5" fmla="*/ 69 h 4122"/>
              <a:gd name="T6" fmla="*/ 1572 w 3729"/>
              <a:gd name="T7" fmla="*/ 238 h 4122"/>
              <a:gd name="T8" fmla="*/ 1783 w 3729"/>
              <a:gd name="T9" fmla="*/ 335 h 4122"/>
              <a:gd name="T10" fmla="*/ 1951 w 3729"/>
              <a:gd name="T11" fmla="*/ 400 h 4122"/>
              <a:gd name="T12" fmla="*/ 2009 w 3729"/>
              <a:gd name="T13" fmla="*/ 278 h 4122"/>
              <a:gd name="T14" fmla="*/ 2176 w 3729"/>
              <a:gd name="T15" fmla="*/ 295 h 4122"/>
              <a:gd name="T16" fmla="*/ 2416 w 3729"/>
              <a:gd name="T17" fmla="*/ 362 h 4122"/>
              <a:gd name="T18" fmla="*/ 2612 w 3729"/>
              <a:gd name="T19" fmla="*/ 347 h 4122"/>
              <a:gd name="T20" fmla="*/ 2780 w 3729"/>
              <a:gd name="T21" fmla="*/ 509 h 4122"/>
              <a:gd name="T22" fmla="*/ 2772 w 3729"/>
              <a:gd name="T23" fmla="*/ 662 h 4122"/>
              <a:gd name="T24" fmla="*/ 2863 w 3729"/>
              <a:gd name="T25" fmla="*/ 831 h 4122"/>
              <a:gd name="T26" fmla="*/ 2949 w 3729"/>
              <a:gd name="T27" fmla="*/ 1031 h 4122"/>
              <a:gd name="T28" fmla="*/ 3078 w 3729"/>
              <a:gd name="T29" fmla="*/ 1226 h 4122"/>
              <a:gd name="T30" fmla="*/ 3289 w 3729"/>
              <a:gd name="T31" fmla="*/ 1406 h 4122"/>
              <a:gd name="T32" fmla="*/ 3320 w 3729"/>
              <a:gd name="T33" fmla="*/ 1506 h 4122"/>
              <a:gd name="T34" fmla="*/ 3552 w 3729"/>
              <a:gd name="T35" fmla="*/ 1486 h 4122"/>
              <a:gd name="T36" fmla="*/ 3725 w 3729"/>
              <a:gd name="T37" fmla="*/ 1511 h 4122"/>
              <a:gd name="T38" fmla="*/ 3672 w 3729"/>
              <a:gd name="T39" fmla="*/ 1675 h 4122"/>
              <a:gd name="T40" fmla="*/ 3612 w 3729"/>
              <a:gd name="T41" fmla="*/ 1811 h 4122"/>
              <a:gd name="T42" fmla="*/ 3460 w 3729"/>
              <a:gd name="T43" fmla="*/ 1998 h 4122"/>
              <a:gd name="T44" fmla="*/ 3252 w 3729"/>
              <a:gd name="T45" fmla="*/ 2178 h 4122"/>
              <a:gd name="T46" fmla="*/ 3083 w 3729"/>
              <a:gd name="T47" fmla="*/ 2411 h 4122"/>
              <a:gd name="T48" fmla="*/ 3154 w 3729"/>
              <a:gd name="T49" fmla="*/ 2731 h 4122"/>
              <a:gd name="T50" fmla="*/ 3152 w 3729"/>
              <a:gd name="T51" fmla="*/ 3018 h 4122"/>
              <a:gd name="T52" fmla="*/ 2923 w 3729"/>
              <a:gd name="T53" fmla="*/ 3191 h 4122"/>
              <a:gd name="T54" fmla="*/ 2840 w 3729"/>
              <a:gd name="T55" fmla="*/ 3315 h 4122"/>
              <a:gd name="T56" fmla="*/ 2849 w 3729"/>
              <a:gd name="T57" fmla="*/ 3515 h 4122"/>
              <a:gd name="T58" fmla="*/ 2712 w 3729"/>
              <a:gd name="T59" fmla="*/ 3622 h 4122"/>
              <a:gd name="T60" fmla="*/ 2623 w 3729"/>
              <a:gd name="T61" fmla="*/ 3811 h 4122"/>
              <a:gd name="T62" fmla="*/ 2440 w 3729"/>
              <a:gd name="T63" fmla="*/ 4009 h 4122"/>
              <a:gd name="T64" fmla="*/ 2203 w 3729"/>
              <a:gd name="T65" fmla="*/ 4073 h 4122"/>
              <a:gd name="T66" fmla="*/ 1967 w 3729"/>
              <a:gd name="T67" fmla="*/ 4102 h 4122"/>
              <a:gd name="T68" fmla="*/ 1892 w 3729"/>
              <a:gd name="T69" fmla="*/ 3989 h 4122"/>
              <a:gd name="T70" fmla="*/ 1849 w 3729"/>
              <a:gd name="T71" fmla="*/ 3802 h 4122"/>
              <a:gd name="T72" fmla="*/ 1740 w 3729"/>
              <a:gd name="T73" fmla="*/ 3606 h 4122"/>
              <a:gd name="T74" fmla="*/ 1689 w 3729"/>
              <a:gd name="T75" fmla="*/ 3366 h 4122"/>
              <a:gd name="T76" fmla="*/ 1583 w 3729"/>
              <a:gd name="T77" fmla="*/ 3175 h 4122"/>
              <a:gd name="T78" fmla="*/ 1609 w 3729"/>
              <a:gd name="T79" fmla="*/ 2911 h 4122"/>
              <a:gd name="T80" fmla="*/ 1656 w 3729"/>
              <a:gd name="T81" fmla="*/ 2706 h 4122"/>
              <a:gd name="T82" fmla="*/ 1589 w 3729"/>
              <a:gd name="T83" fmla="*/ 2426 h 4122"/>
              <a:gd name="T84" fmla="*/ 1429 w 3729"/>
              <a:gd name="T85" fmla="*/ 2218 h 4122"/>
              <a:gd name="T86" fmla="*/ 1463 w 3729"/>
              <a:gd name="T87" fmla="*/ 1969 h 4122"/>
              <a:gd name="T88" fmla="*/ 1256 w 3729"/>
              <a:gd name="T89" fmla="*/ 1898 h 4122"/>
              <a:gd name="T90" fmla="*/ 1003 w 3729"/>
              <a:gd name="T91" fmla="*/ 1809 h 4122"/>
              <a:gd name="T92" fmla="*/ 736 w 3729"/>
              <a:gd name="T93" fmla="*/ 1842 h 4122"/>
              <a:gd name="T94" fmla="*/ 509 w 3729"/>
              <a:gd name="T95" fmla="*/ 1889 h 4122"/>
              <a:gd name="T96" fmla="*/ 300 w 3729"/>
              <a:gd name="T97" fmla="*/ 1742 h 4122"/>
              <a:gd name="T98" fmla="*/ 209 w 3729"/>
              <a:gd name="T99" fmla="*/ 1615 h 4122"/>
              <a:gd name="T100" fmla="*/ 105 w 3729"/>
              <a:gd name="T101" fmla="*/ 1475 h 4122"/>
              <a:gd name="T102" fmla="*/ 34 w 3729"/>
              <a:gd name="T103" fmla="*/ 1347 h 4122"/>
              <a:gd name="T104" fmla="*/ 72 w 3729"/>
              <a:gd name="T105" fmla="*/ 1066 h 4122"/>
              <a:gd name="T106" fmla="*/ 69 w 3729"/>
              <a:gd name="T107" fmla="*/ 831 h 4122"/>
              <a:gd name="T108" fmla="*/ 180 w 3729"/>
              <a:gd name="T109" fmla="*/ 629 h 4122"/>
              <a:gd name="T110" fmla="*/ 280 w 3729"/>
              <a:gd name="T111" fmla="*/ 531 h 4122"/>
              <a:gd name="T112" fmla="*/ 529 w 3729"/>
              <a:gd name="T113" fmla="*/ 222 h 4122"/>
              <a:gd name="T114" fmla="*/ 643 w 3729"/>
              <a:gd name="T115" fmla="*/ 122 h 4122"/>
              <a:gd name="T116" fmla="*/ 829 w 3729"/>
              <a:gd name="T117" fmla="*/ 111 h 4122"/>
              <a:gd name="T118" fmla="*/ 1023 w 3729"/>
              <a:gd name="T119" fmla="*/ 51 h 4122"/>
              <a:gd name="T120" fmla="*/ 1380 w 3729"/>
              <a:gd name="T121" fmla="*/ 26 h 4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729" h="4122">
                <a:moveTo>
                  <a:pt x="2732" y="555"/>
                </a:moveTo>
                <a:lnTo>
                  <a:pt x="2736" y="558"/>
                </a:lnTo>
                <a:lnTo>
                  <a:pt x="2738" y="560"/>
                </a:lnTo>
                <a:lnTo>
                  <a:pt x="2740" y="562"/>
                </a:lnTo>
                <a:lnTo>
                  <a:pt x="2740" y="562"/>
                </a:lnTo>
                <a:lnTo>
                  <a:pt x="2740" y="562"/>
                </a:lnTo>
                <a:lnTo>
                  <a:pt x="2740" y="560"/>
                </a:lnTo>
                <a:lnTo>
                  <a:pt x="2740" y="558"/>
                </a:lnTo>
                <a:lnTo>
                  <a:pt x="2736" y="556"/>
                </a:lnTo>
                <a:lnTo>
                  <a:pt x="2734" y="555"/>
                </a:lnTo>
                <a:lnTo>
                  <a:pt x="2732" y="555"/>
                </a:lnTo>
                <a:close/>
                <a:moveTo>
                  <a:pt x="2703" y="531"/>
                </a:moveTo>
                <a:lnTo>
                  <a:pt x="2723" y="555"/>
                </a:lnTo>
                <a:lnTo>
                  <a:pt x="2729" y="555"/>
                </a:lnTo>
                <a:lnTo>
                  <a:pt x="2723" y="547"/>
                </a:lnTo>
                <a:lnTo>
                  <a:pt x="2718" y="540"/>
                </a:lnTo>
                <a:lnTo>
                  <a:pt x="2711" y="535"/>
                </a:lnTo>
                <a:lnTo>
                  <a:pt x="2703" y="531"/>
                </a:lnTo>
                <a:close/>
                <a:moveTo>
                  <a:pt x="2672" y="478"/>
                </a:moveTo>
                <a:lnTo>
                  <a:pt x="2672" y="495"/>
                </a:lnTo>
                <a:lnTo>
                  <a:pt x="2680" y="495"/>
                </a:lnTo>
                <a:lnTo>
                  <a:pt x="2681" y="502"/>
                </a:lnTo>
                <a:lnTo>
                  <a:pt x="2685" y="507"/>
                </a:lnTo>
                <a:lnTo>
                  <a:pt x="2689" y="513"/>
                </a:lnTo>
                <a:lnTo>
                  <a:pt x="2692" y="518"/>
                </a:lnTo>
                <a:lnTo>
                  <a:pt x="2696" y="518"/>
                </a:lnTo>
                <a:lnTo>
                  <a:pt x="2696" y="502"/>
                </a:lnTo>
                <a:lnTo>
                  <a:pt x="2692" y="500"/>
                </a:lnTo>
                <a:lnTo>
                  <a:pt x="2689" y="498"/>
                </a:lnTo>
                <a:lnTo>
                  <a:pt x="2687" y="495"/>
                </a:lnTo>
                <a:lnTo>
                  <a:pt x="2685" y="491"/>
                </a:lnTo>
                <a:lnTo>
                  <a:pt x="2683" y="486"/>
                </a:lnTo>
                <a:lnTo>
                  <a:pt x="2676" y="486"/>
                </a:lnTo>
                <a:lnTo>
                  <a:pt x="2676" y="478"/>
                </a:lnTo>
                <a:lnTo>
                  <a:pt x="2672" y="478"/>
                </a:lnTo>
                <a:close/>
                <a:moveTo>
                  <a:pt x="2656" y="455"/>
                </a:moveTo>
                <a:lnTo>
                  <a:pt x="2660" y="458"/>
                </a:lnTo>
                <a:lnTo>
                  <a:pt x="2661" y="462"/>
                </a:lnTo>
                <a:lnTo>
                  <a:pt x="2663" y="464"/>
                </a:lnTo>
                <a:lnTo>
                  <a:pt x="2667" y="469"/>
                </a:lnTo>
                <a:lnTo>
                  <a:pt x="2669" y="475"/>
                </a:lnTo>
                <a:lnTo>
                  <a:pt x="2672" y="475"/>
                </a:lnTo>
                <a:lnTo>
                  <a:pt x="2671" y="467"/>
                </a:lnTo>
                <a:lnTo>
                  <a:pt x="2669" y="462"/>
                </a:lnTo>
                <a:lnTo>
                  <a:pt x="2667" y="458"/>
                </a:lnTo>
                <a:lnTo>
                  <a:pt x="2661" y="456"/>
                </a:lnTo>
                <a:lnTo>
                  <a:pt x="2656" y="455"/>
                </a:lnTo>
                <a:close/>
                <a:moveTo>
                  <a:pt x="1469" y="0"/>
                </a:moveTo>
                <a:lnTo>
                  <a:pt x="1480" y="2"/>
                </a:lnTo>
                <a:lnTo>
                  <a:pt x="1480" y="6"/>
                </a:lnTo>
                <a:lnTo>
                  <a:pt x="1485" y="7"/>
                </a:lnTo>
                <a:lnTo>
                  <a:pt x="1489" y="9"/>
                </a:lnTo>
                <a:lnTo>
                  <a:pt x="1494" y="9"/>
                </a:lnTo>
                <a:lnTo>
                  <a:pt x="1500" y="9"/>
                </a:lnTo>
                <a:lnTo>
                  <a:pt x="1500" y="29"/>
                </a:lnTo>
                <a:lnTo>
                  <a:pt x="1511" y="27"/>
                </a:lnTo>
                <a:lnTo>
                  <a:pt x="1518" y="24"/>
                </a:lnTo>
                <a:lnTo>
                  <a:pt x="1527" y="20"/>
                </a:lnTo>
                <a:lnTo>
                  <a:pt x="1540" y="18"/>
                </a:lnTo>
                <a:lnTo>
                  <a:pt x="1543" y="27"/>
                </a:lnTo>
                <a:lnTo>
                  <a:pt x="1545" y="42"/>
                </a:lnTo>
                <a:lnTo>
                  <a:pt x="1543" y="55"/>
                </a:lnTo>
                <a:lnTo>
                  <a:pt x="1540" y="55"/>
                </a:lnTo>
                <a:lnTo>
                  <a:pt x="1538" y="58"/>
                </a:lnTo>
                <a:lnTo>
                  <a:pt x="1536" y="60"/>
                </a:lnTo>
                <a:lnTo>
                  <a:pt x="1534" y="62"/>
                </a:lnTo>
                <a:lnTo>
                  <a:pt x="1534" y="66"/>
                </a:lnTo>
                <a:lnTo>
                  <a:pt x="1532" y="69"/>
                </a:lnTo>
                <a:lnTo>
                  <a:pt x="1523" y="69"/>
                </a:lnTo>
                <a:lnTo>
                  <a:pt x="1523" y="75"/>
                </a:lnTo>
                <a:lnTo>
                  <a:pt x="1521" y="76"/>
                </a:lnTo>
                <a:lnTo>
                  <a:pt x="1521" y="80"/>
                </a:lnTo>
                <a:lnTo>
                  <a:pt x="1520" y="86"/>
                </a:lnTo>
                <a:lnTo>
                  <a:pt x="1534" y="96"/>
                </a:lnTo>
                <a:lnTo>
                  <a:pt x="1541" y="111"/>
                </a:lnTo>
                <a:lnTo>
                  <a:pt x="1545" y="129"/>
                </a:lnTo>
                <a:lnTo>
                  <a:pt x="1543" y="155"/>
                </a:lnTo>
                <a:lnTo>
                  <a:pt x="1516" y="178"/>
                </a:lnTo>
                <a:lnTo>
                  <a:pt x="1512" y="186"/>
                </a:lnTo>
                <a:lnTo>
                  <a:pt x="1503" y="186"/>
                </a:lnTo>
                <a:lnTo>
                  <a:pt x="1503" y="191"/>
                </a:lnTo>
                <a:lnTo>
                  <a:pt x="1492" y="195"/>
                </a:lnTo>
                <a:lnTo>
                  <a:pt x="1496" y="202"/>
                </a:lnTo>
                <a:lnTo>
                  <a:pt x="1509" y="206"/>
                </a:lnTo>
                <a:lnTo>
                  <a:pt x="1514" y="200"/>
                </a:lnTo>
                <a:lnTo>
                  <a:pt x="1523" y="198"/>
                </a:lnTo>
                <a:lnTo>
                  <a:pt x="1532" y="200"/>
                </a:lnTo>
                <a:lnTo>
                  <a:pt x="1543" y="202"/>
                </a:lnTo>
                <a:lnTo>
                  <a:pt x="1549" y="229"/>
                </a:lnTo>
                <a:lnTo>
                  <a:pt x="1560" y="235"/>
                </a:lnTo>
                <a:lnTo>
                  <a:pt x="1560" y="238"/>
                </a:lnTo>
                <a:lnTo>
                  <a:pt x="1572" y="238"/>
                </a:lnTo>
                <a:lnTo>
                  <a:pt x="1572" y="242"/>
                </a:lnTo>
                <a:lnTo>
                  <a:pt x="1589" y="242"/>
                </a:lnTo>
                <a:lnTo>
                  <a:pt x="1592" y="251"/>
                </a:lnTo>
                <a:lnTo>
                  <a:pt x="1600" y="251"/>
                </a:lnTo>
                <a:lnTo>
                  <a:pt x="1600" y="255"/>
                </a:lnTo>
                <a:lnTo>
                  <a:pt x="1609" y="255"/>
                </a:lnTo>
                <a:lnTo>
                  <a:pt x="1609" y="258"/>
                </a:lnTo>
                <a:lnTo>
                  <a:pt x="1660" y="255"/>
                </a:lnTo>
                <a:lnTo>
                  <a:pt x="1660" y="258"/>
                </a:lnTo>
                <a:lnTo>
                  <a:pt x="1680" y="258"/>
                </a:lnTo>
                <a:lnTo>
                  <a:pt x="1680" y="262"/>
                </a:lnTo>
                <a:lnTo>
                  <a:pt x="1700" y="262"/>
                </a:lnTo>
                <a:lnTo>
                  <a:pt x="1700" y="266"/>
                </a:lnTo>
                <a:lnTo>
                  <a:pt x="1709" y="266"/>
                </a:lnTo>
                <a:lnTo>
                  <a:pt x="1712" y="275"/>
                </a:lnTo>
                <a:lnTo>
                  <a:pt x="1720" y="275"/>
                </a:lnTo>
                <a:lnTo>
                  <a:pt x="1720" y="278"/>
                </a:lnTo>
                <a:lnTo>
                  <a:pt x="1752" y="278"/>
                </a:lnTo>
                <a:lnTo>
                  <a:pt x="1756" y="286"/>
                </a:lnTo>
                <a:lnTo>
                  <a:pt x="1763" y="286"/>
                </a:lnTo>
                <a:lnTo>
                  <a:pt x="1769" y="322"/>
                </a:lnTo>
                <a:lnTo>
                  <a:pt x="1778" y="329"/>
                </a:lnTo>
                <a:lnTo>
                  <a:pt x="1783" y="335"/>
                </a:lnTo>
                <a:lnTo>
                  <a:pt x="1789" y="340"/>
                </a:lnTo>
                <a:lnTo>
                  <a:pt x="1796" y="344"/>
                </a:lnTo>
                <a:lnTo>
                  <a:pt x="1807" y="346"/>
                </a:lnTo>
                <a:lnTo>
                  <a:pt x="1823" y="346"/>
                </a:lnTo>
                <a:lnTo>
                  <a:pt x="1836" y="351"/>
                </a:lnTo>
                <a:lnTo>
                  <a:pt x="1849" y="351"/>
                </a:lnTo>
                <a:lnTo>
                  <a:pt x="1863" y="355"/>
                </a:lnTo>
                <a:lnTo>
                  <a:pt x="1863" y="358"/>
                </a:lnTo>
                <a:lnTo>
                  <a:pt x="1880" y="358"/>
                </a:lnTo>
                <a:lnTo>
                  <a:pt x="1883" y="366"/>
                </a:lnTo>
                <a:lnTo>
                  <a:pt x="1896" y="366"/>
                </a:lnTo>
                <a:lnTo>
                  <a:pt x="1896" y="369"/>
                </a:lnTo>
                <a:lnTo>
                  <a:pt x="1903" y="369"/>
                </a:lnTo>
                <a:lnTo>
                  <a:pt x="1903" y="375"/>
                </a:lnTo>
                <a:lnTo>
                  <a:pt x="1916" y="375"/>
                </a:lnTo>
                <a:lnTo>
                  <a:pt x="1920" y="382"/>
                </a:lnTo>
                <a:lnTo>
                  <a:pt x="1929" y="382"/>
                </a:lnTo>
                <a:lnTo>
                  <a:pt x="1932" y="391"/>
                </a:lnTo>
                <a:lnTo>
                  <a:pt x="1934" y="391"/>
                </a:lnTo>
                <a:lnTo>
                  <a:pt x="1938" y="393"/>
                </a:lnTo>
                <a:lnTo>
                  <a:pt x="1941" y="396"/>
                </a:lnTo>
                <a:lnTo>
                  <a:pt x="1945" y="398"/>
                </a:lnTo>
                <a:lnTo>
                  <a:pt x="1951" y="400"/>
                </a:lnTo>
                <a:lnTo>
                  <a:pt x="1954" y="402"/>
                </a:lnTo>
                <a:lnTo>
                  <a:pt x="1956" y="402"/>
                </a:lnTo>
                <a:lnTo>
                  <a:pt x="1956" y="398"/>
                </a:lnTo>
                <a:lnTo>
                  <a:pt x="1969" y="398"/>
                </a:lnTo>
                <a:lnTo>
                  <a:pt x="1972" y="393"/>
                </a:lnTo>
                <a:lnTo>
                  <a:pt x="1976" y="389"/>
                </a:lnTo>
                <a:lnTo>
                  <a:pt x="1980" y="386"/>
                </a:lnTo>
                <a:lnTo>
                  <a:pt x="1983" y="382"/>
                </a:lnTo>
                <a:lnTo>
                  <a:pt x="1985" y="376"/>
                </a:lnTo>
                <a:lnTo>
                  <a:pt x="1989" y="369"/>
                </a:lnTo>
                <a:lnTo>
                  <a:pt x="1989" y="369"/>
                </a:lnTo>
                <a:lnTo>
                  <a:pt x="1991" y="367"/>
                </a:lnTo>
                <a:lnTo>
                  <a:pt x="1992" y="367"/>
                </a:lnTo>
                <a:lnTo>
                  <a:pt x="1992" y="366"/>
                </a:lnTo>
                <a:lnTo>
                  <a:pt x="1992" y="362"/>
                </a:lnTo>
                <a:lnTo>
                  <a:pt x="1992" y="358"/>
                </a:lnTo>
                <a:lnTo>
                  <a:pt x="1989" y="358"/>
                </a:lnTo>
                <a:lnTo>
                  <a:pt x="1989" y="349"/>
                </a:lnTo>
                <a:lnTo>
                  <a:pt x="1983" y="349"/>
                </a:lnTo>
                <a:lnTo>
                  <a:pt x="1981" y="331"/>
                </a:lnTo>
                <a:lnTo>
                  <a:pt x="1985" y="311"/>
                </a:lnTo>
                <a:lnTo>
                  <a:pt x="1989" y="295"/>
                </a:lnTo>
                <a:lnTo>
                  <a:pt x="2009" y="278"/>
                </a:lnTo>
                <a:lnTo>
                  <a:pt x="2009" y="275"/>
                </a:lnTo>
                <a:lnTo>
                  <a:pt x="2023" y="271"/>
                </a:lnTo>
                <a:lnTo>
                  <a:pt x="2029" y="262"/>
                </a:lnTo>
                <a:lnTo>
                  <a:pt x="2056" y="262"/>
                </a:lnTo>
                <a:lnTo>
                  <a:pt x="2063" y="251"/>
                </a:lnTo>
                <a:lnTo>
                  <a:pt x="2112" y="251"/>
                </a:lnTo>
                <a:lnTo>
                  <a:pt x="2112" y="255"/>
                </a:lnTo>
                <a:lnTo>
                  <a:pt x="2123" y="255"/>
                </a:lnTo>
                <a:lnTo>
                  <a:pt x="2123" y="258"/>
                </a:lnTo>
                <a:lnTo>
                  <a:pt x="2132" y="258"/>
                </a:lnTo>
                <a:lnTo>
                  <a:pt x="2132" y="262"/>
                </a:lnTo>
                <a:lnTo>
                  <a:pt x="2160" y="262"/>
                </a:lnTo>
                <a:lnTo>
                  <a:pt x="2160" y="266"/>
                </a:lnTo>
                <a:lnTo>
                  <a:pt x="2163" y="271"/>
                </a:lnTo>
                <a:lnTo>
                  <a:pt x="2163" y="273"/>
                </a:lnTo>
                <a:lnTo>
                  <a:pt x="2165" y="276"/>
                </a:lnTo>
                <a:lnTo>
                  <a:pt x="2163" y="280"/>
                </a:lnTo>
                <a:lnTo>
                  <a:pt x="2163" y="282"/>
                </a:lnTo>
                <a:lnTo>
                  <a:pt x="2165" y="284"/>
                </a:lnTo>
                <a:lnTo>
                  <a:pt x="2167" y="286"/>
                </a:lnTo>
                <a:lnTo>
                  <a:pt x="2171" y="287"/>
                </a:lnTo>
                <a:lnTo>
                  <a:pt x="2176" y="289"/>
                </a:lnTo>
                <a:lnTo>
                  <a:pt x="2176" y="295"/>
                </a:lnTo>
                <a:lnTo>
                  <a:pt x="2203" y="295"/>
                </a:lnTo>
                <a:lnTo>
                  <a:pt x="2203" y="298"/>
                </a:lnTo>
                <a:lnTo>
                  <a:pt x="2220" y="302"/>
                </a:lnTo>
                <a:lnTo>
                  <a:pt x="2220" y="306"/>
                </a:lnTo>
                <a:lnTo>
                  <a:pt x="2223" y="306"/>
                </a:lnTo>
                <a:lnTo>
                  <a:pt x="2225" y="306"/>
                </a:lnTo>
                <a:lnTo>
                  <a:pt x="2227" y="304"/>
                </a:lnTo>
                <a:lnTo>
                  <a:pt x="2227" y="302"/>
                </a:lnTo>
                <a:lnTo>
                  <a:pt x="2229" y="302"/>
                </a:lnTo>
                <a:lnTo>
                  <a:pt x="2243" y="302"/>
                </a:lnTo>
                <a:lnTo>
                  <a:pt x="2256" y="306"/>
                </a:lnTo>
                <a:lnTo>
                  <a:pt x="2269" y="309"/>
                </a:lnTo>
                <a:lnTo>
                  <a:pt x="2272" y="342"/>
                </a:lnTo>
                <a:lnTo>
                  <a:pt x="2296" y="346"/>
                </a:lnTo>
                <a:lnTo>
                  <a:pt x="2305" y="344"/>
                </a:lnTo>
                <a:lnTo>
                  <a:pt x="2318" y="342"/>
                </a:lnTo>
                <a:lnTo>
                  <a:pt x="2332" y="342"/>
                </a:lnTo>
                <a:lnTo>
                  <a:pt x="2332" y="346"/>
                </a:lnTo>
                <a:lnTo>
                  <a:pt x="2369" y="349"/>
                </a:lnTo>
                <a:lnTo>
                  <a:pt x="2369" y="355"/>
                </a:lnTo>
                <a:lnTo>
                  <a:pt x="2389" y="355"/>
                </a:lnTo>
                <a:lnTo>
                  <a:pt x="2392" y="362"/>
                </a:lnTo>
                <a:lnTo>
                  <a:pt x="2416" y="362"/>
                </a:lnTo>
                <a:lnTo>
                  <a:pt x="2416" y="366"/>
                </a:lnTo>
                <a:lnTo>
                  <a:pt x="2429" y="369"/>
                </a:lnTo>
                <a:lnTo>
                  <a:pt x="2449" y="369"/>
                </a:lnTo>
                <a:lnTo>
                  <a:pt x="2456" y="375"/>
                </a:lnTo>
                <a:lnTo>
                  <a:pt x="2467" y="380"/>
                </a:lnTo>
                <a:lnTo>
                  <a:pt x="2480" y="384"/>
                </a:lnTo>
                <a:lnTo>
                  <a:pt x="2492" y="382"/>
                </a:lnTo>
                <a:lnTo>
                  <a:pt x="2503" y="366"/>
                </a:lnTo>
                <a:lnTo>
                  <a:pt x="2536" y="358"/>
                </a:lnTo>
                <a:lnTo>
                  <a:pt x="2536" y="349"/>
                </a:lnTo>
                <a:lnTo>
                  <a:pt x="2563" y="346"/>
                </a:lnTo>
                <a:lnTo>
                  <a:pt x="2569" y="338"/>
                </a:lnTo>
                <a:lnTo>
                  <a:pt x="2572" y="336"/>
                </a:lnTo>
                <a:lnTo>
                  <a:pt x="2578" y="338"/>
                </a:lnTo>
                <a:lnTo>
                  <a:pt x="2583" y="338"/>
                </a:lnTo>
                <a:lnTo>
                  <a:pt x="2589" y="340"/>
                </a:lnTo>
                <a:lnTo>
                  <a:pt x="2592" y="340"/>
                </a:lnTo>
                <a:lnTo>
                  <a:pt x="2596" y="342"/>
                </a:lnTo>
                <a:lnTo>
                  <a:pt x="2600" y="349"/>
                </a:lnTo>
                <a:lnTo>
                  <a:pt x="2603" y="351"/>
                </a:lnTo>
                <a:lnTo>
                  <a:pt x="2607" y="349"/>
                </a:lnTo>
                <a:lnTo>
                  <a:pt x="2611" y="349"/>
                </a:lnTo>
                <a:lnTo>
                  <a:pt x="2612" y="347"/>
                </a:lnTo>
                <a:lnTo>
                  <a:pt x="2612" y="346"/>
                </a:lnTo>
                <a:lnTo>
                  <a:pt x="2616" y="346"/>
                </a:lnTo>
                <a:lnTo>
                  <a:pt x="2620" y="346"/>
                </a:lnTo>
                <a:lnTo>
                  <a:pt x="2623" y="347"/>
                </a:lnTo>
                <a:lnTo>
                  <a:pt x="2625" y="349"/>
                </a:lnTo>
                <a:lnTo>
                  <a:pt x="2629" y="349"/>
                </a:lnTo>
                <a:lnTo>
                  <a:pt x="2629" y="362"/>
                </a:lnTo>
                <a:lnTo>
                  <a:pt x="2641" y="364"/>
                </a:lnTo>
                <a:lnTo>
                  <a:pt x="2660" y="367"/>
                </a:lnTo>
                <a:lnTo>
                  <a:pt x="2681" y="369"/>
                </a:lnTo>
                <a:lnTo>
                  <a:pt x="2701" y="369"/>
                </a:lnTo>
                <a:lnTo>
                  <a:pt x="2716" y="366"/>
                </a:lnTo>
                <a:lnTo>
                  <a:pt x="2716" y="362"/>
                </a:lnTo>
                <a:lnTo>
                  <a:pt x="2743" y="358"/>
                </a:lnTo>
                <a:lnTo>
                  <a:pt x="2756" y="395"/>
                </a:lnTo>
                <a:lnTo>
                  <a:pt x="2769" y="402"/>
                </a:lnTo>
                <a:lnTo>
                  <a:pt x="2769" y="426"/>
                </a:lnTo>
                <a:lnTo>
                  <a:pt x="2776" y="429"/>
                </a:lnTo>
                <a:lnTo>
                  <a:pt x="2776" y="438"/>
                </a:lnTo>
                <a:lnTo>
                  <a:pt x="2780" y="438"/>
                </a:lnTo>
                <a:lnTo>
                  <a:pt x="2780" y="446"/>
                </a:lnTo>
                <a:lnTo>
                  <a:pt x="2783" y="446"/>
                </a:lnTo>
                <a:lnTo>
                  <a:pt x="2780" y="509"/>
                </a:lnTo>
                <a:lnTo>
                  <a:pt x="2776" y="509"/>
                </a:lnTo>
                <a:lnTo>
                  <a:pt x="2776" y="518"/>
                </a:lnTo>
                <a:lnTo>
                  <a:pt x="2772" y="518"/>
                </a:lnTo>
                <a:lnTo>
                  <a:pt x="2772" y="531"/>
                </a:lnTo>
                <a:lnTo>
                  <a:pt x="2769" y="531"/>
                </a:lnTo>
                <a:lnTo>
                  <a:pt x="2769" y="535"/>
                </a:lnTo>
                <a:lnTo>
                  <a:pt x="2772" y="535"/>
                </a:lnTo>
                <a:lnTo>
                  <a:pt x="2772" y="558"/>
                </a:lnTo>
                <a:lnTo>
                  <a:pt x="2763" y="564"/>
                </a:lnTo>
                <a:lnTo>
                  <a:pt x="2758" y="567"/>
                </a:lnTo>
                <a:lnTo>
                  <a:pt x="2752" y="569"/>
                </a:lnTo>
                <a:lnTo>
                  <a:pt x="2740" y="566"/>
                </a:lnTo>
                <a:lnTo>
                  <a:pt x="2740" y="578"/>
                </a:lnTo>
                <a:lnTo>
                  <a:pt x="2736" y="578"/>
                </a:lnTo>
                <a:lnTo>
                  <a:pt x="2736" y="582"/>
                </a:lnTo>
                <a:lnTo>
                  <a:pt x="2740" y="582"/>
                </a:lnTo>
                <a:lnTo>
                  <a:pt x="2743" y="602"/>
                </a:lnTo>
                <a:lnTo>
                  <a:pt x="2749" y="602"/>
                </a:lnTo>
                <a:lnTo>
                  <a:pt x="2749" y="615"/>
                </a:lnTo>
                <a:lnTo>
                  <a:pt x="2752" y="615"/>
                </a:lnTo>
                <a:lnTo>
                  <a:pt x="2756" y="635"/>
                </a:lnTo>
                <a:lnTo>
                  <a:pt x="2763" y="638"/>
                </a:lnTo>
                <a:lnTo>
                  <a:pt x="2772" y="662"/>
                </a:lnTo>
                <a:lnTo>
                  <a:pt x="2780" y="666"/>
                </a:lnTo>
                <a:lnTo>
                  <a:pt x="2780" y="678"/>
                </a:lnTo>
                <a:lnTo>
                  <a:pt x="2783" y="678"/>
                </a:lnTo>
                <a:lnTo>
                  <a:pt x="2783" y="686"/>
                </a:lnTo>
                <a:lnTo>
                  <a:pt x="2792" y="691"/>
                </a:lnTo>
                <a:lnTo>
                  <a:pt x="2796" y="706"/>
                </a:lnTo>
                <a:lnTo>
                  <a:pt x="2809" y="715"/>
                </a:lnTo>
                <a:lnTo>
                  <a:pt x="2816" y="738"/>
                </a:lnTo>
                <a:lnTo>
                  <a:pt x="2820" y="738"/>
                </a:lnTo>
                <a:lnTo>
                  <a:pt x="2820" y="746"/>
                </a:lnTo>
                <a:lnTo>
                  <a:pt x="2829" y="751"/>
                </a:lnTo>
                <a:lnTo>
                  <a:pt x="2849" y="775"/>
                </a:lnTo>
                <a:lnTo>
                  <a:pt x="2845" y="782"/>
                </a:lnTo>
                <a:lnTo>
                  <a:pt x="2841" y="789"/>
                </a:lnTo>
                <a:lnTo>
                  <a:pt x="2840" y="796"/>
                </a:lnTo>
                <a:lnTo>
                  <a:pt x="2840" y="806"/>
                </a:lnTo>
                <a:lnTo>
                  <a:pt x="2843" y="806"/>
                </a:lnTo>
                <a:lnTo>
                  <a:pt x="2843" y="818"/>
                </a:lnTo>
                <a:lnTo>
                  <a:pt x="2849" y="818"/>
                </a:lnTo>
                <a:lnTo>
                  <a:pt x="2852" y="822"/>
                </a:lnTo>
                <a:lnTo>
                  <a:pt x="2856" y="824"/>
                </a:lnTo>
                <a:lnTo>
                  <a:pt x="2860" y="827"/>
                </a:lnTo>
                <a:lnTo>
                  <a:pt x="2863" y="831"/>
                </a:lnTo>
                <a:lnTo>
                  <a:pt x="2869" y="838"/>
                </a:lnTo>
                <a:lnTo>
                  <a:pt x="2876" y="838"/>
                </a:lnTo>
                <a:lnTo>
                  <a:pt x="2876" y="842"/>
                </a:lnTo>
                <a:lnTo>
                  <a:pt x="2889" y="842"/>
                </a:lnTo>
                <a:lnTo>
                  <a:pt x="2889" y="844"/>
                </a:lnTo>
                <a:lnTo>
                  <a:pt x="2891" y="847"/>
                </a:lnTo>
                <a:lnTo>
                  <a:pt x="2894" y="851"/>
                </a:lnTo>
                <a:lnTo>
                  <a:pt x="2896" y="856"/>
                </a:lnTo>
                <a:lnTo>
                  <a:pt x="2900" y="860"/>
                </a:lnTo>
                <a:lnTo>
                  <a:pt x="2901" y="864"/>
                </a:lnTo>
                <a:lnTo>
                  <a:pt x="2903" y="866"/>
                </a:lnTo>
                <a:lnTo>
                  <a:pt x="2912" y="866"/>
                </a:lnTo>
                <a:lnTo>
                  <a:pt x="2916" y="875"/>
                </a:lnTo>
                <a:lnTo>
                  <a:pt x="2920" y="875"/>
                </a:lnTo>
                <a:lnTo>
                  <a:pt x="2920" y="895"/>
                </a:lnTo>
                <a:lnTo>
                  <a:pt x="2923" y="895"/>
                </a:lnTo>
                <a:lnTo>
                  <a:pt x="2932" y="918"/>
                </a:lnTo>
                <a:lnTo>
                  <a:pt x="2936" y="918"/>
                </a:lnTo>
                <a:lnTo>
                  <a:pt x="2936" y="951"/>
                </a:lnTo>
                <a:lnTo>
                  <a:pt x="2940" y="951"/>
                </a:lnTo>
                <a:lnTo>
                  <a:pt x="2940" y="958"/>
                </a:lnTo>
                <a:lnTo>
                  <a:pt x="2943" y="958"/>
                </a:lnTo>
                <a:lnTo>
                  <a:pt x="2949" y="1031"/>
                </a:lnTo>
                <a:lnTo>
                  <a:pt x="2956" y="1035"/>
                </a:lnTo>
                <a:lnTo>
                  <a:pt x="2960" y="1062"/>
                </a:lnTo>
                <a:lnTo>
                  <a:pt x="2976" y="1062"/>
                </a:lnTo>
                <a:lnTo>
                  <a:pt x="2987" y="1076"/>
                </a:lnTo>
                <a:lnTo>
                  <a:pt x="3003" y="1091"/>
                </a:lnTo>
                <a:lnTo>
                  <a:pt x="3020" y="1098"/>
                </a:lnTo>
                <a:lnTo>
                  <a:pt x="3020" y="1106"/>
                </a:lnTo>
                <a:lnTo>
                  <a:pt x="3029" y="1106"/>
                </a:lnTo>
                <a:lnTo>
                  <a:pt x="3032" y="1118"/>
                </a:lnTo>
                <a:lnTo>
                  <a:pt x="3040" y="1122"/>
                </a:lnTo>
                <a:lnTo>
                  <a:pt x="3056" y="1171"/>
                </a:lnTo>
                <a:lnTo>
                  <a:pt x="3060" y="1171"/>
                </a:lnTo>
                <a:lnTo>
                  <a:pt x="3060" y="1195"/>
                </a:lnTo>
                <a:lnTo>
                  <a:pt x="3063" y="1195"/>
                </a:lnTo>
                <a:lnTo>
                  <a:pt x="3063" y="1202"/>
                </a:lnTo>
                <a:lnTo>
                  <a:pt x="3069" y="1202"/>
                </a:lnTo>
                <a:lnTo>
                  <a:pt x="3069" y="1222"/>
                </a:lnTo>
                <a:lnTo>
                  <a:pt x="3072" y="1222"/>
                </a:lnTo>
                <a:lnTo>
                  <a:pt x="3074" y="1224"/>
                </a:lnTo>
                <a:lnTo>
                  <a:pt x="3074" y="1224"/>
                </a:lnTo>
                <a:lnTo>
                  <a:pt x="3074" y="1226"/>
                </a:lnTo>
                <a:lnTo>
                  <a:pt x="3076" y="1226"/>
                </a:lnTo>
                <a:lnTo>
                  <a:pt x="3078" y="1226"/>
                </a:lnTo>
                <a:lnTo>
                  <a:pt x="3080" y="1226"/>
                </a:lnTo>
                <a:lnTo>
                  <a:pt x="3089" y="1251"/>
                </a:lnTo>
                <a:lnTo>
                  <a:pt x="3112" y="1251"/>
                </a:lnTo>
                <a:lnTo>
                  <a:pt x="3116" y="1275"/>
                </a:lnTo>
                <a:lnTo>
                  <a:pt x="3120" y="1275"/>
                </a:lnTo>
                <a:lnTo>
                  <a:pt x="3120" y="1278"/>
                </a:lnTo>
                <a:lnTo>
                  <a:pt x="3143" y="1278"/>
                </a:lnTo>
                <a:lnTo>
                  <a:pt x="3156" y="1295"/>
                </a:lnTo>
                <a:lnTo>
                  <a:pt x="3172" y="1295"/>
                </a:lnTo>
                <a:lnTo>
                  <a:pt x="3172" y="1298"/>
                </a:lnTo>
                <a:lnTo>
                  <a:pt x="3183" y="1306"/>
                </a:lnTo>
                <a:lnTo>
                  <a:pt x="3183" y="1315"/>
                </a:lnTo>
                <a:lnTo>
                  <a:pt x="3203" y="1329"/>
                </a:lnTo>
                <a:lnTo>
                  <a:pt x="3209" y="1338"/>
                </a:lnTo>
                <a:lnTo>
                  <a:pt x="3216" y="1338"/>
                </a:lnTo>
                <a:lnTo>
                  <a:pt x="3220" y="1346"/>
                </a:lnTo>
                <a:lnTo>
                  <a:pt x="3243" y="1366"/>
                </a:lnTo>
                <a:lnTo>
                  <a:pt x="3243" y="1378"/>
                </a:lnTo>
                <a:lnTo>
                  <a:pt x="3256" y="1382"/>
                </a:lnTo>
                <a:lnTo>
                  <a:pt x="3269" y="1398"/>
                </a:lnTo>
                <a:lnTo>
                  <a:pt x="3276" y="1398"/>
                </a:lnTo>
                <a:lnTo>
                  <a:pt x="3276" y="1406"/>
                </a:lnTo>
                <a:lnTo>
                  <a:pt x="3289" y="1406"/>
                </a:lnTo>
                <a:lnTo>
                  <a:pt x="3289" y="1409"/>
                </a:lnTo>
                <a:lnTo>
                  <a:pt x="3292" y="1415"/>
                </a:lnTo>
                <a:lnTo>
                  <a:pt x="3296" y="1420"/>
                </a:lnTo>
                <a:lnTo>
                  <a:pt x="3300" y="1426"/>
                </a:lnTo>
                <a:lnTo>
                  <a:pt x="3303" y="1431"/>
                </a:lnTo>
                <a:lnTo>
                  <a:pt x="3303" y="1455"/>
                </a:lnTo>
                <a:lnTo>
                  <a:pt x="3296" y="1458"/>
                </a:lnTo>
                <a:lnTo>
                  <a:pt x="3296" y="1466"/>
                </a:lnTo>
                <a:lnTo>
                  <a:pt x="3292" y="1466"/>
                </a:lnTo>
                <a:lnTo>
                  <a:pt x="3292" y="1469"/>
                </a:lnTo>
                <a:lnTo>
                  <a:pt x="3294" y="1471"/>
                </a:lnTo>
                <a:lnTo>
                  <a:pt x="3294" y="1473"/>
                </a:lnTo>
                <a:lnTo>
                  <a:pt x="3296" y="1476"/>
                </a:lnTo>
                <a:lnTo>
                  <a:pt x="3296" y="1482"/>
                </a:lnTo>
                <a:lnTo>
                  <a:pt x="3301" y="1484"/>
                </a:lnTo>
                <a:lnTo>
                  <a:pt x="3307" y="1486"/>
                </a:lnTo>
                <a:lnTo>
                  <a:pt x="3309" y="1489"/>
                </a:lnTo>
                <a:lnTo>
                  <a:pt x="3311" y="1491"/>
                </a:lnTo>
                <a:lnTo>
                  <a:pt x="3311" y="1495"/>
                </a:lnTo>
                <a:lnTo>
                  <a:pt x="3312" y="1498"/>
                </a:lnTo>
                <a:lnTo>
                  <a:pt x="3312" y="1502"/>
                </a:lnTo>
                <a:lnTo>
                  <a:pt x="3316" y="1506"/>
                </a:lnTo>
                <a:lnTo>
                  <a:pt x="3320" y="1506"/>
                </a:lnTo>
                <a:lnTo>
                  <a:pt x="3323" y="1515"/>
                </a:lnTo>
                <a:lnTo>
                  <a:pt x="3332" y="1515"/>
                </a:lnTo>
                <a:lnTo>
                  <a:pt x="3336" y="1522"/>
                </a:lnTo>
                <a:lnTo>
                  <a:pt x="3347" y="1529"/>
                </a:lnTo>
                <a:lnTo>
                  <a:pt x="3361" y="1533"/>
                </a:lnTo>
                <a:lnTo>
                  <a:pt x="3380" y="1535"/>
                </a:lnTo>
                <a:lnTo>
                  <a:pt x="3383" y="1531"/>
                </a:lnTo>
                <a:lnTo>
                  <a:pt x="3385" y="1529"/>
                </a:lnTo>
                <a:lnTo>
                  <a:pt x="3389" y="1527"/>
                </a:lnTo>
                <a:lnTo>
                  <a:pt x="3392" y="1526"/>
                </a:lnTo>
                <a:lnTo>
                  <a:pt x="3392" y="1522"/>
                </a:lnTo>
                <a:lnTo>
                  <a:pt x="3400" y="1522"/>
                </a:lnTo>
                <a:lnTo>
                  <a:pt x="3409" y="1511"/>
                </a:lnTo>
                <a:lnTo>
                  <a:pt x="3469" y="1515"/>
                </a:lnTo>
                <a:lnTo>
                  <a:pt x="3469" y="1511"/>
                </a:lnTo>
                <a:lnTo>
                  <a:pt x="3476" y="1511"/>
                </a:lnTo>
                <a:lnTo>
                  <a:pt x="3480" y="1502"/>
                </a:lnTo>
                <a:lnTo>
                  <a:pt x="3500" y="1498"/>
                </a:lnTo>
                <a:lnTo>
                  <a:pt x="3500" y="1495"/>
                </a:lnTo>
                <a:lnTo>
                  <a:pt x="3536" y="1498"/>
                </a:lnTo>
                <a:lnTo>
                  <a:pt x="3536" y="1495"/>
                </a:lnTo>
                <a:lnTo>
                  <a:pt x="3549" y="1495"/>
                </a:lnTo>
                <a:lnTo>
                  <a:pt x="3552" y="1486"/>
                </a:lnTo>
                <a:lnTo>
                  <a:pt x="3567" y="1484"/>
                </a:lnTo>
                <a:lnTo>
                  <a:pt x="3581" y="1486"/>
                </a:lnTo>
                <a:lnTo>
                  <a:pt x="3598" y="1487"/>
                </a:lnTo>
                <a:lnTo>
                  <a:pt x="3612" y="1486"/>
                </a:lnTo>
                <a:lnTo>
                  <a:pt x="3612" y="1482"/>
                </a:lnTo>
                <a:lnTo>
                  <a:pt x="3623" y="1482"/>
                </a:lnTo>
                <a:lnTo>
                  <a:pt x="3623" y="1478"/>
                </a:lnTo>
                <a:lnTo>
                  <a:pt x="3636" y="1478"/>
                </a:lnTo>
                <a:lnTo>
                  <a:pt x="3636" y="1475"/>
                </a:lnTo>
                <a:lnTo>
                  <a:pt x="3660" y="1469"/>
                </a:lnTo>
                <a:lnTo>
                  <a:pt x="3663" y="1462"/>
                </a:lnTo>
                <a:lnTo>
                  <a:pt x="3674" y="1453"/>
                </a:lnTo>
                <a:lnTo>
                  <a:pt x="3687" y="1447"/>
                </a:lnTo>
                <a:lnTo>
                  <a:pt x="3703" y="1446"/>
                </a:lnTo>
                <a:lnTo>
                  <a:pt x="3709" y="1451"/>
                </a:lnTo>
                <a:lnTo>
                  <a:pt x="3714" y="1455"/>
                </a:lnTo>
                <a:lnTo>
                  <a:pt x="3720" y="1456"/>
                </a:lnTo>
                <a:lnTo>
                  <a:pt x="3729" y="1458"/>
                </a:lnTo>
                <a:lnTo>
                  <a:pt x="3729" y="1486"/>
                </a:lnTo>
                <a:lnTo>
                  <a:pt x="3723" y="1486"/>
                </a:lnTo>
                <a:lnTo>
                  <a:pt x="3720" y="1498"/>
                </a:lnTo>
                <a:lnTo>
                  <a:pt x="3723" y="1498"/>
                </a:lnTo>
                <a:lnTo>
                  <a:pt x="3725" y="1511"/>
                </a:lnTo>
                <a:lnTo>
                  <a:pt x="3725" y="1529"/>
                </a:lnTo>
                <a:lnTo>
                  <a:pt x="3723" y="1544"/>
                </a:lnTo>
                <a:lnTo>
                  <a:pt x="3720" y="1555"/>
                </a:lnTo>
                <a:lnTo>
                  <a:pt x="3718" y="1556"/>
                </a:lnTo>
                <a:lnTo>
                  <a:pt x="3718" y="1556"/>
                </a:lnTo>
                <a:lnTo>
                  <a:pt x="3718" y="1556"/>
                </a:lnTo>
                <a:lnTo>
                  <a:pt x="3716" y="1556"/>
                </a:lnTo>
                <a:lnTo>
                  <a:pt x="3714" y="1556"/>
                </a:lnTo>
                <a:lnTo>
                  <a:pt x="3712" y="1558"/>
                </a:lnTo>
                <a:lnTo>
                  <a:pt x="3711" y="1589"/>
                </a:lnTo>
                <a:lnTo>
                  <a:pt x="3703" y="1615"/>
                </a:lnTo>
                <a:lnTo>
                  <a:pt x="3703" y="1626"/>
                </a:lnTo>
                <a:lnTo>
                  <a:pt x="3692" y="1635"/>
                </a:lnTo>
                <a:lnTo>
                  <a:pt x="3692" y="1642"/>
                </a:lnTo>
                <a:lnTo>
                  <a:pt x="3689" y="1642"/>
                </a:lnTo>
                <a:lnTo>
                  <a:pt x="3689" y="1651"/>
                </a:lnTo>
                <a:lnTo>
                  <a:pt x="3683" y="1651"/>
                </a:lnTo>
                <a:lnTo>
                  <a:pt x="3683" y="1658"/>
                </a:lnTo>
                <a:lnTo>
                  <a:pt x="3680" y="1658"/>
                </a:lnTo>
                <a:lnTo>
                  <a:pt x="3680" y="1666"/>
                </a:lnTo>
                <a:lnTo>
                  <a:pt x="3676" y="1666"/>
                </a:lnTo>
                <a:lnTo>
                  <a:pt x="3676" y="1675"/>
                </a:lnTo>
                <a:lnTo>
                  <a:pt x="3672" y="1675"/>
                </a:lnTo>
                <a:lnTo>
                  <a:pt x="3672" y="1682"/>
                </a:lnTo>
                <a:lnTo>
                  <a:pt x="3660" y="1689"/>
                </a:lnTo>
                <a:lnTo>
                  <a:pt x="3660" y="1698"/>
                </a:lnTo>
                <a:lnTo>
                  <a:pt x="3656" y="1698"/>
                </a:lnTo>
                <a:lnTo>
                  <a:pt x="3656" y="1715"/>
                </a:lnTo>
                <a:lnTo>
                  <a:pt x="3652" y="1715"/>
                </a:lnTo>
                <a:lnTo>
                  <a:pt x="3652" y="1722"/>
                </a:lnTo>
                <a:lnTo>
                  <a:pt x="3649" y="1722"/>
                </a:lnTo>
                <a:lnTo>
                  <a:pt x="3649" y="1731"/>
                </a:lnTo>
                <a:lnTo>
                  <a:pt x="3640" y="1735"/>
                </a:lnTo>
                <a:lnTo>
                  <a:pt x="3640" y="1742"/>
                </a:lnTo>
                <a:lnTo>
                  <a:pt x="3636" y="1742"/>
                </a:lnTo>
                <a:lnTo>
                  <a:pt x="3636" y="1749"/>
                </a:lnTo>
                <a:lnTo>
                  <a:pt x="3632" y="1749"/>
                </a:lnTo>
                <a:lnTo>
                  <a:pt x="3632" y="1758"/>
                </a:lnTo>
                <a:lnTo>
                  <a:pt x="3629" y="1758"/>
                </a:lnTo>
                <a:lnTo>
                  <a:pt x="3629" y="1766"/>
                </a:lnTo>
                <a:lnTo>
                  <a:pt x="3620" y="1769"/>
                </a:lnTo>
                <a:lnTo>
                  <a:pt x="3620" y="1795"/>
                </a:lnTo>
                <a:lnTo>
                  <a:pt x="3616" y="1795"/>
                </a:lnTo>
                <a:lnTo>
                  <a:pt x="3616" y="1802"/>
                </a:lnTo>
                <a:lnTo>
                  <a:pt x="3612" y="1802"/>
                </a:lnTo>
                <a:lnTo>
                  <a:pt x="3612" y="1811"/>
                </a:lnTo>
                <a:lnTo>
                  <a:pt x="3609" y="1811"/>
                </a:lnTo>
                <a:lnTo>
                  <a:pt x="3603" y="1822"/>
                </a:lnTo>
                <a:lnTo>
                  <a:pt x="3592" y="1829"/>
                </a:lnTo>
                <a:lnTo>
                  <a:pt x="3592" y="1842"/>
                </a:lnTo>
                <a:lnTo>
                  <a:pt x="3589" y="1842"/>
                </a:lnTo>
                <a:lnTo>
                  <a:pt x="3589" y="1851"/>
                </a:lnTo>
                <a:lnTo>
                  <a:pt x="3580" y="1855"/>
                </a:lnTo>
                <a:lnTo>
                  <a:pt x="3580" y="1862"/>
                </a:lnTo>
                <a:lnTo>
                  <a:pt x="3576" y="1862"/>
                </a:lnTo>
                <a:lnTo>
                  <a:pt x="3576" y="1875"/>
                </a:lnTo>
                <a:lnTo>
                  <a:pt x="3560" y="1886"/>
                </a:lnTo>
                <a:lnTo>
                  <a:pt x="3556" y="1902"/>
                </a:lnTo>
                <a:lnTo>
                  <a:pt x="3543" y="1909"/>
                </a:lnTo>
                <a:lnTo>
                  <a:pt x="3543" y="1918"/>
                </a:lnTo>
                <a:lnTo>
                  <a:pt x="3529" y="1931"/>
                </a:lnTo>
                <a:lnTo>
                  <a:pt x="3523" y="1938"/>
                </a:lnTo>
                <a:lnTo>
                  <a:pt x="3516" y="1938"/>
                </a:lnTo>
                <a:lnTo>
                  <a:pt x="3516" y="1942"/>
                </a:lnTo>
                <a:lnTo>
                  <a:pt x="3509" y="1946"/>
                </a:lnTo>
                <a:lnTo>
                  <a:pt x="3509" y="1955"/>
                </a:lnTo>
                <a:lnTo>
                  <a:pt x="3472" y="1986"/>
                </a:lnTo>
                <a:lnTo>
                  <a:pt x="3469" y="1998"/>
                </a:lnTo>
                <a:lnTo>
                  <a:pt x="3460" y="1998"/>
                </a:lnTo>
                <a:lnTo>
                  <a:pt x="3449" y="2015"/>
                </a:lnTo>
                <a:lnTo>
                  <a:pt x="3436" y="2015"/>
                </a:lnTo>
                <a:lnTo>
                  <a:pt x="3436" y="2018"/>
                </a:lnTo>
                <a:lnTo>
                  <a:pt x="3429" y="2018"/>
                </a:lnTo>
                <a:lnTo>
                  <a:pt x="3420" y="2029"/>
                </a:lnTo>
                <a:lnTo>
                  <a:pt x="3403" y="2035"/>
                </a:lnTo>
                <a:lnTo>
                  <a:pt x="3396" y="2046"/>
                </a:lnTo>
                <a:lnTo>
                  <a:pt x="3389" y="2046"/>
                </a:lnTo>
                <a:lnTo>
                  <a:pt x="3383" y="2055"/>
                </a:lnTo>
                <a:lnTo>
                  <a:pt x="3376" y="2055"/>
                </a:lnTo>
                <a:lnTo>
                  <a:pt x="3356" y="2078"/>
                </a:lnTo>
                <a:lnTo>
                  <a:pt x="3349" y="2078"/>
                </a:lnTo>
                <a:lnTo>
                  <a:pt x="3343" y="2086"/>
                </a:lnTo>
                <a:lnTo>
                  <a:pt x="3332" y="2091"/>
                </a:lnTo>
                <a:lnTo>
                  <a:pt x="3332" y="2098"/>
                </a:lnTo>
                <a:lnTo>
                  <a:pt x="3303" y="2122"/>
                </a:lnTo>
                <a:lnTo>
                  <a:pt x="3303" y="2126"/>
                </a:lnTo>
                <a:lnTo>
                  <a:pt x="3296" y="2126"/>
                </a:lnTo>
                <a:lnTo>
                  <a:pt x="3291" y="2138"/>
                </a:lnTo>
                <a:lnTo>
                  <a:pt x="3280" y="2151"/>
                </a:lnTo>
                <a:lnTo>
                  <a:pt x="3269" y="2164"/>
                </a:lnTo>
                <a:lnTo>
                  <a:pt x="3260" y="2175"/>
                </a:lnTo>
                <a:lnTo>
                  <a:pt x="3252" y="2178"/>
                </a:lnTo>
                <a:lnTo>
                  <a:pt x="3252" y="2186"/>
                </a:lnTo>
                <a:lnTo>
                  <a:pt x="3236" y="2198"/>
                </a:lnTo>
                <a:lnTo>
                  <a:pt x="3232" y="2215"/>
                </a:lnTo>
                <a:lnTo>
                  <a:pt x="3223" y="2218"/>
                </a:lnTo>
                <a:lnTo>
                  <a:pt x="3203" y="2255"/>
                </a:lnTo>
                <a:lnTo>
                  <a:pt x="3180" y="2258"/>
                </a:lnTo>
                <a:lnTo>
                  <a:pt x="3180" y="2264"/>
                </a:lnTo>
                <a:lnTo>
                  <a:pt x="3178" y="2269"/>
                </a:lnTo>
                <a:lnTo>
                  <a:pt x="3176" y="2273"/>
                </a:lnTo>
                <a:lnTo>
                  <a:pt x="3174" y="2276"/>
                </a:lnTo>
                <a:lnTo>
                  <a:pt x="3174" y="2280"/>
                </a:lnTo>
                <a:lnTo>
                  <a:pt x="3172" y="2286"/>
                </a:lnTo>
                <a:lnTo>
                  <a:pt x="3143" y="2295"/>
                </a:lnTo>
                <a:lnTo>
                  <a:pt x="3136" y="2329"/>
                </a:lnTo>
                <a:lnTo>
                  <a:pt x="3123" y="2338"/>
                </a:lnTo>
                <a:lnTo>
                  <a:pt x="3123" y="2355"/>
                </a:lnTo>
                <a:lnTo>
                  <a:pt x="3120" y="2355"/>
                </a:lnTo>
                <a:lnTo>
                  <a:pt x="3112" y="2378"/>
                </a:lnTo>
                <a:lnTo>
                  <a:pt x="3109" y="2378"/>
                </a:lnTo>
                <a:lnTo>
                  <a:pt x="3109" y="2386"/>
                </a:lnTo>
                <a:lnTo>
                  <a:pt x="3103" y="2386"/>
                </a:lnTo>
                <a:lnTo>
                  <a:pt x="3100" y="2402"/>
                </a:lnTo>
                <a:lnTo>
                  <a:pt x="3083" y="2411"/>
                </a:lnTo>
                <a:lnTo>
                  <a:pt x="3063" y="2486"/>
                </a:lnTo>
                <a:lnTo>
                  <a:pt x="3081" y="2498"/>
                </a:lnTo>
                <a:lnTo>
                  <a:pt x="3096" y="2515"/>
                </a:lnTo>
                <a:lnTo>
                  <a:pt x="3100" y="2515"/>
                </a:lnTo>
                <a:lnTo>
                  <a:pt x="3100" y="2555"/>
                </a:lnTo>
                <a:lnTo>
                  <a:pt x="3094" y="2564"/>
                </a:lnTo>
                <a:lnTo>
                  <a:pt x="3094" y="2575"/>
                </a:lnTo>
                <a:lnTo>
                  <a:pt x="3096" y="2589"/>
                </a:lnTo>
                <a:lnTo>
                  <a:pt x="3096" y="2606"/>
                </a:lnTo>
                <a:lnTo>
                  <a:pt x="3092" y="2606"/>
                </a:lnTo>
                <a:lnTo>
                  <a:pt x="3092" y="2616"/>
                </a:lnTo>
                <a:lnTo>
                  <a:pt x="3096" y="2635"/>
                </a:lnTo>
                <a:lnTo>
                  <a:pt x="3103" y="2655"/>
                </a:lnTo>
                <a:lnTo>
                  <a:pt x="3111" y="2675"/>
                </a:lnTo>
                <a:lnTo>
                  <a:pt x="3116" y="2691"/>
                </a:lnTo>
                <a:lnTo>
                  <a:pt x="3120" y="2702"/>
                </a:lnTo>
                <a:lnTo>
                  <a:pt x="3127" y="2704"/>
                </a:lnTo>
                <a:lnTo>
                  <a:pt x="3132" y="2706"/>
                </a:lnTo>
                <a:lnTo>
                  <a:pt x="3138" y="2707"/>
                </a:lnTo>
                <a:lnTo>
                  <a:pt x="3141" y="2711"/>
                </a:lnTo>
                <a:lnTo>
                  <a:pt x="3145" y="2716"/>
                </a:lnTo>
                <a:lnTo>
                  <a:pt x="3149" y="2722"/>
                </a:lnTo>
                <a:lnTo>
                  <a:pt x="3154" y="2731"/>
                </a:lnTo>
                <a:lnTo>
                  <a:pt x="3158" y="2746"/>
                </a:lnTo>
                <a:lnTo>
                  <a:pt x="3156" y="2762"/>
                </a:lnTo>
                <a:lnTo>
                  <a:pt x="3152" y="2762"/>
                </a:lnTo>
                <a:lnTo>
                  <a:pt x="3152" y="2782"/>
                </a:lnTo>
                <a:lnTo>
                  <a:pt x="3149" y="2782"/>
                </a:lnTo>
                <a:lnTo>
                  <a:pt x="3149" y="2809"/>
                </a:lnTo>
                <a:lnTo>
                  <a:pt x="3147" y="2811"/>
                </a:lnTo>
                <a:lnTo>
                  <a:pt x="3147" y="2811"/>
                </a:lnTo>
                <a:lnTo>
                  <a:pt x="3145" y="2813"/>
                </a:lnTo>
                <a:lnTo>
                  <a:pt x="3143" y="2815"/>
                </a:lnTo>
                <a:lnTo>
                  <a:pt x="3143" y="2818"/>
                </a:lnTo>
                <a:lnTo>
                  <a:pt x="3149" y="2818"/>
                </a:lnTo>
                <a:lnTo>
                  <a:pt x="3149" y="2831"/>
                </a:lnTo>
                <a:lnTo>
                  <a:pt x="3152" y="2831"/>
                </a:lnTo>
                <a:lnTo>
                  <a:pt x="3152" y="2935"/>
                </a:lnTo>
                <a:lnTo>
                  <a:pt x="3160" y="2938"/>
                </a:lnTo>
                <a:lnTo>
                  <a:pt x="3163" y="2949"/>
                </a:lnTo>
                <a:lnTo>
                  <a:pt x="3165" y="2967"/>
                </a:lnTo>
                <a:lnTo>
                  <a:pt x="3163" y="2982"/>
                </a:lnTo>
                <a:lnTo>
                  <a:pt x="3160" y="2982"/>
                </a:lnTo>
                <a:lnTo>
                  <a:pt x="3160" y="2995"/>
                </a:lnTo>
                <a:lnTo>
                  <a:pt x="3152" y="2998"/>
                </a:lnTo>
                <a:lnTo>
                  <a:pt x="3152" y="3018"/>
                </a:lnTo>
                <a:lnTo>
                  <a:pt x="3140" y="3026"/>
                </a:lnTo>
                <a:lnTo>
                  <a:pt x="3140" y="3035"/>
                </a:lnTo>
                <a:lnTo>
                  <a:pt x="3116" y="3055"/>
                </a:lnTo>
                <a:lnTo>
                  <a:pt x="3116" y="3062"/>
                </a:lnTo>
                <a:lnTo>
                  <a:pt x="3100" y="3075"/>
                </a:lnTo>
                <a:lnTo>
                  <a:pt x="3096" y="3086"/>
                </a:lnTo>
                <a:lnTo>
                  <a:pt x="3080" y="3089"/>
                </a:lnTo>
                <a:lnTo>
                  <a:pt x="3072" y="3102"/>
                </a:lnTo>
                <a:lnTo>
                  <a:pt x="3063" y="3102"/>
                </a:lnTo>
                <a:lnTo>
                  <a:pt x="3063" y="3106"/>
                </a:lnTo>
                <a:lnTo>
                  <a:pt x="3056" y="3106"/>
                </a:lnTo>
                <a:lnTo>
                  <a:pt x="3056" y="3109"/>
                </a:lnTo>
                <a:lnTo>
                  <a:pt x="3036" y="3109"/>
                </a:lnTo>
                <a:lnTo>
                  <a:pt x="3036" y="3115"/>
                </a:lnTo>
                <a:lnTo>
                  <a:pt x="3020" y="3118"/>
                </a:lnTo>
                <a:lnTo>
                  <a:pt x="3020" y="3122"/>
                </a:lnTo>
                <a:lnTo>
                  <a:pt x="2972" y="3138"/>
                </a:lnTo>
                <a:lnTo>
                  <a:pt x="2949" y="3166"/>
                </a:lnTo>
                <a:lnTo>
                  <a:pt x="2943" y="3166"/>
                </a:lnTo>
                <a:lnTo>
                  <a:pt x="2943" y="3178"/>
                </a:lnTo>
                <a:lnTo>
                  <a:pt x="2932" y="3186"/>
                </a:lnTo>
                <a:lnTo>
                  <a:pt x="2932" y="3191"/>
                </a:lnTo>
                <a:lnTo>
                  <a:pt x="2923" y="3191"/>
                </a:lnTo>
                <a:lnTo>
                  <a:pt x="2920" y="3198"/>
                </a:lnTo>
                <a:lnTo>
                  <a:pt x="2916" y="3198"/>
                </a:lnTo>
                <a:lnTo>
                  <a:pt x="2914" y="3202"/>
                </a:lnTo>
                <a:lnTo>
                  <a:pt x="2914" y="3204"/>
                </a:lnTo>
                <a:lnTo>
                  <a:pt x="2914" y="3204"/>
                </a:lnTo>
                <a:lnTo>
                  <a:pt x="2914" y="3206"/>
                </a:lnTo>
                <a:lnTo>
                  <a:pt x="2914" y="3207"/>
                </a:lnTo>
                <a:lnTo>
                  <a:pt x="2914" y="3207"/>
                </a:lnTo>
                <a:lnTo>
                  <a:pt x="2914" y="3209"/>
                </a:lnTo>
                <a:lnTo>
                  <a:pt x="2912" y="3211"/>
                </a:lnTo>
                <a:lnTo>
                  <a:pt x="2909" y="3215"/>
                </a:lnTo>
                <a:lnTo>
                  <a:pt x="2909" y="3218"/>
                </a:lnTo>
                <a:lnTo>
                  <a:pt x="2889" y="3218"/>
                </a:lnTo>
                <a:lnTo>
                  <a:pt x="2852" y="3258"/>
                </a:lnTo>
                <a:lnTo>
                  <a:pt x="2843" y="3258"/>
                </a:lnTo>
                <a:lnTo>
                  <a:pt x="2840" y="3266"/>
                </a:lnTo>
                <a:lnTo>
                  <a:pt x="2832" y="3266"/>
                </a:lnTo>
                <a:lnTo>
                  <a:pt x="2820" y="3289"/>
                </a:lnTo>
                <a:lnTo>
                  <a:pt x="2823" y="3289"/>
                </a:lnTo>
                <a:lnTo>
                  <a:pt x="2829" y="3296"/>
                </a:lnTo>
                <a:lnTo>
                  <a:pt x="2832" y="3302"/>
                </a:lnTo>
                <a:lnTo>
                  <a:pt x="2836" y="3307"/>
                </a:lnTo>
                <a:lnTo>
                  <a:pt x="2840" y="3315"/>
                </a:lnTo>
                <a:lnTo>
                  <a:pt x="2840" y="3346"/>
                </a:lnTo>
                <a:lnTo>
                  <a:pt x="2849" y="3351"/>
                </a:lnTo>
                <a:lnTo>
                  <a:pt x="2851" y="3362"/>
                </a:lnTo>
                <a:lnTo>
                  <a:pt x="2851" y="3373"/>
                </a:lnTo>
                <a:lnTo>
                  <a:pt x="2856" y="3382"/>
                </a:lnTo>
                <a:lnTo>
                  <a:pt x="2858" y="3384"/>
                </a:lnTo>
                <a:lnTo>
                  <a:pt x="2858" y="3384"/>
                </a:lnTo>
                <a:lnTo>
                  <a:pt x="2858" y="3386"/>
                </a:lnTo>
                <a:lnTo>
                  <a:pt x="2860" y="3386"/>
                </a:lnTo>
                <a:lnTo>
                  <a:pt x="2861" y="3386"/>
                </a:lnTo>
                <a:lnTo>
                  <a:pt x="2863" y="3386"/>
                </a:lnTo>
                <a:lnTo>
                  <a:pt x="2860" y="3455"/>
                </a:lnTo>
                <a:lnTo>
                  <a:pt x="2856" y="3455"/>
                </a:lnTo>
                <a:lnTo>
                  <a:pt x="2856" y="3471"/>
                </a:lnTo>
                <a:lnTo>
                  <a:pt x="2852" y="3471"/>
                </a:lnTo>
                <a:lnTo>
                  <a:pt x="2852" y="3473"/>
                </a:lnTo>
                <a:lnTo>
                  <a:pt x="2852" y="3475"/>
                </a:lnTo>
                <a:lnTo>
                  <a:pt x="2854" y="3476"/>
                </a:lnTo>
                <a:lnTo>
                  <a:pt x="2856" y="3478"/>
                </a:lnTo>
                <a:lnTo>
                  <a:pt x="2856" y="3478"/>
                </a:lnTo>
                <a:lnTo>
                  <a:pt x="2858" y="3493"/>
                </a:lnTo>
                <a:lnTo>
                  <a:pt x="2854" y="3504"/>
                </a:lnTo>
                <a:lnTo>
                  <a:pt x="2849" y="3515"/>
                </a:lnTo>
                <a:lnTo>
                  <a:pt x="2843" y="3522"/>
                </a:lnTo>
                <a:lnTo>
                  <a:pt x="2843" y="3531"/>
                </a:lnTo>
                <a:lnTo>
                  <a:pt x="2816" y="3551"/>
                </a:lnTo>
                <a:lnTo>
                  <a:pt x="2800" y="3551"/>
                </a:lnTo>
                <a:lnTo>
                  <a:pt x="2800" y="3555"/>
                </a:lnTo>
                <a:lnTo>
                  <a:pt x="2789" y="3555"/>
                </a:lnTo>
                <a:lnTo>
                  <a:pt x="2783" y="3562"/>
                </a:lnTo>
                <a:lnTo>
                  <a:pt x="2772" y="3562"/>
                </a:lnTo>
                <a:lnTo>
                  <a:pt x="2772" y="3566"/>
                </a:lnTo>
                <a:lnTo>
                  <a:pt x="2756" y="3569"/>
                </a:lnTo>
                <a:lnTo>
                  <a:pt x="2756" y="3575"/>
                </a:lnTo>
                <a:lnTo>
                  <a:pt x="2736" y="3575"/>
                </a:lnTo>
                <a:lnTo>
                  <a:pt x="2732" y="3582"/>
                </a:lnTo>
                <a:lnTo>
                  <a:pt x="2716" y="3586"/>
                </a:lnTo>
                <a:lnTo>
                  <a:pt x="2716" y="3589"/>
                </a:lnTo>
                <a:lnTo>
                  <a:pt x="2709" y="3595"/>
                </a:lnTo>
                <a:lnTo>
                  <a:pt x="2703" y="3606"/>
                </a:lnTo>
                <a:lnTo>
                  <a:pt x="2700" y="3606"/>
                </a:lnTo>
                <a:lnTo>
                  <a:pt x="2703" y="3609"/>
                </a:lnTo>
                <a:lnTo>
                  <a:pt x="2707" y="3613"/>
                </a:lnTo>
                <a:lnTo>
                  <a:pt x="2709" y="3615"/>
                </a:lnTo>
                <a:lnTo>
                  <a:pt x="2709" y="3622"/>
                </a:lnTo>
                <a:lnTo>
                  <a:pt x="2712" y="3622"/>
                </a:lnTo>
                <a:lnTo>
                  <a:pt x="2712" y="3655"/>
                </a:lnTo>
                <a:lnTo>
                  <a:pt x="2709" y="3655"/>
                </a:lnTo>
                <a:lnTo>
                  <a:pt x="2709" y="3682"/>
                </a:lnTo>
                <a:lnTo>
                  <a:pt x="2703" y="3682"/>
                </a:lnTo>
                <a:lnTo>
                  <a:pt x="2703" y="3695"/>
                </a:lnTo>
                <a:lnTo>
                  <a:pt x="2700" y="3695"/>
                </a:lnTo>
                <a:lnTo>
                  <a:pt x="2700" y="3702"/>
                </a:lnTo>
                <a:lnTo>
                  <a:pt x="2696" y="3702"/>
                </a:lnTo>
                <a:lnTo>
                  <a:pt x="2696" y="3718"/>
                </a:lnTo>
                <a:lnTo>
                  <a:pt x="2692" y="3718"/>
                </a:lnTo>
                <a:lnTo>
                  <a:pt x="2692" y="3726"/>
                </a:lnTo>
                <a:lnTo>
                  <a:pt x="2689" y="3726"/>
                </a:lnTo>
                <a:lnTo>
                  <a:pt x="2683" y="3762"/>
                </a:lnTo>
                <a:lnTo>
                  <a:pt x="2669" y="3775"/>
                </a:lnTo>
                <a:lnTo>
                  <a:pt x="2669" y="3778"/>
                </a:lnTo>
                <a:lnTo>
                  <a:pt x="2660" y="3778"/>
                </a:lnTo>
                <a:lnTo>
                  <a:pt x="2652" y="3789"/>
                </a:lnTo>
                <a:lnTo>
                  <a:pt x="2643" y="3789"/>
                </a:lnTo>
                <a:lnTo>
                  <a:pt x="2643" y="3795"/>
                </a:lnTo>
                <a:lnTo>
                  <a:pt x="2640" y="3798"/>
                </a:lnTo>
                <a:lnTo>
                  <a:pt x="2634" y="3804"/>
                </a:lnTo>
                <a:lnTo>
                  <a:pt x="2629" y="3807"/>
                </a:lnTo>
                <a:lnTo>
                  <a:pt x="2623" y="3811"/>
                </a:lnTo>
                <a:lnTo>
                  <a:pt x="2616" y="3815"/>
                </a:lnTo>
                <a:lnTo>
                  <a:pt x="2612" y="3826"/>
                </a:lnTo>
                <a:lnTo>
                  <a:pt x="2609" y="3826"/>
                </a:lnTo>
                <a:lnTo>
                  <a:pt x="2609" y="3835"/>
                </a:lnTo>
                <a:lnTo>
                  <a:pt x="2600" y="3838"/>
                </a:lnTo>
                <a:lnTo>
                  <a:pt x="2596" y="3858"/>
                </a:lnTo>
                <a:lnTo>
                  <a:pt x="2583" y="3866"/>
                </a:lnTo>
                <a:lnTo>
                  <a:pt x="2583" y="3875"/>
                </a:lnTo>
                <a:lnTo>
                  <a:pt x="2576" y="3878"/>
                </a:lnTo>
                <a:lnTo>
                  <a:pt x="2576" y="3886"/>
                </a:lnTo>
                <a:lnTo>
                  <a:pt x="2560" y="3898"/>
                </a:lnTo>
                <a:lnTo>
                  <a:pt x="2560" y="3906"/>
                </a:lnTo>
                <a:lnTo>
                  <a:pt x="2532" y="3929"/>
                </a:lnTo>
                <a:lnTo>
                  <a:pt x="2529" y="3938"/>
                </a:lnTo>
                <a:lnTo>
                  <a:pt x="2512" y="3942"/>
                </a:lnTo>
                <a:lnTo>
                  <a:pt x="2509" y="3955"/>
                </a:lnTo>
                <a:lnTo>
                  <a:pt x="2489" y="3966"/>
                </a:lnTo>
                <a:lnTo>
                  <a:pt x="2489" y="3975"/>
                </a:lnTo>
                <a:lnTo>
                  <a:pt x="2483" y="3975"/>
                </a:lnTo>
                <a:lnTo>
                  <a:pt x="2480" y="3982"/>
                </a:lnTo>
                <a:lnTo>
                  <a:pt x="2472" y="3982"/>
                </a:lnTo>
                <a:lnTo>
                  <a:pt x="2449" y="4009"/>
                </a:lnTo>
                <a:lnTo>
                  <a:pt x="2440" y="4009"/>
                </a:lnTo>
                <a:lnTo>
                  <a:pt x="2432" y="4022"/>
                </a:lnTo>
                <a:lnTo>
                  <a:pt x="2409" y="4031"/>
                </a:lnTo>
                <a:lnTo>
                  <a:pt x="2400" y="4042"/>
                </a:lnTo>
                <a:lnTo>
                  <a:pt x="2383" y="4046"/>
                </a:lnTo>
                <a:lnTo>
                  <a:pt x="2380" y="4055"/>
                </a:lnTo>
                <a:lnTo>
                  <a:pt x="2340" y="4058"/>
                </a:lnTo>
                <a:lnTo>
                  <a:pt x="2340" y="4058"/>
                </a:lnTo>
                <a:lnTo>
                  <a:pt x="2340" y="4056"/>
                </a:lnTo>
                <a:lnTo>
                  <a:pt x="2338" y="4055"/>
                </a:lnTo>
                <a:lnTo>
                  <a:pt x="2336" y="4055"/>
                </a:lnTo>
                <a:lnTo>
                  <a:pt x="2332" y="4055"/>
                </a:lnTo>
                <a:lnTo>
                  <a:pt x="2332" y="4058"/>
                </a:lnTo>
                <a:lnTo>
                  <a:pt x="2323" y="4058"/>
                </a:lnTo>
                <a:lnTo>
                  <a:pt x="2312" y="4075"/>
                </a:lnTo>
                <a:lnTo>
                  <a:pt x="2276" y="4075"/>
                </a:lnTo>
                <a:lnTo>
                  <a:pt x="2272" y="4082"/>
                </a:lnTo>
                <a:lnTo>
                  <a:pt x="2263" y="4082"/>
                </a:lnTo>
                <a:lnTo>
                  <a:pt x="2263" y="4086"/>
                </a:lnTo>
                <a:lnTo>
                  <a:pt x="2216" y="4082"/>
                </a:lnTo>
                <a:lnTo>
                  <a:pt x="2216" y="4078"/>
                </a:lnTo>
                <a:lnTo>
                  <a:pt x="2209" y="4078"/>
                </a:lnTo>
                <a:lnTo>
                  <a:pt x="2209" y="4075"/>
                </a:lnTo>
                <a:lnTo>
                  <a:pt x="2203" y="4073"/>
                </a:lnTo>
                <a:lnTo>
                  <a:pt x="2200" y="4073"/>
                </a:lnTo>
                <a:lnTo>
                  <a:pt x="2198" y="4075"/>
                </a:lnTo>
                <a:lnTo>
                  <a:pt x="2196" y="4076"/>
                </a:lnTo>
                <a:lnTo>
                  <a:pt x="2194" y="4078"/>
                </a:lnTo>
                <a:lnTo>
                  <a:pt x="2194" y="4080"/>
                </a:lnTo>
                <a:lnTo>
                  <a:pt x="2192" y="4082"/>
                </a:lnTo>
                <a:lnTo>
                  <a:pt x="2192" y="4082"/>
                </a:lnTo>
                <a:lnTo>
                  <a:pt x="2140" y="4078"/>
                </a:lnTo>
                <a:lnTo>
                  <a:pt x="2140" y="4082"/>
                </a:lnTo>
                <a:lnTo>
                  <a:pt x="2129" y="4082"/>
                </a:lnTo>
                <a:lnTo>
                  <a:pt x="2116" y="4098"/>
                </a:lnTo>
                <a:lnTo>
                  <a:pt x="2052" y="4098"/>
                </a:lnTo>
                <a:lnTo>
                  <a:pt x="2052" y="4102"/>
                </a:lnTo>
                <a:lnTo>
                  <a:pt x="2036" y="4106"/>
                </a:lnTo>
                <a:lnTo>
                  <a:pt x="2023" y="4122"/>
                </a:lnTo>
                <a:lnTo>
                  <a:pt x="1983" y="4122"/>
                </a:lnTo>
                <a:lnTo>
                  <a:pt x="1981" y="4120"/>
                </a:lnTo>
                <a:lnTo>
                  <a:pt x="1978" y="4118"/>
                </a:lnTo>
                <a:lnTo>
                  <a:pt x="1974" y="4116"/>
                </a:lnTo>
                <a:lnTo>
                  <a:pt x="1972" y="4115"/>
                </a:lnTo>
                <a:lnTo>
                  <a:pt x="1972" y="4106"/>
                </a:lnTo>
                <a:lnTo>
                  <a:pt x="1971" y="4104"/>
                </a:lnTo>
                <a:lnTo>
                  <a:pt x="1967" y="4102"/>
                </a:lnTo>
                <a:lnTo>
                  <a:pt x="1961" y="4098"/>
                </a:lnTo>
                <a:lnTo>
                  <a:pt x="1956" y="4096"/>
                </a:lnTo>
                <a:lnTo>
                  <a:pt x="1951" y="4093"/>
                </a:lnTo>
                <a:lnTo>
                  <a:pt x="1947" y="4091"/>
                </a:lnTo>
                <a:lnTo>
                  <a:pt x="1943" y="4091"/>
                </a:lnTo>
                <a:lnTo>
                  <a:pt x="1941" y="4089"/>
                </a:lnTo>
                <a:lnTo>
                  <a:pt x="1941" y="4091"/>
                </a:lnTo>
                <a:lnTo>
                  <a:pt x="1941" y="4091"/>
                </a:lnTo>
                <a:lnTo>
                  <a:pt x="1941" y="4093"/>
                </a:lnTo>
                <a:lnTo>
                  <a:pt x="1941" y="4093"/>
                </a:lnTo>
                <a:lnTo>
                  <a:pt x="1940" y="4095"/>
                </a:lnTo>
                <a:lnTo>
                  <a:pt x="1920" y="4095"/>
                </a:lnTo>
                <a:lnTo>
                  <a:pt x="1916" y="4055"/>
                </a:lnTo>
                <a:lnTo>
                  <a:pt x="1920" y="4055"/>
                </a:lnTo>
                <a:lnTo>
                  <a:pt x="1920" y="4051"/>
                </a:lnTo>
                <a:lnTo>
                  <a:pt x="1916" y="4051"/>
                </a:lnTo>
                <a:lnTo>
                  <a:pt x="1912" y="4038"/>
                </a:lnTo>
                <a:lnTo>
                  <a:pt x="1909" y="4038"/>
                </a:lnTo>
                <a:lnTo>
                  <a:pt x="1909" y="4031"/>
                </a:lnTo>
                <a:lnTo>
                  <a:pt x="1900" y="4026"/>
                </a:lnTo>
                <a:lnTo>
                  <a:pt x="1900" y="4015"/>
                </a:lnTo>
                <a:lnTo>
                  <a:pt x="1892" y="4009"/>
                </a:lnTo>
                <a:lnTo>
                  <a:pt x="1892" y="3989"/>
                </a:lnTo>
                <a:lnTo>
                  <a:pt x="1896" y="3989"/>
                </a:lnTo>
                <a:lnTo>
                  <a:pt x="1896" y="3986"/>
                </a:lnTo>
                <a:lnTo>
                  <a:pt x="1912" y="3986"/>
                </a:lnTo>
                <a:lnTo>
                  <a:pt x="1916" y="3978"/>
                </a:lnTo>
                <a:lnTo>
                  <a:pt x="1916" y="3967"/>
                </a:lnTo>
                <a:lnTo>
                  <a:pt x="1916" y="3953"/>
                </a:lnTo>
                <a:lnTo>
                  <a:pt x="1916" y="3942"/>
                </a:lnTo>
                <a:lnTo>
                  <a:pt x="1903" y="3935"/>
                </a:lnTo>
                <a:lnTo>
                  <a:pt x="1903" y="3926"/>
                </a:lnTo>
                <a:lnTo>
                  <a:pt x="1892" y="3918"/>
                </a:lnTo>
                <a:lnTo>
                  <a:pt x="1892" y="3911"/>
                </a:lnTo>
                <a:lnTo>
                  <a:pt x="1889" y="3911"/>
                </a:lnTo>
                <a:lnTo>
                  <a:pt x="1880" y="3886"/>
                </a:lnTo>
                <a:lnTo>
                  <a:pt x="1876" y="3886"/>
                </a:lnTo>
                <a:lnTo>
                  <a:pt x="1872" y="3866"/>
                </a:lnTo>
                <a:lnTo>
                  <a:pt x="1863" y="3862"/>
                </a:lnTo>
                <a:lnTo>
                  <a:pt x="1863" y="3855"/>
                </a:lnTo>
                <a:lnTo>
                  <a:pt x="1860" y="3855"/>
                </a:lnTo>
                <a:lnTo>
                  <a:pt x="1860" y="3835"/>
                </a:lnTo>
                <a:lnTo>
                  <a:pt x="1856" y="3835"/>
                </a:lnTo>
                <a:lnTo>
                  <a:pt x="1856" y="3826"/>
                </a:lnTo>
                <a:lnTo>
                  <a:pt x="1852" y="3826"/>
                </a:lnTo>
                <a:lnTo>
                  <a:pt x="1849" y="3802"/>
                </a:lnTo>
                <a:lnTo>
                  <a:pt x="1843" y="3802"/>
                </a:lnTo>
                <a:lnTo>
                  <a:pt x="1836" y="3778"/>
                </a:lnTo>
                <a:lnTo>
                  <a:pt x="1832" y="3778"/>
                </a:lnTo>
                <a:lnTo>
                  <a:pt x="1829" y="3775"/>
                </a:lnTo>
                <a:lnTo>
                  <a:pt x="1827" y="3771"/>
                </a:lnTo>
                <a:lnTo>
                  <a:pt x="1825" y="3767"/>
                </a:lnTo>
                <a:lnTo>
                  <a:pt x="1823" y="3762"/>
                </a:lnTo>
                <a:lnTo>
                  <a:pt x="1812" y="3762"/>
                </a:lnTo>
                <a:lnTo>
                  <a:pt x="1789" y="3735"/>
                </a:lnTo>
                <a:lnTo>
                  <a:pt x="1780" y="3729"/>
                </a:lnTo>
                <a:lnTo>
                  <a:pt x="1780" y="3722"/>
                </a:lnTo>
                <a:lnTo>
                  <a:pt x="1776" y="3722"/>
                </a:lnTo>
                <a:lnTo>
                  <a:pt x="1776" y="3715"/>
                </a:lnTo>
                <a:lnTo>
                  <a:pt x="1772" y="3715"/>
                </a:lnTo>
                <a:lnTo>
                  <a:pt x="1772" y="3706"/>
                </a:lnTo>
                <a:lnTo>
                  <a:pt x="1763" y="3702"/>
                </a:lnTo>
                <a:lnTo>
                  <a:pt x="1763" y="3695"/>
                </a:lnTo>
                <a:lnTo>
                  <a:pt x="1756" y="3691"/>
                </a:lnTo>
                <a:lnTo>
                  <a:pt x="1752" y="3642"/>
                </a:lnTo>
                <a:lnTo>
                  <a:pt x="1743" y="3638"/>
                </a:lnTo>
                <a:lnTo>
                  <a:pt x="1743" y="3618"/>
                </a:lnTo>
                <a:lnTo>
                  <a:pt x="1740" y="3618"/>
                </a:lnTo>
                <a:lnTo>
                  <a:pt x="1740" y="3606"/>
                </a:lnTo>
                <a:lnTo>
                  <a:pt x="1736" y="3606"/>
                </a:lnTo>
                <a:lnTo>
                  <a:pt x="1736" y="3555"/>
                </a:lnTo>
                <a:lnTo>
                  <a:pt x="1732" y="3555"/>
                </a:lnTo>
                <a:lnTo>
                  <a:pt x="1729" y="3538"/>
                </a:lnTo>
                <a:lnTo>
                  <a:pt x="1723" y="3538"/>
                </a:lnTo>
                <a:lnTo>
                  <a:pt x="1723" y="3522"/>
                </a:lnTo>
                <a:lnTo>
                  <a:pt x="1720" y="3522"/>
                </a:lnTo>
                <a:lnTo>
                  <a:pt x="1720" y="3509"/>
                </a:lnTo>
                <a:lnTo>
                  <a:pt x="1716" y="3509"/>
                </a:lnTo>
                <a:lnTo>
                  <a:pt x="1716" y="3491"/>
                </a:lnTo>
                <a:lnTo>
                  <a:pt x="1720" y="3491"/>
                </a:lnTo>
                <a:lnTo>
                  <a:pt x="1716" y="3442"/>
                </a:lnTo>
                <a:lnTo>
                  <a:pt x="1716" y="3436"/>
                </a:lnTo>
                <a:lnTo>
                  <a:pt x="1718" y="3431"/>
                </a:lnTo>
                <a:lnTo>
                  <a:pt x="1718" y="3426"/>
                </a:lnTo>
                <a:lnTo>
                  <a:pt x="1720" y="3420"/>
                </a:lnTo>
                <a:lnTo>
                  <a:pt x="1720" y="3416"/>
                </a:lnTo>
                <a:lnTo>
                  <a:pt x="1720" y="3415"/>
                </a:lnTo>
                <a:lnTo>
                  <a:pt x="1716" y="3415"/>
                </a:lnTo>
                <a:lnTo>
                  <a:pt x="1709" y="3391"/>
                </a:lnTo>
                <a:lnTo>
                  <a:pt x="1692" y="3378"/>
                </a:lnTo>
                <a:lnTo>
                  <a:pt x="1692" y="3366"/>
                </a:lnTo>
                <a:lnTo>
                  <a:pt x="1689" y="3366"/>
                </a:lnTo>
                <a:lnTo>
                  <a:pt x="1689" y="3358"/>
                </a:lnTo>
                <a:lnTo>
                  <a:pt x="1683" y="3358"/>
                </a:lnTo>
                <a:lnTo>
                  <a:pt x="1683" y="3351"/>
                </a:lnTo>
                <a:lnTo>
                  <a:pt x="1669" y="3338"/>
                </a:lnTo>
                <a:lnTo>
                  <a:pt x="1669" y="3331"/>
                </a:lnTo>
                <a:lnTo>
                  <a:pt x="1660" y="3326"/>
                </a:lnTo>
                <a:lnTo>
                  <a:pt x="1660" y="3318"/>
                </a:lnTo>
                <a:lnTo>
                  <a:pt x="1656" y="3318"/>
                </a:lnTo>
                <a:lnTo>
                  <a:pt x="1656" y="3298"/>
                </a:lnTo>
                <a:lnTo>
                  <a:pt x="1652" y="3298"/>
                </a:lnTo>
                <a:lnTo>
                  <a:pt x="1652" y="3289"/>
                </a:lnTo>
                <a:lnTo>
                  <a:pt x="1643" y="3286"/>
                </a:lnTo>
                <a:lnTo>
                  <a:pt x="1643" y="3278"/>
                </a:lnTo>
                <a:lnTo>
                  <a:pt x="1640" y="3278"/>
                </a:lnTo>
                <a:lnTo>
                  <a:pt x="1640" y="3262"/>
                </a:lnTo>
                <a:lnTo>
                  <a:pt x="1629" y="3255"/>
                </a:lnTo>
                <a:lnTo>
                  <a:pt x="1629" y="3242"/>
                </a:lnTo>
                <a:lnTo>
                  <a:pt x="1620" y="3238"/>
                </a:lnTo>
                <a:lnTo>
                  <a:pt x="1612" y="3215"/>
                </a:lnTo>
                <a:lnTo>
                  <a:pt x="1603" y="3211"/>
                </a:lnTo>
                <a:lnTo>
                  <a:pt x="1603" y="3202"/>
                </a:lnTo>
                <a:lnTo>
                  <a:pt x="1589" y="3191"/>
                </a:lnTo>
                <a:lnTo>
                  <a:pt x="1583" y="3175"/>
                </a:lnTo>
                <a:lnTo>
                  <a:pt x="1576" y="3169"/>
                </a:lnTo>
                <a:lnTo>
                  <a:pt x="1576" y="3162"/>
                </a:lnTo>
                <a:lnTo>
                  <a:pt x="1572" y="3162"/>
                </a:lnTo>
                <a:lnTo>
                  <a:pt x="1571" y="3149"/>
                </a:lnTo>
                <a:lnTo>
                  <a:pt x="1571" y="3131"/>
                </a:lnTo>
                <a:lnTo>
                  <a:pt x="1572" y="3111"/>
                </a:lnTo>
                <a:lnTo>
                  <a:pt x="1574" y="3093"/>
                </a:lnTo>
                <a:lnTo>
                  <a:pt x="1576" y="3082"/>
                </a:lnTo>
                <a:lnTo>
                  <a:pt x="1572" y="3022"/>
                </a:lnTo>
                <a:lnTo>
                  <a:pt x="1576" y="3022"/>
                </a:lnTo>
                <a:lnTo>
                  <a:pt x="1576" y="3015"/>
                </a:lnTo>
                <a:lnTo>
                  <a:pt x="1589" y="3006"/>
                </a:lnTo>
                <a:lnTo>
                  <a:pt x="1589" y="2986"/>
                </a:lnTo>
                <a:lnTo>
                  <a:pt x="1592" y="2986"/>
                </a:lnTo>
                <a:lnTo>
                  <a:pt x="1592" y="2975"/>
                </a:lnTo>
                <a:lnTo>
                  <a:pt x="1596" y="2975"/>
                </a:lnTo>
                <a:lnTo>
                  <a:pt x="1596" y="2966"/>
                </a:lnTo>
                <a:lnTo>
                  <a:pt x="1600" y="2966"/>
                </a:lnTo>
                <a:lnTo>
                  <a:pt x="1600" y="2942"/>
                </a:lnTo>
                <a:lnTo>
                  <a:pt x="1603" y="2942"/>
                </a:lnTo>
                <a:lnTo>
                  <a:pt x="1603" y="2918"/>
                </a:lnTo>
                <a:lnTo>
                  <a:pt x="1609" y="2918"/>
                </a:lnTo>
                <a:lnTo>
                  <a:pt x="1609" y="2911"/>
                </a:lnTo>
                <a:lnTo>
                  <a:pt x="1612" y="2911"/>
                </a:lnTo>
                <a:lnTo>
                  <a:pt x="1612" y="2886"/>
                </a:lnTo>
                <a:lnTo>
                  <a:pt x="1618" y="2876"/>
                </a:lnTo>
                <a:lnTo>
                  <a:pt x="1623" y="2871"/>
                </a:lnTo>
                <a:lnTo>
                  <a:pt x="1631" y="2866"/>
                </a:lnTo>
                <a:lnTo>
                  <a:pt x="1636" y="2856"/>
                </a:lnTo>
                <a:lnTo>
                  <a:pt x="1640" y="2842"/>
                </a:lnTo>
                <a:lnTo>
                  <a:pt x="1652" y="2842"/>
                </a:lnTo>
                <a:lnTo>
                  <a:pt x="1660" y="2831"/>
                </a:lnTo>
                <a:lnTo>
                  <a:pt x="1667" y="2824"/>
                </a:lnTo>
                <a:lnTo>
                  <a:pt x="1672" y="2818"/>
                </a:lnTo>
                <a:lnTo>
                  <a:pt x="1676" y="2809"/>
                </a:lnTo>
                <a:lnTo>
                  <a:pt x="1680" y="2796"/>
                </a:lnTo>
                <a:lnTo>
                  <a:pt x="1680" y="2778"/>
                </a:lnTo>
                <a:lnTo>
                  <a:pt x="1681" y="2773"/>
                </a:lnTo>
                <a:lnTo>
                  <a:pt x="1683" y="2762"/>
                </a:lnTo>
                <a:lnTo>
                  <a:pt x="1681" y="2751"/>
                </a:lnTo>
                <a:lnTo>
                  <a:pt x="1680" y="2742"/>
                </a:lnTo>
                <a:lnTo>
                  <a:pt x="1669" y="2735"/>
                </a:lnTo>
                <a:lnTo>
                  <a:pt x="1669" y="2722"/>
                </a:lnTo>
                <a:lnTo>
                  <a:pt x="1663" y="2722"/>
                </a:lnTo>
                <a:lnTo>
                  <a:pt x="1660" y="2706"/>
                </a:lnTo>
                <a:lnTo>
                  <a:pt x="1656" y="2706"/>
                </a:lnTo>
                <a:lnTo>
                  <a:pt x="1656" y="2695"/>
                </a:lnTo>
                <a:lnTo>
                  <a:pt x="1652" y="2695"/>
                </a:lnTo>
                <a:lnTo>
                  <a:pt x="1652" y="2678"/>
                </a:lnTo>
                <a:lnTo>
                  <a:pt x="1643" y="2675"/>
                </a:lnTo>
                <a:lnTo>
                  <a:pt x="1640" y="2635"/>
                </a:lnTo>
                <a:lnTo>
                  <a:pt x="1651" y="2627"/>
                </a:lnTo>
                <a:lnTo>
                  <a:pt x="1654" y="2618"/>
                </a:lnTo>
                <a:lnTo>
                  <a:pt x="1656" y="2602"/>
                </a:lnTo>
                <a:lnTo>
                  <a:pt x="1649" y="2593"/>
                </a:lnTo>
                <a:lnTo>
                  <a:pt x="1645" y="2586"/>
                </a:lnTo>
                <a:lnTo>
                  <a:pt x="1643" y="2576"/>
                </a:lnTo>
                <a:lnTo>
                  <a:pt x="1640" y="2566"/>
                </a:lnTo>
                <a:lnTo>
                  <a:pt x="1636" y="2566"/>
                </a:lnTo>
                <a:lnTo>
                  <a:pt x="1632" y="2551"/>
                </a:lnTo>
                <a:lnTo>
                  <a:pt x="1629" y="2551"/>
                </a:lnTo>
                <a:lnTo>
                  <a:pt x="1629" y="2529"/>
                </a:lnTo>
                <a:lnTo>
                  <a:pt x="1616" y="2522"/>
                </a:lnTo>
                <a:lnTo>
                  <a:pt x="1612" y="2502"/>
                </a:lnTo>
                <a:lnTo>
                  <a:pt x="1603" y="2498"/>
                </a:lnTo>
                <a:lnTo>
                  <a:pt x="1603" y="2491"/>
                </a:lnTo>
                <a:lnTo>
                  <a:pt x="1600" y="2491"/>
                </a:lnTo>
                <a:lnTo>
                  <a:pt x="1600" y="2462"/>
                </a:lnTo>
                <a:lnTo>
                  <a:pt x="1589" y="2426"/>
                </a:lnTo>
                <a:lnTo>
                  <a:pt x="1580" y="2426"/>
                </a:lnTo>
                <a:lnTo>
                  <a:pt x="1576" y="2411"/>
                </a:lnTo>
                <a:lnTo>
                  <a:pt x="1572" y="2411"/>
                </a:lnTo>
                <a:lnTo>
                  <a:pt x="1572" y="2398"/>
                </a:lnTo>
                <a:lnTo>
                  <a:pt x="1563" y="2395"/>
                </a:lnTo>
                <a:lnTo>
                  <a:pt x="1556" y="2384"/>
                </a:lnTo>
                <a:lnTo>
                  <a:pt x="1549" y="2373"/>
                </a:lnTo>
                <a:lnTo>
                  <a:pt x="1543" y="2358"/>
                </a:lnTo>
                <a:lnTo>
                  <a:pt x="1532" y="2358"/>
                </a:lnTo>
                <a:lnTo>
                  <a:pt x="1532" y="2351"/>
                </a:lnTo>
                <a:lnTo>
                  <a:pt x="1518" y="2338"/>
                </a:lnTo>
                <a:lnTo>
                  <a:pt x="1507" y="2324"/>
                </a:lnTo>
                <a:lnTo>
                  <a:pt x="1496" y="2309"/>
                </a:lnTo>
                <a:lnTo>
                  <a:pt x="1476" y="2295"/>
                </a:lnTo>
                <a:lnTo>
                  <a:pt x="1476" y="2282"/>
                </a:lnTo>
                <a:lnTo>
                  <a:pt x="1465" y="2278"/>
                </a:lnTo>
                <a:lnTo>
                  <a:pt x="1458" y="2273"/>
                </a:lnTo>
                <a:lnTo>
                  <a:pt x="1452" y="2264"/>
                </a:lnTo>
                <a:lnTo>
                  <a:pt x="1452" y="2249"/>
                </a:lnTo>
                <a:lnTo>
                  <a:pt x="1440" y="2244"/>
                </a:lnTo>
                <a:lnTo>
                  <a:pt x="1436" y="2235"/>
                </a:lnTo>
                <a:lnTo>
                  <a:pt x="1436" y="2218"/>
                </a:lnTo>
                <a:lnTo>
                  <a:pt x="1429" y="2218"/>
                </a:lnTo>
                <a:lnTo>
                  <a:pt x="1423" y="2206"/>
                </a:lnTo>
                <a:lnTo>
                  <a:pt x="1420" y="2196"/>
                </a:lnTo>
                <a:lnTo>
                  <a:pt x="1414" y="2187"/>
                </a:lnTo>
                <a:lnTo>
                  <a:pt x="1411" y="2175"/>
                </a:lnTo>
                <a:lnTo>
                  <a:pt x="1409" y="2158"/>
                </a:lnTo>
                <a:lnTo>
                  <a:pt x="1432" y="2158"/>
                </a:lnTo>
                <a:lnTo>
                  <a:pt x="1432" y="2151"/>
                </a:lnTo>
                <a:lnTo>
                  <a:pt x="1440" y="2146"/>
                </a:lnTo>
                <a:lnTo>
                  <a:pt x="1440" y="2086"/>
                </a:lnTo>
                <a:lnTo>
                  <a:pt x="1449" y="2086"/>
                </a:lnTo>
                <a:lnTo>
                  <a:pt x="1443" y="2075"/>
                </a:lnTo>
                <a:lnTo>
                  <a:pt x="1440" y="2075"/>
                </a:lnTo>
                <a:lnTo>
                  <a:pt x="1438" y="2060"/>
                </a:lnTo>
                <a:lnTo>
                  <a:pt x="1441" y="2047"/>
                </a:lnTo>
                <a:lnTo>
                  <a:pt x="1447" y="2035"/>
                </a:lnTo>
                <a:lnTo>
                  <a:pt x="1452" y="2026"/>
                </a:lnTo>
                <a:lnTo>
                  <a:pt x="1460" y="2022"/>
                </a:lnTo>
                <a:lnTo>
                  <a:pt x="1460" y="1998"/>
                </a:lnTo>
                <a:lnTo>
                  <a:pt x="1469" y="1998"/>
                </a:lnTo>
                <a:lnTo>
                  <a:pt x="1467" y="1993"/>
                </a:lnTo>
                <a:lnTo>
                  <a:pt x="1463" y="1986"/>
                </a:lnTo>
                <a:lnTo>
                  <a:pt x="1463" y="1978"/>
                </a:lnTo>
                <a:lnTo>
                  <a:pt x="1463" y="1969"/>
                </a:lnTo>
                <a:lnTo>
                  <a:pt x="1469" y="1969"/>
                </a:lnTo>
                <a:lnTo>
                  <a:pt x="1469" y="1955"/>
                </a:lnTo>
                <a:lnTo>
                  <a:pt x="1460" y="1951"/>
                </a:lnTo>
                <a:lnTo>
                  <a:pt x="1460" y="1942"/>
                </a:lnTo>
                <a:lnTo>
                  <a:pt x="1456" y="1942"/>
                </a:lnTo>
                <a:lnTo>
                  <a:pt x="1452" y="1922"/>
                </a:lnTo>
                <a:lnTo>
                  <a:pt x="1432" y="1918"/>
                </a:lnTo>
                <a:lnTo>
                  <a:pt x="1429" y="1915"/>
                </a:lnTo>
                <a:lnTo>
                  <a:pt x="1427" y="1911"/>
                </a:lnTo>
                <a:lnTo>
                  <a:pt x="1423" y="1907"/>
                </a:lnTo>
                <a:lnTo>
                  <a:pt x="1421" y="1904"/>
                </a:lnTo>
                <a:lnTo>
                  <a:pt x="1420" y="1898"/>
                </a:lnTo>
                <a:lnTo>
                  <a:pt x="1416" y="1898"/>
                </a:lnTo>
                <a:lnTo>
                  <a:pt x="1416" y="1886"/>
                </a:lnTo>
                <a:lnTo>
                  <a:pt x="1396" y="1886"/>
                </a:lnTo>
                <a:lnTo>
                  <a:pt x="1396" y="1882"/>
                </a:lnTo>
                <a:lnTo>
                  <a:pt x="1372" y="1882"/>
                </a:lnTo>
                <a:lnTo>
                  <a:pt x="1372" y="1886"/>
                </a:lnTo>
                <a:lnTo>
                  <a:pt x="1343" y="1886"/>
                </a:lnTo>
                <a:lnTo>
                  <a:pt x="1343" y="1882"/>
                </a:lnTo>
                <a:lnTo>
                  <a:pt x="1340" y="1882"/>
                </a:lnTo>
                <a:lnTo>
                  <a:pt x="1332" y="1895"/>
                </a:lnTo>
                <a:lnTo>
                  <a:pt x="1256" y="1898"/>
                </a:lnTo>
                <a:lnTo>
                  <a:pt x="1252" y="1893"/>
                </a:lnTo>
                <a:lnTo>
                  <a:pt x="1249" y="1891"/>
                </a:lnTo>
                <a:lnTo>
                  <a:pt x="1245" y="1889"/>
                </a:lnTo>
                <a:lnTo>
                  <a:pt x="1243" y="1889"/>
                </a:lnTo>
                <a:lnTo>
                  <a:pt x="1240" y="1886"/>
                </a:lnTo>
                <a:lnTo>
                  <a:pt x="1240" y="1878"/>
                </a:lnTo>
                <a:lnTo>
                  <a:pt x="1232" y="1875"/>
                </a:lnTo>
                <a:lnTo>
                  <a:pt x="1223" y="1835"/>
                </a:lnTo>
                <a:lnTo>
                  <a:pt x="1216" y="1829"/>
                </a:lnTo>
                <a:lnTo>
                  <a:pt x="1216" y="1822"/>
                </a:lnTo>
                <a:lnTo>
                  <a:pt x="1209" y="1818"/>
                </a:lnTo>
                <a:lnTo>
                  <a:pt x="1209" y="1811"/>
                </a:lnTo>
                <a:lnTo>
                  <a:pt x="1203" y="1811"/>
                </a:lnTo>
                <a:lnTo>
                  <a:pt x="1203" y="1802"/>
                </a:lnTo>
                <a:lnTo>
                  <a:pt x="1176" y="1778"/>
                </a:lnTo>
                <a:lnTo>
                  <a:pt x="1100" y="1775"/>
                </a:lnTo>
                <a:lnTo>
                  <a:pt x="1100" y="1778"/>
                </a:lnTo>
                <a:lnTo>
                  <a:pt x="1016" y="1791"/>
                </a:lnTo>
                <a:lnTo>
                  <a:pt x="1016" y="1802"/>
                </a:lnTo>
                <a:lnTo>
                  <a:pt x="1012" y="1804"/>
                </a:lnTo>
                <a:lnTo>
                  <a:pt x="1009" y="1807"/>
                </a:lnTo>
                <a:lnTo>
                  <a:pt x="1007" y="1807"/>
                </a:lnTo>
                <a:lnTo>
                  <a:pt x="1003" y="1809"/>
                </a:lnTo>
                <a:lnTo>
                  <a:pt x="1000" y="1809"/>
                </a:lnTo>
                <a:lnTo>
                  <a:pt x="996" y="1809"/>
                </a:lnTo>
                <a:lnTo>
                  <a:pt x="989" y="1811"/>
                </a:lnTo>
                <a:lnTo>
                  <a:pt x="989" y="1815"/>
                </a:lnTo>
                <a:lnTo>
                  <a:pt x="943" y="1818"/>
                </a:lnTo>
                <a:lnTo>
                  <a:pt x="940" y="1826"/>
                </a:lnTo>
                <a:lnTo>
                  <a:pt x="923" y="1829"/>
                </a:lnTo>
                <a:lnTo>
                  <a:pt x="920" y="1838"/>
                </a:lnTo>
                <a:lnTo>
                  <a:pt x="903" y="1842"/>
                </a:lnTo>
                <a:lnTo>
                  <a:pt x="903" y="1846"/>
                </a:lnTo>
                <a:lnTo>
                  <a:pt x="869" y="1851"/>
                </a:lnTo>
                <a:lnTo>
                  <a:pt x="869" y="1855"/>
                </a:lnTo>
                <a:lnTo>
                  <a:pt x="860" y="1855"/>
                </a:lnTo>
                <a:lnTo>
                  <a:pt x="856" y="1862"/>
                </a:lnTo>
                <a:lnTo>
                  <a:pt x="841" y="1869"/>
                </a:lnTo>
                <a:lnTo>
                  <a:pt x="820" y="1871"/>
                </a:lnTo>
                <a:lnTo>
                  <a:pt x="809" y="1858"/>
                </a:lnTo>
                <a:lnTo>
                  <a:pt x="796" y="1856"/>
                </a:lnTo>
                <a:lnTo>
                  <a:pt x="781" y="1856"/>
                </a:lnTo>
                <a:lnTo>
                  <a:pt x="763" y="1855"/>
                </a:lnTo>
                <a:lnTo>
                  <a:pt x="763" y="1851"/>
                </a:lnTo>
                <a:lnTo>
                  <a:pt x="740" y="1851"/>
                </a:lnTo>
                <a:lnTo>
                  <a:pt x="736" y="1842"/>
                </a:lnTo>
                <a:lnTo>
                  <a:pt x="729" y="1840"/>
                </a:lnTo>
                <a:lnTo>
                  <a:pt x="714" y="1840"/>
                </a:lnTo>
                <a:lnTo>
                  <a:pt x="701" y="1840"/>
                </a:lnTo>
                <a:lnTo>
                  <a:pt x="692" y="1842"/>
                </a:lnTo>
                <a:lnTo>
                  <a:pt x="689" y="1851"/>
                </a:lnTo>
                <a:lnTo>
                  <a:pt x="663" y="1851"/>
                </a:lnTo>
                <a:lnTo>
                  <a:pt x="663" y="1846"/>
                </a:lnTo>
                <a:lnTo>
                  <a:pt x="652" y="1851"/>
                </a:lnTo>
                <a:lnTo>
                  <a:pt x="652" y="1855"/>
                </a:lnTo>
                <a:lnTo>
                  <a:pt x="629" y="1855"/>
                </a:lnTo>
                <a:lnTo>
                  <a:pt x="629" y="1858"/>
                </a:lnTo>
                <a:lnTo>
                  <a:pt x="620" y="1858"/>
                </a:lnTo>
                <a:lnTo>
                  <a:pt x="616" y="1866"/>
                </a:lnTo>
                <a:lnTo>
                  <a:pt x="609" y="1866"/>
                </a:lnTo>
                <a:lnTo>
                  <a:pt x="609" y="1871"/>
                </a:lnTo>
                <a:lnTo>
                  <a:pt x="576" y="1875"/>
                </a:lnTo>
                <a:lnTo>
                  <a:pt x="576" y="1878"/>
                </a:lnTo>
                <a:lnTo>
                  <a:pt x="563" y="1878"/>
                </a:lnTo>
                <a:lnTo>
                  <a:pt x="560" y="1886"/>
                </a:lnTo>
                <a:lnTo>
                  <a:pt x="549" y="1886"/>
                </a:lnTo>
                <a:lnTo>
                  <a:pt x="549" y="1889"/>
                </a:lnTo>
                <a:lnTo>
                  <a:pt x="509" y="1895"/>
                </a:lnTo>
                <a:lnTo>
                  <a:pt x="509" y="1889"/>
                </a:lnTo>
                <a:lnTo>
                  <a:pt x="500" y="1889"/>
                </a:lnTo>
                <a:lnTo>
                  <a:pt x="496" y="1882"/>
                </a:lnTo>
                <a:lnTo>
                  <a:pt x="483" y="1882"/>
                </a:lnTo>
                <a:lnTo>
                  <a:pt x="480" y="1875"/>
                </a:lnTo>
                <a:lnTo>
                  <a:pt x="472" y="1875"/>
                </a:lnTo>
                <a:lnTo>
                  <a:pt x="469" y="1866"/>
                </a:lnTo>
                <a:lnTo>
                  <a:pt x="460" y="1866"/>
                </a:lnTo>
                <a:lnTo>
                  <a:pt x="456" y="1858"/>
                </a:lnTo>
                <a:lnTo>
                  <a:pt x="449" y="1858"/>
                </a:lnTo>
                <a:lnTo>
                  <a:pt x="443" y="1851"/>
                </a:lnTo>
                <a:lnTo>
                  <a:pt x="429" y="1846"/>
                </a:lnTo>
                <a:lnTo>
                  <a:pt x="420" y="1835"/>
                </a:lnTo>
                <a:lnTo>
                  <a:pt x="412" y="1835"/>
                </a:lnTo>
                <a:lnTo>
                  <a:pt x="372" y="1791"/>
                </a:lnTo>
                <a:lnTo>
                  <a:pt x="363" y="1791"/>
                </a:lnTo>
                <a:lnTo>
                  <a:pt x="360" y="1782"/>
                </a:lnTo>
                <a:lnTo>
                  <a:pt x="349" y="1778"/>
                </a:lnTo>
                <a:lnTo>
                  <a:pt x="349" y="1775"/>
                </a:lnTo>
                <a:lnTo>
                  <a:pt x="332" y="1769"/>
                </a:lnTo>
                <a:lnTo>
                  <a:pt x="329" y="1762"/>
                </a:lnTo>
                <a:lnTo>
                  <a:pt x="316" y="1762"/>
                </a:lnTo>
                <a:lnTo>
                  <a:pt x="309" y="1742"/>
                </a:lnTo>
                <a:lnTo>
                  <a:pt x="300" y="1742"/>
                </a:lnTo>
                <a:lnTo>
                  <a:pt x="300" y="1738"/>
                </a:lnTo>
                <a:lnTo>
                  <a:pt x="292" y="1738"/>
                </a:lnTo>
                <a:lnTo>
                  <a:pt x="289" y="1731"/>
                </a:lnTo>
                <a:lnTo>
                  <a:pt x="276" y="1731"/>
                </a:lnTo>
                <a:lnTo>
                  <a:pt x="269" y="1718"/>
                </a:lnTo>
                <a:lnTo>
                  <a:pt x="265" y="1716"/>
                </a:lnTo>
                <a:lnTo>
                  <a:pt x="261" y="1716"/>
                </a:lnTo>
                <a:lnTo>
                  <a:pt x="260" y="1716"/>
                </a:lnTo>
                <a:lnTo>
                  <a:pt x="258" y="1716"/>
                </a:lnTo>
                <a:lnTo>
                  <a:pt x="258" y="1716"/>
                </a:lnTo>
                <a:lnTo>
                  <a:pt x="256" y="1716"/>
                </a:lnTo>
                <a:lnTo>
                  <a:pt x="254" y="1715"/>
                </a:lnTo>
                <a:lnTo>
                  <a:pt x="254" y="1711"/>
                </a:lnTo>
                <a:lnTo>
                  <a:pt x="252" y="1706"/>
                </a:lnTo>
                <a:lnTo>
                  <a:pt x="240" y="1706"/>
                </a:lnTo>
                <a:lnTo>
                  <a:pt x="236" y="1689"/>
                </a:lnTo>
                <a:lnTo>
                  <a:pt x="232" y="1689"/>
                </a:lnTo>
                <a:lnTo>
                  <a:pt x="232" y="1678"/>
                </a:lnTo>
                <a:lnTo>
                  <a:pt x="216" y="1671"/>
                </a:lnTo>
                <a:lnTo>
                  <a:pt x="212" y="1622"/>
                </a:lnTo>
                <a:lnTo>
                  <a:pt x="216" y="1622"/>
                </a:lnTo>
                <a:lnTo>
                  <a:pt x="216" y="1618"/>
                </a:lnTo>
                <a:lnTo>
                  <a:pt x="209" y="1615"/>
                </a:lnTo>
                <a:lnTo>
                  <a:pt x="203" y="1602"/>
                </a:lnTo>
                <a:lnTo>
                  <a:pt x="192" y="1595"/>
                </a:lnTo>
                <a:lnTo>
                  <a:pt x="192" y="1582"/>
                </a:lnTo>
                <a:lnTo>
                  <a:pt x="189" y="1582"/>
                </a:lnTo>
                <a:lnTo>
                  <a:pt x="189" y="1578"/>
                </a:lnTo>
                <a:lnTo>
                  <a:pt x="185" y="1576"/>
                </a:lnTo>
                <a:lnTo>
                  <a:pt x="180" y="1575"/>
                </a:lnTo>
                <a:lnTo>
                  <a:pt x="176" y="1575"/>
                </a:lnTo>
                <a:lnTo>
                  <a:pt x="171" y="1573"/>
                </a:lnTo>
                <a:lnTo>
                  <a:pt x="169" y="1569"/>
                </a:lnTo>
                <a:lnTo>
                  <a:pt x="169" y="1562"/>
                </a:lnTo>
                <a:lnTo>
                  <a:pt x="149" y="1558"/>
                </a:lnTo>
                <a:lnTo>
                  <a:pt x="143" y="1547"/>
                </a:lnTo>
                <a:lnTo>
                  <a:pt x="140" y="1540"/>
                </a:lnTo>
                <a:lnTo>
                  <a:pt x="134" y="1531"/>
                </a:lnTo>
                <a:lnTo>
                  <a:pt x="132" y="1518"/>
                </a:lnTo>
                <a:lnTo>
                  <a:pt x="118" y="1511"/>
                </a:lnTo>
                <a:lnTo>
                  <a:pt x="111" y="1498"/>
                </a:lnTo>
                <a:lnTo>
                  <a:pt x="109" y="1478"/>
                </a:lnTo>
                <a:lnTo>
                  <a:pt x="107" y="1476"/>
                </a:lnTo>
                <a:lnTo>
                  <a:pt x="105" y="1476"/>
                </a:lnTo>
                <a:lnTo>
                  <a:pt x="105" y="1475"/>
                </a:lnTo>
                <a:lnTo>
                  <a:pt x="105" y="1475"/>
                </a:lnTo>
                <a:lnTo>
                  <a:pt x="105" y="1473"/>
                </a:lnTo>
                <a:lnTo>
                  <a:pt x="103" y="1469"/>
                </a:lnTo>
                <a:lnTo>
                  <a:pt x="92" y="1469"/>
                </a:lnTo>
                <a:lnTo>
                  <a:pt x="92" y="1478"/>
                </a:lnTo>
                <a:lnTo>
                  <a:pt x="72" y="1478"/>
                </a:lnTo>
                <a:lnTo>
                  <a:pt x="69" y="1462"/>
                </a:lnTo>
                <a:lnTo>
                  <a:pt x="56" y="1458"/>
                </a:lnTo>
                <a:lnTo>
                  <a:pt x="54" y="1453"/>
                </a:lnTo>
                <a:lnTo>
                  <a:pt x="52" y="1449"/>
                </a:lnTo>
                <a:lnTo>
                  <a:pt x="51" y="1446"/>
                </a:lnTo>
                <a:lnTo>
                  <a:pt x="49" y="1444"/>
                </a:lnTo>
                <a:lnTo>
                  <a:pt x="45" y="1440"/>
                </a:lnTo>
                <a:lnTo>
                  <a:pt x="43" y="1435"/>
                </a:lnTo>
                <a:lnTo>
                  <a:pt x="29" y="1435"/>
                </a:lnTo>
                <a:lnTo>
                  <a:pt x="25" y="1416"/>
                </a:lnTo>
                <a:lnTo>
                  <a:pt x="23" y="1395"/>
                </a:lnTo>
                <a:lnTo>
                  <a:pt x="27" y="1386"/>
                </a:lnTo>
                <a:lnTo>
                  <a:pt x="27" y="1376"/>
                </a:lnTo>
                <a:lnTo>
                  <a:pt x="27" y="1366"/>
                </a:lnTo>
                <a:lnTo>
                  <a:pt x="29" y="1355"/>
                </a:lnTo>
                <a:lnTo>
                  <a:pt x="32" y="1355"/>
                </a:lnTo>
                <a:lnTo>
                  <a:pt x="34" y="1351"/>
                </a:lnTo>
                <a:lnTo>
                  <a:pt x="34" y="1347"/>
                </a:lnTo>
                <a:lnTo>
                  <a:pt x="36" y="1344"/>
                </a:lnTo>
                <a:lnTo>
                  <a:pt x="36" y="1338"/>
                </a:lnTo>
                <a:lnTo>
                  <a:pt x="23" y="1335"/>
                </a:lnTo>
                <a:lnTo>
                  <a:pt x="20" y="1322"/>
                </a:lnTo>
                <a:lnTo>
                  <a:pt x="14" y="1311"/>
                </a:lnTo>
                <a:lnTo>
                  <a:pt x="7" y="1302"/>
                </a:lnTo>
                <a:lnTo>
                  <a:pt x="3" y="1291"/>
                </a:lnTo>
                <a:lnTo>
                  <a:pt x="0" y="1275"/>
                </a:lnTo>
                <a:lnTo>
                  <a:pt x="14" y="1264"/>
                </a:lnTo>
                <a:lnTo>
                  <a:pt x="27" y="1251"/>
                </a:lnTo>
                <a:lnTo>
                  <a:pt x="36" y="1235"/>
                </a:lnTo>
                <a:lnTo>
                  <a:pt x="40" y="1235"/>
                </a:lnTo>
                <a:lnTo>
                  <a:pt x="43" y="1209"/>
                </a:lnTo>
                <a:lnTo>
                  <a:pt x="49" y="1209"/>
                </a:lnTo>
                <a:lnTo>
                  <a:pt x="52" y="1166"/>
                </a:lnTo>
                <a:lnTo>
                  <a:pt x="60" y="1162"/>
                </a:lnTo>
                <a:lnTo>
                  <a:pt x="63" y="1142"/>
                </a:lnTo>
                <a:lnTo>
                  <a:pt x="69" y="1142"/>
                </a:lnTo>
                <a:lnTo>
                  <a:pt x="69" y="1135"/>
                </a:lnTo>
                <a:lnTo>
                  <a:pt x="72" y="1135"/>
                </a:lnTo>
                <a:lnTo>
                  <a:pt x="78" y="1113"/>
                </a:lnTo>
                <a:lnTo>
                  <a:pt x="76" y="1089"/>
                </a:lnTo>
                <a:lnTo>
                  <a:pt x="72" y="1066"/>
                </a:lnTo>
                <a:lnTo>
                  <a:pt x="72" y="1049"/>
                </a:lnTo>
                <a:lnTo>
                  <a:pt x="56" y="1038"/>
                </a:lnTo>
                <a:lnTo>
                  <a:pt x="60" y="1002"/>
                </a:lnTo>
                <a:lnTo>
                  <a:pt x="63" y="1002"/>
                </a:lnTo>
                <a:lnTo>
                  <a:pt x="63" y="995"/>
                </a:lnTo>
                <a:lnTo>
                  <a:pt x="69" y="995"/>
                </a:lnTo>
                <a:lnTo>
                  <a:pt x="69" y="982"/>
                </a:lnTo>
                <a:lnTo>
                  <a:pt x="67" y="971"/>
                </a:lnTo>
                <a:lnTo>
                  <a:pt x="63" y="962"/>
                </a:lnTo>
                <a:lnTo>
                  <a:pt x="52" y="962"/>
                </a:lnTo>
                <a:lnTo>
                  <a:pt x="52" y="955"/>
                </a:lnTo>
                <a:lnTo>
                  <a:pt x="51" y="956"/>
                </a:lnTo>
                <a:lnTo>
                  <a:pt x="49" y="956"/>
                </a:lnTo>
                <a:lnTo>
                  <a:pt x="49" y="956"/>
                </a:lnTo>
                <a:lnTo>
                  <a:pt x="49" y="958"/>
                </a:lnTo>
                <a:lnTo>
                  <a:pt x="49" y="958"/>
                </a:lnTo>
                <a:lnTo>
                  <a:pt x="49" y="962"/>
                </a:lnTo>
                <a:lnTo>
                  <a:pt x="23" y="962"/>
                </a:lnTo>
                <a:lnTo>
                  <a:pt x="29" y="902"/>
                </a:lnTo>
                <a:lnTo>
                  <a:pt x="36" y="902"/>
                </a:lnTo>
                <a:lnTo>
                  <a:pt x="36" y="871"/>
                </a:lnTo>
                <a:lnTo>
                  <a:pt x="63" y="849"/>
                </a:lnTo>
                <a:lnTo>
                  <a:pt x="69" y="831"/>
                </a:lnTo>
                <a:lnTo>
                  <a:pt x="72" y="831"/>
                </a:lnTo>
                <a:lnTo>
                  <a:pt x="76" y="815"/>
                </a:lnTo>
                <a:lnTo>
                  <a:pt x="80" y="815"/>
                </a:lnTo>
                <a:lnTo>
                  <a:pt x="80" y="802"/>
                </a:lnTo>
                <a:lnTo>
                  <a:pt x="89" y="798"/>
                </a:lnTo>
                <a:lnTo>
                  <a:pt x="92" y="769"/>
                </a:lnTo>
                <a:lnTo>
                  <a:pt x="92" y="769"/>
                </a:lnTo>
                <a:lnTo>
                  <a:pt x="94" y="767"/>
                </a:lnTo>
                <a:lnTo>
                  <a:pt x="96" y="767"/>
                </a:lnTo>
                <a:lnTo>
                  <a:pt x="98" y="766"/>
                </a:lnTo>
                <a:lnTo>
                  <a:pt x="98" y="764"/>
                </a:lnTo>
                <a:lnTo>
                  <a:pt x="100" y="758"/>
                </a:lnTo>
                <a:lnTo>
                  <a:pt x="109" y="758"/>
                </a:lnTo>
                <a:lnTo>
                  <a:pt x="149" y="715"/>
                </a:lnTo>
                <a:lnTo>
                  <a:pt x="156" y="709"/>
                </a:lnTo>
                <a:lnTo>
                  <a:pt x="156" y="675"/>
                </a:lnTo>
                <a:lnTo>
                  <a:pt x="160" y="675"/>
                </a:lnTo>
                <a:lnTo>
                  <a:pt x="163" y="658"/>
                </a:lnTo>
                <a:lnTo>
                  <a:pt x="172" y="655"/>
                </a:lnTo>
                <a:lnTo>
                  <a:pt x="172" y="646"/>
                </a:lnTo>
                <a:lnTo>
                  <a:pt x="176" y="646"/>
                </a:lnTo>
                <a:lnTo>
                  <a:pt x="176" y="629"/>
                </a:lnTo>
                <a:lnTo>
                  <a:pt x="180" y="629"/>
                </a:lnTo>
                <a:lnTo>
                  <a:pt x="183" y="626"/>
                </a:lnTo>
                <a:lnTo>
                  <a:pt x="187" y="624"/>
                </a:lnTo>
                <a:lnTo>
                  <a:pt x="191" y="624"/>
                </a:lnTo>
                <a:lnTo>
                  <a:pt x="194" y="624"/>
                </a:lnTo>
                <a:lnTo>
                  <a:pt x="196" y="624"/>
                </a:lnTo>
                <a:lnTo>
                  <a:pt x="200" y="624"/>
                </a:lnTo>
                <a:lnTo>
                  <a:pt x="203" y="622"/>
                </a:lnTo>
                <a:lnTo>
                  <a:pt x="212" y="611"/>
                </a:lnTo>
                <a:lnTo>
                  <a:pt x="220" y="611"/>
                </a:lnTo>
                <a:lnTo>
                  <a:pt x="223" y="602"/>
                </a:lnTo>
                <a:lnTo>
                  <a:pt x="229" y="602"/>
                </a:lnTo>
                <a:lnTo>
                  <a:pt x="229" y="595"/>
                </a:lnTo>
                <a:lnTo>
                  <a:pt x="236" y="589"/>
                </a:lnTo>
                <a:lnTo>
                  <a:pt x="236" y="582"/>
                </a:lnTo>
                <a:lnTo>
                  <a:pt x="243" y="578"/>
                </a:lnTo>
                <a:lnTo>
                  <a:pt x="243" y="558"/>
                </a:lnTo>
                <a:lnTo>
                  <a:pt x="249" y="558"/>
                </a:lnTo>
                <a:lnTo>
                  <a:pt x="251" y="555"/>
                </a:lnTo>
                <a:lnTo>
                  <a:pt x="252" y="551"/>
                </a:lnTo>
                <a:lnTo>
                  <a:pt x="254" y="549"/>
                </a:lnTo>
                <a:lnTo>
                  <a:pt x="254" y="544"/>
                </a:lnTo>
                <a:lnTo>
                  <a:pt x="256" y="538"/>
                </a:lnTo>
                <a:lnTo>
                  <a:pt x="280" y="531"/>
                </a:lnTo>
                <a:lnTo>
                  <a:pt x="280" y="526"/>
                </a:lnTo>
                <a:lnTo>
                  <a:pt x="320" y="522"/>
                </a:lnTo>
                <a:lnTo>
                  <a:pt x="320" y="518"/>
                </a:lnTo>
                <a:lnTo>
                  <a:pt x="329" y="518"/>
                </a:lnTo>
                <a:lnTo>
                  <a:pt x="329" y="515"/>
                </a:lnTo>
                <a:lnTo>
                  <a:pt x="349" y="509"/>
                </a:lnTo>
                <a:lnTo>
                  <a:pt x="372" y="482"/>
                </a:lnTo>
                <a:lnTo>
                  <a:pt x="389" y="478"/>
                </a:lnTo>
                <a:lnTo>
                  <a:pt x="443" y="415"/>
                </a:lnTo>
                <a:lnTo>
                  <a:pt x="441" y="398"/>
                </a:lnTo>
                <a:lnTo>
                  <a:pt x="436" y="380"/>
                </a:lnTo>
                <a:lnTo>
                  <a:pt x="434" y="362"/>
                </a:lnTo>
                <a:lnTo>
                  <a:pt x="436" y="342"/>
                </a:lnTo>
                <a:lnTo>
                  <a:pt x="445" y="320"/>
                </a:lnTo>
                <a:lnTo>
                  <a:pt x="460" y="302"/>
                </a:lnTo>
                <a:lnTo>
                  <a:pt x="472" y="295"/>
                </a:lnTo>
                <a:lnTo>
                  <a:pt x="472" y="271"/>
                </a:lnTo>
                <a:lnTo>
                  <a:pt x="476" y="271"/>
                </a:lnTo>
                <a:lnTo>
                  <a:pt x="496" y="246"/>
                </a:lnTo>
                <a:lnTo>
                  <a:pt x="503" y="246"/>
                </a:lnTo>
                <a:lnTo>
                  <a:pt x="520" y="226"/>
                </a:lnTo>
                <a:lnTo>
                  <a:pt x="529" y="226"/>
                </a:lnTo>
                <a:lnTo>
                  <a:pt x="529" y="222"/>
                </a:lnTo>
                <a:lnTo>
                  <a:pt x="536" y="222"/>
                </a:lnTo>
                <a:lnTo>
                  <a:pt x="536" y="218"/>
                </a:lnTo>
                <a:lnTo>
                  <a:pt x="549" y="218"/>
                </a:lnTo>
                <a:lnTo>
                  <a:pt x="549" y="215"/>
                </a:lnTo>
                <a:lnTo>
                  <a:pt x="563" y="209"/>
                </a:lnTo>
                <a:lnTo>
                  <a:pt x="563" y="206"/>
                </a:lnTo>
                <a:lnTo>
                  <a:pt x="583" y="202"/>
                </a:lnTo>
                <a:lnTo>
                  <a:pt x="589" y="195"/>
                </a:lnTo>
                <a:lnTo>
                  <a:pt x="596" y="195"/>
                </a:lnTo>
                <a:lnTo>
                  <a:pt x="603" y="182"/>
                </a:lnTo>
                <a:lnTo>
                  <a:pt x="609" y="182"/>
                </a:lnTo>
                <a:lnTo>
                  <a:pt x="609" y="175"/>
                </a:lnTo>
                <a:lnTo>
                  <a:pt x="620" y="166"/>
                </a:lnTo>
                <a:lnTo>
                  <a:pt x="620" y="158"/>
                </a:lnTo>
                <a:lnTo>
                  <a:pt x="623" y="158"/>
                </a:lnTo>
                <a:lnTo>
                  <a:pt x="623" y="149"/>
                </a:lnTo>
                <a:lnTo>
                  <a:pt x="629" y="149"/>
                </a:lnTo>
                <a:lnTo>
                  <a:pt x="629" y="142"/>
                </a:lnTo>
                <a:lnTo>
                  <a:pt x="632" y="142"/>
                </a:lnTo>
                <a:lnTo>
                  <a:pt x="632" y="135"/>
                </a:lnTo>
                <a:lnTo>
                  <a:pt x="640" y="131"/>
                </a:lnTo>
                <a:lnTo>
                  <a:pt x="640" y="122"/>
                </a:lnTo>
                <a:lnTo>
                  <a:pt x="643" y="122"/>
                </a:lnTo>
                <a:lnTo>
                  <a:pt x="643" y="115"/>
                </a:lnTo>
                <a:lnTo>
                  <a:pt x="649" y="115"/>
                </a:lnTo>
                <a:lnTo>
                  <a:pt x="649" y="106"/>
                </a:lnTo>
                <a:lnTo>
                  <a:pt x="652" y="106"/>
                </a:lnTo>
                <a:lnTo>
                  <a:pt x="652" y="98"/>
                </a:lnTo>
                <a:lnTo>
                  <a:pt x="656" y="98"/>
                </a:lnTo>
                <a:lnTo>
                  <a:pt x="660" y="86"/>
                </a:lnTo>
                <a:lnTo>
                  <a:pt x="700" y="82"/>
                </a:lnTo>
                <a:lnTo>
                  <a:pt x="705" y="93"/>
                </a:lnTo>
                <a:lnTo>
                  <a:pt x="712" y="106"/>
                </a:lnTo>
                <a:lnTo>
                  <a:pt x="720" y="115"/>
                </a:lnTo>
                <a:lnTo>
                  <a:pt x="723" y="116"/>
                </a:lnTo>
                <a:lnTo>
                  <a:pt x="725" y="116"/>
                </a:lnTo>
                <a:lnTo>
                  <a:pt x="729" y="116"/>
                </a:lnTo>
                <a:lnTo>
                  <a:pt x="731" y="118"/>
                </a:lnTo>
                <a:lnTo>
                  <a:pt x="732" y="118"/>
                </a:lnTo>
                <a:lnTo>
                  <a:pt x="736" y="122"/>
                </a:lnTo>
                <a:lnTo>
                  <a:pt x="776" y="118"/>
                </a:lnTo>
                <a:lnTo>
                  <a:pt x="776" y="122"/>
                </a:lnTo>
                <a:lnTo>
                  <a:pt x="792" y="122"/>
                </a:lnTo>
                <a:lnTo>
                  <a:pt x="796" y="115"/>
                </a:lnTo>
                <a:lnTo>
                  <a:pt x="811" y="111"/>
                </a:lnTo>
                <a:lnTo>
                  <a:pt x="829" y="111"/>
                </a:lnTo>
                <a:lnTo>
                  <a:pt x="831" y="113"/>
                </a:lnTo>
                <a:lnTo>
                  <a:pt x="832" y="116"/>
                </a:lnTo>
                <a:lnTo>
                  <a:pt x="832" y="118"/>
                </a:lnTo>
                <a:lnTo>
                  <a:pt x="834" y="122"/>
                </a:lnTo>
                <a:lnTo>
                  <a:pt x="836" y="126"/>
                </a:lnTo>
                <a:lnTo>
                  <a:pt x="856" y="124"/>
                </a:lnTo>
                <a:lnTo>
                  <a:pt x="872" y="120"/>
                </a:lnTo>
                <a:lnTo>
                  <a:pt x="889" y="115"/>
                </a:lnTo>
                <a:lnTo>
                  <a:pt x="891" y="109"/>
                </a:lnTo>
                <a:lnTo>
                  <a:pt x="894" y="107"/>
                </a:lnTo>
                <a:lnTo>
                  <a:pt x="896" y="104"/>
                </a:lnTo>
                <a:lnTo>
                  <a:pt x="898" y="100"/>
                </a:lnTo>
                <a:lnTo>
                  <a:pt x="900" y="95"/>
                </a:lnTo>
                <a:lnTo>
                  <a:pt x="916" y="91"/>
                </a:lnTo>
                <a:lnTo>
                  <a:pt x="932" y="86"/>
                </a:lnTo>
                <a:lnTo>
                  <a:pt x="932" y="82"/>
                </a:lnTo>
                <a:lnTo>
                  <a:pt x="960" y="82"/>
                </a:lnTo>
                <a:lnTo>
                  <a:pt x="972" y="66"/>
                </a:lnTo>
                <a:lnTo>
                  <a:pt x="983" y="66"/>
                </a:lnTo>
                <a:lnTo>
                  <a:pt x="992" y="55"/>
                </a:lnTo>
                <a:lnTo>
                  <a:pt x="1012" y="55"/>
                </a:lnTo>
                <a:lnTo>
                  <a:pt x="1012" y="51"/>
                </a:lnTo>
                <a:lnTo>
                  <a:pt x="1023" y="51"/>
                </a:lnTo>
                <a:lnTo>
                  <a:pt x="1023" y="46"/>
                </a:lnTo>
                <a:lnTo>
                  <a:pt x="1032" y="46"/>
                </a:lnTo>
                <a:lnTo>
                  <a:pt x="1032" y="42"/>
                </a:lnTo>
                <a:lnTo>
                  <a:pt x="1096" y="42"/>
                </a:lnTo>
                <a:lnTo>
                  <a:pt x="1103" y="29"/>
                </a:lnTo>
                <a:lnTo>
                  <a:pt x="1209" y="26"/>
                </a:lnTo>
                <a:lnTo>
                  <a:pt x="1249" y="35"/>
                </a:lnTo>
                <a:lnTo>
                  <a:pt x="1249" y="29"/>
                </a:lnTo>
                <a:lnTo>
                  <a:pt x="1269" y="29"/>
                </a:lnTo>
                <a:lnTo>
                  <a:pt x="1272" y="22"/>
                </a:lnTo>
                <a:lnTo>
                  <a:pt x="1289" y="16"/>
                </a:lnTo>
                <a:lnTo>
                  <a:pt x="1312" y="15"/>
                </a:lnTo>
                <a:lnTo>
                  <a:pt x="1316" y="26"/>
                </a:lnTo>
                <a:lnTo>
                  <a:pt x="1320" y="26"/>
                </a:lnTo>
                <a:lnTo>
                  <a:pt x="1323" y="24"/>
                </a:lnTo>
                <a:lnTo>
                  <a:pt x="1325" y="24"/>
                </a:lnTo>
                <a:lnTo>
                  <a:pt x="1325" y="22"/>
                </a:lnTo>
                <a:lnTo>
                  <a:pt x="1327" y="18"/>
                </a:lnTo>
                <a:lnTo>
                  <a:pt x="1329" y="15"/>
                </a:lnTo>
                <a:lnTo>
                  <a:pt x="1356" y="15"/>
                </a:lnTo>
                <a:lnTo>
                  <a:pt x="1356" y="18"/>
                </a:lnTo>
                <a:lnTo>
                  <a:pt x="1365" y="22"/>
                </a:lnTo>
                <a:lnTo>
                  <a:pt x="1380" y="26"/>
                </a:lnTo>
                <a:lnTo>
                  <a:pt x="1394" y="27"/>
                </a:lnTo>
                <a:lnTo>
                  <a:pt x="1409" y="26"/>
                </a:lnTo>
                <a:lnTo>
                  <a:pt x="1412" y="18"/>
                </a:lnTo>
                <a:lnTo>
                  <a:pt x="1436" y="15"/>
                </a:lnTo>
                <a:lnTo>
                  <a:pt x="1436" y="9"/>
                </a:lnTo>
                <a:lnTo>
                  <a:pt x="1443" y="7"/>
                </a:lnTo>
                <a:lnTo>
                  <a:pt x="1456" y="4"/>
                </a:lnTo>
                <a:lnTo>
                  <a:pt x="1469" y="0"/>
                </a:lnTo>
                <a:close/>
              </a:path>
            </a:pathLst>
          </a:custGeom>
          <a:solidFill>
            <a:schemeClr val="bg1">
              <a:lumMod val="85000"/>
            </a:schemeClr>
          </a:solidFill>
          <a:ln w="3175">
            <a:noFill/>
          </a:ln>
        </p:spPr>
        <p:txBody>
          <a:bodyPr vert="horz" wrap="square" lIns="91440" tIns="45720" rIns="91440" bIns="45720" numCol="1" anchor="t" anchorCtr="0" compatLnSpc="1">
            <a:prstTxWarp prst="textNoShape">
              <a:avLst/>
            </a:prstTxWarp>
          </a:bodyPr>
          <a:lstStyle/>
          <a:p>
            <a:pPr algn="r" rtl="1"/>
            <a:endParaRPr lang="ko-KR" altLang="en-US">
              <a:cs typeface="B Nazanin" panose="00000700000000000000" pitchFamily="2" charset="-78"/>
            </a:endParaRPr>
          </a:p>
        </p:txBody>
      </p:sp>
      <p:sp>
        <p:nvSpPr>
          <p:cNvPr id="4" name="Rectangle 3">
            <a:extLst>
              <a:ext uri="{FF2B5EF4-FFF2-40B4-BE49-F238E27FC236}">
                <a16:creationId xmlns:a16="http://schemas.microsoft.com/office/drawing/2014/main" id="{4EFA3FCD-8702-4EC7-846B-6ABC1A889232}"/>
              </a:ext>
            </a:extLst>
          </p:cNvPr>
          <p:cNvSpPr/>
          <p:nvPr/>
        </p:nvSpPr>
        <p:spPr>
          <a:xfrm>
            <a:off x="6692789" y="1825038"/>
            <a:ext cx="108000" cy="900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a:solidFill>
                <a:schemeClr val="tx1"/>
              </a:solidFill>
              <a:cs typeface="B Nazanin" panose="00000700000000000000" pitchFamily="2" charset="-78"/>
            </a:endParaRPr>
          </a:p>
        </p:txBody>
      </p:sp>
      <p:sp>
        <p:nvSpPr>
          <p:cNvPr id="5" name="Rectangle 4">
            <a:extLst>
              <a:ext uri="{FF2B5EF4-FFF2-40B4-BE49-F238E27FC236}">
                <a16:creationId xmlns:a16="http://schemas.microsoft.com/office/drawing/2014/main" id="{7A3C6AFB-42A2-4082-934F-6CE104529383}"/>
              </a:ext>
            </a:extLst>
          </p:cNvPr>
          <p:cNvSpPr/>
          <p:nvPr/>
        </p:nvSpPr>
        <p:spPr>
          <a:xfrm>
            <a:off x="6692789" y="2937964"/>
            <a:ext cx="108000" cy="900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a:solidFill>
                <a:schemeClr val="tx1"/>
              </a:solidFill>
              <a:cs typeface="B Nazanin" panose="00000700000000000000" pitchFamily="2" charset="-78"/>
            </a:endParaRPr>
          </a:p>
        </p:txBody>
      </p:sp>
      <p:sp>
        <p:nvSpPr>
          <p:cNvPr id="6" name="Rectangle 5">
            <a:extLst>
              <a:ext uri="{FF2B5EF4-FFF2-40B4-BE49-F238E27FC236}">
                <a16:creationId xmlns:a16="http://schemas.microsoft.com/office/drawing/2014/main" id="{260207AB-79E0-45C0-98B9-48EFC726F9CF}"/>
              </a:ext>
            </a:extLst>
          </p:cNvPr>
          <p:cNvSpPr/>
          <p:nvPr/>
        </p:nvSpPr>
        <p:spPr>
          <a:xfrm>
            <a:off x="6692789" y="4050890"/>
            <a:ext cx="108000" cy="900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a:solidFill>
                <a:schemeClr val="tx1"/>
              </a:solidFill>
              <a:cs typeface="B Nazanin" panose="00000700000000000000" pitchFamily="2" charset="-78"/>
            </a:endParaRPr>
          </a:p>
        </p:txBody>
      </p:sp>
      <p:sp>
        <p:nvSpPr>
          <p:cNvPr id="7" name="Rectangle 6">
            <a:extLst>
              <a:ext uri="{FF2B5EF4-FFF2-40B4-BE49-F238E27FC236}">
                <a16:creationId xmlns:a16="http://schemas.microsoft.com/office/drawing/2014/main" id="{9AF9E60F-151B-43BF-A2B8-7EAE36145791}"/>
              </a:ext>
            </a:extLst>
          </p:cNvPr>
          <p:cNvSpPr/>
          <p:nvPr/>
        </p:nvSpPr>
        <p:spPr>
          <a:xfrm>
            <a:off x="6692789" y="5163817"/>
            <a:ext cx="108000" cy="90000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a:solidFill>
                <a:schemeClr val="tx1"/>
              </a:solidFill>
              <a:cs typeface="B Nazanin" panose="00000700000000000000" pitchFamily="2" charset="-78"/>
            </a:endParaRPr>
          </a:p>
        </p:txBody>
      </p:sp>
      <p:grpSp>
        <p:nvGrpSpPr>
          <p:cNvPr id="8" name="그룹 5">
            <a:extLst>
              <a:ext uri="{FF2B5EF4-FFF2-40B4-BE49-F238E27FC236}">
                <a16:creationId xmlns:a16="http://schemas.microsoft.com/office/drawing/2014/main" id="{21E8CA82-1561-4067-9C6F-65B622CA7300}"/>
              </a:ext>
            </a:extLst>
          </p:cNvPr>
          <p:cNvGrpSpPr/>
          <p:nvPr/>
        </p:nvGrpSpPr>
        <p:grpSpPr>
          <a:xfrm>
            <a:off x="7036400" y="1821401"/>
            <a:ext cx="4495506" cy="907275"/>
            <a:chOff x="7036400" y="1830573"/>
            <a:chExt cx="4495506" cy="907275"/>
          </a:xfrm>
        </p:grpSpPr>
        <p:sp>
          <p:nvSpPr>
            <p:cNvPr id="9" name="TextBox 8">
              <a:extLst>
                <a:ext uri="{FF2B5EF4-FFF2-40B4-BE49-F238E27FC236}">
                  <a16:creationId xmlns:a16="http://schemas.microsoft.com/office/drawing/2014/main" id="{38CE27C0-B1A6-4439-9CE7-855CC7B3BCAE}"/>
                </a:ext>
              </a:extLst>
            </p:cNvPr>
            <p:cNvSpPr txBox="1"/>
            <p:nvPr/>
          </p:nvSpPr>
          <p:spPr>
            <a:xfrm>
              <a:off x="7036400" y="1830573"/>
              <a:ext cx="4495506" cy="307777"/>
            </a:xfrm>
            <a:prstGeom prst="rect">
              <a:avLst/>
            </a:prstGeom>
            <a:noFill/>
          </p:spPr>
          <p:txBody>
            <a:bodyPr wrap="square" rtlCol="0">
              <a:spAutoFit/>
            </a:bodyPr>
            <a:lstStyle/>
            <a:p>
              <a:pPr algn="r" rtl="1"/>
              <a:r>
                <a:rPr lang="fa-IR" altLang="ko-KR" sz="1400" b="1" dirty="0">
                  <a:solidFill>
                    <a:schemeClr val="tx1">
                      <a:lumMod val="75000"/>
                      <a:lumOff val="25000"/>
                    </a:schemeClr>
                  </a:solidFill>
                  <a:cs typeface="B Nazanin" panose="00000700000000000000" pitchFamily="2" charset="-78"/>
                </a:rPr>
                <a:t>اضافه کردن متن</a:t>
              </a:r>
              <a:endParaRPr lang="ko-KR" altLang="en-US" sz="1400" b="1" dirty="0">
                <a:solidFill>
                  <a:schemeClr val="tx1">
                    <a:lumMod val="75000"/>
                    <a:lumOff val="25000"/>
                  </a:schemeClr>
                </a:solidFill>
                <a:cs typeface="B Nazanin" panose="00000700000000000000" pitchFamily="2" charset="-78"/>
              </a:endParaRPr>
            </a:p>
          </p:txBody>
        </p:sp>
        <p:sp>
          <p:nvSpPr>
            <p:cNvPr id="10" name="TextBox 9">
              <a:extLst>
                <a:ext uri="{FF2B5EF4-FFF2-40B4-BE49-F238E27FC236}">
                  <a16:creationId xmlns:a16="http://schemas.microsoft.com/office/drawing/2014/main" id="{1C2E51C1-AB80-407F-BB79-09C0EBA1E038}"/>
                </a:ext>
              </a:extLst>
            </p:cNvPr>
            <p:cNvSpPr txBox="1"/>
            <p:nvPr/>
          </p:nvSpPr>
          <p:spPr>
            <a:xfrm>
              <a:off x="7036400" y="2091517"/>
              <a:ext cx="4495506" cy="646331"/>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 ارائه پاورپوینت مدرنی را دریافت کنید که به زیبایی طراحی شده است.</a:t>
              </a:r>
              <a:endParaRPr lang="en-US" altLang="ko-KR" sz="1200" dirty="0">
                <a:solidFill>
                  <a:schemeClr val="tx1">
                    <a:lumMod val="75000"/>
                    <a:lumOff val="25000"/>
                  </a:schemeClr>
                </a:solidFill>
                <a:cs typeface="B Nazanin" panose="00000700000000000000" pitchFamily="2" charset="-78"/>
              </a:endParaRPr>
            </a:p>
          </p:txBody>
        </p:sp>
      </p:grpSp>
      <p:grpSp>
        <p:nvGrpSpPr>
          <p:cNvPr id="11" name="그룹 6">
            <a:extLst>
              <a:ext uri="{FF2B5EF4-FFF2-40B4-BE49-F238E27FC236}">
                <a16:creationId xmlns:a16="http://schemas.microsoft.com/office/drawing/2014/main" id="{26A57AC6-C37D-45BA-B3DE-CC8F93C6366D}"/>
              </a:ext>
            </a:extLst>
          </p:cNvPr>
          <p:cNvGrpSpPr/>
          <p:nvPr/>
        </p:nvGrpSpPr>
        <p:grpSpPr>
          <a:xfrm>
            <a:off x="7036400" y="2934327"/>
            <a:ext cx="4495506" cy="907275"/>
            <a:chOff x="7036400" y="2943499"/>
            <a:chExt cx="4495506" cy="907275"/>
          </a:xfrm>
        </p:grpSpPr>
        <p:sp>
          <p:nvSpPr>
            <p:cNvPr id="12" name="TextBox 11">
              <a:extLst>
                <a:ext uri="{FF2B5EF4-FFF2-40B4-BE49-F238E27FC236}">
                  <a16:creationId xmlns:a16="http://schemas.microsoft.com/office/drawing/2014/main" id="{66D05633-0E00-4F48-A577-6FCBF43C8B91}"/>
                </a:ext>
              </a:extLst>
            </p:cNvPr>
            <p:cNvSpPr txBox="1"/>
            <p:nvPr/>
          </p:nvSpPr>
          <p:spPr>
            <a:xfrm>
              <a:off x="7036400" y="2943499"/>
              <a:ext cx="4495506" cy="307777"/>
            </a:xfrm>
            <a:prstGeom prst="rect">
              <a:avLst/>
            </a:prstGeom>
            <a:noFill/>
          </p:spPr>
          <p:txBody>
            <a:bodyPr wrap="square" rtlCol="0">
              <a:spAutoFit/>
            </a:bodyPr>
            <a:lstStyle/>
            <a:p>
              <a:pPr algn="r" rtl="1"/>
              <a:r>
                <a:rPr lang="fa-IR" altLang="ko-KR" sz="1400" b="1" dirty="0">
                  <a:solidFill>
                    <a:schemeClr val="tx1">
                      <a:lumMod val="75000"/>
                      <a:lumOff val="25000"/>
                    </a:schemeClr>
                  </a:solidFill>
                  <a:cs typeface="B Nazanin" panose="00000700000000000000" pitchFamily="2" charset="-78"/>
                </a:rPr>
                <a:t>اضافه کردن متن</a:t>
              </a:r>
              <a:endParaRPr lang="ko-KR" altLang="en-US" sz="1400" b="1" dirty="0">
                <a:solidFill>
                  <a:schemeClr val="tx1">
                    <a:lumMod val="75000"/>
                    <a:lumOff val="25000"/>
                  </a:schemeClr>
                </a:solidFill>
                <a:cs typeface="B Nazanin" panose="00000700000000000000" pitchFamily="2" charset="-78"/>
              </a:endParaRPr>
            </a:p>
          </p:txBody>
        </p:sp>
        <p:sp>
          <p:nvSpPr>
            <p:cNvPr id="13" name="TextBox 12">
              <a:extLst>
                <a:ext uri="{FF2B5EF4-FFF2-40B4-BE49-F238E27FC236}">
                  <a16:creationId xmlns:a16="http://schemas.microsoft.com/office/drawing/2014/main" id="{0B7320B9-04C3-4829-85C9-B8996BD5BFFD}"/>
                </a:ext>
              </a:extLst>
            </p:cNvPr>
            <p:cNvSpPr txBox="1"/>
            <p:nvPr/>
          </p:nvSpPr>
          <p:spPr>
            <a:xfrm>
              <a:off x="7036400" y="3204443"/>
              <a:ext cx="4495506" cy="646331"/>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 ارائه پاورپوینت مدرنی را دریافت کنید که به زیبایی طراحی شده است.</a:t>
              </a:r>
              <a:endParaRPr lang="en-US" altLang="ko-KR" sz="1200" dirty="0">
                <a:solidFill>
                  <a:schemeClr val="tx1">
                    <a:lumMod val="75000"/>
                    <a:lumOff val="25000"/>
                  </a:schemeClr>
                </a:solidFill>
                <a:cs typeface="B Nazanin" panose="00000700000000000000" pitchFamily="2" charset="-78"/>
              </a:endParaRPr>
            </a:p>
          </p:txBody>
        </p:sp>
      </p:grpSp>
      <p:grpSp>
        <p:nvGrpSpPr>
          <p:cNvPr id="14" name="그룹 24">
            <a:extLst>
              <a:ext uri="{FF2B5EF4-FFF2-40B4-BE49-F238E27FC236}">
                <a16:creationId xmlns:a16="http://schemas.microsoft.com/office/drawing/2014/main" id="{16B4DDA9-DEA9-4E20-ABDA-8A2B9220D6B3}"/>
              </a:ext>
            </a:extLst>
          </p:cNvPr>
          <p:cNvGrpSpPr/>
          <p:nvPr/>
        </p:nvGrpSpPr>
        <p:grpSpPr>
          <a:xfrm>
            <a:off x="7036400" y="5160180"/>
            <a:ext cx="4495506" cy="907275"/>
            <a:chOff x="7036400" y="5169352"/>
            <a:chExt cx="4495506" cy="907275"/>
          </a:xfrm>
        </p:grpSpPr>
        <p:sp>
          <p:nvSpPr>
            <p:cNvPr id="15" name="TextBox 14">
              <a:extLst>
                <a:ext uri="{FF2B5EF4-FFF2-40B4-BE49-F238E27FC236}">
                  <a16:creationId xmlns:a16="http://schemas.microsoft.com/office/drawing/2014/main" id="{0842859E-D2A3-45EA-AD34-356AC2084E27}"/>
                </a:ext>
              </a:extLst>
            </p:cNvPr>
            <p:cNvSpPr txBox="1"/>
            <p:nvPr/>
          </p:nvSpPr>
          <p:spPr>
            <a:xfrm>
              <a:off x="7036400" y="5169352"/>
              <a:ext cx="4495506" cy="307777"/>
            </a:xfrm>
            <a:prstGeom prst="rect">
              <a:avLst/>
            </a:prstGeom>
            <a:noFill/>
          </p:spPr>
          <p:txBody>
            <a:bodyPr wrap="square" rtlCol="0">
              <a:spAutoFit/>
            </a:bodyPr>
            <a:lstStyle/>
            <a:p>
              <a:pPr algn="r" rtl="1"/>
              <a:r>
                <a:rPr lang="fa-IR" altLang="ko-KR" sz="1400" b="1" dirty="0">
                  <a:solidFill>
                    <a:schemeClr val="tx1">
                      <a:lumMod val="75000"/>
                      <a:lumOff val="25000"/>
                    </a:schemeClr>
                  </a:solidFill>
                  <a:cs typeface="B Nazanin" panose="00000700000000000000" pitchFamily="2" charset="-78"/>
                </a:rPr>
                <a:t>اضافه کردن متن</a:t>
              </a:r>
              <a:endParaRPr lang="ko-KR" altLang="en-US" sz="1400" b="1" dirty="0">
                <a:solidFill>
                  <a:schemeClr val="tx1">
                    <a:lumMod val="75000"/>
                    <a:lumOff val="25000"/>
                  </a:schemeClr>
                </a:solidFill>
                <a:cs typeface="B Nazanin" panose="00000700000000000000" pitchFamily="2" charset="-78"/>
              </a:endParaRPr>
            </a:p>
          </p:txBody>
        </p:sp>
        <p:sp>
          <p:nvSpPr>
            <p:cNvPr id="16" name="TextBox 15">
              <a:extLst>
                <a:ext uri="{FF2B5EF4-FFF2-40B4-BE49-F238E27FC236}">
                  <a16:creationId xmlns:a16="http://schemas.microsoft.com/office/drawing/2014/main" id="{F417C9A2-750C-4203-B489-1EEF33C57DF6}"/>
                </a:ext>
              </a:extLst>
            </p:cNvPr>
            <p:cNvSpPr txBox="1"/>
            <p:nvPr/>
          </p:nvSpPr>
          <p:spPr>
            <a:xfrm>
              <a:off x="7036400" y="5430296"/>
              <a:ext cx="4495506" cy="646331"/>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 ارائه پاورپوینت مدرنی را دریافت کنید که به زیبایی طراحی شده است.</a:t>
              </a:r>
              <a:endParaRPr lang="en-US" altLang="ko-KR" sz="1200" dirty="0">
                <a:solidFill>
                  <a:schemeClr val="tx1">
                    <a:lumMod val="75000"/>
                    <a:lumOff val="25000"/>
                  </a:schemeClr>
                </a:solidFill>
                <a:cs typeface="B Nazanin" panose="00000700000000000000" pitchFamily="2" charset="-78"/>
              </a:endParaRPr>
            </a:p>
          </p:txBody>
        </p:sp>
      </p:grpSp>
      <p:grpSp>
        <p:nvGrpSpPr>
          <p:cNvPr id="17" name="그룹 7">
            <a:extLst>
              <a:ext uri="{FF2B5EF4-FFF2-40B4-BE49-F238E27FC236}">
                <a16:creationId xmlns:a16="http://schemas.microsoft.com/office/drawing/2014/main" id="{32B155CD-101B-4A38-93E2-449052863570}"/>
              </a:ext>
            </a:extLst>
          </p:cNvPr>
          <p:cNvGrpSpPr/>
          <p:nvPr/>
        </p:nvGrpSpPr>
        <p:grpSpPr>
          <a:xfrm>
            <a:off x="7036400" y="4047253"/>
            <a:ext cx="4495506" cy="907275"/>
            <a:chOff x="7036400" y="4056425"/>
            <a:chExt cx="4495506" cy="907275"/>
          </a:xfrm>
        </p:grpSpPr>
        <p:sp>
          <p:nvSpPr>
            <p:cNvPr id="18" name="TextBox 17">
              <a:extLst>
                <a:ext uri="{FF2B5EF4-FFF2-40B4-BE49-F238E27FC236}">
                  <a16:creationId xmlns:a16="http://schemas.microsoft.com/office/drawing/2014/main" id="{106C311F-A87B-43EE-B3C6-6ED54E253130}"/>
                </a:ext>
              </a:extLst>
            </p:cNvPr>
            <p:cNvSpPr txBox="1"/>
            <p:nvPr/>
          </p:nvSpPr>
          <p:spPr>
            <a:xfrm>
              <a:off x="7036400" y="4056425"/>
              <a:ext cx="4495506" cy="307777"/>
            </a:xfrm>
            <a:prstGeom prst="rect">
              <a:avLst/>
            </a:prstGeom>
            <a:noFill/>
          </p:spPr>
          <p:txBody>
            <a:bodyPr wrap="square" rtlCol="0">
              <a:spAutoFit/>
            </a:bodyPr>
            <a:lstStyle/>
            <a:p>
              <a:pPr algn="r" rtl="1"/>
              <a:r>
                <a:rPr lang="fa-IR" altLang="ko-KR" sz="1400" b="1" dirty="0">
                  <a:solidFill>
                    <a:schemeClr val="tx1">
                      <a:lumMod val="75000"/>
                      <a:lumOff val="25000"/>
                    </a:schemeClr>
                  </a:solidFill>
                  <a:cs typeface="B Nazanin" panose="00000700000000000000" pitchFamily="2" charset="-78"/>
                </a:rPr>
                <a:t>اضافه کردن متن</a:t>
              </a:r>
              <a:endParaRPr lang="ko-KR" altLang="en-US" sz="1400" b="1" dirty="0">
                <a:solidFill>
                  <a:schemeClr val="tx1">
                    <a:lumMod val="75000"/>
                    <a:lumOff val="25000"/>
                  </a:schemeClr>
                </a:solidFill>
                <a:cs typeface="B Nazanin" panose="00000700000000000000" pitchFamily="2" charset="-78"/>
              </a:endParaRPr>
            </a:p>
          </p:txBody>
        </p:sp>
        <p:sp>
          <p:nvSpPr>
            <p:cNvPr id="19" name="TextBox 18">
              <a:extLst>
                <a:ext uri="{FF2B5EF4-FFF2-40B4-BE49-F238E27FC236}">
                  <a16:creationId xmlns:a16="http://schemas.microsoft.com/office/drawing/2014/main" id="{FC3A1C8A-7862-4A25-A1B2-2F95A8A5547E}"/>
                </a:ext>
              </a:extLst>
            </p:cNvPr>
            <p:cNvSpPr txBox="1"/>
            <p:nvPr/>
          </p:nvSpPr>
          <p:spPr>
            <a:xfrm>
              <a:off x="7036400" y="4317369"/>
              <a:ext cx="4495506" cy="646331"/>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 ارائه پاورپوینت مدرنی را دریافت کنید که به زیبایی طراحی شده است.</a:t>
              </a:r>
              <a:endParaRPr lang="en-US" altLang="ko-KR" sz="1200" dirty="0">
                <a:solidFill>
                  <a:schemeClr val="tx1">
                    <a:lumMod val="75000"/>
                    <a:lumOff val="25000"/>
                  </a:schemeClr>
                </a:solidFill>
                <a:cs typeface="B Nazanin" panose="00000700000000000000" pitchFamily="2" charset="-78"/>
              </a:endParaRPr>
            </a:p>
          </p:txBody>
        </p:sp>
      </p:grpSp>
      <p:graphicFrame>
        <p:nvGraphicFramePr>
          <p:cNvPr id="20" name="Chart 19">
            <a:extLst>
              <a:ext uri="{FF2B5EF4-FFF2-40B4-BE49-F238E27FC236}">
                <a16:creationId xmlns:a16="http://schemas.microsoft.com/office/drawing/2014/main" id="{73AC292C-5D4F-4683-B102-CBA8D85E0422}"/>
              </a:ext>
            </a:extLst>
          </p:cNvPr>
          <p:cNvGraphicFramePr/>
          <p:nvPr>
            <p:extLst>
              <p:ext uri="{D42A27DB-BD31-4B8C-83A1-F6EECF244321}">
                <p14:modId xmlns:p14="http://schemas.microsoft.com/office/powerpoint/2010/main" val="3699660100"/>
              </p:ext>
            </p:extLst>
          </p:nvPr>
        </p:nvGraphicFramePr>
        <p:xfrm>
          <a:off x="662532" y="4271094"/>
          <a:ext cx="2107169" cy="1971283"/>
        </p:xfrm>
        <a:graphic>
          <a:graphicData uri="http://schemas.openxmlformats.org/drawingml/2006/chart">
            <c:chart xmlns:c="http://schemas.openxmlformats.org/drawingml/2006/chart" xmlns:r="http://schemas.openxmlformats.org/officeDocument/2006/relationships" r:id="rId2"/>
          </a:graphicData>
        </a:graphic>
      </p:graphicFrame>
      <p:sp>
        <p:nvSpPr>
          <p:cNvPr id="21" name="TextBox 20">
            <a:extLst>
              <a:ext uri="{FF2B5EF4-FFF2-40B4-BE49-F238E27FC236}">
                <a16:creationId xmlns:a16="http://schemas.microsoft.com/office/drawing/2014/main" id="{D283C561-00A5-4004-B1B4-63AC9ABAE1C5}"/>
              </a:ext>
            </a:extLst>
          </p:cNvPr>
          <p:cNvSpPr txBox="1"/>
          <p:nvPr/>
        </p:nvSpPr>
        <p:spPr>
          <a:xfrm>
            <a:off x="1815792" y="4947924"/>
            <a:ext cx="654424" cy="338554"/>
          </a:xfrm>
          <a:prstGeom prst="rect">
            <a:avLst/>
          </a:prstGeom>
          <a:noFill/>
        </p:spPr>
        <p:txBody>
          <a:bodyPr wrap="square" rtlCol="0" anchor="ctr">
            <a:spAutoFit/>
          </a:bodyPr>
          <a:lstStyle/>
          <a:p>
            <a:pPr algn="ctr" rtl="1"/>
            <a:r>
              <a:rPr lang="en-US" altLang="ko-KR" sz="1600" b="1" dirty="0">
                <a:solidFill>
                  <a:schemeClr val="bg1"/>
                </a:solidFill>
                <a:cs typeface="B Nazanin" panose="00000700000000000000" pitchFamily="2" charset="-78"/>
              </a:rPr>
              <a:t>40%</a:t>
            </a:r>
            <a:endParaRPr lang="ko-KR" altLang="en-US" sz="1600" b="1" dirty="0">
              <a:solidFill>
                <a:schemeClr val="bg1"/>
              </a:solidFill>
              <a:cs typeface="B Nazanin" panose="00000700000000000000" pitchFamily="2" charset="-78"/>
            </a:endParaRPr>
          </a:p>
        </p:txBody>
      </p:sp>
      <p:sp>
        <p:nvSpPr>
          <p:cNvPr id="22" name="TextBox 21">
            <a:extLst>
              <a:ext uri="{FF2B5EF4-FFF2-40B4-BE49-F238E27FC236}">
                <a16:creationId xmlns:a16="http://schemas.microsoft.com/office/drawing/2014/main" id="{8CEDB0EA-71EC-4DC6-B017-7DF014A8BE7A}"/>
              </a:ext>
            </a:extLst>
          </p:cNvPr>
          <p:cNvSpPr txBox="1"/>
          <p:nvPr/>
        </p:nvSpPr>
        <p:spPr>
          <a:xfrm>
            <a:off x="1335609" y="5661735"/>
            <a:ext cx="654424" cy="338554"/>
          </a:xfrm>
          <a:prstGeom prst="rect">
            <a:avLst/>
          </a:prstGeom>
          <a:noFill/>
        </p:spPr>
        <p:txBody>
          <a:bodyPr wrap="square" rtlCol="0" anchor="ctr">
            <a:spAutoFit/>
          </a:bodyPr>
          <a:lstStyle/>
          <a:p>
            <a:pPr algn="ctr" rtl="1"/>
            <a:r>
              <a:rPr lang="en-US" altLang="ko-KR" sz="1600" b="1" dirty="0">
                <a:solidFill>
                  <a:schemeClr val="bg1"/>
                </a:solidFill>
                <a:cs typeface="B Nazanin" panose="00000700000000000000" pitchFamily="2" charset="-78"/>
              </a:rPr>
              <a:t>30%</a:t>
            </a:r>
            <a:endParaRPr lang="ko-KR" altLang="en-US" sz="1600" b="1" dirty="0">
              <a:solidFill>
                <a:schemeClr val="bg1"/>
              </a:solidFill>
              <a:cs typeface="B Nazanin" panose="00000700000000000000" pitchFamily="2" charset="-78"/>
            </a:endParaRPr>
          </a:p>
        </p:txBody>
      </p:sp>
      <p:sp>
        <p:nvSpPr>
          <p:cNvPr id="23" name="TextBox 22">
            <a:extLst>
              <a:ext uri="{FF2B5EF4-FFF2-40B4-BE49-F238E27FC236}">
                <a16:creationId xmlns:a16="http://schemas.microsoft.com/office/drawing/2014/main" id="{EBF77EC1-A8F6-4B19-8321-8B5470170A02}"/>
              </a:ext>
            </a:extLst>
          </p:cNvPr>
          <p:cNvSpPr txBox="1"/>
          <p:nvPr/>
        </p:nvSpPr>
        <p:spPr>
          <a:xfrm>
            <a:off x="814317" y="5130875"/>
            <a:ext cx="654424" cy="338554"/>
          </a:xfrm>
          <a:prstGeom prst="rect">
            <a:avLst/>
          </a:prstGeom>
          <a:noFill/>
        </p:spPr>
        <p:txBody>
          <a:bodyPr wrap="square" rtlCol="0" anchor="ctr">
            <a:spAutoFit/>
          </a:bodyPr>
          <a:lstStyle/>
          <a:p>
            <a:pPr algn="ctr" rtl="1"/>
            <a:r>
              <a:rPr lang="en-US" altLang="ko-KR" sz="1600" b="1" dirty="0">
                <a:solidFill>
                  <a:schemeClr val="bg1"/>
                </a:solidFill>
                <a:cs typeface="B Nazanin" panose="00000700000000000000" pitchFamily="2" charset="-78"/>
              </a:rPr>
              <a:t>20%</a:t>
            </a:r>
            <a:endParaRPr lang="ko-KR" altLang="en-US" sz="1600" b="1" dirty="0">
              <a:solidFill>
                <a:schemeClr val="bg1"/>
              </a:solidFill>
              <a:cs typeface="B Nazanin" panose="00000700000000000000" pitchFamily="2" charset="-78"/>
            </a:endParaRPr>
          </a:p>
        </p:txBody>
      </p:sp>
      <p:sp>
        <p:nvSpPr>
          <p:cNvPr id="24" name="TextBox 23">
            <a:extLst>
              <a:ext uri="{FF2B5EF4-FFF2-40B4-BE49-F238E27FC236}">
                <a16:creationId xmlns:a16="http://schemas.microsoft.com/office/drawing/2014/main" id="{90F01960-D5BE-4916-A1F4-E47618D29DF2}"/>
              </a:ext>
            </a:extLst>
          </p:cNvPr>
          <p:cNvSpPr txBox="1"/>
          <p:nvPr/>
        </p:nvSpPr>
        <p:spPr>
          <a:xfrm>
            <a:off x="1068253" y="4595463"/>
            <a:ext cx="654424" cy="338554"/>
          </a:xfrm>
          <a:prstGeom prst="rect">
            <a:avLst/>
          </a:prstGeom>
          <a:noFill/>
        </p:spPr>
        <p:txBody>
          <a:bodyPr wrap="square" rtlCol="0" anchor="ctr">
            <a:spAutoFit/>
          </a:bodyPr>
          <a:lstStyle/>
          <a:p>
            <a:pPr algn="ctr" rtl="1"/>
            <a:r>
              <a:rPr lang="en-US" altLang="ko-KR" sz="1600" b="1" dirty="0">
                <a:solidFill>
                  <a:schemeClr val="bg1"/>
                </a:solidFill>
                <a:cs typeface="B Nazanin" panose="00000700000000000000" pitchFamily="2" charset="-78"/>
              </a:rPr>
              <a:t>10%</a:t>
            </a:r>
            <a:endParaRPr lang="ko-KR" altLang="en-US" sz="1600" b="1" dirty="0">
              <a:solidFill>
                <a:schemeClr val="bg1"/>
              </a:solidFill>
              <a:cs typeface="B Nazanin" panose="00000700000000000000" pitchFamily="2" charset="-78"/>
            </a:endParaRPr>
          </a:p>
        </p:txBody>
      </p:sp>
      <p:sp>
        <p:nvSpPr>
          <p:cNvPr id="25" name="TextBox 24">
            <a:extLst>
              <a:ext uri="{FF2B5EF4-FFF2-40B4-BE49-F238E27FC236}">
                <a16:creationId xmlns:a16="http://schemas.microsoft.com/office/drawing/2014/main" id="{A5336DB7-E3E7-4915-BB04-EAD5B2CC782B}"/>
              </a:ext>
            </a:extLst>
          </p:cNvPr>
          <p:cNvSpPr txBox="1"/>
          <p:nvPr/>
        </p:nvSpPr>
        <p:spPr>
          <a:xfrm>
            <a:off x="5129416" y="1757711"/>
            <a:ext cx="920118" cy="523220"/>
          </a:xfrm>
          <a:prstGeom prst="rect">
            <a:avLst/>
          </a:prstGeom>
          <a:noFill/>
        </p:spPr>
        <p:txBody>
          <a:bodyPr wrap="square" rtlCol="0" anchor="ctr">
            <a:spAutoFit/>
          </a:bodyPr>
          <a:lstStyle/>
          <a:p>
            <a:pPr algn="ctr" rtl="1"/>
            <a:r>
              <a:rPr lang="en-US" altLang="ko-KR" sz="2800" b="1" dirty="0">
                <a:solidFill>
                  <a:schemeClr val="accent1"/>
                </a:solidFill>
                <a:cs typeface="B Nazanin" panose="00000700000000000000" pitchFamily="2" charset="-78"/>
              </a:rPr>
              <a:t>40</a:t>
            </a:r>
            <a:r>
              <a:rPr lang="en-US" altLang="ko-KR" sz="1600" b="1" dirty="0">
                <a:solidFill>
                  <a:schemeClr val="accent1"/>
                </a:solidFill>
                <a:cs typeface="B Nazanin" panose="00000700000000000000" pitchFamily="2" charset="-78"/>
              </a:rPr>
              <a:t>%</a:t>
            </a:r>
            <a:endParaRPr lang="ko-KR" altLang="en-US" sz="1600" b="1" dirty="0">
              <a:solidFill>
                <a:schemeClr val="accent1"/>
              </a:solidFill>
              <a:cs typeface="B Nazanin" panose="00000700000000000000" pitchFamily="2" charset="-78"/>
            </a:endParaRPr>
          </a:p>
        </p:txBody>
      </p:sp>
      <p:cxnSp>
        <p:nvCxnSpPr>
          <p:cNvPr id="26" name="Elbow Connector 107">
            <a:extLst>
              <a:ext uri="{FF2B5EF4-FFF2-40B4-BE49-F238E27FC236}">
                <a16:creationId xmlns:a16="http://schemas.microsoft.com/office/drawing/2014/main" id="{C4FEC421-EB24-42F6-9A06-078E44EA048D}"/>
              </a:ext>
            </a:extLst>
          </p:cNvPr>
          <p:cNvCxnSpPr>
            <a:cxnSpLocks/>
            <a:endCxn id="25" idx="2"/>
          </p:cNvCxnSpPr>
          <p:nvPr/>
        </p:nvCxnSpPr>
        <p:spPr>
          <a:xfrm flipV="1">
            <a:off x="4839368" y="2280931"/>
            <a:ext cx="750107" cy="520930"/>
          </a:xfrm>
          <a:prstGeom prst="bentConnector2">
            <a:avLst/>
          </a:prstGeom>
          <a:ln w="19050">
            <a:solidFill>
              <a:schemeClr val="accent1"/>
            </a:solidFill>
            <a:tailEnd type="triangle"/>
          </a:ln>
        </p:spPr>
        <p:style>
          <a:lnRef idx="1">
            <a:schemeClr val="accent1"/>
          </a:lnRef>
          <a:fillRef idx="0">
            <a:schemeClr val="accent1"/>
          </a:fillRef>
          <a:effectRef idx="0">
            <a:schemeClr val="accent1"/>
          </a:effectRef>
          <a:fontRef idx="minor">
            <a:schemeClr val="tx1"/>
          </a:fontRef>
        </p:style>
      </p:cxnSp>
      <p:sp>
        <p:nvSpPr>
          <p:cNvPr id="27" name="타원 3">
            <a:extLst>
              <a:ext uri="{FF2B5EF4-FFF2-40B4-BE49-F238E27FC236}">
                <a16:creationId xmlns:a16="http://schemas.microsoft.com/office/drawing/2014/main" id="{89233903-0C4A-4B89-80ED-EEAA00BED85E}"/>
              </a:ext>
            </a:extLst>
          </p:cNvPr>
          <p:cNvSpPr/>
          <p:nvPr/>
        </p:nvSpPr>
        <p:spPr>
          <a:xfrm>
            <a:off x="3245572" y="2034610"/>
            <a:ext cx="1613762" cy="1613762"/>
          </a:xfrm>
          <a:prstGeom prst="ellipse">
            <a:avLst/>
          </a:prstGeom>
          <a:solidFill>
            <a:schemeClr val="accent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a:cs typeface="B Nazanin" panose="00000700000000000000" pitchFamily="2" charset="-78"/>
            </a:endParaRPr>
          </a:p>
        </p:txBody>
      </p:sp>
      <p:sp>
        <p:nvSpPr>
          <p:cNvPr id="28" name="타원 110">
            <a:extLst>
              <a:ext uri="{FF2B5EF4-FFF2-40B4-BE49-F238E27FC236}">
                <a16:creationId xmlns:a16="http://schemas.microsoft.com/office/drawing/2014/main" id="{A7207FC3-B8E1-4B49-AC00-CC342D79BA85}"/>
              </a:ext>
            </a:extLst>
          </p:cNvPr>
          <p:cNvSpPr/>
          <p:nvPr/>
        </p:nvSpPr>
        <p:spPr>
          <a:xfrm>
            <a:off x="2352657" y="1893803"/>
            <a:ext cx="852406" cy="852406"/>
          </a:xfrm>
          <a:prstGeom prst="ellipse">
            <a:avLst/>
          </a:prstGeom>
          <a:solidFill>
            <a:schemeClr val="accent4">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a:cs typeface="B Nazanin" panose="00000700000000000000" pitchFamily="2" charset="-78"/>
            </a:endParaRPr>
          </a:p>
        </p:txBody>
      </p:sp>
      <p:sp>
        <p:nvSpPr>
          <p:cNvPr id="29" name="타원 111">
            <a:extLst>
              <a:ext uri="{FF2B5EF4-FFF2-40B4-BE49-F238E27FC236}">
                <a16:creationId xmlns:a16="http://schemas.microsoft.com/office/drawing/2014/main" id="{B951EE34-8422-41A1-A236-BA173CEF3BDF}"/>
              </a:ext>
            </a:extLst>
          </p:cNvPr>
          <p:cNvSpPr/>
          <p:nvPr/>
        </p:nvSpPr>
        <p:spPr>
          <a:xfrm>
            <a:off x="3850910" y="4979156"/>
            <a:ext cx="1092054" cy="1092054"/>
          </a:xfrm>
          <a:prstGeom prst="ellipse">
            <a:avLst/>
          </a:prstGeom>
          <a:solidFill>
            <a:schemeClr val="accent3">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a:cs typeface="B Nazanin" panose="00000700000000000000" pitchFamily="2" charset="-78"/>
            </a:endParaRPr>
          </a:p>
        </p:txBody>
      </p:sp>
      <p:sp>
        <p:nvSpPr>
          <p:cNvPr id="30" name="타원 112">
            <a:extLst>
              <a:ext uri="{FF2B5EF4-FFF2-40B4-BE49-F238E27FC236}">
                <a16:creationId xmlns:a16="http://schemas.microsoft.com/office/drawing/2014/main" id="{0349A868-3D38-4287-82B4-24EA633008A0}"/>
              </a:ext>
            </a:extLst>
          </p:cNvPr>
          <p:cNvSpPr/>
          <p:nvPr/>
        </p:nvSpPr>
        <p:spPr>
          <a:xfrm>
            <a:off x="3245572" y="3670700"/>
            <a:ext cx="1353011" cy="1353011"/>
          </a:xfrm>
          <a:prstGeom prst="ellipse">
            <a:avLst/>
          </a:prstGeom>
          <a:solidFill>
            <a:schemeClr val="accent2">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a:cs typeface="B Nazanin" panose="00000700000000000000" pitchFamily="2" charset="-78"/>
            </a:endParaRPr>
          </a:p>
        </p:txBody>
      </p:sp>
      <p:grpSp>
        <p:nvGrpSpPr>
          <p:cNvPr id="32" name="Grupo 31">
            <a:extLst>
              <a:ext uri="{FF2B5EF4-FFF2-40B4-BE49-F238E27FC236}">
                <a16:creationId xmlns:a16="http://schemas.microsoft.com/office/drawing/2014/main" id="{32F8EE4B-D1B7-4E57-ADC4-96531976AB8B}"/>
              </a:ext>
            </a:extLst>
          </p:cNvPr>
          <p:cNvGrpSpPr/>
          <p:nvPr/>
        </p:nvGrpSpPr>
        <p:grpSpPr>
          <a:xfrm>
            <a:off x="11145135" y="5900654"/>
            <a:ext cx="736601" cy="617538"/>
            <a:chOff x="11299825" y="6099175"/>
            <a:chExt cx="736601" cy="617538"/>
          </a:xfrm>
        </p:grpSpPr>
        <p:sp>
          <p:nvSpPr>
            <p:cNvPr id="33" name="Freeform 5">
              <a:extLst>
                <a:ext uri="{FF2B5EF4-FFF2-40B4-BE49-F238E27FC236}">
                  <a16:creationId xmlns:a16="http://schemas.microsoft.com/office/drawing/2014/main" id="{12678D73-64EA-433B-A781-49DADAE49B87}"/>
                </a:ext>
              </a:extLst>
            </p:cNvPr>
            <p:cNvSpPr>
              <a:spLocks/>
            </p:cNvSpPr>
            <p:nvPr/>
          </p:nvSpPr>
          <p:spPr bwMode="auto">
            <a:xfrm>
              <a:off x="11339513" y="6394450"/>
              <a:ext cx="696913" cy="268288"/>
            </a:xfrm>
            <a:custGeom>
              <a:avLst/>
              <a:gdLst>
                <a:gd name="T0" fmla="*/ 220 w 484"/>
                <a:gd name="T1" fmla="*/ 64 h 186"/>
                <a:gd name="T2" fmla="*/ 232 w 484"/>
                <a:gd name="T3" fmla="*/ 118 h 186"/>
                <a:gd name="T4" fmla="*/ 266 w 484"/>
                <a:gd name="T5" fmla="*/ 58 h 186"/>
                <a:gd name="T6" fmla="*/ 269 w 484"/>
                <a:gd name="T7" fmla="*/ 109 h 186"/>
                <a:gd name="T8" fmla="*/ 275 w 484"/>
                <a:gd name="T9" fmla="*/ 62 h 186"/>
                <a:gd name="T10" fmla="*/ 312 w 484"/>
                <a:gd name="T11" fmla="*/ 49 h 186"/>
                <a:gd name="T12" fmla="*/ 323 w 484"/>
                <a:gd name="T13" fmla="*/ 98 h 186"/>
                <a:gd name="T14" fmla="*/ 321 w 484"/>
                <a:gd name="T15" fmla="*/ 51 h 186"/>
                <a:gd name="T16" fmla="*/ 352 w 484"/>
                <a:gd name="T17" fmla="*/ 41 h 186"/>
                <a:gd name="T18" fmla="*/ 356 w 484"/>
                <a:gd name="T19" fmla="*/ 54 h 186"/>
                <a:gd name="T20" fmla="*/ 360 w 484"/>
                <a:gd name="T21" fmla="*/ 90 h 186"/>
                <a:gd name="T22" fmla="*/ 364 w 484"/>
                <a:gd name="T23" fmla="*/ 38 h 186"/>
                <a:gd name="T24" fmla="*/ 396 w 484"/>
                <a:gd name="T25" fmla="*/ 82 h 186"/>
                <a:gd name="T26" fmla="*/ 404 w 484"/>
                <a:gd name="T27" fmla="*/ 72 h 186"/>
                <a:gd name="T28" fmla="*/ 404 w 484"/>
                <a:gd name="T29" fmla="*/ 28 h 186"/>
                <a:gd name="T30" fmla="*/ 432 w 484"/>
                <a:gd name="T31" fmla="*/ 71 h 186"/>
                <a:gd name="T32" fmla="*/ 439 w 484"/>
                <a:gd name="T33" fmla="*/ 17 h 186"/>
                <a:gd name="T34" fmla="*/ 479 w 484"/>
                <a:gd name="T35" fmla="*/ 2 h 186"/>
                <a:gd name="T36" fmla="*/ 480 w 484"/>
                <a:gd name="T37" fmla="*/ 119 h 186"/>
                <a:gd name="T38" fmla="*/ 333 w 484"/>
                <a:gd name="T39" fmla="*/ 159 h 186"/>
                <a:gd name="T40" fmla="*/ 166 w 484"/>
                <a:gd name="T41" fmla="*/ 180 h 186"/>
                <a:gd name="T42" fmla="*/ 48 w 484"/>
                <a:gd name="T43" fmla="*/ 186 h 186"/>
                <a:gd name="T44" fmla="*/ 27 w 484"/>
                <a:gd name="T45" fmla="*/ 127 h 186"/>
                <a:gd name="T46" fmla="*/ 0 w 484"/>
                <a:gd name="T47" fmla="*/ 80 h 186"/>
                <a:gd name="T48" fmla="*/ 45 w 484"/>
                <a:gd name="T49" fmla="*/ 132 h 186"/>
                <a:gd name="T50" fmla="*/ 52 w 484"/>
                <a:gd name="T51" fmla="*/ 77 h 186"/>
                <a:gd name="T52" fmla="*/ 91 w 484"/>
                <a:gd name="T53" fmla="*/ 127 h 186"/>
                <a:gd name="T54" fmla="*/ 98 w 484"/>
                <a:gd name="T55" fmla="*/ 75 h 186"/>
                <a:gd name="T56" fmla="*/ 133 w 484"/>
                <a:gd name="T57" fmla="*/ 122 h 186"/>
                <a:gd name="T58" fmla="*/ 140 w 484"/>
                <a:gd name="T59" fmla="*/ 72 h 186"/>
                <a:gd name="T60" fmla="*/ 181 w 484"/>
                <a:gd name="T61" fmla="*/ 118 h 186"/>
                <a:gd name="T62" fmla="*/ 189 w 484"/>
                <a:gd name="T63" fmla="*/ 111 h 186"/>
                <a:gd name="T64" fmla="*/ 187 w 484"/>
                <a:gd name="T65" fmla="*/ 68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84" h="186">
                  <a:moveTo>
                    <a:pt x="187" y="68"/>
                  </a:moveTo>
                  <a:cubicBezTo>
                    <a:pt x="198" y="66"/>
                    <a:pt x="209" y="65"/>
                    <a:pt x="220" y="64"/>
                  </a:cubicBezTo>
                  <a:cubicBezTo>
                    <a:pt x="221" y="82"/>
                    <a:pt x="222" y="100"/>
                    <a:pt x="223" y="118"/>
                  </a:cubicBezTo>
                  <a:cubicBezTo>
                    <a:pt x="226" y="118"/>
                    <a:pt x="229" y="118"/>
                    <a:pt x="232" y="118"/>
                  </a:cubicBezTo>
                  <a:cubicBezTo>
                    <a:pt x="231" y="100"/>
                    <a:pt x="230" y="81"/>
                    <a:pt x="229" y="63"/>
                  </a:cubicBezTo>
                  <a:cubicBezTo>
                    <a:pt x="241" y="61"/>
                    <a:pt x="253" y="59"/>
                    <a:pt x="266" y="58"/>
                  </a:cubicBezTo>
                  <a:cubicBezTo>
                    <a:pt x="266" y="75"/>
                    <a:pt x="267" y="92"/>
                    <a:pt x="268" y="109"/>
                  </a:cubicBezTo>
                  <a:cubicBezTo>
                    <a:pt x="269" y="109"/>
                    <a:pt x="269" y="109"/>
                    <a:pt x="269" y="109"/>
                  </a:cubicBezTo>
                  <a:cubicBezTo>
                    <a:pt x="277" y="109"/>
                    <a:pt x="277" y="109"/>
                    <a:pt x="277" y="101"/>
                  </a:cubicBezTo>
                  <a:cubicBezTo>
                    <a:pt x="276" y="88"/>
                    <a:pt x="276" y="75"/>
                    <a:pt x="275" y="62"/>
                  </a:cubicBezTo>
                  <a:cubicBezTo>
                    <a:pt x="275" y="60"/>
                    <a:pt x="275" y="58"/>
                    <a:pt x="275" y="56"/>
                  </a:cubicBezTo>
                  <a:cubicBezTo>
                    <a:pt x="287" y="54"/>
                    <a:pt x="299" y="52"/>
                    <a:pt x="312" y="49"/>
                  </a:cubicBezTo>
                  <a:cubicBezTo>
                    <a:pt x="313" y="66"/>
                    <a:pt x="314" y="82"/>
                    <a:pt x="314" y="99"/>
                  </a:cubicBezTo>
                  <a:cubicBezTo>
                    <a:pt x="318" y="99"/>
                    <a:pt x="320" y="98"/>
                    <a:pt x="323" y="98"/>
                  </a:cubicBezTo>
                  <a:cubicBezTo>
                    <a:pt x="323" y="97"/>
                    <a:pt x="324" y="96"/>
                    <a:pt x="323" y="96"/>
                  </a:cubicBezTo>
                  <a:cubicBezTo>
                    <a:pt x="323" y="81"/>
                    <a:pt x="322" y="66"/>
                    <a:pt x="321" y="51"/>
                  </a:cubicBezTo>
                  <a:cubicBezTo>
                    <a:pt x="321" y="48"/>
                    <a:pt x="322" y="47"/>
                    <a:pt x="325" y="47"/>
                  </a:cubicBezTo>
                  <a:cubicBezTo>
                    <a:pt x="334" y="45"/>
                    <a:pt x="343" y="43"/>
                    <a:pt x="352" y="41"/>
                  </a:cubicBezTo>
                  <a:cubicBezTo>
                    <a:pt x="353" y="41"/>
                    <a:pt x="354" y="41"/>
                    <a:pt x="355" y="40"/>
                  </a:cubicBezTo>
                  <a:cubicBezTo>
                    <a:pt x="355" y="45"/>
                    <a:pt x="355" y="50"/>
                    <a:pt x="356" y="54"/>
                  </a:cubicBezTo>
                  <a:cubicBezTo>
                    <a:pt x="356" y="65"/>
                    <a:pt x="357" y="76"/>
                    <a:pt x="357" y="87"/>
                  </a:cubicBezTo>
                  <a:cubicBezTo>
                    <a:pt x="357" y="90"/>
                    <a:pt x="358" y="91"/>
                    <a:pt x="360" y="90"/>
                  </a:cubicBezTo>
                  <a:cubicBezTo>
                    <a:pt x="362" y="90"/>
                    <a:pt x="364" y="90"/>
                    <a:pt x="366" y="90"/>
                  </a:cubicBezTo>
                  <a:cubicBezTo>
                    <a:pt x="366" y="73"/>
                    <a:pt x="365" y="55"/>
                    <a:pt x="364" y="38"/>
                  </a:cubicBezTo>
                  <a:cubicBezTo>
                    <a:pt x="374" y="36"/>
                    <a:pt x="383" y="33"/>
                    <a:pt x="393" y="31"/>
                  </a:cubicBezTo>
                  <a:cubicBezTo>
                    <a:pt x="394" y="48"/>
                    <a:pt x="395" y="65"/>
                    <a:pt x="396" y="82"/>
                  </a:cubicBezTo>
                  <a:cubicBezTo>
                    <a:pt x="399" y="81"/>
                    <a:pt x="401" y="81"/>
                    <a:pt x="404" y="81"/>
                  </a:cubicBezTo>
                  <a:cubicBezTo>
                    <a:pt x="404" y="78"/>
                    <a:pt x="404" y="75"/>
                    <a:pt x="404" y="72"/>
                  </a:cubicBezTo>
                  <a:cubicBezTo>
                    <a:pt x="404" y="58"/>
                    <a:pt x="403" y="44"/>
                    <a:pt x="402" y="31"/>
                  </a:cubicBezTo>
                  <a:cubicBezTo>
                    <a:pt x="402" y="30"/>
                    <a:pt x="403" y="28"/>
                    <a:pt x="404" y="28"/>
                  </a:cubicBezTo>
                  <a:cubicBezTo>
                    <a:pt x="412" y="25"/>
                    <a:pt x="421" y="23"/>
                    <a:pt x="429" y="20"/>
                  </a:cubicBezTo>
                  <a:cubicBezTo>
                    <a:pt x="430" y="37"/>
                    <a:pt x="431" y="54"/>
                    <a:pt x="432" y="71"/>
                  </a:cubicBezTo>
                  <a:cubicBezTo>
                    <a:pt x="435" y="71"/>
                    <a:pt x="438" y="70"/>
                    <a:pt x="441" y="70"/>
                  </a:cubicBezTo>
                  <a:cubicBezTo>
                    <a:pt x="440" y="52"/>
                    <a:pt x="439" y="35"/>
                    <a:pt x="439" y="17"/>
                  </a:cubicBezTo>
                  <a:cubicBezTo>
                    <a:pt x="452" y="11"/>
                    <a:pt x="466" y="6"/>
                    <a:pt x="479" y="0"/>
                  </a:cubicBezTo>
                  <a:cubicBezTo>
                    <a:pt x="479" y="0"/>
                    <a:pt x="479" y="1"/>
                    <a:pt x="479" y="2"/>
                  </a:cubicBezTo>
                  <a:cubicBezTo>
                    <a:pt x="481" y="39"/>
                    <a:pt x="482" y="76"/>
                    <a:pt x="484" y="113"/>
                  </a:cubicBezTo>
                  <a:cubicBezTo>
                    <a:pt x="484" y="116"/>
                    <a:pt x="484" y="118"/>
                    <a:pt x="480" y="119"/>
                  </a:cubicBezTo>
                  <a:cubicBezTo>
                    <a:pt x="453" y="127"/>
                    <a:pt x="427" y="136"/>
                    <a:pt x="399" y="143"/>
                  </a:cubicBezTo>
                  <a:cubicBezTo>
                    <a:pt x="378" y="149"/>
                    <a:pt x="355" y="154"/>
                    <a:pt x="333" y="159"/>
                  </a:cubicBezTo>
                  <a:cubicBezTo>
                    <a:pt x="304" y="165"/>
                    <a:pt x="274" y="170"/>
                    <a:pt x="245" y="173"/>
                  </a:cubicBezTo>
                  <a:cubicBezTo>
                    <a:pt x="218" y="175"/>
                    <a:pt x="192" y="178"/>
                    <a:pt x="166" y="180"/>
                  </a:cubicBezTo>
                  <a:cubicBezTo>
                    <a:pt x="146" y="181"/>
                    <a:pt x="127" y="182"/>
                    <a:pt x="107" y="183"/>
                  </a:cubicBezTo>
                  <a:cubicBezTo>
                    <a:pt x="87" y="184"/>
                    <a:pt x="67" y="185"/>
                    <a:pt x="48" y="186"/>
                  </a:cubicBezTo>
                  <a:cubicBezTo>
                    <a:pt x="44" y="186"/>
                    <a:pt x="43" y="185"/>
                    <a:pt x="42" y="182"/>
                  </a:cubicBezTo>
                  <a:cubicBezTo>
                    <a:pt x="38" y="163"/>
                    <a:pt x="34" y="145"/>
                    <a:pt x="27" y="127"/>
                  </a:cubicBezTo>
                  <a:cubicBezTo>
                    <a:pt x="20" y="111"/>
                    <a:pt x="12" y="96"/>
                    <a:pt x="2" y="82"/>
                  </a:cubicBezTo>
                  <a:cubicBezTo>
                    <a:pt x="1" y="82"/>
                    <a:pt x="1" y="81"/>
                    <a:pt x="0" y="80"/>
                  </a:cubicBezTo>
                  <a:cubicBezTo>
                    <a:pt x="14" y="79"/>
                    <a:pt x="28" y="79"/>
                    <a:pt x="43" y="78"/>
                  </a:cubicBezTo>
                  <a:cubicBezTo>
                    <a:pt x="43" y="96"/>
                    <a:pt x="44" y="114"/>
                    <a:pt x="45" y="132"/>
                  </a:cubicBezTo>
                  <a:cubicBezTo>
                    <a:pt x="48" y="132"/>
                    <a:pt x="51" y="132"/>
                    <a:pt x="54" y="132"/>
                  </a:cubicBezTo>
                  <a:cubicBezTo>
                    <a:pt x="53" y="114"/>
                    <a:pt x="53" y="96"/>
                    <a:pt x="52" y="77"/>
                  </a:cubicBezTo>
                  <a:cubicBezTo>
                    <a:pt x="64" y="77"/>
                    <a:pt x="76" y="76"/>
                    <a:pt x="89" y="75"/>
                  </a:cubicBezTo>
                  <a:cubicBezTo>
                    <a:pt x="89" y="92"/>
                    <a:pt x="90" y="109"/>
                    <a:pt x="91" y="127"/>
                  </a:cubicBezTo>
                  <a:cubicBezTo>
                    <a:pt x="94" y="126"/>
                    <a:pt x="97" y="126"/>
                    <a:pt x="100" y="126"/>
                  </a:cubicBezTo>
                  <a:cubicBezTo>
                    <a:pt x="99" y="109"/>
                    <a:pt x="99" y="92"/>
                    <a:pt x="98" y="75"/>
                  </a:cubicBezTo>
                  <a:cubicBezTo>
                    <a:pt x="109" y="74"/>
                    <a:pt x="120" y="73"/>
                    <a:pt x="131" y="72"/>
                  </a:cubicBezTo>
                  <a:cubicBezTo>
                    <a:pt x="132" y="89"/>
                    <a:pt x="132" y="105"/>
                    <a:pt x="133" y="122"/>
                  </a:cubicBezTo>
                  <a:cubicBezTo>
                    <a:pt x="136" y="122"/>
                    <a:pt x="139" y="122"/>
                    <a:pt x="142" y="122"/>
                  </a:cubicBezTo>
                  <a:cubicBezTo>
                    <a:pt x="141" y="105"/>
                    <a:pt x="141" y="88"/>
                    <a:pt x="140" y="72"/>
                  </a:cubicBezTo>
                  <a:cubicBezTo>
                    <a:pt x="153" y="71"/>
                    <a:pt x="165" y="70"/>
                    <a:pt x="178" y="68"/>
                  </a:cubicBezTo>
                  <a:cubicBezTo>
                    <a:pt x="179" y="85"/>
                    <a:pt x="180" y="101"/>
                    <a:pt x="181" y="118"/>
                  </a:cubicBezTo>
                  <a:cubicBezTo>
                    <a:pt x="181" y="118"/>
                    <a:pt x="181" y="118"/>
                    <a:pt x="181" y="118"/>
                  </a:cubicBezTo>
                  <a:cubicBezTo>
                    <a:pt x="190" y="119"/>
                    <a:pt x="190" y="119"/>
                    <a:pt x="189" y="111"/>
                  </a:cubicBezTo>
                  <a:cubicBezTo>
                    <a:pt x="189" y="98"/>
                    <a:pt x="188" y="85"/>
                    <a:pt x="187" y="72"/>
                  </a:cubicBezTo>
                  <a:cubicBezTo>
                    <a:pt x="187" y="70"/>
                    <a:pt x="187" y="69"/>
                    <a:pt x="187" y="68"/>
                  </a:cubicBezTo>
                  <a:close/>
                </a:path>
              </a:pathLst>
            </a:custGeom>
            <a:solidFill>
              <a:srgbClr val="FFC000"/>
            </a:solidFill>
            <a:ln>
              <a:noFill/>
            </a:ln>
          </p:spPr>
          <p:txBody>
            <a:bodyPr vert="horz" wrap="square" lIns="91440" tIns="45720" rIns="91440" bIns="45720" numCol="1" anchor="t" anchorCtr="0" compatLnSpc="1">
              <a:prstTxWarp prst="textNoShape">
                <a:avLst/>
              </a:prstTxWarp>
            </a:bodyPr>
            <a:lstStyle/>
            <a:p>
              <a:pPr algn="r" rtl="1"/>
              <a:endParaRPr lang="es-PE">
                <a:cs typeface="B Nazanin" panose="00000700000000000000" pitchFamily="2" charset="-78"/>
              </a:endParaRPr>
            </a:p>
          </p:txBody>
        </p:sp>
        <p:sp>
          <p:nvSpPr>
            <p:cNvPr id="34" name="Freeform 6">
              <a:extLst>
                <a:ext uri="{FF2B5EF4-FFF2-40B4-BE49-F238E27FC236}">
                  <a16:creationId xmlns:a16="http://schemas.microsoft.com/office/drawing/2014/main" id="{CDA76777-D528-4C13-9618-E845100BCA35}"/>
                </a:ext>
              </a:extLst>
            </p:cNvPr>
            <p:cNvSpPr>
              <a:spLocks/>
            </p:cNvSpPr>
            <p:nvPr/>
          </p:nvSpPr>
          <p:spPr bwMode="auto">
            <a:xfrm>
              <a:off x="11461750" y="6291263"/>
              <a:ext cx="461963" cy="198438"/>
            </a:xfrm>
            <a:custGeom>
              <a:avLst/>
              <a:gdLst>
                <a:gd name="T0" fmla="*/ 1 w 320"/>
                <a:gd name="T1" fmla="*/ 138 h 138"/>
                <a:gd name="T2" fmla="*/ 23 w 320"/>
                <a:gd name="T3" fmla="*/ 48 h 138"/>
                <a:gd name="T4" fmla="*/ 63 w 320"/>
                <a:gd name="T5" fmla="*/ 11 h 138"/>
                <a:gd name="T6" fmla="*/ 123 w 320"/>
                <a:gd name="T7" fmla="*/ 8 h 138"/>
                <a:gd name="T8" fmla="*/ 143 w 320"/>
                <a:gd name="T9" fmla="*/ 17 h 138"/>
                <a:gd name="T10" fmla="*/ 185 w 320"/>
                <a:gd name="T11" fmla="*/ 16 h 138"/>
                <a:gd name="T12" fmla="*/ 253 w 320"/>
                <a:gd name="T13" fmla="*/ 7 h 138"/>
                <a:gd name="T14" fmla="*/ 298 w 320"/>
                <a:gd name="T15" fmla="*/ 40 h 138"/>
                <a:gd name="T16" fmla="*/ 320 w 320"/>
                <a:gd name="T17" fmla="*/ 87 h 138"/>
                <a:gd name="T18" fmla="*/ 320 w 320"/>
                <a:gd name="T19" fmla="*/ 88 h 138"/>
                <a:gd name="T20" fmla="*/ 1 w 320"/>
                <a:gd name="T21" fmla="*/ 138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20" h="138">
                  <a:moveTo>
                    <a:pt x="1" y="138"/>
                  </a:moveTo>
                  <a:cubicBezTo>
                    <a:pt x="0" y="106"/>
                    <a:pt x="6" y="76"/>
                    <a:pt x="23" y="48"/>
                  </a:cubicBezTo>
                  <a:cubicBezTo>
                    <a:pt x="33" y="32"/>
                    <a:pt x="45" y="19"/>
                    <a:pt x="63" y="11"/>
                  </a:cubicBezTo>
                  <a:cubicBezTo>
                    <a:pt x="82" y="2"/>
                    <a:pt x="102" y="1"/>
                    <a:pt x="123" y="8"/>
                  </a:cubicBezTo>
                  <a:cubicBezTo>
                    <a:pt x="130" y="10"/>
                    <a:pt x="136" y="14"/>
                    <a:pt x="143" y="17"/>
                  </a:cubicBezTo>
                  <a:cubicBezTo>
                    <a:pt x="157" y="25"/>
                    <a:pt x="171" y="24"/>
                    <a:pt x="185" y="16"/>
                  </a:cubicBezTo>
                  <a:cubicBezTo>
                    <a:pt x="206" y="4"/>
                    <a:pt x="229" y="0"/>
                    <a:pt x="253" y="7"/>
                  </a:cubicBezTo>
                  <a:cubicBezTo>
                    <a:pt x="272" y="12"/>
                    <a:pt x="286" y="24"/>
                    <a:pt x="298" y="40"/>
                  </a:cubicBezTo>
                  <a:cubicBezTo>
                    <a:pt x="308" y="54"/>
                    <a:pt x="316" y="70"/>
                    <a:pt x="320" y="87"/>
                  </a:cubicBezTo>
                  <a:cubicBezTo>
                    <a:pt x="320" y="87"/>
                    <a:pt x="320" y="88"/>
                    <a:pt x="320" y="88"/>
                  </a:cubicBezTo>
                  <a:cubicBezTo>
                    <a:pt x="216" y="119"/>
                    <a:pt x="109" y="133"/>
                    <a:pt x="1" y="138"/>
                  </a:cubicBezTo>
                  <a:close/>
                </a:path>
              </a:pathLst>
            </a:custGeom>
            <a:solidFill>
              <a:srgbClr val="FFC000"/>
            </a:solidFill>
            <a:ln>
              <a:noFill/>
            </a:ln>
          </p:spPr>
          <p:txBody>
            <a:bodyPr vert="horz" wrap="square" lIns="91440" tIns="45720" rIns="91440" bIns="45720" numCol="1" anchor="t" anchorCtr="0" compatLnSpc="1">
              <a:prstTxWarp prst="textNoShape">
                <a:avLst/>
              </a:prstTxWarp>
            </a:bodyPr>
            <a:lstStyle/>
            <a:p>
              <a:pPr algn="r" rtl="1"/>
              <a:endParaRPr lang="es-PE">
                <a:cs typeface="B Nazanin" panose="00000700000000000000" pitchFamily="2" charset="-78"/>
              </a:endParaRPr>
            </a:p>
          </p:txBody>
        </p:sp>
        <p:sp>
          <p:nvSpPr>
            <p:cNvPr id="35" name="Freeform 7">
              <a:extLst>
                <a:ext uri="{FF2B5EF4-FFF2-40B4-BE49-F238E27FC236}">
                  <a16:creationId xmlns:a16="http://schemas.microsoft.com/office/drawing/2014/main" id="{1C6A23C3-5316-4EE4-8AF0-45CF1F2871DB}"/>
                </a:ext>
              </a:extLst>
            </p:cNvPr>
            <p:cNvSpPr>
              <a:spLocks/>
            </p:cNvSpPr>
            <p:nvPr/>
          </p:nvSpPr>
          <p:spPr bwMode="auto">
            <a:xfrm>
              <a:off x="11503025" y="6099175"/>
              <a:ext cx="192088" cy="190500"/>
            </a:xfrm>
            <a:custGeom>
              <a:avLst/>
              <a:gdLst>
                <a:gd name="T0" fmla="*/ 115 w 134"/>
                <a:gd name="T1" fmla="*/ 123 h 132"/>
                <a:gd name="T2" fmla="*/ 43 w 134"/>
                <a:gd name="T3" fmla="*/ 32 h 132"/>
                <a:gd name="T4" fmla="*/ 42 w 134"/>
                <a:gd name="T5" fmla="*/ 33 h 132"/>
                <a:gd name="T6" fmla="*/ 49 w 134"/>
                <a:gd name="T7" fmla="*/ 38 h 132"/>
                <a:gd name="T8" fmla="*/ 56 w 134"/>
                <a:gd name="T9" fmla="*/ 43 h 132"/>
                <a:gd name="T10" fmla="*/ 101 w 134"/>
                <a:gd name="T11" fmla="*/ 107 h 132"/>
                <a:gd name="T12" fmla="*/ 103 w 134"/>
                <a:gd name="T13" fmla="*/ 120 h 132"/>
                <a:gd name="T14" fmla="*/ 95 w 134"/>
                <a:gd name="T15" fmla="*/ 131 h 132"/>
                <a:gd name="T16" fmla="*/ 68 w 134"/>
                <a:gd name="T17" fmla="*/ 128 h 132"/>
                <a:gd name="T18" fmla="*/ 18 w 134"/>
                <a:gd name="T19" fmla="*/ 84 h 132"/>
                <a:gd name="T20" fmla="*/ 2 w 134"/>
                <a:gd name="T21" fmla="*/ 28 h 132"/>
                <a:gd name="T22" fmla="*/ 1 w 134"/>
                <a:gd name="T23" fmla="*/ 12 h 132"/>
                <a:gd name="T24" fmla="*/ 12 w 134"/>
                <a:gd name="T25" fmla="*/ 1 h 132"/>
                <a:gd name="T26" fmla="*/ 71 w 134"/>
                <a:gd name="T27" fmla="*/ 14 h 132"/>
                <a:gd name="T28" fmla="*/ 110 w 134"/>
                <a:gd name="T29" fmla="*/ 37 h 132"/>
                <a:gd name="T30" fmla="*/ 132 w 134"/>
                <a:gd name="T31" fmla="*/ 81 h 132"/>
                <a:gd name="T32" fmla="*/ 120 w 134"/>
                <a:gd name="T33" fmla="*/ 119 h 132"/>
                <a:gd name="T34" fmla="*/ 115 w 134"/>
                <a:gd name="T35" fmla="*/ 123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34" h="132">
                  <a:moveTo>
                    <a:pt x="115" y="123"/>
                  </a:moveTo>
                  <a:cubicBezTo>
                    <a:pt x="103" y="83"/>
                    <a:pt x="81" y="51"/>
                    <a:pt x="43" y="32"/>
                  </a:cubicBezTo>
                  <a:cubicBezTo>
                    <a:pt x="43" y="32"/>
                    <a:pt x="43" y="32"/>
                    <a:pt x="42" y="33"/>
                  </a:cubicBezTo>
                  <a:cubicBezTo>
                    <a:pt x="45" y="34"/>
                    <a:pt x="47" y="36"/>
                    <a:pt x="49" y="38"/>
                  </a:cubicBezTo>
                  <a:cubicBezTo>
                    <a:pt x="52" y="39"/>
                    <a:pt x="54" y="41"/>
                    <a:pt x="56" y="43"/>
                  </a:cubicBezTo>
                  <a:cubicBezTo>
                    <a:pt x="77" y="60"/>
                    <a:pt x="93" y="81"/>
                    <a:pt x="101" y="107"/>
                  </a:cubicBezTo>
                  <a:cubicBezTo>
                    <a:pt x="102" y="112"/>
                    <a:pt x="103" y="116"/>
                    <a:pt x="103" y="120"/>
                  </a:cubicBezTo>
                  <a:cubicBezTo>
                    <a:pt x="104" y="127"/>
                    <a:pt x="101" y="130"/>
                    <a:pt x="95" y="131"/>
                  </a:cubicBezTo>
                  <a:cubicBezTo>
                    <a:pt x="85" y="132"/>
                    <a:pt x="76" y="131"/>
                    <a:pt x="68" y="128"/>
                  </a:cubicBezTo>
                  <a:cubicBezTo>
                    <a:pt x="46" y="119"/>
                    <a:pt x="29" y="105"/>
                    <a:pt x="18" y="84"/>
                  </a:cubicBezTo>
                  <a:cubicBezTo>
                    <a:pt x="10" y="66"/>
                    <a:pt x="5" y="47"/>
                    <a:pt x="2" y="28"/>
                  </a:cubicBezTo>
                  <a:cubicBezTo>
                    <a:pt x="2" y="23"/>
                    <a:pt x="1" y="17"/>
                    <a:pt x="1" y="12"/>
                  </a:cubicBezTo>
                  <a:cubicBezTo>
                    <a:pt x="0" y="4"/>
                    <a:pt x="4" y="0"/>
                    <a:pt x="12" y="1"/>
                  </a:cubicBezTo>
                  <a:cubicBezTo>
                    <a:pt x="32" y="4"/>
                    <a:pt x="52" y="7"/>
                    <a:pt x="71" y="14"/>
                  </a:cubicBezTo>
                  <a:cubicBezTo>
                    <a:pt x="85" y="19"/>
                    <a:pt x="99" y="26"/>
                    <a:pt x="110" y="37"/>
                  </a:cubicBezTo>
                  <a:cubicBezTo>
                    <a:pt x="121" y="50"/>
                    <a:pt x="130" y="64"/>
                    <a:pt x="132" y="81"/>
                  </a:cubicBezTo>
                  <a:cubicBezTo>
                    <a:pt x="134" y="96"/>
                    <a:pt x="130" y="109"/>
                    <a:pt x="120" y="119"/>
                  </a:cubicBezTo>
                  <a:cubicBezTo>
                    <a:pt x="119" y="121"/>
                    <a:pt x="117" y="122"/>
                    <a:pt x="115" y="123"/>
                  </a:cubicBezTo>
                  <a:close/>
                </a:path>
              </a:pathLst>
            </a:custGeom>
            <a:solidFill>
              <a:srgbClr val="FFC000"/>
            </a:solidFill>
            <a:ln>
              <a:noFill/>
            </a:ln>
          </p:spPr>
          <p:txBody>
            <a:bodyPr vert="horz" wrap="square" lIns="91440" tIns="45720" rIns="91440" bIns="45720" numCol="1" anchor="t" anchorCtr="0" compatLnSpc="1">
              <a:prstTxWarp prst="textNoShape">
                <a:avLst/>
              </a:prstTxWarp>
            </a:bodyPr>
            <a:lstStyle/>
            <a:p>
              <a:pPr algn="r" rtl="1"/>
              <a:endParaRPr lang="es-PE">
                <a:cs typeface="B Nazanin" panose="00000700000000000000" pitchFamily="2" charset="-78"/>
              </a:endParaRPr>
            </a:p>
          </p:txBody>
        </p:sp>
        <p:sp>
          <p:nvSpPr>
            <p:cNvPr id="36" name="Freeform 8">
              <a:extLst>
                <a:ext uri="{FF2B5EF4-FFF2-40B4-BE49-F238E27FC236}">
                  <a16:creationId xmlns:a16="http://schemas.microsoft.com/office/drawing/2014/main" id="{613793B8-1D71-44B1-801A-140154F1D534}"/>
                </a:ext>
              </a:extLst>
            </p:cNvPr>
            <p:cNvSpPr>
              <a:spLocks/>
            </p:cNvSpPr>
            <p:nvPr/>
          </p:nvSpPr>
          <p:spPr bwMode="auto">
            <a:xfrm>
              <a:off x="11299825" y="6316663"/>
              <a:ext cx="171450" cy="177800"/>
            </a:xfrm>
            <a:custGeom>
              <a:avLst/>
              <a:gdLst>
                <a:gd name="T0" fmla="*/ 119 w 119"/>
                <a:gd name="T1" fmla="*/ 44 h 123"/>
                <a:gd name="T2" fmla="*/ 105 w 119"/>
                <a:gd name="T3" fmla="*/ 121 h 123"/>
                <a:gd name="T4" fmla="*/ 97 w 119"/>
                <a:gd name="T5" fmla="*/ 121 h 123"/>
                <a:gd name="T6" fmla="*/ 58 w 119"/>
                <a:gd name="T7" fmla="*/ 123 h 123"/>
                <a:gd name="T8" fmla="*/ 49 w 119"/>
                <a:gd name="T9" fmla="*/ 122 h 123"/>
                <a:gd name="T10" fmla="*/ 6 w 119"/>
                <a:gd name="T11" fmla="*/ 101 h 123"/>
                <a:gd name="T12" fmla="*/ 4 w 119"/>
                <a:gd name="T13" fmla="*/ 98 h 123"/>
                <a:gd name="T14" fmla="*/ 0 w 119"/>
                <a:gd name="T15" fmla="*/ 2 h 123"/>
                <a:gd name="T16" fmla="*/ 0 w 119"/>
                <a:gd name="T17" fmla="*/ 0 h 123"/>
                <a:gd name="T18" fmla="*/ 119 w 119"/>
                <a:gd name="T19" fmla="*/ 44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9" h="123">
                  <a:moveTo>
                    <a:pt x="119" y="44"/>
                  </a:moveTo>
                  <a:cubicBezTo>
                    <a:pt x="108" y="68"/>
                    <a:pt x="104" y="94"/>
                    <a:pt x="105" y="121"/>
                  </a:cubicBezTo>
                  <a:cubicBezTo>
                    <a:pt x="102" y="121"/>
                    <a:pt x="100" y="121"/>
                    <a:pt x="97" y="121"/>
                  </a:cubicBezTo>
                  <a:cubicBezTo>
                    <a:pt x="84" y="122"/>
                    <a:pt x="71" y="123"/>
                    <a:pt x="58" y="123"/>
                  </a:cubicBezTo>
                  <a:cubicBezTo>
                    <a:pt x="55" y="123"/>
                    <a:pt x="52" y="123"/>
                    <a:pt x="49" y="122"/>
                  </a:cubicBezTo>
                  <a:cubicBezTo>
                    <a:pt x="35" y="115"/>
                    <a:pt x="20" y="108"/>
                    <a:pt x="6" y="101"/>
                  </a:cubicBezTo>
                  <a:cubicBezTo>
                    <a:pt x="5" y="101"/>
                    <a:pt x="4" y="99"/>
                    <a:pt x="4" y="98"/>
                  </a:cubicBezTo>
                  <a:cubicBezTo>
                    <a:pt x="2" y="66"/>
                    <a:pt x="1" y="34"/>
                    <a:pt x="0" y="2"/>
                  </a:cubicBezTo>
                  <a:cubicBezTo>
                    <a:pt x="0" y="1"/>
                    <a:pt x="0" y="1"/>
                    <a:pt x="0" y="0"/>
                  </a:cubicBezTo>
                  <a:cubicBezTo>
                    <a:pt x="39" y="15"/>
                    <a:pt x="78" y="32"/>
                    <a:pt x="119" y="44"/>
                  </a:cubicBezTo>
                  <a:close/>
                </a:path>
              </a:pathLst>
            </a:custGeom>
            <a:solidFill>
              <a:srgbClr val="FFC000"/>
            </a:solidFill>
            <a:ln>
              <a:noFill/>
            </a:ln>
          </p:spPr>
          <p:txBody>
            <a:bodyPr vert="horz" wrap="square" lIns="91440" tIns="45720" rIns="91440" bIns="45720" numCol="1" anchor="t" anchorCtr="0" compatLnSpc="1">
              <a:prstTxWarp prst="textNoShape">
                <a:avLst/>
              </a:prstTxWarp>
            </a:bodyPr>
            <a:lstStyle/>
            <a:p>
              <a:pPr algn="r" rtl="1"/>
              <a:endParaRPr lang="es-PE">
                <a:cs typeface="B Nazanin" panose="00000700000000000000" pitchFamily="2" charset="-78"/>
              </a:endParaRPr>
            </a:p>
          </p:txBody>
        </p:sp>
        <p:sp>
          <p:nvSpPr>
            <p:cNvPr id="37" name="Freeform 9">
              <a:extLst>
                <a:ext uri="{FF2B5EF4-FFF2-40B4-BE49-F238E27FC236}">
                  <a16:creationId xmlns:a16="http://schemas.microsoft.com/office/drawing/2014/main" id="{78243E12-1840-470C-A852-CA2BB82661E8}"/>
                </a:ext>
              </a:extLst>
            </p:cNvPr>
            <p:cNvSpPr>
              <a:spLocks/>
            </p:cNvSpPr>
            <p:nvPr/>
          </p:nvSpPr>
          <p:spPr bwMode="auto">
            <a:xfrm>
              <a:off x="11547475" y="6621463"/>
              <a:ext cx="342900" cy="95250"/>
            </a:xfrm>
            <a:custGeom>
              <a:avLst/>
              <a:gdLst>
                <a:gd name="T0" fmla="*/ 238 w 238"/>
                <a:gd name="T1" fmla="*/ 1 h 66"/>
                <a:gd name="T2" fmla="*/ 225 w 238"/>
                <a:gd name="T3" fmla="*/ 18 h 66"/>
                <a:gd name="T4" fmla="*/ 177 w 238"/>
                <a:gd name="T5" fmla="*/ 54 h 66"/>
                <a:gd name="T6" fmla="*/ 142 w 238"/>
                <a:gd name="T7" fmla="*/ 64 h 66"/>
                <a:gd name="T8" fmla="*/ 109 w 238"/>
                <a:gd name="T9" fmla="*/ 53 h 66"/>
                <a:gd name="T10" fmla="*/ 101 w 238"/>
                <a:gd name="T11" fmla="*/ 53 h 66"/>
                <a:gd name="T12" fmla="*/ 47 w 238"/>
                <a:gd name="T13" fmla="*/ 60 h 66"/>
                <a:gd name="T14" fmla="*/ 1 w 238"/>
                <a:gd name="T15" fmla="*/ 35 h 66"/>
                <a:gd name="T16" fmla="*/ 0 w 238"/>
                <a:gd name="T17" fmla="*/ 33 h 66"/>
                <a:gd name="T18" fmla="*/ 238 w 238"/>
                <a:gd name="T19" fmla="*/ 0 h 66"/>
                <a:gd name="T20" fmla="*/ 238 w 238"/>
                <a:gd name="T21" fmla="*/ 1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8" h="66">
                  <a:moveTo>
                    <a:pt x="238" y="1"/>
                  </a:moveTo>
                  <a:cubicBezTo>
                    <a:pt x="234" y="7"/>
                    <a:pt x="230" y="12"/>
                    <a:pt x="225" y="18"/>
                  </a:cubicBezTo>
                  <a:cubicBezTo>
                    <a:pt x="211" y="33"/>
                    <a:pt x="195" y="45"/>
                    <a:pt x="177" y="54"/>
                  </a:cubicBezTo>
                  <a:cubicBezTo>
                    <a:pt x="166" y="59"/>
                    <a:pt x="155" y="63"/>
                    <a:pt x="142" y="64"/>
                  </a:cubicBezTo>
                  <a:cubicBezTo>
                    <a:pt x="130" y="64"/>
                    <a:pt x="119" y="60"/>
                    <a:pt x="109" y="53"/>
                  </a:cubicBezTo>
                  <a:cubicBezTo>
                    <a:pt x="106" y="52"/>
                    <a:pt x="104" y="51"/>
                    <a:pt x="101" y="53"/>
                  </a:cubicBezTo>
                  <a:cubicBezTo>
                    <a:pt x="84" y="65"/>
                    <a:pt x="66" y="66"/>
                    <a:pt x="47" y="60"/>
                  </a:cubicBezTo>
                  <a:cubicBezTo>
                    <a:pt x="30" y="55"/>
                    <a:pt x="15" y="46"/>
                    <a:pt x="1" y="35"/>
                  </a:cubicBezTo>
                  <a:cubicBezTo>
                    <a:pt x="1" y="34"/>
                    <a:pt x="1" y="34"/>
                    <a:pt x="0" y="33"/>
                  </a:cubicBezTo>
                  <a:cubicBezTo>
                    <a:pt x="81" y="29"/>
                    <a:pt x="160" y="21"/>
                    <a:pt x="238" y="0"/>
                  </a:cubicBezTo>
                  <a:cubicBezTo>
                    <a:pt x="238" y="0"/>
                    <a:pt x="238" y="1"/>
                    <a:pt x="238" y="1"/>
                  </a:cubicBezTo>
                  <a:close/>
                </a:path>
              </a:pathLst>
            </a:custGeom>
            <a:solidFill>
              <a:srgbClr val="FFC000"/>
            </a:solidFill>
            <a:ln>
              <a:noFill/>
            </a:ln>
          </p:spPr>
          <p:txBody>
            <a:bodyPr vert="horz" wrap="square" lIns="91440" tIns="45720" rIns="91440" bIns="45720" numCol="1" anchor="t" anchorCtr="0" compatLnSpc="1">
              <a:prstTxWarp prst="textNoShape">
                <a:avLst/>
              </a:prstTxWarp>
            </a:bodyPr>
            <a:lstStyle/>
            <a:p>
              <a:pPr algn="r" rtl="1"/>
              <a:endParaRPr lang="es-PE">
                <a:cs typeface="B Nazanin" panose="00000700000000000000" pitchFamily="2" charset="-78"/>
              </a:endParaRPr>
            </a:p>
          </p:txBody>
        </p:sp>
        <p:sp>
          <p:nvSpPr>
            <p:cNvPr id="38" name="Freeform 10">
              <a:extLst>
                <a:ext uri="{FF2B5EF4-FFF2-40B4-BE49-F238E27FC236}">
                  <a16:creationId xmlns:a16="http://schemas.microsoft.com/office/drawing/2014/main" id="{08052967-217F-4207-9AFB-472F5253F416}"/>
                </a:ext>
              </a:extLst>
            </p:cNvPr>
            <p:cNvSpPr>
              <a:spLocks/>
            </p:cNvSpPr>
            <p:nvPr/>
          </p:nvSpPr>
          <p:spPr bwMode="auto">
            <a:xfrm>
              <a:off x="11904663" y="6340475"/>
              <a:ext cx="119063" cy="76200"/>
            </a:xfrm>
            <a:custGeom>
              <a:avLst/>
              <a:gdLst>
                <a:gd name="T0" fmla="*/ 0 w 83"/>
                <a:gd name="T1" fmla="*/ 3 h 53"/>
                <a:gd name="T2" fmla="*/ 11 w 83"/>
                <a:gd name="T3" fmla="*/ 2 h 53"/>
                <a:gd name="T4" fmla="*/ 60 w 83"/>
                <a:gd name="T5" fmla="*/ 4 h 53"/>
                <a:gd name="T6" fmla="*/ 76 w 83"/>
                <a:gd name="T7" fmla="*/ 12 h 53"/>
                <a:gd name="T8" fmla="*/ 75 w 83"/>
                <a:gd name="T9" fmla="*/ 31 h 53"/>
                <a:gd name="T10" fmla="*/ 39 w 83"/>
                <a:gd name="T11" fmla="*/ 48 h 53"/>
                <a:gd name="T12" fmla="*/ 22 w 83"/>
                <a:gd name="T13" fmla="*/ 53 h 53"/>
                <a:gd name="T14" fmla="*/ 0 w 83"/>
                <a:gd name="T15" fmla="*/ 3 h 5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3" h="53">
                  <a:moveTo>
                    <a:pt x="0" y="3"/>
                  </a:moveTo>
                  <a:cubicBezTo>
                    <a:pt x="4" y="2"/>
                    <a:pt x="7" y="2"/>
                    <a:pt x="11" y="2"/>
                  </a:cubicBezTo>
                  <a:cubicBezTo>
                    <a:pt x="27" y="1"/>
                    <a:pt x="44" y="0"/>
                    <a:pt x="60" y="4"/>
                  </a:cubicBezTo>
                  <a:cubicBezTo>
                    <a:pt x="66" y="6"/>
                    <a:pt x="71" y="8"/>
                    <a:pt x="76" y="12"/>
                  </a:cubicBezTo>
                  <a:cubicBezTo>
                    <a:pt x="83" y="18"/>
                    <a:pt x="83" y="26"/>
                    <a:pt x="75" y="31"/>
                  </a:cubicBezTo>
                  <a:cubicBezTo>
                    <a:pt x="64" y="39"/>
                    <a:pt x="52" y="43"/>
                    <a:pt x="39" y="48"/>
                  </a:cubicBezTo>
                  <a:cubicBezTo>
                    <a:pt x="34" y="49"/>
                    <a:pt x="28" y="51"/>
                    <a:pt x="22" y="53"/>
                  </a:cubicBezTo>
                  <a:cubicBezTo>
                    <a:pt x="18" y="35"/>
                    <a:pt x="11" y="18"/>
                    <a:pt x="0" y="3"/>
                  </a:cubicBezTo>
                  <a:close/>
                </a:path>
              </a:pathLst>
            </a:custGeom>
            <a:solidFill>
              <a:srgbClr val="FFC000"/>
            </a:solidFill>
            <a:ln>
              <a:noFill/>
            </a:ln>
          </p:spPr>
          <p:txBody>
            <a:bodyPr vert="horz" wrap="square" lIns="91440" tIns="45720" rIns="91440" bIns="45720" numCol="1" anchor="t" anchorCtr="0" compatLnSpc="1">
              <a:prstTxWarp prst="textNoShape">
                <a:avLst/>
              </a:prstTxWarp>
            </a:bodyPr>
            <a:lstStyle/>
            <a:p>
              <a:pPr algn="r" rtl="1"/>
              <a:endParaRPr lang="es-PE">
                <a:cs typeface="B Nazanin" panose="00000700000000000000" pitchFamily="2" charset="-78"/>
              </a:endParaRPr>
            </a:p>
          </p:txBody>
        </p:sp>
        <p:sp>
          <p:nvSpPr>
            <p:cNvPr id="39" name="Freeform 11">
              <a:extLst>
                <a:ext uri="{FF2B5EF4-FFF2-40B4-BE49-F238E27FC236}">
                  <a16:creationId xmlns:a16="http://schemas.microsoft.com/office/drawing/2014/main" id="{9F989825-FF0E-4D29-8481-1E74698CDEC0}"/>
                </a:ext>
              </a:extLst>
            </p:cNvPr>
            <p:cNvSpPr>
              <a:spLocks/>
            </p:cNvSpPr>
            <p:nvPr/>
          </p:nvSpPr>
          <p:spPr bwMode="auto">
            <a:xfrm>
              <a:off x="11690350" y="6176963"/>
              <a:ext cx="82550" cy="134938"/>
            </a:xfrm>
            <a:custGeom>
              <a:avLst/>
              <a:gdLst>
                <a:gd name="T0" fmla="*/ 1 w 58"/>
                <a:gd name="T1" fmla="*/ 87 h 93"/>
                <a:gd name="T2" fmla="*/ 20 w 58"/>
                <a:gd name="T3" fmla="*/ 33 h 93"/>
                <a:gd name="T4" fmla="*/ 37 w 58"/>
                <a:gd name="T5" fmla="*/ 9 h 93"/>
                <a:gd name="T6" fmla="*/ 39 w 58"/>
                <a:gd name="T7" fmla="*/ 4 h 93"/>
                <a:gd name="T8" fmla="*/ 46 w 58"/>
                <a:gd name="T9" fmla="*/ 0 h 93"/>
                <a:gd name="T10" fmla="*/ 52 w 58"/>
                <a:gd name="T11" fmla="*/ 2 h 93"/>
                <a:gd name="T12" fmla="*/ 56 w 58"/>
                <a:gd name="T13" fmla="*/ 10 h 93"/>
                <a:gd name="T14" fmla="*/ 46 w 58"/>
                <a:gd name="T15" fmla="*/ 30 h 93"/>
                <a:gd name="T16" fmla="*/ 27 w 58"/>
                <a:gd name="T17" fmla="*/ 57 h 93"/>
                <a:gd name="T18" fmla="*/ 19 w 58"/>
                <a:gd name="T19" fmla="*/ 86 h 93"/>
                <a:gd name="T20" fmla="*/ 16 w 58"/>
                <a:gd name="T21" fmla="*/ 91 h 93"/>
                <a:gd name="T22" fmla="*/ 6 w 58"/>
                <a:gd name="T23" fmla="*/ 92 h 93"/>
                <a:gd name="T24" fmla="*/ 1 w 58"/>
                <a:gd name="T25" fmla="*/ 87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8" h="93">
                  <a:moveTo>
                    <a:pt x="1" y="87"/>
                  </a:moveTo>
                  <a:cubicBezTo>
                    <a:pt x="0" y="67"/>
                    <a:pt x="8" y="49"/>
                    <a:pt x="20" y="33"/>
                  </a:cubicBezTo>
                  <a:cubicBezTo>
                    <a:pt x="26" y="25"/>
                    <a:pt x="31" y="17"/>
                    <a:pt x="37" y="9"/>
                  </a:cubicBezTo>
                  <a:cubicBezTo>
                    <a:pt x="38" y="8"/>
                    <a:pt x="39" y="6"/>
                    <a:pt x="39" y="4"/>
                  </a:cubicBezTo>
                  <a:cubicBezTo>
                    <a:pt x="41" y="1"/>
                    <a:pt x="43" y="0"/>
                    <a:pt x="46" y="0"/>
                  </a:cubicBezTo>
                  <a:cubicBezTo>
                    <a:pt x="48" y="1"/>
                    <a:pt x="50" y="1"/>
                    <a:pt x="52" y="2"/>
                  </a:cubicBezTo>
                  <a:cubicBezTo>
                    <a:pt x="56" y="3"/>
                    <a:pt x="58" y="6"/>
                    <a:pt x="56" y="10"/>
                  </a:cubicBezTo>
                  <a:cubicBezTo>
                    <a:pt x="53" y="17"/>
                    <a:pt x="50" y="23"/>
                    <a:pt x="46" y="30"/>
                  </a:cubicBezTo>
                  <a:cubicBezTo>
                    <a:pt x="40" y="39"/>
                    <a:pt x="33" y="48"/>
                    <a:pt x="27" y="57"/>
                  </a:cubicBezTo>
                  <a:cubicBezTo>
                    <a:pt x="21" y="66"/>
                    <a:pt x="19" y="76"/>
                    <a:pt x="19" y="86"/>
                  </a:cubicBezTo>
                  <a:cubicBezTo>
                    <a:pt x="19" y="89"/>
                    <a:pt x="18" y="90"/>
                    <a:pt x="16" y="91"/>
                  </a:cubicBezTo>
                  <a:cubicBezTo>
                    <a:pt x="12" y="91"/>
                    <a:pt x="9" y="92"/>
                    <a:pt x="6" y="92"/>
                  </a:cubicBezTo>
                  <a:cubicBezTo>
                    <a:pt x="0" y="93"/>
                    <a:pt x="0" y="93"/>
                    <a:pt x="1" y="87"/>
                  </a:cubicBezTo>
                  <a:close/>
                </a:path>
              </a:pathLst>
            </a:custGeom>
            <a:solidFill>
              <a:srgbClr val="FFC000"/>
            </a:solidFill>
            <a:ln>
              <a:noFill/>
            </a:ln>
          </p:spPr>
          <p:txBody>
            <a:bodyPr vert="horz" wrap="square" lIns="91440" tIns="45720" rIns="91440" bIns="45720" numCol="1" anchor="t" anchorCtr="0" compatLnSpc="1">
              <a:prstTxWarp prst="textNoShape">
                <a:avLst/>
              </a:prstTxWarp>
            </a:bodyPr>
            <a:lstStyle/>
            <a:p>
              <a:pPr algn="r" rtl="1"/>
              <a:endParaRPr lang="es-PE">
                <a:cs typeface="B Nazanin" panose="00000700000000000000" pitchFamily="2" charset="-78"/>
              </a:endParaRPr>
            </a:p>
          </p:txBody>
        </p:sp>
      </p:grpSp>
      <p:grpSp>
        <p:nvGrpSpPr>
          <p:cNvPr id="40" name="Grupo 39">
            <a:extLst>
              <a:ext uri="{FF2B5EF4-FFF2-40B4-BE49-F238E27FC236}">
                <a16:creationId xmlns:a16="http://schemas.microsoft.com/office/drawing/2014/main" id="{917C540D-20DD-4DBA-8235-8DF6D7E5D1ED}"/>
              </a:ext>
            </a:extLst>
          </p:cNvPr>
          <p:cNvGrpSpPr/>
          <p:nvPr/>
        </p:nvGrpSpPr>
        <p:grpSpPr>
          <a:xfrm rot="10800000">
            <a:off x="120811" y="6612571"/>
            <a:ext cx="11775915" cy="145782"/>
            <a:chOff x="120811" y="6612571"/>
            <a:chExt cx="11775915" cy="145782"/>
          </a:xfrm>
        </p:grpSpPr>
        <p:cxnSp>
          <p:nvCxnSpPr>
            <p:cNvPr id="41" name="Conector recto 40">
              <a:extLst>
                <a:ext uri="{FF2B5EF4-FFF2-40B4-BE49-F238E27FC236}">
                  <a16:creationId xmlns:a16="http://schemas.microsoft.com/office/drawing/2014/main" id="{BFD817C8-FB4A-4861-84E5-ACE51FA62231}"/>
                </a:ext>
              </a:extLst>
            </p:cNvPr>
            <p:cNvCxnSpPr>
              <a:cxnSpLocks/>
            </p:cNvCxnSpPr>
            <p:nvPr/>
          </p:nvCxnSpPr>
          <p:spPr>
            <a:xfrm>
              <a:off x="6550702" y="6672530"/>
              <a:ext cx="5346024" cy="0"/>
            </a:xfrm>
            <a:prstGeom prst="line">
              <a:avLst/>
            </a:prstGeom>
            <a:ln w="28575">
              <a:solidFill>
                <a:schemeClr val="accent3">
                  <a:lumMod val="75000"/>
                </a:schemeClr>
              </a:solidFill>
              <a:prstDash val="dash"/>
            </a:ln>
          </p:spPr>
          <p:style>
            <a:lnRef idx="1">
              <a:schemeClr val="accent1"/>
            </a:lnRef>
            <a:fillRef idx="0">
              <a:schemeClr val="accent1"/>
            </a:fillRef>
            <a:effectRef idx="0">
              <a:schemeClr val="accent1"/>
            </a:effectRef>
            <a:fontRef idx="minor">
              <a:schemeClr val="tx1"/>
            </a:fontRef>
          </p:style>
        </p:cxnSp>
        <p:sp>
          <p:nvSpPr>
            <p:cNvPr id="42" name="Rectángulo 41">
              <a:extLst>
                <a:ext uri="{FF2B5EF4-FFF2-40B4-BE49-F238E27FC236}">
                  <a16:creationId xmlns:a16="http://schemas.microsoft.com/office/drawing/2014/main" id="{2A9A6ADE-3FE0-4E40-8CC9-B45568366639}"/>
                </a:ext>
              </a:extLst>
            </p:cNvPr>
            <p:cNvSpPr/>
            <p:nvPr/>
          </p:nvSpPr>
          <p:spPr>
            <a:xfrm>
              <a:off x="120811" y="6612571"/>
              <a:ext cx="7224369" cy="145782"/>
            </a:xfrm>
            <a:prstGeom prst="rect">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s-PE">
                <a:cs typeface="B Nazanin" panose="00000700000000000000" pitchFamily="2" charset="-78"/>
              </a:endParaRPr>
            </a:p>
          </p:txBody>
        </p:sp>
      </p:grpSp>
    </p:spTree>
    <p:extLst>
      <p:ext uri="{BB962C8B-B14F-4D97-AF65-F5344CB8AC3E}">
        <p14:creationId xmlns:p14="http://schemas.microsoft.com/office/powerpoint/2010/main" val="848212632"/>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854B3D39-4E52-4D14-8351-0DA5780BDF0D}"/>
              </a:ext>
            </a:extLst>
          </p:cNvPr>
          <p:cNvSpPr txBox="1"/>
          <p:nvPr/>
        </p:nvSpPr>
        <p:spPr>
          <a:xfrm>
            <a:off x="-112995" y="441611"/>
            <a:ext cx="3683604" cy="2062103"/>
          </a:xfrm>
          <a:prstGeom prst="rect">
            <a:avLst/>
          </a:prstGeom>
          <a:noFill/>
        </p:spPr>
        <p:txBody>
          <a:bodyPr wrap="square" rtlCol="0" anchor="ctr">
            <a:spAutoFit/>
          </a:bodyPr>
          <a:lstStyle/>
          <a:p>
            <a:pPr algn="r"/>
            <a:r>
              <a:rPr lang="fa-IR" altLang="ko-KR" sz="3200" dirty="0">
                <a:solidFill>
                  <a:schemeClr val="bg1"/>
                </a:solidFill>
                <a:cs typeface="B Nazanin" panose="00000700000000000000" pitchFamily="2" charset="-78"/>
              </a:rPr>
              <a:t>طرح بندی </a:t>
            </a:r>
            <a:r>
              <a:rPr lang="en-GB" altLang="ko-KR" sz="3200" dirty="0">
                <a:solidFill>
                  <a:schemeClr val="bg1"/>
                </a:solidFill>
                <a:cs typeface="B Nazanin" panose="00000700000000000000" pitchFamily="2" charset="-78"/>
              </a:rPr>
              <a:t>ALLPPT</a:t>
            </a:r>
            <a:r>
              <a:rPr lang="fa-IR" altLang="ko-KR" sz="3200" dirty="0">
                <a:solidFill>
                  <a:schemeClr val="bg1"/>
                </a:solidFill>
                <a:cs typeface="B Nazanin" panose="00000700000000000000" pitchFamily="2" charset="-78"/>
              </a:rPr>
              <a:t>اسلاید متنی را برای ارائه خود تمیز کنید</a:t>
            </a:r>
            <a:endParaRPr lang="ko-KR" altLang="en-US" sz="3200" dirty="0">
              <a:solidFill>
                <a:schemeClr val="bg1"/>
              </a:solidFill>
              <a:cs typeface="B Nazanin" panose="00000700000000000000" pitchFamily="2" charset="-78"/>
            </a:endParaRPr>
          </a:p>
        </p:txBody>
      </p:sp>
      <p:sp>
        <p:nvSpPr>
          <p:cNvPr id="3" name="Rectangle 2">
            <a:extLst>
              <a:ext uri="{FF2B5EF4-FFF2-40B4-BE49-F238E27FC236}">
                <a16:creationId xmlns:a16="http://schemas.microsoft.com/office/drawing/2014/main" id="{5ADB6462-62B1-4984-A302-50E05CA81414}"/>
              </a:ext>
            </a:extLst>
          </p:cNvPr>
          <p:cNvSpPr/>
          <p:nvPr/>
        </p:nvSpPr>
        <p:spPr>
          <a:xfrm>
            <a:off x="3987323" y="387465"/>
            <a:ext cx="45719" cy="210312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a:cs typeface="B Nazanin" panose="00000700000000000000" pitchFamily="2" charset="-78"/>
            </a:endParaRPr>
          </a:p>
        </p:txBody>
      </p:sp>
      <p:sp>
        <p:nvSpPr>
          <p:cNvPr id="4" name="TextBox 3">
            <a:extLst>
              <a:ext uri="{FF2B5EF4-FFF2-40B4-BE49-F238E27FC236}">
                <a16:creationId xmlns:a16="http://schemas.microsoft.com/office/drawing/2014/main" id="{FE54D8D4-59F6-4A63-941B-11C36C8D6738}"/>
              </a:ext>
            </a:extLst>
          </p:cNvPr>
          <p:cNvSpPr txBox="1"/>
          <p:nvPr/>
        </p:nvSpPr>
        <p:spPr>
          <a:xfrm>
            <a:off x="4449756" y="441611"/>
            <a:ext cx="3605183" cy="1015663"/>
          </a:xfrm>
          <a:prstGeom prst="rect">
            <a:avLst/>
          </a:prstGeom>
          <a:noFill/>
        </p:spPr>
        <p:txBody>
          <a:bodyPr wrap="square" rtlCol="0">
            <a:spAutoFit/>
          </a:bodyPr>
          <a:lstStyle/>
          <a:p>
            <a:pPr algn="r" rtl="1"/>
            <a:r>
              <a:rPr lang="fa-IR" altLang="ko-KR" sz="1200" dirty="0">
                <a:solidFill>
                  <a:schemeClr val="bg1"/>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 ارائه پاورپوینت مدرنی را دریافت کنید که به زیبایی طراحی شده است. من امیدوارم و معتقدم که این الگو زمان، پول و اعتبار شما را جلب کند. آسان برای تغییر رنگ، عکس و متن.</a:t>
            </a:r>
            <a:endParaRPr lang="en-US" altLang="ko-KR" sz="1200" dirty="0">
              <a:solidFill>
                <a:schemeClr val="bg1"/>
              </a:solidFill>
              <a:cs typeface="B Nazanin" panose="00000700000000000000" pitchFamily="2" charset="-78"/>
            </a:endParaRPr>
          </a:p>
        </p:txBody>
      </p:sp>
      <p:sp>
        <p:nvSpPr>
          <p:cNvPr id="5" name="Text Placeholder 27">
            <a:extLst>
              <a:ext uri="{FF2B5EF4-FFF2-40B4-BE49-F238E27FC236}">
                <a16:creationId xmlns:a16="http://schemas.microsoft.com/office/drawing/2014/main" id="{D317E4B2-46BD-43A1-9E06-C7FD029F8A4C}"/>
              </a:ext>
            </a:extLst>
          </p:cNvPr>
          <p:cNvSpPr txBox="1">
            <a:spLocks/>
          </p:cNvSpPr>
          <p:nvPr/>
        </p:nvSpPr>
        <p:spPr>
          <a:xfrm>
            <a:off x="4592298" y="1891720"/>
            <a:ext cx="2597428" cy="432048"/>
          </a:xfrm>
          <a:prstGeom prst="rect">
            <a:avLst/>
          </a:prstGeom>
          <a:noFill/>
          <a:ln w="28575">
            <a:solidFill>
              <a:schemeClr val="bg1"/>
            </a:solidFill>
          </a:ln>
        </p:spPr>
        <p:txBody>
          <a:bodyPr lIns="91440" tIns="91440" anchor="ctr"/>
          <a:lstStyle>
            <a:lvl1pPr marL="0" indent="0" algn="l" defTabSz="914400" rtl="0" eaLnBrk="1" latinLnBrk="1" hangingPunct="1">
              <a:lnSpc>
                <a:spcPct val="90000"/>
              </a:lnSpc>
              <a:spcBef>
                <a:spcPts val="1000"/>
              </a:spcBef>
              <a:buFontTx/>
              <a:buNone/>
              <a:defRPr sz="3200" b="1" kern="1200">
                <a:solidFill>
                  <a:schemeClr val="bg1"/>
                </a:solidFill>
                <a:latin typeface="+mn-lt"/>
                <a:ea typeface="+mn-ea"/>
                <a:cs typeface="+mn-cs"/>
              </a:defRPr>
            </a:lvl1pPr>
            <a:lvl2pPr marL="685800" indent="-228600" algn="l" defTabSz="914400" rtl="0" eaLnBrk="1" latinLnBrk="1"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1"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1"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1"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1"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1"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1"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1"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rtl="1"/>
            <a:r>
              <a:rPr lang="en-US" altLang="ko-KR" sz="2400" b="0" dirty="0">
                <a:cs typeface="B Nazanin" panose="00000700000000000000" pitchFamily="2" charset="-78"/>
              </a:rPr>
              <a:t>INFOGRAPHIC</a:t>
            </a:r>
          </a:p>
        </p:txBody>
      </p:sp>
      <p:sp>
        <p:nvSpPr>
          <p:cNvPr id="6" name="TextBox 5">
            <a:extLst>
              <a:ext uri="{FF2B5EF4-FFF2-40B4-BE49-F238E27FC236}">
                <a16:creationId xmlns:a16="http://schemas.microsoft.com/office/drawing/2014/main" id="{E1CD89E9-BAB3-4E77-A29E-64BC95EB5520}"/>
              </a:ext>
            </a:extLst>
          </p:cNvPr>
          <p:cNvSpPr txBox="1"/>
          <p:nvPr/>
        </p:nvSpPr>
        <p:spPr>
          <a:xfrm>
            <a:off x="233452" y="2754341"/>
            <a:ext cx="3232420" cy="1754326"/>
          </a:xfrm>
          <a:prstGeom prst="rect">
            <a:avLst/>
          </a:prstGeom>
          <a:noFill/>
        </p:spPr>
        <p:txBody>
          <a:bodyPr wrap="square" rtlCol="0" anchor="ctr">
            <a:spAutoFit/>
          </a:bodyPr>
          <a:lstStyle/>
          <a:p>
            <a:pPr algn="r" rtl="1"/>
            <a:r>
              <a:rPr lang="fa-IR" altLang="ko-KR" sz="5400" dirty="0">
                <a:solidFill>
                  <a:schemeClr val="bg1"/>
                </a:solidFill>
                <a:cs typeface="B Nazanin" panose="00000700000000000000" pitchFamily="2" charset="-78"/>
              </a:rPr>
              <a:t>سبک اینفوگرافیک</a:t>
            </a:r>
            <a:endParaRPr lang="ko-KR" altLang="en-US" sz="5400" dirty="0">
              <a:solidFill>
                <a:schemeClr val="bg1"/>
              </a:solidFill>
              <a:cs typeface="B Nazanin" panose="00000700000000000000" pitchFamily="2" charset="-78"/>
            </a:endParaRPr>
          </a:p>
        </p:txBody>
      </p:sp>
      <p:sp>
        <p:nvSpPr>
          <p:cNvPr id="7" name="Triángulo isósceles 6">
            <a:extLst>
              <a:ext uri="{FF2B5EF4-FFF2-40B4-BE49-F238E27FC236}">
                <a16:creationId xmlns:a16="http://schemas.microsoft.com/office/drawing/2014/main" id="{04BE6BD1-41B3-4D80-8A89-3AD2A996FA35}"/>
              </a:ext>
            </a:extLst>
          </p:cNvPr>
          <p:cNvSpPr/>
          <p:nvPr/>
        </p:nvSpPr>
        <p:spPr>
          <a:xfrm rot="10800000">
            <a:off x="0" y="261987"/>
            <a:ext cx="12192001" cy="1108227"/>
          </a:xfrm>
          <a:prstGeom prst="triangle">
            <a:avLst/>
          </a:prstGeom>
          <a:solidFill>
            <a:srgbClr val="FFC000">
              <a:alpha val="44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s-PE">
              <a:cs typeface="B Nazanin" panose="00000700000000000000" pitchFamily="2" charset="-78"/>
            </a:endParaRPr>
          </a:p>
        </p:txBody>
      </p:sp>
      <p:grpSp>
        <p:nvGrpSpPr>
          <p:cNvPr id="8" name="Grupo 7">
            <a:extLst>
              <a:ext uri="{FF2B5EF4-FFF2-40B4-BE49-F238E27FC236}">
                <a16:creationId xmlns:a16="http://schemas.microsoft.com/office/drawing/2014/main" id="{884A63A9-C7BF-432D-9A0A-AA8784E03C2F}"/>
              </a:ext>
            </a:extLst>
          </p:cNvPr>
          <p:cNvGrpSpPr/>
          <p:nvPr/>
        </p:nvGrpSpPr>
        <p:grpSpPr>
          <a:xfrm>
            <a:off x="11145135" y="5900654"/>
            <a:ext cx="736601" cy="617538"/>
            <a:chOff x="11299825" y="6099175"/>
            <a:chExt cx="736601" cy="617538"/>
          </a:xfrm>
        </p:grpSpPr>
        <p:sp>
          <p:nvSpPr>
            <p:cNvPr id="9" name="Freeform 5">
              <a:extLst>
                <a:ext uri="{FF2B5EF4-FFF2-40B4-BE49-F238E27FC236}">
                  <a16:creationId xmlns:a16="http://schemas.microsoft.com/office/drawing/2014/main" id="{BAF717F0-1A71-48D5-AE75-A1016B55F4EE}"/>
                </a:ext>
              </a:extLst>
            </p:cNvPr>
            <p:cNvSpPr>
              <a:spLocks/>
            </p:cNvSpPr>
            <p:nvPr/>
          </p:nvSpPr>
          <p:spPr bwMode="auto">
            <a:xfrm>
              <a:off x="11339513" y="6394450"/>
              <a:ext cx="696913" cy="268288"/>
            </a:xfrm>
            <a:custGeom>
              <a:avLst/>
              <a:gdLst>
                <a:gd name="T0" fmla="*/ 220 w 484"/>
                <a:gd name="T1" fmla="*/ 64 h 186"/>
                <a:gd name="T2" fmla="*/ 232 w 484"/>
                <a:gd name="T3" fmla="*/ 118 h 186"/>
                <a:gd name="T4" fmla="*/ 266 w 484"/>
                <a:gd name="T5" fmla="*/ 58 h 186"/>
                <a:gd name="T6" fmla="*/ 269 w 484"/>
                <a:gd name="T7" fmla="*/ 109 h 186"/>
                <a:gd name="T8" fmla="*/ 275 w 484"/>
                <a:gd name="T9" fmla="*/ 62 h 186"/>
                <a:gd name="T10" fmla="*/ 312 w 484"/>
                <a:gd name="T11" fmla="*/ 49 h 186"/>
                <a:gd name="T12" fmla="*/ 323 w 484"/>
                <a:gd name="T13" fmla="*/ 98 h 186"/>
                <a:gd name="T14" fmla="*/ 321 w 484"/>
                <a:gd name="T15" fmla="*/ 51 h 186"/>
                <a:gd name="T16" fmla="*/ 352 w 484"/>
                <a:gd name="T17" fmla="*/ 41 h 186"/>
                <a:gd name="T18" fmla="*/ 356 w 484"/>
                <a:gd name="T19" fmla="*/ 54 h 186"/>
                <a:gd name="T20" fmla="*/ 360 w 484"/>
                <a:gd name="T21" fmla="*/ 90 h 186"/>
                <a:gd name="T22" fmla="*/ 364 w 484"/>
                <a:gd name="T23" fmla="*/ 38 h 186"/>
                <a:gd name="T24" fmla="*/ 396 w 484"/>
                <a:gd name="T25" fmla="*/ 82 h 186"/>
                <a:gd name="T26" fmla="*/ 404 w 484"/>
                <a:gd name="T27" fmla="*/ 72 h 186"/>
                <a:gd name="T28" fmla="*/ 404 w 484"/>
                <a:gd name="T29" fmla="*/ 28 h 186"/>
                <a:gd name="T30" fmla="*/ 432 w 484"/>
                <a:gd name="T31" fmla="*/ 71 h 186"/>
                <a:gd name="T32" fmla="*/ 439 w 484"/>
                <a:gd name="T33" fmla="*/ 17 h 186"/>
                <a:gd name="T34" fmla="*/ 479 w 484"/>
                <a:gd name="T35" fmla="*/ 2 h 186"/>
                <a:gd name="T36" fmla="*/ 480 w 484"/>
                <a:gd name="T37" fmla="*/ 119 h 186"/>
                <a:gd name="T38" fmla="*/ 333 w 484"/>
                <a:gd name="T39" fmla="*/ 159 h 186"/>
                <a:gd name="T40" fmla="*/ 166 w 484"/>
                <a:gd name="T41" fmla="*/ 180 h 186"/>
                <a:gd name="T42" fmla="*/ 48 w 484"/>
                <a:gd name="T43" fmla="*/ 186 h 186"/>
                <a:gd name="T44" fmla="*/ 27 w 484"/>
                <a:gd name="T45" fmla="*/ 127 h 186"/>
                <a:gd name="T46" fmla="*/ 0 w 484"/>
                <a:gd name="T47" fmla="*/ 80 h 186"/>
                <a:gd name="T48" fmla="*/ 45 w 484"/>
                <a:gd name="T49" fmla="*/ 132 h 186"/>
                <a:gd name="T50" fmla="*/ 52 w 484"/>
                <a:gd name="T51" fmla="*/ 77 h 186"/>
                <a:gd name="T52" fmla="*/ 91 w 484"/>
                <a:gd name="T53" fmla="*/ 127 h 186"/>
                <a:gd name="T54" fmla="*/ 98 w 484"/>
                <a:gd name="T55" fmla="*/ 75 h 186"/>
                <a:gd name="T56" fmla="*/ 133 w 484"/>
                <a:gd name="T57" fmla="*/ 122 h 186"/>
                <a:gd name="T58" fmla="*/ 140 w 484"/>
                <a:gd name="T59" fmla="*/ 72 h 186"/>
                <a:gd name="T60" fmla="*/ 181 w 484"/>
                <a:gd name="T61" fmla="*/ 118 h 186"/>
                <a:gd name="T62" fmla="*/ 189 w 484"/>
                <a:gd name="T63" fmla="*/ 111 h 186"/>
                <a:gd name="T64" fmla="*/ 187 w 484"/>
                <a:gd name="T65" fmla="*/ 68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84" h="186">
                  <a:moveTo>
                    <a:pt x="187" y="68"/>
                  </a:moveTo>
                  <a:cubicBezTo>
                    <a:pt x="198" y="66"/>
                    <a:pt x="209" y="65"/>
                    <a:pt x="220" y="64"/>
                  </a:cubicBezTo>
                  <a:cubicBezTo>
                    <a:pt x="221" y="82"/>
                    <a:pt x="222" y="100"/>
                    <a:pt x="223" y="118"/>
                  </a:cubicBezTo>
                  <a:cubicBezTo>
                    <a:pt x="226" y="118"/>
                    <a:pt x="229" y="118"/>
                    <a:pt x="232" y="118"/>
                  </a:cubicBezTo>
                  <a:cubicBezTo>
                    <a:pt x="231" y="100"/>
                    <a:pt x="230" y="81"/>
                    <a:pt x="229" y="63"/>
                  </a:cubicBezTo>
                  <a:cubicBezTo>
                    <a:pt x="241" y="61"/>
                    <a:pt x="253" y="59"/>
                    <a:pt x="266" y="58"/>
                  </a:cubicBezTo>
                  <a:cubicBezTo>
                    <a:pt x="266" y="75"/>
                    <a:pt x="267" y="92"/>
                    <a:pt x="268" y="109"/>
                  </a:cubicBezTo>
                  <a:cubicBezTo>
                    <a:pt x="269" y="109"/>
                    <a:pt x="269" y="109"/>
                    <a:pt x="269" y="109"/>
                  </a:cubicBezTo>
                  <a:cubicBezTo>
                    <a:pt x="277" y="109"/>
                    <a:pt x="277" y="109"/>
                    <a:pt x="277" y="101"/>
                  </a:cubicBezTo>
                  <a:cubicBezTo>
                    <a:pt x="276" y="88"/>
                    <a:pt x="276" y="75"/>
                    <a:pt x="275" y="62"/>
                  </a:cubicBezTo>
                  <a:cubicBezTo>
                    <a:pt x="275" y="60"/>
                    <a:pt x="275" y="58"/>
                    <a:pt x="275" y="56"/>
                  </a:cubicBezTo>
                  <a:cubicBezTo>
                    <a:pt x="287" y="54"/>
                    <a:pt x="299" y="52"/>
                    <a:pt x="312" y="49"/>
                  </a:cubicBezTo>
                  <a:cubicBezTo>
                    <a:pt x="313" y="66"/>
                    <a:pt x="314" y="82"/>
                    <a:pt x="314" y="99"/>
                  </a:cubicBezTo>
                  <a:cubicBezTo>
                    <a:pt x="318" y="99"/>
                    <a:pt x="320" y="98"/>
                    <a:pt x="323" y="98"/>
                  </a:cubicBezTo>
                  <a:cubicBezTo>
                    <a:pt x="323" y="97"/>
                    <a:pt x="324" y="96"/>
                    <a:pt x="323" y="96"/>
                  </a:cubicBezTo>
                  <a:cubicBezTo>
                    <a:pt x="323" y="81"/>
                    <a:pt x="322" y="66"/>
                    <a:pt x="321" y="51"/>
                  </a:cubicBezTo>
                  <a:cubicBezTo>
                    <a:pt x="321" y="48"/>
                    <a:pt x="322" y="47"/>
                    <a:pt x="325" y="47"/>
                  </a:cubicBezTo>
                  <a:cubicBezTo>
                    <a:pt x="334" y="45"/>
                    <a:pt x="343" y="43"/>
                    <a:pt x="352" y="41"/>
                  </a:cubicBezTo>
                  <a:cubicBezTo>
                    <a:pt x="353" y="41"/>
                    <a:pt x="354" y="41"/>
                    <a:pt x="355" y="40"/>
                  </a:cubicBezTo>
                  <a:cubicBezTo>
                    <a:pt x="355" y="45"/>
                    <a:pt x="355" y="50"/>
                    <a:pt x="356" y="54"/>
                  </a:cubicBezTo>
                  <a:cubicBezTo>
                    <a:pt x="356" y="65"/>
                    <a:pt x="357" y="76"/>
                    <a:pt x="357" y="87"/>
                  </a:cubicBezTo>
                  <a:cubicBezTo>
                    <a:pt x="357" y="90"/>
                    <a:pt x="358" y="91"/>
                    <a:pt x="360" y="90"/>
                  </a:cubicBezTo>
                  <a:cubicBezTo>
                    <a:pt x="362" y="90"/>
                    <a:pt x="364" y="90"/>
                    <a:pt x="366" y="90"/>
                  </a:cubicBezTo>
                  <a:cubicBezTo>
                    <a:pt x="366" y="73"/>
                    <a:pt x="365" y="55"/>
                    <a:pt x="364" y="38"/>
                  </a:cubicBezTo>
                  <a:cubicBezTo>
                    <a:pt x="374" y="36"/>
                    <a:pt x="383" y="33"/>
                    <a:pt x="393" y="31"/>
                  </a:cubicBezTo>
                  <a:cubicBezTo>
                    <a:pt x="394" y="48"/>
                    <a:pt x="395" y="65"/>
                    <a:pt x="396" y="82"/>
                  </a:cubicBezTo>
                  <a:cubicBezTo>
                    <a:pt x="399" y="81"/>
                    <a:pt x="401" y="81"/>
                    <a:pt x="404" y="81"/>
                  </a:cubicBezTo>
                  <a:cubicBezTo>
                    <a:pt x="404" y="78"/>
                    <a:pt x="404" y="75"/>
                    <a:pt x="404" y="72"/>
                  </a:cubicBezTo>
                  <a:cubicBezTo>
                    <a:pt x="404" y="58"/>
                    <a:pt x="403" y="44"/>
                    <a:pt x="402" y="31"/>
                  </a:cubicBezTo>
                  <a:cubicBezTo>
                    <a:pt x="402" y="30"/>
                    <a:pt x="403" y="28"/>
                    <a:pt x="404" y="28"/>
                  </a:cubicBezTo>
                  <a:cubicBezTo>
                    <a:pt x="412" y="25"/>
                    <a:pt x="421" y="23"/>
                    <a:pt x="429" y="20"/>
                  </a:cubicBezTo>
                  <a:cubicBezTo>
                    <a:pt x="430" y="37"/>
                    <a:pt x="431" y="54"/>
                    <a:pt x="432" y="71"/>
                  </a:cubicBezTo>
                  <a:cubicBezTo>
                    <a:pt x="435" y="71"/>
                    <a:pt x="438" y="70"/>
                    <a:pt x="441" y="70"/>
                  </a:cubicBezTo>
                  <a:cubicBezTo>
                    <a:pt x="440" y="52"/>
                    <a:pt x="439" y="35"/>
                    <a:pt x="439" y="17"/>
                  </a:cubicBezTo>
                  <a:cubicBezTo>
                    <a:pt x="452" y="11"/>
                    <a:pt x="466" y="6"/>
                    <a:pt x="479" y="0"/>
                  </a:cubicBezTo>
                  <a:cubicBezTo>
                    <a:pt x="479" y="0"/>
                    <a:pt x="479" y="1"/>
                    <a:pt x="479" y="2"/>
                  </a:cubicBezTo>
                  <a:cubicBezTo>
                    <a:pt x="481" y="39"/>
                    <a:pt x="482" y="76"/>
                    <a:pt x="484" y="113"/>
                  </a:cubicBezTo>
                  <a:cubicBezTo>
                    <a:pt x="484" y="116"/>
                    <a:pt x="484" y="118"/>
                    <a:pt x="480" y="119"/>
                  </a:cubicBezTo>
                  <a:cubicBezTo>
                    <a:pt x="453" y="127"/>
                    <a:pt x="427" y="136"/>
                    <a:pt x="399" y="143"/>
                  </a:cubicBezTo>
                  <a:cubicBezTo>
                    <a:pt x="378" y="149"/>
                    <a:pt x="355" y="154"/>
                    <a:pt x="333" y="159"/>
                  </a:cubicBezTo>
                  <a:cubicBezTo>
                    <a:pt x="304" y="165"/>
                    <a:pt x="274" y="170"/>
                    <a:pt x="245" y="173"/>
                  </a:cubicBezTo>
                  <a:cubicBezTo>
                    <a:pt x="218" y="175"/>
                    <a:pt x="192" y="178"/>
                    <a:pt x="166" y="180"/>
                  </a:cubicBezTo>
                  <a:cubicBezTo>
                    <a:pt x="146" y="181"/>
                    <a:pt x="127" y="182"/>
                    <a:pt x="107" y="183"/>
                  </a:cubicBezTo>
                  <a:cubicBezTo>
                    <a:pt x="87" y="184"/>
                    <a:pt x="67" y="185"/>
                    <a:pt x="48" y="186"/>
                  </a:cubicBezTo>
                  <a:cubicBezTo>
                    <a:pt x="44" y="186"/>
                    <a:pt x="43" y="185"/>
                    <a:pt x="42" y="182"/>
                  </a:cubicBezTo>
                  <a:cubicBezTo>
                    <a:pt x="38" y="163"/>
                    <a:pt x="34" y="145"/>
                    <a:pt x="27" y="127"/>
                  </a:cubicBezTo>
                  <a:cubicBezTo>
                    <a:pt x="20" y="111"/>
                    <a:pt x="12" y="96"/>
                    <a:pt x="2" y="82"/>
                  </a:cubicBezTo>
                  <a:cubicBezTo>
                    <a:pt x="1" y="82"/>
                    <a:pt x="1" y="81"/>
                    <a:pt x="0" y="80"/>
                  </a:cubicBezTo>
                  <a:cubicBezTo>
                    <a:pt x="14" y="79"/>
                    <a:pt x="28" y="79"/>
                    <a:pt x="43" y="78"/>
                  </a:cubicBezTo>
                  <a:cubicBezTo>
                    <a:pt x="43" y="96"/>
                    <a:pt x="44" y="114"/>
                    <a:pt x="45" y="132"/>
                  </a:cubicBezTo>
                  <a:cubicBezTo>
                    <a:pt x="48" y="132"/>
                    <a:pt x="51" y="132"/>
                    <a:pt x="54" y="132"/>
                  </a:cubicBezTo>
                  <a:cubicBezTo>
                    <a:pt x="53" y="114"/>
                    <a:pt x="53" y="96"/>
                    <a:pt x="52" y="77"/>
                  </a:cubicBezTo>
                  <a:cubicBezTo>
                    <a:pt x="64" y="77"/>
                    <a:pt x="76" y="76"/>
                    <a:pt x="89" y="75"/>
                  </a:cubicBezTo>
                  <a:cubicBezTo>
                    <a:pt x="89" y="92"/>
                    <a:pt x="90" y="109"/>
                    <a:pt x="91" y="127"/>
                  </a:cubicBezTo>
                  <a:cubicBezTo>
                    <a:pt x="94" y="126"/>
                    <a:pt x="97" y="126"/>
                    <a:pt x="100" y="126"/>
                  </a:cubicBezTo>
                  <a:cubicBezTo>
                    <a:pt x="99" y="109"/>
                    <a:pt x="99" y="92"/>
                    <a:pt x="98" y="75"/>
                  </a:cubicBezTo>
                  <a:cubicBezTo>
                    <a:pt x="109" y="74"/>
                    <a:pt x="120" y="73"/>
                    <a:pt x="131" y="72"/>
                  </a:cubicBezTo>
                  <a:cubicBezTo>
                    <a:pt x="132" y="89"/>
                    <a:pt x="132" y="105"/>
                    <a:pt x="133" y="122"/>
                  </a:cubicBezTo>
                  <a:cubicBezTo>
                    <a:pt x="136" y="122"/>
                    <a:pt x="139" y="122"/>
                    <a:pt x="142" y="122"/>
                  </a:cubicBezTo>
                  <a:cubicBezTo>
                    <a:pt x="141" y="105"/>
                    <a:pt x="141" y="88"/>
                    <a:pt x="140" y="72"/>
                  </a:cubicBezTo>
                  <a:cubicBezTo>
                    <a:pt x="153" y="71"/>
                    <a:pt x="165" y="70"/>
                    <a:pt x="178" y="68"/>
                  </a:cubicBezTo>
                  <a:cubicBezTo>
                    <a:pt x="179" y="85"/>
                    <a:pt x="180" y="101"/>
                    <a:pt x="181" y="118"/>
                  </a:cubicBezTo>
                  <a:cubicBezTo>
                    <a:pt x="181" y="118"/>
                    <a:pt x="181" y="118"/>
                    <a:pt x="181" y="118"/>
                  </a:cubicBezTo>
                  <a:cubicBezTo>
                    <a:pt x="190" y="119"/>
                    <a:pt x="190" y="119"/>
                    <a:pt x="189" y="111"/>
                  </a:cubicBezTo>
                  <a:cubicBezTo>
                    <a:pt x="189" y="98"/>
                    <a:pt x="188" y="85"/>
                    <a:pt x="187" y="72"/>
                  </a:cubicBezTo>
                  <a:cubicBezTo>
                    <a:pt x="187" y="70"/>
                    <a:pt x="187" y="69"/>
                    <a:pt x="187" y="68"/>
                  </a:cubicBezTo>
                  <a:close/>
                </a:path>
              </a:pathLst>
            </a:custGeom>
            <a:solidFill>
              <a:srgbClr val="FFC000"/>
            </a:solidFill>
            <a:ln>
              <a:noFill/>
            </a:ln>
          </p:spPr>
          <p:txBody>
            <a:bodyPr vert="horz" wrap="square" lIns="91440" tIns="45720" rIns="91440" bIns="45720" numCol="1" anchor="t" anchorCtr="0" compatLnSpc="1">
              <a:prstTxWarp prst="textNoShape">
                <a:avLst/>
              </a:prstTxWarp>
            </a:bodyPr>
            <a:lstStyle/>
            <a:p>
              <a:pPr algn="r" rtl="1"/>
              <a:endParaRPr lang="es-PE">
                <a:cs typeface="B Nazanin" panose="00000700000000000000" pitchFamily="2" charset="-78"/>
              </a:endParaRPr>
            </a:p>
          </p:txBody>
        </p:sp>
        <p:sp>
          <p:nvSpPr>
            <p:cNvPr id="10" name="Freeform 6">
              <a:extLst>
                <a:ext uri="{FF2B5EF4-FFF2-40B4-BE49-F238E27FC236}">
                  <a16:creationId xmlns:a16="http://schemas.microsoft.com/office/drawing/2014/main" id="{6DD2FD1A-6FE2-499F-9F73-E35A16D248DC}"/>
                </a:ext>
              </a:extLst>
            </p:cNvPr>
            <p:cNvSpPr>
              <a:spLocks/>
            </p:cNvSpPr>
            <p:nvPr/>
          </p:nvSpPr>
          <p:spPr bwMode="auto">
            <a:xfrm>
              <a:off x="11461750" y="6291263"/>
              <a:ext cx="461963" cy="198438"/>
            </a:xfrm>
            <a:custGeom>
              <a:avLst/>
              <a:gdLst>
                <a:gd name="T0" fmla="*/ 1 w 320"/>
                <a:gd name="T1" fmla="*/ 138 h 138"/>
                <a:gd name="T2" fmla="*/ 23 w 320"/>
                <a:gd name="T3" fmla="*/ 48 h 138"/>
                <a:gd name="T4" fmla="*/ 63 w 320"/>
                <a:gd name="T5" fmla="*/ 11 h 138"/>
                <a:gd name="T6" fmla="*/ 123 w 320"/>
                <a:gd name="T7" fmla="*/ 8 h 138"/>
                <a:gd name="T8" fmla="*/ 143 w 320"/>
                <a:gd name="T9" fmla="*/ 17 h 138"/>
                <a:gd name="T10" fmla="*/ 185 w 320"/>
                <a:gd name="T11" fmla="*/ 16 h 138"/>
                <a:gd name="T12" fmla="*/ 253 w 320"/>
                <a:gd name="T13" fmla="*/ 7 h 138"/>
                <a:gd name="T14" fmla="*/ 298 w 320"/>
                <a:gd name="T15" fmla="*/ 40 h 138"/>
                <a:gd name="T16" fmla="*/ 320 w 320"/>
                <a:gd name="T17" fmla="*/ 87 h 138"/>
                <a:gd name="T18" fmla="*/ 320 w 320"/>
                <a:gd name="T19" fmla="*/ 88 h 138"/>
                <a:gd name="T20" fmla="*/ 1 w 320"/>
                <a:gd name="T21" fmla="*/ 138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20" h="138">
                  <a:moveTo>
                    <a:pt x="1" y="138"/>
                  </a:moveTo>
                  <a:cubicBezTo>
                    <a:pt x="0" y="106"/>
                    <a:pt x="6" y="76"/>
                    <a:pt x="23" y="48"/>
                  </a:cubicBezTo>
                  <a:cubicBezTo>
                    <a:pt x="33" y="32"/>
                    <a:pt x="45" y="19"/>
                    <a:pt x="63" y="11"/>
                  </a:cubicBezTo>
                  <a:cubicBezTo>
                    <a:pt x="82" y="2"/>
                    <a:pt x="102" y="1"/>
                    <a:pt x="123" y="8"/>
                  </a:cubicBezTo>
                  <a:cubicBezTo>
                    <a:pt x="130" y="10"/>
                    <a:pt x="136" y="14"/>
                    <a:pt x="143" y="17"/>
                  </a:cubicBezTo>
                  <a:cubicBezTo>
                    <a:pt x="157" y="25"/>
                    <a:pt x="171" y="24"/>
                    <a:pt x="185" y="16"/>
                  </a:cubicBezTo>
                  <a:cubicBezTo>
                    <a:pt x="206" y="4"/>
                    <a:pt x="229" y="0"/>
                    <a:pt x="253" y="7"/>
                  </a:cubicBezTo>
                  <a:cubicBezTo>
                    <a:pt x="272" y="12"/>
                    <a:pt x="286" y="24"/>
                    <a:pt x="298" y="40"/>
                  </a:cubicBezTo>
                  <a:cubicBezTo>
                    <a:pt x="308" y="54"/>
                    <a:pt x="316" y="70"/>
                    <a:pt x="320" y="87"/>
                  </a:cubicBezTo>
                  <a:cubicBezTo>
                    <a:pt x="320" y="87"/>
                    <a:pt x="320" y="88"/>
                    <a:pt x="320" y="88"/>
                  </a:cubicBezTo>
                  <a:cubicBezTo>
                    <a:pt x="216" y="119"/>
                    <a:pt x="109" y="133"/>
                    <a:pt x="1" y="138"/>
                  </a:cubicBezTo>
                  <a:close/>
                </a:path>
              </a:pathLst>
            </a:custGeom>
            <a:solidFill>
              <a:srgbClr val="FFC000"/>
            </a:solidFill>
            <a:ln>
              <a:noFill/>
            </a:ln>
          </p:spPr>
          <p:txBody>
            <a:bodyPr vert="horz" wrap="square" lIns="91440" tIns="45720" rIns="91440" bIns="45720" numCol="1" anchor="t" anchorCtr="0" compatLnSpc="1">
              <a:prstTxWarp prst="textNoShape">
                <a:avLst/>
              </a:prstTxWarp>
            </a:bodyPr>
            <a:lstStyle/>
            <a:p>
              <a:pPr algn="r" rtl="1"/>
              <a:endParaRPr lang="es-PE">
                <a:cs typeface="B Nazanin" panose="00000700000000000000" pitchFamily="2" charset="-78"/>
              </a:endParaRPr>
            </a:p>
          </p:txBody>
        </p:sp>
        <p:sp>
          <p:nvSpPr>
            <p:cNvPr id="11" name="Freeform 7">
              <a:extLst>
                <a:ext uri="{FF2B5EF4-FFF2-40B4-BE49-F238E27FC236}">
                  <a16:creationId xmlns:a16="http://schemas.microsoft.com/office/drawing/2014/main" id="{CAF37508-61CF-4634-9FB7-7A3F8737832E}"/>
                </a:ext>
              </a:extLst>
            </p:cNvPr>
            <p:cNvSpPr>
              <a:spLocks/>
            </p:cNvSpPr>
            <p:nvPr/>
          </p:nvSpPr>
          <p:spPr bwMode="auto">
            <a:xfrm>
              <a:off x="11503025" y="6099175"/>
              <a:ext cx="192088" cy="190500"/>
            </a:xfrm>
            <a:custGeom>
              <a:avLst/>
              <a:gdLst>
                <a:gd name="T0" fmla="*/ 115 w 134"/>
                <a:gd name="T1" fmla="*/ 123 h 132"/>
                <a:gd name="T2" fmla="*/ 43 w 134"/>
                <a:gd name="T3" fmla="*/ 32 h 132"/>
                <a:gd name="T4" fmla="*/ 42 w 134"/>
                <a:gd name="T5" fmla="*/ 33 h 132"/>
                <a:gd name="T6" fmla="*/ 49 w 134"/>
                <a:gd name="T7" fmla="*/ 38 h 132"/>
                <a:gd name="T8" fmla="*/ 56 w 134"/>
                <a:gd name="T9" fmla="*/ 43 h 132"/>
                <a:gd name="T10" fmla="*/ 101 w 134"/>
                <a:gd name="T11" fmla="*/ 107 h 132"/>
                <a:gd name="T12" fmla="*/ 103 w 134"/>
                <a:gd name="T13" fmla="*/ 120 h 132"/>
                <a:gd name="T14" fmla="*/ 95 w 134"/>
                <a:gd name="T15" fmla="*/ 131 h 132"/>
                <a:gd name="T16" fmla="*/ 68 w 134"/>
                <a:gd name="T17" fmla="*/ 128 h 132"/>
                <a:gd name="T18" fmla="*/ 18 w 134"/>
                <a:gd name="T19" fmla="*/ 84 h 132"/>
                <a:gd name="T20" fmla="*/ 2 w 134"/>
                <a:gd name="T21" fmla="*/ 28 h 132"/>
                <a:gd name="T22" fmla="*/ 1 w 134"/>
                <a:gd name="T23" fmla="*/ 12 h 132"/>
                <a:gd name="T24" fmla="*/ 12 w 134"/>
                <a:gd name="T25" fmla="*/ 1 h 132"/>
                <a:gd name="T26" fmla="*/ 71 w 134"/>
                <a:gd name="T27" fmla="*/ 14 h 132"/>
                <a:gd name="T28" fmla="*/ 110 w 134"/>
                <a:gd name="T29" fmla="*/ 37 h 132"/>
                <a:gd name="T30" fmla="*/ 132 w 134"/>
                <a:gd name="T31" fmla="*/ 81 h 132"/>
                <a:gd name="T32" fmla="*/ 120 w 134"/>
                <a:gd name="T33" fmla="*/ 119 h 132"/>
                <a:gd name="T34" fmla="*/ 115 w 134"/>
                <a:gd name="T35" fmla="*/ 123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34" h="132">
                  <a:moveTo>
                    <a:pt x="115" y="123"/>
                  </a:moveTo>
                  <a:cubicBezTo>
                    <a:pt x="103" y="83"/>
                    <a:pt x="81" y="51"/>
                    <a:pt x="43" y="32"/>
                  </a:cubicBezTo>
                  <a:cubicBezTo>
                    <a:pt x="43" y="32"/>
                    <a:pt x="43" y="32"/>
                    <a:pt x="42" y="33"/>
                  </a:cubicBezTo>
                  <a:cubicBezTo>
                    <a:pt x="45" y="34"/>
                    <a:pt x="47" y="36"/>
                    <a:pt x="49" y="38"/>
                  </a:cubicBezTo>
                  <a:cubicBezTo>
                    <a:pt x="52" y="39"/>
                    <a:pt x="54" y="41"/>
                    <a:pt x="56" y="43"/>
                  </a:cubicBezTo>
                  <a:cubicBezTo>
                    <a:pt x="77" y="60"/>
                    <a:pt x="93" y="81"/>
                    <a:pt x="101" y="107"/>
                  </a:cubicBezTo>
                  <a:cubicBezTo>
                    <a:pt x="102" y="112"/>
                    <a:pt x="103" y="116"/>
                    <a:pt x="103" y="120"/>
                  </a:cubicBezTo>
                  <a:cubicBezTo>
                    <a:pt x="104" y="127"/>
                    <a:pt x="101" y="130"/>
                    <a:pt x="95" y="131"/>
                  </a:cubicBezTo>
                  <a:cubicBezTo>
                    <a:pt x="85" y="132"/>
                    <a:pt x="76" y="131"/>
                    <a:pt x="68" y="128"/>
                  </a:cubicBezTo>
                  <a:cubicBezTo>
                    <a:pt x="46" y="119"/>
                    <a:pt x="29" y="105"/>
                    <a:pt x="18" y="84"/>
                  </a:cubicBezTo>
                  <a:cubicBezTo>
                    <a:pt x="10" y="66"/>
                    <a:pt x="5" y="47"/>
                    <a:pt x="2" y="28"/>
                  </a:cubicBezTo>
                  <a:cubicBezTo>
                    <a:pt x="2" y="23"/>
                    <a:pt x="1" y="17"/>
                    <a:pt x="1" y="12"/>
                  </a:cubicBezTo>
                  <a:cubicBezTo>
                    <a:pt x="0" y="4"/>
                    <a:pt x="4" y="0"/>
                    <a:pt x="12" y="1"/>
                  </a:cubicBezTo>
                  <a:cubicBezTo>
                    <a:pt x="32" y="4"/>
                    <a:pt x="52" y="7"/>
                    <a:pt x="71" y="14"/>
                  </a:cubicBezTo>
                  <a:cubicBezTo>
                    <a:pt x="85" y="19"/>
                    <a:pt x="99" y="26"/>
                    <a:pt x="110" y="37"/>
                  </a:cubicBezTo>
                  <a:cubicBezTo>
                    <a:pt x="121" y="50"/>
                    <a:pt x="130" y="64"/>
                    <a:pt x="132" y="81"/>
                  </a:cubicBezTo>
                  <a:cubicBezTo>
                    <a:pt x="134" y="96"/>
                    <a:pt x="130" y="109"/>
                    <a:pt x="120" y="119"/>
                  </a:cubicBezTo>
                  <a:cubicBezTo>
                    <a:pt x="119" y="121"/>
                    <a:pt x="117" y="122"/>
                    <a:pt x="115" y="123"/>
                  </a:cubicBezTo>
                  <a:close/>
                </a:path>
              </a:pathLst>
            </a:custGeom>
            <a:solidFill>
              <a:srgbClr val="FFC000"/>
            </a:solidFill>
            <a:ln>
              <a:noFill/>
            </a:ln>
          </p:spPr>
          <p:txBody>
            <a:bodyPr vert="horz" wrap="square" lIns="91440" tIns="45720" rIns="91440" bIns="45720" numCol="1" anchor="t" anchorCtr="0" compatLnSpc="1">
              <a:prstTxWarp prst="textNoShape">
                <a:avLst/>
              </a:prstTxWarp>
            </a:bodyPr>
            <a:lstStyle/>
            <a:p>
              <a:pPr algn="r" rtl="1"/>
              <a:endParaRPr lang="es-PE">
                <a:cs typeface="B Nazanin" panose="00000700000000000000" pitchFamily="2" charset="-78"/>
              </a:endParaRPr>
            </a:p>
          </p:txBody>
        </p:sp>
        <p:sp>
          <p:nvSpPr>
            <p:cNvPr id="12" name="Freeform 8">
              <a:extLst>
                <a:ext uri="{FF2B5EF4-FFF2-40B4-BE49-F238E27FC236}">
                  <a16:creationId xmlns:a16="http://schemas.microsoft.com/office/drawing/2014/main" id="{36DB3F56-C0C8-4793-B027-734BC430E6C5}"/>
                </a:ext>
              </a:extLst>
            </p:cNvPr>
            <p:cNvSpPr>
              <a:spLocks/>
            </p:cNvSpPr>
            <p:nvPr/>
          </p:nvSpPr>
          <p:spPr bwMode="auto">
            <a:xfrm>
              <a:off x="11299825" y="6316663"/>
              <a:ext cx="171450" cy="177800"/>
            </a:xfrm>
            <a:custGeom>
              <a:avLst/>
              <a:gdLst>
                <a:gd name="T0" fmla="*/ 119 w 119"/>
                <a:gd name="T1" fmla="*/ 44 h 123"/>
                <a:gd name="T2" fmla="*/ 105 w 119"/>
                <a:gd name="T3" fmla="*/ 121 h 123"/>
                <a:gd name="T4" fmla="*/ 97 w 119"/>
                <a:gd name="T5" fmla="*/ 121 h 123"/>
                <a:gd name="T6" fmla="*/ 58 w 119"/>
                <a:gd name="T7" fmla="*/ 123 h 123"/>
                <a:gd name="T8" fmla="*/ 49 w 119"/>
                <a:gd name="T9" fmla="*/ 122 h 123"/>
                <a:gd name="T10" fmla="*/ 6 w 119"/>
                <a:gd name="T11" fmla="*/ 101 h 123"/>
                <a:gd name="T12" fmla="*/ 4 w 119"/>
                <a:gd name="T13" fmla="*/ 98 h 123"/>
                <a:gd name="T14" fmla="*/ 0 w 119"/>
                <a:gd name="T15" fmla="*/ 2 h 123"/>
                <a:gd name="T16" fmla="*/ 0 w 119"/>
                <a:gd name="T17" fmla="*/ 0 h 123"/>
                <a:gd name="T18" fmla="*/ 119 w 119"/>
                <a:gd name="T19" fmla="*/ 44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9" h="123">
                  <a:moveTo>
                    <a:pt x="119" y="44"/>
                  </a:moveTo>
                  <a:cubicBezTo>
                    <a:pt x="108" y="68"/>
                    <a:pt x="104" y="94"/>
                    <a:pt x="105" y="121"/>
                  </a:cubicBezTo>
                  <a:cubicBezTo>
                    <a:pt x="102" y="121"/>
                    <a:pt x="100" y="121"/>
                    <a:pt x="97" y="121"/>
                  </a:cubicBezTo>
                  <a:cubicBezTo>
                    <a:pt x="84" y="122"/>
                    <a:pt x="71" y="123"/>
                    <a:pt x="58" y="123"/>
                  </a:cubicBezTo>
                  <a:cubicBezTo>
                    <a:pt x="55" y="123"/>
                    <a:pt x="52" y="123"/>
                    <a:pt x="49" y="122"/>
                  </a:cubicBezTo>
                  <a:cubicBezTo>
                    <a:pt x="35" y="115"/>
                    <a:pt x="20" y="108"/>
                    <a:pt x="6" y="101"/>
                  </a:cubicBezTo>
                  <a:cubicBezTo>
                    <a:pt x="5" y="101"/>
                    <a:pt x="4" y="99"/>
                    <a:pt x="4" y="98"/>
                  </a:cubicBezTo>
                  <a:cubicBezTo>
                    <a:pt x="2" y="66"/>
                    <a:pt x="1" y="34"/>
                    <a:pt x="0" y="2"/>
                  </a:cubicBezTo>
                  <a:cubicBezTo>
                    <a:pt x="0" y="1"/>
                    <a:pt x="0" y="1"/>
                    <a:pt x="0" y="0"/>
                  </a:cubicBezTo>
                  <a:cubicBezTo>
                    <a:pt x="39" y="15"/>
                    <a:pt x="78" y="32"/>
                    <a:pt x="119" y="44"/>
                  </a:cubicBezTo>
                  <a:close/>
                </a:path>
              </a:pathLst>
            </a:custGeom>
            <a:solidFill>
              <a:srgbClr val="FFC000"/>
            </a:solidFill>
            <a:ln>
              <a:noFill/>
            </a:ln>
          </p:spPr>
          <p:txBody>
            <a:bodyPr vert="horz" wrap="square" lIns="91440" tIns="45720" rIns="91440" bIns="45720" numCol="1" anchor="t" anchorCtr="0" compatLnSpc="1">
              <a:prstTxWarp prst="textNoShape">
                <a:avLst/>
              </a:prstTxWarp>
            </a:bodyPr>
            <a:lstStyle/>
            <a:p>
              <a:pPr algn="r" rtl="1"/>
              <a:endParaRPr lang="es-PE">
                <a:cs typeface="B Nazanin" panose="00000700000000000000" pitchFamily="2" charset="-78"/>
              </a:endParaRPr>
            </a:p>
          </p:txBody>
        </p:sp>
        <p:sp>
          <p:nvSpPr>
            <p:cNvPr id="13" name="Freeform 9">
              <a:extLst>
                <a:ext uri="{FF2B5EF4-FFF2-40B4-BE49-F238E27FC236}">
                  <a16:creationId xmlns:a16="http://schemas.microsoft.com/office/drawing/2014/main" id="{E767708F-C598-4552-8A18-45BCDC213F45}"/>
                </a:ext>
              </a:extLst>
            </p:cNvPr>
            <p:cNvSpPr>
              <a:spLocks/>
            </p:cNvSpPr>
            <p:nvPr/>
          </p:nvSpPr>
          <p:spPr bwMode="auto">
            <a:xfrm>
              <a:off x="11547475" y="6621463"/>
              <a:ext cx="342900" cy="95250"/>
            </a:xfrm>
            <a:custGeom>
              <a:avLst/>
              <a:gdLst>
                <a:gd name="T0" fmla="*/ 238 w 238"/>
                <a:gd name="T1" fmla="*/ 1 h 66"/>
                <a:gd name="T2" fmla="*/ 225 w 238"/>
                <a:gd name="T3" fmla="*/ 18 h 66"/>
                <a:gd name="T4" fmla="*/ 177 w 238"/>
                <a:gd name="T5" fmla="*/ 54 h 66"/>
                <a:gd name="T6" fmla="*/ 142 w 238"/>
                <a:gd name="T7" fmla="*/ 64 h 66"/>
                <a:gd name="T8" fmla="*/ 109 w 238"/>
                <a:gd name="T9" fmla="*/ 53 h 66"/>
                <a:gd name="T10" fmla="*/ 101 w 238"/>
                <a:gd name="T11" fmla="*/ 53 h 66"/>
                <a:gd name="T12" fmla="*/ 47 w 238"/>
                <a:gd name="T13" fmla="*/ 60 h 66"/>
                <a:gd name="T14" fmla="*/ 1 w 238"/>
                <a:gd name="T15" fmla="*/ 35 h 66"/>
                <a:gd name="T16" fmla="*/ 0 w 238"/>
                <a:gd name="T17" fmla="*/ 33 h 66"/>
                <a:gd name="T18" fmla="*/ 238 w 238"/>
                <a:gd name="T19" fmla="*/ 0 h 66"/>
                <a:gd name="T20" fmla="*/ 238 w 238"/>
                <a:gd name="T21" fmla="*/ 1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8" h="66">
                  <a:moveTo>
                    <a:pt x="238" y="1"/>
                  </a:moveTo>
                  <a:cubicBezTo>
                    <a:pt x="234" y="7"/>
                    <a:pt x="230" y="12"/>
                    <a:pt x="225" y="18"/>
                  </a:cubicBezTo>
                  <a:cubicBezTo>
                    <a:pt x="211" y="33"/>
                    <a:pt x="195" y="45"/>
                    <a:pt x="177" y="54"/>
                  </a:cubicBezTo>
                  <a:cubicBezTo>
                    <a:pt x="166" y="59"/>
                    <a:pt x="155" y="63"/>
                    <a:pt x="142" y="64"/>
                  </a:cubicBezTo>
                  <a:cubicBezTo>
                    <a:pt x="130" y="64"/>
                    <a:pt x="119" y="60"/>
                    <a:pt x="109" y="53"/>
                  </a:cubicBezTo>
                  <a:cubicBezTo>
                    <a:pt x="106" y="52"/>
                    <a:pt x="104" y="51"/>
                    <a:pt x="101" y="53"/>
                  </a:cubicBezTo>
                  <a:cubicBezTo>
                    <a:pt x="84" y="65"/>
                    <a:pt x="66" y="66"/>
                    <a:pt x="47" y="60"/>
                  </a:cubicBezTo>
                  <a:cubicBezTo>
                    <a:pt x="30" y="55"/>
                    <a:pt x="15" y="46"/>
                    <a:pt x="1" y="35"/>
                  </a:cubicBezTo>
                  <a:cubicBezTo>
                    <a:pt x="1" y="34"/>
                    <a:pt x="1" y="34"/>
                    <a:pt x="0" y="33"/>
                  </a:cubicBezTo>
                  <a:cubicBezTo>
                    <a:pt x="81" y="29"/>
                    <a:pt x="160" y="21"/>
                    <a:pt x="238" y="0"/>
                  </a:cubicBezTo>
                  <a:cubicBezTo>
                    <a:pt x="238" y="0"/>
                    <a:pt x="238" y="1"/>
                    <a:pt x="238" y="1"/>
                  </a:cubicBezTo>
                  <a:close/>
                </a:path>
              </a:pathLst>
            </a:custGeom>
            <a:solidFill>
              <a:srgbClr val="FFC000"/>
            </a:solidFill>
            <a:ln>
              <a:noFill/>
            </a:ln>
          </p:spPr>
          <p:txBody>
            <a:bodyPr vert="horz" wrap="square" lIns="91440" tIns="45720" rIns="91440" bIns="45720" numCol="1" anchor="t" anchorCtr="0" compatLnSpc="1">
              <a:prstTxWarp prst="textNoShape">
                <a:avLst/>
              </a:prstTxWarp>
            </a:bodyPr>
            <a:lstStyle/>
            <a:p>
              <a:pPr algn="r" rtl="1"/>
              <a:endParaRPr lang="es-PE">
                <a:cs typeface="B Nazanin" panose="00000700000000000000" pitchFamily="2" charset="-78"/>
              </a:endParaRPr>
            </a:p>
          </p:txBody>
        </p:sp>
        <p:sp>
          <p:nvSpPr>
            <p:cNvPr id="14" name="Freeform 10">
              <a:extLst>
                <a:ext uri="{FF2B5EF4-FFF2-40B4-BE49-F238E27FC236}">
                  <a16:creationId xmlns:a16="http://schemas.microsoft.com/office/drawing/2014/main" id="{72245E0F-9C7F-4566-A0D7-1F9377859428}"/>
                </a:ext>
              </a:extLst>
            </p:cNvPr>
            <p:cNvSpPr>
              <a:spLocks/>
            </p:cNvSpPr>
            <p:nvPr/>
          </p:nvSpPr>
          <p:spPr bwMode="auto">
            <a:xfrm>
              <a:off x="11904663" y="6340475"/>
              <a:ext cx="119063" cy="76200"/>
            </a:xfrm>
            <a:custGeom>
              <a:avLst/>
              <a:gdLst>
                <a:gd name="T0" fmla="*/ 0 w 83"/>
                <a:gd name="T1" fmla="*/ 3 h 53"/>
                <a:gd name="T2" fmla="*/ 11 w 83"/>
                <a:gd name="T3" fmla="*/ 2 h 53"/>
                <a:gd name="T4" fmla="*/ 60 w 83"/>
                <a:gd name="T5" fmla="*/ 4 h 53"/>
                <a:gd name="T6" fmla="*/ 76 w 83"/>
                <a:gd name="T7" fmla="*/ 12 h 53"/>
                <a:gd name="T8" fmla="*/ 75 w 83"/>
                <a:gd name="T9" fmla="*/ 31 h 53"/>
                <a:gd name="T10" fmla="*/ 39 w 83"/>
                <a:gd name="T11" fmla="*/ 48 h 53"/>
                <a:gd name="T12" fmla="*/ 22 w 83"/>
                <a:gd name="T13" fmla="*/ 53 h 53"/>
                <a:gd name="T14" fmla="*/ 0 w 83"/>
                <a:gd name="T15" fmla="*/ 3 h 5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3" h="53">
                  <a:moveTo>
                    <a:pt x="0" y="3"/>
                  </a:moveTo>
                  <a:cubicBezTo>
                    <a:pt x="4" y="2"/>
                    <a:pt x="7" y="2"/>
                    <a:pt x="11" y="2"/>
                  </a:cubicBezTo>
                  <a:cubicBezTo>
                    <a:pt x="27" y="1"/>
                    <a:pt x="44" y="0"/>
                    <a:pt x="60" y="4"/>
                  </a:cubicBezTo>
                  <a:cubicBezTo>
                    <a:pt x="66" y="6"/>
                    <a:pt x="71" y="8"/>
                    <a:pt x="76" y="12"/>
                  </a:cubicBezTo>
                  <a:cubicBezTo>
                    <a:pt x="83" y="18"/>
                    <a:pt x="83" y="26"/>
                    <a:pt x="75" y="31"/>
                  </a:cubicBezTo>
                  <a:cubicBezTo>
                    <a:pt x="64" y="39"/>
                    <a:pt x="52" y="43"/>
                    <a:pt x="39" y="48"/>
                  </a:cubicBezTo>
                  <a:cubicBezTo>
                    <a:pt x="34" y="49"/>
                    <a:pt x="28" y="51"/>
                    <a:pt x="22" y="53"/>
                  </a:cubicBezTo>
                  <a:cubicBezTo>
                    <a:pt x="18" y="35"/>
                    <a:pt x="11" y="18"/>
                    <a:pt x="0" y="3"/>
                  </a:cubicBezTo>
                  <a:close/>
                </a:path>
              </a:pathLst>
            </a:custGeom>
            <a:solidFill>
              <a:srgbClr val="FFC000"/>
            </a:solidFill>
            <a:ln>
              <a:noFill/>
            </a:ln>
          </p:spPr>
          <p:txBody>
            <a:bodyPr vert="horz" wrap="square" lIns="91440" tIns="45720" rIns="91440" bIns="45720" numCol="1" anchor="t" anchorCtr="0" compatLnSpc="1">
              <a:prstTxWarp prst="textNoShape">
                <a:avLst/>
              </a:prstTxWarp>
            </a:bodyPr>
            <a:lstStyle/>
            <a:p>
              <a:pPr algn="r" rtl="1"/>
              <a:endParaRPr lang="es-PE">
                <a:cs typeface="B Nazanin" panose="00000700000000000000" pitchFamily="2" charset="-78"/>
              </a:endParaRPr>
            </a:p>
          </p:txBody>
        </p:sp>
        <p:sp>
          <p:nvSpPr>
            <p:cNvPr id="15" name="Freeform 11">
              <a:extLst>
                <a:ext uri="{FF2B5EF4-FFF2-40B4-BE49-F238E27FC236}">
                  <a16:creationId xmlns:a16="http://schemas.microsoft.com/office/drawing/2014/main" id="{02C1E098-FE2A-450E-BC3C-96373CAD2CFB}"/>
                </a:ext>
              </a:extLst>
            </p:cNvPr>
            <p:cNvSpPr>
              <a:spLocks/>
            </p:cNvSpPr>
            <p:nvPr/>
          </p:nvSpPr>
          <p:spPr bwMode="auto">
            <a:xfrm>
              <a:off x="11690350" y="6176963"/>
              <a:ext cx="82550" cy="134938"/>
            </a:xfrm>
            <a:custGeom>
              <a:avLst/>
              <a:gdLst>
                <a:gd name="T0" fmla="*/ 1 w 58"/>
                <a:gd name="T1" fmla="*/ 87 h 93"/>
                <a:gd name="T2" fmla="*/ 20 w 58"/>
                <a:gd name="T3" fmla="*/ 33 h 93"/>
                <a:gd name="T4" fmla="*/ 37 w 58"/>
                <a:gd name="T5" fmla="*/ 9 h 93"/>
                <a:gd name="T6" fmla="*/ 39 w 58"/>
                <a:gd name="T7" fmla="*/ 4 h 93"/>
                <a:gd name="T8" fmla="*/ 46 w 58"/>
                <a:gd name="T9" fmla="*/ 0 h 93"/>
                <a:gd name="T10" fmla="*/ 52 w 58"/>
                <a:gd name="T11" fmla="*/ 2 h 93"/>
                <a:gd name="T12" fmla="*/ 56 w 58"/>
                <a:gd name="T13" fmla="*/ 10 h 93"/>
                <a:gd name="T14" fmla="*/ 46 w 58"/>
                <a:gd name="T15" fmla="*/ 30 h 93"/>
                <a:gd name="T16" fmla="*/ 27 w 58"/>
                <a:gd name="T17" fmla="*/ 57 h 93"/>
                <a:gd name="T18" fmla="*/ 19 w 58"/>
                <a:gd name="T19" fmla="*/ 86 h 93"/>
                <a:gd name="T20" fmla="*/ 16 w 58"/>
                <a:gd name="T21" fmla="*/ 91 h 93"/>
                <a:gd name="T22" fmla="*/ 6 w 58"/>
                <a:gd name="T23" fmla="*/ 92 h 93"/>
                <a:gd name="T24" fmla="*/ 1 w 58"/>
                <a:gd name="T25" fmla="*/ 87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8" h="93">
                  <a:moveTo>
                    <a:pt x="1" y="87"/>
                  </a:moveTo>
                  <a:cubicBezTo>
                    <a:pt x="0" y="67"/>
                    <a:pt x="8" y="49"/>
                    <a:pt x="20" y="33"/>
                  </a:cubicBezTo>
                  <a:cubicBezTo>
                    <a:pt x="26" y="25"/>
                    <a:pt x="31" y="17"/>
                    <a:pt x="37" y="9"/>
                  </a:cubicBezTo>
                  <a:cubicBezTo>
                    <a:pt x="38" y="8"/>
                    <a:pt x="39" y="6"/>
                    <a:pt x="39" y="4"/>
                  </a:cubicBezTo>
                  <a:cubicBezTo>
                    <a:pt x="41" y="1"/>
                    <a:pt x="43" y="0"/>
                    <a:pt x="46" y="0"/>
                  </a:cubicBezTo>
                  <a:cubicBezTo>
                    <a:pt x="48" y="1"/>
                    <a:pt x="50" y="1"/>
                    <a:pt x="52" y="2"/>
                  </a:cubicBezTo>
                  <a:cubicBezTo>
                    <a:pt x="56" y="3"/>
                    <a:pt x="58" y="6"/>
                    <a:pt x="56" y="10"/>
                  </a:cubicBezTo>
                  <a:cubicBezTo>
                    <a:pt x="53" y="17"/>
                    <a:pt x="50" y="23"/>
                    <a:pt x="46" y="30"/>
                  </a:cubicBezTo>
                  <a:cubicBezTo>
                    <a:pt x="40" y="39"/>
                    <a:pt x="33" y="48"/>
                    <a:pt x="27" y="57"/>
                  </a:cubicBezTo>
                  <a:cubicBezTo>
                    <a:pt x="21" y="66"/>
                    <a:pt x="19" y="76"/>
                    <a:pt x="19" y="86"/>
                  </a:cubicBezTo>
                  <a:cubicBezTo>
                    <a:pt x="19" y="89"/>
                    <a:pt x="18" y="90"/>
                    <a:pt x="16" y="91"/>
                  </a:cubicBezTo>
                  <a:cubicBezTo>
                    <a:pt x="12" y="91"/>
                    <a:pt x="9" y="92"/>
                    <a:pt x="6" y="92"/>
                  </a:cubicBezTo>
                  <a:cubicBezTo>
                    <a:pt x="0" y="93"/>
                    <a:pt x="0" y="93"/>
                    <a:pt x="1" y="87"/>
                  </a:cubicBezTo>
                  <a:close/>
                </a:path>
              </a:pathLst>
            </a:custGeom>
            <a:solidFill>
              <a:srgbClr val="FFC000"/>
            </a:solidFill>
            <a:ln>
              <a:noFill/>
            </a:ln>
          </p:spPr>
          <p:txBody>
            <a:bodyPr vert="horz" wrap="square" lIns="91440" tIns="45720" rIns="91440" bIns="45720" numCol="1" anchor="t" anchorCtr="0" compatLnSpc="1">
              <a:prstTxWarp prst="textNoShape">
                <a:avLst/>
              </a:prstTxWarp>
            </a:bodyPr>
            <a:lstStyle/>
            <a:p>
              <a:pPr algn="r" rtl="1"/>
              <a:endParaRPr lang="es-PE">
                <a:cs typeface="B Nazanin" panose="00000700000000000000" pitchFamily="2" charset="-78"/>
              </a:endParaRPr>
            </a:p>
          </p:txBody>
        </p:sp>
      </p:grpSp>
      <p:grpSp>
        <p:nvGrpSpPr>
          <p:cNvPr id="16" name="Grupo 15">
            <a:extLst>
              <a:ext uri="{FF2B5EF4-FFF2-40B4-BE49-F238E27FC236}">
                <a16:creationId xmlns:a16="http://schemas.microsoft.com/office/drawing/2014/main" id="{85D2008E-027C-4340-94BE-EDB029E73FDD}"/>
              </a:ext>
            </a:extLst>
          </p:cNvPr>
          <p:cNvGrpSpPr/>
          <p:nvPr/>
        </p:nvGrpSpPr>
        <p:grpSpPr>
          <a:xfrm rot="10800000">
            <a:off x="120811" y="6612571"/>
            <a:ext cx="11775915" cy="145782"/>
            <a:chOff x="120811" y="6612571"/>
            <a:chExt cx="11775915" cy="145782"/>
          </a:xfrm>
        </p:grpSpPr>
        <p:cxnSp>
          <p:nvCxnSpPr>
            <p:cNvPr id="17" name="Conector recto 16">
              <a:extLst>
                <a:ext uri="{FF2B5EF4-FFF2-40B4-BE49-F238E27FC236}">
                  <a16:creationId xmlns:a16="http://schemas.microsoft.com/office/drawing/2014/main" id="{F259D4C7-693B-4738-AC40-35F782831148}"/>
                </a:ext>
              </a:extLst>
            </p:cNvPr>
            <p:cNvCxnSpPr>
              <a:cxnSpLocks/>
            </p:cNvCxnSpPr>
            <p:nvPr/>
          </p:nvCxnSpPr>
          <p:spPr>
            <a:xfrm>
              <a:off x="6550702" y="6672530"/>
              <a:ext cx="5346024" cy="0"/>
            </a:xfrm>
            <a:prstGeom prst="line">
              <a:avLst/>
            </a:prstGeom>
            <a:ln w="28575">
              <a:solidFill>
                <a:schemeClr val="accent3">
                  <a:lumMod val="75000"/>
                </a:schemeClr>
              </a:solidFill>
              <a:prstDash val="dash"/>
            </a:ln>
          </p:spPr>
          <p:style>
            <a:lnRef idx="1">
              <a:schemeClr val="accent1"/>
            </a:lnRef>
            <a:fillRef idx="0">
              <a:schemeClr val="accent1"/>
            </a:fillRef>
            <a:effectRef idx="0">
              <a:schemeClr val="accent1"/>
            </a:effectRef>
            <a:fontRef idx="minor">
              <a:schemeClr val="tx1"/>
            </a:fontRef>
          </p:style>
        </p:cxnSp>
        <p:sp>
          <p:nvSpPr>
            <p:cNvPr id="18" name="Rectángulo 17">
              <a:extLst>
                <a:ext uri="{FF2B5EF4-FFF2-40B4-BE49-F238E27FC236}">
                  <a16:creationId xmlns:a16="http://schemas.microsoft.com/office/drawing/2014/main" id="{8B2FE60F-92ED-47BE-A86D-FBFA863305A3}"/>
                </a:ext>
              </a:extLst>
            </p:cNvPr>
            <p:cNvSpPr/>
            <p:nvPr/>
          </p:nvSpPr>
          <p:spPr>
            <a:xfrm>
              <a:off x="120811" y="6612571"/>
              <a:ext cx="7224369" cy="145782"/>
            </a:xfrm>
            <a:prstGeom prst="rect">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s-PE">
                <a:cs typeface="B Nazanin" panose="00000700000000000000" pitchFamily="2" charset="-78"/>
              </a:endParaRPr>
            </a:p>
          </p:txBody>
        </p:sp>
      </p:grpSp>
    </p:spTree>
    <p:extLst>
      <p:ext uri="{BB962C8B-B14F-4D97-AF65-F5344CB8AC3E}">
        <p14:creationId xmlns:p14="http://schemas.microsoft.com/office/powerpoint/2010/main" val="2473585384"/>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D735F7F3-C1B5-4B60-A00A-4EB618DDFB5A}"/>
              </a:ext>
            </a:extLst>
          </p:cNvPr>
          <p:cNvSpPr>
            <a:spLocks noGrp="1"/>
          </p:cNvSpPr>
          <p:nvPr>
            <p:ph type="body" sz="quarter" idx="10"/>
          </p:nvPr>
        </p:nvSpPr>
        <p:spPr/>
        <p:txBody>
          <a:bodyPr/>
          <a:lstStyle/>
          <a:p>
            <a:pPr rtl="1"/>
            <a:r>
              <a:rPr lang="fa-IR" dirty="0">
                <a:cs typeface="B Nazanin" panose="00000700000000000000" pitchFamily="2" charset="-78"/>
              </a:rPr>
              <a:t>سبک اینفوگرافیک</a:t>
            </a:r>
            <a:endParaRPr lang="en-US" dirty="0">
              <a:cs typeface="B Nazanin" panose="00000700000000000000" pitchFamily="2" charset="-78"/>
            </a:endParaRPr>
          </a:p>
        </p:txBody>
      </p:sp>
      <p:graphicFrame>
        <p:nvGraphicFramePr>
          <p:cNvPr id="3" name="Table Placeholder 5">
            <a:extLst>
              <a:ext uri="{FF2B5EF4-FFF2-40B4-BE49-F238E27FC236}">
                <a16:creationId xmlns:a16="http://schemas.microsoft.com/office/drawing/2014/main" id="{D911905A-B228-49CE-BCF1-8EAE1F4D38FC}"/>
              </a:ext>
            </a:extLst>
          </p:cNvPr>
          <p:cNvGraphicFramePr>
            <a:graphicFrameLocks/>
          </p:cNvGraphicFramePr>
          <p:nvPr>
            <p:extLst>
              <p:ext uri="{D42A27DB-BD31-4B8C-83A1-F6EECF244321}">
                <p14:modId xmlns:p14="http://schemas.microsoft.com/office/powerpoint/2010/main" val="3786293851"/>
              </p:ext>
            </p:extLst>
          </p:nvPr>
        </p:nvGraphicFramePr>
        <p:xfrm>
          <a:off x="913352" y="1778501"/>
          <a:ext cx="5976334" cy="1190536"/>
        </p:xfrm>
        <a:graphic>
          <a:graphicData uri="http://schemas.openxmlformats.org/drawingml/2006/table">
            <a:tbl>
              <a:tblPr firstRow="1" lastCol="1" bandRow="1" bandCol="1">
                <a:tableStyleId>{5C22544A-7EE6-4342-B048-85BDC9FD1C3A}</a:tableStyleId>
              </a:tblPr>
              <a:tblGrid>
                <a:gridCol w="1626212">
                  <a:extLst>
                    <a:ext uri="{9D8B030D-6E8A-4147-A177-3AD203B41FA5}">
                      <a16:colId xmlns:a16="http://schemas.microsoft.com/office/drawing/2014/main" val="20000"/>
                    </a:ext>
                  </a:extLst>
                </a:gridCol>
                <a:gridCol w="1504246">
                  <a:extLst>
                    <a:ext uri="{9D8B030D-6E8A-4147-A177-3AD203B41FA5}">
                      <a16:colId xmlns:a16="http://schemas.microsoft.com/office/drawing/2014/main" val="20001"/>
                    </a:ext>
                  </a:extLst>
                </a:gridCol>
                <a:gridCol w="1422938">
                  <a:extLst>
                    <a:ext uri="{9D8B030D-6E8A-4147-A177-3AD203B41FA5}">
                      <a16:colId xmlns:a16="http://schemas.microsoft.com/office/drawing/2014/main" val="20002"/>
                    </a:ext>
                  </a:extLst>
                </a:gridCol>
                <a:gridCol w="1422938">
                  <a:extLst>
                    <a:ext uri="{9D8B030D-6E8A-4147-A177-3AD203B41FA5}">
                      <a16:colId xmlns:a16="http://schemas.microsoft.com/office/drawing/2014/main" val="20003"/>
                    </a:ext>
                  </a:extLst>
                </a:gridCol>
              </a:tblGrid>
              <a:tr h="304800">
                <a:tc>
                  <a:txBody>
                    <a:bodyPr/>
                    <a:lstStyle/>
                    <a:p>
                      <a:pPr lvl="0" algn="ctr">
                        <a:lnSpc>
                          <a:spcPct val="100000"/>
                        </a:lnSpc>
                      </a:pPr>
                      <a:r>
                        <a:rPr lang="fa-IR" altLang="ko-KR" sz="1400" b="1" spc="0" dirty="0">
                          <a:solidFill>
                            <a:schemeClr val="bg1"/>
                          </a:solidFill>
                          <a:latin typeface="+mn-lt"/>
                          <a:cs typeface="Arial" pitchFamily="34" charset="0"/>
                        </a:rPr>
                        <a:t>محتوا</a:t>
                      </a:r>
                      <a:endParaRPr lang="en-JM" altLang="ko-KR" sz="1400" b="1" spc="0" dirty="0">
                        <a:solidFill>
                          <a:schemeClr val="bg1"/>
                        </a:solidFill>
                        <a:latin typeface="+mn-lt"/>
                        <a:cs typeface="Arial" pitchFamily="34" charset="0"/>
                      </a:endParaRPr>
                    </a:p>
                  </a:txBody>
                  <a:tcPr anchor="ctr">
                    <a:lnL w="12700" cap="flat" cmpd="sng" algn="ctr">
                      <a:solidFill>
                        <a:schemeClr val="tx1"/>
                      </a:solidFill>
                      <a:prstDash val="solid"/>
                      <a:round/>
                      <a:headEnd type="none" w="med" len="med"/>
                      <a:tailEnd type="none" w="med" len="med"/>
                    </a:lnL>
                    <a:lnR w="12700" cmpd="sng">
                      <a:noFill/>
                    </a:lnR>
                    <a:lnT w="19050" cap="flat" cmpd="sng" algn="ctr">
                      <a:solidFill>
                        <a:srgbClr val="57687C"/>
                      </a:solidFill>
                      <a:prstDash val="solid"/>
                      <a:round/>
                      <a:headEnd type="none" w="med" len="med"/>
                      <a:tailEnd type="none" w="med" len="med"/>
                    </a:lnT>
                    <a:lnB w="19050" cap="flat" cmpd="sng" algn="ctr">
                      <a:solidFill>
                        <a:srgbClr val="57687C"/>
                      </a:solidFill>
                      <a:prstDash val="solid"/>
                      <a:round/>
                      <a:headEnd type="none" w="med" len="med"/>
                      <a:tailEnd type="none" w="med" len="med"/>
                    </a:lnB>
                    <a:lnTlToBr w="12700" cmpd="sng">
                      <a:noFill/>
                      <a:prstDash val="solid"/>
                    </a:lnTlToBr>
                    <a:lnBlToTr w="12700" cmpd="sng">
                      <a:noFill/>
                      <a:prstDash val="solid"/>
                    </a:lnBlToTr>
                    <a:solidFill>
                      <a:schemeClr val="accent6"/>
                    </a:solidFill>
                  </a:tcPr>
                </a:tc>
                <a:tc>
                  <a:txBody>
                    <a:bodyPr/>
                    <a:lstStyle/>
                    <a:p>
                      <a:pPr lvl="0" algn="ctr">
                        <a:lnSpc>
                          <a:spcPct val="100000"/>
                        </a:lnSpc>
                      </a:pPr>
                      <a:r>
                        <a:rPr lang="en-JM" altLang="ko-KR" sz="1400" b="1" spc="0" dirty="0">
                          <a:solidFill>
                            <a:schemeClr val="bg1"/>
                          </a:solidFill>
                          <a:latin typeface="+mn-lt"/>
                          <a:cs typeface="Arial" pitchFamily="34" charset="0"/>
                        </a:rPr>
                        <a:t>A </a:t>
                      </a:r>
                      <a:r>
                        <a:rPr lang="fa-IR" altLang="ko-KR" sz="1400" b="1" spc="0" dirty="0">
                          <a:solidFill>
                            <a:schemeClr val="bg1"/>
                          </a:solidFill>
                          <a:latin typeface="+mn-lt"/>
                          <a:cs typeface="Arial" pitchFamily="34" charset="0"/>
                        </a:rPr>
                        <a:t>عنوان</a:t>
                      </a:r>
                      <a:endParaRPr lang="en-JM" altLang="ko-KR" sz="1400" b="1" spc="0" dirty="0">
                        <a:solidFill>
                          <a:schemeClr val="bg1"/>
                        </a:solidFill>
                        <a:latin typeface="+mn-lt"/>
                        <a:cs typeface="Arial" pitchFamily="34" charset="0"/>
                      </a:endParaRPr>
                    </a:p>
                  </a:txBody>
                  <a:tcPr anchor="ctr">
                    <a:lnL w="12700" cmpd="sng">
                      <a:noFill/>
                    </a:lnL>
                    <a:lnR w="12700" cmpd="sng">
                      <a:noFill/>
                    </a:lnR>
                    <a:lnT w="19050" cap="flat" cmpd="sng" algn="ctr">
                      <a:solidFill>
                        <a:srgbClr val="57687C"/>
                      </a:solidFill>
                      <a:prstDash val="solid"/>
                      <a:round/>
                      <a:headEnd type="none" w="med" len="med"/>
                      <a:tailEnd type="none" w="med" len="med"/>
                    </a:lnT>
                    <a:lnB w="19050" cap="flat" cmpd="sng" algn="ctr">
                      <a:solidFill>
                        <a:srgbClr val="57687C"/>
                      </a:solidFill>
                      <a:prstDash val="solid"/>
                      <a:round/>
                      <a:headEnd type="none" w="med" len="med"/>
                      <a:tailEnd type="none" w="med" len="med"/>
                    </a:lnB>
                    <a:lnTlToBr w="12700" cmpd="sng">
                      <a:noFill/>
                      <a:prstDash val="solid"/>
                    </a:lnTlToBr>
                    <a:lnBlToTr w="12700" cmpd="sng">
                      <a:noFill/>
                      <a:prstDash val="solid"/>
                    </a:lnBlToTr>
                    <a:solidFill>
                      <a:schemeClr val="accent1"/>
                    </a:solidFill>
                  </a:tcPr>
                </a:tc>
                <a:tc>
                  <a:txBody>
                    <a:bodyPr/>
                    <a:lstStyle/>
                    <a:p>
                      <a:pPr lvl="0" algn="ctr">
                        <a:lnSpc>
                          <a:spcPct val="100000"/>
                        </a:lnSpc>
                      </a:pPr>
                      <a:r>
                        <a:rPr lang="en-JM" altLang="ko-KR" sz="1400" b="1" spc="0" dirty="0">
                          <a:solidFill>
                            <a:schemeClr val="bg1"/>
                          </a:solidFill>
                          <a:latin typeface="+mn-lt"/>
                          <a:cs typeface="Arial" pitchFamily="34" charset="0"/>
                        </a:rPr>
                        <a:t>B </a:t>
                      </a:r>
                      <a:r>
                        <a:rPr lang="fa-IR" altLang="ko-KR" sz="1400" b="1" spc="0" dirty="0">
                          <a:solidFill>
                            <a:schemeClr val="bg1"/>
                          </a:solidFill>
                          <a:latin typeface="+mn-lt"/>
                          <a:cs typeface="Arial" pitchFamily="34" charset="0"/>
                        </a:rPr>
                        <a:t>عنوان</a:t>
                      </a:r>
                      <a:endParaRPr lang="en-JM" altLang="ko-KR" sz="1400" b="1" spc="0" dirty="0">
                        <a:solidFill>
                          <a:schemeClr val="bg1"/>
                        </a:solidFill>
                        <a:latin typeface="+mn-lt"/>
                        <a:cs typeface="Arial" pitchFamily="34" charset="0"/>
                      </a:endParaRPr>
                    </a:p>
                  </a:txBody>
                  <a:tcPr anchor="ctr">
                    <a:lnL w="12700" cmpd="sng">
                      <a:noFill/>
                    </a:lnL>
                    <a:lnR w="12700" cmpd="sng">
                      <a:noFill/>
                    </a:lnR>
                    <a:lnT w="19050" cap="flat" cmpd="sng" algn="ctr">
                      <a:solidFill>
                        <a:srgbClr val="57687C"/>
                      </a:solidFill>
                      <a:prstDash val="solid"/>
                      <a:round/>
                      <a:headEnd type="none" w="med" len="med"/>
                      <a:tailEnd type="none" w="med" len="med"/>
                    </a:lnT>
                    <a:lnB w="19050" cap="flat" cmpd="sng" algn="ctr">
                      <a:solidFill>
                        <a:srgbClr val="57687C"/>
                      </a:solidFill>
                      <a:prstDash val="solid"/>
                      <a:round/>
                      <a:headEnd type="none" w="med" len="med"/>
                      <a:tailEnd type="none" w="med" len="med"/>
                    </a:lnB>
                    <a:lnTlToBr w="12700" cmpd="sng">
                      <a:noFill/>
                      <a:prstDash val="solid"/>
                    </a:lnTlToBr>
                    <a:lnBlToTr w="12700" cmpd="sng">
                      <a:noFill/>
                      <a:prstDash val="solid"/>
                    </a:lnBlToTr>
                    <a:solidFill>
                      <a:schemeClr val="accent1"/>
                    </a:solidFill>
                  </a:tcPr>
                </a:tc>
                <a:tc>
                  <a:txBody>
                    <a:bodyPr/>
                    <a:lstStyle/>
                    <a:p>
                      <a:pPr marL="0" marR="0" lvl="0" indent="0" algn="ctr" defTabSz="914400" rtl="0" eaLnBrk="1" fontAlgn="auto" latinLnBrk="1" hangingPunct="1">
                        <a:lnSpc>
                          <a:spcPct val="100000"/>
                        </a:lnSpc>
                        <a:spcBef>
                          <a:spcPts val="0"/>
                        </a:spcBef>
                        <a:spcAft>
                          <a:spcPts val="0"/>
                        </a:spcAft>
                        <a:buClrTx/>
                        <a:buSzTx/>
                        <a:buFontTx/>
                        <a:buNone/>
                        <a:tabLst/>
                        <a:defRPr/>
                      </a:pPr>
                      <a:r>
                        <a:rPr lang="en-JM" altLang="ko-KR" sz="1400" b="1" spc="0" dirty="0">
                          <a:solidFill>
                            <a:schemeClr val="bg1"/>
                          </a:solidFill>
                          <a:latin typeface="+mn-lt"/>
                          <a:cs typeface="Arial" pitchFamily="34" charset="0"/>
                        </a:rPr>
                        <a:t>C </a:t>
                      </a:r>
                      <a:r>
                        <a:rPr lang="fa-IR" altLang="ko-KR" sz="1400" b="1" spc="0" dirty="0">
                          <a:solidFill>
                            <a:schemeClr val="bg1"/>
                          </a:solidFill>
                          <a:latin typeface="+mn-lt"/>
                          <a:cs typeface="Arial" pitchFamily="34" charset="0"/>
                        </a:rPr>
                        <a:t>عنوان</a:t>
                      </a:r>
                      <a:endParaRPr lang="en-JM" altLang="ko-KR" sz="1400" b="1" spc="0" dirty="0">
                        <a:solidFill>
                          <a:schemeClr val="bg1"/>
                        </a:solidFill>
                        <a:latin typeface="+mn-lt"/>
                        <a:cs typeface="Arial" pitchFamily="34" charset="0"/>
                      </a:endParaRPr>
                    </a:p>
                  </a:txBody>
                  <a:tcPr anchor="ctr">
                    <a:lnL w="12700" cmpd="sng">
                      <a:noFill/>
                    </a:lnL>
                    <a:lnR w="12700" cap="flat" cmpd="sng" algn="ctr">
                      <a:solidFill>
                        <a:schemeClr val="tx1"/>
                      </a:solidFill>
                      <a:prstDash val="solid"/>
                      <a:round/>
                      <a:headEnd type="none" w="med" len="med"/>
                      <a:tailEnd type="none" w="med" len="med"/>
                    </a:lnR>
                    <a:lnT w="19050" cap="flat" cmpd="sng" algn="ctr">
                      <a:solidFill>
                        <a:srgbClr val="57687C"/>
                      </a:solidFill>
                      <a:prstDash val="solid"/>
                      <a:round/>
                      <a:headEnd type="none" w="med" len="med"/>
                      <a:tailEnd type="none" w="med" len="med"/>
                    </a:lnT>
                    <a:lnB w="19050" cap="flat" cmpd="sng" algn="ctr">
                      <a:solidFill>
                        <a:srgbClr val="57687C"/>
                      </a:solidFill>
                      <a:prstDash val="solid"/>
                      <a:round/>
                      <a:headEnd type="none" w="med" len="med"/>
                      <a:tailEnd type="none" w="med" len="med"/>
                    </a:lnB>
                    <a:lnTlToBr w="12700" cmpd="sng">
                      <a:noFill/>
                      <a:prstDash val="solid"/>
                    </a:lnTlToBr>
                    <a:lnBlToTr w="12700" cmpd="sng">
                      <a:noFill/>
                      <a:prstDash val="solid"/>
                    </a:lnBlToTr>
                    <a:solidFill>
                      <a:schemeClr val="accent1"/>
                    </a:solidFill>
                  </a:tcPr>
                </a:tc>
                <a:extLst>
                  <a:ext uri="{0D108BD9-81ED-4DB2-BD59-A6C34878D82A}">
                    <a16:rowId xmlns:a16="http://schemas.microsoft.com/office/drawing/2014/main" val="10000"/>
                  </a:ext>
                </a:extLst>
              </a:tr>
              <a:tr h="274320">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JM" altLang="ko-KR" sz="1200" b="0" kern="1200" dirty="0">
                          <a:solidFill>
                            <a:schemeClr val="tx1">
                              <a:lumMod val="75000"/>
                              <a:lumOff val="25000"/>
                            </a:schemeClr>
                          </a:solidFill>
                          <a:latin typeface="+mn-lt"/>
                          <a:cs typeface="Arial" pitchFamily="34" charset="0"/>
                        </a:rPr>
                        <a:t>Content Here</a:t>
                      </a:r>
                      <a:endParaRPr lang="en-JM" altLang="ko-KR" sz="1200" b="0" dirty="0">
                        <a:solidFill>
                          <a:schemeClr val="tx1">
                            <a:lumMod val="75000"/>
                            <a:lumOff val="25000"/>
                          </a:schemeClr>
                        </a:solidFill>
                        <a:latin typeface="+mn-lt"/>
                        <a:cs typeface="Arial" pitchFamily="34" charset="0"/>
                      </a:endParaRPr>
                    </a:p>
                  </a:txBody>
                  <a:tcPr anchor="ctr">
                    <a:lnL w="12700" cmpd="sng">
                      <a:noFill/>
                    </a:lnL>
                    <a:lnR w="12700" cmpd="sng">
                      <a:noFill/>
                    </a:lnR>
                    <a:lnT w="19050" cap="flat" cmpd="sng" algn="ctr">
                      <a:solidFill>
                        <a:srgbClr val="57687C"/>
                      </a:solidFill>
                      <a:prstDash val="solid"/>
                      <a:round/>
                      <a:headEnd type="none" w="med" len="med"/>
                      <a:tailEnd type="none" w="med" len="med"/>
                    </a:lnT>
                    <a:lnB w="9525" cap="flat" cmpd="sng" algn="ctr">
                      <a:noFill/>
                      <a:prstDash val="sysDash"/>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altLang="ko-KR" sz="1200" dirty="0">
                          <a:solidFill>
                            <a:schemeClr val="tx1">
                              <a:lumMod val="75000"/>
                              <a:lumOff val="25000"/>
                            </a:schemeClr>
                          </a:solidFill>
                          <a:latin typeface="+mn-lt"/>
                          <a:cs typeface="Arial" pitchFamily="34" charset="0"/>
                        </a:rPr>
                        <a:t>Text Here</a:t>
                      </a:r>
                      <a:endParaRPr lang="en-JM" sz="1200" dirty="0">
                        <a:solidFill>
                          <a:schemeClr val="tx1">
                            <a:lumMod val="75000"/>
                            <a:lumOff val="25000"/>
                          </a:schemeClr>
                        </a:solidFill>
                        <a:latin typeface="+mn-lt"/>
                        <a:cs typeface="Arial" pitchFamily="34" charset="0"/>
                      </a:endParaRPr>
                    </a:p>
                  </a:txBody>
                  <a:tcPr anchor="ctr">
                    <a:lnL w="12700" cmpd="sng">
                      <a:noFill/>
                    </a:lnL>
                    <a:lnR w="12700" cmpd="sng">
                      <a:noFill/>
                    </a:lnR>
                    <a:lnT w="19050" cap="flat" cmpd="sng" algn="ctr">
                      <a:solidFill>
                        <a:srgbClr val="57687C"/>
                      </a:solidFill>
                      <a:prstDash val="solid"/>
                      <a:round/>
                      <a:headEnd type="none" w="med" len="med"/>
                      <a:tailEnd type="none" w="med" len="med"/>
                    </a:lnT>
                    <a:lnB w="9525" cap="flat" cmpd="sng" algn="ctr">
                      <a:noFill/>
                      <a:prstDash val="sysDash"/>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JM" altLang="ko-KR" sz="1200" b="0" kern="1200" dirty="0">
                          <a:solidFill>
                            <a:schemeClr val="tx1">
                              <a:lumMod val="75000"/>
                              <a:lumOff val="25000"/>
                            </a:schemeClr>
                          </a:solidFill>
                          <a:latin typeface="+mn-lt"/>
                          <a:cs typeface="Arial" pitchFamily="34" charset="0"/>
                        </a:rPr>
                        <a:t>Content Here</a:t>
                      </a:r>
                      <a:endParaRPr lang="en-JM" altLang="ko-KR" sz="1200" b="0" dirty="0">
                        <a:solidFill>
                          <a:schemeClr val="tx1">
                            <a:lumMod val="75000"/>
                            <a:lumOff val="25000"/>
                          </a:schemeClr>
                        </a:solidFill>
                        <a:latin typeface="+mn-lt"/>
                        <a:cs typeface="Arial" pitchFamily="34" charset="0"/>
                      </a:endParaRPr>
                    </a:p>
                  </a:txBody>
                  <a:tcPr anchor="ctr">
                    <a:lnL w="12700" cmpd="sng">
                      <a:noFill/>
                    </a:lnL>
                    <a:lnR w="12700" cmpd="sng">
                      <a:noFill/>
                    </a:lnR>
                    <a:lnT w="19050" cap="flat" cmpd="sng" algn="ctr">
                      <a:solidFill>
                        <a:srgbClr val="57687C"/>
                      </a:solidFill>
                      <a:prstDash val="solid"/>
                      <a:round/>
                      <a:headEnd type="none" w="med" len="med"/>
                      <a:tailEnd type="none" w="med" len="med"/>
                    </a:lnT>
                    <a:lnB w="9525" cap="flat" cmpd="sng" algn="ctr">
                      <a:noFill/>
                      <a:prstDash val="sysDash"/>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altLang="ko-KR" sz="1200" b="0" dirty="0">
                          <a:solidFill>
                            <a:schemeClr val="tx1">
                              <a:lumMod val="75000"/>
                              <a:lumOff val="25000"/>
                            </a:schemeClr>
                          </a:solidFill>
                          <a:latin typeface="+mn-lt"/>
                          <a:cs typeface="Arial" pitchFamily="34" charset="0"/>
                        </a:rPr>
                        <a:t>Text Here</a:t>
                      </a:r>
                      <a:endParaRPr lang="en-JM" sz="1200" b="0" dirty="0">
                        <a:solidFill>
                          <a:schemeClr val="tx1">
                            <a:lumMod val="75000"/>
                            <a:lumOff val="25000"/>
                          </a:schemeClr>
                        </a:solidFill>
                        <a:latin typeface="+mn-lt"/>
                        <a:cs typeface="Arial" pitchFamily="34" charset="0"/>
                      </a:endParaRPr>
                    </a:p>
                  </a:txBody>
                  <a:tcPr anchor="ctr">
                    <a:lnL w="12700" cmpd="sng">
                      <a:noFill/>
                    </a:lnL>
                    <a:lnR w="12700" cmpd="sng">
                      <a:noFill/>
                    </a:lnR>
                    <a:lnT w="19050" cap="flat" cmpd="sng" algn="ctr">
                      <a:solidFill>
                        <a:srgbClr val="57687C"/>
                      </a:solidFill>
                      <a:prstDash val="solid"/>
                      <a:round/>
                      <a:headEnd type="none" w="med" len="med"/>
                      <a:tailEnd type="none" w="med" len="med"/>
                    </a:lnT>
                    <a:lnB w="9525" cap="flat" cmpd="sng" algn="ctr">
                      <a:noFill/>
                      <a:prstDash val="sysDash"/>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1"/>
                  </a:ext>
                </a:extLst>
              </a:tr>
              <a:tr h="305708">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altLang="ko-KR" sz="1200" b="0" dirty="0">
                          <a:solidFill>
                            <a:schemeClr val="tx1">
                              <a:lumMod val="75000"/>
                              <a:lumOff val="25000"/>
                            </a:schemeClr>
                          </a:solidFill>
                          <a:latin typeface="+mn-lt"/>
                          <a:cs typeface="Arial" pitchFamily="34" charset="0"/>
                        </a:rPr>
                        <a:t>Text Here</a:t>
                      </a:r>
                      <a:endParaRPr lang="en-JM" altLang="ko-KR" sz="1200" b="0" dirty="0">
                        <a:solidFill>
                          <a:schemeClr val="tx1">
                            <a:lumMod val="75000"/>
                            <a:lumOff val="25000"/>
                          </a:schemeClr>
                        </a:solidFill>
                        <a:latin typeface="+mn-lt"/>
                        <a:cs typeface="Arial" pitchFamily="34" charset="0"/>
                      </a:endParaRPr>
                    </a:p>
                  </a:txBody>
                  <a:tcPr anchor="ctr">
                    <a:lnL w="12700" cmpd="sng">
                      <a:noFill/>
                    </a:lnL>
                    <a:lnR w="12700" cmpd="sng">
                      <a:noFill/>
                    </a:lnR>
                    <a:lnT w="9525" cap="flat" cmpd="sng" algn="ctr">
                      <a:noFill/>
                      <a:prstDash val="sysDash"/>
                      <a:round/>
                      <a:headEnd type="none" w="med" len="med"/>
                      <a:tailEnd type="none" w="med" len="med"/>
                    </a:lnT>
                    <a:lnB w="9525" cap="flat" cmpd="sng" algn="ctr">
                      <a:noFill/>
                      <a:prstDash val="sysDash"/>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JM" sz="1200" kern="1200" dirty="0">
                          <a:solidFill>
                            <a:schemeClr val="tx1">
                              <a:lumMod val="75000"/>
                              <a:lumOff val="25000"/>
                            </a:schemeClr>
                          </a:solidFill>
                          <a:latin typeface="+mn-lt"/>
                          <a:cs typeface="Arial" pitchFamily="34" charset="0"/>
                        </a:rPr>
                        <a:t>Content Here</a:t>
                      </a:r>
                      <a:endParaRPr lang="en-JM" sz="1200" dirty="0">
                        <a:solidFill>
                          <a:schemeClr val="tx1">
                            <a:lumMod val="75000"/>
                            <a:lumOff val="25000"/>
                          </a:schemeClr>
                        </a:solidFill>
                        <a:latin typeface="+mn-lt"/>
                        <a:cs typeface="Arial" pitchFamily="34" charset="0"/>
                      </a:endParaRPr>
                    </a:p>
                  </a:txBody>
                  <a:tcPr anchor="ctr">
                    <a:lnL w="12700" cmpd="sng">
                      <a:noFill/>
                    </a:lnL>
                    <a:lnR w="12700" cmpd="sng">
                      <a:noFill/>
                    </a:lnR>
                    <a:lnT w="9525" cap="flat" cmpd="sng" algn="ctr">
                      <a:noFill/>
                      <a:prstDash val="sysDash"/>
                      <a:round/>
                      <a:headEnd type="none" w="med" len="med"/>
                      <a:tailEnd type="none" w="med" len="med"/>
                    </a:lnT>
                    <a:lnB w="9525" cap="flat" cmpd="sng" algn="ctr">
                      <a:noFill/>
                      <a:prstDash val="sysDash"/>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altLang="ko-KR" sz="1200" b="0" dirty="0">
                          <a:solidFill>
                            <a:schemeClr val="tx1">
                              <a:lumMod val="75000"/>
                              <a:lumOff val="25000"/>
                            </a:schemeClr>
                          </a:solidFill>
                          <a:latin typeface="+mn-lt"/>
                          <a:cs typeface="Arial" pitchFamily="34" charset="0"/>
                        </a:rPr>
                        <a:t>Text Here</a:t>
                      </a:r>
                      <a:endParaRPr lang="en-JM" altLang="ko-KR" sz="1200" b="0" dirty="0">
                        <a:solidFill>
                          <a:schemeClr val="tx1">
                            <a:lumMod val="75000"/>
                            <a:lumOff val="25000"/>
                          </a:schemeClr>
                        </a:solidFill>
                        <a:latin typeface="+mn-lt"/>
                        <a:cs typeface="Arial" pitchFamily="34" charset="0"/>
                      </a:endParaRPr>
                    </a:p>
                  </a:txBody>
                  <a:tcPr anchor="ctr">
                    <a:lnL w="12700" cmpd="sng">
                      <a:noFill/>
                    </a:lnL>
                    <a:lnR w="12700" cmpd="sng">
                      <a:noFill/>
                    </a:lnR>
                    <a:lnT w="9525" cap="flat" cmpd="sng" algn="ctr">
                      <a:noFill/>
                      <a:prstDash val="sysDash"/>
                      <a:round/>
                      <a:headEnd type="none" w="med" len="med"/>
                      <a:tailEnd type="none" w="med" len="med"/>
                    </a:lnT>
                    <a:lnB w="9525" cap="flat" cmpd="sng" algn="ctr">
                      <a:noFill/>
                      <a:prstDash val="sysDash"/>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JM" sz="1200" b="0" kern="1200" dirty="0">
                          <a:solidFill>
                            <a:schemeClr val="tx1">
                              <a:lumMod val="75000"/>
                              <a:lumOff val="25000"/>
                            </a:schemeClr>
                          </a:solidFill>
                          <a:latin typeface="+mn-lt"/>
                          <a:cs typeface="Arial" pitchFamily="34" charset="0"/>
                        </a:rPr>
                        <a:t>Content Here</a:t>
                      </a:r>
                      <a:endParaRPr lang="en-JM" sz="1200" b="0" dirty="0">
                        <a:solidFill>
                          <a:schemeClr val="tx1">
                            <a:lumMod val="75000"/>
                            <a:lumOff val="25000"/>
                          </a:schemeClr>
                        </a:solidFill>
                        <a:latin typeface="+mn-lt"/>
                        <a:cs typeface="Arial" pitchFamily="34" charset="0"/>
                      </a:endParaRPr>
                    </a:p>
                  </a:txBody>
                  <a:tcPr anchor="ctr">
                    <a:lnL w="12700" cmpd="sng">
                      <a:noFill/>
                    </a:lnL>
                    <a:lnR w="12700" cmpd="sng">
                      <a:noFill/>
                    </a:lnR>
                    <a:lnT w="9525" cap="flat" cmpd="sng" algn="ctr">
                      <a:noFill/>
                      <a:prstDash val="sysDash"/>
                      <a:round/>
                      <a:headEnd type="none" w="med" len="med"/>
                      <a:tailEnd type="none" w="med" len="med"/>
                    </a:lnT>
                    <a:lnB w="9525" cap="flat" cmpd="sng" algn="ctr">
                      <a:noFill/>
                      <a:prstDash val="sysDash"/>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2"/>
                  </a:ext>
                </a:extLst>
              </a:tr>
              <a:tr h="305708">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JM" altLang="ko-KR" sz="1200" b="0" kern="1200" dirty="0">
                          <a:solidFill>
                            <a:schemeClr val="tx1">
                              <a:lumMod val="75000"/>
                              <a:lumOff val="25000"/>
                            </a:schemeClr>
                          </a:solidFill>
                          <a:latin typeface="+mn-lt"/>
                          <a:cs typeface="Arial" pitchFamily="34" charset="0"/>
                        </a:rPr>
                        <a:t>Content Here</a:t>
                      </a:r>
                      <a:endParaRPr lang="en-JM" altLang="ko-KR" sz="1200" b="0" dirty="0">
                        <a:solidFill>
                          <a:schemeClr val="tx1">
                            <a:lumMod val="75000"/>
                            <a:lumOff val="25000"/>
                          </a:schemeClr>
                        </a:solidFill>
                        <a:latin typeface="+mn-lt"/>
                        <a:cs typeface="Arial" pitchFamily="34" charset="0"/>
                      </a:endParaRPr>
                    </a:p>
                  </a:txBody>
                  <a:tcPr anchor="ctr">
                    <a:lnL w="12700" cmpd="sng">
                      <a:noFill/>
                    </a:lnL>
                    <a:lnR w="12700" cmpd="sng">
                      <a:noFill/>
                    </a:lnR>
                    <a:lnT w="9525" cap="flat" cmpd="sng" algn="ctr">
                      <a:noFill/>
                      <a:prstDash val="sysDash"/>
                      <a:round/>
                      <a:headEnd type="none" w="med" len="med"/>
                      <a:tailEnd type="none" w="med" len="med"/>
                    </a:lnT>
                    <a:lnB w="19050" cap="flat" cmpd="sng" algn="ctr">
                      <a:solidFill>
                        <a:srgbClr val="57687C"/>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altLang="ko-KR" sz="1200" dirty="0">
                          <a:solidFill>
                            <a:schemeClr val="tx1">
                              <a:lumMod val="75000"/>
                              <a:lumOff val="25000"/>
                            </a:schemeClr>
                          </a:solidFill>
                          <a:latin typeface="+mn-lt"/>
                          <a:cs typeface="Arial" pitchFamily="34" charset="0"/>
                        </a:rPr>
                        <a:t>Text Here</a:t>
                      </a:r>
                      <a:endParaRPr lang="en-JM" altLang="ko-KR" sz="1200" dirty="0">
                        <a:solidFill>
                          <a:schemeClr val="tx1">
                            <a:lumMod val="75000"/>
                            <a:lumOff val="25000"/>
                          </a:schemeClr>
                        </a:solidFill>
                        <a:latin typeface="+mn-lt"/>
                        <a:cs typeface="Arial" pitchFamily="34" charset="0"/>
                      </a:endParaRPr>
                    </a:p>
                  </a:txBody>
                  <a:tcPr anchor="ctr">
                    <a:lnL w="12700" cmpd="sng">
                      <a:noFill/>
                    </a:lnL>
                    <a:lnR w="12700" cmpd="sng">
                      <a:noFill/>
                    </a:lnR>
                    <a:lnT w="9525" cap="flat" cmpd="sng" algn="ctr">
                      <a:noFill/>
                      <a:prstDash val="sysDash"/>
                      <a:round/>
                      <a:headEnd type="none" w="med" len="med"/>
                      <a:tailEnd type="none" w="med" len="med"/>
                    </a:lnT>
                    <a:lnB w="19050" cap="flat" cmpd="sng" algn="ctr">
                      <a:solidFill>
                        <a:srgbClr val="57687C"/>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JM" altLang="ko-KR" sz="1200" b="0" kern="1200" dirty="0">
                          <a:solidFill>
                            <a:schemeClr val="tx1">
                              <a:lumMod val="75000"/>
                              <a:lumOff val="25000"/>
                            </a:schemeClr>
                          </a:solidFill>
                          <a:latin typeface="+mn-lt"/>
                          <a:cs typeface="Arial" pitchFamily="34" charset="0"/>
                        </a:rPr>
                        <a:t>Content Here</a:t>
                      </a:r>
                      <a:endParaRPr lang="en-JM" altLang="ko-KR" sz="1200" b="0" dirty="0">
                        <a:solidFill>
                          <a:schemeClr val="tx1">
                            <a:lumMod val="75000"/>
                            <a:lumOff val="25000"/>
                          </a:schemeClr>
                        </a:solidFill>
                        <a:latin typeface="+mn-lt"/>
                        <a:cs typeface="Arial" pitchFamily="34" charset="0"/>
                      </a:endParaRPr>
                    </a:p>
                  </a:txBody>
                  <a:tcPr anchor="ctr">
                    <a:lnL w="12700" cmpd="sng">
                      <a:noFill/>
                    </a:lnL>
                    <a:lnR w="12700" cmpd="sng">
                      <a:noFill/>
                    </a:lnR>
                    <a:lnT w="9525" cap="flat" cmpd="sng" algn="ctr">
                      <a:noFill/>
                      <a:prstDash val="sysDash"/>
                      <a:round/>
                      <a:headEnd type="none" w="med" len="med"/>
                      <a:tailEnd type="none" w="med" len="med"/>
                    </a:lnT>
                    <a:lnB w="19050" cap="flat" cmpd="sng" algn="ctr">
                      <a:solidFill>
                        <a:srgbClr val="57687C"/>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altLang="ko-KR" sz="1200" b="0" dirty="0">
                          <a:solidFill>
                            <a:schemeClr val="tx1">
                              <a:lumMod val="75000"/>
                              <a:lumOff val="25000"/>
                            </a:schemeClr>
                          </a:solidFill>
                          <a:latin typeface="+mn-lt"/>
                          <a:cs typeface="Arial" pitchFamily="34" charset="0"/>
                        </a:rPr>
                        <a:t>Text Here</a:t>
                      </a:r>
                      <a:endParaRPr lang="en-JM" altLang="ko-KR" sz="1200" b="0" dirty="0">
                        <a:solidFill>
                          <a:schemeClr val="tx1">
                            <a:lumMod val="75000"/>
                            <a:lumOff val="25000"/>
                          </a:schemeClr>
                        </a:solidFill>
                        <a:latin typeface="+mn-lt"/>
                        <a:cs typeface="Arial" pitchFamily="34" charset="0"/>
                      </a:endParaRPr>
                    </a:p>
                  </a:txBody>
                  <a:tcPr anchor="ctr">
                    <a:lnL w="12700" cmpd="sng">
                      <a:noFill/>
                    </a:lnL>
                    <a:lnR w="12700" cmpd="sng">
                      <a:noFill/>
                    </a:lnR>
                    <a:lnT w="9525" cap="flat" cmpd="sng" algn="ctr">
                      <a:noFill/>
                      <a:prstDash val="sysDash"/>
                      <a:round/>
                      <a:headEnd type="none" w="med" len="med"/>
                      <a:tailEnd type="none" w="med" len="med"/>
                    </a:lnT>
                    <a:lnB w="19050" cap="flat" cmpd="sng" algn="ctr">
                      <a:solidFill>
                        <a:srgbClr val="57687C"/>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3"/>
                  </a:ext>
                </a:extLst>
              </a:tr>
            </a:tbl>
          </a:graphicData>
        </a:graphic>
      </p:graphicFrame>
      <p:graphicFrame>
        <p:nvGraphicFramePr>
          <p:cNvPr id="4" name="Table Placeholder 5">
            <a:extLst>
              <a:ext uri="{FF2B5EF4-FFF2-40B4-BE49-F238E27FC236}">
                <a16:creationId xmlns:a16="http://schemas.microsoft.com/office/drawing/2014/main" id="{36C496B3-BFF4-417E-81A4-5898AAAAA6CA}"/>
              </a:ext>
            </a:extLst>
          </p:cNvPr>
          <p:cNvGraphicFramePr>
            <a:graphicFrameLocks/>
          </p:cNvGraphicFramePr>
          <p:nvPr>
            <p:extLst>
              <p:ext uri="{D42A27DB-BD31-4B8C-83A1-F6EECF244321}">
                <p14:modId xmlns:p14="http://schemas.microsoft.com/office/powerpoint/2010/main" val="359676114"/>
              </p:ext>
            </p:extLst>
          </p:nvPr>
        </p:nvGraphicFramePr>
        <p:xfrm>
          <a:off x="913352" y="4096892"/>
          <a:ext cx="5976334" cy="1190536"/>
        </p:xfrm>
        <a:graphic>
          <a:graphicData uri="http://schemas.openxmlformats.org/drawingml/2006/table">
            <a:tbl>
              <a:tblPr firstRow="1" lastCol="1" bandRow="1" bandCol="1">
                <a:tableStyleId>{5C22544A-7EE6-4342-B048-85BDC9FD1C3A}</a:tableStyleId>
              </a:tblPr>
              <a:tblGrid>
                <a:gridCol w="1626212">
                  <a:extLst>
                    <a:ext uri="{9D8B030D-6E8A-4147-A177-3AD203B41FA5}">
                      <a16:colId xmlns:a16="http://schemas.microsoft.com/office/drawing/2014/main" val="20000"/>
                    </a:ext>
                  </a:extLst>
                </a:gridCol>
                <a:gridCol w="1504246">
                  <a:extLst>
                    <a:ext uri="{9D8B030D-6E8A-4147-A177-3AD203B41FA5}">
                      <a16:colId xmlns:a16="http://schemas.microsoft.com/office/drawing/2014/main" val="20001"/>
                    </a:ext>
                  </a:extLst>
                </a:gridCol>
                <a:gridCol w="1422938">
                  <a:extLst>
                    <a:ext uri="{9D8B030D-6E8A-4147-A177-3AD203B41FA5}">
                      <a16:colId xmlns:a16="http://schemas.microsoft.com/office/drawing/2014/main" val="20002"/>
                    </a:ext>
                  </a:extLst>
                </a:gridCol>
                <a:gridCol w="1422938">
                  <a:extLst>
                    <a:ext uri="{9D8B030D-6E8A-4147-A177-3AD203B41FA5}">
                      <a16:colId xmlns:a16="http://schemas.microsoft.com/office/drawing/2014/main" val="20003"/>
                    </a:ext>
                  </a:extLst>
                </a:gridCol>
              </a:tblGrid>
              <a:tr h="304800">
                <a:tc>
                  <a:txBody>
                    <a:bodyPr/>
                    <a:lstStyle/>
                    <a:p>
                      <a:pPr lvl="0" algn="ctr">
                        <a:lnSpc>
                          <a:spcPct val="100000"/>
                        </a:lnSpc>
                      </a:pPr>
                      <a:r>
                        <a:rPr lang="fa-IR" altLang="ko-KR" sz="1400" b="1" spc="0" dirty="0">
                          <a:solidFill>
                            <a:schemeClr val="bg1"/>
                          </a:solidFill>
                          <a:latin typeface="+mn-lt"/>
                          <a:cs typeface="Arial" pitchFamily="34" charset="0"/>
                        </a:rPr>
                        <a:t>محتوا</a:t>
                      </a:r>
                      <a:endParaRPr lang="en-JM" altLang="ko-KR" sz="1400" b="1" spc="0" dirty="0">
                        <a:solidFill>
                          <a:schemeClr val="bg1"/>
                        </a:solidFill>
                        <a:latin typeface="+mn-lt"/>
                        <a:cs typeface="Arial" pitchFamily="34" charset="0"/>
                      </a:endParaRPr>
                    </a:p>
                  </a:txBody>
                  <a:tcPr anchor="ctr">
                    <a:lnL w="12700" cap="flat" cmpd="sng" algn="ctr">
                      <a:solidFill>
                        <a:schemeClr val="tx1"/>
                      </a:solidFill>
                      <a:prstDash val="solid"/>
                      <a:round/>
                      <a:headEnd type="none" w="med" len="med"/>
                      <a:tailEnd type="none" w="med" len="med"/>
                    </a:lnL>
                    <a:lnR w="12700" cmpd="sng">
                      <a:noFill/>
                    </a:lnR>
                    <a:lnT w="19050" cap="flat" cmpd="sng" algn="ctr">
                      <a:solidFill>
                        <a:srgbClr val="57687C"/>
                      </a:solidFill>
                      <a:prstDash val="solid"/>
                      <a:round/>
                      <a:headEnd type="none" w="med" len="med"/>
                      <a:tailEnd type="none" w="med" len="med"/>
                    </a:lnT>
                    <a:lnB w="19050" cap="flat" cmpd="sng" algn="ctr">
                      <a:solidFill>
                        <a:srgbClr val="57687C"/>
                      </a:solidFill>
                      <a:prstDash val="solid"/>
                      <a:round/>
                      <a:headEnd type="none" w="med" len="med"/>
                      <a:tailEnd type="none" w="med" len="med"/>
                    </a:lnB>
                    <a:lnTlToBr w="12700" cmpd="sng">
                      <a:noFill/>
                      <a:prstDash val="solid"/>
                    </a:lnTlToBr>
                    <a:lnBlToTr w="12700" cmpd="sng">
                      <a:noFill/>
                      <a:prstDash val="solid"/>
                    </a:lnBlToTr>
                    <a:solidFill>
                      <a:schemeClr val="accent6"/>
                    </a:solidFill>
                  </a:tcPr>
                </a:tc>
                <a:tc>
                  <a:txBody>
                    <a:bodyPr/>
                    <a:lstStyle/>
                    <a:p>
                      <a:pPr lvl="0" algn="ctr">
                        <a:lnSpc>
                          <a:spcPct val="100000"/>
                        </a:lnSpc>
                      </a:pPr>
                      <a:r>
                        <a:rPr lang="en-JM" altLang="ko-KR" sz="1400" b="1" spc="0" dirty="0">
                          <a:solidFill>
                            <a:schemeClr val="bg1"/>
                          </a:solidFill>
                          <a:latin typeface="+mn-lt"/>
                          <a:cs typeface="Arial" pitchFamily="34" charset="0"/>
                        </a:rPr>
                        <a:t>A </a:t>
                      </a:r>
                      <a:r>
                        <a:rPr lang="fa-IR" altLang="ko-KR" sz="1400" b="1" spc="0" dirty="0">
                          <a:solidFill>
                            <a:schemeClr val="bg1"/>
                          </a:solidFill>
                          <a:latin typeface="+mn-lt"/>
                          <a:cs typeface="Arial" pitchFamily="34" charset="0"/>
                        </a:rPr>
                        <a:t>عنوان</a:t>
                      </a:r>
                      <a:endParaRPr lang="en-JM" altLang="ko-KR" sz="1400" b="1" spc="0" dirty="0">
                        <a:solidFill>
                          <a:schemeClr val="bg1"/>
                        </a:solidFill>
                        <a:latin typeface="+mn-lt"/>
                        <a:cs typeface="Arial" pitchFamily="34" charset="0"/>
                      </a:endParaRPr>
                    </a:p>
                  </a:txBody>
                  <a:tcPr anchor="ctr">
                    <a:lnL w="12700" cmpd="sng">
                      <a:noFill/>
                    </a:lnL>
                    <a:lnR w="12700" cmpd="sng">
                      <a:noFill/>
                    </a:lnR>
                    <a:lnT w="19050" cap="flat" cmpd="sng" algn="ctr">
                      <a:solidFill>
                        <a:srgbClr val="57687C"/>
                      </a:solidFill>
                      <a:prstDash val="solid"/>
                      <a:round/>
                      <a:headEnd type="none" w="med" len="med"/>
                      <a:tailEnd type="none" w="med" len="med"/>
                    </a:lnT>
                    <a:lnB w="19050" cap="flat" cmpd="sng" algn="ctr">
                      <a:solidFill>
                        <a:srgbClr val="57687C"/>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a:txBody>
                    <a:bodyPr/>
                    <a:lstStyle/>
                    <a:p>
                      <a:pPr lvl="0" algn="ctr">
                        <a:lnSpc>
                          <a:spcPct val="100000"/>
                        </a:lnSpc>
                      </a:pPr>
                      <a:r>
                        <a:rPr lang="en-JM" altLang="ko-KR" sz="1400" b="1" spc="0" dirty="0">
                          <a:solidFill>
                            <a:schemeClr val="bg1"/>
                          </a:solidFill>
                          <a:latin typeface="+mn-lt"/>
                          <a:cs typeface="Arial" pitchFamily="34" charset="0"/>
                        </a:rPr>
                        <a:t>B </a:t>
                      </a:r>
                      <a:r>
                        <a:rPr lang="fa-IR" altLang="ko-KR" sz="1400" b="1" spc="0" dirty="0">
                          <a:solidFill>
                            <a:schemeClr val="bg1"/>
                          </a:solidFill>
                          <a:latin typeface="+mn-lt"/>
                          <a:cs typeface="Arial" pitchFamily="34" charset="0"/>
                        </a:rPr>
                        <a:t>عنوان</a:t>
                      </a:r>
                      <a:endParaRPr lang="en-JM" altLang="ko-KR" sz="1400" b="1" spc="0" dirty="0">
                        <a:solidFill>
                          <a:schemeClr val="bg1"/>
                        </a:solidFill>
                        <a:latin typeface="+mn-lt"/>
                        <a:cs typeface="Arial" pitchFamily="34" charset="0"/>
                      </a:endParaRPr>
                    </a:p>
                  </a:txBody>
                  <a:tcPr anchor="ctr">
                    <a:lnL w="12700" cmpd="sng">
                      <a:noFill/>
                    </a:lnL>
                    <a:lnR w="12700" cmpd="sng">
                      <a:noFill/>
                    </a:lnR>
                    <a:lnT w="19050" cap="flat" cmpd="sng" algn="ctr">
                      <a:solidFill>
                        <a:srgbClr val="57687C"/>
                      </a:solidFill>
                      <a:prstDash val="solid"/>
                      <a:round/>
                      <a:headEnd type="none" w="med" len="med"/>
                      <a:tailEnd type="none" w="med" len="med"/>
                    </a:lnT>
                    <a:lnB w="19050" cap="flat" cmpd="sng" algn="ctr">
                      <a:solidFill>
                        <a:srgbClr val="57687C"/>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a:txBody>
                    <a:bodyPr/>
                    <a:lstStyle/>
                    <a:p>
                      <a:pPr marL="0" marR="0" lvl="0" indent="0" algn="ctr" defTabSz="914400" rtl="0" eaLnBrk="1" fontAlgn="auto" latinLnBrk="1" hangingPunct="1">
                        <a:lnSpc>
                          <a:spcPct val="100000"/>
                        </a:lnSpc>
                        <a:spcBef>
                          <a:spcPts val="0"/>
                        </a:spcBef>
                        <a:spcAft>
                          <a:spcPts val="0"/>
                        </a:spcAft>
                        <a:buClrTx/>
                        <a:buSzTx/>
                        <a:buFontTx/>
                        <a:buNone/>
                        <a:tabLst/>
                        <a:defRPr/>
                      </a:pPr>
                      <a:r>
                        <a:rPr lang="en-JM" altLang="ko-KR" sz="1400" b="1" spc="0" dirty="0">
                          <a:solidFill>
                            <a:schemeClr val="bg1"/>
                          </a:solidFill>
                          <a:latin typeface="+mn-lt"/>
                          <a:cs typeface="Arial" pitchFamily="34" charset="0"/>
                        </a:rPr>
                        <a:t>C </a:t>
                      </a:r>
                      <a:r>
                        <a:rPr lang="fa-IR" altLang="ko-KR" sz="1400" b="1" spc="0" dirty="0">
                          <a:solidFill>
                            <a:schemeClr val="bg1"/>
                          </a:solidFill>
                          <a:latin typeface="+mn-lt"/>
                          <a:cs typeface="Arial" pitchFamily="34" charset="0"/>
                        </a:rPr>
                        <a:t>عنوان</a:t>
                      </a:r>
                      <a:endParaRPr lang="en-JM" altLang="ko-KR" sz="1400" b="1" spc="0" dirty="0">
                        <a:solidFill>
                          <a:schemeClr val="bg1"/>
                        </a:solidFill>
                        <a:latin typeface="+mn-lt"/>
                        <a:cs typeface="Arial" pitchFamily="34" charset="0"/>
                      </a:endParaRPr>
                    </a:p>
                  </a:txBody>
                  <a:tcPr anchor="ctr">
                    <a:lnL w="12700" cmpd="sng">
                      <a:noFill/>
                    </a:lnL>
                    <a:lnR w="12700" cap="flat" cmpd="sng" algn="ctr">
                      <a:solidFill>
                        <a:schemeClr val="tx1"/>
                      </a:solidFill>
                      <a:prstDash val="solid"/>
                      <a:round/>
                      <a:headEnd type="none" w="med" len="med"/>
                      <a:tailEnd type="none" w="med" len="med"/>
                    </a:lnR>
                    <a:lnT w="19050" cap="flat" cmpd="sng" algn="ctr">
                      <a:solidFill>
                        <a:srgbClr val="57687C"/>
                      </a:solidFill>
                      <a:prstDash val="solid"/>
                      <a:round/>
                      <a:headEnd type="none" w="med" len="med"/>
                      <a:tailEnd type="none" w="med" len="med"/>
                    </a:lnT>
                    <a:lnB w="19050" cap="flat" cmpd="sng" algn="ctr">
                      <a:solidFill>
                        <a:srgbClr val="57687C"/>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extLst>
                  <a:ext uri="{0D108BD9-81ED-4DB2-BD59-A6C34878D82A}">
                    <a16:rowId xmlns:a16="http://schemas.microsoft.com/office/drawing/2014/main" val="10000"/>
                  </a:ext>
                </a:extLst>
              </a:tr>
              <a:tr h="274320">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JM" altLang="ko-KR" sz="1200" b="0" kern="1200" dirty="0">
                          <a:solidFill>
                            <a:schemeClr val="tx1">
                              <a:lumMod val="75000"/>
                              <a:lumOff val="25000"/>
                            </a:schemeClr>
                          </a:solidFill>
                          <a:latin typeface="+mn-lt"/>
                          <a:cs typeface="Arial" pitchFamily="34" charset="0"/>
                        </a:rPr>
                        <a:t>Content Here</a:t>
                      </a:r>
                      <a:endParaRPr lang="en-JM" altLang="ko-KR" sz="1200" b="0" dirty="0">
                        <a:solidFill>
                          <a:schemeClr val="tx1">
                            <a:lumMod val="75000"/>
                            <a:lumOff val="25000"/>
                          </a:schemeClr>
                        </a:solidFill>
                        <a:latin typeface="+mn-lt"/>
                        <a:cs typeface="Arial" pitchFamily="34" charset="0"/>
                      </a:endParaRPr>
                    </a:p>
                  </a:txBody>
                  <a:tcPr anchor="ctr">
                    <a:lnL w="12700" cmpd="sng">
                      <a:noFill/>
                    </a:lnL>
                    <a:lnR w="12700" cmpd="sng">
                      <a:noFill/>
                    </a:lnR>
                    <a:lnT w="19050" cap="flat" cmpd="sng" algn="ctr">
                      <a:solidFill>
                        <a:srgbClr val="57687C"/>
                      </a:solidFill>
                      <a:prstDash val="solid"/>
                      <a:round/>
                      <a:headEnd type="none" w="med" len="med"/>
                      <a:tailEnd type="none" w="med" len="med"/>
                    </a:lnT>
                    <a:lnB w="9525" cap="flat" cmpd="sng" algn="ctr">
                      <a:noFill/>
                      <a:prstDash val="sysDash"/>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altLang="ko-KR" sz="1200" dirty="0">
                          <a:solidFill>
                            <a:schemeClr val="tx1">
                              <a:lumMod val="75000"/>
                              <a:lumOff val="25000"/>
                            </a:schemeClr>
                          </a:solidFill>
                          <a:latin typeface="+mn-lt"/>
                          <a:cs typeface="Arial" pitchFamily="34" charset="0"/>
                        </a:rPr>
                        <a:t>Text Here</a:t>
                      </a:r>
                      <a:endParaRPr lang="en-JM" sz="1200" dirty="0">
                        <a:solidFill>
                          <a:schemeClr val="tx1">
                            <a:lumMod val="75000"/>
                            <a:lumOff val="25000"/>
                          </a:schemeClr>
                        </a:solidFill>
                        <a:latin typeface="+mn-lt"/>
                        <a:cs typeface="Arial" pitchFamily="34" charset="0"/>
                      </a:endParaRPr>
                    </a:p>
                  </a:txBody>
                  <a:tcPr anchor="ctr">
                    <a:lnL w="12700" cmpd="sng">
                      <a:noFill/>
                    </a:lnL>
                    <a:lnR w="12700" cmpd="sng">
                      <a:noFill/>
                    </a:lnR>
                    <a:lnT w="19050" cap="flat" cmpd="sng" algn="ctr">
                      <a:solidFill>
                        <a:srgbClr val="57687C"/>
                      </a:solidFill>
                      <a:prstDash val="solid"/>
                      <a:round/>
                      <a:headEnd type="none" w="med" len="med"/>
                      <a:tailEnd type="none" w="med" len="med"/>
                    </a:lnT>
                    <a:lnB w="9525" cap="flat" cmpd="sng" algn="ctr">
                      <a:noFill/>
                      <a:prstDash val="sysDash"/>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JM" altLang="ko-KR" sz="1200" b="0" kern="1200" dirty="0">
                          <a:solidFill>
                            <a:schemeClr val="tx1">
                              <a:lumMod val="75000"/>
                              <a:lumOff val="25000"/>
                            </a:schemeClr>
                          </a:solidFill>
                          <a:latin typeface="+mn-lt"/>
                          <a:cs typeface="Arial" pitchFamily="34" charset="0"/>
                        </a:rPr>
                        <a:t>Content Here</a:t>
                      </a:r>
                      <a:endParaRPr lang="en-JM" altLang="ko-KR" sz="1200" b="0" dirty="0">
                        <a:solidFill>
                          <a:schemeClr val="tx1">
                            <a:lumMod val="75000"/>
                            <a:lumOff val="25000"/>
                          </a:schemeClr>
                        </a:solidFill>
                        <a:latin typeface="+mn-lt"/>
                        <a:cs typeface="Arial" pitchFamily="34" charset="0"/>
                      </a:endParaRPr>
                    </a:p>
                  </a:txBody>
                  <a:tcPr anchor="ctr">
                    <a:lnL w="12700" cmpd="sng">
                      <a:noFill/>
                    </a:lnL>
                    <a:lnR w="12700" cmpd="sng">
                      <a:noFill/>
                    </a:lnR>
                    <a:lnT w="19050" cap="flat" cmpd="sng" algn="ctr">
                      <a:solidFill>
                        <a:srgbClr val="57687C"/>
                      </a:solidFill>
                      <a:prstDash val="solid"/>
                      <a:round/>
                      <a:headEnd type="none" w="med" len="med"/>
                      <a:tailEnd type="none" w="med" len="med"/>
                    </a:lnT>
                    <a:lnB w="9525" cap="flat" cmpd="sng" algn="ctr">
                      <a:noFill/>
                      <a:prstDash val="sysDash"/>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altLang="ko-KR" sz="1200" b="0" dirty="0">
                          <a:solidFill>
                            <a:schemeClr val="tx1">
                              <a:lumMod val="75000"/>
                              <a:lumOff val="25000"/>
                            </a:schemeClr>
                          </a:solidFill>
                          <a:latin typeface="+mn-lt"/>
                          <a:cs typeface="Arial" pitchFamily="34" charset="0"/>
                        </a:rPr>
                        <a:t>Text Here</a:t>
                      </a:r>
                      <a:endParaRPr lang="en-JM" sz="1200" b="0" dirty="0">
                        <a:solidFill>
                          <a:schemeClr val="tx1">
                            <a:lumMod val="75000"/>
                            <a:lumOff val="25000"/>
                          </a:schemeClr>
                        </a:solidFill>
                        <a:latin typeface="+mn-lt"/>
                        <a:cs typeface="Arial" pitchFamily="34" charset="0"/>
                      </a:endParaRPr>
                    </a:p>
                  </a:txBody>
                  <a:tcPr anchor="ctr">
                    <a:lnL w="12700" cmpd="sng">
                      <a:noFill/>
                    </a:lnL>
                    <a:lnR w="12700" cmpd="sng">
                      <a:noFill/>
                    </a:lnR>
                    <a:lnT w="19050" cap="flat" cmpd="sng" algn="ctr">
                      <a:solidFill>
                        <a:srgbClr val="57687C"/>
                      </a:solidFill>
                      <a:prstDash val="solid"/>
                      <a:round/>
                      <a:headEnd type="none" w="med" len="med"/>
                      <a:tailEnd type="none" w="med" len="med"/>
                    </a:lnT>
                    <a:lnB w="9525" cap="flat" cmpd="sng" algn="ctr">
                      <a:noFill/>
                      <a:prstDash val="sysDash"/>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1"/>
                  </a:ext>
                </a:extLst>
              </a:tr>
              <a:tr h="305708">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altLang="ko-KR" sz="1200" b="0" dirty="0">
                          <a:solidFill>
                            <a:schemeClr val="tx1">
                              <a:lumMod val="75000"/>
                              <a:lumOff val="25000"/>
                            </a:schemeClr>
                          </a:solidFill>
                          <a:latin typeface="+mn-lt"/>
                          <a:cs typeface="Arial" pitchFamily="34" charset="0"/>
                        </a:rPr>
                        <a:t>Text Here</a:t>
                      </a:r>
                      <a:endParaRPr lang="en-JM" altLang="ko-KR" sz="1200" b="0" dirty="0">
                        <a:solidFill>
                          <a:schemeClr val="tx1">
                            <a:lumMod val="75000"/>
                            <a:lumOff val="25000"/>
                          </a:schemeClr>
                        </a:solidFill>
                        <a:latin typeface="+mn-lt"/>
                        <a:cs typeface="Arial" pitchFamily="34" charset="0"/>
                      </a:endParaRPr>
                    </a:p>
                  </a:txBody>
                  <a:tcPr anchor="ctr">
                    <a:lnL w="12700" cmpd="sng">
                      <a:noFill/>
                    </a:lnL>
                    <a:lnR w="12700" cmpd="sng">
                      <a:noFill/>
                    </a:lnR>
                    <a:lnT w="9525" cap="flat" cmpd="sng" algn="ctr">
                      <a:noFill/>
                      <a:prstDash val="sysDash"/>
                      <a:round/>
                      <a:headEnd type="none" w="med" len="med"/>
                      <a:tailEnd type="none" w="med" len="med"/>
                    </a:lnT>
                    <a:lnB w="9525" cap="flat" cmpd="sng" algn="ctr">
                      <a:noFill/>
                      <a:prstDash val="sysDash"/>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JM" sz="1200" kern="1200" dirty="0">
                          <a:solidFill>
                            <a:schemeClr val="tx1">
                              <a:lumMod val="75000"/>
                              <a:lumOff val="25000"/>
                            </a:schemeClr>
                          </a:solidFill>
                          <a:latin typeface="+mn-lt"/>
                          <a:cs typeface="Arial" pitchFamily="34" charset="0"/>
                        </a:rPr>
                        <a:t>Content Here</a:t>
                      </a:r>
                      <a:endParaRPr lang="en-JM" sz="1200" dirty="0">
                        <a:solidFill>
                          <a:schemeClr val="tx1">
                            <a:lumMod val="75000"/>
                            <a:lumOff val="25000"/>
                          </a:schemeClr>
                        </a:solidFill>
                        <a:latin typeface="+mn-lt"/>
                        <a:cs typeface="Arial" pitchFamily="34" charset="0"/>
                      </a:endParaRPr>
                    </a:p>
                  </a:txBody>
                  <a:tcPr anchor="ctr">
                    <a:lnL w="12700" cmpd="sng">
                      <a:noFill/>
                    </a:lnL>
                    <a:lnR w="12700" cmpd="sng">
                      <a:noFill/>
                    </a:lnR>
                    <a:lnT w="9525" cap="flat" cmpd="sng" algn="ctr">
                      <a:noFill/>
                      <a:prstDash val="sysDash"/>
                      <a:round/>
                      <a:headEnd type="none" w="med" len="med"/>
                      <a:tailEnd type="none" w="med" len="med"/>
                    </a:lnT>
                    <a:lnB w="9525" cap="flat" cmpd="sng" algn="ctr">
                      <a:noFill/>
                      <a:prstDash val="sysDash"/>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altLang="ko-KR" sz="1200" b="0" dirty="0">
                          <a:solidFill>
                            <a:schemeClr val="tx1">
                              <a:lumMod val="75000"/>
                              <a:lumOff val="25000"/>
                            </a:schemeClr>
                          </a:solidFill>
                          <a:latin typeface="+mn-lt"/>
                          <a:cs typeface="Arial" pitchFamily="34" charset="0"/>
                        </a:rPr>
                        <a:t>Text Here</a:t>
                      </a:r>
                      <a:endParaRPr lang="en-JM" altLang="ko-KR" sz="1200" b="0" dirty="0">
                        <a:solidFill>
                          <a:schemeClr val="tx1">
                            <a:lumMod val="75000"/>
                            <a:lumOff val="25000"/>
                          </a:schemeClr>
                        </a:solidFill>
                        <a:latin typeface="+mn-lt"/>
                        <a:cs typeface="Arial" pitchFamily="34" charset="0"/>
                      </a:endParaRPr>
                    </a:p>
                  </a:txBody>
                  <a:tcPr anchor="ctr">
                    <a:lnL w="12700" cmpd="sng">
                      <a:noFill/>
                    </a:lnL>
                    <a:lnR w="12700" cmpd="sng">
                      <a:noFill/>
                    </a:lnR>
                    <a:lnT w="9525" cap="flat" cmpd="sng" algn="ctr">
                      <a:noFill/>
                      <a:prstDash val="sysDash"/>
                      <a:round/>
                      <a:headEnd type="none" w="med" len="med"/>
                      <a:tailEnd type="none" w="med" len="med"/>
                    </a:lnT>
                    <a:lnB w="9525" cap="flat" cmpd="sng" algn="ctr">
                      <a:noFill/>
                      <a:prstDash val="sysDash"/>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JM" sz="1200" b="0" kern="1200" dirty="0">
                          <a:solidFill>
                            <a:schemeClr val="tx1">
                              <a:lumMod val="75000"/>
                              <a:lumOff val="25000"/>
                            </a:schemeClr>
                          </a:solidFill>
                          <a:latin typeface="+mn-lt"/>
                          <a:cs typeface="Arial" pitchFamily="34" charset="0"/>
                        </a:rPr>
                        <a:t>Content Here</a:t>
                      </a:r>
                      <a:endParaRPr lang="en-JM" sz="1200" b="0" dirty="0">
                        <a:solidFill>
                          <a:schemeClr val="tx1">
                            <a:lumMod val="75000"/>
                            <a:lumOff val="25000"/>
                          </a:schemeClr>
                        </a:solidFill>
                        <a:latin typeface="+mn-lt"/>
                        <a:cs typeface="Arial" pitchFamily="34" charset="0"/>
                      </a:endParaRPr>
                    </a:p>
                  </a:txBody>
                  <a:tcPr anchor="ctr">
                    <a:lnL w="12700" cmpd="sng">
                      <a:noFill/>
                    </a:lnL>
                    <a:lnR w="12700" cmpd="sng">
                      <a:noFill/>
                    </a:lnR>
                    <a:lnT w="9525" cap="flat" cmpd="sng" algn="ctr">
                      <a:noFill/>
                      <a:prstDash val="sysDash"/>
                      <a:round/>
                      <a:headEnd type="none" w="med" len="med"/>
                      <a:tailEnd type="none" w="med" len="med"/>
                    </a:lnT>
                    <a:lnB w="9525" cap="flat" cmpd="sng" algn="ctr">
                      <a:noFill/>
                      <a:prstDash val="sysDash"/>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2"/>
                  </a:ext>
                </a:extLst>
              </a:tr>
              <a:tr h="305708">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JM" altLang="ko-KR" sz="1200" b="0" kern="1200" dirty="0">
                          <a:solidFill>
                            <a:schemeClr val="tx1">
                              <a:lumMod val="75000"/>
                              <a:lumOff val="25000"/>
                            </a:schemeClr>
                          </a:solidFill>
                          <a:latin typeface="+mn-lt"/>
                          <a:cs typeface="Arial" pitchFamily="34" charset="0"/>
                        </a:rPr>
                        <a:t>Content Here</a:t>
                      </a:r>
                      <a:endParaRPr lang="en-JM" altLang="ko-KR" sz="1200" b="0" dirty="0">
                        <a:solidFill>
                          <a:schemeClr val="tx1">
                            <a:lumMod val="75000"/>
                            <a:lumOff val="25000"/>
                          </a:schemeClr>
                        </a:solidFill>
                        <a:latin typeface="+mn-lt"/>
                        <a:cs typeface="Arial" pitchFamily="34" charset="0"/>
                      </a:endParaRPr>
                    </a:p>
                  </a:txBody>
                  <a:tcPr anchor="ctr">
                    <a:lnL w="12700" cmpd="sng">
                      <a:noFill/>
                    </a:lnL>
                    <a:lnR w="12700" cmpd="sng">
                      <a:noFill/>
                    </a:lnR>
                    <a:lnT w="9525" cap="flat" cmpd="sng" algn="ctr">
                      <a:noFill/>
                      <a:prstDash val="sysDash"/>
                      <a:round/>
                      <a:headEnd type="none" w="med" len="med"/>
                      <a:tailEnd type="none" w="med" len="med"/>
                    </a:lnT>
                    <a:lnB w="19050" cap="flat" cmpd="sng" algn="ctr">
                      <a:solidFill>
                        <a:srgbClr val="57687C"/>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altLang="ko-KR" sz="1200" dirty="0">
                          <a:solidFill>
                            <a:schemeClr val="tx1">
                              <a:lumMod val="75000"/>
                              <a:lumOff val="25000"/>
                            </a:schemeClr>
                          </a:solidFill>
                          <a:latin typeface="+mn-lt"/>
                          <a:cs typeface="Arial" pitchFamily="34" charset="0"/>
                        </a:rPr>
                        <a:t>Text Here</a:t>
                      </a:r>
                      <a:endParaRPr lang="en-JM" altLang="ko-KR" sz="1200" dirty="0">
                        <a:solidFill>
                          <a:schemeClr val="tx1">
                            <a:lumMod val="75000"/>
                            <a:lumOff val="25000"/>
                          </a:schemeClr>
                        </a:solidFill>
                        <a:latin typeface="+mn-lt"/>
                        <a:cs typeface="Arial" pitchFamily="34" charset="0"/>
                      </a:endParaRPr>
                    </a:p>
                  </a:txBody>
                  <a:tcPr anchor="ctr">
                    <a:lnL w="12700" cmpd="sng">
                      <a:noFill/>
                    </a:lnL>
                    <a:lnR w="12700" cmpd="sng">
                      <a:noFill/>
                    </a:lnR>
                    <a:lnT w="9525" cap="flat" cmpd="sng" algn="ctr">
                      <a:noFill/>
                      <a:prstDash val="sysDash"/>
                      <a:round/>
                      <a:headEnd type="none" w="med" len="med"/>
                      <a:tailEnd type="none" w="med" len="med"/>
                    </a:lnT>
                    <a:lnB w="19050" cap="flat" cmpd="sng" algn="ctr">
                      <a:solidFill>
                        <a:srgbClr val="57687C"/>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JM" altLang="ko-KR" sz="1200" b="0" kern="1200" dirty="0">
                          <a:solidFill>
                            <a:schemeClr val="tx1">
                              <a:lumMod val="75000"/>
                              <a:lumOff val="25000"/>
                            </a:schemeClr>
                          </a:solidFill>
                          <a:latin typeface="+mn-lt"/>
                          <a:cs typeface="Arial" pitchFamily="34" charset="0"/>
                        </a:rPr>
                        <a:t>Content Here</a:t>
                      </a:r>
                      <a:endParaRPr lang="en-JM" altLang="ko-KR" sz="1200" b="0" dirty="0">
                        <a:solidFill>
                          <a:schemeClr val="tx1">
                            <a:lumMod val="75000"/>
                            <a:lumOff val="25000"/>
                          </a:schemeClr>
                        </a:solidFill>
                        <a:latin typeface="+mn-lt"/>
                        <a:cs typeface="Arial" pitchFamily="34" charset="0"/>
                      </a:endParaRPr>
                    </a:p>
                  </a:txBody>
                  <a:tcPr anchor="ctr">
                    <a:lnL w="12700" cmpd="sng">
                      <a:noFill/>
                    </a:lnL>
                    <a:lnR w="12700" cmpd="sng">
                      <a:noFill/>
                    </a:lnR>
                    <a:lnT w="9525" cap="flat" cmpd="sng" algn="ctr">
                      <a:noFill/>
                      <a:prstDash val="sysDash"/>
                      <a:round/>
                      <a:headEnd type="none" w="med" len="med"/>
                      <a:tailEnd type="none" w="med" len="med"/>
                    </a:lnT>
                    <a:lnB w="19050" cap="flat" cmpd="sng" algn="ctr">
                      <a:solidFill>
                        <a:srgbClr val="57687C"/>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altLang="ko-KR" sz="1200" b="0" dirty="0">
                          <a:solidFill>
                            <a:schemeClr val="tx1">
                              <a:lumMod val="75000"/>
                              <a:lumOff val="25000"/>
                            </a:schemeClr>
                          </a:solidFill>
                          <a:latin typeface="+mn-lt"/>
                          <a:cs typeface="Arial" pitchFamily="34" charset="0"/>
                        </a:rPr>
                        <a:t>Text Here</a:t>
                      </a:r>
                      <a:endParaRPr lang="en-JM" altLang="ko-KR" sz="1200" b="0" dirty="0">
                        <a:solidFill>
                          <a:schemeClr val="tx1">
                            <a:lumMod val="75000"/>
                            <a:lumOff val="25000"/>
                          </a:schemeClr>
                        </a:solidFill>
                        <a:latin typeface="+mn-lt"/>
                        <a:cs typeface="Arial" pitchFamily="34" charset="0"/>
                      </a:endParaRPr>
                    </a:p>
                  </a:txBody>
                  <a:tcPr anchor="ctr">
                    <a:lnL w="12700" cmpd="sng">
                      <a:noFill/>
                    </a:lnL>
                    <a:lnR w="12700" cmpd="sng">
                      <a:noFill/>
                    </a:lnR>
                    <a:lnT w="9525" cap="flat" cmpd="sng" algn="ctr">
                      <a:noFill/>
                      <a:prstDash val="sysDash"/>
                      <a:round/>
                      <a:headEnd type="none" w="med" len="med"/>
                      <a:tailEnd type="none" w="med" len="med"/>
                    </a:lnT>
                    <a:lnB w="19050" cap="flat" cmpd="sng" algn="ctr">
                      <a:solidFill>
                        <a:srgbClr val="57687C"/>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3"/>
                  </a:ext>
                </a:extLst>
              </a:tr>
            </a:tbl>
          </a:graphicData>
        </a:graphic>
      </p:graphicFrame>
      <p:grpSp>
        <p:nvGrpSpPr>
          <p:cNvPr id="5" name="그룹 22">
            <a:extLst>
              <a:ext uri="{FF2B5EF4-FFF2-40B4-BE49-F238E27FC236}">
                <a16:creationId xmlns:a16="http://schemas.microsoft.com/office/drawing/2014/main" id="{0E093E57-9325-4F42-9AA9-792A90BD9183}"/>
              </a:ext>
            </a:extLst>
          </p:cNvPr>
          <p:cNvGrpSpPr/>
          <p:nvPr/>
        </p:nvGrpSpPr>
        <p:grpSpPr>
          <a:xfrm>
            <a:off x="2242605" y="5354458"/>
            <a:ext cx="4647081" cy="711505"/>
            <a:chOff x="2818914" y="5313566"/>
            <a:chExt cx="4176001" cy="711505"/>
          </a:xfrm>
        </p:grpSpPr>
        <p:sp>
          <p:nvSpPr>
            <p:cNvPr id="6" name="TextBox 5">
              <a:extLst>
                <a:ext uri="{FF2B5EF4-FFF2-40B4-BE49-F238E27FC236}">
                  <a16:creationId xmlns:a16="http://schemas.microsoft.com/office/drawing/2014/main" id="{AD33B1AB-B2C7-43C7-B689-2FF9BDF1C379}"/>
                </a:ext>
              </a:extLst>
            </p:cNvPr>
            <p:cNvSpPr txBox="1"/>
            <p:nvPr/>
          </p:nvSpPr>
          <p:spPr>
            <a:xfrm>
              <a:off x="2818915" y="5563406"/>
              <a:ext cx="4176000" cy="461665"/>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ko-KR" altLang="en-US" sz="1200" dirty="0">
                <a:solidFill>
                  <a:schemeClr val="tx1">
                    <a:lumMod val="75000"/>
                    <a:lumOff val="25000"/>
                  </a:schemeClr>
                </a:solidFill>
                <a:cs typeface="B Nazanin" panose="00000700000000000000" pitchFamily="2" charset="-78"/>
              </a:endParaRPr>
            </a:p>
          </p:txBody>
        </p:sp>
        <p:sp>
          <p:nvSpPr>
            <p:cNvPr id="7" name="TextBox 6">
              <a:extLst>
                <a:ext uri="{FF2B5EF4-FFF2-40B4-BE49-F238E27FC236}">
                  <a16:creationId xmlns:a16="http://schemas.microsoft.com/office/drawing/2014/main" id="{ADB14536-651A-444E-A1EB-4B63A1BD4C23}"/>
                </a:ext>
              </a:extLst>
            </p:cNvPr>
            <p:cNvSpPr txBox="1"/>
            <p:nvPr/>
          </p:nvSpPr>
          <p:spPr>
            <a:xfrm>
              <a:off x="2818914" y="5313566"/>
              <a:ext cx="4176000" cy="276999"/>
            </a:xfrm>
            <a:prstGeom prst="rect">
              <a:avLst/>
            </a:prstGeom>
            <a:noFill/>
          </p:spPr>
          <p:txBody>
            <a:bodyPr wrap="square" rtlCol="0">
              <a:spAutoFit/>
            </a:bodyPr>
            <a:lstStyle/>
            <a:p>
              <a:pPr algn="r" rtl="1"/>
              <a:r>
                <a:rPr lang="fa-IR" altLang="ko-KR" sz="1200" b="1" dirty="0">
                  <a:solidFill>
                    <a:schemeClr val="accent4"/>
                  </a:solidFill>
                  <a:cs typeface="B Nazanin" panose="00000700000000000000" pitchFamily="2" charset="-78"/>
                </a:rPr>
                <a:t>متن شما در اینجا</a:t>
              </a:r>
              <a:endParaRPr lang="ko-KR" altLang="en-US" sz="1200" b="1" dirty="0">
                <a:solidFill>
                  <a:schemeClr val="accent4"/>
                </a:solidFill>
                <a:cs typeface="B Nazanin" panose="00000700000000000000" pitchFamily="2" charset="-78"/>
              </a:endParaRPr>
            </a:p>
          </p:txBody>
        </p:sp>
      </p:grpSp>
      <p:grpSp>
        <p:nvGrpSpPr>
          <p:cNvPr id="8" name="그룹 21">
            <a:extLst>
              <a:ext uri="{FF2B5EF4-FFF2-40B4-BE49-F238E27FC236}">
                <a16:creationId xmlns:a16="http://schemas.microsoft.com/office/drawing/2014/main" id="{20522BBE-216D-4A3E-A678-3FAE9807DEAA}"/>
              </a:ext>
            </a:extLst>
          </p:cNvPr>
          <p:cNvGrpSpPr/>
          <p:nvPr/>
        </p:nvGrpSpPr>
        <p:grpSpPr>
          <a:xfrm>
            <a:off x="2242605" y="3039564"/>
            <a:ext cx="4647081" cy="711505"/>
            <a:chOff x="2818914" y="2763279"/>
            <a:chExt cx="4176001" cy="711505"/>
          </a:xfrm>
        </p:grpSpPr>
        <p:sp>
          <p:nvSpPr>
            <p:cNvPr id="9" name="TextBox 8">
              <a:extLst>
                <a:ext uri="{FF2B5EF4-FFF2-40B4-BE49-F238E27FC236}">
                  <a16:creationId xmlns:a16="http://schemas.microsoft.com/office/drawing/2014/main" id="{DF495A46-0298-4A25-9EB6-3DFB73841B67}"/>
                </a:ext>
              </a:extLst>
            </p:cNvPr>
            <p:cNvSpPr txBox="1"/>
            <p:nvPr/>
          </p:nvSpPr>
          <p:spPr>
            <a:xfrm>
              <a:off x="2818915" y="3013119"/>
              <a:ext cx="4176000" cy="461665"/>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ko-KR" altLang="en-US" sz="1200" dirty="0">
                <a:solidFill>
                  <a:schemeClr val="tx1">
                    <a:lumMod val="75000"/>
                    <a:lumOff val="25000"/>
                  </a:schemeClr>
                </a:solidFill>
                <a:cs typeface="B Nazanin" panose="00000700000000000000" pitchFamily="2" charset="-78"/>
              </a:endParaRPr>
            </a:p>
          </p:txBody>
        </p:sp>
        <p:sp>
          <p:nvSpPr>
            <p:cNvPr id="10" name="TextBox 9">
              <a:extLst>
                <a:ext uri="{FF2B5EF4-FFF2-40B4-BE49-F238E27FC236}">
                  <a16:creationId xmlns:a16="http://schemas.microsoft.com/office/drawing/2014/main" id="{1C0FD98B-4B61-45CD-8C27-FFF05E5A7980}"/>
                </a:ext>
              </a:extLst>
            </p:cNvPr>
            <p:cNvSpPr txBox="1"/>
            <p:nvPr/>
          </p:nvSpPr>
          <p:spPr>
            <a:xfrm>
              <a:off x="2818914" y="2763279"/>
              <a:ext cx="4176000" cy="276999"/>
            </a:xfrm>
            <a:prstGeom prst="rect">
              <a:avLst/>
            </a:prstGeom>
            <a:noFill/>
          </p:spPr>
          <p:txBody>
            <a:bodyPr wrap="square" rtlCol="0">
              <a:spAutoFit/>
            </a:bodyPr>
            <a:lstStyle/>
            <a:p>
              <a:pPr algn="r" rtl="1"/>
              <a:r>
                <a:rPr lang="fa-IR" altLang="ko-KR" sz="1200" b="1" dirty="0">
                  <a:solidFill>
                    <a:schemeClr val="accent1"/>
                  </a:solidFill>
                  <a:cs typeface="B Nazanin" panose="00000700000000000000" pitchFamily="2" charset="-78"/>
                </a:rPr>
                <a:t>متن شما در اینجا</a:t>
              </a:r>
              <a:endParaRPr lang="ko-KR" altLang="en-US" sz="1200" b="1" dirty="0">
                <a:solidFill>
                  <a:schemeClr val="accent1"/>
                </a:solidFill>
                <a:cs typeface="B Nazanin" panose="00000700000000000000" pitchFamily="2" charset="-78"/>
              </a:endParaRPr>
            </a:p>
          </p:txBody>
        </p:sp>
      </p:grpSp>
      <p:sp>
        <p:nvSpPr>
          <p:cNvPr id="11" name="TextBox 10">
            <a:extLst>
              <a:ext uri="{FF2B5EF4-FFF2-40B4-BE49-F238E27FC236}">
                <a16:creationId xmlns:a16="http://schemas.microsoft.com/office/drawing/2014/main" id="{FA2C8BC1-21F6-4229-BDDB-0FC974406DCC}"/>
              </a:ext>
            </a:extLst>
          </p:cNvPr>
          <p:cNvSpPr txBox="1"/>
          <p:nvPr/>
        </p:nvSpPr>
        <p:spPr>
          <a:xfrm>
            <a:off x="7271370" y="2303935"/>
            <a:ext cx="4167872" cy="1200329"/>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 من امیدوارم و معتقدم که این الگو زمان، پول و اعتبار شما را جلب کند. شما به سادگی می توانید مخاطبان خود را تحت تاثیر قرار دهید و به ارائه های خود جذابیت و زیبایی بی نظیری اضافه کنید. ارائه پاورپوینت مدرنی را دریافت کنید که به زیبایی طراحی شده است.</a:t>
            </a:r>
            <a:endParaRPr lang="en-US" altLang="ko-KR" sz="1200" dirty="0">
              <a:solidFill>
                <a:schemeClr val="tx1">
                  <a:lumMod val="75000"/>
                  <a:lumOff val="25000"/>
                </a:schemeClr>
              </a:solidFill>
              <a:cs typeface="B Nazanin" panose="00000700000000000000" pitchFamily="2" charset="-78"/>
            </a:endParaRPr>
          </a:p>
        </p:txBody>
      </p:sp>
      <p:sp>
        <p:nvSpPr>
          <p:cNvPr id="12" name="TextBox 11">
            <a:extLst>
              <a:ext uri="{FF2B5EF4-FFF2-40B4-BE49-F238E27FC236}">
                <a16:creationId xmlns:a16="http://schemas.microsoft.com/office/drawing/2014/main" id="{B458D283-103E-4869-84A3-5E4A1B455F20}"/>
              </a:ext>
            </a:extLst>
          </p:cNvPr>
          <p:cNvSpPr txBox="1"/>
          <p:nvPr/>
        </p:nvSpPr>
        <p:spPr>
          <a:xfrm>
            <a:off x="7271371" y="1735724"/>
            <a:ext cx="4167873" cy="523220"/>
          </a:xfrm>
          <a:prstGeom prst="rect">
            <a:avLst/>
          </a:prstGeom>
          <a:noFill/>
        </p:spPr>
        <p:txBody>
          <a:bodyPr wrap="square" rtlCol="0">
            <a:spAutoFit/>
          </a:bodyPr>
          <a:lstStyle/>
          <a:p>
            <a:pPr algn="r" rtl="1"/>
            <a:r>
              <a:rPr lang="fa-IR" altLang="ko-KR" sz="1400" b="1" dirty="0">
                <a:solidFill>
                  <a:schemeClr val="accent1"/>
                </a:solidFill>
                <a:cs typeface="B Nazanin" panose="00000700000000000000" pitchFamily="2" charset="-78"/>
              </a:rPr>
              <a:t>ارائه پاورپوینت مدرنی را دریافت کنید که به زیبایی طراحی شده است.</a:t>
            </a:r>
            <a:endParaRPr lang="ko-KR" altLang="en-US" sz="1400" b="1" dirty="0">
              <a:solidFill>
                <a:schemeClr val="accent1"/>
              </a:solidFill>
              <a:cs typeface="B Nazanin" panose="00000700000000000000" pitchFamily="2" charset="-78"/>
            </a:endParaRPr>
          </a:p>
        </p:txBody>
      </p:sp>
      <p:sp>
        <p:nvSpPr>
          <p:cNvPr id="13" name="TextBox 12">
            <a:extLst>
              <a:ext uri="{FF2B5EF4-FFF2-40B4-BE49-F238E27FC236}">
                <a16:creationId xmlns:a16="http://schemas.microsoft.com/office/drawing/2014/main" id="{09F18E40-4CEC-42A2-AA62-54EFD2AC2DCF}"/>
              </a:ext>
            </a:extLst>
          </p:cNvPr>
          <p:cNvSpPr txBox="1"/>
          <p:nvPr/>
        </p:nvSpPr>
        <p:spPr>
          <a:xfrm>
            <a:off x="7271370" y="4625041"/>
            <a:ext cx="4167872" cy="1200329"/>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 من امیدوارم و معتقدم که این الگو زمان، پول و اعتبار شما را جلب کند. شما به سادگی می توانید مخاطبان خود را تحت تاثیر قرار دهید و به ارائه های خود جذابیت و زیبایی بی نظیری اضافه کنید. ارائه پاورپوینت مدرنی را دریافت کنید که به زیبایی طراحی شده است.</a:t>
            </a:r>
            <a:endParaRPr lang="en-US" altLang="ko-KR" sz="1200" dirty="0">
              <a:solidFill>
                <a:schemeClr val="tx1">
                  <a:lumMod val="75000"/>
                  <a:lumOff val="25000"/>
                </a:schemeClr>
              </a:solidFill>
              <a:cs typeface="B Nazanin" panose="00000700000000000000" pitchFamily="2" charset="-78"/>
            </a:endParaRPr>
          </a:p>
        </p:txBody>
      </p:sp>
      <p:sp>
        <p:nvSpPr>
          <p:cNvPr id="14" name="TextBox 13">
            <a:extLst>
              <a:ext uri="{FF2B5EF4-FFF2-40B4-BE49-F238E27FC236}">
                <a16:creationId xmlns:a16="http://schemas.microsoft.com/office/drawing/2014/main" id="{D372D585-AB6D-4781-97B9-FC9A2EECB62E}"/>
              </a:ext>
            </a:extLst>
          </p:cNvPr>
          <p:cNvSpPr txBox="1"/>
          <p:nvPr/>
        </p:nvSpPr>
        <p:spPr>
          <a:xfrm>
            <a:off x="7271371" y="4056830"/>
            <a:ext cx="4167873" cy="523220"/>
          </a:xfrm>
          <a:prstGeom prst="rect">
            <a:avLst/>
          </a:prstGeom>
          <a:noFill/>
        </p:spPr>
        <p:txBody>
          <a:bodyPr wrap="square" rtlCol="0">
            <a:spAutoFit/>
          </a:bodyPr>
          <a:lstStyle/>
          <a:p>
            <a:pPr algn="r" rtl="1"/>
            <a:r>
              <a:rPr lang="fa-IR" altLang="ko-KR" sz="1400" b="1" dirty="0">
                <a:solidFill>
                  <a:schemeClr val="accent4"/>
                </a:solidFill>
                <a:cs typeface="B Nazanin" panose="00000700000000000000" pitchFamily="2" charset="-78"/>
              </a:rPr>
              <a:t>ارائه پاورپوینت مدرنی را دریافت کنید که به زیبایی طراحی شده است.</a:t>
            </a:r>
            <a:endParaRPr lang="ko-KR" altLang="en-US" sz="1400" b="1" dirty="0">
              <a:solidFill>
                <a:schemeClr val="accent4"/>
              </a:solidFill>
              <a:cs typeface="B Nazanin" panose="00000700000000000000" pitchFamily="2" charset="-78"/>
            </a:endParaRPr>
          </a:p>
        </p:txBody>
      </p:sp>
      <p:grpSp>
        <p:nvGrpSpPr>
          <p:cNvPr id="34" name="Group 33">
            <a:extLst>
              <a:ext uri="{FF2B5EF4-FFF2-40B4-BE49-F238E27FC236}">
                <a16:creationId xmlns:a16="http://schemas.microsoft.com/office/drawing/2014/main" id="{95BBF971-D699-450C-91CF-36806AE9BA2F}"/>
              </a:ext>
            </a:extLst>
          </p:cNvPr>
          <p:cNvGrpSpPr/>
          <p:nvPr/>
        </p:nvGrpSpPr>
        <p:grpSpPr>
          <a:xfrm rot="1682152">
            <a:off x="1221688" y="5324056"/>
            <a:ext cx="721176" cy="752684"/>
            <a:chOff x="4685146" y="3951535"/>
            <a:chExt cx="846571" cy="883557"/>
          </a:xfrm>
        </p:grpSpPr>
        <p:sp>
          <p:nvSpPr>
            <p:cNvPr id="35" name="Freeform: Shape 34">
              <a:extLst>
                <a:ext uri="{FF2B5EF4-FFF2-40B4-BE49-F238E27FC236}">
                  <a16:creationId xmlns:a16="http://schemas.microsoft.com/office/drawing/2014/main" id="{7D963396-722B-4B4F-9B80-F9BB648727FF}"/>
                </a:ext>
              </a:extLst>
            </p:cNvPr>
            <p:cNvSpPr/>
            <p:nvPr/>
          </p:nvSpPr>
          <p:spPr>
            <a:xfrm>
              <a:off x="4685146" y="3951535"/>
              <a:ext cx="846571" cy="883557"/>
            </a:xfrm>
            <a:custGeom>
              <a:avLst/>
              <a:gdLst>
                <a:gd name="connsiteX0" fmla="*/ 3929811 w 3924300"/>
                <a:gd name="connsiteY0" fmla="*/ 1288776 h 4095750"/>
                <a:gd name="connsiteX1" fmla="*/ 3929811 w 3924300"/>
                <a:gd name="connsiteY1" fmla="*/ 1491658 h 4095750"/>
                <a:gd name="connsiteX2" fmla="*/ 3728834 w 3924300"/>
                <a:gd name="connsiteY2" fmla="*/ 2112688 h 4095750"/>
                <a:gd name="connsiteX3" fmla="*/ 2990646 w 3924300"/>
                <a:gd name="connsiteY3" fmla="*/ 3125196 h 4095750"/>
                <a:gd name="connsiteX4" fmla="*/ 1449501 w 3924300"/>
                <a:gd name="connsiteY4" fmla="*/ 4044358 h 4095750"/>
                <a:gd name="connsiteX5" fmla="*/ 634161 w 3924300"/>
                <a:gd name="connsiteY5" fmla="*/ 4067218 h 4095750"/>
                <a:gd name="connsiteX6" fmla="*/ 80758 w 3924300"/>
                <a:gd name="connsiteY6" fmla="*/ 2915646 h 4095750"/>
                <a:gd name="connsiteX7" fmla="*/ 223633 w 3924300"/>
                <a:gd name="connsiteY7" fmla="*/ 2713716 h 4095750"/>
                <a:gd name="connsiteX8" fmla="*/ 942771 w 3924300"/>
                <a:gd name="connsiteY8" fmla="*/ 1723116 h 4095750"/>
                <a:gd name="connsiteX9" fmla="*/ 1302816 w 3924300"/>
                <a:gd name="connsiteY9" fmla="*/ 776331 h 4095750"/>
                <a:gd name="connsiteX10" fmla="*/ 1350441 w 3924300"/>
                <a:gd name="connsiteY10" fmla="*/ 655363 h 4095750"/>
                <a:gd name="connsiteX11" fmla="*/ 2846819 w 3924300"/>
                <a:gd name="connsiteY11" fmla="*/ 36238 h 4095750"/>
                <a:gd name="connsiteX12" fmla="*/ 3929811 w 3924300"/>
                <a:gd name="connsiteY12" fmla="*/ 1288776 h 4095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924300" h="4095750">
                  <a:moveTo>
                    <a:pt x="3929811" y="1288776"/>
                  </a:moveTo>
                  <a:cubicBezTo>
                    <a:pt x="3929811" y="1356403"/>
                    <a:pt x="3929811" y="1424031"/>
                    <a:pt x="3929811" y="1491658"/>
                  </a:cubicBezTo>
                  <a:cubicBezTo>
                    <a:pt x="3908856" y="1713591"/>
                    <a:pt x="3840276" y="1919331"/>
                    <a:pt x="3728834" y="2112688"/>
                  </a:cubicBezTo>
                  <a:cubicBezTo>
                    <a:pt x="3519284" y="2477496"/>
                    <a:pt x="3288778" y="2827063"/>
                    <a:pt x="2990646" y="3125196"/>
                  </a:cubicBezTo>
                  <a:cubicBezTo>
                    <a:pt x="2555353" y="3559536"/>
                    <a:pt x="2065768" y="3911008"/>
                    <a:pt x="1449501" y="4044358"/>
                  </a:cubicBezTo>
                  <a:cubicBezTo>
                    <a:pt x="1179943" y="4103413"/>
                    <a:pt x="906576" y="4129131"/>
                    <a:pt x="634161" y="4067218"/>
                  </a:cubicBezTo>
                  <a:cubicBezTo>
                    <a:pt x="125526" y="3951966"/>
                    <a:pt x="-145937" y="3385228"/>
                    <a:pt x="80758" y="2915646"/>
                  </a:cubicBezTo>
                  <a:cubicBezTo>
                    <a:pt x="116953" y="2840398"/>
                    <a:pt x="173151" y="2778486"/>
                    <a:pt x="223633" y="2713716"/>
                  </a:cubicBezTo>
                  <a:cubicBezTo>
                    <a:pt x="474141" y="2390818"/>
                    <a:pt x="729411" y="2073636"/>
                    <a:pt x="942771" y="1723116"/>
                  </a:cubicBezTo>
                  <a:cubicBezTo>
                    <a:pt x="1123746" y="1427841"/>
                    <a:pt x="1228521" y="1108753"/>
                    <a:pt x="1302816" y="776331"/>
                  </a:cubicBezTo>
                  <a:cubicBezTo>
                    <a:pt x="1312341" y="732516"/>
                    <a:pt x="1326628" y="692511"/>
                    <a:pt x="1350441" y="655363"/>
                  </a:cubicBezTo>
                  <a:cubicBezTo>
                    <a:pt x="1660003" y="152443"/>
                    <a:pt x="2265794" y="-99017"/>
                    <a:pt x="2846819" y="36238"/>
                  </a:cubicBezTo>
                  <a:cubicBezTo>
                    <a:pt x="3456419" y="178161"/>
                    <a:pt x="3861231" y="646791"/>
                    <a:pt x="3929811" y="1288776"/>
                  </a:cubicBezTo>
                  <a:close/>
                </a:path>
              </a:pathLst>
            </a:custGeom>
            <a:solidFill>
              <a:schemeClr val="accent6">
                <a:lumMod val="60000"/>
                <a:lumOff val="40000"/>
              </a:schemeClr>
            </a:solidFill>
            <a:ln w="9525" cap="flat">
              <a:noFill/>
              <a:prstDash val="solid"/>
              <a:miter/>
            </a:ln>
          </p:spPr>
          <p:txBody>
            <a:bodyPr rtlCol="0" anchor="ctr"/>
            <a:lstStyle/>
            <a:p>
              <a:pPr algn="r" rtl="1"/>
              <a:endParaRPr lang="en-US">
                <a:cs typeface="B Nazanin" panose="00000700000000000000" pitchFamily="2" charset="-78"/>
              </a:endParaRPr>
            </a:p>
          </p:txBody>
        </p:sp>
        <p:sp>
          <p:nvSpPr>
            <p:cNvPr id="36" name="Freeform: Shape 35">
              <a:extLst>
                <a:ext uri="{FF2B5EF4-FFF2-40B4-BE49-F238E27FC236}">
                  <a16:creationId xmlns:a16="http://schemas.microsoft.com/office/drawing/2014/main" id="{EB1FA9BF-596C-4627-AB11-6293F7BB28E0}"/>
                </a:ext>
              </a:extLst>
            </p:cNvPr>
            <p:cNvSpPr/>
            <p:nvPr/>
          </p:nvSpPr>
          <p:spPr>
            <a:xfrm>
              <a:off x="4729727" y="4023487"/>
              <a:ext cx="745887" cy="754105"/>
            </a:xfrm>
            <a:custGeom>
              <a:avLst/>
              <a:gdLst>
                <a:gd name="connsiteX0" fmla="*/ 3464073 w 3457575"/>
                <a:gd name="connsiteY0" fmla="*/ 1172412 h 3495675"/>
                <a:gd name="connsiteX1" fmla="*/ 3317388 w 3457575"/>
                <a:gd name="connsiteY1" fmla="*/ 1743912 h 3495675"/>
                <a:gd name="connsiteX2" fmla="*/ 2803038 w 3457575"/>
                <a:gd name="connsiteY2" fmla="*/ 2498292 h 3495675"/>
                <a:gd name="connsiteX3" fmla="*/ 1423818 w 3457575"/>
                <a:gd name="connsiteY3" fmla="*/ 3428885 h 3495675"/>
                <a:gd name="connsiteX4" fmla="*/ 601810 w 3457575"/>
                <a:gd name="connsiteY4" fmla="*/ 3474605 h 3495675"/>
                <a:gd name="connsiteX5" fmla="*/ 455125 w 3457575"/>
                <a:gd name="connsiteY5" fmla="*/ 3406025 h 3495675"/>
                <a:gd name="connsiteX6" fmla="*/ 66505 w 3457575"/>
                <a:gd name="connsiteY6" fmla="*/ 3025978 h 3495675"/>
                <a:gd name="connsiteX7" fmla="*/ 104605 w 3457575"/>
                <a:gd name="connsiteY7" fmla="*/ 2525915 h 3495675"/>
                <a:gd name="connsiteX8" fmla="*/ 738970 w 3457575"/>
                <a:gd name="connsiteY8" fmla="*/ 1676285 h 3495675"/>
                <a:gd name="connsiteX9" fmla="*/ 1224745 w 3457575"/>
                <a:gd name="connsiteY9" fmla="*/ 614247 h 3495675"/>
                <a:gd name="connsiteX10" fmla="*/ 1439058 w 3457575"/>
                <a:gd name="connsiteY10" fmla="*/ 278015 h 3495675"/>
                <a:gd name="connsiteX11" fmla="*/ 2737315 w 3457575"/>
                <a:gd name="connsiteY11" fmla="*/ 77037 h 3495675"/>
                <a:gd name="connsiteX12" fmla="*/ 3464073 w 3457575"/>
                <a:gd name="connsiteY12" fmla="*/ 1172412 h 3495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457575" h="3495675">
                  <a:moveTo>
                    <a:pt x="3464073" y="1172412"/>
                  </a:moveTo>
                  <a:cubicBezTo>
                    <a:pt x="3465025" y="1376247"/>
                    <a:pt x="3415495" y="1566747"/>
                    <a:pt x="3317388" y="1743912"/>
                  </a:cubicBezTo>
                  <a:cubicBezTo>
                    <a:pt x="3169750" y="2011565"/>
                    <a:pt x="3007825" y="2271597"/>
                    <a:pt x="2803038" y="2498292"/>
                  </a:cubicBezTo>
                  <a:cubicBezTo>
                    <a:pt x="2421085" y="2922155"/>
                    <a:pt x="1990555" y="3276485"/>
                    <a:pt x="1423818" y="3428885"/>
                  </a:cubicBezTo>
                  <a:cubicBezTo>
                    <a:pt x="1152355" y="3502228"/>
                    <a:pt x="878988" y="3516515"/>
                    <a:pt x="601810" y="3474605"/>
                  </a:cubicBezTo>
                  <a:cubicBezTo>
                    <a:pt x="546565" y="3466032"/>
                    <a:pt x="501798" y="3432695"/>
                    <a:pt x="455125" y="3406025"/>
                  </a:cubicBezTo>
                  <a:cubicBezTo>
                    <a:pt x="293200" y="3312680"/>
                    <a:pt x="156040" y="3192665"/>
                    <a:pt x="66505" y="3025978"/>
                  </a:cubicBezTo>
                  <a:cubicBezTo>
                    <a:pt x="-26840" y="2852622"/>
                    <a:pt x="-28745" y="2673553"/>
                    <a:pt x="104605" y="2525915"/>
                  </a:cubicBezTo>
                  <a:cubicBezTo>
                    <a:pt x="342730" y="2262072"/>
                    <a:pt x="548470" y="1975370"/>
                    <a:pt x="738970" y="1676285"/>
                  </a:cubicBezTo>
                  <a:cubicBezTo>
                    <a:pt x="951378" y="1343862"/>
                    <a:pt x="1136163" y="1000010"/>
                    <a:pt x="1224745" y="614247"/>
                  </a:cubicBezTo>
                  <a:cubicBezTo>
                    <a:pt x="1258083" y="470420"/>
                    <a:pt x="1323805" y="358025"/>
                    <a:pt x="1439058" y="278015"/>
                  </a:cubicBezTo>
                  <a:cubicBezTo>
                    <a:pt x="1838155" y="1790"/>
                    <a:pt x="2276305" y="-75363"/>
                    <a:pt x="2737315" y="77037"/>
                  </a:cubicBezTo>
                  <a:cubicBezTo>
                    <a:pt x="3163083" y="218960"/>
                    <a:pt x="3465025" y="691400"/>
                    <a:pt x="3464073" y="1172412"/>
                  </a:cubicBezTo>
                  <a:close/>
                </a:path>
              </a:pathLst>
            </a:custGeom>
            <a:solidFill>
              <a:schemeClr val="accent6">
                <a:lumMod val="40000"/>
                <a:lumOff val="60000"/>
              </a:schemeClr>
            </a:solidFill>
            <a:ln w="9525" cap="flat">
              <a:noFill/>
              <a:prstDash val="solid"/>
              <a:miter/>
            </a:ln>
          </p:spPr>
          <p:txBody>
            <a:bodyPr rtlCol="0" anchor="ctr"/>
            <a:lstStyle/>
            <a:p>
              <a:pPr algn="r" rtl="1"/>
              <a:endParaRPr lang="en-US">
                <a:cs typeface="B Nazanin" panose="00000700000000000000" pitchFamily="2" charset="-78"/>
              </a:endParaRPr>
            </a:p>
          </p:txBody>
        </p:sp>
        <p:sp>
          <p:nvSpPr>
            <p:cNvPr id="37" name="Freeform: Shape 36">
              <a:extLst>
                <a:ext uri="{FF2B5EF4-FFF2-40B4-BE49-F238E27FC236}">
                  <a16:creationId xmlns:a16="http://schemas.microsoft.com/office/drawing/2014/main" id="{CE67C22F-4773-4DFA-9A8F-4771AB7412A7}"/>
                </a:ext>
              </a:extLst>
            </p:cNvPr>
            <p:cNvSpPr/>
            <p:nvPr/>
          </p:nvSpPr>
          <p:spPr>
            <a:xfrm>
              <a:off x="4812362" y="4086187"/>
              <a:ext cx="595887" cy="641092"/>
            </a:xfrm>
            <a:custGeom>
              <a:avLst/>
              <a:gdLst>
                <a:gd name="connsiteX0" fmla="*/ 2764788 w 2762250"/>
                <a:gd name="connsiteY0" fmla="*/ 760797 h 2971800"/>
                <a:gd name="connsiteX1" fmla="*/ 2659061 w 2762250"/>
                <a:gd name="connsiteY1" fmla="*/ 1238953 h 2971800"/>
                <a:gd name="connsiteX2" fmla="*/ 2379978 w 2762250"/>
                <a:gd name="connsiteY2" fmla="*/ 1676150 h 2971800"/>
                <a:gd name="connsiteX3" fmla="*/ 779778 w 2762250"/>
                <a:gd name="connsiteY3" fmla="*/ 2902970 h 2971800"/>
                <a:gd name="connsiteX4" fmla="*/ 417828 w 2762250"/>
                <a:gd name="connsiteY4" fmla="*/ 2979170 h 2971800"/>
                <a:gd name="connsiteX5" fmla="*/ 18731 w 2762250"/>
                <a:gd name="connsiteY5" fmla="*/ 2677228 h 2971800"/>
                <a:gd name="connsiteX6" fmla="*/ 180656 w 2762250"/>
                <a:gd name="connsiteY6" fmla="*/ 2202882 h 2971800"/>
                <a:gd name="connsiteX7" fmla="*/ 510221 w 2762250"/>
                <a:gd name="connsiteY7" fmla="*/ 2033337 h 2971800"/>
                <a:gd name="connsiteX8" fmla="*/ 955038 w 2762250"/>
                <a:gd name="connsiteY8" fmla="*/ 1575185 h 2971800"/>
                <a:gd name="connsiteX9" fmla="*/ 1090293 w 2762250"/>
                <a:gd name="connsiteY9" fmla="*/ 884622 h 2971800"/>
                <a:gd name="connsiteX10" fmla="*/ 2266631 w 2762250"/>
                <a:gd name="connsiteY10" fmla="*/ 74997 h 2971800"/>
                <a:gd name="connsiteX11" fmla="*/ 2764788 w 2762250"/>
                <a:gd name="connsiteY11" fmla="*/ 760797 h 2971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762250" h="2971800">
                  <a:moveTo>
                    <a:pt x="2764788" y="760797"/>
                  </a:moveTo>
                  <a:cubicBezTo>
                    <a:pt x="2766693" y="977015"/>
                    <a:pt x="2729546" y="1112270"/>
                    <a:pt x="2659061" y="1238953"/>
                  </a:cubicBezTo>
                  <a:cubicBezTo>
                    <a:pt x="2575241" y="1390400"/>
                    <a:pt x="2486658" y="1539942"/>
                    <a:pt x="2379978" y="1676150"/>
                  </a:cubicBezTo>
                  <a:cubicBezTo>
                    <a:pt x="1951353" y="2220980"/>
                    <a:pt x="1450338" y="2672465"/>
                    <a:pt x="779778" y="2902970"/>
                  </a:cubicBezTo>
                  <a:cubicBezTo>
                    <a:pt x="662621" y="2942975"/>
                    <a:pt x="544511" y="2982980"/>
                    <a:pt x="417828" y="2979170"/>
                  </a:cubicBezTo>
                  <a:cubicBezTo>
                    <a:pt x="230186" y="2973455"/>
                    <a:pt x="72071" y="2853440"/>
                    <a:pt x="18731" y="2677228"/>
                  </a:cubicBezTo>
                  <a:cubicBezTo>
                    <a:pt x="-35562" y="2500063"/>
                    <a:pt x="31113" y="2315278"/>
                    <a:pt x="180656" y="2202882"/>
                  </a:cubicBezTo>
                  <a:cubicBezTo>
                    <a:pt x="281621" y="2127635"/>
                    <a:pt x="396873" y="2081915"/>
                    <a:pt x="510221" y="2033337"/>
                  </a:cubicBezTo>
                  <a:cubicBezTo>
                    <a:pt x="722628" y="1939993"/>
                    <a:pt x="868361" y="1792355"/>
                    <a:pt x="955038" y="1575185"/>
                  </a:cubicBezTo>
                  <a:cubicBezTo>
                    <a:pt x="1044573" y="1351347"/>
                    <a:pt x="1105533" y="1131320"/>
                    <a:pt x="1090293" y="884622"/>
                  </a:cubicBezTo>
                  <a:cubicBezTo>
                    <a:pt x="1050288" y="247400"/>
                    <a:pt x="1682748" y="-180273"/>
                    <a:pt x="2266631" y="74997"/>
                  </a:cubicBezTo>
                  <a:cubicBezTo>
                    <a:pt x="2597149" y="220730"/>
                    <a:pt x="2743833" y="483620"/>
                    <a:pt x="2764788" y="760797"/>
                  </a:cubicBezTo>
                  <a:close/>
                </a:path>
              </a:pathLst>
            </a:custGeom>
            <a:solidFill>
              <a:schemeClr val="accent6"/>
            </a:solidFill>
            <a:ln w="9525" cap="flat">
              <a:noFill/>
              <a:prstDash val="solid"/>
              <a:miter/>
            </a:ln>
          </p:spPr>
          <p:txBody>
            <a:bodyPr rtlCol="0" anchor="ctr"/>
            <a:lstStyle/>
            <a:p>
              <a:pPr algn="r" rtl="1"/>
              <a:endParaRPr lang="en-US">
                <a:cs typeface="B Nazanin" panose="00000700000000000000" pitchFamily="2" charset="-78"/>
              </a:endParaRPr>
            </a:p>
          </p:txBody>
        </p:sp>
        <p:sp>
          <p:nvSpPr>
            <p:cNvPr id="38" name="Freeform: Shape 37">
              <a:extLst>
                <a:ext uri="{FF2B5EF4-FFF2-40B4-BE49-F238E27FC236}">
                  <a16:creationId xmlns:a16="http://schemas.microsoft.com/office/drawing/2014/main" id="{938892E2-A12D-4D44-803D-D5FB450CB61D}"/>
                </a:ext>
              </a:extLst>
            </p:cNvPr>
            <p:cNvSpPr/>
            <p:nvPr/>
          </p:nvSpPr>
          <p:spPr>
            <a:xfrm>
              <a:off x="5157281" y="4202843"/>
              <a:ext cx="129452" cy="129452"/>
            </a:xfrm>
            <a:custGeom>
              <a:avLst/>
              <a:gdLst>
                <a:gd name="connsiteX0" fmla="*/ 306750 w 600075"/>
                <a:gd name="connsiteY0" fmla="*/ 5 h 600075"/>
                <a:gd name="connsiteX1" fmla="*/ 603929 w 600075"/>
                <a:gd name="connsiteY1" fmla="*/ 303853 h 600075"/>
                <a:gd name="connsiteX2" fmla="*/ 301035 w 600075"/>
                <a:gd name="connsiteY2" fmla="*/ 603890 h 600075"/>
                <a:gd name="connsiteX3" fmla="*/ 44 w 600075"/>
                <a:gd name="connsiteY3" fmla="*/ 295280 h 600075"/>
                <a:gd name="connsiteX4" fmla="*/ 306750 w 600075"/>
                <a:gd name="connsiteY4" fmla="*/ 5 h 6000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0075" h="600075">
                  <a:moveTo>
                    <a:pt x="306750" y="5"/>
                  </a:moveTo>
                  <a:cubicBezTo>
                    <a:pt x="472485" y="1910"/>
                    <a:pt x="605835" y="138118"/>
                    <a:pt x="603929" y="303853"/>
                  </a:cubicBezTo>
                  <a:cubicBezTo>
                    <a:pt x="602977" y="469588"/>
                    <a:pt x="466769" y="603890"/>
                    <a:pt x="301035" y="603890"/>
                  </a:cubicBezTo>
                  <a:cubicBezTo>
                    <a:pt x="132442" y="603890"/>
                    <a:pt x="-2813" y="464825"/>
                    <a:pt x="44" y="295280"/>
                  </a:cubicBezTo>
                  <a:cubicBezTo>
                    <a:pt x="2902" y="129545"/>
                    <a:pt x="139110" y="-947"/>
                    <a:pt x="306750" y="5"/>
                  </a:cubicBezTo>
                  <a:close/>
                </a:path>
              </a:pathLst>
            </a:custGeom>
            <a:solidFill>
              <a:schemeClr val="bg1"/>
            </a:solidFill>
            <a:ln w="9525" cap="flat">
              <a:noFill/>
              <a:prstDash val="solid"/>
              <a:miter/>
            </a:ln>
          </p:spPr>
          <p:txBody>
            <a:bodyPr rtlCol="0" anchor="ctr"/>
            <a:lstStyle/>
            <a:p>
              <a:pPr algn="r" rtl="1"/>
              <a:endParaRPr lang="en-US">
                <a:cs typeface="B Nazanin" panose="00000700000000000000" pitchFamily="2" charset="-78"/>
              </a:endParaRPr>
            </a:p>
          </p:txBody>
        </p:sp>
      </p:grpSp>
      <p:grpSp>
        <p:nvGrpSpPr>
          <p:cNvPr id="39" name="Graphic 3">
            <a:extLst>
              <a:ext uri="{FF2B5EF4-FFF2-40B4-BE49-F238E27FC236}">
                <a16:creationId xmlns:a16="http://schemas.microsoft.com/office/drawing/2014/main" id="{E4ABA704-51EE-4252-8F43-CD658F5E74D5}"/>
              </a:ext>
            </a:extLst>
          </p:cNvPr>
          <p:cNvGrpSpPr/>
          <p:nvPr/>
        </p:nvGrpSpPr>
        <p:grpSpPr>
          <a:xfrm>
            <a:off x="1316249" y="3059379"/>
            <a:ext cx="654377" cy="720643"/>
            <a:chOff x="4214812" y="1357312"/>
            <a:chExt cx="3762375" cy="4143375"/>
          </a:xfrm>
        </p:grpSpPr>
        <p:sp>
          <p:nvSpPr>
            <p:cNvPr id="40" name="Freeform: Shape 39">
              <a:extLst>
                <a:ext uri="{FF2B5EF4-FFF2-40B4-BE49-F238E27FC236}">
                  <a16:creationId xmlns:a16="http://schemas.microsoft.com/office/drawing/2014/main" id="{DD40BF3D-ACB7-4256-9C22-45208E0A6EEF}"/>
                </a:ext>
              </a:extLst>
            </p:cNvPr>
            <p:cNvSpPr/>
            <p:nvPr/>
          </p:nvSpPr>
          <p:spPr>
            <a:xfrm>
              <a:off x="4540567" y="4509134"/>
              <a:ext cx="1143000" cy="238125"/>
            </a:xfrm>
            <a:custGeom>
              <a:avLst/>
              <a:gdLst>
                <a:gd name="connsiteX0" fmla="*/ 0 w 1143000"/>
                <a:gd name="connsiteY0" fmla="*/ 0 h 238125"/>
                <a:gd name="connsiteX1" fmla="*/ 848678 w 1143000"/>
                <a:gd name="connsiteY1" fmla="*/ 200025 h 238125"/>
                <a:gd name="connsiteX2" fmla="*/ 876300 w 1143000"/>
                <a:gd name="connsiteY2" fmla="*/ 207645 h 238125"/>
                <a:gd name="connsiteX3" fmla="*/ 1149667 w 1143000"/>
                <a:gd name="connsiteY3" fmla="*/ 240030 h 238125"/>
                <a:gd name="connsiteX4" fmla="*/ 893445 w 1143000"/>
                <a:gd name="connsiteY4" fmla="*/ 175260 h 238125"/>
                <a:gd name="connsiteX5" fmla="*/ 0 w 1143000"/>
                <a:gd name="connsiteY5" fmla="*/ 0 h 23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43000" h="238125">
                  <a:moveTo>
                    <a:pt x="0" y="0"/>
                  </a:moveTo>
                  <a:cubicBezTo>
                    <a:pt x="273368" y="107633"/>
                    <a:pt x="557212" y="167640"/>
                    <a:pt x="848678" y="200025"/>
                  </a:cubicBezTo>
                  <a:cubicBezTo>
                    <a:pt x="858203" y="202883"/>
                    <a:pt x="868680" y="207645"/>
                    <a:pt x="876300" y="207645"/>
                  </a:cubicBezTo>
                  <a:cubicBezTo>
                    <a:pt x="956310" y="227647"/>
                    <a:pt x="1040130" y="230505"/>
                    <a:pt x="1149667" y="240030"/>
                  </a:cubicBezTo>
                  <a:cubicBezTo>
                    <a:pt x="1047750" y="192405"/>
                    <a:pt x="967740" y="189547"/>
                    <a:pt x="893445" y="175260"/>
                  </a:cubicBezTo>
                  <a:cubicBezTo>
                    <a:pt x="594360" y="117158"/>
                    <a:pt x="298133" y="57150"/>
                    <a:pt x="0" y="0"/>
                  </a:cubicBezTo>
                  <a:close/>
                </a:path>
              </a:pathLst>
            </a:custGeom>
            <a:noFill/>
            <a:ln w="9525" cap="flat">
              <a:noFill/>
              <a:prstDash val="solid"/>
              <a:miter/>
            </a:ln>
          </p:spPr>
          <p:txBody>
            <a:bodyPr rtlCol="0" anchor="ctr"/>
            <a:lstStyle/>
            <a:p>
              <a:pPr algn="r" rtl="1"/>
              <a:endParaRPr lang="en-US">
                <a:cs typeface="B Nazanin" panose="00000700000000000000" pitchFamily="2" charset="-78"/>
              </a:endParaRPr>
            </a:p>
          </p:txBody>
        </p:sp>
        <p:sp>
          <p:nvSpPr>
            <p:cNvPr id="41" name="Freeform: Shape 40">
              <a:extLst>
                <a:ext uri="{FF2B5EF4-FFF2-40B4-BE49-F238E27FC236}">
                  <a16:creationId xmlns:a16="http://schemas.microsoft.com/office/drawing/2014/main" id="{0D04881A-023A-46F7-910E-4789291533C7}"/>
                </a:ext>
              </a:extLst>
            </p:cNvPr>
            <p:cNvSpPr/>
            <p:nvPr/>
          </p:nvSpPr>
          <p:spPr>
            <a:xfrm>
              <a:off x="6081712" y="2087879"/>
              <a:ext cx="238125" cy="571500"/>
            </a:xfrm>
            <a:custGeom>
              <a:avLst/>
              <a:gdLst>
                <a:gd name="connsiteX0" fmla="*/ 228600 w 238125"/>
                <a:gd name="connsiteY0" fmla="*/ 0 h 571500"/>
                <a:gd name="connsiteX1" fmla="*/ 0 w 238125"/>
                <a:gd name="connsiteY1" fmla="*/ 580073 h 571500"/>
                <a:gd name="connsiteX2" fmla="*/ 228600 w 238125"/>
                <a:gd name="connsiteY2" fmla="*/ 0 h 571500"/>
              </a:gdLst>
              <a:ahLst/>
              <a:cxnLst>
                <a:cxn ang="0">
                  <a:pos x="connsiteX0" y="connsiteY0"/>
                </a:cxn>
                <a:cxn ang="0">
                  <a:pos x="connsiteX1" y="connsiteY1"/>
                </a:cxn>
                <a:cxn ang="0">
                  <a:pos x="connsiteX2" y="connsiteY2"/>
                </a:cxn>
              </a:cxnLst>
              <a:rect l="l" t="t" r="r" b="b"/>
              <a:pathLst>
                <a:path w="238125" h="571500">
                  <a:moveTo>
                    <a:pt x="228600" y="0"/>
                  </a:moveTo>
                  <a:cubicBezTo>
                    <a:pt x="213360" y="237173"/>
                    <a:pt x="128588" y="418148"/>
                    <a:pt x="0" y="580073"/>
                  </a:cubicBezTo>
                  <a:cubicBezTo>
                    <a:pt x="185738" y="467678"/>
                    <a:pt x="282892" y="232410"/>
                    <a:pt x="228600" y="0"/>
                  </a:cubicBezTo>
                  <a:close/>
                </a:path>
              </a:pathLst>
            </a:custGeom>
            <a:noFill/>
            <a:ln w="9525" cap="flat">
              <a:noFill/>
              <a:prstDash val="solid"/>
              <a:miter/>
            </a:ln>
          </p:spPr>
          <p:txBody>
            <a:bodyPr rtlCol="0" anchor="ctr"/>
            <a:lstStyle/>
            <a:p>
              <a:pPr algn="r" rtl="1"/>
              <a:endParaRPr lang="en-US">
                <a:cs typeface="B Nazanin" panose="00000700000000000000" pitchFamily="2" charset="-78"/>
              </a:endParaRPr>
            </a:p>
          </p:txBody>
        </p:sp>
        <p:sp>
          <p:nvSpPr>
            <p:cNvPr id="42" name="Freeform: Shape 41">
              <a:extLst>
                <a:ext uri="{FF2B5EF4-FFF2-40B4-BE49-F238E27FC236}">
                  <a16:creationId xmlns:a16="http://schemas.microsoft.com/office/drawing/2014/main" id="{BC5CB825-3F41-469F-A9C6-35DBA387F91E}"/>
                </a:ext>
              </a:extLst>
            </p:cNvPr>
            <p:cNvSpPr/>
            <p:nvPr/>
          </p:nvSpPr>
          <p:spPr>
            <a:xfrm>
              <a:off x="5597842" y="3106102"/>
              <a:ext cx="247650" cy="400050"/>
            </a:xfrm>
            <a:custGeom>
              <a:avLst/>
              <a:gdLst>
                <a:gd name="connsiteX0" fmla="*/ 0 w 247650"/>
                <a:gd name="connsiteY0" fmla="*/ 0 h 400050"/>
                <a:gd name="connsiteX1" fmla="*/ 246698 w 247650"/>
                <a:gd name="connsiteY1" fmla="*/ 404813 h 400050"/>
                <a:gd name="connsiteX2" fmla="*/ 0 w 247650"/>
                <a:gd name="connsiteY2" fmla="*/ 0 h 400050"/>
              </a:gdLst>
              <a:ahLst/>
              <a:cxnLst>
                <a:cxn ang="0">
                  <a:pos x="connsiteX0" y="connsiteY0"/>
                </a:cxn>
                <a:cxn ang="0">
                  <a:pos x="connsiteX1" y="connsiteY1"/>
                </a:cxn>
                <a:cxn ang="0">
                  <a:pos x="connsiteX2" y="connsiteY2"/>
                </a:cxn>
              </a:cxnLst>
              <a:rect l="l" t="t" r="r" b="b"/>
              <a:pathLst>
                <a:path w="247650" h="400050">
                  <a:moveTo>
                    <a:pt x="0" y="0"/>
                  </a:moveTo>
                  <a:cubicBezTo>
                    <a:pt x="124778" y="107632"/>
                    <a:pt x="194310" y="252413"/>
                    <a:pt x="246698" y="404813"/>
                  </a:cubicBezTo>
                  <a:cubicBezTo>
                    <a:pt x="261938" y="212407"/>
                    <a:pt x="166688" y="84772"/>
                    <a:pt x="0" y="0"/>
                  </a:cubicBezTo>
                  <a:close/>
                </a:path>
              </a:pathLst>
            </a:custGeom>
            <a:noFill/>
            <a:ln w="9525" cap="flat">
              <a:noFill/>
              <a:prstDash val="solid"/>
              <a:miter/>
            </a:ln>
          </p:spPr>
          <p:txBody>
            <a:bodyPr rtlCol="0" anchor="ctr"/>
            <a:lstStyle/>
            <a:p>
              <a:pPr algn="r" rtl="1"/>
              <a:endParaRPr lang="en-US">
                <a:cs typeface="B Nazanin" panose="00000700000000000000" pitchFamily="2" charset="-78"/>
              </a:endParaRPr>
            </a:p>
          </p:txBody>
        </p:sp>
        <p:sp>
          <p:nvSpPr>
            <p:cNvPr id="43" name="Freeform: Shape 42">
              <a:extLst>
                <a:ext uri="{FF2B5EF4-FFF2-40B4-BE49-F238E27FC236}">
                  <a16:creationId xmlns:a16="http://schemas.microsoft.com/office/drawing/2014/main" id="{E6076B2D-4341-4416-80B6-A3463B4AF73E}"/>
                </a:ext>
              </a:extLst>
            </p:cNvPr>
            <p:cNvSpPr/>
            <p:nvPr/>
          </p:nvSpPr>
          <p:spPr>
            <a:xfrm>
              <a:off x="6571297" y="4056697"/>
              <a:ext cx="390525" cy="133350"/>
            </a:xfrm>
            <a:custGeom>
              <a:avLst/>
              <a:gdLst>
                <a:gd name="connsiteX0" fmla="*/ 396240 w 390525"/>
                <a:gd name="connsiteY0" fmla="*/ 0 h 133350"/>
                <a:gd name="connsiteX1" fmla="*/ 0 w 390525"/>
                <a:gd name="connsiteY1" fmla="*/ 132397 h 133350"/>
                <a:gd name="connsiteX2" fmla="*/ 396240 w 390525"/>
                <a:gd name="connsiteY2" fmla="*/ 0 h 133350"/>
              </a:gdLst>
              <a:ahLst/>
              <a:cxnLst>
                <a:cxn ang="0">
                  <a:pos x="connsiteX0" y="connsiteY0"/>
                </a:cxn>
                <a:cxn ang="0">
                  <a:pos x="connsiteX1" y="connsiteY1"/>
                </a:cxn>
                <a:cxn ang="0">
                  <a:pos x="connsiteX2" y="connsiteY2"/>
                </a:cxn>
              </a:cxnLst>
              <a:rect l="l" t="t" r="r" b="b"/>
              <a:pathLst>
                <a:path w="390525" h="133350">
                  <a:moveTo>
                    <a:pt x="396240" y="0"/>
                  </a:moveTo>
                  <a:cubicBezTo>
                    <a:pt x="266700" y="52388"/>
                    <a:pt x="137160" y="102870"/>
                    <a:pt x="0" y="132397"/>
                  </a:cubicBezTo>
                  <a:cubicBezTo>
                    <a:pt x="157163" y="161925"/>
                    <a:pt x="281940" y="100013"/>
                    <a:pt x="396240" y="0"/>
                  </a:cubicBezTo>
                  <a:close/>
                </a:path>
              </a:pathLst>
            </a:custGeom>
            <a:noFill/>
            <a:ln w="9525" cap="flat">
              <a:noFill/>
              <a:prstDash val="solid"/>
              <a:miter/>
            </a:ln>
          </p:spPr>
          <p:txBody>
            <a:bodyPr rtlCol="0" anchor="ctr"/>
            <a:lstStyle/>
            <a:p>
              <a:pPr algn="r" rtl="1"/>
              <a:endParaRPr lang="en-US">
                <a:cs typeface="B Nazanin" panose="00000700000000000000" pitchFamily="2" charset="-78"/>
              </a:endParaRPr>
            </a:p>
          </p:txBody>
        </p:sp>
        <p:sp>
          <p:nvSpPr>
            <p:cNvPr id="44" name="Freeform: Shape 43">
              <a:extLst>
                <a:ext uri="{FF2B5EF4-FFF2-40B4-BE49-F238E27FC236}">
                  <a16:creationId xmlns:a16="http://schemas.microsoft.com/office/drawing/2014/main" id="{629B14EA-432C-46BE-8E7D-FF6B5D6809BC}"/>
                </a:ext>
              </a:extLst>
            </p:cNvPr>
            <p:cNvSpPr/>
            <p:nvPr/>
          </p:nvSpPr>
          <p:spPr>
            <a:xfrm>
              <a:off x="6255067" y="4546282"/>
              <a:ext cx="1495425" cy="428625"/>
            </a:xfrm>
            <a:custGeom>
              <a:avLst/>
              <a:gdLst>
                <a:gd name="connsiteX0" fmla="*/ 1496377 w 1495425"/>
                <a:gd name="connsiteY0" fmla="*/ 0 h 428625"/>
                <a:gd name="connsiteX1" fmla="*/ 0 w 1495425"/>
                <a:gd name="connsiteY1" fmla="*/ 435293 h 428625"/>
                <a:gd name="connsiteX2" fmla="*/ 1496377 w 1495425"/>
                <a:gd name="connsiteY2" fmla="*/ 0 h 428625"/>
              </a:gdLst>
              <a:ahLst/>
              <a:cxnLst>
                <a:cxn ang="0">
                  <a:pos x="connsiteX0" y="connsiteY0"/>
                </a:cxn>
                <a:cxn ang="0">
                  <a:pos x="connsiteX1" y="connsiteY1"/>
                </a:cxn>
                <a:cxn ang="0">
                  <a:pos x="connsiteX2" y="connsiteY2"/>
                </a:cxn>
              </a:cxnLst>
              <a:rect l="l" t="t" r="r" b="b"/>
              <a:pathLst>
                <a:path w="1495425" h="428625">
                  <a:moveTo>
                    <a:pt x="1496377" y="0"/>
                  </a:moveTo>
                  <a:cubicBezTo>
                    <a:pt x="1177290" y="22860"/>
                    <a:pt x="283845" y="282893"/>
                    <a:pt x="0" y="435293"/>
                  </a:cubicBezTo>
                  <a:cubicBezTo>
                    <a:pt x="495300" y="285750"/>
                    <a:pt x="993458" y="132398"/>
                    <a:pt x="1496377" y="0"/>
                  </a:cubicBezTo>
                  <a:close/>
                </a:path>
              </a:pathLst>
            </a:custGeom>
            <a:noFill/>
            <a:ln w="9525" cap="flat">
              <a:noFill/>
              <a:prstDash val="solid"/>
              <a:miter/>
            </a:ln>
          </p:spPr>
          <p:txBody>
            <a:bodyPr rtlCol="0" anchor="ctr"/>
            <a:lstStyle/>
            <a:p>
              <a:pPr algn="r" rtl="1"/>
              <a:endParaRPr lang="en-US">
                <a:cs typeface="B Nazanin" panose="00000700000000000000" pitchFamily="2" charset="-78"/>
              </a:endParaRPr>
            </a:p>
          </p:txBody>
        </p:sp>
        <p:sp>
          <p:nvSpPr>
            <p:cNvPr id="45" name="Freeform: Shape 44">
              <a:extLst>
                <a:ext uri="{FF2B5EF4-FFF2-40B4-BE49-F238E27FC236}">
                  <a16:creationId xmlns:a16="http://schemas.microsoft.com/office/drawing/2014/main" id="{E333555C-4873-4FBC-965C-E14C8EE24EE4}"/>
                </a:ext>
              </a:extLst>
            </p:cNvPr>
            <p:cNvSpPr/>
            <p:nvPr/>
          </p:nvSpPr>
          <p:spPr>
            <a:xfrm>
              <a:off x="4533433" y="2809824"/>
              <a:ext cx="1371600" cy="1095375"/>
            </a:xfrm>
            <a:custGeom>
              <a:avLst/>
              <a:gdLst>
                <a:gd name="connsiteX0" fmla="*/ 1373019 w 1371600"/>
                <a:gd name="connsiteY0" fmla="*/ 781101 h 1095375"/>
                <a:gd name="connsiteX1" fmla="*/ 1099652 w 1371600"/>
                <a:gd name="connsiteY1" fmla="*/ 248653 h 1095375"/>
                <a:gd name="connsiteX2" fmla="*/ 569109 w 1371600"/>
                <a:gd name="connsiteY2" fmla="*/ 11480 h 1095375"/>
                <a:gd name="connsiteX3" fmla="*/ 41424 w 1371600"/>
                <a:gd name="connsiteY3" fmla="*/ 203885 h 1095375"/>
                <a:gd name="connsiteX4" fmla="*/ 163344 w 1371600"/>
                <a:gd name="connsiteY4" fmla="*/ 742048 h 1095375"/>
                <a:gd name="connsiteX5" fmla="*/ 785327 w 1371600"/>
                <a:gd name="connsiteY5" fmla="*/ 1089711 h 1095375"/>
                <a:gd name="connsiteX6" fmla="*/ 1255862 w 1371600"/>
                <a:gd name="connsiteY6" fmla="*/ 984935 h 1095375"/>
                <a:gd name="connsiteX7" fmla="*/ 1328252 w 1371600"/>
                <a:gd name="connsiteY7" fmla="*/ 923023 h 1095375"/>
                <a:gd name="connsiteX8" fmla="*/ 1374924 w 1371600"/>
                <a:gd name="connsiteY8" fmla="*/ 821106 h 1095375"/>
                <a:gd name="connsiteX9" fmla="*/ 1373019 w 1371600"/>
                <a:gd name="connsiteY9" fmla="*/ 781101 h 1095375"/>
                <a:gd name="connsiteX10" fmla="*/ 1311107 w 1371600"/>
                <a:gd name="connsiteY10" fmla="*/ 701091 h 1095375"/>
                <a:gd name="connsiteX11" fmla="*/ 1064409 w 1371600"/>
                <a:gd name="connsiteY11" fmla="*/ 296278 h 1095375"/>
                <a:gd name="connsiteX12" fmla="*/ 1311107 w 1371600"/>
                <a:gd name="connsiteY12" fmla="*/ 701091 h 1095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71600" h="1095375">
                  <a:moveTo>
                    <a:pt x="1373019" y="781101"/>
                  </a:moveTo>
                  <a:cubicBezTo>
                    <a:pt x="1382544" y="550596"/>
                    <a:pt x="1273007" y="382955"/>
                    <a:pt x="1099652" y="248653"/>
                  </a:cubicBezTo>
                  <a:cubicBezTo>
                    <a:pt x="942489" y="128638"/>
                    <a:pt x="763419" y="48628"/>
                    <a:pt x="569109" y="11480"/>
                  </a:cubicBezTo>
                  <a:cubicBezTo>
                    <a:pt x="347177" y="-31382"/>
                    <a:pt x="130959" y="48628"/>
                    <a:pt x="41424" y="203885"/>
                  </a:cubicBezTo>
                  <a:cubicBezTo>
                    <a:pt x="-43348" y="348666"/>
                    <a:pt x="4277" y="576313"/>
                    <a:pt x="163344" y="742048"/>
                  </a:cubicBezTo>
                  <a:cubicBezTo>
                    <a:pt x="332889" y="922071"/>
                    <a:pt x="544344" y="1039228"/>
                    <a:pt x="785327" y="1089711"/>
                  </a:cubicBezTo>
                  <a:cubicBezTo>
                    <a:pt x="952014" y="1124953"/>
                    <a:pt x="1116797" y="1102093"/>
                    <a:pt x="1255862" y="984935"/>
                  </a:cubicBezTo>
                  <a:cubicBezTo>
                    <a:pt x="1279674" y="966838"/>
                    <a:pt x="1297772" y="928738"/>
                    <a:pt x="1328252" y="923023"/>
                  </a:cubicBezTo>
                  <a:lnTo>
                    <a:pt x="1374924" y="821106"/>
                  </a:lnTo>
                  <a:cubicBezTo>
                    <a:pt x="1373972" y="806818"/>
                    <a:pt x="1373019" y="793483"/>
                    <a:pt x="1373019" y="781101"/>
                  </a:cubicBezTo>
                  <a:close/>
                  <a:moveTo>
                    <a:pt x="1311107" y="701091"/>
                  </a:moveTo>
                  <a:cubicBezTo>
                    <a:pt x="1258719" y="548691"/>
                    <a:pt x="1189187" y="403910"/>
                    <a:pt x="1064409" y="296278"/>
                  </a:cubicBezTo>
                  <a:cubicBezTo>
                    <a:pt x="1231097" y="381051"/>
                    <a:pt x="1326347" y="508685"/>
                    <a:pt x="1311107" y="701091"/>
                  </a:cubicBezTo>
                  <a:close/>
                </a:path>
              </a:pathLst>
            </a:custGeom>
            <a:solidFill>
              <a:schemeClr val="accent2">
                <a:lumMod val="50000"/>
              </a:schemeClr>
            </a:solidFill>
            <a:ln w="9525" cap="flat">
              <a:noFill/>
              <a:prstDash val="solid"/>
              <a:miter/>
            </a:ln>
          </p:spPr>
          <p:txBody>
            <a:bodyPr rtlCol="0" anchor="ctr"/>
            <a:lstStyle/>
            <a:p>
              <a:pPr algn="r" rtl="1"/>
              <a:endParaRPr lang="en-US">
                <a:cs typeface="B Nazanin" panose="00000700000000000000" pitchFamily="2" charset="-78"/>
              </a:endParaRPr>
            </a:p>
          </p:txBody>
        </p:sp>
        <p:sp>
          <p:nvSpPr>
            <p:cNvPr id="46" name="Freeform: Shape 45">
              <a:extLst>
                <a:ext uri="{FF2B5EF4-FFF2-40B4-BE49-F238E27FC236}">
                  <a16:creationId xmlns:a16="http://schemas.microsoft.com/office/drawing/2014/main" id="{E18ED6FA-3F92-4BC6-B1F6-FCD8017A3596}"/>
                </a:ext>
              </a:extLst>
            </p:cNvPr>
            <p:cNvSpPr/>
            <p:nvPr/>
          </p:nvSpPr>
          <p:spPr>
            <a:xfrm>
              <a:off x="6196012" y="3105154"/>
              <a:ext cx="1228725" cy="1152525"/>
            </a:xfrm>
            <a:custGeom>
              <a:avLst/>
              <a:gdLst>
                <a:gd name="connsiteX0" fmla="*/ 81915 w 1228725"/>
                <a:gd name="connsiteY0" fmla="*/ 1063939 h 1152525"/>
                <a:gd name="connsiteX1" fmla="*/ 330517 w 1228725"/>
                <a:gd name="connsiteY1" fmla="*/ 1156331 h 1152525"/>
                <a:gd name="connsiteX2" fmla="*/ 1177290 w 1228725"/>
                <a:gd name="connsiteY2" fmla="*/ 653411 h 1152525"/>
                <a:gd name="connsiteX3" fmla="*/ 1214438 w 1228725"/>
                <a:gd name="connsiteY3" fmla="*/ 561018 h 1152525"/>
                <a:gd name="connsiteX4" fmla="*/ 788670 w 1228725"/>
                <a:gd name="connsiteY4" fmla="*/ 948 h 1152525"/>
                <a:gd name="connsiteX5" fmla="*/ 9525 w 1228725"/>
                <a:gd name="connsiteY5" fmla="*/ 788666 h 1152525"/>
                <a:gd name="connsiteX6" fmla="*/ 1905 w 1228725"/>
                <a:gd name="connsiteY6" fmla="*/ 913443 h 1152525"/>
                <a:gd name="connsiteX7" fmla="*/ 0 w 1228725"/>
                <a:gd name="connsiteY7" fmla="*/ 921064 h 1152525"/>
                <a:gd name="connsiteX8" fmla="*/ 57150 w 1228725"/>
                <a:gd name="connsiteY8" fmla="*/ 1042031 h 1152525"/>
                <a:gd name="connsiteX9" fmla="*/ 81915 w 1228725"/>
                <a:gd name="connsiteY9" fmla="*/ 1063939 h 1152525"/>
                <a:gd name="connsiteX10" fmla="*/ 771525 w 1228725"/>
                <a:gd name="connsiteY10" fmla="*/ 951543 h 1152525"/>
                <a:gd name="connsiteX11" fmla="*/ 375285 w 1228725"/>
                <a:gd name="connsiteY11" fmla="*/ 1083941 h 1152525"/>
                <a:gd name="connsiteX12" fmla="*/ 771525 w 1228725"/>
                <a:gd name="connsiteY12" fmla="*/ 951543 h 1152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28725" h="1152525">
                  <a:moveTo>
                    <a:pt x="81915" y="1063939"/>
                  </a:moveTo>
                  <a:cubicBezTo>
                    <a:pt x="146685" y="1136328"/>
                    <a:pt x="236220" y="1163951"/>
                    <a:pt x="330517" y="1156331"/>
                  </a:cubicBezTo>
                  <a:cubicBezTo>
                    <a:pt x="691515" y="1125851"/>
                    <a:pt x="972503" y="951543"/>
                    <a:pt x="1177290" y="653411"/>
                  </a:cubicBezTo>
                  <a:cubicBezTo>
                    <a:pt x="1194435" y="625788"/>
                    <a:pt x="1209675" y="593403"/>
                    <a:pt x="1214438" y="561018"/>
                  </a:cubicBezTo>
                  <a:cubicBezTo>
                    <a:pt x="1286828" y="153348"/>
                    <a:pt x="1174432" y="-14292"/>
                    <a:pt x="788670" y="948"/>
                  </a:cubicBezTo>
                  <a:cubicBezTo>
                    <a:pt x="415290" y="16188"/>
                    <a:pt x="34290" y="400998"/>
                    <a:pt x="9525" y="788666"/>
                  </a:cubicBezTo>
                  <a:cubicBezTo>
                    <a:pt x="6667" y="831528"/>
                    <a:pt x="12383" y="873439"/>
                    <a:pt x="1905" y="913443"/>
                  </a:cubicBezTo>
                  <a:cubicBezTo>
                    <a:pt x="953" y="916301"/>
                    <a:pt x="0" y="918206"/>
                    <a:pt x="0" y="921064"/>
                  </a:cubicBezTo>
                  <a:lnTo>
                    <a:pt x="57150" y="1042031"/>
                  </a:lnTo>
                  <a:cubicBezTo>
                    <a:pt x="64770" y="1046793"/>
                    <a:pt x="73342" y="1054414"/>
                    <a:pt x="81915" y="1063939"/>
                  </a:cubicBezTo>
                  <a:close/>
                  <a:moveTo>
                    <a:pt x="771525" y="951543"/>
                  </a:moveTo>
                  <a:cubicBezTo>
                    <a:pt x="657225" y="1051556"/>
                    <a:pt x="532447" y="1114421"/>
                    <a:pt x="375285" y="1083941"/>
                  </a:cubicBezTo>
                  <a:cubicBezTo>
                    <a:pt x="512445" y="1053461"/>
                    <a:pt x="641985" y="1003931"/>
                    <a:pt x="771525" y="951543"/>
                  </a:cubicBezTo>
                  <a:close/>
                </a:path>
              </a:pathLst>
            </a:custGeom>
            <a:solidFill>
              <a:schemeClr val="accent2">
                <a:lumMod val="50000"/>
              </a:schemeClr>
            </a:solidFill>
            <a:ln w="9525" cap="flat">
              <a:noFill/>
              <a:prstDash val="solid"/>
              <a:miter/>
            </a:ln>
          </p:spPr>
          <p:txBody>
            <a:bodyPr rtlCol="0" anchor="ctr"/>
            <a:lstStyle/>
            <a:p>
              <a:pPr algn="r" rtl="1"/>
              <a:endParaRPr lang="en-US" dirty="0">
                <a:cs typeface="B Nazanin" panose="00000700000000000000" pitchFamily="2" charset="-78"/>
              </a:endParaRPr>
            </a:p>
          </p:txBody>
        </p:sp>
        <p:sp>
          <p:nvSpPr>
            <p:cNvPr id="47" name="Freeform: Shape 46">
              <a:extLst>
                <a:ext uri="{FF2B5EF4-FFF2-40B4-BE49-F238E27FC236}">
                  <a16:creationId xmlns:a16="http://schemas.microsoft.com/office/drawing/2014/main" id="{19B2B2BB-B9A9-4E26-9D8E-75D5F1AA0F69}"/>
                </a:ext>
              </a:extLst>
            </p:cNvPr>
            <p:cNvSpPr/>
            <p:nvPr/>
          </p:nvSpPr>
          <p:spPr>
            <a:xfrm>
              <a:off x="4216819" y="2820352"/>
              <a:ext cx="3752850" cy="2676525"/>
            </a:xfrm>
            <a:custGeom>
              <a:avLst/>
              <a:gdLst>
                <a:gd name="connsiteX0" fmla="*/ 3756558 w 3752850"/>
                <a:gd name="connsiteY0" fmla="*/ 1681163 h 2676525"/>
                <a:gd name="connsiteX1" fmla="*/ 3664166 w 3752850"/>
                <a:gd name="connsiteY1" fmla="*/ 1638300 h 2676525"/>
                <a:gd name="connsiteX2" fmla="*/ 3330791 w 3752850"/>
                <a:gd name="connsiteY2" fmla="*/ 1598295 h 2676525"/>
                <a:gd name="connsiteX3" fmla="*/ 2148738 w 3752850"/>
                <a:gd name="connsiteY3" fmla="*/ 1925955 h 2676525"/>
                <a:gd name="connsiteX4" fmla="*/ 1914423 w 3752850"/>
                <a:gd name="connsiteY4" fmla="*/ 2150745 h 2676525"/>
                <a:gd name="connsiteX5" fmla="*/ 1812506 w 3752850"/>
                <a:gd name="connsiteY5" fmla="*/ 2181225 h 2676525"/>
                <a:gd name="connsiteX6" fmla="*/ 1784883 w 3752850"/>
                <a:gd name="connsiteY6" fmla="*/ 2093595 h 2676525"/>
                <a:gd name="connsiteX7" fmla="*/ 1807743 w 3752850"/>
                <a:gd name="connsiteY7" fmla="*/ 1618298 h 2676525"/>
                <a:gd name="connsiteX8" fmla="*/ 1929663 w 3752850"/>
                <a:gd name="connsiteY8" fmla="*/ 1355407 h 2676525"/>
                <a:gd name="connsiteX9" fmla="*/ 2037296 w 3752850"/>
                <a:gd name="connsiteY9" fmla="*/ 1325880 h 2676525"/>
                <a:gd name="connsiteX10" fmla="*/ 1980146 w 3752850"/>
                <a:gd name="connsiteY10" fmla="*/ 1204913 h 2676525"/>
                <a:gd name="connsiteX11" fmla="*/ 1847748 w 3752850"/>
                <a:gd name="connsiteY11" fmla="*/ 1324928 h 2676525"/>
                <a:gd name="connsiteX12" fmla="*/ 1818221 w 3752850"/>
                <a:gd name="connsiteY12" fmla="*/ 1194435 h 2676525"/>
                <a:gd name="connsiteX13" fmla="*/ 1756308 w 3752850"/>
                <a:gd name="connsiteY13" fmla="*/ 71438 h 2676525"/>
                <a:gd name="connsiteX14" fmla="*/ 1762976 w 3752850"/>
                <a:gd name="connsiteY14" fmla="*/ 0 h 2676525"/>
                <a:gd name="connsiteX15" fmla="*/ 1649628 w 3752850"/>
                <a:gd name="connsiteY15" fmla="*/ 2857 h 2676525"/>
                <a:gd name="connsiteX16" fmla="*/ 1702016 w 3752850"/>
                <a:gd name="connsiteY16" fmla="*/ 103822 h 2676525"/>
                <a:gd name="connsiteX17" fmla="*/ 1711541 w 3752850"/>
                <a:gd name="connsiteY17" fmla="*/ 849630 h 2676525"/>
                <a:gd name="connsiteX18" fmla="*/ 1696301 w 3752850"/>
                <a:gd name="connsiteY18" fmla="*/ 832485 h 2676525"/>
                <a:gd name="connsiteX19" fmla="*/ 1693443 w 3752850"/>
                <a:gd name="connsiteY19" fmla="*/ 808672 h 2676525"/>
                <a:gd name="connsiteX20" fmla="*/ 1646771 w 3752850"/>
                <a:gd name="connsiteY20" fmla="*/ 910590 h 2676525"/>
                <a:gd name="connsiteX21" fmla="*/ 1685823 w 3752850"/>
                <a:gd name="connsiteY21" fmla="*/ 920115 h 2676525"/>
                <a:gd name="connsiteX22" fmla="*/ 1738211 w 3752850"/>
                <a:gd name="connsiteY22" fmla="*/ 1052513 h 2676525"/>
                <a:gd name="connsiteX23" fmla="*/ 1708683 w 3752850"/>
                <a:gd name="connsiteY23" fmla="*/ 1803082 h 2676525"/>
                <a:gd name="connsiteX24" fmla="*/ 1554378 w 3752850"/>
                <a:gd name="connsiteY24" fmla="*/ 1870710 h 2676525"/>
                <a:gd name="connsiteX25" fmla="*/ 1435316 w 3752850"/>
                <a:gd name="connsiteY25" fmla="*/ 1783080 h 2676525"/>
                <a:gd name="connsiteX26" fmla="*/ 108483 w 3752850"/>
                <a:gd name="connsiteY26" fmla="*/ 1543050 h 2676525"/>
                <a:gd name="connsiteX27" fmla="*/ 1803 w 3752850"/>
                <a:gd name="connsiteY27" fmla="*/ 1593532 h 2676525"/>
                <a:gd name="connsiteX28" fmla="*/ 76098 w 3752850"/>
                <a:gd name="connsiteY28" fmla="*/ 1698307 h 2676525"/>
                <a:gd name="connsiteX29" fmla="*/ 1278153 w 3752850"/>
                <a:gd name="connsiteY29" fmla="*/ 2038350 h 2676525"/>
                <a:gd name="connsiteX30" fmla="*/ 1529613 w 3752850"/>
                <a:gd name="connsiteY30" fmla="*/ 1967865 h 2676525"/>
                <a:gd name="connsiteX31" fmla="*/ 1674393 w 3752850"/>
                <a:gd name="connsiteY31" fmla="*/ 2080260 h 2676525"/>
                <a:gd name="connsiteX32" fmla="*/ 1622006 w 3752850"/>
                <a:gd name="connsiteY32" fmla="*/ 2587942 h 2676525"/>
                <a:gd name="connsiteX33" fmla="*/ 1663916 w 3752850"/>
                <a:gd name="connsiteY33" fmla="*/ 2670810 h 2676525"/>
                <a:gd name="connsiteX34" fmla="*/ 1761071 w 3752850"/>
                <a:gd name="connsiteY34" fmla="*/ 2580323 h 2676525"/>
                <a:gd name="connsiteX35" fmla="*/ 2064918 w 3752850"/>
                <a:gd name="connsiteY35" fmla="*/ 2247900 h 2676525"/>
                <a:gd name="connsiteX36" fmla="*/ 3703218 w 3752850"/>
                <a:gd name="connsiteY36" fmla="*/ 1757363 h 2676525"/>
                <a:gd name="connsiteX37" fmla="*/ 3756558 w 3752850"/>
                <a:gd name="connsiteY37" fmla="*/ 1681163 h 2676525"/>
                <a:gd name="connsiteX38" fmla="*/ 1200048 w 3752850"/>
                <a:gd name="connsiteY38" fmla="*/ 1896428 h 2676525"/>
                <a:gd name="connsiteX39" fmla="*/ 1172426 w 3752850"/>
                <a:gd name="connsiteY39" fmla="*/ 1888807 h 2676525"/>
                <a:gd name="connsiteX40" fmla="*/ 323748 w 3752850"/>
                <a:gd name="connsiteY40" fmla="*/ 1688782 h 2676525"/>
                <a:gd name="connsiteX41" fmla="*/ 1217193 w 3752850"/>
                <a:gd name="connsiteY41" fmla="*/ 1864042 h 2676525"/>
                <a:gd name="connsiteX42" fmla="*/ 1473416 w 3752850"/>
                <a:gd name="connsiteY42" fmla="*/ 1928813 h 2676525"/>
                <a:gd name="connsiteX43" fmla="*/ 1200048 w 3752850"/>
                <a:gd name="connsiteY43" fmla="*/ 1896428 h 2676525"/>
                <a:gd name="connsiteX44" fmla="*/ 2038248 w 3752850"/>
                <a:gd name="connsiteY44" fmla="*/ 2161223 h 2676525"/>
                <a:gd name="connsiteX45" fmla="*/ 3534626 w 3752850"/>
                <a:gd name="connsiteY45" fmla="*/ 1725930 h 2676525"/>
                <a:gd name="connsiteX46" fmla="*/ 2038248 w 3752850"/>
                <a:gd name="connsiteY46" fmla="*/ 2161223 h 2676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3752850" h="2676525">
                  <a:moveTo>
                    <a:pt x="3756558" y="1681163"/>
                  </a:moveTo>
                  <a:cubicBezTo>
                    <a:pt x="3747033" y="1636395"/>
                    <a:pt x="3699408" y="1644015"/>
                    <a:pt x="3664166" y="1638300"/>
                  </a:cubicBezTo>
                  <a:cubicBezTo>
                    <a:pt x="3551771" y="1623060"/>
                    <a:pt x="3442233" y="1603057"/>
                    <a:pt x="3330791" y="1598295"/>
                  </a:cubicBezTo>
                  <a:cubicBezTo>
                    <a:pt x="2900261" y="1575435"/>
                    <a:pt x="2494496" y="1641157"/>
                    <a:pt x="2148738" y="1925955"/>
                  </a:cubicBezTo>
                  <a:cubicBezTo>
                    <a:pt x="2066823" y="1993582"/>
                    <a:pt x="1991576" y="2076450"/>
                    <a:pt x="1914423" y="2150745"/>
                  </a:cubicBezTo>
                  <a:cubicBezTo>
                    <a:pt x="1884896" y="2181225"/>
                    <a:pt x="1852511" y="2195513"/>
                    <a:pt x="1812506" y="2181225"/>
                  </a:cubicBezTo>
                  <a:cubicBezTo>
                    <a:pt x="1772501" y="2165985"/>
                    <a:pt x="1784883" y="2124075"/>
                    <a:pt x="1784883" y="2093595"/>
                  </a:cubicBezTo>
                  <a:cubicBezTo>
                    <a:pt x="1792503" y="1936432"/>
                    <a:pt x="1807743" y="1778317"/>
                    <a:pt x="1807743" y="1618298"/>
                  </a:cubicBezTo>
                  <a:cubicBezTo>
                    <a:pt x="1807743" y="1507807"/>
                    <a:pt x="1852511" y="1430655"/>
                    <a:pt x="1929663" y="1355407"/>
                  </a:cubicBezTo>
                  <a:cubicBezTo>
                    <a:pt x="1966811" y="1317307"/>
                    <a:pt x="1997291" y="1297305"/>
                    <a:pt x="2037296" y="1325880"/>
                  </a:cubicBezTo>
                  <a:lnTo>
                    <a:pt x="1980146" y="1204913"/>
                  </a:lnTo>
                  <a:cubicBezTo>
                    <a:pt x="1960143" y="1271588"/>
                    <a:pt x="1905851" y="1326832"/>
                    <a:pt x="1847748" y="1324928"/>
                  </a:cubicBezTo>
                  <a:cubicBezTo>
                    <a:pt x="1795361" y="1322070"/>
                    <a:pt x="1820126" y="1240155"/>
                    <a:pt x="1818221" y="1194435"/>
                  </a:cubicBezTo>
                  <a:cubicBezTo>
                    <a:pt x="1815363" y="819150"/>
                    <a:pt x="1813458" y="443865"/>
                    <a:pt x="1756308" y="71438"/>
                  </a:cubicBezTo>
                  <a:cubicBezTo>
                    <a:pt x="1751546" y="40957"/>
                    <a:pt x="1753451" y="19050"/>
                    <a:pt x="1762976" y="0"/>
                  </a:cubicBezTo>
                  <a:lnTo>
                    <a:pt x="1649628" y="2857"/>
                  </a:lnTo>
                  <a:cubicBezTo>
                    <a:pt x="1675346" y="29527"/>
                    <a:pt x="1689633" y="62865"/>
                    <a:pt x="1702016" y="103822"/>
                  </a:cubicBezTo>
                  <a:cubicBezTo>
                    <a:pt x="1769643" y="348615"/>
                    <a:pt x="1734401" y="599122"/>
                    <a:pt x="1711541" y="849630"/>
                  </a:cubicBezTo>
                  <a:cubicBezTo>
                    <a:pt x="1706778" y="844868"/>
                    <a:pt x="1699158" y="837247"/>
                    <a:pt x="1696301" y="832485"/>
                  </a:cubicBezTo>
                  <a:cubicBezTo>
                    <a:pt x="1695348" y="824865"/>
                    <a:pt x="1694396" y="817245"/>
                    <a:pt x="1693443" y="808672"/>
                  </a:cubicBezTo>
                  <a:lnTo>
                    <a:pt x="1646771" y="910590"/>
                  </a:lnTo>
                  <a:cubicBezTo>
                    <a:pt x="1658201" y="908685"/>
                    <a:pt x="1670583" y="910590"/>
                    <a:pt x="1685823" y="920115"/>
                  </a:cubicBezTo>
                  <a:cubicBezTo>
                    <a:pt x="1733448" y="950595"/>
                    <a:pt x="1740116" y="1000125"/>
                    <a:pt x="1738211" y="1052513"/>
                  </a:cubicBezTo>
                  <a:cubicBezTo>
                    <a:pt x="1728686" y="1303020"/>
                    <a:pt x="1721066" y="1552575"/>
                    <a:pt x="1708683" y="1803082"/>
                  </a:cubicBezTo>
                  <a:cubicBezTo>
                    <a:pt x="1703921" y="1918335"/>
                    <a:pt x="1654391" y="1938338"/>
                    <a:pt x="1554378" y="1870710"/>
                  </a:cubicBezTo>
                  <a:cubicBezTo>
                    <a:pt x="1514373" y="1843088"/>
                    <a:pt x="1474368" y="1810703"/>
                    <a:pt x="1435316" y="1783080"/>
                  </a:cubicBezTo>
                  <a:cubicBezTo>
                    <a:pt x="1032408" y="1492567"/>
                    <a:pt x="586638" y="1427798"/>
                    <a:pt x="108483" y="1543050"/>
                  </a:cubicBezTo>
                  <a:cubicBezTo>
                    <a:pt x="68478" y="1553528"/>
                    <a:pt x="14186" y="1553528"/>
                    <a:pt x="1803" y="1593532"/>
                  </a:cubicBezTo>
                  <a:cubicBezTo>
                    <a:pt x="-10579" y="1644015"/>
                    <a:pt x="43713" y="1668780"/>
                    <a:pt x="76098" y="1698307"/>
                  </a:cubicBezTo>
                  <a:cubicBezTo>
                    <a:pt x="421856" y="2010728"/>
                    <a:pt x="815238" y="2150745"/>
                    <a:pt x="1278153" y="2038350"/>
                  </a:cubicBezTo>
                  <a:cubicBezTo>
                    <a:pt x="1362926" y="2018348"/>
                    <a:pt x="1444841" y="1990725"/>
                    <a:pt x="1529613" y="1967865"/>
                  </a:cubicBezTo>
                  <a:cubicBezTo>
                    <a:pt x="1654391" y="1932623"/>
                    <a:pt x="1681061" y="1952625"/>
                    <a:pt x="1674393" y="2080260"/>
                  </a:cubicBezTo>
                  <a:cubicBezTo>
                    <a:pt x="1664868" y="2250758"/>
                    <a:pt x="1657248" y="2420303"/>
                    <a:pt x="1622006" y="2587942"/>
                  </a:cubicBezTo>
                  <a:cubicBezTo>
                    <a:pt x="1612481" y="2632710"/>
                    <a:pt x="1617243" y="2663190"/>
                    <a:pt x="1663916" y="2670810"/>
                  </a:cubicBezTo>
                  <a:cubicBezTo>
                    <a:pt x="1728686" y="2681288"/>
                    <a:pt x="1773453" y="2693670"/>
                    <a:pt x="1761071" y="2580323"/>
                  </a:cubicBezTo>
                  <a:cubicBezTo>
                    <a:pt x="1723923" y="2249805"/>
                    <a:pt x="1738211" y="2189798"/>
                    <a:pt x="2064918" y="2247900"/>
                  </a:cubicBezTo>
                  <a:cubicBezTo>
                    <a:pt x="2686901" y="2355533"/>
                    <a:pt x="3242208" y="2203133"/>
                    <a:pt x="3703218" y="1757363"/>
                  </a:cubicBezTo>
                  <a:cubicBezTo>
                    <a:pt x="3724173" y="1736407"/>
                    <a:pt x="3763226" y="1716405"/>
                    <a:pt x="3756558" y="1681163"/>
                  </a:cubicBezTo>
                  <a:close/>
                  <a:moveTo>
                    <a:pt x="1200048" y="1896428"/>
                  </a:moveTo>
                  <a:cubicBezTo>
                    <a:pt x="1192428" y="1896428"/>
                    <a:pt x="1182903" y="1891665"/>
                    <a:pt x="1172426" y="1888807"/>
                  </a:cubicBezTo>
                  <a:cubicBezTo>
                    <a:pt x="880961" y="1856423"/>
                    <a:pt x="597116" y="1796415"/>
                    <a:pt x="323748" y="1688782"/>
                  </a:cubicBezTo>
                  <a:cubicBezTo>
                    <a:pt x="622833" y="1745932"/>
                    <a:pt x="919061" y="1805940"/>
                    <a:pt x="1217193" y="1864042"/>
                  </a:cubicBezTo>
                  <a:cubicBezTo>
                    <a:pt x="1291488" y="1879282"/>
                    <a:pt x="1371498" y="1881188"/>
                    <a:pt x="1473416" y="1928813"/>
                  </a:cubicBezTo>
                  <a:cubicBezTo>
                    <a:pt x="1363878" y="1918335"/>
                    <a:pt x="1279106" y="1916430"/>
                    <a:pt x="1200048" y="1896428"/>
                  </a:cubicBezTo>
                  <a:close/>
                  <a:moveTo>
                    <a:pt x="2038248" y="2161223"/>
                  </a:moveTo>
                  <a:cubicBezTo>
                    <a:pt x="2322093" y="2008823"/>
                    <a:pt x="3215538" y="1748790"/>
                    <a:pt x="3534626" y="1725930"/>
                  </a:cubicBezTo>
                  <a:cubicBezTo>
                    <a:pt x="3031706" y="1858328"/>
                    <a:pt x="2533548" y="2011680"/>
                    <a:pt x="2038248" y="2161223"/>
                  </a:cubicBezTo>
                  <a:close/>
                </a:path>
              </a:pathLst>
            </a:custGeom>
            <a:solidFill>
              <a:schemeClr val="accent2">
                <a:lumMod val="75000"/>
              </a:schemeClr>
            </a:solidFill>
            <a:ln w="9525" cap="flat">
              <a:noFill/>
              <a:prstDash val="solid"/>
              <a:miter/>
            </a:ln>
          </p:spPr>
          <p:txBody>
            <a:bodyPr rtlCol="0" anchor="ctr"/>
            <a:lstStyle/>
            <a:p>
              <a:pPr algn="r" rtl="1"/>
              <a:endParaRPr lang="en-US" dirty="0">
                <a:cs typeface="B Nazanin" panose="00000700000000000000" pitchFamily="2" charset="-78"/>
              </a:endParaRPr>
            </a:p>
          </p:txBody>
        </p:sp>
        <p:sp>
          <p:nvSpPr>
            <p:cNvPr id="48" name="Freeform: Shape 47">
              <a:extLst>
                <a:ext uri="{FF2B5EF4-FFF2-40B4-BE49-F238E27FC236}">
                  <a16:creationId xmlns:a16="http://schemas.microsoft.com/office/drawing/2014/main" id="{62F5D5FB-40D1-4A85-B3CD-840496724BEB}"/>
                </a:ext>
              </a:extLst>
            </p:cNvPr>
            <p:cNvSpPr/>
            <p:nvPr/>
          </p:nvSpPr>
          <p:spPr>
            <a:xfrm>
              <a:off x="5434753" y="1357191"/>
              <a:ext cx="942975" cy="1466850"/>
            </a:xfrm>
            <a:custGeom>
              <a:avLst/>
              <a:gdLst>
                <a:gd name="connsiteX0" fmla="*/ 606954 w 942975"/>
                <a:gd name="connsiteY0" fmla="*/ 1410773 h 1466850"/>
                <a:gd name="connsiteX1" fmla="*/ 883179 w 942975"/>
                <a:gd name="connsiteY1" fmla="*/ 1087876 h 1466850"/>
                <a:gd name="connsiteX2" fmla="*/ 900324 w 942975"/>
                <a:gd name="connsiteY2" fmla="*/ 412553 h 1466850"/>
                <a:gd name="connsiteX3" fmla="*/ 462174 w 942975"/>
                <a:gd name="connsiteY3" fmla="*/ 121 h 1466850"/>
                <a:gd name="connsiteX4" fmla="*/ 26882 w 942975"/>
                <a:gd name="connsiteY4" fmla="*/ 447796 h 1466850"/>
                <a:gd name="connsiteX5" fmla="*/ 101177 w 942975"/>
                <a:gd name="connsiteY5" fmla="*/ 1170743 h 1466850"/>
                <a:gd name="connsiteX6" fmla="*/ 360257 w 942975"/>
                <a:gd name="connsiteY6" fmla="*/ 1426013 h 1466850"/>
                <a:gd name="connsiteX7" fmla="*/ 429789 w 942975"/>
                <a:gd name="connsiteY7" fmla="*/ 1467923 h 1466850"/>
                <a:gd name="connsiteX8" fmla="*/ 543137 w 942975"/>
                <a:gd name="connsiteY8" fmla="*/ 1465066 h 1466850"/>
                <a:gd name="connsiteX9" fmla="*/ 606954 w 942975"/>
                <a:gd name="connsiteY9" fmla="*/ 1410773 h 1466850"/>
                <a:gd name="connsiteX10" fmla="*/ 875559 w 942975"/>
                <a:gd name="connsiteY10" fmla="*/ 730688 h 1466850"/>
                <a:gd name="connsiteX11" fmla="*/ 646959 w 942975"/>
                <a:gd name="connsiteY11" fmla="*/ 1310761 h 1466850"/>
                <a:gd name="connsiteX12" fmla="*/ 875559 w 942975"/>
                <a:gd name="connsiteY12" fmla="*/ 730688 h 1466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42975" h="1466850">
                  <a:moveTo>
                    <a:pt x="606954" y="1410773"/>
                  </a:moveTo>
                  <a:cubicBezTo>
                    <a:pt x="746019" y="1343146"/>
                    <a:pt x="833649" y="1230751"/>
                    <a:pt x="883179" y="1087876"/>
                  </a:cubicBezTo>
                  <a:cubicBezTo>
                    <a:pt x="957474" y="864991"/>
                    <a:pt x="969857" y="637343"/>
                    <a:pt x="900324" y="412553"/>
                  </a:cubicBezTo>
                  <a:cubicBezTo>
                    <a:pt x="835554" y="192526"/>
                    <a:pt x="624099" y="-5594"/>
                    <a:pt x="462174" y="121"/>
                  </a:cubicBezTo>
                  <a:cubicBezTo>
                    <a:pt x="290724" y="4883"/>
                    <a:pt x="76412" y="220148"/>
                    <a:pt x="26882" y="447796"/>
                  </a:cubicBezTo>
                  <a:cubicBezTo>
                    <a:pt x="-27411" y="695446"/>
                    <a:pt x="2117" y="938333"/>
                    <a:pt x="101177" y="1170743"/>
                  </a:cubicBezTo>
                  <a:cubicBezTo>
                    <a:pt x="150707" y="1287901"/>
                    <a:pt x="235479" y="1383151"/>
                    <a:pt x="360257" y="1426013"/>
                  </a:cubicBezTo>
                  <a:cubicBezTo>
                    <a:pt x="390737" y="1436491"/>
                    <a:pt x="412644" y="1449826"/>
                    <a:pt x="429789" y="1467923"/>
                  </a:cubicBezTo>
                  <a:lnTo>
                    <a:pt x="543137" y="1465066"/>
                  </a:lnTo>
                  <a:cubicBezTo>
                    <a:pt x="553614" y="1442206"/>
                    <a:pt x="574569" y="1426013"/>
                    <a:pt x="606954" y="1410773"/>
                  </a:cubicBezTo>
                  <a:close/>
                  <a:moveTo>
                    <a:pt x="875559" y="730688"/>
                  </a:moveTo>
                  <a:cubicBezTo>
                    <a:pt x="929852" y="963098"/>
                    <a:pt x="833649" y="1198366"/>
                    <a:pt x="646959" y="1310761"/>
                  </a:cubicBezTo>
                  <a:cubicBezTo>
                    <a:pt x="775547" y="1147883"/>
                    <a:pt x="860319" y="967861"/>
                    <a:pt x="875559" y="730688"/>
                  </a:cubicBezTo>
                  <a:close/>
                </a:path>
              </a:pathLst>
            </a:custGeom>
            <a:solidFill>
              <a:schemeClr val="accent2">
                <a:lumMod val="50000"/>
              </a:schemeClr>
            </a:solidFill>
            <a:ln w="9525" cap="flat">
              <a:noFill/>
              <a:prstDash val="solid"/>
              <a:miter/>
            </a:ln>
          </p:spPr>
          <p:txBody>
            <a:bodyPr rtlCol="0" anchor="ctr"/>
            <a:lstStyle/>
            <a:p>
              <a:pPr algn="r" rtl="1"/>
              <a:endParaRPr lang="en-US">
                <a:cs typeface="B Nazanin" panose="00000700000000000000" pitchFamily="2" charset="-78"/>
              </a:endParaRPr>
            </a:p>
          </p:txBody>
        </p:sp>
      </p:grpSp>
      <p:grpSp>
        <p:nvGrpSpPr>
          <p:cNvPr id="30" name="Grupo 29">
            <a:extLst>
              <a:ext uri="{FF2B5EF4-FFF2-40B4-BE49-F238E27FC236}">
                <a16:creationId xmlns:a16="http://schemas.microsoft.com/office/drawing/2014/main" id="{7CCDFCC5-0EA5-40D7-AC6E-4CDDF96A3ECD}"/>
              </a:ext>
            </a:extLst>
          </p:cNvPr>
          <p:cNvGrpSpPr/>
          <p:nvPr/>
        </p:nvGrpSpPr>
        <p:grpSpPr>
          <a:xfrm>
            <a:off x="11145135" y="5900654"/>
            <a:ext cx="736601" cy="617538"/>
            <a:chOff x="11299825" y="6099175"/>
            <a:chExt cx="736601" cy="617538"/>
          </a:xfrm>
        </p:grpSpPr>
        <p:sp>
          <p:nvSpPr>
            <p:cNvPr id="31" name="Freeform 5">
              <a:extLst>
                <a:ext uri="{FF2B5EF4-FFF2-40B4-BE49-F238E27FC236}">
                  <a16:creationId xmlns:a16="http://schemas.microsoft.com/office/drawing/2014/main" id="{80E63D3C-9DAB-4A89-BE41-F382463DC694}"/>
                </a:ext>
              </a:extLst>
            </p:cNvPr>
            <p:cNvSpPr>
              <a:spLocks/>
            </p:cNvSpPr>
            <p:nvPr/>
          </p:nvSpPr>
          <p:spPr bwMode="auto">
            <a:xfrm>
              <a:off x="11339513" y="6394450"/>
              <a:ext cx="696913" cy="268288"/>
            </a:xfrm>
            <a:custGeom>
              <a:avLst/>
              <a:gdLst>
                <a:gd name="T0" fmla="*/ 220 w 484"/>
                <a:gd name="T1" fmla="*/ 64 h 186"/>
                <a:gd name="T2" fmla="*/ 232 w 484"/>
                <a:gd name="T3" fmla="*/ 118 h 186"/>
                <a:gd name="T4" fmla="*/ 266 w 484"/>
                <a:gd name="T5" fmla="*/ 58 h 186"/>
                <a:gd name="T6" fmla="*/ 269 w 484"/>
                <a:gd name="T7" fmla="*/ 109 h 186"/>
                <a:gd name="T8" fmla="*/ 275 w 484"/>
                <a:gd name="T9" fmla="*/ 62 h 186"/>
                <a:gd name="T10" fmla="*/ 312 w 484"/>
                <a:gd name="T11" fmla="*/ 49 h 186"/>
                <a:gd name="T12" fmla="*/ 323 w 484"/>
                <a:gd name="T13" fmla="*/ 98 h 186"/>
                <a:gd name="T14" fmla="*/ 321 w 484"/>
                <a:gd name="T15" fmla="*/ 51 h 186"/>
                <a:gd name="T16" fmla="*/ 352 w 484"/>
                <a:gd name="T17" fmla="*/ 41 h 186"/>
                <a:gd name="T18" fmla="*/ 356 w 484"/>
                <a:gd name="T19" fmla="*/ 54 h 186"/>
                <a:gd name="T20" fmla="*/ 360 w 484"/>
                <a:gd name="T21" fmla="*/ 90 h 186"/>
                <a:gd name="T22" fmla="*/ 364 w 484"/>
                <a:gd name="T23" fmla="*/ 38 h 186"/>
                <a:gd name="T24" fmla="*/ 396 w 484"/>
                <a:gd name="T25" fmla="*/ 82 h 186"/>
                <a:gd name="T26" fmla="*/ 404 w 484"/>
                <a:gd name="T27" fmla="*/ 72 h 186"/>
                <a:gd name="T28" fmla="*/ 404 w 484"/>
                <a:gd name="T29" fmla="*/ 28 h 186"/>
                <a:gd name="T30" fmla="*/ 432 w 484"/>
                <a:gd name="T31" fmla="*/ 71 h 186"/>
                <a:gd name="T32" fmla="*/ 439 w 484"/>
                <a:gd name="T33" fmla="*/ 17 h 186"/>
                <a:gd name="T34" fmla="*/ 479 w 484"/>
                <a:gd name="T35" fmla="*/ 2 h 186"/>
                <a:gd name="T36" fmla="*/ 480 w 484"/>
                <a:gd name="T37" fmla="*/ 119 h 186"/>
                <a:gd name="T38" fmla="*/ 333 w 484"/>
                <a:gd name="T39" fmla="*/ 159 h 186"/>
                <a:gd name="T40" fmla="*/ 166 w 484"/>
                <a:gd name="T41" fmla="*/ 180 h 186"/>
                <a:gd name="T42" fmla="*/ 48 w 484"/>
                <a:gd name="T43" fmla="*/ 186 h 186"/>
                <a:gd name="T44" fmla="*/ 27 w 484"/>
                <a:gd name="T45" fmla="*/ 127 h 186"/>
                <a:gd name="T46" fmla="*/ 0 w 484"/>
                <a:gd name="T47" fmla="*/ 80 h 186"/>
                <a:gd name="T48" fmla="*/ 45 w 484"/>
                <a:gd name="T49" fmla="*/ 132 h 186"/>
                <a:gd name="T50" fmla="*/ 52 w 484"/>
                <a:gd name="T51" fmla="*/ 77 h 186"/>
                <a:gd name="T52" fmla="*/ 91 w 484"/>
                <a:gd name="T53" fmla="*/ 127 h 186"/>
                <a:gd name="T54" fmla="*/ 98 w 484"/>
                <a:gd name="T55" fmla="*/ 75 h 186"/>
                <a:gd name="T56" fmla="*/ 133 w 484"/>
                <a:gd name="T57" fmla="*/ 122 h 186"/>
                <a:gd name="T58" fmla="*/ 140 w 484"/>
                <a:gd name="T59" fmla="*/ 72 h 186"/>
                <a:gd name="T60" fmla="*/ 181 w 484"/>
                <a:gd name="T61" fmla="*/ 118 h 186"/>
                <a:gd name="T62" fmla="*/ 189 w 484"/>
                <a:gd name="T63" fmla="*/ 111 h 186"/>
                <a:gd name="T64" fmla="*/ 187 w 484"/>
                <a:gd name="T65" fmla="*/ 68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84" h="186">
                  <a:moveTo>
                    <a:pt x="187" y="68"/>
                  </a:moveTo>
                  <a:cubicBezTo>
                    <a:pt x="198" y="66"/>
                    <a:pt x="209" y="65"/>
                    <a:pt x="220" y="64"/>
                  </a:cubicBezTo>
                  <a:cubicBezTo>
                    <a:pt x="221" y="82"/>
                    <a:pt x="222" y="100"/>
                    <a:pt x="223" y="118"/>
                  </a:cubicBezTo>
                  <a:cubicBezTo>
                    <a:pt x="226" y="118"/>
                    <a:pt x="229" y="118"/>
                    <a:pt x="232" y="118"/>
                  </a:cubicBezTo>
                  <a:cubicBezTo>
                    <a:pt x="231" y="100"/>
                    <a:pt x="230" y="81"/>
                    <a:pt x="229" y="63"/>
                  </a:cubicBezTo>
                  <a:cubicBezTo>
                    <a:pt x="241" y="61"/>
                    <a:pt x="253" y="59"/>
                    <a:pt x="266" y="58"/>
                  </a:cubicBezTo>
                  <a:cubicBezTo>
                    <a:pt x="266" y="75"/>
                    <a:pt x="267" y="92"/>
                    <a:pt x="268" y="109"/>
                  </a:cubicBezTo>
                  <a:cubicBezTo>
                    <a:pt x="269" y="109"/>
                    <a:pt x="269" y="109"/>
                    <a:pt x="269" y="109"/>
                  </a:cubicBezTo>
                  <a:cubicBezTo>
                    <a:pt x="277" y="109"/>
                    <a:pt x="277" y="109"/>
                    <a:pt x="277" y="101"/>
                  </a:cubicBezTo>
                  <a:cubicBezTo>
                    <a:pt x="276" y="88"/>
                    <a:pt x="276" y="75"/>
                    <a:pt x="275" y="62"/>
                  </a:cubicBezTo>
                  <a:cubicBezTo>
                    <a:pt x="275" y="60"/>
                    <a:pt x="275" y="58"/>
                    <a:pt x="275" y="56"/>
                  </a:cubicBezTo>
                  <a:cubicBezTo>
                    <a:pt x="287" y="54"/>
                    <a:pt x="299" y="52"/>
                    <a:pt x="312" y="49"/>
                  </a:cubicBezTo>
                  <a:cubicBezTo>
                    <a:pt x="313" y="66"/>
                    <a:pt x="314" y="82"/>
                    <a:pt x="314" y="99"/>
                  </a:cubicBezTo>
                  <a:cubicBezTo>
                    <a:pt x="318" y="99"/>
                    <a:pt x="320" y="98"/>
                    <a:pt x="323" y="98"/>
                  </a:cubicBezTo>
                  <a:cubicBezTo>
                    <a:pt x="323" y="97"/>
                    <a:pt x="324" y="96"/>
                    <a:pt x="323" y="96"/>
                  </a:cubicBezTo>
                  <a:cubicBezTo>
                    <a:pt x="323" y="81"/>
                    <a:pt x="322" y="66"/>
                    <a:pt x="321" y="51"/>
                  </a:cubicBezTo>
                  <a:cubicBezTo>
                    <a:pt x="321" y="48"/>
                    <a:pt x="322" y="47"/>
                    <a:pt x="325" y="47"/>
                  </a:cubicBezTo>
                  <a:cubicBezTo>
                    <a:pt x="334" y="45"/>
                    <a:pt x="343" y="43"/>
                    <a:pt x="352" y="41"/>
                  </a:cubicBezTo>
                  <a:cubicBezTo>
                    <a:pt x="353" y="41"/>
                    <a:pt x="354" y="41"/>
                    <a:pt x="355" y="40"/>
                  </a:cubicBezTo>
                  <a:cubicBezTo>
                    <a:pt x="355" y="45"/>
                    <a:pt x="355" y="50"/>
                    <a:pt x="356" y="54"/>
                  </a:cubicBezTo>
                  <a:cubicBezTo>
                    <a:pt x="356" y="65"/>
                    <a:pt x="357" y="76"/>
                    <a:pt x="357" y="87"/>
                  </a:cubicBezTo>
                  <a:cubicBezTo>
                    <a:pt x="357" y="90"/>
                    <a:pt x="358" y="91"/>
                    <a:pt x="360" y="90"/>
                  </a:cubicBezTo>
                  <a:cubicBezTo>
                    <a:pt x="362" y="90"/>
                    <a:pt x="364" y="90"/>
                    <a:pt x="366" y="90"/>
                  </a:cubicBezTo>
                  <a:cubicBezTo>
                    <a:pt x="366" y="73"/>
                    <a:pt x="365" y="55"/>
                    <a:pt x="364" y="38"/>
                  </a:cubicBezTo>
                  <a:cubicBezTo>
                    <a:pt x="374" y="36"/>
                    <a:pt x="383" y="33"/>
                    <a:pt x="393" y="31"/>
                  </a:cubicBezTo>
                  <a:cubicBezTo>
                    <a:pt x="394" y="48"/>
                    <a:pt x="395" y="65"/>
                    <a:pt x="396" y="82"/>
                  </a:cubicBezTo>
                  <a:cubicBezTo>
                    <a:pt x="399" y="81"/>
                    <a:pt x="401" y="81"/>
                    <a:pt x="404" y="81"/>
                  </a:cubicBezTo>
                  <a:cubicBezTo>
                    <a:pt x="404" y="78"/>
                    <a:pt x="404" y="75"/>
                    <a:pt x="404" y="72"/>
                  </a:cubicBezTo>
                  <a:cubicBezTo>
                    <a:pt x="404" y="58"/>
                    <a:pt x="403" y="44"/>
                    <a:pt x="402" y="31"/>
                  </a:cubicBezTo>
                  <a:cubicBezTo>
                    <a:pt x="402" y="30"/>
                    <a:pt x="403" y="28"/>
                    <a:pt x="404" y="28"/>
                  </a:cubicBezTo>
                  <a:cubicBezTo>
                    <a:pt x="412" y="25"/>
                    <a:pt x="421" y="23"/>
                    <a:pt x="429" y="20"/>
                  </a:cubicBezTo>
                  <a:cubicBezTo>
                    <a:pt x="430" y="37"/>
                    <a:pt x="431" y="54"/>
                    <a:pt x="432" y="71"/>
                  </a:cubicBezTo>
                  <a:cubicBezTo>
                    <a:pt x="435" y="71"/>
                    <a:pt x="438" y="70"/>
                    <a:pt x="441" y="70"/>
                  </a:cubicBezTo>
                  <a:cubicBezTo>
                    <a:pt x="440" y="52"/>
                    <a:pt x="439" y="35"/>
                    <a:pt x="439" y="17"/>
                  </a:cubicBezTo>
                  <a:cubicBezTo>
                    <a:pt x="452" y="11"/>
                    <a:pt x="466" y="6"/>
                    <a:pt x="479" y="0"/>
                  </a:cubicBezTo>
                  <a:cubicBezTo>
                    <a:pt x="479" y="0"/>
                    <a:pt x="479" y="1"/>
                    <a:pt x="479" y="2"/>
                  </a:cubicBezTo>
                  <a:cubicBezTo>
                    <a:pt x="481" y="39"/>
                    <a:pt x="482" y="76"/>
                    <a:pt x="484" y="113"/>
                  </a:cubicBezTo>
                  <a:cubicBezTo>
                    <a:pt x="484" y="116"/>
                    <a:pt x="484" y="118"/>
                    <a:pt x="480" y="119"/>
                  </a:cubicBezTo>
                  <a:cubicBezTo>
                    <a:pt x="453" y="127"/>
                    <a:pt x="427" y="136"/>
                    <a:pt x="399" y="143"/>
                  </a:cubicBezTo>
                  <a:cubicBezTo>
                    <a:pt x="378" y="149"/>
                    <a:pt x="355" y="154"/>
                    <a:pt x="333" y="159"/>
                  </a:cubicBezTo>
                  <a:cubicBezTo>
                    <a:pt x="304" y="165"/>
                    <a:pt x="274" y="170"/>
                    <a:pt x="245" y="173"/>
                  </a:cubicBezTo>
                  <a:cubicBezTo>
                    <a:pt x="218" y="175"/>
                    <a:pt x="192" y="178"/>
                    <a:pt x="166" y="180"/>
                  </a:cubicBezTo>
                  <a:cubicBezTo>
                    <a:pt x="146" y="181"/>
                    <a:pt x="127" y="182"/>
                    <a:pt x="107" y="183"/>
                  </a:cubicBezTo>
                  <a:cubicBezTo>
                    <a:pt x="87" y="184"/>
                    <a:pt x="67" y="185"/>
                    <a:pt x="48" y="186"/>
                  </a:cubicBezTo>
                  <a:cubicBezTo>
                    <a:pt x="44" y="186"/>
                    <a:pt x="43" y="185"/>
                    <a:pt x="42" y="182"/>
                  </a:cubicBezTo>
                  <a:cubicBezTo>
                    <a:pt x="38" y="163"/>
                    <a:pt x="34" y="145"/>
                    <a:pt x="27" y="127"/>
                  </a:cubicBezTo>
                  <a:cubicBezTo>
                    <a:pt x="20" y="111"/>
                    <a:pt x="12" y="96"/>
                    <a:pt x="2" y="82"/>
                  </a:cubicBezTo>
                  <a:cubicBezTo>
                    <a:pt x="1" y="82"/>
                    <a:pt x="1" y="81"/>
                    <a:pt x="0" y="80"/>
                  </a:cubicBezTo>
                  <a:cubicBezTo>
                    <a:pt x="14" y="79"/>
                    <a:pt x="28" y="79"/>
                    <a:pt x="43" y="78"/>
                  </a:cubicBezTo>
                  <a:cubicBezTo>
                    <a:pt x="43" y="96"/>
                    <a:pt x="44" y="114"/>
                    <a:pt x="45" y="132"/>
                  </a:cubicBezTo>
                  <a:cubicBezTo>
                    <a:pt x="48" y="132"/>
                    <a:pt x="51" y="132"/>
                    <a:pt x="54" y="132"/>
                  </a:cubicBezTo>
                  <a:cubicBezTo>
                    <a:pt x="53" y="114"/>
                    <a:pt x="53" y="96"/>
                    <a:pt x="52" y="77"/>
                  </a:cubicBezTo>
                  <a:cubicBezTo>
                    <a:pt x="64" y="77"/>
                    <a:pt x="76" y="76"/>
                    <a:pt x="89" y="75"/>
                  </a:cubicBezTo>
                  <a:cubicBezTo>
                    <a:pt x="89" y="92"/>
                    <a:pt x="90" y="109"/>
                    <a:pt x="91" y="127"/>
                  </a:cubicBezTo>
                  <a:cubicBezTo>
                    <a:pt x="94" y="126"/>
                    <a:pt x="97" y="126"/>
                    <a:pt x="100" y="126"/>
                  </a:cubicBezTo>
                  <a:cubicBezTo>
                    <a:pt x="99" y="109"/>
                    <a:pt x="99" y="92"/>
                    <a:pt x="98" y="75"/>
                  </a:cubicBezTo>
                  <a:cubicBezTo>
                    <a:pt x="109" y="74"/>
                    <a:pt x="120" y="73"/>
                    <a:pt x="131" y="72"/>
                  </a:cubicBezTo>
                  <a:cubicBezTo>
                    <a:pt x="132" y="89"/>
                    <a:pt x="132" y="105"/>
                    <a:pt x="133" y="122"/>
                  </a:cubicBezTo>
                  <a:cubicBezTo>
                    <a:pt x="136" y="122"/>
                    <a:pt x="139" y="122"/>
                    <a:pt x="142" y="122"/>
                  </a:cubicBezTo>
                  <a:cubicBezTo>
                    <a:pt x="141" y="105"/>
                    <a:pt x="141" y="88"/>
                    <a:pt x="140" y="72"/>
                  </a:cubicBezTo>
                  <a:cubicBezTo>
                    <a:pt x="153" y="71"/>
                    <a:pt x="165" y="70"/>
                    <a:pt x="178" y="68"/>
                  </a:cubicBezTo>
                  <a:cubicBezTo>
                    <a:pt x="179" y="85"/>
                    <a:pt x="180" y="101"/>
                    <a:pt x="181" y="118"/>
                  </a:cubicBezTo>
                  <a:cubicBezTo>
                    <a:pt x="181" y="118"/>
                    <a:pt x="181" y="118"/>
                    <a:pt x="181" y="118"/>
                  </a:cubicBezTo>
                  <a:cubicBezTo>
                    <a:pt x="190" y="119"/>
                    <a:pt x="190" y="119"/>
                    <a:pt x="189" y="111"/>
                  </a:cubicBezTo>
                  <a:cubicBezTo>
                    <a:pt x="189" y="98"/>
                    <a:pt x="188" y="85"/>
                    <a:pt x="187" y="72"/>
                  </a:cubicBezTo>
                  <a:cubicBezTo>
                    <a:pt x="187" y="70"/>
                    <a:pt x="187" y="69"/>
                    <a:pt x="187" y="68"/>
                  </a:cubicBezTo>
                  <a:close/>
                </a:path>
              </a:pathLst>
            </a:custGeom>
            <a:solidFill>
              <a:srgbClr val="FFC000"/>
            </a:solidFill>
            <a:ln>
              <a:noFill/>
            </a:ln>
          </p:spPr>
          <p:txBody>
            <a:bodyPr vert="horz" wrap="square" lIns="91440" tIns="45720" rIns="91440" bIns="45720" numCol="1" anchor="t" anchorCtr="0" compatLnSpc="1">
              <a:prstTxWarp prst="textNoShape">
                <a:avLst/>
              </a:prstTxWarp>
            </a:bodyPr>
            <a:lstStyle/>
            <a:p>
              <a:pPr algn="r" rtl="1"/>
              <a:endParaRPr lang="es-PE">
                <a:cs typeface="B Nazanin" panose="00000700000000000000" pitchFamily="2" charset="-78"/>
              </a:endParaRPr>
            </a:p>
          </p:txBody>
        </p:sp>
        <p:sp>
          <p:nvSpPr>
            <p:cNvPr id="32" name="Freeform 6">
              <a:extLst>
                <a:ext uri="{FF2B5EF4-FFF2-40B4-BE49-F238E27FC236}">
                  <a16:creationId xmlns:a16="http://schemas.microsoft.com/office/drawing/2014/main" id="{CF7B2707-7077-4BDA-8A67-C28A2C333F15}"/>
                </a:ext>
              </a:extLst>
            </p:cNvPr>
            <p:cNvSpPr>
              <a:spLocks/>
            </p:cNvSpPr>
            <p:nvPr/>
          </p:nvSpPr>
          <p:spPr bwMode="auto">
            <a:xfrm>
              <a:off x="11461750" y="6291263"/>
              <a:ext cx="461963" cy="198438"/>
            </a:xfrm>
            <a:custGeom>
              <a:avLst/>
              <a:gdLst>
                <a:gd name="T0" fmla="*/ 1 w 320"/>
                <a:gd name="T1" fmla="*/ 138 h 138"/>
                <a:gd name="T2" fmla="*/ 23 w 320"/>
                <a:gd name="T3" fmla="*/ 48 h 138"/>
                <a:gd name="T4" fmla="*/ 63 w 320"/>
                <a:gd name="T5" fmla="*/ 11 h 138"/>
                <a:gd name="T6" fmla="*/ 123 w 320"/>
                <a:gd name="T7" fmla="*/ 8 h 138"/>
                <a:gd name="T8" fmla="*/ 143 w 320"/>
                <a:gd name="T9" fmla="*/ 17 h 138"/>
                <a:gd name="T10" fmla="*/ 185 w 320"/>
                <a:gd name="T11" fmla="*/ 16 h 138"/>
                <a:gd name="T12" fmla="*/ 253 w 320"/>
                <a:gd name="T13" fmla="*/ 7 h 138"/>
                <a:gd name="T14" fmla="*/ 298 w 320"/>
                <a:gd name="T15" fmla="*/ 40 h 138"/>
                <a:gd name="T16" fmla="*/ 320 w 320"/>
                <a:gd name="T17" fmla="*/ 87 h 138"/>
                <a:gd name="T18" fmla="*/ 320 w 320"/>
                <a:gd name="T19" fmla="*/ 88 h 138"/>
                <a:gd name="T20" fmla="*/ 1 w 320"/>
                <a:gd name="T21" fmla="*/ 138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20" h="138">
                  <a:moveTo>
                    <a:pt x="1" y="138"/>
                  </a:moveTo>
                  <a:cubicBezTo>
                    <a:pt x="0" y="106"/>
                    <a:pt x="6" y="76"/>
                    <a:pt x="23" y="48"/>
                  </a:cubicBezTo>
                  <a:cubicBezTo>
                    <a:pt x="33" y="32"/>
                    <a:pt x="45" y="19"/>
                    <a:pt x="63" y="11"/>
                  </a:cubicBezTo>
                  <a:cubicBezTo>
                    <a:pt x="82" y="2"/>
                    <a:pt x="102" y="1"/>
                    <a:pt x="123" y="8"/>
                  </a:cubicBezTo>
                  <a:cubicBezTo>
                    <a:pt x="130" y="10"/>
                    <a:pt x="136" y="14"/>
                    <a:pt x="143" y="17"/>
                  </a:cubicBezTo>
                  <a:cubicBezTo>
                    <a:pt x="157" y="25"/>
                    <a:pt x="171" y="24"/>
                    <a:pt x="185" y="16"/>
                  </a:cubicBezTo>
                  <a:cubicBezTo>
                    <a:pt x="206" y="4"/>
                    <a:pt x="229" y="0"/>
                    <a:pt x="253" y="7"/>
                  </a:cubicBezTo>
                  <a:cubicBezTo>
                    <a:pt x="272" y="12"/>
                    <a:pt x="286" y="24"/>
                    <a:pt x="298" y="40"/>
                  </a:cubicBezTo>
                  <a:cubicBezTo>
                    <a:pt x="308" y="54"/>
                    <a:pt x="316" y="70"/>
                    <a:pt x="320" y="87"/>
                  </a:cubicBezTo>
                  <a:cubicBezTo>
                    <a:pt x="320" y="87"/>
                    <a:pt x="320" y="88"/>
                    <a:pt x="320" y="88"/>
                  </a:cubicBezTo>
                  <a:cubicBezTo>
                    <a:pt x="216" y="119"/>
                    <a:pt x="109" y="133"/>
                    <a:pt x="1" y="138"/>
                  </a:cubicBezTo>
                  <a:close/>
                </a:path>
              </a:pathLst>
            </a:custGeom>
            <a:solidFill>
              <a:srgbClr val="FFC000"/>
            </a:solidFill>
            <a:ln>
              <a:noFill/>
            </a:ln>
          </p:spPr>
          <p:txBody>
            <a:bodyPr vert="horz" wrap="square" lIns="91440" tIns="45720" rIns="91440" bIns="45720" numCol="1" anchor="t" anchorCtr="0" compatLnSpc="1">
              <a:prstTxWarp prst="textNoShape">
                <a:avLst/>
              </a:prstTxWarp>
            </a:bodyPr>
            <a:lstStyle/>
            <a:p>
              <a:pPr algn="r" rtl="1"/>
              <a:endParaRPr lang="es-PE">
                <a:cs typeface="B Nazanin" panose="00000700000000000000" pitchFamily="2" charset="-78"/>
              </a:endParaRPr>
            </a:p>
          </p:txBody>
        </p:sp>
        <p:sp>
          <p:nvSpPr>
            <p:cNvPr id="33" name="Freeform 7">
              <a:extLst>
                <a:ext uri="{FF2B5EF4-FFF2-40B4-BE49-F238E27FC236}">
                  <a16:creationId xmlns:a16="http://schemas.microsoft.com/office/drawing/2014/main" id="{16ACB64A-3578-4A7F-A8DF-93D30CF7B7DF}"/>
                </a:ext>
              </a:extLst>
            </p:cNvPr>
            <p:cNvSpPr>
              <a:spLocks/>
            </p:cNvSpPr>
            <p:nvPr/>
          </p:nvSpPr>
          <p:spPr bwMode="auto">
            <a:xfrm>
              <a:off x="11503025" y="6099175"/>
              <a:ext cx="192088" cy="190500"/>
            </a:xfrm>
            <a:custGeom>
              <a:avLst/>
              <a:gdLst>
                <a:gd name="T0" fmla="*/ 115 w 134"/>
                <a:gd name="T1" fmla="*/ 123 h 132"/>
                <a:gd name="T2" fmla="*/ 43 w 134"/>
                <a:gd name="T3" fmla="*/ 32 h 132"/>
                <a:gd name="T4" fmla="*/ 42 w 134"/>
                <a:gd name="T5" fmla="*/ 33 h 132"/>
                <a:gd name="T6" fmla="*/ 49 w 134"/>
                <a:gd name="T7" fmla="*/ 38 h 132"/>
                <a:gd name="T8" fmla="*/ 56 w 134"/>
                <a:gd name="T9" fmla="*/ 43 h 132"/>
                <a:gd name="T10" fmla="*/ 101 w 134"/>
                <a:gd name="T11" fmla="*/ 107 h 132"/>
                <a:gd name="T12" fmla="*/ 103 w 134"/>
                <a:gd name="T13" fmla="*/ 120 h 132"/>
                <a:gd name="T14" fmla="*/ 95 w 134"/>
                <a:gd name="T15" fmla="*/ 131 h 132"/>
                <a:gd name="T16" fmla="*/ 68 w 134"/>
                <a:gd name="T17" fmla="*/ 128 h 132"/>
                <a:gd name="T18" fmla="*/ 18 w 134"/>
                <a:gd name="T19" fmla="*/ 84 h 132"/>
                <a:gd name="T20" fmla="*/ 2 w 134"/>
                <a:gd name="T21" fmla="*/ 28 h 132"/>
                <a:gd name="T22" fmla="*/ 1 w 134"/>
                <a:gd name="T23" fmla="*/ 12 h 132"/>
                <a:gd name="T24" fmla="*/ 12 w 134"/>
                <a:gd name="T25" fmla="*/ 1 h 132"/>
                <a:gd name="T26" fmla="*/ 71 w 134"/>
                <a:gd name="T27" fmla="*/ 14 h 132"/>
                <a:gd name="T28" fmla="*/ 110 w 134"/>
                <a:gd name="T29" fmla="*/ 37 h 132"/>
                <a:gd name="T30" fmla="*/ 132 w 134"/>
                <a:gd name="T31" fmla="*/ 81 h 132"/>
                <a:gd name="T32" fmla="*/ 120 w 134"/>
                <a:gd name="T33" fmla="*/ 119 h 132"/>
                <a:gd name="T34" fmla="*/ 115 w 134"/>
                <a:gd name="T35" fmla="*/ 123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34" h="132">
                  <a:moveTo>
                    <a:pt x="115" y="123"/>
                  </a:moveTo>
                  <a:cubicBezTo>
                    <a:pt x="103" y="83"/>
                    <a:pt x="81" y="51"/>
                    <a:pt x="43" y="32"/>
                  </a:cubicBezTo>
                  <a:cubicBezTo>
                    <a:pt x="43" y="32"/>
                    <a:pt x="43" y="32"/>
                    <a:pt x="42" y="33"/>
                  </a:cubicBezTo>
                  <a:cubicBezTo>
                    <a:pt x="45" y="34"/>
                    <a:pt x="47" y="36"/>
                    <a:pt x="49" y="38"/>
                  </a:cubicBezTo>
                  <a:cubicBezTo>
                    <a:pt x="52" y="39"/>
                    <a:pt x="54" y="41"/>
                    <a:pt x="56" y="43"/>
                  </a:cubicBezTo>
                  <a:cubicBezTo>
                    <a:pt x="77" y="60"/>
                    <a:pt x="93" y="81"/>
                    <a:pt x="101" y="107"/>
                  </a:cubicBezTo>
                  <a:cubicBezTo>
                    <a:pt x="102" y="112"/>
                    <a:pt x="103" y="116"/>
                    <a:pt x="103" y="120"/>
                  </a:cubicBezTo>
                  <a:cubicBezTo>
                    <a:pt x="104" y="127"/>
                    <a:pt x="101" y="130"/>
                    <a:pt x="95" y="131"/>
                  </a:cubicBezTo>
                  <a:cubicBezTo>
                    <a:pt x="85" y="132"/>
                    <a:pt x="76" y="131"/>
                    <a:pt x="68" y="128"/>
                  </a:cubicBezTo>
                  <a:cubicBezTo>
                    <a:pt x="46" y="119"/>
                    <a:pt x="29" y="105"/>
                    <a:pt x="18" y="84"/>
                  </a:cubicBezTo>
                  <a:cubicBezTo>
                    <a:pt x="10" y="66"/>
                    <a:pt x="5" y="47"/>
                    <a:pt x="2" y="28"/>
                  </a:cubicBezTo>
                  <a:cubicBezTo>
                    <a:pt x="2" y="23"/>
                    <a:pt x="1" y="17"/>
                    <a:pt x="1" y="12"/>
                  </a:cubicBezTo>
                  <a:cubicBezTo>
                    <a:pt x="0" y="4"/>
                    <a:pt x="4" y="0"/>
                    <a:pt x="12" y="1"/>
                  </a:cubicBezTo>
                  <a:cubicBezTo>
                    <a:pt x="32" y="4"/>
                    <a:pt x="52" y="7"/>
                    <a:pt x="71" y="14"/>
                  </a:cubicBezTo>
                  <a:cubicBezTo>
                    <a:pt x="85" y="19"/>
                    <a:pt x="99" y="26"/>
                    <a:pt x="110" y="37"/>
                  </a:cubicBezTo>
                  <a:cubicBezTo>
                    <a:pt x="121" y="50"/>
                    <a:pt x="130" y="64"/>
                    <a:pt x="132" y="81"/>
                  </a:cubicBezTo>
                  <a:cubicBezTo>
                    <a:pt x="134" y="96"/>
                    <a:pt x="130" y="109"/>
                    <a:pt x="120" y="119"/>
                  </a:cubicBezTo>
                  <a:cubicBezTo>
                    <a:pt x="119" y="121"/>
                    <a:pt x="117" y="122"/>
                    <a:pt x="115" y="123"/>
                  </a:cubicBezTo>
                  <a:close/>
                </a:path>
              </a:pathLst>
            </a:custGeom>
            <a:solidFill>
              <a:srgbClr val="FFC000"/>
            </a:solidFill>
            <a:ln>
              <a:noFill/>
            </a:ln>
          </p:spPr>
          <p:txBody>
            <a:bodyPr vert="horz" wrap="square" lIns="91440" tIns="45720" rIns="91440" bIns="45720" numCol="1" anchor="t" anchorCtr="0" compatLnSpc="1">
              <a:prstTxWarp prst="textNoShape">
                <a:avLst/>
              </a:prstTxWarp>
            </a:bodyPr>
            <a:lstStyle/>
            <a:p>
              <a:pPr algn="r" rtl="1"/>
              <a:endParaRPr lang="es-PE">
                <a:cs typeface="B Nazanin" panose="00000700000000000000" pitchFamily="2" charset="-78"/>
              </a:endParaRPr>
            </a:p>
          </p:txBody>
        </p:sp>
        <p:sp>
          <p:nvSpPr>
            <p:cNvPr id="49" name="Freeform 8">
              <a:extLst>
                <a:ext uri="{FF2B5EF4-FFF2-40B4-BE49-F238E27FC236}">
                  <a16:creationId xmlns:a16="http://schemas.microsoft.com/office/drawing/2014/main" id="{213EE40E-FA71-4FF6-B214-E8BE77165835}"/>
                </a:ext>
              </a:extLst>
            </p:cNvPr>
            <p:cNvSpPr>
              <a:spLocks/>
            </p:cNvSpPr>
            <p:nvPr/>
          </p:nvSpPr>
          <p:spPr bwMode="auto">
            <a:xfrm>
              <a:off x="11299825" y="6316663"/>
              <a:ext cx="171450" cy="177800"/>
            </a:xfrm>
            <a:custGeom>
              <a:avLst/>
              <a:gdLst>
                <a:gd name="T0" fmla="*/ 119 w 119"/>
                <a:gd name="T1" fmla="*/ 44 h 123"/>
                <a:gd name="T2" fmla="*/ 105 w 119"/>
                <a:gd name="T3" fmla="*/ 121 h 123"/>
                <a:gd name="T4" fmla="*/ 97 w 119"/>
                <a:gd name="T5" fmla="*/ 121 h 123"/>
                <a:gd name="T6" fmla="*/ 58 w 119"/>
                <a:gd name="T7" fmla="*/ 123 h 123"/>
                <a:gd name="T8" fmla="*/ 49 w 119"/>
                <a:gd name="T9" fmla="*/ 122 h 123"/>
                <a:gd name="T10" fmla="*/ 6 w 119"/>
                <a:gd name="T11" fmla="*/ 101 h 123"/>
                <a:gd name="T12" fmla="*/ 4 w 119"/>
                <a:gd name="T13" fmla="*/ 98 h 123"/>
                <a:gd name="T14" fmla="*/ 0 w 119"/>
                <a:gd name="T15" fmla="*/ 2 h 123"/>
                <a:gd name="T16" fmla="*/ 0 w 119"/>
                <a:gd name="T17" fmla="*/ 0 h 123"/>
                <a:gd name="T18" fmla="*/ 119 w 119"/>
                <a:gd name="T19" fmla="*/ 44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9" h="123">
                  <a:moveTo>
                    <a:pt x="119" y="44"/>
                  </a:moveTo>
                  <a:cubicBezTo>
                    <a:pt x="108" y="68"/>
                    <a:pt x="104" y="94"/>
                    <a:pt x="105" y="121"/>
                  </a:cubicBezTo>
                  <a:cubicBezTo>
                    <a:pt x="102" y="121"/>
                    <a:pt x="100" y="121"/>
                    <a:pt x="97" y="121"/>
                  </a:cubicBezTo>
                  <a:cubicBezTo>
                    <a:pt x="84" y="122"/>
                    <a:pt x="71" y="123"/>
                    <a:pt x="58" y="123"/>
                  </a:cubicBezTo>
                  <a:cubicBezTo>
                    <a:pt x="55" y="123"/>
                    <a:pt x="52" y="123"/>
                    <a:pt x="49" y="122"/>
                  </a:cubicBezTo>
                  <a:cubicBezTo>
                    <a:pt x="35" y="115"/>
                    <a:pt x="20" y="108"/>
                    <a:pt x="6" y="101"/>
                  </a:cubicBezTo>
                  <a:cubicBezTo>
                    <a:pt x="5" y="101"/>
                    <a:pt x="4" y="99"/>
                    <a:pt x="4" y="98"/>
                  </a:cubicBezTo>
                  <a:cubicBezTo>
                    <a:pt x="2" y="66"/>
                    <a:pt x="1" y="34"/>
                    <a:pt x="0" y="2"/>
                  </a:cubicBezTo>
                  <a:cubicBezTo>
                    <a:pt x="0" y="1"/>
                    <a:pt x="0" y="1"/>
                    <a:pt x="0" y="0"/>
                  </a:cubicBezTo>
                  <a:cubicBezTo>
                    <a:pt x="39" y="15"/>
                    <a:pt x="78" y="32"/>
                    <a:pt x="119" y="44"/>
                  </a:cubicBezTo>
                  <a:close/>
                </a:path>
              </a:pathLst>
            </a:custGeom>
            <a:solidFill>
              <a:srgbClr val="FFC000"/>
            </a:solidFill>
            <a:ln>
              <a:noFill/>
            </a:ln>
          </p:spPr>
          <p:txBody>
            <a:bodyPr vert="horz" wrap="square" lIns="91440" tIns="45720" rIns="91440" bIns="45720" numCol="1" anchor="t" anchorCtr="0" compatLnSpc="1">
              <a:prstTxWarp prst="textNoShape">
                <a:avLst/>
              </a:prstTxWarp>
            </a:bodyPr>
            <a:lstStyle/>
            <a:p>
              <a:pPr algn="r" rtl="1"/>
              <a:endParaRPr lang="es-PE">
                <a:cs typeface="B Nazanin" panose="00000700000000000000" pitchFamily="2" charset="-78"/>
              </a:endParaRPr>
            </a:p>
          </p:txBody>
        </p:sp>
        <p:sp>
          <p:nvSpPr>
            <p:cNvPr id="50" name="Freeform 9">
              <a:extLst>
                <a:ext uri="{FF2B5EF4-FFF2-40B4-BE49-F238E27FC236}">
                  <a16:creationId xmlns:a16="http://schemas.microsoft.com/office/drawing/2014/main" id="{C19F9301-7A42-401C-8B20-2E3B3A672D5B}"/>
                </a:ext>
              </a:extLst>
            </p:cNvPr>
            <p:cNvSpPr>
              <a:spLocks/>
            </p:cNvSpPr>
            <p:nvPr/>
          </p:nvSpPr>
          <p:spPr bwMode="auto">
            <a:xfrm>
              <a:off x="11547475" y="6621463"/>
              <a:ext cx="342900" cy="95250"/>
            </a:xfrm>
            <a:custGeom>
              <a:avLst/>
              <a:gdLst>
                <a:gd name="T0" fmla="*/ 238 w 238"/>
                <a:gd name="T1" fmla="*/ 1 h 66"/>
                <a:gd name="T2" fmla="*/ 225 w 238"/>
                <a:gd name="T3" fmla="*/ 18 h 66"/>
                <a:gd name="T4" fmla="*/ 177 w 238"/>
                <a:gd name="T5" fmla="*/ 54 h 66"/>
                <a:gd name="T6" fmla="*/ 142 w 238"/>
                <a:gd name="T7" fmla="*/ 64 h 66"/>
                <a:gd name="T8" fmla="*/ 109 w 238"/>
                <a:gd name="T9" fmla="*/ 53 h 66"/>
                <a:gd name="T10" fmla="*/ 101 w 238"/>
                <a:gd name="T11" fmla="*/ 53 h 66"/>
                <a:gd name="T12" fmla="*/ 47 w 238"/>
                <a:gd name="T13" fmla="*/ 60 h 66"/>
                <a:gd name="T14" fmla="*/ 1 w 238"/>
                <a:gd name="T15" fmla="*/ 35 h 66"/>
                <a:gd name="T16" fmla="*/ 0 w 238"/>
                <a:gd name="T17" fmla="*/ 33 h 66"/>
                <a:gd name="T18" fmla="*/ 238 w 238"/>
                <a:gd name="T19" fmla="*/ 0 h 66"/>
                <a:gd name="T20" fmla="*/ 238 w 238"/>
                <a:gd name="T21" fmla="*/ 1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8" h="66">
                  <a:moveTo>
                    <a:pt x="238" y="1"/>
                  </a:moveTo>
                  <a:cubicBezTo>
                    <a:pt x="234" y="7"/>
                    <a:pt x="230" y="12"/>
                    <a:pt x="225" y="18"/>
                  </a:cubicBezTo>
                  <a:cubicBezTo>
                    <a:pt x="211" y="33"/>
                    <a:pt x="195" y="45"/>
                    <a:pt x="177" y="54"/>
                  </a:cubicBezTo>
                  <a:cubicBezTo>
                    <a:pt x="166" y="59"/>
                    <a:pt x="155" y="63"/>
                    <a:pt x="142" y="64"/>
                  </a:cubicBezTo>
                  <a:cubicBezTo>
                    <a:pt x="130" y="64"/>
                    <a:pt x="119" y="60"/>
                    <a:pt x="109" y="53"/>
                  </a:cubicBezTo>
                  <a:cubicBezTo>
                    <a:pt x="106" y="52"/>
                    <a:pt x="104" y="51"/>
                    <a:pt x="101" y="53"/>
                  </a:cubicBezTo>
                  <a:cubicBezTo>
                    <a:pt x="84" y="65"/>
                    <a:pt x="66" y="66"/>
                    <a:pt x="47" y="60"/>
                  </a:cubicBezTo>
                  <a:cubicBezTo>
                    <a:pt x="30" y="55"/>
                    <a:pt x="15" y="46"/>
                    <a:pt x="1" y="35"/>
                  </a:cubicBezTo>
                  <a:cubicBezTo>
                    <a:pt x="1" y="34"/>
                    <a:pt x="1" y="34"/>
                    <a:pt x="0" y="33"/>
                  </a:cubicBezTo>
                  <a:cubicBezTo>
                    <a:pt x="81" y="29"/>
                    <a:pt x="160" y="21"/>
                    <a:pt x="238" y="0"/>
                  </a:cubicBezTo>
                  <a:cubicBezTo>
                    <a:pt x="238" y="0"/>
                    <a:pt x="238" y="1"/>
                    <a:pt x="238" y="1"/>
                  </a:cubicBezTo>
                  <a:close/>
                </a:path>
              </a:pathLst>
            </a:custGeom>
            <a:solidFill>
              <a:srgbClr val="FFC000"/>
            </a:solidFill>
            <a:ln>
              <a:noFill/>
            </a:ln>
          </p:spPr>
          <p:txBody>
            <a:bodyPr vert="horz" wrap="square" lIns="91440" tIns="45720" rIns="91440" bIns="45720" numCol="1" anchor="t" anchorCtr="0" compatLnSpc="1">
              <a:prstTxWarp prst="textNoShape">
                <a:avLst/>
              </a:prstTxWarp>
            </a:bodyPr>
            <a:lstStyle/>
            <a:p>
              <a:pPr algn="r" rtl="1"/>
              <a:endParaRPr lang="es-PE">
                <a:cs typeface="B Nazanin" panose="00000700000000000000" pitchFamily="2" charset="-78"/>
              </a:endParaRPr>
            </a:p>
          </p:txBody>
        </p:sp>
        <p:sp>
          <p:nvSpPr>
            <p:cNvPr id="51" name="Freeform 10">
              <a:extLst>
                <a:ext uri="{FF2B5EF4-FFF2-40B4-BE49-F238E27FC236}">
                  <a16:creationId xmlns:a16="http://schemas.microsoft.com/office/drawing/2014/main" id="{AE63B173-D3C5-455B-97E1-1DF776406E66}"/>
                </a:ext>
              </a:extLst>
            </p:cNvPr>
            <p:cNvSpPr>
              <a:spLocks/>
            </p:cNvSpPr>
            <p:nvPr/>
          </p:nvSpPr>
          <p:spPr bwMode="auto">
            <a:xfrm>
              <a:off x="11904663" y="6340475"/>
              <a:ext cx="119063" cy="76200"/>
            </a:xfrm>
            <a:custGeom>
              <a:avLst/>
              <a:gdLst>
                <a:gd name="T0" fmla="*/ 0 w 83"/>
                <a:gd name="T1" fmla="*/ 3 h 53"/>
                <a:gd name="T2" fmla="*/ 11 w 83"/>
                <a:gd name="T3" fmla="*/ 2 h 53"/>
                <a:gd name="T4" fmla="*/ 60 w 83"/>
                <a:gd name="T5" fmla="*/ 4 h 53"/>
                <a:gd name="T6" fmla="*/ 76 w 83"/>
                <a:gd name="T7" fmla="*/ 12 h 53"/>
                <a:gd name="T8" fmla="*/ 75 w 83"/>
                <a:gd name="T9" fmla="*/ 31 h 53"/>
                <a:gd name="T10" fmla="*/ 39 w 83"/>
                <a:gd name="T11" fmla="*/ 48 h 53"/>
                <a:gd name="T12" fmla="*/ 22 w 83"/>
                <a:gd name="T13" fmla="*/ 53 h 53"/>
                <a:gd name="T14" fmla="*/ 0 w 83"/>
                <a:gd name="T15" fmla="*/ 3 h 5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3" h="53">
                  <a:moveTo>
                    <a:pt x="0" y="3"/>
                  </a:moveTo>
                  <a:cubicBezTo>
                    <a:pt x="4" y="2"/>
                    <a:pt x="7" y="2"/>
                    <a:pt x="11" y="2"/>
                  </a:cubicBezTo>
                  <a:cubicBezTo>
                    <a:pt x="27" y="1"/>
                    <a:pt x="44" y="0"/>
                    <a:pt x="60" y="4"/>
                  </a:cubicBezTo>
                  <a:cubicBezTo>
                    <a:pt x="66" y="6"/>
                    <a:pt x="71" y="8"/>
                    <a:pt x="76" y="12"/>
                  </a:cubicBezTo>
                  <a:cubicBezTo>
                    <a:pt x="83" y="18"/>
                    <a:pt x="83" y="26"/>
                    <a:pt x="75" y="31"/>
                  </a:cubicBezTo>
                  <a:cubicBezTo>
                    <a:pt x="64" y="39"/>
                    <a:pt x="52" y="43"/>
                    <a:pt x="39" y="48"/>
                  </a:cubicBezTo>
                  <a:cubicBezTo>
                    <a:pt x="34" y="49"/>
                    <a:pt x="28" y="51"/>
                    <a:pt x="22" y="53"/>
                  </a:cubicBezTo>
                  <a:cubicBezTo>
                    <a:pt x="18" y="35"/>
                    <a:pt x="11" y="18"/>
                    <a:pt x="0" y="3"/>
                  </a:cubicBezTo>
                  <a:close/>
                </a:path>
              </a:pathLst>
            </a:custGeom>
            <a:solidFill>
              <a:srgbClr val="FFC000"/>
            </a:solidFill>
            <a:ln>
              <a:noFill/>
            </a:ln>
          </p:spPr>
          <p:txBody>
            <a:bodyPr vert="horz" wrap="square" lIns="91440" tIns="45720" rIns="91440" bIns="45720" numCol="1" anchor="t" anchorCtr="0" compatLnSpc="1">
              <a:prstTxWarp prst="textNoShape">
                <a:avLst/>
              </a:prstTxWarp>
            </a:bodyPr>
            <a:lstStyle/>
            <a:p>
              <a:pPr algn="r" rtl="1"/>
              <a:endParaRPr lang="es-PE">
                <a:cs typeface="B Nazanin" panose="00000700000000000000" pitchFamily="2" charset="-78"/>
              </a:endParaRPr>
            </a:p>
          </p:txBody>
        </p:sp>
        <p:sp>
          <p:nvSpPr>
            <p:cNvPr id="52" name="Freeform 11">
              <a:extLst>
                <a:ext uri="{FF2B5EF4-FFF2-40B4-BE49-F238E27FC236}">
                  <a16:creationId xmlns:a16="http://schemas.microsoft.com/office/drawing/2014/main" id="{A1617DD7-3760-4064-B257-6E5F31438268}"/>
                </a:ext>
              </a:extLst>
            </p:cNvPr>
            <p:cNvSpPr>
              <a:spLocks/>
            </p:cNvSpPr>
            <p:nvPr/>
          </p:nvSpPr>
          <p:spPr bwMode="auto">
            <a:xfrm>
              <a:off x="11690350" y="6176963"/>
              <a:ext cx="82550" cy="134938"/>
            </a:xfrm>
            <a:custGeom>
              <a:avLst/>
              <a:gdLst>
                <a:gd name="T0" fmla="*/ 1 w 58"/>
                <a:gd name="T1" fmla="*/ 87 h 93"/>
                <a:gd name="T2" fmla="*/ 20 w 58"/>
                <a:gd name="T3" fmla="*/ 33 h 93"/>
                <a:gd name="T4" fmla="*/ 37 w 58"/>
                <a:gd name="T5" fmla="*/ 9 h 93"/>
                <a:gd name="T6" fmla="*/ 39 w 58"/>
                <a:gd name="T7" fmla="*/ 4 h 93"/>
                <a:gd name="T8" fmla="*/ 46 w 58"/>
                <a:gd name="T9" fmla="*/ 0 h 93"/>
                <a:gd name="T10" fmla="*/ 52 w 58"/>
                <a:gd name="T11" fmla="*/ 2 h 93"/>
                <a:gd name="T12" fmla="*/ 56 w 58"/>
                <a:gd name="T13" fmla="*/ 10 h 93"/>
                <a:gd name="T14" fmla="*/ 46 w 58"/>
                <a:gd name="T15" fmla="*/ 30 h 93"/>
                <a:gd name="T16" fmla="*/ 27 w 58"/>
                <a:gd name="T17" fmla="*/ 57 h 93"/>
                <a:gd name="T18" fmla="*/ 19 w 58"/>
                <a:gd name="T19" fmla="*/ 86 h 93"/>
                <a:gd name="T20" fmla="*/ 16 w 58"/>
                <a:gd name="T21" fmla="*/ 91 h 93"/>
                <a:gd name="T22" fmla="*/ 6 w 58"/>
                <a:gd name="T23" fmla="*/ 92 h 93"/>
                <a:gd name="T24" fmla="*/ 1 w 58"/>
                <a:gd name="T25" fmla="*/ 87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8" h="93">
                  <a:moveTo>
                    <a:pt x="1" y="87"/>
                  </a:moveTo>
                  <a:cubicBezTo>
                    <a:pt x="0" y="67"/>
                    <a:pt x="8" y="49"/>
                    <a:pt x="20" y="33"/>
                  </a:cubicBezTo>
                  <a:cubicBezTo>
                    <a:pt x="26" y="25"/>
                    <a:pt x="31" y="17"/>
                    <a:pt x="37" y="9"/>
                  </a:cubicBezTo>
                  <a:cubicBezTo>
                    <a:pt x="38" y="8"/>
                    <a:pt x="39" y="6"/>
                    <a:pt x="39" y="4"/>
                  </a:cubicBezTo>
                  <a:cubicBezTo>
                    <a:pt x="41" y="1"/>
                    <a:pt x="43" y="0"/>
                    <a:pt x="46" y="0"/>
                  </a:cubicBezTo>
                  <a:cubicBezTo>
                    <a:pt x="48" y="1"/>
                    <a:pt x="50" y="1"/>
                    <a:pt x="52" y="2"/>
                  </a:cubicBezTo>
                  <a:cubicBezTo>
                    <a:pt x="56" y="3"/>
                    <a:pt x="58" y="6"/>
                    <a:pt x="56" y="10"/>
                  </a:cubicBezTo>
                  <a:cubicBezTo>
                    <a:pt x="53" y="17"/>
                    <a:pt x="50" y="23"/>
                    <a:pt x="46" y="30"/>
                  </a:cubicBezTo>
                  <a:cubicBezTo>
                    <a:pt x="40" y="39"/>
                    <a:pt x="33" y="48"/>
                    <a:pt x="27" y="57"/>
                  </a:cubicBezTo>
                  <a:cubicBezTo>
                    <a:pt x="21" y="66"/>
                    <a:pt x="19" y="76"/>
                    <a:pt x="19" y="86"/>
                  </a:cubicBezTo>
                  <a:cubicBezTo>
                    <a:pt x="19" y="89"/>
                    <a:pt x="18" y="90"/>
                    <a:pt x="16" y="91"/>
                  </a:cubicBezTo>
                  <a:cubicBezTo>
                    <a:pt x="12" y="91"/>
                    <a:pt x="9" y="92"/>
                    <a:pt x="6" y="92"/>
                  </a:cubicBezTo>
                  <a:cubicBezTo>
                    <a:pt x="0" y="93"/>
                    <a:pt x="0" y="93"/>
                    <a:pt x="1" y="87"/>
                  </a:cubicBezTo>
                  <a:close/>
                </a:path>
              </a:pathLst>
            </a:custGeom>
            <a:solidFill>
              <a:srgbClr val="FFC000"/>
            </a:solidFill>
            <a:ln>
              <a:noFill/>
            </a:ln>
          </p:spPr>
          <p:txBody>
            <a:bodyPr vert="horz" wrap="square" lIns="91440" tIns="45720" rIns="91440" bIns="45720" numCol="1" anchor="t" anchorCtr="0" compatLnSpc="1">
              <a:prstTxWarp prst="textNoShape">
                <a:avLst/>
              </a:prstTxWarp>
            </a:bodyPr>
            <a:lstStyle/>
            <a:p>
              <a:pPr algn="r" rtl="1"/>
              <a:endParaRPr lang="es-PE">
                <a:cs typeface="B Nazanin" panose="00000700000000000000" pitchFamily="2" charset="-78"/>
              </a:endParaRPr>
            </a:p>
          </p:txBody>
        </p:sp>
      </p:grpSp>
      <p:grpSp>
        <p:nvGrpSpPr>
          <p:cNvPr id="53" name="Grupo 52">
            <a:extLst>
              <a:ext uri="{FF2B5EF4-FFF2-40B4-BE49-F238E27FC236}">
                <a16:creationId xmlns:a16="http://schemas.microsoft.com/office/drawing/2014/main" id="{3469989F-2AD8-40A1-A806-A89E9DB56E9C}"/>
              </a:ext>
            </a:extLst>
          </p:cNvPr>
          <p:cNvGrpSpPr/>
          <p:nvPr/>
        </p:nvGrpSpPr>
        <p:grpSpPr>
          <a:xfrm rot="10800000">
            <a:off x="120811" y="6612571"/>
            <a:ext cx="11775915" cy="145782"/>
            <a:chOff x="120811" y="6612571"/>
            <a:chExt cx="11775915" cy="145782"/>
          </a:xfrm>
        </p:grpSpPr>
        <p:cxnSp>
          <p:nvCxnSpPr>
            <p:cNvPr id="54" name="Conector recto 53">
              <a:extLst>
                <a:ext uri="{FF2B5EF4-FFF2-40B4-BE49-F238E27FC236}">
                  <a16:creationId xmlns:a16="http://schemas.microsoft.com/office/drawing/2014/main" id="{DC2878A2-5F99-4C99-9C8F-A1DF41BA1A96}"/>
                </a:ext>
              </a:extLst>
            </p:cNvPr>
            <p:cNvCxnSpPr>
              <a:cxnSpLocks/>
            </p:cNvCxnSpPr>
            <p:nvPr/>
          </p:nvCxnSpPr>
          <p:spPr>
            <a:xfrm>
              <a:off x="6550702" y="6672530"/>
              <a:ext cx="5346024" cy="0"/>
            </a:xfrm>
            <a:prstGeom prst="line">
              <a:avLst/>
            </a:prstGeom>
            <a:ln w="28575">
              <a:solidFill>
                <a:schemeClr val="accent3">
                  <a:lumMod val="75000"/>
                </a:schemeClr>
              </a:solidFill>
              <a:prstDash val="dash"/>
            </a:ln>
          </p:spPr>
          <p:style>
            <a:lnRef idx="1">
              <a:schemeClr val="accent1"/>
            </a:lnRef>
            <a:fillRef idx="0">
              <a:schemeClr val="accent1"/>
            </a:fillRef>
            <a:effectRef idx="0">
              <a:schemeClr val="accent1"/>
            </a:effectRef>
            <a:fontRef idx="minor">
              <a:schemeClr val="tx1"/>
            </a:fontRef>
          </p:style>
        </p:cxnSp>
        <p:sp>
          <p:nvSpPr>
            <p:cNvPr id="55" name="Rectángulo 54">
              <a:extLst>
                <a:ext uri="{FF2B5EF4-FFF2-40B4-BE49-F238E27FC236}">
                  <a16:creationId xmlns:a16="http://schemas.microsoft.com/office/drawing/2014/main" id="{2D988CB9-25C2-44C0-8385-C57BE2353E35}"/>
                </a:ext>
              </a:extLst>
            </p:cNvPr>
            <p:cNvSpPr/>
            <p:nvPr/>
          </p:nvSpPr>
          <p:spPr>
            <a:xfrm>
              <a:off x="120811" y="6612571"/>
              <a:ext cx="7224369" cy="145782"/>
            </a:xfrm>
            <a:prstGeom prst="rect">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s-PE">
                <a:cs typeface="B Nazanin" panose="00000700000000000000" pitchFamily="2" charset="-78"/>
              </a:endParaRPr>
            </a:p>
          </p:txBody>
        </p:sp>
      </p:grpSp>
    </p:spTree>
    <p:extLst>
      <p:ext uri="{BB962C8B-B14F-4D97-AF65-F5344CB8AC3E}">
        <p14:creationId xmlns:p14="http://schemas.microsoft.com/office/powerpoint/2010/main" val="401886799"/>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490715C1-D308-414C-B9D8-ED49A2ABF3E8}"/>
              </a:ext>
            </a:extLst>
          </p:cNvPr>
          <p:cNvSpPr txBox="1"/>
          <p:nvPr/>
        </p:nvSpPr>
        <p:spPr>
          <a:xfrm>
            <a:off x="566305" y="5016528"/>
            <a:ext cx="4594710" cy="1200329"/>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 آسان برای تغییر رنگ، عکس و متن. ارائه پاورپوینت مدرنی را دریافت کنید که به زیبایی طراحی شده است. شما به سادگی می توانید مخاطبان خود را تحت تاثیر قرار دهید و به ارائه های خود جذابیت و زیبایی بی نظیری اضافه کنید. آسان برای تغییر رنگ، عکس و متن. ارائه پاورپوینت مدرنی را دریافت کنید که به زیبایی طراحی شده است.</a:t>
            </a:r>
            <a:endParaRPr lang="en-US" altLang="ko-KR" sz="1200" dirty="0">
              <a:solidFill>
                <a:schemeClr val="tx1">
                  <a:lumMod val="75000"/>
                  <a:lumOff val="25000"/>
                </a:schemeClr>
              </a:solidFill>
              <a:cs typeface="B Nazanin" panose="00000700000000000000" pitchFamily="2" charset="-78"/>
            </a:endParaRPr>
          </a:p>
        </p:txBody>
      </p:sp>
      <p:sp>
        <p:nvSpPr>
          <p:cNvPr id="3" name="TextBox 2">
            <a:extLst>
              <a:ext uri="{FF2B5EF4-FFF2-40B4-BE49-F238E27FC236}">
                <a16:creationId xmlns:a16="http://schemas.microsoft.com/office/drawing/2014/main" id="{76E971C3-0580-4E8A-BB52-6B0FBE26F2B2}"/>
              </a:ext>
            </a:extLst>
          </p:cNvPr>
          <p:cNvSpPr txBox="1"/>
          <p:nvPr/>
        </p:nvSpPr>
        <p:spPr>
          <a:xfrm>
            <a:off x="566305" y="3933918"/>
            <a:ext cx="2648722" cy="830997"/>
          </a:xfrm>
          <a:prstGeom prst="rect">
            <a:avLst/>
          </a:prstGeom>
          <a:noFill/>
        </p:spPr>
        <p:txBody>
          <a:bodyPr wrap="square" rtlCol="0">
            <a:spAutoFit/>
          </a:bodyPr>
          <a:lstStyle/>
          <a:p>
            <a:pPr algn="r" rtl="1"/>
            <a:r>
              <a:rPr lang="fa-IR" altLang="ko-KR" sz="2400" b="1" dirty="0">
                <a:solidFill>
                  <a:schemeClr val="accent6"/>
                </a:solidFill>
                <a:cs typeface="B Nazanin" panose="00000700000000000000" pitchFamily="2" charset="-78"/>
              </a:rPr>
              <a:t>نمونه کارها ساده طراحی شده است</a:t>
            </a:r>
            <a:endParaRPr lang="en-US" altLang="ko-KR" sz="2400" b="1" dirty="0">
              <a:solidFill>
                <a:schemeClr val="accent6"/>
              </a:solidFill>
              <a:cs typeface="B Nazanin" panose="00000700000000000000" pitchFamily="2" charset="-78"/>
            </a:endParaRPr>
          </a:p>
        </p:txBody>
      </p:sp>
      <p:sp>
        <p:nvSpPr>
          <p:cNvPr id="4" name="TextBox 3">
            <a:extLst>
              <a:ext uri="{FF2B5EF4-FFF2-40B4-BE49-F238E27FC236}">
                <a16:creationId xmlns:a16="http://schemas.microsoft.com/office/drawing/2014/main" id="{8E8220FE-D3BB-486A-836F-DBD126226F6D}"/>
              </a:ext>
            </a:extLst>
          </p:cNvPr>
          <p:cNvSpPr txBox="1"/>
          <p:nvPr/>
        </p:nvSpPr>
        <p:spPr>
          <a:xfrm>
            <a:off x="657155" y="456477"/>
            <a:ext cx="4413010" cy="1569660"/>
          </a:xfrm>
          <a:prstGeom prst="rect">
            <a:avLst/>
          </a:prstGeom>
          <a:noFill/>
        </p:spPr>
        <p:txBody>
          <a:bodyPr wrap="square" rtlCol="0" anchor="ctr">
            <a:spAutoFit/>
          </a:bodyPr>
          <a:lstStyle/>
          <a:p>
            <a:pPr algn="r" rtl="1"/>
            <a:r>
              <a:rPr lang="fa-IR" altLang="ko-KR" sz="3200" dirty="0">
                <a:solidFill>
                  <a:schemeClr val="accent4"/>
                </a:solidFill>
                <a:cs typeface="B Nazanin" panose="00000700000000000000" pitchFamily="2" charset="-78"/>
              </a:rPr>
              <a:t>طرح بندی </a:t>
            </a:r>
            <a:r>
              <a:rPr lang="en-GB" altLang="ko-KR" sz="3200" dirty="0">
                <a:solidFill>
                  <a:schemeClr val="accent4"/>
                </a:solidFill>
                <a:cs typeface="B Nazanin" panose="00000700000000000000" pitchFamily="2" charset="-78"/>
              </a:rPr>
              <a:t>ALLPPT</a:t>
            </a:r>
            <a:r>
              <a:rPr lang="fa-IR" altLang="ko-KR" sz="3200" dirty="0">
                <a:solidFill>
                  <a:schemeClr val="accent4"/>
                </a:solidFill>
                <a:cs typeface="B Nazanin" panose="00000700000000000000" pitchFamily="2" charset="-78"/>
              </a:rPr>
              <a:t>اسلاید متن را پاک کنید برای ارائه شما</a:t>
            </a:r>
            <a:endParaRPr lang="ko-KR" altLang="en-US" sz="3200" dirty="0">
              <a:cs typeface="B Nazanin" panose="00000700000000000000" pitchFamily="2" charset="-78"/>
            </a:endParaRPr>
          </a:p>
        </p:txBody>
      </p:sp>
    </p:spTree>
    <p:extLst>
      <p:ext uri="{BB962C8B-B14F-4D97-AF65-F5344CB8AC3E}">
        <p14:creationId xmlns:p14="http://schemas.microsoft.com/office/powerpoint/2010/main" val="3223665472"/>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 name="Triángulo isósceles 48">
            <a:extLst>
              <a:ext uri="{FF2B5EF4-FFF2-40B4-BE49-F238E27FC236}">
                <a16:creationId xmlns:a16="http://schemas.microsoft.com/office/drawing/2014/main" id="{02D752B3-CDE0-4F1B-8666-6E0E33712F24}"/>
              </a:ext>
            </a:extLst>
          </p:cNvPr>
          <p:cNvSpPr/>
          <p:nvPr/>
        </p:nvSpPr>
        <p:spPr>
          <a:xfrm rot="10800000">
            <a:off x="-2" y="-2"/>
            <a:ext cx="12192001" cy="1108227"/>
          </a:xfrm>
          <a:prstGeom prst="triangle">
            <a:avLst/>
          </a:prstGeom>
          <a:solidFill>
            <a:srgbClr val="FFC000">
              <a:alpha val="44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PE">
              <a:cs typeface="B Nazanin" panose="00000700000000000000" pitchFamily="2" charset="-78"/>
            </a:endParaRPr>
          </a:p>
        </p:txBody>
      </p:sp>
      <p:sp>
        <p:nvSpPr>
          <p:cNvPr id="2" name="Text Placeholder 1">
            <a:extLst>
              <a:ext uri="{FF2B5EF4-FFF2-40B4-BE49-F238E27FC236}">
                <a16:creationId xmlns:a16="http://schemas.microsoft.com/office/drawing/2014/main" id="{D735F7F3-C1B5-4B60-A00A-4EB618DDFB5A}"/>
              </a:ext>
            </a:extLst>
          </p:cNvPr>
          <p:cNvSpPr>
            <a:spLocks noGrp="1"/>
          </p:cNvSpPr>
          <p:nvPr>
            <p:ph type="body" sz="quarter" idx="10"/>
          </p:nvPr>
        </p:nvSpPr>
        <p:spPr/>
        <p:txBody>
          <a:bodyPr/>
          <a:lstStyle/>
          <a:p>
            <a:r>
              <a:rPr lang="fa-IR" dirty="0">
                <a:cs typeface="B Nazanin" panose="00000700000000000000" pitchFamily="2" charset="-78"/>
              </a:rPr>
              <a:t>سبک اینفوگرافیک</a:t>
            </a:r>
            <a:endParaRPr lang="en-US" dirty="0">
              <a:cs typeface="B Nazanin" panose="00000700000000000000" pitchFamily="2" charset="-78"/>
            </a:endParaRPr>
          </a:p>
        </p:txBody>
      </p:sp>
      <p:sp>
        <p:nvSpPr>
          <p:cNvPr id="3" name="Right Arrow 7">
            <a:extLst>
              <a:ext uri="{FF2B5EF4-FFF2-40B4-BE49-F238E27FC236}">
                <a16:creationId xmlns:a16="http://schemas.microsoft.com/office/drawing/2014/main" id="{006EA13C-7C40-49C5-9271-660D3890912E}"/>
              </a:ext>
            </a:extLst>
          </p:cNvPr>
          <p:cNvSpPr/>
          <p:nvPr/>
        </p:nvSpPr>
        <p:spPr>
          <a:xfrm rot="16200000">
            <a:off x="3885538" y="1823056"/>
            <a:ext cx="1468576" cy="1387034"/>
          </a:xfrm>
          <a:prstGeom prst="rightArrow">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4" name="Right Arrow 56">
            <a:extLst>
              <a:ext uri="{FF2B5EF4-FFF2-40B4-BE49-F238E27FC236}">
                <a16:creationId xmlns:a16="http://schemas.microsoft.com/office/drawing/2014/main" id="{C4D0D33C-8B81-4160-B237-FF42E46279CC}"/>
              </a:ext>
            </a:extLst>
          </p:cNvPr>
          <p:cNvSpPr/>
          <p:nvPr/>
        </p:nvSpPr>
        <p:spPr>
          <a:xfrm rot="5400000">
            <a:off x="6842298" y="4582318"/>
            <a:ext cx="1468576" cy="1387034"/>
          </a:xfrm>
          <a:prstGeom prst="rightArrow">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grpSp>
        <p:nvGrpSpPr>
          <p:cNvPr id="5" name="Group 4">
            <a:extLst>
              <a:ext uri="{FF2B5EF4-FFF2-40B4-BE49-F238E27FC236}">
                <a16:creationId xmlns:a16="http://schemas.microsoft.com/office/drawing/2014/main" id="{F80294FA-6DA1-42DF-83F9-10760D0DD398}"/>
              </a:ext>
            </a:extLst>
          </p:cNvPr>
          <p:cNvGrpSpPr/>
          <p:nvPr/>
        </p:nvGrpSpPr>
        <p:grpSpPr>
          <a:xfrm>
            <a:off x="7940100" y="1752358"/>
            <a:ext cx="3384391" cy="856979"/>
            <a:chOff x="4965552" y="1768882"/>
            <a:chExt cx="2583556" cy="856979"/>
          </a:xfrm>
        </p:grpSpPr>
        <p:sp>
          <p:nvSpPr>
            <p:cNvPr id="6" name="TextBox 5">
              <a:extLst>
                <a:ext uri="{FF2B5EF4-FFF2-40B4-BE49-F238E27FC236}">
                  <a16:creationId xmlns:a16="http://schemas.microsoft.com/office/drawing/2014/main" id="{3D98ACB9-53CA-43E6-868A-FE0A9F757937}"/>
                </a:ext>
              </a:extLst>
            </p:cNvPr>
            <p:cNvSpPr txBox="1"/>
            <p:nvPr/>
          </p:nvSpPr>
          <p:spPr>
            <a:xfrm>
              <a:off x="4965552" y="1979530"/>
              <a:ext cx="2583556" cy="646331"/>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ko-KR" altLang="en-US" sz="1200" dirty="0">
                <a:solidFill>
                  <a:schemeClr val="tx1">
                    <a:lumMod val="75000"/>
                    <a:lumOff val="25000"/>
                  </a:schemeClr>
                </a:solidFill>
                <a:cs typeface="B Nazanin" panose="00000700000000000000" pitchFamily="2" charset="-78"/>
              </a:endParaRPr>
            </a:p>
          </p:txBody>
        </p:sp>
        <p:sp>
          <p:nvSpPr>
            <p:cNvPr id="7" name="TextBox 6">
              <a:extLst>
                <a:ext uri="{FF2B5EF4-FFF2-40B4-BE49-F238E27FC236}">
                  <a16:creationId xmlns:a16="http://schemas.microsoft.com/office/drawing/2014/main" id="{CF73EB75-40EB-4DCF-8AF7-E63602B254F2}"/>
                </a:ext>
              </a:extLst>
            </p:cNvPr>
            <p:cNvSpPr txBox="1"/>
            <p:nvPr/>
          </p:nvSpPr>
          <p:spPr>
            <a:xfrm>
              <a:off x="4965552" y="1768882"/>
              <a:ext cx="2583556" cy="307777"/>
            </a:xfrm>
            <a:prstGeom prst="rect">
              <a:avLst/>
            </a:prstGeom>
            <a:noFill/>
          </p:spPr>
          <p:txBody>
            <a:bodyPr wrap="square" rtlCol="0">
              <a:spAutoFit/>
            </a:bodyPr>
            <a:lstStyle/>
            <a:p>
              <a:pPr algn="r"/>
              <a:r>
                <a:rPr lang="fa-IR" altLang="ko-KR" sz="1400" b="1" dirty="0">
                  <a:solidFill>
                    <a:schemeClr val="tx1">
                      <a:lumMod val="75000"/>
                      <a:lumOff val="25000"/>
                    </a:schemeClr>
                  </a:solidFill>
                  <a:cs typeface="B Nazanin" panose="00000700000000000000" pitchFamily="2" charset="-78"/>
                </a:rPr>
                <a:t>عنوان اضافه کن</a:t>
              </a:r>
              <a:endParaRPr lang="ko-KR" altLang="en-US" sz="1400" b="1" dirty="0">
                <a:solidFill>
                  <a:schemeClr val="tx1">
                    <a:lumMod val="75000"/>
                    <a:lumOff val="25000"/>
                  </a:schemeClr>
                </a:solidFill>
                <a:cs typeface="B Nazanin" panose="00000700000000000000" pitchFamily="2" charset="-78"/>
              </a:endParaRPr>
            </a:p>
          </p:txBody>
        </p:sp>
      </p:grpSp>
      <p:grpSp>
        <p:nvGrpSpPr>
          <p:cNvPr id="8" name="Group 7">
            <a:extLst>
              <a:ext uri="{FF2B5EF4-FFF2-40B4-BE49-F238E27FC236}">
                <a16:creationId xmlns:a16="http://schemas.microsoft.com/office/drawing/2014/main" id="{F5E6794C-D284-4E12-B527-5D1119A94F70}"/>
              </a:ext>
            </a:extLst>
          </p:cNvPr>
          <p:cNvGrpSpPr/>
          <p:nvPr/>
        </p:nvGrpSpPr>
        <p:grpSpPr>
          <a:xfrm>
            <a:off x="7940100" y="2453182"/>
            <a:ext cx="3384391" cy="856979"/>
            <a:chOff x="4965552" y="1768882"/>
            <a:chExt cx="2583556" cy="856979"/>
          </a:xfrm>
        </p:grpSpPr>
        <p:sp>
          <p:nvSpPr>
            <p:cNvPr id="9" name="TextBox 8">
              <a:extLst>
                <a:ext uri="{FF2B5EF4-FFF2-40B4-BE49-F238E27FC236}">
                  <a16:creationId xmlns:a16="http://schemas.microsoft.com/office/drawing/2014/main" id="{3E370259-ACCC-4F42-A9AF-ABAA7ACAEBC6}"/>
                </a:ext>
              </a:extLst>
            </p:cNvPr>
            <p:cNvSpPr txBox="1"/>
            <p:nvPr/>
          </p:nvSpPr>
          <p:spPr>
            <a:xfrm>
              <a:off x="4965552" y="1979530"/>
              <a:ext cx="2583556" cy="646331"/>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ko-KR" altLang="en-US" sz="1200" dirty="0">
                <a:solidFill>
                  <a:schemeClr val="tx1">
                    <a:lumMod val="75000"/>
                    <a:lumOff val="25000"/>
                  </a:schemeClr>
                </a:solidFill>
                <a:cs typeface="B Nazanin" panose="00000700000000000000" pitchFamily="2" charset="-78"/>
              </a:endParaRPr>
            </a:p>
          </p:txBody>
        </p:sp>
        <p:sp>
          <p:nvSpPr>
            <p:cNvPr id="10" name="TextBox 9">
              <a:extLst>
                <a:ext uri="{FF2B5EF4-FFF2-40B4-BE49-F238E27FC236}">
                  <a16:creationId xmlns:a16="http://schemas.microsoft.com/office/drawing/2014/main" id="{57DD61B4-C108-47FA-B6D4-837A1034441F}"/>
                </a:ext>
              </a:extLst>
            </p:cNvPr>
            <p:cNvSpPr txBox="1"/>
            <p:nvPr/>
          </p:nvSpPr>
          <p:spPr>
            <a:xfrm>
              <a:off x="4965552" y="1768882"/>
              <a:ext cx="2583556" cy="307777"/>
            </a:xfrm>
            <a:prstGeom prst="rect">
              <a:avLst/>
            </a:prstGeom>
            <a:noFill/>
          </p:spPr>
          <p:txBody>
            <a:bodyPr wrap="square" rtlCol="0">
              <a:spAutoFit/>
            </a:bodyPr>
            <a:lstStyle/>
            <a:p>
              <a:pPr algn="r"/>
              <a:r>
                <a:rPr lang="fa-IR" altLang="ko-KR" sz="1400" b="1" dirty="0">
                  <a:solidFill>
                    <a:schemeClr val="tx1">
                      <a:lumMod val="75000"/>
                      <a:lumOff val="25000"/>
                    </a:schemeClr>
                  </a:solidFill>
                  <a:cs typeface="B Nazanin" panose="00000700000000000000" pitchFamily="2" charset="-78"/>
                </a:rPr>
                <a:t>عنوان اضافه کن</a:t>
              </a:r>
              <a:endParaRPr lang="ko-KR" altLang="en-US" sz="1400" b="1" dirty="0">
                <a:solidFill>
                  <a:schemeClr val="tx1">
                    <a:lumMod val="75000"/>
                    <a:lumOff val="25000"/>
                  </a:schemeClr>
                </a:solidFill>
                <a:cs typeface="B Nazanin" panose="00000700000000000000" pitchFamily="2" charset="-78"/>
              </a:endParaRPr>
            </a:p>
          </p:txBody>
        </p:sp>
      </p:grpSp>
      <p:grpSp>
        <p:nvGrpSpPr>
          <p:cNvPr id="11" name="Group 10">
            <a:extLst>
              <a:ext uri="{FF2B5EF4-FFF2-40B4-BE49-F238E27FC236}">
                <a16:creationId xmlns:a16="http://schemas.microsoft.com/office/drawing/2014/main" id="{CA7A069D-F51C-42EF-8C57-617C5E5625AF}"/>
              </a:ext>
            </a:extLst>
          </p:cNvPr>
          <p:cNvGrpSpPr/>
          <p:nvPr/>
        </p:nvGrpSpPr>
        <p:grpSpPr>
          <a:xfrm>
            <a:off x="7940100" y="3154006"/>
            <a:ext cx="3384391" cy="856979"/>
            <a:chOff x="4965552" y="1768882"/>
            <a:chExt cx="2583556" cy="856979"/>
          </a:xfrm>
        </p:grpSpPr>
        <p:sp>
          <p:nvSpPr>
            <p:cNvPr id="12" name="TextBox 11">
              <a:extLst>
                <a:ext uri="{FF2B5EF4-FFF2-40B4-BE49-F238E27FC236}">
                  <a16:creationId xmlns:a16="http://schemas.microsoft.com/office/drawing/2014/main" id="{E5B98628-3694-42BB-8709-A33B072F46C2}"/>
                </a:ext>
              </a:extLst>
            </p:cNvPr>
            <p:cNvSpPr txBox="1"/>
            <p:nvPr/>
          </p:nvSpPr>
          <p:spPr>
            <a:xfrm>
              <a:off x="4965552" y="1979530"/>
              <a:ext cx="2583556" cy="646331"/>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ko-KR" altLang="en-US" sz="1200" dirty="0">
                <a:solidFill>
                  <a:schemeClr val="tx1">
                    <a:lumMod val="75000"/>
                    <a:lumOff val="25000"/>
                  </a:schemeClr>
                </a:solidFill>
                <a:cs typeface="B Nazanin" panose="00000700000000000000" pitchFamily="2" charset="-78"/>
              </a:endParaRPr>
            </a:p>
          </p:txBody>
        </p:sp>
        <p:sp>
          <p:nvSpPr>
            <p:cNvPr id="13" name="TextBox 12">
              <a:extLst>
                <a:ext uri="{FF2B5EF4-FFF2-40B4-BE49-F238E27FC236}">
                  <a16:creationId xmlns:a16="http://schemas.microsoft.com/office/drawing/2014/main" id="{6F5D0B0E-7C0F-407D-B536-847B49C276BF}"/>
                </a:ext>
              </a:extLst>
            </p:cNvPr>
            <p:cNvSpPr txBox="1"/>
            <p:nvPr/>
          </p:nvSpPr>
          <p:spPr>
            <a:xfrm>
              <a:off x="4965552" y="1768882"/>
              <a:ext cx="2583556" cy="307777"/>
            </a:xfrm>
            <a:prstGeom prst="rect">
              <a:avLst/>
            </a:prstGeom>
            <a:noFill/>
          </p:spPr>
          <p:txBody>
            <a:bodyPr wrap="square" rtlCol="0">
              <a:spAutoFit/>
            </a:bodyPr>
            <a:lstStyle/>
            <a:p>
              <a:pPr algn="r"/>
              <a:r>
                <a:rPr lang="fa-IR" altLang="ko-KR" sz="1400" b="1" dirty="0">
                  <a:solidFill>
                    <a:schemeClr val="tx1">
                      <a:lumMod val="75000"/>
                      <a:lumOff val="25000"/>
                    </a:schemeClr>
                  </a:solidFill>
                  <a:cs typeface="B Nazanin" panose="00000700000000000000" pitchFamily="2" charset="-78"/>
                </a:rPr>
                <a:t>عنوان اضافه کن</a:t>
              </a:r>
              <a:endParaRPr lang="ko-KR" altLang="en-US" sz="1400" b="1" dirty="0">
                <a:solidFill>
                  <a:schemeClr val="tx1">
                    <a:lumMod val="75000"/>
                    <a:lumOff val="25000"/>
                  </a:schemeClr>
                </a:solidFill>
                <a:cs typeface="B Nazanin" panose="00000700000000000000" pitchFamily="2" charset="-78"/>
              </a:endParaRPr>
            </a:p>
          </p:txBody>
        </p:sp>
      </p:grpSp>
      <p:sp>
        <p:nvSpPr>
          <p:cNvPr id="14" name="Freeform 16">
            <a:extLst>
              <a:ext uri="{FF2B5EF4-FFF2-40B4-BE49-F238E27FC236}">
                <a16:creationId xmlns:a16="http://schemas.microsoft.com/office/drawing/2014/main" id="{A67E9650-B957-443B-BEDB-EF2CF9DC935A}"/>
              </a:ext>
            </a:extLst>
          </p:cNvPr>
          <p:cNvSpPr/>
          <p:nvPr/>
        </p:nvSpPr>
        <p:spPr>
          <a:xfrm>
            <a:off x="5540831" y="1642817"/>
            <a:ext cx="2917371" cy="1277063"/>
          </a:xfrm>
          <a:custGeom>
            <a:avLst/>
            <a:gdLst>
              <a:gd name="connsiteX0" fmla="*/ 0 w 2917371"/>
              <a:gd name="connsiteY0" fmla="*/ 1349829 h 1349829"/>
              <a:gd name="connsiteX1" fmla="*/ 0 w 2917371"/>
              <a:gd name="connsiteY1" fmla="*/ 0 h 1349829"/>
              <a:gd name="connsiteX2" fmla="*/ 2917371 w 2917371"/>
              <a:gd name="connsiteY2" fmla="*/ 0 h 1349829"/>
              <a:gd name="connsiteX3" fmla="*/ 2917371 w 2917371"/>
              <a:gd name="connsiteY3" fmla="*/ 119743 h 1349829"/>
            </a:gdLst>
            <a:ahLst/>
            <a:cxnLst>
              <a:cxn ang="0">
                <a:pos x="connsiteX0" y="connsiteY0"/>
              </a:cxn>
              <a:cxn ang="0">
                <a:pos x="connsiteX1" y="connsiteY1"/>
              </a:cxn>
              <a:cxn ang="0">
                <a:pos x="connsiteX2" y="connsiteY2"/>
              </a:cxn>
              <a:cxn ang="0">
                <a:pos x="connsiteX3" y="connsiteY3"/>
              </a:cxn>
            </a:cxnLst>
            <a:rect l="l" t="t" r="r" b="b"/>
            <a:pathLst>
              <a:path w="2917371" h="1349829">
                <a:moveTo>
                  <a:pt x="0" y="1349829"/>
                </a:moveTo>
                <a:lnTo>
                  <a:pt x="0" y="0"/>
                </a:lnTo>
                <a:lnTo>
                  <a:pt x="2917371" y="0"/>
                </a:lnTo>
                <a:lnTo>
                  <a:pt x="2917371" y="119743"/>
                </a:lnTo>
              </a:path>
            </a:pathLst>
          </a:custGeom>
          <a:ln>
            <a:solidFill>
              <a:schemeClr val="tx1">
                <a:lumMod val="50000"/>
                <a:lumOff val="50000"/>
              </a:schemeClr>
            </a:solidFill>
            <a:headEnd type="oval"/>
            <a:tailEnd type="triangle"/>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ko-KR" altLang="en-US" sz="2700">
              <a:cs typeface="B Nazanin" panose="00000700000000000000" pitchFamily="2" charset="-78"/>
            </a:endParaRPr>
          </a:p>
        </p:txBody>
      </p:sp>
      <p:sp>
        <p:nvSpPr>
          <p:cNvPr id="15" name="Freeform 17">
            <a:extLst>
              <a:ext uri="{FF2B5EF4-FFF2-40B4-BE49-F238E27FC236}">
                <a16:creationId xmlns:a16="http://schemas.microsoft.com/office/drawing/2014/main" id="{27C45CE8-A011-4834-9F0E-DBD359F23825}"/>
              </a:ext>
            </a:extLst>
          </p:cNvPr>
          <p:cNvSpPr/>
          <p:nvPr/>
        </p:nvSpPr>
        <p:spPr>
          <a:xfrm>
            <a:off x="7023190" y="2577477"/>
            <a:ext cx="881743" cy="0"/>
          </a:xfrm>
          <a:custGeom>
            <a:avLst/>
            <a:gdLst>
              <a:gd name="connsiteX0" fmla="*/ 0 w 881743"/>
              <a:gd name="connsiteY0" fmla="*/ 0 h 0"/>
              <a:gd name="connsiteX1" fmla="*/ 881743 w 881743"/>
              <a:gd name="connsiteY1" fmla="*/ 0 h 0"/>
            </a:gdLst>
            <a:ahLst/>
            <a:cxnLst>
              <a:cxn ang="0">
                <a:pos x="connsiteX0" y="connsiteY0"/>
              </a:cxn>
              <a:cxn ang="0">
                <a:pos x="connsiteX1" y="connsiteY1"/>
              </a:cxn>
            </a:cxnLst>
            <a:rect l="l" t="t" r="r" b="b"/>
            <a:pathLst>
              <a:path w="881743">
                <a:moveTo>
                  <a:pt x="0" y="0"/>
                </a:moveTo>
                <a:lnTo>
                  <a:pt x="881743" y="0"/>
                </a:lnTo>
              </a:path>
            </a:pathLst>
          </a:custGeom>
          <a:ln>
            <a:solidFill>
              <a:schemeClr val="tx1">
                <a:lumMod val="50000"/>
                <a:lumOff val="50000"/>
              </a:schemeClr>
            </a:solidFill>
            <a:headEnd type="oval"/>
            <a:tailEnd type="triangle"/>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ko-KR" altLang="en-US" sz="2700">
              <a:cs typeface="B Nazanin" panose="00000700000000000000" pitchFamily="2" charset="-78"/>
            </a:endParaRPr>
          </a:p>
        </p:txBody>
      </p:sp>
      <p:sp>
        <p:nvSpPr>
          <p:cNvPr id="16" name="Freeform 18">
            <a:extLst>
              <a:ext uri="{FF2B5EF4-FFF2-40B4-BE49-F238E27FC236}">
                <a16:creationId xmlns:a16="http://schemas.microsoft.com/office/drawing/2014/main" id="{1BD7CDD3-E04A-42F9-B3D4-EE47FF6F4B2E}"/>
              </a:ext>
            </a:extLst>
          </p:cNvPr>
          <p:cNvSpPr/>
          <p:nvPr/>
        </p:nvSpPr>
        <p:spPr>
          <a:xfrm>
            <a:off x="7436846" y="3477382"/>
            <a:ext cx="468086" cy="0"/>
          </a:xfrm>
          <a:custGeom>
            <a:avLst/>
            <a:gdLst>
              <a:gd name="connsiteX0" fmla="*/ 0 w 468086"/>
              <a:gd name="connsiteY0" fmla="*/ 0 h 0"/>
              <a:gd name="connsiteX1" fmla="*/ 468086 w 468086"/>
              <a:gd name="connsiteY1" fmla="*/ 0 h 0"/>
            </a:gdLst>
            <a:ahLst/>
            <a:cxnLst>
              <a:cxn ang="0">
                <a:pos x="connsiteX0" y="connsiteY0"/>
              </a:cxn>
              <a:cxn ang="0">
                <a:pos x="connsiteX1" y="connsiteY1"/>
              </a:cxn>
            </a:cxnLst>
            <a:rect l="l" t="t" r="r" b="b"/>
            <a:pathLst>
              <a:path w="468086">
                <a:moveTo>
                  <a:pt x="0" y="0"/>
                </a:moveTo>
                <a:lnTo>
                  <a:pt x="468086" y="0"/>
                </a:lnTo>
              </a:path>
            </a:pathLst>
          </a:custGeom>
          <a:ln>
            <a:solidFill>
              <a:schemeClr val="tx1">
                <a:lumMod val="50000"/>
                <a:lumOff val="50000"/>
              </a:schemeClr>
            </a:solidFill>
            <a:headEnd type="oval"/>
            <a:tailEnd type="triangle"/>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ko-KR" altLang="en-US" sz="2700">
              <a:cs typeface="B Nazanin" panose="00000700000000000000" pitchFamily="2" charset="-78"/>
            </a:endParaRPr>
          </a:p>
        </p:txBody>
      </p:sp>
      <p:grpSp>
        <p:nvGrpSpPr>
          <p:cNvPr id="17" name="Group 16">
            <a:extLst>
              <a:ext uri="{FF2B5EF4-FFF2-40B4-BE49-F238E27FC236}">
                <a16:creationId xmlns:a16="http://schemas.microsoft.com/office/drawing/2014/main" id="{D3114731-A637-42DE-A891-8895DC75F1A0}"/>
              </a:ext>
            </a:extLst>
          </p:cNvPr>
          <p:cNvGrpSpPr/>
          <p:nvPr/>
        </p:nvGrpSpPr>
        <p:grpSpPr>
          <a:xfrm>
            <a:off x="888022" y="4047360"/>
            <a:ext cx="3391027" cy="672313"/>
            <a:chOff x="4965552" y="1768882"/>
            <a:chExt cx="2583556" cy="672313"/>
          </a:xfrm>
        </p:grpSpPr>
        <p:sp>
          <p:nvSpPr>
            <p:cNvPr id="18" name="TextBox 17">
              <a:extLst>
                <a:ext uri="{FF2B5EF4-FFF2-40B4-BE49-F238E27FC236}">
                  <a16:creationId xmlns:a16="http://schemas.microsoft.com/office/drawing/2014/main" id="{12484A29-2B63-470B-A62C-2F1C081C4946}"/>
                </a:ext>
              </a:extLst>
            </p:cNvPr>
            <p:cNvSpPr txBox="1"/>
            <p:nvPr/>
          </p:nvSpPr>
          <p:spPr>
            <a:xfrm>
              <a:off x="4965552" y="1979530"/>
              <a:ext cx="2583556" cy="461665"/>
            </a:xfrm>
            <a:prstGeom prst="rect">
              <a:avLst/>
            </a:prstGeom>
            <a:noFill/>
          </p:spPr>
          <p:txBody>
            <a:bodyPr wrap="square" rtlCol="0">
              <a:spAutoFit/>
            </a:bodyPr>
            <a:lstStyle/>
            <a:p>
              <a:pPr algn="r"/>
              <a:r>
                <a:rPr lang="en-US" altLang="ko-KR" sz="1200" dirty="0">
                  <a:solidFill>
                    <a:schemeClr val="tx1">
                      <a:lumMod val="75000"/>
                      <a:lumOff val="25000"/>
                    </a:schemeClr>
                  </a:solidFill>
                  <a:cs typeface="B Nazanin" panose="00000700000000000000" pitchFamily="2" charset="-78"/>
                </a:rPr>
                <a:t>You can simply impress your audience and add a unique zing and appeal to your Presentations. </a:t>
              </a:r>
              <a:endParaRPr lang="ko-KR" altLang="en-US" sz="1200" dirty="0">
                <a:solidFill>
                  <a:schemeClr val="tx1">
                    <a:lumMod val="75000"/>
                    <a:lumOff val="25000"/>
                  </a:schemeClr>
                </a:solidFill>
                <a:cs typeface="B Nazanin" panose="00000700000000000000" pitchFamily="2" charset="-78"/>
              </a:endParaRPr>
            </a:p>
          </p:txBody>
        </p:sp>
        <p:sp>
          <p:nvSpPr>
            <p:cNvPr id="19" name="TextBox 18">
              <a:extLst>
                <a:ext uri="{FF2B5EF4-FFF2-40B4-BE49-F238E27FC236}">
                  <a16:creationId xmlns:a16="http://schemas.microsoft.com/office/drawing/2014/main" id="{8CF006FC-4BF9-431F-BE6D-2211862B3626}"/>
                </a:ext>
              </a:extLst>
            </p:cNvPr>
            <p:cNvSpPr txBox="1"/>
            <p:nvPr/>
          </p:nvSpPr>
          <p:spPr>
            <a:xfrm>
              <a:off x="4965552" y="1768882"/>
              <a:ext cx="2583556" cy="307777"/>
            </a:xfrm>
            <a:prstGeom prst="rect">
              <a:avLst/>
            </a:prstGeom>
            <a:noFill/>
          </p:spPr>
          <p:txBody>
            <a:bodyPr wrap="square" rtlCol="0">
              <a:spAutoFit/>
            </a:bodyPr>
            <a:lstStyle/>
            <a:p>
              <a:pPr algn="r"/>
              <a:r>
                <a:rPr lang="fa-IR" altLang="ko-KR" sz="1400" b="1" dirty="0">
                  <a:solidFill>
                    <a:schemeClr val="tx1">
                      <a:lumMod val="75000"/>
                      <a:lumOff val="25000"/>
                    </a:schemeClr>
                  </a:solidFill>
                  <a:cs typeface="B Nazanin" panose="00000700000000000000" pitchFamily="2" charset="-78"/>
                </a:rPr>
                <a:t>عنوان اضافه کن</a:t>
              </a:r>
              <a:endParaRPr lang="ko-KR" altLang="en-US" sz="1400" b="1" dirty="0">
                <a:solidFill>
                  <a:schemeClr val="tx1">
                    <a:lumMod val="75000"/>
                    <a:lumOff val="25000"/>
                  </a:schemeClr>
                </a:solidFill>
                <a:cs typeface="B Nazanin" panose="00000700000000000000" pitchFamily="2" charset="-78"/>
              </a:endParaRPr>
            </a:p>
          </p:txBody>
        </p:sp>
      </p:grpSp>
      <p:grpSp>
        <p:nvGrpSpPr>
          <p:cNvPr id="20" name="Group 19">
            <a:extLst>
              <a:ext uri="{FF2B5EF4-FFF2-40B4-BE49-F238E27FC236}">
                <a16:creationId xmlns:a16="http://schemas.microsoft.com/office/drawing/2014/main" id="{35ADDDD0-D7CA-4FD2-8340-B25BD8D48CB0}"/>
              </a:ext>
            </a:extLst>
          </p:cNvPr>
          <p:cNvGrpSpPr/>
          <p:nvPr/>
        </p:nvGrpSpPr>
        <p:grpSpPr>
          <a:xfrm>
            <a:off x="888022" y="4743788"/>
            <a:ext cx="3391027" cy="672313"/>
            <a:chOff x="4965552" y="1768882"/>
            <a:chExt cx="2583556" cy="672313"/>
          </a:xfrm>
        </p:grpSpPr>
        <p:sp>
          <p:nvSpPr>
            <p:cNvPr id="21" name="TextBox 20">
              <a:extLst>
                <a:ext uri="{FF2B5EF4-FFF2-40B4-BE49-F238E27FC236}">
                  <a16:creationId xmlns:a16="http://schemas.microsoft.com/office/drawing/2014/main" id="{F97FCACE-8905-4CD4-91C2-47C6F360864F}"/>
                </a:ext>
              </a:extLst>
            </p:cNvPr>
            <p:cNvSpPr txBox="1"/>
            <p:nvPr/>
          </p:nvSpPr>
          <p:spPr>
            <a:xfrm>
              <a:off x="4965552" y="1979530"/>
              <a:ext cx="2583556" cy="461665"/>
            </a:xfrm>
            <a:prstGeom prst="rect">
              <a:avLst/>
            </a:prstGeom>
            <a:noFill/>
          </p:spPr>
          <p:txBody>
            <a:bodyPr wrap="square" rtlCol="0">
              <a:spAutoFit/>
            </a:bodyPr>
            <a:lstStyle/>
            <a:p>
              <a:pPr algn="r"/>
              <a:r>
                <a:rPr lang="en-US" altLang="ko-KR" sz="1200" dirty="0">
                  <a:solidFill>
                    <a:schemeClr val="tx1">
                      <a:lumMod val="75000"/>
                      <a:lumOff val="25000"/>
                    </a:schemeClr>
                  </a:solidFill>
                  <a:cs typeface="B Nazanin" panose="00000700000000000000" pitchFamily="2" charset="-78"/>
                </a:rPr>
                <a:t>You can simply impress your audience and add a unique zing and appeal to your Presentations. </a:t>
              </a:r>
              <a:endParaRPr lang="ko-KR" altLang="en-US" sz="1200" dirty="0">
                <a:solidFill>
                  <a:schemeClr val="tx1">
                    <a:lumMod val="75000"/>
                    <a:lumOff val="25000"/>
                  </a:schemeClr>
                </a:solidFill>
                <a:cs typeface="B Nazanin" panose="00000700000000000000" pitchFamily="2" charset="-78"/>
              </a:endParaRPr>
            </a:p>
          </p:txBody>
        </p:sp>
        <p:sp>
          <p:nvSpPr>
            <p:cNvPr id="22" name="TextBox 21">
              <a:extLst>
                <a:ext uri="{FF2B5EF4-FFF2-40B4-BE49-F238E27FC236}">
                  <a16:creationId xmlns:a16="http://schemas.microsoft.com/office/drawing/2014/main" id="{606A3DCD-D0AC-4E81-BE30-49B6AA471B23}"/>
                </a:ext>
              </a:extLst>
            </p:cNvPr>
            <p:cNvSpPr txBox="1"/>
            <p:nvPr/>
          </p:nvSpPr>
          <p:spPr>
            <a:xfrm>
              <a:off x="4965552" y="1768882"/>
              <a:ext cx="2583556" cy="307777"/>
            </a:xfrm>
            <a:prstGeom prst="rect">
              <a:avLst/>
            </a:prstGeom>
            <a:noFill/>
          </p:spPr>
          <p:txBody>
            <a:bodyPr wrap="square" rtlCol="0">
              <a:spAutoFit/>
            </a:bodyPr>
            <a:lstStyle/>
            <a:p>
              <a:pPr algn="r"/>
              <a:r>
                <a:rPr lang="fa-IR" altLang="ko-KR" sz="1400" b="1" dirty="0">
                  <a:solidFill>
                    <a:schemeClr val="tx1">
                      <a:lumMod val="75000"/>
                      <a:lumOff val="25000"/>
                    </a:schemeClr>
                  </a:solidFill>
                  <a:cs typeface="B Nazanin" panose="00000700000000000000" pitchFamily="2" charset="-78"/>
                </a:rPr>
                <a:t>عنوان اضافه کن</a:t>
              </a:r>
              <a:endParaRPr lang="ko-KR" altLang="en-US" sz="1400" b="1" dirty="0">
                <a:solidFill>
                  <a:schemeClr val="tx1">
                    <a:lumMod val="75000"/>
                    <a:lumOff val="25000"/>
                  </a:schemeClr>
                </a:solidFill>
                <a:cs typeface="B Nazanin" panose="00000700000000000000" pitchFamily="2" charset="-78"/>
              </a:endParaRPr>
            </a:p>
          </p:txBody>
        </p:sp>
      </p:grpSp>
      <p:grpSp>
        <p:nvGrpSpPr>
          <p:cNvPr id="23" name="Group 22">
            <a:extLst>
              <a:ext uri="{FF2B5EF4-FFF2-40B4-BE49-F238E27FC236}">
                <a16:creationId xmlns:a16="http://schemas.microsoft.com/office/drawing/2014/main" id="{386C24EA-FFC2-4CAC-89B6-21E417F5A7BF}"/>
              </a:ext>
            </a:extLst>
          </p:cNvPr>
          <p:cNvGrpSpPr/>
          <p:nvPr/>
        </p:nvGrpSpPr>
        <p:grpSpPr>
          <a:xfrm>
            <a:off x="888022" y="5440216"/>
            <a:ext cx="3391027" cy="672313"/>
            <a:chOff x="4965552" y="1768882"/>
            <a:chExt cx="2583556" cy="672313"/>
          </a:xfrm>
        </p:grpSpPr>
        <p:sp>
          <p:nvSpPr>
            <p:cNvPr id="24" name="TextBox 23">
              <a:extLst>
                <a:ext uri="{FF2B5EF4-FFF2-40B4-BE49-F238E27FC236}">
                  <a16:creationId xmlns:a16="http://schemas.microsoft.com/office/drawing/2014/main" id="{2B5CC60C-13A4-4275-84EE-75248136239A}"/>
                </a:ext>
              </a:extLst>
            </p:cNvPr>
            <p:cNvSpPr txBox="1"/>
            <p:nvPr/>
          </p:nvSpPr>
          <p:spPr>
            <a:xfrm>
              <a:off x="4965552" y="1979530"/>
              <a:ext cx="2583556" cy="461665"/>
            </a:xfrm>
            <a:prstGeom prst="rect">
              <a:avLst/>
            </a:prstGeom>
            <a:noFill/>
          </p:spPr>
          <p:txBody>
            <a:bodyPr wrap="square" rtlCol="0">
              <a:spAutoFit/>
            </a:bodyPr>
            <a:lstStyle/>
            <a:p>
              <a:pPr algn="r"/>
              <a:r>
                <a:rPr lang="en-US" altLang="ko-KR" sz="1200" dirty="0">
                  <a:solidFill>
                    <a:schemeClr val="tx1">
                      <a:lumMod val="75000"/>
                      <a:lumOff val="25000"/>
                    </a:schemeClr>
                  </a:solidFill>
                  <a:cs typeface="B Nazanin" panose="00000700000000000000" pitchFamily="2" charset="-78"/>
                </a:rPr>
                <a:t>You can simply impress your audience and add a unique zing and appeal to your Presentations. </a:t>
              </a:r>
              <a:endParaRPr lang="ko-KR" altLang="en-US" sz="1200" dirty="0">
                <a:solidFill>
                  <a:schemeClr val="tx1">
                    <a:lumMod val="75000"/>
                    <a:lumOff val="25000"/>
                  </a:schemeClr>
                </a:solidFill>
                <a:cs typeface="B Nazanin" panose="00000700000000000000" pitchFamily="2" charset="-78"/>
              </a:endParaRPr>
            </a:p>
          </p:txBody>
        </p:sp>
        <p:sp>
          <p:nvSpPr>
            <p:cNvPr id="25" name="TextBox 24">
              <a:extLst>
                <a:ext uri="{FF2B5EF4-FFF2-40B4-BE49-F238E27FC236}">
                  <a16:creationId xmlns:a16="http://schemas.microsoft.com/office/drawing/2014/main" id="{990EC1CA-E44E-432E-8665-40AC98611F76}"/>
                </a:ext>
              </a:extLst>
            </p:cNvPr>
            <p:cNvSpPr txBox="1"/>
            <p:nvPr/>
          </p:nvSpPr>
          <p:spPr>
            <a:xfrm>
              <a:off x="4965552" y="1768882"/>
              <a:ext cx="2583556" cy="307777"/>
            </a:xfrm>
            <a:prstGeom prst="rect">
              <a:avLst/>
            </a:prstGeom>
            <a:noFill/>
          </p:spPr>
          <p:txBody>
            <a:bodyPr wrap="square" rtlCol="0">
              <a:spAutoFit/>
            </a:bodyPr>
            <a:lstStyle/>
            <a:p>
              <a:pPr algn="r"/>
              <a:r>
                <a:rPr lang="fa-IR" altLang="ko-KR" sz="1400" b="1" dirty="0">
                  <a:solidFill>
                    <a:schemeClr val="tx1">
                      <a:lumMod val="75000"/>
                      <a:lumOff val="25000"/>
                    </a:schemeClr>
                  </a:solidFill>
                  <a:cs typeface="B Nazanin" panose="00000700000000000000" pitchFamily="2" charset="-78"/>
                </a:rPr>
                <a:t>عنوان اضافه کن</a:t>
              </a:r>
              <a:endParaRPr lang="ko-KR" altLang="en-US" sz="1400" b="1" dirty="0">
                <a:solidFill>
                  <a:schemeClr val="tx1">
                    <a:lumMod val="75000"/>
                    <a:lumOff val="25000"/>
                  </a:schemeClr>
                </a:solidFill>
                <a:cs typeface="B Nazanin" panose="00000700000000000000" pitchFamily="2" charset="-78"/>
              </a:endParaRPr>
            </a:p>
          </p:txBody>
        </p:sp>
      </p:grpSp>
      <p:sp>
        <p:nvSpPr>
          <p:cNvPr id="26" name="Freeform 79">
            <a:extLst>
              <a:ext uri="{FF2B5EF4-FFF2-40B4-BE49-F238E27FC236}">
                <a16:creationId xmlns:a16="http://schemas.microsoft.com/office/drawing/2014/main" id="{AF1DC7F4-68D2-4072-AB0F-DDCD25F47A57}"/>
              </a:ext>
            </a:extLst>
          </p:cNvPr>
          <p:cNvSpPr/>
          <p:nvPr/>
        </p:nvSpPr>
        <p:spPr>
          <a:xfrm flipH="1" flipV="1">
            <a:off x="3719737" y="5060918"/>
            <a:ext cx="2917371" cy="1132835"/>
          </a:xfrm>
          <a:custGeom>
            <a:avLst/>
            <a:gdLst>
              <a:gd name="connsiteX0" fmla="*/ 0 w 2917371"/>
              <a:gd name="connsiteY0" fmla="*/ 1349829 h 1349829"/>
              <a:gd name="connsiteX1" fmla="*/ 0 w 2917371"/>
              <a:gd name="connsiteY1" fmla="*/ 0 h 1349829"/>
              <a:gd name="connsiteX2" fmla="*/ 2917371 w 2917371"/>
              <a:gd name="connsiteY2" fmla="*/ 0 h 1349829"/>
              <a:gd name="connsiteX3" fmla="*/ 2917371 w 2917371"/>
              <a:gd name="connsiteY3" fmla="*/ 119743 h 1349829"/>
            </a:gdLst>
            <a:ahLst/>
            <a:cxnLst>
              <a:cxn ang="0">
                <a:pos x="connsiteX0" y="connsiteY0"/>
              </a:cxn>
              <a:cxn ang="0">
                <a:pos x="connsiteX1" y="connsiteY1"/>
              </a:cxn>
              <a:cxn ang="0">
                <a:pos x="connsiteX2" y="connsiteY2"/>
              </a:cxn>
              <a:cxn ang="0">
                <a:pos x="connsiteX3" y="connsiteY3"/>
              </a:cxn>
            </a:cxnLst>
            <a:rect l="l" t="t" r="r" b="b"/>
            <a:pathLst>
              <a:path w="2917371" h="1349829">
                <a:moveTo>
                  <a:pt x="0" y="1349829"/>
                </a:moveTo>
                <a:lnTo>
                  <a:pt x="0" y="0"/>
                </a:lnTo>
                <a:lnTo>
                  <a:pt x="2917371" y="0"/>
                </a:lnTo>
                <a:lnTo>
                  <a:pt x="2917371" y="119743"/>
                </a:lnTo>
              </a:path>
            </a:pathLst>
          </a:custGeom>
          <a:ln>
            <a:solidFill>
              <a:schemeClr val="tx1">
                <a:lumMod val="50000"/>
                <a:lumOff val="50000"/>
              </a:schemeClr>
            </a:solidFill>
            <a:headEnd type="oval"/>
            <a:tailEnd type="triangle"/>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ko-KR" altLang="en-US" sz="2700">
              <a:cs typeface="B Nazanin" panose="00000700000000000000" pitchFamily="2" charset="-78"/>
            </a:endParaRPr>
          </a:p>
        </p:txBody>
      </p:sp>
      <p:sp>
        <p:nvSpPr>
          <p:cNvPr id="27" name="Freeform 80">
            <a:extLst>
              <a:ext uri="{FF2B5EF4-FFF2-40B4-BE49-F238E27FC236}">
                <a16:creationId xmlns:a16="http://schemas.microsoft.com/office/drawing/2014/main" id="{1F32A665-C1A8-4197-AB14-E7F27AB8C4AD}"/>
              </a:ext>
            </a:extLst>
          </p:cNvPr>
          <p:cNvSpPr/>
          <p:nvPr/>
        </p:nvSpPr>
        <p:spPr>
          <a:xfrm rot="10800000">
            <a:off x="4296678" y="5282554"/>
            <a:ext cx="881743" cy="0"/>
          </a:xfrm>
          <a:custGeom>
            <a:avLst/>
            <a:gdLst>
              <a:gd name="connsiteX0" fmla="*/ 0 w 881743"/>
              <a:gd name="connsiteY0" fmla="*/ 0 h 0"/>
              <a:gd name="connsiteX1" fmla="*/ 881743 w 881743"/>
              <a:gd name="connsiteY1" fmla="*/ 0 h 0"/>
            </a:gdLst>
            <a:ahLst/>
            <a:cxnLst>
              <a:cxn ang="0">
                <a:pos x="connsiteX0" y="connsiteY0"/>
              </a:cxn>
              <a:cxn ang="0">
                <a:pos x="connsiteX1" y="connsiteY1"/>
              </a:cxn>
            </a:cxnLst>
            <a:rect l="l" t="t" r="r" b="b"/>
            <a:pathLst>
              <a:path w="881743">
                <a:moveTo>
                  <a:pt x="0" y="0"/>
                </a:moveTo>
                <a:lnTo>
                  <a:pt x="881743" y="0"/>
                </a:lnTo>
              </a:path>
            </a:pathLst>
          </a:custGeom>
          <a:ln>
            <a:solidFill>
              <a:schemeClr val="tx1">
                <a:lumMod val="50000"/>
                <a:lumOff val="50000"/>
              </a:schemeClr>
            </a:solidFill>
            <a:headEnd type="oval"/>
            <a:tailEnd type="triangle"/>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ko-KR" altLang="en-US" sz="2700">
              <a:cs typeface="B Nazanin" panose="00000700000000000000" pitchFamily="2" charset="-78"/>
            </a:endParaRPr>
          </a:p>
        </p:txBody>
      </p:sp>
      <p:sp>
        <p:nvSpPr>
          <p:cNvPr id="28" name="Freeform 81">
            <a:extLst>
              <a:ext uri="{FF2B5EF4-FFF2-40B4-BE49-F238E27FC236}">
                <a16:creationId xmlns:a16="http://schemas.microsoft.com/office/drawing/2014/main" id="{908483BF-06D2-467A-89D2-D494753559BE}"/>
              </a:ext>
            </a:extLst>
          </p:cNvPr>
          <p:cNvSpPr/>
          <p:nvPr/>
        </p:nvSpPr>
        <p:spPr>
          <a:xfrm rot="10800000">
            <a:off x="4296678" y="4383514"/>
            <a:ext cx="468086" cy="0"/>
          </a:xfrm>
          <a:custGeom>
            <a:avLst/>
            <a:gdLst>
              <a:gd name="connsiteX0" fmla="*/ 0 w 468086"/>
              <a:gd name="connsiteY0" fmla="*/ 0 h 0"/>
              <a:gd name="connsiteX1" fmla="*/ 468086 w 468086"/>
              <a:gd name="connsiteY1" fmla="*/ 0 h 0"/>
            </a:gdLst>
            <a:ahLst/>
            <a:cxnLst>
              <a:cxn ang="0">
                <a:pos x="connsiteX0" y="connsiteY0"/>
              </a:cxn>
              <a:cxn ang="0">
                <a:pos x="connsiteX1" y="connsiteY1"/>
              </a:cxn>
            </a:cxnLst>
            <a:rect l="l" t="t" r="r" b="b"/>
            <a:pathLst>
              <a:path w="468086">
                <a:moveTo>
                  <a:pt x="0" y="0"/>
                </a:moveTo>
                <a:lnTo>
                  <a:pt x="468086" y="0"/>
                </a:lnTo>
              </a:path>
            </a:pathLst>
          </a:custGeom>
          <a:ln>
            <a:solidFill>
              <a:schemeClr val="tx1">
                <a:lumMod val="50000"/>
                <a:lumOff val="50000"/>
              </a:schemeClr>
            </a:solidFill>
            <a:headEnd type="oval"/>
            <a:tailEnd type="triangle"/>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ko-KR" altLang="en-US" sz="2700">
              <a:cs typeface="B Nazanin" panose="00000700000000000000" pitchFamily="2" charset="-78"/>
            </a:endParaRPr>
          </a:p>
        </p:txBody>
      </p:sp>
      <p:grpSp>
        <p:nvGrpSpPr>
          <p:cNvPr id="29" name="Group 28">
            <a:extLst>
              <a:ext uri="{FF2B5EF4-FFF2-40B4-BE49-F238E27FC236}">
                <a16:creationId xmlns:a16="http://schemas.microsoft.com/office/drawing/2014/main" id="{6747BC27-F563-4E83-93DC-71AEEF704944}"/>
              </a:ext>
            </a:extLst>
          </p:cNvPr>
          <p:cNvGrpSpPr/>
          <p:nvPr/>
        </p:nvGrpSpPr>
        <p:grpSpPr>
          <a:xfrm>
            <a:off x="8516065" y="4751981"/>
            <a:ext cx="2711712" cy="1068786"/>
            <a:chOff x="270023" y="1671304"/>
            <a:chExt cx="2279585" cy="1079474"/>
          </a:xfrm>
        </p:grpSpPr>
        <p:sp>
          <p:nvSpPr>
            <p:cNvPr id="30" name="TextBox 29">
              <a:extLst>
                <a:ext uri="{FF2B5EF4-FFF2-40B4-BE49-F238E27FC236}">
                  <a16:creationId xmlns:a16="http://schemas.microsoft.com/office/drawing/2014/main" id="{3BDCDE04-F04B-4B95-BE8B-7C73B056B29F}"/>
                </a:ext>
              </a:extLst>
            </p:cNvPr>
            <p:cNvSpPr txBox="1"/>
            <p:nvPr/>
          </p:nvSpPr>
          <p:spPr>
            <a:xfrm>
              <a:off x="270024" y="1911471"/>
              <a:ext cx="2279584" cy="839307"/>
            </a:xfrm>
            <a:prstGeom prst="rect">
              <a:avLst/>
            </a:prstGeom>
            <a:noFill/>
          </p:spPr>
          <p:txBody>
            <a:bodyPr wrap="square" rtlCol="0">
              <a:spAutoFit/>
            </a:bodyPr>
            <a:lstStyle/>
            <a:p>
              <a:pPr algn="r"/>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 آسان برای تغییر رنگ، عکس و متن.</a:t>
              </a:r>
              <a:endParaRPr lang="ko-KR" altLang="en-US" sz="1200" dirty="0">
                <a:solidFill>
                  <a:schemeClr val="tx1">
                    <a:lumMod val="75000"/>
                    <a:lumOff val="25000"/>
                  </a:schemeClr>
                </a:solidFill>
                <a:cs typeface="B Nazanin" panose="00000700000000000000" pitchFamily="2" charset="-78"/>
              </a:endParaRPr>
            </a:p>
          </p:txBody>
        </p:sp>
        <p:sp>
          <p:nvSpPr>
            <p:cNvPr id="31" name="TextBox 30">
              <a:extLst>
                <a:ext uri="{FF2B5EF4-FFF2-40B4-BE49-F238E27FC236}">
                  <a16:creationId xmlns:a16="http://schemas.microsoft.com/office/drawing/2014/main" id="{B92C758D-78B1-48C6-BD9A-5A2248A19C7B}"/>
                </a:ext>
              </a:extLst>
            </p:cNvPr>
            <p:cNvSpPr txBox="1"/>
            <p:nvPr/>
          </p:nvSpPr>
          <p:spPr>
            <a:xfrm>
              <a:off x="270023" y="1671304"/>
              <a:ext cx="2279584" cy="310855"/>
            </a:xfrm>
            <a:prstGeom prst="rect">
              <a:avLst/>
            </a:prstGeom>
            <a:noFill/>
          </p:spPr>
          <p:txBody>
            <a:bodyPr wrap="square" rtlCol="0">
              <a:spAutoFit/>
            </a:bodyPr>
            <a:lstStyle/>
            <a:p>
              <a:pPr algn="r"/>
              <a:r>
                <a:rPr lang="fa-IR" altLang="ko-KR" sz="1400" b="1" dirty="0">
                  <a:solidFill>
                    <a:schemeClr val="tx1">
                      <a:lumMod val="75000"/>
                      <a:lumOff val="25000"/>
                    </a:schemeClr>
                  </a:solidFill>
                  <a:cs typeface="B Nazanin" panose="00000700000000000000" pitchFamily="2" charset="-78"/>
                </a:rPr>
                <a:t>عنوان اضافه کن</a:t>
              </a:r>
              <a:endParaRPr lang="ko-KR" altLang="en-US" sz="1400" b="1" dirty="0">
                <a:solidFill>
                  <a:schemeClr val="tx1">
                    <a:lumMod val="75000"/>
                    <a:lumOff val="25000"/>
                  </a:schemeClr>
                </a:solidFill>
                <a:cs typeface="B Nazanin" panose="00000700000000000000" pitchFamily="2" charset="-78"/>
              </a:endParaRPr>
            </a:p>
          </p:txBody>
        </p:sp>
      </p:grpSp>
      <p:grpSp>
        <p:nvGrpSpPr>
          <p:cNvPr id="32" name="Group 31">
            <a:extLst>
              <a:ext uri="{FF2B5EF4-FFF2-40B4-BE49-F238E27FC236}">
                <a16:creationId xmlns:a16="http://schemas.microsoft.com/office/drawing/2014/main" id="{B3BB83D5-43DC-4D6B-97EA-7520EA2967F5}"/>
              </a:ext>
            </a:extLst>
          </p:cNvPr>
          <p:cNvGrpSpPr/>
          <p:nvPr/>
        </p:nvGrpSpPr>
        <p:grpSpPr>
          <a:xfrm>
            <a:off x="952166" y="2033811"/>
            <a:ext cx="2734154" cy="1068786"/>
            <a:chOff x="270023" y="1671304"/>
            <a:chExt cx="2279585" cy="1079474"/>
          </a:xfrm>
        </p:grpSpPr>
        <p:sp>
          <p:nvSpPr>
            <p:cNvPr id="33" name="TextBox 32">
              <a:extLst>
                <a:ext uri="{FF2B5EF4-FFF2-40B4-BE49-F238E27FC236}">
                  <a16:creationId xmlns:a16="http://schemas.microsoft.com/office/drawing/2014/main" id="{810C1A42-2B5B-4813-93EF-BC903472F00B}"/>
                </a:ext>
              </a:extLst>
            </p:cNvPr>
            <p:cNvSpPr txBox="1"/>
            <p:nvPr/>
          </p:nvSpPr>
          <p:spPr>
            <a:xfrm>
              <a:off x="270024" y="1911471"/>
              <a:ext cx="2279584" cy="839307"/>
            </a:xfrm>
            <a:prstGeom prst="rect">
              <a:avLst/>
            </a:prstGeom>
            <a:noFill/>
          </p:spPr>
          <p:txBody>
            <a:bodyPr wrap="square" rtlCol="0">
              <a:spAutoFit/>
            </a:bodyPr>
            <a:lstStyle/>
            <a:p>
              <a:pPr algn="r"/>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 آسان برای تغییر رنگ، عکس و متن.</a:t>
              </a:r>
              <a:endParaRPr lang="ko-KR" altLang="en-US" sz="1200" dirty="0">
                <a:solidFill>
                  <a:schemeClr val="tx1">
                    <a:lumMod val="75000"/>
                    <a:lumOff val="25000"/>
                  </a:schemeClr>
                </a:solidFill>
                <a:cs typeface="B Nazanin" panose="00000700000000000000" pitchFamily="2" charset="-78"/>
              </a:endParaRPr>
            </a:p>
          </p:txBody>
        </p:sp>
        <p:sp>
          <p:nvSpPr>
            <p:cNvPr id="34" name="TextBox 33">
              <a:extLst>
                <a:ext uri="{FF2B5EF4-FFF2-40B4-BE49-F238E27FC236}">
                  <a16:creationId xmlns:a16="http://schemas.microsoft.com/office/drawing/2014/main" id="{B797FBE8-6DBC-48F8-987C-5E7ED9A307C3}"/>
                </a:ext>
              </a:extLst>
            </p:cNvPr>
            <p:cNvSpPr txBox="1"/>
            <p:nvPr/>
          </p:nvSpPr>
          <p:spPr>
            <a:xfrm>
              <a:off x="270023" y="1671304"/>
              <a:ext cx="2279584" cy="310855"/>
            </a:xfrm>
            <a:prstGeom prst="rect">
              <a:avLst/>
            </a:prstGeom>
            <a:noFill/>
          </p:spPr>
          <p:txBody>
            <a:bodyPr wrap="square" rtlCol="0">
              <a:spAutoFit/>
            </a:bodyPr>
            <a:lstStyle/>
            <a:p>
              <a:pPr algn="r"/>
              <a:r>
                <a:rPr lang="fa-IR" altLang="ko-KR" sz="1400" b="1" dirty="0">
                  <a:solidFill>
                    <a:schemeClr val="tx1">
                      <a:lumMod val="75000"/>
                      <a:lumOff val="25000"/>
                    </a:schemeClr>
                  </a:solidFill>
                  <a:cs typeface="B Nazanin" panose="00000700000000000000" pitchFamily="2" charset="-78"/>
                </a:rPr>
                <a:t>عنوان اضافه کن</a:t>
              </a:r>
              <a:endParaRPr lang="ko-KR" altLang="en-US" sz="1400" b="1" dirty="0">
                <a:solidFill>
                  <a:schemeClr val="tx1">
                    <a:lumMod val="75000"/>
                    <a:lumOff val="25000"/>
                  </a:schemeClr>
                </a:solidFill>
                <a:cs typeface="B Nazanin" panose="00000700000000000000" pitchFamily="2" charset="-78"/>
              </a:endParaRPr>
            </a:p>
          </p:txBody>
        </p:sp>
      </p:grpSp>
      <p:grpSp>
        <p:nvGrpSpPr>
          <p:cNvPr id="35" name="Group 34">
            <a:extLst>
              <a:ext uri="{FF2B5EF4-FFF2-40B4-BE49-F238E27FC236}">
                <a16:creationId xmlns:a16="http://schemas.microsoft.com/office/drawing/2014/main" id="{A7E0BC6D-A410-45AD-A321-409B40B0FD43}"/>
              </a:ext>
            </a:extLst>
          </p:cNvPr>
          <p:cNvGrpSpPr/>
          <p:nvPr/>
        </p:nvGrpSpPr>
        <p:grpSpPr>
          <a:xfrm>
            <a:off x="4804222" y="1983399"/>
            <a:ext cx="2583556" cy="3900173"/>
            <a:chOff x="3253514" y="1896261"/>
            <a:chExt cx="2398606" cy="3620970"/>
          </a:xfrm>
        </p:grpSpPr>
        <p:grpSp>
          <p:nvGrpSpPr>
            <p:cNvPr id="36" name="Group 35">
              <a:extLst>
                <a:ext uri="{FF2B5EF4-FFF2-40B4-BE49-F238E27FC236}">
                  <a16:creationId xmlns:a16="http://schemas.microsoft.com/office/drawing/2014/main" id="{F3326083-B59F-4D19-ACF2-F4F8AC74FA29}"/>
                </a:ext>
              </a:extLst>
            </p:cNvPr>
            <p:cNvGrpSpPr/>
            <p:nvPr/>
          </p:nvGrpSpPr>
          <p:grpSpPr>
            <a:xfrm>
              <a:off x="3741014" y="1896261"/>
              <a:ext cx="1911106" cy="1929974"/>
              <a:chOff x="3516559" y="2420888"/>
              <a:chExt cx="1911106" cy="1929974"/>
            </a:xfrm>
          </p:grpSpPr>
          <p:sp>
            <p:nvSpPr>
              <p:cNvPr id="42" name="Hexagon 41">
                <a:extLst>
                  <a:ext uri="{FF2B5EF4-FFF2-40B4-BE49-F238E27FC236}">
                    <a16:creationId xmlns:a16="http://schemas.microsoft.com/office/drawing/2014/main" id="{B792E372-60F9-4FEE-AA64-1C3869D704B1}"/>
                  </a:ext>
                </a:extLst>
              </p:cNvPr>
              <p:cNvSpPr/>
              <p:nvPr/>
            </p:nvSpPr>
            <p:spPr>
              <a:xfrm rot="5400000">
                <a:off x="3929172" y="2495777"/>
                <a:ext cx="1085881" cy="936104"/>
              </a:xfrm>
              <a:prstGeom prst="hexagon">
                <a:avLst>
                  <a:gd name="adj" fmla="val 29070"/>
                  <a:gd name="vf" fmla="val 115470"/>
                </a:avLst>
              </a:prstGeom>
              <a:solidFill>
                <a:schemeClr val="accent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grpSp>
            <p:nvGrpSpPr>
              <p:cNvPr id="43" name="Group 42">
                <a:extLst>
                  <a:ext uri="{FF2B5EF4-FFF2-40B4-BE49-F238E27FC236}">
                    <a16:creationId xmlns:a16="http://schemas.microsoft.com/office/drawing/2014/main" id="{91F29953-E9F5-466D-A79D-93AB614F4D44}"/>
                  </a:ext>
                </a:extLst>
              </p:cNvPr>
              <p:cNvGrpSpPr/>
              <p:nvPr/>
            </p:nvGrpSpPr>
            <p:grpSpPr>
              <a:xfrm>
                <a:off x="3516559" y="3264981"/>
                <a:ext cx="1911106" cy="1085881"/>
                <a:chOff x="3516559" y="3264981"/>
                <a:chExt cx="1911106" cy="1085881"/>
              </a:xfrm>
            </p:grpSpPr>
            <p:sp>
              <p:nvSpPr>
                <p:cNvPr id="44" name="Hexagon 43">
                  <a:extLst>
                    <a:ext uri="{FF2B5EF4-FFF2-40B4-BE49-F238E27FC236}">
                      <a16:creationId xmlns:a16="http://schemas.microsoft.com/office/drawing/2014/main" id="{5AE3631A-E3FE-472B-8D6F-B9FFB91FF215}"/>
                    </a:ext>
                  </a:extLst>
                </p:cNvPr>
                <p:cNvSpPr/>
                <p:nvPr/>
              </p:nvSpPr>
              <p:spPr>
                <a:xfrm rot="5400000">
                  <a:off x="4416672" y="3339870"/>
                  <a:ext cx="1085881" cy="936104"/>
                </a:xfrm>
                <a:prstGeom prst="hexagon">
                  <a:avLst>
                    <a:gd name="adj" fmla="val 29070"/>
                    <a:gd name="vf" fmla="val 115470"/>
                  </a:avLst>
                </a:prstGeom>
                <a:solidFill>
                  <a:schemeClr val="accent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45" name="Hexagon 44">
                  <a:extLst>
                    <a:ext uri="{FF2B5EF4-FFF2-40B4-BE49-F238E27FC236}">
                      <a16:creationId xmlns:a16="http://schemas.microsoft.com/office/drawing/2014/main" id="{F4391D72-1A58-4B64-908A-400539798E96}"/>
                    </a:ext>
                  </a:extLst>
                </p:cNvPr>
                <p:cNvSpPr/>
                <p:nvPr/>
              </p:nvSpPr>
              <p:spPr>
                <a:xfrm rot="5400000">
                  <a:off x="3441670" y="3339870"/>
                  <a:ext cx="1085881" cy="936104"/>
                </a:xfrm>
                <a:prstGeom prst="hexagon">
                  <a:avLst>
                    <a:gd name="adj" fmla="val 29070"/>
                    <a:gd name="vf" fmla="val 11547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grpSp>
        </p:grpSp>
        <p:grpSp>
          <p:nvGrpSpPr>
            <p:cNvPr id="37" name="Group 36">
              <a:extLst>
                <a:ext uri="{FF2B5EF4-FFF2-40B4-BE49-F238E27FC236}">
                  <a16:creationId xmlns:a16="http://schemas.microsoft.com/office/drawing/2014/main" id="{32C3EDE7-8BD9-4D95-ABFD-91B1CC9E201F}"/>
                </a:ext>
              </a:extLst>
            </p:cNvPr>
            <p:cNvGrpSpPr/>
            <p:nvPr/>
          </p:nvGrpSpPr>
          <p:grpSpPr>
            <a:xfrm rot="10800000">
              <a:off x="3253514" y="3587257"/>
              <a:ext cx="1911106" cy="1929974"/>
              <a:chOff x="3516559" y="2420888"/>
              <a:chExt cx="1911106" cy="1929974"/>
            </a:xfrm>
          </p:grpSpPr>
          <p:sp>
            <p:nvSpPr>
              <p:cNvPr id="38" name="Hexagon 37">
                <a:extLst>
                  <a:ext uri="{FF2B5EF4-FFF2-40B4-BE49-F238E27FC236}">
                    <a16:creationId xmlns:a16="http://schemas.microsoft.com/office/drawing/2014/main" id="{46EEF7F4-60C0-4DD3-8ED0-2A06811C3A01}"/>
                  </a:ext>
                </a:extLst>
              </p:cNvPr>
              <p:cNvSpPr/>
              <p:nvPr/>
            </p:nvSpPr>
            <p:spPr>
              <a:xfrm rot="5400000">
                <a:off x="3929172" y="2495777"/>
                <a:ext cx="1085881" cy="936104"/>
              </a:xfrm>
              <a:prstGeom prst="hexagon">
                <a:avLst>
                  <a:gd name="adj" fmla="val 29070"/>
                  <a:gd name="vf" fmla="val 115470"/>
                </a:avLst>
              </a:prstGeom>
              <a:solidFill>
                <a:schemeClr val="accent4">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grpSp>
            <p:nvGrpSpPr>
              <p:cNvPr id="39" name="Group 38">
                <a:extLst>
                  <a:ext uri="{FF2B5EF4-FFF2-40B4-BE49-F238E27FC236}">
                    <a16:creationId xmlns:a16="http://schemas.microsoft.com/office/drawing/2014/main" id="{1C648198-0095-4F9B-9E08-24002F93318D}"/>
                  </a:ext>
                </a:extLst>
              </p:cNvPr>
              <p:cNvGrpSpPr/>
              <p:nvPr/>
            </p:nvGrpSpPr>
            <p:grpSpPr>
              <a:xfrm>
                <a:off x="3516559" y="3264981"/>
                <a:ext cx="1911106" cy="1085881"/>
                <a:chOff x="3516559" y="3264981"/>
                <a:chExt cx="1911106" cy="1085881"/>
              </a:xfrm>
            </p:grpSpPr>
            <p:sp>
              <p:nvSpPr>
                <p:cNvPr id="40" name="Hexagon 39">
                  <a:extLst>
                    <a:ext uri="{FF2B5EF4-FFF2-40B4-BE49-F238E27FC236}">
                      <a16:creationId xmlns:a16="http://schemas.microsoft.com/office/drawing/2014/main" id="{912202D8-188D-4712-9C7C-3AB5E62A876E}"/>
                    </a:ext>
                  </a:extLst>
                </p:cNvPr>
                <p:cNvSpPr/>
                <p:nvPr/>
              </p:nvSpPr>
              <p:spPr>
                <a:xfrm rot="5400000">
                  <a:off x="4416672" y="3339870"/>
                  <a:ext cx="1085881" cy="936104"/>
                </a:xfrm>
                <a:prstGeom prst="hexagon">
                  <a:avLst>
                    <a:gd name="adj" fmla="val 29070"/>
                    <a:gd name="vf" fmla="val 11547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41" name="Hexagon 40">
                  <a:extLst>
                    <a:ext uri="{FF2B5EF4-FFF2-40B4-BE49-F238E27FC236}">
                      <a16:creationId xmlns:a16="http://schemas.microsoft.com/office/drawing/2014/main" id="{190C9686-20EB-4F8F-AB01-A53D57BB162F}"/>
                    </a:ext>
                  </a:extLst>
                </p:cNvPr>
                <p:cNvSpPr/>
                <p:nvPr/>
              </p:nvSpPr>
              <p:spPr>
                <a:xfrm rot="5400000">
                  <a:off x="3441670" y="3339870"/>
                  <a:ext cx="1085881" cy="936104"/>
                </a:xfrm>
                <a:prstGeom prst="hexagon">
                  <a:avLst>
                    <a:gd name="adj" fmla="val 29070"/>
                    <a:gd name="vf" fmla="val 115470"/>
                  </a:avLst>
                </a:prstGeom>
                <a:solidFill>
                  <a:schemeClr val="accent4">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grpSp>
        </p:grpSp>
      </p:grpSp>
      <p:sp>
        <p:nvSpPr>
          <p:cNvPr id="82" name="Freeform: Shape 81">
            <a:extLst>
              <a:ext uri="{FF2B5EF4-FFF2-40B4-BE49-F238E27FC236}">
                <a16:creationId xmlns:a16="http://schemas.microsoft.com/office/drawing/2014/main" id="{A61CE60A-2288-47D1-AA25-AE5554B9481F}"/>
              </a:ext>
            </a:extLst>
          </p:cNvPr>
          <p:cNvSpPr/>
          <p:nvPr/>
        </p:nvSpPr>
        <p:spPr>
          <a:xfrm>
            <a:off x="5599940" y="5185268"/>
            <a:ext cx="508926" cy="297973"/>
          </a:xfrm>
          <a:custGeom>
            <a:avLst/>
            <a:gdLst>
              <a:gd name="connsiteX0" fmla="*/ 1 w 1481168"/>
              <a:gd name="connsiteY0" fmla="*/ 646239 h 867215"/>
              <a:gd name="connsiteX1" fmla="*/ 1481168 w 1481168"/>
              <a:gd name="connsiteY1" fmla="*/ 646239 h 867215"/>
              <a:gd name="connsiteX2" fmla="*/ 1481168 w 1481168"/>
              <a:gd name="connsiteY2" fmla="*/ 756727 h 867215"/>
              <a:gd name="connsiteX3" fmla="*/ 1370680 w 1481168"/>
              <a:gd name="connsiteY3" fmla="*/ 867215 h 867215"/>
              <a:gd name="connsiteX4" fmla="*/ 110489 w 1481168"/>
              <a:gd name="connsiteY4" fmla="*/ 867215 h 867215"/>
              <a:gd name="connsiteX5" fmla="*/ 1 w 1481168"/>
              <a:gd name="connsiteY5" fmla="*/ 756727 h 867215"/>
              <a:gd name="connsiteX6" fmla="*/ 464613 w 1481168"/>
              <a:gd name="connsiteY6" fmla="*/ 354904 h 867215"/>
              <a:gd name="connsiteX7" fmla="*/ 372591 w 1481168"/>
              <a:gd name="connsiteY7" fmla="*/ 395238 h 867215"/>
              <a:gd name="connsiteX8" fmla="*/ 352976 w 1481168"/>
              <a:gd name="connsiteY8" fmla="*/ 423630 h 867215"/>
              <a:gd name="connsiteX9" fmla="*/ 352920 w 1481168"/>
              <a:gd name="connsiteY9" fmla="*/ 423601 h 867215"/>
              <a:gd name="connsiteX10" fmla="*/ 280526 w 1481168"/>
              <a:gd name="connsiteY10" fmla="*/ 468250 h 867215"/>
              <a:gd name="connsiteX11" fmla="*/ 208165 w 1481168"/>
              <a:gd name="connsiteY11" fmla="*/ 423547 h 867215"/>
              <a:gd name="connsiteX12" fmla="*/ 168772 w 1481168"/>
              <a:gd name="connsiteY12" fmla="*/ 443282 h 867215"/>
              <a:gd name="connsiteX13" fmla="*/ 280510 w 1481168"/>
              <a:gd name="connsiteY13" fmla="*/ 512309 h 867215"/>
              <a:gd name="connsiteX14" fmla="*/ 372532 w 1481168"/>
              <a:gd name="connsiteY14" fmla="*/ 471976 h 867215"/>
              <a:gd name="connsiteX15" fmla="*/ 392147 w 1481168"/>
              <a:gd name="connsiteY15" fmla="*/ 443583 h 867215"/>
              <a:gd name="connsiteX16" fmla="*/ 392203 w 1481168"/>
              <a:gd name="connsiteY16" fmla="*/ 443612 h 867215"/>
              <a:gd name="connsiteX17" fmla="*/ 464597 w 1481168"/>
              <a:gd name="connsiteY17" fmla="*/ 398964 h 867215"/>
              <a:gd name="connsiteX18" fmla="*/ 536958 w 1481168"/>
              <a:gd name="connsiteY18" fmla="*/ 443666 h 867215"/>
              <a:gd name="connsiteX19" fmla="*/ 537033 w 1481168"/>
              <a:gd name="connsiteY19" fmla="*/ 443628 h 867215"/>
              <a:gd name="connsiteX20" fmla="*/ 556539 w 1481168"/>
              <a:gd name="connsiteY20" fmla="*/ 471908 h 867215"/>
              <a:gd name="connsiteX21" fmla="*/ 648531 w 1481168"/>
              <a:gd name="connsiteY21" fmla="*/ 512309 h 867215"/>
              <a:gd name="connsiteX22" fmla="*/ 740554 w 1481168"/>
              <a:gd name="connsiteY22" fmla="*/ 471976 h 867215"/>
              <a:gd name="connsiteX23" fmla="*/ 760168 w 1481168"/>
              <a:gd name="connsiteY23" fmla="*/ 443584 h 867215"/>
              <a:gd name="connsiteX24" fmla="*/ 760224 w 1481168"/>
              <a:gd name="connsiteY24" fmla="*/ 443612 h 867215"/>
              <a:gd name="connsiteX25" fmla="*/ 832618 w 1481168"/>
              <a:gd name="connsiteY25" fmla="*/ 398964 h 867215"/>
              <a:gd name="connsiteX26" fmla="*/ 904978 w 1481168"/>
              <a:gd name="connsiteY26" fmla="*/ 443666 h 867215"/>
              <a:gd name="connsiteX27" fmla="*/ 905054 w 1481168"/>
              <a:gd name="connsiteY27" fmla="*/ 443628 h 867215"/>
              <a:gd name="connsiteX28" fmla="*/ 924559 w 1481168"/>
              <a:gd name="connsiteY28" fmla="*/ 471908 h 867215"/>
              <a:gd name="connsiteX29" fmla="*/ 1016552 w 1481168"/>
              <a:gd name="connsiteY29" fmla="*/ 512309 h 867215"/>
              <a:gd name="connsiteX30" fmla="*/ 1108574 w 1481168"/>
              <a:gd name="connsiteY30" fmla="*/ 471976 h 867215"/>
              <a:gd name="connsiteX31" fmla="*/ 1128189 w 1481168"/>
              <a:gd name="connsiteY31" fmla="*/ 443583 h 867215"/>
              <a:gd name="connsiteX32" fmla="*/ 1128245 w 1481168"/>
              <a:gd name="connsiteY32" fmla="*/ 443612 h 867215"/>
              <a:gd name="connsiteX33" fmla="*/ 1200640 w 1481168"/>
              <a:gd name="connsiteY33" fmla="*/ 398964 h 867215"/>
              <a:gd name="connsiteX34" fmla="*/ 1273000 w 1481168"/>
              <a:gd name="connsiteY34" fmla="*/ 443666 h 867215"/>
              <a:gd name="connsiteX35" fmla="*/ 1312393 w 1481168"/>
              <a:gd name="connsiteY35" fmla="*/ 423932 h 867215"/>
              <a:gd name="connsiteX36" fmla="*/ 1200656 w 1481168"/>
              <a:gd name="connsiteY36" fmla="*/ 354904 h 867215"/>
              <a:gd name="connsiteX37" fmla="*/ 1108634 w 1481168"/>
              <a:gd name="connsiteY37" fmla="*/ 395238 h 867215"/>
              <a:gd name="connsiteX38" fmla="*/ 1089019 w 1481168"/>
              <a:gd name="connsiteY38" fmla="*/ 423630 h 867215"/>
              <a:gd name="connsiteX39" fmla="*/ 1088963 w 1481168"/>
              <a:gd name="connsiteY39" fmla="*/ 423601 h 867215"/>
              <a:gd name="connsiteX40" fmla="*/ 1016568 w 1481168"/>
              <a:gd name="connsiteY40" fmla="*/ 468250 h 867215"/>
              <a:gd name="connsiteX41" fmla="*/ 944208 w 1481168"/>
              <a:gd name="connsiteY41" fmla="*/ 423547 h 867215"/>
              <a:gd name="connsiteX42" fmla="*/ 944132 w 1481168"/>
              <a:gd name="connsiteY42" fmla="*/ 423585 h 867215"/>
              <a:gd name="connsiteX43" fmla="*/ 924627 w 1481168"/>
              <a:gd name="connsiteY43" fmla="*/ 395306 h 867215"/>
              <a:gd name="connsiteX44" fmla="*/ 832634 w 1481168"/>
              <a:gd name="connsiteY44" fmla="*/ 354904 h 867215"/>
              <a:gd name="connsiteX45" fmla="*/ 740612 w 1481168"/>
              <a:gd name="connsiteY45" fmla="*/ 395238 h 867215"/>
              <a:gd name="connsiteX46" fmla="*/ 720997 w 1481168"/>
              <a:gd name="connsiteY46" fmla="*/ 423629 h 867215"/>
              <a:gd name="connsiteX47" fmla="*/ 720942 w 1481168"/>
              <a:gd name="connsiteY47" fmla="*/ 423601 h 867215"/>
              <a:gd name="connsiteX48" fmla="*/ 648548 w 1481168"/>
              <a:gd name="connsiteY48" fmla="*/ 468250 h 867215"/>
              <a:gd name="connsiteX49" fmla="*/ 576187 w 1481168"/>
              <a:gd name="connsiteY49" fmla="*/ 423547 h 867215"/>
              <a:gd name="connsiteX50" fmla="*/ 576111 w 1481168"/>
              <a:gd name="connsiteY50" fmla="*/ 423585 h 867215"/>
              <a:gd name="connsiteX51" fmla="*/ 556606 w 1481168"/>
              <a:gd name="connsiteY51" fmla="*/ 395306 h 867215"/>
              <a:gd name="connsiteX52" fmla="*/ 464613 w 1481168"/>
              <a:gd name="connsiteY52" fmla="*/ 354904 h 867215"/>
              <a:gd name="connsiteX53" fmla="*/ 140022 w 1481168"/>
              <a:gd name="connsiteY53" fmla="*/ 293585 h 867215"/>
              <a:gd name="connsiteX54" fmla="*/ 1341146 w 1481168"/>
              <a:gd name="connsiteY54" fmla="*/ 293585 h 867215"/>
              <a:gd name="connsiteX55" fmla="*/ 1481168 w 1481168"/>
              <a:gd name="connsiteY55" fmla="*/ 433607 h 867215"/>
              <a:gd name="connsiteX56" fmla="*/ 1481167 w 1481168"/>
              <a:gd name="connsiteY56" fmla="*/ 433607 h 867215"/>
              <a:gd name="connsiteX57" fmla="*/ 1341145 w 1481168"/>
              <a:gd name="connsiteY57" fmla="*/ 573629 h 867215"/>
              <a:gd name="connsiteX58" fmla="*/ 140022 w 1481168"/>
              <a:gd name="connsiteY58" fmla="*/ 573628 h 867215"/>
              <a:gd name="connsiteX59" fmla="*/ 11004 w 1481168"/>
              <a:gd name="connsiteY59" fmla="*/ 488109 h 867215"/>
              <a:gd name="connsiteX60" fmla="*/ 0 w 1481168"/>
              <a:gd name="connsiteY60" fmla="*/ 433607 h 867215"/>
              <a:gd name="connsiteX61" fmla="*/ 11004 w 1481168"/>
              <a:gd name="connsiteY61" fmla="*/ 379104 h 867215"/>
              <a:gd name="connsiteX62" fmla="*/ 140022 w 1481168"/>
              <a:gd name="connsiteY62" fmla="*/ 293585 h 867215"/>
              <a:gd name="connsiteX63" fmla="*/ 110489 w 1481168"/>
              <a:gd name="connsiteY63" fmla="*/ 0 h 867215"/>
              <a:gd name="connsiteX64" fmla="*/ 1370680 w 1481168"/>
              <a:gd name="connsiteY64" fmla="*/ 0 h 867215"/>
              <a:gd name="connsiteX65" fmla="*/ 1481168 w 1481168"/>
              <a:gd name="connsiteY65" fmla="*/ 110488 h 867215"/>
              <a:gd name="connsiteX66" fmla="*/ 1481168 w 1481168"/>
              <a:gd name="connsiteY66" fmla="*/ 220976 h 867215"/>
              <a:gd name="connsiteX67" fmla="*/ 1 w 1481168"/>
              <a:gd name="connsiteY67" fmla="*/ 220976 h 867215"/>
              <a:gd name="connsiteX68" fmla="*/ 1 w 1481168"/>
              <a:gd name="connsiteY68" fmla="*/ 110488 h 867215"/>
              <a:gd name="connsiteX69" fmla="*/ 110489 w 1481168"/>
              <a:gd name="connsiteY69" fmla="*/ 0 h 867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Lst>
            <a:rect l="l" t="t" r="r" b="b"/>
            <a:pathLst>
              <a:path w="1481168" h="867215">
                <a:moveTo>
                  <a:pt x="1" y="646239"/>
                </a:moveTo>
                <a:lnTo>
                  <a:pt x="1481168" y="646239"/>
                </a:lnTo>
                <a:lnTo>
                  <a:pt x="1481168" y="756727"/>
                </a:lnTo>
                <a:cubicBezTo>
                  <a:pt x="1481168" y="817748"/>
                  <a:pt x="1431701" y="867215"/>
                  <a:pt x="1370680" y="867215"/>
                </a:cubicBezTo>
                <a:lnTo>
                  <a:pt x="110489" y="867215"/>
                </a:lnTo>
                <a:cubicBezTo>
                  <a:pt x="49468" y="867215"/>
                  <a:pt x="1" y="817748"/>
                  <a:pt x="1" y="756727"/>
                </a:cubicBezTo>
                <a:close/>
                <a:moveTo>
                  <a:pt x="464613" y="354904"/>
                </a:moveTo>
                <a:cubicBezTo>
                  <a:pt x="429135" y="354891"/>
                  <a:pt x="395929" y="369897"/>
                  <a:pt x="372591" y="395238"/>
                </a:cubicBezTo>
                <a:lnTo>
                  <a:pt x="352976" y="423630"/>
                </a:lnTo>
                <a:lnTo>
                  <a:pt x="352920" y="423601"/>
                </a:lnTo>
                <a:cubicBezTo>
                  <a:pt x="339179" y="450982"/>
                  <a:pt x="311161" y="468261"/>
                  <a:pt x="280526" y="468250"/>
                </a:cubicBezTo>
                <a:cubicBezTo>
                  <a:pt x="249891" y="468238"/>
                  <a:pt x="221886" y="450937"/>
                  <a:pt x="208165" y="423547"/>
                </a:cubicBezTo>
                <a:lnTo>
                  <a:pt x="168772" y="443282"/>
                </a:lnTo>
                <a:cubicBezTo>
                  <a:pt x="189959" y="485576"/>
                  <a:pt x="233204" y="512292"/>
                  <a:pt x="280510" y="512309"/>
                </a:cubicBezTo>
                <a:cubicBezTo>
                  <a:pt x="315989" y="512323"/>
                  <a:pt x="349194" y="497317"/>
                  <a:pt x="372532" y="471976"/>
                </a:cubicBezTo>
                <a:lnTo>
                  <a:pt x="392147" y="443583"/>
                </a:lnTo>
                <a:lnTo>
                  <a:pt x="392203" y="443612"/>
                </a:lnTo>
                <a:cubicBezTo>
                  <a:pt x="405944" y="416231"/>
                  <a:pt x="433962" y="398952"/>
                  <a:pt x="464597" y="398964"/>
                </a:cubicBezTo>
                <a:cubicBezTo>
                  <a:pt x="495232" y="398976"/>
                  <a:pt x="523237" y="416276"/>
                  <a:pt x="536958" y="443666"/>
                </a:cubicBezTo>
                <a:lnTo>
                  <a:pt x="537033" y="443628"/>
                </a:lnTo>
                <a:lnTo>
                  <a:pt x="556539" y="471908"/>
                </a:lnTo>
                <a:cubicBezTo>
                  <a:pt x="579858" y="497265"/>
                  <a:pt x="613052" y="512296"/>
                  <a:pt x="648531" y="512309"/>
                </a:cubicBezTo>
                <a:cubicBezTo>
                  <a:pt x="684010" y="512323"/>
                  <a:pt x="717216" y="497317"/>
                  <a:pt x="740554" y="471976"/>
                </a:cubicBezTo>
                <a:lnTo>
                  <a:pt x="760168" y="443584"/>
                </a:lnTo>
                <a:lnTo>
                  <a:pt x="760224" y="443612"/>
                </a:lnTo>
                <a:cubicBezTo>
                  <a:pt x="773965" y="416231"/>
                  <a:pt x="801983" y="398952"/>
                  <a:pt x="832618" y="398964"/>
                </a:cubicBezTo>
                <a:cubicBezTo>
                  <a:pt x="863253" y="398976"/>
                  <a:pt x="891257" y="416276"/>
                  <a:pt x="904978" y="443666"/>
                </a:cubicBezTo>
                <a:lnTo>
                  <a:pt x="905054" y="443628"/>
                </a:lnTo>
                <a:lnTo>
                  <a:pt x="924559" y="471908"/>
                </a:lnTo>
                <a:cubicBezTo>
                  <a:pt x="947878" y="497265"/>
                  <a:pt x="981073" y="512296"/>
                  <a:pt x="1016552" y="512309"/>
                </a:cubicBezTo>
                <a:cubicBezTo>
                  <a:pt x="1052031" y="512323"/>
                  <a:pt x="1085237" y="497317"/>
                  <a:pt x="1108574" y="471976"/>
                </a:cubicBezTo>
                <a:lnTo>
                  <a:pt x="1128189" y="443583"/>
                </a:lnTo>
                <a:lnTo>
                  <a:pt x="1128245" y="443612"/>
                </a:lnTo>
                <a:cubicBezTo>
                  <a:pt x="1141987" y="416231"/>
                  <a:pt x="1170005" y="398952"/>
                  <a:pt x="1200640" y="398964"/>
                </a:cubicBezTo>
                <a:cubicBezTo>
                  <a:pt x="1231274" y="398976"/>
                  <a:pt x="1259279" y="416276"/>
                  <a:pt x="1273000" y="443666"/>
                </a:cubicBezTo>
                <a:lnTo>
                  <a:pt x="1312393" y="423932"/>
                </a:lnTo>
                <a:cubicBezTo>
                  <a:pt x="1291206" y="381637"/>
                  <a:pt x="1247961" y="354922"/>
                  <a:pt x="1200656" y="354904"/>
                </a:cubicBezTo>
                <a:cubicBezTo>
                  <a:pt x="1165177" y="354891"/>
                  <a:pt x="1131971" y="369897"/>
                  <a:pt x="1108634" y="395238"/>
                </a:cubicBezTo>
                <a:lnTo>
                  <a:pt x="1089019" y="423630"/>
                </a:lnTo>
                <a:lnTo>
                  <a:pt x="1088963" y="423601"/>
                </a:lnTo>
                <a:cubicBezTo>
                  <a:pt x="1075221" y="450982"/>
                  <a:pt x="1047203" y="468261"/>
                  <a:pt x="1016568" y="468250"/>
                </a:cubicBezTo>
                <a:cubicBezTo>
                  <a:pt x="985933" y="468238"/>
                  <a:pt x="957929" y="450937"/>
                  <a:pt x="944208" y="423547"/>
                </a:cubicBezTo>
                <a:lnTo>
                  <a:pt x="944132" y="423585"/>
                </a:lnTo>
                <a:lnTo>
                  <a:pt x="924627" y="395306"/>
                </a:lnTo>
                <a:cubicBezTo>
                  <a:pt x="901308" y="369948"/>
                  <a:pt x="868113" y="354918"/>
                  <a:pt x="832634" y="354904"/>
                </a:cubicBezTo>
                <a:cubicBezTo>
                  <a:pt x="797155" y="354891"/>
                  <a:pt x="763949" y="369897"/>
                  <a:pt x="740612" y="395238"/>
                </a:cubicBezTo>
                <a:lnTo>
                  <a:pt x="720997" y="423629"/>
                </a:lnTo>
                <a:lnTo>
                  <a:pt x="720942" y="423601"/>
                </a:lnTo>
                <a:cubicBezTo>
                  <a:pt x="707200" y="450982"/>
                  <a:pt x="679183" y="468261"/>
                  <a:pt x="648548" y="468250"/>
                </a:cubicBezTo>
                <a:cubicBezTo>
                  <a:pt x="617913" y="468238"/>
                  <a:pt x="589908" y="450937"/>
                  <a:pt x="576187" y="423547"/>
                </a:cubicBezTo>
                <a:lnTo>
                  <a:pt x="576111" y="423585"/>
                </a:lnTo>
                <a:lnTo>
                  <a:pt x="556606" y="395306"/>
                </a:lnTo>
                <a:cubicBezTo>
                  <a:pt x="533287" y="369948"/>
                  <a:pt x="500092" y="354918"/>
                  <a:pt x="464613" y="354904"/>
                </a:cubicBezTo>
                <a:close/>
                <a:moveTo>
                  <a:pt x="140022" y="293585"/>
                </a:moveTo>
                <a:lnTo>
                  <a:pt x="1341146" y="293585"/>
                </a:lnTo>
                <a:cubicBezTo>
                  <a:pt x="1418478" y="293585"/>
                  <a:pt x="1481168" y="356275"/>
                  <a:pt x="1481168" y="433607"/>
                </a:cubicBezTo>
                <a:lnTo>
                  <a:pt x="1481167" y="433607"/>
                </a:lnTo>
                <a:cubicBezTo>
                  <a:pt x="1481167" y="510939"/>
                  <a:pt x="1418477" y="573629"/>
                  <a:pt x="1341145" y="573629"/>
                </a:cubicBezTo>
                <a:lnTo>
                  <a:pt x="140022" y="573628"/>
                </a:lnTo>
                <a:cubicBezTo>
                  <a:pt x="82023" y="573628"/>
                  <a:pt x="32260" y="538365"/>
                  <a:pt x="11004" y="488109"/>
                </a:cubicBezTo>
                <a:lnTo>
                  <a:pt x="0" y="433607"/>
                </a:lnTo>
                <a:lnTo>
                  <a:pt x="11004" y="379104"/>
                </a:lnTo>
                <a:cubicBezTo>
                  <a:pt x="32260" y="328848"/>
                  <a:pt x="82023" y="293585"/>
                  <a:pt x="140022" y="293585"/>
                </a:cubicBezTo>
                <a:close/>
                <a:moveTo>
                  <a:pt x="110489" y="0"/>
                </a:moveTo>
                <a:lnTo>
                  <a:pt x="1370680" y="0"/>
                </a:lnTo>
                <a:cubicBezTo>
                  <a:pt x="1431701" y="0"/>
                  <a:pt x="1481168" y="49467"/>
                  <a:pt x="1481168" y="110488"/>
                </a:cubicBezTo>
                <a:lnTo>
                  <a:pt x="1481168" y="220976"/>
                </a:lnTo>
                <a:lnTo>
                  <a:pt x="1" y="220976"/>
                </a:lnTo>
                <a:lnTo>
                  <a:pt x="1" y="110488"/>
                </a:lnTo>
                <a:cubicBezTo>
                  <a:pt x="1" y="49467"/>
                  <a:pt x="49468" y="0"/>
                  <a:pt x="110489" y="0"/>
                </a:cubicBezTo>
                <a:close/>
              </a:path>
            </a:pathLst>
          </a:custGeom>
          <a:solidFill>
            <a:schemeClr val="bg1"/>
          </a:solidFill>
          <a:ln w="19050">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ko-KR" altLang="en-US" dirty="0">
              <a:cs typeface="B Nazanin" panose="00000700000000000000" pitchFamily="2" charset="-78"/>
            </a:endParaRPr>
          </a:p>
        </p:txBody>
      </p:sp>
      <p:sp>
        <p:nvSpPr>
          <p:cNvPr id="79" name="Freeform: Shape 78">
            <a:extLst>
              <a:ext uri="{FF2B5EF4-FFF2-40B4-BE49-F238E27FC236}">
                <a16:creationId xmlns:a16="http://schemas.microsoft.com/office/drawing/2014/main" id="{3EA09CE2-C7F5-42A0-A05E-275E4D6C4366}"/>
              </a:ext>
            </a:extLst>
          </p:cNvPr>
          <p:cNvSpPr/>
          <p:nvPr/>
        </p:nvSpPr>
        <p:spPr>
          <a:xfrm rot="353867">
            <a:off x="5091147" y="4132262"/>
            <a:ext cx="497756" cy="405940"/>
          </a:xfrm>
          <a:custGeom>
            <a:avLst/>
            <a:gdLst>
              <a:gd name="connsiteX0" fmla="*/ 16845 w 550596"/>
              <a:gd name="connsiteY0" fmla="*/ 413421 h 449033"/>
              <a:gd name="connsiteX1" fmla="*/ 547086 w 550596"/>
              <a:gd name="connsiteY1" fmla="*/ 415054 h 449033"/>
              <a:gd name="connsiteX2" fmla="*/ 550596 w 550596"/>
              <a:gd name="connsiteY2" fmla="*/ 449033 h 449033"/>
              <a:gd name="connsiteX3" fmla="*/ 20245 w 550596"/>
              <a:gd name="connsiteY3" fmla="*/ 446339 h 449033"/>
              <a:gd name="connsiteX4" fmla="*/ 11292 w 550596"/>
              <a:gd name="connsiteY4" fmla="*/ 359667 h 449033"/>
              <a:gd name="connsiteX5" fmla="*/ 541533 w 550596"/>
              <a:gd name="connsiteY5" fmla="*/ 361300 h 449033"/>
              <a:gd name="connsiteX6" fmla="*/ 545411 w 550596"/>
              <a:gd name="connsiteY6" fmla="*/ 398837 h 449033"/>
              <a:gd name="connsiteX7" fmla="*/ 15169 w 550596"/>
              <a:gd name="connsiteY7" fmla="*/ 397204 h 449033"/>
              <a:gd name="connsiteX8" fmla="*/ 5739 w 550596"/>
              <a:gd name="connsiteY8" fmla="*/ 305913 h 449033"/>
              <a:gd name="connsiteX9" fmla="*/ 535980 w 550596"/>
              <a:gd name="connsiteY9" fmla="*/ 307547 h 449033"/>
              <a:gd name="connsiteX10" fmla="*/ 539858 w 550596"/>
              <a:gd name="connsiteY10" fmla="*/ 345084 h 449033"/>
              <a:gd name="connsiteX11" fmla="*/ 9616 w 550596"/>
              <a:gd name="connsiteY11" fmla="*/ 343450 h 449033"/>
              <a:gd name="connsiteX12" fmla="*/ 0 w 550596"/>
              <a:gd name="connsiteY12" fmla="*/ 250356 h 449033"/>
              <a:gd name="connsiteX13" fmla="*/ 530351 w 550596"/>
              <a:gd name="connsiteY13" fmla="*/ 253050 h 449033"/>
              <a:gd name="connsiteX14" fmla="*/ 534305 w 550596"/>
              <a:gd name="connsiteY14" fmla="*/ 291330 h 449033"/>
              <a:gd name="connsiteX15" fmla="*/ 4064 w 550596"/>
              <a:gd name="connsiteY15" fmla="*/ 289696 h 449033"/>
              <a:gd name="connsiteX16" fmla="*/ 131382 w 550596"/>
              <a:gd name="connsiteY16" fmla="*/ 145324 h 449033"/>
              <a:gd name="connsiteX17" fmla="*/ 154340 w 550596"/>
              <a:gd name="connsiteY17" fmla="*/ 184928 h 449033"/>
              <a:gd name="connsiteX18" fmla="*/ 204369 w 550596"/>
              <a:gd name="connsiteY18" fmla="*/ 198240 h 449033"/>
              <a:gd name="connsiteX19" fmla="*/ 248406 w 550596"/>
              <a:gd name="connsiteY19" fmla="*/ 173304 h 449033"/>
              <a:gd name="connsiteX20" fmla="*/ 258705 w 550596"/>
              <a:gd name="connsiteY20" fmla="*/ 135920 h 449033"/>
              <a:gd name="connsiteX21" fmla="*/ 532688 w 550596"/>
              <a:gd name="connsiteY21" fmla="*/ 233577 h 449033"/>
              <a:gd name="connsiteX22" fmla="*/ 5421 w 550596"/>
              <a:gd name="connsiteY22" fmla="*/ 233577 h 449033"/>
              <a:gd name="connsiteX23" fmla="*/ 224087 w 550596"/>
              <a:gd name="connsiteY23" fmla="*/ 109314 h 449033"/>
              <a:gd name="connsiteX24" fmla="*/ 222423 w 550596"/>
              <a:gd name="connsiteY24" fmla="*/ 110138 h 449033"/>
              <a:gd name="connsiteX25" fmla="*/ 225234 w 550596"/>
              <a:gd name="connsiteY25" fmla="*/ 118986 h 449033"/>
              <a:gd name="connsiteX26" fmla="*/ 234214 w 550596"/>
              <a:gd name="connsiteY26" fmla="*/ 121336 h 449033"/>
              <a:gd name="connsiteX27" fmla="*/ 231403 w 550596"/>
              <a:gd name="connsiteY27" fmla="*/ 112489 h 449033"/>
              <a:gd name="connsiteX28" fmla="*/ 224087 w 550596"/>
              <a:gd name="connsiteY28" fmla="*/ 109314 h 449033"/>
              <a:gd name="connsiteX29" fmla="*/ 187673 w 550596"/>
              <a:gd name="connsiteY29" fmla="*/ 425 h 449033"/>
              <a:gd name="connsiteX30" fmla="*/ 210950 w 550596"/>
              <a:gd name="connsiteY30" fmla="*/ 8192 h 449033"/>
              <a:gd name="connsiteX31" fmla="*/ 215176 w 550596"/>
              <a:gd name="connsiteY31" fmla="*/ 19340 h 449033"/>
              <a:gd name="connsiteX32" fmla="*/ 215892 w 550596"/>
              <a:gd name="connsiteY32" fmla="*/ 18757 h 449033"/>
              <a:gd name="connsiteX33" fmla="*/ 235861 w 550596"/>
              <a:gd name="connsiteY33" fmla="*/ 9188 h 449033"/>
              <a:gd name="connsiteX34" fmla="*/ 241333 w 550596"/>
              <a:gd name="connsiteY34" fmla="*/ 19466 h 449033"/>
              <a:gd name="connsiteX35" fmla="*/ 200413 w 550596"/>
              <a:gd name="connsiteY35" fmla="*/ 51811 h 449033"/>
              <a:gd name="connsiteX36" fmla="*/ 199996 w 550596"/>
              <a:gd name="connsiteY36" fmla="*/ 97312 h 449033"/>
              <a:gd name="connsiteX37" fmla="*/ 201161 w 550596"/>
              <a:gd name="connsiteY37" fmla="*/ 102334 h 449033"/>
              <a:gd name="connsiteX38" fmla="*/ 203658 w 550596"/>
              <a:gd name="connsiteY38" fmla="*/ 102378 h 449033"/>
              <a:gd name="connsiteX39" fmla="*/ 231464 w 550596"/>
              <a:gd name="connsiteY39" fmla="*/ 102421 h 449033"/>
              <a:gd name="connsiteX40" fmla="*/ 244232 w 550596"/>
              <a:gd name="connsiteY40" fmla="*/ 128534 h 449033"/>
              <a:gd name="connsiteX41" fmla="*/ 203467 w 550596"/>
              <a:gd name="connsiteY41" fmla="*/ 181852 h 449033"/>
              <a:gd name="connsiteX42" fmla="*/ 150149 w 550596"/>
              <a:gd name="connsiteY42" fmla="*/ 141087 h 449033"/>
              <a:gd name="connsiteX43" fmla="*/ 168321 w 550596"/>
              <a:gd name="connsiteY43" fmla="*/ 99290 h 449033"/>
              <a:gd name="connsiteX44" fmla="*/ 178903 w 550596"/>
              <a:gd name="connsiteY44" fmla="*/ 95541 h 449033"/>
              <a:gd name="connsiteX45" fmla="*/ 192522 w 550596"/>
              <a:gd name="connsiteY45" fmla="*/ 100686 h 449033"/>
              <a:gd name="connsiteX46" fmla="*/ 194600 w 550596"/>
              <a:gd name="connsiteY46" fmla="*/ 101396 h 449033"/>
              <a:gd name="connsiteX47" fmla="*/ 192645 w 550596"/>
              <a:gd name="connsiteY47" fmla="*/ 95068 h 449033"/>
              <a:gd name="connsiteX48" fmla="*/ 192474 w 550596"/>
              <a:gd name="connsiteY48" fmla="*/ 47872 h 449033"/>
              <a:gd name="connsiteX49" fmla="*/ 204237 w 550596"/>
              <a:gd name="connsiteY49" fmla="*/ 29310 h 449033"/>
              <a:gd name="connsiteX50" fmla="*/ 205141 w 550596"/>
              <a:gd name="connsiteY50" fmla="*/ 28402 h 449033"/>
              <a:gd name="connsiteX51" fmla="*/ 187813 w 550596"/>
              <a:gd name="connsiteY51" fmla="*/ 34972 h 449033"/>
              <a:gd name="connsiteX52" fmla="*/ 152737 w 550596"/>
              <a:gd name="connsiteY52" fmla="*/ 30262 h 449033"/>
              <a:gd name="connsiteX53" fmla="*/ 146768 w 550596"/>
              <a:gd name="connsiteY53" fmla="*/ 14518 h 449033"/>
              <a:gd name="connsiteX54" fmla="*/ 175874 w 550596"/>
              <a:gd name="connsiteY54" fmla="*/ 3483 h 449033"/>
              <a:gd name="connsiteX55" fmla="*/ 187673 w 550596"/>
              <a:gd name="connsiteY55" fmla="*/ 425 h 4490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550596" h="449033">
                <a:moveTo>
                  <a:pt x="16845" y="413421"/>
                </a:moveTo>
                <a:lnTo>
                  <a:pt x="547086" y="415054"/>
                </a:lnTo>
                <a:lnTo>
                  <a:pt x="550596" y="449033"/>
                </a:lnTo>
                <a:lnTo>
                  <a:pt x="20245" y="446339"/>
                </a:lnTo>
                <a:close/>
                <a:moveTo>
                  <a:pt x="11292" y="359667"/>
                </a:moveTo>
                <a:lnTo>
                  <a:pt x="541533" y="361300"/>
                </a:lnTo>
                <a:lnTo>
                  <a:pt x="545411" y="398837"/>
                </a:lnTo>
                <a:lnTo>
                  <a:pt x="15169" y="397204"/>
                </a:lnTo>
                <a:close/>
                <a:moveTo>
                  <a:pt x="5739" y="305913"/>
                </a:moveTo>
                <a:lnTo>
                  <a:pt x="535980" y="307547"/>
                </a:lnTo>
                <a:lnTo>
                  <a:pt x="539858" y="345084"/>
                </a:lnTo>
                <a:lnTo>
                  <a:pt x="9616" y="343450"/>
                </a:lnTo>
                <a:close/>
                <a:moveTo>
                  <a:pt x="0" y="250356"/>
                </a:moveTo>
                <a:lnTo>
                  <a:pt x="530351" y="253050"/>
                </a:lnTo>
                <a:lnTo>
                  <a:pt x="534305" y="291330"/>
                </a:lnTo>
                <a:lnTo>
                  <a:pt x="4064" y="289696"/>
                </a:lnTo>
                <a:close/>
                <a:moveTo>
                  <a:pt x="131382" y="145324"/>
                </a:moveTo>
                <a:lnTo>
                  <a:pt x="154340" y="184928"/>
                </a:lnTo>
                <a:cubicBezTo>
                  <a:pt x="168092" y="195442"/>
                  <a:pt x="185855" y="200710"/>
                  <a:pt x="204369" y="198240"/>
                </a:cubicBezTo>
                <a:cubicBezTo>
                  <a:pt x="222884" y="195770"/>
                  <a:pt x="238143" y="186714"/>
                  <a:pt x="248406" y="173304"/>
                </a:cubicBezTo>
                <a:lnTo>
                  <a:pt x="258705" y="135920"/>
                </a:lnTo>
                <a:lnTo>
                  <a:pt x="532688" y="233577"/>
                </a:lnTo>
                <a:lnTo>
                  <a:pt x="5421" y="233577"/>
                </a:lnTo>
                <a:close/>
                <a:moveTo>
                  <a:pt x="224087" y="109314"/>
                </a:moveTo>
                <a:cubicBezTo>
                  <a:pt x="223420" y="109419"/>
                  <a:pt x="222849" y="109690"/>
                  <a:pt x="222423" y="110138"/>
                </a:cubicBezTo>
                <a:cubicBezTo>
                  <a:pt x="220719" y="111932"/>
                  <a:pt x="221978" y="115894"/>
                  <a:pt x="225234" y="118986"/>
                </a:cubicBezTo>
                <a:cubicBezTo>
                  <a:pt x="228490" y="122078"/>
                  <a:pt x="232511" y="123130"/>
                  <a:pt x="234214" y="121336"/>
                </a:cubicBezTo>
                <a:cubicBezTo>
                  <a:pt x="235918" y="119542"/>
                  <a:pt x="234660" y="115581"/>
                  <a:pt x="231403" y="112489"/>
                </a:cubicBezTo>
                <a:cubicBezTo>
                  <a:pt x="228961" y="110169"/>
                  <a:pt x="226089" y="108998"/>
                  <a:pt x="224087" y="109314"/>
                </a:cubicBezTo>
                <a:close/>
                <a:moveTo>
                  <a:pt x="187673" y="425"/>
                </a:moveTo>
                <a:cubicBezTo>
                  <a:pt x="199026" y="-1145"/>
                  <a:pt x="208477" y="1671"/>
                  <a:pt x="210950" y="8192"/>
                </a:cubicBezTo>
                <a:lnTo>
                  <a:pt x="215176" y="19340"/>
                </a:lnTo>
                <a:lnTo>
                  <a:pt x="215892" y="18757"/>
                </a:lnTo>
                <a:cubicBezTo>
                  <a:pt x="222212" y="14138"/>
                  <a:pt x="229111" y="10684"/>
                  <a:pt x="235861" y="9188"/>
                </a:cubicBezTo>
                <a:cubicBezTo>
                  <a:pt x="249447" y="7912"/>
                  <a:pt x="248444" y="17498"/>
                  <a:pt x="241333" y="19466"/>
                </a:cubicBezTo>
                <a:cubicBezTo>
                  <a:pt x="220213" y="24260"/>
                  <a:pt x="205047" y="39454"/>
                  <a:pt x="200413" y="51811"/>
                </a:cubicBezTo>
                <a:cubicBezTo>
                  <a:pt x="196865" y="61271"/>
                  <a:pt x="197066" y="82114"/>
                  <a:pt x="199996" y="97312"/>
                </a:cubicBezTo>
                <a:lnTo>
                  <a:pt x="201161" y="102334"/>
                </a:lnTo>
                <a:lnTo>
                  <a:pt x="203658" y="102378"/>
                </a:lnTo>
                <a:cubicBezTo>
                  <a:pt x="213564" y="101677"/>
                  <a:pt x="216763" y="95586"/>
                  <a:pt x="231464" y="102421"/>
                </a:cubicBezTo>
                <a:cubicBezTo>
                  <a:pt x="238910" y="106863"/>
                  <a:pt x="243106" y="113259"/>
                  <a:pt x="244232" y="128534"/>
                </a:cubicBezTo>
                <a:cubicBezTo>
                  <a:pt x="246289" y="156436"/>
                  <a:pt x="229447" y="178386"/>
                  <a:pt x="203467" y="181852"/>
                </a:cubicBezTo>
                <a:cubicBezTo>
                  <a:pt x="177486" y="185318"/>
                  <a:pt x="153615" y="167067"/>
                  <a:pt x="150149" y="141087"/>
                </a:cubicBezTo>
                <a:cubicBezTo>
                  <a:pt x="147983" y="124849"/>
                  <a:pt x="153284" y="109241"/>
                  <a:pt x="168321" y="99290"/>
                </a:cubicBezTo>
                <a:cubicBezTo>
                  <a:pt x="172917" y="96906"/>
                  <a:pt x="176259" y="95815"/>
                  <a:pt x="178903" y="95541"/>
                </a:cubicBezTo>
                <a:cubicBezTo>
                  <a:pt x="184853" y="94926"/>
                  <a:pt x="187274" y="98448"/>
                  <a:pt x="192522" y="100686"/>
                </a:cubicBezTo>
                <a:lnTo>
                  <a:pt x="194600" y="101396"/>
                </a:lnTo>
                <a:lnTo>
                  <a:pt x="192645" y="95068"/>
                </a:lnTo>
                <a:cubicBezTo>
                  <a:pt x="188129" y="78429"/>
                  <a:pt x="187628" y="60721"/>
                  <a:pt x="192474" y="47872"/>
                </a:cubicBezTo>
                <a:cubicBezTo>
                  <a:pt x="194848" y="41579"/>
                  <a:pt x="199011" y="35127"/>
                  <a:pt x="204237" y="29310"/>
                </a:cubicBezTo>
                <a:lnTo>
                  <a:pt x="205141" y="28402"/>
                </a:lnTo>
                <a:lnTo>
                  <a:pt x="187813" y="34972"/>
                </a:lnTo>
                <a:cubicBezTo>
                  <a:pt x="171738" y="41066"/>
                  <a:pt x="156034" y="38958"/>
                  <a:pt x="152737" y="30262"/>
                </a:cubicBezTo>
                <a:lnTo>
                  <a:pt x="146768" y="14518"/>
                </a:lnTo>
                <a:lnTo>
                  <a:pt x="175874" y="3483"/>
                </a:lnTo>
                <a:cubicBezTo>
                  <a:pt x="179893" y="1959"/>
                  <a:pt x="183889" y="948"/>
                  <a:pt x="187673" y="425"/>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cs typeface="B Nazanin" panose="00000700000000000000" pitchFamily="2" charset="-78"/>
            </a:endParaRPr>
          </a:p>
        </p:txBody>
      </p:sp>
      <p:sp>
        <p:nvSpPr>
          <p:cNvPr id="80" name="Freeform: Shape 79">
            <a:extLst>
              <a:ext uri="{FF2B5EF4-FFF2-40B4-BE49-F238E27FC236}">
                <a16:creationId xmlns:a16="http://schemas.microsoft.com/office/drawing/2014/main" id="{3D5DDC90-E464-4D38-BFAC-D47B7EBBC920}"/>
              </a:ext>
            </a:extLst>
          </p:cNvPr>
          <p:cNvSpPr/>
          <p:nvPr/>
        </p:nvSpPr>
        <p:spPr>
          <a:xfrm>
            <a:off x="6096000" y="4279034"/>
            <a:ext cx="602075" cy="335423"/>
          </a:xfrm>
          <a:custGeom>
            <a:avLst/>
            <a:gdLst>
              <a:gd name="connsiteX0" fmla="*/ 109542 w 838583"/>
              <a:gd name="connsiteY0" fmla="*/ 172709 h 467185"/>
              <a:gd name="connsiteX1" fmla="*/ 101647 w 838583"/>
              <a:gd name="connsiteY1" fmla="*/ 180704 h 467185"/>
              <a:gd name="connsiteX2" fmla="*/ 109591 w 838583"/>
              <a:gd name="connsiteY2" fmla="*/ 199771 h 467185"/>
              <a:gd name="connsiteX3" fmla="*/ 386466 w 838583"/>
              <a:gd name="connsiteY3" fmla="*/ 310998 h 467185"/>
              <a:gd name="connsiteX4" fmla="*/ 405533 w 838583"/>
              <a:gd name="connsiteY4" fmla="*/ 303053 h 467185"/>
              <a:gd name="connsiteX5" fmla="*/ 397589 w 838583"/>
              <a:gd name="connsiteY5" fmla="*/ 283986 h 467185"/>
              <a:gd name="connsiteX6" fmla="*/ 120714 w 838583"/>
              <a:gd name="connsiteY6" fmla="*/ 172759 h 467185"/>
              <a:gd name="connsiteX7" fmla="*/ 109542 w 838583"/>
              <a:gd name="connsiteY7" fmla="*/ 172709 h 467185"/>
              <a:gd name="connsiteX8" fmla="*/ 786881 w 838583"/>
              <a:gd name="connsiteY8" fmla="*/ 143363 h 467185"/>
              <a:gd name="connsiteX9" fmla="*/ 750336 w 838583"/>
              <a:gd name="connsiteY9" fmla="*/ 150513 h 467185"/>
              <a:gd name="connsiteX10" fmla="*/ 604153 w 838583"/>
              <a:gd name="connsiteY10" fmla="*/ 212483 h 467185"/>
              <a:gd name="connsiteX11" fmla="*/ 517952 w 838583"/>
              <a:gd name="connsiteY11" fmla="*/ 297094 h 467185"/>
              <a:gd name="connsiteX12" fmla="*/ 390438 w 838583"/>
              <a:gd name="connsiteY12" fmla="*/ 376938 h 467185"/>
              <a:gd name="connsiteX13" fmla="*/ 269678 w 838583"/>
              <a:gd name="connsiteY13" fmla="*/ 389253 h 467185"/>
              <a:gd name="connsiteX14" fmla="*/ 157260 w 838583"/>
              <a:gd name="connsiteY14" fmla="*/ 359858 h 467185"/>
              <a:gd name="connsiteX15" fmla="*/ 31733 w 838583"/>
              <a:gd name="connsiteY15" fmla="*/ 286368 h 467185"/>
              <a:gd name="connsiteX16" fmla="*/ 133028 w 838583"/>
              <a:gd name="connsiteY16" fmla="*/ 391239 h 467185"/>
              <a:gd name="connsiteX17" fmla="*/ 277623 w 838583"/>
              <a:gd name="connsiteY17" fmla="*/ 433346 h 467185"/>
              <a:gd name="connsiteX18" fmla="*/ 448832 w 838583"/>
              <a:gd name="connsiteY18" fmla="*/ 394020 h 467185"/>
              <a:gd name="connsiteX19" fmla="*/ 570387 w 838583"/>
              <a:gd name="connsiteY19" fmla="*/ 297491 h 467185"/>
              <a:gd name="connsiteX20" fmla="*/ 636328 w 838583"/>
              <a:gd name="connsiteY20" fmla="*/ 233138 h 467185"/>
              <a:gd name="connsiteX21" fmla="*/ 763444 w 838583"/>
              <a:gd name="connsiteY21" fmla="*/ 189840 h 467185"/>
              <a:gd name="connsiteX22" fmla="*/ 796812 w 838583"/>
              <a:gd name="connsiteY22" fmla="*/ 179114 h 467185"/>
              <a:gd name="connsiteX23" fmla="*/ 813099 w 838583"/>
              <a:gd name="connsiteY23" fmla="*/ 152102 h 467185"/>
              <a:gd name="connsiteX24" fmla="*/ 786881 w 838583"/>
              <a:gd name="connsiteY24" fmla="*/ 143363 h 467185"/>
              <a:gd name="connsiteX25" fmla="*/ 202098 w 838583"/>
              <a:gd name="connsiteY25" fmla="*/ 123848 h 467185"/>
              <a:gd name="connsiteX26" fmla="*/ 194203 w 838583"/>
              <a:gd name="connsiteY26" fmla="*/ 131843 h 467185"/>
              <a:gd name="connsiteX27" fmla="*/ 202147 w 838583"/>
              <a:gd name="connsiteY27" fmla="*/ 150910 h 467185"/>
              <a:gd name="connsiteX28" fmla="*/ 465516 w 838583"/>
              <a:gd name="connsiteY28" fmla="*/ 256575 h 467185"/>
              <a:gd name="connsiteX29" fmla="*/ 484584 w 838583"/>
              <a:gd name="connsiteY29" fmla="*/ 248630 h 467185"/>
              <a:gd name="connsiteX30" fmla="*/ 476639 w 838583"/>
              <a:gd name="connsiteY30" fmla="*/ 229563 h 467185"/>
              <a:gd name="connsiteX31" fmla="*/ 213270 w 838583"/>
              <a:gd name="connsiteY31" fmla="*/ 123898 h 467185"/>
              <a:gd name="connsiteX32" fmla="*/ 202098 w 838583"/>
              <a:gd name="connsiteY32" fmla="*/ 123848 h 467185"/>
              <a:gd name="connsiteX33" fmla="*/ 301010 w 838583"/>
              <a:gd name="connsiteY33" fmla="*/ 73400 h 467185"/>
              <a:gd name="connsiteX34" fmla="*/ 293115 w 838583"/>
              <a:gd name="connsiteY34" fmla="*/ 81395 h 467185"/>
              <a:gd name="connsiteX35" fmla="*/ 301059 w 838583"/>
              <a:gd name="connsiteY35" fmla="*/ 100462 h 467185"/>
              <a:gd name="connsiteX36" fmla="*/ 537018 w 838583"/>
              <a:gd name="connsiteY36" fmla="*/ 195004 h 467185"/>
              <a:gd name="connsiteX37" fmla="*/ 556085 w 838583"/>
              <a:gd name="connsiteY37" fmla="*/ 187059 h 467185"/>
              <a:gd name="connsiteX38" fmla="*/ 548141 w 838583"/>
              <a:gd name="connsiteY38" fmla="*/ 167992 h 467185"/>
              <a:gd name="connsiteX39" fmla="*/ 312182 w 838583"/>
              <a:gd name="connsiteY39" fmla="*/ 73450 h 467185"/>
              <a:gd name="connsiteX40" fmla="*/ 301010 w 838583"/>
              <a:gd name="connsiteY40" fmla="*/ 73400 h 467185"/>
              <a:gd name="connsiteX41" fmla="*/ 418990 w 838583"/>
              <a:gd name="connsiteY41" fmla="*/ 42812 h 467185"/>
              <a:gd name="connsiteX42" fmla="*/ 411095 w 838583"/>
              <a:gd name="connsiteY42" fmla="*/ 50807 h 467185"/>
              <a:gd name="connsiteX43" fmla="*/ 419040 w 838583"/>
              <a:gd name="connsiteY43" fmla="*/ 69874 h 467185"/>
              <a:gd name="connsiteX44" fmla="*/ 600180 w 838583"/>
              <a:gd name="connsiteY44" fmla="*/ 142569 h 467185"/>
              <a:gd name="connsiteX45" fmla="*/ 619247 w 838583"/>
              <a:gd name="connsiteY45" fmla="*/ 134624 h 467185"/>
              <a:gd name="connsiteX46" fmla="*/ 611302 w 838583"/>
              <a:gd name="connsiteY46" fmla="*/ 115557 h 467185"/>
              <a:gd name="connsiteX47" fmla="*/ 430162 w 838583"/>
              <a:gd name="connsiteY47" fmla="*/ 42862 h 467185"/>
              <a:gd name="connsiteX48" fmla="*/ 418990 w 838583"/>
              <a:gd name="connsiteY48" fmla="*/ 42812 h 467185"/>
              <a:gd name="connsiteX49" fmla="*/ 506830 w 838583"/>
              <a:gd name="connsiteY49" fmla="*/ 1947 h 467185"/>
              <a:gd name="connsiteX50" fmla="*/ 743980 w 838583"/>
              <a:gd name="connsiteY50" fmla="*/ 30548 h 467185"/>
              <a:gd name="connsiteX51" fmla="*/ 805552 w 838583"/>
              <a:gd name="connsiteY51" fmla="*/ 63916 h 467185"/>
              <a:gd name="connsiteX52" fmla="*/ 838125 w 838583"/>
              <a:gd name="connsiteY52" fmla="*/ 140583 h 467185"/>
              <a:gd name="connsiteX53" fmla="*/ 838125 w 838583"/>
              <a:gd name="connsiteY53" fmla="*/ 162430 h 467185"/>
              <a:gd name="connsiteX54" fmla="*/ 803566 w 838583"/>
              <a:gd name="connsiteY54" fmla="*/ 209305 h 467185"/>
              <a:gd name="connsiteX55" fmla="*/ 674066 w 838583"/>
              <a:gd name="connsiteY55" fmla="*/ 247042 h 467185"/>
              <a:gd name="connsiteX56" fmla="*/ 604153 w 838583"/>
              <a:gd name="connsiteY56" fmla="*/ 307422 h 467185"/>
              <a:gd name="connsiteX57" fmla="*/ 367797 w 838583"/>
              <a:gd name="connsiteY57" fmla="*/ 462344 h 467185"/>
              <a:gd name="connsiteX58" fmla="*/ 141372 w 838583"/>
              <a:gd name="connsiteY58" fmla="*/ 428977 h 467185"/>
              <a:gd name="connsiteX59" fmla="*/ 59938 w 838583"/>
              <a:gd name="connsiteY59" fmla="*/ 383691 h 467185"/>
              <a:gd name="connsiteX60" fmla="*/ 750 w 838583"/>
              <a:gd name="connsiteY60" fmla="*/ 245850 h 467185"/>
              <a:gd name="connsiteX61" fmla="*/ 98470 w 838583"/>
              <a:gd name="connsiteY61" fmla="*/ 100462 h 467185"/>
              <a:gd name="connsiteX62" fmla="*/ 304636 w 838583"/>
              <a:gd name="connsiteY62" fmla="*/ 30945 h 467185"/>
              <a:gd name="connsiteX63" fmla="*/ 506830 w 838583"/>
              <a:gd name="connsiteY63" fmla="*/ 1947 h 467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838583" h="467185">
                <a:moveTo>
                  <a:pt x="109542" y="172709"/>
                </a:moveTo>
                <a:cubicBezTo>
                  <a:pt x="106116" y="174149"/>
                  <a:pt x="103236" y="176930"/>
                  <a:pt x="101647" y="180704"/>
                </a:cubicBezTo>
                <a:cubicBezTo>
                  <a:pt x="98469" y="188251"/>
                  <a:pt x="102044" y="196593"/>
                  <a:pt x="109591" y="199771"/>
                </a:cubicBezTo>
                <a:lnTo>
                  <a:pt x="386466" y="310998"/>
                </a:lnTo>
                <a:cubicBezTo>
                  <a:pt x="394014" y="313779"/>
                  <a:pt x="402355" y="310203"/>
                  <a:pt x="405533" y="303053"/>
                </a:cubicBezTo>
                <a:cubicBezTo>
                  <a:pt x="408711" y="295506"/>
                  <a:pt x="405136" y="287164"/>
                  <a:pt x="397589" y="283986"/>
                </a:cubicBezTo>
                <a:lnTo>
                  <a:pt x="120714" y="172759"/>
                </a:lnTo>
                <a:cubicBezTo>
                  <a:pt x="116941" y="171170"/>
                  <a:pt x="112968" y="171269"/>
                  <a:pt x="109542" y="172709"/>
                </a:cubicBezTo>
                <a:close/>
                <a:moveTo>
                  <a:pt x="786881" y="143363"/>
                </a:moveTo>
                <a:cubicBezTo>
                  <a:pt x="774567" y="144555"/>
                  <a:pt x="762650" y="148130"/>
                  <a:pt x="750336" y="150513"/>
                </a:cubicBezTo>
                <a:cubicBezTo>
                  <a:pt x="704653" y="159253"/>
                  <a:pt x="636726" y="177922"/>
                  <a:pt x="604153" y="212483"/>
                </a:cubicBezTo>
                <a:cubicBezTo>
                  <a:pt x="573962" y="244658"/>
                  <a:pt x="552909" y="269684"/>
                  <a:pt x="517952" y="297094"/>
                </a:cubicBezTo>
                <a:cubicBezTo>
                  <a:pt x="479420" y="327284"/>
                  <a:pt x="438504" y="364227"/>
                  <a:pt x="390438" y="376938"/>
                </a:cubicBezTo>
                <a:cubicBezTo>
                  <a:pt x="350714" y="387267"/>
                  <a:pt x="310991" y="394417"/>
                  <a:pt x="269678" y="389253"/>
                </a:cubicBezTo>
                <a:cubicBezTo>
                  <a:pt x="231146" y="384884"/>
                  <a:pt x="193409" y="373364"/>
                  <a:pt x="157260" y="359858"/>
                </a:cubicBezTo>
                <a:cubicBezTo>
                  <a:pt x="116741" y="344763"/>
                  <a:pt x="63909" y="323709"/>
                  <a:pt x="31733" y="286368"/>
                </a:cubicBezTo>
                <a:cubicBezTo>
                  <a:pt x="41266" y="333640"/>
                  <a:pt x="93304" y="369788"/>
                  <a:pt x="133028" y="391239"/>
                </a:cubicBezTo>
                <a:cubicBezTo>
                  <a:pt x="178314" y="415073"/>
                  <a:pt x="227173" y="426196"/>
                  <a:pt x="277623" y="433346"/>
                </a:cubicBezTo>
                <a:cubicBezTo>
                  <a:pt x="339195" y="442086"/>
                  <a:pt x="395602" y="422621"/>
                  <a:pt x="448832" y="394020"/>
                </a:cubicBezTo>
                <a:cubicBezTo>
                  <a:pt x="494912" y="369391"/>
                  <a:pt x="534239" y="335229"/>
                  <a:pt x="570387" y="297491"/>
                </a:cubicBezTo>
                <a:cubicBezTo>
                  <a:pt x="591441" y="275643"/>
                  <a:pt x="610111" y="250617"/>
                  <a:pt x="636328" y="233138"/>
                </a:cubicBezTo>
                <a:cubicBezTo>
                  <a:pt x="670491" y="210894"/>
                  <a:pt x="724515" y="200168"/>
                  <a:pt x="763444" y="189840"/>
                </a:cubicBezTo>
                <a:cubicBezTo>
                  <a:pt x="774567" y="187059"/>
                  <a:pt x="786087" y="184676"/>
                  <a:pt x="796812" y="179114"/>
                </a:cubicBezTo>
                <a:cubicBezTo>
                  <a:pt x="811113" y="171964"/>
                  <a:pt x="815482" y="161636"/>
                  <a:pt x="813099" y="152102"/>
                </a:cubicBezTo>
                <a:cubicBezTo>
                  <a:pt x="811113" y="143760"/>
                  <a:pt x="792840" y="142569"/>
                  <a:pt x="786881" y="143363"/>
                </a:cubicBezTo>
                <a:close/>
                <a:moveTo>
                  <a:pt x="202098" y="123848"/>
                </a:moveTo>
                <a:cubicBezTo>
                  <a:pt x="198671" y="125288"/>
                  <a:pt x="195792" y="128069"/>
                  <a:pt x="194203" y="131843"/>
                </a:cubicBezTo>
                <a:cubicBezTo>
                  <a:pt x="191025" y="139390"/>
                  <a:pt x="194600" y="147732"/>
                  <a:pt x="202147" y="150910"/>
                </a:cubicBezTo>
                <a:lnTo>
                  <a:pt x="465516" y="256575"/>
                </a:lnTo>
                <a:cubicBezTo>
                  <a:pt x="472666" y="259356"/>
                  <a:pt x="481406" y="255781"/>
                  <a:pt x="484584" y="248630"/>
                </a:cubicBezTo>
                <a:cubicBezTo>
                  <a:pt x="487761" y="241083"/>
                  <a:pt x="484187" y="232741"/>
                  <a:pt x="476639" y="229563"/>
                </a:cubicBezTo>
                <a:lnTo>
                  <a:pt x="213270" y="123898"/>
                </a:lnTo>
                <a:cubicBezTo>
                  <a:pt x="209496" y="122309"/>
                  <a:pt x="205524" y="122408"/>
                  <a:pt x="202098" y="123848"/>
                </a:cubicBezTo>
                <a:close/>
                <a:moveTo>
                  <a:pt x="301010" y="73400"/>
                </a:moveTo>
                <a:cubicBezTo>
                  <a:pt x="297583" y="74840"/>
                  <a:pt x="294704" y="77621"/>
                  <a:pt x="293115" y="81395"/>
                </a:cubicBezTo>
                <a:cubicBezTo>
                  <a:pt x="289937" y="88942"/>
                  <a:pt x="293512" y="97284"/>
                  <a:pt x="301059" y="100462"/>
                </a:cubicBezTo>
                <a:lnTo>
                  <a:pt x="537018" y="195004"/>
                </a:lnTo>
                <a:cubicBezTo>
                  <a:pt x="544168" y="198182"/>
                  <a:pt x="552908" y="194607"/>
                  <a:pt x="556085" y="187059"/>
                </a:cubicBezTo>
                <a:cubicBezTo>
                  <a:pt x="559263" y="179512"/>
                  <a:pt x="555688" y="171170"/>
                  <a:pt x="548141" y="167992"/>
                </a:cubicBezTo>
                <a:lnTo>
                  <a:pt x="312182" y="73450"/>
                </a:lnTo>
                <a:cubicBezTo>
                  <a:pt x="308408" y="71861"/>
                  <a:pt x="304436" y="71960"/>
                  <a:pt x="301010" y="73400"/>
                </a:cubicBezTo>
                <a:close/>
                <a:moveTo>
                  <a:pt x="418990" y="42812"/>
                </a:moveTo>
                <a:cubicBezTo>
                  <a:pt x="415564" y="44252"/>
                  <a:pt x="412684" y="47033"/>
                  <a:pt x="411095" y="50807"/>
                </a:cubicBezTo>
                <a:cubicBezTo>
                  <a:pt x="407917" y="58354"/>
                  <a:pt x="411492" y="66696"/>
                  <a:pt x="419040" y="69874"/>
                </a:cubicBezTo>
                <a:lnTo>
                  <a:pt x="600180" y="142569"/>
                </a:lnTo>
                <a:cubicBezTo>
                  <a:pt x="607330" y="145349"/>
                  <a:pt x="616069" y="141774"/>
                  <a:pt x="619247" y="134624"/>
                </a:cubicBezTo>
                <a:cubicBezTo>
                  <a:pt x="622425" y="127076"/>
                  <a:pt x="618850" y="118734"/>
                  <a:pt x="611302" y="115557"/>
                </a:cubicBezTo>
                <a:lnTo>
                  <a:pt x="430162" y="42862"/>
                </a:lnTo>
                <a:cubicBezTo>
                  <a:pt x="426389" y="41273"/>
                  <a:pt x="422416" y="41372"/>
                  <a:pt x="418990" y="42812"/>
                </a:cubicBezTo>
                <a:close/>
                <a:moveTo>
                  <a:pt x="506830" y="1947"/>
                </a:moveTo>
                <a:cubicBezTo>
                  <a:pt x="583894" y="-4806"/>
                  <a:pt x="670491" y="6317"/>
                  <a:pt x="743980" y="30548"/>
                </a:cubicBezTo>
                <a:cubicBezTo>
                  <a:pt x="764637" y="37301"/>
                  <a:pt x="787279" y="51999"/>
                  <a:pt x="805552" y="63916"/>
                </a:cubicBezTo>
                <a:cubicBezTo>
                  <a:pt x="832961" y="82586"/>
                  <a:pt x="834947" y="111982"/>
                  <a:pt x="838125" y="140583"/>
                </a:cubicBezTo>
                <a:cubicBezTo>
                  <a:pt x="838920" y="147733"/>
                  <a:pt x="838522" y="155281"/>
                  <a:pt x="838125" y="162430"/>
                </a:cubicBezTo>
                <a:cubicBezTo>
                  <a:pt x="837728" y="187059"/>
                  <a:pt x="827003" y="200963"/>
                  <a:pt x="803566" y="209305"/>
                </a:cubicBezTo>
                <a:cubicBezTo>
                  <a:pt x="766225" y="222811"/>
                  <a:pt x="710215" y="227975"/>
                  <a:pt x="674066" y="247042"/>
                </a:cubicBezTo>
                <a:cubicBezTo>
                  <a:pt x="645863" y="262137"/>
                  <a:pt x="624809" y="284382"/>
                  <a:pt x="604153" y="307422"/>
                </a:cubicBezTo>
                <a:cubicBezTo>
                  <a:pt x="539800" y="379719"/>
                  <a:pt x="465120" y="445660"/>
                  <a:pt x="367797" y="462344"/>
                </a:cubicBezTo>
                <a:cubicBezTo>
                  <a:pt x="290336" y="475453"/>
                  <a:pt x="213668" y="461153"/>
                  <a:pt x="141372" y="428977"/>
                </a:cubicBezTo>
                <a:cubicBezTo>
                  <a:pt x="114757" y="417457"/>
                  <a:pt x="82183" y="402759"/>
                  <a:pt x="59938" y="383691"/>
                </a:cubicBezTo>
                <a:cubicBezTo>
                  <a:pt x="20611" y="349529"/>
                  <a:pt x="-3620" y="299080"/>
                  <a:pt x="750" y="245850"/>
                </a:cubicBezTo>
                <a:cubicBezTo>
                  <a:pt x="-6401" y="175936"/>
                  <a:pt x="38487" y="131446"/>
                  <a:pt x="98470" y="100462"/>
                </a:cubicBezTo>
                <a:cubicBezTo>
                  <a:pt x="161233" y="67888"/>
                  <a:pt x="237106" y="46040"/>
                  <a:pt x="304636" y="30945"/>
                </a:cubicBezTo>
                <a:cubicBezTo>
                  <a:pt x="371372" y="16247"/>
                  <a:pt x="438505" y="7906"/>
                  <a:pt x="506830" y="1947"/>
                </a:cubicBezTo>
                <a:close/>
              </a:path>
            </a:pathLst>
          </a:custGeom>
          <a:solidFill>
            <a:schemeClr val="bg1"/>
          </a:solidFill>
          <a:ln w="7416" cap="flat">
            <a:noFill/>
            <a:prstDash val="solid"/>
            <a:miter/>
          </a:ln>
        </p:spPr>
        <p:txBody>
          <a:bodyPr wrap="square" rtlCol="0" anchor="ctr">
            <a:noAutofit/>
          </a:bodyPr>
          <a:lstStyle/>
          <a:p>
            <a:endParaRPr lang="en-US">
              <a:cs typeface="B Nazanin" panose="00000700000000000000" pitchFamily="2" charset="-78"/>
            </a:endParaRPr>
          </a:p>
        </p:txBody>
      </p:sp>
      <p:grpSp>
        <p:nvGrpSpPr>
          <p:cNvPr id="50" name="Grupo 49">
            <a:extLst>
              <a:ext uri="{FF2B5EF4-FFF2-40B4-BE49-F238E27FC236}">
                <a16:creationId xmlns:a16="http://schemas.microsoft.com/office/drawing/2014/main" id="{8B62F4A1-1627-4015-9A08-F6A45072C1D6}"/>
              </a:ext>
            </a:extLst>
          </p:cNvPr>
          <p:cNvGrpSpPr/>
          <p:nvPr/>
        </p:nvGrpSpPr>
        <p:grpSpPr>
          <a:xfrm>
            <a:off x="11145135" y="5900654"/>
            <a:ext cx="736601" cy="617538"/>
            <a:chOff x="11299825" y="6099175"/>
            <a:chExt cx="736601" cy="617538"/>
          </a:xfrm>
        </p:grpSpPr>
        <p:sp>
          <p:nvSpPr>
            <p:cNvPr id="51" name="Freeform 5">
              <a:extLst>
                <a:ext uri="{FF2B5EF4-FFF2-40B4-BE49-F238E27FC236}">
                  <a16:creationId xmlns:a16="http://schemas.microsoft.com/office/drawing/2014/main" id="{BACE197F-A91B-4208-83FC-DDE6786DF870}"/>
                </a:ext>
              </a:extLst>
            </p:cNvPr>
            <p:cNvSpPr>
              <a:spLocks/>
            </p:cNvSpPr>
            <p:nvPr/>
          </p:nvSpPr>
          <p:spPr bwMode="auto">
            <a:xfrm>
              <a:off x="11339513" y="6394450"/>
              <a:ext cx="696913" cy="268288"/>
            </a:xfrm>
            <a:custGeom>
              <a:avLst/>
              <a:gdLst>
                <a:gd name="T0" fmla="*/ 220 w 484"/>
                <a:gd name="T1" fmla="*/ 64 h 186"/>
                <a:gd name="T2" fmla="*/ 232 w 484"/>
                <a:gd name="T3" fmla="*/ 118 h 186"/>
                <a:gd name="T4" fmla="*/ 266 w 484"/>
                <a:gd name="T5" fmla="*/ 58 h 186"/>
                <a:gd name="T6" fmla="*/ 269 w 484"/>
                <a:gd name="T7" fmla="*/ 109 h 186"/>
                <a:gd name="T8" fmla="*/ 275 w 484"/>
                <a:gd name="T9" fmla="*/ 62 h 186"/>
                <a:gd name="T10" fmla="*/ 312 w 484"/>
                <a:gd name="T11" fmla="*/ 49 h 186"/>
                <a:gd name="T12" fmla="*/ 323 w 484"/>
                <a:gd name="T13" fmla="*/ 98 h 186"/>
                <a:gd name="T14" fmla="*/ 321 w 484"/>
                <a:gd name="T15" fmla="*/ 51 h 186"/>
                <a:gd name="T16" fmla="*/ 352 w 484"/>
                <a:gd name="T17" fmla="*/ 41 h 186"/>
                <a:gd name="T18" fmla="*/ 356 w 484"/>
                <a:gd name="T19" fmla="*/ 54 h 186"/>
                <a:gd name="T20" fmla="*/ 360 w 484"/>
                <a:gd name="T21" fmla="*/ 90 h 186"/>
                <a:gd name="T22" fmla="*/ 364 w 484"/>
                <a:gd name="T23" fmla="*/ 38 h 186"/>
                <a:gd name="T24" fmla="*/ 396 w 484"/>
                <a:gd name="T25" fmla="*/ 82 h 186"/>
                <a:gd name="T26" fmla="*/ 404 w 484"/>
                <a:gd name="T27" fmla="*/ 72 h 186"/>
                <a:gd name="T28" fmla="*/ 404 w 484"/>
                <a:gd name="T29" fmla="*/ 28 h 186"/>
                <a:gd name="T30" fmla="*/ 432 w 484"/>
                <a:gd name="T31" fmla="*/ 71 h 186"/>
                <a:gd name="T32" fmla="*/ 439 w 484"/>
                <a:gd name="T33" fmla="*/ 17 h 186"/>
                <a:gd name="T34" fmla="*/ 479 w 484"/>
                <a:gd name="T35" fmla="*/ 2 h 186"/>
                <a:gd name="T36" fmla="*/ 480 w 484"/>
                <a:gd name="T37" fmla="*/ 119 h 186"/>
                <a:gd name="T38" fmla="*/ 333 w 484"/>
                <a:gd name="T39" fmla="*/ 159 h 186"/>
                <a:gd name="T40" fmla="*/ 166 w 484"/>
                <a:gd name="T41" fmla="*/ 180 h 186"/>
                <a:gd name="T42" fmla="*/ 48 w 484"/>
                <a:gd name="T43" fmla="*/ 186 h 186"/>
                <a:gd name="T44" fmla="*/ 27 w 484"/>
                <a:gd name="T45" fmla="*/ 127 h 186"/>
                <a:gd name="T46" fmla="*/ 0 w 484"/>
                <a:gd name="T47" fmla="*/ 80 h 186"/>
                <a:gd name="T48" fmla="*/ 45 w 484"/>
                <a:gd name="T49" fmla="*/ 132 h 186"/>
                <a:gd name="T50" fmla="*/ 52 w 484"/>
                <a:gd name="T51" fmla="*/ 77 h 186"/>
                <a:gd name="T52" fmla="*/ 91 w 484"/>
                <a:gd name="T53" fmla="*/ 127 h 186"/>
                <a:gd name="T54" fmla="*/ 98 w 484"/>
                <a:gd name="T55" fmla="*/ 75 h 186"/>
                <a:gd name="T56" fmla="*/ 133 w 484"/>
                <a:gd name="T57" fmla="*/ 122 h 186"/>
                <a:gd name="T58" fmla="*/ 140 w 484"/>
                <a:gd name="T59" fmla="*/ 72 h 186"/>
                <a:gd name="T60" fmla="*/ 181 w 484"/>
                <a:gd name="T61" fmla="*/ 118 h 186"/>
                <a:gd name="T62" fmla="*/ 189 w 484"/>
                <a:gd name="T63" fmla="*/ 111 h 186"/>
                <a:gd name="T64" fmla="*/ 187 w 484"/>
                <a:gd name="T65" fmla="*/ 68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84" h="186">
                  <a:moveTo>
                    <a:pt x="187" y="68"/>
                  </a:moveTo>
                  <a:cubicBezTo>
                    <a:pt x="198" y="66"/>
                    <a:pt x="209" y="65"/>
                    <a:pt x="220" y="64"/>
                  </a:cubicBezTo>
                  <a:cubicBezTo>
                    <a:pt x="221" y="82"/>
                    <a:pt x="222" y="100"/>
                    <a:pt x="223" y="118"/>
                  </a:cubicBezTo>
                  <a:cubicBezTo>
                    <a:pt x="226" y="118"/>
                    <a:pt x="229" y="118"/>
                    <a:pt x="232" y="118"/>
                  </a:cubicBezTo>
                  <a:cubicBezTo>
                    <a:pt x="231" y="100"/>
                    <a:pt x="230" y="81"/>
                    <a:pt x="229" y="63"/>
                  </a:cubicBezTo>
                  <a:cubicBezTo>
                    <a:pt x="241" y="61"/>
                    <a:pt x="253" y="59"/>
                    <a:pt x="266" y="58"/>
                  </a:cubicBezTo>
                  <a:cubicBezTo>
                    <a:pt x="266" y="75"/>
                    <a:pt x="267" y="92"/>
                    <a:pt x="268" y="109"/>
                  </a:cubicBezTo>
                  <a:cubicBezTo>
                    <a:pt x="269" y="109"/>
                    <a:pt x="269" y="109"/>
                    <a:pt x="269" y="109"/>
                  </a:cubicBezTo>
                  <a:cubicBezTo>
                    <a:pt x="277" y="109"/>
                    <a:pt x="277" y="109"/>
                    <a:pt x="277" y="101"/>
                  </a:cubicBezTo>
                  <a:cubicBezTo>
                    <a:pt x="276" y="88"/>
                    <a:pt x="276" y="75"/>
                    <a:pt x="275" y="62"/>
                  </a:cubicBezTo>
                  <a:cubicBezTo>
                    <a:pt x="275" y="60"/>
                    <a:pt x="275" y="58"/>
                    <a:pt x="275" y="56"/>
                  </a:cubicBezTo>
                  <a:cubicBezTo>
                    <a:pt x="287" y="54"/>
                    <a:pt x="299" y="52"/>
                    <a:pt x="312" y="49"/>
                  </a:cubicBezTo>
                  <a:cubicBezTo>
                    <a:pt x="313" y="66"/>
                    <a:pt x="314" y="82"/>
                    <a:pt x="314" y="99"/>
                  </a:cubicBezTo>
                  <a:cubicBezTo>
                    <a:pt x="318" y="99"/>
                    <a:pt x="320" y="98"/>
                    <a:pt x="323" y="98"/>
                  </a:cubicBezTo>
                  <a:cubicBezTo>
                    <a:pt x="323" y="97"/>
                    <a:pt x="324" y="96"/>
                    <a:pt x="323" y="96"/>
                  </a:cubicBezTo>
                  <a:cubicBezTo>
                    <a:pt x="323" y="81"/>
                    <a:pt x="322" y="66"/>
                    <a:pt x="321" y="51"/>
                  </a:cubicBezTo>
                  <a:cubicBezTo>
                    <a:pt x="321" y="48"/>
                    <a:pt x="322" y="47"/>
                    <a:pt x="325" y="47"/>
                  </a:cubicBezTo>
                  <a:cubicBezTo>
                    <a:pt x="334" y="45"/>
                    <a:pt x="343" y="43"/>
                    <a:pt x="352" y="41"/>
                  </a:cubicBezTo>
                  <a:cubicBezTo>
                    <a:pt x="353" y="41"/>
                    <a:pt x="354" y="41"/>
                    <a:pt x="355" y="40"/>
                  </a:cubicBezTo>
                  <a:cubicBezTo>
                    <a:pt x="355" y="45"/>
                    <a:pt x="355" y="50"/>
                    <a:pt x="356" y="54"/>
                  </a:cubicBezTo>
                  <a:cubicBezTo>
                    <a:pt x="356" y="65"/>
                    <a:pt x="357" y="76"/>
                    <a:pt x="357" y="87"/>
                  </a:cubicBezTo>
                  <a:cubicBezTo>
                    <a:pt x="357" y="90"/>
                    <a:pt x="358" y="91"/>
                    <a:pt x="360" y="90"/>
                  </a:cubicBezTo>
                  <a:cubicBezTo>
                    <a:pt x="362" y="90"/>
                    <a:pt x="364" y="90"/>
                    <a:pt x="366" y="90"/>
                  </a:cubicBezTo>
                  <a:cubicBezTo>
                    <a:pt x="366" y="73"/>
                    <a:pt x="365" y="55"/>
                    <a:pt x="364" y="38"/>
                  </a:cubicBezTo>
                  <a:cubicBezTo>
                    <a:pt x="374" y="36"/>
                    <a:pt x="383" y="33"/>
                    <a:pt x="393" y="31"/>
                  </a:cubicBezTo>
                  <a:cubicBezTo>
                    <a:pt x="394" y="48"/>
                    <a:pt x="395" y="65"/>
                    <a:pt x="396" y="82"/>
                  </a:cubicBezTo>
                  <a:cubicBezTo>
                    <a:pt x="399" y="81"/>
                    <a:pt x="401" y="81"/>
                    <a:pt x="404" y="81"/>
                  </a:cubicBezTo>
                  <a:cubicBezTo>
                    <a:pt x="404" y="78"/>
                    <a:pt x="404" y="75"/>
                    <a:pt x="404" y="72"/>
                  </a:cubicBezTo>
                  <a:cubicBezTo>
                    <a:pt x="404" y="58"/>
                    <a:pt x="403" y="44"/>
                    <a:pt x="402" y="31"/>
                  </a:cubicBezTo>
                  <a:cubicBezTo>
                    <a:pt x="402" y="30"/>
                    <a:pt x="403" y="28"/>
                    <a:pt x="404" y="28"/>
                  </a:cubicBezTo>
                  <a:cubicBezTo>
                    <a:pt x="412" y="25"/>
                    <a:pt x="421" y="23"/>
                    <a:pt x="429" y="20"/>
                  </a:cubicBezTo>
                  <a:cubicBezTo>
                    <a:pt x="430" y="37"/>
                    <a:pt x="431" y="54"/>
                    <a:pt x="432" y="71"/>
                  </a:cubicBezTo>
                  <a:cubicBezTo>
                    <a:pt x="435" y="71"/>
                    <a:pt x="438" y="70"/>
                    <a:pt x="441" y="70"/>
                  </a:cubicBezTo>
                  <a:cubicBezTo>
                    <a:pt x="440" y="52"/>
                    <a:pt x="439" y="35"/>
                    <a:pt x="439" y="17"/>
                  </a:cubicBezTo>
                  <a:cubicBezTo>
                    <a:pt x="452" y="11"/>
                    <a:pt x="466" y="6"/>
                    <a:pt x="479" y="0"/>
                  </a:cubicBezTo>
                  <a:cubicBezTo>
                    <a:pt x="479" y="0"/>
                    <a:pt x="479" y="1"/>
                    <a:pt x="479" y="2"/>
                  </a:cubicBezTo>
                  <a:cubicBezTo>
                    <a:pt x="481" y="39"/>
                    <a:pt x="482" y="76"/>
                    <a:pt x="484" y="113"/>
                  </a:cubicBezTo>
                  <a:cubicBezTo>
                    <a:pt x="484" y="116"/>
                    <a:pt x="484" y="118"/>
                    <a:pt x="480" y="119"/>
                  </a:cubicBezTo>
                  <a:cubicBezTo>
                    <a:pt x="453" y="127"/>
                    <a:pt x="427" y="136"/>
                    <a:pt x="399" y="143"/>
                  </a:cubicBezTo>
                  <a:cubicBezTo>
                    <a:pt x="378" y="149"/>
                    <a:pt x="355" y="154"/>
                    <a:pt x="333" y="159"/>
                  </a:cubicBezTo>
                  <a:cubicBezTo>
                    <a:pt x="304" y="165"/>
                    <a:pt x="274" y="170"/>
                    <a:pt x="245" y="173"/>
                  </a:cubicBezTo>
                  <a:cubicBezTo>
                    <a:pt x="218" y="175"/>
                    <a:pt x="192" y="178"/>
                    <a:pt x="166" y="180"/>
                  </a:cubicBezTo>
                  <a:cubicBezTo>
                    <a:pt x="146" y="181"/>
                    <a:pt x="127" y="182"/>
                    <a:pt x="107" y="183"/>
                  </a:cubicBezTo>
                  <a:cubicBezTo>
                    <a:pt x="87" y="184"/>
                    <a:pt x="67" y="185"/>
                    <a:pt x="48" y="186"/>
                  </a:cubicBezTo>
                  <a:cubicBezTo>
                    <a:pt x="44" y="186"/>
                    <a:pt x="43" y="185"/>
                    <a:pt x="42" y="182"/>
                  </a:cubicBezTo>
                  <a:cubicBezTo>
                    <a:pt x="38" y="163"/>
                    <a:pt x="34" y="145"/>
                    <a:pt x="27" y="127"/>
                  </a:cubicBezTo>
                  <a:cubicBezTo>
                    <a:pt x="20" y="111"/>
                    <a:pt x="12" y="96"/>
                    <a:pt x="2" y="82"/>
                  </a:cubicBezTo>
                  <a:cubicBezTo>
                    <a:pt x="1" y="82"/>
                    <a:pt x="1" y="81"/>
                    <a:pt x="0" y="80"/>
                  </a:cubicBezTo>
                  <a:cubicBezTo>
                    <a:pt x="14" y="79"/>
                    <a:pt x="28" y="79"/>
                    <a:pt x="43" y="78"/>
                  </a:cubicBezTo>
                  <a:cubicBezTo>
                    <a:pt x="43" y="96"/>
                    <a:pt x="44" y="114"/>
                    <a:pt x="45" y="132"/>
                  </a:cubicBezTo>
                  <a:cubicBezTo>
                    <a:pt x="48" y="132"/>
                    <a:pt x="51" y="132"/>
                    <a:pt x="54" y="132"/>
                  </a:cubicBezTo>
                  <a:cubicBezTo>
                    <a:pt x="53" y="114"/>
                    <a:pt x="53" y="96"/>
                    <a:pt x="52" y="77"/>
                  </a:cubicBezTo>
                  <a:cubicBezTo>
                    <a:pt x="64" y="77"/>
                    <a:pt x="76" y="76"/>
                    <a:pt x="89" y="75"/>
                  </a:cubicBezTo>
                  <a:cubicBezTo>
                    <a:pt x="89" y="92"/>
                    <a:pt x="90" y="109"/>
                    <a:pt x="91" y="127"/>
                  </a:cubicBezTo>
                  <a:cubicBezTo>
                    <a:pt x="94" y="126"/>
                    <a:pt x="97" y="126"/>
                    <a:pt x="100" y="126"/>
                  </a:cubicBezTo>
                  <a:cubicBezTo>
                    <a:pt x="99" y="109"/>
                    <a:pt x="99" y="92"/>
                    <a:pt x="98" y="75"/>
                  </a:cubicBezTo>
                  <a:cubicBezTo>
                    <a:pt x="109" y="74"/>
                    <a:pt x="120" y="73"/>
                    <a:pt x="131" y="72"/>
                  </a:cubicBezTo>
                  <a:cubicBezTo>
                    <a:pt x="132" y="89"/>
                    <a:pt x="132" y="105"/>
                    <a:pt x="133" y="122"/>
                  </a:cubicBezTo>
                  <a:cubicBezTo>
                    <a:pt x="136" y="122"/>
                    <a:pt x="139" y="122"/>
                    <a:pt x="142" y="122"/>
                  </a:cubicBezTo>
                  <a:cubicBezTo>
                    <a:pt x="141" y="105"/>
                    <a:pt x="141" y="88"/>
                    <a:pt x="140" y="72"/>
                  </a:cubicBezTo>
                  <a:cubicBezTo>
                    <a:pt x="153" y="71"/>
                    <a:pt x="165" y="70"/>
                    <a:pt x="178" y="68"/>
                  </a:cubicBezTo>
                  <a:cubicBezTo>
                    <a:pt x="179" y="85"/>
                    <a:pt x="180" y="101"/>
                    <a:pt x="181" y="118"/>
                  </a:cubicBezTo>
                  <a:cubicBezTo>
                    <a:pt x="181" y="118"/>
                    <a:pt x="181" y="118"/>
                    <a:pt x="181" y="118"/>
                  </a:cubicBezTo>
                  <a:cubicBezTo>
                    <a:pt x="190" y="119"/>
                    <a:pt x="190" y="119"/>
                    <a:pt x="189" y="111"/>
                  </a:cubicBezTo>
                  <a:cubicBezTo>
                    <a:pt x="189" y="98"/>
                    <a:pt x="188" y="85"/>
                    <a:pt x="187" y="72"/>
                  </a:cubicBezTo>
                  <a:cubicBezTo>
                    <a:pt x="187" y="70"/>
                    <a:pt x="187" y="69"/>
                    <a:pt x="187" y="68"/>
                  </a:cubicBezTo>
                  <a:close/>
                </a:path>
              </a:pathLst>
            </a:custGeom>
            <a:solidFill>
              <a:srgbClr val="FFC000"/>
            </a:solidFill>
            <a:ln>
              <a:noFill/>
            </a:ln>
          </p:spPr>
          <p:txBody>
            <a:bodyPr vert="horz" wrap="square" lIns="91440" tIns="45720" rIns="91440" bIns="45720" numCol="1" anchor="t" anchorCtr="0" compatLnSpc="1">
              <a:prstTxWarp prst="textNoShape">
                <a:avLst/>
              </a:prstTxWarp>
            </a:bodyPr>
            <a:lstStyle/>
            <a:p>
              <a:endParaRPr lang="es-PE">
                <a:cs typeface="B Nazanin" panose="00000700000000000000" pitchFamily="2" charset="-78"/>
              </a:endParaRPr>
            </a:p>
          </p:txBody>
        </p:sp>
        <p:sp>
          <p:nvSpPr>
            <p:cNvPr id="52" name="Freeform 6">
              <a:extLst>
                <a:ext uri="{FF2B5EF4-FFF2-40B4-BE49-F238E27FC236}">
                  <a16:creationId xmlns:a16="http://schemas.microsoft.com/office/drawing/2014/main" id="{C051740D-2368-4436-B3B2-0C56BD0766EF}"/>
                </a:ext>
              </a:extLst>
            </p:cNvPr>
            <p:cNvSpPr>
              <a:spLocks/>
            </p:cNvSpPr>
            <p:nvPr/>
          </p:nvSpPr>
          <p:spPr bwMode="auto">
            <a:xfrm>
              <a:off x="11461750" y="6291263"/>
              <a:ext cx="461963" cy="198438"/>
            </a:xfrm>
            <a:custGeom>
              <a:avLst/>
              <a:gdLst>
                <a:gd name="T0" fmla="*/ 1 w 320"/>
                <a:gd name="T1" fmla="*/ 138 h 138"/>
                <a:gd name="T2" fmla="*/ 23 w 320"/>
                <a:gd name="T3" fmla="*/ 48 h 138"/>
                <a:gd name="T4" fmla="*/ 63 w 320"/>
                <a:gd name="T5" fmla="*/ 11 h 138"/>
                <a:gd name="T6" fmla="*/ 123 w 320"/>
                <a:gd name="T7" fmla="*/ 8 h 138"/>
                <a:gd name="T8" fmla="*/ 143 w 320"/>
                <a:gd name="T9" fmla="*/ 17 h 138"/>
                <a:gd name="T10" fmla="*/ 185 w 320"/>
                <a:gd name="T11" fmla="*/ 16 h 138"/>
                <a:gd name="T12" fmla="*/ 253 w 320"/>
                <a:gd name="T13" fmla="*/ 7 h 138"/>
                <a:gd name="T14" fmla="*/ 298 w 320"/>
                <a:gd name="T15" fmla="*/ 40 h 138"/>
                <a:gd name="T16" fmla="*/ 320 w 320"/>
                <a:gd name="T17" fmla="*/ 87 h 138"/>
                <a:gd name="T18" fmla="*/ 320 w 320"/>
                <a:gd name="T19" fmla="*/ 88 h 138"/>
                <a:gd name="T20" fmla="*/ 1 w 320"/>
                <a:gd name="T21" fmla="*/ 138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20" h="138">
                  <a:moveTo>
                    <a:pt x="1" y="138"/>
                  </a:moveTo>
                  <a:cubicBezTo>
                    <a:pt x="0" y="106"/>
                    <a:pt x="6" y="76"/>
                    <a:pt x="23" y="48"/>
                  </a:cubicBezTo>
                  <a:cubicBezTo>
                    <a:pt x="33" y="32"/>
                    <a:pt x="45" y="19"/>
                    <a:pt x="63" y="11"/>
                  </a:cubicBezTo>
                  <a:cubicBezTo>
                    <a:pt x="82" y="2"/>
                    <a:pt x="102" y="1"/>
                    <a:pt x="123" y="8"/>
                  </a:cubicBezTo>
                  <a:cubicBezTo>
                    <a:pt x="130" y="10"/>
                    <a:pt x="136" y="14"/>
                    <a:pt x="143" y="17"/>
                  </a:cubicBezTo>
                  <a:cubicBezTo>
                    <a:pt x="157" y="25"/>
                    <a:pt x="171" y="24"/>
                    <a:pt x="185" y="16"/>
                  </a:cubicBezTo>
                  <a:cubicBezTo>
                    <a:pt x="206" y="4"/>
                    <a:pt x="229" y="0"/>
                    <a:pt x="253" y="7"/>
                  </a:cubicBezTo>
                  <a:cubicBezTo>
                    <a:pt x="272" y="12"/>
                    <a:pt x="286" y="24"/>
                    <a:pt x="298" y="40"/>
                  </a:cubicBezTo>
                  <a:cubicBezTo>
                    <a:pt x="308" y="54"/>
                    <a:pt x="316" y="70"/>
                    <a:pt x="320" y="87"/>
                  </a:cubicBezTo>
                  <a:cubicBezTo>
                    <a:pt x="320" y="87"/>
                    <a:pt x="320" y="88"/>
                    <a:pt x="320" y="88"/>
                  </a:cubicBezTo>
                  <a:cubicBezTo>
                    <a:pt x="216" y="119"/>
                    <a:pt x="109" y="133"/>
                    <a:pt x="1" y="138"/>
                  </a:cubicBezTo>
                  <a:close/>
                </a:path>
              </a:pathLst>
            </a:custGeom>
            <a:solidFill>
              <a:srgbClr val="FFC000"/>
            </a:solidFill>
            <a:ln>
              <a:noFill/>
            </a:ln>
          </p:spPr>
          <p:txBody>
            <a:bodyPr vert="horz" wrap="square" lIns="91440" tIns="45720" rIns="91440" bIns="45720" numCol="1" anchor="t" anchorCtr="0" compatLnSpc="1">
              <a:prstTxWarp prst="textNoShape">
                <a:avLst/>
              </a:prstTxWarp>
            </a:bodyPr>
            <a:lstStyle/>
            <a:p>
              <a:endParaRPr lang="es-PE">
                <a:cs typeface="B Nazanin" panose="00000700000000000000" pitchFamily="2" charset="-78"/>
              </a:endParaRPr>
            </a:p>
          </p:txBody>
        </p:sp>
        <p:sp>
          <p:nvSpPr>
            <p:cNvPr id="53" name="Freeform 7">
              <a:extLst>
                <a:ext uri="{FF2B5EF4-FFF2-40B4-BE49-F238E27FC236}">
                  <a16:creationId xmlns:a16="http://schemas.microsoft.com/office/drawing/2014/main" id="{D7CD891E-F96C-4A71-BFC1-29B16A512BB1}"/>
                </a:ext>
              </a:extLst>
            </p:cNvPr>
            <p:cNvSpPr>
              <a:spLocks/>
            </p:cNvSpPr>
            <p:nvPr/>
          </p:nvSpPr>
          <p:spPr bwMode="auto">
            <a:xfrm>
              <a:off x="11503025" y="6099175"/>
              <a:ext cx="192088" cy="190500"/>
            </a:xfrm>
            <a:custGeom>
              <a:avLst/>
              <a:gdLst>
                <a:gd name="T0" fmla="*/ 115 w 134"/>
                <a:gd name="T1" fmla="*/ 123 h 132"/>
                <a:gd name="T2" fmla="*/ 43 w 134"/>
                <a:gd name="T3" fmla="*/ 32 h 132"/>
                <a:gd name="T4" fmla="*/ 42 w 134"/>
                <a:gd name="T5" fmla="*/ 33 h 132"/>
                <a:gd name="T6" fmla="*/ 49 w 134"/>
                <a:gd name="T7" fmla="*/ 38 h 132"/>
                <a:gd name="T8" fmla="*/ 56 w 134"/>
                <a:gd name="T9" fmla="*/ 43 h 132"/>
                <a:gd name="T10" fmla="*/ 101 w 134"/>
                <a:gd name="T11" fmla="*/ 107 h 132"/>
                <a:gd name="T12" fmla="*/ 103 w 134"/>
                <a:gd name="T13" fmla="*/ 120 h 132"/>
                <a:gd name="T14" fmla="*/ 95 w 134"/>
                <a:gd name="T15" fmla="*/ 131 h 132"/>
                <a:gd name="T16" fmla="*/ 68 w 134"/>
                <a:gd name="T17" fmla="*/ 128 h 132"/>
                <a:gd name="T18" fmla="*/ 18 w 134"/>
                <a:gd name="T19" fmla="*/ 84 h 132"/>
                <a:gd name="T20" fmla="*/ 2 w 134"/>
                <a:gd name="T21" fmla="*/ 28 h 132"/>
                <a:gd name="T22" fmla="*/ 1 w 134"/>
                <a:gd name="T23" fmla="*/ 12 h 132"/>
                <a:gd name="T24" fmla="*/ 12 w 134"/>
                <a:gd name="T25" fmla="*/ 1 h 132"/>
                <a:gd name="T26" fmla="*/ 71 w 134"/>
                <a:gd name="T27" fmla="*/ 14 h 132"/>
                <a:gd name="T28" fmla="*/ 110 w 134"/>
                <a:gd name="T29" fmla="*/ 37 h 132"/>
                <a:gd name="T30" fmla="*/ 132 w 134"/>
                <a:gd name="T31" fmla="*/ 81 h 132"/>
                <a:gd name="T32" fmla="*/ 120 w 134"/>
                <a:gd name="T33" fmla="*/ 119 h 132"/>
                <a:gd name="T34" fmla="*/ 115 w 134"/>
                <a:gd name="T35" fmla="*/ 123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34" h="132">
                  <a:moveTo>
                    <a:pt x="115" y="123"/>
                  </a:moveTo>
                  <a:cubicBezTo>
                    <a:pt x="103" y="83"/>
                    <a:pt x="81" y="51"/>
                    <a:pt x="43" y="32"/>
                  </a:cubicBezTo>
                  <a:cubicBezTo>
                    <a:pt x="43" y="32"/>
                    <a:pt x="43" y="32"/>
                    <a:pt x="42" y="33"/>
                  </a:cubicBezTo>
                  <a:cubicBezTo>
                    <a:pt x="45" y="34"/>
                    <a:pt x="47" y="36"/>
                    <a:pt x="49" y="38"/>
                  </a:cubicBezTo>
                  <a:cubicBezTo>
                    <a:pt x="52" y="39"/>
                    <a:pt x="54" y="41"/>
                    <a:pt x="56" y="43"/>
                  </a:cubicBezTo>
                  <a:cubicBezTo>
                    <a:pt x="77" y="60"/>
                    <a:pt x="93" y="81"/>
                    <a:pt x="101" y="107"/>
                  </a:cubicBezTo>
                  <a:cubicBezTo>
                    <a:pt x="102" y="112"/>
                    <a:pt x="103" y="116"/>
                    <a:pt x="103" y="120"/>
                  </a:cubicBezTo>
                  <a:cubicBezTo>
                    <a:pt x="104" y="127"/>
                    <a:pt x="101" y="130"/>
                    <a:pt x="95" y="131"/>
                  </a:cubicBezTo>
                  <a:cubicBezTo>
                    <a:pt x="85" y="132"/>
                    <a:pt x="76" y="131"/>
                    <a:pt x="68" y="128"/>
                  </a:cubicBezTo>
                  <a:cubicBezTo>
                    <a:pt x="46" y="119"/>
                    <a:pt x="29" y="105"/>
                    <a:pt x="18" y="84"/>
                  </a:cubicBezTo>
                  <a:cubicBezTo>
                    <a:pt x="10" y="66"/>
                    <a:pt x="5" y="47"/>
                    <a:pt x="2" y="28"/>
                  </a:cubicBezTo>
                  <a:cubicBezTo>
                    <a:pt x="2" y="23"/>
                    <a:pt x="1" y="17"/>
                    <a:pt x="1" y="12"/>
                  </a:cubicBezTo>
                  <a:cubicBezTo>
                    <a:pt x="0" y="4"/>
                    <a:pt x="4" y="0"/>
                    <a:pt x="12" y="1"/>
                  </a:cubicBezTo>
                  <a:cubicBezTo>
                    <a:pt x="32" y="4"/>
                    <a:pt x="52" y="7"/>
                    <a:pt x="71" y="14"/>
                  </a:cubicBezTo>
                  <a:cubicBezTo>
                    <a:pt x="85" y="19"/>
                    <a:pt x="99" y="26"/>
                    <a:pt x="110" y="37"/>
                  </a:cubicBezTo>
                  <a:cubicBezTo>
                    <a:pt x="121" y="50"/>
                    <a:pt x="130" y="64"/>
                    <a:pt x="132" y="81"/>
                  </a:cubicBezTo>
                  <a:cubicBezTo>
                    <a:pt x="134" y="96"/>
                    <a:pt x="130" y="109"/>
                    <a:pt x="120" y="119"/>
                  </a:cubicBezTo>
                  <a:cubicBezTo>
                    <a:pt x="119" y="121"/>
                    <a:pt x="117" y="122"/>
                    <a:pt x="115" y="123"/>
                  </a:cubicBezTo>
                  <a:close/>
                </a:path>
              </a:pathLst>
            </a:custGeom>
            <a:solidFill>
              <a:srgbClr val="FFC000"/>
            </a:solidFill>
            <a:ln>
              <a:noFill/>
            </a:ln>
          </p:spPr>
          <p:txBody>
            <a:bodyPr vert="horz" wrap="square" lIns="91440" tIns="45720" rIns="91440" bIns="45720" numCol="1" anchor="t" anchorCtr="0" compatLnSpc="1">
              <a:prstTxWarp prst="textNoShape">
                <a:avLst/>
              </a:prstTxWarp>
            </a:bodyPr>
            <a:lstStyle/>
            <a:p>
              <a:endParaRPr lang="es-PE">
                <a:cs typeface="B Nazanin" panose="00000700000000000000" pitchFamily="2" charset="-78"/>
              </a:endParaRPr>
            </a:p>
          </p:txBody>
        </p:sp>
        <p:sp>
          <p:nvSpPr>
            <p:cNvPr id="54" name="Freeform 8">
              <a:extLst>
                <a:ext uri="{FF2B5EF4-FFF2-40B4-BE49-F238E27FC236}">
                  <a16:creationId xmlns:a16="http://schemas.microsoft.com/office/drawing/2014/main" id="{D262C42C-045D-46E5-9DE8-C1A61EE8AC9C}"/>
                </a:ext>
              </a:extLst>
            </p:cNvPr>
            <p:cNvSpPr>
              <a:spLocks/>
            </p:cNvSpPr>
            <p:nvPr/>
          </p:nvSpPr>
          <p:spPr bwMode="auto">
            <a:xfrm>
              <a:off x="11299825" y="6316663"/>
              <a:ext cx="171450" cy="177800"/>
            </a:xfrm>
            <a:custGeom>
              <a:avLst/>
              <a:gdLst>
                <a:gd name="T0" fmla="*/ 119 w 119"/>
                <a:gd name="T1" fmla="*/ 44 h 123"/>
                <a:gd name="T2" fmla="*/ 105 w 119"/>
                <a:gd name="T3" fmla="*/ 121 h 123"/>
                <a:gd name="T4" fmla="*/ 97 w 119"/>
                <a:gd name="T5" fmla="*/ 121 h 123"/>
                <a:gd name="T6" fmla="*/ 58 w 119"/>
                <a:gd name="T7" fmla="*/ 123 h 123"/>
                <a:gd name="T8" fmla="*/ 49 w 119"/>
                <a:gd name="T9" fmla="*/ 122 h 123"/>
                <a:gd name="T10" fmla="*/ 6 w 119"/>
                <a:gd name="T11" fmla="*/ 101 h 123"/>
                <a:gd name="T12" fmla="*/ 4 w 119"/>
                <a:gd name="T13" fmla="*/ 98 h 123"/>
                <a:gd name="T14" fmla="*/ 0 w 119"/>
                <a:gd name="T15" fmla="*/ 2 h 123"/>
                <a:gd name="T16" fmla="*/ 0 w 119"/>
                <a:gd name="T17" fmla="*/ 0 h 123"/>
                <a:gd name="T18" fmla="*/ 119 w 119"/>
                <a:gd name="T19" fmla="*/ 44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9" h="123">
                  <a:moveTo>
                    <a:pt x="119" y="44"/>
                  </a:moveTo>
                  <a:cubicBezTo>
                    <a:pt x="108" y="68"/>
                    <a:pt x="104" y="94"/>
                    <a:pt x="105" y="121"/>
                  </a:cubicBezTo>
                  <a:cubicBezTo>
                    <a:pt x="102" y="121"/>
                    <a:pt x="100" y="121"/>
                    <a:pt x="97" y="121"/>
                  </a:cubicBezTo>
                  <a:cubicBezTo>
                    <a:pt x="84" y="122"/>
                    <a:pt x="71" y="123"/>
                    <a:pt x="58" y="123"/>
                  </a:cubicBezTo>
                  <a:cubicBezTo>
                    <a:pt x="55" y="123"/>
                    <a:pt x="52" y="123"/>
                    <a:pt x="49" y="122"/>
                  </a:cubicBezTo>
                  <a:cubicBezTo>
                    <a:pt x="35" y="115"/>
                    <a:pt x="20" y="108"/>
                    <a:pt x="6" y="101"/>
                  </a:cubicBezTo>
                  <a:cubicBezTo>
                    <a:pt x="5" y="101"/>
                    <a:pt x="4" y="99"/>
                    <a:pt x="4" y="98"/>
                  </a:cubicBezTo>
                  <a:cubicBezTo>
                    <a:pt x="2" y="66"/>
                    <a:pt x="1" y="34"/>
                    <a:pt x="0" y="2"/>
                  </a:cubicBezTo>
                  <a:cubicBezTo>
                    <a:pt x="0" y="1"/>
                    <a:pt x="0" y="1"/>
                    <a:pt x="0" y="0"/>
                  </a:cubicBezTo>
                  <a:cubicBezTo>
                    <a:pt x="39" y="15"/>
                    <a:pt x="78" y="32"/>
                    <a:pt x="119" y="44"/>
                  </a:cubicBezTo>
                  <a:close/>
                </a:path>
              </a:pathLst>
            </a:custGeom>
            <a:solidFill>
              <a:srgbClr val="FFC000"/>
            </a:solidFill>
            <a:ln>
              <a:noFill/>
            </a:ln>
          </p:spPr>
          <p:txBody>
            <a:bodyPr vert="horz" wrap="square" lIns="91440" tIns="45720" rIns="91440" bIns="45720" numCol="1" anchor="t" anchorCtr="0" compatLnSpc="1">
              <a:prstTxWarp prst="textNoShape">
                <a:avLst/>
              </a:prstTxWarp>
            </a:bodyPr>
            <a:lstStyle/>
            <a:p>
              <a:endParaRPr lang="es-PE">
                <a:cs typeface="B Nazanin" panose="00000700000000000000" pitchFamily="2" charset="-78"/>
              </a:endParaRPr>
            </a:p>
          </p:txBody>
        </p:sp>
        <p:sp>
          <p:nvSpPr>
            <p:cNvPr id="55" name="Freeform 9">
              <a:extLst>
                <a:ext uri="{FF2B5EF4-FFF2-40B4-BE49-F238E27FC236}">
                  <a16:creationId xmlns:a16="http://schemas.microsoft.com/office/drawing/2014/main" id="{A7A4A502-9BCE-4E16-8C67-1019E85F0247}"/>
                </a:ext>
              </a:extLst>
            </p:cNvPr>
            <p:cNvSpPr>
              <a:spLocks/>
            </p:cNvSpPr>
            <p:nvPr/>
          </p:nvSpPr>
          <p:spPr bwMode="auto">
            <a:xfrm>
              <a:off x="11547475" y="6621463"/>
              <a:ext cx="342900" cy="95250"/>
            </a:xfrm>
            <a:custGeom>
              <a:avLst/>
              <a:gdLst>
                <a:gd name="T0" fmla="*/ 238 w 238"/>
                <a:gd name="T1" fmla="*/ 1 h 66"/>
                <a:gd name="T2" fmla="*/ 225 w 238"/>
                <a:gd name="T3" fmla="*/ 18 h 66"/>
                <a:gd name="T4" fmla="*/ 177 w 238"/>
                <a:gd name="T5" fmla="*/ 54 h 66"/>
                <a:gd name="T6" fmla="*/ 142 w 238"/>
                <a:gd name="T7" fmla="*/ 64 h 66"/>
                <a:gd name="T8" fmla="*/ 109 w 238"/>
                <a:gd name="T9" fmla="*/ 53 h 66"/>
                <a:gd name="T10" fmla="*/ 101 w 238"/>
                <a:gd name="T11" fmla="*/ 53 h 66"/>
                <a:gd name="T12" fmla="*/ 47 w 238"/>
                <a:gd name="T13" fmla="*/ 60 h 66"/>
                <a:gd name="T14" fmla="*/ 1 w 238"/>
                <a:gd name="T15" fmla="*/ 35 h 66"/>
                <a:gd name="T16" fmla="*/ 0 w 238"/>
                <a:gd name="T17" fmla="*/ 33 h 66"/>
                <a:gd name="T18" fmla="*/ 238 w 238"/>
                <a:gd name="T19" fmla="*/ 0 h 66"/>
                <a:gd name="T20" fmla="*/ 238 w 238"/>
                <a:gd name="T21" fmla="*/ 1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8" h="66">
                  <a:moveTo>
                    <a:pt x="238" y="1"/>
                  </a:moveTo>
                  <a:cubicBezTo>
                    <a:pt x="234" y="7"/>
                    <a:pt x="230" y="12"/>
                    <a:pt x="225" y="18"/>
                  </a:cubicBezTo>
                  <a:cubicBezTo>
                    <a:pt x="211" y="33"/>
                    <a:pt x="195" y="45"/>
                    <a:pt x="177" y="54"/>
                  </a:cubicBezTo>
                  <a:cubicBezTo>
                    <a:pt x="166" y="59"/>
                    <a:pt x="155" y="63"/>
                    <a:pt x="142" y="64"/>
                  </a:cubicBezTo>
                  <a:cubicBezTo>
                    <a:pt x="130" y="64"/>
                    <a:pt x="119" y="60"/>
                    <a:pt x="109" y="53"/>
                  </a:cubicBezTo>
                  <a:cubicBezTo>
                    <a:pt x="106" y="52"/>
                    <a:pt x="104" y="51"/>
                    <a:pt x="101" y="53"/>
                  </a:cubicBezTo>
                  <a:cubicBezTo>
                    <a:pt x="84" y="65"/>
                    <a:pt x="66" y="66"/>
                    <a:pt x="47" y="60"/>
                  </a:cubicBezTo>
                  <a:cubicBezTo>
                    <a:pt x="30" y="55"/>
                    <a:pt x="15" y="46"/>
                    <a:pt x="1" y="35"/>
                  </a:cubicBezTo>
                  <a:cubicBezTo>
                    <a:pt x="1" y="34"/>
                    <a:pt x="1" y="34"/>
                    <a:pt x="0" y="33"/>
                  </a:cubicBezTo>
                  <a:cubicBezTo>
                    <a:pt x="81" y="29"/>
                    <a:pt x="160" y="21"/>
                    <a:pt x="238" y="0"/>
                  </a:cubicBezTo>
                  <a:cubicBezTo>
                    <a:pt x="238" y="0"/>
                    <a:pt x="238" y="1"/>
                    <a:pt x="238" y="1"/>
                  </a:cubicBezTo>
                  <a:close/>
                </a:path>
              </a:pathLst>
            </a:custGeom>
            <a:solidFill>
              <a:srgbClr val="FFC000"/>
            </a:solidFill>
            <a:ln>
              <a:noFill/>
            </a:ln>
          </p:spPr>
          <p:txBody>
            <a:bodyPr vert="horz" wrap="square" lIns="91440" tIns="45720" rIns="91440" bIns="45720" numCol="1" anchor="t" anchorCtr="0" compatLnSpc="1">
              <a:prstTxWarp prst="textNoShape">
                <a:avLst/>
              </a:prstTxWarp>
            </a:bodyPr>
            <a:lstStyle/>
            <a:p>
              <a:endParaRPr lang="es-PE">
                <a:cs typeface="B Nazanin" panose="00000700000000000000" pitchFamily="2" charset="-78"/>
              </a:endParaRPr>
            </a:p>
          </p:txBody>
        </p:sp>
        <p:sp>
          <p:nvSpPr>
            <p:cNvPr id="56" name="Freeform 10">
              <a:extLst>
                <a:ext uri="{FF2B5EF4-FFF2-40B4-BE49-F238E27FC236}">
                  <a16:creationId xmlns:a16="http://schemas.microsoft.com/office/drawing/2014/main" id="{957B3D3F-ACED-4C0A-91EF-3A890CCDB1CD}"/>
                </a:ext>
              </a:extLst>
            </p:cNvPr>
            <p:cNvSpPr>
              <a:spLocks/>
            </p:cNvSpPr>
            <p:nvPr/>
          </p:nvSpPr>
          <p:spPr bwMode="auto">
            <a:xfrm>
              <a:off x="11904663" y="6340475"/>
              <a:ext cx="119063" cy="76200"/>
            </a:xfrm>
            <a:custGeom>
              <a:avLst/>
              <a:gdLst>
                <a:gd name="T0" fmla="*/ 0 w 83"/>
                <a:gd name="T1" fmla="*/ 3 h 53"/>
                <a:gd name="T2" fmla="*/ 11 w 83"/>
                <a:gd name="T3" fmla="*/ 2 h 53"/>
                <a:gd name="T4" fmla="*/ 60 w 83"/>
                <a:gd name="T5" fmla="*/ 4 h 53"/>
                <a:gd name="T6" fmla="*/ 76 w 83"/>
                <a:gd name="T7" fmla="*/ 12 h 53"/>
                <a:gd name="T8" fmla="*/ 75 w 83"/>
                <a:gd name="T9" fmla="*/ 31 h 53"/>
                <a:gd name="T10" fmla="*/ 39 w 83"/>
                <a:gd name="T11" fmla="*/ 48 h 53"/>
                <a:gd name="T12" fmla="*/ 22 w 83"/>
                <a:gd name="T13" fmla="*/ 53 h 53"/>
                <a:gd name="T14" fmla="*/ 0 w 83"/>
                <a:gd name="T15" fmla="*/ 3 h 5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3" h="53">
                  <a:moveTo>
                    <a:pt x="0" y="3"/>
                  </a:moveTo>
                  <a:cubicBezTo>
                    <a:pt x="4" y="2"/>
                    <a:pt x="7" y="2"/>
                    <a:pt x="11" y="2"/>
                  </a:cubicBezTo>
                  <a:cubicBezTo>
                    <a:pt x="27" y="1"/>
                    <a:pt x="44" y="0"/>
                    <a:pt x="60" y="4"/>
                  </a:cubicBezTo>
                  <a:cubicBezTo>
                    <a:pt x="66" y="6"/>
                    <a:pt x="71" y="8"/>
                    <a:pt x="76" y="12"/>
                  </a:cubicBezTo>
                  <a:cubicBezTo>
                    <a:pt x="83" y="18"/>
                    <a:pt x="83" y="26"/>
                    <a:pt x="75" y="31"/>
                  </a:cubicBezTo>
                  <a:cubicBezTo>
                    <a:pt x="64" y="39"/>
                    <a:pt x="52" y="43"/>
                    <a:pt x="39" y="48"/>
                  </a:cubicBezTo>
                  <a:cubicBezTo>
                    <a:pt x="34" y="49"/>
                    <a:pt x="28" y="51"/>
                    <a:pt x="22" y="53"/>
                  </a:cubicBezTo>
                  <a:cubicBezTo>
                    <a:pt x="18" y="35"/>
                    <a:pt x="11" y="18"/>
                    <a:pt x="0" y="3"/>
                  </a:cubicBezTo>
                  <a:close/>
                </a:path>
              </a:pathLst>
            </a:custGeom>
            <a:solidFill>
              <a:srgbClr val="FFC000"/>
            </a:solidFill>
            <a:ln>
              <a:noFill/>
            </a:ln>
          </p:spPr>
          <p:txBody>
            <a:bodyPr vert="horz" wrap="square" lIns="91440" tIns="45720" rIns="91440" bIns="45720" numCol="1" anchor="t" anchorCtr="0" compatLnSpc="1">
              <a:prstTxWarp prst="textNoShape">
                <a:avLst/>
              </a:prstTxWarp>
            </a:bodyPr>
            <a:lstStyle/>
            <a:p>
              <a:endParaRPr lang="es-PE">
                <a:cs typeface="B Nazanin" panose="00000700000000000000" pitchFamily="2" charset="-78"/>
              </a:endParaRPr>
            </a:p>
          </p:txBody>
        </p:sp>
        <p:sp>
          <p:nvSpPr>
            <p:cNvPr id="57" name="Freeform 11">
              <a:extLst>
                <a:ext uri="{FF2B5EF4-FFF2-40B4-BE49-F238E27FC236}">
                  <a16:creationId xmlns:a16="http://schemas.microsoft.com/office/drawing/2014/main" id="{7FCE8B91-EAD7-488A-82B9-EC71CA48523E}"/>
                </a:ext>
              </a:extLst>
            </p:cNvPr>
            <p:cNvSpPr>
              <a:spLocks/>
            </p:cNvSpPr>
            <p:nvPr/>
          </p:nvSpPr>
          <p:spPr bwMode="auto">
            <a:xfrm>
              <a:off x="11690350" y="6176963"/>
              <a:ext cx="82550" cy="134938"/>
            </a:xfrm>
            <a:custGeom>
              <a:avLst/>
              <a:gdLst>
                <a:gd name="T0" fmla="*/ 1 w 58"/>
                <a:gd name="T1" fmla="*/ 87 h 93"/>
                <a:gd name="T2" fmla="*/ 20 w 58"/>
                <a:gd name="T3" fmla="*/ 33 h 93"/>
                <a:gd name="T4" fmla="*/ 37 w 58"/>
                <a:gd name="T5" fmla="*/ 9 h 93"/>
                <a:gd name="T6" fmla="*/ 39 w 58"/>
                <a:gd name="T7" fmla="*/ 4 h 93"/>
                <a:gd name="T8" fmla="*/ 46 w 58"/>
                <a:gd name="T9" fmla="*/ 0 h 93"/>
                <a:gd name="T10" fmla="*/ 52 w 58"/>
                <a:gd name="T11" fmla="*/ 2 h 93"/>
                <a:gd name="T12" fmla="*/ 56 w 58"/>
                <a:gd name="T13" fmla="*/ 10 h 93"/>
                <a:gd name="T14" fmla="*/ 46 w 58"/>
                <a:gd name="T15" fmla="*/ 30 h 93"/>
                <a:gd name="T16" fmla="*/ 27 w 58"/>
                <a:gd name="T17" fmla="*/ 57 h 93"/>
                <a:gd name="T18" fmla="*/ 19 w 58"/>
                <a:gd name="T19" fmla="*/ 86 h 93"/>
                <a:gd name="T20" fmla="*/ 16 w 58"/>
                <a:gd name="T21" fmla="*/ 91 h 93"/>
                <a:gd name="T22" fmla="*/ 6 w 58"/>
                <a:gd name="T23" fmla="*/ 92 h 93"/>
                <a:gd name="T24" fmla="*/ 1 w 58"/>
                <a:gd name="T25" fmla="*/ 87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8" h="93">
                  <a:moveTo>
                    <a:pt x="1" y="87"/>
                  </a:moveTo>
                  <a:cubicBezTo>
                    <a:pt x="0" y="67"/>
                    <a:pt x="8" y="49"/>
                    <a:pt x="20" y="33"/>
                  </a:cubicBezTo>
                  <a:cubicBezTo>
                    <a:pt x="26" y="25"/>
                    <a:pt x="31" y="17"/>
                    <a:pt x="37" y="9"/>
                  </a:cubicBezTo>
                  <a:cubicBezTo>
                    <a:pt x="38" y="8"/>
                    <a:pt x="39" y="6"/>
                    <a:pt x="39" y="4"/>
                  </a:cubicBezTo>
                  <a:cubicBezTo>
                    <a:pt x="41" y="1"/>
                    <a:pt x="43" y="0"/>
                    <a:pt x="46" y="0"/>
                  </a:cubicBezTo>
                  <a:cubicBezTo>
                    <a:pt x="48" y="1"/>
                    <a:pt x="50" y="1"/>
                    <a:pt x="52" y="2"/>
                  </a:cubicBezTo>
                  <a:cubicBezTo>
                    <a:pt x="56" y="3"/>
                    <a:pt x="58" y="6"/>
                    <a:pt x="56" y="10"/>
                  </a:cubicBezTo>
                  <a:cubicBezTo>
                    <a:pt x="53" y="17"/>
                    <a:pt x="50" y="23"/>
                    <a:pt x="46" y="30"/>
                  </a:cubicBezTo>
                  <a:cubicBezTo>
                    <a:pt x="40" y="39"/>
                    <a:pt x="33" y="48"/>
                    <a:pt x="27" y="57"/>
                  </a:cubicBezTo>
                  <a:cubicBezTo>
                    <a:pt x="21" y="66"/>
                    <a:pt x="19" y="76"/>
                    <a:pt x="19" y="86"/>
                  </a:cubicBezTo>
                  <a:cubicBezTo>
                    <a:pt x="19" y="89"/>
                    <a:pt x="18" y="90"/>
                    <a:pt x="16" y="91"/>
                  </a:cubicBezTo>
                  <a:cubicBezTo>
                    <a:pt x="12" y="91"/>
                    <a:pt x="9" y="92"/>
                    <a:pt x="6" y="92"/>
                  </a:cubicBezTo>
                  <a:cubicBezTo>
                    <a:pt x="0" y="93"/>
                    <a:pt x="0" y="93"/>
                    <a:pt x="1" y="87"/>
                  </a:cubicBezTo>
                  <a:close/>
                </a:path>
              </a:pathLst>
            </a:custGeom>
            <a:solidFill>
              <a:srgbClr val="FFC000"/>
            </a:solidFill>
            <a:ln>
              <a:noFill/>
            </a:ln>
          </p:spPr>
          <p:txBody>
            <a:bodyPr vert="horz" wrap="square" lIns="91440" tIns="45720" rIns="91440" bIns="45720" numCol="1" anchor="t" anchorCtr="0" compatLnSpc="1">
              <a:prstTxWarp prst="textNoShape">
                <a:avLst/>
              </a:prstTxWarp>
            </a:bodyPr>
            <a:lstStyle/>
            <a:p>
              <a:endParaRPr lang="es-PE">
                <a:cs typeface="B Nazanin" panose="00000700000000000000" pitchFamily="2" charset="-78"/>
              </a:endParaRPr>
            </a:p>
          </p:txBody>
        </p:sp>
      </p:grpSp>
      <p:grpSp>
        <p:nvGrpSpPr>
          <p:cNvPr id="58" name="Grupo 57">
            <a:extLst>
              <a:ext uri="{FF2B5EF4-FFF2-40B4-BE49-F238E27FC236}">
                <a16:creationId xmlns:a16="http://schemas.microsoft.com/office/drawing/2014/main" id="{23A2C7AC-BAA3-4140-9B3E-A3CBABD52143}"/>
              </a:ext>
            </a:extLst>
          </p:cNvPr>
          <p:cNvGrpSpPr/>
          <p:nvPr/>
        </p:nvGrpSpPr>
        <p:grpSpPr>
          <a:xfrm rot="10800000">
            <a:off x="120811" y="6612571"/>
            <a:ext cx="11775915" cy="145782"/>
            <a:chOff x="120811" y="6612571"/>
            <a:chExt cx="11775915" cy="145782"/>
          </a:xfrm>
        </p:grpSpPr>
        <p:cxnSp>
          <p:nvCxnSpPr>
            <p:cNvPr id="59" name="Conector recto 58">
              <a:extLst>
                <a:ext uri="{FF2B5EF4-FFF2-40B4-BE49-F238E27FC236}">
                  <a16:creationId xmlns:a16="http://schemas.microsoft.com/office/drawing/2014/main" id="{9E5F510A-D197-4A32-97EF-2444151593B2}"/>
                </a:ext>
              </a:extLst>
            </p:cNvPr>
            <p:cNvCxnSpPr>
              <a:cxnSpLocks/>
            </p:cNvCxnSpPr>
            <p:nvPr/>
          </p:nvCxnSpPr>
          <p:spPr>
            <a:xfrm>
              <a:off x="6550702" y="6672530"/>
              <a:ext cx="5346024" cy="0"/>
            </a:xfrm>
            <a:prstGeom prst="line">
              <a:avLst/>
            </a:prstGeom>
            <a:ln w="28575">
              <a:solidFill>
                <a:schemeClr val="accent3">
                  <a:lumMod val="75000"/>
                </a:schemeClr>
              </a:solidFill>
              <a:prstDash val="dash"/>
            </a:ln>
          </p:spPr>
          <p:style>
            <a:lnRef idx="1">
              <a:schemeClr val="accent1"/>
            </a:lnRef>
            <a:fillRef idx="0">
              <a:schemeClr val="accent1"/>
            </a:fillRef>
            <a:effectRef idx="0">
              <a:schemeClr val="accent1"/>
            </a:effectRef>
            <a:fontRef idx="minor">
              <a:schemeClr val="tx1"/>
            </a:fontRef>
          </p:style>
        </p:cxnSp>
        <p:sp>
          <p:nvSpPr>
            <p:cNvPr id="60" name="Rectángulo 59">
              <a:extLst>
                <a:ext uri="{FF2B5EF4-FFF2-40B4-BE49-F238E27FC236}">
                  <a16:creationId xmlns:a16="http://schemas.microsoft.com/office/drawing/2014/main" id="{15735364-922A-4404-BC59-3097E4EE453E}"/>
                </a:ext>
              </a:extLst>
            </p:cNvPr>
            <p:cNvSpPr/>
            <p:nvPr/>
          </p:nvSpPr>
          <p:spPr>
            <a:xfrm>
              <a:off x="120811" y="6612571"/>
              <a:ext cx="7224369" cy="145782"/>
            </a:xfrm>
            <a:prstGeom prst="rect">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PE">
                <a:cs typeface="B Nazanin" panose="00000700000000000000" pitchFamily="2" charset="-78"/>
              </a:endParaRPr>
            </a:p>
          </p:txBody>
        </p:sp>
      </p:grpSp>
    </p:spTree>
    <p:extLst>
      <p:ext uri="{BB962C8B-B14F-4D97-AF65-F5344CB8AC3E}">
        <p14:creationId xmlns:p14="http://schemas.microsoft.com/office/powerpoint/2010/main" val="4005271684"/>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 name="Rectangle 27">
            <a:extLst>
              <a:ext uri="{FF2B5EF4-FFF2-40B4-BE49-F238E27FC236}">
                <a16:creationId xmlns:a16="http://schemas.microsoft.com/office/drawing/2014/main" id="{9FC5A7B2-E106-4921-9F53-8D7E7A9D74DC}"/>
              </a:ext>
            </a:extLst>
          </p:cNvPr>
          <p:cNvSpPr/>
          <p:nvPr/>
        </p:nvSpPr>
        <p:spPr>
          <a:xfrm>
            <a:off x="0" y="0"/>
            <a:ext cx="3791744" cy="6858000"/>
          </a:xfrm>
          <a:prstGeom prst="rect">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1800">
              <a:cs typeface="B Nazanin" panose="00000700000000000000" pitchFamily="2" charset="-78"/>
            </a:endParaRPr>
          </a:p>
        </p:txBody>
      </p:sp>
      <p:sp>
        <p:nvSpPr>
          <p:cNvPr id="3" name="Title 1">
            <a:extLst>
              <a:ext uri="{FF2B5EF4-FFF2-40B4-BE49-F238E27FC236}">
                <a16:creationId xmlns:a16="http://schemas.microsoft.com/office/drawing/2014/main" id="{DA4B4042-4C28-45EC-903A-C4CEB5DE42B6}"/>
              </a:ext>
            </a:extLst>
          </p:cNvPr>
          <p:cNvSpPr txBox="1">
            <a:spLocks/>
          </p:cNvSpPr>
          <p:nvPr/>
        </p:nvSpPr>
        <p:spPr>
          <a:xfrm>
            <a:off x="377413" y="495476"/>
            <a:ext cx="3113070" cy="1431376"/>
          </a:xfrm>
          <a:prstGeom prst="rect">
            <a:avLst/>
          </a:prstGeom>
        </p:spPr>
        <p:txBody>
          <a:bodyPr anchor="ct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r" rtl="1"/>
            <a:r>
              <a:rPr lang="fa-IR" altLang="ko-KR" sz="4800" dirty="0">
                <a:solidFill>
                  <a:schemeClr val="bg1"/>
                </a:solidFill>
                <a:cs typeface="B Nazanin" panose="00000700000000000000" pitchFamily="2" charset="-78"/>
              </a:rPr>
              <a:t>خدمات ما</a:t>
            </a:r>
            <a:endParaRPr lang="ko-KR" altLang="en-US" sz="4800" dirty="0">
              <a:solidFill>
                <a:schemeClr val="bg1"/>
              </a:solidFill>
              <a:cs typeface="B Nazanin" panose="00000700000000000000" pitchFamily="2" charset="-78"/>
            </a:endParaRPr>
          </a:p>
        </p:txBody>
      </p:sp>
      <p:grpSp>
        <p:nvGrpSpPr>
          <p:cNvPr id="4" name="Group 3">
            <a:extLst>
              <a:ext uri="{FF2B5EF4-FFF2-40B4-BE49-F238E27FC236}">
                <a16:creationId xmlns:a16="http://schemas.microsoft.com/office/drawing/2014/main" id="{792B1FFE-828B-466A-95E3-5529A51599E7}"/>
              </a:ext>
            </a:extLst>
          </p:cNvPr>
          <p:cNvGrpSpPr/>
          <p:nvPr/>
        </p:nvGrpSpPr>
        <p:grpSpPr>
          <a:xfrm>
            <a:off x="5222125" y="748837"/>
            <a:ext cx="2612813" cy="1189643"/>
            <a:chOff x="3059831" y="2116291"/>
            <a:chExt cx="2760888" cy="1013722"/>
          </a:xfrm>
        </p:grpSpPr>
        <p:sp>
          <p:nvSpPr>
            <p:cNvPr id="5" name="TextBox 4">
              <a:extLst>
                <a:ext uri="{FF2B5EF4-FFF2-40B4-BE49-F238E27FC236}">
                  <a16:creationId xmlns:a16="http://schemas.microsoft.com/office/drawing/2014/main" id="{D7587585-D5CF-44DD-AA54-19485A0FD53F}"/>
                </a:ext>
              </a:extLst>
            </p:cNvPr>
            <p:cNvSpPr txBox="1"/>
            <p:nvPr/>
          </p:nvSpPr>
          <p:spPr>
            <a:xfrm>
              <a:off x="3059832" y="2421901"/>
              <a:ext cx="2760887" cy="708112"/>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700000000000000" pitchFamily="2" charset="-78"/>
                </a:rPr>
                <a:t>ارائه پاورپوینت مدرنی را دریافت کنید که به زیبایی طراحی شده است. من امیدوارم و معتقدم که این الگو وقت و پول شما را تامین کند.</a:t>
              </a:r>
              <a:endParaRPr lang="en-US" altLang="ko-KR" sz="1200" dirty="0">
                <a:solidFill>
                  <a:schemeClr val="tx1">
                    <a:lumMod val="75000"/>
                    <a:lumOff val="25000"/>
                  </a:schemeClr>
                </a:solidFill>
                <a:cs typeface="B Nazanin" panose="00000700000000000000" pitchFamily="2" charset="-78"/>
              </a:endParaRPr>
            </a:p>
          </p:txBody>
        </p:sp>
        <p:sp>
          <p:nvSpPr>
            <p:cNvPr id="6" name="TextBox 5">
              <a:extLst>
                <a:ext uri="{FF2B5EF4-FFF2-40B4-BE49-F238E27FC236}">
                  <a16:creationId xmlns:a16="http://schemas.microsoft.com/office/drawing/2014/main" id="{07201BD9-0897-424B-81DA-239C44598E65}"/>
                </a:ext>
              </a:extLst>
            </p:cNvPr>
            <p:cNvSpPr txBox="1"/>
            <p:nvPr/>
          </p:nvSpPr>
          <p:spPr>
            <a:xfrm>
              <a:off x="3059831" y="2116291"/>
              <a:ext cx="2760887" cy="236037"/>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700000000000000" pitchFamily="2" charset="-78"/>
                </a:rPr>
                <a:t>مطالب در اینجا</a:t>
              </a:r>
              <a:endParaRPr lang="ko-KR" altLang="en-US" sz="1200" dirty="0">
                <a:solidFill>
                  <a:schemeClr val="tx1">
                    <a:lumMod val="75000"/>
                    <a:lumOff val="25000"/>
                  </a:schemeClr>
                </a:solidFill>
                <a:cs typeface="B Nazanin" panose="00000700000000000000" pitchFamily="2" charset="-78"/>
              </a:endParaRPr>
            </a:p>
          </p:txBody>
        </p:sp>
      </p:grpSp>
      <p:grpSp>
        <p:nvGrpSpPr>
          <p:cNvPr id="7" name="Group 6">
            <a:extLst>
              <a:ext uri="{FF2B5EF4-FFF2-40B4-BE49-F238E27FC236}">
                <a16:creationId xmlns:a16="http://schemas.microsoft.com/office/drawing/2014/main" id="{04D0F87D-5E44-47BE-8961-6B6043FA238C}"/>
              </a:ext>
            </a:extLst>
          </p:cNvPr>
          <p:cNvGrpSpPr/>
          <p:nvPr/>
        </p:nvGrpSpPr>
        <p:grpSpPr>
          <a:xfrm>
            <a:off x="8877076" y="748836"/>
            <a:ext cx="2612813" cy="1535890"/>
            <a:chOff x="3059831" y="2116291"/>
            <a:chExt cx="2760888" cy="1308767"/>
          </a:xfrm>
        </p:grpSpPr>
        <p:sp>
          <p:nvSpPr>
            <p:cNvPr id="8" name="TextBox 7">
              <a:extLst>
                <a:ext uri="{FF2B5EF4-FFF2-40B4-BE49-F238E27FC236}">
                  <a16:creationId xmlns:a16="http://schemas.microsoft.com/office/drawing/2014/main" id="{7ED4879C-67D3-4E1D-BE5D-52C526C4E2E1}"/>
                </a:ext>
              </a:extLst>
            </p:cNvPr>
            <p:cNvSpPr txBox="1"/>
            <p:nvPr/>
          </p:nvSpPr>
          <p:spPr>
            <a:xfrm>
              <a:off x="3059832" y="2421901"/>
              <a:ext cx="2760887" cy="1003157"/>
            </a:xfrm>
            <a:prstGeom prst="rect">
              <a:avLst/>
            </a:prstGeom>
            <a:noFill/>
          </p:spPr>
          <p:txBody>
            <a:bodyPr wrap="square" rtlCol="0">
              <a:spAutoFit/>
            </a:bodyPr>
            <a:lstStyle/>
            <a:p>
              <a:pPr algn="r" rtl="1">
                <a:lnSpc>
                  <a:spcPct val="150000"/>
                </a:lnSpc>
              </a:pPr>
              <a:r>
                <a:rPr lang="fa-IR" altLang="ko-KR" sz="1200" dirty="0">
                  <a:solidFill>
                    <a:schemeClr val="tx1">
                      <a:lumMod val="75000"/>
                      <a:lumOff val="25000"/>
                    </a:schemeClr>
                  </a:solidFill>
                  <a:cs typeface="B Nazanin" panose="00000700000000000000" pitchFamily="2" charset="-78"/>
                </a:rPr>
                <a:t>ارائه پاورپوینت مدرنی را دریافت کنید که به زیبایی طراحی شده است. من امیدوارم و معتقدم که این الگو وقت و پول شما را تامین کند.</a:t>
              </a:r>
              <a:endParaRPr lang="en-US" altLang="ko-KR" sz="1200" dirty="0">
                <a:solidFill>
                  <a:schemeClr val="tx1">
                    <a:lumMod val="75000"/>
                    <a:lumOff val="25000"/>
                  </a:schemeClr>
                </a:solidFill>
                <a:cs typeface="B Nazanin" panose="00000700000000000000" pitchFamily="2" charset="-78"/>
              </a:endParaRPr>
            </a:p>
          </p:txBody>
        </p:sp>
        <p:sp>
          <p:nvSpPr>
            <p:cNvPr id="9" name="TextBox 8">
              <a:extLst>
                <a:ext uri="{FF2B5EF4-FFF2-40B4-BE49-F238E27FC236}">
                  <a16:creationId xmlns:a16="http://schemas.microsoft.com/office/drawing/2014/main" id="{3157A9CF-3DC3-49DC-94FE-474726A72987}"/>
                </a:ext>
              </a:extLst>
            </p:cNvPr>
            <p:cNvSpPr txBox="1"/>
            <p:nvPr/>
          </p:nvSpPr>
          <p:spPr>
            <a:xfrm>
              <a:off x="3059831" y="2116291"/>
              <a:ext cx="2760887" cy="236037"/>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700000000000000" pitchFamily="2" charset="-78"/>
                </a:rPr>
                <a:t>مطالب در اینجا</a:t>
              </a:r>
              <a:endParaRPr lang="ko-KR" altLang="en-US" sz="1200" dirty="0">
                <a:solidFill>
                  <a:schemeClr val="tx1">
                    <a:lumMod val="75000"/>
                    <a:lumOff val="25000"/>
                  </a:schemeClr>
                </a:solidFill>
                <a:cs typeface="B Nazanin" panose="00000700000000000000" pitchFamily="2" charset="-78"/>
              </a:endParaRPr>
            </a:p>
          </p:txBody>
        </p:sp>
      </p:grpSp>
      <p:grpSp>
        <p:nvGrpSpPr>
          <p:cNvPr id="10" name="Group 9">
            <a:extLst>
              <a:ext uri="{FF2B5EF4-FFF2-40B4-BE49-F238E27FC236}">
                <a16:creationId xmlns:a16="http://schemas.microsoft.com/office/drawing/2014/main" id="{61A5B819-19B5-432B-9468-C85E7C91D251}"/>
              </a:ext>
            </a:extLst>
          </p:cNvPr>
          <p:cNvGrpSpPr/>
          <p:nvPr/>
        </p:nvGrpSpPr>
        <p:grpSpPr>
          <a:xfrm>
            <a:off x="5238497" y="2863705"/>
            <a:ext cx="2612813" cy="1189642"/>
            <a:chOff x="3059831" y="2116291"/>
            <a:chExt cx="2760888" cy="1013721"/>
          </a:xfrm>
        </p:grpSpPr>
        <p:sp>
          <p:nvSpPr>
            <p:cNvPr id="11" name="TextBox 10">
              <a:extLst>
                <a:ext uri="{FF2B5EF4-FFF2-40B4-BE49-F238E27FC236}">
                  <a16:creationId xmlns:a16="http://schemas.microsoft.com/office/drawing/2014/main" id="{7C51B4E6-235F-426C-878C-667A807D1457}"/>
                </a:ext>
              </a:extLst>
            </p:cNvPr>
            <p:cNvSpPr txBox="1"/>
            <p:nvPr/>
          </p:nvSpPr>
          <p:spPr>
            <a:xfrm>
              <a:off x="3059832" y="2421901"/>
              <a:ext cx="2760887" cy="708111"/>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700000000000000" pitchFamily="2" charset="-78"/>
                </a:rPr>
                <a:t>ارائه پاورپوینت مدرنی را دریافت کنید که به زیبایی طراحی شده است. من امیدوارم و معتقدم که این الگو وقت و پول شما را تامین کند.</a:t>
              </a:r>
              <a:endParaRPr lang="en-US" altLang="ko-KR" sz="1200" dirty="0">
                <a:solidFill>
                  <a:schemeClr val="tx1">
                    <a:lumMod val="75000"/>
                    <a:lumOff val="25000"/>
                  </a:schemeClr>
                </a:solidFill>
                <a:cs typeface="B Nazanin" panose="00000700000000000000" pitchFamily="2" charset="-78"/>
              </a:endParaRPr>
            </a:p>
          </p:txBody>
        </p:sp>
        <p:sp>
          <p:nvSpPr>
            <p:cNvPr id="12" name="TextBox 11">
              <a:extLst>
                <a:ext uri="{FF2B5EF4-FFF2-40B4-BE49-F238E27FC236}">
                  <a16:creationId xmlns:a16="http://schemas.microsoft.com/office/drawing/2014/main" id="{6F2DAFFB-116F-46F0-9163-7DB933CC9A7D}"/>
                </a:ext>
              </a:extLst>
            </p:cNvPr>
            <p:cNvSpPr txBox="1"/>
            <p:nvPr/>
          </p:nvSpPr>
          <p:spPr>
            <a:xfrm>
              <a:off x="3059831" y="2116291"/>
              <a:ext cx="2760887" cy="236037"/>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700000000000000" pitchFamily="2" charset="-78"/>
                </a:rPr>
                <a:t>مطالب در اینجا</a:t>
              </a:r>
              <a:endParaRPr lang="ko-KR" altLang="en-US" sz="1200" dirty="0">
                <a:solidFill>
                  <a:schemeClr val="tx1">
                    <a:lumMod val="75000"/>
                    <a:lumOff val="25000"/>
                  </a:schemeClr>
                </a:solidFill>
                <a:cs typeface="B Nazanin" panose="00000700000000000000" pitchFamily="2" charset="-78"/>
              </a:endParaRPr>
            </a:p>
          </p:txBody>
        </p:sp>
      </p:grpSp>
      <p:grpSp>
        <p:nvGrpSpPr>
          <p:cNvPr id="13" name="Group 12">
            <a:extLst>
              <a:ext uri="{FF2B5EF4-FFF2-40B4-BE49-F238E27FC236}">
                <a16:creationId xmlns:a16="http://schemas.microsoft.com/office/drawing/2014/main" id="{E9B5BC49-ECF8-45B4-827E-51BCD2002FB0}"/>
              </a:ext>
            </a:extLst>
          </p:cNvPr>
          <p:cNvGrpSpPr/>
          <p:nvPr/>
        </p:nvGrpSpPr>
        <p:grpSpPr>
          <a:xfrm>
            <a:off x="5238498" y="4978573"/>
            <a:ext cx="2612813" cy="1189642"/>
            <a:chOff x="3059831" y="2116291"/>
            <a:chExt cx="2760888" cy="1013721"/>
          </a:xfrm>
        </p:grpSpPr>
        <p:sp>
          <p:nvSpPr>
            <p:cNvPr id="14" name="TextBox 13">
              <a:extLst>
                <a:ext uri="{FF2B5EF4-FFF2-40B4-BE49-F238E27FC236}">
                  <a16:creationId xmlns:a16="http://schemas.microsoft.com/office/drawing/2014/main" id="{12CDE92E-E9C7-4FA4-BA2F-F8DC45D44CCD}"/>
                </a:ext>
              </a:extLst>
            </p:cNvPr>
            <p:cNvSpPr txBox="1"/>
            <p:nvPr/>
          </p:nvSpPr>
          <p:spPr>
            <a:xfrm>
              <a:off x="3059832" y="2421901"/>
              <a:ext cx="2760887" cy="708111"/>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700000000000000" pitchFamily="2" charset="-78"/>
                </a:rPr>
                <a:t>ارائه پاورپوینت مدرنی را دریافت کنید که به زیبایی طراحی شده است. من امیدوارم و معتقدم که این الگو وقت و پول شما را تامین کند.</a:t>
              </a:r>
              <a:endParaRPr lang="en-US" altLang="ko-KR" sz="1200" dirty="0">
                <a:solidFill>
                  <a:schemeClr val="tx1">
                    <a:lumMod val="75000"/>
                    <a:lumOff val="25000"/>
                  </a:schemeClr>
                </a:solidFill>
                <a:cs typeface="B Nazanin" panose="00000700000000000000" pitchFamily="2" charset="-78"/>
              </a:endParaRPr>
            </a:p>
          </p:txBody>
        </p:sp>
        <p:sp>
          <p:nvSpPr>
            <p:cNvPr id="15" name="TextBox 14">
              <a:extLst>
                <a:ext uri="{FF2B5EF4-FFF2-40B4-BE49-F238E27FC236}">
                  <a16:creationId xmlns:a16="http://schemas.microsoft.com/office/drawing/2014/main" id="{70EF9753-4290-47A1-99CB-F306535D9A8B}"/>
                </a:ext>
              </a:extLst>
            </p:cNvPr>
            <p:cNvSpPr txBox="1"/>
            <p:nvPr/>
          </p:nvSpPr>
          <p:spPr>
            <a:xfrm>
              <a:off x="3059831" y="2116291"/>
              <a:ext cx="2760887" cy="236037"/>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700000000000000" pitchFamily="2" charset="-78"/>
                </a:rPr>
                <a:t>مطالب در اینجا</a:t>
              </a:r>
              <a:endParaRPr lang="ko-KR" altLang="en-US" sz="1200" dirty="0">
                <a:solidFill>
                  <a:schemeClr val="tx1">
                    <a:lumMod val="75000"/>
                    <a:lumOff val="25000"/>
                  </a:schemeClr>
                </a:solidFill>
                <a:cs typeface="B Nazanin" panose="00000700000000000000" pitchFamily="2" charset="-78"/>
              </a:endParaRPr>
            </a:p>
          </p:txBody>
        </p:sp>
      </p:grpSp>
      <p:grpSp>
        <p:nvGrpSpPr>
          <p:cNvPr id="16" name="Group 15">
            <a:extLst>
              <a:ext uri="{FF2B5EF4-FFF2-40B4-BE49-F238E27FC236}">
                <a16:creationId xmlns:a16="http://schemas.microsoft.com/office/drawing/2014/main" id="{DA4664F1-CFF9-48F6-A3EE-6FFF42C73390}"/>
              </a:ext>
            </a:extLst>
          </p:cNvPr>
          <p:cNvGrpSpPr/>
          <p:nvPr/>
        </p:nvGrpSpPr>
        <p:grpSpPr>
          <a:xfrm>
            <a:off x="8877076" y="2863704"/>
            <a:ext cx="2612813" cy="1189643"/>
            <a:chOff x="3059831" y="2116291"/>
            <a:chExt cx="2760888" cy="1013722"/>
          </a:xfrm>
        </p:grpSpPr>
        <p:sp>
          <p:nvSpPr>
            <p:cNvPr id="17" name="TextBox 16">
              <a:extLst>
                <a:ext uri="{FF2B5EF4-FFF2-40B4-BE49-F238E27FC236}">
                  <a16:creationId xmlns:a16="http://schemas.microsoft.com/office/drawing/2014/main" id="{AC7D5A12-7114-4F5F-BB74-9E5E174573DA}"/>
                </a:ext>
              </a:extLst>
            </p:cNvPr>
            <p:cNvSpPr txBox="1"/>
            <p:nvPr/>
          </p:nvSpPr>
          <p:spPr>
            <a:xfrm>
              <a:off x="3059832" y="2421901"/>
              <a:ext cx="2760887" cy="708112"/>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700000000000000" pitchFamily="2" charset="-78"/>
                </a:rPr>
                <a:t>ارائه پاورپوینت مدرنی را دریافت کنید که به زیبایی طراحی شده است. من امیدوارم و معتقدم که این الگو وقت و پول شما را تامین کند.</a:t>
              </a:r>
              <a:endParaRPr lang="en-US" altLang="ko-KR" sz="1200" dirty="0">
                <a:solidFill>
                  <a:schemeClr val="tx1">
                    <a:lumMod val="75000"/>
                    <a:lumOff val="25000"/>
                  </a:schemeClr>
                </a:solidFill>
                <a:cs typeface="B Nazanin" panose="00000700000000000000" pitchFamily="2" charset="-78"/>
              </a:endParaRPr>
            </a:p>
          </p:txBody>
        </p:sp>
        <p:sp>
          <p:nvSpPr>
            <p:cNvPr id="18" name="TextBox 17">
              <a:extLst>
                <a:ext uri="{FF2B5EF4-FFF2-40B4-BE49-F238E27FC236}">
                  <a16:creationId xmlns:a16="http://schemas.microsoft.com/office/drawing/2014/main" id="{9FA7400D-78F7-46D4-BF49-2192B35C9C3D}"/>
                </a:ext>
              </a:extLst>
            </p:cNvPr>
            <p:cNvSpPr txBox="1"/>
            <p:nvPr/>
          </p:nvSpPr>
          <p:spPr>
            <a:xfrm>
              <a:off x="3059831" y="2116291"/>
              <a:ext cx="2760887" cy="236037"/>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700000000000000" pitchFamily="2" charset="-78"/>
                </a:rPr>
                <a:t>مطالب در اینجا</a:t>
              </a:r>
              <a:endParaRPr lang="ko-KR" altLang="en-US" sz="1200" dirty="0">
                <a:solidFill>
                  <a:schemeClr val="tx1">
                    <a:lumMod val="75000"/>
                    <a:lumOff val="25000"/>
                  </a:schemeClr>
                </a:solidFill>
                <a:cs typeface="B Nazanin" panose="00000700000000000000" pitchFamily="2" charset="-78"/>
              </a:endParaRPr>
            </a:p>
          </p:txBody>
        </p:sp>
      </p:grpSp>
      <p:grpSp>
        <p:nvGrpSpPr>
          <p:cNvPr id="19" name="Group 18">
            <a:extLst>
              <a:ext uri="{FF2B5EF4-FFF2-40B4-BE49-F238E27FC236}">
                <a16:creationId xmlns:a16="http://schemas.microsoft.com/office/drawing/2014/main" id="{DF9E6E33-9A86-4116-9DF6-2032DD8CF1D3}"/>
              </a:ext>
            </a:extLst>
          </p:cNvPr>
          <p:cNvGrpSpPr/>
          <p:nvPr/>
        </p:nvGrpSpPr>
        <p:grpSpPr>
          <a:xfrm>
            <a:off x="8757009" y="4978573"/>
            <a:ext cx="2732880" cy="1189642"/>
            <a:chOff x="2932959" y="2116291"/>
            <a:chExt cx="2887759" cy="1013721"/>
          </a:xfrm>
        </p:grpSpPr>
        <p:sp>
          <p:nvSpPr>
            <p:cNvPr id="20" name="TextBox 19">
              <a:extLst>
                <a:ext uri="{FF2B5EF4-FFF2-40B4-BE49-F238E27FC236}">
                  <a16:creationId xmlns:a16="http://schemas.microsoft.com/office/drawing/2014/main" id="{3ADE3A76-3111-41E3-AB7B-0C3D1F90C4E7}"/>
                </a:ext>
              </a:extLst>
            </p:cNvPr>
            <p:cNvSpPr txBox="1"/>
            <p:nvPr/>
          </p:nvSpPr>
          <p:spPr>
            <a:xfrm>
              <a:off x="2932959" y="2421901"/>
              <a:ext cx="2760887" cy="708111"/>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700000000000000" pitchFamily="2" charset="-78"/>
                </a:rPr>
                <a:t>ارائه پاورپوینت مدرنی را دریافت کنید که به زیبایی طراحی شده است. من امیدوارم و معتقدم که این الگو وقت و پول شما را تامین کند.</a:t>
              </a:r>
              <a:endParaRPr lang="en-US" altLang="ko-KR" sz="1200" dirty="0">
                <a:solidFill>
                  <a:schemeClr val="tx1">
                    <a:lumMod val="75000"/>
                    <a:lumOff val="25000"/>
                  </a:schemeClr>
                </a:solidFill>
                <a:cs typeface="B Nazanin" panose="00000700000000000000" pitchFamily="2" charset="-78"/>
              </a:endParaRPr>
            </a:p>
          </p:txBody>
        </p:sp>
        <p:sp>
          <p:nvSpPr>
            <p:cNvPr id="21" name="TextBox 20">
              <a:extLst>
                <a:ext uri="{FF2B5EF4-FFF2-40B4-BE49-F238E27FC236}">
                  <a16:creationId xmlns:a16="http://schemas.microsoft.com/office/drawing/2014/main" id="{A7692751-C845-43EC-B7F3-8271C5E22708}"/>
                </a:ext>
              </a:extLst>
            </p:cNvPr>
            <p:cNvSpPr txBox="1"/>
            <p:nvPr/>
          </p:nvSpPr>
          <p:spPr>
            <a:xfrm>
              <a:off x="3059831" y="2116291"/>
              <a:ext cx="2760887" cy="236037"/>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700000000000000" pitchFamily="2" charset="-78"/>
                </a:rPr>
                <a:t>مطالب در اینجا</a:t>
              </a:r>
              <a:endParaRPr lang="ko-KR" altLang="en-US" sz="1200" dirty="0">
                <a:solidFill>
                  <a:schemeClr val="tx1">
                    <a:lumMod val="75000"/>
                    <a:lumOff val="25000"/>
                  </a:schemeClr>
                </a:solidFill>
                <a:cs typeface="B Nazanin" panose="00000700000000000000" pitchFamily="2" charset="-78"/>
              </a:endParaRPr>
            </a:p>
          </p:txBody>
        </p:sp>
      </p:grpSp>
      <p:sp>
        <p:nvSpPr>
          <p:cNvPr id="22" name="Isosceles Triangle 51">
            <a:extLst>
              <a:ext uri="{FF2B5EF4-FFF2-40B4-BE49-F238E27FC236}">
                <a16:creationId xmlns:a16="http://schemas.microsoft.com/office/drawing/2014/main" id="{2FC75051-8624-4216-9E66-9A663202169C}"/>
              </a:ext>
            </a:extLst>
          </p:cNvPr>
          <p:cNvSpPr/>
          <p:nvPr/>
        </p:nvSpPr>
        <p:spPr>
          <a:xfrm>
            <a:off x="4478212" y="4978574"/>
            <a:ext cx="594448" cy="435911"/>
          </a:xfrm>
          <a:custGeom>
            <a:avLst/>
            <a:gdLst/>
            <a:ahLst/>
            <a:cxnLst/>
            <a:rect l="l" t="t" r="r" b="b"/>
            <a:pathLst>
              <a:path w="3240001" h="2375905">
                <a:moveTo>
                  <a:pt x="1974640" y="1379575"/>
                </a:moveTo>
                <a:lnTo>
                  <a:pt x="3240001" y="2375905"/>
                </a:lnTo>
                <a:lnTo>
                  <a:pt x="1" y="2375905"/>
                </a:lnTo>
                <a:lnTo>
                  <a:pt x="1269863" y="1399042"/>
                </a:lnTo>
                <a:lnTo>
                  <a:pt x="1610574" y="1745545"/>
                </a:lnTo>
                <a:close/>
                <a:moveTo>
                  <a:pt x="3240001" y="126952"/>
                </a:moveTo>
                <a:lnTo>
                  <a:pt x="3240001" y="2258912"/>
                </a:lnTo>
                <a:lnTo>
                  <a:pt x="2032457" y="1334195"/>
                </a:lnTo>
                <a:close/>
                <a:moveTo>
                  <a:pt x="0" y="117525"/>
                </a:moveTo>
                <a:lnTo>
                  <a:pt x="1207545" y="1324768"/>
                </a:lnTo>
                <a:lnTo>
                  <a:pt x="0" y="2249485"/>
                </a:lnTo>
                <a:close/>
                <a:moveTo>
                  <a:pt x="0" y="0"/>
                </a:moveTo>
                <a:lnTo>
                  <a:pt x="3240000" y="0"/>
                </a:lnTo>
                <a:lnTo>
                  <a:pt x="1610572" y="1620513"/>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rtl="1"/>
            <a:endParaRPr lang="ko-KR" altLang="en-US" dirty="0">
              <a:cs typeface="B Nazanin" panose="00000700000000000000" pitchFamily="2" charset="-78"/>
            </a:endParaRPr>
          </a:p>
        </p:txBody>
      </p:sp>
      <p:sp>
        <p:nvSpPr>
          <p:cNvPr id="23" name="Rectangle 15">
            <a:extLst>
              <a:ext uri="{FF2B5EF4-FFF2-40B4-BE49-F238E27FC236}">
                <a16:creationId xmlns:a16="http://schemas.microsoft.com/office/drawing/2014/main" id="{8A9A4737-F569-4D7E-864B-4E71141C20EC}"/>
              </a:ext>
            </a:extLst>
          </p:cNvPr>
          <p:cNvSpPr/>
          <p:nvPr/>
        </p:nvSpPr>
        <p:spPr>
          <a:xfrm rot="5400000">
            <a:off x="4487649" y="2864088"/>
            <a:ext cx="575577" cy="574813"/>
          </a:xfrm>
          <a:custGeom>
            <a:avLst/>
            <a:gdLst/>
            <a:ahLst/>
            <a:cxnLst/>
            <a:rect l="l" t="t" r="r" b="b"/>
            <a:pathLst>
              <a:path w="3244313" h="3240000">
                <a:moveTo>
                  <a:pt x="2055482" y="677891"/>
                </a:moveTo>
                <a:lnTo>
                  <a:pt x="2055482" y="209891"/>
                </a:lnTo>
                <a:lnTo>
                  <a:pt x="2919482" y="209891"/>
                </a:lnTo>
                <a:lnTo>
                  <a:pt x="2919482" y="677891"/>
                </a:lnTo>
                <a:close/>
                <a:moveTo>
                  <a:pt x="1695482" y="1397971"/>
                </a:moveTo>
                <a:lnTo>
                  <a:pt x="1695482" y="929971"/>
                </a:lnTo>
                <a:lnTo>
                  <a:pt x="2919482" y="929971"/>
                </a:lnTo>
                <a:lnTo>
                  <a:pt x="2919482" y="1397971"/>
                </a:lnTo>
                <a:close/>
                <a:moveTo>
                  <a:pt x="1335482" y="2118051"/>
                </a:moveTo>
                <a:lnTo>
                  <a:pt x="1335482" y="1650051"/>
                </a:lnTo>
                <a:lnTo>
                  <a:pt x="2919482" y="1650051"/>
                </a:lnTo>
                <a:lnTo>
                  <a:pt x="2919482" y="2118051"/>
                </a:lnTo>
                <a:close/>
                <a:moveTo>
                  <a:pt x="975482" y="2838131"/>
                </a:moveTo>
                <a:lnTo>
                  <a:pt x="975482" y="2370131"/>
                </a:lnTo>
                <a:lnTo>
                  <a:pt x="2919482" y="2370131"/>
                </a:lnTo>
                <a:lnTo>
                  <a:pt x="2919482" y="2838131"/>
                </a:lnTo>
                <a:close/>
                <a:moveTo>
                  <a:pt x="10788" y="2651034"/>
                </a:moveTo>
                <a:lnTo>
                  <a:pt x="1168116" y="646484"/>
                </a:lnTo>
                <a:lnTo>
                  <a:pt x="1038664" y="571745"/>
                </a:lnTo>
                <a:lnTo>
                  <a:pt x="1533856" y="311959"/>
                </a:lnTo>
                <a:lnTo>
                  <a:pt x="1556471" y="870701"/>
                </a:lnTo>
                <a:lnTo>
                  <a:pt x="1427019" y="795962"/>
                </a:lnTo>
                <a:lnTo>
                  <a:pt x="269691" y="2800512"/>
                </a:lnTo>
                <a:close/>
                <a:moveTo>
                  <a:pt x="0" y="3240000"/>
                </a:moveTo>
                <a:lnTo>
                  <a:pt x="0" y="3060000"/>
                </a:lnTo>
                <a:lnTo>
                  <a:pt x="3064313" y="3060000"/>
                </a:lnTo>
                <a:lnTo>
                  <a:pt x="3064313" y="0"/>
                </a:lnTo>
                <a:lnTo>
                  <a:pt x="3244313" y="0"/>
                </a:lnTo>
                <a:lnTo>
                  <a:pt x="3244313" y="3240000"/>
                </a:lnTo>
                <a:lnTo>
                  <a:pt x="3240000" y="3240000"/>
                </a:lnTo>
                <a:lnTo>
                  <a:pt x="3064313" y="324000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rtl="1"/>
            <a:endParaRPr lang="ko-KR" altLang="en-US" dirty="0">
              <a:cs typeface="B Nazanin" panose="00000700000000000000" pitchFamily="2" charset="-78"/>
            </a:endParaRPr>
          </a:p>
        </p:txBody>
      </p:sp>
      <p:sp>
        <p:nvSpPr>
          <p:cNvPr id="24" name="Rounded Rectangle 32">
            <a:extLst>
              <a:ext uri="{FF2B5EF4-FFF2-40B4-BE49-F238E27FC236}">
                <a16:creationId xmlns:a16="http://schemas.microsoft.com/office/drawing/2014/main" id="{5B4FCE6F-2CE3-46E7-959C-849BEFCDD097}"/>
              </a:ext>
            </a:extLst>
          </p:cNvPr>
          <p:cNvSpPr/>
          <p:nvPr/>
        </p:nvSpPr>
        <p:spPr>
          <a:xfrm>
            <a:off x="8146204" y="4978573"/>
            <a:ext cx="575876" cy="575876"/>
          </a:xfrm>
          <a:custGeom>
            <a:avLst/>
            <a:gdLst/>
            <a:ahLst/>
            <a:cxnLst/>
            <a:rect l="l" t="t" r="r" b="b"/>
            <a:pathLst>
              <a:path w="3240000" h="3240000">
                <a:moveTo>
                  <a:pt x="2019696" y="2510955"/>
                </a:moveTo>
                <a:lnTo>
                  <a:pt x="2019696" y="2797359"/>
                </a:lnTo>
                <a:lnTo>
                  <a:pt x="2914589" y="2797359"/>
                </a:lnTo>
                <a:lnTo>
                  <a:pt x="2914589" y="2510955"/>
                </a:lnTo>
                <a:close/>
                <a:moveTo>
                  <a:pt x="2019696" y="2081348"/>
                </a:moveTo>
                <a:lnTo>
                  <a:pt x="2019696" y="2367752"/>
                </a:lnTo>
                <a:lnTo>
                  <a:pt x="2914589" y="2367752"/>
                </a:lnTo>
                <a:lnTo>
                  <a:pt x="2914589" y="2081348"/>
                </a:lnTo>
                <a:close/>
                <a:moveTo>
                  <a:pt x="580710" y="2021703"/>
                </a:moveTo>
                <a:lnTo>
                  <a:pt x="378191" y="2224222"/>
                </a:lnTo>
                <a:lnTo>
                  <a:pt x="593323" y="2439354"/>
                </a:lnTo>
                <a:lnTo>
                  <a:pt x="378191" y="2654485"/>
                </a:lnTo>
                <a:lnTo>
                  <a:pt x="580710" y="2857004"/>
                </a:lnTo>
                <a:lnTo>
                  <a:pt x="795842" y="2641872"/>
                </a:lnTo>
                <a:lnTo>
                  <a:pt x="1010973" y="2857004"/>
                </a:lnTo>
                <a:lnTo>
                  <a:pt x="1213492" y="2654485"/>
                </a:lnTo>
                <a:lnTo>
                  <a:pt x="998360" y="2439354"/>
                </a:lnTo>
                <a:lnTo>
                  <a:pt x="1213492" y="2224222"/>
                </a:lnTo>
                <a:lnTo>
                  <a:pt x="1010973" y="2021703"/>
                </a:lnTo>
                <a:lnTo>
                  <a:pt x="795842" y="2236835"/>
                </a:lnTo>
                <a:close/>
                <a:moveTo>
                  <a:pt x="1656000" y="1656001"/>
                </a:moveTo>
                <a:lnTo>
                  <a:pt x="3240000" y="1656001"/>
                </a:lnTo>
                <a:lnTo>
                  <a:pt x="3240000" y="2699989"/>
                </a:lnTo>
                <a:cubicBezTo>
                  <a:pt x="3240000" y="2998229"/>
                  <a:pt x="2998229" y="3240000"/>
                  <a:pt x="2699989" y="3240000"/>
                </a:cubicBezTo>
                <a:lnTo>
                  <a:pt x="1656000" y="3240000"/>
                </a:lnTo>
                <a:close/>
                <a:moveTo>
                  <a:pt x="0" y="1656001"/>
                </a:moveTo>
                <a:lnTo>
                  <a:pt x="1584000" y="1656001"/>
                </a:lnTo>
                <a:lnTo>
                  <a:pt x="1584000" y="3240000"/>
                </a:lnTo>
                <a:lnTo>
                  <a:pt x="540011" y="3240000"/>
                </a:lnTo>
                <a:cubicBezTo>
                  <a:pt x="241771" y="3240000"/>
                  <a:pt x="0" y="2998229"/>
                  <a:pt x="0" y="2699989"/>
                </a:cubicBezTo>
                <a:close/>
                <a:moveTo>
                  <a:pt x="2467143" y="957859"/>
                </a:moveTo>
                <a:cubicBezTo>
                  <a:pt x="2388055" y="957859"/>
                  <a:pt x="2323941" y="1021973"/>
                  <a:pt x="2323941" y="1101061"/>
                </a:cubicBezTo>
                <a:cubicBezTo>
                  <a:pt x="2323941" y="1180149"/>
                  <a:pt x="2388055" y="1244263"/>
                  <a:pt x="2467143" y="1244263"/>
                </a:cubicBezTo>
                <a:cubicBezTo>
                  <a:pt x="2546231" y="1244263"/>
                  <a:pt x="2610345" y="1180149"/>
                  <a:pt x="2610345" y="1101061"/>
                </a:cubicBezTo>
                <a:cubicBezTo>
                  <a:pt x="2610345" y="1021973"/>
                  <a:pt x="2546231" y="957859"/>
                  <a:pt x="2467143" y="957859"/>
                </a:cubicBezTo>
                <a:close/>
                <a:moveTo>
                  <a:pt x="2019696" y="635775"/>
                </a:moveTo>
                <a:lnTo>
                  <a:pt x="2019696" y="922180"/>
                </a:lnTo>
                <a:lnTo>
                  <a:pt x="2914589" y="922180"/>
                </a:lnTo>
                <a:lnTo>
                  <a:pt x="2914589" y="635775"/>
                </a:lnTo>
                <a:close/>
                <a:moveTo>
                  <a:pt x="652639" y="331531"/>
                </a:moveTo>
                <a:lnTo>
                  <a:pt x="652639" y="635775"/>
                </a:lnTo>
                <a:lnTo>
                  <a:pt x="348395" y="635775"/>
                </a:lnTo>
                <a:lnTo>
                  <a:pt x="348395" y="922180"/>
                </a:lnTo>
                <a:lnTo>
                  <a:pt x="652639" y="922180"/>
                </a:lnTo>
                <a:lnTo>
                  <a:pt x="652639" y="1226424"/>
                </a:lnTo>
                <a:lnTo>
                  <a:pt x="939044" y="1226424"/>
                </a:lnTo>
                <a:lnTo>
                  <a:pt x="939044" y="922180"/>
                </a:lnTo>
                <a:lnTo>
                  <a:pt x="1243288" y="922180"/>
                </a:lnTo>
                <a:lnTo>
                  <a:pt x="1243288" y="635775"/>
                </a:lnTo>
                <a:lnTo>
                  <a:pt x="939044" y="635775"/>
                </a:lnTo>
                <a:lnTo>
                  <a:pt x="939044" y="331531"/>
                </a:lnTo>
                <a:close/>
                <a:moveTo>
                  <a:pt x="2467143" y="313692"/>
                </a:moveTo>
                <a:cubicBezTo>
                  <a:pt x="2388055" y="313692"/>
                  <a:pt x="2323941" y="377806"/>
                  <a:pt x="2323941" y="456894"/>
                </a:cubicBezTo>
                <a:cubicBezTo>
                  <a:pt x="2323941" y="535982"/>
                  <a:pt x="2388055" y="600096"/>
                  <a:pt x="2467143" y="600096"/>
                </a:cubicBezTo>
                <a:cubicBezTo>
                  <a:pt x="2546231" y="600096"/>
                  <a:pt x="2610345" y="535982"/>
                  <a:pt x="2610345" y="456894"/>
                </a:cubicBezTo>
                <a:cubicBezTo>
                  <a:pt x="2610345" y="377806"/>
                  <a:pt x="2546231" y="313692"/>
                  <a:pt x="2467143" y="313692"/>
                </a:cubicBezTo>
                <a:close/>
                <a:moveTo>
                  <a:pt x="540011" y="0"/>
                </a:moveTo>
                <a:lnTo>
                  <a:pt x="2699989" y="0"/>
                </a:lnTo>
                <a:cubicBezTo>
                  <a:pt x="2998229" y="0"/>
                  <a:pt x="3240000" y="241771"/>
                  <a:pt x="3240000" y="540011"/>
                </a:cubicBezTo>
                <a:lnTo>
                  <a:pt x="3240000" y="1584001"/>
                </a:lnTo>
                <a:lnTo>
                  <a:pt x="1656000" y="1584001"/>
                </a:lnTo>
                <a:lnTo>
                  <a:pt x="1656000" y="1"/>
                </a:lnTo>
                <a:lnTo>
                  <a:pt x="1584000" y="1"/>
                </a:lnTo>
                <a:lnTo>
                  <a:pt x="1584000" y="1584001"/>
                </a:lnTo>
                <a:lnTo>
                  <a:pt x="0" y="1584001"/>
                </a:lnTo>
                <a:lnTo>
                  <a:pt x="0" y="540011"/>
                </a:lnTo>
                <a:cubicBezTo>
                  <a:pt x="0" y="241771"/>
                  <a:pt x="241771" y="0"/>
                  <a:pt x="540011" y="0"/>
                </a:cubicBez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rtl="1"/>
            <a:endParaRPr lang="ko-KR" altLang="en-US" dirty="0">
              <a:cs typeface="B Nazanin" panose="00000700000000000000" pitchFamily="2" charset="-78"/>
            </a:endParaRPr>
          </a:p>
        </p:txBody>
      </p:sp>
      <p:sp>
        <p:nvSpPr>
          <p:cNvPr id="25" name="Rounded Rectangle 5">
            <a:extLst>
              <a:ext uri="{FF2B5EF4-FFF2-40B4-BE49-F238E27FC236}">
                <a16:creationId xmlns:a16="http://schemas.microsoft.com/office/drawing/2014/main" id="{56D45E0B-CF02-40DE-9DBC-5527255FE66F}"/>
              </a:ext>
            </a:extLst>
          </p:cNvPr>
          <p:cNvSpPr/>
          <p:nvPr/>
        </p:nvSpPr>
        <p:spPr>
          <a:xfrm flipH="1">
            <a:off x="8084586" y="2863705"/>
            <a:ext cx="699115" cy="576728"/>
          </a:xfrm>
          <a:custGeom>
            <a:avLst/>
            <a:gdLst>
              <a:gd name="connsiteX0" fmla="*/ 1384251 w 3217557"/>
              <a:gd name="connsiteY0" fmla="*/ 661544 h 2702049"/>
              <a:gd name="connsiteX1" fmla="*/ 1574067 w 3217557"/>
              <a:gd name="connsiteY1" fmla="*/ 851360 h 2702049"/>
              <a:gd name="connsiteX2" fmla="*/ 1384251 w 3217557"/>
              <a:gd name="connsiteY2" fmla="*/ 1041176 h 2702049"/>
              <a:gd name="connsiteX3" fmla="*/ 1194435 w 3217557"/>
              <a:gd name="connsiteY3" fmla="*/ 851360 h 2702049"/>
              <a:gd name="connsiteX4" fmla="*/ 1384251 w 3217557"/>
              <a:gd name="connsiteY4" fmla="*/ 661544 h 2702049"/>
              <a:gd name="connsiteX5" fmla="*/ 1993421 w 3217557"/>
              <a:gd name="connsiteY5" fmla="*/ 661544 h 2702049"/>
              <a:gd name="connsiteX6" fmla="*/ 2183237 w 3217557"/>
              <a:gd name="connsiteY6" fmla="*/ 851360 h 2702049"/>
              <a:gd name="connsiteX7" fmla="*/ 1993421 w 3217557"/>
              <a:gd name="connsiteY7" fmla="*/ 1041176 h 2702049"/>
              <a:gd name="connsiteX8" fmla="*/ 1803605 w 3217557"/>
              <a:gd name="connsiteY8" fmla="*/ 851360 h 2702049"/>
              <a:gd name="connsiteX9" fmla="*/ 1993421 w 3217557"/>
              <a:gd name="connsiteY9" fmla="*/ 661544 h 2702049"/>
              <a:gd name="connsiteX10" fmla="*/ 2602591 w 3217557"/>
              <a:gd name="connsiteY10" fmla="*/ 661544 h 2702049"/>
              <a:gd name="connsiteX11" fmla="*/ 2792407 w 3217557"/>
              <a:gd name="connsiteY11" fmla="*/ 851360 h 2702049"/>
              <a:gd name="connsiteX12" fmla="*/ 2602591 w 3217557"/>
              <a:gd name="connsiteY12" fmla="*/ 1041176 h 2702049"/>
              <a:gd name="connsiteX13" fmla="*/ 2412775 w 3217557"/>
              <a:gd name="connsiteY13" fmla="*/ 851360 h 2702049"/>
              <a:gd name="connsiteX14" fmla="*/ 2602591 w 3217557"/>
              <a:gd name="connsiteY14" fmla="*/ 661544 h 2702049"/>
              <a:gd name="connsiteX15" fmla="*/ 677114 w 3217557"/>
              <a:gd name="connsiteY15" fmla="*/ 569491 h 2702049"/>
              <a:gd name="connsiteX16" fmla="*/ 330916 w 3217557"/>
              <a:gd name="connsiteY16" fmla="*/ 569491 h 2702049"/>
              <a:gd name="connsiteX17" fmla="*/ 0 w 3217557"/>
              <a:gd name="connsiteY17" fmla="*/ 900407 h 2702049"/>
              <a:gd name="connsiteX18" fmla="*/ 0 w 3217557"/>
              <a:gd name="connsiteY18" fmla="*/ 1952009 h 2702049"/>
              <a:gd name="connsiteX19" fmla="*/ 330916 w 3217557"/>
              <a:gd name="connsiteY19" fmla="*/ 2282925 h 2702049"/>
              <a:gd name="connsiteX20" fmla="*/ 711670 w 3217557"/>
              <a:gd name="connsiteY20" fmla="*/ 2282925 h 2702049"/>
              <a:gd name="connsiteX21" fmla="*/ 15770 w 3217557"/>
              <a:gd name="connsiteY21" fmla="*/ 2702049 h 2702049"/>
              <a:gd name="connsiteX22" fmla="*/ 1294529 w 3217557"/>
              <a:gd name="connsiteY22" fmla="*/ 2282925 h 2702049"/>
              <a:gd name="connsiteX23" fmla="*/ 2117356 w 3217557"/>
              <a:gd name="connsiteY23" fmla="*/ 2282925 h 2702049"/>
              <a:gd name="connsiteX24" fmla="*/ 2418395 w 3217557"/>
              <a:gd name="connsiteY24" fmla="*/ 2087951 h 2702049"/>
              <a:gd name="connsiteX25" fmla="*/ 1830857 w 3217557"/>
              <a:gd name="connsiteY25" fmla="*/ 1799347 h 2702049"/>
              <a:gd name="connsiteX26" fmla="*/ 1008030 w 3217557"/>
              <a:gd name="connsiteY26" fmla="*/ 1799347 h 2702049"/>
              <a:gd name="connsiteX27" fmla="*/ 677114 w 3217557"/>
              <a:gd name="connsiteY27" fmla="*/ 1468431 h 2702049"/>
              <a:gd name="connsiteX28" fmla="*/ 677114 w 3217557"/>
              <a:gd name="connsiteY28" fmla="*/ 569491 h 2702049"/>
              <a:gd name="connsiteX29" fmla="*/ 2886641 w 3217557"/>
              <a:gd name="connsiteY29" fmla="*/ 0 h 2702049"/>
              <a:gd name="connsiteX30" fmla="*/ 1100201 w 3217557"/>
              <a:gd name="connsiteY30" fmla="*/ 0 h 2702049"/>
              <a:gd name="connsiteX31" fmla="*/ 769285 w 3217557"/>
              <a:gd name="connsiteY31" fmla="*/ 330916 h 2702049"/>
              <a:gd name="connsiteX32" fmla="*/ 769285 w 3217557"/>
              <a:gd name="connsiteY32" fmla="*/ 1382518 h 2702049"/>
              <a:gd name="connsiteX33" fmla="*/ 1100201 w 3217557"/>
              <a:gd name="connsiteY33" fmla="*/ 1713434 h 2702049"/>
              <a:gd name="connsiteX34" fmla="*/ 1923028 w 3217557"/>
              <a:gd name="connsiteY34" fmla="*/ 1713434 h 2702049"/>
              <a:gd name="connsiteX35" fmla="*/ 3078958 w 3217557"/>
              <a:gd name="connsiteY35" fmla="*/ 2077967 h 2702049"/>
              <a:gd name="connsiteX36" fmla="*/ 2505887 w 3217557"/>
              <a:gd name="connsiteY36" fmla="*/ 1713434 h 2702049"/>
              <a:gd name="connsiteX37" fmla="*/ 2886641 w 3217557"/>
              <a:gd name="connsiteY37" fmla="*/ 1713434 h 2702049"/>
              <a:gd name="connsiteX38" fmla="*/ 3217557 w 3217557"/>
              <a:gd name="connsiteY38" fmla="*/ 1382518 h 2702049"/>
              <a:gd name="connsiteX39" fmla="*/ 3217557 w 3217557"/>
              <a:gd name="connsiteY39" fmla="*/ 330916 h 2702049"/>
              <a:gd name="connsiteX40" fmla="*/ 2886641 w 3217557"/>
              <a:gd name="connsiteY40" fmla="*/ 0 h 2702049"/>
              <a:gd name="connsiteX0" fmla="*/ 1384251 w 3217557"/>
              <a:gd name="connsiteY0" fmla="*/ 661544 h 2702049"/>
              <a:gd name="connsiteX1" fmla="*/ 1574067 w 3217557"/>
              <a:gd name="connsiteY1" fmla="*/ 851360 h 2702049"/>
              <a:gd name="connsiteX2" fmla="*/ 1384251 w 3217557"/>
              <a:gd name="connsiteY2" fmla="*/ 1041176 h 2702049"/>
              <a:gd name="connsiteX3" fmla="*/ 1194435 w 3217557"/>
              <a:gd name="connsiteY3" fmla="*/ 851360 h 2702049"/>
              <a:gd name="connsiteX4" fmla="*/ 1384251 w 3217557"/>
              <a:gd name="connsiteY4" fmla="*/ 661544 h 2702049"/>
              <a:gd name="connsiteX5" fmla="*/ 1993421 w 3217557"/>
              <a:gd name="connsiteY5" fmla="*/ 661544 h 2702049"/>
              <a:gd name="connsiteX6" fmla="*/ 2183237 w 3217557"/>
              <a:gd name="connsiteY6" fmla="*/ 851360 h 2702049"/>
              <a:gd name="connsiteX7" fmla="*/ 1993421 w 3217557"/>
              <a:gd name="connsiteY7" fmla="*/ 1041176 h 2702049"/>
              <a:gd name="connsiteX8" fmla="*/ 1803605 w 3217557"/>
              <a:gd name="connsiteY8" fmla="*/ 851360 h 2702049"/>
              <a:gd name="connsiteX9" fmla="*/ 1993421 w 3217557"/>
              <a:gd name="connsiteY9" fmla="*/ 661544 h 2702049"/>
              <a:gd name="connsiteX10" fmla="*/ 2602591 w 3217557"/>
              <a:gd name="connsiteY10" fmla="*/ 661544 h 2702049"/>
              <a:gd name="connsiteX11" fmla="*/ 2792407 w 3217557"/>
              <a:gd name="connsiteY11" fmla="*/ 851360 h 2702049"/>
              <a:gd name="connsiteX12" fmla="*/ 2602591 w 3217557"/>
              <a:gd name="connsiteY12" fmla="*/ 1041176 h 2702049"/>
              <a:gd name="connsiteX13" fmla="*/ 2412775 w 3217557"/>
              <a:gd name="connsiteY13" fmla="*/ 851360 h 2702049"/>
              <a:gd name="connsiteX14" fmla="*/ 2602591 w 3217557"/>
              <a:gd name="connsiteY14" fmla="*/ 661544 h 2702049"/>
              <a:gd name="connsiteX15" fmla="*/ 677114 w 3217557"/>
              <a:gd name="connsiteY15" fmla="*/ 569491 h 2702049"/>
              <a:gd name="connsiteX16" fmla="*/ 330916 w 3217557"/>
              <a:gd name="connsiteY16" fmla="*/ 569491 h 2702049"/>
              <a:gd name="connsiteX17" fmla="*/ 0 w 3217557"/>
              <a:gd name="connsiteY17" fmla="*/ 900407 h 2702049"/>
              <a:gd name="connsiteX18" fmla="*/ 0 w 3217557"/>
              <a:gd name="connsiteY18" fmla="*/ 1952009 h 2702049"/>
              <a:gd name="connsiteX19" fmla="*/ 330916 w 3217557"/>
              <a:gd name="connsiteY19" fmla="*/ 2282925 h 2702049"/>
              <a:gd name="connsiteX20" fmla="*/ 711670 w 3217557"/>
              <a:gd name="connsiteY20" fmla="*/ 2282925 h 2702049"/>
              <a:gd name="connsiteX21" fmla="*/ 15770 w 3217557"/>
              <a:gd name="connsiteY21" fmla="*/ 2702049 h 2702049"/>
              <a:gd name="connsiteX22" fmla="*/ 1294529 w 3217557"/>
              <a:gd name="connsiteY22" fmla="*/ 2282925 h 2702049"/>
              <a:gd name="connsiteX23" fmla="*/ 2117356 w 3217557"/>
              <a:gd name="connsiteY23" fmla="*/ 2282925 h 2702049"/>
              <a:gd name="connsiteX24" fmla="*/ 2418395 w 3217557"/>
              <a:gd name="connsiteY24" fmla="*/ 2087951 h 2702049"/>
              <a:gd name="connsiteX25" fmla="*/ 1830857 w 3217557"/>
              <a:gd name="connsiteY25" fmla="*/ 1799347 h 2702049"/>
              <a:gd name="connsiteX26" fmla="*/ 1008030 w 3217557"/>
              <a:gd name="connsiteY26" fmla="*/ 1799347 h 2702049"/>
              <a:gd name="connsiteX27" fmla="*/ 677114 w 3217557"/>
              <a:gd name="connsiteY27" fmla="*/ 1468431 h 2702049"/>
              <a:gd name="connsiteX28" fmla="*/ 677114 w 3217557"/>
              <a:gd name="connsiteY28" fmla="*/ 569491 h 2702049"/>
              <a:gd name="connsiteX29" fmla="*/ 2886641 w 3217557"/>
              <a:gd name="connsiteY29" fmla="*/ 0 h 2702049"/>
              <a:gd name="connsiteX30" fmla="*/ 1100201 w 3217557"/>
              <a:gd name="connsiteY30" fmla="*/ 0 h 2702049"/>
              <a:gd name="connsiteX31" fmla="*/ 769285 w 3217557"/>
              <a:gd name="connsiteY31" fmla="*/ 330916 h 2702049"/>
              <a:gd name="connsiteX32" fmla="*/ 769285 w 3217557"/>
              <a:gd name="connsiteY32" fmla="*/ 1382518 h 2702049"/>
              <a:gd name="connsiteX33" fmla="*/ 1100201 w 3217557"/>
              <a:gd name="connsiteY33" fmla="*/ 1713434 h 2702049"/>
              <a:gd name="connsiteX34" fmla="*/ 1923028 w 3217557"/>
              <a:gd name="connsiteY34" fmla="*/ 1713434 h 2702049"/>
              <a:gd name="connsiteX35" fmla="*/ 3078958 w 3217557"/>
              <a:gd name="connsiteY35" fmla="*/ 2077967 h 2702049"/>
              <a:gd name="connsiteX36" fmla="*/ 2505887 w 3217557"/>
              <a:gd name="connsiteY36" fmla="*/ 1713434 h 2702049"/>
              <a:gd name="connsiteX37" fmla="*/ 2886641 w 3217557"/>
              <a:gd name="connsiteY37" fmla="*/ 1713434 h 2702049"/>
              <a:gd name="connsiteX38" fmla="*/ 3217557 w 3217557"/>
              <a:gd name="connsiteY38" fmla="*/ 1382518 h 2702049"/>
              <a:gd name="connsiteX39" fmla="*/ 3217557 w 3217557"/>
              <a:gd name="connsiteY39" fmla="*/ 330916 h 2702049"/>
              <a:gd name="connsiteX40" fmla="*/ 2886641 w 3217557"/>
              <a:gd name="connsiteY40" fmla="*/ 0 h 2702049"/>
              <a:gd name="connsiteX0" fmla="*/ 1384251 w 3217557"/>
              <a:gd name="connsiteY0" fmla="*/ 661544 h 2633810"/>
              <a:gd name="connsiteX1" fmla="*/ 1574067 w 3217557"/>
              <a:gd name="connsiteY1" fmla="*/ 851360 h 2633810"/>
              <a:gd name="connsiteX2" fmla="*/ 1384251 w 3217557"/>
              <a:gd name="connsiteY2" fmla="*/ 1041176 h 2633810"/>
              <a:gd name="connsiteX3" fmla="*/ 1194435 w 3217557"/>
              <a:gd name="connsiteY3" fmla="*/ 851360 h 2633810"/>
              <a:gd name="connsiteX4" fmla="*/ 1384251 w 3217557"/>
              <a:gd name="connsiteY4" fmla="*/ 661544 h 2633810"/>
              <a:gd name="connsiteX5" fmla="*/ 1993421 w 3217557"/>
              <a:gd name="connsiteY5" fmla="*/ 661544 h 2633810"/>
              <a:gd name="connsiteX6" fmla="*/ 2183237 w 3217557"/>
              <a:gd name="connsiteY6" fmla="*/ 851360 h 2633810"/>
              <a:gd name="connsiteX7" fmla="*/ 1993421 w 3217557"/>
              <a:gd name="connsiteY7" fmla="*/ 1041176 h 2633810"/>
              <a:gd name="connsiteX8" fmla="*/ 1803605 w 3217557"/>
              <a:gd name="connsiteY8" fmla="*/ 851360 h 2633810"/>
              <a:gd name="connsiteX9" fmla="*/ 1993421 w 3217557"/>
              <a:gd name="connsiteY9" fmla="*/ 661544 h 2633810"/>
              <a:gd name="connsiteX10" fmla="*/ 2602591 w 3217557"/>
              <a:gd name="connsiteY10" fmla="*/ 661544 h 2633810"/>
              <a:gd name="connsiteX11" fmla="*/ 2792407 w 3217557"/>
              <a:gd name="connsiteY11" fmla="*/ 851360 h 2633810"/>
              <a:gd name="connsiteX12" fmla="*/ 2602591 w 3217557"/>
              <a:gd name="connsiteY12" fmla="*/ 1041176 h 2633810"/>
              <a:gd name="connsiteX13" fmla="*/ 2412775 w 3217557"/>
              <a:gd name="connsiteY13" fmla="*/ 851360 h 2633810"/>
              <a:gd name="connsiteX14" fmla="*/ 2602591 w 3217557"/>
              <a:gd name="connsiteY14" fmla="*/ 661544 h 2633810"/>
              <a:gd name="connsiteX15" fmla="*/ 677114 w 3217557"/>
              <a:gd name="connsiteY15" fmla="*/ 569491 h 2633810"/>
              <a:gd name="connsiteX16" fmla="*/ 330916 w 3217557"/>
              <a:gd name="connsiteY16" fmla="*/ 569491 h 2633810"/>
              <a:gd name="connsiteX17" fmla="*/ 0 w 3217557"/>
              <a:gd name="connsiteY17" fmla="*/ 900407 h 2633810"/>
              <a:gd name="connsiteX18" fmla="*/ 0 w 3217557"/>
              <a:gd name="connsiteY18" fmla="*/ 1952009 h 2633810"/>
              <a:gd name="connsiteX19" fmla="*/ 330916 w 3217557"/>
              <a:gd name="connsiteY19" fmla="*/ 2282925 h 2633810"/>
              <a:gd name="connsiteX20" fmla="*/ 711670 w 3217557"/>
              <a:gd name="connsiteY20" fmla="*/ 2282925 h 2633810"/>
              <a:gd name="connsiteX21" fmla="*/ 165895 w 3217557"/>
              <a:gd name="connsiteY21" fmla="*/ 2633810 h 2633810"/>
              <a:gd name="connsiteX22" fmla="*/ 1294529 w 3217557"/>
              <a:gd name="connsiteY22" fmla="*/ 2282925 h 2633810"/>
              <a:gd name="connsiteX23" fmla="*/ 2117356 w 3217557"/>
              <a:gd name="connsiteY23" fmla="*/ 2282925 h 2633810"/>
              <a:gd name="connsiteX24" fmla="*/ 2418395 w 3217557"/>
              <a:gd name="connsiteY24" fmla="*/ 2087951 h 2633810"/>
              <a:gd name="connsiteX25" fmla="*/ 1830857 w 3217557"/>
              <a:gd name="connsiteY25" fmla="*/ 1799347 h 2633810"/>
              <a:gd name="connsiteX26" fmla="*/ 1008030 w 3217557"/>
              <a:gd name="connsiteY26" fmla="*/ 1799347 h 2633810"/>
              <a:gd name="connsiteX27" fmla="*/ 677114 w 3217557"/>
              <a:gd name="connsiteY27" fmla="*/ 1468431 h 2633810"/>
              <a:gd name="connsiteX28" fmla="*/ 677114 w 3217557"/>
              <a:gd name="connsiteY28" fmla="*/ 569491 h 2633810"/>
              <a:gd name="connsiteX29" fmla="*/ 2886641 w 3217557"/>
              <a:gd name="connsiteY29" fmla="*/ 0 h 2633810"/>
              <a:gd name="connsiteX30" fmla="*/ 1100201 w 3217557"/>
              <a:gd name="connsiteY30" fmla="*/ 0 h 2633810"/>
              <a:gd name="connsiteX31" fmla="*/ 769285 w 3217557"/>
              <a:gd name="connsiteY31" fmla="*/ 330916 h 2633810"/>
              <a:gd name="connsiteX32" fmla="*/ 769285 w 3217557"/>
              <a:gd name="connsiteY32" fmla="*/ 1382518 h 2633810"/>
              <a:gd name="connsiteX33" fmla="*/ 1100201 w 3217557"/>
              <a:gd name="connsiteY33" fmla="*/ 1713434 h 2633810"/>
              <a:gd name="connsiteX34" fmla="*/ 1923028 w 3217557"/>
              <a:gd name="connsiteY34" fmla="*/ 1713434 h 2633810"/>
              <a:gd name="connsiteX35" fmla="*/ 3078958 w 3217557"/>
              <a:gd name="connsiteY35" fmla="*/ 2077967 h 2633810"/>
              <a:gd name="connsiteX36" fmla="*/ 2505887 w 3217557"/>
              <a:gd name="connsiteY36" fmla="*/ 1713434 h 2633810"/>
              <a:gd name="connsiteX37" fmla="*/ 2886641 w 3217557"/>
              <a:gd name="connsiteY37" fmla="*/ 1713434 h 2633810"/>
              <a:gd name="connsiteX38" fmla="*/ 3217557 w 3217557"/>
              <a:gd name="connsiteY38" fmla="*/ 1382518 h 2633810"/>
              <a:gd name="connsiteX39" fmla="*/ 3217557 w 3217557"/>
              <a:gd name="connsiteY39" fmla="*/ 330916 h 2633810"/>
              <a:gd name="connsiteX40" fmla="*/ 2886641 w 3217557"/>
              <a:gd name="connsiteY40" fmla="*/ 0 h 2633810"/>
              <a:gd name="connsiteX0" fmla="*/ 1384251 w 3217557"/>
              <a:gd name="connsiteY0" fmla="*/ 661544 h 2633810"/>
              <a:gd name="connsiteX1" fmla="*/ 1574067 w 3217557"/>
              <a:gd name="connsiteY1" fmla="*/ 851360 h 2633810"/>
              <a:gd name="connsiteX2" fmla="*/ 1384251 w 3217557"/>
              <a:gd name="connsiteY2" fmla="*/ 1041176 h 2633810"/>
              <a:gd name="connsiteX3" fmla="*/ 1194435 w 3217557"/>
              <a:gd name="connsiteY3" fmla="*/ 851360 h 2633810"/>
              <a:gd name="connsiteX4" fmla="*/ 1384251 w 3217557"/>
              <a:gd name="connsiteY4" fmla="*/ 661544 h 2633810"/>
              <a:gd name="connsiteX5" fmla="*/ 1993421 w 3217557"/>
              <a:gd name="connsiteY5" fmla="*/ 661544 h 2633810"/>
              <a:gd name="connsiteX6" fmla="*/ 2183237 w 3217557"/>
              <a:gd name="connsiteY6" fmla="*/ 851360 h 2633810"/>
              <a:gd name="connsiteX7" fmla="*/ 1993421 w 3217557"/>
              <a:gd name="connsiteY7" fmla="*/ 1041176 h 2633810"/>
              <a:gd name="connsiteX8" fmla="*/ 1803605 w 3217557"/>
              <a:gd name="connsiteY8" fmla="*/ 851360 h 2633810"/>
              <a:gd name="connsiteX9" fmla="*/ 1993421 w 3217557"/>
              <a:gd name="connsiteY9" fmla="*/ 661544 h 2633810"/>
              <a:gd name="connsiteX10" fmla="*/ 2602591 w 3217557"/>
              <a:gd name="connsiteY10" fmla="*/ 661544 h 2633810"/>
              <a:gd name="connsiteX11" fmla="*/ 2792407 w 3217557"/>
              <a:gd name="connsiteY11" fmla="*/ 851360 h 2633810"/>
              <a:gd name="connsiteX12" fmla="*/ 2602591 w 3217557"/>
              <a:gd name="connsiteY12" fmla="*/ 1041176 h 2633810"/>
              <a:gd name="connsiteX13" fmla="*/ 2412775 w 3217557"/>
              <a:gd name="connsiteY13" fmla="*/ 851360 h 2633810"/>
              <a:gd name="connsiteX14" fmla="*/ 2602591 w 3217557"/>
              <a:gd name="connsiteY14" fmla="*/ 661544 h 2633810"/>
              <a:gd name="connsiteX15" fmla="*/ 677114 w 3217557"/>
              <a:gd name="connsiteY15" fmla="*/ 569491 h 2633810"/>
              <a:gd name="connsiteX16" fmla="*/ 330916 w 3217557"/>
              <a:gd name="connsiteY16" fmla="*/ 569491 h 2633810"/>
              <a:gd name="connsiteX17" fmla="*/ 0 w 3217557"/>
              <a:gd name="connsiteY17" fmla="*/ 900407 h 2633810"/>
              <a:gd name="connsiteX18" fmla="*/ 0 w 3217557"/>
              <a:gd name="connsiteY18" fmla="*/ 1952009 h 2633810"/>
              <a:gd name="connsiteX19" fmla="*/ 330916 w 3217557"/>
              <a:gd name="connsiteY19" fmla="*/ 2282925 h 2633810"/>
              <a:gd name="connsiteX20" fmla="*/ 711670 w 3217557"/>
              <a:gd name="connsiteY20" fmla="*/ 2282925 h 2633810"/>
              <a:gd name="connsiteX21" fmla="*/ 165895 w 3217557"/>
              <a:gd name="connsiteY21" fmla="*/ 2633810 h 2633810"/>
              <a:gd name="connsiteX22" fmla="*/ 1294529 w 3217557"/>
              <a:gd name="connsiteY22" fmla="*/ 2282925 h 2633810"/>
              <a:gd name="connsiteX23" fmla="*/ 2117356 w 3217557"/>
              <a:gd name="connsiteY23" fmla="*/ 2282925 h 2633810"/>
              <a:gd name="connsiteX24" fmla="*/ 2418395 w 3217557"/>
              <a:gd name="connsiteY24" fmla="*/ 2087951 h 2633810"/>
              <a:gd name="connsiteX25" fmla="*/ 1830857 w 3217557"/>
              <a:gd name="connsiteY25" fmla="*/ 1799347 h 2633810"/>
              <a:gd name="connsiteX26" fmla="*/ 1008030 w 3217557"/>
              <a:gd name="connsiteY26" fmla="*/ 1799347 h 2633810"/>
              <a:gd name="connsiteX27" fmla="*/ 677114 w 3217557"/>
              <a:gd name="connsiteY27" fmla="*/ 1468431 h 2633810"/>
              <a:gd name="connsiteX28" fmla="*/ 677114 w 3217557"/>
              <a:gd name="connsiteY28" fmla="*/ 569491 h 2633810"/>
              <a:gd name="connsiteX29" fmla="*/ 2886641 w 3217557"/>
              <a:gd name="connsiteY29" fmla="*/ 0 h 2633810"/>
              <a:gd name="connsiteX30" fmla="*/ 1100201 w 3217557"/>
              <a:gd name="connsiteY30" fmla="*/ 0 h 2633810"/>
              <a:gd name="connsiteX31" fmla="*/ 769285 w 3217557"/>
              <a:gd name="connsiteY31" fmla="*/ 330916 h 2633810"/>
              <a:gd name="connsiteX32" fmla="*/ 769285 w 3217557"/>
              <a:gd name="connsiteY32" fmla="*/ 1382518 h 2633810"/>
              <a:gd name="connsiteX33" fmla="*/ 1100201 w 3217557"/>
              <a:gd name="connsiteY33" fmla="*/ 1713434 h 2633810"/>
              <a:gd name="connsiteX34" fmla="*/ 1923028 w 3217557"/>
              <a:gd name="connsiteY34" fmla="*/ 1713434 h 2633810"/>
              <a:gd name="connsiteX35" fmla="*/ 3078958 w 3217557"/>
              <a:gd name="connsiteY35" fmla="*/ 2077967 h 2633810"/>
              <a:gd name="connsiteX36" fmla="*/ 2505887 w 3217557"/>
              <a:gd name="connsiteY36" fmla="*/ 1713434 h 2633810"/>
              <a:gd name="connsiteX37" fmla="*/ 2886641 w 3217557"/>
              <a:gd name="connsiteY37" fmla="*/ 1713434 h 2633810"/>
              <a:gd name="connsiteX38" fmla="*/ 3217557 w 3217557"/>
              <a:gd name="connsiteY38" fmla="*/ 1382518 h 2633810"/>
              <a:gd name="connsiteX39" fmla="*/ 3217557 w 3217557"/>
              <a:gd name="connsiteY39" fmla="*/ 330916 h 2633810"/>
              <a:gd name="connsiteX40" fmla="*/ 2886641 w 3217557"/>
              <a:gd name="connsiteY40" fmla="*/ 0 h 2633810"/>
              <a:gd name="connsiteX0" fmla="*/ 1384251 w 3217557"/>
              <a:gd name="connsiteY0" fmla="*/ 661544 h 2633810"/>
              <a:gd name="connsiteX1" fmla="*/ 1574067 w 3217557"/>
              <a:gd name="connsiteY1" fmla="*/ 851360 h 2633810"/>
              <a:gd name="connsiteX2" fmla="*/ 1384251 w 3217557"/>
              <a:gd name="connsiteY2" fmla="*/ 1041176 h 2633810"/>
              <a:gd name="connsiteX3" fmla="*/ 1194435 w 3217557"/>
              <a:gd name="connsiteY3" fmla="*/ 851360 h 2633810"/>
              <a:gd name="connsiteX4" fmla="*/ 1384251 w 3217557"/>
              <a:gd name="connsiteY4" fmla="*/ 661544 h 2633810"/>
              <a:gd name="connsiteX5" fmla="*/ 1993421 w 3217557"/>
              <a:gd name="connsiteY5" fmla="*/ 661544 h 2633810"/>
              <a:gd name="connsiteX6" fmla="*/ 2183237 w 3217557"/>
              <a:gd name="connsiteY6" fmla="*/ 851360 h 2633810"/>
              <a:gd name="connsiteX7" fmla="*/ 1993421 w 3217557"/>
              <a:gd name="connsiteY7" fmla="*/ 1041176 h 2633810"/>
              <a:gd name="connsiteX8" fmla="*/ 1803605 w 3217557"/>
              <a:gd name="connsiteY8" fmla="*/ 851360 h 2633810"/>
              <a:gd name="connsiteX9" fmla="*/ 1993421 w 3217557"/>
              <a:gd name="connsiteY9" fmla="*/ 661544 h 2633810"/>
              <a:gd name="connsiteX10" fmla="*/ 2602591 w 3217557"/>
              <a:gd name="connsiteY10" fmla="*/ 661544 h 2633810"/>
              <a:gd name="connsiteX11" fmla="*/ 2792407 w 3217557"/>
              <a:gd name="connsiteY11" fmla="*/ 851360 h 2633810"/>
              <a:gd name="connsiteX12" fmla="*/ 2602591 w 3217557"/>
              <a:gd name="connsiteY12" fmla="*/ 1041176 h 2633810"/>
              <a:gd name="connsiteX13" fmla="*/ 2412775 w 3217557"/>
              <a:gd name="connsiteY13" fmla="*/ 851360 h 2633810"/>
              <a:gd name="connsiteX14" fmla="*/ 2602591 w 3217557"/>
              <a:gd name="connsiteY14" fmla="*/ 661544 h 2633810"/>
              <a:gd name="connsiteX15" fmla="*/ 677114 w 3217557"/>
              <a:gd name="connsiteY15" fmla="*/ 569491 h 2633810"/>
              <a:gd name="connsiteX16" fmla="*/ 330916 w 3217557"/>
              <a:gd name="connsiteY16" fmla="*/ 569491 h 2633810"/>
              <a:gd name="connsiteX17" fmla="*/ 0 w 3217557"/>
              <a:gd name="connsiteY17" fmla="*/ 900407 h 2633810"/>
              <a:gd name="connsiteX18" fmla="*/ 0 w 3217557"/>
              <a:gd name="connsiteY18" fmla="*/ 1952009 h 2633810"/>
              <a:gd name="connsiteX19" fmla="*/ 330916 w 3217557"/>
              <a:gd name="connsiteY19" fmla="*/ 2282925 h 2633810"/>
              <a:gd name="connsiteX20" fmla="*/ 711670 w 3217557"/>
              <a:gd name="connsiteY20" fmla="*/ 2282925 h 2633810"/>
              <a:gd name="connsiteX21" fmla="*/ 165895 w 3217557"/>
              <a:gd name="connsiteY21" fmla="*/ 2633810 h 2633810"/>
              <a:gd name="connsiteX22" fmla="*/ 1294529 w 3217557"/>
              <a:gd name="connsiteY22" fmla="*/ 2282925 h 2633810"/>
              <a:gd name="connsiteX23" fmla="*/ 2117356 w 3217557"/>
              <a:gd name="connsiteY23" fmla="*/ 2282925 h 2633810"/>
              <a:gd name="connsiteX24" fmla="*/ 2418395 w 3217557"/>
              <a:gd name="connsiteY24" fmla="*/ 2087951 h 2633810"/>
              <a:gd name="connsiteX25" fmla="*/ 1830857 w 3217557"/>
              <a:gd name="connsiteY25" fmla="*/ 1799347 h 2633810"/>
              <a:gd name="connsiteX26" fmla="*/ 1008030 w 3217557"/>
              <a:gd name="connsiteY26" fmla="*/ 1799347 h 2633810"/>
              <a:gd name="connsiteX27" fmla="*/ 677114 w 3217557"/>
              <a:gd name="connsiteY27" fmla="*/ 1468431 h 2633810"/>
              <a:gd name="connsiteX28" fmla="*/ 677114 w 3217557"/>
              <a:gd name="connsiteY28" fmla="*/ 569491 h 2633810"/>
              <a:gd name="connsiteX29" fmla="*/ 2886641 w 3217557"/>
              <a:gd name="connsiteY29" fmla="*/ 0 h 2633810"/>
              <a:gd name="connsiteX30" fmla="*/ 1100201 w 3217557"/>
              <a:gd name="connsiteY30" fmla="*/ 0 h 2633810"/>
              <a:gd name="connsiteX31" fmla="*/ 769285 w 3217557"/>
              <a:gd name="connsiteY31" fmla="*/ 330916 h 2633810"/>
              <a:gd name="connsiteX32" fmla="*/ 769285 w 3217557"/>
              <a:gd name="connsiteY32" fmla="*/ 1382518 h 2633810"/>
              <a:gd name="connsiteX33" fmla="*/ 1100201 w 3217557"/>
              <a:gd name="connsiteY33" fmla="*/ 1713434 h 2633810"/>
              <a:gd name="connsiteX34" fmla="*/ 1923028 w 3217557"/>
              <a:gd name="connsiteY34" fmla="*/ 1713434 h 2633810"/>
              <a:gd name="connsiteX35" fmla="*/ 3078958 w 3217557"/>
              <a:gd name="connsiteY35" fmla="*/ 2077967 h 2633810"/>
              <a:gd name="connsiteX36" fmla="*/ 2505887 w 3217557"/>
              <a:gd name="connsiteY36" fmla="*/ 1713434 h 2633810"/>
              <a:gd name="connsiteX37" fmla="*/ 2886641 w 3217557"/>
              <a:gd name="connsiteY37" fmla="*/ 1713434 h 2633810"/>
              <a:gd name="connsiteX38" fmla="*/ 3217557 w 3217557"/>
              <a:gd name="connsiteY38" fmla="*/ 1382518 h 2633810"/>
              <a:gd name="connsiteX39" fmla="*/ 3217557 w 3217557"/>
              <a:gd name="connsiteY39" fmla="*/ 330916 h 2633810"/>
              <a:gd name="connsiteX40" fmla="*/ 2886641 w 3217557"/>
              <a:gd name="connsiteY40" fmla="*/ 0 h 2633810"/>
              <a:gd name="connsiteX0" fmla="*/ 1384251 w 3217557"/>
              <a:gd name="connsiteY0" fmla="*/ 661544 h 2654282"/>
              <a:gd name="connsiteX1" fmla="*/ 1574067 w 3217557"/>
              <a:gd name="connsiteY1" fmla="*/ 851360 h 2654282"/>
              <a:gd name="connsiteX2" fmla="*/ 1384251 w 3217557"/>
              <a:gd name="connsiteY2" fmla="*/ 1041176 h 2654282"/>
              <a:gd name="connsiteX3" fmla="*/ 1194435 w 3217557"/>
              <a:gd name="connsiteY3" fmla="*/ 851360 h 2654282"/>
              <a:gd name="connsiteX4" fmla="*/ 1384251 w 3217557"/>
              <a:gd name="connsiteY4" fmla="*/ 661544 h 2654282"/>
              <a:gd name="connsiteX5" fmla="*/ 1993421 w 3217557"/>
              <a:gd name="connsiteY5" fmla="*/ 661544 h 2654282"/>
              <a:gd name="connsiteX6" fmla="*/ 2183237 w 3217557"/>
              <a:gd name="connsiteY6" fmla="*/ 851360 h 2654282"/>
              <a:gd name="connsiteX7" fmla="*/ 1993421 w 3217557"/>
              <a:gd name="connsiteY7" fmla="*/ 1041176 h 2654282"/>
              <a:gd name="connsiteX8" fmla="*/ 1803605 w 3217557"/>
              <a:gd name="connsiteY8" fmla="*/ 851360 h 2654282"/>
              <a:gd name="connsiteX9" fmla="*/ 1993421 w 3217557"/>
              <a:gd name="connsiteY9" fmla="*/ 661544 h 2654282"/>
              <a:gd name="connsiteX10" fmla="*/ 2602591 w 3217557"/>
              <a:gd name="connsiteY10" fmla="*/ 661544 h 2654282"/>
              <a:gd name="connsiteX11" fmla="*/ 2792407 w 3217557"/>
              <a:gd name="connsiteY11" fmla="*/ 851360 h 2654282"/>
              <a:gd name="connsiteX12" fmla="*/ 2602591 w 3217557"/>
              <a:gd name="connsiteY12" fmla="*/ 1041176 h 2654282"/>
              <a:gd name="connsiteX13" fmla="*/ 2412775 w 3217557"/>
              <a:gd name="connsiteY13" fmla="*/ 851360 h 2654282"/>
              <a:gd name="connsiteX14" fmla="*/ 2602591 w 3217557"/>
              <a:gd name="connsiteY14" fmla="*/ 661544 h 2654282"/>
              <a:gd name="connsiteX15" fmla="*/ 677114 w 3217557"/>
              <a:gd name="connsiteY15" fmla="*/ 569491 h 2654282"/>
              <a:gd name="connsiteX16" fmla="*/ 330916 w 3217557"/>
              <a:gd name="connsiteY16" fmla="*/ 569491 h 2654282"/>
              <a:gd name="connsiteX17" fmla="*/ 0 w 3217557"/>
              <a:gd name="connsiteY17" fmla="*/ 900407 h 2654282"/>
              <a:gd name="connsiteX18" fmla="*/ 0 w 3217557"/>
              <a:gd name="connsiteY18" fmla="*/ 1952009 h 2654282"/>
              <a:gd name="connsiteX19" fmla="*/ 330916 w 3217557"/>
              <a:gd name="connsiteY19" fmla="*/ 2282925 h 2654282"/>
              <a:gd name="connsiteX20" fmla="*/ 711670 w 3217557"/>
              <a:gd name="connsiteY20" fmla="*/ 2282925 h 2654282"/>
              <a:gd name="connsiteX21" fmla="*/ 275077 w 3217557"/>
              <a:gd name="connsiteY21" fmla="*/ 2654282 h 2654282"/>
              <a:gd name="connsiteX22" fmla="*/ 1294529 w 3217557"/>
              <a:gd name="connsiteY22" fmla="*/ 2282925 h 2654282"/>
              <a:gd name="connsiteX23" fmla="*/ 2117356 w 3217557"/>
              <a:gd name="connsiteY23" fmla="*/ 2282925 h 2654282"/>
              <a:gd name="connsiteX24" fmla="*/ 2418395 w 3217557"/>
              <a:gd name="connsiteY24" fmla="*/ 2087951 h 2654282"/>
              <a:gd name="connsiteX25" fmla="*/ 1830857 w 3217557"/>
              <a:gd name="connsiteY25" fmla="*/ 1799347 h 2654282"/>
              <a:gd name="connsiteX26" fmla="*/ 1008030 w 3217557"/>
              <a:gd name="connsiteY26" fmla="*/ 1799347 h 2654282"/>
              <a:gd name="connsiteX27" fmla="*/ 677114 w 3217557"/>
              <a:gd name="connsiteY27" fmla="*/ 1468431 h 2654282"/>
              <a:gd name="connsiteX28" fmla="*/ 677114 w 3217557"/>
              <a:gd name="connsiteY28" fmla="*/ 569491 h 2654282"/>
              <a:gd name="connsiteX29" fmla="*/ 2886641 w 3217557"/>
              <a:gd name="connsiteY29" fmla="*/ 0 h 2654282"/>
              <a:gd name="connsiteX30" fmla="*/ 1100201 w 3217557"/>
              <a:gd name="connsiteY30" fmla="*/ 0 h 2654282"/>
              <a:gd name="connsiteX31" fmla="*/ 769285 w 3217557"/>
              <a:gd name="connsiteY31" fmla="*/ 330916 h 2654282"/>
              <a:gd name="connsiteX32" fmla="*/ 769285 w 3217557"/>
              <a:gd name="connsiteY32" fmla="*/ 1382518 h 2654282"/>
              <a:gd name="connsiteX33" fmla="*/ 1100201 w 3217557"/>
              <a:gd name="connsiteY33" fmla="*/ 1713434 h 2654282"/>
              <a:gd name="connsiteX34" fmla="*/ 1923028 w 3217557"/>
              <a:gd name="connsiteY34" fmla="*/ 1713434 h 2654282"/>
              <a:gd name="connsiteX35" fmla="*/ 3078958 w 3217557"/>
              <a:gd name="connsiteY35" fmla="*/ 2077967 h 2654282"/>
              <a:gd name="connsiteX36" fmla="*/ 2505887 w 3217557"/>
              <a:gd name="connsiteY36" fmla="*/ 1713434 h 2654282"/>
              <a:gd name="connsiteX37" fmla="*/ 2886641 w 3217557"/>
              <a:gd name="connsiteY37" fmla="*/ 1713434 h 2654282"/>
              <a:gd name="connsiteX38" fmla="*/ 3217557 w 3217557"/>
              <a:gd name="connsiteY38" fmla="*/ 1382518 h 2654282"/>
              <a:gd name="connsiteX39" fmla="*/ 3217557 w 3217557"/>
              <a:gd name="connsiteY39" fmla="*/ 330916 h 2654282"/>
              <a:gd name="connsiteX40" fmla="*/ 2886641 w 3217557"/>
              <a:gd name="connsiteY40" fmla="*/ 0 h 2654282"/>
              <a:gd name="connsiteX0" fmla="*/ 1384251 w 3217557"/>
              <a:gd name="connsiteY0" fmla="*/ 661544 h 2654282"/>
              <a:gd name="connsiteX1" fmla="*/ 1574067 w 3217557"/>
              <a:gd name="connsiteY1" fmla="*/ 851360 h 2654282"/>
              <a:gd name="connsiteX2" fmla="*/ 1384251 w 3217557"/>
              <a:gd name="connsiteY2" fmla="*/ 1041176 h 2654282"/>
              <a:gd name="connsiteX3" fmla="*/ 1194435 w 3217557"/>
              <a:gd name="connsiteY3" fmla="*/ 851360 h 2654282"/>
              <a:gd name="connsiteX4" fmla="*/ 1384251 w 3217557"/>
              <a:gd name="connsiteY4" fmla="*/ 661544 h 2654282"/>
              <a:gd name="connsiteX5" fmla="*/ 1993421 w 3217557"/>
              <a:gd name="connsiteY5" fmla="*/ 661544 h 2654282"/>
              <a:gd name="connsiteX6" fmla="*/ 2183237 w 3217557"/>
              <a:gd name="connsiteY6" fmla="*/ 851360 h 2654282"/>
              <a:gd name="connsiteX7" fmla="*/ 1993421 w 3217557"/>
              <a:gd name="connsiteY7" fmla="*/ 1041176 h 2654282"/>
              <a:gd name="connsiteX8" fmla="*/ 1803605 w 3217557"/>
              <a:gd name="connsiteY8" fmla="*/ 851360 h 2654282"/>
              <a:gd name="connsiteX9" fmla="*/ 1993421 w 3217557"/>
              <a:gd name="connsiteY9" fmla="*/ 661544 h 2654282"/>
              <a:gd name="connsiteX10" fmla="*/ 2602591 w 3217557"/>
              <a:gd name="connsiteY10" fmla="*/ 661544 h 2654282"/>
              <a:gd name="connsiteX11" fmla="*/ 2792407 w 3217557"/>
              <a:gd name="connsiteY11" fmla="*/ 851360 h 2654282"/>
              <a:gd name="connsiteX12" fmla="*/ 2602591 w 3217557"/>
              <a:gd name="connsiteY12" fmla="*/ 1041176 h 2654282"/>
              <a:gd name="connsiteX13" fmla="*/ 2412775 w 3217557"/>
              <a:gd name="connsiteY13" fmla="*/ 851360 h 2654282"/>
              <a:gd name="connsiteX14" fmla="*/ 2602591 w 3217557"/>
              <a:gd name="connsiteY14" fmla="*/ 661544 h 2654282"/>
              <a:gd name="connsiteX15" fmla="*/ 677114 w 3217557"/>
              <a:gd name="connsiteY15" fmla="*/ 569491 h 2654282"/>
              <a:gd name="connsiteX16" fmla="*/ 330916 w 3217557"/>
              <a:gd name="connsiteY16" fmla="*/ 569491 h 2654282"/>
              <a:gd name="connsiteX17" fmla="*/ 0 w 3217557"/>
              <a:gd name="connsiteY17" fmla="*/ 900407 h 2654282"/>
              <a:gd name="connsiteX18" fmla="*/ 0 w 3217557"/>
              <a:gd name="connsiteY18" fmla="*/ 1952009 h 2654282"/>
              <a:gd name="connsiteX19" fmla="*/ 330916 w 3217557"/>
              <a:gd name="connsiteY19" fmla="*/ 2282925 h 2654282"/>
              <a:gd name="connsiteX20" fmla="*/ 711670 w 3217557"/>
              <a:gd name="connsiteY20" fmla="*/ 2282925 h 2654282"/>
              <a:gd name="connsiteX21" fmla="*/ 275077 w 3217557"/>
              <a:gd name="connsiteY21" fmla="*/ 2654282 h 2654282"/>
              <a:gd name="connsiteX22" fmla="*/ 1294529 w 3217557"/>
              <a:gd name="connsiteY22" fmla="*/ 2282925 h 2654282"/>
              <a:gd name="connsiteX23" fmla="*/ 2117356 w 3217557"/>
              <a:gd name="connsiteY23" fmla="*/ 2282925 h 2654282"/>
              <a:gd name="connsiteX24" fmla="*/ 2418395 w 3217557"/>
              <a:gd name="connsiteY24" fmla="*/ 2087951 h 2654282"/>
              <a:gd name="connsiteX25" fmla="*/ 1830857 w 3217557"/>
              <a:gd name="connsiteY25" fmla="*/ 1799347 h 2654282"/>
              <a:gd name="connsiteX26" fmla="*/ 1008030 w 3217557"/>
              <a:gd name="connsiteY26" fmla="*/ 1799347 h 2654282"/>
              <a:gd name="connsiteX27" fmla="*/ 677114 w 3217557"/>
              <a:gd name="connsiteY27" fmla="*/ 1468431 h 2654282"/>
              <a:gd name="connsiteX28" fmla="*/ 677114 w 3217557"/>
              <a:gd name="connsiteY28" fmla="*/ 569491 h 2654282"/>
              <a:gd name="connsiteX29" fmla="*/ 2886641 w 3217557"/>
              <a:gd name="connsiteY29" fmla="*/ 0 h 2654282"/>
              <a:gd name="connsiteX30" fmla="*/ 1100201 w 3217557"/>
              <a:gd name="connsiteY30" fmla="*/ 0 h 2654282"/>
              <a:gd name="connsiteX31" fmla="*/ 769285 w 3217557"/>
              <a:gd name="connsiteY31" fmla="*/ 330916 h 2654282"/>
              <a:gd name="connsiteX32" fmla="*/ 769285 w 3217557"/>
              <a:gd name="connsiteY32" fmla="*/ 1382518 h 2654282"/>
              <a:gd name="connsiteX33" fmla="*/ 1100201 w 3217557"/>
              <a:gd name="connsiteY33" fmla="*/ 1713434 h 2654282"/>
              <a:gd name="connsiteX34" fmla="*/ 1923028 w 3217557"/>
              <a:gd name="connsiteY34" fmla="*/ 1713434 h 2654282"/>
              <a:gd name="connsiteX35" fmla="*/ 3078958 w 3217557"/>
              <a:gd name="connsiteY35" fmla="*/ 2077967 h 2654282"/>
              <a:gd name="connsiteX36" fmla="*/ 2505887 w 3217557"/>
              <a:gd name="connsiteY36" fmla="*/ 1713434 h 2654282"/>
              <a:gd name="connsiteX37" fmla="*/ 2886641 w 3217557"/>
              <a:gd name="connsiteY37" fmla="*/ 1713434 h 2654282"/>
              <a:gd name="connsiteX38" fmla="*/ 3217557 w 3217557"/>
              <a:gd name="connsiteY38" fmla="*/ 1382518 h 2654282"/>
              <a:gd name="connsiteX39" fmla="*/ 3217557 w 3217557"/>
              <a:gd name="connsiteY39" fmla="*/ 330916 h 2654282"/>
              <a:gd name="connsiteX40" fmla="*/ 2886641 w 3217557"/>
              <a:gd name="connsiteY40" fmla="*/ 0 h 2654282"/>
              <a:gd name="connsiteX0" fmla="*/ 1384251 w 3217557"/>
              <a:gd name="connsiteY0" fmla="*/ 661544 h 2654282"/>
              <a:gd name="connsiteX1" fmla="*/ 1574067 w 3217557"/>
              <a:gd name="connsiteY1" fmla="*/ 851360 h 2654282"/>
              <a:gd name="connsiteX2" fmla="*/ 1384251 w 3217557"/>
              <a:gd name="connsiteY2" fmla="*/ 1041176 h 2654282"/>
              <a:gd name="connsiteX3" fmla="*/ 1194435 w 3217557"/>
              <a:gd name="connsiteY3" fmla="*/ 851360 h 2654282"/>
              <a:gd name="connsiteX4" fmla="*/ 1384251 w 3217557"/>
              <a:gd name="connsiteY4" fmla="*/ 661544 h 2654282"/>
              <a:gd name="connsiteX5" fmla="*/ 1993421 w 3217557"/>
              <a:gd name="connsiteY5" fmla="*/ 661544 h 2654282"/>
              <a:gd name="connsiteX6" fmla="*/ 2183237 w 3217557"/>
              <a:gd name="connsiteY6" fmla="*/ 851360 h 2654282"/>
              <a:gd name="connsiteX7" fmla="*/ 1993421 w 3217557"/>
              <a:gd name="connsiteY7" fmla="*/ 1041176 h 2654282"/>
              <a:gd name="connsiteX8" fmla="*/ 1803605 w 3217557"/>
              <a:gd name="connsiteY8" fmla="*/ 851360 h 2654282"/>
              <a:gd name="connsiteX9" fmla="*/ 1993421 w 3217557"/>
              <a:gd name="connsiteY9" fmla="*/ 661544 h 2654282"/>
              <a:gd name="connsiteX10" fmla="*/ 2602591 w 3217557"/>
              <a:gd name="connsiteY10" fmla="*/ 661544 h 2654282"/>
              <a:gd name="connsiteX11" fmla="*/ 2792407 w 3217557"/>
              <a:gd name="connsiteY11" fmla="*/ 851360 h 2654282"/>
              <a:gd name="connsiteX12" fmla="*/ 2602591 w 3217557"/>
              <a:gd name="connsiteY12" fmla="*/ 1041176 h 2654282"/>
              <a:gd name="connsiteX13" fmla="*/ 2412775 w 3217557"/>
              <a:gd name="connsiteY13" fmla="*/ 851360 h 2654282"/>
              <a:gd name="connsiteX14" fmla="*/ 2602591 w 3217557"/>
              <a:gd name="connsiteY14" fmla="*/ 661544 h 2654282"/>
              <a:gd name="connsiteX15" fmla="*/ 677114 w 3217557"/>
              <a:gd name="connsiteY15" fmla="*/ 569491 h 2654282"/>
              <a:gd name="connsiteX16" fmla="*/ 330916 w 3217557"/>
              <a:gd name="connsiteY16" fmla="*/ 569491 h 2654282"/>
              <a:gd name="connsiteX17" fmla="*/ 0 w 3217557"/>
              <a:gd name="connsiteY17" fmla="*/ 900407 h 2654282"/>
              <a:gd name="connsiteX18" fmla="*/ 0 w 3217557"/>
              <a:gd name="connsiteY18" fmla="*/ 1952009 h 2654282"/>
              <a:gd name="connsiteX19" fmla="*/ 330916 w 3217557"/>
              <a:gd name="connsiteY19" fmla="*/ 2282925 h 2654282"/>
              <a:gd name="connsiteX20" fmla="*/ 711670 w 3217557"/>
              <a:gd name="connsiteY20" fmla="*/ 2282925 h 2654282"/>
              <a:gd name="connsiteX21" fmla="*/ 275077 w 3217557"/>
              <a:gd name="connsiteY21" fmla="*/ 2654282 h 2654282"/>
              <a:gd name="connsiteX22" fmla="*/ 1294529 w 3217557"/>
              <a:gd name="connsiteY22" fmla="*/ 2282925 h 2654282"/>
              <a:gd name="connsiteX23" fmla="*/ 2117356 w 3217557"/>
              <a:gd name="connsiteY23" fmla="*/ 2282925 h 2654282"/>
              <a:gd name="connsiteX24" fmla="*/ 2418395 w 3217557"/>
              <a:gd name="connsiteY24" fmla="*/ 2087951 h 2654282"/>
              <a:gd name="connsiteX25" fmla="*/ 1830857 w 3217557"/>
              <a:gd name="connsiteY25" fmla="*/ 1799347 h 2654282"/>
              <a:gd name="connsiteX26" fmla="*/ 1008030 w 3217557"/>
              <a:gd name="connsiteY26" fmla="*/ 1799347 h 2654282"/>
              <a:gd name="connsiteX27" fmla="*/ 677114 w 3217557"/>
              <a:gd name="connsiteY27" fmla="*/ 1468431 h 2654282"/>
              <a:gd name="connsiteX28" fmla="*/ 677114 w 3217557"/>
              <a:gd name="connsiteY28" fmla="*/ 569491 h 2654282"/>
              <a:gd name="connsiteX29" fmla="*/ 2886641 w 3217557"/>
              <a:gd name="connsiteY29" fmla="*/ 0 h 2654282"/>
              <a:gd name="connsiteX30" fmla="*/ 1100201 w 3217557"/>
              <a:gd name="connsiteY30" fmla="*/ 0 h 2654282"/>
              <a:gd name="connsiteX31" fmla="*/ 769285 w 3217557"/>
              <a:gd name="connsiteY31" fmla="*/ 330916 h 2654282"/>
              <a:gd name="connsiteX32" fmla="*/ 769285 w 3217557"/>
              <a:gd name="connsiteY32" fmla="*/ 1382518 h 2654282"/>
              <a:gd name="connsiteX33" fmla="*/ 1100201 w 3217557"/>
              <a:gd name="connsiteY33" fmla="*/ 1713434 h 2654282"/>
              <a:gd name="connsiteX34" fmla="*/ 1923028 w 3217557"/>
              <a:gd name="connsiteY34" fmla="*/ 1713434 h 2654282"/>
              <a:gd name="connsiteX35" fmla="*/ 3078958 w 3217557"/>
              <a:gd name="connsiteY35" fmla="*/ 2077967 h 2654282"/>
              <a:gd name="connsiteX36" fmla="*/ 2505887 w 3217557"/>
              <a:gd name="connsiteY36" fmla="*/ 1713434 h 2654282"/>
              <a:gd name="connsiteX37" fmla="*/ 2886641 w 3217557"/>
              <a:gd name="connsiteY37" fmla="*/ 1713434 h 2654282"/>
              <a:gd name="connsiteX38" fmla="*/ 3217557 w 3217557"/>
              <a:gd name="connsiteY38" fmla="*/ 1382518 h 2654282"/>
              <a:gd name="connsiteX39" fmla="*/ 3217557 w 3217557"/>
              <a:gd name="connsiteY39" fmla="*/ 330916 h 2654282"/>
              <a:gd name="connsiteX40" fmla="*/ 2886641 w 3217557"/>
              <a:gd name="connsiteY40" fmla="*/ 0 h 2654282"/>
              <a:gd name="connsiteX0" fmla="*/ 1384251 w 3217557"/>
              <a:gd name="connsiteY0" fmla="*/ 661544 h 2654282"/>
              <a:gd name="connsiteX1" fmla="*/ 1574067 w 3217557"/>
              <a:gd name="connsiteY1" fmla="*/ 851360 h 2654282"/>
              <a:gd name="connsiteX2" fmla="*/ 1384251 w 3217557"/>
              <a:gd name="connsiteY2" fmla="*/ 1041176 h 2654282"/>
              <a:gd name="connsiteX3" fmla="*/ 1194435 w 3217557"/>
              <a:gd name="connsiteY3" fmla="*/ 851360 h 2654282"/>
              <a:gd name="connsiteX4" fmla="*/ 1384251 w 3217557"/>
              <a:gd name="connsiteY4" fmla="*/ 661544 h 2654282"/>
              <a:gd name="connsiteX5" fmla="*/ 1993421 w 3217557"/>
              <a:gd name="connsiteY5" fmla="*/ 661544 h 2654282"/>
              <a:gd name="connsiteX6" fmla="*/ 2183237 w 3217557"/>
              <a:gd name="connsiteY6" fmla="*/ 851360 h 2654282"/>
              <a:gd name="connsiteX7" fmla="*/ 1993421 w 3217557"/>
              <a:gd name="connsiteY7" fmla="*/ 1041176 h 2654282"/>
              <a:gd name="connsiteX8" fmla="*/ 1803605 w 3217557"/>
              <a:gd name="connsiteY8" fmla="*/ 851360 h 2654282"/>
              <a:gd name="connsiteX9" fmla="*/ 1993421 w 3217557"/>
              <a:gd name="connsiteY9" fmla="*/ 661544 h 2654282"/>
              <a:gd name="connsiteX10" fmla="*/ 2602591 w 3217557"/>
              <a:gd name="connsiteY10" fmla="*/ 661544 h 2654282"/>
              <a:gd name="connsiteX11" fmla="*/ 2792407 w 3217557"/>
              <a:gd name="connsiteY11" fmla="*/ 851360 h 2654282"/>
              <a:gd name="connsiteX12" fmla="*/ 2602591 w 3217557"/>
              <a:gd name="connsiteY12" fmla="*/ 1041176 h 2654282"/>
              <a:gd name="connsiteX13" fmla="*/ 2412775 w 3217557"/>
              <a:gd name="connsiteY13" fmla="*/ 851360 h 2654282"/>
              <a:gd name="connsiteX14" fmla="*/ 2602591 w 3217557"/>
              <a:gd name="connsiteY14" fmla="*/ 661544 h 2654282"/>
              <a:gd name="connsiteX15" fmla="*/ 677114 w 3217557"/>
              <a:gd name="connsiteY15" fmla="*/ 569491 h 2654282"/>
              <a:gd name="connsiteX16" fmla="*/ 330916 w 3217557"/>
              <a:gd name="connsiteY16" fmla="*/ 569491 h 2654282"/>
              <a:gd name="connsiteX17" fmla="*/ 0 w 3217557"/>
              <a:gd name="connsiteY17" fmla="*/ 900407 h 2654282"/>
              <a:gd name="connsiteX18" fmla="*/ 0 w 3217557"/>
              <a:gd name="connsiteY18" fmla="*/ 1952009 h 2654282"/>
              <a:gd name="connsiteX19" fmla="*/ 330916 w 3217557"/>
              <a:gd name="connsiteY19" fmla="*/ 2282925 h 2654282"/>
              <a:gd name="connsiteX20" fmla="*/ 711670 w 3217557"/>
              <a:gd name="connsiteY20" fmla="*/ 2282925 h 2654282"/>
              <a:gd name="connsiteX21" fmla="*/ 275077 w 3217557"/>
              <a:gd name="connsiteY21" fmla="*/ 2654282 h 2654282"/>
              <a:gd name="connsiteX22" fmla="*/ 1294529 w 3217557"/>
              <a:gd name="connsiteY22" fmla="*/ 2282925 h 2654282"/>
              <a:gd name="connsiteX23" fmla="*/ 2117356 w 3217557"/>
              <a:gd name="connsiteY23" fmla="*/ 2282925 h 2654282"/>
              <a:gd name="connsiteX24" fmla="*/ 2418395 w 3217557"/>
              <a:gd name="connsiteY24" fmla="*/ 2087951 h 2654282"/>
              <a:gd name="connsiteX25" fmla="*/ 1830857 w 3217557"/>
              <a:gd name="connsiteY25" fmla="*/ 1799347 h 2654282"/>
              <a:gd name="connsiteX26" fmla="*/ 1008030 w 3217557"/>
              <a:gd name="connsiteY26" fmla="*/ 1799347 h 2654282"/>
              <a:gd name="connsiteX27" fmla="*/ 677114 w 3217557"/>
              <a:gd name="connsiteY27" fmla="*/ 1468431 h 2654282"/>
              <a:gd name="connsiteX28" fmla="*/ 677114 w 3217557"/>
              <a:gd name="connsiteY28" fmla="*/ 569491 h 2654282"/>
              <a:gd name="connsiteX29" fmla="*/ 2886641 w 3217557"/>
              <a:gd name="connsiteY29" fmla="*/ 0 h 2654282"/>
              <a:gd name="connsiteX30" fmla="*/ 1100201 w 3217557"/>
              <a:gd name="connsiteY30" fmla="*/ 0 h 2654282"/>
              <a:gd name="connsiteX31" fmla="*/ 769285 w 3217557"/>
              <a:gd name="connsiteY31" fmla="*/ 330916 h 2654282"/>
              <a:gd name="connsiteX32" fmla="*/ 769285 w 3217557"/>
              <a:gd name="connsiteY32" fmla="*/ 1382518 h 2654282"/>
              <a:gd name="connsiteX33" fmla="*/ 1100201 w 3217557"/>
              <a:gd name="connsiteY33" fmla="*/ 1713434 h 2654282"/>
              <a:gd name="connsiteX34" fmla="*/ 1923028 w 3217557"/>
              <a:gd name="connsiteY34" fmla="*/ 1713434 h 2654282"/>
              <a:gd name="connsiteX35" fmla="*/ 3078958 w 3217557"/>
              <a:gd name="connsiteY35" fmla="*/ 2077967 h 2654282"/>
              <a:gd name="connsiteX36" fmla="*/ 2505887 w 3217557"/>
              <a:gd name="connsiteY36" fmla="*/ 1713434 h 2654282"/>
              <a:gd name="connsiteX37" fmla="*/ 2886641 w 3217557"/>
              <a:gd name="connsiteY37" fmla="*/ 1713434 h 2654282"/>
              <a:gd name="connsiteX38" fmla="*/ 3217557 w 3217557"/>
              <a:gd name="connsiteY38" fmla="*/ 1382518 h 2654282"/>
              <a:gd name="connsiteX39" fmla="*/ 3217557 w 3217557"/>
              <a:gd name="connsiteY39" fmla="*/ 330916 h 2654282"/>
              <a:gd name="connsiteX40" fmla="*/ 2886641 w 3217557"/>
              <a:gd name="connsiteY40" fmla="*/ 0 h 2654282"/>
              <a:gd name="connsiteX0" fmla="*/ 1384251 w 3217557"/>
              <a:gd name="connsiteY0" fmla="*/ 661544 h 2654282"/>
              <a:gd name="connsiteX1" fmla="*/ 1574067 w 3217557"/>
              <a:gd name="connsiteY1" fmla="*/ 851360 h 2654282"/>
              <a:gd name="connsiteX2" fmla="*/ 1384251 w 3217557"/>
              <a:gd name="connsiteY2" fmla="*/ 1041176 h 2654282"/>
              <a:gd name="connsiteX3" fmla="*/ 1194435 w 3217557"/>
              <a:gd name="connsiteY3" fmla="*/ 851360 h 2654282"/>
              <a:gd name="connsiteX4" fmla="*/ 1384251 w 3217557"/>
              <a:gd name="connsiteY4" fmla="*/ 661544 h 2654282"/>
              <a:gd name="connsiteX5" fmla="*/ 1993421 w 3217557"/>
              <a:gd name="connsiteY5" fmla="*/ 661544 h 2654282"/>
              <a:gd name="connsiteX6" fmla="*/ 2183237 w 3217557"/>
              <a:gd name="connsiteY6" fmla="*/ 851360 h 2654282"/>
              <a:gd name="connsiteX7" fmla="*/ 1993421 w 3217557"/>
              <a:gd name="connsiteY7" fmla="*/ 1041176 h 2654282"/>
              <a:gd name="connsiteX8" fmla="*/ 1803605 w 3217557"/>
              <a:gd name="connsiteY8" fmla="*/ 851360 h 2654282"/>
              <a:gd name="connsiteX9" fmla="*/ 1993421 w 3217557"/>
              <a:gd name="connsiteY9" fmla="*/ 661544 h 2654282"/>
              <a:gd name="connsiteX10" fmla="*/ 2602591 w 3217557"/>
              <a:gd name="connsiteY10" fmla="*/ 661544 h 2654282"/>
              <a:gd name="connsiteX11" fmla="*/ 2792407 w 3217557"/>
              <a:gd name="connsiteY11" fmla="*/ 851360 h 2654282"/>
              <a:gd name="connsiteX12" fmla="*/ 2602591 w 3217557"/>
              <a:gd name="connsiteY12" fmla="*/ 1041176 h 2654282"/>
              <a:gd name="connsiteX13" fmla="*/ 2412775 w 3217557"/>
              <a:gd name="connsiteY13" fmla="*/ 851360 h 2654282"/>
              <a:gd name="connsiteX14" fmla="*/ 2602591 w 3217557"/>
              <a:gd name="connsiteY14" fmla="*/ 661544 h 2654282"/>
              <a:gd name="connsiteX15" fmla="*/ 677114 w 3217557"/>
              <a:gd name="connsiteY15" fmla="*/ 569491 h 2654282"/>
              <a:gd name="connsiteX16" fmla="*/ 330916 w 3217557"/>
              <a:gd name="connsiteY16" fmla="*/ 569491 h 2654282"/>
              <a:gd name="connsiteX17" fmla="*/ 0 w 3217557"/>
              <a:gd name="connsiteY17" fmla="*/ 900407 h 2654282"/>
              <a:gd name="connsiteX18" fmla="*/ 0 w 3217557"/>
              <a:gd name="connsiteY18" fmla="*/ 1952009 h 2654282"/>
              <a:gd name="connsiteX19" fmla="*/ 330916 w 3217557"/>
              <a:gd name="connsiteY19" fmla="*/ 2282925 h 2654282"/>
              <a:gd name="connsiteX20" fmla="*/ 711670 w 3217557"/>
              <a:gd name="connsiteY20" fmla="*/ 2282925 h 2654282"/>
              <a:gd name="connsiteX21" fmla="*/ 275077 w 3217557"/>
              <a:gd name="connsiteY21" fmla="*/ 2654282 h 2654282"/>
              <a:gd name="connsiteX22" fmla="*/ 1294529 w 3217557"/>
              <a:gd name="connsiteY22" fmla="*/ 2282925 h 2654282"/>
              <a:gd name="connsiteX23" fmla="*/ 2117356 w 3217557"/>
              <a:gd name="connsiteY23" fmla="*/ 2282925 h 2654282"/>
              <a:gd name="connsiteX24" fmla="*/ 2418395 w 3217557"/>
              <a:gd name="connsiteY24" fmla="*/ 2087951 h 2654282"/>
              <a:gd name="connsiteX25" fmla="*/ 1830857 w 3217557"/>
              <a:gd name="connsiteY25" fmla="*/ 1799347 h 2654282"/>
              <a:gd name="connsiteX26" fmla="*/ 1008030 w 3217557"/>
              <a:gd name="connsiteY26" fmla="*/ 1799347 h 2654282"/>
              <a:gd name="connsiteX27" fmla="*/ 677114 w 3217557"/>
              <a:gd name="connsiteY27" fmla="*/ 1468431 h 2654282"/>
              <a:gd name="connsiteX28" fmla="*/ 677114 w 3217557"/>
              <a:gd name="connsiteY28" fmla="*/ 569491 h 2654282"/>
              <a:gd name="connsiteX29" fmla="*/ 2886641 w 3217557"/>
              <a:gd name="connsiteY29" fmla="*/ 0 h 2654282"/>
              <a:gd name="connsiteX30" fmla="*/ 1100201 w 3217557"/>
              <a:gd name="connsiteY30" fmla="*/ 0 h 2654282"/>
              <a:gd name="connsiteX31" fmla="*/ 769285 w 3217557"/>
              <a:gd name="connsiteY31" fmla="*/ 330916 h 2654282"/>
              <a:gd name="connsiteX32" fmla="*/ 769285 w 3217557"/>
              <a:gd name="connsiteY32" fmla="*/ 1382518 h 2654282"/>
              <a:gd name="connsiteX33" fmla="*/ 1100201 w 3217557"/>
              <a:gd name="connsiteY33" fmla="*/ 1713434 h 2654282"/>
              <a:gd name="connsiteX34" fmla="*/ 1923028 w 3217557"/>
              <a:gd name="connsiteY34" fmla="*/ 1713434 h 2654282"/>
              <a:gd name="connsiteX35" fmla="*/ 3078958 w 3217557"/>
              <a:gd name="connsiteY35" fmla="*/ 2077967 h 2654282"/>
              <a:gd name="connsiteX36" fmla="*/ 2505887 w 3217557"/>
              <a:gd name="connsiteY36" fmla="*/ 1713434 h 2654282"/>
              <a:gd name="connsiteX37" fmla="*/ 2886641 w 3217557"/>
              <a:gd name="connsiteY37" fmla="*/ 1713434 h 2654282"/>
              <a:gd name="connsiteX38" fmla="*/ 3217557 w 3217557"/>
              <a:gd name="connsiteY38" fmla="*/ 1382518 h 2654282"/>
              <a:gd name="connsiteX39" fmla="*/ 3217557 w 3217557"/>
              <a:gd name="connsiteY39" fmla="*/ 330916 h 2654282"/>
              <a:gd name="connsiteX40" fmla="*/ 2886641 w 3217557"/>
              <a:gd name="connsiteY40" fmla="*/ 0 h 26542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3217557" h="2654282">
                <a:moveTo>
                  <a:pt x="1384251" y="661544"/>
                </a:moveTo>
                <a:cubicBezTo>
                  <a:pt x="1489083" y="661544"/>
                  <a:pt x="1574067" y="746528"/>
                  <a:pt x="1574067" y="851360"/>
                </a:cubicBezTo>
                <a:cubicBezTo>
                  <a:pt x="1574067" y="956192"/>
                  <a:pt x="1489083" y="1041176"/>
                  <a:pt x="1384251" y="1041176"/>
                </a:cubicBezTo>
                <a:cubicBezTo>
                  <a:pt x="1279419" y="1041176"/>
                  <a:pt x="1194435" y="956192"/>
                  <a:pt x="1194435" y="851360"/>
                </a:cubicBezTo>
                <a:cubicBezTo>
                  <a:pt x="1194435" y="746528"/>
                  <a:pt x="1279419" y="661544"/>
                  <a:pt x="1384251" y="661544"/>
                </a:cubicBezTo>
                <a:close/>
                <a:moveTo>
                  <a:pt x="1993421" y="661544"/>
                </a:moveTo>
                <a:cubicBezTo>
                  <a:pt x="2098253" y="661544"/>
                  <a:pt x="2183237" y="746528"/>
                  <a:pt x="2183237" y="851360"/>
                </a:cubicBezTo>
                <a:cubicBezTo>
                  <a:pt x="2183237" y="956192"/>
                  <a:pt x="2098253" y="1041176"/>
                  <a:pt x="1993421" y="1041176"/>
                </a:cubicBezTo>
                <a:cubicBezTo>
                  <a:pt x="1888589" y="1041176"/>
                  <a:pt x="1803605" y="956192"/>
                  <a:pt x="1803605" y="851360"/>
                </a:cubicBezTo>
                <a:cubicBezTo>
                  <a:pt x="1803605" y="746528"/>
                  <a:pt x="1888589" y="661544"/>
                  <a:pt x="1993421" y="661544"/>
                </a:cubicBezTo>
                <a:close/>
                <a:moveTo>
                  <a:pt x="2602591" y="661544"/>
                </a:moveTo>
                <a:cubicBezTo>
                  <a:pt x="2707423" y="661544"/>
                  <a:pt x="2792407" y="746528"/>
                  <a:pt x="2792407" y="851360"/>
                </a:cubicBezTo>
                <a:cubicBezTo>
                  <a:pt x="2792407" y="956192"/>
                  <a:pt x="2707423" y="1041176"/>
                  <a:pt x="2602591" y="1041176"/>
                </a:cubicBezTo>
                <a:cubicBezTo>
                  <a:pt x="2497759" y="1041176"/>
                  <a:pt x="2412775" y="956192"/>
                  <a:pt x="2412775" y="851360"/>
                </a:cubicBezTo>
                <a:cubicBezTo>
                  <a:pt x="2412775" y="746528"/>
                  <a:pt x="2497759" y="661544"/>
                  <a:pt x="2602591" y="661544"/>
                </a:cubicBezTo>
                <a:close/>
                <a:moveTo>
                  <a:pt x="677114" y="569491"/>
                </a:moveTo>
                <a:lnTo>
                  <a:pt x="330916" y="569491"/>
                </a:lnTo>
                <a:cubicBezTo>
                  <a:pt x="148156" y="569491"/>
                  <a:pt x="0" y="717647"/>
                  <a:pt x="0" y="900407"/>
                </a:cubicBezTo>
                <a:lnTo>
                  <a:pt x="0" y="1952009"/>
                </a:lnTo>
                <a:cubicBezTo>
                  <a:pt x="0" y="2134769"/>
                  <a:pt x="148156" y="2282925"/>
                  <a:pt x="330916" y="2282925"/>
                </a:cubicBezTo>
                <a:lnTo>
                  <a:pt x="711670" y="2282925"/>
                </a:lnTo>
                <a:cubicBezTo>
                  <a:pt x="639726" y="2394386"/>
                  <a:pt x="647101" y="2475544"/>
                  <a:pt x="275077" y="2654282"/>
                </a:cubicBezTo>
                <a:cubicBezTo>
                  <a:pt x="900998" y="2583693"/>
                  <a:pt x="998412" y="2552618"/>
                  <a:pt x="1294529" y="2282925"/>
                </a:cubicBezTo>
                <a:lnTo>
                  <a:pt x="2117356" y="2282925"/>
                </a:lnTo>
                <a:cubicBezTo>
                  <a:pt x="2251554" y="2282925"/>
                  <a:pt x="2367095" y="2203043"/>
                  <a:pt x="2418395" y="2087951"/>
                </a:cubicBezTo>
                <a:cubicBezTo>
                  <a:pt x="2205538" y="2022975"/>
                  <a:pt x="2032941" y="1932583"/>
                  <a:pt x="1830857" y="1799347"/>
                </a:cubicBezTo>
                <a:lnTo>
                  <a:pt x="1008030" y="1799347"/>
                </a:lnTo>
                <a:cubicBezTo>
                  <a:pt x="825270" y="1799347"/>
                  <a:pt x="677114" y="1651191"/>
                  <a:pt x="677114" y="1468431"/>
                </a:cubicBezTo>
                <a:lnTo>
                  <a:pt x="677114" y="569491"/>
                </a:lnTo>
                <a:close/>
                <a:moveTo>
                  <a:pt x="2886641" y="0"/>
                </a:moveTo>
                <a:lnTo>
                  <a:pt x="1100201" y="0"/>
                </a:lnTo>
                <a:cubicBezTo>
                  <a:pt x="917441" y="0"/>
                  <a:pt x="769285" y="148156"/>
                  <a:pt x="769285" y="330916"/>
                </a:cubicBezTo>
                <a:lnTo>
                  <a:pt x="769285" y="1382518"/>
                </a:lnTo>
                <a:cubicBezTo>
                  <a:pt x="769285" y="1565278"/>
                  <a:pt x="917441" y="1713434"/>
                  <a:pt x="1100201" y="1713434"/>
                </a:cubicBezTo>
                <a:lnTo>
                  <a:pt x="1923028" y="1713434"/>
                </a:lnTo>
                <a:cubicBezTo>
                  <a:pt x="2301032" y="1962656"/>
                  <a:pt x="2453037" y="2007378"/>
                  <a:pt x="3078958" y="2077967"/>
                </a:cubicBezTo>
                <a:cubicBezTo>
                  <a:pt x="2713759" y="1878758"/>
                  <a:pt x="2673367" y="1899957"/>
                  <a:pt x="2505887" y="1713434"/>
                </a:cubicBezTo>
                <a:lnTo>
                  <a:pt x="2886641" y="1713434"/>
                </a:lnTo>
                <a:cubicBezTo>
                  <a:pt x="3069401" y="1713434"/>
                  <a:pt x="3217557" y="1565278"/>
                  <a:pt x="3217557" y="1382518"/>
                </a:cubicBezTo>
                <a:lnTo>
                  <a:pt x="3217557" y="330916"/>
                </a:lnTo>
                <a:cubicBezTo>
                  <a:pt x="3217557" y="148156"/>
                  <a:pt x="3069401" y="0"/>
                  <a:pt x="2886641"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rtl="1"/>
            <a:endParaRPr lang="ko-KR" altLang="en-US" dirty="0">
              <a:cs typeface="B Nazanin" panose="00000700000000000000" pitchFamily="2" charset="-78"/>
            </a:endParaRPr>
          </a:p>
        </p:txBody>
      </p:sp>
      <p:sp>
        <p:nvSpPr>
          <p:cNvPr id="26" name="Oval 21">
            <a:extLst>
              <a:ext uri="{FF2B5EF4-FFF2-40B4-BE49-F238E27FC236}">
                <a16:creationId xmlns:a16="http://schemas.microsoft.com/office/drawing/2014/main" id="{B5BF1D5B-4C94-4BEE-9D4C-CBA79AEA7291}"/>
              </a:ext>
            </a:extLst>
          </p:cNvPr>
          <p:cNvSpPr>
            <a:spLocks noChangeAspect="1"/>
          </p:cNvSpPr>
          <p:nvPr/>
        </p:nvSpPr>
        <p:spPr>
          <a:xfrm>
            <a:off x="4458906" y="748838"/>
            <a:ext cx="633063" cy="638350"/>
          </a:xfrm>
          <a:custGeom>
            <a:avLst/>
            <a:gdLst/>
            <a:ahLst/>
            <a:cxnLst/>
            <a:rect l="l" t="t" r="r" b="b"/>
            <a:pathLst>
              <a:path w="1652142" h="1665940">
                <a:moveTo>
                  <a:pt x="898689" y="548008"/>
                </a:moveTo>
                <a:cubicBezTo>
                  <a:pt x="737950" y="504938"/>
                  <a:pt x="572731" y="600328"/>
                  <a:pt x="529661" y="761066"/>
                </a:cubicBezTo>
                <a:cubicBezTo>
                  <a:pt x="486591" y="921805"/>
                  <a:pt x="581980" y="1087025"/>
                  <a:pt x="742719" y="1130094"/>
                </a:cubicBezTo>
                <a:cubicBezTo>
                  <a:pt x="903458" y="1173164"/>
                  <a:pt x="1068677" y="1077775"/>
                  <a:pt x="1111747" y="917036"/>
                </a:cubicBezTo>
                <a:cubicBezTo>
                  <a:pt x="1154817" y="756297"/>
                  <a:pt x="1059428" y="591077"/>
                  <a:pt x="898689" y="548008"/>
                </a:cubicBezTo>
                <a:close/>
                <a:moveTo>
                  <a:pt x="952303" y="347916"/>
                </a:moveTo>
                <a:cubicBezTo>
                  <a:pt x="1223549" y="420596"/>
                  <a:pt x="1384519" y="699404"/>
                  <a:pt x="1311839" y="970650"/>
                </a:cubicBezTo>
                <a:cubicBezTo>
                  <a:pt x="1239159" y="1241896"/>
                  <a:pt x="960351" y="1402866"/>
                  <a:pt x="689105" y="1330186"/>
                </a:cubicBezTo>
                <a:cubicBezTo>
                  <a:pt x="417859" y="1257506"/>
                  <a:pt x="256889" y="978698"/>
                  <a:pt x="329569" y="707451"/>
                </a:cubicBezTo>
                <a:cubicBezTo>
                  <a:pt x="402249" y="436205"/>
                  <a:pt x="681057" y="275235"/>
                  <a:pt x="952303" y="347916"/>
                </a:cubicBezTo>
                <a:close/>
                <a:moveTo>
                  <a:pt x="971799" y="275155"/>
                </a:moveTo>
                <a:cubicBezTo>
                  <a:pt x="660368" y="191707"/>
                  <a:pt x="340256" y="376524"/>
                  <a:pt x="256808" y="687955"/>
                </a:cubicBezTo>
                <a:cubicBezTo>
                  <a:pt x="173361" y="999387"/>
                  <a:pt x="358178" y="1319499"/>
                  <a:pt x="669609" y="1402947"/>
                </a:cubicBezTo>
                <a:cubicBezTo>
                  <a:pt x="981040" y="1486395"/>
                  <a:pt x="1301152" y="1301577"/>
                  <a:pt x="1384600" y="990146"/>
                </a:cubicBezTo>
                <a:cubicBezTo>
                  <a:pt x="1468047" y="678715"/>
                  <a:pt x="1283230" y="358603"/>
                  <a:pt x="971799" y="275155"/>
                </a:cubicBezTo>
                <a:close/>
                <a:moveTo>
                  <a:pt x="1652142" y="394531"/>
                </a:moveTo>
                <a:lnTo>
                  <a:pt x="1649662" y="403784"/>
                </a:lnTo>
                <a:lnTo>
                  <a:pt x="1647140" y="399895"/>
                </a:lnTo>
                <a:close/>
                <a:moveTo>
                  <a:pt x="1158157" y="65026"/>
                </a:moveTo>
                <a:lnTo>
                  <a:pt x="1154679" y="271718"/>
                </a:lnTo>
                <a:lnTo>
                  <a:pt x="1148331" y="270017"/>
                </a:lnTo>
                <a:cubicBezTo>
                  <a:pt x="1200055" y="299127"/>
                  <a:pt x="1246804" y="334821"/>
                  <a:pt x="1286346" y="377149"/>
                </a:cubicBezTo>
                <a:lnTo>
                  <a:pt x="1470353" y="331395"/>
                </a:lnTo>
                <a:lnTo>
                  <a:pt x="1588305" y="553229"/>
                </a:lnTo>
                <a:lnTo>
                  <a:pt x="1457194" y="671432"/>
                </a:lnTo>
                <a:cubicBezTo>
                  <a:pt x="1473630" y="731297"/>
                  <a:pt x="1481376" y="793983"/>
                  <a:pt x="1478595" y="857704"/>
                </a:cubicBezTo>
                <a:lnTo>
                  <a:pt x="1642362" y="948616"/>
                </a:lnTo>
                <a:lnTo>
                  <a:pt x="1577335" y="1191298"/>
                </a:lnTo>
                <a:lnTo>
                  <a:pt x="1378614" y="1187955"/>
                </a:lnTo>
                <a:cubicBezTo>
                  <a:pt x="1353489" y="1229936"/>
                  <a:pt x="1323048" y="1267799"/>
                  <a:pt x="1288939" y="1301599"/>
                </a:cubicBezTo>
                <a:lnTo>
                  <a:pt x="1354201" y="1471932"/>
                </a:lnTo>
                <a:lnTo>
                  <a:pt x="1148396" y="1616039"/>
                </a:lnTo>
                <a:lnTo>
                  <a:pt x="992294" y="1480516"/>
                </a:lnTo>
                <a:lnTo>
                  <a:pt x="1011291" y="1467215"/>
                </a:lnTo>
                <a:cubicBezTo>
                  <a:pt x="951500" y="1486565"/>
                  <a:pt x="888271" y="1495869"/>
                  <a:pt x="823805" y="1495510"/>
                </a:cubicBezTo>
                <a:lnTo>
                  <a:pt x="729193" y="1665940"/>
                </a:lnTo>
                <a:lnTo>
                  <a:pt x="486511" y="1600914"/>
                </a:lnTo>
                <a:lnTo>
                  <a:pt x="489790" y="1406012"/>
                </a:lnTo>
                <a:cubicBezTo>
                  <a:pt x="438364" y="1376702"/>
                  <a:pt x="391917" y="1340859"/>
                  <a:pt x="352658" y="1298452"/>
                </a:cubicBezTo>
                <a:lnTo>
                  <a:pt x="355803" y="1305197"/>
                </a:lnTo>
                <a:lnTo>
                  <a:pt x="152856" y="1344512"/>
                </a:lnTo>
                <a:lnTo>
                  <a:pt x="46675" y="1116809"/>
                </a:lnTo>
                <a:lnTo>
                  <a:pt x="183929" y="1005520"/>
                </a:lnTo>
                <a:cubicBezTo>
                  <a:pt x="169279" y="951824"/>
                  <a:pt x="161626" y="895865"/>
                  <a:pt x="161615" y="838915"/>
                </a:cubicBezTo>
                <a:lnTo>
                  <a:pt x="0" y="749197"/>
                </a:lnTo>
                <a:lnTo>
                  <a:pt x="65026" y="506515"/>
                </a:lnTo>
                <a:lnTo>
                  <a:pt x="250227" y="509630"/>
                </a:lnTo>
                <a:cubicBezTo>
                  <a:pt x="275353" y="465291"/>
                  <a:pt x="305693" y="424864"/>
                  <a:pt x="340015" y="388679"/>
                </a:cubicBezTo>
                <a:lnTo>
                  <a:pt x="277984" y="197357"/>
                </a:lnTo>
                <a:lnTo>
                  <a:pt x="491050" y="64219"/>
                </a:lnTo>
                <a:lnTo>
                  <a:pt x="639843" y="207726"/>
                </a:lnTo>
                <a:lnTo>
                  <a:pt x="638348" y="208660"/>
                </a:lnTo>
                <a:cubicBezTo>
                  <a:pt x="696840" y="190256"/>
                  <a:pt x="758594" y="181748"/>
                  <a:pt x="821488" y="182440"/>
                </a:cubicBezTo>
                <a:lnTo>
                  <a:pt x="815140" y="180739"/>
                </a:lnTo>
                <a:lnTo>
                  <a:pt x="915476" y="0"/>
                </a:ln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rtl="1"/>
            <a:endParaRPr lang="ko-KR" altLang="en-US" dirty="0">
              <a:cs typeface="B Nazanin" panose="00000700000000000000" pitchFamily="2" charset="-78"/>
            </a:endParaRPr>
          </a:p>
        </p:txBody>
      </p:sp>
      <p:sp>
        <p:nvSpPr>
          <p:cNvPr id="27" name="Rectangle 16">
            <a:extLst>
              <a:ext uri="{FF2B5EF4-FFF2-40B4-BE49-F238E27FC236}">
                <a16:creationId xmlns:a16="http://schemas.microsoft.com/office/drawing/2014/main" id="{82FF6E2B-C765-4007-B165-A00296A7F530}"/>
              </a:ext>
            </a:extLst>
          </p:cNvPr>
          <p:cNvSpPr/>
          <p:nvPr/>
        </p:nvSpPr>
        <p:spPr>
          <a:xfrm>
            <a:off x="8082412" y="748838"/>
            <a:ext cx="703463" cy="462326"/>
          </a:xfrm>
          <a:custGeom>
            <a:avLst/>
            <a:gdLst/>
            <a:ahLst/>
            <a:cxnLst/>
            <a:rect l="l" t="t" r="r" b="b"/>
            <a:pathLst>
              <a:path w="3240006" h="2129375">
                <a:moveTo>
                  <a:pt x="1916836" y="454558"/>
                </a:moveTo>
                <a:cubicBezTo>
                  <a:pt x="2018418" y="454558"/>
                  <a:pt x="2100766" y="536906"/>
                  <a:pt x="2100766" y="638488"/>
                </a:cubicBezTo>
                <a:cubicBezTo>
                  <a:pt x="2100766" y="740070"/>
                  <a:pt x="2018418" y="822418"/>
                  <a:pt x="1916836" y="822418"/>
                </a:cubicBezTo>
                <a:cubicBezTo>
                  <a:pt x="1815254" y="822418"/>
                  <a:pt x="1732906" y="740070"/>
                  <a:pt x="1732906" y="638488"/>
                </a:cubicBezTo>
                <a:cubicBezTo>
                  <a:pt x="1732906" y="536906"/>
                  <a:pt x="1815254" y="454558"/>
                  <a:pt x="1916836" y="454558"/>
                </a:cubicBezTo>
                <a:close/>
                <a:moveTo>
                  <a:pt x="1197545" y="272737"/>
                </a:moveTo>
                <a:lnTo>
                  <a:pt x="1861974" y="1458536"/>
                </a:lnTo>
                <a:lnTo>
                  <a:pt x="2263096" y="848801"/>
                </a:lnTo>
                <a:lnTo>
                  <a:pt x="2919562" y="1846679"/>
                </a:lnTo>
                <a:lnTo>
                  <a:pt x="2079459" y="1846679"/>
                </a:lnTo>
                <a:lnTo>
                  <a:pt x="1606629" y="1846679"/>
                </a:lnTo>
                <a:lnTo>
                  <a:pt x="315630" y="1846679"/>
                </a:lnTo>
                <a:close/>
                <a:moveTo>
                  <a:pt x="180003" y="164687"/>
                </a:moveTo>
                <a:lnTo>
                  <a:pt x="180003" y="1964687"/>
                </a:lnTo>
                <a:lnTo>
                  <a:pt x="3060003" y="1964687"/>
                </a:lnTo>
                <a:lnTo>
                  <a:pt x="3060003" y="164687"/>
                </a:lnTo>
                <a:close/>
                <a:moveTo>
                  <a:pt x="0" y="0"/>
                </a:moveTo>
                <a:lnTo>
                  <a:pt x="3240006" y="0"/>
                </a:lnTo>
                <a:lnTo>
                  <a:pt x="3240006" y="2129375"/>
                </a:lnTo>
                <a:lnTo>
                  <a:pt x="0" y="2129375"/>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rtl="1"/>
            <a:endParaRPr lang="ko-KR" altLang="en-US" dirty="0">
              <a:cs typeface="B Nazanin" panose="00000700000000000000" pitchFamily="2" charset="-78"/>
            </a:endParaRPr>
          </a:p>
        </p:txBody>
      </p:sp>
      <p:grpSp>
        <p:nvGrpSpPr>
          <p:cNvPr id="29" name="Grupo 28">
            <a:extLst>
              <a:ext uri="{FF2B5EF4-FFF2-40B4-BE49-F238E27FC236}">
                <a16:creationId xmlns:a16="http://schemas.microsoft.com/office/drawing/2014/main" id="{5DD1D97F-B06B-4121-9397-B516EB1E6534}"/>
              </a:ext>
            </a:extLst>
          </p:cNvPr>
          <p:cNvGrpSpPr/>
          <p:nvPr/>
        </p:nvGrpSpPr>
        <p:grpSpPr>
          <a:xfrm>
            <a:off x="11145135" y="5900654"/>
            <a:ext cx="736601" cy="617538"/>
            <a:chOff x="11299825" y="6099175"/>
            <a:chExt cx="736601" cy="617538"/>
          </a:xfrm>
        </p:grpSpPr>
        <p:sp>
          <p:nvSpPr>
            <p:cNvPr id="30" name="Freeform 5">
              <a:extLst>
                <a:ext uri="{FF2B5EF4-FFF2-40B4-BE49-F238E27FC236}">
                  <a16:creationId xmlns:a16="http://schemas.microsoft.com/office/drawing/2014/main" id="{FF62134D-9F81-4DE5-B75C-D01BDA01874C}"/>
                </a:ext>
              </a:extLst>
            </p:cNvPr>
            <p:cNvSpPr>
              <a:spLocks/>
            </p:cNvSpPr>
            <p:nvPr/>
          </p:nvSpPr>
          <p:spPr bwMode="auto">
            <a:xfrm>
              <a:off x="11339513" y="6394450"/>
              <a:ext cx="696913" cy="268288"/>
            </a:xfrm>
            <a:custGeom>
              <a:avLst/>
              <a:gdLst>
                <a:gd name="T0" fmla="*/ 220 w 484"/>
                <a:gd name="T1" fmla="*/ 64 h 186"/>
                <a:gd name="T2" fmla="*/ 232 w 484"/>
                <a:gd name="T3" fmla="*/ 118 h 186"/>
                <a:gd name="T4" fmla="*/ 266 w 484"/>
                <a:gd name="T5" fmla="*/ 58 h 186"/>
                <a:gd name="T6" fmla="*/ 269 w 484"/>
                <a:gd name="T7" fmla="*/ 109 h 186"/>
                <a:gd name="T8" fmla="*/ 275 w 484"/>
                <a:gd name="T9" fmla="*/ 62 h 186"/>
                <a:gd name="T10" fmla="*/ 312 w 484"/>
                <a:gd name="T11" fmla="*/ 49 h 186"/>
                <a:gd name="T12" fmla="*/ 323 w 484"/>
                <a:gd name="T13" fmla="*/ 98 h 186"/>
                <a:gd name="T14" fmla="*/ 321 w 484"/>
                <a:gd name="T15" fmla="*/ 51 h 186"/>
                <a:gd name="T16" fmla="*/ 352 w 484"/>
                <a:gd name="T17" fmla="*/ 41 h 186"/>
                <a:gd name="T18" fmla="*/ 356 w 484"/>
                <a:gd name="T19" fmla="*/ 54 h 186"/>
                <a:gd name="T20" fmla="*/ 360 w 484"/>
                <a:gd name="T21" fmla="*/ 90 h 186"/>
                <a:gd name="T22" fmla="*/ 364 w 484"/>
                <a:gd name="T23" fmla="*/ 38 h 186"/>
                <a:gd name="T24" fmla="*/ 396 w 484"/>
                <a:gd name="T25" fmla="*/ 82 h 186"/>
                <a:gd name="T26" fmla="*/ 404 w 484"/>
                <a:gd name="T27" fmla="*/ 72 h 186"/>
                <a:gd name="T28" fmla="*/ 404 w 484"/>
                <a:gd name="T29" fmla="*/ 28 h 186"/>
                <a:gd name="T30" fmla="*/ 432 w 484"/>
                <a:gd name="T31" fmla="*/ 71 h 186"/>
                <a:gd name="T32" fmla="*/ 439 w 484"/>
                <a:gd name="T33" fmla="*/ 17 h 186"/>
                <a:gd name="T34" fmla="*/ 479 w 484"/>
                <a:gd name="T35" fmla="*/ 2 h 186"/>
                <a:gd name="T36" fmla="*/ 480 w 484"/>
                <a:gd name="T37" fmla="*/ 119 h 186"/>
                <a:gd name="T38" fmla="*/ 333 w 484"/>
                <a:gd name="T39" fmla="*/ 159 h 186"/>
                <a:gd name="T40" fmla="*/ 166 w 484"/>
                <a:gd name="T41" fmla="*/ 180 h 186"/>
                <a:gd name="T42" fmla="*/ 48 w 484"/>
                <a:gd name="T43" fmla="*/ 186 h 186"/>
                <a:gd name="T44" fmla="*/ 27 w 484"/>
                <a:gd name="T45" fmla="*/ 127 h 186"/>
                <a:gd name="T46" fmla="*/ 0 w 484"/>
                <a:gd name="T47" fmla="*/ 80 h 186"/>
                <a:gd name="T48" fmla="*/ 45 w 484"/>
                <a:gd name="T49" fmla="*/ 132 h 186"/>
                <a:gd name="T50" fmla="*/ 52 w 484"/>
                <a:gd name="T51" fmla="*/ 77 h 186"/>
                <a:gd name="T52" fmla="*/ 91 w 484"/>
                <a:gd name="T53" fmla="*/ 127 h 186"/>
                <a:gd name="T54" fmla="*/ 98 w 484"/>
                <a:gd name="T55" fmla="*/ 75 h 186"/>
                <a:gd name="T56" fmla="*/ 133 w 484"/>
                <a:gd name="T57" fmla="*/ 122 h 186"/>
                <a:gd name="T58" fmla="*/ 140 w 484"/>
                <a:gd name="T59" fmla="*/ 72 h 186"/>
                <a:gd name="T60" fmla="*/ 181 w 484"/>
                <a:gd name="T61" fmla="*/ 118 h 186"/>
                <a:gd name="T62" fmla="*/ 189 w 484"/>
                <a:gd name="T63" fmla="*/ 111 h 186"/>
                <a:gd name="T64" fmla="*/ 187 w 484"/>
                <a:gd name="T65" fmla="*/ 68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84" h="186">
                  <a:moveTo>
                    <a:pt x="187" y="68"/>
                  </a:moveTo>
                  <a:cubicBezTo>
                    <a:pt x="198" y="66"/>
                    <a:pt x="209" y="65"/>
                    <a:pt x="220" y="64"/>
                  </a:cubicBezTo>
                  <a:cubicBezTo>
                    <a:pt x="221" y="82"/>
                    <a:pt x="222" y="100"/>
                    <a:pt x="223" y="118"/>
                  </a:cubicBezTo>
                  <a:cubicBezTo>
                    <a:pt x="226" y="118"/>
                    <a:pt x="229" y="118"/>
                    <a:pt x="232" y="118"/>
                  </a:cubicBezTo>
                  <a:cubicBezTo>
                    <a:pt x="231" y="100"/>
                    <a:pt x="230" y="81"/>
                    <a:pt x="229" y="63"/>
                  </a:cubicBezTo>
                  <a:cubicBezTo>
                    <a:pt x="241" y="61"/>
                    <a:pt x="253" y="59"/>
                    <a:pt x="266" y="58"/>
                  </a:cubicBezTo>
                  <a:cubicBezTo>
                    <a:pt x="266" y="75"/>
                    <a:pt x="267" y="92"/>
                    <a:pt x="268" y="109"/>
                  </a:cubicBezTo>
                  <a:cubicBezTo>
                    <a:pt x="269" y="109"/>
                    <a:pt x="269" y="109"/>
                    <a:pt x="269" y="109"/>
                  </a:cubicBezTo>
                  <a:cubicBezTo>
                    <a:pt x="277" y="109"/>
                    <a:pt x="277" y="109"/>
                    <a:pt x="277" y="101"/>
                  </a:cubicBezTo>
                  <a:cubicBezTo>
                    <a:pt x="276" y="88"/>
                    <a:pt x="276" y="75"/>
                    <a:pt x="275" y="62"/>
                  </a:cubicBezTo>
                  <a:cubicBezTo>
                    <a:pt x="275" y="60"/>
                    <a:pt x="275" y="58"/>
                    <a:pt x="275" y="56"/>
                  </a:cubicBezTo>
                  <a:cubicBezTo>
                    <a:pt x="287" y="54"/>
                    <a:pt x="299" y="52"/>
                    <a:pt x="312" y="49"/>
                  </a:cubicBezTo>
                  <a:cubicBezTo>
                    <a:pt x="313" y="66"/>
                    <a:pt x="314" y="82"/>
                    <a:pt x="314" y="99"/>
                  </a:cubicBezTo>
                  <a:cubicBezTo>
                    <a:pt x="318" y="99"/>
                    <a:pt x="320" y="98"/>
                    <a:pt x="323" y="98"/>
                  </a:cubicBezTo>
                  <a:cubicBezTo>
                    <a:pt x="323" y="97"/>
                    <a:pt x="324" y="96"/>
                    <a:pt x="323" y="96"/>
                  </a:cubicBezTo>
                  <a:cubicBezTo>
                    <a:pt x="323" y="81"/>
                    <a:pt x="322" y="66"/>
                    <a:pt x="321" y="51"/>
                  </a:cubicBezTo>
                  <a:cubicBezTo>
                    <a:pt x="321" y="48"/>
                    <a:pt x="322" y="47"/>
                    <a:pt x="325" y="47"/>
                  </a:cubicBezTo>
                  <a:cubicBezTo>
                    <a:pt x="334" y="45"/>
                    <a:pt x="343" y="43"/>
                    <a:pt x="352" y="41"/>
                  </a:cubicBezTo>
                  <a:cubicBezTo>
                    <a:pt x="353" y="41"/>
                    <a:pt x="354" y="41"/>
                    <a:pt x="355" y="40"/>
                  </a:cubicBezTo>
                  <a:cubicBezTo>
                    <a:pt x="355" y="45"/>
                    <a:pt x="355" y="50"/>
                    <a:pt x="356" y="54"/>
                  </a:cubicBezTo>
                  <a:cubicBezTo>
                    <a:pt x="356" y="65"/>
                    <a:pt x="357" y="76"/>
                    <a:pt x="357" y="87"/>
                  </a:cubicBezTo>
                  <a:cubicBezTo>
                    <a:pt x="357" y="90"/>
                    <a:pt x="358" y="91"/>
                    <a:pt x="360" y="90"/>
                  </a:cubicBezTo>
                  <a:cubicBezTo>
                    <a:pt x="362" y="90"/>
                    <a:pt x="364" y="90"/>
                    <a:pt x="366" y="90"/>
                  </a:cubicBezTo>
                  <a:cubicBezTo>
                    <a:pt x="366" y="73"/>
                    <a:pt x="365" y="55"/>
                    <a:pt x="364" y="38"/>
                  </a:cubicBezTo>
                  <a:cubicBezTo>
                    <a:pt x="374" y="36"/>
                    <a:pt x="383" y="33"/>
                    <a:pt x="393" y="31"/>
                  </a:cubicBezTo>
                  <a:cubicBezTo>
                    <a:pt x="394" y="48"/>
                    <a:pt x="395" y="65"/>
                    <a:pt x="396" y="82"/>
                  </a:cubicBezTo>
                  <a:cubicBezTo>
                    <a:pt x="399" y="81"/>
                    <a:pt x="401" y="81"/>
                    <a:pt x="404" y="81"/>
                  </a:cubicBezTo>
                  <a:cubicBezTo>
                    <a:pt x="404" y="78"/>
                    <a:pt x="404" y="75"/>
                    <a:pt x="404" y="72"/>
                  </a:cubicBezTo>
                  <a:cubicBezTo>
                    <a:pt x="404" y="58"/>
                    <a:pt x="403" y="44"/>
                    <a:pt x="402" y="31"/>
                  </a:cubicBezTo>
                  <a:cubicBezTo>
                    <a:pt x="402" y="30"/>
                    <a:pt x="403" y="28"/>
                    <a:pt x="404" y="28"/>
                  </a:cubicBezTo>
                  <a:cubicBezTo>
                    <a:pt x="412" y="25"/>
                    <a:pt x="421" y="23"/>
                    <a:pt x="429" y="20"/>
                  </a:cubicBezTo>
                  <a:cubicBezTo>
                    <a:pt x="430" y="37"/>
                    <a:pt x="431" y="54"/>
                    <a:pt x="432" y="71"/>
                  </a:cubicBezTo>
                  <a:cubicBezTo>
                    <a:pt x="435" y="71"/>
                    <a:pt x="438" y="70"/>
                    <a:pt x="441" y="70"/>
                  </a:cubicBezTo>
                  <a:cubicBezTo>
                    <a:pt x="440" y="52"/>
                    <a:pt x="439" y="35"/>
                    <a:pt x="439" y="17"/>
                  </a:cubicBezTo>
                  <a:cubicBezTo>
                    <a:pt x="452" y="11"/>
                    <a:pt x="466" y="6"/>
                    <a:pt x="479" y="0"/>
                  </a:cubicBezTo>
                  <a:cubicBezTo>
                    <a:pt x="479" y="0"/>
                    <a:pt x="479" y="1"/>
                    <a:pt x="479" y="2"/>
                  </a:cubicBezTo>
                  <a:cubicBezTo>
                    <a:pt x="481" y="39"/>
                    <a:pt x="482" y="76"/>
                    <a:pt x="484" y="113"/>
                  </a:cubicBezTo>
                  <a:cubicBezTo>
                    <a:pt x="484" y="116"/>
                    <a:pt x="484" y="118"/>
                    <a:pt x="480" y="119"/>
                  </a:cubicBezTo>
                  <a:cubicBezTo>
                    <a:pt x="453" y="127"/>
                    <a:pt x="427" y="136"/>
                    <a:pt x="399" y="143"/>
                  </a:cubicBezTo>
                  <a:cubicBezTo>
                    <a:pt x="378" y="149"/>
                    <a:pt x="355" y="154"/>
                    <a:pt x="333" y="159"/>
                  </a:cubicBezTo>
                  <a:cubicBezTo>
                    <a:pt x="304" y="165"/>
                    <a:pt x="274" y="170"/>
                    <a:pt x="245" y="173"/>
                  </a:cubicBezTo>
                  <a:cubicBezTo>
                    <a:pt x="218" y="175"/>
                    <a:pt x="192" y="178"/>
                    <a:pt x="166" y="180"/>
                  </a:cubicBezTo>
                  <a:cubicBezTo>
                    <a:pt x="146" y="181"/>
                    <a:pt x="127" y="182"/>
                    <a:pt x="107" y="183"/>
                  </a:cubicBezTo>
                  <a:cubicBezTo>
                    <a:pt x="87" y="184"/>
                    <a:pt x="67" y="185"/>
                    <a:pt x="48" y="186"/>
                  </a:cubicBezTo>
                  <a:cubicBezTo>
                    <a:pt x="44" y="186"/>
                    <a:pt x="43" y="185"/>
                    <a:pt x="42" y="182"/>
                  </a:cubicBezTo>
                  <a:cubicBezTo>
                    <a:pt x="38" y="163"/>
                    <a:pt x="34" y="145"/>
                    <a:pt x="27" y="127"/>
                  </a:cubicBezTo>
                  <a:cubicBezTo>
                    <a:pt x="20" y="111"/>
                    <a:pt x="12" y="96"/>
                    <a:pt x="2" y="82"/>
                  </a:cubicBezTo>
                  <a:cubicBezTo>
                    <a:pt x="1" y="82"/>
                    <a:pt x="1" y="81"/>
                    <a:pt x="0" y="80"/>
                  </a:cubicBezTo>
                  <a:cubicBezTo>
                    <a:pt x="14" y="79"/>
                    <a:pt x="28" y="79"/>
                    <a:pt x="43" y="78"/>
                  </a:cubicBezTo>
                  <a:cubicBezTo>
                    <a:pt x="43" y="96"/>
                    <a:pt x="44" y="114"/>
                    <a:pt x="45" y="132"/>
                  </a:cubicBezTo>
                  <a:cubicBezTo>
                    <a:pt x="48" y="132"/>
                    <a:pt x="51" y="132"/>
                    <a:pt x="54" y="132"/>
                  </a:cubicBezTo>
                  <a:cubicBezTo>
                    <a:pt x="53" y="114"/>
                    <a:pt x="53" y="96"/>
                    <a:pt x="52" y="77"/>
                  </a:cubicBezTo>
                  <a:cubicBezTo>
                    <a:pt x="64" y="77"/>
                    <a:pt x="76" y="76"/>
                    <a:pt x="89" y="75"/>
                  </a:cubicBezTo>
                  <a:cubicBezTo>
                    <a:pt x="89" y="92"/>
                    <a:pt x="90" y="109"/>
                    <a:pt x="91" y="127"/>
                  </a:cubicBezTo>
                  <a:cubicBezTo>
                    <a:pt x="94" y="126"/>
                    <a:pt x="97" y="126"/>
                    <a:pt x="100" y="126"/>
                  </a:cubicBezTo>
                  <a:cubicBezTo>
                    <a:pt x="99" y="109"/>
                    <a:pt x="99" y="92"/>
                    <a:pt x="98" y="75"/>
                  </a:cubicBezTo>
                  <a:cubicBezTo>
                    <a:pt x="109" y="74"/>
                    <a:pt x="120" y="73"/>
                    <a:pt x="131" y="72"/>
                  </a:cubicBezTo>
                  <a:cubicBezTo>
                    <a:pt x="132" y="89"/>
                    <a:pt x="132" y="105"/>
                    <a:pt x="133" y="122"/>
                  </a:cubicBezTo>
                  <a:cubicBezTo>
                    <a:pt x="136" y="122"/>
                    <a:pt x="139" y="122"/>
                    <a:pt x="142" y="122"/>
                  </a:cubicBezTo>
                  <a:cubicBezTo>
                    <a:pt x="141" y="105"/>
                    <a:pt x="141" y="88"/>
                    <a:pt x="140" y="72"/>
                  </a:cubicBezTo>
                  <a:cubicBezTo>
                    <a:pt x="153" y="71"/>
                    <a:pt x="165" y="70"/>
                    <a:pt x="178" y="68"/>
                  </a:cubicBezTo>
                  <a:cubicBezTo>
                    <a:pt x="179" y="85"/>
                    <a:pt x="180" y="101"/>
                    <a:pt x="181" y="118"/>
                  </a:cubicBezTo>
                  <a:cubicBezTo>
                    <a:pt x="181" y="118"/>
                    <a:pt x="181" y="118"/>
                    <a:pt x="181" y="118"/>
                  </a:cubicBezTo>
                  <a:cubicBezTo>
                    <a:pt x="190" y="119"/>
                    <a:pt x="190" y="119"/>
                    <a:pt x="189" y="111"/>
                  </a:cubicBezTo>
                  <a:cubicBezTo>
                    <a:pt x="189" y="98"/>
                    <a:pt x="188" y="85"/>
                    <a:pt x="187" y="72"/>
                  </a:cubicBezTo>
                  <a:cubicBezTo>
                    <a:pt x="187" y="70"/>
                    <a:pt x="187" y="69"/>
                    <a:pt x="187" y="68"/>
                  </a:cubicBezTo>
                  <a:close/>
                </a:path>
              </a:pathLst>
            </a:custGeom>
            <a:solidFill>
              <a:srgbClr val="FFC000"/>
            </a:solidFill>
            <a:ln>
              <a:noFill/>
            </a:ln>
          </p:spPr>
          <p:txBody>
            <a:bodyPr vert="horz" wrap="square" lIns="91440" tIns="45720" rIns="91440" bIns="45720" numCol="1" anchor="t" anchorCtr="0" compatLnSpc="1">
              <a:prstTxWarp prst="textNoShape">
                <a:avLst/>
              </a:prstTxWarp>
            </a:bodyPr>
            <a:lstStyle/>
            <a:p>
              <a:pPr algn="r" rtl="1"/>
              <a:endParaRPr lang="es-PE">
                <a:cs typeface="B Nazanin" panose="00000700000000000000" pitchFamily="2" charset="-78"/>
              </a:endParaRPr>
            </a:p>
          </p:txBody>
        </p:sp>
        <p:sp>
          <p:nvSpPr>
            <p:cNvPr id="31" name="Freeform 6">
              <a:extLst>
                <a:ext uri="{FF2B5EF4-FFF2-40B4-BE49-F238E27FC236}">
                  <a16:creationId xmlns:a16="http://schemas.microsoft.com/office/drawing/2014/main" id="{66D175D9-DFD5-4AE4-BB2B-CB979BF22D7E}"/>
                </a:ext>
              </a:extLst>
            </p:cNvPr>
            <p:cNvSpPr>
              <a:spLocks/>
            </p:cNvSpPr>
            <p:nvPr/>
          </p:nvSpPr>
          <p:spPr bwMode="auto">
            <a:xfrm>
              <a:off x="11461750" y="6291263"/>
              <a:ext cx="461963" cy="198438"/>
            </a:xfrm>
            <a:custGeom>
              <a:avLst/>
              <a:gdLst>
                <a:gd name="T0" fmla="*/ 1 w 320"/>
                <a:gd name="T1" fmla="*/ 138 h 138"/>
                <a:gd name="T2" fmla="*/ 23 w 320"/>
                <a:gd name="T3" fmla="*/ 48 h 138"/>
                <a:gd name="T4" fmla="*/ 63 w 320"/>
                <a:gd name="T5" fmla="*/ 11 h 138"/>
                <a:gd name="T6" fmla="*/ 123 w 320"/>
                <a:gd name="T7" fmla="*/ 8 h 138"/>
                <a:gd name="T8" fmla="*/ 143 w 320"/>
                <a:gd name="T9" fmla="*/ 17 h 138"/>
                <a:gd name="T10" fmla="*/ 185 w 320"/>
                <a:gd name="T11" fmla="*/ 16 h 138"/>
                <a:gd name="T12" fmla="*/ 253 w 320"/>
                <a:gd name="T13" fmla="*/ 7 h 138"/>
                <a:gd name="T14" fmla="*/ 298 w 320"/>
                <a:gd name="T15" fmla="*/ 40 h 138"/>
                <a:gd name="T16" fmla="*/ 320 w 320"/>
                <a:gd name="T17" fmla="*/ 87 h 138"/>
                <a:gd name="T18" fmla="*/ 320 w 320"/>
                <a:gd name="T19" fmla="*/ 88 h 138"/>
                <a:gd name="T20" fmla="*/ 1 w 320"/>
                <a:gd name="T21" fmla="*/ 138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20" h="138">
                  <a:moveTo>
                    <a:pt x="1" y="138"/>
                  </a:moveTo>
                  <a:cubicBezTo>
                    <a:pt x="0" y="106"/>
                    <a:pt x="6" y="76"/>
                    <a:pt x="23" y="48"/>
                  </a:cubicBezTo>
                  <a:cubicBezTo>
                    <a:pt x="33" y="32"/>
                    <a:pt x="45" y="19"/>
                    <a:pt x="63" y="11"/>
                  </a:cubicBezTo>
                  <a:cubicBezTo>
                    <a:pt x="82" y="2"/>
                    <a:pt x="102" y="1"/>
                    <a:pt x="123" y="8"/>
                  </a:cubicBezTo>
                  <a:cubicBezTo>
                    <a:pt x="130" y="10"/>
                    <a:pt x="136" y="14"/>
                    <a:pt x="143" y="17"/>
                  </a:cubicBezTo>
                  <a:cubicBezTo>
                    <a:pt x="157" y="25"/>
                    <a:pt x="171" y="24"/>
                    <a:pt x="185" y="16"/>
                  </a:cubicBezTo>
                  <a:cubicBezTo>
                    <a:pt x="206" y="4"/>
                    <a:pt x="229" y="0"/>
                    <a:pt x="253" y="7"/>
                  </a:cubicBezTo>
                  <a:cubicBezTo>
                    <a:pt x="272" y="12"/>
                    <a:pt x="286" y="24"/>
                    <a:pt x="298" y="40"/>
                  </a:cubicBezTo>
                  <a:cubicBezTo>
                    <a:pt x="308" y="54"/>
                    <a:pt x="316" y="70"/>
                    <a:pt x="320" y="87"/>
                  </a:cubicBezTo>
                  <a:cubicBezTo>
                    <a:pt x="320" y="87"/>
                    <a:pt x="320" y="88"/>
                    <a:pt x="320" y="88"/>
                  </a:cubicBezTo>
                  <a:cubicBezTo>
                    <a:pt x="216" y="119"/>
                    <a:pt x="109" y="133"/>
                    <a:pt x="1" y="138"/>
                  </a:cubicBezTo>
                  <a:close/>
                </a:path>
              </a:pathLst>
            </a:custGeom>
            <a:solidFill>
              <a:srgbClr val="FFC000"/>
            </a:solidFill>
            <a:ln>
              <a:noFill/>
            </a:ln>
          </p:spPr>
          <p:txBody>
            <a:bodyPr vert="horz" wrap="square" lIns="91440" tIns="45720" rIns="91440" bIns="45720" numCol="1" anchor="t" anchorCtr="0" compatLnSpc="1">
              <a:prstTxWarp prst="textNoShape">
                <a:avLst/>
              </a:prstTxWarp>
            </a:bodyPr>
            <a:lstStyle/>
            <a:p>
              <a:pPr algn="r" rtl="1"/>
              <a:endParaRPr lang="es-PE">
                <a:cs typeface="B Nazanin" panose="00000700000000000000" pitchFamily="2" charset="-78"/>
              </a:endParaRPr>
            </a:p>
          </p:txBody>
        </p:sp>
        <p:sp>
          <p:nvSpPr>
            <p:cNvPr id="32" name="Freeform 7">
              <a:extLst>
                <a:ext uri="{FF2B5EF4-FFF2-40B4-BE49-F238E27FC236}">
                  <a16:creationId xmlns:a16="http://schemas.microsoft.com/office/drawing/2014/main" id="{8213A2B3-7DA4-4173-8FF7-34EF1CC3A1FA}"/>
                </a:ext>
              </a:extLst>
            </p:cNvPr>
            <p:cNvSpPr>
              <a:spLocks/>
            </p:cNvSpPr>
            <p:nvPr/>
          </p:nvSpPr>
          <p:spPr bwMode="auto">
            <a:xfrm>
              <a:off x="11503025" y="6099175"/>
              <a:ext cx="192088" cy="190500"/>
            </a:xfrm>
            <a:custGeom>
              <a:avLst/>
              <a:gdLst>
                <a:gd name="T0" fmla="*/ 115 w 134"/>
                <a:gd name="T1" fmla="*/ 123 h 132"/>
                <a:gd name="T2" fmla="*/ 43 w 134"/>
                <a:gd name="T3" fmla="*/ 32 h 132"/>
                <a:gd name="T4" fmla="*/ 42 w 134"/>
                <a:gd name="T5" fmla="*/ 33 h 132"/>
                <a:gd name="T6" fmla="*/ 49 w 134"/>
                <a:gd name="T7" fmla="*/ 38 h 132"/>
                <a:gd name="T8" fmla="*/ 56 w 134"/>
                <a:gd name="T9" fmla="*/ 43 h 132"/>
                <a:gd name="T10" fmla="*/ 101 w 134"/>
                <a:gd name="T11" fmla="*/ 107 h 132"/>
                <a:gd name="T12" fmla="*/ 103 w 134"/>
                <a:gd name="T13" fmla="*/ 120 h 132"/>
                <a:gd name="T14" fmla="*/ 95 w 134"/>
                <a:gd name="T15" fmla="*/ 131 h 132"/>
                <a:gd name="T16" fmla="*/ 68 w 134"/>
                <a:gd name="T17" fmla="*/ 128 h 132"/>
                <a:gd name="T18" fmla="*/ 18 w 134"/>
                <a:gd name="T19" fmla="*/ 84 h 132"/>
                <a:gd name="T20" fmla="*/ 2 w 134"/>
                <a:gd name="T21" fmla="*/ 28 h 132"/>
                <a:gd name="T22" fmla="*/ 1 w 134"/>
                <a:gd name="T23" fmla="*/ 12 h 132"/>
                <a:gd name="T24" fmla="*/ 12 w 134"/>
                <a:gd name="T25" fmla="*/ 1 h 132"/>
                <a:gd name="T26" fmla="*/ 71 w 134"/>
                <a:gd name="T27" fmla="*/ 14 h 132"/>
                <a:gd name="T28" fmla="*/ 110 w 134"/>
                <a:gd name="T29" fmla="*/ 37 h 132"/>
                <a:gd name="T30" fmla="*/ 132 w 134"/>
                <a:gd name="T31" fmla="*/ 81 h 132"/>
                <a:gd name="T32" fmla="*/ 120 w 134"/>
                <a:gd name="T33" fmla="*/ 119 h 132"/>
                <a:gd name="T34" fmla="*/ 115 w 134"/>
                <a:gd name="T35" fmla="*/ 123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34" h="132">
                  <a:moveTo>
                    <a:pt x="115" y="123"/>
                  </a:moveTo>
                  <a:cubicBezTo>
                    <a:pt x="103" y="83"/>
                    <a:pt x="81" y="51"/>
                    <a:pt x="43" y="32"/>
                  </a:cubicBezTo>
                  <a:cubicBezTo>
                    <a:pt x="43" y="32"/>
                    <a:pt x="43" y="32"/>
                    <a:pt x="42" y="33"/>
                  </a:cubicBezTo>
                  <a:cubicBezTo>
                    <a:pt x="45" y="34"/>
                    <a:pt x="47" y="36"/>
                    <a:pt x="49" y="38"/>
                  </a:cubicBezTo>
                  <a:cubicBezTo>
                    <a:pt x="52" y="39"/>
                    <a:pt x="54" y="41"/>
                    <a:pt x="56" y="43"/>
                  </a:cubicBezTo>
                  <a:cubicBezTo>
                    <a:pt x="77" y="60"/>
                    <a:pt x="93" y="81"/>
                    <a:pt x="101" y="107"/>
                  </a:cubicBezTo>
                  <a:cubicBezTo>
                    <a:pt x="102" y="112"/>
                    <a:pt x="103" y="116"/>
                    <a:pt x="103" y="120"/>
                  </a:cubicBezTo>
                  <a:cubicBezTo>
                    <a:pt x="104" y="127"/>
                    <a:pt x="101" y="130"/>
                    <a:pt x="95" y="131"/>
                  </a:cubicBezTo>
                  <a:cubicBezTo>
                    <a:pt x="85" y="132"/>
                    <a:pt x="76" y="131"/>
                    <a:pt x="68" y="128"/>
                  </a:cubicBezTo>
                  <a:cubicBezTo>
                    <a:pt x="46" y="119"/>
                    <a:pt x="29" y="105"/>
                    <a:pt x="18" y="84"/>
                  </a:cubicBezTo>
                  <a:cubicBezTo>
                    <a:pt x="10" y="66"/>
                    <a:pt x="5" y="47"/>
                    <a:pt x="2" y="28"/>
                  </a:cubicBezTo>
                  <a:cubicBezTo>
                    <a:pt x="2" y="23"/>
                    <a:pt x="1" y="17"/>
                    <a:pt x="1" y="12"/>
                  </a:cubicBezTo>
                  <a:cubicBezTo>
                    <a:pt x="0" y="4"/>
                    <a:pt x="4" y="0"/>
                    <a:pt x="12" y="1"/>
                  </a:cubicBezTo>
                  <a:cubicBezTo>
                    <a:pt x="32" y="4"/>
                    <a:pt x="52" y="7"/>
                    <a:pt x="71" y="14"/>
                  </a:cubicBezTo>
                  <a:cubicBezTo>
                    <a:pt x="85" y="19"/>
                    <a:pt x="99" y="26"/>
                    <a:pt x="110" y="37"/>
                  </a:cubicBezTo>
                  <a:cubicBezTo>
                    <a:pt x="121" y="50"/>
                    <a:pt x="130" y="64"/>
                    <a:pt x="132" y="81"/>
                  </a:cubicBezTo>
                  <a:cubicBezTo>
                    <a:pt x="134" y="96"/>
                    <a:pt x="130" y="109"/>
                    <a:pt x="120" y="119"/>
                  </a:cubicBezTo>
                  <a:cubicBezTo>
                    <a:pt x="119" y="121"/>
                    <a:pt x="117" y="122"/>
                    <a:pt x="115" y="123"/>
                  </a:cubicBezTo>
                  <a:close/>
                </a:path>
              </a:pathLst>
            </a:custGeom>
            <a:solidFill>
              <a:srgbClr val="FFC000"/>
            </a:solidFill>
            <a:ln>
              <a:noFill/>
            </a:ln>
          </p:spPr>
          <p:txBody>
            <a:bodyPr vert="horz" wrap="square" lIns="91440" tIns="45720" rIns="91440" bIns="45720" numCol="1" anchor="t" anchorCtr="0" compatLnSpc="1">
              <a:prstTxWarp prst="textNoShape">
                <a:avLst/>
              </a:prstTxWarp>
            </a:bodyPr>
            <a:lstStyle/>
            <a:p>
              <a:pPr algn="r" rtl="1"/>
              <a:endParaRPr lang="es-PE">
                <a:cs typeface="B Nazanin" panose="00000700000000000000" pitchFamily="2" charset="-78"/>
              </a:endParaRPr>
            </a:p>
          </p:txBody>
        </p:sp>
        <p:sp>
          <p:nvSpPr>
            <p:cNvPr id="33" name="Freeform 8">
              <a:extLst>
                <a:ext uri="{FF2B5EF4-FFF2-40B4-BE49-F238E27FC236}">
                  <a16:creationId xmlns:a16="http://schemas.microsoft.com/office/drawing/2014/main" id="{2A85F500-FE81-41D3-A778-E46F0F10C5AA}"/>
                </a:ext>
              </a:extLst>
            </p:cNvPr>
            <p:cNvSpPr>
              <a:spLocks/>
            </p:cNvSpPr>
            <p:nvPr/>
          </p:nvSpPr>
          <p:spPr bwMode="auto">
            <a:xfrm>
              <a:off x="11299825" y="6316663"/>
              <a:ext cx="171450" cy="177800"/>
            </a:xfrm>
            <a:custGeom>
              <a:avLst/>
              <a:gdLst>
                <a:gd name="T0" fmla="*/ 119 w 119"/>
                <a:gd name="T1" fmla="*/ 44 h 123"/>
                <a:gd name="T2" fmla="*/ 105 w 119"/>
                <a:gd name="T3" fmla="*/ 121 h 123"/>
                <a:gd name="T4" fmla="*/ 97 w 119"/>
                <a:gd name="T5" fmla="*/ 121 h 123"/>
                <a:gd name="T6" fmla="*/ 58 w 119"/>
                <a:gd name="T7" fmla="*/ 123 h 123"/>
                <a:gd name="T8" fmla="*/ 49 w 119"/>
                <a:gd name="T9" fmla="*/ 122 h 123"/>
                <a:gd name="T10" fmla="*/ 6 w 119"/>
                <a:gd name="T11" fmla="*/ 101 h 123"/>
                <a:gd name="T12" fmla="*/ 4 w 119"/>
                <a:gd name="T13" fmla="*/ 98 h 123"/>
                <a:gd name="T14" fmla="*/ 0 w 119"/>
                <a:gd name="T15" fmla="*/ 2 h 123"/>
                <a:gd name="T16" fmla="*/ 0 w 119"/>
                <a:gd name="T17" fmla="*/ 0 h 123"/>
                <a:gd name="T18" fmla="*/ 119 w 119"/>
                <a:gd name="T19" fmla="*/ 44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9" h="123">
                  <a:moveTo>
                    <a:pt x="119" y="44"/>
                  </a:moveTo>
                  <a:cubicBezTo>
                    <a:pt x="108" y="68"/>
                    <a:pt x="104" y="94"/>
                    <a:pt x="105" y="121"/>
                  </a:cubicBezTo>
                  <a:cubicBezTo>
                    <a:pt x="102" y="121"/>
                    <a:pt x="100" y="121"/>
                    <a:pt x="97" y="121"/>
                  </a:cubicBezTo>
                  <a:cubicBezTo>
                    <a:pt x="84" y="122"/>
                    <a:pt x="71" y="123"/>
                    <a:pt x="58" y="123"/>
                  </a:cubicBezTo>
                  <a:cubicBezTo>
                    <a:pt x="55" y="123"/>
                    <a:pt x="52" y="123"/>
                    <a:pt x="49" y="122"/>
                  </a:cubicBezTo>
                  <a:cubicBezTo>
                    <a:pt x="35" y="115"/>
                    <a:pt x="20" y="108"/>
                    <a:pt x="6" y="101"/>
                  </a:cubicBezTo>
                  <a:cubicBezTo>
                    <a:pt x="5" y="101"/>
                    <a:pt x="4" y="99"/>
                    <a:pt x="4" y="98"/>
                  </a:cubicBezTo>
                  <a:cubicBezTo>
                    <a:pt x="2" y="66"/>
                    <a:pt x="1" y="34"/>
                    <a:pt x="0" y="2"/>
                  </a:cubicBezTo>
                  <a:cubicBezTo>
                    <a:pt x="0" y="1"/>
                    <a:pt x="0" y="1"/>
                    <a:pt x="0" y="0"/>
                  </a:cubicBezTo>
                  <a:cubicBezTo>
                    <a:pt x="39" y="15"/>
                    <a:pt x="78" y="32"/>
                    <a:pt x="119" y="44"/>
                  </a:cubicBezTo>
                  <a:close/>
                </a:path>
              </a:pathLst>
            </a:custGeom>
            <a:solidFill>
              <a:srgbClr val="FFC000"/>
            </a:solidFill>
            <a:ln>
              <a:noFill/>
            </a:ln>
          </p:spPr>
          <p:txBody>
            <a:bodyPr vert="horz" wrap="square" lIns="91440" tIns="45720" rIns="91440" bIns="45720" numCol="1" anchor="t" anchorCtr="0" compatLnSpc="1">
              <a:prstTxWarp prst="textNoShape">
                <a:avLst/>
              </a:prstTxWarp>
            </a:bodyPr>
            <a:lstStyle/>
            <a:p>
              <a:pPr algn="r" rtl="1"/>
              <a:endParaRPr lang="es-PE">
                <a:cs typeface="B Nazanin" panose="00000700000000000000" pitchFamily="2" charset="-78"/>
              </a:endParaRPr>
            </a:p>
          </p:txBody>
        </p:sp>
        <p:sp>
          <p:nvSpPr>
            <p:cNvPr id="34" name="Freeform 9">
              <a:extLst>
                <a:ext uri="{FF2B5EF4-FFF2-40B4-BE49-F238E27FC236}">
                  <a16:creationId xmlns:a16="http://schemas.microsoft.com/office/drawing/2014/main" id="{6D6FDB60-DBB8-4A4A-8F8C-97D201853814}"/>
                </a:ext>
              </a:extLst>
            </p:cNvPr>
            <p:cNvSpPr>
              <a:spLocks/>
            </p:cNvSpPr>
            <p:nvPr/>
          </p:nvSpPr>
          <p:spPr bwMode="auto">
            <a:xfrm>
              <a:off x="11547475" y="6621463"/>
              <a:ext cx="342900" cy="95250"/>
            </a:xfrm>
            <a:custGeom>
              <a:avLst/>
              <a:gdLst>
                <a:gd name="T0" fmla="*/ 238 w 238"/>
                <a:gd name="T1" fmla="*/ 1 h 66"/>
                <a:gd name="T2" fmla="*/ 225 w 238"/>
                <a:gd name="T3" fmla="*/ 18 h 66"/>
                <a:gd name="T4" fmla="*/ 177 w 238"/>
                <a:gd name="T5" fmla="*/ 54 h 66"/>
                <a:gd name="T6" fmla="*/ 142 w 238"/>
                <a:gd name="T7" fmla="*/ 64 h 66"/>
                <a:gd name="T8" fmla="*/ 109 w 238"/>
                <a:gd name="T9" fmla="*/ 53 h 66"/>
                <a:gd name="T10" fmla="*/ 101 w 238"/>
                <a:gd name="T11" fmla="*/ 53 h 66"/>
                <a:gd name="T12" fmla="*/ 47 w 238"/>
                <a:gd name="T13" fmla="*/ 60 h 66"/>
                <a:gd name="T14" fmla="*/ 1 w 238"/>
                <a:gd name="T15" fmla="*/ 35 h 66"/>
                <a:gd name="T16" fmla="*/ 0 w 238"/>
                <a:gd name="T17" fmla="*/ 33 h 66"/>
                <a:gd name="T18" fmla="*/ 238 w 238"/>
                <a:gd name="T19" fmla="*/ 0 h 66"/>
                <a:gd name="T20" fmla="*/ 238 w 238"/>
                <a:gd name="T21" fmla="*/ 1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8" h="66">
                  <a:moveTo>
                    <a:pt x="238" y="1"/>
                  </a:moveTo>
                  <a:cubicBezTo>
                    <a:pt x="234" y="7"/>
                    <a:pt x="230" y="12"/>
                    <a:pt x="225" y="18"/>
                  </a:cubicBezTo>
                  <a:cubicBezTo>
                    <a:pt x="211" y="33"/>
                    <a:pt x="195" y="45"/>
                    <a:pt x="177" y="54"/>
                  </a:cubicBezTo>
                  <a:cubicBezTo>
                    <a:pt x="166" y="59"/>
                    <a:pt x="155" y="63"/>
                    <a:pt x="142" y="64"/>
                  </a:cubicBezTo>
                  <a:cubicBezTo>
                    <a:pt x="130" y="64"/>
                    <a:pt x="119" y="60"/>
                    <a:pt x="109" y="53"/>
                  </a:cubicBezTo>
                  <a:cubicBezTo>
                    <a:pt x="106" y="52"/>
                    <a:pt x="104" y="51"/>
                    <a:pt x="101" y="53"/>
                  </a:cubicBezTo>
                  <a:cubicBezTo>
                    <a:pt x="84" y="65"/>
                    <a:pt x="66" y="66"/>
                    <a:pt x="47" y="60"/>
                  </a:cubicBezTo>
                  <a:cubicBezTo>
                    <a:pt x="30" y="55"/>
                    <a:pt x="15" y="46"/>
                    <a:pt x="1" y="35"/>
                  </a:cubicBezTo>
                  <a:cubicBezTo>
                    <a:pt x="1" y="34"/>
                    <a:pt x="1" y="34"/>
                    <a:pt x="0" y="33"/>
                  </a:cubicBezTo>
                  <a:cubicBezTo>
                    <a:pt x="81" y="29"/>
                    <a:pt x="160" y="21"/>
                    <a:pt x="238" y="0"/>
                  </a:cubicBezTo>
                  <a:cubicBezTo>
                    <a:pt x="238" y="0"/>
                    <a:pt x="238" y="1"/>
                    <a:pt x="238" y="1"/>
                  </a:cubicBezTo>
                  <a:close/>
                </a:path>
              </a:pathLst>
            </a:custGeom>
            <a:solidFill>
              <a:srgbClr val="FFC000"/>
            </a:solidFill>
            <a:ln>
              <a:noFill/>
            </a:ln>
          </p:spPr>
          <p:txBody>
            <a:bodyPr vert="horz" wrap="square" lIns="91440" tIns="45720" rIns="91440" bIns="45720" numCol="1" anchor="t" anchorCtr="0" compatLnSpc="1">
              <a:prstTxWarp prst="textNoShape">
                <a:avLst/>
              </a:prstTxWarp>
            </a:bodyPr>
            <a:lstStyle/>
            <a:p>
              <a:pPr algn="r" rtl="1"/>
              <a:endParaRPr lang="es-PE">
                <a:cs typeface="B Nazanin" panose="00000700000000000000" pitchFamily="2" charset="-78"/>
              </a:endParaRPr>
            </a:p>
          </p:txBody>
        </p:sp>
        <p:sp>
          <p:nvSpPr>
            <p:cNvPr id="35" name="Freeform 10">
              <a:extLst>
                <a:ext uri="{FF2B5EF4-FFF2-40B4-BE49-F238E27FC236}">
                  <a16:creationId xmlns:a16="http://schemas.microsoft.com/office/drawing/2014/main" id="{A085DAB1-986B-4A19-BCAA-2474BED447C6}"/>
                </a:ext>
              </a:extLst>
            </p:cNvPr>
            <p:cNvSpPr>
              <a:spLocks/>
            </p:cNvSpPr>
            <p:nvPr/>
          </p:nvSpPr>
          <p:spPr bwMode="auto">
            <a:xfrm>
              <a:off x="11904663" y="6340475"/>
              <a:ext cx="119063" cy="76200"/>
            </a:xfrm>
            <a:custGeom>
              <a:avLst/>
              <a:gdLst>
                <a:gd name="T0" fmla="*/ 0 w 83"/>
                <a:gd name="T1" fmla="*/ 3 h 53"/>
                <a:gd name="T2" fmla="*/ 11 w 83"/>
                <a:gd name="T3" fmla="*/ 2 h 53"/>
                <a:gd name="T4" fmla="*/ 60 w 83"/>
                <a:gd name="T5" fmla="*/ 4 h 53"/>
                <a:gd name="T6" fmla="*/ 76 w 83"/>
                <a:gd name="T7" fmla="*/ 12 h 53"/>
                <a:gd name="T8" fmla="*/ 75 w 83"/>
                <a:gd name="T9" fmla="*/ 31 h 53"/>
                <a:gd name="T10" fmla="*/ 39 w 83"/>
                <a:gd name="T11" fmla="*/ 48 h 53"/>
                <a:gd name="T12" fmla="*/ 22 w 83"/>
                <a:gd name="T13" fmla="*/ 53 h 53"/>
                <a:gd name="T14" fmla="*/ 0 w 83"/>
                <a:gd name="T15" fmla="*/ 3 h 5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3" h="53">
                  <a:moveTo>
                    <a:pt x="0" y="3"/>
                  </a:moveTo>
                  <a:cubicBezTo>
                    <a:pt x="4" y="2"/>
                    <a:pt x="7" y="2"/>
                    <a:pt x="11" y="2"/>
                  </a:cubicBezTo>
                  <a:cubicBezTo>
                    <a:pt x="27" y="1"/>
                    <a:pt x="44" y="0"/>
                    <a:pt x="60" y="4"/>
                  </a:cubicBezTo>
                  <a:cubicBezTo>
                    <a:pt x="66" y="6"/>
                    <a:pt x="71" y="8"/>
                    <a:pt x="76" y="12"/>
                  </a:cubicBezTo>
                  <a:cubicBezTo>
                    <a:pt x="83" y="18"/>
                    <a:pt x="83" y="26"/>
                    <a:pt x="75" y="31"/>
                  </a:cubicBezTo>
                  <a:cubicBezTo>
                    <a:pt x="64" y="39"/>
                    <a:pt x="52" y="43"/>
                    <a:pt x="39" y="48"/>
                  </a:cubicBezTo>
                  <a:cubicBezTo>
                    <a:pt x="34" y="49"/>
                    <a:pt x="28" y="51"/>
                    <a:pt x="22" y="53"/>
                  </a:cubicBezTo>
                  <a:cubicBezTo>
                    <a:pt x="18" y="35"/>
                    <a:pt x="11" y="18"/>
                    <a:pt x="0" y="3"/>
                  </a:cubicBezTo>
                  <a:close/>
                </a:path>
              </a:pathLst>
            </a:custGeom>
            <a:solidFill>
              <a:srgbClr val="FFC000"/>
            </a:solidFill>
            <a:ln>
              <a:noFill/>
            </a:ln>
          </p:spPr>
          <p:txBody>
            <a:bodyPr vert="horz" wrap="square" lIns="91440" tIns="45720" rIns="91440" bIns="45720" numCol="1" anchor="t" anchorCtr="0" compatLnSpc="1">
              <a:prstTxWarp prst="textNoShape">
                <a:avLst/>
              </a:prstTxWarp>
            </a:bodyPr>
            <a:lstStyle/>
            <a:p>
              <a:pPr algn="r" rtl="1"/>
              <a:endParaRPr lang="es-PE">
                <a:cs typeface="B Nazanin" panose="00000700000000000000" pitchFamily="2" charset="-78"/>
              </a:endParaRPr>
            </a:p>
          </p:txBody>
        </p:sp>
        <p:sp>
          <p:nvSpPr>
            <p:cNvPr id="36" name="Freeform 11">
              <a:extLst>
                <a:ext uri="{FF2B5EF4-FFF2-40B4-BE49-F238E27FC236}">
                  <a16:creationId xmlns:a16="http://schemas.microsoft.com/office/drawing/2014/main" id="{360528EE-2621-494D-BEBF-65D10F167516}"/>
                </a:ext>
              </a:extLst>
            </p:cNvPr>
            <p:cNvSpPr>
              <a:spLocks/>
            </p:cNvSpPr>
            <p:nvPr/>
          </p:nvSpPr>
          <p:spPr bwMode="auto">
            <a:xfrm>
              <a:off x="11690350" y="6176963"/>
              <a:ext cx="82550" cy="134938"/>
            </a:xfrm>
            <a:custGeom>
              <a:avLst/>
              <a:gdLst>
                <a:gd name="T0" fmla="*/ 1 w 58"/>
                <a:gd name="T1" fmla="*/ 87 h 93"/>
                <a:gd name="T2" fmla="*/ 20 w 58"/>
                <a:gd name="T3" fmla="*/ 33 h 93"/>
                <a:gd name="T4" fmla="*/ 37 w 58"/>
                <a:gd name="T5" fmla="*/ 9 h 93"/>
                <a:gd name="T6" fmla="*/ 39 w 58"/>
                <a:gd name="T7" fmla="*/ 4 h 93"/>
                <a:gd name="T8" fmla="*/ 46 w 58"/>
                <a:gd name="T9" fmla="*/ 0 h 93"/>
                <a:gd name="T10" fmla="*/ 52 w 58"/>
                <a:gd name="T11" fmla="*/ 2 h 93"/>
                <a:gd name="T12" fmla="*/ 56 w 58"/>
                <a:gd name="T13" fmla="*/ 10 h 93"/>
                <a:gd name="T14" fmla="*/ 46 w 58"/>
                <a:gd name="T15" fmla="*/ 30 h 93"/>
                <a:gd name="T16" fmla="*/ 27 w 58"/>
                <a:gd name="T17" fmla="*/ 57 h 93"/>
                <a:gd name="T18" fmla="*/ 19 w 58"/>
                <a:gd name="T19" fmla="*/ 86 h 93"/>
                <a:gd name="T20" fmla="*/ 16 w 58"/>
                <a:gd name="T21" fmla="*/ 91 h 93"/>
                <a:gd name="T22" fmla="*/ 6 w 58"/>
                <a:gd name="T23" fmla="*/ 92 h 93"/>
                <a:gd name="T24" fmla="*/ 1 w 58"/>
                <a:gd name="T25" fmla="*/ 87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8" h="93">
                  <a:moveTo>
                    <a:pt x="1" y="87"/>
                  </a:moveTo>
                  <a:cubicBezTo>
                    <a:pt x="0" y="67"/>
                    <a:pt x="8" y="49"/>
                    <a:pt x="20" y="33"/>
                  </a:cubicBezTo>
                  <a:cubicBezTo>
                    <a:pt x="26" y="25"/>
                    <a:pt x="31" y="17"/>
                    <a:pt x="37" y="9"/>
                  </a:cubicBezTo>
                  <a:cubicBezTo>
                    <a:pt x="38" y="8"/>
                    <a:pt x="39" y="6"/>
                    <a:pt x="39" y="4"/>
                  </a:cubicBezTo>
                  <a:cubicBezTo>
                    <a:pt x="41" y="1"/>
                    <a:pt x="43" y="0"/>
                    <a:pt x="46" y="0"/>
                  </a:cubicBezTo>
                  <a:cubicBezTo>
                    <a:pt x="48" y="1"/>
                    <a:pt x="50" y="1"/>
                    <a:pt x="52" y="2"/>
                  </a:cubicBezTo>
                  <a:cubicBezTo>
                    <a:pt x="56" y="3"/>
                    <a:pt x="58" y="6"/>
                    <a:pt x="56" y="10"/>
                  </a:cubicBezTo>
                  <a:cubicBezTo>
                    <a:pt x="53" y="17"/>
                    <a:pt x="50" y="23"/>
                    <a:pt x="46" y="30"/>
                  </a:cubicBezTo>
                  <a:cubicBezTo>
                    <a:pt x="40" y="39"/>
                    <a:pt x="33" y="48"/>
                    <a:pt x="27" y="57"/>
                  </a:cubicBezTo>
                  <a:cubicBezTo>
                    <a:pt x="21" y="66"/>
                    <a:pt x="19" y="76"/>
                    <a:pt x="19" y="86"/>
                  </a:cubicBezTo>
                  <a:cubicBezTo>
                    <a:pt x="19" y="89"/>
                    <a:pt x="18" y="90"/>
                    <a:pt x="16" y="91"/>
                  </a:cubicBezTo>
                  <a:cubicBezTo>
                    <a:pt x="12" y="91"/>
                    <a:pt x="9" y="92"/>
                    <a:pt x="6" y="92"/>
                  </a:cubicBezTo>
                  <a:cubicBezTo>
                    <a:pt x="0" y="93"/>
                    <a:pt x="0" y="93"/>
                    <a:pt x="1" y="87"/>
                  </a:cubicBezTo>
                  <a:close/>
                </a:path>
              </a:pathLst>
            </a:custGeom>
            <a:solidFill>
              <a:srgbClr val="FFC000"/>
            </a:solidFill>
            <a:ln>
              <a:noFill/>
            </a:ln>
          </p:spPr>
          <p:txBody>
            <a:bodyPr vert="horz" wrap="square" lIns="91440" tIns="45720" rIns="91440" bIns="45720" numCol="1" anchor="t" anchorCtr="0" compatLnSpc="1">
              <a:prstTxWarp prst="textNoShape">
                <a:avLst/>
              </a:prstTxWarp>
            </a:bodyPr>
            <a:lstStyle/>
            <a:p>
              <a:pPr algn="r" rtl="1"/>
              <a:endParaRPr lang="es-PE">
                <a:cs typeface="B Nazanin" panose="00000700000000000000" pitchFamily="2" charset="-78"/>
              </a:endParaRPr>
            </a:p>
          </p:txBody>
        </p:sp>
      </p:grpSp>
      <p:grpSp>
        <p:nvGrpSpPr>
          <p:cNvPr id="37" name="Grupo 36">
            <a:extLst>
              <a:ext uri="{FF2B5EF4-FFF2-40B4-BE49-F238E27FC236}">
                <a16:creationId xmlns:a16="http://schemas.microsoft.com/office/drawing/2014/main" id="{B051A85E-1875-4905-8B79-61825AF70E9C}"/>
              </a:ext>
            </a:extLst>
          </p:cNvPr>
          <p:cNvGrpSpPr/>
          <p:nvPr/>
        </p:nvGrpSpPr>
        <p:grpSpPr>
          <a:xfrm rot="10800000">
            <a:off x="120811" y="6612571"/>
            <a:ext cx="11775915" cy="145782"/>
            <a:chOff x="120811" y="6612571"/>
            <a:chExt cx="11775915" cy="145782"/>
          </a:xfrm>
        </p:grpSpPr>
        <p:cxnSp>
          <p:nvCxnSpPr>
            <p:cNvPr id="38" name="Conector recto 37">
              <a:extLst>
                <a:ext uri="{FF2B5EF4-FFF2-40B4-BE49-F238E27FC236}">
                  <a16:creationId xmlns:a16="http://schemas.microsoft.com/office/drawing/2014/main" id="{1E63BF75-3441-44B6-AB58-A4E914F35C3E}"/>
                </a:ext>
              </a:extLst>
            </p:cNvPr>
            <p:cNvCxnSpPr>
              <a:cxnSpLocks/>
            </p:cNvCxnSpPr>
            <p:nvPr/>
          </p:nvCxnSpPr>
          <p:spPr>
            <a:xfrm>
              <a:off x="6550702" y="6672530"/>
              <a:ext cx="5346024" cy="0"/>
            </a:xfrm>
            <a:prstGeom prst="line">
              <a:avLst/>
            </a:prstGeom>
            <a:ln w="28575">
              <a:solidFill>
                <a:schemeClr val="accent3">
                  <a:lumMod val="75000"/>
                </a:schemeClr>
              </a:solidFill>
              <a:prstDash val="dash"/>
            </a:ln>
          </p:spPr>
          <p:style>
            <a:lnRef idx="1">
              <a:schemeClr val="accent1"/>
            </a:lnRef>
            <a:fillRef idx="0">
              <a:schemeClr val="accent1"/>
            </a:fillRef>
            <a:effectRef idx="0">
              <a:schemeClr val="accent1"/>
            </a:effectRef>
            <a:fontRef idx="minor">
              <a:schemeClr val="tx1"/>
            </a:fontRef>
          </p:style>
        </p:cxnSp>
        <p:sp>
          <p:nvSpPr>
            <p:cNvPr id="39" name="Rectángulo 38">
              <a:extLst>
                <a:ext uri="{FF2B5EF4-FFF2-40B4-BE49-F238E27FC236}">
                  <a16:creationId xmlns:a16="http://schemas.microsoft.com/office/drawing/2014/main" id="{4F4A4D1E-C911-4767-BD72-2E3A575E5229}"/>
                </a:ext>
              </a:extLst>
            </p:cNvPr>
            <p:cNvSpPr/>
            <p:nvPr/>
          </p:nvSpPr>
          <p:spPr>
            <a:xfrm>
              <a:off x="120811" y="6612571"/>
              <a:ext cx="7224369" cy="145782"/>
            </a:xfrm>
            <a:prstGeom prst="rect">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s-PE">
                <a:cs typeface="B Nazanin" panose="00000700000000000000" pitchFamily="2" charset="-78"/>
              </a:endParaRPr>
            </a:p>
          </p:txBody>
        </p:sp>
      </p:grpSp>
      <p:grpSp>
        <p:nvGrpSpPr>
          <p:cNvPr id="49" name="Grupo 48">
            <a:extLst>
              <a:ext uri="{FF2B5EF4-FFF2-40B4-BE49-F238E27FC236}">
                <a16:creationId xmlns:a16="http://schemas.microsoft.com/office/drawing/2014/main" id="{B20A53AF-F8F5-419C-8FEF-B564191D309B}"/>
              </a:ext>
            </a:extLst>
          </p:cNvPr>
          <p:cNvGrpSpPr/>
          <p:nvPr/>
        </p:nvGrpSpPr>
        <p:grpSpPr>
          <a:xfrm>
            <a:off x="560388" y="2921000"/>
            <a:ext cx="2751137" cy="3001963"/>
            <a:chOff x="560388" y="2921000"/>
            <a:chExt cx="2751137" cy="3001963"/>
          </a:xfrm>
        </p:grpSpPr>
        <p:sp>
          <p:nvSpPr>
            <p:cNvPr id="43" name="Freeform 5">
              <a:extLst>
                <a:ext uri="{FF2B5EF4-FFF2-40B4-BE49-F238E27FC236}">
                  <a16:creationId xmlns:a16="http://schemas.microsoft.com/office/drawing/2014/main" id="{B4BC0E81-F715-4DC1-9E15-809EF98716BC}"/>
                </a:ext>
              </a:extLst>
            </p:cNvPr>
            <p:cNvSpPr>
              <a:spLocks noEditPoints="1"/>
            </p:cNvSpPr>
            <p:nvPr/>
          </p:nvSpPr>
          <p:spPr bwMode="auto">
            <a:xfrm>
              <a:off x="560388" y="2921000"/>
              <a:ext cx="2751137" cy="3001963"/>
            </a:xfrm>
            <a:custGeom>
              <a:avLst/>
              <a:gdLst>
                <a:gd name="T0" fmla="*/ 641 w 728"/>
                <a:gd name="T1" fmla="*/ 466 h 795"/>
                <a:gd name="T2" fmla="*/ 690 w 728"/>
                <a:gd name="T3" fmla="*/ 515 h 795"/>
                <a:gd name="T4" fmla="*/ 665 w 728"/>
                <a:gd name="T5" fmla="*/ 578 h 795"/>
                <a:gd name="T6" fmla="*/ 711 w 728"/>
                <a:gd name="T7" fmla="*/ 619 h 795"/>
                <a:gd name="T8" fmla="*/ 671 w 728"/>
                <a:gd name="T9" fmla="*/ 725 h 795"/>
                <a:gd name="T10" fmla="*/ 179 w 728"/>
                <a:gd name="T11" fmla="*/ 770 h 795"/>
                <a:gd name="T12" fmla="*/ 17 w 728"/>
                <a:gd name="T13" fmla="*/ 689 h 795"/>
                <a:gd name="T14" fmla="*/ 63 w 728"/>
                <a:gd name="T15" fmla="*/ 579 h 795"/>
                <a:gd name="T16" fmla="*/ 55 w 728"/>
                <a:gd name="T17" fmla="*/ 516 h 795"/>
                <a:gd name="T18" fmla="*/ 46 w 728"/>
                <a:gd name="T19" fmla="*/ 461 h 795"/>
                <a:gd name="T20" fmla="*/ 22 w 728"/>
                <a:gd name="T21" fmla="*/ 390 h 795"/>
                <a:gd name="T22" fmla="*/ 68 w 728"/>
                <a:gd name="T23" fmla="*/ 385 h 795"/>
                <a:gd name="T24" fmla="*/ 117 w 728"/>
                <a:gd name="T25" fmla="*/ 428 h 795"/>
                <a:gd name="T26" fmla="*/ 117 w 728"/>
                <a:gd name="T27" fmla="*/ 15 h 795"/>
                <a:gd name="T28" fmla="*/ 122 w 728"/>
                <a:gd name="T29" fmla="*/ 1 h 795"/>
                <a:gd name="T30" fmla="*/ 600 w 728"/>
                <a:gd name="T31" fmla="*/ 1 h 795"/>
                <a:gd name="T32" fmla="*/ 611 w 728"/>
                <a:gd name="T33" fmla="*/ 472 h 795"/>
                <a:gd name="T34" fmla="*/ 362 w 728"/>
                <a:gd name="T35" fmla="*/ 419 h 795"/>
                <a:gd name="T36" fmla="*/ 256 w 728"/>
                <a:gd name="T37" fmla="*/ 309 h 795"/>
                <a:gd name="T38" fmla="*/ 428 w 728"/>
                <a:gd name="T39" fmla="*/ 357 h 795"/>
                <a:gd name="T40" fmla="*/ 424 w 728"/>
                <a:gd name="T41" fmla="*/ 377 h 795"/>
                <a:gd name="T42" fmla="*/ 389 w 728"/>
                <a:gd name="T43" fmla="*/ 440 h 795"/>
                <a:gd name="T44" fmla="*/ 545 w 728"/>
                <a:gd name="T45" fmla="*/ 483 h 795"/>
                <a:gd name="T46" fmla="*/ 584 w 728"/>
                <a:gd name="T47" fmla="*/ 482 h 795"/>
                <a:gd name="T48" fmla="*/ 591 w 728"/>
                <a:gd name="T49" fmla="*/ 391 h 795"/>
                <a:gd name="T50" fmla="*/ 591 w 728"/>
                <a:gd name="T51" fmla="*/ 21 h 795"/>
                <a:gd name="T52" fmla="*/ 137 w 728"/>
                <a:gd name="T53" fmla="*/ 30 h 795"/>
                <a:gd name="T54" fmla="*/ 137 w 728"/>
                <a:gd name="T55" fmla="*/ 429 h 795"/>
                <a:gd name="T56" fmla="*/ 167 w 728"/>
                <a:gd name="T57" fmla="*/ 448 h 795"/>
                <a:gd name="T58" fmla="*/ 234 w 728"/>
                <a:gd name="T59" fmla="*/ 440 h 795"/>
                <a:gd name="T60" fmla="*/ 360 w 728"/>
                <a:gd name="T61" fmla="*/ 441 h 795"/>
                <a:gd name="T62" fmla="*/ 530 w 728"/>
                <a:gd name="T63" fmla="*/ 499 h 795"/>
                <a:gd name="T64" fmla="*/ 395 w 728"/>
                <a:gd name="T65" fmla="*/ 459 h 795"/>
                <a:gd name="T66" fmla="*/ 289 w 728"/>
                <a:gd name="T67" fmla="*/ 449 h 795"/>
                <a:gd name="T68" fmla="*/ 213 w 728"/>
                <a:gd name="T69" fmla="*/ 633 h 795"/>
                <a:gd name="T70" fmla="*/ 426 w 728"/>
                <a:gd name="T71" fmla="*/ 728 h 795"/>
                <a:gd name="T72" fmla="*/ 541 w 728"/>
                <a:gd name="T73" fmla="*/ 566 h 795"/>
                <a:gd name="T74" fmla="*/ 40 w 728"/>
                <a:gd name="T75" fmla="*/ 621 h 795"/>
                <a:gd name="T76" fmla="*/ 88 w 728"/>
                <a:gd name="T77" fmla="*/ 719 h 795"/>
                <a:gd name="T78" fmla="*/ 500 w 728"/>
                <a:gd name="T79" fmla="*/ 759 h 795"/>
                <a:gd name="T80" fmla="*/ 691 w 728"/>
                <a:gd name="T81" fmla="*/ 683 h 795"/>
                <a:gd name="T82" fmla="*/ 652 w 728"/>
                <a:gd name="T83" fmla="*/ 595 h 795"/>
                <a:gd name="T84" fmla="*/ 524 w 728"/>
                <a:gd name="T85" fmla="*/ 692 h 795"/>
                <a:gd name="T86" fmla="*/ 452 w 728"/>
                <a:gd name="T87" fmla="*/ 741 h 795"/>
                <a:gd name="T88" fmla="*/ 230 w 728"/>
                <a:gd name="T89" fmla="*/ 701 h 795"/>
                <a:gd name="T90" fmla="*/ 126 w 728"/>
                <a:gd name="T91" fmla="*/ 638 h 795"/>
                <a:gd name="T92" fmla="*/ 30 w 728"/>
                <a:gd name="T93" fmla="*/ 408 h 795"/>
                <a:gd name="T94" fmla="*/ 68 w 728"/>
                <a:gd name="T95" fmla="*/ 456 h 795"/>
                <a:gd name="T96" fmla="*/ 74 w 728"/>
                <a:gd name="T97" fmla="*/ 510 h 795"/>
                <a:gd name="T98" fmla="*/ 205 w 728"/>
                <a:gd name="T99" fmla="*/ 667 h 795"/>
                <a:gd name="T100" fmla="*/ 132 w 728"/>
                <a:gd name="T101" fmla="*/ 454 h 795"/>
                <a:gd name="T102" fmla="*/ 86 w 728"/>
                <a:gd name="T103" fmla="*/ 445 h 795"/>
                <a:gd name="T104" fmla="*/ 50 w 728"/>
                <a:gd name="T105" fmla="*/ 394 h 795"/>
                <a:gd name="T106" fmla="*/ 541 w 728"/>
                <a:gd name="T107" fmla="*/ 662 h 795"/>
                <a:gd name="T108" fmla="*/ 602 w 728"/>
                <a:gd name="T109" fmla="*/ 619 h 795"/>
                <a:gd name="T110" fmla="*/ 671 w 728"/>
                <a:gd name="T111" fmla="*/ 496 h 795"/>
                <a:gd name="T112" fmla="*/ 638 w 728"/>
                <a:gd name="T113" fmla="*/ 487 h 795"/>
                <a:gd name="T114" fmla="*/ 557 w 728"/>
                <a:gd name="T115" fmla="*/ 523 h 795"/>
                <a:gd name="T116" fmla="*/ 541 w 728"/>
                <a:gd name="T117" fmla="*/ 662 h 795"/>
                <a:gd name="T118" fmla="*/ 277 w 728"/>
                <a:gd name="T119" fmla="*/ 330 h 7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28" h="795">
                  <a:moveTo>
                    <a:pt x="611" y="472"/>
                  </a:moveTo>
                  <a:cubicBezTo>
                    <a:pt x="621" y="470"/>
                    <a:pt x="631" y="468"/>
                    <a:pt x="641" y="466"/>
                  </a:cubicBezTo>
                  <a:cubicBezTo>
                    <a:pt x="641" y="466"/>
                    <a:pt x="642" y="466"/>
                    <a:pt x="642" y="466"/>
                  </a:cubicBezTo>
                  <a:cubicBezTo>
                    <a:pt x="678" y="460"/>
                    <a:pt x="697" y="480"/>
                    <a:pt x="690" y="515"/>
                  </a:cubicBezTo>
                  <a:cubicBezTo>
                    <a:pt x="688" y="526"/>
                    <a:pt x="684" y="537"/>
                    <a:pt x="680" y="548"/>
                  </a:cubicBezTo>
                  <a:cubicBezTo>
                    <a:pt x="676" y="558"/>
                    <a:pt x="670" y="568"/>
                    <a:pt x="665" y="578"/>
                  </a:cubicBezTo>
                  <a:cubicBezTo>
                    <a:pt x="669" y="581"/>
                    <a:pt x="674" y="584"/>
                    <a:pt x="678" y="587"/>
                  </a:cubicBezTo>
                  <a:cubicBezTo>
                    <a:pt x="690" y="598"/>
                    <a:pt x="702" y="607"/>
                    <a:pt x="711" y="619"/>
                  </a:cubicBezTo>
                  <a:cubicBezTo>
                    <a:pt x="728" y="641"/>
                    <a:pt x="727" y="667"/>
                    <a:pt x="711" y="689"/>
                  </a:cubicBezTo>
                  <a:cubicBezTo>
                    <a:pt x="701" y="704"/>
                    <a:pt x="686" y="715"/>
                    <a:pt x="671" y="725"/>
                  </a:cubicBezTo>
                  <a:cubicBezTo>
                    <a:pt x="631" y="749"/>
                    <a:pt x="588" y="762"/>
                    <a:pt x="543" y="771"/>
                  </a:cubicBezTo>
                  <a:cubicBezTo>
                    <a:pt x="422" y="795"/>
                    <a:pt x="300" y="795"/>
                    <a:pt x="179" y="770"/>
                  </a:cubicBezTo>
                  <a:cubicBezTo>
                    <a:pt x="139" y="762"/>
                    <a:pt x="100" y="749"/>
                    <a:pt x="64" y="729"/>
                  </a:cubicBezTo>
                  <a:cubicBezTo>
                    <a:pt x="46" y="719"/>
                    <a:pt x="29" y="707"/>
                    <a:pt x="17" y="689"/>
                  </a:cubicBezTo>
                  <a:cubicBezTo>
                    <a:pt x="0" y="666"/>
                    <a:pt x="0" y="641"/>
                    <a:pt x="16" y="618"/>
                  </a:cubicBezTo>
                  <a:cubicBezTo>
                    <a:pt x="28" y="601"/>
                    <a:pt x="45" y="589"/>
                    <a:pt x="63" y="579"/>
                  </a:cubicBezTo>
                  <a:cubicBezTo>
                    <a:pt x="67" y="576"/>
                    <a:pt x="71" y="574"/>
                    <a:pt x="74" y="573"/>
                  </a:cubicBezTo>
                  <a:cubicBezTo>
                    <a:pt x="67" y="553"/>
                    <a:pt x="60" y="535"/>
                    <a:pt x="55" y="516"/>
                  </a:cubicBezTo>
                  <a:cubicBezTo>
                    <a:pt x="52" y="501"/>
                    <a:pt x="51" y="485"/>
                    <a:pt x="49" y="470"/>
                  </a:cubicBezTo>
                  <a:cubicBezTo>
                    <a:pt x="49" y="467"/>
                    <a:pt x="48" y="464"/>
                    <a:pt x="46" y="461"/>
                  </a:cubicBezTo>
                  <a:cubicBezTo>
                    <a:pt x="37" y="449"/>
                    <a:pt x="27" y="437"/>
                    <a:pt x="17" y="425"/>
                  </a:cubicBezTo>
                  <a:cubicBezTo>
                    <a:pt x="7" y="412"/>
                    <a:pt x="9" y="400"/>
                    <a:pt x="22" y="390"/>
                  </a:cubicBezTo>
                  <a:cubicBezTo>
                    <a:pt x="26" y="386"/>
                    <a:pt x="31" y="383"/>
                    <a:pt x="35" y="379"/>
                  </a:cubicBezTo>
                  <a:cubicBezTo>
                    <a:pt x="47" y="371"/>
                    <a:pt x="60" y="373"/>
                    <a:pt x="68" y="385"/>
                  </a:cubicBezTo>
                  <a:cubicBezTo>
                    <a:pt x="76" y="395"/>
                    <a:pt x="84" y="406"/>
                    <a:pt x="90" y="417"/>
                  </a:cubicBezTo>
                  <a:cubicBezTo>
                    <a:pt x="96" y="428"/>
                    <a:pt x="104" y="430"/>
                    <a:pt x="117" y="428"/>
                  </a:cubicBezTo>
                  <a:cubicBezTo>
                    <a:pt x="117" y="425"/>
                    <a:pt x="117" y="422"/>
                    <a:pt x="117" y="419"/>
                  </a:cubicBezTo>
                  <a:cubicBezTo>
                    <a:pt x="117" y="285"/>
                    <a:pt x="117" y="150"/>
                    <a:pt x="117" y="15"/>
                  </a:cubicBezTo>
                  <a:cubicBezTo>
                    <a:pt x="117" y="12"/>
                    <a:pt x="116" y="9"/>
                    <a:pt x="117" y="6"/>
                  </a:cubicBezTo>
                  <a:cubicBezTo>
                    <a:pt x="117" y="4"/>
                    <a:pt x="120" y="2"/>
                    <a:pt x="122" y="1"/>
                  </a:cubicBezTo>
                  <a:cubicBezTo>
                    <a:pt x="123" y="0"/>
                    <a:pt x="126" y="1"/>
                    <a:pt x="127" y="1"/>
                  </a:cubicBezTo>
                  <a:cubicBezTo>
                    <a:pt x="285" y="1"/>
                    <a:pt x="443" y="1"/>
                    <a:pt x="600" y="1"/>
                  </a:cubicBezTo>
                  <a:cubicBezTo>
                    <a:pt x="604" y="1"/>
                    <a:pt x="607" y="1"/>
                    <a:pt x="611" y="1"/>
                  </a:cubicBezTo>
                  <a:cubicBezTo>
                    <a:pt x="611" y="159"/>
                    <a:pt x="611" y="315"/>
                    <a:pt x="611" y="472"/>
                  </a:cubicBezTo>
                  <a:close/>
                  <a:moveTo>
                    <a:pt x="360" y="441"/>
                  </a:moveTo>
                  <a:cubicBezTo>
                    <a:pt x="361" y="434"/>
                    <a:pt x="361" y="427"/>
                    <a:pt x="362" y="419"/>
                  </a:cubicBezTo>
                  <a:cubicBezTo>
                    <a:pt x="331" y="422"/>
                    <a:pt x="303" y="416"/>
                    <a:pt x="281" y="393"/>
                  </a:cubicBezTo>
                  <a:cubicBezTo>
                    <a:pt x="260" y="369"/>
                    <a:pt x="255" y="341"/>
                    <a:pt x="256" y="309"/>
                  </a:cubicBezTo>
                  <a:cubicBezTo>
                    <a:pt x="316" y="304"/>
                    <a:pt x="356" y="326"/>
                    <a:pt x="376" y="383"/>
                  </a:cubicBezTo>
                  <a:cubicBezTo>
                    <a:pt x="396" y="364"/>
                    <a:pt x="412" y="356"/>
                    <a:pt x="428" y="357"/>
                  </a:cubicBezTo>
                  <a:cubicBezTo>
                    <a:pt x="428" y="362"/>
                    <a:pt x="429" y="367"/>
                    <a:pt x="428" y="372"/>
                  </a:cubicBezTo>
                  <a:cubicBezTo>
                    <a:pt x="428" y="374"/>
                    <a:pt x="426" y="376"/>
                    <a:pt x="424" y="377"/>
                  </a:cubicBezTo>
                  <a:cubicBezTo>
                    <a:pt x="389" y="383"/>
                    <a:pt x="379" y="417"/>
                    <a:pt x="381" y="441"/>
                  </a:cubicBezTo>
                  <a:cubicBezTo>
                    <a:pt x="384" y="441"/>
                    <a:pt x="387" y="440"/>
                    <a:pt x="389" y="440"/>
                  </a:cubicBezTo>
                  <a:cubicBezTo>
                    <a:pt x="407" y="436"/>
                    <a:pt x="425" y="431"/>
                    <a:pt x="443" y="429"/>
                  </a:cubicBezTo>
                  <a:cubicBezTo>
                    <a:pt x="488" y="424"/>
                    <a:pt x="524" y="438"/>
                    <a:pt x="545" y="483"/>
                  </a:cubicBezTo>
                  <a:cubicBezTo>
                    <a:pt x="547" y="487"/>
                    <a:pt x="549" y="491"/>
                    <a:pt x="551" y="495"/>
                  </a:cubicBezTo>
                  <a:cubicBezTo>
                    <a:pt x="562" y="491"/>
                    <a:pt x="573" y="486"/>
                    <a:pt x="584" y="482"/>
                  </a:cubicBezTo>
                  <a:cubicBezTo>
                    <a:pt x="589" y="481"/>
                    <a:pt x="591" y="478"/>
                    <a:pt x="591" y="473"/>
                  </a:cubicBezTo>
                  <a:cubicBezTo>
                    <a:pt x="591" y="446"/>
                    <a:pt x="591" y="418"/>
                    <a:pt x="591" y="391"/>
                  </a:cubicBezTo>
                  <a:cubicBezTo>
                    <a:pt x="591" y="271"/>
                    <a:pt x="591" y="151"/>
                    <a:pt x="591" y="30"/>
                  </a:cubicBezTo>
                  <a:cubicBezTo>
                    <a:pt x="591" y="27"/>
                    <a:pt x="591" y="24"/>
                    <a:pt x="591" y="21"/>
                  </a:cubicBezTo>
                  <a:cubicBezTo>
                    <a:pt x="439" y="21"/>
                    <a:pt x="288" y="21"/>
                    <a:pt x="137" y="21"/>
                  </a:cubicBezTo>
                  <a:cubicBezTo>
                    <a:pt x="137" y="25"/>
                    <a:pt x="137" y="28"/>
                    <a:pt x="137" y="30"/>
                  </a:cubicBezTo>
                  <a:cubicBezTo>
                    <a:pt x="137" y="149"/>
                    <a:pt x="137" y="268"/>
                    <a:pt x="137" y="387"/>
                  </a:cubicBezTo>
                  <a:cubicBezTo>
                    <a:pt x="137" y="401"/>
                    <a:pt x="137" y="415"/>
                    <a:pt x="137" y="429"/>
                  </a:cubicBezTo>
                  <a:cubicBezTo>
                    <a:pt x="137" y="431"/>
                    <a:pt x="140" y="435"/>
                    <a:pt x="142" y="436"/>
                  </a:cubicBezTo>
                  <a:cubicBezTo>
                    <a:pt x="150" y="440"/>
                    <a:pt x="159" y="444"/>
                    <a:pt x="167" y="448"/>
                  </a:cubicBezTo>
                  <a:cubicBezTo>
                    <a:pt x="179" y="454"/>
                    <a:pt x="192" y="462"/>
                    <a:pt x="202" y="468"/>
                  </a:cubicBezTo>
                  <a:cubicBezTo>
                    <a:pt x="214" y="458"/>
                    <a:pt x="223" y="448"/>
                    <a:pt x="234" y="440"/>
                  </a:cubicBezTo>
                  <a:cubicBezTo>
                    <a:pt x="258" y="426"/>
                    <a:pt x="284" y="426"/>
                    <a:pt x="309" y="430"/>
                  </a:cubicBezTo>
                  <a:cubicBezTo>
                    <a:pt x="326" y="433"/>
                    <a:pt x="343" y="437"/>
                    <a:pt x="360" y="441"/>
                  </a:cubicBezTo>
                  <a:close/>
                  <a:moveTo>
                    <a:pt x="541" y="566"/>
                  </a:moveTo>
                  <a:cubicBezTo>
                    <a:pt x="541" y="543"/>
                    <a:pt x="538" y="520"/>
                    <a:pt x="530" y="499"/>
                  </a:cubicBezTo>
                  <a:cubicBezTo>
                    <a:pt x="516" y="462"/>
                    <a:pt x="489" y="444"/>
                    <a:pt x="450" y="449"/>
                  </a:cubicBezTo>
                  <a:cubicBezTo>
                    <a:pt x="431" y="451"/>
                    <a:pt x="413" y="455"/>
                    <a:pt x="395" y="459"/>
                  </a:cubicBezTo>
                  <a:cubicBezTo>
                    <a:pt x="379" y="463"/>
                    <a:pt x="363" y="463"/>
                    <a:pt x="347" y="459"/>
                  </a:cubicBezTo>
                  <a:cubicBezTo>
                    <a:pt x="328" y="455"/>
                    <a:pt x="309" y="451"/>
                    <a:pt x="289" y="449"/>
                  </a:cubicBezTo>
                  <a:cubicBezTo>
                    <a:pt x="255" y="445"/>
                    <a:pt x="228" y="461"/>
                    <a:pt x="215" y="493"/>
                  </a:cubicBezTo>
                  <a:cubicBezTo>
                    <a:pt x="196" y="539"/>
                    <a:pt x="196" y="586"/>
                    <a:pt x="213" y="633"/>
                  </a:cubicBezTo>
                  <a:cubicBezTo>
                    <a:pt x="229" y="682"/>
                    <a:pt x="263" y="713"/>
                    <a:pt x="313" y="727"/>
                  </a:cubicBezTo>
                  <a:cubicBezTo>
                    <a:pt x="351" y="738"/>
                    <a:pt x="388" y="738"/>
                    <a:pt x="426" y="728"/>
                  </a:cubicBezTo>
                  <a:cubicBezTo>
                    <a:pt x="471" y="717"/>
                    <a:pt x="504" y="691"/>
                    <a:pt x="523" y="649"/>
                  </a:cubicBezTo>
                  <a:cubicBezTo>
                    <a:pt x="536" y="623"/>
                    <a:pt x="541" y="595"/>
                    <a:pt x="541" y="566"/>
                  </a:cubicBezTo>
                  <a:close/>
                  <a:moveTo>
                    <a:pt x="84" y="591"/>
                  </a:moveTo>
                  <a:cubicBezTo>
                    <a:pt x="68" y="598"/>
                    <a:pt x="52" y="608"/>
                    <a:pt x="40" y="621"/>
                  </a:cubicBezTo>
                  <a:cubicBezTo>
                    <a:pt x="20" y="643"/>
                    <a:pt x="19" y="664"/>
                    <a:pt x="39" y="686"/>
                  </a:cubicBezTo>
                  <a:cubicBezTo>
                    <a:pt x="53" y="701"/>
                    <a:pt x="70" y="711"/>
                    <a:pt x="88" y="719"/>
                  </a:cubicBezTo>
                  <a:cubicBezTo>
                    <a:pt x="139" y="743"/>
                    <a:pt x="194" y="755"/>
                    <a:pt x="250" y="762"/>
                  </a:cubicBezTo>
                  <a:cubicBezTo>
                    <a:pt x="333" y="772"/>
                    <a:pt x="416" y="771"/>
                    <a:pt x="500" y="759"/>
                  </a:cubicBezTo>
                  <a:cubicBezTo>
                    <a:pt x="548" y="752"/>
                    <a:pt x="595" y="740"/>
                    <a:pt x="640" y="719"/>
                  </a:cubicBezTo>
                  <a:cubicBezTo>
                    <a:pt x="659" y="710"/>
                    <a:pt x="677" y="699"/>
                    <a:pt x="691" y="683"/>
                  </a:cubicBezTo>
                  <a:cubicBezTo>
                    <a:pt x="706" y="665"/>
                    <a:pt x="707" y="646"/>
                    <a:pt x="694" y="628"/>
                  </a:cubicBezTo>
                  <a:cubicBezTo>
                    <a:pt x="683" y="614"/>
                    <a:pt x="668" y="604"/>
                    <a:pt x="652" y="595"/>
                  </a:cubicBezTo>
                  <a:cubicBezTo>
                    <a:pt x="651" y="596"/>
                    <a:pt x="650" y="597"/>
                    <a:pt x="649" y="598"/>
                  </a:cubicBezTo>
                  <a:cubicBezTo>
                    <a:pt x="616" y="641"/>
                    <a:pt x="573" y="671"/>
                    <a:pt x="524" y="692"/>
                  </a:cubicBezTo>
                  <a:cubicBezTo>
                    <a:pt x="520" y="694"/>
                    <a:pt x="517" y="696"/>
                    <a:pt x="514" y="699"/>
                  </a:cubicBezTo>
                  <a:cubicBezTo>
                    <a:pt x="497" y="718"/>
                    <a:pt x="476" y="732"/>
                    <a:pt x="452" y="741"/>
                  </a:cubicBezTo>
                  <a:cubicBezTo>
                    <a:pt x="418" y="754"/>
                    <a:pt x="383" y="757"/>
                    <a:pt x="347" y="754"/>
                  </a:cubicBezTo>
                  <a:cubicBezTo>
                    <a:pt x="302" y="750"/>
                    <a:pt x="262" y="735"/>
                    <a:pt x="230" y="701"/>
                  </a:cubicBezTo>
                  <a:cubicBezTo>
                    <a:pt x="228" y="699"/>
                    <a:pt x="224" y="697"/>
                    <a:pt x="221" y="696"/>
                  </a:cubicBezTo>
                  <a:cubicBezTo>
                    <a:pt x="186" y="682"/>
                    <a:pt x="153" y="665"/>
                    <a:pt x="126" y="638"/>
                  </a:cubicBezTo>
                  <a:cubicBezTo>
                    <a:pt x="111" y="624"/>
                    <a:pt x="98" y="607"/>
                    <a:pt x="84" y="591"/>
                  </a:cubicBezTo>
                  <a:close/>
                  <a:moveTo>
                    <a:pt x="30" y="408"/>
                  </a:moveTo>
                  <a:cubicBezTo>
                    <a:pt x="33" y="412"/>
                    <a:pt x="34" y="414"/>
                    <a:pt x="36" y="416"/>
                  </a:cubicBezTo>
                  <a:cubicBezTo>
                    <a:pt x="47" y="429"/>
                    <a:pt x="57" y="443"/>
                    <a:pt x="68" y="456"/>
                  </a:cubicBezTo>
                  <a:cubicBezTo>
                    <a:pt x="69" y="458"/>
                    <a:pt x="71" y="461"/>
                    <a:pt x="71" y="464"/>
                  </a:cubicBezTo>
                  <a:cubicBezTo>
                    <a:pt x="72" y="479"/>
                    <a:pt x="71" y="495"/>
                    <a:pt x="74" y="510"/>
                  </a:cubicBezTo>
                  <a:cubicBezTo>
                    <a:pt x="90" y="581"/>
                    <a:pt x="133" y="630"/>
                    <a:pt x="197" y="663"/>
                  </a:cubicBezTo>
                  <a:cubicBezTo>
                    <a:pt x="199" y="664"/>
                    <a:pt x="201" y="665"/>
                    <a:pt x="205" y="667"/>
                  </a:cubicBezTo>
                  <a:cubicBezTo>
                    <a:pt x="176" y="607"/>
                    <a:pt x="173" y="548"/>
                    <a:pt x="195" y="485"/>
                  </a:cubicBezTo>
                  <a:cubicBezTo>
                    <a:pt x="174" y="475"/>
                    <a:pt x="153" y="463"/>
                    <a:pt x="132" y="454"/>
                  </a:cubicBezTo>
                  <a:cubicBezTo>
                    <a:pt x="119" y="450"/>
                    <a:pt x="105" y="451"/>
                    <a:pt x="92" y="449"/>
                  </a:cubicBezTo>
                  <a:cubicBezTo>
                    <a:pt x="90" y="448"/>
                    <a:pt x="87" y="447"/>
                    <a:pt x="86" y="445"/>
                  </a:cubicBezTo>
                  <a:cubicBezTo>
                    <a:pt x="79" y="435"/>
                    <a:pt x="72" y="425"/>
                    <a:pt x="65" y="416"/>
                  </a:cubicBezTo>
                  <a:cubicBezTo>
                    <a:pt x="60" y="409"/>
                    <a:pt x="55" y="401"/>
                    <a:pt x="50" y="394"/>
                  </a:cubicBezTo>
                  <a:cubicBezTo>
                    <a:pt x="43" y="399"/>
                    <a:pt x="37" y="403"/>
                    <a:pt x="30" y="408"/>
                  </a:cubicBezTo>
                  <a:close/>
                  <a:moveTo>
                    <a:pt x="541" y="662"/>
                  </a:moveTo>
                  <a:cubicBezTo>
                    <a:pt x="544" y="660"/>
                    <a:pt x="547" y="659"/>
                    <a:pt x="549" y="657"/>
                  </a:cubicBezTo>
                  <a:cubicBezTo>
                    <a:pt x="567" y="645"/>
                    <a:pt x="585" y="633"/>
                    <a:pt x="602" y="619"/>
                  </a:cubicBezTo>
                  <a:cubicBezTo>
                    <a:pt x="632" y="593"/>
                    <a:pt x="656" y="562"/>
                    <a:pt x="668" y="524"/>
                  </a:cubicBezTo>
                  <a:cubicBezTo>
                    <a:pt x="670" y="515"/>
                    <a:pt x="670" y="505"/>
                    <a:pt x="671" y="496"/>
                  </a:cubicBezTo>
                  <a:cubicBezTo>
                    <a:pt x="671" y="490"/>
                    <a:pt x="667" y="486"/>
                    <a:pt x="661" y="486"/>
                  </a:cubicBezTo>
                  <a:cubicBezTo>
                    <a:pt x="653" y="485"/>
                    <a:pt x="645" y="485"/>
                    <a:pt x="638" y="487"/>
                  </a:cubicBezTo>
                  <a:cubicBezTo>
                    <a:pt x="613" y="495"/>
                    <a:pt x="588" y="504"/>
                    <a:pt x="563" y="512"/>
                  </a:cubicBezTo>
                  <a:cubicBezTo>
                    <a:pt x="557" y="514"/>
                    <a:pt x="556" y="517"/>
                    <a:pt x="557" y="523"/>
                  </a:cubicBezTo>
                  <a:cubicBezTo>
                    <a:pt x="564" y="557"/>
                    <a:pt x="563" y="591"/>
                    <a:pt x="554" y="625"/>
                  </a:cubicBezTo>
                  <a:cubicBezTo>
                    <a:pt x="550" y="637"/>
                    <a:pt x="545" y="649"/>
                    <a:pt x="541" y="662"/>
                  </a:cubicBezTo>
                  <a:close/>
                  <a:moveTo>
                    <a:pt x="359" y="399"/>
                  </a:moveTo>
                  <a:cubicBezTo>
                    <a:pt x="353" y="358"/>
                    <a:pt x="309" y="321"/>
                    <a:pt x="277" y="330"/>
                  </a:cubicBezTo>
                  <a:cubicBezTo>
                    <a:pt x="280" y="377"/>
                    <a:pt x="312" y="405"/>
                    <a:pt x="359" y="399"/>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algn="r" rtl="1"/>
              <a:endParaRPr lang="es-PE">
                <a:cs typeface="B Nazanin" panose="00000700000000000000" pitchFamily="2" charset="-78"/>
              </a:endParaRPr>
            </a:p>
          </p:txBody>
        </p:sp>
        <p:sp>
          <p:nvSpPr>
            <p:cNvPr id="44" name="Freeform 6">
              <a:extLst>
                <a:ext uri="{FF2B5EF4-FFF2-40B4-BE49-F238E27FC236}">
                  <a16:creationId xmlns:a16="http://schemas.microsoft.com/office/drawing/2014/main" id="{1959C271-4C73-496D-ADDF-854DE5DE968B}"/>
                </a:ext>
              </a:extLst>
            </p:cNvPr>
            <p:cNvSpPr>
              <a:spLocks/>
            </p:cNvSpPr>
            <p:nvPr/>
          </p:nvSpPr>
          <p:spPr bwMode="auto">
            <a:xfrm>
              <a:off x="1827213" y="3748088"/>
              <a:ext cx="698500" cy="71438"/>
            </a:xfrm>
            <a:custGeom>
              <a:avLst/>
              <a:gdLst>
                <a:gd name="T0" fmla="*/ 185 w 185"/>
                <a:gd name="T1" fmla="*/ 0 h 19"/>
                <a:gd name="T2" fmla="*/ 185 w 185"/>
                <a:gd name="T3" fmla="*/ 19 h 19"/>
                <a:gd name="T4" fmla="*/ 0 w 185"/>
                <a:gd name="T5" fmla="*/ 19 h 19"/>
                <a:gd name="T6" fmla="*/ 0 w 185"/>
                <a:gd name="T7" fmla="*/ 0 h 19"/>
                <a:gd name="T8" fmla="*/ 185 w 185"/>
                <a:gd name="T9" fmla="*/ 0 h 19"/>
              </a:gdLst>
              <a:ahLst/>
              <a:cxnLst>
                <a:cxn ang="0">
                  <a:pos x="T0" y="T1"/>
                </a:cxn>
                <a:cxn ang="0">
                  <a:pos x="T2" y="T3"/>
                </a:cxn>
                <a:cxn ang="0">
                  <a:pos x="T4" y="T5"/>
                </a:cxn>
                <a:cxn ang="0">
                  <a:pos x="T6" y="T7"/>
                </a:cxn>
                <a:cxn ang="0">
                  <a:pos x="T8" y="T9"/>
                </a:cxn>
              </a:cxnLst>
              <a:rect l="0" t="0" r="r" b="b"/>
              <a:pathLst>
                <a:path w="185" h="19">
                  <a:moveTo>
                    <a:pt x="185" y="0"/>
                  </a:moveTo>
                  <a:cubicBezTo>
                    <a:pt x="185" y="6"/>
                    <a:pt x="185" y="12"/>
                    <a:pt x="185" y="19"/>
                  </a:cubicBezTo>
                  <a:cubicBezTo>
                    <a:pt x="123" y="19"/>
                    <a:pt x="62" y="19"/>
                    <a:pt x="0" y="19"/>
                  </a:cubicBezTo>
                  <a:cubicBezTo>
                    <a:pt x="0" y="12"/>
                    <a:pt x="0" y="6"/>
                    <a:pt x="0" y="0"/>
                  </a:cubicBezTo>
                  <a:cubicBezTo>
                    <a:pt x="61" y="0"/>
                    <a:pt x="123" y="0"/>
                    <a:pt x="185" y="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algn="r" rtl="1"/>
              <a:endParaRPr lang="es-PE">
                <a:cs typeface="B Nazanin" panose="00000700000000000000" pitchFamily="2" charset="-78"/>
              </a:endParaRPr>
            </a:p>
          </p:txBody>
        </p:sp>
        <p:sp>
          <p:nvSpPr>
            <p:cNvPr id="45" name="Freeform 7">
              <a:extLst>
                <a:ext uri="{FF2B5EF4-FFF2-40B4-BE49-F238E27FC236}">
                  <a16:creationId xmlns:a16="http://schemas.microsoft.com/office/drawing/2014/main" id="{DFCECAF6-48AC-404C-A3F3-BAC89C91A356}"/>
                </a:ext>
              </a:extLst>
            </p:cNvPr>
            <p:cNvSpPr>
              <a:spLocks/>
            </p:cNvSpPr>
            <p:nvPr/>
          </p:nvSpPr>
          <p:spPr bwMode="auto">
            <a:xfrm>
              <a:off x="1827213" y="3332163"/>
              <a:ext cx="695325" cy="73025"/>
            </a:xfrm>
            <a:custGeom>
              <a:avLst/>
              <a:gdLst>
                <a:gd name="T0" fmla="*/ 184 w 184"/>
                <a:gd name="T1" fmla="*/ 0 h 19"/>
                <a:gd name="T2" fmla="*/ 184 w 184"/>
                <a:gd name="T3" fmla="*/ 19 h 19"/>
                <a:gd name="T4" fmla="*/ 0 w 184"/>
                <a:gd name="T5" fmla="*/ 19 h 19"/>
                <a:gd name="T6" fmla="*/ 0 w 184"/>
                <a:gd name="T7" fmla="*/ 0 h 19"/>
                <a:gd name="T8" fmla="*/ 184 w 184"/>
                <a:gd name="T9" fmla="*/ 0 h 19"/>
              </a:gdLst>
              <a:ahLst/>
              <a:cxnLst>
                <a:cxn ang="0">
                  <a:pos x="T0" y="T1"/>
                </a:cxn>
                <a:cxn ang="0">
                  <a:pos x="T2" y="T3"/>
                </a:cxn>
                <a:cxn ang="0">
                  <a:pos x="T4" y="T5"/>
                </a:cxn>
                <a:cxn ang="0">
                  <a:pos x="T6" y="T7"/>
                </a:cxn>
                <a:cxn ang="0">
                  <a:pos x="T8" y="T9"/>
                </a:cxn>
              </a:cxnLst>
              <a:rect l="0" t="0" r="r" b="b"/>
              <a:pathLst>
                <a:path w="184" h="19">
                  <a:moveTo>
                    <a:pt x="184" y="0"/>
                  </a:moveTo>
                  <a:cubicBezTo>
                    <a:pt x="184" y="6"/>
                    <a:pt x="184" y="12"/>
                    <a:pt x="184" y="19"/>
                  </a:cubicBezTo>
                  <a:cubicBezTo>
                    <a:pt x="123" y="19"/>
                    <a:pt x="62" y="19"/>
                    <a:pt x="0" y="19"/>
                  </a:cubicBezTo>
                  <a:cubicBezTo>
                    <a:pt x="0" y="13"/>
                    <a:pt x="0" y="7"/>
                    <a:pt x="0" y="0"/>
                  </a:cubicBezTo>
                  <a:cubicBezTo>
                    <a:pt x="62" y="0"/>
                    <a:pt x="123" y="0"/>
                    <a:pt x="184" y="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algn="r" rtl="1"/>
              <a:endParaRPr lang="es-PE">
                <a:cs typeface="B Nazanin" panose="00000700000000000000" pitchFamily="2" charset="-78"/>
              </a:endParaRPr>
            </a:p>
          </p:txBody>
        </p:sp>
        <p:sp>
          <p:nvSpPr>
            <p:cNvPr id="46" name="Freeform 8">
              <a:extLst>
                <a:ext uri="{FF2B5EF4-FFF2-40B4-BE49-F238E27FC236}">
                  <a16:creationId xmlns:a16="http://schemas.microsoft.com/office/drawing/2014/main" id="{32691B67-18D4-4981-BCA7-22F36BD5A4C1}"/>
                </a:ext>
              </a:extLst>
            </p:cNvPr>
            <p:cNvSpPr>
              <a:spLocks/>
            </p:cNvSpPr>
            <p:nvPr/>
          </p:nvSpPr>
          <p:spPr bwMode="auto">
            <a:xfrm>
              <a:off x="1343025" y="3181350"/>
              <a:ext cx="358775" cy="287338"/>
            </a:xfrm>
            <a:custGeom>
              <a:avLst/>
              <a:gdLst>
                <a:gd name="T0" fmla="*/ 34 w 95"/>
                <a:gd name="T1" fmla="*/ 76 h 76"/>
                <a:gd name="T2" fmla="*/ 0 w 95"/>
                <a:gd name="T3" fmla="*/ 42 h 76"/>
                <a:gd name="T4" fmla="*/ 13 w 95"/>
                <a:gd name="T5" fmla="*/ 28 h 76"/>
                <a:gd name="T6" fmla="*/ 33 w 95"/>
                <a:gd name="T7" fmla="*/ 51 h 76"/>
                <a:gd name="T8" fmla="*/ 82 w 95"/>
                <a:gd name="T9" fmla="*/ 0 h 76"/>
                <a:gd name="T10" fmla="*/ 95 w 95"/>
                <a:gd name="T11" fmla="*/ 16 h 76"/>
                <a:gd name="T12" fmla="*/ 34 w 95"/>
                <a:gd name="T13" fmla="*/ 76 h 76"/>
              </a:gdLst>
              <a:ahLst/>
              <a:cxnLst>
                <a:cxn ang="0">
                  <a:pos x="T0" y="T1"/>
                </a:cxn>
                <a:cxn ang="0">
                  <a:pos x="T2" y="T3"/>
                </a:cxn>
                <a:cxn ang="0">
                  <a:pos x="T4" y="T5"/>
                </a:cxn>
                <a:cxn ang="0">
                  <a:pos x="T6" y="T7"/>
                </a:cxn>
                <a:cxn ang="0">
                  <a:pos x="T8" y="T9"/>
                </a:cxn>
                <a:cxn ang="0">
                  <a:pos x="T10" y="T11"/>
                </a:cxn>
                <a:cxn ang="0">
                  <a:pos x="T12" y="T13"/>
                </a:cxn>
              </a:cxnLst>
              <a:rect l="0" t="0" r="r" b="b"/>
              <a:pathLst>
                <a:path w="95" h="76">
                  <a:moveTo>
                    <a:pt x="34" y="76"/>
                  </a:moveTo>
                  <a:cubicBezTo>
                    <a:pt x="24" y="66"/>
                    <a:pt x="12" y="54"/>
                    <a:pt x="0" y="42"/>
                  </a:cubicBezTo>
                  <a:cubicBezTo>
                    <a:pt x="4" y="38"/>
                    <a:pt x="8" y="33"/>
                    <a:pt x="13" y="28"/>
                  </a:cubicBezTo>
                  <a:cubicBezTo>
                    <a:pt x="20" y="36"/>
                    <a:pt x="27" y="43"/>
                    <a:pt x="33" y="51"/>
                  </a:cubicBezTo>
                  <a:cubicBezTo>
                    <a:pt x="50" y="33"/>
                    <a:pt x="65" y="17"/>
                    <a:pt x="82" y="0"/>
                  </a:cubicBezTo>
                  <a:cubicBezTo>
                    <a:pt x="87" y="7"/>
                    <a:pt x="91" y="12"/>
                    <a:pt x="95" y="16"/>
                  </a:cubicBezTo>
                  <a:cubicBezTo>
                    <a:pt x="75" y="36"/>
                    <a:pt x="54" y="56"/>
                    <a:pt x="34" y="7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algn="r" rtl="1"/>
              <a:endParaRPr lang="es-PE">
                <a:cs typeface="B Nazanin" panose="00000700000000000000" pitchFamily="2" charset="-78"/>
              </a:endParaRPr>
            </a:p>
          </p:txBody>
        </p:sp>
        <p:sp>
          <p:nvSpPr>
            <p:cNvPr id="47" name="Freeform 9">
              <a:extLst>
                <a:ext uri="{FF2B5EF4-FFF2-40B4-BE49-F238E27FC236}">
                  <a16:creationId xmlns:a16="http://schemas.microsoft.com/office/drawing/2014/main" id="{B6705273-7FFB-49FD-ABDE-F3BFF613D3AD}"/>
                </a:ext>
              </a:extLst>
            </p:cNvPr>
            <p:cNvSpPr>
              <a:spLocks/>
            </p:cNvSpPr>
            <p:nvPr/>
          </p:nvSpPr>
          <p:spPr bwMode="auto">
            <a:xfrm>
              <a:off x="1343025" y="3600450"/>
              <a:ext cx="361950" cy="287338"/>
            </a:xfrm>
            <a:custGeom>
              <a:avLst/>
              <a:gdLst>
                <a:gd name="T0" fmla="*/ 96 w 96"/>
                <a:gd name="T1" fmla="*/ 15 h 76"/>
                <a:gd name="T2" fmla="*/ 36 w 96"/>
                <a:gd name="T3" fmla="*/ 76 h 76"/>
                <a:gd name="T4" fmla="*/ 0 w 96"/>
                <a:gd name="T5" fmla="*/ 40 h 76"/>
                <a:gd name="T6" fmla="*/ 14 w 96"/>
                <a:gd name="T7" fmla="*/ 28 h 76"/>
                <a:gd name="T8" fmla="*/ 33 w 96"/>
                <a:gd name="T9" fmla="*/ 50 h 76"/>
                <a:gd name="T10" fmla="*/ 82 w 96"/>
                <a:gd name="T11" fmla="*/ 0 h 76"/>
                <a:gd name="T12" fmla="*/ 96 w 96"/>
                <a:gd name="T13" fmla="*/ 15 h 76"/>
              </a:gdLst>
              <a:ahLst/>
              <a:cxnLst>
                <a:cxn ang="0">
                  <a:pos x="T0" y="T1"/>
                </a:cxn>
                <a:cxn ang="0">
                  <a:pos x="T2" y="T3"/>
                </a:cxn>
                <a:cxn ang="0">
                  <a:pos x="T4" y="T5"/>
                </a:cxn>
                <a:cxn ang="0">
                  <a:pos x="T6" y="T7"/>
                </a:cxn>
                <a:cxn ang="0">
                  <a:pos x="T8" y="T9"/>
                </a:cxn>
                <a:cxn ang="0">
                  <a:pos x="T10" y="T11"/>
                </a:cxn>
                <a:cxn ang="0">
                  <a:pos x="T12" y="T13"/>
                </a:cxn>
              </a:cxnLst>
              <a:rect l="0" t="0" r="r" b="b"/>
              <a:pathLst>
                <a:path w="96" h="76">
                  <a:moveTo>
                    <a:pt x="96" y="15"/>
                  </a:moveTo>
                  <a:cubicBezTo>
                    <a:pt x="76" y="36"/>
                    <a:pt x="55" y="56"/>
                    <a:pt x="36" y="76"/>
                  </a:cubicBezTo>
                  <a:cubicBezTo>
                    <a:pt x="24" y="64"/>
                    <a:pt x="12" y="52"/>
                    <a:pt x="0" y="40"/>
                  </a:cubicBezTo>
                  <a:cubicBezTo>
                    <a:pt x="4" y="37"/>
                    <a:pt x="8" y="33"/>
                    <a:pt x="14" y="28"/>
                  </a:cubicBezTo>
                  <a:cubicBezTo>
                    <a:pt x="20" y="35"/>
                    <a:pt x="26" y="42"/>
                    <a:pt x="33" y="50"/>
                  </a:cubicBezTo>
                  <a:cubicBezTo>
                    <a:pt x="51" y="33"/>
                    <a:pt x="66" y="17"/>
                    <a:pt x="82" y="0"/>
                  </a:cubicBezTo>
                  <a:cubicBezTo>
                    <a:pt x="88" y="6"/>
                    <a:pt x="92" y="11"/>
                    <a:pt x="96" y="15"/>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algn="r" rtl="1"/>
              <a:endParaRPr lang="es-PE">
                <a:cs typeface="B Nazanin" panose="00000700000000000000" pitchFamily="2" charset="-78"/>
              </a:endParaRPr>
            </a:p>
          </p:txBody>
        </p:sp>
        <p:sp>
          <p:nvSpPr>
            <p:cNvPr id="48" name="Freeform 10">
              <a:extLst>
                <a:ext uri="{FF2B5EF4-FFF2-40B4-BE49-F238E27FC236}">
                  <a16:creationId xmlns:a16="http://schemas.microsoft.com/office/drawing/2014/main" id="{DCF871BB-5A9C-4199-843B-F0E4AD9FE9CE}"/>
                </a:ext>
              </a:extLst>
            </p:cNvPr>
            <p:cNvSpPr>
              <a:spLocks/>
            </p:cNvSpPr>
            <p:nvPr/>
          </p:nvSpPr>
          <p:spPr bwMode="auto">
            <a:xfrm>
              <a:off x="2298700" y="4681538"/>
              <a:ext cx="234950" cy="433388"/>
            </a:xfrm>
            <a:custGeom>
              <a:avLst/>
              <a:gdLst>
                <a:gd name="T0" fmla="*/ 0 w 62"/>
                <a:gd name="T1" fmla="*/ 22 h 115"/>
                <a:gd name="T2" fmla="*/ 0 w 62"/>
                <a:gd name="T3" fmla="*/ 3 h 115"/>
                <a:gd name="T4" fmla="*/ 43 w 62"/>
                <a:gd name="T5" fmla="*/ 23 h 115"/>
                <a:gd name="T6" fmla="*/ 60 w 62"/>
                <a:gd name="T7" fmla="*/ 78 h 115"/>
                <a:gd name="T8" fmla="*/ 62 w 62"/>
                <a:gd name="T9" fmla="*/ 115 h 115"/>
                <a:gd name="T10" fmla="*/ 41 w 62"/>
                <a:gd name="T11" fmla="*/ 114 h 115"/>
                <a:gd name="T12" fmla="*/ 41 w 62"/>
                <a:gd name="T13" fmla="*/ 105 h 115"/>
                <a:gd name="T14" fmla="*/ 34 w 62"/>
                <a:gd name="T15" fmla="*/ 51 h 115"/>
                <a:gd name="T16" fmla="*/ 0 w 62"/>
                <a:gd name="T17" fmla="*/ 22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2" h="115">
                  <a:moveTo>
                    <a:pt x="0" y="22"/>
                  </a:moveTo>
                  <a:cubicBezTo>
                    <a:pt x="0" y="15"/>
                    <a:pt x="0" y="9"/>
                    <a:pt x="0" y="3"/>
                  </a:cubicBezTo>
                  <a:cubicBezTo>
                    <a:pt x="15" y="0"/>
                    <a:pt x="33" y="8"/>
                    <a:pt x="43" y="23"/>
                  </a:cubicBezTo>
                  <a:cubicBezTo>
                    <a:pt x="54" y="39"/>
                    <a:pt x="58" y="58"/>
                    <a:pt x="60" y="78"/>
                  </a:cubicBezTo>
                  <a:cubicBezTo>
                    <a:pt x="61" y="90"/>
                    <a:pt x="61" y="102"/>
                    <a:pt x="62" y="115"/>
                  </a:cubicBezTo>
                  <a:cubicBezTo>
                    <a:pt x="54" y="115"/>
                    <a:pt x="48" y="114"/>
                    <a:pt x="41" y="114"/>
                  </a:cubicBezTo>
                  <a:cubicBezTo>
                    <a:pt x="41" y="111"/>
                    <a:pt x="41" y="108"/>
                    <a:pt x="41" y="105"/>
                  </a:cubicBezTo>
                  <a:cubicBezTo>
                    <a:pt x="42" y="87"/>
                    <a:pt x="40" y="69"/>
                    <a:pt x="34" y="51"/>
                  </a:cubicBezTo>
                  <a:cubicBezTo>
                    <a:pt x="29" y="35"/>
                    <a:pt x="21" y="21"/>
                    <a:pt x="0" y="22"/>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algn="r" rtl="1"/>
              <a:endParaRPr lang="es-PE">
                <a:cs typeface="B Nazanin" panose="00000700000000000000" pitchFamily="2" charset="-78"/>
              </a:endParaRPr>
            </a:p>
          </p:txBody>
        </p:sp>
      </p:grpSp>
    </p:spTree>
    <p:extLst>
      <p:ext uri="{BB962C8B-B14F-4D97-AF65-F5344CB8AC3E}">
        <p14:creationId xmlns:p14="http://schemas.microsoft.com/office/powerpoint/2010/main" val="3428028254"/>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riángulo isósceles 3">
            <a:extLst>
              <a:ext uri="{FF2B5EF4-FFF2-40B4-BE49-F238E27FC236}">
                <a16:creationId xmlns:a16="http://schemas.microsoft.com/office/drawing/2014/main" id="{E3ECD72D-3D95-42A4-9033-D086ECE195DD}"/>
              </a:ext>
            </a:extLst>
          </p:cNvPr>
          <p:cNvSpPr/>
          <p:nvPr/>
        </p:nvSpPr>
        <p:spPr>
          <a:xfrm rot="10800000">
            <a:off x="-2" y="-2"/>
            <a:ext cx="12192001" cy="1108227"/>
          </a:xfrm>
          <a:prstGeom prst="triangle">
            <a:avLst/>
          </a:prstGeom>
          <a:solidFill>
            <a:srgbClr val="FFC000">
              <a:alpha val="44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PE">
              <a:cs typeface="B Nazanin" panose="00000700000000000000" pitchFamily="2" charset="-78"/>
            </a:endParaRPr>
          </a:p>
        </p:txBody>
      </p:sp>
      <p:sp>
        <p:nvSpPr>
          <p:cNvPr id="2" name="Text Placeholder 1">
            <a:extLst>
              <a:ext uri="{FF2B5EF4-FFF2-40B4-BE49-F238E27FC236}">
                <a16:creationId xmlns:a16="http://schemas.microsoft.com/office/drawing/2014/main" id="{D735F7F3-C1B5-4B60-A00A-4EB618DDFB5A}"/>
              </a:ext>
            </a:extLst>
          </p:cNvPr>
          <p:cNvSpPr>
            <a:spLocks noGrp="1"/>
          </p:cNvSpPr>
          <p:nvPr>
            <p:ph type="body" sz="quarter" idx="10"/>
          </p:nvPr>
        </p:nvSpPr>
        <p:spPr/>
        <p:txBody>
          <a:bodyPr/>
          <a:lstStyle/>
          <a:p>
            <a:r>
              <a:rPr lang="fa-IR" dirty="0">
                <a:cs typeface="B Nazanin" panose="00000700000000000000" pitchFamily="2" charset="-78"/>
              </a:rPr>
              <a:t>سبک اینفوگرافیک</a:t>
            </a:r>
            <a:endParaRPr lang="en-US" dirty="0">
              <a:cs typeface="B Nazanin" panose="00000700000000000000" pitchFamily="2" charset="-78"/>
            </a:endParaRPr>
          </a:p>
        </p:txBody>
      </p:sp>
      <p:graphicFrame>
        <p:nvGraphicFramePr>
          <p:cNvPr id="3" name="Table Placeholder 5">
            <a:extLst>
              <a:ext uri="{FF2B5EF4-FFF2-40B4-BE49-F238E27FC236}">
                <a16:creationId xmlns:a16="http://schemas.microsoft.com/office/drawing/2014/main" id="{E3311E6F-4B1C-4F9F-99F0-B8D08D88FB35}"/>
              </a:ext>
            </a:extLst>
          </p:cNvPr>
          <p:cNvGraphicFramePr>
            <a:graphicFrameLocks/>
          </p:cNvGraphicFramePr>
          <p:nvPr>
            <p:extLst>
              <p:ext uri="{D42A27DB-BD31-4B8C-83A1-F6EECF244321}">
                <p14:modId xmlns:p14="http://schemas.microsoft.com/office/powerpoint/2010/main" val="194293293"/>
              </p:ext>
            </p:extLst>
          </p:nvPr>
        </p:nvGraphicFramePr>
        <p:xfrm>
          <a:off x="862363" y="1556572"/>
          <a:ext cx="10467275" cy="4572004"/>
        </p:xfrm>
        <a:graphic>
          <a:graphicData uri="http://schemas.openxmlformats.org/drawingml/2006/table">
            <a:tbl>
              <a:tblPr firstRow="1" lastCol="1" bandRow="1" bandCol="1">
                <a:tableStyleId>{F5AB1C69-6EDB-4FF4-983F-18BD219EF322}</a:tableStyleId>
              </a:tblPr>
              <a:tblGrid>
                <a:gridCol w="1407184">
                  <a:extLst>
                    <a:ext uri="{9D8B030D-6E8A-4147-A177-3AD203B41FA5}">
                      <a16:colId xmlns:a16="http://schemas.microsoft.com/office/drawing/2014/main" val="20000"/>
                    </a:ext>
                  </a:extLst>
                </a:gridCol>
                <a:gridCol w="292261">
                  <a:extLst>
                    <a:ext uri="{9D8B030D-6E8A-4147-A177-3AD203B41FA5}">
                      <a16:colId xmlns:a16="http://schemas.microsoft.com/office/drawing/2014/main" val="20001"/>
                    </a:ext>
                  </a:extLst>
                </a:gridCol>
                <a:gridCol w="292261">
                  <a:extLst>
                    <a:ext uri="{9D8B030D-6E8A-4147-A177-3AD203B41FA5}">
                      <a16:colId xmlns:a16="http://schemas.microsoft.com/office/drawing/2014/main" val="20002"/>
                    </a:ext>
                  </a:extLst>
                </a:gridCol>
                <a:gridCol w="292261">
                  <a:extLst>
                    <a:ext uri="{9D8B030D-6E8A-4147-A177-3AD203B41FA5}">
                      <a16:colId xmlns:a16="http://schemas.microsoft.com/office/drawing/2014/main" val="20003"/>
                    </a:ext>
                  </a:extLst>
                </a:gridCol>
                <a:gridCol w="292261">
                  <a:extLst>
                    <a:ext uri="{9D8B030D-6E8A-4147-A177-3AD203B41FA5}">
                      <a16:colId xmlns:a16="http://schemas.microsoft.com/office/drawing/2014/main" val="20004"/>
                    </a:ext>
                  </a:extLst>
                </a:gridCol>
                <a:gridCol w="292261">
                  <a:extLst>
                    <a:ext uri="{9D8B030D-6E8A-4147-A177-3AD203B41FA5}">
                      <a16:colId xmlns:a16="http://schemas.microsoft.com/office/drawing/2014/main" val="20005"/>
                    </a:ext>
                  </a:extLst>
                </a:gridCol>
                <a:gridCol w="292261">
                  <a:extLst>
                    <a:ext uri="{9D8B030D-6E8A-4147-A177-3AD203B41FA5}">
                      <a16:colId xmlns:a16="http://schemas.microsoft.com/office/drawing/2014/main" val="20006"/>
                    </a:ext>
                  </a:extLst>
                </a:gridCol>
                <a:gridCol w="292261">
                  <a:extLst>
                    <a:ext uri="{9D8B030D-6E8A-4147-A177-3AD203B41FA5}">
                      <a16:colId xmlns:a16="http://schemas.microsoft.com/office/drawing/2014/main" val="20007"/>
                    </a:ext>
                  </a:extLst>
                </a:gridCol>
                <a:gridCol w="292261">
                  <a:extLst>
                    <a:ext uri="{9D8B030D-6E8A-4147-A177-3AD203B41FA5}">
                      <a16:colId xmlns:a16="http://schemas.microsoft.com/office/drawing/2014/main" val="20008"/>
                    </a:ext>
                  </a:extLst>
                </a:gridCol>
                <a:gridCol w="292261">
                  <a:extLst>
                    <a:ext uri="{9D8B030D-6E8A-4147-A177-3AD203B41FA5}">
                      <a16:colId xmlns:a16="http://schemas.microsoft.com/office/drawing/2014/main" val="20009"/>
                    </a:ext>
                  </a:extLst>
                </a:gridCol>
                <a:gridCol w="292261">
                  <a:extLst>
                    <a:ext uri="{9D8B030D-6E8A-4147-A177-3AD203B41FA5}">
                      <a16:colId xmlns:a16="http://schemas.microsoft.com/office/drawing/2014/main" val="20010"/>
                    </a:ext>
                  </a:extLst>
                </a:gridCol>
                <a:gridCol w="292261">
                  <a:extLst>
                    <a:ext uri="{9D8B030D-6E8A-4147-A177-3AD203B41FA5}">
                      <a16:colId xmlns:a16="http://schemas.microsoft.com/office/drawing/2014/main" val="20011"/>
                    </a:ext>
                  </a:extLst>
                </a:gridCol>
                <a:gridCol w="292261">
                  <a:extLst>
                    <a:ext uri="{9D8B030D-6E8A-4147-A177-3AD203B41FA5}">
                      <a16:colId xmlns:a16="http://schemas.microsoft.com/office/drawing/2014/main" val="20012"/>
                    </a:ext>
                  </a:extLst>
                </a:gridCol>
                <a:gridCol w="292261">
                  <a:extLst>
                    <a:ext uri="{9D8B030D-6E8A-4147-A177-3AD203B41FA5}">
                      <a16:colId xmlns:a16="http://schemas.microsoft.com/office/drawing/2014/main" val="3236173471"/>
                    </a:ext>
                  </a:extLst>
                </a:gridCol>
                <a:gridCol w="292261">
                  <a:extLst>
                    <a:ext uri="{9D8B030D-6E8A-4147-A177-3AD203B41FA5}">
                      <a16:colId xmlns:a16="http://schemas.microsoft.com/office/drawing/2014/main" val="2737333165"/>
                    </a:ext>
                  </a:extLst>
                </a:gridCol>
                <a:gridCol w="292261">
                  <a:extLst>
                    <a:ext uri="{9D8B030D-6E8A-4147-A177-3AD203B41FA5}">
                      <a16:colId xmlns:a16="http://schemas.microsoft.com/office/drawing/2014/main" val="2725669553"/>
                    </a:ext>
                  </a:extLst>
                </a:gridCol>
                <a:gridCol w="292261">
                  <a:extLst>
                    <a:ext uri="{9D8B030D-6E8A-4147-A177-3AD203B41FA5}">
                      <a16:colId xmlns:a16="http://schemas.microsoft.com/office/drawing/2014/main" val="4286593148"/>
                    </a:ext>
                  </a:extLst>
                </a:gridCol>
                <a:gridCol w="292261">
                  <a:extLst>
                    <a:ext uri="{9D8B030D-6E8A-4147-A177-3AD203B41FA5}">
                      <a16:colId xmlns:a16="http://schemas.microsoft.com/office/drawing/2014/main" val="205752415"/>
                    </a:ext>
                  </a:extLst>
                </a:gridCol>
                <a:gridCol w="292261">
                  <a:extLst>
                    <a:ext uri="{9D8B030D-6E8A-4147-A177-3AD203B41FA5}">
                      <a16:colId xmlns:a16="http://schemas.microsoft.com/office/drawing/2014/main" val="4007387873"/>
                    </a:ext>
                  </a:extLst>
                </a:gridCol>
                <a:gridCol w="292261">
                  <a:extLst>
                    <a:ext uri="{9D8B030D-6E8A-4147-A177-3AD203B41FA5}">
                      <a16:colId xmlns:a16="http://schemas.microsoft.com/office/drawing/2014/main" val="1631200815"/>
                    </a:ext>
                  </a:extLst>
                </a:gridCol>
                <a:gridCol w="292261">
                  <a:extLst>
                    <a:ext uri="{9D8B030D-6E8A-4147-A177-3AD203B41FA5}">
                      <a16:colId xmlns:a16="http://schemas.microsoft.com/office/drawing/2014/main" val="2345656181"/>
                    </a:ext>
                  </a:extLst>
                </a:gridCol>
                <a:gridCol w="292261">
                  <a:extLst>
                    <a:ext uri="{9D8B030D-6E8A-4147-A177-3AD203B41FA5}">
                      <a16:colId xmlns:a16="http://schemas.microsoft.com/office/drawing/2014/main" val="2898321756"/>
                    </a:ext>
                  </a:extLst>
                </a:gridCol>
                <a:gridCol w="292261">
                  <a:extLst>
                    <a:ext uri="{9D8B030D-6E8A-4147-A177-3AD203B41FA5}">
                      <a16:colId xmlns:a16="http://schemas.microsoft.com/office/drawing/2014/main" val="2123025674"/>
                    </a:ext>
                  </a:extLst>
                </a:gridCol>
                <a:gridCol w="292261">
                  <a:extLst>
                    <a:ext uri="{9D8B030D-6E8A-4147-A177-3AD203B41FA5}">
                      <a16:colId xmlns:a16="http://schemas.microsoft.com/office/drawing/2014/main" val="2051075875"/>
                    </a:ext>
                  </a:extLst>
                </a:gridCol>
                <a:gridCol w="292261">
                  <a:extLst>
                    <a:ext uri="{9D8B030D-6E8A-4147-A177-3AD203B41FA5}">
                      <a16:colId xmlns:a16="http://schemas.microsoft.com/office/drawing/2014/main" val="1573561088"/>
                    </a:ext>
                  </a:extLst>
                </a:gridCol>
                <a:gridCol w="292261">
                  <a:extLst>
                    <a:ext uri="{9D8B030D-6E8A-4147-A177-3AD203B41FA5}">
                      <a16:colId xmlns:a16="http://schemas.microsoft.com/office/drawing/2014/main" val="2725451340"/>
                    </a:ext>
                  </a:extLst>
                </a:gridCol>
                <a:gridCol w="292261">
                  <a:extLst>
                    <a:ext uri="{9D8B030D-6E8A-4147-A177-3AD203B41FA5}">
                      <a16:colId xmlns:a16="http://schemas.microsoft.com/office/drawing/2014/main" val="2553204255"/>
                    </a:ext>
                  </a:extLst>
                </a:gridCol>
                <a:gridCol w="292261">
                  <a:extLst>
                    <a:ext uri="{9D8B030D-6E8A-4147-A177-3AD203B41FA5}">
                      <a16:colId xmlns:a16="http://schemas.microsoft.com/office/drawing/2014/main" val="3122855011"/>
                    </a:ext>
                  </a:extLst>
                </a:gridCol>
                <a:gridCol w="292261">
                  <a:extLst>
                    <a:ext uri="{9D8B030D-6E8A-4147-A177-3AD203B41FA5}">
                      <a16:colId xmlns:a16="http://schemas.microsoft.com/office/drawing/2014/main" val="2113940703"/>
                    </a:ext>
                  </a:extLst>
                </a:gridCol>
                <a:gridCol w="292261">
                  <a:extLst>
                    <a:ext uri="{9D8B030D-6E8A-4147-A177-3AD203B41FA5}">
                      <a16:colId xmlns:a16="http://schemas.microsoft.com/office/drawing/2014/main" val="894469725"/>
                    </a:ext>
                  </a:extLst>
                </a:gridCol>
                <a:gridCol w="292261">
                  <a:extLst>
                    <a:ext uri="{9D8B030D-6E8A-4147-A177-3AD203B41FA5}">
                      <a16:colId xmlns:a16="http://schemas.microsoft.com/office/drawing/2014/main" val="120446301"/>
                    </a:ext>
                  </a:extLst>
                </a:gridCol>
                <a:gridCol w="292261">
                  <a:extLst>
                    <a:ext uri="{9D8B030D-6E8A-4147-A177-3AD203B41FA5}">
                      <a16:colId xmlns:a16="http://schemas.microsoft.com/office/drawing/2014/main" val="3025910940"/>
                    </a:ext>
                  </a:extLst>
                </a:gridCol>
              </a:tblGrid>
              <a:tr h="472642">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a-IR" altLang="ko-KR" sz="1400">
                          <a:solidFill>
                            <a:schemeClr val="accent5"/>
                          </a:solidFill>
                          <a:cs typeface="B Nazanin" panose="00000700000000000000" pitchFamily="2" charset="-78"/>
                        </a:rPr>
                        <a:t>ژانویه</a:t>
                      </a:r>
                      <a:endParaRPr lang="en-US" altLang="ko-KR" sz="1400" dirty="0">
                        <a:solidFill>
                          <a:schemeClr val="accent5"/>
                        </a:solidFill>
                        <a:cs typeface="B Nazanin" panose="00000700000000000000" pitchFamily="2" charset="-78"/>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alpha val="0"/>
                      </a:schemeClr>
                    </a:solidFill>
                  </a:tcPr>
                </a:tc>
                <a:tc>
                  <a:txBody>
                    <a:bodyPr/>
                    <a:lstStyle/>
                    <a:p>
                      <a:pPr marL="0" marR="0" lvl="0" indent="0" algn="ctr" defTabSz="914400" rtl="0" eaLnBrk="1" fontAlgn="auto" latinLnBrk="1" hangingPunct="1">
                        <a:lnSpc>
                          <a:spcPct val="100000"/>
                        </a:lnSpc>
                        <a:spcBef>
                          <a:spcPts val="0"/>
                        </a:spcBef>
                        <a:spcAft>
                          <a:spcPts val="0"/>
                        </a:spcAft>
                        <a:buClrTx/>
                        <a:buSzTx/>
                        <a:buFontTx/>
                        <a:buNone/>
                        <a:tabLst/>
                        <a:defRPr/>
                      </a:pPr>
                      <a:r>
                        <a:rPr lang="en-JM" altLang="ko-KR" sz="1200" spc="-150">
                          <a:solidFill>
                            <a:schemeClr val="bg1"/>
                          </a:solidFill>
                          <a:latin typeface="+mn-lt"/>
                          <a:cs typeface="B Nazanin" panose="00000700000000000000" pitchFamily="2" charset="-78"/>
                        </a:rPr>
                        <a:t>1</a:t>
                      </a:r>
                      <a:endParaRPr lang="en-JM" altLang="ko-KR" sz="1200" b="1" spc="-150" dirty="0">
                        <a:solidFill>
                          <a:schemeClr val="bg1"/>
                        </a:solidFill>
                        <a:latin typeface="+mn-lt"/>
                        <a:cs typeface="B Nazanin" panose="00000700000000000000" pitchFamily="2" charset="-78"/>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accent5"/>
                    </a:solidFill>
                  </a:tcPr>
                </a:tc>
                <a:tc>
                  <a:txBody>
                    <a:bodyPr/>
                    <a:lstStyle/>
                    <a:p>
                      <a:pPr marL="0" marR="0" lvl="0" indent="0" algn="ctr" defTabSz="914400" rtl="0" eaLnBrk="1" fontAlgn="auto" latinLnBrk="1" hangingPunct="1">
                        <a:lnSpc>
                          <a:spcPct val="100000"/>
                        </a:lnSpc>
                        <a:spcBef>
                          <a:spcPts val="0"/>
                        </a:spcBef>
                        <a:spcAft>
                          <a:spcPts val="0"/>
                        </a:spcAft>
                        <a:buClrTx/>
                        <a:buSzTx/>
                        <a:buFontTx/>
                        <a:buNone/>
                        <a:tabLst/>
                        <a:defRPr/>
                      </a:pPr>
                      <a:r>
                        <a:rPr lang="en-JM" altLang="ko-KR" sz="1200" spc="-150">
                          <a:solidFill>
                            <a:schemeClr val="bg1"/>
                          </a:solidFill>
                          <a:latin typeface="+mn-lt"/>
                          <a:cs typeface="B Nazanin" panose="00000700000000000000" pitchFamily="2" charset="-78"/>
                        </a:rPr>
                        <a:t>2</a:t>
                      </a:r>
                      <a:endParaRPr lang="en-JM" altLang="ko-KR" sz="1200" b="1" spc="-150" dirty="0">
                        <a:solidFill>
                          <a:schemeClr val="bg1"/>
                        </a:solidFill>
                        <a:latin typeface="+mn-lt"/>
                        <a:cs typeface="B Nazanin" panose="00000700000000000000" pitchFamily="2" charset="-78"/>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accent5"/>
                    </a:solidFill>
                  </a:tcPr>
                </a:tc>
                <a:tc>
                  <a:txBody>
                    <a:bodyPr/>
                    <a:lstStyle/>
                    <a:p>
                      <a:pPr marL="0" marR="0" lvl="0" indent="0" algn="ctr" defTabSz="914400" rtl="0" eaLnBrk="1" fontAlgn="auto" latinLnBrk="1" hangingPunct="1">
                        <a:lnSpc>
                          <a:spcPct val="100000"/>
                        </a:lnSpc>
                        <a:spcBef>
                          <a:spcPts val="0"/>
                        </a:spcBef>
                        <a:spcAft>
                          <a:spcPts val="0"/>
                        </a:spcAft>
                        <a:buClrTx/>
                        <a:buSzTx/>
                        <a:buFontTx/>
                        <a:buNone/>
                        <a:tabLst/>
                        <a:defRPr/>
                      </a:pPr>
                      <a:r>
                        <a:rPr lang="en-JM" altLang="ko-KR" sz="1200" spc="-150">
                          <a:solidFill>
                            <a:schemeClr val="bg1"/>
                          </a:solidFill>
                          <a:latin typeface="+mn-lt"/>
                          <a:cs typeface="B Nazanin" panose="00000700000000000000" pitchFamily="2" charset="-78"/>
                        </a:rPr>
                        <a:t>3</a:t>
                      </a:r>
                      <a:endParaRPr lang="en-JM" altLang="ko-KR" sz="1200" b="1" spc="-150" dirty="0">
                        <a:solidFill>
                          <a:schemeClr val="bg1"/>
                        </a:solidFill>
                        <a:latin typeface="+mn-lt"/>
                        <a:cs typeface="B Nazanin" panose="00000700000000000000" pitchFamily="2" charset="-78"/>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accent5"/>
                    </a:solidFill>
                  </a:tcPr>
                </a:tc>
                <a:tc>
                  <a:txBody>
                    <a:bodyPr/>
                    <a:lstStyle/>
                    <a:p>
                      <a:pPr marL="0" marR="0" lvl="0" indent="0" algn="ctr" defTabSz="914400" rtl="0" eaLnBrk="1" fontAlgn="auto" latinLnBrk="1" hangingPunct="1">
                        <a:lnSpc>
                          <a:spcPct val="100000"/>
                        </a:lnSpc>
                        <a:spcBef>
                          <a:spcPts val="0"/>
                        </a:spcBef>
                        <a:spcAft>
                          <a:spcPts val="0"/>
                        </a:spcAft>
                        <a:buClrTx/>
                        <a:buSzTx/>
                        <a:buFontTx/>
                        <a:buNone/>
                        <a:tabLst/>
                        <a:defRPr/>
                      </a:pPr>
                      <a:r>
                        <a:rPr lang="en-JM" altLang="ko-KR" sz="1200" spc="-150">
                          <a:solidFill>
                            <a:schemeClr val="bg1"/>
                          </a:solidFill>
                          <a:latin typeface="+mn-lt"/>
                          <a:cs typeface="B Nazanin" panose="00000700000000000000" pitchFamily="2" charset="-78"/>
                        </a:rPr>
                        <a:t>4</a:t>
                      </a:r>
                      <a:endParaRPr lang="en-JM" altLang="ko-KR" sz="1200" b="1" spc="-150" dirty="0">
                        <a:solidFill>
                          <a:schemeClr val="bg1"/>
                        </a:solidFill>
                        <a:latin typeface="+mn-lt"/>
                        <a:cs typeface="B Nazanin" panose="00000700000000000000" pitchFamily="2" charset="-78"/>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accent5"/>
                    </a:solidFill>
                  </a:tcPr>
                </a:tc>
                <a:tc>
                  <a:txBody>
                    <a:bodyPr/>
                    <a:lstStyle/>
                    <a:p>
                      <a:pPr marL="0" marR="0" lvl="0" indent="0" algn="ctr" defTabSz="914400" rtl="0" eaLnBrk="1" fontAlgn="auto" latinLnBrk="1" hangingPunct="1">
                        <a:lnSpc>
                          <a:spcPct val="100000"/>
                        </a:lnSpc>
                        <a:spcBef>
                          <a:spcPts val="0"/>
                        </a:spcBef>
                        <a:spcAft>
                          <a:spcPts val="0"/>
                        </a:spcAft>
                        <a:buClrTx/>
                        <a:buSzTx/>
                        <a:buFontTx/>
                        <a:buNone/>
                        <a:tabLst/>
                        <a:defRPr/>
                      </a:pPr>
                      <a:r>
                        <a:rPr lang="en-JM" altLang="ko-KR" sz="1200" spc="-150">
                          <a:solidFill>
                            <a:schemeClr val="bg1"/>
                          </a:solidFill>
                          <a:latin typeface="+mn-lt"/>
                          <a:cs typeface="B Nazanin" panose="00000700000000000000" pitchFamily="2" charset="-78"/>
                        </a:rPr>
                        <a:t>5</a:t>
                      </a:r>
                      <a:endParaRPr lang="en-JM" altLang="ko-KR" sz="1200" b="1" spc="-150" dirty="0">
                        <a:solidFill>
                          <a:schemeClr val="bg1"/>
                        </a:solidFill>
                        <a:latin typeface="+mn-lt"/>
                        <a:cs typeface="B Nazanin" panose="00000700000000000000" pitchFamily="2" charset="-78"/>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accent5"/>
                    </a:solidFill>
                  </a:tcPr>
                </a:tc>
                <a:tc>
                  <a:txBody>
                    <a:bodyPr/>
                    <a:lstStyle/>
                    <a:p>
                      <a:pPr marL="0" marR="0" lvl="0" indent="0" algn="ctr" defTabSz="914400" rtl="0" eaLnBrk="1" fontAlgn="auto" latinLnBrk="1" hangingPunct="1">
                        <a:lnSpc>
                          <a:spcPct val="100000"/>
                        </a:lnSpc>
                        <a:spcBef>
                          <a:spcPts val="0"/>
                        </a:spcBef>
                        <a:spcAft>
                          <a:spcPts val="0"/>
                        </a:spcAft>
                        <a:buClrTx/>
                        <a:buSzTx/>
                        <a:buFontTx/>
                        <a:buNone/>
                        <a:tabLst/>
                        <a:defRPr/>
                      </a:pPr>
                      <a:r>
                        <a:rPr lang="en-JM" altLang="ko-KR" sz="1200" spc="-150">
                          <a:solidFill>
                            <a:schemeClr val="bg1"/>
                          </a:solidFill>
                          <a:latin typeface="+mn-lt"/>
                          <a:cs typeface="B Nazanin" panose="00000700000000000000" pitchFamily="2" charset="-78"/>
                        </a:rPr>
                        <a:t>6</a:t>
                      </a:r>
                      <a:endParaRPr lang="en-JM" altLang="ko-KR" sz="1200" b="1" spc="-150" dirty="0">
                        <a:solidFill>
                          <a:schemeClr val="bg1"/>
                        </a:solidFill>
                        <a:latin typeface="+mn-lt"/>
                        <a:cs typeface="B Nazanin" panose="00000700000000000000" pitchFamily="2" charset="-78"/>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accent5"/>
                    </a:solidFill>
                  </a:tcPr>
                </a:tc>
                <a:tc>
                  <a:txBody>
                    <a:bodyPr/>
                    <a:lstStyle/>
                    <a:p>
                      <a:pPr marL="0" marR="0" lvl="0" indent="0" algn="ctr" defTabSz="914400" rtl="0" eaLnBrk="1" fontAlgn="auto" latinLnBrk="1" hangingPunct="1">
                        <a:lnSpc>
                          <a:spcPct val="100000"/>
                        </a:lnSpc>
                        <a:spcBef>
                          <a:spcPts val="0"/>
                        </a:spcBef>
                        <a:spcAft>
                          <a:spcPts val="0"/>
                        </a:spcAft>
                        <a:buClrTx/>
                        <a:buSzTx/>
                        <a:buFontTx/>
                        <a:buNone/>
                        <a:tabLst/>
                        <a:defRPr/>
                      </a:pPr>
                      <a:r>
                        <a:rPr lang="en-JM" altLang="ko-KR" sz="1200" spc="-150">
                          <a:solidFill>
                            <a:schemeClr val="bg1"/>
                          </a:solidFill>
                          <a:latin typeface="+mn-lt"/>
                          <a:cs typeface="B Nazanin" panose="00000700000000000000" pitchFamily="2" charset="-78"/>
                        </a:rPr>
                        <a:t>7</a:t>
                      </a:r>
                      <a:endParaRPr lang="en-JM" altLang="ko-KR" sz="1200" b="1" spc="-150" dirty="0">
                        <a:solidFill>
                          <a:schemeClr val="bg1"/>
                        </a:solidFill>
                        <a:latin typeface="+mn-lt"/>
                        <a:cs typeface="B Nazanin" panose="00000700000000000000" pitchFamily="2" charset="-78"/>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accent5"/>
                    </a:solidFill>
                  </a:tcPr>
                </a:tc>
                <a:tc>
                  <a:txBody>
                    <a:bodyPr/>
                    <a:lstStyle/>
                    <a:p>
                      <a:pPr marL="0" marR="0" lvl="0" indent="0" algn="ctr" defTabSz="914400" rtl="0" eaLnBrk="1" fontAlgn="auto" latinLnBrk="1" hangingPunct="1">
                        <a:lnSpc>
                          <a:spcPct val="100000"/>
                        </a:lnSpc>
                        <a:spcBef>
                          <a:spcPts val="0"/>
                        </a:spcBef>
                        <a:spcAft>
                          <a:spcPts val="0"/>
                        </a:spcAft>
                        <a:buClrTx/>
                        <a:buSzTx/>
                        <a:buFontTx/>
                        <a:buNone/>
                        <a:tabLst/>
                        <a:defRPr/>
                      </a:pPr>
                      <a:r>
                        <a:rPr lang="en-JM" altLang="ko-KR" sz="1200" spc="-150">
                          <a:solidFill>
                            <a:schemeClr val="bg1"/>
                          </a:solidFill>
                          <a:latin typeface="+mn-lt"/>
                          <a:cs typeface="B Nazanin" panose="00000700000000000000" pitchFamily="2" charset="-78"/>
                        </a:rPr>
                        <a:t>8</a:t>
                      </a:r>
                      <a:endParaRPr lang="en-JM" altLang="ko-KR" sz="1200" b="1" spc="-150" dirty="0">
                        <a:solidFill>
                          <a:schemeClr val="bg1"/>
                        </a:solidFill>
                        <a:latin typeface="+mn-lt"/>
                        <a:cs typeface="B Nazanin" panose="00000700000000000000" pitchFamily="2" charset="-78"/>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accent5"/>
                    </a:solidFill>
                  </a:tcPr>
                </a:tc>
                <a:tc>
                  <a:txBody>
                    <a:bodyPr/>
                    <a:lstStyle/>
                    <a:p>
                      <a:pPr marL="0" marR="0" lvl="0" indent="0" algn="ctr" defTabSz="914400" rtl="0" eaLnBrk="1" fontAlgn="auto" latinLnBrk="1" hangingPunct="1">
                        <a:lnSpc>
                          <a:spcPct val="100000"/>
                        </a:lnSpc>
                        <a:spcBef>
                          <a:spcPts val="0"/>
                        </a:spcBef>
                        <a:spcAft>
                          <a:spcPts val="0"/>
                        </a:spcAft>
                        <a:buClrTx/>
                        <a:buSzTx/>
                        <a:buFontTx/>
                        <a:buNone/>
                        <a:tabLst/>
                        <a:defRPr/>
                      </a:pPr>
                      <a:r>
                        <a:rPr lang="en-JM" altLang="ko-KR" sz="1200" spc="-150">
                          <a:solidFill>
                            <a:schemeClr val="bg1"/>
                          </a:solidFill>
                          <a:latin typeface="+mn-lt"/>
                          <a:cs typeface="B Nazanin" panose="00000700000000000000" pitchFamily="2" charset="-78"/>
                        </a:rPr>
                        <a:t>9</a:t>
                      </a:r>
                      <a:endParaRPr lang="en-JM" altLang="ko-KR" sz="1200" b="1" spc="-150" dirty="0">
                        <a:solidFill>
                          <a:schemeClr val="bg1"/>
                        </a:solidFill>
                        <a:latin typeface="+mn-lt"/>
                        <a:cs typeface="B Nazanin" panose="00000700000000000000" pitchFamily="2" charset="-78"/>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accent5"/>
                    </a:solidFill>
                  </a:tcPr>
                </a:tc>
                <a:tc>
                  <a:txBody>
                    <a:bodyPr/>
                    <a:lstStyle/>
                    <a:p>
                      <a:pPr marL="0" marR="0" lvl="0" indent="0" algn="ctr" defTabSz="914400" rtl="0" eaLnBrk="1" fontAlgn="auto" latinLnBrk="1" hangingPunct="1">
                        <a:lnSpc>
                          <a:spcPct val="100000"/>
                        </a:lnSpc>
                        <a:spcBef>
                          <a:spcPts val="0"/>
                        </a:spcBef>
                        <a:spcAft>
                          <a:spcPts val="0"/>
                        </a:spcAft>
                        <a:buClrTx/>
                        <a:buSzTx/>
                        <a:buFontTx/>
                        <a:buNone/>
                        <a:tabLst/>
                        <a:defRPr/>
                      </a:pPr>
                      <a:r>
                        <a:rPr lang="en-JM" altLang="ko-KR" sz="1200" spc="-150">
                          <a:solidFill>
                            <a:schemeClr val="bg1"/>
                          </a:solidFill>
                          <a:latin typeface="+mn-lt"/>
                          <a:cs typeface="B Nazanin" panose="00000700000000000000" pitchFamily="2" charset="-78"/>
                        </a:rPr>
                        <a:t>10</a:t>
                      </a:r>
                      <a:endParaRPr lang="en-JM" altLang="ko-KR" sz="1200" b="1" spc="-150" dirty="0">
                        <a:solidFill>
                          <a:schemeClr val="bg1"/>
                        </a:solidFill>
                        <a:latin typeface="+mn-lt"/>
                        <a:cs typeface="B Nazanin" panose="00000700000000000000" pitchFamily="2" charset="-78"/>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accent5"/>
                    </a:solidFill>
                  </a:tcPr>
                </a:tc>
                <a:tc>
                  <a:txBody>
                    <a:bodyPr/>
                    <a:lstStyle/>
                    <a:p>
                      <a:pPr marL="0" marR="0" lvl="0" indent="0" algn="ctr" defTabSz="914400" rtl="0" eaLnBrk="1" fontAlgn="auto" latinLnBrk="1" hangingPunct="1">
                        <a:lnSpc>
                          <a:spcPct val="100000"/>
                        </a:lnSpc>
                        <a:spcBef>
                          <a:spcPts val="0"/>
                        </a:spcBef>
                        <a:spcAft>
                          <a:spcPts val="0"/>
                        </a:spcAft>
                        <a:buClrTx/>
                        <a:buSzTx/>
                        <a:buFontTx/>
                        <a:buNone/>
                        <a:tabLst/>
                        <a:defRPr/>
                      </a:pPr>
                      <a:r>
                        <a:rPr lang="en-JM" altLang="ko-KR" sz="1200" spc="-150">
                          <a:solidFill>
                            <a:schemeClr val="bg1"/>
                          </a:solidFill>
                          <a:latin typeface="+mn-lt"/>
                          <a:cs typeface="B Nazanin" panose="00000700000000000000" pitchFamily="2" charset="-78"/>
                        </a:rPr>
                        <a:t>11</a:t>
                      </a:r>
                      <a:endParaRPr lang="en-JM" altLang="ko-KR" sz="1200" b="1" spc="-150" dirty="0">
                        <a:solidFill>
                          <a:schemeClr val="bg1"/>
                        </a:solidFill>
                        <a:latin typeface="+mn-lt"/>
                        <a:cs typeface="B Nazanin" panose="00000700000000000000" pitchFamily="2" charset="-78"/>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accent5"/>
                    </a:solidFill>
                  </a:tcPr>
                </a:tc>
                <a:tc>
                  <a:txBody>
                    <a:bodyPr/>
                    <a:lstStyle/>
                    <a:p>
                      <a:pPr marL="0" marR="0" lvl="0" indent="0" algn="ctr" defTabSz="914400" rtl="0" eaLnBrk="1" fontAlgn="auto" latinLnBrk="1" hangingPunct="1">
                        <a:lnSpc>
                          <a:spcPct val="100000"/>
                        </a:lnSpc>
                        <a:spcBef>
                          <a:spcPts val="0"/>
                        </a:spcBef>
                        <a:spcAft>
                          <a:spcPts val="0"/>
                        </a:spcAft>
                        <a:buClrTx/>
                        <a:buSzTx/>
                        <a:buFontTx/>
                        <a:buNone/>
                        <a:tabLst/>
                        <a:defRPr/>
                      </a:pPr>
                      <a:r>
                        <a:rPr lang="en-JM" altLang="ko-KR" sz="1200" spc="-150">
                          <a:solidFill>
                            <a:schemeClr val="bg1"/>
                          </a:solidFill>
                          <a:latin typeface="+mn-lt"/>
                          <a:cs typeface="B Nazanin" panose="00000700000000000000" pitchFamily="2" charset="-78"/>
                        </a:rPr>
                        <a:t>12</a:t>
                      </a:r>
                      <a:endParaRPr lang="en-JM" altLang="ko-KR" sz="1200" b="1" spc="-150" dirty="0">
                        <a:solidFill>
                          <a:schemeClr val="bg1"/>
                        </a:solidFill>
                        <a:latin typeface="+mn-lt"/>
                        <a:cs typeface="B Nazanin" panose="00000700000000000000" pitchFamily="2" charset="-78"/>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accent5"/>
                    </a:solidFill>
                  </a:tcPr>
                </a:tc>
                <a:tc>
                  <a:txBody>
                    <a:bodyPr/>
                    <a:lstStyle/>
                    <a:p>
                      <a:pPr marL="0" marR="0" lvl="0" indent="0" algn="ctr" defTabSz="914400" rtl="0" eaLnBrk="1" fontAlgn="auto" latinLnBrk="1" hangingPunct="1">
                        <a:lnSpc>
                          <a:spcPct val="100000"/>
                        </a:lnSpc>
                        <a:spcBef>
                          <a:spcPts val="0"/>
                        </a:spcBef>
                        <a:spcAft>
                          <a:spcPts val="0"/>
                        </a:spcAft>
                        <a:buClrTx/>
                        <a:buSzTx/>
                        <a:buFontTx/>
                        <a:buNone/>
                        <a:tabLst/>
                        <a:defRPr/>
                      </a:pPr>
                      <a:r>
                        <a:rPr lang="en-JM" altLang="ko-KR" sz="1200" b="1" spc="-150">
                          <a:solidFill>
                            <a:schemeClr val="bg1"/>
                          </a:solidFill>
                          <a:latin typeface="+mn-lt"/>
                          <a:cs typeface="B Nazanin" panose="00000700000000000000" pitchFamily="2" charset="-78"/>
                        </a:rPr>
                        <a:t>13</a:t>
                      </a:r>
                      <a:endParaRPr lang="en-JM" altLang="ko-KR" sz="1200" b="1" spc="-150" dirty="0">
                        <a:solidFill>
                          <a:schemeClr val="bg1"/>
                        </a:solidFill>
                        <a:latin typeface="+mn-lt"/>
                        <a:cs typeface="B Nazanin" panose="00000700000000000000" pitchFamily="2" charset="-78"/>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accent5"/>
                    </a:solidFill>
                  </a:tcPr>
                </a:tc>
                <a:tc>
                  <a:txBody>
                    <a:bodyPr/>
                    <a:lstStyle/>
                    <a:p>
                      <a:pPr marL="0" marR="0" lvl="0" indent="0" algn="ctr" defTabSz="914400" rtl="0" eaLnBrk="1" fontAlgn="auto" latinLnBrk="1" hangingPunct="1">
                        <a:lnSpc>
                          <a:spcPct val="100000"/>
                        </a:lnSpc>
                        <a:spcBef>
                          <a:spcPts val="0"/>
                        </a:spcBef>
                        <a:spcAft>
                          <a:spcPts val="0"/>
                        </a:spcAft>
                        <a:buClrTx/>
                        <a:buSzTx/>
                        <a:buFontTx/>
                        <a:buNone/>
                        <a:tabLst/>
                        <a:defRPr/>
                      </a:pPr>
                      <a:r>
                        <a:rPr lang="en-JM" altLang="ko-KR" sz="1200" b="1" spc="-150">
                          <a:solidFill>
                            <a:schemeClr val="bg1"/>
                          </a:solidFill>
                          <a:latin typeface="+mn-lt"/>
                          <a:cs typeface="B Nazanin" panose="00000700000000000000" pitchFamily="2" charset="-78"/>
                        </a:rPr>
                        <a:t>14</a:t>
                      </a:r>
                      <a:endParaRPr lang="en-JM" altLang="ko-KR" sz="1200" b="1" spc="-150" dirty="0">
                        <a:solidFill>
                          <a:schemeClr val="bg1"/>
                        </a:solidFill>
                        <a:latin typeface="+mn-lt"/>
                        <a:cs typeface="B Nazanin" panose="00000700000000000000" pitchFamily="2" charset="-78"/>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accent5"/>
                    </a:solidFill>
                  </a:tcPr>
                </a:tc>
                <a:tc>
                  <a:txBody>
                    <a:bodyPr/>
                    <a:lstStyle/>
                    <a:p>
                      <a:pPr marL="0" marR="0" lvl="0" indent="0" algn="ctr" defTabSz="914400" rtl="0" eaLnBrk="1" fontAlgn="auto" latinLnBrk="1" hangingPunct="1">
                        <a:lnSpc>
                          <a:spcPct val="100000"/>
                        </a:lnSpc>
                        <a:spcBef>
                          <a:spcPts val="0"/>
                        </a:spcBef>
                        <a:spcAft>
                          <a:spcPts val="0"/>
                        </a:spcAft>
                        <a:buClrTx/>
                        <a:buSzTx/>
                        <a:buFontTx/>
                        <a:buNone/>
                        <a:tabLst/>
                        <a:defRPr/>
                      </a:pPr>
                      <a:r>
                        <a:rPr lang="en-JM" altLang="ko-KR" sz="1200" b="1" spc="-150">
                          <a:solidFill>
                            <a:schemeClr val="bg1"/>
                          </a:solidFill>
                          <a:latin typeface="+mn-lt"/>
                          <a:cs typeface="B Nazanin" panose="00000700000000000000" pitchFamily="2" charset="-78"/>
                        </a:rPr>
                        <a:t>15</a:t>
                      </a:r>
                      <a:endParaRPr lang="en-JM" altLang="ko-KR" sz="1200" b="1" spc="-150" dirty="0">
                        <a:solidFill>
                          <a:schemeClr val="bg1"/>
                        </a:solidFill>
                        <a:latin typeface="+mn-lt"/>
                        <a:cs typeface="B Nazanin" panose="00000700000000000000" pitchFamily="2" charset="-78"/>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accent5"/>
                    </a:solidFill>
                  </a:tcPr>
                </a:tc>
                <a:tc>
                  <a:txBody>
                    <a:bodyPr/>
                    <a:lstStyle/>
                    <a:p>
                      <a:pPr marL="0" marR="0" lvl="0" indent="0" algn="ctr" defTabSz="914400" rtl="0" eaLnBrk="1" fontAlgn="auto" latinLnBrk="1" hangingPunct="1">
                        <a:lnSpc>
                          <a:spcPct val="100000"/>
                        </a:lnSpc>
                        <a:spcBef>
                          <a:spcPts val="0"/>
                        </a:spcBef>
                        <a:spcAft>
                          <a:spcPts val="0"/>
                        </a:spcAft>
                        <a:buClrTx/>
                        <a:buSzTx/>
                        <a:buFontTx/>
                        <a:buNone/>
                        <a:tabLst/>
                        <a:defRPr/>
                      </a:pPr>
                      <a:r>
                        <a:rPr lang="en-JM" altLang="ko-KR" sz="1200" b="1" spc="-150">
                          <a:solidFill>
                            <a:schemeClr val="bg1"/>
                          </a:solidFill>
                          <a:latin typeface="+mn-lt"/>
                          <a:cs typeface="B Nazanin" panose="00000700000000000000" pitchFamily="2" charset="-78"/>
                        </a:rPr>
                        <a:t>16</a:t>
                      </a:r>
                      <a:endParaRPr lang="en-JM" altLang="ko-KR" sz="1200" b="1" spc="-150" dirty="0">
                        <a:solidFill>
                          <a:schemeClr val="bg1"/>
                        </a:solidFill>
                        <a:latin typeface="+mn-lt"/>
                        <a:cs typeface="B Nazanin" panose="00000700000000000000" pitchFamily="2" charset="-78"/>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accent5"/>
                    </a:solidFill>
                  </a:tcPr>
                </a:tc>
                <a:tc>
                  <a:txBody>
                    <a:bodyPr/>
                    <a:lstStyle/>
                    <a:p>
                      <a:pPr marL="0" marR="0" lvl="0" indent="0" algn="ctr" defTabSz="914400" rtl="0" eaLnBrk="1" fontAlgn="auto" latinLnBrk="1" hangingPunct="1">
                        <a:lnSpc>
                          <a:spcPct val="100000"/>
                        </a:lnSpc>
                        <a:spcBef>
                          <a:spcPts val="0"/>
                        </a:spcBef>
                        <a:spcAft>
                          <a:spcPts val="0"/>
                        </a:spcAft>
                        <a:buClrTx/>
                        <a:buSzTx/>
                        <a:buFontTx/>
                        <a:buNone/>
                        <a:tabLst/>
                        <a:defRPr/>
                      </a:pPr>
                      <a:r>
                        <a:rPr lang="en-JM" altLang="ko-KR" sz="1200" b="1" spc="-150">
                          <a:solidFill>
                            <a:schemeClr val="bg1"/>
                          </a:solidFill>
                          <a:latin typeface="+mn-lt"/>
                          <a:cs typeface="B Nazanin" panose="00000700000000000000" pitchFamily="2" charset="-78"/>
                        </a:rPr>
                        <a:t>17</a:t>
                      </a:r>
                      <a:endParaRPr lang="en-JM" altLang="ko-KR" sz="1200" b="1" spc="-150" dirty="0">
                        <a:solidFill>
                          <a:schemeClr val="bg1"/>
                        </a:solidFill>
                        <a:latin typeface="+mn-lt"/>
                        <a:cs typeface="B Nazanin" panose="00000700000000000000" pitchFamily="2" charset="-78"/>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accent5"/>
                    </a:solidFill>
                  </a:tcPr>
                </a:tc>
                <a:tc>
                  <a:txBody>
                    <a:bodyPr/>
                    <a:lstStyle/>
                    <a:p>
                      <a:pPr marL="0" marR="0" lvl="0" indent="0" algn="ctr" defTabSz="914400" rtl="0" eaLnBrk="1" fontAlgn="auto" latinLnBrk="1" hangingPunct="1">
                        <a:lnSpc>
                          <a:spcPct val="100000"/>
                        </a:lnSpc>
                        <a:spcBef>
                          <a:spcPts val="0"/>
                        </a:spcBef>
                        <a:spcAft>
                          <a:spcPts val="0"/>
                        </a:spcAft>
                        <a:buClrTx/>
                        <a:buSzTx/>
                        <a:buFontTx/>
                        <a:buNone/>
                        <a:tabLst/>
                        <a:defRPr/>
                      </a:pPr>
                      <a:r>
                        <a:rPr lang="en-JM" altLang="ko-KR" sz="1200" b="1" spc="-150">
                          <a:solidFill>
                            <a:schemeClr val="bg1"/>
                          </a:solidFill>
                          <a:latin typeface="+mn-lt"/>
                          <a:cs typeface="B Nazanin" panose="00000700000000000000" pitchFamily="2" charset="-78"/>
                        </a:rPr>
                        <a:t>18</a:t>
                      </a:r>
                      <a:endParaRPr lang="en-JM" altLang="ko-KR" sz="1200" b="1" spc="-150" dirty="0">
                        <a:solidFill>
                          <a:schemeClr val="bg1"/>
                        </a:solidFill>
                        <a:latin typeface="+mn-lt"/>
                        <a:cs typeface="B Nazanin" panose="00000700000000000000" pitchFamily="2" charset="-78"/>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accent5"/>
                    </a:solidFill>
                  </a:tcPr>
                </a:tc>
                <a:tc>
                  <a:txBody>
                    <a:bodyPr/>
                    <a:lstStyle/>
                    <a:p>
                      <a:pPr marL="0" marR="0" lvl="0" indent="0" algn="ctr" defTabSz="914400" rtl="0" eaLnBrk="1" fontAlgn="auto" latinLnBrk="1" hangingPunct="1">
                        <a:lnSpc>
                          <a:spcPct val="100000"/>
                        </a:lnSpc>
                        <a:spcBef>
                          <a:spcPts val="0"/>
                        </a:spcBef>
                        <a:spcAft>
                          <a:spcPts val="0"/>
                        </a:spcAft>
                        <a:buClrTx/>
                        <a:buSzTx/>
                        <a:buFontTx/>
                        <a:buNone/>
                        <a:tabLst/>
                        <a:defRPr/>
                      </a:pPr>
                      <a:r>
                        <a:rPr lang="en-JM" altLang="ko-KR" sz="1200" b="1" spc="-150">
                          <a:solidFill>
                            <a:schemeClr val="bg1"/>
                          </a:solidFill>
                          <a:latin typeface="+mn-lt"/>
                          <a:cs typeface="B Nazanin" panose="00000700000000000000" pitchFamily="2" charset="-78"/>
                        </a:rPr>
                        <a:t>19</a:t>
                      </a:r>
                      <a:endParaRPr lang="en-JM" altLang="ko-KR" sz="1200" b="1" spc="-150" dirty="0">
                        <a:solidFill>
                          <a:schemeClr val="bg1"/>
                        </a:solidFill>
                        <a:latin typeface="+mn-lt"/>
                        <a:cs typeface="B Nazanin" panose="00000700000000000000" pitchFamily="2" charset="-78"/>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accent5"/>
                    </a:solidFill>
                  </a:tcPr>
                </a:tc>
                <a:tc>
                  <a:txBody>
                    <a:bodyPr/>
                    <a:lstStyle/>
                    <a:p>
                      <a:pPr marL="0" marR="0" lvl="0" indent="0" algn="ctr" defTabSz="914400" rtl="0" eaLnBrk="1" fontAlgn="auto" latinLnBrk="1" hangingPunct="1">
                        <a:lnSpc>
                          <a:spcPct val="100000"/>
                        </a:lnSpc>
                        <a:spcBef>
                          <a:spcPts val="0"/>
                        </a:spcBef>
                        <a:spcAft>
                          <a:spcPts val="0"/>
                        </a:spcAft>
                        <a:buClrTx/>
                        <a:buSzTx/>
                        <a:buFontTx/>
                        <a:buNone/>
                        <a:tabLst/>
                        <a:defRPr/>
                      </a:pPr>
                      <a:r>
                        <a:rPr lang="en-JM" altLang="ko-KR" sz="1200" b="1" spc="-150">
                          <a:solidFill>
                            <a:schemeClr val="bg1"/>
                          </a:solidFill>
                          <a:latin typeface="+mn-lt"/>
                          <a:cs typeface="B Nazanin" panose="00000700000000000000" pitchFamily="2" charset="-78"/>
                        </a:rPr>
                        <a:t>20</a:t>
                      </a:r>
                      <a:endParaRPr lang="en-JM" altLang="ko-KR" sz="1200" b="1" spc="-150" dirty="0">
                        <a:solidFill>
                          <a:schemeClr val="bg1"/>
                        </a:solidFill>
                        <a:latin typeface="+mn-lt"/>
                        <a:cs typeface="B Nazanin" panose="00000700000000000000" pitchFamily="2" charset="-78"/>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accent5"/>
                    </a:solidFill>
                  </a:tcPr>
                </a:tc>
                <a:tc>
                  <a:txBody>
                    <a:bodyPr/>
                    <a:lstStyle/>
                    <a:p>
                      <a:pPr marL="0" marR="0" lvl="0" indent="0" algn="ctr" defTabSz="914400" rtl="0" eaLnBrk="1" fontAlgn="auto" latinLnBrk="1" hangingPunct="1">
                        <a:lnSpc>
                          <a:spcPct val="100000"/>
                        </a:lnSpc>
                        <a:spcBef>
                          <a:spcPts val="0"/>
                        </a:spcBef>
                        <a:spcAft>
                          <a:spcPts val="0"/>
                        </a:spcAft>
                        <a:buClrTx/>
                        <a:buSzTx/>
                        <a:buFontTx/>
                        <a:buNone/>
                        <a:tabLst/>
                        <a:defRPr/>
                      </a:pPr>
                      <a:r>
                        <a:rPr lang="en-JM" altLang="ko-KR" sz="1200" b="1" spc="-150">
                          <a:solidFill>
                            <a:schemeClr val="bg1"/>
                          </a:solidFill>
                          <a:latin typeface="+mn-lt"/>
                          <a:cs typeface="B Nazanin" panose="00000700000000000000" pitchFamily="2" charset="-78"/>
                        </a:rPr>
                        <a:t>21</a:t>
                      </a:r>
                      <a:endParaRPr lang="en-JM" altLang="ko-KR" sz="1200" b="1" spc="-150" dirty="0">
                        <a:solidFill>
                          <a:schemeClr val="bg1"/>
                        </a:solidFill>
                        <a:latin typeface="+mn-lt"/>
                        <a:cs typeface="B Nazanin" panose="00000700000000000000" pitchFamily="2" charset="-78"/>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accent5"/>
                    </a:solidFill>
                  </a:tcPr>
                </a:tc>
                <a:tc>
                  <a:txBody>
                    <a:bodyPr/>
                    <a:lstStyle/>
                    <a:p>
                      <a:pPr marL="0" marR="0" lvl="0" indent="0" algn="ctr" defTabSz="914400" rtl="0" eaLnBrk="1" fontAlgn="auto" latinLnBrk="1" hangingPunct="1">
                        <a:lnSpc>
                          <a:spcPct val="100000"/>
                        </a:lnSpc>
                        <a:spcBef>
                          <a:spcPts val="0"/>
                        </a:spcBef>
                        <a:spcAft>
                          <a:spcPts val="0"/>
                        </a:spcAft>
                        <a:buClrTx/>
                        <a:buSzTx/>
                        <a:buFontTx/>
                        <a:buNone/>
                        <a:tabLst/>
                        <a:defRPr/>
                      </a:pPr>
                      <a:r>
                        <a:rPr lang="en-JM" altLang="ko-KR" sz="1200" b="1" spc="-150">
                          <a:solidFill>
                            <a:schemeClr val="bg1"/>
                          </a:solidFill>
                          <a:latin typeface="+mn-lt"/>
                          <a:cs typeface="B Nazanin" panose="00000700000000000000" pitchFamily="2" charset="-78"/>
                        </a:rPr>
                        <a:t>22</a:t>
                      </a:r>
                      <a:endParaRPr lang="en-JM" altLang="ko-KR" sz="1200" b="1" spc="-150" dirty="0">
                        <a:solidFill>
                          <a:schemeClr val="bg1"/>
                        </a:solidFill>
                        <a:latin typeface="+mn-lt"/>
                        <a:cs typeface="B Nazanin" panose="00000700000000000000" pitchFamily="2" charset="-78"/>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accent5"/>
                    </a:solidFill>
                  </a:tcPr>
                </a:tc>
                <a:tc>
                  <a:txBody>
                    <a:bodyPr/>
                    <a:lstStyle/>
                    <a:p>
                      <a:pPr marL="0" marR="0" lvl="0" indent="0" algn="ctr" defTabSz="914400" rtl="0" eaLnBrk="1" fontAlgn="auto" latinLnBrk="1" hangingPunct="1">
                        <a:lnSpc>
                          <a:spcPct val="100000"/>
                        </a:lnSpc>
                        <a:spcBef>
                          <a:spcPts val="0"/>
                        </a:spcBef>
                        <a:spcAft>
                          <a:spcPts val="0"/>
                        </a:spcAft>
                        <a:buClrTx/>
                        <a:buSzTx/>
                        <a:buFontTx/>
                        <a:buNone/>
                        <a:tabLst/>
                        <a:defRPr/>
                      </a:pPr>
                      <a:r>
                        <a:rPr lang="en-JM" altLang="ko-KR" sz="1200" b="1" spc="-150">
                          <a:solidFill>
                            <a:schemeClr val="bg1"/>
                          </a:solidFill>
                          <a:latin typeface="+mn-lt"/>
                          <a:cs typeface="B Nazanin" panose="00000700000000000000" pitchFamily="2" charset="-78"/>
                        </a:rPr>
                        <a:t>23</a:t>
                      </a:r>
                      <a:endParaRPr lang="en-JM" altLang="ko-KR" sz="1200" b="1" spc="-150" dirty="0">
                        <a:solidFill>
                          <a:schemeClr val="bg1"/>
                        </a:solidFill>
                        <a:latin typeface="+mn-lt"/>
                        <a:cs typeface="B Nazanin" panose="00000700000000000000" pitchFamily="2" charset="-78"/>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accent5"/>
                    </a:solidFill>
                  </a:tcPr>
                </a:tc>
                <a:tc>
                  <a:txBody>
                    <a:bodyPr/>
                    <a:lstStyle/>
                    <a:p>
                      <a:pPr marL="0" marR="0" lvl="0" indent="0" algn="ctr" defTabSz="914400" rtl="0" eaLnBrk="1" fontAlgn="auto" latinLnBrk="1" hangingPunct="1">
                        <a:lnSpc>
                          <a:spcPct val="100000"/>
                        </a:lnSpc>
                        <a:spcBef>
                          <a:spcPts val="0"/>
                        </a:spcBef>
                        <a:spcAft>
                          <a:spcPts val="0"/>
                        </a:spcAft>
                        <a:buClrTx/>
                        <a:buSzTx/>
                        <a:buFontTx/>
                        <a:buNone/>
                        <a:tabLst/>
                        <a:defRPr/>
                      </a:pPr>
                      <a:r>
                        <a:rPr lang="en-JM" altLang="ko-KR" sz="1200" b="1" spc="-150">
                          <a:solidFill>
                            <a:schemeClr val="bg1"/>
                          </a:solidFill>
                          <a:latin typeface="+mn-lt"/>
                          <a:cs typeface="B Nazanin" panose="00000700000000000000" pitchFamily="2" charset="-78"/>
                        </a:rPr>
                        <a:t>24</a:t>
                      </a:r>
                      <a:endParaRPr lang="en-JM" altLang="ko-KR" sz="1200" b="1" spc="-150" dirty="0">
                        <a:solidFill>
                          <a:schemeClr val="bg1"/>
                        </a:solidFill>
                        <a:latin typeface="+mn-lt"/>
                        <a:cs typeface="B Nazanin" panose="00000700000000000000" pitchFamily="2" charset="-78"/>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accent5"/>
                    </a:solidFill>
                  </a:tcPr>
                </a:tc>
                <a:tc>
                  <a:txBody>
                    <a:bodyPr/>
                    <a:lstStyle/>
                    <a:p>
                      <a:pPr marL="0" marR="0" lvl="0" indent="0" algn="ctr" defTabSz="914400" rtl="0" eaLnBrk="1" fontAlgn="auto" latinLnBrk="1" hangingPunct="1">
                        <a:lnSpc>
                          <a:spcPct val="100000"/>
                        </a:lnSpc>
                        <a:spcBef>
                          <a:spcPts val="0"/>
                        </a:spcBef>
                        <a:spcAft>
                          <a:spcPts val="0"/>
                        </a:spcAft>
                        <a:buClrTx/>
                        <a:buSzTx/>
                        <a:buFontTx/>
                        <a:buNone/>
                        <a:tabLst/>
                        <a:defRPr/>
                      </a:pPr>
                      <a:r>
                        <a:rPr lang="en-JM" altLang="ko-KR" sz="1200" b="1" spc="-150">
                          <a:solidFill>
                            <a:schemeClr val="bg1"/>
                          </a:solidFill>
                          <a:latin typeface="+mn-lt"/>
                          <a:cs typeface="B Nazanin" panose="00000700000000000000" pitchFamily="2" charset="-78"/>
                        </a:rPr>
                        <a:t>25</a:t>
                      </a:r>
                      <a:endParaRPr lang="en-JM" altLang="ko-KR" sz="1200" b="1" spc="-150" dirty="0">
                        <a:solidFill>
                          <a:schemeClr val="bg1"/>
                        </a:solidFill>
                        <a:latin typeface="+mn-lt"/>
                        <a:cs typeface="B Nazanin" panose="00000700000000000000" pitchFamily="2" charset="-78"/>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accent5"/>
                    </a:solidFill>
                  </a:tcPr>
                </a:tc>
                <a:tc>
                  <a:txBody>
                    <a:bodyPr/>
                    <a:lstStyle/>
                    <a:p>
                      <a:pPr marL="0" marR="0" lvl="0" indent="0" algn="ctr" defTabSz="914400" rtl="0" eaLnBrk="1" fontAlgn="auto" latinLnBrk="1" hangingPunct="1">
                        <a:lnSpc>
                          <a:spcPct val="100000"/>
                        </a:lnSpc>
                        <a:spcBef>
                          <a:spcPts val="0"/>
                        </a:spcBef>
                        <a:spcAft>
                          <a:spcPts val="0"/>
                        </a:spcAft>
                        <a:buClrTx/>
                        <a:buSzTx/>
                        <a:buFontTx/>
                        <a:buNone/>
                        <a:tabLst/>
                        <a:defRPr/>
                      </a:pPr>
                      <a:r>
                        <a:rPr lang="en-JM" altLang="ko-KR" sz="1200" b="1" spc="-150">
                          <a:solidFill>
                            <a:schemeClr val="bg1"/>
                          </a:solidFill>
                          <a:latin typeface="+mn-lt"/>
                          <a:cs typeface="B Nazanin" panose="00000700000000000000" pitchFamily="2" charset="-78"/>
                        </a:rPr>
                        <a:t>26</a:t>
                      </a:r>
                      <a:endParaRPr lang="en-JM" altLang="ko-KR" sz="1200" b="1" spc="-150" dirty="0">
                        <a:solidFill>
                          <a:schemeClr val="bg1"/>
                        </a:solidFill>
                        <a:latin typeface="+mn-lt"/>
                        <a:cs typeface="B Nazanin" panose="00000700000000000000" pitchFamily="2" charset="-78"/>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accent5"/>
                    </a:solidFill>
                  </a:tcPr>
                </a:tc>
                <a:tc>
                  <a:txBody>
                    <a:bodyPr/>
                    <a:lstStyle/>
                    <a:p>
                      <a:pPr marL="0" marR="0" lvl="0" indent="0" algn="ctr" defTabSz="914400" rtl="0" eaLnBrk="1" fontAlgn="auto" latinLnBrk="1" hangingPunct="1">
                        <a:lnSpc>
                          <a:spcPct val="100000"/>
                        </a:lnSpc>
                        <a:spcBef>
                          <a:spcPts val="0"/>
                        </a:spcBef>
                        <a:spcAft>
                          <a:spcPts val="0"/>
                        </a:spcAft>
                        <a:buClrTx/>
                        <a:buSzTx/>
                        <a:buFontTx/>
                        <a:buNone/>
                        <a:tabLst/>
                        <a:defRPr/>
                      </a:pPr>
                      <a:r>
                        <a:rPr lang="en-JM" altLang="ko-KR" sz="1200" b="1" spc="-150">
                          <a:solidFill>
                            <a:schemeClr val="bg1"/>
                          </a:solidFill>
                          <a:latin typeface="+mn-lt"/>
                          <a:cs typeface="B Nazanin" panose="00000700000000000000" pitchFamily="2" charset="-78"/>
                        </a:rPr>
                        <a:t>27</a:t>
                      </a:r>
                      <a:endParaRPr lang="en-JM" altLang="ko-KR" sz="1200" b="1" spc="-150" dirty="0">
                        <a:solidFill>
                          <a:schemeClr val="bg1"/>
                        </a:solidFill>
                        <a:latin typeface="+mn-lt"/>
                        <a:cs typeface="B Nazanin" panose="00000700000000000000" pitchFamily="2" charset="-78"/>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accent5"/>
                    </a:solidFill>
                  </a:tcPr>
                </a:tc>
                <a:tc>
                  <a:txBody>
                    <a:bodyPr/>
                    <a:lstStyle/>
                    <a:p>
                      <a:pPr marL="0" marR="0" lvl="0" indent="0" algn="ctr" defTabSz="914400" rtl="0" eaLnBrk="1" fontAlgn="auto" latinLnBrk="1" hangingPunct="1">
                        <a:lnSpc>
                          <a:spcPct val="100000"/>
                        </a:lnSpc>
                        <a:spcBef>
                          <a:spcPts val="0"/>
                        </a:spcBef>
                        <a:spcAft>
                          <a:spcPts val="0"/>
                        </a:spcAft>
                        <a:buClrTx/>
                        <a:buSzTx/>
                        <a:buFontTx/>
                        <a:buNone/>
                        <a:tabLst/>
                        <a:defRPr/>
                      </a:pPr>
                      <a:r>
                        <a:rPr lang="en-JM" altLang="ko-KR" sz="1200" b="1" spc="-150">
                          <a:solidFill>
                            <a:schemeClr val="bg1"/>
                          </a:solidFill>
                          <a:latin typeface="+mn-lt"/>
                          <a:cs typeface="B Nazanin" panose="00000700000000000000" pitchFamily="2" charset="-78"/>
                        </a:rPr>
                        <a:t>28</a:t>
                      </a:r>
                      <a:endParaRPr lang="en-JM" altLang="ko-KR" sz="1200" b="1" spc="-150" dirty="0">
                        <a:solidFill>
                          <a:schemeClr val="bg1"/>
                        </a:solidFill>
                        <a:latin typeface="+mn-lt"/>
                        <a:cs typeface="B Nazanin" panose="00000700000000000000" pitchFamily="2" charset="-78"/>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accent5"/>
                    </a:solidFill>
                  </a:tcPr>
                </a:tc>
                <a:tc>
                  <a:txBody>
                    <a:bodyPr/>
                    <a:lstStyle/>
                    <a:p>
                      <a:pPr marL="0" marR="0" lvl="0" indent="0" algn="ctr" defTabSz="914400" rtl="0" eaLnBrk="1" fontAlgn="auto" latinLnBrk="1" hangingPunct="1">
                        <a:lnSpc>
                          <a:spcPct val="100000"/>
                        </a:lnSpc>
                        <a:spcBef>
                          <a:spcPts val="0"/>
                        </a:spcBef>
                        <a:spcAft>
                          <a:spcPts val="0"/>
                        </a:spcAft>
                        <a:buClrTx/>
                        <a:buSzTx/>
                        <a:buFontTx/>
                        <a:buNone/>
                        <a:tabLst/>
                        <a:defRPr/>
                      </a:pPr>
                      <a:r>
                        <a:rPr lang="en-JM" altLang="ko-KR" sz="1200" b="1" spc="-150">
                          <a:solidFill>
                            <a:schemeClr val="bg1"/>
                          </a:solidFill>
                          <a:latin typeface="+mn-lt"/>
                          <a:cs typeface="B Nazanin" panose="00000700000000000000" pitchFamily="2" charset="-78"/>
                        </a:rPr>
                        <a:t>29</a:t>
                      </a:r>
                      <a:endParaRPr lang="en-JM" altLang="ko-KR" sz="1200" b="1" spc="-150" dirty="0">
                        <a:solidFill>
                          <a:schemeClr val="bg1"/>
                        </a:solidFill>
                        <a:latin typeface="+mn-lt"/>
                        <a:cs typeface="B Nazanin" panose="00000700000000000000" pitchFamily="2" charset="-78"/>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accent5"/>
                    </a:solidFill>
                  </a:tcPr>
                </a:tc>
                <a:tc>
                  <a:txBody>
                    <a:bodyPr/>
                    <a:lstStyle/>
                    <a:p>
                      <a:pPr marL="0" marR="0" lvl="0" indent="0" algn="ctr" defTabSz="914400" rtl="0" eaLnBrk="1" fontAlgn="auto" latinLnBrk="1" hangingPunct="1">
                        <a:lnSpc>
                          <a:spcPct val="100000"/>
                        </a:lnSpc>
                        <a:spcBef>
                          <a:spcPts val="0"/>
                        </a:spcBef>
                        <a:spcAft>
                          <a:spcPts val="0"/>
                        </a:spcAft>
                        <a:buClrTx/>
                        <a:buSzTx/>
                        <a:buFontTx/>
                        <a:buNone/>
                        <a:tabLst/>
                        <a:defRPr/>
                      </a:pPr>
                      <a:r>
                        <a:rPr lang="en-JM" altLang="ko-KR" sz="1200" b="1" spc="-150">
                          <a:solidFill>
                            <a:schemeClr val="bg1"/>
                          </a:solidFill>
                          <a:latin typeface="+mn-lt"/>
                          <a:cs typeface="B Nazanin" panose="00000700000000000000" pitchFamily="2" charset="-78"/>
                        </a:rPr>
                        <a:t>30</a:t>
                      </a:r>
                      <a:endParaRPr lang="en-JM" altLang="ko-KR" sz="1200" b="1" spc="-150" dirty="0">
                        <a:solidFill>
                          <a:schemeClr val="bg1"/>
                        </a:solidFill>
                        <a:latin typeface="+mn-lt"/>
                        <a:cs typeface="B Nazanin" panose="00000700000000000000" pitchFamily="2" charset="-78"/>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accent5"/>
                    </a:solidFill>
                  </a:tcPr>
                </a:tc>
                <a:tc>
                  <a:txBody>
                    <a:bodyPr/>
                    <a:lstStyle/>
                    <a:p>
                      <a:pPr marL="0" marR="0" lvl="0" indent="0" algn="ctr" defTabSz="914400" rtl="0" eaLnBrk="1" fontAlgn="auto" latinLnBrk="1" hangingPunct="1">
                        <a:lnSpc>
                          <a:spcPct val="100000"/>
                        </a:lnSpc>
                        <a:spcBef>
                          <a:spcPts val="0"/>
                        </a:spcBef>
                        <a:spcAft>
                          <a:spcPts val="0"/>
                        </a:spcAft>
                        <a:buClrTx/>
                        <a:buSzTx/>
                        <a:buFontTx/>
                        <a:buNone/>
                        <a:tabLst/>
                        <a:defRPr/>
                      </a:pPr>
                      <a:r>
                        <a:rPr lang="en-JM" altLang="ko-KR" sz="1200" b="1" spc="-150">
                          <a:solidFill>
                            <a:schemeClr val="bg1"/>
                          </a:solidFill>
                          <a:latin typeface="+mn-lt"/>
                          <a:cs typeface="B Nazanin" panose="00000700000000000000" pitchFamily="2" charset="-78"/>
                        </a:rPr>
                        <a:t>31</a:t>
                      </a:r>
                      <a:endParaRPr lang="en-JM" altLang="ko-KR" sz="1200" b="1" spc="-150" dirty="0">
                        <a:solidFill>
                          <a:schemeClr val="bg1"/>
                        </a:solidFill>
                        <a:latin typeface="+mn-lt"/>
                        <a:cs typeface="B Nazanin" panose="00000700000000000000" pitchFamily="2" charset="-78"/>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accent5"/>
                    </a:solidFill>
                  </a:tcPr>
                </a:tc>
                <a:extLst>
                  <a:ext uri="{0D108BD9-81ED-4DB2-BD59-A6C34878D82A}">
                    <a16:rowId xmlns:a16="http://schemas.microsoft.com/office/drawing/2014/main" val="10000"/>
                  </a:ext>
                </a:extLst>
              </a:tr>
              <a:tr h="501033">
                <a:tc rowSpan="2">
                  <a:txBody>
                    <a:bodyPr/>
                    <a:lstStyle/>
                    <a:p>
                      <a:pPr algn="ctr"/>
                      <a:r>
                        <a:rPr lang="fa-IR" sz="1200" baseline="0" dirty="0">
                          <a:solidFill>
                            <a:schemeClr val="accent1"/>
                          </a:solidFill>
                          <a:latin typeface="+mn-lt"/>
                          <a:cs typeface="B Nazanin" panose="00000700000000000000" pitchFamily="2" charset="-78"/>
                        </a:rPr>
                        <a:t>نوع مطالب</a:t>
                      </a:r>
                      <a:endParaRPr lang="en-JM" sz="1200" baseline="0" dirty="0">
                        <a:solidFill>
                          <a:schemeClr val="accent1"/>
                        </a:solidFill>
                        <a:latin typeface="+mn-lt"/>
                        <a:cs typeface="B Nazanin" panose="00000700000000000000" pitchFamily="2" charset="-78"/>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gridSpan="31">
                  <a:txBody>
                    <a:bodyPr/>
                    <a:lstStyle/>
                    <a:p>
                      <a:r>
                        <a:rPr lang="fa-IR" altLang="ko-KR" sz="1200" b="0">
                          <a:solidFill>
                            <a:schemeClr val="tx1"/>
                          </a:solidFill>
                          <a:cs typeface="B Nazanin" panose="00000700000000000000" pitchFamily="2" charset="-78"/>
                        </a:rPr>
                        <a:t>برنامه پروژه 01-03 تغییر رنگ، عکس و متن آسان است.</a:t>
                      </a:r>
                      <a:endParaRPr lang="ko-KR" altLang="en-US" sz="1200" b="0" dirty="0">
                        <a:solidFill>
                          <a:schemeClr val="tx1"/>
                        </a:solidFill>
                        <a:latin typeface="+mn-lt"/>
                        <a:cs typeface="B Nazanin" panose="00000700000000000000" pitchFamily="2" charset="-78"/>
                      </a:endParaRPr>
                    </a:p>
                  </a:txBody>
                  <a:tcPr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200" b="0" dirty="0">
                        <a:solidFill>
                          <a:schemeClr val="tx1"/>
                        </a:solidFill>
                        <a:latin typeface="+mn-lt"/>
                        <a:cs typeface="Arial" pitchFamily="34" charset="0"/>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200" b="0" dirty="0">
                        <a:solidFill>
                          <a:schemeClr val="tx1"/>
                        </a:solidFill>
                        <a:latin typeface="+mn-lt"/>
                        <a:cs typeface="Arial" pitchFamily="34" charset="0"/>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200" b="0" dirty="0">
                        <a:solidFill>
                          <a:schemeClr val="tx1"/>
                        </a:solidFill>
                        <a:latin typeface="+mn-lt"/>
                        <a:cs typeface="Arial" pitchFamily="34" charset="0"/>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200" b="0" dirty="0">
                        <a:solidFill>
                          <a:schemeClr val="tx1"/>
                        </a:solidFill>
                        <a:latin typeface="+mn-lt"/>
                        <a:cs typeface="Arial" pitchFamily="34" charset="0"/>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200" b="0" dirty="0">
                        <a:solidFill>
                          <a:schemeClr val="tx1"/>
                        </a:solidFill>
                        <a:latin typeface="+mn-lt"/>
                        <a:cs typeface="Arial" pitchFamily="34" charset="0"/>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200" b="0" dirty="0">
                        <a:solidFill>
                          <a:schemeClr val="tx1"/>
                        </a:solidFill>
                        <a:latin typeface="+mn-lt"/>
                        <a:cs typeface="Arial" pitchFamily="34" charset="0"/>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200" b="0" dirty="0">
                        <a:solidFill>
                          <a:schemeClr val="tx1"/>
                        </a:solidFill>
                        <a:latin typeface="+mn-lt"/>
                        <a:cs typeface="Arial" pitchFamily="34" charset="0"/>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200" b="0" dirty="0">
                        <a:solidFill>
                          <a:schemeClr val="tx1"/>
                        </a:solidFill>
                        <a:latin typeface="+mn-lt"/>
                        <a:cs typeface="Arial" pitchFamily="34" charset="0"/>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200" b="0" dirty="0">
                        <a:solidFill>
                          <a:schemeClr val="tx1"/>
                        </a:solidFill>
                        <a:latin typeface="+mn-lt"/>
                        <a:cs typeface="Arial" pitchFamily="34" charset="0"/>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200" b="0" dirty="0">
                        <a:solidFill>
                          <a:schemeClr val="tx1"/>
                        </a:solidFill>
                        <a:latin typeface="+mn-lt"/>
                        <a:cs typeface="Arial" pitchFamily="34" charset="0"/>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200" b="0" dirty="0">
                        <a:solidFill>
                          <a:schemeClr val="tx1"/>
                        </a:solidFill>
                        <a:latin typeface="+mn-lt"/>
                        <a:cs typeface="Arial" pitchFamily="34" charset="0"/>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200" b="0" dirty="0">
                        <a:solidFill>
                          <a:schemeClr val="tx1"/>
                        </a:solidFill>
                        <a:latin typeface="+mn-lt"/>
                        <a:cs typeface="Arial" pitchFamily="34" charset="0"/>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200" b="0" dirty="0">
                        <a:solidFill>
                          <a:schemeClr val="tx1"/>
                        </a:solidFill>
                        <a:latin typeface="+mn-lt"/>
                        <a:cs typeface="Arial" pitchFamily="34" charset="0"/>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200" b="0" dirty="0">
                        <a:solidFill>
                          <a:schemeClr val="tx1"/>
                        </a:solidFill>
                        <a:latin typeface="+mn-lt"/>
                        <a:cs typeface="Arial" pitchFamily="34" charset="0"/>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200" b="0" dirty="0">
                        <a:solidFill>
                          <a:schemeClr val="tx1"/>
                        </a:solidFill>
                        <a:latin typeface="+mn-lt"/>
                        <a:cs typeface="Arial" pitchFamily="34" charset="0"/>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200" b="0" dirty="0">
                        <a:solidFill>
                          <a:schemeClr val="tx1"/>
                        </a:solidFill>
                        <a:latin typeface="+mn-lt"/>
                        <a:cs typeface="Arial" pitchFamily="34" charset="0"/>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200" b="0" dirty="0">
                        <a:solidFill>
                          <a:schemeClr val="tx1"/>
                        </a:solidFill>
                        <a:latin typeface="+mn-lt"/>
                        <a:cs typeface="Arial" pitchFamily="34" charset="0"/>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200" b="0" dirty="0">
                        <a:solidFill>
                          <a:schemeClr val="tx1"/>
                        </a:solidFill>
                        <a:latin typeface="+mn-lt"/>
                        <a:cs typeface="Arial" pitchFamily="34" charset="0"/>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200" b="0" dirty="0">
                        <a:solidFill>
                          <a:schemeClr val="tx1"/>
                        </a:solidFill>
                        <a:latin typeface="+mn-lt"/>
                        <a:cs typeface="Arial" pitchFamily="34" charset="0"/>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200" b="0" dirty="0">
                        <a:solidFill>
                          <a:schemeClr val="tx1"/>
                        </a:solidFill>
                        <a:latin typeface="+mn-lt"/>
                        <a:cs typeface="Arial" pitchFamily="34" charset="0"/>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200" b="0" dirty="0">
                        <a:solidFill>
                          <a:schemeClr val="tx1"/>
                        </a:solidFill>
                        <a:latin typeface="+mn-lt"/>
                        <a:cs typeface="Arial" pitchFamily="34" charset="0"/>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200" b="0" dirty="0">
                        <a:solidFill>
                          <a:schemeClr val="tx1"/>
                        </a:solidFill>
                        <a:latin typeface="+mn-lt"/>
                        <a:cs typeface="Arial" pitchFamily="34" charset="0"/>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200" b="0" dirty="0">
                        <a:solidFill>
                          <a:schemeClr val="tx1"/>
                        </a:solidFill>
                        <a:latin typeface="+mn-lt"/>
                        <a:cs typeface="Arial" pitchFamily="34" charset="0"/>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200" b="0" dirty="0">
                        <a:solidFill>
                          <a:schemeClr val="tx1"/>
                        </a:solidFill>
                        <a:latin typeface="+mn-lt"/>
                        <a:cs typeface="Arial" pitchFamily="34" charset="0"/>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200" b="0" dirty="0">
                        <a:solidFill>
                          <a:schemeClr val="tx1"/>
                        </a:solidFill>
                        <a:latin typeface="+mn-lt"/>
                        <a:cs typeface="Arial" pitchFamily="34" charset="0"/>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200" b="0" dirty="0">
                        <a:solidFill>
                          <a:schemeClr val="tx1"/>
                        </a:solidFill>
                        <a:latin typeface="+mn-lt"/>
                        <a:cs typeface="Arial" pitchFamily="34" charset="0"/>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200" b="0" dirty="0">
                        <a:solidFill>
                          <a:schemeClr val="tx1"/>
                        </a:solidFill>
                        <a:latin typeface="+mn-lt"/>
                        <a:cs typeface="Arial" pitchFamily="34" charset="0"/>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200" b="0" dirty="0">
                        <a:solidFill>
                          <a:schemeClr val="tx1"/>
                        </a:solidFill>
                        <a:latin typeface="+mn-lt"/>
                        <a:cs typeface="Arial" pitchFamily="34" charset="0"/>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200" b="0" dirty="0">
                        <a:solidFill>
                          <a:schemeClr val="tx1"/>
                        </a:solidFill>
                        <a:latin typeface="+mn-lt"/>
                        <a:cs typeface="Arial" pitchFamily="34" charset="0"/>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200" b="0" dirty="0">
                        <a:solidFill>
                          <a:schemeClr val="tx1"/>
                        </a:solidFill>
                        <a:latin typeface="+mn-lt"/>
                        <a:cs typeface="Arial" pitchFamily="34" charset="0"/>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1"/>
                  </a:ext>
                </a:extLst>
              </a:tr>
              <a:tr h="182194">
                <a:tc vMerge="1">
                  <a:txBody>
                    <a:bodyPr/>
                    <a:lstStyle/>
                    <a:p>
                      <a:endParaRPr lang="en-US"/>
                    </a:p>
                  </a:txBody>
                  <a:tcPr/>
                </a:tc>
                <a:tc>
                  <a:txBody>
                    <a:bodyPr/>
                    <a:lstStyle/>
                    <a:p>
                      <a:endParaRPr lang="ko-KR" altLang="en-US" sz="100" baseline="0" dirty="0">
                        <a:solidFill>
                          <a:schemeClr val="tx1"/>
                        </a:solidFill>
                        <a:latin typeface="+mn-lt"/>
                        <a:cs typeface="B Nazanin" panose="00000700000000000000" pitchFamily="2" charset="-78"/>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accent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00" b="0" baseline="0" dirty="0">
                        <a:solidFill>
                          <a:schemeClr val="tx1"/>
                        </a:solidFill>
                        <a:latin typeface="+mn-lt"/>
                        <a:cs typeface="B Nazanin" panose="00000700000000000000" pitchFamily="2" charset="-78"/>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accent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00" b="0" baseline="0" dirty="0">
                        <a:solidFill>
                          <a:schemeClr val="tx1"/>
                        </a:solidFill>
                        <a:latin typeface="+mn-lt"/>
                        <a:cs typeface="B Nazanin" panose="00000700000000000000" pitchFamily="2" charset="-78"/>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accent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00" b="0" baseline="0" dirty="0">
                        <a:solidFill>
                          <a:schemeClr val="tx1"/>
                        </a:solidFill>
                        <a:latin typeface="+mn-lt"/>
                        <a:cs typeface="B Nazanin" panose="00000700000000000000" pitchFamily="2" charset="-78"/>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accent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00" b="0" baseline="0" dirty="0">
                        <a:solidFill>
                          <a:schemeClr val="tx1"/>
                        </a:solidFill>
                        <a:latin typeface="+mn-lt"/>
                        <a:cs typeface="B Nazanin" panose="00000700000000000000" pitchFamily="2" charset="-78"/>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accent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00" b="0" baseline="0" dirty="0">
                        <a:solidFill>
                          <a:schemeClr val="tx1"/>
                        </a:solidFill>
                        <a:latin typeface="+mn-lt"/>
                        <a:cs typeface="B Nazanin" panose="00000700000000000000" pitchFamily="2" charset="-78"/>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accent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00" b="0" baseline="0" dirty="0">
                        <a:solidFill>
                          <a:schemeClr val="tx1"/>
                        </a:solidFill>
                        <a:latin typeface="+mn-lt"/>
                        <a:cs typeface="B Nazanin" panose="00000700000000000000" pitchFamily="2" charset="-78"/>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accent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00" b="0" baseline="0" dirty="0">
                        <a:solidFill>
                          <a:schemeClr val="tx1"/>
                        </a:solidFill>
                        <a:latin typeface="+mn-lt"/>
                        <a:cs typeface="B Nazanin" panose="00000700000000000000" pitchFamily="2" charset="-78"/>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accent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00" b="0" baseline="0" dirty="0">
                        <a:solidFill>
                          <a:schemeClr val="tx1"/>
                        </a:solidFill>
                        <a:latin typeface="+mn-lt"/>
                        <a:cs typeface="B Nazanin" panose="00000700000000000000" pitchFamily="2" charset="-78"/>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accent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00" b="0" baseline="0" dirty="0">
                        <a:solidFill>
                          <a:schemeClr val="tx1"/>
                        </a:solidFill>
                        <a:latin typeface="+mn-lt"/>
                        <a:cs typeface="B Nazanin" panose="00000700000000000000" pitchFamily="2" charset="-78"/>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accent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00" b="0" baseline="0" dirty="0">
                        <a:solidFill>
                          <a:schemeClr val="tx1"/>
                        </a:solidFill>
                        <a:latin typeface="+mn-lt"/>
                        <a:cs typeface="B Nazanin" panose="00000700000000000000" pitchFamily="2" charset="-78"/>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accent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00" b="0" baseline="0" dirty="0">
                        <a:solidFill>
                          <a:schemeClr val="tx1"/>
                        </a:solidFill>
                        <a:latin typeface="+mn-lt"/>
                        <a:cs typeface="B Nazanin" panose="00000700000000000000" pitchFamily="2" charset="-78"/>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accent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00" b="0" baseline="0" dirty="0">
                        <a:solidFill>
                          <a:schemeClr val="tx1"/>
                        </a:solidFill>
                        <a:latin typeface="+mn-lt"/>
                        <a:cs typeface="B Nazanin" panose="00000700000000000000" pitchFamily="2" charset="-78"/>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00" b="0" baseline="0" dirty="0">
                        <a:solidFill>
                          <a:schemeClr val="tx1"/>
                        </a:solidFill>
                        <a:latin typeface="+mn-lt"/>
                        <a:cs typeface="B Nazanin" panose="00000700000000000000" pitchFamily="2" charset="-78"/>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00" b="0" baseline="0" dirty="0">
                        <a:solidFill>
                          <a:schemeClr val="tx1"/>
                        </a:solidFill>
                        <a:latin typeface="+mn-lt"/>
                        <a:cs typeface="B Nazanin" panose="00000700000000000000" pitchFamily="2" charset="-78"/>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00" b="0" baseline="0" dirty="0">
                        <a:solidFill>
                          <a:schemeClr val="tx1"/>
                        </a:solidFill>
                        <a:latin typeface="+mn-lt"/>
                        <a:cs typeface="B Nazanin" panose="00000700000000000000" pitchFamily="2" charset="-78"/>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00" b="0" baseline="0" dirty="0">
                        <a:solidFill>
                          <a:schemeClr val="tx1"/>
                        </a:solidFill>
                        <a:latin typeface="+mn-lt"/>
                        <a:cs typeface="B Nazanin" panose="00000700000000000000" pitchFamily="2" charset="-78"/>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00" b="0" baseline="0" dirty="0">
                        <a:solidFill>
                          <a:schemeClr val="tx1"/>
                        </a:solidFill>
                        <a:latin typeface="+mn-lt"/>
                        <a:cs typeface="B Nazanin" panose="00000700000000000000" pitchFamily="2" charset="-78"/>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00" b="0" baseline="0" dirty="0">
                        <a:solidFill>
                          <a:schemeClr val="tx1"/>
                        </a:solidFill>
                        <a:latin typeface="+mn-lt"/>
                        <a:cs typeface="B Nazanin" panose="00000700000000000000" pitchFamily="2" charset="-78"/>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00" b="0" baseline="0" dirty="0">
                        <a:solidFill>
                          <a:schemeClr val="tx1"/>
                        </a:solidFill>
                        <a:latin typeface="+mn-lt"/>
                        <a:cs typeface="B Nazanin" panose="00000700000000000000" pitchFamily="2" charset="-78"/>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00" b="0" baseline="0" dirty="0">
                        <a:solidFill>
                          <a:schemeClr val="tx1"/>
                        </a:solidFill>
                        <a:latin typeface="+mn-lt"/>
                        <a:cs typeface="B Nazanin" panose="00000700000000000000" pitchFamily="2" charset="-78"/>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00" b="0" baseline="0" dirty="0">
                        <a:solidFill>
                          <a:schemeClr val="tx1"/>
                        </a:solidFill>
                        <a:latin typeface="+mn-lt"/>
                        <a:cs typeface="B Nazanin" panose="00000700000000000000" pitchFamily="2" charset="-78"/>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00" b="0" baseline="0" dirty="0">
                        <a:solidFill>
                          <a:schemeClr val="tx1"/>
                        </a:solidFill>
                        <a:latin typeface="+mn-lt"/>
                        <a:cs typeface="B Nazanin" panose="00000700000000000000" pitchFamily="2" charset="-78"/>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00" b="0" baseline="0" dirty="0">
                        <a:solidFill>
                          <a:schemeClr val="tx1"/>
                        </a:solidFill>
                        <a:latin typeface="+mn-lt"/>
                        <a:cs typeface="B Nazanin" panose="00000700000000000000" pitchFamily="2" charset="-78"/>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00" b="0" baseline="0" dirty="0">
                        <a:solidFill>
                          <a:schemeClr val="tx1"/>
                        </a:solidFill>
                        <a:latin typeface="+mn-lt"/>
                        <a:cs typeface="B Nazanin" panose="00000700000000000000" pitchFamily="2" charset="-78"/>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00" b="0" baseline="0" dirty="0">
                        <a:solidFill>
                          <a:schemeClr val="tx1"/>
                        </a:solidFill>
                        <a:latin typeface="+mn-lt"/>
                        <a:cs typeface="B Nazanin" panose="00000700000000000000" pitchFamily="2" charset="-78"/>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00" b="0" baseline="0" dirty="0">
                        <a:solidFill>
                          <a:schemeClr val="tx1"/>
                        </a:solidFill>
                        <a:latin typeface="+mn-lt"/>
                        <a:cs typeface="B Nazanin" panose="00000700000000000000" pitchFamily="2" charset="-78"/>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00" b="0" baseline="0" dirty="0">
                        <a:solidFill>
                          <a:schemeClr val="tx1"/>
                        </a:solidFill>
                        <a:latin typeface="+mn-lt"/>
                        <a:cs typeface="B Nazanin" panose="00000700000000000000" pitchFamily="2" charset="-78"/>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00" b="0" baseline="0" dirty="0">
                        <a:solidFill>
                          <a:schemeClr val="tx1"/>
                        </a:solidFill>
                        <a:latin typeface="+mn-lt"/>
                        <a:cs typeface="B Nazanin" panose="00000700000000000000" pitchFamily="2" charset="-78"/>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00" b="0" baseline="0" dirty="0">
                        <a:solidFill>
                          <a:schemeClr val="tx1"/>
                        </a:solidFill>
                        <a:latin typeface="+mn-lt"/>
                        <a:cs typeface="B Nazanin" panose="00000700000000000000" pitchFamily="2" charset="-78"/>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00" b="0" baseline="0" dirty="0">
                        <a:solidFill>
                          <a:schemeClr val="tx1"/>
                        </a:solidFill>
                        <a:latin typeface="+mn-lt"/>
                        <a:cs typeface="B Nazanin" panose="00000700000000000000" pitchFamily="2" charset="-78"/>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994017646"/>
                  </a:ext>
                </a:extLst>
              </a:tr>
              <a:tr h="501033">
                <a:tc rowSpan="2">
                  <a:txBody>
                    <a:bodyPr/>
                    <a:lstStyle/>
                    <a:p>
                      <a:pPr marL="0" marR="0" indent="0" algn="ctr" defTabSz="914400" rtl="0" eaLnBrk="1" fontAlgn="auto" latinLnBrk="1" hangingPunct="1">
                        <a:lnSpc>
                          <a:spcPct val="100000"/>
                        </a:lnSpc>
                        <a:spcBef>
                          <a:spcPts val="0"/>
                        </a:spcBef>
                        <a:spcAft>
                          <a:spcPts val="0"/>
                        </a:spcAft>
                        <a:buClrTx/>
                        <a:buSzTx/>
                        <a:buFontTx/>
                        <a:buNone/>
                        <a:tabLst/>
                        <a:defRPr/>
                      </a:pPr>
                      <a:r>
                        <a:rPr lang="fa-IR" altLang="ko-KR" sz="1200" baseline="0">
                          <a:solidFill>
                            <a:schemeClr val="accent2"/>
                          </a:solidFill>
                          <a:latin typeface="+mn-lt"/>
                          <a:cs typeface="B Nazanin" panose="00000700000000000000" pitchFamily="2" charset="-78"/>
                        </a:rPr>
                        <a:t>نوع مطالب</a:t>
                      </a:r>
                      <a:endParaRPr lang="en-JM" altLang="ko-KR" sz="1200" baseline="0" dirty="0">
                        <a:solidFill>
                          <a:schemeClr val="accent2"/>
                        </a:solidFill>
                        <a:latin typeface="+mn-lt"/>
                        <a:cs typeface="B Nazanin" panose="00000700000000000000" pitchFamily="2" charset="-78"/>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gridSpan="31">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fa-IR" altLang="ko-KR" sz="1200" b="0">
                          <a:solidFill>
                            <a:schemeClr val="tx1"/>
                          </a:solidFill>
                          <a:cs typeface="B Nazanin" panose="00000700000000000000" pitchFamily="2" charset="-78"/>
                        </a:rPr>
                        <a:t>برنامه زمانبندی پروژه 03-04 ارائه پاورپوینت مدرنی را دریافت کنید که به زیبایی طراحی شده است.</a:t>
                      </a:r>
                    </a:p>
                    <a:p>
                      <a:pPr marL="0" marR="0" lvl="0" indent="0" algn="l" defTabSz="914400" rtl="0" eaLnBrk="1" fontAlgn="auto" latinLnBrk="0" hangingPunct="1">
                        <a:lnSpc>
                          <a:spcPct val="100000"/>
                        </a:lnSpc>
                        <a:spcBef>
                          <a:spcPts val="0"/>
                        </a:spcBef>
                        <a:spcAft>
                          <a:spcPts val="0"/>
                        </a:spcAft>
                        <a:buClrTx/>
                        <a:buSzTx/>
                        <a:buFontTx/>
                        <a:buNone/>
                        <a:tabLst/>
                        <a:defRPr/>
                      </a:pPr>
                      <a:r>
                        <a:rPr lang="fa-IR" altLang="ko-KR" sz="1200" b="0">
                          <a:solidFill>
                            <a:schemeClr val="tx1"/>
                          </a:solidFill>
                          <a:cs typeface="B Nazanin" panose="00000700000000000000" pitchFamily="2" charset="-78"/>
                        </a:rPr>
                        <a:t>برنامه پروژه 04-05 تغییر رنگ، عکس و متن آسان است.</a:t>
                      </a:r>
                      <a:endParaRPr lang="ko-KR" altLang="en-US" sz="1200" b="0" dirty="0">
                        <a:solidFill>
                          <a:schemeClr val="tx1"/>
                        </a:solidFill>
                        <a:latin typeface="+mn-lt"/>
                        <a:cs typeface="B Nazanin" panose="00000700000000000000" pitchFamily="2" charset="-78"/>
                      </a:endParaRPr>
                    </a:p>
                  </a:txBody>
                  <a:tcPr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200" b="0" dirty="0">
                        <a:solidFill>
                          <a:schemeClr val="tx1"/>
                        </a:solidFill>
                        <a:latin typeface="+mn-lt"/>
                        <a:cs typeface="Arial" pitchFamily="34" charset="0"/>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200" b="0" dirty="0">
                        <a:solidFill>
                          <a:schemeClr val="tx1"/>
                        </a:solidFill>
                        <a:latin typeface="+mn-lt"/>
                        <a:cs typeface="Arial" pitchFamily="34" charset="0"/>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200" b="0" dirty="0">
                        <a:solidFill>
                          <a:schemeClr val="tx1"/>
                        </a:solidFill>
                        <a:latin typeface="+mn-lt"/>
                        <a:cs typeface="Arial" pitchFamily="34" charset="0"/>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200" b="0" dirty="0">
                        <a:solidFill>
                          <a:schemeClr val="tx1"/>
                        </a:solidFill>
                        <a:latin typeface="+mn-lt"/>
                        <a:cs typeface="Arial" pitchFamily="34" charset="0"/>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200" b="0" dirty="0">
                        <a:solidFill>
                          <a:schemeClr val="tx1"/>
                        </a:solidFill>
                        <a:latin typeface="+mn-lt"/>
                        <a:cs typeface="Arial" pitchFamily="34" charset="0"/>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200" b="0" dirty="0">
                        <a:solidFill>
                          <a:schemeClr val="tx1"/>
                        </a:solidFill>
                        <a:latin typeface="+mn-lt"/>
                        <a:cs typeface="Arial" pitchFamily="34" charset="0"/>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200" b="0" dirty="0">
                        <a:solidFill>
                          <a:schemeClr val="tx1"/>
                        </a:solidFill>
                        <a:latin typeface="+mn-lt"/>
                        <a:cs typeface="Arial" pitchFamily="34" charset="0"/>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200" b="0" dirty="0">
                        <a:solidFill>
                          <a:schemeClr val="tx1"/>
                        </a:solidFill>
                        <a:latin typeface="+mn-lt"/>
                        <a:cs typeface="Arial" pitchFamily="34" charset="0"/>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200" b="0" dirty="0">
                        <a:solidFill>
                          <a:schemeClr val="tx1"/>
                        </a:solidFill>
                        <a:latin typeface="+mn-lt"/>
                        <a:cs typeface="Arial" pitchFamily="34" charset="0"/>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200" b="0" dirty="0">
                        <a:solidFill>
                          <a:schemeClr val="tx1"/>
                        </a:solidFill>
                        <a:latin typeface="+mn-lt"/>
                        <a:cs typeface="Arial" pitchFamily="34" charset="0"/>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200" b="0" dirty="0">
                        <a:solidFill>
                          <a:schemeClr val="tx1"/>
                        </a:solidFill>
                        <a:latin typeface="+mn-lt"/>
                        <a:cs typeface="Arial" pitchFamily="34" charset="0"/>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200" b="0" dirty="0">
                        <a:solidFill>
                          <a:schemeClr val="tx1"/>
                        </a:solidFill>
                        <a:latin typeface="+mn-lt"/>
                        <a:cs typeface="Arial" pitchFamily="34" charset="0"/>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200" b="0" dirty="0">
                        <a:solidFill>
                          <a:schemeClr val="tx1"/>
                        </a:solidFill>
                        <a:latin typeface="+mn-lt"/>
                        <a:cs typeface="Arial" pitchFamily="34" charset="0"/>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200" b="0" dirty="0">
                        <a:solidFill>
                          <a:schemeClr val="tx1"/>
                        </a:solidFill>
                        <a:latin typeface="+mn-lt"/>
                        <a:cs typeface="Arial" pitchFamily="34" charset="0"/>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200" b="0" dirty="0">
                        <a:solidFill>
                          <a:schemeClr val="tx1"/>
                        </a:solidFill>
                        <a:latin typeface="+mn-lt"/>
                        <a:cs typeface="Arial" pitchFamily="34" charset="0"/>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200" b="0" dirty="0">
                        <a:solidFill>
                          <a:schemeClr val="tx1"/>
                        </a:solidFill>
                        <a:latin typeface="+mn-lt"/>
                        <a:cs typeface="Arial" pitchFamily="34" charset="0"/>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200" b="0" dirty="0">
                        <a:solidFill>
                          <a:schemeClr val="tx1"/>
                        </a:solidFill>
                        <a:latin typeface="+mn-lt"/>
                        <a:cs typeface="Arial" pitchFamily="34" charset="0"/>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200" b="0" dirty="0">
                        <a:solidFill>
                          <a:schemeClr val="tx1"/>
                        </a:solidFill>
                        <a:latin typeface="+mn-lt"/>
                        <a:cs typeface="Arial" pitchFamily="34" charset="0"/>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200" b="0" dirty="0">
                        <a:solidFill>
                          <a:schemeClr val="tx1"/>
                        </a:solidFill>
                        <a:latin typeface="+mn-lt"/>
                        <a:cs typeface="Arial" pitchFamily="34" charset="0"/>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200" b="0" dirty="0">
                        <a:solidFill>
                          <a:schemeClr val="tx1"/>
                        </a:solidFill>
                        <a:latin typeface="+mn-lt"/>
                        <a:cs typeface="Arial" pitchFamily="34" charset="0"/>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200" b="0" dirty="0">
                        <a:solidFill>
                          <a:schemeClr val="tx1"/>
                        </a:solidFill>
                        <a:latin typeface="+mn-lt"/>
                        <a:cs typeface="Arial" pitchFamily="34" charset="0"/>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200" b="0" dirty="0">
                        <a:solidFill>
                          <a:schemeClr val="tx1"/>
                        </a:solidFill>
                        <a:latin typeface="+mn-lt"/>
                        <a:cs typeface="Arial" pitchFamily="34" charset="0"/>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200" b="0" dirty="0">
                        <a:solidFill>
                          <a:schemeClr val="tx1"/>
                        </a:solidFill>
                        <a:latin typeface="+mn-lt"/>
                        <a:cs typeface="Arial" pitchFamily="34" charset="0"/>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200" b="0" dirty="0">
                        <a:solidFill>
                          <a:schemeClr val="tx1"/>
                        </a:solidFill>
                        <a:latin typeface="+mn-lt"/>
                        <a:cs typeface="Arial" pitchFamily="34" charset="0"/>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200" b="0" dirty="0">
                        <a:solidFill>
                          <a:schemeClr val="tx1"/>
                        </a:solidFill>
                        <a:latin typeface="+mn-lt"/>
                        <a:cs typeface="Arial" pitchFamily="34" charset="0"/>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200" b="0" dirty="0">
                        <a:solidFill>
                          <a:schemeClr val="tx1"/>
                        </a:solidFill>
                        <a:latin typeface="+mn-lt"/>
                        <a:cs typeface="Arial" pitchFamily="34" charset="0"/>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200" b="0" dirty="0">
                        <a:solidFill>
                          <a:schemeClr val="tx1"/>
                        </a:solidFill>
                        <a:latin typeface="+mn-lt"/>
                        <a:cs typeface="Arial" pitchFamily="34" charset="0"/>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200" b="0" dirty="0">
                        <a:solidFill>
                          <a:schemeClr val="tx1"/>
                        </a:solidFill>
                        <a:latin typeface="+mn-lt"/>
                        <a:cs typeface="Arial" pitchFamily="34" charset="0"/>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200" b="0" dirty="0">
                        <a:solidFill>
                          <a:schemeClr val="tx1"/>
                        </a:solidFill>
                        <a:latin typeface="+mn-lt"/>
                        <a:cs typeface="Arial" pitchFamily="34" charset="0"/>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200" b="0" dirty="0">
                        <a:solidFill>
                          <a:schemeClr val="tx1"/>
                        </a:solidFill>
                        <a:latin typeface="+mn-lt"/>
                        <a:cs typeface="Arial" pitchFamily="34" charset="0"/>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2"/>
                  </a:ext>
                </a:extLst>
              </a:tr>
              <a:tr h="182194">
                <a:tc vMerge="1">
                  <a:txBody>
                    <a:bodyPr/>
                    <a:lstStyle/>
                    <a:p>
                      <a:endParaRPr lang="en-US"/>
                    </a:p>
                  </a:txBody>
                  <a:tcPr/>
                </a:tc>
                <a:tc>
                  <a:txBody>
                    <a:bodyPr/>
                    <a:lstStyle/>
                    <a:p>
                      <a:endParaRPr lang="ko-KR" altLang="en-US" sz="100" baseline="0" dirty="0">
                        <a:solidFill>
                          <a:schemeClr val="tx1"/>
                        </a:solidFill>
                        <a:latin typeface="+mn-lt"/>
                        <a:cs typeface="B Nazanin" panose="00000700000000000000" pitchFamily="2" charset="-78"/>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00" b="0" baseline="0" dirty="0">
                        <a:solidFill>
                          <a:schemeClr val="tx1"/>
                        </a:solidFill>
                        <a:latin typeface="+mn-lt"/>
                        <a:cs typeface="B Nazanin" panose="00000700000000000000" pitchFamily="2" charset="-78"/>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00" b="0" baseline="0" dirty="0">
                        <a:solidFill>
                          <a:schemeClr val="tx1"/>
                        </a:solidFill>
                        <a:latin typeface="+mn-lt"/>
                        <a:cs typeface="B Nazanin" panose="00000700000000000000" pitchFamily="2" charset="-78"/>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00" b="0" baseline="0" dirty="0">
                        <a:solidFill>
                          <a:schemeClr val="tx1"/>
                        </a:solidFill>
                        <a:latin typeface="+mn-lt"/>
                        <a:cs typeface="B Nazanin" panose="00000700000000000000" pitchFamily="2" charset="-78"/>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00" b="0" baseline="0" dirty="0">
                        <a:solidFill>
                          <a:schemeClr val="tx1"/>
                        </a:solidFill>
                        <a:latin typeface="+mn-lt"/>
                        <a:cs typeface="B Nazanin" panose="00000700000000000000" pitchFamily="2" charset="-78"/>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00" b="0" baseline="0" dirty="0">
                        <a:solidFill>
                          <a:schemeClr val="tx1"/>
                        </a:solidFill>
                        <a:latin typeface="+mn-lt"/>
                        <a:cs typeface="B Nazanin" panose="00000700000000000000" pitchFamily="2" charset="-78"/>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accent2"/>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00" b="0" baseline="0" dirty="0">
                        <a:solidFill>
                          <a:schemeClr val="tx1"/>
                        </a:solidFill>
                        <a:latin typeface="+mn-lt"/>
                        <a:cs typeface="B Nazanin" panose="00000700000000000000" pitchFamily="2" charset="-78"/>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accent2"/>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00" b="0" baseline="0" dirty="0">
                        <a:solidFill>
                          <a:schemeClr val="tx1"/>
                        </a:solidFill>
                        <a:latin typeface="+mn-lt"/>
                        <a:cs typeface="B Nazanin" panose="00000700000000000000" pitchFamily="2" charset="-78"/>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accent2"/>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00" b="0" baseline="0" dirty="0">
                        <a:solidFill>
                          <a:schemeClr val="tx1"/>
                        </a:solidFill>
                        <a:latin typeface="+mn-lt"/>
                        <a:cs typeface="B Nazanin" panose="00000700000000000000" pitchFamily="2" charset="-78"/>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accent2"/>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00" b="0" baseline="0" dirty="0">
                        <a:solidFill>
                          <a:schemeClr val="tx1"/>
                        </a:solidFill>
                        <a:latin typeface="+mn-lt"/>
                        <a:cs typeface="B Nazanin" panose="00000700000000000000" pitchFamily="2" charset="-78"/>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accent2"/>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00" b="0" baseline="0" dirty="0">
                        <a:solidFill>
                          <a:schemeClr val="tx1"/>
                        </a:solidFill>
                        <a:latin typeface="+mn-lt"/>
                        <a:cs typeface="B Nazanin" panose="00000700000000000000" pitchFamily="2" charset="-78"/>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accent2"/>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00" b="0" baseline="0" dirty="0">
                        <a:solidFill>
                          <a:schemeClr val="tx1"/>
                        </a:solidFill>
                        <a:latin typeface="+mn-lt"/>
                        <a:cs typeface="B Nazanin" panose="00000700000000000000" pitchFamily="2" charset="-78"/>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accent2"/>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00" b="0" baseline="0" dirty="0">
                        <a:solidFill>
                          <a:schemeClr val="tx1"/>
                        </a:solidFill>
                        <a:latin typeface="+mn-lt"/>
                        <a:cs typeface="B Nazanin" panose="00000700000000000000" pitchFamily="2" charset="-78"/>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accent2"/>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00" b="0" baseline="0" dirty="0">
                        <a:solidFill>
                          <a:schemeClr val="tx1"/>
                        </a:solidFill>
                        <a:latin typeface="+mn-lt"/>
                        <a:cs typeface="B Nazanin" panose="00000700000000000000" pitchFamily="2" charset="-78"/>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accent2"/>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00" b="0" baseline="0" dirty="0">
                        <a:solidFill>
                          <a:schemeClr val="tx1"/>
                        </a:solidFill>
                        <a:latin typeface="+mn-lt"/>
                        <a:cs typeface="B Nazanin" panose="00000700000000000000" pitchFamily="2" charset="-78"/>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accent2"/>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00" b="0" baseline="0" dirty="0">
                        <a:solidFill>
                          <a:schemeClr val="tx1"/>
                        </a:solidFill>
                        <a:latin typeface="+mn-lt"/>
                        <a:cs typeface="B Nazanin" panose="00000700000000000000" pitchFamily="2" charset="-78"/>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00" b="0" baseline="0" dirty="0">
                        <a:solidFill>
                          <a:schemeClr val="tx1"/>
                        </a:solidFill>
                        <a:latin typeface="+mn-lt"/>
                        <a:cs typeface="B Nazanin" panose="00000700000000000000" pitchFamily="2" charset="-78"/>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00" b="0" baseline="0" dirty="0">
                        <a:solidFill>
                          <a:schemeClr val="tx1"/>
                        </a:solidFill>
                        <a:latin typeface="+mn-lt"/>
                        <a:cs typeface="B Nazanin" panose="00000700000000000000" pitchFamily="2" charset="-78"/>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00" b="0" baseline="0" dirty="0">
                        <a:solidFill>
                          <a:schemeClr val="tx1"/>
                        </a:solidFill>
                        <a:latin typeface="+mn-lt"/>
                        <a:cs typeface="B Nazanin" panose="00000700000000000000" pitchFamily="2" charset="-78"/>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00" b="0" baseline="0" dirty="0">
                        <a:solidFill>
                          <a:schemeClr val="tx1"/>
                        </a:solidFill>
                        <a:latin typeface="+mn-lt"/>
                        <a:cs typeface="B Nazanin" panose="00000700000000000000" pitchFamily="2" charset="-78"/>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00" b="0" baseline="0" dirty="0">
                        <a:solidFill>
                          <a:schemeClr val="tx1"/>
                        </a:solidFill>
                        <a:latin typeface="+mn-lt"/>
                        <a:cs typeface="B Nazanin" panose="00000700000000000000" pitchFamily="2" charset="-78"/>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00" b="0" baseline="0" dirty="0">
                        <a:solidFill>
                          <a:schemeClr val="tx1"/>
                        </a:solidFill>
                        <a:latin typeface="+mn-lt"/>
                        <a:cs typeface="B Nazanin" panose="00000700000000000000" pitchFamily="2" charset="-78"/>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accent2"/>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00" b="0" baseline="0" dirty="0">
                        <a:solidFill>
                          <a:schemeClr val="tx1"/>
                        </a:solidFill>
                        <a:latin typeface="+mn-lt"/>
                        <a:cs typeface="B Nazanin" panose="00000700000000000000" pitchFamily="2" charset="-78"/>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accent2"/>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00" b="0" baseline="0" dirty="0">
                        <a:solidFill>
                          <a:schemeClr val="tx1"/>
                        </a:solidFill>
                        <a:latin typeface="+mn-lt"/>
                        <a:cs typeface="B Nazanin" panose="00000700000000000000" pitchFamily="2" charset="-78"/>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accent2"/>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00" b="0" baseline="0" dirty="0">
                        <a:solidFill>
                          <a:schemeClr val="tx1"/>
                        </a:solidFill>
                        <a:latin typeface="+mn-lt"/>
                        <a:cs typeface="B Nazanin" panose="00000700000000000000" pitchFamily="2" charset="-78"/>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accent2"/>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00" b="0" baseline="0" dirty="0">
                        <a:solidFill>
                          <a:schemeClr val="tx1"/>
                        </a:solidFill>
                        <a:latin typeface="+mn-lt"/>
                        <a:cs typeface="B Nazanin" panose="00000700000000000000" pitchFamily="2" charset="-78"/>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accent2"/>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00" b="0" baseline="0" dirty="0">
                        <a:solidFill>
                          <a:schemeClr val="tx1"/>
                        </a:solidFill>
                        <a:latin typeface="+mn-lt"/>
                        <a:cs typeface="B Nazanin" panose="00000700000000000000" pitchFamily="2" charset="-78"/>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accent2"/>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00" b="0" baseline="0" dirty="0">
                        <a:solidFill>
                          <a:schemeClr val="tx1"/>
                        </a:solidFill>
                        <a:latin typeface="+mn-lt"/>
                        <a:cs typeface="B Nazanin" panose="00000700000000000000" pitchFamily="2" charset="-78"/>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accent2"/>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00" b="0" baseline="0" dirty="0">
                        <a:solidFill>
                          <a:schemeClr val="tx1"/>
                        </a:solidFill>
                        <a:latin typeface="+mn-lt"/>
                        <a:cs typeface="B Nazanin" panose="00000700000000000000" pitchFamily="2" charset="-78"/>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accent2"/>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00" b="0" baseline="0" dirty="0">
                        <a:solidFill>
                          <a:schemeClr val="tx1"/>
                        </a:solidFill>
                        <a:latin typeface="+mn-lt"/>
                        <a:cs typeface="B Nazanin" panose="00000700000000000000" pitchFamily="2" charset="-78"/>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00" b="0" baseline="0" dirty="0">
                        <a:solidFill>
                          <a:schemeClr val="tx1"/>
                        </a:solidFill>
                        <a:latin typeface="+mn-lt"/>
                        <a:cs typeface="B Nazanin" panose="00000700000000000000" pitchFamily="2" charset="-78"/>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758862218"/>
                  </a:ext>
                </a:extLst>
              </a:tr>
              <a:tr h="501033">
                <a:tc rowSpan="2">
                  <a:txBody>
                    <a:bodyPr/>
                    <a:lstStyle/>
                    <a:p>
                      <a:pPr marL="0" marR="0" indent="0" algn="ctr" defTabSz="914400" rtl="0" eaLnBrk="1" fontAlgn="auto" latinLnBrk="1" hangingPunct="1">
                        <a:lnSpc>
                          <a:spcPct val="100000"/>
                        </a:lnSpc>
                        <a:spcBef>
                          <a:spcPts val="0"/>
                        </a:spcBef>
                        <a:spcAft>
                          <a:spcPts val="0"/>
                        </a:spcAft>
                        <a:buClrTx/>
                        <a:buSzTx/>
                        <a:buFontTx/>
                        <a:buNone/>
                        <a:tabLst/>
                        <a:defRPr/>
                      </a:pPr>
                      <a:r>
                        <a:rPr lang="fa-IR" altLang="ko-KR" sz="1200" baseline="0">
                          <a:solidFill>
                            <a:schemeClr val="accent3"/>
                          </a:solidFill>
                          <a:latin typeface="+mn-lt"/>
                          <a:cs typeface="B Nazanin" panose="00000700000000000000" pitchFamily="2" charset="-78"/>
                        </a:rPr>
                        <a:t>نوع مطالب</a:t>
                      </a:r>
                      <a:endParaRPr lang="en-JM" altLang="ko-KR" sz="1200" baseline="0" dirty="0">
                        <a:solidFill>
                          <a:schemeClr val="accent3"/>
                        </a:solidFill>
                        <a:latin typeface="+mn-lt"/>
                        <a:cs typeface="B Nazanin" panose="00000700000000000000" pitchFamily="2" charset="-78"/>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gridSpan="31">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altLang="ko-KR" sz="1200" b="0">
                          <a:solidFill>
                            <a:schemeClr val="tx1"/>
                          </a:solidFill>
                          <a:cs typeface="B Nazanin" panose="00000700000000000000" pitchFamily="2" charset="-78"/>
                        </a:rPr>
                        <a:t>Project Schedule 03-04    </a:t>
                      </a:r>
                      <a:r>
                        <a:rPr lang="en-US" altLang="ko-KR" sz="1200" b="0">
                          <a:solidFill>
                            <a:schemeClr val="tx1">
                              <a:lumMod val="65000"/>
                              <a:lumOff val="35000"/>
                            </a:schemeClr>
                          </a:solidFill>
                          <a:cs typeface="B Nazanin" panose="00000700000000000000" pitchFamily="2" charset="-78"/>
                        </a:rPr>
                        <a:t>Easy to change colors, photos and Text</a:t>
                      </a:r>
                      <a:endParaRPr lang="en-US" altLang="ko-KR" sz="1200" b="0">
                        <a:solidFill>
                          <a:schemeClr val="tx1"/>
                        </a:solidFill>
                        <a:cs typeface="B Nazanin" panose="00000700000000000000" pitchFamily="2" charset="-78"/>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altLang="ko-KR" sz="1200" b="0">
                          <a:solidFill>
                            <a:schemeClr val="tx1"/>
                          </a:solidFill>
                          <a:cs typeface="B Nazanin" panose="00000700000000000000" pitchFamily="2" charset="-78"/>
                        </a:rPr>
                        <a:t>Project Schedule 04-05    </a:t>
                      </a:r>
                      <a:r>
                        <a:rPr lang="en-US" altLang="ko-KR" sz="1200" b="0">
                          <a:solidFill>
                            <a:schemeClr val="tx1">
                              <a:lumMod val="75000"/>
                              <a:lumOff val="25000"/>
                            </a:schemeClr>
                          </a:solidFill>
                          <a:cs typeface="B Nazanin" panose="00000700000000000000" pitchFamily="2" charset="-78"/>
                        </a:rPr>
                        <a:t>Get a modern PowerPoint  Presentation that is beautifully designed.</a:t>
                      </a:r>
                      <a:endParaRPr lang="en-US" altLang="ko-KR" sz="1200" b="0" dirty="0">
                        <a:solidFill>
                          <a:schemeClr val="tx1"/>
                        </a:solidFill>
                        <a:cs typeface="B Nazanin" panose="00000700000000000000" pitchFamily="2" charset="-78"/>
                      </a:endParaRPr>
                    </a:p>
                  </a:txBody>
                  <a:tcPr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200" b="0" dirty="0">
                        <a:solidFill>
                          <a:schemeClr val="tx1"/>
                        </a:solidFill>
                        <a:latin typeface="+mn-lt"/>
                        <a:cs typeface="Arial" pitchFamily="34" charset="0"/>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200" b="0" dirty="0">
                        <a:solidFill>
                          <a:schemeClr val="tx1"/>
                        </a:solidFill>
                        <a:latin typeface="+mn-lt"/>
                        <a:cs typeface="Arial" pitchFamily="34" charset="0"/>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200" b="0" dirty="0">
                        <a:solidFill>
                          <a:schemeClr val="tx1"/>
                        </a:solidFill>
                        <a:latin typeface="+mn-lt"/>
                        <a:cs typeface="Arial" pitchFamily="34" charset="0"/>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200" b="0" dirty="0">
                        <a:solidFill>
                          <a:schemeClr val="tx1"/>
                        </a:solidFill>
                        <a:latin typeface="+mn-lt"/>
                        <a:cs typeface="Arial" pitchFamily="34" charset="0"/>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200" b="0" dirty="0">
                        <a:solidFill>
                          <a:schemeClr val="tx1"/>
                        </a:solidFill>
                        <a:latin typeface="+mn-lt"/>
                        <a:cs typeface="Arial" pitchFamily="34" charset="0"/>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200" b="0" dirty="0">
                        <a:solidFill>
                          <a:schemeClr val="tx1"/>
                        </a:solidFill>
                        <a:latin typeface="+mn-lt"/>
                        <a:cs typeface="Arial" pitchFamily="34" charset="0"/>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200" b="0" dirty="0">
                        <a:solidFill>
                          <a:schemeClr val="tx1"/>
                        </a:solidFill>
                        <a:latin typeface="+mn-lt"/>
                        <a:cs typeface="Arial" pitchFamily="34" charset="0"/>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200" b="0" dirty="0">
                        <a:solidFill>
                          <a:schemeClr val="tx1"/>
                        </a:solidFill>
                        <a:latin typeface="+mn-lt"/>
                        <a:cs typeface="Arial" pitchFamily="34" charset="0"/>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200" b="0" dirty="0">
                        <a:solidFill>
                          <a:schemeClr val="tx1"/>
                        </a:solidFill>
                        <a:latin typeface="+mn-lt"/>
                        <a:cs typeface="Arial" pitchFamily="34" charset="0"/>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200" b="0" dirty="0">
                        <a:solidFill>
                          <a:schemeClr val="tx1"/>
                        </a:solidFill>
                        <a:latin typeface="+mn-lt"/>
                        <a:cs typeface="Arial" pitchFamily="34" charset="0"/>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200" b="0" dirty="0">
                        <a:solidFill>
                          <a:schemeClr val="tx1"/>
                        </a:solidFill>
                        <a:latin typeface="+mn-lt"/>
                        <a:cs typeface="Arial" pitchFamily="34" charset="0"/>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200" b="0" dirty="0">
                        <a:solidFill>
                          <a:schemeClr val="tx1"/>
                        </a:solidFill>
                        <a:latin typeface="+mn-lt"/>
                        <a:cs typeface="Arial" pitchFamily="34" charset="0"/>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200" b="0" dirty="0">
                        <a:solidFill>
                          <a:schemeClr val="tx1"/>
                        </a:solidFill>
                        <a:latin typeface="+mn-lt"/>
                        <a:cs typeface="Arial" pitchFamily="34" charset="0"/>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200" b="0" dirty="0">
                        <a:solidFill>
                          <a:schemeClr val="tx1"/>
                        </a:solidFill>
                        <a:latin typeface="+mn-lt"/>
                        <a:cs typeface="Arial" pitchFamily="34" charset="0"/>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200" b="0" dirty="0">
                        <a:solidFill>
                          <a:schemeClr val="tx1"/>
                        </a:solidFill>
                        <a:latin typeface="+mn-lt"/>
                        <a:cs typeface="Arial" pitchFamily="34" charset="0"/>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200" b="0" dirty="0">
                        <a:solidFill>
                          <a:schemeClr val="tx1"/>
                        </a:solidFill>
                        <a:latin typeface="+mn-lt"/>
                        <a:cs typeface="Arial" pitchFamily="34" charset="0"/>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200" b="0" dirty="0">
                        <a:solidFill>
                          <a:schemeClr val="tx1"/>
                        </a:solidFill>
                        <a:latin typeface="+mn-lt"/>
                        <a:cs typeface="Arial" pitchFamily="34" charset="0"/>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200" b="0" dirty="0">
                        <a:solidFill>
                          <a:schemeClr val="tx1"/>
                        </a:solidFill>
                        <a:latin typeface="+mn-lt"/>
                        <a:cs typeface="Arial" pitchFamily="34" charset="0"/>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200" b="0" dirty="0">
                        <a:solidFill>
                          <a:schemeClr val="tx1"/>
                        </a:solidFill>
                        <a:latin typeface="+mn-lt"/>
                        <a:cs typeface="Arial" pitchFamily="34" charset="0"/>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200" b="0" dirty="0">
                        <a:solidFill>
                          <a:schemeClr val="tx1"/>
                        </a:solidFill>
                        <a:latin typeface="+mn-lt"/>
                        <a:cs typeface="Arial" pitchFamily="34" charset="0"/>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200" b="0" dirty="0">
                        <a:solidFill>
                          <a:schemeClr val="tx1"/>
                        </a:solidFill>
                        <a:latin typeface="+mn-lt"/>
                        <a:cs typeface="Arial" pitchFamily="34" charset="0"/>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200" b="0" dirty="0">
                        <a:solidFill>
                          <a:schemeClr val="tx1"/>
                        </a:solidFill>
                        <a:latin typeface="+mn-lt"/>
                        <a:cs typeface="Arial" pitchFamily="34" charset="0"/>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200" b="0" dirty="0">
                        <a:solidFill>
                          <a:schemeClr val="tx1"/>
                        </a:solidFill>
                        <a:latin typeface="+mn-lt"/>
                        <a:cs typeface="Arial" pitchFamily="34" charset="0"/>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200" b="0" dirty="0">
                        <a:solidFill>
                          <a:schemeClr val="tx1"/>
                        </a:solidFill>
                        <a:latin typeface="+mn-lt"/>
                        <a:cs typeface="Arial" pitchFamily="34" charset="0"/>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200" b="0" dirty="0">
                        <a:solidFill>
                          <a:schemeClr val="tx1"/>
                        </a:solidFill>
                        <a:latin typeface="+mn-lt"/>
                        <a:cs typeface="Arial" pitchFamily="34" charset="0"/>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200" b="0" dirty="0">
                        <a:solidFill>
                          <a:schemeClr val="tx1"/>
                        </a:solidFill>
                        <a:latin typeface="+mn-lt"/>
                        <a:cs typeface="Arial" pitchFamily="34" charset="0"/>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200" b="0" dirty="0">
                        <a:solidFill>
                          <a:schemeClr val="tx1"/>
                        </a:solidFill>
                        <a:latin typeface="+mn-lt"/>
                        <a:cs typeface="Arial" pitchFamily="34" charset="0"/>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200" b="0" dirty="0">
                        <a:solidFill>
                          <a:schemeClr val="tx1"/>
                        </a:solidFill>
                        <a:latin typeface="+mn-lt"/>
                        <a:cs typeface="Arial" pitchFamily="34" charset="0"/>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200" b="0" dirty="0">
                        <a:solidFill>
                          <a:schemeClr val="tx1"/>
                        </a:solidFill>
                        <a:latin typeface="+mn-lt"/>
                        <a:cs typeface="Arial" pitchFamily="34" charset="0"/>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200" b="0" dirty="0">
                        <a:solidFill>
                          <a:schemeClr val="tx1"/>
                        </a:solidFill>
                        <a:latin typeface="+mn-lt"/>
                        <a:cs typeface="Arial" pitchFamily="34" charset="0"/>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3"/>
                  </a:ext>
                </a:extLst>
              </a:tr>
              <a:tr h="182194">
                <a:tc vMerge="1">
                  <a:txBody>
                    <a:bodyPr/>
                    <a:lstStyle/>
                    <a:p>
                      <a:endParaRPr lang="en-US"/>
                    </a:p>
                  </a:txBody>
                  <a:tcPr/>
                </a:tc>
                <a:tc>
                  <a:txBody>
                    <a:bodyPr/>
                    <a:lstStyle/>
                    <a:p>
                      <a:endParaRPr lang="ko-KR" altLang="en-US" sz="100" baseline="0" dirty="0">
                        <a:solidFill>
                          <a:schemeClr val="tx1"/>
                        </a:solidFill>
                        <a:latin typeface="+mn-lt"/>
                        <a:cs typeface="B Nazanin" panose="00000700000000000000" pitchFamily="2" charset="-78"/>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00" b="0" baseline="0" dirty="0">
                        <a:solidFill>
                          <a:schemeClr val="tx1"/>
                        </a:solidFill>
                        <a:latin typeface="+mn-lt"/>
                        <a:cs typeface="B Nazanin" panose="00000700000000000000" pitchFamily="2" charset="-78"/>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00" b="0" baseline="0" dirty="0">
                        <a:solidFill>
                          <a:schemeClr val="tx1"/>
                        </a:solidFill>
                        <a:latin typeface="+mn-lt"/>
                        <a:cs typeface="B Nazanin" panose="00000700000000000000" pitchFamily="2" charset="-78"/>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00" b="0" baseline="0" dirty="0">
                        <a:solidFill>
                          <a:schemeClr val="tx1"/>
                        </a:solidFill>
                        <a:latin typeface="+mn-lt"/>
                        <a:cs typeface="B Nazanin" panose="00000700000000000000" pitchFamily="2" charset="-78"/>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00" b="0" baseline="0" dirty="0">
                        <a:solidFill>
                          <a:schemeClr val="tx1"/>
                        </a:solidFill>
                        <a:latin typeface="+mn-lt"/>
                        <a:cs typeface="B Nazanin" panose="00000700000000000000" pitchFamily="2" charset="-78"/>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00" b="0" baseline="0" dirty="0">
                        <a:solidFill>
                          <a:schemeClr val="tx1"/>
                        </a:solidFill>
                        <a:latin typeface="+mn-lt"/>
                        <a:cs typeface="B Nazanin" panose="00000700000000000000" pitchFamily="2" charset="-78"/>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00" b="0" baseline="0" dirty="0">
                        <a:solidFill>
                          <a:schemeClr val="tx1"/>
                        </a:solidFill>
                        <a:latin typeface="+mn-lt"/>
                        <a:cs typeface="B Nazanin" panose="00000700000000000000" pitchFamily="2" charset="-78"/>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00" b="0" baseline="0" dirty="0">
                        <a:solidFill>
                          <a:schemeClr val="tx1"/>
                        </a:solidFill>
                        <a:latin typeface="+mn-lt"/>
                        <a:cs typeface="B Nazanin" panose="00000700000000000000" pitchFamily="2" charset="-78"/>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00" b="0" baseline="0" dirty="0">
                        <a:solidFill>
                          <a:schemeClr val="tx1"/>
                        </a:solidFill>
                        <a:latin typeface="+mn-lt"/>
                        <a:cs typeface="B Nazanin" panose="00000700000000000000" pitchFamily="2" charset="-78"/>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00" b="0" baseline="0" dirty="0">
                        <a:solidFill>
                          <a:schemeClr val="tx1"/>
                        </a:solidFill>
                        <a:latin typeface="+mn-lt"/>
                        <a:cs typeface="B Nazanin" panose="00000700000000000000" pitchFamily="2" charset="-78"/>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00" b="0" baseline="0" dirty="0">
                        <a:solidFill>
                          <a:schemeClr val="tx1"/>
                        </a:solidFill>
                        <a:latin typeface="+mn-lt"/>
                        <a:cs typeface="B Nazanin" panose="00000700000000000000" pitchFamily="2" charset="-78"/>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accent3"/>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00" b="0" baseline="0" dirty="0">
                        <a:solidFill>
                          <a:schemeClr val="tx1"/>
                        </a:solidFill>
                        <a:latin typeface="+mn-lt"/>
                        <a:cs typeface="B Nazanin" panose="00000700000000000000" pitchFamily="2" charset="-78"/>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accent3"/>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00" b="0" baseline="0" dirty="0">
                        <a:solidFill>
                          <a:schemeClr val="tx1"/>
                        </a:solidFill>
                        <a:latin typeface="+mn-lt"/>
                        <a:cs typeface="B Nazanin" panose="00000700000000000000" pitchFamily="2" charset="-78"/>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accent3"/>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00" b="0" baseline="0" dirty="0">
                        <a:solidFill>
                          <a:schemeClr val="tx1"/>
                        </a:solidFill>
                        <a:latin typeface="+mn-lt"/>
                        <a:cs typeface="B Nazanin" panose="00000700000000000000" pitchFamily="2" charset="-78"/>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accent3"/>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00" b="0" baseline="0" dirty="0">
                        <a:solidFill>
                          <a:schemeClr val="tx1"/>
                        </a:solidFill>
                        <a:latin typeface="+mn-lt"/>
                        <a:cs typeface="B Nazanin" panose="00000700000000000000" pitchFamily="2" charset="-78"/>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accent3"/>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00" b="0" baseline="0" dirty="0">
                        <a:solidFill>
                          <a:schemeClr val="tx1"/>
                        </a:solidFill>
                        <a:latin typeface="+mn-lt"/>
                        <a:cs typeface="B Nazanin" panose="00000700000000000000" pitchFamily="2" charset="-78"/>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accent3"/>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00" b="0" baseline="0" dirty="0">
                        <a:solidFill>
                          <a:schemeClr val="tx1"/>
                        </a:solidFill>
                        <a:latin typeface="+mn-lt"/>
                        <a:cs typeface="B Nazanin" panose="00000700000000000000" pitchFamily="2" charset="-78"/>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accent3"/>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00" b="0" baseline="0" dirty="0">
                        <a:solidFill>
                          <a:schemeClr val="tx1"/>
                        </a:solidFill>
                        <a:latin typeface="+mn-lt"/>
                        <a:cs typeface="B Nazanin" panose="00000700000000000000" pitchFamily="2" charset="-78"/>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accent3"/>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00" b="0" baseline="0" dirty="0">
                        <a:solidFill>
                          <a:schemeClr val="tx1"/>
                        </a:solidFill>
                        <a:latin typeface="+mn-lt"/>
                        <a:cs typeface="B Nazanin" panose="00000700000000000000" pitchFamily="2" charset="-78"/>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accent3"/>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00" b="0" baseline="0" dirty="0">
                        <a:solidFill>
                          <a:schemeClr val="tx1"/>
                        </a:solidFill>
                        <a:latin typeface="+mn-lt"/>
                        <a:cs typeface="B Nazanin" panose="00000700000000000000" pitchFamily="2" charset="-78"/>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accent3"/>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00" b="0" baseline="0" dirty="0">
                        <a:solidFill>
                          <a:schemeClr val="tx1"/>
                        </a:solidFill>
                        <a:latin typeface="+mn-lt"/>
                        <a:cs typeface="B Nazanin" panose="00000700000000000000" pitchFamily="2" charset="-78"/>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accent3"/>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00" b="0" baseline="0" dirty="0">
                        <a:solidFill>
                          <a:schemeClr val="tx1"/>
                        </a:solidFill>
                        <a:latin typeface="+mn-lt"/>
                        <a:cs typeface="B Nazanin" panose="00000700000000000000" pitchFamily="2" charset="-78"/>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accent3"/>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00" b="0" baseline="0" dirty="0">
                        <a:solidFill>
                          <a:schemeClr val="tx1"/>
                        </a:solidFill>
                        <a:latin typeface="+mn-lt"/>
                        <a:cs typeface="B Nazanin" panose="00000700000000000000" pitchFamily="2" charset="-78"/>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00" b="0" baseline="0" dirty="0">
                        <a:solidFill>
                          <a:schemeClr val="tx1"/>
                        </a:solidFill>
                        <a:latin typeface="+mn-lt"/>
                        <a:cs typeface="B Nazanin" panose="00000700000000000000" pitchFamily="2" charset="-78"/>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00" b="0" baseline="0" dirty="0">
                        <a:solidFill>
                          <a:schemeClr val="tx1"/>
                        </a:solidFill>
                        <a:latin typeface="+mn-lt"/>
                        <a:cs typeface="B Nazanin" panose="00000700000000000000" pitchFamily="2" charset="-78"/>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00" b="0" baseline="0" dirty="0">
                        <a:solidFill>
                          <a:schemeClr val="tx1"/>
                        </a:solidFill>
                        <a:latin typeface="+mn-lt"/>
                        <a:cs typeface="B Nazanin" panose="00000700000000000000" pitchFamily="2" charset="-78"/>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00" b="0" baseline="0" dirty="0">
                        <a:solidFill>
                          <a:schemeClr val="tx1"/>
                        </a:solidFill>
                        <a:latin typeface="+mn-lt"/>
                        <a:cs typeface="B Nazanin" panose="00000700000000000000" pitchFamily="2" charset="-78"/>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00" b="0" baseline="0" dirty="0">
                        <a:solidFill>
                          <a:schemeClr val="tx1"/>
                        </a:solidFill>
                        <a:latin typeface="+mn-lt"/>
                        <a:cs typeface="B Nazanin" panose="00000700000000000000" pitchFamily="2" charset="-78"/>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00" b="0" baseline="0" dirty="0">
                        <a:solidFill>
                          <a:schemeClr val="tx1"/>
                        </a:solidFill>
                        <a:latin typeface="+mn-lt"/>
                        <a:cs typeface="B Nazanin" panose="00000700000000000000" pitchFamily="2" charset="-78"/>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accent3"/>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00" b="0" baseline="0" dirty="0">
                        <a:solidFill>
                          <a:schemeClr val="tx1"/>
                        </a:solidFill>
                        <a:latin typeface="+mn-lt"/>
                        <a:cs typeface="B Nazanin" panose="00000700000000000000" pitchFamily="2" charset="-78"/>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accent3"/>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00" b="0" baseline="0" dirty="0">
                        <a:solidFill>
                          <a:schemeClr val="tx1"/>
                        </a:solidFill>
                        <a:latin typeface="+mn-lt"/>
                        <a:cs typeface="B Nazanin" panose="00000700000000000000" pitchFamily="2" charset="-78"/>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accent3"/>
                    </a:solidFill>
                  </a:tcPr>
                </a:tc>
                <a:extLst>
                  <a:ext uri="{0D108BD9-81ED-4DB2-BD59-A6C34878D82A}">
                    <a16:rowId xmlns:a16="http://schemas.microsoft.com/office/drawing/2014/main" val="457630602"/>
                  </a:ext>
                </a:extLst>
              </a:tr>
              <a:tr h="501033">
                <a:tc rowSpan="2">
                  <a:txBody>
                    <a:bodyPr/>
                    <a:lstStyle/>
                    <a:p>
                      <a:pPr marL="0" marR="0" indent="0" algn="ctr" defTabSz="914400" rtl="0" eaLnBrk="1" fontAlgn="auto" latinLnBrk="1" hangingPunct="1">
                        <a:lnSpc>
                          <a:spcPct val="100000"/>
                        </a:lnSpc>
                        <a:spcBef>
                          <a:spcPts val="0"/>
                        </a:spcBef>
                        <a:spcAft>
                          <a:spcPts val="0"/>
                        </a:spcAft>
                        <a:buClrTx/>
                        <a:buSzTx/>
                        <a:buFontTx/>
                        <a:buNone/>
                        <a:tabLst/>
                        <a:defRPr/>
                      </a:pPr>
                      <a:r>
                        <a:rPr lang="fa-IR" altLang="ko-KR" sz="1200" baseline="0">
                          <a:solidFill>
                            <a:schemeClr val="accent4"/>
                          </a:solidFill>
                          <a:latin typeface="+mn-lt"/>
                          <a:cs typeface="B Nazanin" panose="00000700000000000000" pitchFamily="2" charset="-78"/>
                        </a:rPr>
                        <a:t>نوع مطالب</a:t>
                      </a:r>
                      <a:endParaRPr lang="en-JM" altLang="ko-KR" sz="1200" baseline="0" dirty="0">
                        <a:solidFill>
                          <a:schemeClr val="accent4"/>
                        </a:solidFill>
                        <a:latin typeface="+mn-lt"/>
                        <a:cs typeface="B Nazanin" panose="00000700000000000000" pitchFamily="2" charset="-78"/>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gridSpan="31">
                  <a:txBody>
                    <a:bodyPr/>
                    <a:lstStyle/>
                    <a:p>
                      <a:r>
                        <a:rPr lang="en-US" altLang="ko-KR" sz="1200" b="0">
                          <a:solidFill>
                            <a:schemeClr val="tx1"/>
                          </a:solidFill>
                          <a:cs typeface="B Nazanin" panose="00000700000000000000" pitchFamily="2" charset="-78"/>
                        </a:rPr>
                        <a:t>Project Schedule 01-03    </a:t>
                      </a:r>
                      <a:r>
                        <a:rPr lang="en-US" altLang="ko-KR" sz="1200" b="0">
                          <a:solidFill>
                            <a:schemeClr val="tx1">
                              <a:lumMod val="65000"/>
                              <a:lumOff val="35000"/>
                            </a:schemeClr>
                          </a:solidFill>
                          <a:cs typeface="B Nazanin" panose="00000700000000000000" pitchFamily="2" charset="-78"/>
                        </a:rPr>
                        <a:t>Easy to change colors, photos and Text</a:t>
                      </a:r>
                      <a:endParaRPr lang="ko-KR" altLang="en-US" sz="1200" b="0" dirty="0">
                        <a:solidFill>
                          <a:schemeClr val="tx1"/>
                        </a:solidFill>
                        <a:latin typeface="+mn-lt"/>
                        <a:cs typeface="B Nazanin" panose="00000700000000000000" pitchFamily="2" charset="-78"/>
                      </a:endParaRPr>
                    </a:p>
                  </a:txBody>
                  <a:tcPr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200" b="0" dirty="0">
                        <a:solidFill>
                          <a:schemeClr val="tx1"/>
                        </a:solidFill>
                        <a:latin typeface="+mn-lt"/>
                        <a:cs typeface="Arial" pitchFamily="34" charset="0"/>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200" b="0" dirty="0">
                        <a:solidFill>
                          <a:schemeClr val="tx1"/>
                        </a:solidFill>
                        <a:latin typeface="+mn-lt"/>
                        <a:cs typeface="Arial" pitchFamily="34" charset="0"/>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200" b="0" dirty="0">
                        <a:solidFill>
                          <a:schemeClr val="tx1"/>
                        </a:solidFill>
                        <a:latin typeface="+mn-lt"/>
                        <a:cs typeface="Arial" pitchFamily="34" charset="0"/>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200" b="0" dirty="0">
                        <a:solidFill>
                          <a:schemeClr val="tx1"/>
                        </a:solidFill>
                        <a:latin typeface="+mn-lt"/>
                        <a:cs typeface="Arial" pitchFamily="34" charset="0"/>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200" b="0" dirty="0">
                        <a:solidFill>
                          <a:schemeClr val="tx1"/>
                        </a:solidFill>
                        <a:latin typeface="+mn-lt"/>
                        <a:cs typeface="Arial" pitchFamily="34" charset="0"/>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200" b="0" dirty="0">
                        <a:solidFill>
                          <a:schemeClr val="tx1"/>
                        </a:solidFill>
                        <a:latin typeface="+mn-lt"/>
                        <a:cs typeface="Arial" pitchFamily="34" charset="0"/>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200" b="0" dirty="0">
                        <a:solidFill>
                          <a:schemeClr val="tx1"/>
                        </a:solidFill>
                        <a:latin typeface="+mn-lt"/>
                        <a:cs typeface="Arial" pitchFamily="34" charset="0"/>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200" b="0" dirty="0">
                        <a:solidFill>
                          <a:schemeClr val="tx1"/>
                        </a:solidFill>
                        <a:latin typeface="+mn-lt"/>
                        <a:cs typeface="Arial" pitchFamily="34" charset="0"/>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200" b="0" dirty="0">
                        <a:solidFill>
                          <a:schemeClr val="tx1"/>
                        </a:solidFill>
                        <a:latin typeface="+mn-lt"/>
                        <a:cs typeface="Arial" pitchFamily="34" charset="0"/>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200" b="0" dirty="0">
                        <a:solidFill>
                          <a:schemeClr val="tx1"/>
                        </a:solidFill>
                        <a:latin typeface="+mn-lt"/>
                        <a:cs typeface="Arial" pitchFamily="34" charset="0"/>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200" b="0" dirty="0">
                        <a:solidFill>
                          <a:schemeClr val="tx1"/>
                        </a:solidFill>
                        <a:latin typeface="+mn-lt"/>
                        <a:cs typeface="Arial" pitchFamily="34" charset="0"/>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200" b="0" dirty="0">
                        <a:solidFill>
                          <a:schemeClr val="tx1"/>
                        </a:solidFill>
                        <a:latin typeface="+mn-lt"/>
                        <a:cs typeface="Arial" pitchFamily="34" charset="0"/>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200" b="0" dirty="0">
                        <a:solidFill>
                          <a:schemeClr val="tx1"/>
                        </a:solidFill>
                        <a:latin typeface="+mn-lt"/>
                        <a:cs typeface="Arial" pitchFamily="34" charset="0"/>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200" b="0" dirty="0">
                        <a:solidFill>
                          <a:schemeClr val="tx1"/>
                        </a:solidFill>
                        <a:latin typeface="+mn-lt"/>
                        <a:cs typeface="Arial" pitchFamily="34" charset="0"/>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200" b="0" dirty="0">
                        <a:solidFill>
                          <a:schemeClr val="tx1"/>
                        </a:solidFill>
                        <a:latin typeface="+mn-lt"/>
                        <a:cs typeface="Arial" pitchFamily="34" charset="0"/>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200" b="0" dirty="0">
                        <a:solidFill>
                          <a:schemeClr val="tx1"/>
                        </a:solidFill>
                        <a:latin typeface="+mn-lt"/>
                        <a:cs typeface="Arial" pitchFamily="34" charset="0"/>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200" b="0" dirty="0">
                        <a:solidFill>
                          <a:schemeClr val="tx1"/>
                        </a:solidFill>
                        <a:latin typeface="+mn-lt"/>
                        <a:cs typeface="Arial" pitchFamily="34" charset="0"/>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200" b="0" dirty="0">
                        <a:solidFill>
                          <a:schemeClr val="tx1"/>
                        </a:solidFill>
                        <a:latin typeface="+mn-lt"/>
                        <a:cs typeface="Arial" pitchFamily="34" charset="0"/>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200" b="0" dirty="0">
                        <a:solidFill>
                          <a:schemeClr val="tx1"/>
                        </a:solidFill>
                        <a:latin typeface="+mn-lt"/>
                        <a:cs typeface="Arial" pitchFamily="34" charset="0"/>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200" b="0" dirty="0">
                        <a:solidFill>
                          <a:schemeClr val="tx1"/>
                        </a:solidFill>
                        <a:latin typeface="+mn-lt"/>
                        <a:cs typeface="Arial" pitchFamily="34" charset="0"/>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200" b="0" dirty="0">
                        <a:solidFill>
                          <a:schemeClr val="tx1"/>
                        </a:solidFill>
                        <a:latin typeface="+mn-lt"/>
                        <a:cs typeface="Arial" pitchFamily="34" charset="0"/>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200" b="0" dirty="0">
                        <a:solidFill>
                          <a:schemeClr val="tx1"/>
                        </a:solidFill>
                        <a:latin typeface="+mn-lt"/>
                        <a:cs typeface="Arial" pitchFamily="34" charset="0"/>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200" b="0" dirty="0">
                        <a:solidFill>
                          <a:schemeClr val="tx1"/>
                        </a:solidFill>
                        <a:latin typeface="+mn-lt"/>
                        <a:cs typeface="Arial" pitchFamily="34" charset="0"/>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200" b="0" dirty="0">
                        <a:solidFill>
                          <a:schemeClr val="tx1"/>
                        </a:solidFill>
                        <a:latin typeface="+mn-lt"/>
                        <a:cs typeface="Arial" pitchFamily="34" charset="0"/>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200" b="0" dirty="0">
                        <a:solidFill>
                          <a:schemeClr val="tx1"/>
                        </a:solidFill>
                        <a:latin typeface="+mn-lt"/>
                        <a:cs typeface="Arial" pitchFamily="34" charset="0"/>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200" b="0" dirty="0">
                        <a:solidFill>
                          <a:schemeClr val="tx1"/>
                        </a:solidFill>
                        <a:latin typeface="+mn-lt"/>
                        <a:cs typeface="Arial" pitchFamily="34" charset="0"/>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200" b="0" dirty="0">
                        <a:solidFill>
                          <a:schemeClr val="tx1"/>
                        </a:solidFill>
                        <a:latin typeface="+mn-lt"/>
                        <a:cs typeface="Arial" pitchFamily="34" charset="0"/>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200" b="0" dirty="0">
                        <a:solidFill>
                          <a:schemeClr val="tx1"/>
                        </a:solidFill>
                        <a:latin typeface="+mn-lt"/>
                        <a:cs typeface="Arial" pitchFamily="34" charset="0"/>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200" b="0" dirty="0">
                        <a:solidFill>
                          <a:schemeClr val="tx1"/>
                        </a:solidFill>
                        <a:latin typeface="+mn-lt"/>
                        <a:cs typeface="Arial" pitchFamily="34" charset="0"/>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200" b="0" dirty="0">
                        <a:solidFill>
                          <a:schemeClr val="tx1"/>
                        </a:solidFill>
                        <a:latin typeface="+mn-lt"/>
                        <a:cs typeface="Arial" pitchFamily="34" charset="0"/>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4"/>
                  </a:ext>
                </a:extLst>
              </a:tr>
              <a:tr h="182194">
                <a:tc vMerge="1">
                  <a:txBody>
                    <a:bodyPr/>
                    <a:lstStyle/>
                    <a:p>
                      <a:endParaRPr lang="en-US"/>
                    </a:p>
                  </a:txBody>
                  <a:tcPr/>
                </a:tc>
                <a:tc>
                  <a:txBody>
                    <a:bodyPr/>
                    <a:lstStyle/>
                    <a:p>
                      <a:endParaRPr lang="ko-KR" altLang="en-US" sz="100" baseline="0" dirty="0">
                        <a:solidFill>
                          <a:schemeClr val="tx1"/>
                        </a:solidFill>
                        <a:latin typeface="+mn-lt"/>
                        <a:cs typeface="B Nazanin" panose="00000700000000000000" pitchFamily="2" charset="-78"/>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00" b="0" baseline="0" dirty="0">
                        <a:solidFill>
                          <a:schemeClr val="tx1"/>
                        </a:solidFill>
                        <a:latin typeface="+mn-lt"/>
                        <a:cs typeface="B Nazanin" panose="00000700000000000000" pitchFamily="2" charset="-78"/>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00" b="0" baseline="0" dirty="0">
                        <a:solidFill>
                          <a:schemeClr val="tx1"/>
                        </a:solidFill>
                        <a:latin typeface="+mn-lt"/>
                        <a:cs typeface="B Nazanin" panose="00000700000000000000" pitchFamily="2" charset="-78"/>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00" b="0" baseline="0" dirty="0">
                        <a:solidFill>
                          <a:schemeClr val="tx1"/>
                        </a:solidFill>
                        <a:latin typeface="+mn-lt"/>
                        <a:cs typeface="B Nazanin" panose="00000700000000000000" pitchFamily="2" charset="-78"/>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00" b="0" baseline="0" dirty="0">
                        <a:solidFill>
                          <a:schemeClr val="tx1"/>
                        </a:solidFill>
                        <a:latin typeface="+mn-lt"/>
                        <a:cs typeface="B Nazanin" panose="00000700000000000000" pitchFamily="2" charset="-78"/>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00" b="0" baseline="0" dirty="0">
                        <a:solidFill>
                          <a:schemeClr val="tx1"/>
                        </a:solidFill>
                        <a:latin typeface="+mn-lt"/>
                        <a:cs typeface="B Nazanin" panose="00000700000000000000" pitchFamily="2" charset="-78"/>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00" b="0" baseline="0" dirty="0">
                        <a:solidFill>
                          <a:schemeClr val="tx1"/>
                        </a:solidFill>
                        <a:latin typeface="+mn-lt"/>
                        <a:cs typeface="B Nazanin" panose="00000700000000000000" pitchFamily="2" charset="-78"/>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00" b="0" baseline="0" dirty="0">
                        <a:solidFill>
                          <a:schemeClr val="tx1"/>
                        </a:solidFill>
                        <a:latin typeface="+mn-lt"/>
                        <a:cs typeface="B Nazanin" panose="00000700000000000000" pitchFamily="2" charset="-78"/>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00" b="0" baseline="0" dirty="0">
                        <a:solidFill>
                          <a:schemeClr val="tx1"/>
                        </a:solidFill>
                        <a:latin typeface="+mn-lt"/>
                        <a:cs typeface="B Nazanin" panose="00000700000000000000" pitchFamily="2" charset="-78"/>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00" b="0" baseline="0" dirty="0">
                        <a:solidFill>
                          <a:schemeClr val="tx1"/>
                        </a:solidFill>
                        <a:latin typeface="+mn-lt"/>
                        <a:cs typeface="B Nazanin" panose="00000700000000000000" pitchFamily="2" charset="-78"/>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00" b="0" baseline="0" dirty="0">
                        <a:solidFill>
                          <a:schemeClr val="tx1"/>
                        </a:solidFill>
                        <a:latin typeface="+mn-lt"/>
                        <a:cs typeface="B Nazanin" panose="00000700000000000000" pitchFamily="2" charset="-78"/>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00" b="0" baseline="0" dirty="0">
                        <a:solidFill>
                          <a:schemeClr val="tx1"/>
                        </a:solidFill>
                        <a:latin typeface="+mn-lt"/>
                        <a:cs typeface="B Nazanin" panose="00000700000000000000" pitchFamily="2" charset="-78"/>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00" b="0" baseline="0" dirty="0">
                        <a:solidFill>
                          <a:schemeClr val="tx1"/>
                        </a:solidFill>
                        <a:latin typeface="+mn-lt"/>
                        <a:cs typeface="B Nazanin" panose="00000700000000000000" pitchFamily="2" charset="-78"/>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00" b="0" baseline="0" dirty="0">
                        <a:solidFill>
                          <a:schemeClr val="tx1"/>
                        </a:solidFill>
                        <a:latin typeface="+mn-lt"/>
                        <a:cs typeface="B Nazanin" panose="00000700000000000000" pitchFamily="2" charset="-78"/>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00" b="0" baseline="0" dirty="0">
                        <a:solidFill>
                          <a:schemeClr val="tx1"/>
                        </a:solidFill>
                        <a:latin typeface="+mn-lt"/>
                        <a:cs typeface="B Nazanin" panose="00000700000000000000" pitchFamily="2" charset="-78"/>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00" b="0" baseline="0" dirty="0">
                        <a:solidFill>
                          <a:schemeClr val="tx1"/>
                        </a:solidFill>
                        <a:latin typeface="+mn-lt"/>
                        <a:cs typeface="B Nazanin" panose="00000700000000000000" pitchFamily="2" charset="-78"/>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00" b="0" baseline="0" dirty="0">
                        <a:solidFill>
                          <a:schemeClr val="tx1"/>
                        </a:solidFill>
                        <a:latin typeface="+mn-lt"/>
                        <a:cs typeface="B Nazanin" panose="00000700000000000000" pitchFamily="2" charset="-78"/>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00" b="0" baseline="0" dirty="0">
                        <a:solidFill>
                          <a:schemeClr val="tx1"/>
                        </a:solidFill>
                        <a:latin typeface="+mn-lt"/>
                        <a:cs typeface="B Nazanin" panose="00000700000000000000" pitchFamily="2" charset="-78"/>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00" b="0" baseline="0" dirty="0">
                        <a:solidFill>
                          <a:schemeClr val="tx1"/>
                        </a:solidFill>
                        <a:latin typeface="+mn-lt"/>
                        <a:cs typeface="B Nazanin" panose="00000700000000000000" pitchFamily="2" charset="-78"/>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00" b="0" baseline="0" dirty="0">
                        <a:solidFill>
                          <a:schemeClr val="tx1"/>
                        </a:solidFill>
                        <a:latin typeface="+mn-lt"/>
                        <a:cs typeface="B Nazanin" panose="00000700000000000000" pitchFamily="2" charset="-78"/>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00" b="0" baseline="0" dirty="0">
                        <a:solidFill>
                          <a:schemeClr val="tx1"/>
                        </a:solidFill>
                        <a:latin typeface="+mn-lt"/>
                        <a:cs typeface="B Nazanin" panose="00000700000000000000" pitchFamily="2" charset="-78"/>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00" b="0" baseline="0" dirty="0">
                        <a:solidFill>
                          <a:schemeClr val="tx1"/>
                        </a:solidFill>
                        <a:latin typeface="+mn-lt"/>
                        <a:cs typeface="B Nazanin" panose="00000700000000000000" pitchFamily="2" charset="-78"/>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00" b="0" baseline="0" dirty="0">
                        <a:solidFill>
                          <a:schemeClr val="tx1"/>
                        </a:solidFill>
                        <a:latin typeface="+mn-lt"/>
                        <a:cs typeface="B Nazanin" panose="00000700000000000000" pitchFamily="2" charset="-78"/>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00" b="0" baseline="0" dirty="0">
                        <a:solidFill>
                          <a:schemeClr val="tx1"/>
                        </a:solidFill>
                        <a:latin typeface="+mn-lt"/>
                        <a:cs typeface="B Nazanin" panose="00000700000000000000" pitchFamily="2" charset="-78"/>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00" b="0" baseline="0" dirty="0">
                        <a:solidFill>
                          <a:schemeClr val="tx1"/>
                        </a:solidFill>
                        <a:latin typeface="+mn-lt"/>
                        <a:cs typeface="B Nazanin" panose="00000700000000000000" pitchFamily="2" charset="-78"/>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00" b="0" baseline="0" dirty="0">
                        <a:solidFill>
                          <a:schemeClr val="tx1"/>
                        </a:solidFill>
                        <a:latin typeface="+mn-lt"/>
                        <a:cs typeface="B Nazanin" panose="00000700000000000000" pitchFamily="2" charset="-78"/>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00" b="0" baseline="0" dirty="0">
                        <a:solidFill>
                          <a:schemeClr val="tx1"/>
                        </a:solidFill>
                        <a:latin typeface="+mn-lt"/>
                        <a:cs typeface="B Nazanin" panose="00000700000000000000" pitchFamily="2" charset="-78"/>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00" b="0" baseline="0" dirty="0">
                        <a:solidFill>
                          <a:schemeClr val="tx1"/>
                        </a:solidFill>
                        <a:latin typeface="+mn-lt"/>
                        <a:cs typeface="B Nazanin" panose="00000700000000000000" pitchFamily="2" charset="-78"/>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00" b="0" baseline="0" dirty="0">
                        <a:solidFill>
                          <a:schemeClr val="tx1"/>
                        </a:solidFill>
                        <a:latin typeface="+mn-lt"/>
                        <a:cs typeface="B Nazanin" panose="00000700000000000000" pitchFamily="2" charset="-78"/>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00" b="0" baseline="0" dirty="0">
                        <a:solidFill>
                          <a:schemeClr val="tx1"/>
                        </a:solidFill>
                        <a:latin typeface="+mn-lt"/>
                        <a:cs typeface="B Nazanin" panose="00000700000000000000" pitchFamily="2" charset="-78"/>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00" b="0" baseline="0" dirty="0">
                        <a:solidFill>
                          <a:schemeClr val="tx1"/>
                        </a:solidFill>
                        <a:latin typeface="+mn-lt"/>
                        <a:cs typeface="B Nazanin" panose="00000700000000000000" pitchFamily="2" charset="-78"/>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885848314"/>
                  </a:ext>
                </a:extLst>
              </a:tr>
              <a:tr h="501033">
                <a:tc rowSpan="2">
                  <a:txBody>
                    <a:bodyPr/>
                    <a:lstStyle/>
                    <a:p>
                      <a:pPr marL="0" marR="0" indent="0" algn="ctr" defTabSz="914400" rtl="0" eaLnBrk="1" fontAlgn="auto" latinLnBrk="1" hangingPunct="1">
                        <a:lnSpc>
                          <a:spcPct val="100000"/>
                        </a:lnSpc>
                        <a:spcBef>
                          <a:spcPts val="0"/>
                        </a:spcBef>
                        <a:spcAft>
                          <a:spcPts val="0"/>
                        </a:spcAft>
                        <a:buClrTx/>
                        <a:buSzTx/>
                        <a:buFontTx/>
                        <a:buNone/>
                        <a:tabLst/>
                        <a:defRPr/>
                      </a:pPr>
                      <a:r>
                        <a:rPr lang="fa-IR" altLang="ko-KR" sz="1200" baseline="0" dirty="0">
                          <a:solidFill>
                            <a:schemeClr val="accent1"/>
                          </a:solidFill>
                          <a:latin typeface="+mn-lt"/>
                          <a:cs typeface="B Nazanin" panose="00000700000000000000" pitchFamily="2" charset="-78"/>
                        </a:rPr>
                        <a:t>نوع مطالب</a:t>
                      </a:r>
                      <a:endParaRPr lang="en-JM" altLang="ko-KR" sz="1200" baseline="0" dirty="0">
                        <a:solidFill>
                          <a:schemeClr val="accent1"/>
                        </a:solidFill>
                        <a:latin typeface="+mn-lt"/>
                        <a:cs typeface="B Nazanin" panose="00000700000000000000" pitchFamily="2" charset="-78"/>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gridSpan="31">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altLang="ko-KR" sz="1200" b="0">
                          <a:solidFill>
                            <a:schemeClr val="tx1"/>
                          </a:solidFill>
                          <a:cs typeface="B Nazanin" panose="00000700000000000000" pitchFamily="2" charset="-78"/>
                        </a:rPr>
                        <a:t>Project Schedule 03-04    </a:t>
                      </a:r>
                      <a:r>
                        <a:rPr lang="en-US" altLang="ko-KR" sz="1200" b="0">
                          <a:solidFill>
                            <a:schemeClr val="tx1">
                              <a:lumMod val="75000"/>
                              <a:lumOff val="25000"/>
                            </a:schemeClr>
                          </a:solidFill>
                          <a:cs typeface="B Nazanin" panose="00000700000000000000" pitchFamily="2" charset="-78"/>
                        </a:rPr>
                        <a:t>Get a modern PowerPoint  Presentation that is beautifully designed.</a:t>
                      </a:r>
                      <a:endParaRPr lang="en-US" altLang="ko-KR" sz="1200" b="0">
                        <a:solidFill>
                          <a:schemeClr val="tx1"/>
                        </a:solidFill>
                        <a:cs typeface="B Nazanin" panose="00000700000000000000" pitchFamily="2" charset="-78"/>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altLang="ko-KR" sz="1200" b="0">
                          <a:solidFill>
                            <a:schemeClr val="tx1"/>
                          </a:solidFill>
                          <a:cs typeface="B Nazanin" panose="00000700000000000000" pitchFamily="2" charset="-78"/>
                        </a:rPr>
                        <a:t>Project Schedule 04-05    </a:t>
                      </a:r>
                      <a:r>
                        <a:rPr lang="en-US" altLang="ko-KR" sz="1200" b="0">
                          <a:solidFill>
                            <a:schemeClr val="tx1">
                              <a:lumMod val="65000"/>
                              <a:lumOff val="35000"/>
                            </a:schemeClr>
                          </a:solidFill>
                          <a:cs typeface="B Nazanin" panose="00000700000000000000" pitchFamily="2" charset="-78"/>
                        </a:rPr>
                        <a:t>Easy to change colors, photos and Text</a:t>
                      </a:r>
                      <a:endParaRPr lang="ko-KR" altLang="en-US" sz="1200" b="0" dirty="0">
                        <a:solidFill>
                          <a:schemeClr val="tx1"/>
                        </a:solidFill>
                        <a:latin typeface="+mn-lt"/>
                        <a:cs typeface="B Nazanin" panose="00000700000000000000" pitchFamily="2" charset="-78"/>
                      </a:endParaRPr>
                    </a:p>
                  </a:txBody>
                  <a:tcPr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200" b="0" dirty="0">
                        <a:solidFill>
                          <a:schemeClr val="tx1"/>
                        </a:solidFill>
                        <a:latin typeface="+mn-lt"/>
                        <a:cs typeface="Arial" pitchFamily="34" charset="0"/>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200" b="0" dirty="0">
                        <a:solidFill>
                          <a:schemeClr val="tx1"/>
                        </a:solidFill>
                        <a:latin typeface="+mn-lt"/>
                        <a:cs typeface="Arial" pitchFamily="34" charset="0"/>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200" b="0" dirty="0">
                        <a:solidFill>
                          <a:schemeClr val="tx1"/>
                        </a:solidFill>
                        <a:latin typeface="+mn-lt"/>
                        <a:cs typeface="Arial" pitchFamily="34" charset="0"/>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200" b="0" dirty="0">
                        <a:solidFill>
                          <a:schemeClr val="tx1"/>
                        </a:solidFill>
                        <a:latin typeface="+mn-lt"/>
                        <a:cs typeface="Arial" pitchFamily="34" charset="0"/>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200" b="0" dirty="0">
                        <a:solidFill>
                          <a:schemeClr val="tx1"/>
                        </a:solidFill>
                        <a:latin typeface="+mn-lt"/>
                        <a:cs typeface="Arial" pitchFamily="34" charset="0"/>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200" b="0" dirty="0">
                        <a:solidFill>
                          <a:schemeClr val="tx1"/>
                        </a:solidFill>
                        <a:latin typeface="+mn-lt"/>
                        <a:cs typeface="Arial" pitchFamily="34" charset="0"/>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200" b="0" dirty="0">
                        <a:solidFill>
                          <a:schemeClr val="tx1"/>
                        </a:solidFill>
                        <a:latin typeface="+mn-lt"/>
                        <a:cs typeface="Arial" pitchFamily="34" charset="0"/>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200" b="0" dirty="0">
                        <a:solidFill>
                          <a:schemeClr val="tx1"/>
                        </a:solidFill>
                        <a:latin typeface="+mn-lt"/>
                        <a:cs typeface="Arial" pitchFamily="34" charset="0"/>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200" b="0" dirty="0">
                        <a:solidFill>
                          <a:schemeClr val="tx1"/>
                        </a:solidFill>
                        <a:latin typeface="+mn-lt"/>
                        <a:cs typeface="Arial" pitchFamily="34" charset="0"/>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200" b="0" dirty="0">
                        <a:solidFill>
                          <a:schemeClr val="tx1"/>
                        </a:solidFill>
                        <a:latin typeface="+mn-lt"/>
                        <a:cs typeface="Arial" pitchFamily="34" charset="0"/>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200" b="0" dirty="0">
                        <a:solidFill>
                          <a:schemeClr val="tx1"/>
                        </a:solidFill>
                        <a:latin typeface="+mn-lt"/>
                        <a:cs typeface="Arial" pitchFamily="34" charset="0"/>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200" b="0" dirty="0">
                        <a:solidFill>
                          <a:schemeClr val="tx1"/>
                        </a:solidFill>
                        <a:latin typeface="+mn-lt"/>
                        <a:cs typeface="Arial" pitchFamily="34" charset="0"/>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200" b="0" dirty="0">
                        <a:solidFill>
                          <a:schemeClr val="tx1"/>
                        </a:solidFill>
                        <a:latin typeface="+mn-lt"/>
                        <a:cs typeface="Arial" pitchFamily="34" charset="0"/>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200" b="0" dirty="0">
                        <a:solidFill>
                          <a:schemeClr val="tx1"/>
                        </a:solidFill>
                        <a:latin typeface="+mn-lt"/>
                        <a:cs typeface="Arial" pitchFamily="34" charset="0"/>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200" b="0" dirty="0">
                        <a:solidFill>
                          <a:schemeClr val="tx1"/>
                        </a:solidFill>
                        <a:latin typeface="+mn-lt"/>
                        <a:cs typeface="Arial" pitchFamily="34" charset="0"/>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200" b="0" dirty="0">
                        <a:solidFill>
                          <a:schemeClr val="tx1"/>
                        </a:solidFill>
                        <a:latin typeface="+mn-lt"/>
                        <a:cs typeface="Arial" pitchFamily="34" charset="0"/>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200" b="0" dirty="0">
                        <a:solidFill>
                          <a:schemeClr val="tx1"/>
                        </a:solidFill>
                        <a:latin typeface="+mn-lt"/>
                        <a:cs typeface="Arial" pitchFamily="34" charset="0"/>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200" b="0" dirty="0">
                        <a:solidFill>
                          <a:schemeClr val="tx1"/>
                        </a:solidFill>
                        <a:latin typeface="+mn-lt"/>
                        <a:cs typeface="Arial" pitchFamily="34" charset="0"/>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200" b="0" dirty="0">
                        <a:solidFill>
                          <a:schemeClr val="tx1"/>
                        </a:solidFill>
                        <a:latin typeface="+mn-lt"/>
                        <a:cs typeface="Arial" pitchFamily="34" charset="0"/>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200" b="0" dirty="0">
                        <a:solidFill>
                          <a:schemeClr val="tx1"/>
                        </a:solidFill>
                        <a:latin typeface="+mn-lt"/>
                        <a:cs typeface="Arial" pitchFamily="34" charset="0"/>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200" b="0" dirty="0">
                        <a:solidFill>
                          <a:schemeClr val="tx1"/>
                        </a:solidFill>
                        <a:latin typeface="+mn-lt"/>
                        <a:cs typeface="Arial" pitchFamily="34" charset="0"/>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200" b="0" dirty="0">
                        <a:solidFill>
                          <a:schemeClr val="tx1"/>
                        </a:solidFill>
                        <a:latin typeface="+mn-lt"/>
                        <a:cs typeface="Arial" pitchFamily="34" charset="0"/>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200" b="0" dirty="0">
                        <a:solidFill>
                          <a:schemeClr val="tx1"/>
                        </a:solidFill>
                        <a:latin typeface="+mn-lt"/>
                        <a:cs typeface="Arial" pitchFamily="34" charset="0"/>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200" b="0" dirty="0">
                        <a:solidFill>
                          <a:schemeClr val="tx1"/>
                        </a:solidFill>
                        <a:latin typeface="+mn-lt"/>
                        <a:cs typeface="Arial" pitchFamily="34" charset="0"/>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200" b="0" dirty="0">
                        <a:solidFill>
                          <a:schemeClr val="tx1"/>
                        </a:solidFill>
                        <a:latin typeface="+mn-lt"/>
                        <a:cs typeface="Arial" pitchFamily="34" charset="0"/>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200" b="0" dirty="0">
                        <a:solidFill>
                          <a:schemeClr val="tx1"/>
                        </a:solidFill>
                        <a:latin typeface="+mn-lt"/>
                        <a:cs typeface="Arial" pitchFamily="34" charset="0"/>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200" b="0" dirty="0">
                        <a:solidFill>
                          <a:schemeClr val="tx1"/>
                        </a:solidFill>
                        <a:latin typeface="+mn-lt"/>
                        <a:cs typeface="Arial" pitchFamily="34" charset="0"/>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200" b="0" dirty="0">
                        <a:solidFill>
                          <a:schemeClr val="tx1"/>
                        </a:solidFill>
                        <a:latin typeface="+mn-lt"/>
                        <a:cs typeface="Arial" pitchFamily="34" charset="0"/>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200" b="0" dirty="0">
                        <a:solidFill>
                          <a:schemeClr val="tx1"/>
                        </a:solidFill>
                        <a:latin typeface="+mn-lt"/>
                        <a:cs typeface="Arial" pitchFamily="34" charset="0"/>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200" b="0" dirty="0">
                        <a:solidFill>
                          <a:schemeClr val="tx1"/>
                        </a:solidFill>
                        <a:latin typeface="+mn-lt"/>
                        <a:cs typeface="Arial" pitchFamily="34" charset="0"/>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5"/>
                  </a:ext>
                </a:extLst>
              </a:tr>
              <a:tr h="182194">
                <a:tc vMerge="1">
                  <a:txBody>
                    <a:bodyPr/>
                    <a:lstStyle/>
                    <a:p>
                      <a:endParaRPr lang="en-US"/>
                    </a:p>
                  </a:txBody>
                  <a:tcPr/>
                </a:tc>
                <a:tc>
                  <a:txBody>
                    <a:bodyPr/>
                    <a:lstStyle/>
                    <a:p>
                      <a:endParaRPr lang="ko-KR" altLang="en-US" sz="100" baseline="0" dirty="0">
                        <a:solidFill>
                          <a:schemeClr val="tx1"/>
                        </a:solidFill>
                        <a:latin typeface="+mn-lt"/>
                        <a:cs typeface="B Nazanin" panose="00000700000000000000" pitchFamily="2" charset="-78"/>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00" b="0" baseline="0" dirty="0">
                        <a:solidFill>
                          <a:schemeClr val="tx1"/>
                        </a:solidFill>
                        <a:latin typeface="+mn-lt"/>
                        <a:cs typeface="B Nazanin" panose="00000700000000000000" pitchFamily="2" charset="-78"/>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00" b="0" baseline="0" dirty="0">
                        <a:solidFill>
                          <a:schemeClr val="tx1"/>
                        </a:solidFill>
                        <a:latin typeface="+mn-lt"/>
                        <a:cs typeface="B Nazanin" panose="00000700000000000000" pitchFamily="2" charset="-78"/>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00" b="0" baseline="0" dirty="0">
                        <a:solidFill>
                          <a:schemeClr val="tx1"/>
                        </a:solidFill>
                        <a:latin typeface="+mn-lt"/>
                        <a:cs typeface="B Nazanin" panose="00000700000000000000" pitchFamily="2" charset="-78"/>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00" b="0" baseline="0" dirty="0">
                        <a:solidFill>
                          <a:schemeClr val="tx1"/>
                        </a:solidFill>
                        <a:latin typeface="+mn-lt"/>
                        <a:cs typeface="B Nazanin" panose="00000700000000000000" pitchFamily="2" charset="-78"/>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00" b="0" baseline="0" dirty="0">
                        <a:solidFill>
                          <a:schemeClr val="tx1"/>
                        </a:solidFill>
                        <a:latin typeface="+mn-lt"/>
                        <a:cs typeface="B Nazanin" panose="00000700000000000000" pitchFamily="2" charset="-78"/>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00" b="0" baseline="0" dirty="0">
                        <a:solidFill>
                          <a:schemeClr val="tx1"/>
                        </a:solidFill>
                        <a:latin typeface="+mn-lt"/>
                        <a:cs typeface="B Nazanin" panose="00000700000000000000" pitchFamily="2" charset="-78"/>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00" b="0" baseline="0" dirty="0">
                        <a:solidFill>
                          <a:schemeClr val="tx1"/>
                        </a:solidFill>
                        <a:latin typeface="+mn-lt"/>
                        <a:cs typeface="B Nazanin" panose="00000700000000000000" pitchFamily="2" charset="-78"/>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00" b="0" baseline="0" dirty="0">
                        <a:solidFill>
                          <a:schemeClr val="tx1"/>
                        </a:solidFill>
                        <a:latin typeface="+mn-lt"/>
                        <a:cs typeface="B Nazanin" panose="00000700000000000000" pitchFamily="2" charset="-78"/>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00" b="0" baseline="0" dirty="0">
                        <a:solidFill>
                          <a:schemeClr val="tx1"/>
                        </a:solidFill>
                        <a:latin typeface="+mn-lt"/>
                        <a:cs typeface="B Nazanin" panose="00000700000000000000" pitchFamily="2" charset="-78"/>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00" b="0" baseline="0" dirty="0">
                        <a:solidFill>
                          <a:schemeClr val="tx1"/>
                        </a:solidFill>
                        <a:latin typeface="+mn-lt"/>
                        <a:cs typeface="B Nazanin" panose="00000700000000000000" pitchFamily="2" charset="-78"/>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00" b="0" baseline="0" dirty="0">
                        <a:solidFill>
                          <a:schemeClr val="tx1"/>
                        </a:solidFill>
                        <a:latin typeface="+mn-lt"/>
                        <a:cs typeface="B Nazanin" panose="00000700000000000000" pitchFamily="2" charset="-78"/>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00" b="0" baseline="0" dirty="0">
                        <a:solidFill>
                          <a:schemeClr val="tx1"/>
                        </a:solidFill>
                        <a:latin typeface="+mn-lt"/>
                        <a:cs typeface="B Nazanin" panose="00000700000000000000" pitchFamily="2" charset="-78"/>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00" b="0" baseline="0" dirty="0">
                        <a:solidFill>
                          <a:schemeClr val="tx1"/>
                        </a:solidFill>
                        <a:latin typeface="+mn-lt"/>
                        <a:cs typeface="B Nazanin" panose="00000700000000000000" pitchFamily="2" charset="-78"/>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accent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00" b="0" baseline="0" dirty="0">
                        <a:solidFill>
                          <a:schemeClr val="tx1"/>
                        </a:solidFill>
                        <a:latin typeface="+mn-lt"/>
                        <a:cs typeface="B Nazanin" panose="00000700000000000000" pitchFamily="2" charset="-78"/>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accent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00" b="0" baseline="0" dirty="0">
                        <a:solidFill>
                          <a:schemeClr val="tx1"/>
                        </a:solidFill>
                        <a:latin typeface="+mn-lt"/>
                        <a:cs typeface="B Nazanin" panose="00000700000000000000" pitchFamily="2" charset="-78"/>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accent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00" b="0" baseline="0" dirty="0">
                        <a:solidFill>
                          <a:schemeClr val="tx1"/>
                        </a:solidFill>
                        <a:latin typeface="+mn-lt"/>
                        <a:cs typeface="B Nazanin" panose="00000700000000000000" pitchFamily="2" charset="-78"/>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accent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00" b="0" baseline="0" dirty="0">
                        <a:solidFill>
                          <a:schemeClr val="tx1"/>
                        </a:solidFill>
                        <a:latin typeface="+mn-lt"/>
                        <a:cs typeface="B Nazanin" panose="00000700000000000000" pitchFamily="2" charset="-78"/>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accent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00" b="0" baseline="0" dirty="0">
                        <a:solidFill>
                          <a:schemeClr val="tx1"/>
                        </a:solidFill>
                        <a:latin typeface="+mn-lt"/>
                        <a:cs typeface="B Nazanin" panose="00000700000000000000" pitchFamily="2" charset="-78"/>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accent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00" b="0" baseline="0" dirty="0">
                        <a:solidFill>
                          <a:schemeClr val="tx1"/>
                        </a:solidFill>
                        <a:latin typeface="+mn-lt"/>
                        <a:cs typeface="B Nazanin" panose="00000700000000000000" pitchFamily="2" charset="-78"/>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accent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00" b="0" baseline="0" dirty="0">
                        <a:solidFill>
                          <a:schemeClr val="tx1"/>
                        </a:solidFill>
                        <a:latin typeface="+mn-lt"/>
                        <a:cs typeface="B Nazanin" panose="00000700000000000000" pitchFamily="2" charset="-78"/>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accent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00" b="0" baseline="0" dirty="0">
                        <a:solidFill>
                          <a:schemeClr val="tx1"/>
                        </a:solidFill>
                        <a:latin typeface="+mn-lt"/>
                        <a:cs typeface="B Nazanin" panose="00000700000000000000" pitchFamily="2" charset="-78"/>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accent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00" b="0" baseline="0" dirty="0">
                        <a:solidFill>
                          <a:schemeClr val="tx1"/>
                        </a:solidFill>
                        <a:latin typeface="+mn-lt"/>
                        <a:cs typeface="B Nazanin" panose="00000700000000000000" pitchFamily="2" charset="-78"/>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00" b="0" baseline="0" dirty="0">
                        <a:solidFill>
                          <a:schemeClr val="tx1"/>
                        </a:solidFill>
                        <a:latin typeface="+mn-lt"/>
                        <a:cs typeface="B Nazanin" panose="00000700000000000000" pitchFamily="2" charset="-78"/>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00" b="0" baseline="0" dirty="0">
                        <a:solidFill>
                          <a:schemeClr val="tx1"/>
                        </a:solidFill>
                        <a:latin typeface="+mn-lt"/>
                        <a:cs typeface="B Nazanin" panose="00000700000000000000" pitchFamily="2" charset="-78"/>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00" b="0" baseline="0" dirty="0">
                        <a:solidFill>
                          <a:schemeClr val="tx1"/>
                        </a:solidFill>
                        <a:latin typeface="+mn-lt"/>
                        <a:cs typeface="B Nazanin" panose="00000700000000000000" pitchFamily="2" charset="-78"/>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00" b="0" baseline="0" dirty="0">
                        <a:solidFill>
                          <a:schemeClr val="tx1"/>
                        </a:solidFill>
                        <a:latin typeface="+mn-lt"/>
                        <a:cs typeface="B Nazanin" panose="00000700000000000000" pitchFamily="2" charset="-78"/>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accent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00" b="0" baseline="0" dirty="0">
                        <a:solidFill>
                          <a:schemeClr val="tx1"/>
                        </a:solidFill>
                        <a:latin typeface="+mn-lt"/>
                        <a:cs typeface="B Nazanin" panose="00000700000000000000" pitchFamily="2" charset="-78"/>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accent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00" b="0" baseline="0" dirty="0">
                        <a:solidFill>
                          <a:schemeClr val="tx1"/>
                        </a:solidFill>
                        <a:latin typeface="+mn-lt"/>
                        <a:cs typeface="B Nazanin" panose="00000700000000000000" pitchFamily="2" charset="-78"/>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accent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00" b="0" baseline="0" dirty="0">
                        <a:solidFill>
                          <a:schemeClr val="tx1"/>
                        </a:solidFill>
                        <a:latin typeface="+mn-lt"/>
                        <a:cs typeface="B Nazanin" panose="00000700000000000000" pitchFamily="2" charset="-78"/>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accent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00" b="0" baseline="0" dirty="0">
                        <a:solidFill>
                          <a:schemeClr val="tx1"/>
                        </a:solidFill>
                        <a:latin typeface="+mn-lt"/>
                        <a:cs typeface="B Nazanin" panose="00000700000000000000" pitchFamily="2" charset="-78"/>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accent1"/>
                    </a:solidFill>
                  </a:tcPr>
                </a:tc>
                <a:extLst>
                  <a:ext uri="{0D108BD9-81ED-4DB2-BD59-A6C34878D82A}">
                    <a16:rowId xmlns:a16="http://schemas.microsoft.com/office/drawing/2014/main" val="3333234853"/>
                  </a:ext>
                </a:extLst>
              </a:tr>
              <a:tr h="501033">
                <a:tc rowSpan="2">
                  <a:txBody>
                    <a:bodyPr/>
                    <a:lstStyle/>
                    <a:p>
                      <a:pPr marL="0" marR="0" indent="0" algn="ctr" defTabSz="914400" rtl="0" eaLnBrk="1" fontAlgn="auto" latinLnBrk="1" hangingPunct="1">
                        <a:lnSpc>
                          <a:spcPct val="100000"/>
                        </a:lnSpc>
                        <a:spcBef>
                          <a:spcPts val="0"/>
                        </a:spcBef>
                        <a:spcAft>
                          <a:spcPts val="0"/>
                        </a:spcAft>
                        <a:buClrTx/>
                        <a:buSzTx/>
                        <a:buFontTx/>
                        <a:buNone/>
                        <a:tabLst/>
                        <a:defRPr/>
                      </a:pPr>
                      <a:r>
                        <a:rPr lang="fa-IR" altLang="ko-KR" sz="1200" baseline="0" dirty="0">
                          <a:solidFill>
                            <a:schemeClr val="accent2"/>
                          </a:solidFill>
                          <a:latin typeface="+mn-lt"/>
                          <a:cs typeface="B Nazanin" panose="00000700000000000000" pitchFamily="2" charset="-78"/>
                        </a:rPr>
                        <a:t>نوع مطالب</a:t>
                      </a:r>
                      <a:endParaRPr lang="en-JM" altLang="ko-KR" sz="1200" baseline="0" dirty="0">
                        <a:solidFill>
                          <a:schemeClr val="accent2"/>
                        </a:solidFill>
                        <a:latin typeface="+mn-lt"/>
                        <a:cs typeface="B Nazanin" panose="00000700000000000000" pitchFamily="2" charset="-78"/>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gridSpan="31">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altLang="ko-KR" sz="1200" b="0">
                          <a:solidFill>
                            <a:schemeClr val="tx1"/>
                          </a:solidFill>
                          <a:cs typeface="B Nazanin" panose="00000700000000000000" pitchFamily="2" charset="-78"/>
                        </a:rPr>
                        <a:t>Project Schedule 01-03    </a:t>
                      </a:r>
                      <a:r>
                        <a:rPr lang="en-US" altLang="ko-KR" sz="1200" b="0">
                          <a:solidFill>
                            <a:schemeClr val="tx1">
                              <a:lumMod val="75000"/>
                              <a:lumOff val="25000"/>
                            </a:schemeClr>
                          </a:solidFill>
                          <a:cs typeface="B Nazanin" panose="00000700000000000000" pitchFamily="2" charset="-78"/>
                        </a:rPr>
                        <a:t>Get a modern PowerPoint  Presentation that is beautifully designed.</a:t>
                      </a:r>
                      <a:endParaRPr lang="en-US" altLang="ko-KR" sz="1200" b="0" dirty="0">
                        <a:solidFill>
                          <a:schemeClr val="tx1"/>
                        </a:solidFill>
                        <a:cs typeface="B Nazanin" panose="00000700000000000000" pitchFamily="2" charset="-78"/>
                      </a:endParaRPr>
                    </a:p>
                  </a:txBody>
                  <a:tcPr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200" b="0" dirty="0">
                        <a:solidFill>
                          <a:schemeClr val="tx1"/>
                        </a:solidFill>
                        <a:latin typeface="+mn-lt"/>
                        <a:cs typeface="Arial" pitchFamily="34" charset="0"/>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200" b="0" dirty="0">
                        <a:solidFill>
                          <a:schemeClr val="tx1"/>
                        </a:solidFill>
                        <a:latin typeface="+mn-lt"/>
                        <a:cs typeface="Arial" pitchFamily="34" charset="0"/>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200" b="0" dirty="0">
                        <a:solidFill>
                          <a:schemeClr val="tx1"/>
                        </a:solidFill>
                        <a:latin typeface="+mn-lt"/>
                        <a:cs typeface="Arial" pitchFamily="34" charset="0"/>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200" b="0" dirty="0">
                        <a:solidFill>
                          <a:schemeClr val="tx1"/>
                        </a:solidFill>
                        <a:latin typeface="+mn-lt"/>
                        <a:cs typeface="Arial" pitchFamily="34" charset="0"/>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200" b="0" dirty="0">
                        <a:solidFill>
                          <a:schemeClr val="tx1"/>
                        </a:solidFill>
                        <a:latin typeface="+mn-lt"/>
                        <a:cs typeface="Arial" pitchFamily="34" charset="0"/>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200" b="0" dirty="0">
                        <a:solidFill>
                          <a:schemeClr val="tx1"/>
                        </a:solidFill>
                        <a:latin typeface="+mn-lt"/>
                        <a:cs typeface="Arial" pitchFamily="34" charset="0"/>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200" b="0" dirty="0">
                        <a:solidFill>
                          <a:schemeClr val="tx1"/>
                        </a:solidFill>
                        <a:latin typeface="+mn-lt"/>
                        <a:cs typeface="Arial" pitchFamily="34" charset="0"/>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200" b="0" dirty="0">
                        <a:solidFill>
                          <a:schemeClr val="tx1"/>
                        </a:solidFill>
                        <a:latin typeface="+mn-lt"/>
                        <a:cs typeface="Arial" pitchFamily="34" charset="0"/>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200" b="0" dirty="0">
                        <a:solidFill>
                          <a:schemeClr val="tx1"/>
                        </a:solidFill>
                        <a:latin typeface="+mn-lt"/>
                        <a:cs typeface="Arial" pitchFamily="34" charset="0"/>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200" b="0" dirty="0">
                        <a:solidFill>
                          <a:schemeClr val="tx1"/>
                        </a:solidFill>
                        <a:latin typeface="+mn-lt"/>
                        <a:cs typeface="Arial" pitchFamily="34" charset="0"/>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200" b="0" dirty="0">
                        <a:solidFill>
                          <a:schemeClr val="tx1"/>
                        </a:solidFill>
                        <a:latin typeface="+mn-lt"/>
                        <a:cs typeface="Arial" pitchFamily="34" charset="0"/>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200" b="0" dirty="0">
                        <a:solidFill>
                          <a:schemeClr val="tx1"/>
                        </a:solidFill>
                        <a:latin typeface="+mn-lt"/>
                        <a:cs typeface="Arial" pitchFamily="34" charset="0"/>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200" b="0" dirty="0">
                        <a:solidFill>
                          <a:schemeClr val="tx1"/>
                        </a:solidFill>
                        <a:latin typeface="+mn-lt"/>
                        <a:cs typeface="Arial" pitchFamily="34" charset="0"/>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200" b="0" dirty="0">
                        <a:solidFill>
                          <a:schemeClr val="tx1"/>
                        </a:solidFill>
                        <a:latin typeface="+mn-lt"/>
                        <a:cs typeface="Arial" pitchFamily="34" charset="0"/>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200" b="0" dirty="0">
                        <a:solidFill>
                          <a:schemeClr val="tx1"/>
                        </a:solidFill>
                        <a:latin typeface="+mn-lt"/>
                        <a:cs typeface="Arial" pitchFamily="34" charset="0"/>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200" b="0" dirty="0">
                        <a:solidFill>
                          <a:schemeClr val="tx1"/>
                        </a:solidFill>
                        <a:latin typeface="+mn-lt"/>
                        <a:cs typeface="Arial" pitchFamily="34" charset="0"/>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200" b="0" dirty="0">
                        <a:solidFill>
                          <a:schemeClr val="tx1"/>
                        </a:solidFill>
                        <a:latin typeface="+mn-lt"/>
                        <a:cs typeface="Arial" pitchFamily="34" charset="0"/>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200" b="0" dirty="0">
                        <a:solidFill>
                          <a:schemeClr val="tx1"/>
                        </a:solidFill>
                        <a:latin typeface="+mn-lt"/>
                        <a:cs typeface="Arial" pitchFamily="34" charset="0"/>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200" b="0" dirty="0">
                        <a:solidFill>
                          <a:schemeClr val="tx1"/>
                        </a:solidFill>
                        <a:latin typeface="+mn-lt"/>
                        <a:cs typeface="Arial" pitchFamily="34" charset="0"/>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200" b="0" dirty="0">
                        <a:solidFill>
                          <a:schemeClr val="tx1"/>
                        </a:solidFill>
                        <a:latin typeface="+mn-lt"/>
                        <a:cs typeface="Arial" pitchFamily="34" charset="0"/>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200" b="0" dirty="0">
                        <a:solidFill>
                          <a:schemeClr val="tx1"/>
                        </a:solidFill>
                        <a:latin typeface="+mn-lt"/>
                        <a:cs typeface="Arial" pitchFamily="34" charset="0"/>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200" b="0" dirty="0">
                        <a:solidFill>
                          <a:schemeClr val="tx1"/>
                        </a:solidFill>
                        <a:latin typeface="+mn-lt"/>
                        <a:cs typeface="Arial" pitchFamily="34" charset="0"/>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200" b="0" dirty="0">
                        <a:solidFill>
                          <a:schemeClr val="tx1"/>
                        </a:solidFill>
                        <a:latin typeface="+mn-lt"/>
                        <a:cs typeface="Arial" pitchFamily="34" charset="0"/>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200" b="0" dirty="0">
                        <a:solidFill>
                          <a:schemeClr val="tx1"/>
                        </a:solidFill>
                        <a:latin typeface="+mn-lt"/>
                        <a:cs typeface="Arial" pitchFamily="34" charset="0"/>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200" b="0" dirty="0">
                        <a:solidFill>
                          <a:schemeClr val="tx1"/>
                        </a:solidFill>
                        <a:latin typeface="+mn-lt"/>
                        <a:cs typeface="Arial" pitchFamily="34" charset="0"/>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200" b="0" dirty="0">
                        <a:solidFill>
                          <a:schemeClr val="tx1"/>
                        </a:solidFill>
                        <a:latin typeface="+mn-lt"/>
                        <a:cs typeface="Arial" pitchFamily="34" charset="0"/>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200" b="0" dirty="0">
                        <a:solidFill>
                          <a:schemeClr val="tx1"/>
                        </a:solidFill>
                        <a:latin typeface="+mn-lt"/>
                        <a:cs typeface="Arial" pitchFamily="34" charset="0"/>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200" b="0" dirty="0">
                        <a:solidFill>
                          <a:schemeClr val="tx1"/>
                        </a:solidFill>
                        <a:latin typeface="+mn-lt"/>
                        <a:cs typeface="Arial" pitchFamily="34" charset="0"/>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200" b="0" dirty="0">
                        <a:solidFill>
                          <a:schemeClr val="tx1"/>
                        </a:solidFill>
                        <a:latin typeface="+mn-lt"/>
                        <a:cs typeface="Arial" pitchFamily="34" charset="0"/>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200" b="0" dirty="0">
                        <a:solidFill>
                          <a:schemeClr val="tx1"/>
                        </a:solidFill>
                        <a:latin typeface="+mn-lt"/>
                        <a:cs typeface="Arial" pitchFamily="34" charset="0"/>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6"/>
                  </a:ext>
                </a:extLst>
              </a:tr>
              <a:tr h="182194">
                <a:tc vMerge="1">
                  <a:txBody>
                    <a:bodyPr/>
                    <a:lstStyle/>
                    <a:p>
                      <a:endParaRPr lang="en-US"/>
                    </a:p>
                  </a:txBody>
                  <a:tcPr/>
                </a:tc>
                <a:tc>
                  <a:txBody>
                    <a:bodyPr/>
                    <a:lstStyle/>
                    <a:p>
                      <a:endParaRPr lang="ko-KR" altLang="en-US" sz="100" baseline="0" dirty="0">
                        <a:solidFill>
                          <a:schemeClr val="tx1"/>
                        </a:solidFill>
                        <a:latin typeface="+mn-lt"/>
                        <a:cs typeface="B Nazanin" panose="00000700000000000000" pitchFamily="2" charset="-78"/>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00" b="0" baseline="0" dirty="0">
                        <a:solidFill>
                          <a:schemeClr val="tx1"/>
                        </a:solidFill>
                        <a:latin typeface="+mn-lt"/>
                        <a:cs typeface="B Nazanin" panose="00000700000000000000" pitchFamily="2" charset="-78"/>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00" b="0" baseline="0" dirty="0">
                        <a:solidFill>
                          <a:schemeClr val="tx1"/>
                        </a:solidFill>
                        <a:latin typeface="+mn-lt"/>
                        <a:cs typeface="B Nazanin" panose="00000700000000000000" pitchFamily="2" charset="-78"/>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00" b="0" baseline="0" dirty="0">
                        <a:solidFill>
                          <a:schemeClr val="tx1"/>
                        </a:solidFill>
                        <a:latin typeface="+mn-lt"/>
                        <a:cs typeface="B Nazanin" panose="00000700000000000000" pitchFamily="2" charset="-78"/>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00" b="0" baseline="0" dirty="0">
                        <a:solidFill>
                          <a:schemeClr val="tx1"/>
                        </a:solidFill>
                        <a:latin typeface="+mn-lt"/>
                        <a:cs typeface="B Nazanin" panose="00000700000000000000" pitchFamily="2" charset="-78"/>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00" b="0" baseline="0" dirty="0">
                        <a:solidFill>
                          <a:schemeClr val="tx1"/>
                        </a:solidFill>
                        <a:latin typeface="+mn-lt"/>
                        <a:cs typeface="B Nazanin" panose="00000700000000000000" pitchFamily="2" charset="-78"/>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00" b="0" baseline="0" dirty="0">
                        <a:solidFill>
                          <a:schemeClr val="tx1"/>
                        </a:solidFill>
                        <a:latin typeface="+mn-lt"/>
                        <a:cs typeface="B Nazanin" panose="00000700000000000000" pitchFamily="2" charset="-78"/>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accent2"/>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00" b="0" baseline="0" dirty="0">
                        <a:solidFill>
                          <a:schemeClr val="tx1"/>
                        </a:solidFill>
                        <a:latin typeface="+mn-lt"/>
                        <a:cs typeface="B Nazanin" panose="00000700000000000000" pitchFamily="2" charset="-78"/>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accent2"/>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00" b="0" baseline="0" dirty="0">
                        <a:solidFill>
                          <a:schemeClr val="tx1"/>
                        </a:solidFill>
                        <a:latin typeface="+mn-lt"/>
                        <a:cs typeface="B Nazanin" panose="00000700000000000000" pitchFamily="2" charset="-78"/>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accent2"/>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00" b="0" baseline="0" dirty="0">
                        <a:solidFill>
                          <a:schemeClr val="tx1"/>
                        </a:solidFill>
                        <a:latin typeface="+mn-lt"/>
                        <a:cs typeface="B Nazanin" panose="00000700000000000000" pitchFamily="2" charset="-78"/>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accent2"/>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00" b="0" baseline="0" dirty="0">
                        <a:solidFill>
                          <a:schemeClr val="tx1"/>
                        </a:solidFill>
                        <a:latin typeface="+mn-lt"/>
                        <a:cs typeface="B Nazanin" panose="00000700000000000000" pitchFamily="2" charset="-78"/>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accent2"/>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00" b="0" baseline="0" dirty="0">
                        <a:solidFill>
                          <a:schemeClr val="tx1"/>
                        </a:solidFill>
                        <a:latin typeface="+mn-lt"/>
                        <a:cs typeface="B Nazanin" panose="00000700000000000000" pitchFamily="2" charset="-78"/>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accent2"/>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00" b="0" baseline="0" dirty="0">
                        <a:solidFill>
                          <a:schemeClr val="tx1"/>
                        </a:solidFill>
                        <a:latin typeface="+mn-lt"/>
                        <a:cs typeface="B Nazanin" panose="00000700000000000000" pitchFamily="2" charset="-78"/>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accent2"/>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00" b="0" baseline="0" dirty="0">
                        <a:solidFill>
                          <a:schemeClr val="tx1"/>
                        </a:solidFill>
                        <a:latin typeface="+mn-lt"/>
                        <a:cs typeface="B Nazanin" panose="00000700000000000000" pitchFamily="2" charset="-78"/>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accent2"/>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00" b="0" baseline="0" dirty="0">
                        <a:solidFill>
                          <a:schemeClr val="tx1"/>
                        </a:solidFill>
                        <a:latin typeface="+mn-lt"/>
                        <a:cs typeface="B Nazanin" panose="00000700000000000000" pitchFamily="2" charset="-78"/>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accent2"/>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00" b="0" baseline="0" dirty="0">
                        <a:solidFill>
                          <a:schemeClr val="tx1"/>
                        </a:solidFill>
                        <a:latin typeface="+mn-lt"/>
                        <a:cs typeface="B Nazanin" panose="00000700000000000000" pitchFamily="2" charset="-78"/>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accent2"/>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00" b="0" baseline="0" dirty="0">
                        <a:solidFill>
                          <a:schemeClr val="tx1"/>
                        </a:solidFill>
                        <a:latin typeface="+mn-lt"/>
                        <a:cs typeface="B Nazanin" panose="00000700000000000000" pitchFamily="2" charset="-78"/>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accent2"/>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00" b="0" baseline="0" dirty="0">
                        <a:solidFill>
                          <a:schemeClr val="tx1"/>
                        </a:solidFill>
                        <a:latin typeface="+mn-lt"/>
                        <a:cs typeface="B Nazanin" panose="00000700000000000000" pitchFamily="2" charset="-78"/>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accent2"/>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00" b="0" baseline="0" dirty="0">
                        <a:solidFill>
                          <a:schemeClr val="tx1"/>
                        </a:solidFill>
                        <a:latin typeface="+mn-lt"/>
                        <a:cs typeface="B Nazanin" panose="00000700000000000000" pitchFamily="2" charset="-78"/>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accent2"/>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00" b="0" baseline="0" dirty="0">
                        <a:solidFill>
                          <a:schemeClr val="tx1"/>
                        </a:solidFill>
                        <a:latin typeface="+mn-lt"/>
                        <a:cs typeface="B Nazanin" panose="00000700000000000000" pitchFamily="2" charset="-78"/>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accent2"/>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00" b="0" baseline="0" dirty="0">
                        <a:solidFill>
                          <a:schemeClr val="tx1"/>
                        </a:solidFill>
                        <a:latin typeface="+mn-lt"/>
                        <a:cs typeface="B Nazanin" panose="00000700000000000000" pitchFamily="2" charset="-78"/>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accent2"/>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00" b="0" baseline="0" dirty="0">
                        <a:solidFill>
                          <a:schemeClr val="tx1"/>
                        </a:solidFill>
                        <a:latin typeface="+mn-lt"/>
                        <a:cs typeface="B Nazanin" panose="00000700000000000000" pitchFamily="2" charset="-78"/>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accent2"/>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00" b="0" baseline="0" dirty="0">
                        <a:solidFill>
                          <a:schemeClr val="tx1"/>
                        </a:solidFill>
                        <a:latin typeface="+mn-lt"/>
                        <a:cs typeface="B Nazanin" panose="00000700000000000000" pitchFamily="2" charset="-78"/>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accent2"/>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00" b="0" baseline="0" dirty="0">
                        <a:solidFill>
                          <a:schemeClr val="tx1"/>
                        </a:solidFill>
                        <a:latin typeface="+mn-lt"/>
                        <a:cs typeface="B Nazanin" panose="00000700000000000000" pitchFamily="2" charset="-78"/>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accent2"/>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00" b="0" baseline="0" dirty="0">
                        <a:solidFill>
                          <a:schemeClr val="tx1"/>
                        </a:solidFill>
                        <a:latin typeface="+mn-lt"/>
                        <a:cs typeface="B Nazanin" panose="00000700000000000000" pitchFamily="2" charset="-78"/>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00" b="0" baseline="0" dirty="0">
                        <a:solidFill>
                          <a:schemeClr val="tx1"/>
                        </a:solidFill>
                        <a:latin typeface="+mn-lt"/>
                        <a:cs typeface="B Nazanin" panose="00000700000000000000" pitchFamily="2" charset="-78"/>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00" b="0" baseline="0" dirty="0">
                        <a:solidFill>
                          <a:schemeClr val="tx1"/>
                        </a:solidFill>
                        <a:latin typeface="+mn-lt"/>
                        <a:cs typeface="B Nazanin" panose="00000700000000000000" pitchFamily="2" charset="-78"/>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00" b="0" baseline="0" dirty="0">
                        <a:solidFill>
                          <a:schemeClr val="tx1"/>
                        </a:solidFill>
                        <a:latin typeface="+mn-lt"/>
                        <a:cs typeface="B Nazanin" panose="00000700000000000000" pitchFamily="2" charset="-78"/>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00" b="0" baseline="0" dirty="0">
                        <a:solidFill>
                          <a:schemeClr val="tx1"/>
                        </a:solidFill>
                        <a:latin typeface="+mn-lt"/>
                        <a:cs typeface="B Nazanin" panose="00000700000000000000" pitchFamily="2" charset="-78"/>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00" b="0" baseline="0" dirty="0">
                        <a:solidFill>
                          <a:schemeClr val="tx1"/>
                        </a:solidFill>
                        <a:latin typeface="+mn-lt"/>
                        <a:cs typeface="B Nazanin" panose="00000700000000000000" pitchFamily="2" charset="-78"/>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00" b="0" baseline="0" dirty="0">
                        <a:solidFill>
                          <a:schemeClr val="tx1"/>
                        </a:solidFill>
                        <a:latin typeface="+mn-lt"/>
                        <a:cs typeface="B Nazanin" panose="00000700000000000000" pitchFamily="2" charset="-78"/>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615602151"/>
                  </a:ext>
                </a:extLst>
              </a:tr>
            </a:tbl>
          </a:graphicData>
        </a:graphic>
      </p:graphicFrame>
      <p:grpSp>
        <p:nvGrpSpPr>
          <p:cNvPr id="5" name="Grupo 4">
            <a:extLst>
              <a:ext uri="{FF2B5EF4-FFF2-40B4-BE49-F238E27FC236}">
                <a16:creationId xmlns:a16="http://schemas.microsoft.com/office/drawing/2014/main" id="{8F43E067-E3C7-40E1-9F21-2A45DC7D102F}"/>
              </a:ext>
            </a:extLst>
          </p:cNvPr>
          <p:cNvGrpSpPr/>
          <p:nvPr/>
        </p:nvGrpSpPr>
        <p:grpSpPr>
          <a:xfrm>
            <a:off x="11145135" y="5900654"/>
            <a:ext cx="736601" cy="617538"/>
            <a:chOff x="11299825" y="6099175"/>
            <a:chExt cx="736601" cy="617538"/>
          </a:xfrm>
        </p:grpSpPr>
        <p:sp>
          <p:nvSpPr>
            <p:cNvPr id="6" name="Freeform 5">
              <a:extLst>
                <a:ext uri="{FF2B5EF4-FFF2-40B4-BE49-F238E27FC236}">
                  <a16:creationId xmlns:a16="http://schemas.microsoft.com/office/drawing/2014/main" id="{39D0F74F-B147-4912-B868-74076B485E3E}"/>
                </a:ext>
              </a:extLst>
            </p:cNvPr>
            <p:cNvSpPr>
              <a:spLocks/>
            </p:cNvSpPr>
            <p:nvPr/>
          </p:nvSpPr>
          <p:spPr bwMode="auto">
            <a:xfrm>
              <a:off x="11339513" y="6394450"/>
              <a:ext cx="696913" cy="268288"/>
            </a:xfrm>
            <a:custGeom>
              <a:avLst/>
              <a:gdLst>
                <a:gd name="T0" fmla="*/ 220 w 484"/>
                <a:gd name="T1" fmla="*/ 64 h 186"/>
                <a:gd name="T2" fmla="*/ 232 w 484"/>
                <a:gd name="T3" fmla="*/ 118 h 186"/>
                <a:gd name="T4" fmla="*/ 266 w 484"/>
                <a:gd name="T5" fmla="*/ 58 h 186"/>
                <a:gd name="T6" fmla="*/ 269 w 484"/>
                <a:gd name="T7" fmla="*/ 109 h 186"/>
                <a:gd name="T8" fmla="*/ 275 w 484"/>
                <a:gd name="T9" fmla="*/ 62 h 186"/>
                <a:gd name="T10" fmla="*/ 312 w 484"/>
                <a:gd name="T11" fmla="*/ 49 h 186"/>
                <a:gd name="T12" fmla="*/ 323 w 484"/>
                <a:gd name="T13" fmla="*/ 98 h 186"/>
                <a:gd name="T14" fmla="*/ 321 w 484"/>
                <a:gd name="T15" fmla="*/ 51 h 186"/>
                <a:gd name="T16" fmla="*/ 352 w 484"/>
                <a:gd name="T17" fmla="*/ 41 h 186"/>
                <a:gd name="T18" fmla="*/ 356 w 484"/>
                <a:gd name="T19" fmla="*/ 54 h 186"/>
                <a:gd name="T20" fmla="*/ 360 w 484"/>
                <a:gd name="T21" fmla="*/ 90 h 186"/>
                <a:gd name="T22" fmla="*/ 364 w 484"/>
                <a:gd name="T23" fmla="*/ 38 h 186"/>
                <a:gd name="T24" fmla="*/ 396 w 484"/>
                <a:gd name="T25" fmla="*/ 82 h 186"/>
                <a:gd name="T26" fmla="*/ 404 w 484"/>
                <a:gd name="T27" fmla="*/ 72 h 186"/>
                <a:gd name="T28" fmla="*/ 404 w 484"/>
                <a:gd name="T29" fmla="*/ 28 h 186"/>
                <a:gd name="T30" fmla="*/ 432 w 484"/>
                <a:gd name="T31" fmla="*/ 71 h 186"/>
                <a:gd name="T32" fmla="*/ 439 w 484"/>
                <a:gd name="T33" fmla="*/ 17 h 186"/>
                <a:gd name="T34" fmla="*/ 479 w 484"/>
                <a:gd name="T35" fmla="*/ 2 h 186"/>
                <a:gd name="T36" fmla="*/ 480 w 484"/>
                <a:gd name="T37" fmla="*/ 119 h 186"/>
                <a:gd name="T38" fmla="*/ 333 w 484"/>
                <a:gd name="T39" fmla="*/ 159 h 186"/>
                <a:gd name="T40" fmla="*/ 166 w 484"/>
                <a:gd name="T41" fmla="*/ 180 h 186"/>
                <a:gd name="T42" fmla="*/ 48 w 484"/>
                <a:gd name="T43" fmla="*/ 186 h 186"/>
                <a:gd name="T44" fmla="*/ 27 w 484"/>
                <a:gd name="T45" fmla="*/ 127 h 186"/>
                <a:gd name="T46" fmla="*/ 0 w 484"/>
                <a:gd name="T47" fmla="*/ 80 h 186"/>
                <a:gd name="T48" fmla="*/ 45 w 484"/>
                <a:gd name="T49" fmla="*/ 132 h 186"/>
                <a:gd name="T50" fmla="*/ 52 w 484"/>
                <a:gd name="T51" fmla="*/ 77 h 186"/>
                <a:gd name="T52" fmla="*/ 91 w 484"/>
                <a:gd name="T53" fmla="*/ 127 h 186"/>
                <a:gd name="T54" fmla="*/ 98 w 484"/>
                <a:gd name="T55" fmla="*/ 75 h 186"/>
                <a:gd name="T56" fmla="*/ 133 w 484"/>
                <a:gd name="T57" fmla="*/ 122 h 186"/>
                <a:gd name="T58" fmla="*/ 140 w 484"/>
                <a:gd name="T59" fmla="*/ 72 h 186"/>
                <a:gd name="T60" fmla="*/ 181 w 484"/>
                <a:gd name="T61" fmla="*/ 118 h 186"/>
                <a:gd name="T62" fmla="*/ 189 w 484"/>
                <a:gd name="T63" fmla="*/ 111 h 186"/>
                <a:gd name="T64" fmla="*/ 187 w 484"/>
                <a:gd name="T65" fmla="*/ 68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84" h="186">
                  <a:moveTo>
                    <a:pt x="187" y="68"/>
                  </a:moveTo>
                  <a:cubicBezTo>
                    <a:pt x="198" y="66"/>
                    <a:pt x="209" y="65"/>
                    <a:pt x="220" y="64"/>
                  </a:cubicBezTo>
                  <a:cubicBezTo>
                    <a:pt x="221" y="82"/>
                    <a:pt x="222" y="100"/>
                    <a:pt x="223" y="118"/>
                  </a:cubicBezTo>
                  <a:cubicBezTo>
                    <a:pt x="226" y="118"/>
                    <a:pt x="229" y="118"/>
                    <a:pt x="232" y="118"/>
                  </a:cubicBezTo>
                  <a:cubicBezTo>
                    <a:pt x="231" y="100"/>
                    <a:pt x="230" y="81"/>
                    <a:pt x="229" y="63"/>
                  </a:cubicBezTo>
                  <a:cubicBezTo>
                    <a:pt x="241" y="61"/>
                    <a:pt x="253" y="59"/>
                    <a:pt x="266" y="58"/>
                  </a:cubicBezTo>
                  <a:cubicBezTo>
                    <a:pt x="266" y="75"/>
                    <a:pt x="267" y="92"/>
                    <a:pt x="268" y="109"/>
                  </a:cubicBezTo>
                  <a:cubicBezTo>
                    <a:pt x="269" y="109"/>
                    <a:pt x="269" y="109"/>
                    <a:pt x="269" y="109"/>
                  </a:cubicBezTo>
                  <a:cubicBezTo>
                    <a:pt x="277" y="109"/>
                    <a:pt x="277" y="109"/>
                    <a:pt x="277" y="101"/>
                  </a:cubicBezTo>
                  <a:cubicBezTo>
                    <a:pt x="276" y="88"/>
                    <a:pt x="276" y="75"/>
                    <a:pt x="275" y="62"/>
                  </a:cubicBezTo>
                  <a:cubicBezTo>
                    <a:pt x="275" y="60"/>
                    <a:pt x="275" y="58"/>
                    <a:pt x="275" y="56"/>
                  </a:cubicBezTo>
                  <a:cubicBezTo>
                    <a:pt x="287" y="54"/>
                    <a:pt x="299" y="52"/>
                    <a:pt x="312" y="49"/>
                  </a:cubicBezTo>
                  <a:cubicBezTo>
                    <a:pt x="313" y="66"/>
                    <a:pt x="314" y="82"/>
                    <a:pt x="314" y="99"/>
                  </a:cubicBezTo>
                  <a:cubicBezTo>
                    <a:pt x="318" y="99"/>
                    <a:pt x="320" y="98"/>
                    <a:pt x="323" y="98"/>
                  </a:cubicBezTo>
                  <a:cubicBezTo>
                    <a:pt x="323" y="97"/>
                    <a:pt x="324" y="96"/>
                    <a:pt x="323" y="96"/>
                  </a:cubicBezTo>
                  <a:cubicBezTo>
                    <a:pt x="323" y="81"/>
                    <a:pt x="322" y="66"/>
                    <a:pt x="321" y="51"/>
                  </a:cubicBezTo>
                  <a:cubicBezTo>
                    <a:pt x="321" y="48"/>
                    <a:pt x="322" y="47"/>
                    <a:pt x="325" y="47"/>
                  </a:cubicBezTo>
                  <a:cubicBezTo>
                    <a:pt x="334" y="45"/>
                    <a:pt x="343" y="43"/>
                    <a:pt x="352" y="41"/>
                  </a:cubicBezTo>
                  <a:cubicBezTo>
                    <a:pt x="353" y="41"/>
                    <a:pt x="354" y="41"/>
                    <a:pt x="355" y="40"/>
                  </a:cubicBezTo>
                  <a:cubicBezTo>
                    <a:pt x="355" y="45"/>
                    <a:pt x="355" y="50"/>
                    <a:pt x="356" y="54"/>
                  </a:cubicBezTo>
                  <a:cubicBezTo>
                    <a:pt x="356" y="65"/>
                    <a:pt x="357" y="76"/>
                    <a:pt x="357" y="87"/>
                  </a:cubicBezTo>
                  <a:cubicBezTo>
                    <a:pt x="357" y="90"/>
                    <a:pt x="358" y="91"/>
                    <a:pt x="360" y="90"/>
                  </a:cubicBezTo>
                  <a:cubicBezTo>
                    <a:pt x="362" y="90"/>
                    <a:pt x="364" y="90"/>
                    <a:pt x="366" y="90"/>
                  </a:cubicBezTo>
                  <a:cubicBezTo>
                    <a:pt x="366" y="73"/>
                    <a:pt x="365" y="55"/>
                    <a:pt x="364" y="38"/>
                  </a:cubicBezTo>
                  <a:cubicBezTo>
                    <a:pt x="374" y="36"/>
                    <a:pt x="383" y="33"/>
                    <a:pt x="393" y="31"/>
                  </a:cubicBezTo>
                  <a:cubicBezTo>
                    <a:pt x="394" y="48"/>
                    <a:pt x="395" y="65"/>
                    <a:pt x="396" y="82"/>
                  </a:cubicBezTo>
                  <a:cubicBezTo>
                    <a:pt x="399" y="81"/>
                    <a:pt x="401" y="81"/>
                    <a:pt x="404" y="81"/>
                  </a:cubicBezTo>
                  <a:cubicBezTo>
                    <a:pt x="404" y="78"/>
                    <a:pt x="404" y="75"/>
                    <a:pt x="404" y="72"/>
                  </a:cubicBezTo>
                  <a:cubicBezTo>
                    <a:pt x="404" y="58"/>
                    <a:pt x="403" y="44"/>
                    <a:pt x="402" y="31"/>
                  </a:cubicBezTo>
                  <a:cubicBezTo>
                    <a:pt x="402" y="30"/>
                    <a:pt x="403" y="28"/>
                    <a:pt x="404" y="28"/>
                  </a:cubicBezTo>
                  <a:cubicBezTo>
                    <a:pt x="412" y="25"/>
                    <a:pt x="421" y="23"/>
                    <a:pt x="429" y="20"/>
                  </a:cubicBezTo>
                  <a:cubicBezTo>
                    <a:pt x="430" y="37"/>
                    <a:pt x="431" y="54"/>
                    <a:pt x="432" y="71"/>
                  </a:cubicBezTo>
                  <a:cubicBezTo>
                    <a:pt x="435" y="71"/>
                    <a:pt x="438" y="70"/>
                    <a:pt x="441" y="70"/>
                  </a:cubicBezTo>
                  <a:cubicBezTo>
                    <a:pt x="440" y="52"/>
                    <a:pt x="439" y="35"/>
                    <a:pt x="439" y="17"/>
                  </a:cubicBezTo>
                  <a:cubicBezTo>
                    <a:pt x="452" y="11"/>
                    <a:pt x="466" y="6"/>
                    <a:pt x="479" y="0"/>
                  </a:cubicBezTo>
                  <a:cubicBezTo>
                    <a:pt x="479" y="0"/>
                    <a:pt x="479" y="1"/>
                    <a:pt x="479" y="2"/>
                  </a:cubicBezTo>
                  <a:cubicBezTo>
                    <a:pt x="481" y="39"/>
                    <a:pt x="482" y="76"/>
                    <a:pt x="484" y="113"/>
                  </a:cubicBezTo>
                  <a:cubicBezTo>
                    <a:pt x="484" y="116"/>
                    <a:pt x="484" y="118"/>
                    <a:pt x="480" y="119"/>
                  </a:cubicBezTo>
                  <a:cubicBezTo>
                    <a:pt x="453" y="127"/>
                    <a:pt x="427" y="136"/>
                    <a:pt x="399" y="143"/>
                  </a:cubicBezTo>
                  <a:cubicBezTo>
                    <a:pt x="378" y="149"/>
                    <a:pt x="355" y="154"/>
                    <a:pt x="333" y="159"/>
                  </a:cubicBezTo>
                  <a:cubicBezTo>
                    <a:pt x="304" y="165"/>
                    <a:pt x="274" y="170"/>
                    <a:pt x="245" y="173"/>
                  </a:cubicBezTo>
                  <a:cubicBezTo>
                    <a:pt x="218" y="175"/>
                    <a:pt x="192" y="178"/>
                    <a:pt x="166" y="180"/>
                  </a:cubicBezTo>
                  <a:cubicBezTo>
                    <a:pt x="146" y="181"/>
                    <a:pt x="127" y="182"/>
                    <a:pt x="107" y="183"/>
                  </a:cubicBezTo>
                  <a:cubicBezTo>
                    <a:pt x="87" y="184"/>
                    <a:pt x="67" y="185"/>
                    <a:pt x="48" y="186"/>
                  </a:cubicBezTo>
                  <a:cubicBezTo>
                    <a:pt x="44" y="186"/>
                    <a:pt x="43" y="185"/>
                    <a:pt x="42" y="182"/>
                  </a:cubicBezTo>
                  <a:cubicBezTo>
                    <a:pt x="38" y="163"/>
                    <a:pt x="34" y="145"/>
                    <a:pt x="27" y="127"/>
                  </a:cubicBezTo>
                  <a:cubicBezTo>
                    <a:pt x="20" y="111"/>
                    <a:pt x="12" y="96"/>
                    <a:pt x="2" y="82"/>
                  </a:cubicBezTo>
                  <a:cubicBezTo>
                    <a:pt x="1" y="82"/>
                    <a:pt x="1" y="81"/>
                    <a:pt x="0" y="80"/>
                  </a:cubicBezTo>
                  <a:cubicBezTo>
                    <a:pt x="14" y="79"/>
                    <a:pt x="28" y="79"/>
                    <a:pt x="43" y="78"/>
                  </a:cubicBezTo>
                  <a:cubicBezTo>
                    <a:pt x="43" y="96"/>
                    <a:pt x="44" y="114"/>
                    <a:pt x="45" y="132"/>
                  </a:cubicBezTo>
                  <a:cubicBezTo>
                    <a:pt x="48" y="132"/>
                    <a:pt x="51" y="132"/>
                    <a:pt x="54" y="132"/>
                  </a:cubicBezTo>
                  <a:cubicBezTo>
                    <a:pt x="53" y="114"/>
                    <a:pt x="53" y="96"/>
                    <a:pt x="52" y="77"/>
                  </a:cubicBezTo>
                  <a:cubicBezTo>
                    <a:pt x="64" y="77"/>
                    <a:pt x="76" y="76"/>
                    <a:pt x="89" y="75"/>
                  </a:cubicBezTo>
                  <a:cubicBezTo>
                    <a:pt x="89" y="92"/>
                    <a:pt x="90" y="109"/>
                    <a:pt x="91" y="127"/>
                  </a:cubicBezTo>
                  <a:cubicBezTo>
                    <a:pt x="94" y="126"/>
                    <a:pt x="97" y="126"/>
                    <a:pt x="100" y="126"/>
                  </a:cubicBezTo>
                  <a:cubicBezTo>
                    <a:pt x="99" y="109"/>
                    <a:pt x="99" y="92"/>
                    <a:pt x="98" y="75"/>
                  </a:cubicBezTo>
                  <a:cubicBezTo>
                    <a:pt x="109" y="74"/>
                    <a:pt x="120" y="73"/>
                    <a:pt x="131" y="72"/>
                  </a:cubicBezTo>
                  <a:cubicBezTo>
                    <a:pt x="132" y="89"/>
                    <a:pt x="132" y="105"/>
                    <a:pt x="133" y="122"/>
                  </a:cubicBezTo>
                  <a:cubicBezTo>
                    <a:pt x="136" y="122"/>
                    <a:pt x="139" y="122"/>
                    <a:pt x="142" y="122"/>
                  </a:cubicBezTo>
                  <a:cubicBezTo>
                    <a:pt x="141" y="105"/>
                    <a:pt x="141" y="88"/>
                    <a:pt x="140" y="72"/>
                  </a:cubicBezTo>
                  <a:cubicBezTo>
                    <a:pt x="153" y="71"/>
                    <a:pt x="165" y="70"/>
                    <a:pt x="178" y="68"/>
                  </a:cubicBezTo>
                  <a:cubicBezTo>
                    <a:pt x="179" y="85"/>
                    <a:pt x="180" y="101"/>
                    <a:pt x="181" y="118"/>
                  </a:cubicBezTo>
                  <a:cubicBezTo>
                    <a:pt x="181" y="118"/>
                    <a:pt x="181" y="118"/>
                    <a:pt x="181" y="118"/>
                  </a:cubicBezTo>
                  <a:cubicBezTo>
                    <a:pt x="190" y="119"/>
                    <a:pt x="190" y="119"/>
                    <a:pt x="189" y="111"/>
                  </a:cubicBezTo>
                  <a:cubicBezTo>
                    <a:pt x="189" y="98"/>
                    <a:pt x="188" y="85"/>
                    <a:pt x="187" y="72"/>
                  </a:cubicBezTo>
                  <a:cubicBezTo>
                    <a:pt x="187" y="70"/>
                    <a:pt x="187" y="69"/>
                    <a:pt x="187" y="68"/>
                  </a:cubicBezTo>
                  <a:close/>
                </a:path>
              </a:pathLst>
            </a:custGeom>
            <a:solidFill>
              <a:srgbClr val="FFC000"/>
            </a:solidFill>
            <a:ln>
              <a:noFill/>
            </a:ln>
          </p:spPr>
          <p:txBody>
            <a:bodyPr vert="horz" wrap="square" lIns="91440" tIns="45720" rIns="91440" bIns="45720" numCol="1" anchor="t" anchorCtr="0" compatLnSpc="1">
              <a:prstTxWarp prst="textNoShape">
                <a:avLst/>
              </a:prstTxWarp>
            </a:bodyPr>
            <a:lstStyle/>
            <a:p>
              <a:endParaRPr lang="es-PE">
                <a:cs typeface="B Nazanin" panose="00000700000000000000" pitchFamily="2" charset="-78"/>
              </a:endParaRPr>
            </a:p>
          </p:txBody>
        </p:sp>
        <p:sp>
          <p:nvSpPr>
            <p:cNvPr id="7" name="Freeform 6">
              <a:extLst>
                <a:ext uri="{FF2B5EF4-FFF2-40B4-BE49-F238E27FC236}">
                  <a16:creationId xmlns:a16="http://schemas.microsoft.com/office/drawing/2014/main" id="{532C1C9A-EDFF-45FC-A581-3118FB6C6AB2}"/>
                </a:ext>
              </a:extLst>
            </p:cNvPr>
            <p:cNvSpPr>
              <a:spLocks/>
            </p:cNvSpPr>
            <p:nvPr/>
          </p:nvSpPr>
          <p:spPr bwMode="auto">
            <a:xfrm>
              <a:off x="11461750" y="6291263"/>
              <a:ext cx="461963" cy="198438"/>
            </a:xfrm>
            <a:custGeom>
              <a:avLst/>
              <a:gdLst>
                <a:gd name="T0" fmla="*/ 1 w 320"/>
                <a:gd name="T1" fmla="*/ 138 h 138"/>
                <a:gd name="T2" fmla="*/ 23 w 320"/>
                <a:gd name="T3" fmla="*/ 48 h 138"/>
                <a:gd name="T4" fmla="*/ 63 w 320"/>
                <a:gd name="T5" fmla="*/ 11 h 138"/>
                <a:gd name="T6" fmla="*/ 123 w 320"/>
                <a:gd name="T7" fmla="*/ 8 h 138"/>
                <a:gd name="T8" fmla="*/ 143 w 320"/>
                <a:gd name="T9" fmla="*/ 17 h 138"/>
                <a:gd name="T10" fmla="*/ 185 w 320"/>
                <a:gd name="T11" fmla="*/ 16 h 138"/>
                <a:gd name="T12" fmla="*/ 253 w 320"/>
                <a:gd name="T13" fmla="*/ 7 h 138"/>
                <a:gd name="T14" fmla="*/ 298 w 320"/>
                <a:gd name="T15" fmla="*/ 40 h 138"/>
                <a:gd name="T16" fmla="*/ 320 w 320"/>
                <a:gd name="T17" fmla="*/ 87 h 138"/>
                <a:gd name="T18" fmla="*/ 320 w 320"/>
                <a:gd name="T19" fmla="*/ 88 h 138"/>
                <a:gd name="T20" fmla="*/ 1 w 320"/>
                <a:gd name="T21" fmla="*/ 138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20" h="138">
                  <a:moveTo>
                    <a:pt x="1" y="138"/>
                  </a:moveTo>
                  <a:cubicBezTo>
                    <a:pt x="0" y="106"/>
                    <a:pt x="6" y="76"/>
                    <a:pt x="23" y="48"/>
                  </a:cubicBezTo>
                  <a:cubicBezTo>
                    <a:pt x="33" y="32"/>
                    <a:pt x="45" y="19"/>
                    <a:pt x="63" y="11"/>
                  </a:cubicBezTo>
                  <a:cubicBezTo>
                    <a:pt x="82" y="2"/>
                    <a:pt x="102" y="1"/>
                    <a:pt x="123" y="8"/>
                  </a:cubicBezTo>
                  <a:cubicBezTo>
                    <a:pt x="130" y="10"/>
                    <a:pt x="136" y="14"/>
                    <a:pt x="143" y="17"/>
                  </a:cubicBezTo>
                  <a:cubicBezTo>
                    <a:pt x="157" y="25"/>
                    <a:pt x="171" y="24"/>
                    <a:pt x="185" y="16"/>
                  </a:cubicBezTo>
                  <a:cubicBezTo>
                    <a:pt x="206" y="4"/>
                    <a:pt x="229" y="0"/>
                    <a:pt x="253" y="7"/>
                  </a:cubicBezTo>
                  <a:cubicBezTo>
                    <a:pt x="272" y="12"/>
                    <a:pt x="286" y="24"/>
                    <a:pt x="298" y="40"/>
                  </a:cubicBezTo>
                  <a:cubicBezTo>
                    <a:pt x="308" y="54"/>
                    <a:pt x="316" y="70"/>
                    <a:pt x="320" y="87"/>
                  </a:cubicBezTo>
                  <a:cubicBezTo>
                    <a:pt x="320" y="87"/>
                    <a:pt x="320" y="88"/>
                    <a:pt x="320" y="88"/>
                  </a:cubicBezTo>
                  <a:cubicBezTo>
                    <a:pt x="216" y="119"/>
                    <a:pt x="109" y="133"/>
                    <a:pt x="1" y="138"/>
                  </a:cubicBezTo>
                  <a:close/>
                </a:path>
              </a:pathLst>
            </a:custGeom>
            <a:solidFill>
              <a:srgbClr val="FFC000"/>
            </a:solidFill>
            <a:ln>
              <a:noFill/>
            </a:ln>
          </p:spPr>
          <p:txBody>
            <a:bodyPr vert="horz" wrap="square" lIns="91440" tIns="45720" rIns="91440" bIns="45720" numCol="1" anchor="t" anchorCtr="0" compatLnSpc="1">
              <a:prstTxWarp prst="textNoShape">
                <a:avLst/>
              </a:prstTxWarp>
            </a:bodyPr>
            <a:lstStyle/>
            <a:p>
              <a:endParaRPr lang="es-PE">
                <a:cs typeface="B Nazanin" panose="00000700000000000000" pitchFamily="2" charset="-78"/>
              </a:endParaRPr>
            </a:p>
          </p:txBody>
        </p:sp>
        <p:sp>
          <p:nvSpPr>
            <p:cNvPr id="8" name="Freeform 7">
              <a:extLst>
                <a:ext uri="{FF2B5EF4-FFF2-40B4-BE49-F238E27FC236}">
                  <a16:creationId xmlns:a16="http://schemas.microsoft.com/office/drawing/2014/main" id="{D006D155-B79B-4E79-943F-808E7494557C}"/>
                </a:ext>
              </a:extLst>
            </p:cNvPr>
            <p:cNvSpPr>
              <a:spLocks/>
            </p:cNvSpPr>
            <p:nvPr/>
          </p:nvSpPr>
          <p:spPr bwMode="auto">
            <a:xfrm>
              <a:off x="11503025" y="6099175"/>
              <a:ext cx="192088" cy="190500"/>
            </a:xfrm>
            <a:custGeom>
              <a:avLst/>
              <a:gdLst>
                <a:gd name="T0" fmla="*/ 115 w 134"/>
                <a:gd name="T1" fmla="*/ 123 h 132"/>
                <a:gd name="T2" fmla="*/ 43 w 134"/>
                <a:gd name="T3" fmla="*/ 32 h 132"/>
                <a:gd name="T4" fmla="*/ 42 w 134"/>
                <a:gd name="T5" fmla="*/ 33 h 132"/>
                <a:gd name="T6" fmla="*/ 49 w 134"/>
                <a:gd name="T7" fmla="*/ 38 h 132"/>
                <a:gd name="T8" fmla="*/ 56 w 134"/>
                <a:gd name="T9" fmla="*/ 43 h 132"/>
                <a:gd name="T10" fmla="*/ 101 w 134"/>
                <a:gd name="T11" fmla="*/ 107 h 132"/>
                <a:gd name="T12" fmla="*/ 103 w 134"/>
                <a:gd name="T13" fmla="*/ 120 h 132"/>
                <a:gd name="T14" fmla="*/ 95 w 134"/>
                <a:gd name="T15" fmla="*/ 131 h 132"/>
                <a:gd name="T16" fmla="*/ 68 w 134"/>
                <a:gd name="T17" fmla="*/ 128 h 132"/>
                <a:gd name="T18" fmla="*/ 18 w 134"/>
                <a:gd name="T19" fmla="*/ 84 h 132"/>
                <a:gd name="T20" fmla="*/ 2 w 134"/>
                <a:gd name="T21" fmla="*/ 28 h 132"/>
                <a:gd name="T22" fmla="*/ 1 w 134"/>
                <a:gd name="T23" fmla="*/ 12 h 132"/>
                <a:gd name="T24" fmla="*/ 12 w 134"/>
                <a:gd name="T25" fmla="*/ 1 h 132"/>
                <a:gd name="T26" fmla="*/ 71 w 134"/>
                <a:gd name="T27" fmla="*/ 14 h 132"/>
                <a:gd name="T28" fmla="*/ 110 w 134"/>
                <a:gd name="T29" fmla="*/ 37 h 132"/>
                <a:gd name="T30" fmla="*/ 132 w 134"/>
                <a:gd name="T31" fmla="*/ 81 h 132"/>
                <a:gd name="T32" fmla="*/ 120 w 134"/>
                <a:gd name="T33" fmla="*/ 119 h 132"/>
                <a:gd name="T34" fmla="*/ 115 w 134"/>
                <a:gd name="T35" fmla="*/ 123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34" h="132">
                  <a:moveTo>
                    <a:pt x="115" y="123"/>
                  </a:moveTo>
                  <a:cubicBezTo>
                    <a:pt x="103" y="83"/>
                    <a:pt x="81" y="51"/>
                    <a:pt x="43" y="32"/>
                  </a:cubicBezTo>
                  <a:cubicBezTo>
                    <a:pt x="43" y="32"/>
                    <a:pt x="43" y="32"/>
                    <a:pt x="42" y="33"/>
                  </a:cubicBezTo>
                  <a:cubicBezTo>
                    <a:pt x="45" y="34"/>
                    <a:pt x="47" y="36"/>
                    <a:pt x="49" y="38"/>
                  </a:cubicBezTo>
                  <a:cubicBezTo>
                    <a:pt x="52" y="39"/>
                    <a:pt x="54" y="41"/>
                    <a:pt x="56" y="43"/>
                  </a:cubicBezTo>
                  <a:cubicBezTo>
                    <a:pt x="77" y="60"/>
                    <a:pt x="93" y="81"/>
                    <a:pt x="101" y="107"/>
                  </a:cubicBezTo>
                  <a:cubicBezTo>
                    <a:pt x="102" y="112"/>
                    <a:pt x="103" y="116"/>
                    <a:pt x="103" y="120"/>
                  </a:cubicBezTo>
                  <a:cubicBezTo>
                    <a:pt x="104" y="127"/>
                    <a:pt x="101" y="130"/>
                    <a:pt x="95" y="131"/>
                  </a:cubicBezTo>
                  <a:cubicBezTo>
                    <a:pt x="85" y="132"/>
                    <a:pt x="76" y="131"/>
                    <a:pt x="68" y="128"/>
                  </a:cubicBezTo>
                  <a:cubicBezTo>
                    <a:pt x="46" y="119"/>
                    <a:pt x="29" y="105"/>
                    <a:pt x="18" y="84"/>
                  </a:cubicBezTo>
                  <a:cubicBezTo>
                    <a:pt x="10" y="66"/>
                    <a:pt x="5" y="47"/>
                    <a:pt x="2" y="28"/>
                  </a:cubicBezTo>
                  <a:cubicBezTo>
                    <a:pt x="2" y="23"/>
                    <a:pt x="1" y="17"/>
                    <a:pt x="1" y="12"/>
                  </a:cubicBezTo>
                  <a:cubicBezTo>
                    <a:pt x="0" y="4"/>
                    <a:pt x="4" y="0"/>
                    <a:pt x="12" y="1"/>
                  </a:cubicBezTo>
                  <a:cubicBezTo>
                    <a:pt x="32" y="4"/>
                    <a:pt x="52" y="7"/>
                    <a:pt x="71" y="14"/>
                  </a:cubicBezTo>
                  <a:cubicBezTo>
                    <a:pt x="85" y="19"/>
                    <a:pt x="99" y="26"/>
                    <a:pt x="110" y="37"/>
                  </a:cubicBezTo>
                  <a:cubicBezTo>
                    <a:pt x="121" y="50"/>
                    <a:pt x="130" y="64"/>
                    <a:pt x="132" y="81"/>
                  </a:cubicBezTo>
                  <a:cubicBezTo>
                    <a:pt x="134" y="96"/>
                    <a:pt x="130" y="109"/>
                    <a:pt x="120" y="119"/>
                  </a:cubicBezTo>
                  <a:cubicBezTo>
                    <a:pt x="119" y="121"/>
                    <a:pt x="117" y="122"/>
                    <a:pt x="115" y="123"/>
                  </a:cubicBezTo>
                  <a:close/>
                </a:path>
              </a:pathLst>
            </a:custGeom>
            <a:solidFill>
              <a:srgbClr val="FFC000"/>
            </a:solidFill>
            <a:ln>
              <a:noFill/>
            </a:ln>
          </p:spPr>
          <p:txBody>
            <a:bodyPr vert="horz" wrap="square" lIns="91440" tIns="45720" rIns="91440" bIns="45720" numCol="1" anchor="t" anchorCtr="0" compatLnSpc="1">
              <a:prstTxWarp prst="textNoShape">
                <a:avLst/>
              </a:prstTxWarp>
            </a:bodyPr>
            <a:lstStyle/>
            <a:p>
              <a:endParaRPr lang="es-PE">
                <a:cs typeface="B Nazanin" panose="00000700000000000000" pitchFamily="2" charset="-78"/>
              </a:endParaRPr>
            </a:p>
          </p:txBody>
        </p:sp>
        <p:sp>
          <p:nvSpPr>
            <p:cNvPr id="9" name="Freeform 8">
              <a:extLst>
                <a:ext uri="{FF2B5EF4-FFF2-40B4-BE49-F238E27FC236}">
                  <a16:creationId xmlns:a16="http://schemas.microsoft.com/office/drawing/2014/main" id="{78F87FE6-F877-45B5-B691-98AAFC6EEC51}"/>
                </a:ext>
              </a:extLst>
            </p:cNvPr>
            <p:cNvSpPr>
              <a:spLocks/>
            </p:cNvSpPr>
            <p:nvPr/>
          </p:nvSpPr>
          <p:spPr bwMode="auto">
            <a:xfrm>
              <a:off x="11299825" y="6316663"/>
              <a:ext cx="171450" cy="177800"/>
            </a:xfrm>
            <a:custGeom>
              <a:avLst/>
              <a:gdLst>
                <a:gd name="T0" fmla="*/ 119 w 119"/>
                <a:gd name="T1" fmla="*/ 44 h 123"/>
                <a:gd name="T2" fmla="*/ 105 w 119"/>
                <a:gd name="T3" fmla="*/ 121 h 123"/>
                <a:gd name="T4" fmla="*/ 97 w 119"/>
                <a:gd name="T5" fmla="*/ 121 h 123"/>
                <a:gd name="T6" fmla="*/ 58 w 119"/>
                <a:gd name="T7" fmla="*/ 123 h 123"/>
                <a:gd name="T8" fmla="*/ 49 w 119"/>
                <a:gd name="T9" fmla="*/ 122 h 123"/>
                <a:gd name="T10" fmla="*/ 6 w 119"/>
                <a:gd name="T11" fmla="*/ 101 h 123"/>
                <a:gd name="T12" fmla="*/ 4 w 119"/>
                <a:gd name="T13" fmla="*/ 98 h 123"/>
                <a:gd name="T14" fmla="*/ 0 w 119"/>
                <a:gd name="T15" fmla="*/ 2 h 123"/>
                <a:gd name="T16" fmla="*/ 0 w 119"/>
                <a:gd name="T17" fmla="*/ 0 h 123"/>
                <a:gd name="T18" fmla="*/ 119 w 119"/>
                <a:gd name="T19" fmla="*/ 44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9" h="123">
                  <a:moveTo>
                    <a:pt x="119" y="44"/>
                  </a:moveTo>
                  <a:cubicBezTo>
                    <a:pt x="108" y="68"/>
                    <a:pt x="104" y="94"/>
                    <a:pt x="105" y="121"/>
                  </a:cubicBezTo>
                  <a:cubicBezTo>
                    <a:pt x="102" y="121"/>
                    <a:pt x="100" y="121"/>
                    <a:pt x="97" y="121"/>
                  </a:cubicBezTo>
                  <a:cubicBezTo>
                    <a:pt x="84" y="122"/>
                    <a:pt x="71" y="123"/>
                    <a:pt x="58" y="123"/>
                  </a:cubicBezTo>
                  <a:cubicBezTo>
                    <a:pt x="55" y="123"/>
                    <a:pt x="52" y="123"/>
                    <a:pt x="49" y="122"/>
                  </a:cubicBezTo>
                  <a:cubicBezTo>
                    <a:pt x="35" y="115"/>
                    <a:pt x="20" y="108"/>
                    <a:pt x="6" y="101"/>
                  </a:cubicBezTo>
                  <a:cubicBezTo>
                    <a:pt x="5" y="101"/>
                    <a:pt x="4" y="99"/>
                    <a:pt x="4" y="98"/>
                  </a:cubicBezTo>
                  <a:cubicBezTo>
                    <a:pt x="2" y="66"/>
                    <a:pt x="1" y="34"/>
                    <a:pt x="0" y="2"/>
                  </a:cubicBezTo>
                  <a:cubicBezTo>
                    <a:pt x="0" y="1"/>
                    <a:pt x="0" y="1"/>
                    <a:pt x="0" y="0"/>
                  </a:cubicBezTo>
                  <a:cubicBezTo>
                    <a:pt x="39" y="15"/>
                    <a:pt x="78" y="32"/>
                    <a:pt x="119" y="44"/>
                  </a:cubicBezTo>
                  <a:close/>
                </a:path>
              </a:pathLst>
            </a:custGeom>
            <a:solidFill>
              <a:srgbClr val="FFC000"/>
            </a:solidFill>
            <a:ln>
              <a:noFill/>
            </a:ln>
          </p:spPr>
          <p:txBody>
            <a:bodyPr vert="horz" wrap="square" lIns="91440" tIns="45720" rIns="91440" bIns="45720" numCol="1" anchor="t" anchorCtr="0" compatLnSpc="1">
              <a:prstTxWarp prst="textNoShape">
                <a:avLst/>
              </a:prstTxWarp>
            </a:bodyPr>
            <a:lstStyle/>
            <a:p>
              <a:endParaRPr lang="es-PE">
                <a:cs typeface="B Nazanin" panose="00000700000000000000" pitchFamily="2" charset="-78"/>
              </a:endParaRPr>
            </a:p>
          </p:txBody>
        </p:sp>
        <p:sp>
          <p:nvSpPr>
            <p:cNvPr id="10" name="Freeform 9">
              <a:extLst>
                <a:ext uri="{FF2B5EF4-FFF2-40B4-BE49-F238E27FC236}">
                  <a16:creationId xmlns:a16="http://schemas.microsoft.com/office/drawing/2014/main" id="{42A0C6FF-9575-46E9-BAD0-E1E5609C04EF}"/>
                </a:ext>
              </a:extLst>
            </p:cNvPr>
            <p:cNvSpPr>
              <a:spLocks/>
            </p:cNvSpPr>
            <p:nvPr/>
          </p:nvSpPr>
          <p:spPr bwMode="auto">
            <a:xfrm>
              <a:off x="11547475" y="6621463"/>
              <a:ext cx="342900" cy="95250"/>
            </a:xfrm>
            <a:custGeom>
              <a:avLst/>
              <a:gdLst>
                <a:gd name="T0" fmla="*/ 238 w 238"/>
                <a:gd name="T1" fmla="*/ 1 h 66"/>
                <a:gd name="T2" fmla="*/ 225 w 238"/>
                <a:gd name="T3" fmla="*/ 18 h 66"/>
                <a:gd name="T4" fmla="*/ 177 w 238"/>
                <a:gd name="T5" fmla="*/ 54 h 66"/>
                <a:gd name="T6" fmla="*/ 142 w 238"/>
                <a:gd name="T7" fmla="*/ 64 h 66"/>
                <a:gd name="T8" fmla="*/ 109 w 238"/>
                <a:gd name="T9" fmla="*/ 53 h 66"/>
                <a:gd name="T10" fmla="*/ 101 w 238"/>
                <a:gd name="T11" fmla="*/ 53 h 66"/>
                <a:gd name="T12" fmla="*/ 47 w 238"/>
                <a:gd name="T13" fmla="*/ 60 h 66"/>
                <a:gd name="T14" fmla="*/ 1 w 238"/>
                <a:gd name="T15" fmla="*/ 35 h 66"/>
                <a:gd name="T16" fmla="*/ 0 w 238"/>
                <a:gd name="T17" fmla="*/ 33 h 66"/>
                <a:gd name="T18" fmla="*/ 238 w 238"/>
                <a:gd name="T19" fmla="*/ 0 h 66"/>
                <a:gd name="T20" fmla="*/ 238 w 238"/>
                <a:gd name="T21" fmla="*/ 1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8" h="66">
                  <a:moveTo>
                    <a:pt x="238" y="1"/>
                  </a:moveTo>
                  <a:cubicBezTo>
                    <a:pt x="234" y="7"/>
                    <a:pt x="230" y="12"/>
                    <a:pt x="225" y="18"/>
                  </a:cubicBezTo>
                  <a:cubicBezTo>
                    <a:pt x="211" y="33"/>
                    <a:pt x="195" y="45"/>
                    <a:pt x="177" y="54"/>
                  </a:cubicBezTo>
                  <a:cubicBezTo>
                    <a:pt x="166" y="59"/>
                    <a:pt x="155" y="63"/>
                    <a:pt x="142" y="64"/>
                  </a:cubicBezTo>
                  <a:cubicBezTo>
                    <a:pt x="130" y="64"/>
                    <a:pt x="119" y="60"/>
                    <a:pt x="109" y="53"/>
                  </a:cubicBezTo>
                  <a:cubicBezTo>
                    <a:pt x="106" y="52"/>
                    <a:pt x="104" y="51"/>
                    <a:pt x="101" y="53"/>
                  </a:cubicBezTo>
                  <a:cubicBezTo>
                    <a:pt x="84" y="65"/>
                    <a:pt x="66" y="66"/>
                    <a:pt x="47" y="60"/>
                  </a:cubicBezTo>
                  <a:cubicBezTo>
                    <a:pt x="30" y="55"/>
                    <a:pt x="15" y="46"/>
                    <a:pt x="1" y="35"/>
                  </a:cubicBezTo>
                  <a:cubicBezTo>
                    <a:pt x="1" y="34"/>
                    <a:pt x="1" y="34"/>
                    <a:pt x="0" y="33"/>
                  </a:cubicBezTo>
                  <a:cubicBezTo>
                    <a:pt x="81" y="29"/>
                    <a:pt x="160" y="21"/>
                    <a:pt x="238" y="0"/>
                  </a:cubicBezTo>
                  <a:cubicBezTo>
                    <a:pt x="238" y="0"/>
                    <a:pt x="238" y="1"/>
                    <a:pt x="238" y="1"/>
                  </a:cubicBezTo>
                  <a:close/>
                </a:path>
              </a:pathLst>
            </a:custGeom>
            <a:solidFill>
              <a:srgbClr val="FFC000"/>
            </a:solidFill>
            <a:ln>
              <a:noFill/>
            </a:ln>
          </p:spPr>
          <p:txBody>
            <a:bodyPr vert="horz" wrap="square" lIns="91440" tIns="45720" rIns="91440" bIns="45720" numCol="1" anchor="t" anchorCtr="0" compatLnSpc="1">
              <a:prstTxWarp prst="textNoShape">
                <a:avLst/>
              </a:prstTxWarp>
            </a:bodyPr>
            <a:lstStyle/>
            <a:p>
              <a:endParaRPr lang="es-PE">
                <a:cs typeface="B Nazanin" panose="00000700000000000000" pitchFamily="2" charset="-78"/>
              </a:endParaRPr>
            </a:p>
          </p:txBody>
        </p:sp>
        <p:sp>
          <p:nvSpPr>
            <p:cNvPr id="11" name="Freeform 10">
              <a:extLst>
                <a:ext uri="{FF2B5EF4-FFF2-40B4-BE49-F238E27FC236}">
                  <a16:creationId xmlns:a16="http://schemas.microsoft.com/office/drawing/2014/main" id="{DE7A606F-7DAA-4F50-ADAA-7F8A7E518F0B}"/>
                </a:ext>
              </a:extLst>
            </p:cNvPr>
            <p:cNvSpPr>
              <a:spLocks/>
            </p:cNvSpPr>
            <p:nvPr/>
          </p:nvSpPr>
          <p:spPr bwMode="auto">
            <a:xfrm>
              <a:off x="11904663" y="6340475"/>
              <a:ext cx="119063" cy="76200"/>
            </a:xfrm>
            <a:custGeom>
              <a:avLst/>
              <a:gdLst>
                <a:gd name="T0" fmla="*/ 0 w 83"/>
                <a:gd name="T1" fmla="*/ 3 h 53"/>
                <a:gd name="T2" fmla="*/ 11 w 83"/>
                <a:gd name="T3" fmla="*/ 2 h 53"/>
                <a:gd name="T4" fmla="*/ 60 w 83"/>
                <a:gd name="T5" fmla="*/ 4 h 53"/>
                <a:gd name="T6" fmla="*/ 76 w 83"/>
                <a:gd name="T7" fmla="*/ 12 h 53"/>
                <a:gd name="T8" fmla="*/ 75 w 83"/>
                <a:gd name="T9" fmla="*/ 31 h 53"/>
                <a:gd name="T10" fmla="*/ 39 w 83"/>
                <a:gd name="T11" fmla="*/ 48 h 53"/>
                <a:gd name="T12" fmla="*/ 22 w 83"/>
                <a:gd name="T13" fmla="*/ 53 h 53"/>
                <a:gd name="T14" fmla="*/ 0 w 83"/>
                <a:gd name="T15" fmla="*/ 3 h 5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3" h="53">
                  <a:moveTo>
                    <a:pt x="0" y="3"/>
                  </a:moveTo>
                  <a:cubicBezTo>
                    <a:pt x="4" y="2"/>
                    <a:pt x="7" y="2"/>
                    <a:pt x="11" y="2"/>
                  </a:cubicBezTo>
                  <a:cubicBezTo>
                    <a:pt x="27" y="1"/>
                    <a:pt x="44" y="0"/>
                    <a:pt x="60" y="4"/>
                  </a:cubicBezTo>
                  <a:cubicBezTo>
                    <a:pt x="66" y="6"/>
                    <a:pt x="71" y="8"/>
                    <a:pt x="76" y="12"/>
                  </a:cubicBezTo>
                  <a:cubicBezTo>
                    <a:pt x="83" y="18"/>
                    <a:pt x="83" y="26"/>
                    <a:pt x="75" y="31"/>
                  </a:cubicBezTo>
                  <a:cubicBezTo>
                    <a:pt x="64" y="39"/>
                    <a:pt x="52" y="43"/>
                    <a:pt x="39" y="48"/>
                  </a:cubicBezTo>
                  <a:cubicBezTo>
                    <a:pt x="34" y="49"/>
                    <a:pt x="28" y="51"/>
                    <a:pt x="22" y="53"/>
                  </a:cubicBezTo>
                  <a:cubicBezTo>
                    <a:pt x="18" y="35"/>
                    <a:pt x="11" y="18"/>
                    <a:pt x="0" y="3"/>
                  </a:cubicBezTo>
                  <a:close/>
                </a:path>
              </a:pathLst>
            </a:custGeom>
            <a:solidFill>
              <a:srgbClr val="FFC000"/>
            </a:solidFill>
            <a:ln>
              <a:noFill/>
            </a:ln>
          </p:spPr>
          <p:txBody>
            <a:bodyPr vert="horz" wrap="square" lIns="91440" tIns="45720" rIns="91440" bIns="45720" numCol="1" anchor="t" anchorCtr="0" compatLnSpc="1">
              <a:prstTxWarp prst="textNoShape">
                <a:avLst/>
              </a:prstTxWarp>
            </a:bodyPr>
            <a:lstStyle/>
            <a:p>
              <a:endParaRPr lang="es-PE">
                <a:cs typeface="B Nazanin" panose="00000700000000000000" pitchFamily="2" charset="-78"/>
              </a:endParaRPr>
            </a:p>
          </p:txBody>
        </p:sp>
        <p:sp>
          <p:nvSpPr>
            <p:cNvPr id="12" name="Freeform 11">
              <a:extLst>
                <a:ext uri="{FF2B5EF4-FFF2-40B4-BE49-F238E27FC236}">
                  <a16:creationId xmlns:a16="http://schemas.microsoft.com/office/drawing/2014/main" id="{CEE0A8D8-8EF2-4355-9E1F-75CBA9EA8404}"/>
                </a:ext>
              </a:extLst>
            </p:cNvPr>
            <p:cNvSpPr>
              <a:spLocks/>
            </p:cNvSpPr>
            <p:nvPr/>
          </p:nvSpPr>
          <p:spPr bwMode="auto">
            <a:xfrm>
              <a:off x="11690350" y="6176963"/>
              <a:ext cx="82550" cy="134938"/>
            </a:xfrm>
            <a:custGeom>
              <a:avLst/>
              <a:gdLst>
                <a:gd name="T0" fmla="*/ 1 w 58"/>
                <a:gd name="T1" fmla="*/ 87 h 93"/>
                <a:gd name="T2" fmla="*/ 20 w 58"/>
                <a:gd name="T3" fmla="*/ 33 h 93"/>
                <a:gd name="T4" fmla="*/ 37 w 58"/>
                <a:gd name="T5" fmla="*/ 9 h 93"/>
                <a:gd name="T6" fmla="*/ 39 w 58"/>
                <a:gd name="T7" fmla="*/ 4 h 93"/>
                <a:gd name="T8" fmla="*/ 46 w 58"/>
                <a:gd name="T9" fmla="*/ 0 h 93"/>
                <a:gd name="T10" fmla="*/ 52 w 58"/>
                <a:gd name="T11" fmla="*/ 2 h 93"/>
                <a:gd name="T12" fmla="*/ 56 w 58"/>
                <a:gd name="T13" fmla="*/ 10 h 93"/>
                <a:gd name="T14" fmla="*/ 46 w 58"/>
                <a:gd name="T15" fmla="*/ 30 h 93"/>
                <a:gd name="T16" fmla="*/ 27 w 58"/>
                <a:gd name="T17" fmla="*/ 57 h 93"/>
                <a:gd name="T18" fmla="*/ 19 w 58"/>
                <a:gd name="T19" fmla="*/ 86 h 93"/>
                <a:gd name="T20" fmla="*/ 16 w 58"/>
                <a:gd name="T21" fmla="*/ 91 h 93"/>
                <a:gd name="T22" fmla="*/ 6 w 58"/>
                <a:gd name="T23" fmla="*/ 92 h 93"/>
                <a:gd name="T24" fmla="*/ 1 w 58"/>
                <a:gd name="T25" fmla="*/ 87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8" h="93">
                  <a:moveTo>
                    <a:pt x="1" y="87"/>
                  </a:moveTo>
                  <a:cubicBezTo>
                    <a:pt x="0" y="67"/>
                    <a:pt x="8" y="49"/>
                    <a:pt x="20" y="33"/>
                  </a:cubicBezTo>
                  <a:cubicBezTo>
                    <a:pt x="26" y="25"/>
                    <a:pt x="31" y="17"/>
                    <a:pt x="37" y="9"/>
                  </a:cubicBezTo>
                  <a:cubicBezTo>
                    <a:pt x="38" y="8"/>
                    <a:pt x="39" y="6"/>
                    <a:pt x="39" y="4"/>
                  </a:cubicBezTo>
                  <a:cubicBezTo>
                    <a:pt x="41" y="1"/>
                    <a:pt x="43" y="0"/>
                    <a:pt x="46" y="0"/>
                  </a:cubicBezTo>
                  <a:cubicBezTo>
                    <a:pt x="48" y="1"/>
                    <a:pt x="50" y="1"/>
                    <a:pt x="52" y="2"/>
                  </a:cubicBezTo>
                  <a:cubicBezTo>
                    <a:pt x="56" y="3"/>
                    <a:pt x="58" y="6"/>
                    <a:pt x="56" y="10"/>
                  </a:cubicBezTo>
                  <a:cubicBezTo>
                    <a:pt x="53" y="17"/>
                    <a:pt x="50" y="23"/>
                    <a:pt x="46" y="30"/>
                  </a:cubicBezTo>
                  <a:cubicBezTo>
                    <a:pt x="40" y="39"/>
                    <a:pt x="33" y="48"/>
                    <a:pt x="27" y="57"/>
                  </a:cubicBezTo>
                  <a:cubicBezTo>
                    <a:pt x="21" y="66"/>
                    <a:pt x="19" y="76"/>
                    <a:pt x="19" y="86"/>
                  </a:cubicBezTo>
                  <a:cubicBezTo>
                    <a:pt x="19" y="89"/>
                    <a:pt x="18" y="90"/>
                    <a:pt x="16" y="91"/>
                  </a:cubicBezTo>
                  <a:cubicBezTo>
                    <a:pt x="12" y="91"/>
                    <a:pt x="9" y="92"/>
                    <a:pt x="6" y="92"/>
                  </a:cubicBezTo>
                  <a:cubicBezTo>
                    <a:pt x="0" y="93"/>
                    <a:pt x="0" y="93"/>
                    <a:pt x="1" y="87"/>
                  </a:cubicBezTo>
                  <a:close/>
                </a:path>
              </a:pathLst>
            </a:custGeom>
            <a:solidFill>
              <a:srgbClr val="FFC000"/>
            </a:solidFill>
            <a:ln>
              <a:noFill/>
            </a:ln>
          </p:spPr>
          <p:txBody>
            <a:bodyPr vert="horz" wrap="square" lIns="91440" tIns="45720" rIns="91440" bIns="45720" numCol="1" anchor="t" anchorCtr="0" compatLnSpc="1">
              <a:prstTxWarp prst="textNoShape">
                <a:avLst/>
              </a:prstTxWarp>
            </a:bodyPr>
            <a:lstStyle/>
            <a:p>
              <a:endParaRPr lang="es-PE">
                <a:cs typeface="B Nazanin" panose="00000700000000000000" pitchFamily="2" charset="-78"/>
              </a:endParaRPr>
            </a:p>
          </p:txBody>
        </p:sp>
      </p:grpSp>
      <p:grpSp>
        <p:nvGrpSpPr>
          <p:cNvPr id="13" name="Grupo 12">
            <a:extLst>
              <a:ext uri="{FF2B5EF4-FFF2-40B4-BE49-F238E27FC236}">
                <a16:creationId xmlns:a16="http://schemas.microsoft.com/office/drawing/2014/main" id="{D52F0796-FB2E-4B7D-ACE0-9A961A785BA3}"/>
              </a:ext>
            </a:extLst>
          </p:cNvPr>
          <p:cNvGrpSpPr/>
          <p:nvPr/>
        </p:nvGrpSpPr>
        <p:grpSpPr>
          <a:xfrm rot="10800000">
            <a:off x="120811" y="6612571"/>
            <a:ext cx="11775915" cy="145782"/>
            <a:chOff x="120811" y="6612571"/>
            <a:chExt cx="11775915" cy="145782"/>
          </a:xfrm>
        </p:grpSpPr>
        <p:cxnSp>
          <p:nvCxnSpPr>
            <p:cNvPr id="14" name="Conector recto 13">
              <a:extLst>
                <a:ext uri="{FF2B5EF4-FFF2-40B4-BE49-F238E27FC236}">
                  <a16:creationId xmlns:a16="http://schemas.microsoft.com/office/drawing/2014/main" id="{78BA141F-840C-4FF3-B4FD-D49A9E4C0976}"/>
                </a:ext>
              </a:extLst>
            </p:cNvPr>
            <p:cNvCxnSpPr>
              <a:cxnSpLocks/>
            </p:cNvCxnSpPr>
            <p:nvPr/>
          </p:nvCxnSpPr>
          <p:spPr>
            <a:xfrm>
              <a:off x="6550702" y="6672530"/>
              <a:ext cx="5346024" cy="0"/>
            </a:xfrm>
            <a:prstGeom prst="line">
              <a:avLst/>
            </a:prstGeom>
            <a:ln w="28575">
              <a:solidFill>
                <a:schemeClr val="accent3">
                  <a:lumMod val="75000"/>
                </a:schemeClr>
              </a:solidFill>
              <a:prstDash val="dash"/>
            </a:ln>
          </p:spPr>
          <p:style>
            <a:lnRef idx="1">
              <a:schemeClr val="accent1"/>
            </a:lnRef>
            <a:fillRef idx="0">
              <a:schemeClr val="accent1"/>
            </a:fillRef>
            <a:effectRef idx="0">
              <a:schemeClr val="accent1"/>
            </a:effectRef>
            <a:fontRef idx="minor">
              <a:schemeClr val="tx1"/>
            </a:fontRef>
          </p:style>
        </p:cxnSp>
        <p:sp>
          <p:nvSpPr>
            <p:cNvPr id="15" name="Rectángulo 14">
              <a:extLst>
                <a:ext uri="{FF2B5EF4-FFF2-40B4-BE49-F238E27FC236}">
                  <a16:creationId xmlns:a16="http://schemas.microsoft.com/office/drawing/2014/main" id="{4DE7EF48-C873-47C3-B061-D83ABFEC8EB1}"/>
                </a:ext>
              </a:extLst>
            </p:cNvPr>
            <p:cNvSpPr/>
            <p:nvPr/>
          </p:nvSpPr>
          <p:spPr>
            <a:xfrm>
              <a:off x="120811" y="6612571"/>
              <a:ext cx="7224369" cy="145782"/>
            </a:xfrm>
            <a:prstGeom prst="rect">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PE">
                <a:cs typeface="B Nazanin" panose="00000700000000000000" pitchFamily="2" charset="-78"/>
              </a:endParaRPr>
            </a:p>
          </p:txBody>
        </p:sp>
      </p:grpSp>
    </p:spTree>
    <p:extLst>
      <p:ext uri="{BB962C8B-B14F-4D97-AF65-F5344CB8AC3E}">
        <p14:creationId xmlns:p14="http://schemas.microsoft.com/office/powerpoint/2010/main" val="4157788945"/>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71034471-4142-4475-AC0C-A98CB52551C9}"/>
              </a:ext>
            </a:extLst>
          </p:cNvPr>
          <p:cNvSpPr txBox="1"/>
          <p:nvPr/>
        </p:nvSpPr>
        <p:spPr>
          <a:xfrm>
            <a:off x="3247918" y="518063"/>
            <a:ext cx="5251442" cy="1384995"/>
          </a:xfrm>
          <a:prstGeom prst="rect">
            <a:avLst/>
          </a:prstGeom>
          <a:noFill/>
        </p:spPr>
        <p:txBody>
          <a:bodyPr wrap="square" rtlCol="0">
            <a:spAutoFit/>
          </a:bodyPr>
          <a:lstStyle/>
          <a:p>
            <a:pPr algn="just" rtl="1"/>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 آسان برای تغییر رنگ، عکس و متن. من امیدوارم و معتقدم که این الگو زمان، پول و اعتبار شما را جلب کند. شما به سادگی می توانید مخاطبان خود را تحت تاثیر قرار دهید و به ارائه های خود جذابیت و زیبایی بی نظیری اضافه کنید. آسان برای تغییر رنگ، عکس و متن. آسان برای تغییر رنگ، عکس و متن. من امیدوارم و معتقدم که این الگو زمان، پول و اعتبار شما را جلب کند.</a:t>
            </a:r>
          </a:p>
          <a:p>
            <a:pPr algn="just" rtl="1"/>
            <a:endParaRPr lang="ko-KR" altLang="en-US" sz="1200" dirty="0">
              <a:solidFill>
                <a:schemeClr val="tx1">
                  <a:lumMod val="75000"/>
                  <a:lumOff val="25000"/>
                </a:schemeClr>
              </a:solidFill>
              <a:cs typeface="B Nazanin" panose="00000700000000000000" pitchFamily="2" charset="-78"/>
            </a:endParaRPr>
          </a:p>
        </p:txBody>
      </p:sp>
      <p:sp>
        <p:nvSpPr>
          <p:cNvPr id="3" name="TextBox 2">
            <a:extLst>
              <a:ext uri="{FF2B5EF4-FFF2-40B4-BE49-F238E27FC236}">
                <a16:creationId xmlns:a16="http://schemas.microsoft.com/office/drawing/2014/main" id="{1BD72C45-785B-449F-8456-359A81AD6C58}"/>
              </a:ext>
            </a:extLst>
          </p:cNvPr>
          <p:cNvSpPr txBox="1"/>
          <p:nvPr/>
        </p:nvSpPr>
        <p:spPr>
          <a:xfrm>
            <a:off x="1881292" y="1813463"/>
            <a:ext cx="6618068" cy="1384995"/>
          </a:xfrm>
          <a:prstGeom prst="rect">
            <a:avLst/>
          </a:prstGeom>
          <a:noFill/>
        </p:spPr>
        <p:txBody>
          <a:bodyPr wrap="square" rtlCol="0">
            <a:spAutoFit/>
          </a:bodyPr>
          <a:lstStyle/>
          <a:p>
            <a:pPr algn="just" rtl="1"/>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 آسان برای تغییر رنگ، عکس و متن. من امیدوارم و معتقدم که این الگو زمان، پول و اعتبار شما را جلب کند. شما به سادگی می توانید مخاطبان خود را تحت تاثیر قرار دهید و به ارائه های خود جذابیت و زیبایی بی نظیری اضافه کنید.</a:t>
            </a:r>
          </a:p>
          <a:p>
            <a:pPr algn="just" rtl="1"/>
            <a:endParaRPr lang="en-US" altLang="ko-KR" sz="1200" dirty="0">
              <a:solidFill>
                <a:schemeClr val="tx1">
                  <a:lumMod val="75000"/>
                  <a:lumOff val="25000"/>
                </a:schemeClr>
              </a:solidFill>
              <a:cs typeface="B Nazanin" panose="00000700000000000000" pitchFamily="2" charset="-78"/>
            </a:endParaRPr>
          </a:p>
          <a:p>
            <a:pPr algn="just" rtl="1"/>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 آسان برای تغییر رنگ، عکس و متن. من امیدوارم و معتقدم که این الگو زمان، پول و اعتبار شما را جلب کند. شما به سادگی می توانید مخاطبان خود را تحت تاثیر قرار دهید و به ارائه های خود جذابیت و زیبایی بی نظیری اضافه کنید.</a:t>
            </a:r>
          </a:p>
        </p:txBody>
      </p:sp>
      <p:sp>
        <p:nvSpPr>
          <p:cNvPr id="4" name="TextBox 3">
            <a:extLst>
              <a:ext uri="{FF2B5EF4-FFF2-40B4-BE49-F238E27FC236}">
                <a16:creationId xmlns:a16="http://schemas.microsoft.com/office/drawing/2014/main" id="{95376912-EB11-4E34-9662-83C9D96B1082}"/>
              </a:ext>
            </a:extLst>
          </p:cNvPr>
          <p:cNvSpPr txBox="1"/>
          <p:nvPr/>
        </p:nvSpPr>
        <p:spPr>
          <a:xfrm>
            <a:off x="1881292" y="3474878"/>
            <a:ext cx="5251442" cy="1200329"/>
          </a:xfrm>
          <a:prstGeom prst="rect">
            <a:avLst/>
          </a:prstGeom>
          <a:noFill/>
        </p:spPr>
        <p:txBody>
          <a:bodyPr wrap="square" rtlCol="0">
            <a:spAutoFit/>
          </a:bodyPr>
          <a:lstStyle/>
          <a:p>
            <a:pPr algn="just" rtl="1"/>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 آسان برای تغییر رنگ، عکس و متن. من امیدوارم و معتقدم که این الگو زمان، پول و اعتبار شما را جلب کند. شما به سادگی می توانید مخاطبان خود را تحت تاثیر قرار دهید و به ارائه های خود جذابیت و زیبایی بی نظیری اضافه کنید. آسان برای تغییر رنگ، عکس و متن. آسان برای تغییر رنگ، عکس و متن. من امیدوارم و معتقدم که این الگو زمان، پول و اعتبار شما را جلب کند.</a:t>
            </a:r>
            <a:endParaRPr lang="ko-KR" altLang="en-US" sz="1200" dirty="0">
              <a:solidFill>
                <a:schemeClr val="tx1">
                  <a:lumMod val="75000"/>
                  <a:lumOff val="25000"/>
                </a:schemeClr>
              </a:solidFill>
              <a:cs typeface="B Nazanin" panose="00000700000000000000" pitchFamily="2" charset="-78"/>
            </a:endParaRPr>
          </a:p>
        </p:txBody>
      </p:sp>
      <p:sp>
        <p:nvSpPr>
          <p:cNvPr id="5" name="TextBox 4">
            <a:extLst>
              <a:ext uri="{FF2B5EF4-FFF2-40B4-BE49-F238E27FC236}">
                <a16:creationId xmlns:a16="http://schemas.microsoft.com/office/drawing/2014/main" id="{43E5D5D0-B101-4553-95C8-433A45C9955C}"/>
              </a:ext>
            </a:extLst>
          </p:cNvPr>
          <p:cNvSpPr txBox="1"/>
          <p:nvPr/>
        </p:nvSpPr>
        <p:spPr>
          <a:xfrm>
            <a:off x="1881292" y="4770278"/>
            <a:ext cx="6618068" cy="1384995"/>
          </a:xfrm>
          <a:prstGeom prst="rect">
            <a:avLst/>
          </a:prstGeom>
          <a:noFill/>
        </p:spPr>
        <p:txBody>
          <a:bodyPr wrap="square" rtlCol="0">
            <a:spAutoFit/>
          </a:bodyPr>
          <a:lstStyle/>
          <a:p>
            <a:pPr algn="just" rtl="1"/>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 آسان برای تغییر رنگ، عکس و متن. من امیدوارم و معتقدم که این الگو زمان، پول و اعتبار شما را جلب کند. شما به سادگی می توانید مخاطبان خود را تحت تاثیر قرار دهید و به ارائه های خود جذابیت و زیبایی بی نظیری اضافه کنید.</a:t>
            </a:r>
          </a:p>
          <a:p>
            <a:pPr algn="just" rtl="1"/>
            <a:endParaRPr lang="en-US" altLang="ko-KR" sz="1200" dirty="0">
              <a:solidFill>
                <a:schemeClr val="tx1">
                  <a:lumMod val="75000"/>
                  <a:lumOff val="25000"/>
                </a:schemeClr>
              </a:solidFill>
              <a:cs typeface="B Nazanin" panose="00000700000000000000" pitchFamily="2" charset="-78"/>
            </a:endParaRPr>
          </a:p>
          <a:p>
            <a:pPr algn="just" rtl="1"/>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 آسان برای تغییر رنگ، عکس و متن. من امیدوارم و معتقدم که این الگو زمان، پول و اعتبار شما را جلب کند. شما به سادگی می توانید مخاطبان خود را تحت تاثیر قرار دهید و به ارائه های خود جذابیت و زیبایی بی نظیری اضافه کنید.</a:t>
            </a:r>
          </a:p>
        </p:txBody>
      </p:sp>
      <p:sp>
        <p:nvSpPr>
          <p:cNvPr id="6" name="Text Placeholder 10">
            <a:extLst>
              <a:ext uri="{FF2B5EF4-FFF2-40B4-BE49-F238E27FC236}">
                <a16:creationId xmlns:a16="http://schemas.microsoft.com/office/drawing/2014/main" id="{D70BDF84-526F-497E-8C55-3A42E60202D4}"/>
              </a:ext>
            </a:extLst>
          </p:cNvPr>
          <p:cNvSpPr txBox="1">
            <a:spLocks/>
          </p:cNvSpPr>
          <p:nvPr/>
        </p:nvSpPr>
        <p:spPr>
          <a:xfrm rot="16200000">
            <a:off x="-1668888" y="2943225"/>
            <a:ext cx="5338658" cy="971550"/>
          </a:xfrm>
          <a:prstGeom prst="rect">
            <a:avLst/>
          </a:prstGeom>
          <a:noFill/>
        </p:spPr>
        <p:txBody>
          <a:bodyPr anchor="ctr"/>
          <a:lstStyle>
            <a:lvl1pPr marL="342900" indent="-342900" algn="l" defTabSz="914400" rtl="0" eaLnBrk="1" latinLnBrk="1"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1"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1"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rtl="1">
              <a:lnSpc>
                <a:spcPct val="110000"/>
              </a:lnSpc>
              <a:buNone/>
            </a:pPr>
            <a:r>
              <a:rPr lang="fa-IR" altLang="ko-KR" sz="5400" b="1" dirty="0">
                <a:solidFill>
                  <a:schemeClr val="tx1">
                    <a:lumMod val="75000"/>
                    <a:lumOff val="25000"/>
                  </a:schemeClr>
                </a:solidFill>
                <a:latin typeface="+mj-lt"/>
                <a:cs typeface="B Nazanin" panose="00000700000000000000" pitchFamily="2" charset="-78"/>
              </a:rPr>
              <a:t>سبک ستون</a:t>
            </a:r>
            <a:endParaRPr lang="en-US" altLang="ko-KR" sz="5400" b="1" dirty="0">
              <a:solidFill>
                <a:schemeClr val="tx1">
                  <a:lumMod val="75000"/>
                  <a:lumOff val="25000"/>
                </a:schemeClr>
              </a:solidFill>
              <a:latin typeface="+mj-lt"/>
              <a:cs typeface="B Nazanin" panose="00000700000000000000" pitchFamily="2" charset="-78"/>
            </a:endParaRPr>
          </a:p>
        </p:txBody>
      </p:sp>
      <p:grpSp>
        <p:nvGrpSpPr>
          <p:cNvPr id="7" name="Group 6">
            <a:extLst>
              <a:ext uri="{FF2B5EF4-FFF2-40B4-BE49-F238E27FC236}">
                <a16:creationId xmlns:a16="http://schemas.microsoft.com/office/drawing/2014/main" id="{04D4C40C-5FD3-496C-857A-ABBA17BEDB64}"/>
              </a:ext>
            </a:extLst>
          </p:cNvPr>
          <p:cNvGrpSpPr/>
          <p:nvPr/>
        </p:nvGrpSpPr>
        <p:grpSpPr>
          <a:xfrm>
            <a:off x="2229863" y="590941"/>
            <a:ext cx="722348" cy="1051607"/>
            <a:chOff x="3941816" y="1814078"/>
            <a:chExt cx="1781788" cy="2593958"/>
          </a:xfrm>
        </p:grpSpPr>
        <p:grpSp>
          <p:nvGrpSpPr>
            <p:cNvPr id="8" name="Group 7">
              <a:extLst>
                <a:ext uri="{FF2B5EF4-FFF2-40B4-BE49-F238E27FC236}">
                  <a16:creationId xmlns:a16="http://schemas.microsoft.com/office/drawing/2014/main" id="{4CCF27F7-22F2-4FD6-916E-77C71DF5358E}"/>
                </a:ext>
              </a:extLst>
            </p:cNvPr>
            <p:cNvGrpSpPr/>
            <p:nvPr/>
          </p:nvGrpSpPr>
          <p:grpSpPr>
            <a:xfrm>
              <a:off x="3941816" y="1814078"/>
              <a:ext cx="1781788" cy="2593958"/>
              <a:chOff x="2371069" y="2877253"/>
              <a:chExt cx="416267" cy="606009"/>
            </a:xfrm>
          </p:grpSpPr>
          <p:sp>
            <p:nvSpPr>
              <p:cNvPr id="13" name="Freeform 21">
                <a:extLst>
                  <a:ext uri="{FF2B5EF4-FFF2-40B4-BE49-F238E27FC236}">
                    <a16:creationId xmlns:a16="http://schemas.microsoft.com/office/drawing/2014/main" id="{84EC9E78-BAF7-4320-98F8-9499EFD43913}"/>
                  </a:ext>
                </a:extLst>
              </p:cNvPr>
              <p:cNvSpPr>
                <a:spLocks/>
              </p:cNvSpPr>
              <p:nvPr/>
            </p:nvSpPr>
            <p:spPr bwMode="auto">
              <a:xfrm>
                <a:off x="2371069" y="2912822"/>
                <a:ext cx="416267" cy="570440"/>
              </a:xfrm>
              <a:custGeom>
                <a:avLst/>
                <a:gdLst>
                  <a:gd name="T0" fmla="*/ 353 w 353"/>
                  <a:gd name="T1" fmla="*/ 461 h 485"/>
                  <a:gd name="T2" fmla="*/ 329 w 353"/>
                  <a:gd name="T3" fmla="*/ 485 h 485"/>
                  <a:gd name="T4" fmla="*/ 24 w 353"/>
                  <a:gd name="T5" fmla="*/ 485 h 485"/>
                  <a:gd name="T6" fmla="*/ 0 w 353"/>
                  <a:gd name="T7" fmla="*/ 461 h 485"/>
                  <a:gd name="T8" fmla="*/ 0 w 353"/>
                  <a:gd name="T9" fmla="*/ 24 h 485"/>
                  <a:gd name="T10" fmla="*/ 24 w 353"/>
                  <a:gd name="T11" fmla="*/ 0 h 485"/>
                  <a:gd name="T12" fmla="*/ 329 w 353"/>
                  <a:gd name="T13" fmla="*/ 0 h 485"/>
                  <a:gd name="T14" fmla="*/ 353 w 353"/>
                  <a:gd name="T15" fmla="*/ 24 h 485"/>
                  <a:gd name="T16" fmla="*/ 353 w 353"/>
                  <a:gd name="T17" fmla="*/ 461 h 4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53" h="485">
                    <a:moveTo>
                      <a:pt x="353" y="461"/>
                    </a:moveTo>
                    <a:cubicBezTo>
                      <a:pt x="353" y="475"/>
                      <a:pt x="343" y="485"/>
                      <a:pt x="329" y="485"/>
                    </a:cubicBezTo>
                    <a:cubicBezTo>
                      <a:pt x="24" y="485"/>
                      <a:pt x="24" y="485"/>
                      <a:pt x="24" y="485"/>
                    </a:cubicBezTo>
                    <a:cubicBezTo>
                      <a:pt x="11" y="485"/>
                      <a:pt x="0" y="475"/>
                      <a:pt x="0" y="461"/>
                    </a:cubicBezTo>
                    <a:cubicBezTo>
                      <a:pt x="0" y="24"/>
                      <a:pt x="0" y="24"/>
                      <a:pt x="0" y="24"/>
                    </a:cubicBezTo>
                    <a:cubicBezTo>
                      <a:pt x="0" y="11"/>
                      <a:pt x="11" y="0"/>
                      <a:pt x="24" y="0"/>
                    </a:cubicBezTo>
                    <a:cubicBezTo>
                      <a:pt x="329" y="0"/>
                      <a:pt x="329" y="0"/>
                      <a:pt x="329" y="0"/>
                    </a:cubicBezTo>
                    <a:cubicBezTo>
                      <a:pt x="343" y="0"/>
                      <a:pt x="353" y="11"/>
                      <a:pt x="353" y="24"/>
                    </a:cubicBezTo>
                    <a:lnTo>
                      <a:pt x="353" y="461"/>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pPr algn="r" rtl="1"/>
                <a:endParaRPr lang="en-US">
                  <a:cs typeface="B Nazanin" panose="00000700000000000000" pitchFamily="2" charset="-78"/>
                </a:endParaRPr>
              </a:p>
            </p:txBody>
          </p:sp>
          <p:sp>
            <p:nvSpPr>
              <p:cNvPr id="14" name="Rectangle 13">
                <a:extLst>
                  <a:ext uri="{FF2B5EF4-FFF2-40B4-BE49-F238E27FC236}">
                    <a16:creationId xmlns:a16="http://schemas.microsoft.com/office/drawing/2014/main" id="{646542A8-9030-4104-9EB1-9FBFF391173C}"/>
                  </a:ext>
                </a:extLst>
              </p:cNvPr>
              <p:cNvSpPr>
                <a:spLocks noChangeArrowheads="1"/>
              </p:cNvSpPr>
              <p:nvPr/>
            </p:nvSpPr>
            <p:spPr bwMode="auto">
              <a:xfrm>
                <a:off x="2408866" y="2956587"/>
                <a:ext cx="340673" cy="471471"/>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algn="r" rtl="1"/>
                <a:endParaRPr lang="en-US">
                  <a:cs typeface="B Nazanin" panose="00000700000000000000" pitchFamily="2" charset="-78"/>
                </a:endParaRPr>
              </a:p>
            </p:txBody>
          </p:sp>
          <p:sp>
            <p:nvSpPr>
              <p:cNvPr id="15" name="Freeform 23">
                <a:extLst>
                  <a:ext uri="{FF2B5EF4-FFF2-40B4-BE49-F238E27FC236}">
                    <a16:creationId xmlns:a16="http://schemas.microsoft.com/office/drawing/2014/main" id="{BFED0390-1679-40ED-9BC5-CF3AF540B4AD}"/>
                  </a:ext>
                </a:extLst>
              </p:cNvPr>
              <p:cNvSpPr>
                <a:spLocks/>
              </p:cNvSpPr>
              <p:nvPr/>
            </p:nvSpPr>
            <p:spPr bwMode="auto">
              <a:xfrm>
                <a:off x="2406877" y="2954100"/>
                <a:ext cx="345148" cy="476444"/>
              </a:xfrm>
              <a:custGeom>
                <a:avLst/>
                <a:gdLst>
                  <a:gd name="T0" fmla="*/ 689 w 694"/>
                  <a:gd name="T1" fmla="*/ 953 h 958"/>
                  <a:gd name="T2" fmla="*/ 689 w 694"/>
                  <a:gd name="T3" fmla="*/ 948 h 958"/>
                  <a:gd name="T4" fmla="*/ 9 w 694"/>
                  <a:gd name="T5" fmla="*/ 948 h 958"/>
                  <a:gd name="T6" fmla="*/ 9 w 694"/>
                  <a:gd name="T7" fmla="*/ 9 h 958"/>
                  <a:gd name="T8" fmla="*/ 684 w 694"/>
                  <a:gd name="T9" fmla="*/ 9 h 958"/>
                  <a:gd name="T10" fmla="*/ 684 w 694"/>
                  <a:gd name="T11" fmla="*/ 953 h 958"/>
                  <a:gd name="T12" fmla="*/ 689 w 694"/>
                  <a:gd name="T13" fmla="*/ 953 h 958"/>
                  <a:gd name="T14" fmla="*/ 689 w 694"/>
                  <a:gd name="T15" fmla="*/ 948 h 958"/>
                  <a:gd name="T16" fmla="*/ 689 w 694"/>
                  <a:gd name="T17" fmla="*/ 953 h 958"/>
                  <a:gd name="T18" fmla="*/ 694 w 694"/>
                  <a:gd name="T19" fmla="*/ 953 h 958"/>
                  <a:gd name="T20" fmla="*/ 694 w 694"/>
                  <a:gd name="T21" fmla="*/ 0 h 958"/>
                  <a:gd name="T22" fmla="*/ 0 w 694"/>
                  <a:gd name="T23" fmla="*/ 0 h 958"/>
                  <a:gd name="T24" fmla="*/ 0 w 694"/>
                  <a:gd name="T25" fmla="*/ 958 h 958"/>
                  <a:gd name="T26" fmla="*/ 694 w 694"/>
                  <a:gd name="T27" fmla="*/ 958 h 958"/>
                  <a:gd name="T28" fmla="*/ 694 w 694"/>
                  <a:gd name="T29" fmla="*/ 953 h 958"/>
                  <a:gd name="T30" fmla="*/ 689 w 694"/>
                  <a:gd name="T31" fmla="*/ 953 h 9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94" h="958">
                    <a:moveTo>
                      <a:pt x="689" y="953"/>
                    </a:moveTo>
                    <a:lnTo>
                      <a:pt x="689" y="948"/>
                    </a:lnTo>
                    <a:lnTo>
                      <a:pt x="9" y="948"/>
                    </a:lnTo>
                    <a:lnTo>
                      <a:pt x="9" y="9"/>
                    </a:lnTo>
                    <a:lnTo>
                      <a:pt x="684" y="9"/>
                    </a:lnTo>
                    <a:lnTo>
                      <a:pt x="684" y="953"/>
                    </a:lnTo>
                    <a:lnTo>
                      <a:pt x="689" y="953"/>
                    </a:lnTo>
                    <a:lnTo>
                      <a:pt x="689" y="948"/>
                    </a:lnTo>
                    <a:lnTo>
                      <a:pt x="689" y="953"/>
                    </a:lnTo>
                    <a:lnTo>
                      <a:pt x="694" y="953"/>
                    </a:lnTo>
                    <a:lnTo>
                      <a:pt x="694" y="0"/>
                    </a:lnTo>
                    <a:lnTo>
                      <a:pt x="0" y="0"/>
                    </a:lnTo>
                    <a:lnTo>
                      <a:pt x="0" y="958"/>
                    </a:lnTo>
                    <a:lnTo>
                      <a:pt x="694" y="958"/>
                    </a:lnTo>
                    <a:lnTo>
                      <a:pt x="694" y="953"/>
                    </a:lnTo>
                    <a:lnTo>
                      <a:pt x="689" y="95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n-US">
                  <a:cs typeface="B Nazanin" panose="00000700000000000000" pitchFamily="2" charset="-78"/>
                </a:endParaRPr>
              </a:p>
            </p:txBody>
          </p:sp>
          <p:sp>
            <p:nvSpPr>
              <p:cNvPr id="16" name="Freeform: Shape 15">
                <a:extLst>
                  <a:ext uri="{FF2B5EF4-FFF2-40B4-BE49-F238E27FC236}">
                    <a16:creationId xmlns:a16="http://schemas.microsoft.com/office/drawing/2014/main" id="{076E12E5-F2ED-4E47-BBD0-4830ADFFBC13}"/>
                  </a:ext>
                </a:extLst>
              </p:cNvPr>
              <p:cNvSpPr>
                <a:spLocks/>
              </p:cNvSpPr>
              <p:nvPr/>
            </p:nvSpPr>
            <p:spPr bwMode="auto">
              <a:xfrm>
                <a:off x="2506261" y="3056183"/>
                <a:ext cx="220670" cy="301384"/>
              </a:xfrm>
              <a:custGeom>
                <a:avLst/>
                <a:gdLst>
                  <a:gd name="connsiteX0" fmla="*/ 27458 w 277014"/>
                  <a:gd name="connsiteY0" fmla="*/ 286961 h 301384"/>
                  <a:gd name="connsiteX1" fmla="*/ 250055 w 277014"/>
                  <a:gd name="connsiteY1" fmla="*/ 286961 h 301384"/>
                  <a:gd name="connsiteX2" fmla="*/ 257121 w 277014"/>
                  <a:gd name="connsiteY2" fmla="*/ 294173 h 301384"/>
                  <a:gd name="connsiteX3" fmla="*/ 250055 w 277014"/>
                  <a:gd name="connsiteY3" fmla="*/ 301384 h 301384"/>
                  <a:gd name="connsiteX4" fmla="*/ 27458 w 277014"/>
                  <a:gd name="connsiteY4" fmla="*/ 301384 h 301384"/>
                  <a:gd name="connsiteX5" fmla="*/ 20391 w 277014"/>
                  <a:gd name="connsiteY5" fmla="*/ 294173 h 301384"/>
                  <a:gd name="connsiteX6" fmla="*/ 27458 w 277014"/>
                  <a:gd name="connsiteY6" fmla="*/ 286961 h 301384"/>
                  <a:gd name="connsiteX7" fmla="*/ 7073 w 277014"/>
                  <a:gd name="connsiteY7" fmla="*/ 238720 h 301384"/>
                  <a:gd name="connsiteX8" fmla="*/ 269941 w 277014"/>
                  <a:gd name="connsiteY8" fmla="*/ 238720 h 301384"/>
                  <a:gd name="connsiteX9" fmla="*/ 277014 w 277014"/>
                  <a:gd name="connsiteY9" fmla="*/ 245932 h 301384"/>
                  <a:gd name="connsiteX10" fmla="*/ 269941 w 277014"/>
                  <a:gd name="connsiteY10" fmla="*/ 253143 h 301384"/>
                  <a:gd name="connsiteX11" fmla="*/ 7073 w 277014"/>
                  <a:gd name="connsiteY11" fmla="*/ 253143 h 301384"/>
                  <a:gd name="connsiteX12" fmla="*/ 0 w 277014"/>
                  <a:gd name="connsiteY12" fmla="*/ 245932 h 301384"/>
                  <a:gd name="connsiteX13" fmla="*/ 7073 w 277014"/>
                  <a:gd name="connsiteY13" fmla="*/ 238720 h 301384"/>
                  <a:gd name="connsiteX14" fmla="*/ 27458 w 277014"/>
                  <a:gd name="connsiteY14" fmla="*/ 191971 h 301384"/>
                  <a:gd name="connsiteX15" fmla="*/ 250055 w 277014"/>
                  <a:gd name="connsiteY15" fmla="*/ 191971 h 301384"/>
                  <a:gd name="connsiteX16" fmla="*/ 257121 w 277014"/>
                  <a:gd name="connsiteY16" fmla="*/ 198933 h 301384"/>
                  <a:gd name="connsiteX17" fmla="*/ 250055 w 277014"/>
                  <a:gd name="connsiteY17" fmla="*/ 205896 h 301384"/>
                  <a:gd name="connsiteX18" fmla="*/ 27458 w 277014"/>
                  <a:gd name="connsiteY18" fmla="*/ 205896 h 301384"/>
                  <a:gd name="connsiteX19" fmla="*/ 20391 w 277014"/>
                  <a:gd name="connsiteY19" fmla="*/ 198933 h 301384"/>
                  <a:gd name="connsiteX20" fmla="*/ 27458 w 277014"/>
                  <a:gd name="connsiteY20" fmla="*/ 191971 h 301384"/>
                  <a:gd name="connsiteX21" fmla="*/ 7073 w 277014"/>
                  <a:gd name="connsiteY21" fmla="*/ 143729 h 301384"/>
                  <a:gd name="connsiteX22" fmla="*/ 269941 w 277014"/>
                  <a:gd name="connsiteY22" fmla="*/ 143729 h 301384"/>
                  <a:gd name="connsiteX23" fmla="*/ 277014 w 277014"/>
                  <a:gd name="connsiteY23" fmla="*/ 150691 h 301384"/>
                  <a:gd name="connsiteX24" fmla="*/ 269941 w 277014"/>
                  <a:gd name="connsiteY24" fmla="*/ 157654 h 301384"/>
                  <a:gd name="connsiteX25" fmla="*/ 7073 w 277014"/>
                  <a:gd name="connsiteY25" fmla="*/ 157654 h 301384"/>
                  <a:gd name="connsiteX26" fmla="*/ 0 w 277014"/>
                  <a:gd name="connsiteY26" fmla="*/ 150691 h 301384"/>
                  <a:gd name="connsiteX27" fmla="*/ 7073 w 277014"/>
                  <a:gd name="connsiteY27" fmla="*/ 143729 h 301384"/>
                  <a:gd name="connsiteX28" fmla="*/ 27458 w 277014"/>
                  <a:gd name="connsiteY28" fmla="*/ 95488 h 301384"/>
                  <a:gd name="connsiteX29" fmla="*/ 250055 w 277014"/>
                  <a:gd name="connsiteY29" fmla="*/ 95488 h 301384"/>
                  <a:gd name="connsiteX30" fmla="*/ 257121 w 277014"/>
                  <a:gd name="connsiteY30" fmla="*/ 102450 h 301384"/>
                  <a:gd name="connsiteX31" fmla="*/ 250055 w 277014"/>
                  <a:gd name="connsiteY31" fmla="*/ 109413 h 301384"/>
                  <a:gd name="connsiteX32" fmla="*/ 27458 w 277014"/>
                  <a:gd name="connsiteY32" fmla="*/ 109413 h 301384"/>
                  <a:gd name="connsiteX33" fmla="*/ 20391 w 277014"/>
                  <a:gd name="connsiteY33" fmla="*/ 102450 h 301384"/>
                  <a:gd name="connsiteX34" fmla="*/ 27458 w 277014"/>
                  <a:gd name="connsiteY34" fmla="*/ 95488 h 301384"/>
                  <a:gd name="connsiteX35" fmla="*/ 7073 w 277014"/>
                  <a:gd name="connsiteY35" fmla="*/ 47247 h 301384"/>
                  <a:gd name="connsiteX36" fmla="*/ 269941 w 277014"/>
                  <a:gd name="connsiteY36" fmla="*/ 47247 h 301384"/>
                  <a:gd name="connsiteX37" fmla="*/ 277014 w 277014"/>
                  <a:gd name="connsiteY37" fmla="*/ 54209 h 301384"/>
                  <a:gd name="connsiteX38" fmla="*/ 269941 w 277014"/>
                  <a:gd name="connsiteY38" fmla="*/ 61172 h 301384"/>
                  <a:gd name="connsiteX39" fmla="*/ 7073 w 277014"/>
                  <a:gd name="connsiteY39" fmla="*/ 61172 h 301384"/>
                  <a:gd name="connsiteX40" fmla="*/ 0 w 277014"/>
                  <a:gd name="connsiteY40" fmla="*/ 54209 h 301384"/>
                  <a:gd name="connsiteX41" fmla="*/ 7073 w 277014"/>
                  <a:gd name="connsiteY41" fmla="*/ 47247 h 301384"/>
                  <a:gd name="connsiteX42" fmla="*/ 27458 w 277014"/>
                  <a:gd name="connsiteY42" fmla="*/ 0 h 301384"/>
                  <a:gd name="connsiteX43" fmla="*/ 250055 w 277014"/>
                  <a:gd name="connsiteY43" fmla="*/ 0 h 301384"/>
                  <a:gd name="connsiteX44" fmla="*/ 257121 w 277014"/>
                  <a:gd name="connsiteY44" fmla="*/ 7211 h 301384"/>
                  <a:gd name="connsiteX45" fmla="*/ 250055 w 277014"/>
                  <a:gd name="connsiteY45" fmla="*/ 14423 h 301384"/>
                  <a:gd name="connsiteX46" fmla="*/ 27458 w 277014"/>
                  <a:gd name="connsiteY46" fmla="*/ 14423 h 301384"/>
                  <a:gd name="connsiteX47" fmla="*/ 20391 w 277014"/>
                  <a:gd name="connsiteY47" fmla="*/ 7211 h 301384"/>
                  <a:gd name="connsiteX48" fmla="*/ 27458 w 277014"/>
                  <a:gd name="connsiteY48" fmla="*/ 0 h 301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277014" h="301384">
                    <a:moveTo>
                      <a:pt x="27458" y="286961"/>
                    </a:moveTo>
                    <a:cubicBezTo>
                      <a:pt x="27458" y="286961"/>
                      <a:pt x="27458" y="286961"/>
                      <a:pt x="250055" y="286961"/>
                    </a:cubicBezTo>
                    <a:cubicBezTo>
                      <a:pt x="254766" y="286961"/>
                      <a:pt x="257121" y="290567"/>
                      <a:pt x="257121" y="294173"/>
                    </a:cubicBezTo>
                    <a:cubicBezTo>
                      <a:pt x="257121" y="297778"/>
                      <a:pt x="254766" y="301384"/>
                      <a:pt x="250055" y="301384"/>
                    </a:cubicBezTo>
                    <a:cubicBezTo>
                      <a:pt x="250055" y="301384"/>
                      <a:pt x="250055" y="301384"/>
                      <a:pt x="27458" y="301384"/>
                    </a:cubicBezTo>
                    <a:cubicBezTo>
                      <a:pt x="23924" y="301384"/>
                      <a:pt x="20391" y="297778"/>
                      <a:pt x="20391" y="294173"/>
                    </a:cubicBezTo>
                    <a:cubicBezTo>
                      <a:pt x="20391" y="290567"/>
                      <a:pt x="23924" y="286961"/>
                      <a:pt x="27458" y="286961"/>
                    </a:cubicBezTo>
                    <a:close/>
                    <a:moveTo>
                      <a:pt x="7073" y="238720"/>
                    </a:moveTo>
                    <a:cubicBezTo>
                      <a:pt x="7073" y="238720"/>
                      <a:pt x="7073" y="238720"/>
                      <a:pt x="269941" y="238720"/>
                    </a:cubicBezTo>
                    <a:cubicBezTo>
                      <a:pt x="273478" y="238720"/>
                      <a:pt x="277014" y="242326"/>
                      <a:pt x="277014" y="245932"/>
                    </a:cubicBezTo>
                    <a:cubicBezTo>
                      <a:pt x="277014" y="250739"/>
                      <a:pt x="273478" y="253143"/>
                      <a:pt x="269941" y="253143"/>
                    </a:cubicBezTo>
                    <a:cubicBezTo>
                      <a:pt x="269941" y="253143"/>
                      <a:pt x="269941" y="253143"/>
                      <a:pt x="7073" y="253143"/>
                    </a:cubicBezTo>
                    <a:cubicBezTo>
                      <a:pt x="3536" y="253143"/>
                      <a:pt x="0" y="250739"/>
                      <a:pt x="0" y="245932"/>
                    </a:cubicBezTo>
                    <a:cubicBezTo>
                      <a:pt x="0" y="242326"/>
                      <a:pt x="3536" y="238720"/>
                      <a:pt x="7073" y="238720"/>
                    </a:cubicBezTo>
                    <a:close/>
                    <a:moveTo>
                      <a:pt x="27458" y="191971"/>
                    </a:moveTo>
                    <a:cubicBezTo>
                      <a:pt x="27458" y="191971"/>
                      <a:pt x="27458" y="191971"/>
                      <a:pt x="250055" y="191971"/>
                    </a:cubicBezTo>
                    <a:cubicBezTo>
                      <a:pt x="254766" y="191971"/>
                      <a:pt x="257121" y="194292"/>
                      <a:pt x="257121" y="198933"/>
                    </a:cubicBezTo>
                    <a:cubicBezTo>
                      <a:pt x="257121" y="202415"/>
                      <a:pt x="254766" y="205896"/>
                      <a:pt x="250055" y="205896"/>
                    </a:cubicBezTo>
                    <a:cubicBezTo>
                      <a:pt x="250055" y="205896"/>
                      <a:pt x="250055" y="205896"/>
                      <a:pt x="27458" y="205896"/>
                    </a:cubicBezTo>
                    <a:cubicBezTo>
                      <a:pt x="23924" y="205896"/>
                      <a:pt x="20391" y="202415"/>
                      <a:pt x="20391" y="198933"/>
                    </a:cubicBezTo>
                    <a:cubicBezTo>
                      <a:pt x="20391" y="194292"/>
                      <a:pt x="23924" y="191971"/>
                      <a:pt x="27458" y="191971"/>
                    </a:cubicBezTo>
                    <a:close/>
                    <a:moveTo>
                      <a:pt x="7073" y="143729"/>
                    </a:moveTo>
                    <a:cubicBezTo>
                      <a:pt x="7073" y="143729"/>
                      <a:pt x="7073" y="143729"/>
                      <a:pt x="269941" y="143729"/>
                    </a:cubicBezTo>
                    <a:cubicBezTo>
                      <a:pt x="273478" y="143729"/>
                      <a:pt x="277014" y="147210"/>
                      <a:pt x="277014" y="150691"/>
                    </a:cubicBezTo>
                    <a:cubicBezTo>
                      <a:pt x="277014" y="154173"/>
                      <a:pt x="273478" y="157654"/>
                      <a:pt x="269941" y="157654"/>
                    </a:cubicBezTo>
                    <a:cubicBezTo>
                      <a:pt x="269941" y="157654"/>
                      <a:pt x="269941" y="157654"/>
                      <a:pt x="7073" y="157654"/>
                    </a:cubicBezTo>
                    <a:cubicBezTo>
                      <a:pt x="3536" y="157654"/>
                      <a:pt x="0" y="154173"/>
                      <a:pt x="0" y="150691"/>
                    </a:cubicBezTo>
                    <a:cubicBezTo>
                      <a:pt x="0" y="147210"/>
                      <a:pt x="3536" y="143729"/>
                      <a:pt x="7073" y="143729"/>
                    </a:cubicBezTo>
                    <a:close/>
                    <a:moveTo>
                      <a:pt x="27458" y="95488"/>
                    </a:moveTo>
                    <a:cubicBezTo>
                      <a:pt x="27458" y="95488"/>
                      <a:pt x="27458" y="95488"/>
                      <a:pt x="250055" y="95488"/>
                    </a:cubicBezTo>
                    <a:cubicBezTo>
                      <a:pt x="254766" y="95488"/>
                      <a:pt x="257121" y="98969"/>
                      <a:pt x="257121" y="102450"/>
                    </a:cubicBezTo>
                    <a:cubicBezTo>
                      <a:pt x="257121" y="107092"/>
                      <a:pt x="254766" y="109413"/>
                      <a:pt x="250055" y="109413"/>
                    </a:cubicBezTo>
                    <a:cubicBezTo>
                      <a:pt x="250055" y="109413"/>
                      <a:pt x="250055" y="109413"/>
                      <a:pt x="27458" y="109413"/>
                    </a:cubicBezTo>
                    <a:cubicBezTo>
                      <a:pt x="23924" y="109413"/>
                      <a:pt x="20391" y="107092"/>
                      <a:pt x="20391" y="102450"/>
                    </a:cubicBezTo>
                    <a:cubicBezTo>
                      <a:pt x="20391" y="98969"/>
                      <a:pt x="23924" y="95488"/>
                      <a:pt x="27458" y="95488"/>
                    </a:cubicBezTo>
                    <a:close/>
                    <a:moveTo>
                      <a:pt x="7073" y="47247"/>
                    </a:moveTo>
                    <a:cubicBezTo>
                      <a:pt x="7073" y="47247"/>
                      <a:pt x="7073" y="47247"/>
                      <a:pt x="269941" y="47247"/>
                    </a:cubicBezTo>
                    <a:cubicBezTo>
                      <a:pt x="273478" y="47247"/>
                      <a:pt x="277014" y="50728"/>
                      <a:pt x="277014" y="54209"/>
                    </a:cubicBezTo>
                    <a:cubicBezTo>
                      <a:pt x="277014" y="58851"/>
                      <a:pt x="273478" y="61172"/>
                      <a:pt x="269941" y="61172"/>
                    </a:cubicBezTo>
                    <a:cubicBezTo>
                      <a:pt x="269941" y="61172"/>
                      <a:pt x="269941" y="61172"/>
                      <a:pt x="7073" y="61172"/>
                    </a:cubicBezTo>
                    <a:cubicBezTo>
                      <a:pt x="3536" y="61172"/>
                      <a:pt x="0" y="58851"/>
                      <a:pt x="0" y="54209"/>
                    </a:cubicBezTo>
                    <a:cubicBezTo>
                      <a:pt x="0" y="50728"/>
                      <a:pt x="3536" y="47247"/>
                      <a:pt x="7073" y="47247"/>
                    </a:cubicBezTo>
                    <a:close/>
                    <a:moveTo>
                      <a:pt x="27458" y="0"/>
                    </a:moveTo>
                    <a:cubicBezTo>
                      <a:pt x="27458" y="0"/>
                      <a:pt x="27458" y="0"/>
                      <a:pt x="250055" y="0"/>
                    </a:cubicBezTo>
                    <a:cubicBezTo>
                      <a:pt x="254766" y="0"/>
                      <a:pt x="257121" y="2404"/>
                      <a:pt x="257121" y="7211"/>
                    </a:cubicBezTo>
                    <a:cubicBezTo>
                      <a:pt x="257121" y="10817"/>
                      <a:pt x="254766" y="14423"/>
                      <a:pt x="250055" y="14423"/>
                    </a:cubicBezTo>
                    <a:cubicBezTo>
                      <a:pt x="250055" y="14423"/>
                      <a:pt x="250055" y="14423"/>
                      <a:pt x="27458" y="14423"/>
                    </a:cubicBezTo>
                    <a:cubicBezTo>
                      <a:pt x="23924" y="14423"/>
                      <a:pt x="20391" y="10817"/>
                      <a:pt x="20391" y="7211"/>
                    </a:cubicBezTo>
                    <a:cubicBezTo>
                      <a:pt x="20391" y="2404"/>
                      <a:pt x="23924" y="0"/>
                      <a:pt x="27458" y="0"/>
                    </a:cubicBezTo>
                    <a:close/>
                  </a:path>
                </a:pathLst>
              </a:custGeom>
              <a:solidFill>
                <a:schemeClr val="accent4"/>
              </a:solidFill>
              <a:ln>
                <a:noFill/>
              </a:ln>
            </p:spPr>
            <p:txBody>
              <a:bodyPr vert="horz" wrap="square" lIns="91440" tIns="45720" rIns="91440" bIns="45720" numCol="1" anchor="t" anchorCtr="0" compatLnSpc="1">
                <a:prstTxWarp prst="textNoShape">
                  <a:avLst/>
                </a:prstTxWarp>
                <a:noAutofit/>
              </a:bodyPr>
              <a:lstStyle/>
              <a:p>
                <a:pPr algn="r" rtl="1"/>
                <a:endParaRPr lang="en-US">
                  <a:cs typeface="B Nazanin" panose="00000700000000000000" pitchFamily="2" charset="-78"/>
                </a:endParaRPr>
              </a:p>
            </p:txBody>
          </p:sp>
          <p:sp>
            <p:nvSpPr>
              <p:cNvPr id="17" name="Freeform: Shape 16">
                <a:extLst>
                  <a:ext uri="{FF2B5EF4-FFF2-40B4-BE49-F238E27FC236}">
                    <a16:creationId xmlns:a16="http://schemas.microsoft.com/office/drawing/2014/main" id="{79BF5F69-AFB4-4DC2-B0F2-55B14DE3C328}"/>
                  </a:ext>
                </a:extLst>
              </p:cNvPr>
              <p:cNvSpPr/>
              <p:nvPr/>
            </p:nvSpPr>
            <p:spPr>
              <a:xfrm>
                <a:off x="2484461" y="2877253"/>
                <a:ext cx="189484" cy="105196"/>
              </a:xfrm>
              <a:custGeom>
                <a:avLst/>
                <a:gdLst>
                  <a:gd name="connsiteX0" fmla="*/ 94742 w 189484"/>
                  <a:gd name="connsiteY0" fmla="*/ 19975 h 105196"/>
                  <a:gd name="connsiteX1" fmla="*/ 68758 w 189484"/>
                  <a:gd name="connsiteY1" fmla="*/ 30738 h 105196"/>
                  <a:gd name="connsiteX2" fmla="*/ 61813 w 189484"/>
                  <a:gd name="connsiteY2" fmla="*/ 47505 h 105196"/>
                  <a:gd name="connsiteX3" fmla="*/ 87055 w 189484"/>
                  <a:gd name="connsiteY3" fmla="*/ 47505 h 105196"/>
                  <a:gd name="connsiteX4" fmla="*/ 127671 w 189484"/>
                  <a:gd name="connsiteY4" fmla="*/ 47505 h 105196"/>
                  <a:gd name="connsiteX5" fmla="*/ 120726 w 189484"/>
                  <a:gd name="connsiteY5" fmla="*/ 30738 h 105196"/>
                  <a:gd name="connsiteX6" fmla="*/ 94742 w 189484"/>
                  <a:gd name="connsiteY6" fmla="*/ 19975 h 105196"/>
                  <a:gd name="connsiteX7" fmla="*/ 94742 w 189484"/>
                  <a:gd name="connsiteY7" fmla="*/ 0 h 105196"/>
                  <a:gd name="connsiteX8" fmla="*/ 134851 w 189484"/>
                  <a:gd name="connsiteY8" fmla="*/ 16614 h 105196"/>
                  <a:gd name="connsiteX9" fmla="*/ 147646 w 189484"/>
                  <a:gd name="connsiteY9" fmla="*/ 47505 h 105196"/>
                  <a:gd name="connsiteX10" fmla="*/ 148292 w 189484"/>
                  <a:gd name="connsiteY10" fmla="*/ 47505 h 105196"/>
                  <a:gd name="connsiteX11" fmla="*/ 189484 w 189484"/>
                  <a:gd name="connsiteY11" fmla="*/ 89890 h 105196"/>
                  <a:gd name="connsiteX12" fmla="*/ 174184 w 189484"/>
                  <a:gd name="connsiteY12" fmla="*/ 105196 h 105196"/>
                  <a:gd name="connsiteX13" fmla="*/ 15300 w 189484"/>
                  <a:gd name="connsiteY13" fmla="*/ 105196 h 105196"/>
                  <a:gd name="connsiteX14" fmla="*/ 0 w 189484"/>
                  <a:gd name="connsiteY14" fmla="*/ 89890 h 105196"/>
                  <a:gd name="connsiteX15" fmla="*/ 12358 w 189484"/>
                  <a:gd name="connsiteY15" fmla="*/ 59868 h 105196"/>
                  <a:gd name="connsiteX16" fmla="*/ 41729 w 189484"/>
                  <a:gd name="connsiteY16" fmla="*/ 47769 h 105196"/>
                  <a:gd name="connsiteX17" fmla="*/ 54634 w 189484"/>
                  <a:gd name="connsiteY17" fmla="*/ 16614 h 105196"/>
                  <a:gd name="connsiteX18" fmla="*/ 94742 w 189484"/>
                  <a:gd name="connsiteY18" fmla="*/ 0 h 105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89484" h="105196">
                    <a:moveTo>
                      <a:pt x="94742" y="19975"/>
                    </a:moveTo>
                    <a:cubicBezTo>
                      <a:pt x="84595" y="19975"/>
                      <a:pt x="75408" y="24088"/>
                      <a:pt x="68758" y="30738"/>
                    </a:cubicBezTo>
                    <a:lnTo>
                      <a:pt x="61813" y="47505"/>
                    </a:lnTo>
                    <a:lnTo>
                      <a:pt x="87055" y="47505"/>
                    </a:lnTo>
                    <a:lnTo>
                      <a:pt x="127671" y="47505"/>
                    </a:lnTo>
                    <a:lnTo>
                      <a:pt x="120726" y="30738"/>
                    </a:lnTo>
                    <a:cubicBezTo>
                      <a:pt x="114076" y="24088"/>
                      <a:pt x="104890" y="19975"/>
                      <a:pt x="94742" y="19975"/>
                    </a:cubicBezTo>
                    <a:close/>
                    <a:moveTo>
                      <a:pt x="94742" y="0"/>
                    </a:moveTo>
                    <a:cubicBezTo>
                      <a:pt x="110406" y="0"/>
                      <a:pt x="124586" y="6349"/>
                      <a:pt x="134851" y="16614"/>
                    </a:cubicBezTo>
                    <a:lnTo>
                      <a:pt x="147646" y="47505"/>
                    </a:lnTo>
                    <a:lnTo>
                      <a:pt x="148292" y="47505"/>
                    </a:lnTo>
                    <a:cubicBezTo>
                      <a:pt x="171830" y="47505"/>
                      <a:pt x="189484" y="66343"/>
                      <a:pt x="189484" y="89890"/>
                    </a:cubicBezTo>
                    <a:cubicBezTo>
                      <a:pt x="189484" y="98132"/>
                      <a:pt x="182423" y="105196"/>
                      <a:pt x="174184" y="105196"/>
                    </a:cubicBezTo>
                    <a:cubicBezTo>
                      <a:pt x="174184" y="105196"/>
                      <a:pt x="174184" y="105196"/>
                      <a:pt x="15300" y="105196"/>
                    </a:cubicBezTo>
                    <a:cubicBezTo>
                      <a:pt x="7061" y="105196"/>
                      <a:pt x="0" y="98132"/>
                      <a:pt x="0" y="89890"/>
                    </a:cubicBezTo>
                    <a:cubicBezTo>
                      <a:pt x="0" y="78117"/>
                      <a:pt x="4708" y="67520"/>
                      <a:pt x="12358" y="59868"/>
                    </a:cubicBezTo>
                    <a:lnTo>
                      <a:pt x="41729" y="47769"/>
                    </a:lnTo>
                    <a:lnTo>
                      <a:pt x="54634" y="16614"/>
                    </a:lnTo>
                    <a:cubicBezTo>
                      <a:pt x="64898" y="6349"/>
                      <a:pt x="79079" y="0"/>
                      <a:pt x="94742" y="0"/>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a:solidFill>
                    <a:schemeClr val="tx1"/>
                  </a:solidFill>
                  <a:cs typeface="B Nazanin" panose="00000700000000000000" pitchFamily="2" charset="-78"/>
                </a:endParaRPr>
              </a:p>
            </p:txBody>
          </p:sp>
        </p:grpSp>
        <p:sp>
          <p:nvSpPr>
            <p:cNvPr id="9" name="Chevron 2">
              <a:extLst>
                <a:ext uri="{FF2B5EF4-FFF2-40B4-BE49-F238E27FC236}">
                  <a16:creationId xmlns:a16="http://schemas.microsoft.com/office/drawing/2014/main" id="{DB7AC1D1-1FB9-48B6-9271-1DFFD5E0B487}"/>
                </a:ext>
              </a:extLst>
            </p:cNvPr>
            <p:cNvSpPr/>
            <p:nvPr/>
          </p:nvSpPr>
          <p:spPr>
            <a:xfrm rot="5400000">
              <a:off x="4198486" y="2547223"/>
              <a:ext cx="270623" cy="267207"/>
            </a:xfrm>
            <a:custGeom>
              <a:avLst/>
              <a:gdLst/>
              <a:ahLst/>
              <a:cxnLst/>
              <a:rect l="l" t="t" r="r" b="b"/>
              <a:pathLst>
                <a:path w="3830741" h="3782395">
                  <a:moveTo>
                    <a:pt x="272737" y="3782395"/>
                  </a:moveTo>
                  <a:lnTo>
                    <a:pt x="272737" y="1129329"/>
                  </a:lnTo>
                  <a:cubicBezTo>
                    <a:pt x="368718" y="1192933"/>
                    <a:pt x="457831" y="1251924"/>
                    <a:pt x="541946" y="1307175"/>
                  </a:cubicBezTo>
                  <a:lnTo>
                    <a:pt x="541946" y="3513186"/>
                  </a:lnTo>
                  <a:lnTo>
                    <a:pt x="3561532" y="3513186"/>
                  </a:lnTo>
                  <a:lnTo>
                    <a:pt x="3561532" y="1985872"/>
                  </a:lnTo>
                  <a:lnTo>
                    <a:pt x="3590324" y="1967561"/>
                  </a:lnTo>
                  <a:cubicBezTo>
                    <a:pt x="3580733" y="1962993"/>
                    <a:pt x="3571122" y="1958413"/>
                    <a:pt x="3561532" y="1953733"/>
                  </a:cubicBezTo>
                  <a:lnTo>
                    <a:pt x="3561532" y="522839"/>
                  </a:lnTo>
                  <a:lnTo>
                    <a:pt x="881682" y="522839"/>
                  </a:lnTo>
                  <a:cubicBezTo>
                    <a:pt x="739027" y="434224"/>
                    <a:pt x="600115" y="344664"/>
                    <a:pt x="466828" y="253630"/>
                  </a:cubicBezTo>
                  <a:lnTo>
                    <a:pt x="3830741" y="253630"/>
                  </a:lnTo>
                  <a:lnTo>
                    <a:pt x="3830741" y="3782395"/>
                  </a:lnTo>
                  <a:close/>
                  <a:moveTo>
                    <a:pt x="0" y="0"/>
                  </a:moveTo>
                  <a:cubicBezTo>
                    <a:pt x="678168" y="716943"/>
                    <a:pt x="2221880" y="1454406"/>
                    <a:pt x="3416058" y="1983649"/>
                  </a:cubicBezTo>
                  <a:cubicBezTo>
                    <a:pt x="2906515" y="2315100"/>
                    <a:pt x="1976707" y="2643252"/>
                    <a:pt x="1914290" y="3355250"/>
                  </a:cubicBezTo>
                  <a:lnTo>
                    <a:pt x="1318205" y="3154450"/>
                  </a:lnTo>
                  <a:cubicBezTo>
                    <a:pt x="1531531" y="2503259"/>
                    <a:pt x="1765419" y="2324696"/>
                    <a:pt x="2221606" y="1999551"/>
                  </a:cubicBezTo>
                  <a:cubicBezTo>
                    <a:pt x="1369032" y="1616387"/>
                    <a:pt x="1025337" y="1447905"/>
                    <a:pt x="21688" y="786442"/>
                  </a:cubicBezTo>
                  <a:cubicBezTo>
                    <a:pt x="14534" y="524743"/>
                    <a:pt x="14718" y="351758"/>
                    <a:pt x="0" y="0"/>
                  </a:cubicBez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solidFill>
                  <a:schemeClr val="tx1"/>
                </a:solidFill>
                <a:cs typeface="B Nazanin" panose="00000700000000000000" pitchFamily="2" charset="-78"/>
              </a:endParaRPr>
            </a:p>
          </p:txBody>
        </p:sp>
        <p:sp>
          <p:nvSpPr>
            <p:cNvPr id="10" name="Chevron 2">
              <a:extLst>
                <a:ext uri="{FF2B5EF4-FFF2-40B4-BE49-F238E27FC236}">
                  <a16:creationId xmlns:a16="http://schemas.microsoft.com/office/drawing/2014/main" id="{FAB214E7-8D92-4D64-A388-6B875E8F7354}"/>
                </a:ext>
              </a:extLst>
            </p:cNvPr>
            <p:cNvSpPr/>
            <p:nvPr/>
          </p:nvSpPr>
          <p:spPr>
            <a:xfrm rot="5400000">
              <a:off x="4201989" y="2898837"/>
              <a:ext cx="270623" cy="267207"/>
            </a:xfrm>
            <a:custGeom>
              <a:avLst/>
              <a:gdLst/>
              <a:ahLst/>
              <a:cxnLst/>
              <a:rect l="l" t="t" r="r" b="b"/>
              <a:pathLst>
                <a:path w="3830741" h="3782395">
                  <a:moveTo>
                    <a:pt x="272737" y="3782395"/>
                  </a:moveTo>
                  <a:lnTo>
                    <a:pt x="272737" y="1129329"/>
                  </a:lnTo>
                  <a:cubicBezTo>
                    <a:pt x="368718" y="1192933"/>
                    <a:pt x="457831" y="1251924"/>
                    <a:pt x="541946" y="1307175"/>
                  </a:cubicBezTo>
                  <a:lnTo>
                    <a:pt x="541946" y="3513186"/>
                  </a:lnTo>
                  <a:lnTo>
                    <a:pt x="3561532" y="3513186"/>
                  </a:lnTo>
                  <a:lnTo>
                    <a:pt x="3561532" y="1985872"/>
                  </a:lnTo>
                  <a:lnTo>
                    <a:pt x="3590324" y="1967561"/>
                  </a:lnTo>
                  <a:cubicBezTo>
                    <a:pt x="3580733" y="1962993"/>
                    <a:pt x="3571122" y="1958413"/>
                    <a:pt x="3561532" y="1953733"/>
                  </a:cubicBezTo>
                  <a:lnTo>
                    <a:pt x="3561532" y="522839"/>
                  </a:lnTo>
                  <a:lnTo>
                    <a:pt x="881682" y="522839"/>
                  </a:lnTo>
                  <a:cubicBezTo>
                    <a:pt x="739027" y="434224"/>
                    <a:pt x="600115" y="344664"/>
                    <a:pt x="466828" y="253630"/>
                  </a:cubicBezTo>
                  <a:lnTo>
                    <a:pt x="3830741" y="253630"/>
                  </a:lnTo>
                  <a:lnTo>
                    <a:pt x="3830741" y="3782395"/>
                  </a:lnTo>
                  <a:close/>
                  <a:moveTo>
                    <a:pt x="0" y="0"/>
                  </a:moveTo>
                  <a:cubicBezTo>
                    <a:pt x="678168" y="716943"/>
                    <a:pt x="2221880" y="1454406"/>
                    <a:pt x="3416058" y="1983649"/>
                  </a:cubicBezTo>
                  <a:cubicBezTo>
                    <a:pt x="2906515" y="2315100"/>
                    <a:pt x="1976707" y="2643252"/>
                    <a:pt x="1914290" y="3355250"/>
                  </a:cubicBezTo>
                  <a:lnTo>
                    <a:pt x="1318205" y="3154450"/>
                  </a:lnTo>
                  <a:cubicBezTo>
                    <a:pt x="1531531" y="2503259"/>
                    <a:pt x="1765419" y="2324696"/>
                    <a:pt x="2221606" y="1999551"/>
                  </a:cubicBezTo>
                  <a:cubicBezTo>
                    <a:pt x="1369032" y="1616387"/>
                    <a:pt x="1025337" y="1447905"/>
                    <a:pt x="21688" y="786442"/>
                  </a:cubicBezTo>
                  <a:cubicBezTo>
                    <a:pt x="14534" y="524743"/>
                    <a:pt x="14718" y="351758"/>
                    <a:pt x="0" y="0"/>
                  </a:cubicBez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solidFill>
                  <a:schemeClr val="tx1"/>
                </a:solidFill>
                <a:cs typeface="B Nazanin" panose="00000700000000000000" pitchFamily="2" charset="-78"/>
              </a:endParaRPr>
            </a:p>
          </p:txBody>
        </p:sp>
        <p:sp>
          <p:nvSpPr>
            <p:cNvPr id="11" name="Chevron 2">
              <a:extLst>
                <a:ext uri="{FF2B5EF4-FFF2-40B4-BE49-F238E27FC236}">
                  <a16:creationId xmlns:a16="http://schemas.microsoft.com/office/drawing/2014/main" id="{EB4DC4D8-9C87-4299-A96E-044A27922DD6}"/>
                </a:ext>
              </a:extLst>
            </p:cNvPr>
            <p:cNvSpPr/>
            <p:nvPr/>
          </p:nvSpPr>
          <p:spPr>
            <a:xfrm rot="5400000">
              <a:off x="4205492" y="3250451"/>
              <a:ext cx="270623" cy="267207"/>
            </a:xfrm>
            <a:custGeom>
              <a:avLst/>
              <a:gdLst/>
              <a:ahLst/>
              <a:cxnLst/>
              <a:rect l="l" t="t" r="r" b="b"/>
              <a:pathLst>
                <a:path w="3830741" h="3782395">
                  <a:moveTo>
                    <a:pt x="272737" y="3782395"/>
                  </a:moveTo>
                  <a:lnTo>
                    <a:pt x="272737" y="1129329"/>
                  </a:lnTo>
                  <a:cubicBezTo>
                    <a:pt x="368718" y="1192933"/>
                    <a:pt x="457831" y="1251924"/>
                    <a:pt x="541946" y="1307175"/>
                  </a:cubicBezTo>
                  <a:lnTo>
                    <a:pt x="541946" y="3513186"/>
                  </a:lnTo>
                  <a:lnTo>
                    <a:pt x="3561532" y="3513186"/>
                  </a:lnTo>
                  <a:lnTo>
                    <a:pt x="3561532" y="1985872"/>
                  </a:lnTo>
                  <a:lnTo>
                    <a:pt x="3590324" y="1967561"/>
                  </a:lnTo>
                  <a:cubicBezTo>
                    <a:pt x="3580733" y="1962993"/>
                    <a:pt x="3571122" y="1958413"/>
                    <a:pt x="3561532" y="1953733"/>
                  </a:cubicBezTo>
                  <a:lnTo>
                    <a:pt x="3561532" y="522839"/>
                  </a:lnTo>
                  <a:lnTo>
                    <a:pt x="881682" y="522839"/>
                  </a:lnTo>
                  <a:cubicBezTo>
                    <a:pt x="739027" y="434224"/>
                    <a:pt x="600115" y="344664"/>
                    <a:pt x="466828" y="253630"/>
                  </a:cubicBezTo>
                  <a:lnTo>
                    <a:pt x="3830741" y="253630"/>
                  </a:lnTo>
                  <a:lnTo>
                    <a:pt x="3830741" y="3782395"/>
                  </a:lnTo>
                  <a:close/>
                  <a:moveTo>
                    <a:pt x="0" y="0"/>
                  </a:moveTo>
                  <a:cubicBezTo>
                    <a:pt x="678168" y="716943"/>
                    <a:pt x="2221880" y="1454406"/>
                    <a:pt x="3416058" y="1983649"/>
                  </a:cubicBezTo>
                  <a:cubicBezTo>
                    <a:pt x="2906515" y="2315100"/>
                    <a:pt x="1976707" y="2643252"/>
                    <a:pt x="1914290" y="3355250"/>
                  </a:cubicBezTo>
                  <a:lnTo>
                    <a:pt x="1318205" y="3154450"/>
                  </a:lnTo>
                  <a:cubicBezTo>
                    <a:pt x="1531531" y="2503259"/>
                    <a:pt x="1765419" y="2324696"/>
                    <a:pt x="2221606" y="1999551"/>
                  </a:cubicBezTo>
                  <a:cubicBezTo>
                    <a:pt x="1369032" y="1616387"/>
                    <a:pt x="1025337" y="1447905"/>
                    <a:pt x="21688" y="786442"/>
                  </a:cubicBezTo>
                  <a:cubicBezTo>
                    <a:pt x="14534" y="524743"/>
                    <a:pt x="14718" y="351758"/>
                    <a:pt x="0" y="0"/>
                  </a:cubicBez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solidFill>
                  <a:schemeClr val="tx1"/>
                </a:solidFill>
                <a:cs typeface="B Nazanin" panose="00000700000000000000" pitchFamily="2" charset="-78"/>
              </a:endParaRPr>
            </a:p>
          </p:txBody>
        </p:sp>
        <p:sp>
          <p:nvSpPr>
            <p:cNvPr id="12" name="Chevron 2">
              <a:extLst>
                <a:ext uri="{FF2B5EF4-FFF2-40B4-BE49-F238E27FC236}">
                  <a16:creationId xmlns:a16="http://schemas.microsoft.com/office/drawing/2014/main" id="{4E5444C9-4E9C-4F7F-9E73-41AD518B082F}"/>
                </a:ext>
              </a:extLst>
            </p:cNvPr>
            <p:cNvSpPr/>
            <p:nvPr/>
          </p:nvSpPr>
          <p:spPr>
            <a:xfrm rot="5400000">
              <a:off x="4208995" y="3602065"/>
              <a:ext cx="270623" cy="267207"/>
            </a:xfrm>
            <a:custGeom>
              <a:avLst/>
              <a:gdLst/>
              <a:ahLst/>
              <a:cxnLst/>
              <a:rect l="l" t="t" r="r" b="b"/>
              <a:pathLst>
                <a:path w="3830741" h="3782395">
                  <a:moveTo>
                    <a:pt x="272737" y="3782395"/>
                  </a:moveTo>
                  <a:lnTo>
                    <a:pt x="272737" y="1129329"/>
                  </a:lnTo>
                  <a:cubicBezTo>
                    <a:pt x="368718" y="1192933"/>
                    <a:pt x="457831" y="1251924"/>
                    <a:pt x="541946" y="1307175"/>
                  </a:cubicBezTo>
                  <a:lnTo>
                    <a:pt x="541946" y="3513186"/>
                  </a:lnTo>
                  <a:lnTo>
                    <a:pt x="3561532" y="3513186"/>
                  </a:lnTo>
                  <a:lnTo>
                    <a:pt x="3561532" y="1985872"/>
                  </a:lnTo>
                  <a:lnTo>
                    <a:pt x="3590324" y="1967561"/>
                  </a:lnTo>
                  <a:cubicBezTo>
                    <a:pt x="3580733" y="1962993"/>
                    <a:pt x="3571122" y="1958413"/>
                    <a:pt x="3561532" y="1953733"/>
                  </a:cubicBezTo>
                  <a:lnTo>
                    <a:pt x="3561532" y="522839"/>
                  </a:lnTo>
                  <a:lnTo>
                    <a:pt x="881682" y="522839"/>
                  </a:lnTo>
                  <a:cubicBezTo>
                    <a:pt x="739027" y="434224"/>
                    <a:pt x="600115" y="344664"/>
                    <a:pt x="466828" y="253630"/>
                  </a:cubicBezTo>
                  <a:lnTo>
                    <a:pt x="3830741" y="253630"/>
                  </a:lnTo>
                  <a:lnTo>
                    <a:pt x="3830741" y="3782395"/>
                  </a:lnTo>
                  <a:close/>
                  <a:moveTo>
                    <a:pt x="0" y="0"/>
                  </a:moveTo>
                  <a:cubicBezTo>
                    <a:pt x="678168" y="716943"/>
                    <a:pt x="2221880" y="1454406"/>
                    <a:pt x="3416058" y="1983649"/>
                  </a:cubicBezTo>
                  <a:cubicBezTo>
                    <a:pt x="2906515" y="2315100"/>
                    <a:pt x="1976707" y="2643252"/>
                    <a:pt x="1914290" y="3355250"/>
                  </a:cubicBezTo>
                  <a:lnTo>
                    <a:pt x="1318205" y="3154450"/>
                  </a:lnTo>
                  <a:cubicBezTo>
                    <a:pt x="1531531" y="2503259"/>
                    <a:pt x="1765419" y="2324696"/>
                    <a:pt x="2221606" y="1999551"/>
                  </a:cubicBezTo>
                  <a:cubicBezTo>
                    <a:pt x="1369032" y="1616387"/>
                    <a:pt x="1025337" y="1447905"/>
                    <a:pt x="21688" y="786442"/>
                  </a:cubicBezTo>
                  <a:cubicBezTo>
                    <a:pt x="14534" y="524743"/>
                    <a:pt x="14718" y="351758"/>
                    <a:pt x="0" y="0"/>
                  </a:cubicBez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solidFill>
                  <a:schemeClr val="tx1"/>
                </a:solidFill>
                <a:cs typeface="B Nazanin" panose="00000700000000000000" pitchFamily="2" charset="-78"/>
              </a:endParaRPr>
            </a:p>
          </p:txBody>
        </p:sp>
      </p:grpSp>
      <p:grpSp>
        <p:nvGrpSpPr>
          <p:cNvPr id="18" name="Group 17">
            <a:extLst>
              <a:ext uri="{FF2B5EF4-FFF2-40B4-BE49-F238E27FC236}">
                <a16:creationId xmlns:a16="http://schemas.microsoft.com/office/drawing/2014/main" id="{6D01D5D5-4E7B-4152-8BF6-464165F520BB}"/>
              </a:ext>
            </a:extLst>
          </p:cNvPr>
          <p:cNvGrpSpPr/>
          <p:nvPr/>
        </p:nvGrpSpPr>
        <p:grpSpPr>
          <a:xfrm>
            <a:off x="7414793" y="3640930"/>
            <a:ext cx="897000" cy="877212"/>
            <a:chOff x="4230870" y="4507421"/>
            <a:chExt cx="533921" cy="522143"/>
          </a:xfrm>
        </p:grpSpPr>
        <p:grpSp>
          <p:nvGrpSpPr>
            <p:cNvPr id="19" name="Group 18">
              <a:extLst>
                <a:ext uri="{FF2B5EF4-FFF2-40B4-BE49-F238E27FC236}">
                  <a16:creationId xmlns:a16="http://schemas.microsoft.com/office/drawing/2014/main" id="{EC44EA59-2344-430D-AA61-CF8775B0B232}"/>
                </a:ext>
              </a:extLst>
            </p:cNvPr>
            <p:cNvGrpSpPr/>
            <p:nvPr/>
          </p:nvGrpSpPr>
          <p:grpSpPr>
            <a:xfrm>
              <a:off x="4230870" y="4507421"/>
              <a:ext cx="533921" cy="522143"/>
              <a:chOff x="9975148" y="4071651"/>
              <a:chExt cx="1727200" cy="1689100"/>
            </a:xfrm>
          </p:grpSpPr>
          <p:sp>
            <p:nvSpPr>
              <p:cNvPr id="23" name="Freeform 9">
                <a:extLst>
                  <a:ext uri="{FF2B5EF4-FFF2-40B4-BE49-F238E27FC236}">
                    <a16:creationId xmlns:a16="http://schemas.microsoft.com/office/drawing/2014/main" id="{7D3E00C1-EBC9-4B6E-B7A1-AC733BF3177B}"/>
                  </a:ext>
                </a:extLst>
              </p:cNvPr>
              <p:cNvSpPr>
                <a:spLocks/>
              </p:cNvSpPr>
              <p:nvPr/>
            </p:nvSpPr>
            <p:spPr bwMode="auto">
              <a:xfrm>
                <a:off x="9975148" y="4071651"/>
                <a:ext cx="1727200" cy="1689100"/>
              </a:xfrm>
              <a:custGeom>
                <a:avLst/>
                <a:gdLst>
                  <a:gd name="T0" fmla="*/ 459 w 459"/>
                  <a:gd name="T1" fmla="*/ 364 h 450"/>
                  <a:gd name="T2" fmla="*/ 372 w 459"/>
                  <a:gd name="T3" fmla="*/ 450 h 450"/>
                  <a:gd name="T4" fmla="*/ 87 w 459"/>
                  <a:gd name="T5" fmla="*/ 450 h 450"/>
                  <a:gd name="T6" fmla="*/ 0 w 459"/>
                  <a:gd name="T7" fmla="*/ 364 h 450"/>
                  <a:gd name="T8" fmla="*/ 0 w 459"/>
                  <a:gd name="T9" fmla="*/ 87 h 450"/>
                  <a:gd name="T10" fmla="*/ 87 w 459"/>
                  <a:gd name="T11" fmla="*/ 0 h 450"/>
                  <a:gd name="T12" fmla="*/ 372 w 459"/>
                  <a:gd name="T13" fmla="*/ 0 h 450"/>
                  <a:gd name="T14" fmla="*/ 459 w 459"/>
                  <a:gd name="T15" fmla="*/ 87 h 450"/>
                  <a:gd name="T16" fmla="*/ 459 w 459"/>
                  <a:gd name="T17" fmla="*/ 364 h 4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9" h="450">
                    <a:moveTo>
                      <a:pt x="459" y="364"/>
                    </a:moveTo>
                    <a:cubicBezTo>
                      <a:pt x="459" y="411"/>
                      <a:pt x="420" y="450"/>
                      <a:pt x="372" y="450"/>
                    </a:cubicBezTo>
                    <a:cubicBezTo>
                      <a:pt x="87" y="450"/>
                      <a:pt x="87" y="450"/>
                      <a:pt x="87" y="450"/>
                    </a:cubicBezTo>
                    <a:cubicBezTo>
                      <a:pt x="39" y="450"/>
                      <a:pt x="0" y="411"/>
                      <a:pt x="0" y="364"/>
                    </a:cubicBezTo>
                    <a:cubicBezTo>
                      <a:pt x="0" y="87"/>
                      <a:pt x="0" y="87"/>
                      <a:pt x="0" y="87"/>
                    </a:cubicBezTo>
                    <a:cubicBezTo>
                      <a:pt x="0" y="39"/>
                      <a:pt x="39" y="0"/>
                      <a:pt x="87" y="0"/>
                    </a:cubicBezTo>
                    <a:cubicBezTo>
                      <a:pt x="372" y="0"/>
                      <a:pt x="372" y="0"/>
                      <a:pt x="372" y="0"/>
                    </a:cubicBezTo>
                    <a:cubicBezTo>
                      <a:pt x="420" y="0"/>
                      <a:pt x="459" y="39"/>
                      <a:pt x="459" y="87"/>
                    </a:cubicBezTo>
                    <a:lnTo>
                      <a:pt x="459" y="364"/>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algn="r" rtl="1"/>
                <a:endParaRPr lang="en-US">
                  <a:cs typeface="B Nazanin" panose="00000700000000000000" pitchFamily="2" charset="-78"/>
                </a:endParaRPr>
              </a:p>
            </p:txBody>
          </p:sp>
          <p:sp>
            <p:nvSpPr>
              <p:cNvPr id="24" name="Freeform 10">
                <a:extLst>
                  <a:ext uri="{FF2B5EF4-FFF2-40B4-BE49-F238E27FC236}">
                    <a16:creationId xmlns:a16="http://schemas.microsoft.com/office/drawing/2014/main" id="{EDF3D10C-36A1-4911-AC93-3DA2D802A997}"/>
                  </a:ext>
                </a:extLst>
              </p:cNvPr>
              <p:cNvSpPr>
                <a:spLocks/>
              </p:cNvSpPr>
              <p:nvPr/>
            </p:nvSpPr>
            <p:spPr bwMode="auto">
              <a:xfrm>
                <a:off x="10087861" y="4184363"/>
                <a:ext cx="1497013" cy="1463675"/>
              </a:xfrm>
              <a:custGeom>
                <a:avLst/>
                <a:gdLst>
                  <a:gd name="T0" fmla="*/ 398 w 398"/>
                  <a:gd name="T1" fmla="*/ 332 h 390"/>
                  <a:gd name="T2" fmla="*/ 340 w 398"/>
                  <a:gd name="T3" fmla="*/ 390 h 390"/>
                  <a:gd name="T4" fmla="*/ 59 w 398"/>
                  <a:gd name="T5" fmla="*/ 390 h 390"/>
                  <a:gd name="T6" fmla="*/ 0 w 398"/>
                  <a:gd name="T7" fmla="*/ 332 h 390"/>
                  <a:gd name="T8" fmla="*/ 0 w 398"/>
                  <a:gd name="T9" fmla="*/ 59 h 390"/>
                  <a:gd name="T10" fmla="*/ 59 w 398"/>
                  <a:gd name="T11" fmla="*/ 0 h 390"/>
                  <a:gd name="T12" fmla="*/ 340 w 398"/>
                  <a:gd name="T13" fmla="*/ 0 h 390"/>
                  <a:gd name="T14" fmla="*/ 398 w 398"/>
                  <a:gd name="T15" fmla="*/ 59 h 390"/>
                  <a:gd name="T16" fmla="*/ 398 w 398"/>
                  <a:gd name="T17" fmla="*/ 332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8" h="390">
                    <a:moveTo>
                      <a:pt x="398" y="332"/>
                    </a:moveTo>
                    <a:cubicBezTo>
                      <a:pt x="398" y="364"/>
                      <a:pt x="372" y="390"/>
                      <a:pt x="340" y="390"/>
                    </a:cubicBezTo>
                    <a:cubicBezTo>
                      <a:pt x="59" y="390"/>
                      <a:pt x="59" y="390"/>
                      <a:pt x="59" y="390"/>
                    </a:cubicBezTo>
                    <a:cubicBezTo>
                      <a:pt x="27" y="390"/>
                      <a:pt x="0" y="364"/>
                      <a:pt x="0" y="332"/>
                    </a:cubicBezTo>
                    <a:cubicBezTo>
                      <a:pt x="0" y="59"/>
                      <a:pt x="0" y="59"/>
                      <a:pt x="0" y="59"/>
                    </a:cubicBezTo>
                    <a:cubicBezTo>
                      <a:pt x="0" y="26"/>
                      <a:pt x="27" y="0"/>
                      <a:pt x="59" y="0"/>
                    </a:cubicBezTo>
                    <a:cubicBezTo>
                      <a:pt x="340" y="0"/>
                      <a:pt x="340" y="0"/>
                      <a:pt x="340" y="0"/>
                    </a:cubicBezTo>
                    <a:cubicBezTo>
                      <a:pt x="372" y="0"/>
                      <a:pt x="398" y="26"/>
                      <a:pt x="398" y="59"/>
                    </a:cubicBezTo>
                    <a:lnTo>
                      <a:pt x="398" y="332"/>
                    </a:lnTo>
                    <a:close/>
                  </a:path>
                </a:pathLst>
              </a:cu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n-US">
                  <a:cs typeface="B Nazanin" panose="00000700000000000000" pitchFamily="2" charset="-78"/>
                </a:endParaRPr>
              </a:p>
            </p:txBody>
          </p:sp>
          <p:sp>
            <p:nvSpPr>
              <p:cNvPr id="25" name="Freeform 11">
                <a:extLst>
                  <a:ext uri="{FF2B5EF4-FFF2-40B4-BE49-F238E27FC236}">
                    <a16:creationId xmlns:a16="http://schemas.microsoft.com/office/drawing/2014/main" id="{E665D0B6-C564-43EF-A66D-69AAA0DA2A32}"/>
                  </a:ext>
                </a:extLst>
              </p:cNvPr>
              <p:cNvSpPr>
                <a:spLocks noEditPoints="1"/>
              </p:cNvSpPr>
              <p:nvPr/>
            </p:nvSpPr>
            <p:spPr bwMode="auto">
              <a:xfrm>
                <a:off x="10475211" y="4274851"/>
                <a:ext cx="727075" cy="303213"/>
              </a:xfrm>
              <a:custGeom>
                <a:avLst/>
                <a:gdLst>
                  <a:gd name="T0" fmla="*/ 97 w 193"/>
                  <a:gd name="T1" fmla="*/ 8 h 81"/>
                  <a:gd name="T2" fmla="*/ 184 w 193"/>
                  <a:gd name="T3" fmla="*/ 25 h 81"/>
                  <a:gd name="T4" fmla="*/ 172 w 193"/>
                  <a:gd name="T5" fmla="*/ 72 h 81"/>
                  <a:gd name="T6" fmla="*/ 96 w 193"/>
                  <a:gd name="T7" fmla="*/ 60 h 81"/>
                  <a:gd name="T8" fmla="*/ 21 w 193"/>
                  <a:gd name="T9" fmla="*/ 73 h 81"/>
                  <a:gd name="T10" fmla="*/ 8 w 193"/>
                  <a:gd name="T11" fmla="*/ 25 h 81"/>
                  <a:gd name="T12" fmla="*/ 97 w 193"/>
                  <a:gd name="T13" fmla="*/ 8 h 81"/>
                  <a:gd name="T14" fmla="*/ 97 w 193"/>
                  <a:gd name="T15" fmla="*/ 0 h 81"/>
                  <a:gd name="T16" fmla="*/ 5 w 193"/>
                  <a:gd name="T17" fmla="*/ 18 h 81"/>
                  <a:gd name="T18" fmla="*/ 1 w 193"/>
                  <a:gd name="T19" fmla="*/ 27 h 81"/>
                  <a:gd name="T20" fmla="*/ 13 w 193"/>
                  <a:gd name="T21" fmla="*/ 75 h 81"/>
                  <a:gd name="T22" fmla="*/ 17 w 193"/>
                  <a:gd name="T23" fmla="*/ 80 h 81"/>
                  <a:gd name="T24" fmla="*/ 21 w 193"/>
                  <a:gd name="T25" fmla="*/ 81 h 81"/>
                  <a:gd name="T26" fmla="*/ 24 w 193"/>
                  <a:gd name="T27" fmla="*/ 80 h 81"/>
                  <a:gd name="T28" fmla="*/ 96 w 193"/>
                  <a:gd name="T29" fmla="*/ 68 h 81"/>
                  <a:gd name="T30" fmla="*/ 169 w 193"/>
                  <a:gd name="T31" fmla="*/ 80 h 81"/>
                  <a:gd name="T32" fmla="*/ 172 w 193"/>
                  <a:gd name="T33" fmla="*/ 80 h 81"/>
                  <a:gd name="T34" fmla="*/ 175 w 193"/>
                  <a:gd name="T35" fmla="*/ 80 h 81"/>
                  <a:gd name="T36" fmla="*/ 179 w 193"/>
                  <a:gd name="T37" fmla="*/ 75 h 81"/>
                  <a:gd name="T38" fmla="*/ 192 w 193"/>
                  <a:gd name="T39" fmla="*/ 27 h 81"/>
                  <a:gd name="T40" fmla="*/ 187 w 193"/>
                  <a:gd name="T41" fmla="*/ 17 h 81"/>
                  <a:gd name="T42" fmla="*/ 97 w 193"/>
                  <a:gd name="T43"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3" h="81">
                    <a:moveTo>
                      <a:pt x="97" y="8"/>
                    </a:moveTo>
                    <a:cubicBezTo>
                      <a:pt x="128" y="8"/>
                      <a:pt x="158" y="14"/>
                      <a:pt x="184" y="25"/>
                    </a:cubicBezTo>
                    <a:cubicBezTo>
                      <a:pt x="172" y="72"/>
                      <a:pt x="172" y="72"/>
                      <a:pt x="172" y="72"/>
                    </a:cubicBezTo>
                    <a:cubicBezTo>
                      <a:pt x="150" y="64"/>
                      <a:pt x="124" y="60"/>
                      <a:pt x="96" y="60"/>
                    </a:cubicBezTo>
                    <a:cubicBezTo>
                      <a:pt x="68" y="60"/>
                      <a:pt x="43" y="64"/>
                      <a:pt x="21" y="73"/>
                    </a:cubicBezTo>
                    <a:cubicBezTo>
                      <a:pt x="8" y="25"/>
                      <a:pt x="8" y="25"/>
                      <a:pt x="8" y="25"/>
                    </a:cubicBezTo>
                    <a:cubicBezTo>
                      <a:pt x="35" y="14"/>
                      <a:pt x="65" y="8"/>
                      <a:pt x="97" y="8"/>
                    </a:cubicBezTo>
                    <a:moveTo>
                      <a:pt x="97" y="0"/>
                    </a:moveTo>
                    <a:cubicBezTo>
                      <a:pt x="65" y="0"/>
                      <a:pt x="33" y="6"/>
                      <a:pt x="5" y="18"/>
                    </a:cubicBezTo>
                    <a:cubicBezTo>
                      <a:pt x="2" y="19"/>
                      <a:pt x="0" y="24"/>
                      <a:pt x="1" y="27"/>
                    </a:cubicBezTo>
                    <a:cubicBezTo>
                      <a:pt x="13" y="75"/>
                      <a:pt x="13" y="75"/>
                      <a:pt x="13" y="75"/>
                    </a:cubicBezTo>
                    <a:cubicBezTo>
                      <a:pt x="14" y="77"/>
                      <a:pt x="15" y="79"/>
                      <a:pt x="17" y="80"/>
                    </a:cubicBezTo>
                    <a:cubicBezTo>
                      <a:pt x="18" y="80"/>
                      <a:pt x="20" y="81"/>
                      <a:pt x="21" y="81"/>
                    </a:cubicBezTo>
                    <a:cubicBezTo>
                      <a:pt x="22" y="81"/>
                      <a:pt x="23" y="80"/>
                      <a:pt x="24" y="80"/>
                    </a:cubicBezTo>
                    <a:cubicBezTo>
                      <a:pt x="44" y="72"/>
                      <a:pt x="69" y="68"/>
                      <a:pt x="96" y="68"/>
                    </a:cubicBezTo>
                    <a:cubicBezTo>
                      <a:pt x="123" y="68"/>
                      <a:pt x="148" y="72"/>
                      <a:pt x="169" y="80"/>
                    </a:cubicBezTo>
                    <a:cubicBezTo>
                      <a:pt x="170" y="80"/>
                      <a:pt x="171" y="80"/>
                      <a:pt x="172" y="80"/>
                    </a:cubicBezTo>
                    <a:cubicBezTo>
                      <a:pt x="173" y="80"/>
                      <a:pt x="174" y="80"/>
                      <a:pt x="175" y="80"/>
                    </a:cubicBezTo>
                    <a:cubicBezTo>
                      <a:pt x="177" y="79"/>
                      <a:pt x="179" y="77"/>
                      <a:pt x="179" y="75"/>
                    </a:cubicBezTo>
                    <a:cubicBezTo>
                      <a:pt x="192" y="27"/>
                      <a:pt x="192" y="27"/>
                      <a:pt x="192" y="27"/>
                    </a:cubicBezTo>
                    <a:cubicBezTo>
                      <a:pt x="193" y="23"/>
                      <a:pt x="191" y="19"/>
                      <a:pt x="187" y="17"/>
                    </a:cubicBezTo>
                    <a:cubicBezTo>
                      <a:pt x="160" y="6"/>
                      <a:pt x="128" y="0"/>
                      <a:pt x="97" y="0"/>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algn="r" rtl="1"/>
                <a:endParaRPr lang="en-US">
                  <a:cs typeface="B Nazanin" panose="00000700000000000000" pitchFamily="2" charset="-78"/>
                </a:endParaRPr>
              </a:p>
            </p:txBody>
          </p:sp>
          <p:sp>
            <p:nvSpPr>
              <p:cNvPr id="26" name="Freeform 12">
                <a:extLst>
                  <a:ext uri="{FF2B5EF4-FFF2-40B4-BE49-F238E27FC236}">
                    <a16:creationId xmlns:a16="http://schemas.microsoft.com/office/drawing/2014/main" id="{960F2BA0-0513-455F-AC7D-2AAB4A3114E1}"/>
                  </a:ext>
                </a:extLst>
              </p:cNvPr>
              <p:cNvSpPr>
                <a:spLocks/>
              </p:cNvSpPr>
              <p:nvPr/>
            </p:nvSpPr>
            <p:spPr bwMode="auto">
              <a:xfrm>
                <a:off x="10505373" y="4303426"/>
                <a:ext cx="661988" cy="244475"/>
              </a:xfrm>
              <a:custGeom>
                <a:avLst/>
                <a:gdLst>
                  <a:gd name="T0" fmla="*/ 0 w 176"/>
                  <a:gd name="T1" fmla="*/ 17 h 65"/>
                  <a:gd name="T2" fmla="*/ 13 w 176"/>
                  <a:gd name="T3" fmla="*/ 65 h 65"/>
                  <a:gd name="T4" fmla="*/ 88 w 176"/>
                  <a:gd name="T5" fmla="*/ 52 h 65"/>
                  <a:gd name="T6" fmla="*/ 164 w 176"/>
                  <a:gd name="T7" fmla="*/ 64 h 65"/>
                  <a:gd name="T8" fmla="*/ 176 w 176"/>
                  <a:gd name="T9" fmla="*/ 17 h 65"/>
                  <a:gd name="T10" fmla="*/ 89 w 176"/>
                  <a:gd name="T11" fmla="*/ 0 h 65"/>
                  <a:gd name="T12" fmla="*/ 0 w 176"/>
                  <a:gd name="T13" fmla="*/ 17 h 65"/>
                </a:gdLst>
                <a:ahLst/>
                <a:cxnLst>
                  <a:cxn ang="0">
                    <a:pos x="T0" y="T1"/>
                  </a:cxn>
                  <a:cxn ang="0">
                    <a:pos x="T2" y="T3"/>
                  </a:cxn>
                  <a:cxn ang="0">
                    <a:pos x="T4" y="T5"/>
                  </a:cxn>
                  <a:cxn ang="0">
                    <a:pos x="T6" y="T7"/>
                  </a:cxn>
                  <a:cxn ang="0">
                    <a:pos x="T8" y="T9"/>
                  </a:cxn>
                  <a:cxn ang="0">
                    <a:pos x="T10" y="T11"/>
                  </a:cxn>
                  <a:cxn ang="0">
                    <a:pos x="T12" y="T13"/>
                  </a:cxn>
                </a:cxnLst>
                <a:rect l="0" t="0" r="r" b="b"/>
                <a:pathLst>
                  <a:path w="176" h="65">
                    <a:moveTo>
                      <a:pt x="0" y="17"/>
                    </a:moveTo>
                    <a:cubicBezTo>
                      <a:pt x="13" y="65"/>
                      <a:pt x="13" y="65"/>
                      <a:pt x="13" y="65"/>
                    </a:cubicBezTo>
                    <a:cubicBezTo>
                      <a:pt x="35" y="56"/>
                      <a:pt x="60" y="52"/>
                      <a:pt x="88" y="52"/>
                    </a:cubicBezTo>
                    <a:cubicBezTo>
                      <a:pt x="116" y="52"/>
                      <a:pt x="142" y="56"/>
                      <a:pt x="164" y="64"/>
                    </a:cubicBezTo>
                    <a:cubicBezTo>
                      <a:pt x="176" y="17"/>
                      <a:pt x="176" y="17"/>
                      <a:pt x="176" y="17"/>
                    </a:cubicBezTo>
                    <a:cubicBezTo>
                      <a:pt x="150" y="6"/>
                      <a:pt x="120" y="0"/>
                      <a:pt x="89" y="0"/>
                    </a:cubicBezTo>
                    <a:cubicBezTo>
                      <a:pt x="57" y="0"/>
                      <a:pt x="27" y="6"/>
                      <a:pt x="0" y="17"/>
                    </a:cubicBezTo>
                    <a:close/>
                  </a:path>
                </a:pathLst>
              </a:custGeom>
              <a:solidFill>
                <a:srgbClr val="F8F7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n-US">
                  <a:cs typeface="B Nazanin" panose="00000700000000000000" pitchFamily="2" charset="-78"/>
                </a:endParaRPr>
              </a:p>
            </p:txBody>
          </p:sp>
          <p:sp>
            <p:nvSpPr>
              <p:cNvPr id="27" name="Freeform 13">
                <a:extLst>
                  <a:ext uri="{FF2B5EF4-FFF2-40B4-BE49-F238E27FC236}">
                    <a16:creationId xmlns:a16="http://schemas.microsoft.com/office/drawing/2014/main" id="{29EC5BAC-E57D-4107-B307-1B1121BCE426}"/>
                  </a:ext>
                </a:extLst>
              </p:cNvPr>
              <p:cNvSpPr>
                <a:spLocks/>
              </p:cNvSpPr>
              <p:nvPr/>
            </p:nvSpPr>
            <p:spPr bwMode="auto">
              <a:xfrm>
                <a:off x="11145136" y="4387563"/>
                <a:ext cx="22225" cy="41275"/>
              </a:xfrm>
              <a:custGeom>
                <a:avLst/>
                <a:gdLst>
                  <a:gd name="T0" fmla="*/ 14 w 14"/>
                  <a:gd name="T1" fmla="*/ 0 h 26"/>
                  <a:gd name="T2" fmla="*/ 12 w 14"/>
                  <a:gd name="T3" fmla="*/ 0 h 26"/>
                  <a:gd name="T4" fmla="*/ 0 w 14"/>
                  <a:gd name="T5" fmla="*/ 26 h 26"/>
                  <a:gd name="T6" fmla="*/ 2 w 14"/>
                  <a:gd name="T7" fmla="*/ 26 h 26"/>
                  <a:gd name="T8" fmla="*/ 14 w 14"/>
                  <a:gd name="T9" fmla="*/ 0 h 26"/>
                </a:gdLst>
                <a:ahLst/>
                <a:cxnLst>
                  <a:cxn ang="0">
                    <a:pos x="T0" y="T1"/>
                  </a:cxn>
                  <a:cxn ang="0">
                    <a:pos x="T2" y="T3"/>
                  </a:cxn>
                  <a:cxn ang="0">
                    <a:pos x="T4" y="T5"/>
                  </a:cxn>
                  <a:cxn ang="0">
                    <a:pos x="T6" y="T7"/>
                  </a:cxn>
                  <a:cxn ang="0">
                    <a:pos x="T8" y="T9"/>
                  </a:cxn>
                </a:cxnLst>
                <a:rect l="0" t="0" r="r" b="b"/>
                <a:pathLst>
                  <a:path w="14" h="26">
                    <a:moveTo>
                      <a:pt x="14" y="0"/>
                    </a:moveTo>
                    <a:lnTo>
                      <a:pt x="12" y="0"/>
                    </a:lnTo>
                    <a:lnTo>
                      <a:pt x="0" y="26"/>
                    </a:lnTo>
                    <a:lnTo>
                      <a:pt x="2" y="26"/>
                    </a:lnTo>
                    <a:lnTo>
                      <a:pt x="1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n-US">
                  <a:cs typeface="B Nazanin" panose="00000700000000000000" pitchFamily="2" charset="-78"/>
                </a:endParaRPr>
              </a:p>
            </p:txBody>
          </p:sp>
          <p:sp>
            <p:nvSpPr>
              <p:cNvPr id="28" name="Freeform 14">
                <a:extLst>
                  <a:ext uri="{FF2B5EF4-FFF2-40B4-BE49-F238E27FC236}">
                    <a16:creationId xmlns:a16="http://schemas.microsoft.com/office/drawing/2014/main" id="{EECC9E0C-998E-4CEA-B72A-3F70EE4549E5}"/>
                  </a:ext>
                </a:extLst>
              </p:cNvPr>
              <p:cNvSpPr>
                <a:spLocks/>
              </p:cNvSpPr>
              <p:nvPr/>
            </p:nvSpPr>
            <p:spPr bwMode="auto">
              <a:xfrm>
                <a:off x="11145136" y="4387563"/>
                <a:ext cx="22225" cy="41275"/>
              </a:xfrm>
              <a:custGeom>
                <a:avLst/>
                <a:gdLst>
                  <a:gd name="T0" fmla="*/ 14 w 14"/>
                  <a:gd name="T1" fmla="*/ 0 h 26"/>
                  <a:gd name="T2" fmla="*/ 12 w 14"/>
                  <a:gd name="T3" fmla="*/ 0 h 26"/>
                  <a:gd name="T4" fmla="*/ 0 w 14"/>
                  <a:gd name="T5" fmla="*/ 26 h 26"/>
                  <a:gd name="T6" fmla="*/ 2 w 14"/>
                  <a:gd name="T7" fmla="*/ 26 h 26"/>
                </a:gdLst>
                <a:ahLst/>
                <a:cxnLst>
                  <a:cxn ang="0">
                    <a:pos x="T0" y="T1"/>
                  </a:cxn>
                  <a:cxn ang="0">
                    <a:pos x="T2" y="T3"/>
                  </a:cxn>
                  <a:cxn ang="0">
                    <a:pos x="T4" y="T5"/>
                  </a:cxn>
                  <a:cxn ang="0">
                    <a:pos x="T6" y="T7"/>
                  </a:cxn>
                </a:cxnLst>
                <a:rect l="0" t="0" r="r" b="b"/>
                <a:pathLst>
                  <a:path w="14" h="26">
                    <a:moveTo>
                      <a:pt x="14" y="0"/>
                    </a:moveTo>
                    <a:lnTo>
                      <a:pt x="12" y="0"/>
                    </a:lnTo>
                    <a:lnTo>
                      <a:pt x="0" y="26"/>
                    </a:lnTo>
                    <a:lnTo>
                      <a:pt x="2" y="2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n-US">
                  <a:cs typeface="B Nazanin" panose="00000700000000000000" pitchFamily="2" charset="-78"/>
                </a:endParaRPr>
              </a:p>
            </p:txBody>
          </p:sp>
          <p:sp>
            <p:nvSpPr>
              <p:cNvPr id="29" name="Freeform 15">
                <a:extLst>
                  <a:ext uri="{FF2B5EF4-FFF2-40B4-BE49-F238E27FC236}">
                    <a16:creationId xmlns:a16="http://schemas.microsoft.com/office/drawing/2014/main" id="{35FE0772-14F3-4CC8-9E77-2472FB8057B8}"/>
                  </a:ext>
                </a:extLst>
              </p:cNvPr>
              <p:cNvSpPr>
                <a:spLocks noEditPoints="1"/>
              </p:cNvSpPr>
              <p:nvPr/>
            </p:nvSpPr>
            <p:spPr bwMode="auto">
              <a:xfrm>
                <a:off x="10584748" y="4327238"/>
                <a:ext cx="504825" cy="77788"/>
              </a:xfrm>
              <a:custGeom>
                <a:avLst/>
                <a:gdLst>
                  <a:gd name="T0" fmla="*/ 2 w 134"/>
                  <a:gd name="T1" fmla="*/ 9 h 21"/>
                  <a:gd name="T2" fmla="*/ 0 w 134"/>
                  <a:gd name="T3" fmla="*/ 9 h 21"/>
                  <a:gd name="T4" fmla="*/ 4 w 134"/>
                  <a:gd name="T5" fmla="*/ 21 h 21"/>
                  <a:gd name="T6" fmla="*/ 5 w 134"/>
                  <a:gd name="T7" fmla="*/ 20 h 21"/>
                  <a:gd name="T8" fmla="*/ 2 w 134"/>
                  <a:gd name="T9" fmla="*/ 9 h 21"/>
                  <a:gd name="T10" fmla="*/ 24 w 134"/>
                  <a:gd name="T11" fmla="*/ 4 h 21"/>
                  <a:gd name="T12" fmla="*/ 22 w 134"/>
                  <a:gd name="T13" fmla="*/ 4 h 21"/>
                  <a:gd name="T14" fmla="*/ 24 w 134"/>
                  <a:gd name="T15" fmla="*/ 16 h 21"/>
                  <a:gd name="T16" fmla="*/ 26 w 134"/>
                  <a:gd name="T17" fmla="*/ 15 h 21"/>
                  <a:gd name="T18" fmla="*/ 24 w 134"/>
                  <a:gd name="T19" fmla="*/ 4 h 21"/>
                  <a:gd name="T20" fmla="*/ 46 w 134"/>
                  <a:gd name="T21" fmla="*/ 1 h 21"/>
                  <a:gd name="T22" fmla="*/ 44 w 134"/>
                  <a:gd name="T23" fmla="*/ 1 h 21"/>
                  <a:gd name="T24" fmla="*/ 45 w 134"/>
                  <a:gd name="T25" fmla="*/ 13 h 21"/>
                  <a:gd name="T26" fmla="*/ 47 w 134"/>
                  <a:gd name="T27" fmla="*/ 13 h 21"/>
                  <a:gd name="T28" fmla="*/ 46 w 134"/>
                  <a:gd name="T29" fmla="*/ 1 h 21"/>
                  <a:gd name="T30" fmla="*/ 68 w 134"/>
                  <a:gd name="T31" fmla="*/ 0 h 21"/>
                  <a:gd name="T32" fmla="*/ 68 w 134"/>
                  <a:gd name="T33" fmla="*/ 0 h 21"/>
                  <a:gd name="T34" fmla="*/ 66 w 134"/>
                  <a:gd name="T35" fmla="*/ 0 h 21"/>
                  <a:gd name="T36" fmla="*/ 66 w 134"/>
                  <a:gd name="T37" fmla="*/ 12 h 21"/>
                  <a:gd name="T38" fmla="*/ 68 w 134"/>
                  <a:gd name="T39" fmla="*/ 12 h 21"/>
                  <a:gd name="T40" fmla="*/ 68 w 134"/>
                  <a:gd name="T41" fmla="*/ 12 h 21"/>
                  <a:gd name="T42" fmla="*/ 68 w 134"/>
                  <a:gd name="T43" fmla="*/ 0 h 21"/>
                  <a:gd name="T44" fmla="*/ 91 w 134"/>
                  <a:gd name="T45" fmla="*/ 1 h 21"/>
                  <a:gd name="T46" fmla="*/ 89 w 134"/>
                  <a:gd name="T47" fmla="*/ 1 h 21"/>
                  <a:gd name="T48" fmla="*/ 88 w 134"/>
                  <a:gd name="T49" fmla="*/ 13 h 21"/>
                  <a:gd name="T50" fmla="*/ 89 w 134"/>
                  <a:gd name="T51" fmla="*/ 13 h 21"/>
                  <a:gd name="T52" fmla="*/ 91 w 134"/>
                  <a:gd name="T53" fmla="*/ 1 h 21"/>
                  <a:gd name="T54" fmla="*/ 113 w 134"/>
                  <a:gd name="T55" fmla="*/ 4 h 21"/>
                  <a:gd name="T56" fmla="*/ 111 w 134"/>
                  <a:gd name="T57" fmla="*/ 3 h 21"/>
                  <a:gd name="T58" fmla="*/ 109 w 134"/>
                  <a:gd name="T59" fmla="*/ 15 h 21"/>
                  <a:gd name="T60" fmla="*/ 110 w 134"/>
                  <a:gd name="T61" fmla="*/ 16 h 21"/>
                  <a:gd name="T62" fmla="*/ 113 w 134"/>
                  <a:gd name="T63" fmla="*/ 4 h 21"/>
                  <a:gd name="T64" fmla="*/ 134 w 134"/>
                  <a:gd name="T65" fmla="*/ 9 h 21"/>
                  <a:gd name="T66" fmla="*/ 132 w 134"/>
                  <a:gd name="T67" fmla="*/ 9 h 21"/>
                  <a:gd name="T68" fmla="*/ 129 w 134"/>
                  <a:gd name="T69" fmla="*/ 20 h 21"/>
                  <a:gd name="T70" fmla="*/ 131 w 134"/>
                  <a:gd name="T71" fmla="*/ 21 h 21"/>
                  <a:gd name="T72" fmla="*/ 134 w 134"/>
                  <a:gd name="T73" fmla="*/ 9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34" h="21">
                    <a:moveTo>
                      <a:pt x="2" y="9"/>
                    </a:moveTo>
                    <a:cubicBezTo>
                      <a:pt x="1" y="9"/>
                      <a:pt x="1" y="9"/>
                      <a:pt x="0" y="9"/>
                    </a:cubicBezTo>
                    <a:cubicBezTo>
                      <a:pt x="4" y="21"/>
                      <a:pt x="4" y="21"/>
                      <a:pt x="4" y="21"/>
                    </a:cubicBezTo>
                    <a:cubicBezTo>
                      <a:pt x="4" y="21"/>
                      <a:pt x="5" y="21"/>
                      <a:pt x="5" y="20"/>
                    </a:cubicBezTo>
                    <a:cubicBezTo>
                      <a:pt x="2" y="9"/>
                      <a:pt x="2" y="9"/>
                      <a:pt x="2" y="9"/>
                    </a:cubicBezTo>
                    <a:close/>
                    <a:moveTo>
                      <a:pt x="24" y="4"/>
                    </a:moveTo>
                    <a:cubicBezTo>
                      <a:pt x="23" y="4"/>
                      <a:pt x="23" y="4"/>
                      <a:pt x="22" y="4"/>
                    </a:cubicBezTo>
                    <a:cubicBezTo>
                      <a:pt x="24" y="16"/>
                      <a:pt x="24" y="16"/>
                      <a:pt x="24" y="16"/>
                    </a:cubicBezTo>
                    <a:cubicBezTo>
                      <a:pt x="25" y="16"/>
                      <a:pt x="25" y="16"/>
                      <a:pt x="26" y="15"/>
                    </a:cubicBezTo>
                    <a:cubicBezTo>
                      <a:pt x="24" y="4"/>
                      <a:pt x="24" y="4"/>
                      <a:pt x="24" y="4"/>
                    </a:cubicBezTo>
                    <a:close/>
                    <a:moveTo>
                      <a:pt x="46" y="1"/>
                    </a:moveTo>
                    <a:cubicBezTo>
                      <a:pt x="45" y="1"/>
                      <a:pt x="45" y="1"/>
                      <a:pt x="44" y="1"/>
                    </a:cubicBezTo>
                    <a:cubicBezTo>
                      <a:pt x="45" y="13"/>
                      <a:pt x="45" y="13"/>
                      <a:pt x="45" y="13"/>
                    </a:cubicBezTo>
                    <a:cubicBezTo>
                      <a:pt x="46" y="13"/>
                      <a:pt x="46" y="13"/>
                      <a:pt x="47" y="13"/>
                    </a:cubicBezTo>
                    <a:lnTo>
                      <a:pt x="46" y="1"/>
                    </a:lnTo>
                    <a:close/>
                    <a:moveTo>
                      <a:pt x="68" y="0"/>
                    </a:moveTo>
                    <a:cubicBezTo>
                      <a:pt x="68" y="0"/>
                      <a:pt x="68" y="0"/>
                      <a:pt x="68" y="0"/>
                    </a:cubicBezTo>
                    <a:cubicBezTo>
                      <a:pt x="67" y="0"/>
                      <a:pt x="67" y="0"/>
                      <a:pt x="66" y="0"/>
                    </a:cubicBezTo>
                    <a:cubicBezTo>
                      <a:pt x="66" y="12"/>
                      <a:pt x="66" y="12"/>
                      <a:pt x="66" y="12"/>
                    </a:cubicBezTo>
                    <a:cubicBezTo>
                      <a:pt x="67" y="12"/>
                      <a:pt x="67" y="12"/>
                      <a:pt x="68" y="12"/>
                    </a:cubicBezTo>
                    <a:cubicBezTo>
                      <a:pt x="68" y="12"/>
                      <a:pt x="68" y="12"/>
                      <a:pt x="68" y="12"/>
                    </a:cubicBezTo>
                    <a:cubicBezTo>
                      <a:pt x="68" y="0"/>
                      <a:pt x="68" y="0"/>
                      <a:pt x="68" y="0"/>
                    </a:cubicBezTo>
                    <a:close/>
                    <a:moveTo>
                      <a:pt x="91" y="1"/>
                    </a:moveTo>
                    <a:cubicBezTo>
                      <a:pt x="90" y="1"/>
                      <a:pt x="89" y="1"/>
                      <a:pt x="89" y="1"/>
                    </a:cubicBezTo>
                    <a:cubicBezTo>
                      <a:pt x="88" y="13"/>
                      <a:pt x="88" y="13"/>
                      <a:pt x="88" y="13"/>
                    </a:cubicBezTo>
                    <a:cubicBezTo>
                      <a:pt x="88" y="13"/>
                      <a:pt x="89" y="13"/>
                      <a:pt x="89" y="13"/>
                    </a:cubicBezTo>
                    <a:cubicBezTo>
                      <a:pt x="91" y="1"/>
                      <a:pt x="91" y="1"/>
                      <a:pt x="91" y="1"/>
                    </a:cubicBezTo>
                    <a:close/>
                    <a:moveTo>
                      <a:pt x="113" y="4"/>
                    </a:moveTo>
                    <a:cubicBezTo>
                      <a:pt x="112" y="4"/>
                      <a:pt x="111" y="4"/>
                      <a:pt x="111" y="3"/>
                    </a:cubicBezTo>
                    <a:cubicBezTo>
                      <a:pt x="109" y="15"/>
                      <a:pt x="109" y="15"/>
                      <a:pt x="109" y="15"/>
                    </a:cubicBezTo>
                    <a:cubicBezTo>
                      <a:pt x="109" y="15"/>
                      <a:pt x="110" y="16"/>
                      <a:pt x="110" y="16"/>
                    </a:cubicBezTo>
                    <a:cubicBezTo>
                      <a:pt x="113" y="4"/>
                      <a:pt x="113" y="4"/>
                      <a:pt x="113" y="4"/>
                    </a:cubicBezTo>
                    <a:close/>
                    <a:moveTo>
                      <a:pt x="134" y="9"/>
                    </a:moveTo>
                    <a:cubicBezTo>
                      <a:pt x="134" y="9"/>
                      <a:pt x="133" y="9"/>
                      <a:pt x="132" y="9"/>
                    </a:cubicBezTo>
                    <a:cubicBezTo>
                      <a:pt x="129" y="20"/>
                      <a:pt x="129" y="20"/>
                      <a:pt x="129" y="20"/>
                    </a:cubicBezTo>
                    <a:cubicBezTo>
                      <a:pt x="130" y="20"/>
                      <a:pt x="130" y="20"/>
                      <a:pt x="131" y="21"/>
                    </a:cubicBezTo>
                    <a:lnTo>
                      <a:pt x="134"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n-US">
                  <a:cs typeface="B Nazanin" panose="00000700000000000000" pitchFamily="2" charset="-78"/>
                </a:endParaRPr>
              </a:p>
            </p:txBody>
          </p:sp>
          <p:sp>
            <p:nvSpPr>
              <p:cNvPr id="30" name="Freeform 16">
                <a:extLst>
                  <a:ext uri="{FF2B5EF4-FFF2-40B4-BE49-F238E27FC236}">
                    <a16:creationId xmlns:a16="http://schemas.microsoft.com/office/drawing/2014/main" id="{D447CE5B-88B7-4EE9-B96C-5A2A6FB7E02F}"/>
                  </a:ext>
                </a:extLst>
              </p:cNvPr>
              <p:cNvSpPr>
                <a:spLocks/>
              </p:cNvSpPr>
              <p:nvPr/>
            </p:nvSpPr>
            <p:spPr bwMode="auto">
              <a:xfrm>
                <a:off x="10510136" y="4387563"/>
                <a:ext cx="19050" cy="44450"/>
              </a:xfrm>
              <a:custGeom>
                <a:avLst/>
                <a:gdLst>
                  <a:gd name="T0" fmla="*/ 2 w 12"/>
                  <a:gd name="T1" fmla="*/ 0 h 28"/>
                  <a:gd name="T2" fmla="*/ 0 w 12"/>
                  <a:gd name="T3" fmla="*/ 0 h 28"/>
                  <a:gd name="T4" fmla="*/ 9 w 12"/>
                  <a:gd name="T5" fmla="*/ 28 h 28"/>
                  <a:gd name="T6" fmla="*/ 12 w 12"/>
                  <a:gd name="T7" fmla="*/ 26 h 28"/>
                  <a:gd name="T8" fmla="*/ 2 w 12"/>
                  <a:gd name="T9" fmla="*/ 0 h 28"/>
                </a:gdLst>
                <a:ahLst/>
                <a:cxnLst>
                  <a:cxn ang="0">
                    <a:pos x="T0" y="T1"/>
                  </a:cxn>
                  <a:cxn ang="0">
                    <a:pos x="T2" y="T3"/>
                  </a:cxn>
                  <a:cxn ang="0">
                    <a:pos x="T4" y="T5"/>
                  </a:cxn>
                  <a:cxn ang="0">
                    <a:pos x="T6" y="T7"/>
                  </a:cxn>
                  <a:cxn ang="0">
                    <a:pos x="T8" y="T9"/>
                  </a:cxn>
                </a:cxnLst>
                <a:rect l="0" t="0" r="r" b="b"/>
                <a:pathLst>
                  <a:path w="12" h="28">
                    <a:moveTo>
                      <a:pt x="2" y="0"/>
                    </a:moveTo>
                    <a:lnTo>
                      <a:pt x="0" y="0"/>
                    </a:lnTo>
                    <a:lnTo>
                      <a:pt x="9" y="28"/>
                    </a:lnTo>
                    <a:lnTo>
                      <a:pt x="12" y="26"/>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n-US">
                  <a:cs typeface="B Nazanin" panose="00000700000000000000" pitchFamily="2" charset="-78"/>
                </a:endParaRPr>
              </a:p>
            </p:txBody>
          </p:sp>
          <p:sp>
            <p:nvSpPr>
              <p:cNvPr id="31" name="Freeform 17">
                <a:extLst>
                  <a:ext uri="{FF2B5EF4-FFF2-40B4-BE49-F238E27FC236}">
                    <a16:creationId xmlns:a16="http://schemas.microsoft.com/office/drawing/2014/main" id="{D3FE3F4D-F83E-4E77-ABA8-FEACCDA05AC4}"/>
                  </a:ext>
                </a:extLst>
              </p:cNvPr>
              <p:cNvSpPr>
                <a:spLocks/>
              </p:cNvSpPr>
              <p:nvPr/>
            </p:nvSpPr>
            <p:spPr bwMode="auto">
              <a:xfrm>
                <a:off x="10510136" y="4387563"/>
                <a:ext cx="19050" cy="44450"/>
              </a:xfrm>
              <a:custGeom>
                <a:avLst/>
                <a:gdLst>
                  <a:gd name="T0" fmla="*/ 2 w 12"/>
                  <a:gd name="T1" fmla="*/ 0 h 28"/>
                  <a:gd name="T2" fmla="*/ 0 w 12"/>
                  <a:gd name="T3" fmla="*/ 0 h 28"/>
                  <a:gd name="T4" fmla="*/ 9 w 12"/>
                  <a:gd name="T5" fmla="*/ 28 h 28"/>
                  <a:gd name="T6" fmla="*/ 12 w 12"/>
                  <a:gd name="T7" fmla="*/ 26 h 28"/>
                </a:gdLst>
                <a:ahLst/>
                <a:cxnLst>
                  <a:cxn ang="0">
                    <a:pos x="T0" y="T1"/>
                  </a:cxn>
                  <a:cxn ang="0">
                    <a:pos x="T2" y="T3"/>
                  </a:cxn>
                  <a:cxn ang="0">
                    <a:pos x="T4" y="T5"/>
                  </a:cxn>
                  <a:cxn ang="0">
                    <a:pos x="T6" y="T7"/>
                  </a:cxn>
                </a:cxnLst>
                <a:rect l="0" t="0" r="r" b="b"/>
                <a:pathLst>
                  <a:path w="12" h="28">
                    <a:moveTo>
                      <a:pt x="2" y="0"/>
                    </a:moveTo>
                    <a:lnTo>
                      <a:pt x="0" y="0"/>
                    </a:lnTo>
                    <a:lnTo>
                      <a:pt x="9" y="28"/>
                    </a:lnTo>
                    <a:lnTo>
                      <a:pt x="12" y="2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n-US">
                  <a:cs typeface="B Nazanin" panose="00000700000000000000" pitchFamily="2" charset="-78"/>
                </a:endParaRPr>
              </a:p>
            </p:txBody>
          </p:sp>
          <p:sp>
            <p:nvSpPr>
              <p:cNvPr id="32" name="Freeform 18">
                <a:extLst>
                  <a:ext uri="{FF2B5EF4-FFF2-40B4-BE49-F238E27FC236}">
                    <a16:creationId xmlns:a16="http://schemas.microsoft.com/office/drawing/2014/main" id="{AC051B2F-69E9-4C77-B9F4-3F1FC2E7A7A4}"/>
                  </a:ext>
                </a:extLst>
              </p:cNvPr>
              <p:cNvSpPr>
                <a:spLocks/>
              </p:cNvSpPr>
              <p:nvPr/>
            </p:nvSpPr>
            <p:spPr bwMode="auto">
              <a:xfrm>
                <a:off x="10765723" y="4379626"/>
                <a:ext cx="150813" cy="123825"/>
              </a:xfrm>
              <a:custGeom>
                <a:avLst/>
                <a:gdLst>
                  <a:gd name="T0" fmla="*/ 22 w 40"/>
                  <a:gd name="T1" fmla="*/ 21 h 33"/>
                  <a:gd name="T2" fmla="*/ 14 w 40"/>
                  <a:gd name="T3" fmla="*/ 0 h 33"/>
                  <a:gd name="T4" fmla="*/ 13 w 40"/>
                  <a:gd name="T5" fmla="*/ 22 h 33"/>
                  <a:gd name="T6" fmla="*/ 0 w 40"/>
                  <a:gd name="T7" fmla="*/ 33 h 33"/>
                  <a:gd name="T8" fmla="*/ 19 w 40"/>
                  <a:gd name="T9" fmla="*/ 32 h 33"/>
                  <a:gd name="T10" fmla="*/ 40 w 40"/>
                  <a:gd name="T11" fmla="*/ 33 h 33"/>
                  <a:gd name="T12" fmla="*/ 22 w 40"/>
                  <a:gd name="T13" fmla="*/ 21 h 33"/>
                </a:gdLst>
                <a:ahLst/>
                <a:cxnLst>
                  <a:cxn ang="0">
                    <a:pos x="T0" y="T1"/>
                  </a:cxn>
                  <a:cxn ang="0">
                    <a:pos x="T2" y="T3"/>
                  </a:cxn>
                  <a:cxn ang="0">
                    <a:pos x="T4" y="T5"/>
                  </a:cxn>
                  <a:cxn ang="0">
                    <a:pos x="T6" y="T7"/>
                  </a:cxn>
                  <a:cxn ang="0">
                    <a:pos x="T8" y="T9"/>
                  </a:cxn>
                  <a:cxn ang="0">
                    <a:pos x="T10" y="T11"/>
                  </a:cxn>
                  <a:cxn ang="0">
                    <a:pos x="T12" y="T13"/>
                  </a:cxn>
                </a:cxnLst>
                <a:rect l="0" t="0" r="r" b="b"/>
                <a:pathLst>
                  <a:path w="40" h="33">
                    <a:moveTo>
                      <a:pt x="22" y="21"/>
                    </a:moveTo>
                    <a:cubicBezTo>
                      <a:pt x="14" y="0"/>
                      <a:pt x="14" y="0"/>
                      <a:pt x="14" y="0"/>
                    </a:cubicBezTo>
                    <a:cubicBezTo>
                      <a:pt x="13" y="22"/>
                      <a:pt x="13" y="22"/>
                      <a:pt x="13" y="22"/>
                    </a:cubicBezTo>
                    <a:cubicBezTo>
                      <a:pt x="7" y="24"/>
                      <a:pt x="3" y="28"/>
                      <a:pt x="0" y="33"/>
                    </a:cubicBezTo>
                    <a:cubicBezTo>
                      <a:pt x="6" y="32"/>
                      <a:pt x="13" y="32"/>
                      <a:pt x="19" y="32"/>
                    </a:cubicBezTo>
                    <a:cubicBezTo>
                      <a:pt x="26" y="32"/>
                      <a:pt x="33" y="32"/>
                      <a:pt x="40" y="33"/>
                    </a:cubicBezTo>
                    <a:cubicBezTo>
                      <a:pt x="36" y="26"/>
                      <a:pt x="30" y="22"/>
                      <a:pt x="22" y="21"/>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algn="r" rtl="1"/>
                <a:endParaRPr lang="en-US">
                  <a:cs typeface="B Nazanin" panose="00000700000000000000" pitchFamily="2" charset="-78"/>
                </a:endParaRPr>
              </a:p>
            </p:txBody>
          </p:sp>
        </p:grpSp>
        <p:grpSp>
          <p:nvGrpSpPr>
            <p:cNvPr id="20" name="Group 19">
              <a:extLst>
                <a:ext uri="{FF2B5EF4-FFF2-40B4-BE49-F238E27FC236}">
                  <a16:creationId xmlns:a16="http://schemas.microsoft.com/office/drawing/2014/main" id="{D6CD4ADA-9C33-4A03-9F6A-BBDAAFCD5C48}"/>
                </a:ext>
              </a:extLst>
            </p:cNvPr>
            <p:cNvGrpSpPr/>
            <p:nvPr/>
          </p:nvGrpSpPr>
          <p:grpSpPr>
            <a:xfrm>
              <a:off x="4368400" y="4740010"/>
              <a:ext cx="259191" cy="199241"/>
              <a:chOff x="4414297" y="3575463"/>
              <a:chExt cx="2657173" cy="2042584"/>
            </a:xfrm>
            <a:solidFill>
              <a:schemeClr val="accent1"/>
            </a:solidFill>
          </p:grpSpPr>
          <p:sp>
            <p:nvSpPr>
              <p:cNvPr id="21" name="Freeform: Shape 20">
                <a:extLst>
                  <a:ext uri="{FF2B5EF4-FFF2-40B4-BE49-F238E27FC236}">
                    <a16:creationId xmlns:a16="http://schemas.microsoft.com/office/drawing/2014/main" id="{8B45D80B-78DA-4632-B6BD-58EA93C9D499}"/>
                  </a:ext>
                </a:extLst>
              </p:cNvPr>
              <p:cNvSpPr/>
              <p:nvPr/>
            </p:nvSpPr>
            <p:spPr>
              <a:xfrm>
                <a:off x="4414297" y="3575463"/>
                <a:ext cx="1029977" cy="2042584"/>
              </a:xfrm>
              <a:custGeom>
                <a:avLst/>
                <a:gdLst>
                  <a:gd name="connsiteX0" fmla="*/ 283197 w 778862"/>
                  <a:gd name="connsiteY0" fmla="*/ 1135 h 1597074"/>
                  <a:gd name="connsiteX1" fmla="*/ 352387 w 778862"/>
                  <a:gd name="connsiteY1" fmla="*/ 33275 h 1597074"/>
                  <a:gd name="connsiteX2" fmla="*/ 622245 w 778862"/>
                  <a:gd name="connsiteY2" fmla="*/ 543771 h 1597074"/>
                  <a:gd name="connsiteX3" fmla="*/ 609353 w 778862"/>
                  <a:gd name="connsiteY3" fmla="*/ 664090 h 1597074"/>
                  <a:gd name="connsiteX4" fmla="*/ 594743 w 778862"/>
                  <a:gd name="connsiteY4" fmla="*/ 841131 h 1597074"/>
                  <a:gd name="connsiteX5" fmla="*/ 695295 w 778862"/>
                  <a:gd name="connsiteY5" fmla="*/ 1124739 h 1597074"/>
                  <a:gd name="connsiteX6" fmla="*/ 759752 w 778862"/>
                  <a:gd name="connsiteY6" fmla="*/ 1472805 h 1597074"/>
                  <a:gd name="connsiteX7" fmla="*/ 540599 w 778862"/>
                  <a:gd name="connsiteY7" fmla="*/ 1584530 h 1597074"/>
                  <a:gd name="connsiteX8" fmla="*/ 307697 w 778862"/>
                  <a:gd name="connsiteY8" fmla="*/ 1307796 h 1597074"/>
                  <a:gd name="connsiteX9" fmla="*/ 303399 w 778862"/>
                  <a:gd name="connsiteY9" fmla="*/ 1248496 h 1597074"/>
                  <a:gd name="connsiteX10" fmla="*/ 206285 w 778862"/>
                  <a:gd name="connsiteY10" fmla="*/ 988951 h 1597074"/>
                  <a:gd name="connsiteX11" fmla="*/ 68778 w 778862"/>
                  <a:gd name="connsiteY11" fmla="*/ 794722 h 1597074"/>
                  <a:gd name="connsiteX12" fmla="*/ 24 w 778862"/>
                  <a:gd name="connsiteY12" fmla="*/ 571273 h 1597074"/>
                  <a:gd name="connsiteX13" fmla="*/ 2602 w 778862"/>
                  <a:gd name="connsiteY13" fmla="*/ 363293 h 1597074"/>
                  <a:gd name="connsiteX14" fmla="*/ 94561 w 778862"/>
                  <a:gd name="connsiteY14" fmla="*/ 83982 h 1597074"/>
                  <a:gd name="connsiteX15" fmla="*/ 283197 w 778862"/>
                  <a:gd name="connsiteY15" fmla="*/ 1135 h 1597074"/>
                  <a:gd name="connsiteX0" fmla="*/ 283197 w 778862"/>
                  <a:gd name="connsiteY0" fmla="*/ 1135 h 1597074"/>
                  <a:gd name="connsiteX1" fmla="*/ 352387 w 778862"/>
                  <a:gd name="connsiteY1" fmla="*/ 33275 h 1597074"/>
                  <a:gd name="connsiteX2" fmla="*/ 622245 w 778862"/>
                  <a:gd name="connsiteY2" fmla="*/ 543771 h 1597074"/>
                  <a:gd name="connsiteX3" fmla="*/ 594743 w 778862"/>
                  <a:gd name="connsiteY3" fmla="*/ 841131 h 1597074"/>
                  <a:gd name="connsiteX4" fmla="*/ 695295 w 778862"/>
                  <a:gd name="connsiteY4" fmla="*/ 1124739 h 1597074"/>
                  <a:gd name="connsiteX5" fmla="*/ 759752 w 778862"/>
                  <a:gd name="connsiteY5" fmla="*/ 1472805 h 1597074"/>
                  <a:gd name="connsiteX6" fmla="*/ 540599 w 778862"/>
                  <a:gd name="connsiteY6" fmla="*/ 1584530 h 1597074"/>
                  <a:gd name="connsiteX7" fmla="*/ 307697 w 778862"/>
                  <a:gd name="connsiteY7" fmla="*/ 1307796 h 1597074"/>
                  <a:gd name="connsiteX8" fmla="*/ 303399 w 778862"/>
                  <a:gd name="connsiteY8" fmla="*/ 1248496 h 1597074"/>
                  <a:gd name="connsiteX9" fmla="*/ 206285 w 778862"/>
                  <a:gd name="connsiteY9" fmla="*/ 988951 h 1597074"/>
                  <a:gd name="connsiteX10" fmla="*/ 68778 w 778862"/>
                  <a:gd name="connsiteY10" fmla="*/ 794722 h 1597074"/>
                  <a:gd name="connsiteX11" fmla="*/ 24 w 778862"/>
                  <a:gd name="connsiteY11" fmla="*/ 571273 h 1597074"/>
                  <a:gd name="connsiteX12" fmla="*/ 2602 w 778862"/>
                  <a:gd name="connsiteY12" fmla="*/ 363293 h 1597074"/>
                  <a:gd name="connsiteX13" fmla="*/ 94561 w 778862"/>
                  <a:gd name="connsiteY13" fmla="*/ 83982 h 1597074"/>
                  <a:gd name="connsiteX14" fmla="*/ 283197 w 778862"/>
                  <a:gd name="connsiteY14" fmla="*/ 1135 h 1597074"/>
                  <a:gd name="connsiteX0" fmla="*/ 280941 w 776606"/>
                  <a:gd name="connsiteY0" fmla="*/ 1135 h 1597074"/>
                  <a:gd name="connsiteX1" fmla="*/ 350131 w 776606"/>
                  <a:gd name="connsiteY1" fmla="*/ 33275 h 1597074"/>
                  <a:gd name="connsiteX2" fmla="*/ 619989 w 776606"/>
                  <a:gd name="connsiteY2" fmla="*/ 543771 h 1597074"/>
                  <a:gd name="connsiteX3" fmla="*/ 592487 w 776606"/>
                  <a:gd name="connsiteY3" fmla="*/ 841131 h 1597074"/>
                  <a:gd name="connsiteX4" fmla="*/ 693039 w 776606"/>
                  <a:gd name="connsiteY4" fmla="*/ 1124739 h 1597074"/>
                  <a:gd name="connsiteX5" fmla="*/ 757496 w 776606"/>
                  <a:gd name="connsiteY5" fmla="*/ 1472805 h 1597074"/>
                  <a:gd name="connsiteX6" fmla="*/ 538343 w 776606"/>
                  <a:gd name="connsiteY6" fmla="*/ 1584530 h 1597074"/>
                  <a:gd name="connsiteX7" fmla="*/ 305441 w 776606"/>
                  <a:gd name="connsiteY7" fmla="*/ 1307796 h 1597074"/>
                  <a:gd name="connsiteX8" fmla="*/ 301143 w 776606"/>
                  <a:gd name="connsiteY8" fmla="*/ 1248496 h 1597074"/>
                  <a:gd name="connsiteX9" fmla="*/ 204029 w 776606"/>
                  <a:gd name="connsiteY9" fmla="*/ 988951 h 1597074"/>
                  <a:gd name="connsiteX10" fmla="*/ 66522 w 776606"/>
                  <a:gd name="connsiteY10" fmla="*/ 794722 h 1597074"/>
                  <a:gd name="connsiteX11" fmla="*/ 346 w 776606"/>
                  <a:gd name="connsiteY11" fmla="*/ 363293 h 1597074"/>
                  <a:gd name="connsiteX12" fmla="*/ 92305 w 776606"/>
                  <a:gd name="connsiteY12" fmla="*/ 83982 h 1597074"/>
                  <a:gd name="connsiteX13" fmla="*/ 280941 w 776606"/>
                  <a:gd name="connsiteY13" fmla="*/ 1135 h 1597074"/>
                  <a:gd name="connsiteX0" fmla="*/ 92305 w 776606"/>
                  <a:gd name="connsiteY0" fmla="*/ 83982 h 1597074"/>
                  <a:gd name="connsiteX1" fmla="*/ 350131 w 776606"/>
                  <a:gd name="connsiteY1" fmla="*/ 33275 h 1597074"/>
                  <a:gd name="connsiteX2" fmla="*/ 619989 w 776606"/>
                  <a:gd name="connsiteY2" fmla="*/ 543771 h 1597074"/>
                  <a:gd name="connsiteX3" fmla="*/ 592487 w 776606"/>
                  <a:gd name="connsiteY3" fmla="*/ 841131 h 1597074"/>
                  <a:gd name="connsiteX4" fmla="*/ 693039 w 776606"/>
                  <a:gd name="connsiteY4" fmla="*/ 1124739 h 1597074"/>
                  <a:gd name="connsiteX5" fmla="*/ 757496 w 776606"/>
                  <a:gd name="connsiteY5" fmla="*/ 1472805 h 1597074"/>
                  <a:gd name="connsiteX6" fmla="*/ 538343 w 776606"/>
                  <a:gd name="connsiteY6" fmla="*/ 1584530 h 1597074"/>
                  <a:gd name="connsiteX7" fmla="*/ 305441 w 776606"/>
                  <a:gd name="connsiteY7" fmla="*/ 1307796 h 1597074"/>
                  <a:gd name="connsiteX8" fmla="*/ 301143 w 776606"/>
                  <a:gd name="connsiteY8" fmla="*/ 1248496 h 1597074"/>
                  <a:gd name="connsiteX9" fmla="*/ 204029 w 776606"/>
                  <a:gd name="connsiteY9" fmla="*/ 988951 h 1597074"/>
                  <a:gd name="connsiteX10" fmla="*/ 66522 w 776606"/>
                  <a:gd name="connsiteY10" fmla="*/ 794722 h 1597074"/>
                  <a:gd name="connsiteX11" fmla="*/ 346 w 776606"/>
                  <a:gd name="connsiteY11" fmla="*/ 363293 h 1597074"/>
                  <a:gd name="connsiteX12" fmla="*/ 92305 w 776606"/>
                  <a:gd name="connsiteY12" fmla="*/ 83982 h 1597074"/>
                  <a:gd name="connsiteX0" fmla="*/ 92305 w 776606"/>
                  <a:gd name="connsiteY0" fmla="*/ 83982 h 1597074"/>
                  <a:gd name="connsiteX1" fmla="*/ 350131 w 776606"/>
                  <a:gd name="connsiteY1" fmla="*/ 33275 h 1597074"/>
                  <a:gd name="connsiteX2" fmla="*/ 619989 w 776606"/>
                  <a:gd name="connsiteY2" fmla="*/ 543771 h 1597074"/>
                  <a:gd name="connsiteX3" fmla="*/ 592487 w 776606"/>
                  <a:gd name="connsiteY3" fmla="*/ 841131 h 1597074"/>
                  <a:gd name="connsiteX4" fmla="*/ 693039 w 776606"/>
                  <a:gd name="connsiteY4" fmla="*/ 1124739 h 1597074"/>
                  <a:gd name="connsiteX5" fmla="*/ 757496 w 776606"/>
                  <a:gd name="connsiteY5" fmla="*/ 1472805 h 1597074"/>
                  <a:gd name="connsiteX6" fmla="*/ 538343 w 776606"/>
                  <a:gd name="connsiteY6" fmla="*/ 1584530 h 1597074"/>
                  <a:gd name="connsiteX7" fmla="*/ 305441 w 776606"/>
                  <a:gd name="connsiteY7" fmla="*/ 1307796 h 1597074"/>
                  <a:gd name="connsiteX8" fmla="*/ 204029 w 776606"/>
                  <a:gd name="connsiteY8" fmla="*/ 988951 h 1597074"/>
                  <a:gd name="connsiteX9" fmla="*/ 66522 w 776606"/>
                  <a:gd name="connsiteY9" fmla="*/ 794722 h 1597074"/>
                  <a:gd name="connsiteX10" fmla="*/ 346 w 776606"/>
                  <a:gd name="connsiteY10" fmla="*/ 363293 h 1597074"/>
                  <a:gd name="connsiteX11" fmla="*/ 92305 w 776606"/>
                  <a:gd name="connsiteY11" fmla="*/ 83982 h 1597074"/>
                  <a:gd name="connsiteX0" fmla="*/ 92361 w 776662"/>
                  <a:gd name="connsiteY0" fmla="*/ 83982 h 1597074"/>
                  <a:gd name="connsiteX1" fmla="*/ 350187 w 776662"/>
                  <a:gd name="connsiteY1" fmla="*/ 33275 h 1597074"/>
                  <a:gd name="connsiteX2" fmla="*/ 620045 w 776662"/>
                  <a:gd name="connsiteY2" fmla="*/ 543771 h 1597074"/>
                  <a:gd name="connsiteX3" fmla="*/ 592543 w 776662"/>
                  <a:gd name="connsiteY3" fmla="*/ 841131 h 1597074"/>
                  <a:gd name="connsiteX4" fmla="*/ 693095 w 776662"/>
                  <a:gd name="connsiteY4" fmla="*/ 1124739 h 1597074"/>
                  <a:gd name="connsiteX5" fmla="*/ 757552 w 776662"/>
                  <a:gd name="connsiteY5" fmla="*/ 1472805 h 1597074"/>
                  <a:gd name="connsiteX6" fmla="*/ 538399 w 776662"/>
                  <a:gd name="connsiteY6" fmla="*/ 1584530 h 1597074"/>
                  <a:gd name="connsiteX7" fmla="*/ 305497 w 776662"/>
                  <a:gd name="connsiteY7" fmla="*/ 1307796 h 1597074"/>
                  <a:gd name="connsiteX8" fmla="*/ 239254 w 776662"/>
                  <a:gd name="connsiteY8" fmla="*/ 1050497 h 1597074"/>
                  <a:gd name="connsiteX9" fmla="*/ 66578 w 776662"/>
                  <a:gd name="connsiteY9" fmla="*/ 794722 h 1597074"/>
                  <a:gd name="connsiteX10" fmla="*/ 402 w 776662"/>
                  <a:gd name="connsiteY10" fmla="*/ 363293 h 1597074"/>
                  <a:gd name="connsiteX11" fmla="*/ 92361 w 776662"/>
                  <a:gd name="connsiteY11" fmla="*/ 83982 h 1597074"/>
                  <a:gd name="connsiteX0" fmla="*/ 92532 w 776833"/>
                  <a:gd name="connsiteY0" fmla="*/ 83982 h 1597074"/>
                  <a:gd name="connsiteX1" fmla="*/ 350358 w 776833"/>
                  <a:gd name="connsiteY1" fmla="*/ 33275 h 1597074"/>
                  <a:gd name="connsiteX2" fmla="*/ 620216 w 776833"/>
                  <a:gd name="connsiteY2" fmla="*/ 543771 h 1597074"/>
                  <a:gd name="connsiteX3" fmla="*/ 592714 w 776833"/>
                  <a:gd name="connsiteY3" fmla="*/ 841131 h 1597074"/>
                  <a:gd name="connsiteX4" fmla="*/ 693266 w 776833"/>
                  <a:gd name="connsiteY4" fmla="*/ 1124739 h 1597074"/>
                  <a:gd name="connsiteX5" fmla="*/ 757723 w 776833"/>
                  <a:gd name="connsiteY5" fmla="*/ 1472805 h 1597074"/>
                  <a:gd name="connsiteX6" fmla="*/ 538570 w 776833"/>
                  <a:gd name="connsiteY6" fmla="*/ 1584530 h 1597074"/>
                  <a:gd name="connsiteX7" fmla="*/ 305668 w 776833"/>
                  <a:gd name="connsiteY7" fmla="*/ 1307796 h 1597074"/>
                  <a:gd name="connsiteX8" fmla="*/ 66749 w 776833"/>
                  <a:gd name="connsiteY8" fmla="*/ 794722 h 1597074"/>
                  <a:gd name="connsiteX9" fmla="*/ 573 w 776833"/>
                  <a:gd name="connsiteY9" fmla="*/ 363293 h 1597074"/>
                  <a:gd name="connsiteX10" fmla="*/ 92532 w 776833"/>
                  <a:gd name="connsiteY10" fmla="*/ 83982 h 1597074"/>
                  <a:gd name="connsiteX0" fmla="*/ 92532 w 776833"/>
                  <a:gd name="connsiteY0" fmla="*/ 83982 h 1597074"/>
                  <a:gd name="connsiteX1" fmla="*/ 350358 w 776833"/>
                  <a:gd name="connsiteY1" fmla="*/ 33275 h 1597074"/>
                  <a:gd name="connsiteX2" fmla="*/ 620216 w 776833"/>
                  <a:gd name="connsiteY2" fmla="*/ 543771 h 1597074"/>
                  <a:gd name="connsiteX3" fmla="*/ 592714 w 776833"/>
                  <a:gd name="connsiteY3" fmla="*/ 841131 h 1597074"/>
                  <a:gd name="connsiteX4" fmla="*/ 693266 w 776833"/>
                  <a:gd name="connsiteY4" fmla="*/ 1124739 h 1597074"/>
                  <a:gd name="connsiteX5" fmla="*/ 757723 w 776833"/>
                  <a:gd name="connsiteY5" fmla="*/ 1472805 h 1597074"/>
                  <a:gd name="connsiteX6" fmla="*/ 538570 w 776833"/>
                  <a:gd name="connsiteY6" fmla="*/ 1584530 h 1597074"/>
                  <a:gd name="connsiteX7" fmla="*/ 305668 w 776833"/>
                  <a:gd name="connsiteY7" fmla="*/ 1307796 h 1597074"/>
                  <a:gd name="connsiteX8" fmla="*/ 66749 w 776833"/>
                  <a:gd name="connsiteY8" fmla="*/ 794722 h 1597074"/>
                  <a:gd name="connsiteX9" fmla="*/ 573 w 776833"/>
                  <a:gd name="connsiteY9" fmla="*/ 363293 h 1597074"/>
                  <a:gd name="connsiteX10" fmla="*/ 92532 w 776833"/>
                  <a:gd name="connsiteY10" fmla="*/ 83982 h 1597074"/>
                  <a:gd name="connsiteX0" fmla="*/ 94079 w 778380"/>
                  <a:gd name="connsiteY0" fmla="*/ 83982 h 1597074"/>
                  <a:gd name="connsiteX1" fmla="*/ 351905 w 778380"/>
                  <a:gd name="connsiteY1" fmla="*/ 33275 h 1597074"/>
                  <a:gd name="connsiteX2" fmla="*/ 621763 w 778380"/>
                  <a:gd name="connsiteY2" fmla="*/ 543771 h 1597074"/>
                  <a:gd name="connsiteX3" fmla="*/ 594261 w 778380"/>
                  <a:gd name="connsiteY3" fmla="*/ 841131 h 1597074"/>
                  <a:gd name="connsiteX4" fmla="*/ 694813 w 778380"/>
                  <a:gd name="connsiteY4" fmla="*/ 1124739 h 1597074"/>
                  <a:gd name="connsiteX5" fmla="*/ 759270 w 778380"/>
                  <a:gd name="connsiteY5" fmla="*/ 1472805 h 1597074"/>
                  <a:gd name="connsiteX6" fmla="*/ 540117 w 778380"/>
                  <a:gd name="connsiteY6" fmla="*/ 1584530 h 1597074"/>
                  <a:gd name="connsiteX7" fmla="*/ 307215 w 778380"/>
                  <a:gd name="connsiteY7" fmla="*/ 1307796 h 1597074"/>
                  <a:gd name="connsiteX8" fmla="*/ 68296 w 778380"/>
                  <a:gd name="connsiteY8" fmla="*/ 794722 h 1597074"/>
                  <a:gd name="connsiteX9" fmla="*/ 2120 w 778380"/>
                  <a:gd name="connsiteY9" fmla="*/ 363293 h 1597074"/>
                  <a:gd name="connsiteX10" fmla="*/ 94079 w 778380"/>
                  <a:gd name="connsiteY10" fmla="*/ 83982 h 1597074"/>
                  <a:gd name="connsiteX0" fmla="*/ 94079 w 778380"/>
                  <a:gd name="connsiteY0" fmla="*/ 83982 h 1597074"/>
                  <a:gd name="connsiteX1" fmla="*/ 351905 w 778380"/>
                  <a:gd name="connsiteY1" fmla="*/ 33275 h 1597074"/>
                  <a:gd name="connsiteX2" fmla="*/ 621763 w 778380"/>
                  <a:gd name="connsiteY2" fmla="*/ 543771 h 1597074"/>
                  <a:gd name="connsiteX3" fmla="*/ 594261 w 778380"/>
                  <a:gd name="connsiteY3" fmla="*/ 841131 h 1597074"/>
                  <a:gd name="connsiteX4" fmla="*/ 694813 w 778380"/>
                  <a:gd name="connsiteY4" fmla="*/ 1124739 h 1597074"/>
                  <a:gd name="connsiteX5" fmla="*/ 759270 w 778380"/>
                  <a:gd name="connsiteY5" fmla="*/ 1472805 h 1597074"/>
                  <a:gd name="connsiteX6" fmla="*/ 540117 w 778380"/>
                  <a:gd name="connsiteY6" fmla="*/ 1584530 h 1597074"/>
                  <a:gd name="connsiteX7" fmla="*/ 307215 w 778380"/>
                  <a:gd name="connsiteY7" fmla="*/ 1307796 h 1597074"/>
                  <a:gd name="connsiteX8" fmla="*/ 68296 w 778380"/>
                  <a:gd name="connsiteY8" fmla="*/ 794722 h 1597074"/>
                  <a:gd name="connsiteX9" fmla="*/ 2120 w 778380"/>
                  <a:gd name="connsiteY9" fmla="*/ 363293 h 1597074"/>
                  <a:gd name="connsiteX10" fmla="*/ 94079 w 778380"/>
                  <a:gd name="connsiteY10" fmla="*/ 83982 h 1597074"/>
                  <a:gd name="connsiteX0" fmla="*/ 94079 w 778380"/>
                  <a:gd name="connsiteY0" fmla="*/ 83982 h 1597074"/>
                  <a:gd name="connsiteX1" fmla="*/ 351905 w 778380"/>
                  <a:gd name="connsiteY1" fmla="*/ 33275 h 1597074"/>
                  <a:gd name="connsiteX2" fmla="*/ 621763 w 778380"/>
                  <a:gd name="connsiteY2" fmla="*/ 543771 h 1597074"/>
                  <a:gd name="connsiteX3" fmla="*/ 594261 w 778380"/>
                  <a:gd name="connsiteY3" fmla="*/ 841131 h 1597074"/>
                  <a:gd name="connsiteX4" fmla="*/ 694813 w 778380"/>
                  <a:gd name="connsiteY4" fmla="*/ 1124739 h 1597074"/>
                  <a:gd name="connsiteX5" fmla="*/ 759270 w 778380"/>
                  <a:gd name="connsiteY5" fmla="*/ 1472805 h 1597074"/>
                  <a:gd name="connsiteX6" fmla="*/ 540117 w 778380"/>
                  <a:gd name="connsiteY6" fmla="*/ 1584530 h 1597074"/>
                  <a:gd name="connsiteX7" fmla="*/ 307215 w 778380"/>
                  <a:gd name="connsiteY7" fmla="*/ 1307796 h 1597074"/>
                  <a:gd name="connsiteX8" fmla="*/ 68296 w 778380"/>
                  <a:gd name="connsiteY8" fmla="*/ 794722 h 1597074"/>
                  <a:gd name="connsiteX9" fmla="*/ 2120 w 778380"/>
                  <a:gd name="connsiteY9" fmla="*/ 363293 h 1597074"/>
                  <a:gd name="connsiteX10" fmla="*/ 94079 w 778380"/>
                  <a:gd name="connsiteY10" fmla="*/ 83982 h 1597074"/>
                  <a:gd name="connsiteX0" fmla="*/ 94079 w 778380"/>
                  <a:gd name="connsiteY0" fmla="*/ 83982 h 1597074"/>
                  <a:gd name="connsiteX1" fmla="*/ 351905 w 778380"/>
                  <a:gd name="connsiteY1" fmla="*/ 33275 h 1597074"/>
                  <a:gd name="connsiteX2" fmla="*/ 621763 w 778380"/>
                  <a:gd name="connsiteY2" fmla="*/ 543771 h 1597074"/>
                  <a:gd name="connsiteX3" fmla="*/ 594261 w 778380"/>
                  <a:gd name="connsiteY3" fmla="*/ 841131 h 1597074"/>
                  <a:gd name="connsiteX4" fmla="*/ 694813 w 778380"/>
                  <a:gd name="connsiteY4" fmla="*/ 1124739 h 1597074"/>
                  <a:gd name="connsiteX5" fmla="*/ 759270 w 778380"/>
                  <a:gd name="connsiteY5" fmla="*/ 1472805 h 1597074"/>
                  <a:gd name="connsiteX6" fmla="*/ 540117 w 778380"/>
                  <a:gd name="connsiteY6" fmla="*/ 1584530 h 1597074"/>
                  <a:gd name="connsiteX7" fmla="*/ 307215 w 778380"/>
                  <a:gd name="connsiteY7" fmla="*/ 1307796 h 1597074"/>
                  <a:gd name="connsiteX8" fmla="*/ 68296 w 778380"/>
                  <a:gd name="connsiteY8" fmla="*/ 794722 h 1597074"/>
                  <a:gd name="connsiteX9" fmla="*/ 2120 w 778380"/>
                  <a:gd name="connsiteY9" fmla="*/ 363293 h 1597074"/>
                  <a:gd name="connsiteX10" fmla="*/ 94079 w 778380"/>
                  <a:gd name="connsiteY10" fmla="*/ 83982 h 1597074"/>
                  <a:gd name="connsiteX0" fmla="*/ 94079 w 791761"/>
                  <a:gd name="connsiteY0" fmla="*/ 83982 h 1593901"/>
                  <a:gd name="connsiteX1" fmla="*/ 351905 w 791761"/>
                  <a:gd name="connsiteY1" fmla="*/ 33275 h 1593901"/>
                  <a:gd name="connsiteX2" fmla="*/ 621763 w 791761"/>
                  <a:gd name="connsiteY2" fmla="*/ 543771 h 1593901"/>
                  <a:gd name="connsiteX3" fmla="*/ 594261 w 791761"/>
                  <a:gd name="connsiteY3" fmla="*/ 841131 h 1593901"/>
                  <a:gd name="connsiteX4" fmla="*/ 694813 w 791761"/>
                  <a:gd name="connsiteY4" fmla="*/ 1124739 h 1593901"/>
                  <a:gd name="connsiteX5" fmla="*/ 785647 w 791761"/>
                  <a:gd name="connsiteY5" fmla="*/ 1472805 h 1593901"/>
                  <a:gd name="connsiteX6" fmla="*/ 540117 w 791761"/>
                  <a:gd name="connsiteY6" fmla="*/ 1584530 h 1593901"/>
                  <a:gd name="connsiteX7" fmla="*/ 307215 w 791761"/>
                  <a:gd name="connsiteY7" fmla="*/ 1307796 h 1593901"/>
                  <a:gd name="connsiteX8" fmla="*/ 68296 w 791761"/>
                  <a:gd name="connsiteY8" fmla="*/ 794722 h 1593901"/>
                  <a:gd name="connsiteX9" fmla="*/ 2120 w 791761"/>
                  <a:gd name="connsiteY9" fmla="*/ 363293 h 1593901"/>
                  <a:gd name="connsiteX10" fmla="*/ 94079 w 791761"/>
                  <a:gd name="connsiteY10" fmla="*/ 83982 h 1593901"/>
                  <a:gd name="connsiteX0" fmla="*/ 94079 w 803730"/>
                  <a:gd name="connsiteY0" fmla="*/ 83982 h 1593901"/>
                  <a:gd name="connsiteX1" fmla="*/ 351905 w 803730"/>
                  <a:gd name="connsiteY1" fmla="*/ 33275 h 1593901"/>
                  <a:gd name="connsiteX2" fmla="*/ 621763 w 803730"/>
                  <a:gd name="connsiteY2" fmla="*/ 543771 h 1593901"/>
                  <a:gd name="connsiteX3" fmla="*/ 594261 w 803730"/>
                  <a:gd name="connsiteY3" fmla="*/ 841131 h 1593901"/>
                  <a:gd name="connsiteX4" fmla="*/ 773944 w 803730"/>
                  <a:gd name="connsiteY4" fmla="*/ 1221455 h 1593901"/>
                  <a:gd name="connsiteX5" fmla="*/ 785647 w 803730"/>
                  <a:gd name="connsiteY5" fmla="*/ 1472805 h 1593901"/>
                  <a:gd name="connsiteX6" fmla="*/ 540117 w 803730"/>
                  <a:gd name="connsiteY6" fmla="*/ 1584530 h 1593901"/>
                  <a:gd name="connsiteX7" fmla="*/ 307215 w 803730"/>
                  <a:gd name="connsiteY7" fmla="*/ 1307796 h 1593901"/>
                  <a:gd name="connsiteX8" fmla="*/ 68296 w 803730"/>
                  <a:gd name="connsiteY8" fmla="*/ 794722 h 1593901"/>
                  <a:gd name="connsiteX9" fmla="*/ 2120 w 803730"/>
                  <a:gd name="connsiteY9" fmla="*/ 363293 h 1593901"/>
                  <a:gd name="connsiteX10" fmla="*/ 94079 w 803730"/>
                  <a:gd name="connsiteY10" fmla="*/ 83982 h 15939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03730" h="1593901">
                    <a:moveTo>
                      <a:pt x="94079" y="83982"/>
                    </a:moveTo>
                    <a:cubicBezTo>
                      <a:pt x="152376" y="28979"/>
                      <a:pt x="263958" y="-43356"/>
                      <a:pt x="351905" y="33275"/>
                    </a:cubicBezTo>
                    <a:cubicBezTo>
                      <a:pt x="509178" y="125234"/>
                      <a:pt x="607615" y="305977"/>
                      <a:pt x="621763" y="543771"/>
                    </a:cubicBezTo>
                    <a:cubicBezTo>
                      <a:pt x="635779" y="695998"/>
                      <a:pt x="582086" y="744303"/>
                      <a:pt x="594261" y="841131"/>
                    </a:cubicBezTo>
                    <a:cubicBezTo>
                      <a:pt x="585667" y="951136"/>
                      <a:pt x="742046" y="1116176"/>
                      <a:pt x="773944" y="1221455"/>
                    </a:cubicBezTo>
                    <a:cubicBezTo>
                      <a:pt x="805842" y="1326734"/>
                      <a:pt x="815726" y="1349907"/>
                      <a:pt x="785647" y="1472805"/>
                    </a:cubicBezTo>
                    <a:cubicBezTo>
                      <a:pt x="759864" y="1580232"/>
                      <a:pt x="619856" y="1612031"/>
                      <a:pt x="540117" y="1584530"/>
                    </a:cubicBezTo>
                    <a:cubicBezTo>
                      <a:pt x="460378" y="1557029"/>
                      <a:pt x="320106" y="1454757"/>
                      <a:pt x="307215" y="1307796"/>
                    </a:cubicBezTo>
                    <a:cubicBezTo>
                      <a:pt x="290124" y="1105822"/>
                      <a:pt x="171899" y="996101"/>
                      <a:pt x="68296" y="794722"/>
                    </a:cubicBezTo>
                    <a:cubicBezTo>
                      <a:pt x="-7382" y="647622"/>
                      <a:pt x="-2177" y="481750"/>
                      <a:pt x="2120" y="363293"/>
                    </a:cubicBezTo>
                    <a:cubicBezTo>
                      <a:pt x="7277" y="261881"/>
                      <a:pt x="35781" y="138985"/>
                      <a:pt x="94079" y="83982"/>
                    </a:cubicBezTo>
                    <a:close/>
                  </a:path>
                </a:pathLst>
              </a:custGeom>
              <a:grpFill/>
              <a:ln w="9525" cap="flat">
                <a:noFill/>
                <a:prstDash val="solid"/>
                <a:miter/>
              </a:ln>
            </p:spPr>
            <p:txBody>
              <a:bodyPr rtlCol="0" anchor="ctr"/>
              <a:lstStyle/>
              <a:p>
                <a:pPr algn="r" rtl="1"/>
                <a:endParaRPr lang="en-US">
                  <a:cs typeface="B Nazanin" panose="00000700000000000000" pitchFamily="2" charset="-78"/>
                </a:endParaRPr>
              </a:p>
            </p:txBody>
          </p:sp>
          <p:sp>
            <p:nvSpPr>
              <p:cNvPr id="22" name="Freeform: Shape 21">
                <a:extLst>
                  <a:ext uri="{FF2B5EF4-FFF2-40B4-BE49-F238E27FC236}">
                    <a16:creationId xmlns:a16="http://schemas.microsoft.com/office/drawing/2014/main" id="{DF52B6A2-07D6-42DB-89B0-5762CD554E9E}"/>
                  </a:ext>
                </a:extLst>
              </p:cNvPr>
              <p:cNvSpPr/>
              <p:nvPr/>
            </p:nvSpPr>
            <p:spPr>
              <a:xfrm flipH="1">
                <a:off x="6041493" y="3575463"/>
                <a:ext cx="1029977" cy="2042584"/>
              </a:xfrm>
              <a:custGeom>
                <a:avLst/>
                <a:gdLst>
                  <a:gd name="connsiteX0" fmla="*/ 283197 w 778862"/>
                  <a:gd name="connsiteY0" fmla="*/ 1135 h 1597074"/>
                  <a:gd name="connsiteX1" fmla="*/ 352387 w 778862"/>
                  <a:gd name="connsiteY1" fmla="*/ 33275 h 1597074"/>
                  <a:gd name="connsiteX2" fmla="*/ 622245 w 778862"/>
                  <a:gd name="connsiteY2" fmla="*/ 543771 h 1597074"/>
                  <a:gd name="connsiteX3" fmla="*/ 609353 w 778862"/>
                  <a:gd name="connsiteY3" fmla="*/ 664090 h 1597074"/>
                  <a:gd name="connsiteX4" fmla="*/ 594743 w 778862"/>
                  <a:gd name="connsiteY4" fmla="*/ 841131 h 1597074"/>
                  <a:gd name="connsiteX5" fmla="*/ 695295 w 778862"/>
                  <a:gd name="connsiteY5" fmla="*/ 1124739 h 1597074"/>
                  <a:gd name="connsiteX6" fmla="*/ 759752 w 778862"/>
                  <a:gd name="connsiteY6" fmla="*/ 1472805 h 1597074"/>
                  <a:gd name="connsiteX7" fmla="*/ 540599 w 778862"/>
                  <a:gd name="connsiteY7" fmla="*/ 1584530 h 1597074"/>
                  <a:gd name="connsiteX8" fmla="*/ 307697 w 778862"/>
                  <a:gd name="connsiteY8" fmla="*/ 1307796 h 1597074"/>
                  <a:gd name="connsiteX9" fmla="*/ 303399 w 778862"/>
                  <a:gd name="connsiteY9" fmla="*/ 1248496 h 1597074"/>
                  <a:gd name="connsiteX10" fmla="*/ 206285 w 778862"/>
                  <a:gd name="connsiteY10" fmla="*/ 988951 h 1597074"/>
                  <a:gd name="connsiteX11" fmla="*/ 68778 w 778862"/>
                  <a:gd name="connsiteY11" fmla="*/ 794722 h 1597074"/>
                  <a:gd name="connsiteX12" fmla="*/ 24 w 778862"/>
                  <a:gd name="connsiteY12" fmla="*/ 571273 h 1597074"/>
                  <a:gd name="connsiteX13" fmla="*/ 2602 w 778862"/>
                  <a:gd name="connsiteY13" fmla="*/ 363293 h 1597074"/>
                  <a:gd name="connsiteX14" fmla="*/ 94561 w 778862"/>
                  <a:gd name="connsiteY14" fmla="*/ 83982 h 1597074"/>
                  <a:gd name="connsiteX15" fmla="*/ 283197 w 778862"/>
                  <a:gd name="connsiteY15" fmla="*/ 1135 h 1597074"/>
                  <a:gd name="connsiteX0" fmla="*/ 283197 w 778862"/>
                  <a:gd name="connsiteY0" fmla="*/ 1135 h 1597074"/>
                  <a:gd name="connsiteX1" fmla="*/ 352387 w 778862"/>
                  <a:gd name="connsiteY1" fmla="*/ 33275 h 1597074"/>
                  <a:gd name="connsiteX2" fmla="*/ 622245 w 778862"/>
                  <a:gd name="connsiteY2" fmla="*/ 543771 h 1597074"/>
                  <a:gd name="connsiteX3" fmla="*/ 594743 w 778862"/>
                  <a:gd name="connsiteY3" fmla="*/ 841131 h 1597074"/>
                  <a:gd name="connsiteX4" fmla="*/ 695295 w 778862"/>
                  <a:gd name="connsiteY4" fmla="*/ 1124739 h 1597074"/>
                  <a:gd name="connsiteX5" fmla="*/ 759752 w 778862"/>
                  <a:gd name="connsiteY5" fmla="*/ 1472805 h 1597074"/>
                  <a:gd name="connsiteX6" fmla="*/ 540599 w 778862"/>
                  <a:gd name="connsiteY6" fmla="*/ 1584530 h 1597074"/>
                  <a:gd name="connsiteX7" fmla="*/ 307697 w 778862"/>
                  <a:gd name="connsiteY7" fmla="*/ 1307796 h 1597074"/>
                  <a:gd name="connsiteX8" fmla="*/ 303399 w 778862"/>
                  <a:gd name="connsiteY8" fmla="*/ 1248496 h 1597074"/>
                  <a:gd name="connsiteX9" fmla="*/ 206285 w 778862"/>
                  <a:gd name="connsiteY9" fmla="*/ 988951 h 1597074"/>
                  <a:gd name="connsiteX10" fmla="*/ 68778 w 778862"/>
                  <a:gd name="connsiteY10" fmla="*/ 794722 h 1597074"/>
                  <a:gd name="connsiteX11" fmla="*/ 24 w 778862"/>
                  <a:gd name="connsiteY11" fmla="*/ 571273 h 1597074"/>
                  <a:gd name="connsiteX12" fmla="*/ 2602 w 778862"/>
                  <a:gd name="connsiteY12" fmla="*/ 363293 h 1597074"/>
                  <a:gd name="connsiteX13" fmla="*/ 94561 w 778862"/>
                  <a:gd name="connsiteY13" fmla="*/ 83982 h 1597074"/>
                  <a:gd name="connsiteX14" fmla="*/ 283197 w 778862"/>
                  <a:gd name="connsiteY14" fmla="*/ 1135 h 1597074"/>
                  <a:gd name="connsiteX0" fmla="*/ 280941 w 776606"/>
                  <a:gd name="connsiteY0" fmla="*/ 1135 h 1597074"/>
                  <a:gd name="connsiteX1" fmla="*/ 350131 w 776606"/>
                  <a:gd name="connsiteY1" fmla="*/ 33275 h 1597074"/>
                  <a:gd name="connsiteX2" fmla="*/ 619989 w 776606"/>
                  <a:gd name="connsiteY2" fmla="*/ 543771 h 1597074"/>
                  <a:gd name="connsiteX3" fmla="*/ 592487 w 776606"/>
                  <a:gd name="connsiteY3" fmla="*/ 841131 h 1597074"/>
                  <a:gd name="connsiteX4" fmla="*/ 693039 w 776606"/>
                  <a:gd name="connsiteY4" fmla="*/ 1124739 h 1597074"/>
                  <a:gd name="connsiteX5" fmla="*/ 757496 w 776606"/>
                  <a:gd name="connsiteY5" fmla="*/ 1472805 h 1597074"/>
                  <a:gd name="connsiteX6" fmla="*/ 538343 w 776606"/>
                  <a:gd name="connsiteY6" fmla="*/ 1584530 h 1597074"/>
                  <a:gd name="connsiteX7" fmla="*/ 305441 w 776606"/>
                  <a:gd name="connsiteY7" fmla="*/ 1307796 h 1597074"/>
                  <a:gd name="connsiteX8" fmla="*/ 301143 w 776606"/>
                  <a:gd name="connsiteY8" fmla="*/ 1248496 h 1597074"/>
                  <a:gd name="connsiteX9" fmla="*/ 204029 w 776606"/>
                  <a:gd name="connsiteY9" fmla="*/ 988951 h 1597074"/>
                  <a:gd name="connsiteX10" fmla="*/ 66522 w 776606"/>
                  <a:gd name="connsiteY10" fmla="*/ 794722 h 1597074"/>
                  <a:gd name="connsiteX11" fmla="*/ 346 w 776606"/>
                  <a:gd name="connsiteY11" fmla="*/ 363293 h 1597074"/>
                  <a:gd name="connsiteX12" fmla="*/ 92305 w 776606"/>
                  <a:gd name="connsiteY12" fmla="*/ 83982 h 1597074"/>
                  <a:gd name="connsiteX13" fmla="*/ 280941 w 776606"/>
                  <a:gd name="connsiteY13" fmla="*/ 1135 h 1597074"/>
                  <a:gd name="connsiteX0" fmla="*/ 92305 w 776606"/>
                  <a:gd name="connsiteY0" fmla="*/ 83982 h 1597074"/>
                  <a:gd name="connsiteX1" fmla="*/ 350131 w 776606"/>
                  <a:gd name="connsiteY1" fmla="*/ 33275 h 1597074"/>
                  <a:gd name="connsiteX2" fmla="*/ 619989 w 776606"/>
                  <a:gd name="connsiteY2" fmla="*/ 543771 h 1597074"/>
                  <a:gd name="connsiteX3" fmla="*/ 592487 w 776606"/>
                  <a:gd name="connsiteY3" fmla="*/ 841131 h 1597074"/>
                  <a:gd name="connsiteX4" fmla="*/ 693039 w 776606"/>
                  <a:gd name="connsiteY4" fmla="*/ 1124739 h 1597074"/>
                  <a:gd name="connsiteX5" fmla="*/ 757496 w 776606"/>
                  <a:gd name="connsiteY5" fmla="*/ 1472805 h 1597074"/>
                  <a:gd name="connsiteX6" fmla="*/ 538343 w 776606"/>
                  <a:gd name="connsiteY6" fmla="*/ 1584530 h 1597074"/>
                  <a:gd name="connsiteX7" fmla="*/ 305441 w 776606"/>
                  <a:gd name="connsiteY7" fmla="*/ 1307796 h 1597074"/>
                  <a:gd name="connsiteX8" fmla="*/ 301143 w 776606"/>
                  <a:gd name="connsiteY8" fmla="*/ 1248496 h 1597074"/>
                  <a:gd name="connsiteX9" fmla="*/ 204029 w 776606"/>
                  <a:gd name="connsiteY9" fmla="*/ 988951 h 1597074"/>
                  <a:gd name="connsiteX10" fmla="*/ 66522 w 776606"/>
                  <a:gd name="connsiteY10" fmla="*/ 794722 h 1597074"/>
                  <a:gd name="connsiteX11" fmla="*/ 346 w 776606"/>
                  <a:gd name="connsiteY11" fmla="*/ 363293 h 1597074"/>
                  <a:gd name="connsiteX12" fmla="*/ 92305 w 776606"/>
                  <a:gd name="connsiteY12" fmla="*/ 83982 h 1597074"/>
                  <a:gd name="connsiteX0" fmla="*/ 92305 w 776606"/>
                  <a:gd name="connsiteY0" fmla="*/ 83982 h 1597074"/>
                  <a:gd name="connsiteX1" fmla="*/ 350131 w 776606"/>
                  <a:gd name="connsiteY1" fmla="*/ 33275 h 1597074"/>
                  <a:gd name="connsiteX2" fmla="*/ 619989 w 776606"/>
                  <a:gd name="connsiteY2" fmla="*/ 543771 h 1597074"/>
                  <a:gd name="connsiteX3" fmla="*/ 592487 w 776606"/>
                  <a:gd name="connsiteY3" fmla="*/ 841131 h 1597074"/>
                  <a:gd name="connsiteX4" fmla="*/ 693039 w 776606"/>
                  <a:gd name="connsiteY4" fmla="*/ 1124739 h 1597074"/>
                  <a:gd name="connsiteX5" fmla="*/ 757496 w 776606"/>
                  <a:gd name="connsiteY5" fmla="*/ 1472805 h 1597074"/>
                  <a:gd name="connsiteX6" fmla="*/ 538343 w 776606"/>
                  <a:gd name="connsiteY6" fmla="*/ 1584530 h 1597074"/>
                  <a:gd name="connsiteX7" fmla="*/ 305441 w 776606"/>
                  <a:gd name="connsiteY7" fmla="*/ 1307796 h 1597074"/>
                  <a:gd name="connsiteX8" fmla="*/ 204029 w 776606"/>
                  <a:gd name="connsiteY8" fmla="*/ 988951 h 1597074"/>
                  <a:gd name="connsiteX9" fmla="*/ 66522 w 776606"/>
                  <a:gd name="connsiteY9" fmla="*/ 794722 h 1597074"/>
                  <a:gd name="connsiteX10" fmla="*/ 346 w 776606"/>
                  <a:gd name="connsiteY10" fmla="*/ 363293 h 1597074"/>
                  <a:gd name="connsiteX11" fmla="*/ 92305 w 776606"/>
                  <a:gd name="connsiteY11" fmla="*/ 83982 h 1597074"/>
                  <a:gd name="connsiteX0" fmla="*/ 92361 w 776662"/>
                  <a:gd name="connsiteY0" fmla="*/ 83982 h 1597074"/>
                  <a:gd name="connsiteX1" fmla="*/ 350187 w 776662"/>
                  <a:gd name="connsiteY1" fmla="*/ 33275 h 1597074"/>
                  <a:gd name="connsiteX2" fmla="*/ 620045 w 776662"/>
                  <a:gd name="connsiteY2" fmla="*/ 543771 h 1597074"/>
                  <a:gd name="connsiteX3" fmla="*/ 592543 w 776662"/>
                  <a:gd name="connsiteY3" fmla="*/ 841131 h 1597074"/>
                  <a:gd name="connsiteX4" fmla="*/ 693095 w 776662"/>
                  <a:gd name="connsiteY4" fmla="*/ 1124739 h 1597074"/>
                  <a:gd name="connsiteX5" fmla="*/ 757552 w 776662"/>
                  <a:gd name="connsiteY5" fmla="*/ 1472805 h 1597074"/>
                  <a:gd name="connsiteX6" fmla="*/ 538399 w 776662"/>
                  <a:gd name="connsiteY6" fmla="*/ 1584530 h 1597074"/>
                  <a:gd name="connsiteX7" fmla="*/ 305497 w 776662"/>
                  <a:gd name="connsiteY7" fmla="*/ 1307796 h 1597074"/>
                  <a:gd name="connsiteX8" fmla="*/ 239254 w 776662"/>
                  <a:gd name="connsiteY8" fmla="*/ 1050497 h 1597074"/>
                  <a:gd name="connsiteX9" fmla="*/ 66578 w 776662"/>
                  <a:gd name="connsiteY9" fmla="*/ 794722 h 1597074"/>
                  <a:gd name="connsiteX10" fmla="*/ 402 w 776662"/>
                  <a:gd name="connsiteY10" fmla="*/ 363293 h 1597074"/>
                  <a:gd name="connsiteX11" fmla="*/ 92361 w 776662"/>
                  <a:gd name="connsiteY11" fmla="*/ 83982 h 1597074"/>
                  <a:gd name="connsiteX0" fmla="*/ 92532 w 776833"/>
                  <a:gd name="connsiteY0" fmla="*/ 83982 h 1597074"/>
                  <a:gd name="connsiteX1" fmla="*/ 350358 w 776833"/>
                  <a:gd name="connsiteY1" fmla="*/ 33275 h 1597074"/>
                  <a:gd name="connsiteX2" fmla="*/ 620216 w 776833"/>
                  <a:gd name="connsiteY2" fmla="*/ 543771 h 1597074"/>
                  <a:gd name="connsiteX3" fmla="*/ 592714 w 776833"/>
                  <a:gd name="connsiteY3" fmla="*/ 841131 h 1597074"/>
                  <a:gd name="connsiteX4" fmla="*/ 693266 w 776833"/>
                  <a:gd name="connsiteY4" fmla="*/ 1124739 h 1597074"/>
                  <a:gd name="connsiteX5" fmla="*/ 757723 w 776833"/>
                  <a:gd name="connsiteY5" fmla="*/ 1472805 h 1597074"/>
                  <a:gd name="connsiteX6" fmla="*/ 538570 w 776833"/>
                  <a:gd name="connsiteY6" fmla="*/ 1584530 h 1597074"/>
                  <a:gd name="connsiteX7" fmla="*/ 305668 w 776833"/>
                  <a:gd name="connsiteY7" fmla="*/ 1307796 h 1597074"/>
                  <a:gd name="connsiteX8" fmla="*/ 66749 w 776833"/>
                  <a:gd name="connsiteY8" fmla="*/ 794722 h 1597074"/>
                  <a:gd name="connsiteX9" fmla="*/ 573 w 776833"/>
                  <a:gd name="connsiteY9" fmla="*/ 363293 h 1597074"/>
                  <a:gd name="connsiteX10" fmla="*/ 92532 w 776833"/>
                  <a:gd name="connsiteY10" fmla="*/ 83982 h 1597074"/>
                  <a:gd name="connsiteX0" fmla="*/ 92532 w 776833"/>
                  <a:gd name="connsiteY0" fmla="*/ 83982 h 1597074"/>
                  <a:gd name="connsiteX1" fmla="*/ 350358 w 776833"/>
                  <a:gd name="connsiteY1" fmla="*/ 33275 h 1597074"/>
                  <a:gd name="connsiteX2" fmla="*/ 620216 w 776833"/>
                  <a:gd name="connsiteY2" fmla="*/ 543771 h 1597074"/>
                  <a:gd name="connsiteX3" fmla="*/ 592714 w 776833"/>
                  <a:gd name="connsiteY3" fmla="*/ 841131 h 1597074"/>
                  <a:gd name="connsiteX4" fmla="*/ 693266 w 776833"/>
                  <a:gd name="connsiteY4" fmla="*/ 1124739 h 1597074"/>
                  <a:gd name="connsiteX5" fmla="*/ 757723 w 776833"/>
                  <a:gd name="connsiteY5" fmla="*/ 1472805 h 1597074"/>
                  <a:gd name="connsiteX6" fmla="*/ 538570 w 776833"/>
                  <a:gd name="connsiteY6" fmla="*/ 1584530 h 1597074"/>
                  <a:gd name="connsiteX7" fmla="*/ 305668 w 776833"/>
                  <a:gd name="connsiteY7" fmla="*/ 1307796 h 1597074"/>
                  <a:gd name="connsiteX8" fmla="*/ 66749 w 776833"/>
                  <a:gd name="connsiteY8" fmla="*/ 794722 h 1597074"/>
                  <a:gd name="connsiteX9" fmla="*/ 573 w 776833"/>
                  <a:gd name="connsiteY9" fmla="*/ 363293 h 1597074"/>
                  <a:gd name="connsiteX10" fmla="*/ 92532 w 776833"/>
                  <a:gd name="connsiteY10" fmla="*/ 83982 h 1597074"/>
                  <a:gd name="connsiteX0" fmla="*/ 94079 w 778380"/>
                  <a:gd name="connsiteY0" fmla="*/ 83982 h 1597074"/>
                  <a:gd name="connsiteX1" fmla="*/ 351905 w 778380"/>
                  <a:gd name="connsiteY1" fmla="*/ 33275 h 1597074"/>
                  <a:gd name="connsiteX2" fmla="*/ 621763 w 778380"/>
                  <a:gd name="connsiteY2" fmla="*/ 543771 h 1597074"/>
                  <a:gd name="connsiteX3" fmla="*/ 594261 w 778380"/>
                  <a:gd name="connsiteY3" fmla="*/ 841131 h 1597074"/>
                  <a:gd name="connsiteX4" fmla="*/ 694813 w 778380"/>
                  <a:gd name="connsiteY4" fmla="*/ 1124739 h 1597074"/>
                  <a:gd name="connsiteX5" fmla="*/ 759270 w 778380"/>
                  <a:gd name="connsiteY5" fmla="*/ 1472805 h 1597074"/>
                  <a:gd name="connsiteX6" fmla="*/ 540117 w 778380"/>
                  <a:gd name="connsiteY6" fmla="*/ 1584530 h 1597074"/>
                  <a:gd name="connsiteX7" fmla="*/ 307215 w 778380"/>
                  <a:gd name="connsiteY7" fmla="*/ 1307796 h 1597074"/>
                  <a:gd name="connsiteX8" fmla="*/ 68296 w 778380"/>
                  <a:gd name="connsiteY8" fmla="*/ 794722 h 1597074"/>
                  <a:gd name="connsiteX9" fmla="*/ 2120 w 778380"/>
                  <a:gd name="connsiteY9" fmla="*/ 363293 h 1597074"/>
                  <a:gd name="connsiteX10" fmla="*/ 94079 w 778380"/>
                  <a:gd name="connsiteY10" fmla="*/ 83982 h 1597074"/>
                  <a:gd name="connsiteX0" fmla="*/ 94079 w 778380"/>
                  <a:gd name="connsiteY0" fmla="*/ 83982 h 1597074"/>
                  <a:gd name="connsiteX1" fmla="*/ 351905 w 778380"/>
                  <a:gd name="connsiteY1" fmla="*/ 33275 h 1597074"/>
                  <a:gd name="connsiteX2" fmla="*/ 621763 w 778380"/>
                  <a:gd name="connsiteY2" fmla="*/ 543771 h 1597074"/>
                  <a:gd name="connsiteX3" fmla="*/ 594261 w 778380"/>
                  <a:gd name="connsiteY3" fmla="*/ 841131 h 1597074"/>
                  <a:gd name="connsiteX4" fmla="*/ 694813 w 778380"/>
                  <a:gd name="connsiteY4" fmla="*/ 1124739 h 1597074"/>
                  <a:gd name="connsiteX5" fmla="*/ 759270 w 778380"/>
                  <a:gd name="connsiteY5" fmla="*/ 1472805 h 1597074"/>
                  <a:gd name="connsiteX6" fmla="*/ 540117 w 778380"/>
                  <a:gd name="connsiteY6" fmla="*/ 1584530 h 1597074"/>
                  <a:gd name="connsiteX7" fmla="*/ 307215 w 778380"/>
                  <a:gd name="connsiteY7" fmla="*/ 1307796 h 1597074"/>
                  <a:gd name="connsiteX8" fmla="*/ 68296 w 778380"/>
                  <a:gd name="connsiteY8" fmla="*/ 794722 h 1597074"/>
                  <a:gd name="connsiteX9" fmla="*/ 2120 w 778380"/>
                  <a:gd name="connsiteY9" fmla="*/ 363293 h 1597074"/>
                  <a:gd name="connsiteX10" fmla="*/ 94079 w 778380"/>
                  <a:gd name="connsiteY10" fmla="*/ 83982 h 1597074"/>
                  <a:gd name="connsiteX0" fmla="*/ 94079 w 778380"/>
                  <a:gd name="connsiteY0" fmla="*/ 83982 h 1597074"/>
                  <a:gd name="connsiteX1" fmla="*/ 351905 w 778380"/>
                  <a:gd name="connsiteY1" fmla="*/ 33275 h 1597074"/>
                  <a:gd name="connsiteX2" fmla="*/ 621763 w 778380"/>
                  <a:gd name="connsiteY2" fmla="*/ 543771 h 1597074"/>
                  <a:gd name="connsiteX3" fmla="*/ 594261 w 778380"/>
                  <a:gd name="connsiteY3" fmla="*/ 841131 h 1597074"/>
                  <a:gd name="connsiteX4" fmla="*/ 694813 w 778380"/>
                  <a:gd name="connsiteY4" fmla="*/ 1124739 h 1597074"/>
                  <a:gd name="connsiteX5" fmla="*/ 759270 w 778380"/>
                  <a:gd name="connsiteY5" fmla="*/ 1472805 h 1597074"/>
                  <a:gd name="connsiteX6" fmla="*/ 540117 w 778380"/>
                  <a:gd name="connsiteY6" fmla="*/ 1584530 h 1597074"/>
                  <a:gd name="connsiteX7" fmla="*/ 307215 w 778380"/>
                  <a:gd name="connsiteY7" fmla="*/ 1307796 h 1597074"/>
                  <a:gd name="connsiteX8" fmla="*/ 68296 w 778380"/>
                  <a:gd name="connsiteY8" fmla="*/ 794722 h 1597074"/>
                  <a:gd name="connsiteX9" fmla="*/ 2120 w 778380"/>
                  <a:gd name="connsiteY9" fmla="*/ 363293 h 1597074"/>
                  <a:gd name="connsiteX10" fmla="*/ 94079 w 778380"/>
                  <a:gd name="connsiteY10" fmla="*/ 83982 h 1597074"/>
                  <a:gd name="connsiteX0" fmla="*/ 94079 w 778380"/>
                  <a:gd name="connsiteY0" fmla="*/ 83982 h 1597074"/>
                  <a:gd name="connsiteX1" fmla="*/ 351905 w 778380"/>
                  <a:gd name="connsiteY1" fmla="*/ 33275 h 1597074"/>
                  <a:gd name="connsiteX2" fmla="*/ 621763 w 778380"/>
                  <a:gd name="connsiteY2" fmla="*/ 543771 h 1597074"/>
                  <a:gd name="connsiteX3" fmla="*/ 594261 w 778380"/>
                  <a:gd name="connsiteY3" fmla="*/ 841131 h 1597074"/>
                  <a:gd name="connsiteX4" fmla="*/ 694813 w 778380"/>
                  <a:gd name="connsiteY4" fmla="*/ 1124739 h 1597074"/>
                  <a:gd name="connsiteX5" fmla="*/ 759270 w 778380"/>
                  <a:gd name="connsiteY5" fmla="*/ 1472805 h 1597074"/>
                  <a:gd name="connsiteX6" fmla="*/ 540117 w 778380"/>
                  <a:gd name="connsiteY6" fmla="*/ 1584530 h 1597074"/>
                  <a:gd name="connsiteX7" fmla="*/ 307215 w 778380"/>
                  <a:gd name="connsiteY7" fmla="*/ 1307796 h 1597074"/>
                  <a:gd name="connsiteX8" fmla="*/ 68296 w 778380"/>
                  <a:gd name="connsiteY8" fmla="*/ 794722 h 1597074"/>
                  <a:gd name="connsiteX9" fmla="*/ 2120 w 778380"/>
                  <a:gd name="connsiteY9" fmla="*/ 363293 h 1597074"/>
                  <a:gd name="connsiteX10" fmla="*/ 94079 w 778380"/>
                  <a:gd name="connsiteY10" fmla="*/ 83982 h 1597074"/>
                  <a:gd name="connsiteX0" fmla="*/ 94079 w 791761"/>
                  <a:gd name="connsiteY0" fmla="*/ 83982 h 1593901"/>
                  <a:gd name="connsiteX1" fmla="*/ 351905 w 791761"/>
                  <a:gd name="connsiteY1" fmla="*/ 33275 h 1593901"/>
                  <a:gd name="connsiteX2" fmla="*/ 621763 w 791761"/>
                  <a:gd name="connsiteY2" fmla="*/ 543771 h 1593901"/>
                  <a:gd name="connsiteX3" fmla="*/ 594261 w 791761"/>
                  <a:gd name="connsiteY3" fmla="*/ 841131 h 1593901"/>
                  <a:gd name="connsiteX4" fmla="*/ 694813 w 791761"/>
                  <a:gd name="connsiteY4" fmla="*/ 1124739 h 1593901"/>
                  <a:gd name="connsiteX5" fmla="*/ 785647 w 791761"/>
                  <a:gd name="connsiteY5" fmla="*/ 1472805 h 1593901"/>
                  <a:gd name="connsiteX6" fmla="*/ 540117 w 791761"/>
                  <a:gd name="connsiteY6" fmla="*/ 1584530 h 1593901"/>
                  <a:gd name="connsiteX7" fmla="*/ 307215 w 791761"/>
                  <a:gd name="connsiteY7" fmla="*/ 1307796 h 1593901"/>
                  <a:gd name="connsiteX8" fmla="*/ 68296 w 791761"/>
                  <a:gd name="connsiteY8" fmla="*/ 794722 h 1593901"/>
                  <a:gd name="connsiteX9" fmla="*/ 2120 w 791761"/>
                  <a:gd name="connsiteY9" fmla="*/ 363293 h 1593901"/>
                  <a:gd name="connsiteX10" fmla="*/ 94079 w 791761"/>
                  <a:gd name="connsiteY10" fmla="*/ 83982 h 1593901"/>
                  <a:gd name="connsiteX0" fmla="*/ 94079 w 803730"/>
                  <a:gd name="connsiteY0" fmla="*/ 83982 h 1593901"/>
                  <a:gd name="connsiteX1" fmla="*/ 351905 w 803730"/>
                  <a:gd name="connsiteY1" fmla="*/ 33275 h 1593901"/>
                  <a:gd name="connsiteX2" fmla="*/ 621763 w 803730"/>
                  <a:gd name="connsiteY2" fmla="*/ 543771 h 1593901"/>
                  <a:gd name="connsiteX3" fmla="*/ 594261 w 803730"/>
                  <a:gd name="connsiteY3" fmla="*/ 841131 h 1593901"/>
                  <a:gd name="connsiteX4" fmla="*/ 773944 w 803730"/>
                  <a:gd name="connsiteY4" fmla="*/ 1221455 h 1593901"/>
                  <a:gd name="connsiteX5" fmla="*/ 785647 w 803730"/>
                  <a:gd name="connsiteY5" fmla="*/ 1472805 h 1593901"/>
                  <a:gd name="connsiteX6" fmla="*/ 540117 w 803730"/>
                  <a:gd name="connsiteY6" fmla="*/ 1584530 h 1593901"/>
                  <a:gd name="connsiteX7" fmla="*/ 307215 w 803730"/>
                  <a:gd name="connsiteY7" fmla="*/ 1307796 h 1593901"/>
                  <a:gd name="connsiteX8" fmla="*/ 68296 w 803730"/>
                  <a:gd name="connsiteY8" fmla="*/ 794722 h 1593901"/>
                  <a:gd name="connsiteX9" fmla="*/ 2120 w 803730"/>
                  <a:gd name="connsiteY9" fmla="*/ 363293 h 1593901"/>
                  <a:gd name="connsiteX10" fmla="*/ 94079 w 803730"/>
                  <a:gd name="connsiteY10" fmla="*/ 83982 h 15939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03730" h="1593901">
                    <a:moveTo>
                      <a:pt x="94079" y="83982"/>
                    </a:moveTo>
                    <a:cubicBezTo>
                      <a:pt x="152376" y="28979"/>
                      <a:pt x="263958" y="-43356"/>
                      <a:pt x="351905" y="33275"/>
                    </a:cubicBezTo>
                    <a:cubicBezTo>
                      <a:pt x="509178" y="125234"/>
                      <a:pt x="607615" y="305977"/>
                      <a:pt x="621763" y="543771"/>
                    </a:cubicBezTo>
                    <a:cubicBezTo>
                      <a:pt x="635779" y="695998"/>
                      <a:pt x="582086" y="744303"/>
                      <a:pt x="594261" y="841131"/>
                    </a:cubicBezTo>
                    <a:cubicBezTo>
                      <a:pt x="585667" y="951136"/>
                      <a:pt x="742046" y="1116176"/>
                      <a:pt x="773944" y="1221455"/>
                    </a:cubicBezTo>
                    <a:cubicBezTo>
                      <a:pt x="805842" y="1326734"/>
                      <a:pt x="815726" y="1349907"/>
                      <a:pt x="785647" y="1472805"/>
                    </a:cubicBezTo>
                    <a:cubicBezTo>
                      <a:pt x="759864" y="1580232"/>
                      <a:pt x="619856" y="1612031"/>
                      <a:pt x="540117" y="1584530"/>
                    </a:cubicBezTo>
                    <a:cubicBezTo>
                      <a:pt x="460378" y="1557029"/>
                      <a:pt x="320106" y="1454757"/>
                      <a:pt x="307215" y="1307796"/>
                    </a:cubicBezTo>
                    <a:cubicBezTo>
                      <a:pt x="290124" y="1105822"/>
                      <a:pt x="171899" y="996101"/>
                      <a:pt x="68296" y="794722"/>
                    </a:cubicBezTo>
                    <a:cubicBezTo>
                      <a:pt x="-7382" y="647622"/>
                      <a:pt x="-2177" y="481750"/>
                      <a:pt x="2120" y="363293"/>
                    </a:cubicBezTo>
                    <a:cubicBezTo>
                      <a:pt x="7277" y="261881"/>
                      <a:pt x="35781" y="138985"/>
                      <a:pt x="94079" y="83982"/>
                    </a:cubicBezTo>
                    <a:close/>
                  </a:path>
                </a:pathLst>
              </a:custGeom>
              <a:grpFill/>
              <a:ln w="9525" cap="flat">
                <a:noFill/>
                <a:prstDash val="solid"/>
                <a:miter/>
              </a:ln>
            </p:spPr>
            <p:txBody>
              <a:bodyPr rtlCol="0" anchor="ctr"/>
              <a:lstStyle/>
              <a:p>
                <a:pPr algn="r" rtl="1"/>
                <a:endParaRPr lang="en-US" dirty="0">
                  <a:cs typeface="B Nazanin" panose="00000700000000000000" pitchFamily="2" charset="-78"/>
                </a:endParaRPr>
              </a:p>
            </p:txBody>
          </p:sp>
        </p:grpSp>
      </p:grpSp>
    </p:spTree>
    <p:extLst>
      <p:ext uri="{BB962C8B-B14F-4D97-AF65-F5344CB8AC3E}">
        <p14:creationId xmlns:p14="http://schemas.microsoft.com/office/powerpoint/2010/main" val="689816630"/>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 name="Picture 17" descr="A close up of a logo&#10;&#10;Description automatically generated">
            <a:extLst>
              <a:ext uri="{FF2B5EF4-FFF2-40B4-BE49-F238E27FC236}">
                <a16:creationId xmlns:a16="http://schemas.microsoft.com/office/drawing/2014/main" id="{3B2E968F-723B-4060-B242-1DB420045895}"/>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0" y="731"/>
            <a:ext cx="12192000" cy="6856537"/>
          </a:xfrm>
          <a:prstGeom prst="rect">
            <a:avLst/>
          </a:prstGeom>
        </p:spPr>
      </p:pic>
      <p:sp>
        <p:nvSpPr>
          <p:cNvPr id="2" name="TextBox 1">
            <a:extLst>
              <a:ext uri="{FF2B5EF4-FFF2-40B4-BE49-F238E27FC236}">
                <a16:creationId xmlns:a16="http://schemas.microsoft.com/office/drawing/2014/main" id="{29E2714A-BE29-4E83-A155-D5802C472B0A}"/>
              </a:ext>
            </a:extLst>
          </p:cNvPr>
          <p:cNvSpPr txBox="1"/>
          <p:nvPr/>
        </p:nvSpPr>
        <p:spPr>
          <a:xfrm>
            <a:off x="0" y="4981259"/>
            <a:ext cx="12192000" cy="1015663"/>
          </a:xfrm>
          <a:prstGeom prst="rect">
            <a:avLst/>
          </a:prstGeom>
          <a:noFill/>
        </p:spPr>
        <p:txBody>
          <a:bodyPr wrap="square" rtlCol="0" anchor="ctr">
            <a:spAutoFit/>
          </a:bodyPr>
          <a:lstStyle/>
          <a:p>
            <a:pPr algn="ctr" rtl="1"/>
            <a:r>
              <a:rPr lang="fa-IR" altLang="ko-KR" sz="6000" dirty="0">
                <a:solidFill>
                  <a:srgbClr val="FFC000"/>
                </a:solidFill>
                <a:cs typeface="B Nazanin" panose="00000700000000000000" pitchFamily="2" charset="-78"/>
              </a:rPr>
              <a:t>با تشکر از شما دوستان عزیز ...</a:t>
            </a:r>
            <a:endParaRPr lang="ko-KR" altLang="en-US" sz="6000" dirty="0">
              <a:solidFill>
                <a:srgbClr val="FFC000"/>
              </a:solidFill>
              <a:cs typeface="B Nazanin" panose="00000700000000000000" pitchFamily="2" charset="-78"/>
            </a:endParaRPr>
          </a:p>
        </p:txBody>
      </p:sp>
      <p:sp>
        <p:nvSpPr>
          <p:cNvPr id="3" name="TextBox 2">
            <a:extLst>
              <a:ext uri="{FF2B5EF4-FFF2-40B4-BE49-F238E27FC236}">
                <a16:creationId xmlns:a16="http://schemas.microsoft.com/office/drawing/2014/main" id="{279A9243-91CB-437D-9D82-6D402B13F59A}"/>
              </a:ext>
            </a:extLst>
          </p:cNvPr>
          <p:cNvSpPr txBox="1"/>
          <p:nvPr/>
        </p:nvSpPr>
        <p:spPr>
          <a:xfrm>
            <a:off x="87" y="5920590"/>
            <a:ext cx="12191852" cy="379656"/>
          </a:xfrm>
          <a:prstGeom prst="rect">
            <a:avLst/>
          </a:prstGeom>
          <a:noFill/>
        </p:spPr>
        <p:txBody>
          <a:bodyPr wrap="square" rtlCol="0" anchor="ctr">
            <a:spAutoFit/>
          </a:bodyPr>
          <a:lstStyle/>
          <a:p>
            <a:pPr algn="ctr" rtl="1"/>
            <a:r>
              <a:rPr lang="fa-IR" altLang="ko-KR" sz="1867" dirty="0">
                <a:solidFill>
                  <a:schemeClr val="tx1">
                    <a:lumMod val="85000"/>
                    <a:lumOff val="15000"/>
                  </a:schemeClr>
                </a:solidFill>
                <a:cs typeface="B Nazanin" panose="00000700000000000000" pitchFamily="2" charset="-78"/>
              </a:rPr>
              <a:t>زیرنویس ارائه خود را وارد کنید</a:t>
            </a:r>
            <a:endParaRPr lang="ko-KR" altLang="en-US" sz="1867" dirty="0">
              <a:solidFill>
                <a:schemeClr val="tx1">
                  <a:lumMod val="85000"/>
                  <a:lumOff val="15000"/>
                </a:schemeClr>
              </a:solidFill>
              <a:cs typeface="B Nazanin" panose="00000700000000000000" pitchFamily="2" charset="-78"/>
            </a:endParaRPr>
          </a:p>
        </p:txBody>
      </p:sp>
      <p:grpSp>
        <p:nvGrpSpPr>
          <p:cNvPr id="5" name="Grupo 4">
            <a:extLst>
              <a:ext uri="{FF2B5EF4-FFF2-40B4-BE49-F238E27FC236}">
                <a16:creationId xmlns:a16="http://schemas.microsoft.com/office/drawing/2014/main" id="{9FA30F54-988F-434D-8EE4-067157D3EAAD}"/>
              </a:ext>
            </a:extLst>
          </p:cNvPr>
          <p:cNvGrpSpPr/>
          <p:nvPr/>
        </p:nvGrpSpPr>
        <p:grpSpPr>
          <a:xfrm>
            <a:off x="11145135" y="5900654"/>
            <a:ext cx="736601" cy="617538"/>
            <a:chOff x="11299825" y="6099175"/>
            <a:chExt cx="736601" cy="617538"/>
          </a:xfrm>
        </p:grpSpPr>
        <p:sp>
          <p:nvSpPr>
            <p:cNvPr id="6" name="Freeform 5">
              <a:extLst>
                <a:ext uri="{FF2B5EF4-FFF2-40B4-BE49-F238E27FC236}">
                  <a16:creationId xmlns:a16="http://schemas.microsoft.com/office/drawing/2014/main" id="{B6C52AEF-FBAE-4396-B450-EE5951C6E084}"/>
                </a:ext>
              </a:extLst>
            </p:cNvPr>
            <p:cNvSpPr>
              <a:spLocks/>
            </p:cNvSpPr>
            <p:nvPr/>
          </p:nvSpPr>
          <p:spPr bwMode="auto">
            <a:xfrm>
              <a:off x="11339513" y="6394450"/>
              <a:ext cx="696913" cy="268288"/>
            </a:xfrm>
            <a:custGeom>
              <a:avLst/>
              <a:gdLst>
                <a:gd name="T0" fmla="*/ 220 w 484"/>
                <a:gd name="T1" fmla="*/ 64 h 186"/>
                <a:gd name="T2" fmla="*/ 232 w 484"/>
                <a:gd name="T3" fmla="*/ 118 h 186"/>
                <a:gd name="T4" fmla="*/ 266 w 484"/>
                <a:gd name="T5" fmla="*/ 58 h 186"/>
                <a:gd name="T6" fmla="*/ 269 w 484"/>
                <a:gd name="T7" fmla="*/ 109 h 186"/>
                <a:gd name="T8" fmla="*/ 275 w 484"/>
                <a:gd name="T9" fmla="*/ 62 h 186"/>
                <a:gd name="T10" fmla="*/ 312 w 484"/>
                <a:gd name="T11" fmla="*/ 49 h 186"/>
                <a:gd name="T12" fmla="*/ 323 w 484"/>
                <a:gd name="T13" fmla="*/ 98 h 186"/>
                <a:gd name="T14" fmla="*/ 321 w 484"/>
                <a:gd name="T15" fmla="*/ 51 h 186"/>
                <a:gd name="T16" fmla="*/ 352 w 484"/>
                <a:gd name="T17" fmla="*/ 41 h 186"/>
                <a:gd name="T18" fmla="*/ 356 w 484"/>
                <a:gd name="T19" fmla="*/ 54 h 186"/>
                <a:gd name="T20" fmla="*/ 360 w 484"/>
                <a:gd name="T21" fmla="*/ 90 h 186"/>
                <a:gd name="T22" fmla="*/ 364 w 484"/>
                <a:gd name="T23" fmla="*/ 38 h 186"/>
                <a:gd name="T24" fmla="*/ 396 w 484"/>
                <a:gd name="T25" fmla="*/ 82 h 186"/>
                <a:gd name="T26" fmla="*/ 404 w 484"/>
                <a:gd name="T27" fmla="*/ 72 h 186"/>
                <a:gd name="T28" fmla="*/ 404 w 484"/>
                <a:gd name="T29" fmla="*/ 28 h 186"/>
                <a:gd name="T30" fmla="*/ 432 w 484"/>
                <a:gd name="T31" fmla="*/ 71 h 186"/>
                <a:gd name="T32" fmla="*/ 439 w 484"/>
                <a:gd name="T33" fmla="*/ 17 h 186"/>
                <a:gd name="T34" fmla="*/ 479 w 484"/>
                <a:gd name="T35" fmla="*/ 2 h 186"/>
                <a:gd name="T36" fmla="*/ 480 w 484"/>
                <a:gd name="T37" fmla="*/ 119 h 186"/>
                <a:gd name="T38" fmla="*/ 333 w 484"/>
                <a:gd name="T39" fmla="*/ 159 h 186"/>
                <a:gd name="T40" fmla="*/ 166 w 484"/>
                <a:gd name="T41" fmla="*/ 180 h 186"/>
                <a:gd name="T42" fmla="*/ 48 w 484"/>
                <a:gd name="T43" fmla="*/ 186 h 186"/>
                <a:gd name="T44" fmla="*/ 27 w 484"/>
                <a:gd name="T45" fmla="*/ 127 h 186"/>
                <a:gd name="T46" fmla="*/ 0 w 484"/>
                <a:gd name="T47" fmla="*/ 80 h 186"/>
                <a:gd name="T48" fmla="*/ 45 w 484"/>
                <a:gd name="T49" fmla="*/ 132 h 186"/>
                <a:gd name="T50" fmla="*/ 52 w 484"/>
                <a:gd name="T51" fmla="*/ 77 h 186"/>
                <a:gd name="T52" fmla="*/ 91 w 484"/>
                <a:gd name="T53" fmla="*/ 127 h 186"/>
                <a:gd name="T54" fmla="*/ 98 w 484"/>
                <a:gd name="T55" fmla="*/ 75 h 186"/>
                <a:gd name="T56" fmla="*/ 133 w 484"/>
                <a:gd name="T57" fmla="*/ 122 h 186"/>
                <a:gd name="T58" fmla="*/ 140 w 484"/>
                <a:gd name="T59" fmla="*/ 72 h 186"/>
                <a:gd name="T60" fmla="*/ 181 w 484"/>
                <a:gd name="T61" fmla="*/ 118 h 186"/>
                <a:gd name="T62" fmla="*/ 189 w 484"/>
                <a:gd name="T63" fmla="*/ 111 h 186"/>
                <a:gd name="T64" fmla="*/ 187 w 484"/>
                <a:gd name="T65" fmla="*/ 68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84" h="186">
                  <a:moveTo>
                    <a:pt x="187" y="68"/>
                  </a:moveTo>
                  <a:cubicBezTo>
                    <a:pt x="198" y="66"/>
                    <a:pt x="209" y="65"/>
                    <a:pt x="220" y="64"/>
                  </a:cubicBezTo>
                  <a:cubicBezTo>
                    <a:pt x="221" y="82"/>
                    <a:pt x="222" y="100"/>
                    <a:pt x="223" y="118"/>
                  </a:cubicBezTo>
                  <a:cubicBezTo>
                    <a:pt x="226" y="118"/>
                    <a:pt x="229" y="118"/>
                    <a:pt x="232" y="118"/>
                  </a:cubicBezTo>
                  <a:cubicBezTo>
                    <a:pt x="231" y="100"/>
                    <a:pt x="230" y="81"/>
                    <a:pt x="229" y="63"/>
                  </a:cubicBezTo>
                  <a:cubicBezTo>
                    <a:pt x="241" y="61"/>
                    <a:pt x="253" y="59"/>
                    <a:pt x="266" y="58"/>
                  </a:cubicBezTo>
                  <a:cubicBezTo>
                    <a:pt x="266" y="75"/>
                    <a:pt x="267" y="92"/>
                    <a:pt x="268" y="109"/>
                  </a:cubicBezTo>
                  <a:cubicBezTo>
                    <a:pt x="269" y="109"/>
                    <a:pt x="269" y="109"/>
                    <a:pt x="269" y="109"/>
                  </a:cubicBezTo>
                  <a:cubicBezTo>
                    <a:pt x="277" y="109"/>
                    <a:pt x="277" y="109"/>
                    <a:pt x="277" y="101"/>
                  </a:cubicBezTo>
                  <a:cubicBezTo>
                    <a:pt x="276" y="88"/>
                    <a:pt x="276" y="75"/>
                    <a:pt x="275" y="62"/>
                  </a:cubicBezTo>
                  <a:cubicBezTo>
                    <a:pt x="275" y="60"/>
                    <a:pt x="275" y="58"/>
                    <a:pt x="275" y="56"/>
                  </a:cubicBezTo>
                  <a:cubicBezTo>
                    <a:pt x="287" y="54"/>
                    <a:pt x="299" y="52"/>
                    <a:pt x="312" y="49"/>
                  </a:cubicBezTo>
                  <a:cubicBezTo>
                    <a:pt x="313" y="66"/>
                    <a:pt x="314" y="82"/>
                    <a:pt x="314" y="99"/>
                  </a:cubicBezTo>
                  <a:cubicBezTo>
                    <a:pt x="318" y="99"/>
                    <a:pt x="320" y="98"/>
                    <a:pt x="323" y="98"/>
                  </a:cubicBezTo>
                  <a:cubicBezTo>
                    <a:pt x="323" y="97"/>
                    <a:pt x="324" y="96"/>
                    <a:pt x="323" y="96"/>
                  </a:cubicBezTo>
                  <a:cubicBezTo>
                    <a:pt x="323" y="81"/>
                    <a:pt x="322" y="66"/>
                    <a:pt x="321" y="51"/>
                  </a:cubicBezTo>
                  <a:cubicBezTo>
                    <a:pt x="321" y="48"/>
                    <a:pt x="322" y="47"/>
                    <a:pt x="325" y="47"/>
                  </a:cubicBezTo>
                  <a:cubicBezTo>
                    <a:pt x="334" y="45"/>
                    <a:pt x="343" y="43"/>
                    <a:pt x="352" y="41"/>
                  </a:cubicBezTo>
                  <a:cubicBezTo>
                    <a:pt x="353" y="41"/>
                    <a:pt x="354" y="41"/>
                    <a:pt x="355" y="40"/>
                  </a:cubicBezTo>
                  <a:cubicBezTo>
                    <a:pt x="355" y="45"/>
                    <a:pt x="355" y="50"/>
                    <a:pt x="356" y="54"/>
                  </a:cubicBezTo>
                  <a:cubicBezTo>
                    <a:pt x="356" y="65"/>
                    <a:pt x="357" y="76"/>
                    <a:pt x="357" y="87"/>
                  </a:cubicBezTo>
                  <a:cubicBezTo>
                    <a:pt x="357" y="90"/>
                    <a:pt x="358" y="91"/>
                    <a:pt x="360" y="90"/>
                  </a:cubicBezTo>
                  <a:cubicBezTo>
                    <a:pt x="362" y="90"/>
                    <a:pt x="364" y="90"/>
                    <a:pt x="366" y="90"/>
                  </a:cubicBezTo>
                  <a:cubicBezTo>
                    <a:pt x="366" y="73"/>
                    <a:pt x="365" y="55"/>
                    <a:pt x="364" y="38"/>
                  </a:cubicBezTo>
                  <a:cubicBezTo>
                    <a:pt x="374" y="36"/>
                    <a:pt x="383" y="33"/>
                    <a:pt x="393" y="31"/>
                  </a:cubicBezTo>
                  <a:cubicBezTo>
                    <a:pt x="394" y="48"/>
                    <a:pt x="395" y="65"/>
                    <a:pt x="396" y="82"/>
                  </a:cubicBezTo>
                  <a:cubicBezTo>
                    <a:pt x="399" y="81"/>
                    <a:pt x="401" y="81"/>
                    <a:pt x="404" y="81"/>
                  </a:cubicBezTo>
                  <a:cubicBezTo>
                    <a:pt x="404" y="78"/>
                    <a:pt x="404" y="75"/>
                    <a:pt x="404" y="72"/>
                  </a:cubicBezTo>
                  <a:cubicBezTo>
                    <a:pt x="404" y="58"/>
                    <a:pt x="403" y="44"/>
                    <a:pt x="402" y="31"/>
                  </a:cubicBezTo>
                  <a:cubicBezTo>
                    <a:pt x="402" y="30"/>
                    <a:pt x="403" y="28"/>
                    <a:pt x="404" y="28"/>
                  </a:cubicBezTo>
                  <a:cubicBezTo>
                    <a:pt x="412" y="25"/>
                    <a:pt x="421" y="23"/>
                    <a:pt x="429" y="20"/>
                  </a:cubicBezTo>
                  <a:cubicBezTo>
                    <a:pt x="430" y="37"/>
                    <a:pt x="431" y="54"/>
                    <a:pt x="432" y="71"/>
                  </a:cubicBezTo>
                  <a:cubicBezTo>
                    <a:pt x="435" y="71"/>
                    <a:pt x="438" y="70"/>
                    <a:pt x="441" y="70"/>
                  </a:cubicBezTo>
                  <a:cubicBezTo>
                    <a:pt x="440" y="52"/>
                    <a:pt x="439" y="35"/>
                    <a:pt x="439" y="17"/>
                  </a:cubicBezTo>
                  <a:cubicBezTo>
                    <a:pt x="452" y="11"/>
                    <a:pt x="466" y="6"/>
                    <a:pt x="479" y="0"/>
                  </a:cubicBezTo>
                  <a:cubicBezTo>
                    <a:pt x="479" y="0"/>
                    <a:pt x="479" y="1"/>
                    <a:pt x="479" y="2"/>
                  </a:cubicBezTo>
                  <a:cubicBezTo>
                    <a:pt x="481" y="39"/>
                    <a:pt x="482" y="76"/>
                    <a:pt x="484" y="113"/>
                  </a:cubicBezTo>
                  <a:cubicBezTo>
                    <a:pt x="484" y="116"/>
                    <a:pt x="484" y="118"/>
                    <a:pt x="480" y="119"/>
                  </a:cubicBezTo>
                  <a:cubicBezTo>
                    <a:pt x="453" y="127"/>
                    <a:pt x="427" y="136"/>
                    <a:pt x="399" y="143"/>
                  </a:cubicBezTo>
                  <a:cubicBezTo>
                    <a:pt x="378" y="149"/>
                    <a:pt x="355" y="154"/>
                    <a:pt x="333" y="159"/>
                  </a:cubicBezTo>
                  <a:cubicBezTo>
                    <a:pt x="304" y="165"/>
                    <a:pt x="274" y="170"/>
                    <a:pt x="245" y="173"/>
                  </a:cubicBezTo>
                  <a:cubicBezTo>
                    <a:pt x="218" y="175"/>
                    <a:pt x="192" y="178"/>
                    <a:pt x="166" y="180"/>
                  </a:cubicBezTo>
                  <a:cubicBezTo>
                    <a:pt x="146" y="181"/>
                    <a:pt x="127" y="182"/>
                    <a:pt x="107" y="183"/>
                  </a:cubicBezTo>
                  <a:cubicBezTo>
                    <a:pt x="87" y="184"/>
                    <a:pt x="67" y="185"/>
                    <a:pt x="48" y="186"/>
                  </a:cubicBezTo>
                  <a:cubicBezTo>
                    <a:pt x="44" y="186"/>
                    <a:pt x="43" y="185"/>
                    <a:pt x="42" y="182"/>
                  </a:cubicBezTo>
                  <a:cubicBezTo>
                    <a:pt x="38" y="163"/>
                    <a:pt x="34" y="145"/>
                    <a:pt x="27" y="127"/>
                  </a:cubicBezTo>
                  <a:cubicBezTo>
                    <a:pt x="20" y="111"/>
                    <a:pt x="12" y="96"/>
                    <a:pt x="2" y="82"/>
                  </a:cubicBezTo>
                  <a:cubicBezTo>
                    <a:pt x="1" y="82"/>
                    <a:pt x="1" y="81"/>
                    <a:pt x="0" y="80"/>
                  </a:cubicBezTo>
                  <a:cubicBezTo>
                    <a:pt x="14" y="79"/>
                    <a:pt x="28" y="79"/>
                    <a:pt x="43" y="78"/>
                  </a:cubicBezTo>
                  <a:cubicBezTo>
                    <a:pt x="43" y="96"/>
                    <a:pt x="44" y="114"/>
                    <a:pt x="45" y="132"/>
                  </a:cubicBezTo>
                  <a:cubicBezTo>
                    <a:pt x="48" y="132"/>
                    <a:pt x="51" y="132"/>
                    <a:pt x="54" y="132"/>
                  </a:cubicBezTo>
                  <a:cubicBezTo>
                    <a:pt x="53" y="114"/>
                    <a:pt x="53" y="96"/>
                    <a:pt x="52" y="77"/>
                  </a:cubicBezTo>
                  <a:cubicBezTo>
                    <a:pt x="64" y="77"/>
                    <a:pt x="76" y="76"/>
                    <a:pt x="89" y="75"/>
                  </a:cubicBezTo>
                  <a:cubicBezTo>
                    <a:pt x="89" y="92"/>
                    <a:pt x="90" y="109"/>
                    <a:pt x="91" y="127"/>
                  </a:cubicBezTo>
                  <a:cubicBezTo>
                    <a:pt x="94" y="126"/>
                    <a:pt x="97" y="126"/>
                    <a:pt x="100" y="126"/>
                  </a:cubicBezTo>
                  <a:cubicBezTo>
                    <a:pt x="99" y="109"/>
                    <a:pt x="99" y="92"/>
                    <a:pt x="98" y="75"/>
                  </a:cubicBezTo>
                  <a:cubicBezTo>
                    <a:pt x="109" y="74"/>
                    <a:pt x="120" y="73"/>
                    <a:pt x="131" y="72"/>
                  </a:cubicBezTo>
                  <a:cubicBezTo>
                    <a:pt x="132" y="89"/>
                    <a:pt x="132" y="105"/>
                    <a:pt x="133" y="122"/>
                  </a:cubicBezTo>
                  <a:cubicBezTo>
                    <a:pt x="136" y="122"/>
                    <a:pt x="139" y="122"/>
                    <a:pt x="142" y="122"/>
                  </a:cubicBezTo>
                  <a:cubicBezTo>
                    <a:pt x="141" y="105"/>
                    <a:pt x="141" y="88"/>
                    <a:pt x="140" y="72"/>
                  </a:cubicBezTo>
                  <a:cubicBezTo>
                    <a:pt x="153" y="71"/>
                    <a:pt x="165" y="70"/>
                    <a:pt x="178" y="68"/>
                  </a:cubicBezTo>
                  <a:cubicBezTo>
                    <a:pt x="179" y="85"/>
                    <a:pt x="180" y="101"/>
                    <a:pt x="181" y="118"/>
                  </a:cubicBezTo>
                  <a:cubicBezTo>
                    <a:pt x="181" y="118"/>
                    <a:pt x="181" y="118"/>
                    <a:pt x="181" y="118"/>
                  </a:cubicBezTo>
                  <a:cubicBezTo>
                    <a:pt x="190" y="119"/>
                    <a:pt x="190" y="119"/>
                    <a:pt x="189" y="111"/>
                  </a:cubicBezTo>
                  <a:cubicBezTo>
                    <a:pt x="189" y="98"/>
                    <a:pt x="188" y="85"/>
                    <a:pt x="187" y="72"/>
                  </a:cubicBezTo>
                  <a:cubicBezTo>
                    <a:pt x="187" y="70"/>
                    <a:pt x="187" y="69"/>
                    <a:pt x="187" y="68"/>
                  </a:cubicBezTo>
                  <a:close/>
                </a:path>
              </a:pathLst>
            </a:custGeom>
            <a:solidFill>
              <a:srgbClr val="FFC000"/>
            </a:solidFill>
            <a:ln>
              <a:noFill/>
            </a:ln>
          </p:spPr>
          <p:txBody>
            <a:bodyPr vert="horz" wrap="square" lIns="91440" tIns="45720" rIns="91440" bIns="45720" numCol="1" anchor="t" anchorCtr="0" compatLnSpc="1">
              <a:prstTxWarp prst="textNoShape">
                <a:avLst/>
              </a:prstTxWarp>
            </a:bodyPr>
            <a:lstStyle/>
            <a:p>
              <a:pPr algn="r" rtl="1"/>
              <a:endParaRPr lang="es-PE">
                <a:cs typeface="B Nazanin" panose="00000700000000000000" pitchFamily="2" charset="-78"/>
              </a:endParaRPr>
            </a:p>
          </p:txBody>
        </p:sp>
        <p:sp>
          <p:nvSpPr>
            <p:cNvPr id="7" name="Freeform 6">
              <a:extLst>
                <a:ext uri="{FF2B5EF4-FFF2-40B4-BE49-F238E27FC236}">
                  <a16:creationId xmlns:a16="http://schemas.microsoft.com/office/drawing/2014/main" id="{8A80A399-50C3-4BB3-B679-D55130B5758B}"/>
                </a:ext>
              </a:extLst>
            </p:cNvPr>
            <p:cNvSpPr>
              <a:spLocks/>
            </p:cNvSpPr>
            <p:nvPr/>
          </p:nvSpPr>
          <p:spPr bwMode="auto">
            <a:xfrm>
              <a:off x="11461750" y="6291263"/>
              <a:ext cx="461963" cy="198438"/>
            </a:xfrm>
            <a:custGeom>
              <a:avLst/>
              <a:gdLst>
                <a:gd name="T0" fmla="*/ 1 w 320"/>
                <a:gd name="T1" fmla="*/ 138 h 138"/>
                <a:gd name="T2" fmla="*/ 23 w 320"/>
                <a:gd name="T3" fmla="*/ 48 h 138"/>
                <a:gd name="T4" fmla="*/ 63 w 320"/>
                <a:gd name="T5" fmla="*/ 11 h 138"/>
                <a:gd name="T6" fmla="*/ 123 w 320"/>
                <a:gd name="T7" fmla="*/ 8 h 138"/>
                <a:gd name="T8" fmla="*/ 143 w 320"/>
                <a:gd name="T9" fmla="*/ 17 h 138"/>
                <a:gd name="T10" fmla="*/ 185 w 320"/>
                <a:gd name="T11" fmla="*/ 16 h 138"/>
                <a:gd name="T12" fmla="*/ 253 w 320"/>
                <a:gd name="T13" fmla="*/ 7 h 138"/>
                <a:gd name="T14" fmla="*/ 298 w 320"/>
                <a:gd name="T15" fmla="*/ 40 h 138"/>
                <a:gd name="T16" fmla="*/ 320 w 320"/>
                <a:gd name="T17" fmla="*/ 87 h 138"/>
                <a:gd name="T18" fmla="*/ 320 w 320"/>
                <a:gd name="T19" fmla="*/ 88 h 138"/>
                <a:gd name="T20" fmla="*/ 1 w 320"/>
                <a:gd name="T21" fmla="*/ 138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20" h="138">
                  <a:moveTo>
                    <a:pt x="1" y="138"/>
                  </a:moveTo>
                  <a:cubicBezTo>
                    <a:pt x="0" y="106"/>
                    <a:pt x="6" y="76"/>
                    <a:pt x="23" y="48"/>
                  </a:cubicBezTo>
                  <a:cubicBezTo>
                    <a:pt x="33" y="32"/>
                    <a:pt x="45" y="19"/>
                    <a:pt x="63" y="11"/>
                  </a:cubicBezTo>
                  <a:cubicBezTo>
                    <a:pt x="82" y="2"/>
                    <a:pt x="102" y="1"/>
                    <a:pt x="123" y="8"/>
                  </a:cubicBezTo>
                  <a:cubicBezTo>
                    <a:pt x="130" y="10"/>
                    <a:pt x="136" y="14"/>
                    <a:pt x="143" y="17"/>
                  </a:cubicBezTo>
                  <a:cubicBezTo>
                    <a:pt x="157" y="25"/>
                    <a:pt x="171" y="24"/>
                    <a:pt x="185" y="16"/>
                  </a:cubicBezTo>
                  <a:cubicBezTo>
                    <a:pt x="206" y="4"/>
                    <a:pt x="229" y="0"/>
                    <a:pt x="253" y="7"/>
                  </a:cubicBezTo>
                  <a:cubicBezTo>
                    <a:pt x="272" y="12"/>
                    <a:pt x="286" y="24"/>
                    <a:pt x="298" y="40"/>
                  </a:cubicBezTo>
                  <a:cubicBezTo>
                    <a:pt x="308" y="54"/>
                    <a:pt x="316" y="70"/>
                    <a:pt x="320" y="87"/>
                  </a:cubicBezTo>
                  <a:cubicBezTo>
                    <a:pt x="320" y="87"/>
                    <a:pt x="320" y="88"/>
                    <a:pt x="320" y="88"/>
                  </a:cubicBezTo>
                  <a:cubicBezTo>
                    <a:pt x="216" y="119"/>
                    <a:pt x="109" y="133"/>
                    <a:pt x="1" y="138"/>
                  </a:cubicBezTo>
                  <a:close/>
                </a:path>
              </a:pathLst>
            </a:custGeom>
            <a:solidFill>
              <a:srgbClr val="FFC000"/>
            </a:solidFill>
            <a:ln>
              <a:noFill/>
            </a:ln>
          </p:spPr>
          <p:txBody>
            <a:bodyPr vert="horz" wrap="square" lIns="91440" tIns="45720" rIns="91440" bIns="45720" numCol="1" anchor="t" anchorCtr="0" compatLnSpc="1">
              <a:prstTxWarp prst="textNoShape">
                <a:avLst/>
              </a:prstTxWarp>
            </a:bodyPr>
            <a:lstStyle/>
            <a:p>
              <a:pPr algn="r" rtl="1"/>
              <a:endParaRPr lang="es-PE">
                <a:cs typeface="B Nazanin" panose="00000700000000000000" pitchFamily="2" charset="-78"/>
              </a:endParaRPr>
            </a:p>
          </p:txBody>
        </p:sp>
        <p:sp>
          <p:nvSpPr>
            <p:cNvPr id="8" name="Freeform 7">
              <a:extLst>
                <a:ext uri="{FF2B5EF4-FFF2-40B4-BE49-F238E27FC236}">
                  <a16:creationId xmlns:a16="http://schemas.microsoft.com/office/drawing/2014/main" id="{88BD986F-11B5-4CC4-AB0F-D0F1F33BF8ED}"/>
                </a:ext>
              </a:extLst>
            </p:cNvPr>
            <p:cNvSpPr>
              <a:spLocks/>
            </p:cNvSpPr>
            <p:nvPr/>
          </p:nvSpPr>
          <p:spPr bwMode="auto">
            <a:xfrm>
              <a:off x="11503025" y="6099175"/>
              <a:ext cx="192088" cy="190500"/>
            </a:xfrm>
            <a:custGeom>
              <a:avLst/>
              <a:gdLst>
                <a:gd name="T0" fmla="*/ 115 w 134"/>
                <a:gd name="T1" fmla="*/ 123 h 132"/>
                <a:gd name="T2" fmla="*/ 43 w 134"/>
                <a:gd name="T3" fmla="*/ 32 h 132"/>
                <a:gd name="T4" fmla="*/ 42 w 134"/>
                <a:gd name="T5" fmla="*/ 33 h 132"/>
                <a:gd name="T6" fmla="*/ 49 w 134"/>
                <a:gd name="T7" fmla="*/ 38 h 132"/>
                <a:gd name="T8" fmla="*/ 56 w 134"/>
                <a:gd name="T9" fmla="*/ 43 h 132"/>
                <a:gd name="T10" fmla="*/ 101 w 134"/>
                <a:gd name="T11" fmla="*/ 107 h 132"/>
                <a:gd name="T12" fmla="*/ 103 w 134"/>
                <a:gd name="T13" fmla="*/ 120 h 132"/>
                <a:gd name="T14" fmla="*/ 95 w 134"/>
                <a:gd name="T15" fmla="*/ 131 h 132"/>
                <a:gd name="T16" fmla="*/ 68 w 134"/>
                <a:gd name="T17" fmla="*/ 128 h 132"/>
                <a:gd name="T18" fmla="*/ 18 w 134"/>
                <a:gd name="T19" fmla="*/ 84 h 132"/>
                <a:gd name="T20" fmla="*/ 2 w 134"/>
                <a:gd name="T21" fmla="*/ 28 h 132"/>
                <a:gd name="T22" fmla="*/ 1 w 134"/>
                <a:gd name="T23" fmla="*/ 12 h 132"/>
                <a:gd name="T24" fmla="*/ 12 w 134"/>
                <a:gd name="T25" fmla="*/ 1 h 132"/>
                <a:gd name="T26" fmla="*/ 71 w 134"/>
                <a:gd name="T27" fmla="*/ 14 h 132"/>
                <a:gd name="T28" fmla="*/ 110 w 134"/>
                <a:gd name="T29" fmla="*/ 37 h 132"/>
                <a:gd name="T30" fmla="*/ 132 w 134"/>
                <a:gd name="T31" fmla="*/ 81 h 132"/>
                <a:gd name="T32" fmla="*/ 120 w 134"/>
                <a:gd name="T33" fmla="*/ 119 h 132"/>
                <a:gd name="T34" fmla="*/ 115 w 134"/>
                <a:gd name="T35" fmla="*/ 123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34" h="132">
                  <a:moveTo>
                    <a:pt x="115" y="123"/>
                  </a:moveTo>
                  <a:cubicBezTo>
                    <a:pt x="103" y="83"/>
                    <a:pt x="81" y="51"/>
                    <a:pt x="43" y="32"/>
                  </a:cubicBezTo>
                  <a:cubicBezTo>
                    <a:pt x="43" y="32"/>
                    <a:pt x="43" y="32"/>
                    <a:pt x="42" y="33"/>
                  </a:cubicBezTo>
                  <a:cubicBezTo>
                    <a:pt x="45" y="34"/>
                    <a:pt x="47" y="36"/>
                    <a:pt x="49" y="38"/>
                  </a:cubicBezTo>
                  <a:cubicBezTo>
                    <a:pt x="52" y="39"/>
                    <a:pt x="54" y="41"/>
                    <a:pt x="56" y="43"/>
                  </a:cubicBezTo>
                  <a:cubicBezTo>
                    <a:pt x="77" y="60"/>
                    <a:pt x="93" y="81"/>
                    <a:pt x="101" y="107"/>
                  </a:cubicBezTo>
                  <a:cubicBezTo>
                    <a:pt x="102" y="112"/>
                    <a:pt x="103" y="116"/>
                    <a:pt x="103" y="120"/>
                  </a:cubicBezTo>
                  <a:cubicBezTo>
                    <a:pt x="104" y="127"/>
                    <a:pt x="101" y="130"/>
                    <a:pt x="95" y="131"/>
                  </a:cubicBezTo>
                  <a:cubicBezTo>
                    <a:pt x="85" y="132"/>
                    <a:pt x="76" y="131"/>
                    <a:pt x="68" y="128"/>
                  </a:cubicBezTo>
                  <a:cubicBezTo>
                    <a:pt x="46" y="119"/>
                    <a:pt x="29" y="105"/>
                    <a:pt x="18" y="84"/>
                  </a:cubicBezTo>
                  <a:cubicBezTo>
                    <a:pt x="10" y="66"/>
                    <a:pt x="5" y="47"/>
                    <a:pt x="2" y="28"/>
                  </a:cubicBezTo>
                  <a:cubicBezTo>
                    <a:pt x="2" y="23"/>
                    <a:pt x="1" y="17"/>
                    <a:pt x="1" y="12"/>
                  </a:cubicBezTo>
                  <a:cubicBezTo>
                    <a:pt x="0" y="4"/>
                    <a:pt x="4" y="0"/>
                    <a:pt x="12" y="1"/>
                  </a:cubicBezTo>
                  <a:cubicBezTo>
                    <a:pt x="32" y="4"/>
                    <a:pt x="52" y="7"/>
                    <a:pt x="71" y="14"/>
                  </a:cubicBezTo>
                  <a:cubicBezTo>
                    <a:pt x="85" y="19"/>
                    <a:pt x="99" y="26"/>
                    <a:pt x="110" y="37"/>
                  </a:cubicBezTo>
                  <a:cubicBezTo>
                    <a:pt x="121" y="50"/>
                    <a:pt x="130" y="64"/>
                    <a:pt x="132" y="81"/>
                  </a:cubicBezTo>
                  <a:cubicBezTo>
                    <a:pt x="134" y="96"/>
                    <a:pt x="130" y="109"/>
                    <a:pt x="120" y="119"/>
                  </a:cubicBezTo>
                  <a:cubicBezTo>
                    <a:pt x="119" y="121"/>
                    <a:pt x="117" y="122"/>
                    <a:pt x="115" y="123"/>
                  </a:cubicBezTo>
                  <a:close/>
                </a:path>
              </a:pathLst>
            </a:custGeom>
            <a:solidFill>
              <a:srgbClr val="FFC000"/>
            </a:solidFill>
            <a:ln>
              <a:noFill/>
            </a:ln>
          </p:spPr>
          <p:txBody>
            <a:bodyPr vert="horz" wrap="square" lIns="91440" tIns="45720" rIns="91440" bIns="45720" numCol="1" anchor="t" anchorCtr="0" compatLnSpc="1">
              <a:prstTxWarp prst="textNoShape">
                <a:avLst/>
              </a:prstTxWarp>
            </a:bodyPr>
            <a:lstStyle/>
            <a:p>
              <a:pPr algn="r" rtl="1"/>
              <a:endParaRPr lang="es-PE">
                <a:cs typeface="B Nazanin" panose="00000700000000000000" pitchFamily="2" charset="-78"/>
              </a:endParaRPr>
            </a:p>
          </p:txBody>
        </p:sp>
        <p:sp>
          <p:nvSpPr>
            <p:cNvPr id="9" name="Freeform 8">
              <a:extLst>
                <a:ext uri="{FF2B5EF4-FFF2-40B4-BE49-F238E27FC236}">
                  <a16:creationId xmlns:a16="http://schemas.microsoft.com/office/drawing/2014/main" id="{4FC0C076-C496-43B2-A4CD-ADD07C01EFAF}"/>
                </a:ext>
              </a:extLst>
            </p:cNvPr>
            <p:cNvSpPr>
              <a:spLocks/>
            </p:cNvSpPr>
            <p:nvPr/>
          </p:nvSpPr>
          <p:spPr bwMode="auto">
            <a:xfrm>
              <a:off x="11299825" y="6316663"/>
              <a:ext cx="171450" cy="177800"/>
            </a:xfrm>
            <a:custGeom>
              <a:avLst/>
              <a:gdLst>
                <a:gd name="T0" fmla="*/ 119 w 119"/>
                <a:gd name="T1" fmla="*/ 44 h 123"/>
                <a:gd name="T2" fmla="*/ 105 w 119"/>
                <a:gd name="T3" fmla="*/ 121 h 123"/>
                <a:gd name="T4" fmla="*/ 97 w 119"/>
                <a:gd name="T5" fmla="*/ 121 h 123"/>
                <a:gd name="T6" fmla="*/ 58 w 119"/>
                <a:gd name="T7" fmla="*/ 123 h 123"/>
                <a:gd name="T8" fmla="*/ 49 w 119"/>
                <a:gd name="T9" fmla="*/ 122 h 123"/>
                <a:gd name="T10" fmla="*/ 6 w 119"/>
                <a:gd name="T11" fmla="*/ 101 h 123"/>
                <a:gd name="T12" fmla="*/ 4 w 119"/>
                <a:gd name="T13" fmla="*/ 98 h 123"/>
                <a:gd name="T14" fmla="*/ 0 w 119"/>
                <a:gd name="T15" fmla="*/ 2 h 123"/>
                <a:gd name="T16" fmla="*/ 0 w 119"/>
                <a:gd name="T17" fmla="*/ 0 h 123"/>
                <a:gd name="T18" fmla="*/ 119 w 119"/>
                <a:gd name="T19" fmla="*/ 44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9" h="123">
                  <a:moveTo>
                    <a:pt x="119" y="44"/>
                  </a:moveTo>
                  <a:cubicBezTo>
                    <a:pt x="108" y="68"/>
                    <a:pt x="104" y="94"/>
                    <a:pt x="105" y="121"/>
                  </a:cubicBezTo>
                  <a:cubicBezTo>
                    <a:pt x="102" y="121"/>
                    <a:pt x="100" y="121"/>
                    <a:pt x="97" y="121"/>
                  </a:cubicBezTo>
                  <a:cubicBezTo>
                    <a:pt x="84" y="122"/>
                    <a:pt x="71" y="123"/>
                    <a:pt x="58" y="123"/>
                  </a:cubicBezTo>
                  <a:cubicBezTo>
                    <a:pt x="55" y="123"/>
                    <a:pt x="52" y="123"/>
                    <a:pt x="49" y="122"/>
                  </a:cubicBezTo>
                  <a:cubicBezTo>
                    <a:pt x="35" y="115"/>
                    <a:pt x="20" y="108"/>
                    <a:pt x="6" y="101"/>
                  </a:cubicBezTo>
                  <a:cubicBezTo>
                    <a:pt x="5" y="101"/>
                    <a:pt x="4" y="99"/>
                    <a:pt x="4" y="98"/>
                  </a:cubicBezTo>
                  <a:cubicBezTo>
                    <a:pt x="2" y="66"/>
                    <a:pt x="1" y="34"/>
                    <a:pt x="0" y="2"/>
                  </a:cubicBezTo>
                  <a:cubicBezTo>
                    <a:pt x="0" y="1"/>
                    <a:pt x="0" y="1"/>
                    <a:pt x="0" y="0"/>
                  </a:cubicBezTo>
                  <a:cubicBezTo>
                    <a:pt x="39" y="15"/>
                    <a:pt x="78" y="32"/>
                    <a:pt x="119" y="44"/>
                  </a:cubicBezTo>
                  <a:close/>
                </a:path>
              </a:pathLst>
            </a:custGeom>
            <a:solidFill>
              <a:srgbClr val="FFC000"/>
            </a:solidFill>
            <a:ln>
              <a:noFill/>
            </a:ln>
          </p:spPr>
          <p:txBody>
            <a:bodyPr vert="horz" wrap="square" lIns="91440" tIns="45720" rIns="91440" bIns="45720" numCol="1" anchor="t" anchorCtr="0" compatLnSpc="1">
              <a:prstTxWarp prst="textNoShape">
                <a:avLst/>
              </a:prstTxWarp>
            </a:bodyPr>
            <a:lstStyle/>
            <a:p>
              <a:pPr algn="r" rtl="1"/>
              <a:endParaRPr lang="es-PE">
                <a:cs typeface="B Nazanin" panose="00000700000000000000" pitchFamily="2" charset="-78"/>
              </a:endParaRPr>
            </a:p>
          </p:txBody>
        </p:sp>
        <p:sp>
          <p:nvSpPr>
            <p:cNvPr id="10" name="Freeform 9">
              <a:extLst>
                <a:ext uri="{FF2B5EF4-FFF2-40B4-BE49-F238E27FC236}">
                  <a16:creationId xmlns:a16="http://schemas.microsoft.com/office/drawing/2014/main" id="{97229AC1-C7D2-4BC4-AAC5-F77092916E9C}"/>
                </a:ext>
              </a:extLst>
            </p:cNvPr>
            <p:cNvSpPr>
              <a:spLocks/>
            </p:cNvSpPr>
            <p:nvPr/>
          </p:nvSpPr>
          <p:spPr bwMode="auto">
            <a:xfrm>
              <a:off x="11547475" y="6621463"/>
              <a:ext cx="342900" cy="95250"/>
            </a:xfrm>
            <a:custGeom>
              <a:avLst/>
              <a:gdLst>
                <a:gd name="T0" fmla="*/ 238 w 238"/>
                <a:gd name="T1" fmla="*/ 1 h 66"/>
                <a:gd name="T2" fmla="*/ 225 w 238"/>
                <a:gd name="T3" fmla="*/ 18 h 66"/>
                <a:gd name="T4" fmla="*/ 177 w 238"/>
                <a:gd name="T5" fmla="*/ 54 h 66"/>
                <a:gd name="T6" fmla="*/ 142 w 238"/>
                <a:gd name="T7" fmla="*/ 64 h 66"/>
                <a:gd name="T8" fmla="*/ 109 w 238"/>
                <a:gd name="T9" fmla="*/ 53 h 66"/>
                <a:gd name="T10" fmla="*/ 101 w 238"/>
                <a:gd name="T11" fmla="*/ 53 h 66"/>
                <a:gd name="T12" fmla="*/ 47 w 238"/>
                <a:gd name="T13" fmla="*/ 60 h 66"/>
                <a:gd name="T14" fmla="*/ 1 w 238"/>
                <a:gd name="T15" fmla="*/ 35 h 66"/>
                <a:gd name="T16" fmla="*/ 0 w 238"/>
                <a:gd name="T17" fmla="*/ 33 h 66"/>
                <a:gd name="T18" fmla="*/ 238 w 238"/>
                <a:gd name="T19" fmla="*/ 0 h 66"/>
                <a:gd name="T20" fmla="*/ 238 w 238"/>
                <a:gd name="T21" fmla="*/ 1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8" h="66">
                  <a:moveTo>
                    <a:pt x="238" y="1"/>
                  </a:moveTo>
                  <a:cubicBezTo>
                    <a:pt x="234" y="7"/>
                    <a:pt x="230" y="12"/>
                    <a:pt x="225" y="18"/>
                  </a:cubicBezTo>
                  <a:cubicBezTo>
                    <a:pt x="211" y="33"/>
                    <a:pt x="195" y="45"/>
                    <a:pt x="177" y="54"/>
                  </a:cubicBezTo>
                  <a:cubicBezTo>
                    <a:pt x="166" y="59"/>
                    <a:pt x="155" y="63"/>
                    <a:pt x="142" y="64"/>
                  </a:cubicBezTo>
                  <a:cubicBezTo>
                    <a:pt x="130" y="64"/>
                    <a:pt x="119" y="60"/>
                    <a:pt x="109" y="53"/>
                  </a:cubicBezTo>
                  <a:cubicBezTo>
                    <a:pt x="106" y="52"/>
                    <a:pt x="104" y="51"/>
                    <a:pt x="101" y="53"/>
                  </a:cubicBezTo>
                  <a:cubicBezTo>
                    <a:pt x="84" y="65"/>
                    <a:pt x="66" y="66"/>
                    <a:pt x="47" y="60"/>
                  </a:cubicBezTo>
                  <a:cubicBezTo>
                    <a:pt x="30" y="55"/>
                    <a:pt x="15" y="46"/>
                    <a:pt x="1" y="35"/>
                  </a:cubicBezTo>
                  <a:cubicBezTo>
                    <a:pt x="1" y="34"/>
                    <a:pt x="1" y="34"/>
                    <a:pt x="0" y="33"/>
                  </a:cubicBezTo>
                  <a:cubicBezTo>
                    <a:pt x="81" y="29"/>
                    <a:pt x="160" y="21"/>
                    <a:pt x="238" y="0"/>
                  </a:cubicBezTo>
                  <a:cubicBezTo>
                    <a:pt x="238" y="0"/>
                    <a:pt x="238" y="1"/>
                    <a:pt x="238" y="1"/>
                  </a:cubicBezTo>
                  <a:close/>
                </a:path>
              </a:pathLst>
            </a:custGeom>
            <a:solidFill>
              <a:srgbClr val="FFC000"/>
            </a:solidFill>
            <a:ln>
              <a:noFill/>
            </a:ln>
          </p:spPr>
          <p:txBody>
            <a:bodyPr vert="horz" wrap="square" lIns="91440" tIns="45720" rIns="91440" bIns="45720" numCol="1" anchor="t" anchorCtr="0" compatLnSpc="1">
              <a:prstTxWarp prst="textNoShape">
                <a:avLst/>
              </a:prstTxWarp>
            </a:bodyPr>
            <a:lstStyle/>
            <a:p>
              <a:pPr algn="r" rtl="1"/>
              <a:endParaRPr lang="es-PE">
                <a:cs typeface="B Nazanin" panose="00000700000000000000" pitchFamily="2" charset="-78"/>
              </a:endParaRPr>
            </a:p>
          </p:txBody>
        </p:sp>
        <p:sp>
          <p:nvSpPr>
            <p:cNvPr id="11" name="Freeform 10">
              <a:extLst>
                <a:ext uri="{FF2B5EF4-FFF2-40B4-BE49-F238E27FC236}">
                  <a16:creationId xmlns:a16="http://schemas.microsoft.com/office/drawing/2014/main" id="{4BAF4D21-6CE3-4E07-840A-EBB6FFDE3C13}"/>
                </a:ext>
              </a:extLst>
            </p:cNvPr>
            <p:cNvSpPr>
              <a:spLocks/>
            </p:cNvSpPr>
            <p:nvPr/>
          </p:nvSpPr>
          <p:spPr bwMode="auto">
            <a:xfrm>
              <a:off x="11904663" y="6340475"/>
              <a:ext cx="119063" cy="76200"/>
            </a:xfrm>
            <a:custGeom>
              <a:avLst/>
              <a:gdLst>
                <a:gd name="T0" fmla="*/ 0 w 83"/>
                <a:gd name="T1" fmla="*/ 3 h 53"/>
                <a:gd name="T2" fmla="*/ 11 w 83"/>
                <a:gd name="T3" fmla="*/ 2 h 53"/>
                <a:gd name="T4" fmla="*/ 60 w 83"/>
                <a:gd name="T5" fmla="*/ 4 h 53"/>
                <a:gd name="T6" fmla="*/ 76 w 83"/>
                <a:gd name="T7" fmla="*/ 12 h 53"/>
                <a:gd name="T8" fmla="*/ 75 w 83"/>
                <a:gd name="T9" fmla="*/ 31 h 53"/>
                <a:gd name="T10" fmla="*/ 39 w 83"/>
                <a:gd name="T11" fmla="*/ 48 h 53"/>
                <a:gd name="T12" fmla="*/ 22 w 83"/>
                <a:gd name="T13" fmla="*/ 53 h 53"/>
                <a:gd name="T14" fmla="*/ 0 w 83"/>
                <a:gd name="T15" fmla="*/ 3 h 5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3" h="53">
                  <a:moveTo>
                    <a:pt x="0" y="3"/>
                  </a:moveTo>
                  <a:cubicBezTo>
                    <a:pt x="4" y="2"/>
                    <a:pt x="7" y="2"/>
                    <a:pt x="11" y="2"/>
                  </a:cubicBezTo>
                  <a:cubicBezTo>
                    <a:pt x="27" y="1"/>
                    <a:pt x="44" y="0"/>
                    <a:pt x="60" y="4"/>
                  </a:cubicBezTo>
                  <a:cubicBezTo>
                    <a:pt x="66" y="6"/>
                    <a:pt x="71" y="8"/>
                    <a:pt x="76" y="12"/>
                  </a:cubicBezTo>
                  <a:cubicBezTo>
                    <a:pt x="83" y="18"/>
                    <a:pt x="83" y="26"/>
                    <a:pt x="75" y="31"/>
                  </a:cubicBezTo>
                  <a:cubicBezTo>
                    <a:pt x="64" y="39"/>
                    <a:pt x="52" y="43"/>
                    <a:pt x="39" y="48"/>
                  </a:cubicBezTo>
                  <a:cubicBezTo>
                    <a:pt x="34" y="49"/>
                    <a:pt x="28" y="51"/>
                    <a:pt x="22" y="53"/>
                  </a:cubicBezTo>
                  <a:cubicBezTo>
                    <a:pt x="18" y="35"/>
                    <a:pt x="11" y="18"/>
                    <a:pt x="0" y="3"/>
                  </a:cubicBezTo>
                  <a:close/>
                </a:path>
              </a:pathLst>
            </a:custGeom>
            <a:solidFill>
              <a:srgbClr val="FFC000"/>
            </a:solidFill>
            <a:ln>
              <a:noFill/>
            </a:ln>
          </p:spPr>
          <p:txBody>
            <a:bodyPr vert="horz" wrap="square" lIns="91440" tIns="45720" rIns="91440" bIns="45720" numCol="1" anchor="t" anchorCtr="0" compatLnSpc="1">
              <a:prstTxWarp prst="textNoShape">
                <a:avLst/>
              </a:prstTxWarp>
            </a:bodyPr>
            <a:lstStyle/>
            <a:p>
              <a:pPr algn="r" rtl="1"/>
              <a:endParaRPr lang="es-PE">
                <a:cs typeface="B Nazanin" panose="00000700000000000000" pitchFamily="2" charset="-78"/>
              </a:endParaRPr>
            </a:p>
          </p:txBody>
        </p:sp>
        <p:sp>
          <p:nvSpPr>
            <p:cNvPr id="12" name="Freeform 11">
              <a:extLst>
                <a:ext uri="{FF2B5EF4-FFF2-40B4-BE49-F238E27FC236}">
                  <a16:creationId xmlns:a16="http://schemas.microsoft.com/office/drawing/2014/main" id="{1BC9193B-63BF-47C7-AE08-242F91E93259}"/>
                </a:ext>
              </a:extLst>
            </p:cNvPr>
            <p:cNvSpPr>
              <a:spLocks/>
            </p:cNvSpPr>
            <p:nvPr/>
          </p:nvSpPr>
          <p:spPr bwMode="auto">
            <a:xfrm>
              <a:off x="11690350" y="6176963"/>
              <a:ext cx="82550" cy="134938"/>
            </a:xfrm>
            <a:custGeom>
              <a:avLst/>
              <a:gdLst>
                <a:gd name="T0" fmla="*/ 1 w 58"/>
                <a:gd name="T1" fmla="*/ 87 h 93"/>
                <a:gd name="T2" fmla="*/ 20 w 58"/>
                <a:gd name="T3" fmla="*/ 33 h 93"/>
                <a:gd name="T4" fmla="*/ 37 w 58"/>
                <a:gd name="T5" fmla="*/ 9 h 93"/>
                <a:gd name="T6" fmla="*/ 39 w 58"/>
                <a:gd name="T7" fmla="*/ 4 h 93"/>
                <a:gd name="T8" fmla="*/ 46 w 58"/>
                <a:gd name="T9" fmla="*/ 0 h 93"/>
                <a:gd name="T10" fmla="*/ 52 w 58"/>
                <a:gd name="T11" fmla="*/ 2 h 93"/>
                <a:gd name="T12" fmla="*/ 56 w 58"/>
                <a:gd name="T13" fmla="*/ 10 h 93"/>
                <a:gd name="T14" fmla="*/ 46 w 58"/>
                <a:gd name="T15" fmla="*/ 30 h 93"/>
                <a:gd name="T16" fmla="*/ 27 w 58"/>
                <a:gd name="T17" fmla="*/ 57 h 93"/>
                <a:gd name="T18" fmla="*/ 19 w 58"/>
                <a:gd name="T19" fmla="*/ 86 h 93"/>
                <a:gd name="T20" fmla="*/ 16 w 58"/>
                <a:gd name="T21" fmla="*/ 91 h 93"/>
                <a:gd name="T22" fmla="*/ 6 w 58"/>
                <a:gd name="T23" fmla="*/ 92 h 93"/>
                <a:gd name="T24" fmla="*/ 1 w 58"/>
                <a:gd name="T25" fmla="*/ 87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8" h="93">
                  <a:moveTo>
                    <a:pt x="1" y="87"/>
                  </a:moveTo>
                  <a:cubicBezTo>
                    <a:pt x="0" y="67"/>
                    <a:pt x="8" y="49"/>
                    <a:pt x="20" y="33"/>
                  </a:cubicBezTo>
                  <a:cubicBezTo>
                    <a:pt x="26" y="25"/>
                    <a:pt x="31" y="17"/>
                    <a:pt x="37" y="9"/>
                  </a:cubicBezTo>
                  <a:cubicBezTo>
                    <a:pt x="38" y="8"/>
                    <a:pt x="39" y="6"/>
                    <a:pt x="39" y="4"/>
                  </a:cubicBezTo>
                  <a:cubicBezTo>
                    <a:pt x="41" y="1"/>
                    <a:pt x="43" y="0"/>
                    <a:pt x="46" y="0"/>
                  </a:cubicBezTo>
                  <a:cubicBezTo>
                    <a:pt x="48" y="1"/>
                    <a:pt x="50" y="1"/>
                    <a:pt x="52" y="2"/>
                  </a:cubicBezTo>
                  <a:cubicBezTo>
                    <a:pt x="56" y="3"/>
                    <a:pt x="58" y="6"/>
                    <a:pt x="56" y="10"/>
                  </a:cubicBezTo>
                  <a:cubicBezTo>
                    <a:pt x="53" y="17"/>
                    <a:pt x="50" y="23"/>
                    <a:pt x="46" y="30"/>
                  </a:cubicBezTo>
                  <a:cubicBezTo>
                    <a:pt x="40" y="39"/>
                    <a:pt x="33" y="48"/>
                    <a:pt x="27" y="57"/>
                  </a:cubicBezTo>
                  <a:cubicBezTo>
                    <a:pt x="21" y="66"/>
                    <a:pt x="19" y="76"/>
                    <a:pt x="19" y="86"/>
                  </a:cubicBezTo>
                  <a:cubicBezTo>
                    <a:pt x="19" y="89"/>
                    <a:pt x="18" y="90"/>
                    <a:pt x="16" y="91"/>
                  </a:cubicBezTo>
                  <a:cubicBezTo>
                    <a:pt x="12" y="91"/>
                    <a:pt x="9" y="92"/>
                    <a:pt x="6" y="92"/>
                  </a:cubicBezTo>
                  <a:cubicBezTo>
                    <a:pt x="0" y="93"/>
                    <a:pt x="0" y="93"/>
                    <a:pt x="1" y="87"/>
                  </a:cubicBezTo>
                  <a:close/>
                </a:path>
              </a:pathLst>
            </a:custGeom>
            <a:solidFill>
              <a:srgbClr val="FFC000"/>
            </a:solidFill>
            <a:ln>
              <a:noFill/>
            </a:ln>
          </p:spPr>
          <p:txBody>
            <a:bodyPr vert="horz" wrap="square" lIns="91440" tIns="45720" rIns="91440" bIns="45720" numCol="1" anchor="t" anchorCtr="0" compatLnSpc="1">
              <a:prstTxWarp prst="textNoShape">
                <a:avLst/>
              </a:prstTxWarp>
            </a:bodyPr>
            <a:lstStyle/>
            <a:p>
              <a:pPr algn="r" rtl="1"/>
              <a:endParaRPr lang="es-PE">
                <a:cs typeface="B Nazanin" panose="00000700000000000000" pitchFamily="2" charset="-78"/>
              </a:endParaRPr>
            </a:p>
          </p:txBody>
        </p:sp>
      </p:grpSp>
      <p:grpSp>
        <p:nvGrpSpPr>
          <p:cNvPr id="13" name="Grupo 12">
            <a:extLst>
              <a:ext uri="{FF2B5EF4-FFF2-40B4-BE49-F238E27FC236}">
                <a16:creationId xmlns:a16="http://schemas.microsoft.com/office/drawing/2014/main" id="{5ED26E33-D62C-4CBA-B816-20FC745C5BB3}"/>
              </a:ext>
            </a:extLst>
          </p:cNvPr>
          <p:cNvGrpSpPr/>
          <p:nvPr/>
        </p:nvGrpSpPr>
        <p:grpSpPr>
          <a:xfrm rot="10800000">
            <a:off x="120811" y="6612571"/>
            <a:ext cx="11775915" cy="145782"/>
            <a:chOff x="120811" y="6612571"/>
            <a:chExt cx="11775915" cy="145782"/>
          </a:xfrm>
        </p:grpSpPr>
        <p:cxnSp>
          <p:nvCxnSpPr>
            <p:cNvPr id="14" name="Conector recto 13">
              <a:extLst>
                <a:ext uri="{FF2B5EF4-FFF2-40B4-BE49-F238E27FC236}">
                  <a16:creationId xmlns:a16="http://schemas.microsoft.com/office/drawing/2014/main" id="{F666CDE2-D7F5-4F76-93FC-10A33ABCABFB}"/>
                </a:ext>
              </a:extLst>
            </p:cNvPr>
            <p:cNvCxnSpPr>
              <a:cxnSpLocks/>
            </p:cNvCxnSpPr>
            <p:nvPr/>
          </p:nvCxnSpPr>
          <p:spPr>
            <a:xfrm>
              <a:off x="6550702" y="6672530"/>
              <a:ext cx="5346024" cy="0"/>
            </a:xfrm>
            <a:prstGeom prst="line">
              <a:avLst/>
            </a:prstGeom>
            <a:ln w="28575">
              <a:solidFill>
                <a:schemeClr val="accent3">
                  <a:lumMod val="75000"/>
                </a:schemeClr>
              </a:solidFill>
              <a:prstDash val="dash"/>
            </a:ln>
          </p:spPr>
          <p:style>
            <a:lnRef idx="1">
              <a:schemeClr val="accent1"/>
            </a:lnRef>
            <a:fillRef idx="0">
              <a:schemeClr val="accent1"/>
            </a:fillRef>
            <a:effectRef idx="0">
              <a:schemeClr val="accent1"/>
            </a:effectRef>
            <a:fontRef idx="minor">
              <a:schemeClr val="tx1"/>
            </a:fontRef>
          </p:style>
        </p:cxnSp>
        <p:sp>
          <p:nvSpPr>
            <p:cNvPr id="15" name="Rectángulo 14">
              <a:extLst>
                <a:ext uri="{FF2B5EF4-FFF2-40B4-BE49-F238E27FC236}">
                  <a16:creationId xmlns:a16="http://schemas.microsoft.com/office/drawing/2014/main" id="{BA1F7EF2-404E-4324-8BC1-5D1E9F12F5DF}"/>
                </a:ext>
              </a:extLst>
            </p:cNvPr>
            <p:cNvSpPr/>
            <p:nvPr/>
          </p:nvSpPr>
          <p:spPr>
            <a:xfrm>
              <a:off x="120811" y="6612571"/>
              <a:ext cx="7224369" cy="145782"/>
            </a:xfrm>
            <a:prstGeom prst="rect">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s-PE">
                <a:cs typeface="B Nazanin" panose="00000700000000000000" pitchFamily="2" charset="-78"/>
              </a:endParaRPr>
            </a:p>
          </p:txBody>
        </p:sp>
      </p:grpSp>
      <p:sp>
        <p:nvSpPr>
          <p:cNvPr id="16" name="TextBox 59">
            <a:extLst>
              <a:ext uri="{FF2B5EF4-FFF2-40B4-BE49-F238E27FC236}">
                <a16:creationId xmlns:a16="http://schemas.microsoft.com/office/drawing/2014/main" id="{40F11178-E9C9-49FA-8391-31F8576A9191}"/>
              </a:ext>
            </a:extLst>
          </p:cNvPr>
          <p:cNvSpPr txBox="1"/>
          <p:nvPr/>
        </p:nvSpPr>
        <p:spPr>
          <a:xfrm>
            <a:off x="4494668" y="6234591"/>
            <a:ext cx="2232000" cy="369332"/>
          </a:xfrm>
          <a:prstGeom prst="rect">
            <a:avLst/>
          </a:prstGeom>
          <a:noFill/>
        </p:spPr>
        <p:txBody>
          <a:bodyPr wrap="square" rtlCol="0" anchor="ctr">
            <a:spAutoFit/>
          </a:bodyPr>
          <a:lstStyle/>
          <a:p>
            <a:pPr algn="l" rtl="1"/>
            <a:r>
              <a:rPr lang="en-US" altLang="ko-KR" dirty="0">
                <a:solidFill>
                  <a:srgbClr val="FFC000"/>
                </a:solidFill>
                <a:latin typeface="Arial" pitchFamily="34" charset="0"/>
                <a:cs typeface="B Nazanin" panose="00000700000000000000" pitchFamily="2" charset="-78"/>
              </a:rPr>
              <a:t>20begir.com</a:t>
            </a:r>
            <a:endParaRPr lang="ko-KR" altLang="en-US" dirty="0">
              <a:solidFill>
                <a:srgbClr val="FFC000"/>
              </a:solidFill>
              <a:latin typeface="Arial" pitchFamily="34" charset="0"/>
              <a:cs typeface="B Nazanin" panose="00000700000000000000" pitchFamily="2" charset="-78"/>
            </a:endParaRPr>
          </a:p>
        </p:txBody>
      </p:sp>
    </p:spTree>
    <p:extLst>
      <p:ext uri="{BB962C8B-B14F-4D97-AF65-F5344CB8AC3E}">
        <p14:creationId xmlns:p14="http://schemas.microsoft.com/office/powerpoint/2010/main" val="1241158067"/>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 name="Freeform: Shape 34">
            <a:extLst>
              <a:ext uri="{FF2B5EF4-FFF2-40B4-BE49-F238E27FC236}">
                <a16:creationId xmlns:a16="http://schemas.microsoft.com/office/drawing/2014/main" id="{F698D9D4-30E7-4C13-B190-7FCE14060A09}"/>
              </a:ext>
            </a:extLst>
          </p:cNvPr>
          <p:cNvSpPr/>
          <p:nvPr/>
        </p:nvSpPr>
        <p:spPr>
          <a:xfrm>
            <a:off x="456467" y="494567"/>
            <a:ext cx="5648325" cy="5886450"/>
          </a:xfrm>
          <a:custGeom>
            <a:avLst/>
            <a:gdLst>
              <a:gd name="connsiteX0" fmla="*/ 5036506 w 5648325"/>
              <a:gd name="connsiteY0" fmla="*/ 0 h 5886450"/>
              <a:gd name="connsiteX1" fmla="*/ 5648325 w 5648325"/>
              <a:gd name="connsiteY1" fmla="*/ 0 h 5886450"/>
              <a:gd name="connsiteX2" fmla="*/ 5648325 w 5648325"/>
              <a:gd name="connsiteY2" fmla="*/ 384033 h 5886450"/>
              <a:gd name="connsiteX3" fmla="*/ 0 w 5648325"/>
              <a:gd name="connsiteY3" fmla="*/ 0 h 5886450"/>
              <a:gd name="connsiteX4" fmla="*/ 4800453 w 5648325"/>
              <a:gd name="connsiteY4" fmla="*/ 0 h 5886450"/>
              <a:gd name="connsiteX5" fmla="*/ 5648325 w 5648325"/>
              <a:gd name="connsiteY5" fmla="*/ 532202 h 5886450"/>
              <a:gd name="connsiteX6" fmla="*/ 5648325 w 5648325"/>
              <a:gd name="connsiteY6" fmla="*/ 5099837 h 5886450"/>
              <a:gd name="connsiteX7" fmla="*/ 4647524 w 5648325"/>
              <a:gd name="connsiteY7" fmla="*/ 5886450 h 5886450"/>
              <a:gd name="connsiteX8" fmla="*/ 0 w 5648325"/>
              <a:gd name="connsiteY8" fmla="*/ 5886450 h 5886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8325" h="5886450">
                <a:moveTo>
                  <a:pt x="5036506" y="0"/>
                </a:moveTo>
                <a:lnTo>
                  <a:pt x="5648325" y="0"/>
                </a:lnTo>
                <a:lnTo>
                  <a:pt x="5648325" y="384033"/>
                </a:lnTo>
                <a:close/>
                <a:moveTo>
                  <a:pt x="0" y="0"/>
                </a:moveTo>
                <a:lnTo>
                  <a:pt x="4800453" y="0"/>
                </a:lnTo>
                <a:lnTo>
                  <a:pt x="5648325" y="532202"/>
                </a:lnTo>
                <a:lnTo>
                  <a:pt x="5648325" y="5099837"/>
                </a:lnTo>
                <a:lnTo>
                  <a:pt x="4647524" y="5886450"/>
                </a:lnTo>
                <a:lnTo>
                  <a:pt x="0" y="5886450"/>
                </a:lnTo>
                <a:close/>
              </a:path>
            </a:pathLst>
          </a:custGeom>
          <a:solidFill>
            <a:schemeClr val="accent3">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rtl="1"/>
            <a:endParaRPr lang="en-US">
              <a:cs typeface="B Nazanin" panose="00000700000000000000" pitchFamily="2" charset="-78"/>
            </a:endParaRPr>
          </a:p>
        </p:txBody>
      </p:sp>
      <p:sp>
        <p:nvSpPr>
          <p:cNvPr id="20" name="TextBox 19">
            <a:extLst>
              <a:ext uri="{FF2B5EF4-FFF2-40B4-BE49-F238E27FC236}">
                <a16:creationId xmlns:a16="http://schemas.microsoft.com/office/drawing/2014/main" id="{C90E0EEC-3585-46B0-8BD2-3A3F618A857B}"/>
              </a:ext>
            </a:extLst>
          </p:cNvPr>
          <p:cNvSpPr txBox="1"/>
          <p:nvPr/>
        </p:nvSpPr>
        <p:spPr>
          <a:xfrm>
            <a:off x="6738872" y="2392790"/>
            <a:ext cx="4444944" cy="923330"/>
          </a:xfrm>
          <a:prstGeom prst="rect">
            <a:avLst/>
          </a:prstGeom>
          <a:noFill/>
        </p:spPr>
        <p:txBody>
          <a:bodyPr wrap="square" rtlCol="0" anchor="ctr">
            <a:spAutoFit/>
          </a:bodyPr>
          <a:lstStyle/>
          <a:p>
            <a:pPr algn="l" rtl="1"/>
            <a:r>
              <a:rPr lang="fa-IR" altLang="ko-KR" sz="5400" dirty="0">
                <a:solidFill>
                  <a:schemeClr val="tx1">
                    <a:lumMod val="75000"/>
                    <a:lumOff val="25000"/>
                  </a:schemeClr>
                </a:solidFill>
                <a:cs typeface="B Nazanin" panose="00000700000000000000" pitchFamily="2" charset="-78"/>
              </a:rPr>
              <a:t>سبک دستور کار</a:t>
            </a:r>
            <a:endParaRPr lang="ko-KR" altLang="en-US" sz="5400" dirty="0">
              <a:solidFill>
                <a:schemeClr val="tx1">
                  <a:lumMod val="75000"/>
                  <a:lumOff val="25000"/>
                </a:schemeClr>
              </a:solidFill>
              <a:cs typeface="B Nazanin" panose="00000700000000000000" pitchFamily="2" charset="-78"/>
            </a:endParaRPr>
          </a:p>
        </p:txBody>
      </p:sp>
      <p:grpSp>
        <p:nvGrpSpPr>
          <p:cNvPr id="22" name="Group 21">
            <a:extLst>
              <a:ext uri="{FF2B5EF4-FFF2-40B4-BE49-F238E27FC236}">
                <a16:creationId xmlns:a16="http://schemas.microsoft.com/office/drawing/2014/main" id="{67A3E9CB-4D01-4F18-8160-240A82F5CD25}"/>
              </a:ext>
            </a:extLst>
          </p:cNvPr>
          <p:cNvGrpSpPr/>
          <p:nvPr/>
        </p:nvGrpSpPr>
        <p:grpSpPr>
          <a:xfrm>
            <a:off x="756138" y="869027"/>
            <a:ext cx="4815287" cy="1431781"/>
            <a:chOff x="756138" y="869027"/>
            <a:chExt cx="4815287" cy="1431781"/>
          </a:xfrm>
        </p:grpSpPr>
        <p:sp>
          <p:nvSpPr>
            <p:cNvPr id="7" name="TextBox 6">
              <a:extLst>
                <a:ext uri="{FF2B5EF4-FFF2-40B4-BE49-F238E27FC236}">
                  <a16:creationId xmlns:a16="http://schemas.microsoft.com/office/drawing/2014/main" id="{63F0868A-2B1A-4401-8EC4-5150EEF70C14}"/>
                </a:ext>
              </a:extLst>
            </p:cNvPr>
            <p:cNvSpPr txBox="1"/>
            <p:nvPr/>
          </p:nvSpPr>
          <p:spPr>
            <a:xfrm>
              <a:off x="756138" y="1100479"/>
              <a:ext cx="1292103" cy="1200329"/>
            </a:xfrm>
            <a:prstGeom prst="rect">
              <a:avLst/>
            </a:prstGeom>
            <a:noFill/>
          </p:spPr>
          <p:txBody>
            <a:bodyPr wrap="square" lIns="108000" rIns="108000" rtlCol="0">
              <a:spAutoFit/>
            </a:bodyPr>
            <a:lstStyle/>
            <a:p>
              <a:pPr algn="l" rtl="1"/>
              <a:r>
                <a:rPr lang="en-US" altLang="ko-KR" sz="7200" b="1" dirty="0">
                  <a:solidFill>
                    <a:schemeClr val="bg1"/>
                  </a:solidFill>
                  <a:cs typeface="B Nazanin" panose="00000700000000000000" pitchFamily="2" charset="-78"/>
                </a:rPr>
                <a:t>01</a:t>
              </a:r>
              <a:endParaRPr lang="ko-KR" altLang="en-US" sz="7200" b="1" dirty="0">
                <a:solidFill>
                  <a:schemeClr val="bg1"/>
                </a:solidFill>
                <a:cs typeface="B Nazanin" panose="00000700000000000000" pitchFamily="2" charset="-78"/>
              </a:endParaRPr>
            </a:p>
          </p:txBody>
        </p:sp>
        <p:grpSp>
          <p:nvGrpSpPr>
            <p:cNvPr id="2" name="Group 1">
              <a:extLst>
                <a:ext uri="{FF2B5EF4-FFF2-40B4-BE49-F238E27FC236}">
                  <a16:creationId xmlns:a16="http://schemas.microsoft.com/office/drawing/2014/main" id="{C9EA8D7C-B1E1-4E15-A422-B84BC26038B7}"/>
                </a:ext>
              </a:extLst>
            </p:cNvPr>
            <p:cNvGrpSpPr/>
            <p:nvPr/>
          </p:nvGrpSpPr>
          <p:grpSpPr>
            <a:xfrm>
              <a:off x="1730154" y="869027"/>
              <a:ext cx="3841271" cy="1252886"/>
              <a:chOff x="859716" y="940820"/>
              <a:chExt cx="3841271" cy="1252886"/>
            </a:xfrm>
          </p:grpSpPr>
          <p:sp>
            <p:nvSpPr>
              <p:cNvPr id="6" name="TextBox 5">
                <a:extLst>
                  <a:ext uri="{FF2B5EF4-FFF2-40B4-BE49-F238E27FC236}">
                    <a16:creationId xmlns:a16="http://schemas.microsoft.com/office/drawing/2014/main" id="{C6CA9A25-DC80-4BF8-AE67-3AA2EE8649BF}"/>
                  </a:ext>
                </a:extLst>
              </p:cNvPr>
              <p:cNvSpPr txBox="1"/>
              <p:nvPr/>
            </p:nvSpPr>
            <p:spPr>
              <a:xfrm>
                <a:off x="859716" y="940820"/>
                <a:ext cx="3841271" cy="338554"/>
              </a:xfrm>
              <a:prstGeom prst="rect">
                <a:avLst/>
              </a:prstGeom>
              <a:noFill/>
            </p:spPr>
            <p:txBody>
              <a:bodyPr wrap="square" lIns="108000" rIns="108000" rtlCol="0">
                <a:spAutoFit/>
              </a:bodyPr>
              <a:lstStyle/>
              <a:p>
                <a:pPr algn="r" rtl="1"/>
                <a:r>
                  <a:rPr lang="fa-IR" altLang="ko-KR" sz="1600" dirty="0">
                    <a:solidFill>
                      <a:schemeClr val="bg1"/>
                    </a:solidFill>
                    <a:cs typeface="B Nazanin" panose="00000700000000000000" pitchFamily="2" charset="-78"/>
                  </a:rPr>
                  <a:t>قالب پاورپوینت چاقی  قابل ویرایش می باشد</a:t>
                </a:r>
                <a:endParaRPr lang="ko-KR" altLang="en-US" sz="1600" b="1" dirty="0">
                  <a:solidFill>
                    <a:schemeClr val="bg1"/>
                  </a:solidFill>
                  <a:cs typeface="B Nazanin" panose="00000700000000000000" pitchFamily="2" charset="-78"/>
                </a:endParaRPr>
              </a:p>
            </p:txBody>
          </p:sp>
          <p:sp>
            <p:nvSpPr>
              <p:cNvPr id="21" name="TextBox 20">
                <a:extLst>
                  <a:ext uri="{FF2B5EF4-FFF2-40B4-BE49-F238E27FC236}">
                    <a16:creationId xmlns:a16="http://schemas.microsoft.com/office/drawing/2014/main" id="{A2BBB80D-F02D-4E09-8C20-2CF017BD12B4}"/>
                  </a:ext>
                </a:extLst>
              </p:cNvPr>
              <p:cNvSpPr txBox="1"/>
              <p:nvPr/>
            </p:nvSpPr>
            <p:spPr>
              <a:xfrm>
                <a:off x="1053147" y="1362709"/>
                <a:ext cx="3647840" cy="830997"/>
              </a:xfrm>
              <a:prstGeom prst="rect">
                <a:avLst/>
              </a:prstGeom>
              <a:noFill/>
            </p:spPr>
            <p:txBody>
              <a:bodyPr wrap="square" rtlCol="0" anchor="ctr">
                <a:spAutoFit/>
              </a:bodyPr>
              <a:lstStyle/>
              <a:p>
                <a:pPr marL="171459" indent="-171459" algn="r" rtl="1">
                  <a:buFont typeface="Wingdings" panose="05000000000000000000" pitchFamily="2" charset="2"/>
                  <a:buChar char="Ø"/>
                </a:pPr>
                <a:r>
                  <a:rPr lang="fa-IR" altLang="ko-KR" sz="1200" dirty="0">
                    <a:solidFill>
                      <a:schemeClr val="bg1"/>
                    </a:solidFill>
                    <a:cs typeface="B Nazanin" panose="00000700000000000000" pitchFamily="2" charset="-78"/>
                  </a:rPr>
                  <a:t>پاورپوینت ساده</a:t>
                </a:r>
              </a:p>
              <a:p>
                <a:pPr marL="171459" indent="-171459" algn="r" rtl="1">
                  <a:buFont typeface="Wingdings" panose="05000000000000000000" pitchFamily="2" charset="2"/>
                  <a:buChar char="Ø"/>
                </a:pPr>
                <a:r>
                  <a:rPr lang="fa-IR" altLang="ko-KR" sz="1200" dirty="0">
                    <a:solidFill>
                      <a:schemeClr val="bg1"/>
                    </a:solidFill>
                    <a:cs typeface="B Nazanin" panose="00000700000000000000" pitchFamily="2" charset="-78"/>
                  </a:rPr>
                  <a:t>آسان برای تغییر رنگ، عکس و متن.</a:t>
                </a:r>
              </a:p>
              <a:p>
                <a:pPr marL="171459" indent="-171459" algn="r" rtl="1">
                  <a:buFont typeface="Wingdings" panose="05000000000000000000" pitchFamily="2" charset="2"/>
                  <a:buChar char="Ø"/>
                </a:pPr>
                <a:r>
                  <a:rPr lang="fa-IR" altLang="ko-KR" sz="1200" dirty="0">
                    <a:solidFill>
                      <a:schemeClr val="bg1"/>
                    </a:solidFill>
                    <a:cs typeface="B Nazanin" panose="00000700000000000000" pitchFamily="2" charset="-78"/>
                  </a:rPr>
                  <a:t>ارائه پاورپوینت مدرنی را دریافت کنید که به زیبایی طراحی شده است.</a:t>
                </a:r>
                <a:endParaRPr lang="en-US" altLang="ko-KR" sz="1200" dirty="0">
                  <a:solidFill>
                    <a:schemeClr val="bg1"/>
                  </a:solidFill>
                  <a:cs typeface="B Nazanin" panose="00000700000000000000" pitchFamily="2" charset="-78"/>
                </a:endParaRPr>
              </a:p>
            </p:txBody>
          </p:sp>
        </p:grpSp>
      </p:grpSp>
      <p:grpSp>
        <p:nvGrpSpPr>
          <p:cNvPr id="24" name="Group 23">
            <a:extLst>
              <a:ext uri="{FF2B5EF4-FFF2-40B4-BE49-F238E27FC236}">
                <a16:creationId xmlns:a16="http://schemas.microsoft.com/office/drawing/2014/main" id="{D6A016B9-5FFA-489B-8A2F-8F6862D220DF}"/>
              </a:ext>
            </a:extLst>
          </p:cNvPr>
          <p:cNvGrpSpPr/>
          <p:nvPr/>
        </p:nvGrpSpPr>
        <p:grpSpPr>
          <a:xfrm>
            <a:off x="756138" y="2623003"/>
            <a:ext cx="4815287" cy="1431781"/>
            <a:chOff x="756138" y="869027"/>
            <a:chExt cx="4815287" cy="1431781"/>
          </a:xfrm>
        </p:grpSpPr>
        <p:sp>
          <p:nvSpPr>
            <p:cNvPr id="25" name="TextBox 24">
              <a:extLst>
                <a:ext uri="{FF2B5EF4-FFF2-40B4-BE49-F238E27FC236}">
                  <a16:creationId xmlns:a16="http://schemas.microsoft.com/office/drawing/2014/main" id="{D527C2D2-BDF6-43EB-9EFE-57C268D66173}"/>
                </a:ext>
              </a:extLst>
            </p:cNvPr>
            <p:cNvSpPr txBox="1"/>
            <p:nvPr/>
          </p:nvSpPr>
          <p:spPr>
            <a:xfrm>
              <a:off x="756138" y="1100479"/>
              <a:ext cx="1292103" cy="1200329"/>
            </a:xfrm>
            <a:prstGeom prst="rect">
              <a:avLst/>
            </a:prstGeom>
            <a:noFill/>
          </p:spPr>
          <p:txBody>
            <a:bodyPr wrap="square" lIns="108000" rIns="108000" rtlCol="0">
              <a:spAutoFit/>
            </a:bodyPr>
            <a:lstStyle/>
            <a:p>
              <a:pPr algn="l" rtl="1"/>
              <a:r>
                <a:rPr lang="en-US" altLang="ko-KR" sz="7200" b="1" dirty="0">
                  <a:solidFill>
                    <a:schemeClr val="bg1"/>
                  </a:solidFill>
                  <a:cs typeface="B Nazanin" panose="00000700000000000000" pitchFamily="2" charset="-78"/>
                </a:rPr>
                <a:t>02</a:t>
              </a:r>
              <a:endParaRPr lang="ko-KR" altLang="en-US" sz="7200" b="1" dirty="0">
                <a:solidFill>
                  <a:schemeClr val="bg1"/>
                </a:solidFill>
                <a:cs typeface="B Nazanin" panose="00000700000000000000" pitchFamily="2" charset="-78"/>
              </a:endParaRPr>
            </a:p>
          </p:txBody>
        </p:sp>
        <p:grpSp>
          <p:nvGrpSpPr>
            <p:cNvPr id="26" name="Group 25">
              <a:extLst>
                <a:ext uri="{FF2B5EF4-FFF2-40B4-BE49-F238E27FC236}">
                  <a16:creationId xmlns:a16="http://schemas.microsoft.com/office/drawing/2014/main" id="{11B0737B-CD41-4EE2-990B-81251F0EBA9C}"/>
                </a:ext>
              </a:extLst>
            </p:cNvPr>
            <p:cNvGrpSpPr/>
            <p:nvPr/>
          </p:nvGrpSpPr>
          <p:grpSpPr>
            <a:xfrm>
              <a:off x="1730154" y="869027"/>
              <a:ext cx="3841271" cy="1252886"/>
              <a:chOff x="859716" y="940820"/>
              <a:chExt cx="3841271" cy="1252886"/>
            </a:xfrm>
          </p:grpSpPr>
          <p:sp>
            <p:nvSpPr>
              <p:cNvPr id="27" name="TextBox 26">
                <a:extLst>
                  <a:ext uri="{FF2B5EF4-FFF2-40B4-BE49-F238E27FC236}">
                    <a16:creationId xmlns:a16="http://schemas.microsoft.com/office/drawing/2014/main" id="{01476D5E-9619-4460-85F4-4E262FEEBA38}"/>
                  </a:ext>
                </a:extLst>
              </p:cNvPr>
              <p:cNvSpPr txBox="1"/>
              <p:nvPr/>
            </p:nvSpPr>
            <p:spPr>
              <a:xfrm>
                <a:off x="859716" y="940820"/>
                <a:ext cx="3841271" cy="338554"/>
              </a:xfrm>
              <a:prstGeom prst="rect">
                <a:avLst/>
              </a:prstGeom>
              <a:noFill/>
            </p:spPr>
            <p:txBody>
              <a:bodyPr wrap="square" lIns="108000" rIns="108000" rtlCol="0">
                <a:spAutoFit/>
              </a:bodyPr>
              <a:lstStyle/>
              <a:p>
                <a:pPr algn="r" rtl="1"/>
                <a:r>
                  <a:rPr lang="fa-IR" altLang="ko-KR" sz="1600" dirty="0">
                    <a:solidFill>
                      <a:schemeClr val="bg1"/>
                    </a:solidFill>
                    <a:cs typeface="B Nazanin" panose="00000700000000000000" pitchFamily="2" charset="-78"/>
                  </a:rPr>
                  <a:t>قالب پاورپوینت چاقی  قابل ویرایش می باشد</a:t>
                </a:r>
                <a:endParaRPr lang="ko-KR" altLang="en-US" sz="1600" b="1" dirty="0">
                  <a:solidFill>
                    <a:schemeClr val="bg1"/>
                  </a:solidFill>
                  <a:cs typeface="B Nazanin" panose="00000700000000000000" pitchFamily="2" charset="-78"/>
                </a:endParaRPr>
              </a:p>
            </p:txBody>
          </p:sp>
          <p:sp>
            <p:nvSpPr>
              <p:cNvPr id="28" name="TextBox 27">
                <a:extLst>
                  <a:ext uri="{FF2B5EF4-FFF2-40B4-BE49-F238E27FC236}">
                    <a16:creationId xmlns:a16="http://schemas.microsoft.com/office/drawing/2014/main" id="{9824C6D3-0FDD-48CD-A386-D7A618DA9069}"/>
                  </a:ext>
                </a:extLst>
              </p:cNvPr>
              <p:cNvSpPr txBox="1"/>
              <p:nvPr/>
            </p:nvSpPr>
            <p:spPr>
              <a:xfrm>
                <a:off x="1053147" y="1362709"/>
                <a:ext cx="3647840" cy="830997"/>
              </a:xfrm>
              <a:prstGeom prst="rect">
                <a:avLst/>
              </a:prstGeom>
              <a:noFill/>
            </p:spPr>
            <p:txBody>
              <a:bodyPr wrap="square" rtlCol="0" anchor="ctr">
                <a:spAutoFit/>
              </a:bodyPr>
              <a:lstStyle/>
              <a:p>
                <a:pPr marL="171459" indent="-171459" algn="r" rtl="1">
                  <a:buFont typeface="Wingdings" panose="05000000000000000000" pitchFamily="2" charset="2"/>
                  <a:buChar char="Ø"/>
                </a:pPr>
                <a:r>
                  <a:rPr lang="fa-IR" altLang="ko-KR" sz="1200" dirty="0">
                    <a:solidFill>
                      <a:schemeClr val="bg1"/>
                    </a:solidFill>
                    <a:cs typeface="B Nazanin" panose="00000700000000000000" pitchFamily="2" charset="-78"/>
                  </a:rPr>
                  <a:t>پاورپوینت ساده</a:t>
                </a:r>
              </a:p>
              <a:p>
                <a:pPr marL="171459" indent="-171459" algn="r" rtl="1">
                  <a:buFont typeface="Wingdings" panose="05000000000000000000" pitchFamily="2" charset="2"/>
                  <a:buChar char="Ø"/>
                </a:pPr>
                <a:r>
                  <a:rPr lang="fa-IR" altLang="ko-KR" sz="1200" dirty="0">
                    <a:solidFill>
                      <a:schemeClr val="bg1"/>
                    </a:solidFill>
                    <a:cs typeface="B Nazanin" panose="00000700000000000000" pitchFamily="2" charset="-78"/>
                  </a:rPr>
                  <a:t>آسان برای تغییر رنگ، عکس و متن.</a:t>
                </a:r>
              </a:p>
              <a:p>
                <a:pPr marL="171459" indent="-171459" algn="r" rtl="1">
                  <a:buFont typeface="Wingdings" panose="05000000000000000000" pitchFamily="2" charset="2"/>
                  <a:buChar char="Ø"/>
                </a:pPr>
                <a:r>
                  <a:rPr lang="fa-IR" altLang="ko-KR" sz="1200" dirty="0">
                    <a:solidFill>
                      <a:schemeClr val="bg1"/>
                    </a:solidFill>
                    <a:cs typeface="B Nazanin" panose="00000700000000000000" pitchFamily="2" charset="-78"/>
                  </a:rPr>
                  <a:t>ارائه پاورپوینت مدرنی را دریافت کنید که به زیبایی طراحی شده است.</a:t>
                </a:r>
                <a:endParaRPr lang="en-US" altLang="ko-KR" sz="1200" dirty="0">
                  <a:solidFill>
                    <a:schemeClr val="bg1"/>
                  </a:solidFill>
                  <a:cs typeface="B Nazanin" panose="00000700000000000000" pitchFamily="2" charset="-78"/>
                </a:endParaRPr>
              </a:p>
            </p:txBody>
          </p:sp>
        </p:grpSp>
      </p:grpSp>
      <p:grpSp>
        <p:nvGrpSpPr>
          <p:cNvPr id="29" name="Group 28">
            <a:extLst>
              <a:ext uri="{FF2B5EF4-FFF2-40B4-BE49-F238E27FC236}">
                <a16:creationId xmlns:a16="http://schemas.microsoft.com/office/drawing/2014/main" id="{64B3825A-4BFF-44B1-A7C0-281D5B1C9785}"/>
              </a:ext>
            </a:extLst>
          </p:cNvPr>
          <p:cNvGrpSpPr/>
          <p:nvPr/>
        </p:nvGrpSpPr>
        <p:grpSpPr>
          <a:xfrm>
            <a:off x="756138" y="4376979"/>
            <a:ext cx="4815287" cy="1431781"/>
            <a:chOff x="756138" y="869027"/>
            <a:chExt cx="4815287" cy="1431781"/>
          </a:xfrm>
        </p:grpSpPr>
        <p:sp>
          <p:nvSpPr>
            <p:cNvPr id="30" name="TextBox 29">
              <a:extLst>
                <a:ext uri="{FF2B5EF4-FFF2-40B4-BE49-F238E27FC236}">
                  <a16:creationId xmlns:a16="http://schemas.microsoft.com/office/drawing/2014/main" id="{05ECD6CF-13CF-4428-ACC9-359C3A800116}"/>
                </a:ext>
              </a:extLst>
            </p:cNvPr>
            <p:cNvSpPr txBox="1"/>
            <p:nvPr/>
          </p:nvSpPr>
          <p:spPr>
            <a:xfrm>
              <a:off x="756138" y="1100479"/>
              <a:ext cx="1292103" cy="1200329"/>
            </a:xfrm>
            <a:prstGeom prst="rect">
              <a:avLst/>
            </a:prstGeom>
            <a:noFill/>
          </p:spPr>
          <p:txBody>
            <a:bodyPr wrap="square" lIns="108000" rIns="108000" rtlCol="0">
              <a:spAutoFit/>
            </a:bodyPr>
            <a:lstStyle/>
            <a:p>
              <a:pPr algn="l" rtl="1"/>
              <a:r>
                <a:rPr lang="en-US" altLang="ko-KR" sz="7200" b="1" dirty="0">
                  <a:solidFill>
                    <a:schemeClr val="bg1"/>
                  </a:solidFill>
                  <a:cs typeface="B Nazanin" panose="00000700000000000000" pitchFamily="2" charset="-78"/>
                </a:rPr>
                <a:t>03</a:t>
              </a:r>
              <a:endParaRPr lang="ko-KR" altLang="en-US" sz="7200" b="1" dirty="0">
                <a:solidFill>
                  <a:schemeClr val="bg1"/>
                </a:solidFill>
                <a:cs typeface="B Nazanin" panose="00000700000000000000" pitchFamily="2" charset="-78"/>
              </a:endParaRPr>
            </a:p>
          </p:txBody>
        </p:sp>
        <p:grpSp>
          <p:nvGrpSpPr>
            <p:cNvPr id="31" name="Group 30">
              <a:extLst>
                <a:ext uri="{FF2B5EF4-FFF2-40B4-BE49-F238E27FC236}">
                  <a16:creationId xmlns:a16="http://schemas.microsoft.com/office/drawing/2014/main" id="{E418528C-853D-4066-866B-61A8B96A14B1}"/>
                </a:ext>
              </a:extLst>
            </p:cNvPr>
            <p:cNvGrpSpPr/>
            <p:nvPr/>
          </p:nvGrpSpPr>
          <p:grpSpPr>
            <a:xfrm>
              <a:off x="1730154" y="869027"/>
              <a:ext cx="3841271" cy="1252886"/>
              <a:chOff x="859716" y="940820"/>
              <a:chExt cx="3841271" cy="1252886"/>
            </a:xfrm>
          </p:grpSpPr>
          <p:sp>
            <p:nvSpPr>
              <p:cNvPr id="32" name="TextBox 31">
                <a:extLst>
                  <a:ext uri="{FF2B5EF4-FFF2-40B4-BE49-F238E27FC236}">
                    <a16:creationId xmlns:a16="http://schemas.microsoft.com/office/drawing/2014/main" id="{DC9EBC1C-C502-4A3E-9526-F57644B5AD1B}"/>
                  </a:ext>
                </a:extLst>
              </p:cNvPr>
              <p:cNvSpPr txBox="1"/>
              <p:nvPr/>
            </p:nvSpPr>
            <p:spPr>
              <a:xfrm>
                <a:off x="859716" y="940820"/>
                <a:ext cx="3841271" cy="338554"/>
              </a:xfrm>
              <a:prstGeom prst="rect">
                <a:avLst/>
              </a:prstGeom>
              <a:noFill/>
            </p:spPr>
            <p:txBody>
              <a:bodyPr wrap="square" lIns="108000" rIns="108000" rtlCol="0">
                <a:spAutoFit/>
              </a:bodyPr>
              <a:lstStyle/>
              <a:p>
                <a:pPr algn="r" rtl="1"/>
                <a:r>
                  <a:rPr lang="fa-IR" altLang="ko-KR" sz="1600" dirty="0">
                    <a:solidFill>
                      <a:schemeClr val="bg1"/>
                    </a:solidFill>
                    <a:cs typeface="B Nazanin" panose="00000700000000000000" pitchFamily="2" charset="-78"/>
                  </a:rPr>
                  <a:t>قالب پاورپوینت چاقی  قابل ویرایش می باشد</a:t>
                </a:r>
                <a:endParaRPr lang="ko-KR" altLang="en-US" sz="1600" b="1" dirty="0">
                  <a:solidFill>
                    <a:schemeClr val="bg1"/>
                  </a:solidFill>
                  <a:cs typeface="B Nazanin" panose="00000700000000000000" pitchFamily="2" charset="-78"/>
                </a:endParaRPr>
              </a:p>
            </p:txBody>
          </p:sp>
          <p:sp>
            <p:nvSpPr>
              <p:cNvPr id="33" name="TextBox 32">
                <a:extLst>
                  <a:ext uri="{FF2B5EF4-FFF2-40B4-BE49-F238E27FC236}">
                    <a16:creationId xmlns:a16="http://schemas.microsoft.com/office/drawing/2014/main" id="{9901B6E3-6F24-42F4-9AA9-FE921A104E90}"/>
                  </a:ext>
                </a:extLst>
              </p:cNvPr>
              <p:cNvSpPr txBox="1"/>
              <p:nvPr/>
            </p:nvSpPr>
            <p:spPr>
              <a:xfrm>
                <a:off x="1053147" y="1362709"/>
                <a:ext cx="3647840" cy="830997"/>
              </a:xfrm>
              <a:prstGeom prst="rect">
                <a:avLst/>
              </a:prstGeom>
              <a:noFill/>
            </p:spPr>
            <p:txBody>
              <a:bodyPr wrap="square" rtlCol="0" anchor="ctr">
                <a:spAutoFit/>
              </a:bodyPr>
              <a:lstStyle/>
              <a:p>
                <a:pPr marL="171459" indent="-171459" algn="r" rtl="1">
                  <a:buFont typeface="Wingdings" panose="05000000000000000000" pitchFamily="2" charset="2"/>
                  <a:buChar char="Ø"/>
                </a:pPr>
                <a:r>
                  <a:rPr lang="fa-IR" altLang="ko-KR" sz="1200" dirty="0">
                    <a:solidFill>
                      <a:schemeClr val="bg1"/>
                    </a:solidFill>
                    <a:cs typeface="B Nazanin" panose="00000700000000000000" pitchFamily="2" charset="-78"/>
                  </a:rPr>
                  <a:t>پاورپوینت ساده</a:t>
                </a:r>
              </a:p>
              <a:p>
                <a:pPr marL="171459" indent="-171459" algn="r" rtl="1">
                  <a:buFont typeface="Wingdings" panose="05000000000000000000" pitchFamily="2" charset="2"/>
                  <a:buChar char="Ø"/>
                </a:pPr>
                <a:r>
                  <a:rPr lang="fa-IR" altLang="ko-KR" sz="1200" dirty="0">
                    <a:solidFill>
                      <a:schemeClr val="bg1"/>
                    </a:solidFill>
                    <a:cs typeface="B Nazanin" panose="00000700000000000000" pitchFamily="2" charset="-78"/>
                  </a:rPr>
                  <a:t>آسان برای تغییر رنگ، عکس و متن.</a:t>
                </a:r>
              </a:p>
              <a:p>
                <a:pPr marL="171459" indent="-171459" algn="r" rtl="1">
                  <a:buFont typeface="Wingdings" panose="05000000000000000000" pitchFamily="2" charset="2"/>
                  <a:buChar char="Ø"/>
                </a:pPr>
                <a:r>
                  <a:rPr lang="fa-IR" altLang="ko-KR" sz="1200" dirty="0">
                    <a:solidFill>
                      <a:schemeClr val="bg1"/>
                    </a:solidFill>
                    <a:cs typeface="B Nazanin" panose="00000700000000000000" pitchFamily="2" charset="-78"/>
                  </a:rPr>
                  <a:t>ارائه پاورپوینت مدرنی را دریافت کنید که به زیبایی طراحی شده است.</a:t>
                </a:r>
                <a:endParaRPr lang="en-US" altLang="ko-KR" sz="1200" dirty="0">
                  <a:solidFill>
                    <a:schemeClr val="bg1"/>
                  </a:solidFill>
                  <a:cs typeface="B Nazanin" panose="00000700000000000000" pitchFamily="2" charset="-78"/>
                </a:endParaRPr>
              </a:p>
            </p:txBody>
          </p:sp>
        </p:grpSp>
      </p:grpSp>
    </p:spTree>
    <p:extLst>
      <p:ext uri="{BB962C8B-B14F-4D97-AF65-F5344CB8AC3E}">
        <p14:creationId xmlns:p14="http://schemas.microsoft.com/office/powerpoint/2010/main" val="899384809"/>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lipse 2">
            <a:extLst>
              <a:ext uri="{FF2B5EF4-FFF2-40B4-BE49-F238E27FC236}">
                <a16:creationId xmlns:a16="http://schemas.microsoft.com/office/drawing/2014/main" id="{06CD0440-CDAD-4BAD-B5BB-B10E935F4A5D}"/>
              </a:ext>
            </a:extLst>
          </p:cNvPr>
          <p:cNvSpPr/>
          <p:nvPr/>
        </p:nvSpPr>
        <p:spPr>
          <a:xfrm>
            <a:off x="5155475" y="5787593"/>
            <a:ext cx="4592959" cy="515837"/>
          </a:xfrm>
          <a:prstGeom prst="ellipse">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PE">
              <a:cs typeface="B Nazanin" panose="00000700000000000000" pitchFamily="2" charset="-78"/>
            </a:endParaRPr>
          </a:p>
        </p:txBody>
      </p:sp>
      <p:sp>
        <p:nvSpPr>
          <p:cNvPr id="10" name="Google Shape;263;p42"/>
          <p:cNvSpPr txBox="1">
            <a:spLocks/>
          </p:cNvSpPr>
          <p:nvPr/>
        </p:nvSpPr>
        <p:spPr>
          <a:xfrm>
            <a:off x="3383800" y="204676"/>
            <a:ext cx="5424400" cy="763600"/>
          </a:xfrm>
          <a:prstGeom prst="rect">
            <a:avLst/>
          </a:prstGeom>
          <a:noFill/>
          <a:ln>
            <a:noFill/>
          </a:ln>
        </p:spPr>
        <p:txBody>
          <a:bodyPr spcFirstLastPara="1" wrap="square" lIns="121900" tIns="121900" rIns="121900" bIns="121900" anchor="t" anchorCtr="0">
            <a:noAutofit/>
          </a:bodyPr>
          <a:lstStyle>
            <a:defPPr marR="0" lvl="0" algn="l" rtl="0">
              <a:lnSpc>
                <a:spcPct val="100000"/>
              </a:lnSpc>
              <a:spcBef>
                <a:spcPts val="0"/>
              </a:spcBef>
              <a:spcAft>
                <a:spcPts val="0"/>
              </a:spcAft>
            </a:defPPr>
            <a:lvl1pPr marR="0" lvl="0" algn="ctr" rtl="0">
              <a:lnSpc>
                <a:spcPct val="80000"/>
              </a:lnSpc>
              <a:spcBef>
                <a:spcPts val="0"/>
              </a:spcBef>
              <a:spcAft>
                <a:spcPts val="0"/>
              </a:spcAft>
              <a:buClr>
                <a:schemeClr val="accent1"/>
              </a:buClr>
              <a:buSzPts val="4800"/>
              <a:buFont typeface="DM Sans"/>
              <a:buNone/>
              <a:defRPr sz="3600" b="1" i="0" u="none" strike="noStrike" cap="none">
                <a:solidFill>
                  <a:srgbClr val="27348B"/>
                </a:solidFill>
                <a:latin typeface="DM Sans"/>
                <a:ea typeface="DM Sans"/>
                <a:cs typeface="DM Sans"/>
                <a:sym typeface="DM Sans"/>
              </a:defRPr>
            </a:lvl1pPr>
            <a:lvl2pPr marR="0" lvl="1" algn="l" rtl="0">
              <a:lnSpc>
                <a:spcPct val="80000"/>
              </a:lnSpc>
              <a:spcBef>
                <a:spcPts val="0"/>
              </a:spcBef>
              <a:spcAft>
                <a:spcPts val="0"/>
              </a:spcAft>
              <a:buClr>
                <a:schemeClr val="accent1"/>
              </a:buClr>
              <a:buSzPts val="4800"/>
              <a:buFont typeface="DM Sans"/>
              <a:buNone/>
              <a:defRPr sz="4800" b="1" i="0" u="none" strike="noStrike" cap="none">
                <a:solidFill>
                  <a:schemeClr val="accent1"/>
                </a:solidFill>
                <a:latin typeface="DM Sans"/>
                <a:ea typeface="DM Sans"/>
                <a:cs typeface="DM Sans"/>
                <a:sym typeface="DM Sans"/>
              </a:defRPr>
            </a:lvl2pPr>
            <a:lvl3pPr marR="0" lvl="2" algn="l" rtl="0">
              <a:lnSpc>
                <a:spcPct val="80000"/>
              </a:lnSpc>
              <a:spcBef>
                <a:spcPts val="0"/>
              </a:spcBef>
              <a:spcAft>
                <a:spcPts val="0"/>
              </a:spcAft>
              <a:buClr>
                <a:schemeClr val="accent1"/>
              </a:buClr>
              <a:buSzPts val="4800"/>
              <a:buFont typeface="DM Sans"/>
              <a:buNone/>
              <a:defRPr sz="4800" b="1" i="0" u="none" strike="noStrike" cap="none">
                <a:solidFill>
                  <a:schemeClr val="accent1"/>
                </a:solidFill>
                <a:latin typeface="DM Sans"/>
                <a:ea typeface="DM Sans"/>
                <a:cs typeface="DM Sans"/>
                <a:sym typeface="DM Sans"/>
              </a:defRPr>
            </a:lvl3pPr>
            <a:lvl4pPr marR="0" lvl="3" algn="l" rtl="0">
              <a:lnSpc>
                <a:spcPct val="80000"/>
              </a:lnSpc>
              <a:spcBef>
                <a:spcPts val="0"/>
              </a:spcBef>
              <a:spcAft>
                <a:spcPts val="0"/>
              </a:spcAft>
              <a:buClr>
                <a:schemeClr val="accent1"/>
              </a:buClr>
              <a:buSzPts val="4800"/>
              <a:buFont typeface="DM Sans"/>
              <a:buNone/>
              <a:defRPr sz="4800" b="1" i="0" u="none" strike="noStrike" cap="none">
                <a:solidFill>
                  <a:schemeClr val="accent1"/>
                </a:solidFill>
                <a:latin typeface="DM Sans"/>
                <a:ea typeface="DM Sans"/>
                <a:cs typeface="DM Sans"/>
                <a:sym typeface="DM Sans"/>
              </a:defRPr>
            </a:lvl4pPr>
            <a:lvl5pPr marR="0" lvl="4" algn="l" rtl="0">
              <a:lnSpc>
                <a:spcPct val="80000"/>
              </a:lnSpc>
              <a:spcBef>
                <a:spcPts val="0"/>
              </a:spcBef>
              <a:spcAft>
                <a:spcPts val="0"/>
              </a:spcAft>
              <a:buClr>
                <a:schemeClr val="accent1"/>
              </a:buClr>
              <a:buSzPts val="4800"/>
              <a:buFont typeface="DM Sans"/>
              <a:buNone/>
              <a:defRPr sz="4800" b="1" i="0" u="none" strike="noStrike" cap="none">
                <a:solidFill>
                  <a:schemeClr val="accent1"/>
                </a:solidFill>
                <a:latin typeface="DM Sans"/>
                <a:ea typeface="DM Sans"/>
                <a:cs typeface="DM Sans"/>
                <a:sym typeface="DM Sans"/>
              </a:defRPr>
            </a:lvl5pPr>
            <a:lvl6pPr marR="0" lvl="5" algn="l" rtl="0">
              <a:lnSpc>
                <a:spcPct val="80000"/>
              </a:lnSpc>
              <a:spcBef>
                <a:spcPts val="0"/>
              </a:spcBef>
              <a:spcAft>
                <a:spcPts val="0"/>
              </a:spcAft>
              <a:buClr>
                <a:schemeClr val="accent1"/>
              </a:buClr>
              <a:buSzPts val="4800"/>
              <a:buFont typeface="DM Sans"/>
              <a:buNone/>
              <a:defRPr sz="4800" b="1" i="0" u="none" strike="noStrike" cap="none">
                <a:solidFill>
                  <a:schemeClr val="accent1"/>
                </a:solidFill>
                <a:latin typeface="DM Sans"/>
                <a:ea typeface="DM Sans"/>
                <a:cs typeface="DM Sans"/>
                <a:sym typeface="DM Sans"/>
              </a:defRPr>
            </a:lvl6pPr>
            <a:lvl7pPr marR="0" lvl="6" algn="l" rtl="0">
              <a:lnSpc>
                <a:spcPct val="80000"/>
              </a:lnSpc>
              <a:spcBef>
                <a:spcPts val="0"/>
              </a:spcBef>
              <a:spcAft>
                <a:spcPts val="0"/>
              </a:spcAft>
              <a:buClr>
                <a:schemeClr val="accent1"/>
              </a:buClr>
              <a:buSzPts val="4800"/>
              <a:buFont typeface="DM Sans"/>
              <a:buNone/>
              <a:defRPr sz="4800" b="1" i="0" u="none" strike="noStrike" cap="none">
                <a:solidFill>
                  <a:schemeClr val="accent1"/>
                </a:solidFill>
                <a:latin typeface="DM Sans"/>
                <a:ea typeface="DM Sans"/>
                <a:cs typeface="DM Sans"/>
                <a:sym typeface="DM Sans"/>
              </a:defRPr>
            </a:lvl7pPr>
            <a:lvl8pPr marR="0" lvl="7" algn="l" rtl="0">
              <a:lnSpc>
                <a:spcPct val="80000"/>
              </a:lnSpc>
              <a:spcBef>
                <a:spcPts val="0"/>
              </a:spcBef>
              <a:spcAft>
                <a:spcPts val="0"/>
              </a:spcAft>
              <a:buClr>
                <a:schemeClr val="accent1"/>
              </a:buClr>
              <a:buSzPts val="4800"/>
              <a:buFont typeface="DM Sans"/>
              <a:buNone/>
              <a:defRPr sz="4800" b="1" i="0" u="none" strike="noStrike" cap="none">
                <a:solidFill>
                  <a:schemeClr val="accent1"/>
                </a:solidFill>
                <a:latin typeface="DM Sans"/>
                <a:ea typeface="DM Sans"/>
                <a:cs typeface="DM Sans"/>
                <a:sym typeface="DM Sans"/>
              </a:defRPr>
            </a:lvl8pPr>
            <a:lvl9pPr marR="0" lvl="8" algn="l" rtl="0">
              <a:lnSpc>
                <a:spcPct val="80000"/>
              </a:lnSpc>
              <a:spcBef>
                <a:spcPts val="0"/>
              </a:spcBef>
              <a:spcAft>
                <a:spcPts val="0"/>
              </a:spcAft>
              <a:buClr>
                <a:schemeClr val="accent1"/>
              </a:buClr>
              <a:buSzPts val="4800"/>
              <a:buFont typeface="DM Sans"/>
              <a:buNone/>
              <a:defRPr sz="4800" b="1" i="0" u="none" strike="noStrike" cap="none">
                <a:solidFill>
                  <a:schemeClr val="accent1"/>
                </a:solidFill>
                <a:latin typeface="DM Sans"/>
                <a:ea typeface="DM Sans"/>
                <a:cs typeface="DM Sans"/>
                <a:sym typeface="DM Sans"/>
              </a:defRPr>
            </a:lvl9pPr>
          </a:lstStyle>
          <a:p>
            <a:r>
              <a:rPr lang="fa-IR" sz="4800" dirty="0">
                <a:solidFill>
                  <a:srgbClr val="FBBC16"/>
                </a:solidFill>
                <a:latin typeface="Lemon" panose="020B0604020202020204" charset="0"/>
                <a:cs typeface="B Nazanin" panose="00000700000000000000" pitchFamily="2" charset="-78"/>
              </a:rPr>
              <a:t>فوئنتس</a:t>
            </a:r>
            <a:endParaRPr lang="es-PE" sz="4800" dirty="0">
              <a:solidFill>
                <a:srgbClr val="FBBC16"/>
              </a:solidFill>
              <a:latin typeface="Lemon" panose="020B0604020202020204" charset="0"/>
              <a:cs typeface="B Nazanin" panose="00000700000000000000" pitchFamily="2" charset="-78"/>
            </a:endParaRPr>
          </a:p>
        </p:txBody>
      </p:sp>
      <p:sp>
        <p:nvSpPr>
          <p:cNvPr id="12" name="Google Shape;270;p42"/>
          <p:cNvSpPr txBox="1"/>
          <p:nvPr/>
        </p:nvSpPr>
        <p:spPr>
          <a:xfrm>
            <a:off x="1169899" y="1991024"/>
            <a:ext cx="5543552" cy="565400"/>
          </a:xfrm>
          <a:prstGeom prst="rect">
            <a:avLst/>
          </a:prstGeom>
          <a:noFill/>
          <a:ln>
            <a:noFill/>
          </a:ln>
        </p:spPr>
        <p:txBody>
          <a:bodyPr spcFirstLastPara="1" wrap="square" lIns="121900" tIns="121900" rIns="121900" bIns="121900" anchor="t" anchorCtr="0">
            <a:noAutofit/>
          </a:bodyPr>
          <a:lstStyle/>
          <a:p>
            <a:pPr lvl="0"/>
            <a:endParaRPr sz="2133" b="1" dirty="0">
              <a:solidFill>
                <a:srgbClr val="C00000"/>
              </a:solidFill>
              <a:latin typeface="Bevan" panose="020B0604020202020204" charset="0"/>
              <a:ea typeface="Rubik"/>
              <a:cs typeface="B Nazanin" panose="00000700000000000000" pitchFamily="2" charset="-78"/>
              <a:sym typeface="Rubik"/>
            </a:endParaRPr>
          </a:p>
        </p:txBody>
      </p:sp>
      <p:grpSp>
        <p:nvGrpSpPr>
          <p:cNvPr id="4" name="Grupo 3">
            <a:extLst>
              <a:ext uri="{FF2B5EF4-FFF2-40B4-BE49-F238E27FC236}">
                <a16:creationId xmlns:a16="http://schemas.microsoft.com/office/drawing/2014/main" id="{ADD76EE0-86EE-4091-9946-7B9B8D3CFA51}"/>
              </a:ext>
            </a:extLst>
          </p:cNvPr>
          <p:cNvGrpSpPr/>
          <p:nvPr/>
        </p:nvGrpSpPr>
        <p:grpSpPr>
          <a:xfrm>
            <a:off x="1169899" y="2996865"/>
            <a:ext cx="3985576" cy="2126071"/>
            <a:chOff x="877424" y="2601843"/>
            <a:chExt cx="2989182" cy="1594553"/>
          </a:xfrm>
        </p:grpSpPr>
        <p:sp>
          <p:nvSpPr>
            <p:cNvPr id="14" name="Google Shape;272;p42"/>
            <p:cNvSpPr txBox="1"/>
            <p:nvPr/>
          </p:nvSpPr>
          <p:spPr>
            <a:xfrm>
              <a:off x="877424" y="2601843"/>
              <a:ext cx="2117100" cy="308700"/>
            </a:xfrm>
            <a:prstGeom prst="rect">
              <a:avLst/>
            </a:prstGeom>
            <a:noFill/>
            <a:ln>
              <a:noFill/>
            </a:ln>
          </p:spPr>
          <p:txBody>
            <a:bodyPr spcFirstLastPara="1" wrap="square" lIns="121900" tIns="121900" rIns="121900" bIns="121900" anchor="t" anchorCtr="0">
              <a:noAutofit/>
            </a:bodyPr>
            <a:lstStyle/>
            <a:p>
              <a:pPr lvl="0"/>
              <a:r>
                <a:rPr lang="fa-IR" sz="2133" dirty="0">
                  <a:solidFill>
                    <a:srgbClr val="FBBC16"/>
                  </a:solidFill>
                  <a:latin typeface="Lemon" panose="020B0604020202020204" charset="0"/>
                  <a:ea typeface="Rubik"/>
                  <a:cs typeface="B Nazanin" panose="00000700000000000000" pitchFamily="2" charset="-78"/>
                  <a:sym typeface="Rubik"/>
                </a:rPr>
                <a:t>تصاویر</a:t>
              </a:r>
              <a:r>
                <a:rPr lang="en" sz="2133" dirty="0">
                  <a:solidFill>
                    <a:srgbClr val="FBBC16"/>
                  </a:solidFill>
                  <a:latin typeface="Lemon" panose="020B0604020202020204" charset="0"/>
                  <a:ea typeface="Rubik"/>
                  <a:cs typeface="B Nazanin" panose="00000700000000000000" pitchFamily="2" charset="-78"/>
                  <a:sym typeface="Rubik"/>
                </a:rPr>
                <a:t> :</a:t>
              </a:r>
              <a:endParaRPr sz="2133" dirty="0">
                <a:solidFill>
                  <a:srgbClr val="FBBC16"/>
                </a:solidFill>
                <a:latin typeface="Lemon" panose="020B0604020202020204" charset="0"/>
                <a:ea typeface="Rubik"/>
                <a:cs typeface="B Nazanin" panose="00000700000000000000" pitchFamily="2" charset="-78"/>
                <a:sym typeface="Rubik"/>
              </a:endParaRPr>
            </a:p>
          </p:txBody>
        </p:sp>
        <p:sp>
          <p:nvSpPr>
            <p:cNvPr id="15" name="Google Shape;273;p42"/>
            <p:cNvSpPr txBox="1"/>
            <p:nvPr/>
          </p:nvSpPr>
          <p:spPr>
            <a:xfrm>
              <a:off x="877424" y="2910468"/>
              <a:ext cx="2989182" cy="1285928"/>
            </a:xfrm>
            <a:prstGeom prst="rect">
              <a:avLst/>
            </a:prstGeom>
            <a:noFill/>
            <a:ln>
              <a:noFill/>
            </a:ln>
          </p:spPr>
          <p:txBody>
            <a:bodyPr spcFirstLastPara="1" wrap="square" lIns="121900" tIns="121900" rIns="121900" bIns="121900" anchor="t" anchorCtr="0">
              <a:noAutofit/>
            </a:bodyPr>
            <a:lstStyle/>
            <a:p>
              <a:pPr marL="380981" indent="-380981">
                <a:buFont typeface="Arial" panose="020B0604020202020204" pitchFamily="34" charset="0"/>
                <a:buChar char="•"/>
              </a:pPr>
              <a:r>
                <a:rPr lang="es-PE" sz="2000" dirty="0">
                  <a:latin typeface="Comfortaa" panose="020B0604020202020204" charset="0"/>
                  <a:ea typeface="Montserrat"/>
                  <a:cs typeface="B Nazanin" panose="00000700000000000000" pitchFamily="2" charset="-78"/>
                  <a:sym typeface="Montserrat"/>
                </a:rPr>
                <a:t>unsplash.com</a:t>
              </a:r>
            </a:p>
            <a:p>
              <a:endParaRPr lang="es-PE" sz="2000" dirty="0">
                <a:latin typeface="Comfortaa" panose="020B0604020202020204" charset="0"/>
                <a:ea typeface="Montserrat"/>
                <a:cs typeface="B Nazanin" panose="00000700000000000000" pitchFamily="2" charset="-78"/>
                <a:sym typeface="Montserrat"/>
              </a:endParaRPr>
            </a:p>
          </p:txBody>
        </p:sp>
      </p:grpSp>
      <p:sp>
        <p:nvSpPr>
          <p:cNvPr id="16" name="Google Shape;274;p42"/>
          <p:cNvSpPr txBox="1"/>
          <p:nvPr/>
        </p:nvSpPr>
        <p:spPr>
          <a:xfrm>
            <a:off x="1169899" y="4306367"/>
            <a:ext cx="2822800" cy="411600"/>
          </a:xfrm>
          <a:prstGeom prst="rect">
            <a:avLst/>
          </a:prstGeom>
          <a:noFill/>
          <a:ln>
            <a:noFill/>
          </a:ln>
        </p:spPr>
        <p:txBody>
          <a:bodyPr spcFirstLastPara="1" wrap="square" lIns="121900" tIns="121900" rIns="121900" bIns="121900" anchor="t" anchorCtr="0">
            <a:noAutofit/>
          </a:bodyPr>
          <a:lstStyle/>
          <a:p>
            <a:r>
              <a:rPr lang="fa-IR" sz="2133" dirty="0">
                <a:solidFill>
                  <a:srgbClr val="FBBC16"/>
                </a:solidFill>
                <a:latin typeface="Lemon" panose="020B0604020202020204" charset="0"/>
                <a:ea typeface="Rubik"/>
                <a:cs typeface="B Nazanin" panose="00000700000000000000" pitchFamily="2" charset="-78"/>
                <a:sym typeface="Rubik"/>
              </a:rPr>
              <a:t>فونت ها</a:t>
            </a:r>
            <a:r>
              <a:rPr lang="en" sz="2133" dirty="0">
                <a:solidFill>
                  <a:srgbClr val="FBBC16"/>
                </a:solidFill>
                <a:latin typeface="Lemon" panose="020B0604020202020204" charset="0"/>
                <a:ea typeface="Rubik"/>
                <a:cs typeface="B Nazanin" panose="00000700000000000000" pitchFamily="2" charset="-78"/>
                <a:sym typeface="Rubik"/>
              </a:rPr>
              <a:t> :</a:t>
            </a:r>
            <a:endParaRPr sz="2133" dirty="0">
              <a:solidFill>
                <a:srgbClr val="FBBC16"/>
              </a:solidFill>
              <a:latin typeface="Lemon" panose="020B0604020202020204" charset="0"/>
              <a:ea typeface="Rubik"/>
              <a:cs typeface="B Nazanin" panose="00000700000000000000" pitchFamily="2" charset="-78"/>
              <a:sym typeface="Rubik"/>
            </a:endParaRPr>
          </a:p>
        </p:txBody>
      </p:sp>
      <p:sp>
        <p:nvSpPr>
          <p:cNvPr id="17" name="Google Shape;275;p42"/>
          <p:cNvSpPr txBox="1"/>
          <p:nvPr/>
        </p:nvSpPr>
        <p:spPr>
          <a:xfrm>
            <a:off x="1169899" y="4717867"/>
            <a:ext cx="3527168" cy="912800"/>
          </a:xfrm>
          <a:prstGeom prst="rect">
            <a:avLst/>
          </a:prstGeom>
          <a:noFill/>
          <a:ln>
            <a:noFill/>
          </a:ln>
        </p:spPr>
        <p:txBody>
          <a:bodyPr spcFirstLastPara="1" wrap="square" lIns="121900" tIns="121900" rIns="121900" bIns="121900" anchor="t" anchorCtr="0">
            <a:noAutofit/>
          </a:bodyPr>
          <a:lstStyle/>
          <a:p>
            <a:pPr marL="380981" indent="-380981">
              <a:buFont typeface="Arial" panose="020B0604020202020204" pitchFamily="34" charset="0"/>
              <a:buChar char="•"/>
            </a:pPr>
            <a:r>
              <a:rPr lang="es-PE" sz="2000" dirty="0">
                <a:latin typeface="Comfortaa" panose="020B0604020202020204" charset="0"/>
                <a:ea typeface="Montserrat"/>
                <a:cs typeface="B Nazanin" panose="00000700000000000000" pitchFamily="2" charset="-78"/>
                <a:sym typeface="Montserrat"/>
              </a:rPr>
              <a:t>Arial (títulos)</a:t>
            </a:r>
          </a:p>
          <a:p>
            <a:pPr marL="380981" indent="-380981">
              <a:buFont typeface="Arial" panose="020B0604020202020204" pitchFamily="34" charset="0"/>
              <a:buChar char="•"/>
            </a:pPr>
            <a:r>
              <a:rPr lang="es-PE" sz="2000" dirty="0">
                <a:latin typeface="Comfortaa" panose="020B0604020202020204" charset="0"/>
                <a:ea typeface="Montserrat"/>
                <a:cs typeface="B Nazanin" panose="00000700000000000000" pitchFamily="2" charset="-78"/>
                <a:sym typeface="Montserrat"/>
              </a:rPr>
              <a:t>Arial (cuerpo)</a:t>
            </a:r>
            <a:endParaRPr sz="2000" dirty="0">
              <a:latin typeface="Comfortaa" panose="020B0604020202020204" charset="0"/>
              <a:ea typeface="Montserrat"/>
              <a:cs typeface="B Nazanin" panose="00000700000000000000" pitchFamily="2" charset="-78"/>
              <a:sym typeface="Montserrat"/>
            </a:endParaRPr>
          </a:p>
        </p:txBody>
      </p:sp>
      <p:pic>
        <p:nvPicPr>
          <p:cNvPr id="6" name="Imagen 5">
            <a:extLst>
              <a:ext uri="{FF2B5EF4-FFF2-40B4-BE49-F238E27FC236}">
                <a16:creationId xmlns:a16="http://schemas.microsoft.com/office/drawing/2014/main" id="{59EAF158-E13D-4379-A44D-95DB8D187EAC}"/>
              </a:ext>
            </a:extLst>
          </p:cNvPr>
          <p:cNvPicPr>
            <a:picLocks noChangeAspect="1"/>
          </p:cNvPicPr>
          <p:nvPr/>
        </p:nvPicPr>
        <p:blipFill>
          <a:blip r:embed="rId2"/>
          <a:stretch>
            <a:fillRect/>
          </a:stretch>
        </p:blipFill>
        <p:spPr>
          <a:xfrm>
            <a:off x="6322033" y="1489696"/>
            <a:ext cx="1945613" cy="4656712"/>
          </a:xfrm>
          <a:prstGeom prst="rect">
            <a:avLst/>
          </a:prstGeom>
        </p:spPr>
      </p:pic>
      <p:grpSp>
        <p:nvGrpSpPr>
          <p:cNvPr id="32" name="Grupo 31">
            <a:extLst>
              <a:ext uri="{FF2B5EF4-FFF2-40B4-BE49-F238E27FC236}">
                <a16:creationId xmlns:a16="http://schemas.microsoft.com/office/drawing/2014/main" id="{A50FCA91-F475-4EBE-B2E6-184ACB25984C}"/>
              </a:ext>
            </a:extLst>
          </p:cNvPr>
          <p:cNvGrpSpPr/>
          <p:nvPr/>
        </p:nvGrpSpPr>
        <p:grpSpPr>
          <a:xfrm>
            <a:off x="11145135" y="204396"/>
            <a:ext cx="736601" cy="617538"/>
            <a:chOff x="11299825" y="6099175"/>
            <a:chExt cx="736601" cy="617538"/>
          </a:xfrm>
        </p:grpSpPr>
        <p:sp>
          <p:nvSpPr>
            <p:cNvPr id="33" name="Freeform 5">
              <a:extLst>
                <a:ext uri="{FF2B5EF4-FFF2-40B4-BE49-F238E27FC236}">
                  <a16:creationId xmlns:a16="http://schemas.microsoft.com/office/drawing/2014/main" id="{6420DECF-3E07-4CA4-A0CD-FE2671BFB73B}"/>
                </a:ext>
              </a:extLst>
            </p:cNvPr>
            <p:cNvSpPr>
              <a:spLocks/>
            </p:cNvSpPr>
            <p:nvPr/>
          </p:nvSpPr>
          <p:spPr bwMode="auto">
            <a:xfrm>
              <a:off x="11339513" y="6394450"/>
              <a:ext cx="696913" cy="268288"/>
            </a:xfrm>
            <a:custGeom>
              <a:avLst/>
              <a:gdLst>
                <a:gd name="T0" fmla="*/ 220 w 484"/>
                <a:gd name="T1" fmla="*/ 64 h 186"/>
                <a:gd name="T2" fmla="*/ 232 w 484"/>
                <a:gd name="T3" fmla="*/ 118 h 186"/>
                <a:gd name="T4" fmla="*/ 266 w 484"/>
                <a:gd name="T5" fmla="*/ 58 h 186"/>
                <a:gd name="T6" fmla="*/ 269 w 484"/>
                <a:gd name="T7" fmla="*/ 109 h 186"/>
                <a:gd name="T8" fmla="*/ 275 w 484"/>
                <a:gd name="T9" fmla="*/ 62 h 186"/>
                <a:gd name="T10" fmla="*/ 312 w 484"/>
                <a:gd name="T11" fmla="*/ 49 h 186"/>
                <a:gd name="T12" fmla="*/ 323 w 484"/>
                <a:gd name="T13" fmla="*/ 98 h 186"/>
                <a:gd name="T14" fmla="*/ 321 w 484"/>
                <a:gd name="T15" fmla="*/ 51 h 186"/>
                <a:gd name="T16" fmla="*/ 352 w 484"/>
                <a:gd name="T17" fmla="*/ 41 h 186"/>
                <a:gd name="T18" fmla="*/ 356 w 484"/>
                <a:gd name="T19" fmla="*/ 54 h 186"/>
                <a:gd name="T20" fmla="*/ 360 w 484"/>
                <a:gd name="T21" fmla="*/ 90 h 186"/>
                <a:gd name="T22" fmla="*/ 364 w 484"/>
                <a:gd name="T23" fmla="*/ 38 h 186"/>
                <a:gd name="T24" fmla="*/ 396 w 484"/>
                <a:gd name="T25" fmla="*/ 82 h 186"/>
                <a:gd name="T26" fmla="*/ 404 w 484"/>
                <a:gd name="T27" fmla="*/ 72 h 186"/>
                <a:gd name="T28" fmla="*/ 404 w 484"/>
                <a:gd name="T29" fmla="*/ 28 h 186"/>
                <a:gd name="T30" fmla="*/ 432 w 484"/>
                <a:gd name="T31" fmla="*/ 71 h 186"/>
                <a:gd name="T32" fmla="*/ 439 w 484"/>
                <a:gd name="T33" fmla="*/ 17 h 186"/>
                <a:gd name="T34" fmla="*/ 479 w 484"/>
                <a:gd name="T35" fmla="*/ 2 h 186"/>
                <a:gd name="T36" fmla="*/ 480 w 484"/>
                <a:gd name="T37" fmla="*/ 119 h 186"/>
                <a:gd name="T38" fmla="*/ 333 w 484"/>
                <a:gd name="T39" fmla="*/ 159 h 186"/>
                <a:gd name="T40" fmla="*/ 166 w 484"/>
                <a:gd name="T41" fmla="*/ 180 h 186"/>
                <a:gd name="T42" fmla="*/ 48 w 484"/>
                <a:gd name="T43" fmla="*/ 186 h 186"/>
                <a:gd name="T44" fmla="*/ 27 w 484"/>
                <a:gd name="T45" fmla="*/ 127 h 186"/>
                <a:gd name="T46" fmla="*/ 0 w 484"/>
                <a:gd name="T47" fmla="*/ 80 h 186"/>
                <a:gd name="T48" fmla="*/ 45 w 484"/>
                <a:gd name="T49" fmla="*/ 132 h 186"/>
                <a:gd name="T50" fmla="*/ 52 w 484"/>
                <a:gd name="T51" fmla="*/ 77 h 186"/>
                <a:gd name="T52" fmla="*/ 91 w 484"/>
                <a:gd name="T53" fmla="*/ 127 h 186"/>
                <a:gd name="T54" fmla="*/ 98 w 484"/>
                <a:gd name="T55" fmla="*/ 75 h 186"/>
                <a:gd name="T56" fmla="*/ 133 w 484"/>
                <a:gd name="T57" fmla="*/ 122 h 186"/>
                <a:gd name="T58" fmla="*/ 140 w 484"/>
                <a:gd name="T59" fmla="*/ 72 h 186"/>
                <a:gd name="T60" fmla="*/ 181 w 484"/>
                <a:gd name="T61" fmla="*/ 118 h 186"/>
                <a:gd name="T62" fmla="*/ 189 w 484"/>
                <a:gd name="T63" fmla="*/ 111 h 186"/>
                <a:gd name="T64" fmla="*/ 187 w 484"/>
                <a:gd name="T65" fmla="*/ 68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84" h="186">
                  <a:moveTo>
                    <a:pt x="187" y="68"/>
                  </a:moveTo>
                  <a:cubicBezTo>
                    <a:pt x="198" y="66"/>
                    <a:pt x="209" y="65"/>
                    <a:pt x="220" y="64"/>
                  </a:cubicBezTo>
                  <a:cubicBezTo>
                    <a:pt x="221" y="82"/>
                    <a:pt x="222" y="100"/>
                    <a:pt x="223" y="118"/>
                  </a:cubicBezTo>
                  <a:cubicBezTo>
                    <a:pt x="226" y="118"/>
                    <a:pt x="229" y="118"/>
                    <a:pt x="232" y="118"/>
                  </a:cubicBezTo>
                  <a:cubicBezTo>
                    <a:pt x="231" y="100"/>
                    <a:pt x="230" y="81"/>
                    <a:pt x="229" y="63"/>
                  </a:cubicBezTo>
                  <a:cubicBezTo>
                    <a:pt x="241" y="61"/>
                    <a:pt x="253" y="59"/>
                    <a:pt x="266" y="58"/>
                  </a:cubicBezTo>
                  <a:cubicBezTo>
                    <a:pt x="266" y="75"/>
                    <a:pt x="267" y="92"/>
                    <a:pt x="268" y="109"/>
                  </a:cubicBezTo>
                  <a:cubicBezTo>
                    <a:pt x="269" y="109"/>
                    <a:pt x="269" y="109"/>
                    <a:pt x="269" y="109"/>
                  </a:cubicBezTo>
                  <a:cubicBezTo>
                    <a:pt x="277" y="109"/>
                    <a:pt x="277" y="109"/>
                    <a:pt x="277" y="101"/>
                  </a:cubicBezTo>
                  <a:cubicBezTo>
                    <a:pt x="276" y="88"/>
                    <a:pt x="276" y="75"/>
                    <a:pt x="275" y="62"/>
                  </a:cubicBezTo>
                  <a:cubicBezTo>
                    <a:pt x="275" y="60"/>
                    <a:pt x="275" y="58"/>
                    <a:pt x="275" y="56"/>
                  </a:cubicBezTo>
                  <a:cubicBezTo>
                    <a:pt x="287" y="54"/>
                    <a:pt x="299" y="52"/>
                    <a:pt x="312" y="49"/>
                  </a:cubicBezTo>
                  <a:cubicBezTo>
                    <a:pt x="313" y="66"/>
                    <a:pt x="314" y="82"/>
                    <a:pt x="314" y="99"/>
                  </a:cubicBezTo>
                  <a:cubicBezTo>
                    <a:pt x="318" y="99"/>
                    <a:pt x="320" y="98"/>
                    <a:pt x="323" y="98"/>
                  </a:cubicBezTo>
                  <a:cubicBezTo>
                    <a:pt x="323" y="97"/>
                    <a:pt x="324" y="96"/>
                    <a:pt x="323" y="96"/>
                  </a:cubicBezTo>
                  <a:cubicBezTo>
                    <a:pt x="323" y="81"/>
                    <a:pt x="322" y="66"/>
                    <a:pt x="321" y="51"/>
                  </a:cubicBezTo>
                  <a:cubicBezTo>
                    <a:pt x="321" y="48"/>
                    <a:pt x="322" y="47"/>
                    <a:pt x="325" y="47"/>
                  </a:cubicBezTo>
                  <a:cubicBezTo>
                    <a:pt x="334" y="45"/>
                    <a:pt x="343" y="43"/>
                    <a:pt x="352" y="41"/>
                  </a:cubicBezTo>
                  <a:cubicBezTo>
                    <a:pt x="353" y="41"/>
                    <a:pt x="354" y="41"/>
                    <a:pt x="355" y="40"/>
                  </a:cubicBezTo>
                  <a:cubicBezTo>
                    <a:pt x="355" y="45"/>
                    <a:pt x="355" y="50"/>
                    <a:pt x="356" y="54"/>
                  </a:cubicBezTo>
                  <a:cubicBezTo>
                    <a:pt x="356" y="65"/>
                    <a:pt x="357" y="76"/>
                    <a:pt x="357" y="87"/>
                  </a:cubicBezTo>
                  <a:cubicBezTo>
                    <a:pt x="357" y="90"/>
                    <a:pt x="358" y="91"/>
                    <a:pt x="360" y="90"/>
                  </a:cubicBezTo>
                  <a:cubicBezTo>
                    <a:pt x="362" y="90"/>
                    <a:pt x="364" y="90"/>
                    <a:pt x="366" y="90"/>
                  </a:cubicBezTo>
                  <a:cubicBezTo>
                    <a:pt x="366" y="73"/>
                    <a:pt x="365" y="55"/>
                    <a:pt x="364" y="38"/>
                  </a:cubicBezTo>
                  <a:cubicBezTo>
                    <a:pt x="374" y="36"/>
                    <a:pt x="383" y="33"/>
                    <a:pt x="393" y="31"/>
                  </a:cubicBezTo>
                  <a:cubicBezTo>
                    <a:pt x="394" y="48"/>
                    <a:pt x="395" y="65"/>
                    <a:pt x="396" y="82"/>
                  </a:cubicBezTo>
                  <a:cubicBezTo>
                    <a:pt x="399" y="81"/>
                    <a:pt x="401" y="81"/>
                    <a:pt x="404" y="81"/>
                  </a:cubicBezTo>
                  <a:cubicBezTo>
                    <a:pt x="404" y="78"/>
                    <a:pt x="404" y="75"/>
                    <a:pt x="404" y="72"/>
                  </a:cubicBezTo>
                  <a:cubicBezTo>
                    <a:pt x="404" y="58"/>
                    <a:pt x="403" y="44"/>
                    <a:pt x="402" y="31"/>
                  </a:cubicBezTo>
                  <a:cubicBezTo>
                    <a:pt x="402" y="30"/>
                    <a:pt x="403" y="28"/>
                    <a:pt x="404" y="28"/>
                  </a:cubicBezTo>
                  <a:cubicBezTo>
                    <a:pt x="412" y="25"/>
                    <a:pt x="421" y="23"/>
                    <a:pt x="429" y="20"/>
                  </a:cubicBezTo>
                  <a:cubicBezTo>
                    <a:pt x="430" y="37"/>
                    <a:pt x="431" y="54"/>
                    <a:pt x="432" y="71"/>
                  </a:cubicBezTo>
                  <a:cubicBezTo>
                    <a:pt x="435" y="71"/>
                    <a:pt x="438" y="70"/>
                    <a:pt x="441" y="70"/>
                  </a:cubicBezTo>
                  <a:cubicBezTo>
                    <a:pt x="440" y="52"/>
                    <a:pt x="439" y="35"/>
                    <a:pt x="439" y="17"/>
                  </a:cubicBezTo>
                  <a:cubicBezTo>
                    <a:pt x="452" y="11"/>
                    <a:pt x="466" y="6"/>
                    <a:pt x="479" y="0"/>
                  </a:cubicBezTo>
                  <a:cubicBezTo>
                    <a:pt x="479" y="0"/>
                    <a:pt x="479" y="1"/>
                    <a:pt x="479" y="2"/>
                  </a:cubicBezTo>
                  <a:cubicBezTo>
                    <a:pt x="481" y="39"/>
                    <a:pt x="482" y="76"/>
                    <a:pt x="484" y="113"/>
                  </a:cubicBezTo>
                  <a:cubicBezTo>
                    <a:pt x="484" y="116"/>
                    <a:pt x="484" y="118"/>
                    <a:pt x="480" y="119"/>
                  </a:cubicBezTo>
                  <a:cubicBezTo>
                    <a:pt x="453" y="127"/>
                    <a:pt x="427" y="136"/>
                    <a:pt x="399" y="143"/>
                  </a:cubicBezTo>
                  <a:cubicBezTo>
                    <a:pt x="378" y="149"/>
                    <a:pt x="355" y="154"/>
                    <a:pt x="333" y="159"/>
                  </a:cubicBezTo>
                  <a:cubicBezTo>
                    <a:pt x="304" y="165"/>
                    <a:pt x="274" y="170"/>
                    <a:pt x="245" y="173"/>
                  </a:cubicBezTo>
                  <a:cubicBezTo>
                    <a:pt x="218" y="175"/>
                    <a:pt x="192" y="178"/>
                    <a:pt x="166" y="180"/>
                  </a:cubicBezTo>
                  <a:cubicBezTo>
                    <a:pt x="146" y="181"/>
                    <a:pt x="127" y="182"/>
                    <a:pt x="107" y="183"/>
                  </a:cubicBezTo>
                  <a:cubicBezTo>
                    <a:pt x="87" y="184"/>
                    <a:pt x="67" y="185"/>
                    <a:pt x="48" y="186"/>
                  </a:cubicBezTo>
                  <a:cubicBezTo>
                    <a:pt x="44" y="186"/>
                    <a:pt x="43" y="185"/>
                    <a:pt x="42" y="182"/>
                  </a:cubicBezTo>
                  <a:cubicBezTo>
                    <a:pt x="38" y="163"/>
                    <a:pt x="34" y="145"/>
                    <a:pt x="27" y="127"/>
                  </a:cubicBezTo>
                  <a:cubicBezTo>
                    <a:pt x="20" y="111"/>
                    <a:pt x="12" y="96"/>
                    <a:pt x="2" y="82"/>
                  </a:cubicBezTo>
                  <a:cubicBezTo>
                    <a:pt x="1" y="82"/>
                    <a:pt x="1" y="81"/>
                    <a:pt x="0" y="80"/>
                  </a:cubicBezTo>
                  <a:cubicBezTo>
                    <a:pt x="14" y="79"/>
                    <a:pt x="28" y="79"/>
                    <a:pt x="43" y="78"/>
                  </a:cubicBezTo>
                  <a:cubicBezTo>
                    <a:pt x="43" y="96"/>
                    <a:pt x="44" y="114"/>
                    <a:pt x="45" y="132"/>
                  </a:cubicBezTo>
                  <a:cubicBezTo>
                    <a:pt x="48" y="132"/>
                    <a:pt x="51" y="132"/>
                    <a:pt x="54" y="132"/>
                  </a:cubicBezTo>
                  <a:cubicBezTo>
                    <a:pt x="53" y="114"/>
                    <a:pt x="53" y="96"/>
                    <a:pt x="52" y="77"/>
                  </a:cubicBezTo>
                  <a:cubicBezTo>
                    <a:pt x="64" y="77"/>
                    <a:pt x="76" y="76"/>
                    <a:pt x="89" y="75"/>
                  </a:cubicBezTo>
                  <a:cubicBezTo>
                    <a:pt x="89" y="92"/>
                    <a:pt x="90" y="109"/>
                    <a:pt x="91" y="127"/>
                  </a:cubicBezTo>
                  <a:cubicBezTo>
                    <a:pt x="94" y="126"/>
                    <a:pt x="97" y="126"/>
                    <a:pt x="100" y="126"/>
                  </a:cubicBezTo>
                  <a:cubicBezTo>
                    <a:pt x="99" y="109"/>
                    <a:pt x="99" y="92"/>
                    <a:pt x="98" y="75"/>
                  </a:cubicBezTo>
                  <a:cubicBezTo>
                    <a:pt x="109" y="74"/>
                    <a:pt x="120" y="73"/>
                    <a:pt x="131" y="72"/>
                  </a:cubicBezTo>
                  <a:cubicBezTo>
                    <a:pt x="132" y="89"/>
                    <a:pt x="132" y="105"/>
                    <a:pt x="133" y="122"/>
                  </a:cubicBezTo>
                  <a:cubicBezTo>
                    <a:pt x="136" y="122"/>
                    <a:pt x="139" y="122"/>
                    <a:pt x="142" y="122"/>
                  </a:cubicBezTo>
                  <a:cubicBezTo>
                    <a:pt x="141" y="105"/>
                    <a:pt x="141" y="88"/>
                    <a:pt x="140" y="72"/>
                  </a:cubicBezTo>
                  <a:cubicBezTo>
                    <a:pt x="153" y="71"/>
                    <a:pt x="165" y="70"/>
                    <a:pt x="178" y="68"/>
                  </a:cubicBezTo>
                  <a:cubicBezTo>
                    <a:pt x="179" y="85"/>
                    <a:pt x="180" y="101"/>
                    <a:pt x="181" y="118"/>
                  </a:cubicBezTo>
                  <a:cubicBezTo>
                    <a:pt x="181" y="118"/>
                    <a:pt x="181" y="118"/>
                    <a:pt x="181" y="118"/>
                  </a:cubicBezTo>
                  <a:cubicBezTo>
                    <a:pt x="190" y="119"/>
                    <a:pt x="190" y="119"/>
                    <a:pt x="189" y="111"/>
                  </a:cubicBezTo>
                  <a:cubicBezTo>
                    <a:pt x="189" y="98"/>
                    <a:pt x="188" y="85"/>
                    <a:pt x="187" y="72"/>
                  </a:cubicBezTo>
                  <a:cubicBezTo>
                    <a:pt x="187" y="70"/>
                    <a:pt x="187" y="69"/>
                    <a:pt x="187" y="68"/>
                  </a:cubicBezTo>
                  <a:close/>
                </a:path>
              </a:pathLst>
            </a:custGeom>
            <a:solidFill>
              <a:srgbClr val="FFC000"/>
            </a:solidFill>
            <a:ln>
              <a:noFill/>
            </a:ln>
          </p:spPr>
          <p:txBody>
            <a:bodyPr vert="horz" wrap="square" lIns="91440" tIns="45720" rIns="91440" bIns="45720" numCol="1" anchor="t" anchorCtr="0" compatLnSpc="1">
              <a:prstTxWarp prst="textNoShape">
                <a:avLst/>
              </a:prstTxWarp>
            </a:bodyPr>
            <a:lstStyle/>
            <a:p>
              <a:endParaRPr lang="es-PE">
                <a:cs typeface="B Nazanin" panose="00000700000000000000" pitchFamily="2" charset="-78"/>
              </a:endParaRPr>
            </a:p>
          </p:txBody>
        </p:sp>
        <p:sp>
          <p:nvSpPr>
            <p:cNvPr id="34" name="Freeform 6">
              <a:extLst>
                <a:ext uri="{FF2B5EF4-FFF2-40B4-BE49-F238E27FC236}">
                  <a16:creationId xmlns:a16="http://schemas.microsoft.com/office/drawing/2014/main" id="{92B0C066-E205-44D1-8DBA-9061ED1621EF}"/>
                </a:ext>
              </a:extLst>
            </p:cNvPr>
            <p:cNvSpPr>
              <a:spLocks/>
            </p:cNvSpPr>
            <p:nvPr/>
          </p:nvSpPr>
          <p:spPr bwMode="auto">
            <a:xfrm>
              <a:off x="11461750" y="6291263"/>
              <a:ext cx="461963" cy="198438"/>
            </a:xfrm>
            <a:custGeom>
              <a:avLst/>
              <a:gdLst>
                <a:gd name="T0" fmla="*/ 1 w 320"/>
                <a:gd name="T1" fmla="*/ 138 h 138"/>
                <a:gd name="T2" fmla="*/ 23 w 320"/>
                <a:gd name="T3" fmla="*/ 48 h 138"/>
                <a:gd name="T4" fmla="*/ 63 w 320"/>
                <a:gd name="T5" fmla="*/ 11 h 138"/>
                <a:gd name="T6" fmla="*/ 123 w 320"/>
                <a:gd name="T7" fmla="*/ 8 h 138"/>
                <a:gd name="T8" fmla="*/ 143 w 320"/>
                <a:gd name="T9" fmla="*/ 17 h 138"/>
                <a:gd name="T10" fmla="*/ 185 w 320"/>
                <a:gd name="T11" fmla="*/ 16 h 138"/>
                <a:gd name="T12" fmla="*/ 253 w 320"/>
                <a:gd name="T13" fmla="*/ 7 h 138"/>
                <a:gd name="T14" fmla="*/ 298 w 320"/>
                <a:gd name="T15" fmla="*/ 40 h 138"/>
                <a:gd name="T16" fmla="*/ 320 w 320"/>
                <a:gd name="T17" fmla="*/ 87 h 138"/>
                <a:gd name="T18" fmla="*/ 320 w 320"/>
                <a:gd name="T19" fmla="*/ 88 h 138"/>
                <a:gd name="T20" fmla="*/ 1 w 320"/>
                <a:gd name="T21" fmla="*/ 138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20" h="138">
                  <a:moveTo>
                    <a:pt x="1" y="138"/>
                  </a:moveTo>
                  <a:cubicBezTo>
                    <a:pt x="0" y="106"/>
                    <a:pt x="6" y="76"/>
                    <a:pt x="23" y="48"/>
                  </a:cubicBezTo>
                  <a:cubicBezTo>
                    <a:pt x="33" y="32"/>
                    <a:pt x="45" y="19"/>
                    <a:pt x="63" y="11"/>
                  </a:cubicBezTo>
                  <a:cubicBezTo>
                    <a:pt x="82" y="2"/>
                    <a:pt x="102" y="1"/>
                    <a:pt x="123" y="8"/>
                  </a:cubicBezTo>
                  <a:cubicBezTo>
                    <a:pt x="130" y="10"/>
                    <a:pt x="136" y="14"/>
                    <a:pt x="143" y="17"/>
                  </a:cubicBezTo>
                  <a:cubicBezTo>
                    <a:pt x="157" y="25"/>
                    <a:pt x="171" y="24"/>
                    <a:pt x="185" y="16"/>
                  </a:cubicBezTo>
                  <a:cubicBezTo>
                    <a:pt x="206" y="4"/>
                    <a:pt x="229" y="0"/>
                    <a:pt x="253" y="7"/>
                  </a:cubicBezTo>
                  <a:cubicBezTo>
                    <a:pt x="272" y="12"/>
                    <a:pt x="286" y="24"/>
                    <a:pt x="298" y="40"/>
                  </a:cubicBezTo>
                  <a:cubicBezTo>
                    <a:pt x="308" y="54"/>
                    <a:pt x="316" y="70"/>
                    <a:pt x="320" y="87"/>
                  </a:cubicBezTo>
                  <a:cubicBezTo>
                    <a:pt x="320" y="87"/>
                    <a:pt x="320" y="88"/>
                    <a:pt x="320" y="88"/>
                  </a:cubicBezTo>
                  <a:cubicBezTo>
                    <a:pt x="216" y="119"/>
                    <a:pt x="109" y="133"/>
                    <a:pt x="1" y="138"/>
                  </a:cubicBezTo>
                  <a:close/>
                </a:path>
              </a:pathLst>
            </a:custGeom>
            <a:solidFill>
              <a:srgbClr val="FFC000"/>
            </a:solidFill>
            <a:ln>
              <a:noFill/>
            </a:ln>
          </p:spPr>
          <p:txBody>
            <a:bodyPr vert="horz" wrap="square" lIns="91440" tIns="45720" rIns="91440" bIns="45720" numCol="1" anchor="t" anchorCtr="0" compatLnSpc="1">
              <a:prstTxWarp prst="textNoShape">
                <a:avLst/>
              </a:prstTxWarp>
            </a:bodyPr>
            <a:lstStyle/>
            <a:p>
              <a:endParaRPr lang="es-PE">
                <a:cs typeface="B Nazanin" panose="00000700000000000000" pitchFamily="2" charset="-78"/>
              </a:endParaRPr>
            </a:p>
          </p:txBody>
        </p:sp>
        <p:sp>
          <p:nvSpPr>
            <p:cNvPr id="43" name="Freeform 7">
              <a:extLst>
                <a:ext uri="{FF2B5EF4-FFF2-40B4-BE49-F238E27FC236}">
                  <a16:creationId xmlns:a16="http://schemas.microsoft.com/office/drawing/2014/main" id="{AAB4152B-675F-4017-969E-C4A2833EC849}"/>
                </a:ext>
              </a:extLst>
            </p:cNvPr>
            <p:cNvSpPr>
              <a:spLocks/>
            </p:cNvSpPr>
            <p:nvPr/>
          </p:nvSpPr>
          <p:spPr bwMode="auto">
            <a:xfrm>
              <a:off x="11503025" y="6099175"/>
              <a:ext cx="192088" cy="190500"/>
            </a:xfrm>
            <a:custGeom>
              <a:avLst/>
              <a:gdLst>
                <a:gd name="T0" fmla="*/ 115 w 134"/>
                <a:gd name="T1" fmla="*/ 123 h 132"/>
                <a:gd name="T2" fmla="*/ 43 w 134"/>
                <a:gd name="T3" fmla="*/ 32 h 132"/>
                <a:gd name="T4" fmla="*/ 42 w 134"/>
                <a:gd name="T5" fmla="*/ 33 h 132"/>
                <a:gd name="T6" fmla="*/ 49 w 134"/>
                <a:gd name="T7" fmla="*/ 38 h 132"/>
                <a:gd name="T8" fmla="*/ 56 w 134"/>
                <a:gd name="T9" fmla="*/ 43 h 132"/>
                <a:gd name="T10" fmla="*/ 101 w 134"/>
                <a:gd name="T11" fmla="*/ 107 h 132"/>
                <a:gd name="T12" fmla="*/ 103 w 134"/>
                <a:gd name="T13" fmla="*/ 120 h 132"/>
                <a:gd name="T14" fmla="*/ 95 w 134"/>
                <a:gd name="T15" fmla="*/ 131 h 132"/>
                <a:gd name="T16" fmla="*/ 68 w 134"/>
                <a:gd name="T17" fmla="*/ 128 h 132"/>
                <a:gd name="T18" fmla="*/ 18 w 134"/>
                <a:gd name="T19" fmla="*/ 84 h 132"/>
                <a:gd name="T20" fmla="*/ 2 w 134"/>
                <a:gd name="T21" fmla="*/ 28 h 132"/>
                <a:gd name="T22" fmla="*/ 1 w 134"/>
                <a:gd name="T23" fmla="*/ 12 h 132"/>
                <a:gd name="T24" fmla="*/ 12 w 134"/>
                <a:gd name="T25" fmla="*/ 1 h 132"/>
                <a:gd name="T26" fmla="*/ 71 w 134"/>
                <a:gd name="T27" fmla="*/ 14 h 132"/>
                <a:gd name="T28" fmla="*/ 110 w 134"/>
                <a:gd name="T29" fmla="*/ 37 h 132"/>
                <a:gd name="T30" fmla="*/ 132 w 134"/>
                <a:gd name="T31" fmla="*/ 81 h 132"/>
                <a:gd name="T32" fmla="*/ 120 w 134"/>
                <a:gd name="T33" fmla="*/ 119 h 132"/>
                <a:gd name="T34" fmla="*/ 115 w 134"/>
                <a:gd name="T35" fmla="*/ 123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34" h="132">
                  <a:moveTo>
                    <a:pt x="115" y="123"/>
                  </a:moveTo>
                  <a:cubicBezTo>
                    <a:pt x="103" y="83"/>
                    <a:pt x="81" y="51"/>
                    <a:pt x="43" y="32"/>
                  </a:cubicBezTo>
                  <a:cubicBezTo>
                    <a:pt x="43" y="32"/>
                    <a:pt x="43" y="32"/>
                    <a:pt x="42" y="33"/>
                  </a:cubicBezTo>
                  <a:cubicBezTo>
                    <a:pt x="45" y="34"/>
                    <a:pt x="47" y="36"/>
                    <a:pt x="49" y="38"/>
                  </a:cubicBezTo>
                  <a:cubicBezTo>
                    <a:pt x="52" y="39"/>
                    <a:pt x="54" y="41"/>
                    <a:pt x="56" y="43"/>
                  </a:cubicBezTo>
                  <a:cubicBezTo>
                    <a:pt x="77" y="60"/>
                    <a:pt x="93" y="81"/>
                    <a:pt x="101" y="107"/>
                  </a:cubicBezTo>
                  <a:cubicBezTo>
                    <a:pt x="102" y="112"/>
                    <a:pt x="103" y="116"/>
                    <a:pt x="103" y="120"/>
                  </a:cubicBezTo>
                  <a:cubicBezTo>
                    <a:pt x="104" y="127"/>
                    <a:pt x="101" y="130"/>
                    <a:pt x="95" y="131"/>
                  </a:cubicBezTo>
                  <a:cubicBezTo>
                    <a:pt x="85" y="132"/>
                    <a:pt x="76" y="131"/>
                    <a:pt x="68" y="128"/>
                  </a:cubicBezTo>
                  <a:cubicBezTo>
                    <a:pt x="46" y="119"/>
                    <a:pt x="29" y="105"/>
                    <a:pt x="18" y="84"/>
                  </a:cubicBezTo>
                  <a:cubicBezTo>
                    <a:pt x="10" y="66"/>
                    <a:pt x="5" y="47"/>
                    <a:pt x="2" y="28"/>
                  </a:cubicBezTo>
                  <a:cubicBezTo>
                    <a:pt x="2" y="23"/>
                    <a:pt x="1" y="17"/>
                    <a:pt x="1" y="12"/>
                  </a:cubicBezTo>
                  <a:cubicBezTo>
                    <a:pt x="0" y="4"/>
                    <a:pt x="4" y="0"/>
                    <a:pt x="12" y="1"/>
                  </a:cubicBezTo>
                  <a:cubicBezTo>
                    <a:pt x="32" y="4"/>
                    <a:pt x="52" y="7"/>
                    <a:pt x="71" y="14"/>
                  </a:cubicBezTo>
                  <a:cubicBezTo>
                    <a:pt x="85" y="19"/>
                    <a:pt x="99" y="26"/>
                    <a:pt x="110" y="37"/>
                  </a:cubicBezTo>
                  <a:cubicBezTo>
                    <a:pt x="121" y="50"/>
                    <a:pt x="130" y="64"/>
                    <a:pt x="132" y="81"/>
                  </a:cubicBezTo>
                  <a:cubicBezTo>
                    <a:pt x="134" y="96"/>
                    <a:pt x="130" y="109"/>
                    <a:pt x="120" y="119"/>
                  </a:cubicBezTo>
                  <a:cubicBezTo>
                    <a:pt x="119" y="121"/>
                    <a:pt x="117" y="122"/>
                    <a:pt x="115" y="123"/>
                  </a:cubicBezTo>
                  <a:close/>
                </a:path>
              </a:pathLst>
            </a:custGeom>
            <a:solidFill>
              <a:srgbClr val="FFC000"/>
            </a:solidFill>
            <a:ln>
              <a:noFill/>
            </a:ln>
          </p:spPr>
          <p:txBody>
            <a:bodyPr vert="horz" wrap="square" lIns="91440" tIns="45720" rIns="91440" bIns="45720" numCol="1" anchor="t" anchorCtr="0" compatLnSpc="1">
              <a:prstTxWarp prst="textNoShape">
                <a:avLst/>
              </a:prstTxWarp>
            </a:bodyPr>
            <a:lstStyle/>
            <a:p>
              <a:endParaRPr lang="es-PE">
                <a:cs typeface="B Nazanin" panose="00000700000000000000" pitchFamily="2" charset="-78"/>
              </a:endParaRPr>
            </a:p>
          </p:txBody>
        </p:sp>
        <p:sp>
          <p:nvSpPr>
            <p:cNvPr id="44" name="Freeform 8">
              <a:extLst>
                <a:ext uri="{FF2B5EF4-FFF2-40B4-BE49-F238E27FC236}">
                  <a16:creationId xmlns:a16="http://schemas.microsoft.com/office/drawing/2014/main" id="{45F57134-AB4C-4F97-841B-F1440F2AD4AA}"/>
                </a:ext>
              </a:extLst>
            </p:cNvPr>
            <p:cNvSpPr>
              <a:spLocks/>
            </p:cNvSpPr>
            <p:nvPr/>
          </p:nvSpPr>
          <p:spPr bwMode="auto">
            <a:xfrm>
              <a:off x="11299825" y="6316663"/>
              <a:ext cx="171450" cy="177800"/>
            </a:xfrm>
            <a:custGeom>
              <a:avLst/>
              <a:gdLst>
                <a:gd name="T0" fmla="*/ 119 w 119"/>
                <a:gd name="T1" fmla="*/ 44 h 123"/>
                <a:gd name="T2" fmla="*/ 105 w 119"/>
                <a:gd name="T3" fmla="*/ 121 h 123"/>
                <a:gd name="T4" fmla="*/ 97 w 119"/>
                <a:gd name="T5" fmla="*/ 121 h 123"/>
                <a:gd name="T6" fmla="*/ 58 w 119"/>
                <a:gd name="T7" fmla="*/ 123 h 123"/>
                <a:gd name="T8" fmla="*/ 49 w 119"/>
                <a:gd name="T9" fmla="*/ 122 h 123"/>
                <a:gd name="T10" fmla="*/ 6 w 119"/>
                <a:gd name="T11" fmla="*/ 101 h 123"/>
                <a:gd name="T12" fmla="*/ 4 w 119"/>
                <a:gd name="T13" fmla="*/ 98 h 123"/>
                <a:gd name="T14" fmla="*/ 0 w 119"/>
                <a:gd name="T15" fmla="*/ 2 h 123"/>
                <a:gd name="T16" fmla="*/ 0 w 119"/>
                <a:gd name="T17" fmla="*/ 0 h 123"/>
                <a:gd name="T18" fmla="*/ 119 w 119"/>
                <a:gd name="T19" fmla="*/ 44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9" h="123">
                  <a:moveTo>
                    <a:pt x="119" y="44"/>
                  </a:moveTo>
                  <a:cubicBezTo>
                    <a:pt x="108" y="68"/>
                    <a:pt x="104" y="94"/>
                    <a:pt x="105" y="121"/>
                  </a:cubicBezTo>
                  <a:cubicBezTo>
                    <a:pt x="102" y="121"/>
                    <a:pt x="100" y="121"/>
                    <a:pt x="97" y="121"/>
                  </a:cubicBezTo>
                  <a:cubicBezTo>
                    <a:pt x="84" y="122"/>
                    <a:pt x="71" y="123"/>
                    <a:pt x="58" y="123"/>
                  </a:cubicBezTo>
                  <a:cubicBezTo>
                    <a:pt x="55" y="123"/>
                    <a:pt x="52" y="123"/>
                    <a:pt x="49" y="122"/>
                  </a:cubicBezTo>
                  <a:cubicBezTo>
                    <a:pt x="35" y="115"/>
                    <a:pt x="20" y="108"/>
                    <a:pt x="6" y="101"/>
                  </a:cubicBezTo>
                  <a:cubicBezTo>
                    <a:pt x="5" y="101"/>
                    <a:pt x="4" y="99"/>
                    <a:pt x="4" y="98"/>
                  </a:cubicBezTo>
                  <a:cubicBezTo>
                    <a:pt x="2" y="66"/>
                    <a:pt x="1" y="34"/>
                    <a:pt x="0" y="2"/>
                  </a:cubicBezTo>
                  <a:cubicBezTo>
                    <a:pt x="0" y="1"/>
                    <a:pt x="0" y="1"/>
                    <a:pt x="0" y="0"/>
                  </a:cubicBezTo>
                  <a:cubicBezTo>
                    <a:pt x="39" y="15"/>
                    <a:pt x="78" y="32"/>
                    <a:pt x="119" y="44"/>
                  </a:cubicBezTo>
                  <a:close/>
                </a:path>
              </a:pathLst>
            </a:custGeom>
            <a:solidFill>
              <a:srgbClr val="FFC000"/>
            </a:solidFill>
            <a:ln>
              <a:noFill/>
            </a:ln>
          </p:spPr>
          <p:txBody>
            <a:bodyPr vert="horz" wrap="square" lIns="91440" tIns="45720" rIns="91440" bIns="45720" numCol="1" anchor="t" anchorCtr="0" compatLnSpc="1">
              <a:prstTxWarp prst="textNoShape">
                <a:avLst/>
              </a:prstTxWarp>
            </a:bodyPr>
            <a:lstStyle/>
            <a:p>
              <a:endParaRPr lang="es-PE">
                <a:cs typeface="B Nazanin" panose="00000700000000000000" pitchFamily="2" charset="-78"/>
              </a:endParaRPr>
            </a:p>
          </p:txBody>
        </p:sp>
        <p:sp>
          <p:nvSpPr>
            <p:cNvPr id="45" name="Freeform 9">
              <a:extLst>
                <a:ext uri="{FF2B5EF4-FFF2-40B4-BE49-F238E27FC236}">
                  <a16:creationId xmlns:a16="http://schemas.microsoft.com/office/drawing/2014/main" id="{CF20BA6E-2745-4BDD-B954-958BE3B8EF6A}"/>
                </a:ext>
              </a:extLst>
            </p:cNvPr>
            <p:cNvSpPr>
              <a:spLocks/>
            </p:cNvSpPr>
            <p:nvPr/>
          </p:nvSpPr>
          <p:spPr bwMode="auto">
            <a:xfrm>
              <a:off x="11547475" y="6621463"/>
              <a:ext cx="342900" cy="95250"/>
            </a:xfrm>
            <a:custGeom>
              <a:avLst/>
              <a:gdLst>
                <a:gd name="T0" fmla="*/ 238 w 238"/>
                <a:gd name="T1" fmla="*/ 1 h 66"/>
                <a:gd name="T2" fmla="*/ 225 w 238"/>
                <a:gd name="T3" fmla="*/ 18 h 66"/>
                <a:gd name="T4" fmla="*/ 177 w 238"/>
                <a:gd name="T5" fmla="*/ 54 h 66"/>
                <a:gd name="T6" fmla="*/ 142 w 238"/>
                <a:gd name="T7" fmla="*/ 64 h 66"/>
                <a:gd name="T8" fmla="*/ 109 w 238"/>
                <a:gd name="T9" fmla="*/ 53 h 66"/>
                <a:gd name="T10" fmla="*/ 101 w 238"/>
                <a:gd name="T11" fmla="*/ 53 h 66"/>
                <a:gd name="T12" fmla="*/ 47 w 238"/>
                <a:gd name="T13" fmla="*/ 60 h 66"/>
                <a:gd name="T14" fmla="*/ 1 w 238"/>
                <a:gd name="T15" fmla="*/ 35 h 66"/>
                <a:gd name="T16" fmla="*/ 0 w 238"/>
                <a:gd name="T17" fmla="*/ 33 h 66"/>
                <a:gd name="T18" fmla="*/ 238 w 238"/>
                <a:gd name="T19" fmla="*/ 0 h 66"/>
                <a:gd name="T20" fmla="*/ 238 w 238"/>
                <a:gd name="T21" fmla="*/ 1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8" h="66">
                  <a:moveTo>
                    <a:pt x="238" y="1"/>
                  </a:moveTo>
                  <a:cubicBezTo>
                    <a:pt x="234" y="7"/>
                    <a:pt x="230" y="12"/>
                    <a:pt x="225" y="18"/>
                  </a:cubicBezTo>
                  <a:cubicBezTo>
                    <a:pt x="211" y="33"/>
                    <a:pt x="195" y="45"/>
                    <a:pt x="177" y="54"/>
                  </a:cubicBezTo>
                  <a:cubicBezTo>
                    <a:pt x="166" y="59"/>
                    <a:pt x="155" y="63"/>
                    <a:pt x="142" y="64"/>
                  </a:cubicBezTo>
                  <a:cubicBezTo>
                    <a:pt x="130" y="64"/>
                    <a:pt x="119" y="60"/>
                    <a:pt x="109" y="53"/>
                  </a:cubicBezTo>
                  <a:cubicBezTo>
                    <a:pt x="106" y="52"/>
                    <a:pt x="104" y="51"/>
                    <a:pt x="101" y="53"/>
                  </a:cubicBezTo>
                  <a:cubicBezTo>
                    <a:pt x="84" y="65"/>
                    <a:pt x="66" y="66"/>
                    <a:pt x="47" y="60"/>
                  </a:cubicBezTo>
                  <a:cubicBezTo>
                    <a:pt x="30" y="55"/>
                    <a:pt x="15" y="46"/>
                    <a:pt x="1" y="35"/>
                  </a:cubicBezTo>
                  <a:cubicBezTo>
                    <a:pt x="1" y="34"/>
                    <a:pt x="1" y="34"/>
                    <a:pt x="0" y="33"/>
                  </a:cubicBezTo>
                  <a:cubicBezTo>
                    <a:pt x="81" y="29"/>
                    <a:pt x="160" y="21"/>
                    <a:pt x="238" y="0"/>
                  </a:cubicBezTo>
                  <a:cubicBezTo>
                    <a:pt x="238" y="0"/>
                    <a:pt x="238" y="1"/>
                    <a:pt x="238" y="1"/>
                  </a:cubicBezTo>
                  <a:close/>
                </a:path>
              </a:pathLst>
            </a:custGeom>
            <a:solidFill>
              <a:srgbClr val="FFC000"/>
            </a:solidFill>
            <a:ln>
              <a:noFill/>
            </a:ln>
          </p:spPr>
          <p:txBody>
            <a:bodyPr vert="horz" wrap="square" lIns="91440" tIns="45720" rIns="91440" bIns="45720" numCol="1" anchor="t" anchorCtr="0" compatLnSpc="1">
              <a:prstTxWarp prst="textNoShape">
                <a:avLst/>
              </a:prstTxWarp>
            </a:bodyPr>
            <a:lstStyle/>
            <a:p>
              <a:endParaRPr lang="es-PE">
                <a:cs typeface="B Nazanin" panose="00000700000000000000" pitchFamily="2" charset="-78"/>
              </a:endParaRPr>
            </a:p>
          </p:txBody>
        </p:sp>
        <p:sp>
          <p:nvSpPr>
            <p:cNvPr id="46" name="Freeform 10">
              <a:extLst>
                <a:ext uri="{FF2B5EF4-FFF2-40B4-BE49-F238E27FC236}">
                  <a16:creationId xmlns:a16="http://schemas.microsoft.com/office/drawing/2014/main" id="{862AA949-C2DB-47CA-A46E-428A67CDE16D}"/>
                </a:ext>
              </a:extLst>
            </p:cNvPr>
            <p:cNvSpPr>
              <a:spLocks/>
            </p:cNvSpPr>
            <p:nvPr/>
          </p:nvSpPr>
          <p:spPr bwMode="auto">
            <a:xfrm>
              <a:off x="11904663" y="6340475"/>
              <a:ext cx="119063" cy="76200"/>
            </a:xfrm>
            <a:custGeom>
              <a:avLst/>
              <a:gdLst>
                <a:gd name="T0" fmla="*/ 0 w 83"/>
                <a:gd name="T1" fmla="*/ 3 h 53"/>
                <a:gd name="T2" fmla="*/ 11 w 83"/>
                <a:gd name="T3" fmla="*/ 2 h 53"/>
                <a:gd name="T4" fmla="*/ 60 w 83"/>
                <a:gd name="T5" fmla="*/ 4 h 53"/>
                <a:gd name="T6" fmla="*/ 76 w 83"/>
                <a:gd name="T7" fmla="*/ 12 h 53"/>
                <a:gd name="T8" fmla="*/ 75 w 83"/>
                <a:gd name="T9" fmla="*/ 31 h 53"/>
                <a:gd name="T10" fmla="*/ 39 w 83"/>
                <a:gd name="T11" fmla="*/ 48 h 53"/>
                <a:gd name="T12" fmla="*/ 22 w 83"/>
                <a:gd name="T13" fmla="*/ 53 h 53"/>
                <a:gd name="T14" fmla="*/ 0 w 83"/>
                <a:gd name="T15" fmla="*/ 3 h 5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3" h="53">
                  <a:moveTo>
                    <a:pt x="0" y="3"/>
                  </a:moveTo>
                  <a:cubicBezTo>
                    <a:pt x="4" y="2"/>
                    <a:pt x="7" y="2"/>
                    <a:pt x="11" y="2"/>
                  </a:cubicBezTo>
                  <a:cubicBezTo>
                    <a:pt x="27" y="1"/>
                    <a:pt x="44" y="0"/>
                    <a:pt x="60" y="4"/>
                  </a:cubicBezTo>
                  <a:cubicBezTo>
                    <a:pt x="66" y="6"/>
                    <a:pt x="71" y="8"/>
                    <a:pt x="76" y="12"/>
                  </a:cubicBezTo>
                  <a:cubicBezTo>
                    <a:pt x="83" y="18"/>
                    <a:pt x="83" y="26"/>
                    <a:pt x="75" y="31"/>
                  </a:cubicBezTo>
                  <a:cubicBezTo>
                    <a:pt x="64" y="39"/>
                    <a:pt x="52" y="43"/>
                    <a:pt x="39" y="48"/>
                  </a:cubicBezTo>
                  <a:cubicBezTo>
                    <a:pt x="34" y="49"/>
                    <a:pt x="28" y="51"/>
                    <a:pt x="22" y="53"/>
                  </a:cubicBezTo>
                  <a:cubicBezTo>
                    <a:pt x="18" y="35"/>
                    <a:pt x="11" y="18"/>
                    <a:pt x="0" y="3"/>
                  </a:cubicBezTo>
                  <a:close/>
                </a:path>
              </a:pathLst>
            </a:custGeom>
            <a:solidFill>
              <a:srgbClr val="FFC000"/>
            </a:solidFill>
            <a:ln>
              <a:noFill/>
            </a:ln>
          </p:spPr>
          <p:txBody>
            <a:bodyPr vert="horz" wrap="square" lIns="91440" tIns="45720" rIns="91440" bIns="45720" numCol="1" anchor="t" anchorCtr="0" compatLnSpc="1">
              <a:prstTxWarp prst="textNoShape">
                <a:avLst/>
              </a:prstTxWarp>
            </a:bodyPr>
            <a:lstStyle/>
            <a:p>
              <a:endParaRPr lang="es-PE">
                <a:cs typeface="B Nazanin" panose="00000700000000000000" pitchFamily="2" charset="-78"/>
              </a:endParaRPr>
            </a:p>
          </p:txBody>
        </p:sp>
        <p:sp>
          <p:nvSpPr>
            <p:cNvPr id="47" name="Freeform 11">
              <a:extLst>
                <a:ext uri="{FF2B5EF4-FFF2-40B4-BE49-F238E27FC236}">
                  <a16:creationId xmlns:a16="http://schemas.microsoft.com/office/drawing/2014/main" id="{4A97FC34-A212-4BAA-BDB5-6835C75BF751}"/>
                </a:ext>
              </a:extLst>
            </p:cNvPr>
            <p:cNvSpPr>
              <a:spLocks/>
            </p:cNvSpPr>
            <p:nvPr/>
          </p:nvSpPr>
          <p:spPr bwMode="auto">
            <a:xfrm>
              <a:off x="11690350" y="6176963"/>
              <a:ext cx="82550" cy="134938"/>
            </a:xfrm>
            <a:custGeom>
              <a:avLst/>
              <a:gdLst>
                <a:gd name="T0" fmla="*/ 1 w 58"/>
                <a:gd name="T1" fmla="*/ 87 h 93"/>
                <a:gd name="T2" fmla="*/ 20 w 58"/>
                <a:gd name="T3" fmla="*/ 33 h 93"/>
                <a:gd name="T4" fmla="*/ 37 w 58"/>
                <a:gd name="T5" fmla="*/ 9 h 93"/>
                <a:gd name="T6" fmla="*/ 39 w 58"/>
                <a:gd name="T7" fmla="*/ 4 h 93"/>
                <a:gd name="T8" fmla="*/ 46 w 58"/>
                <a:gd name="T9" fmla="*/ 0 h 93"/>
                <a:gd name="T10" fmla="*/ 52 w 58"/>
                <a:gd name="T11" fmla="*/ 2 h 93"/>
                <a:gd name="T12" fmla="*/ 56 w 58"/>
                <a:gd name="T13" fmla="*/ 10 h 93"/>
                <a:gd name="T14" fmla="*/ 46 w 58"/>
                <a:gd name="T15" fmla="*/ 30 h 93"/>
                <a:gd name="T16" fmla="*/ 27 w 58"/>
                <a:gd name="T17" fmla="*/ 57 h 93"/>
                <a:gd name="T18" fmla="*/ 19 w 58"/>
                <a:gd name="T19" fmla="*/ 86 h 93"/>
                <a:gd name="T20" fmla="*/ 16 w 58"/>
                <a:gd name="T21" fmla="*/ 91 h 93"/>
                <a:gd name="T22" fmla="*/ 6 w 58"/>
                <a:gd name="T23" fmla="*/ 92 h 93"/>
                <a:gd name="T24" fmla="*/ 1 w 58"/>
                <a:gd name="T25" fmla="*/ 87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8" h="93">
                  <a:moveTo>
                    <a:pt x="1" y="87"/>
                  </a:moveTo>
                  <a:cubicBezTo>
                    <a:pt x="0" y="67"/>
                    <a:pt x="8" y="49"/>
                    <a:pt x="20" y="33"/>
                  </a:cubicBezTo>
                  <a:cubicBezTo>
                    <a:pt x="26" y="25"/>
                    <a:pt x="31" y="17"/>
                    <a:pt x="37" y="9"/>
                  </a:cubicBezTo>
                  <a:cubicBezTo>
                    <a:pt x="38" y="8"/>
                    <a:pt x="39" y="6"/>
                    <a:pt x="39" y="4"/>
                  </a:cubicBezTo>
                  <a:cubicBezTo>
                    <a:pt x="41" y="1"/>
                    <a:pt x="43" y="0"/>
                    <a:pt x="46" y="0"/>
                  </a:cubicBezTo>
                  <a:cubicBezTo>
                    <a:pt x="48" y="1"/>
                    <a:pt x="50" y="1"/>
                    <a:pt x="52" y="2"/>
                  </a:cubicBezTo>
                  <a:cubicBezTo>
                    <a:pt x="56" y="3"/>
                    <a:pt x="58" y="6"/>
                    <a:pt x="56" y="10"/>
                  </a:cubicBezTo>
                  <a:cubicBezTo>
                    <a:pt x="53" y="17"/>
                    <a:pt x="50" y="23"/>
                    <a:pt x="46" y="30"/>
                  </a:cubicBezTo>
                  <a:cubicBezTo>
                    <a:pt x="40" y="39"/>
                    <a:pt x="33" y="48"/>
                    <a:pt x="27" y="57"/>
                  </a:cubicBezTo>
                  <a:cubicBezTo>
                    <a:pt x="21" y="66"/>
                    <a:pt x="19" y="76"/>
                    <a:pt x="19" y="86"/>
                  </a:cubicBezTo>
                  <a:cubicBezTo>
                    <a:pt x="19" y="89"/>
                    <a:pt x="18" y="90"/>
                    <a:pt x="16" y="91"/>
                  </a:cubicBezTo>
                  <a:cubicBezTo>
                    <a:pt x="12" y="91"/>
                    <a:pt x="9" y="92"/>
                    <a:pt x="6" y="92"/>
                  </a:cubicBezTo>
                  <a:cubicBezTo>
                    <a:pt x="0" y="93"/>
                    <a:pt x="0" y="93"/>
                    <a:pt x="1" y="87"/>
                  </a:cubicBezTo>
                  <a:close/>
                </a:path>
              </a:pathLst>
            </a:custGeom>
            <a:solidFill>
              <a:srgbClr val="FFC000"/>
            </a:solidFill>
            <a:ln>
              <a:noFill/>
            </a:ln>
          </p:spPr>
          <p:txBody>
            <a:bodyPr vert="horz" wrap="square" lIns="91440" tIns="45720" rIns="91440" bIns="45720" numCol="1" anchor="t" anchorCtr="0" compatLnSpc="1">
              <a:prstTxWarp prst="textNoShape">
                <a:avLst/>
              </a:prstTxWarp>
            </a:bodyPr>
            <a:lstStyle/>
            <a:p>
              <a:endParaRPr lang="es-PE">
                <a:cs typeface="B Nazanin" panose="00000700000000000000" pitchFamily="2" charset="-78"/>
              </a:endParaRPr>
            </a:p>
          </p:txBody>
        </p:sp>
      </p:grpSp>
      <p:grpSp>
        <p:nvGrpSpPr>
          <p:cNvPr id="48" name="Grupo 47">
            <a:extLst>
              <a:ext uri="{FF2B5EF4-FFF2-40B4-BE49-F238E27FC236}">
                <a16:creationId xmlns:a16="http://schemas.microsoft.com/office/drawing/2014/main" id="{49C327FA-6355-4B12-9B67-2FC9C1E0DD11}"/>
              </a:ext>
            </a:extLst>
          </p:cNvPr>
          <p:cNvGrpSpPr/>
          <p:nvPr/>
        </p:nvGrpSpPr>
        <p:grpSpPr>
          <a:xfrm rot="10800000">
            <a:off x="120811" y="916313"/>
            <a:ext cx="11775915" cy="145782"/>
            <a:chOff x="120811" y="6612571"/>
            <a:chExt cx="11775915" cy="145782"/>
          </a:xfrm>
        </p:grpSpPr>
        <p:cxnSp>
          <p:nvCxnSpPr>
            <p:cNvPr id="49" name="Conector recto 48">
              <a:extLst>
                <a:ext uri="{FF2B5EF4-FFF2-40B4-BE49-F238E27FC236}">
                  <a16:creationId xmlns:a16="http://schemas.microsoft.com/office/drawing/2014/main" id="{E80A9DF5-FE64-4DCE-9644-DCEBBBC1ADF4}"/>
                </a:ext>
              </a:extLst>
            </p:cNvPr>
            <p:cNvCxnSpPr>
              <a:cxnSpLocks/>
            </p:cNvCxnSpPr>
            <p:nvPr/>
          </p:nvCxnSpPr>
          <p:spPr>
            <a:xfrm>
              <a:off x="6550702" y="6672530"/>
              <a:ext cx="5346024" cy="0"/>
            </a:xfrm>
            <a:prstGeom prst="line">
              <a:avLst/>
            </a:prstGeom>
            <a:ln w="28575">
              <a:solidFill>
                <a:schemeClr val="accent3">
                  <a:lumMod val="75000"/>
                </a:schemeClr>
              </a:solidFill>
              <a:prstDash val="dash"/>
            </a:ln>
          </p:spPr>
          <p:style>
            <a:lnRef idx="1">
              <a:schemeClr val="accent1"/>
            </a:lnRef>
            <a:fillRef idx="0">
              <a:schemeClr val="accent1"/>
            </a:fillRef>
            <a:effectRef idx="0">
              <a:schemeClr val="accent1"/>
            </a:effectRef>
            <a:fontRef idx="minor">
              <a:schemeClr val="tx1"/>
            </a:fontRef>
          </p:style>
        </p:cxnSp>
        <p:sp>
          <p:nvSpPr>
            <p:cNvPr id="50" name="Rectángulo 49">
              <a:extLst>
                <a:ext uri="{FF2B5EF4-FFF2-40B4-BE49-F238E27FC236}">
                  <a16:creationId xmlns:a16="http://schemas.microsoft.com/office/drawing/2014/main" id="{328E4BF8-4897-49EE-9E54-6975369F43A0}"/>
                </a:ext>
              </a:extLst>
            </p:cNvPr>
            <p:cNvSpPr/>
            <p:nvPr/>
          </p:nvSpPr>
          <p:spPr>
            <a:xfrm>
              <a:off x="120811" y="6612571"/>
              <a:ext cx="7224369" cy="145782"/>
            </a:xfrm>
            <a:prstGeom prst="rect">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PE">
                <a:cs typeface="B Nazanin" panose="00000700000000000000" pitchFamily="2" charset="-78"/>
              </a:endParaRPr>
            </a:p>
          </p:txBody>
        </p:sp>
      </p:grpSp>
    </p:spTree>
    <p:extLst>
      <p:ext uri="{BB962C8B-B14F-4D97-AF65-F5344CB8AC3E}">
        <p14:creationId xmlns:p14="http://schemas.microsoft.com/office/powerpoint/2010/main" val="3740171425"/>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3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97" name="자유형: 도형 96">
            <a:extLst>
              <a:ext uri="{FF2B5EF4-FFF2-40B4-BE49-F238E27FC236}">
                <a16:creationId xmlns:a16="http://schemas.microsoft.com/office/drawing/2014/main" id="{461174F6-BEBE-41CB-A5BB-8E9A69EF5C7C}"/>
              </a:ext>
            </a:extLst>
          </p:cNvPr>
          <p:cNvSpPr/>
          <p:nvPr/>
        </p:nvSpPr>
        <p:spPr>
          <a:xfrm>
            <a:off x="2242766" y="1477312"/>
            <a:ext cx="1500582" cy="1843373"/>
          </a:xfrm>
          <a:custGeom>
            <a:avLst/>
            <a:gdLst>
              <a:gd name="connsiteX0" fmla="*/ 436214 w 1500582"/>
              <a:gd name="connsiteY0" fmla="*/ 482094 h 1843373"/>
              <a:gd name="connsiteX1" fmla="*/ 1072350 w 1500582"/>
              <a:gd name="connsiteY1" fmla="*/ 482095 h 1843373"/>
              <a:gd name="connsiteX2" fmla="*/ 1155816 w 1500582"/>
              <a:gd name="connsiteY2" fmla="*/ 516667 h 1843373"/>
              <a:gd name="connsiteX3" fmla="*/ 1173679 w 1500582"/>
              <a:gd name="connsiteY3" fmla="*/ 543163 h 1843373"/>
              <a:gd name="connsiteX4" fmla="*/ 1194708 w 1500582"/>
              <a:gd name="connsiteY4" fmla="*/ 553270 h 1843373"/>
              <a:gd name="connsiteX5" fmla="*/ 1453713 w 1500582"/>
              <a:gd name="connsiteY5" fmla="*/ 749043 h 1843373"/>
              <a:gd name="connsiteX6" fmla="*/ 1476702 w 1500582"/>
              <a:gd name="connsiteY6" fmla="*/ 914385 h 1843373"/>
              <a:gd name="connsiteX7" fmla="*/ 1476702 w 1500582"/>
              <a:gd name="connsiteY7" fmla="*/ 914383 h 1843373"/>
              <a:gd name="connsiteX8" fmla="*/ 1311360 w 1500582"/>
              <a:gd name="connsiteY8" fmla="*/ 937373 h 1843373"/>
              <a:gd name="connsiteX9" fmla="*/ 1188268 w 1500582"/>
              <a:gd name="connsiteY9" fmla="*/ 844332 h 1843373"/>
              <a:gd name="connsiteX10" fmla="*/ 1190388 w 1500582"/>
              <a:gd name="connsiteY10" fmla="*/ 862084 h 1843373"/>
              <a:gd name="connsiteX11" fmla="*/ 1156117 w 1500582"/>
              <a:gd name="connsiteY11" fmla="*/ 1005344 h 1843373"/>
              <a:gd name="connsiteX12" fmla="*/ 1122424 w 1500582"/>
              <a:gd name="connsiteY12" fmla="*/ 1057730 h 1843373"/>
              <a:gd name="connsiteX13" fmla="*/ 1034301 w 1500582"/>
              <a:gd name="connsiteY13" fmla="*/ 1749180 h 1843373"/>
              <a:gd name="connsiteX14" fmla="*/ 1033789 w 1500582"/>
              <a:gd name="connsiteY14" fmla="*/ 1749180 h 1843373"/>
              <a:gd name="connsiteX15" fmla="*/ 1026550 w 1500582"/>
              <a:gd name="connsiteY15" fmla="*/ 1785040 h 1843373"/>
              <a:gd name="connsiteX16" fmla="*/ 938546 w 1500582"/>
              <a:gd name="connsiteY16" fmla="*/ 1843373 h 1843373"/>
              <a:gd name="connsiteX17" fmla="*/ 843037 w 1500582"/>
              <a:gd name="connsiteY17" fmla="*/ 1747864 h 1843373"/>
              <a:gd name="connsiteX18" fmla="*/ 843650 w 1500582"/>
              <a:gd name="connsiteY18" fmla="*/ 1744830 h 1843373"/>
              <a:gd name="connsiteX19" fmla="*/ 777798 w 1500582"/>
              <a:gd name="connsiteY19" fmla="*/ 1228129 h 1843373"/>
              <a:gd name="connsiteX20" fmla="*/ 754282 w 1500582"/>
              <a:gd name="connsiteY20" fmla="*/ 1230129 h 1843373"/>
              <a:gd name="connsiteX21" fmla="*/ 732366 w 1500582"/>
              <a:gd name="connsiteY21" fmla="*/ 1228265 h 1843373"/>
              <a:gd name="connsiteX22" fmla="*/ 666345 w 1500582"/>
              <a:gd name="connsiteY22" fmla="*/ 1746285 h 1843373"/>
              <a:gd name="connsiteX23" fmla="*/ 666664 w 1500582"/>
              <a:gd name="connsiteY23" fmla="*/ 1747864 h 1843373"/>
              <a:gd name="connsiteX24" fmla="*/ 571155 w 1500582"/>
              <a:gd name="connsiteY24" fmla="*/ 1843373 h 1843373"/>
              <a:gd name="connsiteX25" fmla="*/ 475646 w 1500582"/>
              <a:gd name="connsiteY25" fmla="*/ 1747864 h 1843373"/>
              <a:gd name="connsiteX26" fmla="*/ 476098 w 1500582"/>
              <a:gd name="connsiteY26" fmla="*/ 1745626 h 1843373"/>
              <a:gd name="connsiteX27" fmla="*/ 388993 w 1500582"/>
              <a:gd name="connsiteY27" fmla="*/ 1062166 h 1843373"/>
              <a:gd name="connsiteX28" fmla="*/ 352447 w 1500582"/>
              <a:gd name="connsiteY28" fmla="*/ 1005344 h 1843373"/>
              <a:gd name="connsiteX29" fmla="*/ 318176 w 1500582"/>
              <a:gd name="connsiteY29" fmla="*/ 862084 h 1843373"/>
              <a:gd name="connsiteX30" fmla="*/ 321089 w 1500582"/>
              <a:gd name="connsiteY30" fmla="*/ 837699 h 1843373"/>
              <a:gd name="connsiteX31" fmla="*/ 189221 w 1500582"/>
              <a:gd name="connsiteY31" fmla="*/ 937373 h 1843373"/>
              <a:gd name="connsiteX32" fmla="*/ 23879 w 1500582"/>
              <a:gd name="connsiteY32" fmla="*/ 914383 h 1843373"/>
              <a:gd name="connsiteX33" fmla="*/ 23879 w 1500582"/>
              <a:gd name="connsiteY33" fmla="*/ 914385 h 1843373"/>
              <a:gd name="connsiteX34" fmla="*/ 46868 w 1500582"/>
              <a:gd name="connsiteY34" fmla="*/ 749043 h 1843373"/>
              <a:gd name="connsiteX35" fmla="*/ 305873 w 1500582"/>
              <a:gd name="connsiteY35" fmla="*/ 553270 h 1843373"/>
              <a:gd name="connsiteX36" fmla="*/ 338711 w 1500582"/>
              <a:gd name="connsiteY36" fmla="*/ 537487 h 1843373"/>
              <a:gd name="connsiteX37" fmla="*/ 352748 w 1500582"/>
              <a:gd name="connsiteY37" fmla="*/ 516666 h 1843373"/>
              <a:gd name="connsiteX38" fmla="*/ 436214 w 1500582"/>
              <a:gd name="connsiteY38" fmla="*/ 482094 h 1843373"/>
              <a:gd name="connsiteX39" fmla="*/ 754282 w 1500582"/>
              <a:gd name="connsiteY39" fmla="*/ 0 h 1843373"/>
              <a:gd name="connsiteX40" fmla="*/ 985415 w 1500582"/>
              <a:gd name="connsiteY40" fmla="*/ 231133 h 1843373"/>
              <a:gd name="connsiteX41" fmla="*/ 754282 w 1500582"/>
              <a:gd name="connsiteY41" fmla="*/ 462266 h 1843373"/>
              <a:gd name="connsiteX42" fmla="*/ 523149 w 1500582"/>
              <a:gd name="connsiteY42" fmla="*/ 231133 h 1843373"/>
              <a:gd name="connsiteX43" fmla="*/ 754282 w 1500582"/>
              <a:gd name="connsiteY43" fmla="*/ 0 h 184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1500582" h="1843373">
                <a:moveTo>
                  <a:pt x="436214" y="482094"/>
                </a:moveTo>
                <a:cubicBezTo>
                  <a:pt x="648260" y="482094"/>
                  <a:pt x="860305" y="482095"/>
                  <a:pt x="1072350" y="482095"/>
                </a:cubicBezTo>
                <a:cubicBezTo>
                  <a:pt x="1104945" y="482095"/>
                  <a:pt x="1134455" y="495307"/>
                  <a:pt x="1155816" y="516667"/>
                </a:cubicBezTo>
                <a:lnTo>
                  <a:pt x="1173679" y="543163"/>
                </a:lnTo>
                <a:lnTo>
                  <a:pt x="1194708" y="553270"/>
                </a:lnTo>
                <a:cubicBezTo>
                  <a:pt x="1281043" y="618527"/>
                  <a:pt x="1367378" y="683786"/>
                  <a:pt x="1453713" y="749043"/>
                </a:cubicBezTo>
                <a:cubicBezTo>
                  <a:pt x="1505719" y="788352"/>
                  <a:pt x="1516012" y="862379"/>
                  <a:pt x="1476702" y="914385"/>
                </a:cubicBezTo>
                <a:lnTo>
                  <a:pt x="1476702" y="914383"/>
                </a:lnTo>
                <a:cubicBezTo>
                  <a:pt x="1437392" y="966389"/>
                  <a:pt x="1363366" y="976682"/>
                  <a:pt x="1311360" y="937373"/>
                </a:cubicBezTo>
                <a:lnTo>
                  <a:pt x="1188268" y="844332"/>
                </a:lnTo>
                <a:lnTo>
                  <a:pt x="1190388" y="862084"/>
                </a:lnTo>
                <a:cubicBezTo>
                  <a:pt x="1190388" y="912901"/>
                  <a:pt x="1178185" y="961312"/>
                  <a:pt x="1156117" y="1005344"/>
                </a:cubicBezTo>
                <a:lnTo>
                  <a:pt x="1122424" y="1057730"/>
                </a:lnTo>
                <a:lnTo>
                  <a:pt x="1034301" y="1749180"/>
                </a:lnTo>
                <a:lnTo>
                  <a:pt x="1033789" y="1749180"/>
                </a:lnTo>
                <a:lnTo>
                  <a:pt x="1026550" y="1785040"/>
                </a:lnTo>
                <a:cubicBezTo>
                  <a:pt x="1012050" y="1819320"/>
                  <a:pt x="978107" y="1843373"/>
                  <a:pt x="938546" y="1843373"/>
                </a:cubicBezTo>
                <a:cubicBezTo>
                  <a:pt x="885798" y="1843373"/>
                  <a:pt x="843037" y="1800612"/>
                  <a:pt x="843037" y="1747864"/>
                </a:cubicBezTo>
                <a:lnTo>
                  <a:pt x="843650" y="1744830"/>
                </a:lnTo>
                <a:lnTo>
                  <a:pt x="777798" y="1228129"/>
                </a:lnTo>
                <a:lnTo>
                  <a:pt x="754282" y="1230129"/>
                </a:lnTo>
                <a:lnTo>
                  <a:pt x="732366" y="1228265"/>
                </a:lnTo>
                <a:lnTo>
                  <a:pt x="666345" y="1746285"/>
                </a:lnTo>
                <a:lnTo>
                  <a:pt x="666664" y="1747864"/>
                </a:lnTo>
                <a:cubicBezTo>
                  <a:pt x="666664" y="1800612"/>
                  <a:pt x="623903" y="1843373"/>
                  <a:pt x="571155" y="1843373"/>
                </a:cubicBezTo>
                <a:cubicBezTo>
                  <a:pt x="518407" y="1843373"/>
                  <a:pt x="475646" y="1800612"/>
                  <a:pt x="475646" y="1747864"/>
                </a:cubicBezTo>
                <a:lnTo>
                  <a:pt x="476098" y="1745626"/>
                </a:lnTo>
                <a:lnTo>
                  <a:pt x="388993" y="1062166"/>
                </a:lnTo>
                <a:lnTo>
                  <a:pt x="352447" y="1005344"/>
                </a:lnTo>
                <a:cubicBezTo>
                  <a:pt x="330379" y="961312"/>
                  <a:pt x="318176" y="912901"/>
                  <a:pt x="318176" y="862084"/>
                </a:cubicBezTo>
                <a:lnTo>
                  <a:pt x="321089" y="837699"/>
                </a:lnTo>
                <a:lnTo>
                  <a:pt x="189221" y="937373"/>
                </a:lnTo>
                <a:cubicBezTo>
                  <a:pt x="137215" y="976682"/>
                  <a:pt x="63189" y="966389"/>
                  <a:pt x="23879" y="914383"/>
                </a:cubicBezTo>
                <a:lnTo>
                  <a:pt x="23879" y="914385"/>
                </a:lnTo>
                <a:cubicBezTo>
                  <a:pt x="-15430" y="862379"/>
                  <a:pt x="-5138" y="788352"/>
                  <a:pt x="46868" y="749043"/>
                </a:cubicBezTo>
                <a:cubicBezTo>
                  <a:pt x="133203" y="683786"/>
                  <a:pt x="219538" y="618527"/>
                  <a:pt x="305873" y="553270"/>
                </a:cubicBezTo>
                <a:lnTo>
                  <a:pt x="338711" y="537487"/>
                </a:lnTo>
                <a:lnTo>
                  <a:pt x="352748" y="516666"/>
                </a:lnTo>
                <a:cubicBezTo>
                  <a:pt x="374109" y="495306"/>
                  <a:pt x="403619" y="482094"/>
                  <a:pt x="436214" y="482094"/>
                </a:cubicBezTo>
                <a:close/>
                <a:moveTo>
                  <a:pt x="754282" y="0"/>
                </a:moveTo>
                <a:cubicBezTo>
                  <a:pt x="881933" y="0"/>
                  <a:pt x="985415" y="103482"/>
                  <a:pt x="985415" y="231133"/>
                </a:cubicBezTo>
                <a:cubicBezTo>
                  <a:pt x="985415" y="358784"/>
                  <a:pt x="881933" y="462266"/>
                  <a:pt x="754282" y="462266"/>
                </a:cubicBezTo>
                <a:cubicBezTo>
                  <a:pt x="626631" y="462266"/>
                  <a:pt x="523149" y="358784"/>
                  <a:pt x="523149" y="231133"/>
                </a:cubicBezTo>
                <a:cubicBezTo>
                  <a:pt x="523149" y="103482"/>
                  <a:pt x="626631" y="0"/>
                  <a:pt x="754282"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rtl="1"/>
            <a:endParaRPr lang="ko-KR" altLang="en-US">
              <a:cs typeface="B Nazanin" panose="00000700000000000000" pitchFamily="2" charset="-78"/>
            </a:endParaRPr>
          </a:p>
        </p:txBody>
      </p:sp>
      <p:sp>
        <p:nvSpPr>
          <p:cNvPr id="65" name="Trapezoid 18">
            <a:extLst>
              <a:ext uri="{FF2B5EF4-FFF2-40B4-BE49-F238E27FC236}">
                <a16:creationId xmlns:a16="http://schemas.microsoft.com/office/drawing/2014/main" id="{449EB796-8A4E-40A8-92F6-780D2F69ADF3}"/>
              </a:ext>
            </a:extLst>
          </p:cNvPr>
          <p:cNvSpPr/>
          <p:nvPr/>
        </p:nvSpPr>
        <p:spPr>
          <a:xfrm rot="10800000">
            <a:off x="5811397" y="1248879"/>
            <a:ext cx="1757225" cy="972330"/>
          </a:xfrm>
          <a:custGeom>
            <a:avLst/>
            <a:gdLst/>
            <a:ahLst/>
            <a:cxnLst/>
            <a:rect l="l" t="t" r="r" b="b"/>
            <a:pathLst>
              <a:path w="2513902" h="1391026">
                <a:moveTo>
                  <a:pt x="1390337" y="97116"/>
                </a:moveTo>
                <a:lnTo>
                  <a:pt x="1390337" y="72919"/>
                </a:lnTo>
                <a:lnTo>
                  <a:pt x="1123565" y="72919"/>
                </a:lnTo>
                <a:lnTo>
                  <a:pt x="1123565" y="97116"/>
                </a:lnTo>
                <a:close/>
                <a:moveTo>
                  <a:pt x="2178715" y="1323989"/>
                </a:moveTo>
                <a:lnTo>
                  <a:pt x="2178715" y="217871"/>
                </a:lnTo>
                <a:lnTo>
                  <a:pt x="335187" y="217871"/>
                </a:lnTo>
                <a:lnTo>
                  <a:pt x="335187" y="1323989"/>
                </a:lnTo>
                <a:close/>
                <a:moveTo>
                  <a:pt x="2190205" y="1391026"/>
                </a:moveTo>
                <a:lnTo>
                  <a:pt x="323696" y="1391026"/>
                </a:lnTo>
                <a:cubicBezTo>
                  <a:pt x="293019" y="1391026"/>
                  <a:pt x="268149" y="1366157"/>
                  <a:pt x="268149" y="1335479"/>
                </a:cubicBezTo>
                <a:lnTo>
                  <a:pt x="268149" y="117315"/>
                </a:lnTo>
                <a:lnTo>
                  <a:pt x="0" y="117315"/>
                </a:lnTo>
                <a:lnTo>
                  <a:pt x="0" y="50278"/>
                </a:lnTo>
                <a:lnTo>
                  <a:pt x="65286" y="0"/>
                </a:lnTo>
                <a:lnTo>
                  <a:pt x="2448616" y="0"/>
                </a:lnTo>
                <a:lnTo>
                  <a:pt x="2513902" y="50278"/>
                </a:lnTo>
                <a:lnTo>
                  <a:pt x="2513902" y="117315"/>
                </a:lnTo>
                <a:lnTo>
                  <a:pt x="2245752" y="117315"/>
                </a:lnTo>
                <a:lnTo>
                  <a:pt x="2245752" y="1335479"/>
                </a:lnTo>
                <a:cubicBezTo>
                  <a:pt x="2245752" y="1366157"/>
                  <a:pt x="2220883" y="1391026"/>
                  <a:pt x="2190205" y="1391026"/>
                </a:cubicBezTo>
                <a:close/>
              </a:path>
            </a:pathLst>
          </a:custGeom>
          <a:solidFill>
            <a:schemeClr val="accent6"/>
          </a:solidFill>
          <a:ln w="127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rtl="1"/>
            <a:endParaRPr lang="en-US">
              <a:solidFill>
                <a:schemeClr val="tx1">
                  <a:lumMod val="75000"/>
                  <a:lumOff val="25000"/>
                </a:schemeClr>
              </a:solidFill>
              <a:cs typeface="B Nazanin" panose="00000700000000000000" pitchFamily="2" charset="-78"/>
            </a:endParaRPr>
          </a:p>
        </p:txBody>
      </p:sp>
      <p:grpSp>
        <p:nvGrpSpPr>
          <p:cNvPr id="66" name="그룹 65">
            <a:extLst>
              <a:ext uri="{FF2B5EF4-FFF2-40B4-BE49-F238E27FC236}">
                <a16:creationId xmlns:a16="http://schemas.microsoft.com/office/drawing/2014/main" id="{E0EAE787-A0C9-48C5-B608-DAA1F5CA2C97}"/>
              </a:ext>
            </a:extLst>
          </p:cNvPr>
          <p:cNvGrpSpPr/>
          <p:nvPr/>
        </p:nvGrpSpPr>
        <p:grpSpPr>
          <a:xfrm>
            <a:off x="539929" y="4847858"/>
            <a:ext cx="3284790" cy="1494238"/>
            <a:chOff x="1150504" y="1945773"/>
            <a:chExt cx="5644316" cy="2567578"/>
          </a:xfrm>
        </p:grpSpPr>
        <p:sp>
          <p:nvSpPr>
            <p:cNvPr id="68" name="그림 개체 틀 2">
              <a:extLst>
                <a:ext uri="{FF2B5EF4-FFF2-40B4-BE49-F238E27FC236}">
                  <a16:creationId xmlns:a16="http://schemas.microsoft.com/office/drawing/2014/main" id="{4A26E396-A82D-4A74-8AA9-79A406AF9EA6}"/>
                </a:ext>
              </a:extLst>
            </p:cNvPr>
            <p:cNvSpPr txBox="1">
              <a:spLocks/>
            </p:cNvSpPr>
            <p:nvPr/>
          </p:nvSpPr>
          <p:spPr>
            <a:xfrm flipH="1">
              <a:off x="1150905" y="1946734"/>
              <a:ext cx="3845667" cy="2564084"/>
            </a:xfrm>
            <a:custGeom>
              <a:avLst/>
              <a:gdLst>
                <a:gd name="connsiteX0" fmla="*/ 0 w 4495800"/>
                <a:gd name="connsiteY0" fmla="*/ 0 h 2593057"/>
                <a:gd name="connsiteX1" fmla="*/ 4495800 w 4495800"/>
                <a:gd name="connsiteY1" fmla="*/ 0 h 2593057"/>
                <a:gd name="connsiteX2" fmla="*/ 4495800 w 4495800"/>
                <a:gd name="connsiteY2" fmla="*/ 2593057 h 2593057"/>
                <a:gd name="connsiteX3" fmla="*/ 0 w 4495800"/>
                <a:gd name="connsiteY3" fmla="*/ 2593057 h 2593057"/>
                <a:gd name="connsiteX4" fmla="*/ 0 w 4495800"/>
                <a:gd name="connsiteY4" fmla="*/ 0 h 2593057"/>
                <a:gd name="connsiteX0" fmla="*/ 0 w 4495800"/>
                <a:gd name="connsiteY0" fmla="*/ 656948 h 3250005"/>
                <a:gd name="connsiteX1" fmla="*/ 2951085 w 4495800"/>
                <a:gd name="connsiteY1" fmla="*/ 0 h 3250005"/>
                <a:gd name="connsiteX2" fmla="*/ 4495800 w 4495800"/>
                <a:gd name="connsiteY2" fmla="*/ 3250005 h 3250005"/>
                <a:gd name="connsiteX3" fmla="*/ 0 w 4495800"/>
                <a:gd name="connsiteY3" fmla="*/ 3250005 h 3250005"/>
                <a:gd name="connsiteX4" fmla="*/ 0 w 4495800"/>
                <a:gd name="connsiteY4" fmla="*/ 656948 h 3250005"/>
                <a:gd name="connsiteX0" fmla="*/ 106532 w 4602332"/>
                <a:gd name="connsiteY0" fmla="*/ 656948 h 3250005"/>
                <a:gd name="connsiteX1" fmla="*/ 3057617 w 4602332"/>
                <a:gd name="connsiteY1" fmla="*/ 0 h 3250005"/>
                <a:gd name="connsiteX2" fmla="*/ 4602332 w 4602332"/>
                <a:gd name="connsiteY2" fmla="*/ 3250005 h 3250005"/>
                <a:gd name="connsiteX3" fmla="*/ 0 w 4602332"/>
                <a:gd name="connsiteY3" fmla="*/ 2584180 h 3250005"/>
                <a:gd name="connsiteX4" fmla="*/ 106532 w 4602332"/>
                <a:gd name="connsiteY4" fmla="*/ 656948 h 3250005"/>
                <a:gd name="connsiteX0" fmla="*/ 106532 w 3057617"/>
                <a:gd name="connsiteY0" fmla="*/ 656948 h 2584180"/>
                <a:gd name="connsiteX1" fmla="*/ 3057617 w 3057617"/>
                <a:gd name="connsiteY1" fmla="*/ 0 h 2584180"/>
                <a:gd name="connsiteX2" fmla="*/ 2196483 w 3057617"/>
                <a:gd name="connsiteY2" fmla="*/ 2122541 h 2584180"/>
                <a:gd name="connsiteX3" fmla="*/ 0 w 3057617"/>
                <a:gd name="connsiteY3" fmla="*/ 2584180 h 2584180"/>
                <a:gd name="connsiteX4" fmla="*/ 106532 w 3057617"/>
                <a:gd name="connsiteY4" fmla="*/ 656948 h 2584180"/>
                <a:gd name="connsiteX0" fmla="*/ 106532 w 3057617"/>
                <a:gd name="connsiteY0" fmla="*/ 656948 h 2681834"/>
                <a:gd name="connsiteX1" fmla="*/ 3057617 w 3057617"/>
                <a:gd name="connsiteY1" fmla="*/ 0 h 2681834"/>
                <a:gd name="connsiteX2" fmla="*/ 2897819 w 3057617"/>
                <a:gd name="connsiteY2" fmla="*/ 2681834 h 2681834"/>
                <a:gd name="connsiteX3" fmla="*/ 0 w 3057617"/>
                <a:gd name="connsiteY3" fmla="*/ 2584180 h 2681834"/>
                <a:gd name="connsiteX4" fmla="*/ 106532 w 3057617"/>
                <a:gd name="connsiteY4" fmla="*/ 656948 h 2681834"/>
                <a:gd name="connsiteX0" fmla="*/ 0 w 2951085"/>
                <a:gd name="connsiteY0" fmla="*/ 656948 h 2681834"/>
                <a:gd name="connsiteX1" fmla="*/ 2951085 w 2951085"/>
                <a:gd name="connsiteY1" fmla="*/ 0 h 2681834"/>
                <a:gd name="connsiteX2" fmla="*/ 2791287 w 2951085"/>
                <a:gd name="connsiteY2" fmla="*/ 2681834 h 2681834"/>
                <a:gd name="connsiteX3" fmla="*/ 594804 w 2951085"/>
                <a:gd name="connsiteY3" fmla="*/ 2335605 h 2681834"/>
                <a:gd name="connsiteX4" fmla="*/ 0 w 2951085"/>
                <a:gd name="connsiteY4" fmla="*/ 656948 h 2681834"/>
                <a:gd name="connsiteX0" fmla="*/ 115409 w 3066494"/>
                <a:gd name="connsiteY0" fmla="*/ 656948 h 2681834"/>
                <a:gd name="connsiteX1" fmla="*/ 3066494 w 3066494"/>
                <a:gd name="connsiteY1" fmla="*/ 0 h 2681834"/>
                <a:gd name="connsiteX2" fmla="*/ 2906696 w 3066494"/>
                <a:gd name="connsiteY2" fmla="*/ 2681834 h 2681834"/>
                <a:gd name="connsiteX3" fmla="*/ 0 w 3066494"/>
                <a:gd name="connsiteY3" fmla="*/ 2557547 h 2681834"/>
                <a:gd name="connsiteX4" fmla="*/ 115409 w 3066494"/>
                <a:gd name="connsiteY4" fmla="*/ 656948 h 2681834"/>
                <a:gd name="connsiteX0" fmla="*/ 115409 w 2906696"/>
                <a:gd name="connsiteY0" fmla="*/ 292964 h 2317850"/>
                <a:gd name="connsiteX1" fmla="*/ 2853430 w 2906696"/>
                <a:gd name="connsiteY1" fmla="*/ 0 h 2317850"/>
                <a:gd name="connsiteX2" fmla="*/ 2906696 w 2906696"/>
                <a:gd name="connsiteY2" fmla="*/ 2317850 h 2317850"/>
                <a:gd name="connsiteX3" fmla="*/ 0 w 2906696"/>
                <a:gd name="connsiteY3" fmla="*/ 2193563 h 2317850"/>
                <a:gd name="connsiteX4" fmla="*/ 115409 w 2906696"/>
                <a:gd name="connsiteY4" fmla="*/ 292964 h 2317850"/>
                <a:gd name="connsiteX0" fmla="*/ 115409 w 3057617"/>
                <a:gd name="connsiteY0" fmla="*/ 648071 h 2672957"/>
                <a:gd name="connsiteX1" fmla="*/ 3057617 w 3057617"/>
                <a:gd name="connsiteY1" fmla="*/ 0 h 2672957"/>
                <a:gd name="connsiteX2" fmla="*/ 2906696 w 3057617"/>
                <a:gd name="connsiteY2" fmla="*/ 2672957 h 2672957"/>
                <a:gd name="connsiteX3" fmla="*/ 0 w 3057617"/>
                <a:gd name="connsiteY3" fmla="*/ 2548670 h 2672957"/>
                <a:gd name="connsiteX4" fmla="*/ 115409 w 3057617"/>
                <a:gd name="connsiteY4" fmla="*/ 648071 h 2672957"/>
                <a:gd name="connsiteX0" fmla="*/ 115409 w 2971257"/>
                <a:gd name="connsiteY0" fmla="*/ 510911 h 2535797"/>
                <a:gd name="connsiteX1" fmla="*/ 2971257 w 2971257"/>
                <a:gd name="connsiteY1" fmla="*/ 0 h 2535797"/>
                <a:gd name="connsiteX2" fmla="*/ 2906696 w 2971257"/>
                <a:gd name="connsiteY2" fmla="*/ 2535797 h 2535797"/>
                <a:gd name="connsiteX3" fmla="*/ 0 w 2971257"/>
                <a:gd name="connsiteY3" fmla="*/ 2411510 h 2535797"/>
                <a:gd name="connsiteX4" fmla="*/ 115409 w 2971257"/>
                <a:gd name="connsiteY4" fmla="*/ 510911 h 2535797"/>
                <a:gd name="connsiteX0" fmla="*/ 115409 w 3077937"/>
                <a:gd name="connsiteY0" fmla="*/ 668391 h 2693277"/>
                <a:gd name="connsiteX1" fmla="*/ 3077937 w 3077937"/>
                <a:gd name="connsiteY1" fmla="*/ 0 h 2693277"/>
                <a:gd name="connsiteX2" fmla="*/ 2906696 w 3077937"/>
                <a:gd name="connsiteY2" fmla="*/ 2693277 h 2693277"/>
                <a:gd name="connsiteX3" fmla="*/ 0 w 3077937"/>
                <a:gd name="connsiteY3" fmla="*/ 2568990 h 2693277"/>
                <a:gd name="connsiteX4" fmla="*/ 115409 w 3077937"/>
                <a:gd name="connsiteY4" fmla="*/ 668391 h 2693277"/>
                <a:gd name="connsiteX0" fmla="*/ 115409 w 3077937"/>
                <a:gd name="connsiteY0" fmla="*/ 668391 h 2568990"/>
                <a:gd name="connsiteX1" fmla="*/ 3077937 w 3077937"/>
                <a:gd name="connsiteY1" fmla="*/ 0 h 2568990"/>
                <a:gd name="connsiteX2" fmla="*/ 2769536 w 3077937"/>
                <a:gd name="connsiteY2" fmla="*/ 2535797 h 2568990"/>
                <a:gd name="connsiteX3" fmla="*/ 0 w 3077937"/>
                <a:gd name="connsiteY3" fmla="*/ 2568990 h 2568990"/>
                <a:gd name="connsiteX4" fmla="*/ 115409 w 3077937"/>
                <a:gd name="connsiteY4" fmla="*/ 668391 h 2568990"/>
                <a:gd name="connsiteX0" fmla="*/ 115409 w 3077937"/>
                <a:gd name="connsiteY0" fmla="*/ 668391 h 2693277"/>
                <a:gd name="connsiteX1" fmla="*/ 3077937 w 3077937"/>
                <a:gd name="connsiteY1" fmla="*/ 0 h 2693277"/>
                <a:gd name="connsiteX2" fmla="*/ 2916856 w 3077937"/>
                <a:gd name="connsiteY2" fmla="*/ 2693277 h 2693277"/>
                <a:gd name="connsiteX3" fmla="*/ 0 w 3077937"/>
                <a:gd name="connsiteY3" fmla="*/ 2568990 h 2693277"/>
                <a:gd name="connsiteX4" fmla="*/ 115409 w 3077937"/>
                <a:gd name="connsiteY4" fmla="*/ 668391 h 2693277"/>
                <a:gd name="connsiteX0" fmla="*/ 0 w 2962528"/>
                <a:gd name="connsiteY0" fmla="*/ 668391 h 2693277"/>
                <a:gd name="connsiteX1" fmla="*/ 2962528 w 2962528"/>
                <a:gd name="connsiteY1" fmla="*/ 0 h 2693277"/>
                <a:gd name="connsiteX2" fmla="*/ 2801447 w 2962528"/>
                <a:gd name="connsiteY2" fmla="*/ 2693277 h 2693277"/>
                <a:gd name="connsiteX3" fmla="*/ 331631 w 2962528"/>
                <a:gd name="connsiteY3" fmla="*/ 2289590 h 2693277"/>
                <a:gd name="connsiteX4" fmla="*/ 0 w 2962528"/>
                <a:gd name="connsiteY4" fmla="*/ 668391 h 2693277"/>
                <a:gd name="connsiteX0" fmla="*/ 120489 w 3083017"/>
                <a:gd name="connsiteY0" fmla="*/ 668391 h 2693277"/>
                <a:gd name="connsiteX1" fmla="*/ 3083017 w 3083017"/>
                <a:gd name="connsiteY1" fmla="*/ 0 h 2693277"/>
                <a:gd name="connsiteX2" fmla="*/ 2921936 w 3083017"/>
                <a:gd name="connsiteY2" fmla="*/ 2693277 h 2693277"/>
                <a:gd name="connsiteX3" fmla="*/ 0 w 3083017"/>
                <a:gd name="connsiteY3" fmla="*/ 2574070 h 2693277"/>
                <a:gd name="connsiteX4" fmla="*/ 120489 w 3083017"/>
                <a:gd name="connsiteY4" fmla="*/ 668391 h 2693277"/>
                <a:gd name="connsiteX0" fmla="*/ 262729 w 3083017"/>
                <a:gd name="connsiteY0" fmla="*/ 841111 h 2693277"/>
                <a:gd name="connsiteX1" fmla="*/ 3083017 w 3083017"/>
                <a:gd name="connsiteY1" fmla="*/ 0 h 2693277"/>
                <a:gd name="connsiteX2" fmla="*/ 2921936 w 3083017"/>
                <a:gd name="connsiteY2" fmla="*/ 2693277 h 2693277"/>
                <a:gd name="connsiteX3" fmla="*/ 0 w 3083017"/>
                <a:gd name="connsiteY3" fmla="*/ 2574070 h 2693277"/>
                <a:gd name="connsiteX4" fmla="*/ 262729 w 3083017"/>
                <a:gd name="connsiteY4" fmla="*/ 841111 h 2693277"/>
                <a:gd name="connsiteX0" fmla="*/ 105249 w 3083017"/>
                <a:gd name="connsiteY0" fmla="*/ 709031 h 2693277"/>
                <a:gd name="connsiteX1" fmla="*/ 3083017 w 3083017"/>
                <a:gd name="connsiteY1" fmla="*/ 0 h 2693277"/>
                <a:gd name="connsiteX2" fmla="*/ 2921936 w 3083017"/>
                <a:gd name="connsiteY2" fmla="*/ 2693277 h 2693277"/>
                <a:gd name="connsiteX3" fmla="*/ 0 w 3083017"/>
                <a:gd name="connsiteY3" fmla="*/ 2574070 h 2693277"/>
                <a:gd name="connsiteX4" fmla="*/ 105249 w 3083017"/>
                <a:gd name="connsiteY4" fmla="*/ 709031 h 26932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83017" h="2693277">
                  <a:moveTo>
                    <a:pt x="105249" y="709031"/>
                  </a:moveTo>
                  <a:lnTo>
                    <a:pt x="3083017" y="0"/>
                  </a:lnTo>
                  <a:lnTo>
                    <a:pt x="2921936" y="2693277"/>
                  </a:lnTo>
                  <a:lnTo>
                    <a:pt x="0" y="2574070"/>
                  </a:lnTo>
                  <a:lnTo>
                    <a:pt x="105249" y="709031"/>
                  </a:lnTo>
                  <a:close/>
                </a:path>
              </a:pathLst>
            </a:custGeom>
            <a:solidFill>
              <a:schemeClr val="tx1">
                <a:lumMod val="65000"/>
                <a:lumOff val="35000"/>
              </a:schemeClr>
            </a:solidFill>
            <a:ln w="25400">
              <a:noFill/>
            </a:ln>
            <a:effectLst/>
          </p:spPr>
          <p:txBody>
            <a:bodyPr vert="horz" lIns="91440" tIns="45720" rIns="91440" bIns="45720" rtlCol="0" anchor="ctr"/>
            <a:lstStyle>
              <a:defPPr>
                <a:defRPr lang="ko-KR"/>
              </a:defPPr>
              <a:lvl1pPr marL="0" indent="0" algn="ctr" defTabSz="914400" rtl="0" eaLnBrk="1" latinLnBrk="1" hangingPunct="1">
                <a:buFontTx/>
                <a:buNone/>
                <a:defRPr sz="1600" kern="1200">
                  <a:solidFill>
                    <a:schemeClr val="bg1">
                      <a:lumMod val="50000"/>
                    </a:schemeClr>
                  </a:solidFill>
                  <a:latin typeface="Arial" pitchFamily="34" charset="0"/>
                  <a:ea typeface="+mn-ea"/>
                  <a:cs typeface="Arial" pitchFamily="34" charset="0"/>
                </a:defRPr>
              </a:lvl1pPr>
              <a:lvl2pPr marL="457200" algn="l" defTabSz="914400" rtl="0" eaLnBrk="1" latinLnBrk="1" hangingPunct="1">
                <a:defRPr sz="1800" kern="1200">
                  <a:solidFill>
                    <a:schemeClr val="tx1"/>
                  </a:solidFill>
                  <a:latin typeface="+mn-lt"/>
                  <a:ea typeface="+mn-ea"/>
                  <a:cs typeface="+mn-cs"/>
                </a:defRPr>
              </a:lvl2pPr>
              <a:lvl3pPr marL="914400" algn="l" defTabSz="914400" rtl="0" eaLnBrk="1" latinLnBrk="1" hangingPunct="1">
                <a:defRPr sz="1800" kern="1200">
                  <a:solidFill>
                    <a:schemeClr val="tx1"/>
                  </a:solidFill>
                  <a:latin typeface="+mn-lt"/>
                  <a:ea typeface="+mn-ea"/>
                  <a:cs typeface="+mn-cs"/>
                </a:defRPr>
              </a:lvl3pPr>
              <a:lvl4pPr marL="1371600" algn="l" defTabSz="914400" rtl="0" eaLnBrk="1" latinLnBrk="1" hangingPunct="1">
                <a:defRPr sz="1800" kern="1200">
                  <a:solidFill>
                    <a:schemeClr val="tx1"/>
                  </a:solidFill>
                  <a:latin typeface="+mn-lt"/>
                  <a:ea typeface="+mn-ea"/>
                  <a:cs typeface="+mn-cs"/>
                </a:defRPr>
              </a:lvl4pPr>
              <a:lvl5pPr marL="1828800" algn="l" defTabSz="914400" rtl="0" eaLnBrk="1" latinLnBrk="1" hangingPunct="1">
                <a:defRPr sz="1800" kern="1200">
                  <a:solidFill>
                    <a:schemeClr val="tx1"/>
                  </a:solidFill>
                  <a:latin typeface="+mn-lt"/>
                  <a:ea typeface="+mn-ea"/>
                  <a:cs typeface="+mn-cs"/>
                </a:defRPr>
              </a:lvl5pPr>
              <a:lvl6pPr marL="2286000" algn="l" defTabSz="914400" rtl="0" eaLnBrk="1" latinLnBrk="1" hangingPunct="1">
                <a:defRPr sz="1800" kern="1200">
                  <a:solidFill>
                    <a:schemeClr val="tx1"/>
                  </a:solidFill>
                  <a:latin typeface="+mn-lt"/>
                  <a:ea typeface="+mn-ea"/>
                  <a:cs typeface="+mn-cs"/>
                </a:defRPr>
              </a:lvl6pPr>
              <a:lvl7pPr marL="2743200" algn="l" defTabSz="914400" rtl="0" eaLnBrk="1" latinLnBrk="1" hangingPunct="1">
                <a:defRPr sz="1800" kern="1200">
                  <a:solidFill>
                    <a:schemeClr val="tx1"/>
                  </a:solidFill>
                  <a:latin typeface="+mn-lt"/>
                  <a:ea typeface="+mn-ea"/>
                  <a:cs typeface="+mn-cs"/>
                </a:defRPr>
              </a:lvl7pPr>
              <a:lvl8pPr marL="3200400" algn="l" defTabSz="914400" rtl="0" eaLnBrk="1" latinLnBrk="1" hangingPunct="1">
                <a:defRPr sz="1800" kern="1200">
                  <a:solidFill>
                    <a:schemeClr val="tx1"/>
                  </a:solidFill>
                  <a:latin typeface="+mn-lt"/>
                  <a:ea typeface="+mn-ea"/>
                  <a:cs typeface="+mn-cs"/>
                </a:defRPr>
              </a:lvl8pPr>
              <a:lvl9pPr marL="3657600" algn="l" defTabSz="914400" rtl="0" eaLnBrk="1" latinLnBrk="1" hangingPunct="1">
                <a:defRPr sz="1800" kern="1200">
                  <a:solidFill>
                    <a:schemeClr val="tx1"/>
                  </a:solidFill>
                  <a:latin typeface="+mn-lt"/>
                  <a:ea typeface="+mn-ea"/>
                  <a:cs typeface="+mn-cs"/>
                </a:defRPr>
              </a:lvl9pPr>
            </a:lstStyle>
            <a:p>
              <a:pPr rtl="1"/>
              <a:endParaRPr lang="ko-KR" altLang="en-US" dirty="0">
                <a:latin typeface="+mn-lt"/>
                <a:cs typeface="B Nazanin" panose="00000700000000000000" pitchFamily="2" charset="-78"/>
              </a:endParaRPr>
            </a:p>
          </p:txBody>
        </p:sp>
        <p:sp>
          <p:nvSpPr>
            <p:cNvPr id="69" name="Freeform 52">
              <a:extLst>
                <a:ext uri="{FF2B5EF4-FFF2-40B4-BE49-F238E27FC236}">
                  <a16:creationId xmlns:a16="http://schemas.microsoft.com/office/drawing/2014/main" id="{BAA781CA-7014-4631-893F-5AC3F8AD14C7}"/>
                </a:ext>
              </a:extLst>
            </p:cNvPr>
            <p:cNvSpPr/>
            <p:nvPr/>
          </p:nvSpPr>
          <p:spPr>
            <a:xfrm>
              <a:off x="1150504" y="1945773"/>
              <a:ext cx="1663354" cy="2567578"/>
            </a:xfrm>
            <a:custGeom>
              <a:avLst/>
              <a:gdLst>
                <a:gd name="connsiteX0" fmla="*/ 1391479 w 1534602"/>
                <a:gd name="connsiteY0" fmla="*/ 286247 h 2631882"/>
                <a:gd name="connsiteX1" fmla="*/ 1534602 w 1534602"/>
                <a:gd name="connsiteY1" fmla="*/ 858741 h 2631882"/>
                <a:gd name="connsiteX2" fmla="*/ 1152940 w 1534602"/>
                <a:gd name="connsiteY2" fmla="*/ 1789043 h 2631882"/>
                <a:gd name="connsiteX3" fmla="*/ 1534602 w 1534602"/>
                <a:gd name="connsiteY3" fmla="*/ 2576223 h 2631882"/>
                <a:gd name="connsiteX4" fmla="*/ 198783 w 1534602"/>
                <a:gd name="connsiteY4" fmla="*/ 2631882 h 2631882"/>
                <a:gd name="connsiteX5" fmla="*/ 0 w 1534602"/>
                <a:gd name="connsiteY5" fmla="*/ 0 h 2631882"/>
                <a:gd name="connsiteX6" fmla="*/ 1391479 w 1534602"/>
                <a:gd name="connsiteY6" fmla="*/ 286247 h 2631882"/>
                <a:gd name="connsiteX0" fmla="*/ 1391479 w 1534602"/>
                <a:gd name="connsiteY0" fmla="*/ 286247 h 2631882"/>
                <a:gd name="connsiteX1" fmla="*/ 1534602 w 1534602"/>
                <a:gd name="connsiteY1" fmla="*/ 858741 h 2631882"/>
                <a:gd name="connsiteX2" fmla="*/ 1152940 w 1534602"/>
                <a:gd name="connsiteY2" fmla="*/ 1789043 h 2631882"/>
                <a:gd name="connsiteX3" fmla="*/ 1534602 w 1534602"/>
                <a:gd name="connsiteY3" fmla="*/ 2576223 h 2631882"/>
                <a:gd name="connsiteX4" fmla="*/ 198783 w 1534602"/>
                <a:gd name="connsiteY4" fmla="*/ 2631882 h 2631882"/>
                <a:gd name="connsiteX5" fmla="*/ 0 w 1534602"/>
                <a:gd name="connsiteY5" fmla="*/ 0 h 2631882"/>
                <a:gd name="connsiteX6" fmla="*/ 1391479 w 1534602"/>
                <a:gd name="connsiteY6" fmla="*/ 286247 h 2631882"/>
                <a:gd name="connsiteX0" fmla="*/ 1391479 w 1534602"/>
                <a:gd name="connsiteY0" fmla="*/ 286247 h 2631882"/>
                <a:gd name="connsiteX1" fmla="*/ 1534602 w 1534602"/>
                <a:gd name="connsiteY1" fmla="*/ 858741 h 2631882"/>
                <a:gd name="connsiteX2" fmla="*/ 1152940 w 1534602"/>
                <a:gd name="connsiteY2" fmla="*/ 1789043 h 2631882"/>
                <a:gd name="connsiteX3" fmla="*/ 1534602 w 1534602"/>
                <a:gd name="connsiteY3" fmla="*/ 2576223 h 2631882"/>
                <a:gd name="connsiteX4" fmla="*/ 198783 w 1534602"/>
                <a:gd name="connsiteY4" fmla="*/ 2631882 h 2631882"/>
                <a:gd name="connsiteX5" fmla="*/ 0 w 1534602"/>
                <a:gd name="connsiteY5" fmla="*/ 0 h 2631882"/>
                <a:gd name="connsiteX6" fmla="*/ 1391479 w 1534602"/>
                <a:gd name="connsiteY6" fmla="*/ 286247 h 2631882"/>
                <a:gd name="connsiteX0" fmla="*/ 1391479 w 1534602"/>
                <a:gd name="connsiteY0" fmla="*/ 286247 h 2631882"/>
                <a:gd name="connsiteX1" fmla="*/ 1534602 w 1534602"/>
                <a:gd name="connsiteY1" fmla="*/ 858741 h 2631882"/>
                <a:gd name="connsiteX2" fmla="*/ 1152940 w 1534602"/>
                <a:gd name="connsiteY2" fmla="*/ 1789043 h 2631882"/>
                <a:gd name="connsiteX3" fmla="*/ 1534602 w 1534602"/>
                <a:gd name="connsiteY3" fmla="*/ 2576223 h 2631882"/>
                <a:gd name="connsiteX4" fmla="*/ 198783 w 1534602"/>
                <a:gd name="connsiteY4" fmla="*/ 2631882 h 2631882"/>
                <a:gd name="connsiteX5" fmla="*/ 0 w 1534602"/>
                <a:gd name="connsiteY5" fmla="*/ 0 h 2631882"/>
                <a:gd name="connsiteX6" fmla="*/ 1391479 w 1534602"/>
                <a:gd name="connsiteY6" fmla="*/ 286247 h 2631882"/>
                <a:gd name="connsiteX0" fmla="*/ 1391479 w 1534602"/>
                <a:gd name="connsiteY0" fmla="*/ 286247 h 2631882"/>
                <a:gd name="connsiteX1" fmla="*/ 1534602 w 1534602"/>
                <a:gd name="connsiteY1" fmla="*/ 858741 h 2631882"/>
                <a:gd name="connsiteX2" fmla="*/ 1152940 w 1534602"/>
                <a:gd name="connsiteY2" fmla="*/ 1789043 h 2631882"/>
                <a:gd name="connsiteX3" fmla="*/ 1534602 w 1534602"/>
                <a:gd name="connsiteY3" fmla="*/ 2576223 h 2631882"/>
                <a:gd name="connsiteX4" fmla="*/ 166977 w 1534602"/>
                <a:gd name="connsiteY4" fmla="*/ 2631882 h 2631882"/>
                <a:gd name="connsiteX5" fmla="*/ 0 w 1534602"/>
                <a:gd name="connsiteY5" fmla="*/ 0 h 2631882"/>
                <a:gd name="connsiteX6" fmla="*/ 1391479 w 1534602"/>
                <a:gd name="connsiteY6" fmla="*/ 286247 h 2631882"/>
                <a:gd name="connsiteX0" fmla="*/ 1391479 w 1550504"/>
                <a:gd name="connsiteY0" fmla="*/ 286247 h 2631882"/>
                <a:gd name="connsiteX1" fmla="*/ 1534602 w 1550504"/>
                <a:gd name="connsiteY1" fmla="*/ 858741 h 2631882"/>
                <a:gd name="connsiteX2" fmla="*/ 1152940 w 1550504"/>
                <a:gd name="connsiteY2" fmla="*/ 1789043 h 2631882"/>
                <a:gd name="connsiteX3" fmla="*/ 1550504 w 1550504"/>
                <a:gd name="connsiteY3" fmla="*/ 2600077 h 2631882"/>
                <a:gd name="connsiteX4" fmla="*/ 166977 w 1550504"/>
                <a:gd name="connsiteY4" fmla="*/ 2631882 h 2631882"/>
                <a:gd name="connsiteX5" fmla="*/ 0 w 1550504"/>
                <a:gd name="connsiteY5" fmla="*/ 0 h 2631882"/>
                <a:gd name="connsiteX6" fmla="*/ 1391479 w 1550504"/>
                <a:gd name="connsiteY6" fmla="*/ 286247 h 2631882"/>
                <a:gd name="connsiteX0" fmla="*/ 1391479 w 1550504"/>
                <a:gd name="connsiteY0" fmla="*/ 286247 h 2631882"/>
                <a:gd name="connsiteX1" fmla="*/ 1478943 w 1550504"/>
                <a:gd name="connsiteY1" fmla="*/ 906449 h 2631882"/>
                <a:gd name="connsiteX2" fmla="*/ 1152940 w 1550504"/>
                <a:gd name="connsiteY2" fmla="*/ 1789043 h 2631882"/>
                <a:gd name="connsiteX3" fmla="*/ 1550504 w 1550504"/>
                <a:gd name="connsiteY3" fmla="*/ 2600077 h 2631882"/>
                <a:gd name="connsiteX4" fmla="*/ 166977 w 1550504"/>
                <a:gd name="connsiteY4" fmla="*/ 2631882 h 2631882"/>
                <a:gd name="connsiteX5" fmla="*/ 0 w 1550504"/>
                <a:gd name="connsiteY5" fmla="*/ 0 h 2631882"/>
                <a:gd name="connsiteX6" fmla="*/ 1391479 w 1550504"/>
                <a:gd name="connsiteY6" fmla="*/ 286247 h 2631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50504" h="2631882">
                  <a:moveTo>
                    <a:pt x="1391479" y="286247"/>
                  </a:moveTo>
                  <a:lnTo>
                    <a:pt x="1478943" y="906449"/>
                  </a:lnTo>
                  <a:cubicBezTo>
                    <a:pt x="1216550" y="1327869"/>
                    <a:pt x="1129087" y="1566406"/>
                    <a:pt x="1152940" y="1789043"/>
                  </a:cubicBezTo>
                  <a:cubicBezTo>
                    <a:pt x="1192696" y="2115047"/>
                    <a:pt x="1423283" y="2337684"/>
                    <a:pt x="1550504" y="2600077"/>
                  </a:cubicBezTo>
                  <a:lnTo>
                    <a:pt x="166977" y="2631882"/>
                  </a:lnTo>
                  <a:lnTo>
                    <a:pt x="0" y="0"/>
                  </a:lnTo>
                  <a:lnTo>
                    <a:pt x="1391479" y="286247"/>
                  </a:lnTo>
                  <a:close/>
                </a:path>
              </a:pathLst>
            </a:cu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a:cs typeface="B Nazanin" panose="00000700000000000000" pitchFamily="2" charset="-78"/>
              </a:endParaRPr>
            </a:p>
          </p:txBody>
        </p:sp>
        <p:sp>
          <p:nvSpPr>
            <p:cNvPr id="70" name="Freeform 51">
              <a:extLst>
                <a:ext uri="{FF2B5EF4-FFF2-40B4-BE49-F238E27FC236}">
                  <a16:creationId xmlns:a16="http://schemas.microsoft.com/office/drawing/2014/main" id="{AA218B6F-6DFB-48F8-9208-1BC9A31719A8}"/>
                </a:ext>
              </a:extLst>
            </p:cNvPr>
            <p:cNvSpPr/>
            <p:nvPr/>
          </p:nvSpPr>
          <p:spPr>
            <a:xfrm>
              <a:off x="2600696" y="1961896"/>
              <a:ext cx="4194124" cy="1735966"/>
            </a:xfrm>
            <a:custGeom>
              <a:avLst/>
              <a:gdLst>
                <a:gd name="connsiteX0" fmla="*/ 3418711 w 3909575"/>
                <a:gd name="connsiteY0" fmla="*/ 1537 h 1788689"/>
                <a:gd name="connsiteX1" fmla="*/ 3368419 w 3909575"/>
                <a:gd name="connsiteY1" fmla="*/ 121871 h 1788689"/>
                <a:gd name="connsiteX2" fmla="*/ 3176755 w 3909575"/>
                <a:gd name="connsiteY2" fmla="*/ 166181 h 1788689"/>
                <a:gd name="connsiteX3" fmla="*/ 3416930 w 3909575"/>
                <a:gd name="connsiteY3" fmla="*/ 157930 h 1788689"/>
                <a:gd name="connsiteX4" fmla="*/ 3701848 w 3909575"/>
                <a:gd name="connsiteY4" fmla="*/ 27103 h 1788689"/>
                <a:gd name="connsiteX5" fmla="*/ 3909575 w 3909575"/>
                <a:gd name="connsiteY5" fmla="*/ 58533 h 1788689"/>
                <a:gd name="connsiteX6" fmla="*/ 3805270 w 3909575"/>
                <a:gd name="connsiteY6" fmla="*/ 99736 h 1788689"/>
                <a:gd name="connsiteX7" fmla="*/ 3852640 w 3909575"/>
                <a:gd name="connsiteY7" fmla="*/ 168423 h 1788689"/>
                <a:gd name="connsiteX8" fmla="*/ 3340943 w 3909575"/>
                <a:gd name="connsiteY8" fmla="*/ 360744 h 1788689"/>
                <a:gd name="connsiteX9" fmla="*/ 3212947 w 3909575"/>
                <a:gd name="connsiteY9" fmla="*/ 436602 h 1788689"/>
                <a:gd name="connsiteX10" fmla="*/ 2793493 w 3909575"/>
                <a:gd name="connsiteY10" fmla="*/ 469443 h 1788689"/>
                <a:gd name="connsiteX11" fmla="*/ 2633496 w 3909575"/>
                <a:gd name="connsiteY11" fmla="*/ 559844 h 1788689"/>
                <a:gd name="connsiteX12" fmla="*/ 2633496 w 3909575"/>
                <a:gd name="connsiteY12" fmla="*/ 563552 h 1788689"/>
                <a:gd name="connsiteX13" fmla="*/ 2496374 w 3909575"/>
                <a:gd name="connsiteY13" fmla="*/ 661511 h 1788689"/>
                <a:gd name="connsiteX14" fmla="*/ 707665 w 3909575"/>
                <a:gd name="connsiteY14" fmla="*/ 1778584 h 1788689"/>
                <a:gd name="connsiteX15" fmla="*/ 0 w 3909575"/>
                <a:gd name="connsiteY15" fmla="*/ 251933 h 1788689"/>
                <a:gd name="connsiteX16" fmla="*/ 723568 w 3909575"/>
                <a:gd name="connsiteY16" fmla="*/ 410960 h 1788689"/>
                <a:gd name="connsiteX17" fmla="*/ 906449 w 3909575"/>
                <a:gd name="connsiteY17" fmla="*/ 1110675 h 1788689"/>
                <a:gd name="connsiteX18" fmla="*/ 2334017 w 3909575"/>
                <a:gd name="connsiteY18" fmla="*/ 349554 h 1788689"/>
                <a:gd name="connsiteX19" fmla="*/ 2664775 w 3909575"/>
                <a:gd name="connsiteY19" fmla="*/ 145840 h 1788689"/>
                <a:gd name="connsiteX20" fmla="*/ 3107886 w 3909575"/>
                <a:gd name="connsiteY20" fmla="*/ 44315 h 1788689"/>
                <a:gd name="connsiteX21" fmla="*/ 3418711 w 3909575"/>
                <a:gd name="connsiteY21" fmla="*/ 1537 h 1788689"/>
                <a:gd name="connsiteX0" fmla="*/ 3418711 w 3909575"/>
                <a:gd name="connsiteY0" fmla="*/ 1537 h 1788689"/>
                <a:gd name="connsiteX1" fmla="*/ 3368419 w 3909575"/>
                <a:gd name="connsiteY1" fmla="*/ 121871 h 1788689"/>
                <a:gd name="connsiteX2" fmla="*/ 3176755 w 3909575"/>
                <a:gd name="connsiteY2" fmla="*/ 166181 h 1788689"/>
                <a:gd name="connsiteX3" fmla="*/ 3416930 w 3909575"/>
                <a:gd name="connsiteY3" fmla="*/ 157930 h 1788689"/>
                <a:gd name="connsiteX4" fmla="*/ 3701848 w 3909575"/>
                <a:gd name="connsiteY4" fmla="*/ 27103 h 1788689"/>
                <a:gd name="connsiteX5" fmla="*/ 3909575 w 3909575"/>
                <a:gd name="connsiteY5" fmla="*/ 58533 h 1788689"/>
                <a:gd name="connsiteX6" fmla="*/ 3805270 w 3909575"/>
                <a:gd name="connsiteY6" fmla="*/ 99736 h 1788689"/>
                <a:gd name="connsiteX7" fmla="*/ 3852640 w 3909575"/>
                <a:gd name="connsiteY7" fmla="*/ 168423 h 1788689"/>
                <a:gd name="connsiteX8" fmla="*/ 3340943 w 3909575"/>
                <a:gd name="connsiteY8" fmla="*/ 360744 h 1788689"/>
                <a:gd name="connsiteX9" fmla="*/ 3212947 w 3909575"/>
                <a:gd name="connsiteY9" fmla="*/ 436602 h 1788689"/>
                <a:gd name="connsiteX10" fmla="*/ 2793493 w 3909575"/>
                <a:gd name="connsiteY10" fmla="*/ 469443 h 1788689"/>
                <a:gd name="connsiteX11" fmla="*/ 2633496 w 3909575"/>
                <a:gd name="connsiteY11" fmla="*/ 559844 h 1788689"/>
                <a:gd name="connsiteX12" fmla="*/ 2496374 w 3909575"/>
                <a:gd name="connsiteY12" fmla="*/ 661511 h 1788689"/>
                <a:gd name="connsiteX13" fmla="*/ 707665 w 3909575"/>
                <a:gd name="connsiteY13" fmla="*/ 1778584 h 1788689"/>
                <a:gd name="connsiteX14" fmla="*/ 0 w 3909575"/>
                <a:gd name="connsiteY14" fmla="*/ 251933 h 1788689"/>
                <a:gd name="connsiteX15" fmla="*/ 723568 w 3909575"/>
                <a:gd name="connsiteY15" fmla="*/ 410960 h 1788689"/>
                <a:gd name="connsiteX16" fmla="*/ 906449 w 3909575"/>
                <a:gd name="connsiteY16" fmla="*/ 1110675 h 1788689"/>
                <a:gd name="connsiteX17" fmla="*/ 2334017 w 3909575"/>
                <a:gd name="connsiteY17" fmla="*/ 349554 h 1788689"/>
                <a:gd name="connsiteX18" fmla="*/ 2664775 w 3909575"/>
                <a:gd name="connsiteY18" fmla="*/ 145840 h 1788689"/>
                <a:gd name="connsiteX19" fmla="*/ 3107886 w 3909575"/>
                <a:gd name="connsiteY19" fmla="*/ 44315 h 1788689"/>
                <a:gd name="connsiteX20" fmla="*/ 3418711 w 3909575"/>
                <a:gd name="connsiteY20" fmla="*/ 1537 h 1788689"/>
                <a:gd name="connsiteX0" fmla="*/ 3418711 w 3909575"/>
                <a:gd name="connsiteY0" fmla="*/ 1537 h 1788689"/>
                <a:gd name="connsiteX1" fmla="*/ 3368419 w 3909575"/>
                <a:gd name="connsiteY1" fmla="*/ 121871 h 1788689"/>
                <a:gd name="connsiteX2" fmla="*/ 3176755 w 3909575"/>
                <a:gd name="connsiteY2" fmla="*/ 166181 h 1788689"/>
                <a:gd name="connsiteX3" fmla="*/ 3416930 w 3909575"/>
                <a:gd name="connsiteY3" fmla="*/ 157930 h 1788689"/>
                <a:gd name="connsiteX4" fmla="*/ 3701848 w 3909575"/>
                <a:gd name="connsiteY4" fmla="*/ 27103 h 1788689"/>
                <a:gd name="connsiteX5" fmla="*/ 3909575 w 3909575"/>
                <a:gd name="connsiteY5" fmla="*/ 58533 h 1788689"/>
                <a:gd name="connsiteX6" fmla="*/ 3805270 w 3909575"/>
                <a:gd name="connsiteY6" fmla="*/ 99736 h 1788689"/>
                <a:gd name="connsiteX7" fmla="*/ 3852640 w 3909575"/>
                <a:gd name="connsiteY7" fmla="*/ 168423 h 1788689"/>
                <a:gd name="connsiteX8" fmla="*/ 3340943 w 3909575"/>
                <a:gd name="connsiteY8" fmla="*/ 360744 h 1788689"/>
                <a:gd name="connsiteX9" fmla="*/ 3212947 w 3909575"/>
                <a:gd name="connsiteY9" fmla="*/ 436602 h 1788689"/>
                <a:gd name="connsiteX10" fmla="*/ 2793493 w 3909575"/>
                <a:gd name="connsiteY10" fmla="*/ 469443 h 1788689"/>
                <a:gd name="connsiteX11" fmla="*/ 2496374 w 3909575"/>
                <a:gd name="connsiteY11" fmla="*/ 661511 h 1788689"/>
                <a:gd name="connsiteX12" fmla="*/ 707665 w 3909575"/>
                <a:gd name="connsiteY12" fmla="*/ 1778584 h 1788689"/>
                <a:gd name="connsiteX13" fmla="*/ 0 w 3909575"/>
                <a:gd name="connsiteY13" fmla="*/ 251933 h 1788689"/>
                <a:gd name="connsiteX14" fmla="*/ 723568 w 3909575"/>
                <a:gd name="connsiteY14" fmla="*/ 410960 h 1788689"/>
                <a:gd name="connsiteX15" fmla="*/ 906449 w 3909575"/>
                <a:gd name="connsiteY15" fmla="*/ 1110675 h 1788689"/>
                <a:gd name="connsiteX16" fmla="*/ 2334017 w 3909575"/>
                <a:gd name="connsiteY16" fmla="*/ 349554 h 1788689"/>
                <a:gd name="connsiteX17" fmla="*/ 2664775 w 3909575"/>
                <a:gd name="connsiteY17" fmla="*/ 145840 h 1788689"/>
                <a:gd name="connsiteX18" fmla="*/ 3107886 w 3909575"/>
                <a:gd name="connsiteY18" fmla="*/ 44315 h 1788689"/>
                <a:gd name="connsiteX19" fmla="*/ 3418711 w 3909575"/>
                <a:gd name="connsiteY19" fmla="*/ 1537 h 1788689"/>
                <a:gd name="connsiteX0" fmla="*/ 3418711 w 3909575"/>
                <a:gd name="connsiteY0" fmla="*/ 1537 h 1779443"/>
                <a:gd name="connsiteX1" fmla="*/ 3368419 w 3909575"/>
                <a:gd name="connsiteY1" fmla="*/ 121871 h 1779443"/>
                <a:gd name="connsiteX2" fmla="*/ 3176755 w 3909575"/>
                <a:gd name="connsiteY2" fmla="*/ 166181 h 1779443"/>
                <a:gd name="connsiteX3" fmla="*/ 3416930 w 3909575"/>
                <a:gd name="connsiteY3" fmla="*/ 157930 h 1779443"/>
                <a:gd name="connsiteX4" fmla="*/ 3701848 w 3909575"/>
                <a:gd name="connsiteY4" fmla="*/ 27103 h 1779443"/>
                <a:gd name="connsiteX5" fmla="*/ 3909575 w 3909575"/>
                <a:gd name="connsiteY5" fmla="*/ 58533 h 1779443"/>
                <a:gd name="connsiteX6" fmla="*/ 3805270 w 3909575"/>
                <a:gd name="connsiteY6" fmla="*/ 99736 h 1779443"/>
                <a:gd name="connsiteX7" fmla="*/ 3852640 w 3909575"/>
                <a:gd name="connsiteY7" fmla="*/ 168423 h 1779443"/>
                <a:gd name="connsiteX8" fmla="*/ 3340943 w 3909575"/>
                <a:gd name="connsiteY8" fmla="*/ 360744 h 1779443"/>
                <a:gd name="connsiteX9" fmla="*/ 3212947 w 3909575"/>
                <a:gd name="connsiteY9" fmla="*/ 436602 h 1779443"/>
                <a:gd name="connsiteX10" fmla="*/ 2793493 w 3909575"/>
                <a:gd name="connsiteY10" fmla="*/ 469443 h 1779443"/>
                <a:gd name="connsiteX11" fmla="*/ 707665 w 3909575"/>
                <a:gd name="connsiteY11" fmla="*/ 1778584 h 1779443"/>
                <a:gd name="connsiteX12" fmla="*/ 0 w 3909575"/>
                <a:gd name="connsiteY12" fmla="*/ 251933 h 1779443"/>
                <a:gd name="connsiteX13" fmla="*/ 723568 w 3909575"/>
                <a:gd name="connsiteY13" fmla="*/ 410960 h 1779443"/>
                <a:gd name="connsiteX14" fmla="*/ 906449 w 3909575"/>
                <a:gd name="connsiteY14" fmla="*/ 1110675 h 1779443"/>
                <a:gd name="connsiteX15" fmla="*/ 2334017 w 3909575"/>
                <a:gd name="connsiteY15" fmla="*/ 349554 h 1779443"/>
                <a:gd name="connsiteX16" fmla="*/ 2664775 w 3909575"/>
                <a:gd name="connsiteY16" fmla="*/ 145840 h 1779443"/>
                <a:gd name="connsiteX17" fmla="*/ 3107886 w 3909575"/>
                <a:gd name="connsiteY17" fmla="*/ 44315 h 1779443"/>
                <a:gd name="connsiteX18" fmla="*/ 3418711 w 3909575"/>
                <a:gd name="connsiteY18" fmla="*/ 1537 h 1779443"/>
                <a:gd name="connsiteX0" fmla="*/ 3418711 w 3909575"/>
                <a:gd name="connsiteY0" fmla="*/ 1537 h 1779443"/>
                <a:gd name="connsiteX1" fmla="*/ 3368419 w 3909575"/>
                <a:gd name="connsiteY1" fmla="*/ 121871 h 1779443"/>
                <a:gd name="connsiteX2" fmla="*/ 3176755 w 3909575"/>
                <a:gd name="connsiteY2" fmla="*/ 166181 h 1779443"/>
                <a:gd name="connsiteX3" fmla="*/ 3416930 w 3909575"/>
                <a:gd name="connsiteY3" fmla="*/ 157930 h 1779443"/>
                <a:gd name="connsiteX4" fmla="*/ 3701848 w 3909575"/>
                <a:gd name="connsiteY4" fmla="*/ 27103 h 1779443"/>
                <a:gd name="connsiteX5" fmla="*/ 3909575 w 3909575"/>
                <a:gd name="connsiteY5" fmla="*/ 58533 h 1779443"/>
                <a:gd name="connsiteX6" fmla="*/ 3805270 w 3909575"/>
                <a:gd name="connsiteY6" fmla="*/ 99736 h 1779443"/>
                <a:gd name="connsiteX7" fmla="*/ 3852640 w 3909575"/>
                <a:gd name="connsiteY7" fmla="*/ 168423 h 1779443"/>
                <a:gd name="connsiteX8" fmla="*/ 3340943 w 3909575"/>
                <a:gd name="connsiteY8" fmla="*/ 360744 h 1779443"/>
                <a:gd name="connsiteX9" fmla="*/ 3212947 w 3909575"/>
                <a:gd name="connsiteY9" fmla="*/ 436602 h 1779443"/>
                <a:gd name="connsiteX10" fmla="*/ 2793493 w 3909575"/>
                <a:gd name="connsiteY10" fmla="*/ 469443 h 1779443"/>
                <a:gd name="connsiteX11" fmla="*/ 707665 w 3909575"/>
                <a:gd name="connsiteY11" fmla="*/ 1778584 h 1779443"/>
                <a:gd name="connsiteX12" fmla="*/ 0 w 3909575"/>
                <a:gd name="connsiteY12" fmla="*/ 251933 h 1779443"/>
                <a:gd name="connsiteX13" fmla="*/ 723568 w 3909575"/>
                <a:gd name="connsiteY13" fmla="*/ 410960 h 1779443"/>
                <a:gd name="connsiteX14" fmla="*/ 906449 w 3909575"/>
                <a:gd name="connsiteY14" fmla="*/ 1110675 h 1779443"/>
                <a:gd name="connsiteX15" fmla="*/ 2664775 w 3909575"/>
                <a:gd name="connsiteY15" fmla="*/ 145840 h 1779443"/>
                <a:gd name="connsiteX16" fmla="*/ 3107886 w 3909575"/>
                <a:gd name="connsiteY16" fmla="*/ 44315 h 1779443"/>
                <a:gd name="connsiteX17" fmla="*/ 3418711 w 3909575"/>
                <a:gd name="connsiteY17" fmla="*/ 1537 h 1779443"/>
                <a:gd name="connsiteX0" fmla="*/ 3418711 w 3909575"/>
                <a:gd name="connsiteY0" fmla="*/ 1537 h 1779443"/>
                <a:gd name="connsiteX1" fmla="*/ 3368419 w 3909575"/>
                <a:gd name="connsiteY1" fmla="*/ 121871 h 1779443"/>
                <a:gd name="connsiteX2" fmla="*/ 3176755 w 3909575"/>
                <a:gd name="connsiteY2" fmla="*/ 166181 h 1779443"/>
                <a:gd name="connsiteX3" fmla="*/ 3416930 w 3909575"/>
                <a:gd name="connsiteY3" fmla="*/ 157930 h 1779443"/>
                <a:gd name="connsiteX4" fmla="*/ 3701848 w 3909575"/>
                <a:gd name="connsiteY4" fmla="*/ 27103 h 1779443"/>
                <a:gd name="connsiteX5" fmla="*/ 3909575 w 3909575"/>
                <a:gd name="connsiteY5" fmla="*/ 58533 h 1779443"/>
                <a:gd name="connsiteX6" fmla="*/ 3805270 w 3909575"/>
                <a:gd name="connsiteY6" fmla="*/ 99736 h 1779443"/>
                <a:gd name="connsiteX7" fmla="*/ 3852640 w 3909575"/>
                <a:gd name="connsiteY7" fmla="*/ 168423 h 1779443"/>
                <a:gd name="connsiteX8" fmla="*/ 3340943 w 3909575"/>
                <a:gd name="connsiteY8" fmla="*/ 360744 h 1779443"/>
                <a:gd name="connsiteX9" fmla="*/ 3212947 w 3909575"/>
                <a:gd name="connsiteY9" fmla="*/ 436602 h 1779443"/>
                <a:gd name="connsiteX10" fmla="*/ 2793493 w 3909575"/>
                <a:gd name="connsiteY10" fmla="*/ 469443 h 1779443"/>
                <a:gd name="connsiteX11" fmla="*/ 707665 w 3909575"/>
                <a:gd name="connsiteY11" fmla="*/ 1778584 h 1779443"/>
                <a:gd name="connsiteX12" fmla="*/ 0 w 3909575"/>
                <a:gd name="connsiteY12" fmla="*/ 251933 h 1779443"/>
                <a:gd name="connsiteX13" fmla="*/ 723568 w 3909575"/>
                <a:gd name="connsiteY13" fmla="*/ 410960 h 1779443"/>
                <a:gd name="connsiteX14" fmla="*/ 906449 w 3909575"/>
                <a:gd name="connsiteY14" fmla="*/ 1110675 h 1779443"/>
                <a:gd name="connsiteX15" fmla="*/ 2601164 w 3909575"/>
                <a:gd name="connsiteY15" fmla="*/ 209450 h 1779443"/>
                <a:gd name="connsiteX16" fmla="*/ 3107886 w 3909575"/>
                <a:gd name="connsiteY16" fmla="*/ 44315 h 1779443"/>
                <a:gd name="connsiteX17" fmla="*/ 3418711 w 3909575"/>
                <a:gd name="connsiteY17" fmla="*/ 1537 h 1779443"/>
                <a:gd name="connsiteX0" fmla="*/ 3418711 w 3909575"/>
                <a:gd name="connsiteY0" fmla="*/ 1537 h 1779443"/>
                <a:gd name="connsiteX1" fmla="*/ 3368419 w 3909575"/>
                <a:gd name="connsiteY1" fmla="*/ 121871 h 1779443"/>
                <a:gd name="connsiteX2" fmla="*/ 3176755 w 3909575"/>
                <a:gd name="connsiteY2" fmla="*/ 166181 h 1779443"/>
                <a:gd name="connsiteX3" fmla="*/ 3416930 w 3909575"/>
                <a:gd name="connsiteY3" fmla="*/ 157930 h 1779443"/>
                <a:gd name="connsiteX4" fmla="*/ 3701848 w 3909575"/>
                <a:gd name="connsiteY4" fmla="*/ 27103 h 1779443"/>
                <a:gd name="connsiteX5" fmla="*/ 3909575 w 3909575"/>
                <a:gd name="connsiteY5" fmla="*/ 58533 h 1779443"/>
                <a:gd name="connsiteX6" fmla="*/ 3805270 w 3909575"/>
                <a:gd name="connsiteY6" fmla="*/ 99736 h 1779443"/>
                <a:gd name="connsiteX7" fmla="*/ 3852640 w 3909575"/>
                <a:gd name="connsiteY7" fmla="*/ 168423 h 1779443"/>
                <a:gd name="connsiteX8" fmla="*/ 3340943 w 3909575"/>
                <a:gd name="connsiteY8" fmla="*/ 360744 h 1779443"/>
                <a:gd name="connsiteX9" fmla="*/ 3212947 w 3909575"/>
                <a:gd name="connsiteY9" fmla="*/ 436602 h 1779443"/>
                <a:gd name="connsiteX10" fmla="*/ 2793493 w 3909575"/>
                <a:gd name="connsiteY10" fmla="*/ 469443 h 1779443"/>
                <a:gd name="connsiteX11" fmla="*/ 707665 w 3909575"/>
                <a:gd name="connsiteY11" fmla="*/ 1778584 h 1779443"/>
                <a:gd name="connsiteX12" fmla="*/ 0 w 3909575"/>
                <a:gd name="connsiteY12" fmla="*/ 251933 h 1779443"/>
                <a:gd name="connsiteX13" fmla="*/ 723568 w 3909575"/>
                <a:gd name="connsiteY13" fmla="*/ 410960 h 1779443"/>
                <a:gd name="connsiteX14" fmla="*/ 906449 w 3909575"/>
                <a:gd name="connsiteY14" fmla="*/ 1110675 h 1779443"/>
                <a:gd name="connsiteX15" fmla="*/ 2601164 w 3909575"/>
                <a:gd name="connsiteY15" fmla="*/ 209450 h 1779443"/>
                <a:gd name="connsiteX16" fmla="*/ 3107886 w 3909575"/>
                <a:gd name="connsiteY16" fmla="*/ 44315 h 1779443"/>
                <a:gd name="connsiteX17" fmla="*/ 3418711 w 3909575"/>
                <a:gd name="connsiteY17" fmla="*/ 1537 h 1779443"/>
                <a:gd name="connsiteX0" fmla="*/ 3418711 w 3909575"/>
                <a:gd name="connsiteY0" fmla="*/ 1537 h 1779443"/>
                <a:gd name="connsiteX1" fmla="*/ 3368419 w 3909575"/>
                <a:gd name="connsiteY1" fmla="*/ 121871 h 1779443"/>
                <a:gd name="connsiteX2" fmla="*/ 3176755 w 3909575"/>
                <a:gd name="connsiteY2" fmla="*/ 166181 h 1779443"/>
                <a:gd name="connsiteX3" fmla="*/ 3416930 w 3909575"/>
                <a:gd name="connsiteY3" fmla="*/ 157930 h 1779443"/>
                <a:gd name="connsiteX4" fmla="*/ 3701848 w 3909575"/>
                <a:gd name="connsiteY4" fmla="*/ 27103 h 1779443"/>
                <a:gd name="connsiteX5" fmla="*/ 3909575 w 3909575"/>
                <a:gd name="connsiteY5" fmla="*/ 58533 h 1779443"/>
                <a:gd name="connsiteX6" fmla="*/ 3805270 w 3909575"/>
                <a:gd name="connsiteY6" fmla="*/ 99736 h 1779443"/>
                <a:gd name="connsiteX7" fmla="*/ 3852640 w 3909575"/>
                <a:gd name="connsiteY7" fmla="*/ 168423 h 1779443"/>
                <a:gd name="connsiteX8" fmla="*/ 3340943 w 3909575"/>
                <a:gd name="connsiteY8" fmla="*/ 360744 h 1779443"/>
                <a:gd name="connsiteX9" fmla="*/ 3212947 w 3909575"/>
                <a:gd name="connsiteY9" fmla="*/ 436602 h 1779443"/>
                <a:gd name="connsiteX10" fmla="*/ 2793493 w 3909575"/>
                <a:gd name="connsiteY10" fmla="*/ 469443 h 1779443"/>
                <a:gd name="connsiteX11" fmla="*/ 707665 w 3909575"/>
                <a:gd name="connsiteY11" fmla="*/ 1778584 h 1779443"/>
                <a:gd name="connsiteX12" fmla="*/ 0 w 3909575"/>
                <a:gd name="connsiteY12" fmla="*/ 251933 h 1779443"/>
                <a:gd name="connsiteX13" fmla="*/ 723568 w 3909575"/>
                <a:gd name="connsiteY13" fmla="*/ 410960 h 1779443"/>
                <a:gd name="connsiteX14" fmla="*/ 906449 w 3909575"/>
                <a:gd name="connsiteY14" fmla="*/ 1110675 h 1779443"/>
                <a:gd name="connsiteX15" fmla="*/ 2601164 w 3909575"/>
                <a:gd name="connsiteY15" fmla="*/ 209450 h 1779443"/>
                <a:gd name="connsiteX16" fmla="*/ 3107886 w 3909575"/>
                <a:gd name="connsiteY16" fmla="*/ 44315 h 1779443"/>
                <a:gd name="connsiteX17" fmla="*/ 3418711 w 3909575"/>
                <a:gd name="connsiteY17" fmla="*/ 1537 h 1779443"/>
                <a:gd name="connsiteX0" fmla="*/ 3418711 w 3909575"/>
                <a:gd name="connsiteY0" fmla="*/ 1537 h 1779443"/>
                <a:gd name="connsiteX1" fmla="*/ 3368419 w 3909575"/>
                <a:gd name="connsiteY1" fmla="*/ 121871 h 1779443"/>
                <a:gd name="connsiteX2" fmla="*/ 3176755 w 3909575"/>
                <a:gd name="connsiteY2" fmla="*/ 166181 h 1779443"/>
                <a:gd name="connsiteX3" fmla="*/ 3416930 w 3909575"/>
                <a:gd name="connsiteY3" fmla="*/ 157930 h 1779443"/>
                <a:gd name="connsiteX4" fmla="*/ 3701848 w 3909575"/>
                <a:gd name="connsiteY4" fmla="*/ 27103 h 1779443"/>
                <a:gd name="connsiteX5" fmla="*/ 3909575 w 3909575"/>
                <a:gd name="connsiteY5" fmla="*/ 58533 h 1779443"/>
                <a:gd name="connsiteX6" fmla="*/ 3805270 w 3909575"/>
                <a:gd name="connsiteY6" fmla="*/ 99736 h 1779443"/>
                <a:gd name="connsiteX7" fmla="*/ 3852640 w 3909575"/>
                <a:gd name="connsiteY7" fmla="*/ 168423 h 1779443"/>
                <a:gd name="connsiteX8" fmla="*/ 3340943 w 3909575"/>
                <a:gd name="connsiteY8" fmla="*/ 360744 h 1779443"/>
                <a:gd name="connsiteX9" fmla="*/ 3212947 w 3909575"/>
                <a:gd name="connsiteY9" fmla="*/ 436602 h 1779443"/>
                <a:gd name="connsiteX10" fmla="*/ 2793493 w 3909575"/>
                <a:gd name="connsiteY10" fmla="*/ 469443 h 1779443"/>
                <a:gd name="connsiteX11" fmla="*/ 707665 w 3909575"/>
                <a:gd name="connsiteY11" fmla="*/ 1778584 h 1779443"/>
                <a:gd name="connsiteX12" fmla="*/ 0 w 3909575"/>
                <a:gd name="connsiteY12" fmla="*/ 251933 h 1779443"/>
                <a:gd name="connsiteX13" fmla="*/ 723568 w 3909575"/>
                <a:gd name="connsiteY13" fmla="*/ 410960 h 1779443"/>
                <a:gd name="connsiteX14" fmla="*/ 906449 w 3909575"/>
                <a:gd name="connsiteY14" fmla="*/ 1110675 h 1779443"/>
                <a:gd name="connsiteX15" fmla="*/ 2601164 w 3909575"/>
                <a:gd name="connsiteY15" fmla="*/ 209450 h 1779443"/>
                <a:gd name="connsiteX16" fmla="*/ 3107886 w 3909575"/>
                <a:gd name="connsiteY16" fmla="*/ 44315 h 1779443"/>
                <a:gd name="connsiteX17" fmla="*/ 3418711 w 3909575"/>
                <a:gd name="connsiteY17" fmla="*/ 1537 h 17794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909575" h="1779443">
                  <a:moveTo>
                    <a:pt x="3418711" y="1537"/>
                  </a:moveTo>
                  <a:cubicBezTo>
                    <a:pt x="3469264" y="24466"/>
                    <a:pt x="3432681" y="105909"/>
                    <a:pt x="3368419" y="121871"/>
                  </a:cubicBezTo>
                  <a:cubicBezTo>
                    <a:pt x="3315782" y="146844"/>
                    <a:pt x="3240643" y="151411"/>
                    <a:pt x="3176755" y="166181"/>
                  </a:cubicBezTo>
                  <a:cubicBezTo>
                    <a:pt x="3236930" y="196659"/>
                    <a:pt x="3336872" y="160680"/>
                    <a:pt x="3416930" y="157930"/>
                  </a:cubicBezTo>
                  <a:cubicBezTo>
                    <a:pt x="3522106" y="103071"/>
                    <a:pt x="3594377" y="68841"/>
                    <a:pt x="3701848" y="27103"/>
                  </a:cubicBezTo>
                  <a:cubicBezTo>
                    <a:pt x="3804830" y="-6636"/>
                    <a:pt x="3906693" y="-15839"/>
                    <a:pt x="3909575" y="58533"/>
                  </a:cubicBezTo>
                  <a:lnTo>
                    <a:pt x="3805270" y="99736"/>
                  </a:lnTo>
                  <a:cubicBezTo>
                    <a:pt x="3846572" y="108704"/>
                    <a:pt x="3885345" y="157331"/>
                    <a:pt x="3852640" y="168423"/>
                  </a:cubicBezTo>
                  <a:cubicBezTo>
                    <a:pt x="3662305" y="225168"/>
                    <a:pt x="3521110" y="292253"/>
                    <a:pt x="3340943" y="360744"/>
                  </a:cubicBezTo>
                  <a:cubicBezTo>
                    <a:pt x="3307879" y="381646"/>
                    <a:pt x="3243681" y="425574"/>
                    <a:pt x="3212947" y="436602"/>
                  </a:cubicBezTo>
                  <a:cubicBezTo>
                    <a:pt x="3118058" y="459638"/>
                    <a:pt x="2933306" y="422867"/>
                    <a:pt x="2793493" y="469443"/>
                  </a:cubicBezTo>
                  <a:cubicBezTo>
                    <a:pt x="2375946" y="693107"/>
                    <a:pt x="1173247" y="1814836"/>
                    <a:pt x="707665" y="1778584"/>
                  </a:cubicBezTo>
                  <a:cubicBezTo>
                    <a:pt x="527436" y="1709673"/>
                    <a:pt x="156375" y="1179586"/>
                    <a:pt x="0" y="251933"/>
                  </a:cubicBezTo>
                  <a:lnTo>
                    <a:pt x="723568" y="410960"/>
                  </a:lnTo>
                  <a:cubicBezTo>
                    <a:pt x="765975" y="694556"/>
                    <a:pt x="887896" y="962250"/>
                    <a:pt x="906449" y="1110675"/>
                  </a:cubicBezTo>
                  <a:cubicBezTo>
                    <a:pt x="1285642" y="963121"/>
                    <a:pt x="2226306" y="411031"/>
                    <a:pt x="2601164" y="209450"/>
                  </a:cubicBezTo>
                  <a:cubicBezTo>
                    <a:pt x="2826145" y="18599"/>
                    <a:pt x="3014053" y="22756"/>
                    <a:pt x="3107886" y="44315"/>
                  </a:cubicBezTo>
                  <a:cubicBezTo>
                    <a:pt x="3172104" y="52270"/>
                    <a:pt x="3315915" y="-10491"/>
                    <a:pt x="3418711" y="1537"/>
                  </a:cubicBezTo>
                  <a:close/>
                </a:path>
              </a:pathLst>
            </a:cu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a:cs typeface="B Nazanin" panose="00000700000000000000" pitchFamily="2" charset="-78"/>
              </a:endParaRPr>
            </a:p>
          </p:txBody>
        </p:sp>
      </p:grpSp>
      <p:grpSp>
        <p:nvGrpSpPr>
          <p:cNvPr id="71" name="그룹 70">
            <a:extLst>
              <a:ext uri="{FF2B5EF4-FFF2-40B4-BE49-F238E27FC236}">
                <a16:creationId xmlns:a16="http://schemas.microsoft.com/office/drawing/2014/main" id="{006F54E1-CF14-4A3C-A980-2F4B71BE8EFC}"/>
              </a:ext>
            </a:extLst>
          </p:cNvPr>
          <p:cNvGrpSpPr/>
          <p:nvPr/>
        </p:nvGrpSpPr>
        <p:grpSpPr>
          <a:xfrm>
            <a:off x="2829480" y="3826325"/>
            <a:ext cx="1431845" cy="1026149"/>
            <a:chOff x="7197682" y="1988023"/>
            <a:chExt cx="3348000" cy="2399383"/>
          </a:xfrm>
          <a:solidFill>
            <a:schemeClr val="accent1"/>
          </a:solidFill>
        </p:grpSpPr>
        <p:sp>
          <p:nvSpPr>
            <p:cNvPr id="72" name="사각형: 둥근 모서리 71">
              <a:extLst>
                <a:ext uri="{FF2B5EF4-FFF2-40B4-BE49-F238E27FC236}">
                  <a16:creationId xmlns:a16="http://schemas.microsoft.com/office/drawing/2014/main" id="{78699D49-35ED-4FEA-98B5-C5F92C1923B6}"/>
                </a:ext>
              </a:extLst>
            </p:cNvPr>
            <p:cNvSpPr/>
            <p:nvPr/>
          </p:nvSpPr>
          <p:spPr>
            <a:xfrm>
              <a:off x="7197682" y="4232483"/>
              <a:ext cx="3348000" cy="154923"/>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a:cs typeface="B Nazanin" panose="00000700000000000000" pitchFamily="2" charset="-78"/>
              </a:endParaRPr>
            </a:p>
          </p:txBody>
        </p:sp>
        <p:grpSp>
          <p:nvGrpSpPr>
            <p:cNvPr id="73" name="그룹 72">
              <a:extLst>
                <a:ext uri="{FF2B5EF4-FFF2-40B4-BE49-F238E27FC236}">
                  <a16:creationId xmlns:a16="http://schemas.microsoft.com/office/drawing/2014/main" id="{9BAEA68D-AA67-4773-9D53-22D4E9EA1286}"/>
                </a:ext>
              </a:extLst>
            </p:cNvPr>
            <p:cNvGrpSpPr/>
            <p:nvPr/>
          </p:nvGrpSpPr>
          <p:grpSpPr>
            <a:xfrm>
              <a:off x="7222056" y="1988023"/>
              <a:ext cx="3299252" cy="2176495"/>
              <a:chOff x="6345690" y="2428150"/>
              <a:chExt cx="3299252" cy="2176495"/>
            </a:xfrm>
            <a:grpFill/>
          </p:grpSpPr>
          <p:sp>
            <p:nvSpPr>
              <p:cNvPr id="74" name="현 34">
                <a:extLst>
                  <a:ext uri="{FF2B5EF4-FFF2-40B4-BE49-F238E27FC236}">
                    <a16:creationId xmlns:a16="http://schemas.microsoft.com/office/drawing/2014/main" id="{B1A79E1A-51C0-4D71-9220-58F796AA0381}"/>
                  </a:ext>
                </a:extLst>
              </p:cNvPr>
              <p:cNvSpPr/>
              <p:nvPr/>
            </p:nvSpPr>
            <p:spPr>
              <a:xfrm>
                <a:off x="6345690" y="2796201"/>
                <a:ext cx="3299252" cy="1808444"/>
              </a:xfrm>
              <a:custGeom>
                <a:avLst/>
                <a:gdLst>
                  <a:gd name="connsiteX0" fmla="*/ 10326 w 3301582"/>
                  <a:gd name="connsiteY0" fmla="*/ 1835145 h 3301582"/>
                  <a:gd name="connsiteX1" fmla="*/ 772665 w 3301582"/>
                  <a:gd name="connsiteY1" fmla="*/ 252933 h 3301582"/>
                  <a:gd name="connsiteX2" fmla="*/ 2528955 w 3301582"/>
                  <a:gd name="connsiteY2" fmla="*/ 252957 h 3301582"/>
                  <a:gd name="connsiteX3" fmla="*/ 3291251 w 3301582"/>
                  <a:gd name="connsiteY3" fmla="*/ 1835189 h 3301582"/>
                  <a:gd name="connsiteX4" fmla="*/ 10326 w 3301582"/>
                  <a:gd name="connsiteY4" fmla="*/ 1835145 h 3301582"/>
                  <a:gd name="connsiteX0" fmla="*/ 7964 w 3299252"/>
                  <a:gd name="connsiteY0" fmla="*/ 1808400 h 1808444"/>
                  <a:gd name="connsiteX1" fmla="*/ 770303 w 3299252"/>
                  <a:gd name="connsiteY1" fmla="*/ 226188 h 1808444"/>
                  <a:gd name="connsiteX2" fmla="*/ 2526593 w 3299252"/>
                  <a:gd name="connsiteY2" fmla="*/ 226212 h 1808444"/>
                  <a:gd name="connsiteX3" fmla="*/ 3288889 w 3299252"/>
                  <a:gd name="connsiteY3" fmla="*/ 1808444 h 1808444"/>
                  <a:gd name="connsiteX4" fmla="*/ 7964 w 3299252"/>
                  <a:gd name="connsiteY4" fmla="*/ 1808400 h 18084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9252" h="1808444">
                    <a:moveTo>
                      <a:pt x="7964" y="1808400"/>
                    </a:moveTo>
                    <a:cubicBezTo>
                      <a:pt x="-62839" y="1178363"/>
                      <a:pt x="350532" y="489886"/>
                      <a:pt x="770303" y="226188"/>
                    </a:cubicBezTo>
                    <a:cubicBezTo>
                      <a:pt x="1190074" y="-37510"/>
                      <a:pt x="1989741" y="-111056"/>
                      <a:pt x="2526593" y="226212"/>
                    </a:cubicBezTo>
                    <a:cubicBezTo>
                      <a:pt x="3063445" y="563480"/>
                      <a:pt x="3359709" y="1178409"/>
                      <a:pt x="3288889" y="1808444"/>
                    </a:cubicBezTo>
                    <a:lnTo>
                      <a:pt x="7964" y="180840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a:cs typeface="B Nazanin" panose="00000700000000000000" pitchFamily="2" charset="-78"/>
                </a:endParaRPr>
              </a:p>
            </p:txBody>
          </p:sp>
          <p:sp>
            <p:nvSpPr>
              <p:cNvPr id="75" name="사각형: 둥근 모서리 74">
                <a:extLst>
                  <a:ext uri="{FF2B5EF4-FFF2-40B4-BE49-F238E27FC236}">
                    <a16:creationId xmlns:a16="http://schemas.microsoft.com/office/drawing/2014/main" id="{549DD3E8-0A60-42AB-8440-4485046EDCD8}"/>
                  </a:ext>
                </a:extLst>
              </p:cNvPr>
              <p:cNvSpPr/>
              <p:nvPr/>
            </p:nvSpPr>
            <p:spPr>
              <a:xfrm>
                <a:off x="7714357" y="2428150"/>
                <a:ext cx="559524" cy="256125"/>
              </a:xfrm>
              <a:prstGeom prst="roundRect">
                <a:avLst>
                  <a:gd name="adj" fmla="val 43334"/>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a:cs typeface="B Nazanin" panose="00000700000000000000" pitchFamily="2" charset="-78"/>
                </a:endParaRPr>
              </a:p>
            </p:txBody>
          </p:sp>
          <p:sp>
            <p:nvSpPr>
              <p:cNvPr id="76" name="직사각형 75">
                <a:extLst>
                  <a:ext uri="{FF2B5EF4-FFF2-40B4-BE49-F238E27FC236}">
                    <a16:creationId xmlns:a16="http://schemas.microsoft.com/office/drawing/2014/main" id="{E889415A-A22D-49B2-ACF9-429DBDE597C1}"/>
                  </a:ext>
                </a:extLst>
              </p:cNvPr>
              <p:cNvSpPr/>
              <p:nvPr/>
            </p:nvSpPr>
            <p:spPr>
              <a:xfrm>
                <a:off x="7848477" y="2593707"/>
                <a:ext cx="291285" cy="333361"/>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a:cs typeface="B Nazanin" panose="00000700000000000000" pitchFamily="2" charset="-78"/>
                </a:endParaRPr>
              </a:p>
            </p:txBody>
          </p:sp>
        </p:grpSp>
      </p:grpSp>
      <p:grpSp>
        <p:nvGrpSpPr>
          <p:cNvPr id="78" name="Group 33">
            <a:extLst>
              <a:ext uri="{FF2B5EF4-FFF2-40B4-BE49-F238E27FC236}">
                <a16:creationId xmlns:a16="http://schemas.microsoft.com/office/drawing/2014/main" id="{291BD72B-E287-48FD-9EEC-B5007A814112}"/>
              </a:ext>
            </a:extLst>
          </p:cNvPr>
          <p:cNvGrpSpPr/>
          <p:nvPr/>
        </p:nvGrpSpPr>
        <p:grpSpPr>
          <a:xfrm>
            <a:off x="732320" y="1504751"/>
            <a:ext cx="1350574" cy="2426412"/>
            <a:chOff x="913195" y="1629242"/>
            <a:chExt cx="2595911" cy="4663757"/>
          </a:xfrm>
          <a:effectLst>
            <a:outerShdw dist="12700" dir="4800000" algn="t" rotWithShape="0">
              <a:prstClr val="black">
                <a:alpha val="40000"/>
              </a:prstClr>
            </a:outerShdw>
          </a:effectLst>
        </p:grpSpPr>
        <p:sp>
          <p:nvSpPr>
            <p:cNvPr id="79" name="Freeform 34">
              <a:extLst>
                <a:ext uri="{FF2B5EF4-FFF2-40B4-BE49-F238E27FC236}">
                  <a16:creationId xmlns:a16="http://schemas.microsoft.com/office/drawing/2014/main" id="{F18277C8-7003-4899-86F6-88C7CB7A7E21}"/>
                </a:ext>
              </a:extLst>
            </p:cNvPr>
            <p:cNvSpPr/>
            <p:nvPr/>
          </p:nvSpPr>
          <p:spPr>
            <a:xfrm>
              <a:off x="913195" y="1629242"/>
              <a:ext cx="2595911" cy="4336160"/>
            </a:xfrm>
            <a:custGeom>
              <a:avLst/>
              <a:gdLst>
                <a:gd name="connsiteX0" fmla="*/ 1044054 w 2565779"/>
                <a:gd name="connsiteY0" fmla="*/ 1978926 h 4326341"/>
                <a:gd name="connsiteX1" fmla="*/ 723331 w 2565779"/>
                <a:gd name="connsiteY1" fmla="*/ 3009332 h 4326341"/>
                <a:gd name="connsiteX2" fmla="*/ 498143 w 2565779"/>
                <a:gd name="connsiteY2" fmla="*/ 2224585 h 4326341"/>
                <a:gd name="connsiteX3" fmla="*/ 0 w 2565779"/>
                <a:gd name="connsiteY3" fmla="*/ 696036 h 4326341"/>
                <a:gd name="connsiteX4" fmla="*/ 1194179 w 2565779"/>
                <a:gd name="connsiteY4" fmla="*/ 0 h 4326341"/>
                <a:gd name="connsiteX5" fmla="*/ 2388358 w 2565779"/>
                <a:gd name="connsiteY5" fmla="*/ 941696 h 4326341"/>
                <a:gd name="connsiteX6" fmla="*/ 2320119 w 2565779"/>
                <a:gd name="connsiteY6" fmla="*/ 1255594 h 4326341"/>
                <a:gd name="connsiteX7" fmla="*/ 2565779 w 2565779"/>
                <a:gd name="connsiteY7" fmla="*/ 1624084 h 4326341"/>
                <a:gd name="connsiteX8" fmla="*/ 2374711 w 2565779"/>
                <a:gd name="connsiteY8" fmla="*/ 1746914 h 4326341"/>
                <a:gd name="connsiteX9" fmla="*/ 2422478 w 2565779"/>
                <a:gd name="connsiteY9" fmla="*/ 1890215 h 4326341"/>
                <a:gd name="connsiteX10" fmla="*/ 2326943 w 2565779"/>
                <a:gd name="connsiteY10" fmla="*/ 1944806 h 4326341"/>
                <a:gd name="connsiteX11" fmla="*/ 2381534 w 2565779"/>
                <a:gd name="connsiteY11" fmla="*/ 2053988 h 4326341"/>
                <a:gd name="connsiteX12" fmla="*/ 2272352 w 2565779"/>
                <a:gd name="connsiteY12" fmla="*/ 2135875 h 4326341"/>
                <a:gd name="connsiteX13" fmla="*/ 2265528 w 2565779"/>
                <a:gd name="connsiteY13" fmla="*/ 2402006 h 4326341"/>
                <a:gd name="connsiteX14" fmla="*/ 1603612 w 2565779"/>
                <a:gd name="connsiteY14" fmla="*/ 2422478 h 4326341"/>
                <a:gd name="connsiteX15" fmla="*/ 1453487 w 2565779"/>
                <a:gd name="connsiteY15" fmla="*/ 3289111 h 4326341"/>
                <a:gd name="connsiteX16" fmla="*/ 696036 w 2565779"/>
                <a:gd name="connsiteY16" fmla="*/ 3678072 h 4326341"/>
                <a:gd name="connsiteX17" fmla="*/ 682388 w 2565779"/>
                <a:gd name="connsiteY17" fmla="*/ 4326341 h 4326341"/>
                <a:gd name="connsiteX0" fmla="*/ 1044054 w 2565779"/>
                <a:gd name="connsiteY0" fmla="*/ 1947969 h 4326341"/>
                <a:gd name="connsiteX1" fmla="*/ 723331 w 2565779"/>
                <a:gd name="connsiteY1" fmla="*/ 3009332 h 4326341"/>
                <a:gd name="connsiteX2" fmla="*/ 498143 w 2565779"/>
                <a:gd name="connsiteY2" fmla="*/ 2224585 h 4326341"/>
                <a:gd name="connsiteX3" fmla="*/ 0 w 2565779"/>
                <a:gd name="connsiteY3" fmla="*/ 696036 h 4326341"/>
                <a:gd name="connsiteX4" fmla="*/ 1194179 w 2565779"/>
                <a:gd name="connsiteY4" fmla="*/ 0 h 4326341"/>
                <a:gd name="connsiteX5" fmla="*/ 2388358 w 2565779"/>
                <a:gd name="connsiteY5" fmla="*/ 941696 h 4326341"/>
                <a:gd name="connsiteX6" fmla="*/ 2320119 w 2565779"/>
                <a:gd name="connsiteY6" fmla="*/ 1255594 h 4326341"/>
                <a:gd name="connsiteX7" fmla="*/ 2565779 w 2565779"/>
                <a:gd name="connsiteY7" fmla="*/ 1624084 h 4326341"/>
                <a:gd name="connsiteX8" fmla="*/ 2374711 w 2565779"/>
                <a:gd name="connsiteY8" fmla="*/ 1746914 h 4326341"/>
                <a:gd name="connsiteX9" fmla="*/ 2422478 w 2565779"/>
                <a:gd name="connsiteY9" fmla="*/ 1890215 h 4326341"/>
                <a:gd name="connsiteX10" fmla="*/ 2326943 w 2565779"/>
                <a:gd name="connsiteY10" fmla="*/ 1944806 h 4326341"/>
                <a:gd name="connsiteX11" fmla="*/ 2381534 w 2565779"/>
                <a:gd name="connsiteY11" fmla="*/ 2053988 h 4326341"/>
                <a:gd name="connsiteX12" fmla="*/ 2272352 w 2565779"/>
                <a:gd name="connsiteY12" fmla="*/ 2135875 h 4326341"/>
                <a:gd name="connsiteX13" fmla="*/ 2265528 w 2565779"/>
                <a:gd name="connsiteY13" fmla="*/ 2402006 h 4326341"/>
                <a:gd name="connsiteX14" fmla="*/ 1603612 w 2565779"/>
                <a:gd name="connsiteY14" fmla="*/ 2422478 h 4326341"/>
                <a:gd name="connsiteX15" fmla="*/ 1453487 w 2565779"/>
                <a:gd name="connsiteY15" fmla="*/ 3289111 h 4326341"/>
                <a:gd name="connsiteX16" fmla="*/ 696036 w 2565779"/>
                <a:gd name="connsiteY16" fmla="*/ 3678072 h 4326341"/>
                <a:gd name="connsiteX17" fmla="*/ 682388 w 2565779"/>
                <a:gd name="connsiteY17" fmla="*/ 4326341 h 4326341"/>
                <a:gd name="connsiteX0" fmla="*/ 1044054 w 2565779"/>
                <a:gd name="connsiteY0" fmla="*/ 1947969 h 4326341"/>
                <a:gd name="connsiteX1" fmla="*/ 723331 w 2565779"/>
                <a:gd name="connsiteY1" fmla="*/ 3009332 h 4326341"/>
                <a:gd name="connsiteX2" fmla="*/ 498143 w 2565779"/>
                <a:gd name="connsiteY2" fmla="*/ 2224585 h 4326341"/>
                <a:gd name="connsiteX3" fmla="*/ 0 w 2565779"/>
                <a:gd name="connsiteY3" fmla="*/ 696036 h 4326341"/>
                <a:gd name="connsiteX4" fmla="*/ 1194179 w 2565779"/>
                <a:gd name="connsiteY4" fmla="*/ 0 h 4326341"/>
                <a:gd name="connsiteX5" fmla="*/ 2388358 w 2565779"/>
                <a:gd name="connsiteY5" fmla="*/ 941696 h 4326341"/>
                <a:gd name="connsiteX6" fmla="*/ 2320119 w 2565779"/>
                <a:gd name="connsiteY6" fmla="*/ 1255594 h 4326341"/>
                <a:gd name="connsiteX7" fmla="*/ 2565779 w 2565779"/>
                <a:gd name="connsiteY7" fmla="*/ 1624084 h 4326341"/>
                <a:gd name="connsiteX8" fmla="*/ 2374711 w 2565779"/>
                <a:gd name="connsiteY8" fmla="*/ 1746914 h 4326341"/>
                <a:gd name="connsiteX9" fmla="*/ 2422478 w 2565779"/>
                <a:gd name="connsiteY9" fmla="*/ 1890215 h 4326341"/>
                <a:gd name="connsiteX10" fmla="*/ 2326943 w 2565779"/>
                <a:gd name="connsiteY10" fmla="*/ 1944806 h 4326341"/>
                <a:gd name="connsiteX11" fmla="*/ 2381534 w 2565779"/>
                <a:gd name="connsiteY11" fmla="*/ 2053988 h 4326341"/>
                <a:gd name="connsiteX12" fmla="*/ 2272352 w 2565779"/>
                <a:gd name="connsiteY12" fmla="*/ 2135875 h 4326341"/>
                <a:gd name="connsiteX13" fmla="*/ 2265528 w 2565779"/>
                <a:gd name="connsiteY13" fmla="*/ 2402006 h 4326341"/>
                <a:gd name="connsiteX14" fmla="*/ 1603612 w 2565779"/>
                <a:gd name="connsiteY14" fmla="*/ 2422478 h 4326341"/>
                <a:gd name="connsiteX15" fmla="*/ 1453487 w 2565779"/>
                <a:gd name="connsiteY15" fmla="*/ 3289111 h 4326341"/>
                <a:gd name="connsiteX16" fmla="*/ 696036 w 2565779"/>
                <a:gd name="connsiteY16" fmla="*/ 3678072 h 4326341"/>
                <a:gd name="connsiteX17" fmla="*/ 682388 w 2565779"/>
                <a:gd name="connsiteY17" fmla="*/ 4326341 h 4326341"/>
                <a:gd name="connsiteX0" fmla="*/ 1044054 w 2565779"/>
                <a:gd name="connsiteY0" fmla="*/ 1947969 h 4326341"/>
                <a:gd name="connsiteX1" fmla="*/ 723331 w 2565779"/>
                <a:gd name="connsiteY1" fmla="*/ 2992663 h 4326341"/>
                <a:gd name="connsiteX2" fmla="*/ 498143 w 2565779"/>
                <a:gd name="connsiteY2" fmla="*/ 2224585 h 4326341"/>
                <a:gd name="connsiteX3" fmla="*/ 0 w 2565779"/>
                <a:gd name="connsiteY3" fmla="*/ 696036 h 4326341"/>
                <a:gd name="connsiteX4" fmla="*/ 1194179 w 2565779"/>
                <a:gd name="connsiteY4" fmla="*/ 0 h 4326341"/>
                <a:gd name="connsiteX5" fmla="*/ 2388358 w 2565779"/>
                <a:gd name="connsiteY5" fmla="*/ 941696 h 4326341"/>
                <a:gd name="connsiteX6" fmla="*/ 2320119 w 2565779"/>
                <a:gd name="connsiteY6" fmla="*/ 1255594 h 4326341"/>
                <a:gd name="connsiteX7" fmla="*/ 2565779 w 2565779"/>
                <a:gd name="connsiteY7" fmla="*/ 1624084 h 4326341"/>
                <a:gd name="connsiteX8" fmla="*/ 2374711 w 2565779"/>
                <a:gd name="connsiteY8" fmla="*/ 1746914 h 4326341"/>
                <a:gd name="connsiteX9" fmla="*/ 2422478 w 2565779"/>
                <a:gd name="connsiteY9" fmla="*/ 1890215 h 4326341"/>
                <a:gd name="connsiteX10" fmla="*/ 2326943 w 2565779"/>
                <a:gd name="connsiteY10" fmla="*/ 1944806 h 4326341"/>
                <a:gd name="connsiteX11" fmla="*/ 2381534 w 2565779"/>
                <a:gd name="connsiteY11" fmla="*/ 2053988 h 4326341"/>
                <a:gd name="connsiteX12" fmla="*/ 2272352 w 2565779"/>
                <a:gd name="connsiteY12" fmla="*/ 2135875 h 4326341"/>
                <a:gd name="connsiteX13" fmla="*/ 2265528 w 2565779"/>
                <a:gd name="connsiteY13" fmla="*/ 2402006 h 4326341"/>
                <a:gd name="connsiteX14" fmla="*/ 1603612 w 2565779"/>
                <a:gd name="connsiteY14" fmla="*/ 2422478 h 4326341"/>
                <a:gd name="connsiteX15" fmla="*/ 1453487 w 2565779"/>
                <a:gd name="connsiteY15" fmla="*/ 3289111 h 4326341"/>
                <a:gd name="connsiteX16" fmla="*/ 696036 w 2565779"/>
                <a:gd name="connsiteY16" fmla="*/ 3678072 h 4326341"/>
                <a:gd name="connsiteX17" fmla="*/ 682388 w 2565779"/>
                <a:gd name="connsiteY17" fmla="*/ 4326341 h 4326341"/>
                <a:gd name="connsiteX0" fmla="*/ 1044054 w 2565779"/>
                <a:gd name="connsiteY0" fmla="*/ 1947969 h 4326341"/>
                <a:gd name="connsiteX1" fmla="*/ 723331 w 2565779"/>
                <a:gd name="connsiteY1" fmla="*/ 2985520 h 4326341"/>
                <a:gd name="connsiteX2" fmla="*/ 498143 w 2565779"/>
                <a:gd name="connsiteY2" fmla="*/ 2224585 h 4326341"/>
                <a:gd name="connsiteX3" fmla="*/ 0 w 2565779"/>
                <a:gd name="connsiteY3" fmla="*/ 696036 h 4326341"/>
                <a:gd name="connsiteX4" fmla="*/ 1194179 w 2565779"/>
                <a:gd name="connsiteY4" fmla="*/ 0 h 4326341"/>
                <a:gd name="connsiteX5" fmla="*/ 2388358 w 2565779"/>
                <a:gd name="connsiteY5" fmla="*/ 941696 h 4326341"/>
                <a:gd name="connsiteX6" fmla="*/ 2320119 w 2565779"/>
                <a:gd name="connsiteY6" fmla="*/ 1255594 h 4326341"/>
                <a:gd name="connsiteX7" fmla="*/ 2565779 w 2565779"/>
                <a:gd name="connsiteY7" fmla="*/ 1624084 h 4326341"/>
                <a:gd name="connsiteX8" fmla="*/ 2374711 w 2565779"/>
                <a:gd name="connsiteY8" fmla="*/ 1746914 h 4326341"/>
                <a:gd name="connsiteX9" fmla="*/ 2422478 w 2565779"/>
                <a:gd name="connsiteY9" fmla="*/ 1890215 h 4326341"/>
                <a:gd name="connsiteX10" fmla="*/ 2326943 w 2565779"/>
                <a:gd name="connsiteY10" fmla="*/ 1944806 h 4326341"/>
                <a:gd name="connsiteX11" fmla="*/ 2381534 w 2565779"/>
                <a:gd name="connsiteY11" fmla="*/ 2053988 h 4326341"/>
                <a:gd name="connsiteX12" fmla="*/ 2272352 w 2565779"/>
                <a:gd name="connsiteY12" fmla="*/ 2135875 h 4326341"/>
                <a:gd name="connsiteX13" fmla="*/ 2265528 w 2565779"/>
                <a:gd name="connsiteY13" fmla="*/ 2402006 h 4326341"/>
                <a:gd name="connsiteX14" fmla="*/ 1603612 w 2565779"/>
                <a:gd name="connsiteY14" fmla="*/ 2422478 h 4326341"/>
                <a:gd name="connsiteX15" fmla="*/ 1453487 w 2565779"/>
                <a:gd name="connsiteY15" fmla="*/ 3289111 h 4326341"/>
                <a:gd name="connsiteX16" fmla="*/ 696036 w 2565779"/>
                <a:gd name="connsiteY16" fmla="*/ 3678072 h 4326341"/>
                <a:gd name="connsiteX17" fmla="*/ 682388 w 2565779"/>
                <a:gd name="connsiteY17" fmla="*/ 4326341 h 4326341"/>
                <a:gd name="connsiteX0" fmla="*/ 1044054 w 2565779"/>
                <a:gd name="connsiteY0" fmla="*/ 1947969 h 4326341"/>
                <a:gd name="connsiteX1" fmla="*/ 723331 w 2565779"/>
                <a:gd name="connsiteY1" fmla="*/ 2985520 h 4326341"/>
                <a:gd name="connsiteX2" fmla="*/ 498143 w 2565779"/>
                <a:gd name="connsiteY2" fmla="*/ 2224585 h 4326341"/>
                <a:gd name="connsiteX3" fmla="*/ 0 w 2565779"/>
                <a:gd name="connsiteY3" fmla="*/ 696036 h 4326341"/>
                <a:gd name="connsiteX4" fmla="*/ 1194179 w 2565779"/>
                <a:gd name="connsiteY4" fmla="*/ 0 h 4326341"/>
                <a:gd name="connsiteX5" fmla="*/ 2388358 w 2565779"/>
                <a:gd name="connsiteY5" fmla="*/ 941696 h 4326341"/>
                <a:gd name="connsiteX6" fmla="*/ 2320119 w 2565779"/>
                <a:gd name="connsiteY6" fmla="*/ 1255594 h 4326341"/>
                <a:gd name="connsiteX7" fmla="*/ 2565779 w 2565779"/>
                <a:gd name="connsiteY7" fmla="*/ 1624084 h 4326341"/>
                <a:gd name="connsiteX8" fmla="*/ 2374711 w 2565779"/>
                <a:gd name="connsiteY8" fmla="*/ 1746914 h 4326341"/>
                <a:gd name="connsiteX9" fmla="*/ 2422478 w 2565779"/>
                <a:gd name="connsiteY9" fmla="*/ 1890215 h 4326341"/>
                <a:gd name="connsiteX10" fmla="*/ 2326943 w 2565779"/>
                <a:gd name="connsiteY10" fmla="*/ 1944806 h 4326341"/>
                <a:gd name="connsiteX11" fmla="*/ 2381534 w 2565779"/>
                <a:gd name="connsiteY11" fmla="*/ 2053988 h 4326341"/>
                <a:gd name="connsiteX12" fmla="*/ 2272352 w 2565779"/>
                <a:gd name="connsiteY12" fmla="*/ 2135875 h 4326341"/>
                <a:gd name="connsiteX13" fmla="*/ 2265528 w 2565779"/>
                <a:gd name="connsiteY13" fmla="*/ 2402006 h 4326341"/>
                <a:gd name="connsiteX14" fmla="*/ 1603612 w 2565779"/>
                <a:gd name="connsiteY14" fmla="*/ 2422478 h 4326341"/>
                <a:gd name="connsiteX15" fmla="*/ 1453487 w 2565779"/>
                <a:gd name="connsiteY15" fmla="*/ 3289111 h 4326341"/>
                <a:gd name="connsiteX16" fmla="*/ 696036 w 2565779"/>
                <a:gd name="connsiteY16" fmla="*/ 3678072 h 4326341"/>
                <a:gd name="connsiteX17" fmla="*/ 682388 w 2565779"/>
                <a:gd name="connsiteY17" fmla="*/ 4326341 h 4326341"/>
                <a:gd name="connsiteX0" fmla="*/ 1044054 w 2565779"/>
                <a:gd name="connsiteY0" fmla="*/ 1947969 h 4326341"/>
                <a:gd name="connsiteX1" fmla="*/ 723331 w 2565779"/>
                <a:gd name="connsiteY1" fmla="*/ 2985520 h 4326341"/>
                <a:gd name="connsiteX2" fmla="*/ 498143 w 2565779"/>
                <a:gd name="connsiteY2" fmla="*/ 2224585 h 4326341"/>
                <a:gd name="connsiteX3" fmla="*/ 0 w 2565779"/>
                <a:gd name="connsiteY3" fmla="*/ 696036 h 4326341"/>
                <a:gd name="connsiteX4" fmla="*/ 1194179 w 2565779"/>
                <a:gd name="connsiteY4" fmla="*/ 0 h 4326341"/>
                <a:gd name="connsiteX5" fmla="*/ 2388358 w 2565779"/>
                <a:gd name="connsiteY5" fmla="*/ 941696 h 4326341"/>
                <a:gd name="connsiteX6" fmla="*/ 2320119 w 2565779"/>
                <a:gd name="connsiteY6" fmla="*/ 1255594 h 4326341"/>
                <a:gd name="connsiteX7" fmla="*/ 2565779 w 2565779"/>
                <a:gd name="connsiteY7" fmla="*/ 1624084 h 4326341"/>
                <a:gd name="connsiteX8" fmla="*/ 2374711 w 2565779"/>
                <a:gd name="connsiteY8" fmla="*/ 1746914 h 4326341"/>
                <a:gd name="connsiteX9" fmla="*/ 2422478 w 2565779"/>
                <a:gd name="connsiteY9" fmla="*/ 1890215 h 4326341"/>
                <a:gd name="connsiteX10" fmla="*/ 2326943 w 2565779"/>
                <a:gd name="connsiteY10" fmla="*/ 1944806 h 4326341"/>
                <a:gd name="connsiteX11" fmla="*/ 2381534 w 2565779"/>
                <a:gd name="connsiteY11" fmla="*/ 2053988 h 4326341"/>
                <a:gd name="connsiteX12" fmla="*/ 2272352 w 2565779"/>
                <a:gd name="connsiteY12" fmla="*/ 2135875 h 4326341"/>
                <a:gd name="connsiteX13" fmla="*/ 2265528 w 2565779"/>
                <a:gd name="connsiteY13" fmla="*/ 2402006 h 4326341"/>
                <a:gd name="connsiteX14" fmla="*/ 1603612 w 2565779"/>
                <a:gd name="connsiteY14" fmla="*/ 2422478 h 4326341"/>
                <a:gd name="connsiteX15" fmla="*/ 1453487 w 2565779"/>
                <a:gd name="connsiteY15" fmla="*/ 3289111 h 4326341"/>
                <a:gd name="connsiteX16" fmla="*/ 696036 w 2565779"/>
                <a:gd name="connsiteY16" fmla="*/ 3678072 h 4326341"/>
                <a:gd name="connsiteX17" fmla="*/ 682388 w 2565779"/>
                <a:gd name="connsiteY17" fmla="*/ 4326341 h 4326341"/>
                <a:gd name="connsiteX0" fmla="*/ 1044054 w 2565779"/>
                <a:gd name="connsiteY0" fmla="*/ 1947969 h 4326341"/>
                <a:gd name="connsiteX1" fmla="*/ 689994 w 2565779"/>
                <a:gd name="connsiteY1" fmla="*/ 2990282 h 4326341"/>
                <a:gd name="connsiteX2" fmla="*/ 498143 w 2565779"/>
                <a:gd name="connsiteY2" fmla="*/ 2224585 h 4326341"/>
                <a:gd name="connsiteX3" fmla="*/ 0 w 2565779"/>
                <a:gd name="connsiteY3" fmla="*/ 696036 h 4326341"/>
                <a:gd name="connsiteX4" fmla="*/ 1194179 w 2565779"/>
                <a:gd name="connsiteY4" fmla="*/ 0 h 4326341"/>
                <a:gd name="connsiteX5" fmla="*/ 2388358 w 2565779"/>
                <a:gd name="connsiteY5" fmla="*/ 941696 h 4326341"/>
                <a:gd name="connsiteX6" fmla="*/ 2320119 w 2565779"/>
                <a:gd name="connsiteY6" fmla="*/ 1255594 h 4326341"/>
                <a:gd name="connsiteX7" fmla="*/ 2565779 w 2565779"/>
                <a:gd name="connsiteY7" fmla="*/ 1624084 h 4326341"/>
                <a:gd name="connsiteX8" fmla="*/ 2374711 w 2565779"/>
                <a:gd name="connsiteY8" fmla="*/ 1746914 h 4326341"/>
                <a:gd name="connsiteX9" fmla="*/ 2422478 w 2565779"/>
                <a:gd name="connsiteY9" fmla="*/ 1890215 h 4326341"/>
                <a:gd name="connsiteX10" fmla="*/ 2326943 w 2565779"/>
                <a:gd name="connsiteY10" fmla="*/ 1944806 h 4326341"/>
                <a:gd name="connsiteX11" fmla="*/ 2381534 w 2565779"/>
                <a:gd name="connsiteY11" fmla="*/ 2053988 h 4326341"/>
                <a:gd name="connsiteX12" fmla="*/ 2272352 w 2565779"/>
                <a:gd name="connsiteY12" fmla="*/ 2135875 h 4326341"/>
                <a:gd name="connsiteX13" fmla="*/ 2265528 w 2565779"/>
                <a:gd name="connsiteY13" fmla="*/ 2402006 h 4326341"/>
                <a:gd name="connsiteX14" fmla="*/ 1603612 w 2565779"/>
                <a:gd name="connsiteY14" fmla="*/ 2422478 h 4326341"/>
                <a:gd name="connsiteX15" fmla="*/ 1453487 w 2565779"/>
                <a:gd name="connsiteY15" fmla="*/ 3289111 h 4326341"/>
                <a:gd name="connsiteX16" fmla="*/ 696036 w 2565779"/>
                <a:gd name="connsiteY16" fmla="*/ 3678072 h 4326341"/>
                <a:gd name="connsiteX17" fmla="*/ 682388 w 2565779"/>
                <a:gd name="connsiteY17" fmla="*/ 4326341 h 4326341"/>
                <a:gd name="connsiteX0" fmla="*/ 1044054 w 2565779"/>
                <a:gd name="connsiteY0" fmla="*/ 1947969 h 4326341"/>
                <a:gd name="connsiteX1" fmla="*/ 689994 w 2565779"/>
                <a:gd name="connsiteY1" fmla="*/ 2990282 h 4326341"/>
                <a:gd name="connsiteX2" fmla="*/ 498143 w 2565779"/>
                <a:gd name="connsiteY2" fmla="*/ 2224585 h 4326341"/>
                <a:gd name="connsiteX3" fmla="*/ 0 w 2565779"/>
                <a:gd name="connsiteY3" fmla="*/ 696036 h 4326341"/>
                <a:gd name="connsiteX4" fmla="*/ 1194179 w 2565779"/>
                <a:gd name="connsiteY4" fmla="*/ 0 h 4326341"/>
                <a:gd name="connsiteX5" fmla="*/ 2388358 w 2565779"/>
                <a:gd name="connsiteY5" fmla="*/ 941696 h 4326341"/>
                <a:gd name="connsiteX6" fmla="*/ 2320119 w 2565779"/>
                <a:gd name="connsiteY6" fmla="*/ 1255594 h 4326341"/>
                <a:gd name="connsiteX7" fmla="*/ 2565779 w 2565779"/>
                <a:gd name="connsiteY7" fmla="*/ 1624084 h 4326341"/>
                <a:gd name="connsiteX8" fmla="*/ 2374711 w 2565779"/>
                <a:gd name="connsiteY8" fmla="*/ 1746914 h 4326341"/>
                <a:gd name="connsiteX9" fmla="*/ 2422478 w 2565779"/>
                <a:gd name="connsiteY9" fmla="*/ 1890215 h 4326341"/>
                <a:gd name="connsiteX10" fmla="*/ 2326943 w 2565779"/>
                <a:gd name="connsiteY10" fmla="*/ 1944806 h 4326341"/>
                <a:gd name="connsiteX11" fmla="*/ 2381534 w 2565779"/>
                <a:gd name="connsiteY11" fmla="*/ 2053988 h 4326341"/>
                <a:gd name="connsiteX12" fmla="*/ 2272352 w 2565779"/>
                <a:gd name="connsiteY12" fmla="*/ 2135875 h 4326341"/>
                <a:gd name="connsiteX13" fmla="*/ 2265528 w 2565779"/>
                <a:gd name="connsiteY13" fmla="*/ 2402006 h 4326341"/>
                <a:gd name="connsiteX14" fmla="*/ 1603612 w 2565779"/>
                <a:gd name="connsiteY14" fmla="*/ 2422478 h 4326341"/>
                <a:gd name="connsiteX15" fmla="*/ 1453487 w 2565779"/>
                <a:gd name="connsiteY15" fmla="*/ 3289111 h 4326341"/>
                <a:gd name="connsiteX16" fmla="*/ 696036 w 2565779"/>
                <a:gd name="connsiteY16" fmla="*/ 3678072 h 4326341"/>
                <a:gd name="connsiteX17" fmla="*/ 682388 w 2565779"/>
                <a:gd name="connsiteY17" fmla="*/ 4326341 h 4326341"/>
                <a:gd name="connsiteX0" fmla="*/ 1044054 w 2565779"/>
                <a:gd name="connsiteY0" fmla="*/ 1947969 h 4326341"/>
                <a:gd name="connsiteX1" fmla="*/ 689994 w 2565779"/>
                <a:gd name="connsiteY1" fmla="*/ 2990282 h 4326341"/>
                <a:gd name="connsiteX2" fmla="*/ 498143 w 2565779"/>
                <a:gd name="connsiteY2" fmla="*/ 2224585 h 4326341"/>
                <a:gd name="connsiteX3" fmla="*/ 0 w 2565779"/>
                <a:gd name="connsiteY3" fmla="*/ 696036 h 4326341"/>
                <a:gd name="connsiteX4" fmla="*/ 1194179 w 2565779"/>
                <a:gd name="connsiteY4" fmla="*/ 0 h 4326341"/>
                <a:gd name="connsiteX5" fmla="*/ 2388358 w 2565779"/>
                <a:gd name="connsiteY5" fmla="*/ 941696 h 4326341"/>
                <a:gd name="connsiteX6" fmla="*/ 2320119 w 2565779"/>
                <a:gd name="connsiteY6" fmla="*/ 1255594 h 4326341"/>
                <a:gd name="connsiteX7" fmla="*/ 2565779 w 2565779"/>
                <a:gd name="connsiteY7" fmla="*/ 1624084 h 4326341"/>
                <a:gd name="connsiteX8" fmla="*/ 2374711 w 2565779"/>
                <a:gd name="connsiteY8" fmla="*/ 1746914 h 4326341"/>
                <a:gd name="connsiteX9" fmla="*/ 2422478 w 2565779"/>
                <a:gd name="connsiteY9" fmla="*/ 1890215 h 4326341"/>
                <a:gd name="connsiteX10" fmla="*/ 2326943 w 2565779"/>
                <a:gd name="connsiteY10" fmla="*/ 1944806 h 4326341"/>
                <a:gd name="connsiteX11" fmla="*/ 2381534 w 2565779"/>
                <a:gd name="connsiteY11" fmla="*/ 2053988 h 4326341"/>
                <a:gd name="connsiteX12" fmla="*/ 2272352 w 2565779"/>
                <a:gd name="connsiteY12" fmla="*/ 2135875 h 4326341"/>
                <a:gd name="connsiteX13" fmla="*/ 2265528 w 2565779"/>
                <a:gd name="connsiteY13" fmla="*/ 2402006 h 4326341"/>
                <a:gd name="connsiteX14" fmla="*/ 1603612 w 2565779"/>
                <a:gd name="connsiteY14" fmla="*/ 2422478 h 4326341"/>
                <a:gd name="connsiteX15" fmla="*/ 1453487 w 2565779"/>
                <a:gd name="connsiteY15" fmla="*/ 3289111 h 4326341"/>
                <a:gd name="connsiteX16" fmla="*/ 696036 w 2565779"/>
                <a:gd name="connsiteY16" fmla="*/ 3678072 h 4326341"/>
                <a:gd name="connsiteX17" fmla="*/ 682388 w 2565779"/>
                <a:gd name="connsiteY17" fmla="*/ 4326341 h 4326341"/>
                <a:gd name="connsiteX0" fmla="*/ 1044054 w 2565779"/>
                <a:gd name="connsiteY0" fmla="*/ 1947969 h 4326341"/>
                <a:gd name="connsiteX1" fmla="*/ 689994 w 2565779"/>
                <a:gd name="connsiteY1" fmla="*/ 2990282 h 4326341"/>
                <a:gd name="connsiteX2" fmla="*/ 498143 w 2565779"/>
                <a:gd name="connsiteY2" fmla="*/ 2224585 h 4326341"/>
                <a:gd name="connsiteX3" fmla="*/ 0 w 2565779"/>
                <a:gd name="connsiteY3" fmla="*/ 696036 h 4326341"/>
                <a:gd name="connsiteX4" fmla="*/ 1194179 w 2565779"/>
                <a:gd name="connsiteY4" fmla="*/ 0 h 4326341"/>
                <a:gd name="connsiteX5" fmla="*/ 2388358 w 2565779"/>
                <a:gd name="connsiteY5" fmla="*/ 941696 h 4326341"/>
                <a:gd name="connsiteX6" fmla="*/ 2320119 w 2565779"/>
                <a:gd name="connsiteY6" fmla="*/ 1255594 h 4326341"/>
                <a:gd name="connsiteX7" fmla="*/ 2565779 w 2565779"/>
                <a:gd name="connsiteY7" fmla="*/ 1624084 h 4326341"/>
                <a:gd name="connsiteX8" fmla="*/ 2374711 w 2565779"/>
                <a:gd name="connsiteY8" fmla="*/ 1746914 h 4326341"/>
                <a:gd name="connsiteX9" fmla="*/ 2422478 w 2565779"/>
                <a:gd name="connsiteY9" fmla="*/ 1890215 h 4326341"/>
                <a:gd name="connsiteX10" fmla="*/ 2326943 w 2565779"/>
                <a:gd name="connsiteY10" fmla="*/ 1944806 h 4326341"/>
                <a:gd name="connsiteX11" fmla="*/ 2381534 w 2565779"/>
                <a:gd name="connsiteY11" fmla="*/ 2053988 h 4326341"/>
                <a:gd name="connsiteX12" fmla="*/ 2272352 w 2565779"/>
                <a:gd name="connsiteY12" fmla="*/ 2135875 h 4326341"/>
                <a:gd name="connsiteX13" fmla="*/ 2265528 w 2565779"/>
                <a:gd name="connsiteY13" fmla="*/ 2402006 h 4326341"/>
                <a:gd name="connsiteX14" fmla="*/ 1603612 w 2565779"/>
                <a:gd name="connsiteY14" fmla="*/ 2422478 h 4326341"/>
                <a:gd name="connsiteX15" fmla="*/ 1453487 w 2565779"/>
                <a:gd name="connsiteY15" fmla="*/ 3289111 h 4326341"/>
                <a:gd name="connsiteX16" fmla="*/ 696036 w 2565779"/>
                <a:gd name="connsiteY16" fmla="*/ 3678072 h 4326341"/>
                <a:gd name="connsiteX17" fmla="*/ 682388 w 2565779"/>
                <a:gd name="connsiteY17" fmla="*/ 4326341 h 4326341"/>
                <a:gd name="connsiteX0" fmla="*/ 1044054 w 2565779"/>
                <a:gd name="connsiteY0" fmla="*/ 1947969 h 4326341"/>
                <a:gd name="connsiteX1" fmla="*/ 689994 w 2565779"/>
                <a:gd name="connsiteY1" fmla="*/ 2990282 h 4326341"/>
                <a:gd name="connsiteX2" fmla="*/ 498143 w 2565779"/>
                <a:gd name="connsiteY2" fmla="*/ 2224585 h 4326341"/>
                <a:gd name="connsiteX3" fmla="*/ 0 w 2565779"/>
                <a:gd name="connsiteY3" fmla="*/ 696036 h 4326341"/>
                <a:gd name="connsiteX4" fmla="*/ 1194179 w 2565779"/>
                <a:gd name="connsiteY4" fmla="*/ 0 h 4326341"/>
                <a:gd name="connsiteX5" fmla="*/ 2388358 w 2565779"/>
                <a:gd name="connsiteY5" fmla="*/ 941696 h 4326341"/>
                <a:gd name="connsiteX6" fmla="*/ 2320119 w 2565779"/>
                <a:gd name="connsiteY6" fmla="*/ 1255594 h 4326341"/>
                <a:gd name="connsiteX7" fmla="*/ 2565779 w 2565779"/>
                <a:gd name="connsiteY7" fmla="*/ 1624084 h 4326341"/>
                <a:gd name="connsiteX8" fmla="*/ 2374711 w 2565779"/>
                <a:gd name="connsiteY8" fmla="*/ 1746914 h 4326341"/>
                <a:gd name="connsiteX9" fmla="*/ 2422478 w 2565779"/>
                <a:gd name="connsiteY9" fmla="*/ 1890215 h 4326341"/>
                <a:gd name="connsiteX10" fmla="*/ 2326943 w 2565779"/>
                <a:gd name="connsiteY10" fmla="*/ 1944806 h 4326341"/>
                <a:gd name="connsiteX11" fmla="*/ 2381534 w 2565779"/>
                <a:gd name="connsiteY11" fmla="*/ 2053988 h 4326341"/>
                <a:gd name="connsiteX12" fmla="*/ 2272352 w 2565779"/>
                <a:gd name="connsiteY12" fmla="*/ 2135875 h 4326341"/>
                <a:gd name="connsiteX13" fmla="*/ 2265528 w 2565779"/>
                <a:gd name="connsiteY13" fmla="*/ 2402006 h 4326341"/>
                <a:gd name="connsiteX14" fmla="*/ 1603612 w 2565779"/>
                <a:gd name="connsiteY14" fmla="*/ 2422478 h 4326341"/>
                <a:gd name="connsiteX15" fmla="*/ 1453487 w 2565779"/>
                <a:gd name="connsiteY15" fmla="*/ 3289111 h 4326341"/>
                <a:gd name="connsiteX16" fmla="*/ 696036 w 2565779"/>
                <a:gd name="connsiteY16" fmla="*/ 3678072 h 4326341"/>
                <a:gd name="connsiteX17" fmla="*/ 682388 w 2565779"/>
                <a:gd name="connsiteY17" fmla="*/ 4326341 h 4326341"/>
                <a:gd name="connsiteX0" fmla="*/ 1044054 w 2565779"/>
                <a:gd name="connsiteY0" fmla="*/ 1947969 h 4326341"/>
                <a:gd name="connsiteX1" fmla="*/ 689994 w 2565779"/>
                <a:gd name="connsiteY1" fmla="*/ 2990282 h 4326341"/>
                <a:gd name="connsiteX2" fmla="*/ 498143 w 2565779"/>
                <a:gd name="connsiteY2" fmla="*/ 2224585 h 4326341"/>
                <a:gd name="connsiteX3" fmla="*/ 0 w 2565779"/>
                <a:gd name="connsiteY3" fmla="*/ 696036 h 4326341"/>
                <a:gd name="connsiteX4" fmla="*/ 1194179 w 2565779"/>
                <a:gd name="connsiteY4" fmla="*/ 0 h 4326341"/>
                <a:gd name="connsiteX5" fmla="*/ 2388358 w 2565779"/>
                <a:gd name="connsiteY5" fmla="*/ 941696 h 4326341"/>
                <a:gd name="connsiteX6" fmla="*/ 2320119 w 2565779"/>
                <a:gd name="connsiteY6" fmla="*/ 1255594 h 4326341"/>
                <a:gd name="connsiteX7" fmla="*/ 2565779 w 2565779"/>
                <a:gd name="connsiteY7" fmla="*/ 1624084 h 4326341"/>
                <a:gd name="connsiteX8" fmla="*/ 2374711 w 2565779"/>
                <a:gd name="connsiteY8" fmla="*/ 1746914 h 4326341"/>
                <a:gd name="connsiteX9" fmla="*/ 2422478 w 2565779"/>
                <a:gd name="connsiteY9" fmla="*/ 1890215 h 4326341"/>
                <a:gd name="connsiteX10" fmla="*/ 2326943 w 2565779"/>
                <a:gd name="connsiteY10" fmla="*/ 1944806 h 4326341"/>
                <a:gd name="connsiteX11" fmla="*/ 2381534 w 2565779"/>
                <a:gd name="connsiteY11" fmla="*/ 2053988 h 4326341"/>
                <a:gd name="connsiteX12" fmla="*/ 2272352 w 2565779"/>
                <a:gd name="connsiteY12" fmla="*/ 2135875 h 4326341"/>
                <a:gd name="connsiteX13" fmla="*/ 2265528 w 2565779"/>
                <a:gd name="connsiteY13" fmla="*/ 2402006 h 4326341"/>
                <a:gd name="connsiteX14" fmla="*/ 1603612 w 2565779"/>
                <a:gd name="connsiteY14" fmla="*/ 2422478 h 4326341"/>
                <a:gd name="connsiteX15" fmla="*/ 1453487 w 2565779"/>
                <a:gd name="connsiteY15" fmla="*/ 3289111 h 4326341"/>
                <a:gd name="connsiteX16" fmla="*/ 696036 w 2565779"/>
                <a:gd name="connsiteY16" fmla="*/ 3678072 h 4326341"/>
                <a:gd name="connsiteX17" fmla="*/ 682388 w 2565779"/>
                <a:gd name="connsiteY17" fmla="*/ 4326341 h 4326341"/>
                <a:gd name="connsiteX0" fmla="*/ 1044054 w 2565779"/>
                <a:gd name="connsiteY0" fmla="*/ 1947969 h 4326341"/>
                <a:gd name="connsiteX1" fmla="*/ 689994 w 2565779"/>
                <a:gd name="connsiteY1" fmla="*/ 2990282 h 4326341"/>
                <a:gd name="connsiteX2" fmla="*/ 498143 w 2565779"/>
                <a:gd name="connsiteY2" fmla="*/ 2224585 h 4326341"/>
                <a:gd name="connsiteX3" fmla="*/ 0 w 2565779"/>
                <a:gd name="connsiteY3" fmla="*/ 696036 h 4326341"/>
                <a:gd name="connsiteX4" fmla="*/ 1194179 w 2565779"/>
                <a:gd name="connsiteY4" fmla="*/ 0 h 4326341"/>
                <a:gd name="connsiteX5" fmla="*/ 2388358 w 2565779"/>
                <a:gd name="connsiteY5" fmla="*/ 941696 h 4326341"/>
                <a:gd name="connsiteX6" fmla="*/ 2320119 w 2565779"/>
                <a:gd name="connsiteY6" fmla="*/ 1255594 h 4326341"/>
                <a:gd name="connsiteX7" fmla="*/ 2565779 w 2565779"/>
                <a:gd name="connsiteY7" fmla="*/ 1624084 h 4326341"/>
                <a:gd name="connsiteX8" fmla="*/ 2374711 w 2565779"/>
                <a:gd name="connsiteY8" fmla="*/ 1746914 h 4326341"/>
                <a:gd name="connsiteX9" fmla="*/ 2422478 w 2565779"/>
                <a:gd name="connsiteY9" fmla="*/ 1890215 h 4326341"/>
                <a:gd name="connsiteX10" fmla="*/ 2326943 w 2565779"/>
                <a:gd name="connsiteY10" fmla="*/ 1944806 h 4326341"/>
                <a:gd name="connsiteX11" fmla="*/ 2381534 w 2565779"/>
                <a:gd name="connsiteY11" fmla="*/ 2053988 h 4326341"/>
                <a:gd name="connsiteX12" fmla="*/ 2272352 w 2565779"/>
                <a:gd name="connsiteY12" fmla="*/ 2135875 h 4326341"/>
                <a:gd name="connsiteX13" fmla="*/ 2265528 w 2565779"/>
                <a:gd name="connsiteY13" fmla="*/ 2402006 h 4326341"/>
                <a:gd name="connsiteX14" fmla="*/ 1603612 w 2565779"/>
                <a:gd name="connsiteY14" fmla="*/ 2422478 h 4326341"/>
                <a:gd name="connsiteX15" fmla="*/ 1453487 w 2565779"/>
                <a:gd name="connsiteY15" fmla="*/ 3289111 h 4326341"/>
                <a:gd name="connsiteX16" fmla="*/ 696036 w 2565779"/>
                <a:gd name="connsiteY16" fmla="*/ 3678072 h 4326341"/>
                <a:gd name="connsiteX17" fmla="*/ 682388 w 2565779"/>
                <a:gd name="connsiteY17" fmla="*/ 4326341 h 4326341"/>
                <a:gd name="connsiteX0" fmla="*/ 1044054 w 2565779"/>
                <a:gd name="connsiteY0" fmla="*/ 1947969 h 4326341"/>
                <a:gd name="connsiteX1" fmla="*/ 689994 w 2565779"/>
                <a:gd name="connsiteY1" fmla="*/ 2990282 h 4326341"/>
                <a:gd name="connsiteX2" fmla="*/ 498143 w 2565779"/>
                <a:gd name="connsiteY2" fmla="*/ 2224585 h 4326341"/>
                <a:gd name="connsiteX3" fmla="*/ 0 w 2565779"/>
                <a:gd name="connsiteY3" fmla="*/ 696036 h 4326341"/>
                <a:gd name="connsiteX4" fmla="*/ 1194179 w 2565779"/>
                <a:gd name="connsiteY4" fmla="*/ 0 h 4326341"/>
                <a:gd name="connsiteX5" fmla="*/ 2388358 w 2565779"/>
                <a:gd name="connsiteY5" fmla="*/ 941696 h 4326341"/>
                <a:gd name="connsiteX6" fmla="*/ 2320119 w 2565779"/>
                <a:gd name="connsiteY6" fmla="*/ 1255594 h 4326341"/>
                <a:gd name="connsiteX7" fmla="*/ 2565779 w 2565779"/>
                <a:gd name="connsiteY7" fmla="*/ 1624084 h 4326341"/>
                <a:gd name="connsiteX8" fmla="*/ 2374711 w 2565779"/>
                <a:gd name="connsiteY8" fmla="*/ 1746914 h 4326341"/>
                <a:gd name="connsiteX9" fmla="*/ 2422478 w 2565779"/>
                <a:gd name="connsiteY9" fmla="*/ 1890215 h 4326341"/>
                <a:gd name="connsiteX10" fmla="*/ 2326943 w 2565779"/>
                <a:gd name="connsiteY10" fmla="*/ 1944806 h 4326341"/>
                <a:gd name="connsiteX11" fmla="*/ 2381534 w 2565779"/>
                <a:gd name="connsiteY11" fmla="*/ 2053988 h 4326341"/>
                <a:gd name="connsiteX12" fmla="*/ 2272352 w 2565779"/>
                <a:gd name="connsiteY12" fmla="*/ 2135875 h 4326341"/>
                <a:gd name="connsiteX13" fmla="*/ 2265528 w 2565779"/>
                <a:gd name="connsiteY13" fmla="*/ 2402006 h 4326341"/>
                <a:gd name="connsiteX14" fmla="*/ 1603612 w 2565779"/>
                <a:gd name="connsiteY14" fmla="*/ 2422478 h 4326341"/>
                <a:gd name="connsiteX15" fmla="*/ 1453487 w 2565779"/>
                <a:gd name="connsiteY15" fmla="*/ 3289111 h 4326341"/>
                <a:gd name="connsiteX16" fmla="*/ 696036 w 2565779"/>
                <a:gd name="connsiteY16" fmla="*/ 3678072 h 4326341"/>
                <a:gd name="connsiteX17" fmla="*/ 682388 w 2565779"/>
                <a:gd name="connsiteY17" fmla="*/ 4326341 h 4326341"/>
                <a:gd name="connsiteX0" fmla="*/ 1044054 w 2565779"/>
                <a:gd name="connsiteY0" fmla="*/ 1947969 h 4326341"/>
                <a:gd name="connsiteX1" fmla="*/ 689994 w 2565779"/>
                <a:gd name="connsiteY1" fmla="*/ 2990282 h 4326341"/>
                <a:gd name="connsiteX2" fmla="*/ 498143 w 2565779"/>
                <a:gd name="connsiteY2" fmla="*/ 2224585 h 4326341"/>
                <a:gd name="connsiteX3" fmla="*/ 0 w 2565779"/>
                <a:gd name="connsiteY3" fmla="*/ 696036 h 4326341"/>
                <a:gd name="connsiteX4" fmla="*/ 1194179 w 2565779"/>
                <a:gd name="connsiteY4" fmla="*/ 0 h 4326341"/>
                <a:gd name="connsiteX5" fmla="*/ 2388358 w 2565779"/>
                <a:gd name="connsiteY5" fmla="*/ 941696 h 4326341"/>
                <a:gd name="connsiteX6" fmla="*/ 2320119 w 2565779"/>
                <a:gd name="connsiteY6" fmla="*/ 1255594 h 4326341"/>
                <a:gd name="connsiteX7" fmla="*/ 2565779 w 2565779"/>
                <a:gd name="connsiteY7" fmla="*/ 1624084 h 4326341"/>
                <a:gd name="connsiteX8" fmla="*/ 2374711 w 2565779"/>
                <a:gd name="connsiteY8" fmla="*/ 1746914 h 4326341"/>
                <a:gd name="connsiteX9" fmla="*/ 2422478 w 2565779"/>
                <a:gd name="connsiteY9" fmla="*/ 1890215 h 4326341"/>
                <a:gd name="connsiteX10" fmla="*/ 2326943 w 2565779"/>
                <a:gd name="connsiteY10" fmla="*/ 1944806 h 4326341"/>
                <a:gd name="connsiteX11" fmla="*/ 2381534 w 2565779"/>
                <a:gd name="connsiteY11" fmla="*/ 2053988 h 4326341"/>
                <a:gd name="connsiteX12" fmla="*/ 2272352 w 2565779"/>
                <a:gd name="connsiteY12" fmla="*/ 2135875 h 4326341"/>
                <a:gd name="connsiteX13" fmla="*/ 2265528 w 2565779"/>
                <a:gd name="connsiteY13" fmla="*/ 2402006 h 4326341"/>
                <a:gd name="connsiteX14" fmla="*/ 1603612 w 2565779"/>
                <a:gd name="connsiteY14" fmla="*/ 2422478 h 4326341"/>
                <a:gd name="connsiteX15" fmla="*/ 1453487 w 2565779"/>
                <a:gd name="connsiteY15" fmla="*/ 3289111 h 4326341"/>
                <a:gd name="connsiteX16" fmla="*/ 696036 w 2565779"/>
                <a:gd name="connsiteY16" fmla="*/ 3678072 h 4326341"/>
                <a:gd name="connsiteX17" fmla="*/ 682388 w 2565779"/>
                <a:gd name="connsiteY17" fmla="*/ 4326341 h 4326341"/>
                <a:gd name="connsiteX0" fmla="*/ 1044054 w 2565779"/>
                <a:gd name="connsiteY0" fmla="*/ 1947969 h 4326341"/>
                <a:gd name="connsiteX1" fmla="*/ 689994 w 2565779"/>
                <a:gd name="connsiteY1" fmla="*/ 2990282 h 4326341"/>
                <a:gd name="connsiteX2" fmla="*/ 498143 w 2565779"/>
                <a:gd name="connsiteY2" fmla="*/ 2224585 h 4326341"/>
                <a:gd name="connsiteX3" fmla="*/ 0 w 2565779"/>
                <a:gd name="connsiteY3" fmla="*/ 696036 h 4326341"/>
                <a:gd name="connsiteX4" fmla="*/ 1194179 w 2565779"/>
                <a:gd name="connsiteY4" fmla="*/ 0 h 4326341"/>
                <a:gd name="connsiteX5" fmla="*/ 2388358 w 2565779"/>
                <a:gd name="connsiteY5" fmla="*/ 941696 h 4326341"/>
                <a:gd name="connsiteX6" fmla="*/ 2320119 w 2565779"/>
                <a:gd name="connsiteY6" fmla="*/ 1255594 h 4326341"/>
                <a:gd name="connsiteX7" fmla="*/ 2565779 w 2565779"/>
                <a:gd name="connsiteY7" fmla="*/ 1624084 h 4326341"/>
                <a:gd name="connsiteX8" fmla="*/ 2374711 w 2565779"/>
                <a:gd name="connsiteY8" fmla="*/ 1746914 h 4326341"/>
                <a:gd name="connsiteX9" fmla="*/ 2422478 w 2565779"/>
                <a:gd name="connsiteY9" fmla="*/ 1890215 h 4326341"/>
                <a:gd name="connsiteX10" fmla="*/ 2326943 w 2565779"/>
                <a:gd name="connsiteY10" fmla="*/ 1944806 h 4326341"/>
                <a:gd name="connsiteX11" fmla="*/ 2381534 w 2565779"/>
                <a:gd name="connsiteY11" fmla="*/ 2053988 h 4326341"/>
                <a:gd name="connsiteX12" fmla="*/ 2272352 w 2565779"/>
                <a:gd name="connsiteY12" fmla="*/ 2135875 h 4326341"/>
                <a:gd name="connsiteX13" fmla="*/ 2265528 w 2565779"/>
                <a:gd name="connsiteY13" fmla="*/ 2402006 h 4326341"/>
                <a:gd name="connsiteX14" fmla="*/ 1603612 w 2565779"/>
                <a:gd name="connsiteY14" fmla="*/ 2422478 h 4326341"/>
                <a:gd name="connsiteX15" fmla="*/ 1453487 w 2565779"/>
                <a:gd name="connsiteY15" fmla="*/ 3289111 h 4326341"/>
                <a:gd name="connsiteX16" fmla="*/ 696036 w 2565779"/>
                <a:gd name="connsiteY16" fmla="*/ 3678072 h 4326341"/>
                <a:gd name="connsiteX17" fmla="*/ 682388 w 2565779"/>
                <a:gd name="connsiteY17" fmla="*/ 4326341 h 4326341"/>
                <a:gd name="connsiteX0" fmla="*/ 1044054 w 2565779"/>
                <a:gd name="connsiteY0" fmla="*/ 1947969 h 4326341"/>
                <a:gd name="connsiteX1" fmla="*/ 689994 w 2565779"/>
                <a:gd name="connsiteY1" fmla="*/ 2990282 h 4326341"/>
                <a:gd name="connsiteX2" fmla="*/ 498143 w 2565779"/>
                <a:gd name="connsiteY2" fmla="*/ 2224585 h 4326341"/>
                <a:gd name="connsiteX3" fmla="*/ 0 w 2565779"/>
                <a:gd name="connsiteY3" fmla="*/ 696036 h 4326341"/>
                <a:gd name="connsiteX4" fmla="*/ 1194179 w 2565779"/>
                <a:gd name="connsiteY4" fmla="*/ 0 h 4326341"/>
                <a:gd name="connsiteX5" fmla="*/ 2388358 w 2565779"/>
                <a:gd name="connsiteY5" fmla="*/ 941696 h 4326341"/>
                <a:gd name="connsiteX6" fmla="*/ 2320119 w 2565779"/>
                <a:gd name="connsiteY6" fmla="*/ 1255594 h 4326341"/>
                <a:gd name="connsiteX7" fmla="*/ 2565779 w 2565779"/>
                <a:gd name="connsiteY7" fmla="*/ 1624084 h 4326341"/>
                <a:gd name="connsiteX8" fmla="*/ 2374711 w 2565779"/>
                <a:gd name="connsiteY8" fmla="*/ 1746914 h 4326341"/>
                <a:gd name="connsiteX9" fmla="*/ 2422478 w 2565779"/>
                <a:gd name="connsiteY9" fmla="*/ 1890215 h 4326341"/>
                <a:gd name="connsiteX10" fmla="*/ 2326943 w 2565779"/>
                <a:gd name="connsiteY10" fmla="*/ 1944806 h 4326341"/>
                <a:gd name="connsiteX11" fmla="*/ 2381534 w 2565779"/>
                <a:gd name="connsiteY11" fmla="*/ 2053988 h 4326341"/>
                <a:gd name="connsiteX12" fmla="*/ 2272352 w 2565779"/>
                <a:gd name="connsiteY12" fmla="*/ 2135875 h 4326341"/>
                <a:gd name="connsiteX13" fmla="*/ 2265528 w 2565779"/>
                <a:gd name="connsiteY13" fmla="*/ 2402006 h 4326341"/>
                <a:gd name="connsiteX14" fmla="*/ 1603612 w 2565779"/>
                <a:gd name="connsiteY14" fmla="*/ 2422478 h 4326341"/>
                <a:gd name="connsiteX15" fmla="*/ 1453487 w 2565779"/>
                <a:gd name="connsiteY15" fmla="*/ 3289111 h 4326341"/>
                <a:gd name="connsiteX16" fmla="*/ 696036 w 2565779"/>
                <a:gd name="connsiteY16" fmla="*/ 3678072 h 4326341"/>
                <a:gd name="connsiteX17" fmla="*/ 682388 w 2565779"/>
                <a:gd name="connsiteY17" fmla="*/ 4326341 h 4326341"/>
                <a:gd name="connsiteX0" fmla="*/ 1044054 w 2565779"/>
                <a:gd name="connsiteY0" fmla="*/ 1947969 h 4326341"/>
                <a:gd name="connsiteX1" fmla="*/ 689994 w 2565779"/>
                <a:gd name="connsiteY1" fmla="*/ 2990282 h 4326341"/>
                <a:gd name="connsiteX2" fmla="*/ 498143 w 2565779"/>
                <a:gd name="connsiteY2" fmla="*/ 2224585 h 4326341"/>
                <a:gd name="connsiteX3" fmla="*/ 0 w 2565779"/>
                <a:gd name="connsiteY3" fmla="*/ 696036 h 4326341"/>
                <a:gd name="connsiteX4" fmla="*/ 1194179 w 2565779"/>
                <a:gd name="connsiteY4" fmla="*/ 0 h 4326341"/>
                <a:gd name="connsiteX5" fmla="*/ 2388358 w 2565779"/>
                <a:gd name="connsiteY5" fmla="*/ 941696 h 4326341"/>
                <a:gd name="connsiteX6" fmla="*/ 2320119 w 2565779"/>
                <a:gd name="connsiteY6" fmla="*/ 1255594 h 4326341"/>
                <a:gd name="connsiteX7" fmla="*/ 2565779 w 2565779"/>
                <a:gd name="connsiteY7" fmla="*/ 1624084 h 4326341"/>
                <a:gd name="connsiteX8" fmla="*/ 2374711 w 2565779"/>
                <a:gd name="connsiteY8" fmla="*/ 1746914 h 4326341"/>
                <a:gd name="connsiteX9" fmla="*/ 2422478 w 2565779"/>
                <a:gd name="connsiteY9" fmla="*/ 1890215 h 4326341"/>
                <a:gd name="connsiteX10" fmla="*/ 2326943 w 2565779"/>
                <a:gd name="connsiteY10" fmla="*/ 1944806 h 4326341"/>
                <a:gd name="connsiteX11" fmla="*/ 2381534 w 2565779"/>
                <a:gd name="connsiteY11" fmla="*/ 2053988 h 4326341"/>
                <a:gd name="connsiteX12" fmla="*/ 2272352 w 2565779"/>
                <a:gd name="connsiteY12" fmla="*/ 2135875 h 4326341"/>
                <a:gd name="connsiteX13" fmla="*/ 2265528 w 2565779"/>
                <a:gd name="connsiteY13" fmla="*/ 2402006 h 4326341"/>
                <a:gd name="connsiteX14" fmla="*/ 1603612 w 2565779"/>
                <a:gd name="connsiteY14" fmla="*/ 2422478 h 4326341"/>
                <a:gd name="connsiteX15" fmla="*/ 1453487 w 2565779"/>
                <a:gd name="connsiteY15" fmla="*/ 3289111 h 4326341"/>
                <a:gd name="connsiteX16" fmla="*/ 696036 w 2565779"/>
                <a:gd name="connsiteY16" fmla="*/ 3678072 h 4326341"/>
                <a:gd name="connsiteX17" fmla="*/ 682388 w 2565779"/>
                <a:gd name="connsiteY17" fmla="*/ 4326341 h 4326341"/>
                <a:gd name="connsiteX0" fmla="*/ 1044054 w 2565779"/>
                <a:gd name="connsiteY0" fmla="*/ 1947969 h 4326341"/>
                <a:gd name="connsiteX1" fmla="*/ 689994 w 2565779"/>
                <a:gd name="connsiteY1" fmla="*/ 2990282 h 4326341"/>
                <a:gd name="connsiteX2" fmla="*/ 471949 w 2565779"/>
                <a:gd name="connsiteY2" fmla="*/ 2231729 h 4326341"/>
                <a:gd name="connsiteX3" fmla="*/ 0 w 2565779"/>
                <a:gd name="connsiteY3" fmla="*/ 696036 h 4326341"/>
                <a:gd name="connsiteX4" fmla="*/ 1194179 w 2565779"/>
                <a:gd name="connsiteY4" fmla="*/ 0 h 4326341"/>
                <a:gd name="connsiteX5" fmla="*/ 2388358 w 2565779"/>
                <a:gd name="connsiteY5" fmla="*/ 941696 h 4326341"/>
                <a:gd name="connsiteX6" fmla="*/ 2320119 w 2565779"/>
                <a:gd name="connsiteY6" fmla="*/ 1255594 h 4326341"/>
                <a:gd name="connsiteX7" fmla="*/ 2565779 w 2565779"/>
                <a:gd name="connsiteY7" fmla="*/ 1624084 h 4326341"/>
                <a:gd name="connsiteX8" fmla="*/ 2374711 w 2565779"/>
                <a:gd name="connsiteY8" fmla="*/ 1746914 h 4326341"/>
                <a:gd name="connsiteX9" fmla="*/ 2422478 w 2565779"/>
                <a:gd name="connsiteY9" fmla="*/ 1890215 h 4326341"/>
                <a:gd name="connsiteX10" fmla="*/ 2326943 w 2565779"/>
                <a:gd name="connsiteY10" fmla="*/ 1944806 h 4326341"/>
                <a:gd name="connsiteX11" fmla="*/ 2381534 w 2565779"/>
                <a:gd name="connsiteY11" fmla="*/ 2053988 h 4326341"/>
                <a:gd name="connsiteX12" fmla="*/ 2272352 w 2565779"/>
                <a:gd name="connsiteY12" fmla="*/ 2135875 h 4326341"/>
                <a:gd name="connsiteX13" fmla="*/ 2265528 w 2565779"/>
                <a:gd name="connsiteY13" fmla="*/ 2402006 h 4326341"/>
                <a:gd name="connsiteX14" fmla="*/ 1603612 w 2565779"/>
                <a:gd name="connsiteY14" fmla="*/ 2422478 h 4326341"/>
                <a:gd name="connsiteX15" fmla="*/ 1453487 w 2565779"/>
                <a:gd name="connsiteY15" fmla="*/ 3289111 h 4326341"/>
                <a:gd name="connsiteX16" fmla="*/ 696036 w 2565779"/>
                <a:gd name="connsiteY16" fmla="*/ 3678072 h 4326341"/>
                <a:gd name="connsiteX17" fmla="*/ 682388 w 2565779"/>
                <a:gd name="connsiteY17" fmla="*/ 4326341 h 4326341"/>
                <a:gd name="connsiteX0" fmla="*/ 1044054 w 2565779"/>
                <a:gd name="connsiteY0" fmla="*/ 1947969 h 4326341"/>
                <a:gd name="connsiteX1" fmla="*/ 689994 w 2565779"/>
                <a:gd name="connsiteY1" fmla="*/ 2990282 h 4326341"/>
                <a:gd name="connsiteX2" fmla="*/ 471949 w 2565779"/>
                <a:gd name="connsiteY2" fmla="*/ 2231729 h 4326341"/>
                <a:gd name="connsiteX3" fmla="*/ 0 w 2565779"/>
                <a:gd name="connsiteY3" fmla="*/ 696036 h 4326341"/>
                <a:gd name="connsiteX4" fmla="*/ 1194179 w 2565779"/>
                <a:gd name="connsiteY4" fmla="*/ 0 h 4326341"/>
                <a:gd name="connsiteX5" fmla="*/ 2388358 w 2565779"/>
                <a:gd name="connsiteY5" fmla="*/ 941696 h 4326341"/>
                <a:gd name="connsiteX6" fmla="*/ 2320119 w 2565779"/>
                <a:gd name="connsiteY6" fmla="*/ 1255594 h 4326341"/>
                <a:gd name="connsiteX7" fmla="*/ 2565779 w 2565779"/>
                <a:gd name="connsiteY7" fmla="*/ 1624084 h 4326341"/>
                <a:gd name="connsiteX8" fmla="*/ 2374711 w 2565779"/>
                <a:gd name="connsiteY8" fmla="*/ 1746914 h 4326341"/>
                <a:gd name="connsiteX9" fmla="*/ 2422478 w 2565779"/>
                <a:gd name="connsiteY9" fmla="*/ 1890215 h 4326341"/>
                <a:gd name="connsiteX10" fmla="*/ 2326943 w 2565779"/>
                <a:gd name="connsiteY10" fmla="*/ 1944806 h 4326341"/>
                <a:gd name="connsiteX11" fmla="*/ 2381534 w 2565779"/>
                <a:gd name="connsiteY11" fmla="*/ 2053988 h 4326341"/>
                <a:gd name="connsiteX12" fmla="*/ 2272352 w 2565779"/>
                <a:gd name="connsiteY12" fmla="*/ 2135875 h 4326341"/>
                <a:gd name="connsiteX13" fmla="*/ 2265528 w 2565779"/>
                <a:gd name="connsiteY13" fmla="*/ 2402006 h 4326341"/>
                <a:gd name="connsiteX14" fmla="*/ 1603612 w 2565779"/>
                <a:gd name="connsiteY14" fmla="*/ 2422478 h 4326341"/>
                <a:gd name="connsiteX15" fmla="*/ 1453487 w 2565779"/>
                <a:gd name="connsiteY15" fmla="*/ 3289111 h 4326341"/>
                <a:gd name="connsiteX16" fmla="*/ 696036 w 2565779"/>
                <a:gd name="connsiteY16" fmla="*/ 3678072 h 4326341"/>
                <a:gd name="connsiteX17" fmla="*/ 682388 w 2565779"/>
                <a:gd name="connsiteY17" fmla="*/ 4326341 h 4326341"/>
                <a:gd name="connsiteX0" fmla="*/ 1044054 w 2565779"/>
                <a:gd name="connsiteY0" fmla="*/ 1947969 h 4326341"/>
                <a:gd name="connsiteX1" fmla="*/ 689994 w 2565779"/>
                <a:gd name="connsiteY1" fmla="*/ 2990282 h 4326341"/>
                <a:gd name="connsiteX2" fmla="*/ 471949 w 2565779"/>
                <a:gd name="connsiteY2" fmla="*/ 2231729 h 4326341"/>
                <a:gd name="connsiteX3" fmla="*/ 0 w 2565779"/>
                <a:gd name="connsiteY3" fmla="*/ 696036 h 4326341"/>
                <a:gd name="connsiteX4" fmla="*/ 1194179 w 2565779"/>
                <a:gd name="connsiteY4" fmla="*/ 0 h 4326341"/>
                <a:gd name="connsiteX5" fmla="*/ 2388358 w 2565779"/>
                <a:gd name="connsiteY5" fmla="*/ 941696 h 4326341"/>
                <a:gd name="connsiteX6" fmla="*/ 2320119 w 2565779"/>
                <a:gd name="connsiteY6" fmla="*/ 1255594 h 4326341"/>
                <a:gd name="connsiteX7" fmla="*/ 2565779 w 2565779"/>
                <a:gd name="connsiteY7" fmla="*/ 1624084 h 4326341"/>
                <a:gd name="connsiteX8" fmla="*/ 2374711 w 2565779"/>
                <a:gd name="connsiteY8" fmla="*/ 1746914 h 4326341"/>
                <a:gd name="connsiteX9" fmla="*/ 2422478 w 2565779"/>
                <a:gd name="connsiteY9" fmla="*/ 1890215 h 4326341"/>
                <a:gd name="connsiteX10" fmla="*/ 2326943 w 2565779"/>
                <a:gd name="connsiteY10" fmla="*/ 1944806 h 4326341"/>
                <a:gd name="connsiteX11" fmla="*/ 2381534 w 2565779"/>
                <a:gd name="connsiteY11" fmla="*/ 2053988 h 4326341"/>
                <a:gd name="connsiteX12" fmla="*/ 2272352 w 2565779"/>
                <a:gd name="connsiteY12" fmla="*/ 2135875 h 4326341"/>
                <a:gd name="connsiteX13" fmla="*/ 2265528 w 2565779"/>
                <a:gd name="connsiteY13" fmla="*/ 2402006 h 4326341"/>
                <a:gd name="connsiteX14" fmla="*/ 1603612 w 2565779"/>
                <a:gd name="connsiteY14" fmla="*/ 2422478 h 4326341"/>
                <a:gd name="connsiteX15" fmla="*/ 1453487 w 2565779"/>
                <a:gd name="connsiteY15" fmla="*/ 3289111 h 4326341"/>
                <a:gd name="connsiteX16" fmla="*/ 696036 w 2565779"/>
                <a:gd name="connsiteY16" fmla="*/ 3678072 h 4326341"/>
                <a:gd name="connsiteX17" fmla="*/ 682388 w 2565779"/>
                <a:gd name="connsiteY17" fmla="*/ 4326341 h 4326341"/>
                <a:gd name="connsiteX0" fmla="*/ 1044054 w 2565779"/>
                <a:gd name="connsiteY0" fmla="*/ 1947969 h 4326341"/>
                <a:gd name="connsiteX1" fmla="*/ 689994 w 2565779"/>
                <a:gd name="connsiteY1" fmla="*/ 2990282 h 4326341"/>
                <a:gd name="connsiteX2" fmla="*/ 471949 w 2565779"/>
                <a:gd name="connsiteY2" fmla="*/ 2231729 h 4326341"/>
                <a:gd name="connsiteX3" fmla="*/ 0 w 2565779"/>
                <a:gd name="connsiteY3" fmla="*/ 696036 h 4326341"/>
                <a:gd name="connsiteX4" fmla="*/ 1194179 w 2565779"/>
                <a:gd name="connsiteY4" fmla="*/ 0 h 4326341"/>
                <a:gd name="connsiteX5" fmla="*/ 2388358 w 2565779"/>
                <a:gd name="connsiteY5" fmla="*/ 941696 h 4326341"/>
                <a:gd name="connsiteX6" fmla="*/ 2320119 w 2565779"/>
                <a:gd name="connsiteY6" fmla="*/ 1255594 h 4326341"/>
                <a:gd name="connsiteX7" fmla="*/ 2565779 w 2565779"/>
                <a:gd name="connsiteY7" fmla="*/ 1624084 h 4326341"/>
                <a:gd name="connsiteX8" fmla="*/ 2374711 w 2565779"/>
                <a:gd name="connsiteY8" fmla="*/ 1746914 h 4326341"/>
                <a:gd name="connsiteX9" fmla="*/ 2422478 w 2565779"/>
                <a:gd name="connsiteY9" fmla="*/ 1890215 h 4326341"/>
                <a:gd name="connsiteX10" fmla="*/ 2326943 w 2565779"/>
                <a:gd name="connsiteY10" fmla="*/ 1944806 h 4326341"/>
                <a:gd name="connsiteX11" fmla="*/ 2381534 w 2565779"/>
                <a:gd name="connsiteY11" fmla="*/ 2053988 h 4326341"/>
                <a:gd name="connsiteX12" fmla="*/ 2272352 w 2565779"/>
                <a:gd name="connsiteY12" fmla="*/ 2135875 h 4326341"/>
                <a:gd name="connsiteX13" fmla="*/ 2265528 w 2565779"/>
                <a:gd name="connsiteY13" fmla="*/ 2402006 h 4326341"/>
                <a:gd name="connsiteX14" fmla="*/ 1603612 w 2565779"/>
                <a:gd name="connsiteY14" fmla="*/ 2422478 h 4326341"/>
                <a:gd name="connsiteX15" fmla="*/ 1453487 w 2565779"/>
                <a:gd name="connsiteY15" fmla="*/ 3289111 h 4326341"/>
                <a:gd name="connsiteX16" fmla="*/ 696036 w 2565779"/>
                <a:gd name="connsiteY16" fmla="*/ 3678072 h 4326341"/>
                <a:gd name="connsiteX17" fmla="*/ 682388 w 2565779"/>
                <a:gd name="connsiteY17" fmla="*/ 4326341 h 4326341"/>
                <a:gd name="connsiteX0" fmla="*/ 1044054 w 2565779"/>
                <a:gd name="connsiteY0" fmla="*/ 1947969 h 4326341"/>
                <a:gd name="connsiteX1" fmla="*/ 682851 w 2565779"/>
                <a:gd name="connsiteY1" fmla="*/ 2985519 h 4326341"/>
                <a:gd name="connsiteX2" fmla="*/ 471949 w 2565779"/>
                <a:gd name="connsiteY2" fmla="*/ 2231729 h 4326341"/>
                <a:gd name="connsiteX3" fmla="*/ 0 w 2565779"/>
                <a:gd name="connsiteY3" fmla="*/ 696036 h 4326341"/>
                <a:gd name="connsiteX4" fmla="*/ 1194179 w 2565779"/>
                <a:gd name="connsiteY4" fmla="*/ 0 h 4326341"/>
                <a:gd name="connsiteX5" fmla="*/ 2388358 w 2565779"/>
                <a:gd name="connsiteY5" fmla="*/ 941696 h 4326341"/>
                <a:gd name="connsiteX6" fmla="*/ 2320119 w 2565779"/>
                <a:gd name="connsiteY6" fmla="*/ 1255594 h 4326341"/>
                <a:gd name="connsiteX7" fmla="*/ 2565779 w 2565779"/>
                <a:gd name="connsiteY7" fmla="*/ 1624084 h 4326341"/>
                <a:gd name="connsiteX8" fmla="*/ 2374711 w 2565779"/>
                <a:gd name="connsiteY8" fmla="*/ 1746914 h 4326341"/>
                <a:gd name="connsiteX9" fmla="*/ 2422478 w 2565779"/>
                <a:gd name="connsiteY9" fmla="*/ 1890215 h 4326341"/>
                <a:gd name="connsiteX10" fmla="*/ 2326943 w 2565779"/>
                <a:gd name="connsiteY10" fmla="*/ 1944806 h 4326341"/>
                <a:gd name="connsiteX11" fmla="*/ 2381534 w 2565779"/>
                <a:gd name="connsiteY11" fmla="*/ 2053988 h 4326341"/>
                <a:gd name="connsiteX12" fmla="*/ 2272352 w 2565779"/>
                <a:gd name="connsiteY12" fmla="*/ 2135875 h 4326341"/>
                <a:gd name="connsiteX13" fmla="*/ 2265528 w 2565779"/>
                <a:gd name="connsiteY13" fmla="*/ 2402006 h 4326341"/>
                <a:gd name="connsiteX14" fmla="*/ 1603612 w 2565779"/>
                <a:gd name="connsiteY14" fmla="*/ 2422478 h 4326341"/>
                <a:gd name="connsiteX15" fmla="*/ 1453487 w 2565779"/>
                <a:gd name="connsiteY15" fmla="*/ 3289111 h 4326341"/>
                <a:gd name="connsiteX16" fmla="*/ 696036 w 2565779"/>
                <a:gd name="connsiteY16" fmla="*/ 3678072 h 4326341"/>
                <a:gd name="connsiteX17" fmla="*/ 682388 w 2565779"/>
                <a:gd name="connsiteY17" fmla="*/ 4326341 h 4326341"/>
                <a:gd name="connsiteX0" fmla="*/ 1044054 w 2565779"/>
                <a:gd name="connsiteY0" fmla="*/ 1947969 h 4326341"/>
                <a:gd name="connsiteX1" fmla="*/ 682851 w 2565779"/>
                <a:gd name="connsiteY1" fmla="*/ 2985519 h 4326341"/>
                <a:gd name="connsiteX2" fmla="*/ 471949 w 2565779"/>
                <a:gd name="connsiteY2" fmla="*/ 2231729 h 4326341"/>
                <a:gd name="connsiteX3" fmla="*/ 0 w 2565779"/>
                <a:gd name="connsiteY3" fmla="*/ 696036 h 4326341"/>
                <a:gd name="connsiteX4" fmla="*/ 1194179 w 2565779"/>
                <a:gd name="connsiteY4" fmla="*/ 0 h 4326341"/>
                <a:gd name="connsiteX5" fmla="*/ 2388358 w 2565779"/>
                <a:gd name="connsiteY5" fmla="*/ 941696 h 4326341"/>
                <a:gd name="connsiteX6" fmla="*/ 2320119 w 2565779"/>
                <a:gd name="connsiteY6" fmla="*/ 1255594 h 4326341"/>
                <a:gd name="connsiteX7" fmla="*/ 2565779 w 2565779"/>
                <a:gd name="connsiteY7" fmla="*/ 1624084 h 4326341"/>
                <a:gd name="connsiteX8" fmla="*/ 2374711 w 2565779"/>
                <a:gd name="connsiteY8" fmla="*/ 1746914 h 4326341"/>
                <a:gd name="connsiteX9" fmla="*/ 2422478 w 2565779"/>
                <a:gd name="connsiteY9" fmla="*/ 1890215 h 4326341"/>
                <a:gd name="connsiteX10" fmla="*/ 2326943 w 2565779"/>
                <a:gd name="connsiteY10" fmla="*/ 1944806 h 4326341"/>
                <a:gd name="connsiteX11" fmla="*/ 2381534 w 2565779"/>
                <a:gd name="connsiteY11" fmla="*/ 2053988 h 4326341"/>
                <a:gd name="connsiteX12" fmla="*/ 2272352 w 2565779"/>
                <a:gd name="connsiteY12" fmla="*/ 2135875 h 4326341"/>
                <a:gd name="connsiteX13" fmla="*/ 2265528 w 2565779"/>
                <a:gd name="connsiteY13" fmla="*/ 2402006 h 4326341"/>
                <a:gd name="connsiteX14" fmla="*/ 1603612 w 2565779"/>
                <a:gd name="connsiteY14" fmla="*/ 2422478 h 4326341"/>
                <a:gd name="connsiteX15" fmla="*/ 1453487 w 2565779"/>
                <a:gd name="connsiteY15" fmla="*/ 3289111 h 4326341"/>
                <a:gd name="connsiteX16" fmla="*/ 696036 w 2565779"/>
                <a:gd name="connsiteY16" fmla="*/ 3678072 h 4326341"/>
                <a:gd name="connsiteX17" fmla="*/ 682388 w 2565779"/>
                <a:gd name="connsiteY17" fmla="*/ 4326341 h 4326341"/>
                <a:gd name="connsiteX0" fmla="*/ 1044054 w 2565779"/>
                <a:gd name="connsiteY0" fmla="*/ 1947969 h 4326341"/>
                <a:gd name="connsiteX1" fmla="*/ 682851 w 2565779"/>
                <a:gd name="connsiteY1" fmla="*/ 2985519 h 4326341"/>
                <a:gd name="connsiteX2" fmla="*/ 471949 w 2565779"/>
                <a:gd name="connsiteY2" fmla="*/ 2231729 h 4326341"/>
                <a:gd name="connsiteX3" fmla="*/ 0 w 2565779"/>
                <a:gd name="connsiteY3" fmla="*/ 696036 h 4326341"/>
                <a:gd name="connsiteX4" fmla="*/ 1194179 w 2565779"/>
                <a:gd name="connsiteY4" fmla="*/ 0 h 4326341"/>
                <a:gd name="connsiteX5" fmla="*/ 2388358 w 2565779"/>
                <a:gd name="connsiteY5" fmla="*/ 941696 h 4326341"/>
                <a:gd name="connsiteX6" fmla="*/ 2320119 w 2565779"/>
                <a:gd name="connsiteY6" fmla="*/ 1255594 h 4326341"/>
                <a:gd name="connsiteX7" fmla="*/ 2565779 w 2565779"/>
                <a:gd name="connsiteY7" fmla="*/ 1624084 h 4326341"/>
                <a:gd name="connsiteX8" fmla="*/ 2374711 w 2565779"/>
                <a:gd name="connsiteY8" fmla="*/ 1746914 h 4326341"/>
                <a:gd name="connsiteX9" fmla="*/ 2422478 w 2565779"/>
                <a:gd name="connsiteY9" fmla="*/ 1890215 h 4326341"/>
                <a:gd name="connsiteX10" fmla="*/ 2326943 w 2565779"/>
                <a:gd name="connsiteY10" fmla="*/ 1944806 h 4326341"/>
                <a:gd name="connsiteX11" fmla="*/ 2381534 w 2565779"/>
                <a:gd name="connsiteY11" fmla="*/ 2053988 h 4326341"/>
                <a:gd name="connsiteX12" fmla="*/ 2272352 w 2565779"/>
                <a:gd name="connsiteY12" fmla="*/ 2135875 h 4326341"/>
                <a:gd name="connsiteX13" fmla="*/ 2265528 w 2565779"/>
                <a:gd name="connsiteY13" fmla="*/ 2402006 h 4326341"/>
                <a:gd name="connsiteX14" fmla="*/ 1603612 w 2565779"/>
                <a:gd name="connsiteY14" fmla="*/ 2422478 h 4326341"/>
                <a:gd name="connsiteX15" fmla="*/ 1453487 w 2565779"/>
                <a:gd name="connsiteY15" fmla="*/ 3289111 h 4326341"/>
                <a:gd name="connsiteX16" fmla="*/ 696036 w 2565779"/>
                <a:gd name="connsiteY16" fmla="*/ 3678072 h 4326341"/>
                <a:gd name="connsiteX17" fmla="*/ 682388 w 2565779"/>
                <a:gd name="connsiteY17" fmla="*/ 4326341 h 4326341"/>
                <a:gd name="connsiteX0" fmla="*/ 1044054 w 2565779"/>
                <a:gd name="connsiteY0" fmla="*/ 1947969 h 4326341"/>
                <a:gd name="connsiteX1" fmla="*/ 682851 w 2565779"/>
                <a:gd name="connsiteY1" fmla="*/ 2985519 h 4326341"/>
                <a:gd name="connsiteX2" fmla="*/ 471949 w 2565779"/>
                <a:gd name="connsiteY2" fmla="*/ 2231729 h 4326341"/>
                <a:gd name="connsiteX3" fmla="*/ 0 w 2565779"/>
                <a:gd name="connsiteY3" fmla="*/ 696036 h 4326341"/>
                <a:gd name="connsiteX4" fmla="*/ 1194179 w 2565779"/>
                <a:gd name="connsiteY4" fmla="*/ 0 h 4326341"/>
                <a:gd name="connsiteX5" fmla="*/ 2388358 w 2565779"/>
                <a:gd name="connsiteY5" fmla="*/ 941696 h 4326341"/>
                <a:gd name="connsiteX6" fmla="*/ 2320119 w 2565779"/>
                <a:gd name="connsiteY6" fmla="*/ 1255594 h 4326341"/>
                <a:gd name="connsiteX7" fmla="*/ 2565779 w 2565779"/>
                <a:gd name="connsiteY7" fmla="*/ 1624084 h 4326341"/>
                <a:gd name="connsiteX8" fmla="*/ 2374711 w 2565779"/>
                <a:gd name="connsiteY8" fmla="*/ 1746914 h 4326341"/>
                <a:gd name="connsiteX9" fmla="*/ 2422478 w 2565779"/>
                <a:gd name="connsiteY9" fmla="*/ 1890215 h 4326341"/>
                <a:gd name="connsiteX10" fmla="*/ 2326943 w 2565779"/>
                <a:gd name="connsiteY10" fmla="*/ 1944806 h 4326341"/>
                <a:gd name="connsiteX11" fmla="*/ 2381534 w 2565779"/>
                <a:gd name="connsiteY11" fmla="*/ 2053988 h 4326341"/>
                <a:gd name="connsiteX12" fmla="*/ 2272352 w 2565779"/>
                <a:gd name="connsiteY12" fmla="*/ 2135875 h 4326341"/>
                <a:gd name="connsiteX13" fmla="*/ 2265528 w 2565779"/>
                <a:gd name="connsiteY13" fmla="*/ 2402006 h 4326341"/>
                <a:gd name="connsiteX14" fmla="*/ 1603612 w 2565779"/>
                <a:gd name="connsiteY14" fmla="*/ 2422478 h 4326341"/>
                <a:gd name="connsiteX15" fmla="*/ 1453487 w 2565779"/>
                <a:gd name="connsiteY15" fmla="*/ 3289111 h 4326341"/>
                <a:gd name="connsiteX16" fmla="*/ 696036 w 2565779"/>
                <a:gd name="connsiteY16" fmla="*/ 3678072 h 4326341"/>
                <a:gd name="connsiteX17" fmla="*/ 682388 w 2565779"/>
                <a:gd name="connsiteY17" fmla="*/ 4326341 h 4326341"/>
                <a:gd name="connsiteX0" fmla="*/ 1044054 w 2565779"/>
                <a:gd name="connsiteY0" fmla="*/ 1947969 h 4326341"/>
                <a:gd name="connsiteX1" fmla="*/ 682851 w 2565779"/>
                <a:gd name="connsiteY1" fmla="*/ 2985519 h 4326341"/>
                <a:gd name="connsiteX2" fmla="*/ 471949 w 2565779"/>
                <a:gd name="connsiteY2" fmla="*/ 2231729 h 4326341"/>
                <a:gd name="connsiteX3" fmla="*/ 0 w 2565779"/>
                <a:gd name="connsiteY3" fmla="*/ 696036 h 4326341"/>
                <a:gd name="connsiteX4" fmla="*/ 1194179 w 2565779"/>
                <a:gd name="connsiteY4" fmla="*/ 0 h 4326341"/>
                <a:gd name="connsiteX5" fmla="*/ 2388358 w 2565779"/>
                <a:gd name="connsiteY5" fmla="*/ 941696 h 4326341"/>
                <a:gd name="connsiteX6" fmla="*/ 2320119 w 2565779"/>
                <a:gd name="connsiteY6" fmla="*/ 1255594 h 4326341"/>
                <a:gd name="connsiteX7" fmla="*/ 2565779 w 2565779"/>
                <a:gd name="connsiteY7" fmla="*/ 1624084 h 4326341"/>
                <a:gd name="connsiteX8" fmla="*/ 2374711 w 2565779"/>
                <a:gd name="connsiteY8" fmla="*/ 1746914 h 4326341"/>
                <a:gd name="connsiteX9" fmla="*/ 2422478 w 2565779"/>
                <a:gd name="connsiteY9" fmla="*/ 1890215 h 4326341"/>
                <a:gd name="connsiteX10" fmla="*/ 2326943 w 2565779"/>
                <a:gd name="connsiteY10" fmla="*/ 1944806 h 4326341"/>
                <a:gd name="connsiteX11" fmla="*/ 2381534 w 2565779"/>
                <a:gd name="connsiteY11" fmla="*/ 2053988 h 4326341"/>
                <a:gd name="connsiteX12" fmla="*/ 2272352 w 2565779"/>
                <a:gd name="connsiteY12" fmla="*/ 2135875 h 4326341"/>
                <a:gd name="connsiteX13" fmla="*/ 2265528 w 2565779"/>
                <a:gd name="connsiteY13" fmla="*/ 2402006 h 4326341"/>
                <a:gd name="connsiteX14" fmla="*/ 1603612 w 2565779"/>
                <a:gd name="connsiteY14" fmla="*/ 2422478 h 4326341"/>
                <a:gd name="connsiteX15" fmla="*/ 1453487 w 2565779"/>
                <a:gd name="connsiteY15" fmla="*/ 3289111 h 4326341"/>
                <a:gd name="connsiteX16" fmla="*/ 696036 w 2565779"/>
                <a:gd name="connsiteY16" fmla="*/ 3678072 h 4326341"/>
                <a:gd name="connsiteX17" fmla="*/ 682388 w 2565779"/>
                <a:gd name="connsiteY17" fmla="*/ 4326341 h 4326341"/>
                <a:gd name="connsiteX0" fmla="*/ 1044054 w 2565779"/>
                <a:gd name="connsiteY0" fmla="*/ 1947969 h 4326341"/>
                <a:gd name="connsiteX1" fmla="*/ 682851 w 2565779"/>
                <a:gd name="connsiteY1" fmla="*/ 2985519 h 4326341"/>
                <a:gd name="connsiteX2" fmla="*/ 471949 w 2565779"/>
                <a:gd name="connsiteY2" fmla="*/ 2231729 h 4326341"/>
                <a:gd name="connsiteX3" fmla="*/ 0 w 2565779"/>
                <a:gd name="connsiteY3" fmla="*/ 696036 h 4326341"/>
                <a:gd name="connsiteX4" fmla="*/ 1194179 w 2565779"/>
                <a:gd name="connsiteY4" fmla="*/ 0 h 4326341"/>
                <a:gd name="connsiteX5" fmla="*/ 2388358 w 2565779"/>
                <a:gd name="connsiteY5" fmla="*/ 941696 h 4326341"/>
                <a:gd name="connsiteX6" fmla="*/ 2320119 w 2565779"/>
                <a:gd name="connsiteY6" fmla="*/ 1255594 h 4326341"/>
                <a:gd name="connsiteX7" fmla="*/ 2565779 w 2565779"/>
                <a:gd name="connsiteY7" fmla="*/ 1624084 h 4326341"/>
                <a:gd name="connsiteX8" fmla="*/ 2374711 w 2565779"/>
                <a:gd name="connsiteY8" fmla="*/ 1746914 h 4326341"/>
                <a:gd name="connsiteX9" fmla="*/ 2422478 w 2565779"/>
                <a:gd name="connsiteY9" fmla="*/ 1890215 h 4326341"/>
                <a:gd name="connsiteX10" fmla="*/ 2326943 w 2565779"/>
                <a:gd name="connsiteY10" fmla="*/ 1944806 h 4326341"/>
                <a:gd name="connsiteX11" fmla="*/ 2381534 w 2565779"/>
                <a:gd name="connsiteY11" fmla="*/ 2053988 h 4326341"/>
                <a:gd name="connsiteX12" fmla="*/ 2272352 w 2565779"/>
                <a:gd name="connsiteY12" fmla="*/ 2135875 h 4326341"/>
                <a:gd name="connsiteX13" fmla="*/ 2265528 w 2565779"/>
                <a:gd name="connsiteY13" fmla="*/ 2402006 h 4326341"/>
                <a:gd name="connsiteX14" fmla="*/ 1603612 w 2565779"/>
                <a:gd name="connsiteY14" fmla="*/ 2422478 h 4326341"/>
                <a:gd name="connsiteX15" fmla="*/ 1453487 w 2565779"/>
                <a:gd name="connsiteY15" fmla="*/ 3289111 h 4326341"/>
                <a:gd name="connsiteX16" fmla="*/ 696036 w 2565779"/>
                <a:gd name="connsiteY16" fmla="*/ 3678072 h 4326341"/>
                <a:gd name="connsiteX17" fmla="*/ 682388 w 2565779"/>
                <a:gd name="connsiteY17" fmla="*/ 4326341 h 4326341"/>
                <a:gd name="connsiteX0" fmla="*/ 1044054 w 2565779"/>
                <a:gd name="connsiteY0" fmla="*/ 1947969 h 4326341"/>
                <a:gd name="connsiteX1" fmla="*/ 682851 w 2565779"/>
                <a:gd name="connsiteY1" fmla="*/ 2985519 h 4326341"/>
                <a:gd name="connsiteX2" fmla="*/ 471949 w 2565779"/>
                <a:gd name="connsiteY2" fmla="*/ 2231729 h 4326341"/>
                <a:gd name="connsiteX3" fmla="*/ 0 w 2565779"/>
                <a:gd name="connsiteY3" fmla="*/ 696036 h 4326341"/>
                <a:gd name="connsiteX4" fmla="*/ 1194179 w 2565779"/>
                <a:gd name="connsiteY4" fmla="*/ 0 h 4326341"/>
                <a:gd name="connsiteX5" fmla="*/ 2388358 w 2565779"/>
                <a:gd name="connsiteY5" fmla="*/ 941696 h 4326341"/>
                <a:gd name="connsiteX6" fmla="*/ 2320119 w 2565779"/>
                <a:gd name="connsiteY6" fmla="*/ 1255594 h 4326341"/>
                <a:gd name="connsiteX7" fmla="*/ 2565779 w 2565779"/>
                <a:gd name="connsiteY7" fmla="*/ 1624084 h 4326341"/>
                <a:gd name="connsiteX8" fmla="*/ 2374711 w 2565779"/>
                <a:gd name="connsiteY8" fmla="*/ 1746914 h 4326341"/>
                <a:gd name="connsiteX9" fmla="*/ 2422478 w 2565779"/>
                <a:gd name="connsiteY9" fmla="*/ 1890215 h 4326341"/>
                <a:gd name="connsiteX10" fmla="*/ 2326943 w 2565779"/>
                <a:gd name="connsiteY10" fmla="*/ 1944806 h 4326341"/>
                <a:gd name="connsiteX11" fmla="*/ 2381534 w 2565779"/>
                <a:gd name="connsiteY11" fmla="*/ 2053988 h 4326341"/>
                <a:gd name="connsiteX12" fmla="*/ 2272352 w 2565779"/>
                <a:gd name="connsiteY12" fmla="*/ 2135875 h 4326341"/>
                <a:gd name="connsiteX13" fmla="*/ 2265528 w 2565779"/>
                <a:gd name="connsiteY13" fmla="*/ 2402006 h 4326341"/>
                <a:gd name="connsiteX14" fmla="*/ 1603612 w 2565779"/>
                <a:gd name="connsiteY14" fmla="*/ 2422478 h 4326341"/>
                <a:gd name="connsiteX15" fmla="*/ 1453487 w 2565779"/>
                <a:gd name="connsiteY15" fmla="*/ 3289111 h 4326341"/>
                <a:gd name="connsiteX16" fmla="*/ 696036 w 2565779"/>
                <a:gd name="connsiteY16" fmla="*/ 3678072 h 4326341"/>
                <a:gd name="connsiteX17" fmla="*/ 682388 w 2565779"/>
                <a:gd name="connsiteY17" fmla="*/ 4326341 h 4326341"/>
                <a:gd name="connsiteX0" fmla="*/ 1044054 w 2565779"/>
                <a:gd name="connsiteY0" fmla="*/ 1947969 h 4326341"/>
                <a:gd name="connsiteX1" fmla="*/ 682851 w 2565779"/>
                <a:gd name="connsiteY1" fmla="*/ 2985519 h 4326341"/>
                <a:gd name="connsiteX2" fmla="*/ 471949 w 2565779"/>
                <a:gd name="connsiteY2" fmla="*/ 2231729 h 4326341"/>
                <a:gd name="connsiteX3" fmla="*/ 0 w 2565779"/>
                <a:gd name="connsiteY3" fmla="*/ 696036 h 4326341"/>
                <a:gd name="connsiteX4" fmla="*/ 1194179 w 2565779"/>
                <a:gd name="connsiteY4" fmla="*/ 0 h 4326341"/>
                <a:gd name="connsiteX5" fmla="*/ 2388358 w 2565779"/>
                <a:gd name="connsiteY5" fmla="*/ 941696 h 4326341"/>
                <a:gd name="connsiteX6" fmla="*/ 2320119 w 2565779"/>
                <a:gd name="connsiteY6" fmla="*/ 1255594 h 4326341"/>
                <a:gd name="connsiteX7" fmla="*/ 2565779 w 2565779"/>
                <a:gd name="connsiteY7" fmla="*/ 1624084 h 4326341"/>
                <a:gd name="connsiteX8" fmla="*/ 2374711 w 2565779"/>
                <a:gd name="connsiteY8" fmla="*/ 1746914 h 4326341"/>
                <a:gd name="connsiteX9" fmla="*/ 2422478 w 2565779"/>
                <a:gd name="connsiteY9" fmla="*/ 1890215 h 4326341"/>
                <a:gd name="connsiteX10" fmla="*/ 2326943 w 2565779"/>
                <a:gd name="connsiteY10" fmla="*/ 1944806 h 4326341"/>
                <a:gd name="connsiteX11" fmla="*/ 2381534 w 2565779"/>
                <a:gd name="connsiteY11" fmla="*/ 2053988 h 4326341"/>
                <a:gd name="connsiteX12" fmla="*/ 2272352 w 2565779"/>
                <a:gd name="connsiteY12" fmla="*/ 2135875 h 4326341"/>
                <a:gd name="connsiteX13" fmla="*/ 2265528 w 2565779"/>
                <a:gd name="connsiteY13" fmla="*/ 2402006 h 4326341"/>
                <a:gd name="connsiteX14" fmla="*/ 1603612 w 2565779"/>
                <a:gd name="connsiteY14" fmla="*/ 2422478 h 4326341"/>
                <a:gd name="connsiteX15" fmla="*/ 1453487 w 2565779"/>
                <a:gd name="connsiteY15" fmla="*/ 3289111 h 4326341"/>
                <a:gd name="connsiteX16" fmla="*/ 696036 w 2565779"/>
                <a:gd name="connsiteY16" fmla="*/ 3678072 h 4326341"/>
                <a:gd name="connsiteX17" fmla="*/ 682388 w 2565779"/>
                <a:gd name="connsiteY17" fmla="*/ 4326341 h 4326341"/>
                <a:gd name="connsiteX0" fmla="*/ 1044054 w 2565779"/>
                <a:gd name="connsiteY0" fmla="*/ 1947969 h 4326341"/>
                <a:gd name="connsiteX1" fmla="*/ 682851 w 2565779"/>
                <a:gd name="connsiteY1" fmla="*/ 2985519 h 4326341"/>
                <a:gd name="connsiteX2" fmla="*/ 471949 w 2565779"/>
                <a:gd name="connsiteY2" fmla="*/ 2231729 h 4326341"/>
                <a:gd name="connsiteX3" fmla="*/ 0 w 2565779"/>
                <a:gd name="connsiteY3" fmla="*/ 696036 h 4326341"/>
                <a:gd name="connsiteX4" fmla="*/ 1194179 w 2565779"/>
                <a:gd name="connsiteY4" fmla="*/ 0 h 4326341"/>
                <a:gd name="connsiteX5" fmla="*/ 2388358 w 2565779"/>
                <a:gd name="connsiteY5" fmla="*/ 941696 h 4326341"/>
                <a:gd name="connsiteX6" fmla="*/ 2320119 w 2565779"/>
                <a:gd name="connsiteY6" fmla="*/ 1255594 h 4326341"/>
                <a:gd name="connsiteX7" fmla="*/ 2565779 w 2565779"/>
                <a:gd name="connsiteY7" fmla="*/ 1624084 h 4326341"/>
                <a:gd name="connsiteX8" fmla="*/ 2374711 w 2565779"/>
                <a:gd name="connsiteY8" fmla="*/ 1746914 h 4326341"/>
                <a:gd name="connsiteX9" fmla="*/ 2422478 w 2565779"/>
                <a:gd name="connsiteY9" fmla="*/ 1890215 h 4326341"/>
                <a:gd name="connsiteX10" fmla="*/ 2326943 w 2565779"/>
                <a:gd name="connsiteY10" fmla="*/ 1944806 h 4326341"/>
                <a:gd name="connsiteX11" fmla="*/ 2381534 w 2565779"/>
                <a:gd name="connsiteY11" fmla="*/ 2053988 h 4326341"/>
                <a:gd name="connsiteX12" fmla="*/ 2272352 w 2565779"/>
                <a:gd name="connsiteY12" fmla="*/ 2135875 h 4326341"/>
                <a:gd name="connsiteX13" fmla="*/ 2265528 w 2565779"/>
                <a:gd name="connsiteY13" fmla="*/ 2402006 h 4326341"/>
                <a:gd name="connsiteX14" fmla="*/ 1603612 w 2565779"/>
                <a:gd name="connsiteY14" fmla="*/ 2422478 h 4326341"/>
                <a:gd name="connsiteX15" fmla="*/ 1453487 w 2565779"/>
                <a:gd name="connsiteY15" fmla="*/ 3289111 h 4326341"/>
                <a:gd name="connsiteX16" fmla="*/ 696036 w 2565779"/>
                <a:gd name="connsiteY16" fmla="*/ 3678072 h 4326341"/>
                <a:gd name="connsiteX17" fmla="*/ 682388 w 2565779"/>
                <a:gd name="connsiteY17" fmla="*/ 4326341 h 4326341"/>
                <a:gd name="connsiteX0" fmla="*/ 1044054 w 2565779"/>
                <a:gd name="connsiteY0" fmla="*/ 1947969 h 4326341"/>
                <a:gd name="connsiteX1" fmla="*/ 682851 w 2565779"/>
                <a:gd name="connsiteY1" fmla="*/ 2985519 h 4326341"/>
                <a:gd name="connsiteX2" fmla="*/ 471949 w 2565779"/>
                <a:gd name="connsiteY2" fmla="*/ 2231729 h 4326341"/>
                <a:gd name="connsiteX3" fmla="*/ 0 w 2565779"/>
                <a:gd name="connsiteY3" fmla="*/ 696036 h 4326341"/>
                <a:gd name="connsiteX4" fmla="*/ 1194179 w 2565779"/>
                <a:gd name="connsiteY4" fmla="*/ 0 h 4326341"/>
                <a:gd name="connsiteX5" fmla="*/ 2388358 w 2565779"/>
                <a:gd name="connsiteY5" fmla="*/ 941696 h 4326341"/>
                <a:gd name="connsiteX6" fmla="*/ 2320119 w 2565779"/>
                <a:gd name="connsiteY6" fmla="*/ 1255594 h 4326341"/>
                <a:gd name="connsiteX7" fmla="*/ 2565779 w 2565779"/>
                <a:gd name="connsiteY7" fmla="*/ 1624084 h 4326341"/>
                <a:gd name="connsiteX8" fmla="*/ 2374711 w 2565779"/>
                <a:gd name="connsiteY8" fmla="*/ 1746914 h 4326341"/>
                <a:gd name="connsiteX9" fmla="*/ 2422478 w 2565779"/>
                <a:gd name="connsiteY9" fmla="*/ 1890215 h 4326341"/>
                <a:gd name="connsiteX10" fmla="*/ 2326943 w 2565779"/>
                <a:gd name="connsiteY10" fmla="*/ 1944806 h 4326341"/>
                <a:gd name="connsiteX11" fmla="*/ 2381534 w 2565779"/>
                <a:gd name="connsiteY11" fmla="*/ 2053988 h 4326341"/>
                <a:gd name="connsiteX12" fmla="*/ 2272352 w 2565779"/>
                <a:gd name="connsiteY12" fmla="*/ 2135875 h 4326341"/>
                <a:gd name="connsiteX13" fmla="*/ 2265528 w 2565779"/>
                <a:gd name="connsiteY13" fmla="*/ 2402006 h 4326341"/>
                <a:gd name="connsiteX14" fmla="*/ 1603612 w 2565779"/>
                <a:gd name="connsiteY14" fmla="*/ 2422478 h 4326341"/>
                <a:gd name="connsiteX15" fmla="*/ 1453487 w 2565779"/>
                <a:gd name="connsiteY15" fmla="*/ 3289111 h 4326341"/>
                <a:gd name="connsiteX16" fmla="*/ 696036 w 2565779"/>
                <a:gd name="connsiteY16" fmla="*/ 3678072 h 4326341"/>
                <a:gd name="connsiteX17" fmla="*/ 682388 w 2565779"/>
                <a:gd name="connsiteY17" fmla="*/ 4326341 h 4326341"/>
                <a:gd name="connsiteX0" fmla="*/ 1029767 w 2551492"/>
                <a:gd name="connsiteY0" fmla="*/ 1947969 h 4326341"/>
                <a:gd name="connsiteX1" fmla="*/ 668564 w 2551492"/>
                <a:gd name="connsiteY1" fmla="*/ 2985519 h 4326341"/>
                <a:gd name="connsiteX2" fmla="*/ 457662 w 2551492"/>
                <a:gd name="connsiteY2" fmla="*/ 2231729 h 4326341"/>
                <a:gd name="connsiteX3" fmla="*/ 0 w 2551492"/>
                <a:gd name="connsiteY3" fmla="*/ 715086 h 4326341"/>
                <a:gd name="connsiteX4" fmla="*/ 1179892 w 2551492"/>
                <a:gd name="connsiteY4" fmla="*/ 0 h 4326341"/>
                <a:gd name="connsiteX5" fmla="*/ 2374071 w 2551492"/>
                <a:gd name="connsiteY5" fmla="*/ 941696 h 4326341"/>
                <a:gd name="connsiteX6" fmla="*/ 2305832 w 2551492"/>
                <a:gd name="connsiteY6" fmla="*/ 1255594 h 4326341"/>
                <a:gd name="connsiteX7" fmla="*/ 2551492 w 2551492"/>
                <a:gd name="connsiteY7" fmla="*/ 1624084 h 4326341"/>
                <a:gd name="connsiteX8" fmla="*/ 2360424 w 2551492"/>
                <a:gd name="connsiteY8" fmla="*/ 1746914 h 4326341"/>
                <a:gd name="connsiteX9" fmla="*/ 2408191 w 2551492"/>
                <a:gd name="connsiteY9" fmla="*/ 1890215 h 4326341"/>
                <a:gd name="connsiteX10" fmla="*/ 2312656 w 2551492"/>
                <a:gd name="connsiteY10" fmla="*/ 1944806 h 4326341"/>
                <a:gd name="connsiteX11" fmla="*/ 2367247 w 2551492"/>
                <a:gd name="connsiteY11" fmla="*/ 2053988 h 4326341"/>
                <a:gd name="connsiteX12" fmla="*/ 2258065 w 2551492"/>
                <a:gd name="connsiteY12" fmla="*/ 2135875 h 4326341"/>
                <a:gd name="connsiteX13" fmla="*/ 2251241 w 2551492"/>
                <a:gd name="connsiteY13" fmla="*/ 2402006 h 4326341"/>
                <a:gd name="connsiteX14" fmla="*/ 1589325 w 2551492"/>
                <a:gd name="connsiteY14" fmla="*/ 2422478 h 4326341"/>
                <a:gd name="connsiteX15" fmla="*/ 1439200 w 2551492"/>
                <a:gd name="connsiteY15" fmla="*/ 3289111 h 4326341"/>
                <a:gd name="connsiteX16" fmla="*/ 681749 w 2551492"/>
                <a:gd name="connsiteY16" fmla="*/ 3678072 h 4326341"/>
                <a:gd name="connsiteX17" fmla="*/ 668101 w 2551492"/>
                <a:gd name="connsiteY17" fmla="*/ 4326341 h 4326341"/>
                <a:gd name="connsiteX0" fmla="*/ 1066556 w 2588281"/>
                <a:gd name="connsiteY0" fmla="*/ 1947969 h 4326341"/>
                <a:gd name="connsiteX1" fmla="*/ 705353 w 2588281"/>
                <a:gd name="connsiteY1" fmla="*/ 2985519 h 4326341"/>
                <a:gd name="connsiteX2" fmla="*/ 494451 w 2588281"/>
                <a:gd name="connsiteY2" fmla="*/ 2231729 h 4326341"/>
                <a:gd name="connsiteX3" fmla="*/ 36789 w 2588281"/>
                <a:gd name="connsiteY3" fmla="*/ 715086 h 4326341"/>
                <a:gd name="connsiteX4" fmla="*/ 1216681 w 2588281"/>
                <a:gd name="connsiteY4" fmla="*/ 0 h 4326341"/>
                <a:gd name="connsiteX5" fmla="*/ 2410860 w 2588281"/>
                <a:gd name="connsiteY5" fmla="*/ 941696 h 4326341"/>
                <a:gd name="connsiteX6" fmla="*/ 2342621 w 2588281"/>
                <a:gd name="connsiteY6" fmla="*/ 1255594 h 4326341"/>
                <a:gd name="connsiteX7" fmla="*/ 2588281 w 2588281"/>
                <a:gd name="connsiteY7" fmla="*/ 1624084 h 4326341"/>
                <a:gd name="connsiteX8" fmla="*/ 2397213 w 2588281"/>
                <a:gd name="connsiteY8" fmla="*/ 1746914 h 4326341"/>
                <a:gd name="connsiteX9" fmla="*/ 2444980 w 2588281"/>
                <a:gd name="connsiteY9" fmla="*/ 1890215 h 4326341"/>
                <a:gd name="connsiteX10" fmla="*/ 2349445 w 2588281"/>
                <a:gd name="connsiteY10" fmla="*/ 1944806 h 4326341"/>
                <a:gd name="connsiteX11" fmla="*/ 2404036 w 2588281"/>
                <a:gd name="connsiteY11" fmla="*/ 2053988 h 4326341"/>
                <a:gd name="connsiteX12" fmla="*/ 2294854 w 2588281"/>
                <a:gd name="connsiteY12" fmla="*/ 2135875 h 4326341"/>
                <a:gd name="connsiteX13" fmla="*/ 2288030 w 2588281"/>
                <a:gd name="connsiteY13" fmla="*/ 2402006 h 4326341"/>
                <a:gd name="connsiteX14" fmla="*/ 1626114 w 2588281"/>
                <a:gd name="connsiteY14" fmla="*/ 2422478 h 4326341"/>
                <a:gd name="connsiteX15" fmla="*/ 1475989 w 2588281"/>
                <a:gd name="connsiteY15" fmla="*/ 3289111 h 4326341"/>
                <a:gd name="connsiteX16" fmla="*/ 718538 w 2588281"/>
                <a:gd name="connsiteY16" fmla="*/ 3678072 h 4326341"/>
                <a:gd name="connsiteX17" fmla="*/ 704890 w 2588281"/>
                <a:gd name="connsiteY17" fmla="*/ 4326341 h 4326341"/>
                <a:gd name="connsiteX0" fmla="*/ 1079398 w 2601123"/>
                <a:gd name="connsiteY0" fmla="*/ 1947969 h 4326341"/>
                <a:gd name="connsiteX1" fmla="*/ 718195 w 2601123"/>
                <a:gd name="connsiteY1" fmla="*/ 2985519 h 4326341"/>
                <a:gd name="connsiteX2" fmla="*/ 507293 w 2601123"/>
                <a:gd name="connsiteY2" fmla="*/ 2231729 h 4326341"/>
                <a:gd name="connsiteX3" fmla="*/ 49631 w 2601123"/>
                <a:gd name="connsiteY3" fmla="*/ 715086 h 4326341"/>
                <a:gd name="connsiteX4" fmla="*/ 1229523 w 2601123"/>
                <a:gd name="connsiteY4" fmla="*/ 0 h 4326341"/>
                <a:gd name="connsiteX5" fmla="*/ 2423702 w 2601123"/>
                <a:gd name="connsiteY5" fmla="*/ 941696 h 4326341"/>
                <a:gd name="connsiteX6" fmla="*/ 2355463 w 2601123"/>
                <a:gd name="connsiteY6" fmla="*/ 1255594 h 4326341"/>
                <a:gd name="connsiteX7" fmla="*/ 2601123 w 2601123"/>
                <a:gd name="connsiteY7" fmla="*/ 1624084 h 4326341"/>
                <a:gd name="connsiteX8" fmla="*/ 2410055 w 2601123"/>
                <a:gd name="connsiteY8" fmla="*/ 1746914 h 4326341"/>
                <a:gd name="connsiteX9" fmla="*/ 2457822 w 2601123"/>
                <a:gd name="connsiteY9" fmla="*/ 1890215 h 4326341"/>
                <a:gd name="connsiteX10" fmla="*/ 2362287 w 2601123"/>
                <a:gd name="connsiteY10" fmla="*/ 1944806 h 4326341"/>
                <a:gd name="connsiteX11" fmla="*/ 2416878 w 2601123"/>
                <a:gd name="connsiteY11" fmla="*/ 2053988 h 4326341"/>
                <a:gd name="connsiteX12" fmla="*/ 2307696 w 2601123"/>
                <a:gd name="connsiteY12" fmla="*/ 2135875 h 4326341"/>
                <a:gd name="connsiteX13" fmla="*/ 2300872 w 2601123"/>
                <a:gd name="connsiteY13" fmla="*/ 2402006 h 4326341"/>
                <a:gd name="connsiteX14" fmla="*/ 1638956 w 2601123"/>
                <a:gd name="connsiteY14" fmla="*/ 2422478 h 4326341"/>
                <a:gd name="connsiteX15" fmla="*/ 1488831 w 2601123"/>
                <a:gd name="connsiteY15" fmla="*/ 3289111 h 4326341"/>
                <a:gd name="connsiteX16" fmla="*/ 731380 w 2601123"/>
                <a:gd name="connsiteY16" fmla="*/ 3678072 h 4326341"/>
                <a:gd name="connsiteX17" fmla="*/ 717732 w 2601123"/>
                <a:gd name="connsiteY17" fmla="*/ 4326341 h 4326341"/>
                <a:gd name="connsiteX0" fmla="*/ 1078811 w 2600536"/>
                <a:gd name="connsiteY0" fmla="*/ 1947969 h 4326341"/>
                <a:gd name="connsiteX1" fmla="*/ 717608 w 2600536"/>
                <a:gd name="connsiteY1" fmla="*/ 2985519 h 4326341"/>
                <a:gd name="connsiteX2" fmla="*/ 516231 w 2600536"/>
                <a:gd name="connsiteY2" fmla="*/ 2217442 h 4326341"/>
                <a:gd name="connsiteX3" fmla="*/ 49044 w 2600536"/>
                <a:gd name="connsiteY3" fmla="*/ 715086 h 4326341"/>
                <a:gd name="connsiteX4" fmla="*/ 1228936 w 2600536"/>
                <a:gd name="connsiteY4" fmla="*/ 0 h 4326341"/>
                <a:gd name="connsiteX5" fmla="*/ 2423115 w 2600536"/>
                <a:gd name="connsiteY5" fmla="*/ 941696 h 4326341"/>
                <a:gd name="connsiteX6" fmla="*/ 2354876 w 2600536"/>
                <a:gd name="connsiteY6" fmla="*/ 1255594 h 4326341"/>
                <a:gd name="connsiteX7" fmla="*/ 2600536 w 2600536"/>
                <a:gd name="connsiteY7" fmla="*/ 1624084 h 4326341"/>
                <a:gd name="connsiteX8" fmla="*/ 2409468 w 2600536"/>
                <a:gd name="connsiteY8" fmla="*/ 1746914 h 4326341"/>
                <a:gd name="connsiteX9" fmla="*/ 2457235 w 2600536"/>
                <a:gd name="connsiteY9" fmla="*/ 1890215 h 4326341"/>
                <a:gd name="connsiteX10" fmla="*/ 2361700 w 2600536"/>
                <a:gd name="connsiteY10" fmla="*/ 1944806 h 4326341"/>
                <a:gd name="connsiteX11" fmla="*/ 2416291 w 2600536"/>
                <a:gd name="connsiteY11" fmla="*/ 2053988 h 4326341"/>
                <a:gd name="connsiteX12" fmla="*/ 2307109 w 2600536"/>
                <a:gd name="connsiteY12" fmla="*/ 2135875 h 4326341"/>
                <a:gd name="connsiteX13" fmla="*/ 2300285 w 2600536"/>
                <a:gd name="connsiteY13" fmla="*/ 2402006 h 4326341"/>
                <a:gd name="connsiteX14" fmla="*/ 1638369 w 2600536"/>
                <a:gd name="connsiteY14" fmla="*/ 2422478 h 4326341"/>
                <a:gd name="connsiteX15" fmla="*/ 1488244 w 2600536"/>
                <a:gd name="connsiteY15" fmla="*/ 3289111 h 4326341"/>
                <a:gd name="connsiteX16" fmla="*/ 730793 w 2600536"/>
                <a:gd name="connsiteY16" fmla="*/ 3678072 h 4326341"/>
                <a:gd name="connsiteX17" fmla="*/ 717145 w 2600536"/>
                <a:gd name="connsiteY17" fmla="*/ 4326341 h 4326341"/>
                <a:gd name="connsiteX0" fmla="*/ 1079547 w 2601272"/>
                <a:gd name="connsiteY0" fmla="*/ 1947969 h 4326341"/>
                <a:gd name="connsiteX1" fmla="*/ 718344 w 2601272"/>
                <a:gd name="connsiteY1" fmla="*/ 2985519 h 4326341"/>
                <a:gd name="connsiteX2" fmla="*/ 505060 w 2601272"/>
                <a:gd name="connsiteY2" fmla="*/ 2219823 h 4326341"/>
                <a:gd name="connsiteX3" fmla="*/ 49780 w 2601272"/>
                <a:gd name="connsiteY3" fmla="*/ 715086 h 4326341"/>
                <a:gd name="connsiteX4" fmla="*/ 1229672 w 2601272"/>
                <a:gd name="connsiteY4" fmla="*/ 0 h 4326341"/>
                <a:gd name="connsiteX5" fmla="*/ 2423851 w 2601272"/>
                <a:gd name="connsiteY5" fmla="*/ 941696 h 4326341"/>
                <a:gd name="connsiteX6" fmla="*/ 2355612 w 2601272"/>
                <a:gd name="connsiteY6" fmla="*/ 1255594 h 4326341"/>
                <a:gd name="connsiteX7" fmla="*/ 2601272 w 2601272"/>
                <a:gd name="connsiteY7" fmla="*/ 1624084 h 4326341"/>
                <a:gd name="connsiteX8" fmla="*/ 2410204 w 2601272"/>
                <a:gd name="connsiteY8" fmla="*/ 1746914 h 4326341"/>
                <a:gd name="connsiteX9" fmla="*/ 2457971 w 2601272"/>
                <a:gd name="connsiteY9" fmla="*/ 1890215 h 4326341"/>
                <a:gd name="connsiteX10" fmla="*/ 2362436 w 2601272"/>
                <a:gd name="connsiteY10" fmla="*/ 1944806 h 4326341"/>
                <a:gd name="connsiteX11" fmla="*/ 2417027 w 2601272"/>
                <a:gd name="connsiteY11" fmla="*/ 2053988 h 4326341"/>
                <a:gd name="connsiteX12" fmla="*/ 2307845 w 2601272"/>
                <a:gd name="connsiteY12" fmla="*/ 2135875 h 4326341"/>
                <a:gd name="connsiteX13" fmla="*/ 2301021 w 2601272"/>
                <a:gd name="connsiteY13" fmla="*/ 2402006 h 4326341"/>
                <a:gd name="connsiteX14" fmla="*/ 1639105 w 2601272"/>
                <a:gd name="connsiteY14" fmla="*/ 2422478 h 4326341"/>
                <a:gd name="connsiteX15" fmla="*/ 1488980 w 2601272"/>
                <a:gd name="connsiteY15" fmla="*/ 3289111 h 4326341"/>
                <a:gd name="connsiteX16" fmla="*/ 731529 w 2601272"/>
                <a:gd name="connsiteY16" fmla="*/ 3678072 h 4326341"/>
                <a:gd name="connsiteX17" fmla="*/ 717881 w 2601272"/>
                <a:gd name="connsiteY17" fmla="*/ 4326341 h 4326341"/>
                <a:gd name="connsiteX0" fmla="*/ 1076439 w 2598164"/>
                <a:gd name="connsiteY0" fmla="*/ 1947969 h 4326341"/>
                <a:gd name="connsiteX1" fmla="*/ 715236 w 2598164"/>
                <a:gd name="connsiteY1" fmla="*/ 2985519 h 4326341"/>
                <a:gd name="connsiteX2" fmla="*/ 501952 w 2598164"/>
                <a:gd name="connsiteY2" fmla="*/ 2219823 h 4326341"/>
                <a:gd name="connsiteX3" fmla="*/ 46672 w 2598164"/>
                <a:gd name="connsiteY3" fmla="*/ 715086 h 4326341"/>
                <a:gd name="connsiteX4" fmla="*/ 1226564 w 2598164"/>
                <a:gd name="connsiteY4" fmla="*/ 0 h 4326341"/>
                <a:gd name="connsiteX5" fmla="*/ 2420743 w 2598164"/>
                <a:gd name="connsiteY5" fmla="*/ 941696 h 4326341"/>
                <a:gd name="connsiteX6" fmla="*/ 2352504 w 2598164"/>
                <a:gd name="connsiteY6" fmla="*/ 1255594 h 4326341"/>
                <a:gd name="connsiteX7" fmla="*/ 2598164 w 2598164"/>
                <a:gd name="connsiteY7" fmla="*/ 1624084 h 4326341"/>
                <a:gd name="connsiteX8" fmla="*/ 2407096 w 2598164"/>
                <a:gd name="connsiteY8" fmla="*/ 1746914 h 4326341"/>
                <a:gd name="connsiteX9" fmla="*/ 2454863 w 2598164"/>
                <a:gd name="connsiteY9" fmla="*/ 1890215 h 4326341"/>
                <a:gd name="connsiteX10" fmla="*/ 2359328 w 2598164"/>
                <a:gd name="connsiteY10" fmla="*/ 1944806 h 4326341"/>
                <a:gd name="connsiteX11" fmla="*/ 2413919 w 2598164"/>
                <a:gd name="connsiteY11" fmla="*/ 2053988 h 4326341"/>
                <a:gd name="connsiteX12" fmla="*/ 2304737 w 2598164"/>
                <a:gd name="connsiteY12" fmla="*/ 2135875 h 4326341"/>
                <a:gd name="connsiteX13" fmla="*/ 2297913 w 2598164"/>
                <a:gd name="connsiteY13" fmla="*/ 2402006 h 4326341"/>
                <a:gd name="connsiteX14" fmla="*/ 1635997 w 2598164"/>
                <a:gd name="connsiteY14" fmla="*/ 2422478 h 4326341"/>
                <a:gd name="connsiteX15" fmla="*/ 1485872 w 2598164"/>
                <a:gd name="connsiteY15" fmla="*/ 3289111 h 4326341"/>
                <a:gd name="connsiteX16" fmla="*/ 728421 w 2598164"/>
                <a:gd name="connsiteY16" fmla="*/ 3678072 h 4326341"/>
                <a:gd name="connsiteX17" fmla="*/ 714773 w 2598164"/>
                <a:gd name="connsiteY17" fmla="*/ 4326341 h 4326341"/>
                <a:gd name="connsiteX0" fmla="*/ 1076439 w 2598164"/>
                <a:gd name="connsiteY0" fmla="*/ 1947969 h 4326341"/>
                <a:gd name="connsiteX1" fmla="*/ 715236 w 2598164"/>
                <a:gd name="connsiteY1" fmla="*/ 2985519 h 4326341"/>
                <a:gd name="connsiteX2" fmla="*/ 501952 w 2598164"/>
                <a:gd name="connsiteY2" fmla="*/ 2219823 h 4326341"/>
                <a:gd name="connsiteX3" fmla="*/ 46672 w 2598164"/>
                <a:gd name="connsiteY3" fmla="*/ 715086 h 4326341"/>
                <a:gd name="connsiteX4" fmla="*/ 1226564 w 2598164"/>
                <a:gd name="connsiteY4" fmla="*/ 0 h 4326341"/>
                <a:gd name="connsiteX5" fmla="*/ 2420743 w 2598164"/>
                <a:gd name="connsiteY5" fmla="*/ 941696 h 4326341"/>
                <a:gd name="connsiteX6" fmla="*/ 2352504 w 2598164"/>
                <a:gd name="connsiteY6" fmla="*/ 1255594 h 4326341"/>
                <a:gd name="connsiteX7" fmla="*/ 2598164 w 2598164"/>
                <a:gd name="connsiteY7" fmla="*/ 1624084 h 4326341"/>
                <a:gd name="connsiteX8" fmla="*/ 2407096 w 2598164"/>
                <a:gd name="connsiteY8" fmla="*/ 1746914 h 4326341"/>
                <a:gd name="connsiteX9" fmla="*/ 2454863 w 2598164"/>
                <a:gd name="connsiteY9" fmla="*/ 1890215 h 4326341"/>
                <a:gd name="connsiteX10" fmla="*/ 2359328 w 2598164"/>
                <a:gd name="connsiteY10" fmla="*/ 1944806 h 4326341"/>
                <a:gd name="connsiteX11" fmla="*/ 2413919 w 2598164"/>
                <a:gd name="connsiteY11" fmla="*/ 2053988 h 4326341"/>
                <a:gd name="connsiteX12" fmla="*/ 2304737 w 2598164"/>
                <a:gd name="connsiteY12" fmla="*/ 2135875 h 4326341"/>
                <a:gd name="connsiteX13" fmla="*/ 2297913 w 2598164"/>
                <a:gd name="connsiteY13" fmla="*/ 2402006 h 4326341"/>
                <a:gd name="connsiteX14" fmla="*/ 1635997 w 2598164"/>
                <a:gd name="connsiteY14" fmla="*/ 2422478 h 4326341"/>
                <a:gd name="connsiteX15" fmla="*/ 1485872 w 2598164"/>
                <a:gd name="connsiteY15" fmla="*/ 3289111 h 4326341"/>
                <a:gd name="connsiteX16" fmla="*/ 728421 w 2598164"/>
                <a:gd name="connsiteY16" fmla="*/ 3678072 h 4326341"/>
                <a:gd name="connsiteX17" fmla="*/ 714773 w 2598164"/>
                <a:gd name="connsiteY17" fmla="*/ 4326341 h 4326341"/>
                <a:gd name="connsiteX0" fmla="*/ 1081119 w 2602844"/>
                <a:gd name="connsiteY0" fmla="*/ 1947969 h 4326341"/>
                <a:gd name="connsiteX1" fmla="*/ 719916 w 2602844"/>
                <a:gd name="connsiteY1" fmla="*/ 2985519 h 4326341"/>
                <a:gd name="connsiteX2" fmla="*/ 506632 w 2602844"/>
                <a:gd name="connsiteY2" fmla="*/ 2219823 h 4326341"/>
                <a:gd name="connsiteX3" fmla="*/ 51352 w 2602844"/>
                <a:gd name="connsiteY3" fmla="*/ 715086 h 4326341"/>
                <a:gd name="connsiteX4" fmla="*/ 1231244 w 2602844"/>
                <a:gd name="connsiteY4" fmla="*/ 0 h 4326341"/>
                <a:gd name="connsiteX5" fmla="*/ 2425423 w 2602844"/>
                <a:gd name="connsiteY5" fmla="*/ 941696 h 4326341"/>
                <a:gd name="connsiteX6" fmla="*/ 2357184 w 2602844"/>
                <a:gd name="connsiteY6" fmla="*/ 1255594 h 4326341"/>
                <a:gd name="connsiteX7" fmla="*/ 2602844 w 2602844"/>
                <a:gd name="connsiteY7" fmla="*/ 1624084 h 4326341"/>
                <a:gd name="connsiteX8" fmla="*/ 2411776 w 2602844"/>
                <a:gd name="connsiteY8" fmla="*/ 1746914 h 4326341"/>
                <a:gd name="connsiteX9" fmla="*/ 2459543 w 2602844"/>
                <a:gd name="connsiteY9" fmla="*/ 1890215 h 4326341"/>
                <a:gd name="connsiteX10" fmla="*/ 2364008 w 2602844"/>
                <a:gd name="connsiteY10" fmla="*/ 1944806 h 4326341"/>
                <a:gd name="connsiteX11" fmla="*/ 2418599 w 2602844"/>
                <a:gd name="connsiteY11" fmla="*/ 2053988 h 4326341"/>
                <a:gd name="connsiteX12" fmla="*/ 2309417 w 2602844"/>
                <a:gd name="connsiteY12" fmla="*/ 2135875 h 4326341"/>
                <a:gd name="connsiteX13" fmla="*/ 2302593 w 2602844"/>
                <a:gd name="connsiteY13" fmla="*/ 2402006 h 4326341"/>
                <a:gd name="connsiteX14" fmla="*/ 1640677 w 2602844"/>
                <a:gd name="connsiteY14" fmla="*/ 2422478 h 4326341"/>
                <a:gd name="connsiteX15" fmla="*/ 1490552 w 2602844"/>
                <a:gd name="connsiteY15" fmla="*/ 3289111 h 4326341"/>
                <a:gd name="connsiteX16" fmla="*/ 733101 w 2602844"/>
                <a:gd name="connsiteY16" fmla="*/ 3678072 h 4326341"/>
                <a:gd name="connsiteX17" fmla="*/ 719453 w 2602844"/>
                <a:gd name="connsiteY17" fmla="*/ 4326341 h 4326341"/>
                <a:gd name="connsiteX0" fmla="*/ 1081119 w 2602844"/>
                <a:gd name="connsiteY0" fmla="*/ 1947969 h 4326341"/>
                <a:gd name="connsiteX1" fmla="*/ 719916 w 2602844"/>
                <a:gd name="connsiteY1" fmla="*/ 2985519 h 4326341"/>
                <a:gd name="connsiteX2" fmla="*/ 506632 w 2602844"/>
                <a:gd name="connsiteY2" fmla="*/ 2219823 h 4326341"/>
                <a:gd name="connsiteX3" fmla="*/ 51352 w 2602844"/>
                <a:gd name="connsiteY3" fmla="*/ 715086 h 4326341"/>
                <a:gd name="connsiteX4" fmla="*/ 1231244 w 2602844"/>
                <a:gd name="connsiteY4" fmla="*/ 0 h 4326341"/>
                <a:gd name="connsiteX5" fmla="*/ 2425423 w 2602844"/>
                <a:gd name="connsiteY5" fmla="*/ 941696 h 4326341"/>
                <a:gd name="connsiteX6" fmla="*/ 2357184 w 2602844"/>
                <a:gd name="connsiteY6" fmla="*/ 1255594 h 4326341"/>
                <a:gd name="connsiteX7" fmla="*/ 2602844 w 2602844"/>
                <a:gd name="connsiteY7" fmla="*/ 1624084 h 4326341"/>
                <a:gd name="connsiteX8" fmla="*/ 2411776 w 2602844"/>
                <a:gd name="connsiteY8" fmla="*/ 1746914 h 4326341"/>
                <a:gd name="connsiteX9" fmla="*/ 2459543 w 2602844"/>
                <a:gd name="connsiteY9" fmla="*/ 1890215 h 4326341"/>
                <a:gd name="connsiteX10" fmla="*/ 2364008 w 2602844"/>
                <a:gd name="connsiteY10" fmla="*/ 1944806 h 4326341"/>
                <a:gd name="connsiteX11" fmla="*/ 2418599 w 2602844"/>
                <a:gd name="connsiteY11" fmla="*/ 2053988 h 4326341"/>
                <a:gd name="connsiteX12" fmla="*/ 2309417 w 2602844"/>
                <a:gd name="connsiteY12" fmla="*/ 2135875 h 4326341"/>
                <a:gd name="connsiteX13" fmla="*/ 2302593 w 2602844"/>
                <a:gd name="connsiteY13" fmla="*/ 2402006 h 4326341"/>
                <a:gd name="connsiteX14" fmla="*/ 1640677 w 2602844"/>
                <a:gd name="connsiteY14" fmla="*/ 2422478 h 4326341"/>
                <a:gd name="connsiteX15" fmla="*/ 1490552 w 2602844"/>
                <a:gd name="connsiteY15" fmla="*/ 3289111 h 4326341"/>
                <a:gd name="connsiteX16" fmla="*/ 733101 w 2602844"/>
                <a:gd name="connsiteY16" fmla="*/ 3678072 h 4326341"/>
                <a:gd name="connsiteX17" fmla="*/ 719453 w 2602844"/>
                <a:gd name="connsiteY17" fmla="*/ 4326341 h 4326341"/>
                <a:gd name="connsiteX0" fmla="*/ 1081119 w 2602844"/>
                <a:gd name="connsiteY0" fmla="*/ 1957494 h 4335866"/>
                <a:gd name="connsiteX1" fmla="*/ 719916 w 2602844"/>
                <a:gd name="connsiteY1" fmla="*/ 2995044 h 4335866"/>
                <a:gd name="connsiteX2" fmla="*/ 506632 w 2602844"/>
                <a:gd name="connsiteY2" fmla="*/ 2229348 h 4335866"/>
                <a:gd name="connsiteX3" fmla="*/ 51352 w 2602844"/>
                <a:gd name="connsiteY3" fmla="*/ 724611 h 4335866"/>
                <a:gd name="connsiteX4" fmla="*/ 1231244 w 2602844"/>
                <a:gd name="connsiteY4" fmla="*/ 0 h 4335866"/>
                <a:gd name="connsiteX5" fmla="*/ 2425423 w 2602844"/>
                <a:gd name="connsiteY5" fmla="*/ 951221 h 4335866"/>
                <a:gd name="connsiteX6" fmla="*/ 2357184 w 2602844"/>
                <a:gd name="connsiteY6" fmla="*/ 1265119 h 4335866"/>
                <a:gd name="connsiteX7" fmla="*/ 2602844 w 2602844"/>
                <a:gd name="connsiteY7" fmla="*/ 1633609 h 4335866"/>
                <a:gd name="connsiteX8" fmla="*/ 2411776 w 2602844"/>
                <a:gd name="connsiteY8" fmla="*/ 1756439 h 4335866"/>
                <a:gd name="connsiteX9" fmla="*/ 2459543 w 2602844"/>
                <a:gd name="connsiteY9" fmla="*/ 1899740 h 4335866"/>
                <a:gd name="connsiteX10" fmla="*/ 2364008 w 2602844"/>
                <a:gd name="connsiteY10" fmla="*/ 1954331 h 4335866"/>
                <a:gd name="connsiteX11" fmla="*/ 2418599 w 2602844"/>
                <a:gd name="connsiteY11" fmla="*/ 2063513 h 4335866"/>
                <a:gd name="connsiteX12" fmla="*/ 2309417 w 2602844"/>
                <a:gd name="connsiteY12" fmla="*/ 2145400 h 4335866"/>
                <a:gd name="connsiteX13" fmla="*/ 2302593 w 2602844"/>
                <a:gd name="connsiteY13" fmla="*/ 2411531 h 4335866"/>
                <a:gd name="connsiteX14" fmla="*/ 1640677 w 2602844"/>
                <a:gd name="connsiteY14" fmla="*/ 2432003 h 4335866"/>
                <a:gd name="connsiteX15" fmla="*/ 1490552 w 2602844"/>
                <a:gd name="connsiteY15" fmla="*/ 3298636 h 4335866"/>
                <a:gd name="connsiteX16" fmla="*/ 733101 w 2602844"/>
                <a:gd name="connsiteY16" fmla="*/ 3687597 h 4335866"/>
                <a:gd name="connsiteX17" fmla="*/ 719453 w 2602844"/>
                <a:gd name="connsiteY17" fmla="*/ 4335866 h 4335866"/>
                <a:gd name="connsiteX0" fmla="*/ 1081119 w 2602844"/>
                <a:gd name="connsiteY0" fmla="*/ 1957788 h 4336160"/>
                <a:gd name="connsiteX1" fmla="*/ 719916 w 2602844"/>
                <a:gd name="connsiteY1" fmla="*/ 2995338 h 4336160"/>
                <a:gd name="connsiteX2" fmla="*/ 506632 w 2602844"/>
                <a:gd name="connsiteY2" fmla="*/ 2229642 h 4336160"/>
                <a:gd name="connsiteX3" fmla="*/ 51352 w 2602844"/>
                <a:gd name="connsiteY3" fmla="*/ 724905 h 4336160"/>
                <a:gd name="connsiteX4" fmla="*/ 1231244 w 2602844"/>
                <a:gd name="connsiteY4" fmla="*/ 294 h 4336160"/>
                <a:gd name="connsiteX5" fmla="*/ 2425423 w 2602844"/>
                <a:gd name="connsiteY5" fmla="*/ 951515 h 4336160"/>
                <a:gd name="connsiteX6" fmla="*/ 2357184 w 2602844"/>
                <a:gd name="connsiteY6" fmla="*/ 1265413 h 4336160"/>
                <a:gd name="connsiteX7" fmla="*/ 2602844 w 2602844"/>
                <a:gd name="connsiteY7" fmla="*/ 1633903 h 4336160"/>
                <a:gd name="connsiteX8" fmla="*/ 2411776 w 2602844"/>
                <a:gd name="connsiteY8" fmla="*/ 1756733 h 4336160"/>
                <a:gd name="connsiteX9" fmla="*/ 2459543 w 2602844"/>
                <a:gd name="connsiteY9" fmla="*/ 1900034 h 4336160"/>
                <a:gd name="connsiteX10" fmla="*/ 2364008 w 2602844"/>
                <a:gd name="connsiteY10" fmla="*/ 1954625 h 4336160"/>
                <a:gd name="connsiteX11" fmla="*/ 2418599 w 2602844"/>
                <a:gd name="connsiteY11" fmla="*/ 2063807 h 4336160"/>
                <a:gd name="connsiteX12" fmla="*/ 2309417 w 2602844"/>
                <a:gd name="connsiteY12" fmla="*/ 2145694 h 4336160"/>
                <a:gd name="connsiteX13" fmla="*/ 2302593 w 2602844"/>
                <a:gd name="connsiteY13" fmla="*/ 2411825 h 4336160"/>
                <a:gd name="connsiteX14" fmla="*/ 1640677 w 2602844"/>
                <a:gd name="connsiteY14" fmla="*/ 2432297 h 4336160"/>
                <a:gd name="connsiteX15" fmla="*/ 1490552 w 2602844"/>
                <a:gd name="connsiteY15" fmla="*/ 3298930 h 4336160"/>
                <a:gd name="connsiteX16" fmla="*/ 733101 w 2602844"/>
                <a:gd name="connsiteY16" fmla="*/ 3687891 h 4336160"/>
                <a:gd name="connsiteX17" fmla="*/ 719453 w 2602844"/>
                <a:gd name="connsiteY17" fmla="*/ 4336160 h 4336160"/>
                <a:gd name="connsiteX0" fmla="*/ 1081119 w 2602844"/>
                <a:gd name="connsiteY0" fmla="*/ 1957788 h 4336160"/>
                <a:gd name="connsiteX1" fmla="*/ 719916 w 2602844"/>
                <a:gd name="connsiteY1" fmla="*/ 2995338 h 4336160"/>
                <a:gd name="connsiteX2" fmla="*/ 506632 w 2602844"/>
                <a:gd name="connsiteY2" fmla="*/ 2229642 h 4336160"/>
                <a:gd name="connsiteX3" fmla="*/ 51352 w 2602844"/>
                <a:gd name="connsiteY3" fmla="*/ 724905 h 4336160"/>
                <a:gd name="connsiteX4" fmla="*/ 1231244 w 2602844"/>
                <a:gd name="connsiteY4" fmla="*/ 294 h 4336160"/>
                <a:gd name="connsiteX5" fmla="*/ 2425423 w 2602844"/>
                <a:gd name="connsiteY5" fmla="*/ 951515 h 4336160"/>
                <a:gd name="connsiteX6" fmla="*/ 2357184 w 2602844"/>
                <a:gd name="connsiteY6" fmla="*/ 1265413 h 4336160"/>
                <a:gd name="connsiteX7" fmla="*/ 2602844 w 2602844"/>
                <a:gd name="connsiteY7" fmla="*/ 1633903 h 4336160"/>
                <a:gd name="connsiteX8" fmla="*/ 2411776 w 2602844"/>
                <a:gd name="connsiteY8" fmla="*/ 1756733 h 4336160"/>
                <a:gd name="connsiteX9" fmla="*/ 2459543 w 2602844"/>
                <a:gd name="connsiteY9" fmla="*/ 1900034 h 4336160"/>
                <a:gd name="connsiteX10" fmla="*/ 2364008 w 2602844"/>
                <a:gd name="connsiteY10" fmla="*/ 1954625 h 4336160"/>
                <a:gd name="connsiteX11" fmla="*/ 2418599 w 2602844"/>
                <a:gd name="connsiteY11" fmla="*/ 2063807 h 4336160"/>
                <a:gd name="connsiteX12" fmla="*/ 2309417 w 2602844"/>
                <a:gd name="connsiteY12" fmla="*/ 2145694 h 4336160"/>
                <a:gd name="connsiteX13" fmla="*/ 2302593 w 2602844"/>
                <a:gd name="connsiteY13" fmla="*/ 2411825 h 4336160"/>
                <a:gd name="connsiteX14" fmla="*/ 1640677 w 2602844"/>
                <a:gd name="connsiteY14" fmla="*/ 2432297 h 4336160"/>
                <a:gd name="connsiteX15" fmla="*/ 1490552 w 2602844"/>
                <a:gd name="connsiteY15" fmla="*/ 3298930 h 4336160"/>
                <a:gd name="connsiteX16" fmla="*/ 733101 w 2602844"/>
                <a:gd name="connsiteY16" fmla="*/ 3687891 h 4336160"/>
                <a:gd name="connsiteX17" fmla="*/ 719453 w 2602844"/>
                <a:gd name="connsiteY17" fmla="*/ 4336160 h 4336160"/>
                <a:gd name="connsiteX0" fmla="*/ 1081119 w 2602844"/>
                <a:gd name="connsiteY0" fmla="*/ 1957788 h 4336160"/>
                <a:gd name="connsiteX1" fmla="*/ 719916 w 2602844"/>
                <a:gd name="connsiteY1" fmla="*/ 2995338 h 4336160"/>
                <a:gd name="connsiteX2" fmla="*/ 506632 w 2602844"/>
                <a:gd name="connsiteY2" fmla="*/ 2229642 h 4336160"/>
                <a:gd name="connsiteX3" fmla="*/ 51352 w 2602844"/>
                <a:gd name="connsiteY3" fmla="*/ 724905 h 4336160"/>
                <a:gd name="connsiteX4" fmla="*/ 1231244 w 2602844"/>
                <a:gd name="connsiteY4" fmla="*/ 294 h 4336160"/>
                <a:gd name="connsiteX5" fmla="*/ 2399229 w 2602844"/>
                <a:gd name="connsiteY5" fmla="*/ 965802 h 4336160"/>
                <a:gd name="connsiteX6" fmla="*/ 2357184 w 2602844"/>
                <a:gd name="connsiteY6" fmla="*/ 1265413 h 4336160"/>
                <a:gd name="connsiteX7" fmla="*/ 2602844 w 2602844"/>
                <a:gd name="connsiteY7" fmla="*/ 1633903 h 4336160"/>
                <a:gd name="connsiteX8" fmla="*/ 2411776 w 2602844"/>
                <a:gd name="connsiteY8" fmla="*/ 1756733 h 4336160"/>
                <a:gd name="connsiteX9" fmla="*/ 2459543 w 2602844"/>
                <a:gd name="connsiteY9" fmla="*/ 1900034 h 4336160"/>
                <a:gd name="connsiteX10" fmla="*/ 2364008 w 2602844"/>
                <a:gd name="connsiteY10" fmla="*/ 1954625 h 4336160"/>
                <a:gd name="connsiteX11" fmla="*/ 2418599 w 2602844"/>
                <a:gd name="connsiteY11" fmla="*/ 2063807 h 4336160"/>
                <a:gd name="connsiteX12" fmla="*/ 2309417 w 2602844"/>
                <a:gd name="connsiteY12" fmla="*/ 2145694 h 4336160"/>
                <a:gd name="connsiteX13" fmla="*/ 2302593 w 2602844"/>
                <a:gd name="connsiteY13" fmla="*/ 2411825 h 4336160"/>
                <a:gd name="connsiteX14" fmla="*/ 1640677 w 2602844"/>
                <a:gd name="connsiteY14" fmla="*/ 2432297 h 4336160"/>
                <a:gd name="connsiteX15" fmla="*/ 1490552 w 2602844"/>
                <a:gd name="connsiteY15" fmla="*/ 3298930 h 4336160"/>
                <a:gd name="connsiteX16" fmla="*/ 733101 w 2602844"/>
                <a:gd name="connsiteY16" fmla="*/ 3687891 h 4336160"/>
                <a:gd name="connsiteX17" fmla="*/ 719453 w 2602844"/>
                <a:gd name="connsiteY17" fmla="*/ 4336160 h 4336160"/>
                <a:gd name="connsiteX0" fmla="*/ 1081119 w 2602844"/>
                <a:gd name="connsiteY0" fmla="*/ 1957788 h 4336160"/>
                <a:gd name="connsiteX1" fmla="*/ 719916 w 2602844"/>
                <a:gd name="connsiteY1" fmla="*/ 2995338 h 4336160"/>
                <a:gd name="connsiteX2" fmla="*/ 506632 w 2602844"/>
                <a:gd name="connsiteY2" fmla="*/ 2229642 h 4336160"/>
                <a:gd name="connsiteX3" fmla="*/ 51352 w 2602844"/>
                <a:gd name="connsiteY3" fmla="*/ 724905 h 4336160"/>
                <a:gd name="connsiteX4" fmla="*/ 1231244 w 2602844"/>
                <a:gd name="connsiteY4" fmla="*/ 294 h 4336160"/>
                <a:gd name="connsiteX5" fmla="*/ 2399229 w 2602844"/>
                <a:gd name="connsiteY5" fmla="*/ 965802 h 4336160"/>
                <a:gd name="connsiteX6" fmla="*/ 2357184 w 2602844"/>
                <a:gd name="connsiteY6" fmla="*/ 1265413 h 4336160"/>
                <a:gd name="connsiteX7" fmla="*/ 2602844 w 2602844"/>
                <a:gd name="connsiteY7" fmla="*/ 1633903 h 4336160"/>
                <a:gd name="connsiteX8" fmla="*/ 2411776 w 2602844"/>
                <a:gd name="connsiteY8" fmla="*/ 1756733 h 4336160"/>
                <a:gd name="connsiteX9" fmla="*/ 2459543 w 2602844"/>
                <a:gd name="connsiteY9" fmla="*/ 1900034 h 4336160"/>
                <a:gd name="connsiteX10" fmla="*/ 2364008 w 2602844"/>
                <a:gd name="connsiteY10" fmla="*/ 1954625 h 4336160"/>
                <a:gd name="connsiteX11" fmla="*/ 2418599 w 2602844"/>
                <a:gd name="connsiteY11" fmla="*/ 2063807 h 4336160"/>
                <a:gd name="connsiteX12" fmla="*/ 2309417 w 2602844"/>
                <a:gd name="connsiteY12" fmla="*/ 2145694 h 4336160"/>
                <a:gd name="connsiteX13" fmla="*/ 2302593 w 2602844"/>
                <a:gd name="connsiteY13" fmla="*/ 2411825 h 4336160"/>
                <a:gd name="connsiteX14" fmla="*/ 1640677 w 2602844"/>
                <a:gd name="connsiteY14" fmla="*/ 2432297 h 4336160"/>
                <a:gd name="connsiteX15" fmla="*/ 1490552 w 2602844"/>
                <a:gd name="connsiteY15" fmla="*/ 3298930 h 4336160"/>
                <a:gd name="connsiteX16" fmla="*/ 733101 w 2602844"/>
                <a:gd name="connsiteY16" fmla="*/ 3687891 h 4336160"/>
                <a:gd name="connsiteX17" fmla="*/ 719453 w 2602844"/>
                <a:gd name="connsiteY17" fmla="*/ 4336160 h 4336160"/>
                <a:gd name="connsiteX0" fmla="*/ 1081119 w 2602844"/>
                <a:gd name="connsiteY0" fmla="*/ 1957788 h 4336160"/>
                <a:gd name="connsiteX1" fmla="*/ 719916 w 2602844"/>
                <a:gd name="connsiteY1" fmla="*/ 2995338 h 4336160"/>
                <a:gd name="connsiteX2" fmla="*/ 506632 w 2602844"/>
                <a:gd name="connsiteY2" fmla="*/ 2229642 h 4336160"/>
                <a:gd name="connsiteX3" fmla="*/ 51352 w 2602844"/>
                <a:gd name="connsiteY3" fmla="*/ 724905 h 4336160"/>
                <a:gd name="connsiteX4" fmla="*/ 1231244 w 2602844"/>
                <a:gd name="connsiteY4" fmla="*/ 294 h 4336160"/>
                <a:gd name="connsiteX5" fmla="*/ 2399229 w 2602844"/>
                <a:gd name="connsiteY5" fmla="*/ 965802 h 4336160"/>
                <a:gd name="connsiteX6" fmla="*/ 2357184 w 2602844"/>
                <a:gd name="connsiteY6" fmla="*/ 1265413 h 4336160"/>
                <a:gd name="connsiteX7" fmla="*/ 2602844 w 2602844"/>
                <a:gd name="connsiteY7" fmla="*/ 1633903 h 4336160"/>
                <a:gd name="connsiteX8" fmla="*/ 2411776 w 2602844"/>
                <a:gd name="connsiteY8" fmla="*/ 1756733 h 4336160"/>
                <a:gd name="connsiteX9" fmla="*/ 2459543 w 2602844"/>
                <a:gd name="connsiteY9" fmla="*/ 1900034 h 4336160"/>
                <a:gd name="connsiteX10" fmla="*/ 2364008 w 2602844"/>
                <a:gd name="connsiteY10" fmla="*/ 1954625 h 4336160"/>
                <a:gd name="connsiteX11" fmla="*/ 2418599 w 2602844"/>
                <a:gd name="connsiteY11" fmla="*/ 2063807 h 4336160"/>
                <a:gd name="connsiteX12" fmla="*/ 2309417 w 2602844"/>
                <a:gd name="connsiteY12" fmla="*/ 2145694 h 4336160"/>
                <a:gd name="connsiteX13" fmla="*/ 2302593 w 2602844"/>
                <a:gd name="connsiteY13" fmla="*/ 2411825 h 4336160"/>
                <a:gd name="connsiteX14" fmla="*/ 1640677 w 2602844"/>
                <a:gd name="connsiteY14" fmla="*/ 2432297 h 4336160"/>
                <a:gd name="connsiteX15" fmla="*/ 1490552 w 2602844"/>
                <a:gd name="connsiteY15" fmla="*/ 3298930 h 4336160"/>
                <a:gd name="connsiteX16" fmla="*/ 733101 w 2602844"/>
                <a:gd name="connsiteY16" fmla="*/ 3687891 h 4336160"/>
                <a:gd name="connsiteX17" fmla="*/ 719453 w 2602844"/>
                <a:gd name="connsiteY17" fmla="*/ 4336160 h 4336160"/>
                <a:gd name="connsiteX0" fmla="*/ 1081119 w 2602844"/>
                <a:gd name="connsiteY0" fmla="*/ 1957788 h 4336160"/>
                <a:gd name="connsiteX1" fmla="*/ 719916 w 2602844"/>
                <a:gd name="connsiteY1" fmla="*/ 2995338 h 4336160"/>
                <a:gd name="connsiteX2" fmla="*/ 506632 w 2602844"/>
                <a:gd name="connsiteY2" fmla="*/ 2229642 h 4336160"/>
                <a:gd name="connsiteX3" fmla="*/ 51352 w 2602844"/>
                <a:gd name="connsiteY3" fmla="*/ 724905 h 4336160"/>
                <a:gd name="connsiteX4" fmla="*/ 1231244 w 2602844"/>
                <a:gd name="connsiteY4" fmla="*/ 294 h 4336160"/>
                <a:gd name="connsiteX5" fmla="*/ 2399229 w 2602844"/>
                <a:gd name="connsiteY5" fmla="*/ 965802 h 4336160"/>
                <a:gd name="connsiteX6" fmla="*/ 2357184 w 2602844"/>
                <a:gd name="connsiteY6" fmla="*/ 1265413 h 4336160"/>
                <a:gd name="connsiteX7" fmla="*/ 2602844 w 2602844"/>
                <a:gd name="connsiteY7" fmla="*/ 1633903 h 4336160"/>
                <a:gd name="connsiteX8" fmla="*/ 2411776 w 2602844"/>
                <a:gd name="connsiteY8" fmla="*/ 1756733 h 4336160"/>
                <a:gd name="connsiteX9" fmla="*/ 2459543 w 2602844"/>
                <a:gd name="connsiteY9" fmla="*/ 1900034 h 4336160"/>
                <a:gd name="connsiteX10" fmla="*/ 2364008 w 2602844"/>
                <a:gd name="connsiteY10" fmla="*/ 1954625 h 4336160"/>
                <a:gd name="connsiteX11" fmla="*/ 2418599 w 2602844"/>
                <a:gd name="connsiteY11" fmla="*/ 2063807 h 4336160"/>
                <a:gd name="connsiteX12" fmla="*/ 2309417 w 2602844"/>
                <a:gd name="connsiteY12" fmla="*/ 2145694 h 4336160"/>
                <a:gd name="connsiteX13" fmla="*/ 2302593 w 2602844"/>
                <a:gd name="connsiteY13" fmla="*/ 2411825 h 4336160"/>
                <a:gd name="connsiteX14" fmla="*/ 1640677 w 2602844"/>
                <a:gd name="connsiteY14" fmla="*/ 2432297 h 4336160"/>
                <a:gd name="connsiteX15" fmla="*/ 1490552 w 2602844"/>
                <a:gd name="connsiteY15" fmla="*/ 3298930 h 4336160"/>
                <a:gd name="connsiteX16" fmla="*/ 733101 w 2602844"/>
                <a:gd name="connsiteY16" fmla="*/ 3687891 h 4336160"/>
                <a:gd name="connsiteX17" fmla="*/ 719453 w 2602844"/>
                <a:gd name="connsiteY17" fmla="*/ 4336160 h 4336160"/>
                <a:gd name="connsiteX0" fmla="*/ 1081119 w 2602844"/>
                <a:gd name="connsiteY0" fmla="*/ 1957788 h 4336160"/>
                <a:gd name="connsiteX1" fmla="*/ 719916 w 2602844"/>
                <a:gd name="connsiteY1" fmla="*/ 2995338 h 4336160"/>
                <a:gd name="connsiteX2" fmla="*/ 506632 w 2602844"/>
                <a:gd name="connsiteY2" fmla="*/ 2229642 h 4336160"/>
                <a:gd name="connsiteX3" fmla="*/ 51352 w 2602844"/>
                <a:gd name="connsiteY3" fmla="*/ 724905 h 4336160"/>
                <a:gd name="connsiteX4" fmla="*/ 1231244 w 2602844"/>
                <a:gd name="connsiteY4" fmla="*/ 294 h 4336160"/>
                <a:gd name="connsiteX5" fmla="*/ 2399229 w 2602844"/>
                <a:gd name="connsiteY5" fmla="*/ 965802 h 4336160"/>
                <a:gd name="connsiteX6" fmla="*/ 2357184 w 2602844"/>
                <a:gd name="connsiteY6" fmla="*/ 1265413 h 4336160"/>
                <a:gd name="connsiteX7" fmla="*/ 2602844 w 2602844"/>
                <a:gd name="connsiteY7" fmla="*/ 1633903 h 4336160"/>
                <a:gd name="connsiteX8" fmla="*/ 2411776 w 2602844"/>
                <a:gd name="connsiteY8" fmla="*/ 1756733 h 4336160"/>
                <a:gd name="connsiteX9" fmla="*/ 2459543 w 2602844"/>
                <a:gd name="connsiteY9" fmla="*/ 1900034 h 4336160"/>
                <a:gd name="connsiteX10" fmla="*/ 2364008 w 2602844"/>
                <a:gd name="connsiteY10" fmla="*/ 1954625 h 4336160"/>
                <a:gd name="connsiteX11" fmla="*/ 2418599 w 2602844"/>
                <a:gd name="connsiteY11" fmla="*/ 2063807 h 4336160"/>
                <a:gd name="connsiteX12" fmla="*/ 2309417 w 2602844"/>
                <a:gd name="connsiteY12" fmla="*/ 2145694 h 4336160"/>
                <a:gd name="connsiteX13" fmla="*/ 2302593 w 2602844"/>
                <a:gd name="connsiteY13" fmla="*/ 2411825 h 4336160"/>
                <a:gd name="connsiteX14" fmla="*/ 1640677 w 2602844"/>
                <a:gd name="connsiteY14" fmla="*/ 2432297 h 4336160"/>
                <a:gd name="connsiteX15" fmla="*/ 1490552 w 2602844"/>
                <a:gd name="connsiteY15" fmla="*/ 3298930 h 4336160"/>
                <a:gd name="connsiteX16" fmla="*/ 733101 w 2602844"/>
                <a:gd name="connsiteY16" fmla="*/ 3687891 h 4336160"/>
                <a:gd name="connsiteX17" fmla="*/ 719453 w 2602844"/>
                <a:gd name="connsiteY17" fmla="*/ 4336160 h 4336160"/>
                <a:gd name="connsiteX0" fmla="*/ 1081119 w 2602844"/>
                <a:gd name="connsiteY0" fmla="*/ 1957788 h 4336160"/>
                <a:gd name="connsiteX1" fmla="*/ 719916 w 2602844"/>
                <a:gd name="connsiteY1" fmla="*/ 2995338 h 4336160"/>
                <a:gd name="connsiteX2" fmla="*/ 506632 w 2602844"/>
                <a:gd name="connsiteY2" fmla="*/ 2229642 h 4336160"/>
                <a:gd name="connsiteX3" fmla="*/ 51352 w 2602844"/>
                <a:gd name="connsiteY3" fmla="*/ 724905 h 4336160"/>
                <a:gd name="connsiteX4" fmla="*/ 1231244 w 2602844"/>
                <a:gd name="connsiteY4" fmla="*/ 294 h 4336160"/>
                <a:gd name="connsiteX5" fmla="*/ 2399229 w 2602844"/>
                <a:gd name="connsiteY5" fmla="*/ 965802 h 4336160"/>
                <a:gd name="connsiteX6" fmla="*/ 2373853 w 2602844"/>
                <a:gd name="connsiteY6" fmla="*/ 1260651 h 4336160"/>
                <a:gd name="connsiteX7" fmla="*/ 2602844 w 2602844"/>
                <a:gd name="connsiteY7" fmla="*/ 1633903 h 4336160"/>
                <a:gd name="connsiteX8" fmla="*/ 2411776 w 2602844"/>
                <a:gd name="connsiteY8" fmla="*/ 1756733 h 4336160"/>
                <a:gd name="connsiteX9" fmla="*/ 2459543 w 2602844"/>
                <a:gd name="connsiteY9" fmla="*/ 1900034 h 4336160"/>
                <a:gd name="connsiteX10" fmla="*/ 2364008 w 2602844"/>
                <a:gd name="connsiteY10" fmla="*/ 1954625 h 4336160"/>
                <a:gd name="connsiteX11" fmla="*/ 2418599 w 2602844"/>
                <a:gd name="connsiteY11" fmla="*/ 2063807 h 4336160"/>
                <a:gd name="connsiteX12" fmla="*/ 2309417 w 2602844"/>
                <a:gd name="connsiteY12" fmla="*/ 2145694 h 4336160"/>
                <a:gd name="connsiteX13" fmla="*/ 2302593 w 2602844"/>
                <a:gd name="connsiteY13" fmla="*/ 2411825 h 4336160"/>
                <a:gd name="connsiteX14" fmla="*/ 1640677 w 2602844"/>
                <a:gd name="connsiteY14" fmla="*/ 2432297 h 4336160"/>
                <a:gd name="connsiteX15" fmla="*/ 1490552 w 2602844"/>
                <a:gd name="connsiteY15" fmla="*/ 3298930 h 4336160"/>
                <a:gd name="connsiteX16" fmla="*/ 733101 w 2602844"/>
                <a:gd name="connsiteY16" fmla="*/ 3687891 h 4336160"/>
                <a:gd name="connsiteX17" fmla="*/ 719453 w 2602844"/>
                <a:gd name="connsiteY17" fmla="*/ 4336160 h 4336160"/>
                <a:gd name="connsiteX0" fmla="*/ 1081119 w 2602844"/>
                <a:gd name="connsiteY0" fmla="*/ 1957788 h 4336160"/>
                <a:gd name="connsiteX1" fmla="*/ 719916 w 2602844"/>
                <a:gd name="connsiteY1" fmla="*/ 2995338 h 4336160"/>
                <a:gd name="connsiteX2" fmla="*/ 506632 w 2602844"/>
                <a:gd name="connsiteY2" fmla="*/ 2229642 h 4336160"/>
                <a:gd name="connsiteX3" fmla="*/ 51352 w 2602844"/>
                <a:gd name="connsiteY3" fmla="*/ 724905 h 4336160"/>
                <a:gd name="connsiteX4" fmla="*/ 1231244 w 2602844"/>
                <a:gd name="connsiteY4" fmla="*/ 294 h 4336160"/>
                <a:gd name="connsiteX5" fmla="*/ 2399229 w 2602844"/>
                <a:gd name="connsiteY5" fmla="*/ 965802 h 4336160"/>
                <a:gd name="connsiteX6" fmla="*/ 2373853 w 2602844"/>
                <a:gd name="connsiteY6" fmla="*/ 1260651 h 4336160"/>
                <a:gd name="connsiteX7" fmla="*/ 2602844 w 2602844"/>
                <a:gd name="connsiteY7" fmla="*/ 1633903 h 4336160"/>
                <a:gd name="connsiteX8" fmla="*/ 2411776 w 2602844"/>
                <a:gd name="connsiteY8" fmla="*/ 1756733 h 4336160"/>
                <a:gd name="connsiteX9" fmla="*/ 2459543 w 2602844"/>
                <a:gd name="connsiteY9" fmla="*/ 1900034 h 4336160"/>
                <a:gd name="connsiteX10" fmla="*/ 2364008 w 2602844"/>
                <a:gd name="connsiteY10" fmla="*/ 1954625 h 4336160"/>
                <a:gd name="connsiteX11" fmla="*/ 2418599 w 2602844"/>
                <a:gd name="connsiteY11" fmla="*/ 2063807 h 4336160"/>
                <a:gd name="connsiteX12" fmla="*/ 2309417 w 2602844"/>
                <a:gd name="connsiteY12" fmla="*/ 2145694 h 4336160"/>
                <a:gd name="connsiteX13" fmla="*/ 2302593 w 2602844"/>
                <a:gd name="connsiteY13" fmla="*/ 2411825 h 4336160"/>
                <a:gd name="connsiteX14" fmla="*/ 1640677 w 2602844"/>
                <a:gd name="connsiteY14" fmla="*/ 2432297 h 4336160"/>
                <a:gd name="connsiteX15" fmla="*/ 1490552 w 2602844"/>
                <a:gd name="connsiteY15" fmla="*/ 3298930 h 4336160"/>
                <a:gd name="connsiteX16" fmla="*/ 733101 w 2602844"/>
                <a:gd name="connsiteY16" fmla="*/ 3687891 h 4336160"/>
                <a:gd name="connsiteX17" fmla="*/ 719453 w 2602844"/>
                <a:gd name="connsiteY17" fmla="*/ 4336160 h 4336160"/>
                <a:gd name="connsiteX0" fmla="*/ 1081119 w 2602844"/>
                <a:gd name="connsiteY0" fmla="*/ 1957788 h 4336160"/>
                <a:gd name="connsiteX1" fmla="*/ 719916 w 2602844"/>
                <a:gd name="connsiteY1" fmla="*/ 2995338 h 4336160"/>
                <a:gd name="connsiteX2" fmla="*/ 506632 w 2602844"/>
                <a:gd name="connsiteY2" fmla="*/ 2229642 h 4336160"/>
                <a:gd name="connsiteX3" fmla="*/ 51352 w 2602844"/>
                <a:gd name="connsiteY3" fmla="*/ 724905 h 4336160"/>
                <a:gd name="connsiteX4" fmla="*/ 1231244 w 2602844"/>
                <a:gd name="connsiteY4" fmla="*/ 294 h 4336160"/>
                <a:gd name="connsiteX5" fmla="*/ 2399229 w 2602844"/>
                <a:gd name="connsiteY5" fmla="*/ 965802 h 4336160"/>
                <a:gd name="connsiteX6" fmla="*/ 2373853 w 2602844"/>
                <a:gd name="connsiteY6" fmla="*/ 1260651 h 4336160"/>
                <a:gd name="connsiteX7" fmla="*/ 2602844 w 2602844"/>
                <a:gd name="connsiteY7" fmla="*/ 1633903 h 4336160"/>
                <a:gd name="connsiteX8" fmla="*/ 2411776 w 2602844"/>
                <a:gd name="connsiteY8" fmla="*/ 1756733 h 4336160"/>
                <a:gd name="connsiteX9" fmla="*/ 2459543 w 2602844"/>
                <a:gd name="connsiteY9" fmla="*/ 1900034 h 4336160"/>
                <a:gd name="connsiteX10" fmla="*/ 2364008 w 2602844"/>
                <a:gd name="connsiteY10" fmla="*/ 1954625 h 4336160"/>
                <a:gd name="connsiteX11" fmla="*/ 2418599 w 2602844"/>
                <a:gd name="connsiteY11" fmla="*/ 2063807 h 4336160"/>
                <a:gd name="connsiteX12" fmla="*/ 2309417 w 2602844"/>
                <a:gd name="connsiteY12" fmla="*/ 2145694 h 4336160"/>
                <a:gd name="connsiteX13" fmla="*/ 2302593 w 2602844"/>
                <a:gd name="connsiteY13" fmla="*/ 2411825 h 4336160"/>
                <a:gd name="connsiteX14" fmla="*/ 1640677 w 2602844"/>
                <a:gd name="connsiteY14" fmla="*/ 2432297 h 4336160"/>
                <a:gd name="connsiteX15" fmla="*/ 1490552 w 2602844"/>
                <a:gd name="connsiteY15" fmla="*/ 3298930 h 4336160"/>
                <a:gd name="connsiteX16" fmla="*/ 733101 w 2602844"/>
                <a:gd name="connsiteY16" fmla="*/ 3687891 h 4336160"/>
                <a:gd name="connsiteX17" fmla="*/ 719453 w 2602844"/>
                <a:gd name="connsiteY17" fmla="*/ 4336160 h 4336160"/>
                <a:gd name="connsiteX0" fmla="*/ 1081119 w 2602844"/>
                <a:gd name="connsiteY0" fmla="*/ 1957788 h 4336160"/>
                <a:gd name="connsiteX1" fmla="*/ 719916 w 2602844"/>
                <a:gd name="connsiteY1" fmla="*/ 2995338 h 4336160"/>
                <a:gd name="connsiteX2" fmla="*/ 506632 w 2602844"/>
                <a:gd name="connsiteY2" fmla="*/ 2229642 h 4336160"/>
                <a:gd name="connsiteX3" fmla="*/ 51352 w 2602844"/>
                <a:gd name="connsiteY3" fmla="*/ 724905 h 4336160"/>
                <a:gd name="connsiteX4" fmla="*/ 1231244 w 2602844"/>
                <a:gd name="connsiteY4" fmla="*/ 294 h 4336160"/>
                <a:gd name="connsiteX5" fmla="*/ 2399229 w 2602844"/>
                <a:gd name="connsiteY5" fmla="*/ 965802 h 4336160"/>
                <a:gd name="connsiteX6" fmla="*/ 2373853 w 2602844"/>
                <a:gd name="connsiteY6" fmla="*/ 1260651 h 4336160"/>
                <a:gd name="connsiteX7" fmla="*/ 2602844 w 2602844"/>
                <a:gd name="connsiteY7" fmla="*/ 1633903 h 4336160"/>
                <a:gd name="connsiteX8" fmla="*/ 2411776 w 2602844"/>
                <a:gd name="connsiteY8" fmla="*/ 1756733 h 4336160"/>
                <a:gd name="connsiteX9" fmla="*/ 2459543 w 2602844"/>
                <a:gd name="connsiteY9" fmla="*/ 1900034 h 4336160"/>
                <a:gd name="connsiteX10" fmla="*/ 2364008 w 2602844"/>
                <a:gd name="connsiteY10" fmla="*/ 1954625 h 4336160"/>
                <a:gd name="connsiteX11" fmla="*/ 2418599 w 2602844"/>
                <a:gd name="connsiteY11" fmla="*/ 2063807 h 4336160"/>
                <a:gd name="connsiteX12" fmla="*/ 2309417 w 2602844"/>
                <a:gd name="connsiteY12" fmla="*/ 2145694 h 4336160"/>
                <a:gd name="connsiteX13" fmla="*/ 2302593 w 2602844"/>
                <a:gd name="connsiteY13" fmla="*/ 2411825 h 4336160"/>
                <a:gd name="connsiteX14" fmla="*/ 1640677 w 2602844"/>
                <a:gd name="connsiteY14" fmla="*/ 2432297 h 4336160"/>
                <a:gd name="connsiteX15" fmla="*/ 1490552 w 2602844"/>
                <a:gd name="connsiteY15" fmla="*/ 3298930 h 4336160"/>
                <a:gd name="connsiteX16" fmla="*/ 733101 w 2602844"/>
                <a:gd name="connsiteY16" fmla="*/ 3687891 h 4336160"/>
                <a:gd name="connsiteX17" fmla="*/ 719453 w 2602844"/>
                <a:gd name="connsiteY17" fmla="*/ 4336160 h 4336160"/>
                <a:gd name="connsiteX0" fmla="*/ 1081119 w 2595701"/>
                <a:gd name="connsiteY0" fmla="*/ 1957788 h 4336160"/>
                <a:gd name="connsiteX1" fmla="*/ 719916 w 2595701"/>
                <a:gd name="connsiteY1" fmla="*/ 2995338 h 4336160"/>
                <a:gd name="connsiteX2" fmla="*/ 506632 w 2595701"/>
                <a:gd name="connsiteY2" fmla="*/ 2229642 h 4336160"/>
                <a:gd name="connsiteX3" fmla="*/ 51352 w 2595701"/>
                <a:gd name="connsiteY3" fmla="*/ 724905 h 4336160"/>
                <a:gd name="connsiteX4" fmla="*/ 1231244 w 2595701"/>
                <a:gd name="connsiteY4" fmla="*/ 294 h 4336160"/>
                <a:gd name="connsiteX5" fmla="*/ 2399229 w 2595701"/>
                <a:gd name="connsiteY5" fmla="*/ 965802 h 4336160"/>
                <a:gd name="connsiteX6" fmla="*/ 2373853 w 2595701"/>
                <a:gd name="connsiteY6" fmla="*/ 1260651 h 4336160"/>
                <a:gd name="connsiteX7" fmla="*/ 2595701 w 2595701"/>
                <a:gd name="connsiteY7" fmla="*/ 1621997 h 4336160"/>
                <a:gd name="connsiteX8" fmla="*/ 2411776 w 2595701"/>
                <a:gd name="connsiteY8" fmla="*/ 1756733 h 4336160"/>
                <a:gd name="connsiteX9" fmla="*/ 2459543 w 2595701"/>
                <a:gd name="connsiteY9" fmla="*/ 1900034 h 4336160"/>
                <a:gd name="connsiteX10" fmla="*/ 2364008 w 2595701"/>
                <a:gd name="connsiteY10" fmla="*/ 1954625 h 4336160"/>
                <a:gd name="connsiteX11" fmla="*/ 2418599 w 2595701"/>
                <a:gd name="connsiteY11" fmla="*/ 2063807 h 4336160"/>
                <a:gd name="connsiteX12" fmla="*/ 2309417 w 2595701"/>
                <a:gd name="connsiteY12" fmla="*/ 2145694 h 4336160"/>
                <a:gd name="connsiteX13" fmla="*/ 2302593 w 2595701"/>
                <a:gd name="connsiteY13" fmla="*/ 2411825 h 4336160"/>
                <a:gd name="connsiteX14" fmla="*/ 1640677 w 2595701"/>
                <a:gd name="connsiteY14" fmla="*/ 2432297 h 4336160"/>
                <a:gd name="connsiteX15" fmla="*/ 1490552 w 2595701"/>
                <a:gd name="connsiteY15" fmla="*/ 3298930 h 4336160"/>
                <a:gd name="connsiteX16" fmla="*/ 733101 w 2595701"/>
                <a:gd name="connsiteY16" fmla="*/ 3687891 h 4336160"/>
                <a:gd name="connsiteX17" fmla="*/ 719453 w 2595701"/>
                <a:gd name="connsiteY17" fmla="*/ 4336160 h 4336160"/>
                <a:gd name="connsiteX0" fmla="*/ 1081119 w 2595726"/>
                <a:gd name="connsiteY0" fmla="*/ 1957788 h 4336160"/>
                <a:gd name="connsiteX1" fmla="*/ 719916 w 2595726"/>
                <a:gd name="connsiteY1" fmla="*/ 2995338 h 4336160"/>
                <a:gd name="connsiteX2" fmla="*/ 506632 w 2595726"/>
                <a:gd name="connsiteY2" fmla="*/ 2229642 h 4336160"/>
                <a:gd name="connsiteX3" fmla="*/ 51352 w 2595726"/>
                <a:gd name="connsiteY3" fmla="*/ 724905 h 4336160"/>
                <a:gd name="connsiteX4" fmla="*/ 1231244 w 2595726"/>
                <a:gd name="connsiteY4" fmla="*/ 294 h 4336160"/>
                <a:gd name="connsiteX5" fmla="*/ 2399229 w 2595726"/>
                <a:gd name="connsiteY5" fmla="*/ 965802 h 4336160"/>
                <a:gd name="connsiteX6" fmla="*/ 2373853 w 2595726"/>
                <a:gd name="connsiteY6" fmla="*/ 1260651 h 4336160"/>
                <a:gd name="connsiteX7" fmla="*/ 2595701 w 2595726"/>
                <a:gd name="connsiteY7" fmla="*/ 1621997 h 4336160"/>
                <a:gd name="connsiteX8" fmla="*/ 2411776 w 2595726"/>
                <a:gd name="connsiteY8" fmla="*/ 1756733 h 4336160"/>
                <a:gd name="connsiteX9" fmla="*/ 2459543 w 2595726"/>
                <a:gd name="connsiteY9" fmla="*/ 1900034 h 4336160"/>
                <a:gd name="connsiteX10" fmla="*/ 2364008 w 2595726"/>
                <a:gd name="connsiteY10" fmla="*/ 1954625 h 4336160"/>
                <a:gd name="connsiteX11" fmla="*/ 2418599 w 2595726"/>
                <a:gd name="connsiteY11" fmla="*/ 2063807 h 4336160"/>
                <a:gd name="connsiteX12" fmla="*/ 2309417 w 2595726"/>
                <a:gd name="connsiteY12" fmla="*/ 2145694 h 4336160"/>
                <a:gd name="connsiteX13" fmla="*/ 2302593 w 2595726"/>
                <a:gd name="connsiteY13" fmla="*/ 2411825 h 4336160"/>
                <a:gd name="connsiteX14" fmla="*/ 1640677 w 2595726"/>
                <a:gd name="connsiteY14" fmla="*/ 2432297 h 4336160"/>
                <a:gd name="connsiteX15" fmla="*/ 1490552 w 2595726"/>
                <a:gd name="connsiteY15" fmla="*/ 3298930 h 4336160"/>
                <a:gd name="connsiteX16" fmla="*/ 733101 w 2595726"/>
                <a:gd name="connsiteY16" fmla="*/ 3687891 h 4336160"/>
                <a:gd name="connsiteX17" fmla="*/ 719453 w 2595726"/>
                <a:gd name="connsiteY17" fmla="*/ 4336160 h 4336160"/>
                <a:gd name="connsiteX0" fmla="*/ 1081119 w 2595701"/>
                <a:gd name="connsiteY0" fmla="*/ 1957788 h 4336160"/>
                <a:gd name="connsiteX1" fmla="*/ 719916 w 2595701"/>
                <a:gd name="connsiteY1" fmla="*/ 2995338 h 4336160"/>
                <a:gd name="connsiteX2" fmla="*/ 506632 w 2595701"/>
                <a:gd name="connsiteY2" fmla="*/ 2229642 h 4336160"/>
                <a:gd name="connsiteX3" fmla="*/ 51352 w 2595701"/>
                <a:gd name="connsiteY3" fmla="*/ 724905 h 4336160"/>
                <a:gd name="connsiteX4" fmla="*/ 1231244 w 2595701"/>
                <a:gd name="connsiteY4" fmla="*/ 294 h 4336160"/>
                <a:gd name="connsiteX5" fmla="*/ 2399229 w 2595701"/>
                <a:gd name="connsiteY5" fmla="*/ 965802 h 4336160"/>
                <a:gd name="connsiteX6" fmla="*/ 2373853 w 2595701"/>
                <a:gd name="connsiteY6" fmla="*/ 1260651 h 4336160"/>
                <a:gd name="connsiteX7" fmla="*/ 2595701 w 2595701"/>
                <a:gd name="connsiteY7" fmla="*/ 1621997 h 4336160"/>
                <a:gd name="connsiteX8" fmla="*/ 2411776 w 2595701"/>
                <a:gd name="connsiteY8" fmla="*/ 1756733 h 4336160"/>
                <a:gd name="connsiteX9" fmla="*/ 2459543 w 2595701"/>
                <a:gd name="connsiteY9" fmla="*/ 1900034 h 4336160"/>
                <a:gd name="connsiteX10" fmla="*/ 2364008 w 2595701"/>
                <a:gd name="connsiteY10" fmla="*/ 1954625 h 4336160"/>
                <a:gd name="connsiteX11" fmla="*/ 2418599 w 2595701"/>
                <a:gd name="connsiteY11" fmla="*/ 2063807 h 4336160"/>
                <a:gd name="connsiteX12" fmla="*/ 2309417 w 2595701"/>
                <a:gd name="connsiteY12" fmla="*/ 2145694 h 4336160"/>
                <a:gd name="connsiteX13" fmla="*/ 2302593 w 2595701"/>
                <a:gd name="connsiteY13" fmla="*/ 2411825 h 4336160"/>
                <a:gd name="connsiteX14" fmla="*/ 1640677 w 2595701"/>
                <a:gd name="connsiteY14" fmla="*/ 2432297 h 4336160"/>
                <a:gd name="connsiteX15" fmla="*/ 1490552 w 2595701"/>
                <a:gd name="connsiteY15" fmla="*/ 3298930 h 4336160"/>
                <a:gd name="connsiteX16" fmla="*/ 733101 w 2595701"/>
                <a:gd name="connsiteY16" fmla="*/ 3687891 h 4336160"/>
                <a:gd name="connsiteX17" fmla="*/ 719453 w 2595701"/>
                <a:gd name="connsiteY17" fmla="*/ 4336160 h 4336160"/>
                <a:gd name="connsiteX0" fmla="*/ 1081119 w 2595701"/>
                <a:gd name="connsiteY0" fmla="*/ 1957788 h 4336160"/>
                <a:gd name="connsiteX1" fmla="*/ 719916 w 2595701"/>
                <a:gd name="connsiteY1" fmla="*/ 2995338 h 4336160"/>
                <a:gd name="connsiteX2" fmla="*/ 506632 w 2595701"/>
                <a:gd name="connsiteY2" fmla="*/ 2229642 h 4336160"/>
                <a:gd name="connsiteX3" fmla="*/ 51352 w 2595701"/>
                <a:gd name="connsiteY3" fmla="*/ 724905 h 4336160"/>
                <a:gd name="connsiteX4" fmla="*/ 1231244 w 2595701"/>
                <a:gd name="connsiteY4" fmla="*/ 294 h 4336160"/>
                <a:gd name="connsiteX5" fmla="*/ 2399229 w 2595701"/>
                <a:gd name="connsiteY5" fmla="*/ 965802 h 4336160"/>
                <a:gd name="connsiteX6" fmla="*/ 2373853 w 2595701"/>
                <a:gd name="connsiteY6" fmla="*/ 1260651 h 4336160"/>
                <a:gd name="connsiteX7" fmla="*/ 2595701 w 2595701"/>
                <a:gd name="connsiteY7" fmla="*/ 1621997 h 4336160"/>
                <a:gd name="connsiteX8" fmla="*/ 2411776 w 2595701"/>
                <a:gd name="connsiteY8" fmla="*/ 1756733 h 4336160"/>
                <a:gd name="connsiteX9" fmla="*/ 2459543 w 2595701"/>
                <a:gd name="connsiteY9" fmla="*/ 1900034 h 4336160"/>
                <a:gd name="connsiteX10" fmla="*/ 2364008 w 2595701"/>
                <a:gd name="connsiteY10" fmla="*/ 1954625 h 4336160"/>
                <a:gd name="connsiteX11" fmla="*/ 2418599 w 2595701"/>
                <a:gd name="connsiteY11" fmla="*/ 2063807 h 4336160"/>
                <a:gd name="connsiteX12" fmla="*/ 2309417 w 2595701"/>
                <a:gd name="connsiteY12" fmla="*/ 2145694 h 4336160"/>
                <a:gd name="connsiteX13" fmla="*/ 2302593 w 2595701"/>
                <a:gd name="connsiteY13" fmla="*/ 2411825 h 4336160"/>
                <a:gd name="connsiteX14" fmla="*/ 1640677 w 2595701"/>
                <a:gd name="connsiteY14" fmla="*/ 2432297 h 4336160"/>
                <a:gd name="connsiteX15" fmla="*/ 1490552 w 2595701"/>
                <a:gd name="connsiteY15" fmla="*/ 3298930 h 4336160"/>
                <a:gd name="connsiteX16" fmla="*/ 733101 w 2595701"/>
                <a:gd name="connsiteY16" fmla="*/ 3687891 h 4336160"/>
                <a:gd name="connsiteX17" fmla="*/ 719453 w 2595701"/>
                <a:gd name="connsiteY17" fmla="*/ 4336160 h 4336160"/>
                <a:gd name="connsiteX0" fmla="*/ 1081119 w 2595701"/>
                <a:gd name="connsiteY0" fmla="*/ 1957788 h 4336160"/>
                <a:gd name="connsiteX1" fmla="*/ 719916 w 2595701"/>
                <a:gd name="connsiteY1" fmla="*/ 2995338 h 4336160"/>
                <a:gd name="connsiteX2" fmla="*/ 506632 w 2595701"/>
                <a:gd name="connsiteY2" fmla="*/ 2229642 h 4336160"/>
                <a:gd name="connsiteX3" fmla="*/ 51352 w 2595701"/>
                <a:gd name="connsiteY3" fmla="*/ 724905 h 4336160"/>
                <a:gd name="connsiteX4" fmla="*/ 1231244 w 2595701"/>
                <a:gd name="connsiteY4" fmla="*/ 294 h 4336160"/>
                <a:gd name="connsiteX5" fmla="*/ 2399229 w 2595701"/>
                <a:gd name="connsiteY5" fmla="*/ 965802 h 4336160"/>
                <a:gd name="connsiteX6" fmla="*/ 2373853 w 2595701"/>
                <a:gd name="connsiteY6" fmla="*/ 1260651 h 4336160"/>
                <a:gd name="connsiteX7" fmla="*/ 2595701 w 2595701"/>
                <a:gd name="connsiteY7" fmla="*/ 1621997 h 4336160"/>
                <a:gd name="connsiteX8" fmla="*/ 2423682 w 2595701"/>
                <a:gd name="connsiteY8" fmla="*/ 1730539 h 4336160"/>
                <a:gd name="connsiteX9" fmla="*/ 2459543 w 2595701"/>
                <a:gd name="connsiteY9" fmla="*/ 1900034 h 4336160"/>
                <a:gd name="connsiteX10" fmla="*/ 2364008 w 2595701"/>
                <a:gd name="connsiteY10" fmla="*/ 1954625 h 4336160"/>
                <a:gd name="connsiteX11" fmla="*/ 2418599 w 2595701"/>
                <a:gd name="connsiteY11" fmla="*/ 2063807 h 4336160"/>
                <a:gd name="connsiteX12" fmla="*/ 2309417 w 2595701"/>
                <a:gd name="connsiteY12" fmla="*/ 2145694 h 4336160"/>
                <a:gd name="connsiteX13" fmla="*/ 2302593 w 2595701"/>
                <a:gd name="connsiteY13" fmla="*/ 2411825 h 4336160"/>
                <a:gd name="connsiteX14" fmla="*/ 1640677 w 2595701"/>
                <a:gd name="connsiteY14" fmla="*/ 2432297 h 4336160"/>
                <a:gd name="connsiteX15" fmla="*/ 1490552 w 2595701"/>
                <a:gd name="connsiteY15" fmla="*/ 3298930 h 4336160"/>
                <a:gd name="connsiteX16" fmla="*/ 733101 w 2595701"/>
                <a:gd name="connsiteY16" fmla="*/ 3687891 h 4336160"/>
                <a:gd name="connsiteX17" fmla="*/ 719453 w 2595701"/>
                <a:gd name="connsiteY17" fmla="*/ 4336160 h 4336160"/>
                <a:gd name="connsiteX0" fmla="*/ 1081119 w 2595701"/>
                <a:gd name="connsiteY0" fmla="*/ 1957788 h 4336160"/>
                <a:gd name="connsiteX1" fmla="*/ 719916 w 2595701"/>
                <a:gd name="connsiteY1" fmla="*/ 2995338 h 4336160"/>
                <a:gd name="connsiteX2" fmla="*/ 506632 w 2595701"/>
                <a:gd name="connsiteY2" fmla="*/ 2229642 h 4336160"/>
                <a:gd name="connsiteX3" fmla="*/ 51352 w 2595701"/>
                <a:gd name="connsiteY3" fmla="*/ 724905 h 4336160"/>
                <a:gd name="connsiteX4" fmla="*/ 1231244 w 2595701"/>
                <a:gd name="connsiteY4" fmla="*/ 294 h 4336160"/>
                <a:gd name="connsiteX5" fmla="*/ 2399229 w 2595701"/>
                <a:gd name="connsiteY5" fmla="*/ 965802 h 4336160"/>
                <a:gd name="connsiteX6" fmla="*/ 2373853 w 2595701"/>
                <a:gd name="connsiteY6" fmla="*/ 1260651 h 4336160"/>
                <a:gd name="connsiteX7" fmla="*/ 2595701 w 2595701"/>
                <a:gd name="connsiteY7" fmla="*/ 1621997 h 4336160"/>
                <a:gd name="connsiteX8" fmla="*/ 2423682 w 2595701"/>
                <a:gd name="connsiteY8" fmla="*/ 1730539 h 4336160"/>
                <a:gd name="connsiteX9" fmla="*/ 2459543 w 2595701"/>
                <a:gd name="connsiteY9" fmla="*/ 1900034 h 4336160"/>
                <a:gd name="connsiteX10" fmla="*/ 2364008 w 2595701"/>
                <a:gd name="connsiteY10" fmla="*/ 1954625 h 4336160"/>
                <a:gd name="connsiteX11" fmla="*/ 2418599 w 2595701"/>
                <a:gd name="connsiteY11" fmla="*/ 2063807 h 4336160"/>
                <a:gd name="connsiteX12" fmla="*/ 2309417 w 2595701"/>
                <a:gd name="connsiteY12" fmla="*/ 2145694 h 4336160"/>
                <a:gd name="connsiteX13" fmla="*/ 2302593 w 2595701"/>
                <a:gd name="connsiteY13" fmla="*/ 2411825 h 4336160"/>
                <a:gd name="connsiteX14" fmla="*/ 1640677 w 2595701"/>
                <a:gd name="connsiteY14" fmla="*/ 2432297 h 4336160"/>
                <a:gd name="connsiteX15" fmla="*/ 1490552 w 2595701"/>
                <a:gd name="connsiteY15" fmla="*/ 3298930 h 4336160"/>
                <a:gd name="connsiteX16" fmla="*/ 733101 w 2595701"/>
                <a:gd name="connsiteY16" fmla="*/ 3687891 h 4336160"/>
                <a:gd name="connsiteX17" fmla="*/ 719453 w 2595701"/>
                <a:gd name="connsiteY17" fmla="*/ 4336160 h 4336160"/>
                <a:gd name="connsiteX0" fmla="*/ 1081119 w 2595701"/>
                <a:gd name="connsiteY0" fmla="*/ 1957788 h 4336160"/>
                <a:gd name="connsiteX1" fmla="*/ 719916 w 2595701"/>
                <a:gd name="connsiteY1" fmla="*/ 2995338 h 4336160"/>
                <a:gd name="connsiteX2" fmla="*/ 506632 w 2595701"/>
                <a:gd name="connsiteY2" fmla="*/ 2229642 h 4336160"/>
                <a:gd name="connsiteX3" fmla="*/ 51352 w 2595701"/>
                <a:gd name="connsiteY3" fmla="*/ 724905 h 4336160"/>
                <a:gd name="connsiteX4" fmla="*/ 1231244 w 2595701"/>
                <a:gd name="connsiteY4" fmla="*/ 294 h 4336160"/>
                <a:gd name="connsiteX5" fmla="*/ 2399229 w 2595701"/>
                <a:gd name="connsiteY5" fmla="*/ 965802 h 4336160"/>
                <a:gd name="connsiteX6" fmla="*/ 2373853 w 2595701"/>
                <a:gd name="connsiteY6" fmla="*/ 1260651 h 4336160"/>
                <a:gd name="connsiteX7" fmla="*/ 2595701 w 2595701"/>
                <a:gd name="connsiteY7" fmla="*/ 1621997 h 4336160"/>
                <a:gd name="connsiteX8" fmla="*/ 2423682 w 2595701"/>
                <a:gd name="connsiteY8" fmla="*/ 1730539 h 4336160"/>
                <a:gd name="connsiteX9" fmla="*/ 2459543 w 2595701"/>
                <a:gd name="connsiteY9" fmla="*/ 1900034 h 4336160"/>
                <a:gd name="connsiteX10" fmla="*/ 2364008 w 2595701"/>
                <a:gd name="connsiteY10" fmla="*/ 1954625 h 4336160"/>
                <a:gd name="connsiteX11" fmla="*/ 2418599 w 2595701"/>
                <a:gd name="connsiteY11" fmla="*/ 2063807 h 4336160"/>
                <a:gd name="connsiteX12" fmla="*/ 2309417 w 2595701"/>
                <a:gd name="connsiteY12" fmla="*/ 2145694 h 4336160"/>
                <a:gd name="connsiteX13" fmla="*/ 2302593 w 2595701"/>
                <a:gd name="connsiteY13" fmla="*/ 2411825 h 4336160"/>
                <a:gd name="connsiteX14" fmla="*/ 1640677 w 2595701"/>
                <a:gd name="connsiteY14" fmla="*/ 2432297 h 4336160"/>
                <a:gd name="connsiteX15" fmla="*/ 1490552 w 2595701"/>
                <a:gd name="connsiteY15" fmla="*/ 3298930 h 4336160"/>
                <a:gd name="connsiteX16" fmla="*/ 733101 w 2595701"/>
                <a:gd name="connsiteY16" fmla="*/ 3687891 h 4336160"/>
                <a:gd name="connsiteX17" fmla="*/ 719453 w 2595701"/>
                <a:gd name="connsiteY17" fmla="*/ 4336160 h 4336160"/>
                <a:gd name="connsiteX0" fmla="*/ 1081119 w 2595701"/>
                <a:gd name="connsiteY0" fmla="*/ 1957788 h 4336160"/>
                <a:gd name="connsiteX1" fmla="*/ 719916 w 2595701"/>
                <a:gd name="connsiteY1" fmla="*/ 2995338 h 4336160"/>
                <a:gd name="connsiteX2" fmla="*/ 506632 w 2595701"/>
                <a:gd name="connsiteY2" fmla="*/ 2229642 h 4336160"/>
                <a:gd name="connsiteX3" fmla="*/ 51352 w 2595701"/>
                <a:gd name="connsiteY3" fmla="*/ 724905 h 4336160"/>
                <a:gd name="connsiteX4" fmla="*/ 1231244 w 2595701"/>
                <a:gd name="connsiteY4" fmla="*/ 294 h 4336160"/>
                <a:gd name="connsiteX5" fmla="*/ 2399229 w 2595701"/>
                <a:gd name="connsiteY5" fmla="*/ 965802 h 4336160"/>
                <a:gd name="connsiteX6" fmla="*/ 2373853 w 2595701"/>
                <a:gd name="connsiteY6" fmla="*/ 1260651 h 4336160"/>
                <a:gd name="connsiteX7" fmla="*/ 2595701 w 2595701"/>
                <a:gd name="connsiteY7" fmla="*/ 1621997 h 4336160"/>
                <a:gd name="connsiteX8" fmla="*/ 2414157 w 2595701"/>
                <a:gd name="connsiteY8" fmla="*/ 1744827 h 4336160"/>
                <a:gd name="connsiteX9" fmla="*/ 2459543 w 2595701"/>
                <a:gd name="connsiteY9" fmla="*/ 1900034 h 4336160"/>
                <a:gd name="connsiteX10" fmla="*/ 2364008 w 2595701"/>
                <a:gd name="connsiteY10" fmla="*/ 1954625 h 4336160"/>
                <a:gd name="connsiteX11" fmla="*/ 2418599 w 2595701"/>
                <a:gd name="connsiteY11" fmla="*/ 2063807 h 4336160"/>
                <a:gd name="connsiteX12" fmla="*/ 2309417 w 2595701"/>
                <a:gd name="connsiteY12" fmla="*/ 2145694 h 4336160"/>
                <a:gd name="connsiteX13" fmla="*/ 2302593 w 2595701"/>
                <a:gd name="connsiteY13" fmla="*/ 2411825 h 4336160"/>
                <a:gd name="connsiteX14" fmla="*/ 1640677 w 2595701"/>
                <a:gd name="connsiteY14" fmla="*/ 2432297 h 4336160"/>
                <a:gd name="connsiteX15" fmla="*/ 1490552 w 2595701"/>
                <a:gd name="connsiteY15" fmla="*/ 3298930 h 4336160"/>
                <a:gd name="connsiteX16" fmla="*/ 733101 w 2595701"/>
                <a:gd name="connsiteY16" fmla="*/ 3687891 h 4336160"/>
                <a:gd name="connsiteX17" fmla="*/ 719453 w 2595701"/>
                <a:gd name="connsiteY17" fmla="*/ 4336160 h 4336160"/>
                <a:gd name="connsiteX0" fmla="*/ 1081119 w 2595701"/>
                <a:gd name="connsiteY0" fmla="*/ 1957788 h 4336160"/>
                <a:gd name="connsiteX1" fmla="*/ 719916 w 2595701"/>
                <a:gd name="connsiteY1" fmla="*/ 2995338 h 4336160"/>
                <a:gd name="connsiteX2" fmla="*/ 506632 w 2595701"/>
                <a:gd name="connsiteY2" fmla="*/ 2229642 h 4336160"/>
                <a:gd name="connsiteX3" fmla="*/ 51352 w 2595701"/>
                <a:gd name="connsiteY3" fmla="*/ 724905 h 4336160"/>
                <a:gd name="connsiteX4" fmla="*/ 1231244 w 2595701"/>
                <a:gd name="connsiteY4" fmla="*/ 294 h 4336160"/>
                <a:gd name="connsiteX5" fmla="*/ 2399229 w 2595701"/>
                <a:gd name="connsiteY5" fmla="*/ 965802 h 4336160"/>
                <a:gd name="connsiteX6" fmla="*/ 2373853 w 2595701"/>
                <a:gd name="connsiteY6" fmla="*/ 1260651 h 4336160"/>
                <a:gd name="connsiteX7" fmla="*/ 2595701 w 2595701"/>
                <a:gd name="connsiteY7" fmla="*/ 1621997 h 4336160"/>
                <a:gd name="connsiteX8" fmla="*/ 2414157 w 2595701"/>
                <a:gd name="connsiteY8" fmla="*/ 1744827 h 4336160"/>
                <a:gd name="connsiteX9" fmla="*/ 2459543 w 2595701"/>
                <a:gd name="connsiteY9" fmla="*/ 1900034 h 4336160"/>
                <a:gd name="connsiteX10" fmla="*/ 2364008 w 2595701"/>
                <a:gd name="connsiteY10" fmla="*/ 1954625 h 4336160"/>
                <a:gd name="connsiteX11" fmla="*/ 2418599 w 2595701"/>
                <a:gd name="connsiteY11" fmla="*/ 2063807 h 4336160"/>
                <a:gd name="connsiteX12" fmla="*/ 2309417 w 2595701"/>
                <a:gd name="connsiteY12" fmla="*/ 2145694 h 4336160"/>
                <a:gd name="connsiteX13" fmla="*/ 2302593 w 2595701"/>
                <a:gd name="connsiteY13" fmla="*/ 2411825 h 4336160"/>
                <a:gd name="connsiteX14" fmla="*/ 1640677 w 2595701"/>
                <a:gd name="connsiteY14" fmla="*/ 2432297 h 4336160"/>
                <a:gd name="connsiteX15" fmla="*/ 1490552 w 2595701"/>
                <a:gd name="connsiteY15" fmla="*/ 3298930 h 4336160"/>
                <a:gd name="connsiteX16" fmla="*/ 733101 w 2595701"/>
                <a:gd name="connsiteY16" fmla="*/ 3687891 h 4336160"/>
                <a:gd name="connsiteX17" fmla="*/ 719453 w 2595701"/>
                <a:gd name="connsiteY17" fmla="*/ 4336160 h 4336160"/>
                <a:gd name="connsiteX0" fmla="*/ 1081119 w 2595701"/>
                <a:gd name="connsiteY0" fmla="*/ 1957788 h 4336160"/>
                <a:gd name="connsiteX1" fmla="*/ 719916 w 2595701"/>
                <a:gd name="connsiteY1" fmla="*/ 2995338 h 4336160"/>
                <a:gd name="connsiteX2" fmla="*/ 506632 w 2595701"/>
                <a:gd name="connsiteY2" fmla="*/ 2229642 h 4336160"/>
                <a:gd name="connsiteX3" fmla="*/ 51352 w 2595701"/>
                <a:gd name="connsiteY3" fmla="*/ 724905 h 4336160"/>
                <a:gd name="connsiteX4" fmla="*/ 1231244 w 2595701"/>
                <a:gd name="connsiteY4" fmla="*/ 294 h 4336160"/>
                <a:gd name="connsiteX5" fmla="*/ 2399229 w 2595701"/>
                <a:gd name="connsiteY5" fmla="*/ 965802 h 4336160"/>
                <a:gd name="connsiteX6" fmla="*/ 2373853 w 2595701"/>
                <a:gd name="connsiteY6" fmla="*/ 1260651 h 4336160"/>
                <a:gd name="connsiteX7" fmla="*/ 2595701 w 2595701"/>
                <a:gd name="connsiteY7" fmla="*/ 1621997 h 4336160"/>
                <a:gd name="connsiteX8" fmla="*/ 2414157 w 2595701"/>
                <a:gd name="connsiteY8" fmla="*/ 1744827 h 4336160"/>
                <a:gd name="connsiteX9" fmla="*/ 2445256 w 2595701"/>
                <a:gd name="connsiteY9" fmla="*/ 1880984 h 4336160"/>
                <a:gd name="connsiteX10" fmla="*/ 2364008 w 2595701"/>
                <a:gd name="connsiteY10" fmla="*/ 1954625 h 4336160"/>
                <a:gd name="connsiteX11" fmla="*/ 2418599 w 2595701"/>
                <a:gd name="connsiteY11" fmla="*/ 2063807 h 4336160"/>
                <a:gd name="connsiteX12" fmla="*/ 2309417 w 2595701"/>
                <a:gd name="connsiteY12" fmla="*/ 2145694 h 4336160"/>
                <a:gd name="connsiteX13" fmla="*/ 2302593 w 2595701"/>
                <a:gd name="connsiteY13" fmla="*/ 2411825 h 4336160"/>
                <a:gd name="connsiteX14" fmla="*/ 1640677 w 2595701"/>
                <a:gd name="connsiteY14" fmla="*/ 2432297 h 4336160"/>
                <a:gd name="connsiteX15" fmla="*/ 1490552 w 2595701"/>
                <a:gd name="connsiteY15" fmla="*/ 3298930 h 4336160"/>
                <a:gd name="connsiteX16" fmla="*/ 733101 w 2595701"/>
                <a:gd name="connsiteY16" fmla="*/ 3687891 h 4336160"/>
                <a:gd name="connsiteX17" fmla="*/ 719453 w 2595701"/>
                <a:gd name="connsiteY17" fmla="*/ 4336160 h 4336160"/>
                <a:gd name="connsiteX0" fmla="*/ 1081119 w 2595701"/>
                <a:gd name="connsiteY0" fmla="*/ 1957788 h 4336160"/>
                <a:gd name="connsiteX1" fmla="*/ 719916 w 2595701"/>
                <a:gd name="connsiteY1" fmla="*/ 2995338 h 4336160"/>
                <a:gd name="connsiteX2" fmla="*/ 506632 w 2595701"/>
                <a:gd name="connsiteY2" fmla="*/ 2229642 h 4336160"/>
                <a:gd name="connsiteX3" fmla="*/ 51352 w 2595701"/>
                <a:gd name="connsiteY3" fmla="*/ 724905 h 4336160"/>
                <a:gd name="connsiteX4" fmla="*/ 1231244 w 2595701"/>
                <a:gd name="connsiteY4" fmla="*/ 294 h 4336160"/>
                <a:gd name="connsiteX5" fmla="*/ 2399229 w 2595701"/>
                <a:gd name="connsiteY5" fmla="*/ 965802 h 4336160"/>
                <a:gd name="connsiteX6" fmla="*/ 2373853 w 2595701"/>
                <a:gd name="connsiteY6" fmla="*/ 1260651 h 4336160"/>
                <a:gd name="connsiteX7" fmla="*/ 2595701 w 2595701"/>
                <a:gd name="connsiteY7" fmla="*/ 1621997 h 4336160"/>
                <a:gd name="connsiteX8" fmla="*/ 2414157 w 2595701"/>
                <a:gd name="connsiteY8" fmla="*/ 1744827 h 4336160"/>
                <a:gd name="connsiteX9" fmla="*/ 2445256 w 2595701"/>
                <a:gd name="connsiteY9" fmla="*/ 1880984 h 4336160"/>
                <a:gd name="connsiteX10" fmla="*/ 2364008 w 2595701"/>
                <a:gd name="connsiteY10" fmla="*/ 1954625 h 4336160"/>
                <a:gd name="connsiteX11" fmla="*/ 2418599 w 2595701"/>
                <a:gd name="connsiteY11" fmla="*/ 2063807 h 4336160"/>
                <a:gd name="connsiteX12" fmla="*/ 2309417 w 2595701"/>
                <a:gd name="connsiteY12" fmla="*/ 2145694 h 4336160"/>
                <a:gd name="connsiteX13" fmla="*/ 2302593 w 2595701"/>
                <a:gd name="connsiteY13" fmla="*/ 2411825 h 4336160"/>
                <a:gd name="connsiteX14" fmla="*/ 1640677 w 2595701"/>
                <a:gd name="connsiteY14" fmla="*/ 2432297 h 4336160"/>
                <a:gd name="connsiteX15" fmla="*/ 1490552 w 2595701"/>
                <a:gd name="connsiteY15" fmla="*/ 3298930 h 4336160"/>
                <a:gd name="connsiteX16" fmla="*/ 733101 w 2595701"/>
                <a:gd name="connsiteY16" fmla="*/ 3687891 h 4336160"/>
                <a:gd name="connsiteX17" fmla="*/ 719453 w 2595701"/>
                <a:gd name="connsiteY17" fmla="*/ 4336160 h 4336160"/>
                <a:gd name="connsiteX0" fmla="*/ 1081119 w 2595701"/>
                <a:gd name="connsiteY0" fmla="*/ 1957788 h 4336160"/>
                <a:gd name="connsiteX1" fmla="*/ 719916 w 2595701"/>
                <a:gd name="connsiteY1" fmla="*/ 2995338 h 4336160"/>
                <a:gd name="connsiteX2" fmla="*/ 506632 w 2595701"/>
                <a:gd name="connsiteY2" fmla="*/ 2229642 h 4336160"/>
                <a:gd name="connsiteX3" fmla="*/ 51352 w 2595701"/>
                <a:gd name="connsiteY3" fmla="*/ 724905 h 4336160"/>
                <a:gd name="connsiteX4" fmla="*/ 1231244 w 2595701"/>
                <a:gd name="connsiteY4" fmla="*/ 294 h 4336160"/>
                <a:gd name="connsiteX5" fmla="*/ 2399229 w 2595701"/>
                <a:gd name="connsiteY5" fmla="*/ 965802 h 4336160"/>
                <a:gd name="connsiteX6" fmla="*/ 2373853 w 2595701"/>
                <a:gd name="connsiteY6" fmla="*/ 1260651 h 4336160"/>
                <a:gd name="connsiteX7" fmla="*/ 2595701 w 2595701"/>
                <a:gd name="connsiteY7" fmla="*/ 1621997 h 4336160"/>
                <a:gd name="connsiteX8" fmla="*/ 2414157 w 2595701"/>
                <a:gd name="connsiteY8" fmla="*/ 1744827 h 4336160"/>
                <a:gd name="connsiteX9" fmla="*/ 2445256 w 2595701"/>
                <a:gd name="connsiteY9" fmla="*/ 1880984 h 4336160"/>
                <a:gd name="connsiteX10" fmla="*/ 2364008 w 2595701"/>
                <a:gd name="connsiteY10" fmla="*/ 1954625 h 4336160"/>
                <a:gd name="connsiteX11" fmla="*/ 2418599 w 2595701"/>
                <a:gd name="connsiteY11" fmla="*/ 2063807 h 4336160"/>
                <a:gd name="connsiteX12" fmla="*/ 2309417 w 2595701"/>
                <a:gd name="connsiteY12" fmla="*/ 2145694 h 4336160"/>
                <a:gd name="connsiteX13" fmla="*/ 2302593 w 2595701"/>
                <a:gd name="connsiteY13" fmla="*/ 2411825 h 4336160"/>
                <a:gd name="connsiteX14" fmla="*/ 1640677 w 2595701"/>
                <a:gd name="connsiteY14" fmla="*/ 2432297 h 4336160"/>
                <a:gd name="connsiteX15" fmla="*/ 1490552 w 2595701"/>
                <a:gd name="connsiteY15" fmla="*/ 3298930 h 4336160"/>
                <a:gd name="connsiteX16" fmla="*/ 733101 w 2595701"/>
                <a:gd name="connsiteY16" fmla="*/ 3687891 h 4336160"/>
                <a:gd name="connsiteX17" fmla="*/ 719453 w 2595701"/>
                <a:gd name="connsiteY17" fmla="*/ 4336160 h 4336160"/>
                <a:gd name="connsiteX0" fmla="*/ 1081119 w 2595701"/>
                <a:gd name="connsiteY0" fmla="*/ 1957788 h 4336160"/>
                <a:gd name="connsiteX1" fmla="*/ 719916 w 2595701"/>
                <a:gd name="connsiteY1" fmla="*/ 2995338 h 4336160"/>
                <a:gd name="connsiteX2" fmla="*/ 506632 w 2595701"/>
                <a:gd name="connsiteY2" fmla="*/ 2229642 h 4336160"/>
                <a:gd name="connsiteX3" fmla="*/ 51352 w 2595701"/>
                <a:gd name="connsiteY3" fmla="*/ 724905 h 4336160"/>
                <a:gd name="connsiteX4" fmla="*/ 1231244 w 2595701"/>
                <a:gd name="connsiteY4" fmla="*/ 294 h 4336160"/>
                <a:gd name="connsiteX5" fmla="*/ 2399229 w 2595701"/>
                <a:gd name="connsiteY5" fmla="*/ 965802 h 4336160"/>
                <a:gd name="connsiteX6" fmla="*/ 2373853 w 2595701"/>
                <a:gd name="connsiteY6" fmla="*/ 1260651 h 4336160"/>
                <a:gd name="connsiteX7" fmla="*/ 2595701 w 2595701"/>
                <a:gd name="connsiteY7" fmla="*/ 1621997 h 4336160"/>
                <a:gd name="connsiteX8" fmla="*/ 2414157 w 2595701"/>
                <a:gd name="connsiteY8" fmla="*/ 1744827 h 4336160"/>
                <a:gd name="connsiteX9" fmla="*/ 2445256 w 2595701"/>
                <a:gd name="connsiteY9" fmla="*/ 1880984 h 4336160"/>
                <a:gd name="connsiteX10" fmla="*/ 2364008 w 2595701"/>
                <a:gd name="connsiteY10" fmla="*/ 1954625 h 4336160"/>
                <a:gd name="connsiteX11" fmla="*/ 2418599 w 2595701"/>
                <a:gd name="connsiteY11" fmla="*/ 2063807 h 4336160"/>
                <a:gd name="connsiteX12" fmla="*/ 2309417 w 2595701"/>
                <a:gd name="connsiteY12" fmla="*/ 2145694 h 4336160"/>
                <a:gd name="connsiteX13" fmla="*/ 2302593 w 2595701"/>
                <a:gd name="connsiteY13" fmla="*/ 2411825 h 4336160"/>
                <a:gd name="connsiteX14" fmla="*/ 1640677 w 2595701"/>
                <a:gd name="connsiteY14" fmla="*/ 2432297 h 4336160"/>
                <a:gd name="connsiteX15" fmla="*/ 1490552 w 2595701"/>
                <a:gd name="connsiteY15" fmla="*/ 3298930 h 4336160"/>
                <a:gd name="connsiteX16" fmla="*/ 733101 w 2595701"/>
                <a:gd name="connsiteY16" fmla="*/ 3687891 h 4336160"/>
                <a:gd name="connsiteX17" fmla="*/ 719453 w 2595701"/>
                <a:gd name="connsiteY17" fmla="*/ 4336160 h 4336160"/>
                <a:gd name="connsiteX0" fmla="*/ 1081119 w 2595701"/>
                <a:gd name="connsiteY0" fmla="*/ 1957788 h 4336160"/>
                <a:gd name="connsiteX1" fmla="*/ 719916 w 2595701"/>
                <a:gd name="connsiteY1" fmla="*/ 2995338 h 4336160"/>
                <a:gd name="connsiteX2" fmla="*/ 506632 w 2595701"/>
                <a:gd name="connsiteY2" fmla="*/ 2229642 h 4336160"/>
                <a:gd name="connsiteX3" fmla="*/ 51352 w 2595701"/>
                <a:gd name="connsiteY3" fmla="*/ 724905 h 4336160"/>
                <a:gd name="connsiteX4" fmla="*/ 1231244 w 2595701"/>
                <a:gd name="connsiteY4" fmla="*/ 294 h 4336160"/>
                <a:gd name="connsiteX5" fmla="*/ 2399229 w 2595701"/>
                <a:gd name="connsiteY5" fmla="*/ 965802 h 4336160"/>
                <a:gd name="connsiteX6" fmla="*/ 2373853 w 2595701"/>
                <a:gd name="connsiteY6" fmla="*/ 1260651 h 4336160"/>
                <a:gd name="connsiteX7" fmla="*/ 2595701 w 2595701"/>
                <a:gd name="connsiteY7" fmla="*/ 1621997 h 4336160"/>
                <a:gd name="connsiteX8" fmla="*/ 2414157 w 2595701"/>
                <a:gd name="connsiteY8" fmla="*/ 1744827 h 4336160"/>
                <a:gd name="connsiteX9" fmla="*/ 2454781 w 2595701"/>
                <a:gd name="connsiteY9" fmla="*/ 1876222 h 4336160"/>
                <a:gd name="connsiteX10" fmla="*/ 2364008 w 2595701"/>
                <a:gd name="connsiteY10" fmla="*/ 1954625 h 4336160"/>
                <a:gd name="connsiteX11" fmla="*/ 2418599 w 2595701"/>
                <a:gd name="connsiteY11" fmla="*/ 2063807 h 4336160"/>
                <a:gd name="connsiteX12" fmla="*/ 2309417 w 2595701"/>
                <a:gd name="connsiteY12" fmla="*/ 2145694 h 4336160"/>
                <a:gd name="connsiteX13" fmla="*/ 2302593 w 2595701"/>
                <a:gd name="connsiteY13" fmla="*/ 2411825 h 4336160"/>
                <a:gd name="connsiteX14" fmla="*/ 1640677 w 2595701"/>
                <a:gd name="connsiteY14" fmla="*/ 2432297 h 4336160"/>
                <a:gd name="connsiteX15" fmla="*/ 1490552 w 2595701"/>
                <a:gd name="connsiteY15" fmla="*/ 3298930 h 4336160"/>
                <a:gd name="connsiteX16" fmla="*/ 733101 w 2595701"/>
                <a:gd name="connsiteY16" fmla="*/ 3687891 h 4336160"/>
                <a:gd name="connsiteX17" fmla="*/ 719453 w 2595701"/>
                <a:gd name="connsiteY17" fmla="*/ 4336160 h 4336160"/>
                <a:gd name="connsiteX0" fmla="*/ 1081119 w 2595701"/>
                <a:gd name="connsiteY0" fmla="*/ 1957788 h 4336160"/>
                <a:gd name="connsiteX1" fmla="*/ 719916 w 2595701"/>
                <a:gd name="connsiteY1" fmla="*/ 2995338 h 4336160"/>
                <a:gd name="connsiteX2" fmla="*/ 506632 w 2595701"/>
                <a:gd name="connsiteY2" fmla="*/ 2229642 h 4336160"/>
                <a:gd name="connsiteX3" fmla="*/ 51352 w 2595701"/>
                <a:gd name="connsiteY3" fmla="*/ 724905 h 4336160"/>
                <a:gd name="connsiteX4" fmla="*/ 1231244 w 2595701"/>
                <a:gd name="connsiteY4" fmla="*/ 294 h 4336160"/>
                <a:gd name="connsiteX5" fmla="*/ 2399229 w 2595701"/>
                <a:gd name="connsiteY5" fmla="*/ 965802 h 4336160"/>
                <a:gd name="connsiteX6" fmla="*/ 2373853 w 2595701"/>
                <a:gd name="connsiteY6" fmla="*/ 1260651 h 4336160"/>
                <a:gd name="connsiteX7" fmla="*/ 2595701 w 2595701"/>
                <a:gd name="connsiteY7" fmla="*/ 1621997 h 4336160"/>
                <a:gd name="connsiteX8" fmla="*/ 2414157 w 2595701"/>
                <a:gd name="connsiteY8" fmla="*/ 1744827 h 4336160"/>
                <a:gd name="connsiteX9" fmla="*/ 2445256 w 2595701"/>
                <a:gd name="connsiteY9" fmla="*/ 1876222 h 4336160"/>
                <a:gd name="connsiteX10" fmla="*/ 2364008 w 2595701"/>
                <a:gd name="connsiteY10" fmla="*/ 1954625 h 4336160"/>
                <a:gd name="connsiteX11" fmla="*/ 2418599 w 2595701"/>
                <a:gd name="connsiteY11" fmla="*/ 2063807 h 4336160"/>
                <a:gd name="connsiteX12" fmla="*/ 2309417 w 2595701"/>
                <a:gd name="connsiteY12" fmla="*/ 2145694 h 4336160"/>
                <a:gd name="connsiteX13" fmla="*/ 2302593 w 2595701"/>
                <a:gd name="connsiteY13" fmla="*/ 2411825 h 4336160"/>
                <a:gd name="connsiteX14" fmla="*/ 1640677 w 2595701"/>
                <a:gd name="connsiteY14" fmla="*/ 2432297 h 4336160"/>
                <a:gd name="connsiteX15" fmla="*/ 1490552 w 2595701"/>
                <a:gd name="connsiteY15" fmla="*/ 3298930 h 4336160"/>
                <a:gd name="connsiteX16" fmla="*/ 733101 w 2595701"/>
                <a:gd name="connsiteY16" fmla="*/ 3687891 h 4336160"/>
                <a:gd name="connsiteX17" fmla="*/ 719453 w 2595701"/>
                <a:gd name="connsiteY17" fmla="*/ 4336160 h 4336160"/>
                <a:gd name="connsiteX0" fmla="*/ 1081119 w 2595701"/>
                <a:gd name="connsiteY0" fmla="*/ 1957788 h 4336160"/>
                <a:gd name="connsiteX1" fmla="*/ 719916 w 2595701"/>
                <a:gd name="connsiteY1" fmla="*/ 2995338 h 4336160"/>
                <a:gd name="connsiteX2" fmla="*/ 506632 w 2595701"/>
                <a:gd name="connsiteY2" fmla="*/ 2229642 h 4336160"/>
                <a:gd name="connsiteX3" fmla="*/ 51352 w 2595701"/>
                <a:gd name="connsiteY3" fmla="*/ 724905 h 4336160"/>
                <a:gd name="connsiteX4" fmla="*/ 1231244 w 2595701"/>
                <a:gd name="connsiteY4" fmla="*/ 294 h 4336160"/>
                <a:gd name="connsiteX5" fmla="*/ 2399229 w 2595701"/>
                <a:gd name="connsiteY5" fmla="*/ 965802 h 4336160"/>
                <a:gd name="connsiteX6" fmla="*/ 2373853 w 2595701"/>
                <a:gd name="connsiteY6" fmla="*/ 1260651 h 4336160"/>
                <a:gd name="connsiteX7" fmla="*/ 2595701 w 2595701"/>
                <a:gd name="connsiteY7" fmla="*/ 1621997 h 4336160"/>
                <a:gd name="connsiteX8" fmla="*/ 2414157 w 2595701"/>
                <a:gd name="connsiteY8" fmla="*/ 1744827 h 4336160"/>
                <a:gd name="connsiteX9" fmla="*/ 2438112 w 2595701"/>
                <a:gd name="connsiteY9" fmla="*/ 1876222 h 4336160"/>
                <a:gd name="connsiteX10" fmla="*/ 2364008 w 2595701"/>
                <a:gd name="connsiteY10" fmla="*/ 1954625 h 4336160"/>
                <a:gd name="connsiteX11" fmla="*/ 2418599 w 2595701"/>
                <a:gd name="connsiteY11" fmla="*/ 2063807 h 4336160"/>
                <a:gd name="connsiteX12" fmla="*/ 2309417 w 2595701"/>
                <a:gd name="connsiteY12" fmla="*/ 2145694 h 4336160"/>
                <a:gd name="connsiteX13" fmla="*/ 2302593 w 2595701"/>
                <a:gd name="connsiteY13" fmla="*/ 2411825 h 4336160"/>
                <a:gd name="connsiteX14" fmla="*/ 1640677 w 2595701"/>
                <a:gd name="connsiteY14" fmla="*/ 2432297 h 4336160"/>
                <a:gd name="connsiteX15" fmla="*/ 1490552 w 2595701"/>
                <a:gd name="connsiteY15" fmla="*/ 3298930 h 4336160"/>
                <a:gd name="connsiteX16" fmla="*/ 733101 w 2595701"/>
                <a:gd name="connsiteY16" fmla="*/ 3687891 h 4336160"/>
                <a:gd name="connsiteX17" fmla="*/ 719453 w 2595701"/>
                <a:gd name="connsiteY17" fmla="*/ 4336160 h 4336160"/>
                <a:gd name="connsiteX0" fmla="*/ 1081119 w 2595701"/>
                <a:gd name="connsiteY0" fmla="*/ 1957788 h 4336160"/>
                <a:gd name="connsiteX1" fmla="*/ 719916 w 2595701"/>
                <a:gd name="connsiteY1" fmla="*/ 2995338 h 4336160"/>
                <a:gd name="connsiteX2" fmla="*/ 506632 w 2595701"/>
                <a:gd name="connsiteY2" fmla="*/ 2229642 h 4336160"/>
                <a:gd name="connsiteX3" fmla="*/ 51352 w 2595701"/>
                <a:gd name="connsiteY3" fmla="*/ 724905 h 4336160"/>
                <a:gd name="connsiteX4" fmla="*/ 1231244 w 2595701"/>
                <a:gd name="connsiteY4" fmla="*/ 294 h 4336160"/>
                <a:gd name="connsiteX5" fmla="*/ 2399229 w 2595701"/>
                <a:gd name="connsiteY5" fmla="*/ 965802 h 4336160"/>
                <a:gd name="connsiteX6" fmla="*/ 2373853 w 2595701"/>
                <a:gd name="connsiteY6" fmla="*/ 1260651 h 4336160"/>
                <a:gd name="connsiteX7" fmla="*/ 2595701 w 2595701"/>
                <a:gd name="connsiteY7" fmla="*/ 1621997 h 4336160"/>
                <a:gd name="connsiteX8" fmla="*/ 2414157 w 2595701"/>
                <a:gd name="connsiteY8" fmla="*/ 1744827 h 4336160"/>
                <a:gd name="connsiteX9" fmla="*/ 2438112 w 2595701"/>
                <a:gd name="connsiteY9" fmla="*/ 1876222 h 4336160"/>
                <a:gd name="connsiteX10" fmla="*/ 2364008 w 2595701"/>
                <a:gd name="connsiteY10" fmla="*/ 1954625 h 4336160"/>
                <a:gd name="connsiteX11" fmla="*/ 2418599 w 2595701"/>
                <a:gd name="connsiteY11" fmla="*/ 2063807 h 4336160"/>
                <a:gd name="connsiteX12" fmla="*/ 2309417 w 2595701"/>
                <a:gd name="connsiteY12" fmla="*/ 2145694 h 4336160"/>
                <a:gd name="connsiteX13" fmla="*/ 2302593 w 2595701"/>
                <a:gd name="connsiteY13" fmla="*/ 2411825 h 4336160"/>
                <a:gd name="connsiteX14" fmla="*/ 1640677 w 2595701"/>
                <a:gd name="connsiteY14" fmla="*/ 2432297 h 4336160"/>
                <a:gd name="connsiteX15" fmla="*/ 1490552 w 2595701"/>
                <a:gd name="connsiteY15" fmla="*/ 3298930 h 4336160"/>
                <a:gd name="connsiteX16" fmla="*/ 733101 w 2595701"/>
                <a:gd name="connsiteY16" fmla="*/ 3687891 h 4336160"/>
                <a:gd name="connsiteX17" fmla="*/ 719453 w 2595701"/>
                <a:gd name="connsiteY17" fmla="*/ 4336160 h 4336160"/>
                <a:gd name="connsiteX0" fmla="*/ 1081119 w 2595701"/>
                <a:gd name="connsiteY0" fmla="*/ 1957788 h 4336160"/>
                <a:gd name="connsiteX1" fmla="*/ 719916 w 2595701"/>
                <a:gd name="connsiteY1" fmla="*/ 2995338 h 4336160"/>
                <a:gd name="connsiteX2" fmla="*/ 506632 w 2595701"/>
                <a:gd name="connsiteY2" fmla="*/ 2229642 h 4336160"/>
                <a:gd name="connsiteX3" fmla="*/ 51352 w 2595701"/>
                <a:gd name="connsiteY3" fmla="*/ 724905 h 4336160"/>
                <a:gd name="connsiteX4" fmla="*/ 1231244 w 2595701"/>
                <a:gd name="connsiteY4" fmla="*/ 294 h 4336160"/>
                <a:gd name="connsiteX5" fmla="*/ 2399229 w 2595701"/>
                <a:gd name="connsiteY5" fmla="*/ 965802 h 4336160"/>
                <a:gd name="connsiteX6" fmla="*/ 2373853 w 2595701"/>
                <a:gd name="connsiteY6" fmla="*/ 1260651 h 4336160"/>
                <a:gd name="connsiteX7" fmla="*/ 2595701 w 2595701"/>
                <a:gd name="connsiteY7" fmla="*/ 1621997 h 4336160"/>
                <a:gd name="connsiteX8" fmla="*/ 2414157 w 2595701"/>
                <a:gd name="connsiteY8" fmla="*/ 1744827 h 4336160"/>
                <a:gd name="connsiteX9" fmla="*/ 2438112 w 2595701"/>
                <a:gd name="connsiteY9" fmla="*/ 1876222 h 4336160"/>
                <a:gd name="connsiteX10" fmla="*/ 2364008 w 2595701"/>
                <a:gd name="connsiteY10" fmla="*/ 1954625 h 4336160"/>
                <a:gd name="connsiteX11" fmla="*/ 2418599 w 2595701"/>
                <a:gd name="connsiteY11" fmla="*/ 2063807 h 4336160"/>
                <a:gd name="connsiteX12" fmla="*/ 2309417 w 2595701"/>
                <a:gd name="connsiteY12" fmla="*/ 2145694 h 4336160"/>
                <a:gd name="connsiteX13" fmla="*/ 2302593 w 2595701"/>
                <a:gd name="connsiteY13" fmla="*/ 2411825 h 4336160"/>
                <a:gd name="connsiteX14" fmla="*/ 1640677 w 2595701"/>
                <a:gd name="connsiteY14" fmla="*/ 2432297 h 4336160"/>
                <a:gd name="connsiteX15" fmla="*/ 1490552 w 2595701"/>
                <a:gd name="connsiteY15" fmla="*/ 3298930 h 4336160"/>
                <a:gd name="connsiteX16" fmla="*/ 733101 w 2595701"/>
                <a:gd name="connsiteY16" fmla="*/ 3687891 h 4336160"/>
                <a:gd name="connsiteX17" fmla="*/ 719453 w 2595701"/>
                <a:gd name="connsiteY17" fmla="*/ 4336160 h 4336160"/>
                <a:gd name="connsiteX0" fmla="*/ 1081119 w 2595701"/>
                <a:gd name="connsiteY0" fmla="*/ 1957788 h 4336160"/>
                <a:gd name="connsiteX1" fmla="*/ 719916 w 2595701"/>
                <a:gd name="connsiteY1" fmla="*/ 2995338 h 4336160"/>
                <a:gd name="connsiteX2" fmla="*/ 506632 w 2595701"/>
                <a:gd name="connsiteY2" fmla="*/ 2229642 h 4336160"/>
                <a:gd name="connsiteX3" fmla="*/ 51352 w 2595701"/>
                <a:gd name="connsiteY3" fmla="*/ 724905 h 4336160"/>
                <a:gd name="connsiteX4" fmla="*/ 1231244 w 2595701"/>
                <a:gd name="connsiteY4" fmla="*/ 294 h 4336160"/>
                <a:gd name="connsiteX5" fmla="*/ 2399229 w 2595701"/>
                <a:gd name="connsiteY5" fmla="*/ 965802 h 4336160"/>
                <a:gd name="connsiteX6" fmla="*/ 2373853 w 2595701"/>
                <a:gd name="connsiteY6" fmla="*/ 1260651 h 4336160"/>
                <a:gd name="connsiteX7" fmla="*/ 2595701 w 2595701"/>
                <a:gd name="connsiteY7" fmla="*/ 1621997 h 4336160"/>
                <a:gd name="connsiteX8" fmla="*/ 2414157 w 2595701"/>
                <a:gd name="connsiteY8" fmla="*/ 1744827 h 4336160"/>
                <a:gd name="connsiteX9" fmla="*/ 2438112 w 2595701"/>
                <a:gd name="connsiteY9" fmla="*/ 1876222 h 4336160"/>
                <a:gd name="connsiteX10" fmla="*/ 2364008 w 2595701"/>
                <a:gd name="connsiteY10" fmla="*/ 1954625 h 4336160"/>
                <a:gd name="connsiteX11" fmla="*/ 2411456 w 2595701"/>
                <a:gd name="connsiteY11" fmla="*/ 2051901 h 4336160"/>
                <a:gd name="connsiteX12" fmla="*/ 2309417 w 2595701"/>
                <a:gd name="connsiteY12" fmla="*/ 2145694 h 4336160"/>
                <a:gd name="connsiteX13" fmla="*/ 2302593 w 2595701"/>
                <a:gd name="connsiteY13" fmla="*/ 2411825 h 4336160"/>
                <a:gd name="connsiteX14" fmla="*/ 1640677 w 2595701"/>
                <a:gd name="connsiteY14" fmla="*/ 2432297 h 4336160"/>
                <a:gd name="connsiteX15" fmla="*/ 1490552 w 2595701"/>
                <a:gd name="connsiteY15" fmla="*/ 3298930 h 4336160"/>
                <a:gd name="connsiteX16" fmla="*/ 733101 w 2595701"/>
                <a:gd name="connsiteY16" fmla="*/ 3687891 h 4336160"/>
                <a:gd name="connsiteX17" fmla="*/ 719453 w 2595701"/>
                <a:gd name="connsiteY17" fmla="*/ 4336160 h 4336160"/>
                <a:gd name="connsiteX0" fmla="*/ 1081119 w 2595701"/>
                <a:gd name="connsiteY0" fmla="*/ 1957788 h 4336160"/>
                <a:gd name="connsiteX1" fmla="*/ 719916 w 2595701"/>
                <a:gd name="connsiteY1" fmla="*/ 2995338 h 4336160"/>
                <a:gd name="connsiteX2" fmla="*/ 506632 w 2595701"/>
                <a:gd name="connsiteY2" fmla="*/ 2229642 h 4336160"/>
                <a:gd name="connsiteX3" fmla="*/ 51352 w 2595701"/>
                <a:gd name="connsiteY3" fmla="*/ 724905 h 4336160"/>
                <a:gd name="connsiteX4" fmla="*/ 1231244 w 2595701"/>
                <a:gd name="connsiteY4" fmla="*/ 294 h 4336160"/>
                <a:gd name="connsiteX5" fmla="*/ 2399229 w 2595701"/>
                <a:gd name="connsiteY5" fmla="*/ 965802 h 4336160"/>
                <a:gd name="connsiteX6" fmla="*/ 2373853 w 2595701"/>
                <a:gd name="connsiteY6" fmla="*/ 1260651 h 4336160"/>
                <a:gd name="connsiteX7" fmla="*/ 2595701 w 2595701"/>
                <a:gd name="connsiteY7" fmla="*/ 1621997 h 4336160"/>
                <a:gd name="connsiteX8" fmla="*/ 2414157 w 2595701"/>
                <a:gd name="connsiteY8" fmla="*/ 1744827 h 4336160"/>
                <a:gd name="connsiteX9" fmla="*/ 2438112 w 2595701"/>
                <a:gd name="connsiteY9" fmla="*/ 1876222 h 4336160"/>
                <a:gd name="connsiteX10" fmla="*/ 2364008 w 2595701"/>
                <a:gd name="connsiteY10" fmla="*/ 1954625 h 4336160"/>
                <a:gd name="connsiteX11" fmla="*/ 2411456 w 2595701"/>
                <a:gd name="connsiteY11" fmla="*/ 2051901 h 4336160"/>
                <a:gd name="connsiteX12" fmla="*/ 2309417 w 2595701"/>
                <a:gd name="connsiteY12" fmla="*/ 2145694 h 4336160"/>
                <a:gd name="connsiteX13" fmla="*/ 2302593 w 2595701"/>
                <a:gd name="connsiteY13" fmla="*/ 2411825 h 4336160"/>
                <a:gd name="connsiteX14" fmla="*/ 1640677 w 2595701"/>
                <a:gd name="connsiteY14" fmla="*/ 2432297 h 4336160"/>
                <a:gd name="connsiteX15" fmla="*/ 1490552 w 2595701"/>
                <a:gd name="connsiteY15" fmla="*/ 3298930 h 4336160"/>
                <a:gd name="connsiteX16" fmla="*/ 733101 w 2595701"/>
                <a:gd name="connsiteY16" fmla="*/ 3687891 h 4336160"/>
                <a:gd name="connsiteX17" fmla="*/ 719453 w 2595701"/>
                <a:gd name="connsiteY17" fmla="*/ 4336160 h 4336160"/>
                <a:gd name="connsiteX0" fmla="*/ 1081119 w 2595701"/>
                <a:gd name="connsiteY0" fmla="*/ 1957788 h 4336160"/>
                <a:gd name="connsiteX1" fmla="*/ 719916 w 2595701"/>
                <a:gd name="connsiteY1" fmla="*/ 2995338 h 4336160"/>
                <a:gd name="connsiteX2" fmla="*/ 506632 w 2595701"/>
                <a:gd name="connsiteY2" fmla="*/ 2229642 h 4336160"/>
                <a:gd name="connsiteX3" fmla="*/ 51352 w 2595701"/>
                <a:gd name="connsiteY3" fmla="*/ 724905 h 4336160"/>
                <a:gd name="connsiteX4" fmla="*/ 1231244 w 2595701"/>
                <a:gd name="connsiteY4" fmla="*/ 294 h 4336160"/>
                <a:gd name="connsiteX5" fmla="*/ 2399229 w 2595701"/>
                <a:gd name="connsiteY5" fmla="*/ 965802 h 4336160"/>
                <a:gd name="connsiteX6" fmla="*/ 2373853 w 2595701"/>
                <a:gd name="connsiteY6" fmla="*/ 1260651 h 4336160"/>
                <a:gd name="connsiteX7" fmla="*/ 2595701 w 2595701"/>
                <a:gd name="connsiteY7" fmla="*/ 1621997 h 4336160"/>
                <a:gd name="connsiteX8" fmla="*/ 2414157 w 2595701"/>
                <a:gd name="connsiteY8" fmla="*/ 1744827 h 4336160"/>
                <a:gd name="connsiteX9" fmla="*/ 2438112 w 2595701"/>
                <a:gd name="connsiteY9" fmla="*/ 1876222 h 4336160"/>
                <a:gd name="connsiteX10" fmla="*/ 2364008 w 2595701"/>
                <a:gd name="connsiteY10" fmla="*/ 1954625 h 4336160"/>
                <a:gd name="connsiteX11" fmla="*/ 2411456 w 2595701"/>
                <a:gd name="connsiteY11" fmla="*/ 2051901 h 4336160"/>
                <a:gd name="connsiteX12" fmla="*/ 2309417 w 2595701"/>
                <a:gd name="connsiteY12" fmla="*/ 2145694 h 4336160"/>
                <a:gd name="connsiteX13" fmla="*/ 2302593 w 2595701"/>
                <a:gd name="connsiteY13" fmla="*/ 2411825 h 4336160"/>
                <a:gd name="connsiteX14" fmla="*/ 1640677 w 2595701"/>
                <a:gd name="connsiteY14" fmla="*/ 2432297 h 4336160"/>
                <a:gd name="connsiteX15" fmla="*/ 1490552 w 2595701"/>
                <a:gd name="connsiteY15" fmla="*/ 3298930 h 4336160"/>
                <a:gd name="connsiteX16" fmla="*/ 733101 w 2595701"/>
                <a:gd name="connsiteY16" fmla="*/ 3687891 h 4336160"/>
                <a:gd name="connsiteX17" fmla="*/ 719453 w 2595701"/>
                <a:gd name="connsiteY17" fmla="*/ 4336160 h 4336160"/>
                <a:gd name="connsiteX0" fmla="*/ 1081119 w 2595701"/>
                <a:gd name="connsiteY0" fmla="*/ 1957788 h 4336160"/>
                <a:gd name="connsiteX1" fmla="*/ 719916 w 2595701"/>
                <a:gd name="connsiteY1" fmla="*/ 2995338 h 4336160"/>
                <a:gd name="connsiteX2" fmla="*/ 506632 w 2595701"/>
                <a:gd name="connsiteY2" fmla="*/ 2229642 h 4336160"/>
                <a:gd name="connsiteX3" fmla="*/ 51352 w 2595701"/>
                <a:gd name="connsiteY3" fmla="*/ 724905 h 4336160"/>
                <a:gd name="connsiteX4" fmla="*/ 1231244 w 2595701"/>
                <a:gd name="connsiteY4" fmla="*/ 294 h 4336160"/>
                <a:gd name="connsiteX5" fmla="*/ 2399229 w 2595701"/>
                <a:gd name="connsiteY5" fmla="*/ 965802 h 4336160"/>
                <a:gd name="connsiteX6" fmla="*/ 2373853 w 2595701"/>
                <a:gd name="connsiteY6" fmla="*/ 1260651 h 4336160"/>
                <a:gd name="connsiteX7" fmla="*/ 2595701 w 2595701"/>
                <a:gd name="connsiteY7" fmla="*/ 1621997 h 4336160"/>
                <a:gd name="connsiteX8" fmla="*/ 2414157 w 2595701"/>
                <a:gd name="connsiteY8" fmla="*/ 1744827 h 4336160"/>
                <a:gd name="connsiteX9" fmla="*/ 2438112 w 2595701"/>
                <a:gd name="connsiteY9" fmla="*/ 1876222 h 4336160"/>
                <a:gd name="connsiteX10" fmla="*/ 2364008 w 2595701"/>
                <a:gd name="connsiteY10" fmla="*/ 1954625 h 4336160"/>
                <a:gd name="connsiteX11" fmla="*/ 2411456 w 2595701"/>
                <a:gd name="connsiteY11" fmla="*/ 2051901 h 4336160"/>
                <a:gd name="connsiteX12" fmla="*/ 2309417 w 2595701"/>
                <a:gd name="connsiteY12" fmla="*/ 2145694 h 4336160"/>
                <a:gd name="connsiteX13" fmla="*/ 2302593 w 2595701"/>
                <a:gd name="connsiteY13" fmla="*/ 2411825 h 4336160"/>
                <a:gd name="connsiteX14" fmla="*/ 1640677 w 2595701"/>
                <a:gd name="connsiteY14" fmla="*/ 2432297 h 4336160"/>
                <a:gd name="connsiteX15" fmla="*/ 1490552 w 2595701"/>
                <a:gd name="connsiteY15" fmla="*/ 3298930 h 4336160"/>
                <a:gd name="connsiteX16" fmla="*/ 733101 w 2595701"/>
                <a:gd name="connsiteY16" fmla="*/ 3687891 h 4336160"/>
                <a:gd name="connsiteX17" fmla="*/ 719453 w 2595701"/>
                <a:gd name="connsiteY17" fmla="*/ 4336160 h 4336160"/>
                <a:gd name="connsiteX0" fmla="*/ 1081119 w 2595701"/>
                <a:gd name="connsiteY0" fmla="*/ 1957788 h 4336160"/>
                <a:gd name="connsiteX1" fmla="*/ 719916 w 2595701"/>
                <a:gd name="connsiteY1" fmla="*/ 2995338 h 4336160"/>
                <a:gd name="connsiteX2" fmla="*/ 506632 w 2595701"/>
                <a:gd name="connsiteY2" fmla="*/ 2229642 h 4336160"/>
                <a:gd name="connsiteX3" fmla="*/ 51352 w 2595701"/>
                <a:gd name="connsiteY3" fmla="*/ 724905 h 4336160"/>
                <a:gd name="connsiteX4" fmla="*/ 1231244 w 2595701"/>
                <a:gd name="connsiteY4" fmla="*/ 294 h 4336160"/>
                <a:gd name="connsiteX5" fmla="*/ 2399229 w 2595701"/>
                <a:gd name="connsiteY5" fmla="*/ 965802 h 4336160"/>
                <a:gd name="connsiteX6" fmla="*/ 2373853 w 2595701"/>
                <a:gd name="connsiteY6" fmla="*/ 1260651 h 4336160"/>
                <a:gd name="connsiteX7" fmla="*/ 2595701 w 2595701"/>
                <a:gd name="connsiteY7" fmla="*/ 1621997 h 4336160"/>
                <a:gd name="connsiteX8" fmla="*/ 2414157 w 2595701"/>
                <a:gd name="connsiteY8" fmla="*/ 1744827 h 4336160"/>
                <a:gd name="connsiteX9" fmla="*/ 2438112 w 2595701"/>
                <a:gd name="connsiteY9" fmla="*/ 1876222 h 4336160"/>
                <a:gd name="connsiteX10" fmla="*/ 2364008 w 2595701"/>
                <a:gd name="connsiteY10" fmla="*/ 1954625 h 4336160"/>
                <a:gd name="connsiteX11" fmla="*/ 2411456 w 2595701"/>
                <a:gd name="connsiteY11" fmla="*/ 2051901 h 4336160"/>
                <a:gd name="connsiteX12" fmla="*/ 2309417 w 2595701"/>
                <a:gd name="connsiteY12" fmla="*/ 2145694 h 4336160"/>
                <a:gd name="connsiteX13" fmla="*/ 2302593 w 2595701"/>
                <a:gd name="connsiteY13" fmla="*/ 2411825 h 4336160"/>
                <a:gd name="connsiteX14" fmla="*/ 1640677 w 2595701"/>
                <a:gd name="connsiteY14" fmla="*/ 2432297 h 4336160"/>
                <a:gd name="connsiteX15" fmla="*/ 1490552 w 2595701"/>
                <a:gd name="connsiteY15" fmla="*/ 3298930 h 4336160"/>
                <a:gd name="connsiteX16" fmla="*/ 733101 w 2595701"/>
                <a:gd name="connsiteY16" fmla="*/ 3687891 h 4336160"/>
                <a:gd name="connsiteX17" fmla="*/ 719453 w 2595701"/>
                <a:gd name="connsiteY17" fmla="*/ 4336160 h 4336160"/>
                <a:gd name="connsiteX0" fmla="*/ 1081119 w 2595701"/>
                <a:gd name="connsiteY0" fmla="*/ 1957788 h 4336160"/>
                <a:gd name="connsiteX1" fmla="*/ 719916 w 2595701"/>
                <a:gd name="connsiteY1" fmla="*/ 2995338 h 4336160"/>
                <a:gd name="connsiteX2" fmla="*/ 506632 w 2595701"/>
                <a:gd name="connsiteY2" fmla="*/ 2229642 h 4336160"/>
                <a:gd name="connsiteX3" fmla="*/ 51352 w 2595701"/>
                <a:gd name="connsiteY3" fmla="*/ 724905 h 4336160"/>
                <a:gd name="connsiteX4" fmla="*/ 1231244 w 2595701"/>
                <a:gd name="connsiteY4" fmla="*/ 294 h 4336160"/>
                <a:gd name="connsiteX5" fmla="*/ 2399229 w 2595701"/>
                <a:gd name="connsiteY5" fmla="*/ 965802 h 4336160"/>
                <a:gd name="connsiteX6" fmla="*/ 2373853 w 2595701"/>
                <a:gd name="connsiteY6" fmla="*/ 1260651 h 4336160"/>
                <a:gd name="connsiteX7" fmla="*/ 2595701 w 2595701"/>
                <a:gd name="connsiteY7" fmla="*/ 1621997 h 4336160"/>
                <a:gd name="connsiteX8" fmla="*/ 2414157 w 2595701"/>
                <a:gd name="connsiteY8" fmla="*/ 1744827 h 4336160"/>
                <a:gd name="connsiteX9" fmla="*/ 2438112 w 2595701"/>
                <a:gd name="connsiteY9" fmla="*/ 1876222 h 4336160"/>
                <a:gd name="connsiteX10" fmla="*/ 2364008 w 2595701"/>
                <a:gd name="connsiteY10" fmla="*/ 1954625 h 4336160"/>
                <a:gd name="connsiteX11" fmla="*/ 2411456 w 2595701"/>
                <a:gd name="connsiteY11" fmla="*/ 2051901 h 4336160"/>
                <a:gd name="connsiteX12" fmla="*/ 2309417 w 2595701"/>
                <a:gd name="connsiteY12" fmla="*/ 2145694 h 4336160"/>
                <a:gd name="connsiteX13" fmla="*/ 2302593 w 2595701"/>
                <a:gd name="connsiteY13" fmla="*/ 2411825 h 4336160"/>
                <a:gd name="connsiteX14" fmla="*/ 1640677 w 2595701"/>
                <a:gd name="connsiteY14" fmla="*/ 2432297 h 4336160"/>
                <a:gd name="connsiteX15" fmla="*/ 1490552 w 2595701"/>
                <a:gd name="connsiteY15" fmla="*/ 3298930 h 4336160"/>
                <a:gd name="connsiteX16" fmla="*/ 733101 w 2595701"/>
                <a:gd name="connsiteY16" fmla="*/ 3687891 h 4336160"/>
                <a:gd name="connsiteX17" fmla="*/ 719453 w 2595701"/>
                <a:gd name="connsiteY17" fmla="*/ 4336160 h 4336160"/>
                <a:gd name="connsiteX0" fmla="*/ 1081119 w 2595701"/>
                <a:gd name="connsiteY0" fmla="*/ 1957788 h 4336160"/>
                <a:gd name="connsiteX1" fmla="*/ 719916 w 2595701"/>
                <a:gd name="connsiteY1" fmla="*/ 2995338 h 4336160"/>
                <a:gd name="connsiteX2" fmla="*/ 506632 w 2595701"/>
                <a:gd name="connsiteY2" fmla="*/ 2229642 h 4336160"/>
                <a:gd name="connsiteX3" fmla="*/ 51352 w 2595701"/>
                <a:gd name="connsiteY3" fmla="*/ 724905 h 4336160"/>
                <a:gd name="connsiteX4" fmla="*/ 1231244 w 2595701"/>
                <a:gd name="connsiteY4" fmla="*/ 294 h 4336160"/>
                <a:gd name="connsiteX5" fmla="*/ 2399229 w 2595701"/>
                <a:gd name="connsiteY5" fmla="*/ 965802 h 4336160"/>
                <a:gd name="connsiteX6" fmla="*/ 2373853 w 2595701"/>
                <a:gd name="connsiteY6" fmla="*/ 1260651 h 4336160"/>
                <a:gd name="connsiteX7" fmla="*/ 2595701 w 2595701"/>
                <a:gd name="connsiteY7" fmla="*/ 1621997 h 4336160"/>
                <a:gd name="connsiteX8" fmla="*/ 2414157 w 2595701"/>
                <a:gd name="connsiteY8" fmla="*/ 1744827 h 4336160"/>
                <a:gd name="connsiteX9" fmla="*/ 2438112 w 2595701"/>
                <a:gd name="connsiteY9" fmla="*/ 1876222 h 4336160"/>
                <a:gd name="connsiteX10" fmla="*/ 2364008 w 2595701"/>
                <a:gd name="connsiteY10" fmla="*/ 1954625 h 4336160"/>
                <a:gd name="connsiteX11" fmla="*/ 2406694 w 2595701"/>
                <a:gd name="connsiteY11" fmla="*/ 2044757 h 4336160"/>
                <a:gd name="connsiteX12" fmla="*/ 2309417 w 2595701"/>
                <a:gd name="connsiteY12" fmla="*/ 2145694 h 4336160"/>
                <a:gd name="connsiteX13" fmla="*/ 2302593 w 2595701"/>
                <a:gd name="connsiteY13" fmla="*/ 2411825 h 4336160"/>
                <a:gd name="connsiteX14" fmla="*/ 1640677 w 2595701"/>
                <a:gd name="connsiteY14" fmla="*/ 2432297 h 4336160"/>
                <a:gd name="connsiteX15" fmla="*/ 1490552 w 2595701"/>
                <a:gd name="connsiteY15" fmla="*/ 3298930 h 4336160"/>
                <a:gd name="connsiteX16" fmla="*/ 733101 w 2595701"/>
                <a:gd name="connsiteY16" fmla="*/ 3687891 h 4336160"/>
                <a:gd name="connsiteX17" fmla="*/ 719453 w 2595701"/>
                <a:gd name="connsiteY17" fmla="*/ 4336160 h 4336160"/>
                <a:gd name="connsiteX0" fmla="*/ 1081119 w 2595701"/>
                <a:gd name="connsiteY0" fmla="*/ 1957788 h 4336160"/>
                <a:gd name="connsiteX1" fmla="*/ 719916 w 2595701"/>
                <a:gd name="connsiteY1" fmla="*/ 2995338 h 4336160"/>
                <a:gd name="connsiteX2" fmla="*/ 506632 w 2595701"/>
                <a:gd name="connsiteY2" fmla="*/ 2229642 h 4336160"/>
                <a:gd name="connsiteX3" fmla="*/ 51352 w 2595701"/>
                <a:gd name="connsiteY3" fmla="*/ 724905 h 4336160"/>
                <a:gd name="connsiteX4" fmla="*/ 1231244 w 2595701"/>
                <a:gd name="connsiteY4" fmla="*/ 294 h 4336160"/>
                <a:gd name="connsiteX5" fmla="*/ 2399229 w 2595701"/>
                <a:gd name="connsiteY5" fmla="*/ 965802 h 4336160"/>
                <a:gd name="connsiteX6" fmla="*/ 2373853 w 2595701"/>
                <a:gd name="connsiteY6" fmla="*/ 1260651 h 4336160"/>
                <a:gd name="connsiteX7" fmla="*/ 2595701 w 2595701"/>
                <a:gd name="connsiteY7" fmla="*/ 1621997 h 4336160"/>
                <a:gd name="connsiteX8" fmla="*/ 2414157 w 2595701"/>
                <a:gd name="connsiteY8" fmla="*/ 1744827 h 4336160"/>
                <a:gd name="connsiteX9" fmla="*/ 2438112 w 2595701"/>
                <a:gd name="connsiteY9" fmla="*/ 1876222 h 4336160"/>
                <a:gd name="connsiteX10" fmla="*/ 2364008 w 2595701"/>
                <a:gd name="connsiteY10" fmla="*/ 1954625 h 4336160"/>
                <a:gd name="connsiteX11" fmla="*/ 2406694 w 2595701"/>
                <a:gd name="connsiteY11" fmla="*/ 2044757 h 4336160"/>
                <a:gd name="connsiteX12" fmla="*/ 2295129 w 2595701"/>
                <a:gd name="connsiteY12" fmla="*/ 2131407 h 4336160"/>
                <a:gd name="connsiteX13" fmla="*/ 2302593 w 2595701"/>
                <a:gd name="connsiteY13" fmla="*/ 2411825 h 4336160"/>
                <a:gd name="connsiteX14" fmla="*/ 1640677 w 2595701"/>
                <a:gd name="connsiteY14" fmla="*/ 2432297 h 4336160"/>
                <a:gd name="connsiteX15" fmla="*/ 1490552 w 2595701"/>
                <a:gd name="connsiteY15" fmla="*/ 3298930 h 4336160"/>
                <a:gd name="connsiteX16" fmla="*/ 733101 w 2595701"/>
                <a:gd name="connsiteY16" fmla="*/ 3687891 h 4336160"/>
                <a:gd name="connsiteX17" fmla="*/ 719453 w 2595701"/>
                <a:gd name="connsiteY17" fmla="*/ 4336160 h 4336160"/>
                <a:gd name="connsiteX0" fmla="*/ 1081119 w 2595701"/>
                <a:gd name="connsiteY0" fmla="*/ 1957788 h 4336160"/>
                <a:gd name="connsiteX1" fmla="*/ 719916 w 2595701"/>
                <a:gd name="connsiteY1" fmla="*/ 2995338 h 4336160"/>
                <a:gd name="connsiteX2" fmla="*/ 506632 w 2595701"/>
                <a:gd name="connsiteY2" fmla="*/ 2229642 h 4336160"/>
                <a:gd name="connsiteX3" fmla="*/ 51352 w 2595701"/>
                <a:gd name="connsiteY3" fmla="*/ 724905 h 4336160"/>
                <a:gd name="connsiteX4" fmla="*/ 1231244 w 2595701"/>
                <a:gd name="connsiteY4" fmla="*/ 294 h 4336160"/>
                <a:gd name="connsiteX5" fmla="*/ 2399229 w 2595701"/>
                <a:gd name="connsiteY5" fmla="*/ 965802 h 4336160"/>
                <a:gd name="connsiteX6" fmla="*/ 2373853 w 2595701"/>
                <a:gd name="connsiteY6" fmla="*/ 1260651 h 4336160"/>
                <a:gd name="connsiteX7" fmla="*/ 2595701 w 2595701"/>
                <a:gd name="connsiteY7" fmla="*/ 1621997 h 4336160"/>
                <a:gd name="connsiteX8" fmla="*/ 2414157 w 2595701"/>
                <a:gd name="connsiteY8" fmla="*/ 1744827 h 4336160"/>
                <a:gd name="connsiteX9" fmla="*/ 2438112 w 2595701"/>
                <a:gd name="connsiteY9" fmla="*/ 1876222 h 4336160"/>
                <a:gd name="connsiteX10" fmla="*/ 2364008 w 2595701"/>
                <a:gd name="connsiteY10" fmla="*/ 1954625 h 4336160"/>
                <a:gd name="connsiteX11" fmla="*/ 2406694 w 2595701"/>
                <a:gd name="connsiteY11" fmla="*/ 2044757 h 4336160"/>
                <a:gd name="connsiteX12" fmla="*/ 2295129 w 2595701"/>
                <a:gd name="connsiteY12" fmla="*/ 2131407 h 4336160"/>
                <a:gd name="connsiteX13" fmla="*/ 2302593 w 2595701"/>
                <a:gd name="connsiteY13" fmla="*/ 2411825 h 4336160"/>
                <a:gd name="connsiteX14" fmla="*/ 1640677 w 2595701"/>
                <a:gd name="connsiteY14" fmla="*/ 2432297 h 4336160"/>
                <a:gd name="connsiteX15" fmla="*/ 1490552 w 2595701"/>
                <a:gd name="connsiteY15" fmla="*/ 3298930 h 4336160"/>
                <a:gd name="connsiteX16" fmla="*/ 733101 w 2595701"/>
                <a:gd name="connsiteY16" fmla="*/ 3687891 h 4336160"/>
                <a:gd name="connsiteX17" fmla="*/ 719453 w 2595701"/>
                <a:gd name="connsiteY17" fmla="*/ 4336160 h 4336160"/>
                <a:gd name="connsiteX0" fmla="*/ 1081119 w 2595701"/>
                <a:gd name="connsiteY0" fmla="*/ 1957788 h 4336160"/>
                <a:gd name="connsiteX1" fmla="*/ 719916 w 2595701"/>
                <a:gd name="connsiteY1" fmla="*/ 2995338 h 4336160"/>
                <a:gd name="connsiteX2" fmla="*/ 506632 w 2595701"/>
                <a:gd name="connsiteY2" fmla="*/ 2229642 h 4336160"/>
                <a:gd name="connsiteX3" fmla="*/ 51352 w 2595701"/>
                <a:gd name="connsiteY3" fmla="*/ 724905 h 4336160"/>
                <a:gd name="connsiteX4" fmla="*/ 1231244 w 2595701"/>
                <a:gd name="connsiteY4" fmla="*/ 294 h 4336160"/>
                <a:gd name="connsiteX5" fmla="*/ 2399229 w 2595701"/>
                <a:gd name="connsiteY5" fmla="*/ 965802 h 4336160"/>
                <a:gd name="connsiteX6" fmla="*/ 2373853 w 2595701"/>
                <a:gd name="connsiteY6" fmla="*/ 1260651 h 4336160"/>
                <a:gd name="connsiteX7" fmla="*/ 2595701 w 2595701"/>
                <a:gd name="connsiteY7" fmla="*/ 1621997 h 4336160"/>
                <a:gd name="connsiteX8" fmla="*/ 2414157 w 2595701"/>
                <a:gd name="connsiteY8" fmla="*/ 1744827 h 4336160"/>
                <a:gd name="connsiteX9" fmla="*/ 2438112 w 2595701"/>
                <a:gd name="connsiteY9" fmla="*/ 1876222 h 4336160"/>
                <a:gd name="connsiteX10" fmla="*/ 2364008 w 2595701"/>
                <a:gd name="connsiteY10" fmla="*/ 1954625 h 4336160"/>
                <a:gd name="connsiteX11" fmla="*/ 2406694 w 2595701"/>
                <a:gd name="connsiteY11" fmla="*/ 2044757 h 4336160"/>
                <a:gd name="connsiteX12" fmla="*/ 2295129 w 2595701"/>
                <a:gd name="connsiteY12" fmla="*/ 2131407 h 4336160"/>
                <a:gd name="connsiteX13" fmla="*/ 2307355 w 2595701"/>
                <a:gd name="connsiteY13" fmla="*/ 2359437 h 4336160"/>
                <a:gd name="connsiteX14" fmla="*/ 1640677 w 2595701"/>
                <a:gd name="connsiteY14" fmla="*/ 2432297 h 4336160"/>
                <a:gd name="connsiteX15" fmla="*/ 1490552 w 2595701"/>
                <a:gd name="connsiteY15" fmla="*/ 3298930 h 4336160"/>
                <a:gd name="connsiteX16" fmla="*/ 733101 w 2595701"/>
                <a:gd name="connsiteY16" fmla="*/ 3687891 h 4336160"/>
                <a:gd name="connsiteX17" fmla="*/ 719453 w 2595701"/>
                <a:gd name="connsiteY17" fmla="*/ 4336160 h 4336160"/>
                <a:gd name="connsiteX0" fmla="*/ 1081119 w 2595701"/>
                <a:gd name="connsiteY0" fmla="*/ 1957788 h 4336160"/>
                <a:gd name="connsiteX1" fmla="*/ 719916 w 2595701"/>
                <a:gd name="connsiteY1" fmla="*/ 2995338 h 4336160"/>
                <a:gd name="connsiteX2" fmla="*/ 506632 w 2595701"/>
                <a:gd name="connsiteY2" fmla="*/ 2229642 h 4336160"/>
                <a:gd name="connsiteX3" fmla="*/ 51352 w 2595701"/>
                <a:gd name="connsiteY3" fmla="*/ 724905 h 4336160"/>
                <a:gd name="connsiteX4" fmla="*/ 1231244 w 2595701"/>
                <a:gd name="connsiteY4" fmla="*/ 294 h 4336160"/>
                <a:gd name="connsiteX5" fmla="*/ 2399229 w 2595701"/>
                <a:gd name="connsiteY5" fmla="*/ 965802 h 4336160"/>
                <a:gd name="connsiteX6" fmla="*/ 2373853 w 2595701"/>
                <a:gd name="connsiteY6" fmla="*/ 1260651 h 4336160"/>
                <a:gd name="connsiteX7" fmla="*/ 2595701 w 2595701"/>
                <a:gd name="connsiteY7" fmla="*/ 1621997 h 4336160"/>
                <a:gd name="connsiteX8" fmla="*/ 2414157 w 2595701"/>
                <a:gd name="connsiteY8" fmla="*/ 1744827 h 4336160"/>
                <a:gd name="connsiteX9" fmla="*/ 2438112 w 2595701"/>
                <a:gd name="connsiteY9" fmla="*/ 1876222 h 4336160"/>
                <a:gd name="connsiteX10" fmla="*/ 2364008 w 2595701"/>
                <a:gd name="connsiteY10" fmla="*/ 1954625 h 4336160"/>
                <a:gd name="connsiteX11" fmla="*/ 2406694 w 2595701"/>
                <a:gd name="connsiteY11" fmla="*/ 2044757 h 4336160"/>
                <a:gd name="connsiteX12" fmla="*/ 2295129 w 2595701"/>
                <a:gd name="connsiteY12" fmla="*/ 2131407 h 4336160"/>
                <a:gd name="connsiteX13" fmla="*/ 2307355 w 2595701"/>
                <a:gd name="connsiteY13" fmla="*/ 2359437 h 4336160"/>
                <a:gd name="connsiteX14" fmla="*/ 1640677 w 2595701"/>
                <a:gd name="connsiteY14" fmla="*/ 2432297 h 4336160"/>
                <a:gd name="connsiteX15" fmla="*/ 1490552 w 2595701"/>
                <a:gd name="connsiteY15" fmla="*/ 3298930 h 4336160"/>
                <a:gd name="connsiteX16" fmla="*/ 733101 w 2595701"/>
                <a:gd name="connsiteY16" fmla="*/ 3687891 h 4336160"/>
                <a:gd name="connsiteX17" fmla="*/ 719453 w 2595701"/>
                <a:gd name="connsiteY17" fmla="*/ 4336160 h 4336160"/>
                <a:gd name="connsiteX0" fmla="*/ 1081119 w 2595701"/>
                <a:gd name="connsiteY0" fmla="*/ 1957788 h 4336160"/>
                <a:gd name="connsiteX1" fmla="*/ 719916 w 2595701"/>
                <a:gd name="connsiteY1" fmla="*/ 2995338 h 4336160"/>
                <a:gd name="connsiteX2" fmla="*/ 506632 w 2595701"/>
                <a:gd name="connsiteY2" fmla="*/ 2229642 h 4336160"/>
                <a:gd name="connsiteX3" fmla="*/ 51352 w 2595701"/>
                <a:gd name="connsiteY3" fmla="*/ 724905 h 4336160"/>
                <a:gd name="connsiteX4" fmla="*/ 1231244 w 2595701"/>
                <a:gd name="connsiteY4" fmla="*/ 294 h 4336160"/>
                <a:gd name="connsiteX5" fmla="*/ 2399229 w 2595701"/>
                <a:gd name="connsiteY5" fmla="*/ 965802 h 4336160"/>
                <a:gd name="connsiteX6" fmla="*/ 2373853 w 2595701"/>
                <a:gd name="connsiteY6" fmla="*/ 1260651 h 4336160"/>
                <a:gd name="connsiteX7" fmla="*/ 2595701 w 2595701"/>
                <a:gd name="connsiteY7" fmla="*/ 1621997 h 4336160"/>
                <a:gd name="connsiteX8" fmla="*/ 2414157 w 2595701"/>
                <a:gd name="connsiteY8" fmla="*/ 1744827 h 4336160"/>
                <a:gd name="connsiteX9" fmla="*/ 2438112 w 2595701"/>
                <a:gd name="connsiteY9" fmla="*/ 1876222 h 4336160"/>
                <a:gd name="connsiteX10" fmla="*/ 2364008 w 2595701"/>
                <a:gd name="connsiteY10" fmla="*/ 1954625 h 4336160"/>
                <a:gd name="connsiteX11" fmla="*/ 2406694 w 2595701"/>
                <a:gd name="connsiteY11" fmla="*/ 2044757 h 4336160"/>
                <a:gd name="connsiteX12" fmla="*/ 2295129 w 2595701"/>
                <a:gd name="connsiteY12" fmla="*/ 2131407 h 4336160"/>
                <a:gd name="connsiteX13" fmla="*/ 2307355 w 2595701"/>
                <a:gd name="connsiteY13" fmla="*/ 2359437 h 4336160"/>
                <a:gd name="connsiteX14" fmla="*/ 1640677 w 2595701"/>
                <a:gd name="connsiteY14" fmla="*/ 2432297 h 4336160"/>
                <a:gd name="connsiteX15" fmla="*/ 1490552 w 2595701"/>
                <a:gd name="connsiteY15" fmla="*/ 3298930 h 4336160"/>
                <a:gd name="connsiteX16" fmla="*/ 733101 w 2595701"/>
                <a:gd name="connsiteY16" fmla="*/ 3687891 h 4336160"/>
                <a:gd name="connsiteX17" fmla="*/ 719453 w 2595701"/>
                <a:gd name="connsiteY17" fmla="*/ 4336160 h 4336160"/>
                <a:gd name="connsiteX0" fmla="*/ 1081119 w 2595701"/>
                <a:gd name="connsiteY0" fmla="*/ 1957788 h 4336160"/>
                <a:gd name="connsiteX1" fmla="*/ 719916 w 2595701"/>
                <a:gd name="connsiteY1" fmla="*/ 2995338 h 4336160"/>
                <a:gd name="connsiteX2" fmla="*/ 506632 w 2595701"/>
                <a:gd name="connsiteY2" fmla="*/ 2229642 h 4336160"/>
                <a:gd name="connsiteX3" fmla="*/ 51352 w 2595701"/>
                <a:gd name="connsiteY3" fmla="*/ 724905 h 4336160"/>
                <a:gd name="connsiteX4" fmla="*/ 1231244 w 2595701"/>
                <a:gd name="connsiteY4" fmla="*/ 294 h 4336160"/>
                <a:gd name="connsiteX5" fmla="*/ 2399229 w 2595701"/>
                <a:gd name="connsiteY5" fmla="*/ 965802 h 4336160"/>
                <a:gd name="connsiteX6" fmla="*/ 2373853 w 2595701"/>
                <a:gd name="connsiteY6" fmla="*/ 1260651 h 4336160"/>
                <a:gd name="connsiteX7" fmla="*/ 2595701 w 2595701"/>
                <a:gd name="connsiteY7" fmla="*/ 1621997 h 4336160"/>
                <a:gd name="connsiteX8" fmla="*/ 2414157 w 2595701"/>
                <a:gd name="connsiteY8" fmla="*/ 1744827 h 4336160"/>
                <a:gd name="connsiteX9" fmla="*/ 2438112 w 2595701"/>
                <a:gd name="connsiteY9" fmla="*/ 1876222 h 4336160"/>
                <a:gd name="connsiteX10" fmla="*/ 2364008 w 2595701"/>
                <a:gd name="connsiteY10" fmla="*/ 1954625 h 4336160"/>
                <a:gd name="connsiteX11" fmla="*/ 2406694 w 2595701"/>
                <a:gd name="connsiteY11" fmla="*/ 2044757 h 4336160"/>
                <a:gd name="connsiteX12" fmla="*/ 2295129 w 2595701"/>
                <a:gd name="connsiteY12" fmla="*/ 2131407 h 4336160"/>
                <a:gd name="connsiteX13" fmla="*/ 2307355 w 2595701"/>
                <a:gd name="connsiteY13" fmla="*/ 2359437 h 4336160"/>
                <a:gd name="connsiteX14" fmla="*/ 1640677 w 2595701"/>
                <a:gd name="connsiteY14" fmla="*/ 2432297 h 4336160"/>
                <a:gd name="connsiteX15" fmla="*/ 1490552 w 2595701"/>
                <a:gd name="connsiteY15" fmla="*/ 3298930 h 4336160"/>
                <a:gd name="connsiteX16" fmla="*/ 733101 w 2595701"/>
                <a:gd name="connsiteY16" fmla="*/ 3687891 h 4336160"/>
                <a:gd name="connsiteX17" fmla="*/ 719453 w 2595701"/>
                <a:gd name="connsiteY17" fmla="*/ 4336160 h 4336160"/>
                <a:gd name="connsiteX0" fmla="*/ 1081119 w 2595701"/>
                <a:gd name="connsiteY0" fmla="*/ 1957788 h 4336160"/>
                <a:gd name="connsiteX1" fmla="*/ 719916 w 2595701"/>
                <a:gd name="connsiteY1" fmla="*/ 2995338 h 4336160"/>
                <a:gd name="connsiteX2" fmla="*/ 506632 w 2595701"/>
                <a:gd name="connsiteY2" fmla="*/ 2229642 h 4336160"/>
                <a:gd name="connsiteX3" fmla="*/ 51352 w 2595701"/>
                <a:gd name="connsiteY3" fmla="*/ 724905 h 4336160"/>
                <a:gd name="connsiteX4" fmla="*/ 1231244 w 2595701"/>
                <a:gd name="connsiteY4" fmla="*/ 294 h 4336160"/>
                <a:gd name="connsiteX5" fmla="*/ 2399229 w 2595701"/>
                <a:gd name="connsiteY5" fmla="*/ 965802 h 4336160"/>
                <a:gd name="connsiteX6" fmla="*/ 2373853 w 2595701"/>
                <a:gd name="connsiteY6" fmla="*/ 1260651 h 4336160"/>
                <a:gd name="connsiteX7" fmla="*/ 2595701 w 2595701"/>
                <a:gd name="connsiteY7" fmla="*/ 1621997 h 4336160"/>
                <a:gd name="connsiteX8" fmla="*/ 2414157 w 2595701"/>
                <a:gd name="connsiteY8" fmla="*/ 1744827 h 4336160"/>
                <a:gd name="connsiteX9" fmla="*/ 2438112 w 2595701"/>
                <a:gd name="connsiteY9" fmla="*/ 1876222 h 4336160"/>
                <a:gd name="connsiteX10" fmla="*/ 2364008 w 2595701"/>
                <a:gd name="connsiteY10" fmla="*/ 1954625 h 4336160"/>
                <a:gd name="connsiteX11" fmla="*/ 2406694 w 2595701"/>
                <a:gd name="connsiteY11" fmla="*/ 2044757 h 4336160"/>
                <a:gd name="connsiteX12" fmla="*/ 2295129 w 2595701"/>
                <a:gd name="connsiteY12" fmla="*/ 2131407 h 4336160"/>
                <a:gd name="connsiteX13" fmla="*/ 2350217 w 2595701"/>
                <a:gd name="connsiteY13" fmla="*/ 2309430 h 4336160"/>
                <a:gd name="connsiteX14" fmla="*/ 1640677 w 2595701"/>
                <a:gd name="connsiteY14" fmla="*/ 2432297 h 4336160"/>
                <a:gd name="connsiteX15" fmla="*/ 1490552 w 2595701"/>
                <a:gd name="connsiteY15" fmla="*/ 3298930 h 4336160"/>
                <a:gd name="connsiteX16" fmla="*/ 733101 w 2595701"/>
                <a:gd name="connsiteY16" fmla="*/ 3687891 h 4336160"/>
                <a:gd name="connsiteX17" fmla="*/ 719453 w 2595701"/>
                <a:gd name="connsiteY17" fmla="*/ 4336160 h 4336160"/>
                <a:gd name="connsiteX0" fmla="*/ 1081119 w 2595701"/>
                <a:gd name="connsiteY0" fmla="*/ 1957788 h 4336160"/>
                <a:gd name="connsiteX1" fmla="*/ 719916 w 2595701"/>
                <a:gd name="connsiteY1" fmla="*/ 2995338 h 4336160"/>
                <a:gd name="connsiteX2" fmla="*/ 506632 w 2595701"/>
                <a:gd name="connsiteY2" fmla="*/ 2229642 h 4336160"/>
                <a:gd name="connsiteX3" fmla="*/ 51352 w 2595701"/>
                <a:gd name="connsiteY3" fmla="*/ 724905 h 4336160"/>
                <a:gd name="connsiteX4" fmla="*/ 1231244 w 2595701"/>
                <a:gd name="connsiteY4" fmla="*/ 294 h 4336160"/>
                <a:gd name="connsiteX5" fmla="*/ 2399229 w 2595701"/>
                <a:gd name="connsiteY5" fmla="*/ 965802 h 4336160"/>
                <a:gd name="connsiteX6" fmla="*/ 2373853 w 2595701"/>
                <a:gd name="connsiteY6" fmla="*/ 1260651 h 4336160"/>
                <a:gd name="connsiteX7" fmla="*/ 2595701 w 2595701"/>
                <a:gd name="connsiteY7" fmla="*/ 1621997 h 4336160"/>
                <a:gd name="connsiteX8" fmla="*/ 2414157 w 2595701"/>
                <a:gd name="connsiteY8" fmla="*/ 1744827 h 4336160"/>
                <a:gd name="connsiteX9" fmla="*/ 2438112 w 2595701"/>
                <a:gd name="connsiteY9" fmla="*/ 1876222 h 4336160"/>
                <a:gd name="connsiteX10" fmla="*/ 2364008 w 2595701"/>
                <a:gd name="connsiteY10" fmla="*/ 1954625 h 4336160"/>
                <a:gd name="connsiteX11" fmla="*/ 2406694 w 2595701"/>
                <a:gd name="connsiteY11" fmla="*/ 2044757 h 4336160"/>
                <a:gd name="connsiteX12" fmla="*/ 2295129 w 2595701"/>
                <a:gd name="connsiteY12" fmla="*/ 2131407 h 4336160"/>
                <a:gd name="connsiteX13" fmla="*/ 2350217 w 2595701"/>
                <a:gd name="connsiteY13" fmla="*/ 2309430 h 4336160"/>
                <a:gd name="connsiteX14" fmla="*/ 1640677 w 2595701"/>
                <a:gd name="connsiteY14" fmla="*/ 2432297 h 4336160"/>
                <a:gd name="connsiteX15" fmla="*/ 1490552 w 2595701"/>
                <a:gd name="connsiteY15" fmla="*/ 3298930 h 4336160"/>
                <a:gd name="connsiteX16" fmla="*/ 733101 w 2595701"/>
                <a:gd name="connsiteY16" fmla="*/ 3687891 h 4336160"/>
                <a:gd name="connsiteX17" fmla="*/ 719453 w 2595701"/>
                <a:gd name="connsiteY17" fmla="*/ 4336160 h 4336160"/>
                <a:gd name="connsiteX0" fmla="*/ 1081119 w 2595701"/>
                <a:gd name="connsiteY0" fmla="*/ 1957788 h 4336160"/>
                <a:gd name="connsiteX1" fmla="*/ 719916 w 2595701"/>
                <a:gd name="connsiteY1" fmla="*/ 2995338 h 4336160"/>
                <a:gd name="connsiteX2" fmla="*/ 506632 w 2595701"/>
                <a:gd name="connsiteY2" fmla="*/ 2229642 h 4336160"/>
                <a:gd name="connsiteX3" fmla="*/ 51352 w 2595701"/>
                <a:gd name="connsiteY3" fmla="*/ 724905 h 4336160"/>
                <a:gd name="connsiteX4" fmla="*/ 1231244 w 2595701"/>
                <a:gd name="connsiteY4" fmla="*/ 294 h 4336160"/>
                <a:gd name="connsiteX5" fmla="*/ 2399229 w 2595701"/>
                <a:gd name="connsiteY5" fmla="*/ 965802 h 4336160"/>
                <a:gd name="connsiteX6" fmla="*/ 2373853 w 2595701"/>
                <a:gd name="connsiteY6" fmla="*/ 1260651 h 4336160"/>
                <a:gd name="connsiteX7" fmla="*/ 2595701 w 2595701"/>
                <a:gd name="connsiteY7" fmla="*/ 1621997 h 4336160"/>
                <a:gd name="connsiteX8" fmla="*/ 2414157 w 2595701"/>
                <a:gd name="connsiteY8" fmla="*/ 1744827 h 4336160"/>
                <a:gd name="connsiteX9" fmla="*/ 2438112 w 2595701"/>
                <a:gd name="connsiteY9" fmla="*/ 1876222 h 4336160"/>
                <a:gd name="connsiteX10" fmla="*/ 2364008 w 2595701"/>
                <a:gd name="connsiteY10" fmla="*/ 1954625 h 4336160"/>
                <a:gd name="connsiteX11" fmla="*/ 2406694 w 2595701"/>
                <a:gd name="connsiteY11" fmla="*/ 2044757 h 4336160"/>
                <a:gd name="connsiteX12" fmla="*/ 2295129 w 2595701"/>
                <a:gd name="connsiteY12" fmla="*/ 2131407 h 4336160"/>
                <a:gd name="connsiteX13" fmla="*/ 2338311 w 2595701"/>
                <a:gd name="connsiteY13" fmla="*/ 2321336 h 4336160"/>
                <a:gd name="connsiteX14" fmla="*/ 1640677 w 2595701"/>
                <a:gd name="connsiteY14" fmla="*/ 2432297 h 4336160"/>
                <a:gd name="connsiteX15" fmla="*/ 1490552 w 2595701"/>
                <a:gd name="connsiteY15" fmla="*/ 3298930 h 4336160"/>
                <a:gd name="connsiteX16" fmla="*/ 733101 w 2595701"/>
                <a:gd name="connsiteY16" fmla="*/ 3687891 h 4336160"/>
                <a:gd name="connsiteX17" fmla="*/ 719453 w 2595701"/>
                <a:gd name="connsiteY17" fmla="*/ 4336160 h 4336160"/>
                <a:gd name="connsiteX0" fmla="*/ 1081119 w 2595701"/>
                <a:gd name="connsiteY0" fmla="*/ 1957788 h 4336160"/>
                <a:gd name="connsiteX1" fmla="*/ 719916 w 2595701"/>
                <a:gd name="connsiteY1" fmla="*/ 2995338 h 4336160"/>
                <a:gd name="connsiteX2" fmla="*/ 506632 w 2595701"/>
                <a:gd name="connsiteY2" fmla="*/ 2229642 h 4336160"/>
                <a:gd name="connsiteX3" fmla="*/ 51352 w 2595701"/>
                <a:gd name="connsiteY3" fmla="*/ 724905 h 4336160"/>
                <a:gd name="connsiteX4" fmla="*/ 1231244 w 2595701"/>
                <a:gd name="connsiteY4" fmla="*/ 294 h 4336160"/>
                <a:gd name="connsiteX5" fmla="*/ 2399229 w 2595701"/>
                <a:gd name="connsiteY5" fmla="*/ 965802 h 4336160"/>
                <a:gd name="connsiteX6" fmla="*/ 2373853 w 2595701"/>
                <a:gd name="connsiteY6" fmla="*/ 1260651 h 4336160"/>
                <a:gd name="connsiteX7" fmla="*/ 2595701 w 2595701"/>
                <a:gd name="connsiteY7" fmla="*/ 1621997 h 4336160"/>
                <a:gd name="connsiteX8" fmla="*/ 2414157 w 2595701"/>
                <a:gd name="connsiteY8" fmla="*/ 1744827 h 4336160"/>
                <a:gd name="connsiteX9" fmla="*/ 2438112 w 2595701"/>
                <a:gd name="connsiteY9" fmla="*/ 1876222 h 4336160"/>
                <a:gd name="connsiteX10" fmla="*/ 2364008 w 2595701"/>
                <a:gd name="connsiteY10" fmla="*/ 1954625 h 4336160"/>
                <a:gd name="connsiteX11" fmla="*/ 2406694 w 2595701"/>
                <a:gd name="connsiteY11" fmla="*/ 2044757 h 4336160"/>
                <a:gd name="connsiteX12" fmla="*/ 2295129 w 2595701"/>
                <a:gd name="connsiteY12" fmla="*/ 2131407 h 4336160"/>
                <a:gd name="connsiteX13" fmla="*/ 2338311 w 2595701"/>
                <a:gd name="connsiteY13" fmla="*/ 2321336 h 4336160"/>
                <a:gd name="connsiteX14" fmla="*/ 1640677 w 2595701"/>
                <a:gd name="connsiteY14" fmla="*/ 2432297 h 4336160"/>
                <a:gd name="connsiteX15" fmla="*/ 1490552 w 2595701"/>
                <a:gd name="connsiteY15" fmla="*/ 3298930 h 4336160"/>
                <a:gd name="connsiteX16" fmla="*/ 733101 w 2595701"/>
                <a:gd name="connsiteY16" fmla="*/ 3687891 h 4336160"/>
                <a:gd name="connsiteX17" fmla="*/ 719453 w 2595701"/>
                <a:gd name="connsiteY17" fmla="*/ 4336160 h 4336160"/>
                <a:gd name="connsiteX0" fmla="*/ 1081119 w 2595701"/>
                <a:gd name="connsiteY0" fmla="*/ 1957788 h 4336160"/>
                <a:gd name="connsiteX1" fmla="*/ 719916 w 2595701"/>
                <a:gd name="connsiteY1" fmla="*/ 2995338 h 4336160"/>
                <a:gd name="connsiteX2" fmla="*/ 506632 w 2595701"/>
                <a:gd name="connsiteY2" fmla="*/ 2229642 h 4336160"/>
                <a:gd name="connsiteX3" fmla="*/ 51352 w 2595701"/>
                <a:gd name="connsiteY3" fmla="*/ 724905 h 4336160"/>
                <a:gd name="connsiteX4" fmla="*/ 1231244 w 2595701"/>
                <a:gd name="connsiteY4" fmla="*/ 294 h 4336160"/>
                <a:gd name="connsiteX5" fmla="*/ 2399229 w 2595701"/>
                <a:gd name="connsiteY5" fmla="*/ 965802 h 4336160"/>
                <a:gd name="connsiteX6" fmla="*/ 2373853 w 2595701"/>
                <a:gd name="connsiteY6" fmla="*/ 1260651 h 4336160"/>
                <a:gd name="connsiteX7" fmla="*/ 2595701 w 2595701"/>
                <a:gd name="connsiteY7" fmla="*/ 1621997 h 4336160"/>
                <a:gd name="connsiteX8" fmla="*/ 2414157 w 2595701"/>
                <a:gd name="connsiteY8" fmla="*/ 1744827 h 4336160"/>
                <a:gd name="connsiteX9" fmla="*/ 2438112 w 2595701"/>
                <a:gd name="connsiteY9" fmla="*/ 1876222 h 4336160"/>
                <a:gd name="connsiteX10" fmla="*/ 2364008 w 2595701"/>
                <a:gd name="connsiteY10" fmla="*/ 1954625 h 4336160"/>
                <a:gd name="connsiteX11" fmla="*/ 2406694 w 2595701"/>
                <a:gd name="connsiteY11" fmla="*/ 2044757 h 4336160"/>
                <a:gd name="connsiteX12" fmla="*/ 2295129 w 2595701"/>
                <a:gd name="connsiteY12" fmla="*/ 2131407 h 4336160"/>
                <a:gd name="connsiteX13" fmla="*/ 2338311 w 2595701"/>
                <a:gd name="connsiteY13" fmla="*/ 2321336 h 4336160"/>
                <a:gd name="connsiteX14" fmla="*/ 1640677 w 2595701"/>
                <a:gd name="connsiteY14" fmla="*/ 2432297 h 4336160"/>
                <a:gd name="connsiteX15" fmla="*/ 1490552 w 2595701"/>
                <a:gd name="connsiteY15" fmla="*/ 3298930 h 4336160"/>
                <a:gd name="connsiteX16" fmla="*/ 733101 w 2595701"/>
                <a:gd name="connsiteY16" fmla="*/ 3687891 h 4336160"/>
                <a:gd name="connsiteX17" fmla="*/ 719453 w 2595701"/>
                <a:gd name="connsiteY17" fmla="*/ 4336160 h 4336160"/>
                <a:gd name="connsiteX0" fmla="*/ 1081119 w 2595701"/>
                <a:gd name="connsiteY0" fmla="*/ 1957788 h 4336160"/>
                <a:gd name="connsiteX1" fmla="*/ 719916 w 2595701"/>
                <a:gd name="connsiteY1" fmla="*/ 2995338 h 4336160"/>
                <a:gd name="connsiteX2" fmla="*/ 506632 w 2595701"/>
                <a:gd name="connsiteY2" fmla="*/ 2229642 h 4336160"/>
                <a:gd name="connsiteX3" fmla="*/ 51352 w 2595701"/>
                <a:gd name="connsiteY3" fmla="*/ 724905 h 4336160"/>
                <a:gd name="connsiteX4" fmla="*/ 1231244 w 2595701"/>
                <a:gd name="connsiteY4" fmla="*/ 294 h 4336160"/>
                <a:gd name="connsiteX5" fmla="*/ 2399229 w 2595701"/>
                <a:gd name="connsiteY5" fmla="*/ 965802 h 4336160"/>
                <a:gd name="connsiteX6" fmla="*/ 2373853 w 2595701"/>
                <a:gd name="connsiteY6" fmla="*/ 1260651 h 4336160"/>
                <a:gd name="connsiteX7" fmla="*/ 2595701 w 2595701"/>
                <a:gd name="connsiteY7" fmla="*/ 1621997 h 4336160"/>
                <a:gd name="connsiteX8" fmla="*/ 2414157 w 2595701"/>
                <a:gd name="connsiteY8" fmla="*/ 1744827 h 4336160"/>
                <a:gd name="connsiteX9" fmla="*/ 2438112 w 2595701"/>
                <a:gd name="connsiteY9" fmla="*/ 1876222 h 4336160"/>
                <a:gd name="connsiteX10" fmla="*/ 2364008 w 2595701"/>
                <a:gd name="connsiteY10" fmla="*/ 1954625 h 4336160"/>
                <a:gd name="connsiteX11" fmla="*/ 2406694 w 2595701"/>
                <a:gd name="connsiteY11" fmla="*/ 2044757 h 4336160"/>
                <a:gd name="connsiteX12" fmla="*/ 2295129 w 2595701"/>
                <a:gd name="connsiteY12" fmla="*/ 2131407 h 4336160"/>
                <a:gd name="connsiteX13" fmla="*/ 2338311 w 2595701"/>
                <a:gd name="connsiteY13" fmla="*/ 2321336 h 4336160"/>
                <a:gd name="connsiteX14" fmla="*/ 1640677 w 2595701"/>
                <a:gd name="connsiteY14" fmla="*/ 2432297 h 4336160"/>
                <a:gd name="connsiteX15" fmla="*/ 1490552 w 2595701"/>
                <a:gd name="connsiteY15" fmla="*/ 3298930 h 4336160"/>
                <a:gd name="connsiteX16" fmla="*/ 733101 w 2595701"/>
                <a:gd name="connsiteY16" fmla="*/ 3687891 h 4336160"/>
                <a:gd name="connsiteX17" fmla="*/ 719453 w 2595701"/>
                <a:gd name="connsiteY17" fmla="*/ 4336160 h 4336160"/>
                <a:gd name="connsiteX0" fmla="*/ 1081119 w 2595701"/>
                <a:gd name="connsiteY0" fmla="*/ 1957788 h 4336160"/>
                <a:gd name="connsiteX1" fmla="*/ 719916 w 2595701"/>
                <a:gd name="connsiteY1" fmla="*/ 2995338 h 4336160"/>
                <a:gd name="connsiteX2" fmla="*/ 506632 w 2595701"/>
                <a:gd name="connsiteY2" fmla="*/ 2229642 h 4336160"/>
                <a:gd name="connsiteX3" fmla="*/ 51352 w 2595701"/>
                <a:gd name="connsiteY3" fmla="*/ 724905 h 4336160"/>
                <a:gd name="connsiteX4" fmla="*/ 1231244 w 2595701"/>
                <a:gd name="connsiteY4" fmla="*/ 294 h 4336160"/>
                <a:gd name="connsiteX5" fmla="*/ 2399229 w 2595701"/>
                <a:gd name="connsiteY5" fmla="*/ 965802 h 4336160"/>
                <a:gd name="connsiteX6" fmla="*/ 2373853 w 2595701"/>
                <a:gd name="connsiteY6" fmla="*/ 1260651 h 4336160"/>
                <a:gd name="connsiteX7" fmla="*/ 2595701 w 2595701"/>
                <a:gd name="connsiteY7" fmla="*/ 1621997 h 4336160"/>
                <a:gd name="connsiteX8" fmla="*/ 2414157 w 2595701"/>
                <a:gd name="connsiteY8" fmla="*/ 1744827 h 4336160"/>
                <a:gd name="connsiteX9" fmla="*/ 2438112 w 2595701"/>
                <a:gd name="connsiteY9" fmla="*/ 1876222 h 4336160"/>
                <a:gd name="connsiteX10" fmla="*/ 2364008 w 2595701"/>
                <a:gd name="connsiteY10" fmla="*/ 1954625 h 4336160"/>
                <a:gd name="connsiteX11" fmla="*/ 2406694 w 2595701"/>
                <a:gd name="connsiteY11" fmla="*/ 2044757 h 4336160"/>
                <a:gd name="connsiteX12" fmla="*/ 2295129 w 2595701"/>
                <a:gd name="connsiteY12" fmla="*/ 2145695 h 4336160"/>
                <a:gd name="connsiteX13" fmla="*/ 2338311 w 2595701"/>
                <a:gd name="connsiteY13" fmla="*/ 2321336 h 4336160"/>
                <a:gd name="connsiteX14" fmla="*/ 1640677 w 2595701"/>
                <a:gd name="connsiteY14" fmla="*/ 2432297 h 4336160"/>
                <a:gd name="connsiteX15" fmla="*/ 1490552 w 2595701"/>
                <a:gd name="connsiteY15" fmla="*/ 3298930 h 4336160"/>
                <a:gd name="connsiteX16" fmla="*/ 733101 w 2595701"/>
                <a:gd name="connsiteY16" fmla="*/ 3687891 h 4336160"/>
                <a:gd name="connsiteX17" fmla="*/ 719453 w 2595701"/>
                <a:gd name="connsiteY17" fmla="*/ 4336160 h 4336160"/>
                <a:gd name="connsiteX0" fmla="*/ 1081119 w 2595701"/>
                <a:gd name="connsiteY0" fmla="*/ 1957788 h 4336160"/>
                <a:gd name="connsiteX1" fmla="*/ 719916 w 2595701"/>
                <a:gd name="connsiteY1" fmla="*/ 2995338 h 4336160"/>
                <a:gd name="connsiteX2" fmla="*/ 506632 w 2595701"/>
                <a:gd name="connsiteY2" fmla="*/ 2229642 h 4336160"/>
                <a:gd name="connsiteX3" fmla="*/ 51352 w 2595701"/>
                <a:gd name="connsiteY3" fmla="*/ 724905 h 4336160"/>
                <a:gd name="connsiteX4" fmla="*/ 1231244 w 2595701"/>
                <a:gd name="connsiteY4" fmla="*/ 294 h 4336160"/>
                <a:gd name="connsiteX5" fmla="*/ 2399229 w 2595701"/>
                <a:gd name="connsiteY5" fmla="*/ 965802 h 4336160"/>
                <a:gd name="connsiteX6" fmla="*/ 2373853 w 2595701"/>
                <a:gd name="connsiteY6" fmla="*/ 1260651 h 4336160"/>
                <a:gd name="connsiteX7" fmla="*/ 2595701 w 2595701"/>
                <a:gd name="connsiteY7" fmla="*/ 1621997 h 4336160"/>
                <a:gd name="connsiteX8" fmla="*/ 2414157 w 2595701"/>
                <a:gd name="connsiteY8" fmla="*/ 1744827 h 4336160"/>
                <a:gd name="connsiteX9" fmla="*/ 2438112 w 2595701"/>
                <a:gd name="connsiteY9" fmla="*/ 1876222 h 4336160"/>
                <a:gd name="connsiteX10" fmla="*/ 2364008 w 2595701"/>
                <a:gd name="connsiteY10" fmla="*/ 1954625 h 4336160"/>
                <a:gd name="connsiteX11" fmla="*/ 2406694 w 2595701"/>
                <a:gd name="connsiteY11" fmla="*/ 2044757 h 4336160"/>
                <a:gd name="connsiteX12" fmla="*/ 2295129 w 2595701"/>
                <a:gd name="connsiteY12" fmla="*/ 2145695 h 4336160"/>
                <a:gd name="connsiteX13" fmla="*/ 2328786 w 2595701"/>
                <a:gd name="connsiteY13" fmla="*/ 2330861 h 4336160"/>
                <a:gd name="connsiteX14" fmla="*/ 1640677 w 2595701"/>
                <a:gd name="connsiteY14" fmla="*/ 2432297 h 4336160"/>
                <a:gd name="connsiteX15" fmla="*/ 1490552 w 2595701"/>
                <a:gd name="connsiteY15" fmla="*/ 3298930 h 4336160"/>
                <a:gd name="connsiteX16" fmla="*/ 733101 w 2595701"/>
                <a:gd name="connsiteY16" fmla="*/ 3687891 h 4336160"/>
                <a:gd name="connsiteX17" fmla="*/ 719453 w 2595701"/>
                <a:gd name="connsiteY17" fmla="*/ 4336160 h 4336160"/>
                <a:gd name="connsiteX0" fmla="*/ 1081119 w 2595701"/>
                <a:gd name="connsiteY0" fmla="*/ 1957788 h 4336160"/>
                <a:gd name="connsiteX1" fmla="*/ 719916 w 2595701"/>
                <a:gd name="connsiteY1" fmla="*/ 2995338 h 4336160"/>
                <a:gd name="connsiteX2" fmla="*/ 506632 w 2595701"/>
                <a:gd name="connsiteY2" fmla="*/ 2229642 h 4336160"/>
                <a:gd name="connsiteX3" fmla="*/ 51352 w 2595701"/>
                <a:gd name="connsiteY3" fmla="*/ 724905 h 4336160"/>
                <a:gd name="connsiteX4" fmla="*/ 1231244 w 2595701"/>
                <a:gd name="connsiteY4" fmla="*/ 294 h 4336160"/>
                <a:gd name="connsiteX5" fmla="*/ 2399229 w 2595701"/>
                <a:gd name="connsiteY5" fmla="*/ 965802 h 4336160"/>
                <a:gd name="connsiteX6" fmla="*/ 2373853 w 2595701"/>
                <a:gd name="connsiteY6" fmla="*/ 1260651 h 4336160"/>
                <a:gd name="connsiteX7" fmla="*/ 2595701 w 2595701"/>
                <a:gd name="connsiteY7" fmla="*/ 1621997 h 4336160"/>
                <a:gd name="connsiteX8" fmla="*/ 2414157 w 2595701"/>
                <a:gd name="connsiteY8" fmla="*/ 1744827 h 4336160"/>
                <a:gd name="connsiteX9" fmla="*/ 2438112 w 2595701"/>
                <a:gd name="connsiteY9" fmla="*/ 1876222 h 4336160"/>
                <a:gd name="connsiteX10" fmla="*/ 2364008 w 2595701"/>
                <a:gd name="connsiteY10" fmla="*/ 1954625 h 4336160"/>
                <a:gd name="connsiteX11" fmla="*/ 2406694 w 2595701"/>
                <a:gd name="connsiteY11" fmla="*/ 2044757 h 4336160"/>
                <a:gd name="connsiteX12" fmla="*/ 2295129 w 2595701"/>
                <a:gd name="connsiteY12" fmla="*/ 2145695 h 4336160"/>
                <a:gd name="connsiteX13" fmla="*/ 2328786 w 2595701"/>
                <a:gd name="connsiteY13" fmla="*/ 2330861 h 4336160"/>
                <a:gd name="connsiteX14" fmla="*/ 1640677 w 2595701"/>
                <a:gd name="connsiteY14" fmla="*/ 2432297 h 4336160"/>
                <a:gd name="connsiteX15" fmla="*/ 1490552 w 2595701"/>
                <a:gd name="connsiteY15" fmla="*/ 3298930 h 4336160"/>
                <a:gd name="connsiteX16" fmla="*/ 733101 w 2595701"/>
                <a:gd name="connsiteY16" fmla="*/ 3687891 h 4336160"/>
                <a:gd name="connsiteX17" fmla="*/ 719453 w 2595701"/>
                <a:gd name="connsiteY17" fmla="*/ 4336160 h 4336160"/>
                <a:gd name="connsiteX0" fmla="*/ 1081119 w 2595701"/>
                <a:gd name="connsiteY0" fmla="*/ 1957788 h 4336160"/>
                <a:gd name="connsiteX1" fmla="*/ 719916 w 2595701"/>
                <a:gd name="connsiteY1" fmla="*/ 2995338 h 4336160"/>
                <a:gd name="connsiteX2" fmla="*/ 506632 w 2595701"/>
                <a:gd name="connsiteY2" fmla="*/ 2229642 h 4336160"/>
                <a:gd name="connsiteX3" fmla="*/ 51352 w 2595701"/>
                <a:gd name="connsiteY3" fmla="*/ 724905 h 4336160"/>
                <a:gd name="connsiteX4" fmla="*/ 1231244 w 2595701"/>
                <a:gd name="connsiteY4" fmla="*/ 294 h 4336160"/>
                <a:gd name="connsiteX5" fmla="*/ 2399229 w 2595701"/>
                <a:gd name="connsiteY5" fmla="*/ 965802 h 4336160"/>
                <a:gd name="connsiteX6" fmla="*/ 2373853 w 2595701"/>
                <a:gd name="connsiteY6" fmla="*/ 1260651 h 4336160"/>
                <a:gd name="connsiteX7" fmla="*/ 2595701 w 2595701"/>
                <a:gd name="connsiteY7" fmla="*/ 1621997 h 4336160"/>
                <a:gd name="connsiteX8" fmla="*/ 2414157 w 2595701"/>
                <a:gd name="connsiteY8" fmla="*/ 1744827 h 4336160"/>
                <a:gd name="connsiteX9" fmla="*/ 2438112 w 2595701"/>
                <a:gd name="connsiteY9" fmla="*/ 1876222 h 4336160"/>
                <a:gd name="connsiteX10" fmla="*/ 2364008 w 2595701"/>
                <a:gd name="connsiteY10" fmla="*/ 1954625 h 4336160"/>
                <a:gd name="connsiteX11" fmla="*/ 2406694 w 2595701"/>
                <a:gd name="connsiteY11" fmla="*/ 2044757 h 4336160"/>
                <a:gd name="connsiteX12" fmla="*/ 2295129 w 2595701"/>
                <a:gd name="connsiteY12" fmla="*/ 2145695 h 4336160"/>
                <a:gd name="connsiteX13" fmla="*/ 2328786 w 2595701"/>
                <a:gd name="connsiteY13" fmla="*/ 2330861 h 4336160"/>
                <a:gd name="connsiteX14" fmla="*/ 1640677 w 2595701"/>
                <a:gd name="connsiteY14" fmla="*/ 2432297 h 4336160"/>
                <a:gd name="connsiteX15" fmla="*/ 1490552 w 2595701"/>
                <a:gd name="connsiteY15" fmla="*/ 3298930 h 4336160"/>
                <a:gd name="connsiteX16" fmla="*/ 733101 w 2595701"/>
                <a:gd name="connsiteY16" fmla="*/ 3687891 h 4336160"/>
                <a:gd name="connsiteX17" fmla="*/ 719453 w 2595701"/>
                <a:gd name="connsiteY17" fmla="*/ 4336160 h 4336160"/>
                <a:gd name="connsiteX0" fmla="*/ 1081119 w 2595701"/>
                <a:gd name="connsiteY0" fmla="*/ 1957788 h 4336160"/>
                <a:gd name="connsiteX1" fmla="*/ 719916 w 2595701"/>
                <a:gd name="connsiteY1" fmla="*/ 2995338 h 4336160"/>
                <a:gd name="connsiteX2" fmla="*/ 506632 w 2595701"/>
                <a:gd name="connsiteY2" fmla="*/ 2229642 h 4336160"/>
                <a:gd name="connsiteX3" fmla="*/ 51352 w 2595701"/>
                <a:gd name="connsiteY3" fmla="*/ 724905 h 4336160"/>
                <a:gd name="connsiteX4" fmla="*/ 1231244 w 2595701"/>
                <a:gd name="connsiteY4" fmla="*/ 294 h 4336160"/>
                <a:gd name="connsiteX5" fmla="*/ 2399229 w 2595701"/>
                <a:gd name="connsiteY5" fmla="*/ 965802 h 4336160"/>
                <a:gd name="connsiteX6" fmla="*/ 2373853 w 2595701"/>
                <a:gd name="connsiteY6" fmla="*/ 1260651 h 4336160"/>
                <a:gd name="connsiteX7" fmla="*/ 2595701 w 2595701"/>
                <a:gd name="connsiteY7" fmla="*/ 1621997 h 4336160"/>
                <a:gd name="connsiteX8" fmla="*/ 2414157 w 2595701"/>
                <a:gd name="connsiteY8" fmla="*/ 1744827 h 4336160"/>
                <a:gd name="connsiteX9" fmla="*/ 2438112 w 2595701"/>
                <a:gd name="connsiteY9" fmla="*/ 1876222 h 4336160"/>
                <a:gd name="connsiteX10" fmla="*/ 2364008 w 2595701"/>
                <a:gd name="connsiteY10" fmla="*/ 1954625 h 4336160"/>
                <a:gd name="connsiteX11" fmla="*/ 2406694 w 2595701"/>
                <a:gd name="connsiteY11" fmla="*/ 2044757 h 4336160"/>
                <a:gd name="connsiteX12" fmla="*/ 2295129 w 2595701"/>
                <a:gd name="connsiteY12" fmla="*/ 2145695 h 4336160"/>
                <a:gd name="connsiteX13" fmla="*/ 2328786 w 2595701"/>
                <a:gd name="connsiteY13" fmla="*/ 2330861 h 4336160"/>
                <a:gd name="connsiteX14" fmla="*/ 1688302 w 2595701"/>
                <a:gd name="connsiteY14" fmla="*/ 2379909 h 4336160"/>
                <a:gd name="connsiteX15" fmla="*/ 1490552 w 2595701"/>
                <a:gd name="connsiteY15" fmla="*/ 3298930 h 4336160"/>
                <a:gd name="connsiteX16" fmla="*/ 733101 w 2595701"/>
                <a:gd name="connsiteY16" fmla="*/ 3687891 h 4336160"/>
                <a:gd name="connsiteX17" fmla="*/ 719453 w 2595701"/>
                <a:gd name="connsiteY17" fmla="*/ 4336160 h 4336160"/>
                <a:gd name="connsiteX0" fmla="*/ 1081119 w 2595701"/>
                <a:gd name="connsiteY0" fmla="*/ 1957788 h 4336160"/>
                <a:gd name="connsiteX1" fmla="*/ 719916 w 2595701"/>
                <a:gd name="connsiteY1" fmla="*/ 2995338 h 4336160"/>
                <a:gd name="connsiteX2" fmla="*/ 506632 w 2595701"/>
                <a:gd name="connsiteY2" fmla="*/ 2229642 h 4336160"/>
                <a:gd name="connsiteX3" fmla="*/ 51352 w 2595701"/>
                <a:gd name="connsiteY3" fmla="*/ 724905 h 4336160"/>
                <a:gd name="connsiteX4" fmla="*/ 1231244 w 2595701"/>
                <a:gd name="connsiteY4" fmla="*/ 294 h 4336160"/>
                <a:gd name="connsiteX5" fmla="*/ 2399229 w 2595701"/>
                <a:gd name="connsiteY5" fmla="*/ 965802 h 4336160"/>
                <a:gd name="connsiteX6" fmla="*/ 2373853 w 2595701"/>
                <a:gd name="connsiteY6" fmla="*/ 1260651 h 4336160"/>
                <a:gd name="connsiteX7" fmla="*/ 2595701 w 2595701"/>
                <a:gd name="connsiteY7" fmla="*/ 1621997 h 4336160"/>
                <a:gd name="connsiteX8" fmla="*/ 2414157 w 2595701"/>
                <a:gd name="connsiteY8" fmla="*/ 1744827 h 4336160"/>
                <a:gd name="connsiteX9" fmla="*/ 2438112 w 2595701"/>
                <a:gd name="connsiteY9" fmla="*/ 1876222 h 4336160"/>
                <a:gd name="connsiteX10" fmla="*/ 2364008 w 2595701"/>
                <a:gd name="connsiteY10" fmla="*/ 1954625 h 4336160"/>
                <a:gd name="connsiteX11" fmla="*/ 2406694 w 2595701"/>
                <a:gd name="connsiteY11" fmla="*/ 2044757 h 4336160"/>
                <a:gd name="connsiteX12" fmla="*/ 2295129 w 2595701"/>
                <a:gd name="connsiteY12" fmla="*/ 2145695 h 4336160"/>
                <a:gd name="connsiteX13" fmla="*/ 2328786 w 2595701"/>
                <a:gd name="connsiteY13" fmla="*/ 2330861 h 4336160"/>
                <a:gd name="connsiteX14" fmla="*/ 1688302 w 2595701"/>
                <a:gd name="connsiteY14" fmla="*/ 2379909 h 4336160"/>
                <a:gd name="connsiteX15" fmla="*/ 1490552 w 2595701"/>
                <a:gd name="connsiteY15" fmla="*/ 3298930 h 4336160"/>
                <a:gd name="connsiteX16" fmla="*/ 733101 w 2595701"/>
                <a:gd name="connsiteY16" fmla="*/ 3687891 h 4336160"/>
                <a:gd name="connsiteX17" fmla="*/ 719453 w 2595701"/>
                <a:gd name="connsiteY17" fmla="*/ 4336160 h 4336160"/>
                <a:gd name="connsiteX0" fmla="*/ 1081119 w 2595701"/>
                <a:gd name="connsiteY0" fmla="*/ 1957788 h 4336160"/>
                <a:gd name="connsiteX1" fmla="*/ 719916 w 2595701"/>
                <a:gd name="connsiteY1" fmla="*/ 2995338 h 4336160"/>
                <a:gd name="connsiteX2" fmla="*/ 506632 w 2595701"/>
                <a:gd name="connsiteY2" fmla="*/ 2229642 h 4336160"/>
                <a:gd name="connsiteX3" fmla="*/ 51352 w 2595701"/>
                <a:gd name="connsiteY3" fmla="*/ 724905 h 4336160"/>
                <a:gd name="connsiteX4" fmla="*/ 1231244 w 2595701"/>
                <a:gd name="connsiteY4" fmla="*/ 294 h 4336160"/>
                <a:gd name="connsiteX5" fmla="*/ 2399229 w 2595701"/>
                <a:gd name="connsiteY5" fmla="*/ 965802 h 4336160"/>
                <a:gd name="connsiteX6" fmla="*/ 2373853 w 2595701"/>
                <a:gd name="connsiteY6" fmla="*/ 1260651 h 4336160"/>
                <a:gd name="connsiteX7" fmla="*/ 2595701 w 2595701"/>
                <a:gd name="connsiteY7" fmla="*/ 1621997 h 4336160"/>
                <a:gd name="connsiteX8" fmla="*/ 2414157 w 2595701"/>
                <a:gd name="connsiteY8" fmla="*/ 1744827 h 4336160"/>
                <a:gd name="connsiteX9" fmla="*/ 2438112 w 2595701"/>
                <a:gd name="connsiteY9" fmla="*/ 1876222 h 4336160"/>
                <a:gd name="connsiteX10" fmla="*/ 2364008 w 2595701"/>
                <a:gd name="connsiteY10" fmla="*/ 1954625 h 4336160"/>
                <a:gd name="connsiteX11" fmla="*/ 2406694 w 2595701"/>
                <a:gd name="connsiteY11" fmla="*/ 2044757 h 4336160"/>
                <a:gd name="connsiteX12" fmla="*/ 2295129 w 2595701"/>
                <a:gd name="connsiteY12" fmla="*/ 2145695 h 4336160"/>
                <a:gd name="connsiteX13" fmla="*/ 2328786 w 2595701"/>
                <a:gd name="connsiteY13" fmla="*/ 2330861 h 4336160"/>
                <a:gd name="connsiteX14" fmla="*/ 1695446 w 2595701"/>
                <a:gd name="connsiteY14" fmla="*/ 2389434 h 4336160"/>
                <a:gd name="connsiteX15" fmla="*/ 1490552 w 2595701"/>
                <a:gd name="connsiteY15" fmla="*/ 3298930 h 4336160"/>
                <a:gd name="connsiteX16" fmla="*/ 733101 w 2595701"/>
                <a:gd name="connsiteY16" fmla="*/ 3687891 h 4336160"/>
                <a:gd name="connsiteX17" fmla="*/ 719453 w 2595701"/>
                <a:gd name="connsiteY17" fmla="*/ 4336160 h 4336160"/>
                <a:gd name="connsiteX0" fmla="*/ 1081119 w 2595701"/>
                <a:gd name="connsiteY0" fmla="*/ 1957788 h 4336160"/>
                <a:gd name="connsiteX1" fmla="*/ 719916 w 2595701"/>
                <a:gd name="connsiteY1" fmla="*/ 2995338 h 4336160"/>
                <a:gd name="connsiteX2" fmla="*/ 506632 w 2595701"/>
                <a:gd name="connsiteY2" fmla="*/ 2229642 h 4336160"/>
                <a:gd name="connsiteX3" fmla="*/ 51352 w 2595701"/>
                <a:gd name="connsiteY3" fmla="*/ 724905 h 4336160"/>
                <a:gd name="connsiteX4" fmla="*/ 1231244 w 2595701"/>
                <a:gd name="connsiteY4" fmla="*/ 294 h 4336160"/>
                <a:gd name="connsiteX5" fmla="*/ 2399229 w 2595701"/>
                <a:gd name="connsiteY5" fmla="*/ 965802 h 4336160"/>
                <a:gd name="connsiteX6" fmla="*/ 2373853 w 2595701"/>
                <a:gd name="connsiteY6" fmla="*/ 1260651 h 4336160"/>
                <a:gd name="connsiteX7" fmla="*/ 2595701 w 2595701"/>
                <a:gd name="connsiteY7" fmla="*/ 1621997 h 4336160"/>
                <a:gd name="connsiteX8" fmla="*/ 2414157 w 2595701"/>
                <a:gd name="connsiteY8" fmla="*/ 1744827 h 4336160"/>
                <a:gd name="connsiteX9" fmla="*/ 2438112 w 2595701"/>
                <a:gd name="connsiteY9" fmla="*/ 1876222 h 4336160"/>
                <a:gd name="connsiteX10" fmla="*/ 2364008 w 2595701"/>
                <a:gd name="connsiteY10" fmla="*/ 1954625 h 4336160"/>
                <a:gd name="connsiteX11" fmla="*/ 2406694 w 2595701"/>
                <a:gd name="connsiteY11" fmla="*/ 2044757 h 4336160"/>
                <a:gd name="connsiteX12" fmla="*/ 2295129 w 2595701"/>
                <a:gd name="connsiteY12" fmla="*/ 2145695 h 4336160"/>
                <a:gd name="connsiteX13" fmla="*/ 2328786 w 2595701"/>
                <a:gd name="connsiteY13" fmla="*/ 2330861 h 4336160"/>
                <a:gd name="connsiteX14" fmla="*/ 1695446 w 2595701"/>
                <a:gd name="connsiteY14" fmla="*/ 2389434 h 4336160"/>
                <a:gd name="connsiteX15" fmla="*/ 1490552 w 2595701"/>
                <a:gd name="connsiteY15" fmla="*/ 3298930 h 4336160"/>
                <a:gd name="connsiteX16" fmla="*/ 733101 w 2595701"/>
                <a:gd name="connsiteY16" fmla="*/ 3687891 h 4336160"/>
                <a:gd name="connsiteX17" fmla="*/ 719453 w 2595701"/>
                <a:gd name="connsiteY17" fmla="*/ 4336160 h 4336160"/>
                <a:gd name="connsiteX0" fmla="*/ 1081119 w 2595701"/>
                <a:gd name="connsiteY0" fmla="*/ 1957788 h 4336160"/>
                <a:gd name="connsiteX1" fmla="*/ 719916 w 2595701"/>
                <a:gd name="connsiteY1" fmla="*/ 2995338 h 4336160"/>
                <a:gd name="connsiteX2" fmla="*/ 506632 w 2595701"/>
                <a:gd name="connsiteY2" fmla="*/ 2229642 h 4336160"/>
                <a:gd name="connsiteX3" fmla="*/ 51352 w 2595701"/>
                <a:gd name="connsiteY3" fmla="*/ 724905 h 4336160"/>
                <a:gd name="connsiteX4" fmla="*/ 1231244 w 2595701"/>
                <a:gd name="connsiteY4" fmla="*/ 294 h 4336160"/>
                <a:gd name="connsiteX5" fmla="*/ 2399229 w 2595701"/>
                <a:gd name="connsiteY5" fmla="*/ 965802 h 4336160"/>
                <a:gd name="connsiteX6" fmla="*/ 2373853 w 2595701"/>
                <a:gd name="connsiteY6" fmla="*/ 1260651 h 4336160"/>
                <a:gd name="connsiteX7" fmla="*/ 2595701 w 2595701"/>
                <a:gd name="connsiteY7" fmla="*/ 1621997 h 4336160"/>
                <a:gd name="connsiteX8" fmla="*/ 2414157 w 2595701"/>
                <a:gd name="connsiteY8" fmla="*/ 1744827 h 4336160"/>
                <a:gd name="connsiteX9" fmla="*/ 2438112 w 2595701"/>
                <a:gd name="connsiteY9" fmla="*/ 1876222 h 4336160"/>
                <a:gd name="connsiteX10" fmla="*/ 2364008 w 2595701"/>
                <a:gd name="connsiteY10" fmla="*/ 1954625 h 4336160"/>
                <a:gd name="connsiteX11" fmla="*/ 2406694 w 2595701"/>
                <a:gd name="connsiteY11" fmla="*/ 2044757 h 4336160"/>
                <a:gd name="connsiteX12" fmla="*/ 2295129 w 2595701"/>
                <a:gd name="connsiteY12" fmla="*/ 2145695 h 4336160"/>
                <a:gd name="connsiteX13" fmla="*/ 2328786 w 2595701"/>
                <a:gd name="connsiteY13" fmla="*/ 2330861 h 4336160"/>
                <a:gd name="connsiteX14" fmla="*/ 1695446 w 2595701"/>
                <a:gd name="connsiteY14" fmla="*/ 2389434 h 4336160"/>
                <a:gd name="connsiteX15" fmla="*/ 1490552 w 2595701"/>
                <a:gd name="connsiteY15" fmla="*/ 3298930 h 4336160"/>
                <a:gd name="connsiteX16" fmla="*/ 733101 w 2595701"/>
                <a:gd name="connsiteY16" fmla="*/ 3687891 h 4336160"/>
                <a:gd name="connsiteX17" fmla="*/ 719453 w 2595701"/>
                <a:gd name="connsiteY17" fmla="*/ 4336160 h 4336160"/>
                <a:gd name="connsiteX0" fmla="*/ 1081119 w 2595701"/>
                <a:gd name="connsiteY0" fmla="*/ 1957788 h 4336160"/>
                <a:gd name="connsiteX1" fmla="*/ 719916 w 2595701"/>
                <a:gd name="connsiteY1" fmla="*/ 2995338 h 4336160"/>
                <a:gd name="connsiteX2" fmla="*/ 506632 w 2595701"/>
                <a:gd name="connsiteY2" fmla="*/ 2229642 h 4336160"/>
                <a:gd name="connsiteX3" fmla="*/ 51352 w 2595701"/>
                <a:gd name="connsiteY3" fmla="*/ 724905 h 4336160"/>
                <a:gd name="connsiteX4" fmla="*/ 1231244 w 2595701"/>
                <a:gd name="connsiteY4" fmla="*/ 294 h 4336160"/>
                <a:gd name="connsiteX5" fmla="*/ 2399229 w 2595701"/>
                <a:gd name="connsiteY5" fmla="*/ 965802 h 4336160"/>
                <a:gd name="connsiteX6" fmla="*/ 2373853 w 2595701"/>
                <a:gd name="connsiteY6" fmla="*/ 1260651 h 4336160"/>
                <a:gd name="connsiteX7" fmla="*/ 2595701 w 2595701"/>
                <a:gd name="connsiteY7" fmla="*/ 1621997 h 4336160"/>
                <a:gd name="connsiteX8" fmla="*/ 2414157 w 2595701"/>
                <a:gd name="connsiteY8" fmla="*/ 1744827 h 4336160"/>
                <a:gd name="connsiteX9" fmla="*/ 2438112 w 2595701"/>
                <a:gd name="connsiteY9" fmla="*/ 1876222 h 4336160"/>
                <a:gd name="connsiteX10" fmla="*/ 2364008 w 2595701"/>
                <a:gd name="connsiteY10" fmla="*/ 1954625 h 4336160"/>
                <a:gd name="connsiteX11" fmla="*/ 2406694 w 2595701"/>
                <a:gd name="connsiteY11" fmla="*/ 2044757 h 4336160"/>
                <a:gd name="connsiteX12" fmla="*/ 2295129 w 2595701"/>
                <a:gd name="connsiteY12" fmla="*/ 2145695 h 4336160"/>
                <a:gd name="connsiteX13" fmla="*/ 2328786 w 2595701"/>
                <a:gd name="connsiteY13" fmla="*/ 2330861 h 4336160"/>
                <a:gd name="connsiteX14" fmla="*/ 1695446 w 2595701"/>
                <a:gd name="connsiteY14" fmla="*/ 2389434 h 4336160"/>
                <a:gd name="connsiteX15" fmla="*/ 1490552 w 2595701"/>
                <a:gd name="connsiteY15" fmla="*/ 3298930 h 4336160"/>
                <a:gd name="connsiteX16" fmla="*/ 733101 w 2595701"/>
                <a:gd name="connsiteY16" fmla="*/ 3687891 h 4336160"/>
                <a:gd name="connsiteX17" fmla="*/ 719453 w 2595701"/>
                <a:gd name="connsiteY17" fmla="*/ 4336160 h 4336160"/>
                <a:gd name="connsiteX0" fmla="*/ 1081119 w 2595701"/>
                <a:gd name="connsiteY0" fmla="*/ 1957788 h 4336160"/>
                <a:gd name="connsiteX1" fmla="*/ 719916 w 2595701"/>
                <a:gd name="connsiteY1" fmla="*/ 2995338 h 4336160"/>
                <a:gd name="connsiteX2" fmla="*/ 506632 w 2595701"/>
                <a:gd name="connsiteY2" fmla="*/ 2229642 h 4336160"/>
                <a:gd name="connsiteX3" fmla="*/ 51352 w 2595701"/>
                <a:gd name="connsiteY3" fmla="*/ 724905 h 4336160"/>
                <a:gd name="connsiteX4" fmla="*/ 1231244 w 2595701"/>
                <a:gd name="connsiteY4" fmla="*/ 294 h 4336160"/>
                <a:gd name="connsiteX5" fmla="*/ 2399229 w 2595701"/>
                <a:gd name="connsiteY5" fmla="*/ 965802 h 4336160"/>
                <a:gd name="connsiteX6" fmla="*/ 2373853 w 2595701"/>
                <a:gd name="connsiteY6" fmla="*/ 1260651 h 4336160"/>
                <a:gd name="connsiteX7" fmla="*/ 2595701 w 2595701"/>
                <a:gd name="connsiteY7" fmla="*/ 1621997 h 4336160"/>
                <a:gd name="connsiteX8" fmla="*/ 2414157 w 2595701"/>
                <a:gd name="connsiteY8" fmla="*/ 1744827 h 4336160"/>
                <a:gd name="connsiteX9" fmla="*/ 2438112 w 2595701"/>
                <a:gd name="connsiteY9" fmla="*/ 1876222 h 4336160"/>
                <a:gd name="connsiteX10" fmla="*/ 2364008 w 2595701"/>
                <a:gd name="connsiteY10" fmla="*/ 1954625 h 4336160"/>
                <a:gd name="connsiteX11" fmla="*/ 2406694 w 2595701"/>
                <a:gd name="connsiteY11" fmla="*/ 2044757 h 4336160"/>
                <a:gd name="connsiteX12" fmla="*/ 2295129 w 2595701"/>
                <a:gd name="connsiteY12" fmla="*/ 2145695 h 4336160"/>
                <a:gd name="connsiteX13" fmla="*/ 2328786 w 2595701"/>
                <a:gd name="connsiteY13" fmla="*/ 2330861 h 4336160"/>
                <a:gd name="connsiteX14" fmla="*/ 1695446 w 2595701"/>
                <a:gd name="connsiteY14" fmla="*/ 2389434 h 4336160"/>
                <a:gd name="connsiteX15" fmla="*/ 1490552 w 2595701"/>
                <a:gd name="connsiteY15" fmla="*/ 3298930 h 4336160"/>
                <a:gd name="connsiteX16" fmla="*/ 733101 w 2595701"/>
                <a:gd name="connsiteY16" fmla="*/ 3687891 h 4336160"/>
                <a:gd name="connsiteX17" fmla="*/ 719453 w 2595701"/>
                <a:gd name="connsiteY17" fmla="*/ 4336160 h 4336160"/>
                <a:gd name="connsiteX0" fmla="*/ 1081119 w 2595701"/>
                <a:gd name="connsiteY0" fmla="*/ 1957788 h 4336160"/>
                <a:gd name="connsiteX1" fmla="*/ 719916 w 2595701"/>
                <a:gd name="connsiteY1" fmla="*/ 2995338 h 4336160"/>
                <a:gd name="connsiteX2" fmla="*/ 506632 w 2595701"/>
                <a:gd name="connsiteY2" fmla="*/ 2229642 h 4336160"/>
                <a:gd name="connsiteX3" fmla="*/ 51352 w 2595701"/>
                <a:gd name="connsiteY3" fmla="*/ 724905 h 4336160"/>
                <a:gd name="connsiteX4" fmla="*/ 1231244 w 2595701"/>
                <a:gd name="connsiteY4" fmla="*/ 294 h 4336160"/>
                <a:gd name="connsiteX5" fmla="*/ 2399229 w 2595701"/>
                <a:gd name="connsiteY5" fmla="*/ 965802 h 4336160"/>
                <a:gd name="connsiteX6" fmla="*/ 2373853 w 2595701"/>
                <a:gd name="connsiteY6" fmla="*/ 1260651 h 4336160"/>
                <a:gd name="connsiteX7" fmla="*/ 2595701 w 2595701"/>
                <a:gd name="connsiteY7" fmla="*/ 1621997 h 4336160"/>
                <a:gd name="connsiteX8" fmla="*/ 2414157 w 2595701"/>
                <a:gd name="connsiteY8" fmla="*/ 1744827 h 4336160"/>
                <a:gd name="connsiteX9" fmla="*/ 2438112 w 2595701"/>
                <a:gd name="connsiteY9" fmla="*/ 1876222 h 4336160"/>
                <a:gd name="connsiteX10" fmla="*/ 2364008 w 2595701"/>
                <a:gd name="connsiteY10" fmla="*/ 1954625 h 4336160"/>
                <a:gd name="connsiteX11" fmla="*/ 2406694 w 2595701"/>
                <a:gd name="connsiteY11" fmla="*/ 2044757 h 4336160"/>
                <a:gd name="connsiteX12" fmla="*/ 2295129 w 2595701"/>
                <a:gd name="connsiteY12" fmla="*/ 2145695 h 4336160"/>
                <a:gd name="connsiteX13" fmla="*/ 2328786 w 2595701"/>
                <a:gd name="connsiteY13" fmla="*/ 2330861 h 4336160"/>
                <a:gd name="connsiteX14" fmla="*/ 1695446 w 2595701"/>
                <a:gd name="connsiteY14" fmla="*/ 2389434 h 4336160"/>
                <a:gd name="connsiteX15" fmla="*/ 1490552 w 2595701"/>
                <a:gd name="connsiteY15" fmla="*/ 3298930 h 4336160"/>
                <a:gd name="connsiteX16" fmla="*/ 733101 w 2595701"/>
                <a:gd name="connsiteY16" fmla="*/ 3687891 h 4336160"/>
                <a:gd name="connsiteX17" fmla="*/ 719453 w 2595701"/>
                <a:gd name="connsiteY17" fmla="*/ 4336160 h 4336160"/>
                <a:gd name="connsiteX0" fmla="*/ 1081119 w 2595701"/>
                <a:gd name="connsiteY0" fmla="*/ 1957788 h 4336160"/>
                <a:gd name="connsiteX1" fmla="*/ 719916 w 2595701"/>
                <a:gd name="connsiteY1" fmla="*/ 2995338 h 4336160"/>
                <a:gd name="connsiteX2" fmla="*/ 506632 w 2595701"/>
                <a:gd name="connsiteY2" fmla="*/ 2229642 h 4336160"/>
                <a:gd name="connsiteX3" fmla="*/ 51352 w 2595701"/>
                <a:gd name="connsiteY3" fmla="*/ 724905 h 4336160"/>
                <a:gd name="connsiteX4" fmla="*/ 1231244 w 2595701"/>
                <a:gd name="connsiteY4" fmla="*/ 294 h 4336160"/>
                <a:gd name="connsiteX5" fmla="*/ 2399229 w 2595701"/>
                <a:gd name="connsiteY5" fmla="*/ 965802 h 4336160"/>
                <a:gd name="connsiteX6" fmla="*/ 2373853 w 2595701"/>
                <a:gd name="connsiteY6" fmla="*/ 1260651 h 4336160"/>
                <a:gd name="connsiteX7" fmla="*/ 2595701 w 2595701"/>
                <a:gd name="connsiteY7" fmla="*/ 1621997 h 4336160"/>
                <a:gd name="connsiteX8" fmla="*/ 2414157 w 2595701"/>
                <a:gd name="connsiteY8" fmla="*/ 1744827 h 4336160"/>
                <a:gd name="connsiteX9" fmla="*/ 2438112 w 2595701"/>
                <a:gd name="connsiteY9" fmla="*/ 1876222 h 4336160"/>
                <a:gd name="connsiteX10" fmla="*/ 2364008 w 2595701"/>
                <a:gd name="connsiteY10" fmla="*/ 1954625 h 4336160"/>
                <a:gd name="connsiteX11" fmla="*/ 2406694 w 2595701"/>
                <a:gd name="connsiteY11" fmla="*/ 2044757 h 4336160"/>
                <a:gd name="connsiteX12" fmla="*/ 2295129 w 2595701"/>
                <a:gd name="connsiteY12" fmla="*/ 2145695 h 4336160"/>
                <a:gd name="connsiteX13" fmla="*/ 2328786 w 2595701"/>
                <a:gd name="connsiteY13" fmla="*/ 2330861 h 4336160"/>
                <a:gd name="connsiteX14" fmla="*/ 1695446 w 2595701"/>
                <a:gd name="connsiteY14" fmla="*/ 2389434 h 4336160"/>
                <a:gd name="connsiteX15" fmla="*/ 1490552 w 2595701"/>
                <a:gd name="connsiteY15" fmla="*/ 3298930 h 4336160"/>
                <a:gd name="connsiteX16" fmla="*/ 733101 w 2595701"/>
                <a:gd name="connsiteY16" fmla="*/ 3687891 h 4336160"/>
                <a:gd name="connsiteX17" fmla="*/ 719453 w 2595701"/>
                <a:gd name="connsiteY17" fmla="*/ 4336160 h 4336160"/>
                <a:gd name="connsiteX0" fmla="*/ 1081119 w 2595701"/>
                <a:gd name="connsiteY0" fmla="*/ 1957788 h 4336160"/>
                <a:gd name="connsiteX1" fmla="*/ 719916 w 2595701"/>
                <a:gd name="connsiteY1" fmla="*/ 2995338 h 4336160"/>
                <a:gd name="connsiteX2" fmla="*/ 506632 w 2595701"/>
                <a:gd name="connsiteY2" fmla="*/ 2229642 h 4336160"/>
                <a:gd name="connsiteX3" fmla="*/ 51352 w 2595701"/>
                <a:gd name="connsiteY3" fmla="*/ 724905 h 4336160"/>
                <a:gd name="connsiteX4" fmla="*/ 1231244 w 2595701"/>
                <a:gd name="connsiteY4" fmla="*/ 294 h 4336160"/>
                <a:gd name="connsiteX5" fmla="*/ 2399229 w 2595701"/>
                <a:gd name="connsiteY5" fmla="*/ 965802 h 4336160"/>
                <a:gd name="connsiteX6" fmla="*/ 2373853 w 2595701"/>
                <a:gd name="connsiteY6" fmla="*/ 1260651 h 4336160"/>
                <a:gd name="connsiteX7" fmla="*/ 2595701 w 2595701"/>
                <a:gd name="connsiteY7" fmla="*/ 1621997 h 4336160"/>
                <a:gd name="connsiteX8" fmla="*/ 2414157 w 2595701"/>
                <a:gd name="connsiteY8" fmla="*/ 1744827 h 4336160"/>
                <a:gd name="connsiteX9" fmla="*/ 2438112 w 2595701"/>
                <a:gd name="connsiteY9" fmla="*/ 1876222 h 4336160"/>
                <a:gd name="connsiteX10" fmla="*/ 2364008 w 2595701"/>
                <a:gd name="connsiteY10" fmla="*/ 1954625 h 4336160"/>
                <a:gd name="connsiteX11" fmla="*/ 2406694 w 2595701"/>
                <a:gd name="connsiteY11" fmla="*/ 2044757 h 4336160"/>
                <a:gd name="connsiteX12" fmla="*/ 2295129 w 2595701"/>
                <a:gd name="connsiteY12" fmla="*/ 2145695 h 4336160"/>
                <a:gd name="connsiteX13" fmla="*/ 2328786 w 2595701"/>
                <a:gd name="connsiteY13" fmla="*/ 2330861 h 4336160"/>
                <a:gd name="connsiteX14" fmla="*/ 1695446 w 2595701"/>
                <a:gd name="connsiteY14" fmla="*/ 2389434 h 4336160"/>
                <a:gd name="connsiteX15" fmla="*/ 1485790 w 2595701"/>
                <a:gd name="connsiteY15" fmla="*/ 3287024 h 4336160"/>
                <a:gd name="connsiteX16" fmla="*/ 733101 w 2595701"/>
                <a:gd name="connsiteY16" fmla="*/ 3687891 h 4336160"/>
                <a:gd name="connsiteX17" fmla="*/ 719453 w 2595701"/>
                <a:gd name="connsiteY17" fmla="*/ 4336160 h 4336160"/>
                <a:gd name="connsiteX0" fmla="*/ 1081119 w 2595701"/>
                <a:gd name="connsiteY0" fmla="*/ 1957788 h 4336160"/>
                <a:gd name="connsiteX1" fmla="*/ 719916 w 2595701"/>
                <a:gd name="connsiteY1" fmla="*/ 2995338 h 4336160"/>
                <a:gd name="connsiteX2" fmla="*/ 506632 w 2595701"/>
                <a:gd name="connsiteY2" fmla="*/ 2229642 h 4336160"/>
                <a:gd name="connsiteX3" fmla="*/ 51352 w 2595701"/>
                <a:gd name="connsiteY3" fmla="*/ 724905 h 4336160"/>
                <a:gd name="connsiteX4" fmla="*/ 1231244 w 2595701"/>
                <a:gd name="connsiteY4" fmla="*/ 294 h 4336160"/>
                <a:gd name="connsiteX5" fmla="*/ 2399229 w 2595701"/>
                <a:gd name="connsiteY5" fmla="*/ 965802 h 4336160"/>
                <a:gd name="connsiteX6" fmla="*/ 2373853 w 2595701"/>
                <a:gd name="connsiteY6" fmla="*/ 1260651 h 4336160"/>
                <a:gd name="connsiteX7" fmla="*/ 2595701 w 2595701"/>
                <a:gd name="connsiteY7" fmla="*/ 1621997 h 4336160"/>
                <a:gd name="connsiteX8" fmla="*/ 2414157 w 2595701"/>
                <a:gd name="connsiteY8" fmla="*/ 1744827 h 4336160"/>
                <a:gd name="connsiteX9" fmla="*/ 2438112 w 2595701"/>
                <a:gd name="connsiteY9" fmla="*/ 1876222 h 4336160"/>
                <a:gd name="connsiteX10" fmla="*/ 2364008 w 2595701"/>
                <a:gd name="connsiteY10" fmla="*/ 1954625 h 4336160"/>
                <a:gd name="connsiteX11" fmla="*/ 2406694 w 2595701"/>
                <a:gd name="connsiteY11" fmla="*/ 2044757 h 4336160"/>
                <a:gd name="connsiteX12" fmla="*/ 2295129 w 2595701"/>
                <a:gd name="connsiteY12" fmla="*/ 2145695 h 4336160"/>
                <a:gd name="connsiteX13" fmla="*/ 2328786 w 2595701"/>
                <a:gd name="connsiteY13" fmla="*/ 2330861 h 4336160"/>
                <a:gd name="connsiteX14" fmla="*/ 1695446 w 2595701"/>
                <a:gd name="connsiteY14" fmla="*/ 2389434 h 4336160"/>
                <a:gd name="connsiteX15" fmla="*/ 1485790 w 2595701"/>
                <a:gd name="connsiteY15" fmla="*/ 3287024 h 4336160"/>
                <a:gd name="connsiteX16" fmla="*/ 733101 w 2595701"/>
                <a:gd name="connsiteY16" fmla="*/ 3687891 h 4336160"/>
                <a:gd name="connsiteX17" fmla="*/ 719453 w 2595701"/>
                <a:gd name="connsiteY17" fmla="*/ 4336160 h 4336160"/>
                <a:gd name="connsiteX0" fmla="*/ 1081119 w 2595701"/>
                <a:gd name="connsiteY0" fmla="*/ 1957788 h 4336160"/>
                <a:gd name="connsiteX1" fmla="*/ 719916 w 2595701"/>
                <a:gd name="connsiteY1" fmla="*/ 2995338 h 4336160"/>
                <a:gd name="connsiteX2" fmla="*/ 506632 w 2595701"/>
                <a:gd name="connsiteY2" fmla="*/ 2229642 h 4336160"/>
                <a:gd name="connsiteX3" fmla="*/ 51352 w 2595701"/>
                <a:gd name="connsiteY3" fmla="*/ 724905 h 4336160"/>
                <a:gd name="connsiteX4" fmla="*/ 1231244 w 2595701"/>
                <a:gd name="connsiteY4" fmla="*/ 294 h 4336160"/>
                <a:gd name="connsiteX5" fmla="*/ 2399229 w 2595701"/>
                <a:gd name="connsiteY5" fmla="*/ 965802 h 4336160"/>
                <a:gd name="connsiteX6" fmla="*/ 2373853 w 2595701"/>
                <a:gd name="connsiteY6" fmla="*/ 1260651 h 4336160"/>
                <a:gd name="connsiteX7" fmla="*/ 2595701 w 2595701"/>
                <a:gd name="connsiteY7" fmla="*/ 1621997 h 4336160"/>
                <a:gd name="connsiteX8" fmla="*/ 2414157 w 2595701"/>
                <a:gd name="connsiteY8" fmla="*/ 1744827 h 4336160"/>
                <a:gd name="connsiteX9" fmla="*/ 2438112 w 2595701"/>
                <a:gd name="connsiteY9" fmla="*/ 1876222 h 4336160"/>
                <a:gd name="connsiteX10" fmla="*/ 2364008 w 2595701"/>
                <a:gd name="connsiteY10" fmla="*/ 1954625 h 4336160"/>
                <a:gd name="connsiteX11" fmla="*/ 2406694 w 2595701"/>
                <a:gd name="connsiteY11" fmla="*/ 2044757 h 4336160"/>
                <a:gd name="connsiteX12" fmla="*/ 2295129 w 2595701"/>
                <a:gd name="connsiteY12" fmla="*/ 2145695 h 4336160"/>
                <a:gd name="connsiteX13" fmla="*/ 2328786 w 2595701"/>
                <a:gd name="connsiteY13" fmla="*/ 2330861 h 4336160"/>
                <a:gd name="connsiteX14" fmla="*/ 1695446 w 2595701"/>
                <a:gd name="connsiteY14" fmla="*/ 2389434 h 4336160"/>
                <a:gd name="connsiteX15" fmla="*/ 1485790 w 2595701"/>
                <a:gd name="connsiteY15" fmla="*/ 3287024 h 4336160"/>
                <a:gd name="connsiteX16" fmla="*/ 733101 w 2595701"/>
                <a:gd name="connsiteY16" fmla="*/ 3687891 h 4336160"/>
                <a:gd name="connsiteX17" fmla="*/ 719453 w 2595701"/>
                <a:gd name="connsiteY17" fmla="*/ 4336160 h 4336160"/>
                <a:gd name="connsiteX0" fmla="*/ 1081119 w 2595701"/>
                <a:gd name="connsiteY0" fmla="*/ 1957788 h 4336160"/>
                <a:gd name="connsiteX1" fmla="*/ 719916 w 2595701"/>
                <a:gd name="connsiteY1" fmla="*/ 2995338 h 4336160"/>
                <a:gd name="connsiteX2" fmla="*/ 506632 w 2595701"/>
                <a:gd name="connsiteY2" fmla="*/ 2229642 h 4336160"/>
                <a:gd name="connsiteX3" fmla="*/ 51352 w 2595701"/>
                <a:gd name="connsiteY3" fmla="*/ 724905 h 4336160"/>
                <a:gd name="connsiteX4" fmla="*/ 1231244 w 2595701"/>
                <a:gd name="connsiteY4" fmla="*/ 294 h 4336160"/>
                <a:gd name="connsiteX5" fmla="*/ 2399229 w 2595701"/>
                <a:gd name="connsiteY5" fmla="*/ 965802 h 4336160"/>
                <a:gd name="connsiteX6" fmla="*/ 2373853 w 2595701"/>
                <a:gd name="connsiteY6" fmla="*/ 1260651 h 4336160"/>
                <a:gd name="connsiteX7" fmla="*/ 2595701 w 2595701"/>
                <a:gd name="connsiteY7" fmla="*/ 1621997 h 4336160"/>
                <a:gd name="connsiteX8" fmla="*/ 2414157 w 2595701"/>
                <a:gd name="connsiteY8" fmla="*/ 1744827 h 4336160"/>
                <a:gd name="connsiteX9" fmla="*/ 2438112 w 2595701"/>
                <a:gd name="connsiteY9" fmla="*/ 1876222 h 4336160"/>
                <a:gd name="connsiteX10" fmla="*/ 2364008 w 2595701"/>
                <a:gd name="connsiteY10" fmla="*/ 1954625 h 4336160"/>
                <a:gd name="connsiteX11" fmla="*/ 2406694 w 2595701"/>
                <a:gd name="connsiteY11" fmla="*/ 2044757 h 4336160"/>
                <a:gd name="connsiteX12" fmla="*/ 2295129 w 2595701"/>
                <a:gd name="connsiteY12" fmla="*/ 2145695 h 4336160"/>
                <a:gd name="connsiteX13" fmla="*/ 2328786 w 2595701"/>
                <a:gd name="connsiteY13" fmla="*/ 2330861 h 4336160"/>
                <a:gd name="connsiteX14" fmla="*/ 1695446 w 2595701"/>
                <a:gd name="connsiteY14" fmla="*/ 2389434 h 4336160"/>
                <a:gd name="connsiteX15" fmla="*/ 1485790 w 2595701"/>
                <a:gd name="connsiteY15" fmla="*/ 3287024 h 4336160"/>
                <a:gd name="connsiteX16" fmla="*/ 733101 w 2595701"/>
                <a:gd name="connsiteY16" fmla="*/ 3687891 h 4336160"/>
                <a:gd name="connsiteX17" fmla="*/ 719453 w 2595701"/>
                <a:gd name="connsiteY17" fmla="*/ 4336160 h 4336160"/>
                <a:gd name="connsiteX0" fmla="*/ 1081119 w 2595701"/>
                <a:gd name="connsiteY0" fmla="*/ 1957788 h 4336160"/>
                <a:gd name="connsiteX1" fmla="*/ 719916 w 2595701"/>
                <a:gd name="connsiteY1" fmla="*/ 2995338 h 4336160"/>
                <a:gd name="connsiteX2" fmla="*/ 506632 w 2595701"/>
                <a:gd name="connsiteY2" fmla="*/ 2229642 h 4336160"/>
                <a:gd name="connsiteX3" fmla="*/ 51352 w 2595701"/>
                <a:gd name="connsiteY3" fmla="*/ 724905 h 4336160"/>
                <a:gd name="connsiteX4" fmla="*/ 1231244 w 2595701"/>
                <a:gd name="connsiteY4" fmla="*/ 294 h 4336160"/>
                <a:gd name="connsiteX5" fmla="*/ 2399229 w 2595701"/>
                <a:gd name="connsiteY5" fmla="*/ 965802 h 4336160"/>
                <a:gd name="connsiteX6" fmla="*/ 2373853 w 2595701"/>
                <a:gd name="connsiteY6" fmla="*/ 1260651 h 4336160"/>
                <a:gd name="connsiteX7" fmla="*/ 2595701 w 2595701"/>
                <a:gd name="connsiteY7" fmla="*/ 1621997 h 4336160"/>
                <a:gd name="connsiteX8" fmla="*/ 2414157 w 2595701"/>
                <a:gd name="connsiteY8" fmla="*/ 1744827 h 4336160"/>
                <a:gd name="connsiteX9" fmla="*/ 2438112 w 2595701"/>
                <a:gd name="connsiteY9" fmla="*/ 1876222 h 4336160"/>
                <a:gd name="connsiteX10" fmla="*/ 2364008 w 2595701"/>
                <a:gd name="connsiteY10" fmla="*/ 1954625 h 4336160"/>
                <a:gd name="connsiteX11" fmla="*/ 2406694 w 2595701"/>
                <a:gd name="connsiteY11" fmla="*/ 2044757 h 4336160"/>
                <a:gd name="connsiteX12" fmla="*/ 2295129 w 2595701"/>
                <a:gd name="connsiteY12" fmla="*/ 2145695 h 4336160"/>
                <a:gd name="connsiteX13" fmla="*/ 2328786 w 2595701"/>
                <a:gd name="connsiteY13" fmla="*/ 2330861 h 4336160"/>
                <a:gd name="connsiteX14" fmla="*/ 1695446 w 2595701"/>
                <a:gd name="connsiteY14" fmla="*/ 2389434 h 4336160"/>
                <a:gd name="connsiteX15" fmla="*/ 1485790 w 2595701"/>
                <a:gd name="connsiteY15" fmla="*/ 3287024 h 4336160"/>
                <a:gd name="connsiteX16" fmla="*/ 733101 w 2595701"/>
                <a:gd name="connsiteY16" fmla="*/ 3687891 h 4336160"/>
                <a:gd name="connsiteX17" fmla="*/ 719453 w 2595701"/>
                <a:gd name="connsiteY17" fmla="*/ 4336160 h 4336160"/>
                <a:gd name="connsiteX0" fmla="*/ 1081119 w 2595701"/>
                <a:gd name="connsiteY0" fmla="*/ 1957788 h 4336160"/>
                <a:gd name="connsiteX1" fmla="*/ 719916 w 2595701"/>
                <a:gd name="connsiteY1" fmla="*/ 2995338 h 4336160"/>
                <a:gd name="connsiteX2" fmla="*/ 506632 w 2595701"/>
                <a:gd name="connsiteY2" fmla="*/ 2229642 h 4336160"/>
                <a:gd name="connsiteX3" fmla="*/ 51352 w 2595701"/>
                <a:gd name="connsiteY3" fmla="*/ 724905 h 4336160"/>
                <a:gd name="connsiteX4" fmla="*/ 1231244 w 2595701"/>
                <a:gd name="connsiteY4" fmla="*/ 294 h 4336160"/>
                <a:gd name="connsiteX5" fmla="*/ 2399229 w 2595701"/>
                <a:gd name="connsiteY5" fmla="*/ 965802 h 4336160"/>
                <a:gd name="connsiteX6" fmla="*/ 2373853 w 2595701"/>
                <a:gd name="connsiteY6" fmla="*/ 1260651 h 4336160"/>
                <a:gd name="connsiteX7" fmla="*/ 2595701 w 2595701"/>
                <a:gd name="connsiteY7" fmla="*/ 1621997 h 4336160"/>
                <a:gd name="connsiteX8" fmla="*/ 2414157 w 2595701"/>
                <a:gd name="connsiteY8" fmla="*/ 1744827 h 4336160"/>
                <a:gd name="connsiteX9" fmla="*/ 2438112 w 2595701"/>
                <a:gd name="connsiteY9" fmla="*/ 1876222 h 4336160"/>
                <a:gd name="connsiteX10" fmla="*/ 2364008 w 2595701"/>
                <a:gd name="connsiteY10" fmla="*/ 1954625 h 4336160"/>
                <a:gd name="connsiteX11" fmla="*/ 2406694 w 2595701"/>
                <a:gd name="connsiteY11" fmla="*/ 2044757 h 4336160"/>
                <a:gd name="connsiteX12" fmla="*/ 2295129 w 2595701"/>
                <a:gd name="connsiteY12" fmla="*/ 2145695 h 4336160"/>
                <a:gd name="connsiteX13" fmla="*/ 2328786 w 2595701"/>
                <a:gd name="connsiteY13" fmla="*/ 2330861 h 4336160"/>
                <a:gd name="connsiteX14" fmla="*/ 1695446 w 2595701"/>
                <a:gd name="connsiteY14" fmla="*/ 2389434 h 4336160"/>
                <a:gd name="connsiteX15" fmla="*/ 1485790 w 2595701"/>
                <a:gd name="connsiteY15" fmla="*/ 3287024 h 4336160"/>
                <a:gd name="connsiteX16" fmla="*/ 733101 w 2595701"/>
                <a:gd name="connsiteY16" fmla="*/ 3687891 h 4336160"/>
                <a:gd name="connsiteX17" fmla="*/ 719453 w 2595701"/>
                <a:gd name="connsiteY17" fmla="*/ 4336160 h 4336160"/>
                <a:gd name="connsiteX0" fmla="*/ 1081119 w 2595701"/>
                <a:gd name="connsiteY0" fmla="*/ 1957788 h 4336160"/>
                <a:gd name="connsiteX1" fmla="*/ 719916 w 2595701"/>
                <a:gd name="connsiteY1" fmla="*/ 2995338 h 4336160"/>
                <a:gd name="connsiteX2" fmla="*/ 506632 w 2595701"/>
                <a:gd name="connsiteY2" fmla="*/ 2229642 h 4336160"/>
                <a:gd name="connsiteX3" fmla="*/ 51352 w 2595701"/>
                <a:gd name="connsiteY3" fmla="*/ 724905 h 4336160"/>
                <a:gd name="connsiteX4" fmla="*/ 1231244 w 2595701"/>
                <a:gd name="connsiteY4" fmla="*/ 294 h 4336160"/>
                <a:gd name="connsiteX5" fmla="*/ 2399229 w 2595701"/>
                <a:gd name="connsiteY5" fmla="*/ 965802 h 4336160"/>
                <a:gd name="connsiteX6" fmla="*/ 2373853 w 2595701"/>
                <a:gd name="connsiteY6" fmla="*/ 1260651 h 4336160"/>
                <a:gd name="connsiteX7" fmla="*/ 2595701 w 2595701"/>
                <a:gd name="connsiteY7" fmla="*/ 1621997 h 4336160"/>
                <a:gd name="connsiteX8" fmla="*/ 2414157 w 2595701"/>
                <a:gd name="connsiteY8" fmla="*/ 1744827 h 4336160"/>
                <a:gd name="connsiteX9" fmla="*/ 2438112 w 2595701"/>
                <a:gd name="connsiteY9" fmla="*/ 1876222 h 4336160"/>
                <a:gd name="connsiteX10" fmla="*/ 2364008 w 2595701"/>
                <a:gd name="connsiteY10" fmla="*/ 1954625 h 4336160"/>
                <a:gd name="connsiteX11" fmla="*/ 2406694 w 2595701"/>
                <a:gd name="connsiteY11" fmla="*/ 2044757 h 4336160"/>
                <a:gd name="connsiteX12" fmla="*/ 2295129 w 2595701"/>
                <a:gd name="connsiteY12" fmla="*/ 2145695 h 4336160"/>
                <a:gd name="connsiteX13" fmla="*/ 2328786 w 2595701"/>
                <a:gd name="connsiteY13" fmla="*/ 2330861 h 4336160"/>
                <a:gd name="connsiteX14" fmla="*/ 1695446 w 2595701"/>
                <a:gd name="connsiteY14" fmla="*/ 2389434 h 4336160"/>
                <a:gd name="connsiteX15" fmla="*/ 1542940 w 2595701"/>
                <a:gd name="connsiteY15" fmla="*/ 3203680 h 4336160"/>
                <a:gd name="connsiteX16" fmla="*/ 733101 w 2595701"/>
                <a:gd name="connsiteY16" fmla="*/ 3687891 h 4336160"/>
                <a:gd name="connsiteX17" fmla="*/ 719453 w 2595701"/>
                <a:gd name="connsiteY17" fmla="*/ 4336160 h 4336160"/>
                <a:gd name="connsiteX0" fmla="*/ 1081119 w 2595701"/>
                <a:gd name="connsiteY0" fmla="*/ 1957788 h 4336160"/>
                <a:gd name="connsiteX1" fmla="*/ 719916 w 2595701"/>
                <a:gd name="connsiteY1" fmla="*/ 2995338 h 4336160"/>
                <a:gd name="connsiteX2" fmla="*/ 506632 w 2595701"/>
                <a:gd name="connsiteY2" fmla="*/ 2229642 h 4336160"/>
                <a:gd name="connsiteX3" fmla="*/ 51352 w 2595701"/>
                <a:gd name="connsiteY3" fmla="*/ 724905 h 4336160"/>
                <a:gd name="connsiteX4" fmla="*/ 1231244 w 2595701"/>
                <a:gd name="connsiteY4" fmla="*/ 294 h 4336160"/>
                <a:gd name="connsiteX5" fmla="*/ 2399229 w 2595701"/>
                <a:gd name="connsiteY5" fmla="*/ 965802 h 4336160"/>
                <a:gd name="connsiteX6" fmla="*/ 2373853 w 2595701"/>
                <a:gd name="connsiteY6" fmla="*/ 1260651 h 4336160"/>
                <a:gd name="connsiteX7" fmla="*/ 2595701 w 2595701"/>
                <a:gd name="connsiteY7" fmla="*/ 1621997 h 4336160"/>
                <a:gd name="connsiteX8" fmla="*/ 2414157 w 2595701"/>
                <a:gd name="connsiteY8" fmla="*/ 1744827 h 4336160"/>
                <a:gd name="connsiteX9" fmla="*/ 2438112 w 2595701"/>
                <a:gd name="connsiteY9" fmla="*/ 1876222 h 4336160"/>
                <a:gd name="connsiteX10" fmla="*/ 2364008 w 2595701"/>
                <a:gd name="connsiteY10" fmla="*/ 1954625 h 4336160"/>
                <a:gd name="connsiteX11" fmla="*/ 2406694 w 2595701"/>
                <a:gd name="connsiteY11" fmla="*/ 2044757 h 4336160"/>
                <a:gd name="connsiteX12" fmla="*/ 2295129 w 2595701"/>
                <a:gd name="connsiteY12" fmla="*/ 2145695 h 4336160"/>
                <a:gd name="connsiteX13" fmla="*/ 2328786 w 2595701"/>
                <a:gd name="connsiteY13" fmla="*/ 2330861 h 4336160"/>
                <a:gd name="connsiteX14" fmla="*/ 1695446 w 2595701"/>
                <a:gd name="connsiteY14" fmla="*/ 2389434 h 4336160"/>
                <a:gd name="connsiteX15" fmla="*/ 1542940 w 2595701"/>
                <a:gd name="connsiteY15" fmla="*/ 3203680 h 4336160"/>
                <a:gd name="connsiteX16" fmla="*/ 733101 w 2595701"/>
                <a:gd name="connsiteY16" fmla="*/ 3687891 h 4336160"/>
                <a:gd name="connsiteX17" fmla="*/ 719453 w 2595701"/>
                <a:gd name="connsiteY17" fmla="*/ 4336160 h 4336160"/>
                <a:gd name="connsiteX0" fmla="*/ 1081119 w 2595701"/>
                <a:gd name="connsiteY0" fmla="*/ 1957788 h 4336160"/>
                <a:gd name="connsiteX1" fmla="*/ 719916 w 2595701"/>
                <a:gd name="connsiteY1" fmla="*/ 2995338 h 4336160"/>
                <a:gd name="connsiteX2" fmla="*/ 506632 w 2595701"/>
                <a:gd name="connsiteY2" fmla="*/ 2229642 h 4336160"/>
                <a:gd name="connsiteX3" fmla="*/ 51352 w 2595701"/>
                <a:gd name="connsiteY3" fmla="*/ 724905 h 4336160"/>
                <a:gd name="connsiteX4" fmla="*/ 1231244 w 2595701"/>
                <a:gd name="connsiteY4" fmla="*/ 294 h 4336160"/>
                <a:gd name="connsiteX5" fmla="*/ 2399229 w 2595701"/>
                <a:gd name="connsiteY5" fmla="*/ 965802 h 4336160"/>
                <a:gd name="connsiteX6" fmla="*/ 2373853 w 2595701"/>
                <a:gd name="connsiteY6" fmla="*/ 1260651 h 4336160"/>
                <a:gd name="connsiteX7" fmla="*/ 2595701 w 2595701"/>
                <a:gd name="connsiteY7" fmla="*/ 1621997 h 4336160"/>
                <a:gd name="connsiteX8" fmla="*/ 2414157 w 2595701"/>
                <a:gd name="connsiteY8" fmla="*/ 1744827 h 4336160"/>
                <a:gd name="connsiteX9" fmla="*/ 2438112 w 2595701"/>
                <a:gd name="connsiteY9" fmla="*/ 1876222 h 4336160"/>
                <a:gd name="connsiteX10" fmla="*/ 2364008 w 2595701"/>
                <a:gd name="connsiteY10" fmla="*/ 1954625 h 4336160"/>
                <a:gd name="connsiteX11" fmla="*/ 2406694 w 2595701"/>
                <a:gd name="connsiteY11" fmla="*/ 2044757 h 4336160"/>
                <a:gd name="connsiteX12" fmla="*/ 2295129 w 2595701"/>
                <a:gd name="connsiteY12" fmla="*/ 2145695 h 4336160"/>
                <a:gd name="connsiteX13" fmla="*/ 2328786 w 2595701"/>
                <a:gd name="connsiteY13" fmla="*/ 2330861 h 4336160"/>
                <a:gd name="connsiteX14" fmla="*/ 1695446 w 2595701"/>
                <a:gd name="connsiteY14" fmla="*/ 2389434 h 4336160"/>
                <a:gd name="connsiteX15" fmla="*/ 1542940 w 2595701"/>
                <a:gd name="connsiteY15" fmla="*/ 3203680 h 4336160"/>
                <a:gd name="connsiteX16" fmla="*/ 733101 w 2595701"/>
                <a:gd name="connsiteY16" fmla="*/ 3687891 h 4336160"/>
                <a:gd name="connsiteX17" fmla="*/ 719453 w 2595701"/>
                <a:gd name="connsiteY17" fmla="*/ 4336160 h 4336160"/>
                <a:gd name="connsiteX0" fmla="*/ 1081119 w 2595701"/>
                <a:gd name="connsiteY0" fmla="*/ 1957788 h 4336160"/>
                <a:gd name="connsiteX1" fmla="*/ 719916 w 2595701"/>
                <a:gd name="connsiteY1" fmla="*/ 2995338 h 4336160"/>
                <a:gd name="connsiteX2" fmla="*/ 506632 w 2595701"/>
                <a:gd name="connsiteY2" fmla="*/ 2229642 h 4336160"/>
                <a:gd name="connsiteX3" fmla="*/ 51352 w 2595701"/>
                <a:gd name="connsiteY3" fmla="*/ 724905 h 4336160"/>
                <a:gd name="connsiteX4" fmla="*/ 1231244 w 2595701"/>
                <a:gd name="connsiteY4" fmla="*/ 294 h 4336160"/>
                <a:gd name="connsiteX5" fmla="*/ 2399229 w 2595701"/>
                <a:gd name="connsiteY5" fmla="*/ 965802 h 4336160"/>
                <a:gd name="connsiteX6" fmla="*/ 2373853 w 2595701"/>
                <a:gd name="connsiteY6" fmla="*/ 1260651 h 4336160"/>
                <a:gd name="connsiteX7" fmla="*/ 2595701 w 2595701"/>
                <a:gd name="connsiteY7" fmla="*/ 1621997 h 4336160"/>
                <a:gd name="connsiteX8" fmla="*/ 2414157 w 2595701"/>
                <a:gd name="connsiteY8" fmla="*/ 1744827 h 4336160"/>
                <a:gd name="connsiteX9" fmla="*/ 2438112 w 2595701"/>
                <a:gd name="connsiteY9" fmla="*/ 1876222 h 4336160"/>
                <a:gd name="connsiteX10" fmla="*/ 2364008 w 2595701"/>
                <a:gd name="connsiteY10" fmla="*/ 1954625 h 4336160"/>
                <a:gd name="connsiteX11" fmla="*/ 2406694 w 2595701"/>
                <a:gd name="connsiteY11" fmla="*/ 2044757 h 4336160"/>
                <a:gd name="connsiteX12" fmla="*/ 2295129 w 2595701"/>
                <a:gd name="connsiteY12" fmla="*/ 2145695 h 4336160"/>
                <a:gd name="connsiteX13" fmla="*/ 2328786 w 2595701"/>
                <a:gd name="connsiteY13" fmla="*/ 2330861 h 4336160"/>
                <a:gd name="connsiteX14" fmla="*/ 1695446 w 2595701"/>
                <a:gd name="connsiteY14" fmla="*/ 2389434 h 4336160"/>
                <a:gd name="connsiteX15" fmla="*/ 1542940 w 2595701"/>
                <a:gd name="connsiteY15" fmla="*/ 3203680 h 4336160"/>
                <a:gd name="connsiteX16" fmla="*/ 733101 w 2595701"/>
                <a:gd name="connsiteY16" fmla="*/ 3687891 h 4336160"/>
                <a:gd name="connsiteX17" fmla="*/ 719453 w 2595701"/>
                <a:gd name="connsiteY17" fmla="*/ 4336160 h 4336160"/>
                <a:gd name="connsiteX0" fmla="*/ 1081119 w 2595701"/>
                <a:gd name="connsiteY0" fmla="*/ 1957788 h 4336160"/>
                <a:gd name="connsiteX1" fmla="*/ 719916 w 2595701"/>
                <a:gd name="connsiteY1" fmla="*/ 2995338 h 4336160"/>
                <a:gd name="connsiteX2" fmla="*/ 506632 w 2595701"/>
                <a:gd name="connsiteY2" fmla="*/ 2229642 h 4336160"/>
                <a:gd name="connsiteX3" fmla="*/ 51352 w 2595701"/>
                <a:gd name="connsiteY3" fmla="*/ 724905 h 4336160"/>
                <a:gd name="connsiteX4" fmla="*/ 1231244 w 2595701"/>
                <a:gd name="connsiteY4" fmla="*/ 294 h 4336160"/>
                <a:gd name="connsiteX5" fmla="*/ 2399229 w 2595701"/>
                <a:gd name="connsiteY5" fmla="*/ 965802 h 4336160"/>
                <a:gd name="connsiteX6" fmla="*/ 2373853 w 2595701"/>
                <a:gd name="connsiteY6" fmla="*/ 1260651 h 4336160"/>
                <a:gd name="connsiteX7" fmla="*/ 2595701 w 2595701"/>
                <a:gd name="connsiteY7" fmla="*/ 1621997 h 4336160"/>
                <a:gd name="connsiteX8" fmla="*/ 2414157 w 2595701"/>
                <a:gd name="connsiteY8" fmla="*/ 1744827 h 4336160"/>
                <a:gd name="connsiteX9" fmla="*/ 2438112 w 2595701"/>
                <a:gd name="connsiteY9" fmla="*/ 1876222 h 4336160"/>
                <a:gd name="connsiteX10" fmla="*/ 2364008 w 2595701"/>
                <a:gd name="connsiteY10" fmla="*/ 1954625 h 4336160"/>
                <a:gd name="connsiteX11" fmla="*/ 2406694 w 2595701"/>
                <a:gd name="connsiteY11" fmla="*/ 2044757 h 4336160"/>
                <a:gd name="connsiteX12" fmla="*/ 2295129 w 2595701"/>
                <a:gd name="connsiteY12" fmla="*/ 2145695 h 4336160"/>
                <a:gd name="connsiteX13" fmla="*/ 2328786 w 2595701"/>
                <a:gd name="connsiteY13" fmla="*/ 2330861 h 4336160"/>
                <a:gd name="connsiteX14" fmla="*/ 1695446 w 2595701"/>
                <a:gd name="connsiteY14" fmla="*/ 2389434 h 4336160"/>
                <a:gd name="connsiteX15" fmla="*/ 1542940 w 2595701"/>
                <a:gd name="connsiteY15" fmla="*/ 3203680 h 4336160"/>
                <a:gd name="connsiteX16" fmla="*/ 733101 w 2595701"/>
                <a:gd name="connsiteY16" fmla="*/ 3687891 h 4336160"/>
                <a:gd name="connsiteX17" fmla="*/ 719453 w 2595701"/>
                <a:gd name="connsiteY17" fmla="*/ 4336160 h 4336160"/>
                <a:gd name="connsiteX0" fmla="*/ 1081119 w 2595701"/>
                <a:gd name="connsiteY0" fmla="*/ 1957788 h 4336160"/>
                <a:gd name="connsiteX1" fmla="*/ 719916 w 2595701"/>
                <a:gd name="connsiteY1" fmla="*/ 2995338 h 4336160"/>
                <a:gd name="connsiteX2" fmla="*/ 506632 w 2595701"/>
                <a:gd name="connsiteY2" fmla="*/ 2229642 h 4336160"/>
                <a:gd name="connsiteX3" fmla="*/ 51352 w 2595701"/>
                <a:gd name="connsiteY3" fmla="*/ 724905 h 4336160"/>
                <a:gd name="connsiteX4" fmla="*/ 1231244 w 2595701"/>
                <a:gd name="connsiteY4" fmla="*/ 294 h 4336160"/>
                <a:gd name="connsiteX5" fmla="*/ 2399229 w 2595701"/>
                <a:gd name="connsiteY5" fmla="*/ 965802 h 4336160"/>
                <a:gd name="connsiteX6" fmla="*/ 2373853 w 2595701"/>
                <a:gd name="connsiteY6" fmla="*/ 1260651 h 4336160"/>
                <a:gd name="connsiteX7" fmla="*/ 2595701 w 2595701"/>
                <a:gd name="connsiteY7" fmla="*/ 1621997 h 4336160"/>
                <a:gd name="connsiteX8" fmla="*/ 2414157 w 2595701"/>
                <a:gd name="connsiteY8" fmla="*/ 1744827 h 4336160"/>
                <a:gd name="connsiteX9" fmla="*/ 2438112 w 2595701"/>
                <a:gd name="connsiteY9" fmla="*/ 1876222 h 4336160"/>
                <a:gd name="connsiteX10" fmla="*/ 2364008 w 2595701"/>
                <a:gd name="connsiteY10" fmla="*/ 1954625 h 4336160"/>
                <a:gd name="connsiteX11" fmla="*/ 2406694 w 2595701"/>
                <a:gd name="connsiteY11" fmla="*/ 2044757 h 4336160"/>
                <a:gd name="connsiteX12" fmla="*/ 2295129 w 2595701"/>
                <a:gd name="connsiteY12" fmla="*/ 2145695 h 4336160"/>
                <a:gd name="connsiteX13" fmla="*/ 2328786 w 2595701"/>
                <a:gd name="connsiteY13" fmla="*/ 2330861 h 4336160"/>
                <a:gd name="connsiteX14" fmla="*/ 1695446 w 2595701"/>
                <a:gd name="connsiteY14" fmla="*/ 2389434 h 4336160"/>
                <a:gd name="connsiteX15" fmla="*/ 1658199 w 2595701"/>
                <a:gd name="connsiteY15" fmla="*/ 2901723 h 4336160"/>
                <a:gd name="connsiteX16" fmla="*/ 1542940 w 2595701"/>
                <a:gd name="connsiteY16" fmla="*/ 3203680 h 4336160"/>
                <a:gd name="connsiteX17" fmla="*/ 733101 w 2595701"/>
                <a:gd name="connsiteY17" fmla="*/ 3687891 h 4336160"/>
                <a:gd name="connsiteX18" fmla="*/ 719453 w 2595701"/>
                <a:gd name="connsiteY18" fmla="*/ 4336160 h 4336160"/>
                <a:gd name="connsiteX0" fmla="*/ 1081119 w 2595701"/>
                <a:gd name="connsiteY0" fmla="*/ 1957788 h 4336160"/>
                <a:gd name="connsiteX1" fmla="*/ 719916 w 2595701"/>
                <a:gd name="connsiteY1" fmla="*/ 2995338 h 4336160"/>
                <a:gd name="connsiteX2" fmla="*/ 506632 w 2595701"/>
                <a:gd name="connsiteY2" fmla="*/ 2229642 h 4336160"/>
                <a:gd name="connsiteX3" fmla="*/ 51352 w 2595701"/>
                <a:gd name="connsiteY3" fmla="*/ 724905 h 4336160"/>
                <a:gd name="connsiteX4" fmla="*/ 1231244 w 2595701"/>
                <a:gd name="connsiteY4" fmla="*/ 294 h 4336160"/>
                <a:gd name="connsiteX5" fmla="*/ 2399229 w 2595701"/>
                <a:gd name="connsiteY5" fmla="*/ 965802 h 4336160"/>
                <a:gd name="connsiteX6" fmla="*/ 2373853 w 2595701"/>
                <a:gd name="connsiteY6" fmla="*/ 1260651 h 4336160"/>
                <a:gd name="connsiteX7" fmla="*/ 2595701 w 2595701"/>
                <a:gd name="connsiteY7" fmla="*/ 1621997 h 4336160"/>
                <a:gd name="connsiteX8" fmla="*/ 2414157 w 2595701"/>
                <a:gd name="connsiteY8" fmla="*/ 1744827 h 4336160"/>
                <a:gd name="connsiteX9" fmla="*/ 2438112 w 2595701"/>
                <a:gd name="connsiteY9" fmla="*/ 1876222 h 4336160"/>
                <a:gd name="connsiteX10" fmla="*/ 2364008 w 2595701"/>
                <a:gd name="connsiteY10" fmla="*/ 1954625 h 4336160"/>
                <a:gd name="connsiteX11" fmla="*/ 2406694 w 2595701"/>
                <a:gd name="connsiteY11" fmla="*/ 2044757 h 4336160"/>
                <a:gd name="connsiteX12" fmla="*/ 2295129 w 2595701"/>
                <a:gd name="connsiteY12" fmla="*/ 2145695 h 4336160"/>
                <a:gd name="connsiteX13" fmla="*/ 2328786 w 2595701"/>
                <a:gd name="connsiteY13" fmla="*/ 2330861 h 4336160"/>
                <a:gd name="connsiteX14" fmla="*/ 1695446 w 2595701"/>
                <a:gd name="connsiteY14" fmla="*/ 2389434 h 4336160"/>
                <a:gd name="connsiteX15" fmla="*/ 1658199 w 2595701"/>
                <a:gd name="connsiteY15" fmla="*/ 2901723 h 4336160"/>
                <a:gd name="connsiteX16" fmla="*/ 1402446 w 2595701"/>
                <a:gd name="connsiteY16" fmla="*/ 3358461 h 4336160"/>
                <a:gd name="connsiteX17" fmla="*/ 733101 w 2595701"/>
                <a:gd name="connsiteY17" fmla="*/ 3687891 h 4336160"/>
                <a:gd name="connsiteX18" fmla="*/ 719453 w 2595701"/>
                <a:gd name="connsiteY18" fmla="*/ 4336160 h 4336160"/>
                <a:gd name="connsiteX0" fmla="*/ 1081119 w 2595701"/>
                <a:gd name="connsiteY0" fmla="*/ 1957788 h 4336160"/>
                <a:gd name="connsiteX1" fmla="*/ 719916 w 2595701"/>
                <a:gd name="connsiteY1" fmla="*/ 2995338 h 4336160"/>
                <a:gd name="connsiteX2" fmla="*/ 506632 w 2595701"/>
                <a:gd name="connsiteY2" fmla="*/ 2229642 h 4336160"/>
                <a:gd name="connsiteX3" fmla="*/ 51352 w 2595701"/>
                <a:gd name="connsiteY3" fmla="*/ 724905 h 4336160"/>
                <a:gd name="connsiteX4" fmla="*/ 1231244 w 2595701"/>
                <a:gd name="connsiteY4" fmla="*/ 294 h 4336160"/>
                <a:gd name="connsiteX5" fmla="*/ 2399229 w 2595701"/>
                <a:gd name="connsiteY5" fmla="*/ 965802 h 4336160"/>
                <a:gd name="connsiteX6" fmla="*/ 2373853 w 2595701"/>
                <a:gd name="connsiteY6" fmla="*/ 1260651 h 4336160"/>
                <a:gd name="connsiteX7" fmla="*/ 2595701 w 2595701"/>
                <a:gd name="connsiteY7" fmla="*/ 1621997 h 4336160"/>
                <a:gd name="connsiteX8" fmla="*/ 2414157 w 2595701"/>
                <a:gd name="connsiteY8" fmla="*/ 1744827 h 4336160"/>
                <a:gd name="connsiteX9" fmla="*/ 2438112 w 2595701"/>
                <a:gd name="connsiteY9" fmla="*/ 1876222 h 4336160"/>
                <a:gd name="connsiteX10" fmla="*/ 2364008 w 2595701"/>
                <a:gd name="connsiteY10" fmla="*/ 1954625 h 4336160"/>
                <a:gd name="connsiteX11" fmla="*/ 2406694 w 2595701"/>
                <a:gd name="connsiteY11" fmla="*/ 2044757 h 4336160"/>
                <a:gd name="connsiteX12" fmla="*/ 2295129 w 2595701"/>
                <a:gd name="connsiteY12" fmla="*/ 2145695 h 4336160"/>
                <a:gd name="connsiteX13" fmla="*/ 2328786 w 2595701"/>
                <a:gd name="connsiteY13" fmla="*/ 2330861 h 4336160"/>
                <a:gd name="connsiteX14" fmla="*/ 1695446 w 2595701"/>
                <a:gd name="connsiteY14" fmla="*/ 2389434 h 4336160"/>
                <a:gd name="connsiteX15" fmla="*/ 1658199 w 2595701"/>
                <a:gd name="connsiteY15" fmla="*/ 2901723 h 4336160"/>
                <a:gd name="connsiteX16" fmla="*/ 1402446 w 2595701"/>
                <a:gd name="connsiteY16" fmla="*/ 3358461 h 4336160"/>
                <a:gd name="connsiteX17" fmla="*/ 733101 w 2595701"/>
                <a:gd name="connsiteY17" fmla="*/ 3687891 h 4336160"/>
                <a:gd name="connsiteX18" fmla="*/ 719453 w 2595701"/>
                <a:gd name="connsiteY18" fmla="*/ 4336160 h 4336160"/>
                <a:gd name="connsiteX0" fmla="*/ 1081119 w 2595701"/>
                <a:gd name="connsiteY0" fmla="*/ 1957788 h 4336160"/>
                <a:gd name="connsiteX1" fmla="*/ 719916 w 2595701"/>
                <a:gd name="connsiteY1" fmla="*/ 2995338 h 4336160"/>
                <a:gd name="connsiteX2" fmla="*/ 506632 w 2595701"/>
                <a:gd name="connsiteY2" fmla="*/ 2229642 h 4336160"/>
                <a:gd name="connsiteX3" fmla="*/ 51352 w 2595701"/>
                <a:gd name="connsiteY3" fmla="*/ 724905 h 4336160"/>
                <a:gd name="connsiteX4" fmla="*/ 1231244 w 2595701"/>
                <a:gd name="connsiteY4" fmla="*/ 294 h 4336160"/>
                <a:gd name="connsiteX5" fmla="*/ 2399229 w 2595701"/>
                <a:gd name="connsiteY5" fmla="*/ 965802 h 4336160"/>
                <a:gd name="connsiteX6" fmla="*/ 2373853 w 2595701"/>
                <a:gd name="connsiteY6" fmla="*/ 1260651 h 4336160"/>
                <a:gd name="connsiteX7" fmla="*/ 2595701 w 2595701"/>
                <a:gd name="connsiteY7" fmla="*/ 1621997 h 4336160"/>
                <a:gd name="connsiteX8" fmla="*/ 2414157 w 2595701"/>
                <a:gd name="connsiteY8" fmla="*/ 1744827 h 4336160"/>
                <a:gd name="connsiteX9" fmla="*/ 2438112 w 2595701"/>
                <a:gd name="connsiteY9" fmla="*/ 1876222 h 4336160"/>
                <a:gd name="connsiteX10" fmla="*/ 2364008 w 2595701"/>
                <a:gd name="connsiteY10" fmla="*/ 1954625 h 4336160"/>
                <a:gd name="connsiteX11" fmla="*/ 2406694 w 2595701"/>
                <a:gd name="connsiteY11" fmla="*/ 2044757 h 4336160"/>
                <a:gd name="connsiteX12" fmla="*/ 2295129 w 2595701"/>
                <a:gd name="connsiteY12" fmla="*/ 2145695 h 4336160"/>
                <a:gd name="connsiteX13" fmla="*/ 2328786 w 2595701"/>
                <a:gd name="connsiteY13" fmla="*/ 2330861 h 4336160"/>
                <a:gd name="connsiteX14" fmla="*/ 1666871 w 2595701"/>
                <a:gd name="connsiteY14" fmla="*/ 2401340 h 4336160"/>
                <a:gd name="connsiteX15" fmla="*/ 1658199 w 2595701"/>
                <a:gd name="connsiteY15" fmla="*/ 2901723 h 4336160"/>
                <a:gd name="connsiteX16" fmla="*/ 1402446 w 2595701"/>
                <a:gd name="connsiteY16" fmla="*/ 3358461 h 4336160"/>
                <a:gd name="connsiteX17" fmla="*/ 733101 w 2595701"/>
                <a:gd name="connsiteY17" fmla="*/ 3687891 h 4336160"/>
                <a:gd name="connsiteX18" fmla="*/ 719453 w 2595701"/>
                <a:gd name="connsiteY18" fmla="*/ 4336160 h 4336160"/>
                <a:gd name="connsiteX0" fmla="*/ 1081119 w 2595701"/>
                <a:gd name="connsiteY0" fmla="*/ 1957788 h 4336160"/>
                <a:gd name="connsiteX1" fmla="*/ 719916 w 2595701"/>
                <a:gd name="connsiteY1" fmla="*/ 2995338 h 4336160"/>
                <a:gd name="connsiteX2" fmla="*/ 506632 w 2595701"/>
                <a:gd name="connsiteY2" fmla="*/ 2229642 h 4336160"/>
                <a:gd name="connsiteX3" fmla="*/ 51352 w 2595701"/>
                <a:gd name="connsiteY3" fmla="*/ 724905 h 4336160"/>
                <a:gd name="connsiteX4" fmla="*/ 1231244 w 2595701"/>
                <a:gd name="connsiteY4" fmla="*/ 294 h 4336160"/>
                <a:gd name="connsiteX5" fmla="*/ 2399229 w 2595701"/>
                <a:gd name="connsiteY5" fmla="*/ 965802 h 4336160"/>
                <a:gd name="connsiteX6" fmla="*/ 2373853 w 2595701"/>
                <a:gd name="connsiteY6" fmla="*/ 1260651 h 4336160"/>
                <a:gd name="connsiteX7" fmla="*/ 2595701 w 2595701"/>
                <a:gd name="connsiteY7" fmla="*/ 1621997 h 4336160"/>
                <a:gd name="connsiteX8" fmla="*/ 2414157 w 2595701"/>
                <a:gd name="connsiteY8" fmla="*/ 1744827 h 4336160"/>
                <a:gd name="connsiteX9" fmla="*/ 2438112 w 2595701"/>
                <a:gd name="connsiteY9" fmla="*/ 1876222 h 4336160"/>
                <a:gd name="connsiteX10" fmla="*/ 2364008 w 2595701"/>
                <a:gd name="connsiteY10" fmla="*/ 1954625 h 4336160"/>
                <a:gd name="connsiteX11" fmla="*/ 2406694 w 2595701"/>
                <a:gd name="connsiteY11" fmla="*/ 2044757 h 4336160"/>
                <a:gd name="connsiteX12" fmla="*/ 2295129 w 2595701"/>
                <a:gd name="connsiteY12" fmla="*/ 2145695 h 4336160"/>
                <a:gd name="connsiteX13" fmla="*/ 2328786 w 2595701"/>
                <a:gd name="connsiteY13" fmla="*/ 2330861 h 4336160"/>
                <a:gd name="connsiteX14" fmla="*/ 1676396 w 2595701"/>
                <a:gd name="connsiteY14" fmla="*/ 2398959 h 4336160"/>
                <a:gd name="connsiteX15" fmla="*/ 1658199 w 2595701"/>
                <a:gd name="connsiteY15" fmla="*/ 2901723 h 4336160"/>
                <a:gd name="connsiteX16" fmla="*/ 1402446 w 2595701"/>
                <a:gd name="connsiteY16" fmla="*/ 3358461 h 4336160"/>
                <a:gd name="connsiteX17" fmla="*/ 733101 w 2595701"/>
                <a:gd name="connsiteY17" fmla="*/ 3687891 h 4336160"/>
                <a:gd name="connsiteX18" fmla="*/ 719453 w 2595701"/>
                <a:gd name="connsiteY18" fmla="*/ 4336160 h 4336160"/>
                <a:gd name="connsiteX0" fmla="*/ 1081119 w 2595701"/>
                <a:gd name="connsiteY0" fmla="*/ 1957788 h 4336160"/>
                <a:gd name="connsiteX1" fmla="*/ 719916 w 2595701"/>
                <a:gd name="connsiteY1" fmla="*/ 2995338 h 4336160"/>
                <a:gd name="connsiteX2" fmla="*/ 506632 w 2595701"/>
                <a:gd name="connsiteY2" fmla="*/ 2229642 h 4336160"/>
                <a:gd name="connsiteX3" fmla="*/ 51352 w 2595701"/>
                <a:gd name="connsiteY3" fmla="*/ 724905 h 4336160"/>
                <a:gd name="connsiteX4" fmla="*/ 1231244 w 2595701"/>
                <a:gd name="connsiteY4" fmla="*/ 294 h 4336160"/>
                <a:gd name="connsiteX5" fmla="*/ 2399229 w 2595701"/>
                <a:gd name="connsiteY5" fmla="*/ 965802 h 4336160"/>
                <a:gd name="connsiteX6" fmla="*/ 2373853 w 2595701"/>
                <a:gd name="connsiteY6" fmla="*/ 1260651 h 4336160"/>
                <a:gd name="connsiteX7" fmla="*/ 2595701 w 2595701"/>
                <a:gd name="connsiteY7" fmla="*/ 1621997 h 4336160"/>
                <a:gd name="connsiteX8" fmla="*/ 2414157 w 2595701"/>
                <a:gd name="connsiteY8" fmla="*/ 1744827 h 4336160"/>
                <a:gd name="connsiteX9" fmla="*/ 2438112 w 2595701"/>
                <a:gd name="connsiteY9" fmla="*/ 1876222 h 4336160"/>
                <a:gd name="connsiteX10" fmla="*/ 2364008 w 2595701"/>
                <a:gd name="connsiteY10" fmla="*/ 1954625 h 4336160"/>
                <a:gd name="connsiteX11" fmla="*/ 2406694 w 2595701"/>
                <a:gd name="connsiteY11" fmla="*/ 2044757 h 4336160"/>
                <a:gd name="connsiteX12" fmla="*/ 2295129 w 2595701"/>
                <a:gd name="connsiteY12" fmla="*/ 2145695 h 4336160"/>
                <a:gd name="connsiteX13" fmla="*/ 2328786 w 2595701"/>
                <a:gd name="connsiteY13" fmla="*/ 2330861 h 4336160"/>
                <a:gd name="connsiteX14" fmla="*/ 1676396 w 2595701"/>
                <a:gd name="connsiteY14" fmla="*/ 2398959 h 4336160"/>
                <a:gd name="connsiteX15" fmla="*/ 1658199 w 2595701"/>
                <a:gd name="connsiteY15" fmla="*/ 2901723 h 4336160"/>
                <a:gd name="connsiteX16" fmla="*/ 1402446 w 2595701"/>
                <a:gd name="connsiteY16" fmla="*/ 3358461 h 4336160"/>
                <a:gd name="connsiteX17" fmla="*/ 733101 w 2595701"/>
                <a:gd name="connsiteY17" fmla="*/ 3687891 h 4336160"/>
                <a:gd name="connsiteX18" fmla="*/ 719453 w 2595701"/>
                <a:gd name="connsiteY18" fmla="*/ 4336160 h 4336160"/>
                <a:gd name="connsiteX0" fmla="*/ 1081119 w 2595701"/>
                <a:gd name="connsiteY0" fmla="*/ 1957788 h 4336160"/>
                <a:gd name="connsiteX1" fmla="*/ 719916 w 2595701"/>
                <a:gd name="connsiteY1" fmla="*/ 2995338 h 4336160"/>
                <a:gd name="connsiteX2" fmla="*/ 506632 w 2595701"/>
                <a:gd name="connsiteY2" fmla="*/ 2229642 h 4336160"/>
                <a:gd name="connsiteX3" fmla="*/ 51352 w 2595701"/>
                <a:gd name="connsiteY3" fmla="*/ 724905 h 4336160"/>
                <a:gd name="connsiteX4" fmla="*/ 1231244 w 2595701"/>
                <a:gd name="connsiteY4" fmla="*/ 294 h 4336160"/>
                <a:gd name="connsiteX5" fmla="*/ 2399229 w 2595701"/>
                <a:gd name="connsiteY5" fmla="*/ 965802 h 4336160"/>
                <a:gd name="connsiteX6" fmla="*/ 2373853 w 2595701"/>
                <a:gd name="connsiteY6" fmla="*/ 1260651 h 4336160"/>
                <a:gd name="connsiteX7" fmla="*/ 2595701 w 2595701"/>
                <a:gd name="connsiteY7" fmla="*/ 1621997 h 4336160"/>
                <a:gd name="connsiteX8" fmla="*/ 2414157 w 2595701"/>
                <a:gd name="connsiteY8" fmla="*/ 1744827 h 4336160"/>
                <a:gd name="connsiteX9" fmla="*/ 2438112 w 2595701"/>
                <a:gd name="connsiteY9" fmla="*/ 1876222 h 4336160"/>
                <a:gd name="connsiteX10" fmla="*/ 2364008 w 2595701"/>
                <a:gd name="connsiteY10" fmla="*/ 1954625 h 4336160"/>
                <a:gd name="connsiteX11" fmla="*/ 2406694 w 2595701"/>
                <a:gd name="connsiteY11" fmla="*/ 2044757 h 4336160"/>
                <a:gd name="connsiteX12" fmla="*/ 2295129 w 2595701"/>
                <a:gd name="connsiteY12" fmla="*/ 2145695 h 4336160"/>
                <a:gd name="connsiteX13" fmla="*/ 2328786 w 2595701"/>
                <a:gd name="connsiteY13" fmla="*/ 2330861 h 4336160"/>
                <a:gd name="connsiteX14" fmla="*/ 1676396 w 2595701"/>
                <a:gd name="connsiteY14" fmla="*/ 2398959 h 4336160"/>
                <a:gd name="connsiteX15" fmla="*/ 1658199 w 2595701"/>
                <a:gd name="connsiteY15" fmla="*/ 2901723 h 4336160"/>
                <a:gd name="connsiteX16" fmla="*/ 1402446 w 2595701"/>
                <a:gd name="connsiteY16" fmla="*/ 3358461 h 4336160"/>
                <a:gd name="connsiteX17" fmla="*/ 733101 w 2595701"/>
                <a:gd name="connsiteY17" fmla="*/ 3687891 h 4336160"/>
                <a:gd name="connsiteX18" fmla="*/ 719453 w 2595701"/>
                <a:gd name="connsiteY18" fmla="*/ 4336160 h 4336160"/>
                <a:gd name="connsiteX0" fmla="*/ 1081119 w 2595701"/>
                <a:gd name="connsiteY0" fmla="*/ 1957788 h 4336160"/>
                <a:gd name="connsiteX1" fmla="*/ 719916 w 2595701"/>
                <a:gd name="connsiteY1" fmla="*/ 2995338 h 4336160"/>
                <a:gd name="connsiteX2" fmla="*/ 506632 w 2595701"/>
                <a:gd name="connsiteY2" fmla="*/ 2229642 h 4336160"/>
                <a:gd name="connsiteX3" fmla="*/ 51352 w 2595701"/>
                <a:gd name="connsiteY3" fmla="*/ 724905 h 4336160"/>
                <a:gd name="connsiteX4" fmla="*/ 1231244 w 2595701"/>
                <a:gd name="connsiteY4" fmla="*/ 294 h 4336160"/>
                <a:gd name="connsiteX5" fmla="*/ 2399229 w 2595701"/>
                <a:gd name="connsiteY5" fmla="*/ 965802 h 4336160"/>
                <a:gd name="connsiteX6" fmla="*/ 2373853 w 2595701"/>
                <a:gd name="connsiteY6" fmla="*/ 1260651 h 4336160"/>
                <a:gd name="connsiteX7" fmla="*/ 2595701 w 2595701"/>
                <a:gd name="connsiteY7" fmla="*/ 1621997 h 4336160"/>
                <a:gd name="connsiteX8" fmla="*/ 2414157 w 2595701"/>
                <a:gd name="connsiteY8" fmla="*/ 1744827 h 4336160"/>
                <a:gd name="connsiteX9" fmla="*/ 2438112 w 2595701"/>
                <a:gd name="connsiteY9" fmla="*/ 1876222 h 4336160"/>
                <a:gd name="connsiteX10" fmla="*/ 2364008 w 2595701"/>
                <a:gd name="connsiteY10" fmla="*/ 1954625 h 4336160"/>
                <a:gd name="connsiteX11" fmla="*/ 2406694 w 2595701"/>
                <a:gd name="connsiteY11" fmla="*/ 2044757 h 4336160"/>
                <a:gd name="connsiteX12" fmla="*/ 2295129 w 2595701"/>
                <a:gd name="connsiteY12" fmla="*/ 2145695 h 4336160"/>
                <a:gd name="connsiteX13" fmla="*/ 2328786 w 2595701"/>
                <a:gd name="connsiteY13" fmla="*/ 2330861 h 4336160"/>
                <a:gd name="connsiteX14" fmla="*/ 1676396 w 2595701"/>
                <a:gd name="connsiteY14" fmla="*/ 2398959 h 4336160"/>
                <a:gd name="connsiteX15" fmla="*/ 1662962 w 2595701"/>
                <a:gd name="connsiteY15" fmla="*/ 2751704 h 4336160"/>
                <a:gd name="connsiteX16" fmla="*/ 1402446 w 2595701"/>
                <a:gd name="connsiteY16" fmla="*/ 3358461 h 4336160"/>
                <a:gd name="connsiteX17" fmla="*/ 733101 w 2595701"/>
                <a:gd name="connsiteY17" fmla="*/ 3687891 h 4336160"/>
                <a:gd name="connsiteX18" fmla="*/ 719453 w 2595701"/>
                <a:gd name="connsiteY18" fmla="*/ 4336160 h 4336160"/>
                <a:gd name="connsiteX0" fmla="*/ 1081119 w 2595701"/>
                <a:gd name="connsiteY0" fmla="*/ 1957788 h 4336160"/>
                <a:gd name="connsiteX1" fmla="*/ 719916 w 2595701"/>
                <a:gd name="connsiteY1" fmla="*/ 2995338 h 4336160"/>
                <a:gd name="connsiteX2" fmla="*/ 506632 w 2595701"/>
                <a:gd name="connsiteY2" fmla="*/ 2229642 h 4336160"/>
                <a:gd name="connsiteX3" fmla="*/ 51352 w 2595701"/>
                <a:gd name="connsiteY3" fmla="*/ 724905 h 4336160"/>
                <a:gd name="connsiteX4" fmla="*/ 1231244 w 2595701"/>
                <a:gd name="connsiteY4" fmla="*/ 294 h 4336160"/>
                <a:gd name="connsiteX5" fmla="*/ 2399229 w 2595701"/>
                <a:gd name="connsiteY5" fmla="*/ 965802 h 4336160"/>
                <a:gd name="connsiteX6" fmla="*/ 2373853 w 2595701"/>
                <a:gd name="connsiteY6" fmla="*/ 1260651 h 4336160"/>
                <a:gd name="connsiteX7" fmla="*/ 2595701 w 2595701"/>
                <a:gd name="connsiteY7" fmla="*/ 1621997 h 4336160"/>
                <a:gd name="connsiteX8" fmla="*/ 2414157 w 2595701"/>
                <a:gd name="connsiteY8" fmla="*/ 1744827 h 4336160"/>
                <a:gd name="connsiteX9" fmla="*/ 2438112 w 2595701"/>
                <a:gd name="connsiteY9" fmla="*/ 1876222 h 4336160"/>
                <a:gd name="connsiteX10" fmla="*/ 2364008 w 2595701"/>
                <a:gd name="connsiteY10" fmla="*/ 1954625 h 4336160"/>
                <a:gd name="connsiteX11" fmla="*/ 2406694 w 2595701"/>
                <a:gd name="connsiteY11" fmla="*/ 2044757 h 4336160"/>
                <a:gd name="connsiteX12" fmla="*/ 2295129 w 2595701"/>
                <a:gd name="connsiteY12" fmla="*/ 2145695 h 4336160"/>
                <a:gd name="connsiteX13" fmla="*/ 2328786 w 2595701"/>
                <a:gd name="connsiteY13" fmla="*/ 2330861 h 4336160"/>
                <a:gd name="connsiteX14" fmla="*/ 1676396 w 2595701"/>
                <a:gd name="connsiteY14" fmla="*/ 2398959 h 4336160"/>
                <a:gd name="connsiteX15" fmla="*/ 1658199 w 2595701"/>
                <a:gd name="connsiteY15" fmla="*/ 2863623 h 4336160"/>
                <a:gd name="connsiteX16" fmla="*/ 1402446 w 2595701"/>
                <a:gd name="connsiteY16" fmla="*/ 3358461 h 4336160"/>
                <a:gd name="connsiteX17" fmla="*/ 733101 w 2595701"/>
                <a:gd name="connsiteY17" fmla="*/ 3687891 h 4336160"/>
                <a:gd name="connsiteX18" fmla="*/ 719453 w 2595701"/>
                <a:gd name="connsiteY18" fmla="*/ 4336160 h 4336160"/>
                <a:gd name="connsiteX0" fmla="*/ 1081119 w 2595701"/>
                <a:gd name="connsiteY0" fmla="*/ 1957788 h 4336160"/>
                <a:gd name="connsiteX1" fmla="*/ 719916 w 2595701"/>
                <a:gd name="connsiteY1" fmla="*/ 2995338 h 4336160"/>
                <a:gd name="connsiteX2" fmla="*/ 506632 w 2595701"/>
                <a:gd name="connsiteY2" fmla="*/ 2229642 h 4336160"/>
                <a:gd name="connsiteX3" fmla="*/ 51352 w 2595701"/>
                <a:gd name="connsiteY3" fmla="*/ 724905 h 4336160"/>
                <a:gd name="connsiteX4" fmla="*/ 1231244 w 2595701"/>
                <a:gd name="connsiteY4" fmla="*/ 294 h 4336160"/>
                <a:gd name="connsiteX5" fmla="*/ 2399229 w 2595701"/>
                <a:gd name="connsiteY5" fmla="*/ 965802 h 4336160"/>
                <a:gd name="connsiteX6" fmla="*/ 2373853 w 2595701"/>
                <a:gd name="connsiteY6" fmla="*/ 1260651 h 4336160"/>
                <a:gd name="connsiteX7" fmla="*/ 2595701 w 2595701"/>
                <a:gd name="connsiteY7" fmla="*/ 1621997 h 4336160"/>
                <a:gd name="connsiteX8" fmla="*/ 2414157 w 2595701"/>
                <a:gd name="connsiteY8" fmla="*/ 1744827 h 4336160"/>
                <a:gd name="connsiteX9" fmla="*/ 2438112 w 2595701"/>
                <a:gd name="connsiteY9" fmla="*/ 1876222 h 4336160"/>
                <a:gd name="connsiteX10" fmla="*/ 2364008 w 2595701"/>
                <a:gd name="connsiteY10" fmla="*/ 1954625 h 4336160"/>
                <a:gd name="connsiteX11" fmla="*/ 2406694 w 2595701"/>
                <a:gd name="connsiteY11" fmla="*/ 2044757 h 4336160"/>
                <a:gd name="connsiteX12" fmla="*/ 2295129 w 2595701"/>
                <a:gd name="connsiteY12" fmla="*/ 2145695 h 4336160"/>
                <a:gd name="connsiteX13" fmla="*/ 2328786 w 2595701"/>
                <a:gd name="connsiteY13" fmla="*/ 2330861 h 4336160"/>
                <a:gd name="connsiteX14" fmla="*/ 1676396 w 2595701"/>
                <a:gd name="connsiteY14" fmla="*/ 2398959 h 4336160"/>
                <a:gd name="connsiteX15" fmla="*/ 1658199 w 2595701"/>
                <a:gd name="connsiteY15" fmla="*/ 2863623 h 4336160"/>
                <a:gd name="connsiteX16" fmla="*/ 1402446 w 2595701"/>
                <a:gd name="connsiteY16" fmla="*/ 3358461 h 4336160"/>
                <a:gd name="connsiteX17" fmla="*/ 733101 w 2595701"/>
                <a:gd name="connsiteY17" fmla="*/ 3687891 h 4336160"/>
                <a:gd name="connsiteX18" fmla="*/ 719453 w 2595701"/>
                <a:gd name="connsiteY18" fmla="*/ 4336160 h 4336160"/>
                <a:gd name="connsiteX0" fmla="*/ 1081119 w 2595701"/>
                <a:gd name="connsiteY0" fmla="*/ 1957788 h 4336160"/>
                <a:gd name="connsiteX1" fmla="*/ 719916 w 2595701"/>
                <a:gd name="connsiteY1" fmla="*/ 2995338 h 4336160"/>
                <a:gd name="connsiteX2" fmla="*/ 506632 w 2595701"/>
                <a:gd name="connsiteY2" fmla="*/ 2229642 h 4336160"/>
                <a:gd name="connsiteX3" fmla="*/ 51352 w 2595701"/>
                <a:gd name="connsiteY3" fmla="*/ 724905 h 4336160"/>
                <a:gd name="connsiteX4" fmla="*/ 1231244 w 2595701"/>
                <a:gd name="connsiteY4" fmla="*/ 294 h 4336160"/>
                <a:gd name="connsiteX5" fmla="*/ 2399229 w 2595701"/>
                <a:gd name="connsiteY5" fmla="*/ 965802 h 4336160"/>
                <a:gd name="connsiteX6" fmla="*/ 2373853 w 2595701"/>
                <a:gd name="connsiteY6" fmla="*/ 1260651 h 4336160"/>
                <a:gd name="connsiteX7" fmla="*/ 2595701 w 2595701"/>
                <a:gd name="connsiteY7" fmla="*/ 1621997 h 4336160"/>
                <a:gd name="connsiteX8" fmla="*/ 2414157 w 2595701"/>
                <a:gd name="connsiteY8" fmla="*/ 1744827 h 4336160"/>
                <a:gd name="connsiteX9" fmla="*/ 2438112 w 2595701"/>
                <a:gd name="connsiteY9" fmla="*/ 1876222 h 4336160"/>
                <a:gd name="connsiteX10" fmla="*/ 2364008 w 2595701"/>
                <a:gd name="connsiteY10" fmla="*/ 1954625 h 4336160"/>
                <a:gd name="connsiteX11" fmla="*/ 2406694 w 2595701"/>
                <a:gd name="connsiteY11" fmla="*/ 2044757 h 4336160"/>
                <a:gd name="connsiteX12" fmla="*/ 2295129 w 2595701"/>
                <a:gd name="connsiteY12" fmla="*/ 2145695 h 4336160"/>
                <a:gd name="connsiteX13" fmla="*/ 2328786 w 2595701"/>
                <a:gd name="connsiteY13" fmla="*/ 2330861 h 4336160"/>
                <a:gd name="connsiteX14" fmla="*/ 1676396 w 2595701"/>
                <a:gd name="connsiteY14" fmla="*/ 2398959 h 4336160"/>
                <a:gd name="connsiteX15" fmla="*/ 1658199 w 2595701"/>
                <a:gd name="connsiteY15" fmla="*/ 2863623 h 4336160"/>
                <a:gd name="connsiteX16" fmla="*/ 1402446 w 2595701"/>
                <a:gd name="connsiteY16" fmla="*/ 3358461 h 4336160"/>
                <a:gd name="connsiteX17" fmla="*/ 733101 w 2595701"/>
                <a:gd name="connsiteY17" fmla="*/ 3687891 h 4336160"/>
                <a:gd name="connsiteX18" fmla="*/ 719453 w 2595701"/>
                <a:gd name="connsiteY18" fmla="*/ 4336160 h 4336160"/>
                <a:gd name="connsiteX0" fmla="*/ 1081119 w 2595701"/>
                <a:gd name="connsiteY0" fmla="*/ 1957788 h 4336160"/>
                <a:gd name="connsiteX1" fmla="*/ 719916 w 2595701"/>
                <a:gd name="connsiteY1" fmla="*/ 2995338 h 4336160"/>
                <a:gd name="connsiteX2" fmla="*/ 506632 w 2595701"/>
                <a:gd name="connsiteY2" fmla="*/ 2229642 h 4336160"/>
                <a:gd name="connsiteX3" fmla="*/ 51352 w 2595701"/>
                <a:gd name="connsiteY3" fmla="*/ 724905 h 4336160"/>
                <a:gd name="connsiteX4" fmla="*/ 1231244 w 2595701"/>
                <a:gd name="connsiteY4" fmla="*/ 294 h 4336160"/>
                <a:gd name="connsiteX5" fmla="*/ 2399229 w 2595701"/>
                <a:gd name="connsiteY5" fmla="*/ 965802 h 4336160"/>
                <a:gd name="connsiteX6" fmla="*/ 2373853 w 2595701"/>
                <a:gd name="connsiteY6" fmla="*/ 1260651 h 4336160"/>
                <a:gd name="connsiteX7" fmla="*/ 2595701 w 2595701"/>
                <a:gd name="connsiteY7" fmla="*/ 1621997 h 4336160"/>
                <a:gd name="connsiteX8" fmla="*/ 2414157 w 2595701"/>
                <a:gd name="connsiteY8" fmla="*/ 1744827 h 4336160"/>
                <a:gd name="connsiteX9" fmla="*/ 2438112 w 2595701"/>
                <a:gd name="connsiteY9" fmla="*/ 1876222 h 4336160"/>
                <a:gd name="connsiteX10" fmla="*/ 2364008 w 2595701"/>
                <a:gd name="connsiteY10" fmla="*/ 1954625 h 4336160"/>
                <a:gd name="connsiteX11" fmla="*/ 2406694 w 2595701"/>
                <a:gd name="connsiteY11" fmla="*/ 2044757 h 4336160"/>
                <a:gd name="connsiteX12" fmla="*/ 2295129 w 2595701"/>
                <a:gd name="connsiteY12" fmla="*/ 2145695 h 4336160"/>
                <a:gd name="connsiteX13" fmla="*/ 2328786 w 2595701"/>
                <a:gd name="connsiteY13" fmla="*/ 2330861 h 4336160"/>
                <a:gd name="connsiteX14" fmla="*/ 1676396 w 2595701"/>
                <a:gd name="connsiteY14" fmla="*/ 2398959 h 4336160"/>
                <a:gd name="connsiteX15" fmla="*/ 1658199 w 2595701"/>
                <a:gd name="connsiteY15" fmla="*/ 2863623 h 4336160"/>
                <a:gd name="connsiteX16" fmla="*/ 1402446 w 2595701"/>
                <a:gd name="connsiteY16" fmla="*/ 3358461 h 4336160"/>
                <a:gd name="connsiteX17" fmla="*/ 733101 w 2595701"/>
                <a:gd name="connsiteY17" fmla="*/ 3687891 h 4336160"/>
                <a:gd name="connsiteX18" fmla="*/ 719453 w 2595701"/>
                <a:gd name="connsiteY18" fmla="*/ 4336160 h 4336160"/>
                <a:gd name="connsiteX0" fmla="*/ 1081119 w 2595701"/>
                <a:gd name="connsiteY0" fmla="*/ 1957788 h 4336160"/>
                <a:gd name="connsiteX1" fmla="*/ 719916 w 2595701"/>
                <a:gd name="connsiteY1" fmla="*/ 2995338 h 4336160"/>
                <a:gd name="connsiteX2" fmla="*/ 506632 w 2595701"/>
                <a:gd name="connsiteY2" fmla="*/ 2229642 h 4336160"/>
                <a:gd name="connsiteX3" fmla="*/ 51352 w 2595701"/>
                <a:gd name="connsiteY3" fmla="*/ 724905 h 4336160"/>
                <a:gd name="connsiteX4" fmla="*/ 1231244 w 2595701"/>
                <a:gd name="connsiteY4" fmla="*/ 294 h 4336160"/>
                <a:gd name="connsiteX5" fmla="*/ 2399229 w 2595701"/>
                <a:gd name="connsiteY5" fmla="*/ 965802 h 4336160"/>
                <a:gd name="connsiteX6" fmla="*/ 2373853 w 2595701"/>
                <a:gd name="connsiteY6" fmla="*/ 1260651 h 4336160"/>
                <a:gd name="connsiteX7" fmla="*/ 2595701 w 2595701"/>
                <a:gd name="connsiteY7" fmla="*/ 1621997 h 4336160"/>
                <a:gd name="connsiteX8" fmla="*/ 2414157 w 2595701"/>
                <a:gd name="connsiteY8" fmla="*/ 1744827 h 4336160"/>
                <a:gd name="connsiteX9" fmla="*/ 2438112 w 2595701"/>
                <a:gd name="connsiteY9" fmla="*/ 1876222 h 4336160"/>
                <a:gd name="connsiteX10" fmla="*/ 2364008 w 2595701"/>
                <a:gd name="connsiteY10" fmla="*/ 1954625 h 4336160"/>
                <a:gd name="connsiteX11" fmla="*/ 2406694 w 2595701"/>
                <a:gd name="connsiteY11" fmla="*/ 2044757 h 4336160"/>
                <a:gd name="connsiteX12" fmla="*/ 2295129 w 2595701"/>
                <a:gd name="connsiteY12" fmla="*/ 2145695 h 4336160"/>
                <a:gd name="connsiteX13" fmla="*/ 2328786 w 2595701"/>
                <a:gd name="connsiteY13" fmla="*/ 2330861 h 4336160"/>
                <a:gd name="connsiteX14" fmla="*/ 1676396 w 2595701"/>
                <a:gd name="connsiteY14" fmla="*/ 2398959 h 4336160"/>
                <a:gd name="connsiteX15" fmla="*/ 1648674 w 2595701"/>
                <a:gd name="connsiteY15" fmla="*/ 2863623 h 4336160"/>
                <a:gd name="connsiteX16" fmla="*/ 1402446 w 2595701"/>
                <a:gd name="connsiteY16" fmla="*/ 3358461 h 4336160"/>
                <a:gd name="connsiteX17" fmla="*/ 733101 w 2595701"/>
                <a:gd name="connsiteY17" fmla="*/ 3687891 h 4336160"/>
                <a:gd name="connsiteX18" fmla="*/ 719453 w 2595701"/>
                <a:gd name="connsiteY18" fmla="*/ 4336160 h 4336160"/>
                <a:gd name="connsiteX0" fmla="*/ 1081119 w 2595701"/>
                <a:gd name="connsiteY0" fmla="*/ 1957788 h 4336160"/>
                <a:gd name="connsiteX1" fmla="*/ 719916 w 2595701"/>
                <a:gd name="connsiteY1" fmla="*/ 2995338 h 4336160"/>
                <a:gd name="connsiteX2" fmla="*/ 506632 w 2595701"/>
                <a:gd name="connsiteY2" fmla="*/ 2229642 h 4336160"/>
                <a:gd name="connsiteX3" fmla="*/ 51352 w 2595701"/>
                <a:gd name="connsiteY3" fmla="*/ 724905 h 4336160"/>
                <a:gd name="connsiteX4" fmla="*/ 1231244 w 2595701"/>
                <a:gd name="connsiteY4" fmla="*/ 294 h 4336160"/>
                <a:gd name="connsiteX5" fmla="*/ 2399229 w 2595701"/>
                <a:gd name="connsiteY5" fmla="*/ 965802 h 4336160"/>
                <a:gd name="connsiteX6" fmla="*/ 2373853 w 2595701"/>
                <a:gd name="connsiteY6" fmla="*/ 1260651 h 4336160"/>
                <a:gd name="connsiteX7" fmla="*/ 2595701 w 2595701"/>
                <a:gd name="connsiteY7" fmla="*/ 1621997 h 4336160"/>
                <a:gd name="connsiteX8" fmla="*/ 2414157 w 2595701"/>
                <a:gd name="connsiteY8" fmla="*/ 1744827 h 4336160"/>
                <a:gd name="connsiteX9" fmla="*/ 2438112 w 2595701"/>
                <a:gd name="connsiteY9" fmla="*/ 1876222 h 4336160"/>
                <a:gd name="connsiteX10" fmla="*/ 2364008 w 2595701"/>
                <a:gd name="connsiteY10" fmla="*/ 1954625 h 4336160"/>
                <a:gd name="connsiteX11" fmla="*/ 2406694 w 2595701"/>
                <a:gd name="connsiteY11" fmla="*/ 2044757 h 4336160"/>
                <a:gd name="connsiteX12" fmla="*/ 2295129 w 2595701"/>
                <a:gd name="connsiteY12" fmla="*/ 2145695 h 4336160"/>
                <a:gd name="connsiteX13" fmla="*/ 2328786 w 2595701"/>
                <a:gd name="connsiteY13" fmla="*/ 2330861 h 4336160"/>
                <a:gd name="connsiteX14" fmla="*/ 1676396 w 2595701"/>
                <a:gd name="connsiteY14" fmla="*/ 2398959 h 4336160"/>
                <a:gd name="connsiteX15" fmla="*/ 1648674 w 2595701"/>
                <a:gd name="connsiteY15" fmla="*/ 2863623 h 4336160"/>
                <a:gd name="connsiteX16" fmla="*/ 1402446 w 2595701"/>
                <a:gd name="connsiteY16" fmla="*/ 3358461 h 4336160"/>
                <a:gd name="connsiteX17" fmla="*/ 733101 w 2595701"/>
                <a:gd name="connsiteY17" fmla="*/ 3687891 h 4336160"/>
                <a:gd name="connsiteX18" fmla="*/ 719453 w 2595701"/>
                <a:gd name="connsiteY18" fmla="*/ 4336160 h 4336160"/>
                <a:gd name="connsiteX0" fmla="*/ 1081119 w 2595701"/>
                <a:gd name="connsiteY0" fmla="*/ 1957788 h 4336160"/>
                <a:gd name="connsiteX1" fmla="*/ 719916 w 2595701"/>
                <a:gd name="connsiteY1" fmla="*/ 2995338 h 4336160"/>
                <a:gd name="connsiteX2" fmla="*/ 506632 w 2595701"/>
                <a:gd name="connsiteY2" fmla="*/ 2229642 h 4336160"/>
                <a:gd name="connsiteX3" fmla="*/ 51352 w 2595701"/>
                <a:gd name="connsiteY3" fmla="*/ 724905 h 4336160"/>
                <a:gd name="connsiteX4" fmla="*/ 1231244 w 2595701"/>
                <a:gd name="connsiteY4" fmla="*/ 294 h 4336160"/>
                <a:gd name="connsiteX5" fmla="*/ 2399229 w 2595701"/>
                <a:gd name="connsiteY5" fmla="*/ 965802 h 4336160"/>
                <a:gd name="connsiteX6" fmla="*/ 2373853 w 2595701"/>
                <a:gd name="connsiteY6" fmla="*/ 1260651 h 4336160"/>
                <a:gd name="connsiteX7" fmla="*/ 2595701 w 2595701"/>
                <a:gd name="connsiteY7" fmla="*/ 1621997 h 4336160"/>
                <a:gd name="connsiteX8" fmla="*/ 2414157 w 2595701"/>
                <a:gd name="connsiteY8" fmla="*/ 1744827 h 4336160"/>
                <a:gd name="connsiteX9" fmla="*/ 2438112 w 2595701"/>
                <a:gd name="connsiteY9" fmla="*/ 1876222 h 4336160"/>
                <a:gd name="connsiteX10" fmla="*/ 2364008 w 2595701"/>
                <a:gd name="connsiteY10" fmla="*/ 1954625 h 4336160"/>
                <a:gd name="connsiteX11" fmla="*/ 2406694 w 2595701"/>
                <a:gd name="connsiteY11" fmla="*/ 2044757 h 4336160"/>
                <a:gd name="connsiteX12" fmla="*/ 2295129 w 2595701"/>
                <a:gd name="connsiteY12" fmla="*/ 2145695 h 4336160"/>
                <a:gd name="connsiteX13" fmla="*/ 2328786 w 2595701"/>
                <a:gd name="connsiteY13" fmla="*/ 2330861 h 4336160"/>
                <a:gd name="connsiteX14" fmla="*/ 1676396 w 2595701"/>
                <a:gd name="connsiteY14" fmla="*/ 2398959 h 4336160"/>
                <a:gd name="connsiteX15" fmla="*/ 1648674 w 2595701"/>
                <a:gd name="connsiteY15" fmla="*/ 2863623 h 4336160"/>
                <a:gd name="connsiteX16" fmla="*/ 1381015 w 2595701"/>
                <a:gd name="connsiteY16" fmla="*/ 3356080 h 4336160"/>
                <a:gd name="connsiteX17" fmla="*/ 733101 w 2595701"/>
                <a:gd name="connsiteY17" fmla="*/ 3687891 h 4336160"/>
                <a:gd name="connsiteX18" fmla="*/ 719453 w 2595701"/>
                <a:gd name="connsiteY18" fmla="*/ 4336160 h 4336160"/>
                <a:gd name="connsiteX0" fmla="*/ 1081119 w 2595701"/>
                <a:gd name="connsiteY0" fmla="*/ 1957788 h 4336160"/>
                <a:gd name="connsiteX1" fmla="*/ 719916 w 2595701"/>
                <a:gd name="connsiteY1" fmla="*/ 2995338 h 4336160"/>
                <a:gd name="connsiteX2" fmla="*/ 506632 w 2595701"/>
                <a:gd name="connsiteY2" fmla="*/ 2229642 h 4336160"/>
                <a:gd name="connsiteX3" fmla="*/ 51352 w 2595701"/>
                <a:gd name="connsiteY3" fmla="*/ 724905 h 4336160"/>
                <a:gd name="connsiteX4" fmla="*/ 1231244 w 2595701"/>
                <a:gd name="connsiteY4" fmla="*/ 294 h 4336160"/>
                <a:gd name="connsiteX5" fmla="*/ 2399229 w 2595701"/>
                <a:gd name="connsiteY5" fmla="*/ 965802 h 4336160"/>
                <a:gd name="connsiteX6" fmla="*/ 2373853 w 2595701"/>
                <a:gd name="connsiteY6" fmla="*/ 1260651 h 4336160"/>
                <a:gd name="connsiteX7" fmla="*/ 2595701 w 2595701"/>
                <a:gd name="connsiteY7" fmla="*/ 1621997 h 4336160"/>
                <a:gd name="connsiteX8" fmla="*/ 2414157 w 2595701"/>
                <a:gd name="connsiteY8" fmla="*/ 1744827 h 4336160"/>
                <a:gd name="connsiteX9" fmla="*/ 2438112 w 2595701"/>
                <a:gd name="connsiteY9" fmla="*/ 1876222 h 4336160"/>
                <a:gd name="connsiteX10" fmla="*/ 2364008 w 2595701"/>
                <a:gd name="connsiteY10" fmla="*/ 1954625 h 4336160"/>
                <a:gd name="connsiteX11" fmla="*/ 2406694 w 2595701"/>
                <a:gd name="connsiteY11" fmla="*/ 2044757 h 4336160"/>
                <a:gd name="connsiteX12" fmla="*/ 2295129 w 2595701"/>
                <a:gd name="connsiteY12" fmla="*/ 2145695 h 4336160"/>
                <a:gd name="connsiteX13" fmla="*/ 2328786 w 2595701"/>
                <a:gd name="connsiteY13" fmla="*/ 2330861 h 4336160"/>
                <a:gd name="connsiteX14" fmla="*/ 1676396 w 2595701"/>
                <a:gd name="connsiteY14" fmla="*/ 2398959 h 4336160"/>
                <a:gd name="connsiteX15" fmla="*/ 1648674 w 2595701"/>
                <a:gd name="connsiteY15" fmla="*/ 2863623 h 4336160"/>
                <a:gd name="connsiteX16" fmla="*/ 1381015 w 2595701"/>
                <a:gd name="connsiteY16" fmla="*/ 3356080 h 4336160"/>
                <a:gd name="connsiteX17" fmla="*/ 733101 w 2595701"/>
                <a:gd name="connsiteY17" fmla="*/ 3687891 h 4336160"/>
                <a:gd name="connsiteX18" fmla="*/ 719453 w 2595701"/>
                <a:gd name="connsiteY18" fmla="*/ 4336160 h 4336160"/>
                <a:gd name="connsiteX0" fmla="*/ 1081119 w 2595701"/>
                <a:gd name="connsiteY0" fmla="*/ 1957788 h 4336160"/>
                <a:gd name="connsiteX1" fmla="*/ 719916 w 2595701"/>
                <a:gd name="connsiteY1" fmla="*/ 2995338 h 4336160"/>
                <a:gd name="connsiteX2" fmla="*/ 506632 w 2595701"/>
                <a:gd name="connsiteY2" fmla="*/ 2229642 h 4336160"/>
                <a:gd name="connsiteX3" fmla="*/ 51352 w 2595701"/>
                <a:gd name="connsiteY3" fmla="*/ 724905 h 4336160"/>
                <a:gd name="connsiteX4" fmla="*/ 1231244 w 2595701"/>
                <a:gd name="connsiteY4" fmla="*/ 294 h 4336160"/>
                <a:gd name="connsiteX5" fmla="*/ 2399229 w 2595701"/>
                <a:gd name="connsiteY5" fmla="*/ 965802 h 4336160"/>
                <a:gd name="connsiteX6" fmla="*/ 2373853 w 2595701"/>
                <a:gd name="connsiteY6" fmla="*/ 1260651 h 4336160"/>
                <a:gd name="connsiteX7" fmla="*/ 2595701 w 2595701"/>
                <a:gd name="connsiteY7" fmla="*/ 1621997 h 4336160"/>
                <a:gd name="connsiteX8" fmla="*/ 2414157 w 2595701"/>
                <a:gd name="connsiteY8" fmla="*/ 1744827 h 4336160"/>
                <a:gd name="connsiteX9" fmla="*/ 2438112 w 2595701"/>
                <a:gd name="connsiteY9" fmla="*/ 1876222 h 4336160"/>
                <a:gd name="connsiteX10" fmla="*/ 2364008 w 2595701"/>
                <a:gd name="connsiteY10" fmla="*/ 1954625 h 4336160"/>
                <a:gd name="connsiteX11" fmla="*/ 2406694 w 2595701"/>
                <a:gd name="connsiteY11" fmla="*/ 2044757 h 4336160"/>
                <a:gd name="connsiteX12" fmla="*/ 2295129 w 2595701"/>
                <a:gd name="connsiteY12" fmla="*/ 2145695 h 4336160"/>
                <a:gd name="connsiteX13" fmla="*/ 2328786 w 2595701"/>
                <a:gd name="connsiteY13" fmla="*/ 2330861 h 4336160"/>
                <a:gd name="connsiteX14" fmla="*/ 1676396 w 2595701"/>
                <a:gd name="connsiteY14" fmla="*/ 2398959 h 4336160"/>
                <a:gd name="connsiteX15" fmla="*/ 1648674 w 2595701"/>
                <a:gd name="connsiteY15" fmla="*/ 2863623 h 4336160"/>
                <a:gd name="connsiteX16" fmla="*/ 1381015 w 2595701"/>
                <a:gd name="connsiteY16" fmla="*/ 3356080 h 4336160"/>
                <a:gd name="connsiteX17" fmla="*/ 733101 w 2595701"/>
                <a:gd name="connsiteY17" fmla="*/ 3687891 h 4336160"/>
                <a:gd name="connsiteX18" fmla="*/ 719453 w 2595701"/>
                <a:gd name="connsiteY18" fmla="*/ 4336160 h 4336160"/>
                <a:gd name="connsiteX0" fmla="*/ 1081119 w 2595701"/>
                <a:gd name="connsiteY0" fmla="*/ 1957788 h 4336160"/>
                <a:gd name="connsiteX1" fmla="*/ 719916 w 2595701"/>
                <a:gd name="connsiteY1" fmla="*/ 2995338 h 4336160"/>
                <a:gd name="connsiteX2" fmla="*/ 506632 w 2595701"/>
                <a:gd name="connsiteY2" fmla="*/ 2229642 h 4336160"/>
                <a:gd name="connsiteX3" fmla="*/ 51352 w 2595701"/>
                <a:gd name="connsiteY3" fmla="*/ 724905 h 4336160"/>
                <a:gd name="connsiteX4" fmla="*/ 1231244 w 2595701"/>
                <a:gd name="connsiteY4" fmla="*/ 294 h 4336160"/>
                <a:gd name="connsiteX5" fmla="*/ 2399229 w 2595701"/>
                <a:gd name="connsiteY5" fmla="*/ 965802 h 4336160"/>
                <a:gd name="connsiteX6" fmla="*/ 2373853 w 2595701"/>
                <a:gd name="connsiteY6" fmla="*/ 1260651 h 4336160"/>
                <a:gd name="connsiteX7" fmla="*/ 2595701 w 2595701"/>
                <a:gd name="connsiteY7" fmla="*/ 1621997 h 4336160"/>
                <a:gd name="connsiteX8" fmla="*/ 2414157 w 2595701"/>
                <a:gd name="connsiteY8" fmla="*/ 1744827 h 4336160"/>
                <a:gd name="connsiteX9" fmla="*/ 2438112 w 2595701"/>
                <a:gd name="connsiteY9" fmla="*/ 1876222 h 4336160"/>
                <a:gd name="connsiteX10" fmla="*/ 2364008 w 2595701"/>
                <a:gd name="connsiteY10" fmla="*/ 1954625 h 4336160"/>
                <a:gd name="connsiteX11" fmla="*/ 2406694 w 2595701"/>
                <a:gd name="connsiteY11" fmla="*/ 2044757 h 4336160"/>
                <a:gd name="connsiteX12" fmla="*/ 2295129 w 2595701"/>
                <a:gd name="connsiteY12" fmla="*/ 2145695 h 4336160"/>
                <a:gd name="connsiteX13" fmla="*/ 2328786 w 2595701"/>
                <a:gd name="connsiteY13" fmla="*/ 2330861 h 4336160"/>
                <a:gd name="connsiteX14" fmla="*/ 1676396 w 2595701"/>
                <a:gd name="connsiteY14" fmla="*/ 2398959 h 4336160"/>
                <a:gd name="connsiteX15" fmla="*/ 1648674 w 2595701"/>
                <a:gd name="connsiteY15" fmla="*/ 2863623 h 4336160"/>
                <a:gd name="connsiteX16" fmla="*/ 1381015 w 2595701"/>
                <a:gd name="connsiteY16" fmla="*/ 3356080 h 4336160"/>
                <a:gd name="connsiteX17" fmla="*/ 733101 w 2595701"/>
                <a:gd name="connsiteY17" fmla="*/ 3687891 h 4336160"/>
                <a:gd name="connsiteX18" fmla="*/ 719453 w 2595701"/>
                <a:gd name="connsiteY18" fmla="*/ 4336160 h 4336160"/>
                <a:gd name="connsiteX0" fmla="*/ 1081119 w 2595701"/>
                <a:gd name="connsiteY0" fmla="*/ 1957788 h 4336160"/>
                <a:gd name="connsiteX1" fmla="*/ 719916 w 2595701"/>
                <a:gd name="connsiteY1" fmla="*/ 2995338 h 4336160"/>
                <a:gd name="connsiteX2" fmla="*/ 506632 w 2595701"/>
                <a:gd name="connsiteY2" fmla="*/ 2229642 h 4336160"/>
                <a:gd name="connsiteX3" fmla="*/ 51352 w 2595701"/>
                <a:gd name="connsiteY3" fmla="*/ 724905 h 4336160"/>
                <a:gd name="connsiteX4" fmla="*/ 1231244 w 2595701"/>
                <a:gd name="connsiteY4" fmla="*/ 294 h 4336160"/>
                <a:gd name="connsiteX5" fmla="*/ 2399229 w 2595701"/>
                <a:gd name="connsiteY5" fmla="*/ 965802 h 4336160"/>
                <a:gd name="connsiteX6" fmla="*/ 2373853 w 2595701"/>
                <a:gd name="connsiteY6" fmla="*/ 1260651 h 4336160"/>
                <a:gd name="connsiteX7" fmla="*/ 2595701 w 2595701"/>
                <a:gd name="connsiteY7" fmla="*/ 1621997 h 4336160"/>
                <a:gd name="connsiteX8" fmla="*/ 2414157 w 2595701"/>
                <a:gd name="connsiteY8" fmla="*/ 1744827 h 4336160"/>
                <a:gd name="connsiteX9" fmla="*/ 2438112 w 2595701"/>
                <a:gd name="connsiteY9" fmla="*/ 1876222 h 4336160"/>
                <a:gd name="connsiteX10" fmla="*/ 2364008 w 2595701"/>
                <a:gd name="connsiteY10" fmla="*/ 1954625 h 4336160"/>
                <a:gd name="connsiteX11" fmla="*/ 2406694 w 2595701"/>
                <a:gd name="connsiteY11" fmla="*/ 2044757 h 4336160"/>
                <a:gd name="connsiteX12" fmla="*/ 2295129 w 2595701"/>
                <a:gd name="connsiteY12" fmla="*/ 2145695 h 4336160"/>
                <a:gd name="connsiteX13" fmla="*/ 2328786 w 2595701"/>
                <a:gd name="connsiteY13" fmla="*/ 2330861 h 4336160"/>
                <a:gd name="connsiteX14" fmla="*/ 1676396 w 2595701"/>
                <a:gd name="connsiteY14" fmla="*/ 2398959 h 4336160"/>
                <a:gd name="connsiteX15" fmla="*/ 1648674 w 2595701"/>
                <a:gd name="connsiteY15" fmla="*/ 2863623 h 4336160"/>
                <a:gd name="connsiteX16" fmla="*/ 1381015 w 2595701"/>
                <a:gd name="connsiteY16" fmla="*/ 3356080 h 4336160"/>
                <a:gd name="connsiteX17" fmla="*/ 733101 w 2595701"/>
                <a:gd name="connsiteY17" fmla="*/ 3687891 h 4336160"/>
                <a:gd name="connsiteX18" fmla="*/ 719453 w 2595701"/>
                <a:gd name="connsiteY18" fmla="*/ 4336160 h 4336160"/>
                <a:gd name="connsiteX0" fmla="*/ 1081119 w 2595701"/>
                <a:gd name="connsiteY0" fmla="*/ 1957788 h 4336160"/>
                <a:gd name="connsiteX1" fmla="*/ 719916 w 2595701"/>
                <a:gd name="connsiteY1" fmla="*/ 2995338 h 4336160"/>
                <a:gd name="connsiteX2" fmla="*/ 506632 w 2595701"/>
                <a:gd name="connsiteY2" fmla="*/ 2229642 h 4336160"/>
                <a:gd name="connsiteX3" fmla="*/ 51352 w 2595701"/>
                <a:gd name="connsiteY3" fmla="*/ 724905 h 4336160"/>
                <a:gd name="connsiteX4" fmla="*/ 1231244 w 2595701"/>
                <a:gd name="connsiteY4" fmla="*/ 294 h 4336160"/>
                <a:gd name="connsiteX5" fmla="*/ 2399229 w 2595701"/>
                <a:gd name="connsiteY5" fmla="*/ 965802 h 4336160"/>
                <a:gd name="connsiteX6" fmla="*/ 2373853 w 2595701"/>
                <a:gd name="connsiteY6" fmla="*/ 1260651 h 4336160"/>
                <a:gd name="connsiteX7" fmla="*/ 2595701 w 2595701"/>
                <a:gd name="connsiteY7" fmla="*/ 1621997 h 4336160"/>
                <a:gd name="connsiteX8" fmla="*/ 2414157 w 2595701"/>
                <a:gd name="connsiteY8" fmla="*/ 1744827 h 4336160"/>
                <a:gd name="connsiteX9" fmla="*/ 2438112 w 2595701"/>
                <a:gd name="connsiteY9" fmla="*/ 1876222 h 4336160"/>
                <a:gd name="connsiteX10" fmla="*/ 2364008 w 2595701"/>
                <a:gd name="connsiteY10" fmla="*/ 1954625 h 4336160"/>
                <a:gd name="connsiteX11" fmla="*/ 2406694 w 2595701"/>
                <a:gd name="connsiteY11" fmla="*/ 2044757 h 4336160"/>
                <a:gd name="connsiteX12" fmla="*/ 2295129 w 2595701"/>
                <a:gd name="connsiteY12" fmla="*/ 2145695 h 4336160"/>
                <a:gd name="connsiteX13" fmla="*/ 2328786 w 2595701"/>
                <a:gd name="connsiteY13" fmla="*/ 2330861 h 4336160"/>
                <a:gd name="connsiteX14" fmla="*/ 1676396 w 2595701"/>
                <a:gd name="connsiteY14" fmla="*/ 2398959 h 4336160"/>
                <a:gd name="connsiteX15" fmla="*/ 1648674 w 2595701"/>
                <a:gd name="connsiteY15" fmla="*/ 2863623 h 4336160"/>
                <a:gd name="connsiteX16" fmla="*/ 1381015 w 2595701"/>
                <a:gd name="connsiteY16" fmla="*/ 3356080 h 4336160"/>
                <a:gd name="connsiteX17" fmla="*/ 747389 w 2595701"/>
                <a:gd name="connsiteY17" fmla="*/ 3695034 h 4336160"/>
                <a:gd name="connsiteX18" fmla="*/ 719453 w 2595701"/>
                <a:gd name="connsiteY18" fmla="*/ 4336160 h 4336160"/>
                <a:gd name="connsiteX0" fmla="*/ 1081119 w 2595701"/>
                <a:gd name="connsiteY0" fmla="*/ 1957788 h 4336160"/>
                <a:gd name="connsiteX1" fmla="*/ 719916 w 2595701"/>
                <a:gd name="connsiteY1" fmla="*/ 2995338 h 4336160"/>
                <a:gd name="connsiteX2" fmla="*/ 506632 w 2595701"/>
                <a:gd name="connsiteY2" fmla="*/ 2229642 h 4336160"/>
                <a:gd name="connsiteX3" fmla="*/ 51352 w 2595701"/>
                <a:gd name="connsiteY3" fmla="*/ 724905 h 4336160"/>
                <a:gd name="connsiteX4" fmla="*/ 1231244 w 2595701"/>
                <a:gd name="connsiteY4" fmla="*/ 294 h 4336160"/>
                <a:gd name="connsiteX5" fmla="*/ 2399229 w 2595701"/>
                <a:gd name="connsiteY5" fmla="*/ 965802 h 4336160"/>
                <a:gd name="connsiteX6" fmla="*/ 2373853 w 2595701"/>
                <a:gd name="connsiteY6" fmla="*/ 1260651 h 4336160"/>
                <a:gd name="connsiteX7" fmla="*/ 2595701 w 2595701"/>
                <a:gd name="connsiteY7" fmla="*/ 1621997 h 4336160"/>
                <a:gd name="connsiteX8" fmla="*/ 2414157 w 2595701"/>
                <a:gd name="connsiteY8" fmla="*/ 1744827 h 4336160"/>
                <a:gd name="connsiteX9" fmla="*/ 2438112 w 2595701"/>
                <a:gd name="connsiteY9" fmla="*/ 1876222 h 4336160"/>
                <a:gd name="connsiteX10" fmla="*/ 2364008 w 2595701"/>
                <a:gd name="connsiteY10" fmla="*/ 1954625 h 4336160"/>
                <a:gd name="connsiteX11" fmla="*/ 2406694 w 2595701"/>
                <a:gd name="connsiteY11" fmla="*/ 2044757 h 4336160"/>
                <a:gd name="connsiteX12" fmla="*/ 2295129 w 2595701"/>
                <a:gd name="connsiteY12" fmla="*/ 2145695 h 4336160"/>
                <a:gd name="connsiteX13" fmla="*/ 2328786 w 2595701"/>
                <a:gd name="connsiteY13" fmla="*/ 2330861 h 4336160"/>
                <a:gd name="connsiteX14" fmla="*/ 1676396 w 2595701"/>
                <a:gd name="connsiteY14" fmla="*/ 2398959 h 4336160"/>
                <a:gd name="connsiteX15" fmla="*/ 1648674 w 2595701"/>
                <a:gd name="connsiteY15" fmla="*/ 2863623 h 4336160"/>
                <a:gd name="connsiteX16" fmla="*/ 1381015 w 2595701"/>
                <a:gd name="connsiteY16" fmla="*/ 3356080 h 4336160"/>
                <a:gd name="connsiteX17" fmla="*/ 747389 w 2595701"/>
                <a:gd name="connsiteY17" fmla="*/ 3695034 h 4336160"/>
                <a:gd name="connsiteX18" fmla="*/ 719453 w 2595701"/>
                <a:gd name="connsiteY18" fmla="*/ 4336160 h 4336160"/>
                <a:gd name="connsiteX0" fmla="*/ 1081119 w 2595701"/>
                <a:gd name="connsiteY0" fmla="*/ 1957788 h 4336160"/>
                <a:gd name="connsiteX1" fmla="*/ 719916 w 2595701"/>
                <a:gd name="connsiteY1" fmla="*/ 2995338 h 4336160"/>
                <a:gd name="connsiteX2" fmla="*/ 506632 w 2595701"/>
                <a:gd name="connsiteY2" fmla="*/ 2229642 h 4336160"/>
                <a:gd name="connsiteX3" fmla="*/ 51352 w 2595701"/>
                <a:gd name="connsiteY3" fmla="*/ 724905 h 4336160"/>
                <a:gd name="connsiteX4" fmla="*/ 1231244 w 2595701"/>
                <a:gd name="connsiteY4" fmla="*/ 294 h 4336160"/>
                <a:gd name="connsiteX5" fmla="*/ 2399229 w 2595701"/>
                <a:gd name="connsiteY5" fmla="*/ 965802 h 4336160"/>
                <a:gd name="connsiteX6" fmla="*/ 2373853 w 2595701"/>
                <a:gd name="connsiteY6" fmla="*/ 1260651 h 4336160"/>
                <a:gd name="connsiteX7" fmla="*/ 2595701 w 2595701"/>
                <a:gd name="connsiteY7" fmla="*/ 1621997 h 4336160"/>
                <a:gd name="connsiteX8" fmla="*/ 2414157 w 2595701"/>
                <a:gd name="connsiteY8" fmla="*/ 1744827 h 4336160"/>
                <a:gd name="connsiteX9" fmla="*/ 2438112 w 2595701"/>
                <a:gd name="connsiteY9" fmla="*/ 1876222 h 4336160"/>
                <a:gd name="connsiteX10" fmla="*/ 2364008 w 2595701"/>
                <a:gd name="connsiteY10" fmla="*/ 1954625 h 4336160"/>
                <a:gd name="connsiteX11" fmla="*/ 2406694 w 2595701"/>
                <a:gd name="connsiteY11" fmla="*/ 2044757 h 4336160"/>
                <a:gd name="connsiteX12" fmla="*/ 2295129 w 2595701"/>
                <a:gd name="connsiteY12" fmla="*/ 2145695 h 4336160"/>
                <a:gd name="connsiteX13" fmla="*/ 2328786 w 2595701"/>
                <a:gd name="connsiteY13" fmla="*/ 2330861 h 4336160"/>
                <a:gd name="connsiteX14" fmla="*/ 1676396 w 2595701"/>
                <a:gd name="connsiteY14" fmla="*/ 2398959 h 4336160"/>
                <a:gd name="connsiteX15" fmla="*/ 1648674 w 2595701"/>
                <a:gd name="connsiteY15" fmla="*/ 2863623 h 4336160"/>
                <a:gd name="connsiteX16" fmla="*/ 1381015 w 2595701"/>
                <a:gd name="connsiteY16" fmla="*/ 3356080 h 4336160"/>
                <a:gd name="connsiteX17" fmla="*/ 747389 w 2595701"/>
                <a:gd name="connsiteY17" fmla="*/ 3695034 h 4336160"/>
                <a:gd name="connsiteX18" fmla="*/ 719453 w 2595701"/>
                <a:gd name="connsiteY18" fmla="*/ 4336160 h 4336160"/>
                <a:gd name="connsiteX0" fmla="*/ 1081119 w 2595701"/>
                <a:gd name="connsiteY0" fmla="*/ 1957788 h 4336160"/>
                <a:gd name="connsiteX1" fmla="*/ 719916 w 2595701"/>
                <a:gd name="connsiteY1" fmla="*/ 2995338 h 4336160"/>
                <a:gd name="connsiteX2" fmla="*/ 506632 w 2595701"/>
                <a:gd name="connsiteY2" fmla="*/ 2229642 h 4336160"/>
                <a:gd name="connsiteX3" fmla="*/ 51352 w 2595701"/>
                <a:gd name="connsiteY3" fmla="*/ 724905 h 4336160"/>
                <a:gd name="connsiteX4" fmla="*/ 1231244 w 2595701"/>
                <a:gd name="connsiteY4" fmla="*/ 294 h 4336160"/>
                <a:gd name="connsiteX5" fmla="*/ 2399229 w 2595701"/>
                <a:gd name="connsiteY5" fmla="*/ 965802 h 4336160"/>
                <a:gd name="connsiteX6" fmla="*/ 2373853 w 2595701"/>
                <a:gd name="connsiteY6" fmla="*/ 1260651 h 4336160"/>
                <a:gd name="connsiteX7" fmla="*/ 2595701 w 2595701"/>
                <a:gd name="connsiteY7" fmla="*/ 1621997 h 4336160"/>
                <a:gd name="connsiteX8" fmla="*/ 2414157 w 2595701"/>
                <a:gd name="connsiteY8" fmla="*/ 1744827 h 4336160"/>
                <a:gd name="connsiteX9" fmla="*/ 2438112 w 2595701"/>
                <a:gd name="connsiteY9" fmla="*/ 1876222 h 4336160"/>
                <a:gd name="connsiteX10" fmla="*/ 2364008 w 2595701"/>
                <a:gd name="connsiteY10" fmla="*/ 1954625 h 4336160"/>
                <a:gd name="connsiteX11" fmla="*/ 2406694 w 2595701"/>
                <a:gd name="connsiteY11" fmla="*/ 2044757 h 4336160"/>
                <a:gd name="connsiteX12" fmla="*/ 2295129 w 2595701"/>
                <a:gd name="connsiteY12" fmla="*/ 2145695 h 4336160"/>
                <a:gd name="connsiteX13" fmla="*/ 2328786 w 2595701"/>
                <a:gd name="connsiteY13" fmla="*/ 2330861 h 4336160"/>
                <a:gd name="connsiteX14" fmla="*/ 1676396 w 2595701"/>
                <a:gd name="connsiteY14" fmla="*/ 2398959 h 4336160"/>
                <a:gd name="connsiteX15" fmla="*/ 1648674 w 2595701"/>
                <a:gd name="connsiteY15" fmla="*/ 2863623 h 4336160"/>
                <a:gd name="connsiteX16" fmla="*/ 1381015 w 2595701"/>
                <a:gd name="connsiteY16" fmla="*/ 3356080 h 4336160"/>
                <a:gd name="connsiteX17" fmla="*/ 740245 w 2595701"/>
                <a:gd name="connsiteY17" fmla="*/ 3690271 h 4336160"/>
                <a:gd name="connsiteX18" fmla="*/ 719453 w 2595701"/>
                <a:gd name="connsiteY18" fmla="*/ 4336160 h 4336160"/>
                <a:gd name="connsiteX0" fmla="*/ 1081119 w 2595701"/>
                <a:gd name="connsiteY0" fmla="*/ 1957788 h 4336160"/>
                <a:gd name="connsiteX1" fmla="*/ 719916 w 2595701"/>
                <a:gd name="connsiteY1" fmla="*/ 2995338 h 4336160"/>
                <a:gd name="connsiteX2" fmla="*/ 506632 w 2595701"/>
                <a:gd name="connsiteY2" fmla="*/ 2229642 h 4336160"/>
                <a:gd name="connsiteX3" fmla="*/ 51352 w 2595701"/>
                <a:gd name="connsiteY3" fmla="*/ 724905 h 4336160"/>
                <a:gd name="connsiteX4" fmla="*/ 1231244 w 2595701"/>
                <a:gd name="connsiteY4" fmla="*/ 294 h 4336160"/>
                <a:gd name="connsiteX5" fmla="*/ 2399229 w 2595701"/>
                <a:gd name="connsiteY5" fmla="*/ 965802 h 4336160"/>
                <a:gd name="connsiteX6" fmla="*/ 2373853 w 2595701"/>
                <a:gd name="connsiteY6" fmla="*/ 1260651 h 4336160"/>
                <a:gd name="connsiteX7" fmla="*/ 2595701 w 2595701"/>
                <a:gd name="connsiteY7" fmla="*/ 1621997 h 4336160"/>
                <a:gd name="connsiteX8" fmla="*/ 2414157 w 2595701"/>
                <a:gd name="connsiteY8" fmla="*/ 1744827 h 4336160"/>
                <a:gd name="connsiteX9" fmla="*/ 2438112 w 2595701"/>
                <a:gd name="connsiteY9" fmla="*/ 1876222 h 4336160"/>
                <a:gd name="connsiteX10" fmla="*/ 2364008 w 2595701"/>
                <a:gd name="connsiteY10" fmla="*/ 1954625 h 4336160"/>
                <a:gd name="connsiteX11" fmla="*/ 2406694 w 2595701"/>
                <a:gd name="connsiteY11" fmla="*/ 2044757 h 4336160"/>
                <a:gd name="connsiteX12" fmla="*/ 2295129 w 2595701"/>
                <a:gd name="connsiteY12" fmla="*/ 2145695 h 4336160"/>
                <a:gd name="connsiteX13" fmla="*/ 2328786 w 2595701"/>
                <a:gd name="connsiteY13" fmla="*/ 2330861 h 4336160"/>
                <a:gd name="connsiteX14" fmla="*/ 1676396 w 2595701"/>
                <a:gd name="connsiteY14" fmla="*/ 2398959 h 4336160"/>
                <a:gd name="connsiteX15" fmla="*/ 1648674 w 2595701"/>
                <a:gd name="connsiteY15" fmla="*/ 2863623 h 4336160"/>
                <a:gd name="connsiteX16" fmla="*/ 1381015 w 2595701"/>
                <a:gd name="connsiteY16" fmla="*/ 3356080 h 4336160"/>
                <a:gd name="connsiteX17" fmla="*/ 740245 w 2595701"/>
                <a:gd name="connsiteY17" fmla="*/ 3690271 h 4336160"/>
                <a:gd name="connsiteX18" fmla="*/ 719453 w 2595701"/>
                <a:gd name="connsiteY18" fmla="*/ 4336160 h 4336160"/>
                <a:gd name="connsiteX0" fmla="*/ 1081119 w 2595701"/>
                <a:gd name="connsiteY0" fmla="*/ 1957788 h 4336160"/>
                <a:gd name="connsiteX1" fmla="*/ 719916 w 2595701"/>
                <a:gd name="connsiteY1" fmla="*/ 2995338 h 4336160"/>
                <a:gd name="connsiteX2" fmla="*/ 506632 w 2595701"/>
                <a:gd name="connsiteY2" fmla="*/ 2229642 h 4336160"/>
                <a:gd name="connsiteX3" fmla="*/ 51352 w 2595701"/>
                <a:gd name="connsiteY3" fmla="*/ 724905 h 4336160"/>
                <a:gd name="connsiteX4" fmla="*/ 1231244 w 2595701"/>
                <a:gd name="connsiteY4" fmla="*/ 294 h 4336160"/>
                <a:gd name="connsiteX5" fmla="*/ 2399229 w 2595701"/>
                <a:gd name="connsiteY5" fmla="*/ 965802 h 4336160"/>
                <a:gd name="connsiteX6" fmla="*/ 2373853 w 2595701"/>
                <a:gd name="connsiteY6" fmla="*/ 1260651 h 4336160"/>
                <a:gd name="connsiteX7" fmla="*/ 2595701 w 2595701"/>
                <a:gd name="connsiteY7" fmla="*/ 1621997 h 4336160"/>
                <a:gd name="connsiteX8" fmla="*/ 2414157 w 2595701"/>
                <a:gd name="connsiteY8" fmla="*/ 1744827 h 4336160"/>
                <a:gd name="connsiteX9" fmla="*/ 2438112 w 2595701"/>
                <a:gd name="connsiteY9" fmla="*/ 1876222 h 4336160"/>
                <a:gd name="connsiteX10" fmla="*/ 2364008 w 2595701"/>
                <a:gd name="connsiteY10" fmla="*/ 1954625 h 4336160"/>
                <a:gd name="connsiteX11" fmla="*/ 2406694 w 2595701"/>
                <a:gd name="connsiteY11" fmla="*/ 2044757 h 4336160"/>
                <a:gd name="connsiteX12" fmla="*/ 2295129 w 2595701"/>
                <a:gd name="connsiteY12" fmla="*/ 2145695 h 4336160"/>
                <a:gd name="connsiteX13" fmla="*/ 2328786 w 2595701"/>
                <a:gd name="connsiteY13" fmla="*/ 2330861 h 4336160"/>
                <a:gd name="connsiteX14" fmla="*/ 1676396 w 2595701"/>
                <a:gd name="connsiteY14" fmla="*/ 2398959 h 4336160"/>
                <a:gd name="connsiteX15" fmla="*/ 1648674 w 2595701"/>
                <a:gd name="connsiteY15" fmla="*/ 2863623 h 4336160"/>
                <a:gd name="connsiteX16" fmla="*/ 1381015 w 2595701"/>
                <a:gd name="connsiteY16" fmla="*/ 3356080 h 4336160"/>
                <a:gd name="connsiteX17" fmla="*/ 740245 w 2595701"/>
                <a:gd name="connsiteY17" fmla="*/ 3690271 h 4336160"/>
                <a:gd name="connsiteX18" fmla="*/ 719453 w 2595701"/>
                <a:gd name="connsiteY18" fmla="*/ 4336160 h 4336160"/>
                <a:gd name="connsiteX0" fmla="*/ 1081119 w 2595701"/>
                <a:gd name="connsiteY0" fmla="*/ 1957788 h 4336160"/>
                <a:gd name="connsiteX1" fmla="*/ 719916 w 2595701"/>
                <a:gd name="connsiteY1" fmla="*/ 2995338 h 4336160"/>
                <a:gd name="connsiteX2" fmla="*/ 506632 w 2595701"/>
                <a:gd name="connsiteY2" fmla="*/ 2229642 h 4336160"/>
                <a:gd name="connsiteX3" fmla="*/ 51352 w 2595701"/>
                <a:gd name="connsiteY3" fmla="*/ 724905 h 4336160"/>
                <a:gd name="connsiteX4" fmla="*/ 1231244 w 2595701"/>
                <a:gd name="connsiteY4" fmla="*/ 294 h 4336160"/>
                <a:gd name="connsiteX5" fmla="*/ 2399229 w 2595701"/>
                <a:gd name="connsiteY5" fmla="*/ 965802 h 4336160"/>
                <a:gd name="connsiteX6" fmla="*/ 2373853 w 2595701"/>
                <a:gd name="connsiteY6" fmla="*/ 1260651 h 4336160"/>
                <a:gd name="connsiteX7" fmla="*/ 2595701 w 2595701"/>
                <a:gd name="connsiteY7" fmla="*/ 1621997 h 4336160"/>
                <a:gd name="connsiteX8" fmla="*/ 2414157 w 2595701"/>
                <a:gd name="connsiteY8" fmla="*/ 1744827 h 4336160"/>
                <a:gd name="connsiteX9" fmla="*/ 2438112 w 2595701"/>
                <a:gd name="connsiteY9" fmla="*/ 1876222 h 4336160"/>
                <a:gd name="connsiteX10" fmla="*/ 2364008 w 2595701"/>
                <a:gd name="connsiteY10" fmla="*/ 1954625 h 4336160"/>
                <a:gd name="connsiteX11" fmla="*/ 2406694 w 2595701"/>
                <a:gd name="connsiteY11" fmla="*/ 2044757 h 4336160"/>
                <a:gd name="connsiteX12" fmla="*/ 2295129 w 2595701"/>
                <a:gd name="connsiteY12" fmla="*/ 2145695 h 4336160"/>
                <a:gd name="connsiteX13" fmla="*/ 2328786 w 2595701"/>
                <a:gd name="connsiteY13" fmla="*/ 2330861 h 4336160"/>
                <a:gd name="connsiteX14" fmla="*/ 1676396 w 2595701"/>
                <a:gd name="connsiteY14" fmla="*/ 2398959 h 4336160"/>
                <a:gd name="connsiteX15" fmla="*/ 1648674 w 2595701"/>
                <a:gd name="connsiteY15" fmla="*/ 2863623 h 4336160"/>
                <a:gd name="connsiteX16" fmla="*/ 1381015 w 2595701"/>
                <a:gd name="connsiteY16" fmla="*/ 3356080 h 4336160"/>
                <a:gd name="connsiteX17" fmla="*/ 740245 w 2595701"/>
                <a:gd name="connsiteY17" fmla="*/ 3690271 h 4336160"/>
                <a:gd name="connsiteX18" fmla="*/ 719453 w 2595701"/>
                <a:gd name="connsiteY18" fmla="*/ 4336160 h 4336160"/>
                <a:gd name="connsiteX0" fmla="*/ 1081119 w 2595701"/>
                <a:gd name="connsiteY0" fmla="*/ 1957788 h 4336160"/>
                <a:gd name="connsiteX1" fmla="*/ 719916 w 2595701"/>
                <a:gd name="connsiteY1" fmla="*/ 2995338 h 4336160"/>
                <a:gd name="connsiteX2" fmla="*/ 506632 w 2595701"/>
                <a:gd name="connsiteY2" fmla="*/ 2229642 h 4336160"/>
                <a:gd name="connsiteX3" fmla="*/ 51352 w 2595701"/>
                <a:gd name="connsiteY3" fmla="*/ 724905 h 4336160"/>
                <a:gd name="connsiteX4" fmla="*/ 1231244 w 2595701"/>
                <a:gd name="connsiteY4" fmla="*/ 294 h 4336160"/>
                <a:gd name="connsiteX5" fmla="*/ 2399229 w 2595701"/>
                <a:gd name="connsiteY5" fmla="*/ 965802 h 4336160"/>
                <a:gd name="connsiteX6" fmla="*/ 2373853 w 2595701"/>
                <a:gd name="connsiteY6" fmla="*/ 1260651 h 4336160"/>
                <a:gd name="connsiteX7" fmla="*/ 2595701 w 2595701"/>
                <a:gd name="connsiteY7" fmla="*/ 1621997 h 4336160"/>
                <a:gd name="connsiteX8" fmla="*/ 2414157 w 2595701"/>
                <a:gd name="connsiteY8" fmla="*/ 1744827 h 4336160"/>
                <a:gd name="connsiteX9" fmla="*/ 2438112 w 2595701"/>
                <a:gd name="connsiteY9" fmla="*/ 1876222 h 4336160"/>
                <a:gd name="connsiteX10" fmla="*/ 2364008 w 2595701"/>
                <a:gd name="connsiteY10" fmla="*/ 1954625 h 4336160"/>
                <a:gd name="connsiteX11" fmla="*/ 2406694 w 2595701"/>
                <a:gd name="connsiteY11" fmla="*/ 2044757 h 4336160"/>
                <a:gd name="connsiteX12" fmla="*/ 2295129 w 2595701"/>
                <a:gd name="connsiteY12" fmla="*/ 2145695 h 4336160"/>
                <a:gd name="connsiteX13" fmla="*/ 2328786 w 2595701"/>
                <a:gd name="connsiteY13" fmla="*/ 2330861 h 4336160"/>
                <a:gd name="connsiteX14" fmla="*/ 1676396 w 2595701"/>
                <a:gd name="connsiteY14" fmla="*/ 2398959 h 4336160"/>
                <a:gd name="connsiteX15" fmla="*/ 1648674 w 2595701"/>
                <a:gd name="connsiteY15" fmla="*/ 2863623 h 4336160"/>
                <a:gd name="connsiteX16" fmla="*/ 1381015 w 2595701"/>
                <a:gd name="connsiteY16" fmla="*/ 3356080 h 4336160"/>
                <a:gd name="connsiteX17" fmla="*/ 740245 w 2595701"/>
                <a:gd name="connsiteY17" fmla="*/ 3690271 h 4336160"/>
                <a:gd name="connsiteX18" fmla="*/ 719453 w 2595701"/>
                <a:gd name="connsiteY18" fmla="*/ 4336160 h 4336160"/>
                <a:gd name="connsiteX0" fmla="*/ 1081119 w 2595701"/>
                <a:gd name="connsiteY0" fmla="*/ 1957788 h 4336160"/>
                <a:gd name="connsiteX1" fmla="*/ 719916 w 2595701"/>
                <a:gd name="connsiteY1" fmla="*/ 2995338 h 4336160"/>
                <a:gd name="connsiteX2" fmla="*/ 506632 w 2595701"/>
                <a:gd name="connsiteY2" fmla="*/ 2229642 h 4336160"/>
                <a:gd name="connsiteX3" fmla="*/ 51352 w 2595701"/>
                <a:gd name="connsiteY3" fmla="*/ 724905 h 4336160"/>
                <a:gd name="connsiteX4" fmla="*/ 1231244 w 2595701"/>
                <a:gd name="connsiteY4" fmla="*/ 294 h 4336160"/>
                <a:gd name="connsiteX5" fmla="*/ 2399229 w 2595701"/>
                <a:gd name="connsiteY5" fmla="*/ 965802 h 4336160"/>
                <a:gd name="connsiteX6" fmla="*/ 2373853 w 2595701"/>
                <a:gd name="connsiteY6" fmla="*/ 1260651 h 4336160"/>
                <a:gd name="connsiteX7" fmla="*/ 2595701 w 2595701"/>
                <a:gd name="connsiteY7" fmla="*/ 1621997 h 4336160"/>
                <a:gd name="connsiteX8" fmla="*/ 2414157 w 2595701"/>
                <a:gd name="connsiteY8" fmla="*/ 1744827 h 4336160"/>
                <a:gd name="connsiteX9" fmla="*/ 2438112 w 2595701"/>
                <a:gd name="connsiteY9" fmla="*/ 1876222 h 4336160"/>
                <a:gd name="connsiteX10" fmla="*/ 2364008 w 2595701"/>
                <a:gd name="connsiteY10" fmla="*/ 1954625 h 4336160"/>
                <a:gd name="connsiteX11" fmla="*/ 2406694 w 2595701"/>
                <a:gd name="connsiteY11" fmla="*/ 2044757 h 4336160"/>
                <a:gd name="connsiteX12" fmla="*/ 2295129 w 2595701"/>
                <a:gd name="connsiteY12" fmla="*/ 2145695 h 4336160"/>
                <a:gd name="connsiteX13" fmla="*/ 2328786 w 2595701"/>
                <a:gd name="connsiteY13" fmla="*/ 2330861 h 4336160"/>
                <a:gd name="connsiteX14" fmla="*/ 1676396 w 2595701"/>
                <a:gd name="connsiteY14" fmla="*/ 2398959 h 4336160"/>
                <a:gd name="connsiteX15" fmla="*/ 1648674 w 2595701"/>
                <a:gd name="connsiteY15" fmla="*/ 2863623 h 4336160"/>
                <a:gd name="connsiteX16" fmla="*/ 1381015 w 2595701"/>
                <a:gd name="connsiteY16" fmla="*/ 3356080 h 4336160"/>
                <a:gd name="connsiteX17" fmla="*/ 740245 w 2595701"/>
                <a:gd name="connsiteY17" fmla="*/ 3690271 h 4336160"/>
                <a:gd name="connsiteX18" fmla="*/ 719453 w 2595701"/>
                <a:gd name="connsiteY18" fmla="*/ 4336160 h 4336160"/>
                <a:gd name="connsiteX0" fmla="*/ 1081119 w 2595701"/>
                <a:gd name="connsiteY0" fmla="*/ 1957788 h 4336160"/>
                <a:gd name="connsiteX1" fmla="*/ 719916 w 2595701"/>
                <a:gd name="connsiteY1" fmla="*/ 2995338 h 4336160"/>
                <a:gd name="connsiteX2" fmla="*/ 506632 w 2595701"/>
                <a:gd name="connsiteY2" fmla="*/ 2229642 h 4336160"/>
                <a:gd name="connsiteX3" fmla="*/ 51352 w 2595701"/>
                <a:gd name="connsiteY3" fmla="*/ 724905 h 4336160"/>
                <a:gd name="connsiteX4" fmla="*/ 1231244 w 2595701"/>
                <a:gd name="connsiteY4" fmla="*/ 294 h 4336160"/>
                <a:gd name="connsiteX5" fmla="*/ 2399229 w 2595701"/>
                <a:gd name="connsiteY5" fmla="*/ 965802 h 4336160"/>
                <a:gd name="connsiteX6" fmla="*/ 2373853 w 2595701"/>
                <a:gd name="connsiteY6" fmla="*/ 1260651 h 4336160"/>
                <a:gd name="connsiteX7" fmla="*/ 2595701 w 2595701"/>
                <a:gd name="connsiteY7" fmla="*/ 1621997 h 4336160"/>
                <a:gd name="connsiteX8" fmla="*/ 2414157 w 2595701"/>
                <a:gd name="connsiteY8" fmla="*/ 1744827 h 4336160"/>
                <a:gd name="connsiteX9" fmla="*/ 2438112 w 2595701"/>
                <a:gd name="connsiteY9" fmla="*/ 1876222 h 4336160"/>
                <a:gd name="connsiteX10" fmla="*/ 2364008 w 2595701"/>
                <a:gd name="connsiteY10" fmla="*/ 1954625 h 4336160"/>
                <a:gd name="connsiteX11" fmla="*/ 2406694 w 2595701"/>
                <a:gd name="connsiteY11" fmla="*/ 2044757 h 4336160"/>
                <a:gd name="connsiteX12" fmla="*/ 2295129 w 2595701"/>
                <a:gd name="connsiteY12" fmla="*/ 2145695 h 4336160"/>
                <a:gd name="connsiteX13" fmla="*/ 2328786 w 2595701"/>
                <a:gd name="connsiteY13" fmla="*/ 2330861 h 4336160"/>
                <a:gd name="connsiteX14" fmla="*/ 1676396 w 2595701"/>
                <a:gd name="connsiteY14" fmla="*/ 2398959 h 4336160"/>
                <a:gd name="connsiteX15" fmla="*/ 1648674 w 2595701"/>
                <a:gd name="connsiteY15" fmla="*/ 2863623 h 4336160"/>
                <a:gd name="connsiteX16" fmla="*/ 1381015 w 2595701"/>
                <a:gd name="connsiteY16" fmla="*/ 3356080 h 4336160"/>
                <a:gd name="connsiteX17" fmla="*/ 740245 w 2595701"/>
                <a:gd name="connsiteY17" fmla="*/ 3690271 h 4336160"/>
                <a:gd name="connsiteX18" fmla="*/ 719453 w 2595701"/>
                <a:gd name="connsiteY18" fmla="*/ 4336160 h 4336160"/>
                <a:gd name="connsiteX0" fmla="*/ 1081119 w 2595701"/>
                <a:gd name="connsiteY0" fmla="*/ 1957788 h 4336160"/>
                <a:gd name="connsiteX1" fmla="*/ 719916 w 2595701"/>
                <a:gd name="connsiteY1" fmla="*/ 2995338 h 4336160"/>
                <a:gd name="connsiteX2" fmla="*/ 506632 w 2595701"/>
                <a:gd name="connsiteY2" fmla="*/ 2229642 h 4336160"/>
                <a:gd name="connsiteX3" fmla="*/ 51352 w 2595701"/>
                <a:gd name="connsiteY3" fmla="*/ 724905 h 4336160"/>
                <a:gd name="connsiteX4" fmla="*/ 1231244 w 2595701"/>
                <a:gd name="connsiteY4" fmla="*/ 294 h 4336160"/>
                <a:gd name="connsiteX5" fmla="*/ 2399229 w 2595701"/>
                <a:gd name="connsiteY5" fmla="*/ 965802 h 4336160"/>
                <a:gd name="connsiteX6" fmla="*/ 2373853 w 2595701"/>
                <a:gd name="connsiteY6" fmla="*/ 1260651 h 4336160"/>
                <a:gd name="connsiteX7" fmla="*/ 2595701 w 2595701"/>
                <a:gd name="connsiteY7" fmla="*/ 1621997 h 4336160"/>
                <a:gd name="connsiteX8" fmla="*/ 2414157 w 2595701"/>
                <a:gd name="connsiteY8" fmla="*/ 1744827 h 4336160"/>
                <a:gd name="connsiteX9" fmla="*/ 2438112 w 2595701"/>
                <a:gd name="connsiteY9" fmla="*/ 1876222 h 4336160"/>
                <a:gd name="connsiteX10" fmla="*/ 2364008 w 2595701"/>
                <a:gd name="connsiteY10" fmla="*/ 1954625 h 4336160"/>
                <a:gd name="connsiteX11" fmla="*/ 2406694 w 2595701"/>
                <a:gd name="connsiteY11" fmla="*/ 2044757 h 4336160"/>
                <a:gd name="connsiteX12" fmla="*/ 2295129 w 2595701"/>
                <a:gd name="connsiteY12" fmla="*/ 2145695 h 4336160"/>
                <a:gd name="connsiteX13" fmla="*/ 2328786 w 2595701"/>
                <a:gd name="connsiteY13" fmla="*/ 2330861 h 4336160"/>
                <a:gd name="connsiteX14" fmla="*/ 1676396 w 2595701"/>
                <a:gd name="connsiteY14" fmla="*/ 2398959 h 4336160"/>
                <a:gd name="connsiteX15" fmla="*/ 1648674 w 2595701"/>
                <a:gd name="connsiteY15" fmla="*/ 2863623 h 4336160"/>
                <a:gd name="connsiteX16" fmla="*/ 1381015 w 2595701"/>
                <a:gd name="connsiteY16" fmla="*/ 3356080 h 4336160"/>
                <a:gd name="connsiteX17" fmla="*/ 740245 w 2595701"/>
                <a:gd name="connsiteY17" fmla="*/ 3690271 h 4336160"/>
                <a:gd name="connsiteX18" fmla="*/ 719453 w 2595701"/>
                <a:gd name="connsiteY18" fmla="*/ 4336160 h 4336160"/>
                <a:gd name="connsiteX0" fmla="*/ 1081119 w 2595911"/>
                <a:gd name="connsiteY0" fmla="*/ 1957788 h 4336160"/>
                <a:gd name="connsiteX1" fmla="*/ 719916 w 2595911"/>
                <a:gd name="connsiteY1" fmla="*/ 2995338 h 4336160"/>
                <a:gd name="connsiteX2" fmla="*/ 506632 w 2595911"/>
                <a:gd name="connsiteY2" fmla="*/ 2229642 h 4336160"/>
                <a:gd name="connsiteX3" fmla="*/ 51352 w 2595911"/>
                <a:gd name="connsiteY3" fmla="*/ 724905 h 4336160"/>
                <a:gd name="connsiteX4" fmla="*/ 1231244 w 2595911"/>
                <a:gd name="connsiteY4" fmla="*/ 294 h 4336160"/>
                <a:gd name="connsiteX5" fmla="*/ 2399229 w 2595911"/>
                <a:gd name="connsiteY5" fmla="*/ 965802 h 4336160"/>
                <a:gd name="connsiteX6" fmla="*/ 2373853 w 2595911"/>
                <a:gd name="connsiteY6" fmla="*/ 1260651 h 4336160"/>
                <a:gd name="connsiteX7" fmla="*/ 2595701 w 2595911"/>
                <a:gd name="connsiteY7" fmla="*/ 1621997 h 4336160"/>
                <a:gd name="connsiteX8" fmla="*/ 2414157 w 2595911"/>
                <a:gd name="connsiteY8" fmla="*/ 1744827 h 4336160"/>
                <a:gd name="connsiteX9" fmla="*/ 2438112 w 2595911"/>
                <a:gd name="connsiteY9" fmla="*/ 1876222 h 4336160"/>
                <a:gd name="connsiteX10" fmla="*/ 2364008 w 2595911"/>
                <a:gd name="connsiteY10" fmla="*/ 1954625 h 4336160"/>
                <a:gd name="connsiteX11" fmla="*/ 2406694 w 2595911"/>
                <a:gd name="connsiteY11" fmla="*/ 2044757 h 4336160"/>
                <a:gd name="connsiteX12" fmla="*/ 2295129 w 2595911"/>
                <a:gd name="connsiteY12" fmla="*/ 2145695 h 4336160"/>
                <a:gd name="connsiteX13" fmla="*/ 2328786 w 2595911"/>
                <a:gd name="connsiteY13" fmla="*/ 2330861 h 4336160"/>
                <a:gd name="connsiteX14" fmla="*/ 1676396 w 2595911"/>
                <a:gd name="connsiteY14" fmla="*/ 2398959 h 4336160"/>
                <a:gd name="connsiteX15" fmla="*/ 1648674 w 2595911"/>
                <a:gd name="connsiteY15" fmla="*/ 2863623 h 4336160"/>
                <a:gd name="connsiteX16" fmla="*/ 1381015 w 2595911"/>
                <a:gd name="connsiteY16" fmla="*/ 3356080 h 4336160"/>
                <a:gd name="connsiteX17" fmla="*/ 740245 w 2595911"/>
                <a:gd name="connsiteY17" fmla="*/ 3690271 h 4336160"/>
                <a:gd name="connsiteX18" fmla="*/ 719453 w 2595911"/>
                <a:gd name="connsiteY18" fmla="*/ 4336160 h 4336160"/>
                <a:gd name="connsiteX0" fmla="*/ 1211415 w 2595911"/>
                <a:gd name="connsiteY0" fmla="*/ 1946931 h 4336160"/>
                <a:gd name="connsiteX1" fmla="*/ 719916 w 2595911"/>
                <a:gd name="connsiteY1" fmla="*/ 2995338 h 4336160"/>
                <a:gd name="connsiteX2" fmla="*/ 506632 w 2595911"/>
                <a:gd name="connsiteY2" fmla="*/ 2229642 h 4336160"/>
                <a:gd name="connsiteX3" fmla="*/ 51352 w 2595911"/>
                <a:gd name="connsiteY3" fmla="*/ 724905 h 4336160"/>
                <a:gd name="connsiteX4" fmla="*/ 1231244 w 2595911"/>
                <a:gd name="connsiteY4" fmla="*/ 294 h 4336160"/>
                <a:gd name="connsiteX5" fmla="*/ 2399229 w 2595911"/>
                <a:gd name="connsiteY5" fmla="*/ 965802 h 4336160"/>
                <a:gd name="connsiteX6" fmla="*/ 2373853 w 2595911"/>
                <a:gd name="connsiteY6" fmla="*/ 1260651 h 4336160"/>
                <a:gd name="connsiteX7" fmla="*/ 2595701 w 2595911"/>
                <a:gd name="connsiteY7" fmla="*/ 1621997 h 4336160"/>
                <a:gd name="connsiteX8" fmla="*/ 2414157 w 2595911"/>
                <a:gd name="connsiteY8" fmla="*/ 1744827 h 4336160"/>
                <a:gd name="connsiteX9" fmla="*/ 2438112 w 2595911"/>
                <a:gd name="connsiteY9" fmla="*/ 1876222 h 4336160"/>
                <a:gd name="connsiteX10" fmla="*/ 2364008 w 2595911"/>
                <a:gd name="connsiteY10" fmla="*/ 1954625 h 4336160"/>
                <a:gd name="connsiteX11" fmla="*/ 2406694 w 2595911"/>
                <a:gd name="connsiteY11" fmla="*/ 2044757 h 4336160"/>
                <a:gd name="connsiteX12" fmla="*/ 2295129 w 2595911"/>
                <a:gd name="connsiteY12" fmla="*/ 2145695 h 4336160"/>
                <a:gd name="connsiteX13" fmla="*/ 2328786 w 2595911"/>
                <a:gd name="connsiteY13" fmla="*/ 2330861 h 4336160"/>
                <a:gd name="connsiteX14" fmla="*/ 1676396 w 2595911"/>
                <a:gd name="connsiteY14" fmla="*/ 2398959 h 4336160"/>
                <a:gd name="connsiteX15" fmla="*/ 1648674 w 2595911"/>
                <a:gd name="connsiteY15" fmla="*/ 2863623 h 4336160"/>
                <a:gd name="connsiteX16" fmla="*/ 1381015 w 2595911"/>
                <a:gd name="connsiteY16" fmla="*/ 3356080 h 4336160"/>
                <a:gd name="connsiteX17" fmla="*/ 740245 w 2595911"/>
                <a:gd name="connsiteY17" fmla="*/ 3690271 h 4336160"/>
                <a:gd name="connsiteX18" fmla="*/ 719453 w 2595911"/>
                <a:gd name="connsiteY18" fmla="*/ 4336160 h 4336160"/>
                <a:gd name="connsiteX0" fmla="*/ 1211415 w 2595911"/>
                <a:gd name="connsiteY0" fmla="*/ 1946931 h 4336160"/>
                <a:gd name="connsiteX1" fmla="*/ 719916 w 2595911"/>
                <a:gd name="connsiteY1" fmla="*/ 2995338 h 4336160"/>
                <a:gd name="connsiteX2" fmla="*/ 506632 w 2595911"/>
                <a:gd name="connsiteY2" fmla="*/ 2229642 h 4336160"/>
                <a:gd name="connsiteX3" fmla="*/ 51352 w 2595911"/>
                <a:gd name="connsiteY3" fmla="*/ 724905 h 4336160"/>
                <a:gd name="connsiteX4" fmla="*/ 1231244 w 2595911"/>
                <a:gd name="connsiteY4" fmla="*/ 294 h 4336160"/>
                <a:gd name="connsiteX5" fmla="*/ 2399229 w 2595911"/>
                <a:gd name="connsiteY5" fmla="*/ 965802 h 4336160"/>
                <a:gd name="connsiteX6" fmla="*/ 2373853 w 2595911"/>
                <a:gd name="connsiteY6" fmla="*/ 1260651 h 4336160"/>
                <a:gd name="connsiteX7" fmla="*/ 2595701 w 2595911"/>
                <a:gd name="connsiteY7" fmla="*/ 1621997 h 4336160"/>
                <a:gd name="connsiteX8" fmla="*/ 2414157 w 2595911"/>
                <a:gd name="connsiteY8" fmla="*/ 1744827 h 4336160"/>
                <a:gd name="connsiteX9" fmla="*/ 2438112 w 2595911"/>
                <a:gd name="connsiteY9" fmla="*/ 1876222 h 4336160"/>
                <a:gd name="connsiteX10" fmla="*/ 2364008 w 2595911"/>
                <a:gd name="connsiteY10" fmla="*/ 1954625 h 4336160"/>
                <a:gd name="connsiteX11" fmla="*/ 2406694 w 2595911"/>
                <a:gd name="connsiteY11" fmla="*/ 2044757 h 4336160"/>
                <a:gd name="connsiteX12" fmla="*/ 2295129 w 2595911"/>
                <a:gd name="connsiteY12" fmla="*/ 2145695 h 4336160"/>
                <a:gd name="connsiteX13" fmla="*/ 2328786 w 2595911"/>
                <a:gd name="connsiteY13" fmla="*/ 2330861 h 4336160"/>
                <a:gd name="connsiteX14" fmla="*/ 1676396 w 2595911"/>
                <a:gd name="connsiteY14" fmla="*/ 2398959 h 4336160"/>
                <a:gd name="connsiteX15" fmla="*/ 1648674 w 2595911"/>
                <a:gd name="connsiteY15" fmla="*/ 2863623 h 4336160"/>
                <a:gd name="connsiteX16" fmla="*/ 1381015 w 2595911"/>
                <a:gd name="connsiteY16" fmla="*/ 3356080 h 4336160"/>
                <a:gd name="connsiteX17" fmla="*/ 740245 w 2595911"/>
                <a:gd name="connsiteY17" fmla="*/ 3690271 h 4336160"/>
                <a:gd name="connsiteX18" fmla="*/ 719453 w 2595911"/>
                <a:gd name="connsiteY18" fmla="*/ 4336160 h 4336160"/>
                <a:gd name="connsiteX0" fmla="*/ 1211415 w 2595911"/>
                <a:gd name="connsiteY0" fmla="*/ 1946931 h 4336160"/>
                <a:gd name="connsiteX1" fmla="*/ 719916 w 2595911"/>
                <a:gd name="connsiteY1" fmla="*/ 2995338 h 4336160"/>
                <a:gd name="connsiteX2" fmla="*/ 506632 w 2595911"/>
                <a:gd name="connsiteY2" fmla="*/ 2229642 h 4336160"/>
                <a:gd name="connsiteX3" fmla="*/ 51352 w 2595911"/>
                <a:gd name="connsiteY3" fmla="*/ 724905 h 4336160"/>
                <a:gd name="connsiteX4" fmla="*/ 1231244 w 2595911"/>
                <a:gd name="connsiteY4" fmla="*/ 294 h 4336160"/>
                <a:gd name="connsiteX5" fmla="*/ 2399229 w 2595911"/>
                <a:gd name="connsiteY5" fmla="*/ 965802 h 4336160"/>
                <a:gd name="connsiteX6" fmla="*/ 2373853 w 2595911"/>
                <a:gd name="connsiteY6" fmla="*/ 1260651 h 4336160"/>
                <a:gd name="connsiteX7" fmla="*/ 2595701 w 2595911"/>
                <a:gd name="connsiteY7" fmla="*/ 1621997 h 4336160"/>
                <a:gd name="connsiteX8" fmla="*/ 2414157 w 2595911"/>
                <a:gd name="connsiteY8" fmla="*/ 1744827 h 4336160"/>
                <a:gd name="connsiteX9" fmla="*/ 2438112 w 2595911"/>
                <a:gd name="connsiteY9" fmla="*/ 1876222 h 4336160"/>
                <a:gd name="connsiteX10" fmla="*/ 2364008 w 2595911"/>
                <a:gd name="connsiteY10" fmla="*/ 1954625 h 4336160"/>
                <a:gd name="connsiteX11" fmla="*/ 2406694 w 2595911"/>
                <a:gd name="connsiteY11" fmla="*/ 2044757 h 4336160"/>
                <a:gd name="connsiteX12" fmla="*/ 2295129 w 2595911"/>
                <a:gd name="connsiteY12" fmla="*/ 2145695 h 4336160"/>
                <a:gd name="connsiteX13" fmla="*/ 2328786 w 2595911"/>
                <a:gd name="connsiteY13" fmla="*/ 2330861 h 4336160"/>
                <a:gd name="connsiteX14" fmla="*/ 1676396 w 2595911"/>
                <a:gd name="connsiteY14" fmla="*/ 2398959 h 4336160"/>
                <a:gd name="connsiteX15" fmla="*/ 1648674 w 2595911"/>
                <a:gd name="connsiteY15" fmla="*/ 2863623 h 4336160"/>
                <a:gd name="connsiteX16" fmla="*/ 1381015 w 2595911"/>
                <a:gd name="connsiteY16" fmla="*/ 3356080 h 4336160"/>
                <a:gd name="connsiteX17" fmla="*/ 740245 w 2595911"/>
                <a:gd name="connsiteY17" fmla="*/ 3690271 h 4336160"/>
                <a:gd name="connsiteX18" fmla="*/ 719453 w 2595911"/>
                <a:gd name="connsiteY18" fmla="*/ 4336160 h 4336160"/>
                <a:gd name="connsiteX0" fmla="*/ 1211415 w 2595911"/>
                <a:gd name="connsiteY0" fmla="*/ 1946931 h 4336160"/>
                <a:gd name="connsiteX1" fmla="*/ 719916 w 2595911"/>
                <a:gd name="connsiteY1" fmla="*/ 2995338 h 4336160"/>
                <a:gd name="connsiteX2" fmla="*/ 506632 w 2595911"/>
                <a:gd name="connsiteY2" fmla="*/ 2229642 h 4336160"/>
                <a:gd name="connsiteX3" fmla="*/ 51352 w 2595911"/>
                <a:gd name="connsiteY3" fmla="*/ 724905 h 4336160"/>
                <a:gd name="connsiteX4" fmla="*/ 1231244 w 2595911"/>
                <a:gd name="connsiteY4" fmla="*/ 294 h 4336160"/>
                <a:gd name="connsiteX5" fmla="*/ 2399229 w 2595911"/>
                <a:gd name="connsiteY5" fmla="*/ 965802 h 4336160"/>
                <a:gd name="connsiteX6" fmla="*/ 2373853 w 2595911"/>
                <a:gd name="connsiteY6" fmla="*/ 1260651 h 4336160"/>
                <a:gd name="connsiteX7" fmla="*/ 2595701 w 2595911"/>
                <a:gd name="connsiteY7" fmla="*/ 1621997 h 4336160"/>
                <a:gd name="connsiteX8" fmla="*/ 2414157 w 2595911"/>
                <a:gd name="connsiteY8" fmla="*/ 1744827 h 4336160"/>
                <a:gd name="connsiteX9" fmla="*/ 2438112 w 2595911"/>
                <a:gd name="connsiteY9" fmla="*/ 1876222 h 4336160"/>
                <a:gd name="connsiteX10" fmla="*/ 2364008 w 2595911"/>
                <a:gd name="connsiteY10" fmla="*/ 1954625 h 4336160"/>
                <a:gd name="connsiteX11" fmla="*/ 2406694 w 2595911"/>
                <a:gd name="connsiteY11" fmla="*/ 2044757 h 4336160"/>
                <a:gd name="connsiteX12" fmla="*/ 2295129 w 2595911"/>
                <a:gd name="connsiteY12" fmla="*/ 2145695 h 4336160"/>
                <a:gd name="connsiteX13" fmla="*/ 2328786 w 2595911"/>
                <a:gd name="connsiteY13" fmla="*/ 2330861 h 4336160"/>
                <a:gd name="connsiteX14" fmla="*/ 1676396 w 2595911"/>
                <a:gd name="connsiteY14" fmla="*/ 2398959 h 4336160"/>
                <a:gd name="connsiteX15" fmla="*/ 1648674 w 2595911"/>
                <a:gd name="connsiteY15" fmla="*/ 2863623 h 4336160"/>
                <a:gd name="connsiteX16" fmla="*/ 1381015 w 2595911"/>
                <a:gd name="connsiteY16" fmla="*/ 3356080 h 4336160"/>
                <a:gd name="connsiteX17" fmla="*/ 740245 w 2595911"/>
                <a:gd name="connsiteY17" fmla="*/ 3690271 h 4336160"/>
                <a:gd name="connsiteX18" fmla="*/ 719453 w 2595911"/>
                <a:gd name="connsiteY18" fmla="*/ 4336160 h 4336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595911" h="4336160">
                  <a:moveTo>
                    <a:pt x="1211415" y="1946931"/>
                  </a:moveTo>
                  <a:cubicBezTo>
                    <a:pt x="1232046" y="2734779"/>
                    <a:pt x="1279245" y="3003787"/>
                    <a:pt x="719916" y="2995338"/>
                  </a:cubicBezTo>
                  <a:cubicBezTo>
                    <a:pt x="275760" y="2972675"/>
                    <a:pt x="581695" y="2549962"/>
                    <a:pt x="506632" y="2229642"/>
                  </a:cubicBezTo>
                  <a:cubicBezTo>
                    <a:pt x="451710" y="2015401"/>
                    <a:pt x="-181858" y="1517789"/>
                    <a:pt x="51352" y="724905"/>
                  </a:cubicBezTo>
                  <a:cubicBezTo>
                    <a:pt x="220811" y="200793"/>
                    <a:pt x="737934" y="-8994"/>
                    <a:pt x="1231244" y="294"/>
                  </a:cubicBezTo>
                  <a:cubicBezTo>
                    <a:pt x="1855523" y="-13626"/>
                    <a:pt x="2351673" y="553159"/>
                    <a:pt x="2399229" y="965802"/>
                  </a:cubicBezTo>
                  <a:cubicBezTo>
                    <a:pt x="2397760" y="1068516"/>
                    <a:pt x="2297381" y="1125062"/>
                    <a:pt x="2373853" y="1260651"/>
                  </a:cubicBezTo>
                  <a:cubicBezTo>
                    <a:pt x="2447802" y="1381100"/>
                    <a:pt x="2602394" y="1529340"/>
                    <a:pt x="2595701" y="1621997"/>
                  </a:cubicBezTo>
                  <a:cubicBezTo>
                    <a:pt x="2589162" y="1685959"/>
                    <a:pt x="2423077" y="1671340"/>
                    <a:pt x="2414157" y="1744827"/>
                  </a:cubicBezTo>
                  <a:cubicBezTo>
                    <a:pt x="2409442" y="1810850"/>
                    <a:pt x="2447589" y="1831630"/>
                    <a:pt x="2438112" y="1876222"/>
                  </a:cubicBezTo>
                  <a:cubicBezTo>
                    <a:pt x="2425316" y="1912675"/>
                    <a:pt x="2372041" y="1903884"/>
                    <a:pt x="2364008" y="1954625"/>
                  </a:cubicBezTo>
                  <a:cubicBezTo>
                    <a:pt x="2360774" y="1995781"/>
                    <a:pt x="2417071" y="1998838"/>
                    <a:pt x="2406694" y="2044757"/>
                  </a:cubicBezTo>
                  <a:cubicBezTo>
                    <a:pt x="2394112" y="2080784"/>
                    <a:pt x="2298186" y="2093000"/>
                    <a:pt x="2295129" y="2145695"/>
                  </a:cubicBezTo>
                  <a:cubicBezTo>
                    <a:pt x="2292060" y="2195511"/>
                    <a:pt x="2377098" y="2254852"/>
                    <a:pt x="2328786" y="2330861"/>
                  </a:cubicBezTo>
                  <a:cubicBezTo>
                    <a:pt x="2147042" y="2555173"/>
                    <a:pt x="1824805" y="2274659"/>
                    <a:pt x="1676396" y="2398959"/>
                  </a:cubicBezTo>
                  <a:cubicBezTo>
                    <a:pt x="1561854" y="2516327"/>
                    <a:pt x="1674092" y="2673146"/>
                    <a:pt x="1648674" y="2863623"/>
                  </a:cubicBezTo>
                  <a:cubicBezTo>
                    <a:pt x="1616112" y="3082675"/>
                    <a:pt x="1570519" y="3254422"/>
                    <a:pt x="1381015" y="3356080"/>
                  </a:cubicBezTo>
                  <a:cubicBezTo>
                    <a:pt x="1212669" y="3440490"/>
                    <a:pt x="994316" y="3341542"/>
                    <a:pt x="740245" y="3690271"/>
                  </a:cubicBezTo>
                  <a:cubicBezTo>
                    <a:pt x="619015" y="3887313"/>
                    <a:pt x="785914" y="4051014"/>
                    <a:pt x="719453" y="4336160"/>
                  </a:cubicBezTo>
                </a:path>
              </a:pathLst>
            </a:custGeom>
            <a:ln w="50800">
              <a:solidFill>
                <a:schemeClr val="accent1"/>
              </a:solidFill>
            </a:ln>
            <a:effectLst>
              <a:outerShdw blurRad="63500" sx="102000" sy="102000" algn="ctr"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rtl="1"/>
              <a:endParaRPr lang="ko-KR" altLang="en-US" dirty="0">
                <a:cs typeface="B Nazanin" panose="00000700000000000000" pitchFamily="2" charset="-78"/>
              </a:endParaRPr>
            </a:p>
          </p:txBody>
        </p:sp>
        <p:sp>
          <p:nvSpPr>
            <p:cNvPr id="80" name="Round Same Side Corner Rectangle 2">
              <a:extLst>
                <a:ext uri="{FF2B5EF4-FFF2-40B4-BE49-F238E27FC236}">
                  <a16:creationId xmlns:a16="http://schemas.microsoft.com/office/drawing/2014/main" id="{FEB212CF-8295-40EC-B012-63F74EB60361}"/>
                </a:ext>
              </a:extLst>
            </p:cNvPr>
            <p:cNvSpPr/>
            <p:nvPr/>
          </p:nvSpPr>
          <p:spPr>
            <a:xfrm>
              <a:off x="1496128" y="6012446"/>
              <a:ext cx="248319" cy="280553"/>
            </a:xfrm>
            <a:custGeom>
              <a:avLst/>
              <a:gdLst/>
              <a:ahLst/>
              <a:cxnLst/>
              <a:rect l="l" t="t" r="r" b="b"/>
              <a:pathLst>
                <a:path w="248319" h="280553">
                  <a:moveTo>
                    <a:pt x="83314" y="0"/>
                  </a:moveTo>
                  <a:lnTo>
                    <a:pt x="165005" y="0"/>
                  </a:lnTo>
                  <a:cubicBezTo>
                    <a:pt x="211018" y="0"/>
                    <a:pt x="248319" y="37301"/>
                    <a:pt x="248319" y="83314"/>
                  </a:cubicBezTo>
                  <a:lnTo>
                    <a:pt x="248319" y="194595"/>
                  </a:lnTo>
                  <a:lnTo>
                    <a:pt x="197978" y="194595"/>
                  </a:lnTo>
                  <a:lnTo>
                    <a:pt x="197978" y="258002"/>
                  </a:lnTo>
                  <a:cubicBezTo>
                    <a:pt x="197978" y="270457"/>
                    <a:pt x="187882" y="280553"/>
                    <a:pt x="175427" y="280553"/>
                  </a:cubicBezTo>
                  <a:lnTo>
                    <a:pt x="174810" y="280553"/>
                  </a:lnTo>
                  <a:cubicBezTo>
                    <a:pt x="162355" y="280553"/>
                    <a:pt x="152259" y="270457"/>
                    <a:pt x="152259" y="258002"/>
                  </a:cubicBezTo>
                  <a:lnTo>
                    <a:pt x="152259" y="194595"/>
                  </a:lnTo>
                  <a:lnTo>
                    <a:pt x="91297" y="194595"/>
                  </a:lnTo>
                  <a:lnTo>
                    <a:pt x="91297" y="258002"/>
                  </a:lnTo>
                  <a:cubicBezTo>
                    <a:pt x="91297" y="270457"/>
                    <a:pt x="81201" y="280553"/>
                    <a:pt x="68746" y="280553"/>
                  </a:cubicBezTo>
                  <a:lnTo>
                    <a:pt x="68129" y="280553"/>
                  </a:lnTo>
                  <a:cubicBezTo>
                    <a:pt x="55674" y="280553"/>
                    <a:pt x="45578" y="270457"/>
                    <a:pt x="45578" y="258002"/>
                  </a:cubicBezTo>
                  <a:lnTo>
                    <a:pt x="45578" y="194595"/>
                  </a:lnTo>
                  <a:lnTo>
                    <a:pt x="0" y="194595"/>
                  </a:lnTo>
                  <a:lnTo>
                    <a:pt x="0" y="83314"/>
                  </a:lnTo>
                  <a:cubicBezTo>
                    <a:pt x="0" y="37301"/>
                    <a:pt x="37301" y="0"/>
                    <a:pt x="83314"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a:cs typeface="B Nazanin" panose="00000700000000000000" pitchFamily="2" charset="-78"/>
              </a:endParaRPr>
            </a:p>
          </p:txBody>
        </p:sp>
      </p:grpSp>
      <p:grpSp>
        <p:nvGrpSpPr>
          <p:cNvPr id="6" name="그룹 5">
            <a:extLst>
              <a:ext uri="{FF2B5EF4-FFF2-40B4-BE49-F238E27FC236}">
                <a16:creationId xmlns:a16="http://schemas.microsoft.com/office/drawing/2014/main" id="{C0A2FC76-5C6E-4103-B6B2-72EE358526C2}"/>
              </a:ext>
            </a:extLst>
          </p:cNvPr>
          <p:cNvGrpSpPr/>
          <p:nvPr/>
        </p:nvGrpSpPr>
        <p:grpSpPr>
          <a:xfrm>
            <a:off x="4303858" y="4857241"/>
            <a:ext cx="2558010" cy="1499736"/>
            <a:chOff x="5900351" y="3114676"/>
            <a:chExt cx="4138161" cy="2426163"/>
          </a:xfrm>
        </p:grpSpPr>
        <p:sp>
          <p:nvSpPr>
            <p:cNvPr id="82" name="직사각형 81">
              <a:extLst>
                <a:ext uri="{FF2B5EF4-FFF2-40B4-BE49-F238E27FC236}">
                  <a16:creationId xmlns:a16="http://schemas.microsoft.com/office/drawing/2014/main" id="{8AABDF81-5D4D-46DD-BE88-DFF5FD9BCBD7}"/>
                </a:ext>
              </a:extLst>
            </p:cNvPr>
            <p:cNvSpPr/>
            <p:nvPr/>
          </p:nvSpPr>
          <p:spPr>
            <a:xfrm>
              <a:off x="5900351" y="3114676"/>
              <a:ext cx="4138161" cy="2426163"/>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a:cs typeface="B Nazanin" panose="00000700000000000000" pitchFamily="2" charset="-78"/>
              </a:endParaRPr>
            </a:p>
          </p:txBody>
        </p:sp>
        <p:grpSp>
          <p:nvGrpSpPr>
            <p:cNvPr id="83" name="그룹 82">
              <a:extLst>
                <a:ext uri="{FF2B5EF4-FFF2-40B4-BE49-F238E27FC236}">
                  <a16:creationId xmlns:a16="http://schemas.microsoft.com/office/drawing/2014/main" id="{3A90C56C-1B69-4D1D-9511-8F918730F3C6}"/>
                </a:ext>
              </a:extLst>
            </p:cNvPr>
            <p:cNvGrpSpPr/>
            <p:nvPr/>
          </p:nvGrpSpPr>
          <p:grpSpPr>
            <a:xfrm>
              <a:off x="6278879" y="3475280"/>
              <a:ext cx="283914" cy="1814359"/>
              <a:chOff x="1055023" y="2447148"/>
              <a:chExt cx="489227" cy="3126415"/>
            </a:xfrm>
            <a:solidFill>
              <a:schemeClr val="accent2"/>
            </a:solidFill>
            <a:effectLst>
              <a:outerShdw blurRad="63500" sx="102000" sy="102000" algn="ctr" rotWithShape="0">
                <a:prstClr val="black">
                  <a:alpha val="40000"/>
                </a:prstClr>
              </a:outerShdw>
            </a:effectLst>
          </p:grpSpPr>
          <p:grpSp>
            <p:nvGrpSpPr>
              <p:cNvPr id="84" name="그룹 83">
                <a:extLst>
                  <a:ext uri="{FF2B5EF4-FFF2-40B4-BE49-F238E27FC236}">
                    <a16:creationId xmlns:a16="http://schemas.microsoft.com/office/drawing/2014/main" id="{A22B4A4A-55D6-46EB-AED5-C9F0997E4252}"/>
                  </a:ext>
                </a:extLst>
              </p:cNvPr>
              <p:cNvGrpSpPr/>
              <p:nvPr/>
            </p:nvGrpSpPr>
            <p:grpSpPr>
              <a:xfrm>
                <a:off x="1195228" y="3663994"/>
                <a:ext cx="208870" cy="1909569"/>
                <a:chOff x="4360431" y="3515651"/>
                <a:chExt cx="208870" cy="1909569"/>
              </a:xfrm>
              <a:grpFill/>
            </p:grpSpPr>
            <p:sp>
              <p:nvSpPr>
                <p:cNvPr id="86" name="사다리꼴 85">
                  <a:extLst>
                    <a:ext uri="{FF2B5EF4-FFF2-40B4-BE49-F238E27FC236}">
                      <a16:creationId xmlns:a16="http://schemas.microsoft.com/office/drawing/2014/main" id="{129D76D6-76B5-4E65-895B-307B04D671E4}"/>
                    </a:ext>
                  </a:extLst>
                </p:cNvPr>
                <p:cNvSpPr/>
                <p:nvPr/>
              </p:nvSpPr>
              <p:spPr>
                <a:xfrm>
                  <a:off x="4360431" y="3515651"/>
                  <a:ext cx="208870" cy="1803164"/>
                </a:xfrm>
                <a:prstGeom prst="trapezoid">
                  <a:avLst>
                    <a:gd name="adj" fmla="val 17206"/>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dirty="0">
                    <a:cs typeface="B Nazanin" panose="00000700000000000000" pitchFamily="2" charset="-78"/>
                  </a:endParaRPr>
                </a:p>
              </p:txBody>
            </p:sp>
            <p:sp>
              <p:nvSpPr>
                <p:cNvPr id="87" name="타원 86">
                  <a:extLst>
                    <a:ext uri="{FF2B5EF4-FFF2-40B4-BE49-F238E27FC236}">
                      <a16:creationId xmlns:a16="http://schemas.microsoft.com/office/drawing/2014/main" id="{3B1A0F15-256B-4FBE-8609-AB9B1D5EC320}"/>
                    </a:ext>
                  </a:extLst>
                </p:cNvPr>
                <p:cNvSpPr/>
                <p:nvPr/>
              </p:nvSpPr>
              <p:spPr>
                <a:xfrm>
                  <a:off x="4360431" y="5216350"/>
                  <a:ext cx="208870" cy="20887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a:cs typeface="B Nazanin" panose="00000700000000000000" pitchFamily="2" charset="-78"/>
                  </a:endParaRPr>
                </a:p>
              </p:txBody>
            </p:sp>
          </p:grpSp>
          <p:sp>
            <p:nvSpPr>
              <p:cNvPr id="85" name="자유형: 도형 84">
                <a:extLst>
                  <a:ext uri="{FF2B5EF4-FFF2-40B4-BE49-F238E27FC236}">
                    <a16:creationId xmlns:a16="http://schemas.microsoft.com/office/drawing/2014/main" id="{8D37A63E-2ACF-4AB6-92E7-4FBE743C03F6}"/>
                  </a:ext>
                </a:extLst>
              </p:cNvPr>
              <p:cNvSpPr/>
              <p:nvPr/>
            </p:nvSpPr>
            <p:spPr>
              <a:xfrm>
                <a:off x="1055023" y="2447148"/>
                <a:ext cx="489227" cy="1216846"/>
              </a:xfrm>
              <a:custGeom>
                <a:avLst/>
                <a:gdLst>
                  <a:gd name="connsiteX0" fmla="*/ 72939 w 489172"/>
                  <a:gd name="connsiteY0" fmla="*/ 0 h 1397222"/>
                  <a:gd name="connsiteX1" fmla="*/ 93304 w 489172"/>
                  <a:gd name="connsiteY1" fmla="*/ 8435 h 1397222"/>
                  <a:gd name="connsiteX2" fmla="*/ 100807 w 489172"/>
                  <a:gd name="connsiteY2" fmla="*/ 26550 h 1397222"/>
                  <a:gd name="connsiteX3" fmla="*/ 100806 w 489172"/>
                  <a:gd name="connsiteY3" fmla="*/ 765594 h 1397222"/>
                  <a:gd name="connsiteX4" fmla="*/ 131180 w 489172"/>
                  <a:gd name="connsiteY4" fmla="*/ 795968 h 1397222"/>
                  <a:gd name="connsiteX5" fmla="*/ 161554 w 489172"/>
                  <a:gd name="connsiteY5" fmla="*/ 765594 h 1397222"/>
                  <a:gd name="connsiteX6" fmla="*/ 161554 w 489172"/>
                  <a:gd name="connsiteY6" fmla="*/ 28704 h 1397222"/>
                  <a:gd name="connsiteX7" fmla="*/ 169949 w 489172"/>
                  <a:gd name="connsiteY7" fmla="*/ 8435 h 1397222"/>
                  <a:gd name="connsiteX8" fmla="*/ 190314 w 489172"/>
                  <a:gd name="connsiteY8" fmla="*/ 0 h 1397222"/>
                  <a:gd name="connsiteX9" fmla="*/ 210679 w 489172"/>
                  <a:gd name="connsiteY9" fmla="*/ 8435 h 1397222"/>
                  <a:gd name="connsiteX10" fmla="*/ 217111 w 489172"/>
                  <a:gd name="connsiteY10" fmla="*/ 23964 h 1397222"/>
                  <a:gd name="connsiteX11" fmla="*/ 217110 w 489172"/>
                  <a:gd name="connsiteY11" fmla="*/ 765292 h 1397222"/>
                  <a:gd name="connsiteX12" fmla="*/ 247484 w 489172"/>
                  <a:gd name="connsiteY12" fmla="*/ 795666 h 1397222"/>
                  <a:gd name="connsiteX13" fmla="*/ 277858 w 489172"/>
                  <a:gd name="connsiteY13" fmla="*/ 765292 h 1397222"/>
                  <a:gd name="connsiteX14" fmla="*/ 277858 w 489172"/>
                  <a:gd name="connsiteY14" fmla="*/ 25070 h 1397222"/>
                  <a:gd name="connsiteX15" fmla="*/ 284748 w 489172"/>
                  <a:gd name="connsiteY15" fmla="*/ 8435 h 1397222"/>
                  <a:gd name="connsiteX16" fmla="*/ 305113 w 489172"/>
                  <a:gd name="connsiteY16" fmla="*/ 0 h 1397222"/>
                  <a:gd name="connsiteX17" fmla="*/ 325478 w 489172"/>
                  <a:gd name="connsiteY17" fmla="*/ 8435 h 1397222"/>
                  <a:gd name="connsiteX18" fmla="*/ 333416 w 489172"/>
                  <a:gd name="connsiteY18" fmla="*/ 27600 h 1397222"/>
                  <a:gd name="connsiteX19" fmla="*/ 333415 w 489172"/>
                  <a:gd name="connsiteY19" fmla="*/ 758388 h 1397222"/>
                  <a:gd name="connsiteX20" fmla="*/ 363789 w 489172"/>
                  <a:gd name="connsiteY20" fmla="*/ 788762 h 1397222"/>
                  <a:gd name="connsiteX21" fmla="*/ 394163 w 489172"/>
                  <a:gd name="connsiteY21" fmla="*/ 758388 h 1397222"/>
                  <a:gd name="connsiteX22" fmla="*/ 394163 w 489172"/>
                  <a:gd name="connsiteY22" fmla="*/ 27653 h 1397222"/>
                  <a:gd name="connsiteX23" fmla="*/ 402123 w 489172"/>
                  <a:gd name="connsiteY23" fmla="*/ 8435 h 1397222"/>
                  <a:gd name="connsiteX24" fmla="*/ 422488 w 489172"/>
                  <a:gd name="connsiteY24" fmla="*/ 0 h 1397222"/>
                  <a:gd name="connsiteX25" fmla="*/ 451288 w 489172"/>
                  <a:gd name="connsiteY25" fmla="*/ 28800 h 1397222"/>
                  <a:gd name="connsiteX26" fmla="*/ 489172 w 489172"/>
                  <a:gd name="connsiteY26" fmla="*/ 1094702 h 1397222"/>
                  <a:gd name="connsiteX27" fmla="*/ 312706 w 489172"/>
                  <a:gd name="connsiteY27" fmla="*/ 1397222 h 1397222"/>
                  <a:gd name="connsiteX28" fmla="*/ 176466 w 489172"/>
                  <a:gd name="connsiteY28" fmla="*/ 1397222 h 1397222"/>
                  <a:gd name="connsiteX29" fmla="*/ 0 w 489172"/>
                  <a:gd name="connsiteY29" fmla="*/ 1094702 h 1397222"/>
                  <a:gd name="connsiteX30" fmla="*/ 44139 w 489172"/>
                  <a:gd name="connsiteY30" fmla="*/ 28800 h 1397222"/>
                  <a:gd name="connsiteX31" fmla="*/ 72939 w 489172"/>
                  <a:gd name="connsiteY31" fmla="*/ 0 h 1397222"/>
                  <a:gd name="connsiteX0" fmla="*/ 72939 w 489172"/>
                  <a:gd name="connsiteY0" fmla="*/ 0 h 1397222"/>
                  <a:gd name="connsiteX1" fmla="*/ 93304 w 489172"/>
                  <a:gd name="connsiteY1" fmla="*/ 8435 h 1397222"/>
                  <a:gd name="connsiteX2" fmla="*/ 100807 w 489172"/>
                  <a:gd name="connsiteY2" fmla="*/ 26550 h 1397222"/>
                  <a:gd name="connsiteX3" fmla="*/ 100806 w 489172"/>
                  <a:gd name="connsiteY3" fmla="*/ 765594 h 1397222"/>
                  <a:gd name="connsiteX4" fmla="*/ 131180 w 489172"/>
                  <a:gd name="connsiteY4" fmla="*/ 795968 h 1397222"/>
                  <a:gd name="connsiteX5" fmla="*/ 161554 w 489172"/>
                  <a:gd name="connsiteY5" fmla="*/ 765594 h 1397222"/>
                  <a:gd name="connsiteX6" fmla="*/ 161554 w 489172"/>
                  <a:gd name="connsiteY6" fmla="*/ 28704 h 1397222"/>
                  <a:gd name="connsiteX7" fmla="*/ 169949 w 489172"/>
                  <a:gd name="connsiteY7" fmla="*/ 8435 h 1397222"/>
                  <a:gd name="connsiteX8" fmla="*/ 190314 w 489172"/>
                  <a:gd name="connsiteY8" fmla="*/ 0 h 1397222"/>
                  <a:gd name="connsiteX9" fmla="*/ 210679 w 489172"/>
                  <a:gd name="connsiteY9" fmla="*/ 8435 h 1397222"/>
                  <a:gd name="connsiteX10" fmla="*/ 217111 w 489172"/>
                  <a:gd name="connsiteY10" fmla="*/ 23964 h 1397222"/>
                  <a:gd name="connsiteX11" fmla="*/ 217110 w 489172"/>
                  <a:gd name="connsiteY11" fmla="*/ 765292 h 1397222"/>
                  <a:gd name="connsiteX12" fmla="*/ 247484 w 489172"/>
                  <a:gd name="connsiteY12" fmla="*/ 795666 h 1397222"/>
                  <a:gd name="connsiteX13" fmla="*/ 277858 w 489172"/>
                  <a:gd name="connsiteY13" fmla="*/ 765292 h 1397222"/>
                  <a:gd name="connsiteX14" fmla="*/ 277858 w 489172"/>
                  <a:gd name="connsiteY14" fmla="*/ 25070 h 1397222"/>
                  <a:gd name="connsiteX15" fmla="*/ 284748 w 489172"/>
                  <a:gd name="connsiteY15" fmla="*/ 8435 h 1397222"/>
                  <a:gd name="connsiteX16" fmla="*/ 305113 w 489172"/>
                  <a:gd name="connsiteY16" fmla="*/ 0 h 1397222"/>
                  <a:gd name="connsiteX17" fmla="*/ 325478 w 489172"/>
                  <a:gd name="connsiteY17" fmla="*/ 8435 h 1397222"/>
                  <a:gd name="connsiteX18" fmla="*/ 333416 w 489172"/>
                  <a:gd name="connsiteY18" fmla="*/ 27600 h 1397222"/>
                  <a:gd name="connsiteX19" fmla="*/ 333415 w 489172"/>
                  <a:gd name="connsiteY19" fmla="*/ 758388 h 1397222"/>
                  <a:gd name="connsiteX20" fmla="*/ 363789 w 489172"/>
                  <a:gd name="connsiteY20" fmla="*/ 788762 h 1397222"/>
                  <a:gd name="connsiteX21" fmla="*/ 394163 w 489172"/>
                  <a:gd name="connsiteY21" fmla="*/ 758388 h 1397222"/>
                  <a:gd name="connsiteX22" fmla="*/ 394163 w 489172"/>
                  <a:gd name="connsiteY22" fmla="*/ 27653 h 1397222"/>
                  <a:gd name="connsiteX23" fmla="*/ 402123 w 489172"/>
                  <a:gd name="connsiteY23" fmla="*/ 8435 h 1397222"/>
                  <a:gd name="connsiteX24" fmla="*/ 422488 w 489172"/>
                  <a:gd name="connsiteY24" fmla="*/ 0 h 1397222"/>
                  <a:gd name="connsiteX25" fmla="*/ 451288 w 489172"/>
                  <a:gd name="connsiteY25" fmla="*/ 28800 h 1397222"/>
                  <a:gd name="connsiteX26" fmla="*/ 489172 w 489172"/>
                  <a:gd name="connsiteY26" fmla="*/ 1094702 h 1397222"/>
                  <a:gd name="connsiteX27" fmla="*/ 312706 w 489172"/>
                  <a:gd name="connsiteY27" fmla="*/ 1397222 h 1397222"/>
                  <a:gd name="connsiteX28" fmla="*/ 176466 w 489172"/>
                  <a:gd name="connsiteY28" fmla="*/ 1397222 h 1397222"/>
                  <a:gd name="connsiteX29" fmla="*/ 0 w 489172"/>
                  <a:gd name="connsiteY29" fmla="*/ 1094702 h 1397222"/>
                  <a:gd name="connsiteX30" fmla="*/ 44139 w 489172"/>
                  <a:gd name="connsiteY30" fmla="*/ 28800 h 1397222"/>
                  <a:gd name="connsiteX31" fmla="*/ 72939 w 489172"/>
                  <a:gd name="connsiteY31" fmla="*/ 0 h 1397222"/>
                  <a:gd name="connsiteX0" fmla="*/ 72939 w 489172"/>
                  <a:gd name="connsiteY0" fmla="*/ 0 h 1397222"/>
                  <a:gd name="connsiteX1" fmla="*/ 93304 w 489172"/>
                  <a:gd name="connsiteY1" fmla="*/ 8435 h 1397222"/>
                  <a:gd name="connsiteX2" fmla="*/ 100807 w 489172"/>
                  <a:gd name="connsiteY2" fmla="*/ 26550 h 1397222"/>
                  <a:gd name="connsiteX3" fmla="*/ 100806 w 489172"/>
                  <a:gd name="connsiteY3" fmla="*/ 765594 h 1397222"/>
                  <a:gd name="connsiteX4" fmla="*/ 131180 w 489172"/>
                  <a:gd name="connsiteY4" fmla="*/ 795968 h 1397222"/>
                  <a:gd name="connsiteX5" fmla="*/ 161554 w 489172"/>
                  <a:gd name="connsiteY5" fmla="*/ 765594 h 1397222"/>
                  <a:gd name="connsiteX6" fmla="*/ 161554 w 489172"/>
                  <a:gd name="connsiteY6" fmla="*/ 28704 h 1397222"/>
                  <a:gd name="connsiteX7" fmla="*/ 169949 w 489172"/>
                  <a:gd name="connsiteY7" fmla="*/ 8435 h 1397222"/>
                  <a:gd name="connsiteX8" fmla="*/ 190314 w 489172"/>
                  <a:gd name="connsiteY8" fmla="*/ 0 h 1397222"/>
                  <a:gd name="connsiteX9" fmla="*/ 210679 w 489172"/>
                  <a:gd name="connsiteY9" fmla="*/ 8435 h 1397222"/>
                  <a:gd name="connsiteX10" fmla="*/ 217111 w 489172"/>
                  <a:gd name="connsiteY10" fmla="*/ 23964 h 1397222"/>
                  <a:gd name="connsiteX11" fmla="*/ 217110 w 489172"/>
                  <a:gd name="connsiteY11" fmla="*/ 765292 h 1397222"/>
                  <a:gd name="connsiteX12" fmla="*/ 247484 w 489172"/>
                  <a:gd name="connsiteY12" fmla="*/ 795666 h 1397222"/>
                  <a:gd name="connsiteX13" fmla="*/ 277858 w 489172"/>
                  <a:gd name="connsiteY13" fmla="*/ 765292 h 1397222"/>
                  <a:gd name="connsiteX14" fmla="*/ 277858 w 489172"/>
                  <a:gd name="connsiteY14" fmla="*/ 25070 h 1397222"/>
                  <a:gd name="connsiteX15" fmla="*/ 284748 w 489172"/>
                  <a:gd name="connsiteY15" fmla="*/ 8435 h 1397222"/>
                  <a:gd name="connsiteX16" fmla="*/ 305113 w 489172"/>
                  <a:gd name="connsiteY16" fmla="*/ 0 h 1397222"/>
                  <a:gd name="connsiteX17" fmla="*/ 325478 w 489172"/>
                  <a:gd name="connsiteY17" fmla="*/ 8435 h 1397222"/>
                  <a:gd name="connsiteX18" fmla="*/ 333416 w 489172"/>
                  <a:gd name="connsiteY18" fmla="*/ 27600 h 1397222"/>
                  <a:gd name="connsiteX19" fmla="*/ 333415 w 489172"/>
                  <a:gd name="connsiteY19" fmla="*/ 758388 h 1397222"/>
                  <a:gd name="connsiteX20" fmla="*/ 363789 w 489172"/>
                  <a:gd name="connsiteY20" fmla="*/ 788762 h 1397222"/>
                  <a:gd name="connsiteX21" fmla="*/ 394163 w 489172"/>
                  <a:gd name="connsiteY21" fmla="*/ 758388 h 1397222"/>
                  <a:gd name="connsiteX22" fmla="*/ 394163 w 489172"/>
                  <a:gd name="connsiteY22" fmla="*/ 27653 h 1397222"/>
                  <a:gd name="connsiteX23" fmla="*/ 402123 w 489172"/>
                  <a:gd name="connsiteY23" fmla="*/ 8435 h 1397222"/>
                  <a:gd name="connsiteX24" fmla="*/ 422488 w 489172"/>
                  <a:gd name="connsiteY24" fmla="*/ 0 h 1397222"/>
                  <a:gd name="connsiteX25" fmla="*/ 451288 w 489172"/>
                  <a:gd name="connsiteY25" fmla="*/ 28800 h 1397222"/>
                  <a:gd name="connsiteX26" fmla="*/ 489172 w 489172"/>
                  <a:gd name="connsiteY26" fmla="*/ 1094702 h 1397222"/>
                  <a:gd name="connsiteX27" fmla="*/ 312706 w 489172"/>
                  <a:gd name="connsiteY27" fmla="*/ 1397222 h 1397222"/>
                  <a:gd name="connsiteX28" fmla="*/ 176466 w 489172"/>
                  <a:gd name="connsiteY28" fmla="*/ 1397222 h 1397222"/>
                  <a:gd name="connsiteX29" fmla="*/ 0 w 489172"/>
                  <a:gd name="connsiteY29" fmla="*/ 1094702 h 1397222"/>
                  <a:gd name="connsiteX30" fmla="*/ 44139 w 489172"/>
                  <a:gd name="connsiteY30" fmla="*/ 28800 h 1397222"/>
                  <a:gd name="connsiteX31" fmla="*/ 72939 w 489172"/>
                  <a:gd name="connsiteY31" fmla="*/ 0 h 1397222"/>
                  <a:gd name="connsiteX0" fmla="*/ 72939 w 489173"/>
                  <a:gd name="connsiteY0" fmla="*/ 0 h 1397222"/>
                  <a:gd name="connsiteX1" fmla="*/ 93304 w 489173"/>
                  <a:gd name="connsiteY1" fmla="*/ 8435 h 1397222"/>
                  <a:gd name="connsiteX2" fmla="*/ 100807 w 489173"/>
                  <a:gd name="connsiteY2" fmla="*/ 26550 h 1397222"/>
                  <a:gd name="connsiteX3" fmla="*/ 100806 w 489173"/>
                  <a:gd name="connsiteY3" fmla="*/ 765594 h 1397222"/>
                  <a:gd name="connsiteX4" fmla="*/ 131180 w 489173"/>
                  <a:gd name="connsiteY4" fmla="*/ 795968 h 1397222"/>
                  <a:gd name="connsiteX5" fmla="*/ 161554 w 489173"/>
                  <a:gd name="connsiteY5" fmla="*/ 765594 h 1397222"/>
                  <a:gd name="connsiteX6" fmla="*/ 161554 w 489173"/>
                  <a:gd name="connsiteY6" fmla="*/ 28704 h 1397222"/>
                  <a:gd name="connsiteX7" fmla="*/ 169949 w 489173"/>
                  <a:gd name="connsiteY7" fmla="*/ 8435 h 1397222"/>
                  <a:gd name="connsiteX8" fmla="*/ 190314 w 489173"/>
                  <a:gd name="connsiteY8" fmla="*/ 0 h 1397222"/>
                  <a:gd name="connsiteX9" fmla="*/ 210679 w 489173"/>
                  <a:gd name="connsiteY9" fmla="*/ 8435 h 1397222"/>
                  <a:gd name="connsiteX10" fmla="*/ 217111 w 489173"/>
                  <a:gd name="connsiteY10" fmla="*/ 23964 h 1397222"/>
                  <a:gd name="connsiteX11" fmla="*/ 217110 w 489173"/>
                  <a:gd name="connsiteY11" fmla="*/ 765292 h 1397222"/>
                  <a:gd name="connsiteX12" fmla="*/ 247484 w 489173"/>
                  <a:gd name="connsiteY12" fmla="*/ 795666 h 1397222"/>
                  <a:gd name="connsiteX13" fmla="*/ 277858 w 489173"/>
                  <a:gd name="connsiteY13" fmla="*/ 765292 h 1397222"/>
                  <a:gd name="connsiteX14" fmla="*/ 277858 w 489173"/>
                  <a:gd name="connsiteY14" fmla="*/ 25070 h 1397222"/>
                  <a:gd name="connsiteX15" fmla="*/ 284748 w 489173"/>
                  <a:gd name="connsiteY15" fmla="*/ 8435 h 1397222"/>
                  <a:gd name="connsiteX16" fmla="*/ 305113 w 489173"/>
                  <a:gd name="connsiteY16" fmla="*/ 0 h 1397222"/>
                  <a:gd name="connsiteX17" fmla="*/ 325478 w 489173"/>
                  <a:gd name="connsiteY17" fmla="*/ 8435 h 1397222"/>
                  <a:gd name="connsiteX18" fmla="*/ 333416 w 489173"/>
                  <a:gd name="connsiteY18" fmla="*/ 27600 h 1397222"/>
                  <a:gd name="connsiteX19" fmla="*/ 333415 w 489173"/>
                  <a:gd name="connsiteY19" fmla="*/ 758388 h 1397222"/>
                  <a:gd name="connsiteX20" fmla="*/ 363789 w 489173"/>
                  <a:gd name="connsiteY20" fmla="*/ 788762 h 1397222"/>
                  <a:gd name="connsiteX21" fmla="*/ 394163 w 489173"/>
                  <a:gd name="connsiteY21" fmla="*/ 758388 h 1397222"/>
                  <a:gd name="connsiteX22" fmla="*/ 394163 w 489173"/>
                  <a:gd name="connsiteY22" fmla="*/ 27653 h 1397222"/>
                  <a:gd name="connsiteX23" fmla="*/ 402123 w 489173"/>
                  <a:gd name="connsiteY23" fmla="*/ 8435 h 1397222"/>
                  <a:gd name="connsiteX24" fmla="*/ 422488 w 489173"/>
                  <a:gd name="connsiteY24" fmla="*/ 0 h 1397222"/>
                  <a:gd name="connsiteX25" fmla="*/ 451288 w 489173"/>
                  <a:gd name="connsiteY25" fmla="*/ 28800 h 1397222"/>
                  <a:gd name="connsiteX26" fmla="*/ 489172 w 489173"/>
                  <a:gd name="connsiteY26" fmla="*/ 1094702 h 1397222"/>
                  <a:gd name="connsiteX27" fmla="*/ 312706 w 489173"/>
                  <a:gd name="connsiteY27" fmla="*/ 1397222 h 1397222"/>
                  <a:gd name="connsiteX28" fmla="*/ 176466 w 489173"/>
                  <a:gd name="connsiteY28" fmla="*/ 1397222 h 1397222"/>
                  <a:gd name="connsiteX29" fmla="*/ 0 w 489173"/>
                  <a:gd name="connsiteY29" fmla="*/ 1094702 h 1397222"/>
                  <a:gd name="connsiteX30" fmla="*/ 44139 w 489173"/>
                  <a:gd name="connsiteY30" fmla="*/ 28800 h 1397222"/>
                  <a:gd name="connsiteX31" fmla="*/ 72939 w 489173"/>
                  <a:gd name="connsiteY31" fmla="*/ 0 h 1397222"/>
                  <a:gd name="connsiteX0" fmla="*/ 72993 w 489227"/>
                  <a:gd name="connsiteY0" fmla="*/ 0 h 1397222"/>
                  <a:gd name="connsiteX1" fmla="*/ 93358 w 489227"/>
                  <a:gd name="connsiteY1" fmla="*/ 8435 h 1397222"/>
                  <a:gd name="connsiteX2" fmla="*/ 100861 w 489227"/>
                  <a:gd name="connsiteY2" fmla="*/ 26550 h 1397222"/>
                  <a:gd name="connsiteX3" fmla="*/ 100860 w 489227"/>
                  <a:gd name="connsiteY3" fmla="*/ 765594 h 1397222"/>
                  <a:gd name="connsiteX4" fmla="*/ 131234 w 489227"/>
                  <a:gd name="connsiteY4" fmla="*/ 795968 h 1397222"/>
                  <a:gd name="connsiteX5" fmla="*/ 161608 w 489227"/>
                  <a:gd name="connsiteY5" fmla="*/ 765594 h 1397222"/>
                  <a:gd name="connsiteX6" fmla="*/ 161608 w 489227"/>
                  <a:gd name="connsiteY6" fmla="*/ 28704 h 1397222"/>
                  <a:gd name="connsiteX7" fmla="*/ 170003 w 489227"/>
                  <a:gd name="connsiteY7" fmla="*/ 8435 h 1397222"/>
                  <a:gd name="connsiteX8" fmla="*/ 190368 w 489227"/>
                  <a:gd name="connsiteY8" fmla="*/ 0 h 1397222"/>
                  <a:gd name="connsiteX9" fmla="*/ 210733 w 489227"/>
                  <a:gd name="connsiteY9" fmla="*/ 8435 h 1397222"/>
                  <a:gd name="connsiteX10" fmla="*/ 217165 w 489227"/>
                  <a:gd name="connsiteY10" fmla="*/ 23964 h 1397222"/>
                  <a:gd name="connsiteX11" fmla="*/ 217164 w 489227"/>
                  <a:gd name="connsiteY11" fmla="*/ 765292 h 1397222"/>
                  <a:gd name="connsiteX12" fmla="*/ 247538 w 489227"/>
                  <a:gd name="connsiteY12" fmla="*/ 795666 h 1397222"/>
                  <a:gd name="connsiteX13" fmla="*/ 277912 w 489227"/>
                  <a:gd name="connsiteY13" fmla="*/ 765292 h 1397222"/>
                  <a:gd name="connsiteX14" fmla="*/ 277912 w 489227"/>
                  <a:gd name="connsiteY14" fmla="*/ 25070 h 1397222"/>
                  <a:gd name="connsiteX15" fmla="*/ 284802 w 489227"/>
                  <a:gd name="connsiteY15" fmla="*/ 8435 h 1397222"/>
                  <a:gd name="connsiteX16" fmla="*/ 305167 w 489227"/>
                  <a:gd name="connsiteY16" fmla="*/ 0 h 1397222"/>
                  <a:gd name="connsiteX17" fmla="*/ 325532 w 489227"/>
                  <a:gd name="connsiteY17" fmla="*/ 8435 h 1397222"/>
                  <a:gd name="connsiteX18" fmla="*/ 333470 w 489227"/>
                  <a:gd name="connsiteY18" fmla="*/ 27600 h 1397222"/>
                  <a:gd name="connsiteX19" fmla="*/ 333469 w 489227"/>
                  <a:gd name="connsiteY19" fmla="*/ 758388 h 1397222"/>
                  <a:gd name="connsiteX20" fmla="*/ 363843 w 489227"/>
                  <a:gd name="connsiteY20" fmla="*/ 788762 h 1397222"/>
                  <a:gd name="connsiteX21" fmla="*/ 394217 w 489227"/>
                  <a:gd name="connsiteY21" fmla="*/ 758388 h 1397222"/>
                  <a:gd name="connsiteX22" fmla="*/ 394217 w 489227"/>
                  <a:gd name="connsiteY22" fmla="*/ 27653 h 1397222"/>
                  <a:gd name="connsiteX23" fmla="*/ 402177 w 489227"/>
                  <a:gd name="connsiteY23" fmla="*/ 8435 h 1397222"/>
                  <a:gd name="connsiteX24" fmla="*/ 422542 w 489227"/>
                  <a:gd name="connsiteY24" fmla="*/ 0 h 1397222"/>
                  <a:gd name="connsiteX25" fmla="*/ 451342 w 489227"/>
                  <a:gd name="connsiteY25" fmla="*/ 28800 h 1397222"/>
                  <a:gd name="connsiteX26" fmla="*/ 489226 w 489227"/>
                  <a:gd name="connsiteY26" fmla="*/ 1094702 h 1397222"/>
                  <a:gd name="connsiteX27" fmla="*/ 312760 w 489227"/>
                  <a:gd name="connsiteY27" fmla="*/ 1397222 h 1397222"/>
                  <a:gd name="connsiteX28" fmla="*/ 176520 w 489227"/>
                  <a:gd name="connsiteY28" fmla="*/ 1397222 h 1397222"/>
                  <a:gd name="connsiteX29" fmla="*/ 54 w 489227"/>
                  <a:gd name="connsiteY29" fmla="*/ 1094702 h 1397222"/>
                  <a:gd name="connsiteX30" fmla="*/ 44193 w 489227"/>
                  <a:gd name="connsiteY30" fmla="*/ 28800 h 1397222"/>
                  <a:gd name="connsiteX31" fmla="*/ 72993 w 489227"/>
                  <a:gd name="connsiteY31" fmla="*/ 0 h 1397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489227" h="1397222">
                    <a:moveTo>
                      <a:pt x="72993" y="0"/>
                    </a:moveTo>
                    <a:cubicBezTo>
                      <a:pt x="80946" y="0"/>
                      <a:pt x="88146" y="3224"/>
                      <a:pt x="93358" y="8435"/>
                    </a:cubicBezTo>
                    <a:lnTo>
                      <a:pt x="100861" y="26550"/>
                    </a:lnTo>
                    <a:cubicBezTo>
                      <a:pt x="100861" y="272898"/>
                      <a:pt x="100860" y="519246"/>
                      <a:pt x="100860" y="765594"/>
                    </a:cubicBezTo>
                    <a:cubicBezTo>
                      <a:pt x="100860" y="782369"/>
                      <a:pt x="114459" y="795968"/>
                      <a:pt x="131234" y="795968"/>
                    </a:cubicBezTo>
                    <a:cubicBezTo>
                      <a:pt x="148009" y="795968"/>
                      <a:pt x="161608" y="782369"/>
                      <a:pt x="161608" y="765594"/>
                    </a:cubicBezTo>
                    <a:lnTo>
                      <a:pt x="161608" y="28704"/>
                    </a:lnTo>
                    <a:lnTo>
                      <a:pt x="170003" y="8435"/>
                    </a:lnTo>
                    <a:cubicBezTo>
                      <a:pt x="175215" y="3224"/>
                      <a:pt x="182415" y="0"/>
                      <a:pt x="190368" y="0"/>
                    </a:cubicBezTo>
                    <a:cubicBezTo>
                      <a:pt x="198321" y="0"/>
                      <a:pt x="205521" y="3224"/>
                      <a:pt x="210733" y="8435"/>
                    </a:cubicBezTo>
                    <a:lnTo>
                      <a:pt x="217165" y="23964"/>
                    </a:lnTo>
                    <a:cubicBezTo>
                      <a:pt x="217165" y="271073"/>
                      <a:pt x="217164" y="518183"/>
                      <a:pt x="217164" y="765292"/>
                    </a:cubicBezTo>
                    <a:cubicBezTo>
                      <a:pt x="217164" y="782067"/>
                      <a:pt x="230763" y="795666"/>
                      <a:pt x="247538" y="795666"/>
                    </a:cubicBezTo>
                    <a:cubicBezTo>
                      <a:pt x="264313" y="795666"/>
                      <a:pt x="277912" y="782067"/>
                      <a:pt x="277912" y="765292"/>
                    </a:cubicBezTo>
                    <a:lnTo>
                      <a:pt x="277912" y="25070"/>
                    </a:lnTo>
                    <a:lnTo>
                      <a:pt x="284802" y="8435"/>
                    </a:lnTo>
                    <a:cubicBezTo>
                      <a:pt x="290014" y="3224"/>
                      <a:pt x="297214" y="0"/>
                      <a:pt x="305167" y="0"/>
                    </a:cubicBezTo>
                    <a:cubicBezTo>
                      <a:pt x="313120" y="0"/>
                      <a:pt x="320320" y="3224"/>
                      <a:pt x="325532" y="8435"/>
                    </a:cubicBezTo>
                    <a:lnTo>
                      <a:pt x="333470" y="27600"/>
                    </a:lnTo>
                    <a:cubicBezTo>
                      <a:pt x="333470" y="271196"/>
                      <a:pt x="333469" y="514792"/>
                      <a:pt x="333469" y="758388"/>
                    </a:cubicBezTo>
                    <a:cubicBezTo>
                      <a:pt x="333469" y="775163"/>
                      <a:pt x="347068" y="788762"/>
                      <a:pt x="363843" y="788762"/>
                    </a:cubicBezTo>
                    <a:cubicBezTo>
                      <a:pt x="380618" y="788762"/>
                      <a:pt x="394217" y="775163"/>
                      <a:pt x="394217" y="758388"/>
                    </a:cubicBezTo>
                    <a:lnTo>
                      <a:pt x="394217" y="27653"/>
                    </a:lnTo>
                    <a:lnTo>
                      <a:pt x="402177" y="8435"/>
                    </a:lnTo>
                    <a:cubicBezTo>
                      <a:pt x="407389" y="3224"/>
                      <a:pt x="414589" y="0"/>
                      <a:pt x="422542" y="0"/>
                    </a:cubicBezTo>
                    <a:cubicBezTo>
                      <a:pt x="438448" y="0"/>
                      <a:pt x="451342" y="12894"/>
                      <a:pt x="451342" y="28800"/>
                    </a:cubicBezTo>
                    <a:lnTo>
                      <a:pt x="489226" y="1094702"/>
                    </a:lnTo>
                    <a:cubicBezTo>
                      <a:pt x="489647" y="1154329"/>
                      <a:pt x="371582" y="1296382"/>
                      <a:pt x="312760" y="1397222"/>
                    </a:cubicBezTo>
                    <a:lnTo>
                      <a:pt x="176520" y="1397222"/>
                    </a:lnTo>
                    <a:cubicBezTo>
                      <a:pt x="117698" y="1296382"/>
                      <a:pt x="-2942" y="1149177"/>
                      <a:pt x="54" y="1094702"/>
                    </a:cubicBezTo>
                    <a:lnTo>
                      <a:pt x="44193" y="28800"/>
                    </a:lnTo>
                    <a:cubicBezTo>
                      <a:pt x="44193" y="12894"/>
                      <a:pt x="57087" y="0"/>
                      <a:pt x="72993"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a:cs typeface="B Nazanin" panose="00000700000000000000" pitchFamily="2" charset="-78"/>
                </a:endParaRPr>
              </a:p>
            </p:txBody>
          </p:sp>
        </p:grpSp>
        <p:grpSp>
          <p:nvGrpSpPr>
            <p:cNvPr id="88" name="그룹 87">
              <a:extLst>
                <a:ext uri="{FF2B5EF4-FFF2-40B4-BE49-F238E27FC236}">
                  <a16:creationId xmlns:a16="http://schemas.microsoft.com/office/drawing/2014/main" id="{2FBB704D-96AD-4920-B11B-807F2B6C0F57}"/>
                </a:ext>
              </a:extLst>
            </p:cNvPr>
            <p:cNvGrpSpPr/>
            <p:nvPr/>
          </p:nvGrpSpPr>
          <p:grpSpPr>
            <a:xfrm>
              <a:off x="9371558" y="3343511"/>
              <a:ext cx="206038" cy="1968491"/>
              <a:chOff x="10476289" y="295274"/>
              <a:chExt cx="567208" cy="6132431"/>
            </a:xfrm>
            <a:solidFill>
              <a:schemeClr val="accent2"/>
            </a:solidFill>
            <a:effectLst>
              <a:outerShdw blurRad="63500" sx="102000" sy="102000" algn="ctr" rotWithShape="0">
                <a:prstClr val="black">
                  <a:alpha val="40000"/>
                </a:prstClr>
              </a:outerShdw>
            </a:effectLst>
          </p:grpSpPr>
          <p:grpSp>
            <p:nvGrpSpPr>
              <p:cNvPr id="89" name="그룹 88">
                <a:extLst>
                  <a:ext uri="{FF2B5EF4-FFF2-40B4-BE49-F238E27FC236}">
                    <a16:creationId xmlns:a16="http://schemas.microsoft.com/office/drawing/2014/main" id="{C9AEEFE7-6C0E-4003-B5B9-08BECDCCCC97}"/>
                  </a:ext>
                </a:extLst>
              </p:cNvPr>
              <p:cNvGrpSpPr/>
              <p:nvPr/>
            </p:nvGrpSpPr>
            <p:grpSpPr>
              <a:xfrm>
                <a:off x="10690849" y="3203663"/>
                <a:ext cx="352648" cy="3224042"/>
                <a:chOff x="3737748" y="3214934"/>
                <a:chExt cx="352648" cy="3224042"/>
              </a:xfrm>
              <a:grpFill/>
            </p:grpSpPr>
            <p:sp>
              <p:nvSpPr>
                <p:cNvPr id="91" name="사다리꼴 90">
                  <a:extLst>
                    <a:ext uri="{FF2B5EF4-FFF2-40B4-BE49-F238E27FC236}">
                      <a16:creationId xmlns:a16="http://schemas.microsoft.com/office/drawing/2014/main" id="{D52A7312-A1B5-4B28-A3FD-FD1D5451638C}"/>
                    </a:ext>
                  </a:extLst>
                </p:cNvPr>
                <p:cNvSpPr/>
                <p:nvPr/>
              </p:nvSpPr>
              <p:spPr>
                <a:xfrm>
                  <a:off x="3737748" y="3214934"/>
                  <a:ext cx="352648" cy="3044392"/>
                </a:xfrm>
                <a:prstGeom prst="trapezoid">
                  <a:avLst>
                    <a:gd name="adj" fmla="val 17206"/>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a:cs typeface="B Nazanin" panose="00000700000000000000" pitchFamily="2" charset="-78"/>
                  </a:endParaRPr>
                </a:p>
              </p:txBody>
            </p:sp>
            <p:sp>
              <p:nvSpPr>
                <p:cNvPr id="92" name="타원 91">
                  <a:extLst>
                    <a:ext uri="{FF2B5EF4-FFF2-40B4-BE49-F238E27FC236}">
                      <a16:creationId xmlns:a16="http://schemas.microsoft.com/office/drawing/2014/main" id="{98B83B89-9122-47C2-A392-BA0A875B7CC2}"/>
                    </a:ext>
                  </a:extLst>
                </p:cNvPr>
                <p:cNvSpPr/>
                <p:nvPr/>
              </p:nvSpPr>
              <p:spPr>
                <a:xfrm>
                  <a:off x="3737748" y="6086328"/>
                  <a:ext cx="352648" cy="352648"/>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a:cs typeface="B Nazanin" panose="00000700000000000000" pitchFamily="2" charset="-78"/>
                  </a:endParaRPr>
                </a:p>
              </p:txBody>
            </p:sp>
          </p:grpSp>
          <p:sp>
            <p:nvSpPr>
              <p:cNvPr id="90" name="자유형: 도형 89">
                <a:extLst>
                  <a:ext uri="{FF2B5EF4-FFF2-40B4-BE49-F238E27FC236}">
                    <a16:creationId xmlns:a16="http://schemas.microsoft.com/office/drawing/2014/main" id="{82DC0826-707B-4B43-AB7F-360915ED802C}"/>
                  </a:ext>
                </a:extLst>
              </p:cNvPr>
              <p:cNvSpPr/>
              <p:nvPr/>
            </p:nvSpPr>
            <p:spPr>
              <a:xfrm>
                <a:off x="10476289" y="295274"/>
                <a:ext cx="533238" cy="2908390"/>
              </a:xfrm>
              <a:custGeom>
                <a:avLst/>
                <a:gdLst>
                  <a:gd name="connsiteX0" fmla="*/ 400050 w 428625"/>
                  <a:gd name="connsiteY0" fmla="*/ 3267075 h 3267075"/>
                  <a:gd name="connsiteX1" fmla="*/ 0 w 428625"/>
                  <a:gd name="connsiteY1" fmla="*/ 3219450 h 3267075"/>
                  <a:gd name="connsiteX2" fmla="*/ 428625 w 428625"/>
                  <a:gd name="connsiteY2" fmla="*/ 0 h 3267075"/>
                  <a:gd name="connsiteX3" fmla="*/ 400050 w 428625"/>
                  <a:gd name="connsiteY3" fmla="*/ 3267075 h 3267075"/>
                  <a:gd name="connsiteX0" fmla="*/ 400050 w 428625"/>
                  <a:gd name="connsiteY0" fmla="*/ 3267940 h 3267940"/>
                  <a:gd name="connsiteX1" fmla="*/ 0 w 428625"/>
                  <a:gd name="connsiteY1" fmla="*/ 3220315 h 3267940"/>
                  <a:gd name="connsiteX2" fmla="*/ 428625 w 428625"/>
                  <a:gd name="connsiteY2" fmla="*/ 865 h 3267940"/>
                  <a:gd name="connsiteX3" fmla="*/ 400050 w 428625"/>
                  <a:gd name="connsiteY3" fmla="*/ 3267940 h 3267940"/>
                  <a:gd name="connsiteX0" fmla="*/ 409575 w 438150"/>
                  <a:gd name="connsiteY0" fmla="*/ 3267920 h 3277445"/>
                  <a:gd name="connsiteX1" fmla="*/ 0 w 438150"/>
                  <a:gd name="connsiteY1" fmla="*/ 3277445 h 3277445"/>
                  <a:gd name="connsiteX2" fmla="*/ 438150 w 438150"/>
                  <a:gd name="connsiteY2" fmla="*/ 845 h 3277445"/>
                  <a:gd name="connsiteX3" fmla="*/ 409575 w 438150"/>
                  <a:gd name="connsiteY3" fmla="*/ 3267920 h 3277445"/>
                  <a:gd name="connsiteX0" fmla="*/ 420864 w 449439"/>
                  <a:gd name="connsiteY0" fmla="*/ 3267824 h 3277349"/>
                  <a:gd name="connsiteX1" fmla="*/ 11289 w 449439"/>
                  <a:gd name="connsiteY1" fmla="*/ 3277349 h 3277349"/>
                  <a:gd name="connsiteX2" fmla="*/ 449439 w 449439"/>
                  <a:gd name="connsiteY2" fmla="*/ 749 h 3277349"/>
                  <a:gd name="connsiteX3" fmla="*/ 420864 w 449439"/>
                  <a:gd name="connsiteY3" fmla="*/ 3267824 h 3277349"/>
                  <a:gd name="connsiteX0" fmla="*/ 426865 w 455440"/>
                  <a:gd name="connsiteY0" fmla="*/ 3268012 h 3277537"/>
                  <a:gd name="connsiteX1" fmla="*/ 17290 w 455440"/>
                  <a:gd name="connsiteY1" fmla="*/ 3277537 h 3277537"/>
                  <a:gd name="connsiteX2" fmla="*/ 455440 w 455440"/>
                  <a:gd name="connsiteY2" fmla="*/ 937 h 3277537"/>
                  <a:gd name="connsiteX3" fmla="*/ 426865 w 455440"/>
                  <a:gd name="connsiteY3" fmla="*/ 3268012 h 3277537"/>
                  <a:gd name="connsiteX0" fmla="*/ 420865 w 449440"/>
                  <a:gd name="connsiteY0" fmla="*/ 3268029 h 3277554"/>
                  <a:gd name="connsiteX1" fmla="*/ 11290 w 449440"/>
                  <a:gd name="connsiteY1" fmla="*/ 3277554 h 3277554"/>
                  <a:gd name="connsiteX2" fmla="*/ 449440 w 449440"/>
                  <a:gd name="connsiteY2" fmla="*/ 954 h 3277554"/>
                  <a:gd name="connsiteX3" fmla="*/ 420865 w 449440"/>
                  <a:gd name="connsiteY3" fmla="*/ 3268029 h 3277554"/>
                  <a:gd name="connsiteX0" fmla="*/ 458965 w 458965"/>
                  <a:gd name="connsiteY0" fmla="*/ 3258504 h 3277554"/>
                  <a:gd name="connsiteX1" fmla="*/ 11290 w 458965"/>
                  <a:gd name="connsiteY1" fmla="*/ 3277554 h 3277554"/>
                  <a:gd name="connsiteX2" fmla="*/ 449440 w 458965"/>
                  <a:gd name="connsiteY2" fmla="*/ 954 h 3277554"/>
                  <a:gd name="connsiteX3" fmla="*/ 458965 w 458965"/>
                  <a:gd name="connsiteY3" fmla="*/ 3258504 h 3277554"/>
                  <a:gd name="connsiteX0" fmla="*/ 458965 w 468741"/>
                  <a:gd name="connsiteY0" fmla="*/ 3258504 h 3277554"/>
                  <a:gd name="connsiteX1" fmla="*/ 11290 w 468741"/>
                  <a:gd name="connsiteY1" fmla="*/ 3277554 h 3277554"/>
                  <a:gd name="connsiteX2" fmla="*/ 449440 w 468741"/>
                  <a:gd name="connsiteY2" fmla="*/ 954 h 3277554"/>
                  <a:gd name="connsiteX3" fmla="*/ 458965 w 468741"/>
                  <a:gd name="connsiteY3" fmla="*/ 3258504 h 3277554"/>
                  <a:gd name="connsiteX0" fmla="*/ 458965 w 475898"/>
                  <a:gd name="connsiteY0" fmla="*/ 3258504 h 3277554"/>
                  <a:gd name="connsiteX1" fmla="*/ 11290 w 475898"/>
                  <a:gd name="connsiteY1" fmla="*/ 3277554 h 3277554"/>
                  <a:gd name="connsiteX2" fmla="*/ 449440 w 475898"/>
                  <a:gd name="connsiteY2" fmla="*/ 954 h 3277554"/>
                  <a:gd name="connsiteX3" fmla="*/ 458965 w 475898"/>
                  <a:gd name="connsiteY3" fmla="*/ 3258504 h 3277554"/>
                  <a:gd name="connsiteX0" fmla="*/ 460407 w 477340"/>
                  <a:gd name="connsiteY0" fmla="*/ 3258186 h 3277236"/>
                  <a:gd name="connsiteX1" fmla="*/ 12732 w 477340"/>
                  <a:gd name="connsiteY1" fmla="*/ 3277236 h 3277236"/>
                  <a:gd name="connsiteX2" fmla="*/ 450882 w 477340"/>
                  <a:gd name="connsiteY2" fmla="*/ 636 h 3277236"/>
                  <a:gd name="connsiteX3" fmla="*/ 460407 w 477340"/>
                  <a:gd name="connsiteY3" fmla="*/ 3258186 h 3277236"/>
                  <a:gd name="connsiteX0" fmla="*/ 487474 w 504407"/>
                  <a:gd name="connsiteY0" fmla="*/ 3258194 h 3258194"/>
                  <a:gd name="connsiteX1" fmla="*/ 11224 w 504407"/>
                  <a:gd name="connsiteY1" fmla="*/ 3248669 h 3258194"/>
                  <a:gd name="connsiteX2" fmla="*/ 477949 w 504407"/>
                  <a:gd name="connsiteY2" fmla="*/ 644 h 3258194"/>
                  <a:gd name="connsiteX3" fmla="*/ 487474 w 504407"/>
                  <a:gd name="connsiteY3" fmla="*/ 3258194 h 3258194"/>
                  <a:gd name="connsiteX0" fmla="*/ 487474 w 504407"/>
                  <a:gd name="connsiteY0" fmla="*/ 3258194 h 3285812"/>
                  <a:gd name="connsiteX1" fmla="*/ 11224 w 504407"/>
                  <a:gd name="connsiteY1" fmla="*/ 3248669 h 3285812"/>
                  <a:gd name="connsiteX2" fmla="*/ 477949 w 504407"/>
                  <a:gd name="connsiteY2" fmla="*/ 644 h 3285812"/>
                  <a:gd name="connsiteX3" fmla="*/ 487474 w 504407"/>
                  <a:gd name="connsiteY3" fmla="*/ 3258194 h 3285812"/>
                  <a:gd name="connsiteX0" fmla="*/ 487474 w 504407"/>
                  <a:gd name="connsiteY0" fmla="*/ 3258194 h 3277380"/>
                  <a:gd name="connsiteX1" fmla="*/ 11224 w 504407"/>
                  <a:gd name="connsiteY1" fmla="*/ 3248669 h 3277380"/>
                  <a:gd name="connsiteX2" fmla="*/ 477949 w 504407"/>
                  <a:gd name="connsiteY2" fmla="*/ 644 h 3277380"/>
                  <a:gd name="connsiteX3" fmla="*/ 487474 w 504407"/>
                  <a:gd name="connsiteY3" fmla="*/ 3258194 h 3277380"/>
                  <a:gd name="connsiteX0" fmla="*/ 477949 w 499445"/>
                  <a:gd name="connsiteY0" fmla="*/ 3315344 h 3315344"/>
                  <a:gd name="connsiteX1" fmla="*/ 11224 w 499445"/>
                  <a:gd name="connsiteY1" fmla="*/ 3248669 h 3315344"/>
                  <a:gd name="connsiteX2" fmla="*/ 477949 w 499445"/>
                  <a:gd name="connsiteY2" fmla="*/ 644 h 3315344"/>
                  <a:gd name="connsiteX3" fmla="*/ 477949 w 499445"/>
                  <a:gd name="connsiteY3" fmla="*/ 3315344 h 3315344"/>
                  <a:gd name="connsiteX0" fmla="*/ 514484 w 535980"/>
                  <a:gd name="connsiteY0" fmla="*/ 3315342 h 3315342"/>
                  <a:gd name="connsiteX1" fmla="*/ 9659 w 535980"/>
                  <a:gd name="connsiteY1" fmla="*/ 3258192 h 3315342"/>
                  <a:gd name="connsiteX2" fmla="*/ 514484 w 535980"/>
                  <a:gd name="connsiteY2" fmla="*/ 642 h 3315342"/>
                  <a:gd name="connsiteX3" fmla="*/ 514484 w 535980"/>
                  <a:gd name="connsiteY3" fmla="*/ 3315342 h 3315342"/>
                  <a:gd name="connsiteX0" fmla="*/ 514484 w 535980"/>
                  <a:gd name="connsiteY0" fmla="*/ 3315342 h 3315342"/>
                  <a:gd name="connsiteX1" fmla="*/ 9659 w 535980"/>
                  <a:gd name="connsiteY1" fmla="*/ 3258192 h 3315342"/>
                  <a:gd name="connsiteX2" fmla="*/ 514484 w 535980"/>
                  <a:gd name="connsiteY2" fmla="*/ 642 h 3315342"/>
                  <a:gd name="connsiteX3" fmla="*/ 514484 w 535980"/>
                  <a:gd name="connsiteY3" fmla="*/ 3315342 h 3315342"/>
                  <a:gd name="connsiteX0" fmla="*/ 504959 w 532163"/>
                  <a:gd name="connsiteY0" fmla="*/ 3267717 h 3278507"/>
                  <a:gd name="connsiteX1" fmla="*/ 9659 w 532163"/>
                  <a:gd name="connsiteY1" fmla="*/ 3258192 h 3278507"/>
                  <a:gd name="connsiteX2" fmla="*/ 514484 w 532163"/>
                  <a:gd name="connsiteY2" fmla="*/ 642 h 3278507"/>
                  <a:gd name="connsiteX3" fmla="*/ 504959 w 532163"/>
                  <a:gd name="connsiteY3" fmla="*/ 3267717 h 3278507"/>
                  <a:gd name="connsiteX0" fmla="*/ 504322 w 545560"/>
                  <a:gd name="connsiteY0" fmla="*/ 3067764 h 3078554"/>
                  <a:gd name="connsiteX1" fmla="*/ 9022 w 545560"/>
                  <a:gd name="connsiteY1" fmla="*/ 3058239 h 3078554"/>
                  <a:gd name="connsiteX2" fmla="*/ 532897 w 545560"/>
                  <a:gd name="connsiteY2" fmla="*/ 714 h 3078554"/>
                  <a:gd name="connsiteX3" fmla="*/ 504322 w 545560"/>
                  <a:gd name="connsiteY3" fmla="*/ 3067764 h 3078554"/>
                  <a:gd name="connsiteX0" fmla="*/ 504959 w 532163"/>
                  <a:gd name="connsiteY0" fmla="*/ 3086805 h 3097595"/>
                  <a:gd name="connsiteX1" fmla="*/ 9659 w 532163"/>
                  <a:gd name="connsiteY1" fmla="*/ 3077280 h 3097595"/>
                  <a:gd name="connsiteX2" fmla="*/ 514484 w 532163"/>
                  <a:gd name="connsiteY2" fmla="*/ 705 h 3097595"/>
                  <a:gd name="connsiteX3" fmla="*/ 504959 w 532163"/>
                  <a:gd name="connsiteY3" fmla="*/ 3086805 h 3097595"/>
                  <a:gd name="connsiteX0" fmla="*/ 506034 w 533238"/>
                  <a:gd name="connsiteY0" fmla="*/ 3086100 h 3096890"/>
                  <a:gd name="connsiteX1" fmla="*/ 10734 w 533238"/>
                  <a:gd name="connsiteY1" fmla="*/ 3076575 h 3096890"/>
                  <a:gd name="connsiteX2" fmla="*/ 515559 w 533238"/>
                  <a:gd name="connsiteY2" fmla="*/ 0 h 3096890"/>
                  <a:gd name="connsiteX3" fmla="*/ 506034 w 533238"/>
                  <a:gd name="connsiteY3" fmla="*/ 3086100 h 3096890"/>
                  <a:gd name="connsiteX0" fmla="*/ 506034 w 533238"/>
                  <a:gd name="connsiteY0" fmla="*/ 3086100 h 3088655"/>
                  <a:gd name="connsiteX1" fmla="*/ 10734 w 533238"/>
                  <a:gd name="connsiteY1" fmla="*/ 3076575 h 3088655"/>
                  <a:gd name="connsiteX2" fmla="*/ 515559 w 533238"/>
                  <a:gd name="connsiteY2" fmla="*/ 0 h 3088655"/>
                  <a:gd name="connsiteX3" fmla="*/ 506034 w 533238"/>
                  <a:gd name="connsiteY3" fmla="*/ 3086100 h 3088655"/>
                </a:gdLst>
                <a:ahLst/>
                <a:cxnLst>
                  <a:cxn ang="0">
                    <a:pos x="connsiteX0" y="connsiteY0"/>
                  </a:cxn>
                  <a:cxn ang="0">
                    <a:pos x="connsiteX1" y="connsiteY1"/>
                  </a:cxn>
                  <a:cxn ang="0">
                    <a:pos x="connsiteX2" y="connsiteY2"/>
                  </a:cxn>
                  <a:cxn ang="0">
                    <a:pos x="connsiteX3" y="connsiteY3"/>
                  </a:cxn>
                </a:cxnLst>
                <a:rect l="l" t="t" r="r" b="b"/>
                <a:pathLst>
                  <a:path w="533238" h="3088655">
                    <a:moveTo>
                      <a:pt x="506034" y="3086100"/>
                    </a:moveTo>
                    <a:cubicBezTo>
                      <a:pt x="347284" y="3082925"/>
                      <a:pt x="159959" y="3098800"/>
                      <a:pt x="10734" y="3076575"/>
                    </a:cubicBezTo>
                    <a:cubicBezTo>
                      <a:pt x="-46416" y="1736725"/>
                      <a:pt x="125034" y="15875"/>
                      <a:pt x="515559" y="0"/>
                    </a:cubicBezTo>
                    <a:cubicBezTo>
                      <a:pt x="547309" y="9525"/>
                      <a:pt x="531434" y="1943100"/>
                      <a:pt x="506034" y="308610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dirty="0">
                  <a:cs typeface="B Nazanin" panose="00000700000000000000" pitchFamily="2" charset="-78"/>
                </a:endParaRPr>
              </a:p>
            </p:txBody>
          </p:sp>
        </p:grpSp>
        <p:sp>
          <p:nvSpPr>
            <p:cNvPr id="93" name="Oval 7">
              <a:extLst>
                <a:ext uri="{FF2B5EF4-FFF2-40B4-BE49-F238E27FC236}">
                  <a16:creationId xmlns:a16="http://schemas.microsoft.com/office/drawing/2014/main" id="{84F5D675-0A4E-4947-8A83-15C94A34A2BA}"/>
                </a:ext>
              </a:extLst>
            </p:cNvPr>
            <p:cNvSpPr/>
            <p:nvPr/>
          </p:nvSpPr>
          <p:spPr>
            <a:xfrm>
              <a:off x="6914024" y="3274606"/>
              <a:ext cx="2106303" cy="2106303"/>
            </a:xfrm>
            <a:prstGeom prst="ellipse">
              <a:avLst/>
            </a:prstGeom>
            <a:solidFill>
              <a:schemeClr val="bg1"/>
            </a:solidFill>
            <a:ln w="38100">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a:cs typeface="B Nazanin" panose="00000700000000000000" pitchFamily="2" charset="-78"/>
              </a:endParaRPr>
            </a:p>
          </p:txBody>
        </p:sp>
        <p:sp>
          <p:nvSpPr>
            <p:cNvPr id="94" name="Oval 7">
              <a:extLst>
                <a:ext uri="{FF2B5EF4-FFF2-40B4-BE49-F238E27FC236}">
                  <a16:creationId xmlns:a16="http://schemas.microsoft.com/office/drawing/2014/main" id="{E1FF831C-E182-45D1-AE77-1F31D7825C77}"/>
                </a:ext>
              </a:extLst>
            </p:cNvPr>
            <p:cNvSpPr/>
            <p:nvPr/>
          </p:nvSpPr>
          <p:spPr>
            <a:xfrm>
              <a:off x="7191602" y="3552184"/>
              <a:ext cx="1551147" cy="1551147"/>
            </a:xfrm>
            <a:prstGeom prst="ellipse">
              <a:avLst/>
            </a:prstGeom>
            <a:solidFill>
              <a:schemeClr val="bg1"/>
            </a:solidFill>
            <a:ln w="38100">
              <a:noFill/>
            </a:ln>
            <a:effectLst>
              <a:innerShdw blurRad="254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a:cs typeface="B Nazanin" panose="00000700000000000000" pitchFamily="2" charset="-78"/>
              </a:endParaRPr>
            </a:p>
          </p:txBody>
        </p:sp>
        <p:sp>
          <p:nvSpPr>
            <p:cNvPr id="95" name="TextBox 94">
              <a:extLst>
                <a:ext uri="{FF2B5EF4-FFF2-40B4-BE49-F238E27FC236}">
                  <a16:creationId xmlns:a16="http://schemas.microsoft.com/office/drawing/2014/main" id="{EA22A1DE-ACAE-4AEA-AFB8-6DA37CC5C27C}"/>
                </a:ext>
              </a:extLst>
            </p:cNvPr>
            <p:cNvSpPr txBox="1"/>
            <p:nvPr/>
          </p:nvSpPr>
          <p:spPr>
            <a:xfrm>
              <a:off x="7137186" y="3912259"/>
              <a:ext cx="1659978" cy="946006"/>
            </a:xfrm>
            <a:prstGeom prst="rect">
              <a:avLst/>
            </a:prstGeom>
            <a:noFill/>
          </p:spPr>
          <p:txBody>
            <a:bodyPr wrap="square" rtlCol="0">
              <a:spAutoFit/>
            </a:bodyPr>
            <a:lstStyle/>
            <a:p>
              <a:pPr algn="ctr" rtl="1"/>
              <a:r>
                <a:rPr lang="en-US" altLang="ko-KR" sz="1600" b="1" dirty="0">
                  <a:solidFill>
                    <a:schemeClr val="tx1">
                      <a:lumMod val="75000"/>
                      <a:lumOff val="25000"/>
                    </a:schemeClr>
                  </a:solidFill>
                  <a:cs typeface="B Nazanin" panose="00000700000000000000" pitchFamily="2" charset="-78"/>
                </a:rPr>
                <a:t>FAST</a:t>
              </a:r>
            </a:p>
            <a:p>
              <a:pPr algn="ctr" rtl="1"/>
              <a:r>
                <a:rPr lang="en-US" altLang="ko-KR" sz="1600" b="1" dirty="0">
                  <a:solidFill>
                    <a:schemeClr val="tx1">
                      <a:lumMod val="75000"/>
                      <a:lumOff val="25000"/>
                    </a:schemeClr>
                  </a:solidFill>
                  <a:cs typeface="B Nazanin" panose="00000700000000000000" pitchFamily="2" charset="-78"/>
                </a:rPr>
                <a:t>FOOD</a:t>
              </a:r>
              <a:endParaRPr lang="ko-KR" altLang="en-US" sz="1600" b="1" dirty="0">
                <a:solidFill>
                  <a:schemeClr val="tx1">
                    <a:lumMod val="75000"/>
                    <a:lumOff val="25000"/>
                  </a:schemeClr>
                </a:solidFill>
                <a:cs typeface="B Nazanin" panose="00000700000000000000" pitchFamily="2" charset="-78"/>
              </a:endParaRPr>
            </a:p>
          </p:txBody>
        </p:sp>
      </p:grpSp>
      <p:sp>
        <p:nvSpPr>
          <p:cNvPr id="96" name="Freeform 18">
            <a:extLst>
              <a:ext uri="{FF2B5EF4-FFF2-40B4-BE49-F238E27FC236}">
                <a16:creationId xmlns:a16="http://schemas.microsoft.com/office/drawing/2014/main" id="{D37832B7-61C0-4215-A637-62B8B57BE610}"/>
              </a:ext>
            </a:extLst>
          </p:cNvPr>
          <p:cNvSpPr>
            <a:spLocks/>
          </p:cNvSpPr>
          <p:nvPr/>
        </p:nvSpPr>
        <p:spPr bwMode="auto">
          <a:xfrm>
            <a:off x="10319752" y="2295337"/>
            <a:ext cx="1157996" cy="4268110"/>
          </a:xfrm>
          <a:custGeom>
            <a:avLst/>
            <a:gdLst>
              <a:gd name="T0" fmla="*/ 564 w 862"/>
              <a:gd name="T1" fmla="*/ 78 h 2998"/>
              <a:gd name="T2" fmla="*/ 579 w 862"/>
              <a:gd name="T3" fmla="*/ 156 h 2998"/>
              <a:gd name="T4" fmla="*/ 570 w 862"/>
              <a:gd name="T5" fmla="*/ 282 h 2998"/>
              <a:gd name="T6" fmla="*/ 531 w 862"/>
              <a:gd name="T7" fmla="*/ 420 h 2998"/>
              <a:gd name="T8" fmla="*/ 675 w 862"/>
              <a:gd name="T9" fmla="*/ 489 h 2998"/>
              <a:gd name="T10" fmla="*/ 819 w 862"/>
              <a:gd name="T11" fmla="*/ 589 h 2998"/>
              <a:gd name="T12" fmla="*/ 851 w 862"/>
              <a:gd name="T13" fmla="*/ 876 h 2998"/>
              <a:gd name="T14" fmla="*/ 846 w 862"/>
              <a:gd name="T15" fmla="*/ 1427 h 2998"/>
              <a:gd name="T16" fmla="*/ 817 w 862"/>
              <a:gd name="T17" fmla="*/ 1724 h 2998"/>
              <a:gd name="T18" fmla="*/ 739 w 862"/>
              <a:gd name="T19" fmla="*/ 1745 h 2998"/>
              <a:gd name="T20" fmla="*/ 753 w 862"/>
              <a:gd name="T21" fmla="*/ 1714 h 2998"/>
              <a:gd name="T22" fmla="*/ 750 w 862"/>
              <a:gd name="T23" fmla="*/ 1698 h 2998"/>
              <a:gd name="T24" fmla="*/ 790 w 862"/>
              <a:gd name="T25" fmla="*/ 1658 h 2998"/>
              <a:gd name="T26" fmla="*/ 788 w 862"/>
              <a:gd name="T27" fmla="*/ 1607 h 2998"/>
              <a:gd name="T28" fmla="*/ 742 w 862"/>
              <a:gd name="T29" fmla="*/ 1660 h 2998"/>
              <a:gd name="T30" fmla="*/ 751 w 862"/>
              <a:gd name="T31" fmla="*/ 1380 h 2998"/>
              <a:gd name="T32" fmla="*/ 702 w 862"/>
              <a:gd name="T33" fmla="*/ 1000 h 2998"/>
              <a:gd name="T34" fmla="*/ 684 w 862"/>
              <a:gd name="T35" fmla="*/ 831 h 2998"/>
              <a:gd name="T36" fmla="*/ 642 w 862"/>
              <a:gd name="T37" fmla="*/ 1014 h 2998"/>
              <a:gd name="T38" fmla="*/ 730 w 862"/>
              <a:gd name="T39" fmla="*/ 1656 h 2998"/>
              <a:gd name="T40" fmla="*/ 708 w 862"/>
              <a:gd name="T41" fmla="*/ 1924 h 2998"/>
              <a:gd name="T42" fmla="*/ 753 w 862"/>
              <a:gd name="T43" fmla="*/ 2256 h 2998"/>
              <a:gd name="T44" fmla="*/ 671 w 862"/>
              <a:gd name="T45" fmla="*/ 2687 h 2998"/>
              <a:gd name="T46" fmla="*/ 722 w 862"/>
              <a:gd name="T47" fmla="*/ 2894 h 2998"/>
              <a:gd name="T48" fmla="*/ 568 w 862"/>
              <a:gd name="T49" fmla="*/ 2989 h 2998"/>
              <a:gd name="T50" fmla="*/ 551 w 862"/>
              <a:gd name="T51" fmla="*/ 2773 h 2998"/>
              <a:gd name="T52" fmla="*/ 570 w 862"/>
              <a:gd name="T53" fmla="*/ 2627 h 2998"/>
              <a:gd name="T54" fmla="*/ 539 w 862"/>
              <a:gd name="T55" fmla="*/ 2349 h 2998"/>
              <a:gd name="T56" fmla="*/ 515 w 862"/>
              <a:gd name="T57" fmla="*/ 1994 h 2998"/>
              <a:gd name="T58" fmla="*/ 422 w 862"/>
              <a:gd name="T59" fmla="*/ 1576 h 2998"/>
              <a:gd name="T60" fmla="*/ 386 w 862"/>
              <a:gd name="T61" fmla="*/ 1833 h 2998"/>
              <a:gd name="T62" fmla="*/ 319 w 862"/>
              <a:gd name="T63" fmla="*/ 2120 h 2998"/>
              <a:gd name="T64" fmla="*/ 311 w 862"/>
              <a:gd name="T65" fmla="*/ 2525 h 2998"/>
              <a:gd name="T66" fmla="*/ 339 w 862"/>
              <a:gd name="T67" fmla="*/ 2773 h 2998"/>
              <a:gd name="T68" fmla="*/ 331 w 862"/>
              <a:gd name="T69" fmla="*/ 2984 h 2998"/>
              <a:gd name="T70" fmla="*/ 210 w 862"/>
              <a:gd name="T71" fmla="*/ 2989 h 2998"/>
              <a:gd name="T72" fmla="*/ 195 w 862"/>
              <a:gd name="T73" fmla="*/ 2838 h 2998"/>
              <a:gd name="T74" fmla="*/ 191 w 862"/>
              <a:gd name="T75" fmla="*/ 2504 h 2998"/>
              <a:gd name="T76" fmla="*/ 130 w 862"/>
              <a:gd name="T77" fmla="*/ 2254 h 2998"/>
              <a:gd name="T78" fmla="*/ 171 w 862"/>
              <a:gd name="T79" fmla="*/ 1971 h 2998"/>
              <a:gd name="T80" fmla="*/ 148 w 862"/>
              <a:gd name="T81" fmla="*/ 1718 h 2998"/>
              <a:gd name="T82" fmla="*/ 204 w 862"/>
              <a:gd name="T83" fmla="*/ 1189 h 2998"/>
              <a:gd name="T84" fmla="*/ 195 w 862"/>
              <a:gd name="T85" fmla="*/ 809 h 2998"/>
              <a:gd name="T86" fmla="*/ 168 w 862"/>
              <a:gd name="T87" fmla="*/ 962 h 2998"/>
              <a:gd name="T88" fmla="*/ 144 w 862"/>
              <a:gd name="T89" fmla="*/ 1229 h 2998"/>
              <a:gd name="T90" fmla="*/ 110 w 862"/>
              <a:gd name="T91" fmla="*/ 1402 h 2998"/>
              <a:gd name="T92" fmla="*/ 122 w 862"/>
              <a:gd name="T93" fmla="*/ 1656 h 2998"/>
              <a:gd name="T94" fmla="*/ 82 w 862"/>
              <a:gd name="T95" fmla="*/ 1656 h 2998"/>
              <a:gd name="T96" fmla="*/ 110 w 862"/>
              <a:gd name="T97" fmla="*/ 1704 h 2998"/>
              <a:gd name="T98" fmla="*/ 124 w 862"/>
              <a:gd name="T99" fmla="*/ 1729 h 2998"/>
              <a:gd name="T100" fmla="*/ 95 w 862"/>
              <a:gd name="T101" fmla="*/ 1751 h 2998"/>
              <a:gd name="T102" fmla="*/ 2 w 862"/>
              <a:gd name="T103" fmla="*/ 1640 h 2998"/>
              <a:gd name="T104" fmla="*/ 2 w 862"/>
              <a:gd name="T105" fmla="*/ 1140 h 2998"/>
              <a:gd name="T106" fmla="*/ 11 w 862"/>
              <a:gd name="T107" fmla="*/ 933 h 2998"/>
              <a:gd name="T108" fmla="*/ 22 w 862"/>
              <a:gd name="T109" fmla="*/ 693 h 2998"/>
              <a:gd name="T110" fmla="*/ 99 w 862"/>
              <a:gd name="T111" fmla="*/ 524 h 2998"/>
              <a:gd name="T112" fmla="*/ 288 w 862"/>
              <a:gd name="T113" fmla="*/ 453 h 2998"/>
              <a:gd name="T114" fmla="*/ 339 w 862"/>
              <a:gd name="T115" fmla="*/ 311 h 2998"/>
              <a:gd name="T116" fmla="*/ 299 w 862"/>
              <a:gd name="T117" fmla="*/ 224 h 2998"/>
              <a:gd name="T118" fmla="*/ 313 w 862"/>
              <a:gd name="T119" fmla="*/ 104 h 29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62" h="2998">
                <a:moveTo>
                  <a:pt x="439" y="0"/>
                </a:moveTo>
                <a:lnTo>
                  <a:pt x="522" y="27"/>
                </a:lnTo>
                <a:lnTo>
                  <a:pt x="551" y="73"/>
                </a:lnTo>
                <a:lnTo>
                  <a:pt x="555" y="76"/>
                </a:lnTo>
                <a:lnTo>
                  <a:pt x="560" y="78"/>
                </a:lnTo>
                <a:lnTo>
                  <a:pt x="564" y="78"/>
                </a:lnTo>
                <a:lnTo>
                  <a:pt x="568" y="80"/>
                </a:lnTo>
                <a:lnTo>
                  <a:pt x="570" y="80"/>
                </a:lnTo>
                <a:lnTo>
                  <a:pt x="573" y="84"/>
                </a:lnTo>
                <a:lnTo>
                  <a:pt x="575" y="87"/>
                </a:lnTo>
                <a:lnTo>
                  <a:pt x="579" y="93"/>
                </a:lnTo>
                <a:lnTo>
                  <a:pt x="579" y="156"/>
                </a:lnTo>
                <a:lnTo>
                  <a:pt x="580" y="180"/>
                </a:lnTo>
                <a:lnTo>
                  <a:pt x="584" y="202"/>
                </a:lnTo>
                <a:lnTo>
                  <a:pt x="588" y="222"/>
                </a:lnTo>
                <a:lnTo>
                  <a:pt x="588" y="240"/>
                </a:lnTo>
                <a:lnTo>
                  <a:pt x="580" y="262"/>
                </a:lnTo>
                <a:lnTo>
                  <a:pt x="570" y="282"/>
                </a:lnTo>
                <a:lnTo>
                  <a:pt x="557" y="302"/>
                </a:lnTo>
                <a:lnTo>
                  <a:pt x="544" y="324"/>
                </a:lnTo>
                <a:lnTo>
                  <a:pt x="533" y="344"/>
                </a:lnTo>
                <a:lnTo>
                  <a:pt x="526" y="367"/>
                </a:lnTo>
                <a:lnTo>
                  <a:pt x="524" y="393"/>
                </a:lnTo>
                <a:lnTo>
                  <a:pt x="531" y="420"/>
                </a:lnTo>
                <a:lnTo>
                  <a:pt x="544" y="438"/>
                </a:lnTo>
                <a:lnTo>
                  <a:pt x="562" y="453"/>
                </a:lnTo>
                <a:lnTo>
                  <a:pt x="586" y="464"/>
                </a:lnTo>
                <a:lnTo>
                  <a:pt x="613" y="473"/>
                </a:lnTo>
                <a:lnTo>
                  <a:pt x="644" y="482"/>
                </a:lnTo>
                <a:lnTo>
                  <a:pt x="675" y="489"/>
                </a:lnTo>
                <a:lnTo>
                  <a:pt x="706" y="498"/>
                </a:lnTo>
                <a:lnTo>
                  <a:pt x="737" y="507"/>
                </a:lnTo>
                <a:lnTo>
                  <a:pt x="762" y="520"/>
                </a:lnTo>
                <a:lnTo>
                  <a:pt x="786" y="536"/>
                </a:lnTo>
                <a:lnTo>
                  <a:pt x="802" y="556"/>
                </a:lnTo>
                <a:lnTo>
                  <a:pt x="819" y="589"/>
                </a:lnTo>
                <a:lnTo>
                  <a:pt x="831" y="629"/>
                </a:lnTo>
                <a:lnTo>
                  <a:pt x="840" y="674"/>
                </a:lnTo>
                <a:lnTo>
                  <a:pt x="846" y="722"/>
                </a:lnTo>
                <a:lnTo>
                  <a:pt x="850" y="774"/>
                </a:lnTo>
                <a:lnTo>
                  <a:pt x="851" y="825"/>
                </a:lnTo>
                <a:lnTo>
                  <a:pt x="851" y="876"/>
                </a:lnTo>
                <a:lnTo>
                  <a:pt x="851" y="925"/>
                </a:lnTo>
                <a:lnTo>
                  <a:pt x="851" y="973"/>
                </a:lnTo>
                <a:lnTo>
                  <a:pt x="862" y="1127"/>
                </a:lnTo>
                <a:lnTo>
                  <a:pt x="850" y="1227"/>
                </a:lnTo>
                <a:lnTo>
                  <a:pt x="844" y="1329"/>
                </a:lnTo>
                <a:lnTo>
                  <a:pt x="846" y="1427"/>
                </a:lnTo>
                <a:lnTo>
                  <a:pt x="853" y="1524"/>
                </a:lnTo>
                <a:lnTo>
                  <a:pt x="862" y="1616"/>
                </a:lnTo>
                <a:lnTo>
                  <a:pt x="862" y="1649"/>
                </a:lnTo>
                <a:lnTo>
                  <a:pt x="853" y="1676"/>
                </a:lnTo>
                <a:lnTo>
                  <a:pt x="839" y="1702"/>
                </a:lnTo>
                <a:lnTo>
                  <a:pt x="817" y="1724"/>
                </a:lnTo>
                <a:lnTo>
                  <a:pt x="793" y="1742"/>
                </a:lnTo>
                <a:lnTo>
                  <a:pt x="768" y="1754"/>
                </a:lnTo>
                <a:lnTo>
                  <a:pt x="742" y="1764"/>
                </a:lnTo>
                <a:lnTo>
                  <a:pt x="742" y="1756"/>
                </a:lnTo>
                <a:lnTo>
                  <a:pt x="740" y="1751"/>
                </a:lnTo>
                <a:lnTo>
                  <a:pt x="739" y="1745"/>
                </a:lnTo>
                <a:lnTo>
                  <a:pt x="739" y="1742"/>
                </a:lnTo>
                <a:lnTo>
                  <a:pt x="739" y="1736"/>
                </a:lnTo>
                <a:lnTo>
                  <a:pt x="739" y="1729"/>
                </a:lnTo>
                <a:lnTo>
                  <a:pt x="744" y="1724"/>
                </a:lnTo>
                <a:lnTo>
                  <a:pt x="750" y="1720"/>
                </a:lnTo>
                <a:lnTo>
                  <a:pt x="753" y="1714"/>
                </a:lnTo>
                <a:lnTo>
                  <a:pt x="757" y="1707"/>
                </a:lnTo>
                <a:lnTo>
                  <a:pt x="759" y="1700"/>
                </a:lnTo>
                <a:lnTo>
                  <a:pt x="755" y="1698"/>
                </a:lnTo>
                <a:lnTo>
                  <a:pt x="751" y="1698"/>
                </a:lnTo>
                <a:lnTo>
                  <a:pt x="750" y="1698"/>
                </a:lnTo>
                <a:lnTo>
                  <a:pt x="750" y="1698"/>
                </a:lnTo>
                <a:lnTo>
                  <a:pt x="750" y="1696"/>
                </a:lnTo>
                <a:lnTo>
                  <a:pt x="750" y="1694"/>
                </a:lnTo>
                <a:lnTo>
                  <a:pt x="748" y="1693"/>
                </a:lnTo>
                <a:lnTo>
                  <a:pt x="748" y="1687"/>
                </a:lnTo>
                <a:lnTo>
                  <a:pt x="770" y="1674"/>
                </a:lnTo>
                <a:lnTo>
                  <a:pt x="790" y="1658"/>
                </a:lnTo>
                <a:lnTo>
                  <a:pt x="808" y="1640"/>
                </a:lnTo>
                <a:lnTo>
                  <a:pt x="806" y="1631"/>
                </a:lnTo>
                <a:lnTo>
                  <a:pt x="804" y="1624"/>
                </a:lnTo>
                <a:lnTo>
                  <a:pt x="802" y="1618"/>
                </a:lnTo>
                <a:lnTo>
                  <a:pt x="799" y="1613"/>
                </a:lnTo>
                <a:lnTo>
                  <a:pt x="788" y="1607"/>
                </a:lnTo>
                <a:lnTo>
                  <a:pt x="779" y="1613"/>
                </a:lnTo>
                <a:lnTo>
                  <a:pt x="775" y="1625"/>
                </a:lnTo>
                <a:lnTo>
                  <a:pt x="771" y="1638"/>
                </a:lnTo>
                <a:lnTo>
                  <a:pt x="766" y="1647"/>
                </a:lnTo>
                <a:lnTo>
                  <a:pt x="757" y="1656"/>
                </a:lnTo>
                <a:lnTo>
                  <a:pt x="742" y="1660"/>
                </a:lnTo>
                <a:lnTo>
                  <a:pt x="735" y="1547"/>
                </a:lnTo>
                <a:lnTo>
                  <a:pt x="768" y="1493"/>
                </a:lnTo>
                <a:lnTo>
                  <a:pt x="768" y="1469"/>
                </a:lnTo>
                <a:lnTo>
                  <a:pt x="766" y="1442"/>
                </a:lnTo>
                <a:lnTo>
                  <a:pt x="759" y="1413"/>
                </a:lnTo>
                <a:lnTo>
                  <a:pt x="751" y="1380"/>
                </a:lnTo>
                <a:lnTo>
                  <a:pt x="742" y="1349"/>
                </a:lnTo>
                <a:lnTo>
                  <a:pt x="733" y="1318"/>
                </a:lnTo>
                <a:lnTo>
                  <a:pt x="724" y="1291"/>
                </a:lnTo>
                <a:lnTo>
                  <a:pt x="719" y="1267"/>
                </a:lnTo>
                <a:lnTo>
                  <a:pt x="722" y="1056"/>
                </a:lnTo>
                <a:lnTo>
                  <a:pt x="702" y="1000"/>
                </a:lnTo>
                <a:lnTo>
                  <a:pt x="699" y="974"/>
                </a:lnTo>
                <a:lnTo>
                  <a:pt x="697" y="945"/>
                </a:lnTo>
                <a:lnTo>
                  <a:pt x="695" y="914"/>
                </a:lnTo>
                <a:lnTo>
                  <a:pt x="695" y="884"/>
                </a:lnTo>
                <a:lnTo>
                  <a:pt x="691" y="854"/>
                </a:lnTo>
                <a:lnTo>
                  <a:pt x="684" y="831"/>
                </a:lnTo>
                <a:lnTo>
                  <a:pt x="671" y="813"/>
                </a:lnTo>
                <a:lnTo>
                  <a:pt x="668" y="809"/>
                </a:lnTo>
                <a:lnTo>
                  <a:pt x="668" y="889"/>
                </a:lnTo>
                <a:lnTo>
                  <a:pt x="653" y="927"/>
                </a:lnTo>
                <a:lnTo>
                  <a:pt x="644" y="969"/>
                </a:lnTo>
                <a:lnTo>
                  <a:pt x="642" y="1014"/>
                </a:lnTo>
                <a:lnTo>
                  <a:pt x="642" y="1060"/>
                </a:lnTo>
                <a:lnTo>
                  <a:pt x="648" y="1105"/>
                </a:lnTo>
                <a:lnTo>
                  <a:pt x="655" y="1149"/>
                </a:lnTo>
                <a:lnTo>
                  <a:pt x="662" y="1187"/>
                </a:lnTo>
                <a:lnTo>
                  <a:pt x="728" y="1620"/>
                </a:lnTo>
                <a:lnTo>
                  <a:pt x="730" y="1656"/>
                </a:lnTo>
                <a:lnTo>
                  <a:pt x="728" y="1698"/>
                </a:lnTo>
                <a:lnTo>
                  <a:pt x="722" y="1744"/>
                </a:lnTo>
                <a:lnTo>
                  <a:pt x="717" y="1789"/>
                </a:lnTo>
                <a:lnTo>
                  <a:pt x="710" y="1836"/>
                </a:lnTo>
                <a:lnTo>
                  <a:pt x="708" y="1882"/>
                </a:lnTo>
                <a:lnTo>
                  <a:pt x="708" y="1924"/>
                </a:lnTo>
                <a:lnTo>
                  <a:pt x="713" y="1974"/>
                </a:lnTo>
                <a:lnTo>
                  <a:pt x="722" y="2027"/>
                </a:lnTo>
                <a:lnTo>
                  <a:pt x="733" y="2082"/>
                </a:lnTo>
                <a:lnTo>
                  <a:pt x="744" y="2140"/>
                </a:lnTo>
                <a:lnTo>
                  <a:pt x="751" y="2198"/>
                </a:lnTo>
                <a:lnTo>
                  <a:pt x="753" y="2256"/>
                </a:lnTo>
                <a:lnTo>
                  <a:pt x="748" y="2313"/>
                </a:lnTo>
                <a:lnTo>
                  <a:pt x="731" y="2387"/>
                </a:lnTo>
                <a:lnTo>
                  <a:pt x="715" y="2458"/>
                </a:lnTo>
                <a:lnTo>
                  <a:pt x="699" y="2531"/>
                </a:lnTo>
                <a:lnTo>
                  <a:pt x="684" y="2607"/>
                </a:lnTo>
                <a:lnTo>
                  <a:pt x="671" y="2687"/>
                </a:lnTo>
                <a:lnTo>
                  <a:pt x="670" y="2727"/>
                </a:lnTo>
                <a:lnTo>
                  <a:pt x="675" y="2762"/>
                </a:lnTo>
                <a:lnTo>
                  <a:pt x="684" y="2796"/>
                </a:lnTo>
                <a:lnTo>
                  <a:pt x="697" y="2829"/>
                </a:lnTo>
                <a:lnTo>
                  <a:pt x="710" y="2862"/>
                </a:lnTo>
                <a:lnTo>
                  <a:pt x="722" y="2894"/>
                </a:lnTo>
                <a:lnTo>
                  <a:pt x="731" y="2927"/>
                </a:lnTo>
                <a:lnTo>
                  <a:pt x="735" y="2964"/>
                </a:lnTo>
                <a:lnTo>
                  <a:pt x="699" y="2980"/>
                </a:lnTo>
                <a:lnTo>
                  <a:pt x="659" y="2989"/>
                </a:lnTo>
                <a:lnTo>
                  <a:pt x="615" y="2991"/>
                </a:lnTo>
                <a:lnTo>
                  <a:pt x="568" y="2989"/>
                </a:lnTo>
                <a:lnTo>
                  <a:pt x="559" y="2962"/>
                </a:lnTo>
                <a:lnTo>
                  <a:pt x="551" y="2929"/>
                </a:lnTo>
                <a:lnTo>
                  <a:pt x="548" y="2894"/>
                </a:lnTo>
                <a:lnTo>
                  <a:pt x="551" y="2856"/>
                </a:lnTo>
                <a:lnTo>
                  <a:pt x="555" y="2784"/>
                </a:lnTo>
                <a:lnTo>
                  <a:pt x="551" y="2773"/>
                </a:lnTo>
                <a:lnTo>
                  <a:pt x="546" y="2760"/>
                </a:lnTo>
                <a:lnTo>
                  <a:pt x="542" y="2745"/>
                </a:lnTo>
                <a:lnTo>
                  <a:pt x="542" y="2727"/>
                </a:lnTo>
                <a:lnTo>
                  <a:pt x="551" y="2696"/>
                </a:lnTo>
                <a:lnTo>
                  <a:pt x="560" y="2664"/>
                </a:lnTo>
                <a:lnTo>
                  <a:pt x="570" y="2627"/>
                </a:lnTo>
                <a:lnTo>
                  <a:pt x="575" y="2589"/>
                </a:lnTo>
                <a:lnTo>
                  <a:pt x="577" y="2545"/>
                </a:lnTo>
                <a:lnTo>
                  <a:pt x="571" y="2500"/>
                </a:lnTo>
                <a:lnTo>
                  <a:pt x="560" y="2453"/>
                </a:lnTo>
                <a:lnTo>
                  <a:pt x="550" y="2402"/>
                </a:lnTo>
                <a:lnTo>
                  <a:pt x="539" y="2349"/>
                </a:lnTo>
                <a:lnTo>
                  <a:pt x="535" y="2294"/>
                </a:lnTo>
                <a:lnTo>
                  <a:pt x="539" y="2240"/>
                </a:lnTo>
                <a:lnTo>
                  <a:pt x="559" y="2116"/>
                </a:lnTo>
                <a:lnTo>
                  <a:pt x="548" y="2076"/>
                </a:lnTo>
                <a:lnTo>
                  <a:pt x="531" y="2036"/>
                </a:lnTo>
                <a:lnTo>
                  <a:pt x="515" y="1994"/>
                </a:lnTo>
                <a:lnTo>
                  <a:pt x="502" y="1953"/>
                </a:lnTo>
                <a:lnTo>
                  <a:pt x="491" y="1784"/>
                </a:lnTo>
                <a:lnTo>
                  <a:pt x="439" y="1540"/>
                </a:lnTo>
                <a:lnTo>
                  <a:pt x="431" y="1540"/>
                </a:lnTo>
                <a:lnTo>
                  <a:pt x="426" y="1556"/>
                </a:lnTo>
                <a:lnTo>
                  <a:pt x="422" y="1576"/>
                </a:lnTo>
                <a:lnTo>
                  <a:pt x="422" y="1600"/>
                </a:lnTo>
                <a:lnTo>
                  <a:pt x="406" y="1642"/>
                </a:lnTo>
                <a:lnTo>
                  <a:pt x="397" y="1685"/>
                </a:lnTo>
                <a:lnTo>
                  <a:pt x="391" y="1733"/>
                </a:lnTo>
                <a:lnTo>
                  <a:pt x="390" y="1782"/>
                </a:lnTo>
                <a:lnTo>
                  <a:pt x="386" y="1833"/>
                </a:lnTo>
                <a:lnTo>
                  <a:pt x="382" y="1885"/>
                </a:lnTo>
                <a:lnTo>
                  <a:pt x="375" y="1936"/>
                </a:lnTo>
                <a:lnTo>
                  <a:pt x="362" y="1985"/>
                </a:lnTo>
                <a:lnTo>
                  <a:pt x="346" y="2031"/>
                </a:lnTo>
                <a:lnTo>
                  <a:pt x="330" y="2076"/>
                </a:lnTo>
                <a:lnTo>
                  <a:pt x="319" y="2120"/>
                </a:lnTo>
                <a:lnTo>
                  <a:pt x="339" y="2209"/>
                </a:lnTo>
                <a:lnTo>
                  <a:pt x="339" y="2364"/>
                </a:lnTo>
                <a:lnTo>
                  <a:pt x="331" y="2400"/>
                </a:lnTo>
                <a:lnTo>
                  <a:pt x="322" y="2438"/>
                </a:lnTo>
                <a:lnTo>
                  <a:pt x="315" y="2482"/>
                </a:lnTo>
                <a:lnTo>
                  <a:pt x="311" y="2525"/>
                </a:lnTo>
                <a:lnTo>
                  <a:pt x="315" y="2569"/>
                </a:lnTo>
                <a:lnTo>
                  <a:pt x="319" y="2664"/>
                </a:lnTo>
                <a:lnTo>
                  <a:pt x="348" y="2727"/>
                </a:lnTo>
                <a:lnTo>
                  <a:pt x="348" y="2744"/>
                </a:lnTo>
                <a:lnTo>
                  <a:pt x="344" y="2758"/>
                </a:lnTo>
                <a:lnTo>
                  <a:pt x="339" y="2773"/>
                </a:lnTo>
                <a:lnTo>
                  <a:pt x="335" y="2784"/>
                </a:lnTo>
                <a:lnTo>
                  <a:pt x="331" y="2822"/>
                </a:lnTo>
                <a:lnTo>
                  <a:pt x="333" y="2862"/>
                </a:lnTo>
                <a:lnTo>
                  <a:pt x="335" y="2902"/>
                </a:lnTo>
                <a:lnTo>
                  <a:pt x="337" y="2944"/>
                </a:lnTo>
                <a:lnTo>
                  <a:pt x="331" y="2984"/>
                </a:lnTo>
                <a:lnTo>
                  <a:pt x="322" y="2984"/>
                </a:lnTo>
                <a:lnTo>
                  <a:pt x="304" y="2993"/>
                </a:lnTo>
                <a:lnTo>
                  <a:pt x="280" y="2998"/>
                </a:lnTo>
                <a:lnTo>
                  <a:pt x="257" y="2998"/>
                </a:lnTo>
                <a:lnTo>
                  <a:pt x="233" y="2996"/>
                </a:lnTo>
                <a:lnTo>
                  <a:pt x="210" y="2989"/>
                </a:lnTo>
                <a:lnTo>
                  <a:pt x="190" y="2980"/>
                </a:lnTo>
                <a:lnTo>
                  <a:pt x="173" y="2965"/>
                </a:lnTo>
                <a:lnTo>
                  <a:pt x="162" y="2949"/>
                </a:lnTo>
                <a:lnTo>
                  <a:pt x="159" y="2929"/>
                </a:lnTo>
                <a:lnTo>
                  <a:pt x="179" y="2885"/>
                </a:lnTo>
                <a:lnTo>
                  <a:pt x="195" y="2838"/>
                </a:lnTo>
                <a:lnTo>
                  <a:pt x="206" y="2784"/>
                </a:lnTo>
                <a:lnTo>
                  <a:pt x="211" y="2727"/>
                </a:lnTo>
                <a:lnTo>
                  <a:pt x="213" y="2671"/>
                </a:lnTo>
                <a:lnTo>
                  <a:pt x="210" y="2613"/>
                </a:lnTo>
                <a:lnTo>
                  <a:pt x="202" y="2556"/>
                </a:lnTo>
                <a:lnTo>
                  <a:pt x="191" y="2504"/>
                </a:lnTo>
                <a:lnTo>
                  <a:pt x="179" y="2467"/>
                </a:lnTo>
                <a:lnTo>
                  <a:pt x="166" y="2431"/>
                </a:lnTo>
                <a:lnTo>
                  <a:pt x="153" y="2389"/>
                </a:lnTo>
                <a:lnTo>
                  <a:pt x="140" y="2347"/>
                </a:lnTo>
                <a:lnTo>
                  <a:pt x="133" y="2302"/>
                </a:lnTo>
                <a:lnTo>
                  <a:pt x="130" y="2254"/>
                </a:lnTo>
                <a:lnTo>
                  <a:pt x="135" y="2204"/>
                </a:lnTo>
                <a:lnTo>
                  <a:pt x="142" y="2165"/>
                </a:lnTo>
                <a:lnTo>
                  <a:pt x="151" y="2120"/>
                </a:lnTo>
                <a:lnTo>
                  <a:pt x="159" y="2071"/>
                </a:lnTo>
                <a:lnTo>
                  <a:pt x="166" y="2022"/>
                </a:lnTo>
                <a:lnTo>
                  <a:pt x="171" y="1971"/>
                </a:lnTo>
                <a:lnTo>
                  <a:pt x="171" y="1924"/>
                </a:lnTo>
                <a:lnTo>
                  <a:pt x="168" y="1880"/>
                </a:lnTo>
                <a:lnTo>
                  <a:pt x="162" y="1847"/>
                </a:lnTo>
                <a:lnTo>
                  <a:pt x="157" y="1809"/>
                </a:lnTo>
                <a:lnTo>
                  <a:pt x="151" y="1765"/>
                </a:lnTo>
                <a:lnTo>
                  <a:pt x="148" y="1718"/>
                </a:lnTo>
                <a:lnTo>
                  <a:pt x="144" y="1673"/>
                </a:lnTo>
                <a:lnTo>
                  <a:pt x="142" y="1629"/>
                </a:lnTo>
                <a:lnTo>
                  <a:pt x="144" y="1591"/>
                </a:lnTo>
                <a:lnTo>
                  <a:pt x="148" y="1560"/>
                </a:lnTo>
                <a:lnTo>
                  <a:pt x="195" y="1224"/>
                </a:lnTo>
                <a:lnTo>
                  <a:pt x="204" y="1189"/>
                </a:lnTo>
                <a:lnTo>
                  <a:pt x="213" y="1153"/>
                </a:lnTo>
                <a:lnTo>
                  <a:pt x="222" y="1113"/>
                </a:lnTo>
                <a:lnTo>
                  <a:pt x="226" y="1071"/>
                </a:lnTo>
                <a:lnTo>
                  <a:pt x="222" y="1029"/>
                </a:lnTo>
                <a:lnTo>
                  <a:pt x="199" y="904"/>
                </a:lnTo>
                <a:lnTo>
                  <a:pt x="195" y="809"/>
                </a:lnTo>
                <a:lnTo>
                  <a:pt x="191" y="813"/>
                </a:lnTo>
                <a:lnTo>
                  <a:pt x="180" y="836"/>
                </a:lnTo>
                <a:lnTo>
                  <a:pt x="175" y="865"/>
                </a:lnTo>
                <a:lnTo>
                  <a:pt x="171" y="896"/>
                </a:lnTo>
                <a:lnTo>
                  <a:pt x="171" y="929"/>
                </a:lnTo>
                <a:lnTo>
                  <a:pt x="168" y="962"/>
                </a:lnTo>
                <a:lnTo>
                  <a:pt x="162" y="993"/>
                </a:lnTo>
                <a:lnTo>
                  <a:pt x="139" y="1067"/>
                </a:lnTo>
                <a:lnTo>
                  <a:pt x="135" y="1107"/>
                </a:lnTo>
                <a:lnTo>
                  <a:pt x="135" y="1147"/>
                </a:lnTo>
                <a:lnTo>
                  <a:pt x="140" y="1189"/>
                </a:lnTo>
                <a:lnTo>
                  <a:pt x="144" y="1229"/>
                </a:lnTo>
                <a:lnTo>
                  <a:pt x="144" y="1269"/>
                </a:lnTo>
                <a:lnTo>
                  <a:pt x="139" y="1309"/>
                </a:lnTo>
                <a:lnTo>
                  <a:pt x="135" y="1325"/>
                </a:lnTo>
                <a:lnTo>
                  <a:pt x="128" y="1347"/>
                </a:lnTo>
                <a:lnTo>
                  <a:pt x="119" y="1373"/>
                </a:lnTo>
                <a:lnTo>
                  <a:pt x="110" y="1402"/>
                </a:lnTo>
                <a:lnTo>
                  <a:pt x="102" y="1429"/>
                </a:lnTo>
                <a:lnTo>
                  <a:pt x="99" y="1456"/>
                </a:lnTo>
                <a:lnTo>
                  <a:pt x="97" y="1480"/>
                </a:lnTo>
                <a:lnTo>
                  <a:pt x="99" y="1500"/>
                </a:lnTo>
                <a:lnTo>
                  <a:pt x="128" y="1544"/>
                </a:lnTo>
                <a:lnTo>
                  <a:pt x="122" y="1656"/>
                </a:lnTo>
                <a:lnTo>
                  <a:pt x="108" y="1660"/>
                </a:lnTo>
                <a:lnTo>
                  <a:pt x="99" y="1640"/>
                </a:lnTo>
                <a:lnTo>
                  <a:pt x="91" y="1616"/>
                </a:lnTo>
                <a:lnTo>
                  <a:pt x="68" y="1607"/>
                </a:lnTo>
                <a:lnTo>
                  <a:pt x="62" y="1636"/>
                </a:lnTo>
                <a:lnTo>
                  <a:pt x="82" y="1656"/>
                </a:lnTo>
                <a:lnTo>
                  <a:pt x="104" y="1678"/>
                </a:lnTo>
                <a:lnTo>
                  <a:pt x="119" y="1700"/>
                </a:lnTo>
                <a:lnTo>
                  <a:pt x="115" y="1702"/>
                </a:lnTo>
                <a:lnTo>
                  <a:pt x="111" y="1702"/>
                </a:lnTo>
                <a:lnTo>
                  <a:pt x="110" y="1702"/>
                </a:lnTo>
                <a:lnTo>
                  <a:pt x="110" y="1704"/>
                </a:lnTo>
                <a:lnTo>
                  <a:pt x="110" y="1704"/>
                </a:lnTo>
                <a:lnTo>
                  <a:pt x="110" y="1705"/>
                </a:lnTo>
                <a:lnTo>
                  <a:pt x="108" y="1707"/>
                </a:lnTo>
                <a:lnTo>
                  <a:pt x="108" y="1713"/>
                </a:lnTo>
                <a:lnTo>
                  <a:pt x="119" y="1718"/>
                </a:lnTo>
                <a:lnTo>
                  <a:pt x="124" y="1729"/>
                </a:lnTo>
                <a:lnTo>
                  <a:pt x="128" y="1744"/>
                </a:lnTo>
                <a:lnTo>
                  <a:pt x="124" y="1749"/>
                </a:lnTo>
                <a:lnTo>
                  <a:pt x="122" y="1754"/>
                </a:lnTo>
                <a:lnTo>
                  <a:pt x="119" y="1760"/>
                </a:lnTo>
                <a:lnTo>
                  <a:pt x="115" y="1764"/>
                </a:lnTo>
                <a:lnTo>
                  <a:pt x="95" y="1751"/>
                </a:lnTo>
                <a:lnTo>
                  <a:pt x="75" y="1740"/>
                </a:lnTo>
                <a:lnTo>
                  <a:pt x="57" y="1729"/>
                </a:lnTo>
                <a:lnTo>
                  <a:pt x="39" y="1714"/>
                </a:lnTo>
                <a:lnTo>
                  <a:pt x="24" y="1696"/>
                </a:lnTo>
                <a:lnTo>
                  <a:pt x="11" y="1673"/>
                </a:lnTo>
                <a:lnTo>
                  <a:pt x="2" y="1640"/>
                </a:lnTo>
                <a:lnTo>
                  <a:pt x="2" y="1607"/>
                </a:lnTo>
                <a:lnTo>
                  <a:pt x="6" y="1574"/>
                </a:lnTo>
                <a:lnTo>
                  <a:pt x="11" y="1540"/>
                </a:lnTo>
                <a:lnTo>
                  <a:pt x="17" y="1505"/>
                </a:lnTo>
                <a:lnTo>
                  <a:pt x="19" y="1473"/>
                </a:lnTo>
                <a:lnTo>
                  <a:pt x="2" y="1140"/>
                </a:lnTo>
                <a:lnTo>
                  <a:pt x="0" y="1105"/>
                </a:lnTo>
                <a:lnTo>
                  <a:pt x="2" y="1071"/>
                </a:lnTo>
                <a:lnTo>
                  <a:pt x="8" y="1038"/>
                </a:lnTo>
                <a:lnTo>
                  <a:pt x="13" y="1005"/>
                </a:lnTo>
                <a:lnTo>
                  <a:pt x="15" y="969"/>
                </a:lnTo>
                <a:lnTo>
                  <a:pt x="11" y="933"/>
                </a:lnTo>
                <a:lnTo>
                  <a:pt x="8" y="904"/>
                </a:lnTo>
                <a:lnTo>
                  <a:pt x="6" y="867"/>
                </a:lnTo>
                <a:lnTo>
                  <a:pt x="8" y="825"/>
                </a:lnTo>
                <a:lnTo>
                  <a:pt x="11" y="782"/>
                </a:lnTo>
                <a:lnTo>
                  <a:pt x="17" y="736"/>
                </a:lnTo>
                <a:lnTo>
                  <a:pt x="22" y="693"/>
                </a:lnTo>
                <a:lnTo>
                  <a:pt x="30" y="653"/>
                </a:lnTo>
                <a:lnTo>
                  <a:pt x="39" y="616"/>
                </a:lnTo>
                <a:lnTo>
                  <a:pt x="46" y="587"/>
                </a:lnTo>
                <a:lnTo>
                  <a:pt x="55" y="567"/>
                </a:lnTo>
                <a:lnTo>
                  <a:pt x="75" y="544"/>
                </a:lnTo>
                <a:lnTo>
                  <a:pt x="99" y="524"/>
                </a:lnTo>
                <a:lnTo>
                  <a:pt x="128" y="509"/>
                </a:lnTo>
                <a:lnTo>
                  <a:pt x="159" y="496"/>
                </a:lnTo>
                <a:lnTo>
                  <a:pt x="191" y="485"/>
                </a:lnTo>
                <a:lnTo>
                  <a:pt x="224" y="476"/>
                </a:lnTo>
                <a:lnTo>
                  <a:pt x="257" y="465"/>
                </a:lnTo>
                <a:lnTo>
                  <a:pt x="288" y="453"/>
                </a:lnTo>
                <a:lnTo>
                  <a:pt x="315" y="436"/>
                </a:lnTo>
                <a:lnTo>
                  <a:pt x="339" y="416"/>
                </a:lnTo>
                <a:lnTo>
                  <a:pt x="339" y="391"/>
                </a:lnTo>
                <a:lnTo>
                  <a:pt x="340" y="364"/>
                </a:lnTo>
                <a:lnTo>
                  <a:pt x="340" y="336"/>
                </a:lnTo>
                <a:lnTo>
                  <a:pt x="339" y="311"/>
                </a:lnTo>
                <a:lnTo>
                  <a:pt x="331" y="293"/>
                </a:lnTo>
                <a:lnTo>
                  <a:pt x="322" y="280"/>
                </a:lnTo>
                <a:lnTo>
                  <a:pt x="313" y="269"/>
                </a:lnTo>
                <a:lnTo>
                  <a:pt x="304" y="254"/>
                </a:lnTo>
                <a:lnTo>
                  <a:pt x="299" y="236"/>
                </a:lnTo>
                <a:lnTo>
                  <a:pt x="299" y="224"/>
                </a:lnTo>
                <a:lnTo>
                  <a:pt x="302" y="214"/>
                </a:lnTo>
                <a:lnTo>
                  <a:pt x="306" y="207"/>
                </a:lnTo>
                <a:lnTo>
                  <a:pt x="311" y="200"/>
                </a:lnTo>
                <a:lnTo>
                  <a:pt x="315" y="193"/>
                </a:lnTo>
                <a:lnTo>
                  <a:pt x="302" y="133"/>
                </a:lnTo>
                <a:lnTo>
                  <a:pt x="313" y="104"/>
                </a:lnTo>
                <a:lnTo>
                  <a:pt x="330" y="74"/>
                </a:lnTo>
                <a:lnTo>
                  <a:pt x="353" y="47"/>
                </a:lnTo>
                <a:lnTo>
                  <a:pt x="380" y="25"/>
                </a:lnTo>
                <a:lnTo>
                  <a:pt x="410" y="9"/>
                </a:lnTo>
                <a:lnTo>
                  <a:pt x="439" y="0"/>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pPr algn="r" rtl="1"/>
            <a:endParaRPr lang="ko-KR" altLang="en-US" dirty="0">
              <a:cs typeface="B Nazanin" panose="00000700000000000000" pitchFamily="2" charset="-78"/>
            </a:endParaRPr>
          </a:p>
        </p:txBody>
      </p:sp>
      <p:grpSp>
        <p:nvGrpSpPr>
          <p:cNvPr id="98" name="Group 4">
            <a:extLst>
              <a:ext uri="{FF2B5EF4-FFF2-40B4-BE49-F238E27FC236}">
                <a16:creationId xmlns:a16="http://schemas.microsoft.com/office/drawing/2014/main" id="{4B3B6148-380D-42CF-AFA9-4072A9F75632}"/>
              </a:ext>
            </a:extLst>
          </p:cNvPr>
          <p:cNvGrpSpPr/>
          <p:nvPr/>
        </p:nvGrpSpPr>
        <p:grpSpPr>
          <a:xfrm>
            <a:off x="7441054" y="3983730"/>
            <a:ext cx="945058" cy="2531935"/>
            <a:chOff x="2411760" y="1109886"/>
            <a:chExt cx="1752575" cy="4695378"/>
          </a:xfrm>
        </p:grpSpPr>
        <p:sp>
          <p:nvSpPr>
            <p:cNvPr id="99" name="Rectangle 70">
              <a:extLst>
                <a:ext uri="{FF2B5EF4-FFF2-40B4-BE49-F238E27FC236}">
                  <a16:creationId xmlns:a16="http://schemas.microsoft.com/office/drawing/2014/main" id="{18E1559C-4F55-4B8E-A636-B0C3DCF820EB}"/>
                </a:ext>
              </a:extLst>
            </p:cNvPr>
            <p:cNvSpPr/>
            <p:nvPr/>
          </p:nvSpPr>
          <p:spPr>
            <a:xfrm>
              <a:off x="2411760" y="1109886"/>
              <a:ext cx="936104" cy="936104"/>
            </a:xfrm>
            <a:prstGeom prst="rect">
              <a:avLst/>
            </a:prstGeom>
            <a:solidFill>
              <a:schemeClr val="accent5"/>
            </a:solidFill>
            <a:ln>
              <a:noFill/>
            </a:ln>
            <a:scene3d>
              <a:camera prst="obliqueBottomRight">
                <a:rot lat="21299999" lon="0" rev="0"/>
              </a:camera>
              <a:lightRig rig="balanced" dir="t"/>
            </a:scene3d>
            <a:sp3d extrusionH="527050" prstMaterial="matte">
              <a:extrusionClr>
                <a:schemeClr val="accent5"/>
              </a:extrusion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a:cs typeface="B Nazanin" panose="00000700000000000000" pitchFamily="2" charset="-78"/>
              </a:endParaRPr>
            </a:p>
          </p:txBody>
        </p:sp>
        <p:sp>
          <p:nvSpPr>
            <p:cNvPr id="100" name="Rectangle 69">
              <a:extLst>
                <a:ext uri="{FF2B5EF4-FFF2-40B4-BE49-F238E27FC236}">
                  <a16:creationId xmlns:a16="http://schemas.microsoft.com/office/drawing/2014/main" id="{3C4A24AD-6EB3-4B6E-9AD3-D9E643ADF902}"/>
                </a:ext>
              </a:extLst>
            </p:cNvPr>
            <p:cNvSpPr/>
            <p:nvPr/>
          </p:nvSpPr>
          <p:spPr>
            <a:xfrm>
              <a:off x="3228231" y="2036465"/>
              <a:ext cx="936104" cy="936104"/>
            </a:xfrm>
            <a:prstGeom prst="rect">
              <a:avLst/>
            </a:prstGeom>
            <a:solidFill>
              <a:schemeClr val="accent4"/>
            </a:solidFill>
            <a:ln>
              <a:noFill/>
            </a:ln>
            <a:scene3d>
              <a:camera prst="obliqueBottomRight">
                <a:rot lat="21299999" lon="0" rev="0"/>
              </a:camera>
              <a:lightRig rig="balanced" dir="t"/>
            </a:scene3d>
            <a:sp3d extrusionH="457200" prstMaterial="matte">
              <a:extrusionClr>
                <a:schemeClr val="accent4"/>
              </a:extrusion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a:cs typeface="B Nazanin" panose="00000700000000000000" pitchFamily="2" charset="-78"/>
              </a:endParaRPr>
            </a:p>
          </p:txBody>
        </p:sp>
        <p:sp>
          <p:nvSpPr>
            <p:cNvPr id="101" name="Rectangle 68">
              <a:extLst>
                <a:ext uri="{FF2B5EF4-FFF2-40B4-BE49-F238E27FC236}">
                  <a16:creationId xmlns:a16="http://schemas.microsoft.com/office/drawing/2014/main" id="{EE13EC9B-B930-426C-81E2-E66C5BC4176A}"/>
                </a:ext>
              </a:extLst>
            </p:cNvPr>
            <p:cNvSpPr/>
            <p:nvPr/>
          </p:nvSpPr>
          <p:spPr>
            <a:xfrm>
              <a:off x="2411760" y="2977902"/>
              <a:ext cx="936104" cy="936104"/>
            </a:xfrm>
            <a:prstGeom prst="rect">
              <a:avLst/>
            </a:prstGeom>
            <a:solidFill>
              <a:schemeClr val="accent3"/>
            </a:solidFill>
            <a:ln>
              <a:noFill/>
            </a:ln>
            <a:scene3d>
              <a:camera prst="obliqueBottomRight"/>
              <a:lightRig rig="balanced" dir="t"/>
            </a:scene3d>
            <a:sp3d extrusionH="508000" prstMaterial="matte">
              <a:extrusionClr>
                <a:schemeClr val="accent3"/>
              </a:extrusion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a:cs typeface="B Nazanin" panose="00000700000000000000" pitchFamily="2" charset="-78"/>
              </a:endParaRPr>
            </a:p>
          </p:txBody>
        </p:sp>
        <p:sp>
          <p:nvSpPr>
            <p:cNvPr id="102" name="Rectangle 3">
              <a:extLst>
                <a:ext uri="{FF2B5EF4-FFF2-40B4-BE49-F238E27FC236}">
                  <a16:creationId xmlns:a16="http://schemas.microsoft.com/office/drawing/2014/main" id="{4C05D5EB-F701-4F24-A43F-5DDF4E6558AB}"/>
                </a:ext>
              </a:extLst>
            </p:cNvPr>
            <p:cNvSpPr/>
            <p:nvPr/>
          </p:nvSpPr>
          <p:spPr>
            <a:xfrm>
              <a:off x="2411760" y="4869160"/>
              <a:ext cx="936104" cy="936104"/>
            </a:xfrm>
            <a:prstGeom prst="rect">
              <a:avLst/>
            </a:prstGeom>
            <a:solidFill>
              <a:schemeClr val="accent1"/>
            </a:solidFill>
            <a:ln>
              <a:noFill/>
            </a:ln>
            <a:scene3d>
              <a:camera prst="obliqueTopRight"/>
              <a:lightRig rig="balanced" dir="t"/>
            </a:scene3d>
            <a:sp3d extrusionH="558800" prstMaterial="matte">
              <a:extrusionClr>
                <a:schemeClr val="accent1"/>
              </a:extrusion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a:cs typeface="B Nazanin" panose="00000700000000000000" pitchFamily="2" charset="-78"/>
              </a:endParaRPr>
            </a:p>
          </p:txBody>
        </p:sp>
        <p:sp>
          <p:nvSpPr>
            <p:cNvPr id="103" name="Rectangle 67">
              <a:extLst>
                <a:ext uri="{FF2B5EF4-FFF2-40B4-BE49-F238E27FC236}">
                  <a16:creationId xmlns:a16="http://schemas.microsoft.com/office/drawing/2014/main" id="{F3F59A8A-7E74-4807-9B66-16CC2B4C5A3C}"/>
                </a:ext>
              </a:extLst>
            </p:cNvPr>
            <p:cNvSpPr/>
            <p:nvPr/>
          </p:nvSpPr>
          <p:spPr>
            <a:xfrm>
              <a:off x="3228231" y="3933056"/>
              <a:ext cx="936104" cy="936104"/>
            </a:xfrm>
            <a:prstGeom prst="rect">
              <a:avLst/>
            </a:prstGeom>
            <a:solidFill>
              <a:schemeClr val="accent2"/>
            </a:solidFill>
            <a:ln>
              <a:noFill/>
            </a:ln>
            <a:scene3d>
              <a:camera prst="perspectiveLeft"/>
              <a:lightRig rig="balanced" dir="t"/>
            </a:scene3d>
            <a:sp3d extrusionH="508000" prstMaterial="matte">
              <a:extrusionClr>
                <a:schemeClr val="accent2"/>
              </a:extrusion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a:cs typeface="B Nazanin" panose="00000700000000000000" pitchFamily="2" charset="-78"/>
              </a:endParaRPr>
            </a:p>
          </p:txBody>
        </p:sp>
      </p:grpSp>
      <p:grpSp>
        <p:nvGrpSpPr>
          <p:cNvPr id="104" name="그룹 103">
            <a:extLst>
              <a:ext uri="{FF2B5EF4-FFF2-40B4-BE49-F238E27FC236}">
                <a16:creationId xmlns:a16="http://schemas.microsoft.com/office/drawing/2014/main" id="{E55F8F95-F815-4C88-9C98-B6D19432DAB2}"/>
              </a:ext>
            </a:extLst>
          </p:cNvPr>
          <p:cNvGrpSpPr/>
          <p:nvPr/>
        </p:nvGrpSpPr>
        <p:grpSpPr>
          <a:xfrm flipH="1">
            <a:off x="5911644" y="2227074"/>
            <a:ext cx="2238041" cy="1626987"/>
            <a:chOff x="6241407" y="5172403"/>
            <a:chExt cx="2961582" cy="2152979"/>
          </a:xfrm>
        </p:grpSpPr>
        <p:grpSp>
          <p:nvGrpSpPr>
            <p:cNvPr id="105" name="Group 15">
              <a:extLst>
                <a:ext uri="{FF2B5EF4-FFF2-40B4-BE49-F238E27FC236}">
                  <a16:creationId xmlns:a16="http://schemas.microsoft.com/office/drawing/2014/main" id="{476884C4-B030-4A58-A581-BB1EA9CAC510}"/>
                </a:ext>
              </a:extLst>
            </p:cNvPr>
            <p:cNvGrpSpPr/>
            <p:nvPr/>
          </p:nvGrpSpPr>
          <p:grpSpPr>
            <a:xfrm rot="338975" flipH="1">
              <a:off x="6830924" y="5172403"/>
              <a:ext cx="2372065" cy="1048970"/>
              <a:chOff x="2194561" y="1435364"/>
              <a:chExt cx="4680414" cy="2069764"/>
            </a:xfrm>
          </p:grpSpPr>
          <p:sp>
            <p:nvSpPr>
              <p:cNvPr id="107" name="Freeform 18">
                <a:extLst>
                  <a:ext uri="{FF2B5EF4-FFF2-40B4-BE49-F238E27FC236}">
                    <a16:creationId xmlns:a16="http://schemas.microsoft.com/office/drawing/2014/main" id="{4B215457-9C9B-400F-88CD-EB6E2A65D51C}"/>
                  </a:ext>
                </a:extLst>
              </p:cNvPr>
              <p:cNvSpPr/>
              <p:nvPr/>
            </p:nvSpPr>
            <p:spPr>
              <a:xfrm>
                <a:off x="2987823" y="1757889"/>
                <a:ext cx="3887152" cy="1747239"/>
              </a:xfrm>
              <a:custGeom>
                <a:avLst/>
                <a:gdLst>
                  <a:gd name="connsiteX0" fmla="*/ 4126727 w 4126727"/>
                  <a:gd name="connsiteY0" fmla="*/ 866693 h 1836752"/>
                  <a:gd name="connsiteX1" fmla="*/ 2782957 w 4126727"/>
                  <a:gd name="connsiteY1" fmla="*/ 0 h 1836752"/>
                  <a:gd name="connsiteX2" fmla="*/ 2703444 w 4126727"/>
                  <a:gd name="connsiteY2" fmla="*/ 7952 h 1836752"/>
                  <a:gd name="connsiteX3" fmla="*/ 1375576 w 4126727"/>
                  <a:gd name="connsiteY3" fmla="*/ 326004 h 1836752"/>
                  <a:gd name="connsiteX4" fmla="*/ 0 w 4126727"/>
                  <a:gd name="connsiteY4" fmla="*/ 477079 h 1836752"/>
                  <a:gd name="connsiteX5" fmla="*/ 1574358 w 4126727"/>
                  <a:gd name="connsiteY5" fmla="*/ 898498 h 1836752"/>
                  <a:gd name="connsiteX6" fmla="*/ 2576223 w 4126727"/>
                  <a:gd name="connsiteY6" fmla="*/ 1280160 h 1836752"/>
                  <a:gd name="connsiteX7" fmla="*/ 3267986 w 4126727"/>
                  <a:gd name="connsiteY7" fmla="*/ 1836752 h 1836752"/>
                  <a:gd name="connsiteX8" fmla="*/ 4126727 w 4126727"/>
                  <a:gd name="connsiteY8" fmla="*/ 866693 h 1836752"/>
                  <a:gd name="connsiteX0" fmla="*/ 4126727 w 4126727"/>
                  <a:gd name="connsiteY0" fmla="*/ 884466 h 1854525"/>
                  <a:gd name="connsiteX1" fmla="*/ 2782957 w 4126727"/>
                  <a:gd name="connsiteY1" fmla="*/ 17773 h 1854525"/>
                  <a:gd name="connsiteX2" fmla="*/ 2703444 w 4126727"/>
                  <a:gd name="connsiteY2" fmla="*/ 25725 h 1854525"/>
                  <a:gd name="connsiteX3" fmla="*/ 1375576 w 4126727"/>
                  <a:gd name="connsiteY3" fmla="*/ 343777 h 1854525"/>
                  <a:gd name="connsiteX4" fmla="*/ 0 w 4126727"/>
                  <a:gd name="connsiteY4" fmla="*/ 494852 h 1854525"/>
                  <a:gd name="connsiteX5" fmla="*/ 1574358 w 4126727"/>
                  <a:gd name="connsiteY5" fmla="*/ 916271 h 1854525"/>
                  <a:gd name="connsiteX6" fmla="*/ 2576223 w 4126727"/>
                  <a:gd name="connsiteY6" fmla="*/ 1297933 h 1854525"/>
                  <a:gd name="connsiteX7" fmla="*/ 3267986 w 4126727"/>
                  <a:gd name="connsiteY7" fmla="*/ 1854525 h 1854525"/>
                  <a:gd name="connsiteX8" fmla="*/ 4126727 w 4126727"/>
                  <a:gd name="connsiteY8" fmla="*/ 884466 h 1854525"/>
                  <a:gd name="connsiteX0" fmla="*/ 1375576 w 4126727"/>
                  <a:gd name="connsiteY0" fmla="*/ 331865 h 1842613"/>
                  <a:gd name="connsiteX1" fmla="*/ 0 w 4126727"/>
                  <a:gd name="connsiteY1" fmla="*/ 482940 h 1842613"/>
                  <a:gd name="connsiteX2" fmla="*/ 1574358 w 4126727"/>
                  <a:gd name="connsiteY2" fmla="*/ 904359 h 1842613"/>
                  <a:gd name="connsiteX3" fmla="*/ 2576223 w 4126727"/>
                  <a:gd name="connsiteY3" fmla="*/ 1286021 h 1842613"/>
                  <a:gd name="connsiteX4" fmla="*/ 3267986 w 4126727"/>
                  <a:gd name="connsiteY4" fmla="*/ 1842613 h 1842613"/>
                  <a:gd name="connsiteX5" fmla="*/ 4126727 w 4126727"/>
                  <a:gd name="connsiteY5" fmla="*/ 872554 h 1842613"/>
                  <a:gd name="connsiteX6" fmla="*/ 2782957 w 4126727"/>
                  <a:gd name="connsiteY6" fmla="*/ 5861 h 1842613"/>
                  <a:gd name="connsiteX7" fmla="*/ 2794884 w 4126727"/>
                  <a:gd name="connsiteY7" fmla="*/ 105253 h 1842613"/>
                  <a:gd name="connsiteX0" fmla="*/ 1375576 w 4126727"/>
                  <a:gd name="connsiteY0" fmla="*/ 326004 h 1836752"/>
                  <a:gd name="connsiteX1" fmla="*/ 0 w 4126727"/>
                  <a:gd name="connsiteY1" fmla="*/ 477079 h 1836752"/>
                  <a:gd name="connsiteX2" fmla="*/ 1574358 w 4126727"/>
                  <a:gd name="connsiteY2" fmla="*/ 898498 h 1836752"/>
                  <a:gd name="connsiteX3" fmla="*/ 2576223 w 4126727"/>
                  <a:gd name="connsiteY3" fmla="*/ 1280160 h 1836752"/>
                  <a:gd name="connsiteX4" fmla="*/ 3267986 w 4126727"/>
                  <a:gd name="connsiteY4" fmla="*/ 1836752 h 1836752"/>
                  <a:gd name="connsiteX5" fmla="*/ 4126727 w 4126727"/>
                  <a:gd name="connsiteY5" fmla="*/ 866693 h 1836752"/>
                  <a:gd name="connsiteX6" fmla="*/ 2782957 w 4126727"/>
                  <a:gd name="connsiteY6" fmla="*/ 0 h 1836752"/>
                  <a:gd name="connsiteX0" fmla="*/ 1375576 w 4126727"/>
                  <a:gd name="connsiteY0" fmla="*/ 326004 h 1836752"/>
                  <a:gd name="connsiteX1" fmla="*/ 0 w 4126727"/>
                  <a:gd name="connsiteY1" fmla="*/ 477079 h 1836752"/>
                  <a:gd name="connsiteX2" fmla="*/ 1574358 w 4126727"/>
                  <a:gd name="connsiteY2" fmla="*/ 898498 h 1836752"/>
                  <a:gd name="connsiteX3" fmla="*/ 2576223 w 4126727"/>
                  <a:gd name="connsiteY3" fmla="*/ 1280160 h 1836752"/>
                  <a:gd name="connsiteX4" fmla="*/ 3267986 w 4126727"/>
                  <a:gd name="connsiteY4" fmla="*/ 1836752 h 1836752"/>
                  <a:gd name="connsiteX5" fmla="*/ 4126727 w 4126727"/>
                  <a:gd name="connsiteY5" fmla="*/ 866693 h 1836752"/>
                  <a:gd name="connsiteX6" fmla="*/ 2782957 w 4126727"/>
                  <a:gd name="connsiteY6" fmla="*/ 0 h 1836752"/>
                  <a:gd name="connsiteX0" fmla="*/ 1375576 w 4063117"/>
                  <a:gd name="connsiteY0" fmla="*/ 326004 h 1836752"/>
                  <a:gd name="connsiteX1" fmla="*/ 0 w 4063117"/>
                  <a:gd name="connsiteY1" fmla="*/ 477079 h 1836752"/>
                  <a:gd name="connsiteX2" fmla="*/ 1574358 w 4063117"/>
                  <a:gd name="connsiteY2" fmla="*/ 898498 h 1836752"/>
                  <a:gd name="connsiteX3" fmla="*/ 2576223 w 4063117"/>
                  <a:gd name="connsiteY3" fmla="*/ 1280160 h 1836752"/>
                  <a:gd name="connsiteX4" fmla="*/ 3267986 w 4063117"/>
                  <a:gd name="connsiteY4" fmla="*/ 1836752 h 1836752"/>
                  <a:gd name="connsiteX5" fmla="*/ 4063117 w 4063117"/>
                  <a:gd name="connsiteY5" fmla="*/ 930304 h 1836752"/>
                  <a:gd name="connsiteX6" fmla="*/ 2782957 w 4063117"/>
                  <a:gd name="connsiteY6" fmla="*/ 0 h 1836752"/>
                  <a:gd name="connsiteX0" fmla="*/ 1375576 w 4063117"/>
                  <a:gd name="connsiteY0" fmla="*/ 326004 h 1836752"/>
                  <a:gd name="connsiteX1" fmla="*/ 0 w 4063117"/>
                  <a:gd name="connsiteY1" fmla="*/ 477079 h 1836752"/>
                  <a:gd name="connsiteX2" fmla="*/ 1574358 w 4063117"/>
                  <a:gd name="connsiteY2" fmla="*/ 898498 h 1836752"/>
                  <a:gd name="connsiteX3" fmla="*/ 2576223 w 4063117"/>
                  <a:gd name="connsiteY3" fmla="*/ 1280160 h 1836752"/>
                  <a:gd name="connsiteX4" fmla="*/ 3267986 w 4063117"/>
                  <a:gd name="connsiteY4" fmla="*/ 1836752 h 1836752"/>
                  <a:gd name="connsiteX5" fmla="*/ 4063117 w 4063117"/>
                  <a:gd name="connsiteY5" fmla="*/ 930304 h 1836752"/>
                  <a:gd name="connsiteX6" fmla="*/ 2782957 w 4063117"/>
                  <a:gd name="connsiteY6" fmla="*/ 0 h 1836752"/>
                  <a:gd name="connsiteX0" fmla="*/ 1375576 w 4063117"/>
                  <a:gd name="connsiteY0" fmla="*/ 326004 h 1836752"/>
                  <a:gd name="connsiteX1" fmla="*/ 0 w 4063117"/>
                  <a:gd name="connsiteY1" fmla="*/ 477079 h 1836752"/>
                  <a:gd name="connsiteX2" fmla="*/ 1574358 w 4063117"/>
                  <a:gd name="connsiteY2" fmla="*/ 898498 h 1836752"/>
                  <a:gd name="connsiteX3" fmla="*/ 2576223 w 4063117"/>
                  <a:gd name="connsiteY3" fmla="*/ 1280160 h 1836752"/>
                  <a:gd name="connsiteX4" fmla="*/ 3267986 w 4063117"/>
                  <a:gd name="connsiteY4" fmla="*/ 1836752 h 1836752"/>
                  <a:gd name="connsiteX5" fmla="*/ 4063117 w 4063117"/>
                  <a:gd name="connsiteY5" fmla="*/ 930304 h 1836752"/>
                  <a:gd name="connsiteX6" fmla="*/ 2782957 w 4063117"/>
                  <a:gd name="connsiteY6" fmla="*/ 0 h 1836752"/>
                  <a:gd name="connsiteX0" fmla="*/ 1375576 w 4063117"/>
                  <a:gd name="connsiteY0" fmla="*/ 326004 h 1836752"/>
                  <a:gd name="connsiteX1" fmla="*/ 0 w 4063117"/>
                  <a:gd name="connsiteY1" fmla="*/ 477079 h 1836752"/>
                  <a:gd name="connsiteX2" fmla="*/ 1574358 w 4063117"/>
                  <a:gd name="connsiteY2" fmla="*/ 898498 h 1836752"/>
                  <a:gd name="connsiteX3" fmla="*/ 2576223 w 4063117"/>
                  <a:gd name="connsiteY3" fmla="*/ 1280160 h 1836752"/>
                  <a:gd name="connsiteX4" fmla="*/ 3267986 w 4063117"/>
                  <a:gd name="connsiteY4" fmla="*/ 1836752 h 1836752"/>
                  <a:gd name="connsiteX5" fmla="*/ 4063117 w 4063117"/>
                  <a:gd name="connsiteY5" fmla="*/ 930304 h 1836752"/>
                  <a:gd name="connsiteX6" fmla="*/ 2782957 w 4063117"/>
                  <a:gd name="connsiteY6" fmla="*/ 0 h 1836752"/>
                  <a:gd name="connsiteX7" fmla="*/ 1375576 w 4063117"/>
                  <a:gd name="connsiteY7" fmla="*/ 326004 h 1836752"/>
                  <a:gd name="connsiteX0" fmla="*/ 1375576 w 4063117"/>
                  <a:gd name="connsiteY0" fmla="*/ 326004 h 1836752"/>
                  <a:gd name="connsiteX1" fmla="*/ 0 w 4063117"/>
                  <a:gd name="connsiteY1" fmla="*/ 477079 h 1836752"/>
                  <a:gd name="connsiteX2" fmla="*/ 1574358 w 4063117"/>
                  <a:gd name="connsiteY2" fmla="*/ 898498 h 1836752"/>
                  <a:gd name="connsiteX3" fmla="*/ 2576223 w 4063117"/>
                  <a:gd name="connsiteY3" fmla="*/ 1280160 h 1836752"/>
                  <a:gd name="connsiteX4" fmla="*/ 3267986 w 4063117"/>
                  <a:gd name="connsiteY4" fmla="*/ 1836752 h 1836752"/>
                  <a:gd name="connsiteX5" fmla="*/ 4063117 w 4063117"/>
                  <a:gd name="connsiteY5" fmla="*/ 930304 h 1836752"/>
                  <a:gd name="connsiteX6" fmla="*/ 2782957 w 4063117"/>
                  <a:gd name="connsiteY6" fmla="*/ 0 h 1836752"/>
                  <a:gd name="connsiteX7" fmla="*/ 1375576 w 4063117"/>
                  <a:gd name="connsiteY7" fmla="*/ 326004 h 1836752"/>
                  <a:gd name="connsiteX0" fmla="*/ 1375576 w 4063117"/>
                  <a:gd name="connsiteY0" fmla="*/ 390578 h 1901326"/>
                  <a:gd name="connsiteX1" fmla="*/ 0 w 4063117"/>
                  <a:gd name="connsiteY1" fmla="*/ 541653 h 1901326"/>
                  <a:gd name="connsiteX2" fmla="*/ 1574358 w 4063117"/>
                  <a:gd name="connsiteY2" fmla="*/ 963072 h 1901326"/>
                  <a:gd name="connsiteX3" fmla="*/ 2576223 w 4063117"/>
                  <a:gd name="connsiteY3" fmla="*/ 1344734 h 1901326"/>
                  <a:gd name="connsiteX4" fmla="*/ 3267986 w 4063117"/>
                  <a:gd name="connsiteY4" fmla="*/ 1901326 h 1901326"/>
                  <a:gd name="connsiteX5" fmla="*/ 4063117 w 4063117"/>
                  <a:gd name="connsiteY5" fmla="*/ 994878 h 1901326"/>
                  <a:gd name="connsiteX6" fmla="*/ 2782957 w 4063117"/>
                  <a:gd name="connsiteY6" fmla="*/ 64574 h 1901326"/>
                  <a:gd name="connsiteX7" fmla="*/ 2178658 w 4063117"/>
                  <a:gd name="connsiteY7" fmla="*/ 96380 h 1901326"/>
                  <a:gd name="connsiteX8" fmla="*/ 1375576 w 4063117"/>
                  <a:gd name="connsiteY8" fmla="*/ 390578 h 1901326"/>
                  <a:gd name="connsiteX0" fmla="*/ 1375576 w 4063117"/>
                  <a:gd name="connsiteY0" fmla="*/ 383650 h 1894398"/>
                  <a:gd name="connsiteX1" fmla="*/ 0 w 4063117"/>
                  <a:gd name="connsiteY1" fmla="*/ 534725 h 1894398"/>
                  <a:gd name="connsiteX2" fmla="*/ 1574358 w 4063117"/>
                  <a:gd name="connsiteY2" fmla="*/ 956144 h 1894398"/>
                  <a:gd name="connsiteX3" fmla="*/ 2576223 w 4063117"/>
                  <a:gd name="connsiteY3" fmla="*/ 1337806 h 1894398"/>
                  <a:gd name="connsiteX4" fmla="*/ 3267986 w 4063117"/>
                  <a:gd name="connsiteY4" fmla="*/ 1894398 h 1894398"/>
                  <a:gd name="connsiteX5" fmla="*/ 4063117 w 4063117"/>
                  <a:gd name="connsiteY5" fmla="*/ 987950 h 1894398"/>
                  <a:gd name="connsiteX6" fmla="*/ 2782957 w 4063117"/>
                  <a:gd name="connsiteY6" fmla="*/ 57646 h 1894398"/>
                  <a:gd name="connsiteX7" fmla="*/ 2178658 w 4063117"/>
                  <a:gd name="connsiteY7" fmla="*/ 89452 h 1894398"/>
                  <a:gd name="connsiteX8" fmla="*/ 1375576 w 4063117"/>
                  <a:gd name="connsiteY8" fmla="*/ 383650 h 1894398"/>
                  <a:gd name="connsiteX0" fmla="*/ 1375576 w 4063117"/>
                  <a:gd name="connsiteY0" fmla="*/ 326004 h 1836752"/>
                  <a:gd name="connsiteX1" fmla="*/ 0 w 4063117"/>
                  <a:gd name="connsiteY1" fmla="*/ 477079 h 1836752"/>
                  <a:gd name="connsiteX2" fmla="*/ 1574358 w 4063117"/>
                  <a:gd name="connsiteY2" fmla="*/ 898498 h 1836752"/>
                  <a:gd name="connsiteX3" fmla="*/ 2576223 w 4063117"/>
                  <a:gd name="connsiteY3" fmla="*/ 1280160 h 1836752"/>
                  <a:gd name="connsiteX4" fmla="*/ 3267986 w 4063117"/>
                  <a:gd name="connsiteY4" fmla="*/ 1836752 h 1836752"/>
                  <a:gd name="connsiteX5" fmla="*/ 4063117 w 4063117"/>
                  <a:gd name="connsiteY5" fmla="*/ 930304 h 1836752"/>
                  <a:gd name="connsiteX6" fmla="*/ 2782957 w 4063117"/>
                  <a:gd name="connsiteY6" fmla="*/ 0 h 1836752"/>
                  <a:gd name="connsiteX7" fmla="*/ 2178658 w 4063117"/>
                  <a:gd name="connsiteY7" fmla="*/ 31806 h 1836752"/>
                  <a:gd name="connsiteX8" fmla="*/ 1375576 w 4063117"/>
                  <a:gd name="connsiteY8" fmla="*/ 326004 h 1836752"/>
                  <a:gd name="connsiteX0" fmla="*/ 1375576 w 4063117"/>
                  <a:gd name="connsiteY0" fmla="*/ 326004 h 1836752"/>
                  <a:gd name="connsiteX1" fmla="*/ 0 w 4063117"/>
                  <a:gd name="connsiteY1" fmla="*/ 477079 h 1836752"/>
                  <a:gd name="connsiteX2" fmla="*/ 1574358 w 4063117"/>
                  <a:gd name="connsiteY2" fmla="*/ 898498 h 1836752"/>
                  <a:gd name="connsiteX3" fmla="*/ 2576223 w 4063117"/>
                  <a:gd name="connsiteY3" fmla="*/ 1280160 h 1836752"/>
                  <a:gd name="connsiteX4" fmla="*/ 3267986 w 4063117"/>
                  <a:gd name="connsiteY4" fmla="*/ 1836752 h 1836752"/>
                  <a:gd name="connsiteX5" fmla="*/ 4063117 w 4063117"/>
                  <a:gd name="connsiteY5" fmla="*/ 930304 h 1836752"/>
                  <a:gd name="connsiteX6" fmla="*/ 2782957 w 4063117"/>
                  <a:gd name="connsiteY6" fmla="*/ 0 h 1836752"/>
                  <a:gd name="connsiteX7" fmla="*/ 2178658 w 4063117"/>
                  <a:gd name="connsiteY7" fmla="*/ 31806 h 1836752"/>
                  <a:gd name="connsiteX8" fmla="*/ 1375576 w 4063117"/>
                  <a:gd name="connsiteY8" fmla="*/ 326004 h 1836752"/>
                  <a:gd name="connsiteX0" fmla="*/ 1375576 w 4063117"/>
                  <a:gd name="connsiteY0" fmla="*/ 326004 h 1836752"/>
                  <a:gd name="connsiteX1" fmla="*/ 0 w 4063117"/>
                  <a:gd name="connsiteY1" fmla="*/ 477079 h 1836752"/>
                  <a:gd name="connsiteX2" fmla="*/ 1574358 w 4063117"/>
                  <a:gd name="connsiteY2" fmla="*/ 898498 h 1836752"/>
                  <a:gd name="connsiteX3" fmla="*/ 2576223 w 4063117"/>
                  <a:gd name="connsiteY3" fmla="*/ 1280160 h 1836752"/>
                  <a:gd name="connsiteX4" fmla="*/ 3267986 w 4063117"/>
                  <a:gd name="connsiteY4" fmla="*/ 1836752 h 1836752"/>
                  <a:gd name="connsiteX5" fmla="*/ 4063117 w 4063117"/>
                  <a:gd name="connsiteY5" fmla="*/ 930304 h 1836752"/>
                  <a:gd name="connsiteX6" fmla="*/ 2782957 w 4063117"/>
                  <a:gd name="connsiteY6" fmla="*/ 0 h 1836752"/>
                  <a:gd name="connsiteX7" fmla="*/ 2178658 w 4063117"/>
                  <a:gd name="connsiteY7" fmla="*/ 31806 h 1836752"/>
                  <a:gd name="connsiteX8" fmla="*/ 1375576 w 4063117"/>
                  <a:gd name="connsiteY8" fmla="*/ 326004 h 1836752"/>
                  <a:gd name="connsiteX0" fmla="*/ 1375576 w 4063117"/>
                  <a:gd name="connsiteY0" fmla="*/ 326004 h 1836752"/>
                  <a:gd name="connsiteX1" fmla="*/ 0 w 4063117"/>
                  <a:gd name="connsiteY1" fmla="*/ 477079 h 1836752"/>
                  <a:gd name="connsiteX2" fmla="*/ 1574358 w 4063117"/>
                  <a:gd name="connsiteY2" fmla="*/ 898498 h 1836752"/>
                  <a:gd name="connsiteX3" fmla="*/ 2576223 w 4063117"/>
                  <a:gd name="connsiteY3" fmla="*/ 1280160 h 1836752"/>
                  <a:gd name="connsiteX4" fmla="*/ 3267986 w 4063117"/>
                  <a:gd name="connsiteY4" fmla="*/ 1836752 h 1836752"/>
                  <a:gd name="connsiteX5" fmla="*/ 4063117 w 4063117"/>
                  <a:gd name="connsiteY5" fmla="*/ 930304 h 1836752"/>
                  <a:gd name="connsiteX6" fmla="*/ 2782957 w 4063117"/>
                  <a:gd name="connsiteY6" fmla="*/ 0 h 1836752"/>
                  <a:gd name="connsiteX7" fmla="*/ 2178658 w 4063117"/>
                  <a:gd name="connsiteY7" fmla="*/ 31806 h 1836752"/>
                  <a:gd name="connsiteX8" fmla="*/ 1375576 w 4063117"/>
                  <a:gd name="connsiteY8" fmla="*/ 326004 h 1836752"/>
                  <a:gd name="connsiteX0" fmla="*/ 1419093 w 4106634"/>
                  <a:gd name="connsiteY0" fmla="*/ 326004 h 1836752"/>
                  <a:gd name="connsiteX1" fmla="*/ 43517 w 4106634"/>
                  <a:gd name="connsiteY1" fmla="*/ 477079 h 1836752"/>
                  <a:gd name="connsiteX2" fmla="*/ 1617875 w 4106634"/>
                  <a:gd name="connsiteY2" fmla="*/ 898498 h 1836752"/>
                  <a:gd name="connsiteX3" fmla="*/ 2619740 w 4106634"/>
                  <a:gd name="connsiteY3" fmla="*/ 1280160 h 1836752"/>
                  <a:gd name="connsiteX4" fmla="*/ 3311503 w 4106634"/>
                  <a:gd name="connsiteY4" fmla="*/ 1836752 h 1836752"/>
                  <a:gd name="connsiteX5" fmla="*/ 4106634 w 4106634"/>
                  <a:gd name="connsiteY5" fmla="*/ 930304 h 1836752"/>
                  <a:gd name="connsiteX6" fmla="*/ 2826474 w 4106634"/>
                  <a:gd name="connsiteY6" fmla="*/ 0 h 1836752"/>
                  <a:gd name="connsiteX7" fmla="*/ 2222175 w 4106634"/>
                  <a:gd name="connsiteY7" fmla="*/ 31806 h 1836752"/>
                  <a:gd name="connsiteX8" fmla="*/ 1419093 w 4106634"/>
                  <a:gd name="connsiteY8" fmla="*/ 326004 h 1836752"/>
                  <a:gd name="connsiteX0" fmla="*/ 1419093 w 4106634"/>
                  <a:gd name="connsiteY0" fmla="*/ 326004 h 1836752"/>
                  <a:gd name="connsiteX1" fmla="*/ 43517 w 4106634"/>
                  <a:gd name="connsiteY1" fmla="*/ 477079 h 1836752"/>
                  <a:gd name="connsiteX2" fmla="*/ 1617875 w 4106634"/>
                  <a:gd name="connsiteY2" fmla="*/ 898498 h 1836752"/>
                  <a:gd name="connsiteX3" fmla="*/ 2619740 w 4106634"/>
                  <a:gd name="connsiteY3" fmla="*/ 1280160 h 1836752"/>
                  <a:gd name="connsiteX4" fmla="*/ 3311503 w 4106634"/>
                  <a:gd name="connsiteY4" fmla="*/ 1836752 h 1836752"/>
                  <a:gd name="connsiteX5" fmla="*/ 4106634 w 4106634"/>
                  <a:gd name="connsiteY5" fmla="*/ 930304 h 1836752"/>
                  <a:gd name="connsiteX6" fmla="*/ 2826474 w 4106634"/>
                  <a:gd name="connsiteY6" fmla="*/ 0 h 1836752"/>
                  <a:gd name="connsiteX7" fmla="*/ 2222175 w 4106634"/>
                  <a:gd name="connsiteY7" fmla="*/ 31806 h 1836752"/>
                  <a:gd name="connsiteX8" fmla="*/ 1419093 w 4106634"/>
                  <a:gd name="connsiteY8" fmla="*/ 326004 h 1836752"/>
                  <a:gd name="connsiteX0" fmla="*/ 1424462 w 4112003"/>
                  <a:gd name="connsiteY0" fmla="*/ 326004 h 1836752"/>
                  <a:gd name="connsiteX1" fmla="*/ 48886 w 4112003"/>
                  <a:gd name="connsiteY1" fmla="*/ 477079 h 1836752"/>
                  <a:gd name="connsiteX2" fmla="*/ 1623244 w 4112003"/>
                  <a:gd name="connsiteY2" fmla="*/ 898498 h 1836752"/>
                  <a:gd name="connsiteX3" fmla="*/ 2625109 w 4112003"/>
                  <a:gd name="connsiteY3" fmla="*/ 1280160 h 1836752"/>
                  <a:gd name="connsiteX4" fmla="*/ 3316872 w 4112003"/>
                  <a:gd name="connsiteY4" fmla="*/ 1836752 h 1836752"/>
                  <a:gd name="connsiteX5" fmla="*/ 4112003 w 4112003"/>
                  <a:gd name="connsiteY5" fmla="*/ 930304 h 1836752"/>
                  <a:gd name="connsiteX6" fmla="*/ 2831843 w 4112003"/>
                  <a:gd name="connsiteY6" fmla="*/ 0 h 1836752"/>
                  <a:gd name="connsiteX7" fmla="*/ 2227544 w 4112003"/>
                  <a:gd name="connsiteY7" fmla="*/ 31806 h 1836752"/>
                  <a:gd name="connsiteX8" fmla="*/ 1424462 w 4112003"/>
                  <a:gd name="connsiteY8" fmla="*/ 326004 h 1836752"/>
                  <a:gd name="connsiteX0" fmla="*/ 1424462 w 4112003"/>
                  <a:gd name="connsiteY0" fmla="*/ 326004 h 1836752"/>
                  <a:gd name="connsiteX1" fmla="*/ 48886 w 4112003"/>
                  <a:gd name="connsiteY1" fmla="*/ 477079 h 1836752"/>
                  <a:gd name="connsiteX2" fmla="*/ 1623244 w 4112003"/>
                  <a:gd name="connsiteY2" fmla="*/ 898498 h 1836752"/>
                  <a:gd name="connsiteX3" fmla="*/ 2132129 w 4112003"/>
                  <a:gd name="connsiteY3" fmla="*/ 993914 h 1836752"/>
                  <a:gd name="connsiteX4" fmla="*/ 2625109 w 4112003"/>
                  <a:gd name="connsiteY4" fmla="*/ 1280160 h 1836752"/>
                  <a:gd name="connsiteX5" fmla="*/ 3316872 w 4112003"/>
                  <a:gd name="connsiteY5" fmla="*/ 1836752 h 1836752"/>
                  <a:gd name="connsiteX6" fmla="*/ 4112003 w 4112003"/>
                  <a:gd name="connsiteY6" fmla="*/ 930304 h 1836752"/>
                  <a:gd name="connsiteX7" fmla="*/ 2831843 w 4112003"/>
                  <a:gd name="connsiteY7" fmla="*/ 0 h 1836752"/>
                  <a:gd name="connsiteX8" fmla="*/ 2227544 w 4112003"/>
                  <a:gd name="connsiteY8" fmla="*/ 31806 h 1836752"/>
                  <a:gd name="connsiteX9" fmla="*/ 1424462 w 4112003"/>
                  <a:gd name="connsiteY9" fmla="*/ 326004 h 1836752"/>
                  <a:gd name="connsiteX0" fmla="*/ 1435225 w 4122766"/>
                  <a:gd name="connsiteY0" fmla="*/ 326004 h 1836752"/>
                  <a:gd name="connsiteX1" fmla="*/ 59649 w 4122766"/>
                  <a:gd name="connsiteY1" fmla="*/ 477079 h 1836752"/>
                  <a:gd name="connsiteX2" fmla="*/ 1634007 w 4122766"/>
                  <a:gd name="connsiteY2" fmla="*/ 898498 h 1836752"/>
                  <a:gd name="connsiteX3" fmla="*/ 2142892 w 4122766"/>
                  <a:gd name="connsiteY3" fmla="*/ 993914 h 1836752"/>
                  <a:gd name="connsiteX4" fmla="*/ 2635872 w 4122766"/>
                  <a:gd name="connsiteY4" fmla="*/ 1280160 h 1836752"/>
                  <a:gd name="connsiteX5" fmla="*/ 3327635 w 4122766"/>
                  <a:gd name="connsiteY5" fmla="*/ 1836752 h 1836752"/>
                  <a:gd name="connsiteX6" fmla="*/ 4122766 w 4122766"/>
                  <a:gd name="connsiteY6" fmla="*/ 930304 h 1836752"/>
                  <a:gd name="connsiteX7" fmla="*/ 2842606 w 4122766"/>
                  <a:gd name="connsiteY7" fmla="*/ 0 h 1836752"/>
                  <a:gd name="connsiteX8" fmla="*/ 2238307 w 4122766"/>
                  <a:gd name="connsiteY8" fmla="*/ 31806 h 1836752"/>
                  <a:gd name="connsiteX9" fmla="*/ 1435225 w 4122766"/>
                  <a:gd name="connsiteY9" fmla="*/ 326004 h 1836752"/>
                  <a:gd name="connsiteX0" fmla="*/ 1435225 w 4122766"/>
                  <a:gd name="connsiteY0" fmla="*/ 326004 h 1836752"/>
                  <a:gd name="connsiteX1" fmla="*/ 59649 w 4122766"/>
                  <a:gd name="connsiteY1" fmla="*/ 477079 h 1836752"/>
                  <a:gd name="connsiteX2" fmla="*/ 1634007 w 4122766"/>
                  <a:gd name="connsiteY2" fmla="*/ 898498 h 1836752"/>
                  <a:gd name="connsiteX3" fmla="*/ 2142892 w 4122766"/>
                  <a:gd name="connsiteY3" fmla="*/ 993914 h 1836752"/>
                  <a:gd name="connsiteX4" fmla="*/ 2635872 w 4122766"/>
                  <a:gd name="connsiteY4" fmla="*/ 1280160 h 1836752"/>
                  <a:gd name="connsiteX5" fmla="*/ 3327635 w 4122766"/>
                  <a:gd name="connsiteY5" fmla="*/ 1836752 h 1836752"/>
                  <a:gd name="connsiteX6" fmla="*/ 4122766 w 4122766"/>
                  <a:gd name="connsiteY6" fmla="*/ 930304 h 1836752"/>
                  <a:gd name="connsiteX7" fmla="*/ 2842606 w 4122766"/>
                  <a:gd name="connsiteY7" fmla="*/ 0 h 1836752"/>
                  <a:gd name="connsiteX8" fmla="*/ 2238307 w 4122766"/>
                  <a:gd name="connsiteY8" fmla="*/ 31806 h 1836752"/>
                  <a:gd name="connsiteX9" fmla="*/ 1435225 w 4122766"/>
                  <a:gd name="connsiteY9" fmla="*/ 326004 h 1836752"/>
                  <a:gd name="connsiteX0" fmla="*/ 1435225 w 4122766"/>
                  <a:gd name="connsiteY0" fmla="*/ 338408 h 1849156"/>
                  <a:gd name="connsiteX1" fmla="*/ 59649 w 4122766"/>
                  <a:gd name="connsiteY1" fmla="*/ 489483 h 1849156"/>
                  <a:gd name="connsiteX2" fmla="*/ 1634007 w 4122766"/>
                  <a:gd name="connsiteY2" fmla="*/ 910902 h 1849156"/>
                  <a:gd name="connsiteX3" fmla="*/ 2142892 w 4122766"/>
                  <a:gd name="connsiteY3" fmla="*/ 1006318 h 1849156"/>
                  <a:gd name="connsiteX4" fmla="*/ 2635872 w 4122766"/>
                  <a:gd name="connsiteY4" fmla="*/ 1292564 h 1849156"/>
                  <a:gd name="connsiteX5" fmla="*/ 3327635 w 4122766"/>
                  <a:gd name="connsiteY5" fmla="*/ 1849156 h 1849156"/>
                  <a:gd name="connsiteX6" fmla="*/ 4122766 w 4122766"/>
                  <a:gd name="connsiteY6" fmla="*/ 942708 h 1849156"/>
                  <a:gd name="connsiteX7" fmla="*/ 2842606 w 4122766"/>
                  <a:gd name="connsiteY7" fmla="*/ 12404 h 1849156"/>
                  <a:gd name="connsiteX8" fmla="*/ 2238307 w 4122766"/>
                  <a:gd name="connsiteY8" fmla="*/ 44210 h 1849156"/>
                  <a:gd name="connsiteX9" fmla="*/ 1435225 w 4122766"/>
                  <a:gd name="connsiteY9" fmla="*/ 338408 h 1849156"/>
                  <a:gd name="connsiteX0" fmla="*/ 1435225 w 4122766"/>
                  <a:gd name="connsiteY0" fmla="*/ 354916 h 1865664"/>
                  <a:gd name="connsiteX1" fmla="*/ 59649 w 4122766"/>
                  <a:gd name="connsiteY1" fmla="*/ 505991 h 1865664"/>
                  <a:gd name="connsiteX2" fmla="*/ 1634007 w 4122766"/>
                  <a:gd name="connsiteY2" fmla="*/ 927410 h 1865664"/>
                  <a:gd name="connsiteX3" fmla="*/ 2142892 w 4122766"/>
                  <a:gd name="connsiteY3" fmla="*/ 1022826 h 1865664"/>
                  <a:gd name="connsiteX4" fmla="*/ 2635872 w 4122766"/>
                  <a:gd name="connsiteY4" fmla="*/ 1309072 h 1865664"/>
                  <a:gd name="connsiteX5" fmla="*/ 3327635 w 4122766"/>
                  <a:gd name="connsiteY5" fmla="*/ 1865664 h 1865664"/>
                  <a:gd name="connsiteX6" fmla="*/ 4122766 w 4122766"/>
                  <a:gd name="connsiteY6" fmla="*/ 959216 h 1865664"/>
                  <a:gd name="connsiteX7" fmla="*/ 2842606 w 4122766"/>
                  <a:gd name="connsiteY7" fmla="*/ 28912 h 1865664"/>
                  <a:gd name="connsiteX8" fmla="*/ 2238307 w 4122766"/>
                  <a:gd name="connsiteY8" fmla="*/ 60718 h 1865664"/>
                  <a:gd name="connsiteX9" fmla="*/ 1435225 w 4122766"/>
                  <a:gd name="connsiteY9" fmla="*/ 354916 h 1865664"/>
                  <a:gd name="connsiteX0" fmla="*/ 1435225 w 4122766"/>
                  <a:gd name="connsiteY0" fmla="*/ 354916 h 1865664"/>
                  <a:gd name="connsiteX1" fmla="*/ 59649 w 4122766"/>
                  <a:gd name="connsiteY1" fmla="*/ 505991 h 1865664"/>
                  <a:gd name="connsiteX2" fmla="*/ 1634007 w 4122766"/>
                  <a:gd name="connsiteY2" fmla="*/ 927410 h 1865664"/>
                  <a:gd name="connsiteX3" fmla="*/ 2142892 w 4122766"/>
                  <a:gd name="connsiteY3" fmla="*/ 1022826 h 1865664"/>
                  <a:gd name="connsiteX4" fmla="*/ 2635872 w 4122766"/>
                  <a:gd name="connsiteY4" fmla="*/ 1309072 h 1865664"/>
                  <a:gd name="connsiteX5" fmla="*/ 3327635 w 4122766"/>
                  <a:gd name="connsiteY5" fmla="*/ 1865664 h 1865664"/>
                  <a:gd name="connsiteX6" fmla="*/ 4122766 w 4122766"/>
                  <a:gd name="connsiteY6" fmla="*/ 959216 h 1865664"/>
                  <a:gd name="connsiteX7" fmla="*/ 2842606 w 4122766"/>
                  <a:gd name="connsiteY7" fmla="*/ 28912 h 1865664"/>
                  <a:gd name="connsiteX8" fmla="*/ 2238307 w 4122766"/>
                  <a:gd name="connsiteY8" fmla="*/ 60718 h 1865664"/>
                  <a:gd name="connsiteX9" fmla="*/ 1435225 w 4122766"/>
                  <a:gd name="connsiteY9" fmla="*/ 354916 h 1865664"/>
                  <a:gd name="connsiteX0" fmla="*/ 1435225 w 4122766"/>
                  <a:gd name="connsiteY0" fmla="*/ 339809 h 1850557"/>
                  <a:gd name="connsiteX1" fmla="*/ 59649 w 4122766"/>
                  <a:gd name="connsiteY1" fmla="*/ 490884 h 1850557"/>
                  <a:gd name="connsiteX2" fmla="*/ 1634007 w 4122766"/>
                  <a:gd name="connsiteY2" fmla="*/ 912303 h 1850557"/>
                  <a:gd name="connsiteX3" fmla="*/ 2142892 w 4122766"/>
                  <a:gd name="connsiteY3" fmla="*/ 1007719 h 1850557"/>
                  <a:gd name="connsiteX4" fmla="*/ 2635872 w 4122766"/>
                  <a:gd name="connsiteY4" fmla="*/ 1293965 h 1850557"/>
                  <a:gd name="connsiteX5" fmla="*/ 3327635 w 4122766"/>
                  <a:gd name="connsiteY5" fmla="*/ 1850557 h 1850557"/>
                  <a:gd name="connsiteX6" fmla="*/ 4122766 w 4122766"/>
                  <a:gd name="connsiteY6" fmla="*/ 944109 h 1850557"/>
                  <a:gd name="connsiteX7" fmla="*/ 2842606 w 4122766"/>
                  <a:gd name="connsiteY7" fmla="*/ 13805 h 1850557"/>
                  <a:gd name="connsiteX8" fmla="*/ 2166745 w 4122766"/>
                  <a:gd name="connsiteY8" fmla="*/ 93319 h 1850557"/>
                  <a:gd name="connsiteX9" fmla="*/ 1435225 w 4122766"/>
                  <a:gd name="connsiteY9" fmla="*/ 339809 h 1850557"/>
                  <a:gd name="connsiteX0" fmla="*/ 1435225 w 4122766"/>
                  <a:gd name="connsiteY0" fmla="*/ 367230 h 1877978"/>
                  <a:gd name="connsiteX1" fmla="*/ 59649 w 4122766"/>
                  <a:gd name="connsiteY1" fmla="*/ 518305 h 1877978"/>
                  <a:gd name="connsiteX2" fmla="*/ 1634007 w 4122766"/>
                  <a:gd name="connsiteY2" fmla="*/ 939724 h 1877978"/>
                  <a:gd name="connsiteX3" fmla="*/ 2142892 w 4122766"/>
                  <a:gd name="connsiteY3" fmla="*/ 1035140 h 1877978"/>
                  <a:gd name="connsiteX4" fmla="*/ 2635872 w 4122766"/>
                  <a:gd name="connsiteY4" fmla="*/ 1321386 h 1877978"/>
                  <a:gd name="connsiteX5" fmla="*/ 3327635 w 4122766"/>
                  <a:gd name="connsiteY5" fmla="*/ 1877978 h 1877978"/>
                  <a:gd name="connsiteX6" fmla="*/ 4122766 w 4122766"/>
                  <a:gd name="connsiteY6" fmla="*/ 971530 h 1877978"/>
                  <a:gd name="connsiteX7" fmla="*/ 2842606 w 4122766"/>
                  <a:gd name="connsiteY7" fmla="*/ 9421 h 1877978"/>
                  <a:gd name="connsiteX8" fmla="*/ 2166745 w 4122766"/>
                  <a:gd name="connsiteY8" fmla="*/ 120740 h 1877978"/>
                  <a:gd name="connsiteX9" fmla="*/ 1435225 w 4122766"/>
                  <a:gd name="connsiteY9" fmla="*/ 367230 h 1877978"/>
                  <a:gd name="connsiteX0" fmla="*/ 1435225 w 4122766"/>
                  <a:gd name="connsiteY0" fmla="*/ 367230 h 1877978"/>
                  <a:gd name="connsiteX1" fmla="*/ 59649 w 4122766"/>
                  <a:gd name="connsiteY1" fmla="*/ 518305 h 1877978"/>
                  <a:gd name="connsiteX2" fmla="*/ 1634007 w 4122766"/>
                  <a:gd name="connsiteY2" fmla="*/ 939724 h 1877978"/>
                  <a:gd name="connsiteX3" fmla="*/ 2142892 w 4122766"/>
                  <a:gd name="connsiteY3" fmla="*/ 1035140 h 1877978"/>
                  <a:gd name="connsiteX4" fmla="*/ 2635872 w 4122766"/>
                  <a:gd name="connsiteY4" fmla="*/ 1321386 h 1877978"/>
                  <a:gd name="connsiteX5" fmla="*/ 3327635 w 4122766"/>
                  <a:gd name="connsiteY5" fmla="*/ 1877978 h 1877978"/>
                  <a:gd name="connsiteX6" fmla="*/ 4122766 w 4122766"/>
                  <a:gd name="connsiteY6" fmla="*/ 971530 h 1877978"/>
                  <a:gd name="connsiteX7" fmla="*/ 2842606 w 4122766"/>
                  <a:gd name="connsiteY7" fmla="*/ 9421 h 1877978"/>
                  <a:gd name="connsiteX8" fmla="*/ 2166745 w 4122766"/>
                  <a:gd name="connsiteY8" fmla="*/ 120740 h 1877978"/>
                  <a:gd name="connsiteX9" fmla="*/ 1435225 w 4122766"/>
                  <a:gd name="connsiteY9" fmla="*/ 367230 h 1877978"/>
                  <a:gd name="connsiteX0" fmla="*/ 1435225 w 4122766"/>
                  <a:gd name="connsiteY0" fmla="*/ 376690 h 1887438"/>
                  <a:gd name="connsiteX1" fmla="*/ 59649 w 4122766"/>
                  <a:gd name="connsiteY1" fmla="*/ 527765 h 1887438"/>
                  <a:gd name="connsiteX2" fmla="*/ 1634007 w 4122766"/>
                  <a:gd name="connsiteY2" fmla="*/ 949184 h 1887438"/>
                  <a:gd name="connsiteX3" fmla="*/ 2142892 w 4122766"/>
                  <a:gd name="connsiteY3" fmla="*/ 1044600 h 1887438"/>
                  <a:gd name="connsiteX4" fmla="*/ 2635872 w 4122766"/>
                  <a:gd name="connsiteY4" fmla="*/ 1330846 h 1887438"/>
                  <a:gd name="connsiteX5" fmla="*/ 3327635 w 4122766"/>
                  <a:gd name="connsiteY5" fmla="*/ 1887438 h 1887438"/>
                  <a:gd name="connsiteX6" fmla="*/ 4122766 w 4122766"/>
                  <a:gd name="connsiteY6" fmla="*/ 980990 h 1887438"/>
                  <a:gd name="connsiteX7" fmla="*/ 2842606 w 4122766"/>
                  <a:gd name="connsiteY7" fmla="*/ 18881 h 1887438"/>
                  <a:gd name="connsiteX8" fmla="*/ 2166745 w 4122766"/>
                  <a:gd name="connsiteY8" fmla="*/ 130200 h 1887438"/>
                  <a:gd name="connsiteX9" fmla="*/ 1435225 w 4122766"/>
                  <a:gd name="connsiteY9" fmla="*/ 376690 h 1887438"/>
                  <a:gd name="connsiteX0" fmla="*/ 1435225 w 4067107"/>
                  <a:gd name="connsiteY0" fmla="*/ 376690 h 1887438"/>
                  <a:gd name="connsiteX1" fmla="*/ 59649 w 4067107"/>
                  <a:gd name="connsiteY1" fmla="*/ 527765 h 1887438"/>
                  <a:gd name="connsiteX2" fmla="*/ 1634007 w 4067107"/>
                  <a:gd name="connsiteY2" fmla="*/ 949184 h 1887438"/>
                  <a:gd name="connsiteX3" fmla="*/ 2142892 w 4067107"/>
                  <a:gd name="connsiteY3" fmla="*/ 1044600 h 1887438"/>
                  <a:gd name="connsiteX4" fmla="*/ 2635872 w 4067107"/>
                  <a:gd name="connsiteY4" fmla="*/ 1330846 h 1887438"/>
                  <a:gd name="connsiteX5" fmla="*/ 3327635 w 4067107"/>
                  <a:gd name="connsiteY5" fmla="*/ 1887438 h 1887438"/>
                  <a:gd name="connsiteX6" fmla="*/ 4067107 w 4067107"/>
                  <a:gd name="connsiteY6" fmla="*/ 1036649 h 1887438"/>
                  <a:gd name="connsiteX7" fmla="*/ 2842606 w 4067107"/>
                  <a:gd name="connsiteY7" fmla="*/ 18881 h 1887438"/>
                  <a:gd name="connsiteX8" fmla="*/ 2166745 w 4067107"/>
                  <a:gd name="connsiteY8" fmla="*/ 130200 h 1887438"/>
                  <a:gd name="connsiteX9" fmla="*/ 1435225 w 4067107"/>
                  <a:gd name="connsiteY9" fmla="*/ 376690 h 1887438"/>
                  <a:gd name="connsiteX0" fmla="*/ 1435225 w 4067107"/>
                  <a:gd name="connsiteY0" fmla="*/ 376690 h 1887438"/>
                  <a:gd name="connsiteX1" fmla="*/ 59649 w 4067107"/>
                  <a:gd name="connsiteY1" fmla="*/ 527765 h 1887438"/>
                  <a:gd name="connsiteX2" fmla="*/ 1634007 w 4067107"/>
                  <a:gd name="connsiteY2" fmla="*/ 949184 h 1887438"/>
                  <a:gd name="connsiteX3" fmla="*/ 2142892 w 4067107"/>
                  <a:gd name="connsiteY3" fmla="*/ 1044600 h 1887438"/>
                  <a:gd name="connsiteX4" fmla="*/ 2635872 w 4067107"/>
                  <a:gd name="connsiteY4" fmla="*/ 1330846 h 1887438"/>
                  <a:gd name="connsiteX5" fmla="*/ 3327635 w 4067107"/>
                  <a:gd name="connsiteY5" fmla="*/ 1887438 h 1887438"/>
                  <a:gd name="connsiteX6" fmla="*/ 4067107 w 4067107"/>
                  <a:gd name="connsiteY6" fmla="*/ 1036649 h 1887438"/>
                  <a:gd name="connsiteX7" fmla="*/ 2842606 w 4067107"/>
                  <a:gd name="connsiteY7" fmla="*/ 18881 h 1887438"/>
                  <a:gd name="connsiteX8" fmla="*/ 2166745 w 4067107"/>
                  <a:gd name="connsiteY8" fmla="*/ 130200 h 1887438"/>
                  <a:gd name="connsiteX9" fmla="*/ 1435225 w 4067107"/>
                  <a:gd name="connsiteY9" fmla="*/ 376690 h 1887438"/>
                  <a:gd name="connsiteX0" fmla="*/ 1435225 w 4067107"/>
                  <a:gd name="connsiteY0" fmla="*/ 376690 h 1887438"/>
                  <a:gd name="connsiteX1" fmla="*/ 59649 w 4067107"/>
                  <a:gd name="connsiteY1" fmla="*/ 527765 h 1887438"/>
                  <a:gd name="connsiteX2" fmla="*/ 1634007 w 4067107"/>
                  <a:gd name="connsiteY2" fmla="*/ 949184 h 1887438"/>
                  <a:gd name="connsiteX3" fmla="*/ 2142892 w 4067107"/>
                  <a:gd name="connsiteY3" fmla="*/ 1044600 h 1887438"/>
                  <a:gd name="connsiteX4" fmla="*/ 2548408 w 4067107"/>
                  <a:gd name="connsiteY4" fmla="*/ 1275187 h 1887438"/>
                  <a:gd name="connsiteX5" fmla="*/ 3327635 w 4067107"/>
                  <a:gd name="connsiteY5" fmla="*/ 1887438 h 1887438"/>
                  <a:gd name="connsiteX6" fmla="*/ 4067107 w 4067107"/>
                  <a:gd name="connsiteY6" fmla="*/ 1036649 h 1887438"/>
                  <a:gd name="connsiteX7" fmla="*/ 2842606 w 4067107"/>
                  <a:gd name="connsiteY7" fmla="*/ 18881 h 1887438"/>
                  <a:gd name="connsiteX8" fmla="*/ 2166745 w 4067107"/>
                  <a:gd name="connsiteY8" fmla="*/ 130200 h 1887438"/>
                  <a:gd name="connsiteX9" fmla="*/ 1435225 w 4067107"/>
                  <a:gd name="connsiteY9" fmla="*/ 376690 h 1887438"/>
                  <a:gd name="connsiteX0" fmla="*/ 1435225 w 4067107"/>
                  <a:gd name="connsiteY0" fmla="*/ 376690 h 1927194"/>
                  <a:gd name="connsiteX1" fmla="*/ 59649 w 4067107"/>
                  <a:gd name="connsiteY1" fmla="*/ 527765 h 1927194"/>
                  <a:gd name="connsiteX2" fmla="*/ 1634007 w 4067107"/>
                  <a:gd name="connsiteY2" fmla="*/ 949184 h 1927194"/>
                  <a:gd name="connsiteX3" fmla="*/ 2142892 w 4067107"/>
                  <a:gd name="connsiteY3" fmla="*/ 1044600 h 1927194"/>
                  <a:gd name="connsiteX4" fmla="*/ 2548408 w 4067107"/>
                  <a:gd name="connsiteY4" fmla="*/ 1275187 h 1927194"/>
                  <a:gd name="connsiteX5" fmla="*/ 3089096 w 4067107"/>
                  <a:gd name="connsiteY5" fmla="*/ 1927194 h 1927194"/>
                  <a:gd name="connsiteX6" fmla="*/ 4067107 w 4067107"/>
                  <a:gd name="connsiteY6" fmla="*/ 1036649 h 1927194"/>
                  <a:gd name="connsiteX7" fmla="*/ 2842606 w 4067107"/>
                  <a:gd name="connsiteY7" fmla="*/ 18881 h 1927194"/>
                  <a:gd name="connsiteX8" fmla="*/ 2166745 w 4067107"/>
                  <a:gd name="connsiteY8" fmla="*/ 130200 h 1927194"/>
                  <a:gd name="connsiteX9" fmla="*/ 1435225 w 4067107"/>
                  <a:gd name="connsiteY9" fmla="*/ 376690 h 1927194"/>
                  <a:gd name="connsiteX0" fmla="*/ 1435225 w 4067107"/>
                  <a:gd name="connsiteY0" fmla="*/ 376690 h 1927194"/>
                  <a:gd name="connsiteX1" fmla="*/ 59649 w 4067107"/>
                  <a:gd name="connsiteY1" fmla="*/ 527765 h 1927194"/>
                  <a:gd name="connsiteX2" fmla="*/ 1634007 w 4067107"/>
                  <a:gd name="connsiteY2" fmla="*/ 949184 h 1927194"/>
                  <a:gd name="connsiteX3" fmla="*/ 2142892 w 4067107"/>
                  <a:gd name="connsiteY3" fmla="*/ 1044600 h 1927194"/>
                  <a:gd name="connsiteX4" fmla="*/ 2548408 w 4067107"/>
                  <a:gd name="connsiteY4" fmla="*/ 1275187 h 1927194"/>
                  <a:gd name="connsiteX5" fmla="*/ 3256074 w 4067107"/>
                  <a:gd name="connsiteY5" fmla="*/ 1927194 h 1927194"/>
                  <a:gd name="connsiteX6" fmla="*/ 4067107 w 4067107"/>
                  <a:gd name="connsiteY6" fmla="*/ 1036649 h 1927194"/>
                  <a:gd name="connsiteX7" fmla="*/ 2842606 w 4067107"/>
                  <a:gd name="connsiteY7" fmla="*/ 18881 h 1927194"/>
                  <a:gd name="connsiteX8" fmla="*/ 2166745 w 4067107"/>
                  <a:gd name="connsiteY8" fmla="*/ 130200 h 1927194"/>
                  <a:gd name="connsiteX9" fmla="*/ 1435225 w 4067107"/>
                  <a:gd name="connsiteY9" fmla="*/ 376690 h 1927194"/>
                  <a:gd name="connsiteX0" fmla="*/ 1435225 w 4067107"/>
                  <a:gd name="connsiteY0" fmla="*/ 376690 h 1927194"/>
                  <a:gd name="connsiteX1" fmla="*/ 59649 w 4067107"/>
                  <a:gd name="connsiteY1" fmla="*/ 527765 h 1927194"/>
                  <a:gd name="connsiteX2" fmla="*/ 1634007 w 4067107"/>
                  <a:gd name="connsiteY2" fmla="*/ 949184 h 1927194"/>
                  <a:gd name="connsiteX3" fmla="*/ 2142892 w 4067107"/>
                  <a:gd name="connsiteY3" fmla="*/ 1044600 h 1927194"/>
                  <a:gd name="connsiteX4" fmla="*/ 2476846 w 4067107"/>
                  <a:gd name="connsiteY4" fmla="*/ 1378554 h 1927194"/>
                  <a:gd name="connsiteX5" fmla="*/ 3256074 w 4067107"/>
                  <a:gd name="connsiteY5" fmla="*/ 1927194 h 1927194"/>
                  <a:gd name="connsiteX6" fmla="*/ 4067107 w 4067107"/>
                  <a:gd name="connsiteY6" fmla="*/ 1036649 h 1927194"/>
                  <a:gd name="connsiteX7" fmla="*/ 2842606 w 4067107"/>
                  <a:gd name="connsiteY7" fmla="*/ 18881 h 1927194"/>
                  <a:gd name="connsiteX8" fmla="*/ 2166745 w 4067107"/>
                  <a:gd name="connsiteY8" fmla="*/ 130200 h 1927194"/>
                  <a:gd name="connsiteX9" fmla="*/ 1435225 w 4067107"/>
                  <a:gd name="connsiteY9" fmla="*/ 376690 h 1927194"/>
                  <a:gd name="connsiteX0" fmla="*/ 1435225 w 4067107"/>
                  <a:gd name="connsiteY0" fmla="*/ 376690 h 1927194"/>
                  <a:gd name="connsiteX1" fmla="*/ 59649 w 4067107"/>
                  <a:gd name="connsiteY1" fmla="*/ 527765 h 1927194"/>
                  <a:gd name="connsiteX2" fmla="*/ 1634007 w 4067107"/>
                  <a:gd name="connsiteY2" fmla="*/ 949184 h 1927194"/>
                  <a:gd name="connsiteX3" fmla="*/ 2142892 w 4067107"/>
                  <a:gd name="connsiteY3" fmla="*/ 1044600 h 1927194"/>
                  <a:gd name="connsiteX4" fmla="*/ 2476846 w 4067107"/>
                  <a:gd name="connsiteY4" fmla="*/ 1378554 h 1927194"/>
                  <a:gd name="connsiteX5" fmla="*/ 3256074 w 4067107"/>
                  <a:gd name="connsiteY5" fmla="*/ 1927194 h 1927194"/>
                  <a:gd name="connsiteX6" fmla="*/ 4067107 w 4067107"/>
                  <a:gd name="connsiteY6" fmla="*/ 1036649 h 1927194"/>
                  <a:gd name="connsiteX7" fmla="*/ 2842606 w 4067107"/>
                  <a:gd name="connsiteY7" fmla="*/ 18881 h 1927194"/>
                  <a:gd name="connsiteX8" fmla="*/ 2166745 w 4067107"/>
                  <a:gd name="connsiteY8" fmla="*/ 130200 h 1927194"/>
                  <a:gd name="connsiteX9" fmla="*/ 1435225 w 4067107"/>
                  <a:gd name="connsiteY9" fmla="*/ 376690 h 1927194"/>
                  <a:gd name="connsiteX0" fmla="*/ 1435225 w 4067107"/>
                  <a:gd name="connsiteY0" fmla="*/ 376690 h 1747240"/>
                  <a:gd name="connsiteX1" fmla="*/ 59649 w 4067107"/>
                  <a:gd name="connsiteY1" fmla="*/ 527765 h 1747240"/>
                  <a:gd name="connsiteX2" fmla="*/ 1634007 w 4067107"/>
                  <a:gd name="connsiteY2" fmla="*/ 949184 h 1747240"/>
                  <a:gd name="connsiteX3" fmla="*/ 2142892 w 4067107"/>
                  <a:gd name="connsiteY3" fmla="*/ 1044600 h 1747240"/>
                  <a:gd name="connsiteX4" fmla="*/ 2476846 w 4067107"/>
                  <a:gd name="connsiteY4" fmla="*/ 1378554 h 1747240"/>
                  <a:gd name="connsiteX5" fmla="*/ 3004138 w 4067107"/>
                  <a:gd name="connsiteY5" fmla="*/ 1747240 h 1747240"/>
                  <a:gd name="connsiteX6" fmla="*/ 4067107 w 4067107"/>
                  <a:gd name="connsiteY6" fmla="*/ 1036649 h 1747240"/>
                  <a:gd name="connsiteX7" fmla="*/ 2842606 w 4067107"/>
                  <a:gd name="connsiteY7" fmla="*/ 18881 h 1747240"/>
                  <a:gd name="connsiteX8" fmla="*/ 2166745 w 4067107"/>
                  <a:gd name="connsiteY8" fmla="*/ 130200 h 1747240"/>
                  <a:gd name="connsiteX9" fmla="*/ 1435225 w 4067107"/>
                  <a:gd name="connsiteY9" fmla="*/ 376690 h 1747240"/>
                  <a:gd name="connsiteX0" fmla="*/ 1435225 w 3887153"/>
                  <a:gd name="connsiteY0" fmla="*/ 376690 h 1747240"/>
                  <a:gd name="connsiteX1" fmla="*/ 59649 w 3887153"/>
                  <a:gd name="connsiteY1" fmla="*/ 527765 h 1747240"/>
                  <a:gd name="connsiteX2" fmla="*/ 1634007 w 3887153"/>
                  <a:gd name="connsiteY2" fmla="*/ 949184 h 1747240"/>
                  <a:gd name="connsiteX3" fmla="*/ 2142892 w 3887153"/>
                  <a:gd name="connsiteY3" fmla="*/ 1044600 h 1747240"/>
                  <a:gd name="connsiteX4" fmla="*/ 2476846 w 3887153"/>
                  <a:gd name="connsiteY4" fmla="*/ 1378554 h 1747240"/>
                  <a:gd name="connsiteX5" fmla="*/ 3004138 w 3887153"/>
                  <a:gd name="connsiteY5" fmla="*/ 1747240 h 1747240"/>
                  <a:gd name="connsiteX6" fmla="*/ 3887153 w 3887153"/>
                  <a:gd name="connsiteY6" fmla="*/ 784714 h 1747240"/>
                  <a:gd name="connsiteX7" fmla="*/ 2842606 w 3887153"/>
                  <a:gd name="connsiteY7" fmla="*/ 18881 h 1747240"/>
                  <a:gd name="connsiteX8" fmla="*/ 2166745 w 3887153"/>
                  <a:gd name="connsiteY8" fmla="*/ 130200 h 1747240"/>
                  <a:gd name="connsiteX9" fmla="*/ 1435225 w 3887153"/>
                  <a:gd name="connsiteY9" fmla="*/ 376690 h 1747240"/>
                  <a:gd name="connsiteX0" fmla="*/ 1435225 w 3887153"/>
                  <a:gd name="connsiteY0" fmla="*/ 376690 h 1747240"/>
                  <a:gd name="connsiteX1" fmla="*/ 59649 w 3887153"/>
                  <a:gd name="connsiteY1" fmla="*/ 527765 h 1747240"/>
                  <a:gd name="connsiteX2" fmla="*/ 1634007 w 3887153"/>
                  <a:gd name="connsiteY2" fmla="*/ 949184 h 1747240"/>
                  <a:gd name="connsiteX3" fmla="*/ 2142892 w 3887153"/>
                  <a:gd name="connsiteY3" fmla="*/ 1044600 h 1747240"/>
                  <a:gd name="connsiteX4" fmla="*/ 2476846 w 3887153"/>
                  <a:gd name="connsiteY4" fmla="*/ 1378554 h 1747240"/>
                  <a:gd name="connsiteX5" fmla="*/ 2806187 w 3887153"/>
                  <a:gd name="connsiteY5" fmla="*/ 1747240 h 1747240"/>
                  <a:gd name="connsiteX6" fmla="*/ 3887153 w 3887153"/>
                  <a:gd name="connsiteY6" fmla="*/ 784714 h 1747240"/>
                  <a:gd name="connsiteX7" fmla="*/ 2842606 w 3887153"/>
                  <a:gd name="connsiteY7" fmla="*/ 18881 h 1747240"/>
                  <a:gd name="connsiteX8" fmla="*/ 2166745 w 3887153"/>
                  <a:gd name="connsiteY8" fmla="*/ 130200 h 1747240"/>
                  <a:gd name="connsiteX9" fmla="*/ 1435225 w 3887153"/>
                  <a:gd name="connsiteY9" fmla="*/ 376690 h 1747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887153" h="1747240">
                    <a:moveTo>
                      <a:pt x="1435225" y="376690"/>
                    </a:moveTo>
                    <a:cubicBezTo>
                      <a:pt x="921041" y="355486"/>
                      <a:pt x="168317" y="374040"/>
                      <a:pt x="59649" y="527765"/>
                    </a:cubicBezTo>
                    <a:cubicBezTo>
                      <a:pt x="-282257" y="890874"/>
                      <a:pt x="926341" y="920030"/>
                      <a:pt x="1634007" y="949184"/>
                    </a:cubicBezTo>
                    <a:cubicBezTo>
                      <a:pt x="1755927" y="988940"/>
                      <a:pt x="2020972" y="1004844"/>
                      <a:pt x="2142892" y="1044600"/>
                    </a:cubicBezTo>
                    <a:lnTo>
                      <a:pt x="2476846" y="1378554"/>
                    </a:lnTo>
                    <a:lnTo>
                      <a:pt x="2806187" y="1747240"/>
                    </a:lnTo>
                    <a:lnTo>
                      <a:pt x="3887153" y="784714"/>
                    </a:lnTo>
                    <a:cubicBezTo>
                      <a:pt x="3502840" y="495816"/>
                      <a:pt x="3512746" y="372650"/>
                      <a:pt x="2842606" y="18881"/>
                    </a:cubicBezTo>
                    <a:cubicBezTo>
                      <a:pt x="2541783" y="-38103"/>
                      <a:pt x="2417210" y="44060"/>
                      <a:pt x="2166745" y="130200"/>
                    </a:cubicBezTo>
                    <a:cubicBezTo>
                      <a:pt x="1932182" y="184534"/>
                      <a:pt x="1811587" y="315730"/>
                      <a:pt x="1435225" y="376690"/>
                    </a:cubicBezTo>
                    <a:close/>
                  </a:path>
                </a:pathLst>
              </a:cu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a:cs typeface="B Nazanin" panose="00000700000000000000" pitchFamily="2" charset="-78"/>
                </a:endParaRPr>
              </a:p>
            </p:txBody>
          </p:sp>
          <p:sp>
            <p:nvSpPr>
              <p:cNvPr id="108" name="Freeform 19">
                <a:extLst>
                  <a:ext uri="{FF2B5EF4-FFF2-40B4-BE49-F238E27FC236}">
                    <a16:creationId xmlns:a16="http://schemas.microsoft.com/office/drawing/2014/main" id="{AA1A76EC-BCDD-4675-9D53-EBB8584C31DE}"/>
                  </a:ext>
                </a:extLst>
              </p:cNvPr>
              <p:cNvSpPr/>
              <p:nvPr/>
            </p:nvSpPr>
            <p:spPr>
              <a:xfrm>
                <a:off x="2194561" y="1435364"/>
                <a:ext cx="3753016" cy="1929647"/>
              </a:xfrm>
              <a:custGeom>
                <a:avLst/>
                <a:gdLst>
                  <a:gd name="connsiteX0" fmla="*/ 1288111 w 3347499"/>
                  <a:gd name="connsiteY0" fmla="*/ 620202 h 1995778"/>
                  <a:gd name="connsiteX1" fmla="*/ 659958 w 3347499"/>
                  <a:gd name="connsiteY1" fmla="*/ 95416 h 1995778"/>
                  <a:gd name="connsiteX2" fmla="*/ 373711 w 3347499"/>
                  <a:gd name="connsiteY2" fmla="*/ 39757 h 1995778"/>
                  <a:gd name="connsiteX3" fmla="*/ 119270 w 3347499"/>
                  <a:gd name="connsiteY3" fmla="*/ 0 h 1995778"/>
                  <a:gd name="connsiteX4" fmla="*/ 111318 w 3347499"/>
                  <a:gd name="connsiteY4" fmla="*/ 151075 h 1995778"/>
                  <a:gd name="connsiteX5" fmla="*/ 0 w 3347499"/>
                  <a:gd name="connsiteY5" fmla="*/ 214686 h 1995778"/>
                  <a:gd name="connsiteX6" fmla="*/ 779228 w 3347499"/>
                  <a:gd name="connsiteY6" fmla="*/ 1264258 h 1995778"/>
                  <a:gd name="connsiteX7" fmla="*/ 1900362 w 3347499"/>
                  <a:gd name="connsiteY7" fmla="*/ 1995778 h 1995778"/>
                  <a:gd name="connsiteX8" fmla="*/ 3347499 w 3347499"/>
                  <a:gd name="connsiteY8" fmla="*/ 1653872 h 1995778"/>
                  <a:gd name="connsiteX9" fmla="*/ 1288111 w 3347499"/>
                  <a:gd name="connsiteY9" fmla="*/ 620202 h 1995778"/>
                  <a:gd name="connsiteX0" fmla="*/ 1288111 w 3347499"/>
                  <a:gd name="connsiteY0" fmla="*/ 620202 h 1995778"/>
                  <a:gd name="connsiteX1" fmla="*/ 659958 w 3347499"/>
                  <a:gd name="connsiteY1" fmla="*/ 95416 h 1995778"/>
                  <a:gd name="connsiteX2" fmla="*/ 373711 w 3347499"/>
                  <a:gd name="connsiteY2" fmla="*/ 39757 h 1995778"/>
                  <a:gd name="connsiteX3" fmla="*/ 119270 w 3347499"/>
                  <a:gd name="connsiteY3" fmla="*/ 0 h 1995778"/>
                  <a:gd name="connsiteX4" fmla="*/ 111318 w 3347499"/>
                  <a:gd name="connsiteY4" fmla="*/ 151075 h 1995778"/>
                  <a:gd name="connsiteX5" fmla="*/ 0 w 3347499"/>
                  <a:gd name="connsiteY5" fmla="*/ 214686 h 1995778"/>
                  <a:gd name="connsiteX6" fmla="*/ 779228 w 3347499"/>
                  <a:gd name="connsiteY6" fmla="*/ 1264258 h 1995778"/>
                  <a:gd name="connsiteX7" fmla="*/ 1900362 w 3347499"/>
                  <a:gd name="connsiteY7" fmla="*/ 1995778 h 1995778"/>
                  <a:gd name="connsiteX8" fmla="*/ 3347499 w 3347499"/>
                  <a:gd name="connsiteY8" fmla="*/ 1653872 h 1995778"/>
                  <a:gd name="connsiteX9" fmla="*/ 1288111 w 3347499"/>
                  <a:gd name="connsiteY9" fmla="*/ 620202 h 1995778"/>
                  <a:gd name="connsiteX0" fmla="*/ 1304013 w 3347499"/>
                  <a:gd name="connsiteY0" fmla="*/ 652007 h 1995778"/>
                  <a:gd name="connsiteX1" fmla="*/ 659958 w 3347499"/>
                  <a:gd name="connsiteY1" fmla="*/ 95416 h 1995778"/>
                  <a:gd name="connsiteX2" fmla="*/ 373711 w 3347499"/>
                  <a:gd name="connsiteY2" fmla="*/ 39757 h 1995778"/>
                  <a:gd name="connsiteX3" fmla="*/ 119270 w 3347499"/>
                  <a:gd name="connsiteY3" fmla="*/ 0 h 1995778"/>
                  <a:gd name="connsiteX4" fmla="*/ 111318 w 3347499"/>
                  <a:gd name="connsiteY4" fmla="*/ 151075 h 1995778"/>
                  <a:gd name="connsiteX5" fmla="*/ 0 w 3347499"/>
                  <a:gd name="connsiteY5" fmla="*/ 214686 h 1995778"/>
                  <a:gd name="connsiteX6" fmla="*/ 779228 w 3347499"/>
                  <a:gd name="connsiteY6" fmla="*/ 1264258 h 1995778"/>
                  <a:gd name="connsiteX7" fmla="*/ 1900362 w 3347499"/>
                  <a:gd name="connsiteY7" fmla="*/ 1995778 h 1995778"/>
                  <a:gd name="connsiteX8" fmla="*/ 3347499 w 3347499"/>
                  <a:gd name="connsiteY8" fmla="*/ 1653872 h 1995778"/>
                  <a:gd name="connsiteX9" fmla="*/ 1304013 w 3347499"/>
                  <a:gd name="connsiteY9" fmla="*/ 652007 h 1995778"/>
                  <a:gd name="connsiteX0" fmla="*/ 1304013 w 3347499"/>
                  <a:gd name="connsiteY0" fmla="*/ 652007 h 1995778"/>
                  <a:gd name="connsiteX1" fmla="*/ 659958 w 3347499"/>
                  <a:gd name="connsiteY1" fmla="*/ 95416 h 1995778"/>
                  <a:gd name="connsiteX2" fmla="*/ 373711 w 3347499"/>
                  <a:gd name="connsiteY2" fmla="*/ 39757 h 1995778"/>
                  <a:gd name="connsiteX3" fmla="*/ 119270 w 3347499"/>
                  <a:gd name="connsiteY3" fmla="*/ 0 h 1995778"/>
                  <a:gd name="connsiteX4" fmla="*/ 111318 w 3347499"/>
                  <a:gd name="connsiteY4" fmla="*/ 151075 h 1995778"/>
                  <a:gd name="connsiteX5" fmla="*/ 0 w 3347499"/>
                  <a:gd name="connsiteY5" fmla="*/ 214686 h 1995778"/>
                  <a:gd name="connsiteX6" fmla="*/ 779228 w 3347499"/>
                  <a:gd name="connsiteY6" fmla="*/ 1264258 h 1995778"/>
                  <a:gd name="connsiteX7" fmla="*/ 1900362 w 3347499"/>
                  <a:gd name="connsiteY7" fmla="*/ 1995778 h 1995778"/>
                  <a:gd name="connsiteX8" fmla="*/ 3347499 w 3347499"/>
                  <a:gd name="connsiteY8" fmla="*/ 1653872 h 1995778"/>
                  <a:gd name="connsiteX9" fmla="*/ 1304013 w 3347499"/>
                  <a:gd name="connsiteY9" fmla="*/ 652007 h 1995778"/>
                  <a:gd name="connsiteX0" fmla="*/ 1304013 w 3347499"/>
                  <a:gd name="connsiteY0" fmla="*/ 635267 h 1979038"/>
                  <a:gd name="connsiteX1" fmla="*/ 659958 w 3347499"/>
                  <a:gd name="connsiteY1" fmla="*/ 78676 h 1979038"/>
                  <a:gd name="connsiteX2" fmla="*/ 373711 w 3347499"/>
                  <a:gd name="connsiteY2" fmla="*/ 23017 h 1979038"/>
                  <a:gd name="connsiteX3" fmla="*/ 95416 w 3347499"/>
                  <a:gd name="connsiteY3" fmla="*/ 38919 h 1979038"/>
                  <a:gd name="connsiteX4" fmla="*/ 111318 w 3347499"/>
                  <a:gd name="connsiteY4" fmla="*/ 134335 h 1979038"/>
                  <a:gd name="connsiteX5" fmla="*/ 0 w 3347499"/>
                  <a:gd name="connsiteY5" fmla="*/ 197946 h 1979038"/>
                  <a:gd name="connsiteX6" fmla="*/ 779228 w 3347499"/>
                  <a:gd name="connsiteY6" fmla="*/ 1247518 h 1979038"/>
                  <a:gd name="connsiteX7" fmla="*/ 1900362 w 3347499"/>
                  <a:gd name="connsiteY7" fmla="*/ 1979038 h 1979038"/>
                  <a:gd name="connsiteX8" fmla="*/ 3347499 w 3347499"/>
                  <a:gd name="connsiteY8" fmla="*/ 1637132 h 1979038"/>
                  <a:gd name="connsiteX9" fmla="*/ 1304013 w 3347499"/>
                  <a:gd name="connsiteY9" fmla="*/ 635267 h 1979038"/>
                  <a:gd name="connsiteX0" fmla="*/ 1304013 w 3347499"/>
                  <a:gd name="connsiteY0" fmla="*/ 654838 h 1998609"/>
                  <a:gd name="connsiteX1" fmla="*/ 659958 w 3347499"/>
                  <a:gd name="connsiteY1" fmla="*/ 98247 h 1998609"/>
                  <a:gd name="connsiteX2" fmla="*/ 373711 w 3347499"/>
                  <a:gd name="connsiteY2" fmla="*/ 42588 h 1998609"/>
                  <a:gd name="connsiteX3" fmla="*/ 95416 w 3347499"/>
                  <a:gd name="connsiteY3" fmla="*/ 58490 h 1998609"/>
                  <a:gd name="connsiteX4" fmla="*/ 111318 w 3347499"/>
                  <a:gd name="connsiteY4" fmla="*/ 153906 h 1998609"/>
                  <a:gd name="connsiteX5" fmla="*/ 0 w 3347499"/>
                  <a:gd name="connsiteY5" fmla="*/ 217517 h 1998609"/>
                  <a:gd name="connsiteX6" fmla="*/ 779228 w 3347499"/>
                  <a:gd name="connsiteY6" fmla="*/ 1267089 h 1998609"/>
                  <a:gd name="connsiteX7" fmla="*/ 1900362 w 3347499"/>
                  <a:gd name="connsiteY7" fmla="*/ 1998609 h 1998609"/>
                  <a:gd name="connsiteX8" fmla="*/ 3347499 w 3347499"/>
                  <a:gd name="connsiteY8" fmla="*/ 1656703 h 1998609"/>
                  <a:gd name="connsiteX9" fmla="*/ 1304013 w 3347499"/>
                  <a:gd name="connsiteY9" fmla="*/ 654838 h 1998609"/>
                  <a:gd name="connsiteX0" fmla="*/ 1304013 w 3347499"/>
                  <a:gd name="connsiteY0" fmla="*/ 654838 h 1998609"/>
                  <a:gd name="connsiteX1" fmla="*/ 659958 w 3347499"/>
                  <a:gd name="connsiteY1" fmla="*/ 98247 h 1998609"/>
                  <a:gd name="connsiteX2" fmla="*/ 373711 w 3347499"/>
                  <a:gd name="connsiteY2" fmla="*/ 42588 h 1998609"/>
                  <a:gd name="connsiteX3" fmla="*/ 95416 w 3347499"/>
                  <a:gd name="connsiteY3" fmla="*/ 58490 h 1998609"/>
                  <a:gd name="connsiteX4" fmla="*/ 174928 w 3347499"/>
                  <a:gd name="connsiteY4" fmla="*/ 177759 h 1998609"/>
                  <a:gd name="connsiteX5" fmla="*/ 0 w 3347499"/>
                  <a:gd name="connsiteY5" fmla="*/ 217517 h 1998609"/>
                  <a:gd name="connsiteX6" fmla="*/ 779228 w 3347499"/>
                  <a:gd name="connsiteY6" fmla="*/ 1267089 h 1998609"/>
                  <a:gd name="connsiteX7" fmla="*/ 1900362 w 3347499"/>
                  <a:gd name="connsiteY7" fmla="*/ 1998609 h 1998609"/>
                  <a:gd name="connsiteX8" fmla="*/ 3347499 w 3347499"/>
                  <a:gd name="connsiteY8" fmla="*/ 1656703 h 1998609"/>
                  <a:gd name="connsiteX9" fmla="*/ 1304013 w 3347499"/>
                  <a:gd name="connsiteY9" fmla="*/ 654838 h 1998609"/>
                  <a:gd name="connsiteX0" fmla="*/ 1304013 w 3347499"/>
                  <a:gd name="connsiteY0" fmla="*/ 654838 h 1998609"/>
                  <a:gd name="connsiteX1" fmla="*/ 659958 w 3347499"/>
                  <a:gd name="connsiteY1" fmla="*/ 98247 h 1998609"/>
                  <a:gd name="connsiteX2" fmla="*/ 373711 w 3347499"/>
                  <a:gd name="connsiteY2" fmla="*/ 42588 h 1998609"/>
                  <a:gd name="connsiteX3" fmla="*/ 95416 w 3347499"/>
                  <a:gd name="connsiteY3" fmla="*/ 58490 h 1998609"/>
                  <a:gd name="connsiteX4" fmla="*/ 174928 w 3347499"/>
                  <a:gd name="connsiteY4" fmla="*/ 177759 h 1998609"/>
                  <a:gd name="connsiteX5" fmla="*/ 0 w 3347499"/>
                  <a:gd name="connsiteY5" fmla="*/ 217517 h 1998609"/>
                  <a:gd name="connsiteX6" fmla="*/ 811033 w 3347499"/>
                  <a:gd name="connsiteY6" fmla="*/ 1243235 h 1998609"/>
                  <a:gd name="connsiteX7" fmla="*/ 1900362 w 3347499"/>
                  <a:gd name="connsiteY7" fmla="*/ 1998609 h 1998609"/>
                  <a:gd name="connsiteX8" fmla="*/ 3347499 w 3347499"/>
                  <a:gd name="connsiteY8" fmla="*/ 1656703 h 1998609"/>
                  <a:gd name="connsiteX9" fmla="*/ 1304013 w 3347499"/>
                  <a:gd name="connsiteY9" fmla="*/ 654838 h 1998609"/>
                  <a:gd name="connsiteX0" fmla="*/ 1304013 w 3347499"/>
                  <a:gd name="connsiteY0" fmla="*/ 654838 h 1863437"/>
                  <a:gd name="connsiteX1" fmla="*/ 659958 w 3347499"/>
                  <a:gd name="connsiteY1" fmla="*/ 98247 h 1863437"/>
                  <a:gd name="connsiteX2" fmla="*/ 373711 w 3347499"/>
                  <a:gd name="connsiteY2" fmla="*/ 42588 h 1863437"/>
                  <a:gd name="connsiteX3" fmla="*/ 95416 w 3347499"/>
                  <a:gd name="connsiteY3" fmla="*/ 58490 h 1863437"/>
                  <a:gd name="connsiteX4" fmla="*/ 174928 w 3347499"/>
                  <a:gd name="connsiteY4" fmla="*/ 177759 h 1863437"/>
                  <a:gd name="connsiteX5" fmla="*/ 0 w 3347499"/>
                  <a:gd name="connsiteY5" fmla="*/ 217517 h 1863437"/>
                  <a:gd name="connsiteX6" fmla="*/ 811033 w 3347499"/>
                  <a:gd name="connsiteY6" fmla="*/ 1243235 h 1863437"/>
                  <a:gd name="connsiteX7" fmla="*/ 1924216 w 3347499"/>
                  <a:gd name="connsiteY7" fmla="*/ 1863437 h 1863437"/>
                  <a:gd name="connsiteX8" fmla="*/ 3347499 w 3347499"/>
                  <a:gd name="connsiteY8" fmla="*/ 1656703 h 1863437"/>
                  <a:gd name="connsiteX9" fmla="*/ 1304013 w 3347499"/>
                  <a:gd name="connsiteY9" fmla="*/ 654838 h 1863437"/>
                  <a:gd name="connsiteX0" fmla="*/ 1304013 w 3347499"/>
                  <a:gd name="connsiteY0" fmla="*/ 654838 h 1982707"/>
                  <a:gd name="connsiteX1" fmla="*/ 659958 w 3347499"/>
                  <a:gd name="connsiteY1" fmla="*/ 98247 h 1982707"/>
                  <a:gd name="connsiteX2" fmla="*/ 373711 w 3347499"/>
                  <a:gd name="connsiteY2" fmla="*/ 42588 h 1982707"/>
                  <a:gd name="connsiteX3" fmla="*/ 95416 w 3347499"/>
                  <a:gd name="connsiteY3" fmla="*/ 58490 h 1982707"/>
                  <a:gd name="connsiteX4" fmla="*/ 174928 w 3347499"/>
                  <a:gd name="connsiteY4" fmla="*/ 177759 h 1982707"/>
                  <a:gd name="connsiteX5" fmla="*/ 0 w 3347499"/>
                  <a:gd name="connsiteY5" fmla="*/ 217517 h 1982707"/>
                  <a:gd name="connsiteX6" fmla="*/ 811033 w 3347499"/>
                  <a:gd name="connsiteY6" fmla="*/ 1243235 h 1982707"/>
                  <a:gd name="connsiteX7" fmla="*/ 2146852 w 3347499"/>
                  <a:gd name="connsiteY7" fmla="*/ 1982707 h 1982707"/>
                  <a:gd name="connsiteX8" fmla="*/ 3347499 w 3347499"/>
                  <a:gd name="connsiteY8" fmla="*/ 1656703 h 1982707"/>
                  <a:gd name="connsiteX9" fmla="*/ 1304013 w 3347499"/>
                  <a:gd name="connsiteY9" fmla="*/ 654838 h 1982707"/>
                  <a:gd name="connsiteX0" fmla="*/ 1304013 w 3387256"/>
                  <a:gd name="connsiteY0" fmla="*/ 654838 h 1982707"/>
                  <a:gd name="connsiteX1" fmla="*/ 659958 w 3387256"/>
                  <a:gd name="connsiteY1" fmla="*/ 98247 h 1982707"/>
                  <a:gd name="connsiteX2" fmla="*/ 373711 w 3387256"/>
                  <a:gd name="connsiteY2" fmla="*/ 42588 h 1982707"/>
                  <a:gd name="connsiteX3" fmla="*/ 95416 w 3387256"/>
                  <a:gd name="connsiteY3" fmla="*/ 58490 h 1982707"/>
                  <a:gd name="connsiteX4" fmla="*/ 174928 w 3387256"/>
                  <a:gd name="connsiteY4" fmla="*/ 177759 h 1982707"/>
                  <a:gd name="connsiteX5" fmla="*/ 0 w 3387256"/>
                  <a:gd name="connsiteY5" fmla="*/ 217517 h 1982707"/>
                  <a:gd name="connsiteX6" fmla="*/ 811033 w 3387256"/>
                  <a:gd name="connsiteY6" fmla="*/ 1243235 h 1982707"/>
                  <a:gd name="connsiteX7" fmla="*/ 2146852 w 3387256"/>
                  <a:gd name="connsiteY7" fmla="*/ 1982707 h 1982707"/>
                  <a:gd name="connsiteX8" fmla="*/ 3387256 w 3387256"/>
                  <a:gd name="connsiteY8" fmla="*/ 1648752 h 1982707"/>
                  <a:gd name="connsiteX9" fmla="*/ 1304013 w 3387256"/>
                  <a:gd name="connsiteY9" fmla="*/ 654838 h 1982707"/>
                  <a:gd name="connsiteX0" fmla="*/ 1304013 w 3387256"/>
                  <a:gd name="connsiteY0" fmla="*/ 654838 h 1982707"/>
                  <a:gd name="connsiteX1" fmla="*/ 659958 w 3387256"/>
                  <a:gd name="connsiteY1" fmla="*/ 98247 h 1982707"/>
                  <a:gd name="connsiteX2" fmla="*/ 373711 w 3387256"/>
                  <a:gd name="connsiteY2" fmla="*/ 42588 h 1982707"/>
                  <a:gd name="connsiteX3" fmla="*/ 95416 w 3387256"/>
                  <a:gd name="connsiteY3" fmla="*/ 58490 h 1982707"/>
                  <a:gd name="connsiteX4" fmla="*/ 174928 w 3387256"/>
                  <a:gd name="connsiteY4" fmla="*/ 177759 h 1982707"/>
                  <a:gd name="connsiteX5" fmla="*/ 0 w 3387256"/>
                  <a:gd name="connsiteY5" fmla="*/ 217517 h 1982707"/>
                  <a:gd name="connsiteX6" fmla="*/ 811033 w 3387256"/>
                  <a:gd name="connsiteY6" fmla="*/ 1243235 h 1982707"/>
                  <a:gd name="connsiteX7" fmla="*/ 2146852 w 3387256"/>
                  <a:gd name="connsiteY7" fmla="*/ 1982707 h 1982707"/>
                  <a:gd name="connsiteX8" fmla="*/ 3387256 w 3387256"/>
                  <a:gd name="connsiteY8" fmla="*/ 1648752 h 1982707"/>
                  <a:gd name="connsiteX9" fmla="*/ 715616 w 3387256"/>
                  <a:gd name="connsiteY9" fmla="*/ 726401 h 1982707"/>
                  <a:gd name="connsiteX10" fmla="*/ 1304013 w 3387256"/>
                  <a:gd name="connsiteY10" fmla="*/ 654838 h 1982707"/>
                  <a:gd name="connsiteX0" fmla="*/ 1304013 w 3387256"/>
                  <a:gd name="connsiteY0" fmla="*/ 654838 h 1982707"/>
                  <a:gd name="connsiteX1" fmla="*/ 659958 w 3387256"/>
                  <a:gd name="connsiteY1" fmla="*/ 98247 h 1982707"/>
                  <a:gd name="connsiteX2" fmla="*/ 373711 w 3387256"/>
                  <a:gd name="connsiteY2" fmla="*/ 42588 h 1982707"/>
                  <a:gd name="connsiteX3" fmla="*/ 95416 w 3387256"/>
                  <a:gd name="connsiteY3" fmla="*/ 58490 h 1982707"/>
                  <a:gd name="connsiteX4" fmla="*/ 174928 w 3387256"/>
                  <a:gd name="connsiteY4" fmla="*/ 177759 h 1982707"/>
                  <a:gd name="connsiteX5" fmla="*/ 0 w 3387256"/>
                  <a:gd name="connsiteY5" fmla="*/ 217517 h 1982707"/>
                  <a:gd name="connsiteX6" fmla="*/ 811033 w 3387256"/>
                  <a:gd name="connsiteY6" fmla="*/ 1243235 h 1982707"/>
                  <a:gd name="connsiteX7" fmla="*/ 2146852 w 3387256"/>
                  <a:gd name="connsiteY7" fmla="*/ 1982707 h 1982707"/>
                  <a:gd name="connsiteX8" fmla="*/ 3387256 w 3387256"/>
                  <a:gd name="connsiteY8" fmla="*/ 1648752 h 1982707"/>
                  <a:gd name="connsiteX9" fmla="*/ 715616 w 3387256"/>
                  <a:gd name="connsiteY9" fmla="*/ 726401 h 1982707"/>
                  <a:gd name="connsiteX10" fmla="*/ 1304013 w 3387256"/>
                  <a:gd name="connsiteY10" fmla="*/ 654838 h 1982707"/>
                  <a:gd name="connsiteX0" fmla="*/ 1304013 w 3387256"/>
                  <a:gd name="connsiteY0" fmla="*/ 654838 h 1982707"/>
                  <a:gd name="connsiteX1" fmla="*/ 659958 w 3387256"/>
                  <a:gd name="connsiteY1" fmla="*/ 98247 h 1982707"/>
                  <a:gd name="connsiteX2" fmla="*/ 373711 w 3387256"/>
                  <a:gd name="connsiteY2" fmla="*/ 42588 h 1982707"/>
                  <a:gd name="connsiteX3" fmla="*/ 95416 w 3387256"/>
                  <a:gd name="connsiteY3" fmla="*/ 58490 h 1982707"/>
                  <a:gd name="connsiteX4" fmla="*/ 174928 w 3387256"/>
                  <a:gd name="connsiteY4" fmla="*/ 177759 h 1982707"/>
                  <a:gd name="connsiteX5" fmla="*/ 0 w 3387256"/>
                  <a:gd name="connsiteY5" fmla="*/ 217517 h 1982707"/>
                  <a:gd name="connsiteX6" fmla="*/ 811033 w 3387256"/>
                  <a:gd name="connsiteY6" fmla="*/ 1243235 h 1982707"/>
                  <a:gd name="connsiteX7" fmla="*/ 2146852 w 3387256"/>
                  <a:gd name="connsiteY7" fmla="*/ 1982707 h 1982707"/>
                  <a:gd name="connsiteX8" fmla="*/ 3387256 w 3387256"/>
                  <a:gd name="connsiteY8" fmla="*/ 1648752 h 1982707"/>
                  <a:gd name="connsiteX9" fmla="*/ 715616 w 3387256"/>
                  <a:gd name="connsiteY9" fmla="*/ 782060 h 1982707"/>
                  <a:gd name="connsiteX10" fmla="*/ 1304013 w 3387256"/>
                  <a:gd name="connsiteY10" fmla="*/ 654838 h 1982707"/>
                  <a:gd name="connsiteX0" fmla="*/ 1304013 w 3387256"/>
                  <a:gd name="connsiteY0" fmla="*/ 654838 h 1982707"/>
                  <a:gd name="connsiteX1" fmla="*/ 659958 w 3387256"/>
                  <a:gd name="connsiteY1" fmla="*/ 98247 h 1982707"/>
                  <a:gd name="connsiteX2" fmla="*/ 373711 w 3387256"/>
                  <a:gd name="connsiteY2" fmla="*/ 42588 h 1982707"/>
                  <a:gd name="connsiteX3" fmla="*/ 95416 w 3387256"/>
                  <a:gd name="connsiteY3" fmla="*/ 58490 h 1982707"/>
                  <a:gd name="connsiteX4" fmla="*/ 174928 w 3387256"/>
                  <a:gd name="connsiteY4" fmla="*/ 177759 h 1982707"/>
                  <a:gd name="connsiteX5" fmla="*/ 0 w 3387256"/>
                  <a:gd name="connsiteY5" fmla="*/ 217517 h 1982707"/>
                  <a:gd name="connsiteX6" fmla="*/ 811033 w 3387256"/>
                  <a:gd name="connsiteY6" fmla="*/ 1243235 h 1982707"/>
                  <a:gd name="connsiteX7" fmla="*/ 2146852 w 3387256"/>
                  <a:gd name="connsiteY7" fmla="*/ 1982707 h 1982707"/>
                  <a:gd name="connsiteX8" fmla="*/ 3387256 w 3387256"/>
                  <a:gd name="connsiteY8" fmla="*/ 1648752 h 1982707"/>
                  <a:gd name="connsiteX9" fmla="*/ 715616 w 3387256"/>
                  <a:gd name="connsiteY9" fmla="*/ 782060 h 1982707"/>
                  <a:gd name="connsiteX10" fmla="*/ 1304013 w 3387256"/>
                  <a:gd name="connsiteY10" fmla="*/ 654838 h 1982707"/>
                  <a:gd name="connsiteX0" fmla="*/ 1304013 w 3387256"/>
                  <a:gd name="connsiteY0" fmla="*/ 654838 h 1982707"/>
                  <a:gd name="connsiteX1" fmla="*/ 659958 w 3387256"/>
                  <a:gd name="connsiteY1" fmla="*/ 98247 h 1982707"/>
                  <a:gd name="connsiteX2" fmla="*/ 373711 w 3387256"/>
                  <a:gd name="connsiteY2" fmla="*/ 42588 h 1982707"/>
                  <a:gd name="connsiteX3" fmla="*/ 95416 w 3387256"/>
                  <a:gd name="connsiteY3" fmla="*/ 58490 h 1982707"/>
                  <a:gd name="connsiteX4" fmla="*/ 174928 w 3387256"/>
                  <a:gd name="connsiteY4" fmla="*/ 177759 h 1982707"/>
                  <a:gd name="connsiteX5" fmla="*/ 0 w 3387256"/>
                  <a:gd name="connsiteY5" fmla="*/ 217517 h 1982707"/>
                  <a:gd name="connsiteX6" fmla="*/ 811033 w 3387256"/>
                  <a:gd name="connsiteY6" fmla="*/ 1243235 h 1982707"/>
                  <a:gd name="connsiteX7" fmla="*/ 2146852 w 3387256"/>
                  <a:gd name="connsiteY7" fmla="*/ 1982707 h 1982707"/>
                  <a:gd name="connsiteX8" fmla="*/ 3387256 w 3387256"/>
                  <a:gd name="connsiteY8" fmla="*/ 1648752 h 1982707"/>
                  <a:gd name="connsiteX9" fmla="*/ 739470 w 3387256"/>
                  <a:gd name="connsiteY9" fmla="*/ 813865 h 1982707"/>
                  <a:gd name="connsiteX10" fmla="*/ 1304013 w 3387256"/>
                  <a:gd name="connsiteY10" fmla="*/ 654838 h 1982707"/>
                  <a:gd name="connsiteX0" fmla="*/ 1272207 w 3387256"/>
                  <a:gd name="connsiteY0" fmla="*/ 630984 h 1982707"/>
                  <a:gd name="connsiteX1" fmla="*/ 659958 w 3387256"/>
                  <a:gd name="connsiteY1" fmla="*/ 98247 h 1982707"/>
                  <a:gd name="connsiteX2" fmla="*/ 373711 w 3387256"/>
                  <a:gd name="connsiteY2" fmla="*/ 42588 h 1982707"/>
                  <a:gd name="connsiteX3" fmla="*/ 95416 w 3387256"/>
                  <a:gd name="connsiteY3" fmla="*/ 58490 h 1982707"/>
                  <a:gd name="connsiteX4" fmla="*/ 174928 w 3387256"/>
                  <a:gd name="connsiteY4" fmla="*/ 177759 h 1982707"/>
                  <a:gd name="connsiteX5" fmla="*/ 0 w 3387256"/>
                  <a:gd name="connsiteY5" fmla="*/ 217517 h 1982707"/>
                  <a:gd name="connsiteX6" fmla="*/ 811033 w 3387256"/>
                  <a:gd name="connsiteY6" fmla="*/ 1243235 h 1982707"/>
                  <a:gd name="connsiteX7" fmla="*/ 2146852 w 3387256"/>
                  <a:gd name="connsiteY7" fmla="*/ 1982707 h 1982707"/>
                  <a:gd name="connsiteX8" fmla="*/ 3387256 w 3387256"/>
                  <a:gd name="connsiteY8" fmla="*/ 1648752 h 1982707"/>
                  <a:gd name="connsiteX9" fmla="*/ 739470 w 3387256"/>
                  <a:gd name="connsiteY9" fmla="*/ 813865 h 1982707"/>
                  <a:gd name="connsiteX10" fmla="*/ 1272207 w 3387256"/>
                  <a:gd name="connsiteY10" fmla="*/ 630984 h 1982707"/>
                  <a:gd name="connsiteX0" fmla="*/ 1272207 w 3387256"/>
                  <a:gd name="connsiteY0" fmla="*/ 630984 h 1982707"/>
                  <a:gd name="connsiteX1" fmla="*/ 659958 w 3387256"/>
                  <a:gd name="connsiteY1" fmla="*/ 98247 h 1982707"/>
                  <a:gd name="connsiteX2" fmla="*/ 373711 w 3387256"/>
                  <a:gd name="connsiteY2" fmla="*/ 42588 h 1982707"/>
                  <a:gd name="connsiteX3" fmla="*/ 95416 w 3387256"/>
                  <a:gd name="connsiteY3" fmla="*/ 58490 h 1982707"/>
                  <a:gd name="connsiteX4" fmla="*/ 174928 w 3387256"/>
                  <a:gd name="connsiteY4" fmla="*/ 177759 h 1982707"/>
                  <a:gd name="connsiteX5" fmla="*/ 0 w 3387256"/>
                  <a:gd name="connsiteY5" fmla="*/ 217517 h 1982707"/>
                  <a:gd name="connsiteX6" fmla="*/ 811033 w 3387256"/>
                  <a:gd name="connsiteY6" fmla="*/ 1243235 h 1982707"/>
                  <a:gd name="connsiteX7" fmla="*/ 2146852 w 3387256"/>
                  <a:gd name="connsiteY7" fmla="*/ 1982707 h 1982707"/>
                  <a:gd name="connsiteX8" fmla="*/ 3387256 w 3387256"/>
                  <a:gd name="connsiteY8" fmla="*/ 1648752 h 1982707"/>
                  <a:gd name="connsiteX9" fmla="*/ 739470 w 3387256"/>
                  <a:gd name="connsiteY9" fmla="*/ 813865 h 1982707"/>
                  <a:gd name="connsiteX10" fmla="*/ 1272207 w 3387256"/>
                  <a:gd name="connsiteY10" fmla="*/ 630984 h 1982707"/>
                  <a:gd name="connsiteX0" fmla="*/ 1272207 w 3387256"/>
                  <a:gd name="connsiteY0" fmla="*/ 630984 h 1982707"/>
                  <a:gd name="connsiteX1" fmla="*/ 659958 w 3387256"/>
                  <a:gd name="connsiteY1" fmla="*/ 98247 h 1982707"/>
                  <a:gd name="connsiteX2" fmla="*/ 373711 w 3387256"/>
                  <a:gd name="connsiteY2" fmla="*/ 42588 h 1982707"/>
                  <a:gd name="connsiteX3" fmla="*/ 95416 w 3387256"/>
                  <a:gd name="connsiteY3" fmla="*/ 58490 h 1982707"/>
                  <a:gd name="connsiteX4" fmla="*/ 174928 w 3387256"/>
                  <a:gd name="connsiteY4" fmla="*/ 177759 h 1982707"/>
                  <a:gd name="connsiteX5" fmla="*/ 0 w 3387256"/>
                  <a:gd name="connsiteY5" fmla="*/ 217517 h 1982707"/>
                  <a:gd name="connsiteX6" fmla="*/ 811033 w 3387256"/>
                  <a:gd name="connsiteY6" fmla="*/ 1243235 h 1982707"/>
                  <a:gd name="connsiteX7" fmla="*/ 2146852 w 3387256"/>
                  <a:gd name="connsiteY7" fmla="*/ 1982707 h 1982707"/>
                  <a:gd name="connsiteX8" fmla="*/ 3387256 w 3387256"/>
                  <a:gd name="connsiteY8" fmla="*/ 1648752 h 1982707"/>
                  <a:gd name="connsiteX9" fmla="*/ 2353585 w 3387256"/>
                  <a:gd name="connsiteY9" fmla="*/ 1267090 h 1982707"/>
                  <a:gd name="connsiteX10" fmla="*/ 739470 w 3387256"/>
                  <a:gd name="connsiteY10" fmla="*/ 813865 h 1982707"/>
                  <a:gd name="connsiteX11" fmla="*/ 1272207 w 3387256"/>
                  <a:gd name="connsiteY11" fmla="*/ 630984 h 1982707"/>
                  <a:gd name="connsiteX0" fmla="*/ 1272207 w 3387256"/>
                  <a:gd name="connsiteY0" fmla="*/ 630984 h 1982707"/>
                  <a:gd name="connsiteX1" fmla="*/ 659958 w 3387256"/>
                  <a:gd name="connsiteY1" fmla="*/ 98247 h 1982707"/>
                  <a:gd name="connsiteX2" fmla="*/ 373711 w 3387256"/>
                  <a:gd name="connsiteY2" fmla="*/ 42588 h 1982707"/>
                  <a:gd name="connsiteX3" fmla="*/ 95416 w 3387256"/>
                  <a:gd name="connsiteY3" fmla="*/ 58490 h 1982707"/>
                  <a:gd name="connsiteX4" fmla="*/ 174928 w 3387256"/>
                  <a:gd name="connsiteY4" fmla="*/ 177759 h 1982707"/>
                  <a:gd name="connsiteX5" fmla="*/ 0 w 3387256"/>
                  <a:gd name="connsiteY5" fmla="*/ 217517 h 1982707"/>
                  <a:gd name="connsiteX6" fmla="*/ 811033 w 3387256"/>
                  <a:gd name="connsiteY6" fmla="*/ 1243235 h 1982707"/>
                  <a:gd name="connsiteX7" fmla="*/ 2146852 w 3387256"/>
                  <a:gd name="connsiteY7" fmla="*/ 1982707 h 1982707"/>
                  <a:gd name="connsiteX8" fmla="*/ 3387256 w 3387256"/>
                  <a:gd name="connsiteY8" fmla="*/ 1648752 h 1982707"/>
                  <a:gd name="connsiteX9" fmla="*/ 2353585 w 3387256"/>
                  <a:gd name="connsiteY9" fmla="*/ 1267090 h 1982707"/>
                  <a:gd name="connsiteX10" fmla="*/ 739470 w 3387256"/>
                  <a:gd name="connsiteY10" fmla="*/ 813865 h 1982707"/>
                  <a:gd name="connsiteX11" fmla="*/ 1272207 w 3387256"/>
                  <a:gd name="connsiteY11" fmla="*/ 630984 h 1982707"/>
                  <a:gd name="connsiteX0" fmla="*/ 1272207 w 3753016"/>
                  <a:gd name="connsiteY0" fmla="*/ 630984 h 1982707"/>
                  <a:gd name="connsiteX1" fmla="*/ 659958 w 3753016"/>
                  <a:gd name="connsiteY1" fmla="*/ 98247 h 1982707"/>
                  <a:gd name="connsiteX2" fmla="*/ 373711 w 3753016"/>
                  <a:gd name="connsiteY2" fmla="*/ 42588 h 1982707"/>
                  <a:gd name="connsiteX3" fmla="*/ 95416 w 3753016"/>
                  <a:gd name="connsiteY3" fmla="*/ 58490 h 1982707"/>
                  <a:gd name="connsiteX4" fmla="*/ 174928 w 3753016"/>
                  <a:gd name="connsiteY4" fmla="*/ 177759 h 1982707"/>
                  <a:gd name="connsiteX5" fmla="*/ 0 w 3753016"/>
                  <a:gd name="connsiteY5" fmla="*/ 217517 h 1982707"/>
                  <a:gd name="connsiteX6" fmla="*/ 811033 w 3753016"/>
                  <a:gd name="connsiteY6" fmla="*/ 1243235 h 1982707"/>
                  <a:gd name="connsiteX7" fmla="*/ 2146852 w 3753016"/>
                  <a:gd name="connsiteY7" fmla="*/ 1982707 h 1982707"/>
                  <a:gd name="connsiteX8" fmla="*/ 3753016 w 3753016"/>
                  <a:gd name="connsiteY8" fmla="*/ 1497677 h 1982707"/>
                  <a:gd name="connsiteX9" fmla="*/ 2353585 w 3753016"/>
                  <a:gd name="connsiteY9" fmla="*/ 1267090 h 1982707"/>
                  <a:gd name="connsiteX10" fmla="*/ 739470 w 3753016"/>
                  <a:gd name="connsiteY10" fmla="*/ 813865 h 1982707"/>
                  <a:gd name="connsiteX11" fmla="*/ 1272207 w 3753016"/>
                  <a:gd name="connsiteY11" fmla="*/ 630984 h 1982707"/>
                  <a:gd name="connsiteX0" fmla="*/ 1272207 w 3753016"/>
                  <a:gd name="connsiteY0" fmla="*/ 630984 h 1982707"/>
                  <a:gd name="connsiteX1" fmla="*/ 659958 w 3753016"/>
                  <a:gd name="connsiteY1" fmla="*/ 98247 h 1982707"/>
                  <a:gd name="connsiteX2" fmla="*/ 373711 w 3753016"/>
                  <a:gd name="connsiteY2" fmla="*/ 42588 h 1982707"/>
                  <a:gd name="connsiteX3" fmla="*/ 95416 w 3753016"/>
                  <a:gd name="connsiteY3" fmla="*/ 58490 h 1982707"/>
                  <a:gd name="connsiteX4" fmla="*/ 174928 w 3753016"/>
                  <a:gd name="connsiteY4" fmla="*/ 177759 h 1982707"/>
                  <a:gd name="connsiteX5" fmla="*/ 0 w 3753016"/>
                  <a:gd name="connsiteY5" fmla="*/ 217517 h 1982707"/>
                  <a:gd name="connsiteX6" fmla="*/ 811033 w 3753016"/>
                  <a:gd name="connsiteY6" fmla="*/ 1243235 h 1982707"/>
                  <a:gd name="connsiteX7" fmla="*/ 2146852 w 3753016"/>
                  <a:gd name="connsiteY7" fmla="*/ 1982707 h 1982707"/>
                  <a:gd name="connsiteX8" fmla="*/ 3753016 w 3753016"/>
                  <a:gd name="connsiteY8" fmla="*/ 1497677 h 1982707"/>
                  <a:gd name="connsiteX9" fmla="*/ 2353585 w 3753016"/>
                  <a:gd name="connsiteY9" fmla="*/ 1267090 h 1982707"/>
                  <a:gd name="connsiteX10" fmla="*/ 739470 w 3753016"/>
                  <a:gd name="connsiteY10" fmla="*/ 813865 h 1982707"/>
                  <a:gd name="connsiteX11" fmla="*/ 1272207 w 3753016"/>
                  <a:gd name="connsiteY11" fmla="*/ 630984 h 1982707"/>
                  <a:gd name="connsiteX0" fmla="*/ 1272207 w 3753016"/>
                  <a:gd name="connsiteY0" fmla="*/ 630984 h 1982707"/>
                  <a:gd name="connsiteX1" fmla="*/ 659958 w 3753016"/>
                  <a:gd name="connsiteY1" fmla="*/ 98247 h 1982707"/>
                  <a:gd name="connsiteX2" fmla="*/ 373711 w 3753016"/>
                  <a:gd name="connsiteY2" fmla="*/ 42588 h 1982707"/>
                  <a:gd name="connsiteX3" fmla="*/ 95416 w 3753016"/>
                  <a:gd name="connsiteY3" fmla="*/ 58490 h 1982707"/>
                  <a:gd name="connsiteX4" fmla="*/ 174928 w 3753016"/>
                  <a:gd name="connsiteY4" fmla="*/ 177759 h 1982707"/>
                  <a:gd name="connsiteX5" fmla="*/ 0 w 3753016"/>
                  <a:gd name="connsiteY5" fmla="*/ 217517 h 1982707"/>
                  <a:gd name="connsiteX6" fmla="*/ 811033 w 3753016"/>
                  <a:gd name="connsiteY6" fmla="*/ 1243235 h 1982707"/>
                  <a:gd name="connsiteX7" fmla="*/ 2146852 w 3753016"/>
                  <a:gd name="connsiteY7" fmla="*/ 1982707 h 1982707"/>
                  <a:gd name="connsiteX8" fmla="*/ 3753016 w 3753016"/>
                  <a:gd name="connsiteY8" fmla="*/ 1497677 h 1982707"/>
                  <a:gd name="connsiteX9" fmla="*/ 2353585 w 3753016"/>
                  <a:gd name="connsiteY9" fmla="*/ 1267090 h 1982707"/>
                  <a:gd name="connsiteX10" fmla="*/ 771276 w 3753016"/>
                  <a:gd name="connsiteY10" fmla="*/ 861572 h 1982707"/>
                  <a:gd name="connsiteX11" fmla="*/ 1272207 w 3753016"/>
                  <a:gd name="connsiteY11" fmla="*/ 630984 h 1982707"/>
                  <a:gd name="connsiteX0" fmla="*/ 1272207 w 3753016"/>
                  <a:gd name="connsiteY0" fmla="*/ 630984 h 1982707"/>
                  <a:gd name="connsiteX1" fmla="*/ 659958 w 3753016"/>
                  <a:gd name="connsiteY1" fmla="*/ 98247 h 1982707"/>
                  <a:gd name="connsiteX2" fmla="*/ 373711 w 3753016"/>
                  <a:gd name="connsiteY2" fmla="*/ 42588 h 1982707"/>
                  <a:gd name="connsiteX3" fmla="*/ 95416 w 3753016"/>
                  <a:gd name="connsiteY3" fmla="*/ 58490 h 1982707"/>
                  <a:gd name="connsiteX4" fmla="*/ 174928 w 3753016"/>
                  <a:gd name="connsiteY4" fmla="*/ 177759 h 1982707"/>
                  <a:gd name="connsiteX5" fmla="*/ 0 w 3753016"/>
                  <a:gd name="connsiteY5" fmla="*/ 217517 h 1982707"/>
                  <a:gd name="connsiteX6" fmla="*/ 811033 w 3753016"/>
                  <a:gd name="connsiteY6" fmla="*/ 1243235 h 1982707"/>
                  <a:gd name="connsiteX7" fmla="*/ 2146852 w 3753016"/>
                  <a:gd name="connsiteY7" fmla="*/ 1982707 h 1982707"/>
                  <a:gd name="connsiteX8" fmla="*/ 3753016 w 3753016"/>
                  <a:gd name="connsiteY8" fmla="*/ 1497677 h 1982707"/>
                  <a:gd name="connsiteX9" fmla="*/ 2353585 w 3753016"/>
                  <a:gd name="connsiteY9" fmla="*/ 1267090 h 1982707"/>
                  <a:gd name="connsiteX10" fmla="*/ 771276 w 3753016"/>
                  <a:gd name="connsiteY10" fmla="*/ 861572 h 1982707"/>
                  <a:gd name="connsiteX11" fmla="*/ 1272207 w 3753016"/>
                  <a:gd name="connsiteY11" fmla="*/ 630984 h 1982707"/>
                  <a:gd name="connsiteX0" fmla="*/ 1272207 w 3753016"/>
                  <a:gd name="connsiteY0" fmla="*/ 630984 h 1982707"/>
                  <a:gd name="connsiteX1" fmla="*/ 659958 w 3753016"/>
                  <a:gd name="connsiteY1" fmla="*/ 98247 h 1982707"/>
                  <a:gd name="connsiteX2" fmla="*/ 373711 w 3753016"/>
                  <a:gd name="connsiteY2" fmla="*/ 42588 h 1982707"/>
                  <a:gd name="connsiteX3" fmla="*/ 95416 w 3753016"/>
                  <a:gd name="connsiteY3" fmla="*/ 58490 h 1982707"/>
                  <a:gd name="connsiteX4" fmla="*/ 174928 w 3753016"/>
                  <a:gd name="connsiteY4" fmla="*/ 177759 h 1982707"/>
                  <a:gd name="connsiteX5" fmla="*/ 0 w 3753016"/>
                  <a:gd name="connsiteY5" fmla="*/ 217517 h 1982707"/>
                  <a:gd name="connsiteX6" fmla="*/ 811033 w 3753016"/>
                  <a:gd name="connsiteY6" fmla="*/ 1243235 h 1982707"/>
                  <a:gd name="connsiteX7" fmla="*/ 2146852 w 3753016"/>
                  <a:gd name="connsiteY7" fmla="*/ 1982707 h 1982707"/>
                  <a:gd name="connsiteX8" fmla="*/ 3753016 w 3753016"/>
                  <a:gd name="connsiteY8" fmla="*/ 1497677 h 1982707"/>
                  <a:gd name="connsiteX9" fmla="*/ 2353585 w 3753016"/>
                  <a:gd name="connsiteY9" fmla="*/ 1267090 h 1982707"/>
                  <a:gd name="connsiteX10" fmla="*/ 771276 w 3753016"/>
                  <a:gd name="connsiteY10" fmla="*/ 861572 h 1982707"/>
                  <a:gd name="connsiteX11" fmla="*/ 1272207 w 3753016"/>
                  <a:gd name="connsiteY11" fmla="*/ 630984 h 1982707"/>
                  <a:gd name="connsiteX0" fmla="*/ 1272207 w 3753016"/>
                  <a:gd name="connsiteY0" fmla="*/ 630984 h 1982707"/>
                  <a:gd name="connsiteX1" fmla="*/ 659958 w 3753016"/>
                  <a:gd name="connsiteY1" fmla="*/ 98247 h 1982707"/>
                  <a:gd name="connsiteX2" fmla="*/ 373711 w 3753016"/>
                  <a:gd name="connsiteY2" fmla="*/ 42588 h 1982707"/>
                  <a:gd name="connsiteX3" fmla="*/ 95416 w 3753016"/>
                  <a:gd name="connsiteY3" fmla="*/ 58490 h 1982707"/>
                  <a:gd name="connsiteX4" fmla="*/ 174928 w 3753016"/>
                  <a:gd name="connsiteY4" fmla="*/ 177759 h 1982707"/>
                  <a:gd name="connsiteX5" fmla="*/ 0 w 3753016"/>
                  <a:gd name="connsiteY5" fmla="*/ 217517 h 1982707"/>
                  <a:gd name="connsiteX6" fmla="*/ 811033 w 3753016"/>
                  <a:gd name="connsiteY6" fmla="*/ 1243235 h 1982707"/>
                  <a:gd name="connsiteX7" fmla="*/ 2146852 w 3753016"/>
                  <a:gd name="connsiteY7" fmla="*/ 1982707 h 1982707"/>
                  <a:gd name="connsiteX8" fmla="*/ 3753016 w 3753016"/>
                  <a:gd name="connsiteY8" fmla="*/ 1497677 h 1982707"/>
                  <a:gd name="connsiteX9" fmla="*/ 2353585 w 3753016"/>
                  <a:gd name="connsiteY9" fmla="*/ 1267090 h 1982707"/>
                  <a:gd name="connsiteX10" fmla="*/ 771276 w 3753016"/>
                  <a:gd name="connsiteY10" fmla="*/ 861572 h 1982707"/>
                  <a:gd name="connsiteX11" fmla="*/ 1272207 w 3753016"/>
                  <a:gd name="connsiteY11" fmla="*/ 630984 h 1982707"/>
                  <a:gd name="connsiteX0" fmla="*/ 1272207 w 3753016"/>
                  <a:gd name="connsiteY0" fmla="*/ 630984 h 1982707"/>
                  <a:gd name="connsiteX1" fmla="*/ 659958 w 3753016"/>
                  <a:gd name="connsiteY1" fmla="*/ 98247 h 1982707"/>
                  <a:gd name="connsiteX2" fmla="*/ 373711 w 3753016"/>
                  <a:gd name="connsiteY2" fmla="*/ 42588 h 1982707"/>
                  <a:gd name="connsiteX3" fmla="*/ 95416 w 3753016"/>
                  <a:gd name="connsiteY3" fmla="*/ 58490 h 1982707"/>
                  <a:gd name="connsiteX4" fmla="*/ 174928 w 3753016"/>
                  <a:gd name="connsiteY4" fmla="*/ 177759 h 1982707"/>
                  <a:gd name="connsiteX5" fmla="*/ 0 w 3753016"/>
                  <a:gd name="connsiteY5" fmla="*/ 217517 h 1982707"/>
                  <a:gd name="connsiteX6" fmla="*/ 811033 w 3753016"/>
                  <a:gd name="connsiteY6" fmla="*/ 1243235 h 1982707"/>
                  <a:gd name="connsiteX7" fmla="*/ 2146852 w 3753016"/>
                  <a:gd name="connsiteY7" fmla="*/ 1982707 h 1982707"/>
                  <a:gd name="connsiteX8" fmla="*/ 3753016 w 3753016"/>
                  <a:gd name="connsiteY8" fmla="*/ 1497677 h 1982707"/>
                  <a:gd name="connsiteX9" fmla="*/ 2385390 w 3753016"/>
                  <a:gd name="connsiteY9" fmla="*/ 1314798 h 1982707"/>
                  <a:gd name="connsiteX10" fmla="*/ 771276 w 3753016"/>
                  <a:gd name="connsiteY10" fmla="*/ 861572 h 1982707"/>
                  <a:gd name="connsiteX11" fmla="*/ 1272207 w 3753016"/>
                  <a:gd name="connsiteY11" fmla="*/ 630984 h 1982707"/>
                  <a:gd name="connsiteX0" fmla="*/ 1272207 w 3753016"/>
                  <a:gd name="connsiteY0" fmla="*/ 630984 h 1982707"/>
                  <a:gd name="connsiteX1" fmla="*/ 659958 w 3753016"/>
                  <a:gd name="connsiteY1" fmla="*/ 98247 h 1982707"/>
                  <a:gd name="connsiteX2" fmla="*/ 373711 w 3753016"/>
                  <a:gd name="connsiteY2" fmla="*/ 42588 h 1982707"/>
                  <a:gd name="connsiteX3" fmla="*/ 95416 w 3753016"/>
                  <a:gd name="connsiteY3" fmla="*/ 58490 h 1982707"/>
                  <a:gd name="connsiteX4" fmla="*/ 174928 w 3753016"/>
                  <a:gd name="connsiteY4" fmla="*/ 177759 h 1982707"/>
                  <a:gd name="connsiteX5" fmla="*/ 0 w 3753016"/>
                  <a:gd name="connsiteY5" fmla="*/ 217517 h 1982707"/>
                  <a:gd name="connsiteX6" fmla="*/ 811033 w 3753016"/>
                  <a:gd name="connsiteY6" fmla="*/ 1243235 h 1982707"/>
                  <a:gd name="connsiteX7" fmla="*/ 2146852 w 3753016"/>
                  <a:gd name="connsiteY7" fmla="*/ 1982707 h 1982707"/>
                  <a:gd name="connsiteX8" fmla="*/ 3753016 w 3753016"/>
                  <a:gd name="connsiteY8" fmla="*/ 1497677 h 1982707"/>
                  <a:gd name="connsiteX9" fmla="*/ 2385390 w 3753016"/>
                  <a:gd name="connsiteY9" fmla="*/ 1314798 h 1982707"/>
                  <a:gd name="connsiteX10" fmla="*/ 771276 w 3753016"/>
                  <a:gd name="connsiteY10" fmla="*/ 861572 h 1982707"/>
                  <a:gd name="connsiteX11" fmla="*/ 1272207 w 3753016"/>
                  <a:gd name="connsiteY11" fmla="*/ 630984 h 1982707"/>
                  <a:gd name="connsiteX0" fmla="*/ 1272207 w 3753016"/>
                  <a:gd name="connsiteY0" fmla="*/ 630984 h 1982707"/>
                  <a:gd name="connsiteX1" fmla="*/ 659958 w 3753016"/>
                  <a:gd name="connsiteY1" fmla="*/ 98247 h 1982707"/>
                  <a:gd name="connsiteX2" fmla="*/ 373711 w 3753016"/>
                  <a:gd name="connsiteY2" fmla="*/ 42588 h 1982707"/>
                  <a:gd name="connsiteX3" fmla="*/ 95416 w 3753016"/>
                  <a:gd name="connsiteY3" fmla="*/ 58490 h 1982707"/>
                  <a:gd name="connsiteX4" fmla="*/ 174928 w 3753016"/>
                  <a:gd name="connsiteY4" fmla="*/ 177759 h 1982707"/>
                  <a:gd name="connsiteX5" fmla="*/ 0 w 3753016"/>
                  <a:gd name="connsiteY5" fmla="*/ 217517 h 1982707"/>
                  <a:gd name="connsiteX6" fmla="*/ 811033 w 3753016"/>
                  <a:gd name="connsiteY6" fmla="*/ 1243235 h 1982707"/>
                  <a:gd name="connsiteX7" fmla="*/ 2146852 w 3753016"/>
                  <a:gd name="connsiteY7" fmla="*/ 1982707 h 1982707"/>
                  <a:gd name="connsiteX8" fmla="*/ 3753016 w 3753016"/>
                  <a:gd name="connsiteY8" fmla="*/ 1497677 h 1982707"/>
                  <a:gd name="connsiteX9" fmla="*/ 2409244 w 3753016"/>
                  <a:gd name="connsiteY9" fmla="*/ 1290944 h 1982707"/>
                  <a:gd name="connsiteX10" fmla="*/ 771276 w 3753016"/>
                  <a:gd name="connsiteY10" fmla="*/ 861572 h 1982707"/>
                  <a:gd name="connsiteX11" fmla="*/ 1272207 w 3753016"/>
                  <a:gd name="connsiteY11" fmla="*/ 630984 h 1982707"/>
                  <a:gd name="connsiteX0" fmla="*/ 1272207 w 3753016"/>
                  <a:gd name="connsiteY0" fmla="*/ 630984 h 1982707"/>
                  <a:gd name="connsiteX1" fmla="*/ 659958 w 3753016"/>
                  <a:gd name="connsiteY1" fmla="*/ 98247 h 1982707"/>
                  <a:gd name="connsiteX2" fmla="*/ 373711 w 3753016"/>
                  <a:gd name="connsiteY2" fmla="*/ 42588 h 1982707"/>
                  <a:gd name="connsiteX3" fmla="*/ 95416 w 3753016"/>
                  <a:gd name="connsiteY3" fmla="*/ 58490 h 1982707"/>
                  <a:gd name="connsiteX4" fmla="*/ 174928 w 3753016"/>
                  <a:gd name="connsiteY4" fmla="*/ 177759 h 1982707"/>
                  <a:gd name="connsiteX5" fmla="*/ 0 w 3753016"/>
                  <a:gd name="connsiteY5" fmla="*/ 217517 h 1982707"/>
                  <a:gd name="connsiteX6" fmla="*/ 811033 w 3753016"/>
                  <a:gd name="connsiteY6" fmla="*/ 1243235 h 1982707"/>
                  <a:gd name="connsiteX7" fmla="*/ 2146852 w 3753016"/>
                  <a:gd name="connsiteY7" fmla="*/ 1982707 h 1982707"/>
                  <a:gd name="connsiteX8" fmla="*/ 3753016 w 3753016"/>
                  <a:gd name="connsiteY8" fmla="*/ 1497677 h 1982707"/>
                  <a:gd name="connsiteX9" fmla="*/ 2409244 w 3753016"/>
                  <a:gd name="connsiteY9" fmla="*/ 1290944 h 1982707"/>
                  <a:gd name="connsiteX10" fmla="*/ 779227 w 3753016"/>
                  <a:gd name="connsiteY10" fmla="*/ 893377 h 1982707"/>
                  <a:gd name="connsiteX11" fmla="*/ 1272207 w 3753016"/>
                  <a:gd name="connsiteY11" fmla="*/ 630984 h 1982707"/>
                  <a:gd name="connsiteX0" fmla="*/ 1272207 w 3753016"/>
                  <a:gd name="connsiteY0" fmla="*/ 630984 h 1982707"/>
                  <a:gd name="connsiteX1" fmla="*/ 659958 w 3753016"/>
                  <a:gd name="connsiteY1" fmla="*/ 98247 h 1982707"/>
                  <a:gd name="connsiteX2" fmla="*/ 373711 w 3753016"/>
                  <a:gd name="connsiteY2" fmla="*/ 42588 h 1982707"/>
                  <a:gd name="connsiteX3" fmla="*/ 95416 w 3753016"/>
                  <a:gd name="connsiteY3" fmla="*/ 58490 h 1982707"/>
                  <a:gd name="connsiteX4" fmla="*/ 174928 w 3753016"/>
                  <a:gd name="connsiteY4" fmla="*/ 177759 h 1982707"/>
                  <a:gd name="connsiteX5" fmla="*/ 0 w 3753016"/>
                  <a:gd name="connsiteY5" fmla="*/ 217517 h 1982707"/>
                  <a:gd name="connsiteX6" fmla="*/ 811033 w 3753016"/>
                  <a:gd name="connsiteY6" fmla="*/ 1243235 h 1982707"/>
                  <a:gd name="connsiteX7" fmla="*/ 2146852 w 3753016"/>
                  <a:gd name="connsiteY7" fmla="*/ 1982707 h 1982707"/>
                  <a:gd name="connsiteX8" fmla="*/ 3753016 w 3753016"/>
                  <a:gd name="connsiteY8" fmla="*/ 1497677 h 1982707"/>
                  <a:gd name="connsiteX9" fmla="*/ 2409244 w 3753016"/>
                  <a:gd name="connsiteY9" fmla="*/ 1290944 h 1982707"/>
                  <a:gd name="connsiteX10" fmla="*/ 779227 w 3753016"/>
                  <a:gd name="connsiteY10" fmla="*/ 893377 h 1982707"/>
                  <a:gd name="connsiteX11" fmla="*/ 1272207 w 3753016"/>
                  <a:gd name="connsiteY11" fmla="*/ 630984 h 1982707"/>
                  <a:gd name="connsiteX0" fmla="*/ 1272207 w 3753016"/>
                  <a:gd name="connsiteY0" fmla="*/ 630984 h 1982707"/>
                  <a:gd name="connsiteX1" fmla="*/ 659958 w 3753016"/>
                  <a:gd name="connsiteY1" fmla="*/ 98247 h 1982707"/>
                  <a:gd name="connsiteX2" fmla="*/ 373711 w 3753016"/>
                  <a:gd name="connsiteY2" fmla="*/ 42588 h 1982707"/>
                  <a:gd name="connsiteX3" fmla="*/ 95416 w 3753016"/>
                  <a:gd name="connsiteY3" fmla="*/ 58490 h 1982707"/>
                  <a:gd name="connsiteX4" fmla="*/ 174928 w 3753016"/>
                  <a:gd name="connsiteY4" fmla="*/ 177759 h 1982707"/>
                  <a:gd name="connsiteX5" fmla="*/ 0 w 3753016"/>
                  <a:gd name="connsiteY5" fmla="*/ 217517 h 1982707"/>
                  <a:gd name="connsiteX6" fmla="*/ 811033 w 3753016"/>
                  <a:gd name="connsiteY6" fmla="*/ 1243235 h 1982707"/>
                  <a:gd name="connsiteX7" fmla="*/ 2146852 w 3753016"/>
                  <a:gd name="connsiteY7" fmla="*/ 1982707 h 1982707"/>
                  <a:gd name="connsiteX8" fmla="*/ 3753016 w 3753016"/>
                  <a:gd name="connsiteY8" fmla="*/ 1497677 h 1982707"/>
                  <a:gd name="connsiteX9" fmla="*/ 2409244 w 3753016"/>
                  <a:gd name="connsiteY9" fmla="*/ 1290944 h 1982707"/>
                  <a:gd name="connsiteX10" fmla="*/ 779227 w 3753016"/>
                  <a:gd name="connsiteY10" fmla="*/ 893377 h 1982707"/>
                  <a:gd name="connsiteX11" fmla="*/ 1272207 w 3753016"/>
                  <a:gd name="connsiteY11" fmla="*/ 630984 h 1982707"/>
                  <a:gd name="connsiteX0" fmla="*/ 1272207 w 3753016"/>
                  <a:gd name="connsiteY0" fmla="*/ 630984 h 1982707"/>
                  <a:gd name="connsiteX1" fmla="*/ 659958 w 3753016"/>
                  <a:gd name="connsiteY1" fmla="*/ 98247 h 1982707"/>
                  <a:gd name="connsiteX2" fmla="*/ 373711 w 3753016"/>
                  <a:gd name="connsiteY2" fmla="*/ 42588 h 1982707"/>
                  <a:gd name="connsiteX3" fmla="*/ 95416 w 3753016"/>
                  <a:gd name="connsiteY3" fmla="*/ 58490 h 1982707"/>
                  <a:gd name="connsiteX4" fmla="*/ 174928 w 3753016"/>
                  <a:gd name="connsiteY4" fmla="*/ 177759 h 1982707"/>
                  <a:gd name="connsiteX5" fmla="*/ 0 w 3753016"/>
                  <a:gd name="connsiteY5" fmla="*/ 217517 h 1982707"/>
                  <a:gd name="connsiteX6" fmla="*/ 811033 w 3753016"/>
                  <a:gd name="connsiteY6" fmla="*/ 1243235 h 1982707"/>
                  <a:gd name="connsiteX7" fmla="*/ 2146852 w 3753016"/>
                  <a:gd name="connsiteY7" fmla="*/ 1982707 h 1982707"/>
                  <a:gd name="connsiteX8" fmla="*/ 3753016 w 3753016"/>
                  <a:gd name="connsiteY8" fmla="*/ 1497677 h 1982707"/>
                  <a:gd name="connsiteX9" fmla="*/ 2409244 w 3753016"/>
                  <a:gd name="connsiteY9" fmla="*/ 1290944 h 1982707"/>
                  <a:gd name="connsiteX10" fmla="*/ 779227 w 3753016"/>
                  <a:gd name="connsiteY10" fmla="*/ 893377 h 1982707"/>
                  <a:gd name="connsiteX11" fmla="*/ 1272207 w 3753016"/>
                  <a:gd name="connsiteY11" fmla="*/ 630984 h 1982707"/>
                  <a:gd name="connsiteX0" fmla="*/ 1272207 w 3753016"/>
                  <a:gd name="connsiteY0" fmla="*/ 630984 h 1982707"/>
                  <a:gd name="connsiteX1" fmla="*/ 659958 w 3753016"/>
                  <a:gd name="connsiteY1" fmla="*/ 98247 h 1982707"/>
                  <a:gd name="connsiteX2" fmla="*/ 373711 w 3753016"/>
                  <a:gd name="connsiteY2" fmla="*/ 42588 h 1982707"/>
                  <a:gd name="connsiteX3" fmla="*/ 95416 w 3753016"/>
                  <a:gd name="connsiteY3" fmla="*/ 58490 h 1982707"/>
                  <a:gd name="connsiteX4" fmla="*/ 174928 w 3753016"/>
                  <a:gd name="connsiteY4" fmla="*/ 177759 h 1982707"/>
                  <a:gd name="connsiteX5" fmla="*/ 0 w 3753016"/>
                  <a:gd name="connsiteY5" fmla="*/ 217517 h 1982707"/>
                  <a:gd name="connsiteX6" fmla="*/ 811033 w 3753016"/>
                  <a:gd name="connsiteY6" fmla="*/ 1243235 h 1982707"/>
                  <a:gd name="connsiteX7" fmla="*/ 2146852 w 3753016"/>
                  <a:gd name="connsiteY7" fmla="*/ 1982707 h 1982707"/>
                  <a:gd name="connsiteX8" fmla="*/ 3753016 w 3753016"/>
                  <a:gd name="connsiteY8" fmla="*/ 1497677 h 1982707"/>
                  <a:gd name="connsiteX9" fmla="*/ 2409244 w 3753016"/>
                  <a:gd name="connsiteY9" fmla="*/ 1290944 h 1982707"/>
                  <a:gd name="connsiteX10" fmla="*/ 755373 w 3753016"/>
                  <a:gd name="connsiteY10" fmla="*/ 869524 h 1982707"/>
                  <a:gd name="connsiteX11" fmla="*/ 1272207 w 3753016"/>
                  <a:gd name="connsiteY11" fmla="*/ 630984 h 1982707"/>
                  <a:gd name="connsiteX0" fmla="*/ 1280159 w 3753016"/>
                  <a:gd name="connsiteY0" fmla="*/ 662789 h 1982707"/>
                  <a:gd name="connsiteX1" fmla="*/ 659958 w 3753016"/>
                  <a:gd name="connsiteY1" fmla="*/ 98247 h 1982707"/>
                  <a:gd name="connsiteX2" fmla="*/ 373711 w 3753016"/>
                  <a:gd name="connsiteY2" fmla="*/ 42588 h 1982707"/>
                  <a:gd name="connsiteX3" fmla="*/ 95416 w 3753016"/>
                  <a:gd name="connsiteY3" fmla="*/ 58490 h 1982707"/>
                  <a:gd name="connsiteX4" fmla="*/ 174928 w 3753016"/>
                  <a:gd name="connsiteY4" fmla="*/ 177759 h 1982707"/>
                  <a:gd name="connsiteX5" fmla="*/ 0 w 3753016"/>
                  <a:gd name="connsiteY5" fmla="*/ 217517 h 1982707"/>
                  <a:gd name="connsiteX6" fmla="*/ 811033 w 3753016"/>
                  <a:gd name="connsiteY6" fmla="*/ 1243235 h 1982707"/>
                  <a:gd name="connsiteX7" fmla="*/ 2146852 w 3753016"/>
                  <a:gd name="connsiteY7" fmla="*/ 1982707 h 1982707"/>
                  <a:gd name="connsiteX8" fmla="*/ 3753016 w 3753016"/>
                  <a:gd name="connsiteY8" fmla="*/ 1497677 h 1982707"/>
                  <a:gd name="connsiteX9" fmla="*/ 2409244 w 3753016"/>
                  <a:gd name="connsiteY9" fmla="*/ 1290944 h 1982707"/>
                  <a:gd name="connsiteX10" fmla="*/ 755373 w 3753016"/>
                  <a:gd name="connsiteY10" fmla="*/ 869524 h 1982707"/>
                  <a:gd name="connsiteX11" fmla="*/ 1280159 w 3753016"/>
                  <a:gd name="connsiteY11" fmla="*/ 662789 h 1982707"/>
                  <a:gd name="connsiteX0" fmla="*/ 1280159 w 3753016"/>
                  <a:gd name="connsiteY0" fmla="*/ 662789 h 1982707"/>
                  <a:gd name="connsiteX1" fmla="*/ 659958 w 3753016"/>
                  <a:gd name="connsiteY1" fmla="*/ 98247 h 1982707"/>
                  <a:gd name="connsiteX2" fmla="*/ 373711 w 3753016"/>
                  <a:gd name="connsiteY2" fmla="*/ 42588 h 1982707"/>
                  <a:gd name="connsiteX3" fmla="*/ 95416 w 3753016"/>
                  <a:gd name="connsiteY3" fmla="*/ 58490 h 1982707"/>
                  <a:gd name="connsiteX4" fmla="*/ 119269 w 3753016"/>
                  <a:gd name="connsiteY4" fmla="*/ 169808 h 1982707"/>
                  <a:gd name="connsiteX5" fmla="*/ 0 w 3753016"/>
                  <a:gd name="connsiteY5" fmla="*/ 217517 h 1982707"/>
                  <a:gd name="connsiteX6" fmla="*/ 811033 w 3753016"/>
                  <a:gd name="connsiteY6" fmla="*/ 1243235 h 1982707"/>
                  <a:gd name="connsiteX7" fmla="*/ 2146852 w 3753016"/>
                  <a:gd name="connsiteY7" fmla="*/ 1982707 h 1982707"/>
                  <a:gd name="connsiteX8" fmla="*/ 3753016 w 3753016"/>
                  <a:gd name="connsiteY8" fmla="*/ 1497677 h 1982707"/>
                  <a:gd name="connsiteX9" fmla="*/ 2409244 w 3753016"/>
                  <a:gd name="connsiteY9" fmla="*/ 1290944 h 1982707"/>
                  <a:gd name="connsiteX10" fmla="*/ 755373 w 3753016"/>
                  <a:gd name="connsiteY10" fmla="*/ 869524 h 1982707"/>
                  <a:gd name="connsiteX11" fmla="*/ 1280159 w 3753016"/>
                  <a:gd name="connsiteY11" fmla="*/ 662789 h 1982707"/>
                  <a:gd name="connsiteX0" fmla="*/ 1280159 w 3753016"/>
                  <a:gd name="connsiteY0" fmla="*/ 662789 h 1982707"/>
                  <a:gd name="connsiteX1" fmla="*/ 659958 w 3753016"/>
                  <a:gd name="connsiteY1" fmla="*/ 98247 h 1982707"/>
                  <a:gd name="connsiteX2" fmla="*/ 373711 w 3753016"/>
                  <a:gd name="connsiteY2" fmla="*/ 42588 h 1982707"/>
                  <a:gd name="connsiteX3" fmla="*/ 95416 w 3753016"/>
                  <a:gd name="connsiteY3" fmla="*/ 58490 h 1982707"/>
                  <a:gd name="connsiteX4" fmla="*/ 119269 w 3753016"/>
                  <a:gd name="connsiteY4" fmla="*/ 169808 h 1982707"/>
                  <a:gd name="connsiteX5" fmla="*/ 0 w 3753016"/>
                  <a:gd name="connsiteY5" fmla="*/ 217517 h 1982707"/>
                  <a:gd name="connsiteX6" fmla="*/ 811033 w 3753016"/>
                  <a:gd name="connsiteY6" fmla="*/ 1243235 h 1982707"/>
                  <a:gd name="connsiteX7" fmla="*/ 2146852 w 3753016"/>
                  <a:gd name="connsiteY7" fmla="*/ 1982707 h 1982707"/>
                  <a:gd name="connsiteX8" fmla="*/ 3753016 w 3753016"/>
                  <a:gd name="connsiteY8" fmla="*/ 1497677 h 1982707"/>
                  <a:gd name="connsiteX9" fmla="*/ 2409244 w 3753016"/>
                  <a:gd name="connsiteY9" fmla="*/ 1290944 h 1982707"/>
                  <a:gd name="connsiteX10" fmla="*/ 755373 w 3753016"/>
                  <a:gd name="connsiteY10" fmla="*/ 869524 h 1982707"/>
                  <a:gd name="connsiteX11" fmla="*/ 1280159 w 3753016"/>
                  <a:gd name="connsiteY11" fmla="*/ 662789 h 1982707"/>
                  <a:gd name="connsiteX0" fmla="*/ 1280159 w 3753016"/>
                  <a:gd name="connsiteY0" fmla="*/ 662789 h 1982707"/>
                  <a:gd name="connsiteX1" fmla="*/ 731519 w 3753016"/>
                  <a:gd name="connsiteY1" fmla="*/ 90295 h 1982707"/>
                  <a:gd name="connsiteX2" fmla="*/ 373711 w 3753016"/>
                  <a:gd name="connsiteY2" fmla="*/ 42588 h 1982707"/>
                  <a:gd name="connsiteX3" fmla="*/ 95416 w 3753016"/>
                  <a:gd name="connsiteY3" fmla="*/ 58490 h 1982707"/>
                  <a:gd name="connsiteX4" fmla="*/ 119269 w 3753016"/>
                  <a:gd name="connsiteY4" fmla="*/ 169808 h 1982707"/>
                  <a:gd name="connsiteX5" fmla="*/ 0 w 3753016"/>
                  <a:gd name="connsiteY5" fmla="*/ 217517 h 1982707"/>
                  <a:gd name="connsiteX6" fmla="*/ 811033 w 3753016"/>
                  <a:gd name="connsiteY6" fmla="*/ 1243235 h 1982707"/>
                  <a:gd name="connsiteX7" fmla="*/ 2146852 w 3753016"/>
                  <a:gd name="connsiteY7" fmla="*/ 1982707 h 1982707"/>
                  <a:gd name="connsiteX8" fmla="*/ 3753016 w 3753016"/>
                  <a:gd name="connsiteY8" fmla="*/ 1497677 h 1982707"/>
                  <a:gd name="connsiteX9" fmla="*/ 2409244 w 3753016"/>
                  <a:gd name="connsiteY9" fmla="*/ 1290944 h 1982707"/>
                  <a:gd name="connsiteX10" fmla="*/ 755373 w 3753016"/>
                  <a:gd name="connsiteY10" fmla="*/ 869524 h 1982707"/>
                  <a:gd name="connsiteX11" fmla="*/ 1280159 w 3753016"/>
                  <a:gd name="connsiteY11" fmla="*/ 662789 h 1982707"/>
                  <a:gd name="connsiteX0" fmla="*/ 1311965 w 3753016"/>
                  <a:gd name="connsiteY0" fmla="*/ 662789 h 1982707"/>
                  <a:gd name="connsiteX1" fmla="*/ 731519 w 3753016"/>
                  <a:gd name="connsiteY1" fmla="*/ 90295 h 1982707"/>
                  <a:gd name="connsiteX2" fmla="*/ 373711 w 3753016"/>
                  <a:gd name="connsiteY2" fmla="*/ 42588 h 1982707"/>
                  <a:gd name="connsiteX3" fmla="*/ 95416 w 3753016"/>
                  <a:gd name="connsiteY3" fmla="*/ 58490 h 1982707"/>
                  <a:gd name="connsiteX4" fmla="*/ 119269 w 3753016"/>
                  <a:gd name="connsiteY4" fmla="*/ 169808 h 1982707"/>
                  <a:gd name="connsiteX5" fmla="*/ 0 w 3753016"/>
                  <a:gd name="connsiteY5" fmla="*/ 217517 h 1982707"/>
                  <a:gd name="connsiteX6" fmla="*/ 811033 w 3753016"/>
                  <a:gd name="connsiteY6" fmla="*/ 1243235 h 1982707"/>
                  <a:gd name="connsiteX7" fmla="*/ 2146852 w 3753016"/>
                  <a:gd name="connsiteY7" fmla="*/ 1982707 h 1982707"/>
                  <a:gd name="connsiteX8" fmla="*/ 3753016 w 3753016"/>
                  <a:gd name="connsiteY8" fmla="*/ 1497677 h 1982707"/>
                  <a:gd name="connsiteX9" fmla="*/ 2409244 w 3753016"/>
                  <a:gd name="connsiteY9" fmla="*/ 1290944 h 1982707"/>
                  <a:gd name="connsiteX10" fmla="*/ 755373 w 3753016"/>
                  <a:gd name="connsiteY10" fmla="*/ 869524 h 1982707"/>
                  <a:gd name="connsiteX11" fmla="*/ 1311965 w 3753016"/>
                  <a:gd name="connsiteY11" fmla="*/ 662789 h 1982707"/>
                  <a:gd name="connsiteX0" fmla="*/ 1311965 w 3753016"/>
                  <a:gd name="connsiteY0" fmla="*/ 662789 h 1982707"/>
                  <a:gd name="connsiteX1" fmla="*/ 731519 w 3753016"/>
                  <a:gd name="connsiteY1" fmla="*/ 90295 h 1982707"/>
                  <a:gd name="connsiteX2" fmla="*/ 373711 w 3753016"/>
                  <a:gd name="connsiteY2" fmla="*/ 42588 h 1982707"/>
                  <a:gd name="connsiteX3" fmla="*/ 95416 w 3753016"/>
                  <a:gd name="connsiteY3" fmla="*/ 58490 h 1982707"/>
                  <a:gd name="connsiteX4" fmla="*/ 119269 w 3753016"/>
                  <a:gd name="connsiteY4" fmla="*/ 169808 h 1982707"/>
                  <a:gd name="connsiteX5" fmla="*/ 0 w 3753016"/>
                  <a:gd name="connsiteY5" fmla="*/ 217517 h 1982707"/>
                  <a:gd name="connsiteX6" fmla="*/ 811033 w 3753016"/>
                  <a:gd name="connsiteY6" fmla="*/ 1243235 h 1982707"/>
                  <a:gd name="connsiteX7" fmla="*/ 2146852 w 3753016"/>
                  <a:gd name="connsiteY7" fmla="*/ 1982707 h 1982707"/>
                  <a:gd name="connsiteX8" fmla="*/ 3753016 w 3753016"/>
                  <a:gd name="connsiteY8" fmla="*/ 1497677 h 1982707"/>
                  <a:gd name="connsiteX9" fmla="*/ 2409244 w 3753016"/>
                  <a:gd name="connsiteY9" fmla="*/ 1290944 h 1982707"/>
                  <a:gd name="connsiteX10" fmla="*/ 755373 w 3753016"/>
                  <a:gd name="connsiteY10" fmla="*/ 869524 h 1982707"/>
                  <a:gd name="connsiteX11" fmla="*/ 1311965 w 3753016"/>
                  <a:gd name="connsiteY11" fmla="*/ 662789 h 1982707"/>
                  <a:gd name="connsiteX0" fmla="*/ 1311965 w 3753016"/>
                  <a:gd name="connsiteY0" fmla="*/ 662789 h 1982707"/>
                  <a:gd name="connsiteX1" fmla="*/ 699714 w 3753016"/>
                  <a:gd name="connsiteY1" fmla="*/ 90295 h 1982707"/>
                  <a:gd name="connsiteX2" fmla="*/ 373711 w 3753016"/>
                  <a:gd name="connsiteY2" fmla="*/ 42588 h 1982707"/>
                  <a:gd name="connsiteX3" fmla="*/ 95416 w 3753016"/>
                  <a:gd name="connsiteY3" fmla="*/ 58490 h 1982707"/>
                  <a:gd name="connsiteX4" fmla="*/ 119269 w 3753016"/>
                  <a:gd name="connsiteY4" fmla="*/ 169808 h 1982707"/>
                  <a:gd name="connsiteX5" fmla="*/ 0 w 3753016"/>
                  <a:gd name="connsiteY5" fmla="*/ 217517 h 1982707"/>
                  <a:gd name="connsiteX6" fmla="*/ 811033 w 3753016"/>
                  <a:gd name="connsiteY6" fmla="*/ 1243235 h 1982707"/>
                  <a:gd name="connsiteX7" fmla="*/ 2146852 w 3753016"/>
                  <a:gd name="connsiteY7" fmla="*/ 1982707 h 1982707"/>
                  <a:gd name="connsiteX8" fmla="*/ 3753016 w 3753016"/>
                  <a:gd name="connsiteY8" fmla="*/ 1497677 h 1982707"/>
                  <a:gd name="connsiteX9" fmla="*/ 2409244 w 3753016"/>
                  <a:gd name="connsiteY9" fmla="*/ 1290944 h 1982707"/>
                  <a:gd name="connsiteX10" fmla="*/ 755373 w 3753016"/>
                  <a:gd name="connsiteY10" fmla="*/ 869524 h 1982707"/>
                  <a:gd name="connsiteX11" fmla="*/ 1311965 w 3753016"/>
                  <a:gd name="connsiteY11" fmla="*/ 662789 h 1982707"/>
                  <a:gd name="connsiteX0" fmla="*/ 1311965 w 3753016"/>
                  <a:gd name="connsiteY0" fmla="*/ 662789 h 1982707"/>
                  <a:gd name="connsiteX1" fmla="*/ 699714 w 3753016"/>
                  <a:gd name="connsiteY1" fmla="*/ 90295 h 1982707"/>
                  <a:gd name="connsiteX2" fmla="*/ 373711 w 3753016"/>
                  <a:gd name="connsiteY2" fmla="*/ 42588 h 1982707"/>
                  <a:gd name="connsiteX3" fmla="*/ 95416 w 3753016"/>
                  <a:gd name="connsiteY3" fmla="*/ 58490 h 1982707"/>
                  <a:gd name="connsiteX4" fmla="*/ 119269 w 3753016"/>
                  <a:gd name="connsiteY4" fmla="*/ 169808 h 1982707"/>
                  <a:gd name="connsiteX5" fmla="*/ 0 w 3753016"/>
                  <a:gd name="connsiteY5" fmla="*/ 217517 h 1982707"/>
                  <a:gd name="connsiteX6" fmla="*/ 811033 w 3753016"/>
                  <a:gd name="connsiteY6" fmla="*/ 1243235 h 1982707"/>
                  <a:gd name="connsiteX7" fmla="*/ 2146852 w 3753016"/>
                  <a:gd name="connsiteY7" fmla="*/ 1982707 h 1982707"/>
                  <a:gd name="connsiteX8" fmla="*/ 3753016 w 3753016"/>
                  <a:gd name="connsiteY8" fmla="*/ 1497677 h 1982707"/>
                  <a:gd name="connsiteX9" fmla="*/ 2409244 w 3753016"/>
                  <a:gd name="connsiteY9" fmla="*/ 1290944 h 1982707"/>
                  <a:gd name="connsiteX10" fmla="*/ 755373 w 3753016"/>
                  <a:gd name="connsiteY10" fmla="*/ 869524 h 1982707"/>
                  <a:gd name="connsiteX11" fmla="*/ 1311965 w 3753016"/>
                  <a:gd name="connsiteY11" fmla="*/ 662789 h 1982707"/>
                  <a:gd name="connsiteX0" fmla="*/ 1311965 w 3753016"/>
                  <a:gd name="connsiteY0" fmla="*/ 662789 h 1982707"/>
                  <a:gd name="connsiteX1" fmla="*/ 699714 w 3753016"/>
                  <a:gd name="connsiteY1" fmla="*/ 90295 h 1982707"/>
                  <a:gd name="connsiteX2" fmla="*/ 373711 w 3753016"/>
                  <a:gd name="connsiteY2" fmla="*/ 42588 h 1982707"/>
                  <a:gd name="connsiteX3" fmla="*/ 95416 w 3753016"/>
                  <a:gd name="connsiteY3" fmla="*/ 58490 h 1982707"/>
                  <a:gd name="connsiteX4" fmla="*/ 119269 w 3753016"/>
                  <a:gd name="connsiteY4" fmla="*/ 169808 h 1982707"/>
                  <a:gd name="connsiteX5" fmla="*/ 0 w 3753016"/>
                  <a:gd name="connsiteY5" fmla="*/ 217517 h 1982707"/>
                  <a:gd name="connsiteX6" fmla="*/ 811033 w 3753016"/>
                  <a:gd name="connsiteY6" fmla="*/ 1243235 h 1982707"/>
                  <a:gd name="connsiteX7" fmla="*/ 2146852 w 3753016"/>
                  <a:gd name="connsiteY7" fmla="*/ 1982707 h 1982707"/>
                  <a:gd name="connsiteX8" fmla="*/ 3753016 w 3753016"/>
                  <a:gd name="connsiteY8" fmla="*/ 1497677 h 1982707"/>
                  <a:gd name="connsiteX9" fmla="*/ 2409244 w 3753016"/>
                  <a:gd name="connsiteY9" fmla="*/ 1290944 h 1982707"/>
                  <a:gd name="connsiteX10" fmla="*/ 755373 w 3753016"/>
                  <a:gd name="connsiteY10" fmla="*/ 869524 h 1982707"/>
                  <a:gd name="connsiteX11" fmla="*/ 1311965 w 3753016"/>
                  <a:gd name="connsiteY11" fmla="*/ 662789 h 1982707"/>
                  <a:gd name="connsiteX0" fmla="*/ 1311965 w 3753016"/>
                  <a:gd name="connsiteY0" fmla="*/ 665192 h 1985110"/>
                  <a:gd name="connsiteX1" fmla="*/ 699714 w 3753016"/>
                  <a:gd name="connsiteY1" fmla="*/ 92698 h 1985110"/>
                  <a:gd name="connsiteX2" fmla="*/ 397565 w 3753016"/>
                  <a:gd name="connsiteY2" fmla="*/ 37040 h 1985110"/>
                  <a:gd name="connsiteX3" fmla="*/ 95416 w 3753016"/>
                  <a:gd name="connsiteY3" fmla="*/ 60893 h 1985110"/>
                  <a:gd name="connsiteX4" fmla="*/ 119269 w 3753016"/>
                  <a:gd name="connsiteY4" fmla="*/ 172211 h 1985110"/>
                  <a:gd name="connsiteX5" fmla="*/ 0 w 3753016"/>
                  <a:gd name="connsiteY5" fmla="*/ 219920 h 1985110"/>
                  <a:gd name="connsiteX6" fmla="*/ 811033 w 3753016"/>
                  <a:gd name="connsiteY6" fmla="*/ 1245638 h 1985110"/>
                  <a:gd name="connsiteX7" fmla="*/ 2146852 w 3753016"/>
                  <a:gd name="connsiteY7" fmla="*/ 1985110 h 1985110"/>
                  <a:gd name="connsiteX8" fmla="*/ 3753016 w 3753016"/>
                  <a:gd name="connsiteY8" fmla="*/ 1500080 h 1985110"/>
                  <a:gd name="connsiteX9" fmla="*/ 2409244 w 3753016"/>
                  <a:gd name="connsiteY9" fmla="*/ 1293347 h 1985110"/>
                  <a:gd name="connsiteX10" fmla="*/ 755373 w 3753016"/>
                  <a:gd name="connsiteY10" fmla="*/ 871927 h 1985110"/>
                  <a:gd name="connsiteX11" fmla="*/ 1311965 w 3753016"/>
                  <a:gd name="connsiteY11" fmla="*/ 665192 h 1985110"/>
                  <a:gd name="connsiteX0" fmla="*/ 1311965 w 3753016"/>
                  <a:gd name="connsiteY0" fmla="*/ 670630 h 1990548"/>
                  <a:gd name="connsiteX1" fmla="*/ 699714 w 3753016"/>
                  <a:gd name="connsiteY1" fmla="*/ 98136 h 1990548"/>
                  <a:gd name="connsiteX2" fmla="*/ 453224 w 3753016"/>
                  <a:gd name="connsiteY2" fmla="*/ 26576 h 1990548"/>
                  <a:gd name="connsiteX3" fmla="*/ 95416 w 3753016"/>
                  <a:gd name="connsiteY3" fmla="*/ 66331 h 1990548"/>
                  <a:gd name="connsiteX4" fmla="*/ 119269 w 3753016"/>
                  <a:gd name="connsiteY4" fmla="*/ 177649 h 1990548"/>
                  <a:gd name="connsiteX5" fmla="*/ 0 w 3753016"/>
                  <a:gd name="connsiteY5" fmla="*/ 225358 h 1990548"/>
                  <a:gd name="connsiteX6" fmla="*/ 811033 w 3753016"/>
                  <a:gd name="connsiteY6" fmla="*/ 1251076 h 1990548"/>
                  <a:gd name="connsiteX7" fmla="*/ 2146852 w 3753016"/>
                  <a:gd name="connsiteY7" fmla="*/ 1990548 h 1990548"/>
                  <a:gd name="connsiteX8" fmla="*/ 3753016 w 3753016"/>
                  <a:gd name="connsiteY8" fmla="*/ 1505518 h 1990548"/>
                  <a:gd name="connsiteX9" fmla="*/ 2409244 w 3753016"/>
                  <a:gd name="connsiteY9" fmla="*/ 1298785 h 1990548"/>
                  <a:gd name="connsiteX10" fmla="*/ 755373 w 3753016"/>
                  <a:gd name="connsiteY10" fmla="*/ 877365 h 1990548"/>
                  <a:gd name="connsiteX11" fmla="*/ 1311965 w 3753016"/>
                  <a:gd name="connsiteY11" fmla="*/ 670630 h 1990548"/>
                  <a:gd name="connsiteX0" fmla="*/ 1311965 w 3753016"/>
                  <a:gd name="connsiteY0" fmla="*/ 671729 h 1991647"/>
                  <a:gd name="connsiteX1" fmla="*/ 699714 w 3753016"/>
                  <a:gd name="connsiteY1" fmla="*/ 99235 h 1991647"/>
                  <a:gd name="connsiteX2" fmla="*/ 453224 w 3753016"/>
                  <a:gd name="connsiteY2" fmla="*/ 27675 h 1991647"/>
                  <a:gd name="connsiteX3" fmla="*/ 95416 w 3753016"/>
                  <a:gd name="connsiteY3" fmla="*/ 67430 h 1991647"/>
                  <a:gd name="connsiteX4" fmla="*/ 119269 w 3753016"/>
                  <a:gd name="connsiteY4" fmla="*/ 178748 h 1991647"/>
                  <a:gd name="connsiteX5" fmla="*/ 0 w 3753016"/>
                  <a:gd name="connsiteY5" fmla="*/ 226457 h 1991647"/>
                  <a:gd name="connsiteX6" fmla="*/ 811033 w 3753016"/>
                  <a:gd name="connsiteY6" fmla="*/ 1252175 h 1991647"/>
                  <a:gd name="connsiteX7" fmla="*/ 2146852 w 3753016"/>
                  <a:gd name="connsiteY7" fmla="*/ 1991647 h 1991647"/>
                  <a:gd name="connsiteX8" fmla="*/ 3753016 w 3753016"/>
                  <a:gd name="connsiteY8" fmla="*/ 1506617 h 1991647"/>
                  <a:gd name="connsiteX9" fmla="*/ 2409244 w 3753016"/>
                  <a:gd name="connsiteY9" fmla="*/ 1299884 h 1991647"/>
                  <a:gd name="connsiteX10" fmla="*/ 755373 w 3753016"/>
                  <a:gd name="connsiteY10" fmla="*/ 878464 h 1991647"/>
                  <a:gd name="connsiteX11" fmla="*/ 1311965 w 3753016"/>
                  <a:gd name="connsiteY11" fmla="*/ 671729 h 1991647"/>
                  <a:gd name="connsiteX0" fmla="*/ 1311965 w 3753016"/>
                  <a:gd name="connsiteY0" fmla="*/ 671729 h 1991647"/>
                  <a:gd name="connsiteX1" fmla="*/ 699714 w 3753016"/>
                  <a:gd name="connsiteY1" fmla="*/ 99235 h 1991647"/>
                  <a:gd name="connsiteX2" fmla="*/ 453224 w 3753016"/>
                  <a:gd name="connsiteY2" fmla="*/ 27675 h 1991647"/>
                  <a:gd name="connsiteX3" fmla="*/ 127221 w 3753016"/>
                  <a:gd name="connsiteY3" fmla="*/ 67430 h 1991647"/>
                  <a:gd name="connsiteX4" fmla="*/ 119269 w 3753016"/>
                  <a:gd name="connsiteY4" fmla="*/ 178748 h 1991647"/>
                  <a:gd name="connsiteX5" fmla="*/ 0 w 3753016"/>
                  <a:gd name="connsiteY5" fmla="*/ 226457 h 1991647"/>
                  <a:gd name="connsiteX6" fmla="*/ 811033 w 3753016"/>
                  <a:gd name="connsiteY6" fmla="*/ 1252175 h 1991647"/>
                  <a:gd name="connsiteX7" fmla="*/ 2146852 w 3753016"/>
                  <a:gd name="connsiteY7" fmla="*/ 1991647 h 1991647"/>
                  <a:gd name="connsiteX8" fmla="*/ 3753016 w 3753016"/>
                  <a:gd name="connsiteY8" fmla="*/ 1506617 h 1991647"/>
                  <a:gd name="connsiteX9" fmla="*/ 2409244 w 3753016"/>
                  <a:gd name="connsiteY9" fmla="*/ 1299884 h 1991647"/>
                  <a:gd name="connsiteX10" fmla="*/ 755373 w 3753016"/>
                  <a:gd name="connsiteY10" fmla="*/ 878464 h 1991647"/>
                  <a:gd name="connsiteX11" fmla="*/ 1311965 w 3753016"/>
                  <a:gd name="connsiteY11" fmla="*/ 671729 h 1991647"/>
                  <a:gd name="connsiteX0" fmla="*/ 1311965 w 3753016"/>
                  <a:gd name="connsiteY0" fmla="*/ 671729 h 1991647"/>
                  <a:gd name="connsiteX1" fmla="*/ 699714 w 3753016"/>
                  <a:gd name="connsiteY1" fmla="*/ 99235 h 1991647"/>
                  <a:gd name="connsiteX2" fmla="*/ 453224 w 3753016"/>
                  <a:gd name="connsiteY2" fmla="*/ 27675 h 1991647"/>
                  <a:gd name="connsiteX3" fmla="*/ 127221 w 3753016"/>
                  <a:gd name="connsiteY3" fmla="*/ 67430 h 1991647"/>
                  <a:gd name="connsiteX4" fmla="*/ 119269 w 3753016"/>
                  <a:gd name="connsiteY4" fmla="*/ 178748 h 1991647"/>
                  <a:gd name="connsiteX5" fmla="*/ 0 w 3753016"/>
                  <a:gd name="connsiteY5" fmla="*/ 226457 h 1991647"/>
                  <a:gd name="connsiteX6" fmla="*/ 811033 w 3753016"/>
                  <a:gd name="connsiteY6" fmla="*/ 1252175 h 1991647"/>
                  <a:gd name="connsiteX7" fmla="*/ 2146852 w 3753016"/>
                  <a:gd name="connsiteY7" fmla="*/ 1991647 h 1991647"/>
                  <a:gd name="connsiteX8" fmla="*/ 3753016 w 3753016"/>
                  <a:gd name="connsiteY8" fmla="*/ 1506617 h 1991647"/>
                  <a:gd name="connsiteX9" fmla="*/ 2409244 w 3753016"/>
                  <a:gd name="connsiteY9" fmla="*/ 1299884 h 1991647"/>
                  <a:gd name="connsiteX10" fmla="*/ 755373 w 3753016"/>
                  <a:gd name="connsiteY10" fmla="*/ 878464 h 1991647"/>
                  <a:gd name="connsiteX11" fmla="*/ 1311965 w 3753016"/>
                  <a:gd name="connsiteY11" fmla="*/ 671729 h 1991647"/>
                  <a:gd name="connsiteX0" fmla="*/ 1311965 w 3753016"/>
                  <a:gd name="connsiteY0" fmla="*/ 671729 h 1991647"/>
                  <a:gd name="connsiteX1" fmla="*/ 699714 w 3753016"/>
                  <a:gd name="connsiteY1" fmla="*/ 99235 h 1991647"/>
                  <a:gd name="connsiteX2" fmla="*/ 453224 w 3753016"/>
                  <a:gd name="connsiteY2" fmla="*/ 27675 h 1991647"/>
                  <a:gd name="connsiteX3" fmla="*/ 127221 w 3753016"/>
                  <a:gd name="connsiteY3" fmla="*/ 67430 h 1991647"/>
                  <a:gd name="connsiteX4" fmla="*/ 166977 w 3753016"/>
                  <a:gd name="connsiteY4" fmla="*/ 178748 h 1991647"/>
                  <a:gd name="connsiteX5" fmla="*/ 0 w 3753016"/>
                  <a:gd name="connsiteY5" fmla="*/ 226457 h 1991647"/>
                  <a:gd name="connsiteX6" fmla="*/ 811033 w 3753016"/>
                  <a:gd name="connsiteY6" fmla="*/ 1252175 h 1991647"/>
                  <a:gd name="connsiteX7" fmla="*/ 2146852 w 3753016"/>
                  <a:gd name="connsiteY7" fmla="*/ 1991647 h 1991647"/>
                  <a:gd name="connsiteX8" fmla="*/ 3753016 w 3753016"/>
                  <a:gd name="connsiteY8" fmla="*/ 1506617 h 1991647"/>
                  <a:gd name="connsiteX9" fmla="*/ 2409244 w 3753016"/>
                  <a:gd name="connsiteY9" fmla="*/ 1299884 h 1991647"/>
                  <a:gd name="connsiteX10" fmla="*/ 755373 w 3753016"/>
                  <a:gd name="connsiteY10" fmla="*/ 878464 h 1991647"/>
                  <a:gd name="connsiteX11" fmla="*/ 1311965 w 3753016"/>
                  <a:gd name="connsiteY11" fmla="*/ 671729 h 1991647"/>
                  <a:gd name="connsiteX0" fmla="*/ 1311965 w 3753016"/>
                  <a:gd name="connsiteY0" fmla="*/ 671729 h 1991647"/>
                  <a:gd name="connsiteX1" fmla="*/ 699714 w 3753016"/>
                  <a:gd name="connsiteY1" fmla="*/ 99235 h 1991647"/>
                  <a:gd name="connsiteX2" fmla="*/ 453224 w 3753016"/>
                  <a:gd name="connsiteY2" fmla="*/ 27675 h 1991647"/>
                  <a:gd name="connsiteX3" fmla="*/ 127221 w 3753016"/>
                  <a:gd name="connsiteY3" fmla="*/ 67430 h 1991647"/>
                  <a:gd name="connsiteX4" fmla="*/ 0 w 3753016"/>
                  <a:gd name="connsiteY4" fmla="*/ 226457 h 1991647"/>
                  <a:gd name="connsiteX5" fmla="*/ 811033 w 3753016"/>
                  <a:gd name="connsiteY5" fmla="*/ 1252175 h 1991647"/>
                  <a:gd name="connsiteX6" fmla="*/ 2146852 w 3753016"/>
                  <a:gd name="connsiteY6" fmla="*/ 1991647 h 1991647"/>
                  <a:gd name="connsiteX7" fmla="*/ 3753016 w 3753016"/>
                  <a:gd name="connsiteY7" fmla="*/ 1506617 h 1991647"/>
                  <a:gd name="connsiteX8" fmla="*/ 2409244 w 3753016"/>
                  <a:gd name="connsiteY8" fmla="*/ 1299884 h 1991647"/>
                  <a:gd name="connsiteX9" fmla="*/ 755373 w 3753016"/>
                  <a:gd name="connsiteY9" fmla="*/ 878464 h 1991647"/>
                  <a:gd name="connsiteX10" fmla="*/ 1311965 w 3753016"/>
                  <a:gd name="connsiteY10" fmla="*/ 671729 h 1991647"/>
                  <a:gd name="connsiteX0" fmla="*/ 1311965 w 3753016"/>
                  <a:gd name="connsiteY0" fmla="*/ 671729 h 1991647"/>
                  <a:gd name="connsiteX1" fmla="*/ 699714 w 3753016"/>
                  <a:gd name="connsiteY1" fmla="*/ 99235 h 1991647"/>
                  <a:gd name="connsiteX2" fmla="*/ 453224 w 3753016"/>
                  <a:gd name="connsiteY2" fmla="*/ 27675 h 1991647"/>
                  <a:gd name="connsiteX3" fmla="*/ 127221 w 3753016"/>
                  <a:gd name="connsiteY3" fmla="*/ 67430 h 1991647"/>
                  <a:gd name="connsiteX4" fmla="*/ 0 w 3753016"/>
                  <a:gd name="connsiteY4" fmla="*/ 226457 h 1991647"/>
                  <a:gd name="connsiteX5" fmla="*/ 811033 w 3753016"/>
                  <a:gd name="connsiteY5" fmla="*/ 1252175 h 1991647"/>
                  <a:gd name="connsiteX6" fmla="*/ 2146852 w 3753016"/>
                  <a:gd name="connsiteY6" fmla="*/ 1991647 h 1991647"/>
                  <a:gd name="connsiteX7" fmla="*/ 3753016 w 3753016"/>
                  <a:gd name="connsiteY7" fmla="*/ 1506617 h 1991647"/>
                  <a:gd name="connsiteX8" fmla="*/ 2409244 w 3753016"/>
                  <a:gd name="connsiteY8" fmla="*/ 1299884 h 1991647"/>
                  <a:gd name="connsiteX9" fmla="*/ 755373 w 3753016"/>
                  <a:gd name="connsiteY9" fmla="*/ 878464 h 1991647"/>
                  <a:gd name="connsiteX10" fmla="*/ 1311965 w 3753016"/>
                  <a:gd name="connsiteY10" fmla="*/ 671729 h 1991647"/>
                  <a:gd name="connsiteX0" fmla="*/ 1311965 w 3753016"/>
                  <a:gd name="connsiteY0" fmla="*/ 671729 h 1991647"/>
                  <a:gd name="connsiteX1" fmla="*/ 699714 w 3753016"/>
                  <a:gd name="connsiteY1" fmla="*/ 99235 h 1991647"/>
                  <a:gd name="connsiteX2" fmla="*/ 453224 w 3753016"/>
                  <a:gd name="connsiteY2" fmla="*/ 27675 h 1991647"/>
                  <a:gd name="connsiteX3" fmla="*/ 127221 w 3753016"/>
                  <a:gd name="connsiteY3" fmla="*/ 67430 h 1991647"/>
                  <a:gd name="connsiteX4" fmla="*/ 0 w 3753016"/>
                  <a:gd name="connsiteY4" fmla="*/ 226457 h 1991647"/>
                  <a:gd name="connsiteX5" fmla="*/ 811033 w 3753016"/>
                  <a:gd name="connsiteY5" fmla="*/ 1252175 h 1991647"/>
                  <a:gd name="connsiteX6" fmla="*/ 2146852 w 3753016"/>
                  <a:gd name="connsiteY6" fmla="*/ 1991647 h 1991647"/>
                  <a:gd name="connsiteX7" fmla="*/ 3753016 w 3753016"/>
                  <a:gd name="connsiteY7" fmla="*/ 1506617 h 1991647"/>
                  <a:gd name="connsiteX8" fmla="*/ 2409244 w 3753016"/>
                  <a:gd name="connsiteY8" fmla="*/ 1299884 h 1991647"/>
                  <a:gd name="connsiteX9" fmla="*/ 755373 w 3753016"/>
                  <a:gd name="connsiteY9" fmla="*/ 878464 h 1991647"/>
                  <a:gd name="connsiteX10" fmla="*/ 1311965 w 3753016"/>
                  <a:gd name="connsiteY10" fmla="*/ 671729 h 1991647"/>
                  <a:gd name="connsiteX0" fmla="*/ 1311965 w 3753016"/>
                  <a:gd name="connsiteY0" fmla="*/ 671729 h 1991647"/>
                  <a:gd name="connsiteX1" fmla="*/ 699714 w 3753016"/>
                  <a:gd name="connsiteY1" fmla="*/ 99235 h 1991647"/>
                  <a:gd name="connsiteX2" fmla="*/ 453224 w 3753016"/>
                  <a:gd name="connsiteY2" fmla="*/ 27675 h 1991647"/>
                  <a:gd name="connsiteX3" fmla="*/ 127221 w 3753016"/>
                  <a:gd name="connsiteY3" fmla="*/ 67430 h 1991647"/>
                  <a:gd name="connsiteX4" fmla="*/ 0 w 3753016"/>
                  <a:gd name="connsiteY4" fmla="*/ 226457 h 1991647"/>
                  <a:gd name="connsiteX5" fmla="*/ 811033 w 3753016"/>
                  <a:gd name="connsiteY5" fmla="*/ 1252175 h 1991647"/>
                  <a:gd name="connsiteX6" fmla="*/ 2146852 w 3753016"/>
                  <a:gd name="connsiteY6" fmla="*/ 1991647 h 1991647"/>
                  <a:gd name="connsiteX7" fmla="*/ 3753016 w 3753016"/>
                  <a:gd name="connsiteY7" fmla="*/ 1506617 h 1991647"/>
                  <a:gd name="connsiteX8" fmla="*/ 2409244 w 3753016"/>
                  <a:gd name="connsiteY8" fmla="*/ 1299884 h 1991647"/>
                  <a:gd name="connsiteX9" fmla="*/ 755373 w 3753016"/>
                  <a:gd name="connsiteY9" fmla="*/ 878464 h 1991647"/>
                  <a:gd name="connsiteX10" fmla="*/ 1311965 w 3753016"/>
                  <a:gd name="connsiteY10" fmla="*/ 671729 h 1991647"/>
                  <a:gd name="connsiteX0" fmla="*/ 1337304 w 3778355"/>
                  <a:gd name="connsiteY0" fmla="*/ 671729 h 1991647"/>
                  <a:gd name="connsiteX1" fmla="*/ 725053 w 3778355"/>
                  <a:gd name="connsiteY1" fmla="*/ 99235 h 1991647"/>
                  <a:gd name="connsiteX2" fmla="*/ 478563 w 3778355"/>
                  <a:gd name="connsiteY2" fmla="*/ 27675 h 1991647"/>
                  <a:gd name="connsiteX3" fmla="*/ 152560 w 3778355"/>
                  <a:gd name="connsiteY3" fmla="*/ 67430 h 1991647"/>
                  <a:gd name="connsiteX4" fmla="*/ 232072 w 3778355"/>
                  <a:gd name="connsiteY4" fmla="*/ 186702 h 1991647"/>
                  <a:gd name="connsiteX5" fmla="*/ 25339 w 3778355"/>
                  <a:gd name="connsiteY5" fmla="*/ 226457 h 1991647"/>
                  <a:gd name="connsiteX6" fmla="*/ 836372 w 3778355"/>
                  <a:gd name="connsiteY6" fmla="*/ 1252175 h 1991647"/>
                  <a:gd name="connsiteX7" fmla="*/ 2172191 w 3778355"/>
                  <a:gd name="connsiteY7" fmla="*/ 1991647 h 1991647"/>
                  <a:gd name="connsiteX8" fmla="*/ 3778355 w 3778355"/>
                  <a:gd name="connsiteY8" fmla="*/ 1506617 h 1991647"/>
                  <a:gd name="connsiteX9" fmla="*/ 2434583 w 3778355"/>
                  <a:gd name="connsiteY9" fmla="*/ 1299884 h 1991647"/>
                  <a:gd name="connsiteX10" fmla="*/ 780712 w 3778355"/>
                  <a:gd name="connsiteY10" fmla="*/ 878464 h 1991647"/>
                  <a:gd name="connsiteX11" fmla="*/ 1337304 w 3778355"/>
                  <a:gd name="connsiteY11" fmla="*/ 671729 h 1991647"/>
                  <a:gd name="connsiteX0" fmla="*/ 1311965 w 3753016"/>
                  <a:gd name="connsiteY0" fmla="*/ 671729 h 1991647"/>
                  <a:gd name="connsiteX1" fmla="*/ 699714 w 3753016"/>
                  <a:gd name="connsiteY1" fmla="*/ 99235 h 1991647"/>
                  <a:gd name="connsiteX2" fmla="*/ 453224 w 3753016"/>
                  <a:gd name="connsiteY2" fmla="*/ 27675 h 1991647"/>
                  <a:gd name="connsiteX3" fmla="*/ 127221 w 3753016"/>
                  <a:gd name="connsiteY3" fmla="*/ 67430 h 1991647"/>
                  <a:gd name="connsiteX4" fmla="*/ 206733 w 3753016"/>
                  <a:gd name="connsiteY4" fmla="*/ 186702 h 1991647"/>
                  <a:gd name="connsiteX5" fmla="*/ 0 w 3753016"/>
                  <a:gd name="connsiteY5" fmla="*/ 226457 h 1991647"/>
                  <a:gd name="connsiteX6" fmla="*/ 811033 w 3753016"/>
                  <a:gd name="connsiteY6" fmla="*/ 1252175 h 1991647"/>
                  <a:gd name="connsiteX7" fmla="*/ 2146852 w 3753016"/>
                  <a:gd name="connsiteY7" fmla="*/ 1991647 h 1991647"/>
                  <a:gd name="connsiteX8" fmla="*/ 3753016 w 3753016"/>
                  <a:gd name="connsiteY8" fmla="*/ 1506617 h 1991647"/>
                  <a:gd name="connsiteX9" fmla="*/ 2409244 w 3753016"/>
                  <a:gd name="connsiteY9" fmla="*/ 1299884 h 1991647"/>
                  <a:gd name="connsiteX10" fmla="*/ 755373 w 3753016"/>
                  <a:gd name="connsiteY10" fmla="*/ 878464 h 1991647"/>
                  <a:gd name="connsiteX11" fmla="*/ 1311965 w 3753016"/>
                  <a:gd name="connsiteY11" fmla="*/ 671729 h 1991647"/>
                  <a:gd name="connsiteX0" fmla="*/ 1311965 w 3753016"/>
                  <a:gd name="connsiteY0" fmla="*/ 671729 h 1991647"/>
                  <a:gd name="connsiteX1" fmla="*/ 699714 w 3753016"/>
                  <a:gd name="connsiteY1" fmla="*/ 99235 h 1991647"/>
                  <a:gd name="connsiteX2" fmla="*/ 453224 w 3753016"/>
                  <a:gd name="connsiteY2" fmla="*/ 27675 h 1991647"/>
                  <a:gd name="connsiteX3" fmla="*/ 127221 w 3753016"/>
                  <a:gd name="connsiteY3" fmla="*/ 67430 h 1991647"/>
                  <a:gd name="connsiteX4" fmla="*/ 166977 w 3753016"/>
                  <a:gd name="connsiteY4" fmla="*/ 154897 h 1991647"/>
                  <a:gd name="connsiteX5" fmla="*/ 0 w 3753016"/>
                  <a:gd name="connsiteY5" fmla="*/ 226457 h 1991647"/>
                  <a:gd name="connsiteX6" fmla="*/ 811033 w 3753016"/>
                  <a:gd name="connsiteY6" fmla="*/ 1252175 h 1991647"/>
                  <a:gd name="connsiteX7" fmla="*/ 2146852 w 3753016"/>
                  <a:gd name="connsiteY7" fmla="*/ 1991647 h 1991647"/>
                  <a:gd name="connsiteX8" fmla="*/ 3753016 w 3753016"/>
                  <a:gd name="connsiteY8" fmla="*/ 1506617 h 1991647"/>
                  <a:gd name="connsiteX9" fmla="*/ 2409244 w 3753016"/>
                  <a:gd name="connsiteY9" fmla="*/ 1299884 h 1991647"/>
                  <a:gd name="connsiteX10" fmla="*/ 755373 w 3753016"/>
                  <a:gd name="connsiteY10" fmla="*/ 878464 h 1991647"/>
                  <a:gd name="connsiteX11" fmla="*/ 1311965 w 3753016"/>
                  <a:gd name="connsiteY11" fmla="*/ 671729 h 1991647"/>
                  <a:gd name="connsiteX0" fmla="*/ 1311965 w 3753016"/>
                  <a:gd name="connsiteY0" fmla="*/ 671729 h 1991647"/>
                  <a:gd name="connsiteX1" fmla="*/ 699714 w 3753016"/>
                  <a:gd name="connsiteY1" fmla="*/ 99235 h 1991647"/>
                  <a:gd name="connsiteX2" fmla="*/ 453224 w 3753016"/>
                  <a:gd name="connsiteY2" fmla="*/ 27675 h 1991647"/>
                  <a:gd name="connsiteX3" fmla="*/ 127221 w 3753016"/>
                  <a:gd name="connsiteY3" fmla="*/ 67430 h 1991647"/>
                  <a:gd name="connsiteX4" fmla="*/ 166977 w 3753016"/>
                  <a:gd name="connsiteY4" fmla="*/ 154897 h 1991647"/>
                  <a:gd name="connsiteX5" fmla="*/ 0 w 3753016"/>
                  <a:gd name="connsiteY5" fmla="*/ 226457 h 1991647"/>
                  <a:gd name="connsiteX6" fmla="*/ 818984 w 3753016"/>
                  <a:gd name="connsiteY6" fmla="*/ 1347591 h 1991647"/>
                  <a:gd name="connsiteX7" fmla="*/ 2146852 w 3753016"/>
                  <a:gd name="connsiteY7" fmla="*/ 1991647 h 1991647"/>
                  <a:gd name="connsiteX8" fmla="*/ 3753016 w 3753016"/>
                  <a:gd name="connsiteY8" fmla="*/ 1506617 h 1991647"/>
                  <a:gd name="connsiteX9" fmla="*/ 2409244 w 3753016"/>
                  <a:gd name="connsiteY9" fmla="*/ 1299884 h 1991647"/>
                  <a:gd name="connsiteX10" fmla="*/ 755373 w 3753016"/>
                  <a:gd name="connsiteY10" fmla="*/ 878464 h 1991647"/>
                  <a:gd name="connsiteX11" fmla="*/ 1311965 w 3753016"/>
                  <a:gd name="connsiteY11" fmla="*/ 671729 h 1991647"/>
                  <a:gd name="connsiteX0" fmla="*/ 1311965 w 3753016"/>
                  <a:gd name="connsiteY0" fmla="*/ 671729 h 1991647"/>
                  <a:gd name="connsiteX1" fmla="*/ 699714 w 3753016"/>
                  <a:gd name="connsiteY1" fmla="*/ 99235 h 1991647"/>
                  <a:gd name="connsiteX2" fmla="*/ 453224 w 3753016"/>
                  <a:gd name="connsiteY2" fmla="*/ 27675 h 1991647"/>
                  <a:gd name="connsiteX3" fmla="*/ 127221 w 3753016"/>
                  <a:gd name="connsiteY3" fmla="*/ 67430 h 1991647"/>
                  <a:gd name="connsiteX4" fmla="*/ 166977 w 3753016"/>
                  <a:gd name="connsiteY4" fmla="*/ 154897 h 1991647"/>
                  <a:gd name="connsiteX5" fmla="*/ 0 w 3753016"/>
                  <a:gd name="connsiteY5" fmla="*/ 226457 h 1991647"/>
                  <a:gd name="connsiteX6" fmla="*/ 818984 w 3753016"/>
                  <a:gd name="connsiteY6" fmla="*/ 1347591 h 1991647"/>
                  <a:gd name="connsiteX7" fmla="*/ 2146852 w 3753016"/>
                  <a:gd name="connsiteY7" fmla="*/ 1991647 h 1991647"/>
                  <a:gd name="connsiteX8" fmla="*/ 3753016 w 3753016"/>
                  <a:gd name="connsiteY8" fmla="*/ 1506617 h 1991647"/>
                  <a:gd name="connsiteX9" fmla="*/ 2409244 w 3753016"/>
                  <a:gd name="connsiteY9" fmla="*/ 1299884 h 1991647"/>
                  <a:gd name="connsiteX10" fmla="*/ 755373 w 3753016"/>
                  <a:gd name="connsiteY10" fmla="*/ 878464 h 1991647"/>
                  <a:gd name="connsiteX11" fmla="*/ 1311965 w 3753016"/>
                  <a:gd name="connsiteY11" fmla="*/ 671729 h 1991647"/>
                  <a:gd name="connsiteX0" fmla="*/ 1311965 w 3753016"/>
                  <a:gd name="connsiteY0" fmla="*/ 671729 h 1928037"/>
                  <a:gd name="connsiteX1" fmla="*/ 699714 w 3753016"/>
                  <a:gd name="connsiteY1" fmla="*/ 99235 h 1928037"/>
                  <a:gd name="connsiteX2" fmla="*/ 453224 w 3753016"/>
                  <a:gd name="connsiteY2" fmla="*/ 27675 h 1928037"/>
                  <a:gd name="connsiteX3" fmla="*/ 127221 w 3753016"/>
                  <a:gd name="connsiteY3" fmla="*/ 67430 h 1928037"/>
                  <a:gd name="connsiteX4" fmla="*/ 166977 w 3753016"/>
                  <a:gd name="connsiteY4" fmla="*/ 154897 h 1928037"/>
                  <a:gd name="connsiteX5" fmla="*/ 0 w 3753016"/>
                  <a:gd name="connsiteY5" fmla="*/ 226457 h 1928037"/>
                  <a:gd name="connsiteX6" fmla="*/ 818984 w 3753016"/>
                  <a:gd name="connsiteY6" fmla="*/ 1347591 h 1928037"/>
                  <a:gd name="connsiteX7" fmla="*/ 2011680 w 3753016"/>
                  <a:gd name="connsiteY7" fmla="*/ 1928037 h 1928037"/>
                  <a:gd name="connsiteX8" fmla="*/ 3753016 w 3753016"/>
                  <a:gd name="connsiteY8" fmla="*/ 1506617 h 1928037"/>
                  <a:gd name="connsiteX9" fmla="*/ 2409244 w 3753016"/>
                  <a:gd name="connsiteY9" fmla="*/ 1299884 h 1928037"/>
                  <a:gd name="connsiteX10" fmla="*/ 755373 w 3753016"/>
                  <a:gd name="connsiteY10" fmla="*/ 878464 h 1928037"/>
                  <a:gd name="connsiteX11" fmla="*/ 1311965 w 3753016"/>
                  <a:gd name="connsiteY11" fmla="*/ 671729 h 1928037"/>
                  <a:gd name="connsiteX0" fmla="*/ 1311965 w 3753016"/>
                  <a:gd name="connsiteY0" fmla="*/ 671729 h 1928037"/>
                  <a:gd name="connsiteX1" fmla="*/ 699714 w 3753016"/>
                  <a:gd name="connsiteY1" fmla="*/ 99235 h 1928037"/>
                  <a:gd name="connsiteX2" fmla="*/ 453224 w 3753016"/>
                  <a:gd name="connsiteY2" fmla="*/ 27675 h 1928037"/>
                  <a:gd name="connsiteX3" fmla="*/ 127221 w 3753016"/>
                  <a:gd name="connsiteY3" fmla="*/ 67430 h 1928037"/>
                  <a:gd name="connsiteX4" fmla="*/ 166977 w 3753016"/>
                  <a:gd name="connsiteY4" fmla="*/ 154897 h 1928037"/>
                  <a:gd name="connsiteX5" fmla="*/ 0 w 3753016"/>
                  <a:gd name="connsiteY5" fmla="*/ 226457 h 1928037"/>
                  <a:gd name="connsiteX6" fmla="*/ 818984 w 3753016"/>
                  <a:gd name="connsiteY6" fmla="*/ 1347591 h 1928037"/>
                  <a:gd name="connsiteX7" fmla="*/ 2011680 w 3753016"/>
                  <a:gd name="connsiteY7" fmla="*/ 1928037 h 1928037"/>
                  <a:gd name="connsiteX8" fmla="*/ 3753016 w 3753016"/>
                  <a:gd name="connsiteY8" fmla="*/ 1506617 h 1928037"/>
                  <a:gd name="connsiteX9" fmla="*/ 2409244 w 3753016"/>
                  <a:gd name="connsiteY9" fmla="*/ 1299884 h 1928037"/>
                  <a:gd name="connsiteX10" fmla="*/ 755373 w 3753016"/>
                  <a:gd name="connsiteY10" fmla="*/ 878464 h 1928037"/>
                  <a:gd name="connsiteX11" fmla="*/ 1311965 w 3753016"/>
                  <a:gd name="connsiteY11" fmla="*/ 671729 h 1928037"/>
                  <a:gd name="connsiteX0" fmla="*/ 1311965 w 3753016"/>
                  <a:gd name="connsiteY0" fmla="*/ 671729 h 1929647"/>
                  <a:gd name="connsiteX1" fmla="*/ 699714 w 3753016"/>
                  <a:gd name="connsiteY1" fmla="*/ 99235 h 1929647"/>
                  <a:gd name="connsiteX2" fmla="*/ 453224 w 3753016"/>
                  <a:gd name="connsiteY2" fmla="*/ 27675 h 1929647"/>
                  <a:gd name="connsiteX3" fmla="*/ 127221 w 3753016"/>
                  <a:gd name="connsiteY3" fmla="*/ 67430 h 1929647"/>
                  <a:gd name="connsiteX4" fmla="*/ 166977 w 3753016"/>
                  <a:gd name="connsiteY4" fmla="*/ 154897 h 1929647"/>
                  <a:gd name="connsiteX5" fmla="*/ 0 w 3753016"/>
                  <a:gd name="connsiteY5" fmla="*/ 226457 h 1929647"/>
                  <a:gd name="connsiteX6" fmla="*/ 818984 w 3753016"/>
                  <a:gd name="connsiteY6" fmla="*/ 1347591 h 1929647"/>
                  <a:gd name="connsiteX7" fmla="*/ 2011680 w 3753016"/>
                  <a:gd name="connsiteY7" fmla="*/ 1928037 h 1929647"/>
                  <a:gd name="connsiteX8" fmla="*/ 3753016 w 3753016"/>
                  <a:gd name="connsiteY8" fmla="*/ 1506617 h 1929647"/>
                  <a:gd name="connsiteX9" fmla="*/ 2409244 w 3753016"/>
                  <a:gd name="connsiteY9" fmla="*/ 1299884 h 1929647"/>
                  <a:gd name="connsiteX10" fmla="*/ 755373 w 3753016"/>
                  <a:gd name="connsiteY10" fmla="*/ 878464 h 1929647"/>
                  <a:gd name="connsiteX11" fmla="*/ 1311965 w 3753016"/>
                  <a:gd name="connsiteY11" fmla="*/ 671729 h 1929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53016" h="1929647">
                    <a:moveTo>
                      <a:pt x="1311965" y="671729"/>
                    </a:moveTo>
                    <a:cubicBezTo>
                      <a:pt x="1166191" y="480897"/>
                      <a:pt x="893195" y="-35936"/>
                      <a:pt x="699714" y="99235"/>
                    </a:cubicBezTo>
                    <a:cubicBezTo>
                      <a:pt x="667909" y="136342"/>
                      <a:pt x="636104" y="-73042"/>
                      <a:pt x="453224" y="27675"/>
                    </a:cubicBezTo>
                    <a:cubicBezTo>
                      <a:pt x="360459" y="32976"/>
                      <a:pt x="331304" y="-57141"/>
                      <a:pt x="127221" y="67430"/>
                    </a:cubicBezTo>
                    <a:cubicBezTo>
                      <a:pt x="74212" y="88634"/>
                      <a:pt x="188181" y="128392"/>
                      <a:pt x="166977" y="154897"/>
                    </a:cubicBezTo>
                    <a:cubicBezTo>
                      <a:pt x="145773" y="181402"/>
                      <a:pt x="70236" y="131041"/>
                      <a:pt x="0" y="226457"/>
                    </a:cubicBezTo>
                    <a:cubicBezTo>
                      <a:pt x="272995" y="600168"/>
                      <a:pt x="673210" y="1283981"/>
                      <a:pt x="818984" y="1347591"/>
                    </a:cubicBezTo>
                    <a:cubicBezTo>
                      <a:pt x="1216549" y="1541073"/>
                      <a:pt x="1741336" y="1885630"/>
                      <a:pt x="2011680" y="1928037"/>
                    </a:cubicBezTo>
                    <a:cubicBezTo>
                      <a:pt x="2266121" y="1954542"/>
                      <a:pt x="3172571" y="1647090"/>
                      <a:pt x="3753016" y="1506617"/>
                    </a:cubicBezTo>
                    <a:cubicBezTo>
                      <a:pt x="3697357" y="1407226"/>
                      <a:pt x="3208351" y="1168688"/>
                      <a:pt x="2409244" y="1299884"/>
                    </a:cubicBezTo>
                    <a:cubicBezTo>
                      <a:pt x="489003" y="1295909"/>
                      <a:pt x="734169" y="972555"/>
                      <a:pt x="755373" y="878464"/>
                    </a:cubicBezTo>
                    <a:cubicBezTo>
                      <a:pt x="816333" y="727390"/>
                      <a:pt x="1115833" y="695583"/>
                      <a:pt x="1311965" y="671729"/>
                    </a:cubicBezTo>
                    <a:close/>
                  </a:path>
                </a:pathLst>
              </a:cu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a:cs typeface="B Nazanin" panose="00000700000000000000" pitchFamily="2" charset="-78"/>
                </a:endParaRPr>
              </a:p>
            </p:txBody>
          </p:sp>
        </p:grpSp>
        <p:sp>
          <p:nvSpPr>
            <p:cNvPr id="106" name="Rectangle 42">
              <a:extLst>
                <a:ext uri="{FF2B5EF4-FFF2-40B4-BE49-F238E27FC236}">
                  <a16:creationId xmlns:a16="http://schemas.microsoft.com/office/drawing/2014/main" id="{78437817-5989-4D48-B301-154B3BA74DF9}"/>
                </a:ext>
              </a:extLst>
            </p:cNvPr>
            <p:cNvSpPr/>
            <p:nvPr/>
          </p:nvSpPr>
          <p:spPr>
            <a:xfrm rot="12927702">
              <a:off x="6241407" y="5617623"/>
              <a:ext cx="1087289" cy="1707759"/>
            </a:xfrm>
            <a:custGeom>
              <a:avLst/>
              <a:gdLst>
                <a:gd name="connsiteX0" fmla="*/ 0 w 777759"/>
                <a:gd name="connsiteY0" fmla="*/ 0 h 968130"/>
                <a:gd name="connsiteX1" fmla="*/ 777759 w 777759"/>
                <a:gd name="connsiteY1" fmla="*/ 0 h 968130"/>
                <a:gd name="connsiteX2" fmla="*/ 777759 w 777759"/>
                <a:gd name="connsiteY2" fmla="*/ 968130 h 968130"/>
                <a:gd name="connsiteX3" fmla="*/ 0 w 777759"/>
                <a:gd name="connsiteY3" fmla="*/ 968130 h 968130"/>
                <a:gd name="connsiteX4" fmla="*/ 0 w 777759"/>
                <a:gd name="connsiteY4" fmla="*/ 0 h 968130"/>
                <a:gd name="connsiteX0" fmla="*/ 0 w 789458"/>
                <a:gd name="connsiteY0" fmla="*/ 500269 h 968130"/>
                <a:gd name="connsiteX1" fmla="*/ 789458 w 789458"/>
                <a:gd name="connsiteY1" fmla="*/ 0 h 968130"/>
                <a:gd name="connsiteX2" fmla="*/ 789458 w 789458"/>
                <a:gd name="connsiteY2" fmla="*/ 968130 h 968130"/>
                <a:gd name="connsiteX3" fmla="*/ 11699 w 789458"/>
                <a:gd name="connsiteY3" fmla="*/ 968130 h 968130"/>
                <a:gd name="connsiteX4" fmla="*/ 0 w 789458"/>
                <a:gd name="connsiteY4" fmla="*/ 500269 h 968130"/>
                <a:gd name="connsiteX0" fmla="*/ 0 w 788533"/>
                <a:gd name="connsiteY0" fmla="*/ 562468 h 968130"/>
                <a:gd name="connsiteX1" fmla="*/ 788533 w 788533"/>
                <a:gd name="connsiteY1" fmla="*/ 0 h 968130"/>
                <a:gd name="connsiteX2" fmla="*/ 788533 w 788533"/>
                <a:gd name="connsiteY2" fmla="*/ 968130 h 968130"/>
                <a:gd name="connsiteX3" fmla="*/ 10774 w 788533"/>
                <a:gd name="connsiteY3" fmla="*/ 968130 h 968130"/>
                <a:gd name="connsiteX4" fmla="*/ 0 w 788533"/>
                <a:gd name="connsiteY4" fmla="*/ 562468 h 968130"/>
                <a:gd name="connsiteX0" fmla="*/ 0 w 788995"/>
                <a:gd name="connsiteY0" fmla="*/ 531368 h 968130"/>
                <a:gd name="connsiteX1" fmla="*/ 788995 w 788995"/>
                <a:gd name="connsiteY1" fmla="*/ 0 h 968130"/>
                <a:gd name="connsiteX2" fmla="*/ 788995 w 788995"/>
                <a:gd name="connsiteY2" fmla="*/ 968130 h 968130"/>
                <a:gd name="connsiteX3" fmla="*/ 11236 w 788995"/>
                <a:gd name="connsiteY3" fmla="*/ 968130 h 968130"/>
                <a:gd name="connsiteX4" fmla="*/ 0 w 788995"/>
                <a:gd name="connsiteY4" fmla="*/ 531368 h 968130"/>
                <a:gd name="connsiteX0" fmla="*/ 0 w 837074"/>
                <a:gd name="connsiteY0" fmla="*/ 798985 h 1235747"/>
                <a:gd name="connsiteX1" fmla="*/ 837074 w 837074"/>
                <a:gd name="connsiteY1" fmla="*/ 0 h 1235747"/>
                <a:gd name="connsiteX2" fmla="*/ 788995 w 837074"/>
                <a:gd name="connsiteY2" fmla="*/ 1235747 h 1235747"/>
                <a:gd name="connsiteX3" fmla="*/ 11236 w 837074"/>
                <a:gd name="connsiteY3" fmla="*/ 1235747 h 1235747"/>
                <a:gd name="connsiteX4" fmla="*/ 0 w 837074"/>
                <a:gd name="connsiteY4" fmla="*/ 798985 h 1235747"/>
                <a:gd name="connsiteX0" fmla="*/ 0 w 837074"/>
                <a:gd name="connsiteY0" fmla="*/ 798985 h 1235747"/>
                <a:gd name="connsiteX1" fmla="*/ 837074 w 837074"/>
                <a:gd name="connsiteY1" fmla="*/ 0 h 1235747"/>
                <a:gd name="connsiteX2" fmla="*/ 826055 w 837074"/>
                <a:gd name="connsiteY2" fmla="*/ 1211296 h 1235747"/>
                <a:gd name="connsiteX3" fmla="*/ 11236 w 837074"/>
                <a:gd name="connsiteY3" fmla="*/ 1235747 h 1235747"/>
                <a:gd name="connsiteX4" fmla="*/ 0 w 837074"/>
                <a:gd name="connsiteY4" fmla="*/ 798985 h 1235747"/>
                <a:gd name="connsiteX0" fmla="*/ 41493 w 878567"/>
                <a:gd name="connsiteY0" fmla="*/ 798985 h 1247707"/>
                <a:gd name="connsiteX1" fmla="*/ 878567 w 878567"/>
                <a:gd name="connsiteY1" fmla="*/ 0 h 1247707"/>
                <a:gd name="connsiteX2" fmla="*/ 867548 w 878567"/>
                <a:gd name="connsiteY2" fmla="*/ 1211296 h 1247707"/>
                <a:gd name="connsiteX3" fmla="*/ 0 w 878567"/>
                <a:gd name="connsiteY3" fmla="*/ 1247707 h 1247707"/>
                <a:gd name="connsiteX4" fmla="*/ 41493 w 878567"/>
                <a:gd name="connsiteY4" fmla="*/ 798985 h 1247707"/>
                <a:gd name="connsiteX0" fmla="*/ 22785 w 878567"/>
                <a:gd name="connsiteY0" fmla="*/ 862057 h 1247707"/>
                <a:gd name="connsiteX1" fmla="*/ 878567 w 878567"/>
                <a:gd name="connsiteY1" fmla="*/ 0 h 1247707"/>
                <a:gd name="connsiteX2" fmla="*/ 867548 w 878567"/>
                <a:gd name="connsiteY2" fmla="*/ 1211296 h 1247707"/>
                <a:gd name="connsiteX3" fmla="*/ 0 w 878567"/>
                <a:gd name="connsiteY3" fmla="*/ 1247707 h 1247707"/>
                <a:gd name="connsiteX4" fmla="*/ 22785 w 878567"/>
                <a:gd name="connsiteY4" fmla="*/ 862057 h 1247707"/>
                <a:gd name="connsiteX0" fmla="*/ 22785 w 876139"/>
                <a:gd name="connsiteY0" fmla="*/ 995559 h 1381209"/>
                <a:gd name="connsiteX1" fmla="*/ 876139 w 876139"/>
                <a:gd name="connsiteY1" fmla="*/ 1 h 1381209"/>
                <a:gd name="connsiteX2" fmla="*/ 867548 w 876139"/>
                <a:gd name="connsiteY2" fmla="*/ 1344798 h 1381209"/>
                <a:gd name="connsiteX3" fmla="*/ 0 w 876139"/>
                <a:gd name="connsiteY3" fmla="*/ 1381209 h 1381209"/>
                <a:gd name="connsiteX4" fmla="*/ 22785 w 876139"/>
                <a:gd name="connsiteY4" fmla="*/ 995559 h 1381209"/>
                <a:gd name="connsiteX0" fmla="*/ 43505 w 876139"/>
                <a:gd name="connsiteY0" fmla="*/ 867977 h 1381208"/>
                <a:gd name="connsiteX1" fmla="*/ 876139 w 876139"/>
                <a:gd name="connsiteY1" fmla="*/ 0 h 1381208"/>
                <a:gd name="connsiteX2" fmla="*/ 867548 w 876139"/>
                <a:gd name="connsiteY2" fmla="*/ 1344797 h 1381208"/>
                <a:gd name="connsiteX3" fmla="*/ 0 w 876139"/>
                <a:gd name="connsiteY3" fmla="*/ 1381208 h 1381208"/>
                <a:gd name="connsiteX4" fmla="*/ 43505 w 876139"/>
                <a:gd name="connsiteY4" fmla="*/ 867977 h 1381208"/>
                <a:gd name="connsiteX0" fmla="*/ 0 w 886893"/>
                <a:gd name="connsiteY0" fmla="*/ 924969 h 1381208"/>
                <a:gd name="connsiteX1" fmla="*/ 886893 w 886893"/>
                <a:gd name="connsiteY1" fmla="*/ 0 h 1381208"/>
                <a:gd name="connsiteX2" fmla="*/ 878302 w 886893"/>
                <a:gd name="connsiteY2" fmla="*/ 1344797 h 1381208"/>
                <a:gd name="connsiteX3" fmla="*/ 10754 w 886893"/>
                <a:gd name="connsiteY3" fmla="*/ 1381208 h 1381208"/>
                <a:gd name="connsiteX4" fmla="*/ 0 w 886893"/>
                <a:gd name="connsiteY4" fmla="*/ 924969 h 1381208"/>
                <a:gd name="connsiteX0" fmla="*/ 0 w 880290"/>
                <a:gd name="connsiteY0" fmla="*/ 1794812 h 2251051"/>
                <a:gd name="connsiteX1" fmla="*/ 880290 w 880290"/>
                <a:gd name="connsiteY1" fmla="*/ 0 h 2251051"/>
                <a:gd name="connsiteX2" fmla="*/ 878302 w 880290"/>
                <a:gd name="connsiteY2" fmla="*/ 2214640 h 2251051"/>
                <a:gd name="connsiteX3" fmla="*/ 10754 w 880290"/>
                <a:gd name="connsiteY3" fmla="*/ 2251051 h 2251051"/>
                <a:gd name="connsiteX4" fmla="*/ 0 w 880290"/>
                <a:gd name="connsiteY4" fmla="*/ 1794812 h 2251051"/>
                <a:gd name="connsiteX0" fmla="*/ 0 w 981039"/>
                <a:gd name="connsiteY0" fmla="*/ 1069204 h 2251051"/>
                <a:gd name="connsiteX1" fmla="*/ 981039 w 981039"/>
                <a:gd name="connsiteY1" fmla="*/ 0 h 2251051"/>
                <a:gd name="connsiteX2" fmla="*/ 979051 w 981039"/>
                <a:gd name="connsiteY2" fmla="*/ 2214640 h 2251051"/>
                <a:gd name="connsiteX3" fmla="*/ 111503 w 981039"/>
                <a:gd name="connsiteY3" fmla="*/ 2251051 h 2251051"/>
                <a:gd name="connsiteX4" fmla="*/ 0 w 981039"/>
                <a:gd name="connsiteY4" fmla="*/ 1069204 h 2251051"/>
                <a:gd name="connsiteX0" fmla="*/ 0 w 940344"/>
                <a:gd name="connsiteY0" fmla="*/ 1026460 h 2251051"/>
                <a:gd name="connsiteX1" fmla="*/ 940344 w 940344"/>
                <a:gd name="connsiteY1" fmla="*/ 0 h 2251051"/>
                <a:gd name="connsiteX2" fmla="*/ 938356 w 940344"/>
                <a:gd name="connsiteY2" fmla="*/ 2214640 h 2251051"/>
                <a:gd name="connsiteX3" fmla="*/ 70808 w 940344"/>
                <a:gd name="connsiteY3" fmla="*/ 2251051 h 2251051"/>
                <a:gd name="connsiteX4" fmla="*/ 0 w 940344"/>
                <a:gd name="connsiteY4" fmla="*/ 1026460 h 2251051"/>
                <a:gd name="connsiteX0" fmla="*/ 0 w 947935"/>
                <a:gd name="connsiteY0" fmla="*/ 989084 h 2213675"/>
                <a:gd name="connsiteX1" fmla="*/ 947935 w 947935"/>
                <a:gd name="connsiteY1" fmla="*/ 0 h 2213675"/>
                <a:gd name="connsiteX2" fmla="*/ 938356 w 947935"/>
                <a:gd name="connsiteY2" fmla="*/ 2177264 h 2213675"/>
                <a:gd name="connsiteX3" fmla="*/ 70808 w 947935"/>
                <a:gd name="connsiteY3" fmla="*/ 2213675 h 2213675"/>
                <a:gd name="connsiteX4" fmla="*/ 0 w 947935"/>
                <a:gd name="connsiteY4" fmla="*/ 989084 h 2213675"/>
                <a:gd name="connsiteX0" fmla="*/ 0 w 947935"/>
                <a:gd name="connsiteY0" fmla="*/ 989084 h 2213675"/>
                <a:gd name="connsiteX1" fmla="*/ 947935 w 947935"/>
                <a:gd name="connsiteY1" fmla="*/ 0 h 2213675"/>
                <a:gd name="connsiteX2" fmla="*/ 938356 w 947935"/>
                <a:gd name="connsiteY2" fmla="*/ 2177264 h 2213675"/>
                <a:gd name="connsiteX3" fmla="*/ 70808 w 947935"/>
                <a:gd name="connsiteY3" fmla="*/ 2213675 h 2213675"/>
                <a:gd name="connsiteX4" fmla="*/ 0 w 947935"/>
                <a:gd name="connsiteY4" fmla="*/ 989084 h 22136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7935" h="2213675">
                  <a:moveTo>
                    <a:pt x="0" y="989084"/>
                  </a:moveTo>
                  <a:lnTo>
                    <a:pt x="947935" y="0"/>
                  </a:lnTo>
                  <a:cubicBezTo>
                    <a:pt x="945071" y="448266"/>
                    <a:pt x="941220" y="1728998"/>
                    <a:pt x="938356" y="2177264"/>
                  </a:cubicBezTo>
                  <a:lnTo>
                    <a:pt x="70808" y="2213675"/>
                  </a:lnTo>
                  <a:lnTo>
                    <a:pt x="0" y="989084"/>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a:cs typeface="B Nazanin" panose="00000700000000000000" pitchFamily="2" charset="-78"/>
              </a:endParaRPr>
            </a:p>
          </p:txBody>
        </p:sp>
      </p:grpSp>
      <p:grpSp>
        <p:nvGrpSpPr>
          <p:cNvPr id="109" name="Group 3">
            <a:extLst>
              <a:ext uri="{FF2B5EF4-FFF2-40B4-BE49-F238E27FC236}">
                <a16:creationId xmlns:a16="http://schemas.microsoft.com/office/drawing/2014/main" id="{B6B3F368-EEA2-446F-BE73-BFB4A10027E5}"/>
              </a:ext>
            </a:extLst>
          </p:cNvPr>
          <p:cNvGrpSpPr/>
          <p:nvPr/>
        </p:nvGrpSpPr>
        <p:grpSpPr>
          <a:xfrm>
            <a:off x="9038213" y="808741"/>
            <a:ext cx="2497286" cy="2233731"/>
            <a:chOff x="4067944" y="1729492"/>
            <a:chExt cx="2842730" cy="2542719"/>
          </a:xfrm>
        </p:grpSpPr>
        <p:sp>
          <p:nvSpPr>
            <p:cNvPr id="110" name="Rectangle 5">
              <a:extLst>
                <a:ext uri="{FF2B5EF4-FFF2-40B4-BE49-F238E27FC236}">
                  <a16:creationId xmlns:a16="http://schemas.microsoft.com/office/drawing/2014/main" id="{273707FE-15EC-4CFA-AEDE-8D6A5688B638}"/>
                </a:ext>
              </a:extLst>
            </p:cNvPr>
            <p:cNvSpPr/>
            <p:nvPr/>
          </p:nvSpPr>
          <p:spPr>
            <a:xfrm>
              <a:off x="5107486" y="3171601"/>
              <a:ext cx="431538" cy="1100610"/>
            </a:xfrm>
            <a:custGeom>
              <a:avLst/>
              <a:gdLst/>
              <a:ahLst/>
              <a:cxnLst/>
              <a:rect l="l" t="t" r="r" b="b"/>
              <a:pathLst>
                <a:path w="431538" h="1100610">
                  <a:moveTo>
                    <a:pt x="325049" y="0"/>
                  </a:moveTo>
                  <a:lnTo>
                    <a:pt x="405629" y="0"/>
                  </a:lnTo>
                  <a:lnTo>
                    <a:pt x="405629" y="679366"/>
                  </a:lnTo>
                  <a:lnTo>
                    <a:pt x="431538" y="679366"/>
                  </a:lnTo>
                  <a:lnTo>
                    <a:pt x="431538" y="889989"/>
                  </a:lnTo>
                  <a:cubicBezTo>
                    <a:pt x="431538" y="1005117"/>
                    <a:pt x="337216" y="1098914"/>
                    <a:pt x="219759" y="1100588"/>
                  </a:cubicBezTo>
                  <a:cubicBezTo>
                    <a:pt x="102679" y="1102258"/>
                    <a:pt x="5861" y="1011778"/>
                    <a:pt x="1966" y="897219"/>
                  </a:cubicBezTo>
                  <a:lnTo>
                    <a:pt x="1729" y="897219"/>
                  </a:lnTo>
                  <a:cubicBezTo>
                    <a:pt x="-2692" y="853532"/>
                    <a:pt x="-4534" y="768627"/>
                    <a:pt x="73482" y="766158"/>
                  </a:cubicBezTo>
                  <a:cubicBezTo>
                    <a:pt x="142235" y="769050"/>
                    <a:pt x="130008" y="846117"/>
                    <a:pt x="136029" y="892828"/>
                  </a:cubicBezTo>
                  <a:cubicBezTo>
                    <a:pt x="137491" y="935825"/>
                    <a:pt x="173850" y="969763"/>
                    <a:pt x="217808" y="969137"/>
                  </a:cubicBezTo>
                  <a:cubicBezTo>
                    <a:pt x="261951" y="968508"/>
                    <a:pt x="297399" y="933257"/>
                    <a:pt x="297399" y="889989"/>
                  </a:cubicBezTo>
                  <a:lnTo>
                    <a:pt x="297238" y="889989"/>
                  </a:lnTo>
                  <a:lnTo>
                    <a:pt x="297238" y="679366"/>
                  </a:lnTo>
                  <a:lnTo>
                    <a:pt x="325049" y="679366"/>
                  </a:ln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a:cs typeface="B Nazanin" panose="00000700000000000000" pitchFamily="2" charset="-78"/>
              </a:endParaRPr>
            </a:p>
          </p:txBody>
        </p:sp>
        <p:sp>
          <p:nvSpPr>
            <p:cNvPr id="111" name="Isosceles Triangle 2">
              <a:extLst>
                <a:ext uri="{FF2B5EF4-FFF2-40B4-BE49-F238E27FC236}">
                  <a16:creationId xmlns:a16="http://schemas.microsoft.com/office/drawing/2014/main" id="{3DFBD6F9-6484-43E4-8E06-9A7D578E2B4F}"/>
                </a:ext>
              </a:extLst>
            </p:cNvPr>
            <p:cNvSpPr>
              <a:spLocks/>
            </p:cNvSpPr>
            <p:nvPr/>
          </p:nvSpPr>
          <p:spPr>
            <a:xfrm>
              <a:off x="4067944" y="2049924"/>
              <a:ext cx="1404689" cy="1113152"/>
            </a:xfrm>
            <a:custGeom>
              <a:avLst/>
              <a:gdLst/>
              <a:ahLst/>
              <a:cxnLst/>
              <a:rect l="l" t="t" r="r" b="b"/>
              <a:pathLst>
                <a:path w="1404688" h="1506961">
                  <a:moveTo>
                    <a:pt x="1404688" y="4810"/>
                  </a:moveTo>
                  <a:lnTo>
                    <a:pt x="1404665" y="16978"/>
                  </a:lnTo>
                  <a:cubicBezTo>
                    <a:pt x="1397224" y="21106"/>
                    <a:pt x="1389769" y="25489"/>
                    <a:pt x="1382721" y="30791"/>
                  </a:cubicBezTo>
                  <a:cubicBezTo>
                    <a:pt x="1389889" y="22136"/>
                    <a:pt x="1397249" y="13509"/>
                    <a:pt x="1404688" y="4810"/>
                  </a:cubicBezTo>
                  <a:close/>
                  <a:moveTo>
                    <a:pt x="1344394" y="0"/>
                  </a:moveTo>
                  <a:cubicBezTo>
                    <a:pt x="904952" y="512743"/>
                    <a:pt x="708468" y="715213"/>
                    <a:pt x="671501" y="1506961"/>
                  </a:cubicBezTo>
                  <a:cubicBezTo>
                    <a:pt x="492616" y="1354936"/>
                    <a:pt x="277608" y="1339482"/>
                    <a:pt x="0" y="1506961"/>
                  </a:cubicBezTo>
                  <a:cubicBezTo>
                    <a:pt x="108644" y="686351"/>
                    <a:pt x="622220" y="192851"/>
                    <a:pt x="1344394"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a:cs typeface="B Nazanin" panose="00000700000000000000" pitchFamily="2" charset="-78"/>
              </a:endParaRPr>
            </a:p>
          </p:txBody>
        </p:sp>
        <p:sp>
          <p:nvSpPr>
            <p:cNvPr id="112" name="Isosceles Triangle 2">
              <a:extLst>
                <a:ext uri="{FF2B5EF4-FFF2-40B4-BE49-F238E27FC236}">
                  <a16:creationId xmlns:a16="http://schemas.microsoft.com/office/drawing/2014/main" id="{5B87273A-66F2-42F2-8BE7-1D50CE27DFE9}"/>
                </a:ext>
              </a:extLst>
            </p:cNvPr>
            <p:cNvSpPr>
              <a:spLocks/>
            </p:cNvSpPr>
            <p:nvPr/>
          </p:nvSpPr>
          <p:spPr>
            <a:xfrm>
              <a:off x="4770288" y="2066903"/>
              <a:ext cx="674396" cy="1100611"/>
            </a:xfrm>
            <a:custGeom>
              <a:avLst/>
              <a:gdLst/>
              <a:ahLst/>
              <a:cxnLst/>
              <a:rect l="l" t="t" r="r" b="b"/>
              <a:pathLst>
                <a:path w="674396" h="1489982">
                  <a:moveTo>
                    <a:pt x="674396" y="0"/>
                  </a:moveTo>
                  <a:cubicBezTo>
                    <a:pt x="673430" y="495135"/>
                    <a:pt x="672466" y="994925"/>
                    <a:pt x="671501" y="1489982"/>
                  </a:cubicBezTo>
                  <a:cubicBezTo>
                    <a:pt x="461701" y="1371449"/>
                    <a:pt x="298216" y="1335384"/>
                    <a:pt x="0" y="1489982"/>
                  </a:cubicBezTo>
                  <a:cubicBezTo>
                    <a:pt x="47361" y="819485"/>
                    <a:pt x="192229" y="554557"/>
                    <a:pt x="652452" y="13813"/>
                  </a:cubicBezTo>
                  <a:cubicBezTo>
                    <a:pt x="659500" y="8511"/>
                    <a:pt x="666955" y="4128"/>
                    <a:pt x="674396"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a:cs typeface="B Nazanin" panose="00000700000000000000" pitchFamily="2" charset="-78"/>
              </a:endParaRPr>
            </a:p>
          </p:txBody>
        </p:sp>
        <p:sp>
          <p:nvSpPr>
            <p:cNvPr id="113" name="Isosceles Triangle 2">
              <a:extLst>
                <a:ext uri="{FF2B5EF4-FFF2-40B4-BE49-F238E27FC236}">
                  <a16:creationId xmlns:a16="http://schemas.microsoft.com/office/drawing/2014/main" id="{C982D30E-DD32-47AB-8FAA-5FBD820FC926}"/>
                </a:ext>
              </a:extLst>
            </p:cNvPr>
            <p:cNvSpPr>
              <a:spLocks/>
            </p:cNvSpPr>
            <p:nvPr/>
          </p:nvSpPr>
          <p:spPr>
            <a:xfrm flipH="1">
              <a:off x="5505985" y="2049924"/>
              <a:ext cx="1404689" cy="1113152"/>
            </a:xfrm>
            <a:custGeom>
              <a:avLst/>
              <a:gdLst/>
              <a:ahLst/>
              <a:cxnLst/>
              <a:rect l="l" t="t" r="r" b="b"/>
              <a:pathLst>
                <a:path w="1404688" h="1506961">
                  <a:moveTo>
                    <a:pt x="1404688" y="4810"/>
                  </a:moveTo>
                  <a:lnTo>
                    <a:pt x="1404665" y="16978"/>
                  </a:lnTo>
                  <a:cubicBezTo>
                    <a:pt x="1397224" y="21106"/>
                    <a:pt x="1389769" y="25489"/>
                    <a:pt x="1382721" y="30791"/>
                  </a:cubicBezTo>
                  <a:cubicBezTo>
                    <a:pt x="1389889" y="22136"/>
                    <a:pt x="1397249" y="13509"/>
                    <a:pt x="1404688" y="4810"/>
                  </a:cubicBezTo>
                  <a:close/>
                  <a:moveTo>
                    <a:pt x="1344394" y="0"/>
                  </a:moveTo>
                  <a:cubicBezTo>
                    <a:pt x="904952" y="512743"/>
                    <a:pt x="708468" y="715213"/>
                    <a:pt x="671501" y="1506961"/>
                  </a:cubicBezTo>
                  <a:cubicBezTo>
                    <a:pt x="492616" y="1354936"/>
                    <a:pt x="277608" y="1339482"/>
                    <a:pt x="0" y="1506961"/>
                  </a:cubicBezTo>
                  <a:cubicBezTo>
                    <a:pt x="108644" y="686351"/>
                    <a:pt x="622220" y="192851"/>
                    <a:pt x="1344394" y="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a:cs typeface="B Nazanin" panose="00000700000000000000" pitchFamily="2" charset="-78"/>
              </a:endParaRPr>
            </a:p>
          </p:txBody>
        </p:sp>
        <p:sp>
          <p:nvSpPr>
            <p:cNvPr id="114" name="Isosceles Triangle 2">
              <a:extLst>
                <a:ext uri="{FF2B5EF4-FFF2-40B4-BE49-F238E27FC236}">
                  <a16:creationId xmlns:a16="http://schemas.microsoft.com/office/drawing/2014/main" id="{AA4B0FD9-0C49-4689-8F2B-054967C753B4}"/>
                </a:ext>
              </a:extLst>
            </p:cNvPr>
            <p:cNvSpPr>
              <a:spLocks/>
            </p:cNvSpPr>
            <p:nvPr/>
          </p:nvSpPr>
          <p:spPr>
            <a:xfrm flipH="1">
              <a:off x="5489308" y="2066903"/>
              <a:ext cx="674396" cy="1100611"/>
            </a:xfrm>
            <a:custGeom>
              <a:avLst/>
              <a:gdLst/>
              <a:ahLst/>
              <a:cxnLst/>
              <a:rect l="l" t="t" r="r" b="b"/>
              <a:pathLst>
                <a:path w="674396" h="1489982">
                  <a:moveTo>
                    <a:pt x="674396" y="0"/>
                  </a:moveTo>
                  <a:cubicBezTo>
                    <a:pt x="673430" y="495135"/>
                    <a:pt x="672466" y="994925"/>
                    <a:pt x="671501" y="1489982"/>
                  </a:cubicBezTo>
                  <a:cubicBezTo>
                    <a:pt x="461701" y="1371449"/>
                    <a:pt x="298216" y="1335384"/>
                    <a:pt x="0" y="1489982"/>
                  </a:cubicBezTo>
                  <a:cubicBezTo>
                    <a:pt x="47361" y="819485"/>
                    <a:pt x="192229" y="554557"/>
                    <a:pt x="652452" y="13813"/>
                  </a:cubicBezTo>
                  <a:cubicBezTo>
                    <a:pt x="659500" y="8511"/>
                    <a:pt x="666955" y="4128"/>
                    <a:pt x="674396"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a:cs typeface="B Nazanin" panose="00000700000000000000" pitchFamily="2" charset="-78"/>
              </a:endParaRPr>
            </a:p>
          </p:txBody>
        </p:sp>
        <p:sp>
          <p:nvSpPr>
            <p:cNvPr id="115" name="Trapezoid 9">
              <a:extLst>
                <a:ext uri="{FF2B5EF4-FFF2-40B4-BE49-F238E27FC236}">
                  <a16:creationId xmlns:a16="http://schemas.microsoft.com/office/drawing/2014/main" id="{8D26CC87-F8F6-44AA-9DD8-6E293ABAA5E7}"/>
                </a:ext>
              </a:extLst>
            </p:cNvPr>
            <p:cNvSpPr/>
            <p:nvPr/>
          </p:nvSpPr>
          <p:spPr>
            <a:xfrm>
              <a:off x="5417961" y="1729492"/>
              <a:ext cx="114963" cy="305802"/>
            </a:xfrm>
            <a:prstGeom prst="trapezoid">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a:cs typeface="B Nazanin" panose="00000700000000000000" pitchFamily="2" charset="-78"/>
              </a:endParaRPr>
            </a:p>
          </p:txBody>
        </p:sp>
      </p:grpSp>
      <p:sp>
        <p:nvSpPr>
          <p:cNvPr id="117" name="Round Same Side Corner Rectangle 8">
            <a:extLst>
              <a:ext uri="{FF2B5EF4-FFF2-40B4-BE49-F238E27FC236}">
                <a16:creationId xmlns:a16="http://schemas.microsoft.com/office/drawing/2014/main" id="{1E299CB4-38A7-4243-B4FE-2DF4DB53A9B0}"/>
              </a:ext>
            </a:extLst>
          </p:cNvPr>
          <p:cNvSpPr/>
          <p:nvPr/>
        </p:nvSpPr>
        <p:spPr>
          <a:xfrm>
            <a:off x="3890739" y="1504751"/>
            <a:ext cx="667193" cy="1757219"/>
          </a:xfrm>
          <a:custGeom>
            <a:avLst/>
            <a:gdLst>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8887 w 1489775"/>
              <a:gd name="connsiteY10" fmla="*/ 2305078 h 3923699"/>
              <a:gd name="connsiteX11" fmla="*/ 1151853 w 1489775"/>
              <a:gd name="connsiteY11" fmla="*/ 3743699 h 3923699"/>
              <a:gd name="connsiteX12" fmla="*/ 971853 w 1489775"/>
              <a:gd name="connsiteY12" fmla="*/ 3923699 h 3923699"/>
              <a:gd name="connsiteX13" fmla="*/ 791853 w 1489775"/>
              <a:gd name="connsiteY13" fmla="*/ 3743699 h 3923699"/>
              <a:gd name="connsiteX14" fmla="*/ 791853 w 1489775"/>
              <a:gd name="connsiteY14" fmla="*/ 2305078 h 3923699"/>
              <a:gd name="connsiteX15" fmla="*/ 683854 w 1489775"/>
              <a:gd name="connsiteY15" fmla="*/ 2305078 h 3923699"/>
              <a:gd name="connsiteX16" fmla="*/ 683854 w 1489775"/>
              <a:gd name="connsiteY16" fmla="*/ 3743698 h 3923699"/>
              <a:gd name="connsiteX17" fmla="*/ 503854 w 1489775"/>
              <a:gd name="connsiteY17" fmla="*/ 3923698 h 3923699"/>
              <a:gd name="connsiteX18" fmla="*/ 323854 w 1489775"/>
              <a:gd name="connsiteY18" fmla="*/ 3743698 h 3923699"/>
              <a:gd name="connsiteX19" fmla="*/ 323854 w 1489775"/>
              <a:gd name="connsiteY19" fmla="*/ 2238914 h 3923699"/>
              <a:gd name="connsiteX20" fmla="*/ 330887 w 1489775"/>
              <a:gd name="connsiteY20" fmla="*/ 2238914 h 3923699"/>
              <a:gd name="connsiteX21" fmla="*/ 330887 w 1489775"/>
              <a:gd name="connsiteY21" fmla="*/ 1390678 h 3923699"/>
              <a:gd name="connsiteX22" fmla="*/ 288033 w 1489775"/>
              <a:gd name="connsiteY22" fmla="*/ 1390678 h 3923699"/>
              <a:gd name="connsiteX23" fmla="*/ 288033 w 1489775"/>
              <a:gd name="connsiteY23" fmla="*/ 2063902 h 3923699"/>
              <a:gd name="connsiteX24" fmla="*/ 144017 w 1489775"/>
              <a:gd name="connsiteY24" fmla="*/ 2207918 h 3923699"/>
              <a:gd name="connsiteX25" fmla="*/ 1 w 1489775"/>
              <a:gd name="connsiteY25" fmla="*/ 2063902 h 3923699"/>
              <a:gd name="connsiteX26" fmla="*/ 1 w 1489775"/>
              <a:gd name="connsiteY26" fmla="*/ 1390678 h 3923699"/>
              <a:gd name="connsiteX27" fmla="*/ 0 w 1489775"/>
              <a:gd name="connsiteY27" fmla="*/ 1390678 h 3923699"/>
              <a:gd name="connsiteX28" fmla="*/ 0 w 1489775"/>
              <a:gd name="connsiteY28" fmla="*/ 1030958 h 3923699"/>
              <a:gd name="connsiteX29" fmla="*/ 280204 w 1489775"/>
              <a:gd name="connsiteY29" fmla="*/ 750754 h 3923699"/>
              <a:gd name="connsiteX30" fmla="*/ 744888 w 1489775"/>
              <a:gd name="connsiteY30" fmla="*/ 0 h 3923699"/>
              <a:gd name="connsiteX31" fmla="*/ 1082199 w 1489775"/>
              <a:gd name="connsiteY31" fmla="*/ 337311 h 3923699"/>
              <a:gd name="connsiteX32" fmla="*/ 744888 w 1489775"/>
              <a:gd name="connsiteY32" fmla="*/ 674622 h 3923699"/>
              <a:gd name="connsiteX33" fmla="*/ 407577 w 1489775"/>
              <a:gd name="connsiteY33" fmla="*/ 337311 h 3923699"/>
              <a:gd name="connsiteX34" fmla="*/ 744888 w 1489775"/>
              <a:gd name="connsiteY34"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23854 w 1489775"/>
              <a:gd name="connsiteY18" fmla="*/ 2238914 h 3923699"/>
              <a:gd name="connsiteX19" fmla="*/ 330887 w 1489775"/>
              <a:gd name="connsiteY19" fmla="*/ 2238914 h 3923699"/>
              <a:gd name="connsiteX20" fmla="*/ 330887 w 1489775"/>
              <a:gd name="connsiteY20" fmla="*/ 1390678 h 3923699"/>
              <a:gd name="connsiteX21" fmla="*/ 288033 w 1489775"/>
              <a:gd name="connsiteY21" fmla="*/ 1390678 h 3923699"/>
              <a:gd name="connsiteX22" fmla="*/ 288033 w 1489775"/>
              <a:gd name="connsiteY22" fmla="*/ 2063902 h 3923699"/>
              <a:gd name="connsiteX23" fmla="*/ 144017 w 1489775"/>
              <a:gd name="connsiteY23" fmla="*/ 2207918 h 3923699"/>
              <a:gd name="connsiteX24" fmla="*/ 1 w 1489775"/>
              <a:gd name="connsiteY24" fmla="*/ 2063902 h 3923699"/>
              <a:gd name="connsiteX25" fmla="*/ 1 w 1489775"/>
              <a:gd name="connsiteY25" fmla="*/ 1390678 h 3923699"/>
              <a:gd name="connsiteX26" fmla="*/ 0 w 1489775"/>
              <a:gd name="connsiteY26" fmla="*/ 1390678 h 3923699"/>
              <a:gd name="connsiteX27" fmla="*/ 0 w 1489775"/>
              <a:gd name="connsiteY27" fmla="*/ 1030958 h 3923699"/>
              <a:gd name="connsiteX28" fmla="*/ 280204 w 1489775"/>
              <a:gd name="connsiteY28" fmla="*/ 750754 h 3923699"/>
              <a:gd name="connsiteX29" fmla="*/ 744888 w 1489775"/>
              <a:gd name="connsiteY29" fmla="*/ 0 h 3923699"/>
              <a:gd name="connsiteX30" fmla="*/ 1082199 w 1489775"/>
              <a:gd name="connsiteY30" fmla="*/ 337311 h 3923699"/>
              <a:gd name="connsiteX31" fmla="*/ 744888 w 1489775"/>
              <a:gd name="connsiteY31" fmla="*/ 674622 h 3923699"/>
              <a:gd name="connsiteX32" fmla="*/ 407577 w 1489775"/>
              <a:gd name="connsiteY32" fmla="*/ 337311 h 3923699"/>
              <a:gd name="connsiteX33" fmla="*/ 744888 w 1489775"/>
              <a:gd name="connsiteY33"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23854 w 1489775"/>
              <a:gd name="connsiteY18" fmla="*/ 2238914 h 3923699"/>
              <a:gd name="connsiteX19" fmla="*/ 330887 w 1489775"/>
              <a:gd name="connsiteY19" fmla="*/ 1390678 h 3923699"/>
              <a:gd name="connsiteX20" fmla="*/ 288033 w 1489775"/>
              <a:gd name="connsiteY20" fmla="*/ 1390678 h 3923699"/>
              <a:gd name="connsiteX21" fmla="*/ 288033 w 1489775"/>
              <a:gd name="connsiteY21" fmla="*/ 2063902 h 3923699"/>
              <a:gd name="connsiteX22" fmla="*/ 144017 w 1489775"/>
              <a:gd name="connsiteY22" fmla="*/ 2207918 h 3923699"/>
              <a:gd name="connsiteX23" fmla="*/ 1 w 1489775"/>
              <a:gd name="connsiteY23" fmla="*/ 2063902 h 3923699"/>
              <a:gd name="connsiteX24" fmla="*/ 1 w 1489775"/>
              <a:gd name="connsiteY24" fmla="*/ 1390678 h 3923699"/>
              <a:gd name="connsiteX25" fmla="*/ 0 w 1489775"/>
              <a:gd name="connsiteY25" fmla="*/ 1390678 h 3923699"/>
              <a:gd name="connsiteX26" fmla="*/ 0 w 1489775"/>
              <a:gd name="connsiteY26" fmla="*/ 1030958 h 3923699"/>
              <a:gd name="connsiteX27" fmla="*/ 280204 w 1489775"/>
              <a:gd name="connsiteY27" fmla="*/ 750754 h 3923699"/>
              <a:gd name="connsiteX28" fmla="*/ 744888 w 1489775"/>
              <a:gd name="connsiteY28" fmla="*/ 0 h 3923699"/>
              <a:gd name="connsiteX29" fmla="*/ 1082199 w 1489775"/>
              <a:gd name="connsiteY29" fmla="*/ 337311 h 3923699"/>
              <a:gd name="connsiteX30" fmla="*/ 744888 w 1489775"/>
              <a:gd name="connsiteY30" fmla="*/ 674622 h 3923699"/>
              <a:gd name="connsiteX31" fmla="*/ 407577 w 1489775"/>
              <a:gd name="connsiteY31" fmla="*/ 337311 h 3923699"/>
              <a:gd name="connsiteX32" fmla="*/ 744888 w 1489775"/>
              <a:gd name="connsiteY32"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30887 w 1489775"/>
              <a:gd name="connsiteY18" fmla="*/ 1390678 h 3923699"/>
              <a:gd name="connsiteX19" fmla="*/ 288033 w 1489775"/>
              <a:gd name="connsiteY19" fmla="*/ 1390678 h 3923699"/>
              <a:gd name="connsiteX20" fmla="*/ 288033 w 1489775"/>
              <a:gd name="connsiteY20" fmla="*/ 2063902 h 3923699"/>
              <a:gd name="connsiteX21" fmla="*/ 144017 w 1489775"/>
              <a:gd name="connsiteY21" fmla="*/ 2207918 h 3923699"/>
              <a:gd name="connsiteX22" fmla="*/ 1 w 1489775"/>
              <a:gd name="connsiteY22" fmla="*/ 2063902 h 3923699"/>
              <a:gd name="connsiteX23" fmla="*/ 1 w 1489775"/>
              <a:gd name="connsiteY23" fmla="*/ 1390678 h 3923699"/>
              <a:gd name="connsiteX24" fmla="*/ 0 w 1489775"/>
              <a:gd name="connsiteY24" fmla="*/ 1390678 h 3923699"/>
              <a:gd name="connsiteX25" fmla="*/ 0 w 1489775"/>
              <a:gd name="connsiteY25" fmla="*/ 1030958 h 3923699"/>
              <a:gd name="connsiteX26" fmla="*/ 280204 w 1489775"/>
              <a:gd name="connsiteY26" fmla="*/ 750754 h 3923699"/>
              <a:gd name="connsiteX27" fmla="*/ 744888 w 1489775"/>
              <a:gd name="connsiteY27" fmla="*/ 0 h 3923699"/>
              <a:gd name="connsiteX28" fmla="*/ 1082199 w 1489775"/>
              <a:gd name="connsiteY28" fmla="*/ 337311 h 3923699"/>
              <a:gd name="connsiteX29" fmla="*/ 744888 w 1489775"/>
              <a:gd name="connsiteY29" fmla="*/ 674622 h 3923699"/>
              <a:gd name="connsiteX30" fmla="*/ 407577 w 1489775"/>
              <a:gd name="connsiteY30" fmla="*/ 337311 h 3923699"/>
              <a:gd name="connsiteX31" fmla="*/ 744888 w 1489775"/>
              <a:gd name="connsiteY31" fmla="*/ 0 h 39236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489775" h="3923699">
                <a:moveTo>
                  <a:pt x="280204" y="750754"/>
                </a:moveTo>
                <a:lnTo>
                  <a:pt x="1209570" y="750754"/>
                </a:lnTo>
                <a:cubicBezTo>
                  <a:pt x="1364322" y="750754"/>
                  <a:pt x="1489774" y="876206"/>
                  <a:pt x="1489774" y="1030958"/>
                </a:cubicBezTo>
                <a:lnTo>
                  <a:pt x="1489774" y="1293518"/>
                </a:lnTo>
                <a:lnTo>
                  <a:pt x="1489775" y="1293518"/>
                </a:lnTo>
                <a:lnTo>
                  <a:pt x="1489775" y="2063902"/>
                </a:lnTo>
                <a:cubicBezTo>
                  <a:pt x="1489775" y="2143440"/>
                  <a:pt x="1425297" y="2207918"/>
                  <a:pt x="1345759" y="2207918"/>
                </a:cubicBezTo>
                <a:cubicBezTo>
                  <a:pt x="1266221" y="2207918"/>
                  <a:pt x="1201743" y="2143440"/>
                  <a:pt x="1201743" y="2063902"/>
                </a:cubicBezTo>
                <a:lnTo>
                  <a:pt x="1201743" y="1390678"/>
                </a:lnTo>
                <a:lnTo>
                  <a:pt x="1158887" y="1390678"/>
                </a:lnTo>
                <a:cubicBezTo>
                  <a:pt x="1156542" y="2175018"/>
                  <a:pt x="1154198" y="2959359"/>
                  <a:pt x="1151853" y="3743699"/>
                </a:cubicBezTo>
                <a:cubicBezTo>
                  <a:pt x="1151853" y="3843110"/>
                  <a:pt x="1071264" y="3923699"/>
                  <a:pt x="971853" y="3923699"/>
                </a:cubicBezTo>
                <a:cubicBezTo>
                  <a:pt x="872442" y="3923699"/>
                  <a:pt x="791853" y="3843110"/>
                  <a:pt x="791853" y="3743699"/>
                </a:cubicBezTo>
                <a:lnTo>
                  <a:pt x="791853" y="2305078"/>
                </a:lnTo>
                <a:lnTo>
                  <a:pt x="683854" y="2305078"/>
                </a:lnTo>
                <a:lnTo>
                  <a:pt x="683854" y="3743698"/>
                </a:lnTo>
                <a:cubicBezTo>
                  <a:pt x="683854" y="3843109"/>
                  <a:pt x="603265" y="3923698"/>
                  <a:pt x="503854" y="3923698"/>
                </a:cubicBezTo>
                <a:cubicBezTo>
                  <a:pt x="404443" y="3923698"/>
                  <a:pt x="323854" y="3843109"/>
                  <a:pt x="323854" y="3743698"/>
                </a:cubicBezTo>
                <a:cubicBezTo>
                  <a:pt x="326198" y="2959358"/>
                  <a:pt x="328543" y="2175018"/>
                  <a:pt x="330887" y="1390678"/>
                </a:cubicBezTo>
                <a:lnTo>
                  <a:pt x="288033" y="1390678"/>
                </a:lnTo>
                <a:lnTo>
                  <a:pt x="288033" y="2063902"/>
                </a:lnTo>
                <a:cubicBezTo>
                  <a:pt x="288033" y="2143440"/>
                  <a:pt x="223555" y="2207918"/>
                  <a:pt x="144017" y="2207918"/>
                </a:cubicBezTo>
                <a:cubicBezTo>
                  <a:pt x="64479" y="2207918"/>
                  <a:pt x="1" y="2143440"/>
                  <a:pt x="1" y="2063902"/>
                </a:cubicBezTo>
                <a:lnTo>
                  <a:pt x="1" y="1390678"/>
                </a:lnTo>
                <a:lnTo>
                  <a:pt x="0" y="1390678"/>
                </a:lnTo>
                <a:lnTo>
                  <a:pt x="0" y="1030958"/>
                </a:lnTo>
                <a:cubicBezTo>
                  <a:pt x="0" y="876206"/>
                  <a:pt x="125452" y="750754"/>
                  <a:pt x="280204" y="750754"/>
                </a:cubicBezTo>
                <a:close/>
                <a:moveTo>
                  <a:pt x="744888" y="0"/>
                </a:moveTo>
                <a:cubicBezTo>
                  <a:pt x="931180" y="0"/>
                  <a:pt x="1082199" y="151019"/>
                  <a:pt x="1082199" y="337311"/>
                </a:cubicBezTo>
                <a:cubicBezTo>
                  <a:pt x="1082199" y="523603"/>
                  <a:pt x="931180" y="674622"/>
                  <a:pt x="744888" y="674622"/>
                </a:cubicBezTo>
                <a:cubicBezTo>
                  <a:pt x="558596" y="674622"/>
                  <a:pt x="407577" y="523603"/>
                  <a:pt x="407577" y="337311"/>
                </a:cubicBezTo>
                <a:cubicBezTo>
                  <a:pt x="407577" y="151019"/>
                  <a:pt x="558596" y="0"/>
                  <a:pt x="744888"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rtl="1"/>
            <a:endParaRPr lang="ko-KR" altLang="en-US" dirty="0">
              <a:cs typeface="B Nazanin" panose="00000700000000000000" pitchFamily="2" charset="-78"/>
            </a:endParaRPr>
          </a:p>
        </p:txBody>
      </p:sp>
      <p:sp>
        <p:nvSpPr>
          <p:cNvPr id="124" name="Round Same Side Corner Rectangle 20">
            <a:extLst>
              <a:ext uri="{FF2B5EF4-FFF2-40B4-BE49-F238E27FC236}">
                <a16:creationId xmlns:a16="http://schemas.microsoft.com/office/drawing/2014/main" id="{70BD7FF9-CB35-4A82-A8E4-5958D9F55B05}"/>
              </a:ext>
            </a:extLst>
          </p:cNvPr>
          <p:cNvSpPr/>
          <p:nvPr/>
        </p:nvSpPr>
        <p:spPr>
          <a:xfrm rot="10800000">
            <a:off x="4795680" y="1558934"/>
            <a:ext cx="823749" cy="1757218"/>
          </a:xfrm>
          <a:custGeom>
            <a:avLst/>
            <a:gdLst>
              <a:gd name="connsiteX0" fmla="*/ 1228565 w 1856332"/>
              <a:gd name="connsiteY0" fmla="*/ 3214674 h 3959924"/>
              <a:gd name="connsiteX1" fmla="*/ 622681 w 1856332"/>
              <a:gd name="connsiteY1" fmla="*/ 3214674 h 3959924"/>
              <a:gd name="connsiteX2" fmla="*/ 521281 w 1856332"/>
              <a:gd name="connsiteY2" fmla="*/ 3174669 h 3959924"/>
              <a:gd name="connsiteX3" fmla="*/ 466697 w 1856332"/>
              <a:gd name="connsiteY3" fmla="*/ 3144149 h 3959924"/>
              <a:gd name="connsiteX4" fmla="*/ 8303 w 1856332"/>
              <a:gd name="connsiteY4" fmla="*/ 1942070 h 3959924"/>
              <a:gd name="connsiteX5" fmla="*/ 81139 w 1856332"/>
              <a:gd name="connsiteY5" fmla="*/ 1779444 h 3959924"/>
              <a:gd name="connsiteX6" fmla="*/ 243764 w 1856332"/>
              <a:gd name="connsiteY6" fmla="*/ 1852280 h 3959924"/>
              <a:gd name="connsiteX7" fmla="*/ 504770 w 1856332"/>
              <a:gd name="connsiteY7" fmla="*/ 2536736 h 3959924"/>
              <a:gd name="connsiteX8" fmla="*/ 555637 w 1856332"/>
              <a:gd name="connsiteY8" fmla="*/ 2536736 h 3959924"/>
              <a:gd name="connsiteX9" fmla="*/ 226299 w 1856332"/>
              <a:gd name="connsiteY9" fmla="*/ 1210417 h 3959924"/>
              <a:gd name="connsiteX10" fmla="*/ 551784 w 1856332"/>
              <a:gd name="connsiteY10" fmla="*/ 1210417 h 3959924"/>
              <a:gd name="connsiteX11" fmla="*/ 551784 w 1856332"/>
              <a:gd name="connsiteY11" fmla="*/ 168335 h 3959924"/>
              <a:gd name="connsiteX12" fmla="*/ 720119 w 1856332"/>
              <a:gd name="connsiteY12" fmla="*/ 0 h 3959924"/>
              <a:gd name="connsiteX13" fmla="*/ 888454 w 1856332"/>
              <a:gd name="connsiteY13" fmla="*/ 168335 h 3959924"/>
              <a:gd name="connsiteX14" fmla="*/ 888454 w 1856332"/>
              <a:gd name="connsiteY14" fmla="*/ 1210417 h 3959924"/>
              <a:gd name="connsiteX15" fmla="*/ 968040 w 1856332"/>
              <a:gd name="connsiteY15" fmla="*/ 1210417 h 3959924"/>
              <a:gd name="connsiteX16" fmla="*/ 968040 w 1856332"/>
              <a:gd name="connsiteY16" fmla="*/ 168335 h 3959924"/>
              <a:gd name="connsiteX17" fmla="*/ 1136375 w 1856332"/>
              <a:gd name="connsiteY17" fmla="*/ 0 h 3959924"/>
              <a:gd name="connsiteX18" fmla="*/ 1304710 w 1856332"/>
              <a:gd name="connsiteY18" fmla="*/ 168335 h 3959924"/>
              <a:gd name="connsiteX19" fmla="*/ 1304710 w 1856332"/>
              <a:gd name="connsiteY19" fmla="*/ 1210417 h 3959924"/>
              <a:gd name="connsiteX20" fmla="*/ 1631589 w 1856332"/>
              <a:gd name="connsiteY20" fmla="*/ 1210417 h 3959924"/>
              <a:gd name="connsiteX21" fmla="*/ 1302251 w 1856332"/>
              <a:gd name="connsiteY21" fmla="*/ 2536736 h 3959924"/>
              <a:gd name="connsiteX22" fmla="*/ 1351562 w 1856332"/>
              <a:gd name="connsiteY22" fmla="*/ 2536736 h 3959924"/>
              <a:gd name="connsiteX23" fmla="*/ 1612568 w 1856332"/>
              <a:gd name="connsiteY23" fmla="*/ 1852280 h 3959924"/>
              <a:gd name="connsiteX24" fmla="*/ 1775193 w 1856332"/>
              <a:gd name="connsiteY24" fmla="*/ 1779444 h 3959924"/>
              <a:gd name="connsiteX25" fmla="*/ 1848029 w 1856332"/>
              <a:gd name="connsiteY25" fmla="*/ 1942070 h 3959924"/>
              <a:gd name="connsiteX26" fmla="*/ 1389635 w 1856332"/>
              <a:gd name="connsiteY26" fmla="*/ 3144149 h 3959924"/>
              <a:gd name="connsiteX27" fmla="*/ 1344732 w 1856332"/>
              <a:gd name="connsiteY27" fmla="*/ 3176282 h 3959924"/>
              <a:gd name="connsiteX28" fmla="*/ 1228565 w 1856332"/>
              <a:gd name="connsiteY28" fmla="*/ 3214674 h 3959924"/>
              <a:gd name="connsiteX29" fmla="*/ 925623 w 1856332"/>
              <a:gd name="connsiteY29" fmla="*/ 3959924 h 3959924"/>
              <a:gd name="connsiteX30" fmla="*/ 601623 w 1856332"/>
              <a:gd name="connsiteY30" fmla="*/ 3635924 h 3959924"/>
              <a:gd name="connsiteX31" fmla="*/ 925623 w 1856332"/>
              <a:gd name="connsiteY31" fmla="*/ 3311924 h 3959924"/>
              <a:gd name="connsiteX32" fmla="*/ 1249623 w 1856332"/>
              <a:gd name="connsiteY32" fmla="*/ 3635924 h 3959924"/>
              <a:gd name="connsiteX33" fmla="*/ 925623 w 1856332"/>
              <a:gd name="connsiteY33" fmla="*/ 3959924 h 3959924"/>
              <a:gd name="connsiteX0" fmla="*/ 1228565 w 1856332"/>
              <a:gd name="connsiteY0" fmla="*/ 3214674 h 3959924"/>
              <a:gd name="connsiteX1" fmla="*/ 622681 w 1856332"/>
              <a:gd name="connsiteY1" fmla="*/ 3214674 h 3959924"/>
              <a:gd name="connsiteX2" fmla="*/ 466697 w 1856332"/>
              <a:gd name="connsiteY2" fmla="*/ 3144149 h 3959924"/>
              <a:gd name="connsiteX3" fmla="*/ 8303 w 1856332"/>
              <a:gd name="connsiteY3" fmla="*/ 1942070 h 3959924"/>
              <a:gd name="connsiteX4" fmla="*/ 81139 w 1856332"/>
              <a:gd name="connsiteY4" fmla="*/ 1779444 h 3959924"/>
              <a:gd name="connsiteX5" fmla="*/ 243764 w 1856332"/>
              <a:gd name="connsiteY5" fmla="*/ 1852280 h 3959924"/>
              <a:gd name="connsiteX6" fmla="*/ 504770 w 1856332"/>
              <a:gd name="connsiteY6" fmla="*/ 2536736 h 3959924"/>
              <a:gd name="connsiteX7" fmla="*/ 555637 w 1856332"/>
              <a:gd name="connsiteY7" fmla="*/ 2536736 h 3959924"/>
              <a:gd name="connsiteX8" fmla="*/ 226299 w 1856332"/>
              <a:gd name="connsiteY8" fmla="*/ 1210417 h 3959924"/>
              <a:gd name="connsiteX9" fmla="*/ 551784 w 1856332"/>
              <a:gd name="connsiteY9" fmla="*/ 1210417 h 3959924"/>
              <a:gd name="connsiteX10" fmla="*/ 551784 w 1856332"/>
              <a:gd name="connsiteY10" fmla="*/ 168335 h 3959924"/>
              <a:gd name="connsiteX11" fmla="*/ 720119 w 1856332"/>
              <a:gd name="connsiteY11" fmla="*/ 0 h 3959924"/>
              <a:gd name="connsiteX12" fmla="*/ 888454 w 1856332"/>
              <a:gd name="connsiteY12" fmla="*/ 168335 h 3959924"/>
              <a:gd name="connsiteX13" fmla="*/ 888454 w 1856332"/>
              <a:gd name="connsiteY13" fmla="*/ 1210417 h 3959924"/>
              <a:gd name="connsiteX14" fmla="*/ 968040 w 1856332"/>
              <a:gd name="connsiteY14" fmla="*/ 1210417 h 3959924"/>
              <a:gd name="connsiteX15" fmla="*/ 968040 w 1856332"/>
              <a:gd name="connsiteY15" fmla="*/ 168335 h 3959924"/>
              <a:gd name="connsiteX16" fmla="*/ 1136375 w 1856332"/>
              <a:gd name="connsiteY16" fmla="*/ 0 h 3959924"/>
              <a:gd name="connsiteX17" fmla="*/ 1304710 w 1856332"/>
              <a:gd name="connsiteY17" fmla="*/ 168335 h 3959924"/>
              <a:gd name="connsiteX18" fmla="*/ 1304710 w 1856332"/>
              <a:gd name="connsiteY18" fmla="*/ 1210417 h 3959924"/>
              <a:gd name="connsiteX19" fmla="*/ 1631589 w 1856332"/>
              <a:gd name="connsiteY19" fmla="*/ 1210417 h 3959924"/>
              <a:gd name="connsiteX20" fmla="*/ 1302251 w 1856332"/>
              <a:gd name="connsiteY20" fmla="*/ 2536736 h 3959924"/>
              <a:gd name="connsiteX21" fmla="*/ 1351562 w 1856332"/>
              <a:gd name="connsiteY21" fmla="*/ 2536736 h 3959924"/>
              <a:gd name="connsiteX22" fmla="*/ 1612568 w 1856332"/>
              <a:gd name="connsiteY22" fmla="*/ 1852280 h 3959924"/>
              <a:gd name="connsiteX23" fmla="*/ 1775193 w 1856332"/>
              <a:gd name="connsiteY23" fmla="*/ 1779444 h 3959924"/>
              <a:gd name="connsiteX24" fmla="*/ 1848029 w 1856332"/>
              <a:gd name="connsiteY24" fmla="*/ 1942070 h 3959924"/>
              <a:gd name="connsiteX25" fmla="*/ 1389635 w 1856332"/>
              <a:gd name="connsiteY25" fmla="*/ 3144149 h 3959924"/>
              <a:gd name="connsiteX26" fmla="*/ 1344732 w 1856332"/>
              <a:gd name="connsiteY26" fmla="*/ 3176282 h 3959924"/>
              <a:gd name="connsiteX27" fmla="*/ 1228565 w 1856332"/>
              <a:gd name="connsiteY27" fmla="*/ 3214674 h 3959924"/>
              <a:gd name="connsiteX28" fmla="*/ 925623 w 1856332"/>
              <a:gd name="connsiteY28" fmla="*/ 3959924 h 3959924"/>
              <a:gd name="connsiteX29" fmla="*/ 601623 w 1856332"/>
              <a:gd name="connsiteY29" fmla="*/ 3635924 h 3959924"/>
              <a:gd name="connsiteX30" fmla="*/ 925623 w 1856332"/>
              <a:gd name="connsiteY30" fmla="*/ 3311924 h 3959924"/>
              <a:gd name="connsiteX31" fmla="*/ 1249623 w 1856332"/>
              <a:gd name="connsiteY31" fmla="*/ 3635924 h 3959924"/>
              <a:gd name="connsiteX32" fmla="*/ 925623 w 1856332"/>
              <a:gd name="connsiteY32" fmla="*/ 3959924 h 3959924"/>
              <a:gd name="connsiteX0" fmla="*/ 1228565 w 1856332"/>
              <a:gd name="connsiteY0" fmla="*/ 3214674 h 3959924"/>
              <a:gd name="connsiteX1" fmla="*/ 622681 w 1856332"/>
              <a:gd name="connsiteY1" fmla="*/ 3214674 h 3959924"/>
              <a:gd name="connsiteX2" fmla="*/ 466697 w 1856332"/>
              <a:gd name="connsiteY2" fmla="*/ 3144149 h 3959924"/>
              <a:gd name="connsiteX3" fmla="*/ 8303 w 1856332"/>
              <a:gd name="connsiteY3" fmla="*/ 1942070 h 3959924"/>
              <a:gd name="connsiteX4" fmla="*/ 81139 w 1856332"/>
              <a:gd name="connsiteY4" fmla="*/ 1779444 h 3959924"/>
              <a:gd name="connsiteX5" fmla="*/ 243764 w 1856332"/>
              <a:gd name="connsiteY5" fmla="*/ 1852280 h 3959924"/>
              <a:gd name="connsiteX6" fmla="*/ 504770 w 1856332"/>
              <a:gd name="connsiteY6" fmla="*/ 2536736 h 3959924"/>
              <a:gd name="connsiteX7" fmla="*/ 555637 w 1856332"/>
              <a:gd name="connsiteY7" fmla="*/ 2536736 h 3959924"/>
              <a:gd name="connsiteX8" fmla="*/ 226299 w 1856332"/>
              <a:gd name="connsiteY8" fmla="*/ 1210417 h 3959924"/>
              <a:gd name="connsiteX9" fmla="*/ 551784 w 1856332"/>
              <a:gd name="connsiteY9" fmla="*/ 1210417 h 3959924"/>
              <a:gd name="connsiteX10" fmla="*/ 551784 w 1856332"/>
              <a:gd name="connsiteY10" fmla="*/ 168335 h 3959924"/>
              <a:gd name="connsiteX11" fmla="*/ 720119 w 1856332"/>
              <a:gd name="connsiteY11" fmla="*/ 0 h 3959924"/>
              <a:gd name="connsiteX12" fmla="*/ 888454 w 1856332"/>
              <a:gd name="connsiteY12" fmla="*/ 168335 h 3959924"/>
              <a:gd name="connsiteX13" fmla="*/ 888454 w 1856332"/>
              <a:gd name="connsiteY13" fmla="*/ 1210417 h 3959924"/>
              <a:gd name="connsiteX14" fmla="*/ 968040 w 1856332"/>
              <a:gd name="connsiteY14" fmla="*/ 1210417 h 3959924"/>
              <a:gd name="connsiteX15" fmla="*/ 968040 w 1856332"/>
              <a:gd name="connsiteY15" fmla="*/ 168335 h 3959924"/>
              <a:gd name="connsiteX16" fmla="*/ 1136375 w 1856332"/>
              <a:gd name="connsiteY16" fmla="*/ 0 h 3959924"/>
              <a:gd name="connsiteX17" fmla="*/ 1304710 w 1856332"/>
              <a:gd name="connsiteY17" fmla="*/ 168335 h 3959924"/>
              <a:gd name="connsiteX18" fmla="*/ 1304710 w 1856332"/>
              <a:gd name="connsiteY18" fmla="*/ 1210417 h 3959924"/>
              <a:gd name="connsiteX19" fmla="*/ 1631589 w 1856332"/>
              <a:gd name="connsiteY19" fmla="*/ 1210417 h 3959924"/>
              <a:gd name="connsiteX20" fmla="*/ 1302251 w 1856332"/>
              <a:gd name="connsiteY20" fmla="*/ 2536736 h 3959924"/>
              <a:gd name="connsiteX21" fmla="*/ 1351562 w 1856332"/>
              <a:gd name="connsiteY21" fmla="*/ 2536736 h 3959924"/>
              <a:gd name="connsiteX22" fmla="*/ 1612568 w 1856332"/>
              <a:gd name="connsiteY22" fmla="*/ 1852280 h 3959924"/>
              <a:gd name="connsiteX23" fmla="*/ 1775193 w 1856332"/>
              <a:gd name="connsiteY23" fmla="*/ 1779444 h 3959924"/>
              <a:gd name="connsiteX24" fmla="*/ 1848029 w 1856332"/>
              <a:gd name="connsiteY24" fmla="*/ 1942070 h 3959924"/>
              <a:gd name="connsiteX25" fmla="*/ 1389635 w 1856332"/>
              <a:gd name="connsiteY25" fmla="*/ 3144149 h 3959924"/>
              <a:gd name="connsiteX26" fmla="*/ 1344732 w 1856332"/>
              <a:gd name="connsiteY26" fmla="*/ 3176282 h 3959924"/>
              <a:gd name="connsiteX27" fmla="*/ 1228565 w 1856332"/>
              <a:gd name="connsiteY27" fmla="*/ 3214674 h 3959924"/>
              <a:gd name="connsiteX28" fmla="*/ 925623 w 1856332"/>
              <a:gd name="connsiteY28" fmla="*/ 3959924 h 3959924"/>
              <a:gd name="connsiteX29" fmla="*/ 601623 w 1856332"/>
              <a:gd name="connsiteY29" fmla="*/ 3635924 h 3959924"/>
              <a:gd name="connsiteX30" fmla="*/ 925623 w 1856332"/>
              <a:gd name="connsiteY30" fmla="*/ 3311924 h 3959924"/>
              <a:gd name="connsiteX31" fmla="*/ 1249623 w 1856332"/>
              <a:gd name="connsiteY31" fmla="*/ 3635924 h 3959924"/>
              <a:gd name="connsiteX32" fmla="*/ 925623 w 1856332"/>
              <a:gd name="connsiteY32" fmla="*/ 3959924 h 3959924"/>
              <a:gd name="connsiteX0" fmla="*/ 1228565 w 1856332"/>
              <a:gd name="connsiteY0" fmla="*/ 3214674 h 3959924"/>
              <a:gd name="connsiteX1" fmla="*/ 622681 w 1856332"/>
              <a:gd name="connsiteY1" fmla="*/ 3214674 h 3959924"/>
              <a:gd name="connsiteX2" fmla="*/ 466697 w 1856332"/>
              <a:gd name="connsiteY2" fmla="*/ 3144149 h 3959924"/>
              <a:gd name="connsiteX3" fmla="*/ 8303 w 1856332"/>
              <a:gd name="connsiteY3" fmla="*/ 1942070 h 3959924"/>
              <a:gd name="connsiteX4" fmla="*/ 81139 w 1856332"/>
              <a:gd name="connsiteY4" fmla="*/ 1779444 h 3959924"/>
              <a:gd name="connsiteX5" fmla="*/ 243764 w 1856332"/>
              <a:gd name="connsiteY5" fmla="*/ 1852280 h 3959924"/>
              <a:gd name="connsiteX6" fmla="*/ 504770 w 1856332"/>
              <a:gd name="connsiteY6" fmla="*/ 2536736 h 3959924"/>
              <a:gd name="connsiteX7" fmla="*/ 555637 w 1856332"/>
              <a:gd name="connsiteY7" fmla="*/ 2536736 h 3959924"/>
              <a:gd name="connsiteX8" fmla="*/ 226299 w 1856332"/>
              <a:gd name="connsiteY8" fmla="*/ 1210417 h 3959924"/>
              <a:gd name="connsiteX9" fmla="*/ 551784 w 1856332"/>
              <a:gd name="connsiteY9" fmla="*/ 1210417 h 3959924"/>
              <a:gd name="connsiteX10" fmla="*/ 551784 w 1856332"/>
              <a:gd name="connsiteY10" fmla="*/ 168335 h 3959924"/>
              <a:gd name="connsiteX11" fmla="*/ 720119 w 1856332"/>
              <a:gd name="connsiteY11" fmla="*/ 0 h 3959924"/>
              <a:gd name="connsiteX12" fmla="*/ 888454 w 1856332"/>
              <a:gd name="connsiteY12" fmla="*/ 168335 h 3959924"/>
              <a:gd name="connsiteX13" fmla="*/ 888454 w 1856332"/>
              <a:gd name="connsiteY13" fmla="*/ 1210417 h 3959924"/>
              <a:gd name="connsiteX14" fmla="*/ 968040 w 1856332"/>
              <a:gd name="connsiteY14" fmla="*/ 1210417 h 3959924"/>
              <a:gd name="connsiteX15" fmla="*/ 968040 w 1856332"/>
              <a:gd name="connsiteY15" fmla="*/ 168335 h 3959924"/>
              <a:gd name="connsiteX16" fmla="*/ 1136375 w 1856332"/>
              <a:gd name="connsiteY16" fmla="*/ 0 h 3959924"/>
              <a:gd name="connsiteX17" fmla="*/ 1304710 w 1856332"/>
              <a:gd name="connsiteY17" fmla="*/ 168335 h 3959924"/>
              <a:gd name="connsiteX18" fmla="*/ 1304710 w 1856332"/>
              <a:gd name="connsiteY18" fmla="*/ 1210417 h 3959924"/>
              <a:gd name="connsiteX19" fmla="*/ 1631589 w 1856332"/>
              <a:gd name="connsiteY19" fmla="*/ 1210417 h 3959924"/>
              <a:gd name="connsiteX20" fmla="*/ 1302251 w 1856332"/>
              <a:gd name="connsiteY20" fmla="*/ 2536736 h 3959924"/>
              <a:gd name="connsiteX21" fmla="*/ 1351562 w 1856332"/>
              <a:gd name="connsiteY21" fmla="*/ 2536736 h 3959924"/>
              <a:gd name="connsiteX22" fmla="*/ 1612568 w 1856332"/>
              <a:gd name="connsiteY22" fmla="*/ 1852280 h 3959924"/>
              <a:gd name="connsiteX23" fmla="*/ 1775193 w 1856332"/>
              <a:gd name="connsiteY23" fmla="*/ 1779444 h 3959924"/>
              <a:gd name="connsiteX24" fmla="*/ 1848029 w 1856332"/>
              <a:gd name="connsiteY24" fmla="*/ 1942070 h 3959924"/>
              <a:gd name="connsiteX25" fmla="*/ 1389635 w 1856332"/>
              <a:gd name="connsiteY25" fmla="*/ 3144149 h 3959924"/>
              <a:gd name="connsiteX26" fmla="*/ 1228565 w 1856332"/>
              <a:gd name="connsiteY26" fmla="*/ 3214674 h 3959924"/>
              <a:gd name="connsiteX27" fmla="*/ 925623 w 1856332"/>
              <a:gd name="connsiteY27" fmla="*/ 3959924 h 3959924"/>
              <a:gd name="connsiteX28" fmla="*/ 601623 w 1856332"/>
              <a:gd name="connsiteY28" fmla="*/ 3635924 h 3959924"/>
              <a:gd name="connsiteX29" fmla="*/ 925623 w 1856332"/>
              <a:gd name="connsiteY29" fmla="*/ 3311924 h 3959924"/>
              <a:gd name="connsiteX30" fmla="*/ 1249623 w 1856332"/>
              <a:gd name="connsiteY30" fmla="*/ 3635924 h 3959924"/>
              <a:gd name="connsiteX31" fmla="*/ 925623 w 1856332"/>
              <a:gd name="connsiteY31" fmla="*/ 3959924 h 3959924"/>
              <a:gd name="connsiteX0" fmla="*/ 1228565 w 1856332"/>
              <a:gd name="connsiteY0" fmla="*/ 3214674 h 3959924"/>
              <a:gd name="connsiteX1" fmla="*/ 622681 w 1856332"/>
              <a:gd name="connsiteY1" fmla="*/ 3214674 h 3959924"/>
              <a:gd name="connsiteX2" fmla="*/ 466697 w 1856332"/>
              <a:gd name="connsiteY2" fmla="*/ 3144149 h 3959924"/>
              <a:gd name="connsiteX3" fmla="*/ 8303 w 1856332"/>
              <a:gd name="connsiteY3" fmla="*/ 1942070 h 3959924"/>
              <a:gd name="connsiteX4" fmla="*/ 81139 w 1856332"/>
              <a:gd name="connsiteY4" fmla="*/ 1779444 h 3959924"/>
              <a:gd name="connsiteX5" fmla="*/ 243764 w 1856332"/>
              <a:gd name="connsiteY5" fmla="*/ 1852280 h 3959924"/>
              <a:gd name="connsiteX6" fmla="*/ 504770 w 1856332"/>
              <a:gd name="connsiteY6" fmla="*/ 2536736 h 3959924"/>
              <a:gd name="connsiteX7" fmla="*/ 555637 w 1856332"/>
              <a:gd name="connsiteY7" fmla="*/ 2536736 h 3959924"/>
              <a:gd name="connsiteX8" fmla="*/ 226299 w 1856332"/>
              <a:gd name="connsiteY8" fmla="*/ 1210417 h 3959924"/>
              <a:gd name="connsiteX9" fmla="*/ 551784 w 1856332"/>
              <a:gd name="connsiteY9" fmla="*/ 1210417 h 3959924"/>
              <a:gd name="connsiteX10" fmla="*/ 551784 w 1856332"/>
              <a:gd name="connsiteY10" fmla="*/ 168335 h 3959924"/>
              <a:gd name="connsiteX11" fmla="*/ 720119 w 1856332"/>
              <a:gd name="connsiteY11" fmla="*/ 0 h 3959924"/>
              <a:gd name="connsiteX12" fmla="*/ 888454 w 1856332"/>
              <a:gd name="connsiteY12" fmla="*/ 168335 h 3959924"/>
              <a:gd name="connsiteX13" fmla="*/ 888454 w 1856332"/>
              <a:gd name="connsiteY13" fmla="*/ 1210417 h 3959924"/>
              <a:gd name="connsiteX14" fmla="*/ 968040 w 1856332"/>
              <a:gd name="connsiteY14" fmla="*/ 1210417 h 3959924"/>
              <a:gd name="connsiteX15" fmla="*/ 968040 w 1856332"/>
              <a:gd name="connsiteY15" fmla="*/ 168335 h 3959924"/>
              <a:gd name="connsiteX16" fmla="*/ 1136375 w 1856332"/>
              <a:gd name="connsiteY16" fmla="*/ 0 h 3959924"/>
              <a:gd name="connsiteX17" fmla="*/ 1304710 w 1856332"/>
              <a:gd name="connsiteY17" fmla="*/ 168335 h 3959924"/>
              <a:gd name="connsiteX18" fmla="*/ 1304710 w 1856332"/>
              <a:gd name="connsiteY18" fmla="*/ 1210417 h 3959924"/>
              <a:gd name="connsiteX19" fmla="*/ 1631589 w 1856332"/>
              <a:gd name="connsiteY19" fmla="*/ 1210417 h 3959924"/>
              <a:gd name="connsiteX20" fmla="*/ 1302251 w 1856332"/>
              <a:gd name="connsiteY20" fmla="*/ 2536736 h 3959924"/>
              <a:gd name="connsiteX21" fmla="*/ 1351562 w 1856332"/>
              <a:gd name="connsiteY21" fmla="*/ 2536736 h 3959924"/>
              <a:gd name="connsiteX22" fmla="*/ 1612568 w 1856332"/>
              <a:gd name="connsiteY22" fmla="*/ 1852280 h 3959924"/>
              <a:gd name="connsiteX23" fmla="*/ 1775193 w 1856332"/>
              <a:gd name="connsiteY23" fmla="*/ 1779444 h 3959924"/>
              <a:gd name="connsiteX24" fmla="*/ 1848029 w 1856332"/>
              <a:gd name="connsiteY24" fmla="*/ 1942070 h 3959924"/>
              <a:gd name="connsiteX25" fmla="*/ 1389635 w 1856332"/>
              <a:gd name="connsiteY25" fmla="*/ 3144149 h 3959924"/>
              <a:gd name="connsiteX26" fmla="*/ 1228565 w 1856332"/>
              <a:gd name="connsiteY26" fmla="*/ 3214674 h 3959924"/>
              <a:gd name="connsiteX27" fmla="*/ 925623 w 1856332"/>
              <a:gd name="connsiteY27" fmla="*/ 3959924 h 3959924"/>
              <a:gd name="connsiteX28" fmla="*/ 601623 w 1856332"/>
              <a:gd name="connsiteY28" fmla="*/ 3635924 h 3959924"/>
              <a:gd name="connsiteX29" fmla="*/ 925623 w 1856332"/>
              <a:gd name="connsiteY29" fmla="*/ 3311924 h 3959924"/>
              <a:gd name="connsiteX30" fmla="*/ 1249623 w 1856332"/>
              <a:gd name="connsiteY30" fmla="*/ 3635924 h 3959924"/>
              <a:gd name="connsiteX31" fmla="*/ 925623 w 1856332"/>
              <a:gd name="connsiteY31" fmla="*/ 3959924 h 3959924"/>
              <a:gd name="connsiteX0" fmla="*/ 1228565 w 1856332"/>
              <a:gd name="connsiteY0" fmla="*/ 3214674 h 3959924"/>
              <a:gd name="connsiteX1" fmla="*/ 622681 w 1856332"/>
              <a:gd name="connsiteY1" fmla="*/ 3214674 h 3959924"/>
              <a:gd name="connsiteX2" fmla="*/ 466697 w 1856332"/>
              <a:gd name="connsiteY2" fmla="*/ 3144149 h 3959924"/>
              <a:gd name="connsiteX3" fmla="*/ 8303 w 1856332"/>
              <a:gd name="connsiteY3" fmla="*/ 1942070 h 3959924"/>
              <a:gd name="connsiteX4" fmla="*/ 81139 w 1856332"/>
              <a:gd name="connsiteY4" fmla="*/ 1779444 h 3959924"/>
              <a:gd name="connsiteX5" fmla="*/ 243764 w 1856332"/>
              <a:gd name="connsiteY5" fmla="*/ 1852280 h 3959924"/>
              <a:gd name="connsiteX6" fmla="*/ 504770 w 1856332"/>
              <a:gd name="connsiteY6" fmla="*/ 2536736 h 3959924"/>
              <a:gd name="connsiteX7" fmla="*/ 555637 w 1856332"/>
              <a:gd name="connsiteY7" fmla="*/ 2536736 h 3959924"/>
              <a:gd name="connsiteX8" fmla="*/ 226299 w 1856332"/>
              <a:gd name="connsiteY8" fmla="*/ 1210417 h 3959924"/>
              <a:gd name="connsiteX9" fmla="*/ 551784 w 1856332"/>
              <a:gd name="connsiteY9" fmla="*/ 1210417 h 3959924"/>
              <a:gd name="connsiteX10" fmla="*/ 551784 w 1856332"/>
              <a:gd name="connsiteY10" fmla="*/ 168335 h 3959924"/>
              <a:gd name="connsiteX11" fmla="*/ 720119 w 1856332"/>
              <a:gd name="connsiteY11" fmla="*/ 0 h 3959924"/>
              <a:gd name="connsiteX12" fmla="*/ 888454 w 1856332"/>
              <a:gd name="connsiteY12" fmla="*/ 168335 h 3959924"/>
              <a:gd name="connsiteX13" fmla="*/ 888454 w 1856332"/>
              <a:gd name="connsiteY13" fmla="*/ 1210417 h 3959924"/>
              <a:gd name="connsiteX14" fmla="*/ 968040 w 1856332"/>
              <a:gd name="connsiteY14" fmla="*/ 1210417 h 3959924"/>
              <a:gd name="connsiteX15" fmla="*/ 968040 w 1856332"/>
              <a:gd name="connsiteY15" fmla="*/ 168335 h 3959924"/>
              <a:gd name="connsiteX16" fmla="*/ 1136375 w 1856332"/>
              <a:gd name="connsiteY16" fmla="*/ 0 h 3959924"/>
              <a:gd name="connsiteX17" fmla="*/ 1304710 w 1856332"/>
              <a:gd name="connsiteY17" fmla="*/ 168335 h 3959924"/>
              <a:gd name="connsiteX18" fmla="*/ 1304710 w 1856332"/>
              <a:gd name="connsiteY18" fmla="*/ 1210417 h 3959924"/>
              <a:gd name="connsiteX19" fmla="*/ 1631589 w 1856332"/>
              <a:gd name="connsiteY19" fmla="*/ 1210417 h 3959924"/>
              <a:gd name="connsiteX20" fmla="*/ 1302251 w 1856332"/>
              <a:gd name="connsiteY20" fmla="*/ 2536736 h 3959924"/>
              <a:gd name="connsiteX21" fmla="*/ 1351562 w 1856332"/>
              <a:gd name="connsiteY21" fmla="*/ 2536736 h 3959924"/>
              <a:gd name="connsiteX22" fmla="*/ 1612568 w 1856332"/>
              <a:gd name="connsiteY22" fmla="*/ 1852280 h 3959924"/>
              <a:gd name="connsiteX23" fmla="*/ 1775193 w 1856332"/>
              <a:gd name="connsiteY23" fmla="*/ 1779444 h 3959924"/>
              <a:gd name="connsiteX24" fmla="*/ 1848029 w 1856332"/>
              <a:gd name="connsiteY24" fmla="*/ 1942070 h 3959924"/>
              <a:gd name="connsiteX25" fmla="*/ 1389635 w 1856332"/>
              <a:gd name="connsiteY25" fmla="*/ 3144149 h 3959924"/>
              <a:gd name="connsiteX26" fmla="*/ 1228565 w 1856332"/>
              <a:gd name="connsiteY26" fmla="*/ 3214674 h 3959924"/>
              <a:gd name="connsiteX27" fmla="*/ 925623 w 1856332"/>
              <a:gd name="connsiteY27" fmla="*/ 3959924 h 3959924"/>
              <a:gd name="connsiteX28" fmla="*/ 601623 w 1856332"/>
              <a:gd name="connsiteY28" fmla="*/ 3635924 h 3959924"/>
              <a:gd name="connsiteX29" fmla="*/ 925623 w 1856332"/>
              <a:gd name="connsiteY29" fmla="*/ 3311924 h 3959924"/>
              <a:gd name="connsiteX30" fmla="*/ 1249623 w 1856332"/>
              <a:gd name="connsiteY30" fmla="*/ 3635924 h 3959924"/>
              <a:gd name="connsiteX31" fmla="*/ 925623 w 1856332"/>
              <a:gd name="connsiteY31" fmla="*/ 3959924 h 3959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856332" h="3959924">
                <a:moveTo>
                  <a:pt x="1228565" y="3214674"/>
                </a:moveTo>
                <a:lnTo>
                  <a:pt x="622681" y="3214674"/>
                </a:lnTo>
                <a:cubicBezTo>
                  <a:pt x="495703" y="3202920"/>
                  <a:pt x="501057" y="3225622"/>
                  <a:pt x="466697" y="3144149"/>
                </a:cubicBezTo>
                <a:lnTo>
                  <a:pt x="8303" y="1942070"/>
                </a:lnTo>
                <a:cubicBezTo>
                  <a:pt x="-16491" y="1877049"/>
                  <a:pt x="16118" y="1804239"/>
                  <a:pt x="81139" y="1779444"/>
                </a:cubicBezTo>
                <a:cubicBezTo>
                  <a:pt x="146160" y="1754650"/>
                  <a:pt x="218970" y="1787259"/>
                  <a:pt x="243764" y="1852280"/>
                </a:cubicBezTo>
                <a:lnTo>
                  <a:pt x="504770" y="2536736"/>
                </a:lnTo>
                <a:lnTo>
                  <a:pt x="555637" y="2536736"/>
                </a:lnTo>
                <a:lnTo>
                  <a:pt x="226299" y="1210417"/>
                </a:lnTo>
                <a:lnTo>
                  <a:pt x="551784" y="1210417"/>
                </a:lnTo>
                <a:lnTo>
                  <a:pt x="551784" y="168335"/>
                </a:lnTo>
                <a:cubicBezTo>
                  <a:pt x="551784" y="75366"/>
                  <a:pt x="627150" y="0"/>
                  <a:pt x="720119" y="0"/>
                </a:cubicBezTo>
                <a:cubicBezTo>
                  <a:pt x="813088" y="0"/>
                  <a:pt x="888454" y="75366"/>
                  <a:pt x="888454" y="168335"/>
                </a:cubicBezTo>
                <a:lnTo>
                  <a:pt x="888454" y="1210417"/>
                </a:lnTo>
                <a:lnTo>
                  <a:pt x="968040" y="1210417"/>
                </a:lnTo>
                <a:lnTo>
                  <a:pt x="968040" y="168335"/>
                </a:lnTo>
                <a:cubicBezTo>
                  <a:pt x="968040" y="75366"/>
                  <a:pt x="1043406" y="0"/>
                  <a:pt x="1136375" y="0"/>
                </a:cubicBezTo>
                <a:cubicBezTo>
                  <a:pt x="1229344" y="0"/>
                  <a:pt x="1304710" y="75366"/>
                  <a:pt x="1304710" y="168335"/>
                </a:cubicBezTo>
                <a:lnTo>
                  <a:pt x="1304710" y="1210417"/>
                </a:lnTo>
                <a:lnTo>
                  <a:pt x="1631589" y="1210417"/>
                </a:lnTo>
                <a:lnTo>
                  <a:pt x="1302251" y="2536736"/>
                </a:lnTo>
                <a:lnTo>
                  <a:pt x="1351562" y="2536736"/>
                </a:lnTo>
                <a:lnTo>
                  <a:pt x="1612568" y="1852280"/>
                </a:lnTo>
                <a:cubicBezTo>
                  <a:pt x="1637362" y="1787259"/>
                  <a:pt x="1710172" y="1754650"/>
                  <a:pt x="1775193" y="1779444"/>
                </a:cubicBezTo>
                <a:cubicBezTo>
                  <a:pt x="1840214" y="1804239"/>
                  <a:pt x="1872823" y="1877049"/>
                  <a:pt x="1848029" y="1942070"/>
                </a:cubicBezTo>
                <a:lnTo>
                  <a:pt x="1389635" y="3144149"/>
                </a:lnTo>
                <a:cubicBezTo>
                  <a:pt x="1348984" y="3225622"/>
                  <a:pt x="1356391" y="3202920"/>
                  <a:pt x="1228565" y="3214674"/>
                </a:cubicBezTo>
                <a:close/>
                <a:moveTo>
                  <a:pt x="925623" y="3959924"/>
                </a:moveTo>
                <a:cubicBezTo>
                  <a:pt x="746683" y="3959924"/>
                  <a:pt x="601623" y="3814864"/>
                  <a:pt x="601623" y="3635924"/>
                </a:cubicBezTo>
                <a:cubicBezTo>
                  <a:pt x="601623" y="3456984"/>
                  <a:pt x="746683" y="3311924"/>
                  <a:pt x="925623" y="3311924"/>
                </a:cubicBezTo>
                <a:cubicBezTo>
                  <a:pt x="1104563" y="3311924"/>
                  <a:pt x="1249623" y="3456984"/>
                  <a:pt x="1249623" y="3635924"/>
                </a:cubicBezTo>
                <a:cubicBezTo>
                  <a:pt x="1249623" y="3814864"/>
                  <a:pt x="1104563" y="3959924"/>
                  <a:pt x="925623" y="3959924"/>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rtl="1"/>
            <a:endParaRPr lang="ko-KR" altLang="en-US" dirty="0">
              <a:cs typeface="B Nazanin" panose="00000700000000000000" pitchFamily="2" charset="-78"/>
            </a:endParaRPr>
          </a:p>
        </p:txBody>
      </p:sp>
      <p:grpSp>
        <p:nvGrpSpPr>
          <p:cNvPr id="130" name="Group 7">
            <a:extLst>
              <a:ext uri="{FF2B5EF4-FFF2-40B4-BE49-F238E27FC236}">
                <a16:creationId xmlns:a16="http://schemas.microsoft.com/office/drawing/2014/main" id="{CA277322-613D-45D6-9048-3090636C6D65}"/>
              </a:ext>
            </a:extLst>
          </p:cNvPr>
          <p:cNvGrpSpPr/>
          <p:nvPr/>
        </p:nvGrpSpPr>
        <p:grpSpPr>
          <a:xfrm>
            <a:off x="8730749" y="2220779"/>
            <a:ext cx="1229858" cy="4277398"/>
            <a:chOff x="4350768" y="1800313"/>
            <a:chExt cx="1229858" cy="4277398"/>
          </a:xfrm>
        </p:grpSpPr>
        <p:sp>
          <p:nvSpPr>
            <p:cNvPr id="131" name="Freeform 18">
              <a:extLst>
                <a:ext uri="{FF2B5EF4-FFF2-40B4-BE49-F238E27FC236}">
                  <a16:creationId xmlns:a16="http://schemas.microsoft.com/office/drawing/2014/main" id="{93F06AA9-CA9A-4747-A186-1227E35AF376}"/>
                </a:ext>
              </a:extLst>
            </p:cNvPr>
            <p:cNvSpPr>
              <a:spLocks noChangeAspect="1"/>
            </p:cNvSpPr>
            <p:nvPr/>
          </p:nvSpPr>
          <p:spPr bwMode="auto">
            <a:xfrm>
              <a:off x="4350768" y="1800313"/>
              <a:ext cx="614929" cy="4277398"/>
            </a:xfrm>
            <a:custGeom>
              <a:avLst/>
              <a:gdLst/>
              <a:ahLst/>
              <a:cxnLst/>
              <a:rect l="l" t="t" r="r" b="b"/>
              <a:pathLst>
                <a:path w="614929" h="4277398">
                  <a:moveTo>
                    <a:pt x="608509" y="0"/>
                  </a:moveTo>
                  <a:lnTo>
                    <a:pt x="614929" y="2089"/>
                  </a:lnTo>
                  <a:lnTo>
                    <a:pt x="614929" y="2197196"/>
                  </a:lnTo>
                  <a:lnTo>
                    <a:pt x="613503" y="2197196"/>
                  </a:lnTo>
                  <a:lnTo>
                    <a:pt x="606369" y="2220024"/>
                  </a:lnTo>
                  <a:lnTo>
                    <a:pt x="600661" y="2248559"/>
                  </a:lnTo>
                  <a:lnTo>
                    <a:pt x="600661" y="2282801"/>
                  </a:lnTo>
                  <a:lnTo>
                    <a:pt x="577834" y="2342725"/>
                  </a:lnTo>
                  <a:lnTo>
                    <a:pt x="564992" y="2404075"/>
                  </a:lnTo>
                  <a:lnTo>
                    <a:pt x="556433" y="2472560"/>
                  </a:lnTo>
                  <a:lnTo>
                    <a:pt x="555006" y="2542470"/>
                  </a:lnTo>
                  <a:lnTo>
                    <a:pt x="553126" y="2566439"/>
                  </a:lnTo>
                  <a:lnTo>
                    <a:pt x="554869" y="2566439"/>
                  </a:lnTo>
                  <a:lnTo>
                    <a:pt x="551042" y="2615235"/>
                  </a:lnTo>
                  <a:lnTo>
                    <a:pt x="545334" y="2689425"/>
                  </a:lnTo>
                  <a:lnTo>
                    <a:pt x="535348" y="2762190"/>
                  </a:lnTo>
                  <a:lnTo>
                    <a:pt x="516799" y="2832100"/>
                  </a:lnTo>
                  <a:lnTo>
                    <a:pt x="493972" y="2897731"/>
                  </a:lnTo>
                  <a:lnTo>
                    <a:pt x="471144" y="2961935"/>
                  </a:lnTo>
                  <a:lnTo>
                    <a:pt x="463083" y="2994179"/>
                  </a:lnTo>
                  <a:lnTo>
                    <a:pt x="457215" y="2994179"/>
                  </a:lnTo>
                  <a:lnTo>
                    <a:pt x="449582" y="3024712"/>
                  </a:lnTo>
                  <a:lnTo>
                    <a:pt x="478117" y="3151693"/>
                  </a:lnTo>
                  <a:lnTo>
                    <a:pt x="478117" y="3372840"/>
                  </a:lnTo>
                  <a:lnTo>
                    <a:pt x="467211" y="3421919"/>
                  </a:lnTo>
                  <a:lnTo>
                    <a:pt x="466254" y="3421919"/>
                  </a:lnTo>
                  <a:lnTo>
                    <a:pt x="465747" y="3424201"/>
                  </a:lnTo>
                  <a:lnTo>
                    <a:pt x="452906" y="3478418"/>
                  </a:lnTo>
                  <a:lnTo>
                    <a:pt x="442919" y="3541195"/>
                  </a:lnTo>
                  <a:lnTo>
                    <a:pt x="437212" y="3602545"/>
                  </a:lnTo>
                  <a:lnTo>
                    <a:pt x="442919" y="3665322"/>
                  </a:lnTo>
                  <a:lnTo>
                    <a:pt x="448625" y="3800864"/>
                  </a:lnTo>
                  <a:lnTo>
                    <a:pt x="471087" y="3849658"/>
                  </a:lnTo>
                  <a:lnTo>
                    <a:pt x="473628" y="3849658"/>
                  </a:lnTo>
                  <a:lnTo>
                    <a:pt x="492543" y="3890749"/>
                  </a:lnTo>
                  <a:lnTo>
                    <a:pt x="492543" y="3915004"/>
                  </a:lnTo>
                  <a:lnTo>
                    <a:pt x="486836" y="3934978"/>
                  </a:lnTo>
                  <a:lnTo>
                    <a:pt x="479702" y="3956379"/>
                  </a:lnTo>
                  <a:lnTo>
                    <a:pt x="473995" y="3972074"/>
                  </a:lnTo>
                  <a:lnTo>
                    <a:pt x="468289" y="4026290"/>
                  </a:lnTo>
                  <a:lnTo>
                    <a:pt x="471141" y="4083360"/>
                  </a:lnTo>
                  <a:lnTo>
                    <a:pt x="473995" y="4140430"/>
                  </a:lnTo>
                  <a:lnTo>
                    <a:pt x="476849" y="4200354"/>
                  </a:lnTo>
                  <a:lnTo>
                    <a:pt x="468289" y="4257424"/>
                  </a:lnTo>
                  <a:lnTo>
                    <a:pt x="455448" y="4257424"/>
                  </a:lnTo>
                  <a:lnTo>
                    <a:pt x="429766" y="4270264"/>
                  </a:lnTo>
                  <a:lnTo>
                    <a:pt x="395524" y="4277398"/>
                  </a:lnTo>
                  <a:lnTo>
                    <a:pt x="362709" y="4277398"/>
                  </a:lnTo>
                  <a:lnTo>
                    <a:pt x="328466" y="4274545"/>
                  </a:lnTo>
                  <a:lnTo>
                    <a:pt x="295651" y="4264558"/>
                  </a:lnTo>
                  <a:lnTo>
                    <a:pt x="267116" y="4251717"/>
                  </a:lnTo>
                  <a:lnTo>
                    <a:pt x="242861" y="4230316"/>
                  </a:lnTo>
                  <a:lnTo>
                    <a:pt x="227168" y="4207488"/>
                  </a:lnTo>
                  <a:lnTo>
                    <a:pt x="222887" y="4178953"/>
                  </a:lnTo>
                  <a:lnTo>
                    <a:pt x="251422" y="4116176"/>
                  </a:lnTo>
                  <a:lnTo>
                    <a:pt x="274250" y="4049118"/>
                  </a:lnTo>
                  <a:lnTo>
                    <a:pt x="289944" y="3972074"/>
                  </a:lnTo>
                  <a:lnTo>
                    <a:pt x="297078" y="3890749"/>
                  </a:lnTo>
                  <a:lnTo>
                    <a:pt x="298546" y="3849658"/>
                  </a:lnTo>
                  <a:lnTo>
                    <a:pt x="296004" y="3849658"/>
                  </a:lnTo>
                  <a:lnTo>
                    <a:pt x="297389" y="3810850"/>
                  </a:lnTo>
                  <a:lnTo>
                    <a:pt x="293109" y="3728099"/>
                  </a:lnTo>
                  <a:lnTo>
                    <a:pt x="281696" y="3646774"/>
                  </a:lnTo>
                  <a:lnTo>
                    <a:pt x="266001" y="3572584"/>
                  </a:lnTo>
                  <a:lnTo>
                    <a:pt x="248880" y="3519793"/>
                  </a:lnTo>
                  <a:lnTo>
                    <a:pt x="230333" y="3468430"/>
                  </a:lnTo>
                  <a:lnTo>
                    <a:pt x="215936" y="3421918"/>
                  </a:lnTo>
                  <a:lnTo>
                    <a:pt x="216891" y="3421918"/>
                  </a:lnTo>
                  <a:lnTo>
                    <a:pt x="212741" y="3408508"/>
                  </a:lnTo>
                  <a:lnTo>
                    <a:pt x="194193" y="3348584"/>
                  </a:lnTo>
                  <a:lnTo>
                    <a:pt x="184206" y="3284381"/>
                  </a:lnTo>
                  <a:lnTo>
                    <a:pt x="179926" y="3215897"/>
                  </a:lnTo>
                  <a:lnTo>
                    <a:pt x="187060" y="3144560"/>
                  </a:lnTo>
                  <a:lnTo>
                    <a:pt x="197047" y="3088915"/>
                  </a:lnTo>
                  <a:lnTo>
                    <a:pt x="209888" y="3024712"/>
                  </a:lnTo>
                  <a:lnTo>
                    <a:pt x="214872" y="2994179"/>
                  </a:lnTo>
                  <a:lnTo>
                    <a:pt x="220740" y="2994179"/>
                  </a:lnTo>
                  <a:lnTo>
                    <a:pt x="227169" y="2954801"/>
                  </a:lnTo>
                  <a:lnTo>
                    <a:pt x="237157" y="2884890"/>
                  </a:lnTo>
                  <a:lnTo>
                    <a:pt x="244290" y="2812126"/>
                  </a:lnTo>
                  <a:lnTo>
                    <a:pt x="244290" y="2745068"/>
                  </a:lnTo>
                  <a:lnTo>
                    <a:pt x="240009" y="2682291"/>
                  </a:lnTo>
                  <a:lnTo>
                    <a:pt x="231450" y="2635209"/>
                  </a:lnTo>
                  <a:lnTo>
                    <a:pt x="224316" y="2580992"/>
                  </a:lnTo>
                  <a:lnTo>
                    <a:pt x="222331" y="2566439"/>
                  </a:lnTo>
                  <a:lnTo>
                    <a:pt x="220589" y="2566439"/>
                  </a:lnTo>
                  <a:lnTo>
                    <a:pt x="214012" y="2518215"/>
                  </a:lnTo>
                  <a:lnTo>
                    <a:pt x="209731" y="2451159"/>
                  </a:lnTo>
                  <a:lnTo>
                    <a:pt x="204025" y="2386954"/>
                  </a:lnTo>
                  <a:lnTo>
                    <a:pt x="201172" y="2324177"/>
                  </a:lnTo>
                  <a:lnTo>
                    <a:pt x="204025" y="2269961"/>
                  </a:lnTo>
                  <a:lnTo>
                    <a:pt x="209731" y="2225731"/>
                  </a:lnTo>
                  <a:lnTo>
                    <a:pt x="221905" y="2138699"/>
                  </a:lnTo>
                  <a:lnTo>
                    <a:pt x="225929" y="2138699"/>
                  </a:lnTo>
                  <a:lnTo>
                    <a:pt x="280813" y="1746343"/>
                  </a:lnTo>
                  <a:lnTo>
                    <a:pt x="289912" y="1710959"/>
                  </a:lnTo>
                  <a:lnTo>
                    <a:pt x="287315" y="1710959"/>
                  </a:lnTo>
                  <a:lnTo>
                    <a:pt x="291057" y="1696406"/>
                  </a:lnTo>
                  <a:lnTo>
                    <a:pt x="303897" y="1645043"/>
                  </a:lnTo>
                  <a:lnTo>
                    <a:pt x="316739" y="1587973"/>
                  </a:lnTo>
                  <a:lnTo>
                    <a:pt x="322446" y="1528050"/>
                  </a:lnTo>
                  <a:lnTo>
                    <a:pt x="316739" y="1468126"/>
                  </a:lnTo>
                  <a:lnTo>
                    <a:pt x="283923" y="1289783"/>
                  </a:lnTo>
                  <a:lnTo>
                    <a:pt x="283647" y="1283219"/>
                  </a:lnTo>
                  <a:lnTo>
                    <a:pt x="287214" y="1283219"/>
                  </a:lnTo>
                  <a:lnTo>
                    <a:pt x="281783" y="1154242"/>
                  </a:lnTo>
                  <a:lnTo>
                    <a:pt x="276077" y="1159949"/>
                  </a:lnTo>
                  <a:lnTo>
                    <a:pt x="260382" y="1192764"/>
                  </a:lnTo>
                  <a:lnTo>
                    <a:pt x="253248" y="1234141"/>
                  </a:lnTo>
                  <a:lnTo>
                    <a:pt x="247542" y="1278369"/>
                  </a:lnTo>
                  <a:lnTo>
                    <a:pt x="247542" y="1283220"/>
                  </a:lnTo>
                  <a:lnTo>
                    <a:pt x="243974" y="1283220"/>
                  </a:lnTo>
                  <a:lnTo>
                    <a:pt x="243974" y="1325451"/>
                  </a:lnTo>
                  <a:lnTo>
                    <a:pt x="239693" y="1372534"/>
                  </a:lnTo>
                  <a:lnTo>
                    <a:pt x="231134" y="1416763"/>
                  </a:lnTo>
                  <a:lnTo>
                    <a:pt x="198318" y="1522342"/>
                  </a:lnTo>
                  <a:lnTo>
                    <a:pt x="192611" y="1579412"/>
                  </a:lnTo>
                  <a:lnTo>
                    <a:pt x="192611" y="1636482"/>
                  </a:lnTo>
                  <a:lnTo>
                    <a:pt x="199745" y="1696406"/>
                  </a:lnTo>
                  <a:lnTo>
                    <a:pt x="201200" y="1710959"/>
                  </a:lnTo>
                  <a:lnTo>
                    <a:pt x="203797" y="1710959"/>
                  </a:lnTo>
                  <a:lnTo>
                    <a:pt x="208049" y="1753476"/>
                  </a:lnTo>
                  <a:lnTo>
                    <a:pt x="208049" y="1810547"/>
                  </a:lnTo>
                  <a:lnTo>
                    <a:pt x="200915" y="1867617"/>
                  </a:lnTo>
                  <a:lnTo>
                    <a:pt x="195208" y="1890445"/>
                  </a:lnTo>
                  <a:lnTo>
                    <a:pt x="185220" y="1921834"/>
                  </a:lnTo>
                  <a:lnTo>
                    <a:pt x="172380" y="1958928"/>
                  </a:lnTo>
                  <a:lnTo>
                    <a:pt x="159539" y="2000305"/>
                  </a:lnTo>
                  <a:lnTo>
                    <a:pt x="148126" y="2038827"/>
                  </a:lnTo>
                  <a:lnTo>
                    <a:pt x="143845" y="2077349"/>
                  </a:lnTo>
                  <a:lnTo>
                    <a:pt x="140992" y="2111591"/>
                  </a:lnTo>
                  <a:lnTo>
                    <a:pt x="143702" y="2138699"/>
                  </a:lnTo>
                  <a:lnTo>
                    <a:pt x="139678" y="2138699"/>
                  </a:lnTo>
                  <a:lnTo>
                    <a:pt x="139821" y="2140126"/>
                  </a:lnTo>
                  <a:lnTo>
                    <a:pt x="181196" y="2202903"/>
                  </a:lnTo>
                  <a:lnTo>
                    <a:pt x="172637" y="2362699"/>
                  </a:lnTo>
                  <a:lnTo>
                    <a:pt x="152661" y="2368406"/>
                  </a:lnTo>
                  <a:lnTo>
                    <a:pt x="139821" y="2339871"/>
                  </a:lnTo>
                  <a:lnTo>
                    <a:pt x="128407" y="2305629"/>
                  </a:lnTo>
                  <a:lnTo>
                    <a:pt x="95591" y="2292789"/>
                  </a:lnTo>
                  <a:lnTo>
                    <a:pt x="87032" y="2334164"/>
                  </a:lnTo>
                  <a:lnTo>
                    <a:pt x="115567" y="2362699"/>
                  </a:lnTo>
                  <a:lnTo>
                    <a:pt x="146955" y="2394087"/>
                  </a:lnTo>
                  <a:lnTo>
                    <a:pt x="168356" y="2425476"/>
                  </a:lnTo>
                  <a:lnTo>
                    <a:pt x="162649" y="2428330"/>
                  </a:lnTo>
                  <a:lnTo>
                    <a:pt x="156942" y="2428330"/>
                  </a:lnTo>
                  <a:lnTo>
                    <a:pt x="155515" y="2428330"/>
                  </a:lnTo>
                  <a:lnTo>
                    <a:pt x="155515" y="2431183"/>
                  </a:lnTo>
                  <a:lnTo>
                    <a:pt x="155515" y="2432610"/>
                  </a:lnTo>
                  <a:lnTo>
                    <a:pt x="152661" y="2435464"/>
                  </a:lnTo>
                  <a:lnTo>
                    <a:pt x="152661" y="2444025"/>
                  </a:lnTo>
                  <a:lnTo>
                    <a:pt x="168356" y="2451159"/>
                  </a:lnTo>
                  <a:lnTo>
                    <a:pt x="175490" y="2466852"/>
                  </a:lnTo>
                  <a:lnTo>
                    <a:pt x="181196" y="2488253"/>
                  </a:lnTo>
                  <a:lnTo>
                    <a:pt x="175490" y="2495387"/>
                  </a:lnTo>
                  <a:lnTo>
                    <a:pt x="172637" y="2502521"/>
                  </a:lnTo>
                  <a:lnTo>
                    <a:pt x="168356" y="2511081"/>
                  </a:lnTo>
                  <a:lnTo>
                    <a:pt x="162649" y="2516788"/>
                  </a:lnTo>
                  <a:lnTo>
                    <a:pt x="134114" y="2498241"/>
                  </a:lnTo>
                  <a:lnTo>
                    <a:pt x="105579" y="2482546"/>
                  </a:lnTo>
                  <a:lnTo>
                    <a:pt x="79898" y="2466852"/>
                  </a:lnTo>
                  <a:lnTo>
                    <a:pt x="54216" y="2445451"/>
                  </a:lnTo>
                  <a:lnTo>
                    <a:pt x="32815" y="2419770"/>
                  </a:lnTo>
                  <a:lnTo>
                    <a:pt x="14267" y="2386954"/>
                  </a:lnTo>
                  <a:lnTo>
                    <a:pt x="1427" y="2339871"/>
                  </a:lnTo>
                  <a:lnTo>
                    <a:pt x="1427" y="2292789"/>
                  </a:lnTo>
                  <a:lnTo>
                    <a:pt x="7134" y="2245705"/>
                  </a:lnTo>
                  <a:lnTo>
                    <a:pt x="14267" y="2197196"/>
                  </a:lnTo>
                  <a:lnTo>
                    <a:pt x="22828" y="2147260"/>
                  </a:lnTo>
                  <a:lnTo>
                    <a:pt x="23363" y="2138699"/>
                  </a:lnTo>
                  <a:lnTo>
                    <a:pt x="27387" y="2138699"/>
                  </a:lnTo>
                  <a:lnTo>
                    <a:pt x="29705" y="2101603"/>
                  </a:lnTo>
                  <a:lnTo>
                    <a:pt x="9763" y="1710959"/>
                  </a:lnTo>
                  <a:lnTo>
                    <a:pt x="7166" y="1710959"/>
                  </a:lnTo>
                  <a:lnTo>
                    <a:pt x="2854" y="1626496"/>
                  </a:lnTo>
                  <a:lnTo>
                    <a:pt x="0" y="1576560"/>
                  </a:lnTo>
                  <a:lnTo>
                    <a:pt x="2854" y="1528050"/>
                  </a:lnTo>
                  <a:lnTo>
                    <a:pt x="11414" y="1480967"/>
                  </a:lnTo>
                  <a:lnTo>
                    <a:pt x="18548" y="1433885"/>
                  </a:lnTo>
                  <a:lnTo>
                    <a:pt x="21401" y="1382521"/>
                  </a:lnTo>
                  <a:lnTo>
                    <a:pt x="15694" y="1331158"/>
                  </a:lnTo>
                  <a:lnTo>
                    <a:pt x="11414" y="1289783"/>
                  </a:lnTo>
                  <a:lnTo>
                    <a:pt x="11059" y="1283219"/>
                  </a:lnTo>
                  <a:lnTo>
                    <a:pt x="14626" y="1283219"/>
                  </a:lnTo>
                  <a:lnTo>
                    <a:pt x="12128" y="1236993"/>
                  </a:lnTo>
                  <a:lnTo>
                    <a:pt x="14982" y="1177071"/>
                  </a:lnTo>
                  <a:lnTo>
                    <a:pt x="19262" y="1115720"/>
                  </a:lnTo>
                  <a:lnTo>
                    <a:pt x="27822" y="1050089"/>
                  </a:lnTo>
                  <a:lnTo>
                    <a:pt x="34956" y="988739"/>
                  </a:lnTo>
                  <a:lnTo>
                    <a:pt x="46370" y="931669"/>
                  </a:lnTo>
                  <a:lnTo>
                    <a:pt x="59210" y="878879"/>
                  </a:lnTo>
                  <a:lnTo>
                    <a:pt x="64859" y="855480"/>
                  </a:lnTo>
                  <a:lnTo>
                    <a:pt x="59052" y="855480"/>
                  </a:lnTo>
                  <a:lnTo>
                    <a:pt x="63391" y="837503"/>
                  </a:lnTo>
                  <a:lnTo>
                    <a:pt x="76231" y="808968"/>
                  </a:lnTo>
                  <a:lnTo>
                    <a:pt x="104766" y="776153"/>
                  </a:lnTo>
                  <a:lnTo>
                    <a:pt x="139008" y="747618"/>
                  </a:lnTo>
                  <a:lnTo>
                    <a:pt x="180384" y="726217"/>
                  </a:lnTo>
                  <a:lnTo>
                    <a:pt x="224613" y="707669"/>
                  </a:lnTo>
                  <a:lnTo>
                    <a:pt x="270270" y="691974"/>
                  </a:lnTo>
                  <a:lnTo>
                    <a:pt x="317352" y="679134"/>
                  </a:lnTo>
                  <a:lnTo>
                    <a:pt x="364435" y="663439"/>
                  </a:lnTo>
                  <a:lnTo>
                    <a:pt x="408664" y="646319"/>
                  </a:lnTo>
                  <a:lnTo>
                    <a:pt x="447187" y="622064"/>
                  </a:lnTo>
                  <a:lnTo>
                    <a:pt x="481429" y="593529"/>
                  </a:lnTo>
                  <a:lnTo>
                    <a:pt x="481429" y="557860"/>
                  </a:lnTo>
                  <a:lnTo>
                    <a:pt x="482856" y="519338"/>
                  </a:lnTo>
                  <a:lnTo>
                    <a:pt x="482856" y="479389"/>
                  </a:lnTo>
                  <a:lnTo>
                    <a:pt x="481429" y="443720"/>
                  </a:lnTo>
                  <a:lnTo>
                    <a:pt x="474327" y="427740"/>
                  </a:lnTo>
                  <a:lnTo>
                    <a:pt x="458733" y="427740"/>
                  </a:lnTo>
                  <a:lnTo>
                    <a:pt x="454421" y="418039"/>
                  </a:lnTo>
                  <a:lnTo>
                    <a:pt x="441580" y="399490"/>
                  </a:lnTo>
                  <a:lnTo>
                    <a:pt x="428739" y="383796"/>
                  </a:lnTo>
                  <a:lnTo>
                    <a:pt x="415898" y="362395"/>
                  </a:lnTo>
                  <a:lnTo>
                    <a:pt x="408764" y="336713"/>
                  </a:lnTo>
                  <a:lnTo>
                    <a:pt x="408764" y="319592"/>
                  </a:lnTo>
                  <a:lnTo>
                    <a:pt x="413045" y="305325"/>
                  </a:lnTo>
                  <a:lnTo>
                    <a:pt x="418752" y="295338"/>
                  </a:lnTo>
                  <a:lnTo>
                    <a:pt x="425886" y="285350"/>
                  </a:lnTo>
                  <a:lnTo>
                    <a:pt x="431593" y="275364"/>
                  </a:lnTo>
                  <a:lnTo>
                    <a:pt x="413045" y="189759"/>
                  </a:lnTo>
                  <a:lnTo>
                    <a:pt x="428739" y="148382"/>
                  </a:lnTo>
                  <a:lnTo>
                    <a:pt x="452994" y="105579"/>
                  </a:lnTo>
                  <a:lnTo>
                    <a:pt x="485809" y="67058"/>
                  </a:lnTo>
                  <a:lnTo>
                    <a:pt x="524331" y="35669"/>
                  </a:lnTo>
                  <a:lnTo>
                    <a:pt x="567134" y="12841"/>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pPr algn="r" rtl="1"/>
              <a:endParaRPr lang="ko-KR" altLang="en-US" dirty="0">
                <a:cs typeface="B Nazanin" panose="00000700000000000000" pitchFamily="2" charset="-78"/>
              </a:endParaRPr>
            </a:p>
          </p:txBody>
        </p:sp>
        <p:sp>
          <p:nvSpPr>
            <p:cNvPr id="132" name="Freeform 18">
              <a:extLst>
                <a:ext uri="{FF2B5EF4-FFF2-40B4-BE49-F238E27FC236}">
                  <a16:creationId xmlns:a16="http://schemas.microsoft.com/office/drawing/2014/main" id="{F13AE7EA-F854-42C8-BD7B-8450C8DF5217}"/>
                </a:ext>
              </a:extLst>
            </p:cNvPr>
            <p:cNvSpPr>
              <a:spLocks noChangeAspect="1"/>
            </p:cNvSpPr>
            <p:nvPr/>
          </p:nvSpPr>
          <p:spPr bwMode="auto">
            <a:xfrm flipH="1">
              <a:off x="4965697" y="1800313"/>
              <a:ext cx="614929" cy="4277398"/>
            </a:xfrm>
            <a:custGeom>
              <a:avLst/>
              <a:gdLst/>
              <a:ahLst/>
              <a:cxnLst/>
              <a:rect l="l" t="t" r="r" b="b"/>
              <a:pathLst>
                <a:path w="614929" h="4277398">
                  <a:moveTo>
                    <a:pt x="608509" y="0"/>
                  </a:moveTo>
                  <a:lnTo>
                    <a:pt x="614929" y="2089"/>
                  </a:lnTo>
                  <a:lnTo>
                    <a:pt x="614929" y="2197196"/>
                  </a:lnTo>
                  <a:lnTo>
                    <a:pt x="613503" y="2197196"/>
                  </a:lnTo>
                  <a:lnTo>
                    <a:pt x="606369" y="2220024"/>
                  </a:lnTo>
                  <a:lnTo>
                    <a:pt x="600661" y="2248559"/>
                  </a:lnTo>
                  <a:lnTo>
                    <a:pt x="600661" y="2282801"/>
                  </a:lnTo>
                  <a:lnTo>
                    <a:pt x="577834" y="2342725"/>
                  </a:lnTo>
                  <a:lnTo>
                    <a:pt x="564992" y="2404075"/>
                  </a:lnTo>
                  <a:lnTo>
                    <a:pt x="556433" y="2472560"/>
                  </a:lnTo>
                  <a:lnTo>
                    <a:pt x="555006" y="2542470"/>
                  </a:lnTo>
                  <a:lnTo>
                    <a:pt x="553126" y="2566439"/>
                  </a:lnTo>
                  <a:lnTo>
                    <a:pt x="554869" y="2566439"/>
                  </a:lnTo>
                  <a:lnTo>
                    <a:pt x="551042" y="2615235"/>
                  </a:lnTo>
                  <a:lnTo>
                    <a:pt x="545334" y="2689425"/>
                  </a:lnTo>
                  <a:lnTo>
                    <a:pt x="535348" y="2762190"/>
                  </a:lnTo>
                  <a:lnTo>
                    <a:pt x="516799" y="2832100"/>
                  </a:lnTo>
                  <a:lnTo>
                    <a:pt x="493972" y="2897731"/>
                  </a:lnTo>
                  <a:lnTo>
                    <a:pt x="471144" y="2961935"/>
                  </a:lnTo>
                  <a:lnTo>
                    <a:pt x="463083" y="2994179"/>
                  </a:lnTo>
                  <a:lnTo>
                    <a:pt x="457215" y="2994179"/>
                  </a:lnTo>
                  <a:lnTo>
                    <a:pt x="449582" y="3024712"/>
                  </a:lnTo>
                  <a:lnTo>
                    <a:pt x="478117" y="3151693"/>
                  </a:lnTo>
                  <a:lnTo>
                    <a:pt x="478117" y="3372840"/>
                  </a:lnTo>
                  <a:lnTo>
                    <a:pt x="467211" y="3421919"/>
                  </a:lnTo>
                  <a:lnTo>
                    <a:pt x="466254" y="3421919"/>
                  </a:lnTo>
                  <a:lnTo>
                    <a:pt x="465747" y="3424201"/>
                  </a:lnTo>
                  <a:lnTo>
                    <a:pt x="452906" y="3478418"/>
                  </a:lnTo>
                  <a:lnTo>
                    <a:pt x="442919" y="3541195"/>
                  </a:lnTo>
                  <a:lnTo>
                    <a:pt x="437212" y="3602545"/>
                  </a:lnTo>
                  <a:lnTo>
                    <a:pt x="442919" y="3665322"/>
                  </a:lnTo>
                  <a:lnTo>
                    <a:pt x="448625" y="3800864"/>
                  </a:lnTo>
                  <a:lnTo>
                    <a:pt x="471087" y="3849658"/>
                  </a:lnTo>
                  <a:lnTo>
                    <a:pt x="473628" y="3849658"/>
                  </a:lnTo>
                  <a:lnTo>
                    <a:pt x="492543" y="3890749"/>
                  </a:lnTo>
                  <a:lnTo>
                    <a:pt x="492543" y="3915004"/>
                  </a:lnTo>
                  <a:lnTo>
                    <a:pt x="486836" y="3934978"/>
                  </a:lnTo>
                  <a:lnTo>
                    <a:pt x="479702" y="3956379"/>
                  </a:lnTo>
                  <a:lnTo>
                    <a:pt x="473995" y="3972074"/>
                  </a:lnTo>
                  <a:lnTo>
                    <a:pt x="468289" y="4026290"/>
                  </a:lnTo>
                  <a:lnTo>
                    <a:pt x="471141" y="4083360"/>
                  </a:lnTo>
                  <a:lnTo>
                    <a:pt x="473995" y="4140430"/>
                  </a:lnTo>
                  <a:lnTo>
                    <a:pt x="476849" y="4200354"/>
                  </a:lnTo>
                  <a:lnTo>
                    <a:pt x="468289" y="4257424"/>
                  </a:lnTo>
                  <a:lnTo>
                    <a:pt x="455448" y="4257424"/>
                  </a:lnTo>
                  <a:lnTo>
                    <a:pt x="429766" y="4270264"/>
                  </a:lnTo>
                  <a:lnTo>
                    <a:pt x="395524" y="4277398"/>
                  </a:lnTo>
                  <a:lnTo>
                    <a:pt x="362709" y="4277398"/>
                  </a:lnTo>
                  <a:lnTo>
                    <a:pt x="328466" y="4274545"/>
                  </a:lnTo>
                  <a:lnTo>
                    <a:pt x="295651" y="4264558"/>
                  </a:lnTo>
                  <a:lnTo>
                    <a:pt x="267116" y="4251717"/>
                  </a:lnTo>
                  <a:lnTo>
                    <a:pt x="242861" y="4230316"/>
                  </a:lnTo>
                  <a:lnTo>
                    <a:pt x="227168" y="4207488"/>
                  </a:lnTo>
                  <a:lnTo>
                    <a:pt x="222887" y="4178953"/>
                  </a:lnTo>
                  <a:lnTo>
                    <a:pt x="251422" y="4116176"/>
                  </a:lnTo>
                  <a:lnTo>
                    <a:pt x="274250" y="4049118"/>
                  </a:lnTo>
                  <a:lnTo>
                    <a:pt x="289944" y="3972074"/>
                  </a:lnTo>
                  <a:lnTo>
                    <a:pt x="297078" y="3890749"/>
                  </a:lnTo>
                  <a:lnTo>
                    <a:pt x="298546" y="3849658"/>
                  </a:lnTo>
                  <a:lnTo>
                    <a:pt x="296004" y="3849658"/>
                  </a:lnTo>
                  <a:lnTo>
                    <a:pt x="297389" y="3810850"/>
                  </a:lnTo>
                  <a:lnTo>
                    <a:pt x="293109" y="3728099"/>
                  </a:lnTo>
                  <a:lnTo>
                    <a:pt x="281696" y="3646774"/>
                  </a:lnTo>
                  <a:lnTo>
                    <a:pt x="266001" y="3572584"/>
                  </a:lnTo>
                  <a:lnTo>
                    <a:pt x="248880" y="3519793"/>
                  </a:lnTo>
                  <a:lnTo>
                    <a:pt x="230333" y="3468430"/>
                  </a:lnTo>
                  <a:lnTo>
                    <a:pt x="215936" y="3421918"/>
                  </a:lnTo>
                  <a:lnTo>
                    <a:pt x="216891" y="3421918"/>
                  </a:lnTo>
                  <a:lnTo>
                    <a:pt x="212741" y="3408508"/>
                  </a:lnTo>
                  <a:lnTo>
                    <a:pt x="194193" y="3348584"/>
                  </a:lnTo>
                  <a:lnTo>
                    <a:pt x="184206" y="3284381"/>
                  </a:lnTo>
                  <a:lnTo>
                    <a:pt x="179926" y="3215897"/>
                  </a:lnTo>
                  <a:lnTo>
                    <a:pt x="187060" y="3144560"/>
                  </a:lnTo>
                  <a:lnTo>
                    <a:pt x="197047" y="3088915"/>
                  </a:lnTo>
                  <a:lnTo>
                    <a:pt x="209888" y="3024712"/>
                  </a:lnTo>
                  <a:lnTo>
                    <a:pt x="214872" y="2994179"/>
                  </a:lnTo>
                  <a:lnTo>
                    <a:pt x="220740" y="2994179"/>
                  </a:lnTo>
                  <a:lnTo>
                    <a:pt x="227169" y="2954801"/>
                  </a:lnTo>
                  <a:lnTo>
                    <a:pt x="237157" y="2884890"/>
                  </a:lnTo>
                  <a:lnTo>
                    <a:pt x="244290" y="2812126"/>
                  </a:lnTo>
                  <a:lnTo>
                    <a:pt x="244290" y="2745068"/>
                  </a:lnTo>
                  <a:lnTo>
                    <a:pt x="240009" y="2682291"/>
                  </a:lnTo>
                  <a:lnTo>
                    <a:pt x="231450" y="2635209"/>
                  </a:lnTo>
                  <a:lnTo>
                    <a:pt x="224316" y="2580992"/>
                  </a:lnTo>
                  <a:lnTo>
                    <a:pt x="222331" y="2566439"/>
                  </a:lnTo>
                  <a:lnTo>
                    <a:pt x="220589" y="2566439"/>
                  </a:lnTo>
                  <a:lnTo>
                    <a:pt x="214012" y="2518215"/>
                  </a:lnTo>
                  <a:lnTo>
                    <a:pt x="209731" y="2451159"/>
                  </a:lnTo>
                  <a:lnTo>
                    <a:pt x="204025" y="2386954"/>
                  </a:lnTo>
                  <a:lnTo>
                    <a:pt x="201172" y="2324177"/>
                  </a:lnTo>
                  <a:lnTo>
                    <a:pt x="204025" y="2269961"/>
                  </a:lnTo>
                  <a:lnTo>
                    <a:pt x="209731" y="2225731"/>
                  </a:lnTo>
                  <a:lnTo>
                    <a:pt x="221905" y="2138699"/>
                  </a:lnTo>
                  <a:lnTo>
                    <a:pt x="225929" y="2138699"/>
                  </a:lnTo>
                  <a:lnTo>
                    <a:pt x="280813" y="1746343"/>
                  </a:lnTo>
                  <a:lnTo>
                    <a:pt x="289912" y="1710959"/>
                  </a:lnTo>
                  <a:lnTo>
                    <a:pt x="287315" y="1710959"/>
                  </a:lnTo>
                  <a:lnTo>
                    <a:pt x="291057" y="1696406"/>
                  </a:lnTo>
                  <a:lnTo>
                    <a:pt x="303897" y="1645043"/>
                  </a:lnTo>
                  <a:lnTo>
                    <a:pt x="316739" y="1587973"/>
                  </a:lnTo>
                  <a:lnTo>
                    <a:pt x="322446" y="1528050"/>
                  </a:lnTo>
                  <a:lnTo>
                    <a:pt x="316739" y="1468126"/>
                  </a:lnTo>
                  <a:lnTo>
                    <a:pt x="283923" y="1289783"/>
                  </a:lnTo>
                  <a:lnTo>
                    <a:pt x="283647" y="1283219"/>
                  </a:lnTo>
                  <a:lnTo>
                    <a:pt x="287214" y="1283219"/>
                  </a:lnTo>
                  <a:lnTo>
                    <a:pt x="281783" y="1154242"/>
                  </a:lnTo>
                  <a:lnTo>
                    <a:pt x="276077" y="1159949"/>
                  </a:lnTo>
                  <a:lnTo>
                    <a:pt x="260382" y="1192764"/>
                  </a:lnTo>
                  <a:lnTo>
                    <a:pt x="253248" y="1234141"/>
                  </a:lnTo>
                  <a:lnTo>
                    <a:pt x="247542" y="1278369"/>
                  </a:lnTo>
                  <a:lnTo>
                    <a:pt x="247542" y="1283220"/>
                  </a:lnTo>
                  <a:lnTo>
                    <a:pt x="243974" y="1283220"/>
                  </a:lnTo>
                  <a:lnTo>
                    <a:pt x="243974" y="1325451"/>
                  </a:lnTo>
                  <a:lnTo>
                    <a:pt x="239693" y="1372534"/>
                  </a:lnTo>
                  <a:lnTo>
                    <a:pt x="231134" y="1416763"/>
                  </a:lnTo>
                  <a:lnTo>
                    <a:pt x="198318" y="1522342"/>
                  </a:lnTo>
                  <a:lnTo>
                    <a:pt x="192611" y="1579412"/>
                  </a:lnTo>
                  <a:lnTo>
                    <a:pt x="192611" y="1636482"/>
                  </a:lnTo>
                  <a:lnTo>
                    <a:pt x="199745" y="1696406"/>
                  </a:lnTo>
                  <a:lnTo>
                    <a:pt x="201200" y="1710959"/>
                  </a:lnTo>
                  <a:lnTo>
                    <a:pt x="203797" y="1710959"/>
                  </a:lnTo>
                  <a:lnTo>
                    <a:pt x="208049" y="1753476"/>
                  </a:lnTo>
                  <a:lnTo>
                    <a:pt x="208049" y="1810547"/>
                  </a:lnTo>
                  <a:lnTo>
                    <a:pt x="200915" y="1867617"/>
                  </a:lnTo>
                  <a:lnTo>
                    <a:pt x="195208" y="1890445"/>
                  </a:lnTo>
                  <a:lnTo>
                    <a:pt x="185220" y="1921834"/>
                  </a:lnTo>
                  <a:lnTo>
                    <a:pt x="172380" y="1958928"/>
                  </a:lnTo>
                  <a:lnTo>
                    <a:pt x="159539" y="2000305"/>
                  </a:lnTo>
                  <a:lnTo>
                    <a:pt x="148126" y="2038827"/>
                  </a:lnTo>
                  <a:lnTo>
                    <a:pt x="143845" y="2077349"/>
                  </a:lnTo>
                  <a:lnTo>
                    <a:pt x="140992" y="2111591"/>
                  </a:lnTo>
                  <a:lnTo>
                    <a:pt x="143702" y="2138699"/>
                  </a:lnTo>
                  <a:lnTo>
                    <a:pt x="139678" y="2138699"/>
                  </a:lnTo>
                  <a:lnTo>
                    <a:pt x="139821" y="2140126"/>
                  </a:lnTo>
                  <a:lnTo>
                    <a:pt x="181196" y="2202903"/>
                  </a:lnTo>
                  <a:lnTo>
                    <a:pt x="172637" y="2362699"/>
                  </a:lnTo>
                  <a:lnTo>
                    <a:pt x="152661" y="2368406"/>
                  </a:lnTo>
                  <a:lnTo>
                    <a:pt x="139821" y="2339871"/>
                  </a:lnTo>
                  <a:lnTo>
                    <a:pt x="128407" y="2305629"/>
                  </a:lnTo>
                  <a:lnTo>
                    <a:pt x="95591" y="2292789"/>
                  </a:lnTo>
                  <a:lnTo>
                    <a:pt x="87032" y="2334164"/>
                  </a:lnTo>
                  <a:lnTo>
                    <a:pt x="115567" y="2362699"/>
                  </a:lnTo>
                  <a:lnTo>
                    <a:pt x="146955" y="2394087"/>
                  </a:lnTo>
                  <a:lnTo>
                    <a:pt x="168356" y="2425476"/>
                  </a:lnTo>
                  <a:lnTo>
                    <a:pt x="162649" y="2428330"/>
                  </a:lnTo>
                  <a:lnTo>
                    <a:pt x="156942" y="2428330"/>
                  </a:lnTo>
                  <a:lnTo>
                    <a:pt x="155515" y="2428330"/>
                  </a:lnTo>
                  <a:lnTo>
                    <a:pt x="155515" y="2431183"/>
                  </a:lnTo>
                  <a:lnTo>
                    <a:pt x="155515" y="2432610"/>
                  </a:lnTo>
                  <a:lnTo>
                    <a:pt x="152661" y="2435464"/>
                  </a:lnTo>
                  <a:lnTo>
                    <a:pt x="152661" y="2444025"/>
                  </a:lnTo>
                  <a:lnTo>
                    <a:pt x="168356" y="2451159"/>
                  </a:lnTo>
                  <a:lnTo>
                    <a:pt x="175490" y="2466852"/>
                  </a:lnTo>
                  <a:lnTo>
                    <a:pt x="181196" y="2488253"/>
                  </a:lnTo>
                  <a:lnTo>
                    <a:pt x="175490" y="2495387"/>
                  </a:lnTo>
                  <a:lnTo>
                    <a:pt x="172637" y="2502521"/>
                  </a:lnTo>
                  <a:lnTo>
                    <a:pt x="168356" y="2511081"/>
                  </a:lnTo>
                  <a:lnTo>
                    <a:pt x="162649" y="2516788"/>
                  </a:lnTo>
                  <a:lnTo>
                    <a:pt x="134114" y="2498241"/>
                  </a:lnTo>
                  <a:lnTo>
                    <a:pt x="105579" y="2482546"/>
                  </a:lnTo>
                  <a:lnTo>
                    <a:pt x="79898" y="2466852"/>
                  </a:lnTo>
                  <a:lnTo>
                    <a:pt x="54216" y="2445451"/>
                  </a:lnTo>
                  <a:lnTo>
                    <a:pt x="32815" y="2419770"/>
                  </a:lnTo>
                  <a:lnTo>
                    <a:pt x="14267" y="2386954"/>
                  </a:lnTo>
                  <a:lnTo>
                    <a:pt x="1427" y="2339871"/>
                  </a:lnTo>
                  <a:lnTo>
                    <a:pt x="1427" y="2292789"/>
                  </a:lnTo>
                  <a:lnTo>
                    <a:pt x="7134" y="2245705"/>
                  </a:lnTo>
                  <a:lnTo>
                    <a:pt x="14267" y="2197196"/>
                  </a:lnTo>
                  <a:lnTo>
                    <a:pt x="22828" y="2147260"/>
                  </a:lnTo>
                  <a:lnTo>
                    <a:pt x="23363" y="2138699"/>
                  </a:lnTo>
                  <a:lnTo>
                    <a:pt x="27387" y="2138699"/>
                  </a:lnTo>
                  <a:lnTo>
                    <a:pt x="29705" y="2101603"/>
                  </a:lnTo>
                  <a:lnTo>
                    <a:pt x="9763" y="1710959"/>
                  </a:lnTo>
                  <a:lnTo>
                    <a:pt x="7166" y="1710959"/>
                  </a:lnTo>
                  <a:lnTo>
                    <a:pt x="2854" y="1626496"/>
                  </a:lnTo>
                  <a:lnTo>
                    <a:pt x="0" y="1576560"/>
                  </a:lnTo>
                  <a:lnTo>
                    <a:pt x="2854" y="1528050"/>
                  </a:lnTo>
                  <a:lnTo>
                    <a:pt x="11414" y="1480967"/>
                  </a:lnTo>
                  <a:lnTo>
                    <a:pt x="18548" y="1433885"/>
                  </a:lnTo>
                  <a:lnTo>
                    <a:pt x="21401" y="1382521"/>
                  </a:lnTo>
                  <a:lnTo>
                    <a:pt x="15694" y="1331158"/>
                  </a:lnTo>
                  <a:lnTo>
                    <a:pt x="11414" y="1289783"/>
                  </a:lnTo>
                  <a:lnTo>
                    <a:pt x="11059" y="1283219"/>
                  </a:lnTo>
                  <a:lnTo>
                    <a:pt x="14626" y="1283219"/>
                  </a:lnTo>
                  <a:lnTo>
                    <a:pt x="12128" y="1236993"/>
                  </a:lnTo>
                  <a:lnTo>
                    <a:pt x="14982" y="1177071"/>
                  </a:lnTo>
                  <a:lnTo>
                    <a:pt x="19262" y="1115720"/>
                  </a:lnTo>
                  <a:lnTo>
                    <a:pt x="27822" y="1050089"/>
                  </a:lnTo>
                  <a:lnTo>
                    <a:pt x="34956" y="988739"/>
                  </a:lnTo>
                  <a:lnTo>
                    <a:pt x="46370" y="931669"/>
                  </a:lnTo>
                  <a:lnTo>
                    <a:pt x="59210" y="878879"/>
                  </a:lnTo>
                  <a:lnTo>
                    <a:pt x="64859" y="855480"/>
                  </a:lnTo>
                  <a:lnTo>
                    <a:pt x="59052" y="855480"/>
                  </a:lnTo>
                  <a:lnTo>
                    <a:pt x="63391" y="837503"/>
                  </a:lnTo>
                  <a:lnTo>
                    <a:pt x="76231" y="808968"/>
                  </a:lnTo>
                  <a:lnTo>
                    <a:pt x="104766" y="776153"/>
                  </a:lnTo>
                  <a:lnTo>
                    <a:pt x="139008" y="747618"/>
                  </a:lnTo>
                  <a:lnTo>
                    <a:pt x="180384" y="726217"/>
                  </a:lnTo>
                  <a:lnTo>
                    <a:pt x="224613" y="707669"/>
                  </a:lnTo>
                  <a:lnTo>
                    <a:pt x="270270" y="691974"/>
                  </a:lnTo>
                  <a:lnTo>
                    <a:pt x="317352" y="679134"/>
                  </a:lnTo>
                  <a:lnTo>
                    <a:pt x="364435" y="663439"/>
                  </a:lnTo>
                  <a:lnTo>
                    <a:pt x="408664" y="646319"/>
                  </a:lnTo>
                  <a:lnTo>
                    <a:pt x="447187" y="622064"/>
                  </a:lnTo>
                  <a:lnTo>
                    <a:pt x="481429" y="593529"/>
                  </a:lnTo>
                  <a:lnTo>
                    <a:pt x="481429" y="557860"/>
                  </a:lnTo>
                  <a:lnTo>
                    <a:pt x="482856" y="519338"/>
                  </a:lnTo>
                  <a:lnTo>
                    <a:pt x="482856" y="479389"/>
                  </a:lnTo>
                  <a:lnTo>
                    <a:pt x="481429" y="443720"/>
                  </a:lnTo>
                  <a:lnTo>
                    <a:pt x="474327" y="427740"/>
                  </a:lnTo>
                  <a:lnTo>
                    <a:pt x="458733" y="427740"/>
                  </a:lnTo>
                  <a:lnTo>
                    <a:pt x="454421" y="418039"/>
                  </a:lnTo>
                  <a:lnTo>
                    <a:pt x="441580" y="399490"/>
                  </a:lnTo>
                  <a:lnTo>
                    <a:pt x="428739" y="383796"/>
                  </a:lnTo>
                  <a:lnTo>
                    <a:pt x="415898" y="362395"/>
                  </a:lnTo>
                  <a:lnTo>
                    <a:pt x="408764" y="336713"/>
                  </a:lnTo>
                  <a:lnTo>
                    <a:pt x="408764" y="319592"/>
                  </a:lnTo>
                  <a:lnTo>
                    <a:pt x="413045" y="305325"/>
                  </a:lnTo>
                  <a:lnTo>
                    <a:pt x="418752" y="295338"/>
                  </a:lnTo>
                  <a:lnTo>
                    <a:pt x="425886" y="285350"/>
                  </a:lnTo>
                  <a:lnTo>
                    <a:pt x="431593" y="275364"/>
                  </a:lnTo>
                  <a:lnTo>
                    <a:pt x="413045" y="189759"/>
                  </a:lnTo>
                  <a:lnTo>
                    <a:pt x="428739" y="148382"/>
                  </a:lnTo>
                  <a:lnTo>
                    <a:pt x="452994" y="105579"/>
                  </a:lnTo>
                  <a:lnTo>
                    <a:pt x="485809" y="67058"/>
                  </a:lnTo>
                  <a:lnTo>
                    <a:pt x="524331" y="35669"/>
                  </a:lnTo>
                  <a:lnTo>
                    <a:pt x="567134" y="12841"/>
                  </a:ln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pPr algn="r" rtl="1"/>
              <a:endParaRPr lang="ko-KR" altLang="en-US" dirty="0">
                <a:cs typeface="B Nazanin" panose="00000700000000000000" pitchFamily="2" charset="-78"/>
              </a:endParaRPr>
            </a:p>
          </p:txBody>
        </p:sp>
      </p:grpSp>
      <p:sp>
        <p:nvSpPr>
          <p:cNvPr id="59" name="Google Shape;927;p74">
            <a:extLst>
              <a:ext uri="{FF2B5EF4-FFF2-40B4-BE49-F238E27FC236}">
                <a16:creationId xmlns:a16="http://schemas.microsoft.com/office/drawing/2014/main" id="{D99F668C-3C07-4700-8EBB-E9DF315E5CE2}"/>
              </a:ext>
            </a:extLst>
          </p:cNvPr>
          <p:cNvSpPr txBox="1">
            <a:spLocks/>
          </p:cNvSpPr>
          <p:nvPr/>
        </p:nvSpPr>
        <p:spPr>
          <a:xfrm>
            <a:off x="172719" y="250100"/>
            <a:ext cx="4244297" cy="1269200"/>
          </a:xfrm>
          <a:prstGeom prst="rect">
            <a:avLst/>
          </a:prstGeom>
        </p:spPr>
        <p:txBody>
          <a:bodyPr spcFirstLastPara="1" wrap="square" lIns="121900" tIns="121900" rIns="121900" bIns="121900" anchor="t" anchorCtr="0">
            <a:noAutofit/>
          </a:bodyPr>
          <a:lstStyle>
            <a:lvl1pPr algn="l" defTabSz="914377" rtl="0" eaLnBrk="1" latinLnBrk="0" hangingPunct="1">
              <a:lnSpc>
                <a:spcPct val="90000"/>
              </a:lnSpc>
              <a:spcBef>
                <a:spcPct val="0"/>
              </a:spcBef>
              <a:buNone/>
              <a:defRPr sz="4400" kern="1200">
                <a:solidFill>
                  <a:schemeClr val="tx1"/>
                </a:solidFill>
                <a:latin typeface="+mj-lt"/>
                <a:ea typeface="+mj-ea"/>
                <a:cs typeface="+mj-cs"/>
              </a:defRPr>
            </a:lvl1pPr>
          </a:lstStyle>
          <a:p>
            <a:pPr algn="r" rtl="1"/>
            <a:r>
              <a:rPr lang="fa-IR" dirty="0">
                <a:solidFill>
                  <a:srgbClr val="FFC000"/>
                </a:solidFill>
                <a:cs typeface="B Nazanin" panose="00000700000000000000" pitchFamily="2" charset="-78"/>
              </a:rPr>
              <a:t>منابع</a:t>
            </a:r>
            <a:endParaRPr lang="es-PE" dirty="0">
              <a:solidFill>
                <a:srgbClr val="FFC000"/>
              </a:solidFill>
              <a:cs typeface="B Nazanin" panose="00000700000000000000" pitchFamily="2" charset="-78"/>
            </a:endParaRPr>
          </a:p>
        </p:txBody>
      </p:sp>
    </p:spTree>
    <p:extLst>
      <p:ext uri="{BB962C8B-B14F-4D97-AF65-F5344CB8AC3E}">
        <p14:creationId xmlns:p14="http://schemas.microsoft.com/office/powerpoint/2010/main" val="1329182723"/>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32.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6" name="자유형: 도형 31">
            <a:extLst>
              <a:ext uri="{FF2B5EF4-FFF2-40B4-BE49-F238E27FC236}">
                <a16:creationId xmlns:a16="http://schemas.microsoft.com/office/drawing/2014/main" id="{50021307-85ED-4078-A303-8638FF1C3439}"/>
              </a:ext>
            </a:extLst>
          </p:cNvPr>
          <p:cNvSpPr/>
          <p:nvPr/>
        </p:nvSpPr>
        <p:spPr>
          <a:xfrm rot="1998159">
            <a:off x="8418050" y="2086060"/>
            <a:ext cx="467510" cy="376861"/>
          </a:xfrm>
          <a:custGeom>
            <a:avLst/>
            <a:gdLst>
              <a:gd name="connsiteX0" fmla="*/ 1426018 w 1699104"/>
              <a:gd name="connsiteY0" fmla="*/ 100 h 1369652"/>
              <a:gd name="connsiteX1" fmla="*/ 905616 w 1699104"/>
              <a:gd name="connsiteY1" fmla="*/ 806363 h 1369652"/>
              <a:gd name="connsiteX2" fmla="*/ 283242 w 1699104"/>
              <a:gd name="connsiteY2" fmla="*/ 523532 h 1369652"/>
              <a:gd name="connsiteX3" fmla="*/ 222649 w 1699104"/>
              <a:gd name="connsiteY3" fmla="*/ 437351 h 1369652"/>
              <a:gd name="connsiteX4" fmla="*/ 229092 w 1699104"/>
              <a:gd name="connsiteY4" fmla="*/ 431928 h 1369652"/>
              <a:gd name="connsiteX5" fmla="*/ 214241 w 1699104"/>
              <a:gd name="connsiteY5" fmla="*/ 431928 h 1369652"/>
              <a:gd name="connsiteX6" fmla="*/ 219121 w 1699104"/>
              <a:gd name="connsiteY6" fmla="*/ 466941 h 1369652"/>
              <a:gd name="connsiteX7" fmla="*/ 726011 w 1699104"/>
              <a:gd name="connsiteY7" fmla="*/ 922236 h 1369652"/>
              <a:gd name="connsiteX8" fmla="*/ 1670649 w 1699104"/>
              <a:gd name="connsiteY8" fmla="*/ 741110 h 1369652"/>
              <a:gd name="connsiteX9" fmla="*/ 531731 w 1699104"/>
              <a:gd name="connsiteY9" fmla="*/ 1324252 h 1369652"/>
              <a:gd name="connsiteX10" fmla="*/ 91918 w 1699104"/>
              <a:gd name="connsiteY10" fmla="*/ 541992 h 1369652"/>
              <a:gd name="connsiteX11" fmla="*/ 120379 w 1699104"/>
              <a:gd name="connsiteY11" fmla="*/ 467947 h 1369652"/>
              <a:gd name="connsiteX12" fmla="*/ 116938 w 1699104"/>
              <a:gd name="connsiteY12" fmla="*/ 431928 h 1369652"/>
              <a:gd name="connsiteX13" fmla="*/ 33060 w 1699104"/>
              <a:gd name="connsiteY13" fmla="*/ 431928 h 1369652"/>
              <a:gd name="connsiteX14" fmla="*/ 0 w 1699104"/>
              <a:gd name="connsiteY14" fmla="*/ 398866 h 1369652"/>
              <a:gd name="connsiteX15" fmla="*/ 0 w 1699104"/>
              <a:gd name="connsiteY15" fmla="*/ 295655 h 1369652"/>
              <a:gd name="connsiteX16" fmla="*/ 33060 w 1699104"/>
              <a:gd name="connsiteY16" fmla="*/ 262594 h 1369652"/>
              <a:gd name="connsiteX17" fmla="*/ 303652 w 1699104"/>
              <a:gd name="connsiteY17" fmla="*/ 262594 h 1369652"/>
              <a:gd name="connsiteX18" fmla="*/ 336714 w 1699104"/>
              <a:gd name="connsiteY18" fmla="*/ 295655 h 1369652"/>
              <a:gd name="connsiteX19" fmla="*/ 336714 w 1699104"/>
              <a:gd name="connsiteY19" fmla="*/ 398866 h 1369652"/>
              <a:gd name="connsiteX20" fmla="*/ 327031 w 1699104"/>
              <a:gd name="connsiteY20" fmla="*/ 422244 h 1369652"/>
              <a:gd name="connsiteX21" fmla="*/ 318665 w 1699104"/>
              <a:gd name="connsiteY21" fmla="*/ 425709 h 1369652"/>
              <a:gd name="connsiteX22" fmla="*/ 320999 w 1699104"/>
              <a:gd name="connsiteY22" fmla="*/ 428452 h 1369652"/>
              <a:gd name="connsiteX23" fmla="*/ 854625 w 1699104"/>
              <a:gd name="connsiteY23" fmla="*/ 512079 h 1369652"/>
              <a:gd name="connsiteX24" fmla="*/ 1426018 w 1699104"/>
              <a:gd name="connsiteY24" fmla="*/ 100 h 1369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699104" h="1369652">
                <a:moveTo>
                  <a:pt x="1426018" y="100"/>
                </a:moveTo>
                <a:cubicBezTo>
                  <a:pt x="1538052" y="-1238"/>
                  <a:pt x="1521372" y="676489"/>
                  <a:pt x="905616" y="806363"/>
                </a:cubicBezTo>
                <a:cubicBezTo>
                  <a:pt x="615918" y="859803"/>
                  <a:pt x="247425" y="663322"/>
                  <a:pt x="283242" y="523532"/>
                </a:cubicBezTo>
                <a:cubicBezTo>
                  <a:pt x="295726" y="486047"/>
                  <a:pt x="248406" y="473678"/>
                  <a:pt x="222649" y="437351"/>
                </a:cubicBezTo>
                <a:lnTo>
                  <a:pt x="229092" y="431928"/>
                </a:lnTo>
                <a:lnTo>
                  <a:pt x="214241" y="431928"/>
                </a:lnTo>
                <a:lnTo>
                  <a:pt x="219121" y="466941"/>
                </a:lnTo>
                <a:cubicBezTo>
                  <a:pt x="244983" y="601662"/>
                  <a:pt x="334031" y="752109"/>
                  <a:pt x="726011" y="922236"/>
                </a:cubicBezTo>
                <a:cubicBezTo>
                  <a:pt x="1154486" y="1061180"/>
                  <a:pt x="1595961" y="678971"/>
                  <a:pt x="1670649" y="741110"/>
                </a:cubicBezTo>
                <a:cubicBezTo>
                  <a:pt x="1796893" y="821695"/>
                  <a:pt x="1518097" y="1557237"/>
                  <a:pt x="531731" y="1324252"/>
                </a:cubicBezTo>
                <a:cubicBezTo>
                  <a:pt x="208334" y="1231723"/>
                  <a:pt x="-112945" y="851176"/>
                  <a:pt x="91918" y="541992"/>
                </a:cubicBezTo>
                <a:cubicBezTo>
                  <a:pt x="120456" y="512888"/>
                  <a:pt x="123138" y="500113"/>
                  <a:pt x="120379" y="467947"/>
                </a:cubicBezTo>
                <a:lnTo>
                  <a:pt x="116938" y="431928"/>
                </a:lnTo>
                <a:lnTo>
                  <a:pt x="33060" y="431928"/>
                </a:lnTo>
                <a:cubicBezTo>
                  <a:pt x="14802" y="431928"/>
                  <a:pt x="0" y="417126"/>
                  <a:pt x="0" y="398866"/>
                </a:cubicBezTo>
                <a:lnTo>
                  <a:pt x="0" y="295655"/>
                </a:lnTo>
                <a:cubicBezTo>
                  <a:pt x="0" y="277396"/>
                  <a:pt x="14802" y="262594"/>
                  <a:pt x="33060" y="262594"/>
                </a:cubicBezTo>
                <a:lnTo>
                  <a:pt x="303652" y="262594"/>
                </a:lnTo>
                <a:cubicBezTo>
                  <a:pt x="321912" y="262594"/>
                  <a:pt x="336714" y="277396"/>
                  <a:pt x="336714" y="295655"/>
                </a:cubicBezTo>
                <a:lnTo>
                  <a:pt x="336714" y="398866"/>
                </a:lnTo>
                <a:cubicBezTo>
                  <a:pt x="336714" y="407996"/>
                  <a:pt x="333014" y="416262"/>
                  <a:pt x="327031" y="422244"/>
                </a:cubicBezTo>
                <a:lnTo>
                  <a:pt x="318665" y="425709"/>
                </a:lnTo>
                <a:lnTo>
                  <a:pt x="320999" y="428452"/>
                </a:lnTo>
                <a:cubicBezTo>
                  <a:pt x="391696" y="499969"/>
                  <a:pt x="533781" y="563301"/>
                  <a:pt x="854625" y="512079"/>
                </a:cubicBezTo>
                <a:cubicBezTo>
                  <a:pt x="1189479" y="428452"/>
                  <a:pt x="1354858" y="-7609"/>
                  <a:pt x="1426018" y="10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dirty="0"/>
          </a:p>
        </p:txBody>
      </p:sp>
      <p:grpSp>
        <p:nvGrpSpPr>
          <p:cNvPr id="7" name="그룹 32">
            <a:extLst>
              <a:ext uri="{FF2B5EF4-FFF2-40B4-BE49-F238E27FC236}">
                <a16:creationId xmlns:a16="http://schemas.microsoft.com/office/drawing/2014/main" id="{3733F0E0-D343-472A-BACC-2E7B88334416}"/>
              </a:ext>
            </a:extLst>
          </p:cNvPr>
          <p:cNvGrpSpPr/>
          <p:nvPr/>
        </p:nvGrpSpPr>
        <p:grpSpPr>
          <a:xfrm>
            <a:off x="9059609" y="1959259"/>
            <a:ext cx="603861" cy="630462"/>
            <a:chOff x="-2765399" y="4983810"/>
            <a:chExt cx="2559184" cy="2671920"/>
          </a:xfrm>
          <a:solidFill>
            <a:schemeClr val="accent5"/>
          </a:solidFill>
        </p:grpSpPr>
        <p:sp>
          <p:nvSpPr>
            <p:cNvPr id="8" name="Freeform 18">
              <a:extLst>
                <a:ext uri="{FF2B5EF4-FFF2-40B4-BE49-F238E27FC236}">
                  <a16:creationId xmlns:a16="http://schemas.microsoft.com/office/drawing/2014/main" id="{A024D8A5-A3A2-4CDB-8D24-8306AEF09054}"/>
                </a:ext>
              </a:extLst>
            </p:cNvPr>
            <p:cNvSpPr/>
            <p:nvPr/>
          </p:nvSpPr>
          <p:spPr>
            <a:xfrm rot="2641289">
              <a:off x="-1645446" y="4983810"/>
              <a:ext cx="1439231" cy="1391912"/>
            </a:xfrm>
            <a:custGeom>
              <a:avLst/>
              <a:gdLst/>
              <a:ahLst/>
              <a:cxnLst/>
              <a:rect l="l" t="t" r="r" b="b"/>
              <a:pathLst>
                <a:path w="4563041" h="4413028">
                  <a:moveTo>
                    <a:pt x="1658854" y="700255"/>
                  </a:moveTo>
                  <a:cubicBezTo>
                    <a:pt x="1197696" y="1371211"/>
                    <a:pt x="1496559" y="2059981"/>
                    <a:pt x="1623229" y="2469679"/>
                  </a:cubicBezTo>
                  <a:cubicBezTo>
                    <a:pt x="1245198" y="2398427"/>
                    <a:pt x="843415" y="2327174"/>
                    <a:pt x="465384" y="1964977"/>
                  </a:cubicBezTo>
                  <a:cubicBezTo>
                    <a:pt x="774143" y="2501345"/>
                    <a:pt x="1255093" y="2515201"/>
                    <a:pt x="1587603" y="2594369"/>
                  </a:cubicBezTo>
                  <a:cubicBezTo>
                    <a:pt x="1409473" y="3039693"/>
                    <a:pt x="1563852" y="3455330"/>
                    <a:pt x="1730106" y="3859091"/>
                  </a:cubicBezTo>
                  <a:cubicBezTo>
                    <a:pt x="1595519" y="3465226"/>
                    <a:pt x="1544059" y="2970421"/>
                    <a:pt x="1736043" y="2600307"/>
                  </a:cubicBezTo>
                  <a:cubicBezTo>
                    <a:pt x="2044802" y="3130738"/>
                    <a:pt x="2810761" y="3298972"/>
                    <a:pt x="3339213" y="3354390"/>
                  </a:cubicBezTo>
                  <a:cubicBezTo>
                    <a:pt x="2751385" y="3245533"/>
                    <a:pt x="2092304" y="2952608"/>
                    <a:pt x="1825109" y="2511242"/>
                  </a:cubicBezTo>
                  <a:lnTo>
                    <a:pt x="3612345" y="1383086"/>
                  </a:lnTo>
                  <a:lnTo>
                    <a:pt x="1736044" y="2434053"/>
                  </a:lnTo>
                  <a:cubicBezTo>
                    <a:pt x="1411452" y="1798723"/>
                    <a:pt x="1419368" y="1199019"/>
                    <a:pt x="1658854" y="700255"/>
                  </a:cubicBezTo>
                  <a:close/>
                  <a:moveTo>
                    <a:pt x="2233909" y="0"/>
                  </a:moveTo>
                  <a:cubicBezTo>
                    <a:pt x="2467233" y="1806805"/>
                    <a:pt x="2077102" y="1155417"/>
                    <a:pt x="1882914" y="1893443"/>
                  </a:cubicBezTo>
                  <a:cubicBezTo>
                    <a:pt x="2512642" y="1924327"/>
                    <a:pt x="2322974" y="945807"/>
                    <a:pt x="2887388" y="733246"/>
                  </a:cubicBezTo>
                  <a:cubicBezTo>
                    <a:pt x="2830028" y="877206"/>
                    <a:pt x="2808293" y="1015229"/>
                    <a:pt x="2816247" y="1135439"/>
                  </a:cubicBezTo>
                  <a:cubicBezTo>
                    <a:pt x="3129337" y="625471"/>
                    <a:pt x="3460241" y="928965"/>
                    <a:pt x="4563041" y="810883"/>
                  </a:cubicBezTo>
                  <a:cubicBezTo>
                    <a:pt x="3889322" y="1343144"/>
                    <a:pt x="4278444" y="2112912"/>
                    <a:pt x="3343467" y="2140472"/>
                  </a:cubicBezTo>
                  <a:cubicBezTo>
                    <a:pt x="3501618" y="2209483"/>
                    <a:pt x="3618205" y="2266620"/>
                    <a:pt x="3829795" y="2311880"/>
                  </a:cubicBezTo>
                  <a:cubicBezTo>
                    <a:pt x="3569732" y="2557453"/>
                    <a:pt x="3262169" y="2512080"/>
                    <a:pt x="2622097" y="2389517"/>
                  </a:cubicBezTo>
                  <a:cubicBezTo>
                    <a:pt x="2509767" y="2369650"/>
                    <a:pt x="2397436" y="2415097"/>
                    <a:pt x="2302920" y="2579299"/>
                  </a:cubicBezTo>
                  <a:cubicBezTo>
                    <a:pt x="2487884" y="2842647"/>
                    <a:pt x="3266614" y="2209409"/>
                    <a:pt x="4140346" y="3262466"/>
                  </a:cubicBezTo>
                  <a:cubicBezTo>
                    <a:pt x="3752157" y="3403364"/>
                    <a:pt x="3785543" y="4007399"/>
                    <a:pt x="2975780" y="3631721"/>
                  </a:cubicBezTo>
                  <a:cubicBezTo>
                    <a:pt x="2895976" y="3835245"/>
                    <a:pt x="3071493" y="3943766"/>
                    <a:pt x="3217320" y="4028536"/>
                  </a:cubicBezTo>
                  <a:cubicBezTo>
                    <a:pt x="2958527" y="3996906"/>
                    <a:pt x="2693797" y="4250284"/>
                    <a:pt x="2440942" y="3933646"/>
                  </a:cubicBezTo>
                  <a:cubicBezTo>
                    <a:pt x="2297169" y="3720861"/>
                    <a:pt x="2384964" y="3258694"/>
                    <a:pt x="2009622" y="3295291"/>
                  </a:cubicBezTo>
                  <a:cubicBezTo>
                    <a:pt x="1754582" y="3405624"/>
                    <a:pt x="1937083" y="3548389"/>
                    <a:pt x="2121990" y="3770304"/>
                  </a:cubicBezTo>
                  <a:cubicBezTo>
                    <a:pt x="2200019" y="3867528"/>
                    <a:pt x="2192774" y="4111028"/>
                    <a:pt x="2299671" y="4413028"/>
                  </a:cubicBezTo>
                  <a:lnTo>
                    <a:pt x="1837093" y="4270076"/>
                  </a:lnTo>
                  <a:cubicBezTo>
                    <a:pt x="1555484" y="4205994"/>
                    <a:pt x="982929" y="3963783"/>
                    <a:pt x="974452" y="3490002"/>
                  </a:cubicBezTo>
                  <a:cubicBezTo>
                    <a:pt x="982406" y="3259218"/>
                    <a:pt x="1376307" y="3123434"/>
                    <a:pt x="1336761" y="2803585"/>
                  </a:cubicBezTo>
                  <a:cubicBezTo>
                    <a:pt x="985954" y="3102746"/>
                    <a:pt x="688585" y="3247528"/>
                    <a:pt x="284339" y="3416061"/>
                  </a:cubicBezTo>
                  <a:lnTo>
                    <a:pt x="90189" y="3296411"/>
                  </a:lnTo>
                  <a:cubicBezTo>
                    <a:pt x="514191" y="3104128"/>
                    <a:pt x="837251" y="3048411"/>
                    <a:pt x="1219689" y="2642372"/>
                  </a:cubicBezTo>
                  <a:cubicBezTo>
                    <a:pt x="937892" y="2487993"/>
                    <a:pt x="632345" y="2719562"/>
                    <a:pt x="457427" y="2677998"/>
                  </a:cubicBezTo>
                  <a:cubicBezTo>
                    <a:pt x="266151" y="2640019"/>
                    <a:pt x="-55751" y="2435786"/>
                    <a:pt x="8293" y="1768416"/>
                  </a:cubicBezTo>
                  <a:cubicBezTo>
                    <a:pt x="86864" y="1822004"/>
                    <a:pt x="171373" y="1810278"/>
                    <a:pt x="244007" y="1929180"/>
                  </a:cubicBezTo>
                  <a:cubicBezTo>
                    <a:pt x="144075" y="1584945"/>
                    <a:pt x="192584" y="1353526"/>
                    <a:pt x="336097" y="1009291"/>
                  </a:cubicBezTo>
                  <a:cubicBezTo>
                    <a:pt x="954398" y="1360733"/>
                    <a:pt x="866117" y="1991245"/>
                    <a:pt x="1086595" y="1885488"/>
                  </a:cubicBezTo>
                  <a:cubicBezTo>
                    <a:pt x="1316035" y="1763150"/>
                    <a:pt x="1171404" y="1474556"/>
                    <a:pt x="1008958" y="1328468"/>
                  </a:cubicBezTo>
                  <a:cubicBezTo>
                    <a:pt x="800580" y="1156986"/>
                    <a:pt x="687203" y="860812"/>
                    <a:pt x="1060716" y="439948"/>
                  </a:cubicBezTo>
                  <a:cubicBezTo>
                    <a:pt x="1126292" y="558925"/>
                    <a:pt x="1114678" y="844158"/>
                    <a:pt x="1257443" y="796880"/>
                  </a:cubicBezTo>
                  <a:cubicBezTo>
                    <a:pt x="1422615" y="505524"/>
                    <a:pt x="1338404" y="166665"/>
                    <a:pt x="2233909"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dirty="0">
                <a:solidFill>
                  <a:schemeClr val="accent1"/>
                </a:solidFill>
              </a:endParaRPr>
            </a:p>
          </p:txBody>
        </p:sp>
        <p:sp>
          <p:nvSpPr>
            <p:cNvPr id="9" name="타원 34">
              <a:extLst>
                <a:ext uri="{FF2B5EF4-FFF2-40B4-BE49-F238E27FC236}">
                  <a16:creationId xmlns:a16="http://schemas.microsoft.com/office/drawing/2014/main" id="{97D16E03-A376-469F-AF07-F39BC49DEE50}"/>
                </a:ext>
              </a:extLst>
            </p:cNvPr>
            <p:cNvSpPr/>
            <p:nvPr/>
          </p:nvSpPr>
          <p:spPr>
            <a:xfrm>
              <a:off x="-2765399" y="5763559"/>
              <a:ext cx="620128" cy="620128"/>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a:p>
          </p:txBody>
        </p:sp>
        <p:sp>
          <p:nvSpPr>
            <p:cNvPr id="10" name="타원 35">
              <a:extLst>
                <a:ext uri="{FF2B5EF4-FFF2-40B4-BE49-F238E27FC236}">
                  <a16:creationId xmlns:a16="http://schemas.microsoft.com/office/drawing/2014/main" id="{C342BB99-2FED-4251-A443-E5B51A304ED6}"/>
                </a:ext>
              </a:extLst>
            </p:cNvPr>
            <p:cNvSpPr/>
            <p:nvPr/>
          </p:nvSpPr>
          <p:spPr>
            <a:xfrm>
              <a:off x="-2087475" y="5763559"/>
              <a:ext cx="620128" cy="620128"/>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a:p>
          </p:txBody>
        </p:sp>
        <p:sp>
          <p:nvSpPr>
            <p:cNvPr id="11" name="타원 36">
              <a:extLst>
                <a:ext uri="{FF2B5EF4-FFF2-40B4-BE49-F238E27FC236}">
                  <a16:creationId xmlns:a16="http://schemas.microsoft.com/office/drawing/2014/main" id="{EB238D35-E6EF-4493-88E9-B6CFF1567F44}"/>
                </a:ext>
              </a:extLst>
            </p:cNvPr>
            <p:cNvSpPr/>
            <p:nvPr/>
          </p:nvSpPr>
          <p:spPr>
            <a:xfrm>
              <a:off x="-2426437" y="6399581"/>
              <a:ext cx="620128" cy="620128"/>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dirty="0"/>
            </a:p>
          </p:txBody>
        </p:sp>
        <p:sp>
          <p:nvSpPr>
            <p:cNvPr id="12" name="타원 37">
              <a:extLst>
                <a:ext uri="{FF2B5EF4-FFF2-40B4-BE49-F238E27FC236}">
                  <a16:creationId xmlns:a16="http://schemas.microsoft.com/office/drawing/2014/main" id="{EEA2A5FE-97C1-4991-8F94-DA51695DB71D}"/>
                </a:ext>
              </a:extLst>
            </p:cNvPr>
            <p:cNvSpPr/>
            <p:nvPr/>
          </p:nvSpPr>
          <p:spPr>
            <a:xfrm>
              <a:off x="-1748513" y="6399581"/>
              <a:ext cx="620128" cy="620128"/>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a:p>
          </p:txBody>
        </p:sp>
        <p:sp>
          <p:nvSpPr>
            <p:cNvPr id="13" name="타원 38">
              <a:extLst>
                <a:ext uri="{FF2B5EF4-FFF2-40B4-BE49-F238E27FC236}">
                  <a16:creationId xmlns:a16="http://schemas.microsoft.com/office/drawing/2014/main" id="{098834C5-90C0-4DF4-9AAD-3E48AACB7307}"/>
                </a:ext>
              </a:extLst>
            </p:cNvPr>
            <p:cNvSpPr/>
            <p:nvPr/>
          </p:nvSpPr>
          <p:spPr>
            <a:xfrm>
              <a:off x="-2091459" y="7035602"/>
              <a:ext cx="620128" cy="620128"/>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a:p>
          </p:txBody>
        </p:sp>
        <p:sp>
          <p:nvSpPr>
            <p:cNvPr id="14" name="사각형: 둥근 모서리 39">
              <a:extLst>
                <a:ext uri="{FF2B5EF4-FFF2-40B4-BE49-F238E27FC236}">
                  <a16:creationId xmlns:a16="http://schemas.microsoft.com/office/drawing/2014/main" id="{75DC8BC6-E360-4CC1-9944-3F3E6600634B}"/>
                </a:ext>
              </a:extLst>
            </p:cNvPr>
            <p:cNvSpPr/>
            <p:nvPr/>
          </p:nvSpPr>
          <p:spPr>
            <a:xfrm rot="20679848">
              <a:off x="-2235846" y="5444190"/>
              <a:ext cx="828000" cy="135552"/>
            </a:xfrm>
            <a:prstGeom prst="roundRect">
              <a:avLst>
                <a:gd name="adj" fmla="val 49177"/>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a:p>
          </p:txBody>
        </p:sp>
        <p:sp>
          <p:nvSpPr>
            <p:cNvPr id="15" name="사각형: 둥근 모서리 40">
              <a:extLst>
                <a:ext uri="{FF2B5EF4-FFF2-40B4-BE49-F238E27FC236}">
                  <a16:creationId xmlns:a16="http://schemas.microsoft.com/office/drawing/2014/main" id="{1A8E237D-43F1-4571-80BF-1C8B65D4816A}"/>
                </a:ext>
              </a:extLst>
            </p:cNvPr>
            <p:cNvSpPr/>
            <p:nvPr/>
          </p:nvSpPr>
          <p:spPr>
            <a:xfrm>
              <a:off x="-1843268" y="5499851"/>
              <a:ext cx="156344" cy="316035"/>
            </a:xfrm>
            <a:prstGeom prst="roundRect">
              <a:avLst>
                <a:gd name="adj" fmla="val 20029"/>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a:p>
          </p:txBody>
        </p:sp>
      </p:grpSp>
      <p:sp>
        <p:nvSpPr>
          <p:cNvPr id="16" name="Freeform: Shape 15">
            <a:extLst>
              <a:ext uri="{FF2B5EF4-FFF2-40B4-BE49-F238E27FC236}">
                <a16:creationId xmlns:a16="http://schemas.microsoft.com/office/drawing/2014/main" id="{EDE62479-8BF1-4B1C-9876-7743E88D6B1D}"/>
              </a:ext>
            </a:extLst>
          </p:cNvPr>
          <p:cNvSpPr/>
          <p:nvPr/>
        </p:nvSpPr>
        <p:spPr>
          <a:xfrm rot="2383977">
            <a:off x="11294904" y="2636837"/>
            <a:ext cx="289381" cy="649134"/>
          </a:xfrm>
          <a:custGeom>
            <a:avLst/>
            <a:gdLst>
              <a:gd name="connsiteX0" fmla="*/ 89800 w 289381"/>
              <a:gd name="connsiteY0" fmla="*/ 457866 h 649134"/>
              <a:gd name="connsiteX1" fmla="*/ 79521 w 289381"/>
              <a:gd name="connsiteY1" fmla="*/ 468145 h 649134"/>
              <a:gd name="connsiteX2" fmla="*/ 89800 w 289381"/>
              <a:gd name="connsiteY2" fmla="*/ 478423 h 649134"/>
              <a:gd name="connsiteX3" fmla="*/ 110357 w 289381"/>
              <a:gd name="connsiteY3" fmla="*/ 478423 h 649134"/>
              <a:gd name="connsiteX4" fmla="*/ 120635 w 289381"/>
              <a:gd name="connsiteY4" fmla="*/ 468145 h 649134"/>
              <a:gd name="connsiteX5" fmla="*/ 110357 w 289381"/>
              <a:gd name="connsiteY5" fmla="*/ 457866 h 649134"/>
              <a:gd name="connsiteX6" fmla="*/ 232536 w 289381"/>
              <a:gd name="connsiteY6" fmla="*/ 79845 h 649134"/>
              <a:gd name="connsiteX7" fmla="*/ 262557 w 289381"/>
              <a:gd name="connsiteY7" fmla="*/ 66364 h 649134"/>
              <a:gd name="connsiteX8" fmla="*/ 287520 w 289381"/>
              <a:gd name="connsiteY8" fmla="*/ 104445 h 649134"/>
              <a:gd name="connsiteX9" fmla="*/ 163185 w 289381"/>
              <a:gd name="connsiteY9" fmla="*/ 163736 h 649134"/>
              <a:gd name="connsiteX10" fmla="*/ 232536 w 289381"/>
              <a:gd name="connsiteY10" fmla="*/ 79845 h 649134"/>
              <a:gd name="connsiteX11" fmla="*/ 117607 w 289381"/>
              <a:gd name="connsiteY11" fmla="*/ 12806 h 649134"/>
              <a:gd name="connsiteX12" fmla="*/ 169158 w 289381"/>
              <a:gd name="connsiteY12" fmla="*/ 14163 h 649134"/>
              <a:gd name="connsiteX13" fmla="*/ 149507 w 289381"/>
              <a:gd name="connsiteY13" fmla="*/ 162522 h 649134"/>
              <a:gd name="connsiteX14" fmla="*/ 146090 w 289381"/>
              <a:gd name="connsiteY14" fmla="*/ 166045 h 649134"/>
              <a:gd name="connsiteX15" fmla="*/ 177645 w 289381"/>
              <a:gd name="connsiteY15" fmla="*/ 174807 h 649134"/>
              <a:gd name="connsiteX16" fmla="*/ 211502 w 289381"/>
              <a:gd name="connsiteY16" fmla="*/ 205211 h 649134"/>
              <a:gd name="connsiteX17" fmla="*/ 228714 w 289381"/>
              <a:gd name="connsiteY17" fmla="*/ 275598 h 649134"/>
              <a:gd name="connsiteX18" fmla="*/ 228865 w 289381"/>
              <a:gd name="connsiteY18" fmla="*/ 303589 h 649134"/>
              <a:gd name="connsiteX19" fmla="*/ 223574 w 289381"/>
              <a:gd name="connsiteY19" fmla="*/ 301398 h 649134"/>
              <a:gd name="connsiteX20" fmla="*/ 175608 w 289381"/>
              <a:gd name="connsiteY20" fmla="*/ 301397 h 649134"/>
              <a:gd name="connsiteX21" fmla="*/ 165329 w 289381"/>
              <a:gd name="connsiteY21" fmla="*/ 311676 h 649134"/>
              <a:gd name="connsiteX22" fmla="*/ 175608 w 289381"/>
              <a:gd name="connsiteY22" fmla="*/ 321954 h 649134"/>
              <a:gd name="connsiteX23" fmla="*/ 223574 w 289381"/>
              <a:gd name="connsiteY23" fmla="*/ 321955 h 649134"/>
              <a:gd name="connsiteX24" fmla="*/ 228164 w 289381"/>
              <a:gd name="connsiteY24" fmla="*/ 320053 h 649134"/>
              <a:gd name="connsiteX25" fmla="*/ 226990 w 289381"/>
              <a:gd name="connsiteY25" fmla="*/ 339685 h 649134"/>
              <a:gd name="connsiteX26" fmla="*/ 196465 w 289381"/>
              <a:gd name="connsiteY26" fmla="*/ 339685 h 649134"/>
              <a:gd name="connsiteX27" fmla="*/ 186186 w 289381"/>
              <a:gd name="connsiteY27" fmla="*/ 349963 h 649134"/>
              <a:gd name="connsiteX28" fmla="*/ 196465 w 289381"/>
              <a:gd name="connsiteY28" fmla="*/ 360242 h 649134"/>
              <a:gd name="connsiteX29" fmla="*/ 224763 w 289381"/>
              <a:gd name="connsiteY29" fmla="*/ 360242 h 649134"/>
              <a:gd name="connsiteX30" fmla="*/ 220716 w 289381"/>
              <a:gd name="connsiteY30" fmla="*/ 394501 h 649134"/>
              <a:gd name="connsiteX31" fmla="*/ 203446 w 289381"/>
              <a:gd name="connsiteY31" fmla="*/ 485706 h 649134"/>
              <a:gd name="connsiteX32" fmla="*/ 197283 w 289381"/>
              <a:gd name="connsiteY32" fmla="*/ 510317 h 649134"/>
              <a:gd name="connsiteX33" fmla="*/ 196580 w 289381"/>
              <a:gd name="connsiteY33" fmla="*/ 509274 h 649134"/>
              <a:gd name="connsiteX34" fmla="*/ 189312 w 289381"/>
              <a:gd name="connsiteY34" fmla="*/ 506263 h 649134"/>
              <a:gd name="connsiteX35" fmla="*/ 168755 w 289381"/>
              <a:gd name="connsiteY35" fmla="*/ 506263 h 649134"/>
              <a:gd name="connsiteX36" fmla="*/ 158477 w 289381"/>
              <a:gd name="connsiteY36" fmla="*/ 516542 h 649134"/>
              <a:gd name="connsiteX37" fmla="*/ 168755 w 289381"/>
              <a:gd name="connsiteY37" fmla="*/ 526820 h 649134"/>
              <a:gd name="connsiteX38" fmla="*/ 189312 w 289381"/>
              <a:gd name="connsiteY38" fmla="*/ 526820 h 649134"/>
              <a:gd name="connsiteX39" fmla="*/ 193595 w 289381"/>
              <a:gd name="connsiteY39" fmla="*/ 525046 h 649134"/>
              <a:gd name="connsiteX40" fmla="*/ 192721 w 289381"/>
              <a:gd name="connsiteY40" fmla="*/ 528537 h 649134"/>
              <a:gd name="connsiteX41" fmla="*/ 139144 w 289381"/>
              <a:gd name="connsiteY41" fmla="*/ 649134 h 649134"/>
              <a:gd name="connsiteX42" fmla="*/ 62875 w 289381"/>
              <a:gd name="connsiteY42" fmla="*/ 201300 h 649134"/>
              <a:gd name="connsiteX43" fmla="*/ 140122 w 289381"/>
              <a:gd name="connsiteY43" fmla="*/ 164388 h 649134"/>
              <a:gd name="connsiteX44" fmla="*/ 140204 w 289381"/>
              <a:gd name="connsiteY44" fmla="*/ 164410 h 649134"/>
              <a:gd name="connsiteX45" fmla="*/ 138333 w 289381"/>
              <a:gd name="connsiteY45" fmla="*/ 162603 h 649134"/>
              <a:gd name="connsiteX46" fmla="*/ 117607 w 289381"/>
              <a:gd name="connsiteY46" fmla="*/ 12806 h 649134"/>
              <a:gd name="connsiteX47" fmla="*/ 4050 w 289381"/>
              <a:gd name="connsiteY47" fmla="*/ 77895 h 649134"/>
              <a:gd name="connsiteX48" fmla="*/ 26824 w 289381"/>
              <a:gd name="connsiteY48" fmla="*/ 64901 h 649134"/>
              <a:gd name="connsiteX49" fmla="*/ 126196 w 289381"/>
              <a:gd name="connsiteY49" fmla="*/ 162274 h 649134"/>
              <a:gd name="connsiteX50" fmla="*/ 1861 w 289381"/>
              <a:gd name="connsiteY50" fmla="*/ 102983 h 649134"/>
              <a:gd name="connsiteX51" fmla="*/ 4050 w 289381"/>
              <a:gd name="connsiteY51" fmla="*/ 77895 h 649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289381" h="649134">
                <a:moveTo>
                  <a:pt x="89800" y="457866"/>
                </a:moveTo>
                <a:cubicBezTo>
                  <a:pt x="84123" y="457866"/>
                  <a:pt x="79521" y="462468"/>
                  <a:pt x="79521" y="468145"/>
                </a:cubicBezTo>
                <a:cubicBezTo>
                  <a:pt x="79521" y="473821"/>
                  <a:pt x="84123" y="478423"/>
                  <a:pt x="89800" y="478423"/>
                </a:cubicBezTo>
                <a:lnTo>
                  <a:pt x="110357" y="478423"/>
                </a:lnTo>
                <a:cubicBezTo>
                  <a:pt x="116033" y="478423"/>
                  <a:pt x="120635" y="473821"/>
                  <a:pt x="120635" y="468145"/>
                </a:cubicBezTo>
                <a:cubicBezTo>
                  <a:pt x="120635" y="462468"/>
                  <a:pt x="116033" y="457866"/>
                  <a:pt x="110357" y="457866"/>
                </a:cubicBezTo>
                <a:close/>
                <a:moveTo>
                  <a:pt x="232536" y="79845"/>
                </a:moveTo>
                <a:cubicBezTo>
                  <a:pt x="243858" y="71500"/>
                  <a:pt x="254495" y="66125"/>
                  <a:pt x="262557" y="66364"/>
                </a:cubicBezTo>
                <a:cubicBezTo>
                  <a:pt x="283672" y="70181"/>
                  <a:pt x="293850" y="84502"/>
                  <a:pt x="287520" y="104445"/>
                </a:cubicBezTo>
                <a:cubicBezTo>
                  <a:pt x="277295" y="132435"/>
                  <a:pt x="169772" y="172530"/>
                  <a:pt x="163185" y="163736"/>
                </a:cubicBezTo>
                <a:cubicBezTo>
                  <a:pt x="158443" y="156638"/>
                  <a:pt x="198571" y="104879"/>
                  <a:pt x="232536" y="79845"/>
                </a:cubicBezTo>
                <a:close/>
                <a:moveTo>
                  <a:pt x="117607" y="12806"/>
                </a:moveTo>
                <a:cubicBezTo>
                  <a:pt x="134790" y="-4377"/>
                  <a:pt x="154687" y="-4604"/>
                  <a:pt x="169158" y="14163"/>
                </a:cubicBezTo>
                <a:cubicBezTo>
                  <a:pt x="186172" y="38299"/>
                  <a:pt x="163717" y="137737"/>
                  <a:pt x="149507" y="162522"/>
                </a:cubicBezTo>
                <a:lnTo>
                  <a:pt x="146090" y="166045"/>
                </a:lnTo>
                <a:lnTo>
                  <a:pt x="177645" y="174807"/>
                </a:lnTo>
                <a:cubicBezTo>
                  <a:pt x="189664" y="181581"/>
                  <a:pt x="201072" y="191685"/>
                  <a:pt x="211502" y="205211"/>
                </a:cubicBezTo>
                <a:cubicBezTo>
                  <a:pt x="222013" y="220122"/>
                  <a:pt x="227299" y="245003"/>
                  <a:pt x="228714" y="275598"/>
                </a:cubicBezTo>
                <a:lnTo>
                  <a:pt x="228865" y="303589"/>
                </a:lnTo>
                <a:lnTo>
                  <a:pt x="223574" y="301398"/>
                </a:lnTo>
                <a:lnTo>
                  <a:pt x="175608" y="301397"/>
                </a:lnTo>
                <a:cubicBezTo>
                  <a:pt x="169931" y="301397"/>
                  <a:pt x="165329" y="305999"/>
                  <a:pt x="165329" y="311676"/>
                </a:cubicBezTo>
                <a:cubicBezTo>
                  <a:pt x="165329" y="317353"/>
                  <a:pt x="169931" y="321955"/>
                  <a:pt x="175608" y="321954"/>
                </a:cubicBezTo>
                <a:lnTo>
                  <a:pt x="223574" y="321955"/>
                </a:lnTo>
                <a:lnTo>
                  <a:pt x="228164" y="320053"/>
                </a:lnTo>
                <a:lnTo>
                  <a:pt x="226990" y="339685"/>
                </a:lnTo>
                <a:lnTo>
                  <a:pt x="196465" y="339685"/>
                </a:lnTo>
                <a:cubicBezTo>
                  <a:pt x="190788" y="339685"/>
                  <a:pt x="186186" y="344287"/>
                  <a:pt x="186186" y="349963"/>
                </a:cubicBezTo>
                <a:cubicBezTo>
                  <a:pt x="186186" y="355640"/>
                  <a:pt x="190788" y="360242"/>
                  <a:pt x="196465" y="360242"/>
                </a:cubicBezTo>
                <a:lnTo>
                  <a:pt x="224763" y="360242"/>
                </a:lnTo>
                <a:lnTo>
                  <a:pt x="220716" y="394501"/>
                </a:lnTo>
                <a:cubicBezTo>
                  <a:pt x="216238" y="425036"/>
                  <a:pt x="210248" y="456170"/>
                  <a:pt x="203446" y="485706"/>
                </a:cubicBezTo>
                <a:lnTo>
                  <a:pt x="197283" y="510317"/>
                </a:lnTo>
                <a:lnTo>
                  <a:pt x="196580" y="509274"/>
                </a:lnTo>
                <a:cubicBezTo>
                  <a:pt x="194720" y="507414"/>
                  <a:pt x="192150" y="506263"/>
                  <a:pt x="189312" y="506263"/>
                </a:cubicBezTo>
                <a:lnTo>
                  <a:pt x="168755" y="506263"/>
                </a:lnTo>
                <a:cubicBezTo>
                  <a:pt x="163078" y="506263"/>
                  <a:pt x="158477" y="510865"/>
                  <a:pt x="158477" y="516542"/>
                </a:cubicBezTo>
                <a:cubicBezTo>
                  <a:pt x="158477" y="522218"/>
                  <a:pt x="163078" y="526820"/>
                  <a:pt x="168755" y="526820"/>
                </a:cubicBezTo>
                <a:lnTo>
                  <a:pt x="189312" y="526820"/>
                </a:lnTo>
                <a:lnTo>
                  <a:pt x="193595" y="525046"/>
                </a:lnTo>
                <a:lnTo>
                  <a:pt x="192721" y="528537"/>
                </a:lnTo>
                <a:cubicBezTo>
                  <a:pt x="174121" y="597012"/>
                  <a:pt x="152624" y="648644"/>
                  <a:pt x="139144" y="649134"/>
                </a:cubicBezTo>
                <a:cubicBezTo>
                  <a:pt x="101987" y="648482"/>
                  <a:pt x="295" y="286043"/>
                  <a:pt x="62875" y="201300"/>
                </a:cubicBezTo>
                <a:cubicBezTo>
                  <a:pt x="87646" y="176529"/>
                  <a:pt x="114373" y="163980"/>
                  <a:pt x="140122" y="164388"/>
                </a:cubicBezTo>
                <a:lnTo>
                  <a:pt x="140204" y="164410"/>
                </a:lnTo>
                <a:lnTo>
                  <a:pt x="138333" y="162603"/>
                </a:lnTo>
                <a:cubicBezTo>
                  <a:pt x="123245" y="137988"/>
                  <a:pt x="98614" y="38525"/>
                  <a:pt x="117607" y="12806"/>
                </a:cubicBezTo>
                <a:close/>
                <a:moveTo>
                  <a:pt x="4050" y="77895"/>
                </a:moveTo>
                <a:cubicBezTo>
                  <a:pt x="8443" y="71345"/>
                  <a:pt x="16266" y="66810"/>
                  <a:pt x="26824" y="64901"/>
                </a:cubicBezTo>
                <a:cubicBezTo>
                  <a:pt x="59073" y="63949"/>
                  <a:pt x="132519" y="152810"/>
                  <a:pt x="126196" y="162274"/>
                </a:cubicBezTo>
                <a:cubicBezTo>
                  <a:pt x="119609" y="171068"/>
                  <a:pt x="12086" y="130973"/>
                  <a:pt x="1861" y="102983"/>
                </a:cubicBezTo>
                <a:cubicBezTo>
                  <a:pt x="-1304" y="93011"/>
                  <a:pt x="-342" y="84445"/>
                  <a:pt x="4050" y="77895"/>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ko-KR" altLang="en-US"/>
          </a:p>
        </p:txBody>
      </p:sp>
      <p:sp>
        <p:nvSpPr>
          <p:cNvPr id="18" name="Freeform: Shape 17">
            <a:extLst>
              <a:ext uri="{FF2B5EF4-FFF2-40B4-BE49-F238E27FC236}">
                <a16:creationId xmlns:a16="http://schemas.microsoft.com/office/drawing/2014/main" id="{D476E6BE-972F-4881-A8EF-0DD1FB94520B}"/>
              </a:ext>
            </a:extLst>
          </p:cNvPr>
          <p:cNvSpPr/>
          <p:nvPr/>
        </p:nvSpPr>
        <p:spPr>
          <a:xfrm rot="8100000">
            <a:off x="10443930" y="2054896"/>
            <a:ext cx="436215" cy="439189"/>
          </a:xfrm>
          <a:custGeom>
            <a:avLst/>
            <a:gdLst>
              <a:gd name="connsiteX0" fmla="*/ 179355 w 436215"/>
              <a:gd name="connsiteY0" fmla="*/ 256858 h 439189"/>
              <a:gd name="connsiteX1" fmla="*/ 135285 w 436215"/>
              <a:gd name="connsiteY1" fmla="*/ 150464 h 439189"/>
              <a:gd name="connsiteX2" fmla="*/ 135286 w 436215"/>
              <a:gd name="connsiteY2" fmla="*/ 150464 h 439189"/>
              <a:gd name="connsiteX3" fmla="*/ 285751 w 436215"/>
              <a:gd name="connsiteY3" fmla="*/ 0 h 439189"/>
              <a:gd name="connsiteX4" fmla="*/ 436215 w 436215"/>
              <a:gd name="connsiteY4" fmla="*/ 0 h 439189"/>
              <a:gd name="connsiteX5" fmla="*/ 436215 w 436215"/>
              <a:gd name="connsiteY5" fmla="*/ 150464 h 439189"/>
              <a:gd name="connsiteX6" fmla="*/ 285750 w 436215"/>
              <a:gd name="connsiteY6" fmla="*/ 300928 h 439189"/>
              <a:gd name="connsiteX7" fmla="*/ 179355 w 436215"/>
              <a:gd name="connsiteY7" fmla="*/ 256858 h 439189"/>
              <a:gd name="connsiteX8" fmla="*/ 8123 w 436215"/>
              <a:gd name="connsiteY8" fmla="*/ 246192 h 439189"/>
              <a:gd name="connsiteX9" fmla="*/ 18348 w 436215"/>
              <a:gd name="connsiteY9" fmla="*/ 197055 h 439189"/>
              <a:gd name="connsiteX10" fmla="*/ 161470 w 436215"/>
              <a:gd name="connsiteY10" fmla="*/ 247751 h 439189"/>
              <a:gd name="connsiteX11" fmla="*/ 8123 w 436215"/>
              <a:gd name="connsiteY11" fmla="*/ 246192 h 439189"/>
              <a:gd name="connsiteX12" fmla="*/ 190719 w 436215"/>
              <a:gd name="connsiteY12" fmla="*/ 431066 h 439189"/>
              <a:gd name="connsiteX13" fmla="*/ 189160 w 436215"/>
              <a:gd name="connsiteY13" fmla="*/ 277720 h 439189"/>
              <a:gd name="connsiteX14" fmla="*/ 239856 w 436215"/>
              <a:gd name="connsiteY14" fmla="*/ 420841 h 439189"/>
              <a:gd name="connsiteX15" fmla="*/ 190719 w 436215"/>
              <a:gd name="connsiteY15" fmla="*/ 431066 h 439189"/>
              <a:gd name="connsiteX16" fmla="*/ 48494 w 436215"/>
              <a:gd name="connsiteY16" fmla="*/ 390009 h 439189"/>
              <a:gd name="connsiteX17" fmla="*/ 40234 w 436215"/>
              <a:gd name="connsiteY17" fmla="*/ 359676 h 439189"/>
              <a:gd name="connsiteX18" fmla="*/ 179806 w 436215"/>
              <a:gd name="connsiteY18" fmla="*/ 259227 h 439189"/>
              <a:gd name="connsiteX19" fmla="*/ 79356 w 436215"/>
              <a:gd name="connsiteY19" fmla="*/ 400913 h 439189"/>
              <a:gd name="connsiteX20" fmla="*/ 48494 w 436215"/>
              <a:gd name="connsiteY20" fmla="*/ 390009 h 439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36215" h="439189">
                <a:moveTo>
                  <a:pt x="179355" y="256858"/>
                </a:moveTo>
                <a:cubicBezTo>
                  <a:pt x="152126" y="229629"/>
                  <a:pt x="135285" y="192013"/>
                  <a:pt x="135285" y="150464"/>
                </a:cubicBezTo>
                <a:lnTo>
                  <a:pt x="135286" y="150464"/>
                </a:lnTo>
                <a:cubicBezTo>
                  <a:pt x="135286" y="67365"/>
                  <a:pt x="202651" y="0"/>
                  <a:pt x="285751" y="0"/>
                </a:cubicBezTo>
                <a:lnTo>
                  <a:pt x="436215" y="0"/>
                </a:lnTo>
                <a:lnTo>
                  <a:pt x="436215" y="150464"/>
                </a:lnTo>
                <a:cubicBezTo>
                  <a:pt x="436215" y="233563"/>
                  <a:pt x="368850" y="300928"/>
                  <a:pt x="285750" y="300928"/>
                </a:cubicBezTo>
                <a:cubicBezTo>
                  <a:pt x="244200" y="300928"/>
                  <a:pt x="206584" y="284087"/>
                  <a:pt x="179355" y="256858"/>
                </a:cubicBezTo>
                <a:close/>
                <a:moveTo>
                  <a:pt x="8123" y="246192"/>
                </a:moveTo>
                <a:cubicBezTo>
                  <a:pt x="-5359" y="226760"/>
                  <a:pt x="-2131" y="207665"/>
                  <a:pt x="18348" y="197055"/>
                </a:cubicBezTo>
                <a:cubicBezTo>
                  <a:pt x="48133" y="183209"/>
                  <a:pt x="163190" y="235763"/>
                  <a:pt x="161470" y="247751"/>
                </a:cubicBezTo>
                <a:cubicBezTo>
                  <a:pt x="159022" y="260055"/>
                  <a:pt x="32516" y="272070"/>
                  <a:pt x="8123" y="246192"/>
                </a:cubicBezTo>
                <a:close/>
                <a:moveTo>
                  <a:pt x="190719" y="431066"/>
                </a:moveTo>
                <a:cubicBezTo>
                  <a:pt x="164841" y="406674"/>
                  <a:pt x="176856" y="280168"/>
                  <a:pt x="189160" y="277720"/>
                </a:cubicBezTo>
                <a:cubicBezTo>
                  <a:pt x="201148" y="276000"/>
                  <a:pt x="253702" y="391056"/>
                  <a:pt x="239856" y="420841"/>
                </a:cubicBezTo>
                <a:cubicBezTo>
                  <a:pt x="229246" y="441320"/>
                  <a:pt x="210151" y="444549"/>
                  <a:pt x="190719" y="431066"/>
                </a:cubicBezTo>
                <a:close/>
                <a:moveTo>
                  <a:pt x="48494" y="390009"/>
                </a:moveTo>
                <a:cubicBezTo>
                  <a:pt x="41644" y="382938"/>
                  <a:pt x="38560" y="372629"/>
                  <a:pt x="40234" y="359676"/>
                </a:cubicBezTo>
                <a:cubicBezTo>
                  <a:pt x="46578" y="323021"/>
                  <a:pt x="169761" y="249887"/>
                  <a:pt x="179806" y="259227"/>
                </a:cubicBezTo>
                <a:cubicBezTo>
                  <a:pt x="189674" y="269448"/>
                  <a:pt x="119184" y="394922"/>
                  <a:pt x="79356" y="400913"/>
                </a:cubicBezTo>
                <a:cubicBezTo>
                  <a:pt x="65963" y="400913"/>
                  <a:pt x="55345" y="397080"/>
                  <a:pt x="48494" y="390009"/>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ko-KR" altLang="en-US"/>
          </a:p>
        </p:txBody>
      </p:sp>
      <p:sp>
        <p:nvSpPr>
          <p:cNvPr id="19" name="Freeform: Shape 18">
            <a:extLst>
              <a:ext uri="{FF2B5EF4-FFF2-40B4-BE49-F238E27FC236}">
                <a16:creationId xmlns:a16="http://schemas.microsoft.com/office/drawing/2014/main" id="{79612A99-2438-47DF-BC6B-56D8E46B09BB}"/>
              </a:ext>
            </a:extLst>
          </p:cNvPr>
          <p:cNvSpPr/>
          <p:nvPr/>
        </p:nvSpPr>
        <p:spPr>
          <a:xfrm rot="20810195" flipH="1">
            <a:off x="9867364" y="1224097"/>
            <a:ext cx="466284" cy="546942"/>
          </a:xfrm>
          <a:custGeom>
            <a:avLst/>
            <a:gdLst>
              <a:gd name="connsiteX0" fmla="*/ 201093 w 466284"/>
              <a:gd name="connsiteY0" fmla="*/ 3808 h 546942"/>
              <a:gd name="connsiteX1" fmla="*/ 146387 w 466284"/>
              <a:gd name="connsiteY1" fmla="*/ 48452 h 546942"/>
              <a:gd name="connsiteX2" fmla="*/ 146387 w 466284"/>
              <a:gd name="connsiteY2" fmla="*/ 83883 h 546942"/>
              <a:gd name="connsiteX3" fmla="*/ 122129 w 466284"/>
              <a:gd name="connsiteY3" fmla="*/ 77231 h 546942"/>
              <a:gd name="connsiteX4" fmla="*/ 80376 w 466284"/>
              <a:gd name="connsiteY4" fmla="*/ 76541 h 546942"/>
              <a:gd name="connsiteX5" fmla="*/ 76138 w 466284"/>
              <a:gd name="connsiteY5" fmla="*/ 109780 h 546942"/>
              <a:gd name="connsiteX6" fmla="*/ 121007 w 466284"/>
              <a:gd name="connsiteY6" fmla="*/ 109198 h 546942"/>
              <a:gd name="connsiteX7" fmla="*/ 121036 w 466284"/>
              <a:gd name="connsiteY7" fmla="*/ 109204 h 546942"/>
              <a:gd name="connsiteX8" fmla="*/ 121566 w 466284"/>
              <a:gd name="connsiteY8" fmla="*/ 110022 h 546942"/>
              <a:gd name="connsiteX9" fmla="*/ 174380 w 466284"/>
              <a:gd name="connsiteY9" fmla="*/ 211745 h 546942"/>
              <a:gd name="connsiteX10" fmla="*/ 125807 w 466284"/>
              <a:gd name="connsiteY10" fmla="*/ 314272 h 546942"/>
              <a:gd name="connsiteX11" fmla="*/ 124112 w 466284"/>
              <a:gd name="connsiteY11" fmla="*/ 316188 h 546942"/>
              <a:gd name="connsiteX12" fmla="*/ 110587 w 466284"/>
              <a:gd name="connsiteY12" fmla="*/ 315363 h 546942"/>
              <a:gd name="connsiteX13" fmla="*/ 55512 w 466284"/>
              <a:gd name="connsiteY13" fmla="*/ 309132 h 546942"/>
              <a:gd name="connsiteX14" fmla="*/ 39127 w 466284"/>
              <a:gd name="connsiteY14" fmla="*/ 315092 h 546942"/>
              <a:gd name="connsiteX15" fmla="*/ 804 w 466284"/>
              <a:gd name="connsiteY15" fmla="*/ 389440 h 546942"/>
              <a:gd name="connsiteX16" fmla="*/ 114835 w 466284"/>
              <a:gd name="connsiteY16" fmla="*/ 545311 h 546942"/>
              <a:gd name="connsiteX17" fmla="*/ 235962 w 466284"/>
              <a:gd name="connsiteY17" fmla="*/ 503159 h 546942"/>
              <a:gd name="connsiteX18" fmla="*/ 239077 w 466284"/>
              <a:gd name="connsiteY18" fmla="*/ 499459 h 546942"/>
              <a:gd name="connsiteX19" fmla="*/ 234303 w 466284"/>
              <a:gd name="connsiteY19" fmla="*/ 496813 h 546942"/>
              <a:gd name="connsiteX20" fmla="*/ 167668 w 466284"/>
              <a:gd name="connsiteY20" fmla="*/ 405651 h 546942"/>
              <a:gd name="connsiteX21" fmla="*/ 175818 w 466284"/>
              <a:gd name="connsiteY21" fmla="*/ 317690 h 546942"/>
              <a:gd name="connsiteX22" fmla="*/ 195670 w 466284"/>
              <a:gd name="connsiteY22" fmla="*/ 301085 h 546942"/>
              <a:gd name="connsiteX23" fmla="*/ 197687 w 466284"/>
              <a:gd name="connsiteY23" fmla="*/ 299951 h 546942"/>
              <a:gd name="connsiteX24" fmla="*/ 196841 w 466284"/>
              <a:gd name="connsiteY24" fmla="*/ 299682 h 546942"/>
              <a:gd name="connsiteX25" fmla="*/ 152515 w 466284"/>
              <a:gd name="connsiteY25" fmla="*/ 311954 h 546942"/>
              <a:gd name="connsiteX26" fmla="*/ 142505 w 466284"/>
              <a:gd name="connsiteY26" fmla="*/ 314354 h 546942"/>
              <a:gd name="connsiteX27" fmla="*/ 177323 w 466284"/>
              <a:gd name="connsiteY27" fmla="*/ 265463 h 546942"/>
              <a:gd name="connsiteX28" fmla="*/ 193840 w 466284"/>
              <a:gd name="connsiteY28" fmla="*/ 211014 h 546942"/>
              <a:gd name="connsiteX29" fmla="*/ 180918 w 466284"/>
              <a:gd name="connsiteY29" fmla="*/ 147025 h 546942"/>
              <a:gd name="connsiteX30" fmla="*/ 165896 w 466284"/>
              <a:gd name="connsiteY30" fmla="*/ 120652 h 546942"/>
              <a:gd name="connsiteX31" fmla="*/ 194975 w 466284"/>
              <a:gd name="connsiteY31" fmla="*/ 134743 h 546942"/>
              <a:gd name="connsiteX32" fmla="*/ 219232 w 466284"/>
              <a:gd name="connsiteY32" fmla="*/ 155067 h 546942"/>
              <a:gd name="connsiteX33" fmla="*/ 250904 w 466284"/>
              <a:gd name="connsiteY33" fmla="*/ 217504 h 546942"/>
              <a:gd name="connsiteX34" fmla="*/ 268651 w 466284"/>
              <a:gd name="connsiteY34" fmla="*/ 292690 h 546942"/>
              <a:gd name="connsiteX35" fmla="*/ 268156 w 466284"/>
              <a:gd name="connsiteY35" fmla="*/ 292846 h 546942"/>
              <a:gd name="connsiteX36" fmla="*/ 204434 w 466284"/>
              <a:gd name="connsiteY36" fmla="*/ 318912 h 546942"/>
              <a:gd name="connsiteX37" fmla="*/ 196717 w 466284"/>
              <a:gd name="connsiteY37" fmla="*/ 402198 h 546942"/>
              <a:gd name="connsiteX38" fmla="*/ 360791 w 466284"/>
              <a:gd name="connsiteY38" fmla="*/ 504074 h 546942"/>
              <a:gd name="connsiteX39" fmla="*/ 462666 w 466284"/>
              <a:gd name="connsiteY39" fmla="*/ 340000 h 546942"/>
              <a:gd name="connsiteX40" fmla="*/ 371137 w 466284"/>
              <a:gd name="connsiteY40" fmla="*/ 246076 h 546942"/>
              <a:gd name="connsiteX41" fmla="*/ 338838 w 466284"/>
              <a:gd name="connsiteY41" fmla="*/ 246785 h 546942"/>
              <a:gd name="connsiteX42" fmla="*/ 291794 w 466284"/>
              <a:gd name="connsiteY42" fmla="*/ 285405 h 546942"/>
              <a:gd name="connsiteX43" fmla="*/ 285557 w 466284"/>
              <a:gd name="connsiteY43" fmla="*/ 287368 h 546942"/>
              <a:gd name="connsiteX44" fmla="*/ 285591 w 466284"/>
              <a:gd name="connsiteY44" fmla="*/ 284721 h 546942"/>
              <a:gd name="connsiteX45" fmla="*/ 236576 w 466284"/>
              <a:gd name="connsiteY45" fmla="*/ 136371 h 546942"/>
              <a:gd name="connsiteX46" fmla="*/ 205146 w 466284"/>
              <a:gd name="connsiteY46" fmla="*/ 109625 h 546942"/>
              <a:gd name="connsiteX47" fmla="*/ 180504 w 466284"/>
              <a:gd name="connsiteY47" fmla="*/ 96904 h 546942"/>
              <a:gd name="connsiteX48" fmla="*/ 235958 w 466284"/>
              <a:gd name="connsiteY48" fmla="*/ 96904 h 546942"/>
              <a:gd name="connsiteX49" fmla="*/ 325529 w 466284"/>
              <a:gd name="connsiteY49" fmla="*/ 48452 h 546942"/>
              <a:gd name="connsiteX50" fmla="*/ 325529 w 466284"/>
              <a:gd name="connsiteY50" fmla="*/ 48452 h 546942"/>
              <a:gd name="connsiteX51" fmla="*/ 325529 w 466284"/>
              <a:gd name="connsiteY51" fmla="*/ 0 h 546942"/>
              <a:gd name="connsiteX52" fmla="*/ 235958 w 466284"/>
              <a:gd name="connsiteY52" fmla="*/ 0 h 546942"/>
              <a:gd name="connsiteX53" fmla="*/ 201093 w 466284"/>
              <a:gd name="connsiteY53" fmla="*/ 3808 h 546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466284" h="546942">
                <a:moveTo>
                  <a:pt x="201093" y="3808"/>
                </a:moveTo>
                <a:cubicBezTo>
                  <a:pt x="168945" y="11163"/>
                  <a:pt x="146387" y="28383"/>
                  <a:pt x="146387" y="48452"/>
                </a:cubicBezTo>
                <a:lnTo>
                  <a:pt x="146387" y="83883"/>
                </a:lnTo>
                <a:lnTo>
                  <a:pt x="122129" y="77231"/>
                </a:lnTo>
                <a:cubicBezTo>
                  <a:pt x="107692" y="75003"/>
                  <a:pt x="93501" y="74635"/>
                  <a:pt x="80376" y="76541"/>
                </a:cubicBezTo>
                <a:cubicBezTo>
                  <a:pt x="42517" y="86968"/>
                  <a:pt x="54997" y="111739"/>
                  <a:pt x="76138" y="109780"/>
                </a:cubicBezTo>
                <a:cubicBezTo>
                  <a:pt x="91566" y="107618"/>
                  <a:pt x="106657" y="107586"/>
                  <a:pt x="121007" y="109198"/>
                </a:cubicBezTo>
                <a:lnTo>
                  <a:pt x="121036" y="109204"/>
                </a:lnTo>
                <a:lnTo>
                  <a:pt x="121566" y="110022"/>
                </a:lnTo>
                <a:cubicBezTo>
                  <a:pt x="159560" y="138678"/>
                  <a:pt x="176242" y="182806"/>
                  <a:pt x="174380" y="211745"/>
                </a:cubicBezTo>
                <a:cubicBezTo>
                  <a:pt x="172751" y="237066"/>
                  <a:pt x="147901" y="287758"/>
                  <a:pt x="125807" y="314272"/>
                </a:cubicBezTo>
                <a:lnTo>
                  <a:pt x="124112" y="316188"/>
                </a:lnTo>
                <a:lnTo>
                  <a:pt x="110587" y="315363"/>
                </a:lnTo>
                <a:cubicBezTo>
                  <a:pt x="91937" y="311416"/>
                  <a:pt x="81103" y="302086"/>
                  <a:pt x="55512" y="309132"/>
                </a:cubicBezTo>
                <a:cubicBezTo>
                  <a:pt x="50638" y="310475"/>
                  <a:pt x="45228" y="312411"/>
                  <a:pt x="39127" y="315092"/>
                </a:cubicBezTo>
                <a:cubicBezTo>
                  <a:pt x="17434" y="327417"/>
                  <a:pt x="4975" y="345563"/>
                  <a:pt x="804" y="389440"/>
                </a:cubicBezTo>
                <a:cubicBezTo>
                  <a:pt x="-6813" y="469586"/>
                  <a:pt x="40304" y="533757"/>
                  <a:pt x="114835" y="545311"/>
                </a:cubicBezTo>
                <a:cubicBezTo>
                  <a:pt x="161417" y="552532"/>
                  <a:pt x="206146" y="535297"/>
                  <a:pt x="235962" y="503159"/>
                </a:cubicBezTo>
                <a:lnTo>
                  <a:pt x="239077" y="499459"/>
                </a:lnTo>
                <a:lnTo>
                  <a:pt x="234303" y="496813"/>
                </a:lnTo>
                <a:cubicBezTo>
                  <a:pt x="203705" y="477836"/>
                  <a:pt x="179775" y="446403"/>
                  <a:pt x="167668" y="405651"/>
                </a:cubicBezTo>
                <a:cubicBezTo>
                  <a:pt x="154412" y="361029"/>
                  <a:pt x="159442" y="338334"/>
                  <a:pt x="175818" y="317690"/>
                </a:cubicBezTo>
                <a:cubicBezTo>
                  <a:pt x="183192" y="310135"/>
                  <a:pt x="189704" y="304835"/>
                  <a:pt x="195670" y="301085"/>
                </a:cubicBezTo>
                <a:lnTo>
                  <a:pt x="197687" y="299951"/>
                </a:lnTo>
                <a:lnTo>
                  <a:pt x="196841" y="299682"/>
                </a:lnTo>
                <a:cubicBezTo>
                  <a:pt x="175714" y="294240"/>
                  <a:pt x="168549" y="305105"/>
                  <a:pt x="152515" y="311954"/>
                </a:cubicBezTo>
                <a:lnTo>
                  <a:pt x="142505" y="314354"/>
                </a:lnTo>
                <a:lnTo>
                  <a:pt x="177323" y="265463"/>
                </a:lnTo>
                <a:cubicBezTo>
                  <a:pt x="186762" y="247037"/>
                  <a:pt x="192766" y="228224"/>
                  <a:pt x="193840" y="211014"/>
                </a:cubicBezTo>
                <a:cubicBezTo>
                  <a:pt x="195068" y="191346"/>
                  <a:pt x="190176" y="168241"/>
                  <a:pt x="180918" y="147025"/>
                </a:cubicBezTo>
                <a:lnTo>
                  <a:pt x="165896" y="120652"/>
                </a:lnTo>
                <a:lnTo>
                  <a:pt x="194975" y="134743"/>
                </a:lnTo>
                <a:cubicBezTo>
                  <a:pt x="204744" y="141001"/>
                  <a:pt x="212964" y="147937"/>
                  <a:pt x="219232" y="155067"/>
                </a:cubicBezTo>
                <a:cubicBezTo>
                  <a:pt x="230202" y="167545"/>
                  <a:pt x="241668" y="191271"/>
                  <a:pt x="250904" y="217504"/>
                </a:cubicBezTo>
                <a:lnTo>
                  <a:pt x="268651" y="292690"/>
                </a:lnTo>
                <a:lnTo>
                  <a:pt x="268156" y="292846"/>
                </a:lnTo>
                <a:cubicBezTo>
                  <a:pt x="247239" y="295850"/>
                  <a:pt x="232362" y="290296"/>
                  <a:pt x="204434" y="318912"/>
                </a:cubicBezTo>
                <a:cubicBezTo>
                  <a:pt x="188928" y="338458"/>
                  <a:pt x="184165" y="359948"/>
                  <a:pt x="196717" y="402198"/>
                </a:cubicBezTo>
                <a:cubicBezTo>
                  <a:pt x="219644" y="479372"/>
                  <a:pt x="287351" y="521249"/>
                  <a:pt x="360791" y="504074"/>
                </a:cubicBezTo>
                <a:cubicBezTo>
                  <a:pt x="434230" y="486898"/>
                  <a:pt x="479841" y="413440"/>
                  <a:pt x="462666" y="340000"/>
                </a:cubicBezTo>
                <a:cubicBezTo>
                  <a:pt x="451931" y="294100"/>
                  <a:pt x="421745" y="257512"/>
                  <a:pt x="371137" y="246076"/>
                </a:cubicBezTo>
                <a:cubicBezTo>
                  <a:pt x="356336" y="244350"/>
                  <a:pt x="346232" y="244823"/>
                  <a:pt x="338838" y="246785"/>
                </a:cubicBezTo>
                <a:cubicBezTo>
                  <a:pt x="316655" y="252669"/>
                  <a:pt x="318859" y="271946"/>
                  <a:pt x="291794" y="285405"/>
                </a:cubicBezTo>
                <a:lnTo>
                  <a:pt x="285557" y="287368"/>
                </a:lnTo>
                <a:lnTo>
                  <a:pt x="285591" y="284721"/>
                </a:lnTo>
                <a:cubicBezTo>
                  <a:pt x="284020" y="228294"/>
                  <a:pt x="266457" y="170232"/>
                  <a:pt x="236576" y="136371"/>
                </a:cubicBezTo>
                <a:cubicBezTo>
                  <a:pt x="228038" y="126697"/>
                  <a:pt x="217288" y="117643"/>
                  <a:pt x="205146" y="109625"/>
                </a:cubicBezTo>
                <a:lnTo>
                  <a:pt x="180504" y="96904"/>
                </a:lnTo>
                <a:lnTo>
                  <a:pt x="235958" y="96904"/>
                </a:lnTo>
                <a:cubicBezTo>
                  <a:pt x="285427" y="96904"/>
                  <a:pt x="325529" y="75211"/>
                  <a:pt x="325529" y="48452"/>
                </a:cubicBezTo>
                <a:lnTo>
                  <a:pt x="325529" y="48452"/>
                </a:lnTo>
                <a:lnTo>
                  <a:pt x="325529" y="0"/>
                </a:lnTo>
                <a:lnTo>
                  <a:pt x="235958" y="0"/>
                </a:lnTo>
                <a:cubicBezTo>
                  <a:pt x="223591" y="0"/>
                  <a:pt x="211809" y="1356"/>
                  <a:pt x="201093" y="3808"/>
                </a:cubicBez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dirty="0"/>
          </a:p>
        </p:txBody>
      </p:sp>
      <p:sp>
        <p:nvSpPr>
          <p:cNvPr id="22" name="Freeform: Shape 21">
            <a:extLst>
              <a:ext uri="{FF2B5EF4-FFF2-40B4-BE49-F238E27FC236}">
                <a16:creationId xmlns:a16="http://schemas.microsoft.com/office/drawing/2014/main" id="{1AB8328B-1DB2-4CDC-B0D0-8418B6D6ECC4}"/>
              </a:ext>
            </a:extLst>
          </p:cNvPr>
          <p:cNvSpPr/>
          <p:nvPr/>
        </p:nvSpPr>
        <p:spPr>
          <a:xfrm rot="1023001">
            <a:off x="10458494" y="2729797"/>
            <a:ext cx="488954" cy="541864"/>
          </a:xfrm>
          <a:custGeom>
            <a:avLst/>
            <a:gdLst>
              <a:gd name="connsiteX0" fmla="*/ 278937 w 456349"/>
              <a:gd name="connsiteY0" fmla="*/ 280274 h 505731"/>
              <a:gd name="connsiteX1" fmla="*/ 285004 w 456349"/>
              <a:gd name="connsiteY1" fmla="*/ 301029 h 505731"/>
              <a:gd name="connsiteX2" fmla="*/ 304878 w 456349"/>
              <a:gd name="connsiteY2" fmla="*/ 276509 h 505731"/>
              <a:gd name="connsiteX3" fmla="*/ 312291 w 456349"/>
              <a:gd name="connsiteY3" fmla="*/ 271377 h 505731"/>
              <a:gd name="connsiteX4" fmla="*/ 303646 w 456349"/>
              <a:gd name="connsiteY4" fmla="*/ 276171 h 505731"/>
              <a:gd name="connsiteX5" fmla="*/ 201374 w 456349"/>
              <a:gd name="connsiteY5" fmla="*/ 296756 h 505731"/>
              <a:gd name="connsiteX6" fmla="*/ 215289 w 456349"/>
              <a:gd name="connsiteY6" fmla="*/ 309603 h 505731"/>
              <a:gd name="connsiteX7" fmla="*/ 214502 w 456349"/>
              <a:gd name="connsiteY7" fmla="*/ 294576 h 505731"/>
              <a:gd name="connsiteX8" fmla="*/ 187101 w 456349"/>
              <a:gd name="connsiteY8" fmla="*/ 7109 h 505731"/>
              <a:gd name="connsiteX9" fmla="*/ 219668 w 456349"/>
              <a:gd name="connsiteY9" fmla="*/ 0 h 505731"/>
              <a:gd name="connsiteX10" fmla="*/ 278830 w 456349"/>
              <a:gd name="connsiteY10" fmla="*/ 26496 h 505731"/>
              <a:gd name="connsiteX11" fmla="*/ 283884 w 456349"/>
              <a:gd name="connsiteY11" fmla="*/ 34601 h 505731"/>
              <a:gd name="connsiteX12" fmla="*/ 293679 w 456349"/>
              <a:gd name="connsiteY12" fmla="*/ 30786 h 505731"/>
              <a:gd name="connsiteX13" fmla="*/ 346871 w 456349"/>
              <a:gd name="connsiteY13" fmla="*/ 63943 h 505731"/>
              <a:gd name="connsiteX14" fmla="*/ 348906 w 456349"/>
              <a:gd name="connsiteY14" fmla="*/ 73424 h 505731"/>
              <a:gd name="connsiteX15" fmla="*/ 377276 w 456349"/>
              <a:gd name="connsiteY15" fmla="*/ 78810 h 505731"/>
              <a:gd name="connsiteX16" fmla="*/ 432445 w 456349"/>
              <a:gd name="connsiteY16" fmla="*/ 157079 h 505731"/>
              <a:gd name="connsiteX17" fmla="*/ 425649 w 456349"/>
              <a:gd name="connsiteY17" fmla="*/ 188731 h 505731"/>
              <a:gd name="connsiteX18" fmla="*/ 433568 w 456349"/>
              <a:gd name="connsiteY18" fmla="*/ 193122 h 505731"/>
              <a:gd name="connsiteX19" fmla="*/ 456349 w 456349"/>
              <a:gd name="connsiteY19" fmla="*/ 238354 h 505731"/>
              <a:gd name="connsiteX20" fmla="*/ 378569 w 456349"/>
              <a:gd name="connsiteY20" fmla="*/ 302322 h 505731"/>
              <a:gd name="connsiteX21" fmla="*/ 348294 w 456349"/>
              <a:gd name="connsiteY21" fmla="*/ 297296 h 505731"/>
              <a:gd name="connsiteX22" fmla="*/ 340640 w 456349"/>
              <a:gd name="connsiteY22" fmla="*/ 293052 h 505731"/>
              <a:gd name="connsiteX23" fmla="*/ 319959 w 456349"/>
              <a:gd name="connsiteY23" fmla="*/ 313759 h 505731"/>
              <a:gd name="connsiteX24" fmla="*/ 297867 w 456349"/>
              <a:gd name="connsiteY24" fmla="*/ 348226 h 505731"/>
              <a:gd name="connsiteX25" fmla="*/ 313618 w 456349"/>
              <a:gd name="connsiteY25" fmla="*/ 347042 h 505731"/>
              <a:gd name="connsiteX26" fmla="*/ 299757 w 456349"/>
              <a:gd name="connsiteY26" fmla="*/ 360198 h 505731"/>
              <a:gd name="connsiteX27" fmla="*/ 314285 w 456349"/>
              <a:gd name="connsiteY27" fmla="*/ 425542 h 505731"/>
              <a:gd name="connsiteX28" fmla="*/ 325530 w 456349"/>
              <a:gd name="connsiteY28" fmla="*/ 422942 h 505731"/>
              <a:gd name="connsiteX29" fmla="*/ 323069 w 456349"/>
              <a:gd name="connsiteY29" fmla="*/ 480181 h 505731"/>
              <a:gd name="connsiteX30" fmla="*/ 232015 w 456349"/>
              <a:gd name="connsiteY30" fmla="*/ 505731 h 505731"/>
              <a:gd name="connsiteX31" fmla="*/ 203832 w 456349"/>
              <a:gd name="connsiteY31" fmla="*/ 451445 h 505731"/>
              <a:gd name="connsiteX32" fmla="*/ 216099 w 456349"/>
              <a:gd name="connsiteY32" fmla="*/ 453280 h 505731"/>
              <a:gd name="connsiteX33" fmla="*/ 185721 w 456349"/>
              <a:gd name="connsiteY33" fmla="*/ 373318 h 505731"/>
              <a:gd name="connsiteX34" fmla="*/ 201542 w 456349"/>
              <a:gd name="connsiteY34" fmla="*/ 374290 h 505731"/>
              <a:gd name="connsiteX35" fmla="*/ 163760 w 456349"/>
              <a:gd name="connsiteY35" fmla="*/ 328017 h 505731"/>
              <a:gd name="connsiteX36" fmla="*/ 155086 w 456349"/>
              <a:gd name="connsiteY36" fmla="*/ 322526 h 505731"/>
              <a:gd name="connsiteX37" fmla="*/ 146531 w 456349"/>
              <a:gd name="connsiteY37" fmla="*/ 334458 h 505731"/>
              <a:gd name="connsiteX38" fmla="*/ 97426 w 456349"/>
              <a:gd name="connsiteY38" fmla="*/ 353586 h 505731"/>
              <a:gd name="connsiteX39" fmla="*/ 27981 w 456349"/>
              <a:gd name="connsiteY39" fmla="*/ 288280 h 505731"/>
              <a:gd name="connsiteX40" fmla="*/ 33438 w 456349"/>
              <a:gd name="connsiteY40" fmla="*/ 262860 h 505731"/>
              <a:gd name="connsiteX41" fmla="*/ 38757 w 456349"/>
              <a:gd name="connsiteY41" fmla="*/ 255441 h 505731"/>
              <a:gd name="connsiteX42" fmla="*/ 24506 w 456349"/>
              <a:gd name="connsiteY42" fmla="*/ 246405 h 505731"/>
              <a:gd name="connsiteX43" fmla="*/ 0 w 456349"/>
              <a:gd name="connsiteY43" fmla="*/ 190769 h 505731"/>
              <a:gd name="connsiteX44" fmla="*/ 51100 w 456349"/>
              <a:gd name="connsiteY44" fmla="*/ 118272 h 505731"/>
              <a:gd name="connsiteX45" fmla="*/ 70809 w 456349"/>
              <a:gd name="connsiteY45" fmla="*/ 114530 h 505731"/>
              <a:gd name="connsiteX46" fmla="*/ 80910 w 456349"/>
              <a:gd name="connsiteY46" fmla="*/ 83434 h 505731"/>
              <a:gd name="connsiteX47" fmla="*/ 117721 w 456349"/>
              <a:gd name="connsiteY47" fmla="*/ 54928 h 505731"/>
              <a:gd name="connsiteX48" fmla="*/ 147645 w 456349"/>
              <a:gd name="connsiteY48" fmla="*/ 49246 h 505731"/>
              <a:gd name="connsiteX49" fmla="*/ 150290 w 456349"/>
              <a:gd name="connsiteY49" fmla="*/ 39884 h 505731"/>
              <a:gd name="connsiteX50" fmla="*/ 187101 w 456349"/>
              <a:gd name="connsiteY50" fmla="*/ 7109 h 505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456349" h="505731">
                <a:moveTo>
                  <a:pt x="278937" y="280274"/>
                </a:moveTo>
                <a:lnTo>
                  <a:pt x="285004" y="301029"/>
                </a:lnTo>
                <a:cubicBezTo>
                  <a:pt x="292068" y="291385"/>
                  <a:pt x="297879" y="283461"/>
                  <a:pt x="304878" y="276509"/>
                </a:cubicBezTo>
                <a:lnTo>
                  <a:pt x="312291" y="271377"/>
                </a:lnTo>
                <a:lnTo>
                  <a:pt x="303646" y="276171"/>
                </a:lnTo>
                <a:close/>
                <a:moveTo>
                  <a:pt x="201374" y="296756"/>
                </a:moveTo>
                <a:lnTo>
                  <a:pt x="215289" y="309603"/>
                </a:lnTo>
                <a:lnTo>
                  <a:pt x="214502" y="294576"/>
                </a:lnTo>
                <a:close/>
                <a:moveTo>
                  <a:pt x="187101" y="7109"/>
                </a:moveTo>
                <a:cubicBezTo>
                  <a:pt x="197111" y="2532"/>
                  <a:pt x="208116" y="0"/>
                  <a:pt x="219668" y="0"/>
                </a:cubicBezTo>
                <a:cubicBezTo>
                  <a:pt x="242772" y="0"/>
                  <a:pt x="263689" y="10125"/>
                  <a:pt x="278830" y="26496"/>
                </a:cubicBezTo>
                <a:lnTo>
                  <a:pt x="283884" y="34601"/>
                </a:lnTo>
                <a:lnTo>
                  <a:pt x="293679" y="30786"/>
                </a:lnTo>
                <a:cubicBezTo>
                  <a:pt x="317591" y="30786"/>
                  <a:pt x="338107" y="44458"/>
                  <a:pt x="346871" y="63943"/>
                </a:cubicBezTo>
                <a:lnTo>
                  <a:pt x="348906" y="73424"/>
                </a:lnTo>
                <a:lnTo>
                  <a:pt x="377276" y="78810"/>
                </a:lnTo>
                <a:cubicBezTo>
                  <a:pt x="409697" y="91705"/>
                  <a:pt x="432445" y="121894"/>
                  <a:pt x="432445" y="157079"/>
                </a:cubicBezTo>
                <a:lnTo>
                  <a:pt x="425649" y="188731"/>
                </a:lnTo>
                <a:lnTo>
                  <a:pt x="433568" y="193122"/>
                </a:lnTo>
                <a:cubicBezTo>
                  <a:pt x="447644" y="204698"/>
                  <a:pt x="456349" y="220690"/>
                  <a:pt x="456349" y="238354"/>
                </a:cubicBezTo>
                <a:cubicBezTo>
                  <a:pt x="456349" y="273683"/>
                  <a:pt x="421526" y="302322"/>
                  <a:pt x="378569" y="302322"/>
                </a:cubicBezTo>
                <a:cubicBezTo>
                  <a:pt x="367830" y="302322"/>
                  <a:pt x="357599" y="300533"/>
                  <a:pt x="348294" y="297296"/>
                </a:cubicBezTo>
                <a:lnTo>
                  <a:pt x="340640" y="293052"/>
                </a:lnTo>
                <a:lnTo>
                  <a:pt x="319959" y="313759"/>
                </a:lnTo>
                <a:cubicBezTo>
                  <a:pt x="308966" y="327450"/>
                  <a:pt x="302955" y="340206"/>
                  <a:pt x="297867" y="348226"/>
                </a:cubicBezTo>
                <a:cubicBezTo>
                  <a:pt x="300640" y="348789"/>
                  <a:pt x="303124" y="346472"/>
                  <a:pt x="313618" y="347042"/>
                </a:cubicBezTo>
                <a:cubicBezTo>
                  <a:pt x="302568" y="354982"/>
                  <a:pt x="305627" y="358596"/>
                  <a:pt x="299757" y="360198"/>
                </a:cubicBezTo>
                <a:lnTo>
                  <a:pt x="314285" y="425542"/>
                </a:lnTo>
                <a:cubicBezTo>
                  <a:pt x="318033" y="424676"/>
                  <a:pt x="319445" y="423932"/>
                  <a:pt x="325530" y="422942"/>
                </a:cubicBezTo>
                <a:cubicBezTo>
                  <a:pt x="317779" y="446522"/>
                  <a:pt x="321422" y="466607"/>
                  <a:pt x="323069" y="480181"/>
                </a:cubicBezTo>
                <a:lnTo>
                  <a:pt x="232015" y="505731"/>
                </a:lnTo>
                <a:cubicBezTo>
                  <a:pt x="223853" y="478748"/>
                  <a:pt x="220097" y="470005"/>
                  <a:pt x="203832" y="451445"/>
                </a:cubicBezTo>
                <a:cubicBezTo>
                  <a:pt x="212273" y="452700"/>
                  <a:pt x="212331" y="451778"/>
                  <a:pt x="216099" y="453280"/>
                </a:cubicBezTo>
                <a:cubicBezTo>
                  <a:pt x="210743" y="427340"/>
                  <a:pt x="204570" y="383246"/>
                  <a:pt x="185721" y="373318"/>
                </a:cubicBezTo>
                <a:lnTo>
                  <a:pt x="201542" y="374290"/>
                </a:lnTo>
                <a:cubicBezTo>
                  <a:pt x="199660" y="362760"/>
                  <a:pt x="189402" y="346786"/>
                  <a:pt x="163760" y="328017"/>
                </a:cubicBezTo>
                <a:lnTo>
                  <a:pt x="155086" y="322526"/>
                </a:lnTo>
                <a:lnTo>
                  <a:pt x="146531" y="334458"/>
                </a:lnTo>
                <a:cubicBezTo>
                  <a:pt x="133964" y="346276"/>
                  <a:pt x="116603" y="353586"/>
                  <a:pt x="97426" y="353586"/>
                </a:cubicBezTo>
                <a:cubicBezTo>
                  <a:pt x="59073" y="353586"/>
                  <a:pt x="27981" y="324348"/>
                  <a:pt x="27981" y="288280"/>
                </a:cubicBezTo>
                <a:cubicBezTo>
                  <a:pt x="27981" y="279263"/>
                  <a:pt x="29924" y="270673"/>
                  <a:pt x="33438" y="262860"/>
                </a:cubicBezTo>
                <a:lnTo>
                  <a:pt x="38757" y="255441"/>
                </a:lnTo>
                <a:lnTo>
                  <a:pt x="24506" y="246405"/>
                </a:lnTo>
                <a:cubicBezTo>
                  <a:pt x="9365" y="232166"/>
                  <a:pt x="0" y="212496"/>
                  <a:pt x="0" y="190769"/>
                </a:cubicBezTo>
                <a:cubicBezTo>
                  <a:pt x="0" y="158179"/>
                  <a:pt x="21071" y="130217"/>
                  <a:pt x="51100" y="118272"/>
                </a:cubicBezTo>
                <a:lnTo>
                  <a:pt x="70809" y="114530"/>
                </a:lnTo>
                <a:lnTo>
                  <a:pt x="80910" y="83434"/>
                </a:lnTo>
                <a:cubicBezTo>
                  <a:pt x="89931" y="70876"/>
                  <a:pt x="102706" y="60900"/>
                  <a:pt x="117721" y="54928"/>
                </a:cubicBezTo>
                <a:lnTo>
                  <a:pt x="147645" y="49246"/>
                </a:lnTo>
                <a:lnTo>
                  <a:pt x="150290" y="39884"/>
                </a:lnTo>
                <a:cubicBezTo>
                  <a:pt x="159312" y="25446"/>
                  <a:pt x="172087" y="13976"/>
                  <a:pt x="187101" y="7109"/>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ko-KR" altLang="en-US"/>
          </a:p>
        </p:txBody>
      </p:sp>
      <p:sp>
        <p:nvSpPr>
          <p:cNvPr id="23" name="Freeform: Shape 22">
            <a:extLst>
              <a:ext uri="{FF2B5EF4-FFF2-40B4-BE49-F238E27FC236}">
                <a16:creationId xmlns:a16="http://schemas.microsoft.com/office/drawing/2014/main" id="{70A620F2-00E4-456D-8BFA-70ED8235E233}"/>
              </a:ext>
            </a:extLst>
          </p:cNvPr>
          <p:cNvSpPr/>
          <p:nvPr/>
        </p:nvSpPr>
        <p:spPr>
          <a:xfrm>
            <a:off x="11054194" y="1890671"/>
            <a:ext cx="563882" cy="767638"/>
          </a:xfrm>
          <a:custGeom>
            <a:avLst/>
            <a:gdLst>
              <a:gd name="connsiteX0" fmla="*/ 1036320 w 1133475"/>
              <a:gd name="connsiteY0" fmla="*/ 603444 h 1543050"/>
              <a:gd name="connsiteX1" fmla="*/ 955357 w 1133475"/>
              <a:gd name="connsiteY1" fmla="*/ 617731 h 1543050"/>
              <a:gd name="connsiteX2" fmla="*/ 947738 w 1133475"/>
              <a:gd name="connsiteY2" fmla="*/ 604396 h 1543050"/>
              <a:gd name="connsiteX3" fmla="*/ 1134428 w 1133475"/>
              <a:gd name="connsiteY3" fmla="*/ 454854 h 1543050"/>
              <a:gd name="connsiteX4" fmla="*/ 938213 w 1133475"/>
              <a:gd name="connsiteY4" fmla="*/ 527244 h 1543050"/>
              <a:gd name="connsiteX5" fmla="*/ 968692 w 1133475"/>
              <a:gd name="connsiteY5" fmla="*/ 454854 h 1543050"/>
              <a:gd name="connsiteX6" fmla="*/ 771525 w 1133475"/>
              <a:gd name="connsiteY6" fmla="*/ 632971 h 1543050"/>
              <a:gd name="connsiteX7" fmla="*/ 837247 w 1133475"/>
              <a:gd name="connsiteY7" fmla="*/ 543436 h 1543050"/>
              <a:gd name="connsiteX8" fmla="*/ 893445 w 1133475"/>
              <a:gd name="connsiteY8" fmla="*/ 468189 h 1543050"/>
              <a:gd name="connsiteX9" fmla="*/ 880110 w 1133475"/>
              <a:gd name="connsiteY9" fmla="*/ 447234 h 1543050"/>
              <a:gd name="connsiteX10" fmla="*/ 711517 w 1133475"/>
              <a:gd name="connsiteY10" fmla="*/ 613921 h 1543050"/>
              <a:gd name="connsiteX11" fmla="*/ 659130 w 1133475"/>
              <a:gd name="connsiteY11" fmla="*/ 734889 h 1543050"/>
              <a:gd name="connsiteX12" fmla="*/ 646747 w 1133475"/>
              <a:gd name="connsiteY12" fmla="*/ 612016 h 1543050"/>
              <a:gd name="connsiteX13" fmla="*/ 662940 w 1133475"/>
              <a:gd name="connsiteY13" fmla="*/ 569154 h 1543050"/>
              <a:gd name="connsiteX14" fmla="*/ 824865 w 1133475"/>
              <a:gd name="connsiteY14" fmla="*/ 431994 h 1543050"/>
              <a:gd name="connsiteX15" fmla="*/ 843915 w 1133475"/>
              <a:gd name="connsiteY15" fmla="*/ 411039 h 1543050"/>
              <a:gd name="connsiteX16" fmla="*/ 867728 w 1133475"/>
              <a:gd name="connsiteY16" fmla="*/ 341506 h 1543050"/>
              <a:gd name="connsiteX17" fmla="*/ 866775 w 1133475"/>
              <a:gd name="connsiteY17" fmla="*/ 293881 h 1543050"/>
              <a:gd name="connsiteX18" fmla="*/ 866775 w 1133475"/>
              <a:gd name="connsiteY18" fmla="*/ 282451 h 1543050"/>
              <a:gd name="connsiteX19" fmla="*/ 854392 w 1133475"/>
              <a:gd name="connsiteY19" fmla="*/ 202441 h 1543050"/>
              <a:gd name="connsiteX20" fmla="*/ 840105 w 1133475"/>
              <a:gd name="connsiteY20" fmla="*/ 185296 h 1543050"/>
              <a:gd name="connsiteX21" fmla="*/ 822007 w 1133475"/>
              <a:gd name="connsiteY21" fmla="*/ 201489 h 1543050"/>
              <a:gd name="connsiteX22" fmla="*/ 708660 w 1133475"/>
              <a:gd name="connsiteY22" fmla="*/ 402466 h 1543050"/>
              <a:gd name="connsiteX23" fmla="*/ 684847 w 1133475"/>
              <a:gd name="connsiteY23" fmla="*/ 421516 h 1543050"/>
              <a:gd name="connsiteX24" fmla="*/ 677228 w 1133475"/>
              <a:gd name="connsiteY24" fmla="*/ 392941 h 1543050"/>
              <a:gd name="connsiteX25" fmla="*/ 723900 w 1133475"/>
              <a:gd name="connsiteY25" fmla="*/ 263401 h 1543050"/>
              <a:gd name="connsiteX26" fmla="*/ 748665 w 1133475"/>
              <a:gd name="connsiteY26" fmla="*/ 129099 h 1543050"/>
              <a:gd name="connsiteX27" fmla="*/ 681038 w 1133475"/>
              <a:gd name="connsiteY27" fmla="*/ 224349 h 1543050"/>
              <a:gd name="connsiteX28" fmla="*/ 681038 w 1133475"/>
              <a:gd name="connsiteY28" fmla="*/ 104334 h 1543050"/>
              <a:gd name="connsiteX29" fmla="*/ 670560 w 1133475"/>
              <a:gd name="connsiteY29" fmla="*/ 76711 h 1543050"/>
              <a:gd name="connsiteX30" fmla="*/ 641032 w 1133475"/>
              <a:gd name="connsiteY30" fmla="*/ 47184 h 1543050"/>
              <a:gd name="connsiteX31" fmla="*/ 590550 w 1133475"/>
              <a:gd name="connsiteY31" fmla="*/ 511 h 1543050"/>
              <a:gd name="connsiteX32" fmla="*/ 561975 w 1133475"/>
              <a:gd name="connsiteY32" fmla="*/ 64329 h 1543050"/>
              <a:gd name="connsiteX33" fmla="*/ 538163 w 1133475"/>
              <a:gd name="connsiteY33" fmla="*/ 99571 h 1543050"/>
              <a:gd name="connsiteX34" fmla="*/ 531495 w 1133475"/>
              <a:gd name="connsiteY34" fmla="*/ 113859 h 1543050"/>
              <a:gd name="connsiteX35" fmla="*/ 530542 w 1133475"/>
              <a:gd name="connsiteY35" fmla="*/ 184344 h 1543050"/>
              <a:gd name="connsiteX36" fmla="*/ 497205 w 1133475"/>
              <a:gd name="connsiteY36" fmla="*/ 170056 h 1543050"/>
              <a:gd name="connsiteX37" fmla="*/ 474345 w 1133475"/>
              <a:gd name="connsiteY37" fmla="*/ 172914 h 1543050"/>
              <a:gd name="connsiteX38" fmla="*/ 480060 w 1133475"/>
              <a:gd name="connsiteY38" fmla="*/ 327219 h 1543050"/>
              <a:gd name="connsiteX39" fmla="*/ 562928 w 1133475"/>
              <a:gd name="connsiteY39" fmla="*/ 475809 h 1543050"/>
              <a:gd name="connsiteX40" fmla="*/ 264795 w 1133475"/>
              <a:gd name="connsiteY40" fmla="*/ 334839 h 1543050"/>
              <a:gd name="connsiteX41" fmla="*/ 358140 w 1133475"/>
              <a:gd name="connsiteY41" fmla="*/ 482476 h 1543050"/>
              <a:gd name="connsiteX42" fmla="*/ 287655 w 1133475"/>
              <a:gd name="connsiteY42" fmla="*/ 471999 h 1543050"/>
              <a:gd name="connsiteX43" fmla="*/ 385763 w 1133475"/>
              <a:gd name="connsiteY43" fmla="*/ 552961 h 1543050"/>
              <a:gd name="connsiteX44" fmla="*/ 487680 w 1133475"/>
              <a:gd name="connsiteY44" fmla="*/ 574869 h 1543050"/>
              <a:gd name="connsiteX45" fmla="*/ 629603 w 1133475"/>
              <a:gd name="connsiteY45" fmla="*/ 742509 h 1543050"/>
              <a:gd name="connsiteX46" fmla="*/ 630555 w 1133475"/>
              <a:gd name="connsiteY46" fmla="*/ 747271 h 1543050"/>
              <a:gd name="connsiteX47" fmla="*/ 596265 w 1133475"/>
              <a:gd name="connsiteY47" fmla="*/ 770131 h 1543050"/>
              <a:gd name="connsiteX48" fmla="*/ 469582 w 1133475"/>
              <a:gd name="connsiteY48" fmla="*/ 664404 h 1543050"/>
              <a:gd name="connsiteX49" fmla="*/ 355282 w 1133475"/>
              <a:gd name="connsiteY49" fmla="*/ 596776 h 1543050"/>
              <a:gd name="connsiteX50" fmla="*/ 219075 w 1133475"/>
              <a:gd name="connsiteY50" fmla="*/ 606301 h 1543050"/>
              <a:gd name="connsiteX51" fmla="*/ 215265 w 1133475"/>
              <a:gd name="connsiteY51" fmla="*/ 618684 h 1543050"/>
              <a:gd name="connsiteX52" fmla="*/ 434340 w 1133475"/>
              <a:gd name="connsiteY52" fmla="*/ 733936 h 1543050"/>
              <a:gd name="connsiteX53" fmla="*/ 429578 w 1133475"/>
              <a:gd name="connsiteY53" fmla="*/ 745366 h 1543050"/>
              <a:gd name="connsiteX54" fmla="*/ 152400 w 1133475"/>
              <a:gd name="connsiteY54" fmla="*/ 657736 h 1543050"/>
              <a:gd name="connsiteX55" fmla="*/ 212407 w 1133475"/>
              <a:gd name="connsiteY55" fmla="*/ 710124 h 1543050"/>
              <a:gd name="connsiteX56" fmla="*/ 0 w 1133475"/>
              <a:gd name="connsiteY56" fmla="*/ 751081 h 1543050"/>
              <a:gd name="connsiteX57" fmla="*/ 280035 w 1133475"/>
              <a:gd name="connsiteY57" fmla="*/ 796801 h 1543050"/>
              <a:gd name="connsiteX58" fmla="*/ 186690 w 1133475"/>
              <a:gd name="connsiteY58" fmla="*/ 836806 h 1543050"/>
              <a:gd name="connsiteX59" fmla="*/ 289560 w 1133475"/>
              <a:gd name="connsiteY59" fmla="*/ 867286 h 1543050"/>
              <a:gd name="connsiteX60" fmla="*/ 381000 w 1133475"/>
              <a:gd name="connsiteY60" fmla="*/ 839664 h 1543050"/>
              <a:gd name="connsiteX61" fmla="*/ 481013 w 1133475"/>
              <a:gd name="connsiteY61" fmla="*/ 829186 h 1543050"/>
              <a:gd name="connsiteX62" fmla="*/ 461010 w 1133475"/>
              <a:gd name="connsiteY62" fmla="*/ 852046 h 1543050"/>
              <a:gd name="connsiteX63" fmla="*/ 327660 w 1133475"/>
              <a:gd name="connsiteY63" fmla="*/ 982539 h 1543050"/>
              <a:gd name="connsiteX64" fmla="*/ 322897 w 1133475"/>
              <a:gd name="connsiteY64" fmla="*/ 1012066 h 1543050"/>
              <a:gd name="connsiteX65" fmla="*/ 349567 w 1133475"/>
              <a:gd name="connsiteY65" fmla="*/ 1011114 h 1543050"/>
              <a:gd name="connsiteX66" fmla="*/ 430530 w 1133475"/>
              <a:gd name="connsiteY66" fmla="*/ 993016 h 1543050"/>
              <a:gd name="connsiteX67" fmla="*/ 485775 w 1133475"/>
              <a:gd name="connsiteY67" fmla="*/ 997779 h 1543050"/>
              <a:gd name="connsiteX68" fmla="*/ 490538 w 1133475"/>
              <a:gd name="connsiteY68" fmla="*/ 996826 h 1543050"/>
              <a:gd name="connsiteX69" fmla="*/ 573405 w 1133475"/>
              <a:gd name="connsiteY69" fmla="*/ 921579 h 1543050"/>
              <a:gd name="connsiteX70" fmla="*/ 591503 w 1133475"/>
              <a:gd name="connsiteY70" fmla="*/ 857761 h 1543050"/>
              <a:gd name="connsiteX71" fmla="*/ 623888 w 1133475"/>
              <a:gd name="connsiteY71" fmla="*/ 827281 h 1543050"/>
              <a:gd name="connsiteX72" fmla="*/ 640080 w 1133475"/>
              <a:gd name="connsiteY72" fmla="*/ 862524 h 1543050"/>
              <a:gd name="connsiteX73" fmla="*/ 664845 w 1133475"/>
              <a:gd name="connsiteY73" fmla="*/ 1060644 h 1543050"/>
              <a:gd name="connsiteX74" fmla="*/ 748665 w 1133475"/>
              <a:gd name="connsiteY74" fmla="*/ 1509271 h 1543050"/>
              <a:gd name="connsiteX75" fmla="*/ 774382 w 1133475"/>
              <a:gd name="connsiteY75" fmla="*/ 1543561 h 1543050"/>
              <a:gd name="connsiteX76" fmla="*/ 833438 w 1133475"/>
              <a:gd name="connsiteY76" fmla="*/ 1460694 h 1543050"/>
              <a:gd name="connsiteX77" fmla="*/ 671513 w 1133475"/>
              <a:gd name="connsiteY77" fmla="*/ 851094 h 1543050"/>
              <a:gd name="connsiteX78" fmla="*/ 677228 w 1133475"/>
              <a:gd name="connsiteY78" fmla="*/ 812041 h 1543050"/>
              <a:gd name="connsiteX79" fmla="*/ 721995 w 1133475"/>
              <a:gd name="connsiteY79" fmla="*/ 817756 h 1543050"/>
              <a:gd name="connsiteX80" fmla="*/ 795338 w 1133475"/>
              <a:gd name="connsiteY80" fmla="*/ 885384 h 1543050"/>
              <a:gd name="connsiteX81" fmla="*/ 877253 w 1133475"/>
              <a:gd name="connsiteY81" fmla="*/ 885384 h 1543050"/>
              <a:gd name="connsiteX82" fmla="*/ 880110 w 1133475"/>
              <a:gd name="connsiteY82" fmla="*/ 845379 h 1543050"/>
              <a:gd name="connsiteX83" fmla="*/ 999172 w 1133475"/>
              <a:gd name="connsiteY83" fmla="*/ 819661 h 1543050"/>
              <a:gd name="connsiteX84" fmla="*/ 999172 w 1133475"/>
              <a:gd name="connsiteY84" fmla="*/ 786324 h 1543050"/>
              <a:gd name="connsiteX85" fmla="*/ 851535 w 1133475"/>
              <a:gd name="connsiteY85" fmla="*/ 751081 h 1543050"/>
              <a:gd name="connsiteX86" fmla="*/ 792480 w 1133475"/>
              <a:gd name="connsiteY86" fmla="*/ 748224 h 1543050"/>
              <a:gd name="connsiteX87" fmla="*/ 790575 w 1133475"/>
              <a:gd name="connsiteY87" fmla="*/ 736794 h 1543050"/>
              <a:gd name="connsiteX88" fmla="*/ 844867 w 1133475"/>
              <a:gd name="connsiteY88" fmla="*/ 714886 h 1543050"/>
              <a:gd name="connsiteX89" fmla="*/ 1046797 w 1133475"/>
              <a:gd name="connsiteY89" fmla="*/ 629161 h 1543050"/>
              <a:gd name="connsiteX90" fmla="*/ 1056323 w 1133475"/>
              <a:gd name="connsiteY90" fmla="*/ 610111 h 1543050"/>
              <a:gd name="connsiteX91" fmla="*/ 1036320 w 1133475"/>
              <a:gd name="connsiteY91" fmla="*/ 603444 h 1543050"/>
              <a:gd name="connsiteX92" fmla="*/ 576263 w 1133475"/>
              <a:gd name="connsiteY92" fmla="*/ 259591 h 1543050"/>
              <a:gd name="connsiteX93" fmla="*/ 561022 w 1133475"/>
              <a:gd name="connsiteY93" fmla="*/ 252924 h 1543050"/>
              <a:gd name="connsiteX94" fmla="*/ 533400 w 1133475"/>
              <a:gd name="connsiteY94" fmla="*/ 184344 h 1543050"/>
              <a:gd name="connsiteX95" fmla="*/ 532447 w 1133475"/>
              <a:gd name="connsiteY95" fmla="*/ 183391 h 1543050"/>
              <a:gd name="connsiteX96" fmla="*/ 532447 w 1133475"/>
              <a:gd name="connsiteY96" fmla="*/ 183391 h 1543050"/>
              <a:gd name="connsiteX97" fmla="*/ 532447 w 1133475"/>
              <a:gd name="connsiteY97" fmla="*/ 184344 h 1543050"/>
              <a:gd name="connsiteX98" fmla="*/ 580072 w 1133475"/>
              <a:gd name="connsiteY98" fmla="*/ 240541 h 1543050"/>
              <a:gd name="connsiteX99" fmla="*/ 576263 w 1133475"/>
              <a:gd name="connsiteY99" fmla="*/ 259591 h 1543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Lst>
            <a:rect l="l" t="t" r="r" b="b"/>
            <a:pathLst>
              <a:path w="1133475" h="1543050">
                <a:moveTo>
                  <a:pt x="1036320" y="603444"/>
                </a:moveTo>
                <a:cubicBezTo>
                  <a:pt x="1009650" y="608206"/>
                  <a:pt x="982980" y="612969"/>
                  <a:pt x="955357" y="617731"/>
                </a:cubicBezTo>
                <a:cubicBezTo>
                  <a:pt x="952500" y="612969"/>
                  <a:pt x="950595" y="609159"/>
                  <a:pt x="947738" y="604396"/>
                </a:cubicBezTo>
                <a:cubicBezTo>
                  <a:pt x="1042988" y="594871"/>
                  <a:pt x="1081088" y="521529"/>
                  <a:pt x="1134428" y="454854"/>
                </a:cubicBezTo>
                <a:cubicBezTo>
                  <a:pt x="1054417" y="448186"/>
                  <a:pt x="995363" y="477714"/>
                  <a:pt x="938213" y="527244"/>
                </a:cubicBezTo>
                <a:cubicBezTo>
                  <a:pt x="944880" y="497716"/>
                  <a:pt x="972503" y="485334"/>
                  <a:pt x="968692" y="454854"/>
                </a:cubicBezTo>
                <a:cubicBezTo>
                  <a:pt x="880110" y="490096"/>
                  <a:pt x="875347" y="613921"/>
                  <a:pt x="771525" y="632971"/>
                </a:cubicBezTo>
                <a:cubicBezTo>
                  <a:pt x="781050" y="589156"/>
                  <a:pt x="809625" y="566296"/>
                  <a:pt x="837247" y="543436"/>
                </a:cubicBezTo>
                <a:cubicBezTo>
                  <a:pt x="861060" y="522481"/>
                  <a:pt x="883920" y="500574"/>
                  <a:pt x="893445" y="468189"/>
                </a:cubicBezTo>
                <a:cubicBezTo>
                  <a:pt x="896303" y="457711"/>
                  <a:pt x="900113" y="446281"/>
                  <a:pt x="880110" y="447234"/>
                </a:cubicBezTo>
                <a:cubicBezTo>
                  <a:pt x="800100" y="452949"/>
                  <a:pt x="718185" y="532959"/>
                  <a:pt x="711517" y="613921"/>
                </a:cubicBezTo>
                <a:cubicBezTo>
                  <a:pt x="707707" y="657736"/>
                  <a:pt x="701040" y="700599"/>
                  <a:pt x="659130" y="734889"/>
                </a:cubicBezTo>
                <a:cubicBezTo>
                  <a:pt x="654367" y="690121"/>
                  <a:pt x="650557" y="651069"/>
                  <a:pt x="646747" y="612016"/>
                </a:cubicBezTo>
                <a:cubicBezTo>
                  <a:pt x="644842" y="594871"/>
                  <a:pt x="652463" y="581536"/>
                  <a:pt x="662940" y="569154"/>
                </a:cubicBezTo>
                <a:cubicBezTo>
                  <a:pt x="709613" y="514861"/>
                  <a:pt x="757238" y="462474"/>
                  <a:pt x="824865" y="431994"/>
                </a:cubicBezTo>
                <a:cubicBezTo>
                  <a:pt x="834390" y="428184"/>
                  <a:pt x="851535" y="425326"/>
                  <a:pt x="843915" y="411039"/>
                </a:cubicBezTo>
                <a:cubicBezTo>
                  <a:pt x="825817" y="376749"/>
                  <a:pt x="853440" y="361509"/>
                  <a:pt x="867728" y="341506"/>
                </a:cubicBezTo>
                <a:cubicBezTo>
                  <a:pt x="886778" y="315789"/>
                  <a:pt x="887730" y="315789"/>
                  <a:pt x="866775" y="293881"/>
                </a:cubicBezTo>
                <a:cubicBezTo>
                  <a:pt x="864870" y="291976"/>
                  <a:pt x="864870" y="284356"/>
                  <a:pt x="866775" y="282451"/>
                </a:cubicBezTo>
                <a:cubicBezTo>
                  <a:pt x="888682" y="251971"/>
                  <a:pt x="856297" y="229111"/>
                  <a:pt x="854392" y="202441"/>
                </a:cubicBezTo>
                <a:cubicBezTo>
                  <a:pt x="853440" y="195774"/>
                  <a:pt x="846772" y="187201"/>
                  <a:pt x="840105" y="185296"/>
                </a:cubicBezTo>
                <a:cubicBezTo>
                  <a:pt x="827722" y="181486"/>
                  <a:pt x="825817" y="193869"/>
                  <a:pt x="822007" y="201489"/>
                </a:cubicBezTo>
                <a:cubicBezTo>
                  <a:pt x="784860" y="269116"/>
                  <a:pt x="719138" y="319599"/>
                  <a:pt x="708660" y="402466"/>
                </a:cubicBezTo>
                <a:cubicBezTo>
                  <a:pt x="707707" y="411991"/>
                  <a:pt x="697230" y="424374"/>
                  <a:pt x="684847" y="421516"/>
                </a:cubicBezTo>
                <a:cubicBezTo>
                  <a:pt x="669607" y="417706"/>
                  <a:pt x="676275" y="403419"/>
                  <a:pt x="677228" y="392941"/>
                </a:cubicBezTo>
                <a:cubicBezTo>
                  <a:pt x="684847" y="347221"/>
                  <a:pt x="704850" y="305311"/>
                  <a:pt x="723900" y="263401"/>
                </a:cubicBezTo>
                <a:cubicBezTo>
                  <a:pt x="741997" y="223396"/>
                  <a:pt x="756285" y="183391"/>
                  <a:pt x="748665" y="129099"/>
                </a:cubicBezTo>
                <a:cubicBezTo>
                  <a:pt x="725805" y="161484"/>
                  <a:pt x="707707" y="187201"/>
                  <a:pt x="681038" y="224349"/>
                </a:cubicBezTo>
                <a:cubicBezTo>
                  <a:pt x="681038" y="173866"/>
                  <a:pt x="681038" y="138624"/>
                  <a:pt x="681038" y="104334"/>
                </a:cubicBezTo>
                <a:cubicBezTo>
                  <a:pt x="681038" y="93856"/>
                  <a:pt x="682942" y="74806"/>
                  <a:pt x="670560" y="76711"/>
                </a:cubicBezTo>
                <a:cubicBezTo>
                  <a:pt x="641032" y="81474"/>
                  <a:pt x="647700" y="60519"/>
                  <a:pt x="641032" y="47184"/>
                </a:cubicBezTo>
                <a:cubicBezTo>
                  <a:pt x="630555" y="25276"/>
                  <a:pt x="610553" y="-4251"/>
                  <a:pt x="590550" y="511"/>
                </a:cubicBezTo>
                <a:cubicBezTo>
                  <a:pt x="570547" y="5274"/>
                  <a:pt x="559117" y="35754"/>
                  <a:pt x="561975" y="64329"/>
                </a:cubicBezTo>
                <a:cubicBezTo>
                  <a:pt x="563880" y="79569"/>
                  <a:pt x="591503" y="118621"/>
                  <a:pt x="538163" y="99571"/>
                </a:cubicBezTo>
                <a:cubicBezTo>
                  <a:pt x="531495" y="97666"/>
                  <a:pt x="527685" y="109096"/>
                  <a:pt x="531495" y="113859"/>
                </a:cubicBezTo>
                <a:cubicBezTo>
                  <a:pt x="550545" y="137671"/>
                  <a:pt x="526732" y="160531"/>
                  <a:pt x="530542" y="184344"/>
                </a:cubicBezTo>
                <a:cubicBezTo>
                  <a:pt x="517207" y="185296"/>
                  <a:pt x="506730" y="178629"/>
                  <a:pt x="497205" y="170056"/>
                </a:cubicBezTo>
                <a:cubicBezTo>
                  <a:pt x="489585" y="163389"/>
                  <a:pt x="481965" y="161484"/>
                  <a:pt x="474345" y="172914"/>
                </a:cubicBezTo>
                <a:cubicBezTo>
                  <a:pt x="447675" y="210061"/>
                  <a:pt x="450532" y="292929"/>
                  <a:pt x="480060" y="327219"/>
                </a:cubicBezTo>
                <a:cubicBezTo>
                  <a:pt x="516255" y="371986"/>
                  <a:pt x="549592" y="417706"/>
                  <a:pt x="562928" y="475809"/>
                </a:cubicBezTo>
                <a:cubicBezTo>
                  <a:pt x="469582" y="412944"/>
                  <a:pt x="400050" y="306264"/>
                  <a:pt x="264795" y="334839"/>
                </a:cubicBezTo>
                <a:cubicBezTo>
                  <a:pt x="267653" y="394846"/>
                  <a:pt x="304800" y="438661"/>
                  <a:pt x="358140" y="482476"/>
                </a:cubicBezTo>
                <a:cubicBezTo>
                  <a:pt x="325755" y="481524"/>
                  <a:pt x="308610" y="462474"/>
                  <a:pt x="287655" y="471999"/>
                </a:cubicBezTo>
                <a:cubicBezTo>
                  <a:pt x="302895" y="521529"/>
                  <a:pt x="330517" y="551056"/>
                  <a:pt x="385763" y="552961"/>
                </a:cubicBezTo>
                <a:cubicBezTo>
                  <a:pt x="420053" y="553914"/>
                  <a:pt x="454342" y="565344"/>
                  <a:pt x="487680" y="574869"/>
                </a:cubicBezTo>
                <a:cubicBezTo>
                  <a:pt x="643890" y="617731"/>
                  <a:pt x="612457" y="601539"/>
                  <a:pt x="629603" y="742509"/>
                </a:cubicBezTo>
                <a:cubicBezTo>
                  <a:pt x="629603" y="744414"/>
                  <a:pt x="629603" y="745366"/>
                  <a:pt x="630555" y="747271"/>
                </a:cubicBezTo>
                <a:cubicBezTo>
                  <a:pt x="635317" y="780609"/>
                  <a:pt x="621030" y="783466"/>
                  <a:pt x="596265" y="770131"/>
                </a:cubicBezTo>
                <a:cubicBezTo>
                  <a:pt x="546735" y="743461"/>
                  <a:pt x="501015" y="710124"/>
                  <a:pt x="469582" y="664404"/>
                </a:cubicBezTo>
                <a:cubicBezTo>
                  <a:pt x="440055" y="621541"/>
                  <a:pt x="393382" y="588204"/>
                  <a:pt x="355282" y="596776"/>
                </a:cubicBezTo>
                <a:cubicBezTo>
                  <a:pt x="308610" y="606301"/>
                  <a:pt x="260985" y="576774"/>
                  <a:pt x="219075" y="606301"/>
                </a:cubicBezTo>
                <a:cubicBezTo>
                  <a:pt x="217170" y="607254"/>
                  <a:pt x="217170" y="612016"/>
                  <a:pt x="215265" y="618684"/>
                </a:cubicBezTo>
                <a:cubicBezTo>
                  <a:pt x="287655" y="656784"/>
                  <a:pt x="360997" y="694884"/>
                  <a:pt x="434340" y="733936"/>
                </a:cubicBezTo>
                <a:cubicBezTo>
                  <a:pt x="432435" y="737746"/>
                  <a:pt x="431482" y="741556"/>
                  <a:pt x="429578" y="745366"/>
                </a:cubicBezTo>
                <a:cubicBezTo>
                  <a:pt x="340042" y="716791"/>
                  <a:pt x="250507" y="688216"/>
                  <a:pt x="152400" y="657736"/>
                </a:cubicBezTo>
                <a:cubicBezTo>
                  <a:pt x="171450" y="685359"/>
                  <a:pt x="199072" y="682501"/>
                  <a:pt x="212407" y="710124"/>
                </a:cubicBezTo>
                <a:cubicBezTo>
                  <a:pt x="133350" y="701551"/>
                  <a:pt x="61913" y="705361"/>
                  <a:pt x="0" y="751081"/>
                </a:cubicBezTo>
                <a:cubicBezTo>
                  <a:pt x="87630" y="808231"/>
                  <a:pt x="180975" y="815851"/>
                  <a:pt x="280035" y="796801"/>
                </a:cubicBezTo>
                <a:cubicBezTo>
                  <a:pt x="251460" y="822519"/>
                  <a:pt x="213360" y="812994"/>
                  <a:pt x="186690" y="836806"/>
                </a:cubicBezTo>
                <a:cubicBezTo>
                  <a:pt x="216217" y="869191"/>
                  <a:pt x="250507" y="877764"/>
                  <a:pt x="289560" y="867286"/>
                </a:cubicBezTo>
                <a:cubicBezTo>
                  <a:pt x="320040" y="858714"/>
                  <a:pt x="349567" y="848236"/>
                  <a:pt x="381000" y="839664"/>
                </a:cubicBezTo>
                <a:cubicBezTo>
                  <a:pt x="413385" y="831091"/>
                  <a:pt x="446722" y="819661"/>
                  <a:pt x="481013" y="829186"/>
                </a:cubicBezTo>
                <a:cubicBezTo>
                  <a:pt x="479107" y="843474"/>
                  <a:pt x="468630" y="846331"/>
                  <a:pt x="461010" y="852046"/>
                </a:cubicBezTo>
                <a:cubicBezTo>
                  <a:pt x="411480" y="890146"/>
                  <a:pt x="338138" y="904434"/>
                  <a:pt x="327660" y="982539"/>
                </a:cubicBezTo>
                <a:cubicBezTo>
                  <a:pt x="326707" y="992064"/>
                  <a:pt x="311467" y="1002541"/>
                  <a:pt x="322897" y="1012066"/>
                </a:cubicBezTo>
                <a:cubicBezTo>
                  <a:pt x="327660" y="1016829"/>
                  <a:pt x="340995" y="1013019"/>
                  <a:pt x="349567" y="1011114"/>
                </a:cubicBezTo>
                <a:cubicBezTo>
                  <a:pt x="377190" y="1006351"/>
                  <a:pt x="416242" y="1010161"/>
                  <a:pt x="430530" y="993016"/>
                </a:cubicBezTo>
                <a:cubicBezTo>
                  <a:pt x="458153" y="959679"/>
                  <a:pt x="469582" y="979681"/>
                  <a:pt x="485775" y="997779"/>
                </a:cubicBezTo>
                <a:cubicBezTo>
                  <a:pt x="486728" y="998731"/>
                  <a:pt x="488632" y="997779"/>
                  <a:pt x="490538" y="996826"/>
                </a:cubicBezTo>
                <a:cubicBezTo>
                  <a:pt x="530542" y="985396"/>
                  <a:pt x="571500" y="976824"/>
                  <a:pt x="573405" y="921579"/>
                </a:cubicBezTo>
                <a:cubicBezTo>
                  <a:pt x="574357" y="899671"/>
                  <a:pt x="582930" y="878716"/>
                  <a:pt x="591503" y="857761"/>
                </a:cubicBezTo>
                <a:cubicBezTo>
                  <a:pt x="597217" y="843474"/>
                  <a:pt x="605790" y="825376"/>
                  <a:pt x="623888" y="827281"/>
                </a:cubicBezTo>
                <a:cubicBezTo>
                  <a:pt x="641985" y="829186"/>
                  <a:pt x="639128" y="850141"/>
                  <a:pt x="640080" y="862524"/>
                </a:cubicBezTo>
                <a:cubicBezTo>
                  <a:pt x="648653" y="928246"/>
                  <a:pt x="655320" y="994921"/>
                  <a:pt x="664845" y="1060644"/>
                </a:cubicBezTo>
                <a:cubicBezTo>
                  <a:pt x="685800" y="1211139"/>
                  <a:pt x="701992" y="1363539"/>
                  <a:pt x="748665" y="1509271"/>
                </a:cubicBezTo>
                <a:cubicBezTo>
                  <a:pt x="753428" y="1523559"/>
                  <a:pt x="751522" y="1542609"/>
                  <a:pt x="774382" y="1543561"/>
                </a:cubicBezTo>
                <a:cubicBezTo>
                  <a:pt x="826770" y="1546419"/>
                  <a:pt x="853440" y="1510224"/>
                  <a:pt x="833438" y="1460694"/>
                </a:cubicBezTo>
                <a:cubicBezTo>
                  <a:pt x="753428" y="1264479"/>
                  <a:pt x="691515" y="1063502"/>
                  <a:pt x="671513" y="851094"/>
                </a:cubicBezTo>
                <a:cubicBezTo>
                  <a:pt x="670560" y="837759"/>
                  <a:pt x="661988" y="820614"/>
                  <a:pt x="677228" y="812041"/>
                </a:cubicBezTo>
                <a:cubicBezTo>
                  <a:pt x="692467" y="803469"/>
                  <a:pt x="708660" y="810136"/>
                  <a:pt x="721995" y="817756"/>
                </a:cubicBezTo>
                <a:cubicBezTo>
                  <a:pt x="751522" y="834901"/>
                  <a:pt x="774382" y="858714"/>
                  <a:pt x="795338" y="885384"/>
                </a:cubicBezTo>
                <a:cubicBezTo>
                  <a:pt x="822960" y="920626"/>
                  <a:pt x="850582" y="891099"/>
                  <a:pt x="877253" y="885384"/>
                </a:cubicBezTo>
                <a:cubicBezTo>
                  <a:pt x="909638" y="878716"/>
                  <a:pt x="865822" y="857761"/>
                  <a:pt x="880110" y="845379"/>
                </a:cubicBezTo>
                <a:cubicBezTo>
                  <a:pt x="906780" y="851094"/>
                  <a:pt x="976313" y="834901"/>
                  <a:pt x="999172" y="819661"/>
                </a:cubicBezTo>
                <a:cubicBezTo>
                  <a:pt x="1017270" y="807279"/>
                  <a:pt x="1011555" y="798706"/>
                  <a:pt x="999172" y="786324"/>
                </a:cubicBezTo>
                <a:cubicBezTo>
                  <a:pt x="969645" y="754891"/>
                  <a:pt x="893445" y="734889"/>
                  <a:pt x="851535" y="751081"/>
                </a:cubicBezTo>
                <a:cubicBezTo>
                  <a:pt x="830580" y="759654"/>
                  <a:pt x="811530" y="758701"/>
                  <a:pt x="792480" y="748224"/>
                </a:cubicBezTo>
                <a:cubicBezTo>
                  <a:pt x="790575" y="747271"/>
                  <a:pt x="788670" y="738699"/>
                  <a:pt x="790575" y="736794"/>
                </a:cubicBezTo>
                <a:cubicBezTo>
                  <a:pt x="803910" y="718696"/>
                  <a:pt x="824865" y="711076"/>
                  <a:pt x="844867" y="714886"/>
                </a:cubicBezTo>
                <a:cubicBezTo>
                  <a:pt x="931545" y="731079"/>
                  <a:pt x="984885" y="671071"/>
                  <a:pt x="1046797" y="629161"/>
                </a:cubicBezTo>
                <a:cubicBezTo>
                  <a:pt x="1053465" y="624399"/>
                  <a:pt x="1060132" y="618684"/>
                  <a:pt x="1056323" y="610111"/>
                </a:cubicBezTo>
                <a:cubicBezTo>
                  <a:pt x="1053465" y="601539"/>
                  <a:pt x="1043940" y="602491"/>
                  <a:pt x="1036320" y="603444"/>
                </a:cubicBezTo>
                <a:close/>
                <a:moveTo>
                  <a:pt x="576263" y="259591"/>
                </a:moveTo>
                <a:cubicBezTo>
                  <a:pt x="569595" y="262449"/>
                  <a:pt x="562928" y="258639"/>
                  <a:pt x="561022" y="252924"/>
                </a:cubicBezTo>
                <a:cubicBezTo>
                  <a:pt x="551497" y="230064"/>
                  <a:pt x="541972" y="207204"/>
                  <a:pt x="533400" y="184344"/>
                </a:cubicBezTo>
                <a:cubicBezTo>
                  <a:pt x="533400" y="184344"/>
                  <a:pt x="532447" y="184344"/>
                  <a:pt x="532447" y="183391"/>
                </a:cubicBezTo>
                <a:cubicBezTo>
                  <a:pt x="532447" y="183391"/>
                  <a:pt x="532447" y="183391"/>
                  <a:pt x="532447" y="183391"/>
                </a:cubicBezTo>
                <a:cubicBezTo>
                  <a:pt x="532447" y="183391"/>
                  <a:pt x="532447" y="184344"/>
                  <a:pt x="532447" y="184344"/>
                </a:cubicBezTo>
                <a:cubicBezTo>
                  <a:pt x="553403" y="198631"/>
                  <a:pt x="567690" y="218634"/>
                  <a:pt x="580072" y="240541"/>
                </a:cubicBezTo>
                <a:cubicBezTo>
                  <a:pt x="583882" y="247209"/>
                  <a:pt x="585788" y="255781"/>
                  <a:pt x="576263" y="259591"/>
                </a:cubicBezTo>
                <a:close/>
              </a:path>
            </a:pathLst>
          </a:custGeom>
          <a:solidFill>
            <a:schemeClr val="accent2">
              <a:lumMod val="50000"/>
            </a:schemeClr>
          </a:solidFill>
          <a:ln w="9525" cap="flat">
            <a:noFill/>
            <a:prstDash val="solid"/>
            <a:miter/>
          </a:ln>
        </p:spPr>
        <p:txBody>
          <a:bodyPr rtlCol="0" anchor="ctr"/>
          <a:lstStyle/>
          <a:p>
            <a:endParaRPr lang="en-US" dirty="0"/>
          </a:p>
        </p:txBody>
      </p:sp>
      <p:sp>
        <p:nvSpPr>
          <p:cNvPr id="25" name="Freeform: Shape 24">
            <a:extLst>
              <a:ext uri="{FF2B5EF4-FFF2-40B4-BE49-F238E27FC236}">
                <a16:creationId xmlns:a16="http://schemas.microsoft.com/office/drawing/2014/main" id="{2BC7E1D2-736F-4509-BF48-12EFB9A48E0E}"/>
              </a:ext>
            </a:extLst>
          </p:cNvPr>
          <p:cNvSpPr/>
          <p:nvPr/>
        </p:nvSpPr>
        <p:spPr>
          <a:xfrm>
            <a:off x="10641420" y="1235943"/>
            <a:ext cx="410428" cy="523251"/>
          </a:xfrm>
          <a:custGeom>
            <a:avLst/>
            <a:gdLst>
              <a:gd name="connsiteX0" fmla="*/ 306284 w 410428"/>
              <a:gd name="connsiteY0" fmla="*/ 147426 h 523251"/>
              <a:gd name="connsiteX1" fmla="*/ 320646 w 410428"/>
              <a:gd name="connsiteY1" fmla="*/ 148144 h 523251"/>
              <a:gd name="connsiteX2" fmla="*/ 365645 w 410428"/>
              <a:gd name="connsiteY2" fmla="*/ 156600 h 523251"/>
              <a:gd name="connsiteX3" fmla="*/ 407317 w 410428"/>
              <a:gd name="connsiteY3" fmla="*/ 258500 h 523251"/>
              <a:gd name="connsiteX4" fmla="*/ 374124 w 410428"/>
              <a:gd name="connsiteY4" fmla="*/ 435139 h 523251"/>
              <a:gd name="connsiteX5" fmla="*/ 275185 w 410428"/>
              <a:gd name="connsiteY5" fmla="*/ 513242 h 523251"/>
              <a:gd name="connsiteX6" fmla="*/ 269798 w 410428"/>
              <a:gd name="connsiteY6" fmla="*/ 510536 h 523251"/>
              <a:gd name="connsiteX7" fmla="*/ 260770 w 410428"/>
              <a:gd name="connsiteY7" fmla="*/ 507568 h 523251"/>
              <a:gd name="connsiteX8" fmla="*/ 264574 w 410428"/>
              <a:gd name="connsiteY8" fmla="*/ 504526 h 523251"/>
              <a:gd name="connsiteX9" fmla="*/ 295433 w 410428"/>
              <a:gd name="connsiteY9" fmla="*/ 422132 h 523251"/>
              <a:gd name="connsiteX10" fmla="*/ 295433 w 410428"/>
              <a:gd name="connsiteY10" fmla="*/ 234540 h 523251"/>
              <a:gd name="connsiteX11" fmla="*/ 283630 w 410428"/>
              <a:gd name="connsiteY11" fmla="*/ 166963 h 523251"/>
              <a:gd name="connsiteX12" fmla="*/ 279770 w 410428"/>
              <a:gd name="connsiteY12" fmla="*/ 160688 h 523251"/>
              <a:gd name="connsiteX13" fmla="*/ 282745 w 410428"/>
              <a:gd name="connsiteY13" fmla="*/ 157537 h 523251"/>
              <a:gd name="connsiteX14" fmla="*/ 306284 w 410428"/>
              <a:gd name="connsiteY14" fmla="*/ 147426 h 523251"/>
              <a:gd name="connsiteX15" fmla="*/ 105038 w 410428"/>
              <a:gd name="connsiteY15" fmla="*/ 147127 h 523251"/>
              <a:gd name="connsiteX16" fmla="*/ 117603 w 410428"/>
              <a:gd name="connsiteY16" fmla="*/ 150551 h 523251"/>
              <a:gd name="connsiteX17" fmla="*/ 127368 w 410428"/>
              <a:gd name="connsiteY17" fmla="*/ 156801 h 523251"/>
              <a:gd name="connsiteX18" fmla="*/ 126072 w 410428"/>
              <a:gd name="connsiteY18" fmla="*/ 157947 h 523251"/>
              <a:gd name="connsiteX19" fmla="*/ 103423 w 410428"/>
              <a:gd name="connsiteY19" fmla="*/ 237502 h 523251"/>
              <a:gd name="connsiteX20" fmla="*/ 103423 w 410428"/>
              <a:gd name="connsiteY20" fmla="*/ 425094 h 523251"/>
              <a:gd name="connsiteX21" fmla="*/ 140126 w 410428"/>
              <a:gd name="connsiteY21" fmla="*/ 507367 h 523251"/>
              <a:gd name="connsiteX22" fmla="*/ 145828 w 410428"/>
              <a:gd name="connsiteY22" fmla="*/ 511456 h 523251"/>
              <a:gd name="connsiteX23" fmla="*/ 142681 w 410428"/>
              <a:gd name="connsiteY23" fmla="*/ 512485 h 523251"/>
              <a:gd name="connsiteX24" fmla="*/ 134472 w 410428"/>
              <a:gd name="connsiteY24" fmla="*/ 513296 h 523251"/>
              <a:gd name="connsiteX25" fmla="*/ 33976 w 410428"/>
              <a:gd name="connsiteY25" fmla="*/ 434061 h 523251"/>
              <a:gd name="connsiteX26" fmla="*/ 2766 w 410428"/>
              <a:gd name="connsiteY26" fmla="*/ 257061 h 523251"/>
              <a:gd name="connsiteX27" fmla="*/ 45577 w 410428"/>
              <a:gd name="connsiteY27" fmla="*/ 155635 h 523251"/>
              <a:gd name="connsiteX28" fmla="*/ 90668 w 410428"/>
              <a:gd name="connsiteY28" fmla="*/ 147684 h 523251"/>
              <a:gd name="connsiteX29" fmla="*/ 105038 w 410428"/>
              <a:gd name="connsiteY29" fmla="*/ 147127 h 523251"/>
              <a:gd name="connsiteX30" fmla="*/ 305069 w 410428"/>
              <a:gd name="connsiteY30" fmla="*/ 48 h 523251"/>
              <a:gd name="connsiteX31" fmla="*/ 301855 w 410428"/>
              <a:gd name="connsiteY31" fmla="*/ 32281 h 523251"/>
              <a:gd name="connsiteX32" fmla="*/ 240698 w 410428"/>
              <a:gd name="connsiteY32" fmla="*/ 69759 h 523251"/>
              <a:gd name="connsiteX33" fmla="*/ 230651 w 410428"/>
              <a:gd name="connsiteY33" fmla="*/ 103613 h 523251"/>
              <a:gd name="connsiteX34" fmla="*/ 235131 w 410428"/>
              <a:gd name="connsiteY34" fmla="*/ 140935 h 523251"/>
              <a:gd name="connsiteX35" fmla="*/ 252616 w 410428"/>
              <a:gd name="connsiteY35" fmla="*/ 146195 h 523251"/>
              <a:gd name="connsiteX36" fmla="*/ 281275 w 410428"/>
              <a:gd name="connsiteY36" fmla="*/ 234861 h 523251"/>
              <a:gd name="connsiteX37" fmla="*/ 281275 w 410428"/>
              <a:gd name="connsiteY37" fmla="*/ 422453 h 523251"/>
              <a:gd name="connsiteX38" fmla="*/ 209492 w 410428"/>
              <a:gd name="connsiteY38" fmla="*/ 523102 h 523251"/>
              <a:gd name="connsiteX39" fmla="*/ 201361 w 410428"/>
              <a:gd name="connsiteY39" fmla="*/ 522925 h 523251"/>
              <a:gd name="connsiteX40" fmla="*/ 121029 w 410428"/>
              <a:gd name="connsiteY40" fmla="*/ 422453 h 523251"/>
              <a:gd name="connsiteX41" fmla="*/ 121029 w 410428"/>
              <a:gd name="connsiteY41" fmla="*/ 234861 h 523251"/>
              <a:gd name="connsiteX42" fmla="*/ 153980 w 410428"/>
              <a:gd name="connsiteY42" fmla="*/ 146195 h 523251"/>
              <a:gd name="connsiteX43" fmla="*/ 179354 w 410428"/>
              <a:gd name="connsiteY43" fmla="*/ 138789 h 523251"/>
              <a:gd name="connsiteX44" fmla="*/ 182938 w 410428"/>
              <a:gd name="connsiteY44" fmla="*/ 88480 h 523251"/>
              <a:gd name="connsiteX45" fmla="*/ 208999 w 410428"/>
              <a:gd name="connsiteY45" fmla="*/ 41627 h 523251"/>
              <a:gd name="connsiteX46" fmla="*/ 305069 w 410428"/>
              <a:gd name="connsiteY46" fmla="*/ 48 h 5232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410428" h="523251">
                <a:moveTo>
                  <a:pt x="306284" y="147426"/>
                </a:moveTo>
                <a:cubicBezTo>
                  <a:pt x="310773" y="146973"/>
                  <a:pt x="315555" y="147187"/>
                  <a:pt x="320646" y="148144"/>
                </a:cubicBezTo>
                <a:lnTo>
                  <a:pt x="365645" y="156600"/>
                </a:lnTo>
                <a:cubicBezTo>
                  <a:pt x="406373" y="164254"/>
                  <a:pt x="416437" y="209964"/>
                  <a:pt x="407317" y="258500"/>
                </a:cubicBezTo>
                <a:lnTo>
                  <a:pt x="374124" y="435139"/>
                </a:lnTo>
                <a:cubicBezTo>
                  <a:pt x="365003" y="483675"/>
                  <a:pt x="315913" y="520896"/>
                  <a:pt x="275185" y="513242"/>
                </a:cubicBezTo>
                <a:cubicBezTo>
                  <a:pt x="274997" y="514235"/>
                  <a:pt x="269986" y="509543"/>
                  <a:pt x="269798" y="510536"/>
                </a:cubicBezTo>
                <a:lnTo>
                  <a:pt x="260770" y="507568"/>
                </a:lnTo>
                <a:lnTo>
                  <a:pt x="264574" y="504526"/>
                </a:lnTo>
                <a:cubicBezTo>
                  <a:pt x="283581" y="485610"/>
                  <a:pt x="295433" y="454348"/>
                  <a:pt x="295433" y="422132"/>
                </a:cubicBezTo>
                <a:lnTo>
                  <a:pt x="295433" y="234540"/>
                </a:lnTo>
                <a:cubicBezTo>
                  <a:pt x="295433" y="208767"/>
                  <a:pt x="292122" y="184644"/>
                  <a:pt x="283630" y="166963"/>
                </a:cubicBezTo>
                <a:lnTo>
                  <a:pt x="279770" y="160688"/>
                </a:lnTo>
                <a:lnTo>
                  <a:pt x="282745" y="157537"/>
                </a:lnTo>
                <a:cubicBezTo>
                  <a:pt x="289501" y="151904"/>
                  <a:pt x="297306" y="148332"/>
                  <a:pt x="306284" y="147426"/>
                </a:cubicBezTo>
                <a:close/>
                <a:moveTo>
                  <a:pt x="105038" y="147127"/>
                </a:moveTo>
                <a:cubicBezTo>
                  <a:pt x="109521" y="147630"/>
                  <a:pt x="113704" y="148797"/>
                  <a:pt x="117603" y="150551"/>
                </a:cubicBezTo>
                <a:lnTo>
                  <a:pt x="127368" y="156801"/>
                </a:lnTo>
                <a:lnTo>
                  <a:pt x="126072" y="157947"/>
                </a:lnTo>
                <a:cubicBezTo>
                  <a:pt x="110584" y="175646"/>
                  <a:pt x="103423" y="205286"/>
                  <a:pt x="103423" y="237502"/>
                </a:cubicBezTo>
                <a:lnTo>
                  <a:pt x="103423" y="425094"/>
                </a:lnTo>
                <a:cubicBezTo>
                  <a:pt x="103423" y="457310"/>
                  <a:pt x="118614" y="488503"/>
                  <a:pt x="140126" y="507367"/>
                </a:cubicBezTo>
                <a:lnTo>
                  <a:pt x="145828" y="511456"/>
                </a:lnTo>
                <a:lnTo>
                  <a:pt x="142681" y="512485"/>
                </a:lnTo>
                <a:cubicBezTo>
                  <a:pt x="142505" y="511490"/>
                  <a:pt x="134648" y="514291"/>
                  <a:pt x="134472" y="513296"/>
                </a:cubicBezTo>
                <a:cubicBezTo>
                  <a:pt x="93660" y="520493"/>
                  <a:pt x="42551" y="482696"/>
                  <a:pt x="33976" y="434061"/>
                </a:cubicBezTo>
                <a:lnTo>
                  <a:pt x="2766" y="257061"/>
                </a:lnTo>
                <a:cubicBezTo>
                  <a:pt x="-5810" y="208426"/>
                  <a:pt x="4766" y="162831"/>
                  <a:pt x="45577" y="155635"/>
                </a:cubicBezTo>
                <a:lnTo>
                  <a:pt x="90668" y="147684"/>
                </a:lnTo>
                <a:cubicBezTo>
                  <a:pt x="95769" y="146785"/>
                  <a:pt x="100554" y="146624"/>
                  <a:pt x="105038" y="147127"/>
                </a:cubicBezTo>
                <a:close/>
                <a:moveTo>
                  <a:pt x="305069" y="48"/>
                </a:moveTo>
                <a:lnTo>
                  <a:pt x="301855" y="32281"/>
                </a:lnTo>
                <a:cubicBezTo>
                  <a:pt x="277786" y="31606"/>
                  <a:pt x="256680" y="51750"/>
                  <a:pt x="240698" y="69759"/>
                </a:cubicBezTo>
                <a:cubicBezTo>
                  <a:pt x="232707" y="78763"/>
                  <a:pt x="230459" y="90825"/>
                  <a:pt x="230651" y="103613"/>
                </a:cubicBezTo>
                <a:lnTo>
                  <a:pt x="235131" y="140935"/>
                </a:lnTo>
                <a:lnTo>
                  <a:pt x="252616" y="146195"/>
                </a:lnTo>
                <a:cubicBezTo>
                  <a:pt x="273824" y="161253"/>
                  <a:pt x="281275" y="196202"/>
                  <a:pt x="281275" y="234861"/>
                </a:cubicBezTo>
                <a:lnTo>
                  <a:pt x="281275" y="422453"/>
                </a:lnTo>
                <a:cubicBezTo>
                  <a:pt x="281275" y="473999"/>
                  <a:pt x="250933" y="523102"/>
                  <a:pt x="209492" y="523102"/>
                </a:cubicBezTo>
                <a:cubicBezTo>
                  <a:pt x="209492" y="522047"/>
                  <a:pt x="201361" y="523979"/>
                  <a:pt x="201361" y="522925"/>
                </a:cubicBezTo>
                <a:cubicBezTo>
                  <a:pt x="159920" y="522925"/>
                  <a:pt x="121029" y="473999"/>
                  <a:pt x="121029" y="422453"/>
                </a:cubicBezTo>
                <a:lnTo>
                  <a:pt x="121029" y="234861"/>
                </a:lnTo>
                <a:cubicBezTo>
                  <a:pt x="121029" y="196202"/>
                  <a:pt x="131341" y="161253"/>
                  <a:pt x="153980" y="146195"/>
                </a:cubicBezTo>
                <a:lnTo>
                  <a:pt x="179354" y="138789"/>
                </a:lnTo>
                <a:lnTo>
                  <a:pt x="182938" y="88480"/>
                </a:lnTo>
                <a:cubicBezTo>
                  <a:pt x="188039" y="71347"/>
                  <a:pt x="196848" y="55318"/>
                  <a:pt x="208999" y="41627"/>
                </a:cubicBezTo>
                <a:cubicBezTo>
                  <a:pt x="233299" y="14245"/>
                  <a:pt x="268473" y="-978"/>
                  <a:pt x="305069" y="48"/>
                </a:cubicBezTo>
                <a:close/>
              </a:path>
            </a:pathLst>
          </a:custGeom>
          <a:solidFill>
            <a:schemeClr val="accent3"/>
          </a:solidFill>
          <a:ln w="34925">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ko-KR" altLang="en-US"/>
          </a:p>
        </p:txBody>
      </p:sp>
      <p:sp>
        <p:nvSpPr>
          <p:cNvPr id="26" name="Freeform: Shape 25">
            <a:extLst>
              <a:ext uri="{FF2B5EF4-FFF2-40B4-BE49-F238E27FC236}">
                <a16:creationId xmlns:a16="http://schemas.microsoft.com/office/drawing/2014/main" id="{F0C968C0-ABD4-470D-9FE2-854BE65C66A1}"/>
              </a:ext>
            </a:extLst>
          </p:cNvPr>
          <p:cNvSpPr/>
          <p:nvPr/>
        </p:nvSpPr>
        <p:spPr>
          <a:xfrm rot="18900000">
            <a:off x="9837519" y="2061173"/>
            <a:ext cx="432362" cy="426634"/>
          </a:xfrm>
          <a:custGeom>
            <a:avLst/>
            <a:gdLst>
              <a:gd name="connsiteX0" fmla="*/ 90287 w 505083"/>
              <a:gd name="connsiteY0" fmla="*/ 405686 h 498392"/>
              <a:gd name="connsiteX1" fmla="*/ 70111 w 505083"/>
              <a:gd name="connsiteY1" fmla="*/ 406171 h 498392"/>
              <a:gd name="connsiteX2" fmla="*/ 50991 w 505083"/>
              <a:gd name="connsiteY2" fmla="*/ 421556 h 498392"/>
              <a:gd name="connsiteX3" fmla="*/ 66376 w 505083"/>
              <a:gd name="connsiteY3" fmla="*/ 440676 h 498392"/>
              <a:gd name="connsiteX4" fmla="*/ 85496 w 505083"/>
              <a:gd name="connsiteY4" fmla="*/ 425291 h 498392"/>
              <a:gd name="connsiteX5" fmla="*/ 90287 w 505083"/>
              <a:gd name="connsiteY5" fmla="*/ 405686 h 498392"/>
              <a:gd name="connsiteX6" fmla="*/ 186671 w 505083"/>
              <a:gd name="connsiteY6" fmla="*/ 387886 h 498392"/>
              <a:gd name="connsiteX7" fmla="*/ 166495 w 505083"/>
              <a:gd name="connsiteY7" fmla="*/ 388370 h 498392"/>
              <a:gd name="connsiteX8" fmla="*/ 147375 w 505083"/>
              <a:gd name="connsiteY8" fmla="*/ 403755 h 498392"/>
              <a:gd name="connsiteX9" fmla="*/ 162761 w 505083"/>
              <a:gd name="connsiteY9" fmla="*/ 422875 h 498392"/>
              <a:gd name="connsiteX10" fmla="*/ 162760 w 505083"/>
              <a:gd name="connsiteY10" fmla="*/ 422875 h 498392"/>
              <a:gd name="connsiteX11" fmla="*/ 181880 w 505083"/>
              <a:gd name="connsiteY11" fmla="*/ 407490 h 498392"/>
              <a:gd name="connsiteX12" fmla="*/ 186671 w 505083"/>
              <a:gd name="connsiteY12" fmla="*/ 387886 h 498392"/>
              <a:gd name="connsiteX13" fmla="*/ 117695 w 505083"/>
              <a:gd name="connsiteY13" fmla="*/ 311581 h 498392"/>
              <a:gd name="connsiteX14" fmla="*/ 97518 w 505083"/>
              <a:gd name="connsiteY14" fmla="*/ 312066 h 498392"/>
              <a:gd name="connsiteX15" fmla="*/ 78398 w 505083"/>
              <a:gd name="connsiteY15" fmla="*/ 327451 h 498392"/>
              <a:gd name="connsiteX16" fmla="*/ 93783 w 505083"/>
              <a:gd name="connsiteY16" fmla="*/ 346571 h 498392"/>
              <a:gd name="connsiteX17" fmla="*/ 93784 w 505083"/>
              <a:gd name="connsiteY17" fmla="*/ 346571 h 498392"/>
              <a:gd name="connsiteX18" fmla="*/ 112904 w 505083"/>
              <a:gd name="connsiteY18" fmla="*/ 331186 h 498392"/>
              <a:gd name="connsiteX19" fmla="*/ 117695 w 505083"/>
              <a:gd name="connsiteY19" fmla="*/ 311581 h 498392"/>
              <a:gd name="connsiteX20" fmla="*/ 283056 w 505083"/>
              <a:gd name="connsiteY20" fmla="*/ 370084 h 498392"/>
              <a:gd name="connsiteX21" fmla="*/ 262880 w 505083"/>
              <a:gd name="connsiteY21" fmla="*/ 370570 h 498392"/>
              <a:gd name="connsiteX22" fmla="*/ 243760 w 505083"/>
              <a:gd name="connsiteY22" fmla="*/ 385954 h 498392"/>
              <a:gd name="connsiteX23" fmla="*/ 259145 w 505083"/>
              <a:gd name="connsiteY23" fmla="*/ 405074 h 498392"/>
              <a:gd name="connsiteX24" fmla="*/ 259145 w 505083"/>
              <a:gd name="connsiteY24" fmla="*/ 405074 h 498392"/>
              <a:gd name="connsiteX25" fmla="*/ 278265 w 505083"/>
              <a:gd name="connsiteY25" fmla="*/ 389689 h 498392"/>
              <a:gd name="connsiteX26" fmla="*/ 283056 w 505083"/>
              <a:gd name="connsiteY26" fmla="*/ 370084 h 498392"/>
              <a:gd name="connsiteX27" fmla="*/ 214079 w 505083"/>
              <a:gd name="connsiteY27" fmla="*/ 293780 h 498392"/>
              <a:gd name="connsiteX28" fmla="*/ 193904 w 505083"/>
              <a:gd name="connsiteY28" fmla="*/ 294265 h 498392"/>
              <a:gd name="connsiteX29" fmla="*/ 174784 w 505083"/>
              <a:gd name="connsiteY29" fmla="*/ 309650 h 498392"/>
              <a:gd name="connsiteX30" fmla="*/ 190168 w 505083"/>
              <a:gd name="connsiteY30" fmla="*/ 328770 h 498392"/>
              <a:gd name="connsiteX31" fmla="*/ 190169 w 505083"/>
              <a:gd name="connsiteY31" fmla="*/ 328770 h 498392"/>
              <a:gd name="connsiteX32" fmla="*/ 209288 w 505083"/>
              <a:gd name="connsiteY32" fmla="*/ 313385 h 498392"/>
              <a:gd name="connsiteX33" fmla="*/ 214079 w 505083"/>
              <a:gd name="connsiteY33" fmla="*/ 293780 h 498392"/>
              <a:gd name="connsiteX34" fmla="*/ 145103 w 505083"/>
              <a:gd name="connsiteY34" fmla="*/ 217476 h 498392"/>
              <a:gd name="connsiteX35" fmla="*/ 124926 w 505083"/>
              <a:gd name="connsiteY35" fmla="*/ 217962 h 498392"/>
              <a:gd name="connsiteX36" fmla="*/ 105806 w 505083"/>
              <a:gd name="connsiteY36" fmla="*/ 233346 h 498392"/>
              <a:gd name="connsiteX37" fmla="*/ 121191 w 505083"/>
              <a:gd name="connsiteY37" fmla="*/ 252467 h 498392"/>
              <a:gd name="connsiteX38" fmla="*/ 121191 w 505083"/>
              <a:gd name="connsiteY38" fmla="*/ 252465 h 498392"/>
              <a:gd name="connsiteX39" fmla="*/ 140311 w 505083"/>
              <a:gd name="connsiteY39" fmla="*/ 237081 h 498392"/>
              <a:gd name="connsiteX40" fmla="*/ 145103 w 505083"/>
              <a:gd name="connsiteY40" fmla="*/ 217476 h 498392"/>
              <a:gd name="connsiteX41" fmla="*/ 379442 w 505083"/>
              <a:gd name="connsiteY41" fmla="*/ 352284 h 498392"/>
              <a:gd name="connsiteX42" fmla="*/ 359266 w 505083"/>
              <a:gd name="connsiteY42" fmla="*/ 352770 h 498392"/>
              <a:gd name="connsiteX43" fmla="*/ 340145 w 505083"/>
              <a:gd name="connsiteY43" fmla="*/ 368154 h 498392"/>
              <a:gd name="connsiteX44" fmla="*/ 355531 w 505083"/>
              <a:gd name="connsiteY44" fmla="*/ 387274 h 498392"/>
              <a:gd name="connsiteX45" fmla="*/ 355531 w 505083"/>
              <a:gd name="connsiteY45" fmla="*/ 387274 h 498392"/>
              <a:gd name="connsiteX46" fmla="*/ 374651 w 505083"/>
              <a:gd name="connsiteY46" fmla="*/ 371889 h 498392"/>
              <a:gd name="connsiteX47" fmla="*/ 379442 w 505083"/>
              <a:gd name="connsiteY47" fmla="*/ 352284 h 498392"/>
              <a:gd name="connsiteX48" fmla="*/ 310464 w 505083"/>
              <a:gd name="connsiteY48" fmla="*/ 275979 h 498392"/>
              <a:gd name="connsiteX49" fmla="*/ 290288 w 505083"/>
              <a:gd name="connsiteY49" fmla="*/ 276465 h 498392"/>
              <a:gd name="connsiteX50" fmla="*/ 271168 w 505083"/>
              <a:gd name="connsiteY50" fmla="*/ 291850 h 498392"/>
              <a:gd name="connsiteX51" fmla="*/ 286553 w 505083"/>
              <a:gd name="connsiteY51" fmla="*/ 310969 h 498392"/>
              <a:gd name="connsiteX52" fmla="*/ 305673 w 505083"/>
              <a:gd name="connsiteY52" fmla="*/ 295584 h 498392"/>
              <a:gd name="connsiteX53" fmla="*/ 310464 w 505083"/>
              <a:gd name="connsiteY53" fmla="*/ 275979 h 498392"/>
              <a:gd name="connsiteX54" fmla="*/ 241488 w 505083"/>
              <a:gd name="connsiteY54" fmla="*/ 199676 h 498392"/>
              <a:gd name="connsiteX55" fmla="*/ 221311 w 505083"/>
              <a:gd name="connsiteY55" fmla="*/ 200160 h 498392"/>
              <a:gd name="connsiteX56" fmla="*/ 202191 w 505083"/>
              <a:gd name="connsiteY56" fmla="*/ 215546 h 498392"/>
              <a:gd name="connsiteX57" fmla="*/ 217576 w 505083"/>
              <a:gd name="connsiteY57" fmla="*/ 234666 h 498392"/>
              <a:gd name="connsiteX58" fmla="*/ 217577 w 505083"/>
              <a:gd name="connsiteY58" fmla="*/ 234665 h 498392"/>
              <a:gd name="connsiteX59" fmla="*/ 236696 w 505083"/>
              <a:gd name="connsiteY59" fmla="*/ 219280 h 498392"/>
              <a:gd name="connsiteX60" fmla="*/ 241488 w 505083"/>
              <a:gd name="connsiteY60" fmla="*/ 199676 h 498392"/>
              <a:gd name="connsiteX61" fmla="*/ 172511 w 505083"/>
              <a:gd name="connsiteY61" fmla="*/ 123371 h 498392"/>
              <a:gd name="connsiteX62" fmla="*/ 152334 w 505083"/>
              <a:gd name="connsiteY62" fmla="*/ 123857 h 498392"/>
              <a:gd name="connsiteX63" fmla="*/ 133214 w 505083"/>
              <a:gd name="connsiteY63" fmla="*/ 139242 h 498392"/>
              <a:gd name="connsiteX64" fmla="*/ 148599 w 505083"/>
              <a:gd name="connsiteY64" fmla="*/ 158361 h 498392"/>
              <a:gd name="connsiteX65" fmla="*/ 148599 w 505083"/>
              <a:gd name="connsiteY65" fmla="*/ 158361 h 498392"/>
              <a:gd name="connsiteX66" fmla="*/ 167719 w 505083"/>
              <a:gd name="connsiteY66" fmla="*/ 142976 h 498392"/>
              <a:gd name="connsiteX67" fmla="*/ 172511 w 505083"/>
              <a:gd name="connsiteY67" fmla="*/ 123371 h 498392"/>
              <a:gd name="connsiteX68" fmla="*/ 480653 w 505083"/>
              <a:gd name="connsiteY68" fmla="*/ 149650 h 498392"/>
              <a:gd name="connsiteX69" fmla="*/ 422864 w 505083"/>
              <a:gd name="connsiteY69" fmla="*/ 218841 h 498392"/>
              <a:gd name="connsiteX70" fmla="*/ 505083 w 505083"/>
              <a:gd name="connsiteY70" fmla="*/ 278059 h 498392"/>
              <a:gd name="connsiteX71" fmla="*/ 413615 w 505083"/>
              <a:gd name="connsiteY71" fmla="*/ 295475 h 498392"/>
              <a:gd name="connsiteX72" fmla="*/ 415143 w 505083"/>
              <a:gd name="connsiteY72" fmla="*/ 298109 h 498392"/>
              <a:gd name="connsiteX73" fmla="*/ 428984 w 505083"/>
              <a:gd name="connsiteY73" fmla="*/ 395631 h 498392"/>
              <a:gd name="connsiteX74" fmla="*/ 20217 w 505083"/>
              <a:gd name="connsiteY74" fmla="*/ 470101 h 498392"/>
              <a:gd name="connsiteX75" fmla="*/ 136861 w 505083"/>
              <a:gd name="connsiteY75" fmla="*/ 69595 h 498392"/>
              <a:gd name="connsiteX76" fmla="*/ 179326 w 505083"/>
              <a:gd name="connsiteY76" fmla="*/ 68769 h 498392"/>
              <a:gd name="connsiteX77" fmla="*/ 220085 w 505083"/>
              <a:gd name="connsiteY77" fmla="*/ 86591 h 498392"/>
              <a:gd name="connsiteX78" fmla="*/ 257327 w 505083"/>
              <a:gd name="connsiteY78" fmla="*/ 0 h 498392"/>
              <a:gd name="connsiteX79" fmla="*/ 300886 w 505083"/>
              <a:gd name="connsiteY79" fmla="*/ 101279 h 498392"/>
              <a:gd name="connsiteX80" fmla="*/ 378663 w 505083"/>
              <a:gd name="connsiteY80" fmla="*/ 49028 h 498392"/>
              <a:gd name="connsiteX81" fmla="*/ 360443 w 505083"/>
              <a:gd name="connsiteY81" fmla="*/ 157186 h 498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Lst>
            <a:rect l="l" t="t" r="r" b="b"/>
            <a:pathLst>
              <a:path w="505083" h="498392">
                <a:moveTo>
                  <a:pt x="90287" y="405686"/>
                </a:moveTo>
                <a:cubicBezTo>
                  <a:pt x="83466" y="406727"/>
                  <a:pt x="76741" y="406889"/>
                  <a:pt x="70111" y="406171"/>
                </a:cubicBezTo>
                <a:cubicBezTo>
                  <a:pt x="60583" y="405140"/>
                  <a:pt x="52023" y="412028"/>
                  <a:pt x="50991" y="421556"/>
                </a:cubicBezTo>
                <a:cubicBezTo>
                  <a:pt x="49960" y="431084"/>
                  <a:pt x="56848" y="439644"/>
                  <a:pt x="66376" y="440676"/>
                </a:cubicBezTo>
                <a:cubicBezTo>
                  <a:pt x="75904" y="441707"/>
                  <a:pt x="84465" y="434819"/>
                  <a:pt x="85496" y="425291"/>
                </a:cubicBezTo>
                <a:cubicBezTo>
                  <a:pt x="86214" y="418661"/>
                  <a:pt x="87811" y="412126"/>
                  <a:pt x="90287" y="405686"/>
                </a:cubicBezTo>
                <a:close/>
                <a:moveTo>
                  <a:pt x="186671" y="387886"/>
                </a:moveTo>
                <a:cubicBezTo>
                  <a:pt x="179851" y="388926"/>
                  <a:pt x="173126" y="389088"/>
                  <a:pt x="166495" y="388370"/>
                </a:cubicBezTo>
                <a:cubicBezTo>
                  <a:pt x="156967" y="387339"/>
                  <a:pt x="148407" y="394226"/>
                  <a:pt x="147375" y="403755"/>
                </a:cubicBezTo>
                <a:cubicBezTo>
                  <a:pt x="146344" y="413284"/>
                  <a:pt x="153232" y="421844"/>
                  <a:pt x="162761" y="422875"/>
                </a:cubicBezTo>
                <a:lnTo>
                  <a:pt x="162760" y="422875"/>
                </a:lnTo>
                <a:cubicBezTo>
                  <a:pt x="172289" y="423906"/>
                  <a:pt x="180849" y="417018"/>
                  <a:pt x="181880" y="407490"/>
                </a:cubicBezTo>
                <a:cubicBezTo>
                  <a:pt x="182598" y="400860"/>
                  <a:pt x="184195" y="394325"/>
                  <a:pt x="186671" y="387886"/>
                </a:cubicBezTo>
                <a:close/>
                <a:moveTo>
                  <a:pt x="117695" y="311581"/>
                </a:moveTo>
                <a:cubicBezTo>
                  <a:pt x="110874" y="312622"/>
                  <a:pt x="104148" y="312784"/>
                  <a:pt x="97518" y="312066"/>
                </a:cubicBezTo>
                <a:cubicBezTo>
                  <a:pt x="87990" y="311035"/>
                  <a:pt x="79430" y="317923"/>
                  <a:pt x="78398" y="327451"/>
                </a:cubicBezTo>
                <a:cubicBezTo>
                  <a:pt x="77367" y="336980"/>
                  <a:pt x="84255" y="345540"/>
                  <a:pt x="93783" y="346571"/>
                </a:cubicBezTo>
                <a:lnTo>
                  <a:pt x="93784" y="346571"/>
                </a:lnTo>
                <a:cubicBezTo>
                  <a:pt x="103312" y="347602"/>
                  <a:pt x="111872" y="340714"/>
                  <a:pt x="112904" y="331186"/>
                </a:cubicBezTo>
                <a:cubicBezTo>
                  <a:pt x="113621" y="324556"/>
                  <a:pt x="115218" y="318021"/>
                  <a:pt x="117695" y="311581"/>
                </a:cubicBezTo>
                <a:close/>
                <a:moveTo>
                  <a:pt x="283056" y="370084"/>
                </a:moveTo>
                <a:cubicBezTo>
                  <a:pt x="276235" y="371125"/>
                  <a:pt x="269510" y="371287"/>
                  <a:pt x="262880" y="370570"/>
                </a:cubicBezTo>
                <a:cubicBezTo>
                  <a:pt x="253351" y="369538"/>
                  <a:pt x="244791" y="376426"/>
                  <a:pt x="243760" y="385954"/>
                </a:cubicBezTo>
                <a:cubicBezTo>
                  <a:pt x="242729" y="395483"/>
                  <a:pt x="249617" y="404043"/>
                  <a:pt x="259145" y="405074"/>
                </a:cubicBezTo>
                <a:lnTo>
                  <a:pt x="259145" y="405074"/>
                </a:lnTo>
                <a:cubicBezTo>
                  <a:pt x="268674" y="406105"/>
                  <a:pt x="277234" y="399217"/>
                  <a:pt x="278265" y="389689"/>
                </a:cubicBezTo>
                <a:cubicBezTo>
                  <a:pt x="278983" y="383059"/>
                  <a:pt x="280580" y="376524"/>
                  <a:pt x="283056" y="370084"/>
                </a:cubicBezTo>
                <a:close/>
                <a:moveTo>
                  <a:pt x="214079" y="293780"/>
                </a:moveTo>
                <a:cubicBezTo>
                  <a:pt x="207259" y="294821"/>
                  <a:pt x="200534" y="294983"/>
                  <a:pt x="193904" y="294265"/>
                </a:cubicBezTo>
                <a:cubicBezTo>
                  <a:pt x="184375" y="293234"/>
                  <a:pt x="175815" y="300122"/>
                  <a:pt x="174784" y="309650"/>
                </a:cubicBezTo>
                <a:cubicBezTo>
                  <a:pt x="173752" y="319179"/>
                  <a:pt x="180640" y="327739"/>
                  <a:pt x="190168" y="328770"/>
                </a:cubicBezTo>
                <a:lnTo>
                  <a:pt x="190169" y="328770"/>
                </a:lnTo>
                <a:cubicBezTo>
                  <a:pt x="199697" y="329802"/>
                  <a:pt x="208257" y="322914"/>
                  <a:pt x="209288" y="313385"/>
                </a:cubicBezTo>
                <a:cubicBezTo>
                  <a:pt x="210006" y="306755"/>
                  <a:pt x="211603" y="300220"/>
                  <a:pt x="214079" y="293780"/>
                </a:cubicBezTo>
                <a:close/>
                <a:moveTo>
                  <a:pt x="145103" y="217476"/>
                </a:moveTo>
                <a:cubicBezTo>
                  <a:pt x="138282" y="218518"/>
                  <a:pt x="131556" y="218679"/>
                  <a:pt x="124926" y="217962"/>
                </a:cubicBezTo>
                <a:cubicBezTo>
                  <a:pt x="115398" y="216930"/>
                  <a:pt x="106838" y="223818"/>
                  <a:pt x="105806" y="233346"/>
                </a:cubicBezTo>
                <a:cubicBezTo>
                  <a:pt x="104775" y="242875"/>
                  <a:pt x="111663" y="251435"/>
                  <a:pt x="121191" y="252467"/>
                </a:cubicBezTo>
                <a:lnTo>
                  <a:pt x="121191" y="252465"/>
                </a:lnTo>
                <a:cubicBezTo>
                  <a:pt x="130720" y="253497"/>
                  <a:pt x="139280" y="246609"/>
                  <a:pt x="140311" y="237081"/>
                </a:cubicBezTo>
                <a:cubicBezTo>
                  <a:pt x="141029" y="230451"/>
                  <a:pt x="142626" y="223916"/>
                  <a:pt x="145103" y="217476"/>
                </a:cubicBezTo>
                <a:close/>
                <a:moveTo>
                  <a:pt x="379442" y="352284"/>
                </a:moveTo>
                <a:cubicBezTo>
                  <a:pt x="372621" y="353325"/>
                  <a:pt x="365896" y="353487"/>
                  <a:pt x="359266" y="352770"/>
                </a:cubicBezTo>
                <a:cubicBezTo>
                  <a:pt x="349737" y="351738"/>
                  <a:pt x="341177" y="358626"/>
                  <a:pt x="340145" y="368154"/>
                </a:cubicBezTo>
                <a:cubicBezTo>
                  <a:pt x="339114" y="377683"/>
                  <a:pt x="346002" y="386243"/>
                  <a:pt x="355531" y="387274"/>
                </a:cubicBezTo>
                <a:lnTo>
                  <a:pt x="355531" y="387274"/>
                </a:lnTo>
                <a:cubicBezTo>
                  <a:pt x="365059" y="388305"/>
                  <a:pt x="373619" y="381417"/>
                  <a:pt x="374651" y="371889"/>
                </a:cubicBezTo>
                <a:cubicBezTo>
                  <a:pt x="375368" y="365259"/>
                  <a:pt x="376965" y="358724"/>
                  <a:pt x="379442" y="352284"/>
                </a:cubicBezTo>
                <a:close/>
                <a:moveTo>
                  <a:pt x="310464" y="275979"/>
                </a:moveTo>
                <a:cubicBezTo>
                  <a:pt x="303643" y="277020"/>
                  <a:pt x="296918" y="277182"/>
                  <a:pt x="290288" y="276465"/>
                </a:cubicBezTo>
                <a:cubicBezTo>
                  <a:pt x="280760" y="275434"/>
                  <a:pt x="272200" y="282322"/>
                  <a:pt x="271168" y="291850"/>
                </a:cubicBezTo>
                <a:cubicBezTo>
                  <a:pt x="270137" y="301378"/>
                  <a:pt x="277025" y="309938"/>
                  <a:pt x="286553" y="310969"/>
                </a:cubicBezTo>
                <a:cubicBezTo>
                  <a:pt x="296082" y="312001"/>
                  <a:pt x="304642" y="305113"/>
                  <a:pt x="305673" y="295584"/>
                </a:cubicBezTo>
                <a:cubicBezTo>
                  <a:pt x="306391" y="288954"/>
                  <a:pt x="307988" y="282419"/>
                  <a:pt x="310464" y="275979"/>
                </a:cubicBezTo>
                <a:close/>
                <a:moveTo>
                  <a:pt x="241488" y="199676"/>
                </a:moveTo>
                <a:cubicBezTo>
                  <a:pt x="234667" y="200716"/>
                  <a:pt x="227941" y="200878"/>
                  <a:pt x="221311" y="200160"/>
                </a:cubicBezTo>
                <a:cubicBezTo>
                  <a:pt x="211782" y="199129"/>
                  <a:pt x="203223" y="206017"/>
                  <a:pt x="202191" y="215546"/>
                </a:cubicBezTo>
                <a:cubicBezTo>
                  <a:pt x="201160" y="225074"/>
                  <a:pt x="208048" y="233634"/>
                  <a:pt x="217576" y="234666"/>
                </a:cubicBezTo>
                <a:lnTo>
                  <a:pt x="217577" y="234665"/>
                </a:lnTo>
                <a:cubicBezTo>
                  <a:pt x="227105" y="235697"/>
                  <a:pt x="235665" y="228809"/>
                  <a:pt x="236696" y="219280"/>
                </a:cubicBezTo>
                <a:cubicBezTo>
                  <a:pt x="237414" y="212650"/>
                  <a:pt x="239011" y="206115"/>
                  <a:pt x="241488" y="199676"/>
                </a:cubicBezTo>
                <a:close/>
                <a:moveTo>
                  <a:pt x="172511" y="123371"/>
                </a:moveTo>
                <a:cubicBezTo>
                  <a:pt x="165690" y="124412"/>
                  <a:pt x="158965" y="124574"/>
                  <a:pt x="152334" y="123857"/>
                </a:cubicBezTo>
                <a:cubicBezTo>
                  <a:pt x="142806" y="122825"/>
                  <a:pt x="134246" y="129713"/>
                  <a:pt x="133214" y="139242"/>
                </a:cubicBezTo>
                <a:cubicBezTo>
                  <a:pt x="132183" y="148771"/>
                  <a:pt x="139071" y="157331"/>
                  <a:pt x="148599" y="158361"/>
                </a:cubicBezTo>
                <a:lnTo>
                  <a:pt x="148599" y="158361"/>
                </a:lnTo>
                <a:cubicBezTo>
                  <a:pt x="158128" y="159393"/>
                  <a:pt x="166688" y="152505"/>
                  <a:pt x="167719" y="142976"/>
                </a:cubicBezTo>
                <a:cubicBezTo>
                  <a:pt x="168437" y="136346"/>
                  <a:pt x="170034" y="129811"/>
                  <a:pt x="172511" y="123371"/>
                </a:cubicBezTo>
                <a:close/>
                <a:moveTo>
                  <a:pt x="480653" y="149650"/>
                </a:moveTo>
                <a:lnTo>
                  <a:pt x="422864" y="218841"/>
                </a:lnTo>
                <a:lnTo>
                  <a:pt x="505083" y="278059"/>
                </a:lnTo>
                <a:lnTo>
                  <a:pt x="413615" y="295475"/>
                </a:lnTo>
                <a:lnTo>
                  <a:pt x="415143" y="298109"/>
                </a:lnTo>
                <a:cubicBezTo>
                  <a:pt x="432865" y="336206"/>
                  <a:pt x="439656" y="371170"/>
                  <a:pt x="428984" y="395631"/>
                </a:cubicBezTo>
                <a:cubicBezTo>
                  <a:pt x="377345" y="518946"/>
                  <a:pt x="59074" y="514004"/>
                  <a:pt x="20217" y="470101"/>
                </a:cubicBezTo>
                <a:cubicBezTo>
                  <a:pt x="-23601" y="418534"/>
                  <a:pt x="-1170" y="139823"/>
                  <a:pt x="136861" y="69595"/>
                </a:cubicBezTo>
                <a:cubicBezTo>
                  <a:pt x="149122" y="64884"/>
                  <a:pt x="163549" y="64915"/>
                  <a:pt x="179326" y="68769"/>
                </a:cubicBezTo>
                <a:lnTo>
                  <a:pt x="220085" y="86591"/>
                </a:lnTo>
                <a:lnTo>
                  <a:pt x="257327" y="0"/>
                </a:lnTo>
                <a:lnTo>
                  <a:pt x="300886" y="101279"/>
                </a:lnTo>
                <a:lnTo>
                  <a:pt x="378663" y="49028"/>
                </a:lnTo>
                <a:lnTo>
                  <a:pt x="360443" y="157186"/>
                </a:ln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ko-KR" altLang="en-US"/>
          </a:p>
        </p:txBody>
      </p:sp>
      <p:sp>
        <p:nvSpPr>
          <p:cNvPr id="27" name="Freeform: Shape 26">
            <a:extLst>
              <a:ext uri="{FF2B5EF4-FFF2-40B4-BE49-F238E27FC236}">
                <a16:creationId xmlns:a16="http://schemas.microsoft.com/office/drawing/2014/main" id="{064316CB-7715-41ED-9FE0-03DD49399B9C}"/>
              </a:ext>
            </a:extLst>
          </p:cNvPr>
          <p:cNvSpPr/>
          <p:nvPr/>
        </p:nvSpPr>
        <p:spPr>
          <a:xfrm>
            <a:off x="11275379" y="1250848"/>
            <a:ext cx="371818" cy="493440"/>
          </a:xfrm>
          <a:custGeom>
            <a:avLst/>
            <a:gdLst>
              <a:gd name="connsiteX0" fmla="*/ 245761 w 371818"/>
              <a:gd name="connsiteY0" fmla="*/ 53834 h 493440"/>
              <a:gd name="connsiteX1" fmla="*/ 247046 w 371818"/>
              <a:gd name="connsiteY1" fmla="*/ 64967 h 493440"/>
              <a:gd name="connsiteX2" fmla="*/ 213128 w 371818"/>
              <a:gd name="connsiteY2" fmla="*/ 139919 h 493440"/>
              <a:gd name="connsiteX3" fmla="*/ 215748 w 371818"/>
              <a:gd name="connsiteY3" fmla="*/ 158320 h 493440"/>
              <a:gd name="connsiteX4" fmla="*/ 229503 w 371818"/>
              <a:gd name="connsiteY4" fmla="*/ 157874 h 493440"/>
              <a:gd name="connsiteX5" fmla="*/ 325234 w 371818"/>
              <a:gd name="connsiteY5" fmla="*/ 175203 h 493440"/>
              <a:gd name="connsiteX6" fmla="*/ 371817 w 371818"/>
              <a:gd name="connsiteY6" fmla="*/ 299014 h 493440"/>
              <a:gd name="connsiteX7" fmla="*/ 185909 w 371818"/>
              <a:gd name="connsiteY7" fmla="*/ 484922 h 493440"/>
              <a:gd name="connsiteX8" fmla="*/ 0 w 371818"/>
              <a:gd name="connsiteY8" fmla="*/ 299014 h 493440"/>
              <a:gd name="connsiteX9" fmla="*/ 92210 w 371818"/>
              <a:gd name="connsiteY9" fmla="*/ 146136 h 493440"/>
              <a:gd name="connsiteX10" fmla="*/ 179664 w 371818"/>
              <a:gd name="connsiteY10" fmla="*/ 150866 h 493440"/>
              <a:gd name="connsiteX11" fmla="*/ 191991 w 371818"/>
              <a:gd name="connsiteY11" fmla="*/ 155110 h 493440"/>
              <a:gd name="connsiteX12" fmla="*/ 192569 w 371818"/>
              <a:gd name="connsiteY12" fmla="*/ 146756 h 493440"/>
              <a:gd name="connsiteX13" fmla="*/ 245761 w 371818"/>
              <a:gd name="connsiteY13" fmla="*/ 53834 h 493440"/>
              <a:gd name="connsiteX14" fmla="*/ 57901 w 371818"/>
              <a:gd name="connsiteY14" fmla="*/ 0 h 493440"/>
              <a:gd name="connsiteX15" fmla="*/ 131053 w 371818"/>
              <a:gd name="connsiteY15" fmla="*/ 14508 h 493440"/>
              <a:gd name="connsiteX16" fmla="*/ 193639 w 371818"/>
              <a:gd name="connsiteY16" fmla="*/ 82287 h 493440"/>
              <a:gd name="connsiteX17" fmla="*/ 183074 w 371818"/>
              <a:gd name="connsiteY17" fmla="*/ 135558 h 493440"/>
              <a:gd name="connsiteX18" fmla="*/ 109923 w 371818"/>
              <a:gd name="connsiteY18" fmla="*/ 121050 h 493440"/>
              <a:gd name="connsiteX19" fmla="*/ 47336 w 371818"/>
              <a:gd name="connsiteY19" fmla="*/ 53271 h 493440"/>
              <a:gd name="connsiteX20" fmla="*/ 47336 w 371818"/>
              <a:gd name="connsiteY20" fmla="*/ 53271 h 493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71818" h="493440">
                <a:moveTo>
                  <a:pt x="245761" y="53834"/>
                </a:moveTo>
                <a:lnTo>
                  <a:pt x="247046" y="64967"/>
                </a:lnTo>
                <a:cubicBezTo>
                  <a:pt x="216390" y="79315"/>
                  <a:pt x="211360" y="113148"/>
                  <a:pt x="213128" y="139919"/>
                </a:cubicBezTo>
                <a:lnTo>
                  <a:pt x="215748" y="158320"/>
                </a:lnTo>
                <a:lnTo>
                  <a:pt x="229503" y="157874"/>
                </a:lnTo>
                <a:cubicBezTo>
                  <a:pt x="255127" y="154035"/>
                  <a:pt x="279341" y="145928"/>
                  <a:pt x="325234" y="175203"/>
                </a:cubicBezTo>
                <a:cubicBezTo>
                  <a:pt x="351847" y="196306"/>
                  <a:pt x="372048" y="242412"/>
                  <a:pt x="371817" y="299014"/>
                </a:cubicBezTo>
                <a:cubicBezTo>
                  <a:pt x="371420" y="396282"/>
                  <a:pt x="311115" y="528375"/>
                  <a:pt x="185909" y="484922"/>
                </a:cubicBezTo>
                <a:cubicBezTo>
                  <a:pt x="39781" y="513891"/>
                  <a:pt x="0" y="401688"/>
                  <a:pt x="0" y="299014"/>
                </a:cubicBezTo>
                <a:cubicBezTo>
                  <a:pt x="0" y="234842"/>
                  <a:pt x="28672" y="176984"/>
                  <a:pt x="92210" y="146136"/>
                </a:cubicBezTo>
                <a:cubicBezTo>
                  <a:pt x="149463" y="125506"/>
                  <a:pt x="161060" y="140190"/>
                  <a:pt x="179664" y="150866"/>
                </a:cubicBezTo>
                <a:lnTo>
                  <a:pt x="191991" y="155110"/>
                </a:lnTo>
                <a:lnTo>
                  <a:pt x="192569" y="146756"/>
                </a:lnTo>
                <a:cubicBezTo>
                  <a:pt x="193294" y="120985"/>
                  <a:pt x="196750" y="81397"/>
                  <a:pt x="245761" y="53834"/>
                </a:cubicBezTo>
                <a:close/>
                <a:moveTo>
                  <a:pt x="57901" y="0"/>
                </a:moveTo>
                <a:lnTo>
                  <a:pt x="131053" y="14508"/>
                </a:lnTo>
                <a:cubicBezTo>
                  <a:pt x="171453" y="22520"/>
                  <a:pt x="199474" y="52866"/>
                  <a:pt x="193639" y="82287"/>
                </a:cubicBezTo>
                <a:lnTo>
                  <a:pt x="183074" y="135558"/>
                </a:lnTo>
                <a:lnTo>
                  <a:pt x="109923" y="121050"/>
                </a:lnTo>
                <a:cubicBezTo>
                  <a:pt x="69522" y="113038"/>
                  <a:pt x="41501" y="82692"/>
                  <a:pt x="47336" y="53271"/>
                </a:cubicBezTo>
                <a:lnTo>
                  <a:pt x="47336" y="53271"/>
                </a:ln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ko-KR" altLang="en-US"/>
          </a:p>
        </p:txBody>
      </p:sp>
      <p:sp>
        <p:nvSpPr>
          <p:cNvPr id="28" name="Freeform: Shape 27">
            <a:extLst>
              <a:ext uri="{FF2B5EF4-FFF2-40B4-BE49-F238E27FC236}">
                <a16:creationId xmlns:a16="http://schemas.microsoft.com/office/drawing/2014/main" id="{6BEDF01E-25C5-4A05-82C8-73B4E43F2A0C}"/>
              </a:ext>
            </a:extLst>
          </p:cNvPr>
          <p:cNvSpPr/>
          <p:nvPr/>
        </p:nvSpPr>
        <p:spPr>
          <a:xfrm>
            <a:off x="9114007" y="1250848"/>
            <a:ext cx="499006" cy="499006"/>
          </a:xfrm>
          <a:custGeom>
            <a:avLst/>
            <a:gdLst>
              <a:gd name="connsiteX0" fmla="*/ 252286 w 504572"/>
              <a:gd name="connsiteY0" fmla="*/ 264071 h 504572"/>
              <a:gd name="connsiteX1" fmla="*/ 316259 w 504572"/>
              <a:gd name="connsiteY1" fmla="*/ 455989 h 504572"/>
              <a:gd name="connsiteX2" fmla="*/ 188313 w 504572"/>
              <a:gd name="connsiteY2" fmla="*/ 455989 h 504572"/>
              <a:gd name="connsiteX3" fmla="*/ 262725 w 504572"/>
              <a:gd name="connsiteY3" fmla="*/ 259353 h 504572"/>
              <a:gd name="connsiteX4" fmla="*/ 441235 w 504572"/>
              <a:gd name="connsiteY4" fmla="*/ 354534 h 504572"/>
              <a:gd name="connsiteX5" fmla="*/ 348425 w 504572"/>
              <a:gd name="connsiteY5" fmla="*/ 442604 h 504572"/>
              <a:gd name="connsiteX6" fmla="*/ 242274 w 504572"/>
              <a:gd name="connsiteY6" fmla="*/ 259353 h 504572"/>
              <a:gd name="connsiteX7" fmla="*/ 156574 w 504572"/>
              <a:gd name="connsiteY7" fmla="*/ 442604 h 504572"/>
              <a:gd name="connsiteX8" fmla="*/ 63764 w 504572"/>
              <a:gd name="connsiteY8" fmla="*/ 354534 h 504572"/>
              <a:gd name="connsiteX9" fmla="*/ 457397 w 504572"/>
              <a:gd name="connsiteY9" fmla="*/ 188914 h 504572"/>
              <a:gd name="connsiteX10" fmla="*/ 457397 w 504572"/>
              <a:gd name="connsiteY10" fmla="*/ 316860 h 504572"/>
              <a:gd name="connsiteX11" fmla="*/ 265479 w 504572"/>
              <a:gd name="connsiteY11" fmla="*/ 252887 h 504572"/>
              <a:gd name="connsiteX12" fmla="*/ 47175 w 504572"/>
              <a:gd name="connsiteY12" fmla="*/ 188914 h 504572"/>
              <a:gd name="connsiteX13" fmla="*/ 239093 w 504572"/>
              <a:gd name="connsiteY13" fmla="*/ 252887 h 504572"/>
              <a:gd name="connsiteX14" fmla="*/ 47175 w 504572"/>
              <a:gd name="connsiteY14" fmla="*/ 316860 h 504572"/>
              <a:gd name="connsiteX15" fmla="*/ 352812 w 504572"/>
              <a:gd name="connsiteY15" fmla="*/ 64884 h 504572"/>
              <a:gd name="connsiteX16" fmla="*/ 442756 w 504572"/>
              <a:gd name="connsiteY16" fmla="*/ 155879 h 504572"/>
              <a:gd name="connsiteX17" fmla="*/ 261292 w 504572"/>
              <a:gd name="connsiteY17" fmla="*/ 245299 h 504572"/>
              <a:gd name="connsiteX18" fmla="*/ 152187 w 504572"/>
              <a:gd name="connsiteY18" fmla="*/ 64884 h 504572"/>
              <a:gd name="connsiteX19" fmla="*/ 243706 w 504572"/>
              <a:gd name="connsiteY19" fmla="*/ 245299 h 504572"/>
              <a:gd name="connsiteX20" fmla="*/ 62242 w 504572"/>
              <a:gd name="connsiteY20" fmla="*/ 155879 h 504572"/>
              <a:gd name="connsiteX21" fmla="*/ 188313 w 504572"/>
              <a:gd name="connsiteY21" fmla="*/ 48583 h 504572"/>
              <a:gd name="connsiteX22" fmla="*/ 316259 w 504572"/>
              <a:gd name="connsiteY22" fmla="*/ 48583 h 504572"/>
              <a:gd name="connsiteX23" fmla="*/ 252286 w 504572"/>
              <a:gd name="connsiteY23" fmla="*/ 240501 h 504572"/>
              <a:gd name="connsiteX24" fmla="*/ 252286 w 504572"/>
              <a:gd name="connsiteY24" fmla="*/ 16338 h 504572"/>
              <a:gd name="connsiteX25" fmla="*/ 16338 w 504572"/>
              <a:gd name="connsiteY25" fmla="*/ 252286 h 504572"/>
              <a:gd name="connsiteX26" fmla="*/ 252286 w 504572"/>
              <a:gd name="connsiteY26" fmla="*/ 488234 h 504572"/>
              <a:gd name="connsiteX27" fmla="*/ 488234 w 504572"/>
              <a:gd name="connsiteY27" fmla="*/ 252286 h 504572"/>
              <a:gd name="connsiteX28" fmla="*/ 252286 w 504572"/>
              <a:gd name="connsiteY28" fmla="*/ 16338 h 504572"/>
              <a:gd name="connsiteX29" fmla="*/ 252286 w 504572"/>
              <a:gd name="connsiteY29" fmla="*/ 0 h 504572"/>
              <a:gd name="connsiteX30" fmla="*/ 504572 w 504572"/>
              <a:gd name="connsiteY30" fmla="*/ 252286 h 504572"/>
              <a:gd name="connsiteX31" fmla="*/ 252286 w 504572"/>
              <a:gd name="connsiteY31" fmla="*/ 504572 h 504572"/>
              <a:gd name="connsiteX32" fmla="*/ 0 w 504572"/>
              <a:gd name="connsiteY32" fmla="*/ 252286 h 504572"/>
              <a:gd name="connsiteX33" fmla="*/ 252286 w 504572"/>
              <a:gd name="connsiteY33" fmla="*/ 0 h 504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504572" h="504572">
                <a:moveTo>
                  <a:pt x="252286" y="264071"/>
                </a:moveTo>
                <a:lnTo>
                  <a:pt x="316259" y="455989"/>
                </a:lnTo>
                <a:lnTo>
                  <a:pt x="188313" y="455989"/>
                </a:lnTo>
                <a:close/>
                <a:moveTo>
                  <a:pt x="262725" y="259353"/>
                </a:moveTo>
                <a:lnTo>
                  <a:pt x="441235" y="354534"/>
                </a:lnTo>
                <a:lnTo>
                  <a:pt x="348425" y="442604"/>
                </a:lnTo>
                <a:close/>
                <a:moveTo>
                  <a:pt x="242274" y="259353"/>
                </a:moveTo>
                <a:lnTo>
                  <a:pt x="156574" y="442604"/>
                </a:lnTo>
                <a:lnTo>
                  <a:pt x="63764" y="354534"/>
                </a:lnTo>
                <a:close/>
                <a:moveTo>
                  <a:pt x="457397" y="188914"/>
                </a:moveTo>
                <a:lnTo>
                  <a:pt x="457397" y="316860"/>
                </a:lnTo>
                <a:lnTo>
                  <a:pt x="265479" y="252887"/>
                </a:lnTo>
                <a:close/>
                <a:moveTo>
                  <a:pt x="47175" y="188914"/>
                </a:moveTo>
                <a:lnTo>
                  <a:pt x="239093" y="252887"/>
                </a:lnTo>
                <a:lnTo>
                  <a:pt x="47175" y="316860"/>
                </a:lnTo>
                <a:close/>
                <a:moveTo>
                  <a:pt x="352812" y="64884"/>
                </a:moveTo>
                <a:lnTo>
                  <a:pt x="442756" y="155879"/>
                </a:lnTo>
                <a:lnTo>
                  <a:pt x="261292" y="245299"/>
                </a:lnTo>
                <a:close/>
                <a:moveTo>
                  <a:pt x="152187" y="64884"/>
                </a:moveTo>
                <a:lnTo>
                  <a:pt x="243706" y="245299"/>
                </a:lnTo>
                <a:lnTo>
                  <a:pt x="62242" y="155879"/>
                </a:lnTo>
                <a:close/>
                <a:moveTo>
                  <a:pt x="188313" y="48583"/>
                </a:moveTo>
                <a:lnTo>
                  <a:pt x="316259" y="48583"/>
                </a:lnTo>
                <a:lnTo>
                  <a:pt x="252286" y="240501"/>
                </a:lnTo>
                <a:close/>
                <a:moveTo>
                  <a:pt x="252286" y="16338"/>
                </a:moveTo>
                <a:cubicBezTo>
                  <a:pt x="121976" y="16338"/>
                  <a:pt x="16338" y="121976"/>
                  <a:pt x="16338" y="252286"/>
                </a:cubicBezTo>
                <a:cubicBezTo>
                  <a:pt x="16338" y="382596"/>
                  <a:pt x="121976" y="488234"/>
                  <a:pt x="252286" y="488234"/>
                </a:cubicBezTo>
                <a:cubicBezTo>
                  <a:pt x="382596" y="488234"/>
                  <a:pt x="488234" y="382596"/>
                  <a:pt x="488234" y="252286"/>
                </a:cubicBezTo>
                <a:cubicBezTo>
                  <a:pt x="488234" y="121976"/>
                  <a:pt x="382596" y="16338"/>
                  <a:pt x="252286" y="16338"/>
                </a:cubicBezTo>
                <a:close/>
                <a:moveTo>
                  <a:pt x="252286" y="0"/>
                </a:moveTo>
                <a:cubicBezTo>
                  <a:pt x="391620" y="0"/>
                  <a:pt x="504572" y="112952"/>
                  <a:pt x="504572" y="252286"/>
                </a:cubicBezTo>
                <a:cubicBezTo>
                  <a:pt x="504572" y="391620"/>
                  <a:pt x="391620" y="504572"/>
                  <a:pt x="252286" y="504572"/>
                </a:cubicBezTo>
                <a:cubicBezTo>
                  <a:pt x="112952" y="504572"/>
                  <a:pt x="0" y="391620"/>
                  <a:pt x="0" y="252286"/>
                </a:cubicBezTo>
                <a:cubicBezTo>
                  <a:pt x="0" y="112952"/>
                  <a:pt x="112952" y="0"/>
                  <a:pt x="252286" y="0"/>
                </a:cubicBezTo>
                <a:close/>
              </a:path>
            </a:pathLst>
          </a:custGeom>
          <a:solidFill>
            <a:schemeClr val="accent3"/>
          </a:solidFill>
          <a:ln w="50800">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ko-KR" altLang="en-US"/>
          </a:p>
        </p:txBody>
      </p:sp>
      <p:sp>
        <p:nvSpPr>
          <p:cNvPr id="29" name="Freeform: Shape 28">
            <a:extLst>
              <a:ext uri="{FF2B5EF4-FFF2-40B4-BE49-F238E27FC236}">
                <a16:creationId xmlns:a16="http://schemas.microsoft.com/office/drawing/2014/main" id="{888EB764-BC9C-403E-8B9B-15801EB38D20}"/>
              </a:ext>
            </a:extLst>
          </p:cNvPr>
          <p:cNvSpPr/>
          <p:nvPr/>
        </p:nvSpPr>
        <p:spPr>
          <a:xfrm>
            <a:off x="8352976" y="1281398"/>
            <a:ext cx="504573" cy="512680"/>
          </a:xfrm>
          <a:custGeom>
            <a:avLst/>
            <a:gdLst>
              <a:gd name="connsiteX0" fmla="*/ 201909 w 999744"/>
              <a:gd name="connsiteY0" fmla="*/ 703893 h 1015807"/>
              <a:gd name="connsiteX1" fmla="*/ 229926 w 999744"/>
              <a:gd name="connsiteY1" fmla="*/ 747652 h 1015807"/>
              <a:gd name="connsiteX2" fmla="*/ 253322 w 999744"/>
              <a:gd name="connsiteY2" fmla="*/ 775669 h 1015807"/>
              <a:gd name="connsiteX3" fmla="*/ 283361 w 999744"/>
              <a:gd name="connsiteY3" fmla="*/ 785923 h 1015807"/>
              <a:gd name="connsiteX4" fmla="*/ 308345 w 999744"/>
              <a:gd name="connsiteY4" fmla="*/ 806285 h 1015807"/>
              <a:gd name="connsiteX5" fmla="*/ 189633 w 999744"/>
              <a:gd name="connsiteY5" fmla="*/ 820439 h 1015807"/>
              <a:gd name="connsiteX6" fmla="*/ 254622 w 999744"/>
              <a:gd name="connsiteY6" fmla="*/ 818995 h 1015807"/>
              <a:gd name="connsiteX7" fmla="*/ 205086 w 999744"/>
              <a:gd name="connsiteY7" fmla="*/ 860443 h 1015807"/>
              <a:gd name="connsiteX8" fmla="*/ 202342 w 999744"/>
              <a:gd name="connsiteY8" fmla="*/ 862176 h 1015807"/>
              <a:gd name="connsiteX9" fmla="*/ 202484 w 999744"/>
              <a:gd name="connsiteY9" fmla="*/ 862139 h 1015807"/>
              <a:gd name="connsiteX10" fmla="*/ 204943 w 999744"/>
              <a:gd name="connsiteY10" fmla="*/ 860586 h 1015807"/>
              <a:gd name="connsiteX11" fmla="*/ 205461 w 999744"/>
              <a:gd name="connsiteY11" fmla="*/ 861362 h 1015807"/>
              <a:gd name="connsiteX12" fmla="*/ 205664 w 999744"/>
              <a:gd name="connsiteY12" fmla="*/ 861309 h 1015807"/>
              <a:gd name="connsiteX13" fmla="*/ 272096 w 999744"/>
              <a:gd name="connsiteY13" fmla="*/ 826215 h 1015807"/>
              <a:gd name="connsiteX14" fmla="*/ 280328 w 999744"/>
              <a:gd name="connsiteY14" fmla="*/ 823327 h 1015807"/>
              <a:gd name="connsiteX15" fmla="*/ 331019 w 999744"/>
              <a:gd name="connsiteY15" fmla="*/ 829826 h 1015807"/>
              <a:gd name="connsiteX16" fmla="*/ 365535 w 999744"/>
              <a:gd name="connsiteY16" fmla="*/ 839791 h 1015807"/>
              <a:gd name="connsiteX17" fmla="*/ 397596 w 999744"/>
              <a:gd name="connsiteY17" fmla="*/ 844123 h 1015807"/>
              <a:gd name="connsiteX18" fmla="*/ 406694 w 999744"/>
              <a:gd name="connsiteY18" fmla="*/ 851777 h 1015807"/>
              <a:gd name="connsiteX19" fmla="*/ 416804 w 999744"/>
              <a:gd name="connsiteY19" fmla="*/ 893081 h 1015807"/>
              <a:gd name="connsiteX20" fmla="*/ 414349 w 999744"/>
              <a:gd name="connsiteY20" fmla="*/ 901891 h 1015807"/>
              <a:gd name="connsiteX21" fmla="*/ 380266 w 999744"/>
              <a:gd name="connsiteY21" fmla="*/ 972078 h 1015807"/>
              <a:gd name="connsiteX22" fmla="*/ 421570 w 999744"/>
              <a:gd name="connsiteY22" fmla="*/ 919799 h 1015807"/>
              <a:gd name="connsiteX23" fmla="*/ 421281 w 999744"/>
              <a:gd name="connsiteY23" fmla="*/ 983343 h 1015807"/>
              <a:gd name="connsiteX24" fmla="*/ 420992 w 999744"/>
              <a:gd name="connsiteY24" fmla="*/ 985798 h 1015807"/>
              <a:gd name="connsiteX25" fmla="*/ 421010 w 999744"/>
              <a:gd name="connsiteY25" fmla="*/ 985783 h 1015807"/>
              <a:gd name="connsiteX26" fmla="*/ 421280 w 999744"/>
              <a:gd name="connsiteY26" fmla="*/ 983486 h 1015807"/>
              <a:gd name="connsiteX27" fmla="*/ 422580 w 999744"/>
              <a:gd name="connsiteY27" fmla="*/ 984497 h 1015807"/>
              <a:gd name="connsiteX28" fmla="*/ 422563 w 999744"/>
              <a:gd name="connsiteY28" fmla="*/ 984513 h 1015807"/>
              <a:gd name="connsiteX29" fmla="*/ 422580 w 999744"/>
              <a:gd name="connsiteY29" fmla="*/ 984498 h 1015807"/>
              <a:gd name="connsiteX30" fmla="*/ 436444 w 999744"/>
              <a:gd name="connsiteY30" fmla="*/ 940306 h 1015807"/>
              <a:gd name="connsiteX31" fmla="*/ 431101 w 999744"/>
              <a:gd name="connsiteY31" fmla="*/ 861598 h 1015807"/>
              <a:gd name="connsiteX32" fmla="*/ 436878 w 999744"/>
              <a:gd name="connsiteY32" fmla="*/ 854955 h 1015807"/>
              <a:gd name="connsiteX33" fmla="*/ 470672 w 999744"/>
              <a:gd name="connsiteY33" fmla="*/ 853221 h 1015807"/>
              <a:gd name="connsiteX34" fmla="*/ 523240 w 999744"/>
              <a:gd name="connsiteY34" fmla="*/ 860298 h 1015807"/>
              <a:gd name="connsiteX35" fmla="*/ 530894 w 999744"/>
              <a:gd name="connsiteY35" fmla="*/ 866508 h 1015807"/>
              <a:gd name="connsiteX36" fmla="*/ 582018 w 999744"/>
              <a:gd name="connsiteY36" fmla="*/ 930486 h 1015807"/>
              <a:gd name="connsiteX37" fmla="*/ 584473 w 999744"/>
              <a:gd name="connsiteY37" fmla="*/ 932507 h 1015807"/>
              <a:gd name="connsiteX38" fmla="*/ 570176 w 999744"/>
              <a:gd name="connsiteY38" fmla="*/ 888604 h 1015807"/>
              <a:gd name="connsiteX39" fmla="*/ 680800 w 999744"/>
              <a:gd name="connsiteY39" fmla="*/ 916910 h 1015807"/>
              <a:gd name="connsiteX40" fmla="*/ 679067 w 999744"/>
              <a:gd name="connsiteY40" fmla="*/ 921099 h 1015807"/>
              <a:gd name="connsiteX41" fmla="*/ 630254 w 999744"/>
              <a:gd name="connsiteY41" fmla="*/ 977999 h 1015807"/>
              <a:gd name="connsiteX42" fmla="*/ 570609 w 999744"/>
              <a:gd name="connsiteY42" fmla="*/ 986809 h 1015807"/>
              <a:gd name="connsiteX43" fmla="*/ 541292 w 999744"/>
              <a:gd name="connsiteY43" fmla="*/ 969912 h 1015807"/>
              <a:gd name="connsiteX44" fmla="*/ 495223 w 999744"/>
              <a:gd name="connsiteY44" fmla="*/ 960380 h 1015807"/>
              <a:gd name="connsiteX45" fmla="*/ 474716 w 999744"/>
              <a:gd name="connsiteY45" fmla="*/ 970779 h 1015807"/>
              <a:gd name="connsiteX46" fmla="*/ 439622 w 999744"/>
              <a:gd name="connsiteY46" fmla="*/ 998507 h 1015807"/>
              <a:gd name="connsiteX47" fmla="*/ 422291 w 999744"/>
              <a:gd name="connsiteY47" fmla="*/ 1010205 h 1015807"/>
              <a:gd name="connsiteX48" fmla="*/ 375355 w 999744"/>
              <a:gd name="connsiteY48" fmla="*/ 1004139 h 1015807"/>
              <a:gd name="connsiteX49" fmla="*/ 346038 w 999744"/>
              <a:gd name="connsiteY49" fmla="*/ 964280 h 1015807"/>
              <a:gd name="connsiteX50" fmla="*/ 323654 w 999744"/>
              <a:gd name="connsiteY50" fmla="*/ 929763 h 1015807"/>
              <a:gd name="connsiteX51" fmla="*/ 265742 w 999744"/>
              <a:gd name="connsiteY51" fmla="*/ 907812 h 1015807"/>
              <a:gd name="connsiteX52" fmla="*/ 216351 w 999744"/>
              <a:gd name="connsiteY52" fmla="*/ 910411 h 1015807"/>
              <a:gd name="connsiteX53" fmla="*/ 171148 w 999744"/>
              <a:gd name="connsiteY53" fmla="*/ 873296 h 1015807"/>
              <a:gd name="connsiteX54" fmla="*/ 162627 w 999744"/>
              <a:gd name="connsiteY54" fmla="*/ 800075 h 1015807"/>
              <a:gd name="connsiteX55" fmla="*/ 178080 w 999744"/>
              <a:gd name="connsiteY55" fmla="*/ 732199 h 1015807"/>
              <a:gd name="connsiteX56" fmla="*/ 194688 w 999744"/>
              <a:gd name="connsiteY56" fmla="*/ 704470 h 1015807"/>
              <a:gd name="connsiteX57" fmla="*/ 201909 w 999744"/>
              <a:gd name="connsiteY57" fmla="*/ 703893 h 1015807"/>
              <a:gd name="connsiteX58" fmla="*/ 882119 w 999744"/>
              <a:gd name="connsiteY58" fmla="*/ 613487 h 1015807"/>
              <a:gd name="connsiteX59" fmla="*/ 881109 w 999744"/>
              <a:gd name="connsiteY59" fmla="*/ 614063 h 1015807"/>
              <a:gd name="connsiteX60" fmla="*/ 882066 w 999744"/>
              <a:gd name="connsiteY60" fmla="*/ 613696 h 1015807"/>
              <a:gd name="connsiteX61" fmla="*/ 168548 w 999744"/>
              <a:gd name="connsiteY61" fmla="*/ 516148 h 1015807"/>
              <a:gd name="connsiteX62" fmla="*/ 196565 w 999744"/>
              <a:gd name="connsiteY62" fmla="*/ 520914 h 1015807"/>
              <a:gd name="connsiteX63" fmla="*/ 247978 w 999744"/>
              <a:gd name="connsiteY63" fmla="*/ 560774 h 1015807"/>
              <a:gd name="connsiteX64" fmla="*/ 262275 w 999744"/>
              <a:gd name="connsiteY64" fmla="*/ 588935 h 1015807"/>
              <a:gd name="connsiteX65" fmla="*/ 285382 w 999744"/>
              <a:gd name="connsiteY65" fmla="*/ 617241 h 1015807"/>
              <a:gd name="connsiteX66" fmla="*/ 321920 w 999744"/>
              <a:gd name="connsiteY66" fmla="*/ 620273 h 1015807"/>
              <a:gd name="connsiteX67" fmla="*/ 362068 w 999744"/>
              <a:gd name="connsiteY67" fmla="*/ 604821 h 1015807"/>
              <a:gd name="connsiteX68" fmla="*/ 391819 w 999744"/>
              <a:gd name="connsiteY68" fmla="*/ 609442 h 1015807"/>
              <a:gd name="connsiteX69" fmla="*/ 418536 w 999744"/>
              <a:gd name="connsiteY69" fmla="*/ 629083 h 1015807"/>
              <a:gd name="connsiteX70" fmla="*/ 447420 w 999744"/>
              <a:gd name="connsiteY70" fmla="*/ 646413 h 1015807"/>
              <a:gd name="connsiteX71" fmla="*/ 484824 w 999744"/>
              <a:gd name="connsiteY71" fmla="*/ 645114 h 1015807"/>
              <a:gd name="connsiteX72" fmla="*/ 509231 w 999744"/>
              <a:gd name="connsiteY72" fmla="*/ 654645 h 1015807"/>
              <a:gd name="connsiteX73" fmla="*/ 523239 w 999744"/>
              <a:gd name="connsiteY73" fmla="*/ 703459 h 1015807"/>
              <a:gd name="connsiteX74" fmla="*/ 544036 w 999744"/>
              <a:gd name="connsiteY74" fmla="*/ 772346 h 1015807"/>
              <a:gd name="connsiteX75" fmla="*/ 589961 w 999744"/>
              <a:gd name="connsiteY75" fmla="*/ 831991 h 1015807"/>
              <a:gd name="connsiteX76" fmla="*/ 543169 w 999744"/>
              <a:gd name="connsiteY76" fmla="*/ 840512 h 1015807"/>
              <a:gd name="connsiteX77" fmla="*/ 461140 w 999744"/>
              <a:gd name="connsiteY77" fmla="*/ 833290 h 1015807"/>
              <a:gd name="connsiteX78" fmla="*/ 420991 w 999744"/>
              <a:gd name="connsiteY78" fmla="*/ 829391 h 1015807"/>
              <a:gd name="connsiteX79" fmla="*/ 370300 w 999744"/>
              <a:gd name="connsiteY79" fmla="*/ 820871 h 1015807"/>
              <a:gd name="connsiteX80" fmla="*/ 336506 w 999744"/>
              <a:gd name="connsiteY80" fmla="*/ 808884 h 1015807"/>
              <a:gd name="connsiteX81" fmla="*/ 313688 w 999744"/>
              <a:gd name="connsiteY81" fmla="*/ 781300 h 1015807"/>
              <a:gd name="connsiteX82" fmla="*/ 299391 w 999744"/>
              <a:gd name="connsiteY82" fmla="*/ 770758 h 1015807"/>
              <a:gd name="connsiteX83" fmla="*/ 274262 w 999744"/>
              <a:gd name="connsiteY83" fmla="*/ 760504 h 1015807"/>
              <a:gd name="connsiteX84" fmla="*/ 246678 w 999744"/>
              <a:gd name="connsiteY84" fmla="*/ 728876 h 1015807"/>
              <a:gd name="connsiteX85" fmla="*/ 214617 w 999744"/>
              <a:gd name="connsiteY85" fmla="*/ 684829 h 1015807"/>
              <a:gd name="connsiteX86" fmla="*/ 187466 w 999744"/>
              <a:gd name="connsiteY86" fmla="*/ 654790 h 1015807"/>
              <a:gd name="connsiteX87" fmla="*/ 159594 w 999744"/>
              <a:gd name="connsiteY87" fmla="*/ 555286 h 1015807"/>
              <a:gd name="connsiteX88" fmla="*/ 163926 w 999744"/>
              <a:gd name="connsiteY88" fmla="*/ 518170 h 1015807"/>
              <a:gd name="connsiteX89" fmla="*/ 168548 w 999744"/>
              <a:gd name="connsiteY89" fmla="*/ 516148 h 1015807"/>
              <a:gd name="connsiteX90" fmla="*/ 473993 w 999744"/>
              <a:gd name="connsiteY90" fmla="*/ 489576 h 1015807"/>
              <a:gd name="connsiteX91" fmla="*/ 484391 w 999744"/>
              <a:gd name="connsiteY91" fmla="*/ 506184 h 1015807"/>
              <a:gd name="connsiteX92" fmla="*/ 524106 w 999744"/>
              <a:gd name="connsiteY92" fmla="*/ 524814 h 1015807"/>
              <a:gd name="connsiteX93" fmla="*/ 568154 w 999744"/>
              <a:gd name="connsiteY93" fmla="*/ 538678 h 1015807"/>
              <a:gd name="connsiteX94" fmla="*/ 593860 w 999744"/>
              <a:gd name="connsiteY94" fmla="*/ 577671 h 1015807"/>
              <a:gd name="connsiteX95" fmla="*/ 600503 w 999744"/>
              <a:gd name="connsiteY95" fmla="*/ 598612 h 1015807"/>
              <a:gd name="connsiteX96" fmla="*/ 584040 w 999744"/>
              <a:gd name="connsiteY96" fmla="*/ 610743 h 1015807"/>
              <a:gd name="connsiteX97" fmla="*/ 567143 w 999744"/>
              <a:gd name="connsiteY97" fmla="*/ 640349 h 1015807"/>
              <a:gd name="connsiteX98" fmla="*/ 570898 w 999744"/>
              <a:gd name="connsiteY98" fmla="*/ 663167 h 1015807"/>
              <a:gd name="connsiteX99" fmla="*/ 557034 w 999744"/>
              <a:gd name="connsiteY99" fmla="*/ 729022 h 1015807"/>
              <a:gd name="connsiteX100" fmla="*/ 546346 w 999744"/>
              <a:gd name="connsiteY100" fmla="*/ 692629 h 1015807"/>
              <a:gd name="connsiteX101" fmla="*/ 531905 w 999744"/>
              <a:gd name="connsiteY101" fmla="*/ 631106 h 1015807"/>
              <a:gd name="connsiteX102" fmla="*/ 495656 w 999744"/>
              <a:gd name="connsiteY102" fmla="*/ 614498 h 1015807"/>
              <a:gd name="connsiteX103" fmla="*/ 486558 w 999744"/>
              <a:gd name="connsiteY103" fmla="*/ 618830 h 1015807"/>
              <a:gd name="connsiteX104" fmla="*/ 438322 w 999744"/>
              <a:gd name="connsiteY104" fmla="*/ 613632 h 1015807"/>
              <a:gd name="connsiteX105" fmla="*/ 422147 w 999744"/>
              <a:gd name="connsiteY105" fmla="*/ 600345 h 1015807"/>
              <a:gd name="connsiteX106" fmla="*/ 353837 w 999744"/>
              <a:gd name="connsiteY106" fmla="*/ 588069 h 1015807"/>
              <a:gd name="connsiteX107" fmla="*/ 346472 w 999744"/>
              <a:gd name="connsiteY107" fmla="*/ 590525 h 1015807"/>
              <a:gd name="connsiteX108" fmla="*/ 364813 w 999744"/>
              <a:gd name="connsiteY108" fmla="*/ 547344 h 1015807"/>
              <a:gd name="connsiteX109" fmla="*/ 385031 w 999744"/>
              <a:gd name="connsiteY109" fmla="*/ 540411 h 1015807"/>
              <a:gd name="connsiteX110" fmla="*/ 429224 w 999744"/>
              <a:gd name="connsiteY110" fmla="*/ 535357 h 1015807"/>
              <a:gd name="connsiteX111" fmla="*/ 473993 w 999744"/>
              <a:gd name="connsiteY111" fmla="*/ 489576 h 1015807"/>
              <a:gd name="connsiteX112" fmla="*/ 795593 w 999744"/>
              <a:gd name="connsiteY112" fmla="*/ 468852 h 1015807"/>
              <a:gd name="connsiteX113" fmla="*/ 834171 w 999744"/>
              <a:gd name="connsiteY113" fmla="*/ 491164 h 1015807"/>
              <a:gd name="connsiteX114" fmla="*/ 836193 w 999744"/>
              <a:gd name="connsiteY114" fmla="*/ 495641 h 1015807"/>
              <a:gd name="connsiteX115" fmla="*/ 839659 w 999744"/>
              <a:gd name="connsiteY115" fmla="*/ 536078 h 1015807"/>
              <a:gd name="connsiteX116" fmla="*/ 827239 w 999744"/>
              <a:gd name="connsiteY116" fmla="*/ 580270 h 1015807"/>
              <a:gd name="connsiteX117" fmla="*/ 816263 w 999744"/>
              <a:gd name="connsiteY117" fmla="*/ 622296 h 1015807"/>
              <a:gd name="connsiteX118" fmla="*/ 815685 w 999744"/>
              <a:gd name="connsiteY118" fmla="*/ 635294 h 1015807"/>
              <a:gd name="connsiteX119" fmla="*/ 791279 w 999744"/>
              <a:gd name="connsiteY119" fmla="*/ 681507 h 1015807"/>
              <a:gd name="connsiteX120" fmla="*/ 779725 w 999744"/>
              <a:gd name="connsiteY120" fmla="*/ 694361 h 1015807"/>
              <a:gd name="connsiteX121" fmla="*/ 694086 w 999744"/>
              <a:gd name="connsiteY121" fmla="*/ 772635 h 1015807"/>
              <a:gd name="connsiteX122" fmla="*/ 637618 w 999744"/>
              <a:gd name="connsiteY122" fmla="*/ 811051 h 1015807"/>
              <a:gd name="connsiteX123" fmla="*/ 625632 w 999744"/>
              <a:gd name="connsiteY123" fmla="*/ 819716 h 1015807"/>
              <a:gd name="connsiteX124" fmla="*/ 618844 w 999744"/>
              <a:gd name="connsiteY124" fmla="*/ 820149 h 1015807"/>
              <a:gd name="connsiteX125" fmla="*/ 578985 w 999744"/>
              <a:gd name="connsiteY125" fmla="*/ 790688 h 1015807"/>
              <a:gd name="connsiteX126" fmla="*/ 577396 w 999744"/>
              <a:gd name="connsiteY126" fmla="*/ 749529 h 1015807"/>
              <a:gd name="connsiteX127" fmla="*/ 599059 w 999744"/>
              <a:gd name="connsiteY127" fmla="*/ 698982 h 1015807"/>
              <a:gd name="connsiteX128" fmla="*/ 594726 w 999744"/>
              <a:gd name="connsiteY128" fmla="*/ 662733 h 1015807"/>
              <a:gd name="connsiteX129" fmla="*/ 612201 w 999744"/>
              <a:gd name="connsiteY129" fmla="*/ 621574 h 1015807"/>
              <a:gd name="connsiteX130" fmla="*/ 639640 w 999744"/>
              <a:gd name="connsiteY130" fmla="*/ 608721 h 1015807"/>
              <a:gd name="connsiteX131" fmla="*/ 664480 w 999744"/>
              <a:gd name="connsiteY131" fmla="*/ 595723 h 1015807"/>
              <a:gd name="connsiteX132" fmla="*/ 682243 w 999744"/>
              <a:gd name="connsiteY132" fmla="*/ 563374 h 1015807"/>
              <a:gd name="connsiteX133" fmla="*/ 677045 w 999744"/>
              <a:gd name="connsiteY133" fmla="*/ 509794 h 1015807"/>
              <a:gd name="connsiteX134" fmla="*/ 683544 w 999744"/>
              <a:gd name="connsiteY134" fmla="*/ 502573 h 1015807"/>
              <a:gd name="connsiteX135" fmla="*/ 750842 w 999744"/>
              <a:gd name="connsiteY135" fmla="*/ 482066 h 1015807"/>
              <a:gd name="connsiteX136" fmla="*/ 795593 w 999744"/>
              <a:gd name="connsiteY136" fmla="*/ 468852 h 1015807"/>
              <a:gd name="connsiteX137" fmla="*/ 905966 w 999744"/>
              <a:gd name="connsiteY137" fmla="*/ 445366 h 1015807"/>
              <a:gd name="connsiteX138" fmla="*/ 942630 w 999744"/>
              <a:gd name="connsiteY138" fmla="*/ 450149 h 1015807"/>
              <a:gd name="connsiteX139" fmla="*/ 999386 w 999744"/>
              <a:gd name="connsiteY139" fmla="*/ 524092 h 1015807"/>
              <a:gd name="connsiteX140" fmla="*/ 967326 w 999744"/>
              <a:gd name="connsiteY140" fmla="*/ 594568 h 1015807"/>
              <a:gd name="connsiteX141" fmla="*/ 942919 w 999744"/>
              <a:gd name="connsiteY141" fmla="*/ 612620 h 1015807"/>
              <a:gd name="connsiteX142" fmla="*/ 924000 w 999744"/>
              <a:gd name="connsiteY142" fmla="*/ 650458 h 1015807"/>
              <a:gd name="connsiteX143" fmla="*/ 932087 w 999744"/>
              <a:gd name="connsiteY143" fmla="*/ 702737 h 1015807"/>
              <a:gd name="connsiteX144" fmla="*/ 937576 w 999744"/>
              <a:gd name="connsiteY144" fmla="*/ 752562 h 1015807"/>
              <a:gd name="connsiteX145" fmla="*/ 903059 w 999744"/>
              <a:gd name="connsiteY145" fmla="*/ 787366 h 1015807"/>
              <a:gd name="connsiteX146" fmla="*/ 859301 w 999744"/>
              <a:gd name="connsiteY146" fmla="*/ 791844 h 1015807"/>
              <a:gd name="connsiteX147" fmla="*/ 835905 w 999744"/>
              <a:gd name="connsiteY147" fmla="*/ 795309 h 1015807"/>
              <a:gd name="connsiteX148" fmla="*/ 801533 w 999744"/>
              <a:gd name="connsiteY148" fmla="*/ 825637 h 1015807"/>
              <a:gd name="connsiteX149" fmla="*/ 791280 w 999744"/>
              <a:gd name="connsiteY149" fmla="*/ 857843 h 1015807"/>
              <a:gd name="connsiteX150" fmla="*/ 779726 w 999744"/>
              <a:gd name="connsiteY150" fmla="*/ 886438 h 1015807"/>
              <a:gd name="connsiteX151" fmla="*/ 748965 w 999744"/>
              <a:gd name="connsiteY151" fmla="*/ 904201 h 1015807"/>
              <a:gd name="connsiteX152" fmla="*/ 634731 w 999744"/>
              <a:gd name="connsiteY152" fmla="*/ 891348 h 1015807"/>
              <a:gd name="connsiteX153" fmla="*/ 567287 w 999744"/>
              <a:gd name="connsiteY153" fmla="*/ 871418 h 1015807"/>
              <a:gd name="connsiteX154" fmla="*/ 561799 w 999744"/>
              <a:gd name="connsiteY154" fmla="*/ 869251 h 1015807"/>
              <a:gd name="connsiteX155" fmla="*/ 615523 w 999744"/>
              <a:gd name="connsiteY155" fmla="*/ 847011 h 1015807"/>
              <a:gd name="connsiteX156" fmla="*/ 674301 w 999744"/>
              <a:gd name="connsiteY156" fmla="*/ 810040 h 1015807"/>
              <a:gd name="connsiteX157" fmla="*/ 714160 w 999744"/>
              <a:gd name="connsiteY157" fmla="*/ 784767 h 1015807"/>
              <a:gd name="connsiteX158" fmla="*/ 745211 w 999744"/>
              <a:gd name="connsiteY158" fmla="*/ 766137 h 1015807"/>
              <a:gd name="connsiteX159" fmla="*/ 756475 w 999744"/>
              <a:gd name="connsiteY159" fmla="*/ 882538 h 1015807"/>
              <a:gd name="connsiteX160" fmla="*/ 756475 w 999744"/>
              <a:gd name="connsiteY160" fmla="*/ 878206 h 1015807"/>
              <a:gd name="connsiteX161" fmla="*/ 755608 w 999744"/>
              <a:gd name="connsiteY161" fmla="*/ 873295 h 1015807"/>
              <a:gd name="connsiteX162" fmla="*/ 758352 w 999744"/>
              <a:gd name="connsiteY162" fmla="*/ 809463 h 1015807"/>
              <a:gd name="connsiteX163" fmla="*/ 783914 w 999744"/>
              <a:gd name="connsiteY163" fmla="*/ 723389 h 1015807"/>
              <a:gd name="connsiteX164" fmla="*/ 810487 w 999744"/>
              <a:gd name="connsiteY164" fmla="*/ 691906 h 1015807"/>
              <a:gd name="connsiteX165" fmla="*/ 858001 w 999744"/>
              <a:gd name="connsiteY165" fmla="*/ 653491 h 1015807"/>
              <a:gd name="connsiteX166" fmla="*/ 881685 w 999744"/>
              <a:gd name="connsiteY166" fmla="*/ 615219 h 1015807"/>
              <a:gd name="connsiteX167" fmla="*/ 881865 w 999744"/>
              <a:gd name="connsiteY167" fmla="*/ 614500 h 1015807"/>
              <a:gd name="connsiteX168" fmla="*/ 881108 w 999744"/>
              <a:gd name="connsiteY168" fmla="*/ 614065 h 1015807"/>
              <a:gd name="connsiteX169" fmla="*/ 835616 w 999744"/>
              <a:gd name="connsiteY169" fmla="*/ 652479 h 1015807"/>
              <a:gd name="connsiteX170" fmla="*/ 851791 w 999744"/>
              <a:gd name="connsiteY170" fmla="*/ 586914 h 1015807"/>
              <a:gd name="connsiteX171" fmla="*/ 890495 w 999744"/>
              <a:gd name="connsiteY171" fmla="*/ 540555 h 1015807"/>
              <a:gd name="connsiteX172" fmla="*/ 951729 w 999744"/>
              <a:gd name="connsiteY172" fmla="*/ 493619 h 1015807"/>
              <a:gd name="connsiteX173" fmla="*/ 954906 w 999744"/>
              <a:gd name="connsiteY173" fmla="*/ 492175 h 1015807"/>
              <a:gd name="connsiteX174" fmla="*/ 890495 w 999744"/>
              <a:gd name="connsiteY174" fmla="*/ 514705 h 1015807"/>
              <a:gd name="connsiteX175" fmla="*/ 903755 w 999744"/>
              <a:gd name="connsiteY175" fmla="*/ 454749 h 1015807"/>
              <a:gd name="connsiteX176" fmla="*/ 902625 w 999744"/>
              <a:gd name="connsiteY176" fmla="*/ 453760 h 1015807"/>
              <a:gd name="connsiteX177" fmla="*/ 904185 w 999744"/>
              <a:gd name="connsiteY177" fmla="*/ 452342 h 1015807"/>
              <a:gd name="connsiteX178" fmla="*/ 904215 w 999744"/>
              <a:gd name="connsiteY178" fmla="*/ 452171 h 1015807"/>
              <a:gd name="connsiteX179" fmla="*/ 902626 w 999744"/>
              <a:gd name="connsiteY179" fmla="*/ 453616 h 1015807"/>
              <a:gd name="connsiteX180" fmla="*/ 870999 w 999744"/>
              <a:gd name="connsiteY180" fmla="*/ 528136 h 1015807"/>
              <a:gd name="connsiteX181" fmla="*/ 862911 w 999744"/>
              <a:gd name="connsiteY181" fmla="*/ 539400 h 1015807"/>
              <a:gd name="connsiteX182" fmla="*/ 858434 w 999744"/>
              <a:gd name="connsiteY182" fmla="*/ 478022 h 1015807"/>
              <a:gd name="connsiteX183" fmla="*/ 865366 w 999744"/>
              <a:gd name="connsiteY183" fmla="*/ 449861 h 1015807"/>
              <a:gd name="connsiteX184" fmla="*/ 868977 w 999744"/>
              <a:gd name="connsiteY184" fmla="*/ 446106 h 1015807"/>
              <a:gd name="connsiteX185" fmla="*/ 905966 w 999744"/>
              <a:gd name="connsiteY185" fmla="*/ 445366 h 1015807"/>
              <a:gd name="connsiteX186" fmla="*/ 464317 w 999744"/>
              <a:gd name="connsiteY186" fmla="*/ 337215 h 1015807"/>
              <a:gd name="connsiteX187" fmla="*/ 475437 w 999744"/>
              <a:gd name="connsiteY187" fmla="*/ 342558 h 1015807"/>
              <a:gd name="connsiteX188" fmla="*/ 533782 w 999744"/>
              <a:gd name="connsiteY188" fmla="*/ 373031 h 1015807"/>
              <a:gd name="connsiteX189" fmla="*/ 545047 w 999744"/>
              <a:gd name="connsiteY189" fmla="*/ 375630 h 1015807"/>
              <a:gd name="connsiteX190" fmla="*/ 558334 w 999744"/>
              <a:gd name="connsiteY190" fmla="*/ 392672 h 1015807"/>
              <a:gd name="connsiteX191" fmla="*/ 578552 w 999744"/>
              <a:gd name="connsiteY191" fmla="*/ 423577 h 1015807"/>
              <a:gd name="connsiteX192" fmla="*/ 629243 w 999744"/>
              <a:gd name="connsiteY192" fmla="*/ 436575 h 1015807"/>
              <a:gd name="connsiteX193" fmla="*/ 649750 w 999744"/>
              <a:gd name="connsiteY193" fmla="*/ 440330 h 1015807"/>
              <a:gd name="connsiteX194" fmla="*/ 653361 w 999744"/>
              <a:gd name="connsiteY194" fmla="*/ 453472 h 1015807"/>
              <a:gd name="connsiteX195" fmla="*/ 642963 w 999744"/>
              <a:gd name="connsiteY195" fmla="*/ 469358 h 1015807"/>
              <a:gd name="connsiteX196" fmla="*/ 651194 w 999744"/>
              <a:gd name="connsiteY196" fmla="*/ 494920 h 1015807"/>
              <a:gd name="connsiteX197" fmla="*/ 657693 w 999744"/>
              <a:gd name="connsiteY197" fmla="*/ 504307 h 1015807"/>
              <a:gd name="connsiteX198" fmla="*/ 663903 w 999744"/>
              <a:gd name="connsiteY198" fmla="*/ 538967 h 1015807"/>
              <a:gd name="connsiteX199" fmla="*/ 626788 w 999744"/>
              <a:gd name="connsiteY199" fmla="*/ 589948 h 1015807"/>
              <a:gd name="connsiteX200" fmla="*/ 621589 w 999744"/>
              <a:gd name="connsiteY200" fmla="*/ 586481 h 1015807"/>
              <a:gd name="connsiteX201" fmla="*/ 604114 w 999744"/>
              <a:gd name="connsiteY201" fmla="*/ 549366 h 1015807"/>
              <a:gd name="connsiteX202" fmla="*/ 554290 w 999744"/>
              <a:gd name="connsiteY202" fmla="*/ 506040 h 1015807"/>
              <a:gd name="connsiteX203" fmla="*/ 517175 w 999744"/>
              <a:gd name="connsiteY203" fmla="*/ 497375 h 1015807"/>
              <a:gd name="connsiteX204" fmla="*/ 487713 w 999744"/>
              <a:gd name="connsiteY204" fmla="*/ 465892 h 1015807"/>
              <a:gd name="connsiteX205" fmla="*/ 441788 w 999744"/>
              <a:gd name="connsiteY205" fmla="*/ 360755 h 1015807"/>
              <a:gd name="connsiteX206" fmla="*/ 440488 w 999744"/>
              <a:gd name="connsiteY206" fmla="*/ 355845 h 1015807"/>
              <a:gd name="connsiteX207" fmla="*/ 460995 w 999744"/>
              <a:gd name="connsiteY207" fmla="*/ 338226 h 1015807"/>
              <a:gd name="connsiteX208" fmla="*/ 464317 w 999744"/>
              <a:gd name="connsiteY208" fmla="*/ 337215 h 1015807"/>
              <a:gd name="connsiteX209" fmla="*/ 103416 w 999744"/>
              <a:gd name="connsiteY209" fmla="*/ 306598 h 1015807"/>
              <a:gd name="connsiteX210" fmla="*/ 182268 w 999744"/>
              <a:gd name="connsiteY210" fmla="*/ 328983 h 1015807"/>
              <a:gd name="connsiteX211" fmla="*/ 150496 w 999744"/>
              <a:gd name="connsiteY211" fmla="*/ 401770 h 1015807"/>
              <a:gd name="connsiteX212" fmla="*/ 137643 w 999744"/>
              <a:gd name="connsiteY212" fmla="*/ 443796 h 1015807"/>
              <a:gd name="connsiteX213" fmla="*/ 118291 w 999744"/>
              <a:gd name="connsiteY213" fmla="*/ 423577 h 1015807"/>
              <a:gd name="connsiteX214" fmla="*/ 115981 w 999744"/>
              <a:gd name="connsiteY214" fmla="*/ 416356 h 1015807"/>
              <a:gd name="connsiteX215" fmla="*/ 82620 w 999744"/>
              <a:gd name="connsiteY215" fmla="*/ 341980 h 1015807"/>
              <a:gd name="connsiteX216" fmla="*/ 96917 w 999744"/>
              <a:gd name="connsiteY216" fmla="*/ 404947 h 1015807"/>
              <a:gd name="connsiteX217" fmla="*/ 32651 w 999744"/>
              <a:gd name="connsiteY217" fmla="*/ 380396 h 1015807"/>
              <a:gd name="connsiteX218" fmla="*/ 39872 w 999744"/>
              <a:gd name="connsiteY218" fmla="*/ 385161 h 1015807"/>
              <a:gd name="connsiteX219" fmla="*/ 101250 w 999744"/>
              <a:gd name="connsiteY219" fmla="*/ 434986 h 1015807"/>
              <a:gd name="connsiteX220" fmla="*/ 136632 w 999744"/>
              <a:gd name="connsiteY220" fmla="*/ 477734 h 1015807"/>
              <a:gd name="connsiteX221" fmla="*/ 146019 w 999744"/>
              <a:gd name="connsiteY221" fmla="*/ 529869 h 1015807"/>
              <a:gd name="connsiteX222" fmla="*/ 135766 w 999744"/>
              <a:gd name="connsiteY222" fmla="*/ 556009 h 1015807"/>
              <a:gd name="connsiteX223" fmla="*/ 129845 w 999744"/>
              <a:gd name="connsiteY223" fmla="*/ 560774 h 1015807"/>
              <a:gd name="connsiteX224" fmla="*/ 58068 w 999744"/>
              <a:gd name="connsiteY224" fmla="*/ 587492 h 1015807"/>
              <a:gd name="connsiteX225" fmla="*/ 55469 w 999744"/>
              <a:gd name="connsiteY225" fmla="*/ 588358 h 1015807"/>
              <a:gd name="connsiteX226" fmla="*/ 134755 w 999744"/>
              <a:gd name="connsiteY226" fmla="*/ 580126 h 1015807"/>
              <a:gd name="connsiteX227" fmla="*/ 141543 w 999744"/>
              <a:gd name="connsiteY227" fmla="*/ 583448 h 1015807"/>
              <a:gd name="connsiteX228" fmla="*/ 159162 w 999744"/>
              <a:gd name="connsiteY228" fmla="*/ 639771 h 1015807"/>
              <a:gd name="connsiteX229" fmla="*/ 180969 w 999744"/>
              <a:gd name="connsiteY229" fmla="*/ 689163 h 1015807"/>
              <a:gd name="connsiteX230" fmla="*/ 179524 w 999744"/>
              <a:gd name="connsiteY230" fmla="*/ 695228 h 1015807"/>
              <a:gd name="connsiteX231" fmla="*/ 152518 w 999744"/>
              <a:gd name="connsiteY231" fmla="*/ 755162 h 1015807"/>
              <a:gd name="connsiteX232" fmla="*/ 148908 w 999744"/>
              <a:gd name="connsiteY232" fmla="*/ 792999 h 1015807"/>
              <a:gd name="connsiteX233" fmla="*/ 127678 w 999744"/>
              <a:gd name="connsiteY233" fmla="*/ 763971 h 1015807"/>
              <a:gd name="connsiteX234" fmla="*/ 125079 w 999744"/>
              <a:gd name="connsiteY234" fmla="*/ 728733 h 1015807"/>
              <a:gd name="connsiteX235" fmla="*/ 123346 w 999744"/>
              <a:gd name="connsiteY235" fmla="*/ 705049 h 1015807"/>
              <a:gd name="connsiteX236" fmla="*/ 90996 w 999744"/>
              <a:gd name="connsiteY236" fmla="*/ 664900 h 1015807"/>
              <a:gd name="connsiteX237" fmla="*/ 47093 w 999744"/>
              <a:gd name="connsiteY237" fmla="*/ 649014 h 1015807"/>
              <a:gd name="connsiteX238" fmla="*/ 33807 w 999744"/>
              <a:gd name="connsiteY238" fmla="*/ 643526 h 1015807"/>
              <a:gd name="connsiteX239" fmla="*/ 9977 w 999744"/>
              <a:gd name="connsiteY239" fmla="*/ 594135 h 1015807"/>
              <a:gd name="connsiteX240" fmla="*/ 27163 w 999744"/>
              <a:gd name="connsiteY240" fmla="*/ 552976 h 1015807"/>
              <a:gd name="connsiteX241" fmla="*/ 42038 w 999744"/>
              <a:gd name="connsiteY241" fmla="*/ 522504 h 1015807"/>
              <a:gd name="connsiteX242" fmla="*/ 31062 w 999744"/>
              <a:gd name="connsiteY242" fmla="*/ 453472 h 1015807"/>
              <a:gd name="connsiteX243" fmla="*/ 11710 w 999744"/>
              <a:gd name="connsiteY243" fmla="*/ 428487 h 1015807"/>
              <a:gd name="connsiteX244" fmla="*/ 17632 w 999744"/>
              <a:gd name="connsiteY244" fmla="*/ 340103 h 1015807"/>
              <a:gd name="connsiteX245" fmla="*/ 103416 w 999744"/>
              <a:gd name="connsiteY245" fmla="*/ 306598 h 1015807"/>
              <a:gd name="connsiteX246" fmla="*/ 293182 w 999744"/>
              <a:gd name="connsiteY246" fmla="*/ 243054 h 1015807"/>
              <a:gd name="connsiteX247" fmla="*/ 299247 w 999744"/>
              <a:gd name="connsiteY247" fmla="*/ 273526 h 1015807"/>
              <a:gd name="connsiteX248" fmla="*/ 331597 w 999744"/>
              <a:gd name="connsiteY248" fmla="*/ 299377 h 1015807"/>
              <a:gd name="connsiteX249" fmla="*/ 356293 w 999744"/>
              <a:gd name="connsiteY249" fmla="*/ 339526 h 1015807"/>
              <a:gd name="connsiteX250" fmla="*/ 357303 w 999744"/>
              <a:gd name="connsiteY250" fmla="*/ 350646 h 1015807"/>
              <a:gd name="connsiteX251" fmla="*/ 365969 w 999744"/>
              <a:gd name="connsiteY251" fmla="*/ 372597 h 1015807"/>
              <a:gd name="connsiteX252" fmla="*/ 422436 w 999744"/>
              <a:gd name="connsiteY252" fmla="*/ 378229 h 1015807"/>
              <a:gd name="connsiteX253" fmla="*/ 430379 w 999744"/>
              <a:gd name="connsiteY253" fmla="*/ 378663 h 1015807"/>
              <a:gd name="connsiteX254" fmla="*/ 462007 w 999744"/>
              <a:gd name="connsiteY254" fmla="*/ 444662 h 1015807"/>
              <a:gd name="connsiteX255" fmla="*/ 392686 w 999744"/>
              <a:gd name="connsiteY255" fmla="*/ 522215 h 1015807"/>
              <a:gd name="connsiteX256" fmla="*/ 380988 w 999744"/>
              <a:gd name="connsiteY256" fmla="*/ 518893 h 1015807"/>
              <a:gd name="connsiteX257" fmla="*/ 344162 w 999744"/>
              <a:gd name="connsiteY257" fmla="*/ 537812 h 1015807"/>
              <a:gd name="connsiteX258" fmla="*/ 328709 w 999744"/>
              <a:gd name="connsiteY258" fmla="*/ 580415 h 1015807"/>
              <a:gd name="connsiteX259" fmla="*/ 323510 w 999744"/>
              <a:gd name="connsiteY259" fmla="*/ 589947 h 1015807"/>
              <a:gd name="connsiteX260" fmla="*/ 301269 w 999744"/>
              <a:gd name="connsiteY260" fmla="*/ 593558 h 1015807"/>
              <a:gd name="connsiteX261" fmla="*/ 283506 w 999744"/>
              <a:gd name="connsiteY261" fmla="*/ 569584 h 1015807"/>
              <a:gd name="connsiteX262" fmla="*/ 277440 w 999744"/>
              <a:gd name="connsiteY262" fmla="*/ 554998 h 1015807"/>
              <a:gd name="connsiteX263" fmla="*/ 227327 w 999744"/>
              <a:gd name="connsiteY263" fmla="*/ 505029 h 1015807"/>
              <a:gd name="connsiteX264" fmla="*/ 168405 w 999744"/>
              <a:gd name="connsiteY264" fmla="*/ 493187 h 1015807"/>
              <a:gd name="connsiteX265" fmla="*/ 161617 w 999744"/>
              <a:gd name="connsiteY265" fmla="*/ 487266 h 1015807"/>
              <a:gd name="connsiteX266" fmla="*/ 159595 w 999744"/>
              <a:gd name="connsiteY266" fmla="*/ 452894 h 1015807"/>
              <a:gd name="connsiteX267" fmla="*/ 178513 w 999744"/>
              <a:gd name="connsiteY267" fmla="*/ 368698 h 1015807"/>
              <a:gd name="connsiteX268" fmla="*/ 189778 w 999744"/>
              <a:gd name="connsiteY268" fmla="*/ 348768 h 1015807"/>
              <a:gd name="connsiteX269" fmla="*/ 206820 w 999744"/>
              <a:gd name="connsiteY269" fmla="*/ 330139 h 1015807"/>
              <a:gd name="connsiteX270" fmla="*/ 246101 w 999744"/>
              <a:gd name="connsiteY270" fmla="*/ 279015 h 1015807"/>
              <a:gd name="connsiteX271" fmla="*/ 293182 w 999744"/>
              <a:gd name="connsiteY271" fmla="*/ 243054 h 1015807"/>
              <a:gd name="connsiteX272" fmla="*/ 874632 w 999744"/>
              <a:gd name="connsiteY272" fmla="*/ 203795 h 1015807"/>
              <a:gd name="connsiteX273" fmla="*/ 874754 w 999744"/>
              <a:gd name="connsiteY273" fmla="*/ 203917 h 1015807"/>
              <a:gd name="connsiteX274" fmla="*/ 874768 w 999744"/>
              <a:gd name="connsiteY274" fmla="*/ 203873 h 1015807"/>
              <a:gd name="connsiteX275" fmla="*/ 874754 w 999744"/>
              <a:gd name="connsiteY275" fmla="*/ 202184 h 1015807"/>
              <a:gd name="connsiteX276" fmla="*/ 874320 w 999744"/>
              <a:gd name="connsiteY276" fmla="*/ 203483 h 1015807"/>
              <a:gd name="connsiteX277" fmla="*/ 874383 w 999744"/>
              <a:gd name="connsiteY277" fmla="*/ 203546 h 1015807"/>
              <a:gd name="connsiteX278" fmla="*/ 874977 w 999744"/>
              <a:gd name="connsiteY278" fmla="*/ 202407 h 1015807"/>
              <a:gd name="connsiteX279" fmla="*/ 483235 w 999744"/>
              <a:gd name="connsiteY279" fmla="*/ 164924 h 1015807"/>
              <a:gd name="connsiteX280" fmla="*/ 536670 w 999744"/>
              <a:gd name="connsiteY280" fmla="*/ 165357 h 1015807"/>
              <a:gd name="connsiteX281" fmla="*/ 567865 w 999744"/>
              <a:gd name="connsiteY281" fmla="*/ 175033 h 1015807"/>
              <a:gd name="connsiteX282" fmla="*/ 581151 w 999744"/>
              <a:gd name="connsiteY282" fmla="*/ 183699 h 1015807"/>
              <a:gd name="connsiteX283" fmla="*/ 626787 w 999744"/>
              <a:gd name="connsiteY283" fmla="*/ 196985 h 1015807"/>
              <a:gd name="connsiteX284" fmla="*/ 694952 w 999744"/>
              <a:gd name="connsiteY284" fmla="*/ 222403 h 1015807"/>
              <a:gd name="connsiteX285" fmla="*/ 722681 w 999744"/>
              <a:gd name="connsiteY285" fmla="*/ 241755 h 1015807"/>
              <a:gd name="connsiteX286" fmla="*/ 738133 w 999744"/>
              <a:gd name="connsiteY286" fmla="*/ 253597 h 1015807"/>
              <a:gd name="connsiteX287" fmla="*/ 749543 w 999744"/>
              <a:gd name="connsiteY287" fmla="*/ 274538 h 1015807"/>
              <a:gd name="connsiteX288" fmla="*/ 777560 w 999744"/>
              <a:gd name="connsiteY288" fmla="*/ 318441 h 1015807"/>
              <a:gd name="connsiteX289" fmla="*/ 799945 w 999744"/>
              <a:gd name="connsiteY289" fmla="*/ 333749 h 1015807"/>
              <a:gd name="connsiteX290" fmla="*/ 816409 w 999744"/>
              <a:gd name="connsiteY290" fmla="*/ 377363 h 1015807"/>
              <a:gd name="connsiteX291" fmla="*/ 828684 w 999744"/>
              <a:gd name="connsiteY291" fmla="*/ 427332 h 1015807"/>
              <a:gd name="connsiteX292" fmla="*/ 835327 w 999744"/>
              <a:gd name="connsiteY292" fmla="*/ 459826 h 1015807"/>
              <a:gd name="connsiteX293" fmla="*/ 828828 w 999744"/>
              <a:gd name="connsiteY293" fmla="*/ 462715 h 1015807"/>
              <a:gd name="connsiteX294" fmla="*/ 796912 w 999744"/>
              <a:gd name="connsiteY294" fmla="*/ 449861 h 1015807"/>
              <a:gd name="connsiteX295" fmla="*/ 748243 w 999744"/>
              <a:gd name="connsiteY295" fmla="*/ 460259 h 1015807"/>
              <a:gd name="connsiteX296" fmla="*/ 690331 w 999744"/>
              <a:gd name="connsiteY296" fmla="*/ 481778 h 1015807"/>
              <a:gd name="connsiteX297" fmla="*/ 689609 w 999744"/>
              <a:gd name="connsiteY297" fmla="*/ 481778 h 1015807"/>
              <a:gd name="connsiteX298" fmla="*/ 668235 w 999744"/>
              <a:gd name="connsiteY298" fmla="*/ 474268 h 1015807"/>
              <a:gd name="connsiteX299" fmla="*/ 673146 w 999744"/>
              <a:gd name="connsiteY299" fmla="*/ 453760 h 1015807"/>
              <a:gd name="connsiteX300" fmla="*/ 682244 w 999744"/>
              <a:gd name="connsiteY300" fmla="*/ 436575 h 1015807"/>
              <a:gd name="connsiteX301" fmla="*/ 671701 w 999744"/>
              <a:gd name="connsiteY301" fmla="*/ 419533 h 1015807"/>
              <a:gd name="connsiteX302" fmla="*/ 636319 w 999744"/>
              <a:gd name="connsiteY302" fmla="*/ 417945 h 1015807"/>
              <a:gd name="connsiteX303" fmla="*/ 608879 w 999744"/>
              <a:gd name="connsiteY303" fmla="*/ 412168 h 1015807"/>
              <a:gd name="connsiteX304" fmla="*/ 584906 w 999744"/>
              <a:gd name="connsiteY304" fmla="*/ 379963 h 1015807"/>
              <a:gd name="connsiteX305" fmla="*/ 558766 w 999744"/>
              <a:gd name="connsiteY305" fmla="*/ 350068 h 1015807"/>
              <a:gd name="connsiteX306" fmla="*/ 523673 w 999744"/>
              <a:gd name="connsiteY306" fmla="*/ 345735 h 1015807"/>
              <a:gd name="connsiteX307" fmla="*/ 507065 w 999744"/>
              <a:gd name="connsiteY307" fmla="*/ 338082 h 1015807"/>
              <a:gd name="connsiteX308" fmla="*/ 481791 w 999744"/>
              <a:gd name="connsiteY308" fmla="*/ 314397 h 1015807"/>
              <a:gd name="connsiteX309" fmla="*/ 448864 w 999744"/>
              <a:gd name="connsiteY309" fmla="*/ 313242 h 1015807"/>
              <a:gd name="connsiteX310" fmla="*/ 428068 w 999744"/>
              <a:gd name="connsiteY310" fmla="*/ 335193 h 1015807"/>
              <a:gd name="connsiteX311" fmla="*/ 407850 w 999744"/>
              <a:gd name="connsiteY311" fmla="*/ 357578 h 1015807"/>
              <a:gd name="connsiteX312" fmla="*/ 381276 w 999744"/>
              <a:gd name="connsiteY312" fmla="*/ 347325 h 1015807"/>
              <a:gd name="connsiteX313" fmla="*/ 382287 w 999744"/>
              <a:gd name="connsiteY313" fmla="*/ 317286 h 1015807"/>
              <a:gd name="connsiteX314" fmla="*/ 369578 w 999744"/>
              <a:gd name="connsiteY314" fmla="*/ 289846 h 1015807"/>
              <a:gd name="connsiteX315" fmla="*/ 347338 w 999744"/>
              <a:gd name="connsiteY315" fmla="*/ 279881 h 1015807"/>
              <a:gd name="connsiteX316" fmla="*/ 310078 w 999744"/>
              <a:gd name="connsiteY316" fmla="*/ 234823 h 1015807"/>
              <a:gd name="connsiteX317" fmla="*/ 311667 w 999744"/>
              <a:gd name="connsiteY317" fmla="*/ 228179 h 1015807"/>
              <a:gd name="connsiteX318" fmla="*/ 366257 w 999744"/>
              <a:gd name="connsiteY318" fmla="*/ 206228 h 1015807"/>
              <a:gd name="connsiteX319" fmla="*/ 386908 w 999744"/>
              <a:gd name="connsiteY319" fmla="*/ 203051 h 1015807"/>
              <a:gd name="connsiteX320" fmla="*/ 414203 w 999744"/>
              <a:gd name="connsiteY320" fmla="*/ 185576 h 1015807"/>
              <a:gd name="connsiteX321" fmla="*/ 483235 w 999744"/>
              <a:gd name="connsiteY321" fmla="*/ 164924 h 1015807"/>
              <a:gd name="connsiteX322" fmla="*/ 700586 w 999744"/>
              <a:gd name="connsiteY322" fmla="*/ 95026 h 1015807"/>
              <a:gd name="connsiteX323" fmla="*/ 698567 w 999744"/>
              <a:gd name="connsiteY323" fmla="*/ 96467 h 1015807"/>
              <a:gd name="connsiteX324" fmla="*/ 700388 w 999744"/>
              <a:gd name="connsiteY324" fmla="*/ 95487 h 1015807"/>
              <a:gd name="connsiteX325" fmla="*/ 664770 w 999744"/>
              <a:gd name="connsiteY325" fmla="*/ 46501 h 1015807"/>
              <a:gd name="connsiteX326" fmla="*/ 707518 w 999744"/>
              <a:gd name="connsiteY326" fmla="*/ 62387 h 1015807"/>
              <a:gd name="connsiteX327" fmla="*/ 722537 w 999744"/>
              <a:gd name="connsiteY327" fmla="*/ 86938 h 1015807"/>
              <a:gd name="connsiteX328" fmla="*/ 748677 w 999744"/>
              <a:gd name="connsiteY328" fmla="*/ 122465 h 1015807"/>
              <a:gd name="connsiteX329" fmla="*/ 781027 w 999744"/>
              <a:gd name="connsiteY329" fmla="*/ 131274 h 1015807"/>
              <a:gd name="connsiteX330" fmla="*/ 833884 w 999744"/>
              <a:gd name="connsiteY330" fmla="*/ 124198 h 1015807"/>
              <a:gd name="connsiteX331" fmla="*/ 889773 w 999744"/>
              <a:gd name="connsiteY331" fmla="*/ 169545 h 1015807"/>
              <a:gd name="connsiteX332" fmla="*/ 891362 w 999744"/>
              <a:gd name="connsiteY332" fmla="*/ 222836 h 1015807"/>
              <a:gd name="connsiteX333" fmla="*/ 893240 w 999744"/>
              <a:gd name="connsiteY333" fmla="*/ 242910 h 1015807"/>
              <a:gd name="connsiteX334" fmla="*/ 928189 w 999744"/>
              <a:gd name="connsiteY334" fmla="*/ 286380 h 1015807"/>
              <a:gd name="connsiteX335" fmla="*/ 966893 w 999744"/>
              <a:gd name="connsiteY335" fmla="*/ 304721 h 1015807"/>
              <a:gd name="connsiteX336" fmla="*/ 989133 w 999744"/>
              <a:gd name="connsiteY336" fmla="*/ 329705 h 1015807"/>
              <a:gd name="connsiteX337" fmla="*/ 990866 w 999744"/>
              <a:gd name="connsiteY337" fmla="*/ 403936 h 1015807"/>
              <a:gd name="connsiteX338" fmla="*/ 975846 w 999744"/>
              <a:gd name="connsiteY338" fmla="*/ 427188 h 1015807"/>
              <a:gd name="connsiteX339" fmla="*/ 954472 w 999744"/>
              <a:gd name="connsiteY339" fmla="*/ 433109 h 1015807"/>
              <a:gd name="connsiteX340" fmla="*/ 879664 w 999744"/>
              <a:gd name="connsiteY340" fmla="*/ 428343 h 1015807"/>
              <a:gd name="connsiteX341" fmla="*/ 863345 w 999744"/>
              <a:gd name="connsiteY341" fmla="*/ 430509 h 1015807"/>
              <a:gd name="connsiteX342" fmla="*/ 858434 w 999744"/>
              <a:gd name="connsiteY342" fmla="*/ 428487 h 1015807"/>
              <a:gd name="connsiteX343" fmla="*/ 839660 w 999744"/>
              <a:gd name="connsiteY343" fmla="*/ 401192 h 1015807"/>
              <a:gd name="connsiteX344" fmla="*/ 833450 w 999744"/>
              <a:gd name="connsiteY344" fmla="*/ 370864 h 1015807"/>
              <a:gd name="connsiteX345" fmla="*/ 828829 w 999744"/>
              <a:gd name="connsiteY345" fmla="*/ 327106 h 1015807"/>
              <a:gd name="connsiteX346" fmla="*/ 825363 w 999744"/>
              <a:gd name="connsiteY346" fmla="*/ 311075 h 1015807"/>
              <a:gd name="connsiteX347" fmla="*/ 827240 w 999744"/>
              <a:gd name="connsiteY347" fmla="*/ 305443 h 1015807"/>
              <a:gd name="connsiteX348" fmla="*/ 874320 w 999744"/>
              <a:gd name="connsiteY348" fmla="*/ 208683 h 1015807"/>
              <a:gd name="connsiteX349" fmla="*/ 873454 w 999744"/>
              <a:gd name="connsiteY349" fmla="*/ 205217 h 1015807"/>
              <a:gd name="connsiteX350" fmla="*/ 820019 w 999744"/>
              <a:gd name="connsiteY350" fmla="*/ 278581 h 1015807"/>
              <a:gd name="connsiteX351" fmla="*/ 820741 w 999744"/>
              <a:gd name="connsiteY351" fmla="*/ 189908 h 1015807"/>
              <a:gd name="connsiteX352" fmla="*/ 799512 w 999744"/>
              <a:gd name="connsiteY352" fmla="*/ 248398 h 1015807"/>
              <a:gd name="connsiteX353" fmla="*/ 804278 w 999744"/>
              <a:gd name="connsiteY353" fmla="*/ 312664 h 1015807"/>
              <a:gd name="connsiteX354" fmla="*/ 776261 w 999744"/>
              <a:gd name="connsiteY354" fmla="*/ 277426 h 1015807"/>
              <a:gd name="connsiteX355" fmla="*/ 773228 w 999744"/>
              <a:gd name="connsiteY355" fmla="*/ 263417 h 1015807"/>
              <a:gd name="connsiteX356" fmla="*/ 761097 w 999744"/>
              <a:gd name="connsiteY356" fmla="*/ 243487 h 1015807"/>
              <a:gd name="connsiteX357" fmla="*/ 711561 w 999744"/>
              <a:gd name="connsiteY357" fmla="*/ 206805 h 1015807"/>
              <a:gd name="connsiteX358" fmla="*/ 686866 w 999744"/>
              <a:gd name="connsiteY358" fmla="*/ 188609 h 1015807"/>
              <a:gd name="connsiteX359" fmla="*/ 645273 w 999744"/>
              <a:gd name="connsiteY359" fmla="*/ 175033 h 1015807"/>
              <a:gd name="connsiteX360" fmla="*/ 612202 w 999744"/>
              <a:gd name="connsiteY360" fmla="*/ 173589 h 1015807"/>
              <a:gd name="connsiteX361" fmla="*/ 590106 w 999744"/>
              <a:gd name="connsiteY361" fmla="*/ 160880 h 1015807"/>
              <a:gd name="connsiteX362" fmla="*/ 636030 w 999744"/>
              <a:gd name="connsiteY362" fmla="*/ 147160 h 1015807"/>
              <a:gd name="connsiteX363" fmla="*/ 695531 w 999744"/>
              <a:gd name="connsiteY363" fmla="*/ 104557 h 1015807"/>
              <a:gd name="connsiteX364" fmla="*/ 699512 w 999744"/>
              <a:gd name="connsiteY364" fmla="*/ 97418 h 1015807"/>
              <a:gd name="connsiteX365" fmla="*/ 698564 w 999744"/>
              <a:gd name="connsiteY365" fmla="*/ 96470 h 1015807"/>
              <a:gd name="connsiteX366" fmla="*/ 653397 w 999744"/>
              <a:gd name="connsiteY366" fmla="*/ 121797 h 1015807"/>
              <a:gd name="connsiteX367" fmla="*/ 603681 w 999744"/>
              <a:gd name="connsiteY367" fmla="*/ 136185 h 1015807"/>
              <a:gd name="connsiteX368" fmla="*/ 571331 w 999744"/>
              <a:gd name="connsiteY368" fmla="*/ 143406 h 1015807"/>
              <a:gd name="connsiteX369" fmla="*/ 537538 w 999744"/>
              <a:gd name="connsiteY369" fmla="*/ 144416 h 1015807"/>
              <a:gd name="connsiteX370" fmla="*/ 477893 w 999744"/>
              <a:gd name="connsiteY370" fmla="*/ 147883 h 1015807"/>
              <a:gd name="connsiteX371" fmla="*/ 468072 w 999744"/>
              <a:gd name="connsiteY371" fmla="*/ 147449 h 1015807"/>
              <a:gd name="connsiteX372" fmla="*/ 474282 w 999744"/>
              <a:gd name="connsiteY372" fmla="*/ 139940 h 1015807"/>
              <a:gd name="connsiteX373" fmla="*/ 540715 w 999744"/>
              <a:gd name="connsiteY373" fmla="*/ 94303 h 1015807"/>
              <a:gd name="connsiteX374" fmla="*/ 664770 w 999744"/>
              <a:gd name="connsiteY374" fmla="*/ 46501 h 1015807"/>
              <a:gd name="connsiteX375" fmla="*/ 355688 w 999744"/>
              <a:gd name="connsiteY375" fmla="*/ 0 h 1015807"/>
              <a:gd name="connsiteX376" fmla="*/ 378533 w 999744"/>
              <a:gd name="connsiteY376" fmla="*/ 3753 h 1015807"/>
              <a:gd name="connsiteX377" fmla="*/ 412038 w 999744"/>
              <a:gd name="connsiteY377" fmla="*/ 16462 h 1015807"/>
              <a:gd name="connsiteX378" fmla="*/ 469083 w 999744"/>
              <a:gd name="connsiteY378" fmla="*/ 38847 h 1015807"/>
              <a:gd name="connsiteX379" fmla="*/ 518185 w 999744"/>
              <a:gd name="connsiteY379" fmla="*/ 34514 h 1015807"/>
              <a:gd name="connsiteX380" fmla="*/ 558622 w 999744"/>
              <a:gd name="connsiteY380" fmla="*/ 25271 h 1015807"/>
              <a:gd name="connsiteX381" fmla="*/ 591983 w 999744"/>
              <a:gd name="connsiteY381" fmla="*/ 44046 h 1015807"/>
              <a:gd name="connsiteX382" fmla="*/ 477026 w 999744"/>
              <a:gd name="connsiteY382" fmla="*/ 112355 h 1015807"/>
              <a:gd name="connsiteX383" fmla="*/ 447421 w 999744"/>
              <a:gd name="connsiteY383" fmla="*/ 139506 h 1015807"/>
              <a:gd name="connsiteX384" fmla="*/ 442655 w 999744"/>
              <a:gd name="connsiteY384" fmla="*/ 143838 h 1015807"/>
              <a:gd name="connsiteX385" fmla="*/ 406839 w 999744"/>
              <a:gd name="connsiteY385" fmla="*/ 164779 h 1015807"/>
              <a:gd name="connsiteX386" fmla="*/ 372756 w 999744"/>
              <a:gd name="connsiteY386" fmla="*/ 177921 h 1015807"/>
              <a:gd name="connsiteX387" fmla="*/ 361636 w 999744"/>
              <a:gd name="connsiteY387" fmla="*/ 176622 h 1015807"/>
              <a:gd name="connsiteX388" fmla="*/ 406694 w 999744"/>
              <a:gd name="connsiteY388" fmla="*/ 54877 h 1015807"/>
              <a:gd name="connsiteX389" fmla="*/ 371601 w 999744"/>
              <a:gd name="connsiteY389" fmla="*/ 127231 h 1015807"/>
              <a:gd name="connsiteX390" fmla="*/ 358314 w 999744"/>
              <a:gd name="connsiteY390" fmla="*/ 37836 h 1015807"/>
              <a:gd name="connsiteX391" fmla="*/ 346905 w 999744"/>
              <a:gd name="connsiteY391" fmla="*/ 114955 h 1015807"/>
              <a:gd name="connsiteX392" fmla="*/ 352393 w 999744"/>
              <a:gd name="connsiteY392" fmla="*/ 146005 h 1015807"/>
              <a:gd name="connsiteX393" fmla="*/ 350227 w 999744"/>
              <a:gd name="connsiteY393" fmla="*/ 155825 h 1015807"/>
              <a:gd name="connsiteX394" fmla="*/ 298380 w 999744"/>
              <a:gd name="connsiteY394" fmla="*/ 211715 h 1015807"/>
              <a:gd name="connsiteX395" fmla="*/ 245523 w 999744"/>
              <a:gd name="connsiteY395" fmla="*/ 231789 h 1015807"/>
              <a:gd name="connsiteX396" fmla="*/ 162628 w 999744"/>
              <a:gd name="connsiteY396" fmla="*/ 218069 h 1015807"/>
              <a:gd name="connsiteX397" fmla="*/ 159595 w 999744"/>
              <a:gd name="connsiteY397" fmla="*/ 217636 h 1015807"/>
              <a:gd name="connsiteX398" fmla="*/ 159618 w 999744"/>
              <a:gd name="connsiteY398" fmla="*/ 217660 h 1015807"/>
              <a:gd name="connsiteX399" fmla="*/ 162483 w 999744"/>
              <a:gd name="connsiteY399" fmla="*/ 218069 h 1015807"/>
              <a:gd name="connsiteX400" fmla="*/ 161328 w 999744"/>
              <a:gd name="connsiteY400" fmla="*/ 219369 h 1015807"/>
              <a:gd name="connsiteX401" fmla="*/ 161320 w 999744"/>
              <a:gd name="connsiteY401" fmla="*/ 219361 h 1015807"/>
              <a:gd name="connsiteX402" fmla="*/ 161328 w 999744"/>
              <a:gd name="connsiteY402" fmla="*/ 219369 h 1015807"/>
              <a:gd name="connsiteX403" fmla="*/ 232526 w 999744"/>
              <a:gd name="connsiteY403" fmla="*/ 254896 h 1015807"/>
              <a:gd name="connsiteX404" fmla="*/ 233537 w 999744"/>
              <a:gd name="connsiteY404" fmla="*/ 259373 h 1015807"/>
              <a:gd name="connsiteX405" fmla="*/ 193244 w 999744"/>
              <a:gd name="connsiteY405" fmla="*/ 309197 h 1015807"/>
              <a:gd name="connsiteX406" fmla="*/ 186745 w 999744"/>
              <a:gd name="connsiteY406" fmla="*/ 309920 h 1015807"/>
              <a:gd name="connsiteX407" fmla="*/ 122335 w 999744"/>
              <a:gd name="connsiteY407" fmla="*/ 286524 h 1015807"/>
              <a:gd name="connsiteX408" fmla="*/ 119013 w 999744"/>
              <a:gd name="connsiteY408" fmla="*/ 279158 h 1015807"/>
              <a:gd name="connsiteX409" fmla="*/ 125945 w 999744"/>
              <a:gd name="connsiteY409" fmla="*/ 227890 h 1015807"/>
              <a:gd name="connsiteX410" fmla="*/ 136055 w 999744"/>
              <a:gd name="connsiteY410" fmla="*/ 155103 h 1015807"/>
              <a:gd name="connsiteX411" fmla="*/ 166671 w 999744"/>
              <a:gd name="connsiteY411" fmla="*/ 101813 h 1015807"/>
              <a:gd name="connsiteX412" fmla="*/ 226027 w 999744"/>
              <a:gd name="connsiteY412" fmla="*/ 88237 h 1015807"/>
              <a:gd name="connsiteX413" fmla="*/ 258954 w 999744"/>
              <a:gd name="connsiteY413" fmla="*/ 91993 h 1015807"/>
              <a:gd name="connsiteX414" fmla="*/ 296936 w 999744"/>
              <a:gd name="connsiteY414" fmla="*/ 72352 h 1015807"/>
              <a:gd name="connsiteX415" fmla="*/ 313689 w 999744"/>
              <a:gd name="connsiteY415" fmla="*/ 36536 h 1015807"/>
              <a:gd name="connsiteX416" fmla="*/ 355688 w 999744"/>
              <a:gd name="connsiteY416" fmla="*/ 0 h 1015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Lst>
            <a:rect l="l" t="t" r="r" b="b"/>
            <a:pathLst>
              <a:path w="999744" h="1015807">
                <a:moveTo>
                  <a:pt x="201909" y="703893"/>
                </a:moveTo>
                <a:cubicBezTo>
                  <a:pt x="216351" y="715302"/>
                  <a:pt x="227760" y="728733"/>
                  <a:pt x="229926" y="747652"/>
                </a:cubicBezTo>
                <a:cubicBezTo>
                  <a:pt x="231515" y="762671"/>
                  <a:pt x="240180" y="770903"/>
                  <a:pt x="253322" y="775669"/>
                </a:cubicBezTo>
                <a:cubicBezTo>
                  <a:pt x="263286" y="779279"/>
                  <a:pt x="273396" y="782312"/>
                  <a:pt x="283361" y="785923"/>
                </a:cubicBezTo>
                <a:cubicBezTo>
                  <a:pt x="293615" y="789822"/>
                  <a:pt x="302857" y="795165"/>
                  <a:pt x="308345" y="806285"/>
                </a:cubicBezTo>
                <a:cubicBezTo>
                  <a:pt x="267042" y="800075"/>
                  <a:pt x="226460" y="794732"/>
                  <a:pt x="189633" y="820439"/>
                </a:cubicBezTo>
                <a:cubicBezTo>
                  <a:pt x="211007" y="816539"/>
                  <a:pt x="232381" y="815384"/>
                  <a:pt x="254622" y="818995"/>
                </a:cubicBezTo>
                <a:cubicBezTo>
                  <a:pt x="239891" y="835747"/>
                  <a:pt x="223716" y="849467"/>
                  <a:pt x="205086" y="860443"/>
                </a:cubicBezTo>
                <a:cubicBezTo>
                  <a:pt x="204220" y="861165"/>
                  <a:pt x="201620" y="860298"/>
                  <a:pt x="202342" y="862176"/>
                </a:cubicBezTo>
                <a:lnTo>
                  <a:pt x="202484" y="862139"/>
                </a:lnTo>
                <a:lnTo>
                  <a:pt x="204943" y="860586"/>
                </a:lnTo>
                <a:lnTo>
                  <a:pt x="205461" y="861362"/>
                </a:lnTo>
                <a:lnTo>
                  <a:pt x="205664" y="861309"/>
                </a:lnTo>
                <a:cubicBezTo>
                  <a:pt x="231081" y="855821"/>
                  <a:pt x="253610" y="844846"/>
                  <a:pt x="272096" y="826215"/>
                </a:cubicBezTo>
                <a:cubicBezTo>
                  <a:pt x="274696" y="823616"/>
                  <a:pt x="276862" y="822749"/>
                  <a:pt x="280328" y="823327"/>
                </a:cubicBezTo>
                <a:cubicBezTo>
                  <a:pt x="297225" y="825637"/>
                  <a:pt x="314267" y="826938"/>
                  <a:pt x="331019" y="829826"/>
                </a:cubicBezTo>
                <a:cubicBezTo>
                  <a:pt x="342717" y="831848"/>
                  <a:pt x="353549" y="838058"/>
                  <a:pt x="365535" y="839791"/>
                </a:cubicBezTo>
                <a:cubicBezTo>
                  <a:pt x="376222" y="841235"/>
                  <a:pt x="386909" y="842968"/>
                  <a:pt x="397596" y="844123"/>
                </a:cubicBezTo>
                <a:cubicBezTo>
                  <a:pt x="402795" y="844701"/>
                  <a:pt x="405539" y="846145"/>
                  <a:pt x="406694" y="851777"/>
                </a:cubicBezTo>
                <a:cubicBezTo>
                  <a:pt x="409583" y="865642"/>
                  <a:pt x="413049" y="879361"/>
                  <a:pt x="416804" y="893081"/>
                </a:cubicBezTo>
                <a:cubicBezTo>
                  <a:pt x="417815" y="896980"/>
                  <a:pt x="416804" y="899291"/>
                  <a:pt x="414349" y="901891"/>
                </a:cubicBezTo>
                <a:cubicBezTo>
                  <a:pt x="395430" y="921532"/>
                  <a:pt x="385898" y="945794"/>
                  <a:pt x="380266" y="972078"/>
                </a:cubicBezTo>
                <a:cubicBezTo>
                  <a:pt x="391097" y="952582"/>
                  <a:pt x="404817" y="935541"/>
                  <a:pt x="421570" y="919799"/>
                </a:cubicBezTo>
                <a:cubicBezTo>
                  <a:pt x="425758" y="941606"/>
                  <a:pt x="425180" y="962547"/>
                  <a:pt x="421281" y="983343"/>
                </a:cubicBezTo>
                <a:cubicBezTo>
                  <a:pt x="420703" y="984210"/>
                  <a:pt x="420126" y="985365"/>
                  <a:pt x="420992" y="985798"/>
                </a:cubicBezTo>
                <a:lnTo>
                  <a:pt x="421010" y="985783"/>
                </a:lnTo>
                <a:lnTo>
                  <a:pt x="421280" y="983486"/>
                </a:lnTo>
                <a:cubicBezTo>
                  <a:pt x="421713" y="983775"/>
                  <a:pt x="422146" y="984064"/>
                  <a:pt x="422580" y="984497"/>
                </a:cubicBezTo>
                <a:lnTo>
                  <a:pt x="422563" y="984513"/>
                </a:lnTo>
                <a:lnTo>
                  <a:pt x="422580" y="984498"/>
                </a:lnTo>
                <a:cubicBezTo>
                  <a:pt x="431679" y="971211"/>
                  <a:pt x="434711" y="955903"/>
                  <a:pt x="436444" y="940306"/>
                </a:cubicBezTo>
                <a:cubicBezTo>
                  <a:pt x="439622" y="913733"/>
                  <a:pt x="436878" y="887593"/>
                  <a:pt x="431101" y="861598"/>
                </a:cubicBezTo>
                <a:cubicBezTo>
                  <a:pt x="429801" y="855821"/>
                  <a:pt x="431246" y="854522"/>
                  <a:pt x="436878" y="854955"/>
                </a:cubicBezTo>
                <a:cubicBezTo>
                  <a:pt x="448142" y="855821"/>
                  <a:pt x="459407" y="854233"/>
                  <a:pt x="470672" y="853221"/>
                </a:cubicBezTo>
                <a:cubicBezTo>
                  <a:pt x="488580" y="851777"/>
                  <a:pt x="505910" y="855821"/>
                  <a:pt x="523240" y="860298"/>
                </a:cubicBezTo>
                <a:cubicBezTo>
                  <a:pt x="526706" y="861165"/>
                  <a:pt x="528439" y="864198"/>
                  <a:pt x="530894" y="866508"/>
                </a:cubicBezTo>
                <a:cubicBezTo>
                  <a:pt x="550535" y="885716"/>
                  <a:pt x="569021" y="905935"/>
                  <a:pt x="582018" y="930486"/>
                </a:cubicBezTo>
                <a:cubicBezTo>
                  <a:pt x="582307" y="931063"/>
                  <a:pt x="583029" y="931352"/>
                  <a:pt x="584473" y="932507"/>
                </a:cubicBezTo>
                <a:cubicBezTo>
                  <a:pt x="581440" y="916910"/>
                  <a:pt x="576097" y="903191"/>
                  <a:pt x="570176" y="888604"/>
                </a:cubicBezTo>
                <a:cubicBezTo>
                  <a:pt x="606858" y="902324"/>
                  <a:pt x="643540" y="910411"/>
                  <a:pt x="680800" y="916910"/>
                </a:cubicBezTo>
                <a:cubicBezTo>
                  <a:pt x="681955" y="919077"/>
                  <a:pt x="679934" y="919943"/>
                  <a:pt x="679067" y="921099"/>
                </a:cubicBezTo>
                <a:cubicBezTo>
                  <a:pt x="664192" y="941173"/>
                  <a:pt x="648162" y="960525"/>
                  <a:pt x="630254" y="977999"/>
                </a:cubicBezTo>
                <a:cubicBezTo>
                  <a:pt x="611190" y="996485"/>
                  <a:pt x="594294" y="999084"/>
                  <a:pt x="570609" y="986809"/>
                </a:cubicBezTo>
                <a:cubicBezTo>
                  <a:pt x="560644" y="981610"/>
                  <a:pt x="551113" y="975400"/>
                  <a:pt x="541292" y="969912"/>
                </a:cubicBezTo>
                <a:cubicBezTo>
                  <a:pt x="526995" y="961969"/>
                  <a:pt x="512120" y="956192"/>
                  <a:pt x="495223" y="960380"/>
                </a:cubicBezTo>
                <a:cubicBezTo>
                  <a:pt x="487568" y="962258"/>
                  <a:pt x="480926" y="966013"/>
                  <a:pt x="474716" y="970779"/>
                </a:cubicBezTo>
                <a:cubicBezTo>
                  <a:pt x="462873" y="979877"/>
                  <a:pt x="451464" y="989408"/>
                  <a:pt x="439622" y="998507"/>
                </a:cubicBezTo>
                <a:cubicBezTo>
                  <a:pt x="434134" y="1002695"/>
                  <a:pt x="428357" y="1006739"/>
                  <a:pt x="422291" y="1010205"/>
                </a:cubicBezTo>
                <a:cubicBezTo>
                  <a:pt x="405683" y="1019448"/>
                  <a:pt x="389219" y="1017137"/>
                  <a:pt x="375355" y="1004139"/>
                </a:cubicBezTo>
                <a:cubicBezTo>
                  <a:pt x="363080" y="992730"/>
                  <a:pt x="354415" y="978577"/>
                  <a:pt x="346038" y="964280"/>
                </a:cubicBezTo>
                <a:cubicBezTo>
                  <a:pt x="339107" y="952437"/>
                  <a:pt x="332174" y="940595"/>
                  <a:pt x="323654" y="929763"/>
                </a:cubicBezTo>
                <a:cubicBezTo>
                  <a:pt x="308778" y="910700"/>
                  <a:pt x="289715" y="903335"/>
                  <a:pt x="265742" y="907812"/>
                </a:cubicBezTo>
                <a:cubicBezTo>
                  <a:pt x="249423" y="910845"/>
                  <a:pt x="232959" y="913444"/>
                  <a:pt x="216351" y="910411"/>
                </a:cubicBezTo>
                <a:cubicBezTo>
                  <a:pt x="194399" y="906368"/>
                  <a:pt x="179380" y="893948"/>
                  <a:pt x="171148" y="873296"/>
                </a:cubicBezTo>
                <a:cubicBezTo>
                  <a:pt x="161616" y="849611"/>
                  <a:pt x="160894" y="824916"/>
                  <a:pt x="162627" y="800075"/>
                </a:cubicBezTo>
                <a:cubicBezTo>
                  <a:pt x="164216" y="776824"/>
                  <a:pt x="168982" y="754006"/>
                  <a:pt x="178080" y="732199"/>
                </a:cubicBezTo>
                <a:cubicBezTo>
                  <a:pt x="182268" y="722234"/>
                  <a:pt x="187323" y="712702"/>
                  <a:pt x="194688" y="704470"/>
                </a:cubicBezTo>
                <a:cubicBezTo>
                  <a:pt x="197143" y="701871"/>
                  <a:pt x="199020" y="701582"/>
                  <a:pt x="201909" y="703893"/>
                </a:cubicBezTo>
                <a:close/>
                <a:moveTo>
                  <a:pt x="882119" y="613487"/>
                </a:moveTo>
                <a:lnTo>
                  <a:pt x="881109" y="614063"/>
                </a:lnTo>
                <a:lnTo>
                  <a:pt x="882066" y="613696"/>
                </a:lnTo>
                <a:close/>
                <a:moveTo>
                  <a:pt x="168548" y="516148"/>
                </a:moveTo>
                <a:cubicBezTo>
                  <a:pt x="178368" y="514704"/>
                  <a:pt x="187611" y="518170"/>
                  <a:pt x="196565" y="520914"/>
                </a:cubicBezTo>
                <a:cubicBezTo>
                  <a:pt x="218516" y="527702"/>
                  <a:pt x="236569" y="540266"/>
                  <a:pt x="247978" y="560774"/>
                </a:cubicBezTo>
                <a:cubicBezTo>
                  <a:pt x="253177" y="569872"/>
                  <a:pt x="257221" y="579692"/>
                  <a:pt x="262275" y="588935"/>
                </a:cubicBezTo>
                <a:cubicBezTo>
                  <a:pt x="268196" y="599766"/>
                  <a:pt x="275129" y="609876"/>
                  <a:pt x="285382" y="617241"/>
                </a:cubicBezTo>
                <a:cubicBezTo>
                  <a:pt x="296935" y="625617"/>
                  <a:pt x="308778" y="626484"/>
                  <a:pt x="321920" y="620273"/>
                </a:cubicBezTo>
                <a:cubicBezTo>
                  <a:pt x="334918" y="614208"/>
                  <a:pt x="348493" y="609442"/>
                  <a:pt x="362068" y="604821"/>
                </a:cubicBezTo>
                <a:cubicBezTo>
                  <a:pt x="372467" y="601210"/>
                  <a:pt x="382432" y="604099"/>
                  <a:pt x="391819" y="609442"/>
                </a:cubicBezTo>
                <a:cubicBezTo>
                  <a:pt x="401495" y="614930"/>
                  <a:pt x="409871" y="622295"/>
                  <a:pt x="418536" y="629083"/>
                </a:cubicBezTo>
                <a:cubicBezTo>
                  <a:pt x="427490" y="636015"/>
                  <a:pt x="436588" y="642659"/>
                  <a:pt x="447420" y="646413"/>
                </a:cubicBezTo>
                <a:cubicBezTo>
                  <a:pt x="460128" y="650746"/>
                  <a:pt x="472404" y="649879"/>
                  <a:pt x="484824" y="645114"/>
                </a:cubicBezTo>
                <a:cubicBezTo>
                  <a:pt x="497388" y="640203"/>
                  <a:pt x="503309" y="642514"/>
                  <a:pt x="509231" y="654645"/>
                </a:cubicBezTo>
                <a:cubicBezTo>
                  <a:pt x="516741" y="670098"/>
                  <a:pt x="519196" y="686995"/>
                  <a:pt x="523239" y="703459"/>
                </a:cubicBezTo>
                <a:cubicBezTo>
                  <a:pt x="528872" y="726854"/>
                  <a:pt x="534504" y="750250"/>
                  <a:pt x="544036" y="772346"/>
                </a:cubicBezTo>
                <a:cubicBezTo>
                  <a:pt x="554001" y="795453"/>
                  <a:pt x="568153" y="816394"/>
                  <a:pt x="589961" y="831991"/>
                </a:cubicBezTo>
                <a:cubicBezTo>
                  <a:pt x="575086" y="842678"/>
                  <a:pt x="559200" y="845422"/>
                  <a:pt x="543169" y="840512"/>
                </a:cubicBezTo>
                <a:cubicBezTo>
                  <a:pt x="516163" y="832135"/>
                  <a:pt x="489012" y="831124"/>
                  <a:pt x="461140" y="833290"/>
                </a:cubicBezTo>
                <a:cubicBezTo>
                  <a:pt x="447564" y="834302"/>
                  <a:pt x="434422" y="831702"/>
                  <a:pt x="420991" y="829391"/>
                </a:cubicBezTo>
                <a:cubicBezTo>
                  <a:pt x="404239" y="826359"/>
                  <a:pt x="387053" y="824770"/>
                  <a:pt x="370300" y="820871"/>
                </a:cubicBezTo>
                <a:cubicBezTo>
                  <a:pt x="358602" y="818127"/>
                  <a:pt x="347193" y="814516"/>
                  <a:pt x="336506" y="808884"/>
                </a:cubicBezTo>
                <a:cubicBezTo>
                  <a:pt x="325097" y="802819"/>
                  <a:pt x="317443" y="793720"/>
                  <a:pt x="313688" y="781300"/>
                </a:cubicBezTo>
                <a:cubicBezTo>
                  <a:pt x="311522" y="774223"/>
                  <a:pt x="304446" y="773646"/>
                  <a:pt x="299391" y="770758"/>
                </a:cubicBezTo>
                <a:cubicBezTo>
                  <a:pt x="291592" y="766280"/>
                  <a:pt x="282783" y="763537"/>
                  <a:pt x="274262" y="760504"/>
                </a:cubicBezTo>
                <a:cubicBezTo>
                  <a:pt x="259098" y="755016"/>
                  <a:pt x="249711" y="745918"/>
                  <a:pt x="246678" y="728876"/>
                </a:cubicBezTo>
                <a:cubicBezTo>
                  <a:pt x="243212" y="709669"/>
                  <a:pt x="231370" y="694794"/>
                  <a:pt x="214617" y="684829"/>
                </a:cubicBezTo>
                <a:cubicBezTo>
                  <a:pt x="202342" y="677319"/>
                  <a:pt x="193676" y="667210"/>
                  <a:pt x="187466" y="654790"/>
                </a:cubicBezTo>
                <a:cubicBezTo>
                  <a:pt x="171580" y="623451"/>
                  <a:pt x="164360" y="589657"/>
                  <a:pt x="159594" y="555286"/>
                </a:cubicBezTo>
                <a:cubicBezTo>
                  <a:pt x="157861" y="542866"/>
                  <a:pt x="163348" y="530734"/>
                  <a:pt x="163926" y="518170"/>
                </a:cubicBezTo>
                <a:cubicBezTo>
                  <a:pt x="164071" y="515282"/>
                  <a:pt x="166815" y="516437"/>
                  <a:pt x="168548" y="516148"/>
                </a:cubicBezTo>
                <a:close/>
                <a:moveTo>
                  <a:pt x="473993" y="489576"/>
                </a:moveTo>
                <a:cubicBezTo>
                  <a:pt x="477748" y="495642"/>
                  <a:pt x="480925" y="500985"/>
                  <a:pt x="484391" y="506184"/>
                </a:cubicBezTo>
                <a:cubicBezTo>
                  <a:pt x="494067" y="520049"/>
                  <a:pt x="508798" y="522937"/>
                  <a:pt x="524106" y="524814"/>
                </a:cubicBezTo>
                <a:cubicBezTo>
                  <a:pt x="539704" y="526692"/>
                  <a:pt x="555301" y="528280"/>
                  <a:pt x="568154" y="538678"/>
                </a:cubicBezTo>
                <a:cubicBezTo>
                  <a:pt x="580863" y="548932"/>
                  <a:pt x="588517" y="562507"/>
                  <a:pt x="593860" y="577671"/>
                </a:cubicBezTo>
                <a:cubicBezTo>
                  <a:pt x="596315" y="584748"/>
                  <a:pt x="601370" y="592113"/>
                  <a:pt x="600503" y="598612"/>
                </a:cubicBezTo>
                <a:cubicBezTo>
                  <a:pt x="599637" y="605400"/>
                  <a:pt x="589527" y="606411"/>
                  <a:pt x="584040" y="610743"/>
                </a:cubicBezTo>
                <a:cubicBezTo>
                  <a:pt x="574075" y="618398"/>
                  <a:pt x="567576" y="628506"/>
                  <a:pt x="567143" y="640349"/>
                </a:cubicBezTo>
                <a:cubicBezTo>
                  <a:pt x="566854" y="647570"/>
                  <a:pt x="568442" y="655658"/>
                  <a:pt x="570898" y="663167"/>
                </a:cubicBezTo>
                <a:cubicBezTo>
                  <a:pt x="578552" y="686563"/>
                  <a:pt x="578841" y="709814"/>
                  <a:pt x="557034" y="729022"/>
                </a:cubicBezTo>
                <a:cubicBezTo>
                  <a:pt x="552268" y="717035"/>
                  <a:pt x="549235" y="704904"/>
                  <a:pt x="546346" y="692629"/>
                </a:cubicBezTo>
                <a:cubicBezTo>
                  <a:pt x="541436" y="672121"/>
                  <a:pt x="537248" y="651469"/>
                  <a:pt x="531905" y="631106"/>
                </a:cubicBezTo>
                <a:cubicBezTo>
                  <a:pt x="525839" y="608144"/>
                  <a:pt x="517030" y="604389"/>
                  <a:pt x="495656" y="614498"/>
                </a:cubicBezTo>
                <a:cubicBezTo>
                  <a:pt x="492623" y="615942"/>
                  <a:pt x="489590" y="617531"/>
                  <a:pt x="486558" y="618830"/>
                </a:cubicBezTo>
                <a:cubicBezTo>
                  <a:pt x="469516" y="626340"/>
                  <a:pt x="453342" y="625185"/>
                  <a:pt x="438322" y="613632"/>
                </a:cubicBezTo>
                <a:cubicBezTo>
                  <a:pt x="432834" y="609443"/>
                  <a:pt x="427202" y="605111"/>
                  <a:pt x="422147" y="600345"/>
                </a:cubicBezTo>
                <a:cubicBezTo>
                  <a:pt x="401929" y="581426"/>
                  <a:pt x="378966" y="579115"/>
                  <a:pt x="353837" y="588069"/>
                </a:cubicBezTo>
                <a:cubicBezTo>
                  <a:pt x="351815" y="588792"/>
                  <a:pt x="349938" y="589369"/>
                  <a:pt x="346472" y="590525"/>
                </a:cubicBezTo>
                <a:cubicBezTo>
                  <a:pt x="353404" y="575505"/>
                  <a:pt x="357303" y="560630"/>
                  <a:pt x="364813" y="547344"/>
                </a:cubicBezTo>
                <a:cubicBezTo>
                  <a:pt x="370012" y="538100"/>
                  <a:pt x="375500" y="535790"/>
                  <a:pt x="385031" y="540411"/>
                </a:cubicBezTo>
                <a:cubicBezTo>
                  <a:pt x="401062" y="548210"/>
                  <a:pt x="415215" y="541855"/>
                  <a:pt x="429224" y="535357"/>
                </a:cubicBezTo>
                <a:cubicBezTo>
                  <a:pt x="449298" y="525825"/>
                  <a:pt x="463884" y="510228"/>
                  <a:pt x="473993" y="489576"/>
                </a:cubicBezTo>
                <a:close/>
                <a:moveTo>
                  <a:pt x="795593" y="468852"/>
                </a:moveTo>
                <a:cubicBezTo>
                  <a:pt x="810053" y="471632"/>
                  <a:pt x="823484" y="480333"/>
                  <a:pt x="834171" y="491164"/>
                </a:cubicBezTo>
                <a:cubicBezTo>
                  <a:pt x="835471" y="492464"/>
                  <a:pt x="836337" y="493908"/>
                  <a:pt x="836193" y="495641"/>
                </a:cubicBezTo>
                <a:cubicBezTo>
                  <a:pt x="835326" y="509217"/>
                  <a:pt x="840381" y="522358"/>
                  <a:pt x="839659" y="536078"/>
                </a:cubicBezTo>
                <a:cubicBezTo>
                  <a:pt x="840381" y="551964"/>
                  <a:pt x="835182" y="566695"/>
                  <a:pt x="827239" y="580270"/>
                </a:cubicBezTo>
                <a:cubicBezTo>
                  <a:pt x="819585" y="593412"/>
                  <a:pt x="816552" y="607421"/>
                  <a:pt x="816263" y="622296"/>
                </a:cubicBezTo>
                <a:cubicBezTo>
                  <a:pt x="816119" y="626628"/>
                  <a:pt x="815396" y="630961"/>
                  <a:pt x="815685" y="635294"/>
                </a:cubicBezTo>
                <a:cubicBezTo>
                  <a:pt x="816841" y="655657"/>
                  <a:pt x="806876" y="670098"/>
                  <a:pt x="791279" y="681507"/>
                </a:cubicBezTo>
                <a:cubicBezTo>
                  <a:pt x="786658" y="684974"/>
                  <a:pt x="782903" y="689306"/>
                  <a:pt x="779725" y="694361"/>
                </a:cubicBezTo>
                <a:cubicBezTo>
                  <a:pt x="758208" y="728010"/>
                  <a:pt x="730768" y="755305"/>
                  <a:pt x="694086" y="772635"/>
                </a:cubicBezTo>
                <a:cubicBezTo>
                  <a:pt x="673290" y="782456"/>
                  <a:pt x="654660" y="795598"/>
                  <a:pt x="637618" y="811051"/>
                </a:cubicBezTo>
                <a:cubicBezTo>
                  <a:pt x="634008" y="814372"/>
                  <a:pt x="629675" y="816972"/>
                  <a:pt x="625632" y="819716"/>
                </a:cubicBezTo>
                <a:cubicBezTo>
                  <a:pt x="623465" y="821160"/>
                  <a:pt x="621299" y="821449"/>
                  <a:pt x="618844" y="820149"/>
                </a:cubicBezTo>
                <a:cubicBezTo>
                  <a:pt x="604113" y="812206"/>
                  <a:pt x="589816" y="803974"/>
                  <a:pt x="578985" y="790688"/>
                </a:cubicBezTo>
                <a:cubicBezTo>
                  <a:pt x="566998" y="775957"/>
                  <a:pt x="566709" y="764981"/>
                  <a:pt x="577396" y="749529"/>
                </a:cubicBezTo>
                <a:cubicBezTo>
                  <a:pt x="588083" y="734220"/>
                  <a:pt x="596748" y="718045"/>
                  <a:pt x="599059" y="698982"/>
                </a:cubicBezTo>
                <a:cubicBezTo>
                  <a:pt x="600648" y="686418"/>
                  <a:pt x="597614" y="674576"/>
                  <a:pt x="594726" y="662733"/>
                </a:cubicBezTo>
                <a:cubicBezTo>
                  <a:pt x="589527" y="641648"/>
                  <a:pt x="593282" y="632550"/>
                  <a:pt x="612201" y="621574"/>
                </a:cubicBezTo>
                <a:cubicBezTo>
                  <a:pt x="620866" y="616519"/>
                  <a:pt x="630253" y="612476"/>
                  <a:pt x="639640" y="608721"/>
                </a:cubicBezTo>
                <a:cubicBezTo>
                  <a:pt x="648305" y="605255"/>
                  <a:pt x="656826" y="601211"/>
                  <a:pt x="664480" y="595723"/>
                </a:cubicBezTo>
                <a:cubicBezTo>
                  <a:pt x="675601" y="587780"/>
                  <a:pt x="681377" y="577093"/>
                  <a:pt x="682243" y="563374"/>
                </a:cubicBezTo>
                <a:cubicBezTo>
                  <a:pt x="683399" y="545177"/>
                  <a:pt x="679644" y="527558"/>
                  <a:pt x="677045" y="509794"/>
                </a:cubicBezTo>
                <a:cubicBezTo>
                  <a:pt x="675889" y="501851"/>
                  <a:pt x="675456" y="502140"/>
                  <a:pt x="683544" y="502573"/>
                </a:cubicBezTo>
                <a:cubicBezTo>
                  <a:pt x="708383" y="503873"/>
                  <a:pt x="731779" y="498674"/>
                  <a:pt x="750842" y="482066"/>
                </a:cubicBezTo>
                <a:cubicBezTo>
                  <a:pt x="765644" y="469213"/>
                  <a:pt x="781133" y="466072"/>
                  <a:pt x="795593" y="468852"/>
                </a:cubicBezTo>
                <a:close/>
                <a:moveTo>
                  <a:pt x="905966" y="445366"/>
                </a:moveTo>
                <a:cubicBezTo>
                  <a:pt x="918259" y="445528"/>
                  <a:pt x="930499" y="446611"/>
                  <a:pt x="942630" y="450149"/>
                </a:cubicBezTo>
                <a:cubicBezTo>
                  <a:pt x="973246" y="459104"/>
                  <a:pt x="996643" y="490442"/>
                  <a:pt x="999386" y="524092"/>
                </a:cubicBezTo>
                <a:cubicBezTo>
                  <a:pt x="1001841" y="553987"/>
                  <a:pt x="991732" y="577238"/>
                  <a:pt x="967326" y="594568"/>
                </a:cubicBezTo>
                <a:cubicBezTo>
                  <a:pt x="959094" y="600489"/>
                  <a:pt x="951006" y="606410"/>
                  <a:pt x="942919" y="612620"/>
                </a:cubicBezTo>
                <a:cubicBezTo>
                  <a:pt x="930643" y="622152"/>
                  <a:pt x="924578" y="634716"/>
                  <a:pt x="924000" y="650458"/>
                </a:cubicBezTo>
                <a:cubicBezTo>
                  <a:pt x="923278" y="668510"/>
                  <a:pt x="928332" y="685552"/>
                  <a:pt x="932087" y="702737"/>
                </a:cubicBezTo>
                <a:cubicBezTo>
                  <a:pt x="935698" y="719201"/>
                  <a:pt x="940464" y="735376"/>
                  <a:pt x="937576" y="752562"/>
                </a:cubicBezTo>
                <a:cubicBezTo>
                  <a:pt x="933965" y="773791"/>
                  <a:pt x="924144" y="783756"/>
                  <a:pt x="903059" y="787366"/>
                </a:cubicBezTo>
                <a:cubicBezTo>
                  <a:pt x="888618" y="789822"/>
                  <a:pt x="874031" y="791121"/>
                  <a:pt x="859301" y="791844"/>
                </a:cubicBezTo>
                <a:cubicBezTo>
                  <a:pt x="851358" y="792276"/>
                  <a:pt x="843559" y="793432"/>
                  <a:pt x="835905" y="795309"/>
                </a:cubicBezTo>
                <a:cubicBezTo>
                  <a:pt x="819152" y="799353"/>
                  <a:pt x="808465" y="810329"/>
                  <a:pt x="801533" y="825637"/>
                </a:cubicBezTo>
                <a:cubicBezTo>
                  <a:pt x="796912" y="836035"/>
                  <a:pt x="794313" y="847011"/>
                  <a:pt x="791280" y="857843"/>
                </a:cubicBezTo>
                <a:cubicBezTo>
                  <a:pt x="788536" y="867807"/>
                  <a:pt x="785503" y="877772"/>
                  <a:pt x="779726" y="886438"/>
                </a:cubicBezTo>
                <a:cubicBezTo>
                  <a:pt x="772361" y="897269"/>
                  <a:pt x="761963" y="903623"/>
                  <a:pt x="748965" y="904201"/>
                </a:cubicBezTo>
                <a:cubicBezTo>
                  <a:pt x="710261" y="905790"/>
                  <a:pt x="672424" y="899580"/>
                  <a:pt x="634731" y="891348"/>
                </a:cubicBezTo>
                <a:cubicBezTo>
                  <a:pt x="611768" y="886293"/>
                  <a:pt x="589094" y="879939"/>
                  <a:pt x="567287" y="871418"/>
                </a:cubicBezTo>
                <a:cubicBezTo>
                  <a:pt x="565987" y="870840"/>
                  <a:pt x="564688" y="870407"/>
                  <a:pt x="561799" y="869251"/>
                </a:cubicBezTo>
                <a:cubicBezTo>
                  <a:pt x="581729" y="864486"/>
                  <a:pt x="597760" y="853943"/>
                  <a:pt x="615523" y="847011"/>
                </a:cubicBezTo>
                <a:cubicBezTo>
                  <a:pt x="637619" y="838491"/>
                  <a:pt x="657115" y="826070"/>
                  <a:pt x="674301" y="810040"/>
                </a:cubicBezTo>
                <a:cubicBezTo>
                  <a:pt x="685999" y="799064"/>
                  <a:pt x="698852" y="790399"/>
                  <a:pt x="714160" y="784767"/>
                </a:cubicBezTo>
                <a:cubicBezTo>
                  <a:pt x="725136" y="780723"/>
                  <a:pt x="735246" y="773647"/>
                  <a:pt x="745211" y="766137"/>
                </a:cubicBezTo>
                <a:cubicBezTo>
                  <a:pt x="739000" y="806285"/>
                  <a:pt x="735246" y="845422"/>
                  <a:pt x="756475" y="882538"/>
                </a:cubicBezTo>
                <a:cubicBezTo>
                  <a:pt x="756475" y="881094"/>
                  <a:pt x="756619" y="879650"/>
                  <a:pt x="756475" y="878206"/>
                </a:cubicBezTo>
                <a:cubicBezTo>
                  <a:pt x="756331" y="876473"/>
                  <a:pt x="755897" y="874884"/>
                  <a:pt x="755608" y="873295"/>
                </a:cubicBezTo>
                <a:cubicBezTo>
                  <a:pt x="752431" y="851921"/>
                  <a:pt x="754020" y="830548"/>
                  <a:pt x="758352" y="809463"/>
                </a:cubicBezTo>
                <a:cubicBezTo>
                  <a:pt x="764563" y="780146"/>
                  <a:pt x="771061" y="750829"/>
                  <a:pt x="783914" y="723389"/>
                </a:cubicBezTo>
                <a:cubicBezTo>
                  <a:pt x="789980" y="710391"/>
                  <a:pt x="798789" y="700427"/>
                  <a:pt x="810487" y="691906"/>
                </a:cubicBezTo>
                <a:cubicBezTo>
                  <a:pt x="826951" y="679919"/>
                  <a:pt x="844714" y="669521"/>
                  <a:pt x="858001" y="653491"/>
                </a:cubicBezTo>
                <a:cubicBezTo>
                  <a:pt x="867677" y="641793"/>
                  <a:pt x="874898" y="628651"/>
                  <a:pt x="881685" y="615219"/>
                </a:cubicBezTo>
                <a:lnTo>
                  <a:pt x="881865" y="614500"/>
                </a:lnTo>
                <a:lnTo>
                  <a:pt x="881108" y="614065"/>
                </a:lnTo>
                <a:lnTo>
                  <a:pt x="835616" y="652479"/>
                </a:lnTo>
                <a:cubicBezTo>
                  <a:pt x="834894" y="628651"/>
                  <a:pt x="833017" y="606121"/>
                  <a:pt x="851791" y="586914"/>
                </a:cubicBezTo>
                <a:cubicBezTo>
                  <a:pt x="865799" y="572616"/>
                  <a:pt x="876776" y="555286"/>
                  <a:pt x="890495" y="540555"/>
                </a:cubicBezTo>
                <a:cubicBezTo>
                  <a:pt x="908259" y="521492"/>
                  <a:pt x="927611" y="504451"/>
                  <a:pt x="951729" y="493619"/>
                </a:cubicBezTo>
                <a:cubicBezTo>
                  <a:pt x="952450" y="493330"/>
                  <a:pt x="953317" y="492898"/>
                  <a:pt x="954906" y="492175"/>
                </a:cubicBezTo>
                <a:cubicBezTo>
                  <a:pt x="939453" y="490009"/>
                  <a:pt x="931799" y="492753"/>
                  <a:pt x="890495" y="514705"/>
                </a:cubicBezTo>
                <a:lnTo>
                  <a:pt x="903755" y="454749"/>
                </a:lnTo>
                <a:lnTo>
                  <a:pt x="902625" y="453760"/>
                </a:lnTo>
                <a:lnTo>
                  <a:pt x="904185" y="452342"/>
                </a:lnTo>
                <a:lnTo>
                  <a:pt x="904215" y="452171"/>
                </a:lnTo>
                <a:cubicBezTo>
                  <a:pt x="902915" y="451594"/>
                  <a:pt x="903059" y="452894"/>
                  <a:pt x="902626" y="453616"/>
                </a:cubicBezTo>
                <a:cubicBezTo>
                  <a:pt x="885296" y="475567"/>
                  <a:pt x="873454" y="499829"/>
                  <a:pt x="870999" y="528136"/>
                </a:cubicBezTo>
                <a:cubicBezTo>
                  <a:pt x="870565" y="532612"/>
                  <a:pt x="870565" y="532612"/>
                  <a:pt x="862911" y="539400"/>
                </a:cubicBezTo>
                <a:cubicBezTo>
                  <a:pt x="855690" y="519037"/>
                  <a:pt x="846736" y="499541"/>
                  <a:pt x="858434" y="478022"/>
                </a:cubicBezTo>
                <a:cubicBezTo>
                  <a:pt x="863200" y="469357"/>
                  <a:pt x="867100" y="460259"/>
                  <a:pt x="865366" y="449861"/>
                </a:cubicBezTo>
                <a:cubicBezTo>
                  <a:pt x="864789" y="446683"/>
                  <a:pt x="866522" y="446106"/>
                  <a:pt x="868977" y="446106"/>
                </a:cubicBezTo>
                <a:cubicBezTo>
                  <a:pt x="881325" y="445961"/>
                  <a:pt x="893672" y="445203"/>
                  <a:pt x="905966" y="445366"/>
                </a:cubicBezTo>
                <a:close/>
                <a:moveTo>
                  <a:pt x="464317" y="337215"/>
                </a:moveTo>
                <a:cubicBezTo>
                  <a:pt x="469083" y="337360"/>
                  <a:pt x="472549" y="339526"/>
                  <a:pt x="475437" y="342558"/>
                </a:cubicBezTo>
                <a:cubicBezTo>
                  <a:pt x="491179" y="359888"/>
                  <a:pt x="511109" y="368987"/>
                  <a:pt x="533782" y="373031"/>
                </a:cubicBezTo>
                <a:cubicBezTo>
                  <a:pt x="537537" y="373753"/>
                  <a:pt x="541292" y="374475"/>
                  <a:pt x="545047" y="375630"/>
                </a:cubicBezTo>
                <a:cubicBezTo>
                  <a:pt x="554868" y="378519"/>
                  <a:pt x="557900" y="382418"/>
                  <a:pt x="558334" y="392672"/>
                </a:cubicBezTo>
                <a:cubicBezTo>
                  <a:pt x="558911" y="407113"/>
                  <a:pt x="565988" y="417078"/>
                  <a:pt x="578552" y="423577"/>
                </a:cubicBezTo>
                <a:cubicBezTo>
                  <a:pt x="594438" y="431809"/>
                  <a:pt x="611913" y="433831"/>
                  <a:pt x="629243" y="436575"/>
                </a:cubicBezTo>
                <a:cubicBezTo>
                  <a:pt x="636175" y="437586"/>
                  <a:pt x="643107" y="438597"/>
                  <a:pt x="649750" y="440330"/>
                </a:cubicBezTo>
                <a:cubicBezTo>
                  <a:pt x="659282" y="442785"/>
                  <a:pt x="660726" y="447262"/>
                  <a:pt x="653361" y="453472"/>
                </a:cubicBezTo>
                <a:cubicBezTo>
                  <a:pt x="648017" y="457949"/>
                  <a:pt x="645562" y="463581"/>
                  <a:pt x="642963" y="469358"/>
                </a:cubicBezTo>
                <a:cubicBezTo>
                  <a:pt x="637908" y="480478"/>
                  <a:pt x="640508" y="488999"/>
                  <a:pt x="651194" y="494920"/>
                </a:cubicBezTo>
                <a:cubicBezTo>
                  <a:pt x="655238" y="497231"/>
                  <a:pt x="656971" y="499974"/>
                  <a:pt x="657693" y="504307"/>
                </a:cubicBezTo>
                <a:cubicBezTo>
                  <a:pt x="659426" y="516005"/>
                  <a:pt x="662604" y="527270"/>
                  <a:pt x="663903" y="538967"/>
                </a:cubicBezTo>
                <a:cubicBezTo>
                  <a:pt x="667369" y="568429"/>
                  <a:pt x="655816" y="584315"/>
                  <a:pt x="626788" y="589948"/>
                </a:cubicBezTo>
                <a:cubicBezTo>
                  <a:pt x="623178" y="590669"/>
                  <a:pt x="622744" y="588503"/>
                  <a:pt x="621589" y="586481"/>
                </a:cubicBezTo>
                <a:cubicBezTo>
                  <a:pt x="614657" y="574639"/>
                  <a:pt x="608736" y="562219"/>
                  <a:pt x="604114" y="549366"/>
                </a:cubicBezTo>
                <a:cubicBezTo>
                  <a:pt x="595594" y="525248"/>
                  <a:pt x="578407" y="511817"/>
                  <a:pt x="554290" y="506040"/>
                </a:cubicBezTo>
                <a:cubicBezTo>
                  <a:pt x="541870" y="503008"/>
                  <a:pt x="529450" y="500552"/>
                  <a:pt x="517175" y="497375"/>
                </a:cubicBezTo>
                <a:cubicBezTo>
                  <a:pt x="500855" y="493187"/>
                  <a:pt x="491324" y="483222"/>
                  <a:pt x="487713" y="465892"/>
                </a:cubicBezTo>
                <a:cubicBezTo>
                  <a:pt x="479626" y="427910"/>
                  <a:pt x="467494" y="391228"/>
                  <a:pt x="441788" y="360755"/>
                </a:cubicBezTo>
                <a:cubicBezTo>
                  <a:pt x="440633" y="359456"/>
                  <a:pt x="438611" y="358011"/>
                  <a:pt x="440488" y="355845"/>
                </a:cubicBezTo>
                <a:cubicBezTo>
                  <a:pt x="446409" y="348913"/>
                  <a:pt x="451897" y="341403"/>
                  <a:pt x="460995" y="338226"/>
                </a:cubicBezTo>
                <a:cubicBezTo>
                  <a:pt x="462007" y="337793"/>
                  <a:pt x="463451" y="337504"/>
                  <a:pt x="464317" y="337215"/>
                </a:cubicBezTo>
                <a:close/>
                <a:moveTo>
                  <a:pt x="103416" y="306598"/>
                </a:moveTo>
                <a:cubicBezTo>
                  <a:pt x="129989" y="311942"/>
                  <a:pt x="156129" y="319740"/>
                  <a:pt x="182268" y="328983"/>
                </a:cubicBezTo>
                <a:cubicBezTo>
                  <a:pt x="161328" y="348913"/>
                  <a:pt x="157718" y="376208"/>
                  <a:pt x="150496" y="401770"/>
                </a:cubicBezTo>
                <a:cubicBezTo>
                  <a:pt x="146597" y="415778"/>
                  <a:pt x="143709" y="430076"/>
                  <a:pt x="137643" y="443796"/>
                </a:cubicBezTo>
                <a:cubicBezTo>
                  <a:pt x="130855" y="436719"/>
                  <a:pt x="124645" y="430076"/>
                  <a:pt x="118291" y="423577"/>
                </a:cubicBezTo>
                <a:cubicBezTo>
                  <a:pt x="116125" y="421411"/>
                  <a:pt x="116269" y="418955"/>
                  <a:pt x="115981" y="416356"/>
                </a:cubicBezTo>
                <a:cubicBezTo>
                  <a:pt x="113525" y="387761"/>
                  <a:pt x="100816" y="363788"/>
                  <a:pt x="82620" y="341980"/>
                </a:cubicBezTo>
                <a:cubicBezTo>
                  <a:pt x="91140" y="361910"/>
                  <a:pt x="95328" y="382562"/>
                  <a:pt x="96917" y="404947"/>
                </a:cubicBezTo>
                <a:cubicBezTo>
                  <a:pt x="77276" y="390938"/>
                  <a:pt x="56913" y="380829"/>
                  <a:pt x="32651" y="380396"/>
                </a:cubicBezTo>
                <a:cubicBezTo>
                  <a:pt x="34095" y="384151"/>
                  <a:pt x="37561" y="383862"/>
                  <a:pt x="39872" y="385161"/>
                </a:cubicBezTo>
                <a:cubicBezTo>
                  <a:pt x="63412" y="398015"/>
                  <a:pt x="83919" y="414623"/>
                  <a:pt x="101250" y="434986"/>
                </a:cubicBezTo>
                <a:cubicBezTo>
                  <a:pt x="113236" y="448995"/>
                  <a:pt x="126667" y="462281"/>
                  <a:pt x="136632" y="477734"/>
                </a:cubicBezTo>
                <a:cubicBezTo>
                  <a:pt x="146597" y="493042"/>
                  <a:pt x="152085" y="510806"/>
                  <a:pt x="146019" y="529869"/>
                </a:cubicBezTo>
                <a:cubicBezTo>
                  <a:pt x="143131" y="538823"/>
                  <a:pt x="137932" y="546766"/>
                  <a:pt x="135766" y="556009"/>
                </a:cubicBezTo>
                <a:cubicBezTo>
                  <a:pt x="135044" y="559041"/>
                  <a:pt x="132011" y="559475"/>
                  <a:pt x="129845" y="560774"/>
                </a:cubicBezTo>
                <a:cubicBezTo>
                  <a:pt x="107171" y="573050"/>
                  <a:pt x="83631" y="583160"/>
                  <a:pt x="58068" y="587492"/>
                </a:cubicBezTo>
                <a:cubicBezTo>
                  <a:pt x="57202" y="587636"/>
                  <a:pt x="56336" y="588069"/>
                  <a:pt x="55469" y="588358"/>
                </a:cubicBezTo>
                <a:cubicBezTo>
                  <a:pt x="82331" y="590525"/>
                  <a:pt x="109193" y="590236"/>
                  <a:pt x="134755" y="580126"/>
                </a:cubicBezTo>
                <a:cubicBezTo>
                  <a:pt x="138798" y="578538"/>
                  <a:pt x="140242" y="579982"/>
                  <a:pt x="141543" y="583448"/>
                </a:cubicBezTo>
                <a:cubicBezTo>
                  <a:pt x="149052" y="601789"/>
                  <a:pt x="153818" y="620853"/>
                  <a:pt x="159162" y="639771"/>
                </a:cubicBezTo>
                <a:cubicBezTo>
                  <a:pt x="164072" y="657246"/>
                  <a:pt x="166382" y="675876"/>
                  <a:pt x="180969" y="689163"/>
                </a:cubicBezTo>
                <a:cubicBezTo>
                  <a:pt x="183857" y="691762"/>
                  <a:pt x="180680" y="693495"/>
                  <a:pt x="179524" y="695228"/>
                </a:cubicBezTo>
                <a:cubicBezTo>
                  <a:pt x="167682" y="714002"/>
                  <a:pt x="156851" y="733066"/>
                  <a:pt x="152518" y="755162"/>
                </a:cubicBezTo>
                <a:cubicBezTo>
                  <a:pt x="150063" y="767437"/>
                  <a:pt x="148619" y="779713"/>
                  <a:pt x="148908" y="792999"/>
                </a:cubicBezTo>
                <a:cubicBezTo>
                  <a:pt x="136343" y="786500"/>
                  <a:pt x="130278" y="776391"/>
                  <a:pt x="127678" y="763971"/>
                </a:cubicBezTo>
                <a:cubicBezTo>
                  <a:pt x="125223" y="752418"/>
                  <a:pt x="125368" y="740576"/>
                  <a:pt x="125079" y="728733"/>
                </a:cubicBezTo>
                <a:cubicBezTo>
                  <a:pt x="124934" y="720790"/>
                  <a:pt x="124790" y="712847"/>
                  <a:pt x="123346" y="705049"/>
                </a:cubicBezTo>
                <a:cubicBezTo>
                  <a:pt x="119735" y="685841"/>
                  <a:pt x="109482" y="671977"/>
                  <a:pt x="90996" y="664900"/>
                </a:cubicBezTo>
                <a:cubicBezTo>
                  <a:pt x="76410" y="659268"/>
                  <a:pt x="61679" y="654358"/>
                  <a:pt x="47093" y="649014"/>
                </a:cubicBezTo>
                <a:cubicBezTo>
                  <a:pt x="42616" y="647426"/>
                  <a:pt x="38139" y="645548"/>
                  <a:pt x="33807" y="643526"/>
                </a:cubicBezTo>
                <a:cubicBezTo>
                  <a:pt x="12288" y="633272"/>
                  <a:pt x="4778" y="617531"/>
                  <a:pt x="9977" y="594135"/>
                </a:cubicBezTo>
                <a:cubicBezTo>
                  <a:pt x="13299" y="579405"/>
                  <a:pt x="20375" y="566262"/>
                  <a:pt x="27163" y="552976"/>
                </a:cubicBezTo>
                <a:cubicBezTo>
                  <a:pt x="32362" y="542866"/>
                  <a:pt x="37417" y="532902"/>
                  <a:pt x="42038" y="522504"/>
                </a:cubicBezTo>
                <a:cubicBezTo>
                  <a:pt x="53014" y="497230"/>
                  <a:pt x="51426" y="473979"/>
                  <a:pt x="31062" y="453472"/>
                </a:cubicBezTo>
                <a:cubicBezTo>
                  <a:pt x="23553" y="445962"/>
                  <a:pt x="17776" y="437152"/>
                  <a:pt x="11710" y="428487"/>
                </a:cubicBezTo>
                <a:cubicBezTo>
                  <a:pt x="-8364" y="399748"/>
                  <a:pt x="-132" y="365088"/>
                  <a:pt x="17632" y="340103"/>
                </a:cubicBezTo>
                <a:cubicBezTo>
                  <a:pt x="38572" y="310642"/>
                  <a:pt x="67889" y="299522"/>
                  <a:pt x="103416" y="306598"/>
                </a:cubicBezTo>
                <a:close/>
                <a:moveTo>
                  <a:pt x="293182" y="243054"/>
                </a:moveTo>
                <a:cubicBezTo>
                  <a:pt x="294048" y="253741"/>
                  <a:pt x="295059" y="263995"/>
                  <a:pt x="299247" y="273526"/>
                </a:cubicBezTo>
                <a:cubicBezTo>
                  <a:pt x="305602" y="287824"/>
                  <a:pt x="316289" y="296345"/>
                  <a:pt x="331597" y="299377"/>
                </a:cubicBezTo>
                <a:cubicBezTo>
                  <a:pt x="352682" y="303565"/>
                  <a:pt x="362503" y="319163"/>
                  <a:pt x="356293" y="339526"/>
                </a:cubicBezTo>
                <a:cubicBezTo>
                  <a:pt x="354993" y="343714"/>
                  <a:pt x="356726" y="347035"/>
                  <a:pt x="357303" y="350646"/>
                </a:cubicBezTo>
                <a:cubicBezTo>
                  <a:pt x="358604" y="358589"/>
                  <a:pt x="361492" y="365954"/>
                  <a:pt x="365969" y="372597"/>
                </a:cubicBezTo>
                <a:cubicBezTo>
                  <a:pt x="380699" y="394116"/>
                  <a:pt x="403951" y="396571"/>
                  <a:pt x="422436" y="378229"/>
                </a:cubicBezTo>
                <a:cubicBezTo>
                  <a:pt x="426047" y="374619"/>
                  <a:pt x="427491" y="374908"/>
                  <a:pt x="430379" y="378663"/>
                </a:cubicBezTo>
                <a:cubicBezTo>
                  <a:pt x="445399" y="398593"/>
                  <a:pt x="459118" y="419100"/>
                  <a:pt x="462007" y="444662"/>
                </a:cubicBezTo>
                <a:cubicBezTo>
                  <a:pt x="466773" y="487555"/>
                  <a:pt x="431246" y="524526"/>
                  <a:pt x="392686" y="522215"/>
                </a:cubicBezTo>
                <a:cubicBezTo>
                  <a:pt x="388498" y="521926"/>
                  <a:pt x="384887" y="520337"/>
                  <a:pt x="380988" y="518893"/>
                </a:cubicBezTo>
                <a:cubicBezTo>
                  <a:pt x="360337" y="511672"/>
                  <a:pt x="350661" y="516727"/>
                  <a:pt x="344162" y="537812"/>
                </a:cubicBezTo>
                <a:cubicBezTo>
                  <a:pt x="339684" y="552254"/>
                  <a:pt x="335352" y="566840"/>
                  <a:pt x="328709" y="580415"/>
                </a:cubicBezTo>
                <a:cubicBezTo>
                  <a:pt x="327120" y="583593"/>
                  <a:pt x="325532" y="586914"/>
                  <a:pt x="323510" y="589947"/>
                </a:cubicBezTo>
                <a:cubicBezTo>
                  <a:pt x="317589" y="598612"/>
                  <a:pt x="309790" y="599912"/>
                  <a:pt x="301269" y="593558"/>
                </a:cubicBezTo>
                <a:cubicBezTo>
                  <a:pt x="293037" y="587348"/>
                  <a:pt x="288849" y="577960"/>
                  <a:pt x="283506" y="569584"/>
                </a:cubicBezTo>
                <a:cubicBezTo>
                  <a:pt x="280762" y="565107"/>
                  <a:pt x="278451" y="560053"/>
                  <a:pt x="277440" y="554998"/>
                </a:cubicBezTo>
                <a:cubicBezTo>
                  <a:pt x="271663" y="527269"/>
                  <a:pt x="251445" y="513983"/>
                  <a:pt x="227327" y="505029"/>
                </a:cubicBezTo>
                <a:cubicBezTo>
                  <a:pt x="208408" y="497952"/>
                  <a:pt x="188623" y="494342"/>
                  <a:pt x="168405" y="493187"/>
                </a:cubicBezTo>
                <a:cubicBezTo>
                  <a:pt x="163927" y="492898"/>
                  <a:pt x="162627" y="490732"/>
                  <a:pt x="161617" y="487266"/>
                </a:cubicBezTo>
                <a:cubicBezTo>
                  <a:pt x="157862" y="476001"/>
                  <a:pt x="158584" y="464303"/>
                  <a:pt x="159595" y="452894"/>
                </a:cubicBezTo>
                <a:cubicBezTo>
                  <a:pt x="162483" y="424155"/>
                  <a:pt x="169415" y="396137"/>
                  <a:pt x="178513" y="368698"/>
                </a:cubicBezTo>
                <a:cubicBezTo>
                  <a:pt x="180969" y="361333"/>
                  <a:pt x="184435" y="354545"/>
                  <a:pt x="189778" y="348768"/>
                </a:cubicBezTo>
                <a:cubicBezTo>
                  <a:pt x="195411" y="342558"/>
                  <a:pt x="200754" y="335915"/>
                  <a:pt x="206820" y="330139"/>
                </a:cubicBezTo>
                <a:cubicBezTo>
                  <a:pt x="222995" y="315408"/>
                  <a:pt x="236570" y="299089"/>
                  <a:pt x="246101" y="279015"/>
                </a:cubicBezTo>
                <a:cubicBezTo>
                  <a:pt x="255344" y="259663"/>
                  <a:pt x="272963" y="249698"/>
                  <a:pt x="293182" y="243054"/>
                </a:cubicBezTo>
                <a:close/>
                <a:moveTo>
                  <a:pt x="874632" y="203795"/>
                </a:moveTo>
                <a:lnTo>
                  <a:pt x="874754" y="203917"/>
                </a:lnTo>
                <a:lnTo>
                  <a:pt x="874768" y="203873"/>
                </a:lnTo>
                <a:close/>
                <a:moveTo>
                  <a:pt x="874754" y="202184"/>
                </a:moveTo>
                <a:cubicBezTo>
                  <a:pt x="874609" y="202617"/>
                  <a:pt x="874320" y="203051"/>
                  <a:pt x="874320" y="203483"/>
                </a:cubicBezTo>
                <a:lnTo>
                  <a:pt x="874383" y="203546"/>
                </a:lnTo>
                <a:lnTo>
                  <a:pt x="874977" y="202407"/>
                </a:lnTo>
                <a:close/>
                <a:moveTo>
                  <a:pt x="483235" y="164924"/>
                </a:moveTo>
                <a:cubicBezTo>
                  <a:pt x="500999" y="166080"/>
                  <a:pt x="518907" y="164635"/>
                  <a:pt x="536670" y="165357"/>
                </a:cubicBezTo>
                <a:cubicBezTo>
                  <a:pt x="547935" y="165791"/>
                  <a:pt x="558478" y="168679"/>
                  <a:pt x="567865" y="175033"/>
                </a:cubicBezTo>
                <a:cubicBezTo>
                  <a:pt x="572197" y="177922"/>
                  <a:pt x="576819" y="180666"/>
                  <a:pt x="581151" y="183699"/>
                </a:cubicBezTo>
                <a:cubicBezTo>
                  <a:pt x="594871" y="193230"/>
                  <a:pt x="610323" y="198140"/>
                  <a:pt x="626787" y="196985"/>
                </a:cubicBezTo>
                <a:cubicBezTo>
                  <a:pt x="653793" y="194963"/>
                  <a:pt x="675312" y="205073"/>
                  <a:pt x="694952" y="222403"/>
                </a:cubicBezTo>
                <a:cubicBezTo>
                  <a:pt x="703329" y="229768"/>
                  <a:pt x="713438" y="235256"/>
                  <a:pt x="722681" y="241755"/>
                </a:cubicBezTo>
                <a:cubicBezTo>
                  <a:pt x="728025" y="245509"/>
                  <a:pt x="733223" y="249409"/>
                  <a:pt x="738133" y="253597"/>
                </a:cubicBezTo>
                <a:cubicBezTo>
                  <a:pt x="744488" y="259085"/>
                  <a:pt x="748965" y="265873"/>
                  <a:pt x="749543" y="274538"/>
                </a:cubicBezTo>
                <a:cubicBezTo>
                  <a:pt x="750987" y="294323"/>
                  <a:pt x="763118" y="307176"/>
                  <a:pt x="777560" y="318441"/>
                </a:cubicBezTo>
                <a:cubicBezTo>
                  <a:pt x="784636" y="323928"/>
                  <a:pt x="792868" y="328261"/>
                  <a:pt x="799945" y="333749"/>
                </a:cubicBezTo>
                <a:cubicBezTo>
                  <a:pt x="812798" y="343425"/>
                  <a:pt x="817419" y="357722"/>
                  <a:pt x="816409" y="377363"/>
                </a:cubicBezTo>
                <a:cubicBezTo>
                  <a:pt x="811354" y="393683"/>
                  <a:pt x="819730" y="410435"/>
                  <a:pt x="828684" y="427332"/>
                </a:cubicBezTo>
                <a:cubicBezTo>
                  <a:pt x="834028" y="437297"/>
                  <a:pt x="838215" y="447839"/>
                  <a:pt x="835327" y="459826"/>
                </a:cubicBezTo>
                <a:cubicBezTo>
                  <a:pt x="834316" y="464303"/>
                  <a:pt x="833161" y="465458"/>
                  <a:pt x="828828" y="462715"/>
                </a:cubicBezTo>
                <a:cubicBezTo>
                  <a:pt x="819008" y="456504"/>
                  <a:pt x="808466" y="452027"/>
                  <a:pt x="796912" y="449861"/>
                </a:cubicBezTo>
                <a:cubicBezTo>
                  <a:pt x="779149" y="446395"/>
                  <a:pt x="763118" y="450150"/>
                  <a:pt x="748243" y="460259"/>
                </a:cubicBezTo>
                <a:cubicBezTo>
                  <a:pt x="730768" y="472102"/>
                  <a:pt x="711850" y="480622"/>
                  <a:pt x="690331" y="481778"/>
                </a:cubicBezTo>
                <a:cubicBezTo>
                  <a:pt x="690042" y="481778"/>
                  <a:pt x="689898" y="481778"/>
                  <a:pt x="689609" y="481778"/>
                </a:cubicBezTo>
                <a:cubicBezTo>
                  <a:pt x="681522" y="481778"/>
                  <a:pt x="673001" y="482211"/>
                  <a:pt x="668235" y="474268"/>
                </a:cubicBezTo>
                <a:cubicBezTo>
                  <a:pt x="663614" y="466469"/>
                  <a:pt x="669390" y="460115"/>
                  <a:pt x="673146" y="453760"/>
                </a:cubicBezTo>
                <a:cubicBezTo>
                  <a:pt x="676467" y="448273"/>
                  <a:pt x="680078" y="442785"/>
                  <a:pt x="682244" y="436575"/>
                </a:cubicBezTo>
                <a:cubicBezTo>
                  <a:pt x="685710" y="426321"/>
                  <a:pt x="682533" y="420544"/>
                  <a:pt x="671701" y="419533"/>
                </a:cubicBezTo>
                <a:cubicBezTo>
                  <a:pt x="660003" y="418522"/>
                  <a:pt x="648161" y="418522"/>
                  <a:pt x="636319" y="417945"/>
                </a:cubicBezTo>
                <a:cubicBezTo>
                  <a:pt x="626932" y="417512"/>
                  <a:pt x="617689" y="416068"/>
                  <a:pt x="608879" y="412168"/>
                </a:cubicBezTo>
                <a:cubicBezTo>
                  <a:pt x="594871" y="405958"/>
                  <a:pt x="586206" y="395993"/>
                  <a:pt x="584906" y="379963"/>
                </a:cubicBezTo>
                <a:cubicBezTo>
                  <a:pt x="583462" y="362344"/>
                  <a:pt x="575952" y="354401"/>
                  <a:pt x="558766" y="350068"/>
                </a:cubicBezTo>
                <a:cubicBezTo>
                  <a:pt x="547213" y="347180"/>
                  <a:pt x="535371" y="347036"/>
                  <a:pt x="523673" y="345735"/>
                </a:cubicBezTo>
                <a:cubicBezTo>
                  <a:pt x="517174" y="345014"/>
                  <a:pt x="511831" y="342703"/>
                  <a:pt x="507065" y="338082"/>
                </a:cubicBezTo>
                <a:cubicBezTo>
                  <a:pt x="498833" y="329994"/>
                  <a:pt x="490457" y="322051"/>
                  <a:pt x="481791" y="314397"/>
                </a:cubicBezTo>
                <a:cubicBezTo>
                  <a:pt x="470382" y="304288"/>
                  <a:pt x="461140" y="304144"/>
                  <a:pt x="448864" y="313242"/>
                </a:cubicBezTo>
                <a:cubicBezTo>
                  <a:pt x="440632" y="319307"/>
                  <a:pt x="434422" y="327250"/>
                  <a:pt x="428068" y="335193"/>
                </a:cubicBezTo>
                <a:cubicBezTo>
                  <a:pt x="421714" y="342992"/>
                  <a:pt x="416225" y="351657"/>
                  <a:pt x="407850" y="357578"/>
                </a:cubicBezTo>
                <a:cubicBezTo>
                  <a:pt x="394274" y="367110"/>
                  <a:pt x="384742" y="363499"/>
                  <a:pt x="381276" y="347325"/>
                </a:cubicBezTo>
                <a:cubicBezTo>
                  <a:pt x="379110" y="337071"/>
                  <a:pt x="380554" y="327106"/>
                  <a:pt x="382287" y="317286"/>
                </a:cubicBezTo>
                <a:cubicBezTo>
                  <a:pt x="384454" y="305010"/>
                  <a:pt x="379977" y="296345"/>
                  <a:pt x="369578" y="289846"/>
                </a:cubicBezTo>
                <a:cubicBezTo>
                  <a:pt x="362646" y="285513"/>
                  <a:pt x="354848" y="282914"/>
                  <a:pt x="347338" y="279881"/>
                </a:cubicBezTo>
                <a:cubicBezTo>
                  <a:pt x="326686" y="271505"/>
                  <a:pt x="314555" y="256341"/>
                  <a:pt x="310078" y="234823"/>
                </a:cubicBezTo>
                <a:cubicBezTo>
                  <a:pt x="309500" y="232223"/>
                  <a:pt x="310078" y="230346"/>
                  <a:pt x="311667" y="228179"/>
                </a:cubicBezTo>
                <a:cubicBezTo>
                  <a:pt x="325531" y="210127"/>
                  <a:pt x="342861" y="200595"/>
                  <a:pt x="366257" y="206228"/>
                </a:cubicBezTo>
                <a:cubicBezTo>
                  <a:pt x="373622" y="207960"/>
                  <a:pt x="380410" y="207383"/>
                  <a:pt x="386908" y="203051"/>
                </a:cubicBezTo>
                <a:cubicBezTo>
                  <a:pt x="395863" y="196985"/>
                  <a:pt x="405539" y="191931"/>
                  <a:pt x="414203" y="185576"/>
                </a:cubicBezTo>
                <a:cubicBezTo>
                  <a:pt x="434856" y="170412"/>
                  <a:pt x="457673" y="163335"/>
                  <a:pt x="483235" y="164924"/>
                </a:cubicBezTo>
                <a:close/>
                <a:moveTo>
                  <a:pt x="700586" y="95026"/>
                </a:moveTo>
                <a:lnTo>
                  <a:pt x="698567" y="96467"/>
                </a:lnTo>
                <a:lnTo>
                  <a:pt x="700388" y="95487"/>
                </a:lnTo>
                <a:close/>
                <a:moveTo>
                  <a:pt x="664770" y="46501"/>
                </a:moveTo>
                <a:cubicBezTo>
                  <a:pt x="682244" y="42746"/>
                  <a:pt x="696542" y="48523"/>
                  <a:pt x="707518" y="62387"/>
                </a:cubicBezTo>
                <a:cubicBezTo>
                  <a:pt x="713583" y="69897"/>
                  <a:pt x="718349" y="78273"/>
                  <a:pt x="722537" y="86938"/>
                </a:cubicBezTo>
                <a:cubicBezTo>
                  <a:pt x="729036" y="100513"/>
                  <a:pt x="737412" y="112789"/>
                  <a:pt x="748677" y="122465"/>
                </a:cubicBezTo>
                <a:cubicBezTo>
                  <a:pt x="757775" y="130264"/>
                  <a:pt x="769329" y="131997"/>
                  <a:pt x="781027" y="131274"/>
                </a:cubicBezTo>
                <a:cubicBezTo>
                  <a:pt x="798790" y="130264"/>
                  <a:pt x="816265" y="126797"/>
                  <a:pt x="833884" y="124198"/>
                </a:cubicBezTo>
                <a:cubicBezTo>
                  <a:pt x="869988" y="118999"/>
                  <a:pt x="885585" y="136040"/>
                  <a:pt x="889773" y="169545"/>
                </a:cubicBezTo>
                <a:cubicBezTo>
                  <a:pt x="891939" y="187309"/>
                  <a:pt x="890640" y="205073"/>
                  <a:pt x="891362" y="222836"/>
                </a:cubicBezTo>
                <a:cubicBezTo>
                  <a:pt x="891651" y="229479"/>
                  <a:pt x="892084" y="236267"/>
                  <a:pt x="893240" y="242910"/>
                </a:cubicBezTo>
                <a:cubicBezTo>
                  <a:pt x="896994" y="263562"/>
                  <a:pt x="907248" y="279159"/>
                  <a:pt x="928189" y="286380"/>
                </a:cubicBezTo>
                <a:cubicBezTo>
                  <a:pt x="941764" y="291146"/>
                  <a:pt x="954617" y="297211"/>
                  <a:pt x="966893" y="304721"/>
                </a:cubicBezTo>
                <a:cubicBezTo>
                  <a:pt x="976713" y="310786"/>
                  <a:pt x="984512" y="319018"/>
                  <a:pt x="989133" y="329705"/>
                </a:cubicBezTo>
                <a:cubicBezTo>
                  <a:pt x="999820" y="354112"/>
                  <a:pt x="1000831" y="378952"/>
                  <a:pt x="990866" y="403936"/>
                </a:cubicBezTo>
                <a:cubicBezTo>
                  <a:pt x="987400" y="412746"/>
                  <a:pt x="981479" y="419822"/>
                  <a:pt x="975846" y="427188"/>
                </a:cubicBezTo>
                <a:cubicBezTo>
                  <a:pt x="970214" y="434408"/>
                  <a:pt x="964582" y="436719"/>
                  <a:pt x="954472" y="433109"/>
                </a:cubicBezTo>
                <a:cubicBezTo>
                  <a:pt x="930355" y="424299"/>
                  <a:pt x="904937" y="425599"/>
                  <a:pt x="879664" y="428343"/>
                </a:cubicBezTo>
                <a:cubicBezTo>
                  <a:pt x="874176" y="428921"/>
                  <a:pt x="868688" y="429787"/>
                  <a:pt x="863345" y="430509"/>
                </a:cubicBezTo>
                <a:cubicBezTo>
                  <a:pt x="861179" y="430798"/>
                  <a:pt x="859735" y="430220"/>
                  <a:pt x="858434" y="428487"/>
                </a:cubicBezTo>
                <a:cubicBezTo>
                  <a:pt x="852224" y="419389"/>
                  <a:pt x="845581" y="410435"/>
                  <a:pt x="839660" y="401192"/>
                </a:cubicBezTo>
                <a:cubicBezTo>
                  <a:pt x="833739" y="391950"/>
                  <a:pt x="830851" y="381840"/>
                  <a:pt x="833450" y="370864"/>
                </a:cubicBezTo>
                <a:cubicBezTo>
                  <a:pt x="836916" y="355700"/>
                  <a:pt x="832439" y="341547"/>
                  <a:pt x="828829" y="327106"/>
                </a:cubicBezTo>
                <a:cubicBezTo>
                  <a:pt x="827529" y="321762"/>
                  <a:pt x="826373" y="316419"/>
                  <a:pt x="825363" y="311075"/>
                </a:cubicBezTo>
                <a:cubicBezTo>
                  <a:pt x="824929" y="308909"/>
                  <a:pt x="825363" y="307176"/>
                  <a:pt x="827240" y="305443"/>
                </a:cubicBezTo>
                <a:cubicBezTo>
                  <a:pt x="854535" y="278870"/>
                  <a:pt x="866377" y="244787"/>
                  <a:pt x="874320" y="208683"/>
                </a:cubicBezTo>
                <a:cubicBezTo>
                  <a:pt x="874465" y="207816"/>
                  <a:pt x="874320" y="206805"/>
                  <a:pt x="873454" y="205217"/>
                </a:cubicBezTo>
                <a:cubicBezTo>
                  <a:pt x="860312" y="232945"/>
                  <a:pt x="841538" y="256341"/>
                  <a:pt x="820019" y="278581"/>
                </a:cubicBezTo>
                <a:cubicBezTo>
                  <a:pt x="814820" y="248398"/>
                  <a:pt x="813087" y="219225"/>
                  <a:pt x="820741" y="189908"/>
                </a:cubicBezTo>
                <a:cubicBezTo>
                  <a:pt x="806011" y="206805"/>
                  <a:pt x="801245" y="227168"/>
                  <a:pt x="799512" y="248398"/>
                </a:cubicBezTo>
                <a:cubicBezTo>
                  <a:pt x="797779" y="269627"/>
                  <a:pt x="800234" y="290568"/>
                  <a:pt x="804278" y="312664"/>
                </a:cubicBezTo>
                <a:cubicBezTo>
                  <a:pt x="789980" y="303565"/>
                  <a:pt x="779294" y="293601"/>
                  <a:pt x="776261" y="277426"/>
                </a:cubicBezTo>
                <a:cubicBezTo>
                  <a:pt x="775394" y="272660"/>
                  <a:pt x="774383" y="268039"/>
                  <a:pt x="773228" y="263417"/>
                </a:cubicBezTo>
                <a:cubicBezTo>
                  <a:pt x="771206" y="255619"/>
                  <a:pt x="767307" y="248975"/>
                  <a:pt x="761097" y="243487"/>
                </a:cubicBezTo>
                <a:cubicBezTo>
                  <a:pt x="745500" y="229912"/>
                  <a:pt x="727736" y="219369"/>
                  <a:pt x="711561" y="206805"/>
                </a:cubicBezTo>
                <a:cubicBezTo>
                  <a:pt x="703474" y="200451"/>
                  <a:pt x="695097" y="194674"/>
                  <a:pt x="686866" y="188609"/>
                </a:cubicBezTo>
                <a:cubicBezTo>
                  <a:pt x="674446" y="179366"/>
                  <a:pt x="660726" y="175033"/>
                  <a:pt x="645273" y="175033"/>
                </a:cubicBezTo>
                <a:cubicBezTo>
                  <a:pt x="634297" y="175178"/>
                  <a:pt x="623177" y="175899"/>
                  <a:pt x="612202" y="173589"/>
                </a:cubicBezTo>
                <a:cubicBezTo>
                  <a:pt x="603681" y="171856"/>
                  <a:pt x="596749" y="167524"/>
                  <a:pt x="590106" y="160880"/>
                </a:cubicBezTo>
                <a:cubicBezTo>
                  <a:pt x="606136" y="157125"/>
                  <a:pt x="621444" y="153082"/>
                  <a:pt x="636030" y="147160"/>
                </a:cubicBezTo>
                <a:cubicBezTo>
                  <a:pt x="659282" y="137773"/>
                  <a:pt x="680656" y="125498"/>
                  <a:pt x="695531" y="104557"/>
                </a:cubicBezTo>
                <a:lnTo>
                  <a:pt x="699512" y="97418"/>
                </a:lnTo>
                <a:lnTo>
                  <a:pt x="698564" y="96470"/>
                </a:lnTo>
                <a:lnTo>
                  <a:pt x="653397" y="121797"/>
                </a:lnTo>
                <a:cubicBezTo>
                  <a:pt x="637366" y="127917"/>
                  <a:pt x="620578" y="132213"/>
                  <a:pt x="603681" y="136185"/>
                </a:cubicBezTo>
                <a:cubicBezTo>
                  <a:pt x="592994" y="138640"/>
                  <a:pt x="582018" y="140517"/>
                  <a:pt x="571331" y="143406"/>
                </a:cubicBezTo>
                <a:cubicBezTo>
                  <a:pt x="560067" y="146438"/>
                  <a:pt x="548802" y="143550"/>
                  <a:pt x="537538" y="144416"/>
                </a:cubicBezTo>
                <a:cubicBezTo>
                  <a:pt x="517608" y="146005"/>
                  <a:pt x="497822" y="149038"/>
                  <a:pt x="477893" y="147883"/>
                </a:cubicBezTo>
                <a:cubicBezTo>
                  <a:pt x="474860" y="147738"/>
                  <a:pt x="471827" y="147594"/>
                  <a:pt x="468072" y="147449"/>
                </a:cubicBezTo>
                <a:cubicBezTo>
                  <a:pt x="469661" y="143839"/>
                  <a:pt x="472116" y="141962"/>
                  <a:pt x="474282" y="139940"/>
                </a:cubicBezTo>
                <a:cubicBezTo>
                  <a:pt x="494068" y="121310"/>
                  <a:pt x="516741" y="106868"/>
                  <a:pt x="540715" y="94303"/>
                </a:cubicBezTo>
                <a:cubicBezTo>
                  <a:pt x="580285" y="73651"/>
                  <a:pt x="621011" y="56032"/>
                  <a:pt x="664770" y="46501"/>
                </a:cubicBezTo>
                <a:close/>
                <a:moveTo>
                  <a:pt x="355688" y="0"/>
                </a:moveTo>
                <a:cubicBezTo>
                  <a:pt x="362358" y="16"/>
                  <a:pt x="369904" y="1298"/>
                  <a:pt x="378533" y="3753"/>
                </a:cubicBezTo>
                <a:cubicBezTo>
                  <a:pt x="390087" y="6930"/>
                  <a:pt x="401062" y="11407"/>
                  <a:pt x="412038" y="16462"/>
                </a:cubicBezTo>
                <a:cubicBezTo>
                  <a:pt x="430523" y="24983"/>
                  <a:pt x="449731" y="32203"/>
                  <a:pt x="469083" y="38847"/>
                </a:cubicBezTo>
                <a:cubicBezTo>
                  <a:pt x="485691" y="44623"/>
                  <a:pt x="502155" y="40435"/>
                  <a:pt x="518185" y="34514"/>
                </a:cubicBezTo>
                <a:cubicBezTo>
                  <a:pt x="531328" y="29748"/>
                  <a:pt x="544180" y="23827"/>
                  <a:pt x="558622" y="25271"/>
                </a:cubicBezTo>
                <a:cubicBezTo>
                  <a:pt x="572487" y="26571"/>
                  <a:pt x="584906" y="30904"/>
                  <a:pt x="591983" y="44046"/>
                </a:cubicBezTo>
                <a:cubicBezTo>
                  <a:pt x="551835" y="64264"/>
                  <a:pt x="512408" y="84916"/>
                  <a:pt x="477026" y="112355"/>
                </a:cubicBezTo>
                <a:cubicBezTo>
                  <a:pt x="466339" y="120587"/>
                  <a:pt x="456519" y="129685"/>
                  <a:pt x="447421" y="139506"/>
                </a:cubicBezTo>
                <a:cubicBezTo>
                  <a:pt x="445976" y="141095"/>
                  <a:pt x="444965" y="143261"/>
                  <a:pt x="442655" y="143838"/>
                </a:cubicBezTo>
                <a:cubicBezTo>
                  <a:pt x="428646" y="147304"/>
                  <a:pt x="418103" y="156692"/>
                  <a:pt x="406839" y="164779"/>
                </a:cubicBezTo>
                <a:cubicBezTo>
                  <a:pt x="396585" y="172145"/>
                  <a:pt x="386043" y="178644"/>
                  <a:pt x="372756" y="177921"/>
                </a:cubicBezTo>
                <a:cubicBezTo>
                  <a:pt x="369290" y="177777"/>
                  <a:pt x="365824" y="177199"/>
                  <a:pt x="361636" y="176622"/>
                </a:cubicBezTo>
                <a:cubicBezTo>
                  <a:pt x="388497" y="140084"/>
                  <a:pt x="413771" y="103546"/>
                  <a:pt x="406694" y="54877"/>
                </a:cubicBezTo>
                <a:cubicBezTo>
                  <a:pt x="400196" y="81305"/>
                  <a:pt x="387920" y="104701"/>
                  <a:pt x="371601" y="127231"/>
                </a:cubicBezTo>
                <a:cubicBezTo>
                  <a:pt x="362503" y="97625"/>
                  <a:pt x="357592" y="68164"/>
                  <a:pt x="358314" y="37836"/>
                </a:cubicBezTo>
                <a:cubicBezTo>
                  <a:pt x="350227" y="62964"/>
                  <a:pt x="345605" y="88526"/>
                  <a:pt x="346905" y="114955"/>
                </a:cubicBezTo>
                <a:cubicBezTo>
                  <a:pt x="347483" y="125642"/>
                  <a:pt x="349794" y="135751"/>
                  <a:pt x="352393" y="146005"/>
                </a:cubicBezTo>
                <a:cubicBezTo>
                  <a:pt x="353404" y="149904"/>
                  <a:pt x="352682" y="152648"/>
                  <a:pt x="350227" y="155825"/>
                </a:cubicBezTo>
                <a:cubicBezTo>
                  <a:pt x="334774" y="176188"/>
                  <a:pt x="317589" y="194818"/>
                  <a:pt x="298380" y="211715"/>
                </a:cubicBezTo>
                <a:cubicBezTo>
                  <a:pt x="283217" y="225146"/>
                  <a:pt x="266609" y="232656"/>
                  <a:pt x="245523" y="231789"/>
                </a:cubicBezTo>
                <a:cubicBezTo>
                  <a:pt x="217218" y="230634"/>
                  <a:pt x="189634" y="226301"/>
                  <a:pt x="162628" y="218069"/>
                </a:cubicBezTo>
                <a:cubicBezTo>
                  <a:pt x="161761" y="217203"/>
                  <a:pt x="160750" y="216625"/>
                  <a:pt x="159595" y="217636"/>
                </a:cubicBezTo>
                <a:lnTo>
                  <a:pt x="159618" y="217660"/>
                </a:lnTo>
                <a:lnTo>
                  <a:pt x="162483" y="218069"/>
                </a:lnTo>
                <a:cubicBezTo>
                  <a:pt x="162195" y="218502"/>
                  <a:pt x="161761" y="218936"/>
                  <a:pt x="161328" y="219369"/>
                </a:cubicBezTo>
                <a:lnTo>
                  <a:pt x="161320" y="219361"/>
                </a:lnTo>
                <a:lnTo>
                  <a:pt x="161328" y="219369"/>
                </a:lnTo>
                <a:cubicBezTo>
                  <a:pt x="183713" y="233811"/>
                  <a:pt x="205809" y="248975"/>
                  <a:pt x="232526" y="254896"/>
                </a:cubicBezTo>
                <a:cubicBezTo>
                  <a:pt x="236714" y="255762"/>
                  <a:pt x="234548" y="257640"/>
                  <a:pt x="233537" y="259373"/>
                </a:cubicBezTo>
                <a:cubicBezTo>
                  <a:pt x="222850" y="278148"/>
                  <a:pt x="208841" y="294322"/>
                  <a:pt x="193244" y="309197"/>
                </a:cubicBezTo>
                <a:cubicBezTo>
                  <a:pt x="191078" y="311364"/>
                  <a:pt x="189200" y="310786"/>
                  <a:pt x="186745" y="309920"/>
                </a:cubicBezTo>
                <a:cubicBezTo>
                  <a:pt x="165516" y="301688"/>
                  <a:pt x="144286" y="293167"/>
                  <a:pt x="122335" y="286524"/>
                </a:cubicBezTo>
                <a:cubicBezTo>
                  <a:pt x="117713" y="285079"/>
                  <a:pt x="118869" y="282191"/>
                  <a:pt x="119013" y="279158"/>
                </a:cubicBezTo>
                <a:cubicBezTo>
                  <a:pt x="120169" y="261973"/>
                  <a:pt x="122913" y="244787"/>
                  <a:pt x="125945" y="227890"/>
                </a:cubicBezTo>
                <a:cubicBezTo>
                  <a:pt x="130278" y="203772"/>
                  <a:pt x="131145" y="179076"/>
                  <a:pt x="136055" y="155103"/>
                </a:cubicBezTo>
                <a:cubicBezTo>
                  <a:pt x="140387" y="134018"/>
                  <a:pt x="149919" y="115966"/>
                  <a:pt x="166671" y="101813"/>
                </a:cubicBezTo>
                <a:cubicBezTo>
                  <a:pt x="184146" y="86938"/>
                  <a:pt x="204653" y="85783"/>
                  <a:pt x="226027" y="88237"/>
                </a:cubicBezTo>
                <a:cubicBezTo>
                  <a:pt x="237003" y="89393"/>
                  <a:pt x="247834" y="91704"/>
                  <a:pt x="258954" y="91993"/>
                </a:cubicBezTo>
                <a:cubicBezTo>
                  <a:pt x="275418" y="92425"/>
                  <a:pt x="287549" y="85060"/>
                  <a:pt x="296936" y="72352"/>
                </a:cubicBezTo>
                <a:cubicBezTo>
                  <a:pt x="304879" y="61520"/>
                  <a:pt x="308923" y="48812"/>
                  <a:pt x="313689" y="36536"/>
                </a:cubicBezTo>
                <a:cubicBezTo>
                  <a:pt x="323546" y="11299"/>
                  <a:pt x="335677" y="-47"/>
                  <a:pt x="355688" y="0"/>
                </a:cubicBezTo>
                <a:close/>
              </a:path>
            </a:pathLst>
          </a:custGeom>
          <a:solidFill>
            <a:schemeClr val="accent2">
              <a:lumMod val="75000"/>
            </a:schemeClr>
          </a:solidFill>
          <a:ln w="2505" cap="flat">
            <a:noFill/>
            <a:prstDash val="solid"/>
            <a:miter/>
          </a:ln>
        </p:spPr>
        <p:txBody>
          <a:bodyPr rtlCol="0" anchor="ctr"/>
          <a:lstStyle/>
          <a:p>
            <a:endParaRPr lang="en-US" dirty="0"/>
          </a:p>
        </p:txBody>
      </p:sp>
      <p:grpSp>
        <p:nvGrpSpPr>
          <p:cNvPr id="31" name="Group 30">
            <a:extLst>
              <a:ext uri="{FF2B5EF4-FFF2-40B4-BE49-F238E27FC236}">
                <a16:creationId xmlns:a16="http://schemas.microsoft.com/office/drawing/2014/main" id="{9A135D96-B433-44D4-AC90-8E62C2457872}"/>
              </a:ext>
            </a:extLst>
          </p:cNvPr>
          <p:cNvGrpSpPr/>
          <p:nvPr/>
        </p:nvGrpSpPr>
        <p:grpSpPr>
          <a:xfrm>
            <a:off x="9618247" y="3506234"/>
            <a:ext cx="328386" cy="672286"/>
            <a:chOff x="7528445" y="2305877"/>
            <a:chExt cx="561155" cy="1148822"/>
          </a:xfrm>
        </p:grpSpPr>
        <p:sp>
          <p:nvSpPr>
            <p:cNvPr id="32" name="Freeform: Shape 31">
              <a:extLst>
                <a:ext uri="{FF2B5EF4-FFF2-40B4-BE49-F238E27FC236}">
                  <a16:creationId xmlns:a16="http://schemas.microsoft.com/office/drawing/2014/main" id="{6377B93B-F802-4B73-A9E5-2DBE7BA290ED}"/>
                </a:ext>
              </a:extLst>
            </p:cNvPr>
            <p:cNvSpPr/>
            <p:nvPr/>
          </p:nvSpPr>
          <p:spPr>
            <a:xfrm>
              <a:off x="7534623" y="2338366"/>
              <a:ext cx="554977" cy="1116333"/>
            </a:xfrm>
            <a:custGeom>
              <a:avLst/>
              <a:gdLst>
                <a:gd name="connsiteX0" fmla="*/ 241208 w 288620"/>
                <a:gd name="connsiteY0" fmla="*/ 327965 h 580557"/>
                <a:gd name="connsiteX1" fmla="*/ 214668 w 288620"/>
                <a:gd name="connsiteY1" fmla="*/ 286496 h 580557"/>
                <a:gd name="connsiteX2" fmla="*/ 190119 w 288620"/>
                <a:gd name="connsiteY2" fmla="*/ 214175 h 580557"/>
                <a:gd name="connsiteX3" fmla="*/ 160925 w 288620"/>
                <a:gd name="connsiteY3" fmla="*/ 131239 h 580557"/>
                <a:gd name="connsiteX4" fmla="*/ 128414 w 288620"/>
                <a:gd name="connsiteY4" fmla="*/ 83467 h 580557"/>
                <a:gd name="connsiteX5" fmla="*/ 85287 w 288620"/>
                <a:gd name="connsiteY5" fmla="*/ 69202 h 580557"/>
                <a:gd name="connsiteX6" fmla="*/ 79316 w 288620"/>
                <a:gd name="connsiteY6" fmla="*/ 62899 h 580557"/>
                <a:gd name="connsiteX7" fmla="*/ 78984 w 288620"/>
                <a:gd name="connsiteY7" fmla="*/ 40008 h 580557"/>
                <a:gd name="connsiteX8" fmla="*/ 72349 w 288620"/>
                <a:gd name="connsiteY8" fmla="*/ 3848 h 580557"/>
                <a:gd name="connsiteX9" fmla="*/ 68036 w 288620"/>
                <a:gd name="connsiteY9" fmla="*/ 199 h 580557"/>
                <a:gd name="connsiteX10" fmla="*/ 58747 w 288620"/>
                <a:gd name="connsiteY10" fmla="*/ 15459 h 580557"/>
                <a:gd name="connsiteX11" fmla="*/ 61069 w 288620"/>
                <a:gd name="connsiteY11" fmla="*/ 26407 h 580557"/>
                <a:gd name="connsiteX12" fmla="*/ 63060 w 288620"/>
                <a:gd name="connsiteY12" fmla="*/ 63562 h 580557"/>
                <a:gd name="connsiteX13" fmla="*/ 56425 w 288620"/>
                <a:gd name="connsiteY13" fmla="*/ 73515 h 580557"/>
                <a:gd name="connsiteX14" fmla="*/ 40833 w 288620"/>
                <a:gd name="connsiteY14" fmla="*/ 81145 h 580557"/>
                <a:gd name="connsiteX15" fmla="*/ 3345 w 288620"/>
                <a:gd name="connsiteY15" fmla="*/ 159105 h 580557"/>
                <a:gd name="connsiteX16" fmla="*/ 3345 w 288620"/>
                <a:gd name="connsiteY16" fmla="*/ 159105 h 580557"/>
                <a:gd name="connsiteX17" fmla="*/ 3345 w 288620"/>
                <a:gd name="connsiteY17" fmla="*/ 159105 h 580557"/>
                <a:gd name="connsiteX18" fmla="*/ 28 w 288620"/>
                <a:gd name="connsiteY18" fmla="*/ 203560 h 580557"/>
                <a:gd name="connsiteX19" fmla="*/ 5999 w 288620"/>
                <a:gd name="connsiteY19" fmla="*/ 298771 h 580557"/>
                <a:gd name="connsiteX20" fmla="*/ 16947 w 288620"/>
                <a:gd name="connsiteY20" fmla="*/ 392655 h 580557"/>
                <a:gd name="connsiteX21" fmla="*/ 55762 w 288620"/>
                <a:gd name="connsiteY21" fmla="*/ 509430 h 580557"/>
                <a:gd name="connsiteX22" fmla="*/ 123106 w 288620"/>
                <a:gd name="connsiteY22" fmla="*/ 573458 h 580557"/>
                <a:gd name="connsiteX23" fmla="*/ 222962 w 288620"/>
                <a:gd name="connsiteY23" fmla="*/ 565496 h 580557"/>
                <a:gd name="connsiteX24" fmla="*/ 288980 w 288620"/>
                <a:gd name="connsiteY24" fmla="*/ 462322 h 580557"/>
                <a:gd name="connsiteX25" fmla="*/ 241208 w 288620"/>
                <a:gd name="connsiteY25" fmla="*/ 327965 h 580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88620" h="580557">
                  <a:moveTo>
                    <a:pt x="241208" y="327965"/>
                  </a:moveTo>
                  <a:cubicBezTo>
                    <a:pt x="231588" y="314695"/>
                    <a:pt x="221635" y="301425"/>
                    <a:pt x="214668" y="286496"/>
                  </a:cubicBezTo>
                  <a:cubicBezTo>
                    <a:pt x="204053" y="263274"/>
                    <a:pt x="197418" y="238393"/>
                    <a:pt x="190119" y="214175"/>
                  </a:cubicBezTo>
                  <a:cubicBezTo>
                    <a:pt x="181494" y="186309"/>
                    <a:pt x="174195" y="157778"/>
                    <a:pt x="160925" y="131239"/>
                  </a:cubicBezTo>
                  <a:cubicBezTo>
                    <a:pt x="155286" y="111666"/>
                    <a:pt x="145002" y="95078"/>
                    <a:pt x="128414" y="83467"/>
                  </a:cubicBezTo>
                  <a:cubicBezTo>
                    <a:pt x="115476" y="74510"/>
                    <a:pt x="100879" y="70197"/>
                    <a:pt x="85287" y="69202"/>
                  </a:cubicBezTo>
                  <a:cubicBezTo>
                    <a:pt x="80311" y="68870"/>
                    <a:pt x="79316" y="67211"/>
                    <a:pt x="79316" y="62899"/>
                  </a:cubicBezTo>
                  <a:cubicBezTo>
                    <a:pt x="79647" y="55269"/>
                    <a:pt x="79647" y="47638"/>
                    <a:pt x="78984" y="40008"/>
                  </a:cubicBezTo>
                  <a:cubicBezTo>
                    <a:pt x="77989" y="27734"/>
                    <a:pt x="76662" y="15459"/>
                    <a:pt x="72349" y="3848"/>
                  </a:cubicBezTo>
                  <a:cubicBezTo>
                    <a:pt x="71685" y="2189"/>
                    <a:pt x="72017" y="-797"/>
                    <a:pt x="68036" y="199"/>
                  </a:cubicBezTo>
                  <a:cubicBezTo>
                    <a:pt x="58416" y="2521"/>
                    <a:pt x="56093" y="6170"/>
                    <a:pt x="58747" y="15459"/>
                  </a:cubicBezTo>
                  <a:cubicBezTo>
                    <a:pt x="59742" y="18776"/>
                    <a:pt x="60406" y="22757"/>
                    <a:pt x="61069" y="26407"/>
                  </a:cubicBezTo>
                  <a:cubicBezTo>
                    <a:pt x="63392" y="38681"/>
                    <a:pt x="61733" y="51288"/>
                    <a:pt x="63060" y="63562"/>
                  </a:cubicBezTo>
                  <a:cubicBezTo>
                    <a:pt x="63723" y="70197"/>
                    <a:pt x="62065" y="72188"/>
                    <a:pt x="56425" y="73515"/>
                  </a:cubicBezTo>
                  <a:cubicBezTo>
                    <a:pt x="50785" y="75173"/>
                    <a:pt x="45477" y="77496"/>
                    <a:pt x="40833" y="81145"/>
                  </a:cubicBezTo>
                  <a:cubicBezTo>
                    <a:pt x="15288" y="100718"/>
                    <a:pt x="5999" y="128253"/>
                    <a:pt x="3345" y="159105"/>
                  </a:cubicBezTo>
                  <a:cubicBezTo>
                    <a:pt x="3345" y="159105"/>
                    <a:pt x="3345" y="159105"/>
                    <a:pt x="3345" y="159105"/>
                  </a:cubicBezTo>
                  <a:cubicBezTo>
                    <a:pt x="3345" y="159105"/>
                    <a:pt x="3345" y="159105"/>
                    <a:pt x="3345" y="159105"/>
                  </a:cubicBezTo>
                  <a:cubicBezTo>
                    <a:pt x="1355" y="173702"/>
                    <a:pt x="28" y="188631"/>
                    <a:pt x="28" y="203560"/>
                  </a:cubicBezTo>
                  <a:cubicBezTo>
                    <a:pt x="-304" y="235407"/>
                    <a:pt x="2350" y="267255"/>
                    <a:pt x="5999" y="298771"/>
                  </a:cubicBezTo>
                  <a:cubicBezTo>
                    <a:pt x="9649" y="329955"/>
                    <a:pt x="10976" y="361803"/>
                    <a:pt x="16947" y="392655"/>
                  </a:cubicBezTo>
                  <a:cubicBezTo>
                    <a:pt x="24909" y="433129"/>
                    <a:pt x="35525" y="472938"/>
                    <a:pt x="55762" y="509430"/>
                  </a:cubicBezTo>
                  <a:cubicBezTo>
                    <a:pt x="71354" y="537629"/>
                    <a:pt x="91922" y="561515"/>
                    <a:pt x="123106" y="573458"/>
                  </a:cubicBezTo>
                  <a:cubicBezTo>
                    <a:pt x="157608" y="586728"/>
                    <a:pt x="190783" y="580093"/>
                    <a:pt x="222962" y="565496"/>
                  </a:cubicBezTo>
                  <a:cubicBezTo>
                    <a:pt x="267416" y="545591"/>
                    <a:pt x="289312" y="510426"/>
                    <a:pt x="288980" y="462322"/>
                  </a:cubicBezTo>
                  <a:cubicBezTo>
                    <a:pt x="288648" y="412229"/>
                    <a:pt x="270070" y="368106"/>
                    <a:pt x="241208" y="327965"/>
                  </a:cubicBezTo>
                  <a:close/>
                </a:path>
              </a:pathLst>
            </a:custGeom>
            <a:solidFill>
              <a:schemeClr val="accent5">
                <a:lumMod val="75000"/>
              </a:schemeClr>
            </a:solidFill>
            <a:ln w="3309" cap="flat">
              <a:noFill/>
              <a:prstDash val="solid"/>
              <a:miter/>
            </a:ln>
          </p:spPr>
          <p:txBody>
            <a:bodyPr rtlCol="0" anchor="ctr"/>
            <a:lstStyle/>
            <a:p>
              <a:endParaRPr lang="en-US"/>
            </a:p>
          </p:txBody>
        </p:sp>
        <p:sp>
          <p:nvSpPr>
            <p:cNvPr id="33" name="Freeform: Shape 32">
              <a:extLst>
                <a:ext uri="{FF2B5EF4-FFF2-40B4-BE49-F238E27FC236}">
                  <a16:creationId xmlns:a16="http://schemas.microsoft.com/office/drawing/2014/main" id="{4618AB45-FDB1-4DB7-96E1-B5F5FE860E77}"/>
                </a:ext>
              </a:extLst>
            </p:cNvPr>
            <p:cNvSpPr/>
            <p:nvPr/>
          </p:nvSpPr>
          <p:spPr>
            <a:xfrm>
              <a:off x="7528445" y="2305877"/>
              <a:ext cx="322366" cy="322366"/>
            </a:xfrm>
            <a:custGeom>
              <a:avLst/>
              <a:gdLst>
                <a:gd name="connsiteX0" fmla="*/ 157912 w 155921"/>
                <a:gd name="connsiteY0" fmla="*/ 131239 h 155921"/>
                <a:gd name="connsiteX1" fmla="*/ 109145 w 155921"/>
                <a:gd name="connsiteY1" fmla="*/ 120291 h 155921"/>
                <a:gd name="connsiteX2" fmla="*/ 98197 w 155921"/>
                <a:gd name="connsiteY2" fmla="*/ 123940 h 155921"/>
                <a:gd name="connsiteX3" fmla="*/ 75638 w 155921"/>
                <a:gd name="connsiteY3" fmla="*/ 148490 h 155921"/>
                <a:gd name="connsiteX4" fmla="*/ 67013 w 155921"/>
                <a:gd name="connsiteY4" fmla="*/ 150148 h 155921"/>
                <a:gd name="connsiteX5" fmla="*/ 36824 w 155921"/>
                <a:gd name="connsiteY5" fmla="*/ 136215 h 155921"/>
                <a:gd name="connsiteX6" fmla="*/ 27867 w 155921"/>
                <a:gd name="connsiteY6" fmla="*/ 137210 h 155921"/>
                <a:gd name="connsiteX7" fmla="*/ 0 w 155921"/>
                <a:gd name="connsiteY7" fmla="*/ 159105 h 155921"/>
                <a:gd name="connsiteX8" fmla="*/ 37487 w 155921"/>
                <a:gd name="connsiteY8" fmla="*/ 81145 h 155921"/>
                <a:gd name="connsiteX9" fmla="*/ 53080 w 155921"/>
                <a:gd name="connsiteY9" fmla="*/ 73515 h 155921"/>
                <a:gd name="connsiteX10" fmla="*/ 59715 w 155921"/>
                <a:gd name="connsiteY10" fmla="*/ 63562 h 155921"/>
                <a:gd name="connsiteX11" fmla="*/ 57724 w 155921"/>
                <a:gd name="connsiteY11" fmla="*/ 26407 h 155921"/>
                <a:gd name="connsiteX12" fmla="*/ 55734 w 155921"/>
                <a:gd name="connsiteY12" fmla="*/ 15459 h 155921"/>
                <a:gd name="connsiteX13" fmla="*/ 65022 w 155921"/>
                <a:gd name="connsiteY13" fmla="*/ 199 h 155921"/>
                <a:gd name="connsiteX14" fmla="*/ 69335 w 155921"/>
                <a:gd name="connsiteY14" fmla="*/ 3848 h 155921"/>
                <a:gd name="connsiteX15" fmla="*/ 75970 w 155921"/>
                <a:gd name="connsiteY15" fmla="*/ 40008 h 155921"/>
                <a:gd name="connsiteX16" fmla="*/ 76302 w 155921"/>
                <a:gd name="connsiteY16" fmla="*/ 62899 h 155921"/>
                <a:gd name="connsiteX17" fmla="*/ 82273 w 155921"/>
                <a:gd name="connsiteY17" fmla="*/ 69202 h 155921"/>
                <a:gd name="connsiteX18" fmla="*/ 125400 w 155921"/>
                <a:gd name="connsiteY18" fmla="*/ 83467 h 155921"/>
                <a:gd name="connsiteX19" fmla="*/ 157912 w 155921"/>
                <a:gd name="connsiteY19" fmla="*/ 131239 h 1559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55921" h="155921">
                  <a:moveTo>
                    <a:pt x="157912" y="131239"/>
                  </a:moveTo>
                  <a:cubicBezTo>
                    <a:pt x="141656" y="127589"/>
                    <a:pt x="125400" y="124272"/>
                    <a:pt x="109145" y="120291"/>
                  </a:cubicBezTo>
                  <a:cubicBezTo>
                    <a:pt x="103837" y="118964"/>
                    <a:pt x="101183" y="120623"/>
                    <a:pt x="98197" y="123940"/>
                  </a:cubicBezTo>
                  <a:cubicBezTo>
                    <a:pt x="90899" y="132234"/>
                    <a:pt x="82937" y="140196"/>
                    <a:pt x="75638" y="148490"/>
                  </a:cubicBezTo>
                  <a:cubicBezTo>
                    <a:pt x="72984" y="151475"/>
                    <a:pt x="70662" y="151807"/>
                    <a:pt x="67013" y="150148"/>
                  </a:cubicBezTo>
                  <a:cubicBezTo>
                    <a:pt x="57061" y="145504"/>
                    <a:pt x="46776" y="141191"/>
                    <a:pt x="36824" y="136215"/>
                  </a:cubicBezTo>
                  <a:cubicBezTo>
                    <a:pt x="33506" y="134556"/>
                    <a:pt x="31184" y="134556"/>
                    <a:pt x="27867" y="137210"/>
                  </a:cubicBezTo>
                  <a:cubicBezTo>
                    <a:pt x="18910" y="144509"/>
                    <a:pt x="9289" y="151807"/>
                    <a:pt x="0" y="159105"/>
                  </a:cubicBezTo>
                  <a:cubicBezTo>
                    <a:pt x="2654" y="128253"/>
                    <a:pt x="11943" y="100718"/>
                    <a:pt x="37487" y="81145"/>
                  </a:cubicBezTo>
                  <a:cubicBezTo>
                    <a:pt x="42132" y="77496"/>
                    <a:pt x="47440" y="75173"/>
                    <a:pt x="53080" y="73515"/>
                  </a:cubicBezTo>
                  <a:cubicBezTo>
                    <a:pt x="58388" y="71856"/>
                    <a:pt x="60378" y="69865"/>
                    <a:pt x="59715" y="63562"/>
                  </a:cubicBezTo>
                  <a:cubicBezTo>
                    <a:pt x="58056" y="51288"/>
                    <a:pt x="60046" y="38681"/>
                    <a:pt x="57724" y="26407"/>
                  </a:cubicBezTo>
                  <a:cubicBezTo>
                    <a:pt x="57061" y="22757"/>
                    <a:pt x="56729" y="18776"/>
                    <a:pt x="55734" y="15459"/>
                  </a:cubicBezTo>
                  <a:cubicBezTo>
                    <a:pt x="53411" y="6170"/>
                    <a:pt x="55734" y="2521"/>
                    <a:pt x="65022" y="199"/>
                  </a:cubicBezTo>
                  <a:cubicBezTo>
                    <a:pt x="69003" y="-797"/>
                    <a:pt x="68672" y="2189"/>
                    <a:pt x="69335" y="3848"/>
                  </a:cubicBezTo>
                  <a:cubicBezTo>
                    <a:pt x="73648" y="15459"/>
                    <a:pt x="74975" y="27734"/>
                    <a:pt x="75970" y="40008"/>
                  </a:cubicBezTo>
                  <a:cubicBezTo>
                    <a:pt x="76634" y="47638"/>
                    <a:pt x="76302" y="55269"/>
                    <a:pt x="76302" y="62899"/>
                  </a:cubicBezTo>
                  <a:cubicBezTo>
                    <a:pt x="76302" y="67211"/>
                    <a:pt x="77297" y="68870"/>
                    <a:pt x="82273" y="69202"/>
                  </a:cubicBezTo>
                  <a:cubicBezTo>
                    <a:pt x="97865" y="69865"/>
                    <a:pt x="112794" y="74178"/>
                    <a:pt x="125400" y="83467"/>
                  </a:cubicBezTo>
                  <a:cubicBezTo>
                    <a:pt x="141988" y="95078"/>
                    <a:pt x="151940" y="111666"/>
                    <a:pt x="157912" y="131239"/>
                  </a:cubicBezTo>
                  <a:close/>
                </a:path>
              </a:pathLst>
            </a:custGeom>
            <a:solidFill>
              <a:schemeClr val="accent2">
                <a:lumMod val="75000"/>
              </a:schemeClr>
            </a:solidFill>
            <a:ln w="9525" cap="flat">
              <a:noFill/>
              <a:prstDash val="solid"/>
              <a:miter/>
            </a:ln>
          </p:spPr>
          <p:txBody>
            <a:bodyPr wrap="square" rtlCol="0" anchor="ctr">
              <a:noAutofit/>
            </a:bodyPr>
            <a:lstStyle/>
            <a:p>
              <a:endParaRPr lang="en-US"/>
            </a:p>
          </p:txBody>
        </p:sp>
      </p:grpSp>
      <p:grpSp>
        <p:nvGrpSpPr>
          <p:cNvPr id="34" name="Group 33">
            <a:extLst>
              <a:ext uri="{FF2B5EF4-FFF2-40B4-BE49-F238E27FC236}">
                <a16:creationId xmlns:a16="http://schemas.microsoft.com/office/drawing/2014/main" id="{76EABA3B-1C16-40BE-B090-5608A892ED24}"/>
              </a:ext>
            </a:extLst>
          </p:cNvPr>
          <p:cNvGrpSpPr/>
          <p:nvPr/>
        </p:nvGrpSpPr>
        <p:grpSpPr>
          <a:xfrm>
            <a:off x="10302265" y="3503748"/>
            <a:ext cx="440714" cy="624841"/>
            <a:chOff x="8373887" y="2298328"/>
            <a:chExt cx="611302" cy="866700"/>
          </a:xfrm>
        </p:grpSpPr>
        <p:sp>
          <p:nvSpPr>
            <p:cNvPr id="35" name="Freeform: Shape 34">
              <a:extLst>
                <a:ext uri="{FF2B5EF4-FFF2-40B4-BE49-F238E27FC236}">
                  <a16:creationId xmlns:a16="http://schemas.microsoft.com/office/drawing/2014/main" id="{6DEBC1FC-DB22-41C7-8356-F0C88B08FB00}"/>
                </a:ext>
              </a:extLst>
            </p:cNvPr>
            <p:cNvSpPr/>
            <p:nvPr/>
          </p:nvSpPr>
          <p:spPr>
            <a:xfrm>
              <a:off x="8373887" y="2569946"/>
              <a:ext cx="608160" cy="595082"/>
            </a:xfrm>
            <a:custGeom>
              <a:avLst/>
              <a:gdLst>
                <a:gd name="connsiteX0" fmla="*/ 309455 w 308524"/>
                <a:gd name="connsiteY0" fmla="*/ 104725 h 301889"/>
                <a:gd name="connsiteX1" fmla="*/ 242110 w 308524"/>
                <a:gd name="connsiteY1" fmla="*/ 20793 h 301889"/>
                <a:gd name="connsiteX2" fmla="*/ 236138 w 308524"/>
                <a:gd name="connsiteY2" fmla="*/ 16812 h 301889"/>
                <a:gd name="connsiteX3" fmla="*/ 170784 w 308524"/>
                <a:gd name="connsiteY3" fmla="*/ 2215 h 301889"/>
                <a:gd name="connsiteX4" fmla="*/ 143913 w 308524"/>
                <a:gd name="connsiteY4" fmla="*/ 225 h 301889"/>
                <a:gd name="connsiteX5" fmla="*/ 74246 w 308524"/>
                <a:gd name="connsiteY5" fmla="*/ 11504 h 301889"/>
                <a:gd name="connsiteX6" fmla="*/ 14863 w 308524"/>
                <a:gd name="connsiteY6" fmla="*/ 58612 h 301889"/>
                <a:gd name="connsiteX7" fmla="*/ 598 w 308524"/>
                <a:gd name="connsiteY7" fmla="*/ 111028 h 301889"/>
                <a:gd name="connsiteX8" fmla="*/ 25811 w 308524"/>
                <a:gd name="connsiteY8" fmla="*/ 228467 h 301889"/>
                <a:gd name="connsiteX9" fmla="*/ 74577 w 308524"/>
                <a:gd name="connsiteY9" fmla="*/ 280551 h 301889"/>
                <a:gd name="connsiteX10" fmla="*/ 137609 w 308524"/>
                <a:gd name="connsiteY10" fmla="*/ 303774 h 301889"/>
                <a:gd name="connsiteX11" fmla="*/ 166803 w 308524"/>
                <a:gd name="connsiteY11" fmla="*/ 303774 h 301889"/>
                <a:gd name="connsiteX12" fmla="*/ 167135 w 308524"/>
                <a:gd name="connsiteY12" fmla="*/ 303442 h 301889"/>
                <a:gd name="connsiteX13" fmla="*/ 166803 w 308524"/>
                <a:gd name="connsiteY13" fmla="*/ 303774 h 301889"/>
                <a:gd name="connsiteX14" fmla="*/ 172443 w 308524"/>
                <a:gd name="connsiteY14" fmla="*/ 303774 h 301889"/>
                <a:gd name="connsiteX15" fmla="*/ 232157 w 308524"/>
                <a:gd name="connsiteY15" fmla="*/ 284201 h 301889"/>
                <a:gd name="connsiteX16" fmla="*/ 300166 w 308524"/>
                <a:gd name="connsiteY16" fmla="*/ 199937 h 301889"/>
                <a:gd name="connsiteX17" fmla="*/ 310781 w 308524"/>
                <a:gd name="connsiteY17" fmla="*/ 150506 h 301889"/>
                <a:gd name="connsiteX18" fmla="*/ 309455 w 308524"/>
                <a:gd name="connsiteY18" fmla="*/ 104725 h 301889"/>
                <a:gd name="connsiteX19" fmla="*/ 168462 w 308524"/>
                <a:gd name="connsiteY19" fmla="*/ 301783 h 301889"/>
                <a:gd name="connsiteX20" fmla="*/ 168462 w 308524"/>
                <a:gd name="connsiteY20" fmla="*/ 301783 h 301889"/>
                <a:gd name="connsiteX21" fmla="*/ 168462 w 308524"/>
                <a:gd name="connsiteY21" fmla="*/ 301783 h 301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08524" h="301889">
                  <a:moveTo>
                    <a:pt x="309455" y="104725"/>
                  </a:moveTo>
                  <a:cubicBezTo>
                    <a:pt x="301493" y="64916"/>
                    <a:pt x="278270" y="37712"/>
                    <a:pt x="242110" y="20793"/>
                  </a:cubicBezTo>
                  <a:cubicBezTo>
                    <a:pt x="240783" y="18803"/>
                    <a:pt x="238461" y="17476"/>
                    <a:pt x="236138" y="16812"/>
                  </a:cubicBezTo>
                  <a:cubicBezTo>
                    <a:pt x="215238" y="7855"/>
                    <a:pt x="193675" y="1552"/>
                    <a:pt x="170784" y="2215"/>
                  </a:cubicBezTo>
                  <a:cubicBezTo>
                    <a:pt x="161827" y="3874"/>
                    <a:pt x="148225" y="225"/>
                    <a:pt x="143913" y="225"/>
                  </a:cubicBezTo>
                  <a:cubicBezTo>
                    <a:pt x="120027" y="-1102"/>
                    <a:pt x="96805" y="3542"/>
                    <a:pt x="74246" y="11504"/>
                  </a:cubicBezTo>
                  <a:cubicBezTo>
                    <a:pt x="49033" y="20462"/>
                    <a:pt x="29460" y="36385"/>
                    <a:pt x="14863" y="58612"/>
                  </a:cubicBezTo>
                  <a:cubicBezTo>
                    <a:pt x="4247" y="74536"/>
                    <a:pt x="1593" y="92451"/>
                    <a:pt x="598" y="111028"/>
                  </a:cubicBezTo>
                  <a:cubicBezTo>
                    <a:pt x="-1724" y="152497"/>
                    <a:pt x="1925" y="192638"/>
                    <a:pt x="25811" y="228467"/>
                  </a:cubicBezTo>
                  <a:cubicBezTo>
                    <a:pt x="39412" y="248704"/>
                    <a:pt x="54673" y="266286"/>
                    <a:pt x="74577" y="280551"/>
                  </a:cubicBezTo>
                  <a:cubicBezTo>
                    <a:pt x="93819" y="293821"/>
                    <a:pt x="114387" y="302447"/>
                    <a:pt x="137609" y="303774"/>
                  </a:cubicBezTo>
                  <a:cubicBezTo>
                    <a:pt x="147230" y="303774"/>
                    <a:pt x="157183" y="303774"/>
                    <a:pt x="166803" y="303774"/>
                  </a:cubicBezTo>
                  <a:cubicBezTo>
                    <a:pt x="166803" y="303774"/>
                    <a:pt x="166803" y="303442"/>
                    <a:pt x="167135" y="303442"/>
                  </a:cubicBezTo>
                  <a:cubicBezTo>
                    <a:pt x="167135" y="303442"/>
                    <a:pt x="167135" y="303774"/>
                    <a:pt x="166803" y="303774"/>
                  </a:cubicBezTo>
                  <a:cubicBezTo>
                    <a:pt x="168794" y="303774"/>
                    <a:pt x="170452" y="303774"/>
                    <a:pt x="172443" y="303774"/>
                  </a:cubicBezTo>
                  <a:cubicBezTo>
                    <a:pt x="194006" y="302115"/>
                    <a:pt x="214243" y="296807"/>
                    <a:pt x="232157" y="284201"/>
                  </a:cubicBezTo>
                  <a:cubicBezTo>
                    <a:pt x="262678" y="262637"/>
                    <a:pt x="284905" y="234107"/>
                    <a:pt x="300166" y="199937"/>
                  </a:cubicBezTo>
                  <a:cubicBezTo>
                    <a:pt x="307132" y="184013"/>
                    <a:pt x="307796" y="167094"/>
                    <a:pt x="310781" y="150506"/>
                  </a:cubicBezTo>
                  <a:cubicBezTo>
                    <a:pt x="311445" y="136573"/>
                    <a:pt x="309786" y="106384"/>
                    <a:pt x="309455" y="104725"/>
                  </a:cubicBezTo>
                  <a:close/>
                  <a:moveTo>
                    <a:pt x="168462" y="301783"/>
                  </a:moveTo>
                  <a:cubicBezTo>
                    <a:pt x="168130" y="302115"/>
                    <a:pt x="168130" y="302115"/>
                    <a:pt x="168462" y="301783"/>
                  </a:cubicBezTo>
                  <a:cubicBezTo>
                    <a:pt x="168130" y="302115"/>
                    <a:pt x="168130" y="302115"/>
                    <a:pt x="168462" y="301783"/>
                  </a:cubicBezTo>
                  <a:close/>
                </a:path>
              </a:pathLst>
            </a:custGeom>
            <a:solidFill>
              <a:schemeClr val="accent6"/>
            </a:solidFill>
            <a:ln w="2859" cap="flat">
              <a:noFill/>
              <a:prstDash val="solid"/>
              <a:miter/>
            </a:ln>
          </p:spPr>
          <p:txBody>
            <a:bodyPr rtlCol="0" anchor="ctr"/>
            <a:lstStyle/>
            <a:p>
              <a:endParaRPr lang="en-US"/>
            </a:p>
          </p:txBody>
        </p:sp>
        <p:sp>
          <p:nvSpPr>
            <p:cNvPr id="36" name="Freeform: Shape 35">
              <a:extLst>
                <a:ext uri="{FF2B5EF4-FFF2-40B4-BE49-F238E27FC236}">
                  <a16:creationId xmlns:a16="http://schemas.microsoft.com/office/drawing/2014/main" id="{5589D953-F7AE-4F20-96B0-3E96B53987AC}"/>
                </a:ext>
              </a:extLst>
            </p:cNvPr>
            <p:cNvSpPr/>
            <p:nvPr/>
          </p:nvSpPr>
          <p:spPr>
            <a:xfrm>
              <a:off x="8703997" y="2599140"/>
              <a:ext cx="281192" cy="555846"/>
            </a:xfrm>
            <a:custGeom>
              <a:avLst/>
              <a:gdLst>
                <a:gd name="connsiteX0" fmla="*/ 73980 w 142651"/>
                <a:gd name="connsiteY0" fmla="*/ 0 h 281985"/>
                <a:gd name="connsiteX1" fmla="*/ 141988 w 142651"/>
                <a:gd name="connsiteY1" fmla="*/ 84264 h 281985"/>
                <a:gd name="connsiteX2" fmla="*/ 143978 w 142651"/>
                <a:gd name="connsiteY2" fmla="*/ 129713 h 281985"/>
                <a:gd name="connsiteX3" fmla="*/ 133362 w 142651"/>
                <a:gd name="connsiteY3" fmla="*/ 179143 h 281985"/>
                <a:gd name="connsiteX4" fmla="*/ 65354 w 142651"/>
                <a:gd name="connsiteY4" fmla="*/ 263407 h 281985"/>
                <a:gd name="connsiteX5" fmla="*/ 5640 w 142651"/>
                <a:gd name="connsiteY5" fmla="*/ 282980 h 281985"/>
                <a:gd name="connsiteX6" fmla="*/ 0 w 142651"/>
                <a:gd name="connsiteY6" fmla="*/ 282980 h 281985"/>
                <a:gd name="connsiteX7" fmla="*/ 72321 w 142651"/>
                <a:gd name="connsiteY7" fmla="*/ 182461 h 281985"/>
                <a:gd name="connsiteX8" fmla="*/ 85591 w 142651"/>
                <a:gd name="connsiteY8" fmla="*/ 69003 h 281985"/>
                <a:gd name="connsiteX9" fmla="*/ 73980 w 142651"/>
                <a:gd name="connsiteY9" fmla="*/ 0 h 281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2651" h="281985">
                  <a:moveTo>
                    <a:pt x="73980" y="0"/>
                  </a:moveTo>
                  <a:cubicBezTo>
                    <a:pt x="110472" y="16919"/>
                    <a:pt x="134026" y="44454"/>
                    <a:pt x="141988" y="84264"/>
                  </a:cubicBezTo>
                  <a:cubicBezTo>
                    <a:pt x="142320" y="85923"/>
                    <a:pt x="143978" y="116112"/>
                    <a:pt x="143978" y="129713"/>
                  </a:cubicBezTo>
                  <a:cubicBezTo>
                    <a:pt x="140993" y="146300"/>
                    <a:pt x="140661" y="163220"/>
                    <a:pt x="133362" y="179143"/>
                  </a:cubicBezTo>
                  <a:cubicBezTo>
                    <a:pt x="118102" y="213313"/>
                    <a:pt x="95875" y="241844"/>
                    <a:pt x="65354" y="263407"/>
                  </a:cubicBezTo>
                  <a:cubicBezTo>
                    <a:pt x="47440" y="276014"/>
                    <a:pt x="27203" y="281322"/>
                    <a:pt x="5640" y="282980"/>
                  </a:cubicBezTo>
                  <a:cubicBezTo>
                    <a:pt x="3649" y="282980"/>
                    <a:pt x="1990" y="282980"/>
                    <a:pt x="0" y="282980"/>
                  </a:cubicBezTo>
                  <a:cubicBezTo>
                    <a:pt x="2986" y="276345"/>
                    <a:pt x="58719" y="220280"/>
                    <a:pt x="72321" y="182461"/>
                  </a:cubicBezTo>
                  <a:cubicBezTo>
                    <a:pt x="85259" y="145637"/>
                    <a:pt x="88908" y="107818"/>
                    <a:pt x="85591" y="69003"/>
                  </a:cubicBezTo>
                  <a:cubicBezTo>
                    <a:pt x="83600" y="45449"/>
                    <a:pt x="78624" y="22891"/>
                    <a:pt x="73980" y="0"/>
                  </a:cubicBezTo>
                  <a:close/>
                </a:path>
              </a:pathLst>
            </a:custGeom>
            <a:solidFill>
              <a:schemeClr val="bg1">
                <a:lumMod val="75000"/>
                <a:alpha val="40000"/>
              </a:schemeClr>
            </a:solidFill>
            <a:ln w="3309" cap="flat">
              <a:noFill/>
              <a:prstDash val="solid"/>
              <a:miter/>
            </a:ln>
          </p:spPr>
          <p:txBody>
            <a:bodyPr rtlCol="0" anchor="ctr"/>
            <a:lstStyle/>
            <a:p>
              <a:endParaRPr lang="en-US" dirty="0"/>
            </a:p>
          </p:txBody>
        </p:sp>
        <p:sp>
          <p:nvSpPr>
            <p:cNvPr id="37" name="Freeform: Shape 36">
              <a:extLst>
                <a:ext uri="{FF2B5EF4-FFF2-40B4-BE49-F238E27FC236}">
                  <a16:creationId xmlns:a16="http://schemas.microsoft.com/office/drawing/2014/main" id="{5730AF0F-C176-4352-BA4D-2BA897E39BEF}"/>
                </a:ext>
              </a:extLst>
            </p:cNvPr>
            <p:cNvSpPr/>
            <p:nvPr/>
          </p:nvSpPr>
          <p:spPr>
            <a:xfrm>
              <a:off x="8530964" y="2298328"/>
              <a:ext cx="366203" cy="359665"/>
            </a:xfrm>
            <a:custGeom>
              <a:avLst/>
              <a:gdLst>
                <a:gd name="connsiteX0" fmla="*/ 176358 w 185778"/>
                <a:gd name="connsiteY0" fmla="*/ 32524 h 182460"/>
                <a:gd name="connsiteX1" fmla="*/ 105364 w 185778"/>
                <a:gd name="connsiteY1" fmla="*/ 76646 h 182460"/>
                <a:gd name="connsiteX2" fmla="*/ 95411 w 185778"/>
                <a:gd name="connsiteY2" fmla="*/ 90579 h 182460"/>
                <a:gd name="connsiteX3" fmla="*/ 93089 w 185778"/>
                <a:gd name="connsiteY3" fmla="*/ 78968 h 182460"/>
                <a:gd name="connsiteX4" fmla="*/ 11479 w 185778"/>
                <a:gd name="connsiteY4" fmla="*/ 1671 h 182460"/>
                <a:gd name="connsiteX5" fmla="*/ 532 w 185778"/>
                <a:gd name="connsiteY5" fmla="*/ 10297 h 182460"/>
                <a:gd name="connsiteX6" fmla="*/ 35697 w 185778"/>
                <a:gd name="connsiteY6" fmla="*/ 74656 h 182460"/>
                <a:gd name="connsiteX7" fmla="*/ 86454 w 185778"/>
                <a:gd name="connsiteY7" fmla="*/ 95887 h 182460"/>
                <a:gd name="connsiteX8" fmla="*/ 90435 w 185778"/>
                <a:gd name="connsiteY8" fmla="*/ 103186 h 182460"/>
                <a:gd name="connsiteX9" fmla="*/ 76502 w 185778"/>
                <a:gd name="connsiteY9" fmla="*/ 141669 h 182460"/>
                <a:gd name="connsiteX10" fmla="*/ 69867 w 185778"/>
                <a:gd name="connsiteY10" fmla="*/ 174511 h 182460"/>
                <a:gd name="connsiteX11" fmla="*/ 75838 w 185778"/>
                <a:gd name="connsiteY11" fmla="*/ 182805 h 182460"/>
                <a:gd name="connsiteX12" fmla="*/ 85127 w 185778"/>
                <a:gd name="connsiteY12" fmla="*/ 176834 h 182460"/>
                <a:gd name="connsiteX13" fmla="*/ 92757 w 185778"/>
                <a:gd name="connsiteY13" fmla="*/ 142664 h 182460"/>
                <a:gd name="connsiteX14" fmla="*/ 118302 w 185778"/>
                <a:gd name="connsiteY14" fmla="*/ 85935 h 182460"/>
                <a:gd name="connsiteX15" fmla="*/ 181334 w 185778"/>
                <a:gd name="connsiteY15" fmla="*/ 47784 h 182460"/>
                <a:gd name="connsiteX16" fmla="*/ 186642 w 185778"/>
                <a:gd name="connsiteY16" fmla="*/ 42476 h 182460"/>
                <a:gd name="connsiteX17" fmla="*/ 176358 w 185778"/>
                <a:gd name="connsiteY17" fmla="*/ 32524 h 182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85778" h="182460">
                  <a:moveTo>
                    <a:pt x="176358" y="32524"/>
                  </a:moveTo>
                  <a:cubicBezTo>
                    <a:pt x="146500" y="37168"/>
                    <a:pt x="122615" y="51765"/>
                    <a:pt x="105364" y="76646"/>
                  </a:cubicBezTo>
                  <a:cubicBezTo>
                    <a:pt x="102046" y="81291"/>
                    <a:pt x="100056" y="86930"/>
                    <a:pt x="95411" y="90579"/>
                  </a:cubicBezTo>
                  <a:cubicBezTo>
                    <a:pt x="94748" y="86598"/>
                    <a:pt x="94084" y="82618"/>
                    <a:pt x="93089" y="78968"/>
                  </a:cubicBezTo>
                  <a:cubicBezTo>
                    <a:pt x="80151" y="38163"/>
                    <a:pt x="54938" y="9965"/>
                    <a:pt x="11479" y="1671"/>
                  </a:cubicBezTo>
                  <a:cubicBezTo>
                    <a:pt x="-464" y="-1315"/>
                    <a:pt x="-795" y="-1315"/>
                    <a:pt x="532" y="10297"/>
                  </a:cubicBezTo>
                  <a:cubicBezTo>
                    <a:pt x="3849" y="36173"/>
                    <a:pt x="14797" y="58400"/>
                    <a:pt x="35697" y="74656"/>
                  </a:cubicBezTo>
                  <a:cubicBezTo>
                    <a:pt x="50625" y="86267"/>
                    <a:pt x="67876" y="92570"/>
                    <a:pt x="86454" y="95887"/>
                  </a:cubicBezTo>
                  <a:cubicBezTo>
                    <a:pt x="91762" y="96883"/>
                    <a:pt x="93089" y="97878"/>
                    <a:pt x="90435" y="103186"/>
                  </a:cubicBezTo>
                  <a:cubicBezTo>
                    <a:pt x="84464" y="115460"/>
                    <a:pt x="80151" y="128399"/>
                    <a:pt x="76502" y="141669"/>
                  </a:cubicBezTo>
                  <a:cubicBezTo>
                    <a:pt x="74179" y="152616"/>
                    <a:pt x="71857" y="163564"/>
                    <a:pt x="69867" y="174511"/>
                  </a:cubicBezTo>
                  <a:cubicBezTo>
                    <a:pt x="68871" y="179488"/>
                    <a:pt x="69535" y="182473"/>
                    <a:pt x="75838" y="182805"/>
                  </a:cubicBezTo>
                  <a:cubicBezTo>
                    <a:pt x="80814" y="182805"/>
                    <a:pt x="84132" y="183469"/>
                    <a:pt x="85127" y="176834"/>
                  </a:cubicBezTo>
                  <a:cubicBezTo>
                    <a:pt x="86454" y="165223"/>
                    <a:pt x="89108" y="153611"/>
                    <a:pt x="92757" y="142664"/>
                  </a:cubicBezTo>
                  <a:cubicBezTo>
                    <a:pt x="98065" y="122427"/>
                    <a:pt x="106027" y="102854"/>
                    <a:pt x="118302" y="85935"/>
                  </a:cubicBezTo>
                  <a:cubicBezTo>
                    <a:pt x="133894" y="64371"/>
                    <a:pt x="154131" y="50438"/>
                    <a:pt x="181334" y="47784"/>
                  </a:cubicBezTo>
                  <a:cubicBezTo>
                    <a:pt x="184983" y="47452"/>
                    <a:pt x="186310" y="46457"/>
                    <a:pt x="186642" y="42476"/>
                  </a:cubicBezTo>
                  <a:cubicBezTo>
                    <a:pt x="187305" y="33851"/>
                    <a:pt x="184319" y="31197"/>
                    <a:pt x="176358" y="32524"/>
                  </a:cubicBezTo>
                  <a:close/>
                </a:path>
              </a:pathLst>
            </a:custGeom>
            <a:solidFill>
              <a:schemeClr val="accent2">
                <a:lumMod val="75000"/>
              </a:schemeClr>
            </a:solidFill>
            <a:ln w="9525" cap="flat">
              <a:noFill/>
              <a:prstDash val="solid"/>
              <a:miter/>
            </a:ln>
          </p:spPr>
          <p:txBody>
            <a:bodyPr rtlCol="0" anchor="ctr"/>
            <a:lstStyle/>
            <a:p>
              <a:endParaRPr lang="en-US" dirty="0"/>
            </a:p>
          </p:txBody>
        </p:sp>
      </p:grpSp>
      <p:grpSp>
        <p:nvGrpSpPr>
          <p:cNvPr id="38" name="Group 37">
            <a:extLst>
              <a:ext uri="{FF2B5EF4-FFF2-40B4-BE49-F238E27FC236}">
                <a16:creationId xmlns:a16="http://schemas.microsoft.com/office/drawing/2014/main" id="{6C8F3B22-752F-4B4D-AF50-417135126D56}"/>
              </a:ext>
            </a:extLst>
          </p:cNvPr>
          <p:cNvGrpSpPr/>
          <p:nvPr/>
        </p:nvGrpSpPr>
        <p:grpSpPr>
          <a:xfrm>
            <a:off x="10491006" y="4467860"/>
            <a:ext cx="377030" cy="747410"/>
            <a:chOff x="4513211" y="4124289"/>
            <a:chExt cx="227247" cy="450485"/>
          </a:xfrm>
        </p:grpSpPr>
        <p:sp>
          <p:nvSpPr>
            <p:cNvPr id="39" name="Freeform: Shape 38">
              <a:extLst>
                <a:ext uri="{FF2B5EF4-FFF2-40B4-BE49-F238E27FC236}">
                  <a16:creationId xmlns:a16="http://schemas.microsoft.com/office/drawing/2014/main" id="{2359D66C-ECF9-4BB5-B5C3-0C359F8A474B}"/>
                </a:ext>
              </a:extLst>
            </p:cNvPr>
            <p:cNvSpPr/>
            <p:nvPr/>
          </p:nvSpPr>
          <p:spPr>
            <a:xfrm>
              <a:off x="4513211" y="4219805"/>
              <a:ext cx="225588" cy="354969"/>
            </a:xfrm>
            <a:custGeom>
              <a:avLst/>
              <a:gdLst>
                <a:gd name="connsiteX0" fmla="*/ 211655 w 225588"/>
                <a:gd name="connsiteY0" fmla="*/ 195758 h 354969"/>
                <a:gd name="connsiteX1" fmla="*/ 184783 w 225588"/>
                <a:gd name="connsiteY1" fmla="*/ 145332 h 354969"/>
                <a:gd name="connsiteX2" fmla="*/ 140661 w 225588"/>
                <a:gd name="connsiteY2" fmla="*/ 22586 h 354969"/>
                <a:gd name="connsiteX3" fmla="*/ 117770 w 225588"/>
                <a:gd name="connsiteY3" fmla="*/ 359 h 354969"/>
                <a:gd name="connsiteX4" fmla="*/ 118434 w 225588"/>
                <a:gd name="connsiteY4" fmla="*/ 10311 h 354969"/>
                <a:gd name="connsiteX5" fmla="*/ 105164 w 225588"/>
                <a:gd name="connsiteY5" fmla="*/ 27 h 354969"/>
                <a:gd name="connsiteX6" fmla="*/ 83600 w 225588"/>
                <a:gd name="connsiteY6" fmla="*/ 21259 h 354969"/>
                <a:gd name="connsiteX7" fmla="*/ 57724 w 225588"/>
                <a:gd name="connsiteY7" fmla="*/ 93580 h 354969"/>
                <a:gd name="connsiteX8" fmla="*/ 21232 w 225588"/>
                <a:gd name="connsiteY8" fmla="*/ 179171 h 354969"/>
                <a:gd name="connsiteX9" fmla="*/ 0 w 225588"/>
                <a:gd name="connsiteY9" fmla="*/ 239549 h 354969"/>
                <a:gd name="connsiteX10" fmla="*/ 0 w 225588"/>
                <a:gd name="connsiteY10" fmla="*/ 277036 h 354969"/>
                <a:gd name="connsiteX11" fmla="*/ 42464 w 225588"/>
                <a:gd name="connsiteY11" fmla="*/ 340732 h 354969"/>
                <a:gd name="connsiteX12" fmla="*/ 120092 w 225588"/>
                <a:gd name="connsiteY12" fmla="*/ 354001 h 354969"/>
                <a:gd name="connsiteX13" fmla="*/ 120756 w 225588"/>
                <a:gd name="connsiteY13" fmla="*/ 353670 h 354969"/>
                <a:gd name="connsiteX14" fmla="*/ 210328 w 225588"/>
                <a:gd name="connsiteY14" fmla="*/ 312533 h 354969"/>
                <a:gd name="connsiteX15" fmla="*/ 211655 w 225588"/>
                <a:gd name="connsiteY15" fmla="*/ 195758 h 354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25588" h="354969">
                  <a:moveTo>
                    <a:pt x="211655" y="195758"/>
                  </a:moveTo>
                  <a:cubicBezTo>
                    <a:pt x="201702" y="179502"/>
                    <a:pt x="191418" y="163579"/>
                    <a:pt x="184783" y="145332"/>
                  </a:cubicBezTo>
                  <a:cubicBezTo>
                    <a:pt x="169855" y="104528"/>
                    <a:pt x="155258" y="63391"/>
                    <a:pt x="140661" y="22586"/>
                  </a:cubicBezTo>
                  <a:cubicBezTo>
                    <a:pt x="136680" y="11307"/>
                    <a:pt x="131372" y="1686"/>
                    <a:pt x="117770" y="359"/>
                  </a:cubicBezTo>
                  <a:cubicBezTo>
                    <a:pt x="118102" y="3676"/>
                    <a:pt x="118102" y="6994"/>
                    <a:pt x="118434" y="10311"/>
                  </a:cubicBezTo>
                  <a:cubicBezTo>
                    <a:pt x="113126" y="7989"/>
                    <a:pt x="110140" y="2349"/>
                    <a:pt x="105164" y="27"/>
                  </a:cubicBezTo>
                  <a:cubicBezTo>
                    <a:pt x="90567" y="-636"/>
                    <a:pt x="87249" y="10975"/>
                    <a:pt x="83600" y="21259"/>
                  </a:cubicBezTo>
                  <a:cubicBezTo>
                    <a:pt x="74975" y="45145"/>
                    <a:pt x="66349" y="69362"/>
                    <a:pt x="57724" y="93580"/>
                  </a:cubicBezTo>
                  <a:cubicBezTo>
                    <a:pt x="47108" y="122774"/>
                    <a:pt x="38814" y="152963"/>
                    <a:pt x="21232" y="179171"/>
                  </a:cubicBezTo>
                  <a:cubicBezTo>
                    <a:pt x="8957" y="197748"/>
                    <a:pt x="663" y="217322"/>
                    <a:pt x="0" y="239549"/>
                  </a:cubicBezTo>
                  <a:cubicBezTo>
                    <a:pt x="0" y="252155"/>
                    <a:pt x="0" y="264430"/>
                    <a:pt x="0" y="277036"/>
                  </a:cubicBezTo>
                  <a:cubicBezTo>
                    <a:pt x="2654" y="305898"/>
                    <a:pt x="19573" y="325803"/>
                    <a:pt x="42464" y="340732"/>
                  </a:cubicBezTo>
                  <a:cubicBezTo>
                    <a:pt x="66349" y="356324"/>
                    <a:pt x="93221" y="355992"/>
                    <a:pt x="120092" y="354001"/>
                  </a:cubicBezTo>
                  <a:cubicBezTo>
                    <a:pt x="120424" y="354001"/>
                    <a:pt x="120424" y="353670"/>
                    <a:pt x="120756" y="353670"/>
                  </a:cubicBezTo>
                  <a:cubicBezTo>
                    <a:pt x="156253" y="352674"/>
                    <a:pt x="187769" y="341727"/>
                    <a:pt x="210328" y="312533"/>
                  </a:cubicBezTo>
                  <a:cubicBezTo>
                    <a:pt x="234545" y="280354"/>
                    <a:pt x="234877" y="233909"/>
                    <a:pt x="211655" y="195758"/>
                  </a:cubicBezTo>
                  <a:close/>
                </a:path>
              </a:pathLst>
            </a:custGeom>
            <a:solidFill>
              <a:schemeClr val="accent4"/>
            </a:solidFill>
            <a:ln w="3309" cap="flat">
              <a:noFill/>
              <a:prstDash val="solid"/>
              <a:miter/>
            </a:ln>
          </p:spPr>
          <p:txBody>
            <a:bodyPr rtlCol="0" anchor="ctr"/>
            <a:lstStyle/>
            <a:p>
              <a:endParaRPr lang="en-US"/>
            </a:p>
          </p:txBody>
        </p:sp>
        <p:sp>
          <p:nvSpPr>
            <p:cNvPr id="40" name="Freeform: Shape 39">
              <a:extLst>
                <a:ext uri="{FF2B5EF4-FFF2-40B4-BE49-F238E27FC236}">
                  <a16:creationId xmlns:a16="http://schemas.microsoft.com/office/drawing/2014/main" id="{48D3B28E-4F6E-4668-B9DE-77F6C1B5F39B}"/>
                </a:ext>
              </a:extLst>
            </p:cNvPr>
            <p:cNvSpPr/>
            <p:nvPr/>
          </p:nvSpPr>
          <p:spPr>
            <a:xfrm>
              <a:off x="4630981" y="4220164"/>
              <a:ext cx="109477" cy="351652"/>
            </a:xfrm>
            <a:custGeom>
              <a:avLst/>
              <a:gdLst>
                <a:gd name="connsiteX0" fmla="*/ 663 w 109476"/>
                <a:gd name="connsiteY0" fmla="*/ 12275 h 351651"/>
                <a:gd name="connsiteX1" fmla="*/ 0 w 109476"/>
                <a:gd name="connsiteY1" fmla="*/ 0 h 351651"/>
                <a:gd name="connsiteX2" fmla="*/ 22891 w 109476"/>
                <a:gd name="connsiteY2" fmla="*/ 22227 h 351651"/>
                <a:gd name="connsiteX3" fmla="*/ 67013 w 109476"/>
                <a:gd name="connsiteY3" fmla="*/ 144974 h 351651"/>
                <a:gd name="connsiteX4" fmla="*/ 93884 w 109476"/>
                <a:gd name="connsiteY4" fmla="*/ 195399 h 351651"/>
                <a:gd name="connsiteX5" fmla="*/ 92557 w 109476"/>
                <a:gd name="connsiteY5" fmla="*/ 311511 h 351651"/>
                <a:gd name="connsiteX6" fmla="*/ 663 w 109476"/>
                <a:gd name="connsiteY6" fmla="*/ 352979 h 351651"/>
                <a:gd name="connsiteX7" fmla="*/ 25544 w 109476"/>
                <a:gd name="connsiteY7" fmla="*/ 278004 h 351651"/>
                <a:gd name="connsiteX8" fmla="*/ 27535 w 109476"/>
                <a:gd name="connsiteY8" fmla="*/ 218953 h 351651"/>
                <a:gd name="connsiteX9" fmla="*/ 11943 w 109476"/>
                <a:gd name="connsiteY9" fmla="*/ 60378 h 351651"/>
                <a:gd name="connsiteX10" fmla="*/ 4976 w 109476"/>
                <a:gd name="connsiteY10" fmla="*/ 21564 h 351651"/>
                <a:gd name="connsiteX11" fmla="*/ 663 w 109476"/>
                <a:gd name="connsiteY11" fmla="*/ 12275 h 35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9476" h="351651">
                  <a:moveTo>
                    <a:pt x="663" y="12275"/>
                  </a:moveTo>
                  <a:cubicBezTo>
                    <a:pt x="332" y="8294"/>
                    <a:pt x="332" y="3981"/>
                    <a:pt x="0" y="0"/>
                  </a:cubicBezTo>
                  <a:cubicBezTo>
                    <a:pt x="13602" y="1327"/>
                    <a:pt x="18910" y="10948"/>
                    <a:pt x="22891" y="22227"/>
                  </a:cubicBezTo>
                  <a:cubicBezTo>
                    <a:pt x="37487" y="63364"/>
                    <a:pt x="52084" y="104169"/>
                    <a:pt x="67013" y="144974"/>
                  </a:cubicBezTo>
                  <a:cubicBezTo>
                    <a:pt x="73648" y="162888"/>
                    <a:pt x="83932" y="179143"/>
                    <a:pt x="93884" y="195399"/>
                  </a:cubicBezTo>
                  <a:cubicBezTo>
                    <a:pt x="117107" y="233550"/>
                    <a:pt x="116775" y="279995"/>
                    <a:pt x="92557" y="311511"/>
                  </a:cubicBezTo>
                  <a:cubicBezTo>
                    <a:pt x="69667" y="341700"/>
                    <a:pt x="37156" y="352316"/>
                    <a:pt x="663" y="352979"/>
                  </a:cubicBezTo>
                  <a:cubicBezTo>
                    <a:pt x="16587" y="330420"/>
                    <a:pt x="21564" y="304544"/>
                    <a:pt x="25544" y="278004"/>
                  </a:cubicBezTo>
                  <a:cubicBezTo>
                    <a:pt x="28199" y="258431"/>
                    <a:pt x="27535" y="238526"/>
                    <a:pt x="27535" y="218953"/>
                  </a:cubicBezTo>
                  <a:cubicBezTo>
                    <a:pt x="27867" y="165542"/>
                    <a:pt x="20568" y="112794"/>
                    <a:pt x="11943" y="60378"/>
                  </a:cubicBezTo>
                  <a:cubicBezTo>
                    <a:pt x="9952" y="47440"/>
                    <a:pt x="7298" y="34502"/>
                    <a:pt x="4976" y="21564"/>
                  </a:cubicBezTo>
                  <a:cubicBezTo>
                    <a:pt x="4313" y="17914"/>
                    <a:pt x="3981" y="14597"/>
                    <a:pt x="663" y="12275"/>
                  </a:cubicBezTo>
                  <a:close/>
                </a:path>
              </a:pathLst>
            </a:custGeom>
            <a:solidFill>
              <a:schemeClr val="bg1">
                <a:lumMod val="75000"/>
                <a:alpha val="40000"/>
              </a:schemeClr>
            </a:solidFill>
            <a:ln w="3309" cap="flat">
              <a:noFill/>
              <a:prstDash val="solid"/>
              <a:miter/>
            </a:ln>
          </p:spPr>
          <p:txBody>
            <a:bodyPr rtlCol="0" anchor="ctr"/>
            <a:lstStyle/>
            <a:p>
              <a:endParaRPr lang="en-US"/>
            </a:p>
          </p:txBody>
        </p:sp>
        <p:sp>
          <p:nvSpPr>
            <p:cNvPr id="41" name="Freeform: Shape 40">
              <a:extLst>
                <a:ext uri="{FF2B5EF4-FFF2-40B4-BE49-F238E27FC236}">
                  <a16:creationId xmlns:a16="http://schemas.microsoft.com/office/drawing/2014/main" id="{6724FAF9-B16E-48F9-9ECB-6BF19AC37548}"/>
                </a:ext>
              </a:extLst>
            </p:cNvPr>
            <p:cNvSpPr/>
            <p:nvPr/>
          </p:nvSpPr>
          <p:spPr>
            <a:xfrm>
              <a:off x="4561893" y="4124289"/>
              <a:ext cx="109477" cy="109477"/>
            </a:xfrm>
            <a:custGeom>
              <a:avLst/>
              <a:gdLst>
                <a:gd name="connsiteX0" fmla="*/ 63449 w 109476"/>
                <a:gd name="connsiteY0" fmla="*/ 56397 h 109476"/>
                <a:gd name="connsiteX1" fmla="*/ 111220 w 109476"/>
                <a:gd name="connsiteY1" fmla="*/ 0 h 109476"/>
                <a:gd name="connsiteX2" fmla="*/ 104917 w 109476"/>
                <a:gd name="connsiteY2" fmla="*/ 0 h 109476"/>
                <a:gd name="connsiteX3" fmla="*/ 104917 w 109476"/>
                <a:gd name="connsiteY3" fmla="*/ 1659 h 109476"/>
                <a:gd name="connsiteX4" fmla="*/ 94965 w 109476"/>
                <a:gd name="connsiteY4" fmla="*/ 3649 h 109476"/>
                <a:gd name="connsiteX5" fmla="*/ 52170 w 109476"/>
                <a:gd name="connsiteY5" fmla="*/ 53743 h 109476"/>
                <a:gd name="connsiteX6" fmla="*/ 7715 w 109476"/>
                <a:gd name="connsiteY6" fmla="*/ 19905 h 109476"/>
                <a:gd name="connsiteX7" fmla="*/ 85 w 109476"/>
                <a:gd name="connsiteY7" fmla="*/ 23222 h 109476"/>
                <a:gd name="connsiteX8" fmla="*/ 6388 w 109476"/>
                <a:gd name="connsiteY8" fmla="*/ 29194 h 109476"/>
                <a:gd name="connsiteX9" fmla="*/ 32265 w 109476"/>
                <a:gd name="connsiteY9" fmla="*/ 42795 h 109476"/>
                <a:gd name="connsiteX10" fmla="*/ 57146 w 109476"/>
                <a:gd name="connsiteY10" fmla="*/ 97534 h 109476"/>
                <a:gd name="connsiteX11" fmla="*/ 70084 w 109476"/>
                <a:gd name="connsiteY11" fmla="*/ 108481 h 109476"/>
                <a:gd name="connsiteX12" fmla="*/ 69420 w 109476"/>
                <a:gd name="connsiteY12" fmla="*/ 96207 h 109476"/>
                <a:gd name="connsiteX13" fmla="*/ 57477 w 109476"/>
                <a:gd name="connsiteY13" fmla="*/ 67013 h 109476"/>
                <a:gd name="connsiteX14" fmla="*/ 63449 w 109476"/>
                <a:gd name="connsiteY14" fmla="*/ 56397 h 109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9476" h="109476">
                  <a:moveTo>
                    <a:pt x="63449" y="56397"/>
                  </a:moveTo>
                  <a:cubicBezTo>
                    <a:pt x="91979" y="52084"/>
                    <a:pt x="110889" y="29526"/>
                    <a:pt x="111220" y="0"/>
                  </a:cubicBezTo>
                  <a:cubicBezTo>
                    <a:pt x="109230" y="0"/>
                    <a:pt x="106908" y="0"/>
                    <a:pt x="104917" y="0"/>
                  </a:cubicBezTo>
                  <a:cubicBezTo>
                    <a:pt x="104917" y="663"/>
                    <a:pt x="104917" y="1327"/>
                    <a:pt x="104917" y="1659"/>
                  </a:cubicBezTo>
                  <a:cubicBezTo>
                    <a:pt x="101600" y="1659"/>
                    <a:pt x="98282" y="2322"/>
                    <a:pt x="94965" y="3649"/>
                  </a:cubicBezTo>
                  <a:cubicBezTo>
                    <a:pt x="72406" y="13270"/>
                    <a:pt x="58141" y="29857"/>
                    <a:pt x="52170" y="53743"/>
                  </a:cubicBezTo>
                  <a:cubicBezTo>
                    <a:pt x="41554" y="36824"/>
                    <a:pt x="28615" y="23222"/>
                    <a:pt x="7715" y="19905"/>
                  </a:cubicBezTo>
                  <a:cubicBezTo>
                    <a:pt x="4398" y="19241"/>
                    <a:pt x="417" y="17583"/>
                    <a:pt x="85" y="23222"/>
                  </a:cubicBezTo>
                  <a:cubicBezTo>
                    <a:pt x="-578" y="28199"/>
                    <a:pt x="2739" y="28862"/>
                    <a:pt x="6388" y="29194"/>
                  </a:cubicBezTo>
                  <a:cubicBezTo>
                    <a:pt x="17004" y="30189"/>
                    <a:pt x="25298" y="35497"/>
                    <a:pt x="32265" y="42795"/>
                  </a:cubicBezTo>
                  <a:cubicBezTo>
                    <a:pt x="46530" y="58056"/>
                    <a:pt x="53828" y="76965"/>
                    <a:pt x="57146" y="97534"/>
                  </a:cubicBezTo>
                  <a:cubicBezTo>
                    <a:pt x="60131" y="102842"/>
                    <a:pt x="58141" y="113789"/>
                    <a:pt x="70084" y="108481"/>
                  </a:cubicBezTo>
                  <a:cubicBezTo>
                    <a:pt x="74728" y="104169"/>
                    <a:pt x="73401" y="100188"/>
                    <a:pt x="69420" y="96207"/>
                  </a:cubicBezTo>
                  <a:cubicBezTo>
                    <a:pt x="67430" y="85591"/>
                    <a:pt x="61790" y="76634"/>
                    <a:pt x="57477" y="67013"/>
                  </a:cubicBezTo>
                  <a:cubicBezTo>
                    <a:pt x="54160" y="59051"/>
                    <a:pt x="56482" y="57392"/>
                    <a:pt x="63449" y="56397"/>
                  </a:cubicBezTo>
                  <a:close/>
                </a:path>
              </a:pathLst>
            </a:custGeom>
            <a:solidFill>
              <a:schemeClr val="accent2">
                <a:lumMod val="75000"/>
              </a:schemeClr>
            </a:solidFill>
            <a:ln w="3309" cap="flat">
              <a:noFill/>
              <a:prstDash val="solid"/>
              <a:miter/>
            </a:ln>
          </p:spPr>
          <p:txBody>
            <a:bodyPr rtlCol="0" anchor="ctr"/>
            <a:lstStyle/>
            <a:p>
              <a:endParaRPr lang="en-US"/>
            </a:p>
          </p:txBody>
        </p:sp>
      </p:grpSp>
      <p:grpSp>
        <p:nvGrpSpPr>
          <p:cNvPr id="42" name="Group 41">
            <a:extLst>
              <a:ext uri="{FF2B5EF4-FFF2-40B4-BE49-F238E27FC236}">
                <a16:creationId xmlns:a16="http://schemas.microsoft.com/office/drawing/2014/main" id="{86B027D8-C23C-46B4-B1F1-112F6FF82808}"/>
              </a:ext>
            </a:extLst>
          </p:cNvPr>
          <p:cNvGrpSpPr/>
          <p:nvPr/>
        </p:nvGrpSpPr>
        <p:grpSpPr>
          <a:xfrm>
            <a:off x="11060971" y="3528308"/>
            <a:ext cx="576715" cy="647150"/>
            <a:chOff x="6463812" y="2951406"/>
            <a:chExt cx="898103" cy="1007790"/>
          </a:xfrm>
        </p:grpSpPr>
        <p:sp>
          <p:nvSpPr>
            <p:cNvPr id="43" name="Freeform: Shape 42">
              <a:extLst>
                <a:ext uri="{FF2B5EF4-FFF2-40B4-BE49-F238E27FC236}">
                  <a16:creationId xmlns:a16="http://schemas.microsoft.com/office/drawing/2014/main" id="{4C0614E1-D59C-4C61-AD9E-6869BE9583B4}"/>
                </a:ext>
              </a:extLst>
            </p:cNvPr>
            <p:cNvSpPr/>
            <p:nvPr/>
          </p:nvSpPr>
          <p:spPr>
            <a:xfrm>
              <a:off x="6773796" y="3381422"/>
              <a:ext cx="297113" cy="283400"/>
            </a:xfrm>
            <a:custGeom>
              <a:avLst/>
              <a:gdLst>
                <a:gd name="connsiteX0" fmla="*/ 569039 w 619125"/>
                <a:gd name="connsiteY0" fmla="*/ 109306 h 590550"/>
                <a:gd name="connsiteX1" fmla="*/ 381397 w 619125"/>
                <a:gd name="connsiteY1" fmla="*/ 74063 h 590550"/>
                <a:gd name="connsiteX2" fmla="*/ 340439 w 619125"/>
                <a:gd name="connsiteY2" fmla="*/ 61681 h 590550"/>
                <a:gd name="connsiteX3" fmla="*/ 167084 w 619125"/>
                <a:gd name="connsiteY3" fmla="*/ 12151 h 590550"/>
                <a:gd name="connsiteX4" fmla="*/ 397 w 619125"/>
                <a:gd name="connsiteY4" fmla="*/ 265516 h 590550"/>
                <a:gd name="connsiteX5" fmla="*/ 294719 w 619125"/>
                <a:gd name="connsiteY5" fmla="*/ 597938 h 590550"/>
                <a:gd name="connsiteX6" fmla="*/ 620474 w 619125"/>
                <a:gd name="connsiteY6" fmla="*/ 295996 h 590550"/>
                <a:gd name="connsiteX7" fmla="*/ 569039 w 619125"/>
                <a:gd name="connsiteY7" fmla="*/ 109306 h 590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19125" h="590550">
                  <a:moveTo>
                    <a:pt x="569039" y="109306"/>
                  </a:moveTo>
                  <a:cubicBezTo>
                    <a:pt x="478552" y="43583"/>
                    <a:pt x="451882" y="86446"/>
                    <a:pt x="381397" y="74063"/>
                  </a:cubicBezTo>
                  <a:lnTo>
                    <a:pt x="340439" y="61681"/>
                  </a:lnTo>
                  <a:cubicBezTo>
                    <a:pt x="274717" y="32153"/>
                    <a:pt x="285194" y="-24997"/>
                    <a:pt x="167084" y="12151"/>
                  </a:cubicBezTo>
                  <a:cubicBezTo>
                    <a:pt x="58499" y="59776"/>
                    <a:pt x="6112" y="155978"/>
                    <a:pt x="397" y="265516"/>
                  </a:cubicBezTo>
                  <a:cubicBezTo>
                    <a:pt x="-8176" y="440776"/>
                    <a:pt x="123269" y="589366"/>
                    <a:pt x="294719" y="597938"/>
                  </a:cubicBezTo>
                  <a:cubicBezTo>
                    <a:pt x="466169" y="606511"/>
                    <a:pt x="600472" y="481733"/>
                    <a:pt x="620474" y="295996"/>
                  </a:cubicBezTo>
                  <a:cubicBezTo>
                    <a:pt x="630952" y="195031"/>
                    <a:pt x="611902" y="147406"/>
                    <a:pt x="569039" y="109306"/>
                  </a:cubicBezTo>
                  <a:close/>
                </a:path>
              </a:pathLst>
            </a:custGeom>
            <a:solidFill>
              <a:schemeClr val="accent6"/>
            </a:solidFill>
            <a:ln w="2859" cap="flat">
              <a:noFill/>
              <a:prstDash val="solid"/>
              <a:miter/>
            </a:ln>
          </p:spPr>
          <p:txBody>
            <a:bodyPr rtlCol="0" anchor="ctr"/>
            <a:lstStyle/>
            <a:p>
              <a:endParaRPr lang="en-US"/>
            </a:p>
          </p:txBody>
        </p:sp>
        <p:sp>
          <p:nvSpPr>
            <p:cNvPr id="44" name="Freeform: Shape 43">
              <a:extLst>
                <a:ext uri="{FF2B5EF4-FFF2-40B4-BE49-F238E27FC236}">
                  <a16:creationId xmlns:a16="http://schemas.microsoft.com/office/drawing/2014/main" id="{48B65DCF-4F4C-465A-9DA1-A47EF8DAB764}"/>
                </a:ext>
              </a:extLst>
            </p:cNvPr>
            <p:cNvSpPr/>
            <p:nvPr/>
          </p:nvSpPr>
          <p:spPr>
            <a:xfrm>
              <a:off x="6897617" y="3423659"/>
              <a:ext cx="173697" cy="246832"/>
            </a:xfrm>
            <a:custGeom>
              <a:avLst/>
              <a:gdLst>
                <a:gd name="connsiteX0" fmla="*/ 343852 w 361950"/>
                <a:gd name="connsiteY0" fmla="*/ 318135 h 514350"/>
                <a:gd name="connsiteX1" fmla="*/ 103822 w 361950"/>
                <a:gd name="connsiteY1" fmla="*/ 512445 h 514350"/>
                <a:gd name="connsiteX2" fmla="*/ 0 w 361950"/>
                <a:gd name="connsiteY2" fmla="*/ 509588 h 514350"/>
                <a:gd name="connsiteX3" fmla="*/ 225742 w 361950"/>
                <a:gd name="connsiteY3" fmla="*/ 265748 h 514350"/>
                <a:gd name="connsiteX4" fmla="*/ 271463 w 361950"/>
                <a:gd name="connsiteY4" fmla="*/ 99060 h 514350"/>
                <a:gd name="connsiteX5" fmla="*/ 271463 w 361950"/>
                <a:gd name="connsiteY5" fmla="*/ 0 h 514350"/>
                <a:gd name="connsiteX6" fmla="*/ 316230 w 361950"/>
                <a:gd name="connsiteY6" fmla="*/ 28575 h 514350"/>
                <a:gd name="connsiteX7" fmla="*/ 343852 w 361950"/>
                <a:gd name="connsiteY7" fmla="*/ 318135 h 514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1950" h="514350">
                  <a:moveTo>
                    <a:pt x="343852" y="318135"/>
                  </a:moveTo>
                  <a:cubicBezTo>
                    <a:pt x="298132" y="424815"/>
                    <a:pt x="220027" y="492443"/>
                    <a:pt x="103822" y="512445"/>
                  </a:cubicBezTo>
                  <a:cubicBezTo>
                    <a:pt x="69532" y="518160"/>
                    <a:pt x="34290" y="516255"/>
                    <a:pt x="0" y="509588"/>
                  </a:cubicBezTo>
                  <a:cubicBezTo>
                    <a:pt x="114300" y="462915"/>
                    <a:pt x="181927" y="381000"/>
                    <a:pt x="225742" y="265748"/>
                  </a:cubicBezTo>
                  <a:cubicBezTo>
                    <a:pt x="246697" y="209550"/>
                    <a:pt x="261938" y="161925"/>
                    <a:pt x="271463" y="99060"/>
                  </a:cubicBezTo>
                  <a:cubicBezTo>
                    <a:pt x="274320" y="78105"/>
                    <a:pt x="275272" y="60008"/>
                    <a:pt x="271463" y="0"/>
                  </a:cubicBezTo>
                  <a:cubicBezTo>
                    <a:pt x="281940" y="6668"/>
                    <a:pt x="305753" y="21908"/>
                    <a:pt x="316230" y="28575"/>
                  </a:cubicBezTo>
                  <a:cubicBezTo>
                    <a:pt x="360045" y="65723"/>
                    <a:pt x="389572" y="153352"/>
                    <a:pt x="343852" y="318135"/>
                  </a:cubicBezTo>
                  <a:close/>
                </a:path>
              </a:pathLst>
            </a:custGeom>
            <a:solidFill>
              <a:schemeClr val="bg1">
                <a:lumMod val="75000"/>
                <a:alpha val="40000"/>
              </a:schemeClr>
            </a:solidFill>
            <a:ln w="2859" cap="flat">
              <a:noFill/>
              <a:prstDash val="solid"/>
              <a:miter/>
            </a:ln>
          </p:spPr>
          <p:txBody>
            <a:bodyPr rtlCol="0" anchor="ctr"/>
            <a:lstStyle/>
            <a:p>
              <a:endParaRPr lang="en-US" dirty="0"/>
            </a:p>
          </p:txBody>
        </p:sp>
        <p:sp>
          <p:nvSpPr>
            <p:cNvPr id="45" name="Freeform: Shape 44">
              <a:extLst>
                <a:ext uri="{FF2B5EF4-FFF2-40B4-BE49-F238E27FC236}">
                  <a16:creationId xmlns:a16="http://schemas.microsoft.com/office/drawing/2014/main" id="{ED76F0E1-E05A-44A9-8901-494D9A488583}"/>
                </a:ext>
              </a:extLst>
            </p:cNvPr>
            <p:cNvSpPr/>
            <p:nvPr/>
          </p:nvSpPr>
          <p:spPr>
            <a:xfrm>
              <a:off x="6463812" y="3566429"/>
              <a:ext cx="402245" cy="383961"/>
            </a:xfrm>
            <a:custGeom>
              <a:avLst/>
              <a:gdLst>
                <a:gd name="connsiteX0" fmla="*/ 743709 w 838200"/>
                <a:gd name="connsiteY0" fmla="*/ 89099 h 800100"/>
                <a:gd name="connsiteX1" fmla="*/ 482724 w 838200"/>
                <a:gd name="connsiteY1" fmla="*/ 74811 h 800100"/>
                <a:gd name="connsiteX2" fmla="*/ 425574 w 838200"/>
                <a:gd name="connsiteY2" fmla="*/ 65286 h 800100"/>
                <a:gd name="connsiteX3" fmla="*/ 181734 w 838200"/>
                <a:gd name="connsiteY3" fmla="*/ 29091 h 800100"/>
                <a:gd name="connsiteX4" fmla="*/ 1711 w 838200"/>
                <a:gd name="connsiteY4" fmla="*/ 402471 h 800100"/>
                <a:gd name="connsiteX5" fmla="*/ 459864 w 838200"/>
                <a:gd name="connsiteY5" fmla="*/ 800616 h 800100"/>
                <a:gd name="connsiteX6" fmla="*/ 846579 w 838200"/>
                <a:gd name="connsiteY6" fmla="*/ 332939 h 800100"/>
                <a:gd name="connsiteX7" fmla="*/ 743709 w 838200"/>
                <a:gd name="connsiteY7" fmla="*/ 89099 h 800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38200" h="800100">
                  <a:moveTo>
                    <a:pt x="743709" y="89099"/>
                  </a:moveTo>
                  <a:cubicBezTo>
                    <a:pt x="609406" y="16709"/>
                    <a:pt x="581784" y="78621"/>
                    <a:pt x="482724" y="74811"/>
                  </a:cubicBezTo>
                  <a:lnTo>
                    <a:pt x="425574" y="65286"/>
                  </a:lnTo>
                  <a:cubicBezTo>
                    <a:pt x="332229" y="36711"/>
                    <a:pt x="336039" y="-42346"/>
                    <a:pt x="181734" y="29091"/>
                  </a:cubicBezTo>
                  <a:cubicBezTo>
                    <a:pt x="43621" y="112911"/>
                    <a:pt x="-10671" y="252929"/>
                    <a:pt x="1711" y="402471"/>
                  </a:cubicBezTo>
                  <a:cubicBezTo>
                    <a:pt x="21714" y="641549"/>
                    <a:pt x="226501" y="819666"/>
                    <a:pt x="459864" y="800616"/>
                  </a:cubicBezTo>
                  <a:cubicBezTo>
                    <a:pt x="693226" y="781566"/>
                    <a:pt x="853246" y="589161"/>
                    <a:pt x="846579" y="332939"/>
                  </a:cubicBezTo>
                  <a:cubicBezTo>
                    <a:pt x="842769" y="193874"/>
                    <a:pt x="808479" y="132914"/>
                    <a:pt x="743709" y="89099"/>
                  </a:cubicBezTo>
                  <a:close/>
                </a:path>
              </a:pathLst>
            </a:custGeom>
            <a:solidFill>
              <a:schemeClr val="accent6"/>
            </a:solidFill>
            <a:ln w="2859" cap="flat">
              <a:noFill/>
              <a:prstDash val="solid"/>
              <a:miter/>
            </a:ln>
          </p:spPr>
          <p:txBody>
            <a:bodyPr rtlCol="0" anchor="ctr"/>
            <a:lstStyle/>
            <a:p>
              <a:endParaRPr lang="en-US"/>
            </a:p>
          </p:txBody>
        </p:sp>
        <p:sp>
          <p:nvSpPr>
            <p:cNvPr id="46" name="Freeform: Shape 45">
              <a:extLst>
                <a:ext uri="{FF2B5EF4-FFF2-40B4-BE49-F238E27FC236}">
                  <a16:creationId xmlns:a16="http://schemas.microsoft.com/office/drawing/2014/main" id="{43B04B81-1AA9-46A2-8444-FC51B285662F}"/>
                </a:ext>
              </a:extLst>
            </p:cNvPr>
            <p:cNvSpPr/>
            <p:nvPr/>
          </p:nvSpPr>
          <p:spPr>
            <a:xfrm>
              <a:off x="6659814" y="3596388"/>
              <a:ext cx="210265" cy="351964"/>
            </a:xfrm>
            <a:custGeom>
              <a:avLst/>
              <a:gdLst>
                <a:gd name="connsiteX0" fmla="*/ 431482 w 438150"/>
                <a:gd name="connsiteY0" fmla="*/ 417195 h 733425"/>
                <a:gd name="connsiteX1" fmla="*/ 140970 w 438150"/>
                <a:gd name="connsiteY1" fmla="*/ 722947 h 733425"/>
                <a:gd name="connsiteX2" fmla="*/ 0 w 438150"/>
                <a:gd name="connsiteY2" fmla="*/ 737235 h 733425"/>
                <a:gd name="connsiteX3" fmla="*/ 261938 w 438150"/>
                <a:gd name="connsiteY3" fmla="*/ 367665 h 733425"/>
                <a:gd name="connsiteX4" fmla="*/ 293370 w 438150"/>
                <a:gd name="connsiteY4" fmla="*/ 134302 h 733425"/>
                <a:gd name="connsiteX5" fmla="*/ 275273 w 438150"/>
                <a:gd name="connsiteY5" fmla="*/ 0 h 733425"/>
                <a:gd name="connsiteX6" fmla="*/ 340995 w 438150"/>
                <a:gd name="connsiteY6" fmla="*/ 30480 h 733425"/>
                <a:gd name="connsiteX7" fmla="*/ 431482 w 438150"/>
                <a:gd name="connsiteY7" fmla="*/ 417195 h 733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8150" h="733425">
                  <a:moveTo>
                    <a:pt x="431482" y="417195"/>
                  </a:moveTo>
                  <a:cubicBezTo>
                    <a:pt x="388620" y="569595"/>
                    <a:pt x="294323" y="675322"/>
                    <a:pt x="140970" y="722947"/>
                  </a:cubicBezTo>
                  <a:cubicBezTo>
                    <a:pt x="95250" y="737235"/>
                    <a:pt x="47625" y="740093"/>
                    <a:pt x="0" y="737235"/>
                  </a:cubicBezTo>
                  <a:cubicBezTo>
                    <a:pt x="145733" y="653415"/>
                    <a:pt x="222885" y="531495"/>
                    <a:pt x="261938" y="367665"/>
                  </a:cubicBezTo>
                  <a:cubicBezTo>
                    <a:pt x="280988" y="287655"/>
                    <a:pt x="292417" y="220980"/>
                    <a:pt x="293370" y="134302"/>
                  </a:cubicBezTo>
                  <a:cubicBezTo>
                    <a:pt x="294323" y="105727"/>
                    <a:pt x="292417" y="80010"/>
                    <a:pt x="275273" y="0"/>
                  </a:cubicBezTo>
                  <a:cubicBezTo>
                    <a:pt x="291465" y="6667"/>
                    <a:pt x="324803" y="23813"/>
                    <a:pt x="340995" y="30480"/>
                  </a:cubicBezTo>
                  <a:cubicBezTo>
                    <a:pt x="408623" y="71438"/>
                    <a:pt x="463867" y="185738"/>
                    <a:pt x="431482" y="417195"/>
                  </a:cubicBezTo>
                  <a:close/>
                </a:path>
              </a:pathLst>
            </a:custGeom>
            <a:solidFill>
              <a:schemeClr val="bg1">
                <a:lumMod val="75000"/>
                <a:alpha val="40000"/>
              </a:schemeClr>
            </a:solidFill>
            <a:ln w="2859" cap="flat">
              <a:noFill/>
              <a:prstDash val="solid"/>
              <a:miter/>
            </a:ln>
          </p:spPr>
          <p:txBody>
            <a:bodyPr rtlCol="0" anchor="ctr"/>
            <a:lstStyle/>
            <a:p>
              <a:endParaRPr lang="en-US"/>
            </a:p>
          </p:txBody>
        </p:sp>
        <p:sp>
          <p:nvSpPr>
            <p:cNvPr id="47" name="Freeform: Shape 46">
              <a:extLst>
                <a:ext uri="{FF2B5EF4-FFF2-40B4-BE49-F238E27FC236}">
                  <a16:creationId xmlns:a16="http://schemas.microsoft.com/office/drawing/2014/main" id="{92B24108-E3E2-4C47-B4D5-35585C47152E}"/>
                </a:ext>
              </a:extLst>
            </p:cNvPr>
            <p:cNvSpPr/>
            <p:nvPr/>
          </p:nvSpPr>
          <p:spPr>
            <a:xfrm>
              <a:off x="6955369" y="3584377"/>
              <a:ext cx="402245" cy="374819"/>
            </a:xfrm>
            <a:custGeom>
              <a:avLst/>
              <a:gdLst>
                <a:gd name="connsiteX0" fmla="*/ 677615 w 838200"/>
                <a:gd name="connsiteY0" fmla="*/ 13598 h 781050"/>
                <a:gd name="connsiteX1" fmla="*/ 420440 w 838200"/>
                <a:gd name="connsiteY1" fmla="*/ 56461 h 781050"/>
                <a:gd name="connsiteX2" fmla="*/ 362338 w 838200"/>
                <a:gd name="connsiteY2" fmla="*/ 60271 h 781050"/>
                <a:gd name="connsiteX3" fmla="*/ 116593 w 838200"/>
                <a:gd name="connsiteY3" fmla="*/ 78368 h 781050"/>
                <a:gd name="connsiteX4" fmla="*/ 21343 w 838200"/>
                <a:gd name="connsiteY4" fmla="*/ 481276 h 781050"/>
                <a:gd name="connsiteX5" fmla="*/ 554743 w 838200"/>
                <a:gd name="connsiteY5" fmla="*/ 770836 h 781050"/>
                <a:gd name="connsiteX6" fmla="*/ 830968 w 838200"/>
                <a:gd name="connsiteY6" fmla="*/ 230768 h 781050"/>
                <a:gd name="connsiteX7" fmla="*/ 677615 w 838200"/>
                <a:gd name="connsiteY7" fmla="*/ 13598 h 781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38200" h="781050">
                  <a:moveTo>
                    <a:pt x="677615" y="13598"/>
                  </a:moveTo>
                  <a:cubicBezTo>
                    <a:pt x="530931" y="-28312"/>
                    <a:pt x="517595" y="38363"/>
                    <a:pt x="420440" y="56461"/>
                  </a:cubicBezTo>
                  <a:lnTo>
                    <a:pt x="362338" y="60271"/>
                  </a:lnTo>
                  <a:cubicBezTo>
                    <a:pt x="264231" y="52651"/>
                    <a:pt x="251848" y="-25454"/>
                    <a:pt x="116593" y="78368"/>
                  </a:cubicBezTo>
                  <a:cubicBezTo>
                    <a:pt x="-565" y="189811"/>
                    <a:pt x="-23425" y="338401"/>
                    <a:pt x="21343" y="481276"/>
                  </a:cubicBezTo>
                  <a:cubicBezTo>
                    <a:pt x="91828" y="709876"/>
                    <a:pt x="330906" y="839416"/>
                    <a:pt x="554743" y="770836"/>
                  </a:cubicBezTo>
                  <a:cubicBezTo>
                    <a:pt x="778581" y="702256"/>
                    <a:pt x="892881" y="479371"/>
                    <a:pt x="830968" y="230768"/>
                  </a:cubicBezTo>
                  <a:cubicBezTo>
                    <a:pt x="796678" y="94561"/>
                    <a:pt x="750006" y="42173"/>
                    <a:pt x="677615" y="13598"/>
                  </a:cubicBezTo>
                  <a:close/>
                </a:path>
              </a:pathLst>
            </a:custGeom>
            <a:solidFill>
              <a:schemeClr val="accent6"/>
            </a:solidFill>
            <a:ln w="2859" cap="flat">
              <a:noFill/>
              <a:prstDash val="solid"/>
              <a:miter/>
            </a:ln>
          </p:spPr>
          <p:txBody>
            <a:bodyPr rtlCol="0" anchor="ctr"/>
            <a:lstStyle/>
            <a:p>
              <a:endParaRPr lang="en-US"/>
            </a:p>
          </p:txBody>
        </p:sp>
        <p:sp>
          <p:nvSpPr>
            <p:cNvPr id="48" name="Freeform: Shape 47">
              <a:extLst>
                <a:ext uri="{FF2B5EF4-FFF2-40B4-BE49-F238E27FC236}">
                  <a16:creationId xmlns:a16="http://schemas.microsoft.com/office/drawing/2014/main" id="{51736478-F4C5-4D07-85AF-E91797D55738}"/>
                </a:ext>
              </a:extLst>
            </p:cNvPr>
            <p:cNvSpPr/>
            <p:nvPr/>
          </p:nvSpPr>
          <p:spPr>
            <a:xfrm>
              <a:off x="7197360" y="3584960"/>
              <a:ext cx="164555" cy="370248"/>
            </a:xfrm>
            <a:custGeom>
              <a:avLst/>
              <a:gdLst>
                <a:gd name="connsiteX0" fmla="*/ 351472 w 342900"/>
                <a:gd name="connsiteY0" fmla="*/ 373380 h 771525"/>
                <a:gd name="connsiteX1" fmla="*/ 134303 w 342900"/>
                <a:gd name="connsiteY1" fmla="*/ 735330 h 771525"/>
                <a:gd name="connsiteX2" fmla="*/ 0 w 342900"/>
                <a:gd name="connsiteY2" fmla="*/ 780097 h 771525"/>
                <a:gd name="connsiteX3" fmla="*/ 175260 w 342900"/>
                <a:gd name="connsiteY3" fmla="*/ 361950 h 771525"/>
                <a:gd name="connsiteX4" fmla="*/ 155258 w 342900"/>
                <a:gd name="connsiteY4" fmla="*/ 126682 h 771525"/>
                <a:gd name="connsiteX5" fmla="*/ 108585 w 342900"/>
                <a:gd name="connsiteY5" fmla="*/ 0 h 771525"/>
                <a:gd name="connsiteX6" fmla="*/ 179070 w 342900"/>
                <a:gd name="connsiteY6" fmla="*/ 15240 h 771525"/>
                <a:gd name="connsiteX7" fmla="*/ 351472 w 342900"/>
                <a:gd name="connsiteY7" fmla="*/ 373380 h 771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2900" h="771525">
                  <a:moveTo>
                    <a:pt x="351472" y="373380"/>
                  </a:moveTo>
                  <a:cubicBezTo>
                    <a:pt x="341947" y="531495"/>
                    <a:pt x="274320" y="655320"/>
                    <a:pt x="134303" y="735330"/>
                  </a:cubicBezTo>
                  <a:cubicBezTo>
                    <a:pt x="92392" y="759143"/>
                    <a:pt x="46672" y="772477"/>
                    <a:pt x="0" y="780097"/>
                  </a:cubicBezTo>
                  <a:cubicBezTo>
                    <a:pt x="124778" y="666750"/>
                    <a:pt x="173355" y="530543"/>
                    <a:pt x="175260" y="361950"/>
                  </a:cubicBezTo>
                  <a:cubicBezTo>
                    <a:pt x="176213" y="280035"/>
                    <a:pt x="172403" y="211455"/>
                    <a:pt x="155258" y="126682"/>
                  </a:cubicBezTo>
                  <a:cubicBezTo>
                    <a:pt x="149542" y="99060"/>
                    <a:pt x="141922" y="74295"/>
                    <a:pt x="108585" y="0"/>
                  </a:cubicBezTo>
                  <a:cubicBezTo>
                    <a:pt x="125730" y="3810"/>
                    <a:pt x="162878" y="12382"/>
                    <a:pt x="179070" y="15240"/>
                  </a:cubicBezTo>
                  <a:cubicBezTo>
                    <a:pt x="254317" y="40957"/>
                    <a:pt x="332422" y="140017"/>
                    <a:pt x="351472" y="373380"/>
                  </a:cubicBezTo>
                  <a:close/>
                </a:path>
              </a:pathLst>
            </a:custGeom>
            <a:solidFill>
              <a:schemeClr val="bg1">
                <a:lumMod val="75000"/>
                <a:alpha val="40000"/>
              </a:schemeClr>
            </a:solidFill>
            <a:ln w="2859" cap="flat">
              <a:noFill/>
              <a:prstDash val="solid"/>
              <a:miter/>
            </a:ln>
          </p:spPr>
          <p:txBody>
            <a:bodyPr rtlCol="0" anchor="ctr"/>
            <a:lstStyle/>
            <a:p>
              <a:endParaRPr lang="en-US"/>
            </a:p>
          </p:txBody>
        </p:sp>
        <p:sp>
          <p:nvSpPr>
            <p:cNvPr id="49" name="Freeform: Shape 48">
              <a:extLst>
                <a:ext uri="{FF2B5EF4-FFF2-40B4-BE49-F238E27FC236}">
                  <a16:creationId xmlns:a16="http://schemas.microsoft.com/office/drawing/2014/main" id="{C35A070E-0429-4975-BF9A-B5844909F912}"/>
                </a:ext>
              </a:extLst>
            </p:cNvPr>
            <p:cNvSpPr/>
            <p:nvPr/>
          </p:nvSpPr>
          <p:spPr>
            <a:xfrm>
              <a:off x="6680318" y="2951406"/>
              <a:ext cx="479952" cy="690216"/>
            </a:xfrm>
            <a:custGeom>
              <a:avLst/>
              <a:gdLst>
                <a:gd name="connsiteX0" fmla="*/ 954541 w 1000125"/>
                <a:gd name="connsiteY0" fmla="*/ 1300200 h 1438275"/>
                <a:gd name="connsiteX1" fmla="*/ 764994 w 1000125"/>
                <a:gd name="connsiteY1" fmla="*/ 640118 h 1438275"/>
                <a:gd name="connsiteX2" fmla="*/ 686889 w 1000125"/>
                <a:gd name="connsiteY2" fmla="*/ 551535 h 1438275"/>
                <a:gd name="connsiteX3" fmla="*/ 558301 w 1000125"/>
                <a:gd name="connsiteY3" fmla="*/ 434378 h 1438275"/>
                <a:gd name="connsiteX4" fmla="*/ 477339 w 1000125"/>
                <a:gd name="connsiteY4" fmla="*/ 410565 h 1438275"/>
                <a:gd name="connsiteX5" fmla="*/ 533536 w 1000125"/>
                <a:gd name="connsiteY5" fmla="*/ 521055 h 1438275"/>
                <a:gd name="connsiteX6" fmla="*/ 596401 w 1000125"/>
                <a:gd name="connsiteY6" fmla="*/ 820140 h 1438275"/>
                <a:gd name="connsiteX7" fmla="*/ 596401 w 1000125"/>
                <a:gd name="connsiteY7" fmla="*/ 935393 h 1438275"/>
                <a:gd name="connsiteX8" fmla="*/ 567826 w 1000125"/>
                <a:gd name="connsiteY8" fmla="*/ 968730 h 1438275"/>
                <a:gd name="connsiteX9" fmla="*/ 545919 w 1000125"/>
                <a:gd name="connsiteY9" fmla="*/ 931583 h 1438275"/>
                <a:gd name="connsiteX10" fmla="*/ 547824 w 1000125"/>
                <a:gd name="connsiteY10" fmla="*/ 880148 h 1438275"/>
                <a:gd name="connsiteX11" fmla="*/ 488769 w 1000125"/>
                <a:gd name="connsiteY11" fmla="*/ 556298 h 1438275"/>
                <a:gd name="connsiteX12" fmla="*/ 437334 w 1000125"/>
                <a:gd name="connsiteY12" fmla="*/ 452475 h 1438275"/>
                <a:gd name="connsiteX13" fmla="*/ 345894 w 1000125"/>
                <a:gd name="connsiteY13" fmla="*/ 512483 h 1438275"/>
                <a:gd name="connsiteX14" fmla="*/ 136344 w 1000125"/>
                <a:gd name="connsiteY14" fmla="*/ 816330 h 1438275"/>
                <a:gd name="connsiteX15" fmla="*/ 76336 w 1000125"/>
                <a:gd name="connsiteY15" fmla="*/ 1021118 h 1438275"/>
                <a:gd name="connsiteX16" fmla="*/ 58239 w 1000125"/>
                <a:gd name="connsiteY16" fmla="*/ 1309725 h 1438275"/>
                <a:gd name="connsiteX17" fmla="*/ 29664 w 1000125"/>
                <a:gd name="connsiteY17" fmla="*/ 1443075 h 1438275"/>
                <a:gd name="connsiteX18" fmla="*/ 1089 w 1000125"/>
                <a:gd name="connsiteY18" fmla="*/ 1345920 h 1438275"/>
                <a:gd name="connsiteX19" fmla="*/ 9661 w 1000125"/>
                <a:gd name="connsiteY19" fmla="*/ 1103985 h 1438275"/>
                <a:gd name="connsiteX20" fmla="*/ 43951 w 1000125"/>
                <a:gd name="connsiteY20" fmla="*/ 905865 h 1438275"/>
                <a:gd name="connsiteX21" fmla="*/ 303031 w 1000125"/>
                <a:gd name="connsiteY21" fmla="*/ 471525 h 1438275"/>
                <a:gd name="connsiteX22" fmla="*/ 419236 w 1000125"/>
                <a:gd name="connsiteY22" fmla="*/ 368655 h 1438275"/>
                <a:gd name="connsiteX23" fmla="*/ 458289 w 1000125"/>
                <a:gd name="connsiteY23" fmla="*/ 334365 h 1438275"/>
                <a:gd name="connsiteX24" fmla="*/ 475434 w 1000125"/>
                <a:gd name="connsiteY24" fmla="*/ 36233 h 1438275"/>
                <a:gd name="connsiteX25" fmla="*/ 510676 w 1000125"/>
                <a:gd name="connsiteY25" fmla="*/ 38 h 1438275"/>
                <a:gd name="connsiteX26" fmla="*/ 544014 w 1000125"/>
                <a:gd name="connsiteY26" fmla="*/ 42900 h 1438275"/>
                <a:gd name="connsiteX27" fmla="*/ 530679 w 1000125"/>
                <a:gd name="connsiteY27" fmla="*/ 286740 h 1438275"/>
                <a:gd name="connsiteX28" fmla="*/ 589734 w 1000125"/>
                <a:gd name="connsiteY28" fmla="*/ 383895 h 1438275"/>
                <a:gd name="connsiteX29" fmla="*/ 750706 w 1000125"/>
                <a:gd name="connsiteY29" fmla="*/ 536295 h 1438275"/>
                <a:gd name="connsiteX30" fmla="*/ 789759 w 1000125"/>
                <a:gd name="connsiteY30" fmla="*/ 584873 h 1438275"/>
                <a:gd name="connsiteX31" fmla="*/ 891676 w 1000125"/>
                <a:gd name="connsiteY31" fmla="*/ 777278 h 1438275"/>
                <a:gd name="connsiteX32" fmla="*/ 993594 w 1000125"/>
                <a:gd name="connsiteY32" fmla="*/ 1185900 h 1438275"/>
                <a:gd name="connsiteX33" fmla="*/ 1001214 w 1000125"/>
                <a:gd name="connsiteY33" fmla="*/ 1403070 h 1438275"/>
                <a:gd name="connsiteX34" fmla="*/ 972639 w 1000125"/>
                <a:gd name="connsiteY34" fmla="*/ 1440218 h 1438275"/>
                <a:gd name="connsiteX35" fmla="*/ 956446 w 1000125"/>
                <a:gd name="connsiteY35" fmla="*/ 1394498 h 1438275"/>
                <a:gd name="connsiteX36" fmla="*/ 954541 w 1000125"/>
                <a:gd name="connsiteY36" fmla="*/ 1300200 h 1438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000125" h="1438275">
                  <a:moveTo>
                    <a:pt x="954541" y="1300200"/>
                  </a:moveTo>
                  <a:cubicBezTo>
                    <a:pt x="952636" y="1052550"/>
                    <a:pt x="903106" y="853478"/>
                    <a:pt x="764994" y="640118"/>
                  </a:cubicBezTo>
                  <a:cubicBezTo>
                    <a:pt x="733561" y="604875"/>
                    <a:pt x="709749" y="572490"/>
                    <a:pt x="686889" y="551535"/>
                  </a:cubicBezTo>
                  <a:cubicBezTo>
                    <a:pt x="644026" y="512483"/>
                    <a:pt x="606879" y="466763"/>
                    <a:pt x="558301" y="434378"/>
                  </a:cubicBezTo>
                  <a:cubicBezTo>
                    <a:pt x="526869" y="408660"/>
                    <a:pt x="506866" y="390563"/>
                    <a:pt x="477339" y="410565"/>
                  </a:cubicBezTo>
                  <a:cubicBezTo>
                    <a:pt x="501151" y="444855"/>
                    <a:pt x="513534" y="484860"/>
                    <a:pt x="533536" y="521055"/>
                  </a:cubicBezTo>
                  <a:cubicBezTo>
                    <a:pt x="573541" y="616305"/>
                    <a:pt x="590686" y="714413"/>
                    <a:pt x="596401" y="820140"/>
                  </a:cubicBezTo>
                  <a:cubicBezTo>
                    <a:pt x="598306" y="871575"/>
                    <a:pt x="604021" y="897293"/>
                    <a:pt x="596401" y="935393"/>
                  </a:cubicBezTo>
                  <a:cubicBezTo>
                    <a:pt x="593544" y="952538"/>
                    <a:pt x="592591" y="973493"/>
                    <a:pt x="567826" y="968730"/>
                  </a:cubicBezTo>
                  <a:cubicBezTo>
                    <a:pt x="549729" y="965873"/>
                    <a:pt x="545919" y="947775"/>
                    <a:pt x="545919" y="931583"/>
                  </a:cubicBezTo>
                  <a:cubicBezTo>
                    <a:pt x="545919" y="914438"/>
                    <a:pt x="545919" y="897293"/>
                    <a:pt x="547824" y="880148"/>
                  </a:cubicBezTo>
                  <a:cubicBezTo>
                    <a:pt x="542109" y="769658"/>
                    <a:pt x="527821" y="661073"/>
                    <a:pt x="488769" y="556298"/>
                  </a:cubicBezTo>
                  <a:cubicBezTo>
                    <a:pt x="474481" y="520103"/>
                    <a:pt x="456384" y="485813"/>
                    <a:pt x="437334" y="452475"/>
                  </a:cubicBezTo>
                  <a:cubicBezTo>
                    <a:pt x="421141" y="431520"/>
                    <a:pt x="359229" y="500100"/>
                    <a:pt x="345894" y="512483"/>
                  </a:cubicBezTo>
                  <a:cubicBezTo>
                    <a:pt x="263026" y="600113"/>
                    <a:pt x="189684" y="705840"/>
                    <a:pt x="136344" y="816330"/>
                  </a:cubicBezTo>
                  <a:cubicBezTo>
                    <a:pt x="107769" y="883005"/>
                    <a:pt x="89671" y="949680"/>
                    <a:pt x="76336" y="1021118"/>
                  </a:cubicBezTo>
                  <a:cubicBezTo>
                    <a:pt x="61096" y="1095413"/>
                    <a:pt x="62049" y="1269720"/>
                    <a:pt x="58239" y="1309725"/>
                  </a:cubicBezTo>
                  <a:cubicBezTo>
                    <a:pt x="51571" y="1352588"/>
                    <a:pt x="66811" y="1437360"/>
                    <a:pt x="29664" y="1443075"/>
                  </a:cubicBezTo>
                  <a:cubicBezTo>
                    <a:pt x="-6531" y="1444028"/>
                    <a:pt x="136" y="1383068"/>
                    <a:pt x="1089" y="1345920"/>
                  </a:cubicBezTo>
                  <a:cubicBezTo>
                    <a:pt x="2041" y="1313535"/>
                    <a:pt x="-2721" y="1153515"/>
                    <a:pt x="9661" y="1103985"/>
                  </a:cubicBezTo>
                  <a:cubicBezTo>
                    <a:pt x="15376" y="1044930"/>
                    <a:pt x="26806" y="962063"/>
                    <a:pt x="43951" y="905865"/>
                  </a:cubicBezTo>
                  <a:cubicBezTo>
                    <a:pt x="99196" y="742035"/>
                    <a:pt x="186826" y="599160"/>
                    <a:pt x="303031" y="471525"/>
                  </a:cubicBezTo>
                  <a:cubicBezTo>
                    <a:pt x="336369" y="435330"/>
                    <a:pt x="368754" y="406755"/>
                    <a:pt x="419236" y="368655"/>
                  </a:cubicBezTo>
                  <a:cubicBezTo>
                    <a:pt x="433524" y="358178"/>
                    <a:pt x="448764" y="350558"/>
                    <a:pt x="458289" y="334365"/>
                  </a:cubicBezTo>
                  <a:cubicBezTo>
                    <a:pt x="457336" y="284835"/>
                    <a:pt x="472576" y="50520"/>
                    <a:pt x="475434" y="36233"/>
                  </a:cubicBezTo>
                  <a:cubicBezTo>
                    <a:pt x="478291" y="16230"/>
                    <a:pt x="486864" y="-915"/>
                    <a:pt x="510676" y="38"/>
                  </a:cubicBezTo>
                  <a:cubicBezTo>
                    <a:pt x="536394" y="990"/>
                    <a:pt x="544966" y="19088"/>
                    <a:pt x="544014" y="42900"/>
                  </a:cubicBezTo>
                  <a:cubicBezTo>
                    <a:pt x="541156" y="108623"/>
                    <a:pt x="530679" y="271500"/>
                    <a:pt x="530679" y="286740"/>
                  </a:cubicBezTo>
                  <a:cubicBezTo>
                    <a:pt x="523059" y="335318"/>
                    <a:pt x="554491" y="361035"/>
                    <a:pt x="589734" y="383895"/>
                  </a:cubicBezTo>
                  <a:cubicBezTo>
                    <a:pt x="650694" y="426758"/>
                    <a:pt x="704034" y="478193"/>
                    <a:pt x="750706" y="536295"/>
                  </a:cubicBezTo>
                  <a:cubicBezTo>
                    <a:pt x="760231" y="548678"/>
                    <a:pt x="776424" y="562965"/>
                    <a:pt x="789759" y="584873"/>
                  </a:cubicBezTo>
                  <a:cubicBezTo>
                    <a:pt x="827859" y="652500"/>
                    <a:pt x="859291" y="706793"/>
                    <a:pt x="891676" y="777278"/>
                  </a:cubicBezTo>
                  <a:cubicBezTo>
                    <a:pt x="951684" y="906818"/>
                    <a:pt x="982164" y="1043978"/>
                    <a:pt x="993594" y="1185900"/>
                  </a:cubicBezTo>
                  <a:cubicBezTo>
                    <a:pt x="994546" y="1200188"/>
                    <a:pt x="1001214" y="1371638"/>
                    <a:pt x="1001214" y="1403070"/>
                  </a:cubicBezTo>
                  <a:cubicBezTo>
                    <a:pt x="1001214" y="1418310"/>
                    <a:pt x="994546" y="1449743"/>
                    <a:pt x="972639" y="1440218"/>
                  </a:cubicBezTo>
                  <a:cubicBezTo>
                    <a:pt x="948826" y="1436408"/>
                    <a:pt x="953589" y="1413548"/>
                    <a:pt x="956446" y="1394498"/>
                  </a:cubicBezTo>
                  <a:cubicBezTo>
                    <a:pt x="954541" y="1360208"/>
                    <a:pt x="954541" y="1331633"/>
                    <a:pt x="954541" y="1300200"/>
                  </a:cubicBezTo>
                  <a:close/>
                </a:path>
              </a:pathLst>
            </a:custGeom>
            <a:solidFill>
              <a:schemeClr val="accent2">
                <a:lumMod val="75000"/>
              </a:schemeClr>
            </a:solidFill>
            <a:ln w="9525" cap="flat">
              <a:noFill/>
              <a:prstDash val="solid"/>
              <a:miter/>
            </a:ln>
          </p:spPr>
          <p:txBody>
            <a:bodyPr rtlCol="0" anchor="ctr"/>
            <a:lstStyle/>
            <a:p>
              <a:endParaRPr lang="en-US"/>
            </a:p>
          </p:txBody>
        </p:sp>
      </p:grpSp>
      <p:grpSp>
        <p:nvGrpSpPr>
          <p:cNvPr id="50" name="Graphic 220">
            <a:extLst>
              <a:ext uri="{FF2B5EF4-FFF2-40B4-BE49-F238E27FC236}">
                <a16:creationId xmlns:a16="http://schemas.microsoft.com/office/drawing/2014/main" id="{1D1CEDCA-E83E-4F2C-AE63-4B3BC882BF2F}"/>
              </a:ext>
            </a:extLst>
          </p:cNvPr>
          <p:cNvGrpSpPr/>
          <p:nvPr/>
        </p:nvGrpSpPr>
        <p:grpSpPr>
          <a:xfrm>
            <a:off x="11194612" y="4596655"/>
            <a:ext cx="443776" cy="555354"/>
            <a:chOff x="5262562" y="2386012"/>
            <a:chExt cx="1666875" cy="2085975"/>
          </a:xfrm>
        </p:grpSpPr>
        <p:sp>
          <p:nvSpPr>
            <p:cNvPr id="51" name="Freeform: Shape 50">
              <a:extLst>
                <a:ext uri="{FF2B5EF4-FFF2-40B4-BE49-F238E27FC236}">
                  <a16:creationId xmlns:a16="http://schemas.microsoft.com/office/drawing/2014/main" id="{74AE3275-0024-4B5E-930D-85E1439A3C8C}"/>
                </a:ext>
              </a:extLst>
            </p:cNvPr>
            <p:cNvSpPr/>
            <p:nvPr/>
          </p:nvSpPr>
          <p:spPr>
            <a:xfrm>
              <a:off x="5262562" y="2797492"/>
              <a:ext cx="1657350" cy="1657350"/>
            </a:xfrm>
            <a:custGeom>
              <a:avLst/>
              <a:gdLst>
                <a:gd name="connsiteX0" fmla="*/ 1663065 w 1657350"/>
                <a:gd name="connsiteY0" fmla="*/ 831533 h 1657350"/>
                <a:gd name="connsiteX1" fmla="*/ 831533 w 1657350"/>
                <a:gd name="connsiteY1" fmla="*/ 1663065 h 1657350"/>
                <a:gd name="connsiteX2" fmla="*/ 0 w 1657350"/>
                <a:gd name="connsiteY2" fmla="*/ 831533 h 1657350"/>
                <a:gd name="connsiteX3" fmla="*/ 831533 w 1657350"/>
                <a:gd name="connsiteY3" fmla="*/ 0 h 1657350"/>
                <a:gd name="connsiteX4" fmla="*/ 1663065 w 1657350"/>
                <a:gd name="connsiteY4" fmla="*/ 831533 h 16573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57350" h="1657350">
                  <a:moveTo>
                    <a:pt x="1663065" y="831533"/>
                  </a:moveTo>
                  <a:cubicBezTo>
                    <a:pt x="1663065" y="1290775"/>
                    <a:pt x="1290775" y="1663065"/>
                    <a:pt x="831533" y="1663065"/>
                  </a:cubicBezTo>
                  <a:cubicBezTo>
                    <a:pt x="372290" y="1663065"/>
                    <a:pt x="0" y="1290775"/>
                    <a:pt x="0" y="831533"/>
                  </a:cubicBezTo>
                  <a:cubicBezTo>
                    <a:pt x="0" y="372290"/>
                    <a:pt x="372290" y="0"/>
                    <a:pt x="831533" y="0"/>
                  </a:cubicBezTo>
                  <a:cubicBezTo>
                    <a:pt x="1290775" y="0"/>
                    <a:pt x="1663065" y="372290"/>
                    <a:pt x="1663065" y="831533"/>
                  </a:cubicBezTo>
                  <a:close/>
                </a:path>
              </a:pathLst>
            </a:custGeom>
            <a:solidFill>
              <a:schemeClr val="accent3"/>
            </a:solidFill>
            <a:ln w="9525" cap="flat">
              <a:noFill/>
              <a:prstDash val="solid"/>
              <a:miter/>
            </a:ln>
          </p:spPr>
          <p:txBody>
            <a:bodyPr rtlCol="0" anchor="ctr"/>
            <a:lstStyle/>
            <a:p>
              <a:endParaRPr lang="en-US"/>
            </a:p>
          </p:txBody>
        </p:sp>
        <p:sp>
          <p:nvSpPr>
            <p:cNvPr id="52" name="Freeform: Shape 51">
              <a:extLst>
                <a:ext uri="{FF2B5EF4-FFF2-40B4-BE49-F238E27FC236}">
                  <a16:creationId xmlns:a16="http://schemas.microsoft.com/office/drawing/2014/main" id="{7CDDE9DF-BD18-45A6-B214-CE0133B992B1}"/>
                </a:ext>
              </a:extLst>
            </p:cNvPr>
            <p:cNvSpPr/>
            <p:nvPr/>
          </p:nvSpPr>
          <p:spPr>
            <a:xfrm>
              <a:off x="5660707" y="3044189"/>
              <a:ext cx="1257300" cy="1419225"/>
            </a:xfrm>
            <a:custGeom>
              <a:avLst/>
              <a:gdLst>
                <a:gd name="connsiteX0" fmla="*/ 1014413 w 1257300"/>
                <a:gd name="connsiteY0" fmla="*/ 0 h 1419225"/>
                <a:gd name="connsiteX1" fmla="*/ 773430 w 1257300"/>
                <a:gd name="connsiteY1" fmla="*/ 974407 h 1419225"/>
                <a:gd name="connsiteX2" fmla="*/ 0 w 1257300"/>
                <a:gd name="connsiteY2" fmla="*/ 1303973 h 1419225"/>
                <a:gd name="connsiteX3" fmla="*/ 433388 w 1257300"/>
                <a:gd name="connsiteY3" fmla="*/ 1425893 h 1419225"/>
                <a:gd name="connsiteX4" fmla="*/ 1264920 w 1257300"/>
                <a:gd name="connsiteY4" fmla="*/ 594360 h 1419225"/>
                <a:gd name="connsiteX5" fmla="*/ 1014413 w 1257300"/>
                <a:gd name="connsiteY5" fmla="*/ 0 h 1419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57300" h="1419225">
                  <a:moveTo>
                    <a:pt x="1014413" y="0"/>
                  </a:moveTo>
                  <a:cubicBezTo>
                    <a:pt x="1141095" y="285750"/>
                    <a:pt x="1054418" y="679132"/>
                    <a:pt x="773430" y="974407"/>
                  </a:cubicBezTo>
                  <a:cubicBezTo>
                    <a:pt x="549593" y="1209675"/>
                    <a:pt x="256222" y="1323975"/>
                    <a:pt x="0" y="1303973"/>
                  </a:cubicBezTo>
                  <a:cubicBezTo>
                    <a:pt x="125730" y="1381125"/>
                    <a:pt x="274320" y="1425893"/>
                    <a:pt x="433388" y="1425893"/>
                  </a:cubicBezTo>
                  <a:cubicBezTo>
                    <a:pt x="892493" y="1425893"/>
                    <a:pt x="1264920" y="1053465"/>
                    <a:pt x="1264920" y="594360"/>
                  </a:cubicBezTo>
                  <a:cubicBezTo>
                    <a:pt x="1263968" y="360998"/>
                    <a:pt x="1168718" y="150495"/>
                    <a:pt x="1014413" y="0"/>
                  </a:cubicBezTo>
                  <a:close/>
                </a:path>
              </a:pathLst>
            </a:custGeom>
            <a:solidFill>
              <a:schemeClr val="bg1">
                <a:lumMod val="75000"/>
                <a:alpha val="40000"/>
              </a:schemeClr>
            </a:solidFill>
            <a:ln w="9525" cap="flat">
              <a:noFill/>
              <a:prstDash val="solid"/>
              <a:miter/>
            </a:ln>
          </p:spPr>
          <p:txBody>
            <a:bodyPr rtlCol="0" anchor="ctr"/>
            <a:lstStyle/>
            <a:p>
              <a:endParaRPr lang="en-US"/>
            </a:p>
          </p:txBody>
        </p:sp>
        <p:sp>
          <p:nvSpPr>
            <p:cNvPr id="53" name="Freeform: Shape 52">
              <a:extLst>
                <a:ext uri="{FF2B5EF4-FFF2-40B4-BE49-F238E27FC236}">
                  <a16:creationId xmlns:a16="http://schemas.microsoft.com/office/drawing/2014/main" id="{B1E9B2AC-D074-4EE4-946B-EDBA3F62CC3C}"/>
                </a:ext>
              </a:extLst>
            </p:cNvPr>
            <p:cNvSpPr/>
            <p:nvPr/>
          </p:nvSpPr>
          <p:spPr>
            <a:xfrm>
              <a:off x="6091967" y="2386403"/>
              <a:ext cx="733425" cy="495300"/>
            </a:xfrm>
            <a:custGeom>
              <a:avLst/>
              <a:gdLst>
                <a:gd name="connsiteX0" fmla="*/ 2128 w 733425"/>
                <a:gd name="connsiteY0" fmla="*/ 437759 h 495300"/>
                <a:gd name="connsiteX1" fmla="*/ 99282 w 733425"/>
                <a:gd name="connsiteY1" fmla="*/ 138674 h 495300"/>
                <a:gd name="connsiteX2" fmla="*/ 268828 w 733425"/>
                <a:gd name="connsiteY2" fmla="*/ 8181 h 495300"/>
                <a:gd name="connsiteX3" fmla="*/ 305975 w 733425"/>
                <a:gd name="connsiteY3" fmla="*/ 15801 h 495300"/>
                <a:gd name="connsiteX4" fmla="*/ 286925 w 733425"/>
                <a:gd name="connsiteY4" fmla="*/ 65331 h 495300"/>
                <a:gd name="connsiteX5" fmla="*/ 89757 w 733425"/>
                <a:gd name="connsiteY5" fmla="*/ 313934 h 495300"/>
                <a:gd name="connsiteX6" fmla="*/ 347885 w 733425"/>
                <a:gd name="connsiteY6" fmla="*/ 180584 h 495300"/>
                <a:gd name="connsiteX7" fmla="*/ 420275 w 733425"/>
                <a:gd name="connsiteY7" fmla="*/ 179631 h 495300"/>
                <a:gd name="connsiteX8" fmla="*/ 732695 w 733425"/>
                <a:gd name="connsiteY8" fmla="*/ 294884 h 495300"/>
                <a:gd name="connsiteX9" fmla="*/ 735553 w 733425"/>
                <a:gd name="connsiteY9" fmla="*/ 297741 h 495300"/>
                <a:gd name="connsiteX10" fmla="*/ 732695 w 733425"/>
                <a:gd name="connsiteY10" fmla="*/ 301551 h 495300"/>
                <a:gd name="connsiteX11" fmla="*/ 109760 w 733425"/>
                <a:gd name="connsiteY11" fmla="*/ 336794 h 495300"/>
                <a:gd name="connsiteX12" fmla="*/ 78328 w 733425"/>
                <a:gd name="connsiteY12" fmla="*/ 340604 h 495300"/>
                <a:gd name="connsiteX13" fmla="*/ 63087 w 733425"/>
                <a:gd name="connsiteY13" fmla="*/ 444426 h 495300"/>
                <a:gd name="connsiteX14" fmla="*/ 59278 w 733425"/>
                <a:gd name="connsiteY14" fmla="*/ 477764 h 495300"/>
                <a:gd name="connsiteX15" fmla="*/ 25940 w 733425"/>
                <a:gd name="connsiteY15" fmla="*/ 500624 h 495300"/>
                <a:gd name="connsiteX16" fmla="*/ 222 w 733425"/>
                <a:gd name="connsiteY16" fmla="*/ 475859 h 495300"/>
                <a:gd name="connsiteX17" fmla="*/ 2128 w 733425"/>
                <a:gd name="connsiteY17" fmla="*/ 437759 h 495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33425" h="495300">
                  <a:moveTo>
                    <a:pt x="2128" y="437759"/>
                  </a:moveTo>
                  <a:cubicBezTo>
                    <a:pt x="18320" y="332984"/>
                    <a:pt x="39275" y="229161"/>
                    <a:pt x="99282" y="138674"/>
                  </a:cubicBezTo>
                  <a:cubicBezTo>
                    <a:pt x="141193" y="75809"/>
                    <a:pt x="195485" y="30089"/>
                    <a:pt x="268828" y="8181"/>
                  </a:cubicBezTo>
                  <a:cubicBezTo>
                    <a:pt x="281210" y="4371"/>
                    <a:pt x="300260" y="-11821"/>
                    <a:pt x="305975" y="15801"/>
                  </a:cubicBezTo>
                  <a:cubicBezTo>
                    <a:pt x="309785" y="34851"/>
                    <a:pt x="315500" y="52949"/>
                    <a:pt x="286925" y="65331"/>
                  </a:cubicBezTo>
                  <a:cubicBezTo>
                    <a:pt x="177387" y="111051"/>
                    <a:pt x="125953" y="176774"/>
                    <a:pt x="89757" y="313934"/>
                  </a:cubicBezTo>
                  <a:cubicBezTo>
                    <a:pt x="170720" y="247259"/>
                    <a:pt x="254540" y="203444"/>
                    <a:pt x="347885" y="180584"/>
                  </a:cubicBezTo>
                  <a:cubicBezTo>
                    <a:pt x="371697" y="170106"/>
                    <a:pt x="396462" y="171059"/>
                    <a:pt x="420275" y="179631"/>
                  </a:cubicBezTo>
                  <a:cubicBezTo>
                    <a:pt x="528860" y="207254"/>
                    <a:pt x="626015" y="264404"/>
                    <a:pt x="732695" y="294884"/>
                  </a:cubicBezTo>
                  <a:cubicBezTo>
                    <a:pt x="733648" y="294884"/>
                    <a:pt x="735553" y="296789"/>
                    <a:pt x="735553" y="297741"/>
                  </a:cubicBezTo>
                  <a:cubicBezTo>
                    <a:pt x="735553" y="298694"/>
                    <a:pt x="733648" y="300599"/>
                    <a:pt x="732695" y="301551"/>
                  </a:cubicBezTo>
                  <a:cubicBezTo>
                    <a:pt x="526955" y="356796"/>
                    <a:pt x="320262" y="372036"/>
                    <a:pt x="109760" y="336794"/>
                  </a:cubicBezTo>
                  <a:cubicBezTo>
                    <a:pt x="98330" y="334889"/>
                    <a:pt x="87853" y="331079"/>
                    <a:pt x="78328" y="340604"/>
                  </a:cubicBezTo>
                  <a:cubicBezTo>
                    <a:pt x="73565" y="374894"/>
                    <a:pt x="67850" y="410136"/>
                    <a:pt x="63087" y="444426"/>
                  </a:cubicBezTo>
                  <a:cubicBezTo>
                    <a:pt x="62135" y="455856"/>
                    <a:pt x="59278" y="466334"/>
                    <a:pt x="59278" y="477764"/>
                  </a:cubicBezTo>
                  <a:cubicBezTo>
                    <a:pt x="59278" y="501576"/>
                    <a:pt x="42132" y="500624"/>
                    <a:pt x="25940" y="500624"/>
                  </a:cubicBezTo>
                  <a:cubicBezTo>
                    <a:pt x="8795" y="500624"/>
                    <a:pt x="-1682" y="495861"/>
                    <a:pt x="222" y="475859"/>
                  </a:cubicBezTo>
                  <a:cubicBezTo>
                    <a:pt x="3080" y="463476"/>
                    <a:pt x="2128" y="451094"/>
                    <a:pt x="2128" y="437759"/>
                  </a:cubicBezTo>
                  <a:close/>
                </a:path>
              </a:pathLst>
            </a:custGeom>
            <a:solidFill>
              <a:schemeClr val="accent2">
                <a:lumMod val="75000"/>
              </a:schemeClr>
            </a:solidFill>
            <a:ln w="9525" cap="flat">
              <a:noFill/>
              <a:prstDash val="solid"/>
              <a:miter/>
            </a:ln>
          </p:spPr>
          <p:txBody>
            <a:bodyPr rtlCol="0" anchor="ctr"/>
            <a:lstStyle/>
            <a:p>
              <a:endParaRPr lang="en-US"/>
            </a:p>
          </p:txBody>
        </p:sp>
      </p:grpSp>
      <p:grpSp>
        <p:nvGrpSpPr>
          <p:cNvPr id="54" name="Graphic 3">
            <a:extLst>
              <a:ext uri="{FF2B5EF4-FFF2-40B4-BE49-F238E27FC236}">
                <a16:creationId xmlns:a16="http://schemas.microsoft.com/office/drawing/2014/main" id="{22483662-375C-4A18-9622-6853ECD3E485}"/>
              </a:ext>
            </a:extLst>
          </p:cNvPr>
          <p:cNvGrpSpPr/>
          <p:nvPr/>
        </p:nvGrpSpPr>
        <p:grpSpPr>
          <a:xfrm>
            <a:off x="8651805" y="3588068"/>
            <a:ext cx="604602" cy="665827"/>
            <a:chOff x="4214812" y="1357312"/>
            <a:chExt cx="3762375" cy="4143375"/>
          </a:xfrm>
        </p:grpSpPr>
        <p:sp>
          <p:nvSpPr>
            <p:cNvPr id="55" name="Freeform: Shape 54">
              <a:extLst>
                <a:ext uri="{FF2B5EF4-FFF2-40B4-BE49-F238E27FC236}">
                  <a16:creationId xmlns:a16="http://schemas.microsoft.com/office/drawing/2014/main" id="{661F9CF0-9BA4-4EBD-B1D4-CEE8BDF5820C}"/>
                </a:ext>
              </a:extLst>
            </p:cNvPr>
            <p:cNvSpPr/>
            <p:nvPr/>
          </p:nvSpPr>
          <p:spPr>
            <a:xfrm>
              <a:off x="4540567" y="4509134"/>
              <a:ext cx="1143000" cy="238125"/>
            </a:xfrm>
            <a:custGeom>
              <a:avLst/>
              <a:gdLst>
                <a:gd name="connsiteX0" fmla="*/ 0 w 1143000"/>
                <a:gd name="connsiteY0" fmla="*/ 0 h 238125"/>
                <a:gd name="connsiteX1" fmla="*/ 848678 w 1143000"/>
                <a:gd name="connsiteY1" fmla="*/ 200025 h 238125"/>
                <a:gd name="connsiteX2" fmla="*/ 876300 w 1143000"/>
                <a:gd name="connsiteY2" fmla="*/ 207645 h 238125"/>
                <a:gd name="connsiteX3" fmla="*/ 1149667 w 1143000"/>
                <a:gd name="connsiteY3" fmla="*/ 240030 h 238125"/>
                <a:gd name="connsiteX4" fmla="*/ 893445 w 1143000"/>
                <a:gd name="connsiteY4" fmla="*/ 175260 h 238125"/>
                <a:gd name="connsiteX5" fmla="*/ 0 w 1143000"/>
                <a:gd name="connsiteY5" fmla="*/ 0 h 23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43000" h="238125">
                  <a:moveTo>
                    <a:pt x="0" y="0"/>
                  </a:moveTo>
                  <a:cubicBezTo>
                    <a:pt x="273368" y="107633"/>
                    <a:pt x="557212" y="167640"/>
                    <a:pt x="848678" y="200025"/>
                  </a:cubicBezTo>
                  <a:cubicBezTo>
                    <a:pt x="858203" y="202883"/>
                    <a:pt x="868680" y="207645"/>
                    <a:pt x="876300" y="207645"/>
                  </a:cubicBezTo>
                  <a:cubicBezTo>
                    <a:pt x="956310" y="227647"/>
                    <a:pt x="1040130" y="230505"/>
                    <a:pt x="1149667" y="240030"/>
                  </a:cubicBezTo>
                  <a:cubicBezTo>
                    <a:pt x="1047750" y="192405"/>
                    <a:pt x="967740" y="189547"/>
                    <a:pt x="893445" y="175260"/>
                  </a:cubicBezTo>
                  <a:cubicBezTo>
                    <a:pt x="594360" y="117158"/>
                    <a:pt x="298133" y="57150"/>
                    <a:pt x="0" y="0"/>
                  </a:cubicBezTo>
                  <a:close/>
                </a:path>
              </a:pathLst>
            </a:custGeom>
            <a:noFill/>
            <a:ln w="9525" cap="flat">
              <a:noFill/>
              <a:prstDash val="solid"/>
              <a:miter/>
            </a:ln>
          </p:spPr>
          <p:txBody>
            <a:bodyPr rtlCol="0" anchor="ctr"/>
            <a:lstStyle/>
            <a:p>
              <a:endParaRPr lang="en-US"/>
            </a:p>
          </p:txBody>
        </p:sp>
        <p:sp>
          <p:nvSpPr>
            <p:cNvPr id="56" name="Freeform: Shape 55">
              <a:extLst>
                <a:ext uri="{FF2B5EF4-FFF2-40B4-BE49-F238E27FC236}">
                  <a16:creationId xmlns:a16="http://schemas.microsoft.com/office/drawing/2014/main" id="{B671DAB4-01CD-4630-8836-9F421DDD2E32}"/>
                </a:ext>
              </a:extLst>
            </p:cNvPr>
            <p:cNvSpPr/>
            <p:nvPr/>
          </p:nvSpPr>
          <p:spPr>
            <a:xfrm>
              <a:off x="6081712" y="2087879"/>
              <a:ext cx="238125" cy="571500"/>
            </a:xfrm>
            <a:custGeom>
              <a:avLst/>
              <a:gdLst>
                <a:gd name="connsiteX0" fmla="*/ 228600 w 238125"/>
                <a:gd name="connsiteY0" fmla="*/ 0 h 571500"/>
                <a:gd name="connsiteX1" fmla="*/ 0 w 238125"/>
                <a:gd name="connsiteY1" fmla="*/ 580073 h 571500"/>
                <a:gd name="connsiteX2" fmla="*/ 228600 w 238125"/>
                <a:gd name="connsiteY2" fmla="*/ 0 h 571500"/>
              </a:gdLst>
              <a:ahLst/>
              <a:cxnLst>
                <a:cxn ang="0">
                  <a:pos x="connsiteX0" y="connsiteY0"/>
                </a:cxn>
                <a:cxn ang="0">
                  <a:pos x="connsiteX1" y="connsiteY1"/>
                </a:cxn>
                <a:cxn ang="0">
                  <a:pos x="connsiteX2" y="connsiteY2"/>
                </a:cxn>
              </a:cxnLst>
              <a:rect l="l" t="t" r="r" b="b"/>
              <a:pathLst>
                <a:path w="238125" h="571500">
                  <a:moveTo>
                    <a:pt x="228600" y="0"/>
                  </a:moveTo>
                  <a:cubicBezTo>
                    <a:pt x="213360" y="237173"/>
                    <a:pt x="128588" y="418148"/>
                    <a:pt x="0" y="580073"/>
                  </a:cubicBezTo>
                  <a:cubicBezTo>
                    <a:pt x="185738" y="467678"/>
                    <a:pt x="282892" y="232410"/>
                    <a:pt x="228600" y="0"/>
                  </a:cubicBezTo>
                  <a:close/>
                </a:path>
              </a:pathLst>
            </a:custGeom>
            <a:noFill/>
            <a:ln w="9525" cap="flat">
              <a:noFill/>
              <a:prstDash val="solid"/>
              <a:miter/>
            </a:ln>
          </p:spPr>
          <p:txBody>
            <a:bodyPr rtlCol="0" anchor="ctr"/>
            <a:lstStyle/>
            <a:p>
              <a:endParaRPr lang="en-US"/>
            </a:p>
          </p:txBody>
        </p:sp>
        <p:sp>
          <p:nvSpPr>
            <p:cNvPr id="57" name="Freeform: Shape 56">
              <a:extLst>
                <a:ext uri="{FF2B5EF4-FFF2-40B4-BE49-F238E27FC236}">
                  <a16:creationId xmlns:a16="http://schemas.microsoft.com/office/drawing/2014/main" id="{D7902A01-6CE1-4982-A036-472A34210926}"/>
                </a:ext>
              </a:extLst>
            </p:cNvPr>
            <p:cNvSpPr/>
            <p:nvPr/>
          </p:nvSpPr>
          <p:spPr>
            <a:xfrm>
              <a:off x="5597842" y="3106102"/>
              <a:ext cx="247650" cy="400050"/>
            </a:xfrm>
            <a:custGeom>
              <a:avLst/>
              <a:gdLst>
                <a:gd name="connsiteX0" fmla="*/ 0 w 247650"/>
                <a:gd name="connsiteY0" fmla="*/ 0 h 400050"/>
                <a:gd name="connsiteX1" fmla="*/ 246698 w 247650"/>
                <a:gd name="connsiteY1" fmla="*/ 404813 h 400050"/>
                <a:gd name="connsiteX2" fmla="*/ 0 w 247650"/>
                <a:gd name="connsiteY2" fmla="*/ 0 h 400050"/>
              </a:gdLst>
              <a:ahLst/>
              <a:cxnLst>
                <a:cxn ang="0">
                  <a:pos x="connsiteX0" y="connsiteY0"/>
                </a:cxn>
                <a:cxn ang="0">
                  <a:pos x="connsiteX1" y="connsiteY1"/>
                </a:cxn>
                <a:cxn ang="0">
                  <a:pos x="connsiteX2" y="connsiteY2"/>
                </a:cxn>
              </a:cxnLst>
              <a:rect l="l" t="t" r="r" b="b"/>
              <a:pathLst>
                <a:path w="247650" h="400050">
                  <a:moveTo>
                    <a:pt x="0" y="0"/>
                  </a:moveTo>
                  <a:cubicBezTo>
                    <a:pt x="124778" y="107632"/>
                    <a:pt x="194310" y="252413"/>
                    <a:pt x="246698" y="404813"/>
                  </a:cubicBezTo>
                  <a:cubicBezTo>
                    <a:pt x="261938" y="212407"/>
                    <a:pt x="166688" y="84772"/>
                    <a:pt x="0" y="0"/>
                  </a:cubicBezTo>
                  <a:close/>
                </a:path>
              </a:pathLst>
            </a:custGeom>
            <a:noFill/>
            <a:ln w="9525" cap="flat">
              <a:noFill/>
              <a:prstDash val="solid"/>
              <a:miter/>
            </a:ln>
          </p:spPr>
          <p:txBody>
            <a:bodyPr rtlCol="0" anchor="ctr"/>
            <a:lstStyle/>
            <a:p>
              <a:endParaRPr lang="en-US"/>
            </a:p>
          </p:txBody>
        </p:sp>
        <p:sp>
          <p:nvSpPr>
            <p:cNvPr id="58" name="Freeform: Shape 57">
              <a:extLst>
                <a:ext uri="{FF2B5EF4-FFF2-40B4-BE49-F238E27FC236}">
                  <a16:creationId xmlns:a16="http://schemas.microsoft.com/office/drawing/2014/main" id="{026D7214-FA59-4C1C-AA77-9A47B4AD315F}"/>
                </a:ext>
              </a:extLst>
            </p:cNvPr>
            <p:cNvSpPr/>
            <p:nvPr/>
          </p:nvSpPr>
          <p:spPr>
            <a:xfrm>
              <a:off x="6571297" y="4056697"/>
              <a:ext cx="390525" cy="133350"/>
            </a:xfrm>
            <a:custGeom>
              <a:avLst/>
              <a:gdLst>
                <a:gd name="connsiteX0" fmla="*/ 396240 w 390525"/>
                <a:gd name="connsiteY0" fmla="*/ 0 h 133350"/>
                <a:gd name="connsiteX1" fmla="*/ 0 w 390525"/>
                <a:gd name="connsiteY1" fmla="*/ 132397 h 133350"/>
                <a:gd name="connsiteX2" fmla="*/ 396240 w 390525"/>
                <a:gd name="connsiteY2" fmla="*/ 0 h 133350"/>
              </a:gdLst>
              <a:ahLst/>
              <a:cxnLst>
                <a:cxn ang="0">
                  <a:pos x="connsiteX0" y="connsiteY0"/>
                </a:cxn>
                <a:cxn ang="0">
                  <a:pos x="connsiteX1" y="connsiteY1"/>
                </a:cxn>
                <a:cxn ang="0">
                  <a:pos x="connsiteX2" y="connsiteY2"/>
                </a:cxn>
              </a:cxnLst>
              <a:rect l="l" t="t" r="r" b="b"/>
              <a:pathLst>
                <a:path w="390525" h="133350">
                  <a:moveTo>
                    <a:pt x="396240" y="0"/>
                  </a:moveTo>
                  <a:cubicBezTo>
                    <a:pt x="266700" y="52388"/>
                    <a:pt x="137160" y="102870"/>
                    <a:pt x="0" y="132397"/>
                  </a:cubicBezTo>
                  <a:cubicBezTo>
                    <a:pt x="157163" y="161925"/>
                    <a:pt x="281940" y="100013"/>
                    <a:pt x="396240" y="0"/>
                  </a:cubicBezTo>
                  <a:close/>
                </a:path>
              </a:pathLst>
            </a:custGeom>
            <a:noFill/>
            <a:ln w="9525" cap="flat">
              <a:noFill/>
              <a:prstDash val="solid"/>
              <a:miter/>
            </a:ln>
          </p:spPr>
          <p:txBody>
            <a:bodyPr rtlCol="0" anchor="ctr"/>
            <a:lstStyle/>
            <a:p>
              <a:endParaRPr lang="en-US"/>
            </a:p>
          </p:txBody>
        </p:sp>
        <p:sp>
          <p:nvSpPr>
            <p:cNvPr id="59" name="Freeform: Shape 58">
              <a:extLst>
                <a:ext uri="{FF2B5EF4-FFF2-40B4-BE49-F238E27FC236}">
                  <a16:creationId xmlns:a16="http://schemas.microsoft.com/office/drawing/2014/main" id="{18A2D65B-4001-4389-BEDF-3955B5521E2D}"/>
                </a:ext>
              </a:extLst>
            </p:cNvPr>
            <p:cNvSpPr/>
            <p:nvPr/>
          </p:nvSpPr>
          <p:spPr>
            <a:xfrm>
              <a:off x="6255067" y="4546282"/>
              <a:ext cx="1495425" cy="428625"/>
            </a:xfrm>
            <a:custGeom>
              <a:avLst/>
              <a:gdLst>
                <a:gd name="connsiteX0" fmla="*/ 1496377 w 1495425"/>
                <a:gd name="connsiteY0" fmla="*/ 0 h 428625"/>
                <a:gd name="connsiteX1" fmla="*/ 0 w 1495425"/>
                <a:gd name="connsiteY1" fmla="*/ 435293 h 428625"/>
                <a:gd name="connsiteX2" fmla="*/ 1496377 w 1495425"/>
                <a:gd name="connsiteY2" fmla="*/ 0 h 428625"/>
              </a:gdLst>
              <a:ahLst/>
              <a:cxnLst>
                <a:cxn ang="0">
                  <a:pos x="connsiteX0" y="connsiteY0"/>
                </a:cxn>
                <a:cxn ang="0">
                  <a:pos x="connsiteX1" y="connsiteY1"/>
                </a:cxn>
                <a:cxn ang="0">
                  <a:pos x="connsiteX2" y="connsiteY2"/>
                </a:cxn>
              </a:cxnLst>
              <a:rect l="l" t="t" r="r" b="b"/>
              <a:pathLst>
                <a:path w="1495425" h="428625">
                  <a:moveTo>
                    <a:pt x="1496377" y="0"/>
                  </a:moveTo>
                  <a:cubicBezTo>
                    <a:pt x="1177290" y="22860"/>
                    <a:pt x="283845" y="282893"/>
                    <a:pt x="0" y="435293"/>
                  </a:cubicBezTo>
                  <a:cubicBezTo>
                    <a:pt x="495300" y="285750"/>
                    <a:pt x="993458" y="132398"/>
                    <a:pt x="1496377" y="0"/>
                  </a:cubicBezTo>
                  <a:close/>
                </a:path>
              </a:pathLst>
            </a:custGeom>
            <a:noFill/>
            <a:ln w="9525" cap="flat">
              <a:noFill/>
              <a:prstDash val="solid"/>
              <a:miter/>
            </a:ln>
          </p:spPr>
          <p:txBody>
            <a:bodyPr rtlCol="0" anchor="ctr"/>
            <a:lstStyle/>
            <a:p>
              <a:endParaRPr lang="en-US"/>
            </a:p>
          </p:txBody>
        </p:sp>
        <p:sp>
          <p:nvSpPr>
            <p:cNvPr id="60" name="Freeform: Shape 59">
              <a:extLst>
                <a:ext uri="{FF2B5EF4-FFF2-40B4-BE49-F238E27FC236}">
                  <a16:creationId xmlns:a16="http://schemas.microsoft.com/office/drawing/2014/main" id="{2E010DF9-7D47-41C8-9F8D-2D28DE8FCC12}"/>
                </a:ext>
              </a:extLst>
            </p:cNvPr>
            <p:cNvSpPr/>
            <p:nvPr/>
          </p:nvSpPr>
          <p:spPr>
            <a:xfrm>
              <a:off x="4533433" y="2809824"/>
              <a:ext cx="1371600" cy="1095375"/>
            </a:xfrm>
            <a:custGeom>
              <a:avLst/>
              <a:gdLst>
                <a:gd name="connsiteX0" fmla="*/ 1373019 w 1371600"/>
                <a:gd name="connsiteY0" fmla="*/ 781101 h 1095375"/>
                <a:gd name="connsiteX1" fmla="*/ 1099652 w 1371600"/>
                <a:gd name="connsiteY1" fmla="*/ 248653 h 1095375"/>
                <a:gd name="connsiteX2" fmla="*/ 569109 w 1371600"/>
                <a:gd name="connsiteY2" fmla="*/ 11480 h 1095375"/>
                <a:gd name="connsiteX3" fmla="*/ 41424 w 1371600"/>
                <a:gd name="connsiteY3" fmla="*/ 203885 h 1095375"/>
                <a:gd name="connsiteX4" fmla="*/ 163344 w 1371600"/>
                <a:gd name="connsiteY4" fmla="*/ 742048 h 1095375"/>
                <a:gd name="connsiteX5" fmla="*/ 785327 w 1371600"/>
                <a:gd name="connsiteY5" fmla="*/ 1089711 h 1095375"/>
                <a:gd name="connsiteX6" fmla="*/ 1255862 w 1371600"/>
                <a:gd name="connsiteY6" fmla="*/ 984935 h 1095375"/>
                <a:gd name="connsiteX7" fmla="*/ 1328252 w 1371600"/>
                <a:gd name="connsiteY7" fmla="*/ 923023 h 1095375"/>
                <a:gd name="connsiteX8" fmla="*/ 1374924 w 1371600"/>
                <a:gd name="connsiteY8" fmla="*/ 821106 h 1095375"/>
                <a:gd name="connsiteX9" fmla="*/ 1373019 w 1371600"/>
                <a:gd name="connsiteY9" fmla="*/ 781101 h 1095375"/>
                <a:gd name="connsiteX10" fmla="*/ 1311107 w 1371600"/>
                <a:gd name="connsiteY10" fmla="*/ 701091 h 1095375"/>
                <a:gd name="connsiteX11" fmla="*/ 1064409 w 1371600"/>
                <a:gd name="connsiteY11" fmla="*/ 296278 h 1095375"/>
                <a:gd name="connsiteX12" fmla="*/ 1311107 w 1371600"/>
                <a:gd name="connsiteY12" fmla="*/ 701091 h 1095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71600" h="1095375">
                  <a:moveTo>
                    <a:pt x="1373019" y="781101"/>
                  </a:moveTo>
                  <a:cubicBezTo>
                    <a:pt x="1382544" y="550596"/>
                    <a:pt x="1273007" y="382955"/>
                    <a:pt x="1099652" y="248653"/>
                  </a:cubicBezTo>
                  <a:cubicBezTo>
                    <a:pt x="942489" y="128638"/>
                    <a:pt x="763419" y="48628"/>
                    <a:pt x="569109" y="11480"/>
                  </a:cubicBezTo>
                  <a:cubicBezTo>
                    <a:pt x="347177" y="-31382"/>
                    <a:pt x="130959" y="48628"/>
                    <a:pt x="41424" y="203885"/>
                  </a:cubicBezTo>
                  <a:cubicBezTo>
                    <a:pt x="-43348" y="348666"/>
                    <a:pt x="4277" y="576313"/>
                    <a:pt x="163344" y="742048"/>
                  </a:cubicBezTo>
                  <a:cubicBezTo>
                    <a:pt x="332889" y="922071"/>
                    <a:pt x="544344" y="1039228"/>
                    <a:pt x="785327" y="1089711"/>
                  </a:cubicBezTo>
                  <a:cubicBezTo>
                    <a:pt x="952014" y="1124953"/>
                    <a:pt x="1116797" y="1102093"/>
                    <a:pt x="1255862" y="984935"/>
                  </a:cubicBezTo>
                  <a:cubicBezTo>
                    <a:pt x="1279674" y="966838"/>
                    <a:pt x="1297772" y="928738"/>
                    <a:pt x="1328252" y="923023"/>
                  </a:cubicBezTo>
                  <a:lnTo>
                    <a:pt x="1374924" y="821106"/>
                  </a:lnTo>
                  <a:cubicBezTo>
                    <a:pt x="1373972" y="806818"/>
                    <a:pt x="1373019" y="793483"/>
                    <a:pt x="1373019" y="781101"/>
                  </a:cubicBezTo>
                  <a:close/>
                  <a:moveTo>
                    <a:pt x="1311107" y="701091"/>
                  </a:moveTo>
                  <a:cubicBezTo>
                    <a:pt x="1258719" y="548691"/>
                    <a:pt x="1189187" y="403910"/>
                    <a:pt x="1064409" y="296278"/>
                  </a:cubicBezTo>
                  <a:cubicBezTo>
                    <a:pt x="1231097" y="381051"/>
                    <a:pt x="1326347" y="508685"/>
                    <a:pt x="1311107" y="701091"/>
                  </a:cubicBezTo>
                  <a:close/>
                </a:path>
              </a:pathLst>
            </a:custGeom>
            <a:solidFill>
              <a:schemeClr val="accent2">
                <a:lumMod val="50000"/>
              </a:schemeClr>
            </a:solidFill>
            <a:ln w="9525" cap="flat">
              <a:noFill/>
              <a:prstDash val="solid"/>
              <a:miter/>
            </a:ln>
          </p:spPr>
          <p:txBody>
            <a:bodyPr rtlCol="0" anchor="ctr"/>
            <a:lstStyle/>
            <a:p>
              <a:endParaRPr lang="en-US"/>
            </a:p>
          </p:txBody>
        </p:sp>
        <p:sp>
          <p:nvSpPr>
            <p:cNvPr id="61" name="Freeform: Shape 60">
              <a:extLst>
                <a:ext uri="{FF2B5EF4-FFF2-40B4-BE49-F238E27FC236}">
                  <a16:creationId xmlns:a16="http://schemas.microsoft.com/office/drawing/2014/main" id="{E8C7452E-56BE-4BCC-B5A3-71C99287C0DF}"/>
                </a:ext>
              </a:extLst>
            </p:cNvPr>
            <p:cNvSpPr/>
            <p:nvPr/>
          </p:nvSpPr>
          <p:spPr>
            <a:xfrm>
              <a:off x="6196012" y="3105154"/>
              <a:ext cx="1228725" cy="1152525"/>
            </a:xfrm>
            <a:custGeom>
              <a:avLst/>
              <a:gdLst>
                <a:gd name="connsiteX0" fmla="*/ 81915 w 1228725"/>
                <a:gd name="connsiteY0" fmla="*/ 1063939 h 1152525"/>
                <a:gd name="connsiteX1" fmla="*/ 330517 w 1228725"/>
                <a:gd name="connsiteY1" fmla="*/ 1156331 h 1152525"/>
                <a:gd name="connsiteX2" fmla="*/ 1177290 w 1228725"/>
                <a:gd name="connsiteY2" fmla="*/ 653411 h 1152525"/>
                <a:gd name="connsiteX3" fmla="*/ 1214438 w 1228725"/>
                <a:gd name="connsiteY3" fmla="*/ 561018 h 1152525"/>
                <a:gd name="connsiteX4" fmla="*/ 788670 w 1228725"/>
                <a:gd name="connsiteY4" fmla="*/ 948 h 1152525"/>
                <a:gd name="connsiteX5" fmla="*/ 9525 w 1228725"/>
                <a:gd name="connsiteY5" fmla="*/ 788666 h 1152525"/>
                <a:gd name="connsiteX6" fmla="*/ 1905 w 1228725"/>
                <a:gd name="connsiteY6" fmla="*/ 913443 h 1152525"/>
                <a:gd name="connsiteX7" fmla="*/ 0 w 1228725"/>
                <a:gd name="connsiteY7" fmla="*/ 921064 h 1152525"/>
                <a:gd name="connsiteX8" fmla="*/ 57150 w 1228725"/>
                <a:gd name="connsiteY8" fmla="*/ 1042031 h 1152525"/>
                <a:gd name="connsiteX9" fmla="*/ 81915 w 1228725"/>
                <a:gd name="connsiteY9" fmla="*/ 1063939 h 1152525"/>
                <a:gd name="connsiteX10" fmla="*/ 771525 w 1228725"/>
                <a:gd name="connsiteY10" fmla="*/ 951543 h 1152525"/>
                <a:gd name="connsiteX11" fmla="*/ 375285 w 1228725"/>
                <a:gd name="connsiteY11" fmla="*/ 1083941 h 1152525"/>
                <a:gd name="connsiteX12" fmla="*/ 771525 w 1228725"/>
                <a:gd name="connsiteY12" fmla="*/ 951543 h 1152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28725" h="1152525">
                  <a:moveTo>
                    <a:pt x="81915" y="1063939"/>
                  </a:moveTo>
                  <a:cubicBezTo>
                    <a:pt x="146685" y="1136328"/>
                    <a:pt x="236220" y="1163951"/>
                    <a:pt x="330517" y="1156331"/>
                  </a:cubicBezTo>
                  <a:cubicBezTo>
                    <a:pt x="691515" y="1125851"/>
                    <a:pt x="972503" y="951543"/>
                    <a:pt x="1177290" y="653411"/>
                  </a:cubicBezTo>
                  <a:cubicBezTo>
                    <a:pt x="1194435" y="625788"/>
                    <a:pt x="1209675" y="593403"/>
                    <a:pt x="1214438" y="561018"/>
                  </a:cubicBezTo>
                  <a:cubicBezTo>
                    <a:pt x="1286828" y="153348"/>
                    <a:pt x="1174432" y="-14292"/>
                    <a:pt x="788670" y="948"/>
                  </a:cubicBezTo>
                  <a:cubicBezTo>
                    <a:pt x="415290" y="16188"/>
                    <a:pt x="34290" y="400998"/>
                    <a:pt x="9525" y="788666"/>
                  </a:cubicBezTo>
                  <a:cubicBezTo>
                    <a:pt x="6667" y="831528"/>
                    <a:pt x="12383" y="873439"/>
                    <a:pt x="1905" y="913443"/>
                  </a:cubicBezTo>
                  <a:cubicBezTo>
                    <a:pt x="953" y="916301"/>
                    <a:pt x="0" y="918206"/>
                    <a:pt x="0" y="921064"/>
                  </a:cubicBezTo>
                  <a:lnTo>
                    <a:pt x="57150" y="1042031"/>
                  </a:lnTo>
                  <a:cubicBezTo>
                    <a:pt x="64770" y="1046793"/>
                    <a:pt x="73342" y="1054414"/>
                    <a:pt x="81915" y="1063939"/>
                  </a:cubicBezTo>
                  <a:close/>
                  <a:moveTo>
                    <a:pt x="771525" y="951543"/>
                  </a:moveTo>
                  <a:cubicBezTo>
                    <a:pt x="657225" y="1051556"/>
                    <a:pt x="532447" y="1114421"/>
                    <a:pt x="375285" y="1083941"/>
                  </a:cubicBezTo>
                  <a:cubicBezTo>
                    <a:pt x="512445" y="1053461"/>
                    <a:pt x="641985" y="1003931"/>
                    <a:pt x="771525" y="951543"/>
                  </a:cubicBezTo>
                  <a:close/>
                </a:path>
              </a:pathLst>
            </a:custGeom>
            <a:solidFill>
              <a:schemeClr val="accent2">
                <a:lumMod val="50000"/>
              </a:schemeClr>
            </a:solidFill>
            <a:ln w="9525" cap="flat">
              <a:noFill/>
              <a:prstDash val="solid"/>
              <a:miter/>
            </a:ln>
          </p:spPr>
          <p:txBody>
            <a:bodyPr rtlCol="0" anchor="ctr"/>
            <a:lstStyle/>
            <a:p>
              <a:endParaRPr lang="en-US" dirty="0"/>
            </a:p>
          </p:txBody>
        </p:sp>
        <p:sp>
          <p:nvSpPr>
            <p:cNvPr id="62" name="Freeform: Shape 61">
              <a:extLst>
                <a:ext uri="{FF2B5EF4-FFF2-40B4-BE49-F238E27FC236}">
                  <a16:creationId xmlns:a16="http://schemas.microsoft.com/office/drawing/2014/main" id="{C4478B9C-AED2-4CBB-ADF5-20534CF020A8}"/>
                </a:ext>
              </a:extLst>
            </p:cNvPr>
            <p:cNvSpPr/>
            <p:nvPr/>
          </p:nvSpPr>
          <p:spPr>
            <a:xfrm>
              <a:off x="4216819" y="2820352"/>
              <a:ext cx="3752850" cy="2676525"/>
            </a:xfrm>
            <a:custGeom>
              <a:avLst/>
              <a:gdLst>
                <a:gd name="connsiteX0" fmla="*/ 3756558 w 3752850"/>
                <a:gd name="connsiteY0" fmla="*/ 1681163 h 2676525"/>
                <a:gd name="connsiteX1" fmla="*/ 3664166 w 3752850"/>
                <a:gd name="connsiteY1" fmla="*/ 1638300 h 2676525"/>
                <a:gd name="connsiteX2" fmla="*/ 3330791 w 3752850"/>
                <a:gd name="connsiteY2" fmla="*/ 1598295 h 2676525"/>
                <a:gd name="connsiteX3" fmla="*/ 2148738 w 3752850"/>
                <a:gd name="connsiteY3" fmla="*/ 1925955 h 2676525"/>
                <a:gd name="connsiteX4" fmla="*/ 1914423 w 3752850"/>
                <a:gd name="connsiteY4" fmla="*/ 2150745 h 2676525"/>
                <a:gd name="connsiteX5" fmla="*/ 1812506 w 3752850"/>
                <a:gd name="connsiteY5" fmla="*/ 2181225 h 2676525"/>
                <a:gd name="connsiteX6" fmla="*/ 1784883 w 3752850"/>
                <a:gd name="connsiteY6" fmla="*/ 2093595 h 2676525"/>
                <a:gd name="connsiteX7" fmla="*/ 1807743 w 3752850"/>
                <a:gd name="connsiteY7" fmla="*/ 1618298 h 2676525"/>
                <a:gd name="connsiteX8" fmla="*/ 1929663 w 3752850"/>
                <a:gd name="connsiteY8" fmla="*/ 1355407 h 2676525"/>
                <a:gd name="connsiteX9" fmla="*/ 2037296 w 3752850"/>
                <a:gd name="connsiteY9" fmla="*/ 1325880 h 2676525"/>
                <a:gd name="connsiteX10" fmla="*/ 1980146 w 3752850"/>
                <a:gd name="connsiteY10" fmla="*/ 1204913 h 2676525"/>
                <a:gd name="connsiteX11" fmla="*/ 1847748 w 3752850"/>
                <a:gd name="connsiteY11" fmla="*/ 1324928 h 2676525"/>
                <a:gd name="connsiteX12" fmla="*/ 1818221 w 3752850"/>
                <a:gd name="connsiteY12" fmla="*/ 1194435 h 2676525"/>
                <a:gd name="connsiteX13" fmla="*/ 1756308 w 3752850"/>
                <a:gd name="connsiteY13" fmla="*/ 71438 h 2676525"/>
                <a:gd name="connsiteX14" fmla="*/ 1762976 w 3752850"/>
                <a:gd name="connsiteY14" fmla="*/ 0 h 2676525"/>
                <a:gd name="connsiteX15" fmla="*/ 1649628 w 3752850"/>
                <a:gd name="connsiteY15" fmla="*/ 2857 h 2676525"/>
                <a:gd name="connsiteX16" fmla="*/ 1702016 w 3752850"/>
                <a:gd name="connsiteY16" fmla="*/ 103822 h 2676525"/>
                <a:gd name="connsiteX17" fmla="*/ 1711541 w 3752850"/>
                <a:gd name="connsiteY17" fmla="*/ 849630 h 2676525"/>
                <a:gd name="connsiteX18" fmla="*/ 1696301 w 3752850"/>
                <a:gd name="connsiteY18" fmla="*/ 832485 h 2676525"/>
                <a:gd name="connsiteX19" fmla="*/ 1693443 w 3752850"/>
                <a:gd name="connsiteY19" fmla="*/ 808672 h 2676525"/>
                <a:gd name="connsiteX20" fmla="*/ 1646771 w 3752850"/>
                <a:gd name="connsiteY20" fmla="*/ 910590 h 2676525"/>
                <a:gd name="connsiteX21" fmla="*/ 1685823 w 3752850"/>
                <a:gd name="connsiteY21" fmla="*/ 920115 h 2676525"/>
                <a:gd name="connsiteX22" fmla="*/ 1738211 w 3752850"/>
                <a:gd name="connsiteY22" fmla="*/ 1052513 h 2676525"/>
                <a:gd name="connsiteX23" fmla="*/ 1708683 w 3752850"/>
                <a:gd name="connsiteY23" fmla="*/ 1803082 h 2676525"/>
                <a:gd name="connsiteX24" fmla="*/ 1554378 w 3752850"/>
                <a:gd name="connsiteY24" fmla="*/ 1870710 h 2676525"/>
                <a:gd name="connsiteX25" fmla="*/ 1435316 w 3752850"/>
                <a:gd name="connsiteY25" fmla="*/ 1783080 h 2676525"/>
                <a:gd name="connsiteX26" fmla="*/ 108483 w 3752850"/>
                <a:gd name="connsiteY26" fmla="*/ 1543050 h 2676525"/>
                <a:gd name="connsiteX27" fmla="*/ 1803 w 3752850"/>
                <a:gd name="connsiteY27" fmla="*/ 1593532 h 2676525"/>
                <a:gd name="connsiteX28" fmla="*/ 76098 w 3752850"/>
                <a:gd name="connsiteY28" fmla="*/ 1698307 h 2676525"/>
                <a:gd name="connsiteX29" fmla="*/ 1278153 w 3752850"/>
                <a:gd name="connsiteY29" fmla="*/ 2038350 h 2676525"/>
                <a:gd name="connsiteX30" fmla="*/ 1529613 w 3752850"/>
                <a:gd name="connsiteY30" fmla="*/ 1967865 h 2676525"/>
                <a:gd name="connsiteX31" fmla="*/ 1674393 w 3752850"/>
                <a:gd name="connsiteY31" fmla="*/ 2080260 h 2676525"/>
                <a:gd name="connsiteX32" fmla="*/ 1622006 w 3752850"/>
                <a:gd name="connsiteY32" fmla="*/ 2587942 h 2676525"/>
                <a:gd name="connsiteX33" fmla="*/ 1663916 w 3752850"/>
                <a:gd name="connsiteY33" fmla="*/ 2670810 h 2676525"/>
                <a:gd name="connsiteX34" fmla="*/ 1761071 w 3752850"/>
                <a:gd name="connsiteY34" fmla="*/ 2580323 h 2676525"/>
                <a:gd name="connsiteX35" fmla="*/ 2064918 w 3752850"/>
                <a:gd name="connsiteY35" fmla="*/ 2247900 h 2676525"/>
                <a:gd name="connsiteX36" fmla="*/ 3703218 w 3752850"/>
                <a:gd name="connsiteY36" fmla="*/ 1757363 h 2676525"/>
                <a:gd name="connsiteX37" fmla="*/ 3756558 w 3752850"/>
                <a:gd name="connsiteY37" fmla="*/ 1681163 h 2676525"/>
                <a:gd name="connsiteX38" fmla="*/ 1200048 w 3752850"/>
                <a:gd name="connsiteY38" fmla="*/ 1896428 h 2676525"/>
                <a:gd name="connsiteX39" fmla="*/ 1172426 w 3752850"/>
                <a:gd name="connsiteY39" fmla="*/ 1888807 h 2676525"/>
                <a:gd name="connsiteX40" fmla="*/ 323748 w 3752850"/>
                <a:gd name="connsiteY40" fmla="*/ 1688782 h 2676525"/>
                <a:gd name="connsiteX41" fmla="*/ 1217193 w 3752850"/>
                <a:gd name="connsiteY41" fmla="*/ 1864042 h 2676525"/>
                <a:gd name="connsiteX42" fmla="*/ 1473416 w 3752850"/>
                <a:gd name="connsiteY42" fmla="*/ 1928813 h 2676525"/>
                <a:gd name="connsiteX43" fmla="*/ 1200048 w 3752850"/>
                <a:gd name="connsiteY43" fmla="*/ 1896428 h 2676525"/>
                <a:gd name="connsiteX44" fmla="*/ 2038248 w 3752850"/>
                <a:gd name="connsiteY44" fmla="*/ 2161223 h 2676525"/>
                <a:gd name="connsiteX45" fmla="*/ 3534626 w 3752850"/>
                <a:gd name="connsiteY45" fmla="*/ 1725930 h 2676525"/>
                <a:gd name="connsiteX46" fmla="*/ 2038248 w 3752850"/>
                <a:gd name="connsiteY46" fmla="*/ 2161223 h 2676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3752850" h="2676525">
                  <a:moveTo>
                    <a:pt x="3756558" y="1681163"/>
                  </a:moveTo>
                  <a:cubicBezTo>
                    <a:pt x="3747033" y="1636395"/>
                    <a:pt x="3699408" y="1644015"/>
                    <a:pt x="3664166" y="1638300"/>
                  </a:cubicBezTo>
                  <a:cubicBezTo>
                    <a:pt x="3551771" y="1623060"/>
                    <a:pt x="3442233" y="1603057"/>
                    <a:pt x="3330791" y="1598295"/>
                  </a:cubicBezTo>
                  <a:cubicBezTo>
                    <a:pt x="2900261" y="1575435"/>
                    <a:pt x="2494496" y="1641157"/>
                    <a:pt x="2148738" y="1925955"/>
                  </a:cubicBezTo>
                  <a:cubicBezTo>
                    <a:pt x="2066823" y="1993582"/>
                    <a:pt x="1991576" y="2076450"/>
                    <a:pt x="1914423" y="2150745"/>
                  </a:cubicBezTo>
                  <a:cubicBezTo>
                    <a:pt x="1884896" y="2181225"/>
                    <a:pt x="1852511" y="2195513"/>
                    <a:pt x="1812506" y="2181225"/>
                  </a:cubicBezTo>
                  <a:cubicBezTo>
                    <a:pt x="1772501" y="2165985"/>
                    <a:pt x="1784883" y="2124075"/>
                    <a:pt x="1784883" y="2093595"/>
                  </a:cubicBezTo>
                  <a:cubicBezTo>
                    <a:pt x="1792503" y="1936432"/>
                    <a:pt x="1807743" y="1778317"/>
                    <a:pt x="1807743" y="1618298"/>
                  </a:cubicBezTo>
                  <a:cubicBezTo>
                    <a:pt x="1807743" y="1507807"/>
                    <a:pt x="1852511" y="1430655"/>
                    <a:pt x="1929663" y="1355407"/>
                  </a:cubicBezTo>
                  <a:cubicBezTo>
                    <a:pt x="1966811" y="1317307"/>
                    <a:pt x="1997291" y="1297305"/>
                    <a:pt x="2037296" y="1325880"/>
                  </a:cubicBezTo>
                  <a:lnTo>
                    <a:pt x="1980146" y="1204913"/>
                  </a:lnTo>
                  <a:cubicBezTo>
                    <a:pt x="1960143" y="1271588"/>
                    <a:pt x="1905851" y="1326832"/>
                    <a:pt x="1847748" y="1324928"/>
                  </a:cubicBezTo>
                  <a:cubicBezTo>
                    <a:pt x="1795361" y="1322070"/>
                    <a:pt x="1820126" y="1240155"/>
                    <a:pt x="1818221" y="1194435"/>
                  </a:cubicBezTo>
                  <a:cubicBezTo>
                    <a:pt x="1815363" y="819150"/>
                    <a:pt x="1813458" y="443865"/>
                    <a:pt x="1756308" y="71438"/>
                  </a:cubicBezTo>
                  <a:cubicBezTo>
                    <a:pt x="1751546" y="40957"/>
                    <a:pt x="1753451" y="19050"/>
                    <a:pt x="1762976" y="0"/>
                  </a:cubicBezTo>
                  <a:lnTo>
                    <a:pt x="1649628" y="2857"/>
                  </a:lnTo>
                  <a:cubicBezTo>
                    <a:pt x="1675346" y="29527"/>
                    <a:pt x="1689633" y="62865"/>
                    <a:pt x="1702016" y="103822"/>
                  </a:cubicBezTo>
                  <a:cubicBezTo>
                    <a:pt x="1769643" y="348615"/>
                    <a:pt x="1734401" y="599122"/>
                    <a:pt x="1711541" y="849630"/>
                  </a:cubicBezTo>
                  <a:cubicBezTo>
                    <a:pt x="1706778" y="844868"/>
                    <a:pt x="1699158" y="837247"/>
                    <a:pt x="1696301" y="832485"/>
                  </a:cubicBezTo>
                  <a:cubicBezTo>
                    <a:pt x="1695348" y="824865"/>
                    <a:pt x="1694396" y="817245"/>
                    <a:pt x="1693443" y="808672"/>
                  </a:cubicBezTo>
                  <a:lnTo>
                    <a:pt x="1646771" y="910590"/>
                  </a:lnTo>
                  <a:cubicBezTo>
                    <a:pt x="1658201" y="908685"/>
                    <a:pt x="1670583" y="910590"/>
                    <a:pt x="1685823" y="920115"/>
                  </a:cubicBezTo>
                  <a:cubicBezTo>
                    <a:pt x="1733448" y="950595"/>
                    <a:pt x="1740116" y="1000125"/>
                    <a:pt x="1738211" y="1052513"/>
                  </a:cubicBezTo>
                  <a:cubicBezTo>
                    <a:pt x="1728686" y="1303020"/>
                    <a:pt x="1721066" y="1552575"/>
                    <a:pt x="1708683" y="1803082"/>
                  </a:cubicBezTo>
                  <a:cubicBezTo>
                    <a:pt x="1703921" y="1918335"/>
                    <a:pt x="1654391" y="1938338"/>
                    <a:pt x="1554378" y="1870710"/>
                  </a:cubicBezTo>
                  <a:cubicBezTo>
                    <a:pt x="1514373" y="1843088"/>
                    <a:pt x="1474368" y="1810703"/>
                    <a:pt x="1435316" y="1783080"/>
                  </a:cubicBezTo>
                  <a:cubicBezTo>
                    <a:pt x="1032408" y="1492567"/>
                    <a:pt x="586638" y="1427798"/>
                    <a:pt x="108483" y="1543050"/>
                  </a:cubicBezTo>
                  <a:cubicBezTo>
                    <a:pt x="68478" y="1553528"/>
                    <a:pt x="14186" y="1553528"/>
                    <a:pt x="1803" y="1593532"/>
                  </a:cubicBezTo>
                  <a:cubicBezTo>
                    <a:pt x="-10579" y="1644015"/>
                    <a:pt x="43713" y="1668780"/>
                    <a:pt x="76098" y="1698307"/>
                  </a:cubicBezTo>
                  <a:cubicBezTo>
                    <a:pt x="421856" y="2010728"/>
                    <a:pt x="815238" y="2150745"/>
                    <a:pt x="1278153" y="2038350"/>
                  </a:cubicBezTo>
                  <a:cubicBezTo>
                    <a:pt x="1362926" y="2018348"/>
                    <a:pt x="1444841" y="1990725"/>
                    <a:pt x="1529613" y="1967865"/>
                  </a:cubicBezTo>
                  <a:cubicBezTo>
                    <a:pt x="1654391" y="1932623"/>
                    <a:pt x="1681061" y="1952625"/>
                    <a:pt x="1674393" y="2080260"/>
                  </a:cubicBezTo>
                  <a:cubicBezTo>
                    <a:pt x="1664868" y="2250758"/>
                    <a:pt x="1657248" y="2420303"/>
                    <a:pt x="1622006" y="2587942"/>
                  </a:cubicBezTo>
                  <a:cubicBezTo>
                    <a:pt x="1612481" y="2632710"/>
                    <a:pt x="1617243" y="2663190"/>
                    <a:pt x="1663916" y="2670810"/>
                  </a:cubicBezTo>
                  <a:cubicBezTo>
                    <a:pt x="1728686" y="2681288"/>
                    <a:pt x="1773453" y="2693670"/>
                    <a:pt x="1761071" y="2580323"/>
                  </a:cubicBezTo>
                  <a:cubicBezTo>
                    <a:pt x="1723923" y="2249805"/>
                    <a:pt x="1738211" y="2189798"/>
                    <a:pt x="2064918" y="2247900"/>
                  </a:cubicBezTo>
                  <a:cubicBezTo>
                    <a:pt x="2686901" y="2355533"/>
                    <a:pt x="3242208" y="2203133"/>
                    <a:pt x="3703218" y="1757363"/>
                  </a:cubicBezTo>
                  <a:cubicBezTo>
                    <a:pt x="3724173" y="1736407"/>
                    <a:pt x="3763226" y="1716405"/>
                    <a:pt x="3756558" y="1681163"/>
                  </a:cubicBezTo>
                  <a:close/>
                  <a:moveTo>
                    <a:pt x="1200048" y="1896428"/>
                  </a:moveTo>
                  <a:cubicBezTo>
                    <a:pt x="1192428" y="1896428"/>
                    <a:pt x="1182903" y="1891665"/>
                    <a:pt x="1172426" y="1888807"/>
                  </a:cubicBezTo>
                  <a:cubicBezTo>
                    <a:pt x="880961" y="1856423"/>
                    <a:pt x="597116" y="1796415"/>
                    <a:pt x="323748" y="1688782"/>
                  </a:cubicBezTo>
                  <a:cubicBezTo>
                    <a:pt x="622833" y="1745932"/>
                    <a:pt x="919061" y="1805940"/>
                    <a:pt x="1217193" y="1864042"/>
                  </a:cubicBezTo>
                  <a:cubicBezTo>
                    <a:pt x="1291488" y="1879282"/>
                    <a:pt x="1371498" y="1881188"/>
                    <a:pt x="1473416" y="1928813"/>
                  </a:cubicBezTo>
                  <a:cubicBezTo>
                    <a:pt x="1363878" y="1918335"/>
                    <a:pt x="1279106" y="1916430"/>
                    <a:pt x="1200048" y="1896428"/>
                  </a:cubicBezTo>
                  <a:close/>
                  <a:moveTo>
                    <a:pt x="2038248" y="2161223"/>
                  </a:moveTo>
                  <a:cubicBezTo>
                    <a:pt x="2322093" y="2008823"/>
                    <a:pt x="3215538" y="1748790"/>
                    <a:pt x="3534626" y="1725930"/>
                  </a:cubicBezTo>
                  <a:cubicBezTo>
                    <a:pt x="3031706" y="1858328"/>
                    <a:pt x="2533548" y="2011680"/>
                    <a:pt x="2038248" y="2161223"/>
                  </a:cubicBezTo>
                  <a:close/>
                </a:path>
              </a:pathLst>
            </a:custGeom>
            <a:solidFill>
              <a:schemeClr val="accent2">
                <a:lumMod val="75000"/>
              </a:schemeClr>
            </a:solidFill>
            <a:ln w="9525" cap="flat">
              <a:noFill/>
              <a:prstDash val="solid"/>
              <a:miter/>
            </a:ln>
          </p:spPr>
          <p:txBody>
            <a:bodyPr rtlCol="0" anchor="ctr"/>
            <a:lstStyle/>
            <a:p>
              <a:endParaRPr lang="en-US" dirty="0"/>
            </a:p>
          </p:txBody>
        </p:sp>
        <p:sp>
          <p:nvSpPr>
            <p:cNvPr id="63" name="Freeform: Shape 62">
              <a:extLst>
                <a:ext uri="{FF2B5EF4-FFF2-40B4-BE49-F238E27FC236}">
                  <a16:creationId xmlns:a16="http://schemas.microsoft.com/office/drawing/2014/main" id="{0E08B04B-8AC6-4E4F-BA9B-531AE4B9F9BB}"/>
                </a:ext>
              </a:extLst>
            </p:cNvPr>
            <p:cNvSpPr/>
            <p:nvPr/>
          </p:nvSpPr>
          <p:spPr>
            <a:xfrm>
              <a:off x="5434753" y="1357191"/>
              <a:ext cx="942975" cy="1466850"/>
            </a:xfrm>
            <a:custGeom>
              <a:avLst/>
              <a:gdLst>
                <a:gd name="connsiteX0" fmla="*/ 606954 w 942975"/>
                <a:gd name="connsiteY0" fmla="*/ 1410773 h 1466850"/>
                <a:gd name="connsiteX1" fmla="*/ 883179 w 942975"/>
                <a:gd name="connsiteY1" fmla="*/ 1087876 h 1466850"/>
                <a:gd name="connsiteX2" fmla="*/ 900324 w 942975"/>
                <a:gd name="connsiteY2" fmla="*/ 412553 h 1466850"/>
                <a:gd name="connsiteX3" fmla="*/ 462174 w 942975"/>
                <a:gd name="connsiteY3" fmla="*/ 121 h 1466850"/>
                <a:gd name="connsiteX4" fmla="*/ 26882 w 942975"/>
                <a:gd name="connsiteY4" fmla="*/ 447796 h 1466850"/>
                <a:gd name="connsiteX5" fmla="*/ 101177 w 942975"/>
                <a:gd name="connsiteY5" fmla="*/ 1170743 h 1466850"/>
                <a:gd name="connsiteX6" fmla="*/ 360257 w 942975"/>
                <a:gd name="connsiteY6" fmla="*/ 1426013 h 1466850"/>
                <a:gd name="connsiteX7" fmla="*/ 429789 w 942975"/>
                <a:gd name="connsiteY7" fmla="*/ 1467923 h 1466850"/>
                <a:gd name="connsiteX8" fmla="*/ 543137 w 942975"/>
                <a:gd name="connsiteY8" fmla="*/ 1465066 h 1466850"/>
                <a:gd name="connsiteX9" fmla="*/ 606954 w 942975"/>
                <a:gd name="connsiteY9" fmla="*/ 1410773 h 1466850"/>
                <a:gd name="connsiteX10" fmla="*/ 875559 w 942975"/>
                <a:gd name="connsiteY10" fmla="*/ 730688 h 1466850"/>
                <a:gd name="connsiteX11" fmla="*/ 646959 w 942975"/>
                <a:gd name="connsiteY11" fmla="*/ 1310761 h 1466850"/>
                <a:gd name="connsiteX12" fmla="*/ 875559 w 942975"/>
                <a:gd name="connsiteY12" fmla="*/ 730688 h 1466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42975" h="1466850">
                  <a:moveTo>
                    <a:pt x="606954" y="1410773"/>
                  </a:moveTo>
                  <a:cubicBezTo>
                    <a:pt x="746019" y="1343146"/>
                    <a:pt x="833649" y="1230751"/>
                    <a:pt x="883179" y="1087876"/>
                  </a:cubicBezTo>
                  <a:cubicBezTo>
                    <a:pt x="957474" y="864991"/>
                    <a:pt x="969857" y="637343"/>
                    <a:pt x="900324" y="412553"/>
                  </a:cubicBezTo>
                  <a:cubicBezTo>
                    <a:pt x="835554" y="192526"/>
                    <a:pt x="624099" y="-5594"/>
                    <a:pt x="462174" y="121"/>
                  </a:cubicBezTo>
                  <a:cubicBezTo>
                    <a:pt x="290724" y="4883"/>
                    <a:pt x="76412" y="220148"/>
                    <a:pt x="26882" y="447796"/>
                  </a:cubicBezTo>
                  <a:cubicBezTo>
                    <a:pt x="-27411" y="695446"/>
                    <a:pt x="2117" y="938333"/>
                    <a:pt x="101177" y="1170743"/>
                  </a:cubicBezTo>
                  <a:cubicBezTo>
                    <a:pt x="150707" y="1287901"/>
                    <a:pt x="235479" y="1383151"/>
                    <a:pt x="360257" y="1426013"/>
                  </a:cubicBezTo>
                  <a:cubicBezTo>
                    <a:pt x="390737" y="1436491"/>
                    <a:pt x="412644" y="1449826"/>
                    <a:pt x="429789" y="1467923"/>
                  </a:cubicBezTo>
                  <a:lnTo>
                    <a:pt x="543137" y="1465066"/>
                  </a:lnTo>
                  <a:cubicBezTo>
                    <a:pt x="553614" y="1442206"/>
                    <a:pt x="574569" y="1426013"/>
                    <a:pt x="606954" y="1410773"/>
                  </a:cubicBezTo>
                  <a:close/>
                  <a:moveTo>
                    <a:pt x="875559" y="730688"/>
                  </a:moveTo>
                  <a:cubicBezTo>
                    <a:pt x="929852" y="963098"/>
                    <a:pt x="833649" y="1198366"/>
                    <a:pt x="646959" y="1310761"/>
                  </a:cubicBezTo>
                  <a:cubicBezTo>
                    <a:pt x="775547" y="1147883"/>
                    <a:pt x="860319" y="967861"/>
                    <a:pt x="875559" y="730688"/>
                  </a:cubicBezTo>
                  <a:close/>
                </a:path>
              </a:pathLst>
            </a:custGeom>
            <a:solidFill>
              <a:schemeClr val="accent2">
                <a:lumMod val="50000"/>
              </a:schemeClr>
            </a:solidFill>
            <a:ln w="9525" cap="flat">
              <a:noFill/>
              <a:prstDash val="solid"/>
              <a:miter/>
            </a:ln>
          </p:spPr>
          <p:txBody>
            <a:bodyPr rtlCol="0" anchor="ctr"/>
            <a:lstStyle/>
            <a:p>
              <a:endParaRPr lang="en-US"/>
            </a:p>
          </p:txBody>
        </p:sp>
      </p:grpSp>
      <p:sp>
        <p:nvSpPr>
          <p:cNvPr id="64" name="Freeform: Shape 63">
            <a:extLst>
              <a:ext uri="{FF2B5EF4-FFF2-40B4-BE49-F238E27FC236}">
                <a16:creationId xmlns:a16="http://schemas.microsoft.com/office/drawing/2014/main" id="{4E997B29-9759-47D7-8908-AB29B953DA44}"/>
              </a:ext>
            </a:extLst>
          </p:cNvPr>
          <p:cNvSpPr/>
          <p:nvPr/>
        </p:nvSpPr>
        <p:spPr>
          <a:xfrm>
            <a:off x="9865297" y="2693893"/>
            <a:ext cx="429741" cy="535968"/>
          </a:xfrm>
          <a:custGeom>
            <a:avLst/>
            <a:gdLst>
              <a:gd name="connsiteX0" fmla="*/ 297995 w 442762"/>
              <a:gd name="connsiteY0" fmla="*/ 54 h 552207"/>
              <a:gd name="connsiteX1" fmla="*/ 302274 w 442762"/>
              <a:gd name="connsiteY1" fmla="*/ 4207 h 552207"/>
              <a:gd name="connsiteX2" fmla="*/ 297203 w 442762"/>
              <a:gd name="connsiteY2" fmla="*/ 17393 h 552207"/>
              <a:gd name="connsiteX3" fmla="*/ 244710 w 442762"/>
              <a:gd name="connsiteY3" fmla="*/ 83579 h 552207"/>
              <a:gd name="connsiteX4" fmla="*/ 313432 w 442762"/>
              <a:gd name="connsiteY4" fmla="*/ 48077 h 552207"/>
              <a:gd name="connsiteX5" fmla="*/ 332705 w 442762"/>
              <a:gd name="connsiteY5" fmla="*/ 47824 h 552207"/>
              <a:gd name="connsiteX6" fmla="*/ 415881 w 442762"/>
              <a:gd name="connsiteY6" fmla="*/ 78508 h 552207"/>
              <a:gd name="connsiteX7" fmla="*/ 416642 w 442762"/>
              <a:gd name="connsiteY7" fmla="*/ 79268 h 552207"/>
              <a:gd name="connsiteX8" fmla="*/ 415881 w 442762"/>
              <a:gd name="connsiteY8" fmla="*/ 80283 h 552207"/>
              <a:gd name="connsiteX9" fmla="*/ 250036 w 442762"/>
              <a:gd name="connsiteY9" fmla="*/ 89666 h 552207"/>
              <a:gd name="connsiteX10" fmla="*/ 241668 w 442762"/>
              <a:gd name="connsiteY10" fmla="*/ 90680 h 552207"/>
              <a:gd name="connsiteX11" fmla="*/ 238408 w 442762"/>
              <a:gd name="connsiteY11" fmla="*/ 112883 h 552207"/>
              <a:gd name="connsiteX12" fmla="*/ 307552 w 442762"/>
              <a:gd name="connsiteY12" fmla="*/ 126842 h 552207"/>
              <a:gd name="connsiteX13" fmla="*/ 442762 w 442762"/>
              <a:gd name="connsiteY13" fmla="*/ 330826 h 552207"/>
              <a:gd name="connsiteX14" fmla="*/ 221381 w 442762"/>
              <a:gd name="connsiteY14" fmla="*/ 552207 h 552207"/>
              <a:gd name="connsiteX15" fmla="*/ 0 w 442762"/>
              <a:gd name="connsiteY15" fmla="*/ 330826 h 552207"/>
              <a:gd name="connsiteX16" fmla="*/ 221381 w 442762"/>
              <a:gd name="connsiteY16" fmla="*/ 109445 h 552207"/>
              <a:gd name="connsiteX17" fmla="*/ 222795 w 442762"/>
              <a:gd name="connsiteY17" fmla="*/ 109730 h 552207"/>
              <a:gd name="connsiteX18" fmla="*/ 229939 w 442762"/>
              <a:gd name="connsiteY18" fmla="*/ 75306 h 552207"/>
              <a:gd name="connsiteX19" fmla="*/ 247246 w 442762"/>
              <a:gd name="connsiteY19" fmla="*/ 36920 h 552207"/>
              <a:gd name="connsiteX20" fmla="*/ 292385 w 442762"/>
              <a:gd name="connsiteY20" fmla="*/ 2178 h 552207"/>
              <a:gd name="connsiteX21" fmla="*/ 297995 w 442762"/>
              <a:gd name="connsiteY21" fmla="*/ 54 h 5522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42762" h="552207">
                <a:moveTo>
                  <a:pt x="297995" y="54"/>
                </a:moveTo>
                <a:cubicBezTo>
                  <a:pt x="299865" y="-231"/>
                  <a:pt x="301514" y="530"/>
                  <a:pt x="302274" y="4207"/>
                </a:cubicBezTo>
                <a:cubicBezTo>
                  <a:pt x="303289" y="9278"/>
                  <a:pt x="304810" y="14097"/>
                  <a:pt x="297203" y="17393"/>
                </a:cubicBezTo>
                <a:cubicBezTo>
                  <a:pt x="268040" y="29565"/>
                  <a:pt x="254347" y="47063"/>
                  <a:pt x="244710" y="83579"/>
                </a:cubicBezTo>
                <a:cubicBezTo>
                  <a:pt x="266265" y="65828"/>
                  <a:pt x="288581" y="54163"/>
                  <a:pt x="313432" y="48077"/>
                </a:cubicBezTo>
                <a:cubicBezTo>
                  <a:pt x="319772" y="45288"/>
                  <a:pt x="326365" y="45541"/>
                  <a:pt x="332705" y="47824"/>
                </a:cubicBezTo>
                <a:cubicBezTo>
                  <a:pt x="361613" y="55178"/>
                  <a:pt x="387479" y="70393"/>
                  <a:pt x="415881" y="78508"/>
                </a:cubicBezTo>
                <a:cubicBezTo>
                  <a:pt x="416135" y="78508"/>
                  <a:pt x="416642" y="79015"/>
                  <a:pt x="416642" y="79268"/>
                </a:cubicBezTo>
                <a:cubicBezTo>
                  <a:pt x="416642" y="79522"/>
                  <a:pt x="416135" y="80029"/>
                  <a:pt x="415881" y="80283"/>
                </a:cubicBezTo>
                <a:cubicBezTo>
                  <a:pt x="361106" y="94991"/>
                  <a:pt x="306078" y="99048"/>
                  <a:pt x="250036" y="89666"/>
                </a:cubicBezTo>
                <a:cubicBezTo>
                  <a:pt x="246993" y="89158"/>
                  <a:pt x="244203" y="88144"/>
                  <a:pt x="241668" y="90680"/>
                </a:cubicBezTo>
                <a:lnTo>
                  <a:pt x="238408" y="112883"/>
                </a:lnTo>
                <a:lnTo>
                  <a:pt x="307552" y="126842"/>
                </a:lnTo>
                <a:cubicBezTo>
                  <a:pt x="387009" y="160450"/>
                  <a:pt x="442762" y="239127"/>
                  <a:pt x="442762" y="330826"/>
                </a:cubicBezTo>
                <a:cubicBezTo>
                  <a:pt x="442762" y="453091"/>
                  <a:pt x="343646" y="552207"/>
                  <a:pt x="221381" y="552207"/>
                </a:cubicBezTo>
                <a:cubicBezTo>
                  <a:pt x="99116" y="552207"/>
                  <a:pt x="0" y="453091"/>
                  <a:pt x="0" y="330826"/>
                </a:cubicBezTo>
                <a:cubicBezTo>
                  <a:pt x="0" y="208561"/>
                  <a:pt x="99116" y="109445"/>
                  <a:pt x="221381" y="109445"/>
                </a:cubicBezTo>
                <a:lnTo>
                  <a:pt x="222795" y="109730"/>
                </a:lnTo>
                <a:lnTo>
                  <a:pt x="229939" y="75306"/>
                </a:lnTo>
                <a:cubicBezTo>
                  <a:pt x="233870" y="61898"/>
                  <a:pt x="239258" y="48965"/>
                  <a:pt x="247246" y="36920"/>
                </a:cubicBezTo>
                <a:cubicBezTo>
                  <a:pt x="258404" y="20183"/>
                  <a:pt x="272858" y="8011"/>
                  <a:pt x="292385" y="2178"/>
                </a:cubicBezTo>
                <a:cubicBezTo>
                  <a:pt x="294033" y="1671"/>
                  <a:pt x="296125" y="340"/>
                  <a:pt x="297995" y="54"/>
                </a:cubicBezTo>
                <a:close/>
              </a:path>
            </a:pathLst>
          </a:custGeom>
          <a:solidFill>
            <a:schemeClr val="accent3"/>
          </a:solidFill>
          <a:ln w="9525" cap="flat">
            <a:noFill/>
            <a:prstDash val="solid"/>
            <a:miter/>
          </a:ln>
        </p:spPr>
        <p:txBody>
          <a:bodyPr wrap="square" rtlCol="0" anchor="ctr">
            <a:noAutofit/>
          </a:bodyPr>
          <a:lstStyle/>
          <a:p>
            <a:endParaRPr lang="en-US"/>
          </a:p>
        </p:txBody>
      </p:sp>
      <p:sp>
        <p:nvSpPr>
          <p:cNvPr id="65" name="Freeform: Shape 64">
            <a:extLst>
              <a:ext uri="{FF2B5EF4-FFF2-40B4-BE49-F238E27FC236}">
                <a16:creationId xmlns:a16="http://schemas.microsoft.com/office/drawing/2014/main" id="{7AB06BF6-DA7B-42F9-BE8A-478077E724C3}"/>
              </a:ext>
            </a:extLst>
          </p:cNvPr>
          <p:cNvSpPr/>
          <p:nvPr/>
        </p:nvSpPr>
        <p:spPr>
          <a:xfrm>
            <a:off x="8570601" y="2678174"/>
            <a:ext cx="254905" cy="529718"/>
          </a:xfrm>
          <a:custGeom>
            <a:avLst/>
            <a:gdLst>
              <a:gd name="connsiteX0" fmla="*/ 138016 w 334757"/>
              <a:gd name="connsiteY0" fmla="*/ 168842 h 695659"/>
              <a:gd name="connsiteX1" fmla="*/ 185963 w 334757"/>
              <a:gd name="connsiteY1" fmla="*/ 179606 h 695659"/>
              <a:gd name="connsiteX2" fmla="*/ 190659 w 334757"/>
              <a:gd name="connsiteY2" fmla="*/ 189992 h 695659"/>
              <a:gd name="connsiteX3" fmla="*/ 223509 w 334757"/>
              <a:gd name="connsiteY3" fmla="*/ 283316 h 695659"/>
              <a:gd name="connsiteX4" fmla="*/ 251133 w 334757"/>
              <a:gd name="connsiteY4" fmla="*/ 364696 h 695659"/>
              <a:gd name="connsiteX5" fmla="*/ 280997 w 334757"/>
              <a:gd name="connsiteY5" fmla="*/ 411359 h 695659"/>
              <a:gd name="connsiteX6" fmla="*/ 334753 w 334757"/>
              <a:gd name="connsiteY6" fmla="*/ 562545 h 695659"/>
              <a:gd name="connsiteX7" fmla="*/ 260466 w 334757"/>
              <a:gd name="connsiteY7" fmla="*/ 678642 h 695659"/>
              <a:gd name="connsiteX8" fmla="*/ 148103 w 334757"/>
              <a:gd name="connsiteY8" fmla="*/ 687601 h 695659"/>
              <a:gd name="connsiteX9" fmla="*/ 72324 w 334757"/>
              <a:gd name="connsiteY9" fmla="*/ 615553 h 695659"/>
              <a:gd name="connsiteX10" fmla="*/ 28647 w 334757"/>
              <a:gd name="connsiteY10" fmla="*/ 484152 h 695659"/>
              <a:gd name="connsiteX11" fmla="*/ 16328 w 334757"/>
              <a:gd name="connsiteY11" fmla="*/ 378508 h 695659"/>
              <a:gd name="connsiteX12" fmla="*/ 9609 w 334757"/>
              <a:gd name="connsiteY12" fmla="*/ 271372 h 695659"/>
              <a:gd name="connsiteX13" fmla="*/ 13341 w 334757"/>
              <a:gd name="connsiteY13" fmla="*/ 221349 h 695659"/>
              <a:gd name="connsiteX14" fmla="*/ 16613 w 334757"/>
              <a:gd name="connsiteY14" fmla="*/ 207434 h 695659"/>
              <a:gd name="connsiteX15" fmla="*/ 39678 w 334757"/>
              <a:gd name="connsiteY15" fmla="*/ 189312 h 695659"/>
              <a:gd name="connsiteX16" fmla="*/ 50515 w 334757"/>
              <a:gd name="connsiteY16" fmla="*/ 188108 h 695659"/>
              <a:gd name="connsiteX17" fmla="*/ 87040 w 334757"/>
              <a:gd name="connsiteY17" fmla="*/ 204965 h 695659"/>
              <a:gd name="connsiteX18" fmla="*/ 97476 w 334757"/>
              <a:gd name="connsiteY18" fmla="*/ 202959 h 695659"/>
              <a:gd name="connsiteX19" fmla="*/ 124770 w 334757"/>
              <a:gd name="connsiteY19" fmla="*/ 173257 h 695659"/>
              <a:gd name="connsiteX20" fmla="*/ 138016 w 334757"/>
              <a:gd name="connsiteY20" fmla="*/ 168842 h 695659"/>
              <a:gd name="connsiteX21" fmla="*/ 78670 w 334757"/>
              <a:gd name="connsiteY21" fmla="*/ 241 h 695659"/>
              <a:gd name="connsiteX22" fmla="*/ 83888 w 334757"/>
              <a:gd name="connsiteY22" fmla="*/ 4656 h 695659"/>
              <a:gd name="connsiteX23" fmla="*/ 91915 w 334757"/>
              <a:gd name="connsiteY23" fmla="*/ 48405 h 695659"/>
              <a:gd name="connsiteX24" fmla="*/ 92317 w 334757"/>
              <a:gd name="connsiteY24" fmla="*/ 76101 h 695659"/>
              <a:gd name="connsiteX25" fmla="*/ 99541 w 334757"/>
              <a:gd name="connsiteY25" fmla="*/ 83727 h 695659"/>
              <a:gd name="connsiteX26" fmla="*/ 151720 w 334757"/>
              <a:gd name="connsiteY26" fmla="*/ 100986 h 695659"/>
              <a:gd name="connsiteX27" fmla="*/ 191056 w 334757"/>
              <a:gd name="connsiteY27" fmla="*/ 158785 h 695659"/>
              <a:gd name="connsiteX28" fmla="*/ 132054 w 334757"/>
              <a:gd name="connsiteY28" fmla="*/ 145539 h 695659"/>
              <a:gd name="connsiteX29" fmla="*/ 118808 w 334757"/>
              <a:gd name="connsiteY29" fmla="*/ 149954 h 695659"/>
              <a:gd name="connsiteX30" fmla="*/ 91514 w 334757"/>
              <a:gd name="connsiteY30" fmla="*/ 179656 h 695659"/>
              <a:gd name="connsiteX31" fmla="*/ 81078 w 334757"/>
              <a:gd name="connsiteY31" fmla="*/ 181662 h 695659"/>
              <a:gd name="connsiteX32" fmla="*/ 44553 w 334757"/>
              <a:gd name="connsiteY32" fmla="*/ 164805 h 695659"/>
              <a:gd name="connsiteX33" fmla="*/ 33716 w 334757"/>
              <a:gd name="connsiteY33" fmla="*/ 166009 h 695659"/>
              <a:gd name="connsiteX34" fmla="*/ 0 w 334757"/>
              <a:gd name="connsiteY34" fmla="*/ 192499 h 695659"/>
              <a:gd name="connsiteX35" fmla="*/ 45355 w 334757"/>
              <a:gd name="connsiteY35" fmla="*/ 98176 h 695659"/>
              <a:gd name="connsiteX36" fmla="*/ 64221 w 334757"/>
              <a:gd name="connsiteY36" fmla="*/ 88945 h 695659"/>
              <a:gd name="connsiteX37" fmla="*/ 72249 w 334757"/>
              <a:gd name="connsiteY37" fmla="*/ 76903 h 695659"/>
              <a:gd name="connsiteX38" fmla="*/ 69840 w 334757"/>
              <a:gd name="connsiteY38" fmla="*/ 31950 h 695659"/>
              <a:gd name="connsiteX39" fmla="*/ 67432 w 334757"/>
              <a:gd name="connsiteY39" fmla="*/ 18704 h 695659"/>
              <a:gd name="connsiteX40" fmla="*/ 78670 w 334757"/>
              <a:gd name="connsiteY40" fmla="*/ 241 h 695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334757" h="695659">
                <a:moveTo>
                  <a:pt x="138016" y="168842"/>
                </a:moveTo>
                <a:lnTo>
                  <a:pt x="185963" y="179606"/>
                </a:lnTo>
                <a:lnTo>
                  <a:pt x="190659" y="189992"/>
                </a:lnTo>
                <a:cubicBezTo>
                  <a:pt x="205591" y="219855"/>
                  <a:pt x="213804" y="251960"/>
                  <a:pt x="223509" y="283316"/>
                </a:cubicBezTo>
                <a:cubicBezTo>
                  <a:pt x="231723" y="310568"/>
                  <a:pt x="239189" y="338565"/>
                  <a:pt x="251133" y="364696"/>
                </a:cubicBezTo>
                <a:cubicBezTo>
                  <a:pt x="258973" y="381495"/>
                  <a:pt x="270172" y="396427"/>
                  <a:pt x="280997" y="411359"/>
                </a:cubicBezTo>
                <a:cubicBezTo>
                  <a:pt x="313475" y="456528"/>
                  <a:pt x="334379" y="506177"/>
                  <a:pt x="334753" y="562545"/>
                </a:cubicBezTo>
                <a:cubicBezTo>
                  <a:pt x="335127" y="616674"/>
                  <a:pt x="310488" y="656243"/>
                  <a:pt x="260466" y="678642"/>
                </a:cubicBezTo>
                <a:cubicBezTo>
                  <a:pt x="224256" y="695067"/>
                  <a:pt x="186926" y="702533"/>
                  <a:pt x="148103" y="687601"/>
                </a:cubicBezTo>
                <a:cubicBezTo>
                  <a:pt x="113013" y="674162"/>
                  <a:pt x="89869" y="647284"/>
                  <a:pt x="72324" y="615553"/>
                </a:cubicBezTo>
                <a:cubicBezTo>
                  <a:pt x="49552" y="574490"/>
                  <a:pt x="37606" y="529695"/>
                  <a:pt x="28647" y="484152"/>
                </a:cubicBezTo>
                <a:cubicBezTo>
                  <a:pt x="21928" y="449435"/>
                  <a:pt x="20435" y="413598"/>
                  <a:pt x="16328" y="378508"/>
                </a:cubicBezTo>
                <a:cubicBezTo>
                  <a:pt x="12222" y="343045"/>
                  <a:pt x="9235" y="307208"/>
                  <a:pt x="9609" y="271372"/>
                </a:cubicBezTo>
                <a:cubicBezTo>
                  <a:pt x="9609" y="254573"/>
                  <a:pt x="11102" y="237774"/>
                  <a:pt x="13341" y="221349"/>
                </a:cubicBezTo>
                <a:lnTo>
                  <a:pt x="16613" y="207434"/>
                </a:lnTo>
                <a:lnTo>
                  <a:pt x="39678" y="189312"/>
                </a:lnTo>
                <a:cubicBezTo>
                  <a:pt x="43691" y="186101"/>
                  <a:pt x="46501" y="186101"/>
                  <a:pt x="50515" y="188108"/>
                </a:cubicBezTo>
                <a:cubicBezTo>
                  <a:pt x="62556" y="194128"/>
                  <a:pt x="75000" y="199347"/>
                  <a:pt x="87040" y="204965"/>
                </a:cubicBezTo>
                <a:cubicBezTo>
                  <a:pt x="91455" y="206973"/>
                  <a:pt x="94265" y="206571"/>
                  <a:pt x="97476" y="202959"/>
                </a:cubicBezTo>
                <a:cubicBezTo>
                  <a:pt x="106307" y="192925"/>
                  <a:pt x="115940" y="183291"/>
                  <a:pt x="124770" y="173257"/>
                </a:cubicBezTo>
                <a:cubicBezTo>
                  <a:pt x="128382" y="169243"/>
                  <a:pt x="131593" y="167236"/>
                  <a:pt x="138016" y="168842"/>
                </a:cubicBezTo>
                <a:close/>
                <a:moveTo>
                  <a:pt x="78670" y="241"/>
                </a:moveTo>
                <a:cubicBezTo>
                  <a:pt x="83486" y="-964"/>
                  <a:pt x="83086" y="2648"/>
                  <a:pt x="83888" y="4656"/>
                </a:cubicBezTo>
                <a:cubicBezTo>
                  <a:pt x="89106" y="18704"/>
                  <a:pt x="90712" y="33555"/>
                  <a:pt x="91915" y="48405"/>
                </a:cubicBezTo>
                <a:cubicBezTo>
                  <a:pt x="92719" y="57637"/>
                  <a:pt x="92317" y="66869"/>
                  <a:pt x="92317" y="76101"/>
                </a:cubicBezTo>
                <a:cubicBezTo>
                  <a:pt x="92317" y="81318"/>
                  <a:pt x="93521" y="83325"/>
                  <a:pt x="99541" y="83727"/>
                </a:cubicBezTo>
                <a:cubicBezTo>
                  <a:pt x="118406" y="84529"/>
                  <a:pt x="136468" y="89747"/>
                  <a:pt x="151720" y="100986"/>
                </a:cubicBezTo>
                <a:cubicBezTo>
                  <a:pt x="171790" y="115034"/>
                  <a:pt x="183830" y="135103"/>
                  <a:pt x="191056" y="158785"/>
                </a:cubicBezTo>
                <a:cubicBezTo>
                  <a:pt x="171388" y="154368"/>
                  <a:pt x="151720" y="150355"/>
                  <a:pt x="132054" y="145539"/>
                </a:cubicBezTo>
                <a:cubicBezTo>
                  <a:pt x="125631" y="143933"/>
                  <a:pt x="122420" y="145940"/>
                  <a:pt x="118808" y="149954"/>
                </a:cubicBezTo>
                <a:cubicBezTo>
                  <a:pt x="109978" y="159988"/>
                  <a:pt x="100345" y="169622"/>
                  <a:pt x="91514" y="179656"/>
                </a:cubicBezTo>
                <a:cubicBezTo>
                  <a:pt x="88303" y="183268"/>
                  <a:pt x="85493" y="183670"/>
                  <a:pt x="81078" y="181662"/>
                </a:cubicBezTo>
                <a:cubicBezTo>
                  <a:pt x="69038" y="176044"/>
                  <a:pt x="56594" y="170825"/>
                  <a:pt x="44553" y="164805"/>
                </a:cubicBezTo>
                <a:cubicBezTo>
                  <a:pt x="40539" y="162798"/>
                  <a:pt x="37729" y="162798"/>
                  <a:pt x="33716" y="166009"/>
                </a:cubicBezTo>
                <a:cubicBezTo>
                  <a:pt x="22879" y="174840"/>
                  <a:pt x="11239" y="183670"/>
                  <a:pt x="0" y="192499"/>
                </a:cubicBezTo>
                <a:cubicBezTo>
                  <a:pt x="3211" y="155172"/>
                  <a:pt x="14450" y="121858"/>
                  <a:pt x="45355" y="98176"/>
                </a:cubicBezTo>
                <a:cubicBezTo>
                  <a:pt x="50975" y="93762"/>
                  <a:pt x="57397" y="90951"/>
                  <a:pt x="64221" y="88945"/>
                </a:cubicBezTo>
                <a:cubicBezTo>
                  <a:pt x="70643" y="86938"/>
                  <a:pt x="73051" y="84529"/>
                  <a:pt x="72249" y="76903"/>
                </a:cubicBezTo>
                <a:cubicBezTo>
                  <a:pt x="70242" y="62053"/>
                  <a:pt x="72649" y="46800"/>
                  <a:pt x="69840" y="31950"/>
                </a:cubicBezTo>
                <a:cubicBezTo>
                  <a:pt x="69038" y="27533"/>
                  <a:pt x="68636" y="22717"/>
                  <a:pt x="67432" y="18704"/>
                </a:cubicBezTo>
                <a:cubicBezTo>
                  <a:pt x="64622" y="7465"/>
                  <a:pt x="67432" y="3050"/>
                  <a:pt x="78670" y="241"/>
                </a:cubicBezTo>
                <a:close/>
              </a:path>
            </a:pathLst>
          </a:custGeom>
          <a:solidFill>
            <a:schemeClr val="accent5"/>
          </a:solidFill>
          <a:ln w="9525" cap="flat">
            <a:noFill/>
            <a:prstDash val="solid"/>
            <a:miter/>
          </a:ln>
        </p:spPr>
        <p:txBody>
          <a:bodyPr wrap="square" rtlCol="0" anchor="ctr">
            <a:noAutofit/>
          </a:bodyPr>
          <a:lstStyle/>
          <a:p>
            <a:endParaRPr lang="en-US"/>
          </a:p>
        </p:txBody>
      </p:sp>
      <p:sp>
        <p:nvSpPr>
          <p:cNvPr id="66" name="Freeform: Shape 65">
            <a:extLst>
              <a:ext uri="{FF2B5EF4-FFF2-40B4-BE49-F238E27FC236}">
                <a16:creationId xmlns:a16="http://schemas.microsoft.com/office/drawing/2014/main" id="{5F3D0955-6C6D-466D-BA3D-7FE3A9DF8B2A}"/>
              </a:ext>
            </a:extLst>
          </p:cNvPr>
          <p:cNvSpPr/>
          <p:nvPr/>
        </p:nvSpPr>
        <p:spPr>
          <a:xfrm>
            <a:off x="9225491" y="2637399"/>
            <a:ext cx="310392" cy="611169"/>
          </a:xfrm>
          <a:custGeom>
            <a:avLst/>
            <a:gdLst>
              <a:gd name="connsiteX0" fmla="*/ 254841 w 379585"/>
              <a:gd name="connsiteY0" fmla="*/ 0 h 747412"/>
              <a:gd name="connsiteX1" fmla="*/ 265299 w 379585"/>
              <a:gd name="connsiteY1" fmla="*/ 0 h 747412"/>
              <a:gd name="connsiteX2" fmla="*/ 186040 w 379585"/>
              <a:gd name="connsiteY2" fmla="*/ 93570 h 747412"/>
              <a:gd name="connsiteX3" fmla="*/ 176131 w 379585"/>
              <a:gd name="connsiteY3" fmla="*/ 111184 h 747412"/>
              <a:gd name="connsiteX4" fmla="*/ 187484 w 379585"/>
              <a:gd name="connsiteY4" fmla="*/ 134783 h 747412"/>
              <a:gd name="connsiteX5" fmla="*/ 195831 w 379585"/>
              <a:gd name="connsiteY5" fmla="*/ 159282 h 747412"/>
              <a:gd name="connsiteX6" fmla="*/ 220370 w 379585"/>
              <a:gd name="connsiteY6" fmla="*/ 171315 h 747412"/>
              <a:gd name="connsiteX7" fmla="*/ 233374 w 379585"/>
              <a:gd name="connsiteY7" fmla="*/ 195946 h 747412"/>
              <a:gd name="connsiteX8" fmla="*/ 306578 w 379585"/>
              <a:gd name="connsiteY8" fmla="*/ 399597 h 747412"/>
              <a:gd name="connsiteX9" fmla="*/ 351161 w 379585"/>
              <a:gd name="connsiteY9" fmla="*/ 483260 h 747412"/>
              <a:gd name="connsiteX10" fmla="*/ 348960 w 379585"/>
              <a:gd name="connsiteY10" fmla="*/ 677004 h 747412"/>
              <a:gd name="connsiteX11" fmla="*/ 200349 w 379585"/>
              <a:gd name="connsiteY11" fmla="*/ 745255 h 747412"/>
              <a:gd name="connsiteX12" fmla="*/ 199247 w 379585"/>
              <a:gd name="connsiteY12" fmla="*/ 745804 h 747412"/>
              <a:gd name="connsiteX13" fmla="*/ 70453 w 379585"/>
              <a:gd name="connsiteY13" fmla="*/ 723789 h 747412"/>
              <a:gd name="connsiteX14" fmla="*/ 0 w 379585"/>
              <a:gd name="connsiteY14" fmla="*/ 618110 h 747412"/>
              <a:gd name="connsiteX15" fmla="*/ 0 w 379585"/>
              <a:gd name="connsiteY15" fmla="*/ 555914 h 747412"/>
              <a:gd name="connsiteX16" fmla="*/ 35226 w 379585"/>
              <a:gd name="connsiteY16" fmla="*/ 455740 h 747412"/>
              <a:gd name="connsiteX17" fmla="*/ 95771 w 379585"/>
              <a:gd name="connsiteY17" fmla="*/ 313734 h 747412"/>
              <a:gd name="connsiteX18" fmla="*/ 138703 w 379585"/>
              <a:gd name="connsiteY18" fmla="*/ 193744 h 747412"/>
              <a:gd name="connsiteX19" fmla="*/ 174480 w 379585"/>
              <a:gd name="connsiteY19" fmla="*/ 158518 h 747412"/>
              <a:gd name="connsiteX20" fmla="*/ 174690 w 379585"/>
              <a:gd name="connsiteY20" fmla="*/ 158681 h 747412"/>
              <a:gd name="connsiteX21" fmla="*/ 161753 w 379585"/>
              <a:gd name="connsiteY21" fmla="*/ 113110 h 747412"/>
              <a:gd name="connsiteX22" fmla="*/ 134301 w 379585"/>
              <a:gd name="connsiteY22" fmla="*/ 71003 h 747412"/>
              <a:gd name="connsiteX23" fmla="*/ 91368 w 379585"/>
              <a:gd name="connsiteY23" fmla="*/ 48437 h 747412"/>
              <a:gd name="connsiteX24" fmla="*/ 80910 w 379585"/>
              <a:gd name="connsiteY24" fmla="*/ 38529 h 747412"/>
              <a:gd name="connsiteX25" fmla="*/ 93569 w 379585"/>
              <a:gd name="connsiteY25" fmla="*/ 33025 h 747412"/>
              <a:gd name="connsiteX26" fmla="*/ 167326 w 379585"/>
              <a:gd name="connsiteY26" fmla="*/ 89167 h 747412"/>
              <a:gd name="connsiteX27" fmla="*/ 238329 w 379585"/>
              <a:gd name="connsiteY27" fmla="*/ 6054 h 747412"/>
              <a:gd name="connsiteX28" fmla="*/ 254841 w 379585"/>
              <a:gd name="connsiteY28" fmla="*/ 2752 h 747412"/>
              <a:gd name="connsiteX29" fmla="*/ 254841 w 379585"/>
              <a:gd name="connsiteY29" fmla="*/ 0 h 747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379585" h="747412">
                <a:moveTo>
                  <a:pt x="254841" y="0"/>
                </a:moveTo>
                <a:cubicBezTo>
                  <a:pt x="258144" y="0"/>
                  <a:pt x="261997" y="0"/>
                  <a:pt x="265299" y="0"/>
                </a:cubicBezTo>
                <a:cubicBezTo>
                  <a:pt x="264749" y="48988"/>
                  <a:pt x="233375" y="86415"/>
                  <a:pt x="186040" y="93570"/>
                </a:cubicBezTo>
                <a:cubicBezTo>
                  <a:pt x="174481" y="95221"/>
                  <a:pt x="170628" y="97974"/>
                  <a:pt x="176131" y="111184"/>
                </a:cubicBezTo>
                <a:cubicBezTo>
                  <a:pt x="179709" y="119165"/>
                  <a:pt x="183838" y="126871"/>
                  <a:pt x="187484" y="134783"/>
                </a:cubicBezTo>
                <a:lnTo>
                  <a:pt x="195831" y="159282"/>
                </a:lnTo>
                <a:lnTo>
                  <a:pt x="220370" y="171315"/>
                </a:lnTo>
                <a:cubicBezTo>
                  <a:pt x="226218" y="177920"/>
                  <a:pt x="230071" y="186589"/>
                  <a:pt x="233374" y="195946"/>
                </a:cubicBezTo>
                <a:cubicBezTo>
                  <a:pt x="257592" y="263646"/>
                  <a:pt x="281810" y="331898"/>
                  <a:pt x="306578" y="399597"/>
                </a:cubicBezTo>
                <a:cubicBezTo>
                  <a:pt x="317586" y="429871"/>
                  <a:pt x="334648" y="456289"/>
                  <a:pt x="351161" y="483260"/>
                </a:cubicBezTo>
                <a:cubicBezTo>
                  <a:pt x="389690" y="546557"/>
                  <a:pt x="389139" y="623615"/>
                  <a:pt x="348960" y="677004"/>
                </a:cubicBezTo>
                <a:cubicBezTo>
                  <a:pt x="311532" y="725440"/>
                  <a:pt x="259243" y="743602"/>
                  <a:pt x="200349" y="745255"/>
                </a:cubicBezTo>
                <a:cubicBezTo>
                  <a:pt x="199798" y="745255"/>
                  <a:pt x="199798" y="745804"/>
                  <a:pt x="199247" y="745804"/>
                </a:cubicBezTo>
                <a:cubicBezTo>
                  <a:pt x="154665" y="749107"/>
                  <a:pt x="110081" y="749658"/>
                  <a:pt x="70453" y="723789"/>
                </a:cubicBezTo>
                <a:cubicBezTo>
                  <a:pt x="32474" y="699020"/>
                  <a:pt x="4403" y="665995"/>
                  <a:pt x="0" y="618110"/>
                </a:cubicBezTo>
                <a:cubicBezTo>
                  <a:pt x="0" y="597195"/>
                  <a:pt x="0" y="576829"/>
                  <a:pt x="0" y="555914"/>
                </a:cubicBezTo>
                <a:cubicBezTo>
                  <a:pt x="1100" y="519037"/>
                  <a:pt x="14861" y="486561"/>
                  <a:pt x="35226" y="455740"/>
                </a:cubicBezTo>
                <a:cubicBezTo>
                  <a:pt x="64397" y="412257"/>
                  <a:pt x="78158" y="362170"/>
                  <a:pt x="95771" y="313734"/>
                </a:cubicBezTo>
                <a:cubicBezTo>
                  <a:pt x="110081" y="273553"/>
                  <a:pt x="124393" y="233374"/>
                  <a:pt x="138703" y="193744"/>
                </a:cubicBezTo>
                <a:cubicBezTo>
                  <a:pt x="144757" y="176682"/>
                  <a:pt x="150262" y="157418"/>
                  <a:pt x="174480" y="158518"/>
                </a:cubicBezTo>
                <a:lnTo>
                  <a:pt x="174690" y="158681"/>
                </a:lnTo>
                <a:lnTo>
                  <a:pt x="161753" y="113110"/>
                </a:lnTo>
                <a:cubicBezTo>
                  <a:pt x="155079" y="97836"/>
                  <a:pt x="146135" y="83663"/>
                  <a:pt x="134301" y="71003"/>
                </a:cubicBezTo>
                <a:cubicBezTo>
                  <a:pt x="122742" y="58894"/>
                  <a:pt x="108981" y="50088"/>
                  <a:pt x="91368" y="48437"/>
                </a:cubicBezTo>
                <a:cubicBezTo>
                  <a:pt x="85313" y="47886"/>
                  <a:pt x="79810" y="46786"/>
                  <a:pt x="80910" y="38529"/>
                </a:cubicBezTo>
                <a:cubicBezTo>
                  <a:pt x="81461" y="29173"/>
                  <a:pt x="88066" y="31923"/>
                  <a:pt x="93569" y="33025"/>
                </a:cubicBezTo>
                <a:cubicBezTo>
                  <a:pt x="128245" y="38529"/>
                  <a:pt x="149713" y="61096"/>
                  <a:pt x="167326" y="89167"/>
                </a:cubicBezTo>
                <a:cubicBezTo>
                  <a:pt x="177233" y="49537"/>
                  <a:pt x="200901" y="22017"/>
                  <a:pt x="238329" y="6054"/>
                </a:cubicBezTo>
                <a:cubicBezTo>
                  <a:pt x="243833" y="3852"/>
                  <a:pt x="249338" y="2752"/>
                  <a:pt x="254841" y="2752"/>
                </a:cubicBezTo>
                <a:cubicBezTo>
                  <a:pt x="254841" y="2202"/>
                  <a:pt x="254841" y="1100"/>
                  <a:pt x="254841" y="0"/>
                </a:cubicBezTo>
                <a:close/>
              </a:path>
            </a:pathLst>
          </a:custGeom>
          <a:solidFill>
            <a:schemeClr val="accent4"/>
          </a:solidFill>
          <a:ln w="3309" cap="flat">
            <a:noFill/>
            <a:prstDash val="solid"/>
            <a:miter/>
          </a:ln>
        </p:spPr>
        <p:txBody>
          <a:bodyPr wrap="square" rtlCol="0" anchor="ctr">
            <a:noAutofit/>
          </a:bodyPr>
          <a:lstStyle/>
          <a:p>
            <a:endParaRPr lang="en-US"/>
          </a:p>
        </p:txBody>
      </p:sp>
      <p:grpSp>
        <p:nvGrpSpPr>
          <p:cNvPr id="67" name="Group 66">
            <a:extLst>
              <a:ext uri="{FF2B5EF4-FFF2-40B4-BE49-F238E27FC236}">
                <a16:creationId xmlns:a16="http://schemas.microsoft.com/office/drawing/2014/main" id="{85549E25-B314-4EB0-9EB3-145EF3E34517}"/>
              </a:ext>
            </a:extLst>
          </p:cNvPr>
          <p:cNvGrpSpPr/>
          <p:nvPr/>
        </p:nvGrpSpPr>
        <p:grpSpPr>
          <a:xfrm>
            <a:off x="5219878" y="1358796"/>
            <a:ext cx="1416834" cy="2021442"/>
            <a:chOff x="3941816" y="1814078"/>
            <a:chExt cx="1781788" cy="2593958"/>
          </a:xfrm>
        </p:grpSpPr>
        <p:grpSp>
          <p:nvGrpSpPr>
            <p:cNvPr id="68" name="Group 67">
              <a:extLst>
                <a:ext uri="{FF2B5EF4-FFF2-40B4-BE49-F238E27FC236}">
                  <a16:creationId xmlns:a16="http://schemas.microsoft.com/office/drawing/2014/main" id="{FE4B7801-6B98-4C1F-8834-B14F062BC5C1}"/>
                </a:ext>
              </a:extLst>
            </p:cNvPr>
            <p:cNvGrpSpPr/>
            <p:nvPr/>
          </p:nvGrpSpPr>
          <p:grpSpPr>
            <a:xfrm>
              <a:off x="3941816" y="1814078"/>
              <a:ext cx="1781788" cy="2593958"/>
              <a:chOff x="2371069" y="2877253"/>
              <a:chExt cx="416267" cy="606009"/>
            </a:xfrm>
          </p:grpSpPr>
          <p:sp>
            <p:nvSpPr>
              <p:cNvPr id="73" name="Freeform 21">
                <a:extLst>
                  <a:ext uri="{FF2B5EF4-FFF2-40B4-BE49-F238E27FC236}">
                    <a16:creationId xmlns:a16="http://schemas.microsoft.com/office/drawing/2014/main" id="{65E07811-2EFE-4BB9-9A95-C8C7A9C145BA}"/>
                  </a:ext>
                </a:extLst>
              </p:cNvPr>
              <p:cNvSpPr>
                <a:spLocks/>
              </p:cNvSpPr>
              <p:nvPr/>
            </p:nvSpPr>
            <p:spPr bwMode="auto">
              <a:xfrm>
                <a:off x="2371069" y="2912822"/>
                <a:ext cx="416267" cy="570440"/>
              </a:xfrm>
              <a:custGeom>
                <a:avLst/>
                <a:gdLst>
                  <a:gd name="T0" fmla="*/ 353 w 353"/>
                  <a:gd name="T1" fmla="*/ 461 h 485"/>
                  <a:gd name="T2" fmla="*/ 329 w 353"/>
                  <a:gd name="T3" fmla="*/ 485 h 485"/>
                  <a:gd name="T4" fmla="*/ 24 w 353"/>
                  <a:gd name="T5" fmla="*/ 485 h 485"/>
                  <a:gd name="T6" fmla="*/ 0 w 353"/>
                  <a:gd name="T7" fmla="*/ 461 h 485"/>
                  <a:gd name="T8" fmla="*/ 0 w 353"/>
                  <a:gd name="T9" fmla="*/ 24 h 485"/>
                  <a:gd name="T10" fmla="*/ 24 w 353"/>
                  <a:gd name="T11" fmla="*/ 0 h 485"/>
                  <a:gd name="T12" fmla="*/ 329 w 353"/>
                  <a:gd name="T13" fmla="*/ 0 h 485"/>
                  <a:gd name="T14" fmla="*/ 353 w 353"/>
                  <a:gd name="T15" fmla="*/ 24 h 485"/>
                  <a:gd name="T16" fmla="*/ 353 w 353"/>
                  <a:gd name="T17" fmla="*/ 461 h 4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53" h="485">
                    <a:moveTo>
                      <a:pt x="353" y="461"/>
                    </a:moveTo>
                    <a:cubicBezTo>
                      <a:pt x="353" y="475"/>
                      <a:pt x="343" y="485"/>
                      <a:pt x="329" y="485"/>
                    </a:cubicBezTo>
                    <a:cubicBezTo>
                      <a:pt x="24" y="485"/>
                      <a:pt x="24" y="485"/>
                      <a:pt x="24" y="485"/>
                    </a:cubicBezTo>
                    <a:cubicBezTo>
                      <a:pt x="11" y="485"/>
                      <a:pt x="0" y="475"/>
                      <a:pt x="0" y="461"/>
                    </a:cubicBezTo>
                    <a:cubicBezTo>
                      <a:pt x="0" y="24"/>
                      <a:pt x="0" y="24"/>
                      <a:pt x="0" y="24"/>
                    </a:cubicBezTo>
                    <a:cubicBezTo>
                      <a:pt x="0" y="11"/>
                      <a:pt x="11" y="0"/>
                      <a:pt x="24" y="0"/>
                    </a:cubicBezTo>
                    <a:cubicBezTo>
                      <a:pt x="329" y="0"/>
                      <a:pt x="329" y="0"/>
                      <a:pt x="329" y="0"/>
                    </a:cubicBezTo>
                    <a:cubicBezTo>
                      <a:pt x="343" y="0"/>
                      <a:pt x="353" y="11"/>
                      <a:pt x="353" y="24"/>
                    </a:cubicBezTo>
                    <a:lnTo>
                      <a:pt x="353" y="461"/>
                    </a:ln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74" name="Rectangle 73">
                <a:extLst>
                  <a:ext uri="{FF2B5EF4-FFF2-40B4-BE49-F238E27FC236}">
                    <a16:creationId xmlns:a16="http://schemas.microsoft.com/office/drawing/2014/main" id="{0725843D-03C9-4F11-BCE8-681551CE55F4}"/>
                  </a:ext>
                </a:extLst>
              </p:cNvPr>
              <p:cNvSpPr>
                <a:spLocks noChangeArrowheads="1"/>
              </p:cNvSpPr>
              <p:nvPr/>
            </p:nvSpPr>
            <p:spPr bwMode="auto">
              <a:xfrm>
                <a:off x="2408866" y="2956587"/>
                <a:ext cx="340673" cy="471471"/>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 name="Freeform 23">
                <a:extLst>
                  <a:ext uri="{FF2B5EF4-FFF2-40B4-BE49-F238E27FC236}">
                    <a16:creationId xmlns:a16="http://schemas.microsoft.com/office/drawing/2014/main" id="{0125669B-000E-468B-9564-BE3D710CE037}"/>
                  </a:ext>
                </a:extLst>
              </p:cNvPr>
              <p:cNvSpPr>
                <a:spLocks/>
              </p:cNvSpPr>
              <p:nvPr/>
            </p:nvSpPr>
            <p:spPr bwMode="auto">
              <a:xfrm>
                <a:off x="2406877" y="2954100"/>
                <a:ext cx="345148" cy="476444"/>
              </a:xfrm>
              <a:custGeom>
                <a:avLst/>
                <a:gdLst>
                  <a:gd name="T0" fmla="*/ 689 w 694"/>
                  <a:gd name="T1" fmla="*/ 953 h 958"/>
                  <a:gd name="T2" fmla="*/ 689 w 694"/>
                  <a:gd name="T3" fmla="*/ 948 h 958"/>
                  <a:gd name="T4" fmla="*/ 9 w 694"/>
                  <a:gd name="T5" fmla="*/ 948 h 958"/>
                  <a:gd name="T6" fmla="*/ 9 w 694"/>
                  <a:gd name="T7" fmla="*/ 9 h 958"/>
                  <a:gd name="T8" fmla="*/ 684 w 694"/>
                  <a:gd name="T9" fmla="*/ 9 h 958"/>
                  <a:gd name="T10" fmla="*/ 684 w 694"/>
                  <a:gd name="T11" fmla="*/ 953 h 958"/>
                  <a:gd name="T12" fmla="*/ 689 w 694"/>
                  <a:gd name="T13" fmla="*/ 953 h 958"/>
                  <a:gd name="T14" fmla="*/ 689 w 694"/>
                  <a:gd name="T15" fmla="*/ 948 h 958"/>
                  <a:gd name="T16" fmla="*/ 689 w 694"/>
                  <a:gd name="T17" fmla="*/ 953 h 958"/>
                  <a:gd name="T18" fmla="*/ 694 w 694"/>
                  <a:gd name="T19" fmla="*/ 953 h 958"/>
                  <a:gd name="T20" fmla="*/ 694 w 694"/>
                  <a:gd name="T21" fmla="*/ 0 h 958"/>
                  <a:gd name="T22" fmla="*/ 0 w 694"/>
                  <a:gd name="T23" fmla="*/ 0 h 958"/>
                  <a:gd name="T24" fmla="*/ 0 w 694"/>
                  <a:gd name="T25" fmla="*/ 958 h 958"/>
                  <a:gd name="T26" fmla="*/ 694 w 694"/>
                  <a:gd name="T27" fmla="*/ 958 h 958"/>
                  <a:gd name="T28" fmla="*/ 694 w 694"/>
                  <a:gd name="T29" fmla="*/ 953 h 958"/>
                  <a:gd name="T30" fmla="*/ 689 w 694"/>
                  <a:gd name="T31" fmla="*/ 953 h 9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94" h="958">
                    <a:moveTo>
                      <a:pt x="689" y="953"/>
                    </a:moveTo>
                    <a:lnTo>
                      <a:pt x="689" y="948"/>
                    </a:lnTo>
                    <a:lnTo>
                      <a:pt x="9" y="948"/>
                    </a:lnTo>
                    <a:lnTo>
                      <a:pt x="9" y="9"/>
                    </a:lnTo>
                    <a:lnTo>
                      <a:pt x="684" y="9"/>
                    </a:lnTo>
                    <a:lnTo>
                      <a:pt x="684" y="953"/>
                    </a:lnTo>
                    <a:lnTo>
                      <a:pt x="689" y="953"/>
                    </a:lnTo>
                    <a:lnTo>
                      <a:pt x="689" y="948"/>
                    </a:lnTo>
                    <a:lnTo>
                      <a:pt x="689" y="953"/>
                    </a:lnTo>
                    <a:lnTo>
                      <a:pt x="694" y="953"/>
                    </a:lnTo>
                    <a:lnTo>
                      <a:pt x="694" y="0"/>
                    </a:lnTo>
                    <a:lnTo>
                      <a:pt x="0" y="0"/>
                    </a:lnTo>
                    <a:lnTo>
                      <a:pt x="0" y="958"/>
                    </a:lnTo>
                    <a:lnTo>
                      <a:pt x="694" y="958"/>
                    </a:lnTo>
                    <a:lnTo>
                      <a:pt x="694" y="953"/>
                    </a:lnTo>
                    <a:lnTo>
                      <a:pt x="689" y="95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 name="Freeform: Shape 75">
                <a:extLst>
                  <a:ext uri="{FF2B5EF4-FFF2-40B4-BE49-F238E27FC236}">
                    <a16:creationId xmlns:a16="http://schemas.microsoft.com/office/drawing/2014/main" id="{4E2DE6E9-0587-4148-B62E-937FE1C20B08}"/>
                  </a:ext>
                </a:extLst>
              </p:cNvPr>
              <p:cNvSpPr>
                <a:spLocks/>
              </p:cNvSpPr>
              <p:nvPr/>
            </p:nvSpPr>
            <p:spPr bwMode="auto">
              <a:xfrm>
                <a:off x="2506261" y="3056183"/>
                <a:ext cx="220670" cy="301384"/>
              </a:xfrm>
              <a:custGeom>
                <a:avLst/>
                <a:gdLst>
                  <a:gd name="connsiteX0" fmla="*/ 27458 w 277014"/>
                  <a:gd name="connsiteY0" fmla="*/ 286961 h 301384"/>
                  <a:gd name="connsiteX1" fmla="*/ 250055 w 277014"/>
                  <a:gd name="connsiteY1" fmla="*/ 286961 h 301384"/>
                  <a:gd name="connsiteX2" fmla="*/ 257121 w 277014"/>
                  <a:gd name="connsiteY2" fmla="*/ 294173 h 301384"/>
                  <a:gd name="connsiteX3" fmla="*/ 250055 w 277014"/>
                  <a:gd name="connsiteY3" fmla="*/ 301384 h 301384"/>
                  <a:gd name="connsiteX4" fmla="*/ 27458 w 277014"/>
                  <a:gd name="connsiteY4" fmla="*/ 301384 h 301384"/>
                  <a:gd name="connsiteX5" fmla="*/ 20391 w 277014"/>
                  <a:gd name="connsiteY5" fmla="*/ 294173 h 301384"/>
                  <a:gd name="connsiteX6" fmla="*/ 27458 w 277014"/>
                  <a:gd name="connsiteY6" fmla="*/ 286961 h 301384"/>
                  <a:gd name="connsiteX7" fmla="*/ 7073 w 277014"/>
                  <a:gd name="connsiteY7" fmla="*/ 238720 h 301384"/>
                  <a:gd name="connsiteX8" fmla="*/ 269941 w 277014"/>
                  <a:gd name="connsiteY8" fmla="*/ 238720 h 301384"/>
                  <a:gd name="connsiteX9" fmla="*/ 277014 w 277014"/>
                  <a:gd name="connsiteY9" fmla="*/ 245932 h 301384"/>
                  <a:gd name="connsiteX10" fmla="*/ 269941 w 277014"/>
                  <a:gd name="connsiteY10" fmla="*/ 253143 h 301384"/>
                  <a:gd name="connsiteX11" fmla="*/ 7073 w 277014"/>
                  <a:gd name="connsiteY11" fmla="*/ 253143 h 301384"/>
                  <a:gd name="connsiteX12" fmla="*/ 0 w 277014"/>
                  <a:gd name="connsiteY12" fmla="*/ 245932 h 301384"/>
                  <a:gd name="connsiteX13" fmla="*/ 7073 w 277014"/>
                  <a:gd name="connsiteY13" fmla="*/ 238720 h 301384"/>
                  <a:gd name="connsiteX14" fmla="*/ 27458 w 277014"/>
                  <a:gd name="connsiteY14" fmla="*/ 191971 h 301384"/>
                  <a:gd name="connsiteX15" fmla="*/ 250055 w 277014"/>
                  <a:gd name="connsiteY15" fmla="*/ 191971 h 301384"/>
                  <a:gd name="connsiteX16" fmla="*/ 257121 w 277014"/>
                  <a:gd name="connsiteY16" fmla="*/ 198933 h 301384"/>
                  <a:gd name="connsiteX17" fmla="*/ 250055 w 277014"/>
                  <a:gd name="connsiteY17" fmla="*/ 205896 h 301384"/>
                  <a:gd name="connsiteX18" fmla="*/ 27458 w 277014"/>
                  <a:gd name="connsiteY18" fmla="*/ 205896 h 301384"/>
                  <a:gd name="connsiteX19" fmla="*/ 20391 w 277014"/>
                  <a:gd name="connsiteY19" fmla="*/ 198933 h 301384"/>
                  <a:gd name="connsiteX20" fmla="*/ 27458 w 277014"/>
                  <a:gd name="connsiteY20" fmla="*/ 191971 h 301384"/>
                  <a:gd name="connsiteX21" fmla="*/ 7073 w 277014"/>
                  <a:gd name="connsiteY21" fmla="*/ 143729 h 301384"/>
                  <a:gd name="connsiteX22" fmla="*/ 269941 w 277014"/>
                  <a:gd name="connsiteY22" fmla="*/ 143729 h 301384"/>
                  <a:gd name="connsiteX23" fmla="*/ 277014 w 277014"/>
                  <a:gd name="connsiteY23" fmla="*/ 150691 h 301384"/>
                  <a:gd name="connsiteX24" fmla="*/ 269941 w 277014"/>
                  <a:gd name="connsiteY24" fmla="*/ 157654 h 301384"/>
                  <a:gd name="connsiteX25" fmla="*/ 7073 w 277014"/>
                  <a:gd name="connsiteY25" fmla="*/ 157654 h 301384"/>
                  <a:gd name="connsiteX26" fmla="*/ 0 w 277014"/>
                  <a:gd name="connsiteY26" fmla="*/ 150691 h 301384"/>
                  <a:gd name="connsiteX27" fmla="*/ 7073 w 277014"/>
                  <a:gd name="connsiteY27" fmla="*/ 143729 h 301384"/>
                  <a:gd name="connsiteX28" fmla="*/ 27458 w 277014"/>
                  <a:gd name="connsiteY28" fmla="*/ 95488 h 301384"/>
                  <a:gd name="connsiteX29" fmla="*/ 250055 w 277014"/>
                  <a:gd name="connsiteY29" fmla="*/ 95488 h 301384"/>
                  <a:gd name="connsiteX30" fmla="*/ 257121 w 277014"/>
                  <a:gd name="connsiteY30" fmla="*/ 102450 h 301384"/>
                  <a:gd name="connsiteX31" fmla="*/ 250055 w 277014"/>
                  <a:gd name="connsiteY31" fmla="*/ 109413 h 301384"/>
                  <a:gd name="connsiteX32" fmla="*/ 27458 w 277014"/>
                  <a:gd name="connsiteY32" fmla="*/ 109413 h 301384"/>
                  <a:gd name="connsiteX33" fmla="*/ 20391 w 277014"/>
                  <a:gd name="connsiteY33" fmla="*/ 102450 h 301384"/>
                  <a:gd name="connsiteX34" fmla="*/ 27458 w 277014"/>
                  <a:gd name="connsiteY34" fmla="*/ 95488 h 301384"/>
                  <a:gd name="connsiteX35" fmla="*/ 7073 w 277014"/>
                  <a:gd name="connsiteY35" fmla="*/ 47247 h 301384"/>
                  <a:gd name="connsiteX36" fmla="*/ 269941 w 277014"/>
                  <a:gd name="connsiteY36" fmla="*/ 47247 h 301384"/>
                  <a:gd name="connsiteX37" fmla="*/ 277014 w 277014"/>
                  <a:gd name="connsiteY37" fmla="*/ 54209 h 301384"/>
                  <a:gd name="connsiteX38" fmla="*/ 269941 w 277014"/>
                  <a:gd name="connsiteY38" fmla="*/ 61172 h 301384"/>
                  <a:gd name="connsiteX39" fmla="*/ 7073 w 277014"/>
                  <a:gd name="connsiteY39" fmla="*/ 61172 h 301384"/>
                  <a:gd name="connsiteX40" fmla="*/ 0 w 277014"/>
                  <a:gd name="connsiteY40" fmla="*/ 54209 h 301384"/>
                  <a:gd name="connsiteX41" fmla="*/ 7073 w 277014"/>
                  <a:gd name="connsiteY41" fmla="*/ 47247 h 301384"/>
                  <a:gd name="connsiteX42" fmla="*/ 27458 w 277014"/>
                  <a:gd name="connsiteY42" fmla="*/ 0 h 301384"/>
                  <a:gd name="connsiteX43" fmla="*/ 250055 w 277014"/>
                  <a:gd name="connsiteY43" fmla="*/ 0 h 301384"/>
                  <a:gd name="connsiteX44" fmla="*/ 257121 w 277014"/>
                  <a:gd name="connsiteY44" fmla="*/ 7211 h 301384"/>
                  <a:gd name="connsiteX45" fmla="*/ 250055 w 277014"/>
                  <a:gd name="connsiteY45" fmla="*/ 14423 h 301384"/>
                  <a:gd name="connsiteX46" fmla="*/ 27458 w 277014"/>
                  <a:gd name="connsiteY46" fmla="*/ 14423 h 301384"/>
                  <a:gd name="connsiteX47" fmla="*/ 20391 w 277014"/>
                  <a:gd name="connsiteY47" fmla="*/ 7211 h 301384"/>
                  <a:gd name="connsiteX48" fmla="*/ 27458 w 277014"/>
                  <a:gd name="connsiteY48" fmla="*/ 0 h 301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277014" h="301384">
                    <a:moveTo>
                      <a:pt x="27458" y="286961"/>
                    </a:moveTo>
                    <a:cubicBezTo>
                      <a:pt x="27458" y="286961"/>
                      <a:pt x="27458" y="286961"/>
                      <a:pt x="250055" y="286961"/>
                    </a:cubicBezTo>
                    <a:cubicBezTo>
                      <a:pt x="254766" y="286961"/>
                      <a:pt x="257121" y="290567"/>
                      <a:pt x="257121" y="294173"/>
                    </a:cubicBezTo>
                    <a:cubicBezTo>
                      <a:pt x="257121" y="297778"/>
                      <a:pt x="254766" y="301384"/>
                      <a:pt x="250055" y="301384"/>
                    </a:cubicBezTo>
                    <a:cubicBezTo>
                      <a:pt x="250055" y="301384"/>
                      <a:pt x="250055" y="301384"/>
                      <a:pt x="27458" y="301384"/>
                    </a:cubicBezTo>
                    <a:cubicBezTo>
                      <a:pt x="23924" y="301384"/>
                      <a:pt x="20391" y="297778"/>
                      <a:pt x="20391" y="294173"/>
                    </a:cubicBezTo>
                    <a:cubicBezTo>
                      <a:pt x="20391" y="290567"/>
                      <a:pt x="23924" y="286961"/>
                      <a:pt x="27458" y="286961"/>
                    </a:cubicBezTo>
                    <a:close/>
                    <a:moveTo>
                      <a:pt x="7073" y="238720"/>
                    </a:moveTo>
                    <a:cubicBezTo>
                      <a:pt x="7073" y="238720"/>
                      <a:pt x="7073" y="238720"/>
                      <a:pt x="269941" y="238720"/>
                    </a:cubicBezTo>
                    <a:cubicBezTo>
                      <a:pt x="273478" y="238720"/>
                      <a:pt x="277014" y="242326"/>
                      <a:pt x="277014" y="245932"/>
                    </a:cubicBezTo>
                    <a:cubicBezTo>
                      <a:pt x="277014" y="250739"/>
                      <a:pt x="273478" y="253143"/>
                      <a:pt x="269941" y="253143"/>
                    </a:cubicBezTo>
                    <a:cubicBezTo>
                      <a:pt x="269941" y="253143"/>
                      <a:pt x="269941" y="253143"/>
                      <a:pt x="7073" y="253143"/>
                    </a:cubicBezTo>
                    <a:cubicBezTo>
                      <a:pt x="3536" y="253143"/>
                      <a:pt x="0" y="250739"/>
                      <a:pt x="0" y="245932"/>
                    </a:cubicBezTo>
                    <a:cubicBezTo>
                      <a:pt x="0" y="242326"/>
                      <a:pt x="3536" y="238720"/>
                      <a:pt x="7073" y="238720"/>
                    </a:cubicBezTo>
                    <a:close/>
                    <a:moveTo>
                      <a:pt x="27458" y="191971"/>
                    </a:moveTo>
                    <a:cubicBezTo>
                      <a:pt x="27458" y="191971"/>
                      <a:pt x="27458" y="191971"/>
                      <a:pt x="250055" y="191971"/>
                    </a:cubicBezTo>
                    <a:cubicBezTo>
                      <a:pt x="254766" y="191971"/>
                      <a:pt x="257121" y="194292"/>
                      <a:pt x="257121" y="198933"/>
                    </a:cubicBezTo>
                    <a:cubicBezTo>
                      <a:pt x="257121" y="202415"/>
                      <a:pt x="254766" y="205896"/>
                      <a:pt x="250055" y="205896"/>
                    </a:cubicBezTo>
                    <a:cubicBezTo>
                      <a:pt x="250055" y="205896"/>
                      <a:pt x="250055" y="205896"/>
                      <a:pt x="27458" y="205896"/>
                    </a:cubicBezTo>
                    <a:cubicBezTo>
                      <a:pt x="23924" y="205896"/>
                      <a:pt x="20391" y="202415"/>
                      <a:pt x="20391" y="198933"/>
                    </a:cubicBezTo>
                    <a:cubicBezTo>
                      <a:pt x="20391" y="194292"/>
                      <a:pt x="23924" y="191971"/>
                      <a:pt x="27458" y="191971"/>
                    </a:cubicBezTo>
                    <a:close/>
                    <a:moveTo>
                      <a:pt x="7073" y="143729"/>
                    </a:moveTo>
                    <a:cubicBezTo>
                      <a:pt x="7073" y="143729"/>
                      <a:pt x="7073" y="143729"/>
                      <a:pt x="269941" y="143729"/>
                    </a:cubicBezTo>
                    <a:cubicBezTo>
                      <a:pt x="273478" y="143729"/>
                      <a:pt x="277014" y="147210"/>
                      <a:pt x="277014" y="150691"/>
                    </a:cubicBezTo>
                    <a:cubicBezTo>
                      <a:pt x="277014" y="154173"/>
                      <a:pt x="273478" y="157654"/>
                      <a:pt x="269941" y="157654"/>
                    </a:cubicBezTo>
                    <a:cubicBezTo>
                      <a:pt x="269941" y="157654"/>
                      <a:pt x="269941" y="157654"/>
                      <a:pt x="7073" y="157654"/>
                    </a:cubicBezTo>
                    <a:cubicBezTo>
                      <a:pt x="3536" y="157654"/>
                      <a:pt x="0" y="154173"/>
                      <a:pt x="0" y="150691"/>
                    </a:cubicBezTo>
                    <a:cubicBezTo>
                      <a:pt x="0" y="147210"/>
                      <a:pt x="3536" y="143729"/>
                      <a:pt x="7073" y="143729"/>
                    </a:cubicBezTo>
                    <a:close/>
                    <a:moveTo>
                      <a:pt x="27458" y="95488"/>
                    </a:moveTo>
                    <a:cubicBezTo>
                      <a:pt x="27458" y="95488"/>
                      <a:pt x="27458" y="95488"/>
                      <a:pt x="250055" y="95488"/>
                    </a:cubicBezTo>
                    <a:cubicBezTo>
                      <a:pt x="254766" y="95488"/>
                      <a:pt x="257121" y="98969"/>
                      <a:pt x="257121" y="102450"/>
                    </a:cubicBezTo>
                    <a:cubicBezTo>
                      <a:pt x="257121" y="107092"/>
                      <a:pt x="254766" y="109413"/>
                      <a:pt x="250055" y="109413"/>
                    </a:cubicBezTo>
                    <a:cubicBezTo>
                      <a:pt x="250055" y="109413"/>
                      <a:pt x="250055" y="109413"/>
                      <a:pt x="27458" y="109413"/>
                    </a:cubicBezTo>
                    <a:cubicBezTo>
                      <a:pt x="23924" y="109413"/>
                      <a:pt x="20391" y="107092"/>
                      <a:pt x="20391" y="102450"/>
                    </a:cubicBezTo>
                    <a:cubicBezTo>
                      <a:pt x="20391" y="98969"/>
                      <a:pt x="23924" y="95488"/>
                      <a:pt x="27458" y="95488"/>
                    </a:cubicBezTo>
                    <a:close/>
                    <a:moveTo>
                      <a:pt x="7073" y="47247"/>
                    </a:moveTo>
                    <a:cubicBezTo>
                      <a:pt x="7073" y="47247"/>
                      <a:pt x="7073" y="47247"/>
                      <a:pt x="269941" y="47247"/>
                    </a:cubicBezTo>
                    <a:cubicBezTo>
                      <a:pt x="273478" y="47247"/>
                      <a:pt x="277014" y="50728"/>
                      <a:pt x="277014" y="54209"/>
                    </a:cubicBezTo>
                    <a:cubicBezTo>
                      <a:pt x="277014" y="58851"/>
                      <a:pt x="273478" y="61172"/>
                      <a:pt x="269941" y="61172"/>
                    </a:cubicBezTo>
                    <a:cubicBezTo>
                      <a:pt x="269941" y="61172"/>
                      <a:pt x="269941" y="61172"/>
                      <a:pt x="7073" y="61172"/>
                    </a:cubicBezTo>
                    <a:cubicBezTo>
                      <a:pt x="3536" y="61172"/>
                      <a:pt x="0" y="58851"/>
                      <a:pt x="0" y="54209"/>
                    </a:cubicBezTo>
                    <a:cubicBezTo>
                      <a:pt x="0" y="50728"/>
                      <a:pt x="3536" y="47247"/>
                      <a:pt x="7073" y="47247"/>
                    </a:cubicBezTo>
                    <a:close/>
                    <a:moveTo>
                      <a:pt x="27458" y="0"/>
                    </a:moveTo>
                    <a:cubicBezTo>
                      <a:pt x="27458" y="0"/>
                      <a:pt x="27458" y="0"/>
                      <a:pt x="250055" y="0"/>
                    </a:cubicBezTo>
                    <a:cubicBezTo>
                      <a:pt x="254766" y="0"/>
                      <a:pt x="257121" y="2404"/>
                      <a:pt x="257121" y="7211"/>
                    </a:cubicBezTo>
                    <a:cubicBezTo>
                      <a:pt x="257121" y="10817"/>
                      <a:pt x="254766" y="14423"/>
                      <a:pt x="250055" y="14423"/>
                    </a:cubicBezTo>
                    <a:cubicBezTo>
                      <a:pt x="250055" y="14423"/>
                      <a:pt x="250055" y="14423"/>
                      <a:pt x="27458" y="14423"/>
                    </a:cubicBezTo>
                    <a:cubicBezTo>
                      <a:pt x="23924" y="14423"/>
                      <a:pt x="20391" y="10817"/>
                      <a:pt x="20391" y="7211"/>
                    </a:cubicBezTo>
                    <a:cubicBezTo>
                      <a:pt x="20391" y="2404"/>
                      <a:pt x="23924" y="0"/>
                      <a:pt x="27458" y="0"/>
                    </a:cubicBezTo>
                    <a:close/>
                  </a:path>
                </a:pathLst>
              </a:custGeom>
              <a:solidFill>
                <a:schemeClr val="accent4"/>
              </a:solidFill>
              <a:ln>
                <a:noFill/>
              </a:ln>
            </p:spPr>
            <p:txBody>
              <a:bodyPr vert="horz" wrap="square" lIns="91440" tIns="45720" rIns="91440" bIns="45720" numCol="1" anchor="t" anchorCtr="0" compatLnSpc="1">
                <a:prstTxWarp prst="textNoShape">
                  <a:avLst/>
                </a:prstTxWarp>
                <a:noAutofit/>
              </a:bodyPr>
              <a:lstStyle/>
              <a:p>
                <a:endParaRPr lang="en-US"/>
              </a:p>
            </p:txBody>
          </p:sp>
          <p:sp>
            <p:nvSpPr>
              <p:cNvPr id="77" name="Freeform: Shape 76">
                <a:extLst>
                  <a:ext uri="{FF2B5EF4-FFF2-40B4-BE49-F238E27FC236}">
                    <a16:creationId xmlns:a16="http://schemas.microsoft.com/office/drawing/2014/main" id="{D949385D-44E3-4157-AA1C-CECB47C7A2D1}"/>
                  </a:ext>
                </a:extLst>
              </p:cNvPr>
              <p:cNvSpPr/>
              <p:nvPr/>
            </p:nvSpPr>
            <p:spPr>
              <a:xfrm>
                <a:off x="2484461" y="2877253"/>
                <a:ext cx="189484" cy="105196"/>
              </a:xfrm>
              <a:custGeom>
                <a:avLst/>
                <a:gdLst>
                  <a:gd name="connsiteX0" fmla="*/ 94742 w 189484"/>
                  <a:gd name="connsiteY0" fmla="*/ 19975 h 105196"/>
                  <a:gd name="connsiteX1" fmla="*/ 68758 w 189484"/>
                  <a:gd name="connsiteY1" fmla="*/ 30738 h 105196"/>
                  <a:gd name="connsiteX2" fmla="*/ 61813 w 189484"/>
                  <a:gd name="connsiteY2" fmla="*/ 47505 h 105196"/>
                  <a:gd name="connsiteX3" fmla="*/ 87055 w 189484"/>
                  <a:gd name="connsiteY3" fmla="*/ 47505 h 105196"/>
                  <a:gd name="connsiteX4" fmla="*/ 127671 w 189484"/>
                  <a:gd name="connsiteY4" fmla="*/ 47505 h 105196"/>
                  <a:gd name="connsiteX5" fmla="*/ 120726 w 189484"/>
                  <a:gd name="connsiteY5" fmla="*/ 30738 h 105196"/>
                  <a:gd name="connsiteX6" fmla="*/ 94742 w 189484"/>
                  <a:gd name="connsiteY6" fmla="*/ 19975 h 105196"/>
                  <a:gd name="connsiteX7" fmla="*/ 94742 w 189484"/>
                  <a:gd name="connsiteY7" fmla="*/ 0 h 105196"/>
                  <a:gd name="connsiteX8" fmla="*/ 134851 w 189484"/>
                  <a:gd name="connsiteY8" fmla="*/ 16614 h 105196"/>
                  <a:gd name="connsiteX9" fmla="*/ 147646 w 189484"/>
                  <a:gd name="connsiteY9" fmla="*/ 47505 h 105196"/>
                  <a:gd name="connsiteX10" fmla="*/ 148292 w 189484"/>
                  <a:gd name="connsiteY10" fmla="*/ 47505 h 105196"/>
                  <a:gd name="connsiteX11" fmla="*/ 189484 w 189484"/>
                  <a:gd name="connsiteY11" fmla="*/ 89890 h 105196"/>
                  <a:gd name="connsiteX12" fmla="*/ 174184 w 189484"/>
                  <a:gd name="connsiteY12" fmla="*/ 105196 h 105196"/>
                  <a:gd name="connsiteX13" fmla="*/ 15300 w 189484"/>
                  <a:gd name="connsiteY13" fmla="*/ 105196 h 105196"/>
                  <a:gd name="connsiteX14" fmla="*/ 0 w 189484"/>
                  <a:gd name="connsiteY14" fmla="*/ 89890 h 105196"/>
                  <a:gd name="connsiteX15" fmla="*/ 12358 w 189484"/>
                  <a:gd name="connsiteY15" fmla="*/ 59868 h 105196"/>
                  <a:gd name="connsiteX16" fmla="*/ 41729 w 189484"/>
                  <a:gd name="connsiteY16" fmla="*/ 47769 h 105196"/>
                  <a:gd name="connsiteX17" fmla="*/ 54634 w 189484"/>
                  <a:gd name="connsiteY17" fmla="*/ 16614 h 105196"/>
                  <a:gd name="connsiteX18" fmla="*/ 94742 w 189484"/>
                  <a:gd name="connsiteY18" fmla="*/ 0 h 105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89484" h="105196">
                    <a:moveTo>
                      <a:pt x="94742" y="19975"/>
                    </a:moveTo>
                    <a:cubicBezTo>
                      <a:pt x="84595" y="19975"/>
                      <a:pt x="75408" y="24088"/>
                      <a:pt x="68758" y="30738"/>
                    </a:cubicBezTo>
                    <a:lnTo>
                      <a:pt x="61813" y="47505"/>
                    </a:lnTo>
                    <a:lnTo>
                      <a:pt x="87055" y="47505"/>
                    </a:lnTo>
                    <a:lnTo>
                      <a:pt x="127671" y="47505"/>
                    </a:lnTo>
                    <a:lnTo>
                      <a:pt x="120726" y="30738"/>
                    </a:lnTo>
                    <a:cubicBezTo>
                      <a:pt x="114076" y="24088"/>
                      <a:pt x="104890" y="19975"/>
                      <a:pt x="94742" y="19975"/>
                    </a:cubicBezTo>
                    <a:close/>
                    <a:moveTo>
                      <a:pt x="94742" y="0"/>
                    </a:moveTo>
                    <a:cubicBezTo>
                      <a:pt x="110406" y="0"/>
                      <a:pt x="124586" y="6349"/>
                      <a:pt x="134851" y="16614"/>
                    </a:cubicBezTo>
                    <a:lnTo>
                      <a:pt x="147646" y="47505"/>
                    </a:lnTo>
                    <a:lnTo>
                      <a:pt x="148292" y="47505"/>
                    </a:lnTo>
                    <a:cubicBezTo>
                      <a:pt x="171830" y="47505"/>
                      <a:pt x="189484" y="66343"/>
                      <a:pt x="189484" y="89890"/>
                    </a:cubicBezTo>
                    <a:cubicBezTo>
                      <a:pt x="189484" y="98132"/>
                      <a:pt x="182423" y="105196"/>
                      <a:pt x="174184" y="105196"/>
                    </a:cubicBezTo>
                    <a:cubicBezTo>
                      <a:pt x="174184" y="105196"/>
                      <a:pt x="174184" y="105196"/>
                      <a:pt x="15300" y="105196"/>
                    </a:cubicBezTo>
                    <a:cubicBezTo>
                      <a:pt x="7061" y="105196"/>
                      <a:pt x="0" y="98132"/>
                      <a:pt x="0" y="89890"/>
                    </a:cubicBezTo>
                    <a:cubicBezTo>
                      <a:pt x="0" y="78117"/>
                      <a:pt x="4708" y="67520"/>
                      <a:pt x="12358" y="59868"/>
                    </a:cubicBezTo>
                    <a:lnTo>
                      <a:pt x="41729" y="47769"/>
                    </a:lnTo>
                    <a:lnTo>
                      <a:pt x="54634" y="16614"/>
                    </a:lnTo>
                    <a:cubicBezTo>
                      <a:pt x="64898" y="6349"/>
                      <a:pt x="79079" y="0"/>
                      <a:pt x="94742" y="0"/>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sp>
          <p:nvSpPr>
            <p:cNvPr id="69" name="Chevron 2">
              <a:extLst>
                <a:ext uri="{FF2B5EF4-FFF2-40B4-BE49-F238E27FC236}">
                  <a16:creationId xmlns:a16="http://schemas.microsoft.com/office/drawing/2014/main" id="{504F9157-03A3-47BB-AEA8-C10D44717161}"/>
                </a:ext>
              </a:extLst>
            </p:cNvPr>
            <p:cNvSpPr/>
            <p:nvPr/>
          </p:nvSpPr>
          <p:spPr>
            <a:xfrm rot="5400000">
              <a:off x="4198486" y="2547223"/>
              <a:ext cx="270623" cy="267207"/>
            </a:xfrm>
            <a:custGeom>
              <a:avLst/>
              <a:gdLst/>
              <a:ahLst/>
              <a:cxnLst/>
              <a:rect l="l" t="t" r="r" b="b"/>
              <a:pathLst>
                <a:path w="3830741" h="3782395">
                  <a:moveTo>
                    <a:pt x="272737" y="3782395"/>
                  </a:moveTo>
                  <a:lnTo>
                    <a:pt x="272737" y="1129329"/>
                  </a:lnTo>
                  <a:cubicBezTo>
                    <a:pt x="368718" y="1192933"/>
                    <a:pt x="457831" y="1251924"/>
                    <a:pt x="541946" y="1307175"/>
                  </a:cubicBezTo>
                  <a:lnTo>
                    <a:pt x="541946" y="3513186"/>
                  </a:lnTo>
                  <a:lnTo>
                    <a:pt x="3561532" y="3513186"/>
                  </a:lnTo>
                  <a:lnTo>
                    <a:pt x="3561532" y="1985872"/>
                  </a:lnTo>
                  <a:lnTo>
                    <a:pt x="3590324" y="1967561"/>
                  </a:lnTo>
                  <a:cubicBezTo>
                    <a:pt x="3580733" y="1962993"/>
                    <a:pt x="3571122" y="1958413"/>
                    <a:pt x="3561532" y="1953733"/>
                  </a:cubicBezTo>
                  <a:lnTo>
                    <a:pt x="3561532" y="522839"/>
                  </a:lnTo>
                  <a:lnTo>
                    <a:pt x="881682" y="522839"/>
                  </a:lnTo>
                  <a:cubicBezTo>
                    <a:pt x="739027" y="434224"/>
                    <a:pt x="600115" y="344664"/>
                    <a:pt x="466828" y="253630"/>
                  </a:cubicBezTo>
                  <a:lnTo>
                    <a:pt x="3830741" y="253630"/>
                  </a:lnTo>
                  <a:lnTo>
                    <a:pt x="3830741" y="3782395"/>
                  </a:lnTo>
                  <a:close/>
                  <a:moveTo>
                    <a:pt x="0" y="0"/>
                  </a:moveTo>
                  <a:cubicBezTo>
                    <a:pt x="678168" y="716943"/>
                    <a:pt x="2221880" y="1454406"/>
                    <a:pt x="3416058" y="1983649"/>
                  </a:cubicBezTo>
                  <a:cubicBezTo>
                    <a:pt x="2906515" y="2315100"/>
                    <a:pt x="1976707" y="2643252"/>
                    <a:pt x="1914290" y="3355250"/>
                  </a:cubicBezTo>
                  <a:lnTo>
                    <a:pt x="1318205" y="3154450"/>
                  </a:lnTo>
                  <a:cubicBezTo>
                    <a:pt x="1531531" y="2503259"/>
                    <a:pt x="1765419" y="2324696"/>
                    <a:pt x="2221606" y="1999551"/>
                  </a:cubicBezTo>
                  <a:cubicBezTo>
                    <a:pt x="1369032" y="1616387"/>
                    <a:pt x="1025337" y="1447905"/>
                    <a:pt x="21688" y="786442"/>
                  </a:cubicBezTo>
                  <a:cubicBezTo>
                    <a:pt x="14534" y="524743"/>
                    <a:pt x="14718" y="351758"/>
                    <a:pt x="0"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solidFill>
                  <a:schemeClr val="tx1"/>
                </a:solidFill>
              </a:endParaRPr>
            </a:p>
          </p:txBody>
        </p:sp>
        <p:sp>
          <p:nvSpPr>
            <p:cNvPr id="70" name="Chevron 2">
              <a:extLst>
                <a:ext uri="{FF2B5EF4-FFF2-40B4-BE49-F238E27FC236}">
                  <a16:creationId xmlns:a16="http://schemas.microsoft.com/office/drawing/2014/main" id="{087E05AE-C545-4D4C-86C7-67E297C7F3EB}"/>
                </a:ext>
              </a:extLst>
            </p:cNvPr>
            <p:cNvSpPr/>
            <p:nvPr/>
          </p:nvSpPr>
          <p:spPr>
            <a:xfrm rot="5400000">
              <a:off x="4201989" y="2898837"/>
              <a:ext cx="270623" cy="267207"/>
            </a:xfrm>
            <a:custGeom>
              <a:avLst/>
              <a:gdLst/>
              <a:ahLst/>
              <a:cxnLst/>
              <a:rect l="l" t="t" r="r" b="b"/>
              <a:pathLst>
                <a:path w="3830741" h="3782395">
                  <a:moveTo>
                    <a:pt x="272737" y="3782395"/>
                  </a:moveTo>
                  <a:lnTo>
                    <a:pt x="272737" y="1129329"/>
                  </a:lnTo>
                  <a:cubicBezTo>
                    <a:pt x="368718" y="1192933"/>
                    <a:pt x="457831" y="1251924"/>
                    <a:pt x="541946" y="1307175"/>
                  </a:cubicBezTo>
                  <a:lnTo>
                    <a:pt x="541946" y="3513186"/>
                  </a:lnTo>
                  <a:lnTo>
                    <a:pt x="3561532" y="3513186"/>
                  </a:lnTo>
                  <a:lnTo>
                    <a:pt x="3561532" y="1985872"/>
                  </a:lnTo>
                  <a:lnTo>
                    <a:pt x="3590324" y="1967561"/>
                  </a:lnTo>
                  <a:cubicBezTo>
                    <a:pt x="3580733" y="1962993"/>
                    <a:pt x="3571122" y="1958413"/>
                    <a:pt x="3561532" y="1953733"/>
                  </a:cubicBezTo>
                  <a:lnTo>
                    <a:pt x="3561532" y="522839"/>
                  </a:lnTo>
                  <a:lnTo>
                    <a:pt x="881682" y="522839"/>
                  </a:lnTo>
                  <a:cubicBezTo>
                    <a:pt x="739027" y="434224"/>
                    <a:pt x="600115" y="344664"/>
                    <a:pt x="466828" y="253630"/>
                  </a:cubicBezTo>
                  <a:lnTo>
                    <a:pt x="3830741" y="253630"/>
                  </a:lnTo>
                  <a:lnTo>
                    <a:pt x="3830741" y="3782395"/>
                  </a:lnTo>
                  <a:close/>
                  <a:moveTo>
                    <a:pt x="0" y="0"/>
                  </a:moveTo>
                  <a:cubicBezTo>
                    <a:pt x="678168" y="716943"/>
                    <a:pt x="2221880" y="1454406"/>
                    <a:pt x="3416058" y="1983649"/>
                  </a:cubicBezTo>
                  <a:cubicBezTo>
                    <a:pt x="2906515" y="2315100"/>
                    <a:pt x="1976707" y="2643252"/>
                    <a:pt x="1914290" y="3355250"/>
                  </a:cubicBezTo>
                  <a:lnTo>
                    <a:pt x="1318205" y="3154450"/>
                  </a:lnTo>
                  <a:cubicBezTo>
                    <a:pt x="1531531" y="2503259"/>
                    <a:pt x="1765419" y="2324696"/>
                    <a:pt x="2221606" y="1999551"/>
                  </a:cubicBezTo>
                  <a:cubicBezTo>
                    <a:pt x="1369032" y="1616387"/>
                    <a:pt x="1025337" y="1447905"/>
                    <a:pt x="21688" y="786442"/>
                  </a:cubicBezTo>
                  <a:cubicBezTo>
                    <a:pt x="14534" y="524743"/>
                    <a:pt x="14718" y="351758"/>
                    <a:pt x="0"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solidFill>
                  <a:schemeClr val="tx1"/>
                </a:solidFill>
              </a:endParaRPr>
            </a:p>
          </p:txBody>
        </p:sp>
        <p:sp>
          <p:nvSpPr>
            <p:cNvPr id="71" name="Chevron 2">
              <a:extLst>
                <a:ext uri="{FF2B5EF4-FFF2-40B4-BE49-F238E27FC236}">
                  <a16:creationId xmlns:a16="http://schemas.microsoft.com/office/drawing/2014/main" id="{ACAC2002-A8EC-40ED-93B2-AEEB1F099D2A}"/>
                </a:ext>
              </a:extLst>
            </p:cNvPr>
            <p:cNvSpPr/>
            <p:nvPr/>
          </p:nvSpPr>
          <p:spPr>
            <a:xfrm rot="5400000">
              <a:off x="4205492" y="3250451"/>
              <a:ext cx="270623" cy="267207"/>
            </a:xfrm>
            <a:custGeom>
              <a:avLst/>
              <a:gdLst/>
              <a:ahLst/>
              <a:cxnLst/>
              <a:rect l="l" t="t" r="r" b="b"/>
              <a:pathLst>
                <a:path w="3830741" h="3782395">
                  <a:moveTo>
                    <a:pt x="272737" y="3782395"/>
                  </a:moveTo>
                  <a:lnTo>
                    <a:pt x="272737" y="1129329"/>
                  </a:lnTo>
                  <a:cubicBezTo>
                    <a:pt x="368718" y="1192933"/>
                    <a:pt x="457831" y="1251924"/>
                    <a:pt x="541946" y="1307175"/>
                  </a:cubicBezTo>
                  <a:lnTo>
                    <a:pt x="541946" y="3513186"/>
                  </a:lnTo>
                  <a:lnTo>
                    <a:pt x="3561532" y="3513186"/>
                  </a:lnTo>
                  <a:lnTo>
                    <a:pt x="3561532" y="1985872"/>
                  </a:lnTo>
                  <a:lnTo>
                    <a:pt x="3590324" y="1967561"/>
                  </a:lnTo>
                  <a:cubicBezTo>
                    <a:pt x="3580733" y="1962993"/>
                    <a:pt x="3571122" y="1958413"/>
                    <a:pt x="3561532" y="1953733"/>
                  </a:cubicBezTo>
                  <a:lnTo>
                    <a:pt x="3561532" y="522839"/>
                  </a:lnTo>
                  <a:lnTo>
                    <a:pt x="881682" y="522839"/>
                  </a:lnTo>
                  <a:cubicBezTo>
                    <a:pt x="739027" y="434224"/>
                    <a:pt x="600115" y="344664"/>
                    <a:pt x="466828" y="253630"/>
                  </a:cubicBezTo>
                  <a:lnTo>
                    <a:pt x="3830741" y="253630"/>
                  </a:lnTo>
                  <a:lnTo>
                    <a:pt x="3830741" y="3782395"/>
                  </a:lnTo>
                  <a:close/>
                  <a:moveTo>
                    <a:pt x="0" y="0"/>
                  </a:moveTo>
                  <a:cubicBezTo>
                    <a:pt x="678168" y="716943"/>
                    <a:pt x="2221880" y="1454406"/>
                    <a:pt x="3416058" y="1983649"/>
                  </a:cubicBezTo>
                  <a:cubicBezTo>
                    <a:pt x="2906515" y="2315100"/>
                    <a:pt x="1976707" y="2643252"/>
                    <a:pt x="1914290" y="3355250"/>
                  </a:cubicBezTo>
                  <a:lnTo>
                    <a:pt x="1318205" y="3154450"/>
                  </a:lnTo>
                  <a:cubicBezTo>
                    <a:pt x="1531531" y="2503259"/>
                    <a:pt x="1765419" y="2324696"/>
                    <a:pt x="2221606" y="1999551"/>
                  </a:cubicBezTo>
                  <a:cubicBezTo>
                    <a:pt x="1369032" y="1616387"/>
                    <a:pt x="1025337" y="1447905"/>
                    <a:pt x="21688" y="786442"/>
                  </a:cubicBezTo>
                  <a:cubicBezTo>
                    <a:pt x="14534" y="524743"/>
                    <a:pt x="14718" y="351758"/>
                    <a:pt x="0"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solidFill>
                  <a:schemeClr val="tx1"/>
                </a:solidFill>
              </a:endParaRPr>
            </a:p>
          </p:txBody>
        </p:sp>
        <p:sp>
          <p:nvSpPr>
            <p:cNvPr id="72" name="Chevron 2">
              <a:extLst>
                <a:ext uri="{FF2B5EF4-FFF2-40B4-BE49-F238E27FC236}">
                  <a16:creationId xmlns:a16="http://schemas.microsoft.com/office/drawing/2014/main" id="{3FE6FC87-CBF9-492D-9910-792B9AD82534}"/>
                </a:ext>
              </a:extLst>
            </p:cNvPr>
            <p:cNvSpPr/>
            <p:nvPr/>
          </p:nvSpPr>
          <p:spPr>
            <a:xfrm rot="5400000">
              <a:off x="4208995" y="3602065"/>
              <a:ext cx="270623" cy="267207"/>
            </a:xfrm>
            <a:custGeom>
              <a:avLst/>
              <a:gdLst/>
              <a:ahLst/>
              <a:cxnLst/>
              <a:rect l="l" t="t" r="r" b="b"/>
              <a:pathLst>
                <a:path w="3830741" h="3782395">
                  <a:moveTo>
                    <a:pt x="272737" y="3782395"/>
                  </a:moveTo>
                  <a:lnTo>
                    <a:pt x="272737" y="1129329"/>
                  </a:lnTo>
                  <a:cubicBezTo>
                    <a:pt x="368718" y="1192933"/>
                    <a:pt x="457831" y="1251924"/>
                    <a:pt x="541946" y="1307175"/>
                  </a:cubicBezTo>
                  <a:lnTo>
                    <a:pt x="541946" y="3513186"/>
                  </a:lnTo>
                  <a:lnTo>
                    <a:pt x="3561532" y="3513186"/>
                  </a:lnTo>
                  <a:lnTo>
                    <a:pt x="3561532" y="1985872"/>
                  </a:lnTo>
                  <a:lnTo>
                    <a:pt x="3590324" y="1967561"/>
                  </a:lnTo>
                  <a:cubicBezTo>
                    <a:pt x="3580733" y="1962993"/>
                    <a:pt x="3571122" y="1958413"/>
                    <a:pt x="3561532" y="1953733"/>
                  </a:cubicBezTo>
                  <a:lnTo>
                    <a:pt x="3561532" y="522839"/>
                  </a:lnTo>
                  <a:lnTo>
                    <a:pt x="881682" y="522839"/>
                  </a:lnTo>
                  <a:cubicBezTo>
                    <a:pt x="739027" y="434224"/>
                    <a:pt x="600115" y="344664"/>
                    <a:pt x="466828" y="253630"/>
                  </a:cubicBezTo>
                  <a:lnTo>
                    <a:pt x="3830741" y="253630"/>
                  </a:lnTo>
                  <a:lnTo>
                    <a:pt x="3830741" y="3782395"/>
                  </a:lnTo>
                  <a:close/>
                  <a:moveTo>
                    <a:pt x="0" y="0"/>
                  </a:moveTo>
                  <a:cubicBezTo>
                    <a:pt x="678168" y="716943"/>
                    <a:pt x="2221880" y="1454406"/>
                    <a:pt x="3416058" y="1983649"/>
                  </a:cubicBezTo>
                  <a:cubicBezTo>
                    <a:pt x="2906515" y="2315100"/>
                    <a:pt x="1976707" y="2643252"/>
                    <a:pt x="1914290" y="3355250"/>
                  </a:cubicBezTo>
                  <a:lnTo>
                    <a:pt x="1318205" y="3154450"/>
                  </a:lnTo>
                  <a:cubicBezTo>
                    <a:pt x="1531531" y="2503259"/>
                    <a:pt x="1765419" y="2324696"/>
                    <a:pt x="2221606" y="1999551"/>
                  </a:cubicBezTo>
                  <a:cubicBezTo>
                    <a:pt x="1369032" y="1616387"/>
                    <a:pt x="1025337" y="1447905"/>
                    <a:pt x="21688" y="786442"/>
                  </a:cubicBezTo>
                  <a:cubicBezTo>
                    <a:pt x="14534" y="524743"/>
                    <a:pt x="14718" y="351758"/>
                    <a:pt x="0"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solidFill>
                  <a:schemeClr val="tx1"/>
                </a:solidFill>
              </a:endParaRPr>
            </a:p>
          </p:txBody>
        </p:sp>
      </p:grpSp>
      <p:grpSp>
        <p:nvGrpSpPr>
          <p:cNvPr id="78" name="Group 77">
            <a:extLst>
              <a:ext uri="{FF2B5EF4-FFF2-40B4-BE49-F238E27FC236}">
                <a16:creationId xmlns:a16="http://schemas.microsoft.com/office/drawing/2014/main" id="{B9B7FF86-C2F8-40DC-8487-B2A4598DD17D}"/>
              </a:ext>
            </a:extLst>
          </p:cNvPr>
          <p:cNvGrpSpPr/>
          <p:nvPr/>
        </p:nvGrpSpPr>
        <p:grpSpPr>
          <a:xfrm rot="19652038">
            <a:off x="3538708" y="1434690"/>
            <a:ext cx="1115738" cy="1942922"/>
            <a:chOff x="2755505" y="1879063"/>
            <a:chExt cx="552450" cy="962025"/>
          </a:xfrm>
          <a:solidFill>
            <a:schemeClr val="accent4"/>
          </a:solidFill>
        </p:grpSpPr>
        <p:sp>
          <p:nvSpPr>
            <p:cNvPr id="79" name="Freeform: Shape 78">
              <a:extLst>
                <a:ext uri="{FF2B5EF4-FFF2-40B4-BE49-F238E27FC236}">
                  <a16:creationId xmlns:a16="http://schemas.microsoft.com/office/drawing/2014/main" id="{1D2EF700-9C18-41F6-80C3-D2077B3D2BC2}"/>
                </a:ext>
              </a:extLst>
            </p:cNvPr>
            <p:cNvSpPr/>
            <p:nvPr/>
          </p:nvSpPr>
          <p:spPr>
            <a:xfrm>
              <a:off x="2755505" y="1879063"/>
              <a:ext cx="552450" cy="962025"/>
            </a:xfrm>
            <a:custGeom>
              <a:avLst/>
              <a:gdLst>
                <a:gd name="connsiteX0" fmla="*/ 407432 w 552450"/>
                <a:gd name="connsiteY0" fmla="*/ 33338 h 962025"/>
                <a:gd name="connsiteX1" fmla="*/ 281702 w 552450"/>
                <a:gd name="connsiteY1" fmla="*/ 0 h 962025"/>
                <a:gd name="connsiteX2" fmla="*/ 266462 w 552450"/>
                <a:gd name="connsiteY2" fmla="*/ 0 h 962025"/>
                <a:gd name="connsiteX3" fmla="*/ 246459 w 552450"/>
                <a:gd name="connsiteY3" fmla="*/ 1905 h 962025"/>
                <a:gd name="connsiteX4" fmla="*/ 714 w 552450"/>
                <a:gd name="connsiteY4" fmla="*/ 260985 h 962025"/>
                <a:gd name="connsiteX5" fmla="*/ 714 w 552450"/>
                <a:gd name="connsiteY5" fmla="*/ 294322 h 962025"/>
                <a:gd name="connsiteX6" fmla="*/ 28337 w 552450"/>
                <a:gd name="connsiteY6" fmla="*/ 401003 h 962025"/>
                <a:gd name="connsiteX7" fmla="*/ 114062 w 552450"/>
                <a:gd name="connsiteY7" fmla="*/ 502920 h 962025"/>
                <a:gd name="connsiteX8" fmla="*/ 233124 w 552450"/>
                <a:gd name="connsiteY8" fmla="*/ 552450 h 962025"/>
                <a:gd name="connsiteX9" fmla="*/ 234077 w 552450"/>
                <a:gd name="connsiteY9" fmla="*/ 553403 h 962025"/>
                <a:gd name="connsiteX10" fmla="*/ 238839 w 552450"/>
                <a:gd name="connsiteY10" fmla="*/ 553403 h 962025"/>
                <a:gd name="connsiteX11" fmla="*/ 241697 w 552450"/>
                <a:gd name="connsiteY11" fmla="*/ 556260 h 962025"/>
                <a:gd name="connsiteX12" fmla="*/ 237887 w 552450"/>
                <a:gd name="connsiteY12" fmla="*/ 581025 h 962025"/>
                <a:gd name="connsiteX13" fmla="*/ 233124 w 552450"/>
                <a:gd name="connsiteY13" fmla="*/ 622935 h 962025"/>
                <a:gd name="connsiteX14" fmla="*/ 255032 w 552450"/>
                <a:gd name="connsiteY14" fmla="*/ 700087 h 962025"/>
                <a:gd name="connsiteX15" fmla="*/ 241697 w 552450"/>
                <a:gd name="connsiteY15" fmla="*/ 794385 h 962025"/>
                <a:gd name="connsiteX16" fmla="*/ 242649 w 552450"/>
                <a:gd name="connsiteY16" fmla="*/ 933450 h 962025"/>
                <a:gd name="connsiteX17" fmla="*/ 257889 w 552450"/>
                <a:gd name="connsiteY17" fmla="*/ 962025 h 962025"/>
                <a:gd name="connsiteX18" fmla="*/ 279797 w 552450"/>
                <a:gd name="connsiteY18" fmla="*/ 967740 h 962025"/>
                <a:gd name="connsiteX19" fmla="*/ 301704 w 552450"/>
                <a:gd name="connsiteY19" fmla="*/ 962025 h 962025"/>
                <a:gd name="connsiteX20" fmla="*/ 316944 w 552450"/>
                <a:gd name="connsiteY20" fmla="*/ 933450 h 962025"/>
                <a:gd name="connsiteX21" fmla="*/ 317897 w 552450"/>
                <a:gd name="connsiteY21" fmla="*/ 794385 h 962025"/>
                <a:gd name="connsiteX22" fmla="*/ 304562 w 552450"/>
                <a:gd name="connsiteY22" fmla="*/ 700087 h 962025"/>
                <a:gd name="connsiteX23" fmla="*/ 326469 w 552450"/>
                <a:gd name="connsiteY23" fmla="*/ 622935 h 962025"/>
                <a:gd name="connsiteX24" fmla="*/ 321707 w 552450"/>
                <a:gd name="connsiteY24" fmla="*/ 581025 h 962025"/>
                <a:gd name="connsiteX25" fmla="*/ 317897 w 552450"/>
                <a:gd name="connsiteY25" fmla="*/ 556260 h 962025"/>
                <a:gd name="connsiteX26" fmla="*/ 320754 w 552450"/>
                <a:gd name="connsiteY26" fmla="*/ 553403 h 962025"/>
                <a:gd name="connsiteX27" fmla="*/ 322659 w 552450"/>
                <a:gd name="connsiteY27" fmla="*/ 553403 h 962025"/>
                <a:gd name="connsiteX28" fmla="*/ 333137 w 552450"/>
                <a:gd name="connsiteY28" fmla="*/ 550545 h 962025"/>
                <a:gd name="connsiteX29" fmla="*/ 556022 w 552450"/>
                <a:gd name="connsiteY29" fmla="*/ 316230 h 962025"/>
                <a:gd name="connsiteX30" fmla="*/ 407432 w 552450"/>
                <a:gd name="connsiteY30" fmla="*/ 33338 h 962025"/>
                <a:gd name="connsiteX31" fmla="*/ 277892 w 552450"/>
                <a:gd name="connsiteY31" fmla="*/ 939165 h 962025"/>
                <a:gd name="connsiteX32" fmla="*/ 263604 w 552450"/>
                <a:gd name="connsiteY32" fmla="*/ 924878 h 962025"/>
                <a:gd name="connsiteX33" fmla="*/ 277892 w 552450"/>
                <a:gd name="connsiteY33" fmla="*/ 910590 h 962025"/>
                <a:gd name="connsiteX34" fmla="*/ 292179 w 552450"/>
                <a:gd name="connsiteY34" fmla="*/ 924878 h 962025"/>
                <a:gd name="connsiteX35" fmla="*/ 277892 w 552450"/>
                <a:gd name="connsiteY35" fmla="*/ 939165 h 962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552450" h="962025">
                  <a:moveTo>
                    <a:pt x="407432" y="33338"/>
                  </a:moveTo>
                  <a:cubicBezTo>
                    <a:pt x="368379" y="12382"/>
                    <a:pt x="325517" y="2857"/>
                    <a:pt x="281702" y="0"/>
                  </a:cubicBezTo>
                  <a:cubicBezTo>
                    <a:pt x="276939" y="0"/>
                    <a:pt x="271224" y="0"/>
                    <a:pt x="266462" y="0"/>
                  </a:cubicBezTo>
                  <a:cubicBezTo>
                    <a:pt x="259794" y="2857"/>
                    <a:pt x="253127" y="0"/>
                    <a:pt x="246459" y="1905"/>
                  </a:cubicBezTo>
                  <a:cubicBezTo>
                    <a:pt x="110252" y="18097"/>
                    <a:pt x="9287" y="124778"/>
                    <a:pt x="714" y="260985"/>
                  </a:cubicBezTo>
                  <a:cubicBezTo>
                    <a:pt x="-238" y="271462"/>
                    <a:pt x="-238" y="282893"/>
                    <a:pt x="714" y="294322"/>
                  </a:cubicBezTo>
                  <a:cubicBezTo>
                    <a:pt x="714" y="332422"/>
                    <a:pt x="12144" y="367665"/>
                    <a:pt x="28337" y="401003"/>
                  </a:cubicBezTo>
                  <a:cubicBezTo>
                    <a:pt x="47387" y="441960"/>
                    <a:pt x="77867" y="475297"/>
                    <a:pt x="114062" y="502920"/>
                  </a:cubicBezTo>
                  <a:cubicBezTo>
                    <a:pt x="149304" y="529590"/>
                    <a:pt x="189309" y="544830"/>
                    <a:pt x="233124" y="552450"/>
                  </a:cubicBezTo>
                  <a:cubicBezTo>
                    <a:pt x="233124" y="552450"/>
                    <a:pt x="234077" y="553403"/>
                    <a:pt x="234077" y="553403"/>
                  </a:cubicBezTo>
                  <a:lnTo>
                    <a:pt x="238839" y="553403"/>
                  </a:lnTo>
                  <a:cubicBezTo>
                    <a:pt x="239792" y="554355"/>
                    <a:pt x="240744" y="555308"/>
                    <a:pt x="241697" y="556260"/>
                  </a:cubicBezTo>
                  <a:cubicBezTo>
                    <a:pt x="240744" y="566737"/>
                    <a:pt x="247412" y="575310"/>
                    <a:pt x="237887" y="581025"/>
                  </a:cubicBezTo>
                  <a:cubicBezTo>
                    <a:pt x="223599" y="590550"/>
                    <a:pt x="229314" y="612458"/>
                    <a:pt x="233124" y="622935"/>
                  </a:cubicBezTo>
                  <a:cubicBezTo>
                    <a:pt x="245507" y="652462"/>
                    <a:pt x="255984" y="666750"/>
                    <a:pt x="255032" y="700087"/>
                  </a:cubicBezTo>
                  <a:cubicBezTo>
                    <a:pt x="254079" y="721995"/>
                    <a:pt x="240744" y="772478"/>
                    <a:pt x="241697" y="794385"/>
                  </a:cubicBezTo>
                  <a:cubicBezTo>
                    <a:pt x="241697" y="841058"/>
                    <a:pt x="242649" y="886778"/>
                    <a:pt x="242649" y="933450"/>
                  </a:cubicBezTo>
                  <a:cubicBezTo>
                    <a:pt x="242649" y="945833"/>
                    <a:pt x="246459" y="956310"/>
                    <a:pt x="257889" y="962025"/>
                  </a:cubicBezTo>
                  <a:cubicBezTo>
                    <a:pt x="265509" y="965835"/>
                    <a:pt x="273129" y="967740"/>
                    <a:pt x="279797" y="967740"/>
                  </a:cubicBezTo>
                  <a:cubicBezTo>
                    <a:pt x="286464" y="967740"/>
                    <a:pt x="294084" y="965835"/>
                    <a:pt x="301704" y="962025"/>
                  </a:cubicBezTo>
                  <a:cubicBezTo>
                    <a:pt x="313134" y="956310"/>
                    <a:pt x="316944" y="945833"/>
                    <a:pt x="316944" y="933450"/>
                  </a:cubicBezTo>
                  <a:cubicBezTo>
                    <a:pt x="316944" y="886778"/>
                    <a:pt x="316944" y="841058"/>
                    <a:pt x="317897" y="794385"/>
                  </a:cubicBezTo>
                  <a:cubicBezTo>
                    <a:pt x="317897" y="772478"/>
                    <a:pt x="305514" y="721995"/>
                    <a:pt x="304562" y="700087"/>
                  </a:cubicBezTo>
                  <a:cubicBezTo>
                    <a:pt x="303609" y="666750"/>
                    <a:pt x="314087" y="653415"/>
                    <a:pt x="326469" y="622935"/>
                  </a:cubicBezTo>
                  <a:cubicBezTo>
                    <a:pt x="331232" y="612458"/>
                    <a:pt x="335994" y="590550"/>
                    <a:pt x="321707" y="581025"/>
                  </a:cubicBezTo>
                  <a:cubicBezTo>
                    <a:pt x="312182" y="574358"/>
                    <a:pt x="318849" y="565785"/>
                    <a:pt x="317897" y="556260"/>
                  </a:cubicBezTo>
                  <a:cubicBezTo>
                    <a:pt x="318849" y="555308"/>
                    <a:pt x="319802" y="554355"/>
                    <a:pt x="320754" y="553403"/>
                  </a:cubicBezTo>
                  <a:lnTo>
                    <a:pt x="322659" y="553403"/>
                  </a:lnTo>
                  <a:cubicBezTo>
                    <a:pt x="325517" y="551498"/>
                    <a:pt x="328374" y="550545"/>
                    <a:pt x="333137" y="550545"/>
                  </a:cubicBezTo>
                  <a:cubicBezTo>
                    <a:pt x="451247" y="527685"/>
                    <a:pt x="537924" y="435293"/>
                    <a:pt x="556022" y="316230"/>
                  </a:cubicBezTo>
                  <a:cubicBezTo>
                    <a:pt x="569357" y="202883"/>
                    <a:pt x="511254" y="89535"/>
                    <a:pt x="407432" y="33338"/>
                  </a:cubicBezTo>
                  <a:close/>
                  <a:moveTo>
                    <a:pt x="277892" y="939165"/>
                  </a:moveTo>
                  <a:cubicBezTo>
                    <a:pt x="269319" y="939165"/>
                    <a:pt x="263604" y="932498"/>
                    <a:pt x="263604" y="924878"/>
                  </a:cubicBezTo>
                  <a:cubicBezTo>
                    <a:pt x="263604" y="916305"/>
                    <a:pt x="270272" y="910590"/>
                    <a:pt x="277892" y="910590"/>
                  </a:cubicBezTo>
                  <a:cubicBezTo>
                    <a:pt x="286464" y="910590"/>
                    <a:pt x="292179" y="917258"/>
                    <a:pt x="292179" y="924878"/>
                  </a:cubicBezTo>
                  <a:cubicBezTo>
                    <a:pt x="292179" y="932498"/>
                    <a:pt x="285512" y="939165"/>
                    <a:pt x="277892" y="939165"/>
                  </a:cubicBezTo>
                  <a:close/>
                </a:path>
              </a:pathLst>
            </a:custGeom>
            <a:solidFill>
              <a:schemeClr val="tx1">
                <a:lumMod val="75000"/>
                <a:lumOff val="25000"/>
              </a:schemeClr>
            </a:solidFill>
            <a:ln w="9525" cap="flat">
              <a:noFill/>
              <a:prstDash val="solid"/>
              <a:miter/>
            </a:ln>
          </p:spPr>
          <p:txBody>
            <a:bodyPr rtlCol="0" anchor="ctr"/>
            <a:lstStyle/>
            <a:p>
              <a:endParaRPr lang="en-US" dirty="0"/>
            </a:p>
          </p:txBody>
        </p:sp>
        <p:sp>
          <p:nvSpPr>
            <p:cNvPr id="80" name="Freeform: Shape 79">
              <a:extLst>
                <a:ext uri="{FF2B5EF4-FFF2-40B4-BE49-F238E27FC236}">
                  <a16:creationId xmlns:a16="http://schemas.microsoft.com/office/drawing/2014/main" id="{C2B66A2E-9310-4964-B7E6-C57BE311522F}"/>
                </a:ext>
              </a:extLst>
            </p:cNvPr>
            <p:cNvSpPr/>
            <p:nvPr/>
          </p:nvSpPr>
          <p:spPr>
            <a:xfrm>
              <a:off x="2801939" y="1928593"/>
              <a:ext cx="457200" cy="457200"/>
            </a:xfrm>
            <a:custGeom>
              <a:avLst/>
              <a:gdLst>
                <a:gd name="connsiteX0" fmla="*/ 230505 w 457200"/>
                <a:gd name="connsiteY0" fmla="*/ 0 h 457200"/>
                <a:gd name="connsiteX1" fmla="*/ 0 w 457200"/>
                <a:gd name="connsiteY1" fmla="*/ 225742 h 457200"/>
                <a:gd name="connsiteX2" fmla="*/ 229552 w 457200"/>
                <a:gd name="connsiteY2" fmla="*/ 459105 h 457200"/>
                <a:gd name="connsiteX3" fmla="*/ 459105 w 457200"/>
                <a:gd name="connsiteY3" fmla="*/ 229552 h 457200"/>
                <a:gd name="connsiteX4" fmla="*/ 230505 w 457200"/>
                <a:gd name="connsiteY4" fmla="*/ 0 h 457200"/>
                <a:gd name="connsiteX5" fmla="*/ 230505 w 457200"/>
                <a:gd name="connsiteY5" fmla="*/ 442913 h 457200"/>
                <a:gd name="connsiteX6" fmla="*/ 16192 w 457200"/>
                <a:gd name="connsiteY6" fmla="*/ 225742 h 457200"/>
                <a:gd name="connsiteX7" fmla="*/ 230505 w 457200"/>
                <a:gd name="connsiteY7" fmla="*/ 16192 h 457200"/>
                <a:gd name="connsiteX8" fmla="*/ 443865 w 457200"/>
                <a:gd name="connsiteY8" fmla="*/ 229552 h 457200"/>
                <a:gd name="connsiteX9" fmla="*/ 230505 w 457200"/>
                <a:gd name="connsiteY9" fmla="*/ 442913 h 457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7200" h="457200">
                  <a:moveTo>
                    <a:pt x="230505" y="0"/>
                  </a:moveTo>
                  <a:cubicBezTo>
                    <a:pt x="103822" y="0"/>
                    <a:pt x="0" y="100965"/>
                    <a:pt x="0" y="225742"/>
                  </a:cubicBezTo>
                  <a:cubicBezTo>
                    <a:pt x="0" y="356235"/>
                    <a:pt x="100965" y="459105"/>
                    <a:pt x="229552" y="459105"/>
                  </a:cubicBezTo>
                  <a:cubicBezTo>
                    <a:pt x="356235" y="459105"/>
                    <a:pt x="459105" y="356235"/>
                    <a:pt x="459105" y="229552"/>
                  </a:cubicBezTo>
                  <a:cubicBezTo>
                    <a:pt x="459105" y="102870"/>
                    <a:pt x="357188" y="0"/>
                    <a:pt x="230505" y="0"/>
                  </a:cubicBezTo>
                  <a:close/>
                  <a:moveTo>
                    <a:pt x="230505" y="442913"/>
                  </a:moveTo>
                  <a:cubicBezTo>
                    <a:pt x="110490" y="442913"/>
                    <a:pt x="16192" y="346710"/>
                    <a:pt x="16192" y="225742"/>
                  </a:cubicBezTo>
                  <a:cubicBezTo>
                    <a:pt x="16192" y="110490"/>
                    <a:pt x="113347" y="15240"/>
                    <a:pt x="230505" y="16192"/>
                  </a:cubicBezTo>
                  <a:cubicBezTo>
                    <a:pt x="347663" y="16192"/>
                    <a:pt x="442913" y="111442"/>
                    <a:pt x="443865" y="229552"/>
                  </a:cubicBezTo>
                  <a:cubicBezTo>
                    <a:pt x="444817" y="345757"/>
                    <a:pt x="347663" y="442913"/>
                    <a:pt x="230505" y="442913"/>
                  </a:cubicBezTo>
                  <a:close/>
                </a:path>
              </a:pathLst>
            </a:custGeom>
            <a:solidFill>
              <a:schemeClr val="bg1"/>
            </a:solidFill>
            <a:ln w="9525" cap="flat">
              <a:noFill/>
              <a:prstDash val="solid"/>
              <a:miter/>
            </a:ln>
          </p:spPr>
          <p:txBody>
            <a:bodyPr rtlCol="0" anchor="ctr"/>
            <a:lstStyle/>
            <a:p>
              <a:endParaRPr lang="en-US"/>
            </a:p>
          </p:txBody>
        </p:sp>
      </p:grpSp>
      <p:grpSp>
        <p:nvGrpSpPr>
          <p:cNvPr id="81" name="Group 80">
            <a:extLst>
              <a:ext uri="{FF2B5EF4-FFF2-40B4-BE49-F238E27FC236}">
                <a16:creationId xmlns:a16="http://schemas.microsoft.com/office/drawing/2014/main" id="{716C74C7-6D21-4BD7-8B5A-034FE9ADB850}"/>
              </a:ext>
            </a:extLst>
          </p:cNvPr>
          <p:cNvGrpSpPr/>
          <p:nvPr/>
        </p:nvGrpSpPr>
        <p:grpSpPr>
          <a:xfrm>
            <a:off x="8720408" y="4498348"/>
            <a:ext cx="700565" cy="635820"/>
            <a:chOff x="6587475" y="3356075"/>
            <a:chExt cx="700565" cy="635820"/>
          </a:xfrm>
        </p:grpSpPr>
        <p:sp>
          <p:nvSpPr>
            <p:cNvPr id="82" name="Oval 5">
              <a:extLst>
                <a:ext uri="{FF2B5EF4-FFF2-40B4-BE49-F238E27FC236}">
                  <a16:creationId xmlns:a16="http://schemas.microsoft.com/office/drawing/2014/main" id="{B21767C4-9467-4DF6-A36B-8D9B644D6C4E}"/>
                </a:ext>
              </a:extLst>
            </p:cNvPr>
            <p:cNvSpPr/>
            <p:nvPr/>
          </p:nvSpPr>
          <p:spPr>
            <a:xfrm>
              <a:off x="6587475" y="3356075"/>
              <a:ext cx="700565" cy="635820"/>
            </a:xfrm>
            <a:custGeom>
              <a:avLst/>
              <a:gdLst>
                <a:gd name="connsiteX0" fmla="*/ 0 w 1412340"/>
                <a:gd name="connsiteY0" fmla="*/ 706170 h 1412340"/>
                <a:gd name="connsiteX1" fmla="*/ 706170 w 1412340"/>
                <a:gd name="connsiteY1" fmla="*/ 0 h 1412340"/>
                <a:gd name="connsiteX2" fmla="*/ 1412340 w 1412340"/>
                <a:gd name="connsiteY2" fmla="*/ 706170 h 1412340"/>
                <a:gd name="connsiteX3" fmla="*/ 706170 w 1412340"/>
                <a:gd name="connsiteY3" fmla="*/ 1412340 h 1412340"/>
                <a:gd name="connsiteX4" fmla="*/ 0 w 1412340"/>
                <a:gd name="connsiteY4" fmla="*/ 706170 h 1412340"/>
                <a:gd name="connsiteX0" fmla="*/ 0 w 1440106"/>
                <a:gd name="connsiteY0" fmla="*/ 723095 h 1429265"/>
                <a:gd name="connsiteX1" fmla="*/ 706170 w 1440106"/>
                <a:gd name="connsiteY1" fmla="*/ 16925 h 1429265"/>
                <a:gd name="connsiteX2" fmla="*/ 1240325 w 1440106"/>
                <a:gd name="connsiteY2" fmla="*/ 261368 h 1429265"/>
                <a:gd name="connsiteX3" fmla="*/ 1412340 w 1440106"/>
                <a:gd name="connsiteY3" fmla="*/ 723095 h 1429265"/>
                <a:gd name="connsiteX4" fmla="*/ 706170 w 1440106"/>
                <a:gd name="connsiteY4" fmla="*/ 1429265 h 1429265"/>
                <a:gd name="connsiteX5" fmla="*/ 0 w 1440106"/>
                <a:gd name="connsiteY5" fmla="*/ 723095 h 1429265"/>
                <a:gd name="connsiteX0" fmla="*/ 23086 w 1463192"/>
                <a:gd name="connsiteY0" fmla="*/ 723095 h 1450970"/>
                <a:gd name="connsiteX1" fmla="*/ 729256 w 1463192"/>
                <a:gd name="connsiteY1" fmla="*/ 16925 h 1450970"/>
                <a:gd name="connsiteX2" fmla="*/ 1263411 w 1463192"/>
                <a:gd name="connsiteY2" fmla="*/ 261368 h 1450970"/>
                <a:gd name="connsiteX3" fmla="*/ 1435426 w 1463192"/>
                <a:gd name="connsiteY3" fmla="*/ 723095 h 1450970"/>
                <a:gd name="connsiteX4" fmla="*/ 729256 w 1463192"/>
                <a:gd name="connsiteY4" fmla="*/ 1429265 h 1450970"/>
                <a:gd name="connsiteX5" fmla="*/ 222263 w 1463192"/>
                <a:gd name="connsiteY5" fmla="*/ 1221036 h 1450970"/>
                <a:gd name="connsiteX6" fmla="*/ 23086 w 1463192"/>
                <a:gd name="connsiteY6" fmla="*/ 723095 h 1450970"/>
                <a:gd name="connsiteX0" fmla="*/ 23086 w 1438966"/>
                <a:gd name="connsiteY0" fmla="*/ 723095 h 1431250"/>
                <a:gd name="connsiteX1" fmla="*/ 729256 w 1438966"/>
                <a:gd name="connsiteY1" fmla="*/ 16925 h 1431250"/>
                <a:gd name="connsiteX2" fmla="*/ 1263411 w 1438966"/>
                <a:gd name="connsiteY2" fmla="*/ 261368 h 1431250"/>
                <a:gd name="connsiteX3" fmla="*/ 1435426 w 1438966"/>
                <a:gd name="connsiteY3" fmla="*/ 723095 h 1431250"/>
                <a:gd name="connsiteX4" fmla="*/ 1136663 w 1438966"/>
                <a:gd name="connsiteY4" fmla="*/ 1112394 h 1431250"/>
                <a:gd name="connsiteX5" fmla="*/ 729256 w 1438966"/>
                <a:gd name="connsiteY5" fmla="*/ 1429265 h 1431250"/>
                <a:gd name="connsiteX6" fmla="*/ 222263 w 1438966"/>
                <a:gd name="connsiteY6" fmla="*/ 1221036 h 1431250"/>
                <a:gd name="connsiteX7" fmla="*/ 23086 w 1438966"/>
                <a:gd name="connsiteY7" fmla="*/ 723095 h 1431250"/>
                <a:gd name="connsiteX0" fmla="*/ 23086 w 1438966"/>
                <a:gd name="connsiteY0" fmla="*/ 723095 h 1432175"/>
                <a:gd name="connsiteX1" fmla="*/ 729256 w 1438966"/>
                <a:gd name="connsiteY1" fmla="*/ 16925 h 1432175"/>
                <a:gd name="connsiteX2" fmla="*/ 1263411 w 1438966"/>
                <a:gd name="connsiteY2" fmla="*/ 261368 h 1432175"/>
                <a:gd name="connsiteX3" fmla="*/ 1435426 w 1438966"/>
                <a:gd name="connsiteY3" fmla="*/ 723095 h 1432175"/>
                <a:gd name="connsiteX4" fmla="*/ 1109503 w 1438966"/>
                <a:gd name="connsiteY4" fmla="*/ 1085233 h 1432175"/>
                <a:gd name="connsiteX5" fmla="*/ 729256 w 1438966"/>
                <a:gd name="connsiteY5" fmla="*/ 1429265 h 1432175"/>
                <a:gd name="connsiteX6" fmla="*/ 222263 w 1438966"/>
                <a:gd name="connsiteY6" fmla="*/ 1221036 h 1432175"/>
                <a:gd name="connsiteX7" fmla="*/ 23086 w 1438966"/>
                <a:gd name="connsiteY7" fmla="*/ 723095 h 1432175"/>
                <a:gd name="connsiteX0" fmla="*/ 23086 w 1492024"/>
                <a:gd name="connsiteY0" fmla="*/ 723095 h 1432175"/>
                <a:gd name="connsiteX1" fmla="*/ 729256 w 1492024"/>
                <a:gd name="connsiteY1" fmla="*/ 16925 h 1432175"/>
                <a:gd name="connsiteX2" fmla="*/ 1263411 w 1492024"/>
                <a:gd name="connsiteY2" fmla="*/ 261368 h 1432175"/>
                <a:gd name="connsiteX3" fmla="*/ 1489747 w 1492024"/>
                <a:gd name="connsiteY3" fmla="*/ 723095 h 1432175"/>
                <a:gd name="connsiteX4" fmla="*/ 1109503 w 1492024"/>
                <a:gd name="connsiteY4" fmla="*/ 1085233 h 1432175"/>
                <a:gd name="connsiteX5" fmla="*/ 729256 w 1492024"/>
                <a:gd name="connsiteY5" fmla="*/ 1429265 h 1432175"/>
                <a:gd name="connsiteX6" fmla="*/ 222263 w 1492024"/>
                <a:gd name="connsiteY6" fmla="*/ 1221036 h 1432175"/>
                <a:gd name="connsiteX7" fmla="*/ 23086 w 1492024"/>
                <a:gd name="connsiteY7" fmla="*/ 723095 h 1432175"/>
                <a:gd name="connsiteX0" fmla="*/ 23086 w 1491219"/>
                <a:gd name="connsiteY0" fmla="*/ 719305 h 1428385"/>
                <a:gd name="connsiteX1" fmla="*/ 729256 w 1491219"/>
                <a:gd name="connsiteY1" fmla="*/ 13135 h 1428385"/>
                <a:gd name="connsiteX2" fmla="*/ 1181929 w 1491219"/>
                <a:gd name="connsiteY2" fmla="*/ 293792 h 1428385"/>
                <a:gd name="connsiteX3" fmla="*/ 1489747 w 1491219"/>
                <a:gd name="connsiteY3" fmla="*/ 719305 h 1428385"/>
                <a:gd name="connsiteX4" fmla="*/ 1109503 w 1491219"/>
                <a:gd name="connsiteY4" fmla="*/ 1081443 h 1428385"/>
                <a:gd name="connsiteX5" fmla="*/ 729256 w 1491219"/>
                <a:gd name="connsiteY5" fmla="*/ 1425475 h 1428385"/>
                <a:gd name="connsiteX6" fmla="*/ 222263 w 1491219"/>
                <a:gd name="connsiteY6" fmla="*/ 1217246 h 1428385"/>
                <a:gd name="connsiteX7" fmla="*/ 23086 w 1491219"/>
                <a:gd name="connsiteY7" fmla="*/ 719305 h 1428385"/>
                <a:gd name="connsiteX0" fmla="*/ 23086 w 1491662"/>
                <a:gd name="connsiteY0" fmla="*/ 719305 h 1428385"/>
                <a:gd name="connsiteX1" fmla="*/ 729256 w 1491662"/>
                <a:gd name="connsiteY1" fmla="*/ 13135 h 1428385"/>
                <a:gd name="connsiteX2" fmla="*/ 1181929 w 1491662"/>
                <a:gd name="connsiteY2" fmla="*/ 293792 h 1428385"/>
                <a:gd name="connsiteX3" fmla="*/ 1489747 w 1491662"/>
                <a:gd name="connsiteY3" fmla="*/ 719305 h 1428385"/>
                <a:gd name="connsiteX4" fmla="*/ 1109503 w 1491662"/>
                <a:gd name="connsiteY4" fmla="*/ 1081443 h 1428385"/>
                <a:gd name="connsiteX5" fmla="*/ 729256 w 1491662"/>
                <a:gd name="connsiteY5" fmla="*/ 1425475 h 1428385"/>
                <a:gd name="connsiteX6" fmla="*/ 222263 w 1491662"/>
                <a:gd name="connsiteY6" fmla="*/ 1217246 h 1428385"/>
                <a:gd name="connsiteX7" fmla="*/ 23086 w 1491662"/>
                <a:gd name="connsiteY7" fmla="*/ 719305 h 1428385"/>
                <a:gd name="connsiteX0" fmla="*/ 23086 w 1491662"/>
                <a:gd name="connsiteY0" fmla="*/ 715831 h 1424911"/>
                <a:gd name="connsiteX1" fmla="*/ 729256 w 1491662"/>
                <a:gd name="connsiteY1" fmla="*/ 9661 h 1424911"/>
                <a:gd name="connsiteX2" fmla="*/ 1181929 w 1491662"/>
                <a:gd name="connsiteY2" fmla="*/ 290318 h 1424911"/>
                <a:gd name="connsiteX3" fmla="*/ 1489747 w 1491662"/>
                <a:gd name="connsiteY3" fmla="*/ 715831 h 1424911"/>
                <a:gd name="connsiteX4" fmla="*/ 1109503 w 1491662"/>
                <a:gd name="connsiteY4" fmla="*/ 1077969 h 1424911"/>
                <a:gd name="connsiteX5" fmla="*/ 729256 w 1491662"/>
                <a:gd name="connsiteY5" fmla="*/ 1422001 h 1424911"/>
                <a:gd name="connsiteX6" fmla="*/ 222263 w 1491662"/>
                <a:gd name="connsiteY6" fmla="*/ 1213772 h 1424911"/>
                <a:gd name="connsiteX7" fmla="*/ 23086 w 1491662"/>
                <a:gd name="connsiteY7" fmla="*/ 715831 h 1424911"/>
                <a:gd name="connsiteX0" fmla="*/ 11335 w 1479911"/>
                <a:gd name="connsiteY0" fmla="*/ 602287 h 1311367"/>
                <a:gd name="connsiteX1" fmla="*/ 518329 w 1479911"/>
                <a:gd name="connsiteY1" fmla="*/ 13812 h 1311367"/>
                <a:gd name="connsiteX2" fmla="*/ 1170178 w 1479911"/>
                <a:gd name="connsiteY2" fmla="*/ 176774 h 1311367"/>
                <a:gd name="connsiteX3" fmla="*/ 1477996 w 1479911"/>
                <a:gd name="connsiteY3" fmla="*/ 602287 h 1311367"/>
                <a:gd name="connsiteX4" fmla="*/ 1097752 w 1479911"/>
                <a:gd name="connsiteY4" fmla="*/ 964425 h 1311367"/>
                <a:gd name="connsiteX5" fmla="*/ 717505 w 1479911"/>
                <a:gd name="connsiteY5" fmla="*/ 1308457 h 1311367"/>
                <a:gd name="connsiteX6" fmla="*/ 210512 w 1479911"/>
                <a:gd name="connsiteY6" fmla="*/ 1100228 h 1311367"/>
                <a:gd name="connsiteX7" fmla="*/ 11335 w 1479911"/>
                <a:gd name="connsiteY7" fmla="*/ 602287 h 1311367"/>
                <a:gd name="connsiteX0" fmla="*/ 17558 w 1486134"/>
                <a:gd name="connsiteY0" fmla="*/ 645596 h 1354676"/>
                <a:gd name="connsiteX1" fmla="*/ 633193 w 1486134"/>
                <a:gd name="connsiteY1" fmla="*/ 11853 h 1354676"/>
                <a:gd name="connsiteX2" fmla="*/ 1176401 w 1486134"/>
                <a:gd name="connsiteY2" fmla="*/ 220083 h 1354676"/>
                <a:gd name="connsiteX3" fmla="*/ 1484219 w 1486134"/>
                <a:gd name="connsiteY3" fmla="*/ 645596 h 1354676"/>
                <a:gd name="connsiteX4" fmla="*/ 1103975 w 1486134"/>
                <a:gd name="connsiteY4" fmla="*/ 1007734 h 1354676"/>
                <a:gd name="connsiteX5" fmla="*/ 723728 w 1486134"/>
                <a:gd name="connsiteY5" fmla="*/ 1351766 h 1354676"/>
                <a:gd name="connsiteX6" fmla="*/ 216735 w 1486134"/>
                <a:gd name="connsiteY6" fmla="*/ 1143537 h 1354676"/>
                <a:gd name="connsiteX7" fmla="*/ 17558 w 1486134"/>
                <a:gd name="connsiteY7" fmla="*/ 645596 h 1354676"/>
                <a:gd name="connsiteX0" fmla="*/ 17558 w 1486134"/>
                <a:gd name="connsiteY0" fmla="*/ 659413 h 1368493"/>
                <a:gd name="connsiteX1" fmla="*/ 633193 w 1486134"/>
                <a:gd name="connsiteY1" fmla="*/ 25670 h 1368493"/>
                <a:gd name="connsiteX2" fmla="*/ 1176401 w 1486134"/>
                <a:gd name="connsiteY2" fmla="*/ 233900 h 1368493"/>
                <a:gd name="connsiteX3" fmla="*/ 1484219 w 1486134"/>
                <a:gd name="connsiteY3" fmla="*/ 659413 h 1368493"/>
                <a:gd name="connsiteX4" fmla="*/ 1103975 w 1486134"/>
                <a:gd name="connsiteY4" fmla="*/ 1021551 h 1368493"/>
                <a:gd name="connsiteX5" fmla="*/ 723728 w 1486134"/>
                <a:gd name="connsiteY5" fmla="*/ 1365583 h 1368493"/>
                <a:gd name="connsiteX6" fmla="*/ 216735 w 1486134"/>
                <a:gd name="connsiteY6" fmla="*/ 1157354 h 1368493"/>
                <a:gd name="connsiteX7" fmla="*/ 17558 w 1486134"/>
                <a:gd name="connsiteY7" fmla="*/ 659413 h 1368493"/>
                <a:gd name="connsiteX0" fmla="*/ 11272 w 1479848"/>
                <a:gd name="connsiteY0" fmla="*/ 659413 h 1366902"/>
                <a:gd name="connsiteX1" fmla="*/ 626907 w 1479848"/>
                <a:gd name="connsiteY1" fmla="*/ 25670 h 1366902"/>
                <a:gd name="connsiteX2" fmla="*/ 1170115 w 1479848"/>
                <a:gd name="connsiteY2" fmla="*/ 233900 h 1366902"/>
                <a:gd name="connsiteX3" fmla="*/ 1477933 w 1479848"/>
                <a:gd name="connsiteY3" fmla="*/ 659413 h 1366902"/>
                <a:gd name="connsiteX4" fmla="*/ 1097689 w 1479848"/>
                <a:gd name="connsiteY4" fmla="*/ 1021551 h 1366902"/>
                <a:gd name="connsiteX5" fmla="*/ 717442 w 1479848"/>
                <a:gd name="connsiteY5" fmla="*/ 1365583 h 1366902"/>
                <a:gd name="connsiteX6" fmla="*/ 264770 w 1479848"/>
                <a:gd name="connsiteY6" fmla="*/ 1121140 h 1366902"/>
                <a:gd name="connsiteX7" fmla="*/ 11272 w 1479848"/>
                <a:gd name="connsiteY7" fmla="*/ 659413 h 1366902"/>
                <a:gd name="connsiteX0" fmla="*/ 18522 w 1387510"/>
                <a:gd name="connsiteY0" fmla="*/ 429299 h 1345017"/>
                <a:gd name="connsiteX1" fmla="*/ 534569 w 1387510"/>
                <a:gd name="connsiteY1" fmla="*/ 3785 h 1345017"/>
                <a:gd name="connsiteX2" fmla="*/ 1077777 w 1387510"/>
                <a:gd name="connsiteY2" fmla="*/ 212015 h 1345017"/>
                <a:gd name="connsiteX3" fmla="*/ 1385595 w 1387510"/>
                <a:gd name="connsiteY3" fmla="*/ 637528 h 1345017"/>
                <a:gd name="connsiteX4" fmla="*/ 1005351 w 1387510"/>
                <a:gd name="connsiteY4" fmla="*/ 999666 h 1345017"/>
                <a:gd name="connsiteX5" fmla="*/ 625104 w 1387510"/>
                <a:gd name="connsiteY5" fmla="*/ 1343698 h 1345017"/>
                <a:gd name="connsiteX6" fmla="*/ 172432 w 1387510"/>
                <a:gd name="connsiteY6" fmla="*/ 1099255 h 1345017"/>
                <a:gd name="connsiteX7" fmla="*/ 18522 w 1387510"/>
                <a:gd name="connsiteY7" fmla="*/ 429299 h 1345017"/>
                <a:gd name="connsiteX0" fmla="*/ 18522 w 1387510"/>
                <a:gd name="connsiteY0" fmla="*/ 429299 h 1300270"/>
                <a:gd name="connsiteX1" fmla="*/ 534569 w 1387510"/>
                <a:gd name="connsiteY1" fmla="*/ 3785 h 1300270"/>
                <a:gd name="connsiteX2" fmla="*/ 1077777 w 1387510"/>
                <a:gd name="connsiteY2" fmla="*/ 212015 h 1300270"/>
                <a:gd name="connsiteX3" fmla="*/ 1385595 w 1387510"/>
                <a:gd name="connsiteY3" fmla="*/ 637528 h 1300270"/>
                <a:gd name="connsiteX4" fmla="*/ 1005351 w 1387510"/>
                <a:gd name="connsiteY4" fmla="*/ 999666 h 1300270"/>
                <a:gd name="connsiteX5" fmla="*/ 634157 w 1387510"/>
                <a:gd name="connsiteY5" fmla="*/ 1298431 h 1300270"/>
                <a:gd name="connsiteX6" fmla="*/ 172432 w 1387510"/>
                <a:gd name="connsiteY6" fmla="*/ 1099255 h 1300270"/>
                <a:gd name="connsiteX7" fmla="*/ 18522 w 1387510"/>
                <a:gd name="connsiteY7" fmla="*/ 429299 h 1300270"/>
                <a:gd name="connsiteX0" fmla="*/ 18522 w 1389168"/>
                <a:gd name="connsiteY0" fmla="*/ 429299 h 1300270"/>
                <a:gd name="connsiteX1" fmla="*/ 534569 w 1389168"/>
                <a:gd name="connsiteY1" fmla="*/ 3785 h 1300270"/>
                <a:gd name="connsiteX2" fmla="*/ 1077777 w 1389168"/>
                <a:gd name="connsiteY2" fmla="*/ 212015 h 1300270"/>
                <a:gd name="connsiteX3" fmla="*/ 1385595 w 1389168"/>
                <a:gd name="connsiteY3" fmla="*/ 637528 h 1300270"/>
                <a:gd name="connsiteX4" fmla="*/ 1005351 w 1389168"/>
                <a:gd name="connsiteY4" fmla="*/ 999666 h 1300270"/>
                <a:gd name="connsiteX5" fmla="*/ 634157 w 1389168"/>
                <a:gd name="connsiteY5" fmla="*/ 1298431 h 1300270"/>
                <a:gd name="connsiteX6" fmla="*/ 172432 w 1389168"/>
                <a:gd name="connsiteY6" fmla="*/ 1099255 h 1300270"/>
                <a:gd name="connsiteX7" fmla="*/ 18522 w 1389168"/>
                <a:gd name="connsiteY7" fmla="*/ 429299 h 1300270"/>
                <a:gd name="connsiteX0" fmla="*/ 18522 w 1389168"/>
                <a:gd name="connsiteY0" fmla="*/ 429299 h 1300270"/>
                <a:gd name="connsiteX1" fmla="*/ 534569 w 1389168"/>
                <a:gd name="connsiteY1" fmla="*/ 3785 h 1300270"/>
                <a:gd name="connsiteX2" fmla="*/ 1077777 w 1389168"/>
                <a:gd name="connsiteY2" fmla="*/ 212015 h 1300270"/>
                <a:gd name="connsiteX3" fmla="*/ 1385595 w 1389168"/>
                <a:gd name="connsiteY3" fmla="*/ 637528 h 1300270"/>
                <a:gd name="connsiteX4" fmla="*/ 1005351 w 1389168"/>
                <a:gd name="connsiteY4" fmla="*/ 999666 h 1300270"/>
                <a:gd name="connsiteX5" fmla="*/ 634157 w 1389168"/>
                <a:gd name="connsiteY5" fmla="*/ 1298431 h 1300270"/>
                <a:gd name="connsiteX6" fmla="*/ 172432 w 1389168"/>
                <a:gd name="connsiteY6" fmla="*/ 1099255 h 1300270"/>
                <a:gd name="connsiteX7" fmla="*/ 18522 w 1389168"/>
                <a:gd name="connsiteY7" fmla="*/ 429299 h 1300270"/>
                <a:gd name="connsiteX0" fmla="*/ 18522 w 1389168"/>
                <a:gd name="connsiteY0" fmla="*/ 429299 h 1298451"/>
                <a:gd name="connsiteX1" fmla="*/ 534569 w 1389168"/>
                <a:gd name="connsiteY1" fmla="*/ 3785 h 1298451"/>
                <a:gd name="connsiteX2" fmla="*/ 1077777 w 1389168"/>
                <a:gd name="connsiteY2" fmla="*/ 212015 h 1298451"/>
                <a:gd name="connsiteX3" fmla="*/ 1385595 w 1389168"/>
                <a:gd name="connsiteY3" fmla="*/ 637528 h 1298451"/>
                <a:gd name="connsiteX4" fmla="*/ 1005351 w 1389168"/>
                <a:gd name="connsiteY4" fmla="*/ 1090200 h 1298451"/>
                <a:gd name="connsiteX5" fmla="*/ 634157 w 1389168"/>
                <a:gd name="connsiteY5" fmla="*/ 1298431 h 1298451"/>
                <a:gd name="connsiteX6" fmla="*/ 172432 w 1389168"/>
                <a:gd name="connsiteY6" fmla="*/ 1099255 h 1298451"/>
                <a:gd name="connsiteX7" fmla="*/ 18522 w 1389168"/>
                <a:gd name="connsiteY7" fmla="*/ 429299 h 1298451"/>
                <a:gd name="connsiteX0" fmla="*/ 18522 w 1389168"/>
                <a:gd name="connsiteY0" fmla="*/ 429299 h 1298451"/>
                <a:gd name="connsiteX1" fmla="*/ 534569 w 1389168"/>
                <a:gd name="connsiteY1" fmla="*/ 3785 h 1298451"/>
                <a:gd name="connsiteX2" fmla="*/ 1077777 w 1389168"/>
                <a:gd name="connsiteY2" fmla="*/ 212015 h 1298451"/>
                <a:gd name="connsiteX3" fmla="*/ 1385595 w 1389168"/>
                <a:gd name="connsiteY3" fmla="*/ 637528 h 1298451"/>
                <a:gd name="connsiteX4" fmla="*/ 1005351 w 1389168"/>
                <a:gd name="connsiteY4" fmla="*/ 1090200 h 1298451"/>
                <a:gd name="connsiteX5" fmla="*/ 570782 w 1389168"/>
                <a:gd name="connsiteY5" fmla="*/ 1298431 h 1298451"/>
                <a:gd name="connsiteX6" fmla="*/ 172432 w 1389168"/>
                <a:gd name="connsiteY6" fmla="*/ 1099255 h 1298451"/>
                <a:gd name="connsiteX7" fmla="*/ 18522 w 1389168"/>
                <a:gd name="connsiteY7" fmla="*/ 429299 h 1298451"/>
                <a:gd name="connsiteX0" fmla="*/ 44205 w 1414851"/>
                <a:gd name="connsiteY0" fmla="*/ 429299 h 1298451"/>
                <a:gd name="connsiteX1" fmla="*/ 560252 w 1414851"/>
                <a:gd name="connsiteY1" fmla="*/ 3785 h 1298451"/>
                <a:gd name="connsiteX2" fmla="*/ 1103460 w 1414851"/>
                <a:gd name="connsiteY2" fmla="*/ 212015 h 1298451"/>
                <a:gd name="connsiteX3" fmla="*/ 1411278 w 1414851"/>
                <a:gd name="connsiteY3" fmla="*/ 637528 h 1298451"/>
                <a:gd name="connsiteX4" fmla="*/ 1031034 w 1414851"/>
                <a:gd name="connsiteY4" fmla="*/ 1090200 h 1298451"/>
                <a:gd name="connsiteX5" fmla="*/ 596465 w 1414851"/>
                <a:gd name="connsiteY5" fmla="*/ 1298431 h 1298451"/>
                <a:gd name="connsiteX6" fmla="*/ 107580 w 1414851"/>
                <a:gd name="connsiteY6" fmla="*/ 1099255 h 1298451"/>
                <a:gd name="connsiteX7" fmla="*/ 44205 w 1414851"/>
                <a:gd name="connsiteY7" fmla="*/ 429299 h 1298451"/>
                <a:gd name="connsiteX0" fmla="*/ 44205 w 1414851"/>
                <a:gd name="connsiteY0" fmla="*/ 429299 h 1298473"/>
                <a:gd name="connsiteX1" fmla="*/ 560252 w 1414851"/>
                <a:gd name="connsiteY1" fmla="*/ 3785 h 1298473"/>
                <a:gd name="connsiteX2" fmla="*/ 1103460 w 1414851"/>
                <a:gd name="connsiteY2" fmla="*/ 212015 h 1298473"/>
                <a:gd name="connsiteX3" fmla="*/ 1411278 w 1414851"/>
                <a:gd name="connsiteY3" fmla="*/ 637528 h 1298473"/>
                <a:gd name="connsiteX4" fmla="*/ 1031034 w 1414851"/>
                <a:gd name="connsiteY4" fmla="*/ 1090200 h 1298473"/>
                <a:gd name="connsiteX5" fmla="*/ 596465 w 1414851"/>
                <a:gd name="connsiteY5" fmla="*/ 1298431 h 1298473"/>
                <a:gd name="connsiteX6" fmla="*/ 107580 w 1414851"/>
                <a:gd name="connsiteY6" fmla="*/ 1099255 h 1298473"/>
                <a:gd name="connsiteX7" fmla="*/ 44205 w 1414851"/>
                <a:gd name="connsiteY7" fmla="*/ 429299 h 1298473"/>
                <a:gd name="connsiteX0" fmla="*/ 60049 w 1430695"/>
                <a:gd name="connsiteY0" fmla="*/ 429299 h 1298473"/>
                <a:gd name="connsiteX1" fmla="*/ 576096 w 1430695"/>
                <a:gd name="connsiteY1" fmla="*/ 3785 h 1298473"/>
                <a:gd name="connsiteX2" fmla="*/ 1119304 w 1430695"/>
                <a:gd name="connsiteY2" fmla="*/ 212015 h 1298473"/>
                <a:gd name="connsiteX3" fmla="*/ 1427122 w 1430695"/>
                <a:gd name="connsiteY3" fmla="*/ 637528 h 1298473"/>
                <a:gd name="connsiteX4" fmla="*/ 1046878 w 1430695"/>
                <a:gd name="connsiteY4" fmla="*/ 1090200 h 1298473"/>
                <a:gd name="connsiteX5" fmla="*/ 612309 w 1430695"/>
                <a:gd name="connsiteY5" fmla="*/ 1298431 h 1298473"/>
                <a:gd name="connsiteX6" fmla="*/ 123424 w 1430695"/>
                <a:gd name="connsiteY6" fmla="*/ 1099255 h 1298473"/>
                <a:gd name="connsiteX7" fmla="*/ 60049 w 1430695"/>
                <a:gd name="connsiteY7" fmla="*/ 429299 h 1298473"/>
                <a:gd name="connsiteX0" fmla="*/ 60049 w 1430695"/>
                <a:gd name="connsiteY0" fmla="*/ 429299 h 1298473"/>
                <a:gd name="connsiteX1" fmla="*/ 576096 w 1430695"/>
                <a:gd name="connsiteY1" fmla="*/ 3785 h 1298473"/>
                <a:gd name="connsiteX2" fmla="*/ 1119304 w 1430695"/>
                <a:gd name="connsiteY2" fmla="*/ 212015 h 1298473"/>
                <a:gd name="connsiteX3" fmla="*/ 1427122 w 1430695"/>
                <a:gd name="connsiteY3" fmla="*/ 637528 h 1298473"/>
                <a:gd name="connsiteX4" fmla="*/ 1046878 w 1430695"/>
                <a:gd name="connsiteY4" fmla="*/ 1090200 h 1298473"/>
                <a:gd name="connsiteX5" fmla="*/ 612309 w 1430695"/>
                <a:gd name="connsiteY5" fmla="*/ 1298431 h 1298473"/>
                <a:gd name="connsiteX6" fmla="*/ 123424 w 1430695"/>
                <a:gd name="connsiteY6" fmla="*/ 1099255 h 1298473"/>
                <a:gd name="connsiteX7" fmla="*/ 60049 w 1430695"/>
                <a:gd name="connsiteY7" fmla="*/ 429299 h 1298473"/>
                <a:gd name="connsiteX0" fmla="*/ 60049 w 1430695"/>
                <a:gd name="connsiteY0" fmla="*/ 429299 h 1298473"/>
                <a:gd name="connsiteX1" fmla="*/ 576096 w 1430695"/>
                <a:gd name="connsiteY1" fmla="*/ 3785 h 1298473"/>
                <a:gd name="connsiteX2" fmla="*/ 1119304 w 1430695"/>
                <a:gd name="connsiteY2" fmla="*/ 212015 h 1298473"/>
                <a:gd name="connsiteX3" fmla="*/ 1427122 w 1430695"/>
                <a:gd name="connsiteY3" fmla="*/ 637528 h 1298473"/>
                <a:gd name="connsiteX4" fmla="*/ 1046878 w 1430695"/>
                <a:gd name="connsiteY4" fmla="*/ 1090200 h 1298473"/>
                <a:gd name="connsiteX5" fmla="*/ 612309 w 1430695"/>
                <a:gd name="connsiteY5" fmla="*/ 1298431 h 1298473"/>
                <a:gd name="connsiteX6" fmla="*/ 123424 w 1430695"/>
                <a:gd name="connsiteY6" fmla="*/ 1099255 h 1298473"/>
                <a:gd name="connsiteX7" fmla="*/ 60049 w 1430695"/>
                <a:gd name="connsiteY7" fmla="*/ 429299 h 12984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30695" h="1298473">
                  <a:moveTo>
                    <a:pt x="60049" y="429299"/>
                  </a:moveTo>
                  <a:cubicBezTo>
                    <a:pt x="171708" y="165240"/>
                    <a:pt x="263752" y="39999"/>
                    <a:pt x="576096" y="3785"/>
                  </a:cubicBezTo>
                  <a:cubicBezTo>
                    <a:pt x="888440" y="-32429"/>
                    <a:pt x="874861" y="202962"/>
                    <a:pt x="1119304" y="212015"/>
                  </a:cubicBezTo>
                  <a:cubicBezTo>
                    <a:pt x="1291320" y="248229"/>
                    <a:pt x="1457300" y="368941"/>
                    <a:pt x="1427122" y="637528"/>
                  </a:cubicBezTo>
                  <a:cubicBezTo>
                    <a:pt x="1369783" y="933275"/>
                    <a:pt x="1164573" y="972505"/>
                    <a:pt x="1046878" y="1090200"/>
                  </a:cubicBezTo>
                  <a:cubicBezTo>
                    <a:pt x="929183" y="1207895"/>
                    <a:pt x="766218" y="1296922"/>
                    <a:pt x="612309" y="1298431"/>
                  </a:cubicBezTo>
                  <a:cubicBezTo>
                    <a:pt x="458400" y="1299940"/>
                    <a:pt x="268279" y="1262218"/>
                    <a:pt x="123424" y="1099255"/>
                  </a:cubicBezTo>
                  <a:cubicBezTo>
                    <a:pt x="5729" y="981560"/>
                    <a:pt x="-51610" y="693358"/>
                    <a:pt x="60049" y="429299"/>
                  </a:cubicBezTo>
                  <a:close/>
                </a:path>
              </a:pathLst>
            </a:cu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3" name="Oval 82">
              <a:extLst>
                <a:ext uri="{FF2B5EF4-FFF2-40B4-BE49-F238E27FC236}">
                  <a16:creationId xmlns:a16="http://schemas.microsoft.com/office/drawing/2014/main" id="{7907AE6C-F2D1-4F28-A292-BDA878C8C4D1}"/>
                </a:ext>
              </a:extLst>
            </p:cNvPr>
            <p:cNvSpPr/>
            <p:nvPr/>
          </p:nvSpPr>
          <p:spPr>
            <a:xfrm>
              <a:off x="6706673" y="3557473"/>
              <a:ext cx="258243" cy="258243"/>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4" name="Group 83">
            <a:extLst>
              <a:ext uri="{FF2B5EF4-FFF2-40B4-BE49-F238E27FC236}">
                <a16:creationId xmlns:a16="http://schemas.microsoft.com/office/drawing/2014/main" id="{39242C21-7C51-4B0C-98A2-AB65992FBCF5}"/>
              </a:ext>
            </a:extLst>
          </p:cNvPr>
          <p:cNvGrpSpPr/>
          <p:nvPr/>
        </p:nvGrpSpPr>
        <p:grpSpPr>
          <a:xfrm>
            <a:off x="2072118" y="1644666"/>
            <a:ext cx="450283" cy="1658829"/>
            <a:chOff x="3996689" y="2386001"/>
            <a:chExt cx="728344" cy="2683192"/>
          </a:xfrm>
        </p:grpSpPr>
        <p:sp>
          <p:nvSpPr>
            <p:cNvPr id="85" name="Freeform: Shape 84">
              <a:extLst>
                <a:ext uri="{FF2B5EF4-FFF2-40B4-BE49-F238E27FC236}">
                  <a16:creationId xmlns:a16="http://schemas.microsoft.com/office/drawing/2014/main" id="{C2A8FB60-7399-43D7-B030-E58613F5C7CE}"/>
                </a:ext>
              </a:extLst>
            </p:cNvPr>
            <p:cNvSpPr/>
            <p:nvPr/>
          </p:nvSpPr>
          <p:spPr>
            <a:xfrm>
              <a:off x="3996689" y="2386001"/>
              <a:ext cx="728344" cy="1631633"/>
            </a:xfrm>
            <a:custGeom>
              <a:avLst/>
              <a:gdLst>
                <a:gd name="connsiteX0" fmla="*/ 590643 w 728344"/>
                <a:gd name="connsiteY0" fmla="*/ 141923 h 1631633"/>
                <a:gd name="connsiteX1" fmla="*/ 562068 w 728344"/>
                <a:gd name="connsiteY1" fmla="*/ 165735 h 1631633"/>
                <a:gd name="connsiteX2" fmla="*/ 562068 w 728344"/>
                <a:gd name="connsiteY2" fmla="*/ 782955 h 1631633"/>
                <a:gd name="connsiteX3" fmla="*/ 590643 w 728344"/>
                <a:gd name="connsiteY3" fmla="*/ 806768 h 1631633"/>
                <a:gd name="connsiteX4" fmla="*/ 619218 w 728344"/>
                <a:gd name="connsiteY4" fmla="*/ 782955 h 1631633"/>
                <a:gd name="connsiteX5" fmla="*/ 619218 w 728344"/>
                <a:gd name="connsiteY5" fmla="*/ 165735 h 1631633"/>
                <a:gd name="connsiteX6" fmla="*/ 590643 w 728344"/>
                <a:gd name="connsiteY6" fmla="*/ 141923 h 1631633"/>
                <a:gd name="connsiteX7" fmla="*/ 479201 w 728344"/>
                <a:gd name="connsiteY7" fmla="*/ 141923 h 1631633"/>
                <a:gd name="connsiteX8" fmla="*/ 450626 w 728344"/>
                <a:gd name="connsiteY8" fmla="*/ 165735 h 1631633"/>
                <a:gd name="connsiteX9" fmla="*/ 450626 w 728344"/>
                <a:gd name="connsiteY9" fmla="*/ 782955 h 1631633"/>
                <a:gd name="connsiteX10" fmla="*/ 479201 w 728344"/>
                <a:gd name="connsiteY10" fmla="*/ 806768 h 1631633"/>
                <a:gd name="connsiteX11" fmla="*/ 507776 w 728344"/>
                <a:gd name="connsiteY11" fmla="*/ 782955 h 1631633"/>
                <a:gd name="connsiteX12" fmla="*/ 507776 w 728344"/>
                <a:gd name="connsiteY12" fmla="*/ 165735 h 1631633"/>
                <a:gd name="connsiteX13" fmla="*/ 479201 w 728344"/>
                <a:gd name="connsiteY13" fmla="*/ 141923 h 1631633"/>
                <a:gd name="connsiteX14" fmla="*/ 367758 w 728344"/>
                <a:gd name="connsiteY14" fmla="*/ 141923 h 1631633"/>
                <a:gd name="connsiteX15" fmla="*/ 339183 w 728344"/>
                <a:gd name="connsiteY15" fmla="*/ 165735 h 1631633"/>
                <a:gd name="connsiteX16" fmla="*/ 339183 w 728344"/>
                <a:gd name="connsiteY16" fmla="*/ 782955 h 1631633"/>
                <a:gd name="connsiteX17" fmla="*/ 367758 w 728344"/>
                <a:gd name="connsiteY17" fmla="*/ 806768 h 1631633"/>
                <a:gd name="connsiteX18" fmla="*/ 396333 w 728344"/>
                <a:gd name="connsiteY18" fmla="*/ 782955 h 1631633"/>
                <a:gd name="connsiteX19" fmla="*/ 396333 w 728344"/>
                <a:gd name="connsiteY19" fmla="*/ 165735 h 1631633"/>
                <a:gd name="connsiteX20" fmla="*/ 367758 w 728344"/>
                <a:gd name="connsiteY20" fmla="*/ 141923 h 1631633"/>
                <a:gd name="connsiteX21" fmla="*/ 256315 w 728344"/>
                <a:gd name="connsiteY21" fmla="*/ 141923 h 1631633"/>
                <a:gd name="connsiteX22" fmla="*/ 227740 w 728344"/>
                <a:gd name="connsiteY22" fmla="*/ 165735 h 1631633"/>
                <a:gd name="connsiteX23" fmla="*/ 227740 w 728344"/>
                <a:gd name="connsiteY23" fmla="*/ 782955 h 1631633"/>
                <a:gd name="connsiteX24" fmla="*/ 256315 w 728344"/>
                <a:gd name="connsiteY24" fmla="*/ 806768 h 1631633"/>
                <a:gd name="connsiteX25" fmla="*/ 284890 w 728344"/>
                <a:gd name="connsiteY25" fmla="*/ 782955 h 1631633"/>
                <a:gd name="connsiteX26" fmla="*/ 284890 w 728344"/>
                <a:gd name="connsiteY26" fmla="*/ 165735 h 1631633"/>
                <a:gd name="connsiteX27" fmla="*/ 256315 w 728344"/>
                <a:gd name="connsiteY27" fmla="*/ 141923 h 1631633"/>
                <a:gd name="connsiteX28" fmla="*/ 144873 w 728344"/>
                <a:gd name="connsiteY28" fmla="*/ 141923 h 1631633"/>
                <a:gd name="connsiteX29" fmla="*/ 116298 w 728344"/>
                <a:gd name="connsiteY29" fmla="*/ 165735 h 1631633"/>
                <a:gd name="connsiteX30" fmla="*/ 116298 w 728344"/>
                <a:gd name="connsiteY30" fmla="*/ 782955 h 1631633"/>
                <a:gd name="connsiteX31" fmla="*/ 144873 w 728344"/>
                <a:gd name="connsiteY31" fmla="*/ 806768 h 1631633"/>
                <a:gd name="connsiteX32" fmla="*/ 173448 w 728344"/>
                <a:gd name="connsiteY32" fmla="*/ 782955 h 1631633"/>
                <a:gd name="connsiteX33" fmla="*/ 173448 w 728344"/>
                <a:gd name="connsiteY33" fmla="*/ 165735 h 1631633"/>
                <a:gd name="connsiteX34" fmla="*/ 144873 w 728344"/>
                <a:gd name="connsiteY34" fmla="*/ 141923 h 1631633"/>
                <a:gd name="connsiteX35" fmla="*/ 229646 w 728344"/>
                <a:gd name="connsiteY35" fmla="*/ 0 h 1631633"/>
                <a:gd name="connsiteX36" fmla="*/ 499203 w 728344"/>
                <a:gd name="connsiteY36" fmla="*/ 0 h 1631633"/>
                <a:gd name="connsiteX37" fmla="*/ 726851 w 728344"/>
                <a:gd name="connsiteY37" fmla="*/ 228600 h 1631633"/>
                <a:gd name="connsiteX38" fmla="*/ 688751 w 728344"/>
                <a:gd name="connsiteY38" fmla="*/ 783908 h 1631633"/>
                <a:gd name="connsiteX39" fmla="*/ 583976 w 728344"/>
                <a:gd name="connsiteY39" fmla="*/ 888683 h 1631633"/>
                <a:gd name="connsiteX40" fmla="*/ 412526 w 728344"/>
                <a:gd name="connsiteY40" fmla="*/ 888683 h 1631633"/>
                <a:gd name="connsiteX41" fmla="*/ 412526 w 728344"/>
                <a:gd name="connsiteY41" fmla="*/ 1631633 h 1631633"/>
                <a:gd name="connsiteX42" fmla="*/ 322038 w 728344"/>
                <a:gd name="connsiteY42" fmla="*/ 1631633 h 1631633"/>
                <a:gd name="connsiteX43" fmla="*/ 322038 w 728344"/>
                <a:gd name="connsiteY43" fmla="*/ 888683 h 1631633"/>
                <a:gd name="connsiteX44" fmla="*/ 143921 w 728344"/>
                <a:gd name="connsiteY44" fmla="*/ 888683 h 1631633"/>
                <a:gd name="connsiteX45" fmla="*/ 39146 w 728344"/>
                <a:gd name="connsiteY45" fmla="*/ 783908 h 1631633"/>
                <a:gd name="connsiteX46" fmla="*/ 1046 w 728344"/>
                <a:gd name="connsiteY46" fmla="*/ 228600 h 1631633"/>
                <a:gd name="connsiteX47" fmla="*/ 229646 w 728344"/>
                <a:gd name="connsiteY47" fmla="*/ 0 h 1631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728344" h="1631633">
                  <a:moveTo>
                    <a:pt x="590643" y="141923"/>
                  </a:moveTo>
                  <a:cubicBezTo>
                    <a:pt x="575403" y="141923"/>
                    <a:pt x="562068" y="152400"/>
                    <a:pt x="562068" y="165735"/>
                  </a:cubicBezTo>
                  <a:lnTo>
                    <a:pt x="562068" y="782955"/>
                  </a:lnTo>
                  <a:cubicBezTo>
                    <a:pt x="562068" y="796290"/>
                    <a:pt x="574451" y="806768"/>
                    <a:pt x="590643" y="806768"/>
                  </a:cubicBezTo>
                  <a:cubicBezTo>
                    <a:pt x="605883" y="806768"/>
                    <a:pt x="619218" y="796290"/>
                    <a:pt x="619218" y="782955"/>
                  </a:cubicBezTo>
                  <a:lnTo>
                    <a:pt x="619218" y="165735"/>
                  </a:lnTo>
                  <a:cubicBezTo>
                    <a:pt x="619218" y="152400"/>
                    <a:pt x="606835" y="141923"/>
                    <a:pt x="590643" y="141923"/>
                  </a:cubicBezTo>
                  <a:close/>
                  <a:moveTo>
                    <a:pt x="479201" y="141923"/>
                  </a:moveTo>
                  <a:cubicBezTo>
                    <a:pt x="463960" y="141923"/>
                    <a:pt x="450626" y="152400"/>
                    <a:pt x="450626" y="165735"/>
                  </a:cubicBezTo>
                  <a:lnTo>
                    <a:pt x="450626" y="782955"/>
                  </a:lnTo>
                  <a:cubicBezTo>
                    <a:pt x="450626" y="796290"/>
                    <a:pt x="463008" y="806768"/>
                    <a:pt x="479201" y="806768"/>
                  </a:cubicBezTo>
                  <a:cubicBezTo>
                    <a:pt x="494440" y="806768"/>
                    <a:pt x="507776" y="796290"/>
                    <a:pt x="507776" y="782955"/>
                  </a:cubicBezTo>
                  <a:lnTo>
                    <a:pt x="507776" y="165735"/>
                  </a:lnTo>
                  <a:cubicBezTo>
                    <a:pt x="507776" y="152400"/>
                    <a:pt x="495393" y="141923"/>
                    <a:pt x="479201" y="141923"/>
                  </a:cubicBezTo>
                  <a:close/>
                  <a:moveTo>
                    <a:pt x="367758" y="141923"/>
                  </a:moveTo>
                  <a:cubicBezTo>
                    <a:pt x="352518" y="141923"/>
                    <a:pt x="339183" y="152400"/>
                    <a:pt x="339183" y="165735"/>
                  </a:cubicBezTo>
                  <a:lnTo>
                    <a:pt x="339183" y="782955"/>
                  </a:lnTo>
                  <a:cubicBezTo>
                    <a:pt x="339183" y="796290"/>
                    <a:pt x="351565" y="806768"/>
                    <a:pt x="367758" y="806768"/>
                  </a:cubicBezTo>
                  <a:cubicBezTo>
                    <a:pt x="382998" y="806768"/>
                    <a:pt x="396333" y="796290"/>
                    <a:pt x="396333" y="782955"/>
                  </a:cubicBezTo>
                  <a:lnTo>
                    <a:pt x="396333" y="165735"/>
                  </a:lnTo>
                  <a:cubicBezTo>
                    <a:pt x="396333" y="152400"/>
                    <a:pt x="383951" y="141923"/>
                    <a:pt x="367758" y="141923"/>
                  </a:cubicBezTo>
                  <a:close/>
                  <a:moveTo>
                    <a:pt x="256315" y="141923"/>
                  </a:moveTo>
                  <a:cubicBezTo>
                    <a:pt x="241076" y="141923"/>
                    <a:pt x="227740" y="152400"/>
                    <a:pt x="227740" y="165735"/>
                  </a:cubicBezTo>
                  <a:lnTo>
                    <a:pt x="227740" y="782955"/>
                  </a:lnTo>
                  <a:cubicBezTo>
                    <a:pt x="227740" y="796290"/>
                    <a:pt x="240123" y="806768"/>
                    <a:pt x="256315" y="806768"/>
                  </a:cubicBezTo>
                  <a:cubicBezTo>
                    <a:pt x="271555" y="806768"/>
                    <a:pt x="284890" y="796290"/>
                    <a:pt x="284890" y="782955"/>
                  </a:cubicBezTo>
                  <a:lnTo>
                    <a:pt x="284890" y="165735"/>
                  </a:lnTo>
                  <a:cubicBezTo>
                    <a:pt x="284890" y="152400"/>
                    <a:pt x="272508" y="141923"/>
                    <a:pt x="256315" y="141923"/>
                  </a:cubicBezTo>
                  <a:close/>
                  <a:moveTo>
                    <a:pt x="144873" y="141923"/>
                  </a:moveTo>
                  <a:cubicBezTo>
                    <a:pt x="129633" y="141923"/>
                    <a:pt x="116298" y="152400"/>
                    <a:pt x="116298" y="165735"/>
                  </a:cubicBezTo>
                  <a:lnTo>
                    <a:pt x="116298" y="782955"/>
                  </a:lnTo>
                  <a:cubicBezTo>
                    <a:pt x="116298" y="796290"/>
                    <a:pt x="128680" y="806768"/>
                    <a:pt x="144873" y="806768"/>
                  </a:cubicBezTo>
                  <a:cubicBezTo>
                    <a:pt x="160113" y="806768"/>
                    <a:pt x="173448" y="796290"/>
                    <a:pt x="173448" y="782955"/>
                  </a:cubicBezTo>
                  <a:lnTo>
                    <a:pt x="173448" y="165735"/>
                  </a:lnTo>
                  <a:cubicBezTo>
                    <a:pt x="173448" y="152400"/>
                    <a:pt x="161065" y="141923"/>
                    <a:pt x="144873" y="141923"/>
                  </a:cubicBezTo>
                  <a:close/>
                  <a:moveTo>
                    <a:pt x="229646" y="0"/>
                  </a:moveTo>
                  <a:lnTo>
                    <a:pt x="499203" y="0"/>
                  </a:lnTo>
                  <a:cubicBezTo>
                    <a:pt x="624933" y="0"/>
                    <a:pt x="743043" y="36195"/>
                    <a:pt x="726851" y="228600"/>
                  </a:cubicBezTo>
                  <a:lnTo>
                    <a:pt x="688751" y="783908"/>
                  </a:lnTo>
                  <a:cubicBezTo>
                    <a:pt x="688751" y="841058"/>
                    <a:pt x="642078" y="888683"/>
                    <a:pt x="583976" y="888683"/>
                  </a:cubicBezTo>
                  <a:lnTo>
                    <a:pt x="412526" y="888683"/>
                  </a:lnTo>
                  <a:lnTo>
                    <a:pt x="412526" y="1631633"/>
                  </a:lnTo>
                  <a:lnTo>
                    <a:pt x="322038" y="1631633"/>
                  </a:lnTo>
                  <a:lnTo>
                    <a:pt x="322038" y="888683"/>
                  </a:lnTo>
                  <a:lnTo>
                    <a:pt x="143921" y="888683"/>
                  </a:lnTo>
                  <a:cubicBezTo>
                    <a:pt x="86771" y="888683"/>
                    <a:pt x="39146" y="842010"/>
                    <a:pt x="39146" y="783908"/>
                  </a:cubicBezTo>
                  <a:lnTo>
                    <a:pt x="1046" y="228600"/>
                  </a:lnTo>
                  <a:cubicBezTo>
                    <a:pt x="-12290" y="34290"/>
                    <a:pt x="103915" y="0"/>
                    <a:pt x="229646" y="0"/>
                  </a:cubicBezTo>
                  <a:close/>
                </a:path>
              </a:pathLst>
            </a:custGeom>
            <a:solidFill>
              <a:schemeClr val="accent3"/>
            </a:solidFill>
            <a:ln w="9525" cap="flat">
              <a:noFill/>
              <a:prstDash val="solid"/>
              <a:miter/>
            </a:ln>
          </p:spPr>
          <p:txBody>
            <a:bodyPr wrap="square" rtlCol="0" anchor="ctr">
              <a:noAutofit/>
            </a:bodyPr>
            <a:lstStyle/>
            <a:p>
              <a:endParaRPr lang="en-US"/>
            </a:p>
          </p:txBody>
        </p:sp>
        <p:sp>
          <p:nvSpPr>
            <p:cNvPr id="86" name="Freeform: Shape 85">
              <a:extLst>
                <a:ext uri="{FF2B5EF4-FFF2-40B4-BE49-F238E27FC236}">
                  <a16:creationId xmlns:a16="http://schemas.microsoft.com/office/drawing/2014/main" id="{6F81ACAA-DEC5-46AC-A397-026482BDDC55}"/>
                </a:ext>
              </a:extLst>
            </p:cNvPr>
            <p:cNvSpPr/>
            <p:nvPr/>
          </p:nvSpPr>
          <p:spPr>
            <a:xfrm>
              <a:off x="4273008" y="3907143"/>
              <a:ext cx="180975" cy="1162050"/>
            </a:xfrm>
            <a:custGeom>
              <a:avLst/>
              <a:gdLst>
                <a:gd name="connsiteX0" fmla="*/ 90488 w 180975"/>
                <a:gd name="connsiteY0" fmla="*/ 0 h 1162050"/>
                <a:gd name="connsiteX1" fmla="*/ 0 w 180975"/>
                <a:gd name="connsiteY1" fmla="*/ 90488 h 1162050"/>
                <a:gd name="connsiteX2" fmla="*/ 0 w 180975"/>
                <a:gd name="connsiteY2" fmla="*/ 1071563 h 1162050"/>
                <a:gd name="connsiteX3" fmla="*/ 90488 w 180975"/>
                <a:gd name="connsiteY3" fmla="*/ 1162050 h 1162050"/>
                <a:gd name="connsiteX4" fmla="*/ 180975 w 180975"/>
                <a:gd name="connsiteY4" fmla="*/ 1071563 h 1162050"/>
                <a:gd name="connsiteX5" fmla="*/ 180975 w 180975"/>
                <a:gd name="connsiteY5" fmla="*/ 90488 h 1162050"/>
                <a:gd name="connsiteX6" fmla="*/ 90488 w 180975"/>
                <a:gd name="connsiteY6" fmla="*/ 0 h 1162050"/>
                <a:gd name="connsiteX7" fmla="*/ 103822 w 180975"/>
                <a:gd name="connsiteY7" fmla="*/ 1086802 h 1162050"/>
                <a:gd name="connsiteX8" fmla="*/ 55245 w 180975"/>
                <a:gd name="connsiteY8" fmla="*/ 1063943 h 1162050"/>
                <a:gd name="connsiteX9" fmla="*/ 78105 w 180975"/>
                <a:gd name="connsiteY9" fmla="*/ 1015365 h 1162050"/>
                <a:gd name="connsiteX10" fmla="*/ 126683 w 180975"/>
                <a:gd name="connsiteY10" fmla="*/ 1038225 h 1162050"/>
                <a:gd name="connsiteX11" fmla="*/ 103822 w 180975"/>
                <a:gd name="connsiteY11" fmla="*/ 1086802 h 1162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0975" h="1162050">
                  <a:moveTo>
                    <a:pt x="90488" y="0"/>
                  </a:moveTo>
                  <a:cubicBezTo>
                    <a:pt x="40958" y="0"/>
                    <a:pt x="0" y="40958"/>
                    <a:pt x="0" y="90488"/>
                  </a:cubicBezTo>
                  <a:lnTo>
                    <a:pt x="0" y="1071563"/>
                  </a:lnTo>
                  <a:cubicBezTo>
                    <a:pt x="0" y="1121093"/>
                    <a:pt x="40958" y="1162050"/>
                    <a:pt x="90488" y="1162050"/>
                  </a:cubicBezTo>
                  <a:cubicBezTo>
                    <a:pt x="140017" y="1162050"/>
                    <a:pt x="180975" y="1121093"/>
                    <a:pt x="180975" y="1071563"/>
                  </a:cubicBezTo>
                  <a:lnTo>
                    <a:pt x="180975" y="90488"/>
                  </a:lnTo>
                  <a:cubicBezTo>
                    <a:pt x="180975" y="40005"/>
                    <a:pt x="140970" y="0"/>
                    <a:pt x="90488" y="0"/>
                  </a:cubicBezTo>
                  <a:close/>
                  <a:moveTo>
                    <a:pt x="103822" y="1086802"/>
                  </a:moveTo>
                  <a:cubicBezTo>
                    <a:pt x="83820" y="1094423"/>
                    <a:pt x="61913" y="1083945"/>
                    <a:pt x="55245" y="1063943"/>
                  </a:cubicBezTo>
                  <a:cubicBezTo>
                    <a:pt x="47625" y="1043940"/>
                    <a:pt x="58103" y="1022033"/>
                    <a:pt x="78105" y="1015365"/>
                  </a:cubicBezTo>
                  <a:cubicBezTo>
                    <a:pt x="98108" y="1008698"/>
                    <a:pt x="120015" y="1018223"/>
                    <a:pt x="126683" y="1038225"/>
                  </a:cubicBezTo>
                  <a:cubicBezTo>
                    <a:pt x="134303" y="1058227"/>
                    <a:pt x="123825" y="1080135"/>
                    <a:pt x="103822" y="1086802"/>
                  </a:cubicBezTo>
                  <a:close/>
                </a:path>
              </a:pathLst>
            </a:custGeom>
            <a:solidFill>
              <a:schemeClr val="accent1"/>
            </a:solidFill>
            <a:ln w="9525" cap="flat">
              <a:noFill/>
              <a:prstDash val="solid"/>
              <a:miter/>
            </a:ln>
          </p:spPr>
          <p:txBody>
            <a:bodyPr rtlCol="0" anchor="ctr"/>
            <a:lstStyle/>
            <a:p>
              <a:endParaRPr lang="en-US"/>
            </a:p>
          </p:txBody>
        </p:sp>
      </p:grpSp>
      <p:grpSp>
        <p:nvGrpSpPr>
          <p:cNvPr id="87" name="Group 86">
            <a:extLst>
              <a:ext uri="{FF2B5EF4-FFF2-40B4-BE49-F238E27FC236}">
                <a16:creationId xmlns:a16="http://schemas.microsoft.com/office/drawing/2014/main" id="{38EF4914-E694-4728-B032-EA54A8C08AAC}"/>
              </a:ext>
            </a:extLst>
          </p:cNvPr>
          <p:cNvGrpSpPr/>
          <p:nvPr/>
        </p:nvGrpSpPr>
        <p:grpSpPr>
          <a:xfrm rot="20700000">
            <a:off x="9680110" y="4513984"/>
            <a:ext cx="579243" cy="604549"/>
            <a:chOff x="4685146" y="3951535"/>
            <a:chExt cx="846571" cy="883557"/>
          </a:xfrm>
        </p:grpSpPr>
        <p:sp>
          <p:nvSpPr>
            <p:cNvPr id="88" name="Freeform: Shape 87">
              <a:extLst>
                <a:ext uri="{FF2B5EF4-FFF2-40B4-BE49-F238E27FC236}">
                  <a16:creationId xmlns:a16="http://schemas.microsoft.com/office/drawing/2014/main" id="{51B72716-0C38-4BD6-BA1D-27EB88A043FB}"/>
                </a:ext>
              </a:extLst>
            </p:cNvPr>
            <p:cNvSpPr/>
            <p:nvPr/>
          </p:nvSpPr>
          <p:spPr>
            <a:xfrm>
              <a:off x="4685146" y="3951535"/>
              <a:ext cx="846571" cy="883557"/>
            </a:xfrm>
            <a:custGeom>
              <a:avLst/>
              <a:gdLst>
                <a:gd name="connsiteX0" fmla="*/ 3929811 w 3924300"/>
                <a:gd name="connsiteY0" fmla="*/ 1288776 h 4095750"/>
                <a:gd name="connsiteX1" fmla="*/ 3929811 w 3924300"/>
                <a:gd name="connsiteY1" fmla="*/ 1491658 h 4095750"/>
                <a:gd name="connsiteX2" fmla="*/ 3728834 w 3924300"/>
                <a:gd name="connsiteY2" fmla="*/ 2112688 h 4095750"/>
                <a:gd name="connsiteX3" fmla="*/ 2990646 w 3924300"/>
                <a:gd name="connsiteY3" fmla="*/ 3125196 h 4095750"/>
                <a:gd name="connsiteX4" fmla="*/ 1449501 w 3924300"/>
                <a:gd name="connsiteY4" fmla="*/ 4044358 h 4095750"/>
                <a:gd name="connsiteX5" fmla="*/ 634161 w 3924300"/>
                <a:gd name="connsiteY5" fmla="*/ 4067218 h 4095750"/>
                <a:gd name="connsiteX6" fmla="*/ 80758 w 3924300"/>
                <a:gd name="connsiteY6" fmla="*/ 2915646 h 4095750"/>
                <a:gd name="connsiteX7" fmla="*/ 223633 w 3924300"/>
                <a:gd name="connsiteY7" fmla="*/ 2713716 h 4095750"/>
                <a:gd name="connsiteX8" fmla="*/ 942771 w 3924300"/>
                <a:gd name="connsiteY8" fmla="*/ 1723116 h 4095750"/>
                <a:gd name="connsiteX9" fmla="*/ 1302816 w 3924300"/>
                <a:gd name="connsiteY9" fmla="*/ 776331 h 4095750"/>
                <a:gd name="connsiteX10" fmla="*/ 1350441 w 3924300"/>
                <a:gd name="connsiteY10" fmla="*/ 655363 h 4095750"/>
                <a:gd name="connsiteX11" fmla="*/ 2846819 w 3924300"/>
                <a:gd name="connsiteY11" fmla="*/ 36238 h 4095750"/>
                <a:gd name="connsiteX12" fmla="*/ 3929811 w 3924300"/>
                <a:gd name="connsiteY12" fmla="*/ 1288776 h 4095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924300" h="4095750">
                  <a:moveTo>
                    <a:pt x="3929811" y="1288776"/>
                  </a:moveTo>
                  <a:cubicBezTo>
                    <a:pt x="3929811" y="1356403"/>
                    <a:pt x="3929811" y="1424031"/>
                    <a:pt x="3929811" y="1491658"/>
                  </a:cubicBezTo>
                  <a:cubicBezTo>
                    <a:pt x="3908856" y="1713591"/>
                    <a:pt x="3840276" y="1919331"/>
                    <a:pt x="3728834" y="2112688"/>
                  </a:cubicBezTo>
                  <a:cubicBezTo>
                    <a:pt x="3519284" y="2477496"/>
                    <a:pt x="3288778" y="2827063"/>
                    <a:pt x="2990646" y="3125196"/>
                  </a:cubicBezTo>
                  <a:cubicBezTo>
                    <a:pt x="2555353" y="3559536"/>
                    <a:pt x="2065768" y="3911008"/>
                    <a:pt x="1449501" y="4044358"/>
                  </a:cubicBezTo>
                  <a:cubicBezTo>
                    <a:pt x="1179943" y="4103413"/>
                    <a:pt x="906576" y="4129131"/>
                    <a:pt x="634161" y="4067218"/>
                  </a:cubicBezTo>
                  <a:cubicBezTo>
                    <a:pt x="125526" y="3951966"/>
                    <a:pt x="-145937" y="3385228"/>
                    <a:pt x="80758" y="2915646"/>
                  </a:cubicBezTo>
                  <a:cubicBezTo>
                    <a:pt x="116953" y="2840398"/>
                    <a:pt x="173151" y="2778486"/>
                    <a:pt x="223633" y="2713716"/>
                  </a:cubicBezTo>
                  <a:cubicBezTo>
                    <a:pt x="474141" y="2390818"/>
                    <a:pt x="729411" y="2073636"/>
                    <a:pt x="942771" y="1723116"/>
                  </a:cubicBezTo>
                  <a:cubicBezTo>
                    <a:pt x="1123746" y="1427841"/>
                    <a:pt x="1228521" y="1108753"/>
                    <a:pt x="1302816" y="776331"/>
                  </a:cubicBezTo>
                  <a:cubicBezTo>
                    <a:pt x="1312341" y="732516"/>
                    <a:pt x="1326628" y="692511"/>
                    <a:pt x="1350441" y="655363"/>
                  </a:cubicBezTo>
                  <a:cubicBezTo>
                    <a:pt x="1660003" y="152443"/>
                    <a:pt x="2265794" y="-99017"/>
                    <a:pt x="2846819" y="36238"/>
                  </a:cubicBezTo>
                  <a:cubicBezTo>
                    <a:pt x="3456419" y="178161"/>
                    <a:pt x="3861231" y="646791"/>
                    <a:pt x="3929811" y="1288776"/>
                  </a:cubicBezTo>
                  <a:close/>
                </a:path>
              </a:pathLst>
            </a:custGeom>
            <a:solidFill>
              <a:schemeClr val="accent6">
                <a:lumMod val="60000"/>
                <a:lumOff val="40000"/>
              </a:schemeClr>
            </a:solidFill>
            <a:ln w="9525" cap="flat">
              <a:noFill/>
              <a:prstDash val="solid"/>
              <a:miter/>
            </a:ln>
          </p:spPr>
          <p:txBody>
            <a:bodyPr rtlCol="0" anchor="ctr"/>
            <a:lstStyle/>
            <a:p>
              <a:endParaRPr lang="en-US"/>
            </a:p>
          </p:txBody>
        </p:sp>
        <p:sp>
          <p:nvSpPr>
            <p:cNvPr id="89" name="Freeform: Shape 88">
              <a:extLst>
                <a:ext uri="{FF2B5EF4-FFF2-40B4-BE49-F238E27FC236}">
                  <a16:creationId xmlns:a16="http://schemas.microsoft.com/office/drawing/2014/main" id="{CADB802B-4B89-4648-8496-5CA7A8ECD6A7}"/>
                </a:ext>
              </a:extLst>
            </p:cNvPr>
            <p:cNvSpPr/>
            <p:nvPr/>
          </p:nvSpPr>
          <p:spPr>
            <a:xfrm>
              <a:off x="4729727" y="4023487"/>
              <a:ext cx="745887" cy="754105"/>
            </a:xfrm>
            <a:custGeom>
              <a:avLst/>
              <a:gdLst>
                <a:gd name="connsiteX0" fmla="*/ 3464073 w 3457575"/>
                <a:gd name="connsiteY0" fmla="*/ 1172412 h 3495675"/>
                <a:gd name="connsiteX1" fmla="*/ 3317388 w 3457575"/>
                <a:gd name="connsiteY1" fmla="*/ 1743912 h 3495675"/>
                <a:gd name="connsiteX2" fmla="*/ 2803038 w 3457575"/>
                <a:gd name="connsiteY2" fmla="*/ 2498292 h 3495675"/>
                <a:gd name="connsiteX3" fmla="*/ 1423818 w 3457575"/>
                <a:gd name="connsiteY3" fmla="*/ 3428885 h 3495675"/>
                <a:gd name="connsiteX4" fmla="*/ 601810 w 3457575"/>
                <a:gd name="connsiteY4" fmla="*/ 3474605 h 3495675"/>
                <a:gd name="connsiteX5" fmla="*/ 455125 w 3457575"/>
                <a:gd name="connsiteY5" fmla="*/ 3406025 h 3495675"/>
                <a:gd name="connsiteX6" fmla="*/ 66505 w 3457575"/>
                <a:gd name="connsiteY6" fmla="*/ 3025978 h 3495675"/>
                <a:gd name="connsiteX7" fmla="*/ 104605 w 3457575"/>
                <a:gd name="connsiteY7" fmla="*/ 2525915 h 3495675"/>
                <a:gd name="connsiteX8" fmla="*/ 738970 w 3457575"/>
                <a:gd name="connsiteY8" fmla="*/ 1676285 h 3495675"/>
                <a:gd name="connsiteX9" fmla="*/ 1224745 w 3457575"/>
                <a:gd name="connsiteY9" fmla="*/ 614247 h 3495675"/>
                <a:gd name="connsiteX10" fmla="*/ 1439058 w 3457575"/>
                <a:gd name="connsiteY10" fmla="*/ 278015 h 3495675"/>
                <a:gd name="connsiteX11" fmla="*/ 2737315 w 3457575"/>
                <a:gd name="connsiteY11" fmla="*/ 77037 h 3495675"/>
                <a:gd name="connsiteX12" fmla="*/ 3464073 w 3457575"/>
                <a:gd name="connsiteY12" fmla="*/ 1172412 h 3495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457575" h="3495675">
                  <a:moveTo>
                    <a:pt x="3464073" y="1172412"/>
                  </a:moveTo>
                  <a:cubicBezTo>
                    <a:pt x="3465025" y="1376247"/>
                    <a:pt x="3415495" y="1566747"/>
                    <a:pt x="3317388" y="1743912"/>
                  </a:cubicBezTo>
                  <a:cubicBezTo>
                    <a:pt x="3169750" y="2011565"/>
                    <a:pt x="3007825" y="2271597"/>
                    <a:pt x="2803038" y="2498292"/>
                  </a:cubicBezTo>
                  <a:cubicBezTo>
                    <a:pt x="2421085" y="2922155"/>
                    <a:pt x="1990555" y="3276485"/>
                    <a:pt x="1423818" y="3428885"/>
                  </a:cubicBezTo>
                  <a:cubicBezTo>
                    <a:pt x="1152355" y="3502228"/>
                    <a:pt x="878988" y="3516515"/>
                    <a:pt x="601810" y="3474605"/>
                  </a:cubicBezTo>
                  <a:cubicBezTo>
                    <a:pt x="546565" y="3466032"/>
                    <a:pt x="501798" y="3432695"/>
                    <a:pt x="455125" y="3406025"/>
                  </a:cubicBezTo>
                  <a:cubicBezTo>
                    <a:pt x="293200" y="3312680"/>
                    <a:pt x="156040" y="3192665"/>
                    <a:pt x="66505" y="3025978"/>
                  </a:cubicBezTo>
                  <a:cubicBezTo>
                    <a:pt x="-26840" y="2852622"/>
                    <a:pt x="-28745" y="2673553"/>
                    <a:pt x="104605" y="2525915"/>
                  </a:cubicBezTo>
                  <a:cubicBezTo>
                    <a:pt x="342730" y="2262072"/>
                    <a:pt x="548470" y="1975370"/>
                    <a:pt x="738970" y="1676285"/>
                  </a:cubicBezTo>
                  <a:cubicBezTo>
                    <a:pt x="951378" y="1343862"/>
                    <a:pt x="1136163" y="1000010"/>
                    <a:pt x="1224745" y="614247"/>
                  </a:cubicBezTo>
                  <a:cubicBezTo>
                    <a:pt x="1258083" y="470420"/>
                    <a:pt x="1323805" y="358025"/>
                    <a:pt x="1439058" y="278015"/>
                  </a:cubicBezTo>
                  <a:cubicBezTo>
                    <a:pt x="1838155" y="1790"/>
                    <a:pt x="2276305" y="-75363"/>
                    <a:pt x="2737315" y="77037"/>
                  </a:cubicBezTo>
                  <a:cubicBezTo>
                    <a:pt x="3163083" y="218960"/>
                    <a:pt x="3465025" y="691400"/>
                    <a:pt x="3464073" y="1172412"/>
                  </a:cubicBezTo>
                  <a:close/>
                </a:path>
              </a:pathLst>
            </a:custGeom>
            <a:solidFill>
              <a:schemeClr val="accent6">
                <a:lumMod val="40000"/>
                <a:lumOff val="60000"/>
              </a:schemeClr>
            </a:solidFill>
            <a:ln w="9525" cap="flat">
              <a:noFill/>
              <a:prstDash val="solid"/>
              <a:miter/>
            </a:ln>
          </p:spPr>
          <p:txBody>
            <a:bodyPr rtlCol="0" anchor="ctr"/>
            <a:lstStyle/>
            <a:p>
              <a:endParaRPr lang="en-US"/>
            </a:p>
          </p:txBody>
        </p:sp>
        <p:sp>
          <p:nvSpPr>
            <p:cNvPr id="90" name="Freeform: Shape 89">
              <a:extLst>
                <a:ext uri="{FF2B5EF4-FFF2-40B4-BE49-F238E27FC236}">
                  <a16:creationId xmlns:a16="http://schemas.microsoft.com/office/drawing/2014/main" id="{96E3AA5E-DD40-44AA-AE95-4CDDDCCE9726}"/>
                </a:ext>
              </a:extLst>
            </p:cNvPr>
            <p:cNvSpPr/>
            <p:nvPr/>
          </p:nvSpPr>
          <p:spPr>
            <a:xfrm>
              <a:off x="4812362" y="4086187"/>
              <a:ext cx="595887" cy="641092"/>
            </a:xfrm>
            <a:custGeom>
              <a:avLst/>
              <a:gdLst>
                <a:gd name="connsiteX0" fmla="*/ 2764788 w 2762250"/>
                <a:gd name="connsiteY0" fmla="*/ 760797 h 2971800"/>
                <a:gd name="connsiteX1" fmla="*/ 2659061 w 2762250"/>
                <a:gd name="connsiteY1" fmla="*/ 1238953 h 2971800"/>
                <a:gd name="connsiteX2" fmla="*/ 2379978 w 2762250"/>
                <a:gd name="connsiteY2" fmla="*/ 1676150 h 2971800"/>
                <a:gd name="connsiteX3" fmla="*/ 779778 w 2762250"/>
                <a:gd name="connsiteY3" fmla="*/ 2902970 h 2971800"/>
                <a:gd name="connsiteX4" fmla="*/ 417828 w 2762250"/>
                <a:gd name="connsiteY4" fmla="*/ 2979170 h 2971800"/>
                <a:gd name="connsiteX5" fmla="*/ 18731 w 2762250"/>
                <a:gd name="connsiteY5" fmla="*/ 2677228 h 2971800"/>
                <a:gd name="connsiteX6" fmla="*/ 180656 w 2762250"/>
                <a:gd name="connsiteY6" fmla="*/ 2202882 h 2971800"/>
                <a:gd name="connsiteX7" fmla="*/ 510221 w 2762250"/>
                <a:gd name="connsiteY7" fmla="*/ 2033337 h 2971800"/>
                <a:gd name="connsiteX8" fmla="*/ 955038 w 2762250"/>
                <a:gd name="connsiteY8" fmla="*/ 1575185 h 2971800"/>
                <a:gd name="connsiteX9" fmla="*/ 1090293 w 2762250"/>
                <a:gd name="connsiteY9" fmla="*/ 884622 h 2971800"/>
                <a:gd name="connsiteX10" fmla="*/ 2266631 w 2762250"/>
                <a:gd name="connsiteY10" fmla="*/ 74997 h 2971800"/>
                <a:gd name="connsiteX11" fmla="*/ 2764788 w 2762250"/>
                <a:gd name="connsiteY11" fmla="*/ 760797 h 2971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762250" h="2971800">
                  <a:moveTo>
                    <a:pt x="2764788" y="760797"/>
                  </a:moveTo>
                  <a:cubicBezTo>
                    <a:pt x="2766693" y="977015"/>
                    <a:pt x="2729546" y="1112270"/>
                    <a:pt x="2659061" y="1238953"/>
                  </a:cubicBezTo>
                  <a:cubicBezTo>
                    <a:pt x="2575241" y="1390400"/>
                    <a:pt x="2486658" y="1539942"/>
                    <a:pt x="2379978" y="1676150"/>
                  </a:cubicBezTo>
                  <a:cubicBezTo>
                    <a:pt x="1951353" y="2220980"/>
                    <a:pt x="1450338" y="2672465"/>
                    <a:pt x="779778" y="2902970"/>
                  </a:cubicBezTo>
                  <a:cubicBezTo>
                    <a:pt x="662621" y="2942975"/>
                    <a:pt x="544511" y="2982980"/>
                    <a:pt x="417828" y="2979170"/>
                  </a:cubicBezTo>
                  <a:cubicBezTo>
                    <a:pt x="230186" y="2973455"/>
                    <a:pt x="72071" y="2853440"/>
                    <a:pt x="18731" y="2677228"/>
                  </a:cubicBezTo>
                  <a:cubicBezTo>
                    <a:pt x="-35562" y="2500063"/>
                    <a:pt x="31113" y="2315278"/>
                    <a:pt x="180656" y="2202882"/>
                  </a:cubicBezTo>
                  <a:cubicBezTo>
                    <a:pt x="281621" y="2127635"/>
                    <a:pt x="396873" y="2081915"/>
                    <a:pt x="510221" y="2033337"/>
                  </a:cubicBezTo>
                  <a:cubicBezTo>
                    <a:pt x="722628" y="1939993"/>
                    <a:pt x="868361" y="1792355"/>
                    <a:pt x="955038" y="1575185"/>
                  </a:cubicBezTo>
                  <a:cubicBezTo>
                    <a:pt x="1044573" y="1351347"/>
                    <a:pt x="1105533" y="1131320"/>
                    <a:pt x="1090293" y="884622"/>
                  </a:cubicBezTo>
                  <a:cubicBezTo>
                    <a:pt x="1050288" y="247400"/>
                    <a:pt x="1682748" y="-180273"/>
                    <a:pt x="2266631" y="74997"/>
                  </a:cubicBezTo>
                  <a:cubicBezTo>
                    <a:pt x="2597149" y="220730"/>
                    <a:pt x="2743833" y="483620"/>
                    <a:pt x="2764788" y="760797"/>
                  </a:cubicBezTo>
                  <a:close/>
                </a:path>
              </a:pathLst>
            </a:custGeom>
            <a:solidFill>
              <a:schemeClr val="accent6"/>
            </a:solidFill>
            <a:ln w="9525" cap="flat">
              <a:noFill/>
              <a:prstDash val="solid"/>
              <a:miter/>
            </a:ln>
          </p:spPr>
          <p:txBody>
            <a:bodyPr rtlCol="0" anchor="ctr"/>
            <a:lstStyle/>
            <a:p>
              <a:endParaRPr lang="en-US"/>
            </a:p>
          </p:txBody>
        </p:sp>
        <p:sp>
          <p:nvSpPr>
            <p:cNvPr id="91" name="Freeform: Shape 90">
              <a:extLst>
                <a:ext uri="{FF2B5EF4-FFF2-40B4-BE49-F238E27FC236}">
                  <a16:creationId xmlns:a16="http://schemas.microsoft.com/office/drawing/2014/main" id="{D67EEE7A-344E-42F5-A44D-056EE82BBA03}"/>
                </a:ext>
              </a:extLst>
            </p:cNvPr>
            <p:cNvSpPr/>
            <p:nvPr/>
          </p:nvSpPr>
          <p:spPr>
            <a:xfrm>
              <a:off x="5157281" y="4202843"/>
              <a:ext cx="129452" cy="129452"/>
            </a:xfrm>
            <a:custGeom>
              <a:avLst/>
              <a:gdLst>
                <a:gd name="connsiteX0" fmla="*/ 306750 w 600075"/>
                <a:gd name="connsiteY0" fmla="*/ 5 h 600075"/>
                <a:gd name="connsiteX1" fmla="*/ 603929 w 600075"/>
                <a:gd name="connsiteY1" fmla="*/ 303853 h 600075"/>
                <a:gd name="connsiteX2" fmla="*/ 301035 w 600075"/>
                <a:gd name="connsiteY2" fmla="*/ 603890 h 600075"/>
                <a:gd name="connsiteX3" fmla="*/ 44 w 600075"/>
                <a:gd name="connsiteY3" fmla="*/ 295280 h 600075"/>
                <a:gd name="connsiteX4" fmla="*/ 306750 w 600075"/>
                <a:gd name="connsiteY4" fmla="*/ 5 h 6000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0075" h="600075">
                  <a:moveTo>
                    <a:pt x="306750" y="5"/>
                  </a:moveTo>
                  <a:cubicBezTo>
                    <a:pt x="472485" y="1910"/>
                    <a:pt x="605835" y="138118"/>
                    <a:pt x="603929" y="303853"/>
                  </a:cubicBezTo>
                  <a:cubicBezTo>
                    <a:pt x="602977" y="469588"/>
                    <a:pt x="466769" y="603890"/>
                    <a:pt x="301035" y="603890"/>
                  </a:cubicBezTo>
                  <a:cubicBezTo>
                    <a:pt x="132442" y="603890"/>
                    <a:pt x="-2813" y="464825"/>
                    <a:pt x="44" y="295280"/>
                  </a:cubicBezTo>
                  <a:cubicBezTo>
                    <a:pt x="2902" y="129545"/>
                    <a:pt x="139110" y="-947"/>
                    <a:pt x="306750" y="5"/>
                  </a:cubicBezTo>
                  <a:close/>
                </a:path>
              </a:pathLst>
            </a:custGeom>
            <a:solidFill>
              <a:schemeClr val="bg1"/>
            </a:solidFill>
            <a:ln w="9525" cap="flat">
              <a:noFill/>
              <a:prstDash val="solid"/>
              <a:miter/>
            </a:ln>
          </p:spPr>
          <p:txBody>
            <a:bodyPr rtlCol="0" anchor="ctr"/>
            <a:lstStyle/>
            <a:p>
              <a:endParaRPr lang="en-US"/>
            </a:p>
          </p:txBody>
        </p:sp>
      </p:grpSp>
      <p:grpSp>
        <p:nvGrpSpPr>
          <p:cNvPr id="92" name="Group 91">
            <a:extLst>
              <a:ext uri="{FF2B5EF4-FFF2-40B4-BE49-F238E27FC236}">
                <a16:creationId xmlns:a16="http://schemas.microsoft.com/office/drawing/2014/main" id="{034322E8-4A5A-412F-B808-9E4AA51285DA}"/>
              </a:ext>
            </a:extLst>
          </p:cNvPr>
          <p:cNvGrpSpPr/>
          <p:nvPr/>
        </p:nvGrpSpPr>
        <p:grpSpPr>
          <a:xfrm>
            <a:off x="2814643" y="1603145"/>
            <a:ext cx="354644" cy="1754222"/>
            <a:chOff x="6983182" y="3979844"/>
            <a:chExt cx="533400" cy="2638426"/>
          </a:xfrm>
        </p:grpSpPr>
        <p:sp>
          <p:nvSpPr>
            <p:cNvPr id="93" name="Freeform: Shape 92">
              <a:extLst>
                <a:ext uri="{FF2B5EF4-FFF2-40B4-BE49-F238E27FC236}">
                  <a16:creationId xmlns:a16="http://schemas.microsoft.com/office/drawing/2014/main" id="{0B770519-CD8D-4CE5-98B2-1C853F41909A}"/>
                </a:ext>
              </a:extLst>
            </p:cNvPr>
            <p:cNvSpPr/>
            <p:nvPr/>
          </p:nvSpPr>
          <p:spPr>
            <a:xfrm>
              <a:off x="6983182" y="3979844"/>
              <a:ext cx="533400" cy="1587818"/>
            </a:xfrm>
            <a:custGeom>
              <a:avLst/>
              <a:gdLst>
                <a:gd name="connsiteX0" fmla="*/ 324803 w 533400"/>
                <a:gd name="connsiteY0" fmla="*/ 0 h 1587818"/>
                <a:gd name="connsiteX1" fmla="*/ 474345 w 533400"/>
                <a:gd name="connsiteY1" fmla="*/ 0 h 1587818"/>
                <a:gd name="connsiteX2" fmla="*/ 533400 w 533400"/>
                <a:gd name="connsiteY2" fmla="*/ 59055 h 1587818"/>
                <a:gd name="connsiteX3" fmla="*/ 533400 w 533400"/>
                <a:gd name="connsiteY3" fmla="*/ 776288 h 1587818"/>
                <a:gd name="connsiteX4" fmla="*/ 452438 w 533400"/>
                <a:gd name="connsiteY4" fmla="*/ 857250 h 1587818"/>
                <a:gd name="connsiteX5" fmla="*/ 304800 w 533400"/>
                <a:gd name="connsiteY5" fmla="*/ 857250 h 1587818"/>
                <a:gd name="connsiteX6" fmla="*/ 304800 w 533400"/>
                <a:gd name="connsiteY6" fmla="*/ 1587818 h 1587818"/>
                <a:gd name="connsiteX7" fmla="*/ 214313 w 533400"/>
                <a:gd name="connsiteY7" fmla="*/ 1587818 h 1587818"/>
                <a:gd name="connsiteX8" fmla="*/ 214313 w 533400"/>
                <a:gd name="connsiteY8" fmla="*/ 857250 h 1587818"/>
                <a:gd name="connsiteX9" fmla="*/ 81915 w 533400"/>
                <a:gd name="connsiteY9" fmla="*/ 857250 h 1587818"/>
                <a:gd name="connsiteX10" fmla="*/ 0 w 533400"/>
                <a:gd name="connsiteY10" fmla="*/ 775335 h 1587818"/>
                <a:gd name="connsiteX11" fmla="*/ 0 w 533400"/>
                <a:gd name="connsiteY11" fmla="*/ 324803 h 1587818"/>
                <a:gd name="connsiteX12" fmla="*/ 324803 w 533400"/>
                <a:gd name="connsiteY12" fmla="*/ 0 h 15878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33400" h="1587818">
                  <a:moveTo>
                    <a:pt x="324803" y="0"/>
                  </a:moveTo>
                  <a:lnTo>
                    <a:pt x="474345" y="0"/>
                  </a:lnTo>
                  <a:cubicBezTo>
                    <a:pt x="506730" y="0"/>
                    <a:pt x="533400" y="26670"/>
                    <a:pt x="533400" y="59055"/>
                  </a:cubicBezTo>
                  <a:lnTo>
                    <a:pt x="533400" y="776288"/>
                  </a:lnTo>
                  <a:cubicBezTo>
                    <a:pt x="533400" y="821055"/>
                    <a:pt x="497205" y="857250"/>
                    <a:pt x="452438" y="857250"/>
                  </a:cubicBezTo>
                  <a:lnTo>
                    <a:pt x="304800" y="857250"/>
                  </a:lnTo>
                  <a:lnTo>
                    <a:pt x="304800" y="1587818"/>
                  </a:lnTo>
                  <a:lnTo>
                    <a:pt x="214313" y="1587818"/>
                  </a:lnTo>
                  <a:lnTo>
                    <a:pt x="214313" y="857250"/>
                  </a:lnTo>
                  <a:lnTo>
                    <a:pt x="81915" y="857250"/>
                  </a:lnTo>
                  <a:cubicBezTo>
                    <a:pt x="37148" y="857250"/>
                    <a:pt x="0" y="820102"/>
                    <a:pt x="0" y="775335"/>
                  </a:cubicBezTo>
                  <a:lnTo>
                    <a:pt x="0" y="324803"/>
                  </a:lnTo>
                  <a:cubicBezTo>
                    <a:pt x="0" y="146685"/>
                    <a:pt x="145733" y="0"/>
                    <a:pt x="324803" y="0"/>
                  </a:cubicBezTo>
                  <a:close/>
                </a:path>
              </a:pathLst>
            </a:custGeom>
            <a:solidFill>
              <a:schemeClr val="accent3"/>
            </a:solidFill>
            <a:ln w="9525" cap="flat">
              <a:noFill/>
              <a:prstDash val="solid"/>
              <a:miter/>
            </a:ln>
          </p:spPr>
          <p:txBody>
            <a:bodyPr wrap="square" rtlCol="0" anchor="ctr">
              <a:noAutofit/>
            </a:bodyPr>
            <a:lstStyle/>
            <a:p>
              <a:endParaRPr lang="en-US"/>
            </a:p>
          </p:txBody>
        </p:sp>
        <p:sp>
          <p:nvSpPr>
            <p:cNvPr id="94" name="Freeform: Shape 93">
              <a:extLst>
                <a:ext uri="{FF2B5EF4-FFF2-40B4-BE49-F238E27FC236}">
                  <a16:creationId xmlns:a16="http://schemas.microsoft.com/office/drawing/2014/main" id="{6DC67ED9-DFB8-4113-86A6-192401D31555}"/>
                </a:ext>
              </a:extLst>
            </p:cNvPr>
            <p:cNvSpPr/>
            <p:nvPr/>
          </p:nvSpPr>
          <p:spPr>
            <a:xfrm>
              <a:off x="7151775" y="5456220"/>
              <a:ext cx="180975" cy="1162050"/>
            </a:xfrm>
            <a:custGeom>
              <a:avLst/>
              <a:gdLst>
                <a:gd name="connsiteX0" fmla="*/ 90488 w 180975"/>
                <a:gd name="connsiteY0" fmla="*/ 0 h 1162050"/>
                <a:gd name="connsiteX1" fmla="*/ 0 w 180975"/>
                <a:gd name="connsiteY1" fmla="*/ 90488 h 1162050"/>
                <a:gd name="connsiteX2" fmla="*/ 0 w 180975"/>
                <a:gd name="connsiteY2" fmla="*/ 1071563 h 1162050"/>
                <a:gd name="connsiteX3" fmla="*/ 90488 w 180975"/>
                <a:gd name="connsiteY3" fmla="*/ 1162050 h 1162050"/>
                <a:gd name="connsiteX4" fmla="*/ 180975 w 180975"/>
                <a:gd name="connsiteY4" fmla="*/ 1071563 h 1162050"/>
                <a:gd name="connsiteX5" fmla="*/ 180975 w 180975"/>
                <a:gd name="connsiteY5" fmla="*/ 90488 h 1162050"/>
                <a:gd name="connsiteX6" fmla="*/ 90488 w 180975"/>
                <a:gd name="connsiteY6" fmla="*/ 0 h 1162050"/>
                <a:gd name="connsiteX7" fmla="*/ 103822 w 180975"/>
                <a:gd name="connsiteY7" fmla="*/ 1087755 h 1162050"/>
                <a:gd name="connsiteX8" fmla="*/ 55245 w 180975"/>
                <a:gd name="connsiteY8" fmla="*/ 1064895 h 1162050"/>
                <a:gd name="connsiteX9" fmla="*/ 78105 w 180975"/>
                <a:gd name="connsiteY9" fmla="*/ 1016317 h 1162050"/>
                <a:gd name="connsiteX10" fmla="*/ 126682 w 180975"/>
                <a:gd name="connsiteY10" fmla="*/ 1039178 h 1162050"/>
                <a:gd name="connsiteX11" fmla="*/ 103822 w 180975"/>
                <a:gd name="connsiteY11" fmla="*/ 1087755 h 1162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0975" h="1162050">
                  <a:moveTo>
                    <a:pt x="90488" y="0"/>
                  </a:moveTo>
                  <a:cubicBezTo>
                    <a:pt x="40957" y="0"/>
                    <a:pt x="0" y="40957"/>
                    <a:pt x="0" y="90488"/>
                  </a:cubicBezTo>
                  <a:lnTo>
                    <a:pt x="0" y="1071563"/>
                  </a:lnTo>
                  <a:cubicBezTo>
                    <a:pt x="0" y="1121092"/>
                    <a:pt x="40957" y="1162050"/>
                    <a:pt x="90488" y="1162050"/>
                  </a:cubicBezTo>
                  <a:cubicBezTo>
                    <a:pt x="140017" y="1162050"/>
                    <a:pt x="180975" y="1121092"/>
                    <a:pt x="180975" y="1071563"/>
                  </a:cubicBezTo>
                  <a:lnTo>
                    <a:pt x="180975" y="90488"/>
                  </a:lnTo>
                  <a:cubicBezTo>
                    <a:pt x="180975" y="40957"/>
                    <a:pt x="140970" y="0"/>
                    <a:pt x="90488" y="0"/>
                  </a:cubicBezTo>
                  <a:close/>
                  <a:moveTo>
                    <a:pt x="103822" y="1087755"/>
                  </a:moveTo>
                  <a:cubicBezTo>
                    <a:pt x="83820" y="1095375"/>
                    <a:pt x="61913" y="1084898"/>
                    <a:pt x="55245" y="1064895"/>
                  </a:cubicBezTo>
                  <a:cubicBezTo>
                    <a:pt x="47625" y="1044892"/>
                    <a:pt x="58102" y="1022985"/>
                    <a:pt x="78105" y="1016317"/>
                  </a:cubicBezTo>
                  <a:cubicBezTo>
                    <a:pt x="98107" y="1009650"/>
                    <a:pt x="120015" y="1019175"/>
                    <a:pt x="126682" y="1039178"/>
                  </a:cubicBezTo>
                  <a:cubicBezTo>
                    <a:pt x="134302" y="1058228"/>
                    <a:pt x="123825" y="1080135"/>
                    <a:pt x="103822" y="1087755"/>
                  </a:cubicBezTo>
                  <a:close/>
                </a:path>
              </a:pathLst>
            </a:custGeom>
            <a:solidFill>
              <a:schemeClr val="accent1"/>
            </a:solidFill>
            <a:ln w="9525" cap="flat">
              <a:noFill/>
              <a:prstDash val="solid"/>
              <a:miter/>
            </a:ln>
          </p:spPr>
          <p:txBody>
            <a:bodyPr rtlCol="0" anchor="ctr"/>
            <a:lstStyle/>
            <a:p>
              <a:endParaRPr lang="en-US"/>
            </a:p>
          </p:txBody>
        </p:sp>
      </p:grpSp>
      <p:grpSp>
        <p:nvGrpSpPr>
          <p:cNvPr id="95" name="Group 94">
            <a:extLst>
              <a:ext uri="{FF2B5EF4-FFF2-40B4-BE49-F238E27FC236}">
                <a16:creationId xmlns:a16="http://schemas.microsoft.com/office/drawing/2014/main" id="{385E15E2-0A0B-4680-B3F2-C6ED3CCDBE95}"/>
              </a:ext>
            </a:extLst>
          </p:cNvPr>
          <p:cNvGrpSpPr/>
          <p:nvPr/>
        </p:nvGrpSpPr>
        <p:grpSpPr>
          <a:xfrm>
            <a:off x="10757649" y="5477220"/>
            <a:ext cx="1204151" cy="1215790"/>
            <a:chOff x="4483745" y="2197915"/>
            <a:chExt cx="3299490" cy="3331381"/>
          </a:xfrm>
        </p:grpSpPr>
        <p:sp>
          <p:nvSpPr>
            <p:cNvPr id="96" name="Freeform: Shape 95">
              <a:extLst>
                <a:ext uri="{FF2B5EF4-FFF2-40B4-BE49-F238E27FC236}">
                  <a16:creationId xmlns:a16="http://schemas.microsoft.com/office/drawing/2014/main" id="{5C1DD00E-962D-4F5F-B010-48596FB8AD6D}"/>
                </a:ext>
              </a:extLst>
            </p:cNvPr>
            <p:cNvSpPr/>
            <p:nvPr/>
          </p:nvSpPr>
          <p:spPr>
            <a:xfrm>
              <a:off x="5019749" y="3017040"/>
              <a:ext cx="990600" cy="1171575"/>
            </a:xfrm>
            <a:custGeom>
              <a:avLst/>
              <a:gdLst>
                <a:gd name="connsiteX0" fmla="*/ 31050 w 990600"/>
                <a:gd name="connsiteY0" fmla="*/ 828675 h 1171575"/>
                <a:gd name="connsiteX1" fmla="*/ 225360 w 990600"/>
                <a:gd name="connsiteY1" fmla="*/ 867728 h 1171575"/>
                <a:gd name="connsiteX2" fmla="*/ 390142 w 990600"/>
                <a:gd name="connsiteY2" fmla="*/ 1032510 h 1171575"/>
                <a:gd name="connsiteX3" fmla="*/ 410145 w 990600"/>
                <a:gd name="connsiteY3" fmla="*/ 1081088 h 1171575"/>
                <a:gd name="connsiteX4" fmla="*/ 468247 w 990600"/>
                <a:gd name="connsiteY4" fmla="*/ 1160145 h 1171575"/>
                <a:gd name="connsiteX5" fmla="*/ 541590 w 990600"/>
                <a:gd name="connsiteY5" fmla="*/ 1147763 h 1171575"/>
                <a:gd name="connsiteX6" fmla="*/ 558735 w 990600"/>
                <a:gd name="connsiteY6" fmla="*/ 1116330 h 1171575"/>
                <a:gd name="connsiteX7" fmla="*/ 609217 w 990600"/>
                <a:gd name="connsiteY7" fmla="*/ 975360 h 1171575"/>
                <a:gd name="connsiteX8" fmla="*/ 730185 w 990600"/>
                <a:gd name="connsiteY8" fmla="*/ 912495 h 1171575"/>
                <a:gd name="connsiteX9" fmla="*/ 768285 w 990600"/>
                <a:gd name="connsiteY9" fmla="*/ 923925 h 1171575"/>
                <a:gd name="connsiteX10" fmla="*/ 996885 w 990600"/>
                <a:gd name="connsiteY10" fmla="*/ 667703 h 1171575"/>
                <a:gd name="connsiteX11" fmla="*/ 893062 w 990600"/>
                <a:gd name="connsiteY11" fmla="*/ 449580 h 1171575"/>
                <a:gd name="connsiteX12" fmla="*/ 867345 w 990600"/>
                <a:gd name="connsiteY12" fmla="*/ 447675 h 1171575"/>
                <a:gd name="connsiteX13" fmla="*/ 681607 w 990600"/>
                <a:gd name="connsiteY13" fmla="*/ 428625 h 1171575"/>
                <a:gd name="connsiteX14" fmla="*/ 653032 w 990600"/>
                <a:gd name="connsiteY14" fmla="*/ 356235 h 1171575"/>
                <a:gd name="connsiteX15" fmla="*/ 650175 w 990600"/>
                <a:gd name="connsiteY15" fmla="*/ 319088 h 1171575"/>
                <a:gd name="connsiteX16" fmla="*/ 569212 w 990600"/>
                <a:gd name="connsiteY16" fmla="*/ 186690 h 1171575"/>
                <a:gd name="connsiteX17" fmla="*/ 462532 w 990600"/>
                <a:gd name="connsiteY17" fmla="*/ 100965 h 1171575"/>
                <a:gd name="connsiteX18" fmla="*/ 442530 w 990600"/>
                <a:gd name="connsiteY18" fmla="*/ 0 h 1171575"/>
                <a:gd name="connsiteX19" fmla="*/ 287272 w 990600"/>
                <a:gd name="connsiteY19" fmla="*/ 119063 h 1171575"/>
                <a:gd name="connsiteX20" fmla="*/ 157732 w 990600"/>
                <a:gd name="connsiteY20" fmla="*/ 287655 h 1171575"/>
                <a:gd name="connsiteX21" fmla="*/ 101535 w 990600"/>
                <a:gd name="connsiteY21" fmla="*/ 349568 h 1171575"/>
                <a:gd name="connsiteX22" fmla="*/ 64387 w 990600"/>
                <a:gd name="connsiteY22" fmla="*/ 415290 h 1171575"/>
                <a:gd name="connsiteX23" fmla="*/ 2475 w 990600"/>
                <a:gd name="connsiteY23" fmla="*/ 693420 h 1171575"/>
                <a:gd name="connsiteX24" fmla="*/ 9142 w 990600"/>
                <a:gd name="connsiteY24" fmla="*/ 806768 h 1171575"/>
                <a:gd name="connsiteX25" fmla="*/ 31050 w 990600"/>
                <a:gd name="connsiteY25" fmla="*/ 828675 h 1171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990600" h="1171575">
                  <a:moveTo>
                    <a:pt x="31050" y="828675"/>
                  </a:moveTo>
                  <a:cubicBezTo>
                    <a:pt x="97725" y="832485"/>
                    <a:pt x="162495" y="844868"/>
                    <a:pt x="225360" y="867728"/>
                  </a:cubicBezTo>
                  <a:cubicBezTo>
                    <a:pt x="304417" y="897255"/>
                    <a:pt x="371092" y="941070"/>
                    <a:pt x="390142" y="1032510"/>
                  </a:cubicBezTo>
                  <a:cubicBezTo>
                    <a:pt x="393000" y="1049655"/>
                    <a:pt x="400620" y="1065848"/>
                    <a:pt x="410145" y="1081088"/>
                  </a:cubicBezTo>
                  <a:cubicBezTo>
                    <a:pt x="427290" y="1108710"/>
                    <a:pt x="441577" y="1140143"/>
                    <a:pt x="468247" y="1160145"/>
                  </a:cubicBezTo>
                  <a:cubicBezTo>
                    <a:pt x="495870" y="1181100"/>
                    <a:pt x="521587" y="1177290"/>
                    <a:pt x="541590" y="1147763"/>
                  </a:cubicBezTo>
                  <a:cubicBezTo>
                    <a:pt x="548257" y="1137285"/>
                    <a:pt x="553020" y="1126808"/>
                    <a:pt x="558735" y="1116330"/>
                  </a:cubicBezTo>
                  <a:cubicBezTo>
                    <a:pt x="580642" y="1071563"/>
                    <a:pt x="594930" y="1022985"/>
                    <a:pt x="609217" y="975360"/>
                  </a:cubicBezTo>
                  <a:cubicBezTo>
                    <a:pt x="630172" y="905828"/>
                    <a:pt x="662557" y="888683"/>
                    <a:pt x="730185" y="912495"/>
                  </a:cubicBezTo>
                  <a:cubicBezTo>
                    <a:pt x="742567" y="917258"/>
                    <a:pt x="754950" y="922973"/>
                    <a:pt x="768285" y="923925"/>
                  </a:cubicBezTo>
                  <a:cubicBezTo>
                    <a:pt x="894967" y="931545"/>
                    <a:pt x="1012125" y="809625"/>
                    <a:pt x="996885" y="667703"/>
                  </a:cubicBezTo>
                  <a:cubicBezTo>
                    <a:pt x="987360" y="582930"/>
                    <a:pt x="942592" y="515303"/>
                    <a:pt x="893062" y="449580"/>
                  </a:cubicBezTo>
                  <a:cubicBezTo>
                    <a:pt x="883537" y="437198"/>
                    <a:pt x="878775" y="436245"/>
                    <a:pt x="867345" y="447675"/>
                  </a:cubicBezTo>
                  <a:cubicBezTo>
                    <a:pt x="806385" y="508635"/>
                    <a:pt x="730185" y="500063"/>
                    <a:pt x="681607" y="428625"/>
                  </a:cubicBezTo>
                  <a:cubicBezTo>
                    <a:pt x="667320" y="406718"/>
                    <a:pt x="657795" y="381953"/>
                    <a:pt x="653032" y="356235"/>
                  </a:cubicBezTo>
                  <a:cubicBezTo>
                    <a:pt x="651127" y="343853"/>
                    <a:pt x="645412" y="333375"/>
                    <a:pt x="650175" y="319088"/>
                  </a:cubicBezTo>
                  <a:cubicBezTo>
                    <a:pt x="670177" y="251460"/>
                    <a:pt x="638745" y="200025"/>
                    <a:pt x="569212" y="186690"/>
                  </a:cubicBezTo>
                  <a:cubicBezTo>
                    <a:pt x="518730" y="176213"/>
                    <a:pt x="483487" y="148590"/>
                    <a:pt x="462532" y="100965"/>
                  </a:cubicBezTo>
                  <a:cubicBezTo>
                    <a:pt x="449197" y="69533"/>
                    <a:pt x="445387" y="35243"/>
                    <a:pt x="442530" y="0"/>
                  </a:cubicBezTo>
                  <a:cubicBezTo>
                    <a:pt x="375855" y="21908"/>
                    <a:pt x="317752" y="55245"/>
                    <a:pt x="287272" y="119063"/>
                  </a:cubicBezTo>
                  <a:cubicBezTo>
                    <a:pt x="255840" y="185738"/>
                    <a:pt x="211072" y="239078"/>
                    <a:pt x="157732" y="287655"/>
                  </a:cubicBezTo>
                  <a:cubicBezTo>
                    <a:pt x="137730" y="306705"/>
                    <a:pt x="120585" y="328613"/>
                    <a:pt x="101535" y="349568"/>
                  </a:cubicBezTo>
                  <a:cubicBezTo>
                    <a:pt x="84390" y="368618"/>
                    <a:pt x="72960" y="391478"/>
                    <a:pt x="64387" y="415290"/>
                  </a:cubicBezTo>
                  <a:cubicBezTo>
                    <a:pt x="34860" y="505778"/>
                    <a:pt x="12000" y="598170"/>
                    <a:pt x="2475" y="693420"/>
                  </a:cubicBezTo>
                  <a:cubicBezTo>
                    <a:pt x="-383" y="731520"/>
                    <a:pt x="-3240" y="769620"/>
                    <a:pt x="9142" y="806768"/>
                  </a:cubicBezTo>
                  <a:cubicBezTo>
                    <a:pt x="12000" y="820103"/>
                    <a:pt x="16762" y="827723"/>
                    <a:pt x="31050" y="828675"/>
                  </a:cubicBezTo>
                  <a:close/>
                </a:path>
              </a:pathLst>
            </a:custGeom>
            <a:solidFill>
              <a:schemeClr val="accent3"/>
            </a:solidFill>
            <a:ln w="9525" cap="flat">
              <a:noFill/>
              <a:prstDash val="solid"/>
              <a:miter/>
            </a:ln>
          </p:spPr>
          <p:txBody>
            <a:bodyPr rtlCol="0" anchor="ctr"/>
            <a:lstStyle/>
            <a:p>
              <a:endParaRPr lang="en-US"/>
            </a:p>
          </p:txBody>
        </p:sp>
        <p:sp>
          <p:nvSpPr>
            <p:cNvPr id="97" name="Freeform: Shape 96">
              <a:extLst>
                <a:ext uri="{FF2B5EF4-FFF2-40B4-BE49-F238E27FC236}">
                  <a16:creationId xmlns:a16="http://schemas.microsoft.com/office/drawing/2014/main" id="{6725AAC5-C7C6-4DAD-BBA0-75A501C02564}"/>
                </a:ext>
              </a:extLst>
            </p:cNvPr>
            <p:cNvSpPr/>
            <p:nvPr/>
          </p:nvSpPr>
          <p:spPr>
            <a:xfrm>
              <a:off x="5512127" y="2743047"/>
              <a:ext cx="1724025" cy="1038225"/>
            </a:xfrm>
            <a:custGeom>
              <a:avLst/>
              <a:gdLst>
                <a:gd name="connsiteX0" fmla="*/ 124555 w 1724025"/>
                <a:gd name="connsiteY0" fmla="*/ 378975 h 1038225"/>
                <a:gd name="connsiteX1" fmla="*/ 197897 w 1724025"/>
                <a:gd name="connsiteY1" fmla="*/ 412312 h 1038225"/>
                <a:gd name="connsiteX2" fmla="*/ 239807 w 1724025"/>
                <a:gd name="connsiteY2" fmla="*/ 502800 h 1038225"/>
                <a:gd name="connsiteX3" fmla="*/ 236950 w 1724025"/>
                <a:gd name="connsiteY3" fmla="*/ 601860 h 1038225"/>
                <a:gd name="connsiteX4" fmla="*/ 324580 w 1724025"/>
                <a:gd name="connsiteY4" fmla="*/ 636150 h 1038225"/>
                <a:gd name="connsiteX5" fmla="*/ 391255 w 1724025"/>
                <a:gd name="connsiteY5" fmla="*/ 561855 h 1038225"/>
                <a:gd name="connsiteX6" fmla="*/ 459835 w 1724025"/>
                <a:gd name="connsiteY6" fmla="*/ 489465 h 1038225"/>
                <a:gd name="connsiteX7" fmla="*/ 568420 w 1724025"/>
                <a:gd name="connsiteY7" fmla="*/ 493275 h 1038225"/>
                <a:gd name="connsiteX8" fmla="*/ 651287 w 1724025"/>
                <a:gd name="connsiteY8" fmla="*/ 571380 h 1038225"/>
                <a:gd name="connsiteX9" fmla="*/ 705580 w 1724025"/>
                <a:gd name="connsiteY9" fmla="*/ 597097 h 1038225"/>
                <a:gd name="connsiteX10" fmla="*/ 820832 w 1724025"/>
                <a:gd name="connsiteY10" fmla="*/ 611385 h 1038225"/>
                <a:gd name="connsiteX11" fmla="*/ 906557 w 1724025"/>
                <a:gd name="connsiteY11" fmla="*/ 710445 h 1038225"/>
                <a:gd name="connsiteX12" fmla="*/ 985615 w 1724025"/>
                <a:gd name="connsiteY12" fmla="*/ 817125 h 1038225"/>
                <a:gd name="connsiteX13" fmla="*/ 1076102 w 1724025"/>
                <a:gd name="connsiteY13" fmla="*/ 836175 h 1038225"/>
                <a:gd name="connsiteX14" fmla="*/ 1192307 w 1724025"/>
                <a:gd name="connsiteY14" fmla="*/ 841890 h 1038225"/>
                <a:gd name="connsiteX15" fmla="*/ 1226597 w 1724025"/>
                <a:gd name="connsiteY15" fmla="*/ 898087 h 1038225"/>
                <a:gd name="connsiteX16" fmla="*/ 1197070 w 1724025"/>
                <a:gd name="connsiteY16" fmla="*/ 955237 h 1038225"/>
                <a:gd name="connsiteX17" fmla="*/ 1180877 w 1724025"/>
                <a:gd name="connsiteY17" fmla="*/ 1022865 h 1038225"/>
                <a:gd name="connsiteX18" fmla="*/ 1251362 w 1724025"/>
                <a:gd name="connsiteY18" fmla="*/ 1047630 h 1038225"/>
                <a:gd name="connsiteX19" fmla="*/ 1253268 w 1724025"/>
                <a:gd name="connsiteY19" fmla="*/ 1047630 h 1038225"/>
                <a:gd name="connsiteX20" fmla="*/ 1443768 w 1724025"/>
                <a:gd name="connsiteY20" fmla="*/ 976192 h 1038225"/>
                <a:gd name="connsiteX21" fmla="*/ 1603787 w 1724025"/>
                <a:gd name="connsiteY21" fmla="*/ 941902 h 1038225"/>
                <a:gd name="connsiteX22" fmla="*/ 1708562 w 1724025"/>
                <a:gd name="connsiteY22" fmla="*/ 984765 h 1038225"/>
                <a:gd name="connsiteX23" fmla="*/ 1729518 w 1724025"/>
                <a:gd name="connsiteY23" fmla="*/ 975240 h 1038225"/>
                <a:gd name="connsiteX24" fmla="*/ 1707610 w 1724025"/>
                <a:gd name="connsiteY24" fmla="*/ 867607 h 1038225"/>
                <a:gd name="connsiteX25" fmla="*/ 1667605 w 1724025"/>
                <a:gd name="connsiteY25" fmla="*/ 702825 h 1038225"/>
                <a:gd name="connsiteX26" fmla="*/ 1613312 w 1724025"/>
                <a:gd name="connsiteY26" fmla="*/ 558997 h 1038225"/>
                <a:gd name="connsiteX27" fmla="*/ 1539970 w 1724025"/>
                <a:gd name="connsiteY27" fmla="*/ 508515 h 1038225"/>
                <a:gd name="connsiteX28" fmla="*/ 1447577 w 1724025"/>
                <a:gd name="connsiteY28" fmla="*/ 363735 h 1038225"/>
                <a:gd name="connsiteX29" fmla="*/ 1410430 w 1724025"/>
                <a:gd name="connsiteY29" fmla="*/ 294202 h 1038225"/>
                <a:gd name="connsiteX30" fmla="*/ 1359947 w 1724025"/>
                <a:gd name="connsiteY30" fmla="*/ 255150 h 1038225"/>
                <a:gd name="connsiteX31" fmla="*/ 1268507 w 1724025"/>
                <a:gd name="connsiteY31" fmla="*/ 191332 h 1038225"/>
                <a:gd name="connsiteX32" fmla="*/ 1043718 w 1724025"/>
                <a:gd name="connsiteY32" fmla="*/ 107512 h 1038225"/>
                <a:gd name="connsiteX33" fmla="*/ 893222 w 1724025"/>
                <a:gd name="connsiteY33" fmla="*/ 63697 h 1038225"/>
                <a:gd name="connsiteX34" fmla="*/ 849407 w 1724025"/>
                <a:gd name="connsiteY34" fmla="*/ 35122 h 1038225"/>
                <a:gd name="connsiteX35" fmla="*/ 746537 w 1724025"/>
                <a:gd name="connsiteY35" fmla="*/ 2737 h 1038225"/>
                <a:gd name="connsiteX36" fmla="*/ 570325 w 1724025"/>
                <a:gd name="connsiteY36" fmla="*/ 832 h 1038225"/>
                <a:gd name="connsiteX37" fmla="*/ 342677 w 1724025"/>
                <a:gd name="connsiteY37" fmla="*/ 69412 h 1038225"/>
                <a:gd name="connsiteX38" fmla="*/ 253143 w 1724025"/>
                <a:gd name="connsiteY38" fmla="*/ 127515 h 1038225"/>
                <a:gd name="connsiteX39" fmla="*/ 185515 w 1724025"/>
                <a:gd name="connsiteY39" fmla="*/ 137992 h 1038225"/>
                <a:gd name="connsiteX40" fmla="*/ 5493 w 1724025"/>
                <a:gd name="connsiteY40" fmla="*/ 210382 h 1038225"/>
                <a:gd name="connsiteX41" fmla="*/ 730 w 1724025"/>
                <a:gd name="connsiteY41" fmla="*/ 232290 h 1038225"/>
                <a:gd name="connsiteX42" fmla="*/ 124555 w 1724025"/>
                <a:gd name="connsiteY42" fmla="*/ 378975 h 1038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1724025" h="1038225">
                  <a:moveTo>
                    <a:pt x="124555" y="378975"/>
                  </a:moveTo>
                  <a:cubicBezTo>
                    <a:pt x="149320" y="389452"/>
                    <a:pt x="175037" y="398025"/>
                    <a:pt x="197897" y="412312"/>
                  </a:cubicBezTo>
                  <a:cubicBezTo>
                    <a:pt x="232187" y="434220"/>
                    <a:pt x="246475" y="462795"/>
                    <a:pt x="239807" y="502800"/>
                  </a:cubicBezTo>
                  <a:cubicBezTo>
                    <a:pt x="234093" y="535185"/>
                    <a:pt x="229330" y="568522"/>
                    <a:pt x="236950" y="601860"/>
                  </a:cubicBezTo>
                  <a:cubicBezTo>
                    <a:pt x="248380" y="655200"/>
                    <a:pt x="279812" y="667582"/>
                    <a:pt x="324580" y="636150"/>
                  </a:cubicBezTo>
                  <a:cubicBezTo>
                    <a:pt x="352202" y="616147"/>
                    <a:pt x="370300" y="587572"/>
                    <a:pt x="391255" y="561855"/>
                  </a:cubicBezTo>
                  <a:cubicBezTo>
                    <a:pt x="412210" y="535185"/>
                    <a:pt x="432212" y="509467"/>
                    <a:pt x="459835" y="489465"/>
                  </a:cubicBezTo>
                  <a:cubicBezTo>
                    <a:pt x="499840" y="458985"/>
                    <a:pt x="530320" y="459937"/>
                    <a:pt x="568420" y="493275"/>
                  </a:cubicBezTo>
                  <a:cubicBezTo>
                    <a:pt x="596995" y="518992"/>
                    <a:pt x="624618" y="544710"/>
                    <a:pt x="651287" y="571380"/>
                  </a:cubicBezTo>
                  <a:cubicBezTo>
                    <a:pt x="666527" y="586620"/>
                    <a:pt x="684625" y="594240"/>
                    <a:pt x="705580" y="597097"/>
                  </a:cubicBezTo>
                  <a:cubicBezTo>
                    <a:pt x="743680" y="601860"/>
                    <a:pt x="782732" y="601860"/>
                    <a:pt x="820832" y="611385"/>
                  </a:cubicBezTo>
                  <a:cubicBezTo>
                    <a:pt x="877030" y="625672"/>
                    <a:pt x="901795" y="652342"/>
                    <a:pt x="906557" y="710445"/>
                  </a:cubicBezTo>
                  <a:cubicBezTo>
                    <a:pt x="910368" y="763785"/>
                    <a:pt x="938943" y="796170"/>
                    <a:pt x="985615" y="817125"/>
                  </a:cubicBezTo>
                  <a:cubicBezTo>
                    <a:pt x="1014190" y="830460"/>
                    <a:pt x="1044670" y="835222"/>
                    <a:pt x="1076102" y="836175"/>
                  </a:cubicBezTo>
                  <a:cubicBezTo>
                    <a:pt x="1115155" y="838080"/>
                    <a:pt x="1154207" y="838080"/>
                    <a:pt x="1192307" y="841890"/>
                  </a:cubicBezTo>
                  <a:cubicBezTo>
                    <a:pt x="1227550" y="845700"/>
                    <a:pt x="1238027" y="864750"/>
                    <a:pt x="1226597" y="898087"/>
                  </a:cubicBezTo>
                  <a:cubicBezTo>
                    <a:pt x="1219930" y="919042"/>
                    <a:pt x="1207547" y="937140"/>
                    <a:pt x="1197070" y="955237"/>
                  </a:cubicBezTo>
                  <a:cubicBezTo>
                    <a:pt x="1184687" y="976192"/>
                    <a:pt x="1165637" y="997147"/>
                    <a:pt x="1180877" y="1022865"/>
                  </a:cubicBezTo>
                  <a:cubicBezTo>
                    <a:pt x="1196118" y="1049535"/>
                    <a:pt x="1224693" y="1047630"/>
                    <a:pt x="1251362" y="1047630"/>
                  </a:cubicBezTo>
                  <a:cubicBezTo>
                    <a:pt x="1252315" y="1047630"/>
                    <a:pt x="1252315" y="1047630"/>
                    <a:pt x="1253268" y="1047630"/>
                  </a:cubicBezTo>
                  <a:cubicBezTo>
                    <a:pt x="1323752" y="1043820"/>
                    <a:pt x="1386618" y="1015245"/>
                    <a:pt x="1443768" y="976192"/>
                  </a:cubicBezTo>
                  <a:cubicBezTo>
                    <a:pt x="1492345" y="942855"/>
                    <a:pt x="1545685" y="930472"/>
                    <a:pt x="1603787" y="941902"/>
                  </a:cubicBezTo>
                  <a:cubicBezTo>
                    <a:pt x="1641887" y="949522"/>
                    <a:pt x="1676177" y="963810"/>
                    <a:pt x="1708562" y="984765"/>
                  </a:cubicBezTo>
                  <a:cubicBezTo>
                    <a:pt x="1722850" y="994290"/>
                    <a:pt x="1726660" y="990480"/>
                    <a:pt x="1729518" y="975240"/>
                  </a:cubicBezTo>
                  <a:cubicBezTo>
                    <a:pt x="1739043" y="935235"/>
                    <a:pt x="1725707" y="900945"/>
                    <a:pt x="1707610" y="867607"/>
                  </a:cubicBezTo>
                  <a:cubicBezTo>
                    <a:pt x="1678082" y="811410"/>
                    <a:pt x="1650460" y="756165"/>
                    <a:pt x="1667605" y="702825"/>
                  </a:cubicBezTo>
                  <a:cubicBezTo>
                    <a:pt x="1670462" y="638055"/>
                    <a:pt x="1656175" y="590430"/>
                    <a:pt x="1613312" y="558997"/>
                  </a:cubicBezTo>
                  <a:cubicBezTo>
                    <a:pt x="1590452" y="540900"/>
                    <a:pt x="1562830" y="526612"/>
                    <a:pt x="1539970" y="508515"/>
                  </a:cubicBezTo>
                  <a:cubicBezTo>
                    <a:pt x="1492345" y="471367"/>
                    <a:pt x="1452340" y="428505"/>
                    <a:pt x="1447577" y="363735"/>
                  </a:cubicBezTo>
                  <a:cubicBezTo>
                    <a:pt x="1445672" y="335160"/>
                    <a:pt x="1431385" y="312300"/>
                    <a:pt x="1410430" y="294202"/>
                  </a:cubicBezTo>
                  <a:cubicBezTo>
                    <a:pt x="1394237" y="279915"/>
                    <a:pt x="1377093" y="267532"/>
                    <a:pt x="1359947" y="255150"/>
                  </a:cubicBezTo>
                  <a:cubicBezTo>
                    <a:pt x="1329468" y="233242"/>
                    <a:pt x="1296130" y="215145"/>
                    <a:pt x="1268507" y="191332"/>
                  </a:cubicBezTo>
                  <a:cubicBezTo>
                    <a:pt x="1203737" y="134182"/>
                    <a:pt x="1133252" y="100845"/>
                    <a:pt x="1043718" y="107512"/>
                  </a:cubicBezTo>
                  <a:cubicBezTo>
                    <a:pt x="989425" y="111322"/>
                    <a:pt x="938943" y="95130"/>
                    <a:pt x="893222" y="63697"/>
                  </a:cubicBezTo>
                  <a:cubicBezTo>
                    <a:pt x="878935" y="53220"/>
                    <a:pt x="863695" y="44647"/>
                    <a:pt x="849407" y="35122"/>
                  </a:cubicBezTo>
                  <a:cubicBezTo>
                    <a:pt x="818927" y="14167"/>
                    <a:pt x="783685" y="4642"/>
                    <a:pt x="746537" y="2737"/>
                  </a:cubicBezTo>
                  <a:cubicBezTo>
                    <a:pt x="688435" y="-120"/>
                    <a:pt x="629380" y="5595"/>
                    <a:pt x="570325" y="832"/>
                  </a:cubicBezTo>
                  <a:cubicBezTo>
                    <a:pt x="486505" y="-4883"/>
                    <a:pt x="411257" y="18930"/>
                    <a:pt x="342677" y="69412"/>
                  </a:cubicBezTo>
                  <a:cubicBezTo>
                    <a:pt x="314102" y="90367"/>
                    <a:pt x="282670" y="107512"/>
                    <a:pt x="253143" y="127515"/>
                  </a:cubicBezTo>
                  <a:cubicBezTo>
                    <a:pt x="232187" y="141802"/>
                    <a:pt x="209327" y="143707"/>
                    <a:pt x="185515" y="137992"/>
                  </a:cubicBezTo>
                  <a:cubicBezTo>
                    <a:pt x="108362" y="118942"/>
                    <a:pt x="51212" y="151327"/>
                    <a:pt x="5493" y="210382"/>
                  </a:cubicBezTo>
                  <a:cubicBezTo>
                    <a:pt x="730" y="218002"/>
                    <a:pt x="-1175" y="223717"/>
                    <a:pt x="730" y="232290"/>
                  </a:cubicBezTo>
                  <a:cubicBezTo>
                    <a:pt x="15970" y="301822"/>
                    <a:pt x="55975" y="351352"/>
                    <a:pt x="124555" y="378975"/>
                  </a:cubicBezTo>
                  <a:close/>
                </a:path>
              </a:pathLst>
            </a:custGeom>
            <a:solidFill>
              <a:schemeClr val="accent1"/>
            </a:solidFill>
            <a:ln w="9525" cap="flat">
              <a:noFill/>
              <a:prstDash val="solid"/>
              <a:miter/>
            </a:ln>
          </p:spPr>
          <p:txBody>
            <a:bodyPr rtlCol="0" anchor="ctr"/>
            <a:lstStyle/>
            <a:p>
              <a:endParaRPr lang="en-US" dirty="0"/>
            </a:p>
          </p:txBody>
        </p:sp>
        <p:sp>
          <p:nvSpPr>
            <p:cNvPr id="98" name="Freeform: Shape 97">
              <a:extLst>
                <a:ext uri="{FF2B5EF4-FFF2-40B4-BE49-F238E27FC236}">
                  <a16:creationId xmlns:a16="http://schemas.microsoft.com/office/drawing/2014/main" id="{83C16E2F-13F2-416C-930B-A429A22006C1}"/>
                </a:ext>
              </a:extLst>
            </p:cNvPr>
            <p:cNvSpPr/>
            <p:nvPr/>
          </p:nvSpPr>
          <p:spPr>
            <a:xfrm>
              <a:off x="5040150" y="4500596"/>
              <a:ext cx="1704975" cy="1028700"/>
            </a:xfrm>
            <a:custGeom>
              <a:avLst/>
              <a:gdLst>
                <a:gd name="connsiteX0" fmla="*/ 1344457 w 1704975"/>
                <a:gd name="connsiteY0" fmla="*/ 620482 h 1028700"/>
                <a:gd name="connsiteX1" fmla="*/ 1391130 w 1704975"/>
                <a:gd name="connsiteY1" fmla="*/ 765262 h 1028700"/>
                <a:gd name="connsiteX2" fmla="*/ 1383509 w 1704975"/>
                <a:gd name="connsiteY2" fmla="*/ 758594 h 1028700"/>
                <a:gd name="connsiteX3" fmla="*/ 1214917 w 1704975"/>
                <a:gd name="connsiteY3" fmla="*/ 547139 h 1028700"/>
                <a:gd name="connsiteX4" fmla="*/ 1190152 w 1704975"/>
                <a:gd name="connsiteY4" fmla="*/ 526185 h 1028700"/>
                <a:gd name="connsiteX5" fmla="*/ 1016797 w 1704975"/>
                <a:gd name="connsiteY5" fmla="*/ 502372 h 1028700"/>
                <a:gd name="connsiteX6" fmla="*/ 905355 w 1704975"/>
                <a:gd name="connsiteY6" fmla="*/ 508087 h 1028700"/>
                <a:gd name="connsiteX7" fmla="*/ 886305 w 1704975"/>
                <a:gd name="connsiteY7" fmla="*/ 529994 h 1028700"/>
                <a:gd name="connsiteX8" fmla="*/ 903449 w 1704975"/>
                <a:gd name="connsiteY8" fmla="*/ 790027 h 1028700"/>
                <a:gd name="connsiteX9" fmla="*/ 857730 w 1704975"/>
                <a:gd name="connsiteY9" fmla="*/ 935760 h 1028700"/>
                <a:gd name="connsiteX10" fmla="*/ 857730 w 1704975"/>
                <a:gd name="connsiteY10" fmla="*/ 935760 h 1028700"/>
                <a:gd name="connsiteX11" fmla="*/ 857730 w 1704975"/>
                <a:gd name="connsiteY11" fmla="*/ 935760 h 1028700"/>
                <a:gd name="connsiteX12" fmla="*/ 853920 w 1704975"/>
                <a:gd name="connsiteY12" fmla="*/ 931949 h 1028700"/>
                <a:gd name="connsiteX13" fmla="*/ 852967 w 1704975"/>
                <a:gd name="connsiteY13" fmla="*/ 939569 h 1028700"/>
                <a:gd name="connsiteX14" fmla="*/ 852967 w 1704975"/>
                <a:gd name="connsiteY14" fmla="*/ 939569 h 1028700"/>
                <a:gd name="connsiteX15" fmla="*/ 853920 w 1704975"/>
                <a:gd name="connsiteY15" fmla="*/ 930997 h 1028700"/>
                <a:gd name="connsiteX16" fmla="*/ 854872 w 1704975"/>
                <a:gd name="connsiteY16" fmla="*/ 721447 h 1028700"/>
                <a:gd name="connsiteX17" fmla="*/ 718664 w 1704975"/>
                <a:gd name="connsiteY17" fmla="*/ 893849 h 1028700"/>
                <a:gd name="connsiteX18" fmla="*/ 831059 w 1704975"/>
                <a:gd name="connsiteY18" fmla="*/ 662392 h 1028700"/>
                <a:gd name="connsiteX19" fmla="*/ 838680 w 1704975"/>
                <a:gd name="connsiteY19" fmla="*/ 632864 h 1028700"/>
                <a:gd name="connsiteX20" fmla="*/ 805342 w 1704975"/>
                <a:gd name="connsiteY20" fmla="*/ 496657 h 1028700"/>
                <a:gd name="connsiteX21" fmla="*/ 775814 w 1704975"/>
                <a:gd name="connsiteY21" fmla="*/ 470939 h 1028700"/>
                <a:gd name="connsiteX22" fmla="*/ 670087 w 1704975"/>
                <a:gd name="connsiteY22" fmla="*/ 456652 h 1028700"/>
                <a:gd name="connsiteX23" fmla="*/ 556739 w 1704975"/>
                <a:gd name="connsiteY23" fmla="*/ 423314 h 1028700"/>
                <a:gd name="connsiteX24" fmla="*/ 390052 w 1704975"/>
                <a:gd name="connsiteY24" fmla="*/ 401407 h 1028700"/>
                <a:gd name="connsiteX25" fmla="*/ 363382 w 1704975"/>
                <a:gd name="connsiteY25" fmla="*/ 410932 h 1028700"/>
                <a:gd name="connsiteX26" fmla="*/ 144307 w 1704975"/>
                <a:gd name="connsiteY26" fmla="*/ 527137 h 1028700"/>
                <a:gd name="connsiteX27" fmla="*/ 143354 w 1704975"/>
                <a:gd name="connsiteY27" fmla="*/ 527137 h 1028700"/>
                <a:gd name="connsiteX28" fmla="*/ 141449 w 1704975"/>
                <a:gd name="connsiteY28" fmla="*/ 524279 h 1028700"/>
                <a:gd name="connsiteX29" fmla="*/ 132877 w 1704975"/>
                <a:gd name="connsiteY29" fmla="*/ 529042 h 1028700"/>
                <a:gd name="connsiteX30" fmla="*/ 132877 w 1704975"/>
                <a:gd name="connsiteY30" fmla="*/ 529042 h 1028700"/>
                <a:gd name="connsiteX31" fmla="*/ 141449 w 1704975"/>
                <a:gd name="connsiteY31" fmla="*/ 523327 h 1028700"/>
                <a:gd name="connsiteX32" fmla="*/ 304327 w 1704975"/>
                <a:gd name="connsiteY32" fmla="*/ 386167 h 1028700"/>
                <a:gd name="connsiteX33" fmla="*/ 90014 w 1704975"/>
                <a:gd name="connsiteY33" fmla="*/ 390929 h 1028700"/>
                <a:gd name="connsiteX34" fmla="*/ 481492 w 1704975"/>
                <a:gd name="connsiteY34" fmla="*/ 344257 h 1028700"/>
                <a:gd name="connsiteX35" fmla="*/ 399577 w 1704975"/>
                <a:gd name="connsiteY35" fmla="*/ 276629 h 1028700"/>
                <a:gd name="connsiteX36" fmla="*/ 300517 w 1704975"/>
                <a:gd name="connsiteY36" fmla="*/ 242339 h 1028700"/>
                <a:gd name="connsiteX37" fmla="*/ 223364 w 1704975"/>
                <a:gd name="connsiteY37" fmla="*/ 149947 h 1028700"/>
                <a:gd name="connsiteX38" fmla="*/ 130972 w 1704975"/>
                <a:gd name="connsiteY38" fmla="*/ 5167 h 1028700"/>
                <a:gd name="connsiteX39" fmla="*/ 107159 w 1704975"/>
                <a:gd name="connsiteY39" fmla="*/ 7072 h 1028700"/>
                <a:gd name="connsiteX40" fmla="*/ 52867 w 1704975"/>
                <a:gd name="connsiteY40" fmla="*/ 98512 h 1028700"/>
                <a:gd name="connsiteX41" fmla="*/ 2384 w 1704975"/>
                <a:gd name="connsiteY41" fmla="*/ 322349 h 1028700"/>
                <a:gd name="connsiteX42" fmla="*/ 30007 w 1704975"/>
                <a:gd name="connsiteY42" fmla="*/ 564285 h 1028700"/>
                <a:gd name="connsiteX43" fmla="*/ 178597 w 1704975"/>
                <a:gd name="connsiteY43" fmla="*/ 687157 h 1028700"/>
                <a:gd name="connsiteX44" fmla="*/ 341474 w 1704975"/>
                <a:gd name="connsiteY44" fmla="*/ 678585 h 1028700"/>
                <a:gd name="connsiteX45" fmla="*/ 531974 w 1704975"/>
                <a:gd name="connsiteY45" fmla="*/ 750974 h 1028700"/>
                <a:gd name="connsiteX46" fmla="*/ 605317 w 1704975"/>
                <a:gd name="connsiteY46" fmla="*/ 865274 h 1028700"/>
                <a:gd name="connsiteX47" fmla="*/ 701520 w 1704975"/>
                <a:gd name="connsiteY47" fmla="*/ 996719 h 1028700"/>
                <a:gd name="connsiteX48" fmla="*/ 855824 w 1704975"/>
                <a:gd name="connsiteY48" fmla="*/ 1016722 h 1028700"/>
                <a:gd name="connsiteX49" fmla="*/ 912974 w 1704975"/>
                <a:gd name="connsiteY49" fmla="*/ 977669 h 1028700"/>
                <a:gd name="connsiteX50" fmla="*/ 1028227 w 1704975"/>
                <a:gd name="connsiteY50" fmla="*/ 886229 h 1028700"/>
                <a:gd name="connsiteX51" fmla="*/ 1095855 w 1704975"/>
                <a:gd name="connsiteY51" fmla="*/ 851939 h 1028700"/>
                <a:gd name="connsiteX52" fmla="*/ 1247302 w 1704975"/>
                <a:gd name="connsiteY52" fmla="*/ 883372 h 1028700"/>
                <a:gd name="connsiteX53" fmla="*/ 1343505 w 1704975"/>
                <a:gd name="connsiteY53" fmla="*/ 939569 h 1028700"/>
                <a:gd name="connsiteX54" fmla="*/ 1539720 w 1704975"/>
                <a:gd name="connsiteY54" fmla="*/ 910042 h 1028700"/>
                <a:gd name="connsiteX55" fmla="*/ 1700692 w 1704975"/>
                <a:gd name="connsiteY55" fmla="*/ 722399 h 1028700"/>
                <a:gd name="connsiteX56" fmla="*/ 1706407 w 1704975"/>
                <a:gd name="connsiteY56" fmla="*/ 708112 h 1028700"/>
                <a:gd name="connsiteX57" fmla="*/ 1344457 w 1704975"/>
                <a:gd name="connsiteY57" fmla="*/ 620482 h 1028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1704975" h="1028700">
                  <a:moveTo>
                    <a:pt x="1344457" y="620482"/>
                  </a:moveTo>
                  <a:cubicBezTo>
                    <a:pt x="1363507" y="669060"/>
                    <a:pt x="1381605" y="713827"/>
                    <a:pt x="1391130" y="765262"/>
                  </a:cubicBezTo>
                  <a:cubicBezTo>
                    <a:pt x="1386367" y="761452"/>
                    <a:pt x="1384462" y="760499"/>
                    <a:pt x="1383509" y="758594"/>
                  </a:cubicBezTo>
                  <a:cubicBezTo>
                    <a:pt x="1340647" y="677632"/>
                    <a:pt x="1279687" y="610957"/>
                    <a:pt x="1214917" y="547139"/>
                  </a:cubicBezTo>
                  <a:cubicBezTo>
                    <a:pt x="1207297" y="539519"/>
                    <a:pt x="1201582" y="529042"/>
                    <a:pt x="1190152" y="526185"/>
                  </a:cubicBezTo>
                  <a:cubicBezTo>
                    <a:pt x="1133002" y="510944"/>
                    <a:pt x="1075852" y="497609"/>
                    <a:pt x="1016797" y="502372"/>
                  </a:cubicBezTo>
                  <a:cubicBezTo>
                    <a:pt x="979649" y="506182"/>
                    <a:pt x="942502" y="510944"/>
                    <a:pt x="905355" y="508087"/>
                  </a:cubicBezTo>
                  <a:cubicBezTo>
                    <a:pt x="887257" y="506182"/>
                    <a:pt x="882495" y="510944"/>
                    <a:pt x="886305" y="529994"/>
                  </a:cubicBezTo>
                  <a:cubicBezTo>
                    <a:pt x="905355" y="615719"/>
                    <a:pt x="913927" y="702397"/>
                    <a:pt x="903449" y="790027"/>
                  </a:cubicBezTo>
                  <a:cubicBezTo>
                    <a:pt x="897734" y="841462"/>
                    <a:pt x="888209" y="891944"/>
                    <a:pt x="857730" y="935760"/>
                  </a:cubicBezTo>
                  <a:lnTo>
                    <a:pt x="857730" y="935760"/>
                  </a:lnTo>
                  <a:lnTo>
                    <a:pt x="857730" y="935760"/>
                  </a:lnTo>
                  <a:cubicBezTo>
                    <a:pt x="855824" y="933854"/>
                    <a:pt x="854872" y="932902"/>
                    <a:pt x="853920" y="931949"/>
                  </a:cubicBezTo>
                  <a:lnTo>
                    <a:pt x="852967" y="939569"/>
                  </a:lnTo>
                  <a:lnTo>
                    <a:pt x="852967" y="939569"/>
                  </a:lnTo>
                  <a:cubicBezTo>
                    <a:pt x="850109" y="937664"/>
                    <a:pt x="852014" y="933854"/>
                    <a:pt x="853920" y="930997"/>
                  </a:cubicBezTo>
                  <a:cubicBezTo>
                    <a:pt x="866302" y="862417"/>
                    <a:pt x="868207" y="792885"/>
                    <a:pt x="854872" y="721447"/>
                  </a:cubicBezTo>
                  <a:cubicBezTo>
                    <a:pt x="799627" y="773835"/>
                    <a:pt x="754859" y="830032"/>
                    <a:pt x="718664" y="893849"/>
                  </a:cubicBezTo>
                  <a:cubicBezTo>
                    <a:pt x="736762" y="807172"/>
                    <a:pt x="768195" y="727162"/>
                    <a:pt x="831059" y="662392"/>
                  </a:cubicBezTo>
                  <a:cubicBezTo>
                    <a:pt x="838680" y="653819"/>
                    <a:pt x="842489" y="646199"/>
                    <a:pt x="838680" y="632864"/>
                  </a:cubicBezTo>
                  <a:cubicBezTo>
                    <a:pt x="826297" y="587144"/>
                    <a:pt x="814867" y="542377"/>
                    <a:pt x="805342" y="496657"/>
                  </a:cubicBezTo>
                  <a:cubicBezTo>
                    <a:pt x="801532" y="477607"/>
                    <a:pt x="792959" y="472844"/>
                    <a:pt x="775814" y="470939"/>
                  </a:cubicBezTo>
                  <a:cubicBezTo>
                    <a:pt x="740572" y="467129"/>
                    <a:pt x="705330" y="461414"/>
                    <a:pt x="670087" y="456652"/>
                  </a:cubicBezTo>
                  <a:cubicBezTo>
                    <a:pt x="631034" y="450937"/>
                    <a:pt x="594839" y="429982"/>
                    <a:pt x="556739" y="423314"/>
                  </a:cubicBezTo>
                  <a:cubicBezTo>
                    <a:pt x="501495" y="413789"/>
                    <a:pt x="445297" y="409027"/>
                    <a:pt x="390052" y="401407"/>
                  </a:cubicBezTo>
                  <a:cubicBezTo>
                    <a:pt x="378622" y="399502"/>
                    <a:pt x="371954" y="402359"/>
                    <a:pt x="363382" y="410932"/>
                  </a:cubicBezTo>
                  <a:cubicBezTo>
                    <a:pt x="302422" y="472844"/>
                    <a:pt x="228127" y="509039"/>
                    <a:pt x="144307" y="527137"/>
                  </a:cubicBezTo>
                  <a:lnTo>
                    <a:pt x="143354" y="527137"/>
                  </a:lnTo>
                  <a:lnTo>
                    <a:pt x="141449" y="524279"/>
                  </a:lnTo>
                  <a:lnTo>
                    <a:pt x="132877" y="529042"/>
                  </a:lnTo>
                  <a:lnTo>
                    <a:pt x="132877" y="529042"/>
                  </a:lnTo>
                  <a:cubicBezTo>
                    <a:pt x="130972" y="522374"/>
                    <a:pt x="138592" y="525232"/>
                    <a:pt x="141449" y="523327"/>
                  </a:cubicBezTo>
                  <a:cubicBezTo>
                    <a:pt x="202409" y="487132"/>
                    <a:pt x="255749" y="441412"/>
                    <a:pt x="304327" y="386167"/>
                  </a:cubicBezTo>
                  <a:cubicBezTo>
                    <a:pt x="230984" y="373784"/>
                    <a:pt x="160499" y="377594"/>
                    <a:pt x="90014" y="390929"/>
                  </a:cubicBezTo>
                  <a:cubicBezTo>
                    <a:pt x="210982" y="306157"/>
                    <a:pt x="345284" y="323302"/>
                    <a:pt x="481492" y="344257"/>
                  </a:cubicBezTo>
                  <a:cubicBezTo>
                    <a:pt x="463395" y="307109"/>
                    <a:pt x="432914" y="289964"/>
                    <a:pt x="399577" y="276629"/>
                  </a:cubicBezTo>
                  <a:cubicBezTo>
                    <a:pt x="367192" y="264247"/>
                    <a:pt x="333854" y="254722"/>
                    <a:pt x="300517" y="242339"/>
                  </a:cubicBezTo>
                  <a:cubicBezTo>
                    <a:pt x="257654" y="226147"/>
                    <a:pt x="229079" y="199477"/>
                    <a:pt x="223364" y="149947"/>
                  </a:cubicBezTo>
                  <a:cubicBezTo>
                    <a:pt x="216697" y="87082"/>
                    <a:pt x="178597" y="43267"/>
                    <a:pt x="130972" y="5167"/>
                  </a:cubicBezTo>
                  <a:cubicBezTo>
                    <a:pt x="121447" y="-2453"/>
                    <a:pt x="115732" y="-1501"/>
                    <a:pt x="107159" y="7072"/>
                  </a:cubicBezTo>
                  <a:cubicBezTo>
                    <a:pt x="83347" y="34694"/>
                    <a:pt x="66202" y="66127"/>
                    <a:pt x="52867" y="98512"/>
                  </a:cubicBezTo>
                  <a:cubicBezTo>
                    <a:pt x="23339" y="170902"/>
                    <a:pt x="7147" y="246149"/>
                    <a:pt x="2384" y="322349"/>
                  </a:cubicBezTo>
                  <a:cubicBezTo>
                    <a:pt x="-3330" y="404264"/>
                    <a:pt x="-473" y="486179"/>
                    <a:pt x="30007" y="564285"/>
                  </a:cubicBezTo>
                  <a:cubicBezTo>
                    <a:pt x="56677" y="632864"/>
                    <a:pt x="106207" y="673822"/>
                    <a:pt x="178597" y="687157"/>
                  </a:cubicBezTo>
                  <a:cubicBezTo>
                    <a:pt x="232889" y="697635"/>
                    <a:pt x="287182" y="689062"/>
                    <a:pt x="341474" y="678585"/>
                  </a:cubicBezTo>
                  <a:cubicBezTo>
                    <a:pt x="420532" y="663344"/>
                    <a:pt x="483397" y="688110"/>
                    <a:pt x="531974" y="750974"/>
                  </a:cubicBezTo>
                  <a:cubicBezTo>
                    <a:pt x="559597" y="787169"/>
                    <a:pt x="582457" y="826222"/>
                    <a:pt x="605317" y="865274"/>
                  </a:cubicBezTo>
                  <a:cubicBezTo>
                    <a:pt x="632939" y="912899"/>
                    <a:pt x="661514" y="959572"/>
                    <a:pt x="701520" y="996719"/>
                  </a:cubicBezTo>
                  <a:cubicBezTo>
                    <a:pt x="747239" y="1039582"/>
                    <a:pt x="801532" y="1047202"/>
                    <a:pt x="855824" y="1016722"/>
                  </a:cubicBezTo>
                  <a:cubicBezTo>
                    <a:pt x="875827" y="1005292"/>
                    <a:pt x="894877" y="991957"/>
                    <a:pt x="912974" y="977669"/>
                  </a:cubicBezTo>
                  <a:cubicBezTo>
                    <a:pt x="952027" y="947189"/>
                    <a:pt x="989174" y="915757"/>
                    <a:pt x="1028227" y="886229"/>
                  </a:cubicBezTo>
                  <a:cubicBezTo>
                    <a:pt x="1048230" y="870037"/>
                    <a:pt x="1070137" y="857654"/>
                    <a:pt x="1095855" y="851939"/>
                  </a:cubicBezTo>
                  <a:cubicBezTo>
                    <a:pt x="1151099" y="837652"/>
                    <a:pt x="1200630" y="857654"/>
                    <a:pt x="1247302" y="883372"/>
                  </a:cubicBezTo>
                  <a:cubicBezTo>
                    <a:pt x="1279687" y="901469"/>
                    <a:pt x="1311120" y="922424"/>
                    <a:pt x="1343505" y="939569"/>
                  </a:cubicBezTo>
                  <a:cubicBezTo>
                    <a:pt x="1421609" y="980527"/>
                    <a:pt x="1476855" y="971954"/>
                    <a:pt x="1539720" y="910042"/>
                  </a:cubicBezTo>
                  <a:cubicBezTo>
                    <a:pt x="1598774" y="851939"/>
                    <a:pt x="1651162" y="788122"/>
                    <a:pt x="1700692" y="722399"/>
                  </a:cubicBezTo>
                  <a:cubicBezTo>
                    <a:pt x="1703549" y="718589"/>
                    <a:pt x="1710217" y="715732"/>
                    <a:pt x="1706407" y="708112"/>
                  </a:cubicBezTo>
                  <a:cubicBezTo>
                    <a:pt x="1585439" y="691919"/>
                    <a:pt x="1464472" y="665249"/>
                    <a:pt x="1344457" y="620482"/>
                  </a:cubicBezTo>
                  <a:close/>
                </a:path>
              </a:pathLst>
            </a:custGeom>
            <a:solidFill>
              <a:schemeClr val="accent2"/>
            </a:solidFill>
            <a:ln w="9525" cap="flat">
              <a:noFill/>
              <a:prstDash val="solid"/>
              <a:miter/>
            </a:ln>
          </p:spPr>
          <p:txBody>
            <a:bodyPr rtlCol="0" anchor="ctr"/>
            <a:lstStyle/>
            <a:p>
              <a:endParaRPr lang="en-US"/>
            </a:p>
          </p:txBody>
        </p:sp>
        <p:sp>
          <p:nvSpPr>
            <p:cNvPr id="99" name="Freeform: Shape 98">
              <a:extLst>
                <a:ext uri="{FF2B5EF4-FFF2-40B4-BE49-F238E27FC236}">
                  <a16:creationId xmlns:a16="http://schemas.microsoft.com/office/drawing/2014/main" id="{07D14670-28AE-485B-BF00-402D5BE0443E}"/>
                </a:ext>
              </a:extLst>
            </p:cNvPr>
            <p:cNvSpPr/>
            <p:nvPr/>
          </p:nvSpPr>
          <p:spPr>
            <a:xfrm>
              <a:off x="6344960" y="3647163"/>
              <a:ext cx="1438275" cy="1514475"/>
            </a:xfrm>
            <a:custGeom>
              <a:avLst/>
              <a:gdLst>
                <a:gd name="connsiteX0" fmla="*/ 17145 w 1438275"/>
                <a:gd name="connsiteY0" fmla="*/ 1407987 h 1514475"/>
                <a:gd name="connsiteX1" fmla="*/ 239077 w 1438275"/>
                <a:gd name="connsiteY1" fmla="*/ 1473709 h 1514475"/>
                <a:gd name="connsiteX2" fmla="*/ 615315 w 1438275"/>
                <a:gd name="connsiteY2" fmla="*/ 1516572 h 1514475"/>
                <a:gd name="connsiteX3" fmla="*/ 716280 w 1438275"/>
                <a:gd name="connsiteY3" fmla="*/ 1457517 h 1514475"/>
                <a:gd name="connsiteX4" fmla="*/ 754380 w 1438275"/>
                <a:gd name="connsiteY4" fmla="*/ 1363219 h 1514475"/>
                <a:gd name="connsiteX5" fmla="*/ 787718 w 1438275"/>
                <a:gd name="connsiteY5" fmla="*/ 1256539 h 1514475"/>
                <a:gd name="connsiteX6" fmla="*/ 901065 w 1438275"/>
                <a:gd name="connsiteY6" fmla="*/ 1156527 h 1514475"/>
                <a:gd name="connsiteX7" fmla="*/ 978218 w 1438275"/>
                <a:gd name="connsiteY7" fmla="*/ 1145097 h 1514475"/>
                <a:gd name="connsiteX8" fmla="*/ 1122045 w 1438275"/>
                <a:gd name="connsiteY8" fmla="*/ 1129857 h 1514475"/>
                <a:gd name="connsiteX9" fmla="*/ 1235393 w 1438275"/>
                <a:gd name="connsiteY9" fmla="*/ 1014604 h 1514475"/>
                <a:gd name="connsiteX10" fmla="*/ 1217295 w 1438275"/>
                <a:gd name="connsiteY10" fmla="*/ 849822 h 1514475"/>
                <a:gd name="connsiteX11" fmla="*/ 1190625 w 1438275"/>
                <a:gd name="connsiteY11" fmla="*/ 677419 h 1514475"/>
                <a:gd name="connsiteX12" fmla="*/ 1252538 w 1438275"/>
                <a:gd name="connsiteY12" fmla="*/ 552641 h 1514475"/>
                <a:gd name="connsiteX13" fmla="*/ 1332547 w 1438275"/>
                <a:gd name="connsiteY13" fmla="*/ 492634 h 1514475"/>
                <a:gd name="connsiteX14" fmla="*/ 1438275 w 1438275"/>
                <a:gd name="connsiteY14" fmla="*/ 260224 h 1514475"/>
                <a:gd name="connsiteX15" fmla="*/ 1251585 w 1438275"/>
                <a:gd name="connsiteY15" fmla="*/ 16384 h 1514475"/>
                <a:gd name="connsiteX16" fmla="*/ 1130618 w 1438275"/>
                <a:gd name="connsiteY16" fmla="*/ 192 h 1514475"/>
                <a:gd name="connsiteX17" fmla="*/ 1008697 w 1438275"/>
                <a:gd name="connsiteY17" fmla="*/ 3049 h 1514475"/>
                <a:gd name="connsiteX18" fmla="*/ 997268 w 1438275"/>
                <a:gd name="connsiteY18" fmla="*/ 15432 h 1514475"/>
                <a:gd name="connsiteX19" fmla="*/ 974407 w 1438275"/>
                <a:gd name="connsiteY19" fmla="*/ 108777 h 1514475"/>
                <a:gd name="connsiteX20" fmla="*/ 988695 w 1438275"/>
                <a:gd name="connsiteY20" fmla="*/ 311659 h 1514475"/>
                <a:gd name="connsiteX21" fmla="*/ 1015365 w 1438275"/>
                <a:gd name="connsiteY21" fmla="*/ 274512 h 1514475"/>
                <a:gd name="connsiteX22" fmla="*/ 1119188 w 1438275"/>
                <a:gd name="connsiteY22" fmla="*/ 28767 h 1514475"/>
                <a:gd name="connsiteX23" fmla="*/ 1123950 w 1438275"/>
                <a:gd name="connsiteY23" fmla="*/ 24004 h 1514475"/>
                <a:gd name="connsiteX24" fmla="*/ 1123950 w 1438275"/>
                <a:gd name="connsiteY24" fmla="*/ 24957 h 1514475"/>
                <a:gd name="connsiteX25" fmla="*/ 1119188 w 1438275"/>
                <a:gd name="connsiteY25" fmla="*/ 29719 h 1514475"/>
                <a:gd name="connsiteX26" fmla="*/ 1122997 w 1438275"/>
                <a:gd name="connsiteY26" fmla="*/ 32577 h 1514475"/>
                <a:gd name="connsiteX27" fmla="*/ 1079182 w 1438275"/>
                <a:gd name="connsiteY27" fmla="*/ 230697 h 1514475"/>
                <a:gd name="connsiteX28" fmla="*/ 1291590 w 1438275"/>
                <a:gd name="connsiteY28" fmla="*/ 156402 h 1514475"/>
                <a:gd name="connsiteX29" fmla="*/ 1281113 w 1438275"/>
                <a:gd name="connsiteY29" fmla="*/ 161164 h 1514475"/>
                <a:gd name="connsiteX30" fmla="*/ 1079182 w 1438275"/>
                <a:gd name="connsiteY30" fmla="*/ 316422 h 1514475"/>
                <a:gd name="connsiteX31" fmla="*/ 951547 w 1438275"/>
                <a:gd name="connsiteY31" fmla="*/ 469774 h 1514475"/>
                <a:gd name="connsiteX32" fmla="*/ 898207 w 1438275"/>
                <a:gd name="connsiteY32" fmla="*/ 685991 h 1514475"/>
                <a:gd name="connsiteX33" fmla="*/ 1047750 w 1438275"/>
                <a:gd name="connsiteY33" fmla="*/ 559309 h 1514475"/>
                <a:gd name="connsiteX34" fmla="*/ 1050607 w 1438275"/>
                <a:gd name="connsiteY34" fmla="*/ 561214 h 1514475"/>
                <a:gd name="connsiteX35" fmla="*/ 1049655 w 1438275"/>
                <a:gd name="connsiteY35" fmla="*/ 563119 h 1514475"/>
                <a:gd name="connsiteX36" fmla="*/ 971550 w 1438275"/>
                <a:gd name="connsiteY36" fmla="*/ 689802 h 1514475"/>
                <a:gd name="connsiteX37" fmla="*/ 815340 w 1438275"/>
                <a:gd name="connsiteY37" fmla="*/ 816484 h 1514475"/>
                <a:gd name="connsiteX38" fmla="*/ 727710 w 1438275"/>
                <a:gd name="connsiteY38" fmla="*/ 920307 h 1514475"/>
                <a:gd name="connsiteX39" fmla="*/ 643890 w 1438275"/>
                <a:gd name="connsiteY39" fmla="*/ 1204152 h 1514475"/>
                <a:gd name="connsiteX40" fmla="*/ 635318 w 1438275"/>
                <a:gd name="connsiteY40" fmla="*/ 1414654 h 1514475"/>
                <a:gd name="connsiteX41" fmla="*/ 638175 w 1438275"/>
                <a:gd name="connsiteY41" fmla="*/ 1430847 h 1514475"/>
                <a:gd name="connsiteX42" fmla="*/ 638175 w 1438275"/>
                <a:gd name="connsiteY42" fmla="*/ 1445134 h 1514475"/>
                <a:gd name="connsiteX43" fmla="*/ 601027 w 1438275"/>
                <a:gd name="connsiteY43" fmla="*/ 1061277 h 1514475"/>
                <a:gd name="connsiteX44" fmla="*/ 499110 w 1438275"/>
                <a:gd name="connsiteY44" fmla="*/ 1123189 h 1514475"/>
                <a:gd name="connsiteX45" fmla="*/ 367665 w 1438275"/>
                <a:gd name="connsiteY45" fmla="*/ 1207009 h 1514475"/>
                <a:gd name="connsiteX46" fmla="*/ 174307 w 1438275"/>
                <a:gd name="connsiteY46" fmla="*/ 1328929 h 1514475"/>
                <a:gd name="connsiteX47" fmla="*/ 952 w 1438275"/>
                <a:gd name="connsiteY47" fmla="*/ 1401319 h 1514475"/>
                <a:gd name="connsiteX48" fmla="*/ 0 w 1438275"/>
                <a:gd name="connsiteY48" fmla="*/ 1403224 h 1514475"/>
                <a:gd name="connsiteX49" fmla="*/ 17145 w 1438275"/>
                <a:gd name="connsiteY49" fmla="*/ 1407987 h 1514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1438275" h="1514475">
                  <a:moveTo>
                    <a:pt x="17145" y="1407987"/>
                  </a:moveTo>
                  <a:cubicBezTo>
                    <a:pt x="88582" y="1436562"/>
                    <a:pt x="163830" y="1457517"/>
                    <a:pt x="239077" y="1473709"/>
                  </a:cubicBezTo>
                  <a:cubicBezTo>
                    <a:pt x="362902" y="1501332"/>
                    <a:pt x="487680" y="1521334"/>
                    <a:pt x="615315" y="1516572"/>
                  </a:cubicBezTo>
                  <a:cubicBezTo>
                    <a:pt x="658177" y="1514667"/>
                    <a:pt x="692468" y="1493712"/>
                    <a:pt x="716280" y="1457517"/>
                  </a:cubicBezTo>
                  <a:cubicBezTo>
                    <a:pt x="735330" y="1428942"/>
                    <a:pt x="744855" y="1395604"/>
                    <a:pt x="754380" y="1363219"/>
                  </a:cubicBezTo>
                  <a:cubicBezTo>
                    <a:pt x="763905" y="1327024"/>
                    <a:pt x="772477" y="1290829"/>
                    <a:pt x="787718" y="1256539"/>
                  </a:cubicBezTo>
                  <a:cubicBezTo>
                    <a:pt x="810577" y="1206057"/>
                    <a:pt x="845820" y="1169862"/>
                    <a:pt x="901065" y="1156527"/>
                  </a:cubicBezTo>
                  <a:cubicBezTo>
                    <a:pt x="925830" y="1149859"/>
                    <a:pt x="951547" y="1146049"/>
                    <a:pt x="978218" y="1145097"/>
                  </a:cubicBezTo>
                  <a:cubicBezTo>
                    <a:pt x="1026795" y="1142239"/>
                    <a:pt x="1074420" y="1138429"/>
                    <a:pt x="1122045" y="1129857"/>
                  </a:cubicBezTo>
                  <a:cubicBezTo>
                    <a:pt x="1191577" y="1117474"/>
                    <a:pt x="1223963" y="1085089"/>
                    <a:pt x="1235393" y="1014604"/>
                  </a:cubicBezTo>
                  <a:cubicBezTo>
                    <a:pt x="1244918" y="957454"/>
                    <a:pt x="1229677" y="904114"/>
                    <a:pt x="1217295" y="849822"/>
                  </a:cubicBezTo>
                  <a:cubicBezTo>
                    <a:pt x="1204913" y="792672"/>
                    <a:pt x="1188720" y="736474"/>
                    <a:pt x="1190625" y="677419"/>
                  </a:cubicBezTo>
                  <a:cubicBezTo>
                    <a:pt x="1192530" y="625032"/>
                    <a:pt x="1212532" y="584074"/>
                    <a:pt x="1252538" y="552641"/>
                  </a:cubicBezTo>
                  <a:cubicBezTo>
                    <a:pt x="1279207" y="531687"/>
                    <a:pt x="1305877" y="512637"/>
                    <a:pt x="1332547" y="492634"/>
                  </a:cubicBezTo>
                  <a:cubicBezTo>
                    <a:pt x="1412557" y="435484"/>
                    <a:pt x="1445895" y="358332"/>
                    <a:pt x="1438275" y="260224"/>
                  </a:cubicBezTo>
                  <a:cubicBezTo>
                    <a:pt x="1429702" y="148782"/>
                    <a:pt x="1352550" y="45912"/>
                    <a:pt x="1251585" y="16384"/>
                  </a:cubicBezTo>
                  <a:cubicBezTo>
                    <a:pt x="1211580" y="4954"/>
                    <a:pt x="1171575" y="1144"/>
                    <a:pt x="1130618" y="192"/>
                  </a:cubicBezTo>
                  <a:cubicBezTo>
                    <a:pt x="1089660" y="-761"/>
                    <a:pt x="1049655" y="2097"/>
                    <a:pt x="1008697" y="3049"/>
                  </a:cubicBezTo>
                  <a:cubicBezTo>
                    <a:pt x="1001077" y="3049"/>
                    <a:pt x="995363" y="4954"/>
                    <a:pt x="997268" y="15432"/>
                  </a:cubicBezTo>
                  <a:cubicBezTo>
                    <a:pt x="1002982" y="49722"/>
                    <a:pt x="990600" y="80202"/>
                    <a:pt x="974407" y="108777"/>
                  </a:cubicBezTo>
                  <a:cubicBezTo>
                    <a:pt x="936307" y="180214"/>
                    <a:pt x="965835" y="244032"/>
                    <a:pt x="988695" y="311659"/>
                  </a:cubicBezTo>
                  <a:cubicBezTo>
                    <a:pt x="1013460" y="288799"/>
                    <a:pt x="1013460" y="288799"/>
                    <a:pt x="1015365" y="274512"/>
                  </a:cubicBezTo>
                  <a:cubicBezTo>
                    <a:pt x="1022985" y="181167"/>
                    <a:pt x="1062038" y="101157"/>
                    <a:pt x="1119188" y="28767"/>
                  </a:cubicBezTo>
                  <a:cubicBezTo>
                    <a:pt x="1120140" y="25909"/>
                    <a:pt x="1120140" y="22099"/>
                    <a:pt x="1123950" y="24004"/>
                  </a:cubicBezTo>
                  <a:lnTo>
                    <a:pt x="1123950" y="24957"/>
                  </a:lnTo>
                  <a:lnTo>
                    <a:pt x="1119188" y="29719"/>
                  </a:lnTo>
                  <a:lnTo>
                    <a:pt x="1122997" y="32577"/>
                  </a:lnTo>
                  <a:lnTo>
                    <a:pt x="1079182" y="230697"/>
                  </a:lnTo>
                  <a:cubicBezTo>
                    <a:pt x="1215390" y="158307"/>
                    <a:pt x="1240155" y="148782"/>
                    <a:pt x="1291590" y="156402"/>
                  </a:cubicBezTo>
                  <a:cubicBezTo>
                    <a:pt x="1286827" y="159259"/>
                    <a:pt x="1283970" y="160212"/>
                    <a:pt x="1281113" y="161164"/>
                  </a:cubicBezTo>
                  <a:cubicBezTo>
                    <a:pt x="1202055" y="197359"/>
                    <a:pt x="1138238" y="253557"/>
                    <a:pt x="1079182" y="316422"/>
                  </a:cubicBezTo>
                  <a:cubicBezTo>
                    <a:pt x="1034415" y="364999"/>
                    <a:pt x="998220" y="422149"/>
                    <a:pt x="951547" y="469774"/>
                  </a:cubicBezTo>
                  <a:cubicBezTo>
                    <a:pt x="889635" y="533591"/>
                    <a:pt x="896302" y="607887"/>
                    <a:pt x="898207" y="685991"/>
                  </a:cubicBezTo>
                  <a:lnTo>
                    <a:pt x="1047750" y="559309"/>
                  </a:lnTo>
                  <a:lnTo>
                    <a:pt x="1050607" y="561214"/>
                  </a:lnTo>
                  <a:lnTo>
                    <a:pt x="1049655" y="563119"/>
                  </a:lnTo>
                  <a:cubicBezTo>
                    <a:pt x="1027747" y="607887"/>
                    <a:pt x="1003935" y="650749"/>
                    <a:pt x="971550" y="689802"/>
                  </a:cubicBezTo>
                  <a:cubicBezTo>
                    <a:pt x="927735" y="743141"/>
                    <a:pt x="869632" y="777432"/>
                    <a:pt x="815340" y="816484"/>
                  </a:cubicBezTo>
                  <a:cubicBezTo>
                    <a:pt x="777240" y="845059"/>
                    <a:pt x="747713" y="877444"/>
                    <a:pt x="727710" y="920307"/>
                  </a:cubicBezTo>
                  <a:cubicBezTo>
                    <a:pt x="685800" y="1010794"/>
                    <a:pt x="663893" y="1107949"/>
                    <a:pt x="643890" y="1204152"/>
                  </a:cubicBezTo>
                  <a:cubicBezTo>
                    <a:pt x="629602" y="1273684"/>
                    <a:pt x="624840" y="1344169"/>
                    <a:pt x="635318" y="1414654"/>
                  </a:cubicBezTo>
                  <a:cubicBezTo>
                    <a:pt x="636270" y="1420369"/>
                    <a:pt x="638175" y="1425132"/>
                    <a:pt x="638175" y="1430847"/>
                  </a:cubicBezTo>
                  <a:cubicBezTo>
                    <a:pt x="638175" y="1435609"/>
                    <a:pt x="638175" y="1440372"/>
                    <a:pt x="638175" y="1445134"/>
                  </a:cubicBezTo>
                  <a:cubicBezTo>
                    <a:pt x="568643" y="1322262"/>
                    <a:pt x="581025" y="1193674"/>
                    <a:pt x="601027" y="1061277"/>
                  </a:cubicBezTo>
                  <a:cubicBezTo>
                    <a:pt x="568643" y="1086042"/>
                    <a:pt x="535305" y="1109854"/>
                    <a:pt x="499110" y="1123189"/>
                  </a:cubicBezTo>
                  <a:cubicBezTo>
                    <a:pt x="448627" y="1142239"/>
                    <a:pt x="406718" y="1170814"/>
                    <a:pt x="367665" y="1207009"/>
                  </a:cubicBezTo>
                  <a:cubicBezTo>
                    <a:pt x="311468" y="1260349"/>
                    <a:pt x="246697" y="1301307"/>
                    <a:pt x="174307" y="1328929"/>
                  </a:cubicBezTo>
                  <a:cubicBezTo>
                    <a:pt x="117157" y="1351789"/>
                    <a:pt x="64770" y="1385127"/>
                    <a:pt x="952" y="1401319"/>
                  </a:cubicBezTo>
                  <a:lnTo>
                    <a:pt x="0" y="1403224"/>
                  </a:lnTo>
                  <a:cubicBezTo>
                    <a:pt x="9525" y="1405129"/>
                    <a:pt x="13335" y="1406082"/>
                    <a:pt x="17145" y="1407987"/>
                  </a:cubicBezTo>
                  <a:close/>
                </a:path>
              </a:pathLst>
            </a:custGeom>
            <a:solidFill>
              <a:schemeClr val="accent4"/>
            </a:solidFill>
            <a:ln w="9525" cap="flat">
              <a:noFill/>
              <a:prstDash val="solid"/>
              <a:miter/>
            </a:ln>
          </p:spPr>
          <p:txBody>
            <a:bodyPr rtlCol="0" anchor="ctr"/>
            <a:lstStyle/>
            <a:p>
              <a:endParaRPr lang="en-US"/>
            </a:p>
          </p:txBody>
        </p:sp>
        <p:sp>
          <p:nvSpPr>
            <p:cNvPr id="100" name="Freeform: Shape 99">
              <a:extLst>
                <a:ext uri="{FF2B5EF4-FFF2-40B4-BE49-F238E27FC236}">
                  <a16:creationId xmlns:a16="http://schemas.microsoft.com/office/drawing/2014/main" id="{58C8116B-4E17-4DDF-9A9A-28D3811B1552}"/>
                </a:ext>
              </a:extLst>
            </p:cNvPr>
            <p:cNvSpPr/>
            <p:nvPr/>
          </p:nvSpPr>
          <p:spPr>
            <a:xfrm>
              <a:off x="4866530" y="2197915"/>
              <a:ext cx="1552575" cy="1019175"/>
            </a:xfrm>
            <a:custGeom>
              <a:avLst/>
              <a:gdLst>
                <a:gd name="connsiteX0" fmla="*/ 12383 w 1552575"/>
                <a:gd name="connsiteY0" fmla="*/ 947738 h 1019175"/>
                <a:gd name="connsiteX1" fmla="*/ 224790 w 1552575"/>
                <a:gd name="connsiteY1" fmla="*/ 1024890 h 1019175"/>
                <a:gd name="connsiteX2" fmla="*/ 245745 w 1552575"/>
                <a:gd name="connsiteY2" fmla="*/ 1022033 h 1019175"/>
                <a:gd name="connsiteX3" fmla="*/ 378143 w 1552575"/>
                <a:gd name="connsiteY3" fmla="*/ 857250 h 1019175"/>
                <a:gd name="connsiteX4" fmla="*/ 375285 w 1552575"/>
                <a:gd name="connsiteY4" fmla="*/ 842010 h 1019175"/>
                <a:gd name="connsiteX5" fmla="*/ 140970 w 1552575"/>
                <a:gd name="connsiteY5" fmla="*/ 724853 h 1019175"/>
                <a:gd name="connsiteX6" fmla="*/ 144780 w 1552575"/>
                <a:gd name="connsiteY6" fmla="*/ 720090 h 1019175"/>
                <a:gd name="connsiteX7" fmla="*/ 135255 w 1552575"/>
                <a:gd name="connsiteY7" fmla="*/ 719138 h 1019175"/>
                <a:gd name="connsiteX8" fmla="*/ 135255 w 1552575"/>
                <a:gd name="connsiteY8" fmla="*/ 719138 h 1019175"/>
                <a:gd name="connsiteX9" fmla="*/ 144780 w 1552575"/>
                <a:gd name="connsiteY9" fmla="*/ 721043 h 1019175"/>
                <a:gd name="connsiteX10" fmla="*/ 418148 w 1552575"/>
                <a:gd name="connsiteY10" fmla="*/ 766763 h 1019175"/>
                <a:gd name="connsiteX11" fmla="*/ 592455 w 1552575"/>
                <a:gd name="connsiteY11" fmla="*/ 700088 h 1019175"/>
                <a:gd name="connsiteX12" fmla="*/ 762953 w 1552575"/>
                <a:gd name="connsiteY12" fmla="*/ 515303 h 1019175"/>
                <a:gd name="connsiteX13" fmla="*/ 769620 w 1552575"/>
                <a:gd name="connsiteY13" fmla="*/ 482918 h 1019175"/>
                <a:gd name="connsiteX14" fmla="*/ 751523 w 1552575"/>
                <a:gd name="connsiteY14" fmla="*/ 380048 h 1019175"/>
                <a:gd name="connsiteX15" fmla="*/ 788670 w 1552575"/>
                <a:gd name="connsiteY15" fmla="*/ 125730 h 1019175"/>
                <a:gd name="connsiteX16" fmla="*/ 832485 w 1552575"/>
                <a:gd name="connsiteY16" fmla="*/ 421005 h 1019175"/>
                <a:gd name="connsiteX17" fmla="*/ 947738 w 1552575"/>
                <a:gd name="connsiteY17" fmla="*/ 181928 h 1019175"/>
                <a:gd name="connsiteX18" fmla="*/ 799148 w 1552575"/>
                <a:gd name="connsiteY18" fmla="*/ 583883 h 1019175"/>
                <a:gd name="connsiteX19" fmla="*/ 835343 w 1552575"/>
                <a:gd name="connsiteY19" fmla="*/ 588645 h 1019175"/>
                <a:gd name="connsiteX20" fmla="*/ 947738 w 1552575"/>
                <a:gd name="connsiteY20" fmla="*/ 544830 h 1019175"/>
                <a:gd name="connsiteX21" fmla="*/ 1065848 w 1552575"/>
                <a:gd name="connsiteY21" fmla="*/ 475298 h 1019175"/>
                <a:gd name="connsiteX22" fmla="*/ 1081088 w 1552575"/>
                <a:gd name="connsiteY22" fmla="*/ 461010 h 1019175"/>
                <a:gd name="connsiteX23" fmla="*/ 1178243 w 1552575"/>
                <a:gd name="connsiteY23" fmla="*/ 371475 h 1019175"/>
                <a:gd name="connsiteX24" fmla="*/ 1557338 w 1552575"/>
                <a:gd name="connsiteY24" fmla="*/ 145733 h 1019175"/>
                <a:gd name="connsiteX25" fmla="*/ 1447800 w 1552575"/>
                <a:gd name="connsiteY25" fmla="*/ 83820 h 1019175"/>
                <a:gd name="connsiteX26" fmla="*/ 1314450 w 1552575"/>
                <a:gd name="connsiteY26" fmla="*/ 114300 h 1019175"/>
                <a:gd name="connsiteX27" fmla="*/ 1152525 w 1552575"/>
                <a:gd name="connsiteY27" fmla="*/ 128588 h 1019175"/>
                <a:gd name="connsiteX28" fmla="*/ 964883 w 1552575"/>
                <a:gd name="connsiteY28" fmla="*/ 54293 h 1019175"/>
                <a:gd name="connsiteX29" fmla="*/ 854393 w 1552575"/>
                <a:gd name="connsiteY29" fmla="*/ 12383 h 1019175"/>
                <a:gd name="connsiteX30" fmla="*/ 779145 w 1552575"/>
                <a:gd name="connsiteY30" fmla="*/ 0 h 1019175"/>
                <a:gd name="connsiteX31" fmla="*/ 641033 w 1552575"/>
                <a:gd name="connsiteY31" fmla="*/ 120968 h 1019175"/>
                <a:gd name="connsiteX32" fmla="*/ 585788 w 1552575"/>
                <a:gd name="connsiteY32" fmla="*/ 239078 h 1019175"/>
                <a:gd name="connsiteX33" fmla="*/ 461010 w 1552575"/>
                <a:gd name="connsiteY33" fmla="*/ 303848 h 1019175"/>
                <a:gd name="connsiteX34" fmla="*/ 352425 w 1552575"/>
                <a:gd name="connsiteY34" fmla="*/ 291465 h 1019175"/>
                <a:gd name="connsiteX35" fmla="*/ 157163 w 1552575"/>
                <a:gd name="connsiteY35" fmla="*/ 336233 h 1019175"/>
                <a:gd name="connsiteX36" fmla="*/ 56198 w 1552575"/>
                <a:gd name="connsiteY36" fmla="*/ 512445 h 1019175"/>
                <a:gd name="connsiteX37" fmla="*/ 22860 w 1552575"/>
                <a:gd name="connsiteY37" fmla="*/ 752475 h 1019175"/>
                <a:gd name="connsiteX38" fmla="*/ 0 w 1552575"/>
                <a:gd name="connsiteY38" fmla="*/ 922020 h 1019175"/>
                <a:gd name="connsiteX39" fmla="*/ 12383 w 1552575"/>
                <a:gd name="connsiteY39" fmla="*/ 947738 h 1019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552575" h="1019175">
                  <a:moveTo>
                    <a:pt x="12383" y="947738"/>
                  </a:moveTo>
                  <a:cubicBezTo>
                    <a:pt x="84773" y="969645"/>
                    <a:pt x="154305" y="998220"/>
                    <a:pt x="224790" y="1024890"/>
                  </a:cubicBezTo>
                  <a:cubicBezTo>
                    <a:pt x="232410" y="1027748"/>
                    <a:pt x="239078" y="1029653"/>
                    <a:pt x="245745" y="1022033"/>
                  </a:cubicBezTo>
                  <a:cubicBezTo>
                    <a:pt x="297180" y="972503"/>
                    <a:pt x="342900" y="919163"/>
                    <a:pt x="378143" y="857250"/>
                  </a:cubicBezTo>
                  <a:cubicBezTo>
                    <a:pt x="381000" y="851535"/>
                    <a:pt x="388620" y="844868"/>
                    <a:pt x="375285" y="842010"/>
                  </a:cubicBezTo>
                  <a:cubicBezTo>
                    <a:pt x="287655" y="822008"/>
                    <a:pt x="214313" y="772478"/>
                    <a:pt x="140970" y="724853"/>
                  </a:cubicBezTo>
                  <a:cubicBezTo>
                    <a:pt x="141923" y="722948"/>
                    <a:pt x="143828" y="721995"/>
                    <a:pt x="144780" y="720090"/>
                  </a:cubicBezTo>
                  <a:lnTo>
                    <a:pt x="135255" y="719138"/>
                  </a:lnTo>
                  <a:lnTo>
                    <a:pt x="135255" y="719138"/>
                  </a:lnTo>
                  <a:cubicBezTo>
                    <a:pt x="139065" y="715328"/>
                    <a:pt x="141923" y="717233"/>
                    <a:pt x="144780" y="721043"/>
                  </a:cubicBezTo>
                  <a:cubicBezTo>
                    <a:pt x="233363" y="748665"/>
                    <a:pt x="324803" y="762953"/>
                    <a:pt x="418148" y="766763"/>
                  </a:cubicBezTo>
                  <a:cubicBezTo>
                    <a:pt x="487680" y="769620"/>
                    <a:pt x="541973" y="744855"/>
                    <a:pt x="592455" y="700088"/>
                  </a:cubicBezTo>
                  <a:cubicBezTo>
                    <a:pt x="655320" y="643890"/>
                    <a:pt x="712470" y="582930"/>
                    <a:pt x="762953" y="515303"/>
                  </a:cubicBezTo>
                  <a:cubicBezTo>
                    <a:pt x="770573" y="504825"/>
                    <a:pt x="773430" y="495300"/>
                    <a:pt x="769620" y="482918"/>
                  </a:cubicBezTo>
                  <a:cubicBezTo>
                    <a:pt x="761048" y="448628"/>
                    <a:pt x="753428" y="415290"/>
                    <a:pt x="751523" y="380048"/>
                  </a:cubicBezTo>
                  <a:cubicBezTo>
                    <a:pt x="747713" y="292418"/>
                    <a:pt x="762000" y="208598"/>
                    <a:pt x="788670" y="125730"/>
                  </a:cubicBezTo>
                  <a:cubicBezTo>
                    <a:pt x="786765" y="225743"/>
                    <a:pt x="802005" y="322898"/>
                    <a:pt x="832485" y="421005"/>
                  </a:cubicBezTo>
                  <a:cubicBezTo>
                    <a:pt x="885825" y="346710"/>
                    <a:pt x="926783" y="269558"/>
                    <a:pt x="947738" y="181928"/>
                  </a:cubicBezTo>
                  <a:cubicBezTo>
                    <a:pt x="970598" y="342900"/>
                    <a:pt x="887730" y="462915"/>
                    <a:pt x="799148" y="583883"/>
                  </a:cubicBezTo>
                  <a:cubicBezTo>
                    <a:pt x="812483" y="585788"/>
                    <a:pt x="823913" y="587693"/>
                    <a:pt x="835343" y="588645"/>
                  </a:cubicBezTo>
                  <a:cubicBezTo>
                    <a:pt x="879158" y="591503"/>
                    <a:pt x="913448" y="569595"/>
                    <a:pt x="947738" y="544830"/>
                  </a:cubicBezTo>
                  <a:cubicBezTo>
                    <a:pt x="984885" y="518160"/>
                    <a:pt x="1019175" y="486728"/>
                    <a:pt x="1065848" y="475298"/>
                  </a:cubicBezTo>
                  <a:cubicBezTo>
                    <a:pt x="1073468" y="473393"/>
                    <a:pt x="1076325" y="465773"/>
                    <a:pt x="1081088" y="461010"/>
                  </a:cubicBezTo>
                  <a:cubicBezTo>
                    <a:pt x="1110615" y="428625"/>
                    <a:pt x="1143000" y="398145"/>
                    <a:pt x="1178243" y="371475"/>
                  </a:cubicBezTo>
                  <a:cubicBezTo>
                    <a:pt x="1294448" y="280988"/>
                    <a:pt x="1424940" y="212408"/>
                    <a:pt x="1557338" y="145733"/>
                  </a:cubicBezTo>
                  <a:cubicBezTo>
                    <a:pt x="1534478" y="101918"/>
                    <a:pt x="1493521" y="87630"/>
                    <a:pt x="1447800" y="83820"/>
                  </a:cubicBezTo>
                  <a:cubicBezTo>
                    <a:pt x="1400175" y="79058"/>
                    <a:pt x="1358265" y="99060"/>
                    <a:pt x="1314450" y="114300"/>
                  </a:cubicBezTo>
                  <a:cubicBezTo>
                    <a:pt x="1262063" y="134303"/>
                    <a:pt x="1207771" y="147638"/>
                    <a:pt x="1152525" y="128588"/>
                  </a:cubicBezTo>
                  <a:cubicBezTo>
                    <a:pt x="1088708" y="106680"/>
                    <a:pt x="1025843" y="82868"/>
                    <a:pt x="964883" y="54293"/>
                  </a:cubicBezTo>
                  <a:cubicBezTo>
                    <a:pt x="928688" y="37148"/>
                    <a:pt x="892493" y="22860"/>
                    <a:pt x="854393" y="12383"/>
                  </a:cubicBezTo>
                  <a:cubicBezTo>
                    <a:pt x="825818" y="3810"/>
                    <a:pt x="801053" y="0"/>
                    <a:pt x="779145" y="0"/>
                  </a:cubicBezTo>
                  <a:cubicBezTo>
                    <a:pt x="713423" y="0"/>
                    <a:pt x="673418" y="37148"/>
                    <a:pt x="641033" y="120968"/>
                  </a:cubicBezTo>
                  <a:cubicBezTo>
                    <a:pt x="625793" y="161925"/>
                    <a:pt x="612458" y="203835"/>
                    <a:pt x="585788" y="239078"/>
                  </a:cubicBezTo>
                  <a:cubicBezTo>
                    <a:pt x="555308" y="280988"/>
                    <a:pt x="515303" y="305753"/>
                    <a:pt x="461010" y="303848"/>
                  </a:cubicBezTo>
                  <a:cubicBezTo>
                    <a:pt x="424815" y="302895"/>
                    <a:pt x="388620" y="295275"/>
                    <a:pt x="352425" y="291465"/>
                  </a:cubicBezTo>
                  <a:cubicBezTo>
                    <a:pt x="281940" y="282893"/>
                    <a:pt x="214313" y="286703"/>
                    <a:pt x="157163" y="336233"/>
                  </a:cubicBezTo>
                  <a:cubicBezTo>
                    <a:pt x="101918" y="382905"/>
                    <a:pt x="70485" y="442913"/>
                    <a:pt x="56198" y="512445"/>
                  </a:cubicBezTo>
                  <a:cubicBezTo>
                    <a:pt x="40005" y="591503"/>
                    <a:pt x="37148" y="673418"/>
                    <a:pt x="22860" y="752475"/>
                  </a:cubicBezTo>
                  <a:cubicBezTo>
                    <a:pt x="13335" y="808673"/>
                    <a:pt x="3810" y="864870"/>
                    <a:pt x="0" y="922020"/>
                  </a:cubicBezTo>
                  <a:cubicBezTo>
                    <a:pt x="953" y="933450"/>
                    <a:pt x="-2857" y="942975"/>
                    <a:pt x="12383" y="947738"/>
                  </a:cubicBezTo>
                  <a:close/>
                </a:path>
              </a:pathLst>
            </a:custGeom>
            <a:solidFill>
              <a:schemeClr val="accent5"/>
            </a:solidFill>
            <a:ln w="9525" cap="flat">
              <a:noFill/>
              <a:prstDash val="solid"/>
              <a:miter/>
            </a:ln>
          </p:spPr>
          <p:txBody>
            <a:bodyPr rtlCol="0" anchor="ctr"/>
            <a:lstStyle/>
            <a:p>
              <a:endParaRPr lang="en-US"/>
            </a:p>
          </p:txBody>
        </p:sp>
        <p:sp>
          <p:nvSpPr>
            <p:cNvPr id="101" name="Freeform: Shape 100">
              <a:extLst>
                <a:ext uri="{FF2B5EF4-FFF2-40B4-BE49-F238E27FC236}">
                  <a16:creationId xmlns:a16="http://schemas.microsoft.com/office/drawing/2014/main" id="{C30A0155-1D2F-4395-8A18-89E3508E81D8}"/>
                </a:ext>
              </a:extLst>
            </p:cNvPr>
            <p:cNvSpPr/>
            <p:nvPr/>
          </p:nvSpPr>
          <p:spPr>
            <a:xfrm>
              <a:off x="5642818" y="3817300"/>
              <a:ext cx="828675" cy="790575"/>
            </a:xfrm>
            <a:custGeom>
              <a:avLst/>
              <a:gdLst>
                <a:gd name="connsiteX0" fmla="*/ 782002 w 828675"/>
                <a:gd name="connsiteY0" fmla="*/ 401002 h 790575"/>
                <a:gd name="connsiteX1" fmla="*/ 836295 w 828675"/>
                <a:gd name="connsiteY1" fmla="*/ 360997 h 790575"/>
                <a:gd name="connsiteX2" fmla="*/ 814388 w 828675"/>
                <a:gd name="connsiteY2" fmla="*/ 291465 h 790575"/>
                <a:gd name="connsiteX3" fmla="*/ 729615 w 828675"/>
                <a:gd name="connsiteY3" fmla="*/ 162877 h 790575"/>
                <a:gd name="connsiteX4" fmla="*/ 584835 w 828675"/>
                <a:gd name="connsiteY4" fmla="*/ 117157 h 790575"/>
                <a:gd name="connsiteX5" fmla="*/ 454342 w 828675"/>
                <a:gd name="connsiteY5" fmla="*/ 55245 h 790575"/>
                <a:gd name="connsiteX6" fmla="*/ 420052 w 828675"/>
                <a:gd name="connsiteY6" fmla="*/ 0 h 790575"/>
                <a:gd name="connsiteX7" fmla="*/ 272415 w 828675"/>
                <a:gd name="connsiteY7" fmla="*/ 151447 h 790575"/>
                <a:gd name="connsiteX8" fmla="*/ 126682 w 828675"/>
                <a:gd name="connsiteY8" fmla="*/ 168592 h 790575"/>
                <a:gd name="connsiteX9" fmla="*/ 60007 w 828675"/>
                <a:gd name="connsiteY9" fmla="*/ 191452 h 790575"/>
                <a:gd name="connsiteX10" fmla="*/ 0 w 828675"/>
                <a:gd name="connsiteY10" fmla="*/ 334327 h 790575"/>
                <a:gd name="connsiteX11" fmla="*/ 23813 w 828675"/>
                <a:gd name="connsiteY11" fmla="*/ 325755 h 790575"/>
                <a:gd name="connsiteX12" fmla="*/ 248602 w 828675"/>
                <a:gd name="connsiteY12" fmla="*/ 366713 h 790575"/>
                <a:gd name="connsiteX13" fmla="*/ 301942 w 828675"/>
                <a:gd name="connsiteY13" fmla="*/ 410527 h 790575"/>
                <a:gd name="connsiteX14" fmla="*/ 461010 w 828675"/>
                <a:gd name="connsiteY14" fmla="*/ 427672 h 790575"/>
                <a:gd name="connsiteX15" fmla="*/ 490538 w 828675"/>
                <a:gd name="connsiteY15" fmla="*/ 413385 h 790575"/>
                <a:gd name="connsiteX16" fmla="*/ 609600 w 828675"/>
                <a:gd name="connsiteY16" fmla="*/ 468630 h 790575"/>
                <a:gd name="connsiteX17" fmla="*/ 657225 w 828675"/>
                <a:gd name="connsiteY17" fmla="*/ 671513 h 790575"/>
                <a:gd name="connsiteX18" fmla="*/ 692467 w 828675"/>
                <a:gd name="connsiteY18" fmla="*/ 791527 h 790575"/>
                <a:gd name="connsiteX19" fmla="*/ 738188 w 828675"/>
                <a:gd name="connsiteY19" fmla="*/ 574357 h 790575"/>
                <a:gd name="connsiteX20" fmla="*/ 725805 w 828675"/>
                <a:gd name="connsiteY20" fmla="*/ 499110 h 790575"/>
                <a:gd name="connsiteX21" fmla="*/ 782002 w 828675"/>
                <a:gd name="connsiteY21" fmla="*/ 401002 h 790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828675" h="790575">
                  <a:moveTo>
                    <a:pt x="782002" y="401002"/>
                  </a:moveTo>
                  <a:cubicBezTo>
                    <a:pt x="800100" y="386715"/>
                    <a:pt x="833438" y="382905"/>
                    <a:pt x="836295" y="360997"/>
                  </a:cubicBezTo>
                  <a:cubicBezTo>
                    <a:pt x="839152" y="339090"/>
                    <a:pt x="822960" y="315277"/>
                    <a:pt x="814388" y="291465"/>
                  </a:cubicBezTo>
                  <a:cubicBezTo>
                    <a:pt x="797242" y="240982"/>
                    <a:pt x="771525" y="196215"/>
                    <a:pt x="729615" y="162877"/>
                  </a:cubicBezTo>
                  <a:cubicBezTo>
                    <a:pt x="687705" y="128588"/>
                    <a:pt x="636270" y="122872"/>
                    <a:pt x="584835" y="117157"/>
                  </a:cubicBezTo>
                  <a:cubicBezTo>
                    <a:pt x="534352" y="110490"/>
                    <a:pt x="485775" y="100965"/>
                    <a:pt x="454342" y="55245"/>
                  </a:cubicBezTo>
                  <a:cubicBezTo>
                    <a:pt x="442913" y="38100"/>
                    <a:pt x="432435" y="20002"/>
                    <a:pt x="420052" y="0"/>
                  </a:cubicBezTo>
                  <a:cubicBezTo>
                    <a:pt x="386715" y="68580"/>
                    <a:pt x="339090" y="120015"/>
                    <a:pt x="272415" y="151447"/>
                  </a:cubicBezTo>
                  <a:cubicBezTo>
                    <a:pt x="226695" y="173355"/>
                    <a:pt x="180022" y="194310"/>
                    <a:pt x="126682" y="168592"/>
                  </a:cubicBezTo>
                  <a:cubicBezTo>
                    <a:pt x="95250" y="153352"/>
                    <a:pt x="77152" y="160972"/>
                    <a:pt x="60007" y="191452"/>
                  </a:cubicBezTo>
                  <a:cubicBezTo>
                    <a:pt x="35242" y="235267"/>
                    <a:pt x="22860" y="284797"/>
                    <a:pt x="0" y="334327"/>
                  </a:cubicBezTo>
                  <a:cubicBezTo>
                    <a:pt x="11430" y="330517"/>
                    <a:pt x="17145" y="328613"/>
                    <a:pt x="23813" y="325755"/>
                  </a:cubicBezTo>
                  <a:cubicBezTo>
                    <a:pt x="106680" y="296227"/>
                    <a:pt x="181927" y="303847"/>
                    <a:pt x="248602" y="366713"/>
                  </a:cubicBezTo>
                  <a:cubicBezTo>
                    <a:pt x="264795" y="382905"/>
                    <a:pt x="283845" y="397192"/>
                    <a:pt x="301942" y="410527"/>
                  </a:cubicBezTo>
                  <a:cubicBezTo>
                    <a:pt x="351472" y="448627"/>
                    <a:pt x="404813" y="452438"/>
                    <a:pt x="461010" y="427672"/>
                  </a:cubicBezTo>
                  <a:cubicBezTo>
                    <a:pt x="470535" y="422910"/>
                    <a:pt x="481013" y="418147"/>
                    <a:pt x="490538" y="413385"/>
                  </a:cubicBezTo>
                  <a:cubicBezTo>
                    <a:pt x="561022" y="380047"/>
                    <a:pt x="589597" y="392430"/>
                    <a:pt x="609600" y="468630"/>
                  </a:cubicBezTo>
                  <a:cubicBezTo>
                    <a:pt x="626745" y="536257"/>
                    <a:pt x="641032" y="603885"/>
                    <a:pt x="657225" y="671513"/>
                  </a:cubicBezTo>
                  <a:cubicBezTo>
                    <a:pt x="666750" y="712470"/>
                    <a:pt x="676275" y="752475"/>
                    <a:pt x="692467" y="791527"/>
                  </a:cubicBezTo>
                  <a:cubicBezTo>
                    <a:pt x="763905" y="727710"/>
                    <a:pt x="762952" y="651510"/>
                    <a:pt x="738188" y="574357"/>
                  </a:cubicBezTo>
                  <a:cubicBezTo>
                    <a:pt x="730567" y="549592"/>
                    <a:pt x="724852" y="522922"/>
                    <a:pt x="725805" y="499110"/>
                  </a:cubicBezTo>
                  <a:cubicBezTo>
                    <a:pt x="727710" y="459105"/>
                    <a:pt x="748665" y="425767"/>
                    <a:pt x="782002" y="401002"/>
                  </a:cubicBezTo>
                  <a:close/>
                </a:path>
              </a:pathLst>
            </a:custGeom>
            <a:solidFill>
              <a:schemeClr val="accent5"/>
            </a:solidFill>
            <a:ln w="9525" cap="flat">
              <a:noFill/>
              <a:prstDash val="solid"/>
              <a:miter/>
            </a:ln>
          </p:spPr>
          <p:txBody>
            <a:bodyPr rtlCol="0" anchor="ctr"/>
            <a:lstStyle/>
            <a:p>
              <a:endParaRPr lang="en-US"/>
            </a:p>
          </p:txBody>
        </p:sp>
        <p:sp>
          <p:nvSpPr>
            <p:cNvPr id="102" name="Freeform: Shape 101">
              <a:extLst>
                <a:ext uri="{FF2B5EF4-FFF2-40B4-BE49-F238E27FC236}">
                  <a16:creationId xmlns:a16="http://schemas.microsoft.com/office/drawing/2014/main" id="{589D541D-C770-45F8-AE99-133A0130A052}"/>
                </a:ext>
              </a:extLst>
            </p:cNvPr>
            <p:cNvSpPr/>
            <p:nvPr/>
          </p:nvSpPr>
          <p:spPr>
            <a:xfrm>
              <a:off x="6374139" y="3724976"/>
              <a:ext cx="885825" cy="1162050"/>
            </a:xfrm>
            <a:custGeom>
              <a:avLst/>
              <a:gdLst>
                <a:gd name="connsiteX0" fmla="*/ 877055 w 885825"/>
                <a:gd name="connsiteY0" fmla="*/ 91833 h 1162050"/>
                <a:gd name="connsiteX1" fmla="*/ 870388 w 885825"/>
                <a:gd name="connsiteY1" fmla="*/ 76593 h 1162050"/>
                <a:gd name="connsiteX2" fmla="*/ 743705 w 885825"/>
                <a:gd name="connsiteY2" fmla="*/ 3251 h 1162050"/>
                <a:gd name="connsiteX3" fmla="*/ 596068 w 885825"/>
                <a:gd name="connsiteY3" fmla="*/ 47066 h 1162050"/>
                <a:gd name="connsiteX4" fmla="*/ 374136 w 885825"/>
                <a:gd name="connsiteY4" fmla="*/ 114693 h 1162050"/>
                <a:gd name="connsiteX5" fmla="*/ 353180 w 885825"/>
                <a:gd name="connsiteY5" fmla="*/ 138506 h 1162050"/>
                <a:gd name="connsiteX6" fmla="*/ 370326 w 885825"/>
                <a:gd name="connsiteY6" fmla="*/ 315671 h 1162050"/>
                <a:gd name="connsiteX7" fmla="*/ 312223 w 885825"/>
                <a:gd name="connsiteY7" fmla="*/ 422351 h 1162050"/>
                <a:gd name="connsiteX8" fmla="*/ 230308 w 885825"/>
                <a:gd name="connsiteY8" fmla="*/ 465213 h 1162050"/>
                <a:gd name="connsiteX9" fmla="*/ 139821 w 885825"/>
                <a:gd name="connsiteY9" fmla="*/ 508076 h 1162050"/>
                <a:gd name="connsiteX10" fmla="*/ 82671 w 885825"/>
                <a:gd name="connsiteY10" fmla="*/ 644283 h 1162050"/>
                <a:gd name="connsiteX11" fmla="*/ 96958 w 885825"/>
                <a:gd name="connsiteY11" fmla="*/ 764298 h 1162050"/>
                <a:gd name="connsiteX12" fmla="*/ 25521 w 885825"/>
                <a:gd name="connsiteY12" fmla="*/ 930986 h 1162050"/>
                <a:gd name="connsiteX13" fmla="*/ 30283 w 885825"/>
                <a:gd name="connsiteY13" fmla="*/ 1067193 h 1162050"/>
                <a:gd name="connsiteX14" fmla="*/ 161728 w 885825"/>
                <a:gd name="connsiteY14" fmla="*/ 1164348 h 1162050"/>
                <a:gd name="connsiteX15" fmla="*/ 183636 w 885825"/>
                <a:gd name="connsiteY15" fmla="*/ 1162443 h 1162050"/>
                <a:gd name="connsiteX16" fmla="*/ 222688 w 885825"/>
                <a:gd name="connsiteY16" fmla="*/ 1133868 h 1162050"/>
                <a:gd name="connsiteX17" fmla="*/ 408426 w 885825"/>
                <a:gd name="connsiteY17" fmla="*/ 1007186 h 1162050"/>
                <a:gd name="connsiteX18" fmla="*/ 690366 w 885825"/>
                <a:gd name="connsiteY18" fmla="*/ 749058 h 1162050"/>
                <a:gd name="connsiteX19" fmla="*/ 728466 w 885825"/>
                <a:gd name="connsiteY19" fmla="*/ 706196 h 1162050"/>
                <a:gd name="connsiteX20" fmla="*/ 808476 w 885825"/>
                <a:gd name="connsiteY20" fmla="*/ 553796 h 1162050"/>
                <a:gd name="connsiteX21" fmla="*/ 810380 w 885825"/>
                <a:gd name="connsiteY21" fmla="*/ 510933 h 1162050"/>
                <a:gd name="connsiteX22" fmla="*/ 846576 w 885825"/>
                <a:gd name="connsiteY22" fmla="*/ 371868 h 1162050"/>
                <a:gd name="connsiteX23" fmla="*/ 887533 w 885825"/>
                <a:gd name="connsiteY23" fmla="*/ 226136 h 1162050"/>
                <a:gd name="connsiteX24" fmla="*/ 877055 w 885825"/>
                <a:gd name="connsiteY24" fmla="*/ 91833 h 1162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885825" h="1162050">
                  <a:moveTo>
                    <a:pt x="877055" y="91833"/>
                  </a:moveTo>
                  <a:cubicBezTo>
                    <a:pt x="877055" y="86118"/>
                    <a:pt x="875151" y="81356"/>
                    <a:pt x="870388" y="76593"/>
                  </a:cubicBezTo>
                  <a:cubicBezTo>
                    <a:pt x="835146" y="40398"/>
                    <a:pt x="791330" y="11823"/>
                    <a:pt x="743705" y="3251"/>
                  </a:cubicBezTo>
                  <a:cubicBezTo>
                    <a:pt x="696080" y="-6274"/>
                    <a:pt x="644646" y="4203"/>
                    <a:pt x="596068" y="47066"/>
                  </a:cubicBezTo>
                  <a:cubicBezTo>
                    <a:pt x="533203" y="102311"/>
                    <a:pt x="456051" y="119456"/>
                    <a:pt x="374136" y="114693"/>
                  </a:cubicBezTo>
                  <a:cubicBezTo>
                    <a:pt x="347466" y="112788"/>
                    <a:pt x="349371" y="111836"/>
                    <a:pt x="353180" y="138506"/>
                  </a:cubicBezTo>
                  <a:cubicBezTo>
                    <a:pt x="361753" y="197561"/>
                    <a:pt x="374136" y="255663"/>
                    <a:pt x="370326" y="315671"/>
                  </a:cubicBezTo>
                  <a:cubicBezTo>
                    <a:pt x="367468" y="361391"/>
                    <a:pt x="348418" y="396633"/>
                    <a:pt x="312223" y="422351"/>
                  </a:cubicBezTo>
                  <a:cubicBezTo>
                    <a:pt x="287458" y="440448"/>
                    <a:pt x="258883" y="453783"/>
                    <a:pt x="230308" y="465213"/>
                  </a:cubicBezTo>
                  <a:cubicBezTo>
                    <a:pt x="199828" y="477596"/>
                    <a:pt x="168396" y="490931"/>
                    <a:pt x="139821" y="508076"/>
                  </a:cubicBezTo>
                  <a:cubicBezTo>
                    <a:pt x="77908" y="544271"/>
                    <a:pt x="65526" y="574751"/>
                    <a:pt x="82671" y="644283"/>
                  </a:cubicBezTo>
                  <a:cubicBezTo>
                    <a:pt x="92196" y="683336"/>
                    <a:pt x="101721" y="722388"/>
                    <a:pt x="96958" y="764298"/>
                  </a:cubicBezTo>
                  <a:cubicBezTo>
                    <a:pt x="89338" y="827163"/>
                    <a:pt x="60763" y="880503"/>
                    <a:pt x="25521" y="930986"/>
                  </a:cubicBezTo>
                  <a:cubicBezTo>
                    <a:pt x="-9722" y="982421"/>
                    <a:pt x="-8770" y="1018616"/>
                    <a:pt x="30283" y="1067193"/>
                  </a:cubicBezTo>
                  <a:cubicBezTo>
                    <a:pt x="65526" y="1111008"/>
                    <a:pt x="113151" y="1138631"/>
                    <a:pt x="161728" y="1164348"/>
                  </a:cubicBezTo>
                  <a:cubicBezTo>
                    <a:pt x="169348" y="1169111"/>
                    <a:pt x="176968" y="1168158"/>
                    <a:pt x="183636" y="1162443"/>
                  </a:cubicBezTo>
                  <a:cubicBezTo>
                    <a:pt x="196971" y="1152918"/>
                    <a:pt x="211258" y="1144346"/>
                    <a:pt x="222688" y="1133868"/>
                  </a:cubicBezTo>
                  <a:cubicBezTo>
                    <a:pt x="278886" y="1082433"/>
                    <a:pt x="339846" y="1039571"/>
                    <a:pt x="408426" y="1007186"/>
                  </a:cubicBezTo>
                  <a:cubicBezTo>
                    <a:pt x="529393" y="950036"/>
                    <a:pt x="619880" y="859548"/>
                    <a:pt x="690366" y="749058"/>
                  </a:cubicBezTo>
                  <a:cubicBezTo>
                    <a:pt x="700843" y="731913"/>
                    <a:pt x="713226" y="717626"/>
                    <a:pt x="728466" y="706196"/>
                  </a:cubicBezTo>
                  <a:cubicBezTo>
                    <a:pt x="779901" y="668096"/>
                    <a:pt x="812286" y="620471"/>
                    <a:pt x="808476" y="553796"/>
                  </a:cubicBezTo>
                  <a:cubicBezTo>
                    <a:pt x="807523" y="539508"/>
                    <a:pt x="810380" y="525221"/>
                    <a:pt x="810380" y="510933"/>
                  </a:cubicBezTo>
                  <a:cubicBezTo>
                    <a:pt x="811333" y="461403"/>
                    <a:pt x="820858" y="415683"/>
                    <a:pt x="846576" y="371868"/>
                  </a:cubicBezTo>
                  <a:cubicBezTo>
                    <a:pt x="872293" y="327101"/>
                    <a:pt x="889438" y="278523"/>
                    <a:pt x="887533" y="226136"/>
                  </a:cubicBezTo>
                  <a:cubicBezTo>
                    <a:pt x="890391" y="179463"/>
                    <a:pt x="874198" y="136601"/>
                    <a:pt x="877055" y="91833"/>
                  </a:cubicBezTo>
                  <a:close/>
                </a:path>
              </a:pathLst>
            </a:custGeom>
            <a:solidFill>
              <a:schemeClr val="accent4"/>
            </a:solidFill>
            <a:ln w="9525" cap="flat">
              <a:noFill/>
              <a:prstDash val="solid"/>
              <a:miter/>
            </a:ln>
          </p:spPr>
          <p:txBody>
            <a:bodyPr rtlCol="0" anchor="ctr"/>
            <a:lstStyle/>
            <a:p>
              <a:endParaRPr lang="en-US"/>
            </a:p>
          </p:txBody>
        </p:sp>
        <p:sp>
          <p:nvSpPr>
            <p:cNvPr id="103" name="Freeform: Shape 102">
              <a:extLst>
                <a:ext uri="{FF2B5EF4-FFF2-40B4-BE49-F238E27FC236}">
                  <a16:creationId xmlns:a16="http://schemas.microsoft.com/office/drawing/2014/main" id="{8FFDE2A0-23A2-4039-9881-70E951B7A194}"/>
                </a:ext>
              </a:extLst>
            </p:cNvPr>
            <p:cNvSpPr/>
            <p:nvPr/>
          </p:nvSpPr>
          <p:spPr>
            <a:xfrm>
              <a:off x="6044708" y="2341405"/>
              <a:ext cx="1733550" cy="1285875"/>
            </a:xfrm>
            <a:custGeom>
              <a:avLst/>
              <a:gdLst>
                <a:gd name="connsiteX0" fmla="*/ 1642109 w 1733550"/>
                <a:gd name="connsiteY0" fmla="*/ 857136 h 1285875"/>
                <a:gd name="connsiteX1" fmla="*/ 1514475 w 1733550"/>
                <a:gd name="connsiteY1" fmla="*/ 796176 h 1285875"/>
                <a:gd name="connsiteX2" fmla="*/ 1399222 w 1733550"/>
                <a:gd name="connsiteY2" fmla="*/ 652348 h 1285875"/>
                <a:gd name="connsiteX3" fmla="*/ 1393507 w 1733550"/>
                <a:gd name="connsiteY3" fmla="*/ 585673 h 1285875"/>
                <a:gd name="connsiteX4" fmla="*/ 1388744 w 1733550"/>
                <a:gd name="connsiteY4" fmla="*/ 409461 h 1285875"/>
                <a:gd name="connsiteX5" fmla="*/ 1204913 w 1733550"/>
                <a:gd name="connsiteY5" fmla="*/ 259918 h 1285875"/>
                <a:gd name="connsiteX6" fmla="*/ 1030605 w 1733550"/>
                <a:gd name="connsiteY6" fmla="*/ 283731 h 1285875"/>
                <a:gd name="connsiteX7" fmla="*/ 923925 w 1733550"/>
                <a:gd name="connsiteY7" fmla="*/ 254203 h 1285875"/>
                <a:gd name="connsiteX8" fmla="*/ 838200 w 1733550"/>
                <a:gd name="connsiteY8" fmla="*/ 137046 h 1285875"/>
                <a:gd name="connsiteX9" fmla="*/ 788669 w 1733550"/>
                <a:gd name="connsiteY9" fmla="*/ 56083 h 1285875"/>
                <a:gd name="connsiteX10" fmla="*/ 647700 w 1733550"/>
                <a:gd name="connsiteY10" fmla="*/ 3696 h 1285875"/>
                <a:gd name="connsiteX11" fmla="*/ 239077 w 1733550"/>
                <a:gd name="connsiteY11" fmla="*/ 161811 h 1285875"/>
                <a:gd name="connsiteX12" fmla="*/ 20002 w 1733550"/>
                <a:gd name="connsiteY12" fmla="*/ 312306 h 1285875"/>
                <a:gd name="connsiteX13" fmla="*/ 0 w 1733550"/>
                <a:gd name="connsiteY13" fmla="*/ 337071 h 1285875"/>
                <a:gd name="connsiteX14" fmla="*/ 32384 w 1733550"/>
                <a:gd name="connsiteY14" fmla="*/ 338976 h 1285875"/>
                <a:gd name="connsiteX15" fmla="*/ 228600 w 1733550"/>
                <a:gd name="connsiteY15" fmla="*/ 327546 h 1285875"/>
                <a:gd name="connsiteX16" fmla="*/ 340042 w 1733550"/>
                <a:gd name="connsiteY16" fmla="*/ 324688 h 1285875"/>
                <a:gd name="connsiteX17" fmla="*/ 446722 w 1733550"/>
                <a:gd name="connsiteY17" fmla="*/ 300876 h 1285875"/>
                <a:gd name="connsiteX18" fmla="*/ 610552 w 1733550"/>
                <a:gd name="connsiteY18" fmla="*/ 253251 h 1285875"/>
                <a:gd name="connsiteX19" fmla="*/ 759142 w 1733550"/>
                <a:gd name="connsiteY19" fmla="*/ 169431 h 1285875"/>
                <a:gd name="connsiteX20" fmla="*/ 762000 w 1733550"/>
                <a:gd name="connsiteY20" fmla="*/ 172288 h 1285875"/>
                <a:gd name="connsiteX21" fmla="*/ 748665 w 1733550"/>
                <a:gd name="connsiteY21" fmla="*/ 196101 h 1285875"/>
                <a:gd name="connsiteX22" fmla="*/ 552450 w 1733550"/>
                <a:gd name="connsiteY22" fmla="*/ 337071 h 1285875"/>
                <a:gd name="connsiteX23" fmla="*/ 401002 w 1733550"/>
                <a:gd name="connsiteY23" fmla="*/ 382791 h 1285875"/>
                <a:gd name="connsiteX24" fmla="*/ 473392 w 1733550"/>
                <a:gd name="connsiteY24" fmla="*/ 424701 h 1285875"/>
                <a:gd name="connsiteX25" fmla="*/ 581977 w 1733550"/>
                <a:gd name="connsiteY25" fmla="*/ 429463 h 1285875"/>
                <a:gd name="connsiteX26" fmla="*/ 719138 w 1733550"/>
                <a:gd name="connsiteY26" fmla="*/ 474231 h 1285875"/>
                <a:gd name="connsiteX27" fmla="*/ 800100 w 1733550"/>
                <a:gd name="connsiteY27" fmla="*/ 534238 h 1285875"/>
                <a:gd name="connsiteX28" fmla="*/ 962977 w 1733550"/>
                <a:gd name="connsiteY28" fmla="*/ 655206 h 1285875"/>
                <a:gd name="connsiteX29" fmla="*/ 1002982 w 1733550"/>
                <a:gd name="connsiteY29" fmla="*/ 720928 h 1285875"/>
                <a:gd name="connsiteX30" fmla="*/ 1012507 w 1733550"/>
                <a:gd name="connsiteY30" fmla="*/ 767601 h 1285875"/>
                <a:gd name="connsiteX31" fmla="*/ 1104900 w 1733550"/>
                <a:gd name="connsiteY31" fmla="*/ 883806 h 1285875"/>
                <a:gd name="connsiteX32" fmla="*/ 1089659 w 1733550"/>
                <a:gd name="connsiteY32" fmla="*/ 671398 h 1285875"/>
                <a:gd name="connsiteX33" fmla="*/ 1159192 w 1733550"/>
                <a:gd name="connsiteY33" fmla="*/ 478041 h 1285875"/>
                <a:gd name="connsiteX34" fmla="*/ 1156334 w 1733550"/>
                <a:gd name="connsiteY34" fmla="*/ 770458 h 1285875"/>
                <a:gd name="connsiteX35" fmla="*/ 1332547 w 1733550"/>
                <a:gd name="connsiteY35" fmla="*/ 528523 h 1285875"/>
                <a:gd name="connsiteX36" fmla="*/ 1335405 w 1733550"/>
                <a:gd name="connsiteY36" fmla="*/ 539953 h 1285875"/>
                <a:gd name="connsiteX37" fmla="*/ 1180147 w 1733550"/>
                <a:gd name="connsiteY37" fmla="*/ 859041 h 1285875"/>
                <a:gd name="connsiteX38" fmla="*/ 1174432 w 1733550"/>
                <a:gd name="connsiteY38" fmla="*/ 878091 h 1285875"/>
                <a:gd name="connsiteX39" fmla="*/ 1185863 w 1733550"/>
                <a:gd name="connsiteY39" fmla="*/ 931431 h 1285875"/>
                <a:gd name="connsiteX40" fmla="*/ 1201102 w 1733550"/>
                <a:gd name="connsiteY40" fmla="*/ 1076211 h 1285875"/>
                <a:gd name="connsiteX41" fmla="*/ 1221105 w 1733550"/>
                <a:gd name="connsiteY41" fmla="*/ 1176223 h 1285875"/>
                <a:gd name="connsiteX42" fmla="*/ 1283017 w 1733550"/>
                <a:gd name="connsiteY42" fmla="*/ 1266711 h 1285875"/>
                <a:gd name="connsiteX43" fmla="*/ 1299209 w 1733550"/>
                <a:gd name="connsiteY43" fmla="*/ 1273378 h 1285875"/>
                <a:gd name="connsiteX44" fmla="*/ 1352550 w 1733550"/>
                <a:gd name="connsiteY44" fmla="*/ 1265758 h 1285875"/>
                <a:gd name="connsiteX45" fmla="*/ 1599247 w 1733550"/>
                <a:gd name="connsiteY45" fmla="*/ 1281951 h 1285875"/>
                <a:gd name="connsiteX46" fmla="*/ 1669732 w 1733550"/>
                <a:gd name="connsiteY46" fmla="*/ 1261948 h 1285875"/>
                <a:gd name="connsiteX47" fmla="*/ 1719263 w 1733550"/>
                <a:gd name="connsiteY47" fmla="*/ 1184796 h 1285875"/>
                <a:gd name="connsiteX48" fmla="*/ 1713547 w 1733550"/>
                <a:gd name="connsiteY48" fmla="*/ 940003 h 1285875"/>
                <a:gd name="connsiteX49" fmla="*/ 1642109 w 1733550"/>
                <a:gd name="connsiteY49" fmla="*/ 857136 h 1285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1733550" h="1285875">
                  <a:moveTo>
                    <a:pt x="1642109" y="857136"/>
                  </a:moveTo>
                  <a:cubicBezTo>
                    <a:pt x="1602105" y="832371"/>
                    <a:pt x="1559242" y="812368"/>
                    <a:pt x="1514475" y="796176"/>
                  </a:cubicBezTo>
                  <a:cubicBezTo>
                    <a:pt x="1445894" y="772363"/>
                    <a:pt x="1411605" y="720928"/>
                    <a:pt x="1399222" y="652348"/>
                  </a:cubicBezTo>
                  <a:cubicBezTo>
                    <a:pt x="1395413" y="630441"/>
                    <a:pt x="1394459" y="607581"/>
                    <a:pt x="1393507" y="585673"/>
                  </a:cubicBezTo>
                  <a:cubicBezTo>
                    <a:pt x="1391602" y="526618"/>
                    <a:pt x="1395413" y="468516"/>
                    <a:pt x="1388744" y="409461"/>
                  </a:cubicBezTo>
                  <a:cubicBezTo>
                    <a:pt x="1375409" y="298971"/>
                    <a:pt x="1323975" y="242773"/>
                    <a:pt x="1204913" y="259918"/>
                  </a:cubicBezTo>
                  <a:cubicBezTo>
                    <a:pt x="1146809" y="268491"/>
                    <a:pt x="1089659" y="279921"/>
                    <a:pt x="1030605" y="283731"/>
                  </a:cubicBezTo>
                  <a:cubicBezTo>
                    <a:pt x="992505" y="286588"/>
                    <a:pt x="954405" y="280873"/>
                    <a:pt x="923925" y="254203"/>
                  </a:cubicBezTo>
                  <a:cubicBezTo>
                    <a:pt x="886777" y="221818"/>
                    <a:pt x="859155" y="181813"/>
                    <a:pt x="838200" y="137046"/>
                  </a:cubicBezTo>
                  <a:cubicBezTo>
                    <a:pt x="824865" y="108471"/>
                    <a:pt x="808672" y="80848"/>
                    <a:pt x="788669" y="56083"/>
                  </a:cubicBezTo>
                  <a:cubicBezTo>
                    <a:pt x="752475" y="10363"/>
                    <a:pt x="705802" y="-8687"/>
                    <a:pt x="647700" y="3696"/>
                  </a:cubicBezTo>
                  <a:cubicBezTo>
                    <a:pt x="503872" y="35128"/>
                    <a:pt x="369569" y="93231"/>
                    <a:pt x="239077" y="161811"/>
                  </a:cubicBezTo>
                  <a:cubicBezTo>
                    <a:pt x="160019" y="203721"/>
                    <a:pt x="85725" y="251346"/>
                    <a:pt x="20002" y="312306"/>
                  </a:cubicBezTo>
                  <a:cubicBezTo>
                    <a:pt x="13334" y="318973"/>
                    <a:pt x="4763" y="325641"/>
                    <a:pt x="0" y="337071"/>
                  </a:cubicBezTo>
                  <a:cubicBezTo>
                    <a:pt x="12382" y="338023"/>
                    <a:pt x="21907" y="338023"/>
                    <a:pt x="32384" y="338976"/>
                  </a:cubicBezTo>
                  <a:cubicBezTo>
                    <a:pt x="98107" y="342786"/>
                    <a:pt x="162877" y="332308"/>
                    <a:pt x="228600" y="327546"/>
                  </a:cubicBezTo>
                  <a:cubicBezTo>
                    <a:pt x="265747" y="324688"/>
                    <a:pt x="302894" y="334213"/>
                    <a:pt x="340042" y="324688"/>
                  </a:cubicBezTo>
                  <a:cubicBezTo>
                    <a:pt x="375284" y="315163"/>
                    <a:pt x="411480" y="308496"/>
                    <a:pt x="446722" y="300876"/>
                  </a:cubicBezTo>
                  <a:cubicBezTo>
                    <a:pt x="501967" y="287541"/>
                    <a:pt x="558165" y="273253"/>
                    <a:pt x="610552" y="253251"/>
                  </a:cubicBezTo>
                  <a:lnTo>
                    <a:pt x="759142" y="169431"/>
                  </a:lnTo>
                  <a:lnTo>
                    <a:pt x="762000" y="172288"/>
                  </a:lnTo>
                  <a:lnTo>
                    <a:pt x="748665" y="196101"/>
                  </a:lnTo>
                  <a:cubicBezTo>
                    <a:pt x="700088" y="265633"/>
                    <a:pt x="629602" y="305638"/>
                    <a:pt x="552450" y="337071"/>
                  </a:cubicBezTo>
                  <a:cubicBezTo>
                    <a:pt x="504825" y="357073"/>
                    <a:pt x="454342" y="370408"/>
                    <a:pt x="401002" y="382791"/>
                  </a:cubicBezTo>
                  <a:cubicBezTo>
                    <a:pt x="422909" y="404698"/>
                    <a:pt x="445769" y="418986"/>
                    <a:pt x="473392" y="424701"/>
                  </a:cubicBezTo>
                  <a:cubicBezTo>
                    <a:pt x="509588" y="432321"/>
                    <a:pt x="545782" y="430416"/>
                    <a:pt x="581977" y="429463"/>
                  </a:cubicBezTo>
                  <a:cubicBezTo>
                    <a:pt x="632459" y="429463"/>
                    <a:pt x="678180" y="443751"/>
                    <a:pt x="719138" y="474231"/>
                  </a:cubicBezTo>
                  <a:cubicBezTo>
                    <a:pt x="745807" y="494233"/>
                    <a:pt x="773430" y="513283"/>
                    <a:pt x="800100" y="534238"/>
                  </a:cubicBezTo>
                  <a:cubicBezTo>
                    <a:pt x="853440" y="576148"/>
                    <a:pt x="911542" y="610438"/>
                    <a:pt x="962977" y="655206"/>
                  </a:cubicBezTo>
                  <a:cubicBezTo>
                    <a:pt x="982980" y="673303"/>
                    <a:pt x="996315" y="695211"/>
                    <a:pt x="1002982" y="720928"/>
                  </a:cubicBezTo>
                  <a:cubicBezTo>
                    <a:pt x="1006792" y="736168"/>
                    <a:pt x="1009650" y="751408"/>
                    <a:pt x="1012507" y="767601"/>
                  </a:cubicBezTo>
                  <a:cubicBezTo>
                    <a:pt x="1022032" y="820941"/>
                    <a:pt x="1057275" y="854278"/>
                    <a:pt x="1104900" y="883806"/>
                  </a:cubicBezTo>
                  <a:cubicBezTo>
                    <a:pt x="1091565" y="810463"/>
                    <a:pt x="1083944" y="741883"/>
                    <a:pt x="1089659" y="671398"/>
                  </a:cubicBezTo>
                  <a:cubicBezTo>
                    <a:pt x="1095375" y="600913"/>
                    <a:pt x="1110615" y="534238"/>
                    <a:pt x="1159192" y="478041"/>
                  </a:cubicBezTo>
                  <a:cubicBezTo>
                    <a:pt x="1134427" y="575196"/>
                    <a:pt x="1140142" y="671398"/>
                    <a:pt x="1156334" y="770458"/>
                  </a:cubicBezTo>
                  <a:cubicBezTo>
                    <a:pt x="1226819" y="697116"/>
                    <a:pt x="1288732" y="619963"/>
                    <a:pt x="1332547" y="528523"/>
                  </a:cubicBezTo>
                  <a:cubicBezTo>
                    <a:pt x="1335405" y="534238"/>
                    <a:pt x="1335405" y="537096"/>
                    <a:pt x="1335405" y="539953"/>
                  </a:cubicBezTo>
                  <a:cubicBezTo>
                    <a:pt x="1309688" y="659016"/>
                    <a:pt x="1270634" y="771411"/>
                    <a:pt x="1180147" y="859041"/>
                  </a:cubicBezTo>
                  <a:cubicBezTo>
                    <a:pt x="1174432" y="864756"/>
                    <a:pt x="1172527" y="870471"/>
                    <a:pt x="1174432" y="878091"/>
                  </a:cubicBezTo>
                  <a:cubicBezTo>
                    <a:pt x="1177290" y="896188"/>
                    <a:pt x="1181100" y="913333"/>
                    <a:pt x="1185863" y="931431"/>
                  </a:cubicBezTo>
                  <a:cubicBezTo>
                    <a:pt x="1197292" y="979056"/>
                    <a:pt x="1212532" y="1025728"/>
                    <a:pt x="1201102" y="1076211"/>
                  </a:cubicBezTo>
                  <a:cubicBezTo>
                    <a:pt x="1192530" y="1112406"/>
                    <a:pt x="1202055" y="1145743"/>
                    <a:pt x="1221105" y="1176223"/>
                  </a:cubicBezTo>
                  <a:cubicBezTo>
                    <a:pt x="1240155" y="1206703"/>
                    <a:pt x="1262063" y="1236231"/>
                    <a:pt x="1283017" y="1266711"/>
                  </a:cubicBezTo>
                  <a:cubicBezTo>
                    <a:pt x="1287780" y="1272426"/>
                    <a:pt x="1291590" y="1274331"/>
                    <a:pt x="1299209" y="1273378"/>
                  </a:cubicBezTo>
                  <a:cubicBezTo>
                    <a:pt x="1316355" y="1270521"/>
                    <a:pt x="1334452" y="1267663"/>
                    <a:pt x="1352550" y="1265758"/>
                  </a:cubicBezTo>
                  <a:cubicBezTo>
                    <a:pt x="1435417" y="1256233"/>
                    <a:pt x="1519238" y="1252423"/>
                    <a:pt x="1599247" y="1281951"/>
                  </a:cubicBezTo>
                  <a:cubicBezTo>
                    <a:pt x="1632584" y="1294333"/>
                    <a:pt x="1650682" y="1286713"/>
                    <a:pt x="1669732" y="1261948"/>
                  </a:cubicBezTo>
                  <a:cubicBezTo>
                    <a:pt x="1687830" y="1237183"/>
                    <a:pt x="1707832" y="1214323"/>
                    <a:pt x="1719263" y="1184796"/>
                  </a:cubicBezTo>
                  <a:cubicBezTo>
                    <a:pt x="1751647" y="1101928"/>
                    <a:pt x="1748790" y="1020013"/>
                    <a:pt x="1713547" y="940003"/>
                  </a:cubicBezTo>
                  <a:cubicBezTo>
                    <a:pt x="1700213" y="904761"/>
                    <a:pt x="1674494" y="877138"/>
                    <a:pt x="1642109" y="857136"/>
                  </a:cubicBezTo>
                  <a:close/>
                </a:path>
              </a:pathLst>
            </a:custGeom>
            <a:solidFill>
              <a:schemeClr val="accent1"/>
            </a:solidFill>
            <a:ln w="9525" cap="flat">
              <a:noFill/>
              <a:prstDash val="solid"/>
              <a:miter/>
            </a:ln>
          </p:spPr>
          <p:txBody>
            <a:bodyPr rtlCol="0" anchor="ctr"/>
            <a:lstStyle/>
            <a:p>
              <a:endParaRPr lang="en-US"/>
            </a:p>
          </p:txBody>
        </p:sp>
        <p:sp>
          <p:nvSpPr>
            <p:cNvPr id="104" name="Freeform: Shape 103">
              <a:extLst>
                <a:ext uri="{FF2B5EF4-FFF2-40B4-BE49-F238E27FC236}">
                  <a16:creationId xmlns:a16="http://schemas.microsoft.com/office/drawing/2014/main" id="{7C94D2B2-11A5-417D-9B2A-4D6C4B2F4CFF}"/>
                </a:ext>
              </a:extLst>
            </p:cNvPr>
            <p:cNvSpPr/>
            <p:nvPr/>
          </p:nvSpPr>
          <p:spPr>
            <a:xfrm>
              <a:off x="4483745" y="3205685"/>
              <a:ext cx="600075" cy="1609725"/>
            </a:xfrm>
            <a:custGeom>
              <a:avLst/>
              <a:gdLst>
                <a:gd name="connsiteX0" fmla="*/ 390327 w 600075"/>
                <a:gd name="connsiteY0" fmla="*/ 393698 h 1609725"/>
                <a:gd name="connsiteX1" fmla="*/ 454144 w 600075"/>
                <a:gd name="connsiteY1" fmla="*/ 460373 h 1609725"/>
                <a:gd name="connsiteX2" fmla="*/ 496054 w 600075"/>
                <a:gd name="connsiteY2" fmla="*/ 321309 h 1609725"/>
                <a:gd name="connsiteX3" fmla="*/ 600829 w 600075"/>
                <a:gd name="connsiteY3" fmla="*/ 81278 h 1609725"/>
                <a:gd name="connsiteX4" fmla="*/ 340797 w 600075"/>
                <a:gd name="connsiteY4" fmla="*/ 6983 h 1609725"/>
                <a:gd name="connsiteX5" fmla="*/ 57904 w 600075"/>
                <a:gd name="connsiteY5" fmla="*/ 117473 h 1609725"/>
                <a:gd name="connsiteX6" fmla="*/ 38854 w 600075"/>
                <a:gd name="connsiteY6" fmla="*/ 408938 h 1609725"/>
                <a:gd name="connsiteX7" fmla="*/ 102672 w 600075"/>
                <a:gd name="connsiteY7" fmla="*/ 491806 h 1609725"/>
                <a:gd name="connsiteX8" fmla="*/ 138867 w 600075"/>
                <a:gd name="connsiteY8" fmla="*/ 719453 h 1609725"/>
                <a:gd name="connsiteX9" fmla="*/ 90289 w 600075"/>
                <a:gd name="connsiteY9" fmla="*/ 820419 h 1609725"/>
                <a:gd name="connsiteX10" fmla="*/ 34092 w 600075"/>
                <a:gd name="connsiteY10" fmla="*/ 956626 h 1609725"/>
                <a:gd name="connsiteX11" fmla="*/ 112197 w 600075"/>
                <a:gd name="connsiteY11" fmla="*/ 1119504 h 1609725"/>
                <a:gd name="connsiteX12" fmla="*/ 156012 w 600075"/>
                <a:gd name="connsiteY12" fmla="*/ 1137601 h 1609725"/>
                <a:gd name="connsiteX13" fmla="*/ 300792 w 600075"/>
                <a:gd name="connsiteY13" fmla="*/ 1189988 h 1609725"/>
                <a:gd name="connsiteX14" fmla="*/ 407472 w 600075"/>
                <a:gd name="connsiteY14" fmla="*/ 1322386 h 1609725"/>
                <a:gd name="connsiteX15" fmla="*/ 413187 w 600075"/>
                <a:gd name="connsiteY15" fmla="*/ 1400491 h 1609725"/>
                <a:gd name="connsiteX16" fmla="*/ 421759 w 600075"/>
                <a:gd name="connsiteY16" fmla="*/ 1516696 h 1609725"/>
                <a:gd name="connsiteX17" fmla="*/ 491292 w 600075"/>
                <a:gd name="connsiteY17" fmla="*/ 1612898 h 1609725"/>
                <a:gd name="connsiteX18" fmla="*/ 502722 w 600075"/>
                <a:gd name="connsiteY18" fmla="*/ 1488121 h 1609725"/>
                <a:gd name="connsiteX19" fmla="*/ 591304 w 600075"/>
                <a:gd name="connsiteY19" fmla="*/ 1290001 h 1609725"/>
                <a:gd name="connsiteX20" fmla="*/ 596067 w 600075"/>
                <a:gd name="connsiteY20" fmla="*/ 1269998 h 1609725"/>
                <a:gd name="connsiteX21" fmla="*/ 524629 w 600075"/>
                <a:gd name="connsiteY21" fmla="*/ 1107121 h 1609725"/>
                <a:gd name="connsiteX22" fmla="*/ 466527 w 600075"/>
                <a:gd name="connsiteY22" fmla="*/ 921384 h 1609725"/>
                <a:gd name="connsiteX23" fmla="*/ 444619 w 600075"/>
                <a:gd name="connsiteY23" fmla="*/ 909953 h 1609725"/>
                <a:gd name="connsiteX24" fmla="*/ 183634 w 600075"/>
                <a:gd name="connsiteY24" fmla="*/ 937576 h 1609725"/>
                <a:gd name="connsiteX25" fmla="*/ 192207 w 600075"/>
                <a:gd name="connsiteY25" fmla="*/ 934719 h 1609725"/>
                <a:gd name="connsiteX26" fmla="*/ 428427 w 600075"/>
                <a:gd name="connsiteY26" fmla="*/ 846136 h 1609725"/>
                <a:gd name="connsiteX27" fmla="*/ 447477 w 600075"/>
                <a:gd name="connsiteY27" fmla="*/ 829944 h 1609725"/>
                <a:gd name="connsiteX28" fmla="*/ 480814 w 600075"/>
                <a:gd name="connsiteY28" fmla="*/ 743266 h 1609725"/>
                <a:gd name="connsiteX29" fmla="*/ 450334 w 600075"/>
                <a:gd name="connsiteY29" fmla="*/ 570863 h 1609725"/>
                <a:gd name="connsiteX30" fmla="*/ 334129 w 600075"/>
                <a:gd name="connsiteY30" fmla="*/ 429894 h 1609725"/>
                <a:gd name="connsiteX31" fmla="*/ 132199 w 600075"/>
                <a:gd name="connsiteY31" fmla="*/ 265111 h 1609725"/>
                <a:gd name="connsiteX32" fmla="*/ 108387 w 600075"/>
                <a:gd name="connsiteY32" fmla="*/ 248919 h 1609725"/>
                <a:gd name="connsiteX33" fmla="*/ 319842 w 600075"/>
                <a:gd name="connsiteY33" fmla="*/ 329881 h 1609725"/>
                <a:gd name="connsiteX34" fmla="*/ 273169 w 600075"/>
                <a:gd name="connsiteY34" fmla="*/ 122236 h 1609725"/>
                <a:gd name="connsiteX35" fmla="*/ 382707 w 600075"/>
                <a:gd name="connsiteY35" fmla="*/ 367981 h 1609725"/>
                <a:gd name="connsiteX36" fmla="*/ 390327 w 600075"/>
                <a:gd name="connsiteY36" fmla="*/ 393698 h 1609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600075" h="1609725">
                  <a:moveTo>
                    <a:pt x="390327" y="393698"/>
                  </a:moveTo>
                  <a:cubicBezTo>
                    <a:pt x="411282" y="415606"/>
                    <a:pt x="431284" y="437513"/>
                    <a:pt x="454144" y="460373"/>
                  </a:cubicBezTo>
                  <a:cubicBezTo>
                    <a:pt x="474147" y="414653"/>
                    <a:pt x="483672" y="367981"/>
                    <a:pt x="496054" y="321309"/>
                  </a:cubicBezTo>
                  <a:cubicBezTo>
                    <a:pt x="519867" y="236536"/>
                    <a:pt x="531297" y="147001"/>
                    <a:pt x="600829" y="81278"/>
                  </a:cubicBezTo>
                  <a:cubicBezTo>
                    <a:pt x="515104" y="50798"/>
                    <a:pt x="428427" y="25081"/>
                    <a:pt x="340797" y="6983"/>
                  </a:cubicBezTo>
                  <a:cubicBezTo>
                    <a:pt x="223639" y="-16829"/>
                    <a:pt x="127437" y="20319"/>
                    <a:pt x="57904" y="117473"/>
                  </a:cubicBezTo>
                  <a:cubicBezTo>
                    <a:pt x="-198" y="200341"/>
                    <a:pt x="-27821" y="314641"/>
                    <a:pt x="38854" y="408938"/>
                  </a:cubicBezTo>
                  <a:cubicBezTo>
                    <a:pt x="58857" y="437513"/>
                    <a:pt x="77907" y="467041"/>
                    <a:pt x="102672" y="491806"/>
                  </a:cubicBezTo>
                  <a:cubicBezTo>
                    <a:pt x="169347" y="559434"/>
                    <a:pt x="175062" y="636586"/>
                    <a:pt x="138867" y="719453"/>
                  </a:cubicBezTo>
                  <a:cubicBezTo>
                    <a:pt x="123627" y="753744"/>
                    <a:pt x="107434" y="787081"/>
                    <a:pt x="90289" y="820419"/>
                  </a:cubicBezTo>
                  <a:cubicBezTo>
                    <a:pt x="68382" y="864234"/>
                    <a:pt x="44569" y="908048"/>
                    <a:pt x="34092" y="956626"/>
                  </a:cubicBezTo>
                  <a:cubicBezTo>
                    <a:pt x="16947" y="1033778"/>
                    <a:pt x="41712" y="1086166"/>
                    <a:pt x="112197" y="1119504"/>
                  </a:cubicBezTo>
                  <a:cubicBezTo>
                    <a:pt x="126484" y="1126171"/>
                    <a:pt x="140772" y="1132838"/>
                    <a:pt x="156012" y="1137601"/>
                  </a:cubicBezTo>
                  <a:cubicBezTo>
                    <a:pt x="203637" y="1155698"/>
                    <a:pt x="252214" y="1171891"/>
                    <a:pt x="300792" y="1189988"/>
                  </a:cubicBezTo>
                  <a:cubicBezTo>
                    <a:pt x="361752" y="1213801"/>
                    <a:pt x="395089" y="1259521"/>
                    <a:pt x="407472" y="1322386"/>
                  </a:cubicBezTo>
                  <a:cubicBezTo>
                    <a:pt x="412234" y="1348104"/>
                    <a:pt x="412234" y="1374773"/>
                    <a:pt x="413187" y="1400491"/>
                  </a:cubicBezTo>
                  <a:cubicBezTo>
                    <a:pt x="414139" y="1439544"/>
                    <a:pt x="413187" y="1478596"/>
                    <a:pt x="421759" y="1516696"/>
                  </a:cubicBezTo>
                  <a:cubicBezTo>
                    <a:pt x="430332" y="1557654"/>
                    <a:pt x="450334" y="1590991"/>
                    <a:pt x="491292" y="1612898"/>
                  </a:cubicBezTo>
                  <a:cubicBezTo>
                    <a:pt x="490339" y="1569084"/>
                    <a:pt x="495102" y="1528126"/>
                    <a:pt x="502722" y="1488121"/>
                  </a:cubicBezTo>
                  <a:cubicBezTo>
                    <a:pt x="517009" y="1414779"/>
                    <a:pt x="552252" y="1351913"/>
                    <a:pt x="591304" y="1290001"/>
                  </a:cubicBezTo>
                  <a:cubicBezTo>
                    <a:pt x="595115" y="1284286"/>
                    <a:pt x="605592" y="1278571"/>
                    <a:pt x="596067" y="1269998"/>
                  </a:cubicBezTo>
                  <a:cubicBezTo>
                    <a:pt x="548442" y="1226184"/>
                    <a:pt x="540822" y="1164271"/>
                    <a:pt x="524629" y="1107121"/>
                  </a:cubicBezTo>
                  <a:cubicBezTo>
                    <a:pt x="507484" y="1044256"/>
                    <a:pt x="491292" y="981391"/>
                    <a:pt x="466527" y="921384"/>
                  </a:cubicBezTo>
                  <a:cubicBezTo>
                    <a:pt x="461764" y="909953"/>
                    <a:pt x="457954" y="905191"/>
                    <a:pt x="444619" y="909953"/>
                  </a:cubicBezTo>
                  <a:cubicBezTo>
                    <a:pt x="360799" y="943291"/>
                    <a:pt x="272217" y="944244"/>
                    <a:pt x="183634" y="937576"/>
                  </a:cubicBezTo>
                  <a:cubicBezTo>
                    <a:pt x="186492" y="936623"/>
                    <a:pt x="189349" y="934719"/>
                    <a:pt x="192207" y="934719"/>
                  </a:cubicBezTo>
                  <a:cubicBezTo>
                    <a:pt x="276027" y="920431"/>
                    <a:pt x="354132" y="887094"/>
                    <a:pt x="428427" y="846136"/>
                  </a:cubicBezTo>
                  <a:cubicBezTo>
                    <a:pt x="435094" y="841373"/>
                    <a:pt x="445572" y="840421"/>
                    <a:pt x="447477" y="829944"/>
                  </a:cubicBezTo>
                  <a:cubicBezTo>
                    <a:pt x="454144" y="799463"/>
                    <a:pt x="471289" y="772794"/>
                    <a:pt x="480814" y="743266"/>
                  </a:cubicBezTo>
                  <a:cubicBezTo>
                    <a:pt x="500817" y="680401"/>
                    <a:pt x="482719" y="621346"/>
                    <a:pt x="450334" y="570863"/>
                  </a:cubicBezTo>
                  <a:cubicBezTo>
                    <a:pt x="417949" y="519428"/>
                    <a:pt x="373182" y="475613"/>
                    <a:pt x="334129" y="429894"/>
                  </a:cubicBezTo>
                  <a:cubicBezTo>
                    <a:pt x="276979" y="362266"/>
                    <a:pt x="209352" y="307973"/>
                    <a:pt x="132199" y="265111"/>
                  </a:cubicBezTo>
                  <a:cubicBezTo>
                    <a:pt x="124579" y="260348"/>
                    <a:pt x="113149" y="262253"/>
                    <a:pt x="108387" y="248919"/>
                  </a:cubicBezTo>
                  <a:cubicBezTo>
                    <a:pt x="188397" y="250823"/>
                    <a:pt x="255072" y="284161"/>
                    <a:pt x="319842" y="329881"/>
                  </a:cubicBezTo>
                  <a:cubicBezTo>
                    <a:pt x="315079" y="255586"/>
                    <a:pt x="300792" y="187959"/>
                    <a:pt x="273169" y="122236"/>
                  </a:cubicBezTo>
                  <a:cubicBezTo>
                    <a:pt x="333177" y="194626"/>
                    <a:pt x="375087" y="273684"/>
                    <a:pt x="382707" y="367981"/>
                  </a:cubicBezTo>
                  <a:cubicBezTo>
                    <a:pt x="383659" y="378459"/>
                    <a:pt x="383659" y="386078"/>
                    <a:pt x="390327" y="393698"/>
                  </a:cubicBezTo>
                  <a:close/>
                </a:path>
              </a:pathLst>
            </a:custGeom>
            <a:solidFill>
              <a:schemeClr val="accent3"/>
            </a:solidFill>
            <a:ln w="9525" cap="flat">
              <a:noFill/>
              <a:prstDash val="solid"/>
              <a:miter/>
            </a:ln>
          </p:spPr>
          <p:txBody>
            <a:bodyPr rtlCol="0" anchor="ctr"/>
            <a:lstStyle/>
            <a:p>
              <a:endParaRPr lang="en-US"/>
            </a:p>
          </p:txBody>
        </p:sp>
        <p:sp>
          <p:nvSpPr>
            <p:cNvPr id="105" name="Freeform: Shape 104">
              <a:extLst>
                <a:ext uri="{FF2B5EF4-FFF2-40B4-BE49-F238E27FC236}">
                  <a16:creationId xmlns:a16="http://schemas.microsoft.com/office/drawing/2014/main" id="{C952D9DE-A438-4366-A5BF-54A43524E082}"/>
                </a:ext>
              </a:extLst>
            </p:cNvPr>
            <p:cNvSpPr/>
            <p:nvPr/>
          </p:nvSpPr>
          <p:spPr>
            <a:xfrm>
              <a:off x="5043243" y="3905508"/>
              <a:ext cx="1409700" cy="1076325"/>
            </a:xfrm>
            <a:custGeom>
              <a:avLst/>
              <a:gdLst>
                <a:gd name="connsiteX0" fmla="*/ 1266031 w 1409700"/>
                <a:gd name="connsiteY0" fmla="*/ 846937 h 1076325"/>
                <a:gd name="connsiteX1" fmla="*/ 1197451 w 1409700"/>
                <a:gd name="connsiteY1" fmla="*/ 619289 h 1076325"/>
                <a:gd name="connsiteX2" fmla="*/ 1151731 w 1409700"/>
                <a:gd name="connsiteY2" fmla="*/ 458317 h 1076325"/>
                <a:gd name="connsiteX3" fmla="*/ 1071721 w 1409700"/>
                <a:gd name="connsiteY3" fmla="*/ 426884 h 1076325"/>
                <a:gd name="connsiteX4" fmla="*/ 948849 w 1409700"/>
                <a:gd name="connsiteY4" fmla="*/ 431647 h 1076325"/>
                <a:gd name="connsiteX5" fmla="*/ 853599 w 1409700"/>
                <a:gd name="connsiteY5" fmla="*/ 374497 h 1076325"/>
                <a:gd name="connsiteX6" fmla="*/ 765969 w 1409700"/>
                <a:gd name="connsiteY6" fmla="*/ 309727 h 1076325"/>
                <a:gd name="connsiteX7" fmla="*/ 667861 w 1409700"/>
                <a:gd name="connsiteY7" fmla="*/ 294487 h 1076325"/>
                <a:gd name="connsiteX8" fmla="*/ 535463 w 1409700"/>
                <a:gd name="connsiteY8" fmla="*/ 345922 h 1076325"/>
                <a:gd name="connsiteX9" fmla="*/ 415449 w 1409700"/>
                <a:gd name="connsiteY9" fmla="*/ 335444 h 1076325"/>
                <a:gd name="connsiteX10" fmla="*/ 339249 w 1409700"/>
                <a:gd name="connsiteY10" fmla="*/ 242099 h 1076325"/>
                <a:gd name="connsiteX11" fmla="*/ 292576 w 1409700"/>
                <a:gd name="connsiteY11" fmla="*/ 148754 h 1076325"/>
                <a:gd name="connsiteX12" fmla="*/ 123031 w 1409700"/>
                <a:gd name="connsiteY12" fmla="*/ 17309 h 1076325"/>
                <a:gd name="connsiteX13" fmla="*/ 30639 w 1409700"/>
                <a:gd name="connsiteY13" fmla="*/ 1117 h 1076325"/>
                <a:gd name="connsiteX14" fmla="*/ 15399 w 1409700"/>
                <a:gd name="connsiteY14" fmla="*/ 7784 h 1076325"/>
                <a:gd name="connsiteX15" fmla="*/ 1111 w 1409700"/>
                <a:gd name="connsiteY15" fmla="*/ 130656 h 1076325"/>
                <a:gd name="connsiteX16" fmla="*/ 92551 w 1409700"/>
                <a:gd name="connsiteY16" fmla="*/ 459269 h 1076325"/>
                <a:gd name="connsiteX17" fmla="*/ 182086 w 1409700"/>
                <a:gd name="connsiteY17" fmla="*/ 558329 h 1076325"/>
                <a:gd name="connsiteX18" fmla="*/ 287813 w 1409700"/>
                <a:gd name="connsiteY18" fmla="*/ 704062 h 1076325"/>
                <a:gd name="connsiteX19" fmla="*/ 378301 w 1409700"/>
                <a:gd name="connsiteY19" fmla="*/ 808837 h 1076325"/>
                <a:gd name="connsiteX20" fmla="*/ 461169 w 1409700"/>
                <a:gd name="connsiteY20" fmla="*/ 843127 h 1076325"/>
                <a:gd name="connsiteX21" fmla="*/ 507841 w 1409700"/>
                <a:gd name="connsiteY21" fmla="*/ 878369 h 1076325"/>
                <a:gd name="connsiteX22" fmla="*/ 583088 w 1409700"/>
                <a:gd name="connsiteY22" fmla="*/ 969809 h 1076325"/>
                <a:gd name="connsiteX23" fmla="*/ 694531 w 1409700"/>
                <a:gd name="connsiteY23" fmla="*/ 1009814 h 1076325"/>
                <a:gd name="connsiteX24" fmla="*/ 861219 w 1409700"/>
                <a:gd name="connsiteY24" fmla="*/ 1038389 h 1076325"/>
                <a:gd name="connsiteX25" fmla="*/ 993616 w 1409700"/>
                <a:gd name="connsiteY25" fmla="*/ 1051724 h 1076325"/>
                <a:gd name="connsiteX26" fmla="*/ 1264126 w 1409700"/>
                <a:gd name="connsiteY26" fmla="*/ 1075537 h 1076325"/>
                <a:gd name="connsiteX27" fmla="*/ 1418431 w 1409700"/>
                <a:gd name="connsiteY27" fmla="*/ 1046962 h 1076325"/>
                <a:gd name="connsiteX28" fmla="*/ 1266031 w 1409700"/>
                <a:gd name="connsiteY28" fmla="*/ 846937 h 1076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409700" h="1076325">
                  <a:moveTo>
                    <a:pt x="1266031" y="846937"/>
                  </a:moveTo>
                  <a:cubicBezTo>
                    <a:pt x="1234599" y="773594"/>
                    <a:pt x="1216501" y="696442"/>
                    <a:pt x="1197451" y="619289"/>
                  </a:cubicBezTo>
                  <a:cubicBezTo>
                    <a:pt x="1184116" y="564997"/>
                    <a:pt x="1176496" y="508799"/>
                    <a:pt x="1151731" y="458317"/>
                  </a:cubicBezTo>
                  <a:cubicBezTo>
                    <a:pt x="1132681" y="418312"/>
                    <a:pt x="1112679" y="410692"/>
                    <a:pt x="1071721" y="426884"/>
                  </a:cubicBezTo>
                  <a:cubicBezTo>
                    <a:pt x="1030763" y="443077"/>
                    <a:pt x="990759" y="445934"/>
                    <a:pt x="948849" y="431647"/>
                  </a:cubicBezTo>
                  <a:cubicBezTo>
                    <a:pt x="913606" y="419264"/>
                    <a:pt x="883126" y="397356"/>
                    <a:pt x="853599" y="374497"/>
                  </a:cubicBezTo>
                  <a:cubicBezTo>
                    <a:pt x="825024" y="351637"/>
                    <a:pt x="797401" y="327824"/>
                    <a:pt x="765969" y="309727"/>
                  </a:cubicBezTo>
                  <a:cubicBezTo>
                    <a:pt x="735488" y="291629"/>
                    <a:pt x="702151" y="282104"/>
                    <a:pt x="667861" y="294487"/>
                  </a:cubicBezTo>
                  <a:cubicBezTo>
                    <a:pt x="623094" y="309727"/>
                    <a:pt x="578326" y="325919"/>
                    <a:pt x="535463" y="345922"/>
                  </a:cubicBezTo>
                  <a:cubicBezTo>
                    <a:pt x="492601" y="366877"/>
                    <a:pt x="453549" y="364019"/>
                    <a:pt x="415449" y="335444"/>
                  </a:cubicBezTo>
                  <a:cubicBezTo>
                    <a:pt x="382111" y="310679"/>
                    <a:pt x="359251" y="277342"/>
                    <a:pt x="339249" y="242099"/>
                  </a:cubicBezTo>
                  <a:cubicBezTo>
                    <a:pt x="323056" y="211619"/>
                    <a:pt x="309721" y="179234"/>
                    <a:pt x="292576" y="148754"/>
                  </a:cubicBezTo>
                  <a:cubicBezTo>
                    <a:pt x="255429" y="81127"/>
                    <a:pt x="195421" y="39217"/>
                    <a:pt x="123031" y="17309"/>
                  </a:cubicBezTo>
                  <a:cubicBezTo>
                    <a:pt x="93504" y="7784"/>
                    <a:pt x="63024" y="-3646"/>
                    <a:pt x="30639" y="1117"/>
                  </a:cubicBezTo>
                  <a:cubicBezTo>
                    <a:pt x="24924" y="2069"/>
                    <a:pt x="16351" y="-1741"/>
                    <a:pt x="15399" y="7784"/>
                  </a:cubicBezTo>
                  <a:cubicBezTo>
                    <a:pt x="13494" y="49694"/>
                    <a:pt x="-4604" y="89699"/>
                    <a:pt x="1111" y="130656"/>
                  </a:cubicBezTo>
                  <a:cubicBezTo>
                    <a:pt x="16351" y="244004"/>
                    <a:pt x="40164" y="355447"/>
                    <a:pt x="92551" y="459269"/>
                  </a:cubicBezTo>
                  <a:cubicBezTo>
                    <a:pt x="112554" y="500227"/>
                    <a:pt x="141129" y="533564"/>
                    <a:pt x="182086" y="558329"/>
                  </a:cubicBezTo>
                  <a:cubicBezTo>
                    <a:pt x="237331" y="591667"/>
                    <a:pt x="276384" y="640244"/>
                    <a:pt x="287813" y="704062"/>
                  </a:cubicBezTo>
                  <a:cubicBezTo>
                    <a:pt x="297338" y="760259"/>
                    <a:pt x="328771" y="790739"/>
                    <a:pt x="378301" y="808837"/>
                  </a:cubicBezTo>
                  <a:cubicBezTo>
                    <a:pt x="405924" y="819314"/>
                    <a:pt x="435451" y="827887"/>
                    <a:pt x="461169" y="843127"/>
                  </a:cubicBezTo>
                  <a:cubicBezTo>
                    <a:pt x="477361" y="852652"/>
                    <a:pt x="501174" y="854556"/>
                    <a:pt x="507841" y="878369"/>
                  </a:cubicBezTo>
                  <a:cubicBezTo>
                    <a:pt x="520224" y="919327"/>
                    <a:pt x="544988" y="949806"/>
                    <a:pt x="583088" y="969809"/>
                  </a:cubicBezTo>
                  <a:cubicBezTo>
                    <a:pt x="618331" y="988859"/>
                    <a:pt x="655479" y="1000289"/>
                    <a:pt x="694531" y="1009814"/>
                  </a:cubicBezTo>
                  <a:cubicBezTo>
                    <a:pt x="749776" y="1023149"/>
                    <a:pt x="805974" y="1027912"/>
                    <a:pt x="861219" y="1038389"/>
                  </a:cubicBezTo>
                  <a:cubicBezTo>
                    <a:pt x="905034" y="1046009"/>
                    <a:pt x="948849" y="1054581"/>
                    <a:pt x="993616" y="1051724"/>
                  </a:cubicBezTo>
                  <a:cubicBezTo>
                    <a:pt x="1085056" y="1044104"/>
                    <a:pt x="1174591" y="1047914"/>
                    <a:pt x="1264126" y="1075537"/>
                  </a:cubicBezTo>
                  <a:cubicBezTo>
                    <a:pt x="1316514" y="1091729"/>
                    <a:pt x="1368901" y="1083156"/>
                    <a:pt x="1418431" y="1046962"/>
                  </a:cubicBezTo>
                  <a:cubicBezTo>
                    <a:pt x="1345089" y="992669"/>
                    <a:pt x="1298416" y="923137"/>
                    <a:pt x="1266031" y="846937"/>
                  </a:cubicBezTo>
                  <a:close/>
                </a:path>
              </a:pathLst>
            </a:custGeom>
            <a:solidFill>
              <a:schemeClr val="accent2"/>
            </a:solidFill>
            <a:ln w="9525" cap="flat">
              <a:noFill/>
              <a:prstDash val="solid"/>
              <a:miter/>
            </a:ln>
          </p:spPr>
          <p:txBody>
            <a:bodyPr rtlCol="0" anchor="ctr"/>
            <a:lstStyle/>
            <a:p>
              <a:endParaRPr lang="en-US" dirty="0"/>
            </a:p>
          </p:txBody>
        </p:sp>
        <p:sp>
          <p:nvSpPr>
            <p:cNvPr id="106" name="Freeform: Shape 105">
              <a:extLst>
                <a:ext uri="{FF2B5EF4-FFF2-40B4-BE49-F238E27FC236}">
                  <a16:creationId xmlns:a16="http://schemas.microsoft.com/office/drawing/2014/main" id="{C6CA4DCB-A94E-4FC3-BF6E-AB32E6297BBB}"/>
                </a:ext>
              </a:extLst>
            </p:cNvPr>
            <p:cNvSpPr/>
            <p:nvPr/>
          </p:nvSpPr>
          <p:spPr>
            <a:xfrm>
              <a:off x="5943996" y="3310638"/>
              <a:ext cx="733425" cy="828675"/>
            </a:xfrm>
            <a:custGeom>
              <a:avLst/>
              <a:gdLst>
                <a:gd name="connsiteX0" fmla="*/ 702331 w 733425"/>
                <a:gd name="connsiteY0" fmla="*/ 384810 h 828675"/>
                <a:gd name="connsiteX1" fmla="*/ 690901 w 733425"/>
                <a:gd name="connsiteY1" fmla="*/ 340995 h 828675"/>
                <a:gd name="connsiteX2" fmla="*/ 623274 w 733425"/>
                <a:gd name="connsiteY2" fmla="*/ 328613 h 828675"/>
                <a:gd name="connsiteX3" fmla="*/ 456587 w 733425"/>
                <a:gd name="connsiteY3" fmla="*/ 285750 h 828675"/>
                <a:gd name="connsiteX4" fmla="*/ 389912 w 733425"/>
                <a:gd name="connsiteY4" fmla="*/ 183832 h 828675"/>
                <a:gd name="connsiteX5" fmla="*/ 346097 w 733425"/>
                <a:gd name="connsiteY5" fmla="*/ 127635 h 828675"/>
                <a:gd name="connsiteX6" fmla="*/ 308949 w 733425"/>
                <a:gd name="connsiteY6" fmla="*/ 119063 h 828675"/>
                <a:gd name="connsiteX7" fmla="*/ 116544 w 733425"/>
                <a:gd name="connsiteY7" fmla="*/ 18097 h 828675"/>
                <a:gd name="connsiteX8" fmla="*/ 80349 w 733425"/>
                <a:gd name="connsiteY8" fmla="*/ 0 h 828675"/>
                <a:gd name="connsiteX9" fmla="*/ 69872 w 733425"/>
                <a:gd name="connsiteY9" fmla="*/ 3810 h 828675"/>
                <a:gd name="connsiteX10" fmla="*/ 2244 w 733425"/>
                <a:gd name="connsiteY10" fmla="*/ 61913 h 828675"/>
                <a:gd name="connsiteX11" fmla="*/ 6054 w 733425"/>
                <a:gd name="connsiteY11" fmla="*/ 78105 h 828675"/>
                <a:gd name="connsiteX12" fmla="*/ 157501 w 733425"/>
                <a:gd name="connsiteY12" fmla="*/ 424815 h 828675"/>
                <a:gd name="connsiteX13" fmla="*/ 254656 w 733425"/>
                <a:gd name="connsiteY13" fmla="*/ 528638 h 828675"/>
                <a:gd name="connsiteX14" fmla="*/ 376576 w 733425"/>
                <a:gd name="connsiteY14" fmla="*/ 557213 h 828675"/>
                <a:gd name="connsiteX15" fmla="*/ 540406 w 733425"/>
                <a:gd name="connsiteY15" fmla="*/ 700088 h 828675"/>
                <a:gd name="connsiteX16" fmla="*/ 597556 w 733425"/>
                <a:gd name="connsiteY16" fmla="*/ 822960 h 828675"/>
                <a:gd name="connsiteX17" fmla="*/ 614701 w 733425"/>
                <a:gd name="connsiteY17" fmla="*/ 834390 h 828675"/>
                <a:gd name="connsiteX18" fmla="*/ 736621 w 733425"/>
                <a:gd name="connsiteY18" fmla="*/ 665797 h 828675"/>
                <a:gd name="connsiteX19" fmla="*/ 716619 w 733425"/>
                <a:gd name="connsiteY19" fmla="*/ 551497 h 828675"/>
                <a:gd name="connsiteX20" fmla="*/ 695664 w 733425"/>
                <a:gd name="connsiteY20" fmla="*/ 520065 h 828675"/>
                <a:gd name="connsiteX21" fmla="*/ 668994 w 733425"/>
                <a:gd name="connsiteY21" fmla="*/ 435292 h 828675"/>
                <a:gd name="connsiteX22" fmla="*/ 702331 w 733425"/>
                <a:gd name="connsiteY22" fmla="*/ 384810 h 828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33425" h="828675">
                  <a:moveTo>
                    <a:pt x="702331" y="384810"/>
                  </a:moveTo>
                  <a:cubicBezTo>
                    <a:pt x="726144" y="363855"/>
                    <a:pt x="721381" y="349567"/>
                    <a:pt x="690901" y="340995"/>
                  </a:cubicBezTo>
                  <a:cubicBezTo>
                    <a:pt x="668994" y="335280"/>
                    <a:pt x="646134" y="331470"/>
                    <a:pt x="623274" y="328613"/>
                  </a:cubicBezTo>
                  <a:cubicBezTo>
                    <a:pt x="566124" y="319088"/>
                    <a:pt x="508974" y="312420"/>
                    <a:pt x="456587" y="285750"/>
                  </a:cubicBezTo>
                  <a:cubicBezTo>
                    <a:pt x="415629" y="263842"/>
                    <a:pt x="391816" y="231457"/>
                    <a:pt x="389912" y="183832"/>
                  </a:cubicBezTo>
                  <a:cubicBezTo>
                    <a:pt x="388006" y="149542"/>
                    <a:pt x="378481" y="137160"/>
                    <a:pt x="346097" y="127635"/>
                  </a:cubicBezTo>
                  <a:cubicBezTo>
                    <a:pt x="333714" y="123825"/>
                    <a:pt x="321331" y="120967"/>
                    <a:pt x="308949" y="119063"/>
                  </a:cubicBezTo>
                  <a:cubicBezTo>
                    <a:pt x="234654" y="105727"/>
                    <a:pt x="168931" y="75247"/>
                    <a:pt x="116544" y="18097"/>
                  </a:cubicBezTo>
                  <a:cubicBezTo>
                    <a:pt x="107019" y="7620"/>
                    <a:pt x="95589" y="952"/>
                    <a:pt x="80349" y="0"/>
                  </a:cubicBezTo>
                  <a:cubicBezTo>
                    <a:pt x="77491" y="952"/>
                    <a:pt x="72729" y="1905"/>
                    <a:pt x="69872" y="3810"/>
                  </a:cubicBezTo>
                  <a:cubicBezTo>
                    <a:pt x="40344" y="14288"/>
                    <a:pt x="22247" y="39052"/>
                    <a:pt x="2244" y="61913"/>
                  </a:cubicBezTo>
                  <a:cubicBezTo>
                    <a:pt x="-3471" y="69532"/>
                    <a:pt x="3197" y="74295"/>
                    <a:pt x="6054" y="78105"/>
                  </a:cubicBezTo>
                  <a:cubicBezTo>
                    <a:pt x="90826" y="179070"/>
                    <a:pt x="130831" y="300038"/>
                    <a:pt x="157501" y="424815"/>
                  </a:cubicBezTo>
                  <a:cubicBezTo>
                    <a:pt x="168931" y="481965"/>
                    <a:pt x="200364" y="515303"/>
                    <a:pt x="254656" y="528638"/>
                  </a:cubicBezTo>
                  <a:cubicBezTo>
                    <a:pt x="294662" y="539115"/>
                    <a:pt x="335619" y="547688"/>
                    <a:pt x="376576" y="557213"/>
                  </a:cubicBezTo>
                  <a:cubicBezTo>
                    <a:pt x="455634" y="576263"/>
                    <a:pt x="512784" y="621030"/>
                    <a:pt x="540406" y="700088"/>
                  </a:cubicBezTo>
                  <a:cubicBezTo>
                    <a:pt x="555647" y="742950"/>
                    <a:pt x="574697" y="783907"/>
                    <a:pt x="597556" y="822960"/>
                  </a:cubicBezTo>
                  <a:cubicBezTo>
                    <a:pt x="601366" y="829628"/>
                    <a:pt x="602319" y="837247"/>
                    <a:pt x="614701" y="834390"/>
                  </a:cubicBezTo>
                  <a:cubicBezTo>
                    <a:pt x="709951" y="815340"/>
                    <a:pt x="748051" y="762953"/>
                    <a:pt x="736621" y="665797"/>
                  </a:cubicBezTo>
                  <a:cubicBezTo>
                    <a:pt x="732812" y="626745"/>
                    <a:pt x="722334" y="589597"/>
                    <a:pt x="716619" y="551497"/>
                  </a:cubicBezTo>
                  <a:cubicBezTo>
                    <a:pt x="714714" y="537210"/>
                    <a:pt x="708999" y="527685"/>
                    <a:pt x="695664" y="520065"/>
                  </a:cubicBezTo>
                  <a:cubicBezTo>
                    <a:pt x="660422" y="500063"/>
                    <a:pt x="651849" y="472440"/>
                    <a:pt x="668994" y="435292"/>
                  </a:cubicBezTo>
                  <a:cubicBezTo>
                    <a:pt x="676614" y="418147"/>
                    <a:pt x="684234" y="399097"/>
                    <a:pt x="702331" y="384810"/>
                  </a:cubicBezTo>
                  <a:close/>
                </a:path>
              </a:pathLst>
            </a:custGeom>
            <a:solidFill>
              <a:schemeClr val="accent5"/>
            </a:solidFill>
            <a:ln w="9525" cap="flat">
              <a:noFill/>
              <a:prstDash val="solid"/>
              <a:miter/>
            </a:ln>
          </p:spPr>
          <p:txBody>
            <a:bodyPr rtlCol="0" anchor="ctr"/>
            <a:lstStyle/>
            <a:p>
              <a:endParaRPr lang="en-US"/>
            </a:p>
          </p:txBody>
        </p:sp>
      </p:grpSp>
      <p:grpSp>
        <p:nvGrpSpPr>
          <p:cNvPr id="118" name="Group 117">
            <a:extLst>
              <a:ext uri="{FF2B5EF4-FFF2-40B4-BE49-F238E27FC236}">
                <a16:creationId xmlns:a16="http://schemas.microsoft.com/office/drawing/2014/main" id="{E4A465B3-64AE-4E63-9818-BBD43EE77A60}"/>
              </a:ext>
            </a:extLst>
          </p:cNvPr>
          <p:cNvGrpSpPr/>
          <p:nvPr/>
        </p:nvGrpSpPr>
        <p:grpSpPr>
          <a:xfrm>
            <a:off x="9314093" y="5553931"/>
            <a:ext cx="1051771" cy="1028569"/>
            <a:chOff x="4230870" y="4507421"/>
            <a:chExt cx="533921" cy="522143"/>
          </a:xfrm>
        </p:grpSpPr>
        <p:grpSp>
          <p:nvGrpSpPr>
            <p:cNvPr id="119" name="Group 118">
              <a:extLst>
                <a:ext uri="{FF2B5EF4-FFF2-40B4-BE49-F238E27FC236}">
                  <a16:creationId xmlns:a16="http://schemas.microsoft.com/office/drawing/2014/main" id="{0C0ED41E-34D8-4252-AA00-5D153788661B}"/>
                </a:ext>
              </a:extLst>
            </p:cNvPr>
            <p:cNvGrpSpPr/>
            <p:nvPr/>
          </p:nvGrpSpPr>
          <p:grpSpPr>
            <a:xfrm>
              <a:off x="4230870" y="4507421"/>
              <a:ext cx="533921" cy="522143"/>
              <a:chOff x="9975148" y="4071651"/>
              <a:chExt cx="1727200" cy="1689100"/>
            </a:xfrm>
          </p:grpSpPr>
          <p:sp>
            <p:nvSpPr>
              <p:cNvPr id="123" name="Freeform 9">
                <a:extLst>
                  <a:ext uri="{FF2B5EF4-FFF2-40B4-BE49-F238E27FC236}">
                    <a16:creationId xmlns:a16="http://schemas.microsoft.com/office/drawing/2014/main" id="{0F7B7377-8077-4C42-8AC0-7F7C025F9F46}"/>
                  </a:ext>
                </a:extLst>
              </p:cNvPr>
              <p:cNvSpPr>
                <a:spLocks/>
              </p:cNvSpPr>
              <p:nvPr/>
            </p:nvSpPr>
            <p:spPr bwMode="auto">
              <a:xfrm>
                <a:off x="9975148" y="4071651"/>
                <a:ext cx="1727200" cy="1689100"/>
              </a:xfrm>
              <a:custGeom>
                <a:avLst/>
                <a:gdLst>
                  <a:gd name="T0" fmla="*/ 459 w 459"/>
                  <a:gd name="T1" fmla="*/ 364 h 450"/>
                  <a:gd name="T2" fmla="*/ 372 w 459"/>
                  <a:gd name="T3" fmla="*/ 450 h 450"/>
                  <a:gd name="T4" fmla="*/ 87 w 459"/>
                  <a:gd name="T5" fmla="*/ 450 h 450"/>
                  <a:gd name="T6" fmla="*/ 0 w 459"/>
                  <a:gd name="T7" fmla="*/ 364 h 450"/>
                  <a:gd name="T8" fmla="*/ 0 w 459"/>
                  <a:gd name="T9" fmla="*/ 87 h 450"/>
                  <a:gd name="T10" fmla="*/ 87 w 459"/>
                  <a:gd name="T11" fmla="*/ 0 h 450"/>
                  <a:gd name="T12" fmla="*/ 372 w 459"/>
                  <a:gd name="T13" fmla="*/ 0 h 450"/>
                  <a:gd name="T14" fmla="*/ 459 w 459"/>
                  <a:gd name="T15" fmla="*/ 87 h 450"/>
                  <a:gd name="T16" fmla="*/ 459 w 459"/>
                  <a:gd name="T17" fmla="*/ 364 h 4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9" h="450">
                    <a:moveTo>
                      <a:pt x="459" y="364"/>
                    </a:moveTo>
                    <a:cubicBezTo>
                      <a:pt x="459" y="411"/>
                      <a:pt x="420" y="450"/>
                      <a:pt x="372" y="450"/>
                    </a:cubicBezTo>
                    <a:cubicBezTo>
                      <a:pt x="87" y="450"/>
                      <a:pt x="87" y="450"/>
                      <a:pt x="87" y="450"/>
                    </a:cubicBezTo>
                    <a:cubicBezTo>
                      <a:pt x="39" y="450"/>
                      <a:pt x="0" y="411"/>
                      <a:pt x="0" y="364"/>
                    </a:cubicBezTo>
                    <a:cubicBezTo>
                      <a:pt x="0" y="87"/>
                      <a:pt x="0" y="87"/>
                      <a:pt x="0" y="87"/>
                    </a:cubicBezTo>
                    <a:cubicBezTo>
                      <a:pt x="0" y="39"/>
                      <a:pt x="39" y="0"/>
                      <a:pt x="87" y="0"/>
                    </a:cubicBezTo>
                    <a:cubicBezTo>
                      <a:pt x="372" y="0"/>
                      <a:pt x="372" y="0"/>
                      <a:pt x="372" y="0"/>
                    </a:cubicBezTo>
                    <a:cubicBezTo>
                      <a:pt x="420" y="0"/>
                      <a:pt x="459" y="39"/>
                      <a:pt x="459" y="87"/>
                    </a:cubicBezTo>
                    <a:lnTo>
                      <a:pt x="459" y="364"/>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sp>
            <p:nvSpPr>
              <p:cNvPr id="124" name="Freeform 10">
                <a:extLst>
                  <a:ext uri="{FF2B5EF4-FFF2-40B4-BE49-F238E27FC236}">
                    <a16:creationId xmlns:a16="http://schemas.microsoft.com/office/drawing/2014/main" id="{39CF3992-D797-4650-8367-84FE1A900FD6}"/>
                  </a:ext>
                </a:extLst>
              </p:cNvPr>
              <p:cNvSpPr>
                <a:spLocks/>
              </p:cNvSpPr>
              <p:nvPr/>
            </p:nvSpPr>
            <p:spPr bwMode="auto">
              <a:xfrm>
                <a:off x="10087861" y="4184363"/>
                <a:ext cx="1497013" cy="1463675"/>
              </a:xfrm>
              <a:custGeom>
                <a:avLst/>
                <a:gdLst>
                  <a:gd name="T0" fmla="*/ 398 w 398"/>
                  <a:gd name="T1" fmla="*/ 332 h 390"/>
                  <a:gd name="T2" fmla="*/ 340 w 398"/>
                  <a:gd name="T3" fmla="*/ 390 h 390"/>
                  <a:gd name="T4" fmla="*/ 59 w 398"/>
                  <a:gd name="T5" fmla="*/ 390 h 390"/>
                  <a:gd name="T6" fmla="*/ 0 w 398"/>
                  <a:gd name="T7" fmla="*/ 332 h 390"/>
                  <a:gd name="T8" fmla="*/ 0 w 398"/>
                  <a:gd name="T9" fmla="*/ 59 h 390"/>
                  <a:gd name="T10" fmla="*/ 59 w 398"/>
                  <a:gd name="T11" fmla="*/ 0 h 390"/>
                  <a:gd name="T12" fmla="*/ 340 w 398"/>
                  <a:gd name="T13" fmla="*/ 0 h 390"/>
                  <a:gd name="T14" fmla="*/ 398 w 398"/>
                  <a:gd name="T15" fmla="*/ 59 h 390"/>
                  <a:gd name="T16" fmla="*/ 398 w 398"/>
                  <a:gd name="T17" fmla="*/ 332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8" h="390">
                    <a:moveTo>
                      <a:pt x="398" y="332"/>
                    </a:moveTo>
                    <a:cubicBezTo>
                      <a:pt x="398" y="364"/>
                      <a:pt x="372" y="390"/>
                      <a:pt x="340" y="390"/>
                    </a:cubicBezTo>
                    <a:cubicBezTo>
                      <a:pt x="59" y="390"/>
                      <a:pt x="59" y="390"/>
                      <a:pt x="59" y="390"/>
                    </a:cubicBezTo>
                    <a:cubicBezTo>
                      <a:pt x="27" y="390"/>
                      <a:pt x="0" y="364"/>
                      <a:pt x="0" y="332"/>
                    </a:cubicBezTo>
                    <a:cubicBezTo>
                      <a:pt x="0" y="59"/>
                      <a:pt x="0" y="59"/>
                      <a:pt x="0" y="59"/>
                    </a:cubicBezTo>
                    <a:cubicBezTo>
                      <a:pt x="0" y="26"/>
                      <a:pt x="27" y="0"/>
                      <a:pt x="59" y="0"/>
                    </a:cubicBezTo>
                    <a:cubicBezTo>
                      <a:pt x="340" y="0"/>
                      <a:pt x="340" y="0"/>
                      <a:pt x="340" y="0"/>
                    </a:cubicBezTo>
                    <a:cubicBezTo>
                      <a:pt x="372" y="0"/>
                      <a:pt x="398" y="26"/>
                      <a:pt x="398" y="59"/>
                    </a:cubicBezTo>
                    <a:lnTo>
                      <a:pt x="398" y="332"/>
                    </a:lnTo>
                    <a:close/>
                  </a:path>
                </a:pathLst>
              </a:cu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 name="Freeform 11">
                <a:extLst>
                  <a:ext uri="{FF2B5EF4-FFF2-40B4-BE49-F238E27FC236}">
                    <a16:creationId xmlns:a16="http://schemas.microsoft.com/office/drawing/2014/main" id="{1433EF45-7A9E-47A7-AFD0-0B33523E2190}"/>
                  </a:ext>
                </a:extLst>
              </p:cNvPr>
              <p:cNvSpPr>
                <a:spLocks noEditPoints="1"/>
              </p:cNvSpPr>
              <p:nvPr/>
            </p:nvSpPr>
            <p:spPr bwMode="auto">
              <a:xfrm>
                <a:off x="10475211" y="4274851"/>
                <a:ext cx="727075" cy="303213"/>
              </a:xfrm>
              <a:custGeom>
                <a:avLst/>
                <a:gdLst>
                  <a:gd name="T0" fmla="*/ 97 w 193"/>
                  <a:gd name="T1" fmla="*/ 8 h 81"/>
                  <a:gd name="T2" fmla="*/ 184 w 193"/>
                  <a:gd name="T3" fmla="*/ 25 h 81"/>
                  <a:gd name="T4" fmla="*/ 172 w 193"/>
                  <a:gd name="T5" fmla="*/ 72 h 81"/>
                  <a:gd name="T6" fmla="*/ 96 w 193"/>
                  <a:gd name="T7" fmla="*/ 60 h 81"/>
                  <a:gd name="T8" fmla="*/ 21 w 193"/>
                  <a:gd name="T9" fmla="*/ 73 h 81"/>
                  <a:gd name="T10" fmla="*/ 8 w 193"/>
                  <a:gd name="T11" fmla="*/ 25 h 81"/>
                  <a:gd name="T12" fmla="*/ 97 w 193"/>
                  <a:gd name="T13" fmla="*/ 8 h 81"/>
                  <a:gd name="T14" fmla="*/ 97 w 193"/>
                  <a:gd name="T15" fmla="*/ 0 h 81"/>
                  <a:gd name="T16" fmla="*/ 5 w 193"/>
                  <a:gd name="T17" fmla="*/ 18 h 81"/>
                  <a:gd name="T18" fmla="*/ 1 w 193"/>
                  <a:gd name="T19" fmla="*/ 27 h 81"/>
                  <a:gd name="T20" fmla="*/ 13 w 193"/>
                  <a:gd name="T21" fmla="*/ 75 h 81"/>
                  <a:gd name="T22" fmla="*/ 17 w 193"/>
                  <a:gd name="T23" fmla="*/ 80 h 81"/>
                  <a:gd name="T24" fmla="*/ 21 w 193"/>
                  <a:gd name="T25" fmla="*/ 81 h 81"/>
                  <a:gd name="T26" fmla="*/ 24 w 193"/>
                  <a:gd name="T27" fmla="*/ 80 h 81"/>
                  <a:gd name="T28" fmla="*/ 96 w 193"/>
                  <a:gd name="T29" fmla="*/ 68 h 81"/>
                  <a:gd name="T30" fmla="*/ 169 w 193"/>
                  <a:gd name="T31" fmla="*/ 80 h 81"/>
                  <a:gd name="T32" fmla="*/ 172 w 193"/>
                  <a:gd name="T33" fmla="*/ 80 h 81"/>
                  <a:gd name="T34" fmla="*/ 175 w 193"/>
                  <a:gd name="T35" fmla="*/ 80 h 81"/>
                  <a:gd name="T36" fmla="*/ 179 w 193"/>
                  <a:gd name="T37" fmla="*/ 75 h 81"/>
                  <a:gd name="T38" fmla="*/ 192 w 193"/>
                  <a:gd name="T39" fmla="*/ 27 h 81"/>
                  <a:gd name="T40" fmla="*/ 187 w 193"/>
                  <a:gd name="T41" fmla="*/ 17 h 81"/>
                  <a:gd name="T42" fmla="*/ 97 w 193"/>
                  <a:gd name="T43"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3" h="81">
                    <a:moveTo>
                      <a:pt x="97" y="8"/>
                    </a:moveTo>
                    <a:cubicBezTo>
                      <a:pt x="128" y="8"/>
                      <a:pt x="158" y="14"/>
                      <a:pt x="184" y="25"/>
                    </a:cubicBezTo>
                    <a:cubicBezTo>
                      <a:pt x="172" y="72"/>
                      <a:pt x="172" y="72"/>
                      <a:pt x="172" y="72"/>
                    </a:cubicBezTo>
                    <a:cubicBezTo>
                      <a:pt x="150" y="64"/>
                      <a:pt x="124" y="60"/>
                      <a:pt x="96" y="60"/>
                    </a:cubicBezTo>
                    <a:cubicBezTo>
                      <a:pt x="68" y="60"/>
                      <a:pt x="43" y="64"/>
                      <a:pt x="21" y="73"/>
                    </a:cubicBezTo>
                    <a:cubicBezTo>
                      <a:pt x="8" y="25"/>
                      <a:pt x="8" y="25"/>
                      <a:pt x="8" y="25"/>
                    </a:cubicBezTo>
                    <a:cubicBezTo>
                      <a:pt x="35" y="14"/>
                      <a:pt x="65" y="8"/>
                      <a:pt x="97" y="8"/>
                    </a:cubicBezTo>
                    <a:moveTo>
                      <a:pt x="97" y="0"/>
                    </a:moveTo>
                    <a:cubicBezTo>
                      <a:pt x="65" y="0"/>
                      <a:pt x="33" y="6"/>
                      <a:pt x="5" y="18"/>
                    </a:cubicBezTo>
                    <a:cubicBezTo>
                      <a:pt x="2" y="19"/>
                      <a:pt x="0" y="24"/>
                      <a:pt x="1" y="27"/>
                    </a:cubicBezTo>
                    <a:cubicBezTo>
                      <a:pt x="13" y="75"/>
                      <a:pt x="13" y="75"/>
                      <a:pt x="13" y="75"/>
                    </a:cubicBezTo>
                    <a:cubicBezTo>
                      <a:pt x="14" y="77"/>
                      <a:pt x="15" y="79"/>
                      <a:pt x="17" y="80"/>
                    </a:cubicBezTo>
                    <a:cubicBezTo>
                      <a:pt x="18" y="80"/>
                      <a:pt x="20" y="81"/>
                      <a:pt x="21" y="81"/>
                    </a:cubicBezTo>
                    <a:cubicBezTo>
                      <a:pt x="22" y="81"/>
                      <a:pt x="23" y="80"/>
                      <a:pt x="24" y="80"/>
                    </a:cubicBezTo>
                    <a:cubicBezTo>
                      <a:pt x="44" y="72"/>
                      <a:pt x="69" y="68"/>
                      <a:pt x="96" y="68"/>
                    </a:cubicBezTo>
                    <a:cubicBezTo>
                      <a:pt x="123" y="68"/>
                      <a:pt x="148" y="72"/>
                      <a:pt x="169" y="80"/>
                    </a:cubicBezTo>
                    <a:cubicBezTo>
                      <a:pt x="170" y="80"/>
                      <a:pt x="171" y="80"/>
                      <a:pt x="172" y="80"/>
                    </a:cubicBezTo>
                    <a:cubicBezTo>
                      <a:pt x="173" y="80"/>
                      <a:pt x="174" y="80"/>
                      <a:pt x="175" y="80"/>
                    </a:cubicBezTo>
                    <a:cubicBezTo>
                      <a:pt x="177" y="79"/>
                      <a:pt x="179" y="77"/>
                      <a:pt x="179" y="75"/>
                    </a:cubicBezTo>
                    <a:cubicBezTo>
                      <a:pt x="192" y="27"/>
                      <a:pt x="192" y="27"/>
                      <a:pt x="192" y="27"/>
                    </a:cubicBezTo>
                    <a:cubicBezTo>
                      <a:pt x="193" y="23"/>
                      <a:pt x="191" y="19"/>
                      <a:pt x="187" y="17"/>
                    </a:cubicBezTo>
                    <a:cubicBezTo>
                      <a:pt x="160" y="6"/>
                      <a:pt x="128" y="0"/>
                      <a:pt x="97" y="0"/>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sp>
            <p:nvSpPr>
              <p:cNvPr id="126" name="Freeform 12">
                <a:extLst>
                  <a:ext uri="{FF2B5EF4-FFF2-40B4-BE49-F238E27FC236}">
                    <a16:creationId xmlns:a16="http://schemas.microsoft.com/office/drawing/2014/main" id="{5BB0E99A-AAA9-4672-A28D-8D1184C8D600}"/>
                  </a:ext>
                </a:extLst>
              </p:cNvPr>
              <p:cNvSpPr>
                <a:spLocks/>
              </p:cNvSpPr>
              <p:nvPr/>
            </p:nvSpPr>
            <p:spPr bwMode="auto">
              <a:xfrm>
                <a:off x="10505373" y="4303426"/>
                <a:ext cx="661988" cy="244475"/>
              </a:xfrm>
              <a:custGeom>
                <a:avLst/>
                <a:gdLst>
                  <a:gd name="T0" fmla="*/ 0 w 176"/>
                  <a:gd name="T1" fmla="*/ 17 h 65"/>
                  <a:gd name="T2" fmla="*/ 13 w 176"/>
                  <a:gd name="T3" fmla="*/ 65 h 65"/>
                  <a:gd name="T4" fmla="*/ 88 w 176"/>
                  <a:gd name="T5" fmla="*/ 52 h 65"/>
                  <a:gd name="T6" fmla="*/ 164 w 176"/>
                  <a:gd name="T7" fmla="*/ 64 h 65"/>
                  <a:gd name="T8" fmla="*/ 176 w 176"/>
                  <a:gd name="T9" fmla="*/ 17 h 65"/>
                  <a:gd name="T10" fmla="*/ 89 w 176"/>
                  <a:gd name="T11" fmla="*/ 0 h 65"/>
                  <a:gd name="T12" fmla="*/ 0 w 176"/>
                  <a:gd name="T13" fmla="*/ 17 h 65"/>
                </a:gdLst>
                <a:ahLst/>
                <a:cxnLst>
                  <a:cxn ang="0">
                    <a:pos x="T0" y="T1"/>
                  </a:cxn>
                  <a:cxn ang="0">
                    <a:pos x="T2" y="T3"/>
                  </a:cxn>
                  <a:cxn ang="0">
                    <a:pos x="T4" y="T5"/>
                  </a:cxn>
                  <a:cxn ang="0">
                    <a:pos x="T6" y="T7"/>
                  </a:cxn>
                  <a:cxn ang="0">
                    <a:pos x="T8" y="T9"/>
                  </a:cxn>
                  <a:cxn ang="0">
                    <a:pos x="T10" y="T11"/>
                  </a:cxn>
                  <a:cxn ang="0">
                    <a:pos x="T12" y="T13"/>
                  </a:cxn>
                </a:cxnLst>
                <a:rect l="0" t="0" r="r" b="b"/>
                <a:pathLst>
                  <a:path w="176" h="65">
                    <a:moveTo>
                      <a:pt x="0" y="17"/>
                    </a:moveTo>
                    <a:cubicBezTo>
                      <a:pt x="13" y="65"/>
                      <a:pt x="13" y="65"/>
                      <a:pt x="13" y="65"/>
                    </a:cubicBezTo>
                    <a:cubicBezTo>
                      <a:pt x="35" y="56"/>
                      <a:pt x="60" y="52"/>
                      <a:pt x="88" y="52"/>
                    </a:cubicBezTo>
                    <a:cubicBezTo>
                      <a:pt x="116" y="52"/>
                      <a:pt x="142" y="56"/>
                      <a:pt x="164" y="64"/>
                    </a:cubicBezTo>
                    <a:cubicBezTo>
                      <a:pt x="176" y="17"/>
                      <a:pt x="176" y="17"/>
                      <a:pt x="176" y="17"/>
                    </a:cubicBezTo>
                    <a:cubicBezTo>
                      <a:pt x="150" y="6"/>
                      <a:pt x="120" y="0"/>
                      <a:pt x="89" y="0"/>
                    </a:cubicBezTo>
                    <a:cubicBezTo>
                      <a:pt x="57" y="0"/>
                      <a:pt x="27" y="6"/>
                      <a:pt x="0" y="17"/>
                    </a:cubicBezTo>
                    <a:close/>
                  </a:path>
                </a:pathLst>
              </a:custGeom>
              <a:solidFill>
                <a:srgbClr val="F8F7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 name="Freeform 13">
                <a:extLst>
                  <a:ext uri="{FF2B5EF4-FFF2-40B4-BE49-F238E27FC236}">
                    <a16:creationId xmlns:a16="http://schemas.microsoft.com/office/drawing/2014/main" id="{17CE82D5-B3FC-4203-B0EE-ACB09EA142AC}"/>
                  </a:ext>
                </a:extLst>
              </p:cNvPr>
              <p:cNvSpPr>
                <a:spLocks/>
              </p:cNvSpPr>
              <p:nvPr/>
            </p:nvSpPr>
            <p:spPr bwMode="auto">
              <a:xfrm>
                <a:off x="11145136" y="4387563"/>
                <a:ext cx="22225" cy="41275"/>
              </a:xfrm>
              <a:custGeom>
                <a:avLst/>
                <a:gdLst>
                  <a:gd name="T0" fmla="*/ 14 w 14"/>
                  <a:gd name="T1" fmla="*/ 0 h 26"/>
                  <a:gd name="T2" fmla="*/ 12 w 14"/>
                  <a:gd name="T3" fmla="*/ 0 h 26"/>
                  <a:gd name="T4" fmla="*/ 0 w 14"/>
                  <a:gd name="T5" fmla="*/ 26 h 26"/>
                  <a:gd name="T6" fmla="*/ 2 w 14"/>
                  <a:gd name="T7" fmla="*/ 26 h 26"/>
                  <a:gd name="T8" fmla="*/ 14 w 14"/>
                  <a:gd name="T9" fmla="*/ 0 h 26"/>
                </a:gdLst>
                <a:ahLst/>
                <a:cxnLst>
                  <a:cxn ang="0">
                    <a:pos x="T0" y="T1"/>
                  </a:cxn>
                  <a:cxn ang="0">
                    <a:pos x="T2" y="T3"/>
                  </a:cxn>
                  <a:cxn ang="0">
                    <a:pos x="T4" y="T5"/>
                  </a:cxn>
                  <a:cxn ang="0">
                    <a:pos x="T6" y="T7"/>
                  </a:cxn>
                  <a:cxn ang="0">
                    <a:pos x="T8" y="T9"/>
                  </a:cxn>
                </a:cxnLst>
                <a:rect l="0" t="0" r="r" b="b"/>
                <a:pathLst>
                  <a:path w="14" h="26">
                    <a:moveTo>
                      <a:pt x="14" y="0"/>
                    </a:moveTo>
                    <a:lnTo>
                      <a:pt x="12" y="0"/>
                    </a:lnTo>
                    <a:lnTo>
                      <a:pt x="0" y="26"/>
                    </a:lnTo>
                    <a:lnTo>
                      <a:pt x="2" y="26"/>
                    </a:lnTo>
                    <a:lnTo>
                      <a:pt x="1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 name="Freeform 14">
                <a:extLst>
                  <a:ext uri="{FF2B5EF4-FFF2-40B4-BE49-F238E27FC236}">
                    <a16:creationId xmlns:a16="http://schemas.microsoft.com/office/drawing/2014/main" id="{44CB4399-9FC7-40D1-89D2-9784A8579567}"/>
                  </a:ext>
                </a:extLst>
              </p:cNvPr>
              <p:cNvSpPr>
                <a:spLocks/>
              </p:cNvSpPr>
              <p:nvPr/>
            </p:nvSpPr>
            <p:spPr bwMode="auto">
              <a:xfrm>
                <a:off x="11145136" y="4387563"/>
                <a:ext cx="22225" cy="41275"/>
              </a:xfrm>
              <a:custGeom>
                <a:avLst/>
                <a:gdLst>
                  <a:gd name="T0" fmla="*/ 14 w 14"/>
                  <a:gd name="T1" fmla="*/ 0 h 26"/>
                  <a:gd name="T2" fmla="*/ 12 w 14"/>
                  <a:gd name="T3" fmla="*/ 0 h 26"/>
                  <a:gd name="T4" fmla="*/ 0 w 14"/>
                  <a:gd name="T5" fmla="*/ 26 h 26"/>
                  <a:gd name="T6" fmla="*/ 2 w 14"/>
                  <a:gd name="T7" fmla="*/ 26 h 26"/>
                </a:gdLst>
                <a:ahLst/>
                <a:cxnLst>
                  <a:cxn ang="0">
                    <a:pos x="T0" y="T1"/>
                  </a:cxn>
                  <a:cxn ang="0">
                    <a:pos x="T2" y="T3"/>
                  </a:cxn>
                  <a:cxn ang="0">
                    <a:pos x="T4" y="T5"/>
                  </a:cxn>
                  <a:cxn ang="0">
                    <a:pos x="T6" y="T7"/>
                  </a:cxn>
                </a:cxnLst>
                <a:rect l="0" t="0" r="r" b="b"/>
                <a:pathLst>
                  <a:path w="14" h="26">
                    <a:moveTo>
                      <a:pt x="14" y="0"/>
                    </a:moveTo>
                    <a:lnTo>
                      <a:pt x="12" y="0"/>
                    </a:lnTo>
                    <a:lnTo>
                      <a:pt x="0" y="26"/>
                    </a:lnTo>
                    <a:lnTo>
                      <a:pt x="2" y="2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 name="Freeform 15">
                <a:extLst>
                  <a:ext uri="{FF2B5EF4-FFF2-40B4-BE49-F238E27FC236}">
                    <a16:creationId xmlns:a16="http://schemas.microsoft.com/office/drawing/2014/main" id="{814F3290-E6B1-4217-9024-ED8ACB964C1A}"/>
                  </a:ext>
                </a:extLst>
              </p:cNvPr>
              <p:cNvSpPr>
                <a:spLocks noEditPoints="1"/>
              </p:cNvSpPr>
              <p:nvPr/>
            </p:nvSpPr>
            <p:spPr bwMode="auto">
              <a:xfrm>
                <a:off x="10584748" y="4327238"/>
                <a:ext cx="504825" cy="77788"/>
              </a:xfrm>
              <a:custGeom>
                <a:avLst/>
                <a:gdLst>
                  <a:gd name="T0" fmla="*/ 2 w 134"/>
                  <a:gd name="T1" fmla="*/ 9 h 21"/>
                  <a:gd name="T2" fmla="*/ 0 w 134"/>
                  <a:gd name="T3" fmla="*/ 9 h 21"/>
                  <a:gd name="T4" fmla="*/ 4 w 134"/>
                  <a:gd name="T5" fmla="*/ 21 h 21"/>
                  <a:gd name="T6" fmla="*/ 5 w 134"/>
                  <a:gd name="T7" fmla="*/ 20 h 21"/>
                  <a:gd name="T8" fmla="*/ 2 w 134"/>
                  <a:gd name="T9" fmla="*/ 9 h 21"/>
                  <a:gd name="T10" fmla="*/ 24 w 134"/>
                  <a:gd name="T11" fmla="*/ 4 h 21"/>
                  <a:gd name="T12" fmla="*/ 22 w 134"/>
                  <a:gd name="T13" fmla="*/ 4 h 21"/>
                  <a:gd name="T14" fmla="*/ 24 w 134"/>
                  <a:gd name="T15" fmla="*/ 16 h 21"/>
                  <a:gd name="T16" fmla="*/ 26 w 134"/>
                  <a:gd name="T17" fmla="*/ 15 h 21"/>
                  <a:gd name="T18" fmla="*/ 24 w 134"/>
                  <a:gd name="T19" fmla="*/ 4 h 21"/>
                  <a:gd name="T20" fmla="*/ 46 w 134"/>
                  <a:gd name="T21" fmla="*/ 1 h 21"/>
                  <a:gd name="T22" fmla="*/ 44 w 134"/>
                  <a:gd name="T23" fmla="*/ 1 h 21"/>
                  <a:gd name="T24" fmla="*/ 45 w 134"/>
                  <a:gd name="T25" fmla="*/ 13 h 21"/>
                  <a:gd name="T26" fmla="*/ 47 w 134"/>
                  <a:gd name="T27" fmla="*/ 13 h 21"/>
                  <a:gd name="T28" fmla="*/ 46 w 134"/>
                  <a:gd name="T29" fmla="*/ 1 h 21"/>
                  <a:gd name="T30" fmla="*/ 68 w 134"/>
                  <a:gd name="T31" fmla="*/ 0 h 21"/>
                  <a:gd name="T32" fmla="*/ 68 w 134"/>
                  <a:gd name="T33" fmla="*/ 0 h 21"/>
                  <a:gd name="T34" fmla="*/ 66 w 134"/>
                  <a:gd name="T35" fmla="*/ 0 h 21"/>
                  <a:gd name="T36" fmla="*/ 66 w 134"/>
                  <a:gd name="T37" fmla="*/ 12 h 21"/>
                  <a:gd name="T38" fmla="*/ 68 w 134"/>
                  <a:gd name="T39" fmla="*/ 12 h 21"/>
                  <a:gd name="T40" fmla="*/ 68 w 134"/>
                  <a:gd name="T41" fmla="*/ 12 h 21"/>
                  <a:gd name="T42" fmla="*/ 68 w 134"/>
                  <a:gd name="T43" fmla="*/ 0 h 21"/>
                  <a:gd name="T44" fmla="*/ 91 w 134"/>
                  <a:gd name="T45" fmla="*/ 1 h 21"/>
                  <a:gd name="T46" fmla="*/ 89 w 134"/>
                  <a:gd name="T47" fmla="*/ 1 h 21"/>
                  <a:gd name="T48" fmla="*/ 88 w 134"/>
                  <a:gd name="T49" fmla="*/ 13 h 21"/>
                  <a:gd name="T50" fmla="*/ 89 w 134"/>
                  <a:gd name="T51" fmla="*/ 13 h 21"/>
                  <a:gd name="T52" fmla="*/ 91 w 134"/>
                  <a:gd name="T53" fmla="*/ 1 h 21"/>
                  <a:gd name="T54" fmla="*/ 113 w 134"/>
                  <a:gd name="T55" fmla="*/ 4 h 21"/>
                  <a:gd name="T56" fmla="*/ 111 w 134"/>
                  <a:gd name="T57" fmla="*/ 3 h 21"/>
                  <a:gd name="T58" fmla="*/ 109 w 134"/>
                  <a:gd name="T59" fmla="*/ 15 h 21"/>
                  <a:gd name="T60" fmla="*/ 110 w 134"/>
                  <a:gd name="T61" fmla="*/ 16 h 21"/>
                  <a:gd name="T62" fmla="*/ 113 w 134"/>
                  <a:gd name="T63" fmla="*/ 4 h 21"/>
                  <a:gd name="T64" fmla="*/ 134 w 134"/>
                  <a:gd name="T65" fmla="*/ 9 h 21"/>
                  <a:gd name="T66" fmla="*/ 132 w 134"/>
                  <a:gd name="T67" fmla="*/ 9 h 21"/>
                  <a:gd name="T68" fmla="*/ 129 w 134"/>
                  <a:gd name="T69" fmla="*/ 20 h 21"/>
                  <a:gd name="T70" fmla="*/ 131 w 134"/>
                  <a:gd name="T71" fmla="*/ 21 h 21"/>
                  <a:gd name="T72" fmla="*/ 134 w 134"/>
                  <a:gd name="T73" fmla="*/ 9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34" h="21">
                    <a:moveTo>
                      <a:pt x="2" y="9"/>
                    </a:moveTo>
                    <a:cubicBezTo>
                      <a:pt x="1" y="9"/>
                      <a:pt x="1" y="9"/>
                      <a:pt x="0" y="9"/>
                    </a:cubicBezTo>
                    <a:cubicBezTo>
                      <a:pt x="4" y="21"/>
                      <a:pt x="4" y="21"/>
                      <a:pt x="4" y="21"/>
                    </a:cubicBezTo>
                    <a:cubicBezTo>
                      <a:pt x="4" y="21"/>
                      <a:pt x="5" y="21"/>
                      <a:pt x="5" y="20"/>
                    </a:cubicBezTo>
                    <a:cubicBezTo>
                      <a:pt x="2" y="9"/>
                      <a:pt x="2" y="9"/>
                      <a:pt x="2" y="9"/>
                    </a:cubicBezTo>
                    <a:close/>
                    <a:moveTo>
                      <a:pt x="24" y="4"/>
                    </a:moveTo>
                    <a:cubicBezTo>
                      <a:pt x="23" y="4"/>
                      <a:pt x="23" y="4"/>
                      <a:pt x="22" y="4"/>
                    </a:cubicBezTo>
                    <a:cubicBezTo>
                      <a:pt x="24" y="16"/>
                      <a:pt x="24" y="16"/>
                      <a:pt x="24" y="16"/>
                    </a:cubicBezTo>
                    <a:cubicBezTo>
                      <a:pt x="25" y="16"/>
                      <a:pt x="25" y="16"/>
                      <a:pt x="26" y="15"/>
                    </a:cubicBezTo>
                    <a:cubicBezTo>
                      <a:pt x="24" y="4"/>
                      <a:pt x="24" y="4"/>
                      <a:pt x="24" y="4"/>
                    </a:cubicBezTo>
                    <a:close/>
                    <a:moveTo>
                      <a:pt x="46" y="1"/>
                    </a:moveTo>
                    <a:cubicBezTo>
                      <a:pt x="45" y="1"/>
                      <a:pt x="45" y="1"/>
                      <a:pt x="44" y="1"/>
                    </a:cubicBezTo>
                    <a:cubicBezTo>
                      <a:pt x="45" y="13"/>
                      <a:pt x="45" y="13"/>
                      <a:pt x="45" y="13"/>
                    </a:cubicBezTo>
                    <a:cubicBezTo>
                      <a:pt x="46" y="13"/>
                      <a:pt x="46" y="13"/>
                      <a:pt x="47" y="13"/>
                    </a:cubicBezTo>
                    <a:lnTo>
                      <a:pt x="46" y="1"/>
                    </a:lnTo>
                    <a:close/>
                    <a:moveTo>
                      <a:pt x="68" y="0"/>
                    </a:moveTo>
                    <a:cubicBezTo>
                      <a:pt x="68" y="0"/>
                      <a:pt x="68" y="0"/>
                      <a:pt x="68" y="0"/>
                    </a:cubicBezTo>
                    <a:cubicBezTo>
                      <a:pt x="67" y="0"/>
                      <a:pt x="67" y="0"/>
                      <a:pt x="66" y="0"/>
                    </a:cubicBezTo>
                    <a:cubicBezTo>
                      <a:pt x="66" y="12"/>
                      <a:pt x="66" y="12"/>
                      <a:pt x="66" y="12"/>
                    </a:cubicBezTo>
                    <a:cubicBezTo>
                      <a:pt x="67" y="12"/>
                      <a:pt x="67" y="12"/>
                      <a:pt x="68" y="12"/>
                    </a:cubicBezTo>
                    <a:cubicBezTo>
                      <a:pt x="68" y="12"/>
                      <a:pt x="68" y="12"/>
                      <a:pt x="68" y="12"/>
                    </a:cubicBezTo>
                    <a:cubicBezTo>
                      <a:pt x="68" y="0"/>
                      <a:pt x="68" y="0"/>
                      <a:pt x="68" y="0"/>
                    </a:cubicBezTo>
                    <a:close/>
                    <a:moveTo>
                      <a:pt x="91" y="1"/>
                    </a:moveTo>
                    <a:cubicBezTo>
                      <a:pt x="90" y="1"/>
                      <a:pt x="89" y="1"/>
                      <a:pt x="89" y="1"/>
                    </a:cubicBezTo>
                    <a:cubicBezTo>
                      <a:pt x="88" y="13"/>
                      <a:pt x="88" y="13"/>
                      <a:pt x="88" y="13"/>
                    </a:cubicBezTo>
                    <a:cubicBezTo>
                      <a:pt x="88" y="13"/>
                      <a:pt x="89" y="13"/>
                      <a:pt x="89" y="13"/>
                    </a:cubicBezTo>
                    <a:cubicBezTo>
                      <a:pt x="91" y="1"/>
                      <a:pt x="91" y="1"/>
                      <a:pt x="91" y="1"/>
                    </a:cubicBezTo>
                    <a:close/>
                    <a:moveTo>
                      <a:pt x="113" y="4"/>
                    </a:moveTo>
                    <a:cubicBezTo>
                      <a:pt x="112" y="4"/>
                      <a:pt x="111" y="4"/>
                      <a:pt x="111" y="3"/>
                    </a:cubicBezTo>
                    <a:cubicBezTo>
                      <a:pt x="109" y="15"/>
                      <a:pt x="109" y="15"/>
                      <a:pt x="109" y="15"/>
                    </a:cubicBezTo>
                    <a:cubicBezTo>
                      <a:pt x="109" y="15"/>
                      <a:pt x="110" y="16"/>
                      <a:pt x="110" y="16"/>
                    </a:cubicBezTo>
                    <a:cubicBezTo>
                      <a:pt x="113" y="4"/>
                      <a:pt x="113" y="4"/>
                      <a:pt x="113" y="4"/>
                    </a:cubicBezTo>
                    <a:close/>
                    <a:moveTo>
                      <a:pt x="134" y="9"/>
                    </a:moveTo>
                    <a:cubicBezTo>
                      <a:pt x="134" y="9"/>
                      <a:pt x="133" y="9"/>
                      <a:pt x="132" y="9"/>
                    </a:cubicBezTo>
                    <a:cubicBezTo>
                      <a:pt x="129" y="20"/>
                      <a:pt x="129" y="20"/>
                      <a:pt x="129" y="20"/>
                    </a:cubicBezTo>
                    <a:cubicBezTo>
                      <a:pt x="130" y="20"/>
                      <a:pt x="130" y="20"/>
                      <a:pt x="131" y="21"/>
                    </a:cubicBezTo>
                    <a:lnTo>
                      <a:pt x="134"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 name="Freeform 16">
                <a:extLst>
                  <a:ext uri="{FF2B5EF4-FFF2-40B4-BE49-F238E27FC236}">
                    <a16:creationId xmlns:a16="http://schemas.microsoft.com/office/drawing/2014/main" id="{0009BCEF-2C85-49AA-AF0F-ECA44B27A38D}"/>
                  </a:ext>
                </a:extLst>
              </p:cNvPr>
              <p:cNvSpPr>
                <a:spLocks/>
              </p:cNvSpPr>
              <p:nvPr/>
            </p:nvSpPr>
            <p:spPr bwMode="auto">
              <a:xfrm>
                <a:off x="10510136" y="4387563"/>
                <a:ext cx="19050" cy="44450"/>
              </a:xfrm>
              <a:custGeom>
                <a:avLst/>
                <a:gdLst>
                  <a:gd name="T0" fmla="*/ 2 w 12"/>
                  <a:gd name="T1" fmla="*/ 0 h 28"/>
                  <a:gd name="T2" fmla="*/ 0 w 12"/>
                  <a:gd name="T3" fmla="*/ 0 h 28"/>
                  <a:gd name="T4" fmla="*/ 9 w 12"/>
                  <a:gd name="T5" fmla="*/ 28 h 28"/>
                  <a:gd name="T6" fmla="*/ 12 w 12"/>
                  <a:gd name="T7" fmla="*/ 26 h 28"/>
                  <a:gd name="T8" fmla="*/ 2 w 12"/>
                  <a:gd name="T9" fmla="*/ 0 h 28"/>
                </a:gdLst>
                <a:ahLst/>
                <a:cxnLst>
                  <a:cxn ang="0">
                    <a:pos x="T0" y="T1"/>
                  </a:cxn>
                  <a:cxn ang="0">
                    <a:pos x="T2" y="T3"/>
                  </a:cxn>
                  <a:cxn ang="0">
                    <a:pos x="T4" y="T5"/>
                  </a:cxn>
                  <a:cxn ang="0">
                    <a:pos x="T6" y="T7"/>
                  </a:cxn>
                  <a:cxn ang="0">
                    <a:pos x="T8" y="T9"/>
                  </a:cxn>
                </a:cxnLst>
                <a:rect l="0" t="0" r="r" b="b"/>
                <a:pathLst>
                  <a:path w="12" h="28">
                    <a:moveTo>
                      <a:pt x="2" y="0"/>
                    </a:moveTo>
                    <a:lnTo>
                      <a:pt x="0" y="0"/>
                    </a:lnTo>
                    <a:lnTo>
                      <a:pt x="9" y="28"/>
                    </a:lnTo>
                    <a:lnTo>
                      <a:pt x="12" y="26"/>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 name="Freeform 17">
                <a:extLst>
                  <a:ext uri="{FF2B5EF4-FFF2-40B4-BE49-F238E27FC236}">
                    <a16:creationId xmlns:a16="http://schemas.microsoft.com/office/drawing/2014/main" id="{D0A851F2-7B89-4212-9361-554FFE86B117}"/>
                  </a:ext>
                </a:extLst>
              </p:cNvPr>
              <p:cNvSpPr>
                <a:spLocks/>
              </p:cNvSpPr>
              <p:nvPr/>
            </p:nvSpPr>
            <p:spPr bwMode="auto">
              <a:xfrm>
                <a:off x="10510136" y="4387563"/>
                <a:ext cx="19050" cy="44450"/>
              </a:xfrm>
              <a:custGeom>
                <a:avLst/>
                <a:gdLst>
                  <a:gd name="T0" fmla="*/ 2 w 12"/>
                  <a:gd name="T1" fmla="*/ 0 h 28"/>
                  <a:gd name="T2" fmla="*/ 0 w 12"/>
                  <a:gd name="T3" fmla="*/ 0 h 28"/>
                  <a:gd name="T4" fmla="*/ 9 w 12"/>
                  <a:gd name="T5" fmla="*/ 28 h 28"/>
                  <a:gd name="T6" fmla="*/ 12 w 12"/>
                  <a:gd name="T7" fmla="*/ 26 h 28"/>
                </a:gdLst>
                <a:ahLst/>
                <a:cxnLst>
                  <a:cxn ang="0">
                    <a:pos x="T0" y="T1"/>
                  </a:cxn>
                  <a:cxn ang="0">
                    <a:pos x="T2" y="T3"/>
                  </a:cxn>
                  <a:cxn ang="0">
                    <a:pos x="T4" y="T5"/>
                  </a:cxn>
                  <a:cxn ang="0">
                    <a:pos x="T6" y="T7"/>
                  </a:cxn>
                </a:cxnLst>
                <a:rect l="0" t="0" r="r" b="b"/>
                <a:pathLst>
                  <a:path w="12" h="28">
                    <a:moveTo>
                      <a:pt x="2" y="0"/>
                    </a:moveTo>
                    <a:lnTo>
                      <a:pt x="0" y="0"/>
                    </a:lnTo>
                    <a:lnTo>
                      <a:pt x="9" y="28"/>
                    </a:lnTo>
                    <a:lnTo>
                      <a:pt x="12" y="2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2" name="Freeform 18">
                <a:extLst>
                  <a:ext uri="{FF2B5EF4-FFF2-40B4-BE49-F238E27FC236}">
                    <a16:creationId xmlns:a16="http://schemas.microsoft.com/office/drawing/2014/main" id="{76DB0E4F-354C-4B58-999F-65ABE1BE2D7A}"/>
                  </a:ext>
                </a:extLst>
              </p:cNvPr>
              <p:cNvSpPr>
                <a:spLocks/>
              </p:cNvSpPr>
              <p:nvPr/>
            </p:nvSpPr>
            <p:spPr bwMode="auto">
              <a:xfrm>
                <a:off x="10765723" y="4379626"/>
                <a:ext cx="150813" cy="123825"/>
              </a:xfrm>
              <a:custGeom>
                <a:avLst/>
                <a:gdLst>
                  <a:gd name="T0" fmla="*/ 22 w 40"/>
                  <a:gd name="T1" fmla="*/ 21 h 33"/>
                  <a:gd name="T2" fmla="*/ 14 w 40"/>
                  <a:gd name="T3" fmla="*/ 0 h 33"/>
                  <a:gd name="T4" fmla="*/ 13 w 40"/>
                  <a:gd name="T5" fmla="*/ 22 h 33"/>
                  <a:gd name="T6" fmla="*/ 0 w 40"/>
                  <a:gd name="T7" fmla="*/ 33 h 33"/>
                  <a:gd name="T8" fmla="*/ 19 w 40"/>
                  <a:gd name="T9" fmla="*/ 32 h 33"/>
                  <a:gd name="T10" fmla="*/ 40 w 40"/>
                  <a:gd name="T11" fmla="*/ 33 h 33"/>
                  <a:gd name="T12" fmla="*/ 22 w 40"/>
                  <a:gd name="T13" fmla="*/ 21 h 33"/>
                </a:gdLst>
                <a:ahLst/>
                <a:cxnLst>
                  <a:cxn ang="0">
                    <a:pos x="T0" y="T1"/>
                  </a:cxn>
                  <a:cxn ang="0">
                    <a:pos x="T2" y="T3"/>
                  </a:cxn>
                  <a:cxn ang="0">
                    <a:pos x="T4" y="T5"/>
                  </a:cxn>
                  <a:cxn ang="0">
                    <a:pos x="T6" y="T7"/>
                  </a:cxn>
                  <a:cxn ang="0">
                    <a:pos x="T8" y="T9"/>
                  </a:cxn>
                  <a:cxn ang="0">
                    <a:pos x="T10" y="T11"/>
                  </a:cxn>
                  <a:cxn ang="0">
                    <a:pos x="T12" y="T13"/>
                  </a:cxn>
                </a:cxnLst>
                <a:rect l="0" t="0" r="r" b="b"/>
                <a:pathLst>
                  <a:path w="40" h="33">
                    <a:moveTo>
                      <a:pt x="22" y="21"/>
                    </a:moveTo>
                    <a:cubicBezTo>
                      <a:pt x="14" y="0"/>
                      <a:pt x="14" y="0"/>
                      <a:pt x="14" y="0"/>
                    </a:cubicBezTo>
                    <a:cubicBezTo>
                      <a:pt x="13" y="22"/>
                      <a:pt x="13" y="22"/>
                      <a:pt x="13" y="22"/>
                    </a:cubicBezTo>
                    <a:cubicBezTo>
                      <a:pt x="7" y="24"/>
                      <a:pt x="3" y="28"/>
                      <a:pt x="0" y="33"/>
                    </a:cubicBezTo>
                    <a:cubicBezTo>
                      <a:pt x="6" y="32"/>
                      <a:pt x="13" y="32"/>
                      <a:pt x="19" y="32"/>
                    </a:cubicBezTo>
                    <a:cubicBezTo>
                      <a:pt x="26" y="32"/>
                      <a:pt x="33" y="32"/>
                      <a:pt x="40" y="33"/>
                    </a:cubicBezTo>
                    <a:cubicBezTo>
                      <a:pt x="36" y="26"/>
                      <a:pt x="30" y="22"/>
                      <a:pt x="22" y="21"/>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120" name="Group 119">
              <a:extLst>
                <a:ext uri="{FF2B5EF4-FFF2-40B4-BE49-F238E27FC236}">
                  <a16:creationId xmlns:a16="http://schemas.microsoft.com/office/drawing/2014/main" id="{172E388E-813E-488E-A32B-6AEDB7E7B8C5}"/>
                </a:ext>
              </a:extLst>
            </p:cNvPr>
            <p:cNvGrpSpPr/>
            <p:nvPr/>
          </p:nvGrpSpPr>
          <p:grpSpPr>
            <a:xfrm>
              <a:off x="4368400" y="4740010"/>
              <a:ext cx="259191" cy="199241"/>
              <a:chOff x="4414297" y="3575463"/>
              <a:chExt cx="2657173" cy="2042584"/>
            </a:xfrm>
            <a:solidFill>
              <a:schemeClr val="accent1"/>
            </a:solidFill>
          </p:grpSpPr>
          <p:sp>
            <p:nvSpPr>
              <p:cNvPr id="121" name="Freeform: Shape 120">
                <a:extLst>
                  <a:ext uri="{FF2B5EF4-FFF2-40B4-BE49-F238E27FC236}">
                    <a16:creationId xmlns:a16="http://schemas.microsoft.com/office/drawing/2014/main" id="{53A9277B-CB1F-43F2-857E-EFE96AA32B66}"/>
                  </a:ext>
                </a:extLst>
              </p:cNvPr>
              <p:cNvSpPr/>
              <p:nvPr/>
            </p:nvSpPr>
            <p:spPr>
              <a:xfrm>
                <a:off x="4414297" y="3575463"/>
                <a:ext cx="1029977" cy="2042584"/>
              </a:xfrm>
              <a:custGeom>
                <a:avLst/>
                <a:gdLst>
                  <a:gd name="connsiteX0" fmla="*/ 283197 w 778862"/>
                  <a:gd name="connsiteY0" fmla="*/ 1135 h 1597074"/>
                  <a:gd name="connsiteX1" fmla="*/ 352387 w 778862"/>
                  <a:gd name="connsiteY1" fmla="*/ 33275 h 1597074"/>
                  <a:gd name="connsiteX2" fmla="*/ 622245 w 778862"/>
                  <a:gd name="connsiteY2" fmla="*/ 543771 h 1597074"/>
                  <a:gd name="connsiteX3" fmla="*/ 609353 w 778862"/>
                  <a:gd name="connsiteY3" fmla="*/ 664090 h 1597074"/>
                  <a:gd name="connsiteX4" fmla="*/ 594743 w 778862"/>
                  <a:gd name="connsiteY4" fmla="*/ 841131 h 1597074"/>
                  <a:gd name="connsiteX5" fmla="*/ 695295 w 778862"/>
                  <a:gd name="connsiteY5" fmla="*/ 1124739 h 1597074"/>
                  <a:gd name="connsiteX6" fmla="*/ 759752 w 778862"/>
                  <a:gd name="connsiteY6" fmla="*/ 1472805 h 1597074"/>
                  <a:gd name="connsiteX7" fmla="*/ 540599 w 778862"/>
                  <a:gd name="connsiteY7" fmla="*/ 1584530 h 1597074"/>
                  <a:gd name="connsiteX8" fmla="*/ 307697 w 778862"/>
                  <a:gd name="connsiteY8" fmla="*/ 1307796 h 1597074"/>
                  <a:gd name="connsiteX9" fmla="*/ 303399 w 778862"/>
                  <a:gd name="connsiteY9" fmla="*/ 1248496 h 1597074"/>
                  <a:gd name="connsiteX10" fmla="*/ 206285 w 778862"/>
                  <a:gd name="connsiteY10" fmla="*/ 988951 h 1597074"/>
                  <a:gd name="connsiteX11" fmla="*/ 68778 w 778862"/>
                  <a:gd name="connsiteY11" fmla="*/ 794722 h 1597074"/>
                  <a:gd name="connsiteX12" fmla="*/ 24 w 778862"/>
                  <a:gd name="connsiteY12" fmla="*/ 571273 h 1597074"/>
                  <a:gd name="connsiteX13" fmla="*/ 2602 w 778862"/>
                  <a:gd name="connsiteY13" fmla="*/ 363293 h 1597074"/>
                  <a:gd name="connsiteX14" fmla="*/ 94561 w 778862"/>
                  <a:gd name="connsiteY14" fmla="*/ 83982 h 1597074"/>
                  <a:gd name="connsiteX15" fmla="*/ 283197 w 778862"/>
                  <a:gd name="connsiteY15" fmla="*/ 1135 h 1597074"/>
                  <a:gd name="connsiteX0" fmla="*/ 283197 w 778862"/>
                  <a:gd name="connsiteY0" fmla="*/ 1135 h 1597074"/>
                  <a:gd name="connsiteX1" fmla="*/ 352387 w 778862"/>
                  <a:gd name="connsiteY1" fmla="*/ 33275 h 1597074"/>
                  <a:gd name="connsiteX2" fmla="*/ 622245 w 778862"/>
                  <a:gd name="connsiteY2" fmla="*/ 543771 h 1597074"/>
                  <a:gd name="connsiteX3" fmla="*/ 594743 w 778862"/>
                  <a:gd name="connsiteY3" fmla="*/ 841131 h 1597074"/>
                  <a:gd name="connsiteX4" fmla="*/ 695295 w 778862"/>
                  <a:gd name="connsiteY4" fmla="*/ 1124739 h 1597074"/>
                  <a:gd name="connsiteX5" fmla="*/ 759752 w 778862"/>
                  <a:gd name="connsiteY5" fmla="*/ 1472805 h 1597074"/>
                  <a:gd name="connsiteX6" fmla="*/ 540599 w 778862"/>
                  <a:gd name="connsiteY6" fmla="*/ 1584530 h 1597074"/>
                  <a:gd name="connsiteX7" fmla="*/ 307697 w 778862"/>
                  <a:gd name="connsiteY7" fmla="*/ 1307796 h 1597074"/>
                  <a:gd name="connsiteX8" fmla="*/ 303399 w 778862"/>
                  <a:gd name="connsiteY8" fmla="*/ 1248496 h 1597074"/>
                  <a:gd name="connsiteX9" fmla="*/ 206285 w 778862"/>
                  <a:gd name="connsiteY9" fmla="*/ 988951 h 1597074"/>
                  <a:gd name="connsiteX10" fmla="*/ 68778 w 778862"/>
                  <a:gd name="connsiteY10" fmla="*/ 794722 h 1597074"/>
                  <a:gd name="connsiteX11" fmla="*/ 24 w 778862"/>
                  <a:gd name="connsiteY11" fmla="*/ 571273 h 1597074"/>
                  <a:gd name="connsiteX12" fmla="*/ 2602 w 778862"/>
                  <a:gd name="connsiteY12" fmla="*/ 363293 h 1597074"/>
                  <a:gd name="connsiteX13" fmla="*/ 94561 w 778862"/>
                  <a:gd name="connsiteY13" fmla="*/ 83982 h 1597074"/>
                  <a:gd name="connsiteX14" fmla="*/ 283197 w 778862"/>
                  <a:gd name="connsiteY14" fmla="*/ 1135 h 1597074"/>
                  <a:gd name="connsiteX0" fmla="*/ 280941 w 776606"/>
                  <a:gd name="connsiteY0" fmla="*/ 1135 h 1597074"/>
                  <a:gd name="connsiteX1" fmla="*/ 350131 w 776606"/>
                  <a:gd name="connsiteY1" fmla="*/ 33275 h 1597074"/>
                  <a:gd name="connsiteX2" fmla="*/ 619989 w 776606"/>
                  <a:gd name="connsiteY2" fmla="*/ 543771 h 1597074"/>
                  <a:gd name="connsiteX3" fmla="*/ 592487 w 776606"/>
                  <a:gd name="connsiteY3" fmla="*/ 841131 h 1597074"/>
                  <a:gd name="connsiteX4" fmla="*/ 693039 w 776606"/>
                  <a:gd name="connsiteY4" fmla="*/ 1124739 h 1597074"/>
                  <a:gd name="connsiteX5" fmla="*/ 757496 w 776606"/>
                  <a:gd name="connsiteY5" fmla="*/ 1472805 h 1597074"/>
                  <a:gd name="connsiteX6" fmla="*/ 538343 w 776606"/>
                  <a:gd name="connsiteY6" fmla="*/ 1584530 h 1597074"/>
                  <a:gd name="connsiteX7" fmla="*/ 305441 w 776606"/>
                  <a:gd name="connsiteY7" fmla="*/ 1307796 h 1597074"/>
                  <a:gd name="connsiteX8" fmla="*/ 301143 w 776606"/>
                  <a:gd name="connsiteY8" fmla="*/ 1248496 h 1597074"/>
                  <a:gd name="connsiteX9" fmla="*/ 204029 w 776606"/>
                  <a:gd name="connsiteY9" fmla="*/ 988951 h 1597074"/>
                  <a:gd name="connsiteX10" fmla="*/ 66522 w 776606"/>
                  <a:gd name="connsiteY10" fmla="*/ 794722 h 1597074"/>
                  <a:gd name="connsiteX11" fmla="*/ 346 w 776606"/>
                  <a:gd name="connsiteY11" fmla="*/ 363293 h 1597074"/>
                  <a:gd name="connsiteX12" fmla="*/ 92305 w 776606"/>
                  <a:gd name="connsiteY12" fmla="*/ 83982 h 1597074"/>
                  <a:gd name="connsiteX13" fmla="*/ 280941 w 776606"/>
                  <a:gd name="connsiteY13" fmla="*/ 1135 h 1597074"/>
                  <a:gd name="connsiteX0" fmla="*/ 92305 w 776606"/>
                  <a:gd name="connsiteY0" fmla="*/ 83982 h 1597074"/>
                  <a:gd name="connsiteX1" fmla="*/ 350131 w 776606"/>
                  <a:gd name="connsiteY1" fmla="*/ 33275 h 1597074"/>
                  <a:gd name="connsiteX2" fmla="*/ 619989 w 776606"/>
                  <a:gd name="connsiteY2" fmla="*/ 543771 h 1597074"/>
                  <a:gd name="connsiteX3" fmla="*/ 592487 w 776606"/>
                  <a:gd name="connsiteY3" fmla="*/ 841131 h 1597074"/>
                  <a:gd name="connsiteX4" fmla="*/ 693039 w 776606"/>
                  <a:gd name="connsiteY4" fmla="*/ 1124739 h 1597074"/>
                  <a:gd name="connsiteX5" fmla="*/ 757496 w 776606"/>
                  <a:gd name="connsiteY5" fmla="*/ 1472805 h 1597074"/>
                  <a:gd name="connsiteX6" fmla="*/ 538343 w 776606"/>
                  <a:gd name="connsiteY6" fmla="*/ 1584530 h 1597074"/>
                  <a:gd name="connsiteX7" fmla="*/ 305441 w 776606"/>
                  <a:gd name="connsiteY7" fmla="*/ 1307796 h 1597074"/>
                  <a:gd name="connsiteX8" fmla="*/ 301143 w 776606"/>
                  <a:gd name="connsiteY8" fmla="*/ 1248496 h 1597074"/>
                  <a:gd name="connsiteX9" fmla="*/ 204029 w 776606"/>
                  <a:gd name="connsiteY9" fmla="*/ 988951 h 1597074"/>
                  <a:gd name="connsiteX10" fmla="*/ 66522 w 776606"/>
                  <a:gd name="connsiteY10" fmla="*/ 794722 h 1597074"/>
                  <a:gd name="connsiteX11" fmla="*/ 346 w 776606"/>
                  <a:gd name="connsiteY11" fmla="*/ 363293 h 1597074"/>
                  <a:gd name="connsiteX12" fmla="*/ 92305 w 776606"/>
                  <a:gd name="connsiteY12" fmla="*/ 83982 h 1597074"/>
                  <a:gd name="connsiteX0" fmla="*/ 92305 w 776606"/>
                  <a:gd name="connsiteY0" fmla="*/ 83982 h 1597074"/>
                  <a:gd name="connsiteX1" fmla="*/ 350131 w 776606"/>
                  <a:gd name="connsiteY1" fmla="*/ 33275 h 1597074"/>
                  <a:gd name="connsiteX2" fmla="*/ 619989 w 776606"/>
                  <a:gd name="connsiteY2" fmla="*/ 543771 h 1597074"/>
                  <a:gd name="connsiteX3" fmla="*/ 592487 w 776606"/>
                  <a:gd name="connsiteY3" fmla="*/ 841131 h 1597074"/>
                  <a:gd name="connsiteX4" fmla="*/ 693039 w 776606"/>
                  <a:gd name="connsiteY4" fmla="*/ 1124739 h 1597074"/>
                  <a:gd name="connsiteX5" fmla="*/ 757496 w 776606"/>
                  <a:gd name="connsiteY5" fmla="*/ 1472805 h 1597074"/>
                  <a:gd name="connsiteX6" fmla="*/ 538343 w 776606"/>
                  <a:gd name="connsiteY6" fmla="*/ 1584530 h 1597074"/>
                  <a:gd name="connsiteX7" fmla="*/ 305441 w 776606"/>
                  <a:gd name="connsiteY7" fmla="*/ 1307796 h 1597074"/>
                  <a:gd name="connsiteX8" fmla="*/ 204029 w 776606"/>
                  <a:gd name="connsiteY8" fmla="*/ 988951 h 1597074"/>
                  <a:gd name="connsiteX9" fmla="*/ 66522 w 776606"/>
                  <a:gd name="connsiteY9" fmla="*/ 794722 h 1597074"/>
                  <a:gd name="connsiteX10" fmla="*/ 346 w 776606"/>
                  <a:gd name="connsiteY10" fmla="*/ 363293 h 1597074"/>
                  <a:gd name="connsiteX11" fmla="*/ 92305 w 776606"/>
                  <a:gd name="connsiteY11" fmla="*/ 83982 h 1597074"/>
                  <a:gd name="connsiteX0" fmla="*/ 92361 w 776662"/>
                  <a:gd name="connsiteY0" fmla="*/ 83982 h 1597074"/>
                  <a:gd name="connsiteX1" fmla="*/ 350187 w 776662"/>
                  <a:gd name="connsiteY1" fmla="*/ 33275 h 1597074"/>
                  <a:gd name="connsiteX2" fmla="*/ 620045 w 776662"/>
                  <a:gd name="connsiteY2" fmla="*/ 543771 h 1597074"/>
                  <a:gd name="connsiteX3" fmla="*/ 592543 w 776662"/>
                  <a:gd name="connsiteY3" fmla="*/ 841131 h 1597074"/>
                  <a:gd name="connsiteX4" fmla="*/ 693095 w 776662"/>
                  <a:gd name="connsiteY4" fmla="*/ 1124739 h 1597074"/>
                  <a:gd name="connsiteX5" fmla="*/ 757552 w 776662"/>
                  <a:gd name="connsiteY5" fmla="*/ 1472805 h 1597074"/>
                  <a:gd name="connsiteX6" fmla="*/ 538399 w 776662"/>
                  <a:gd name="connsiteY6" fmla="*/ 1584530 h 1597074"/>
                  <a:gd name="connsiteX7" fmla="*/ 305497 w 776662"/>
                  <a:gd name="connsiteY7" fmla="*/ 1307796 h 1597074"/>
                  <a:gd name="connsiteX8" fmla="*/ 239254 w 776662"/>
                  <a:gd name="connsiteY8" fmla="*/ 1050497 h 1597074"/>
                  <a:gd name="connsiteX9" fmla="*/ 66578 w 776662"/>
                  <a:gd name="connsiteY9" fmla="*/ 794722 h 1597074"/>
                  <a:gd name="connsiteX10" fmla="*/ 402 w 776662"/>
                  <a:gd name="connsiteY10" fmla="*/ 363293 h 1597074"/>
                  <a:gd name="connsiteX11" fmla="*/ 92361 w 776662"/>
                  <a:gd name="connsiteY11" fmla="*/ 83982 h 1597074"/>
                  <a:gd name="connsiteX0" fmla="*/ 92532 w 776833"/>
                  <a:gd name="connsiteY0" fmla="*/ 83982 h 1597074"/>
                  <a:gd name="connsiteX1" fmla="*/ 350358 w 776833"/>
                  <a:gd name="connsiteY1" fmla="*/ 33275 h 1597074"/>
                  <a:gd name="connsiteX2" fmla="*/ 620216 w 776833"/>
                  <a:gd name="connsiteY2" fmla="*/ 543771 h 1597074"/>
                  <a:gd name="connsiteX3" fmla="*/ 592714 w 776833"/>
                  <a:gd name="connsiteY3" fmla="*/ 841131 h 1597074"/>
                  <a:gd name="connsiteX4" fmla="*/ 693266 w 776833"/>
                  <a:gd name="connsiteY4" fmla="*/ 1124739 h 1597074"/>
                  <a:gd name="connsiteX5" fmla="*/ 757723 w 776833"/>
                  <a:gd name="connsiteY5" fmla="*/ 1472805 h 1597074"/>
                  <a:gd name="connsiteX6" fmla="*/ 538570 w 776833"/>
                  <a:gd name="connsiteY6" fmla="*/ 1584530 h 1597074"/>
                  <a:gd name="connsiteX7" fmla="*/ 305668 w 776833"/>
                  <a:gd name="connsiteY7" fmla="*/ 1307796 h 1597074"/>
                  <a:gd name="connsiteX8" fmla="*/ 66749 w 776833"/>
                  <a:gd name="connsiteY8" fmla="*/ 794722 h 1597074"/>
                  <a:gd name="connsiteX9" fmla="*/ 573 w 776833"/>
                  <a:gd name="connsiteY9" fmla="*/ 363293 h 1597074"/>
                  <a:gd name="connsiteX10" fmla="*/ 92532 w 776833"/>
                  <a:gd name="connsiteY10" fmla="*/ 83982 h 1597074"/>
                  <a:gd name="connsiteX0" fmla="*/ 92532 w 776833"/>
                  <a:gd name="connsiteY0" fmla="*/ 83982 h 1597074"/>
                  <a:gd name="connsiteX1" fmla="*/ 350358 w 776833"/>
                  <a:gd name="connsiteY1" fmla="*/ 33275 h 1597074"/>
                  <a:gd name="connsiteX2" fmla="*/ 620216 w 776833"/>
                  <a:gd name="connsiteY2" fmla="*/ 543771 h 1597074"/>
                  <a:gd name="connsiteX3" fmla="*/ 592714 w 776833"/>
                  <a:gd name="connsiteY3" fmla="*/ 841131 h 1597074"/>
                  <a:gd name="connsiteX4" fmla="*/ 693266 w 776833"/>
                  <a:gd name="connsiteY4" fmla="*/ 1124739 h 1597074"/>
                  <a:gd name="connsiteX5" fmla="*/ 757723 w 776833"/>
                  <a:gd name="connsiteY5" fmla="*/ 1472805 h 1597074"/>
                  <a:gd name="connsiteX6" fmla="*/ 538570 w 776833"/>
                  <a:gd name="connsiteY6" fmla="*/ 1584530 h 1597074"/>
                  <a:gd name="connsiteX7" fmla="*/ 305668 w 776833"/>
                  <a:gd name="connsiteY7" fmla="*/ 1307796 h 1597074"/>
                  <a:gd name="connsiteX8" fmla="*/ 66749 w 776833"/>
                  <a:gd name="connsiteY8" fmla="*/ 794722 h 1597074"/>
                  <a:gd name="connsiteX9" fmla="*/ 573 w 776833"/>
                  <a:gd name="connsiteY9" fmla="*/ 363293 h 1597074"/>
                  <a:gd name="connsiteX10" fmla="*/ 92532 w 776833"/>
                  <a:gd name="connsiteY10" fmla="*/ 83982 h 1597074"/>
                  <a:gd name="connsiteX0" fmla="*/ 94079 w 778380"/>
                  <a:gd name="connsiteY0" fmla="*/ 83982 h 1597074"/>
                  <a:gd name="connsiteX1" fmla="*/ 351905 w 778380"/>
                  <a:gd name="connsiteY1" fmla="*/ 33275 h 1597074"/>
                  <a:gd name="connsiteX2" fmla="*/ 621763 w 778380"/>
                  <a:gd name="connsiteY2" fmla="*/ 543771 h 1597074"/>
                  <a:gd name="connsiteX3" fmla="*/ 594261 w 778380"/>
                  <a:gd name="connsiteY3" fmla="*/ 841131 h 1597074"/>
                  <a:gd name="connsiteX4" fmla="*/ 694813 w 778380"/>
                  <a:gd name="connsiteY4" fmla="*/ 1124739 h 1597074"/>
                  <a:gd name="connsiteX5" fmla="*/ 759270 w 778380"/>
                  <a:gd name="connsiteY5" fmla="*/ 1472805 h 1597074"/>
                  <a:gd name="connsiteX6" fmla="*/ 540117 w 778380"/>
                  <a:gd name="connsiteY6" fmla="*/ 1584530 h 1597074"/>
                  <a:gd name="connsiteX7" fmla="*/ 307215 w 778380"/>
                  <a:gd name="connsiteY7" fmla="*/ 1307796 h 1597074"/>
                  <a:gd name="connsiteX8" fmla="*/ 68296 w 778380"/>
                  <a:gd name="connsiteY8" fmla="*/ 794722 h 1597074"/>
                  <a:gd name="connsiteX9" fmla="*/ 2120 w 778380"/>
                  <a:gd name="connsiteY9" fmla="*/ 363293 h 1597074"/>
                  <a:gd name="connsiteX10" fmla="*/ 94079 w 778380"/>
                  <a:gd name="connsiteY10" fmla="*/ 83982 h 1597074"/>
                  <a:gd name="connsiteX0" fmla="*/ 94079 w 778380"/>
                  <a:gd name="connsiteY0" fmla="*/ 83982 h 1597074"/>
                  <a:gd name="connsiteX1" fmla="*/ 351905 w 778380"/>
                  <a:gd name="connsiteY1" fmla="*/ 33275 h 1597074"/>
                  <a:gd name="connsiteX2" fmla="*/ 621763 w 778380"/>
                  <a:gd name="connsiteY2" fmla="*/ 543771 h 1597074"/>
                  <a:gd name="connsiteX3" fmla="*/ 594261 w 778380"/>
                  <a:gd name="connsiteY3" fmla="*/ 841131 h 1597074"/>
                  <a:gd name="connsiteX4" fmla="*/ 694813 w 778380"/>
                  <a:gd name="connsiteY4" fmla="*/ 1124739 h 1597074"/>
                  <a:gd name="connsiteX5" fmla="*/ 759270 w 778380"/>
                  <a:gd name="connsiteY5" fmla="*/ 1472805 h 1597074"/>
                  <a:gd name="connsiteX6" fmla="*/ 540117 w 778380"/>
                  <a:gd name="connsiteY6" fmla="*/ 1584530 h 1597074"/>
                  <a:gd name="connsiteX7" fmla="*/ 307215 w 778380"/>
                  <a:gd name="connsiteY7" fmla="*/ 1307796 h 1597074"/>
                  <a:gd name="connsiteX8" fmla="*/ 68296 w 778380"/>
                  <a:gd name="connsiteY8" fmla="*/ 794722 h 1597074"/>
                  <a:gd name="connsiteX9" fmla="*/ 2120 w 778380"/>
                  <a:gd name="connsiteY9" fmla="*/ 363293 h 1597074"/>
                  <a:gd name="connsiteX10" fmla="*/ 94079 w 778380"/>
                  <a:gd name="connsiteY10" fmla="*/ 83982 h 1597074"/>
                  <a:gd name="connsiteX0" fmla="*/ 94079 w 778380"/>
                  <a:gd name="connsiteY0" fmla="*/ 83982 h 1597074"/>
                  <a:gd name="connsiteX1" fmla="*/ 351905 w 778380"/>
                  <a:gd name="connsiteY1" fmla="*/ 33275 h 1597074"/>
                  <a:gd name="connsiteX2" fmla="*/ 621763 w 778380"/>
                  <a:gd name="connsiteY2" fmla="*/ 543771 h 1597074"/>
                  <a:gd name="connsiteX3" fmla="*/ 594261 w 778380"/>
                  <a:gd name="connsiteY3" fmla="*/ 841131 h 1597074"/>
                  <a:gd name="connsiteX4" fmla="*/ 694813 w 778380"/>
                  <a:gd name="connsiteY4" fmla="*/ 1124739 h 1597074"/>
                  <a:gd name="connsiteX5" fmla="*/ 759270 w 778380"/>
                  <a:gd name="connsiteY5" fmla="*/ 1472805 h 1597074"/>
                  <a:gd name="connsiteX6" fmla="*/ 540117 w 778380"/>
                  <a:gd name="connsiteY6" fmla="*/ 1584530 h 1597074"/>
                  <a:gd name="connsiteX7" fmla="*/ 307215 w 778380"/>
                  <a:gd name="connsiteY7" fmla="*/ 1307796 h 1597074"/>
                  <a:gd name="connsiteX8" fmla="*/ 68296 w 778380"/>
                  <a:gd name="connsiteY8" fmla="*/ 794722 h 1597074"/>
                  <a:gd name="connsiteX9" fmla="*/ 2120 w 778380"/>
                  <a:gd name="connsiteY9" fmla="*/ 363293 h 1597074"/>
                  <a:gd name="connsiteX10" fmla="*/ 94079 w 778380"/>
                  <a:gd name="connsiteY10" fmla="*/ 83982 h 1597074"/>
                  <a:gd name="connsiteX0" fmla="*/ 94079 w 778380"/>
                  <a:gd name="connsiteY0" fmla="*/ 83982 h 1597074"/>
                  <a:gd name="connsiteX1" fmla="*/ 351905 w 778380"/>
                  <a:gd name="connsiteY1" fmla="*/ 33275 h 1597074"/>
                  <a:gd name="connsiteX2" fmla="*/ 621763 w 778380"/>
                  <a:gd name="connsiteY2" fmla="*/ 543771 h 1597074"/>
                  <a:gd name="connsiteX3" fmla="*/ 594261 w 778380"/>
                  <a:gd name="connsiteY3" fmla="*/ 841131 h 1597074"/>
                  <a:gd name="connsiteX4" fmla="*/ 694813 w 778380"/>
                  <a:gd name="connsiteY4" fmla="*/ 1124739 h 1597074"/>
                  <a:gd name="connsiteX5" fmla="*/ 759270 w 778380"/>
                  <a:gd name="connsiteY5" fmla="*/ 1472805 h 1597074"/>
                  <a:gd name="connsiteX6" fmla="*/ 540117 w 778380"/>
                  <a:gd name="connsiteY6" fmla="*/ 1584530 h 1597074"/>
                  <a:gd name="connsiteX7" fmla="*/ 307215 w 778380"/>
                  <a:gd name="connsiteY7" fmla="*/ 1307796 h 1597074"/>
                  <a:gd name="connsiteX8" fmla="*/ 68296 w 778380"/>
                  <a:gd name="connsiteY8" fmla="*/ 794722 h 1597074"/>
                  <a:gd name="connsiteX9" fmla="*/ 2120 w 778380"/>
                  <a:gd name="connsiteY9" fmla="*/ 363293 h 1597074"/>
                  <a:gd name="connsiteX10" fmla="*/ 94079 w 778380"/>
                  <a:gd name="connsiteY10" fmla="*/ 83982 h 1597074"/>
                  <a:gd name="connsiteX0" fmla="*/ 94079 w 791761"/>
                  <a:gd name="connsiteY0" fmla="*/ 83982 h 1593901"/>
                  <a:gd name="connsiteX1" fmla="*/ 351905 w 791761"/>
                  <a:gd name="connsiteY1" fmla="*/ 33275 h 1593901"/>
                  <a:gd name="connsiteX2" fmla="*/ 621763 w 791761"/>
                  <a:gd name="connsiteY2" fmla="*/ 543771 h 1593901"/>
                  <a:gd name="connsiteX3" fmla="*/ 594261 w 791761"/>
                  <a:gd name="connsiteY3" fmla="*/ 841131 h 1593901"/>
                  <a:gd name="connsiteX4" fmla="*/ 694813 w 791761"/>
                  <a:gd name="connsiteY4" fmla="*/ 1124739 h 1593901"/>
                  <a:gd name="connsiteX5" fmla="*/ 785647 w 791761"/>
                  <a:gd name="connsiteY5" fmla="*/ 1472805 h 1593901"/>
                  <a:gd name="connsiteX6" fmla="*/ 540117 w 791761"/>
                  <a:gd name="connsiteY6" fmla="*/ 1584530 h 1593901"/>
                  <a:gd name="connsiteX7" fmla="*/ 307215 w 791761"/>
                  <a:gd name="connsiteY7" fmla="*/ 1307796 h 1593901"/>
                  <a:gd name="connsiteX8" fmla="*/ 68296 w 791761"/>
                  <a:gd name="connsiteY8" fmla="*/ 794722 h 1593901"/>
                  <a:gd name="connsiteX9" fmla="*/ 2120 w 791761"/>
                  <a:gd name="connsiteY9" fmla="*/ 363293 h 1593901"/>
                  <a:gd name="connsiteX10" fmla="*/ 94079 w 791761"/>
                  <a:gd name="connsiteY10" fmla="*/ 83982 h 1593901"/>
                  <a:gd name="connsiteX0" fmla="*/ 94079 w 803730"/>
                  <a:gd name="connsiteY0" fmla="*/ 83982 h 1593901"/>
                  <a:gd name="connsiteX1" fmla="*/ 351905 w 803730"/>
                  <a:gd name="connsiteY1" fmla="*/ 33275 h 1593901"/>
                  <a:gd name="connsiteX2" fmla="*/ 621763 w 803730"/>
                  <a:gd name="connsiteY2" fmla="*/ 543771 h 1593901"/>
                  <a:gd name="connsiteX3" fmla="*/ 594261 w 803730"/>
                  <a:gd name="connsiteY3" fmla="*/ 841131 h 1593901"/>
                  <a:gd name="connsiteX4" fmla="*/ 773944 w 803730"/>
                  <a:gd name="connsiteY4" fmla="*/ 1221455 h 1593901"/>
                  <a:gd name="connsiteX5" fmla="*/ 785647 w 803730"/>
                  <a:gd name="connsiteY5" fmla="*/ 1472805 h 1593901"/>
                  <a:gd name="connsiteX6" fmla="*/ 540117 w 803730"/>
                  <a:gd name="connsiteY6" fmla="*/ 1584530 h 1593901"/>
                  <a:gd name="connsiteX7" fmla="*/ 307215 w 803730"/>
                  <a:gd name="connsiteY7" fmla="*/ 1307796 h 1593901"/>
                  <a:gd name="connsiteX8" fmla="*/ 68296 w 803730"/>
                  <a:gd name="connsiteY8" fmla="*/ 794722 h 1593901"/>
                  <a:gd name="connsiteX9" fmla="*/ 2120 w 803730"/>
                  <a:gd name="connsiteY9" fmla="*/ 363293 h 1593901"/>
                  <a:gd name="connsiteX10" fmla="*/ 94079 w 803730"/>
                  <a:gd name="connsiteY10" fmla="*/ 83982 h 15939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03730" h="1593901">
                    <a:moveTo>
                      <a:pt x="94079" y="83982"/>
                    </a:moveTo>
                    <a:cubicBezTo>
                      <a:pt x="152376" y="28979"/>
                      <a:pt x="263958" y="-43356"/>
                      <a:pt x="351905" y="33275"/>
                    </a:cubicBezTo>
                    <a:cubicBezTo>
                      <a:pt x="509178" y="125234"/>
                      <a:pt x="607615" y="305977"/>
                      <a:pt x="621763" y="543771"/>
                    </a:cubicBezTo>
                    <a:cubicBezTo>
                      <a:pt x="635779" y="695998"/>
                      <a:pt x="582086" y="744303"/>
                      <a:pt x="594261" y="841131"/>
                    </a:cubicBezTo>
                    <a:cubicBezTo>
                      <a:pt x="585667" y="951136"/>
                      <a:pt x="742046" y="1116176"/>
                      <a:pt x="773944" y="1221455"/>
                    </a:cubicBezTo>
                    <a:cubicBezTo>
                      <a:pt x="805842" y="1326734"/>
                      <a:pt x="815726" y="1349907"/>
                      <a:pt x="785647" y="1472805"/>
                    </a:cubicBezTo>
                    <a:cubicBezTo>
                      <a:pt x="759864" y="1580232"/>
                      <a:pt x="619856" y="1612031"/>
                      <a:pt x="540117" y="1584530"/>
                    </a:cubicBezTo>
                    <a:cubicBezTo>
                      <a:pt x="460378" y="1557029"/>
                      <a:pt x="320106" y="1454757"/>
                      <a:pt x="307215" y="1307796"/>
                    </a:cubicBezTo>
                    <a:cubicBezTo>
                      <a:pt x="290124" y="1105822"/>
                      <a:pt x="171899" y="996101"/>
                      <a:pt x="68296" y="794722"/>
                    </a:cubicBezTo>
                    <a:cubicBezTo>
                      <a:pt x="-7382" y="647622"/>
                      <a:pt x="-2177" y="481750"/>
                      <a:pt x="2120" y="363293"/>
                    </a:cubicBezTo>
                    <a:cubicBezTo>
                      <a:pt x="7277" y="261881"/>
                      <a:pt x="35781" y="138985"/>
                      <a:pt x="94079" y="83982"/>
                    </a:cubicBezTo>
                    <a:close/>
                  </a:path>
                </a:pathLst>
              </a:custGeom>
              <a:grpFill/>
              <a:ln w="9525" cap="flat">
                <a:noFill/>
                <a:prstDash val="solid"/>
                <a:miter/>
              </a:ln>
            </p:spPr>
            <p:txBody>
              <a:bodyPr rtlCol="0" anchor="ctr"/>
              <a:lstStyle/>
              <a:p>
                <a:endParaRPr lang="en-US"/>
              </a:p>
            </p:txBody>
          </p:sp>
          <p:sp>
            <p:nvSpPr>
              <p:cNvPr id="122" name="Freeform: Shape 121">
                <a:extLst>
                  <a:ext uri="{FF2B5EF4-FFF2-40B4-BE49-F238E27FC236}">
                    <a16:creationId xmlns:a16="http://schemas.microsoft.com/office/drawing/2014/main" id="{048B09F1-3F48-4F2B-AE26-98908452262E}"/>
                  </a:ext>
                </a:extLst>
              </p:cNvPr>
              <p:cNvSpPr/>
              <p:nvPr/>
            </p:nvSpPr>
            <p:spPr>
              <a:xfrm flipH="1">
                <a:off x="6041493" y="3575463"/>
                <a:ext cx="1029977" cy="2042584"/>
              </a:xfrm>
              <a:custGeom>
                <a:avLst/>
                <a:gdLst>
                  <a:gd name="connsiteX0" fmla="*/ 283197 w 778862"/>
                  <a:gd name="connsiteY0" fmla="*/ 1135 h 1597074"/>
                  <a:gd name="connsiteX1" fmla="*/ 352387 w 778862"/>
                  <a:gd name="connsiteY1" fmla="*/ 33275 h 1597074"/>
                  <a:gd name="connsiteX2" fmla="*/ 622245 w 778862"/>
                  <a:gd name="connsiteY2" fmla="*/ 543771 h 1597074"/>
                  <a:gd name="connsiteX3" fmla="*/ 609353 w 778862"/>
                  <a:gd name="connsiteY3" fmla="*/ 664090 h 1597074"/>
                  <a:gd name="connsiteX4" fmla="*/ 594743 w 778862"/>
                  <a:gd name="connsiteY4" fmla="*/ 841131 h 1597074"/>
                  <a:gd name="connsiteX5" fmla="*/ 695295 w 778862"/>
                  <a:gd name="connsiteY5" fmla="*/ 1124739 h 1597074"/>
                  <a:gd name="connsiteX6" fmla="*/ 759752 w 778862"/>
                  <a:gd name="connsiteY6" fmla="*/ 1472805 h 1597074"/>
                  <a:gd name="connsiteX7" fmla="*/ 540599 w 778862"/>
                  <a:gd name="connsiteY7" fmla="*/ 1584530 h 1597074"/>
                  <a:gd name="connsiteX8" fmla="*/ 307697 w 778862"/>
                  <a:gd name="connsiteY8" fmla="*/ 1307796 h 1597074"/>
                  <a:gd name="connsiteX9" fmla="*/ 303399 w 778862"/>
                  <a:gd name="connsiteY9" fmla="*/ 1248496 h 1597074"/>
                  <a:gd name="connsiteX10" fmla="*/ 206285 w 778862"/>
                  <a:gd name="connsiteY10" fmla="*/ 988951 h 1597074"/>
                  <a:gd name="connsiteX11" fmla="*/ 68778 w 778862"/>
                  <a:gd name="connsiteY11" fmla="*/ 794722 h 1597074"/>
                  <a:gd name="connsiteX12" fmla="*/ 24 w 778862"/>
                  <a:gd name="connsiteY12" fmla="*/ 571273 h 1597074"/>
                  <a:gd name="connsiteX13" fmla="*/ 2602 w 778862"/>
                  <a:gd name="connsiteY13" fmla="*/ 363293 h 1597074"/>
                  <a:gd name="connsiteX14" fmla="*/ 94561 w 778862"/>
                  <a:gd name="connsiteY14" fmla="*/ 83982 h 1597074"/>
                  <a:gd name="connsiteX15" fmla="*/ 283197 w 778862"/>
                  <a:gd name="connsiteY15" fmla="*/ 1135 h 1597074"/>
                  <a:gd name="connsiteX0" fmla="*/ 283197 w 778862"/>
                  <a:gd name="connsiteY0" fmla="*/ 1135 h 1597074"/>
                  <a:gd name="connsiteX1" fmla="*/ 352387 w 778862"/>
                  <a:gd name="connsiteY1" fmla="*/ 33275 h 1597074"/>
                  <a:gd name="connsiteX2" fmla="*/ 622245 w 778862"/>
                  <a:gd name="connsiteY2" fmla="*/ 543771 h 1597074"/>
                  <a:gd name="connsiteX3" fmla="*/ 594743 w 778862"/>
                  <a:gd name="connsiteY3" fmla="*/ 841131 h 1597074"/>
                  <a:gd name="connsiteX4" fmla="*/ 695295 w 778862"/>
                  <a:gd name="connsiteY4" fmla="*/ 1124739 h 1597074"/>
                  <a:gd name="connsiteX5" fmla="*/ 759752 w 778862"/>
                  <a:gd name="connsiteY5" fmla="*/ 1472805 h 1597074"/>
                  <a:gd name="connsiteX6" fmla="*/ 540599 w 778862"/>
                  <a:gd name="connsiteY6" fmla="*/ 1584530 h 1597074"/>
                  <a:gd name="connsiteX7" fmla="*/ 307697 w 778862"/>
                  <a:gd name="connsiteY7" fmla="*/ 1307796 h 1597074"/>
                  <a:gd name="connsiteX8" fmla="*/ 303399 w 778862"/>
                  <a:gd name="connsiteY8" fmla="*/ 1248496 h 1597074"/>
                  <a:gd name="connsiteX9" fmla="*/ 206285 w 778862"/>
                  <a:gd name="connsiteY9" fmla="*/ 988951 h 1597074"/>
                  <a:gd name="connsiteX10" fmla="*/ 68778 w 778862"/>
                  <a:gd name="connsiteY10" fmla="*/ 794722 h 1597074"/>
                  <a:gd name="connsiteX11" fmla="*/ 24 w 778862"/>
                  <a:gd name="connsiteY11" fmla="*/ 571273 h 1597074"/>
                  <a:gd name="connsiteX12" fmla="*/ 2602 w 778862"/>
                  <a:gd name="connsiteY12" fmla="*/ 363293 h 1597074"/>
                  <a:gd name="connsiteX13" fmla="*/ 94561 w 778862"/>
                  <a:gd name="connsiteY13" fmla="*/ 83982 h 1597074"/>
                  <a:gd name="connsiteX14" fmla="*/ 283197 w 778862"/>
                  <a:gd name="connsiteY14" fmla="*/ 1135 h 1597074"/>
                  <a:gd name="connsiteX0" fmla="*/ 280941 w 776606"/>
                  <a:gd name="connsiteY0" fmla="*/ 1135 h 1597074"/>
                  <a:gd name="connsiteX1" fmla="*/ 350131 w 776606"/>
                  <a:gd name="connsiteY1" fmla="*/ 33275 h 1597074"/>
                  <a:gd name="connsiteX2" fmla="*/ 619989 w 776606"/>
                  <a:gd name="connsiteY2" fmla="*/ 543771 h 1597074"/>
                  <a:gd name="connsiteX3" fmla="*/ 592487 w 776606"/>
                  <a:gd name="connsiteY3" fmla="*/ 841131 h 1597074"/>
                  <a:gd name="connsiteX4" fmla="*/ 693039 w 776606"/>
                  <a:gd name="connsiteY4" fmla="*/ 1124739 h 1597074"/>
                  <a:gd name="connsiteX5" fmla="*/ 757496 w 776606"/>
                  <a:gd name="connsiteY5" fmla="*/ 1472805 h 1597074"/>
                  <a:gd name="connsiteX6" fmla="*/ 538343 w 776606"/>
                  <a:gd name="connsiteY6" fmla="*/ 1584530 h 1597074"/>
                  <a:gd name="connsiteX7" fmla="*/ 305441 w 776606"/>
                  <a:gd name="connsiteY7" fmla="*/ 1307796 h 1597074"/>
                  <a:gd name="connsiteX8" fmla="*/ 301143 w 776606"/>
                  <a:gd name="connsiteY8" fmla="*/ 1248496 h 1597074"/>
                  <a:gd name="connsiteX9" fmla="*/ 204029 w 776606"/>
                  <a:gd name="connsiteY9" fmla="*/ 988951 h 1597074"/>
                  <a:gd name="connsiteX10" fmla="*/ 66522 w 776606"/>
                  <a:gd name="connsiteY10" fmla="*/ 794722 h 1597074"/>
                  <a:gd name="connsiteX11" fmla="*/ 346 w 776606"/>
                  <a:gd name="connsiteY11" fmla="*/ 363293 h 1597074"/>
                  <a:gd name="connsiteX12" fmla="*/ 92305 w 776606"/>
                  <a:gd name="connsiteY12" fmla="*/ 83982 h 1597074"/>
                  <a:gd name="connsiteX13" fmla="*/ 280941 w 776606"/>
                  <a:gd name="connsiteY13" fmla="*/ 1135 h 1597074"/>
                  <a:gd name="connsiteX0" fmla="*/ 92305 w 776606"/>
                  <a:gd name="connsiteY0" fmla="*/ 83982 h 1597074"/>
                  <a:gd name="connsiteX1" fmla="*/ 350131 w 776606"/>
                  <a:gd name="connsiteY1" fmla="*/ 33275 h 1597074"/>
                  <a:gd name="connsiteX2" fmla="*/ 619989 w 776606"/>
                  <a:gd name="connsiteY2" fmla="*/ 543771 h 1597074"/>
                  <a:gd name="connsiteX3" fmla="*/ 592487 w 776606"/>
                  <a:gd name="connsiteY3" fmla="*/ 841131 h 1597074"/>
                  <a:gd name="connsiteX4" fmla="*/ 693039 w 776606"/>
                  <a:gd name="connsiteY4" fmla="*/ 1124739 h 1597074"/>
                  <a:gd name="connsiteX5" fmla="*/ 757496 w 776606"/>
                  <a:gd name="connsiteY5" fmla="*/ 1472805 h 1597074"/>
                  <a:gd name="connsiteX6" fmla="*/ 538343 w 776606"/>
                  <a:gd name="connsiteY6" fmla="*/ 1584530 h 1597074"/>
                  <a:gd name="connsiteX7" fmla="*/ 305441 w 776606"/>
                  <a:gd name="connsiteY7" fmla="*/ 1307796 h 1597074"/>
                  <a:gd name="connsiteX8" fmla="*/ 301143 w 776606"/>
                  <a:gd name="connsiteY8" fmla="*/ 1248496 h 1597074"/>
                  <a:gd name="connsiteX9" fmla="*/ 204029 w 776606"/>
                  <a:gd name="connsiteY9" fmla="*/ 988951 h 1597074"/>
                  <a:gd name="connsiteX10" fmla="*/ 66522 w 776606"/>
                  <a:gd name="connsiteY10" fmla="*/ 794722 h 1597074"/>
                  <a:gd name="connsiteX11" fmla="*/ 346 w 776606"/>
                  <a:gd name="connsiteY11" fmla="*/ 363293 h 1597074"/>
                  <a:gd name="connsiteX12" fmla="*/ 92305 w 776606"/>
                  <a:gd name="connsiteY12" fmla="*/ 83982 h 1597074"/>
                  <a:gd name="connsiteX0" fmla="*/ 92305 w 776606"/>
                  <a:gd name="connsiteY0" fmla="*/ 83982 h 1597074"/>
                  <a:gd name="connsiteX1" fmla="*/ 350131 w 776606"/>
                  <a:gd name="connsiteY1" fmla="*/ 33275 h 1597074"/>
                  <a:gd name="connsiteX2" fmla="*/ 619989 w 776606"/>
                  <a:gd name="connsiteY2" fmla="*/ 543771 h 1597074"/>
                  <a:gd name="connsiteX3" fmla="*/ 592487 w 776606"/>
                  <a:gd name="connsiteY3" fmla="*/ 841131 h 1597074"/>
                  <a:gd name="connsiteX4" fmla="*/ 693039 w 776606"/>
                  <a:gd name="connsiteY4" fmla="*/ 1124739 h 1597074"/>
                  <a:gd name="connsiteX5" fmla="*/ 757496 w 776606"/>
                  <a:gd name="connsiteY5" fmla="*/ 1472805 h 1597074"/>
                  <a:gd name="connsiteX6" fmla="*/ 538343 w 776606"/>
                  <a:gd name="connsiteY6" fmla="*/ 1584530 h 1597074"/>
                  <a:gd name="connsiteX7" fmla="*/ 305441 w 776606"/>
                  <a:gd name="connsiteY7" fmla="*/ 1307796 h 1597074"/>
                  <a:gd name="connsiteX8" fmla="*/ 204029 w 776606"/>
                  <a:gd name="connsiteY8" fmla="*/ 988951 h 1597074"/>
                  <a:gd name="connsiteX9" fmla="*/ 66522 w 776606"/>
                  <a:gd name="connsiteY9" fmla="*/ 794722 h 1597074"/>
                  <a:gd name="connsiteX10" fmla="*/ 346 w 776606"/>
                  <a:gd name="connsiteY10" fmla="*/ 363293 h 1597074"/>
                  <a:gd name="connsiteX11" fmla="*/ 92305 w 776606"/>
                  <a:gd name="connsiteY11" fmla="*/ 83982 h 1597074"/>
                  <a:gd name="connsiteX0" fmla="*/ 92361 w 776662"/>
                  <a:gd name="connsiteY0" fmla="*/ 83982 h 1597074"/>
                  <a:gd name="connsiteX1" fmla="*/ 350187 w 776662"/>
                  <a:gd name="connsiteY1" fmla="*/ 33275 h 1597074"/>
                  <a:gd name="connsiteX2" fmla="*/ 620045 w 776662"/>
                  <a:gd name="connsiteY2" fmla="*/ 543771 h 1597074"/>
                  <a:gd name="connsiteX3" fmla="*/ 592543 w 776662"/>
                  <a:gd name="connsiteY3" fmla="*/ 841131 h 1597074"/>
                  <a:gd name="connsiteX4" fmla="*/ 693095 w 776662"/>
                  <a:gd name="connsiteY4" fmla="*/ 1124739 h 1597074"/>
                  <a:gd name="connsiteX5" fmla="*/ 757552 w 776662"/>
                  <a:gd name="connsiteY5" fmla="*/ 1472805 h 1597074"/>
                  <a:gd name="connsiteX6" fmla="*/ 538399 w 776662"/>
                  <a:gd name="connsiteY6" fmla="*/ 1584530 h 1597074"/>
                  <a:gd name="connsiteX7" fmla="*/ 305497 w 776662"/>
                  <a:gd name="connsiteY7" fmla="*/ 1307796 h 1597074"/>
                  <a:gd name="connsiteX8" fmla="*/ 239254 w 776662"/>
                  <a:gd name="connsiteY8" fmla="*/ 1050497 h 1597074"/>
                  <a:gd name="connsiteX9" fmla="*/ 66578 w 776662"/>
                  <a:gd name="connsiteY9" fmla="*/ 794722 h 1597074"/>
                  <a:gd name="connsiteX10" fmla="*/ 402 w 776662"/>
                  <a:gd name="connsiteY10" fmla="*/ 363293 h 1597074"/>
                  <a:gd name="connsiteX11" fmla="*/ 92361 w 776662"/>
                  <a:gd name="connsiteY11" fmla="*/ 83982 h 1597074"/>
                  <a:gd name="connsiteX0" fmla="*/ 92532 w 776833"/>
                  <a:gd name="connsiteY0" fmla="*/ 83982 h 1597074"/>
                  <a:gd name="connsiteX1" fmla="*/ 350358 w 776833"/>
                  <a:gd name="connsiteY1" fmla="*/ 33275 h 1597074"/>
                  <a:gd name="connsiteX2" fmla="*/ 620216 w 776833"/>
                  <a:gd name="connsiteY2" fmla="*/ 543771 h 1597074"/>
                  <a:gd name="connsiteX3" fmla="*/ 592714 w 776833"/>
                  <a:gd name="connsiteY3" fmla="*/ 841131 h 1597074"/>
                  <a:gd name="connsiteX4" fmla="*/ 693266 w 776833"/>
                  <a:gd name="connsiteY4" fmla="*/ 1124739 h 1597074"/>
                  <a:gd name="connsiteX5" fmla="*/ 757723 w 776833"/>
                  <a:gd name="connsiteY5" fmla="*/ 1472805 h 1597074"/>
                  <a:gd name="connsiteX6" fmla="*/ 538570 w 776833"/>
                  <a:gd name="connsiteY6" fmla="*/ 1584530 h 1597074"/>
                  <a:gd name="connsiteX7" fmla="*/ 305668 w 776833"/>
                  <a:gd name="connsiteY7" fmla="*/ 1307796 h 1597074"/>
                  <a:gd name="connsiteX8" fmla="*/ 66749 w 776833"/>
                  <a:gd name="connsiteY8" fmla="*/ 794722 h 1597074"/>
                  <a:gd name="connsiteX9" fmla="*/ 573 w 776833"/>
                  <a:gd name="connsiteY9" fmla="*/ 363293 h 1597074"/>
                  <a:gd name="connsiteX10" fmla="*/ 92532 w 776833"/>
                  <a:gd name="connsiteY10" fmla="*/ 83982 h 1597074"/>
                  <a:gd name="connsiteX0" fmla="*/ 92532 w 776833"/>
                  <a:gd name="connsiteY0" fmla="*/ 83982 h 1597074"/>
                  <a:gd name="connsiteX1" fmla="*/ 350358 w 776833"/>
                  <a:gd name="connsiteY1" fmla="*/ 33275 h 1597074"/>
                  <a:gd name="connsiteX2" fmla="*/ 620216 w 776833"/>
                  <a:gd name="connsiteY2" fmla="*/ 543771 h 1597074"/>
                  <a:gd name="connsiteX3" fmla="*/ 592714 w 776833"/>
                  <a:gd name="connsiteY3" fmla="*/ 841131 h 1597074"/>
                  <a:gd name="connsiteX4" fmla="*/ 693266 w 776833"/>
                  <a:gd name="connsiteY4" fmla="*/ 1124739 h 1597074"/>
                  <a:gd name="connsiteX5" fmla="*/ 757723 w 776833"/>
                  <a:gd name="connsiteY5" fmla="*/ 1472805 h 1597074"/>
                  <a:gd name="connsiteX6" fmla="*/ 538570 w 776833"/>
                  <a:gd name="connsiteY6" fmla="*/ 1584530 h 1597074"/>
                  <a:gd name="connsiteX7" fmla="*/ 305668 w 776833"/>
                  <a:gd name="connsiteY7" fmla="*/ 1307796 h 1597074"/>
                  <a:gd name="connsiteX8" fmla="*/ 66749 w 776833"/>
                  <a:gd name="connsiteY8" fmla="*/ 794722 h 1597074"/>
                  <a:gd name="connsiteX9" fmla="*/ 573 w 776833"/>
                  <a:gd name="connsiteY9" fmla="*/ 363293 h 1597074"/>
                  <a:gd name="connsiteX10" fmla="*/ 92532 w 776833"/>
                  <a:gd name="connsiteY10" fmla="*/ 83982 h 1597074"/>
                  <a:gd name="connsiteX0" fmla="*/ 94079 w 778380"/>
                  <a:gd name="connsiteY0" fmla="*/ 83982 h 1597074"/>
                  <a:gd name="connsiteX1" fmla="*/ 351905 w 778380"/>
                  <a:gd name="connsiteY1" fmla="*/ 33275 h 1597074"/>
                  <a:gd name="connsiteX2" fmla="*/ 621763 w 778380"/>
                  <a:gd name="connsiteY2" fmla="*/ 543771 h 1597074"/>
                  <a:gd name="connsiteX3" fmla="*/ 594261 w 778380"/>
                  <a:gd name="connsiteY3" fmla="*/ 841131 h 1597074"/>
                  <a:gd name="connsiteX4" fmla="*/ 694813 w 778380"/>
                  <a:gd name="connsiteY4" fmla="*/ 1124739 h 1597074"/>
                  <a:gd name="connsiteX5" fmla="*/ 759270 w 778380"/>
                  <a:gd name="connsiteY5" fmla="*/ 1472805 h 1597074"/>
                  <a:gd name="connsiteX6" fmla="*/ 540117 w 778380"/>
                  <a:gd name="connsiteY6" fmla="*/ 1584530 h 1597074"/>
                  <a:gd name="connsiteX7" fmla="*/ 307215 w 778380"/>
                  <a:gd name="connsiteY7" fmla="*/ 1307796 h 1597074"/>
                  <a:gd name="connsiteX8" fmla="*/ 68296 w 778380"/>
                  <a:gd name="connsiteY8" fmla="*/ 794722 h 1597074"/>
                  <a:gd name="connsiteX9" fmla="*/ 2120 w 778380"/>
                  <a:gd name="connsiteY9" fmla="*/ 363293 h 1597074"/>
                  <a:gd name="connsiteX10" fmla="*/ 94079 w 778380"/>
                  <a:gd name="connsiteY10" fmla="*/ 83982 h 1597074"/>
                  <a:gd name="connsiteX0" fmla="*/ 94079 w 778380"/>
                  <a:gd name="connsiteY0" fmla="*/ 83982 h 1597074"/>
                  <a:gd name="connsiteX1" fmla="*/ 351905 w 778380"/>
                  <a:gd name="connsiteY1" fmla="*/ 33275 h 1597074"/>
                  <a:gd name="connsiteX2" fmla="*/ 621763 w 778380"/>
                  <a:gd name="connsiteY2" fmla="*/ 543771 h 1597074"/>
                  <a:gd name="connsiteX3" fmla="*/ 594261 w 778380"/>
                  <a:gd name="connsiteY3" fmla="*/ 841131 h 1597074"/>
                  <a:gd name="connsiteX4" fmla="*/ 694813 w 778380"/>
                  <a:gd name="connsiteY4" fmla="*/ 1124739 h 1597074"/>
                  <a:gd name="connsiteX5" fmla="*/ 759270 w 778380"/>
                  <a:gd name="connsiteY5" fmla="*/ 1472805 h 1597074"/>
                  <a:gd name="connsiteX6" fmla="*/ 540117 w 778380"/>
                  <a:gd name="connsiteY6" fmla="*/ 1584530 h 1597074"/>
                  <a:gd name="connsiteX7" fmla="*/ 307215 w 778380"/>
                  <a:gd name="connsiteY7" fmla="*/ 1307796 h 1597074"/>
                  <a:gd name="connsiteX8" fmla="*/ 68296 w 778380"/>
                  <a:gd name="connsiteY8" fmla="*/ 794722 h 1597074"/>
                  <a:gd name="connsiteX9" fmla="*/ 2120 w 778380"/>
                  <a:gd name="connsiteY9" fmla="*/ 363293 h 1597074"/>
                  <a:gd name="connsiteX10" fmla="*/ 94079 w 778380"/>
                  <a:gd name="connsiteY10" fmla="*/ 83982 h 1597074"/>
                  <a:gd name="connsiteX0" fmla="*/ 94079 w 778380"/>
                  <a:gd name="connsiteY0" fmla="*/ 83982 h 1597074"/>
                  <a:gd name="connsiteX1" fmla="*/ 351905 w 778380"/>
                  <a:gd name="connsiteY1" fmla="*/ 33275 h 1597074"/>
                  <a:gd name="connsiteX2" fmla="*/ 621763 w 778380"/>
                  <a:gd name="connsiteY2" fmla="*/ 543771 h 1597074"/>
                  <a:gd name="connsiteX3" fmla="*/ 594261 w 778380"/>
                  <a:gd name="connsiteY3" fmla="*/ 841131 h 1597074"/>
                  <a:gd name="connsiteX4" fmla="*/ 694813 w 778380"/>
                  <a:gd name="connsiteY4" fmla="*/ 1124739 h 1597074"/>
                  <a:gd name="connsiteX5" fmla="*/ 759270 w 778380"/>
                  <a:gd name="connsiteY5" fmla="*/ 1472805 h 1597074"/>
                  <a:gd name="connsiteX6" fmla="*/ 540117 w 778380"/>
                  <a:gd name="connsiteY6" fmla="*/ 1584530 h 1597074"/>
                  <a:gd name="connsiteX7" fmla="*/ 307215 w 778380"/>
                  <a:gd name="connsiteY7" fmla="*/ 1307796 h 1597074"/>
                  <a:gd name="connsiteX8" fmla="*/ 68296 w 778380"/>
                  <a:gd name="connsiteY8" fmla="*/ 794722 h 1597074"/>
                  <a:gd name="connsiteX9" fmla="*/ 2120 w 778380"/>
                  <a:gd name="connsiteY9" fmla="*/ 363293 h 1597074"/>
                  <a:gd name="connsiteX10" fmla="*/ 94079 w 778380"/>
                  <a:gd name="connsiteY10" fmla="*/ 83982 h 1597074"/>
                  <a:gd name="connsiteX0" fmla="*/ 94079 w 778380"/>
                  <a:gd name="connsiteY0" fmla="*/ 83982 h 1597074"/>
                  <a:gd name="connsiteX1" fmla="*/ 351905 w 778380"/>
                  <a:gd name="connsiteY1" fmla="*/ 33275 h 1597074"/>
                  <a:gd name="connsiteX2" fmla="*/ 621763 w 778380"/>
                  <a:gd name="connsiteY2" fmla="*/ 543771 h 1597074"/>
                  <a:gd name="connsiteX3" fmla="*/ 594261 w 778380"/>
                  <a:gd name="connsiteY3" fmla="*/ 841131 h 1597074"/>
                  <a:gd name="connsiteX4" fmla="*/ 694813 w 778380"/>
                  <a:gd name="connsiteY4" fmla="*/ 1124739 h 1597074"/>
                  <a:gd name="connsiteX5" fmla="*/ 759270 w 778380"/>
                  <a:gd name="connsiteY5" fmla="*/ 1472805 h 1597074"/>
                  <a:gd name="connsiteX6" fmla="*/ 540117 w 778380"/>
                  <a:gd name="connsiteY6" fmla="*/ 1584530 h 1597074"/>
                  <a:gd name="connsiteX7" fmla="*/ 307215 w 778380"/>
                  <a:gd name="connsiteY7" fmla="*/ 1307796 h 1597074"/>
                  <a:gd name="connsiteX8" fmla="*/ 68296 w 778380"/>
                  <a:gd name="connsiteY8" fmla="*/ 794722 h 1597074"/>
                  <a:gd name="connsiteX9" fmla="*/ 2120 w 778380"/>
                  <a:gd name="connsiteY9" fmla="*/ 363293 h 1597074"/>
                  <a:gd name="connsiteX10" fmla="*/ 94079 w 778380"/>
                  <a:gd name="connsiteY10" fmla="*/ 83982 h 1597074"/>
                  <a:gd name="connsiteX0" fmla="*/ 94079 w 791761"/>
                  <a:gd name="connsiteY0" fmla="*/ 83982 h 1593901"/>
                  <a:gd name="connsiteX1" fmla="*/ 351905 w 791761"/>
                  <a:gd name="connsiteY1" fmla="*/ 33275 h 1593901"/>
                  <a:gd name="connsiteX2" fmla="*/ 621763 w 791761"/>
                  <a:gd name="connsiteY2" fmla="*/ 543771 h 1593901"/>
                  <a:gd name="connsiteX3" fmla="*/ 594261 w 791761"/>
                  <a:gd name="connsiteY3" fmla="*/ 841131 h 1593901"/>
                  <a:gd name="connsiteX4" fmla="*/ 694813 w 791761"/>
                  <a:gd name="connsiteY4" fmla="*/ 1124739 h 1593901"/>
                  <a:gd name="connsiteX5" fmla="*/ 785647 w 791761"/>
                  <a:gd name="connsiteY5" fmla="*/ 1472805 h 1593901"/>
                  <a:gd name="connsiteX6" fmla="*/ 540117 w 791761"/>
                  <a:gd name="connsiteY6" fmla="*/ 1584530 h 1593901"/>
                  <a:gd name="connsiteX7" fmla="*/ 307215 w 791761"/>
                  <a:gd name="connsiteY7" fmla="*/ 1307796 h 1593901"/>
                  <a:gd name="connsiteX8" fmla="*/ 68296 w 791761"/>
                  <a:gd name="connsiteY8" fmla="*/ 794722 h 1593901"/>
                  <a:gd name="connsiteX9" fmla="*/ 2120 w 791761"/>
                  <a:gd name="connsiteY9" fmla="*/ 363293 h 1593901"/>
                  <a:gd name="connsiteX10" fmla="*/ 94079 w 791761"/>
                  <a:gd name="connsiteY10" fmla="*/ 83982 h 1593901"/>
                  <a:gd name="connsiteX0" fmla="*/ 94079 w 803730"/>
                  <a:gd name="connsiteY0" fmla="*/ 83982 h 1593901"/>
                  <a:gd name="connsiteX1" fmla="*/ 351905 w 803730"/>
                  <a:gd name="connsiteY1" fmla="*/ 33275 h 1593901"/>
                  <a:gd name="connsiteX2" fmla="*/ 621763 w 803730"/>
                  <a:gd name="connsiteY2" fmla="*/ 543771 h 1593901"/>
                  <a:gd name="connsiteX3" fmla="*/ 594261 w 803730"/>
                  <a:gd name="connsiteY3" fmla="*/ 841131 h 1593901"/>
                  <a:gd name="connsiteX4" fmla="*/ 773944 w 803730"/>
                  <a:gd name="connsiteY4" fmla="*/ 1221455 h 1593901"/>
                  <a:gd name="connsiteX5" fmla="*/ 785647 w 803730"/>
                  <a:gd name="connsiteY5" fmla="*/ 1472805 h 1593901"/>
                  <a:gd name="connsiteX6" fmla="*/ 540117 w 803730"/>
                  <a:gd name="connsiteY6" fmla="*/ 1584530 h 1593901"/>
                  <a:gd name="connsiteX7" fmla="*/ 307215 w 803730"/>
                  <a:gd name="connsiteY7" fmla="*/ 1307796 h 1593901"/>
                  <a:gd name="connsiteX8" fmla="*/ 68296 w 803730"/>
                  <a:gd name="connsiteY8" fmla="*/ 794722 h 1593901"/>
                  <a:gd name="connsiteX9" fmla="*/ 2120 w 803730"/>
                  <a:gd name="connsiteY9" fmla="*/ 363293 h 1593901"/>
                  <a:gd name="connsiteX10" fmla="*/ 94079 w 803730"/>
                  <a:gd name="connsiteY10" fmla="*/ 83982 h 15939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03730" h="1593901">
                    <a:moveTo>
                      <a:pt x="94079" y="83982"/>
                    </a:moveTo>
                    <a:cubicBezTo>
                      <a:pt x="152376" y="28979"/>
                      <a:pt x="263958" y="-43356"/>
                      <a:pt x="351905" y="33275"/>
                    </a:cubicBezTo>
                    <a:cubicBezTo>
                      <a:pt x="509178" y="125234"/>
                      <a:pt x="607615" y="305977"/>
                      <a:pt x="621763" y="543771"/>
                    </a:cubicBezTo>
                    <a:cubicBezTo>
                      <a:pt x="635779" y="695998"/>
                      <a:pt x="582086" y="744303"/>
                      <a:pt x="594261" y="841131"/>
                    </a:cubicBezTo>
                    <a:cubicBezTo>
                      <a:pt x="585667" y="951136"/>
                      <a:pt x="742046" y="1116176"/>
                      <a:pt x="773944" y="1221455"/>
                    </a:cubicBezTo>
                    <a:cubicBezTo>
                      <a:pt x="805842" y="1326734"/>
                      <a:pt x="815726" y="1349907"/>
                      <a:pt x="785647" y="1472805"/>
                    </a:cubicBezTo>
                    <a:cubicBezTo>
                      <a:pt x="759864" y="1580232"/>
                      <a:pt x="619856" y="1612031"/>
                      <a:pt x="540117" y="1584530"/>
                    </a:cubicBezTo>
                    <a:cubicBezTo>
                      <a:pt x="460378" y="1557029"/>
                      <a:pt x="320106" y="1454757"/>
                      <a:pt x="307215" y="1307796"/>
                    </a:cubicBezTo>
                    <a:cubicBezTo>
                      <a:pt x="290124" y="1105822"/>
                      <a:pt x="171899" y="996101"/>
                      <a:pt x="68296" y="794722"/>
                    </a:cubicBezTo>
                    <a:cubicBezTo>
                      <a:pt x="-7382" y="647622"/>
                      <a:pt x="-2177" y="481750"/>
                      <a:pt x="2120" y="363293"/>
                    </a:cubicBezTo>
                    <a:cubicBezTo>
                      <a:pt x="7277" y="261881"/>
                      <a:pt x="35781" y="138985"/>
                      <a:pt x="94079" y="83982"/>
                    </a:cubicBezTo>
                    <a:close/>
                  </a:path>
                </a:pathLst>
              </a:custGeom>
              <a:grpFill/>
              <a:ln w="9525" cap="flat">
                <a:noFill/>
                <a:prstDash val="solid"/>
                <a:miter/>
              </a:ln>
            </p:spPr>
            <p:txBody>
              <a:bodyPr rtlCol="0" anchor="ctr"/>
              <a:lstStyle/>
              <a:p>
                <a:endParaRPr lang="en-US" dirty="0"/>
              </a:p>
            </p:txBody>
          </p:sp>
        </p:grpSp>
      </p:grpSp>
      <p:grpSp>
        <p:nvGrpSpPr>
          <p:cNvPr id="133" name="Group 132">
            <a:extLst>
              <a:ext uri="{FF2B5EF4-FFF2-40B4-BE49-F238E27FC236}">
                <a16:creationId xmlns:a16="http://schemas.microsoft.com/office/drawing/2014/main" id="{3262CFCA-08FF-433F-9B23-E20FD94C1423}"/>
              </a:ext>
            </a:extLst>
          </p:cNvPr>
          <p:cNvGrpSpPr/>
          <p:nvPr/>
        </p:nvGrpSpPr>
        <p:grpSpPr>
          <a:xfrm>
            <a:off x="6726645" y="1330051"/>
            <a:ext cx="1384993" cy="2050187"/>
            <a:chOff x="6477000" y="3016250"/>
            <a:chExt cx="1328738" cy="1966913"/>
          </a:xfrm>
        </p:grpSpPr>
        <p:sp>
          <p:nvSpPr>
            <p:cNvPr id="134" name="Freeform 21">
              <a:extLst>
                <a:ext uri="{FF2B5EF4-FFF2-40B4-BE49-F238E27FC236}">
                  <a16:creationId xmlns:a16="http://schemas.microsoft.com/office/drawing/2014/main" id="{220DD168-AEFB-4EF0-A9E0-09B8723571D1}"/>
                </a:ext>
              </a:extLst>
            </p:cNvPr>
            <p:cNvSpPr>
              <a:spLocks/>
            </p:cNvSpPr>
            <p:nvPr/>
          </p:nvSpPr>
          <p:spPr bwMode="auto">
            <a:xfrm>
              <a:off x="6477000" y="3162300"/>
              <a:ext cx="1328738" cy="1820863"/>
            </a:xfrm>
            <a:custGeom>
              <a:avLst/>
              <a:gdLst>
                <a:gd name="T0" fmla="*/ 353 w 353"/>
                <a:gd name="T1" fmla="*/ 461 h 485"/>
                <a:gd name="T2" fmla="*/ 329 w 353"/>
                <a:gd name="T3" fmla="*/ 485 h 485"/>
                <a:gd name="T4" fmla="*/ 24 w 353"/>
                <a:gd name="T5" fmla="*/ 485 h 485"/>
                <a:gd name="T6" fmla="*/ 0 w 353"/>
                <a:gd name="T7" fmla="*/ 461 h 485"/>
                <a:gd name="T8" fmla="*/ 0 w 353"/>
                <a:gd name="T9" fmla="*/ 24 h 485"/>
                <a:gd name="T10" fmla="*/ 24 w 353"/>
                <a:gd name="T11" fmla="*/ 0 h 485"/>
                <a:gd name="T12" fmla="*/ 329 w 353"/>
                <a:gd name="T13" fmla="*/ 0 h 485"/>
                <a:gd name="T14" fmla="*/ 353 w 353"/>
                <a:gd name="T15" fmla="*/ 24 h 485"/>
                <a:gd name="T16" fmla="*/ 353 w 353"/>
                <a:gd name="T17" fmla="*/ 461 h 4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53" h="485">
                  <a:moveTo>
                    <a:pt x="353" y="461"/>
                  </a:moveTo>
                  <a:cubicBezTo>
                    <a:pt x="353" y="475"/>
                    <a:pt x="343" y="485"/>
                    <a:pt x="329" y="485"/>
                  </a:cubicBezTo>
                  <a:cubicBezTo>
                    <a:pt x="24" y="485"/>
                    <a:pt x="24" y="485"/>
                    <a:pt x="24" y="485"/>
                  </a:cubicBezTo>
                  <a:cubicBezTo>
                    <a:pt x="11" y="485"/>
                    <a:pt x="0" y="475"/>
                    <a:pt x="0" y="461"/>
                  </a:cubicBezTo>
                  <a:cubicBezTo>
                    <a:pt x="0" y="24"/>
                    <a:pt x="0" y="24"/>
                    <a:pt x="0" y="24"/>
                  </a:cubicBezTo>
                  <a:cubicBezTo>
                    <a:pt x="0" y="11"/>
                    <a:pt x="11" y="0"/>
                    <a:pt x="24" y="0"/>
                  </a:cubicBezTo>
                  <a:cubicBezTo>
                    <a:pt x="329" y="0"/>
                    <a:pt x="329" y="0"/>
                    <a:pt x="329" y="0"/>
                  </a:cubicBezTo>
                  <a:cubicBezTo>
                    <a:pt x="343" y="0"/>
                    <a:pt x="353" y="11"/>
                    <a:pt x="353" y="24"/>
                  </a:cubicBezTo>
                  <a:lnTo>
                    <a:pt x="353" y="461"/>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5" name="Rectangle 22">
              <a:extLst>
                <a:ext uri="{FF2B5EF4-FFF2-40B4-BE49-F238E27FC236}">
                  <a16:creationId xmlns:a16="http://schemas.microsoft.com/office/drawing/2014/main" id="{8BD53893-EA69-4E4B-94F7-220736EAE263}"/>
                </a:ext>
              </a:extLst>
            </p:cNvPr>
            <p:cNvSpPr>
              <a:spLocks noChangeArrowheads="1"/>
            </p:cNvSpPr>
            <p:nvPr/>
          </p:nvSpPr>
          <p:spPr bwMode="auto">
            <a:xfrm>
              <a:off x="6597650" y="3302000"/>
              <a:ext cx="1087438" cy="150495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6" name="Freeform 23">
              <a:extLst>
                <a:ext uri="{FF2B5EF4-FFF2-40B4-BE49-F238E27FC236}">
                  <a16:creationId xmlns:a16="http://schemas.microsoft.com/office/drawing/2014/main" id="{4AFF9661-3DC8-4CBE-ADE0-2486A3FCC103}"/>
                </a:ext>
              </a:extLst>
            </p:cNvPr>
            <p:cNvSpPr>
              <a:spLocks/>
            </p:cNvSpPr>
            <p:nvPr/>
          </p:nvSpPr>
          <p:spPr bwMode="auto">
            <a:xfrm>
              <a:off x="6591300" y="3294062"/>
              <a:ext cx="1101725" cy="1520825"/>
            </a:xfrm>
            <a:custGeom>
              <a:avLst/>
              <a:gdLst>
                <a:gd name="T0" fmla="*/ 689 w 694"/>
                <a:gd name="T1" fmla="*/ 953 h 958"/>
                <a:gd name="T2" fmla="*/ 689 w 694"/>
                <a:gd name="T3" fmla="*/ 948 h 958"/>
                <a:gd name="T4" fmla="*/ 9 w 694"/>
                <a:gd name="T5" fmla="*/ 948 h 958"/>
                <a:gd name="T6" fmla="*/ 9 w 694"/>
                <a:gd name="T7" fmla="*/ 9 h 958"/>
                <a:gd name="T8" fmla="*/ 684 w 694"/>
                <a:gd name="T9" fmla="*/ 9 h 958"/>
                <a:gd name="T10" fmla="*/ 684 w 694"/>
                <a:gd name="T11" fmla="*/ 953 h 958"/>
                <a:gd name="T12" fmla="*/ 689 w 694"/>
                <a:gd name="T13" fmla="*/ 953 h 958"/>
                <a:gd name="T14" fmla="*/ 689 w 694"/>
                <a:gd name="T15" fmla="*/ 948 h 958"/>
                <a:gd name="T16" fmla="*/ 689 w 694"/>
                <a:gd name="T17" fmla="*/ 953 h 958"/>
                <a:gd name="T18" fmla="*/ 694 w 694"/>
                <a:gd name="T19" fmla="*/ 953 h 958"/>
                <a:gd name="T20" fmla="*/ 694 w 694"/>
                <a:gd name="T21" fmla="*/ 0 h 958"/>
                <a:gd name="T22" fmla="*/ 0 w 694"/>
                <a:gd name="T23" fmla="*/ 0 h 958"/>
                <a:gd name="T24" fmla="*/ 0 w 694"/>
                <a:gd name="T25" fmla="*/ 958 h 958"/>
                <a:gd name="T26" fmla="*/ 694 w 694"/>
                <a:gd name="T27" fmla="*/ 958 h 958"/>
                <a:gd name="T28" fmla="*/ 694 w 694"/>
                <a:gd name="T29" fmla="*/ 953 h 958"/>
                <a:gd name="T30" fmla="*/ 689 w 694"/>
                <a:gd name="T31" fmla="*/ 953 h 9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94" h="958">
                  <a:moveTo>
                    <a:pt x="689" y="953"/>
                  </a:moveTo>
                  <a:lnTo>
                    <a:pt x="689" y="948"/>
                  </a:lnTo>
                  <a:lnTo>
                    <a:pt x="9" y="948"/>
                  </a:lnTo>
                  <a:lnTo>
                    <a:pt x="9" y="9"/>
                  </a:lnTo>
                  <a:lnTo>
                    <a:pt x="684" y="9"/>
                  </a:lnTo>
                  <a:lnTo>
                    <a:pt x="684" y="953"/>
                  </a:lnTo>
                  <a:lnTo>
                    <a:pt x="689" y="953"/>
                  </a:lnTo>
                  <a:lnTo>
                    <a:pt x="689" y="948"/>
                  </a:lnTo>
                  <a:lnTo>
                    <a:pt x="689" y="953"/>
                  </a:lnTo>
                  <a:lnTo>
                    <a:pt x="694" y="953"/>
                  </a:lnTo>
                  <a:lnTo>
                    <a:pt x="694" y="0"/>
                  </a:lnTo>
                  <a:lnTo>
                    <a:pt x="0" y="0"/>
                  </a:lnTo>
                  <a:lnTo>
                    <a:pt x="0" y="958"/>
                  </a:lnTo>
                  <a:lnTo>
                    <a:pt x="694" y="958"/>
                  </a:lnTo>
                  <a:lnTo>
                    <a:pt x="694" y="953"/>
                  </a:lnTo>
                  <a:lnTo>
                    <a:pt x="689" y="95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7" name="Freeform 24">
              <a:extLst>
                <a:ext uri="{FF2B5EF4-FFF2-40B4-BE49-F238E27FC236}">
                  <a16:creationId xmlns:a16="http://schemas.microsoft.com/office/drawing/2014/main" id="{822967FE-09E1-4138-8580-1FF2C6394C1A}"/>
                </a:ext>
              </a:extLst>
            </p:cNvPr>
            <p:cNvSpPr>
              <a:spLocks/>
            </p:cNvSpPr>
            <p:nvPr/>
          </p:nvSpPr>
          <p:spPr bwMode="auto">
            <a:xfrm>
              <a:off x="6786563" y="3609975"/>
              <a:ext cx="711200" cy="0"/>
            </a:xfrm>
            <a:custGeom>
              <a:avLst/>
              <a:gdLst>
                <a:gd name="T0" fmla="*/ 0 w 448"/>
                <a:gd name="T1" fmla="*/ 448 w 448"/>
                <a:gd name="T2" fmla="*/ 0 w 448"/>
              </a:gdLst>
              <a:ahLst/>
              <a:cxnLst>
                <a:cxn ang="0">
                  <a:pos x="T0" y="0"/>
                </a:cxn>
                <a:cxn ang="0">
                  <a:pos x="T1" y="0"/>
                </a:cxn>
                <a:cxn ang="0">
                  <a:pos x="T2" y="0"/>
                </a:cxn>
              </a:cxnLst>
              <a:rect l="0" t="0" r="r" b="b"/>
              <a:pathLst>
                <a:path w="448">
                  <a:moveTo>
                    <a:pt x="0" y="0"/>
                  </a:moveTo>
                  <a:lnTo>
                    <a:pt x="448"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8" name="Line 25">
              <a:extLst>
                <a:ext uri="{FF2B5EF4-FFF2-40B4-BE49-F238E27FC236}">
                  <a16:creationId xmlns:a16="http://schemas.microsoft.com/office/drawing/2014/main" id="{A1DBAC0C-BCCB-4996-BCF5-42413D602053}"/>
                </a:ext>
              </a:extLst>
            </p:cNvPr>
            <p:cNvSpPr>
              <a:spLocks noChangeShapeType="1"/>
            </p:cNvSpPr>
            <p:nvPr/>
          </p:nvSpPr>
          <p:spPr bwMode="auto">
            <a:xfrm>
              <a:off x="6786563" y="3609975"/>
              <a:ext cx="71120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9" name="Freeform 26">
              <a:extLst>
                <a:ext uri="{FF2B5EF4-FFF2-40B4-BE49-F238E27FC236}">
                  <a16:creationId xmlns:a16="http://schemas.microsoft.com/office/drawing/2014/main" id="{6D7BEC45-1AE6-4502-9239-FE0F3832747E}"/>
                </a:ext>
              </a:extLst>
            </p:cNvPr>
            <p:cNvSpPr>
              <a:spLocks/>
            </p:cNvSpPr>
            <p:nvPr/>
          </p:nvSpPr>
          <p:spPr bwMode="auto">
            <a:xfrm>
              <a:off x="6764338" y="3586163"/>
              <a:ext cx="755650" cy="46038"/>
            </a:xfrm>
            <a:custGeom>
              <a:avLst/>
              <a:gdLst>
                <a:gd name="T0" fmla="*/ 6 w 201"/>
                <a:gd name="T1" fmla="*/ 12 h 12"/>
                <a:gd name="T2" fmla="*/ 195 w 201"/>
                <a:gd name="T3" fmla="*/ 12 h 12"/>
                <a:gd name="T4" fmla="*/ 201 w 201"/>
                <a:gd name="T5" fmla="*/ 6 h 12"/>
                <a:gd name="T6" fmla="*/ 195 w 201"/>
                <a:gd name="T7" fmla="*/ 0 h 12"/>
                <a:gd name="T8" fmla="*/ 6 w 201"/>
                <a:gd name="T9" fmla="*/ 0 h 12"/>
                <a:gd name="T10" fmla="*/ 0 w 201"/>
                <a:gd name="T11" fmla="*/ 6 h 12"/>
                <a:gd name="T12" fmla="*/ 6 w 201"/>
                <a:gd name="T13" fmla="*/ 12 h 12"/>
              </a:gdLst>
              <a:ahLst/>
              <a:cxnLst>
                <a:cxn ang="0">
                  <a:pos x="T0" y="T1"/>
                </a:cxn>
                <a:cxn ang="0">
                  <a:pos x="T2" y="T3"/>
                </a:cxn>
                <a:cxn ang="0">
                  <a:pos x="T4" y="T5"/>
                </a:cxn>
                <a:cxn ang="0">
                  <a:pos x="T6" y="T7"/>
                </a:cxn>
                <a:cxn ang="0">
                  <a:pos x="T8" y="T9"/>
                </a:cxn>
                <a:cxn ang="0">
                  <a:pos x="T10" y="T11"/>
                </a:cxn>
                <a:cxn ang="0">
                  <a:pos x="T12" y="T13"/>
                </a:cxn>
              </a:cxnLst>
              <a:rect l="0" t="0" r="r" b="b"/>
              <a:pathLst>
                <a:path w="201" h="12">
                  <a:moveTo>
                    <a:pt x="6" y="12"/>
                  </a:moveTo>
                  <a:cubicBezTo>
                    <a:pt x="195" y="12"/>
                    <a:pt x="195" y="12"/>
                    <a:pt x="195" y="12"/>
                  </a:cubicBezTo>
                  <a:cubicBezTo>
                    <a:pt x="199" y="12"/>
                    <a:pt x="201" y="9"/>
                    <a:pt x="201" y="6"/>
                  </a:cubicBezTo>
                  <a:cubicBezTo>
                    <a:pt x="201" y="2"/>
                    <a:pt x="199" y="0"/>
                    <a:pt x="195" y="0"/>
                  </a:cubicBezTo>
                  <a:cubicBezTo>
                    <a:pt x="6" y="0"/>
                    <a:pt x="6" y="0"/>
                    <a:pt x="6" y="0"/>
                  </a:cubicBezTo>
                  <a:cubicBezTo>
                    <a:pt x="3" y="0"/>
                    <a:pt x="0" y="2"/>
                    <a:pt x="0" y="6"/>
                  </a:cubicBezTo>
                  <a:cubicBezTo>
                    <a:pt x="0" y="9"/>
                    <a:pt x="3" y="12"/>
                    <a:pt x="6" y="12"/>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0" name="Freeform 27">
              <a:extLst>
                <a:ext uri="{FF2B5EF4-FFF2-40B4-BE49-F238E27FC236}">
                  <a16:creationId xmlns:a16="http://schemas.microsoft.com/office/drawing/2014/main" id="{0CB285B5-0F61-43C5-A294-F434C241BB01}"/>
                </a:ext>
              </a:extLst>
            </p:cNvPr>
            <p:cNvSpPr>
              <a:spLocks/>
            </p:cNvSpPr>
            <p:nvPr/>
          </p:nvSpPr>
          <p:spPr bwMode="auto">
            <a:xfrm>
              <a:off x="6721475" y="3759200"/>
              <a:ext cx="839788" cy="0"/>
            </a:xfrm>
            <a:custGeom>
              <a:avLst/>
              <a:gdLst>
                <a:gd name="T0" fmla="*/ 0 w 529"/>
                <a:gd name="T1" fmla="*/ 529 w 529"/>
                <a:gd name="T2" fmla="*/ 0 w 529"/>
              </a:gdLst>
              <a:ahLst/>
              <a:cxnLst>
                <a:cxn ang="0">
                  <a:pos x="T0" y="0"/>
                </a:cxn>
                <a:cxn ang="0">
                  <a:pos x="T1" y="0"/>
                </a:cxn>
                <a:cxn ang="0">
                  <a:pos x="T2" y="0"/>
                </a:cxn>
              </a:cxnLst>
              <a:rect l="0" t="0" r="r" b="b"/>
              <a:pathLst>
                <a:path w="529">
                  <a:moveTo>
                    <a:pt x="0" y="0"/>
                  </a:moveTo>
                  <a:lnTo>
                    <a:pt x="529"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1" name="Line 28">
              <a:extLst>
                <a:ext uri="{FF2B5EF4-FFF2-40B4-BE49-F238E27FC236}">
                  <a16:creationId xmlns:a16="http://schemas.microsoft.com/office/drawing/2014/main" id="{2360E2F4-A30F-45DD-BF21-66CEF13BFFCF}"/>
                </a:ext>
              </a:extLst>
            </p:cNvPr>
            <p:cNvSpPr>
              <a:spLocks noChangeShapeType="1"/>
            </p:cNvSpPr>
            <p:nvPr/>
          </p:nvSpPr>
          <p:spPr bwMode="auto">
            <a:xfrm>
              <a:off x="6721475" y="3759200"/>
              <a:ext cx="839788"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2" name="Freeform 29">
              <a:extLst>
                <a:ext uri="{FF2B5EF4-FFF2-40B4-BE49-F238E27FC236}">
                  <a16:creationId xmlns:a16="http://schemas.microsoft.com/office/drawing/2014/main" id="{80422660-F21D-4768-B08F-7AAFDE87FFDC}"/>
                </a:ext>
              </a:extLst>
            </p:cNvPr>
            <p:cNvSpPr>
              <a:spLocks/>
            </p:cNvSpPr>
            <p:nvPr/>
          </p:nvSpPr>
          <p:spPr bwMode="auto">
            <a:xfrm>
              <a:off x="6699250" y="3736975"/>
              <a:ext cx="884238" cy="44450"/>
            </a:xfrm>
            <a:custGeom>
              <a:avLst/>
              <a:gdLst>
                <a:gd name="T0" fmla="*/ 6 w 235"/>
                <a:gd name="T1" fmla="*/ 12 h 12"/>
                <a:gd name="T2" fmla="*/ 229 w 235"/>
                <a:gd name="T3" fmla="*/ 12 h 12"/>
                <a:gd name="T4" fmla="*/ 235 w 235"/>
                <a:gd name="T5" fmla="*/ 6 h 12"/>
                <a:gd name="T6" fmla="*/ 229 w 235"/>
                <a:gd name="T7" fmla="*/ 0 h 12"/>
                <a:gd name="T8" fmla="*/ 6 w 235"/>
                <a:gd name="T9" fmla="*/ 0 h 12"/>
                <a:gd name="T10" fmla="*/ 0 w 235"/>
                <a:gd name="T11" fmla="*/ 6 h 12"/>
                <a:gd name="T12" fmla="*/ 6 w 235"/>
                <a:gd name="T13" fmla="*/ 12 h 12"/>
              </a:gdLst>
              <a:ahLst/>
              <a:cxnLst>
                <a:cxn ang="0">
                  <a:pos x="T0" y="T1"/>
                </a:cxn>
                <a:cxn ang="0">
                  <a:pos x="T2" y="T3"/>
                </a:cxn>
                <a:cxn ang="0">
                  <a:pos x="T4" y="T5"/>
                </a:cxn>
                <a:cxn ang="0">
                  <a:pos x="T6" y="T7"/>
                </a:cxn>
                <a:cxn ang="0">
                  <a:pos x="T8" y="T9"/>
                </a:cxn>
                <a:cxn ang="0">
                  <a:pos x="T10" y="T11"/>
                </a:cxn>
                <a:cxn ang="0">
                  <a:pos x="T12" y="T13"/>
                </a:cxn>
              </a:cxnLst>
              <a:rect l="0" t="0" r="r" b="b"/>
              <a:pathLst>
                <a:path w="235" h="12">
                  <a:moveTo>
                    <a:pt x="6" y="12"/>
                  </a:moveTo>
                  <a:cubicBezTo>
                    <a:pt x="229" y="12"/>
                    <a:pt x="229" y="12"/>
                    <a:pt x="229" y="12"/>
                  </a:cubicBezTo>
                  <a:cubicBezTo>
                    <a:pt x="232" y="12"/>
                    <a:pt x="235" y="10"/>
                    <a:pt x="235" y="6"/>
                  </a:cubicBezTo>
                  <a:cubicBezTo>
                    <a:pt x="235" y="3"/>
                    <a:pt x="232" y="0"/>
                    <a:pt x="229" y="0"/>
                  </a:cubicBezTo>
                  <a:cubicBezTo>
                    <a:pt x="6" y="0"/>
                    <a:pt x="6" y="0"/>
                    <a:pt x="6" y="0"/>
                  </a:cubicBezTo>
                  <a:cubicBezTo>
                    <a:pt x="3" y="0"/>
                    <a:pt x="0" y="3"/>
                    <a:pt x="0" y="6"/>
                  </a:cubicBezTo>
                  <a:cubicBezTo>
                    <a:pt x="0" y="10"/>
                    <a:pt x="3" y="12"/>
                    <a:pt x="6" y="12"/>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3" name="Freeform 30">
              <a:extLst>
                <a:ext uri="{FF2B5EF4-FFF2-40B4-BE49-F238E27FC236}">
                  <a16:creationId xmlns:a16="http://schemas.microsoft.com/office/drawing/2014/main" id="{7D36A584-2996-42BF-A981-3AA5430DBD83}"/>
                </a:ext>
              </a:extLst>
            </p:cNvPr>
            <p:cNvSpPr>
              <a:spLocks/>
            </p:cNvSpPr>
            <p:nvPr/>
          </p:nvSpPr>
          <p:spPr bwMode="auto">
            <a:xfrm>
              <a:off x="6786563" y="3913188"/>
              <a:ext cx="711200" cy="0"/>
            </a:xfrm>
            <a:custGeom>
              <a:avLst/>
              <a:gdLst>
                <a:gd name="T0" fmla="*/ 0 w 448"/>
                <a:gd name="T1" fmla="*/ 448 w 448"/>
                <a:gd name="T2" fmla="*/ 0 w 448"/>
              </a:gdLst>
              <a:ahLst/>
              <a:cxnLst>
                <a:cxn ang="0">
                  <a:pos x="T0" y="0"/>
                </a:cxn>
                <a:cxn ang="0">
                  <a:pos x="T1" y="0"/>
                </a:cxn>
                <a:cxn ang="0">
                  <a:pos x="T2" y="0"/>
                </a:cxn>
              </a:cxnLst>
              <a:rect l="0" t="0" r="r" b="b"/>
              <a:pathLst>
                <a:path w="448">
                  <a:moveTo>
                    <a:pt x="0" y="0"/>
                  </a:moveTo>
                  <a:lnTo>
                    <a:pt x="448"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4" name="Line 31">
              <a:extLst>
                <a:ext uri="{FF2B5EF4-FFF2-40B4-BE49-F238E27FC236}">
                  <a16:creationId xmlns:a16="http://schemas.microsoft.com/office/drawing/2014/main" id="{25263B23-7391-405E-8C3A-9E9A19CE79AB}"/>
                </a:ext>
              </a:extLst>
            </p:cNvPr>
            <p:cNvSpPr>
              <a:spLocks noChangeShapeType="1"/>
            </p:cNvSpPr>
            <p:nvPr/>
          </p:nvSpPr>
          <p:spPr bwMode="auto">
            <a:xfrm>
              <a:off x="6786563" y="3913188"/>
              <a:ext cx="71120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5" name="Freeform 32">
              <a:extLst>
                <a:ext uri="{FF2B5EF4-FFF2-40B4-BE49-F238E27FC236}">
                  <a16:creationId xmlns:a16="http://schemas.microsoft.com/office/drawing/2014/main" id="{0A0AB632-BAD9-4C93-98E3-19EEC307B65A}"/>
                </a:ext>
              </a:extLst>
            </p:cNvPr>
            <p:cNvSpPr>
              <a:spLocks/>
            </p:cNvSpPr>
            <p:nvPr/>
          </p:nvSpPr>
          <p:spPr bwMode="auto">
            <a:xfrm>
              <a:off x="6764338" y="3890963"/>
              <a:ext cx="755650" cy="44450"/>
            </a:xfrm>
            <a:custGeom>
              <a:avLst/>
              <a:gdLst>
                <a:gd name="T0" fmla="*/ 6 w 201"/>
                <a:gd name="T1" fmla="*/ 12 h 12"/>
                <a:gd name="T2" fmla="*/ 195 w 201"/>
                <a:gd name="T3" fmla="*/ 12 h 12"/>
                <a:gd name="T4" fmla="*/ 201 w 201"/>
                <a:gd name="T5" fmla="*/ 6 h 12"/>
                <a:gd name="T6" fmla="*/ 195 w 201"/>
                <a:gd name="T7" fmla="*/ 0 h 12"/>
                <a:gd name="T8" fmla="*/ 6 w 201"/>
                <a:gd name="T9" fmla="*/ 0 h 12"/>
                <a:gd name="T10" fmla="*/ 0 w 201"/>
                <a:gd name="T11" fmla="*/ 6 h 12"/>
                <a:gd name="T12" fmla="*/ 6 w 201"/>
                <a:gd name="T13" fmla="*/ 12 h 12"/>
              </a:gdLst>
              <a:ahLst/>
              <a:cxnLst>
                <a:cxn ang="0">
                  <a:pos x="T0" y="T1"/>
                </a:cxn>
                <a:cxn ang="0">
                  <a:pos x="T2" y="T3"/>
                </a:cxn>
                <a:cxn ang="0">
                  <a:pos x="T4" y="T5"/>
                </a:cxn>
                <a:cxn ang="0">
                  <a:pos x="T6" y="T7"/>
                </a:cxn>
                <a:cxn ang="0">
                  <a:pos x="T8" y="T9"/>
                </a:cxn>
                <a:cxn ang="0">
                  <a:pos x="T10" y="T11"/>
                </a:cxn>
                <a:cxn ang="0">
                  <a:pos x="T12" y="T13"/>
                </a:cxn>
              </a:cxnLst>
              <a:rect l="0" t="0" r="r" b="b"/>
              <a:pathLst>
                <a:path w="201" h="12">
                  <a:moveTo>
                    <a:pt x="6" y="12"/>
                  </a:moveTo>
                  <a:cubicBezTo>
                    <a:pt x="195" y="12"/>
                    <a:pt x="195" y="12"/>
                    <a:pt x="195" y="12"/>
                  </a:cubicBezTo>
                  <a:cubicBezTo>
                    <a:pt x="199" y="12"/>
                    <a:pt x="201" y="10"/>
                    <a:pt x="201" y="6"/>
                  </a:cubicBezTo>
                  <a:cubicBezTo>
                    <a:pt x="201" y="3"/>
                    <a:pt x="199" y="0"/>
                    <a:pt x="195" y="0"/>
                  </a:cubicBezTo>
                  <a:cubicBezTo>
                    <a:pt x="6" y="0"/>
                    <a:pt x="6" y="0"/>
                    <a:pt x="6" y="0"/>
                  </a:cubicBezTo>
                  <a:cubicBezTo>
                    <a:pt x="3" y="0"/>
                    <a:pt x="0" y="3"/>
                    <a:pt x="0" y="6"/>
                  </a:cubicBezTo>
                  <a:cubicBezTo>
                    <a:pt x="0" y="10"/>
                    <a:pt x="3" y="12"/>
                    <a:pt x="6" y="12"/>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6" name="Freeform 33">
              <a:extLst>
                <a:ext uri="{FF2B5EF4-FFF2-40B4-BE49-F238E27FC236}">
                  <a16:creationId xmlns:a16="http://schemas.microsoft.com/office/drawing/2014/main" id="{FCCFF27D-679A-44B0-B851-D662B0B4D952}"/>
                </a:ext>
              </a:extLst>
            </p:cNvPr>
            <p:cNvSpPr>
              <a:spLocks/>
            </p:cNvSpPr>
            <p:nvPr/>
          </p:nvSpPr>
          <p:spPr bwMode="auto">
            <a:xfrm>
              <a:off x="6721475" y="4067175"/>
              <a:ext cx="839788" cy="0"/>
            </a:xfrm>
            <a:custGeom>
              <a:avLst/>
              <a:gdLst>
                <a:gd name="T0" fmla="*/ 0 w 529"/>
                <a:gd name="T1" fmla="*/ 529 w 529"/>
                <a:gd name="T2" fmla="*/ 0 w 529"/>
              </a:gdLst>
              <a:ahLst/>
              <a:cxnLst>
                <a:cxn ang="0">
                  <a:pos x="T0" y="0"/>
                </a:cxn>
                <a:cxn ang="0">
                  <a:pos x="T1" y="0"/>
                </a:cxn>
                <a:cxn ang="0">
                  <a:pos x="T2" y="0"/>
                </a:cxn>
              </a:cxnLst>
              <a:rect l="0" t="0" r="r" b="b"/>
              <a:pathLst>
                <a:path w="529">
                  <a:moveTo>
                    <a:pt x="0" y="0"/>
                  </a:moveTo>
                  <a:lnTo>
                    <a:pt x="529"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7" name="Line 34">
              <a:extLst>
                <a:ext uri="{FF2B5EF4-FFF2-40B4-BE49-F238E27FC236}">
                  <a16:creationId xmlns:a16="http://schemas.microsoft.com/office/drawing/2014/main" id="{00B59AB9-CE52-4B26-A05C-3FCA011A86FA}"/>
                </a:ext>
              </a:extLst>
            </p:cNvPr>
            <p:cNvSpPr>
              <a:spLocks noChangeShapeType="1"/>
            </p:cNvSpPr>
            <p:nvPr/>
          </p:nvSpPr>
          <p:spPr bwMode="auto">
            <a:xfrm>
              <a:off x="6721475" y="4067175"/>
              <a:ext cx="839788"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8" name="Freeform 35">
              <a:extLst>
                <a:ext uri="{FF2B5EF4-FFF2-40B4-BE49-F238E27FC236}">
                  <a16:creationId xmlns:a16="http://schemas.microsoft.com/office/drawing/2014/main" id="{906B1B9F-08F3-4860-A206-CC99379BAD31}"/>
                </a:ext>
              </a:extLst>
            </p:cNvPr>
            <p:cNvSpPr>
              <a:spLocks/>
            </p:cNvSpPr>
            <p:nvPr/>
          </p:nvSpPr>
          <p:spPr bwMode="auto">
            <a:xfrm>
              <a:off x="6699250" y="4044950"/>
              <a:ext cx="884238" cy="44450"/>
            </a:xfrm>
            <a:custGeom>
              <a:avLst/>
              <a:gdLst>
                <a:gd name="T0" fmla="*/ 6 w 235"/>
                <a:gd name="T1" fmla="*/ 12 h 12"/>
                <a:gd name="T2" fmla="*/ 229 w 235"/>
                <a:gd name="T3" fmla="*/ 12 h 12"/>
                <a:gd name="T4" fmla="*/ 235 w 235"/>
                <a:gd name="T5" fmla="*/ 6 h 12"/>
                <a:gd name="T6" fmla="*/ 229 w 235"/>
                <a:gd name="T7" fmla="*/ 0 h 12"/>
                <a:gd name="T8" fmla="*/ 6 w 235"/>
                <a:gd name="T9" fmla="*/ 0 h 12"/>
                <a:gd name="T10" fmla="*/ 0 w 235"/>
                <a:gd name="T11" fmla="*/ 6 h 12"/>
                <a:gd name="T12" fmla="*/ 6 w 235"/>
                <a:gd name="T13" fmla="*/ 12 h 12"/>
              </a:gdLst>
              <a:ahLst/>
              <a:cxnLst>
                <a:cxn ang="0">
                  <a:pos x="T0" y="T1"/>
                </a:cxn>
                <a:cxn ang="0">
                  <a:pos x="T2" y="T3"/>
                </a:cxn>
                <a:cxn ang="0">
                  <a:pos x="T4" y="T5"/>
                </a:cxn>
                <a:cxn ang="0">
                  <a:pos x="T6" y="T7"/>
                </a:cxn>
                <a:cxn ang="0">
                  <a:pos x="T8" y="T9"/>
                </a:cxn>
                <a:cxn ang="0">
                  <a:pos x="T10" y="T11"/>
                </a:cxn>
                <a:cxn ang="0">
                  <a:pos x="T12" y="T13"/>
                </a:cxn>
              </a:cxnLst>
              <a:rect l="0" t="0" r="r" b="b"/>
              <a:pathLst>
                <a:path w="235" h="12">
                  <a:moveTo>
                    <a:pt x="6" y="12"/>
                  </a:moveTo>
                  <a:cubicBezTo>
                    <a:pt x="229" y="12"/>
                    <a:pt x="229" y="12"/>
                    <a:pt x="229" y="12"/>
                  </a:cubicBezTo>
                  <a:cubicBezTo>
                    <a:pt x="232" y="12"/>
                    <a:pt x="235" y="9"/>
                    <a:pt x="235" y="6"/>
                  </a:cubicBezTo>
                  <a:cubicBezTo>
                    <a:pt x="235" y="3"/>
                    <a:pt x="232" y="0"/>
                    <a:pt x="229" y="0"/>
                  </a:cubicBezTo>
                  <a:cubicBezTo>
                    <a:pt x="6" y="0"/>
                    <a:pt x="6" y="0"/>
                    <a:pt x="6" y="0"/>
                  </a:cubicBezTo>
                  <a:cubicBezTo>
                    <a:pt x="3" y="0"/>
                    <a:pt x="0" y="3"/>
                    <a:pt x="0" y="6"/>
                  </a:cubicBezTo>
                  <a:cubicBezTo>
                    <a:pt x="0" y="9"/>
                    <a:pt x="3" y="12"/>
                    <a:pt x="6" y="12"/>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9" name="Freeform 36">
              <a:extLst>
                <a:ext uri="{FF2B5EF4-FFF2-40B4-BE49-F238E27FC236}">
                  <a16:creationId xmlns:a16="http://schemas.microsoft.com/office/drawing/2014/main" id="{12B5342E-A6C8-49DC-AD3A-15530D8F23DC}"/>
                </a:ext>
              </a:extLst>
            </p:cNvPr>
            <p:cNvSpPr>
              <a:spLocks/>
            </p:cNvSpPr>
            <p:nvPr/>
          </p:nvSpPr>
          <p:spPr bwMode="auto">
            <a:xfrm>
              <a:off x="6786563" y="4221163"/>
              <a:ext cx="711200" cy="0"/>
            </a:xfrm>
            <a:custGeom>
              <a:avLst/>
              <a:gdLst>
                <a:gd name="T0" fmla="*/ 0 w 448"/>
                <a:gd name="T1" fmla="*/ 448 w 448"/>
                <a:gd name="T2" fmla="*/ 0 w 448"/>
              </a:gdLst>
              <a:ahLst/>
              <a:cxnLst>
                <a:cxn ang="0">
                  <a:pos x="T0" y="0"/>
                </a:cxn>
                <a:cxn ang="0">
                  <a:pos x="T1" y="0"/>
                </a:cxn>
                <a:cxn ang="0">
                  <a:pos x="T2" y="0"/>
                </a:cxn>
              </a:cxnLst>
              <a:rect l="0" t="0" r="r" b="b"/>
              <a:pathLst>
                <a:path w="448">
                  <a:moveTo>
                    <a:pt x="0" y="0"/>
                  </a:moveTo>
                  <a:lnTo>
                    <a:pt x="448"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0" name="Line 37">
              <a:extLst>
                <a:ext uri="{FF2B5EF4-FFF2-40B4-BE49-F238E27FC236}">
                  <a16:creationId xmlns:a16="http://schemas.microsoft.com/office/drawing/2014/main" id="{B729FCA0-E52D-4DCC-B8A5-538F81F72E85}"/>
                </a:ext>
              </a:extLst>
            </p:cNvPr>
            <p:cNvSpPr>
              <a:spLocks noChangeShapeType="1"/>
            </p:cNvSpPr>
            <p:nvPr/>
          </p:nvSpPr>
          <p:spPr bwMode="auto">
            <a:xfrm>
              <a:off x="6786563" y="4221163"/>
              <a:ext cx="71120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1" name="Freeform 38">
              <a:extLst>
                <a:ext uri="{FF2B5EF4-FFF2-40B4-BE49-F238E27FC236}">
                  <a16:creationId xmlns:a16="http://schemas.microsoft.com/office/drawing/2014/main" id="{4EC40AF2-DD8E-40DA-9B2D-E95A452F610E}"/>
                </a:ext>
              </a:extLst>
            </p:cNvPr>
            <p:cNvSpPr>
              <a:spLocks/>
            </p:cNvSpPr>
            <p:nvPr/>
          </p:nvSpPr>
          <p:spPr bwMode="auto">
            <a:xfrm>
              <a:off x="6764338" y="4198938"/>
              <a:ext cx="755650" cy="44450"/>
            </a:xfrm>
            <a:custGeom>
              <a:avLst/>
              <a:gdLst>
                <a:gd name="T0" fmla="*/ 6 w 201"/>
                <a:gd name="T1" fmla="*/ 12 h 12"/>
                <a:gd name="T2" fmla="*/ 195 w 201"/>
                <a:gd name="T3" fmla="*/ 12 h 12"/>
                <a:gd name="T4" fmla="*/ 201 w 201"/>
                <a:gd name="T5" fmla="*/ 6 h 12"/>
                <a:gd name="T6" fmla="*/ 195 w 201"/>
                <a:gd name="T7" fmla="*/ 0 h 12"/>
                <a:gd name="T8" fmla="*/ 6 w 201"/>
                <a:gd name="T9" fmla="*/ 0 h 12"/>
                <a:gd name="T10" fmla="*/ 0 w 201"/>
                <a:gd name="T11" fmla="*/ 6 h 12"/>
                <a:gd name="T12" fmla="*/ 6 w 201"/>
                <a:gd name="T13" fmla="*/ 12 h 12"/>
              </a:gdLst>
              <a:ahLst/>
              <a:cxnLst>
                <a:cxn ang="0">
                  <a:pos x="T0" y="T1"/>
                </a:cxn>
                <a:cxn ang="0">
                  <a:pos x="T2" y="T3"/>
                </a:cxn>
                <a:cxn ang="0">
                  <a:pos x="T4" y="T5"/>
                </a:cxn>
                <a:cxn ang="0">
                  <a:pos x="T6" y="T7"/>
                </a:cxn>
                <a:cxn ang="0">
                  <a:pos x="T8" y="T9"/>
                </a:cxn>
                <a:cxn ang="0">
                  <a:pos x="T10" y="T11"/>
                </a:cxn>
                <a:cxn ang="0">
                  <a:pos x="T12" y="T13"/>
                </a:cxn>
              </a:cxnLst>
              <a:rect l="0" t="0" r="r" b="b"/>
              <a:pathLst>
                <a:path w="201" h="12">
                  <a:moveTo>
                    <a:pt x="6" y="12"/>
                  </a:moveTo>
                  <a:cubicBezTo>
                    <a:pt x="195" y="12"/>
                    <a:pt x="195" y="12"/>
                    <a:pt x="195" y="12"/>
                  </a:cubicBezTo>
                  <a:cubicBezTo>
                    <a:pt x="199" y="12"/>
                    <a:pt x="201" y="9"/>
                    <a:pt x="201" y="6"/>
                  </a:cubicBezTo>
                  <a:cubicBezTo>
                    <a:pt x="201" y="2"/>
                    <a:pt x="199" y="0"/>
                    <a:pt x="195" y="0"/>
                  </a:cubicBezTo>
                  <a:cubicBezTo>
                    <a:pt x="6" y="0"/>
                    <a:pt x="6" y="0"/>
                    <a:pt x="6" y="0"/>
                  </a:cubicBezTo>
                  <a:cubicBezTo>
                    <a:pt x="3" y="0"/>
                    <a:pt x="0" y="2"/>
                    <a:pt x="0" y="6"/>
                  </a:cubicBezTo>
                  <a:cubicBezTo>
                    <a:pt x="0" y="9"/>
                    <a:pt x="3" y="12"/>
                    <a:pt x="6" y="12"/>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2" name="Freeform 39">
              <a:extLst>
                <a:ext uri="{FF2B5EF4-FFF2-40B4-BE49-F238E27FC236}">
                  <a16:creationId xmlns:a16="http://schemas.microsoft.com/office/drawing/2014/main" id="{BCC65561-5868-4037-B9FE-D44B1E824DE0}"/>
                </a:ext>
              </a:extLst>
            </p:cNvPr>
            <p:cNvSpPr>
              <a:spLocks/>
            </p:cNvSpPr>
            <p:nvPr/>
          </p:nvSpPr>
          <p:spPr bwMode="auto">
            <a:xfrm>
              <a:off x="6786563" y="4525963"/>
              <a:ext cx="711200" cy="0"/>
            </a:xfrm>
            <a:custGeom>
              <a:avLst/>
              <a:gdLst>
                <a:gd name="T0" fmla="*/ 0 w 448"/>
                <a:gd name="T1" fmla="*/ 448 w 448"/>
                <a:gd name="T2" fmla="*/ 0 w 448"/>
              </a:gdLst>
              <a:ahLst/>
              <a:cxnLst>
                <a:cxn ang="0">
                  <a:pos x="T0" y="0"/>
                </a:cxn>
                <a:cxn ang="0">
                  <a:pos x="T1" y="0"/>
                </a:cxn>
                <a:cxn ang="0">
                  <a:pos x="T2" y="0"/>
                </a:cxn>
              </a:cxnLst>
              <a:rect l="0" t="0" r="r" b="b"/>
              <a:pathLst>
                <a:path w="448">
                  <a:moveTo>
                    <a:pt x="0" y="0"/>
                  </a:moveTo>
                  <a:lnTo>
                    <a:pt x="448"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3" name="Line 40">
              <a:extLst>
                <a:ext uri="{FF2B5EF4-FFF2-40B4-BE49-F238E27FC236}">
                  <a16:creationId xmlns:a16="http://schemas.microsoft.com/office/drawing/2014/main" id="{A3F93BE3-79D0-41FA-B074-3EA68D3220B2}"/>
                </a:ext>
              </a:extLst>
            </p:cNvPr>
            <p:cNvSpPr>
              <a:spLocks noChangeShapeType="1"/>
            </p:cNvSpPr>
            <p:nvPr/>
          </p:nvSpPr>
          <p:spPr bwMode="auto">
            <a:xfrm>
              <a:off x="6786563" y="4525963"/>
              <a:ext cx="71120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4" name="Freeform 41">
              <a:extLst>
                <a:ext uri="{FF2B5EF4-FFF2-40B4-BE49-F238E27FC236}">
                  <a16:creationId xmlns:a16="http://schemas.microsoft.com/office/drawing/2014/main" id="{4E32DE1A-39A5-45D8-ABE4-33FA1EC412E4}"/>
                </a:ext>
              </a:extLst>
            </p:cNvPr>
            <p:cNvSpPr>
              <a:spLocks/>
            </p:cNvSpPr>
            <p:nvPr/>
          </p:nvSpPr>
          <p:spPr bwMode="auto">
            <a:xfrm>
              <a:off x="6764338" y="4502150"/>
              <a:ext cx="755650" cy="46038"/>
            </a:xfrm>
            <a:custGeom>
              <a:avLst/>
              <a:gdLst>
                <a:gd name="T0" fmla="*/ 6 w 201"/>
                <a:gd name="T1" fmla="*/ 12 h 12"/>
                <a:gd name="T2" fmla="*/ 195 w 201"/>
                <a:gd name="T3" fmla="*/ 12 h 12"/>
                <a:gd name="T4" fmla="*/ 201 w 201"/>
                <a:gd name="T5" fmla="*/ 6 h 12"/>
                <a:gd name="T6" fmla="*/ 195 w 201"/>
                <a:gd name="T7" fmla="*/ 0 h 12"/>
                <a:gd name="T8" fmla="*/ 6 w 201"/>
                <a:gd name="T9" fmla="*/ 0 h 12"/>
                <a:gd name="T10" fmla="*/ 0 w 201"/>
                <a:gd name="T11" fmla="*/ 6 h 12"/>
                <a:gd name="T12" fmla="*/ 6 w 201"/>
                <a:gd name="T13" fmla="*/ 12 h 12"/>
              </a:gdLst>
              <a:ahLst/>
              <a:cxnLst>
                <a:cxn ang="0">
                  <a:pos x="T0" y="T1"/>
                </a:cxn>
                <a:cxn ang="0">
                  <a:pos x="T2" y="T3"/>
                </a:cxn>
                <a:cxn ang="0">
                  <a:pos x="T4" y="T5"/>
                </a:cxn>
                <a:cxn ang="0">
                  <a:pos x="T6" y="T7"/>
                </a:cxn>
                <a:cxn ang="0">
                  <a:pos x="T8" y="T9"/>
                </a:cxn>
                <a:cxn ang="0">
                  <a:pos x="T10" y="T11"/>
                </a:cxn>
                <a:cxn ang="0">
                  <a:pos x="T12" y="T13"/>
                </a:cxn>
              </a:cxnLst>
              <a:rect l="0" t="0" r="r" b="b"/>
              <a:pathLst>
                <a:path w="201" h="12">
                  <a:moveTo>
                    <a:pt x="6" y="12"/>
                  </a:moveTo>
                  <a:cubicBezTo>
                    <a:pt x="195" y="12"/>
                    <a:pt x="195" y="12"/>
                    <a:pt x="195" y="12"/>
                  </a:cubicBezTo>
                  <a:cubicBezTo>
                    <a:pt x="199" y="12"/>
                    <a:pt x="201" y="9"/>
                    <a:pt x="201" y="6"/>
                  </a:cubicBezTo>
                  <a:cubicBezTo>
                    <a:pt x="201" y="3"/>
                    <a:pt x="199" y="0"/>
                    <a:pt x="195" y="0"/>
                  </a:cubicBezTo>
                  <a:cubicBezTo>
                    <a:pt x="6" y="0"/>
                    <a:pt x="6" y="0"/>
                    <a:pt x="6" y="0"/>
                  </a:cubicBezTo>
                  <a:cubicBezTo>
                    <a:pt x="3" y="0"/>
                    <a:pt x="0" y="3"/>
                    <a:pt x="0" y="6"/>
                  </a:cubicBezTo>
                  <a:cubicBezTo>
                    <a:pt x="0" y="9"/>
                    <a:pt x="3" y="12"/>
                    <a:pt x="6" y="12"/>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5" name="Freeform 42">
              <a:extLst>
                <a:ext uri="{FF2B5EF4-FFF2-40B4-BE49-F238E27FC236}">
                  <a16:creationId xmlns:a16="http://schemas.microsoft.com/office/drawing/2014/main" id="{A7F8269D-E7AF-4994-B963-9C13ABC0C80A}"/>
                </a:ext>
              </a:extLst>
            </p:cNvPr>
            <p:cNvSpPr>
              <a:spLocks/>
            </p:cNvSpPr>
            <p:nvPr/>
          </p:nvSpPr>
          <p:spPr bwMode="auto">
            <a:xfrm>
              <a:off x="6721475" y="4371975"/>
              <a:ext cx="839788" cy="0"/>
            </a:xfrm>
            <a:custGeom>
              <a:avLst/>
              <a:gdLst>
                <a:gd name="T0" fmla="*/ 0 w 529"/>
                <a:gd name="T1" fmla="*/ 529 w 529"/>
                <a:gd name="T2" fmla="*/ 0 w 529"/>
              </a:gdLst>
              <a:ahLst/>
              <a:cxnLst>
                <a:cxn ang="0">
                  <a:pos x="T0" y="0"/>
                </a:cxn>
                <a:cxn ang="0">
                  <a:pos x="T1" y="0"/>
                </a:cxn>
                <a:cxn ang="0">
                  <a:pos x="T2" y="0"/>
                </a:cxn>
              </a:cxnLst>
              <a:rect l="0" t="0" r="r" b="b"/>
              <a:pathLst>
                <a:path w="529">
                  <a:moveTo>
                    <a:pt x="0" y="0"/>
                  </a:moveTo>
                  <a:lnTo>
                    <a:pt x="529"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6" name="Line 43">
              <a:extLst>
                <a:ext uri="{FF2B5EF4-FFF2-40B4-BE49-F238E27FC236}">
                  <a16:creationId xmlns:a16="http://schemas.microsoft.com/office/drawing/2014/main" id="{55BFD90C-F307-46B6-8FD2-FA07306E65CD}"/>
                </a:ext>
              </a:extLst>
            </p:cNvPr>
            <p:cNvSpPr>
              <a:spLocks noChangeShapeType="1"/>
            </p:cNvSpPr>
            <p:nvPr/>
          </p:nvSpPr>
          <p:spPr bwMode="auto">
            <a:xfrm>
              <a:off x="6721475" y="4371975"/>
              <a:ext cx="839788"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7" name="Freeform 44">
              <a:extLst>
                <a:ext uri="{FF2B5EF4-FFF2-40B4-BE49-F238E27FC236}">
                  <a16:creationId xmlns:a16="http://schemas.microsoft.com/office/drawing/2014/main" id="{5E4538D3-5DC5-4B6A-89D4-1F1F123B165D}"/>
                </a:ext>
              </a:extLst>
            </p:cNvPr>
            <p:cNvSpPr>
              <a:spLocks/>
            </p:cNvSpPr>
            <p:nvPr/>
          </p:nvSpPr>
          <p:spPr bwMode="auto">
            <a:xfrm>
              <a:off x="6699250" y="4348163"/>
              <a:ext cx="884238" cy="46038"/>
            </a:xfrm>
            <a:custGeom>
              <a:avLst/>
              <a:gdLst>
                <a:gd name="T0" fmla="*/ 6 w 235"/>
                <a:gd name="T1" fmla="*/ 12 h 12"/>
                <a:gd name="T2" fmla="*/ 229 w 235"/>
                <a:gd name="T3" fmla="*/ 12 h 12"/>
                <a:gd name="T4" fmla="*/ 235 w 235"/>
                <a:gd name="T5" fmla="*/ 6 h 12"/>
                <a:gd name="T6" fmla="*/ 229 w 235"/>
                <a:gd name="T7" fmla="*/ 0 h 12"/>
                <a:gd name="T8" fmla="*/ 6 w 235"/>
                <a:gd name="T9" fmla="*/ 0 h 12"/>
                <a:gd name="T10" fmla="*/ 0 w 235"/>
                <a:gd name="T11" fmla="*/ 6 h 12"/>
                <a:gd name="T12" fmla="*/ 6 w 235"/>
                <a:gd name="T13" fmla="*/ 12 h 12"/>
              </a:gdLst>
              <a:ahLst/>
              <a:cxnLst>
                <a:cxn ang="0">
                  <a:pos x="T0" y="T1"/>
                </a:cxn>
                <a:cxn ang="0">
                  <a:pos x="T2" y="T3"/>
                </a:cxn>
                <a:cxn ang="0">
                  <a:pos x="T4" y="T5"/>
                </a:cxn>
                <a:cxn ang="0">
                  <a:pos x="T6" y="T7"/>
                </a:cxn>
                <a:cxn ang="0">
                  <a:pos x="T8" y="T9"/>
                </a:cxn>
                <a:cxn ang="0">
                  <a:pos x="T10" y="T11"/>
                </a:cxn>
                <a:cxn ang="0">
                  <a:pos x="T12" y="T13"/>
                </a:cxn>
              </a:cxnLst>
              <a:rect l="0" t="0" r="r" b="b"/>
              <a:pathLst>
                <a:path w="235" h="12">
                  <a:moveTo>
                    <a:pt x="6" y="12"/>
                  </a:moveTo>
                  <a:cubicBezTo>
                    <a:pt x="229" y="12"/>
                    <a:pt x="229" y="12"/>
                    <a:pt x="229" y="12"/>
                  </a:cubicBezTo>
                  <a:cubicBezTo>
                    <a:pt x="232" y="12"/>
                    <a:pt x="235" y="10"/>
                    <a:pt x="235" y="6"/>
                  </a:cubicBezTo>
                  <a:cubicBezTo>
                    <a:pt x="235" y="3"/>
                    <a:pt x="232" y="0"/>
                    <a:pt x="229" y="0"/>
                  </a:cubicBezTo>
                  <a:cubicBezTo>
                    <a:pt x="6" y="0"/>
                    <a:pt x="6" y="0"/>
                    <a:pt x="6" y="0"/>
                  </a:cubicBezTo>
                  <a:cubicBezTo>
                    <a:pt x="3" y="0"/>
                    <a:pt x="0" y="3"/>
                    <a:pt x="0" y="6"/>
                  </a:cubicBezTo>
                  <a:cubicBezTo>
                    <a:pt x="0" y="10"/>
                    <a:pt x="3" y="12"/>
                    <a:pt x="6" y="12"/>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8" name="Freeform 45">
              <a:extLst>
                <a:ext uri="{FF2B5EF4-FFF2-40B4-BE49-F238E27FC236}">
                  <a16:creationId xmlns:a16="http://schemas.microsoft.com/office/drawing/2014/main" id="{141B31E6-79E3-4983-99E7-9580A72305B5}"/>
                </a:ext>
              </a:extLst>
            </p:cNvPr>
            <p:cNvSpPr>
              <a:spLocks/>
            </p:cNvSpPr>
            <p:nvPr/>
          </p:nvSpPr>
          <p:spPr bwMode="auto">
            <a:xfrm>
              <a:off x="6838950" y="3200400"/>
              <a:ext cx="604838" cy="184150"/>
            </a:xfrm>
            <a:custGeom>
              <a:avLst/>
              <a:gdLst>
                <a:gd name="T0" fmla="*/ 161 w 161"/>
                <a:gd name="T1" fmla="*/ 36 h 49"/>
                <a:gd name="T2" fmla="*/ 126 w 161"/>
                <a:gd name="T3" fmla="*/ 0 h 49"/>
                <a:gd name="T4" fmla="*/ 36 w 161"/>
                <a:gd name="T5" fmla="*/ 0 h 49"/>
                <a:gd name="T6" fmla="*/ 0 w 161"/>
                <a:gd name="T7" fmla="*/ 36 h 49"/>
                <a:gd name="T8" fmla="*/ 0 w 161"/>
                <a:gd name="T9" fmla="*/ 36 h 49"/>
                <a:gd name="T10" fmla="*/ 13 w 161"/>
                <a:gd name="T11" fmla="*/ 49 h 49"/>
                <a:gd name="T12" fmla="*/ 148 w 161"/>
                <a:gd name="T13" fmla="*/ 49 h 49"/>
                <a:gd name="T14" fmla="*/ 161 w 161"/>
                <a:gd name="T15" fmla="*/ 36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1" h="49">
                  <a:moveTo>
                    <a:pt x="161" y="36"/>
                  </a:moveTo>
                  <a:cubicBezTo>
                    <a:pt x="161" y="16"/>
                    <a:pt x="146" y="0"/>
                    <a:pt x="126" y="0"/>
                  </a:cubicBezTo>
                  <a:cubicBezTo>
                    <a:pt x="36" y="0"/>
                    <a:pt x="36" y="0"/>
                    <a:pt x="36" y="0"/>
                  </a:cubicBezTo>
                  <a:cubicBezTo>
                    <a:pt x="16" y="0"/>
                    <a:pt x="0" y="16"/>
                    <a:pt x="0" y="36"/>
                  </a:cubicBezTo>
                  <a:cubicBezTo>
                    <a:pt x="0" y="36"/>
                    <a:pt x="0" y="36"/>
                    <a:pt x="0" y="36"/>
                  </a:cubicBezTo>
                  <a:cubicBezTo>
                    <a:pt x="0" y="43"/>
                    <a:pt x="6" y="49"/>
                    <a:pt x="13" y="49"/>
                  </a:cubicBezTo>
                  <a:cubicBezTo>
                    <a:pt x="148" y="49"/>
                    <a:pt x="148" y="49"/>
                    <a:pt x="148" y="49"/>
                  </a:cubicBezTo>
                  <a:cubicBezTo>
                    <a:pt x="155" y="49"/>
                    <a:pt x="161" y="43"/>
                    <a:pt x="161" y="36"/>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9" name="Freeform 46">
              <a:extLst>
                <a:ext uri="{FF2B5EF4-FFF2-40B4-BE49-F238E27FC236}">
                  <a16:creationId xmlns:a16="http://schemas.microsoft.com/office/drawing/2014/main" id="{6B02554B-E47F-414C-90BB-0F92EC198F5F}"/>
                </a:ext>
              </a:extLst>
            </p:cNvPr>
            <p:cNvSpPr>
              <a:spLocks noEditPoints="1"/>
            </p:cNvSpPr>
            <p:nvPr/>
          </p:nvSpPr>
          <p:spPr bwMode="auto">
            <a:xfrm>
              <a:off x="6989763" y="3016250"/>
              <a:ext cx="304800" cy="303213"/>
            </a:xfrm>
            <a:custGeom>
              <a:avLst/>
              <a:gdLst>
                <a:gd name="T0" fmla="*/ 41 w 81"/>
                <a:gd name="T1" fmla="*/ 0 h 81"/>
                <a:gd name="T2" fmla="*/ 0 w 81"/>
                <a:gd name="T3" fmla="*/ 40 h 81"/>
                <a:gd name="T4" fmla="*/ 41 w 81"/>
                <a:gd name="T5" fmla="*/ 81 h 81"/>
                <a:gd name="T6" fmla="*/ 81 w 81"/>
                <a:gd name="T7" fmla="*/ 40 h 81"/>
                <a:gd name="T8" fmla="*/ 41 w 81"/>
                <a:gd name="T9" fmla="*/ 0 h 81"/>
                <a:gd name="T10" fmla="*/ 41 w 81"/>
                <a:gd name="T11" fmla="*/ 69 h 81"/>
                <a:gd name="T12" fmla="*/ 12 w 81"/>
                <a:gd name="T13" fmla="*/ 40 h 81"/>
                <a:gd name="T14" fmla="*/ 41 w 81"/>
                <a:gd name="T15" fmla="*/ 12 h 81"/>
                <a:gd name="T16" fmla="*/ 69 w 81"/>
                <a:gd name="T17" fmla="*/ 40 h 81"/>
                <a:gd name="T18" fmla="*/ 41 w 81"/>
                <a:gd name="T19" fmla="*/ 69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1" h="81">
                  <a:moveTo>
                    <a:pt x="41" y="0"/>
                  </a:moveTo>
                  <a:cubicBezTo>
                    <a:pt x="18" y="0"/>
                    <a:pt x="0" y="18"/>
                    <a:pt x="0" y="40"/>
                  </a:cubicBezTo>
                  <a:cubicBezTo>
                    <a:pt x="0" y="63"/>
                    <a:pt x="18" y="81"/>
                    <a:pt x="41" y="81"/>
                  </a:cubicBezTo>
                  <a:cubicBezTo>
                    <a:pt x="63" y="81"/>
                    <a:pt x="81" y="63"/>
                    <a:pt x="81" y="40"/>
                  </a:cubicBezTo>
                  <a:cubicBezTo>
                    <a:pt x="81" y="18"/>
                    <a:pt x="63" y="0"/>
                    <a:pt x="41" y="0"/>
                  </a:cubicBezTo>
                  <a:close/>
                  <a:moveTo>
                    <a:pt x="41" y="69"/>
                  </a:moveTo>
                  <a:cubicBezTo>
                    <a:pt x="25" y="69"/>
                    <a:pt x="12" y="56"/>
                    <a:pt x="12" y="40"/>
                  </a:cubicBezTo>
                  <a:cubicBezTo>
                    <a:pt x="12" y="24"/>
                    <a:pt x="25" y="12"/>
                    <a:pt x="41" y="12"/>
                  </a:cubicBezTo>
                  <a:cubicBezTo>
                    <a:pt x="56" y="12"/>
                    <a:pt x="69" y="24"/>
                    <a:pt x="69" y="40"/>
                  </a:cubicBezTo>
                  <a:cubicBezTo>
                    <a:pt x="69" y="56"/>
                    <a:pt x="56" y="69"/>
                    <a:pt x="41" y="69"/>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89" name="Google Shape;927;p74">
            <a:extLst>
              <a:ext uri="{FF2B5EF4-FFF2-40B4-BE49-F238E27FC236}">
                <a16:creationId xmlns:a16="http://schemas.microsoft.com/office/drawing/2014/main" id="{4ADC5CAB-4154-4EE5-9309-CF3FA2745F5D}"/>
              </a:ext>
            </a:extLst>
          </p:cNvPr>
          <p:cNvSpPr txBox="1">
            <a:spLocks/>
          </p:cNvSpPr>
          <p:nvPr/>
        </p:nvSpPr>
        <p:spPr>
          <a:xfrm>
            <a:off x="172719" y="250100"/>
            <a:ext cx="4244297" cy="1269200"/>
          </a:xfrm>
          <a:prstGeom prst="rect">
            <a:avLst/>
          </a:prstGeom>
        </p:spPr>
        <p:txBody>
          <a:bodyPr spcFirstLastPara="1" wrap="square" lIns="121900" tIns="121900" rIns="121900" bIns="121900" anchor="t" anchorCtr="0">
            <a:noAutofit/>
          </a:bodyPr>
          <a:lstStyle>
            <a:lvl1pPr algn="l" defTabSz="914377" rtl="0" eaLnBrk="1" latinLnBrk="0" hangingPunct="1">
              <a:lnSpc>
                <a:spcPct val="90000"/>
              </a:lnSpc>
              <a:spcBef>
                <a:spcPct val="0"/>
              </a:spcBef>
              <a:buNone/>
              <a:defRPr sz="4400" kern="1200">
                <a:solidFill>
                  <a:schemeClr val="tx1"/>
                </a:solidFill>
                <a:latin typeface="+mj-lt"/>
                <a:ea typeface="+mj-ea"/>
                <a:cs typeface="+mj-cs"/>
              </a:defRPr>
            </a:lvl1pPr>
          </a:lstStyle>
          <a:p>
            <a:r>
              <a:rPr lang="fa-IR" dirty="0">
                <a:solidFill>
                  <a:srgbClr val="FFC000"/>
                </a:solidFill>
                <a:cs typeface="B Nazanin" panose="00000700000000000000" pitchFamily="2" charset="-78"/>
              </a:rPr>
              <a:t>منابع</a:t>
            </a:r>
            <a:endParaRPr lang="es-PE" dirty="0">
              <a:solidFill>
                <a:srgbClr val="FFC000"/>
              </a:solidFill>
              <a:cs typeface="B Nazanin" panose="00000700000000000000" pitchFamily="2" charset="-78"/>
            </a:endParaRPr>
          </a:p>
        </p:txBody>
      </p:sp>
      <p:pic>
        <p:nvPicPr>
          <p:cNvPr id="24" name="Imagen 23">
            <a:extLst>
              <a:ext uri="{FF2B5EF4-FFF2-40B4-BE49-F238E27FC236}">
                <a16:creationId xmlns:a16="http://schemas.microsoft.com/office/drawing/2014/main" id="{930824D0-0C6F-4197-BA90-24ED5F5A752B}"/>
              </a:ext>
            </a:extLst>
          </p:cNvPr>
          <p:cNvPicPr>
            <a:picLocks noChangeAspect="1"/>
          </p:cNvPicPr>
          <p:nvPr/>
        </p:nvPicPr>
        <p:blipFill>
          <a:blip r:embed="rId2"/>
          <a:stretch>
            <a:fillRect/>
          </a:stretch>
        </p:blipFill>
        <p:spPr>
          <a:xfrm>
            <a:off x="280862" y="3842767"/>
            <a:ext cx="2823555" cy="2850243"/>
          </a:xfrm>
          <a:prstGeom prst="rect">
            <a:avLst/>
          </a:prstGeom>
        </p:spPr>
      </p:pic>
      <p:pic>
        <p:nvPicPr>
          <p:cNvPr id="108" name="Imagen 107">
            <a:extLst>
              <a:ext uri="{FF2B5EF4-FFF2-40B4-BE49-F238E27FC236}">
                <a16:creationId xmlns:a16="http://schemas.microsoft.com/office/drawing/2014/main" id="{9AA755C9-9CFC-4774-9A58-0C302C019D31}"/>
              </a:ext>
            </a:extLst>
          </p:cNvPr>
          <p:cNvPicPr>
            <a:picLocks noChangeAspect="1"/>
          </p:cNvPicPr>
          <p:nvPr/>
        </p:nvPicPr>
        <p:blipFill>
          <a:blip r:embed="rId3"/>
          <a:stretch>
            <a:fillRect/>
          </a:stretch>
        </p:blipFill>
        <p:spPr>
          <a:xfrm>
            <a:off x="3284111" y="3668412"/>
            <a:ext cx="1298242" cy="3107267"/>
          </a:xfrm>
          <a:prstGeom prst="rect">
            <a:avLst/>
          </a:prstGeom>
        </p:spPr>
      </p:pic>
      <p:pic>
        <p:nvPicPr>
          <p:cNvPr id="110" name="Imagen 109">
            <a:extLst>
              <a:ext uri="{FF2B5EF4-FFF2-40B4-BE49-F238E27FC236}">
                <a16:creationId xmlns:a16="http://schemas.microsoft.com/office/drawing/2014/main" id="{BDD4A67A-0A00-4B4D-9EFA-8E497228369E}"/>
              </a:ext>
            </a:extLst>
          </p:cNvPr>
          <p:cNvPicPr>
            <a:picLocks noChangeAspect="1"/>
          </p:cNvPicPr>
          <p:nvPr/>
        </p:nvPicPr>
        <p:blipFill>
          <a:blip r:embed="rId4"/>
          <a:stretch>
            <a:fillRect/>
          </a:stretch>
        </p:blipFill>
        <p:spPr>
          <a:xfrm>
            <a:off x="4716921" y="3697062"/>
            <a:ext cx="1941689" cy="1603022"/>
          </a:xfrm>
          <a:prstGeom prst="rect">
            <a:avLst/>
          </a:prstGeom>
        </p:spPr>
      </p:pic>
      <p:pic>
        <p:nvPicPr>
          <p:cNvPr id="112" name="Imagen 111">
            <a:extLst>
              <a:ext uri="{FF2B5EF4-FFF2-40B4-BE49-F238E27FC236}">
                <a16:creationId xmlns:a16="http://schemas.microsoft.com/office/drawing/2014/main" id="{ABC5F37B-D881-4033-9930-2BAF1B4FF4FC}"/>
              </a:ext>
            </a:extLst>
          </p:cNvPr>
          <p:cNvPicPr>
            <a:picLocks noChangeAspect="1"/>
          </p:cNvPicPr>
          <p:nvPr/>
        </p:nvPicPr>
        <p:blipFill>
          <a:blip r:embed="rId5"/>
          <a:stretch>
            <a:fillRect/>
          </a:stretch>
        </p:blipFill>
        <p:spPr>
          <a:xfrm>
            <a:off x="6693988" y="3831564"/>
            <a:ext cx="1828800" cy="1420130"/>
          </a:xfrm>
          <a:prstGeom prst="rect">
            <a:avLst/>
          </a:prstGeom>
        </p:spPr>
      </p:pic>
      <p:pic>
        <p:nvPicPr>
          <p:cNvPr id="114" name="Imagen 113">
            <a:extLst>
              <a:ext uri="{FF2B5EF4-FFF2-40B4-BE49-F238E27FC236}">
                <a16:creationId xmlns:a16="http://schemas.microsoft.com/office/drawing/2014/main" id="{255D5B39-A19E-4BC3-9C4D-E9B1781B8459}"/>
              </a:ext>
            </a:extLst>
          </p:cNvPr>
          <p:cNvPicPr>
            <a:picLocks noChangeAspect="1"/>
          </p:cNvPicPr>
          <p:nvPr/>
        </p:nvPicPr>
        <p:blipFill>
          <a:blip r:embed="rId6"/>
          <a:stretch>
            <a:fillRect/>
          </a:stretch>
        </p:blipFill>
        <p:spPr>
          <a:xfrm>
            <a:off x="206285" y="1673493"/>
            <a:ext cx="1595915" cy="1755507"/>
          </a:xfrm>
          <a:prstGeom prst="rect">
            <a:avLst/>
          </a:prstGeom>
        </p:spPr>
      </p:pic>
      <p:pic>
        <p:nvPicPr>
          <p:cNvPr id="116" name="Imagen 115">
            <a:extLst>
              <a:ext uri="{FF2B5EF4-FFF2-40B4-BE49-F238E27FC236}">
                <a16:creationId xmlns:a16="http://schemas.microsoft.com/office/drawing/2014/main" id="{F2C34F4C-2FF9-4953-B018-9F2862EBEA4C}"/>
              </a:ext>
            </a:extLst>
          </p:cNvPr>
          <p:cNvPicPr>
            <a:picLocks noChangeAspect="1"/>
          </p:cNvPicPr>
          <p:nvPr/>
        </p:nvPicPr>
        <p:blipFill>
          <a:blip r:embed="rId7"/>
          <a:stretch>
            <a:fillRect/>
          </a:stretch>
        </p:blipFill>
        <p:spPr>
          <a:xfrm>
            <a:off x="5046339" y="5746376"/>
            <a:ext cx="3405973" cy="847775"/>
          </a:xfrm>
          <a:prstGeom prst="rect">
            <a:avLst/>
          </a:prstGeom>
        </p:spPr>
      </p:pic>
    </p:spTree>
    <p:extLst>
      <p:ext uri="{BB962C8B-B14F-4D97-AF65-F5344CB8AC3E}">
        <p14:creationId xmlns:p14="http://schemas.microsoft.com/office/powerpoint/2010/main" val="159771542"/>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3.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89" name="Graphic 39">
            <a:extLst>
              <a:ext uri="{FF2B5EF4-FFF2-40B4-BE49-F238E27FC236}">
                <a16:creationId xmlns:a16="http://schemas.microsoft.com/office/drawing/2014/main" id="{E25CE632-03E4-4E04-96CA-7567AE843DB1}"/>
              </a:ext>
            </a:extLst>
          </p:cNvPr>
          <p:cNvGrpSpPr/>
          <p:nvPr/>
        </p:nvGrpSpPr>
        <p:grpSpPr>
          <a:xfrm>
            <a:off x="210639" y="963666"/>
            <a:ext cx="4453801" cy="3644732"/>
            <a:chOff x="5888538" y="1654600"/>
            <a:chExt cx="6450406" cy="4973348"/>
          </a:xfrm>
        </p:grpSpPr>
        <p:sp>
          <p:nvSpPr>
            <p:cNvPr id="90" name="Freeform: Shape 89">
              <a:extLst>
                <a:ext uri="{FF2B5EF4-FFF2-40B4-BE49-F238E27FC236}">
                  <a16:creationId xmlns:a16="http://schemas.microsoft.com/office/drawing/2014/main" id="{F0052D18-C66C-4B57-AF9D-46C52CACB1E6}"/>
                </a:ext>
              </a:extLst>
            </p:cNvPr>
            <p:cNvSpPr/>
            <p:nvPr/>
          </p:nvSpPr>
          <p:spPr>
            <a:xfrm>
              <a:off x="5888538" y="1654600"/>
              <a:ext cx="1903176" cy="4952804"/>
            </a:xfrm>
            <a:custGeom>
              <a:avLst/>
              <a:gdLst>
                <a:gd name="connsiteX0" fmla="*/ 1886365 w 1893376"/>
                <a:gd name="connsiteY0" fmla="*/ 1356651 h 3982921"/>
                <a:gd name="connsiteX1" fmla="*/ 1884164 w 1893376"/>
                <a:gd name="connsiteY1" fmla="*/ 1329791 h 3982921"/>
                <a:gd name="connsiteX2" fmla="*/ 588278 w 1893376"/>
                <a:gd name="connsiteY2" fmla="*/ 467188 h 3982921"/>
                <a:gd name="connsiteX3" fmla="*/ 587398 w 1893376"/>
                <a:gd name="connsiteY3" fmla="*/ 461023 h 3982921"/>
                <a:gd name="connsiteX4" fmla="*/ 519587 w 1893376"/>
                <a:gd name="connsiteY4" fmla="*/ 7045 h 3982921"/>
                <a:gd name="connsiteX5" fmla="*/ 516064 w 1893376"/>
                <a:gd name="connsiteY5" fmla="*/ 440 h 3982921"/>
                <a:gd name="connsiteX6" fmla="*/ 422715 w 1893376"/>
                <a:gd name="connsiteY6" fmla="*/ 440 h 3982921"/>
                <a:gd name="connsiteX7" fmla="*/ 416550 w 1893376"/>
                <a:gd name="connsiteY7" fmla="*/ 440 h 3982921"/>
                <a:gd name="connsiteX8" fmla="*/ 11449 w 1893376"/>
                <a:gd name="connsiteY8" fmla="*/ 0 h 3982921"/>
                <a:gd name="connsiteX9" fmla="*/ 0 w 1893376"/>
                <a:gd name="connsiteY9" fmla="*/ 12329 h 3982921"/>
                <a:gd name="connsiteX10" fmla="*/ 881 w 1893376"/>
                <a:gd name="connsiteY10" fmla="*/ 3982767 h 3982921"/>
                <a:gd name="connsiteX11" fmla="*/ 166004 w 1893376"/>
                <a:gd name="connsiteY11" fmla="*/ 3856393 h 3982921"/>
                <a:gd name="connsiteX12" fmla="*/ 251427 w 1893376"/>
                <a:gd name="connsiteY12" fmla="*/ 3517341 h 3982921"/>
                <a:gd name="connsiteX13" fmla="*/ 453538 w 1893376"/>
                <a:gd name="connsiteY13" fmla="*/ 2721228 h 3982921"/>
                <a:gd name="connsiteX14" fmla="*/ 470711 w 1893376"/>
                <a:gd name="connsiteY14" fmla="*/ 2707577 h 3982921"/>
                <a:gd name="connsiteX15" fmla="*/ 1376466 w 1893376"/>
                <a:gd name="connsiteY15" fmla="*/ 2963848 h 3982921"/>
                <a:gd name="connsiteX16" fmla="*/ 1686456 w 1893376"/>
                <a:gd name="connsiteY16" fmla="*/ 2527923 h 3982921"/>
                <a:gd name="connsiteX17" fmla="*/ 1882402 w 1893376"/>
                <a:gd name="connsiteY17" fmla="*/ 1811950 h 3982921"/>
                <a:gd name="connsiteX18" fmla="*/ 1865670 w 1893376"/>
                <a:gd name="connsiteY18" fmla="*/ 1793896 h 3982921"/>
                <a:gd name="connsiteX19" fmla="*/ 1575934 w 1893376"/>
                <a:gd name="connsiteY19" fmla="*/ 1778485 h 3982921"/>
                <a:gd name="connsiteX20" fmla="*/ 1564486 w 1893376"/>
                <a:gd name="connsiteY20" fmla="*/ 1775843 h 3982921"/>
                <a:gd name="connsiteX21" fmla="*/ 1569329 w 1893376"/>
                <a:gd name="connsiteY21" fmla="*/ 1763954 h 3982921"/>
                <a:gd name="connsiteX22" fmla="*/ 1886365 w 1893376"/>
                <a:gd name="connsiteY22" fmla="*/ 1356651 h 3982921"/>
                <a:gd name="connsiteX23" fmla="*/ 349180 w 1893376"/>
                <a:gd name="connsiteY23" fmla="*/ 2997754 h 3982921"/>
                <a:gd name="connsiteX24" fmla="*/ 350061 w 1893376"/>
                <a:gd name="connsiteY24" fmla="*/ 2996433 h 3982921"/>
                <a:gd name="connsiteX25" fmla="*/ 351382 w 1893376"/>
                <a:gd name="connsiteY25" fmla="*/ 2997313 h 3982921"/>
                <a:gd name="connsiteX26" fmla="*/ 349180 w 1893376"/>
                <a:gd name="connsiteY26" fmla="*/ 2997754 h 3982921"/>
                <a:gd name="connsiteX27" fmla="*/ 93790 w 1893376"/>
                <a:gd name="connsiteY27" fmla="*/ 1177437 h 3982921"/>
                <a:gd name="connsiteX28" fmla="*/ 92029 w 1893376"/>
                <a:gd name="connsiteY28" fmla="*/ 1176116 h 3982921"/>
                <a:gd name="connsiteX29" fmla="*/ 93790 w 1893376"/>
                <a:gd name="connsiteY29" fmla="*/ 1177437 h 3982921"/>
                <a:gd name="connsiteX0" fmla="*/ 1886365 w 1886365"/>
                <a:gd name="connsiteY0" fmla="*/ 1356651 h 3982921"/>
                <a:gd name="connsiteX1" fmla="*/ 1884164 w 1886365"/>
                <a:gd name="connsiteY1" fmla="*/ 1329791 h 3982921"/>
                <a:gd name="connsiteX2" fmla="*/ 588278 w 1886365"/>
                <a:gd name="connsiteY2" fmla="*/ 467188 h 3982921"/>
                <a:gd name="connsiteX3" fmla="*/ 587398 w 1886365"/>
                <a:gd name="connsiteY3" fmla="*/ 461023 h 3982921"/>
                <a:gd name="connsiteX4" fmla="*/ 519587 w 1886365"/>
                <a:gd name="connsiteY4" fmla="*/ 7045 h 3982921"/>
                <a:gd name="connsiteX5" fmla="*/ 516064 w 1886365"/>
                <a:gd name="connsiteY5" fmla="*/ 440 h 3982921"/>
                <a:gd name="connsiteX6" fmla="*/ 422715 w 1886365"/>
                <a:gd name="connsiteY6" fmla="*/ 440 h 3982921"/>
                <a:gd name="connsiteX7" fmla="*/ 11449 w 1886365"/>
                <a:gd name="connsiteY7" fmla="*/ 0 h 3982921"/>
                <a:gd name="connsiteX8" fmla="*/ 0 w 1886365"/>
                <a:gd name="connsiteY8" fmla="*/ 12329 h 3982921"/>
                <a:gd name="connsiteX9" fmla="*/ 881 w 1886365"/>
                <a:gd name="connsiteY9" fmla="*/ 3982767 h 3982921"/>
                <a:gd name="connsiteX10" fmla="*/ 166004 w 1886365"/>
                <a:gd name="connsiteY10" fmla="*/ 3856393 h 3982921"/>
                <a:gd name="connsiteX11" fmla="*/ 251427 w 1886365"/>
                <a:gd name="connsiteY11" fmla="*/ 3517341 h 3982921"/>
                <a:gd name="connsiteX12" fmla="*/ 453538 w 1886365"/>
                <a:gd name="connsiteY12" fmla="*/ 2721228 h 3982921"/>
                <a:gd name="connsiteX13" fmla="*/ 470711 w 1886365"/>
                <a:gd name="connsiteY13" fmla="*/ 2707577 h 3982921"/>
                <a:gd name="connsiteX14" fmla="*/ 1376466 w 1886365"/>
                <a:gd name="connsiteY14" fmla="*/ 2963848 h 3982921"/>
                <a:gd name="connsiteX15" fmla="*/ 1686456 w 1886365"/>
                <a:gd name="connsiteY15" fmla="*/ 2527923 h 3982921"/>
                <a:gd name="connsiteX16" fmla="*/ 1882402 w 1886365"/>
                <a:gd name="connsiteY16" fmla="*/ 1811950 h 3982921"/>
                <a:gd name="connsiteX17" fmla="*/ 1865670 w 1886365"/>
                <a:gd name="connsiteY17" fmla="*/ 1793896 h 3982921"/>
                <a:gd name="connsiteX18" fmla="*/ 1575934 w 1886365"/>
                <a:gd name="connsiteY18" fmla="*/ 1778485 h 3982921"/>
                <a:gd name="connsiteX19" fmla="*/ 1564486 w 1886365"/>
                <a:gd name="connsiteY19" fmla="*/ 1775843 h 3982921"/>
                <a:gd name="connsiteX20" fmla="*/ 1569329 w 1886365"/>
                <a:gd name="connsiteY20" fmla="*/ 1763954 h 3982921"/>
                <a:gd name="connsiteX21" fmla="*/ 1886365 w 1886365"/>
                <a:gd name="connsiteY21" fmla="*/ 1356651 h 3982921"/>
                <a:gd name="connsiteX22" fmla="*/ 349180 w 1886365"/>
                <a:gd name="connsiteY22" fmla="*/ 2997754 h 3982921"/>
                <a:gd name="connsiteX23" fmla="*/ 350061 w 1886365"/>
                <a:gd name="connsiteY23" fmla="*/ 2996433 h 3982921"/>
                <a:gd name="connsiteX24" fmla="*/ 351382 w 1886365"/>
                <a:gd name="connsiteY24" fmla="*/ 2997313 h 3982921"/>
                <a:gd name="connsiteX25" fmla="*/ 349180 w 1886365"/>
                <a:gd name="connsiteY25" fmla="*/ 2997754 h 3982921"/>
                <a:gd name="connsiteX26" fmla="*/ 93790 w 1886365"/>
                <a:gd name="connsiteY26" fmla="*/ 1177437 h 3982921"/>
                <a:gd name="connsiteX27" fmla="*/ 92029 w 1886365"/>
                <a:gd name="connsiteY27" fmla="*/ 1176116 h 3982921"/>
                <a:gd name="connsiteX28" fmla="*/ 93790 w 1886365"/>
                <a:gd name="connsiteY28" fmla="*/ 1177437 h 3982921"/>
                <a:gd name="connsiteX0" fmla="*/ 1886365 w 1886365"/>
                <a:gd name="connsiteY0" fmla="*/ 1356651 h 3982921"/>
                <a:gd name="connsiteX1" fmla="*/ 1884164 w 1886365"/>
                <a:gd name="connsiteY1" fmla="*/ 1329791 h 3982921"/>
                <a:gd name="connsiteX2" fmla="*/ 588278 w 1886365"/>
                <a:gd name="connsiteY2" fmla="*/ 467188 h 3982921"/>
                <a:gd name="connsiteX3" fmla="*/ 587398 w 1886365"/>
                <a:gd name="connsiteY3" fmla="*/ 461023 h 3982921"/>
                <a:gd name="connsiteX4" fmla="*/ 519587 w 1886365"/>
                <a:gd name="connsiteY4" fmla="*/ 7045 h 3982921"/>
                <a:gd name="connsiteX5" fmla="*/ 516064 w 1886365"/>
                <a:gd name="connsiteY5" fmla="*/ 440 h 3982921"/>
                <a:gd name="connsiteX6" fmla="*/ 11449 w 1886365"/>
                <a:gd name="connsiteY6" fmla="*/ 0 h 3982921"/>
                <a:gd name="connsiteX7" fmla="*/ 0 w 1886365"/>
                <a:gd name="connsiteY7" fmla="*/ 12329 h 3982921"/>
                <a:gd name="connsiteX8" fmla="*/ 881 w 1886365"/>
                <a:gd name="connsiteY8" fmla="*/ 3982767 h 3982921"/>
                <a:gd name="connsiteX9" fmla="*/ 166004 w 1886365"/>
                <a:gd name="connsiteY9" fmla="*/ 3856393 h 3982921"/>
                <a:gd name="connsiteX10" fmla="*/ 251427 w 1886365"/>
                <a:gd name="connsiteY10" fmla="*/ 3517341 h 3982921"/>
                <a:gd name="connsiteX11" fmla="*/ 453538 w 1886365"/>
                <a:gd name="connsiteY11" fmla="*/ 2721228 h 3982921"/>
                <a:gd name="connsiteX12" fmla="*/ 470711 w 1886365"/>
                <a:gd name="connsiteY12" fmla="*/ 2707577 h 3982921"/>
                <a:gd name="connsiteX13" fmla="*/ 1376466 w 1886365"/>
                <a:gd name="connsiteY13" fmla="*/ 2963848 h 3982921"/>
                <a:gd name="connsiteX14" fmla="*/ 1686456 w 1886365"/>
                <a:gd name="connsiteY14" fmla="*/ 2527923 h 3982921"/>
                <a:gd name="connsiteX15" fmla="*/ 1882402 w 1886365"/>
                <a:gd name="connsiteY15" fmla="*/ 1811950 h 3982921"/>
                <a:gd name="connsiteX16" fmla="*/ 1865670 w 1886365"/>
                <a:gd name="connsiteY16" fmla="*/ 1793896 h 3982921"/>
                <a:gd name="connsiteX17" fmla="*/ 1575934 w 1886365"/>
                <a:gd name="connsiteY17" fmla="*/ 1778485 h 3982921"/>
                <a:gd name="connsiteX18" fmla="*/ 1564486 w 1886365"/>
                <a:gd name="connsiteY18" fmla="*/ 1775843 h 3982921"/>
                <a:gd name="connsiteX19" fmla="*/ 1569329 w 1886365"/>
                <a:gd name="connsiteY19" fmla="*/ 1763954 h 3982921"/>
                <a:gd name="connsiteX20" fmla="*/ 1886365 w 1886365"/>
                <a:gd name="connsiteY20" fmla="*/ 1356651 h 3982921"/>
                <a:gd name="connsiteX21" fmla="*/ 349180 w 1886365"/>
                <a:gd name="connsiteY21" fmla="*/ 2997754 h 3982921"/>
                <a:gd name="connsiteX22" fmla="*/ 350061 w 1886365"/>
                <a:gd name="connsiteY22" fmla="*/ 2996433 h 3982921"/>
                <a:gd name="connsiteX23" fmla="*/ 351382 w 1886365"/>
                <a:gd name="connsiteY23" fmla="*/ 2997313 h 3982921"/>
                <a:gd name="connsiteX24" fmla="*/ 349180 w 1886365"/>
                <a:gd name="connsiteY24" fmla="*/ 2997754 h 3982921"/>
                <a:gd name="connsiteX25" fmla="*/ 93790 w 1886365"/>
                <a:gd name="connsiteY25" fmla="*/ 1177437 h 3982921"/>
                <a:gd name="connsiteX26" fmla="*/ 92029 w 1886365"/>
                <a:gd name="connsiteY26" fmla="*/ 1176116 h 3982921"/>
                <a:gd name="connsiteX27" fmla="*/ 93790 w 1886365"/>
                <a:gd name="connsiteY27" fmla="*/ 1177437 h 3982921"/>
                <a:gd name="connsiteX0" fmla="*/ 1886365 w 1886365"/>
                <a:gd name="connsiteY0" fmla="*/ 2326094 h 4952364"/>
                <a:gd name="connsiteX1" fmla="*/ 1884164 w 1886365"/>
                <a:gd name="connsiteY1" fmla="*/ 2299234 h 4952364"/>
                <a:gd name="connsiteX2" fmla="*/ 588278 w 1886365"/>
                <a:gd name="connsiteY2" fmla="*/ 1436631 h 4952364"/>
                <a:gd name="connsiteX3" fmla="*/ 587398 w 1886365"/>
                <a:gd name="connsiteY3" fmla="*/ 1430466 h 4952364"/>
                <a:gd name="connsiteX4" fmla="*/ 519587 w 1886365"/>
                <a:gd name="connsiteY4" fmla="*/ 976488 h 4952364"/>
                <a:gd name="connsiteX5" fmla="*/ 319662 w 1886365"/>
                <a:gd name="connsiteY5" fmla="*/ 0 h 4952364"/>
                <a:gd name="connsiteX6" fmla="*/ 11449 w 1886365"/>
                <a:gd name="connsiteY6" fmla="*/ 969443 h 4952364"/>
                <a:gd name="connsiteX7" fmla="*/ 0 w 1886365"/>
                <a:gd name="connsiteY7" fmla="*/ 981772 h 4952364"/>
                <a:gd name="connsiteX8" fmla="*/ 881 w 1886365"/>
                <a:gd name="connsiteY8" fmla="*/ 4952210 h 4952364"/>
                <a:gd name="connsiteX9" fmla="*/ 166004 w 1886365"/>
                <a:gd name="connsiteY9" fmla="*/ 4825836 h 4952364"/>
                <a:gd name="connsiteX10" fmla="*/ 251427 w 1886365"/>
                <a:gd name="connsiteY10" fmla="*/ 4486784 h 4952364"/>
                <a:gd name="connsiteX11" fmla="*/ 453538 w 1886365"/>
                <a:gd name="connsiteY11" fmla="*/ 3690671 h 4952364"/>
                <a:gd name="connsiteX12" fmla="*/ 470711 w 1886365"/>
                <a:gd name="connsiteY12" fmla="*/ 3677020 h 4952364"/>
                <a:gd name="connsiteX13" fmla="*/ 1376466 w 1886365"/>
                <a:gd name="connsiteY13" fmla="*/ 3933291 h 4952364"/>
                <a:gd name="connsiteX14" fmla="*/ 1686456 w 1886365"/>
                <a:gd name="connsiteY14" fmla="*/ 3497366 h 4952364"/>
                <a:gd name="connsiteX15" fmla="*/ 1882402 w 1886365"/>
                <a:gd name="connsiteY15" fmla="*/ 2781393 h 4952364"/>
                <a:gd name="connsiteX16" fmla="*/ 1865670 w 1886365"/>
                <a:gd name="connsiteY16" fmla="*/ 2763339 h 4952364"/>
                <a:gd name="connsiteX17" fmla="*/ 1575934 w 1886365"/>
                <a:gd name="connsiteY17" fmla="*/ 2747928 h 4952364"/>
                <a:gd name="connsiteX18" fmla="*/ 1564486 w 1886365"/>
                <a:gd name="connsiteY18" fmla="*/ 2745286 h 4952364"/>
                <a:gd name="connsiteX19" fmla="*/ 1569329 w 1886365"/>
                <a:gd name="connsiteY19" fmla="*/ 2733397 h 4952364"/>
                <a:gd name="connsiteX20" fmla="*/ 1886365 w 1886365"/>
                <a:gd name="connsiteY20" fmla="*/ 2326094 h 4952364"/>
                <a:gd name="connsiteX21" fmla="*/ 349180 w 1886365"/>
                <a:gd name="connsiteY21" fmla="*/ 3967197 h 4952364"/>
                <a:gd name="connsiteX22" fmla="*/ 350061 w 1886365"/>
                <a:gd name="connsiteY22" fmla="*/ 3965876 h 4952364"/>
                <a:gd name="connsiteX23" fmla="*/ 351382 w 1886365"/>
                <a:gd name="connsiteY23" fmla="*/ 3966756 h 4952364"/>
                <a:gd name="connsiteX24" fmla="*/ 349180 w 1886365"/>
                <a:gd name="connsiteY24" fmla="*/ 3967197 h 4952364"/>
                <a:gd name="connsiteX25" fmla="*/ 93790 w 1886365"/>
                <a:gd name="connsiteY25" fmla="*/ 2146880 h 4952364"/>
                <a:gd name="connsiteX26" fmla="*/ 92029 w 1886365"/>
                <a:gd name="connsiteY26" fmla="*/ 2145559 h 4952364"/>
                <a:gd name="connsiteX27" fmla="*/ 93790 w 1886365"/>
                <a:gd name="connsiteY27" fmla="*/ 2146880 h 4952364"/>
                <a:gd name="connsiteX0" fmla="*/ 1909829 w 1909829"/>
                <a:gd name="connsiteY0" fmla="*/ 2326094 h 4952364"/>
                <a:gd name="connsiteX1" fmla="*/ 1907628 w 1909829"/>
                <a:gd name="connsiteY1" fmla="*/ 2299234 h 4952364"/>
                <a:gd name="connsiteX2" fmla="*/ 611742 w 1909829"/>
                <a:gd name="connsiteY2" fmla="*/ 1436631 h 4952364"/>
                <a:gd name="connsiteX3" fmla="*/ 610862 w 1909829"/>
                <a:gd name="connsiteY3" fmla="*/ 1430466 h 4952364"/>
                <a:gd name="connsiteX4" fmla="*/ 543051 w 1909829"/>
                <a:gd name="connsiteY4" fmla="*/ 976488 h 4952364"/>
                <a:gd name="connsiteX5" fmla="*/ 343126 w 1909829"/>
                <a:gd name="connsiteY5" fmla="*/ 0 h 4952364"/>
                <a:gd name="connsiteX6" fmla="*/ 34913 w 1909829"/>
                <a:gd name="connsiteY6" fmla="*/ 969443 h 4952364"/>
                <a:gd name="connsiteX7" fmla="*/ 24345 w 1909829"/>
                <a:gd name="connsiteY7" fmla="*/ 4952210 h 4952364"/>
                <a:gd name="connsiteX8" fmla="*/ 189468 w 1909829"/>
                <a:gd name="connsiteY8" fmla="*/ 4825836 h 4952364"/>
                <a:gd name="connsiteX9" fmla="*/ 274891 w 1909829"/>
                <a:gd name="connsiteY9" fmla="*/ 4486784 h 4952364"/>
                <a:gd name="connsiteX10" fmla="*/ 477002 w 1909829"/>
                <a:gd name="connsiteY10" fmla="*/ 3690671 h 4952364"/>
                <a:gd name="connsiteX11" fmla="*/ 494175 w 1909829"/>
                <a:gd name="connsiteY11" fmla="*/ 3677020 h 4952364"/>
                <a:gd name="connsiteX12" fmla="*/ 1399930 w 1909829"/>
                <a:gd name="connsiteY12" fmla="*/ 3933291 h 4952364"/>
                <a:gd name="connsiteX13" fmla="*/ 1709920 w 1909829"/>
                <a:gd name="connsiteY13" fmla="*/ 3497366 h 4952364"/>
                <a:gd name="connsiteX14" fmla="*/ 1905866 w 1909829"/>
                <a:gd name="connsiteY14" fmla="*/ 2781393 h 4952364"/>
                <a:gd name="connsiteX15" fmla="*/ 1889134 w 1909829"/>
                <a:gd name="connsiteY15" fmla="*/ 2763339 h 4952364"/>
                <a:gd name="connsiteX16" fmla="*/ 1599398 w 1909829"/>
                <a:gd name="connsiteY16" fmla="*/ 2747928 h 4952364"/>
                <a:gd name="connsiteX17" fmla="*/ 1587950 w 1909829"/>
                <a:gd name="connsiteY17" fmla="*/ 2745286 h 4952364"/>
                <a:gd name="connsiteX18" fmla="*/ 1592793 w 1909829"/>
                <a:gd name="connsiteY18" fmla="*/ 2733397 h 4952364"/>
                <a:gd name="connsiteX19" fmla="*/ 1909829 w 1909829"/>
                <a:gd name="connsiteY19" fmla="*/ 2326094 h 4952364"/>
                <a:gd name="connsiteX20" fmla="*/ 372644 w 1909829"/>
                <a:gd name="connsiteY20" fmla="*/ 3967197 h 4952364"/>
                <a:gd name="connsiteX21" fmla="*/ 373525 w 1909829"/>
                <a:gd name="connsiteY21" fmla="*/ 3965876 h 4952364"/>
                <a:gd name="connsiteX22" fmla="*/ 374846 w 1909829"/>
                <a:gd name="connsiteY22" fmla="*/ 3966756 h 4952364"/>
                <a:gd name="connsiteX23" fmla="*/ 372644 w 1909829"/>
                <a:gd name="connsiteY23" fmla="*/ 3967197 h 4952364"/>
                <a:gd name="connsiteX24" fmla="*/ 117254 w 1909829"/>
                <a:gd name="connsiteY24" fmla="*/ 2146880 h 4952364"/>
                <a:gd name="connsiteX25" fmla="*/ 115493 w 1909829"/>
                <a:gd name="connsiteY25" fmla="*/ 2145559 h 4952364"/>
                <a:gd name="connsiteX26" fmla="*/ 117254 w 1909829"/>
                <a:gd name="connsiteY26" fmla="*/ 2146880 h 4952364"/>
                <a:gd name="connsiteX0" fmla="*/ 1909829 w 1909829"/>
                <a:gd name="connsiteY0" fmla="*/ 2339296 h 4965566"/>
                <a:gd name="connsiteX1" fmla="*/ 1907628 w 1909829"/>
                <a:gd name="connsiteY1" fmla="*/ 2312436 h 4965566"/>
                <a:gd name="connsiteX2" fmla="*/ 611742 w 1909829"/>
                <a:gd name="connsiteY2" fmla="*/ 1449833 h 4965566"/>
                <a:gd name="connsiteX3" fmla="*/ 610862 w 1909829"/>
                <a:gd name="connsiteY3" fmla="*/ 1443668 h 4965566"/>
                <a:gd name="connsiteX4" fmla="*/ 543051 w 1909829"/>
                <a:gd name="connsiteY4" fmla="*/ 989690 h 4965566"/>
                <a:gd name="connsiteX5" fmla="*/ 343126 w 1909829"/>
                <a:gd name="connsiteY5" fmla="*/ 13202 h 4965566"/>
                <a:gd name="connsiteX6" fmla="*/ 34913 w 1909829"/>
                <a:gd name="connsiteY6" fmla="*/ 0 h 4965566"/>
                <a:gd name="connsiteX7" fmla="*/ 24345 w 1909829"/>
                <a:gd name="connsiteY7" fmla="*/ 4965412 h 4965566"/>
                <a:gd name="connsiteX8" fmla="*/ 189468 w 1909829"/>
                <a:gd name="connsiteY8" fmla="*/ 4839038 h 4965566"/>
                <a:gd name="connsiteX9" fmla="*/ 274891 w 1909829"/>
                <a:gd name="connsiteY9" fmla="*/ 4499986 h 4965566"/>
                <a:gd name="connsiteX10" fmla="*/ 477002 w 1909829"/>
                <a:gd name="connsiteY10" fmla="*/ 3703873 h 4965566"/>
                <a:gd name="connsiteX11" fmla="*/ 494175 w 1909829"/>
                <a:gd name="connsiteY11" fmla="*/ 3690222 h 4965566"/>
                <a:gd name="connsiteX12" fmla="*/ 1399930 w 1909829"/>
                <a:gd name="connsiteY12" fmla="*/ 3946493 h 4965566"/>
                <a:gd name="connsiteX13" fmla="*/ 1709920 w 1909829"/>
                <a:gd name="connsiteY13" fmla="*/ 3510568 h 4965566"/>
                <a:gd name="connsiteX14" fmla="*/ 1905866 w 1909829"/>
                <a:gd name="connsiteY14" fmla="*/ 2794595 h 4965566"/>
                <a:gd name="connsiteX15" fmla="*/ 1889134 w 1909829"/>
                <a:gd name="connsiteY15" fmla="*/ 2776541 h 4965566"/>
                <a:gd name="connsiteX16" fmla="*/ 1599398 w 1909829"/>
                <a:gd name="connsiteY16" fmla="*/ 2761130 h 4965566"/>
                <a:gd name="connsiteX17" fmla="*/ 1587950 w 1909829"/>
                <a:gd name="connsiteY17" fmla="*/ 2758488 h 4965566"/>
                <a:gd name="connsiteX18" fmla="*/ 1592793 w 1909829"/>
                <a:gd name="connsiteY18" fmla="*/ 2746599 h 4965566"/>
                <a:gd name="connsiteX19" fmla="*/ 1909829 w 1909829"/>
                <a:gd name="connsiteY19" fmla="*/ 2339296 h 4965566"/>
                <a:gd name="connsiteX20" fmla="*/ 372644 w 1909829"/>
                <a:gd name="connsiteY20" fmla="*/ 3980399 h 4965566"/>
                <a:gd name="connsiteX21" fmla="*/ 373525 w 1909829"/>
                <a:gd name="connsiteY21" fmla="*/ 3979078 h 4965566"/>
                <a:gd name="connsiteX22" fmla="*/ 374846 w 1909829"/>
                <a:gd name="connsiteY22" fmla="*/ 3979958 h 4965566"/>
                <a:gd name="connsiteX23" fmla="*/ 372644 w 1909829"/>
                <a:gd name="connsiteY23" fmla="*/ 3980399 h 4965566"/>
                <a:gd name="connsiteX24" fmla="*/ 117254 w 1909829"/>
                <a:gd name="connsiteY24" fmla="*/ 2160082 h 4965566"/>
                <a:gd name="connsiteX25" fmla="*/ 115493 w 1909829"/>
                <a:gd name="connsiteY25" fmla="*/ 2158761 h 4965566"/>
                <a:gd name="connsiteX26" fmla="*/ 117254 w 1909829"/>
                <a:gd name="connsiteY26" fmla="*/ 2160082 h 4965566"/>
                <a:gd name="connsiteX0" fmla="*/ 1927079 w 1927079"/>
                <a:gd name="connsiteY0" fmla="*/ 2326534 h 4952804"/>
                <a:gd name="connsiteX1" fmla="*/ 1924878 w 1927079"/>
                <a:gd name="connsiteY1" fmla="*/ 2299674 h 4952804"/>
                <a:gd name="connsiteX2" fmla="*/ 628992 w 1927079"/>
                <a:gd name="connsiteY2" fmla="*/ 1437071 h 4952804"/>
                <a:gd name="connsiteX3" fmla="*/ 628112 w 1927079"/>
                <a:gd name="connsiteY3" fmla="*/ 1430906 h 4952804"/>
                <a:gd name="connsiteX4" fmla="*/ 560301 w 1927079"/>
                <a:gd name="connsiteY4" fmla="*/ 976928 h 4952804"/>
                <a:gd name="connsiteX5" fmla="*/ 360376 w 1927079"/>
                <a:gd name="connsiteY5" fmla="*/ 440 h 4952804"/>
                <a:gd name="connsiteX6" fmla="*/ 25073 w 1927079"/>
                <a:gd name="connsiteY6" fmla="*/ 0 h 4952804"/>
                <a:gd name="connsiteX7" fmla="*/ 41595 w 1927079"/>
                <a:gd name="connsiteY7" fmla="*/ 4952650 h 4952804"/>
                <a:gd name="connsiteX8" fmla="*/ 206718 w 1927079"/>
                <a:gd name="connsiteY8" fmla="*/ 4826276 h 4952804"/>
                <a:gd name="connsiteX9" fmla="*/ 292141 w 1927079"/>
                <a:gd name="connsiteY9" fmla="*/ 4487224 h 4952804"/>
                <a:gd name="connsiteX10" fmla="*/ 494252 w 1927079"/>
                <a:gd name="connsiteY10" fmla="*/ 3691111 h 4952804"/>
                <a:gd name="connsiteX11" fmla="*/ 511425 w 1927079"/>
                <a:gd name="connsiteY11" fmla="*/ 3677460 h 4952804"/>
                <a:gd name="connsiteX12" fmla="*/ 1417180 w 1927079"/>
                <a:gd name="connsiteY12" fmla="*/ 3933731 h 4952804"/>
                <a:gd name="connsiteX13" fmla="*/ 1727170 w 1927079"/>
                <a:gd name="connsiteY13" fmla="*/ 3497806 h 4952804"/>
                <a:gd name="connsiteX14" fmla="*/ 1923116 w 1927079"/>
                <a:gd name="connsiteY14" fmla="*/ 2781833 h 4952804"/>
                <a:gd name="connsiteX15" fmla="*/ 1906384 w 1927079"/>
                <a:gd name="connsiteY15" fmla="*/ 2763779 h 4952804"/>
                <a:gd name="connsiteX16" fmla="*/ 1616648 w 1927079"/>
                <a:gd name="connsiteY16" fmla="*/ 2748368 h 4952804"/>
                <a:gd name="connsiteX17" fmla="*/ 1605200 w 1927079"/>
                <a:gd name="connsiteY17" fmla="*/ 2745726 h 4952804"/>
                <a:gd name="connsiteX18" fmla="*/ 1610043 w 1927079"/>
                <a:gd name="connsiteY18" fmla="*/ 2733837 h 4952804"/>
                <a:gd name="connsiteX19" fmla="*/ 1927079 w 1927079"/>
                <a:gd name="connsiteY19" fmla="*/ 2326534 h 4952804"/>
                <a:gd name="connsiteX20" fmla="*/ 389894 w 1927079"/>
                <a:gd name="connsiteY20" fmla="*/ 3967637 h 4952804"/>
                <a:gd name="connsiteX21" fmla="*/ 390775 w 1927079"/>
                <a:gd name="connsiteY21" fmla="*/ 3966316 h 4952804"/>
                <a:gd name="connsiteX22" fmla="*/ 392096 w 1927079"/>
                <a:gd name="connsiteY22" fmla="*/ 3967196 h 4952804"/>
                <a:gd name="connsiteX23" fmla="*/ 389894 w 1927079"/>
                <a:gd name="connsiteY23" fmla="*/ 3967637 h 4952804"/>
                <a:gd name="connsiteX24" fmla="*/ 134504 w 1927079"/>
                <a:gd name="connsiteY24" fmla="*/ 2147320 h 4952804"/>
                <a:gd name="connsiteX25" fmla="*/ 132743 w 1927079"/>
                <a:gd name="connsiteY25" fmla="*/ 2145999 h 4952804"/>
                <a:gd name="connsiteX26" fmla="*/ 134504 w 1927079"/>
                <a:gd name="connsiteY26" fmla="*/ 2147320 h 4952804"/>
                <a:gd name="connsiteX0" fmla="*/ 1903174 w 1903174"/>
                <a:gd name="connsiteY0" fmla="*/ 2326534 h 4952804"/>
                <a:gd name="connsiteX1" fmla="*/ 1900973 w 1903174"/>
                <a:gd name="connsiteY1" fmla="*/ 2299674 h 4952804"/>
                <a:gd name="connsiteX2" fmla="*/ 605087 w 1903174"/>
                <a:gd name="connsiteY2" fmla="*/ 1437071 h 4952804"/>
                <a:gd name="connsiteX3" fmla="*/ 604207 w 1903174"/>
                <a:gd name="connsiteY3" fmla="*/ 1430906 h 4952804"/>
                <a:gd name="connsiteX4" fmla="*/ 536396 w 1903174"/>
                <a:gd name="connsiteY4" fmla="*/ 976928 h 4952804"/>
                <a:gd name="connsiteX5" fmla="*/ 336471 w 1903174"/>
                <a:gd name="connsiteY5" fmla="*/ 440 h 4952804"/>
                <a:gd name="connsiteX6" fmla="*/ 1168 w 1903174"/>
                <a:gd name="connsiteY6" fmla="*/ 0 h 4952804"/>
                <a:gd name="connsiteX7" fmla="*/ 17690 w 1903174"/>
                <a:gd name="connsiteY7" fmla="*/ 4952650 h 4952804"/>
                <a:gd name="connsiteX8" fmla="*/ 182813 w 1903174"/>
                <a:gd name="connsiteY8" fmla="*/ 4826276 h 4952804"/>
                <a:gd name="connsiteX9" fmla="*/ 268236 w 1903174"/>
                <a:gd name="connsiteY9" fmla="*/ 4487224 h 4952804"/>
                <a:gd name="connsiteX10" fmla="*/ 470347 w 1903174"/>
                <a:gd name="connsiteY10" fmla="*/ 3691111 h 4952804"/>
                <a:gd name="connsiteX11" fmla="*/ 487520 w 1903174"/>
                <a:gd name="connsiteY11" fmla="*/ 3677460 h 4952804"/>
                <a:gd name="connsiteX12" fmla="*/ 1393275 w 1903174"/>
                <a:gd name="connsiteY12" fmla="*/ 3933731 h 4952804"/>
                <a:gd name="connsiteX13" fmla="*/ 1703265 w 1903174"/>
                <a:gd name="connsiteY13" fmla="*/ 3497806 h 4952804"/>
                <a:gd name="connsiteX14" fmla="*/ 1899211 w 1903174"/>
                <a:gd name="connsiteY14" fmla="*/ 2781833 h 4952804"/>
                <a:gd name="connsiteX15" fmla="*/ 1882479 w 1903174"/>
                <a:gd name="connsiteY15" fmla="*/ 2763779 h 4952804"/>
                <a:gd name="connsiteX16" fmla="*/ 1592743 w 1903174"/>
                <a:gd name="connsiteY16" fmla="*/ 2748368 h 4952804"/>
                <a:gd name="connsiteX17" fmla="*/ 1581295 w 1903174"/>
                <a:gd name="connsiteY17" fmla="*/ 2745726 h 4952804"/>
                <a:gd name="connsiteX18" fmla="*/ 1586138 w 1903174"/>
                <a:gd name="connsiteY18" fmla="*/ 2733837 h 4952804"/>
                <a:gd name="connsiteX19" fmla="*/ 1903174 w 1903174"/>
                <a:gd name="connsiteY19" fmla="*/ 2326534 h 4952804"/>
                <a:gd name="connsiteX20" fmla="*/ 365989 w 1903174"/>
                <a:gd name="connsiteY20" fmla="*/ 3967637 h 4952804"/>
                <a:gd name="connsiteX21" fmla="*/ 366870 w 1903174"/>
                <a:gd name="connsiteY21" fmla="*/ 3966316 h 4952804"/>
                <a:gd name="connsiteX22" fmla="*/ 368191 w 1903174"/>
                <a:gd name="connsiteY22" fmla="*/ 3967196 h 4952804"/>
                <a:gd name="connsiteX23" fmla="*/ 365989 w 1903174"/>
                <a:gd name="connsiteY23" fmla="*/ 3967637 h 4952804"/>
                <a:gd name="connsiteX24" fmla="*/ 110599 w 1903174"/>
                <a:gd name="connsiteY24" fmla="*/ 2147320 h 4952804"/>
                <a:gd name="connsiteX25" fmla="*/ 108838 w 1903174"/>
                <a:gd name="connsiteY25" fmla="*/ 2145999 h 4952804"/>
                <a:gd name="connsiteX26" fmla="*/ 110599 w 1903174"/>
                <a:gd name="connsiteY26" fmla="*/ 2147320 h 4952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903174" h="4952804">
                  <a:moveTo>
                    <a:pt x="1903174" y="2326534"/>
                  </a:moveTo>
                  <a:lnTo>
                    <a:pt x="1900973" y="2299674"/>
                  </a:lnTo>
                  <a:cubicBezTo>
                    <a:pt x="1881598" y="2289546"/>
                    <a:pt x="601124" y="1461289"/>
                    <a:pt x="605087" y="1437071"/>
                  </a:cubicBezTo>
                  <a:cubicBezTo>
                    <a:pt x="605528" y="1434869"/>
                    <a:pt x="604647" y="1433108"/>
                    <a:pt x="604207" y="1430906"/>
                  </a:cubicBezTo>
                  <a:cubicBezTo>
                    <a:pt x="592758" y="1380709"/>
                    <a:pt x="533754" y="1001587"/>
                    <a:pt x="536396" y="976928"/>
                  </a:cubicBezTo>
                  <a:cubicBezTo>
                    <a:pt x="536836" y="974286"/>
                    <a:pt x="338233" y="2202"/>
                    <a:pt x="336471" y="440"/>
                  </a:cubicBezTo>
                  <a:lnTo>
                    <a:pt x="1168" y="0"/>
                  </a:lnTo>
                  <a:cubicBezTo>
                    <a:pt x="2217" y="857272"/>
                    <a:pt x="-8069" y="4309918"/>
                    <a:pt x="17690" y="4952650"/>
                  </a:cubicBezTo>
                  <a:cubicBezTo>
                    <a:pt x="147586" y="4953531"/>
                    <a:pt x="150669" y="4954852"/>
                    <a:pt x="182813" y="4826276"/>
                  </a:cubicBezTo>
                  <a:cubicBezTo>
                    <a:pt x="211434" y="4713112"/>
                    <a:pt x="240055" y="4599948"/>
                    <a:pt x="268236" y="4487224"/>
                  </a:cubicBezTo>
                  <a:cubicBezTo>
                    <a:pt x="321956" y="4219064"/>
                    <a:pt x="417948" y="3959270"/>
                    <a:pt x="470347" y="3691111"/>
                  </a:cubicBezTo>
                  <a:cubicBezTo>
                    <a:pt x="472108" y="3683184"/>
                    <a:pt x="476511" y="3674378"/>
                    <a:pt x="487520" y="3677460"/>
                  </a:cubicBezTo>
                  <a:cubicBezTo>
                    <a:pt x="779457" y="3765086"/>
                    <a:pt x="1092090" y="3886616"/>
                    <a:pt x="1393275" y="3933731"/>
                  </a:cubicBezTo>
                  <a:cubicBezTo>
                    <a:pt x="1519208" y="3953546"/>
                    <a:pt x="1656150" y="3602164"/>
                    <a:pt x="1703265" y="3497806"/>
                  </a:cubicBezTo>
                  <a:cubicBezTo>
                    <a:pt x="1797936" y="3289091"/>
                    <a:pt x="1911981" y="3016088"/>
                    <a:pt x="1899211" y="2781833"/>
                  </a:cubicBezTo>
                  <a:cubicBezTo>
                    <a:pt x="1898771" y="2770384"/>
                    <a:pt x="1893927" y="2765541"/>
                    <a:pt x="1882479" y="2763779"/>
                  </a:cubicBezTo>
                  <a:cubicBezTo>
                    <a:pt x="1855619" y="2759817"/>
                    <a:pt x="1662315" y="2751891"/>
                    <a:pt x="1592743" y="2748368"/>
                  </a:cubicBezTo>
                  <a:cubicBezTo>
                    <a:pt x="1588780" y="2748368"/>
                    <a:pt x="1583496" y="2749689"/>
                    <a:pt x="1581295" y="2745726"/>
                  </a:cubicBezTo>
                  <a:cubicBezTo>
                    <a:pt x="1578212" y="2740883"/>
                    <a:pt x="1583056" y="2737360"/>
                    <a:pt x="1586138" y="2733837"/>
                  </a:cubicBezTo>
                  <a:lnTo>
                    <a:pt x="1903174" y="2326534"/>
                  </a:lnTo>
                  <a:close/>
                  <a:moveTo>
                    <a:pt x="365989" y="3967637"/>
                  </a:moveTo>
                  <a:cubicBezTo>
                    <a:pt x="366429" y="3967196"/>
                    <a:pt x="366429" y="3966756"/>
                    <a:pt x="366870" y="3966316"/>
                  </a:cubicBezTo>
                  <a:cubicBezTo>
                    <a:pt x="367310" y="3966756"/>
                    <a:pt x="367750" y="3966756"/>
                    <a:pt x="368191" y="3967196"/>
                  </a:cubicBezTo>
                  <a:cubicBezTo>
                    <a:pt x="367310" y="3967196"/>
                    <a:pt x="366870" y="3967196"/>
                    <a:pt x="365989" y="3967637"/>
                  </a:cubicBezTo>
                  <a:close/>
                  <a:moveTo>
                    <a:pt x="110599" y="2147320"/>
                  </a:moveTo>
                  <a:cubicBezTo>
                    <a:pt x="110159" y="2146880"/>
                    <a:pt x="109278" y="2146440"/>
                    <a:pt x="108838" y="2145999"/>
                  </a:cubicBezTo>
                  <a:cubicBezTo>
                    <a:pt x="109718" y="2145999"/>
                    <a:pt x="110159" y="2146440"/>
                    <a:pt x="110599" y="2147320"/>
                  </a:cubicBezTo>
                  <a:close/>
                </a:path>
              </a:pathLst>
            </a:custGeom>
            <a:solidFill>
              <a:srgbClr val="F2F2F2"/>
            </a:solidFill>
            <a:ln w="4403" cap="flat">
              <a:noFill/>
              <a:prstDash val="solid"/>
              <a:miter/>
            </a:ln>
          </p:spPr>
          <p:txBody>
            <a:bodyPr rtlCol="0" anchor="ctr"/>
            <a:lstStyle/>
            <a:p>
              <a:endParaRPr lang="en-US" dirty="0"/>
            </a:p>
          </p:txBody>
        </p:sp>
        <p:sp>
          <p:nvSpPr>
            <p:cNvPr id="91" name="Freeform: Shape 90">
              <a:extLst>
                <a:ext uri="{FF2B5EF4-FFF2-40B4-BE49-F238E27FC236}">
                  <a16:creationId xmlns:a16="http://schemas.microsoft.com/office/drawing/2014/main" id="{66F82F15-DCE9-46D8-AFD9-2DD1DBCDFC8E}"/>
                </a:ext>
              </a:extLst>
            </p:cNvPr>
            <p:cNvSpPr/>
            <p:nvPr/>
          </p:nvSpPr>
          <p:spPr>
            <a:xfrm>
              <a:off x="8614118" y="2646941"/>
              <a:ext cx="3230842" cy="3979684"/>
            </a:xfrm>
            <a:custGeom>
              <a:avLst/>
              <a:gdLst>
                <a:gd name="connsiteX0" fmla="*/ 3230814 w 3230842"/>
                <a:gd name="connsiteY0" fmla="*/ 0 h 3979684"/>
                <a:gd name="connsiteX1" fmla="*/ 653133 w 3230842"/>
                <a:gd name="connsiteY1" fmla="*/ 0 h 3979684"/>
                <a:gd name="connsiteX2" fmla="*/ 606018 w 3230842"/>
                <a:gd name="connsiteY2" fmla="*/ 118008 h 3979684"/>
                <a:gd name="connsiteX3" fmla="*/ 524117 w 3230842"/>
                <a:gd name="connsiteY3" fmla="*/ 236896 h 3979684"/>
                <a:gd name="connsiteX4" fmla="*/ 440455 w 3230842"/>
                <a:gd name="connsiteY4" fmla="*/ 280049 h 3979684"/>
                <a:gd name="connsiteX5" fmla="*/ 324648 w 3230842"/>
                <a:gd name="connsiteY5" fmla="*/ 349620 h 3979684"/>
                <a:gd name="connsiteX6" fmla="*/ 263002 w 3230842"/>
                <a:gd name="connsiteY6" fmla="*/ 421394 h 3979684"/>
                <a:gd name="connsiteX7" fmla="*/ 194311 w 3230842"/>
                <a:gd name="connsiteY7" fmla="*/ 484361 h 3979684"/>
                <a:gd name="connsiteX8" fmla="*/ 141032 w 3230842"/>
                <a:gd name="connsiteY8" fmla="*/ 505497 h 3979684"/>
                <a:gd name="connsiteX9" fmla="*/ 60892 w 3230842"/>
                <a:gd name="connsiteY9" fmla="*/ 574628 h 3979684"/>
                <a:gd name="connsiteX10" fmla="*/ 3649 w 3230842"/>
                <a:gd name="connsiteY10" fmla="*/ 853356 h 3979684"/>
                <a:gd name="connsiteX11" fmla="*/ 72781 w 3230842"/>
                <a:gd name="connsiteY11" fmla="*/ 964318 h 3979684"/>
                <a:gd name="connsiteX12" fmla="*/ 245389 w 3230842"/>
                <a:gd name="connsiteY12" fmla="*/ 1014516 h 3979684"/>
                <a:gd name="connsiteX13" fmla="*/ 245389 w 3230842"/>
                <a:gd name="connsiteY13" fmla="*/ 1014516 h 3979684"/>
                <a:gd name="connsiteX14" fmla="*/ 231739 w 3230842"/>
                <a:gd name="connsiteY14" fmla="*/ 1066034 h 3979684"/>
                <a:gd name="connsiteX15" fmla="*/ 208842 w 3230842"/>
                <a:gd name="connsiteY15" fmla="*/ 1277392 h 3979684"/>
                <a:gd name="connsiteX16" fmla="*/ 226896 w 3230842"/>
                <a:gd name="connsiteY16" fmla="*/ 1623049 h 3979684"/>
                <a:gd name="connsiteX17" fmla="*/ 226896 w 3230842"/>
                <a:gd name="connsiteY17" fmla="*/ 1623049 h 3979684"/>
                <a:gd name="connsiteX18" fmla="*/ 285459 w 3230842"/>
                <a:gd name="connsiteY18" fmla="*/ 1894291 h 3979684"/>
                <a:gd name="connsiteX19" fmla="*/ 425484 w 3230842"/>
                <a:gd name="connsiteY19" fmla="*/ 2184908 h 3979684"/>
                <a:gd name="connsiteX20" fmla="*/ 628475 w 3230842"/>
                <a:gd name="connsiteY20" fmla="*/ 2423566 h 3979684"/>
                <a:gd name="connsiteX21" fmla="*/ 814293 w 3230842"/>
                <a:gd name="connsiteY21" fmla="*/ 2520878 h 3979684"/>
                <a:gd name="connsiteX22" fmla="*/ 833227 w 3230842"/>
                <a:gd name="connsiteY22" fmla="*/ 2554784 h 3979684"/>
                <a:gd name="connsiteX23" fmla="*/ 785231 w 3230842"/>
                <a:gd name="connsiteY23" fmla="*/ 2923778 h 3979684"/>
                <a:gd name="connsiteX24" fmla="*/ 769820 w 3230842"/>
                <a:gd name="connsiteY24" fmla="*/ 3262831 h 3979684"/>
                <a:gd name="connsiteX25" fmla="*/ 818697 w 3230842"/>
                <a:gd name="connsiteY25" fmla="*/ 3679381 h 3979684"/>
                <a:gd name="connsiteX26" fmla="*/ 889589 w 3230842"/>
                <a:gd name="connsiteY26" fmla="*/ 3979245 h 3979684"/>
                <a:gd name="connsiteX27" fmla="*/ 900597 w 3230842"/>
                <a:gd name="connsiteY27" fmla="*/ 3979685 h 3979684"/>
                <a:gd name="connsiteX28" fmla="*/ 3184139 w 3230842"/>
                <a:gd name="connsiteY28" fmla="*/ 3979685 h 3979684"/>
                <a:gd name="connsiteX29" fmla="*/ 3192505 w 3230842"/>
                <a:gd name="connsiteY29" fmla="*/ 3960751 h 3979684"/>
                <a:gd name="connsiteX30" fmla="*/ 3229933 w 3230842"/>
                <a:gd name="connsiteY30" fmla="*/ 3634027 h 3979684"/>
                <a:gd name="connsiteX31" fmla="*/ 3161682 w 3230842"/>
                <a:gd name="connsiteY31" fmla="*/ 2196356 h 3979684"/>
                <a:gd name="connsiteX32" fmla="*/ 2997880 w 3230842"/>
                <a:gd name="connsiteY32" fmla="*/ 1655634 h 3979684"/>
                <a:gd name="connsiteX33" fmla="*/ 2996559 w 3230842"/>
                <a:gd name="connsiteY33" fmla="*/ 1656514 h 3979684"/>
                <a:gd name="connsiteX34" fmla="*/ 3230814 w 3230842"/>
                <a:gd name="connsiteY34" fmla="*/ 0 h 3979684"/>
                <a:gd name="connsiteX35" fmla="*/ 1303938 w 3230842"/>
                <a:gd name="connsiteY35" fmla="*/ 329365 h 3979684"/>
                <a:gd name="connsiteX36" fmla="*/ 1304378 w 3230842"/>
                <a:gd name="connsiteY36" fmla="*/ 329365 h 3979684"/>
                <a:gd name="connsiteX37" fmla="*/ 1304378 w 3230842"/>
                <a:gd name="connsiteY37" fmla="*/ 329806 h 3979684"/>
                <a:gd name="connsiteX38" fmla="*/ 1303938 w 3230842"/>
                <a:gd name="connsiteY38" fmla="*/ 329365 h 3979684"/>
                <a:gd name="connsiteX39" fmla="*/ 2616996 w 3230842"/>
                <a:gd name="connsiteY39" fmla="*/ 1455725 h 3979684"/>
                <a:gd name="connsiteX40" fmla="*/ 2616996 w 3230842"/>
                <a:gd name="connsiteY40" fmla="*/ 1455725 h 3979684"/>
                <a:gd name="connsiteX41" fmla="*/ 2616996 w 3230842"/>
                <a:gd name="connsiteY41" fmla="*/ 1455725 h 3979684"/>
                <a:gd name="connsiteX42" fmla="*/ 2616996 w 3230842"/>
                <a:gd name="connsiteY42" fmla="*/ 1456165 h 3979684"/>
                <a:gd name="connsiteX43" fmla="*/ 2616996 w 3230842"/>
                <a:gd name="connsiteY43" fmla="*/ 1456165 h 3979684"/>
                <a:gd name="connsiteX44" fmla="*/ 2616996 w 3230842"/>
                <a:gd name="connsiteY44" fmla="*/ 1456165 h 3979684"/>
                <a:gd name="connsiteX45" fmla="*/ 2616996 w 3230842"/>
                <a:gd name="connsiteY45" fmla="*/ 1456165 h 3979684"/>
                <a:gd name="connsiteX46" fmla="*/ 2061743 w 3230842"/>
                <a:gd name="connsiteY46" fmla="*/ 177452 h 3979684"/>
                <a:gd name="connsiteX47" fmla="*/ 2060421 w 3230842"/>
                <a:gd name="connsiteY47" fmla="*/ 177893 h 3979684"/>
                <a:gd name="connsiteX48" fmla="*/ 2060421 w 3230842"/>
                <a:gd name="connsiteY48" fmla="*/ 177452 h 3979684"/>
                <a:gd name="connsiteX49" fmla="*/ 2061743 w 3230842"/>
                <a:gd name="connsiteY49" fmla="*/ 177452 h 3979684"/>
                <a:gd name="connsiteX50" fmla="*/ 2670717 w 3230842"/>
                <a:gd name="connsiteY50" fmla="*/ 261115 h 3979684"/>
                <a:gd name="connsiteX51" fmla="*/ 2670717 w 3230842"/>
                <a:gd name="connsiteY51" fmla="*/ 261115 h 3979684"/>
                <a:gd name="connsiteX52" fmla="*/ 2670717 w 3230842"/>
                <a:gd name="connsiteY52" fmla="*/ 260674 h 3979684"/>
                <a:gd name="connsiteX53" fmla="*/ 2670717 w 3230842"/>
                <a:gd name="connsiteY53" fmla="*/ 261115 h 3979684"/>
                <a:gd name="connsiteX54" fmla="*/ 2267376 w 3230842"/>
                <a:gd name="connsiteY54" fmla="*/ 103037 h 3979684"/>
                <a:gd name="connsiteX55" fmla="*/ 2267816 w 3230842"/>
                <a:gd name="connsiteY55" fmla="*/ 103917 h 3979684"/>
                <a:gd name="connsiteX56" fmla="*/ 2263413 w 3230842"/>
                <a:gd name="connsiteY56" fmla="*/ 104798 h 3979684"/>
                <a:gd name="connsiteX57" fmla="*/ 2266495 w 3230842"/>
                <a:gd name="connsiteY57" fmla="*/ 103917 h 3979684"/>
                <a:gd name="connsiteX58" fmla="*/ 2267376 w 3230842"/>
                <a:gd name="connsiteY58" fmla="*/ 103037 h 3979684"/>
                <a:gd name="connsiteX59" fmla="*/ 1940212 w 3230842"/>
                <a:gd name="connsiteY59" fmla="*/ 177452 h 3979684"/>
                <a:gd name="connsiteX60" fmla="*/ 1940212 w 3230842"/>
                <a:gd name="connsiteY60" fmla="*/ 177452 h 3979684"/>
                <a:gd name="connsiteX61" fmla="*/ 1940212 w 3230842"/>
                <a:gd name="connsiteY61" fmla="*/ 177452 h 3979684"/>
                <a:gd name="connsiteX62" fmla="*/ 1940212 w 3230842"/>
                <a:gd name="connsiteY62" fmla="*/ 177452 h 3979684"/>
                <a:gd name="connsiteX63" fmla="*/ 1940212 w 3230842"/>
                <a:gd name="connsiteY63" fmla="*/ 177452 h 3979684"/>
                <a:gd name="connsiteX64" fmla="*/ 1940212 w 3230842"/>
                <a:gd name="connsiteY64" fmla="*/ 177452 h 39796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3230842" h="3979684">
                  <a:moveTo>
                    <a:pt x="3230814" y="0"/>
                  </a:moveTo>
                  <a:cubicBezTo>
                    <a:pt x="3201752" y="0"/>
                    <a:pt x="929659" y="0"/>
                    <a:pt x="653133" y="0"/>
                  </a:cubicBezTo>
                  <a:cubicBezTo>
                    <a:pt x="637722" y="39630"/>
                    <a:pt x="624071" y="79699"/>
                    <a:pt x="606018" y="118008"/>
                  </a:cubicBezTo>
                  <a:cubicBezTo>
                    <a:pt x="584882" y="162041"/>
                    <a:pt x="563306" y="205193"/>
                    <a:pt x="524117" y="236896"/>
                  </a:cubicBezTo>
                  <a:cubicBezTo>
                    <a:pt x="499018" y="257152"/>
                    <a:pt x="469076" y="267279"/>
                    <a:pt x="440455" y="280049"/>
                  </a:cubicBezTo>
                  <a:cubicBezTo>
                    <a:pt x="399064" y="298542"/>
                    <a:pt x="355031" y="312633"/>
                    <a:pt x="324648" y="349620"/>
                  </a:cubicBezTo>
                  <a:cubicBezTo>
                    <a:pt x="304393" y="373839"/>
                    <a:pt x="284138" y="398057"/>
                    <a:pt x="263002" y="421394"/>
                  </a:cubicBezTo>
                  <a:cubicBezTo>
                    <a:pt x="242307" y="444731"/>
                    <a:pt x="226896" y="473793"/>
                    <a:pt x="194311" y="484361"/>
                  </a:cubicBezTo>
                  <a:cubicBezTo>
                    <a:pt x="176258" y="490525"/>
                    <a:pt x="159085" y="499772"/>
                    <a:pt x="141032" y="505497"/>
                  </a:cubicBezTo>
                  <a:cubicBezTo>
                    <a:pt x="103604" y="516505"/>
                    <a:pt x="79386" y="542484"/>
                    <a:pt x="60892" y="574628"/>
                  </a:cubicBezTo>
                  <a:cubicBezTo>
                    <a:pt x="12016" y="661373"/>
                    <a:pt x="-9120" y="754722"/>
                    <a:pt x="3649" y="853356"/>
                  </a:cubicBezTo>
                  <a:cubicBezTo>
                    <a:pt x="9374" y="899590"/>
                    <a:pt x="30950" y="938779"/>
                    <a:pt x="72781" y="964318"/>
                  </a:cubicBezTo>
                  <a:cubicBezTo>
                    <a:pt x="125620" y="996462"/>
                    <a:pt x="184624" y="1008792"/>
                    <a:pt x="245389" y="1014516"/>
                  </a:cubicBezTo>
                  <a:lnTo>
                    <a:pt x="245389" y="1014516"/>
                  </a:lnTo>
                  <a:cubicBezTo>
                    <a:pt x="237023" y="1030808"/>
                    <a:pt x="235262" y="1048421"/>
                    <a:pt x="231739" y="1066034"/>
                  </a:cubicBezTo>
                  <a:cubicBezTo>
                    <a:pt x="218089" y="1135606"/>
                    <a:pt x="210603" y="1206499"/>
                    <a:pt x="208842" y="1277392"/>
                  </a:cubicBezTo>
                  <a:cubicBezTo>
                    <a:pt x="207521" y="1332873"/>
                    <a:pt x="225575" y="1623049"/>
                    <a:pt x="226896" y="1623049"/>
                  </a:cubicBezTo>
                  <a:cubicBezTo>
                    <a:pt x="226896" y="1623049"/>
                    <a:pt x="226896" y="1623049"/>
                    <a:pt x="226896" y="1623049"/>
                  </a:cubicBezTo>
                  <a:cubicBezTo>
                    <a:pt x="226896" y="1634057"/>
                    <a:pt x="259480" y="1815913"/>
                    <a:pt x="285459" y="1894291"/>
                  </a:cubicBezTo>
                  <a:cubicBezTo>
                    <a:pt x="319805" y="1997328"/>
                    <a:pt x="365599" y="2094200"/>
                    <a:pt x="425484" y="2184908"/>
                  </a:cubicBezTo>
                  <a:cubicBezTo>
                    <a:pt x="483167" y="2272974"/>
                    <a:pt x="548335" y="2354874"/>
                    <a:pt x="628475" y="2423566"/>
                  </a:cubicBezTo>
                  <a:cubicBezTo>
                    <a:pt x="683076" y="2470241"/>
                    <a:pt x="743400" y="2506347"/>
                    <a:pt x="814293" y="2520878"/>
                  </a:cubicBezTo>
                  <a:cubicBezTo>
                    <a:pt x="834108" y="2524841"/>
                    <a:pt x="835429" y="2542454"/>
                    <a:pt x="833227" y="2554784"/>
                  </a:cubicBezTo>
                  <a:cubicBezTo>
                    <a:pt x="814733" y="2677635"/>
                    <a:pt x="797120" y="2800046"/>
                    <a:pt x="785231" y="2923778"/>
                  </a:cubicBezTo>
                  <a:cubicBezTo>
                    <a:pt x="774664" y="3036502"/>
                    <a:pt x="766738" y="3149667"/>
                    <a:pt x="769820" y="3262831"/>
                  </a:cubicBezTo>
                  <a:cubicBezTo>
                    <a:pt x="773343" y="3403296"/>
                    <a:pt x="791836" y="3541999"/>
                    <a:pt x="818697" y="3679381"/>
                  </a:cubicBezTo>
                  <a:cubicBezTo>
                    <a:pt x="838511" y="3780216"/>
                    <a:pt x="863170" y="3879730"/>
                    <a:pt x="889589" y="3979245"/>
                  </a:cubicBezTo>
                  <a:cubicBezTo>
                    <a:pt x="893112" y="3979245"/>
                    <a:pt x="896635" y="3979685"/>
                    <a:pt x="900597" y="3979685"/>
                  </a:cubicBezTo>
                  <a:cubicBezTo>
                    <a:pt x="1661925" y="3979685"/>
                    <a:pt x="2422812" y="3979685"/>
                    <a:pt x="3184139" y="3979685"/>
                  </a:cubicBezTo>
                  <a:cubicBezTo>
                    <a:pt x="3191624" y="3975282"/>
                    <a:pt x="3191184" y="3967796"/>
                    <a:pt x="3192505" y="3960751"/>
                  </a:cubicBezTo>
                  <a:cubicBezTo>
                    <a:pt x="3207036" y="3851990"/>
                    <a:pt x="3223768" y="3743669"/>
                    <a:pt x="3229933" y="3634027"/>
                  </a:cubicBezTo>
                  <a:cubicBezTo>
                    <a:pt x="3229933" y="3613773"/>
                    <a:pt x="3217604" y="2588689"/>
                    <a:pt x="3161682" y="2196356"/>
                  </a:cubicBezTo>
                  <a:cubicBezTo>
                    <a:pt x="3130859" y="1980596"/>
                    <a:pt x="3031785" y="1846296"/>
                    <a:pt x="2997880" y="1655634"/>
                  </a:cubicBezTo>
                  <a:cubicBezTo>
                    <a:pt x="2997440" y="1656074"/>
                    <a:pt x="2996999" y="1656514"/>
                    <a:pt x="2996559" y="1656514"/>
                  </a:cubicBezTo>
                  <a:cubicBezTo>
                    <a:pt x="2919942" y="811525"/>
                    <a:pt x="3234336" y="26420"/>
                    <a:pt x="3230814" y="0"/>
                  </a:cubicBezTo>
                  <a:close/>
                  <a:moveTo>
                    <a:pt x="1303938" y="329365"/>
                  </a:moveTo>
                  <a:cubicBezTo>
                    <a:pt x="1303938" y="329365"/>
                    <a:pt x="1304378" y="329365"/>
                    <a:pt x="1304378" y="329365"/>
                  </a:cubicBezTo>
                  <a:cubicBezTo>
                    <a:pt x="1304378" y="329365"/>
                    <a:pt x="1304378" y="329365"/>
                    <a:pt x="1304378" y="329806"/>
                  </a:cubicBezTo>
                  <a:cubicBezTo>
                    <a:pt x="1305699" y="331127"/>
                    <a:pt x="1303498" y="330246"/>
                    <a:pt x="1303938" y="329365"/>
                  </a:cubicBezTo>
                  <a:close/>
                  <a:moveTo>
                    <a:pt x="2616996" y="1455725"/>
                  </a:moveTo>
                  <a:cubicBezTo>
                    <a:pt x="2616996" y="1454844"/>
                    <a:pt x="2617436" y="1455284"/>
                    <a:pt x="2616996" y="1455725"/>
                  </a:cubicBezTo>
                  <a:lnTo>
                    <a:pt x="2616996" y="1455725"/>
                  </a:lnTo>
                  <a:close/>
                  <a:moveTo>
                    <a:pt x="2616996" y="1456165"/>
                  </a:moveTo>
                  <a:cubicBezTo>
                    <a:pt x="2616996" y="1456165"/>
                    <a:pt x="2616996" y="1456165"/>
                    <a:pt x="2616996" y="1456165"/>
                  </a:cubicBezTo>
                  <a:cubicBezTo>
                    <a:pt x="2616996" y="1456165"/>
                    <a:pt x="2616996" y="1456165"/>
                    <a:pt x="2616996" y="1456165"/>
                  </a:cubicBezTo>
                  <a:cubicBezTo>
                    <a:pt x="2616996" y="1456165"/>
                    <a:pt x="2616996" y="1456165"/>
                    <a:pt x="2616996" y="1456165"/>
                  </a:cubicBezTo>
                  <a:close/>
                  <a:moveTo>
                    <a:pt x="2061743" y="177452"/>
                  </a:moveTo>
                  <a:cubicBezTo>
                    <a:pt x="2061302" y="177452"/>
                    <a:pt x="2060862" y="177893"/>
                    <a:pt x="2060421" y="177893"/>
                  </a:cubicBezTo>
                  <a:cubicBezTo>
                    <a:pt x="2060421" y="177893"/>
                    <a:pt x="2060421" y="177893"/>
                    <a:pt x="2060421" y="177452"/>
                  </a:cubicBezTo>
                  <a:cubicBezTo>
                    <a:pt x="2060421" y="177452"/>
                    <a:pt x="2060862" y="177452"/>
                    <a:pt x="2061743" y="177452"/>
                  </a:cubicBezTo>
                  <a:close/>
                  <a:moveTo>
                    <a:pt x="2670717" y="261115"/>
                  </a:moveTo>
                  <a:cubicBezTo>
                    <a:pt x="2670717" y="261115"/>
                    <a:pt x="2670276" y="261115"/>
                    <a:pt x="2670717" y="261115"/>
                  </a:cubicBezTo>
                  <a:cubicBezTo>
                    <a:pt x="2670276" y="260674"/>
                    <a:pt x="2670717" y="260674"/>
                    <a:pt x="2670717" y="260674"/>
                  </a:cubicBezTo>
                  <a:cubicBezTo>
                    <a:pt x="2671157" y="259353"/>
                    <a:pt x="2671157" y="260674"/>
                    <a:pt x="2670717" y="261115"/>
                  </a:cubicBezTo>
                  <a:close/>
                  <a:moveTo>
                    <a:pt x="2267376" y="103037"/>
                  </a:moveTo>
                  <a:cubicBezTo>
                    <a:pt x="2266495" y="101275"/>
                    <a:pt x="2268697" y="103037"/>
                    <a:pt x="2267816" y="103917"/>
                  </a:cubicBezTo>
                  <a:cubicBezTo>
                    <a:pt x="2266495" y="104358"/>
                    <a:pt x="2265174" y="104358"/>
                    <a:pt x="2263413" y="104798"/>
                  </a:cubicBezTo>
                  <a:cubicBezTo>
                    <a:pt x="2264294" y="104358"/>
                    <a:pt x="2265615" y="104358"/>
                    <a:pt x="2266495" y="103917"/>
                  </a:cubicBezTo>
                  <a:cubicBezTo>
                    <a:pt x="2267376" y="103917"/>
                    <a:pt x="2267816" y="103477"/>
                    <a:pt x="2267376" y="103037"/>
                  </a:cubicBezTo>
                  <a:close/>
                  <a:moveTo>
                    <a:pt x="1940212" y="177452"/>
                  </a:moveTo>
                  <a:cubicBezTo>
                    <a:pt x="1940212" y="177452"/>
                    <a:pt x="1940212" y="177452"/>
                    <a:pt x="1940212" y="177452"/>
                  </a:cubicBezTo>
                  <a:cubicBezTo>
                    <a:pt x="1940212" y="177452"/>
                    <a:pt x="1940212" y="177452"/>
                    <a:pt x="1940212" y="177452"/>
                  </a:cubicBezTo>
                  <a:cubicBezTo>
                    <a:pt x="1940212" y="177452"/>
                    <a:pt x="1940212" y="177012"/>
                    <a:pt x="1940212" y="177452"/>
                  </a:cubicBezTo>
                  <a:cubicBezTo>
                    <a:pt x="1940212" y="177012"/>
                    <a:pt x="1940212" y="177452"/>
                    <a:pt x="1940212" y="177452"/>
                  </a:cubicBezTo>
                  <a:cubicBezTo>
                    <a:pt x="1940212" y="177452"/>
                    <a:pt x="1940212" y="177452"/>
                    <a:pt x="1940212" y="177452"/>
                  </a:cubicBezTo>
                  <a:close/>
                </a:path>
              </a:pathLst>
            </a:custGeom>
            <a:solidFill>
              <a:srgbClr val="FEC790"/>
            </a:solidFill>
            <a:ln w="4403" cap="flat">
              <a:noFill/>
              <a:prstDash val="solid"/>
              <a:miter/>
            </a:ln>
          </p:spPr>
          <p:txBody>
            <a:bodyPr rtlCol="0" anchor="ctr"/>
            <a:lstStyle/>
            <a:p>
              <a:endParaRPr lang="en-US"/>
            </a:p>
          </p:txBody>
        </p:sp>
        <p:sp>
          <p:nvSpPr>
            <p:cNvPr id="92" name="Freeform: Shape 91">
              <a:extLst>
                <a:ext uri="{FF2B5EF4-FFF2-40B4-BE49-F238E27FC236}">
                  <a16:creationId xmlns:a16="http://schemas.microsoft.com/office/drawing/2014/main" id="{80AB2494-4A75-4533-BB27-F1809A826460}"/>
                </a:ext>
              </a:extLst>
            </p:cNvPr>
            <p:cNvSpPr/>
            <p:nvPr/>
          </p:nvSpPr>
          <p:spPr>
            <a:xfrm>
              <a:off x="8614560" y="2394126"/>
              <a:ext cx="3299744" cy="1573799"/>
            </a:xfrm>
            <a:custGeom>
              <a:avLst/>
              <a:gdLst>
                <a:gd name="connsiteX0" fmla="*/ 3230813 w 3231002"/>
                <a:gd name="connsiteY0" fmla="*/ 0 h 1342560"/>
                <a:gd name="connsiteX1" fmla="*/ 653133 w 3231002"/>
                <a:gd name="connsiteY1" fmla="*/ 17613 h 1342560"/>
                <a:gd name="connsiteX2" fmla="*/ 606018 w 3231002"/>
                <a:gd name="connsiteY2" fmla="*/ 135621 h 1342560"/>
                <a:gd name="connsiteX3" fmla="*/ 524117 w 3231002"/>
                <a:gd name="connsiteY3" fmla="*/ 254510 h 1342560"/>
                <a:gd name="connsiteX4" fmla="*/ 440455 w 3231002"/>
                <a:gd name="connsiteY4" fmla="*/ 297662 h 1342560"/>
                <a:gd name="connsiteX5" fmla="*/ 324648 w 3231002"/>
                <a:gd name="connsiteY5" fmla="*/ 367234 h 1342560"/>
                <a:gd name="connsiteX6" fmla="*/ 263002 w 3231002"/>
                <a:gd name="connsiteY6" fmla="*/ 439007 h 1342560"/>
                <a:gd name="connsiteX7" fmla="*/ 194311 w 3231002"/>
                <a:gd name="connsiteY7" fmla="*/ 501974 h 1342560"/>
                <a:gd name="connsiteX8" fmla="*/ 141032 w 3231002"/>
                <a:gd name="connsiteY8" fmla="*/ 523110 h 1342560"/>
                <a:gd name="connsiteX9" fmla="*/ 60892 w 3231002"/>
                <a:gd name="connsiteY9" fmla="*/ 592241 h 1342560"/>
                <a:gd name="connsiteX10" fmla="*/ 3649 w 3231002"/>
                <a:gd name="connsiteY10" fmla="*/ 870969 h 1342560"/>
                <a:gd name="connsiteX11" fmla="*/ 72781 w 3231002"/>
                <a:gd name="connsiteY11" fmla="*/ 981932 h 1342560"/>
                <a:gd name="connsiteX12" fmla="*/ 245389 w 3231002"/>
                <a:gd name="connsiteY12" fmla="*/ 1032129 h 1342560"/>
                <a:gd name="connsiteX13" fmla="*/ 260801 w 3231002"/>
                <a:gd name="connsiteY13" fmla="*/ 1024643 h 1342560"/>
                <a:gd name="connsiteX14" fmla="*/ 329932 w 3231002"/>
                <a:gd name="connsiteY14" fmla="*/ 967841 h 1342560"/>
                <a:gd name="connsiteX15" fmla="*/ 371763 w 3231002"/>
                <a:gd name="connsiteY15" fmla="*/ 926450 h 1342560"/>
                <a:gd name="connsiteX16" fmla="*/ 812091 w 3231002"/>
                <a:gd name="connsiteY16" fmla="*/ 650365 h 1342560"/>
                <a:gd name="connsiteX17" fmla="*/ 2992596 w 3231002"/>
                <a:gd name="connsiteY17" fmla="*/ 1342560 h 1342560"/>
                <a:gd name="connsiteX18" fmla="*/ 3230813 w 3231002"/>
                <a:gd name="connsiteY18" fmla="*/ 0 h 1342560"/>
                <a:gd name="connsiteX0" fmla="*/ 3230813 w 3231002"/>
                <a:gd name="connsiteY0" fmla="*/ 231239 h 1573799"/>
                <a:gd name="connsiteX1" fmla="*/ 592181 w 3231002"/>
                <a:gd name="connsiteY1" fmla="*/ 0 h 1573799"/>
                <a:gd name="connsiteX2" fmla="*/ 606018 w 3231002"/>
                <a:gd name="connsiteY2" fmla="*/ 366860 h 1573799"/>
                <a:gd name="connsiteX3" fmla="*/ 524117 w 3231002"/>
                <a:gd name="connsiteY3" fmla="*/ 485749 h 1573799"/>
                <a:gd name="connsiteX4" fmla="*/ 440455 w 3231002"/>
                <a:gd name="connsiteY4" fmla="*/ 528901 h 1573799"/>
                <a:gd name="connsiteX5" fmla="*/ 324648 w 3231002"/>
                <a:gd name="connsiteY5" fmla="*/ 598473 h 1573799"/>
                <a:gd name="connsiteX6" fmla="*/ 263002 w 3231002"/>
                <a:gd name="connsiteY6" fmla="*/ 670246 h 1573799"/>
                <a:gd name="connsiteX7" fmla="*/ 194311 w 3231002"/>
                <a:gd name="connsiteY7" fmla="*/ 733213 h 1573799"/>
                <a:gd name="connsiteX8" fmla="*/ 141032 w 3231002"/>
                <a:gd name="connsiteY8" fmla="*/ 754349 h 1573799"/>
                <a:gd name="connsiteX9" fmla="*/ 60892 w 3231002"/>
                <a:gd name="connsiteY9" fmla="*/ 823480 h 1573799"/>
                <a:gd name="connsiteX10" fmla="*/ 3649 w 3231002"/>
                <a:gd name="connsiteY10" fmla="*/ 1102208 h 1573799"/>
                <a:gd name="connsiteX11" fmla="*/ 72781 w 3231002"/>
                <a:gd name="connsiteY11" fmla="*/ 1213171 h 1573799"/>
                <a:gd name="connsiteX12" fmla="*/ 245389 w 3231002"/>
                <a:gd name="connsiteY12" fmla="*/ 1263368 h 1573799"/>
                <a:gd name="connsiteX13" fmla="*/ 260801 w 3231002"/>
                <a:gd name="connsiteY13" fmla="*/ 1255882 h 1573799"/>
                <a:gd name="connsiteX14" fmla="*/ 329932 w 3231002"/>
                <a:gd name="connsiteY14" fmla="*/ 1199080 h 1573799"/>
                <a:gd name="connsiteX15" fmla="*/ 371763 w 3231002"/>
                <a:gd name="connsiteY15" fmla="*/ 1157689 h 1573799"/>
                <a:gd name="connsiteX16" fmla="*/ 812091 w 3231002"/>
                <a:gd name="connsiteY16" fmla="*/ 881604 h 1573799"/>
                <a:gd name="connsiteX17" fmla="*/ 2992596 w 3231002"/>
                <a:gd name="connsiteY17" fmla="*/ 1573799 h 1573799"/>
                <a:gd name="connsiteX18" fmla="*/ 3230813 w 3231002"/>
                <a:gd name="connsiteY18" fmla="*/ 231239 h 1573799"/>
                <a:gd name="connsiteX0" fmla="*/ 3237586 w 3237767"/>
                <a:gd name="connsiteY0" fmla="*/ 20672 h 1573799"/>
                <a:gd name="connsiteX1" fmla="*/ 592181 w 3237767"/>
                <a:gd name="connsiteY1" fmla="*/ 0 h 1573799"/>
                <a:gd name="connsiteX2" fmla="*/ 606018 w 3237767"/>
                <a:gd name="connsiteY2" fmla="*/ 366860 h 1573799"/>
                <a:gd name="connsiteX3" fmla="*/ 524117 w 3237767"/>
                <a:gd name="connsiteY3" fmla="*/ 485749 h 1573799"/>
                <a:gd name="connsiteX4" fmla="*/ 440455 w 3237767"/>
                <a:gd name="connsiteY4" fmla="*/ 528901 h 1573799"/>
                <a:gd name="connsiteX5" fmla="*/ 324648 w 3237767"/>
                <a:gd name="connsiteY5" fmla="*/ 598473 h 1573799"/>
                <a:gd name="connsiteX6" fmla="*/ 263002 w 3237767"/>
                <a:gd name="connsiteY6" fmla="*/ 670246 h 1573799"/>
                <a:gd name="connsiteX7" fmla="*/ 194311 w 3237767"/>
                <a:gd name="connsiteY7" fmla="*/ 733213 h 1573799"/>
                <a:gd name="connsiteX8" fmla="*/ 141032 w 3237767"/>
                <a:gd name="connsiteY8" fmla="*/ 754349 h 1573799"/>
                <a:gd name="connsiteX9" fmla="*/ 60892 w 3237767"/>
                <a:gd name="connsiteY9" fmla="*/ 823480 h 1573799"/>
                <a:gd name="connsiteX10" fmla="*/ 3649 w 3237767"/>
                <a:gd name="connsiteY10" fmla="*/ 1102208 h 1573799"/>
                <a:gd name="connsiteX11" fmla="*/ 72781 w 3237767"/>
                <a:gd name="connsiteY11" fmla="*/ 1213171 h 1573799"/>
                <a:gd name="connsiteX12" fmla="*/ 245389 w 3237767"/>
                <a:gd name="connsiteY12" fmla="*/ 1263368 h 1573799"/>
                <a:gd name="connsiteX13" fmla="*/ 260801 w 3237767"/>
                <a:gd name="connsiteY13" fmla="*/ 1255882 h 1573799"/>
                <a:gd name="connsiteX14" fmla="*/ 329932 w 3237767"/>
                <a:gd name="connsiteY14" fmla="*/ 1199080 h 1573799"/>
                <a:gd name="connsiteX15" fmla="*/ 371763 w 3237767"/>
                <a:gd name="connsiteY15" fmla="*/ 1157689 h 1573799"/>
                <a:gd name="connsiteX16" fmla="*/ 812091 w 3237767"/>
                <a:gd name="connsiteY16" fmla="*/ 881604 h 1573799"/>
                <a:gd name="connsiteX17" fmla="*/ 2992596 w 3237767"/>
                <a:gd name="connsiteY17" fmla="*/ 1573799 h 1573799"/>
                <a:gd name="connsiteX18" fmla="*/ 3237586 w 3237767"/>
                <a:gd name="connsiteY18" fmla="*/ 20672 h 1573799"/>
                <a:gd name="connsiteX0" fmla="*/ 3237586 w 3299744"/>
                <a:gd name="connsiteY0" fmla="*/ 20672 h 1573799"/>
                <a:gd name="connsiteX1" fmla="*/ 592181 w 3299744"/>
                <a:gd name="connsiteY1" fmla="*/ 0 h 1573799"/>
                <a:gd name="connsiteX2" fmla="*/ 606018 w 3299744"/>
                <a:gd name="connsiteY2" fmla="*/ 366860 h 1573799"/>
                <a:gd name="connsiteX3" fmla="*/ 524117 w 3299744"/>
                <a:gd name="connsiteY3" fmla="*/ 485749 h 1573799"/>
                <a:gd name="connsiteX4" fmla="*/ 440455 w 3299744"/>
                <a:gd name="connsiteY4" fmla="*/ 528901 h 1573799"/>
                <a:gd name="connsiteX5" fmla="*/ 324648 w 3299744"/>
                <a:gd name="connsiteY5" fmla="*/ 598473 h 1573799"/>
                <a:gd name="connsiteX6" fmla="*/ 263002 w 3299744"/>
                <a:gd name="connsiteY6" fmla="*/ 670246 h 1573799"/>
                <a:gd name="connsiteX7" fmla="*/ 194311 w 3299744"/>
                <a:gd name="connsiteY7" fmla="*/ 733213 h 1573799"/>
                <a:gd name="connsiteX8" fmla="*/ 141032 w 3299744"/>
                <a:gd name="connsiteY8" fmla="*/ 754349 h 1573799"/>
                <a:gd name="connsiteX9" fmla="*/ 60892 w 3299744"/>
                <a:gd name="connsiteY9" fmla="*/ 823480 h 1573799"/>
                <a:gd name="connsiteX10" fmla="*/ 3649 w 3299744"/>
                <a:gd name="connsiteY10" fmla="*/ 1102208 h 1573799"/>
                <a:gd name="connsiteX11" fmla="*/ 72781 w 3299744"/>
                <a:gd name="connsiteY11" fmla="*/ 1213171 h 1573799"/>
                <a:gd name="connsiteX12" fmla="*/ 245389 w 3299744"/>
                <a:gd name="connsiteY12" fmla="*/ 1263368 h 1573799"/>
                <a:gd name="connsiteX13" fmla="*/ 260801 w 3299744"/>
                <a:gd name="connsiteY13" fmla="*/ 1255882 h 1573799"/>
                <a:gd name="connsiteX14" fmla="*/ 329932 w 3299744"/>
                <a:gd name="connsiteY14" fmla="*/ 1199080 h 1573799"/>
                <a:gd name="connsiteX15" fmla="*/ 371763 w 3299744"/>
                <a:gd name="connsiteY15" fmla="*/ 1157689 h 1573799"/>
                <a:gd name="connsiteX16" fmla="*/ 812091 w 3299744"/>
                <a:gd name="connsiteY16" fmla="*/ 881604 h 1573799"/>
                <a:gd name="connsiteX17" fmla="*/ 2992596 w 3299744"/>
                <a:gd name="connsiteY17" fmla="*/ 1573799 h 1573799"/>
                <a:gd name="connsiteX18" fmla="*/ 3237586 w 3299744"/>
                <a:gd name="connsiteY18" fmla="*/ 20672 h 1573799"/>
                <a:gd name="connsiteX0" fmla="*/ 3237586 w 3299744"/>
                <a:gd name="connsiteY0" fmla="*/ 20672 h 1573799"/>
                <a:gd name="connsiteX1" fmla="*/ 592181 w 3299744"/>
                <a:gd name="connsiteY1" fmla="*/ 0 h 1573799"/>
                <a:gd name="connsiteX2" fmla="*/ 524117 w 3299744"/>
                <a:gd name="connsiteY2" fmla="*/ 485749 h 1573799"/>
                <a:gd name="connsiteX3" fmla="*/ 440455 w 3299744"/>
                <a:gd name="connsiteY3" fmla="*/ 528901 h 1573799"/>
                <a:gd name="connsiteX4" fmla="*/ 324648 w 3299744"/>
                <a:gd name="connsiteY4" fmla="*/ 598473 h 1573799"/>
                <a:gd name="connsiteX5" fmla="*/ 263002 w 3299744"/>
                <a:gd name="connsiteY5" fmla="*/ 670246 h 1573799"/>
                <a:gd name="connsiteX6" fmla="*/ 194311 w 3299744"/>
                <a:gd name="connsiteY6" fmla="*/ 733213 h 1573799"/>
                <a:gd name="connsiteX7" fmla="*/ 141032 w 3299744"/>
                <a:gd name="connsiteY7" fmla="*/ 754349 h 1573799"/>
                <a:gd name="connsiteX8" fmla="*/ 60892 w 3299744"/>
                <a:gd name="connsiteY8" fmla="*/ 823480 h 1573799"/>
                <a:gd name="connsiteX9" fmla="*/ 3649 w 3299744"/>
                <a:gd name="connsiteY9" fmla="*/ 1102208 h 1573799"/>
                <a:gd name="connsiteX10" fmla="*/ 72781 w 3299744"/>
                <a:gd name="connsiteY10" fmla="*/ 1213171 h 1573799"/>
                <a:gd name="connsiteX11" fmla="*/ 245389 w 3299744"/>
                <a:gd name="connsiteY11" fmla="*/ 1263368 h 1573799"/>
                <a:gd name="connsiteX12" fmla="*/ 260801 w 3299744"/>
                <a:gd name="connsiteY12" fmla="*/ 1255882 h 1573799"/>
                <a:gd name="connsiteX13" fmla="*/ 329932 w 3299744"/>
                <a:gd name="connsiteY13" fmla="*/ 1199080 h 1573799"/>
                <a:gd name="connsiteX14" fmla="*/ 371763 w 3299744"/>
                <a:gd name="connsiteY14" fmla="*/ 1157689 h 1573799"/>
                <a:gd name="connsiteX15" fmla="*/ 812091 w 3299744"/>
                <a:gd name="connsiteY15" fmla="*/ 881604 h 1573799"/>
                <a:gd name="connsiteX16" fmla="*/ 2992596 w 3299744"/>
                <a:gd name="connsiteY16" fmla="*/ 1573799 h 1573799"/>
                <a:gd name="connsiteX17" fmla="*/ 3237586 w 3299744"/>
                <a:gd name="connsiteY17" fmla="*/ 20672 h 1573799"/>
                <a:gd name="connsiteX0" fmla="*/ 3237586 w 3299744"/>
                <a:gd name="connsiteY0" fmla="*/ 20672 h 1573799"/>
                <a:gd name="connsiteX1" fmla="*/ 592181 w 3299744"/>
                <a:gd name="connsiteY1" fmla="*/ 0 h 1573799"/>
                <a:gd name="connsiteX2" fmla="*/ 524117 w 3299744"/>
                <a:gd name="connsiteY2" fmla="*/ 485749 h 1573799"/>
                <a:gd name="connsiteX3" fmla="*/ 440455 w 3299744"/>
                <a:gd name="connsiteY3" fmla="*/ 528901 h 1573799"/>
                <a:gd name="connsiteX4" fmla="*/ 324648 w 3299744"/>
                <a:gd name="connsiteY4" fmla="*/ 598473 h 1573799"/>
                <a:gd name="connsiteX5" fmla="*/ 263002 w 3299744"/>
                <a:gd name="connsiteY5" fmla="*/ 670246 h 1573799"/>
                <a:gd name="connsiteX6" fmla="*/ 194311 w 3299744"/>
                <a:gd name="connsiteY6" fmla="*/ 733213 h 1573799"/>
                <a:gd name="connsiteX7" fmla="*/ 141032 w 3299744"/>
                <a:gd name="connsiteY7" fmla="*/ 754349 h 1573799"/>
                <a:gd name="connsiteX8" fmla="*/ 60892 w 3299744"/>
                <a:gd name="connsiteY8" fmla="*/ 823480 h 1573799"/>
                <a:gd name="connsiteX9" fmla="*/ 3649 w 3299744"/>
                <a:gd name="connsiteY9" fmla="*/ 1102208 h 1573799"/>
                <a:gd name="connsiteX10" fmla="*/ 72781 w 3299744"/>
                <a:gd name="connsiteY10" fmla="*/ 1213171 h 1573799"/>
                <a:gd name="connsiteX11" fmla="*/ 245389 w 3299744"/>
                <a:gd name="connsiteY11" fmla="*/ 1263368 h 1573799"/>
                <a:gd name="connsiteX12" fmla="*/ 260801 w 3299744"/>
                <a:gd name="connsiteY12" fmla="*/ 1255882 h 1573799"/>
                <a:gd name="connsiteX13" fmla="*/ 329932 w 3299744"/>
                <a:gd name="connsiteY13" fmla="*/ 1199080 h 1573799"/>
                <a:gd name="connsiteX14" fmla="*/ 371763 w 3299744"/>
                <a:gd name="connsiteY14" fmla="*/ 1157689 h 1573799"/>
                <a:gd name="connsiteX15" fmla="*/ 812091 w 3299744"/>
                <a:gd name="connsiteY15" fmla="*/ 881604 h 1573799"/>
                <a:gd name="connsiteX16" fmla="*/ 2992596 w 3299744"/>
                <a:gd name="connsiteY16" fmla="*/ 1573799 h 1573799"/>
                <a:gd name="connsiteX17" fmla="*/ 3237586 w 3299744"/>
                <a:gd name="connsiteY17" fmla="*/ 20672 h 1573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299744" h="1573799">
                  <a:moveTo>
                    <a:pt x="3237586" y="20672"/>
                  </a:moveTo>
                  <a:lnTo>
                    <a:pt x="592181" y="0"/>
                  </a:lnTo>
                  <a:cubicBezTo>
                    <a:pt x="478560" y="294461"/>
                    <a:pt x="549405" y="397599"/>
                    <a:pt x="524117" y="485749"/>
                  </a:cubicBezTo>
                  <a:cubicBezTo>
                    <a:pt x="498829" y="573899"/>
                    <a:pt x="469076" y="516131"/>
                    <a:pt x="440455" y="528901"/>
                  </a:cubicBezTo>
                  <a:cubicBezTo>
                    <a:pt x="399064" y="547395"/>
                    <a:pt x="355031" y="561485"/>
                    <a:pt x="324648" y="598473"/>
                  </a:cubicBezTo>
                  <a:cubicBezTo>
                    <a:pt x="304393" y="622691"/>
                    <a:pt x="284138" y="646909"/>
                    <a:pt x="263002" y="670246"/>
                  </a:cubicBezTo>
                  <a:cubicBezTo>
                    <a:pt x="242307" y="693583"/>
                    <a:pt x="226896" y="722645"/>
                    <a:pt x="194311" y="733213"/>
                  </a:cubicBezTo>
                  <a:cubicBezTo>
                    <a:pt x="176258" y="739378"/>
                    <a:pt x="159085" y="748624"/>
                    <a:pt x="141032" y="754349"/>
                  </a:cubicBezTo>
                  <a:cubicBezTo>
                    <a:pt x="103604" y="765357"/>
                    <a:pt x="79386" y="791336"/>
                    <a:pt x="60892" y="823480"/>
                  </a:cubicBezTo>
                  <a:cubicBezTo>
                    <a:pt x="12015" y="910225"/>
                    <a:pt x="-9120" y="1003574"/>
                    <a:pt x="3649" y="1102208"/>
                  </a:cubicBezTo>
                  <a:cubicBezTo>
                    <a:pt x="9373" y="1148442"/>
                    <a:pt x="30950" y="1187632"/>
                    <a:pt x="72781" y="1213171"/>
                  </a:cubicBezTo>
                  <a:cubicBezTo>
                    <a:pt x="125620" y="1245315"/>
                    <a:pt x="184624" y="1257644"/>
                    <a:pt x="245389" y="1263368"/>
                  </a:cubicBezTo>
                  <a:cubicBezTo>
                    <a:pt x="252875" y="1266010"/>
                    <a:pt x="256397" y="1259405"/>
                    <a:pt x="260801" y="1255882"/>
                  </a:cubicBezTo>
                  <a:cubicBezTo>
                    <a:pt x="284138" y="1237389"/>
                    <a:pt x="308797" y="1220216"/>
                    <a:pt x="329932" y="1199080"/>
                  </a:cubicBezTo>
                  <a:cubicBezTo>
                    <a:pt x="343583" y="1184990"/>
                    <a:pt x="357233" y="1170899"/>
                    <a:pt x="371763" y="1157689"/>
                  </a:cubicBezTo>
                  <a:cubicBezTo>
                    <a:pt x="403467" y="1127747"/>
                    <a:pt x="812091" y="881604"/>
                    <a:pt x="812091" y="881604"/>
                  </a:cubicBezTo>
                  <a:cubicBezTo>
                    <a:pt x="1122523" y="713398"/>
                    <a:pt x="2992596" y="1573799"/>
                    <a:pt x="2992596" y="1573799"/>
                  </a:cubicBezTo>
                  <a:cubicBezTo>
                    <a:pt x="3091230" y="1353635"/>
                    <a:pt x="3440154" y="766316"/>
                    <a:pt x="3237586" y="20672"/>
                  </a:cubicBezTo>
                  <a:close/>
                </a:path>
              </a:pathLst>
            </a:custGeom>
            <a:solidFill>
              <a:schemeClr val="accent1"/>
            </a:solidFill>
            <a:ln w="4403" cap="flat">
              <a:noFill/>
              <a:prstDash val="solid"/>
              <a:miter/>
            </a:ln>
          </p:spPr>
          <p:txBody>
            <a:bodyPr rtlCol="0" anchor="ctr"/>
            <a:lstStyle/>
            <a:p>
              <a:endParaRPr lang="en-US" dirty="0"/>
            </a:p>
          </p:txBody>
        </p:sp>
        <p:sp>
          <p:nvSpPr>
            <p:cNvPr id="93" name="Freeform: Shape 92">
              <a:extLst>
                <a:ext uri="{FF2B5EF4-FFF2-40B4-BE49-F238E27FC236}">
                  <a16:creationId xmlns:a16="http://schemas.microsoft.com/office/drawing/2014/main" id="{D5AB4B37-926A-4C35-A7DA-B5868E2CD1F6}"/>
                </a:ext>
              </a:extLst>
            </p:cNvPr>
            <p:cNvSpPr/>
            <p:nvPr/>
          </p:nvSpPr>
          <p:spPr>
            <a:xfrm>
              <a:off x="11461846" y="2624484"/>
              <a:ext cx="300744" cy="217081"/>
            </a:xfrm>
            <a:custGeom>
              <a:avLst/>
              <a:gdLst>
                <a:gd name="connsiteX0" fmla="*/ 300744 w 300744"/>
                <a:gd name="connsiteY0" fmla="*/ 440 h 217081"/>
                <a:gd name="connsiteX1" fmla="*/ 201230 w 300744"/>
                <a:gd name="connsiteY1" fmla="*/ 52839 h 217081"/>
                <a:gd name="connsiteX2" fmla="*/ 104358 w 300744"/>
                <a:gd name="connsiteY2" fmla="*/ 103917 h 217081"/>
                <a:gd name="connsiteX3" fmla="*/ 43593 w 300744"/>
                <a:gd name="connsiteY3" fmla="*/ 167325 h 217081"/>
                <a:gd name="connsiteX4" fmla="*/ 0 w 300744"/>
                <a:gd name="connsiteY4" fmla="*/ 217082 h 217081"/>
                <a:gd name="connsiteX5" fmla="*/ 100395 w 300744"/>
                <a:gd name="connsiteY5" fmla="*/ 67370 h 217081"/>
                <a:gd name="connsiteX6" fmla="*/ 244822 w 300744"/>
                <a:gd name="connsiteY6" fmla="*/ 5724 h 217081"/>
                <a:gd name="connsiteX7" fmla="*/ 257152 w 300744"/>
                <a:gd name="connsiteY7" fmla="*/ 0 h 217081"/>
                <a:gd name="connsiteX8" fmla="*/ 300744 w 300744"/>
                <a:gd name="connsiteY8" fmla="*/ 440 h 217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0744" h="217081">
                  <a:moveTo>
                    <a:pt x="300744" y="440"/>
                  </a:moveTo>
                  <a:cubicBezTo>
                    <a:pt x="267720" y="18053"/>
                    <a:pt x="234254" y="35667"/>
                    <a:pt x="201230" y="52839"/>
                  </a:cubicBezTo>
                  <a:cubicBezTo>
                    <a:pt x="168646" y="70012"/>
                    <a:pt x="135180" y="84543"/>
                    <a:pt x="104358" y="103917"/>
                  </a:cubicBezTo>
                  <a:cubicBezTo>
                    <a:pt x="79699" y="119769"/>
                    <a:pt x="62967" y="145749"/>
                    <a:pt x="43593" y="167325"/>
                  </a:cubicBezTo>
                  <a:cubicBezTo>
                    <a:pt x="29502" y="183176"/>
                    <a:pt x="12770" y="195946"/>
                    <a:pt x="0" y="217082"/>
                  </a:cubicBezTo>
                  <a:cubicBezTo>
                    <a:pt x="9247" y="151473"/>
                    <a:pt x="45794" y="99514"/>
                    <a:pt x="100395" y="67370"/>
                  </a:cubicBezTo>
                  <a:cubicBezTo>
                    <a:pt x="146189" y="40510"/>
                    <a:pt x="195506" y="23337"/>
                    <a:pt x="244822" y="5724"/>
                  </a:cubicBezTo>
                  <a:cubicBezTo>
                    <a:pt x="249226" y="4403"/>
                    <a:pt x="254069" y="3963"/>
                    <a:pt x="257152" y="0"/>
                  </a:cubicBezTo>
                  <a:cubicBezTo>
                    <a:pt x="271682" y="440"/>
                    <a:pt x="286213" y="440"/>
                    <a:pt x="300744" y="440"/>
                  </a:cubicBezTo>
                  <a:close/>
                </a:path>
              </a:pathLst>
            </a:custGeom>
            <a:solidFill>
              <a:schemeClr val="tx1">
                <a:lumMod val="50000"/>
                <a:lumOff val="50000"/>
                <a:alpha val="40000"/>
              </a:schemeClr>
            </a:solidFill>
            <a:ln w="4403" cap="flat">
              <a:noFill/>
              <a:prstDash val="solid"/>
              <a:miter/>
            </a:ln>
          </p:spPr>
          <p:txBody>
            <a:bodyPr rtlCol="0" anchor="ctr"/>
            <a:lstStyle/>
            <a:p>
              <a:endParaRPr lang="en-US"/>
            </a:p>
          </p:txBody>
        </p:sp>
        <p:sp>
          <p:nvSpPr>
            <p:cNvPr id="94" name="Freeform: Shape 93">
              <a:extLst>
                <a:ext uri="{FF2B5EF4-FFF2-40B4-BE49-F238E27FC236}">
                  <a16:creationId xmlns:a16="http://schemas.microsoft.com/office/drawing/2014/main" id="{7D5E0886-3261-48C2-943C-F15CA86FA736}"/>
                </a:ext>
              </a:extLst>
            </p:cNvPr>
            <p:cNvSpPr/>
            <p:nvPr/>
          </p:nvSpPr>
          <p:spPr>
            <a:xfrm>
              <a:off x="10917601" y="2624925"/>
              <a:ext cx="379122" cy="266838"/>
            </a:xfrm>
            <a:custGeom>
              <a:avLst/>
              <a:gdLst>
                <a:gd name="connsiteX0" fmla="*/ 18053 w 379122"/>
                <a:gd name="connsiteY0" fmla="*/ 0 h 266838"/>
                <a:gd name="connsiteX1" fmla="*/ 84983 w 379122"/>
                <a:gd name="connsiteY1" fmla="*/ 51518 h 266838"/>
                <a:gd name="connsiteX2" fmla="*/ 191543 w 379122"/>
                <a:gd name="connsiteY2" fmla="*/ 128135 h 266838"/>
                <a:gd name="connsiteX3" fmla="*/ 321880 w 379122"/>
                <a:gd name="connsiteY3" fmla="*/ 221925 h 266838"/>
                <a:gd name="connsiteX4" fmla="*/ 379122 w 379122"/>
                <a:gd name="connsiteY4" fmla="*/ 266839 h 266838"/>
                <a:gd name="connsiteX5" fmla="*/ 350061 w 379122"/>
                <a:gd name="connsiteY5" fmla="*/ 251427 h 266838"/>
                <a:gd name="connsiteX6" fmla="*/ 164683 w 379122"/>
                <a:gd name="connsiteY6" fmla="*/ 146189 h 266838"/>
                <a:gd name="connsiteX7" fmla="*/ 33905 w 379122"/>
                <a:gd name="connsiteY7" fmla="*/ 39189 h 266838"/>
                <a:gd name="connsiteX8" fmla="*/ 15411 w 379122"/>
                <a:gd name="connsiteY8" fmla="*/ 18934 h 266838"/>
                <a:gd name="connsiteX9" fmla="*/ 0 w 379122"/>
                <a:gd name="connsiteY9" fmla="*/ 3082 h 266838"/>
                <a:gd name="connsiteX10" fmla="*/ 0 w 379122"/>
                <a:gd name="connsiteY10" fmla="*/ 0 h 266838"/>
                <a:gd name="connsiteX11" fmla="*/ 18053 w 379122"/>
                <a:gd name="connsiteY11" fmla="*/ 0 h 266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9122" h="266838">
                  <a:moveTo>
                    <a:pt x="18053" y="0"/>
                  </a:moveTo>
                  <a:cubicBezTo>
                    <a:pt x="38308" y="19815"/>
                    <a:pt x="62526" y="34786"/>
                    <a:pt x="84983" y="51518"/>
                  </a:cubicBezTo>
                  <a:cubicBezTo>
                    <a:pt x="119769" y="77938"/>
                    <a:pt x="155876" y="102596"/>
                    <a:pt x="191543" y="128135"/>
                  </a:cubicBezTo>
                  <a:cubicBezTo>
                    <a:pt x="235135" y="159399"/>
                    <a:pt x="278727" y="190662"/>
                    <a:pt x="321880" y="221925"/>
                  </a:cubicBezTo>
                  <a:cubicBezTo>
                    <a:pt x="341254" y="236016"/>
                    <a:pt x="360629" y="250547"/>
                    <a:pt x="379122" y="266839"/>
                  </a:cubicBezTo>
                  <a:cubicBezTo>
                    <a:pt x="369435" y="261555"/>
                    <a:pt x="359748" y="256271"/>
                    <a:pt x="350061" y="251427"/>
                  </a:cubicBezTo>
                  <a:cubicBezTo>
                    <a:pt x="286653" y="218843"/>
                    <a:pt x="224567" y="184497"/>
                    <a:pt x="164683" y="146189"/>
                  </a:cubicBezTo>
                  <a:cubicBezTo>
                    <a:pt x="116687" y="115806"/>
                    <a:pt x="73975" y="79259"/>
                    <a:pt x="33905" y="39189"/>
                  </a:cubicBezTo>
                  <a:cubicBezTo>
                    <a:pt x="27300" y="32584"/>
                    <a:pt x="24218" y="23337"/>
                    <a:pt x="15411" y="18934"/>
                  </a:cubicBezTo>
                  <a:cubicBezTo>
                    <a:pt x="8807" y="14971"/>
                    <a:pt x="3963" y="9247"/>
                    <a:pt x="0" y="3082"/>
                  </a:cubicBezTo>
                  <a:cubicBezTo>
                    <a:pt x="0" y="2202"/>
                    <a:pt x="0" y="1321"/>
                    <a:pt x="0" y="0"/>
                  </a:cubicBezTo>
                  <a:cubicBezTo>
                    <a:pt x="5724" y="0"/>
                    <a:pt x="11889" y="0"/>
                    <a:pt x="18053" y="0"/>
                  </a:cubicBezTo>
                  <a:close/>
                </a:path>
              </a:pathLst>
            </a:custGeom>
            <a:solidFill>
              <a:schemeClr val="tx1">
                <a:lumMod val="50000"/>
                <a:lumOff val="50000"/>
                <a:alpha val="40000"/>
              </a:schemeClr>
            </a:solidFill>
            <a:ln w="4403" cap="flat">
              <a:noFill/>
              <a:prstDash val="solid"/>
              <a:miter/>
            </a:ln>
          </p:spPr>
          <p:txBody>
            <a:bodyPr rtlCol="0" anchor="ctr"/>
            <a:lstStyle/>
            <a:p>
              <a:endParaRPr lang="en-US"/>
            </a:p>
          </p:txBody>
        </p:sp>
        <p:sp>
          <p:nvSpPr>
            <p:cNvPr id="95" name="Freeform: Shape 94">
              <a:extLst>
                <a:ext uri="{FF2B5EF4-FFF2-40B4-BE49-F238E27FC236}">
                  <a16:creationId xmlns:a16="http://schemas.microsoft.com/office/drawing/2014/main" id="{BCA11553-3382-4318-9971-FB6195205889}"/>
                </a:ext>
              </a:extLst>
            </p:cNvPr>
            <p:cNvSpPr/>
            <p:nvPr/>
          </p:nvSpPr>
          <p:spPr>
            <a:xfrm>
              <a:off x="9918496" y="2727521"/>
              <a:ext cx="976647" cy="228089"/>
            </a:xfrm>
            <a:custGeom>
              <a:avLst/>
              <a:gdLst>
                <a:gd name="connsiteX0" fmla="*/ 715093 w 976647"/>
                <a:gd name="connsiteY0" fmla="*/ 59004 h 228089"/>
                <a:gd name="connsiteX1" fmla="*/ 836623 w 976647"/>
                <a:gd name="connsiteY1" fmla="*/ 29942 h 228089"/>
                <a:gd name="connsiteX2" fmla="*/ 976648 w 976647"/>
                <a:gd name="connsiteY2" fmla="*/ 0 h 228089"/>
                <a:gd name="connsiteX3" fmla="*/ 932615 w 976647"/>
                <a:gd name="connsiteY3" fmla="*/ 16292 h 228089"/>
                <a:gd name="connsiteX4" fmla="*/ 819450 w 976647"/>
                <a:gd name="connsiteY4" fmla="*/ 56362 h 228089"/>
                <a:gd name="connsiteX5" fmla="*/ 761768 w 976647"/>
                <a:gd name="connsiteY5" fmla="*/ 75296 h 228089"/>
                <a:gd name="connsiteX6" fmla="*/ 671500 w 976647"/>
                <a:gd name="connsiteY6" fmla="*/ 102156 h 228089"/>
                <a:gd name="connsiteX7" fmla="*/ 512982 w 976647"/>
                <a:gd name="connsiteY7" fmla="*/ 149271 h 228089"/>
                <a:gd name="connsiteX8" fmla="*/ 352703 w 976647"/>
                <a:gd name="connsiteY8" fmla="*/ 188460 h 228089"/>
                <a:gd name="connsiteX9" fmla="*/ 197267 w 976647"/>
                <a:gd name="connsiteY9" fmla="*/ 213119 h 228089"/>
                <a:gd name="connsiteX10" fmla="*/ 9687 w 976647"/>
                <a:gd name="connsiteY10" fmla="*/ 228090 h 228089"/>
                <a:gd name="connsiteX11" fmla="*/ 0 w 976647"/>
                <a:gd name="connsiteY11" fmla="*/ 225448 h 228089"/>
                <a:gd name="connsiteX12" fmla="*/ 73975 w 976647"/>
                <a:gd name="connsiteY12" fmla="*/ 208275 h 228089"/>
                <a:gd name="connsiteX13" fmla="*/ 239098 w 976647"/>
                <a:gd name="connsiteY13" fmla="*/ 169086 h 228089"/>
                <a:gd name="connsiteX14" fmla="*/ 628348 w 976647"/>
                <a:gd name="connsiteY14" fmla="*/ 78819 h 228089"/>
                <a:gd name="connsiteX15" fmla="*/ 640237 w 976647"/>
                <a:gd name="connsiteY15" fmla="*/ 75736 h 228089"/>
                <a:gd name="connsiteX16" fmla="*/ 677665 w 976647"/>
                <a:gd name="connsiteY16" fmla="*/ 66490 h 228089"/>
                <a:gd name="connsiteX17" fmla="*/ 715093 w 976647"/>
                <a:gd name="connsiteY17" fmla="*/ 59004 h 228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76647" h="228089">
                  <a:moveTo>
                    <a:pt x="715093" y="59004"/>
                  </a:moveTo>
                  <a:cubicBezTo>
                    <a:pt x="755603" y="49317"/>
                    <a:pt x="796113" y="39189"/>
                    <a:pt x="836623" y="29942"/>
                  </a:cubicBezTo>
                  <a:cubicBezTo>
                    <a:pt x="882858" y="18934"/>
                    <a:pt x="929532" y="8366"/>
                    <a:pt x="976648" y="0"/>
                  </a:cubicBezTo>
                  <a:cubicBezTo>
                    <a:pt x="962117" y="5284"/>
                    <a:pt x="947146" y="10128"/>
                    <a:pt x="932615" y="16292"/>
                  </a:cubicBezTo>
                  <a:cubicBezTo>
                    <a:pt x="895627" y="32144"/>
                    <a:pt x="856438" y="40510"/>
                    <a:pt x="819450" y="56362"/>
                  </a:cubicBezTo>
                  <a:cubicBezTo>
                    <a:pt x="801397" y="63848"/>
                    <a:pt x="780261" y="66490"/>
                    <a:pt x="761768" y="75296"/>
                  </a:cubicBezTo>
                  <a:cubicBezTo>
                    <a:pt x="730945" y="81461"/>
                    <a:pt x="701443" y="92469"/>
                    <a:pt x="671500" y="102156"/>
                  </a:cubicBezTo>
                  <a:cubicBezTo>
                    <a:pt x="619101" y="119769"/>
                    <a:pt x="565822" y="133860"/>
                    <a:pt x="512982" y="149271"/>
                  </a:cubicBezTo>
                  <a:cubicBezTo>
                    <a:pt x="460143" y="164683"/>
                    <a:pt x="406423" y="177893"/>
                    <a:pt x="352703" y="188460"/>
                  </a:cubicBezTo>
                  <a:cubicBezTo>
                    <a:pt x="301184" y="198588"/>
                    <a:pt x="249666" y="206954"/>
                    <a:pt x="197267" y="213119"/>
                  </a:cubicBezTo>
                  <a:cubicBezTo>
                    <a:pt x="134740" y="220604"/>
                    <a:pt x="72214" y="226329"/>
                    <a:pt x="9687" y="228090"/>
                  </a:cubicBezTo>
                  <a:cubicBezTo>
                    <a:pt x="6605" y="228090"/>
                    <a:pt x="3523" y="228090"/>
                    <a:pt x="0" y="225448"/>
                  </a:cubicBezTo>
                  <a:cubicBezTo>
                    <a:pt x="24658" y="219724"/>
                    <a:pt x="49317" y="213999"/>
                    <a:pt x="73975" y="208275"/>
                  </a:cubicBezTo>
                  <a:cubicBezTo>
                    <a:pt x="129016" y="195065"/>
                    <a:pt x="184057" y="181855"/>
                    <a:pt x="239098" y="169086"/>
                  </a:cubicBezTo>
                  <a:cubicBezTo>
                    <a:pt x="368995" y="138703"/>
                    <a:pt x="498892" y="108761"/>
                    <a:pt x="628348" y="78819"/>
                  </a:cubicBezTo>
                  <a:cubicBezTo>
                    <a:pt x="632311" y="77938"/>
                    <a:pt x="636274" y="76617"/>
                    <a:pt x="640237" y="75736"/>
                  </a:cubicBezTo>
                  <a:cubicBezTo>
                    <a:pt x="652566" y="72214"/>
                    <a:pt x="665776" y="72654"/>
                    <a:pt x="677665" y="66490"/>
                  </a:cubicBezTo>
                  <a:cubicBezTo>
                    <a:pt x="689994" y="59444"/>
                    <a:pt x="702323" y="56362"/>
                    <a:pt x="715093" y="59004"/>
                  </a:cubicBezTo>
                  <a:close/>
                </a:path>
              </a:pathLst>
            </a:custGeom>
            <a:solidFill>
              <a:schemeClr val="tx1">
                <a:lumMod val="50000"/>
                <a:lumOff val="50000"/>
                <a:alpha val="40000"/>
              </a:schemeClr>
            </a:solidFill>
            <a:ln w="4403" cap="flat">
              <a:noFill/>
              <a:prstDash val="solid"/>
              <a:miter/>
            </a:ln>
          </p:spPr>
          <p:txBody>
            <a:bodyPr rtlCol="0" anchor="ctr"/>
            <a:lstStyle/>
            <a:p>
              <a:endParaRPr lang="en-US"/>
            </a:p>
          </p:txBody>
        </p:sp>
        <p:sp>
          <p:nvSpPr>
            <p:cNvPr id="96" name="Freeform: Shape 95">
              <a:extLst>
                <a:ext uri="{FF2B5EF4-FFF2-40B4-BE49-F238E27FC236}">
                  <a16:creationId xmlns:a16="http://schemas.microsoft.com/office/drawing/2014/main" id="{E6BB1D16-2898-4A52-9484-4F626F661337}"/>
                </a:ext>
              </a:extLst>
            </p:cNvPr>
            <p:cNvSpPr/>
            <p:nvPr/>
          </p:nvSpPr>
          <p:spPr>
            <a:xfrm>
              <a:off x="8894294" y="2970958"/>
              <a:ext cx="128563" cy="136565"/>
            </a:xfrm>
            <a:custGeom>
              <a:avLst/>
              <a:gdLst>
                <a:gd name="connsiteX0" fmla="*/ 0 w 128563"/>
                <a:gd name="connsiteY0" fmla="*/ 132603 h 136565"/>
                <a:gd name="connsiteX1" fmla="*/ 107880 w 128563"/>
                <a:gd name="connsiteY1" fmla="*/ 5788 h 136565"/>
                <a:gd name="connsiteX2" fmla="*/ 117127 w 128563"/>
                <a:gd name="connsiteY2" fmla="*/ 4467 h 136565"/>
                <a:gd name="connsiteX3" fmla="*/ 127695 w 128563"/>
                <a:gd name="connsiteY3" fmla="*/ 69196 h 136565"/>
                <a:gd name="connsiteX4" fmla="*/ 95551 w 128563"/>
                <a:gd name="connsiteY4" fmla="*/ 110146 h 136565"/>
                <a:gd name="connsiteX5" fmla="*/ 1321 w 128563"/>
                <a:gd name="connsiteY5" fmla="*/ 136566 h 136565"/>
                <a:gd name="connsiteX6" fmla="*/ 0 w 128563"/>
                <a:gd name="connsiteY6" fmla="*/ 132603 h 136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8563" h="136565">
                  <a:moveTo>
                    <a:pt x="0" y="132603"/>
                  </a:moveTo>
                  <a:cubicBezTo>
                    <a:pt x="36107" y="90331"/>
                    <a:pt x="71773" y="48060"/>
                    <a:pt x="107880" y="5788"/>
                  </a:cubicBezTo>
                  <a:cubicBezTo>
                    <a:pt x="110522" y="2706"/>
                    <a:pt x="114485" y="-4779"/>
                    <a:pt x="117127" y="4467"/>
                  </a:cubicBezTo>
                  <a:cubicBezTo>
                    <a:pt x="123292" y="25603"/>
                    <a:pt x="131218" y="46299"/>
                    <a:pt x="127695" y="69196"/>
                  </a:cubicBezTo>
                  <a:cubicBezTo>
                    <a:pt x="124613" y="89010"/>
                    <a:pt x="112724" y="101780"/>
                    <a:pt x="95551" y="110146"/>
                  </a:cubicBezTo>
                  <a:cubicBezTo>
                    <a:pt x="65609" y="125117"/>
                    <a:pt x="33465" y="130401"/>
                    <a:pt x="1321" y="136566"/>
                  </a:cubicBezTo>
                  <a:cubicBezTo>
                    <a:pt x="880" y="135245"/>
                    <a:pt x="440" y="133924"/>
                    <a:pt x="0" y="132603"/>
                  </a:cubicBezTo>
                  <a:close/>
                </a:path>
              </a:pathLst>
            </a:custGeom>
            <a:solidFill>
              <a:schemeClr val="tx1">
                <a:lumMod val="50000"/>
                <a:lumOff val="50000"/>
                <a:alpha val="40000"/>
              </a:schemeClr>
            </a:solidFill>
            <a:ln w="4403" cap="flat">
              <a:noFill/>
              <a:prstDash val="solid"/>
              <a:miter/>
            </a:ln>
          </p:spPr>
          <p:txBody>
            <a:bodyPr rtlCol="0" anchor="ctr"/>
            <a:lstStyle/>
            <a:p>
              <a:endParaRPr lang="en-US"/>
            </a:p>
          </p:txBody>
        </p:sp>
        <p:sp>
          <p:nvSpPr>
            <p:cNvPr id="97" name="Freeform: Shape 96">
              <a:extLst>
                <a:ext uri="{FF2B5EF4-FFF2-40B4-BE49-F238E27FC236}">
                  <a16:creationId xmlns:a16="http://schemas.microsoft.com/office/drawing/2014/main" id="{D2F8061A-2595-439A-9767-F5DDD5437911}"/>
                </a:ext>
              </a:extLst>
            </p:cNvPr>
            <p:cNvSpPr/>
            <p:nvPr/>
          </p:nvSpPr>
          <p:spPr>
            <a:xfrm>
              <a:off x="10917161" y="2628007"/>
              <a:ext cx="15411" cy="15851"/>
            </a:xfrm>
            <a:custGeom>
              <a:avLst/>
              <a:gdLst>
                <a:gd name="connsiteX0" fmla="*/ 0 w 15411"/>
                <a:gd name="connsiteY0" fmla="*/ 0 h 15851"/>
                <a:gd name="connsiteX1" fmla="*/ 15411 w 15411"/>
                <a:gd name="connsiteY1" fmla="*/ 15852 h 15851"/>
                <a:gd name="connsiteX2" fmla="*/ 0 w 15411"/>
                <a:gd name="connsiteY2" fmla="*/ 0 h 15851"/>
              </a:gdLst>
              <a:ahLst/>
              <a:cxnLst>
                <a:cxn ang="0">
                  <a:pos x="connsiteX0" y="connsiteY0"/>
                </a:cxn>
                <a:cxn ang="0">
                  <a:pos x="connsiteX1" y="connsiteY1"/>
                </a:cxn>
                <a:cxn ang="0">
                  <a:pos x="connsiteX2" y="connsiteY2"/>
                </a:cxn>
              </a:cxnLst>
              <a:rect l="l" t="t" r="r" b="b"/>
              <a:pathLst>
                <a:path w="15411" h="15851">
                  <a:moveTo>
                    <a:pt x="0" y="0"/>
                  </a:moveTo>
                  <a:cubicBezTo>
                    <a:pt x="6164" y="4403"/>
                    <a:pt x="11448" y="9247"/>
                    <a:pt x="15411" y="15852"/>
                  </a:cubicBezTo>
                  <a:cubicBezTo>
                    <a:pt x="5724" y="14971"/>
                    <a:pt x="2202" y="7926"/>
                    <a:pt x="0" y="0"/>
                  </a:cubicBezTo>
                  <a:close/>
                </a:path>
              </a:pathLst>
            </a:custGeom>
            <a:solidFill>
              <a:srgbClr val="5FA8E9"/>
            </a:solidFill>
            <a:ln w="4403" cap="flat">
              <a:noFill/>
              <a:prstDash val="solid"/>
              <a:miter/>
            </a:ln>
          </p:spPr>
          <p:txBody>
            <a:bodyPr rtlCol="0" anchor="ctr"/>
            <a:lstStyle/>
            <a:p>
              <a:endParaRPr lang="en-US"/>
            </a:p>
          </p:txBody>
        </p:sp>
        <p:sp>
          <p:nvSpPr>
            <p:cNvPr id="98" name="Freeform: Shape 97">
              <a:extLst>
                <a:ext uri="{FF2B5EF4-FFF2-40B4-BE49-F238E27FC236}">
                  <a16:creationId xmlns:a16="http://schemas.microsoft.com/office/drawing/2014/main" id="{CF5B764B-89F1-4ECD-9C2D-788C761372AF}"/>
                </a:ext>
              </a:extLst>
            </p:cNvPr>
            <p:cNvSpPr/>
            <p:nvPr/>
          </p:nvSpPr>
          <p:spPr>
            <a:xfrm>
              <a:off x="9384588" y="4247783"/>
              <a:ext cx="2639067" cy="2380165"/>
            </a:xfrm>
            <a:custGeom>
              <a:avLst/>
              <a:gdLst>
                <a:gd name="connsiteX0" fmla="*/ 119561 w 2467479"/>
                <a:gd name="connsiteY0" fmla="*/ 2339904 h 2340783"/>
                <a:gd name="connsiteX1" fmla="*/ 49549 w 2467479"/>
                <a:gd name="connsiteY1" fmla="*/ 2023748 h 2340783"/>
                <a:gd name="connsiteX2" fmla="*/ 672 w 2467479"/>
                <a:gd name="connsiteY2" fmla="*/ 1607197 h 2340783"/>
                <a:gd name="connsiteX3" fmla="*/ 16084 w 2467479"/>
                <a:gd name="connsiteY3" fmla="*/ 1268145 h 2340783"/>
                <a:gd name="connsiteX4" fmla="*/ 64079 w 2467479"/>
                <a:gd name="connsiteY4" fmla="*/ 899150 h 2340783"/>
                <a:gd name="connsiteX5" fmla="*/ 82573 w 2467479"/>
                <a:gd name="connsiteY5" fmla="*/ 874051 h 2340783"/>
                <a:gd name="connsiteX6" fmla="*/ 2204074 w 2467479"/>
                <a:gd name="connsiteY6" fmla="*/ 22016 h 2340783"/>
                <a:gd name="connsiteX7" fmla="*/ 2228732 w 2467479"/>
                <a:gd name="connsiteY7" fmla="*/ 0 h 2340783"/>
                <a:gd name="connsiteX8" fmla="*/ 2242823 w 2467479"/>
                <a:gd name="connsiteY8" fmla="*/ 16292 h 2340783"/>
                <a:gd name="connsiteX9" fmla="*/ 2297864 w 2467479"/>
                <a:gd name="connsiteY9" fmla="*/ 161600 h 2340783"/>
                <a:gd name="connsiteX10" fmla="*/ 2388571 w 2467479"/>
                <a:gd name="connsiteY10" fmla="*/ 434604 h 2340783"/>
                <a:gd name="connsiteX11" fmla="*/ 2455061 w 2467479"/>
                <a:gd name="connsiteY11" fmla="*/ 689554 h 2340783"/>
                <a:gd name="connsiteX12" fmla="*/ 2461225 w 2467479"/>
                <a:gd name="connsiteY12" fmla="*/ 735348 h 2340783"/>
                <a:gd name="connsiteX13" fmla="*/ 2461666 w 2467479"/>
                <a:gd name="connsiteY13" fmla="*/ 1311737 h 2340783"/>
                <a:gd name="connsiteX14" fmla="*/ 2460785 w 2467479"/>
                <a:gd name="connsiteY14" fmla="*/ 2060295 h 2340783"/>
                <a:gd name="connsiteX15" fmla="*/ 2427320 w 2467479"/>
                <a:gd name="connsiteY15" fmla="*/ 2340784 h 2340783"/>
                <a:gd name="connsiteX16" fmla="*/ 119561 w 2467479"/>
                <a:gd name="connsiteY16" fmla="*/ 2339904 h 2340783"/>
                <a:gd name="connsiteX0" fmla="*/ 119561 w 2628720"/>
                <a:gd name="connsiteY0" fmla="*/ 2339904 h 2340784"/>
                <a:gd name="connsiteX1" fmla="*/ 49549 w 2628720"/>
                <a:gd name="connsiteY1" fmla="*/ 2023748 h 2340784"/>
                <a:gd name="connsiteX2" fmla="*/ 672 w 2628720"/>
                <a:gd name="connsiteY2" fmla="*/ 1607197 h 2340784"/>
                <a:gd name="connsiteX3" fmla="*/ 16084 w 2628720"/>
                <a:gd name="connsiteY3" fmla="*/ 1268145 h 2340784"/>
                <a:gd name="connsiteX4" fmla="*/ 64079 w 2628720"/>
                <a:gd name="connsiteY4" fmla="*/ 899150 h 2340784"/>
                <a:gd name="connsiteX5" fmla="*/ 82573 w 2628720"/>
                <a:gd name="connsiteY5" fmla="*/ 874051 h 2340784"/>
                <a:gd name="connsiteX6" fmla="*/ 2204074 w 2628720"/>
                <a:gd name="connsiteY6" fmla="*/ 22016 h 2340784"/>
                <a:gd name="connsiteX7" fmla="*/ 2228732 w 2628720"/>
                <a:gd name="connsiteY7" fmla="*/ 0 h 2340784"/>
                <a:gd name="connsiteX8" fmla="*/ 2242823 w 2628720"/>
                <a:gd name="connsiteY8" fmla="*/ 16292 h 2340784"/>
                <a:gd name="connsiteX9" fmla="*/ 2297864 w 2628720"/>
                <a:gd name="connsiteY9" fmla="*/ 161600 h 2340784"/>
                <a:gd name="connsiteX10" fmla="*/ 2388571 w 2628720"/>
                <a:gd name="connsiteY10" fmla="*/ 434604 h 2340784"/>
                <a:gd name="connsiteX11" fmla="*/ 2455061 w 2628720"/>
                <a:gd name="connsiteY11" fmla="*/ 689554 h 2340784"/>
                <a:gd name="connsiteX12" fmla="*/ 2461225 w 2628720"/>
                <a:gd name="connsiteY12" fmla="*/ 735348 h 2340784"/>
                <a:gd name="connsiteX13" fmla="*/ 2628720 w 2628720"/>
                <a:gd name="connsiteY13" fmla="*/ 1329322 h 2340784"/>
                <a:gd name="connsiteX14" fmla="*/ 2460785 w 2628720"/>
                <a:gd name="connsiteY14" fmla="*/ 2060295 h 2340784"/>
                <a:gd name="connsiteX15" fmla="*/ 2427320 w 2628720"/>
                <a:gd name="connsiteY15" fmla="*/ 2340784 h 2340784"/>
                <a:gd name="connsiteX16" fmla="*/ 119561 w 2628720"/>
                <a:gd name="connsiteY16" fmla="*/ 2339904 h 2340784"/>
                <a:gd name="connsiteX0" fmla="*/ 119561 w 2628724"/>
                <a:gd name="connsiteY0" fmla="*/ 2339904 h 2340784"/>
                <a:gd name="connsiteX1" fmla="*/ 49549 w 2628724"/>
                <a:gd name="connsiteY1" fmla="*/ 2023748 h 2340784"/>
                <a:gd name="connsiteX2" fmla="*/ 672 w 2628724"/>
                <a:gd name="connsiteY2" fmla="*/ 1607197 h 2340784"/>
                <a:gd name="connsiteX3" fmla="*/ 16084 w 2628724"/>
                <a:gd name="connsiteY3" fmla="*/ 1268145 h 2340784"/>
                <a:gd name="connsiteX4" fmla="*/ 64079 w 2628724"/>
                <a:gd name="connsiteY4" fmla="*/ 899150 h 2340784"/>
                <a:gd name="connsiteX5" fmla="*/ 82573 w 2628724"/>
                <a:gd name="connsiteY5" fmla="*/ 874051 h 2340784"/>
                <a:gd name="connsiteX6" fmla="*/ 2204074 w 2628724"/>
                <a:gd name="connsiteY6" fmla="*/ 22016 h 2340784"/>
                <a:gd name="connsiteX7" fmla="*/ 2228732 w 2628724"/>
                <a:gd name="connsiteY7" fmla="*/ 0 h 2340784"/>
                <a:gd name="connsiteX8" fmla="*/ 2242823 w 2628724"/>
                <a:gd name="connsiteY8" fmla="*/ 16292 h 2340784"/>
                <a:gd name="connsiteX9" fmla="*/ 2297864 w 2628724"/>
                <a:gd name="connsiteY9" fmla="*/ 161600 h 2340784"/>
                <a:gd name="connsiteX10" fmla="*/ 2388571 w 2628724"/>
                <a:gd name="connsiteY10" fmla="*/ 434604 h 2340784"/>
                <a:gd name="connsiteX11" fmla="*/ 2455061 w 2628724"/>
                <a:gd name="connsiteY11" fmla="*/ 689554 h 2340784"/>
                <a:gd name="connsiteX12" fmla="*/ 2628720 w 2628724"/>
                <a:gd name="connsiteY12" fmla="*/ 1329322 h 2340784"/>
                <a:gd name="connsiteX13" fmla="*/ 2460785 w 2628724"/>
                <a:gd name="connsiteY13" fmla="*/ 2060295 h 2340784"/>
                <a:gd name="connsiteX14" fmla="*/ 2427320 w 2628724"/>
                <a:gd name="connsiteY14" fmla="*/ 2340784 h 2340784"/>
                <a:gd name="connsiteX15" fmla="*/ 119561 w 2628724"/>
                <a:gd name="connsiteY15" fmla="*/ 2339904 h 2340784"/>
                <a:gd name="connsiteX0" fmla="*/ 119561 w 2629454"/>
                <a:gd name="connsiteY0" fmla="*/ 2339904 h 2340784"/>
                <a:gd name="connsiteX1" fmla="*/ 49549 w 2629454"/>
                <a:gd name="connsiteY1" fmla="*/ 2023748 h 2340784"/>
                <a:gd name="connsiteX2" fmla="*/ 672 w 2629454"/>
                <a:gd name="connsiteY2" fmla="*/ 1607197 h 2340784"/>
                <a:gd name="connsiteX3" fmla="*/ 16084 w 2629454"/>
                <a:gd name="connsiteY3" fmla="*/ 1268145 h 2340784"/>
                <a:gd name="connsiteX4" fmla="*/ 64079 w 2629454"/>
                <a:gd name="connsiteY4" fmla="*/ 899150 h 2340784"/>
                <a:gd name="connsiteX5" fmla="*/ 82573 w 2629454"/>
                <a:gd name="connsiteY5" fmla="*/ 874051 h 2340784"/>
                <a:gd name="connsiteX6" fmla="*/ 2204074 w 2629454"/>
                <a:gd name="connsiteY6" fmla="*/ 22016 h 2340784"/>
                <a:gd name="connsiteX7" fmla="*/ 2228732 w 2629454"/>
                <a:gd name="connsiteY7" fmla="*/ 0 h 2340784"/>
                <a:gd name="connsiteX8" fmla="*/ 2242823 w 2629454"/>
                <a:gd name="connsiteY8" fmla="*/ 16292 h 2340784"/>
                <a:gd name="connsiteX9" fmla="*/ 2297864 w 2629454"/>
                <a:gd name="connsiteY9" fmla="*/ 161600 h 2340784"/>
                <a:gd name="connsiteX10" fmla="*/ 2388571 w 2629454"/>
                <a:gd name="connsiteY10" fmla="*/ 434604 h 2340784"/>
                <a:gd name="connsiteX11" fmla="*/ 2516607 w 2629454"/>
                <a:gd name="connsiteY11" fmla="*/ 689554 h 2340784"/>
                <a:gd name="connsiteX12" fmla="*/ 2628720 w 2629454"/>
                <a:gd name="connsiteY12" fmla="*/ 1329322 h 2340784"/>
                <a:gd name="connsiteX13" fmla="*/ 2460785 w 2629454"/>
                <a:gd name="connsiteY13" fmla="*/ 2060295 h 2340784"/>
                <a:gd name="connsiteX14" fmla="*/ 2427320 w 2629454"/>
                <a:gd name="connsiteY14" fmla="*/ 2340784 h 2340784"/>
                <a:gd name="connsiteX15" fmla="*/ 119561 w 2629454"/>
                <a:gd name="connsiteY15" fmla="*/ 2339904 h 2340784"/>
                <a:gd name="connsiteX0" fmla="*/ 119561 w 2638180"/>
                <a:gd name="connsiteY0" fmla="*/ 2339904 h 2340784"/>
                <a:gd name="connsiteX1" fmla="*/ 49549 w 2638180"/>
                <a:gd name="connsiteY1" fmla="*/ 2023748 h 2340784"/>
                <a:gd name="connsiteX2" fmla="*/ 672 w 2638180"/>
                <a:gd name="connsiteY2" fmla="*/ 1607197 h 2340784"/>
                <a:gd name="connsiteX3" fmla="*/ 16084 w 2638180"/>
                <a:gd name="connsiteY3" fmla="*/ 1268145 h 2340784"/>
                <a:gd name="connsiteX4" fmla="*/ 64079 w 2638180"/>
                <a:gd name="connsiteY4" fmla="*/ 899150 h 2340784"/>
                <a:gd name="connsiteX5" fmla="*/ 82573 w 2638180"/>
                <a:gd name="connsiteY5" fmla="*/ 874051 h 2340784"/>
                <a:gd name="connsiteX6" fmla="*/ 2204074 w 2638180"/>
                <a:gd name="connsiteY6" fmla="*/ 22016 h 2340784"/>
                <a:gd name="connsiteX7" fmla="*/ 2228732 w 2638180"/>
                <a:gd name="connsiteY7" fmla="*/ 0 h 2340784"/>
                <a:gd name="connsiteX8" fmla="*/ 2242823 w 2638180"/>
                <a:gd name="connsiteY8" fmla="*/ 16292 h 2340784"/>
                <a:gd name="connsiteX9" fmla="*/ 2297864 w 2638180"/>
                <a:gd name="connsiteY9" fmla="*/ 161600 h 2340784"/>
                <a:gd name="connsiteX10" fmla="*/ 2388571 w 2638180"/>
                <a:gd name="connsiteY10" fmla="*/ 434604 h 2340784"/>
                <a:gd name="connsiteX11" fmla="*/ 2516607 w 2638180"/>
                <a:gd name="connsiteY11" fmla="*/ 689554 h 2340784"/>
                <a:gd name="connsiteX12" fmla="*/ 2637512 w 2638180"/>
                <a:gd name="connsiteY12" fmla="*/ 1382075 h 2340784"/>
                <a:gd name="connsiteX13" fmla="*/ 2460785 w 2638180"/>
                <a:gd name="connsiteY13" fmla="*/ 2060295 h 2340784"/>
                <a:gd name="connsiteX14" fmla="*/ 2427320 w 2638180"/>
                <a:gd name="connsiteY14" fmla="*/ 2340784 h 2340784"/>
                <a:gd name="connsiteX15" fmla="*/ 119561 w 2638180"/>
                <a:gd name="connsiteY15" fmla="*/ 2339904 h 2340784"/>
                <a:gd name="connsiteX0" fmla="*/ 119561 w 2684253"/>
                <a:gd name="connsiteY0" fmla="*/ 2339904 h 2340784"/>
                <a:gd name="connsiteX1" fmla="*/ 49549 w 2684253"/>
                <a:gd name="connsiteY1" fmla="*/ 2023748 h 2340784"/>
                <a:gd name="connsiteX2" fmla="*/ 672 w 2684253"/>
                <a:gd name="connsiteY2" fmla="*/ 1607197 h 2340784"/>
                <a:gd name="connsiteX3" fmla="*/ 16084 w 2684253"/>
                <a:gd name="connsiteY3" fmla="*/ 1268145 h 2340784"/>
                <a:gd name="connsiteX4" fmla="*/ 64079 w 2684253"/>
                <a:gd name="connsiteY4" fmla="*/ 899150 h 2340784"/>
                <a:gd name="connsiteX5" fmla="*/ 82573 w 2684253"/>
                <a:gd name="connsiteY5" fmla="*/ 874051 h 2340784"/>
                <a:gd name="connsiteX6" fmla="*/ 2204074 w 2684253"/>
                <a:gd name="connsiteY6" fmla="*/ 22016 h 2340784"/>
                <a:gd name="connsiteX7" fmla="*/ 2228732 w 2684253"/>
                <a:gd name="connsiteY7" fmla="*/ 0 h 2340784"/>
                <a:gd name="connsiteX8" fmla="*/ 2242823 w 2684253"/>
                <a:gd name="connsiteY8" fmla="*/ 16292 h 2340784"/>
                <a:gd name="connsiteX9" fmla="*/ 2297864 w 2684253"/>
                <a:gd name="connsiteY9" fmla="*/ 161600 h 2340784"/>
                <a:gd name="connsiteX10" fmla="*/ 2388571 w 2684253"/>
                <a:gd name="connsiteY10" fmla="*/ 434604 h 2340784"/>
                <a:gd name="connsiteX11" fmla="*/ 2516607 w 2684253"/>
                <a:gd name="connsiteY11" fmla="*/ 689554 h 2340784"/>
                <a:gd name="connsiteX12" fmla="*/ 2637512 w 2684253"/>
                <a:gd name="connsiteY12" fmla="*/ 1382075 h 2340784"/>
                <a:gd name="connsiteX13" fmla="*/ 2427320 w 2684253"/>
                <a:gd name="connsiteY13" fmla="*/ 2340784 h 2340784"/>
                <a:gd name="connsiteX14" fmla="*/ 119561 w 2684253"/>
                <a:gd name="connsiteY14" fmla="*/ 2339904 h 2340784"/>
                <a:gd name="connsiteX0" fmla="*/ 119561 w 2639067"/>
                <a:gd name="connsiteY0" fmla="*/ 2339904 h 2340784"/>
                <a:gd name="connsiteX1" fmla="*/ 49549 w 2639067"/>
                <a:gd name="connsiteY1" fmla="*/ 2023748 h 2340784"/>
                <a:gd name="connsiteX2" fmla="*/ 672 w 2639067"/>
                <a:gd name="connsiteY2" fmla="*/ 1607197 h 2340784"/>
                <a:gd name="connsiteX3" fmla="*/ 16084 w 2639067"/>
                <a:gd name="connsiteY3" fmla="*/ 1268145 h 2340784"/>
                <a:gd name="connsiteX4" fmla="*/ 64079 w 2639067"/>
                <a:gd name="connsiteY4" fmla="*/ 899150 h 2340784"/>
                <a:gd name="connsiteX5" fmla="*/ 82573 w 2639067"/>
                <a:gd name="connsiteY5" fmla="*/ 874051 h 2340784"/>
                <a:gd name="connsiteX6" fmla="*/ 2204074 w 2639067"/>
                <a:gd name="connsiteY6" fmla="*/ 22016 h 2340784"/>
                <a:gd name="connsiteX7" fmla="*/ 2228732 w 2639067"/>
                <a:gd name="connsiteY7" fmla="*/ 0 h 2340784"/>
                <a:gd name="connsiteX8" fmla="*/ 2242823 w 2639067"/>
                <a:gd name="connsiteY8" fmla="*/ 16292 h 2340784"/>
                <a:gd name="connsiteX9" fmla="*/ 2297864 w 2639067"/>
                <a:gd name="connsiteY9" fmla="*/ 161600 h 2340784"/>
                <a:gd name="connsiteX10" fmla="*/ 2388571 w 2639067"/>
                <a:gd name="connsiteY10" fmla="*/ 434604 h 2340784"/>
                <a:gd name="connsiteX11" fmla="*/ 2516607 w 2639067"/>
                <a:gd name="connsiteY11" fmla="*/ 689554 h 2340784"/>
                <a:gd name="connsiteX12" fmla="*/ 2637512 w 2639067"/>
                <a:gd name="connsiteY12" fmla="*/ 1382075 h 2340784"/>
                <a:gd name="connsiteX13" fmla="*/ 2427320 w 2639067"/>
                <a:gd name="connsiteY13" fmla="*/ 2340784 h 2340784"/>
                <a:gd name="connsiteX14" fmla="*/ 119561 w 2639067"/>
                <a:gd name="connsiteY14" fmla="*/ 2339904 h 2340784"/>
                <a:gd name="connsiteX0" fmla="*/ 119561 w 2639067"/>
                <a:gd name="connsiteY0" fmla="*/ 2339904 h 2340784"/>
                <a:gd name="connsiteX1" fmla="*/ 49549 w 2639067"/>
                <a:gd name="connsiteY1" fmla="*/ 2023748 h 2340784"/>
                <a:gd name="connsiteX2" fmla="*/ 672 w 2639067"/>
                <a:gd name="connsiteY2" fmla="*/ 1607197 h 2340784"/>
                <a:gd name="connsiteX3" fmla="*/ 16084 w 2639067"/>
                <a:gd name="connsiteY3" fmla="*/ 1268145 h 2340784"/>
                <a:gd name="connsiteX4" fmla="*/ 64079 w 2639067"/>
                <a:gd name="connsiteY4" fmla="*/ 899150 h 2340784"/>
                <a:gd name="connsiteX5" fmla="*/ 82573 w 2639067"/>
                <a:gd name="connsiteY5" fmla="*/ 874051 h 2340784"/>
                <a:gd name="connsiteX6" fmla="*/ 2204074 w 2639067"/>
                <a:gd name="connsiteY6" fmla="*/ 22016 h 2340784"/>
                <a:gd name="connsiteX7" fmla="*/ 2228732 w 2639067"/>
                <a:gd name="connsiteY7" fmla="*/ 0 h 2340784"/>
                <a:gd name="connsiteX8" fmla="*/ 2242823 w 2639067"/>
                <a:gd name="connsiteY8" fmla="*/ 16292 h 2340784"/>
                <a:gd name="connsiteX9" fmla="*/ 2297864 w 2639067"/>
                <a:gd name="connsiteY9" fmla="*/ 161600 h 2340784"/>
                <a:gd name="connsiteX10" fmla="*/ 2388571 w 2639067"/>
                <a:gd name="connsiteY10" fmla="*/ 434604 h 2340784"/>
                <a:gd name="connsiteX11" fmla="*/ 2516607 w 2639067"/>
                <a:gd name="connsiteY11" fmla="*/ 689554 h 2340784"/>
                <a:gd name="connsiteX12" fmla="*/ 2637512 w 2639067"/>
                <a:gd name="connsiteY12" fmla="*/ 1408452 h 2340784"/>
                <a:gd name="connsiteX13" fmla="*/ 2427320 w 2639067"/>
                <a:gd name="connsiteY13" fmla="*/ 2340784 h 2340784"/>
                <a:gd name="connsiteX14" fmla="*/ 119561 w 2639067"/>
                <a:gd name="connsiteY14" fmla="*/ 2339904 h 2340784"/>
                <a:gd name="connsiteX0" fmla="*/ 119561 w 2639067"/>
                <a:gd name="connsiteY0" fmla="*/ 2339904 h 2340784"/>
                <a:gd name="connsiteX1" fmla="*/ 49549 w 2639067"/>
                <a:gd name="connsiteY1" fmla="*/ 2023748 h 2340784"/>
                <a:gd name="connsiteX2" fmla="*/ 672 w 2639067"/>
                <a:gd name="connsiteY2" fmla="*/ 1607197 h 2340784"/>
                <a:gd name="connsiteX3" fmla="*/ 16084 w 2639067"/>
                <a:gd name="connsiteY3" fmla="*/ 1268145 h 2340784"/>
                <a:gd name="connsiteX4" fmla="*/ 64079 w 2639067"/>
                <a:gd name="connsiteY4" fmla="*/ 899150 h 2340784"/>
                <a:gd name="connsiteX5" fmla="*/ 82573 w 2639067"/>
                <a:gd name="connsiteY5" fmla="*/ 874051 h 2340784"/>
                <a:gd name="connsiteX6" fmla="*/ 2204074 w 2639067"/>
                <a:gd name="connsiteY6" fmla="*/ 22016 h 2340784"/>
                <a:gd name="connsiteX7" fmla="*/ 2228732 w 2639067"/>
                <a:gd name="connsiteY7" fmla="*/ 0 h 2340784"/>
                <a:gd name="connsiteX8" fmla="*/ 2242823 w 2639067"/>
                <a:gd name="connsiteY8" fmla="*/ 16292 h 2340784"/>
                <a:gd name="connsiteX9" fmla="*/ 2297864 w 2639067"/>
                <a:gd name="connsiteY9" fmla="*/ 161600 h 2340784"/>
                <a:gd name="connsiteX10" fmla="*/ 2516607 w 2639067"/>
                <a:gd name="connsiteY10" fmla="*/ 689554 h 2340784"/>
                <a:gd name="connsiteX11" fmla="*/ 2637512 w 2639067"/>
                <a:gd name="connsiteY11" fmla="*/ 1408452 h 2340784"/>
                <a:gd name="connsiteX12" fmla="*/ 2427320 w 2639067"/>
                <a:gd name="connsiteY12" fmla="*/ 2340784 h 2340784"/>
                <a:gd name="connsiteX13" fmla="*/ 119561 w 2639067"/>
                <a:gd name="connsiteY13" fmla="*/ 2339904 h 2340784"/>
                <a:gd name="connsiteX0" fmla="*/ 119561 w 2639067"/>
                <a:gd name="connsiteY0" fmla="*/ 2379285 h 2380165"/>
                <a:gd name="connsiteX1" fmla="*/ 49549 w 2639067"/>
                <a:gd name="connsiteY1" fmla="*/ 2063129 h 2380165"/>
                <a:gd name="connsiteX2" fmla="*/ 672 w 2639067"/>
                <a:gd name="connsiteY2" fmla="*/ 1646578 h 2380165"/>
                <a:gd name="connsiteX3" fmla="*/ 16084 w 2639067"/>
                <a:gd name="connsiteY3" fmla="*/ 1307526 h 2380165"/>
                <a:gd name="connsiteX4" fmla="*/ 64079 w 2639067"/>
                <a:gd name="connsiteY4" fmla="*/ 938531 h 2380165"/>
                <a:gd name="connsiteX5" fmla="*/ 82573 w 2639067"/>
                <a:gd name="connsiteY5" fmla="*/ 913432 h 2380165"/>
                <a:gd name="connsiteX6" fmla="*/ 2204074 w 2639067"/>
                <a:gd name="connsiteY6" fmla="*/ 61397 h 2380165"/>
                <a:gd name="connsiteX7" fmla="*/ 2228732 w 2639067"/>
                <a:gd name="connsiteY7" fmla="*/ 39381 h 2380165"/>
                <a:gd name="connsiteX8" fmla="*/ 2242823 w 2639067"/>
                <a:gd name="connsiteY8" fmla="*/ 55673 h 2380165"/>
                <a:gd name="connsiteX9" fmla="*/ 2516607 w 2639067"/>
                <a:gd name="connsiteY9" fmla="*/ 728935 h 2380165"/>
                <a:gd name="connsiteX10" fmla="*/ 2637512 w 2639067"/>
                <a:gd name="connsiteY10" fmla="*/ 1447833 h 2380165"/>
                <a:gd name="connsiteX11" fmla="*/ 2427320 w 2639067"/>
                <a:gd name="connsiteY11" fmla="*/ 2380165 h 2380165"/>
                <a:gd name="connsiteX12" fmla="*/ 119561 w 2639067"/>
                <a:gd name="connsiteY12" fmla="*/ 2379285 h 2380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639067" h="2380165">
                  <a:moveTo>
                    <a:pt x="119561" y="2379285"/>
                  </a:moveTo>
                  <a:cubicBezTo>
                    <a:pt x="93141" y="2279770"/>
                    <a:pt x="69363" y="2163964"/>
                    <a:pt x="49549" y="2063129"/>
                  </a:cubicBezTo>
                  <a:cubicBezTo>
                    <a:pt x="22689" y="1925306"/>
                    <a:pt x="4195" y="1787043"/>
                    <a:pt x="672" y="1646578"/>
                  </a:cubicBezTo>
                  <a:cubicBezTo>
                    <a:pt x="-2410" y="1532974"/>
                    <a:pt x="5516" y="1420250"/>
                    <a:pt x="16084" y="1307526"/>
                  </a:cubicBezTo>
                  <a:cubicBezTo>
                    <a:pt x="27972" y="1183794"/>
                    <a:pt x="45586" y="1061382"/>
                    <a:pt x="64079" y="938531"/>
                  </a:cubicBezTo>
                  <a:cubicBezTo>
                    <a:pt x="65841" y="926202"/>
                    <a:pt x="69804" y="918276"/>
                    <a:pt x="82573" y="913432"/>
                  </a:cubicBezTo>
                  <a:cubicBezTo>
                    <a:pt x="102828" y="905506"/>
                    <a:pt x="2031465" y="130529"/>
                    <a:pt x="2204074" y="61397"/>
                  </a:cubicBezTo>
                  <a:cubicBezTo>
                    <a:pt x="2215963" y="56554"/>
                    <a:pt x="2219926" y="45986"/>
                    <a:pt x="2228732" y="39381"/>
                  </a:cubicBezTo>
                  <a:cubicBezTo>
                    <a:pt x="2239740" y="39381"/>
                    <a:pt x="2194844" y="-59253"/>
                    <a:pt x="2242823" y="55673"/>
                  </a:cubicBezTo>
                  <a:cubicBezTo>
                    <a:pt x="2290802" y="170599"/>
                    <a:pt x="2450826" y="496908"/>
                    <a:pt x="2516607" y="728935"/>
                  </a:cubicBezTo>
                  <a:cubicBezTo>
                    <a:pt x="2556632" y="878055"/>
                    <a:pt x="2652393" y="1172628"/>
                    <a:pt x="2637512" y="1447833"/>
                  </a:cubicBezTo>
                  <a:cubicBezTo>
                    <a:pt x="2622631" y="1723038"/>
                    <a:pt x="2521662" y="2097435"/>
                    <a:pt x="2427320" y="2380165"/>
                  </a:cubicBezTo>
                  <a:lnTo>
                    <a:pt x="119561" y="2379285"/>
                  </a:lnTo>
                  <a:close/>
                </a:path>
              </a:pathLst>
            </a:custGeom>
            <a:solidFill>
              <a:schemeClr val="accent1">
                <a:lumMod val="50000"/>
              </a:schemeClr>
            </a:solidFill>
            <a:ln w="4403" cap="flat">
              <a:noFill/>
              <a:prstDash val="solid"/>
              <a:miter/>
            </a:ln>
          </p:spPr>
          <p:txBody>
            <a:bodyPr rtlCol="0" anchor="ctr"/>
            <a:lstStyle/>
            <a:p>
              <a:endParaRPr lang="en-US"/>
            </a:p>
          </p:txBody>
        </p:sp>
        <p:sp>
          <p:nvSpPr>
            <p:cNvPr id="99" name="Freeform: Shape 98">
              <a:extLst>
                <a:ext uri="{FF2B5EF4-FFF2-40B4-BE49-F238E27FC236}">
                  <a16:creationId xmlns:a16="http://schemas.microsoft.com/office/drawing/2014/main" id="{C0B6BCDE-6487-4361-8C89-9343CB0461C2}"/>
                </a:ext>
              </a:extLst>
            </p:cNvPr>
            <p:cNvSpPr/>
            <p:nvPr/>
          </p:nvSpPr>
          <p:spPr>
            <a:xfrm>
              <a:off x="8848059" y="3449171"/>
              <a:ext cx="2580322" cy="452610"/>
            </a:xfrm>
            <a:custGeom>
              <a:avLst/>
              <a:gdLst>
                <a:gd name="connsiteX0" fmla="*/ 179213 w 2580322"/>
                <a:gd name="connsiteY0" fmla="*/ 14138 h 452610"/>
                <a:gd name="connsiteX1" fmla="*/ 188020 w 2580322"/>
                <a:gd name="connsiteY1" fmla="*/ 6653 h 452610"/>
                <a:gd name="connsiteX2" fmla="*/ 300304 w 2580322"/>
                <a:gd name="connsiteY2" fmla="*/ 21184 h 452610"/>
                <a:gd name="connsiteX3" fmla="*/ 363711 w 2580322"/>
                <a:gd name="connsiteY3" fmla="*/ 36155 h 452610"/>
                <a:gd name="connsiteX4" fmla="*/ 395415 w 2580322"/>
                <a:gd name="connsiteY4" fmla="*/ 105727 h 452610"/>
                <a:gd name="connsiteX5" fmla="*/ 570665 w 2580322"/>
                <a:gd name="connsiteY5" fmla="*/ 276133 h 452610"/>
                <a:gd name="connsiteX6" fmla="*/ 780261 w 2580322"/>
                <a:gd name="connsiteY6" fmla="*/ 398104 h 452610"/>
                <a:gd name="connsiteX7" fmla="*/ 1140450 w 2580322"/>
                <a:gd name="connsiteY7" fmla="*/ 370364 h 452610"/>
                <a:gd name="connsiteX8" fmla="*/ 1268145 w 2580322"/>
                <a:gd name="connsiteY8" fmla="*/ 324129 h 452610"/>
                <a:gd name="connsiteX9" fmla="*/ 1357972 w 2580322"/>
                <a:gd name="connsiteY9" fmla="*/ 321928 h 452610"/>
                <a:gd name="connsiteX10" fmla="*/ 1537625 w 2580322"/>
                <a:gd name="connsiteY10" fmla="*/ 341742 h 452610"/>
                <a:gd name="connsiteX11" fmla="*/ 1886806 w 2580322"/>
                <a:gd name="connsiteY11" fmla="*/ 372565 h 452610"/>
                <a:gd name="connsiteX12" fmla="*/ 2235986 w 2580322"/>
                <a:gd name="connsiteY12" fmla="*/ 403388 h 452610"/>
                <a:gd name="connsiteX13" fmla="*/ 2580322 w 2580322"/>
                <a:gd name="connsiteY13" fmla="*/ 434652 h 452610"/>
                <a:gd name="connsiteX14" fmla="*/ 2326253 w 2580322"/>
                <a:gd name="connsiteY14" fmla="*/ 431129 h 452610"/>
                <a:gd name="connsiteX15" fmla="*/ 1678971 w 2580322"/>
                <a:gd name="connsiteY15" fmla="*/ 387096 h 452610"/>
                <a:gd name="connsiteX16" fmla="*/ 1356210 w 2580322"/>
                <a:gd name="connsiteY16" fmla="*/ 354512 h 452610"/>
                <a:gd name="connsiteX17" fmla="*/ 1076602 w 2580322"/>
                <a:gd name="connsiteY17" fmla="*/ 417479 h 452610"/>
                <a:gd name="connsiteX18" fmla="*/ 727862 w 2580322"/>
                <a:gd name="connsiteY18" fmla="*/ 435973 h 452610"/>
                <a:gd name="connsiteX19" fmla="*/ 385287 w 2580322"/>
                <a:gd name="connsiteY19" fmla="*/ 206562 h 452610"/>
                <a:gd name="connsiteX20" fmla="*/ 246584 w 2580322"/>
                <a:gd name="connsiteY20" fmla="*/ 140953 h 452610"/>
                <a:gd name="connsiteX21" fmla="*/ 143107 w 2580322"/>
                <a:gd name="connsiteY21" fmla="*/ 186747 h 452610"/>
                <a:gd name="connsiteX22" fmla="*/ 72214 w 2580322"/>
                <a:gd name="connsiteY22" fmla="*/ 214047 h 452610"/>
                <a:gd name="connsiteX23" fmla="*/ 0 w 2580322"/>
                <a:gd name="connsiteY23" fmla="*/ 211846 h 452610"/>
                <a:gd name="connsiteX24" fmla="*/ 132098 w 2580322"/>
                <a:gd name="connsiteY24" fmla="*/ 82829 h 452610"/>
                <a:gd name="connsiteX25" fmla="*/ 179213 w 2580322"/>
                <a:gd name="connsiteY25" fmla="*/ 14138 h 4526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580322" h="452610">
                  <a:moveTo>
                    <a:pt x="179213" y="14138"/>
                  </a:moveTo>
                  <a:cubicBezTo>
                    <a:pt x="182296" y="11056"/>
                    <a:pt x="184938" y="8414"/>
                    <a:pt x="188020" y="6653"/>
                  </a:cubicBezTo>
                  <a:cubicBezTo>
                    <a:pt x="217962" y="-11841"/>
                    <a:pt x="270361" y="13258"/>
                    <a:pt x="300304" y="21184"/>
                  </a:cubicBezTo>
                  <a:cubicBezTo>
                    <a:pt x="315715" y="25146"/>
                    <a:pt x="351382" y="27788"/>
                    <a:pt x="363711" y="36155"/>
                  </a:cubicBezTo>
                  <a:cubicBezTo>
                    <a:pt x="384406" y="50686"/>
                    <a:pt x="384406" y="85031"/>
                    <a:pt x="395415" y="105727"/>
                  </a:cubicBezTo>
                  <a:cubicBezTo>
                    <a:pt x="434604" y="180582"/>
                    <a:pt x="508138" y="222854"/>
                    <a:pt x="570665" y="276133"/>
                  </a:cubicBezTo>
                  <a:cubicBezTo>
                    <a:pt x="634953" y="330734"/>
                    <a:pt x="697039" y="376528"/>
                    <a:pt x="780261" y="398104"/>
                  </a:cubicBezTo>
                  <a:cubicBezTo>
                    <a:pt x="903113" y="429808"/>
                    <a:pt x="1023322" y="412195"/>
                    <a:pt x="1140450" y="370364"/>
                  </a:cubicBezTo>
                  <a:cubicBezTo>
                    <a:pt x="1176997" y="357154"/>
                    <a:pt x="1231597" y="336018"/>
                    <a:pt x="1268145" y="324129"/>
                  </a:cubicBezTo>
                  <a:cubicBezTo>
                    <a:pt x="1296326" y="315323"/>
                    <a:pt x="1328470" y="319726"/>
                    <a:pt x="1357972" y="321928"/>
                  </a:cubicBezTo>
                  <a:cubicBezTo>
                    <a:pt x="1418297" y="326331"/>
                    <a:pt x="1477741" y="336458"/>
                    <a:pt x="1537625" y="341742"/>
                  </a:cubicBezTo>
                  <a:cubicBezTo>
                    <a:pt x="1653872" y="351870"/>
                    <a:pt x="1770559" y="362438"/>
                    <a:pt x="1886806" y="372565"/>
                  </a:cubicBezTo>
                  <a:cubicBezTo>
                    <a:pt x="2003052" y="382693"/>
                    <a:pt x="2119739" y="393261"/>
                    <a:pt x="2235986" y="403388"/>
                  </a:cubicBezTo>
                  <a:cubicBezTo>
                    <a:pt x="2348710" y="413516"/>
                    <a:pt x="2469800" y="411755"/>
                    <a:pt x="2580322" y="434652"/>
                  </a:cubicBezTo>
                  <a:cubicBezTo>
                    <a:pt x="2497100" y="441697"/>
                    <a:pt x="2410356" y="431129"/>
                    <a:pt x="2326253" y="431129"/>
                  </a:cubicBezTo>
                  <a:cubicBezTo>
                    <a:pt x="2109612" y="429368"/>
                    <a:pt x="1893851" y="409113"/>
                    <a:pt x="1678971" y="387096"/>
                  </a:cubicBezTo>
                  <a:cubicBezTo>
                    <a:pt x="1572852" y="376088"/>
                    <a:pt x="1462770" y="355833"/>
                    <a:pt x="1356210" y="354512"/>
                  </a:cubicBezTo>
                  <a:cubicBezTo>
                    <a:pt x="1260659" y="353191"/>
                    <a:pt x="1168630" y="397224"/>
                    <a:pt x="1076602" y="417479"/>
                  </a:cubicBezTo>
                  <a:cubicBezTo>
                    <a:pt x="969602" y="440816"/>
                    <a:pt x="833981" y="472520"/>
                    <a:pt x="727862" y="435973"/>
                  </a:cubicBezTo>
                  <a:cubicBezTo>
                    <a:pt x="598846" y="391499"/>
                    <a:pt x="482159" y="299911"/>
                    <a:pt x="385287" y="206562"/>
                  </a:cubicBezTo>
                  <a:cubicBezTo>
                    <a:pt x="347419" y="170014"/>
                    <a:pt x="298983" y="136109"/>
                    <a:pt x="246584" y="140953"/>
                  </a:cubicBezTo>
                  <a:cubicBezTo>
                    <a:pt x="208715" y="144475"/>
                    <a:pt x="175691" y="167813"/>
                    <a:pt x="143107" y="186747"/>
                  </a:cubicBezTo>
                  <a:cubicBezTo>
                    <a:pt x="121530" y="199076"/>
                    <a:pt x="97753" y="211405"/>
                    <a:pt x="72214" y="214047"/>
                  </a:cubicBezTo>
                  <a:cubicBezTo>
                    <a:pt x="55921" y="215809"/>
                    <a:pt x="14090" y="219772"/>
                    <a:pt x="0" y="211846"/>
                  </a:cubicBezTo>
                  <a:cubicBezTo>
                    <a:pt x="33905" y="230339"/>
                    <a:pt x="116687" y="103085"/>
                    <a:pt x="132098" y="82829"/>
                  </a:cubicBezTo>
                  <a:cubicBezTo>
                    <a:pt x="144868" y="67418"/>
                    <a:pt x="162041" y="31751"/>
                    <a:pt x="179213" y="14138"/>
                  </a:cubicBezTo>
                  <a:close/>
                </a:path>
              </a:pathLst>
            </a:custGeom>
            <a:solidFill>
              <a:srgbClr val="E0AC84"/>
            </a:solidFill>
            <a:ln w="4403" cap="flat">
              <a:noFill/>
              <a:prstDash val="solid"/>
              <a:miter/>
            </a:ln>
          </p:spPr>
          <p:txBody>
            <a:bodyPr rtlCol="0" anchor="ctr"/>
            <a:lstStyle/>
            <a:p>
              <a:endParaRPr lang="en-US"/>
            </a:p>
          </p:txBody>
        </p:sp>
        <p:sp>
          <p:nvSpPr>
            <p:cNvPr id="100" name="Freeform: Shape 99">
              <a:extLst>
                <a:ext uri="{FF2B5EF4-FFF2-40B4-BE49-F238E27FC236}">
                  <a16:creationId xmlns:a16="http://schemas.microsoft.com/office/drawing/2014/main" id="{4365DFC4-29E5-4E3C-A992-9DBB278A4A7C}"/>
                </a:ext>
              </a:extLst>
            </p:cNvPr>
            <p:cNvSpPr/>
            <p:nvPr/>
          </p:nvSpPr>
          <p:spPr>
            <a:xfrm>
              <a:off x="9027189" y="2711573"/>
              <a:ext cx="3311755" cy="1160221"/>
            </a:xfrm>
            <a:custGeom>
              <a:avLst/>
              <a:gdLst>
                <a:gd name="connsiteX0" fmla="*/ 2792204 w 2795013"/>
                <a:gd name="connsiteY0" fmla="*/ 146421 h 1104436"/>
                <a:gd name="connsiteX1" fmla="*/ 2792204 w 2795013"/>
                <a:gd name="connsiteY1" fmla="*/ 75087 h 1104436"/>
                <a:gd name="connsiteX2" fmla="*/ 2791764 w 2795013"/>
                <a:gd name="connsiteY2" fmla="*/ 14763 h 1104436"/>
                <a:gd name="connsiteX3" fmla="*/ 2791324 w 2795013"/>
                <a:gd name="connsiteY3" fmla="*/ 14322 h 1104436"/>
                <a:gd name="connsiteX4" fmla="*/ 2689168 w 2795013"/>
                <a:gd name="connsiteY4" fmla="*/ 4195 h 1104436"/>
                <a:gd name="connsiteX5" fmla="*/ 2535053 w 2795013"/>
                <a:gd name="connsiteY5" fmla="*/ 57474 h 1104436"/>
                <a:gd name="connsiteX6" fmla="*/ 2364205 w 2795013"/>
                <a:gd name="connsiteY6" fmla="*/ 129248 h 1104436"/>
                <a:gd name="connsiteX7" fmla="*/ 1875881 w 2795013"/>
                <a:gd name="connsiteY7" fmla="*/ 299214 h 1104436"/>
                <a:gd name="connsiteX8" fmla="*/ 1344846 w 2795013"/>
                <a:gd name="connsiteY8" fmla="*/ 358218 h 1104436"/>
                <a:gd name="connsiteX9" fmla="*/ 1132168 w 2795013"/>
                <a:gd name="connsiteY9" fmla="*/ 364823 h 1104436"/>
                <a:gd name="connsiteX10" fmla="*/ 928736 w 2795013"/>
                <a:gd name="connsiteY10" fmla="*/ 300976 h 1104436"/>
                <a:gd name="connsiteX11" fmla="*/ 578675 w 2795013"/>
                <a:gd name="connsiteY11" fmla="*/ 183849 h 1104436"/>
                <a:gd name="connsiteX12" fmla="*/ 481803 w 2795013"/>
                <a:gd name="connsiteY12" fmla="*/ 227001 h 1104436"/>
                <a:gd name="connsiteX13" fmla="*/ 381848 w 2795013"/>
                <a:gd name="connsiteY13" fmla="*/ 252540 h 1104436"/>
                <a:gd name="connsiteX14" fmla="*/ 252392 w 2795013"/>
                <a:gd name="connsiteY14" fmla="*/ 276317 h 1104436"/>
                <a:gd name="connsiteX15" fmla="*/ 127339 w 2795013"/>
                <a:gd name="connsiteY15" fmla="*/ 285124 h 1104436"/>
                <a:gd name="connsiteX16" fmla="*/ 100479 w 2795013"/>
                <a:gd name="connsiteY16" fmla="*/ 306260 h 1104436"/>
                <a:gd name="connsiteX17" fmla="*/ 342659 w 2795013"/>
                <a:gd name="connsiteY17" fmla="*/ 412379 h 1104436"/>
                <a:gd name="connsiteX18" fmla="*/ 296425 w 2795013"/>
                <a:gd name="connsiteY18" fmla="*/ 453329 h 1104436"/>
                <a:gd name="connsiteX19" fmla="*/ 89030 w 2795013"/>
                <a:gd name="connsiteY19" fmla="*/ 474465 h 1104436"/>
                <a:gd name="connsiteX20" fmla="*/ 84 w 2795013"/>
                <a:gd name="connsiteY20" fmla="*/ 557247 h 1104436"/>
                <a:gd name="connsiteX21" fmla="*/ 72298 w 2795013"/>
                <a:gd name="connsiteY21" fmla="*/ 686263 h 1104436"/>
                <a:gd name="connsiteX22" fmla="*/ 133944 w 2795013"/>
                <a:gd name="connsiteY22" fmla="*/ 706078 h 1104436"/>
                <a:gd name="connsiteX23" fmla="*/ 179298 w 2795013"/>
                <a:gd name="connsiteY23" fmla="*/ 721049 h 1104436"/>
                <a:gd name="connsiteX24" fmla="*/ 190306 w 2795013"/>
                <a:gd name="connsiteY24" fmla="*/ 737341 h 1104436"/>
                <a:gd name="connsiteX25" fmla="*/ 319762 w 2795013"/>
                <a:gd name="connsiteY25" fmla="*/ 901583 h 1104436"/>
                <a:gd name="connsiteX26" fmla="*/ 409149 w 2795013"/>
                <a:gd name="connsiteY26" fmla="*/ 972476 h 1104436"/>
                <a:gd name="connsiteX27" fmla="*/ 494132 w 2795013"/>
                <a:gd name="connsiteY27" fmla="*/ 1041167 h 1104436"/>
                <a:gd name="connsiteX28" fmla="*/ 622708 w 2795013"/>
                <a:gd name="connsiteY28" fmla="*/ 1093126 h 1104436"/>
                <a:gd name="connsiteX29" fmla="*/ 757008 w 2795013"/>
                <a:gd name="connsiteY29" fmla="*/ 1100612 h 1104436"/>
                <a:gd name="connsiteX30" fmla="*/ 884263 w 2795013"/>
                <a:gd name="connsiteY30" fmla="*/ 1085200 h 1104436"/>
                <a:gd name="connsiteX31" fmla="*/ 1038818 w 2795013"/>
                <a:gd name="connsiteY31" fmla="*/ 1034122 h 1104436"/>
                <a:gd name="connsiteX32" fmla="*/ 1106188 w 2795013"/>
                <a:gd name="connsiteY32" fmla="*/ 1014748 h 1104436"/>
                <a:gd name="connsiteX33" fmla="*/ 1264266 w 2795013"/>
                <a:gd name="connsiteY33" fmla="*/ 1022674 h 1104436"/>
                <a:gd name="connsiteX34" fmla="*/ 1429389 w 2795013"/>
                <a:gd name="connsiteY34" fmla="*/ 1035443 h 1104436"/>
                <a:gd name="connsiteX35" fmla="*/ 1930042 w 2795013"/>
                <a:gd name="connsiteY35" fmla="*/ 1079916 h 1104436"/>
                <a:gd name="connsiteX36" fmla="*/ 2379177 w 2795013"/>
                <a:gd name="connsiteY36" fmla="*/ 1103694 h 1104436"/>
                <a:gd name="connsiteX37" fmla="*/ 2606386 w 2795013"/>
                <a:gd name="connsiteY37" fmla="*/ 1102373 h 1104436"/>
                <a:gd name="connsiteX38" fmla="*/ 2720431 w 2795013"/>
                <a:gd name="connsiteY38" fmla="*/ 1097089 h 1104436"/>
                <a:gd name="connsiteX39" fmla="*/ 2775032 w 2795013"/>
                <a:gd name="connsiteY39" fmla="*/ 1093566 h 1104436"/>
                <a:gd name="connsiteX40" fmla="*/ 2792204 w 2795013"/>
                <a:gd name="connsiteY40" fmla="*/ 1065385 h 1104436"/>
                <a:gd name="connsiteX41" fmla="*/ 2792204 w 2795013"/>
                <a:gd name="connsiteY41" fmla="*/ 972036 h 1104436"/>
                <a:gd name="connsiteX42" fmla="*/ 2792204 w 2795013"/>
                <a:gd name="connsiteY42" fmla="*/ 422066 h 1104436"/>
                <a:gd name="connsiteX43" fmla="*/ 2792204 w 2795013"/>
                <a:gd name="connsiteY43" fmla="*/ 146421 h 1104436"/>
                <a:gd name="connsiteX0" fmla="*/ 2792204 w 2795013"/>
                <a:gd name="connsiteY0" fmla="*/ 146421 h 1104437"/>
                <a:gd name="connsiteX1" fmla="*/ 2792204 w 2795013"/>
                <a:gd name="connsiteY1" fmla="*/ 75087 h 1104437"/>
                <a:gd name="connsiteX2" fmla="*/ 2791764 w 2795013"/>
                <a:gd name="connsiteY2" fmla="*/ 14763 h 1104437"/>
                <a:gd name="connsiteX3" fmla="*/ 2791324 w 2795013"/>
                <a:gd name="connsiteY3" fmla="*/ 14322 h 1104437"/>
                <a:gd name="connsiteX4" fmla="*/ 2689168 w 2795013"/>
                <a:gd name="connsiteY4" fmla="*/ 4195 h 1104437"/>
                <a:gd name="connsiteX5" fmla="*/ 2535053 w 2795013"/>
                <a:gd name="connsiteY5" fmla="*/ 57474 h 1104437"/>
                <a:gd name="connsiteX6" fmla="*/ 2364205 w 2795013"/>
                <a:gd name="connsiteY6" fmla="*/ 129248 h 1104437"/>
                <a:gd name="connsiteX7" fmla="*/ 1875881 w 2795013"/>
                <a:gd name="connsiteY7" fmla="*/ 299214 h 1104437"/>
                <a:gd name="connsiteX8" fmla="*/ 1344846 w 2795013"/>
                <a:gd name="connsiteY8" fmla="*/ 358218 h 1104437"/>
                <a:gd name="connsiteX9" fmla="*/ 1132168 w 2795013"/>
                <a:gd name="connsiteY9" fmla="*/ 364823 h 1104437"/>
                <a:gd name="connsiteX10" fmla="*/ 928736 w 2795013"/>
                <a:gd name="connsiteY10" fmla="*/ 300976 h 1104437"/>
                <a:gd name="connsiteX11" fmla="*/ 578675 w 2795013"/>
                <a:gd name="connsiteY11" fmla="*/ 183849 h 1104437"/>
                <a:gd name="connsiteX12" fmla="*/ 481803 w 2795013"/>
                <a:gd name="connsiteY12" fmla="*/ 227001 h 1104437"/>
                <a:gd name="connsiteX13" fmla="*/ 381848 w 2795013"/>
                <a:gd name="connsiteY13" fmla="*/ 252540 h 1104437"/>
                <a:gd name="connsiteX14" fmla="*/ 252392 w 2795013"/>
                <a:gd name="connsiteY14" fmla="*/ 276317 h 1104437"/>
                <a:gd name="connsiteX15" fmla="*/ 127339 w 2795013"/>
                <a:gd name="connsiteY15" fmla="*/ 285124 h 1104437"/>
                <a:gd name="connsiteX16" fmla="*/ 100479 w 2795013"/>
                <a:gd name="connsiteY16" fmla="*/ 306260 h 1104437"/>
                <a:gd name="connsiteX17" fmla="*/ 342659 w 2795013"/>
                <a:gd name="connsiteY17" fmla="*/ 412379 h 1104437"/>
                <a:gd name="connsiteX18" fmla="*/ 296425 w 2795013"/>
                <a:gd name="connsiteY18" fmla="*/ 453329 h 1104437"/>
                <a:gd name="connsiteX19" fmla="*/ 89030 w 2795013"/>
                <a:gd name="connsiteY19" fmla="*/ 474465 h 1104437"/>
                <a:gd name="connsiteX20" fmla="*/ 84 w 2795013"/>
                <a:gd name="connsiteY20" fmla="*/ 557247 h 1104437"/>
                <a:gd name="connsiteX21" fmla="*/ 72298 w 2795013"/>
                <a:gd name="connsiteY21" fmla="*/ 686263 h 1104437"/>
                <a:gd name="connsiteX22" fmla="*/ 133944 w 2795013"/>
                <a:gd name="connsiteY22" fmla="*/ 706078 h 1104437"/>
                <a:gd name="connsiteX23" fmla="*/ 179298 w 2795013"/>
                <a:gd name="connsiteY23" fmla="*/ 721049 h 1104437"/>
                <a:gd name="connsiteX24" fmla="*/ 190306 w 2795013"/>
                <a:gd name="connsiteY24" fmla="*/ 737341 h 1104437"/>
                <a:gd name="connsiteX25" fmla="*/ 319762 w 2795013"/>
                <a:gd name="connsiteY25" fmla="*/ 901583 h 1104437"/>
                <a:gd name="connsiteX26" fmla="*/ 409149 w 2795013"/>
                <a:gd name="connsiteY26" fmla="*/ 972476 h 1104437"/>
                <a:gd name="connsiteX27" fmla="*/ 494132 w 2795013"/>
                <a:gd name="connsiteY27" fmla="*/ 1041167 h 1104437"/>
                <a:gd name="connsiteX28" fmla="*/ 622708 w 2795013"/>
                <a:gd name="connsiteY28" fmla="*/ 1093126 h 1104437"/>
                <a:gd name="connsiteX29" fmla="*/ 757008 w 2795013"/>
                <a:gd name="connsiteY29" fmla="*/ 1100612 h 1104437"/>
                <a:gd name="connsiteX30" fmla="*/ 884263 w 2795013"/>
                <a:gd name="connsiteY30" fmla="*/ 1085200 h 1104437"/>
                <a:gd name="connsiteX31" fmla="*/ 1038818 w 2795013"/>
                <a:gd name="connsiteY31" fmla="*/ 1034122 h 1104437"/>
                <a:gd name="connsiteX32" fmla="*/ 1106188 w 2795013"/>
                <a:gd name="connsiteY32" fmla="*/ 1014748 h 1104437"/>
                <a:gd name="connsiteX33" fmla="*/ 1264266 w 2795013"/>
                <a:gd name="connsiteY33" fmla="*/ 1022674 h 1104437"/>
                <a:gd name="connsiteX34" fmla="*/ 1429389 w 2795013"/>
                <a:gd name="connsiteY34" fmla="*/ 1035443 h 1104437"/>
                <a:gd name="connsiteX35" fmla="*/ 1930042 w 2795013"/>
                <a:gd name="connsiteY35" fmla="*/ 1079916 h 1104437"/>
                <a:gd name="connsiteX36" fmla="*/ 2379177 w 2795013"/>
                <a:gd name="connsiteY36" fmla="*/ 1103694 h 1104437"/>
                <a:gd name="connsiteX37" fmla="*/ 2606386 w 2795013"/>
                <a:gd name="connsiteY37" fmla="*/ 1102373 h 1104437"/>
                <a:gd name="connsiteX38" fmla="*/ 2720431 w 2795013"/>
                <a:gd name="connsiteY38" fmla="*/ 1097089 h 1104437"/>
                <a:gd name="connsiteX39" fmla="*/ 2775032 w 2795013"/>
                <a:gd name="connsiteY39" fmla="*/ 1093566 h 1104437"/>
                <a:gd name="connsiteX40" fmla="*/ 2792204 w 2795013"/>
                <a:gd name="connsiteY40" fmla="*/ 1065385 h 1104437"/>
                <a:gd name="connsiteX41" fmla="*/ 2792204 w 2795013"/>
                <a:gd name="connsiteY41" fmla="*/ 972036 h 1104437"/>
                <a:gd name="connsiteX42" fmla="*/ 2792204 w 2795013"/>
                <a:gd name="connsiteY42" fmla="*/ 146421 h 1104437"/>
                <a:gd name="connsiteX0" fmla="*/ 2792204 w 2795013"/>
                <a:gd name="connsiteY0" fmla="*/ 146421 h 1104437"/>
                <a:gd name="connsiteX1" fmla="*/ 2792204 w 2795013"/>
                <a:gd name="connsiteY1" fmla="*/ 75087 h 1104437"/>
                <a:gd name="connsiteX2" fmla="*/ 2791764 w 2795013"/>
                <a:gd name="connsiteY2" fmla="*/ 14763 h 1104437"/>
                <a:gd name="connsiteX3" fmla="*/ 2791324 w 2795013"/>
                <a:gd name="connsiteY3" fmla="*/ 14322 h 1104437"/>
                <a:gd name="connsiteX4" fmla="*/ 2689168 w 2795013"/>
                <a:gd name="connsiteY4" fmla="*/ 4195 h 1104437"/>
                <a:gd name="connsiteX5" fmla="*/ 2535053 w 2795013"/>
                <a:gd name="connsiteY5" fmla="*/ 57474 h 1104437"/>
                <a:gd name="connsiteX6" fmla="*/ 2364205 w 2795013"/>
                <a:gd name="connsiteY6" fmla="*/ 129248 h 1104437"/>
                <a:gd name="connsiteX7" fmla="*/ 1875881 w 2795013"/>
                <a:gd name="connsiteY7" fmla="*/ 299214 h 1104437"/>
                <a:gd name="connsiteX8" fmla="*/ 1344846 w 2795013"/>
                <a:gd name="connsiteY8" fmla="*/ 358218 h 1104437"/>
                <a:gd name="connsiteX9" fmla="*/ 1132168 w 2795013"/>
                <a:gd name="connsiteY9" fmla="*/ 364823 h 1104437"/>
                <a:gd name="connsiteX10" fmla="*/ 928736 w 2795013"/>
                <a:gd name="connsiteY10" fmla="*/ 300976 h 1104437"/>
                <a:gd name="connsiteX11" fmla="*/ 578675 w 2795013"/>
                <a:gd name="connsiteY11" fmla="*/ 183849 h 1104437"/>
                <a:gd name="connsiteX12" fmla="*/ 481803 w 2795013"/>
                <a:gd name="connsiteY12" fmla="*/ 227001 h 1104437"/>
                <a:gd name="connsiteX13" fmla="*/ 381848 w 2795013"/>
                <a:gd name="connsiteY13" fmla="*/ 252540 h 1104437"/>
                <a:gd name="connsiteX14" fmla="*/ 252392 w 2795013"/>
                <a:gd name="connsiteY14" fmla="*/ 276317 h 1104437"/>
                <a:gd name="connsiteX15" fmla="*/ 127339 w 2795013"/>
                <a:gd name="connsiteY15" fmla="*/ 285124 h 1104437"/>
                <a:gd name="connsiteX16" fmla="*/ 100479 w 2795013"/>
                <a:gd name="connsiteY16" fmla="*/ 306260 h 1104437"/>
                <a:gd name="connsiteX17" fmla="*/ 342659 w 2795013"/>
                <a:gd name="connsiteY17" fmla="*/ 412379 h 1104437"/>
                <a:gd name="connsiteX18" fmla="*/ 296425 w 2795013"/>
                <a:gd name="connsiteY18" fmla="*/ 453329 h 1104437"/>
                <a:gd name="connsiteX19" fmla="*/ 89030 w 2795013"/>
                <a:gd name="connsiteY19" fmla="*/ 474465 h 1104437"/>
                <a:gd name="connsiteX20" fmla="*/ 84 w 2795013"/>
                <a:gd name="connsiteY20" fmla="*/ 557247 h 1104437"/>
                <a:gd name="connsiteX21" fmla="*/ 72298 w 2795013"/>
                <a:gd name="connsiteY21" fmla="*/ 686263 h 1104437"/>
                <a:gd name="connsiteX22" fmla="*/ 133944 w 2795013"/>
                <a:gd name="connsiteY22" fmla="*/ 706078 h 1104437"/>
                <a:gd name="connsiteX23" fmla="*/ 179298 w 2795013"/>
                <a:gd name="connsiteY23" fmla="*/ 721049 h 1104437"/>
                <a:gd name="connsiteX24" fmla="*/ 190306 w 2795013"/>
                <a:gd name="connsiteY24" fmla="*/ 737341 h 1104437"/>
                <a:gd name="connsiteX25" fmla="*/ 319762 w 2795013"/>
                <a:gd name="connsiteY25" fmla="*/ 901583 h 1104437"/>
                <a:gd name="connsiteX26" fmla="*/ 409149 w 2795013"/>
                <a:gd name="connsiteY26" fmla="*/ 972476 h 1104437"/>
                <a:gd name="connsiteX27" fmla="*/ 494132 w 2795013"/>
                <a:gd name="connsiteY27" fmla="*/ 1041167 h 1104437"/>
                <a:gd name="connsiteX28" fmla="*/ 622708 w 2795013"/>
                <a:gd name="connsiteY28" fmla="*/ 1093126 h 1104437"/>
                <a:gd name="connsiteX29" fmla="*/ 757008 w 2795013"/>
                <a:gd name="connsiteY29" fmla="*/ 1100612 h 1104437"/>
                <a:gd name="connsiteX30" fmla="*/ 884263 w 2795013"/>
                <a:gd name="connsiteY30" fmla="*/ 1085200 h 1104437"/>
                <a:gd name="connsiteX31" fmla="*/ 1038818 w 2795013"/>
                <a:gd name="connsiteY31" fmla="*/ 1034122 h 1104437"/>
                <a:gd name="connsiteX32" fmla="*/ 1106188 w 2795013"/>
                <a:gd name="connsiteY32" fmla="*/ 1014748 h 1104437"/>
                <a:gd name="connsiteX33" fmla="*/ 1264266 w 2795013"/>
                <a:gd name="connsiteY33" fmla="*/ 1022674 h 1104437"/>
                <a:gd name="connsiteX34" fmla="*/ 1429389 w 2795013"/>
                <a:gd name="connsiteY34" fmla="*/ 1035443 h 1104437"/>
                <a:gd name="connsiteX35" fmla="*/ 1930042 w 2795013"/>
                <a:gd name="connsiteY35" fmla="*/ 1079916 h 1104437"/>
                <a:gd name="connsiteX36" fmla="*/ 2379177 w 2795013"/>
                <a:gd name="connsiteY36" fmla="*/ 1103694 h 1104437"/>
                <a:gd name="connsiteX37" fmla="*/ 2606386 w 2795013"/>
                <a:gd name="connsiteY37" fmla="*/ 1102373 h 1104437"/>
                <a:gd name="connsiteX38" fmla="*/ 2720431 w 2795013"/>
                <a:gd name="connsiteY38" fmla="*/ 1097089 h 1104437"/>
                <a:gd name="connsiteX39" fmla="*/ 2775032 w 2795013"/>
                <a:gd name="connsiteY39" fmla="*/ 1093566 h 1104437"/>
                <a:gd name="connsiteX40" fmla="*/ 2792204 w 2795013"/>
                <a:gd name="connsiteY40" fmla="*/ 972036 h 1104437"/>
                <a:gd name="connsiteX41" fmla="*/ 2792204 w 2795013"/>
                <a:gd name="connsiteY41" fmla="*/ 146421 h 1104437"/>
                <a:gd name="connsiteX0" fmla="*/ 2792204 w 3310950"/>
                <a:gd name="connsiteY0" fmla="*/ 146421 h 1129613"/>
                <a:gd name="connsiteX1" fmla="*/ 2792204 w 3310950"/>
                <a:gd name="connsiteY1" fmla="*/ 75087 h 1129613"/>
                <a:gd name="connsiteX2" fmla="*/ 2791764 w 3310950"/>
                <a:gd name="connsiteY2" fmla="*/ 14763 h 1129613"/>
                <a:gd name="connsiteX3" fmla="*/ 2791324 w 3310950"/>
                <a:gd name="connsiteY3" fmla="*/ 14322 h 1129613"/>
                <a:gd name="connsiteX4" fmla="*/ 2689168 w 3310950"/>
                <a:gd name="connsiteY4" fmla="*/ 4195 h 1129613"/>
                <a:gd name="connsiteX5" fmla="*/ 2535053 w 3310950"/>
                <a:gd name="connsiteY5" fmla="*/ 57474 h 1129613"/>
                <a:gd name="connsiteX6" fmla="*/ 2364205 w 3310950"/>
                <a:gd name="connsiteY6" fmla="*/ 129248 h 1129613"/>
                <a:gd name="connsiteX7" fmla="*/ 1875881 w 3310950"/>
                <a:gd name="connsiteY7" fmla="*/ 299214 h 1129613"/>
                <a:gd name="connsiteX8" fmla="*/ 1344846 w 3310950"/>
                <a:gd name="connsiteY8" fmla="*/ 358218 h 1129613"/>
                <a:gd name="connsiteX9" fmla="*/ 1132168 w 3310950"/>
                <a:gd name="connsiteY9" fmla="*/ 364823 h 1129613"/>
                <a:gd name="connsiteX10" fmla="*/ 928736 w 3310950"/>
                <a:gd name="connsiteY10" fmla="*/ 300976 h 1129613"/>
                <a:gd name="connsiteX11" fmla="*/ 578675 w 3310950"/>
                <a:gd name="connsiteY11" fmla="*/ 183849 h 1129613"/>
                <a:gd name="connsiteX12" fmla="*/ 481803 w 3310950"/>
                <a:gd name="connsiteY12" fmla="*/ 227001 h 1129613"/>
                <a:gd name="connsiteX13" fmla="*/ 381848 w 3310950"/>
                <a:gd name="connsiteY13" fmla="*/ 252540 h 1129613"/>
                <a:gd name="connsiteX14" fmla="*/ 252392 w 3310950"/>
                <a:gd name="connsiteY14" fmla="*/ 276317 h 1129613"/>
                <a:gd name="connsiteX15" fmla="*/ 127339 w 3310950"/>
                <a:gd name="connsiteY15" fmla="*/ 285124 h 1129613"/>
                <a:gd name="connsiteX16" fmla="*/ 100479 w 3310950"/>
                <a:gd name="connsiteY16" fmla="*/ 306260 h 1129613"/>
                <a:gd name="connsiteX17" fmla="*/ 342659 w 3310950"/>
                <a:gd name="connsiteY17" fmla="*/ 412379 h 1129613"/>
                <a:gd name="connsiteX18" fmla="*/ 296425 w 3310950"/>
                <a:gd name="connsiteY18" fmla="*/ 453329 h 1129613"/>
                <a:gd name="connsiteX19" fmla="*/ 89030 w 3310950"/>
                <a:gd name="connsiteY19" fmla="*/ 474465 h 1129613"/>
                <a:gd name="connsiteX20" fmla="*/ 84 w 3310950"/>
                <a:gd name="connsiteY20" fmla="*/ 557247 h 1129613"/>
                <a:gd name="connsiteX21" fmla="*/ 72298 w 3310950"/>
                <a:gd name="connsiteY21" fmla="*/ 686263 h 1129613"/>
                <a:gd name="connsiteX22" fmla="*/ 133944 w 3310950"/>
                <a:gd name="connsiteY22" fmla="*/ 706078 h 1129613"/>
                <a:gd name="connsiteX23" fmla="*/ 179298 w 3310950"/>
                <a:gd name="connsiteY23" fmla="*/ 721049 h 1129613"/>
                <a:gd name="connsiteX24" fmla="*/ 190306 w 3310950"/>
                <a:gd name="connsiteY24" fmla="*/ 737341 h 1129613"/>
                <a:gd name="connsiteX25" fmla="*/ 319762 w 3310950"/>
                <a:gd name="connsiteY25" fmla="*/ 901583 h 1129613"/>
                <a:gd name="connsiteX26" fmla="*/ 409149 w 3310950"/>
                <a:gd name="connsiteY26" fmla="*/ 972476 h 1129613"/>
                <a:gd name="connsiteX27" fmla="*/ 494132 w 3310950"/>
                <a:gd name="connsiteY27" fmla="*/ 1041167 h 1129613"/>
                <a:gd name="connsiteX28" fmla="*/ 622708 w 3310950"/>
                <a:gd name="connsiteY28" fmla="*/ 1093126 h 1129613"/>
                <a:gd name="connsiteX29" fmla="*/ 757008 w 3310950"/>
                <a:gd name="connsiteY29" fmla="*/ 1100612 h 1129613"/>
                <a:gd name="connsiteX30" fmla="*/ 884263 w 3310950"/>
                <a:gd name="connsiteY30" fmla="*/ 1085200 h 1129613"/>
                <a:gd name="connsiteX31" fmla="*/ 1038818 w 3310950"/>
                <a:gd name="connsiteY31" fmla="*/ 1034122 h 1129613"/>
                <a:gd name="connsiteX32" fmla="*/ 1106188 w 3310950"/>
                <a:gd name="connsiteY32" fmla="*/ 1014748 h 1129613"/>
                <a:gd name="connsiteX33" fmla="*/ 1264266 w 3310950"/>
                <a:gd name="connsiteY33" fmla="*/ 1022674 h 1129613"/>
                <a:gd name="connsiteX34" fmla="*/ 1429389 w 3310950"/>
                <a:gd name="connsiteY34" fmla="*/ 1035443 h 1129613"/>
                <a:gd name="connsiteX35" fmla="*/ 1930042 w 3310950"/>
                <a:gd name="connsiteY35" fmla="*/ 1079916 h 1129613"/>
                <a:gd name="connsiteX36" fmla="*/ 2379177 w 3310950"/>
                <a:gd name="connsiteY36" fmla="*/ 1103694 h 1129613"/>
                <a:gd name="connsiteX37" fmla="*/ 2606386 w 3310950"/>
                <a:gd name="connsiteY37" fmla="*/ 1102373 h 1129613"/>
                <a:gd name="connsiteX38" fmla="*/ 2720431 w 3310950"/>
                <a:gd name="connsiteY38" fmla="*/ 1097089 h 1129613"/>
                <a:gd name="connsiteX39" fmla="*/ 2775032 w 3310950"/>
                <a:gd name="connsiteY39" fmla="*/ 1093566 h 1129613"/>
                <a:gd name="connsiteX40" fmla="*/ 3310950 w 3310950"/>
                <a:gd name="connsiteY40" fmla="*/ 620344 h 1129613"/>
                <a:gd name="connsiteX41" fmla="*/ 2792204 w 3310950"/>
                <a:gd name="connsiteY41" fmla="*/ 146421 h 1129613"/>
                <a:gd name="connsiteX0" fmla="*/ 3310950 w 3310950"/>
                <a:gd name="connsiteY0" fmla="*/ 620344 h 1129613"/>
                <a:gd name="connsiteX1" fmla="*/ 2792204 w 3310950"/>
                <a:gd name="connsiteY1" fmla="*/ 75087 h 1129613"/>
                <a:gd name="connsiteX2" fmla="*/ 2791764 w 3310950"/>
                <a:gd name="connsiteY2" fmla="*/ 14763 h 1129613"/>
                <a:gd name="connsiteX3" fmla="*/ 2791324 w 3310950"/>
                <a:gd name="connsiteY3" fmla="*/ 14322 h 1129613"/>
                <a:gd name="connsiteX4" fmla="*/ 2689168 w 3310950"/>
                <a:gd name="connsiteY4" fmla="*/ 4195 h 1129613"/>
                <a:gd name="connsiteX5" fmla="*/ 2535053 w 3310950"/>
                <a:gd name="connsiteY5" fmla="*/ 57474 h 1129613"/>
                <a:gd name="connsiteX6" fmla="*/ 2364205 w 3310950"/>
                <a:gd name="connsiteY6" fmla="*/ 129248 h 1129613"/>
                <a:gd name="connsiteX7" fmla="*/ 1875881 w 3310950"/>
                <a:gd name="connsiteY7" fmla="*/ 299214 h 1129613"/>
                <a:gd name="connsiteX8" fmla="*/ 1344846 w 3310950"/>
                <a:gd name="connsiteY8" fmla="*/ 358218 h 1129613"/>
                <a:gd name="connsiteX9" fmla="*/ 1132168 w 3310950"/>
                <a:gd name="connsiteY9" fmla="*/ 364823 h 1129613"/>
                <a:gd name="connsiteX10" fmla="*/ 928736 w 3310950"/>
                <a:gd name="connsiteY10" fmla="*/ 300976 h 1129613"/>
                <a:gd name="connsiteX11" fmla="*/ 578675 w 3310950"/>
                <a:gd name="connsiteY11" fmla="*/ 183849 h 1129613"/>
                <a:gd name="connsiteX12" fmla="*/ 481803 w 3310950"/>
                <a:gd name="connsiteY12" fmla="*/ 227001 h 1129613"/>
                <a:gd name="connsiteX13" fmla="*/ 381848 w 3310950"/>
                <a:gd name="connsiteY13" fmla="*/ 252540 h 1129613"/>
                <a:gd name="connsiteX14" fmla="*/ 252392 w 3310950"/>
                <a:gd name="connsiteY14" fmla="*/ 276317 h 1129613"/>
                <a:gd name="connsiteX15" fmla="*/ 127339 w 3310950"/>
                <a:gd name="connsiteY15" fmla="*/ 285124 h 1129613"/>
                <a:gd name="connsiteX16" fmla="*/ 100479 w 3310950"/>
                <a:gd name="connsiteY16" fmla="*/ 306260 h 1129613"/>
                <a:gd name="connsiteX17" fmla="*/ 342659 w 3310950"/>
                <a:gd name="connsiteY17" fmla="*/ 412379 h 1129613"/>
                <a:gd name="connsiteX18" fmla="*/ 296425 w 3310950"/>
                <a:gd name="connsiteY18" fmla="*/ 453329 h 1129613"/>
                <a:gd name="connsiteX19" fmla="*/ 89030 w 3310950"/>
                <a:gd name="connsiteY19" fmla="*/ 474465 h 1129613"/>
                <a:gd name="connsiteX20" fmla="*/ 84 w 3310950"/>
                <a:gd name="connsiteY20" fmla="*/ 557247 h 1129613"/>
                <a:gd name="connsiteX21" fmla="*/ 72298 w 3310950"/>
                <a:gd name="connsiteY21" fmla="*/ 686263 h 1129613"/>
                <a:gd name="connsiteX22" fmla="*/ 133944 w 3310950"/>
                <a:gd name="connsiteY22" fmla="*/ 706078 h 1129613"/>
                <a:gd name="connsiteX23" fmla="*/ 179298 w 3310950"/>
                <a:gd name="connsiteY23" fmla="*/ 721049 h 1129613"/>
                <a:gd name="connsiteX24" fmla="*/ 190306 w 3310950"/>
                <a:gd name="connsiteY24" fmla="*/ 737341 h 1129613"/>
                <a:gd name="connsiteX25" fmla="*/ 319762 w 3310950"/>
                <a:gd name="connsiteY25" fmla="*/ 901583 h 1129613"/>
                <a:gd name="connsiteX26" fmla="*/ 409149 w 3310950"/>
                <a:gd name="connsiteY26" fmla="*/ 972476 h 1129613"/>
                <a:gd name="connsiteX27" fmla="*/ 494132 w 3310950"/>
                <a:gd name="connsiteY27" fmla="*/ 1041167 h 1129613"/>
                <a:gd name="connsiteX28" fmla="*/ 622708 w 3310950"/>
                <a:gd name="connsiteY28" fmla="*/ 1093126 h 1129613"/>
                <a:gd name="connsiteX29" fmla="*/ 757008 w 3310950"/>
                <a:gd name="connsiteY29" fmla="*/ 1100612 h 1129613"/>
                <a:gd name="connsiteX30" fmla="*/ 884263 w 3310950"/>
                <a:gd name="connsiteY30" fmla="*/ 1085200 h 1129613"/>
                <a:gd name="connsiteX31" fmla="*/ 1038818 w 3310950"/>
                <a:gd name="connsiteY31" fmla="*/ 1034122 h 1129613"/>
                <a:gd name="connsiteX32" fmla="*/ 1106188 w 3310950"/>
                <a:gd name="connsiteY32" fmla="*/ 1014748 h 1129613"/>
                <a:gd name="connsiteX33" fmla="*/ 1264266 w 3310950"/>
                <a:gd name="connsiteY33" fmla="*/ 1022674 h 1129613"/>
                <a:gd name="connsiteX34" fmla="*/ 1429389 w 3310950"/>
                <a:gd name="connsiteY34" fmla="*/ 1035443 h 1129613"/>
                <a:gd name="connsiteX35" fmla="*/ 1930042 w 3310950"/>
                <a:gd name="connsiteY35" fmla="*/ 1079916 h 1129613"/>
                <a:gd name="connsiteX36" fmla="*/ 2379177 w 3310950"/>
                <a:gd name="connsiteY36" fmla="*/ 1103694 h 1129613"/>
                <a:gd name="connsiteX37" fmla="*/ 2606386 w 3310950"/>
                <a:gd name="connsiteY37" fmla="*/ 1102373 h 1129613"/>
                <a:gd name="connsiteX38" fmla="*/ 2720431 w 3310950"/>
                <a:gd name="connsiteY38" fmla="*/ 1097089 h 1129613"/>
                <a:gd name="connsiteX39" fmla="*/ 2775032 w 3310950"/>
                <a:gd name="connsiteY39" fmla="*/ 1093566 h 1129613"/>
                <a:gd name="connsiteX40" fmla="*/ 3310950 w 3310950"/>
                <a:gd name="connsiteY40" fmla="*/ 620344 h 1129613"/>
                <a:gd name="connsiteX0" fmla="*/ 3310950 w 3310950"/>
                <a:gd name="connsiteY0" fmla="*/ 620344 h 1129613"/>
                <a:gd name="connsiteX1" fmla="*/ 2791764 w 3310950"/>
                <a:gd name="connsiteY1" fmla="*/ 14763 h 1129613"/>
                <a:gd name="connsiteX2" fmla="*/ 2791324 w 3310950"/>
                <a:gd name="connsiteY2" fmla="*/ 14322 h 1129613"/>
                <a:gd name="connsiteX3" fmla="*/ 2689168 w 3310950"/>
                <a:gd name="connsiteY3" fmla="*/ 4195 h 1129613"/>
                <a:gd name="connsiteX4" fmla="*/ 2535053 w 3310950"/>
                <a:gd name="connsiteY4" fmla="*/ 57474 h 1129613"/>
                <a:gd name="connsiteX5" fmla="*/ 2364205 w 3310950"/>
                <a:gd name="connsiteY5" fmla="*/ 129248 h 1129613"/>
                <a:gd name="connsiteX6" fmla="*/ 1875881 w 3310950"/>
                <a:gd name="connsiteY6" fmla="*/ 299214 h 1129613"/>
                <a:gd name="connsiteX7" fmla="*/ 1344846 w 3310950"/>
                <a:gd name="connsiteY7" fmla="*/ 358218 h 1129613"/>
                <a:gd name="connsiteX8" fmla="*/ 1132168 w 3310950"/>
                <a:gd name="connsiteY8" fmla="*/ 364823 h 1129613"/>
                <a:gd name="connsiteX9" fmla="*/ 928736 w 3310950"/>
                <a:gd name="connsiteY9" fmla="*/ 300976 h 1129613"/>
                <a:gd name="connsiteX10" fmla="*/ 578675 w 3310950"/>
                <a:gd name="connsiteY10" fmla="*/ 183849 h 1129613"/>
                <a:gd name="connsiteX11" fmla="*/ 481803 w 3310950"/>
                <a:gd name="connsiteY11" fmla="*/ 227001 h 1129613"/>
                <a:gd name="connsiteX12" fmla="*/ 381848 w 3310950"/>
                <a:gd name="connsiteY12" fmla="*/ 252540 h 1129613"/>
                <a:gd name="connsiteX13" fmla="*/ 252392 w 3310950"/>
                <a:gd name="connsiteY13" fmla="*/ 276317 h 1129613"/>
                <a:gd name="connsiteX14" fmla="*/ 127339 w 3310950"/>
                <a:gd name="connsiteY14" fmla="*/ 285124 h 1129613"/>
                <a:gd name="connsiteX15" fmla="*/ 100479 w 3310950"/>
                <a:gd name="connsiteY15" fmla="*/ 306260 h 1129613"/>
                <a:gd name="connsiteX16" fmla="*/ 342659 w 3310950"/>
                <a:gd name="connsiteY16" fmla="*/ 412379 h 1129613"/>
                <a:gd name="connsiteX17" fmla="*/ 296425 w 3310950"/>
                <a:gd name="connsiteY17" fmla="*/ 453329 h 1129613"/>
                <a:gd name="connsiteX18" fmla="*/ 89030 w 3310950"/>
                <a:gd name="connsiteY18" fmla="*/ 474465 h 1129613"/>
                <a:gd name="connsiteX19" fmla="*/ 84 w 3310950"/>
                <a:gd name="connsiteY19" fmla="*/ 557247 h 1129613"/>
                <a:gd name="connsiteX20" fmla="*/ 72298 w 3310950"/>
                <a:gd name="connsiteY20" fmla="*/ 686263 h 1129613"/>
                <a:gd name="connsiteX21" fmla="*/ 133944 w 3310950"/>
                <a:gd name="connsiteY21" fmla="*/ 706078 h 1129613"/>
                <a:gd name="connsiteX22" fmla="*/ 179298 w 3310950"/>
                <a:gd name="connsiteY22" fmla="*/ 721049 h 1129613"/>
                <a:gd name="connsiteX23" fmla="*/ 190306 w 3310950"/>
                <a:gd name="connsiteY23" fmla="*/ 737341 h 1129613"/>
                <a:gd name="connsiteX24" fmla="*/ 319762 w 3310950"/>
                <a:gd name="connsiteY24" fmla="*/ 901583 h 1129613"/>
                <a:gd name="connsiteX25" fmla="*/ 409149 w 3310950"/>
                <a:gd name="connsiteY25" fmla="*/ 972476 h 1129613"/>
                <a:gd name="connsiteX26" fmla="*/ 494132 w 3310950"/>
                <a:gd name="connsiteY26" fmla="*/ 1041167 h 1129613"/>
                <a:gd name="connsiteX27" fmla="*/ 622708 w 3310950"/>
                <a:gd name="connsiteY27" fmla="*/ 1093126 h 1129613"/>
                <a:gd name="connsiteX28" fmla="*/ 757008 w 3310950"/>
                <a:gd name="connsiteY28" fmla="*/ 1100612 h 1129613"/>
                <a:gd name="connsiteX29" fmla="*/ 884263 w 3310950"/>
                <a:gd name="connsiteY29" fmla="*/ 1085200 h 1129613"/>
                <a:gd name="connsiteX30" fmla="*/ 1038818 w 3310950"/>
                <a:gd name="connsiteY30" fmla="*/ 1034122 h 1129613"/>
                <a:gd name="connsiteX31" fmla="*/ 1106188 w 3310950"/>
                <a:gd name="connsiteY31" fmla="*/ 1014748 h 1129613"/>
                <a:gd name="connsiteX32" fmla="*/ 1264266 w 3310950"/>
                <a:gd name="connsiteY32" fmla="*/ 1022674 h 1129613"/>
                <a:gd name="connsiteX33" fmla="*/ 1429389 w 3310950"/>
                <a:gd name="connsiteY33" fmla="*/ 1035443 h 1129613"/>
                <a:gd name="connsiteX34" fmla="*/ 1930042 w 3310950"/>
                <a:gd name="connsiteY34" fmla="*/ 1079916 h 1129613"/>
                <a:gd name="connsiteX35" fmla="*/ 2379177 w 3310950"/>
                <a:gd name="connsiteY35" fmla="*/ 1103694 h 1129613"/>
                <a:gd name="connsiteX36" fmla="*/ 2606386 w 3310950"/>
                <a:gd name="connsiteY36" fmla="*/ 1102373 h 1129613"/>
                <a:gd name="connsiteX37" fmla="*/ 2720431 w 3310950"/>
                <a:gd name="connsiteY37" fmla="*/ 1097089 h 1129613"/>
                <a:gd name="connsiteX38" fmla="*/ 2775032 w 3310950"/>
                <a:gd name="connsiteY38" fmla="*/ 1093566 h 1129613"/>
                <a:gd name="connsiteX39" fmla="*/ 3310950 w 3310950"/>
                <a:gd name="connsiteY39" fmla="*/ 620344 h 1129613"/>
                <a:gd name="connsiteX0" fmla="*/ 3310950 w 3311765"/>
                <a:gd name="connsiteY0" fmla="*/ 620344 h 1129613"/>
                <a:gd name="connsiteX1" fmla="*/ 2791764 w 3311765"/>
                <a:gd name="connsiteY1" fmla="*/ 14763 h 1129613"/>
                <a:gd name="connsiteX2" fmla="*/ 2791324 w 3311765"/>
                <a:gd name="connsiteY2" fmla="*/ 14322 h 1129613"/>
                <a:gd name="connsiteX3" fmla="*/ 2689168 w 3311765"/>
                <a:gd name="connsiteY3" fmla="*/ 4195 h 1129613"/>
                <a:gd name="connsiteX4" fmla="*/ 2535053 w 3311765"/>
                <a:gd name="connsiteY4" fmla="*/ 57474 h 1129613"/>
                <a:gd name="connsiteX5" fmla="*/ 2364205 w 3311765"/>
                <a:gd name="connsiteY5" fmla="*/ 129248 h 1129613"/>
                <a:gd name="connsiteX6" fmla="*/ 1875881 w 3311765"/>
                <a:gd name="connsiteY6" fmla="*/ 299214 h 1129613"/>
                <a:gd name="connsiteX7" fmla="*/ 1344846 w 3311765"/>
                <a:gd name="connsiteY7" fmla="*/ 358218 h 1129613"/>
                <a:gd name="connsiteX8" fmla="*/ 1132168 w 3311765"/>
                <a:gd name="connsiteY8" fmla="*/ 364823 h 1129613"/>
                <a:gd name="connsiteX9" fmla="*/ 928736 w 3311765"/>
                <a:gd name="connsiteY9" fmla="*/ 300976 h 1129613"/>
                <a:gd name="connsiteX10" fmla="*/ 578675 w 3311765"/>
                <a:gd name="connsiteY10" fmla="*/ 183849 h 1129613"/>
                <a:gd name="connsiteX11" fmla="*/ 481803 w 3311765"/>
                <a:gd name="connsiteY11" fmla="*/ 227001 h 1129613"/>
                <a:gd name="connsiteX12" fmla="*/ 381848 w 3311765"/>
                <a:gd name="connsiteY12" fmla="*/ 252540 h 1129613"/>
                <a:gd name="connsiteX13" fmla="*/ 252392 w 3311765"/>
                <a:gd name="connsiteY13" fmla="*/ 276317 h 1129613"/>
                <a:gd name="connsiteX14" fmla="*/ 127339 w 3311765"/>
                <a:gd name="connsiteY14" fmla="*/ 285124 h 1129613"/>
                <a:gd name="connsiteX15" fmla="*/ 100479 w 3311765"/>
                <a:gd name="connsiteY15" fmla="*/ 306260 h 1129613"/>
                <a:gd name="connsiteX16" fmla="*/ 342659 w 3311765"/>
                <a:gd name="connsiteY16" fmla="*/ 412379 h 1129613"/>
                <a:gd name="connsiteX17" fmla="*/ 296425 w 3311765"/>
                <a:gd name="connsiteY17" fmla="*/ 453329 h 1129613"/>
                <a:gd name="connsiteX18" fmla="*/ 89030 w 3311765"/>
                <a:gd name="connsiteY18" fmla="*/ 474465 h 1129613"/>
                <a:gd name="connsiteX19" fmla="*/ 84 w 3311765"/>
                <a:gd name="connsiteY19" fmla="*/ 557247 h 1129613"/>
                <a:gd name="connsiteX20" fmla="*/ 72298 w 3311765"/>
                <a:gd name="connsiteY20" fmla="*/ 686263 h 1129613"/>
                <a:gd name="connsiteX21" fmla="*/ 133944 w 3311765"/>
                <a:gd name="connsiteY21" fmla="*/ 706078 h 1129613"/>
                <a:gd name="connsiteX22" fmla="*/ 179298 w 3311765"/>
                <a:gd name="connsiteY22" fmla="*/ 721049 h 1129613"/>
                <a:gd name="connsiteX23" fmla="*/ 190306 w 3311765"/>
                <a:gd name="connsiteY23" fmla="*/ 737341 h 1129613"/>
                <a:gd name="connsiteX24" fmla="*/ 319762 w 3311765"/>
                <a:gd name="connsiteY24" fmla="*/ 901583 h 1129613"/>
                <a:gd name="connsiteX25" fmla="*/ 409149 w 3311765"/>
                <a:gd name="connsiteY25" fmla="*/ 972476 h 1129613"/>
                <a:gd name="connsiteX26" fmla="*/ 494132 w 3311765"/>
                <a:gd name="connsiteY26" fmla="*/ 1041167 h 1129613"/>
                <a:gd name="connsiteX27" fmla="*/ 622708 w 3311765"/>
                <a:gd name="connsiteY27" fmla="*/ 1093126 h 1129613"/>
                <a:gd name="connsiteX28" fmla="*/ 757008 w 3311765"/>
                <a:gd name="connsiteY28" fmla="*/ 1100612 h 1129613"/>
                <a:gd name="connsiteX29" fmla="*/ 884263 w 3311765"/>
                <a:gd name="connsiteY29" fmla="*/ 1085200 h 1129613"/>
                <a:gd name="connsiteX30" fmla="*/ 1038818 w 3311765"/>
                <a:gd name="connsiteY30" fmla="*/ 1034122 h 1129613"/>
                <a:gd name="connsiteX31" fmla="*/ 1106188 w 3311765"/>
                <a:gd name="connsiteY31" fmla="*/ 1014748 h 1129613"/>
                <a:gd name="connsiteX32" fmla="*/ 1264266 w 3311765"/>
                <a:gd name="connsiteY32" fmla="*/ 1022674 h 1129613"/>
                <a:gd name="connsiteX33" fmla="*/ 1429389 w 3311765"/>
                <a:gd name="connsiteY33" fmla="*/ 1035443 h 1129613"/>
                <a:gd name="connsiteX34" fmla="*/ 1930042 w 3311765"/>
                <a:gd name="connsiteY34" fmla="*/ 1079916 h 1129613"/>
                <a:gd name="connsiteX35" fmla="*/ 2379177 w 3311765"/>
                <a:gd name="connsiteY35" fmla="*/ 1103694 h 1129613"/>
                <a:gd name="connsiteX36" fmla="*/ 2606386 w 3311765"/>
                <a:gd name="connsiteY36" fmla="*/ 1102373 h 1129613"/>
                <a:gd name="connsiteX37" fmla="*/ 2720431 w 3311765"/>
                <a:gd name="connsiteY37" fmla="*/ 1097089 h 1129613"/>
                <a:gd name="connsiteX38" fmla="*/ 2775032 w 3311765"/>
                <a:gd name="connsiteY38" fmla="*/ 1093566 h 1129613"/>
                <a:gd name="connsiteX39" fmla="*/ 3310950 w 3311765"/>
                <a:gd name="connsiteY39" fmla="*/ 620344 h 1129613"/>
                <a:gd name="connsiteX0" fmla="*/ 3310950 w 3311818"/>
                <a:gd name="connsiteY0" fmla="*/ 620344 h 1129613"/>
                <a:gd name="connsiteX1" fmla="*/ 2791764 w 3311818"/>
                <a:gd name="connsiteY1" fmla="*/ 14763 h 1129613"/>
                <a:gd name="connsiteX2" fmla="*/ 2791324 w 3311818"/>
                <a:gd name="connsiteY2" fmla="*/ 14322 h 1129613"/>
                <a:gd name="connsiteX3" fmla="*/ 2689168 w 3311818"/>
                <a:gd name="connsiteY3" fmla="*/ 4195 h 1129613"/>
                <a:gd name="connsiteX4" fmla="*/ 2535053 w 3311818"/>
                <a:gd name="connsiteY4" fmla="*/ 57474 h 1129613"/>
                <a:gd name="connsiteX5" fmla="*/ 2364205 w 3311818"/>
                <a:gd name="connsiteY5" fmla="*/ 129248 h 1129613"/>
                <a:gd name="connsiteX6" fmla="*/ 1875881 w 3311818"/>
                <a:gd name="connsiteY6" fmla="*/ 299214 h 1129613"/>
                <a:gd name="connsiteX7" fmla="*/ 1344846 w 3311818"/>
                <a:gd name="connsiteY7" fmla="*/ 358218 h 1129613"/>
                <a:gd name="connsiteX8" fmla="*/ 1132168 w 3311818"/>
                <a:gd name="connsiteY8" fmla="*/ 364823 h 1129613"/>
                <a:gd name="connsiteX9" fmla="*/ 928736 w 3311818"/>
                <a:gd name="connsiteY9" fmla="*/ 300976 h 1129613"/>
                <a:gd name="connsiteX10" fmla="*/ 578675 w 3311818"/>
                <a:gd name="connsiteY10" fmla="*/ 183849 h 1129613"/>
                <a:gd name="connsiteX11" fmla="*/ 481803 w 3311818"/>
                <a:gd name="connsiteY11" fmla="*/ 227001 h 1129613"/>
                <a:gd name="connsiteX12" fmla="*/ 381848 w 3311818"/>
                <a:gd name="connsiteY12" fmla="*/ 252540 h 1129613"/>
                <a:gd name="connsiteX13" fmla="*/ 252392 w 3311818"/>
                <a:gd name="connsiteY13" fmla="*/ 276317 h 1129613"/>
                <a:gd name="connsiteX14" fmla="*/ 127339 w 3311818"/>
                <a:gd name="connsiteY14" fmla="*/ 285124 h 1129613"/>
                <a:gd name="connsiteX15" fmla="*/ 100479 w 3311818"/>
                <a:gd name="connsiteY15" fmla="*/ 306260 h 1129613"/>
                <a:gd name="connsiteX16" fmla="*/ 342659 w 3311818"/>
                <a:gd name="connsiteY16" fmla="*/ 412379 h 1129613"/>
                <a:gd name="connsiteX17" fmla="*/ 296425 w 3311818"/>
                <a:gd name="connsiteY17" fmla="*/ 453329 h 1129613"/>
                <a:gd name="connsiteX18" fmla="*/ 89030 w 3311818"/>
                <a:gd name="connsiteY18" fmla="*/ 474465 h 1129613"/>
                <a:gd name="connsiteX19" fmla="*/ 84 w 3311818"/>
                <a:gd name="connsiteY19" fmla="*/ 557247 h 1129613"/>
                <a:gd name="connsiteX20" fmla="*/ 72298 w 3311818"/>
                <a:gd name="connsiteY20" fmla="*/ 686263 h 1129613"/>
                <a:gd name="connsiteX21" fmla="*/ 133944 w 3311818"/>
                <a:gd name="connsiteY21" fmla="*/ 706078 h 1129613"/>
                <a:gd name="connsiteX22" fmla="*/ 179298 w 3311818"/>
                <a:gd name="connsiteY22" fmla="*/ 721049 h 1129613"/>
                <a:gd name="connsiteX23" fmla="*/ 190306 w 3311818"/>
                <a:gd name="connsiteY23" fmla="*/ 737341 h 1129613"/>
                <a:gd name="connsiteX24" fmla="*/ 319762 w 3311818"/>
                <a:gd name="connsiteY24" fmla="*/ 901583 h 1129613"/>
                <a:gd name="connsiteX25" fmla="*/ 409149 w 3311818"/>
                <a:gd name="connsiteY25" fmla="*/ 972476 h 1129613"/>
                <a:gd name="connsiteX26" fmla="*/ 494132 w 3311818"/>
                <a:gd name="connsiteY26" fmla="*/ 1041167 h 1129613"/>
                <a:gd name="connsiteX27" fmla="*/ 622708 w 3311818"/>
                <a:gd name="connsiteY27" fmla="*/ 1093126 h 1129613"/>
                <a:gd name="connsiteX28" fmla="*/ 757008 w 3311818"/>
                <a:gd name="connsiteY28" fmla="*/ 1100612 h 1129613"/>
                <a:gd name="connsiteX29" fmla="*/ 884263 w 3311818"/>
                <a:gd name="connsiteY29" fmla="*/ 1085200 h 1129613"/>
                <a:gd name="connsiteX30" fmla="*/ 1038818 w 3311818"/>
                <a:gd name="connsiteY30" fmla="*/ 1034122 h 1129613"/>
                <a:gd name="connsiteX31" fmla="*/ 1106188 w 3311818"/>
                <a:gd name="connsiteY31" fmla="*/ 1014748 h 1129613"/>
                <a:gd name="connsiteX32" fmla="*/ 1264266 w 3311818"/>
                <a:gd name="connsiteY32" fmla="*/ 1022674 h 1129613"/>
                <a:gd name="connsiteX33" fmla="*/ 1429389 w 3311818"/>
                <a:gd name="connsiteY33" fmla="*/ 1035443 h 1129613"/>
                <a:gd name="connsiteX34" fmla="*/ 1930042 w 3311818"/>
                <a:gd name="connsiteY34" fmla="*/ 1079916 h 1129613"/>
                <a:gd name="connsiteX35" fmla="*/ 2379177 w 3311818"/>
                <a:gd name="connsiteY35" fmla="*/ 1103694 h 1129613"/>
                <a:gd name="connsiteX36" fmla="*/ 2606386 w 3311818"/>
                <a:gd name="connsiteY36" fmla="*/ 1102373 h 1129613"/>
                <a:gd name="connsiteX37" fmla="*/ 2720431 w 3311818"/>
                <a:gd name="connsiteY37" fmla="*/ 1097089 h 1129613"/>
                <a:gd name="connsiteX38" fmla="*/ 2775032 w 3311818"/>
                <a:gd name="connsiteY38" fmla="*/ 1093566 h 1129613"/>
                <a:gd name="connsiteX39" fmla="*/ 3310950 w 3311818"/>
                <a:gd name="connsiteY39" fmla="*/ 620344 h 1129613"/>
                <a:gd name="connsiteX0" fmla="*/ 3310950 w 3311818"/>
                <a:gd name="connsiteY0" fmla="*/ 620344 h 1129613"/>
                <a:gd name="connsiteX1" fmla="*/ 2791764 w 3311818"/>
                <a:gd name="connsiteY1" fmla="*/ 14763 h 1129613"/>
                <a:gd name="connsiteX2" fmla="*/ 2791324 w 3311818"/>
                <a:gd name="connsiteY2" fmla="*/ 14322 h 1129613"/>
                <a:gd name="connsiteX3" fmla="*/ 2689168 w 3311818"/>
                <a:gd name="connsiteY3" fmla="*/ 4195 h 1129613"/>
                <a:gd name="connsiteX4" fmla="*/ 2535053 w 3311818"/>
                <a:gd name="connsiteY4" fmla="*/ 57474 h 1129613"/>
                <a:gd name="connsiteX5" fmla="*/ 2364205 w 3311818"/>
                <a:gd name="connsiteY5" fmla="*/ 129248 h 1129613"/>
                <a:gd name="connsiteX6" fmla="*/ 1875881 w 3311818"/>
                <a:gd name="connsiteY6" fmla="*/ 299214 h 1129613"/>
                <a:gd name="connsiteX7" fmla="*/ 1344846 w 3311818"/>
                <a:gd name="connsiteY7" fmla="*/ 358218 h 1129613"/>
                <a:gd name="connsiteX8" fmla="*/ 1132168 w 3311818"/>
                <a:gd name="connsiteY8" fmla="*/ 364823 h 1129613"/>
                <a:gd name="connsiteX9" fmla="*/ 928736 w 3311818"/>
                <a:gd name="connsiteY9" fmla="*/ 300976 h 1129613"/>
                <a:gd name="connsiteX10" fmla="*/ 578675 w 3311818"/>
                <a:gd name="connsiteY10" fmla="*/ 183849 h 1129613"/>
                <a:gd name="connsiteX11" fmla="*/ 481803 w 3311818"/>
                <a:gd name="connsiteY11" fmla="*/ 227001 h 1129613"/>
                <a:gd name="connsiteX12" fmla="*/ 381848 w 3311818"/>
                <a:gd name="connsiteY12" fmla="*/ 252540 h 1129613"/>
                <a:gd name="connsiteX13" fmla="*/ 252392 w 3311818"/>
                <a:gd name="connsiteY13" fmla="*/ 276317 h 1129613"/>
                <a:gd name="connsiteX14" fmla="*/ 127339 w 3311818"/>
                <a:gd name="connsiteY14" fmla="*/ 285124 h 1129613"/>
                <a:gd name="connsiteX15" fmla="*/ 100479 w 3311818"/>
                <a:gd name="connsiteY15" fmla="*/ 306260 h 1129613"/>
                <a:gd name="connsiteX16" fmla="*/ 342659 w 3311818"/>
                <a:gd name="connsiteY16" fmla="*/ 412379 h 1129613"/>
                <a:gd name="connsiteX17" fmla="*/ 296425 w 3311818"/>
                <a:gd name="connsiteY17" fmla="*/ 453329 h 1129613"/>
                <a:gd name="connsiteX18" fmla="*/ 89030 w 3311818"/>
                <a:gd name="connsiteY18" fmla="*/ 474465 h 1129613"/>
                <a:gd name="connsiteX19" fmla="*/ 84 w 3311818"/>
                <a:gd name="connsiteY19" fmla="*/ 557247 h 1129613"/>
                <a:gd name="connsiteX20" fmla="*/ 72298 w 3311818"/>
                <a:gd name="connsiteY20" fmla="*/ 686263 h 1129613"/>
                <a:gd name="connsiteX21" fmla="*/ 133944 w 3311818"/>
                <a:gd name="connsiteY21" fmla="*/ 706078 h 1129613"/>
                <a:gd name="connsiteX22" fmla="*/ 179298 w 3311818"/>
                <a:gd name="connsiteY22" fmla="*/ 721049 h 1129613"/>
                <a:gd name="connsiteX23" fmla="*/ 190306 w 3311818"/>
                <a:gd name="connsiteY23" fmla="*/ 737341 h 1129613"/>
                <a:gd name="connsiteX24" fmla="*/ 319762 w 3311818"/>
                <a:gd name="connsiteY24" fmla="*/ 901583 h 1129613"/>
                <a:gd name="connsiteX25" fmla="*/ 409149 w 3311818"/>
                <a:gd name="connsiteY25" fmla="*/ 972476 h 1129613"/>
                <a:gd name="connsiteX26" fmla="*/ 494132 w 3311818"/>
                <a:gd name="connsiteY26" fmla="*/ 1041167 h 1129613"/>
                <a:gd name="connsiteX27" fmla="*/ 622708 w 3311818"/>
                <a:gd name="connsiteY27" fmla="*/ 1093126 h 1129613"/>
                <a:gd name="connsiteX28" fmla="*/ 757008 w 3311818"/>
                <a:gd name="connsiteY28" fmla="*/ 1100612 h 1129613"/>
                <a:gd name="connsiteX29" fmla="*/ 884263 w 3311818"/>
                <a:gd name="connsiteY29" fmla="*/ 1085200 h 1129613"/>
                <a:gd name="connsiteX30" fmla="*/ 1038818 w 3311818"/>
                <a:gd name="connsiteY30" fmla="*/ 1034122 h 1129613"/>
                <a:gd name="connsiteX31" fmla="*/ 1106188 w 3311818"/>
                <a:gd name="connsiteY31" fmla="*/ 1014748 h 1129613"/>
                <a:gd name="connsiteX32" fmla="*/ 1264266 w 3311818"/>
                <a:gd name="connsiteY32" fmla="*/ 1022674 h 1129613"/>
                <a:gd name="connsiteX33" fmla="*/ 1429389 w 3311818"/>
                <a:gd name="connsiteY33" fmla="*/ 1035443 h 1129613"/>
                <a:gd name="connsiteX34" fmla="*/ 1930042 w 3311818"/>
                <a:gd name="connsiteY34" fmla="*/ 1079916 h 1129613"/>
                <a:gd name="connsiteX35" fmla="*/ 2379177 w 3311818"/>
                <a:gd name="connsiteY35" fmla="*/ 1103694 h 1129613"/>
                <a:gd name="connsiteX36" fmla="*/ 2606386 w 3311818"/>
                <a:gd name="connsiteY36" fmla="*/ 1102373 h 1129613"/>
                <a:gd name="connsiteX37" fmla="*/ 2720431 w 3311818"/>
                <a:gd name="connsiteY37" fmla="*/ 1097089 h 1129613"/>
                <a:gd name="connsiteX38" fmla="*/ 2775032 w 3311818"/>
                <a:gd name="connsiteY38" fmla="*/ 1093566 h 1129613"/>
                <a:gd name="connsiteX39" fmla="*/ 3310950 w 3311818"/>
                <a:gd name="connsiteY39" fmla="*/ 620344 h 1129613"/>
                <a:gd name="connsiteX0" fmla="*/ 3310950 w 3311818"/>
                <a:gd name="connsiteY0" fmla="*/ 660865 h 1170134"/>
                <a:gd name="connsiteX1" fmla="*/ 2791764 w 3311818"/>
                <a:gd name="connsiteY1" fmla="*/ 55284 h 1170134"/>
                <a:gd name="connsiteX2" fmla="*/ 2817701 w 3311818"/>
                <a:gd name="connsiteY2" fmla="*/ 19673 h 1170134"/>
                <a:gd name="connsiteX3" fmla="*/ 2689168 w 3311818"/>
                <a:gd name="connsiteY3" fmla="*/ 44716 h 1170134"/>
                <a:gd name="connsiteX4" fmla="*/ 2535053 w 3311818"/>
                <a:gd name="connsiteY4" fmla="*/ 97995 h 1170134"/>
                <a:gd name="connsiteX5" fmla="*/ 2364205 w 3311818"/>
                <a:gd name="connsiteY5" fmla="*/ 169769 h 1170134"/>
                <a:gd name="connsiteX6" fmla="*/ 1875881 w 3311818"/>
                <a:gd name="connsiteY6" fmla="*/ 339735 h 1170134"/>
                <a:gd name="connsiteX7" fmla="*/ 1344846 w 3311818"/>
                <a:gd name="connsiteY7" fmla="*/ 398739 h 1170134"/>
                <a:gd name="connsiteX8" fmla="*/ 1132168 w 3311818"/>
                <a:gd name="connsiteY8" fmla="*/ 405344 h 1170134"/>
                <a:gd name="connsiteX9" fmla="*/ 928736 w 3311818"/>
                <a:gd name="connsiteY9" fmla="*/ 341497 h 1170134"/>
                <a:gd name="connsiteX10" fmla="*/ 578675 w 3311818"/>
                <a:gd name="connsiteY10" fmla="*/ 224370 h 1170134"/>
                <a:gd name="connsiteX11" fmla="*/ 481803 w 3311818"/>
                <a:gd name="connsiteY11" fmla="*/ 267522 h 1170134"/>
                <a:gd name="connsiteX12" fmla="*/ 381848 w 3311818"/>
                <a:gd name="connsiteY12" fmla="*/ 293061 h 1170134"/>
                <a:gd name="connsiteX13" fmla="*/ 252392 w 3311818"/>
                <a:gd name="connsiteY13" fmla="*/ 316838 h 1170134"/>
                <a:gd name="connsiteX14" fmla="*/ 127339 w 3311818"/>
                <a:gd name="connsiteY14" fmla="*/ 325645 h 1170134"/>
                <a:gd name="connsiteX15" fmla="*/ 100479 w 3311818"/>
                <a:gd name="connsiteY15" fmla="*/ 346781 h 1170134"/>
                <a:gd name="connsiteX16" fmla="*/ 342659 w 3311818"/>
                <a:gd name="connsiteY16" fmla="*/ 452900 h 1170134"/>
                <a:gd name="connsiteX17" fmla="*/ 296425 w 3311818"/>
                <a:gd name="connsiteY17" fmla="*/ 493850 h 1170134"/>
                <a:gd name="connsiteX18" fmla="*/ 89030 w 3311818"/>
                <a:gd name="connsiteY18" fmla="*/ 514986 h 1170134"/>
                <a:gd name="connsiteX19" fmla="*/ 84 w 3311818"/>
                <a:gd name="connsiteY19" fmla="*/ 597768 h 1170134"/>
                <a:gd name="connsiteX20" fmla="*/ 72298 w 3311818"/>
                <a:gd name="connsiteY20" fmla="*/ 726784 h 1170134"/>
                <a:gd name="connsiteX21" fmla="*/ 133944 w 3311818"/>
                <a:gd name="connsiteY21" fmla="*/ 746599 h 1170134"/>
                <a:gd name="connsiteX22" fmla="*/ 179298 w 3311818"/>
                <a:gd name="connsiteY22" fmla="*/ 761570 h 1170134"/>
                <a:gd name="connsiteX23" fmla="*/ 190306 w 3311818"/>
                <a:gd name="connsiteY23" fmla="*/ 777862 h 1170134"/>
                <a:gd name="connsiteX24" fmla="*/ 319762 w 3311818"/>
                <a:gd name="connsiteY24" fmla="*/ 942104 h 1170134"/>
                <a:gd name="connsiteX25" fmla="*/ 409149 w 3311818"/>
                <a:gd name="connsiteY25" fmla="*/ 1012997 h 1170134"/>
                <a:gd name="connsiteX26" fmla="*/ 494132 w 3311818"/>
                <a:gd name="connsiteY26" fmla="*/ 1081688 h 1170134"/>
                <a:gd name="connsiteX27" fmla="*/ 622708 w 3311818"/>
                <a:gd name="connsiteY27" fmla="*/ 1133647 h 1170134"/>
                <a:gd name="connsiteX28" fmla="*/ 757008 w 3311818"/>
                <a:gd name="connsiteY28" fmla="*/ 1141133 h 1170134"/>
                <a:gd name="connsiteX29" fmla="*/ 884263 w 3311818"/>
                <a:gd name="connsiteY29" fmla="*/ 1125721 h 1170134"/>
                <a:gd name="connsiteX30" fmla="*/ 1038818 w 3311818"/>
                <a:gd name="connsiteY30" fmla="*/ 1074643 h 1170134"/>
                <a:gd name="connsiteX31" fmla="*/ 1106188 w 3311818"/>
                <a:gd name="connsiteY31" fmla="*/ 1055269 h 1170134"/>
                <a:gd name="connsiteX32" fmla="*/ 1264266 w 3311818"/>
                <a:gd name="connsiteY32" fmla="*/ 1063195 h 1170134"/>
                <a:gd name="connsiteX33" fmla="*/ 1429389 w 3311818"/>
                <a:gd name="connsiteY33" fmla="*/ 1075964 h 1170134"/>
                <a:gd name="connsiteX34" fmla="*/ 1930042 w 3311818"/>
                <a:gd name="connsiteY34" fmla="*/ 1120437 h 1170134"/>
                <a:gd name="connsiteX35" fmla="*/ 2379177 w 3311818"/>
                <a:gd name="connsiteY35" fmla="*/ 1144215 h 1170134"/>
                <a:gd name="connsiteX36" fmla="*/ 2606386 w 3311818"/>
                <a:gd name="connsiteY36" fmla="*/ 1142894 h 1170134"/>
                <a:gd name="connsiteX37" fmla="*/ 2720431 w 3311818"/>
                <a:gd name="connsiteY37" fmla="*/ 1137610 h 1170134"/>
                <a:gd name="connsiteX38" fmla="*/ 2775032 w 3311818"/>
                <a:gd name="connsiteY38" fmla="*/ 1134087 h 1170134"/>
                <a:gd name="connsiteX39" fmla="*/ 3310950 w 3311818"/>
                <a:gd name="connsiteY39" fmla="*/ 660865 h 1170134"/>
                <a:gd name="connsiteX0" fmla="*/ 3310950 w 3311818"/>
                <a:gd name="connsiteY0" fmla="*/ 655935 h 1165204"/>
                <a:gd name="connsiteX1" fmla="*/ 2791764 w 3311818"/>
                <a:gd name="connsiteY1" fmla="*/ 50354 h 1165204"/>
                <a:gd name="connsiteX2" fmla="*/ 2689168 w 3311818"/>
                <a:gd name="connsiteY2" fmla="*/ 39786 h 1165204"/>
                <a:gd name="connsiteX3" fmla="*/ 2535053 w 3311818"/>
                <a:gd name="connsiteY3" fmla="*/ 93065 h 1165204"/>
                <a:gd name="connsiteX4" fmla="*/ 2364205 w 3311818"/>
                <a:gd name="connsiteY4" fmla="*/ 164839 h 1165204"/>
                <a:gd name="connsiteX5" fmla="*/ 1875881 w 3311818"/>
                <a:gd name="connsiteY5" fmla="*/ 334805 h 1165204"/>
                <a:gd name="connsiteX6" fmla="*/ 1344846 w 3311818"/>
                <a:gd name="connsiteY6" fmla="*/ 393809 h 1165204"/>
                <a:gd name="connsiteX7" fmla="*/ 1132168 w 3311818"/>
                <a:gd name="connsiteY7" fmla="*/ 400414 h 1165204"/>
                <a:gd name="connsiteX8" fmla="*/ 928736 w 3311818"/>
                <a:gd name="connsiteY8" fmla="*/ 336567 h 1165204"/>
                <a:gd name="connsiteX9" fmla="*/ 578675 w 3311818"/>
                <a:gd name="connsiteY9" fmla="*/ 219440 h 1165204"/>
                <a:gd name="connsiteX10" fmla="*/ 481803 w 3311818"/>
                <a:gd name="connsiteY10" fmla="*/ 262592 h 1165204"/>
                <a:gd name="connsiteX11" fmla="*/ 381848 w 3311818"/>
                <a:gd name="connsiteY11" fmla="*/ 288131 h 1165204"/>
                <a:gd name="connsiteX12" fmla="*/ 252392 w 3311818"/>
                <a:gd name="connsiteY12" fmla="*/ 311908 h 1165204"/>
                <a:gd name="connsiteX13" fmla="*/ 127339 w 3311818"/>
                <a:gd name="connsiteY13" fmla="*/ 320715 h 1165204"/>
                <a:gd name="connsiteX14" fmla="*/ 100479 w 3311818"/>
                <a:gd name="connsiteY14" fmla="*/ 341851 h 1165204"/>
                <a:gd name="connsiteX15" fmla="*/ 342659 w 3311818"/>
                <a:gd name="connsiteY15" fmla="*/ 447970 h 1165204"/>
                <a:gd name="connsiteX16" fmla="*/ 296425 w 3311818"/>
                <a:gd name="connsiteY16" fmla="*/ 488920 h 1165204"/>
                <a:gd name="connsiteX17" fmla="*/ 89030 w 3311818"/>
                <a:gd name="connsiteY17" fmla="*/ 510056 h 1165204"/>
                <a:gd name="connsiteX18" fmla="*/ 84 w 3311818"/>
                <a:gd name="connsiteY18" fmla="*/ 592838 h 1165204"/>
                <a:gd name="connsiteX19" fmla="*/ 72298 w 3311818"/>
                <a:gd name="connsiteY19" fmla="*/ 721854 h 1165204"/>
                <a:gd name="connsiteX20" fmla="*/ 133944 w 3311818"/>
                <a:gd name="connsiteY20" fmla="*/ 741669 h 1165204"/>
                <a:gd name="connsiteX21" fmla="*/ 179298 w 3311818"/>
                <a:gd name="connsiteY21" fmla="*/ 756640 h 1165204"/>
                <a:gd name="connsiteX22" fmla="*/ 190306 w 3311818"/>
                <a:gd name="connsiteY22" fmla="*/ 772932 h 1165204"/>
                <a:gd name="connsiteX23" fmla="*/ 319762 w 3311818"/>
                <a:gd name="connsiteY23" fmla="*/ 937174 h 1165204"/>
                <a:gd name="connsiteX24" fmla="*/ 409149 w 3311818"/>
                <a:gd name="connsiteY24" fmla="*/ 1008067 h 1165204"/>
                <a:gd name="connsiteX25" fmla="*/ 494132 w 3311818"/>
                <a:gd name="connsiteY25" fmla="*/ 1076758 h 1165204"/>
                <a:gd name="connsiteX26" fmla="*/ 622708 w 3311818"/>
                <a:gd name="connsiteY26" fmla="*/ 1128717 h 1165204"/>
                <a:gd name="connsiteX27" fmla="*/ 757008 w 3311818"/>
                <a:gd name="connsiteY27" fmla="*/ 1136203 h 1165204"/>
                <a:gd name="connsiteX28" fmla="*/ 884263 w 3311818"/>
                <a:gd name="connsiteY28" fmla="*/ 1120791 h 1165204"/>
                <a:gd name="connsiteX29" fmla="*/ 1038818 w 3311818"/>
                <a:gd name="connsiteY29" fmla="*/ 1069713 h 1165204"/>
                <a:gd name="connsiteX30" fmla="*/ 1106188 w 3311818"/>
                <a:gd name="connsiteY30" fmla="*/ 1050339 h 1165204"/>
                <a:gd name="connsiteX31" fmla="*/ 1264266 w 3311818"/>
                <a:gd name="connsiteY31" fmla="*/ 1058265 h 1165204"/>
                <a:gd name="connsiteX32" fmla="*/ 1429389 w 3311818"/>
                <a:gd name="connsiteY32" fmla="*/ 1071034 h 1165204"/>
                <a:gd name="connsiteX33" fmla="*/ 1930042 w 3311818"/>
                <a:gd name="connsiteY33" fmla="*/ 1115507 h 1165204"/>
                <a:gd name="connsiteX34" fmla="*/ 2379177 w 3311818"/>
                <a:gd name="connsiteY34" fmla="*/ 1139285 h 1165204"/>
                <a:gd name="connsiteX35" fmla="*/ 2606386 w 3311818"/>
                <a:gd name="connsiteY35" fmla="*/ 1137964 h 1165204"/>
                <a:gd name="connsiteX36" fmla="*/ 2720431 w 3311818"/>
                <a:gd name="connsiteY36" fmla="*/ 1132680 h 1165204"/>
                <a:gd name="connsiteX37" fmla="*/ 2775032 w 3311818"/>
                <a:gd name="connsiteY37" fmla="*/ 1129157 h 1165204"/>
                <a:gd name="connsiteX38" fmla="*/ 3310950 w 3311818"/>
                <a:gd name="connsiteY38" fmla="*/ 655935 h 1165204"/>
                <a:gd name="connsiteX0" fmla="*/ 3310950 w 3311818"/>
                <a:gd name="connsiteY0" fmla="*/ 676128 h 1185397"/>
                <a:gd name="connsiteX1" fmla="*/ 2844518 w 3311818"/>
                <a:gd name="connsiteY1" fmla="*/ 44170 h 1185397"/>
                <a:gd name="connsiteX2" fmla="*/ 2689168 w 3311818"/>
                <a:gd name="connsiteY2" fmla="*/ 59979 h 1185397"/>
                <a:gd name="connsiteX3" fmla="*/ 2535053 w 3311818"/>
                <a:gd name="connsiteY3" fmla="*/ 113258 h 1185397"/>
                <a:gd name="connsiteX4" fmla="*/ 2364205 w 3311818"/>
                <a:gd name="connsiteY4" fmla="*/ 185032 h 1185397"/>
                <a:gd name="connsiteX5" fmla="*/ 1875881 w 3311818"/>
                <a:gd name="connsiteY5" fmla="*/ 354998 h 1185397"/>
                <a:gd name="connsiteX6" fmla="*/ 1344846 w 3311818"/>
                <a:gd name="connsiteY6" fmla="*/ 414002 h 1185397"/>
                <a:gd name="connsiteX7" fmla="*/ 1132168 w 3311818"/>
                <a:gd name="connsiteY7" fmla="*/ 420607 h 1185397"/>
                <a:gd name="connsiteX8" fmla="*/ 928736 w 3311818"/>
                <a:gd name="connsiteY8" fmla="*/ 356760 h 1185397"/>
                <a:gd name="connsiteX9" fmla="*/ 578675 w 3311818"/>
                <a:gd name="connsiteY9" fmla="*/ 239633 h 1185397"/>
                <a:gd name="connsiteX10" fmla="*/ 481803 w 3311818"/>
                <a:gd name="connsiteY10" fmla="*/ 282785 h 1185397"/>
                <a:gd name="connsiteX11" fmla="*/ 381848 w 3311818"/>
                <a:gd name="connsiteY11" fmla="*/ 308324 h 1185397"/>
                <a:gd name="connsiteX12" fmla="*/ 252392 w 3311818"/>
                <a:gd name="connsiteY12" fmla="*/ 332101 h 1185397"/>
                <a:gd name="connsiteX13" fmla="*/ 127339 w 3311818"/>
                <a:gd name="connsiteY13" fmla="*/ 340908 h 1185397"/>
                <a:gd name="connsiteX14" fmla="*/ 100479 w 3311818"/>
                <a:gd name="connsiteY14" fmla="*/ 362044 h 1185397"/>
                <a:gd name="connsiteX15" fmla="*/ 342659 w 3311818"/>
                <a:gd name="connsiteY15" fmla="*/ 468163 h 1185397"/>
                <a:gd name="connsiteX16" fmla="*/ 296425 w 3311818"/>
                <a:gd name="connsiteY16" fmla="*/ 509113 h 1185397"/>
                <a:gd name="connsiteX17" fmla="*/ 89030 w 3311818"/>
                <a:gd name="connsiteY17" fmla="*/ 530249 h 1185397"/>
                <a:gd name="connsiteX18" fmla="*/ 84 w 3311818"/>
                <a:gd name="connsiteY18" fmla="*/ 613031 h 1185397"/>
                <a:gd name="connsiteX19" fmla="*/ 72298 w 3311818"/>
                <a:gd name="connsiteY19" fmla="*/ 742047 h 1185397"/>
                <a:gd name="connsiteX20" fmla="*/ 133944 w 3311818"/>
                <a:gd name="connsiteY20" fmla="*/ 761862 h 1185397"/>
                <a:gd name="connsiteX21" fmla="*/ 179298 w 3311818"/>
                <a:gd name="connsiteY21" fmla="*/ 776833 h 1185397"/>
                <a:gd name="connsiteX22" fmla="*/ 190306 w 3311818"/>
                <a:gd name="connsiteY22" fmla="*/ 793125 h 1185397"/>
                <a:gd name="connsiteX23" fmla="*/ 319762 w 3311818"/>
                <a:gd name="connsiteY23" fmla="*/ 957367 h 1185397"/>
                <a:gd name="connsiteX24" fmla="*/ 409149 w 3311818"/>
                <a:gd name="connsiteY24" fmla="*/ 1028260 h 1185397"/>
                <a:gd name="connsiteX25" fmla="*/ 494132 w 3311818"/>
                <a:gd name="connsiteY25" fmla="*/ 1096951 h 1185397"/>
                <a:gd name="connsiteX26" fmla="*/ 622708 w 3311818"/>
                <a:gd name="connsiteY26" fmla="*/ 1148910 h 1185397"/>
                <a:gd name="connsiteX27" fmla="*/ 757008 w 3311818"/>
                <a:gd name="connsiteY27" fmla="*/ 1156396 h 1185397"/>
                <a:gd name="connsiteX28" fmla="*/ 884263 w 3311818"/>
                <a:gd name="connsiteY28" fmla="*/ 1140984 h 1185397"/>
                <a:gd name="connsiteX29" fmla="*/ 1038818 w 3311818"/>
                <a:gd name="connsiteY29" fmla="*/ 1089906 h 1185397"/>
                <a:gd name="connsiteX30" fmla="*/ 1106188 w 3311818"/>
                <a:gd name="connsiteY30" fmla="*/ 1070532 h 1185397"/>
                <a:gd name="connsiteX31" fmla="*/ 1264266 w 3311818"/>
                <a:gd name="connsiteY31" fmla="*/ 1078458 h 1185397"/>
                <a:gd name="connsiteX32" fmla="*/ 1429389 w 3311818"/>
                <a:gd name="connsiteY32" fmla="*/ 1091227 h 1185397"/>
                <a:gd name="connsiteX33" fmla="*/ 1930042 w 3311818"/>
                <a:gd name="connsiteY33" fmla="*/ 1135700 h 1185397"/>
                <a:gd name="connsiteX34" fmla="*/ 2379177 w 3311818"/>
                <a:gd name="connsiteY34" fmla="*/ 1159478 h 1185397"/>
                <a:gd name="connsiteX35" fmla="*/ 2606386 w 3311818"/>
                <a:gd name="connsiteY35" fmla="*/ 1158157 h 1185397"/>
                <a:gd name="connsiteX36" fmla="*/ 2720431 w 3311818"/>
                <a:gd name="connsiteY36" fmla="*/ 1152873 h 1185397"/>
                <a:gd name="connsiteX37" fmla="*/ 2775032 w 3311818"/>
                <a:gd name="connsiteY37" fmla="*/ 1149350 h 1185397"/>
                <a:gd name="connsiteX38" fmla="*/ 3310950 w 3311818"/>
                <a:gd name="connsiteY38" fmla="*/ 676128 h 1185397"/>
                <a:gd name="connsiteX0" fmla="*/ 3310950 w 3311968"/>
                <a:gd name="connsiteY0" fmla="*/ 676128 h 1185262"/>
                <a:gd name="connsiteX1" fmla="*/ 2844518 w 3311968"/>
                <a:gd name="connsiteY1" fmla="*/ 44170 h 1185262"/>
                <a:gd name="connsiteX2" fmla="*/ 2689168 w 3311968"/>
                <a:gd name="connsiteY2" fmla="*/ 59979 h 1185262"/>
                <a:gd name="connsiteX3" fmla="*/ 2535053 w 3311968"/>
                <a:gd name="connsiteY3" fmla="*/ 113258 h 1185262"/>
                <a:gd name="connsiteX4" fmla="*/ 2364205 w 3311968"/>
                <a:gd name="connsiteY4" fmla="*/ 185032 h 1185262"/>
                <a:gd name="connsiteX5" fmla="*/ 1875881 w 3311968"/>
                <a:gd name="connsiteY5" fmla="*/ 354998 h 1185262"/>
                <a:gd name="connsiteX6" fmla="*/ 1344846 w 3311968"/>
                <a:gd name="connsiteY6" fmla="*/ 414002 h 1185262"/>
                <a:gd name="connsiteX7" fmla="*/ 1132168 w 3311968"/>
                <a:gd name="connsiteY7" fmla="*/ 420607 h 1185262"/>
                <a:gd name="connsiteX8" fmla="*/ 928736 w 3311968"/>
                <a:gd name="connsiteY8" fmla="*/ 356760 h 1185262"/>
                <a:gd name="connsiteX9" fmla="*/ 578675 w 3311968"/>
                <a:gd name="connsiteY9" fmla="*/ 239633 h 1185262"/>
                <a:gd name="connsiteX10" fmla="*/ 481803 w 3311968"/>
                <a:gd name="connsiteY10" fmla="*/ 282785 h 1185262"/>
                <a:gd name="connsiteX11" fmla="*/ 381848 w 3311968"/>
                <a:gd name="connsiteY11" fmla="*/ 308324 h 1185262"/>
                <a:gd name="connsiteX12" fmla="*/ 252392 w 3311968"/>
                <a:gd name="connsiteY12" fmla="*/ 332101 h 1185262"/>
                <a:gd name="connsiteX13" fmla="*/ 127339 w 3311968"/>
                <a:gd name="connsiteY13" fmla="*/ 340908 h 1185262"/>
                <a:gd name="connsiteX14" fmla="*/ 100479 w 3311968"/>
                <a:gd name="connsiteY14" fmla="*/ 362044 h 1185262"/>
                <a:gd name="connsiteX15" fmla="*/ 342659 w 3311968"/>
                <a:gd name="connsiteY15" fmla="*/ 468163 h 1185262"/>
                <a:gd name="connsiteX16" fmla="*/ 296425 w 3311968"/>
                <a:gd name="connsiteY16" fmla="*/ 509113 h 1185262"/>
                <a:gd name="connsiteX17" fmla="*/ 89030 w 3311968"/>
                <a:gd name="connsiteY17" fmla="*/ 530249 h 1185262"/>
                <a:gd name="connsiteX18" fmla="*/ 84 w 3311968"/>
                <a:gd name="connsiteY18" fmla="*/ 613031 h 1185262"/>
                <a:gd name="connsiteX19" fmla="*/ 72298 w 3311968"/>
                <a:gd name="connsiteY19" fmla="*/ 742047 h 1185262"/>
                <a:gd name="connsiteX20" fmla="*/ 133944 w 3311968"/>
                <a:gd name="connsiteY20" fmla="*/ 761862 h 1185262"/>
                <a:gd name="connsiteX21" fmla="*/ 179298 w 3311968"/>
                <a:gd name="connsiteY21" fmla="*/ 776833 h 1185262"/>
                <a:gd name="connsiteX22" fmla="*/ 190306 w 3311968"/>
                <a:gd name="connsiteY22" fmla="*/ 793125 h 1185262"/>
                <a:gd name="connsiteX23" fmla="*/ 319762 w 3311968"/>
                <a:gd name="connsiteY23" fmla="*/ 957367 h 1185262"/>
                <a:gd name="connsiteX24" fmla="*/ 409149 w 3311968"/>
                <a:gd name="connsiteY24" fmla="*/ 1028260 h 1185262"/>
                <a:gd name="connsiteX25" fmla="*/ 494132 w 3311968"/>
                <a:gd name="connsiteY25" fmla="*/ 1096951 h 1185262"/>
                <a:gd name="connsiteX26" fmla="*/ 622708 w 3311968"/>
                <a:gd name="connsiteY26" fmla="*/ 1148910 h 1185262"/>
                <a:gd name="connsiteX27" fmla="*/ 757008 w 3311968"/>
                <a:gd name="connsiteY27" fmla="*/ 1156396 h 1185262"/>
                <a:gd name="connsiteX28" fmla="*/ 884263 w 3311968"/>
                <a:gd name="connsiteY28" fmla="*/ 1140984 h 1185262"/>
                <a:gd name="connsiteX29" fmla="*/ 1038818 w 3311968"/>
                <a:gd name="connsiteY29" fmla="*/ 1089906 h 1185262"/>
                <a:gd name="connsiteX30" fmla="*/ 1106188 w 3311968"/>
                <a:gd name="connsiteY30" fmla="*/ 1070532 h 1185262"/>
                <a:gd name="connsiteX31" fmla="*/ 1264266 w 3311968"/>
                <a:gd name="connsiteY31" fmla="*/ 1078458 h 1185262"/>
                <a:gd name="connsiteX32" fmla="*/ 1429389 w 3311968"/>
                <a:gd name="connsiteY32" fmla="*/ 1091227 h 1185262"/>
                <a:gd name="connsiteX33" fmla="*/ 1930042 w 3311968"/>
                <a:gd name="connsiteY33" fmla="*/ 1135700 h 1185262"/>
                <a:gd name="connsiteX34" fmla="*/ 2379177 w 3311968"/>
                <a:gd name="connsiteY34" fmla="*/ 1159478 h 1185262"/>
                <a:gd name="connsiteX35" fmla="*/ 2606386 w 3311968"/>
                <a:gd name="connsiteY35" fmla="*/ 1158157 h 1185262"/>
                <a:gd name="connsiteX36" fmla="*/ 2720431 w 3311968"/>
                <a:gd name="connsiteY36" fmla="*/ 1152873 h 1185262"/>
                <a:gd name="connsiteX37" fmla="*/ 2845371 w 3311968"/>
                <a:gd name="connsiteY37" fmla="*/ 1149350 h 1185262"/>
                <a:gd name="connsiteX38" fmla="*/ 3310950 w 3311968"/>
                <a:gd name="connsiteY38" fmla="*/ 676128 h 1185262"/>
                <a:gd name="connsiteX0" fmla="*/ 3310950 w 3311755"/>
                <a:gd name="connsiteY0" fmla="*/ 676128 h 1189690"/>
                <a:gd name="connsiteX1" fmla="*/ 2844518 w 3311755"/>
                <a:gd name="connsiteY1" fmla="*/ 44170 h 1189690"/>
                <a:gd name="connsiteX2" fmla="*/ 2689168 w 3311755"/>
                <a:gd name="connsiteY2" fmla="*/ 59979 h 1189690"/>
                <a:gd name="connsiteX3" fmla="*/ 2535053 w 3311755"/>
                <a:gd name="connsiteY3" fmla="*/ 113258 h 1189690"/>
                <a:gd name="connsiteX4" fmla="*/ 2364205 w 3311755"/>
                <a:gd name="connsiteY4" fmla="*/ 185032 h 1189690"/>
                <a:gd name="connsiteX5" fmla="*/ 1875881 w 3311755"/>
                <a:gd name="connsiteY5" fmla="*/ 354998 h 1189690"/>
                <a:gd name="connsiteX6" fmla="*/ 1344846 w 3311755"/>
                <a:gd name="connsiteY6" fmla="*/ 414002 h 1189690"/>
                <a:gd name="connsiteX7" fmla="*/ 1132168 w 3311755"/>
                <a:gd name="connsiteY7" fmla="*/ 420607 h 1189690"/>
                <a:gd name="connsiteX8" fmla="*/ 928736 w 3311755"/>
                <a:gd name="connsiteY8" fmla="*/ 356760 h 1189690"/>
                <a:gd name="connsiteX9" fmla="*/ 578675 w 3311755"/>
                <a:gd name="connsiteY9" fmla="*/ 239633 h 1189690"/>
                <a:gd name="connsiteX10" fmla="*/ 481803 w 3311755"/>
                <a:gd name="connsiteY10" fmla="*/ 282785 h 1189690"/>
                <a:gd name="connsiteX11" fmla="*/ 381848 w 3311755"/>
                <a:gd name="connsiteY11" fmla="*/ 308324 h 1189690"/>
                <a:gd name="connsiteX12" fmla="*/ 252392 w 3311755"/>
                <a:gd name="connsiteY12" fmla="*/ 332101 h 1189690"/>
                <a:gd name="connsiteX13" fmla="*/ 127339 w 3311755"/>
                <a:gd name="connsiteY13" fmla="*/ 340908 h 1189690"/>
                <a:gd name="connsiteX14" fmla="*/ 100479 w 3311755"/>
                <a:gd name="connsiteY14" fmla="*/ 362044 h 1189690"/>
                <a:gd name="connsiteX15" fmla="*/ 342659 w 3311755"/>
                <a:gd name="connsiteY15" fmla="*/ 468163 h 1189690"/>
                <a:gd name="connsiteX16" fmla="*/ 296425 w 3311755"/>
                <a:gd name="connsiteY16" fmla="*/ 509113 h 1189690"/>
                <a:gd name="connsiteX17" fmla="*/ 89030 w 3311755"/>
                <a:gd name="connsiteY17" fmla="*/ 530249 h 1189690"/>
                <a:gd name="connsiteX18" fmla="*/ 84 w 3311755"/>
                <a:gd name="connsiteY18" fmla="*/ 613031 h 1189690"/>
                <a:gd name="connsiteX19" fmla="*/ 72298 w 3311755"/>
                <a:gd name="connsiteY19" fmla="*/ 742047 h 1189690"/>
                <a:gd name="connsiteX20" fmla="*/ 133944 w 3311755"/>
                <a:gd name="connsiteY20" fmla="*/ 761862 h 1189690"/>
                <a:gd name="connsiteX21" fmla="*/ 179298 w 3311755"/>
                <a:gd name="connsiteY21" fmla="*/ 776833 h 1189690"/>
                <a:gd name="connsiteX22" fmla="*/ 190306 w 3311755"/>
                <a:gd name="connsiteY22" fmla="*/ 793125 h 1189690"/>
                <a:gd name="connsiteX23" fmla="*/ 319762 w 3311755"/>
                <a:gd name="connsiteY23" fmla="*/ 957367 h 1189690"/>
                <a:gd name="connsiteX24" fmla="*/ 409149 w 3311755"/>
                <a:gd name="connsiteY24" fmla="*/ 1028260 h 1189690"/>
                <a:gd name="connsiteX25" fmla="*/ 494132 w 3311755"/>
                <a:gd name="connsiteY25" fmla="*/ 1096951 h 1189690"/>
                <a:gd name="connsiteX26" fmla="*/ 622708 w 3311755"/>
                <a:gd name="connsiteY26" fmla="*/ 1148910 h 1189690"/>
                <a:gd name="connsiteX27" fmla="*/ 757008 w 3311755"/>
                <a:gd name="connsiteY27" fmla="*/ 1156396 h 1189690"/>
                <a:gd name="connsiteX28" fmla="*/ 884263 w 3311755"/>
                <a:gd name="connsiteY28" fmla="*/ 1140984 h 1189690"/>
                <a:gd name="connsiteX29" fmla="*/ 1038818 w 3311755"/>
                <a:gd name="connsiteY29" fmla="*/ 1089906 h 1189690"/>
                <a:gd name="connsiteX30" fmla="*/ 1106188 w 3311755"/>
                <a:gd name="connsiteY30" fmla="*/ 1070532 h 1189690"/>
                <a:gd name="connsiteX31" fmla="*/ 1264266 w 3311755"/>
                <a:gd name="connsiteY31" fmla="*/ 1078458 h 1189690"/>
                <a:gd name="connsiteX32" fmla="*/ 1429389 w 3311755"/>
                <a:gd name="connsiteY32" fmla="*/ 1091227 h 1189690"/>
                <a:gd name="connsiteX33" fmla="*/ 1930042 w 3311755"/>
                <a:gd name="connsiteY33" fmla="*/ 1135700 h 1189690"/>
                <a:gd name="connsiteX34" fmla="*/ 2379177 w 3311755"/>
                <a:gd name="connsiteY34" fmla="*/ 1159478 h 1189690"/>
                <a:gd name="connsiteX35" fmla="*/ 2606386 w 3311755"/>
                <a:gd name="connsiteY35" fmla="*/ 1158157 h 1189690"/>
                <a:gd name="connsiteX36" fmla="*/ 2720431 w 3311755"/>
                <a:gd name="connsiteY36" fmla="*/ 1152873 h 1189690"/>
                <a:gd name="connsiteX37" fmla="*/ 3310950 w 3311755"/>
                <a:gd name="connsiteY37" fmla="*/ 676128 h 1189690"/>
                <a:gd name="connsiteX0" fmla="*/ 3310950 w 3311755"/>
                <a:gd name="connsiteY0" fmla="*/ 676128 h 1160221"/>
                <a:gd name="connsiteX1" fmla="*/ 2844518 w 3311755"/>
                <a:gd name="connsiteY1" fmla="*/ 44170 h 1160221"/>
                <a:gd name="connsiteX2" fmla="*/ 2689168 w 3311755"/>
                <a:gd name="connsiteY2" fmla="*/ 59979 h 1160221"/>
                <a:gd name="connsiteX3" fmla="*/ 2535053 w 3311755"/>
                <a:gd name="connsiteY3" fmla="*/ 113258 h 1160221"/>
                <a:gd name="connsiteX4" fmla="*/ 2364205 w 3311755"/>
                <a:gd name="connsiteY4" fmla="*/ 185032 h 1160221"/>
                <a:gd name="connsiteX5" fmla="*/ 1875881 w 3311755"/>
                <a:gd name="connsiteY5" fmla="*/ 354998 h 1160221"/>
                <a:gd name="connsiteX6" fmla="*/ 1344846 w 3311755"/>
                <a:gd name="connsiteY6" fmla="*/ 414002 h 1160221"/>
                <a:gd name="connsiteX7" fmla="*/ 1132168 w 3311755"/>
                <a:gd name="connsiteY7" fmla="*/ 420607 h 1160221"/>
                <a:gd name="connsiteX8" fmla="*/ 928736 w 3311755"/>
                <a:gd name="connsiteY8" fmla="*/ 356760 h 1160221"/>
                <a:gd name="connsiteX9" fmla="*/ 578675 w 3311755"/>
                <a:gd name="connsiteY9" fmla="*/ 239633 h 1160221"/>
                <a:gd name="connsiteX10" fmla="*/ 481803 w 3311755"/>
                <a:gd name="connsiteY10" fmla="*/ 282785 h 1160221"/>
                <a:gd name="connsiteX11" fmla="*/ 381848 w 3311755"/>
                <a:gd name="connsiteY11" fmla="*/ 308324 h 1160221"/>
                <a:gd name="connsiteX12" fmla="*/ 252392 w 3311755"/>
                <a:gd name="connsiteY12" fmla="*/ 332101 h 1160221"/>
                <a:gd name="connsiteX13" fmla="*/ 127339 w 3311755"/>
                <a:gd name="connsiteY13" fmla="*/ 340908 h 1160221"/>
                <a:gd name="connsiteX14" fmla="*/ 100479 w 3311755"/>
                <a:gd name="connsiteY14" fmla="*/ 362044 h 1160221"/>
                <a:gd name="connsiteX15" fmla="*/ 342659 w 3311755"/>
                <a:gd name="connsiteY15" fmla="*/ 468163 h 1160221"/>
                <a:gd name="connsiteX16" fmla="*/ 296425 w 3311755"/>
                <a:gd name="connsiteY16" fmla="*/ 509113 h 1160221"/>
                <a:gd name="connsiteX17" fmla="*/ 89030 w 3311755"/>
                <a:gd name="connsiteY17" fmla="*/ 530249 h 1160221"/>
                <a:gd name="connsiteX18" fmla="*/ 84 w 3311755"/>
                <a:gd name="connsiteY18" fmla="*/ 613031 h 1160221"/>
                <a:gd name="connsiteX19" fmla="*/ 72298 w 3311755"/>
                <a:gd name="connsiteY19" fmla="*/ 742047 h 1160221"/>
                <a:gd name="connsiteX20" fmla="*/ 133944 w 3311755"/>
                <a:gd name="connsiteY20" fmla="*/ 761862 h 1160221"/>
                <a:gd name="connsiteX21" fmla="*/ 179298 w 3311755"/>
                <a:gd name="connsiteY21" fmla="*/ 776833 h 1160221"/>
                <a:gd name="connsiteX22" fmla="*/ 190306 w 3311755"/>
                <a:gd name="connsiteY22" fmla="*/ 793125 h 1160221"/>
                <a:gd name="connsiteX23" fmla="*/ 319762 w 3311755"/>
                <a:gd name="connsiteY23" fmla="*/ 957367 h 1160221"/>
                <a:gd name="connsiteX24" fmla="*/ 409149 w 3311755"/>
                <a:gd name="connsiteY24" fmla="*/ 1028260 h 1160221"/>
                <a:gd name="connsiteX25" fmla="*/ 494132 w 3311755"/>
                <a:gd name="connsiteY25" fmla="*/ 1096951 h 1160221"/>
                <a:gd name="connsiteX26" fmla="*/ 622708 w 3311755"/>
                <a:gd name="connsiteY26" fmla="*/ 1148910 h 1160221"/>
                <a:gd name="connsiteX27" fmla="*/ 757008 w 3311755"/>
                <a:gd name="connsiteY27" fmla="*/ 1156396 h 1160221"/>
                <a:gd name="connsiteX28" fmla="*/ 884263 w 3311755"/>
                <a:gd name="connsiteY28" fmla="*/ 1140984 h 1160221"/>
                <a:gd name="connsiteX29" fmla="*/ 1038818 w 3311755"/>
                <a:gd name="connsiteY29" fmla="*/ 1089906 h 1160221"/>
                <a:gd name="connsiteX30" fmla="*/ 1106188 w 3311755"/>
                <a:gd name="connsiteY30" fmla="*/ 1070532 h 1160221"/>
                <a:gd name="connsiteX31" fmla="*/ 1264266 w 3311755"/>
                <a:gd name="connsiteY31" fmla="*/ 1078458 h 1160221"/>
                <a:gd name="connsiteX32" fmla="*/ 1429389 w 3311755"/>
                <a:gd name="connsiteY32" fmla="*/ 1091227 h 1160221"/>
                <a:gd name="connsiteX33" fmla="*/ 1930042 w 3311755"/>
                <a:gd name="connsiteY33" fmla="*/ 1135700 h 1160221"/>
                <a:gd name="connsiteX34" fmla="*/ 2379177 w 3311755"/>
                <a:gd name="connsiteY34" fmla="*/ 1159478 h 1160221"/>
                <a:gd name="connsiteX35" fmla="*/ 2606386 w 3311755"/>
                <a:gd name="connsiteY35" fmla="*/ 1158157 h 1160221"/>
                <a:gd name="connsiteX36" fmla="*/ 2720431 w 3311755"/>
                <a:gd name="connsiteY36" fmla="*/ 1152873 h 1160221"/>
                <a:gd name="connsiteX37" fmla="*/ 3310950 w 3311755"/>
                <a:gd name="connsiteY37" fmla="*/ 676128 h 1160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311755" h="1160221">
                  <a:moveTo>
                    <a:pt x="3310950" y="676128"/>
                  </a:moveTo>
                  <a:cubicBezTo>
                    <a:pt x="3331631" y="491344"/>
                    <a:pt x="2948148" y="146861"/>
                    <a:pt x="2844518" y="44170"/>
                  </a:cubicBezTo>
                  <a:cubicBezTo>
                    <a:pt x="2740888" y="-58521"/>
                    <a:pt x="2740745" y="48464"/>
                    <a:pt x="2689168" y="59979"/>
                  </a:cubicBezTo>
                  <a:cubicBezTo>
                    <a:pt x="2637591" y="71494"/>
                    <a:pt x="2584369" y="93003"/>
                    <a:pt x="2535053" y="113258"/>
                  </a:cubicBezTo>
                  <a:lnTo>
                    <a:pt x="2364205" y="185032"/>
                  </a:lnTo>
                  <a:cubicBezTo>
                    <a:pt x="2203486" y="252842"/>
                    <a:pt x="2047609" y="318892"/>
                    <a:pt x="1875881" y="354998"/>
                  </a:cubicBezTo>
                  <a:cubicBezTo>
                    <a:pt x="1701952" y="391546"/>
                    <a:pt x="1521417" y="399031"/>
                    <a:pt x="1344846" y="414002"/>
                  </a:cubicBezTo>
                  <a:cubicBezTo>
                    <a:pt x="1275714" y="419727"/>
                    <a:pt x="1200859" y="434698"/>
                    <a:pt x="1132168" y="420607"/>
                  </a:cubicBezTo>
                  <a:cubicBezTo>
                    <a:pt x="1062155" y="406077"/>
                    <a:pt x="993904" y="384941"/>
                    <a:pt x="928736" y="356760"/>
                  </a:cubicBezTo>
                  <a:cubicBezTo>
                    <a:pt x="819094" y="309645"/>
                    <a:pt x="705930" y="200884"/>
                    <a:pt x="578675" y="239633"/>
                  </a:cubicBezTo>
                  <a:cubicBezTo>
                    <a:pt x="544770" y="250200"/>
                    <a:pt x="514387" y="268694"/>
                    <a:pt x="481803" y="282785"/>
                  </a:cubicBezTo>
                  <a:cubicBezTo>
                    <a:pt x="450099" y="296435"/>
                    <a:pt x="415314" y="299957"/>
                    <a:pt x="381848" y="308324"/>
                  </a:cubicBezTo>
                  <a:cubicBezTo>
                    <a:pt x="339137" y="318451"/>
                    <a:pt x="295984" y="327258"/>
                    <a:pt x="252392" y="332101"/>
                  </a:cubicBezTo>
                  <a:cubicBezTo>
                    <a:pt x="212322" y="336945"/>
                    <a:pt x="166088" y="330340"/>
                    <a:pt x="127339" y="340908"/>
                  </a:cubicBezTo>
                  <a:cubicBezTo>
                    <a:pt x="115890" y="343990"/>
                    <a:pt x="104882" y="351036"/>
                    <a:pt x="100479" y="362044"/>
                  </a:cubicBezTo>
                  <a:cubicBezTo>
                    <a:pt x="74059" y="426772"/>
                    <a:pt x="306552" y="458476"/>
                    <a:pt x="342659" y="468163"/>
                  </a:cubicBezTo>
                  <a:cubicBezTo>
                    <a:pt x="410030" y="485776"/>
                    <a:pt x="319762" y="506471"/>
                    <a:pt x="296425" y="509113"/>
                  </a:cubicBezTo>
                  <a:lnTo>
                    <a:pt x="89030" y="530249"/>
                  </a:lnTo>
                  <a:cubicBezTo>
                    <a:pt x="39273" y="534652"/>
                    <a:pt x="-2118" y="554907"/>
                    <a:pt x="84" y="613031"/>
                  </a:cubicBezTo>
                  <a:cubicBezTo>
                    <a:pt x="6249" y="772870"/>
                    <a:pt x="13734" y="729277"/>
                    <a:pt x="72298" y="742047"/>
                  </a:cubicBezTo>
                  <a:cubicBezTo>
                    <a:pt x="91672" y="746450"/>
                    <a:pt x="114129" y="759660"/>
                    <a:pt x="133944" y="761862"/>
                  </a:cubicBezTo>
                  <a:cubicBezTo>
                    <a:pt x="145392" y="763183"/>
                    <a:pt x="170051" y="769347"/>
                    <a:pt x="179298" y="776833"/>
                  </a:cubicBezTo>
                  <a:cubicBezTo>
                    <a:pt x="184582" y="780796"/>
                    <a:pt x="187664" y="786960"/>
                    <a:pt x="190306" y="793125"/>
                  </a:cubicBezTo>
                  <a:cubicBezTo>
                    <a:pt x="240503" y="895281"/>
                    <a:pt x="260758" y="911573"/>
                    <a:pt x="319762" y="957367"/>
                  </a:cubicBezTo>
                  <a:cubicBezTo>
                    <a:pt x="355429" y="985108"/>
                    <a:pt x="381848" y="1004042"/>
                    <a:pt x="409149" y="1028260"/>
                  </a:cubicBezTo>
                  <a:cubicBezTo>
                    <a:pt x="440853" y="1056881"/>
                    <a:pt x="457585" y="1074054"/>
                    <a:pt x="494132" y="1096951"/>
                  </a:cubicBezTo>
                  <a:cubicBezTo>
                    <a:pt x="494132" y="1117206"/>
                    <a:pt x="605535" y="1145387"/>
                    <a:pt x="622708" y="1148910"/>
                  </a:cubicBezTo>
                  <a:cubicBezTo>
                    <a:pt x="666741" y="1158157"/>
                    <a:pt x="712094" y="1159478"/>
                    <a:pt x="757008" y="1156396"/>
                  </a:cubicBezTo>
                  <a:cubicBezTo>
                    <a:pt x="798399" y="1153754"/>
                    <a:pt x="844633" y="1151112"/>
                    <a:pt x="884263" y="1140984"/>
                  </a:cubicBezTo>
                  <a:cubicBezTo>
                    <a:pt x="936222" y="1128215"/>
                    <a:pt x="987740" y="1106639"/>
                    <a:pt x="1038818" y="1089906"/>
                  </a:cubicBezTo>
                  <a:cubicBezTo>
                    <a:pt x="1061275" y="1082420"/>
                    <a:pt x="1083291" y="1075375"/>
                    <a:pt x="1106188" y="1070532"/>
                  </a:cubicBezTo>
                  <a:cubicBezTo>
                    <a:pt x="1162550" y="1059083"/>
                    <a:pt x="1209225" y="1072293"/>
                    <a:pt x="1264266" y="1078458"/>
                  </a:cubicBezTo>
                  <a:cubicBezTo>
                    <a:pt x="1318426" y="1084622"/>
                    <a:pt x="1374348" y="1085943"/>
                    <a:pt x="1429389" y="1091227"/>
                  </a:cubicBezTo>
                  <a:cubicBezTo>
                    <a:pt x="1595833" y="1107959"/>
                    <a:pt x="1763158" y="1121610"/>
                    <a:pt x="1930042" y="1135700"/>
                  </a:cubicBezTo>
                  <a:cubicBezTo>
                    <a:pt x="2079313" y="1148029"/>
                    <a:pt x="2229465" y="1157276"/>
                    <a:pt x="2379177" y="1159478"/>
                  </a:cubicBezTo>
                  <a:cubicBezTo>
                    <a:pt x="2454913" y="1160799"/>
                    <a:pt x="2530650" y="1160359"/>
                    <a:pt x="2606386" y="1158157"/>
                  </a:cubicBezTo>
                  <a:cubicBezTo>
                    <a:pt x="2644254" y="1156836"/>
                    <a:pt x="2578179" y="1150106"/>
                    <a:pt x="2720431" y="1152873"/>
                  </a:cubicBezTo>
                  <a:cubicBezTo>
                    <a:pt x="3110419" y="1160458"/>
                    <a:pt x="3290269" y="860912"/>
                    <a:pt x="3310950" y="676128"/>
                  </a:cubicBezTo>
                  <a:close/>
                </a:path>
              </a:pathLst>
            </a:custGeom>
            <a:solidFill>
              <a:srgbClr val="FEC68E"/>
            </a:solidFill>
            <a:ln w="4403" cap="flat">
              <a:noFill/>
              <a:prstDash val="solid"/>
              <a:miter/>
            </a:ln>
          </p:spPr>
          <p:txBody>
            <a:bodyPr rtlCol="0" anchor="ctr"/>
            <a:lstStyle/>
            <a:p>
              <a:endParaRPr lang="en-US"/>
            </a:p>
          </p:txBody>
        </p:sp>
        <p:sp>
          <p:nvSpPr>
            <p:cNvPr id="109" name="Freeform: Shape 108">
              <a:extLst>
                <a:ext uri="{FF2B5EF4-FFF2-40B4-BE49-F238E27FC236}">
                  <a16:creationId xmlns:a16="http://schemas.microsoft.com/office/drawing/2014/main" id="{083E3447-4DE0-4016-9057-89C3B97B7B4B}"/>
                </a:ext>
              </a:extLst>
            </p:cNvPr>
            <p:cNvSpPr/>
            <p:nvPr/>
          </p:nvSpPr>
          <p:spPr>
            <a:xfrm>
              <a:off x="6314852" y="2634612"/>
              <a:ext cx="192863" cy="1626131"/>
            </a:xfrm>
            <a:custGeom>
              <a:avLst/>
              <a:gdLst>
                <a:gd name="connsiteX0" fmla="*/ 92029 w 192863"/>
                <a:gd name="connsiteY0" fmla="*/ 786866 h 1626131"/>
                <a:gd name="connsiteX1" fmla="*/ 9247 w 192863"/>
                <a:gd name="connsiteY1" fmla="*/ 67370 h 1626131"/>
                <a:gd name="connsiteX2" fmla="*/ 0 w 192863"/>
                <a:gd name="connsiteY2" fmla="*/ 0 h 1626131"/>
                <a:gd name="connsiteX3" fmla="*/ 6165 w 192863"/>
                <a:gd name="connsiteY3" fmla="*/ 0 h 1626131"/>
                <a:gd name="connsiteX4" fmla="*/ 19815 w 192863"/>
                <a:gd name="connsiteY4" fmla="*/ 79259 h 1626131"/>
                <a:gd name="connsiteX5" fmla="*/ 59885 w 192863"/>
                <a:gd name="connsiteY5" fmla="*/ 299423 h 1626131"/>
                <a:gd name="connsiteX6" fmla="*/ 89387 w 192863"/>
                <a:gd name="connsiteY6" fmla="*/ 479077 h 1626131"/>
                <a:gd name="connsiteX7" fmla="*/ 164242 w 192863"/>
                <a:gd name="connsiteY7" fmla="*/ 1189766 h 1626131"/>
                <a:gd name="connsiteX8" fmla="*/ 167325 w 192863"/>
                <a:gd name="connsiteY8" fmla="*/ 1243927 h 1626131"/>
                <a:gd name="connsiteX9" fmla="*/ 180094 w 192863"/>
                <a:gd name="connsiteY9" fmla="*/ 1411692 h 1626131"/>
                <a:gd name="connsiteX10" fmla="*/ 182736 w 192863"/>
                <a:gd name="connsiteY10" fmla="*/ 1461009 h 1626131"/>
                <a:gd name="connsiteX11" fmla="*/ 192864 w 192863"/>
                <a:gd name="connsiteY11" fmla="*/ 1616885 h 1626131"/>
                <a:gd name="connsiteX12" fmla="*/ 191983 w 192863"/>
                <a:gd name="connsiteY12" fmla="*/ 1626132 h 1626131"/>
                <a:gd name="connsiteX13" fmla="*/ 180535 w 192863"/>
                <a:gd name="connsiteY13" fmla="*/ 1540268 h 1626131"/>
                <a:gd name="connsiteX14" fmla="*/ 92029 w 192863"/>
                <a:gd name="connsiteY14" fmla="*/ 786866 h 1626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92863" h="1626131">
                  <a:moveTo>
                    <a:pt x="92029" y="786866"/>
                  </a:moveTo>
                  <a:cubicBezTo>
                    <a:pt x="65169" y="546887"/>
                    <a:pt x="36547" y="306909"/>
                    <a:pt x="9247" y="67370"/>
                  </a:cubicBezTo>
                  <a:cubicBezTo>
                    <a:pt x="6605" y="44913"/>
                    <a:pt x="3082" y="22457"/>
                    <a:pt x="0" y="0"/>
                  </a:cubicBezTo>
                  <a:cubicBezTo>
                    <a:pt x="2202" y="0"/>
                    <a:pt x="3963" y="0"/>
                    <a:pt x="6165" y="0"/>
                  </a:cubicBezTo>
                  <a:cubicBezTo>
                    <a:pt x="7926" y="26860"/>
                    <a:pt x="14531" y="52839"/>
                    <a:pt x="19815" y="79259"/>
                  </a:cubicBezTo>
                  <a:cubicBezTo>
                    <a:pt x="33905" y="152354"/>
                    <a:pt x="47555" y="225888"/>
                    <a:pt x="59885" y="299423"/>
                  </a:cubicBezTo>
                  <a:cubicBezTo>
                    <a:pt x="70012" y="359308"/>
                    <a:pt x="79699" y="419192"/>
                    <a:pt x="89387" y="479077"/>
                  </a:cubicBezTo>
                  <a:cubicBezTo>
                    <a:pt x="127695" y="714652"/>
                    <a:pt x="137382" y="952870"/>
                    <a:pt x="164242" y="1189766"/>
                  </a:cubicBezTo>
                  <a:cubicBezTo>
                    <a:pt x="166444" y="1207820"/>
                    <a:pt x="166004" y="1225873"/>
                    <a:pt x="167325" y="1243927"/>
                  </a:cubicBezTo>
                  <a:cubicBezTo>
                    <a:pt x="172168" y="1299848"/>
                    <a:pt x="173489" y="1356211"/>
                    <a:pt x="180094" y="1411692"/>
                  </a:cubicBezTo>
                  <a:cubicBezTo>
                    <a:pt x="181855" y="1427984"/>
                    <a:pt x="181415" y="1444716"/>
                    <a:pt x="182736" y="1461009"/>
                  </a:cubicBezTo>
                  <a:cubicBezTo>
                    <a:pt x="187580" y="1512967"/>
                    <a:pt x="189781" y="1564926"/>
                    <a:pt x="192864" y="1616885"/>
                  </a:cubicBezTo>
                  <a:cubicBezTo>
                    <a:pt x="192864" y="1619967"/>
                    <a:pt x="192864" y="1623049"/>
                    <a:pt x="191983" y="1626132"/>
                  </a:cubicBezTo>
                  <a:cubicBezTo>
                    <a:pt x="184497" y="1597951"/>
                    <a:pt x="184497" y="1568889"/>
                    <a:pt x="180535" y="1540268"/>
                  </a:cubicBezTo>
                  <a:cubicBezTo>
                    <a:pt x="147070" y="1289281"/>
                    <a:pt x="120210" y="1037853"/>
                    <a:pt x="92029" y="786866"/>
                  </a:cubicBezTo>
                  <a:close/>
                </a:path>
              </a:pathLst>
            </a:custGeom>
            <a:solidFill>
              <a:srgbClr val="D3D5E7"/>
            </a:solidFill>
            <a:ln w="4403" cap="flat">
              <a:noFill/>
              <a:prstDash val="solid"/>
              <a:miter/>
            </a:ln>
          </p:spPr>
          <p:txBody>
            <a:bodyPr rtlCol="0" anchor="ctr"/>
            <a:lstStyle/>
            <a:p>
              <a:endParaRPr lang="en-US"/>
            </a:p>
          </p:txBody>
        </p:sp>
        <p:sp>
          <p:nvSpPr>
            <p:cNvPr id="110" name="Freeform: Shape 109">
              <a:extLst>
                <a:ext uri="{FF2B5EF4-FFF2-40B4-BE49-F238E27FC236}">
                  <a16:creationId xmlns:a16="http://schemas.microsoft.com/office/drawing/2014/main" id="{0F6FA99F-6E51-434F-9ED0-0CA7D4CA3460}"/>
                </a:ext>
              </a:extLst>
            </p:cNvPr>
            <p:cNvSpPr/>
            <p:nvPr/>
          </p:nvSpPr>
          <p:spPr>
            <a:xfrm>
              <a:off x="5898302" y="3285419"/>
              <a:ext cx="258923" cy="290210"/>
            </a:xfrm>
            <a:custGeom>
              <a:avLst/>
              <a:gdLst>
                <a:gd name="connsiteX0" fmla="*/ 0 w 258923"/>
                <a:gd name="connsiteY0" fmla="*/ 228968 h 290210"/>
                <a:gd name="connsiteX1" fmla="*/ 0 w 258923"/>
                <a:gd name="connsiteY1" fmla="*/ 61203 h 290210"/>
                <a:gd name="connsiteX2" fmla="*/ 41831 w 258923"/>
                <a:gd name="connsiteY2" fmla="*/ 19372 h 290210"/>
                <a:gd name="connsiteX3" fmla="*/ 258913 w 258923"/>
                <a:gd name="connsiteY3" fmla="*/ 144866 h 290210"/>
                <a:gd name="connsiteX4" fmla="*/ 179214 w 258923"/>
                <a:gd name="connsiteY4" fmla="*/ 273882 h 290210"/>
                <a:gd name="connsiteX5" fmla="*/ 30383 w 258923"/>
                <a:gd name="connsiteY5" fmla="*/ 262874 h 290210"/>
                <a:gd name="connsiteX6" fmla="*/ 0 w 258923"/>
                <a:gd name="connsiteY6" fmla="*/ 228968 h 290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8923" h="290210">
                  <a:moveTo>
                    <a:pt x="0" y="228968"/>
                  </a:moveTo>
                  <a:cubicBezTo>
                    <a:pt x="0" y="173047"/>
                    <a:pt x="0" y="117125"/>
                    <a:pt x="0" y="61203"/>
                  </a:cubicBezTo>
                  <a:cubicBezTo>
                    <a:pt x="6605" y="40068"/>
                    <a:pt x="24218" y="29500"/>
                    <a:pt x="41831" y="19372"/>
                  </a:cubicBezTo>
                  <a:cubicBezTo>
                    <a:pt x="136942" y="-36109"/>
                    <a:pt x="260234" y="34343"/>
                    <a:pt x="258913" y="144866"/>
                  </a:cubicBezTo>
                  <a:cubicBezTo>
                    <a:pt x="258032" y="202549"/>
                    <a:pt x="231172" y="247902"/>
                    <a:pt x="179214" y="273882"/>
                  </a:cubicBezTo>
                  <a:cubicBezTo>
                    <a:pt x="128576" y="298980"/>
                    <a:pt x="77938" y="295018"/>
                    <a:pt x="30383" y="262874"/>
                  </a:cubicBezTo>
                  <a:cubicBezTo>
                    <a:pt x="17613" y="254507"/>
                    <a:pt x="5284" y="244820"/>
                    <a:pt x="0" y="228968"/>
                  </a:cubicBezTo>
                  <a:close/>
                </a:path>
              </a:pathLst>
            </a:custGeom>
            <a:solidFill>
              <a:srgbClr val="686074"/>
            </a:solidFill>
            <a:ln w="4403" cap="flat">
              <a:noFill/>
              <a:prstDash val="solid"/>
              <a:miter/>
            </a:ln>
          </p:spPr>
          <p:txBody>
            <a:bodyPr rtlCol="0" anchor="ctr"/>
            <a:lstStyle/>
            <a:p>
              <a:endParaRPr lang="en-US"/>
            </a:p>
          </p:txBody>
        </p:sp>
        <p:sp>
          <p:nvSpPr>
            <p:cNvPr id="111" name="Freeform: Shape 110">
              <a:extLst>
                <a:ext uri="{FF2B5EF4-FFF2-40B4-BE49-F238E27FC236}">
                  <a16:creationId xmlns:a16="http://schemas.microsoft.com/office/drawing/2014/main" id="{8C1FAC08-B907-4059-AA80-4DB93B640ED9}"/>
                </a:ext>
              </a:extLst>
            </p:cNvPr>
            <p:cNvSpPr/>
            <p:nvPr/>
          </p:nvSpPr>
          <p:spPr>
            <a:xfrm>
              <a:off x="5898742" y="3150662"/>
              <a:ext cx="297264" cy="456963"/>
            </a:xfrm>
            <a:custGeom>
              <a:avLst/>
              <a:gdLst>
                <a:gd name="connsiteX0" fmla="*/ 66490 w 297264"/>
                <a:gd name="connsiteY0" fmla="*/ 26434 h 456963"/>
                <a:gd name="connsiteX1" fmla="*/ 83222 w 297264"/>
                <a:gd name="connsiteY1" fmla="*/ 85878 h 456963"/>
                <a:gd name="connsiteX2" fmla="*/ 102156 w 297264"/>
                <a:gd name="connsiteY2" fmla="*/ 99088 h 456963"/>
                <a:gd name="connsiteX3" fmla="*/ 268600 w 297264"/>
                <a:gd name="connsiteY3" fmla="*/ 183631 h 456963"/>
                <a:gd name="connsiteX4" fmla="*/ 263757 w 297264"/>
                <a:gd name="connsiteY4" fmla="*/ 379137 h 456963"/>
                <a:gd name="connsiteX5" fmla="*/ 85864 w 297264"/>
                <a:gd name="connsiteY5" fmla="*/ 454873 h 456963"/>
                <a:gd name="connsiteX6" fmla="*/ 0 w 297264"/>
                <a:gd name="connsiteY6" fmla="*/ 416565 h 456963"/>
                <a:gd name="connsiteX7" fmla="*/ 0 w 297264"/>
                <a:gd name="connsiteY7" fmla="*/ 394989 h 456963"/>
                <a:gd name="connsiteX8" fmla="*/ 17173 w 297264"/>
                <a:gd name="connsiteY8" fmla="*/ 403795 h 456963"/>
                <a:gd name="connsiteX9" fmla="*/ 265958 w 297264"/>
                <a:gd name="connsiteY9" fmla="*/ 316170 h 456963"/>
                <a:gd name="connsiteX10" fmla="*/ 157637 w 297264"/>
                <a:gd name="connsiteY10" fmla="*/ 129911 h 456963"/>
                <a:gd name="connsiteX11" fmla="*/ 13210 w 297264"/>
                <a:gd name="connsiteY11" fmla="*/ 159413 h 456963"/>
                <a:gd name="connsiteX12" fmla="*/ 0 w 297264"/>
                <a:gd name="connsiteY12" fmla="*/ 165578 h 456963"/>
                <a:gd name="connsiteX13" fmla="*/ 0 w 297264"/>
                <a:gd name="connsiteY13" fmla="*/ 140919 h 456963"/>
                <a:gd name="connsiteX14" fmla="*/ 31263 w 297264"/>
                <a:gd name="connsiteY14" fmla="*/ 116261 h 456963"/>
                <a:gd name="connsiteX15" fmla="*/ 39630 w 297264"/>
                <a:gd name="connsiteY15" fmla="*/ 96006 h 456963"/>
                <a:gd name="connsiteX16" fmla="*/ 19815 w 297264"/>
                <a:gd name="connsiteY16" fmla="*/ 33920 h 456963"/>
                <a:gd name="connsiteX17" fmla="*/ 20255 w 297264"/>
                <a:gd name="connsiteY17" fmla="*/ 25994 h 456963"/>
                <a:gd name="connsiteX18" fmla="*/ 43152 w 297264"/>
                <a:gd name="connsiteY18" fmla="*/ 14 h 456963"/>
                <a:gd name="connsiteX19" fmla="*/ 66490 w 297264"/>
                <a:gd name="connsiteY19" fmla="*/ 26434 h 456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97264" h="456963">
                  <a:moveTo>
                    <a:pt x="66490" y="26434"/>
                  </a:moveTo>
                  <a:cubicBezTo>
                    <a:pt x="72214" y="46249"/>
                    <a:pt x="78378" y="66064"/>
                    <a:pt x="83222" y="85878"/>
                  </a:cubicBezTo>
                  <a:cubicBezTo>
                    <a:pt x="85864" y="97327"/>
                    <a:pt x="91148" y="99969"/>
                    <a:pt x="102156" y="99088"/>
                  </a:cubicBezTo>
                  <a:cubicBezTo>
                    <a:pt x="173930" y="95125"/>
                    <a:pt x="231172" y="122426"/>
                    <a:pt x="268600" y="183631"/>
                  </a:cubicBezTo>
                  <a:cubicBezTo>
                    <a:pt x="308230" y="248800"/>
                    <a:pt x="306909" y="316170"/>
                    <a:pt x="263757" y="379137"/>
                  </a:cubicBezTo>
                  <a:cubicBezTo>
                    <a:pt x="221485" y="440783"/>
                    <a:pt x="160279" y="464560"/>
                    <a:pt x="85864" y="454873"/>
                  </a:cubicBezTo>
                  <a:cubicBezTo>
                    <a:pt x="53280" y="450470"/>
                    <a:pt x="26420" y="434178"/>
                    <a:pt x="0" y="416565"/>
                  </a:cubicBezTo>
                  <a:cubicBezTo>
                    <a:pt x="0" y="409519"/>
                    <a:pt x="0" y="402034"/>
                    <a:pt x="0" y="394989"/>
                  </a:cubicBezTo>
                  <a:cubicBezTo>
                    <a:pt x="7926" y="393227"/>
                    <a:pt x="12329" y="399832"/>
                    <a:pt x="17173" y="403795"/>
                  </a:cubicBezTo>
                  <a:cubicBezTo>
                    <a:pt x="108761" y="473367"/>
                    <a:pt x="239979" y="428013"/>
                    <a:pt x="265958" y="316170"/>
                  </a:cubicBezTo>
                  <a:cubicBezTo>
                    <a:pt x="286213" y="228545"/>
                    <a:pt x="234255" y="152808"/>
                    <a:pt x="157637" y="129911"/>
                  </a:cubicBezTo>
                  <a:cubicBezTo>
                    <a:pt x="104358" y="113619"/>
                    <a:pt x="56362" y="125508"/>
                    <a:pt x="13210" y="159413"/>
                  </a:cubicBezTo>
                  <a:cubicBezTo>
                    <a:pt x="9247" y="162495"/>
                    <a:pt x="6165" y="167339"/>
                    <a:pt x="0" y="165578"/>
                  </a:cubicBezTo>
                  <a:cubicBezTo>
                    <a:pt x="0" y="157212"/>
                    <a:pt x="0" y="148845"/>
                    <a:pt x="0" y="140919"/>
                  </a:cubicBezTo>
                  <a:cubicBezTo>
                    <a:pt x="7045" y="128150"/>
                    <a:pt x="19815" y="122866"/>
                    <a:pt x="31263" y="116261"/>
                  </a:cubicBezTo>
                  <a:cubicBezTo>
                    <a:pt x="40070" y="111417"/>
                    <a:pt x="42712" y="105693"/>
                    <a:pt x="39630" y="96006"/>
                  </a:cubicBezTo>
                  <a:cubicBezTo>
                    <a:pt x="33025" y="75310"/>
                    <a:pt x="28181" y="54175"/>
                    <a:pt x="19815" y="33920"/>
                  </a:cubicBezTo>
                  <a:cubicBezTo>
                    <a:pt x="19374" y="31278"/>
                    <a:pt x="19815" y="28636"/>
                    <a:pt x="20255" y="25994"/>
                  </a:cubicBezTo>
                  <a:cubicBezTo>
                    <a:pt x="22016" y="9261"/>
                    <a:pt x="30383" y="14"/>
                    <a:pt x="43152" y="14"/>
                  </a:cubicBezTo>
                  <a:cubicBezTo>
                    <a:pt x="56362" y="-426"/>
                    <a:pt x="65169" y="9261"/>
                    <a:pt x="66490" y="26434"/>
                  </a:cubicBezTo>
                  <a:close/>
                </a:path>
              </a:pathLst>
            </a:custGeom>
            <a:solidFill>
              <a:srgbClr val="685F74"/>
            </a:solidFill>
            <a:ln w="4403" cap="flat">
              <a:noFill/>
              <a:prstDash val="solid"/>
              <a:miter/>
            </a:ln>
          </p:spPr>
          <p:txBody>
            <a:bodyPr rtlCol="0" anchor="ctr"/>
            <a:lstStyle/>
            <a:p>
              <a:endParaRPr lang="en-US"/>
            </a:p>
          </p:txBody>
        </p:sp>
        <p:sp>
          <p:nvSpPr>
            <p:cNvPr id="112" name="Freeform: Shape 111">
              <a:extLst>
                <a:ext uri="{FF2B5EF4-FFF2-40B4-BE49-F238E27FC236}">
                  <a16:creationId xmlns:a16="http://schemas.microsoft.com/office/drawing/2014/main" id="{3E6D98FF-0A9F-468E-9396-C8774F052C6C}"/>
                </a:ext>
              </a:extLst>
            </p:cNvPr>
            <p:cNvSpPr/>
            <p:nvPr/>
          </p:nvSpPr>
          <p:spPr>
            <a:xfrm>
              <a:off x="5898302" y="3269116"/>
              <a:ext cx="274386" cy="322150"/>
            </a:xfrm>
            <a:custGeom>
              <a:avLst/>
              <a:gdLst>
                <a:gd name="connsiteX0" fmla="*/ 0 w 274386"/>
                <a:gd name="connsiteY0" fmla="*/ 46243 h 322150"/>
                <a:gd name="connsiteX1" fmla="*/ 116247 w 274386"/>
                <a:gd name="connsiteY1" fmla="*/ 9 h 322150"/>
                <a:gd name="connsiteX2" fmla="*/ 274324 w 274386"/>
                <a:gd name="connsiteY2" fmla="*/ 157206 h 322150"/>
                <a:gd name="connsiteX3" fmla="*/ 150152 w 274386"/>
                <a:gd name="connsiteY3" fmla="*/ 317926 h 322150"/>
                <a:gd name="connsiteX4" fmla="*/ 8366 w 274386"/>
                <a:gd name="connsiteY4" fmla="*/ 283140 h 322150"/>
                <a:gd name="connsiteX5" fmla="*/ 0 w 274386"/>
                <a:gd name="connsiteY5" fmla="*/ 276535 h 322150"/>
                <a:gd name="connsiteX6" fmla="*/ 0 w 274386"/>
                <a:gd name="connsiteY6" fmla="*/ 245271 h 322150"/>
                <a:gd name="connsiteX7" fmla="*/ 120210 w 274386"/>
                <a:gd name="connsiteY7" fmla="*/ 301633 h 322150"/>
                <a:gd name="connsiteX8" fmla="*/ 251868 w 274386"/>
                <a:gd name="connsiteY8" fmla="*/ 188029 h 322150"/>
                <a:gd name="connsiteX9" fmla="*/ 141345 w 274386"/>
                <a:gd name="connsiteY9" fmla="*/ 23786 h 322150"/>
                <a:gd name="connsiteX10" fmla="*/ 0 w 274386"/>
                <a:gd name="connsiteY10" fmla="*/ 77506 h 322150"/>
                <a:gd name="connsiteX11" fmla="*/ 0 w 274386"/>
                <a:gd name="connsiteY11" fmla="*/ 46243 h 322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74386" h="322150">
                  <a:moveTo>
                    <a:pt x="0" y="46243"/>
                  </a:moveTo>
                  <a:cubicBezTo>
                    <a:pt x="33025" y="15860"/>
                    <a:pt x="71333" y="-432"/>
                    <a:pt x="116247" y="9"/>
                  </a:cubicBezTo>
                  <a:cubicBezTo>
                    <a:pt x="201670" y="889"/>
                    <a:pt x="271682" y="71782"/>
                    <a:pt x="274324" y="157206"/>
                  </a:cubicBezTo>
                  <a:cubicBezTo>
                    <a:pt x="276526" y="235144"/>
                    <a:pt x="219724" y="302514"/>
                    <a:pt x="150152" y="317926"/>
                  </a:cubicBezTo>
                  <a:cubicBezTo>
                    <a:pt x="97313" y="329374"/>
                    <a:pt x="50197" y="317485"/>
                    <a:pt x="8366" y="283140"/>
                  </a:cubicBezTo>
                  <a:cubicBezTo>
                    <a:pt x="5724" y="280938"/>
                    <a:pt x="2642" y="278736"/>
                    <a:pt x="0" y="276535"/>
                  </a:cubicBezTo>
                  <a:cubicBezTo>
                    <a:pt x="0" y="265967"/>
                    <a:pt x="0" y="255839"/>
                    <a:pt x="0" y="245271"/>
                  </a:cubicBezTo>
                  <a:cubicBezTo>
                    <a:pt x="31263" y="282699"/>
                    <a:pt x="70452" y="302954"/>
                    <a:pt x="120210" y="301633"/>
                  </a:cubicBezTo>
                  <a:cubicBezTo>
                    <a:pt x="182736" y="299872"/>
                    <a:pt x="241300" y="250115"/>
                    <a:pt x="251868" y="188029"/>
                  </a:cubicBezTo>
                  <a:cubicBezTo>
                    <a:pt x="265077" y="109650"/>
                    <a:pt x="219283" y="39638"/>
                    <a:pt x="141345" y="23786"/>
                  </a:cubicBezTo>
                  <a:cubicBezTo>
                    <a:pt x="84103" y="12338"/>
                    <a:pt x="36547" y="32153"/>
                    <a:pt x="0" y="77506"/>
                  </a:cubicBezTo>
                  <a:cubicBezTo>
                    <a:pt x="0" y="66939"/>
                    <a:pt x="0" y="56811"/>
                    <a:pt x="0" y="46243"/>
                  </a:cubicBezTo>
                  <a:close/>
                </a:path>
              </a:pathLst>
            </a:custGeom>
            <a:solidFill>
              <a:srgbClr val="020205"/>
            </a:solidFill>
            <a:ln w="4403" cap="flat">
              <a:noFill/>
              <a:prstDash val="solid"/>
              <a:miter/>
            </a:ln>
          </p:spPr>
          <p:txBody>
            <a:bodyPr rtlCol="0" anchor="ctr"/>
            <a:lstStyle/>
            <a:p>
              <a:endParaRPr lang="en-US"/>
            </a:p>
          </p:txBody>
        </p:sp>
        <p:sp>
          <p:nvSpPr>
            <p:cNvPr id="113" name="Freeform: Shape 112">
              <a:extLst>
                <a:ext uri="{FF2B5EF4-FFF2-40B4-BE49-F238E27FC236}">
                  <a16:creationId xmlns:a16="http://schemas.microsoft.com/office/drawing/2014/main" id="{A7D8D4E6-1E0E-4107-B898-24FBCC4B967A}"/>
                </a:ext>
              </a:extLst>
            </p:cNvPr>
            <p:cNvSpPr/>
            <p:nvPr/>
          </p:nvSpPr>
          <p:spPr>
            <a:xfrm>
              <a:off x="5898742" y="2923467"/>
              <a:ext cx="71002" cy="260485"/>
            </a:xfrm>
            <a:custGeom>
              <a:avLst/>
              <a:gdLst>
                <a:gd name="connsiteX0" fmla="*/ 66490 w 71002"/>
                <a:gd name="connsiteY0" fmla="*/ 253629 h 260485"/>
                <a:gd name="connsiteX1" fmla="*/ 58564 w 71002"/>
                <a:gd name="connsiteY1" fmla="*/ 237337 h 260485"/>
                <a:gd name="connsiteX2" fmla="*/ 38309 w 71002"/>
                <a:gd name="connsiteY2" fmla="*/ 230732 h 260485"/>
                <a:gd name="connsiteX3" fmla="*/ 24658 w 71002"/>
                <a:gd name="connsiteY3" fmla="*/ 248345 h 260485"/>
                <a:gd name="connsiteX4" fmla="*/ 21576 w 71002"/>
                <a:gd name="connsiteY4" fmla="*/ 259794 h 260485"/>
                <a:gd name="connsiteX5" fmla="*/ 9687 w 71002"/>
                <a:gd name="connsiteY5" fmla="*/ 250106 h 260485"/>
                <a:gd name="connsiteX6" fmla="*/ 0 w 71002"/>
                <a:gd name="connsiteY6" fmla="*/ 214440 h 260485"/>
                <a:gd name="connsiteX7" fmla="*/ 0 w 71002"/>
                <a:gd name="connsiteY7" fmla="*/ 0 h 260485"/>
                <a:gd name="connsiteX8" fmla="*/ 26860 w 71002"/>
                <a:gd name="connsiteY8" fmla="*/ 83222 h 260485"/>
                <a:gd name="connsiteX9" fmla="*/ 68251 w 71002"/>
                <a:gd name="connsiteY9" fmla="*/ 220604 h 260485"/>
                <a:gd name="connsiteX10" fmla="*/ 66490 w 71002"/>
                <a:gd name="connsiteY10" fmla="*/ 253629 h 260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1002" h="260485">
                  <a:moveTo>
                    <a:pt x="66490" y="253629"/>
                  </a:moveTo>
                  <a:cubicBezTo>
                    <a:pt x="65169" y="247464"/>
                    <a:pt x="62086" y="242621"/>
                    <a:pt x="58564" y="237337"/>
                  </a:cubicBezTo>
                  <a:cubicBezTo>
                    <a:pt x="53280" y="230292"/>
                    <a:pt x="45794" y="228530"/>
                    <a:pt x="38309" y="230732"/>
                  </a:cubicBezTo>
                  <a:cubicBezTo>
                    <a:pt x="29942" y="232934"/>
                    <a:pt x="24658" y="239098"/>
                    <a:pt x="24658" y="248345"/>
                  </a:cubicBezTo>
                  <a:cubicBezTo>
                    <a:pt x="24658" y="252308"/>
                    <a:pt x="25539" y="256711"/>
                    <a:pt x="21576" y="259794"/>
                  </a:cubicBezTo>
                  <a:cubicBezTo>
                    <a:pt x="12770" y="262876"/>
                    <a:pt x="11889" y="254950"/>
                    <a:pt x="9687" y="250106"/>
                  </a:cubicBezTo>
                  <a:cubicBezTo>
                    <a:pt x="3963" y="239098"/>
                    <a:pt x="3963" y="226329"/>
                    <a:pt x="0" y="214440"/>
                  </a:cubicBezTo>
                  <a:cubicBezTo>
                    <a:pt x="0" y="143107"/>
                    <a:pt x="0" y="71333"/>
                    <a:pt x="0" y="0"/>
                  </a:cubicBezTo>
                  <a:cubicBezTo>
                    <a:pt x="12329" y="26420"/>
                    <a:pt x="18053" y="55481"/>
                    <a:pt x="26860" y="83222"/>
                  </a:cubicBezTo>
                  <a:cubicBezTo>
                    <a:pt x="41391" y="128576"/>
                    <a:pt x="54160" y="174810"/>
                    <a:pt x="68251" y="220604"/>
                  </a:cubicBezTo>
                  <a:cubicBezTo>
                    <a:pt x="71333" y="232053"/>
                    <a:pt x="73094" y="243061"/>
                    <a:pt x="66490" y="253629"/>
                  </a:cubicBezTo>
                  <a:close/>
                </a:path>
              </a:pathLst>
            </a:custGeom>
            <a:solidFill>
              <a:schemeClr val="accent1"/>
            </a:solidFill>
            <a:ln w="4403" cap="flat">
              <a:noFill/>
              <a:prstDash val="solid"/>
              <a:miter/>
            </a:ln>
          </p:spPr>
          <p:txBody>
            <a:bodyPr rtlCol="0" anchor="ctr"/>
            <a:lstStyle/>
            <a:p>
              <a:endParaRPr lang="en-US"/>
            </a:p>
          </p:txBody>
        </p:sp>
        <p:sp>
          <p:nvSpPr>
            <p:cNvPr id="114" name="Freeform: Shape 113">
              <a:extLst>
                <a:ext uri="{FF2B5EF4-FFF2-40B4-BE49-F238E27FC236}">
                  <a16:creationId xmlns:a16="http://schemas.microsoft.com/office/drawing/2014/main" id="{16726179-781C-4F0C-BF52-287A0F608594}"/>
                </a:ext>
              </a:extLst>
            </p:cNvPr>
            <p:cNvSpPr/>
            <p:nvPr/>
          </p:nvSpPr>
          <p:spPr>
            <a:xfrm>
              <a:off x="7454716" y="3987299"/>
              <a:ext cx="1394174" cy="967400"/>
            </a:xfrm>
            <a:custGeom>
              <a:avLst/>
              <a:gdLst>
                <a:gd name="connsiteX0" fmla="*/ 1357236 w 1394174"/>
                <a:gd name="connsiteY0" fmla="*/ 270361 h 967400"/>
                <a:gd name="connsiteX1" fmla="*/ 1366923 w 1394174"/>
                <a:gd name="connsiteY1" fmla="*/ 433723 h 967400"/>
                <a:gd name="connsiteX2" fmla="*/ 1371326 w 1394174"/>
                <a:gd name="connsiteY2" fmla="*/ 450015 h 967400"/>
                <a:gd name="connsiteX3" fmla="*/ 1386297 w 1394174"/>
                <a:gd name="connsiteY3" fmla="*/ 477316 h 967400"/>
                <a:gd name="connsiteX4" fmla="*/ 1361199 w 1394174"/>
                <a:gd name="connsiteY4" fmla="*/ 578591 h 967400"/>
                <a:gd name="connsiteX5" fmla="*/ 1359878 w 1394174"/>
                <a:gd name="connsiteY5" fmla="*/ 593122 h 967400"/>
                <a:gd name="connsiteX6" fmla="*/ 1341384 w 1394174"/>
                <a:gd name="connsiteY6" fmla="*/ 695278 h 967400"/>
                <a:gd name="connsiteX7" fmla="*/ 1277096 w 1394174"/>
                <a:gd name="connsiteY7" fmla="*/ 760006 h 967400"/>
                <a:gd name="connsiteX8" fmla="*/ 1272693 w 1394174"/>
                <a:gd name="connsiteY8" fmla="*/ 780702 h 967400"/>
                <a:gd name="connsiteX9" fmla="*/ 1278858 w 1394174"/>
                <a:gd name="connsiteY9" fmla="*/ 830459 h 967400"/>
                <a:gd name="connsiteX10" fmla="*/ 1247154 w 1394174"/>
                <a:gd name="connsiteY10" fmla="*/ 873171 h 967400"/>
                <a:gd name="connsiteX11" fmla="*/ 1108451 w 1394174"/>
                <a:gd name="connsiteY11" fmla="*/ 936137 h 967400"/>
                <a:gd name="connsiteX12" fmla="*/ 1003652 w 1394174"/>
                <a:gd name="connsiteY12" fmla="*/ 964319 h 967400"/>
                <a:gd name="connsiteX13" fmla="*/ 636859 w 1394174"/>
                <a:gd name="connsiteY13" fmla="*/ 927331 h 967400"/>
                <a:gd name="connsiteX14" fmla="*/ 495073 w 1394174"/>
                <a:gd name="connsiteY14" fmla="*/ 919405 h 967400"/>
                <a:gd name="connsiteX15" fmla="*/ 217226 w 1394174"/>
                <a:gd name="connsiteY15" fmla="*/ 967401 h 967400"/>
                <a:gd name="connsiteX16" fmla="*/ 299127 w 1394174"/>
                <a:gd name="connsiteY16" fmla="*/ 698801 h 967400"/>
                <a:gd name="connsiteX17" fmla="*/ 320263 w 1394174"/>
                <a:gd name="connsiteY17" fmla="*/ 498892 h 967400"/>
                <a:gd name="connsiteX18" fmla="*/ 322905 w 1394174"/>
                <a:gd name="connsiteY18" fmla="*/ 455740 h 967400"/>
                <a:gd name="connsiteX19" fmla="*/ 313658 w 1394174"/>
                <a:gd name="connsiteY19" fmla="*/ 444731 h 967400"/>
                <a:gd name="connsiteX20" fmla="*/ 225593 w 1394174"/>
                <a:gd name="connsiteY20" fmla="*/ 439447 h 967400"/>
                <a:gd name="connsiteX21" fmla="*/ 45939 w 1394174"/>
                <a:gd name="connsiteY21" fmla="*/ 431962 h 967400"/>
                <a:gd name="connsiteX22" fmla="*/ 8951 w 1394174"/>
                <a:gd name="connsiteY22" fmla="*/ 429320 h 967400"/>
                <a:gd name="connsiteX23" fmla="*/ 3227 w 1394174"/>
                <a:gd name="connsiteY23" fmla="*/ 418312 h 967400"/>
                <a:gd name="connsiteX24" fmla="*/ 43737 w 1394174"/>
                <a:gd name="connsiteY24" fmla="*/ 365472 h 967400"/>
                <a:gd name="connsiteX25" fmla="*/ 135326 w 1394174"/>
                <a:gd name="connsiteY25" fmla="*/ 248345 h 967400"/>
                <a:gd name="connsiteX26" fmla="*/ 287239 w 1394174"/>
                <a:gd name="connsiteY26" fmla="*/ 53280 h 967400"/>
                <a:gd name="connsiteX27" fmla="*/ 329510 w 1394174"/>
                <a:gd name="connsiteY27" fmla="*/ 0 h 967400"/>
                <a:gd name="connsiteX28" fmla="*/ 431226 w 1394174"/>
                <a:gd name="connsiteY28" fmla="*/ 36547 h 967400"/>
                <a:gd name="connsiteX29" fmla="*/ 592386 w 1394174"/>
                <a:gd name="connsiteY29" fmla="*/ 13210 h 967400"/>
                <a:gd name="connsiteX30" fmla="*/ 849097 w 1394174"/>
                <a:gd name="connsiteY30" fmla="*/ 3082 h 967400"/>
                <a:gd name="connsiteX31" fmla="*/ 1087315 w 1394174"/>
                <a:gd name="connsiteY31" fmla="*/ 84543 h 967400"/>
                <a:gd name="connsiteX32" fmla="*/ 1158208 w 1394174"/>
                <a:gd name="connsiteY32" fmla="*/ 124613 h 967400"/>
                <a:gd name="connsiteX33" fmla="*/ 1244512 w 1394174"/>
                <a:gd name="connsiteY33" fmla="*/ 122411 h 967400"/>
                <a:gd name="connsiteX34" fmla="*/ 1305717 w 1394174"/>
                <a:gd name="connsiteY34" fmla="*/ 129897 h 967400"/>
                <a:gd name="connsiteX35" fmla="*/ 1297351 w 1394174"/>
                <a:gd name="connsiteY35" fmla="*/ 147070 h 967400"/>
                <a:gd name="connsiteX36" fmla="*/ 1288104 w 1394174"/>
                <a:gd name="connsiteY36" fmla="*/ 220164 h 967400"/>
                <a:gd name="connsiteX37" fmla="*/ 1299553 w 1394174"/>
                <a:gd name="connsiteY37" fmla="*/ 237777 h 967400"/>
                <a:gd name="connsiteX38" fmla="*/ 1357236 w 1394174"/>
                <a:gd name="connsiteY38" fmla="*/ 270361 h 967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394174" h="967400">
                  <a:moveTo>
                    <a:pt x="1357236" y="270361"/>
                  </a:moveTo>
                  <a:cubicBezTo>
                    <a:pt x="1381894" y="336411"/>
                    <a:pt x="1381894" y="390571"/>
                    <a:pt x="1366923" y="433723"/>
                  </a:cubicBezTo>
                  <a:cubicBezTo>
                    <a:pt x="1364722" y="439447"/>
                    <a:pt x="1368244" y="444731"/>
                    <a:pt x="1371326" y="450015"/>
                  </a:cubicBezTo>
                  <a:cubicBezTo>
                    <a:pt x="1376610" y="458822"/>
                    <a:pt x="1381454" y="468069"/>
                    <a:pt x="1386297" y="477316"/>
                  </a:cubicBezTo>
                  <a:cubicBezTo>
                    <a:pt x="1406993" y="510781"/>
                    <a:pt x="1382775" y="567143"/>
                    <a:pt x="1361199" y="578591"/>
                  </a:cubicBezTo>
                  <a:cubicBezTo>
                    <a:pt x="1357236" y="582994"/>
                    <a:pt x="1356355" y="586957"/>
                    <a:pt x="1359878" y="593122"/>
                  </a:cubicBezTo>
                  <a:cubicBezTo>
                    <a:pt x="1386738" y="638035"/>
                    <a:pt x="1371326" y="659612"/>
                    <a:pt x="1341384" y="695278"/>
                  </a:cubicBezTo>
                  <a:cubicBezTo>
                    <a:pt x="1322010" y="718615"/>
                    <a:pt x="1299113" y="739311"/>
                    <a:pt x="1277096" y="760006"/>
                  </a:cubicBezTo>
                  <a:cubicBezTo>
                    <a:pt x="1269610" y="767052"/>
                    <a:pt x="1268730" y="772776"/>
                    <a:pt x="1272693" y="780702"/>
                  </a:cubicBezTo>
                  <a:cubicBezTo>
                    <a:pt x="1280178" y="796553"/>
                    <a:pt x="1282820" y="813286"/>
                    <a:pt x="1278858" y="830459"/>
                  </a:cubicBezTo>
                  <a:cubicBezTo>
                    <a:pt x="1274454" y="849393"/>
                    <a:pt x="1262125" y="862162"/>
                    <a:pt x="1247154" y="873171"/>
                  </a:cubicBezTo>
                  <a:cubicBezTo>
                    <a:pt x="1205323" y="903553"/>
                    <a:pt x="1157767" y="922047"/>
                    <a:pt x="1108451" y="936137"/>
                  </a:cubicBezTo>
                  <a:cubicBezTo>
                    <a:pt x="1086874" y="942302"/>
                    <a:pt x="1016862" y="962557"/>
                    <a:pt x="1003652" y="964319"/>
                  </a:cubicBezTo>
                  <a:cubicBezTo>
                    <a:pt x="794497" y="980170"/>
                    <a:pt x="663279" y="929092"/>
                    <a:pt x="636859" y="927331"/>
                  </a:cubicBezTo>
                  <a:cubicBezTo>
                    <a:pt x="594588" y="924249"/>
                    <a:pt x="536464" y="907076"/>
                    <a:pt x="495073" y="919405"/>
                  </a:cubicBezTo>
                  <a:cubicBezTo>
                    <a:pt x="442234" y="935257"/>
                    <a:pt x="283716" y="953310"/>
                    <a:pt x="217226" y="967401"/>
                  </a:cubicBezTo>
                  <a:cubicBezTo>
                    <a:pt x="252893" y="880216"/>
                    <a:pt x="281514" y="791710"/>
                    <a:pt x="299127" y="698801"/>
                  </a:cubicBezTo>
                  <a:cubicBezTo>
                    <a:pt x="311457" y="632751"/>
                    <a:pt x="316300" y="565822"/>
                    <a:pt x="320263" y="498892"/>
                  </a:cubicBezTo>
                  <a:cubicBezTo>
                    <a:pt x="321144" y="484361"/>
                    <a:pt x="322905" y="470270"/>
                    <a:pt x="322905" y="455740"/>
                  </a:cubicBezTo>
                  <a:cubicBezTo>
                    <a:pt x="322905" y="449135"/>
                    <a:pt x="321144" y="445172"/>
                    <a:pt x="313658" y="444731"/>
                  </a:cubicBezTo>
                  <a:cubicBezTo>
                    <a:pt x="284156" y="442970"/>
                    <a:pt x="255095" y="439447"/>
                    <a:pt x="225593" y="439447"/>
                  </a:cubicBezTo>
                  <a:cubicBezTo>
                    <a:pt x="165708" y="439447"/>
                    <a:pt x="105823" y="431962"/>
                    <a:pt x="45939" y="431962"/>
                  </a:cubicBezTo>
                  <a:cubicBezTo>
                    <a:pt x="33610" y="431962"/>
                    <a:pt x="21280" y="429320"/>
                    <a:pt x="8951" y="429320"/>
                  </a:cubicBezTo>
                  <a:cubicBezTo>
                    <a:pt x="145" y="429320"/>
                    <a:pt x="-2938" y="425797"/>
                    <a:pt x="3227" y="418312"/>
                  </a:cubicBezTo>
                  <a:cubicBezTo>
                    <a:pt x="16877" y="400699"/>
                    <a:pt x="30087" y="383085"/>
                    <a:pt x="43737" y="365472"/>
                  </a:cubicBezTo>
                  <a:cubicBezTo>
                    <a:pt x="74120" y="326283"/>
                    <a:pt x="104943" y="287534"/>
                    <a:pt x="135326" y="248345"/>
                  </a:cubicBezTo>
                  <a:cubicBezTo>
                    <a:pt x="185963" y="183177"/>
                    <a:pt x="236601" y="118008"/>
                    <a:pt x="287239" y="53280"/>
                  </a:cubicBezTo>
                  <a:cubicBezTo>
                    <a:pt x="301329" y="35226"/>
                    <a:pt x="315420" y="17613"/>
                    <a:pt x="329510" y="0"/>
                  </a:cubicBezTo>
                  <a:cubicBezTo>
                    <a:pt x="369580" y="22897"/>
                    <a:pt x="399522" y="40510"/>
                    <a:pt x="431226" y="36547"/>
                  </a:cubicBezTo>
                  <a:cubicBezTo>
                    <a:pt x="462489" y="33025"/>
                    <a:pt x="561123" y="15411"/>
                    <a:pt x="592386" y="13210"/>
                  </a:cubicBezTo>
                  <a:cubicBezTo>
                    <a:pt x="677810" y="7486"/>
                    <a:pt x="763233" y="881"/>
                    <a:pt x="849097" y="3082"/>
                  </a:cubicBezTo>
                  <a:cubicBezTo>
                    <a:pt x="937163" y="5284"/>
                    <a:pt x="1017743" y="27741"/>
                    <a:pt x="1087315" y="84543"/>
                  </a:cubicBezTo>
                  <a:cubicBezTo>
                    <a:pt x="1108451" y="101716"/>
                    <a:pt x="1130026" y="118448"/>
                    <a:pt x="1158208" y="124613"/>
                  </a:cubicBezTo>
                  <a:cubicBezTo>
                    <a:pt x="1187269" y="131218"/>
                    <a:pt x="1215450" y="125053"/>
                    <a:pt x="1244512" y="122411"/>
                  </a:cubicBezTo>
                  <a:cubicBezTo>
                    <a:pt x="1265207" y="120650"/>
                    <a:pt x="1286783" y="115806"/>
                    <a:pt x="1305717" y="129897"/>
                  </a:cubicBezTo>
                  <a:cubicBezTo>
                    <a:pt x="1307479" y="137823"/>
                    <a:pt x="1301314" y="142226"/>
                    <a:pt x="1297351" y="147070"/>
                  </a:cubicBezTo>
                  <a:cubicBezTo>
                    <a:pt x="1279298" y="169967"/>
                    <a:pt x="1284582" y="195065"/>
                    <a:pt x="1288104" y="220164"/>
                  </a:cubicBezTo>
                  <a:cubicBezTo>
                    <a:pt x="1288985" y="224567"/>
                    <a:pt x="1297792" y="236016"/>
                    <a:pt x="1299553" y="237777"/>
                  </a:cubicBezTo>
                  <a:cubicBezTo>
                    <a:pt x="1314084" y="255390"/>
                    <a:pt x="1336540" y="261115"/>
                    <a:pt x="1357236" y="270361"/>
                  </a:cubicBezTo>
                  <a:close/>
                </a:path>
              </a:pathLst>
            </a:custGeom>
            <a:solidFill>
              <a:srgbClr val="FEC790"/>
            </a:solidFill>
            <a:ln w="4403" cap="flat">
              <a:noFill/>
              <a:prstDash val="solid"/>
              <a:miter/>
            </a:ln>
          </p:spPr>
          <p:txBody>
            <a:bodyPr rtlCol="0" anchor="ctr"/>
            <a:lstStyle/>
            <a:p>
              <a:endParaRPr lang="en-US"/>
            </a:p>
          </p:txBody>
        </p:sp>
        <p:sp>
          <p:nvSpPr>
            <p:cNvPr id="115" name="Freeform: Shape 114">
              <a:extLst>
                <a:ext uri="{FF2B5EF4-FFF2-40B4-BE49-F238E27FC236}">
                  <a16:creationId xmlns:a16="http://schemas.microsoft.com/office/drawing/2014/main" id="{6B68EAE7-98FA-4C45-91E7-22EB9A524AAD}"/>
                </a:ext>
              </a:extLst>
            </p:cNvPr>
            <p:cNvSpPr/>
            <p:nvPr/>
          </p:nvSpPr>
          <p:spPr>
            <a:xfrm>
              <a:off x="5979939" y="3616543"/>
              <a:ext cx="1407111" cy="808401"/>
            </a:xfrm>
            <a:custGeom>
              <a:avLst/>
              <a:gdLst>
                <a:gd name="connsiteX0" fmla="*/ 33728 w 1407111"/>
                <a:gd name="connsiteY0" fmla="*/ 109201 h 808401"/>
                <a:gd name="connsiteX1" fmla="*/ 5107 w 1407111"/>
                <a:gd name="connsiteY1" fmla="*/ 24218 h 808401"/>
                <a:gd name="connsiteX2" fmla="*/ 264 w 1407111"/>
                <a:gd name="connsiteY2" fmla="*/ 0 h 808401"/>
                <a:gd name="connsiteX3" fmla="*/ 27124 w 1407111"/>
                <a:gd name="connsiteY3" fmla="*/ 71333 h 808401"/>
                <a:gd name="connsiteX4" fmla="*/ 59708 w 1407111"/>
                <a:gd name="connsiteY4" fmla="*/ 158078 h 808401"/>
                <a:gd name="connsiteX5" fmla="*/ 122675 w 1407111"/>
                <a:gd name="connsiteY5" fmla="*/ 326283 h 808401"/>
                <a:gd name="connsiteX6" fmla="*/ 185201 w 1407111"/>
                <a:gd name="connsiteY6" fmla="*/ 494929 h 808401"/>
                <a:gd name="connsiteX7" fmla="*/ 268864 w 1407111"/>
                <a:gd name="connsiteY7" fmla="*/ 643760 h 808401"/>
                <a:gd name="connsiteX8" fmla="*/ 1324330 w 1407111"/>
                <a:gd name="connsiteY8" fmla="*/ 790829 h 808401"/>
                <a:gd name="connsiteX9" fmla="*/ 1407112 w 1407111"/>
                <a:gd name="connsiteY9" fmla="*/ 806241 h 808401"/>
                <a:gd name="connsiteX10" fmla="*/ 1291305 w 1407111"/>
                <a:gd name="connsiteY10" fmla="*/ 801837 h 808401"/>
                <a:gd name="connsiteX11" fmla="*/ 836006 w 1407111"/>
                <a:gd name="connsiteY11" fmla="*/ 751640 h 808401"/>
                <a:gd name="connsiteX12" fmla="*/ 289559 w 1407111"/>
                <a:gd name="connsiteY12" fmla="*/ 691315 h 808401"/>
                <a:gd name="connsiteX13" fmla="*/ 225711 w 1407111"/>
                <a:gd name="connsiteY13" fmla="*/ 675023 h 808401"/>
                <a:gd name="connsiteX14" fmla="*/ 33728 w 1407111"/>
                <a:gd name="connsiteY14" fmla="*/ 109201 h 8084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07111" h="808401">
                  <a:moveTo>
                    <a:pt x="33728" y="109201"/>
                  </a:moveTo>
                  <a:cubicBezTo>
                    <a:pt x="24041" y="81020"/>
                    <a:pt x="14794" y="52839"/>
                    <a:pt x="5107" y="24218"/>
                  </a:cubicBezTo>
                  <a:cubicBezTo>
                    <a:pt x="2905" y="17613"/>
                    <a:pt x="-1057" y="11449"/>
                    <a:pt x="264" y="0"/>
                  </a:cubicBezTo>
                  <a:cubicBezTo>
                    <a:pt x="-1938" y="16292"/>
                    <a:pt x="20959" y="54601"/>
                    <a:pt x="27124" y="71333"/>
                  </a:cubicBezTo>
                  <a:cubicBezTo>
                    <a:pt x="38132" y="100395"/>
                    <a:pt x="48700" y="129016"/>
                    <a:pt x="59708" y="158078"/>
                  </a:cubicBezTo>
                  <a:cubicBezTo>
                    <a:pt x="80844" y="213999"/>
                    <a:pt x="101979" y="270361"/>
                    <a:pt x="122675" y="326283"/>
                  </a:cubicBezTo>
                  <a:cubicBezTo>
                    <a:pt x="143370" y="382645"/>
                    <a:pt x="164506" y="438567"/>
                    <a:pt x="185201" y="494929"/>
                  </a:cubicBezTo>
                  <a:cubicBezTo>
                    <a:pt x="195329" y="522229"/>
                    <a:pt x="233637" y="638916"/>
                    <a:pt x="268864" y="643760"/>
                  </a:cubicBezTo>
                  <a:cubicBezTo>
                    <a:pt x="627291" y="691315"/>
                    <a:pt x="966784" y="737990"/>
                    <a:pt x="1324330" y="790829"/>
                  </a:cubicBezTo>
                  <a:cubicBezTo>
                    <a:pt x="1345025" y="793912"/>
                    <a:pt x="1345025" y="793912"/>
                    <a:pt x="1407112" y="806241"/>
                  </a:cubicBezTo>
                  <a:cubicBezTo>
                    <a:pt x="1371885" y="812405"/>
                    <a:pt x="1327853" y="803599"/>
                    <a:pt x="1291305" y="801837"/>
                  </a:cubicBezTo>
                  <a:cubicBezTo>
                    <a:pt x="1138512" y="793912"/>
                    <a:pt x="987919" y="768373"/>
                    <a:pt x="836006" y="751640"/>
                  </a:cubicBezTo>
                  <a:cubicBezTo>
                    <a:pt x="653710" y="731385"/>
                    <a:pt x="471855" y="711570"/>
                    <a:pt x="289559" y="691315"/>
                  </a:cubicBezTo>
                  <a:cubicBezTo>
                    <a:pt x="274588" y="689554"/>
                    <a:pt x="231436" y="692636"/>
                    <a:pt x="225711" y="675023"/>
                  </a:cubicBezTo>
                  <a:cubicBezTo>
                    <a:pt x="162745" y="485682"/>
                    <a:pt x="97136" y="297662"/>
                    <a:pt x="33728" y="109201"/>
                  </a:cubicBezTo>
                  <a:close/>
                </a:path>
              </a:pathLst>
            </a:custGeom>
            <a:solidFill>
              <a:srgbClr val="DADAEB"/>
            </a:solidFill>
            <a:ln w="4403" cap="flat">
              <a:noFill/>
              <a:prstDash val="solid"/>
              <a:miter/>
            </a:ln>
          </p:spPr>
          <p:txBody>
            <a:bodyPr rtlCol="0" anchor="ctr"/>
            <a:lstStyle/>
            <a:p>
              <a:endParaRPr lang="en-US"/>
            </a:p>
          </p:txBody>
        </p:sp>
        <p:sp>
          <p:nvSpPr>
            <p:cNvPr id="116" name="Freeform: Shape 115">
              <a:extLst>
                <a:ext uri="{FF2B5EF4-FFF2-40B4-BE49-F238E27FC236}">
                  <a16:creationId xmlns:a16="http://schemas.microsoft.com/office/drawing/2014/main" id="{98084FF5-AEFB-4197-997A-7F122E3AF566}"/>
                </a:ext>
              </a:extLst>
            </p:cNvPr>
            <p:cNvSpPr/>
            <p:nvPr/>
          </p:nvSpPr>
          <p:spPr>
            <a:xfrm>
              <a:off x="5903145" y="5180543"/>
              <a:ext cx="396295" cy="140069"/>
            </a:xfrm>
            <a:custGeom>
              <a:avLst/>
              <a:gdLst>
                <a:gd name="connsiteX0" fmla="*/ 66490 w 396295"/>
                <a:gd name="connsiteY0" fmla="*/ 31749 h 140069"/>
                <a:gd name="connsiteX1" fmla="*/ 0 w 396295"/>
                <a:gd name="connsiteY1" fmla="*/ 46 h 140069"/>
                <a:gd name="connsiteX2" fmla="*/ 104358 w 396295"/>
                <a:gd name="connsiteY2" fmla="*/ 33951 h 140069"/>
                <a:gd name="connsiteX3" fmla="*/ 270361 w 396295"/>
                <a:gd name="connsiteY3" fmla="*/ 92955 h 140069"/>
                <a:gd name="connsiteX4" fmla="*/ 385727 w 396295"/>
                <a:gd name="connsiteY4" fmla="*/ 133465 h 140069"/>
                <a:gd name="connsiteX5" fmla="*/ 396295 w 396295"/>
                <a:gd name="connsiteY5" fmla="*/ 140070 h 140069"/>
                <a:gd name="connsiteX6" fmla="*/ 328925 w 396295"/>
                <a:gd name="connsiteY6" fmla="*/ 120695 h 140069"/>
                <a:gd name="connsiteX7" fmla="*/ 66490 w 396295"/>
                <a:gd name="connsiteY7" fmla="*/ 31749 h 140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6295" h="140069">
                  <a:moveTo>
                    <a:pt x="66490" y="31749"/>
                  </a:moveTo>
                  <a:cubicBezTo>
                    <a:pt x="44473" y="21181"/>
                    <a:pt x="22016" y="10613"/>
                    <a:pt x="0" y="46"/>
                  </a:cubicBezTo>
                  <a:cubicBezTo>
                    <a:pt x="16292" y="-1276"/>
                    <a:pt x="84543" y="26465"/>
                    <a:pt x="104358" y="33951"/>
                  </a:cubicBezTo>
                  <a:cubicBezTo>
                    <a:pt x="159399" y="54646"/>
                    <a:pt x="214880" y="73580"/>
                    <a:pt x="270361" y="92955"/>
                  </a:cubicBezTo>
                  <a:cubicBezTo>
                    <a:pt x="308670" y="106605"/>
                    <a:pt x="346979" y="119815"/>
                    <a:pt x="385727" y="133465"/>
                  </a:cubicBezTo>
                  <a:cubicBezTo>
                    <a:pt x="389690" y="134786"/>
                    <a:pt x="393213" y="136547"/>
                    <a:pt x="396295" y="140070"/>
                  </a:cubicBezTo>
                  <a:cubicBezTo>
                    <a:pt x="373839" y="133465"/>
                    <a:pt x="351382" y="127741"/>
                    <a:pt x="328925" y="120695"/>
                  </a:cubicBezTo>
                  <a:cubicBezTo>
                    <a:pt x="272123" y="103082"/>
                    <a:pt x="83222" y="47161"/>
                    <a:pt x="66490" y="31749"/>
                  </a:cubicBezTo>
                  <a:close/>
                </a:path>
              </a:pathLst>
            </a:custGeom>
            <a:solidFill>
              <a:srgbClr val="D5D6E3"/>
            </a:solidFill>
            <a:ln w="4403" cap="flat">
              <a:noFill/>
              <a:prstDash val="solid"/>
              <a:miter/>
            </a:ln>
          </p:spPr>
          <p:txBody>
            <a:bodyPr rtlCol="0" anchor="ctr"/>
            <a:lstStyle/>
            <a:p>
              <a:endParaRPr lang="en-US"/>
            </a:p>
          </p:txBody>
        </p:sp>
        <p:sp>
          <p:nvSpPr>
            <p:cNvPr id="117" name="Freeform: Shape 116">
              <a:extLst>
                <a:ext uri="{FF2B5EF4-FFF2-40B4-BE49-F238E27FC236}">
                  <a16:creationId xmlns:a16="http://schemas.microsoft.com/office/drawing/2014/main" id="{D5D5B620-3EBE-4FBE-BBEF-DAA35FDC1DFC}"/>
                </a:ext>
              </a:extLst>
            </p:cNvPr>
            <p:cNvSpPr/>
            <p:nvPr/>
          </p:nvSpPr>
          <p:spPr>
            <a:xfrm>
              <a:off x="5898302" y="2624925"/>
              <a:ext cx="4403" cy="4403"/>
            </a:xfrm>
            <a:custGeom>
              <a:avLst/>
              <a:gdLst/>
              <a:ahLst/>
              <a:cxnLst/>
              <a:rect l="l" t="t" r="r" b="b"/>
              <a:pathLst>
                <a:path w="4403" h="4403"/>
              </a:pathLst>
            </a:custGeom>
            <a:solidFill>
              <a:srgbClr val="F9F8FD"/>
            </a:solidFill>
            <a:ln w="4403" cap="flat">
              <a:noFill/>
              <a:prstDash val="solid"/>
              <a:miter/>
            </a:ln>
          </p:spPr>
          <p:txBody>
            <a:bodyPr rtlCol="0" anchor="ctr"/>
            <a:lstStyle/>
            <a:p>
              <a:endParaRPr lang="en-US"/>
            </a:p>
          </p:txBody>
        </p:sp>
        <p:sp>
          <p:nvSpPr>
            <p:cNvPr id="118" name="Freeform: Shape 117">
              <a:extLst>
                <a:ext uri="{FF2B5EF4-FFF2-40B4-BE49-F238E27FC236}">
                  <a16:creationId xmlns:a16="http://schemas.microsoft.com/office/drawing/2014/main" id="{6DB43A11-2AEC-4162-8269-CF68EA416D1B}"/>
                </a:ext>
              </a:extLst>
            </p:cNvPr>
            <p:cNvSpPr/>
            <p:nvPr/>
          </p:nvSpPr>
          <p:spPr>
            <a:xfrm>
              <a:off x="6429777" y="3620066"/>
              <a:ext cx="3313" cy="12329"/>
            </a:xfrm>
            <a:custGeom>
              <a:avLst/>
              <a:gdLst>
                <a:gd name="connsiteX0" fmla="*/ 0 w 3313"/>
                <a:gd name="connsiteY0" fmla="*/ 0 h 12329"/>
                <a:gd name="connsiteX1" fmla="*/ 3082 w 3313"/>
                <a:gd name="connsiteY1" fmla="*/ 12329 h 12329"/>
              </a:gdLst>
              <a:ahLst/>
              <a:cxnLst>
                <a:cxn ang="0">
                  <a:pos x="connsiteX0" y="connsiteY0"/>
                </a:cxn>
                <a:cxn ang="0">
                  <a:pos x="connsiteX1" y="connsiteY1"/>
                </a:cxn>
              </a:cxnLst>
              <a:rect l="l" t="t" r="r" b="b"/>
              <a:pathLst>
                <a:path w="3313" h="12329">
                  <a:moveTo>
                    <a:pt x="0" y="0"/>
                  </a:moveTo>
                  <a:cubicBezTo>
                    <a:pt x="2202" y="3963"/>
                    <a:pt x="3963" y="7926"/>
                    <a:pt x="3082" y="12329"/>
                  </a:cubicBezTo>
                </a:path>
              </a:pathLst>
            </a:custGeom>
            <a:solidFill>
              <a:srgbClr val="F9F8FD"/>
            </a:solidFill>
            <a:ln w="4403" cap="flat">
              <a:noFill/>
              <a:prstDash val="solid"/>
              <a:miter/>
            </a:ln>
          </p:spPr>
          <p:txBody>
            <a:bodyPr rtlCol="0" anchor="ctr"/>
            <a:lstStyle/>
            <a:p>
              <a:endParaRPr lang="en-US"/>
            </a:p>
          </p:txBody>
        </p:sp>
        <p:sp>
          <p:nvSpPr>
            <p:cNvPr id="119" name="Freeform: Shape 118">
              <a:extLst>
                <a:ext uri="{FF2B5EF4-FFF2-40B4-BE49-F238E27FC236}">
                  <a16:creationId xmlns:a16="http://schemas.microsoft.com/office/drawing/2014/main" id="{85E2CDB0-6F05-4CB2-A0A1-13202820F9C7}"/>
                </a:ext>
              </a:extLst>
            </p:cNvPr>
            <p:cNvSpPr/>
            <p:nvPr/>
          </p:nvSpPr>
          <p:spPr>
            <a:xfrm>
              <a:off x="8732569" y="4095758"/>
              <a:ext cx="2888357" cy="161903"/>
            </a:xfrm>
            <a:custGeom>
              <a:avLst/>
              <a:gdLst>
                <a:gd name="connsiteX0" fmla="*/ 66614 w 2888357"/>
                <a:gd name="connsiteY0" fmla="*/ 5587 h 161903"/>
                <a:gd name="connsiteX1" fmla="*/ 2862256 w 2888357"/>
                <a:gd name="connsiteY1" fmla="*/ 303 h 161903"/>
                <a:gd name="connsiteX2" fmla="*/ 2887355 w 2888357"/>
                <a:gd name="connsiteY2" fmla="*/ 24521 h 161903"/>
                <a:gd name="connsiteX3" fmla="*/ 2873264 w 2888357"/>
                <a:gd name="connsiteY3" fmla="*/ 160582 h 161903"/>
                <a:gd name="connsiteX4" fmla="*/ 78943 w 2888357"/>
                <a:gd name="connsiteY4" fmla="*/ 161903 h 161903"/>
                <a:gd name="connsiteX5" fmla="*/ 78943 w 2888357"/>
                <a:gd name="connsiteY5" fmla="*/ 161903 h 161903"/>
                <a:gd name="connsiteX6" fmla="*/ 23462 w 2888357"/>
                <a:gd name="connsiteY6" fmla="*/ 137685 h 161903"/>
                <a:gd name="connsiteX7" fmla="*/ 13774 w 2888357"/>
                <a:gd name="connsiteY7" fmla="*/ 131080 h 161903"/>
                <a:gd name="connsiteX8" fmla="*/ 10692 w 2888357"/>
                <a:gd name="connsiteY8" fmla="*/ 124916 h 161903"/>
                <a:gd name="connsiteX9" fmla="*/ 26103 w 2888357"/>
                <a:gd name="connsiteY9" fmla="*/ 21438 h 161903"/>
                <a:gd name="connsiteX10" fmla="*/ 66614 w 2888357"/>
                <a:gd name="connsiteY10" fmla="*/ 5587 h 16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888357" h="161903">
                  <a:moveTo>
                    <a:pt x="66614" y="5587"/>
                  </a:moveTo>
                  <a:cubicBezTo>
                    <a:pt x="107124" y="5587"/>
                    <a:pt x="2749092" y="-138"/>
                    <a:pt x="2862256" y="303"/>
                  </a:cubicBezTo>
                  <a:cubicBezTo>
                    <a:pt x="2889997" y="303"/>
                    <a:pt x="2886915" y="-4541"/>
                    <a:pt x="2887355" y="24521"/>
                  </a:cubicBezTo>
                  <a:cubicBezTo>
                    <a:pt x="2887355" y="39052"/>
                    <a:pt x="2893960" y="160582"/>
                    <a:pt x="2873264" y="160582"/>
                  </a:cubicBezTo>
                  <a:cubicBezTo>
                    <a:pt x="2767146" y="161022"/>
                    <a:pt x="95675" y="157940"/>
                    <a:pt x="78943" y="161903"/>
                  </a:cubicBezTo>
                  <a:cubicBezTo>
                    <a:pt x="78943" y="161903"/>
                    <a:pt x="78943" y="161903"/>
                    <a:pt x="78943" y="161903"/>
                  </a:cubicBezTo>
                  <a:cubicBezTo>
                    <a:pt x="57367" y="160582"/>
                    <a:pt x="38873" y="153096"/>
                    <a:pt x="23462" y="137685"/>
                  </a:cubicBezTo>
                  <a:cubicBezTo>
                    <a:pt x="20820" y="135043"/>
                    <a:pt x="18618" y="130640"/>
                    <a:pt x="13774" y="131080"/>
                  </a:cubicBezTo>
                  <a:cubicBezTo>
                    <a:pt x="11573" y="129759"/>
                    <a:pt x="12453" y="126677"/>
                    <a:pt x="10692" y="124916"/>
                  </a:cubicBezTo>
                  <a:cubicBezTo>
                    <a:pt x="-7802" y="89689"/>
                    <a:pt x="-2077" y="50500"/>
                    <a:pt x="26103" y="21438"/>
                  </a:cubicBezTo>
                  <a:cubicBezTo>
                    <a:pt x="38873" y="13953"/>
                    <a:pt x="51643" y="6908"/>
                    <a:pt x="66614" y="5587"/>
                  </a:cubicBezTo>
                  <a:close/>
                </a:path>
              </a:pathLst>
            </a:custGeom>
            <a:solidFill>
              <a:srgbClr val="FEED00"/>
            </a:solidFill>
            <a:ln w="4403" cap="flat">
              <a:noFill/>
              <a:prstDash val="solid"/>
              <a:miter/>
            </a:ln>
          </p:spPr>
          <p:txBody>
            <a:bodyPr rtlCol="0" anchor="ctr"/>
            <a:lstStyle/>
            <a:p>
              <a:endParaRPr lang="en-US"/>
            </a:p>
          </p:txBody>
        </p:sp>
        <p:sp>
          <p:nvSpPr>
            <p:cNvPr id="120" name="Freeform: Shape 119">
              <a:extLst>
                <a:ext uri="{FF2B5EF4-FFF2-40B4-BE49-F238E27FC236}">
                  <a16:creationId xmlns:a16="http://schemas.microsoft.com/office/drawing/2014/main" id="{A166F51C-76EC-44E0-9E1E-D69A1D7E135D}"/>
                </a:ext>
              </a:extLst>
            </p:cNvPr>
            <p:cNvSpPr/>
            <p:nvPr/>
          </p:nvSpPr>
          <p:spPr>
            <a:xfrm>
              <a:off x="5908426" y="3324162"/>
              <a:ext cx="220170" cy="218849"/>
            </a:xfrm>
            <a:custGeom>
              <a:avLst/>
              <a:gdLst>
                <a:gd name="connsiteX0" fmla="*/ 110085 w 220170"/>
                <a:gd name="connsiteY0" fmla="*/ 3 h 218849"/>
                <a:gd name="connsiteX1" fmla="*/ 220167 w 220170"/>
                <a:gd name="connsiteY1" fmla="*/ 108324 h 218849"/>
                <a:gd name="connsiteX2" fmla="*/ 110966 w 220170"/>
                <a:gd name="connsiteY2" fmla="*/ 218846 h 218849"/>
                <a:gd name="connsiteX3" fmla="*/ 3 w 220170"/>
                <a:gd name="connsiteY3" fmla="*/ 110525 h 218849"/>
                <a:gd name="connsiteX4" fmla="*/ 110085 w 220170"/>
                <a:gd name="connsiteY4" fmla="*/ 3 h 2188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0170" h="218849">
                  <a:moveTo>
                    <a:pt x="110085" y="3"/>
                  </a:moveTo>
                  <a:cubicBezTo>
                    <a:pt x="171731" y="-437"/>
                    <a:pt x="219727" y="47118"/>
                    <a:pt x="220167" y="108324"/>
                  </a:cubicBezTo>
                  <a:cubicBezTo>
                    <a:pt x="220607" y="170850"/>
                    <a:pt x="173492" y="218406"/>
                    <a:pt x="110966" y="218846"/>
                  </a:cubicBezTo>
                  <a:cubicBezTo>
                    <a:pt x="50200" y="219286"/>
                    <a:pt x="443" y="170850"/>
                    <a:pt x="3" y="110525"/>
                  </a:cubicBezTo>
                  <a:cubicBezTo>
                    <a:pt x="-437" y="49320"/>
                    <a:pt x="48439" y="443"/>
                    <a:pt x="110085" y="3"/>
                  </a:cubicBezTo>
                  <a:close/>
                </a:path>
              </a:pathLst>
            </a:custGeom>
            <a:solidFill>
              <a:srgbClr val="020203"/>
            </a:solidFill>
            <a:ln w="4403" cap="flat">
              <a:noFill/>
              <a:prstDash val="solid"/>
              <a:miter/>
            </a:ln>
          </p:spPr>
          <p:txBody>
            <a:bodyPr rtlCol="0" anchor="ctr"/>
            <a:lstStyle/>
            <a:p>
              <a:endParaRPr lang="en-US"/>
            </a:p>
          </p:txBody>
        </p:sp>
        <p:sp>
          <p:nvSpPr>
            <p:cNvPr id="121" name="Freeform: Shape 120">
              <a:extLst>
                <a:ext uri="{FF2B5EF4-FFF2-40B4-BE49-F238E27FC236}">
                  <a16:creationId xmlns:a16="http://schemas.microsoft.com/office/drawing/2014/main" id="{016EBD5D-26D9-4467-A19E-4AC7F25C58EF}"/>
                </a:ext>
              </a:extLst>
            </p:cNvPr>
            <p:cNvSpPr/>
            <p:nvPr/>
          </p:nvSpPr>
          <p:spPr>
            <a:xfrm>
              <a:off x="8043048" y="4930042"/>
              <a:ext cx="503448" cy="1665314"/>
            </a:xfrm>
            <a:custGeom>
              <a:avLst/>
              <a:gdLst>
                <a:gd name="connsiteX0" fmla="*/ 454510 w 503448"/>
                <a:gd name="connsiteY0" fmla="*/ 11889 h 1665314"/>
                <a:gd name="connsiteX1" fmla="*/ 502946 w 503448"/>
                <a:gd name="connsiteY1" fmla="*/ 1126359 h 1665314"/>
                <a:gd name="connsiteX2" fmla="*/ 488855 w 503448"/>
                <a:gd name="connsiteY2" fmla="*/ 1349165 h 1665314"/>
                <a:gd name="connsiteX3" fmla="*/ 403432 w 503448"/>
                <a:gd name="connsiteY3" fmla="*/ 1584300 h 1665314"/>
                <a:gd name="connsiteX4" fmla="*/ 193836 w 503448"/>
                <a:gd name="connsiteY4" fmla="*/ 1660037 h 1665314"/>
                <a:gd name="connsiteX5" fmla="*/ 33556 w 503448"/>
                <a:gd name="connsiteY5" fmla="*/ 1478622 h 1665314"/>
                <a:gd name="connsiteX6" fmla="*/ 1412 w 503448"/>
                <a:gd name="connsiteY6" fmla="*/ 1228075 h 1665314"/>
                <a:gd name="connsiteX7" fmla="*/ 14182 w 503448"/>
                <a:gd name="connsiteY7" fmla="*/ 896948 h 1665314"/>
                <a:gd name="connsiteX8" fmla="*/ 81112 w 503448"/>
                <a:gd name="connsiteY8" fmla="*/ 352262 h 1665314"/>
                <a:gd name="connsiteX9" fmla="*/ 126465 w 503448"/>
                <a:gd name="connsiteY9" fmla="*/ 440 h 1665314"/>
                <a:gd name="connsiteX10" fmla="*/ 126465 w 503448"/>
                <a:gd name="connsiteY10" fmla="*/ 0 h 1665314"/>
                <a:gd name="connsiteX11" fmla="*/ 233465 w 503448"/>
                <a:gd name="connsiteY11" fmla="*/ 19375 h 1665314"/>
                <a:gd name="connsiteX12" fmla="*/ 115457 w 503448"/>
                <a:gd name="connsiteY12" fmla="*/ 1037413 h 1665314"/>
                <a:gd name="connsiteX13" fmla="*/ 117219 w 503448"/>
                <a:gd name="connsiteY13" fmla="*/ 1363696 h 1665314"/>
                <a:gd name="connsiteX14" fmla="*/ 140556 w 503448"/>
                <a:gd name="connsiteY14" fmla="*/ 1466733 h 1665314"/>
                <a:gd name="connsiteX15" fmla="*/ 220696 w 503448"/>
                <a:gd name="connsiteY15" fmla="*/ 1557440 h 1665314"/>
                <a:gd name="connsiteX16" fmla="*/ 328136 w 503448"/>
                <a:gd name="connsiteY16" fmla="*/ 1509445 h 1665314"/>
                <a:gd name="connsiteX17" fmla="*/ 384498 w 503448"/>
                <a:gd name="connsiteY17" fmla="*/ 1314820 h 1665314"/>
                <a:gd name="connsiteX18" fmla="*/ 395066 w 503448"/>
                <a:gd name="connsiteY18" fmla="*/ 1087170 h 1665314"/>
                <a:gd name="connsiteX19" fmla="*/ 376132 w 503448"/>
                <a:gd name="connsiteY19" fmla="*/ 535439 h 1665314"/>
                <a:gd name="connsiteX20" fmla="*/ 350152 w 503448"/>
                <a:gd name="connsiteY20" fmla="*/ 24658 h 1665314"/>
                <a:gd name="connsiteX21" fmla="*/ 454510 w 503448"/>
                <a:gd name="connsiteY21" fmla="*/ 11889 h 16653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03448" h="1665314">
                  <a:moveTo>
                    <a:pt x="454510" y="11889"/>
                  </a:moveTo>
                  <a:cubicBezTo>
                    <a:pt x="448786" y="13650"/>
                    <a:pt x="509551" y="995582"/>
                    <a:pt x="502946" y="1126359"/>
                  </a:cubicBezTo>
                  <a:cubicBezTo>
                    <a:pt x="498983" y="1200775"/>
                    <a:pt x="500304" y="1275630"/>
                    <a:pt x="488855" y="1349165"/>
                  </a:cubicBezTo>
                  <a:cubicBezTo>
                    <a:pt x="476086" y="1431066"/>
                    <a:pt x="454950" y="1517811"/>
                    <a:pt x="403432" y="1584300"/>
                  </a:cubicBezTo>
                  <a:cubicBezTo>
                    <a:pt x="354555" y="1647267"/>
                    <a:pt x="271774" y="1678531"/>
                    <a:pt x="193836" y="1660037"/>
                  </a:cubicBezTo>
                  <a:cubicBezTo>
                    <a:pt x="101807" y="1638020"/>
                    <a:pt x="59976" y="1562284"/>
                    <a:pt x="33556" y="1478622"/>
                  </a:cubicBezTo>
                  <a:cubicBezTo>
                    <a:pt x="7577" y="1398042"/>
                    <a:pt x="4054" y="1312178"/>
                    <a:pt x="1412" y="1228075"/>
                  </a:cubicBezTo>
                  <a:cubicBezTo>
                    <a:pt x="-2110" y="1118433"/>
                    <a:pt x="532" y="1005709"/>
                    <a:pt x="14182" y="896948"/>
                  </a:cubicBezTo>
                  <a:cubicBezTo>
                    <a:pt x="21667" y="836623"/>
                    <a:pt x="66141" y="473353"/>
                    <a:pt x="81112" y="352262"/>
                  </a:cubicBezTo>
                  <a:cubicBezTo>
                    <a:pt x="88597" y="291937"/>
                    <a:pt x="127786" y="25539"/>
                    <a:pt x="126465" y="440"/>
                  </a:cubicBezTo>
                  <a:cubicBezTo>
                    <a:pt x="126465" y="440"/>
                    <a:pt x="126465" y="0"/>
                    <a:pt x="126465" y="0"/>
                  </a:cubicBezTo>
                  <a:cubicBezTo>
                    <a:pt x="168737" y="7045"/>
                    <a:pt x="192955" y="14531"/>
                    <a:pt x="233465" y="19375"/>
                  </a:cubicBezTo>
                  <a:cubicBezTo>
                    <a:pt x="228622" y="18934"/>
                    <a:pt x="123824" y="891664"/>
                    <a:pt x="115457" y="1037413"/>
                  </a:cubicBezTo>
                  <a:cubicBezTo>
                    <a:pt x="108852" y="1147055"/>
                    <a:pt x="103128" y="1254495"/>
                    <a:pt x="117219" y="1363696"/>
                  </a:cubicBezTo>
                  <a:cubicBezTo>
                    <a:pt x="121622" y="1398482"/>
                    <a:pt x="127786" y="1433708"/>
                    <a:pt x="140556" y="1466733"/>
                  </a:cubicBezTo>
                  <a:cubicBezTo>
                    <a:pt x="155087" y="1503720"/>
                    <a:pt x="179745" y="1546872"/>
                    <a:pt x="220696" y="1557440"/>
                  </a:cubicBezTo>
                  <a:cubicBezTo>
                    <a:pt x="261206" y="1568008"/>
                    <a:pt x="303918" y="1543350"/>
                    <a:pt x="328136" y="1509445"/>
                  </a:cubicBezTo>
                  <a:cubicBezTo>
                    <a:pt x="366004" y="1455724"/>
                    <a:pt x="376132" y="1378227"/>
                    <a:pt x="384498" y="1314820"/>
                  </a:cubicBezTo>
                  <a:cubicBezTo>
                    <a:pt x="394185" y="1239524"/>
                    <a:pt x="395946" y="1163347"/>
                    <a:pt x="395066" y="1087170"/>
                  </a:cubicBezTo>
                  <a:cubicBezTo>
                    <a:pt x="393304" y="903113"/>
                    <a:pt x="384498" y="719056"/>
                    <a:pt x="376132" y="535439"/>
                  </a:cubicBezTo>
                  <a:cubicBezTo>
                    <a:pt x="374370" y="492287"/>
                    <a:pt x="358078" y="24658"/>
                    <a:pt x="350152" y="24658"/>
                  </a:cubicBezTo>
                  <a:cubicBezTo>
                    <a:pt x="384498" y="24218"/>
                    <a:pt x="424127" y="21576"/>
                    <a:pt x="454510" y="11889"/>
                  </a:cubicBezTo>
                  <a:close/>
                </a:path>
              </a:pathLst>
            </a:custGeom>
            <a:solidFill>
              <a:srgbClr val="FEEC00"/>
            </a:solidFill>
            <a:ln w="4403" cap="flat">
              <a:noFill/>
              <a:prstDash val="solid"/>
              <a:miter/>
            </a:ln>
          </p:spPr>
          <p:txBody>
            <a:bodyPr rtlCol="0" anchor="ctr"/>
            <a:lstStyle/>
            <a:p>
              <a:endParaRPr lang="en-US"/>
            </a:p>
          </p:txBody>
        </p:sp>
        <p:sp>
          <p:nvSpPr>
            <p:cNvPr id="129" name="Freeform: Shape 128">
              <a:extLst>
                <a:ext uri="{FF2B5EF4-FFF2-40B4-BE49-F238E27FC236}">
                  <a16:creationId xmlns:a16="http://schemas.microsoft.com/office/drawing/2014/main" id="{32C1ED8F-9968-4E0B-938C-496C50B66076}"/>
                </a:ext>
              </a:extLst>
            </p:cNvPr>
            <p:cNvSpPr/>
            <p:nvPr/>
          </p:nvSpPr>
          <p:spPr>
            <a:xfrm>
              <a:off x="8811512" y="4253655"/>
              <a:ext cx="49757" cy="4005"/>
            </a:xfrm>
            <a:custGeom>
              <a:avLst/>
              <a:gdLst>
                <a:gd name="connsiteX0" fmla="*/ 0 w 49757"/>
                <a:gd name="connsiteY0" fmla="*/ 4006 h 4005"/>
                <a:gd name="connsiteX1" fmla="*/ 3963 w 49757"/>
                <a:gd name="connsiteY1" fmla="*/ 43 h 4005"/>
                <a:gd name="connsiteX2" fmla="*/ 49757 w 49757"/>
                <a:gd name="connsiteY2" fmla="*/ 3565 h 4005"/>
                <a:gd name="connsiteX3" fmla="*/ 0 w 49757"/>
                <a:gd name="connsiteY3" fmla="*/ 4006 h 4005"/>
              </a:gdLst>
              <a:ahLst/>
              <a:cxnLst>
                <a:cxn ang="0">
                  <a:pos x="connsiteX0" y="connsiteY0"/>
                </a:cxn>
                <a:cxn ang="0">
                  <a:pos x="connsiteX1" y="connsiteY1"/>
                </a:cxn>
                <a:cxn ang="0">
                  <a:pos x="connsiteX2" y="connsiteY2"/>
                </a:cxn>
                <a:cxn ang="0">
                  <a:pos x="connsiteX3" y="connsiteY3"/>
                </a:cxn>
              </a:cxnLst>
              <a:rect l="l" t="t" r="r" b="b"/>
              <a:pathLst>
                <a:path w="49757" h="4005">
                  <a:moveTo>
                    <a:pt x="0" y="4006"/>
                  </a:moveTo>
                  <a:cubicBezTo>
                    <a:pt x="1321" y="2685"/>
                    <a:pt x="2642" y="-398"/>
                    <a:pt x="3963" y="43"/>
                  </a:cubicBezTo>
                  <a:cubicBezTo>
                    <a:pt x="19375" y="2244"/>
                    <a:pt x="34786" y="-1278"/>
                    <a:pt x="49757" y="3565"/>
                  </a:cubicBezTo>
                  <a:cubicBezTo>
                    <a:pt x="33465" y="3565"/>
                    <a:pt x="16733" y="3565"/>
                    <a:pt x="0" y="4006"/>
                  </a:cubicBezTo>
                  <a:close/>
                </a:path>
              </a:pathLst>
            </a:custGeom>
            <a:solidFill>
              <a:srgbClr val="FEC790"/>
            </a:solidFill>
            <a:ln w="4403" cap="flat">
              <a:noFill/>
              <a:prstDash val="solid"/>
              <a:miter/>
            </a:ln>
          </p:spPr>
          <p:txBody>
            <a:bodyPr rtlCol="0" anchor="ctr"/>
            <a:lstStyle/>
            <a:p>
              <a:endParaRPr lang="en-US"/>
            </a:p>
          </p:txBody>
        </p:sp>
        <p:sp>
          <p:nvSpPr>
            <p:cNvPr id="130" name="Freeform: Shape 129">
              <a:extLst>
                <a:ext uri="{FF2B5EF4-FFF2-40B4-BE49-F238E27FC236}">
                  <a16:creationId xmlns:a16="http://schemas.microsoft.com/office/drawing/2014/main" id="{AB32ADB1-F638-4642-97C1-40A7F001AD63}"/>
                </a:ext>
              </a:extLst>
            </p:cNvPr>
            <p:cNvSpPr/>
            <p:nvPr/>
          </p:nvSpPr>
          <p:spPr>
            <a:xfrm>
              <a:off x="8064715" y="4119398"/>
              <a:ext cx="526632" cy="158873"/>
            </a:xfrm>
            <a:custGeom>
              <a:avLst/>
              <a:gdLst>
                <a:gd name="connsiteX0" fmla="*/ 0 w 526632"/>
                <a:gd name="connsiteY0" fmla="*/ 157638 h 158873"/>
                <a:gd name="connsiteX1" fmla="*/ 88066 w 526632"/>
                <a:gd name="connsiteY1" fmla="*/ 98193 h 158873"/>
                <a:gd name="connsiteX2" fmla="*/ 309551 w 526632"/>
                <a:gd name="connsiteY2" fmla="*/ 30823 h 158873"/>
                <a:gd name="connsiteX3" fmla="*/ 460143 w 526632"/>
                <a:gd name="connsiteY3" fmla="*/ 7045 h 158873"/>
                <a:gd name="connsiteX4" fmla="*/ 525752 w 526632"/>
                <a:gd name="connsiteY4" fmla="*/ 0 h 158873"/>
                <a:gd name="connsiteX5" fmla="*/ 526632 w 526632"/>
                <a:gd name="connsiteY5" fmla="*/ 4844 h 158873"/>
                <a:gd name="connsiteX6" fmla="*/ 483921 w 526632"/>
                <a:gd name="connsiteY6" fmla="*/ 13650 h 158873"/>
                <a:gd name="connsiteX7" fmla="*/ 326283 w 526632"/>
                <a:gd name="connsiteY7" fmla="*/ 43592 h 158873"/>
                <a:gd name="connsiteX8" fmla="*/ 92909 w 526632"/>
                <a:gd name="connsiteY8" fmla="*/ 114045 h 158873"/>
                <a:gd name="connsiteX9" fmla="*/ 4403 w 526632"/>
                <a:gd name="connsiteY9" fmla="*/ 158078 h 158873"/>
                <a:gd name="connsiteX10" fmla="*/ 0 w 526632"/>
                <a:gd name="connsiteY10" fmla="*/ 157638 h 1588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26632" h="158873">
                  <a:moveTo>
                    <a:pt x="0" y="157638"/>
                  </a:moveTo>
                  <a:cubicBezTo>
                    <a:pt x="22016" y="126815"/>
                    <a:pt x="54601" y="111843"/>
                    <a:pt x="88066" y="98193"/>
                  </a:cubicBezTo>
                  <a:cubicBezTo>
                    <a:pt x="159399" y="68251"/>
                    <a:pt x="233374" y="45794"/>
                    <a:pt x="309551" y="30823"/>
                  </a:cubicBezTo>
                  <a:cubicBezTo>
                    <a:pt x="359308" y="20695"/>
                    <a:pt x="409505" y="13650"/>
                    <a:pt x="460143" y="7045"/>
                  </a:cubicBezTo>
                  <a:cubicBezTo>
                    <a:pt x="482159" y="4403"/>
                    <a:pt x="504176" y="6605"/>
                    <a:pt x="525752" y="0"/>
                  </a:cubicBezTo>
                  <a:cubicBezTo>
                    <a:pt x="526192" y="1761"/>
                    <a:pt x="526192" y="3082"/>
                    <a:pt x="526632" y="4844"/>
                  </a:cubicBezTo>
                  <a:cubicBezTo>
                    <a:pt x="512542" y="7926"/>
                    <a:pt x="498011" y="11449"/>
                    <a:pt x="483921" y="13650"/>
                  </a:cubicBezTo>
                  <a:cubicBezTo>
                    <a:pt x="431521" y="23337"/>
                    <a:pt x="378682" y="33025"/>
                    <a:pt x="326283" y="43592"/>
                  </a:cubicBezTo>
                  <a:cubicBezTo>
                    <a:pt x="246143" y="59885"/>
                    <a:pt x="168646" y="84103"/>
                    <a:pt x="92909" y="114045"/>
                  </a:cubicBezTo>
                  <a:cubicBezTo>
                    <a:pt x="62527" y="125934"/>
                    <a:pt x="33905" y="143107"/>
                    <a:pt x="4403" y="158078"/>
                  </a:cubicBezTo>
                  <a:cubicBezTo>
                    <a:pt x="2642" y="158518"/>
                    <a:pt x="1761" y="159839"/>
                    <a:pt x="0" y="157638"/>
                  </a:cubicBezTo>
                  <a:close/>
                </a:path>
              </a:pathLst>
            </a:custGeom>
            <a:solidFill>
              <a:srgbClr val="DBA67D"/>
            </a:solidFill>
            <a:ln w="4403" cap="flat">
              <a:noFill/>
              <a:prstDash val="solid"/>
              <a:miter/>
            </a:ln>
          </p:spPr>
          <p:txBody>
            <a:bodyPr rtlCol="0" anchor="ctr"/>
            <a:lstStyle/>
            <a:p>
              <a:endParaRPr lang="en-US"/>
            </a:p>
          </p:txBody>
        </p:sp>
        <p:sp>
          <p:nvSpPr>
            <p:cNvPr id="131" name="Freeform: Shape 130">
              <a:extLst>
                <a:ext uri="{FF2B5EF4-FFF2-40B4-BE49-F238E27FC236}">
                  <a16:creationId xmlns:a16="http://schemas.microsoft.com/office/drawing/2014/main" id="{ACE5AC6D-A476-40E6-B61A-2BC2656B06AE}"/>
                </a:ext>
              </a:extLst>
            </p:cNvPr>
            <p:cNvSpPr/>
            <p:nvPr/>
          </p:nvSpPr>
          <p:spPr>
            <a:xfrm>
              <a:off x="8413455" y="4220673"/>
              <a:ext cx="332887" cy="112097"/>
            </a:xfrm>
            <a:custGeom>
              <a:avLst/>
              <a:gdLst>
                <a:gd name="connsiteX0" fmla="*/ 329806 w 332887"/>
                <a:gd name="connsiteY0" fmla="*/ 0 h 112097"/>
                <a:gd name="connsiteX1" fmla="*/ 332888 w 332887"/>
                <a:gd name="connsiteY1" fmla="*/ 6165 h 112097"/>
                <a:gd name="connsiteX2" fmla="*/ 202551 w 332887"/>
                <a:gd name="connsiteY2" fmla="*/ 101716 h 112097"/>
                <a:gd name="connsiteX3" fmla="*/ 84543 w 332887"/>
                <a:gd name="connsiteY3" fmla="*/ 109642 h 112097"/>
                <a:gd name="connsiteX4" fmla="*/ 0 w 332887"/>
                <a:gd name="connsiteY4" fmla="*/ 94230 h 112097"/>
                <a:gd name="connsiteX5" fmla="*/ 40510 w 332887"/>
                <a:gd name="connsiteY5" fmla="*/ 96872 h 112097"/>
                <a:gd name="connsiteX6" fmla="*/ 262435 w 332887"/>
                <a:gd name="connsiteY6" fmla="*/ 56802 h 112097"/>
                <a:gd name="connsiteX7" fmla="*/ 329806 w 332887"/>
                <a:gd name="connsiteY7" fmla="*/ 0 h 112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32887" h="112097">
                  <a:moveTo>
                    <a:pt x="329806" y="0"/>
                  </a:moveTo>
                  <a:cubicBezTo>
                    <a:pt x="332888" y="881"/>
                    <a:pt x="332448" y="3523"/>
                    <a:pt x="332888" y="6165"/>
                  </a:cubicBezTo>
                  <a:cubicBezTo>
                    <a:pt x="296781" y="47996"/>
                    <a:pt x="257151" y="85424"/>
                    <a:pt x="202551" y="101716"/>
                  </a:cubicBezTo>
                  <a:cubicBezTo>
                    <a:pt x="164242" y="113164"/>
                    <a:pt x="124613" y="114045"/>
                    <a:pt x="84543" y="109642"/>
                  </a:cubicBezTo>
                  <a:cubicBezTo>
                    <a:pt x="55922" y="106559"/>
                    <a:pt x="27741" y="102597"/>
                    <a:pt x="0" y="94230"/>
                  </a:cubicBezTo>
                  <a:cubicBezTo>
                    <a:pt x="13650" y="92469"/>
                    <a:pt x="27300" y="95111"/>
                    <a:pt x="40510" y="96872"/>
                  </a:cubicBezTo>
                  <a:cubicBezTo>
                    <a:pt x="118889" y="107880"/>
                    <a:pt x="192864" y="89387"/>
                    <a:pt x="262435" y="56802"/>
                  </a:cubicBezTo>
                  <a:cubicBezTo>
                    <a:pt x="288855" y="44473"/>
                    <a:pt x="310431" y="22457"/>
                    <a:pt x="329806" y="0"/>
                  </a:cubicBezTo>
                  <a:close/>
                </a:path>
              </a:pathLst>
            </a:custGeom>
            <a:solidFill>
              <a:srgbClr val="DBA67F"/>
            </a:solidFill>
            <a:ln w="4403" cap="flat">
              <a:noFill/>
              <a:prstDash val="solid"/>
              <a:miter/>
            </a:ln>
          </p:spPr>
          <p:txBody>
            <a:bodyPr rtlCol="0" anchor="ctr"/>
            <a:lstStyle/>
            <a:p>
              <a:endParaRPr lang="en-US"/>
            </a:p>
          </p:txBody>
        </p:sp>
        <p:sp>
          <p:nvSpPr>
            <p:cNvPr id="132" name="Freeform: Shape 131">
              <a:extLst>
                <a:ext uri="{FF2B5EF4-FFF2-40B4-BE49-F238E27FC236}">
                  <a16:creationId xmlns:a16="http://schemas.microsoft.com/office/drawing/2014/main" id="{3990479F-9EFB-4AAD-9011-D2908C1AEDC0}"/>
                </a:ext>
              </a:extLst>
            </p:cNvPr>
            <p:cNvSpPr/>
            <p:nvPr/>
          </p:nvSpPr>
          <p:spPr>
            <a:xfrm>
              <a:off x="7822535" y="4285402"/>
              <a:ext cx="232933" cy="118888"/>
            </a:xfrm>
            <a:custGeom>
              <a:avLst/>
              <a:gdLst>
                <a:gd name="connsiteX0" fmla="*/ 0 w 232933"/>
                <a:gd name="connsiteY0" fmla="*/ 118889 h 118888"/>
                <a:gd name="connsiteX1" fmla="*/ 230732 w 232933"/>
                <a:gd name="connsiteY1" fmla="*/ 0 h 118888"/>
                <a:gd name="connsiteX2" fmla="*/ 232934 w 232933"/>
                <a:gd name="connsiteY2" fmla="*/ 4403 h 118888"/>
                <a:gd name="connsiteX3" fmla="*/ 0 w 232933"/>
                <a:gd name="connsiteY3" fmla="*/ 118889 h 118888"/>
              </a:gdLst>
              <a:ahLst/>
              <a:cxnLst>
                <a:cxn ang="0">
                  <a:pos x="connsiteX0" y="connsiteY0"/>
                </a:cxn>
                <a:cxn ang="0">
                  <a:pos x="connsiteX1" y="connsiteY1"/>
                </a:cxn>
                <a:cxn ang="0">
                  <a:pos x="connsiteX2" y="connsiteY2"/>
                </a:cxn>
                <a:cxn ang="0">
                  <a:pos x="connsiteX3" y="connsiteY3"/>
                </a:cxn>
              </a:cxnLst>
              <a:rect l="l" t="t" r="r" b="b"/>
              <a:pathLst>
                <a:path w="232933" h="118888">
                  <a:moveTo>
                    <a:pt x="0" y="118889"/>
                  </a:moveTo>
                  <a:cubicBezTo>
                    <a:pt x="77057" y="79259"/>
                    <a:pt x="153674" y="39630"/>
                    <a:pt x="230732" y="0"/>
                  </a:cubicBezTo>
                  <a:cubicBezTo>
                    <a:pt x="231613" y="1321"/>
                    <a:pt x="232053" y="3082"/>
                    <a:pt x="232934" y="4403"/>
                  </a:cubicBezTo>
                  <a:cubicBezTo>
                    <a:pt x="163802" y="59885"/>
                    <a:pt x="80140" y="85864"/>
                    <a:pt x="0" y="118889"/>
                  </a:cubicBezTo>
                  <a:close/>
                </a:path>
              </a:pathLst>
            </a:custGeom>
            <a:solidFill>
              <a:srgbClr val="DCA57C"/>
            </a:solidFill>
            <a:ln w="4403" cap="flat">
              <a:noFill/>
              <a:prstDash val="solid"/>
              <a:miter/>
            </a:ln>
          </p:spPr>
          <p:txBody>
            <a:bodyPr rtlCol="0" anchor="ctr"/>
            <a:lstStyle/>
            <a:p>
              <a:endParaRPr lang="en-US"/>
            </a:p>
          </p:txBody>
        </p:sp>
        <p:sp>
          <p:nvSpPr>
            <p:cNvPr id="133" name="Freeform: Shape 132">
              <a:extLst>
                <a:ext uri="{FF2B5EF4-FFF2-40B4-BE49-F238E27FC236}">
                  <a16:creationId xmlns:a16="http://schemas.microsoft.com/office/drawing/2014/main" id="{31E64D15-0B07-4421-A652-25F7301DCF0E}"/>
                </a:ext>
              </a:extLst>
            </p:cNvPr>
            <p:cNvSpPr/>
            <p:nvPr/>
          </p:nvSpPr>
          <p:spPr>
            <a:xfrm>
              <a:off x="5941454" y="3356733"/>
              <a:ext cx="153238" cy="154147"/>
            </a:xfrm>
            <a:custGeom>
              <a:avLst/>
              <a:gdLst>
                <a:gd name="connsiteX0" fmla="*/ 153234 w 153238"/>
                <a:gd name="connsiteY0" fmla="*/ 75753 h 154147"/>
                <a:gd name="connsiteX1" fmla="*/ 77938 w 153238"/>
                <a:gd name="connsiteY1" fmla="*/ 154131 h 154147"/>
                <a:gd name="connsiteX2" fmla="*/ 0 w 153238"/>
                <a:gd name="connsiteY2" fmla="*/ 77514 h 154147"/>
                <a:gd name="connsiteX3" fmla="*/ 76617 w 153238"/>
                <a:gd name="connsiteY3" fmla="*/ 16 h 154147"/>
                <a:gd name="connsiteX4" fmla="*/ 153234 w 153238"/>
                <a:gd name="connsiteY4" fmla="*/ 75753 h 1541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3238" h="154147">
                  <a:moveTo>
                    <a:pt x="153234" y="75753"/>
                  </a:moveTo>
                  <a:cubicBezTo>
                    <a:pt x="153674" y="119345"/>
                    <a:pt x="120650" y="153251"/>
                    <a:pt x="77938" y="154131"/>
                  </a:cubicBezTo>
                  <a:cubicBezTo>
                    <a:pt x="36547" y="155012"/>
                    <a:pt x="440" y="119345"/>
                    <a:pt x="0" y="77514"/>
                  </a:cubicBezTo>
                  <a:cubicBezTo>
                    <a:pt x="0" y="35683"/>
                    <a:pt x="34786" y="457"/>
                    <a:pt x="76617" y="16"/>
                  </a:cubicBezTo>
                  <a:cubicBezTo>
                    <a:pt x="118008" y="-864"/>
                    <a:pt x="153234" y="33922"/>
                    <a:pt x="153234" y="75753"/>
                  </a:cubicBezTo>
                  <a:close/>
                </a:path>
              </a:pathLst>
            </a:custGeom>
            <a:solidFill>
              <a:srgbClr val="696075"/>
            </a:solidFill>
            <a:ln w="4403" cap="flat">
              <a:noFill/>
              <a:prstDash val="solid"/>
              <a:miter/>
            </a:ln>
          </p:spPr>
          <p:txBody>
            <a:bodyPr rtlCol="0" anchor="ctr"/>
            <a:lstStyle/>
            <a:p>
              <a:endParaRPr lang="en-US"/>
            </a:p>
          </p:txBody>
        </p:sp>
        <p:sp>
          <p:nvSpPr>
            <p:cNvPr id="134" name="Freeform: Shape 133">
              <a:extLst>
                <a:ext uri="{FF2B5EF4-FFF2-40B4-BE49-F238E27FC236}">
                  <a16:creationId xmlns:a16="http://schemas.microsoft.com/office/drawing/2014/main" id="{B68C8B36-87C6-44A0-8A38-0836E9AEE6CF}"/>
                </a:ext>
              </a:extLst>
            </p:cNvPr>
            <p:cNvSpPr/>
            <p:nvPr/>
          </p:nvSpPr>
          <p:spPr>
            <a:xfrm>
              <a:off x="11254696" y="4089388"/>
              <a:ext cx="195" cy="508"/>
            </a:xfrm>
            <a:custGeom>
              <a:avLst/>
              <a:gdLst>
                <a:gd name="connsiteX0" fmla="*/ 196 w 195"/>
                <a:gd name="connsiteY0" fmla="*/ 508 h 508"/>
                <a:gd name="connsiteX1" fmla="*/ 196 w 195"/>
                <a:gd name="connsiteY1" fmla="*/ 508 h 508"/>
                <a:gd name="connsiteX2" fmla="*/ 196 w 195"/>
                <a:gd name="connsiteY2" fmla="*/ 508 h 508"/>
              </a:gdLst>
              <a:ahLst/>
              <a:cxnLst>
                <a:cxn ang="0">
                  <a:pos x="connsiteX0" y="connsiteY0"/>
                </a:cxn>
                <a:cxn ang="0">
                  <a:pos x="connsiteX1" y="connsiteY1"/>
                </a:cxn>
                <a:cxn ang="0">
                  <a:pos x="connsiteX2" y="connsiteY2"/>
                </a:cxn>
              </a:cxnLst>
              <a:rect l="l" t="t" r="r" b="b"/>
              <a:pathLst>
                <a:path w="195" h="508">
                  <a:moveTo>
                    <a:pt x="196" y="508"/>
                  </a:moveTo>
                  <a:cubicBezTo>
                    <a:pt x="196" y="68"/>
                    <a:pt x="-245" y="-372"/>
                    <a:pt x="196" y="508"/>
                  </a:cubicBezTo>
                  <a:lnTo>
                    <a:pt x="196" y="508"/>
                  </a:lnTo>
                  <a:close/>
                </a:path>
              </a:pathLst>
            </a:custGeom>
            <a:noFill/>
            <a:ln w="4403" cap="flat">
              <a:noFill/>
              <a:prstDash val="solid"/>
              <a:miter/>
            </a:ln>
          </p:spPr>
          <p:txBody>
            <a:bodyPr rtlCol="0" anchor="ctr"/>
            <a:lstStyle/>
            <a:p>
              <a:endParaRPr lang="en-US"/>
            </a:p>
          </p:txBody>
        </p:sp>
        <p:sp>
          <p:nvSpPr>
            <p:cNvPr id="135" name="Freeform: Shape 134">
              <a:extLst>
                <a:ext uri="{FF2B5EF4-FFF2-40B4-BE49-F238E27FC236}">
                  <a16:creationId xmlns:a16="http://schemas.microsoft.com/office/drawing/2014/main" id="{D525D073-3FF8-480B-9821-851D769BF6CA}"/>
                </a:ext>
              </a:extLst>
            </p:cNvPr>
            <p:cNvSpPr/>
            <p:nvPr/>
          </p:nvSpPr>
          <p:spPr>
            <a:xfrm>
              <a:off x="11248287" y="4090336"/>
              <a:ext cx="6604" cy="1321"/>
            </a:xfrm>
            <a:custGeom>
              <a:avLst/>
              <a:gdLst>
                <a:gd name="connsiteX0" fmla="*/ 3523 w 6604"/>
                <a:gd name="connsiteY0" fmla="*/ 1321 h 1321"/>
                <a:gd name="connsiteX1" fmla="*/ 6605 w 6604"/>
                <a:gd name="connsiteY1" fmla="*/ 0 h 1321"/>
                <a:gd name="connsiteX2" fmla="*/ 5724 w 6604"/>
                <a:gd name="connsiteY2" fmla="*/ 440 h 1321"/>
                <a:gd name="connsiteX3" fmla="*/ 0 w 6604"/>
                <a:gd name="connsiteY3" fmla="*/ 1321 h 1321"/>
                <a:gd name="connsiteX4" fmla="*/ 3523 w 6604"/>
                <a:gd name="connsiteY4" fmla="*/ 1321 h 13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04" h="1321">
                  <a:moveTo>
                    <a:pt x="3523" y="1321"/>
                  </a:moveTo>
                  <a:cubicBezTo>
                    <a:pt x="5724" y="1321"/>
                    <a:pt x="6165" y="440"/>
                    <a:pt x="6605" y="0"/>
                  </a:cubicBezTo>
                  <a:cubicBezTo>
                    <a:pt x="6605" y="0"/>
                    <a:pt x="6165" y="440"/>
                    <a:pt x="5724" y="440"/>
                  </a:cubicBezTo>
                  <a:cubicBezTo>
                    <a:pt x="3963" y="881"/>
                    <a:pt x="2202" y="881"/>
                    <a:pt x="0" y="1321"/>
                  </a:cubicBezTo>
                  <a:cubicBezTo>
                    <a:pt x="1321" y="1321"/>
                    <a:pt x="2642" y="1321"/>
                    <a:pt x="3523" y="1321"/>
                  </a:cubicBezTo>
                  <a:close/>
                </a:path>
              </a:pathLst>
            </a:custGeom>
            <a:noFill/>
            <a:ln w="4403" cap="flat">
              <a:noFill/>
              <a:prstDash val="solid"/>
              <a:miter/>
            </a:ln>
          </p:spPr>
          <p:txBody>
            <a:bodyPr rtlCol="0" anchor="ctr"/>
            <a:lstStyle/>
            <a:p>
              <a:endParaRPr lang="en-US"/>
            </a:p>
          </p:txBody>
        </p:sp>
        <p:sp>
          <p:nvSpPr>
            <p:cNvPr id="136" name="Freeform: Shape 135">
              <a:extLst>
                <a:ext uri="{FF2B5EF4-FFF2-40B4-BE49-F238E27FC236}">
                  <a16:creationId xmlns:a16="http://schemas.microsoft.com/office/drawing/2014/main" id="{3070B8EC-660C-4DD3-BAB2-C6CC3A3A9E97}"/>
                </a:ext>
              </a:extLst>
            </p:cNvPr>
            <p:cNvSpPr/>
            <p:nvPr/>
          </p:nvSpPr>
          <p:spPr>
            <a:xfrm>
              <a:off x="11239040" y="4091413"/>
              <a:ext cx="9687" cy="1565"/>
            </a:xfrm>
            <a:custGeom>
              <a:avLst/>
              <a:gdLst>
                <a:gd name="connsiteX0" fmla="*/ 0 w 9687"/>
                <a:gd name="connsiteY0" fmla="*/ 1566 h 1565"/>
                <a:gd name="connsiteX1" fmla="*/ 9687 w 9687"/>
                <a:gd name="connsiteY1" fmla="*/ 245 h 1565"/>
                <a:gd name="connsiteX2" fmla="*/ 0 w 9687"/>
                <a:gd name="connsiteY2" fmla="*/ 1566 h 1565"/>
              </a:gdLst>
              <a:ahLst/>
              <a:cxnLst>
                <a:cxn ang="0">
                  <a:pos x="connsiteX0" y="connsiteY0"/>
                </a:cxn>
                <a:cxn ang="0">
                  <a:pos x="connsiteX1" y="connsiteY1"/>
                </a:cxn>
                <a:cxn ang="0">
                  <a:pos x="connsiteX2" y="connsiteY2"/>
                </a:cxn>
              </a:cxnLst>
              <a:rect l="l" t="t" r="r" b="b"/>
              <a:pathLst>
                <a:path w="9687" h="1565">
                  <a:moveTo>
                    <a:pt x="0" y="1566"/>
                  </a:moveTo>
                  <a:cubicBezTo>
                    <a:pt x="3082" y="1125"/>
                    <a:pt x="6605" y="685"/>
                    <a:pt x="9687" y="245"/>
                  </a:cubicBezTo>
                  <a:cubicBezTo>
                    <a:pt x="6605" y="-196"/>
                    <a:pt x="3522" y="-196"/>
                    <a:pt x="0" y="1566"/>
                  </a:cubicBezTo>
                  <a:close/>
                </a:path>
              </a:pathLst>
            </a:custGeom>
            <a:solidFill>
              <a:srgbClr val="FEC68E"/>
            </a:solidFill>
            <a:ln w="4403" cap="flat">
              <a:noFill/>
              <a:prstDash val="solid"/>
              <a:miter/>
            </a:ln>
          </p:spPr>
          <p:txBody>
            <a:bodyPr rtlCol="0" anchor="ctr"/>
            <a:lstStyle/>
            <a:p>
              <a:endParaRPr lang="en-US"/>
            </a:p>
          </p:txBody>
        </p:sp>
        <p:sp>
          <p:nvSpPr>
            <p:cNvPr id="137" name="Freeform: Shape 136">
              <a:extLst>
                <a:ext uri="{FF2B5EF4-FFF2-40B4-BE49-F238E27FC236}">
                  <a16:creationId xmlns:a16="http://schemas.microsoft.com/office/drawing/2014/main" id="{BA360BC4-3CCD-4090-91F4-04B261876E87}"/>
                </a:ext>
              </a:extLst>
            </p:cNvPr>
            <p:cNvSpPr/>
            <p:nvPr/>
          </p:nvSpPr>
          <p:spPr>
            <a:xfrm>
              <a:off x="11254892" y="4089896"/>
              <a:ext cx="4403" cy="330"/>
            </a:xfrm>
            <a:custGeom>
              <a:avLst/>
              <a:gdLst>
                <a:gd name="connsiteX0" fmla="*/ 0 w 4403"/>
                <a:gd name="connsiteY0" fmla="*/ 0 h 330"/>
                <a:gd name="connsiteX1" fmla="*/ 0 w 4403"/>
                <a:gd name="connsiteY1" fmla="*/ 0 h 330"/>
                <a:gd name="connsiteX2" fmla="*/ 0 w 4403"/>
                <a:gd name="connsiteY2" fmla="*/ 0 h 330"/>
                <a:gd name="connsiteX3" fmla="*/ 0 w 4403"/>
                <a:gd name="connsiteY3" fmla="*/ 0 h 330"/>
              </a:gdLst>
              <a:ahLst/>
              <a:cxnLst>
                <a:cxn ang="0">
                  <a:pos x="connsiteX0" y="connsiteY0"/>
                </a:cxn>
                <a:cxn ang="0">
                  <a:pos x="connsiteX1" y="connsiteY1"/>
                </a:cxn>
                <a:cxn ang="0">
                  <a:pos x="connsiteX2" y="connsiteY2"/>
                </a:cxn>
                <a:cxn ang="0">
                  <a:pos x="connsiteX3" y="connsiteY3"/>
                </a:cxn>
              </a:cxnLst>
              <a:rect l="l" t="t" r="r" b="b"/>
              <a:pathLst>
                <a:path w="4403" h="330">
                  <a:moveTo>
                    <a:pt x="0" y="0"/>
                  </a:moveTo>
                  <a:cubicBezTo>
                    <a:pt x="0" y="440"/>
                    <a:pt x="0" y="440"/>
                    <a:pt x="0" y="0"/>
                  </a:cubicBezTo>
                  <a:cubicBezTo>
                    <a:pt x="0" y="440"/>
                    <a:pt x="0" y="440"/>
                    <a:pt x="0" y="0"/>
                  </a:cubicBezTo>
                  <a:cubicBezTo>
                    <a:pt x="0" y="0"/>
                    <a:pt x="0" y="0"/>
                    <a:pt x="0" y="0"/>
                  </a:cubicBezTo>
                  <a:close/>
                </a:path>
              </a:pathLst>
            </a:custGeom>
            <a:solidFill>
              <a:srgbClr val="FEC68E"/>
            </a:solidFill>
            <a:ln w="4403" cap="flat">
              <a:noFill/>
              <a:prstDash val="solid"/>
              <a:miter/>
            </a:ln>
          </p:spPr>
          <p:txBody>
            <a:bodyPr rtlCol="0" anchor="ctr"/>
            <a:lstStyle/>
            <a:p>
              <a:endParaRPr lang="en-US"/>
            </a:p>
          </p:txBody>
        </p:sp>
      </p:grpSp>
      <p:grpSp>
        <p:nvGrpSpPr>
          <p:cNvPr id="10" name="Group 9">
            <a:extLst>
              <a:ext uri="{FF2B5EF4-FFF2-40B4-BE49-F238E27FC236}">
                <a16:creationId xmlns:a16="http://schemas.microsoft.com/office/drawing/2014/main" id="{578E6BE0-3BD2-4F03-81CB-0586D6A17CF0}"/>
              </a:ext>
            </a:extLst>
          </p:cNvPr>
          <p:cNvGrpSpPr/>
          <p:nvPr/>
        </p:nvGrpSpPr>
        <p:grpSpPr>
          <a:xfrm>
            <a:off x="4605726" y="2998653"/>
            <a:ext cx="2695245" cy="3526865"/>
            <a:chOff x="671107" y="801939"/>
            <a:chExt cx="3958960" cy="5180500"/>
          </a:xfrm>
        </p:grpSpPr>
        <p:sp>
          <p:nvSpPr>
            <p:cNvPr id="11" name="Freeform: Shape 10">
              <a:extLst>
                <a:ext uri="{FF2B5EF4-FFF2-40B4-BE49-F238E27FC236}">
                  <a16:creationId xmlns:a16="http://schemas.microsoft.com/office/drawing/2014/main" id="{4CD7F606-EDD3-4074-BC9B-246EECE2B41A}"/>
                </a:ext>
              </a:extLst>
            </p:cNvPr>
            <p:cNvSpPr/>
            <p:nvPr/>
          </p:nvSpPr>
          <p:spPr>
            <a:xfrm>
              <a:off x="691710" y="2555595"/>
              <a:ext cx="3938357" cy="3408292"/>
            </a:xfrm>
            <a:custGeom>
              <a:avLst/>
              <a:gdLst>
                <a:gd name="connsiteX0" fmla="*/ 2601863 w 2608174"/>
                <a:gd name="connsiteY0" fmla="*/ 1488729 h 2257139"/>
                <a:gd name="connsiteX1" fmla="*/ 2598713 w 2608174"/>
                <a:gd name="connsiteY1" fmla="*/ 1465329 h 2257139"/>
                <a:gd name="connsiteX2" fmla="*/ 2501063 w 2608174"/>
                <a:gd name="connsiteY2" fmla="*/ 1155279 h 2257139"/>
                <a:gd name="connsiteX3" fmla="*/ 2437613 w 2608174"/>
                <a:gd name="connsiteY3" fmla="*/ 1049529 h 2257139"/>
                <a:gd name="connsiteX4" fmla="*/ 2371013 w 2608174"/>
                <a:gd name="connsiteY4" fmla="*/ 932079 h 2257139"/>
                <a:gd name="connsiteX5" fmla="*/ 2325113 w 2608174"/>
                <a:gd name="connsiteY5" fmla="*/ 877629 h 2257139"/>
                <a:gd name="connsiteX6" fmla="*/ 2275613 w 2608174"/>
                <a:gd name="connsiteY6" fmla="*/ 806979 h 2257139"/>
                <a:gd name="connsiteX7" fmla="*/ 2196863 w 2608174"/>
                <a:gd name="connsiteY7" fmla="*/ 670179 h 2257139"/>
                <a:gd name="connsiteX8" fmla="*/ 2145563 w 2608174"/>
                <a:gd name="connsiteY8" fmla="*/ 558129 h 2257139"/>
                <a:gd name="connsiteX9" fmla="*/ 2096963 w 2608174"/>
                <a:gd name="connsiteY9" fmla="*/ 433929 h 2257139"/>
                <a:gd name="connsiteX10" fmla="*/ 2057813 w 2608174"/>
                <a:gd name="connsiteY10" fmla="*/ 312879 h 2257139"/>
                <a:gd name="connsiteX11" fmla="*/ 2038463 w 2608174"/>
                <a:gd name="connsiteY11" fmla="*/ 218829 h 2257139"/>
                <a:gd name="connsiteX12" fmla="*/ 2011463 w 2608174"/>
                <a:gd name="connsiteY12" fmla="*/ 88779 h 2257139"/>
                <a:gd name="connsiteX13" fmla="*/ 1879613 w 2608174"/>
                <a:gd name="connsiteY13" fmla="*/ 2379 h 2257139"/>
                <a:gd name="connsiteX14" fmla="*/ 231263 w 2608174"/>
                <a:gd name="connsiteY14" fmla="*/ 361029 h 2257139"/>
                <a:gd name="connsiteX15" fmla="*/ 119213 w 2608174"/>
                <a:gd name="connsiteY15" fmla="*/ 447429 h 2257139"/>
                <a:gd name="connsiteX16" fmla="*/ 115613 w 2608174"/>
                <a:gd name="connsiteY16" fmla="*/ 443379 h 2257139"/>
                <a:gd name="connsiteX17" fmla="*/ 80513 w 2608174"/>
                <a:gd name="connsiteY17" fmla="*/ 651729 h 2257139"/>
                <a:gd name="connsiteX18" fmla="*/ 52613 w 2608174"/>
                <a:gd name="connsiteY18" fmla="*/ 802479 h 2257139"/>
                <a:gd name="connsiteX19" fmla="*/ 27863 w 2608174"/>
                <a:gd name="connsiteY19" fmla="*/ 1013979 h 2257139"/>
                <a:gd name="connsiteX20" fmla="*/ 22013 w 2608174"/>
                <a:gd name="connsiteY20" fmla="*/ 1264179 h 2257139"/>
                <a:gd name="connsiteX21" fmla="*/ 26063 w 2608174"/>
                <a:gd name="connsiteY21" fmla="*/ 1686279 h 2257139"/>
                <a:gd name="connsiteX22" fmla="*/ 16613 w 2608174"/>
                <a:gd name="connsiteY22" fmla="*/ 1805079 h 2257139"/>
                <a:gd name="connsiteX23" fmla="*/ 19313 w 2608174"/>
                <a:gd name="connsiteY23" fmla="*/ 1863579 h 2257139"/>
                <a:gd name="connsiteX24" fmla="*/ 33713 w 2608174"/>
                <a:gd name="connsiteY24" fmla="*/ 1911729 h 2257139"/>
                <a:gd name="connsiteX25" fmla="*/ 20663 w 2608174"/>
                <a:gd name="connsiteY25" fmla="*/ 1965279 h 2257139"/>
                <a:gd name="connsiteX26" fmla="*/ 3563 w 2608174"/>
                <a:gd name="connsiteY26" fmla="*/ 2116479 h 2257139"/>
                <a:gd name="connsiteX27" fmla="*/ 14363 w 2608174"/>
                <a:gd name="connsiteY27" fmla="*/ 2245179 h 2257139"/>
                <a:gd name="connsiteX28" fmla="*/ 131363 w 2608174"/>
                <a:gd name="connsiteY28" fmla="*/ 2241129 h 2257139"/>
                <a:gd name="connsiteX29" fmla="*/ 271313 w 2608174"/>
                <a:gd name="connsiteY29" fmla="*/ 2210079 h 2257139"/>
                <a:gd name="connsiteX30" fmla="*/ 707363 w 2608174"/>
                <a:gd name="connsiteY30" fmla="*/ 2111979 h 2257139"/>
                <a:gd name="connsiteX31" fmla="*/ 1808963 w 2608174"/>
                <a:gd name="connsiteY31" fmla="*/ 1852329 h 2257139"/>
                <a:gd name="connsiteX32" fmla="*/ 2550563 w 2608174"/>
                <a:gd name="connsiteY32" fmla="*/ 1684479 h 2257139"/>
                <a:gd name="connsiteX33" fmla="*/ 2582063 w 2608174"/>
                <a:gd name="connsiteY33" fmla="*/ 1662429 h 2257139"/>
                <a:gd name="connsiteX34" fmla="*/ 2594213 w 2608174"/>
                <a:gd name="connsiteY34" fmla="*/ 1648479 h 2257139"/>
                <a:gd name="connsiteX35" fmla="*/ 2601863 w 2608174"/>
                <a:gd name="connsiteY35" fmla="*/ 1488729 h 2257139"/>
                <a:gd name="connsiteX36" fmla="*/ 29663 w 2608174"/>
                <a:gd name="connsiteY36" fmla="*/ 1160229 h 2257139"/>
                <a:gd name="connsiteX37" fmla="*/ 29663 w 2608174"/>
                <a:gd name="connsiteY37" fmla="*/ 1160229 h 2257139"/>
                <a:gd name="connsiteX38" fmla="*/ 29663 w 2608174"/>
                <a:gd name="connsiteY38" fmla="*/ 1159779 h 2257139"/>
                <a:gd name="connsiteX39" fmla="*/ 29663 w 2608174"/>
                <a:gd name="connsiteY39" fmla="*/ 1160229 h 2257139"/>
                <a:gd name="connsiteX40" fmla="*/ 52613 w 2608174"/>
                <a:gd name="connsiteY40" fmla="*/ 2251029 h 2257139"/>
                <a:gd name="connsiteX41" fmla="*/ 52613 w 2608174"/>
                <a:gd name="connsiteY41" fmla="*/ 2251029 h 2257139"/>
                <a:gd name="connsiteX42" fmla="*/ 53063 w 2608174"/>
                <a:gd name="connsiteY42" fmla="*/ 2250129 h 2257139"/>
                <a:gd name="connsiteX43" fmla="*/ 54413 w 2608174"/>
                <a:gd name="connsiteY43" fmla="*/ 2251029 h 2257139"/>
                <a:gd name="connsiteX44" fmla="*/ 52613 w 2608174"/>
                <a:gd name="connsiteY44" fmla="*/ 2251029 h 2257139"/>
                <a:gd name="connsiteX45" fmla="*/ 52613 w 2608174"/>
                <a:gd name="connsiteY45" fmla="*/ 2251029 h 2257139"/>
                <a:gd name="connsiteX46" fmla="*/ 2029013 w 2608174"/>
                <a:gd name="connsiteY46" fmla="*/ 1417179 h 2257139"/>
                <a:gd name="connsiteX47" fmla="*/ 1971863 w 2608174"/>
                <a:gd name="connsiteY47" fmla="*/ 1433379 h 2257139"/>
                <a:gd name="connsiteX48" fmla="*/ 1966463 w 2608174"/>
                <a:gd name="connsiteY48" fmla="*/ 1435629 h 2257139"/>
                <a:gd name="connsiteX49" fmla="*/ 1938563 w 2608174"/>
                <a:gd name="connsiteY49" fmla="*/ 1414929 h 2257139"/>
                <a:gd name="connsiteX50" fmla="*/ 1929113 w 2608174"/>
                <a:gd name="connsiteY50" fmla="*/ 1358679 h 2257139"/>
                <a:gd name="connsiteX51" fmla="*/ 1925513 w 2608174"/>
                <a:gd name="connsiteY51" fmla="*/ 1284879 h 2257139"/>
                <a:gd name="connsiteX52" fmla="*/ 1927763 w 2608174"/>
                <a:gd name="connsiteY52" fmla="*/ 1247979 h 2257139"/>
                <a:gd name="connsiteX53" fmla="*/ 1939463 w 2608174"/>
                <a:gd name="connsiteY53" fmla="*/ 1223679 h 2257139"/>
                <a:gd name="connsiteX54" fmla="*/ 1952963 w 2608174"/>
                <a:gd name="connsiteY54" fmla="*/ 1219629 h 2257139"/>
                <a:gd name="connsiteX55" fmla="*/ 1958813 w 2608174"/>
                <a:gd name="connsiteY55" fmla="*/ 1225929 h 2257139"/>
                <a:gd name="connsiteX56" fmla="*/ 2033963 w 2608174"/>
                <a:gd name="connsiteY56" fmla="*/ 1384779 h 2257139"/>
                <a:gd name="connsiteX57" fmla="*/ 2034863 w 2608174"/>
                <a:gd name="connsiteY57" fmla="*/ 1387479 h 2257139"/>
                <a:gd name="connsiteX58" fmla="*/ 2029013 w 2608174"/>
                <a:gd name="connsiteY58" fmla="*/ 1417179 h 2257139"/>
                <a:gd name="connsiteX59" fmla="*/ 2208563 w 2608174"/>
                <a:gd name="connsiteY59" fmla="*/ 1761879 h 2257139"/>
                <a:gd name="connsiteX60" fmla="*/ 2208563 w 2608174"/>
                <a:gd name="connsiteY60" fmla="*/ 1761879 h 2257139"/>
                <a:gd name="connsiteX61" fmla="*/ 2208563 w 2608174"/>
                <a:gd name="connsiteY61" fmla="*/ 1761879 h 2257139"/>
                <a:gd name="connsiteX62" fmla="*/ 2208563 w 2608174"/>
                <a:gd name="connsiteY62" fmla="*/ 1761879 h 2257139"/>
                <a:gd name="connsiteX63" fmla="*/ 2379113 w 2608174"/>
                <a:gd name="connsiteY63" fmla="*/ 1726779 h 2257139"/>
                <a:gd name="connsiteX64" fmla="*/ 2379113 w 2608174"/>
                <a:gd name="connsiteY64" fmla="*/ 1726779 h 2257139"/>
                <a:gd name="connsiteX65" fmla="*/ 2379113 w 2608174"/>
                <a:gd name="connsiteY65" fmla="*/ 1726779 h 2257139"/>
                <a:gd name="connsiteX66" fmla="*/ 2379113 w 2608174"/>
                <a:gd name="connsiteY66" fmla="*/ 1726779 h 2257139"/>
                <a:gd name="connsiteX67" fmla="*/ 2379113 w 2608174"/>
                <a:gd name="connsiteY67" fmla="*/ 1726779 h 2257139"/>
                <a:gd name="connsiteX68" fmla="*/ 2590613 w 2608174"/>
                <a:gd name="connsiteY68" fmla="*/ 1444629 h 2257139"/>
                <a:gd name="connsiteX69" fmla="*/ 2590613 w 2608174"/>
                <a:gd name="connsiteY69" fmla="*/ 1443729 h 2257139"/>
                <a:gd name="connsiteX70" fmla="*/ 2591063 w 2608174"/>
                <a:gd name="connsiteY70" fmla="*/ 1443729 h 2257139"/>
                <a:gd name="connsiteX71" fmla="*/ 2590613 w 2608174"/>
                <a:gd name="connsiteY71" fmla="*/ 1444629 h 2257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2608174" h="2257139">
                  <a:moveTo>
                    <a:pt x="2601863" y="1488729"/>
                  </a:moveTo>
                  <a:cubicBezTo>
                    <a:pt x="2600963" y="1480629"/>
                    <a:pt x="2599613" y="1472979"/>
                    <a:pt x="2598713" y="1465329"/>
                  </a:cubicBezTo>
                  <a:cubicBezTo>
                    <a:pt x="2585213" y="1359129"/>
                    <a:pt x="2556413" y="1247979"/>
                    <a:pt x="2501063" y="1155279"/>
                  </a:cubicBezTo>
                  <a:cubicBezTo>
                    <a:pt x="2479913" y="1120179"/>
                    <a:pt x="2459213" y="1084629"/>
                    <a:pt x="2437613" y="1049529"/>
                  </a:cubicBezTo>
                  <a:cubicBezTo>
                    <a:pt x="2422763" y="1025229"/>
                    <a:pt x="2371463" y="940629"/>
                    <a:pt x="2371013" y="932079"/>
                  </a:cubicBezTo>
                  <a:cubicBezTo>
                    <a:pt x="2370563" y="923529"/>
                    <a:pt x="2337713" y="889329"/>
                    <a:pt x="2325113" y="877629"/>
                  </a:cubicBezTo>
                  <a:cubicBezTo>
                    <a:pt x="2304863" y="858729"/>
                    <a:pt x="2290013" y="829929"/>
                    <a:pt x="2275613" y="806979"/>
                  </a:cubicBezTo>
                  <a:cubicBezTo>
                    <a:pt x="2247713" y="762429"/>
                    <a:pt x="2222063" y="716079"/>
                    <a:pt x="2196863" y="670179"/>
                  </a:cubicBezTo>
                  <a:cubicBezTo>
                    <a:pt x="2177063" y="634179"/>
                    <a:pt x="2159963" y="596829"/>
                    <a:pt x="2145563" y="558129"/>
                  </a:cubicBezTo>
                  <a:cubicBezTo>
                    <a:pt x="2130263" y="518079"/>
                    <a:pt x="2107763" y="475329"/>
                    <a:pt x="2096963" y="433929"/>
                  </a:cubicBezTo>
                  <a:cubicBezTo>
                    <a:pt x="2086613" y="392529"/>
                    <a:pt x="2066813" y="354729"/>
                    <a:pt x="2057813" y="312879"/>
                  </a:cubicBezTo>
                  <a:cubicBezTo>
                    <a:pt x="2051063" y="281829"/>
                    <a:pt x="2044763" y="250329"/>
                    <a:pt x="2038463" y="218829"/>
                  </a:cubicBezTo>
                  <a:cubicBezTo>
                    <a:pt x="2029463" y="175629"/>
                    <a:pt x="2020463" y="131979"/>
                    <a:pt x="2011463" y="88779"/>
                  </a:cubicBezTo>
                  <a:cubicBezTo>
                    <a:pt x="1998863" y="28479"/>
                    <a:pt x="1939913" y="-10221"/>
                    <a:pt x="1879613" y="2379"/>
                  </a:cubicBezTo>
                  <a:cubicBezTo>
                    <a:pt x="1879613" y="2379"/>
                    <a:pt x="259163" y="351579"/>
                    <a:pt x="231263" y="361029"/>
                  </a:cubicBezTo>
                  <a:cubicBezTo>
                    <a:pt x="184913" y="376329"/>
                    <a:pt x="130463" y="393429"/>
                    <a:pt x="119213" y="447429"/>
                  </a:cubicBezTo>
                  <a:cubicBezTo>
                    <a:pt x="117413" y="446529"/>
                    <a:pt x="116063" y="445629"/>
                    <a:pt x="115613" y="443379"/>
                  </a:cubicBezTo>
                  <a:cubicBezTo>
                    <a:pt x="102113" y="512679"/>
                    <a:pt x="71513" y="581529"/>
                    <a:pt x="80513" y="651729"/>
                  </a:cubicBezTo>
                  <a:cubicBezTo>
                    <a:pt x="88163" y="711579"/>
                    <a:pt x="63413" y="752079"/>
                    <a:pt x="52613" y="802479"/>
                  </a:cubicBezTo>
                  <a:cubicBezTo>
                    <a:pt x="40463" y="872229"/>
                    <a:pt x="34613" y="943329"/>
                    <a:pt x="27863" y="1013979"/>
                  </a:cubicBezTo>
                  <a:cubicBezTo>
                    <a:pt x="19313" y="1102179"/>
                    <a:pt x="18413" y="1175529"/>
                    <a:pt x="22013" y="1264179"/>
                  </a:cubicBezTo>
                  <a:cubicBezTo>
                    <a:pt x="27863" y="1398279"/>
                    <a:pt x="-23437" y="1558929"/>
                    <a:pt x="26063" y="1686279"/>
                  </a:cubicBezTo>
                  <a:cubicBezTo>
                    <a:pt x="41813" y="1726779"/>
                    <a:pt x="23813" y="1765479"/>
                    <a:pt x="16613" y="1805079"/>
                  </a:cubicBezTo>
                  <a:cubicBezTo>
                    <a:pt x="13013" y="1824879"/>
                    <a:pt x="11663" y="1844679"/>
                    <a:pt x="19313" y="1863579"/>
                  </a:cubicBezTo>
                  <a:cubicBezTo>
                    <a:pt x="26513" y="1882029"/>
                    <a:pt x="35063" y="1891929"/>
                    <a:pt x="33713" y="1911729"/>
                  </a:cubicBezTo>
                  <a:cubicBezTo>
                    <a:pt x="32363" y="1930179"/>
                    <a:pt x="26063" y="1947729"/>
                    <a:pt x="20663" y="1965279"/>
                  </a:cubicBezTo>
                  <a:cubicBezTo>
                    <a:pt x="5813" y="2014329"/>
                    <a:pt x="4013" y="2065629"/>
                    <a:pt x="3563" y="2116479"/>
                  </a:cubicBezTo>
                  <a:cubicBezTo>
                    <a:pt x="3563" y="2148429"/>
                    <a:pt x="-9487" y="2220429"/>
                    <a:pt x="14363" y="2245179"/>
                  </a:cubicBezTo>
                  <a:cubicBezTo>
                    <a:pt x="38663" y="2270829"/>
                    <a:pt x="99413" y="2248329"/>
                    <a:pt x="131363" y="2241129"/>
                  </a:cubicBezTo>
                  <a:cubicBezTo>
                    <a:pt x="178163" y="2230779"/>
                    <a:pt x="224513" y="2220429"/>
                    <a:pt x="271313" y="2210079"/>
                  </a:cubicBezTo>
                  <a:cubicBezTo>
                    <a:pt x="416663" y="2177679"/>
                    <a:pt x="562013" y="2144829"/>
                    <a:pt x="707363" y="2111979"/>
                  </a:cubicBezTo>
                  <a:cubicBezTo>
                    <a:pt x="891413" y="2070579"/>
                    <a:pt x="1622663" y="1895079"/>
                    <a:pt x="1808963" y="1852329"/>
                  </a:cubicBezTo>
                  <a:cubicBezTo>
                    <a:pt x="1960613" y="1817679"/>
                    <a:pt x="2542913" y="1687179"/>
                    <a:pt x="2550563" y="1684479"/>
                  </a:cubicBezTo>
                  <a:cubicBezTo>
                    <a:pt x="2562713" y="1679979"/>
                    <a:pt x="2573963" y="1673679"/>
                    <a:pt x="2582063" y="1662429"/>
                  </a:cubicBezTo>
                  <a:cubicBezTo>
                    <a:pt x="2586113" y="1657929"/>
                    <a:pt x="2590163" y="1653429"/>
                    <a:pt x="2594213" y="1648479"/>
                  </a:cubicBezTo>
                  <a:cubicBezTo>
                    <a:pt x="2614463" y="1601229"/>
                    <a:pt x="2608613" y="1542279"/>
                    <a:pt x="2601863" y="1488729"/>
                  </a:cubicBezTo>
                  <a:close/>
                  <a:moveTo>
                    <a:pt x="29663" y="1160229"/>
                  </a:moveTo>
                  <a:cubicBezTo>
                    <a:pt x="29663" y="1160229"/>
                    <a:pt x="29663" y="1160229"/>
                    <a:pt x="29663" y="1160229"/>
                  </a:cubicBezTo>
                  <a:cubicBezTo>
                    <a:pt x="29213" y="1160229"/>
                    <a:pt x="29663" y="1159779"/>
                    <a:pt x="29663" y="1159779"/>
                  </a:cubicBezTo>
                  <a:cubicBezTo>
                    <a:pt x="29663" y="1159779"/>
                    <a:pt x="29663" y="1160229"/>
                    <a:pt x="29663" y="1160229"/>
                  </a:cubicBezTo>
                  <a:close/>
                  <a:moveTo>
                    <a:pt x="52613" y="2251029"/>
                  </a:moveTo>
                  <a:cubicBezTo>
                    <a:pt x="52613" y="2251029"/>
                    <a:pt x="52613" y="2251029"/>
                    <a:pt x="52613" y="2251029"/>
                  </a:cubicBezTo>
                  <a:lnTo>
                    <a:pt x="53063" y="2250129"/>
                  </a:lnTo>
                  <a:cubicBezTo>
                    <a:pt x="53513" y="2250579"/>
                    <a:pt x="53963" y="2250579"/>
                    <a:pt x="54413" y="2251029"/>
                  </a:cubicBezTo>
                  <a:cubicBezTo>
                    <a:pt x="53513" y="2251029"/>
                    <a:pt x="53063" y="2251029"/>
                    <a:pt x="52613" y="2251029"/>
                  </a:cubicBezTo>
                  <a:cubicBezTo>
                    <a:pt x="52613" y="2251029"/>
                    <a:pt x="52613" y="2251029"/>
                    <a:pt x="52613" y="2251029"/>
                  </a:cubicBezTo>
                  <a:close/>
                  <a:moveTo>
                    <a:pt x="2029013" y="1417179"/>
                  </a:moveTo>
                  <a:cubicBezTo>
                    <a:pt x="2010113" y="1422579"/>
                    <a:pt x="1990763" y="1427979"/>
                    <a:pt x="1971863" y="1433379"/>
                  </a:cubicBezTo>
                  <a:cubicBezTo>
                    <a:pt x="1970063" y="1433829"/>
                    <a:pt x="1968263" y="1434729"/>
                    <a:pt x="1966463" y="1435629"/>
                  </a:cubicBezTo>
                  <a:cubicBezTo>
                    <a:pt x="1946663" y="1448229"/>
                    <a:pt x="1942163" y="1430679"/>
                    <a:pt x="1938563" y="1414929"/>
                  </a:cubicBezTo>
                  <a:cubicBezTo>
                    <a:pt x="1934513" y="1396479"/>
                    <a:pt x="1931363" y="1377579"/>
                    <a:pt x="1929113" y="1358679"/>
                  </a:cubicBezTo>
                  <a:cubicBezTo>
                    <a:pt x="1926413" y="1333929"/>
                    <a:pt x="1925063" y="1309629"/>
                    <a:pt x="1925513" y="1284879"/>
                  </a:cubicBezTo>
                  <a:cubicBezTo>
                    <a:pt x="1925963" y="1273629"/>
                    <a:pt x="1924163" y="1258779"/>
                    <a:pt x="1927763" y="1247979"/>
                  </a:cubicBezTo>
                  <a:cubicBezTo>
                    <a:pt x="1930463" y="1239879"/>
                    <a:pt x="1935863" y="1231779"/>
                    <a:pt x="1939463" y="1223679"/>
                  </a:cubicBezTo>
                  <a:cubicBezTo>
                    <a:pt x="1942163" y="1216929"/>
                    <a:pt x="1946663" y="1215579"/>
                    <a:pt x="1952963" y="1219629"/>
                  </a:cubicBezTo>
                  <a:cubicBezTo>
                    <a:pt x="1955213" y="1220979"/>
                    <a:pt x="1957463" y="1223229"/>
                    <a:pt x="1958813" y="1225929"/>
                  </a:cubicBezTo>
                  <a:cubicBezTo>
                    <a:pt x="1987613" y="1277229"/>
                    <a:pt x="2019563" y="1327179"/>
                    <a:pt x="2033963" y="1384779"/>
                  </a:cubicBezTo>
                  <a:cubicBezTo>
                    <a:pt x="2034413" y="1385679"/>
                    <a:pt x="2034413" y="1386579"/>
                    <a:pt x="2034863" y="1387479"/>
                  </a:cubicBezTo>
                  <a:cubicBezTo>
                    <a:pt x="2039813" y="1398279"/>
                    <a:pt x="2049263" y="1409979"/>
                    <a:pt x="2029013" y="1417179"/>
                  </a:cubicBezTo>
                  <a:close/>
                  <a:moveTo>
                    <a:pt x="2208563" y="1761879"/>
                  </a:moveTo>
                  <a:cubicBezTo>
                    <a:pt x="2208563" y="1761879"/>
                    <a:pt x="2208563" y="1761879"/>
                    <a:pt x="2208563" y="1761879"/>
                  </a:cubicBezTo>
                  <a:cubicBezTo>
                    <a:pt x="2208563" y="1761879"/>
                    <a:pt x="2208563" y="1762329"/>
                    <a:pt x="2208563" y="1761879"/>
                  </a:cubicBezTo>
                  <a:cubicBezTo>
                    <a:pt x="2208563" y="1762329"/>
                    <a:pt x="2208563" y="1761879"/>
                    <a:pt x="2208563" y="1761879"/>
                  </a:cubicBezTo>
                  <a:close/>
                  <a:moveTo>
                    <a:pt x="2379113" y="1726779"/>
                  </a:moveTo>
                  <a:lnTo>
                    <a:pt x="2379113" y="1726779"/>
                  </a:lnTo>
                  <a:cubicBezTo>
                    <a:pt x="2379113" y="1726779"/>
                    <a:pt x="2379113" y="1726779"/>
                    <a:pt x="2379113" y="1726779"/>
                  </a:cubicBezTo>
                  <a:cubicBezTo>
                    <a:pt x="2379113" y="1726779"/>
                    <a:pt x="2379113" y="1726779"/>
                    <a:pt x="2379113" y="1726779"/>
                  </a:cubicBezTo>
                  <a:cubicBezTo>
                    <a:pt x="2379113" y="1726779"/>
                    <a:pt x="2379113" y="1726779"/>
                    <a:pt x="2379113" y="1726779"/>
                  </a:cubicBezTo>
                  <a:close/>
                  <a:moveTo>
                    <a:pt x="2590613" y="1444629"/>
                  </a:moveTo>
                  <a:cubicBezTo>
                    <a:pt x="2590613" y="1444179"/>
                    <a:pt x="2590613" y="1444179"/>
                    <a:pt x="2590613" y="1443729"/>
                  </a:cubicBezTo>
                  <a:cubicBezTo>
                    <a:pt x="2590613" y="1443729"/>
                    <a:pt x="2590613" y="1443729"/>
                    <a:pt x="2591063" y="1443729"/>
                  </a:cubicBezTo>
                  <a:cubicBezTo>
                    <a:pt x="2590613" y="1443729"/>
                    <a:pt x="2590613" y="1444179"/>
                    <a:pt x="2590613" y="1444629"/>
                  </a:cubicBezTo>
                  <a:close/>
                </a:path>
              </a:pathLst>
            </a:custGeom>
            <a:solidFill>
              <a:schemeClr val="bg1">
                <a:lumMod val="95000"/>
              </a:schemeClr>
            </a:solidFill>
            <a:ln w="4491" cap="flat">
              <a:noFill/>
              <a:prstDash val="solid"/>
              <a:miter/>
            </a:ln>
          </p:spPr>
          <p:txBody>
            <a:bodyPr rtlCol="0" anchor="ctr"/>
            <a:lstStyle/>
            <a:p>
              <a:endParaRPr lang="en-US"/>
            </a:p>
          </p:txBody>
        </p:sp>
        <p:sp>
          <p:nvSpPr>
            <p:cNvPr id="12" name="Freeform: Shape 11">
              <a:extLst>
                <a:ext uri="{FF2B5EF4-FFF2-40B4-BE49-F238E27FC236}">
                  <a16:creationId xmlns:a16="http://schemas.microsoft.com/office/drawing/2014/main" id="{D587FBD8-41E4-49A8-8212-A7627180F9C1}"/>
                </a:ext>
              </a:extLst>
            </p:cNvPr>
            <p:cNvSpPr/>
            <p:nvPr/>
          </p:nvSpPr>
          <p:spPr>
            <a:xfrm>
              <a:off x="671107" y="3023959"/>
              <a:ext cx="1719395" cy="2958480"/>
            </a:xfrm>
            <a:custGeom>
              <a:avLst/>
              <a:gdLst>
                <a:gd name="connsiteX0" fmla="*/ 1118358 w 1138668"/>
                <a:gd name="connsiteY0" fmla="*/ 1243355 h 1959251"/>
                <a:gd name="connsiteX1" fmla="*/ 1103508 w 1138668"/>
                <a:gd name="connsiteY1" fmla="*/ 992255 h 1959251"/>
                <a:gd name="connsiteX2" fmla="*/ 1085508 w 1138668"/>
                <a:gd name="connsiteY2" fmla="*/ 825755 h 1959251"/>
                <a:gd name="connsiteX3" fmla="*/ 1044108 w 1138668"/>
                <a:gd name="connsiteY3" fmla="*/ 532805 h 1959251"/>
                <a:gd name="connsiteX4" fmla="*/ 951858 w 1138668"/>
                <a:gd name="connsiteY4" fmla="*/ 166955 h 1959251"/>
                <a:gd name="connsiteX5" fmla="*/ 939708 w 1138668"/>
                <a:gd name="connsiteY5" fmla="*/ 151655 h 1959251"/>
                <a:gd name="connsiteX6" fmla="*/ 918108 w 1138668"/>
                <a:gd name="connsiteY6" fmla="*/ 190805 h 1959251"/>
                <a:gd name="connsiteX7" fmla="*/ 981108 w 1138668"/>
                <a:gd name="connsiteY7" fmla="*/ 556205 h 1959251"/>
                <a:gd name="connsiteX8" fmla="*/ 1010808 w 1138668"/>
                <a:gd name="connsiteY8" fmla="*/ 951305 h 1959251"/>
                <a:gd name="connsiteX9" fmla="*/ 977508 w 1138668"/>
                <a:gd name="connsiteY9" fmla="*/ 1159205 h 1959251"/>
                <a:gd name="connsiteX10" fmla="*/ 940608 w 1138668"/>
                <a:gd name="connsiteY10" fmla="*/ 1235705 h 1959251"/>
                <a:gd name="connsiteX11" fmla="*/ 907758 w 1138668"/>
                <a:gd name="connsiteY11" fmla="*/ 1254605 h 1959251"/>
                <a:gd name="connsiteX12" fmla="*/ 884808 w 1138668"/>
                <a:gd name="connsiteY12" fmla="*/ 1224005 h 1959251"/>
                <a:gd name="connsiteX13" fmla="*/ 874908 w 1138668"/>
                <a:gd name="connsiteY13" fmla="*/ 1155155 h 1959251"/>
                <a:gd name="connsiteX14" fmla="*/ 856458 w 1138668"/>
                <a:gd name="connsiteY14" fmla="*/ 1008455 h 1959251"/>
                <a:gd name="connsiteX15" fmla="*/ 820908 w 1138668"/>
                <a:gd name="connsiteY15" fmla="*/ 913055 h 1959251"/>
                <a:gd name="connsiteX16" fmla="*/ 681408 w 1138668"/>
                <a:gd name="connsiteY16" fmla="*/ 1120505 h 1959251"/>
                <a:gd name="connsiteX17" fmla="*/ 622908 w 1138668"/>
                <a:gd name="connsiteY17" fmla="*/ 1231205 h 1959251"/>
                <a:gd name="connsiteX18" fmla="*/ 571158 w 1138668"/>
                <a:gd name="connsiteY18" fmla="*/ 1261355 h 1959251"/>
                <a:gd name="connsiteX19" fmla="*/ 534708 w 1138668"/>
                <a:gd name="connsiteY19" fmla="*/ 1214105 h 1959251"/>
                <a:gd name="connsiteX20" fmla="*/ 513558 w 1138668"/>
                <a:gd name="connsiteY20" fmla="*/ 1099355 h 1959251"/>
                <a:gd name="connsiteX21" fmla="*/ 502758 w 1138668"/>
                <a:gd name="connsiteY21" fmla="*/ 1017005 h 1959251"/>
                <a:gd name="connsiteX22" fmla="*/ 459558 w 1138668"/>
                <a:gd name="connsiteY22" fmla="*/ 1000805 h 1959251"/>
                <a:gd name="connsiteX23" fmla="*/ 430758 w 1138668"/>
                <a:gd name="connsiteY23" fmla="*/ 1025555 h 1959251"/>
                <a:gd name="connsiteX24" fmla="*/ 307908 w 1138668"/>
                <a:gd name="connsiteY24" fmla="*/ 1210505 h 1959251"/>
                <a:gd name="connsiteX25" fmla="*/ 260658 w 1138668"/>
                <a:gd name="connsiteY25" fmla="*/ 1372955 h 1959251"/>
                <a:gd name="connsiteX26" fmla="*/ 296208 w 1138668"/>
                <a:gd name="connsiteY26" fmla="*/ 1399505 h 1959251"/>
                <a:gd name="connsiteX27" fmla="*/ 341208 w 1138668"/>
                <a:gd name="connsiteY27" fmla="*/ 1377005 h 1959251"/>
                <a:gd name="connsiteX28" fmla="*/ 455508 w 1138668"/>
                <a:gd name="connsiteY28" fmla="*/ 1294205 h 1959251"/>
                <a:gd name="connsiteX29" fmla="*/ 472158 w 1138668"/>
                <a:gd name="connsiteY29" fmla="*/ 1287455 h 1959251"/>
                <a:gd name="connsiteX30" fmla="*/ 473508 w 1138668"/>
                <a:gd name="connsiteY30" fmla="*/ 1306355 h 1959251"/>
                <a:gd name="connsiteX31" fmla="*/ 424908 w 1138668"/>
                <a:gd name="connsiteY31" fmla="*/ 1390055 h 1959251"/>
                <a:gd name="connsiteX32" fmla="*/ 342558 w 1138668"/>
                <a:gd name="connsiteY32" fmla="*/ 1448105 h 1959251"/>
                <a:gd name="connsiteX33" fmla="*/ 286308 w 1138668"/>
                <a:gd name="connsiteY33" fmla="*/ 1476005 h 1959251"/>
                <a:gd name="connsiteX34" fmla="*/ 178758 w 1138668"/>
                <a:gd name="connsiteY34" fmla="*/ 1515155 h 1959251"/>
                <a:gd name="connsiteX35" fmla="*/ 96408 w 1138668"/>
                <a:gd name="connsiteY35" fmla="*/ 1460255 h 1959251"/>
                <a:gd name="connsiteX36" fmla="*/ 105858 w 1138668"/>
                <a:gd name="connsiteY36" fmla="*/ 1336055 h 1959251"/>
                <a:gd name="connsiteX37" fmla="*/ 185058 w 1138668"/>
                <a:gd name="connsiteY37" fmla="*/ 1201505 h 1959251"/>
                <a:gd name="connsiteX38" fmla="*/ 330858 w 1138668"/>
                <a:gd name="connsiteY38" fmla="*/ 1075955 h 1959251"/>
                <a:gd name="connsiteX39" fmla="*/ 342108 w 1138668"/>
                <a:gd name="connsiteY39" fmla="*/ 1053455 h 1959251"/>
                <a:gd name="connsiteX40" fmla="*/ 320058 w 1138668"/>
                <a:gd name="connsiteY40" fmla="*/ 1040855 h 1959251"/>
                <a:gd name="connsiteX41" fmla="*/ 273258 w 1138668"/>
                <a:gd name="connsiteY41" fmla="*/ 1035455 h 1959251"/>
                <a:gd name="connsiteX42" fmla="*/ 166608 w 1138668"/>
                <a:gd name="connsiteY42" fmla="*/ 1011155 h 1959251"/>
                <a:gd name="connsiteX43" fmla="*/ 73458 w 1138668"/>
                <a:gd name="connsiteY43" fmla="*/ 872105 h 1959251"/>
                <a:gd name="connsiteX44" fmla="*/ 100458 w 1138668"/>
                <a:gd name="connsiteY44" fmla="*/ 897755 h 1959251"/>
                <a:gd name="connsiteX45" fmla="*/ 158508 w 1138668"/>
                <a:gd name="connsiteY45" fmla="*/ 966155 h 1959251"/>
                <a:gd name="connsiteX46" fmla="*/ 188208 w 1138668"/>
                <a:gd name="connsiteY46" fmla="*/ 985955 h 1959251"/>
                <a:gd name="connsiteX47" fmla="*/ 219708 w 1138668"/>
                <a:gd name="connsiteY47" fmla="*/ 960305 h 1959251"/>
                <a:gd name="connsiteX48" fmla="*/ 209358 w 1138668"/>
                <a:gd name="connsiteY48" fmla="*/ 933305 h 1959251"/>
                <a:gd name="connsiteX49" fmla="*/ 181458 w 1138668"/>
                <a:gd name="connsiteY49" fmla="*/ 884705 h 1959251"/>
                <a:gd name="connsiteX50" fmla="*/ 109008 w 1138668"/>
                <a:gd name="connsiteY50" fmla="*/ 653405 h 1959251"/>
                <a:gd name="connsiteX51" fmla="*/ 117108 w 1138668"/>
                <a:gd name="connsiteY51" fmla="*/ 427055 h 1959251"/>
                <a:gd name="connsiteX52" fmla="*/ 155808 w 1138668"/>
                <a:gd name="connsiteY52" fmla="*/ 238055 h 1959251"/>
                <a:gd name="connsiteX53" fmla="*/ 179208 w 1138668"/>
                <a:gd name="connsiteY53" fmla="*/ 205655 h 1959251"/>
                <a:gd name="connsiteX54" fmla="*/ 205308 w 1138668"/>
                <a:gd name="connsiteY54" fmla="*/ 235355 h 1959251"/>
                <a:gd name="connsiteX55" fmla="*/ 235008 w 1138668"/>
                <a:gd name="connsiteY55" fmla="*/ 341105 h 1959251"/>
                <a:gd name="connsiteX56" fmla="*/ 250308 w 1138668"/>
                <a:gd name="connsiteY56" fmla="*/ 369455 h 1959251"/>
                <a:gd name="connsiteX57" fmla="*/ 260658 w 1138668"/>
                <a:gd name="connsiteY57" fmla="*/ 312755 h 1959251"/>
                <a:gd name="connsiteX58" fmla="*/ 365958 w 1138668"/>
                <a:gd name="connsiteY58" fmla="*/ 120155 h 1959251"/>
                <a:gd name="connsiteX59" fmla="*/ 420408 w 1138668"/>
                <a:gd name="connsiteY59" fmla="*/ 80105 h 1959251"/>
                <a:gd name="connsiteX60" fmla="*/ 421758 w 1138668"/>
                <a:gd name="connsiteY60" fmla="*/ 75605 h 1959251"/>
                <a:gd name="connsiteX61" fmla="*/ 422208 w 1138668"/>
                <a:gd name="connsiteY61" fmla="*/ 73805 h 1959251"/>
                <a:gd name="connsiteX62" fmla="*/ 422208 w 1138668"/>
                <a:gd name="connsiteY62" fmla="*/ 29255 h 1959251"/>
                <a:gd name="connsiteX63" fmla="*/ 421758 w 1138668"/>
                <a:gd name="connsiteY63" fmla="*/ 25205 h 1959251"/>
                <a:gd name="connsiteX64" fmla="*/ 417258 w 1138668"/>
                <a:gd name="connsiteY64" fmla="*/ 3605 h 1959251"/>
                <a:gd name="connsiteX65" fmla="*/ 347058 w 1138668"/>
                <a:gd name="connsiteY65" fmla="*/ 15305 h 1959251"/>
                <a:gd name="connsiteX66" fmla="*/ 201708 w 1138668"/>
                <a:gd name="connsiteY66" fmla="*/ 55805 h 1959251"/>
                <a:gd name="connsiteX67" fmla="*/ 130158 w 1138668"/>
                <a:gd name="connsiteY67" fmla="*/ 103055 h 1959251"/>
                <a:gd name="connsiteX68" fmla="*/ 108558 w 1138668"/>
                <a:gd name="connsiteY68" fmla="*/ 183605 h 1959251"/>
                <a:gd name="connsiteX69" fmla="*/ 100908 w 1138668"/>
                <a:gd name="connsiteY69" fmla="*/ 213305 h 1959251"/>
                <a:gd name="connsiteX70" fmla="*/ 88308 w 1138668"/>
                <a:gd name="connsiteY70" fmla="*/ 294755 h 1959251"/>
                <a:gd name="connsiteX71" fmla="*/ 71658 w 1138668"/>
                <a:gd name="connsiteY71" fmla="*/ 383405 h 1959251"/>
                <a:gd name="connsiteX72" fmla="*/ 37008 w 1138668"/>
                <a:gd name="connsiteY72" fmla="*/ 676355 h 1959251"/>
                <a:gd name="connsiteX73" fmla="*/ 22608 w 1138668"/>
                <a:gd name="connsiteY73" fmla="*/ 825305 h 1959251"/>
                <a:gd name="connsiteX74" fmla="*/ 30258 w 1138668"/>
                <a:gd name="connsiteY74" fmla="*/ 972455 h 1959251"/>
                <a:gd name="connsiteX75" fmla="*/ 19908 w 1138668"/>
                <a:gd name="connsiteY75" fmla="*/ 1148855 h 1959251"/>
                <a:gd name="connsiteX76" fmla="*/ 15858 w 1138668"/>
                <a:gd name="connsiteY76" fmla="*/ 1309505 h 1959251"/>
                <a:gd name="connsiteX77" fmla="*/ 31158 w 1138668"/>
                <a:gd name="connsiteY77" fmla="*/ 1397255 h 1959251"/>
                <a:gd name="connsiteX78" fmla="*/ 19908 w 1138668"/>
                <a:gd name="connsiteY78" fmla="*/ 1490855 h 1959251"/>
                <a:gd name="connsiteX79" fmla="*/ 30258 w 1138668"/>
                <a:gd name="connsiteY79" fmla="*/ 1581755 h 1959251"/>
                <a:gd name="connsiteX80" fmla="*/ 15408 w 1138668"/>
                <a:gd name="connsiteY80" fmla="*/ 1667255 h 1959251"/>
                <a:gd name="connsiteX81" fmla="*/ 3708 w 1138668"/>
                <a:gd name="connsiteY81" fmla="*/ 1831055 h 1959251"/>
                <a:gd name="connsiteX82" fmla="*/ 8658 w 1138668"/>
                <a:gd name="connsiteY82" fmla="*/ 1935005 h 1959251"/>
                <a:gd name="connsiteX83" fmla="*/ 78408 w 1138668"/>
                <a:gd name="connsiteY83" fmla="*/ 1955255 h 1959251"/>
                <a:gd name="connsiteX84" fmla="*/ 222858 w 1138668"/>
                <a:gd name="connsiteY84" fmla="*/ 1897655 h 1959251"/>
                <a:gd name="connsiteX85" fmla="*/ 788058 w 1138668"/>
                <a:gd name="connsiteY85" fmla="*/ 1727555 h 1959251"/>
                <a:gd name="connsiteX86" fmla="*/ 1138608 w 1138668"/>
                <a:gd name="connsiteY86" fmla="*/ 1663655 h 1959251"/>
                <a:gd name="connsiteX87" fmla="*/ 1118358 w 1138668"/>
                <a:gd name="connsiteY87" fmla="*/ 1243355 h 19592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1138668" h="1959251">
                  <a:moveTo>
                    <a:pt x="1118358" y="1243355"/>
                  </a:moveTo>
                  <a:cubicBezTo>
                    <a:pt x="1119258" y="1159205"/>
                    <a:pt x="1108458" y="1075955"/>
                    <a:pt x="1103508" y="992255"/>
                  </a:cubicBezTo>
                  <a:cubicBezTo>
                    <a:pt x="1096758" y="936905"/>
                    <a:pt x="1090458" y="881555"/>
                    <a:pt x="1085508" y="825755"/>
                  </a:cubicBezTo>
                  <a:cubicBezTo>
                    <a:pt x="1080558" y="803255"/>
                    <a:pt x="1039608" y="545405"/>
                    <a:pt x="1044108" y="532805"/>
                  </a:cubicBezTo>
                  <a:cubicBezTo>
                    <a:pt x="1042308" y="499055"/>
                    <a:pt x="971658" y="230855"/>
                    <a:pt x="951858" y="166955"/>
                  </a:cubicBezTo>
                  <a:cubicBezTo>
                    <a:pt x="950058" y="160655"/>
                    <a:pt x="946458" y="154805"/>
                    <a:pt x="939708" y="151655"/>
                  </a:cubicBezTo>
                  <a:cubicBezTo>
                    <a:pt x="917658" y="156605"/>
                    <a:pt x="919458" y="174605"/>
                    <a:pt x="918108" y="190805"/>
                  </a:cubicBezTo>
                  <a:cubicBezTo>
                    <a:pt x="938808" y="312755"/>
                    <a:pt x="963558" y="433805"/>
                    <a:pt x="981108" y="556205"/>
                  </a:cubicBezTo>
                  <a:cubicBezTo>
                    <a:pt x="999558" y="687155"/>
                    <a:pt x="1019358" y="818105"/>
                    <a:pt x="1010808" y="951305"/>
                  </a:cubicBezTo>
                  <a:cubicBezTo>
                    <a:pt x="1006308" y="1021955"/>
                    <a:pt x="997758" y="1091255"/>
                    <a:pt x="977508" y="1159205"/>
                  </a:cubicBezTo>
                  <a:cubicBezTo>
                    <a:pt x="969408" y="1186655"/>
                    <a:pt x="958608" y="1212755"/>
                    <a:pt x="940608" y="1235705"/>
                  </a:cubicBezTo>
                  <a:cubicBezTo>
                    <a:pt x="932058" y="1246505"/>
                    <a:pt x="923058" y="1258205"/>
                    <a:pt x="907758" y="1254605"/>
                  </a:cubicBezTo>
                  <a:cubicBezTo>
                    <a:pt x="892908" y="1251455"/>
                    <a:pt x="887958" y="1237505"/>
                    <a:pt x="884808" y="1224005"/>
                  </a:cubicBezTo>
                  <a:cubicBezTo>
                    <a:pt x="879408" y="1201505"/>
                    <a:pt x="877158" y="1178555"/>
                    <a:pt x="874908" y="1155155"/>
                  </a:cubicBezTo>
                  <a:cubicBezTo>
                    <a:pt x="870858" y="1106105"/>
                    <a:pt x="868158" y="1056605"/>
                    <a:pt x="856458" y="1008455"/>
                  </a:cubicBezTo>
                  <a:cubicBezTo>
                    <a:pt x="848808" y="976955"/>
                    <a:pt x="837108" y="946805"/>
                    <a:pt x="820908" y="913055"/>
                  </a:cubicBezTo>
                  <a:cubicBezTo>
                    <a:pt x="809658" y="935555"/>
                    <a:pt x="684108" y="1112855"/>
                    <a:pt x="681408" y="1120505"/>
                  </a:cubicBezTo>
                  <a:cubicBezTo>
                    <a:pt x="667458" y="1160555"/>
                    <a:pt x="649908" y="1198355"/>
                    <a:pt x="622908" y="1231205"/>
                  </a:cubicBezTo>
                  <a:cubicBezTo>
                    <a:pt x="609408" y="1247405"/>
                    <a:pt x="594558" y="1264955"/>
                    <a:pt x="571158" y="1261355"/>
                  </a:cubicBezTo>
                  <a:cubicBezTo>
                    <a:pt x="546858" y="1257305"/>
                    <a:pt x="541008" y="1233905"/>
                    <a:pt x="534708" y="1214105"/>
                  </a:cubicBezTo>
                  <a:cubicBezTo>
                    <a:pt x="523008" y="1176755"/>
                    <a:pt x="517608" y="1138055"/>
                    <a:pt x="513558" y="1099355"/>
                  </a:cubicBezTo>
                  <a:cubicBezTo>
                    <a:pt x="510858" y="1071905"/>
                    <a:pt x="509508" y="1044005"/>
                    <a:pt x="502758" y="1017005"/>
                  </a:cubicBezTo>
                  <a:cubicBezTo>
                    <a:pt x="496458" y="991805"/>
                    <a:pt x="480708" y="985955"/>
                    <a:pt x="459558" y="1000805"/>
                  </a:cubicBezTo>
                  <a:cubicBezTo>
                    <a:pt x="449208" y="1008005"/>
                    <a:pt x="439308" y="1016105"/>
                    <a:pt x="430758" y="1025555"/>
                  </a:cubicBezTo>
                  <a:cubicBezTo>
                    <a:pt x="382158" y="1081805"/>
                    <a:pt x="340308" y="1143005"/>
                    <a:pt x="307908" y="1210505"/>
                  </a:cubicBezTo>
                  <a:cubicBezTo>
                    <a:pt x="303858" y="1219055"/>
                    <a:pt x="262008" y="1325705"/>
                    <a:pt x="260658" y="1372955"/>
                  </a:cubicBezTo>
                  <a:cubicBezTo>
                    <a:pt x="259758" y="1399505"/>
                    <a:pt x="271008" y="1407155"/>
                    <a:pt x="296208" y="1399505"/>
                  </a:cubicBezTo>
                  <a:cubicBezTo>
                    <a:pt x="312858" y="1394555"/>
                    <a:pt x="326358" y="1388705"/>
                    <a:pt x="341208" y="1377005"/>
                  </a:cubicBezTo>
                  <a:cubicBezTo>
                    <a:pt x="375858" y="1356755"/>
                    <a:pt x="430758" y="1309955"/>
                    <a:pt x="455508" y="1294205"/>
                  </a:cubicBezTo>
                  <a:cubicBezTo>
                    <a:pt x="460908" y="1291055"/>
                    <a:pt x="465408" y="1282055"/>
                    <a:pt x="472158" y="1287455"/>
                  </a:cubicBezTo>
                  <a:cubicBezTo>
                    <a:pt x="477558" y="1291505"/>
                    <a:pt x="475308" y="1300055"/>
                    <a:pt x="473508" y="1306355"/>
                  </a:cubicBezTo>
                  <a:cubicBezTo>
                    <a:pt x="464958" y="1338755"/>
                    <a:pt x="449658" y="1367105"/>
                    <a:pt x="424908" y="1390055"/>
                  </a:cubicBezTo>
                  <a:cubicBezTo>
                    <a:pt x="425808" y="1395005"/>
                    <a:pt x="354258" y="1442705"/>
                    <a:pt x="342558" y="1448105"/>
                  </a:cubicBezTo>
                  <a:cubicBezTo>
                    <a:pt x="323658" y="1456655"/>
                    <a:pt x="305658" y="1467905"/>
                    <a:pt x="286308" y="1476005"/>
                  </a:cubicBezTo>
                  <a:cubicBezTo>
                    <a:pt x="251208" y="1490405"/>
                    <a:pt x="216558" y="1507955"/>
                    <a:pt x="178758" y="1515155"/>
                  </a:cubicBezTo>
                  <a:cubicBezTo>
                    <a:pt x="131508" y="1524155"/>
                    <a:pt x="102258" y="1505255"/>
                    <a:pt x="96408" y="1460255"/>
                  </a:cubicBezTo>
                  <a:cubicBezTo>
                    <a:pt x="90558" y="1418405"/>
                    <a:pt x="93258" y="1376555"/>
                    <a:pt x="105858" y="1336055"/>
                  </a:cubicBezTo>
                  <a:cubicBezTo>
                    <a:pt x="121608" y="1285205"/>
                    <a:pt x="150408" y="1241555"/>
                    <a:pt x="185058" y="1201505"/>
                  </a:cubicBezTo>
                  <a:cubicBezTo>
                    <a:pt x="197208" y="1183505"/>
                    <a:pt x="294858" y="1102505"/>
                    <a:pt x="330858" y="1075955"/>
                  </a:cubicBezTo>
                  <a:cubicBezTo>
                    <a:pt x="337608" y="1070555"/>
                    <a:pt x="345258" y="1063355"/>
                    <a:pt x="342108" y="1053455"/>
                  </a:cubicBezTo>
                  <a:cubicBezTo>
                    <a:pt x="338958" y="1043555"/>
                    <a:pt x="329058" y="1041755"/>
                    <a:pt x="320058" y="1040855"/>
                  </a:cubicBezTo>
                  <a:cubicBezTo>
                    <a:pt x="304308" y="1039505"/>
                    <a:pt x="289008" y="1036805"/>
                    <a:pt x="273258" y="1035455"/>
                  </a:cubicBezTo>
                  <a:cubicBezTo>
                    <a:pt x="236808" y="1031855"/>
                    <a:pt x="200358" y="1027805"/>
                    <a:pt x="166608" y="1011155"/>
                  </a:cubicBezTo>
                  <a:cubicBezTo>
                    <a:pt x="110358" y="983255"/>
                    <a:pt x="87408" y="933305"/>
                    <a:pt x="73458" y="872105"/>
                  </a:cubicBezTo>
                  <a:cubicBezTo>
                    <a:pt x="88308" y="879305"/>
                    <a:pt x="93708" y="889205"/>
                    <a:pt x="100458" y="897755"/>
                  </a:cubicBezTo>
                  <a:cubicBezTo>
                    <a:pt x="118908" y="921605"/>
                    <a:pt x="136458" y="945455"/>
                    <a:pt x="158508" y="966155"/>
                  </a:cubicBezTo>
                  <a:cubicBezTo>
                    <a:pt x="167508" y="974255"/>
                    <a:pt x="176508" y="981905"/>
                    <a:pt x="188208" y="985955"/>
                  </a:cubicBezTo>
                  <a:cubicBezTo>
                    <a:pt x="208908" y="993155"/>
                    <a:pt x="222408" y="982355"/>
                    <a:pt x="219708" y="960305"/>
                  </a:cubicBezTo>
                  <a:cubicBezTo>
                    <a:pt x="218808" y="950405"/>
                    <a:pt x="214308" y="941405"/>
                    <a:pt x="209358" y="933305"/>
                  </a:cubicBezTo>
                  <a:cubicBezTo>
                    <a:pt x="200358" y="917105"/>
                    <a:pt x="191358" y="900455"/>
                    <a:pt x="181458" y="884705"/>
                  </a:cubicBezTo>
                  <a:cubicBezTo>
                    <a:pt x="136908" y="814055"/>
                    <a:pt x="112158" y="736205"/>
                    <a:pt x="109008" y="653405"/>
                  </a:cubicBezTo>
                  <a:cubicBezTo>
                    <a:pt x="106308" y="577805"/>
                    <a:pt x="105858" y="502205"/>
                    <a:pt x="117108" y="427055"/>
                  </a:cubicBezTo>
                  <a:cubicBezTo>
                    <a:pt x="126558" y="363155"/>
                    <a:pt x="135558" y="299255"/>
                    <a:pt x="155808" y="238055"/>
                  </a:cubicBezTo>
                  <a:cubicBezTo>
                    <a:pt x="160308" y="225005"/>
                    <a:pt x="163008" y="207005"/>
                    <a:pt x="179208" y="205655"/>
                  </a:cubicBezTo>
                  <a:cubicBezTo>
                    <a:pt x="196308" y="204305"/>
                    <a:pt x="199458" y="223205"/>
                    <a:pt x="205308" y="235355"/>
                  </a:cubicBezTo>
                  <a:cubicBezTo>
                    <a:pt x="220608" y="269105"/>
                    <a:pt x="226908" y="305555"/>
                    <a:pt x="235008" y="341105"/>
                  </a:cubicBezTo>
                  <a:cubicBezTo>
                    <a:pt x="237258" y="351005"/>
                    <a:pt x="236808" y="362255"/>
                    <a:pt x="250308" y="369455"/>
                  </a:cubicBezTo>
                  <a:cubicBezTo>
                    <a:pt x="258408" y="351005"/>
                    <a:pt x="258858" y="331655"/>
                    <a:pt x="260658" y="312755"/>
                  </a:cubicBezTo>
                  <a:cubicBezTo>
                    <a:pt x="268758" y="233555"/>
                    <a:pt x="299358" y="167405"/>
                    <a:pt x="365958" y="120155"/>
                  </a:cubicBezTo>
                  <a:cubicBezTo>
                    <a:pt x="384408" y="107105"/>
                    <a:pt x="403758" y="95405"/>
                    <a:pt x="420408" y="80105"/>
                  </a:cubicBezTo>
                  <a:cubicBezTo>
                    <a:pt x="420858" y="78755"/>
                    <a:pt x="421308" y="77405"/>
                    <a:pt x="421758" y="75605"/>
                  </a:cubicBezTo>
                  <a:cubicBezTo>
                    <a:pt x="421758" y="75155"/>
                    <a:pt x="422208" y="74255"/>
                    <a:pt x="422208" y="73805"/>
                  </a:cubicBezTo>
                  <a:cubicBezTo>
                    <a:pt x="422658" y="58955"/>
                    <a:pt x="422658" y="44105"/>
                    <a:pt x="422208" y="29255"/>
                  </a:cubicBezTo>
                  <a:cubicBezTo>
                    <a:pt x="422208" y="28355"/>
                    <a:pt x="421758" y="26555"/>
                    <a:pt x="421758" y="25205"/>
                  </a:cubicBezTo>
                  <a:cubicBezTo>
                    <a:pt x="420408" y="18005"/>
                    <a:pt x="422658" y="9905"/>
                    <a:pt x="417258" y="3605"/>
                  </a:cubicBezTo>
                  <a:cubicBezTo>
                    <a:pt x="407358" y="-8095"/>
                    <a:pt x="357858" y="12155"/>
                    <a:pt x="347058" y="15305"/>
                  </a:cubicBezTo>
                  <a:cubicBezTo>
                    <a:pt x="318258" y="23405"/>
                    <a:pt x="222408" y="49505"/>
                    <a:pt x="201708" y="55805"/>
                  </a:cubicBezTo>
                  <a:cubicBezTo>
                    <a:pt x="172908" y="64805"/>
                    <a:pt x="148608" y="76955"/>
                    <a:pt x="130158" y="103055"/>
                  </a:cubicBezTo>
                  <a:cubicBezTo>
                    <a:pt x="112158" y="128705"/>
                    <a:pt x="114858" y="154355"/>
                    <a:pt x="108558" y="183605"/>
                  </a:cubicBezTo>
                  <a:cubicBezTo>
                    <a:pt x="106308" y="193955"/>
                    <a:pt x="100908" y="214655"/>
                    <a:pt x="100908" y="213305"/>
                  </a:cubicBezTo>
                  <a:cubicBezTo>
                    <a:pt x="86508" y="220955"/>
                    <a:pt x="91908" y="277655"/>
                    <a:pt x="88308" y="294755"/>
                  </a:cubicBezTo>
                  <a:cubicBezTo>
                    <a:pt x="82008" y="324005"/>
                    <a:pt x="76608" y="353705"/>
                    <a:pt x="71658" y="383405"/>
                  </a:cubicBezTo>
                  <a:cubicBezTo>
                    <a:pt x="55908" y="480605"/>
                    <a:pt x="47358" y="578255"/>
                    <a:pt x="37008" y="676355"/>
                  </a:cubicBezTo>
                  <a:cubicBezTo>
                    <a:pt x="31608" y="725855"/>
                    <a:pt x="24858" y="775355"/>
                    <a:pt x="22608" y="825305"/>
                  </a:cubicBezTo>
                  <a:cubicBezTo>
                    <a:pt x="20808" y="868505"/>
                    <a:pt x="16308" y="931955"/>
                    <a:pt x="30258" y="972455"/>
                  </a:cubicBezTo>
                  <a:cubicBezTo>
                    <a:pt x="33408" y="1030505"/>
                    <a:pt x="23958" y="1090805"/>
                    <a:pt x="19908" y="1148855"/>
                  </a:cubicBezTo>
                  <a:cubicBezTo>
                    <a:pt x="15858" y="1202405"/>
                    <a:pt x="12708" y="1255505"/>
                    <a:pt x="15858" y="1309505"/>
                  </a:cubicBezTo>
                  <a:cubicBezTo>
                    <a:pt x="17658" y="1339205"/>
                    <a:pt x="26658" y="1367555"/>
                    <a:pt x="31158" y="1397255"/>
                  </a:cubicBezTo>
                  <a:cubicBezTo>
                    <a:pt x="36108" y="1429655"/>
                    <a:pt x="23508" y="1458905"/>
                    <a:pt x="19908" y="1490855"/>
                  </a:cubicBezTo>
                  <a:cubicBezTo>
                    <a:pt x="16758" y="1521905"/>
                    <a:pt x="27108" y="1551155"/>
                    <a:pt x="30258" y="1581755"/>
                  </a:cubicBezTo>
                  <a:cubicBezTo>
                    <a:pt x="33408" y="1612355"/>
                    <a:pt x="22158" y="1637555"/>
                    <a:pt x="15408" y="1667255"/>
                  </a:cubicBezTo>
                  <a:cubicBezTo>
                    <a:pt x="3258" y="1721255"/>
                    <a:pt x="5058" y="1776155"/>
                    <a:pt x="3708" y="1831055"/>
                  </a:cubicBezTo>
                  <a:cubicBezTo>
                    <a:pt x="2808" y="1864805"/>
                    <a:pt x="-6642" y="1903055"/>
                    <a:pt x="8658" y="1935005"/>
                  </a:cubicBezTo>
                  <a:cubicBezTo>
                    <a:pt x="23058" y="1964705"/>
                    <a:pt x="50058" y="1961105"/>
                    <a:pt x="78408" y="1955255"/>
                  </a:cubicBezTo>
                  <a:cubicBezTo>
                    <a:pt x="127908" y="1945355"/>
                    <a:pt x="179658" y="1923305"/>
                    <a:pt x="222858" y="1897655"/>
                  </a:cubicBezTo>
                  <a:lnTo>
                    <a:pt x="788058" y="1727555"/>
                  </a:lnTo>
                  <a:cubicBezTo>
                    <a:pt x="811908" y="1713605"/>
                    <a:pt x="1138158" y="1666355"/>
                    <a:pt x="1138608" y="1663655"/>
                  </a:cubicBezTo>
                  <a:cubicBezTo>
                    <a:pt x="1139958" y="1634405"/>
                    <a:pt x="1118358" y="1249205"/>
                    <a:pt x="1118358" y="1243355"/>
                  </a:cubicBezTo>
                  <a:close/>
                </a:path>
              </a:pathLst>
            </a:custGeom>
            <a:solidFill>
              <a:schemeClr val="bg1">
                <a:lumMod val="85000"/>
              </a:schemeClr>
            </a:solidFill>
            <a:ln w="4491" cap="flat">
              <a:noFill/>
              <a:prstDash val="solid"/>
              <a:miter/>
            </a:ln>
          </p:spPr>
          <p:txBody>
            <a:bodyPr rtlCol="0" anchor="ctr"/>
            <a:lstStyle/>
            <a:p>
              <a:endParaRPr lang="en-US"/>
            </a:p>
          </p:txBody>
        </p:sp>
        <p:sp>
          <p:nvSpPr>
            <p:cNvPr id="13" name="Freeform: Shape 12">
              <a:extLst>
                <a:ext uri="{FF2B5EF4-FFF2-40B4-BE49-F238E27FC236}">
                  <a16:creationId xmlns:a16="http://schemas.microsoft.com/office/drawing/2014/main" id="{E362F9ED-6672-494F-8FC4-031EB82E7C19}"/>
                </a:ext>
              </a:extLst>
            </p:cNvPr>
            <p:cNvSpPr/>
            <p:nvPr/>
          </p:nvSpPr>
          <p:spPr>
            <a:xfrm>
              <a:off x="2087326" y="3112270"/>
              <a:ext cx="1147705" cy="2176477"/>
            </a:xfrm>
            <a:custGeom>
              <a:avLst/>
              <a:gdLst>
                <a:gd name="connsiteX0" fmla="*/ 732618 w 760067"/>
                <a:gd name="connsiteY0" fmla="*/ 1033671 h 1441370"/>
                <a:gd name="connsiteX1" fmla="*/ 656568 w 760067"/>
                <a:gd name="connsiteY1" fmla="*/ 732171 h 1441370"/>
                <a:gd name="connsiteX2" fmla="*/ 622368 w 760067"/>
                <a:gd name="connsiteY2" fmla="*/ 561621 h 1441370"/>
                <a:gd name="connsiteX3" fmla="*/ 602118 w 760067"/>
                <a:gd name="connsiteY3" fmla="*/ 443271 h 1441370"/>
                <a:gd name="connsiteX4" fmla="*/ 456318 w 760067"/>
                <a:gd name="connsiteY4" fmla="*/ 178671 h 1441370"/>
                <a:gd name="connsiteX5" fmla="*/ 32868 w 760067"/>
                <a:gd name="connsiteY5" fmla="*/ 21 h 1441370"/>
                <a:gd name="connsiteX6" fmla="*/ 468 w 760067"/>
                <a:gd name="connsiteY6" fmla="*/ 102621 h 1441370"/>
                <a:gd name="connsiteX7" fmla="*/ 127818 w 760067"/>
                <a:gd name="connsiteY7" fmla="*/ 661521 h 1441370"/>
                <a:gd name="connsiteX8" fmla="*/ 161568 w 760067"/>
                <a:gd name="connsiteY8" fmla="*/ 934221 h 1441370"/>
                <a:gd name="connsiteX9" fmla="*/ 185868 w 760067"/>
                <a:gd name="connsiteY9" fmla="*/ 1279371 h 1441370"/>
                <a:gd name="connsiteX10" fmla="*/ 188568 w 760067"/>
                <a:gd name="connsiteY10" fmla="*/ 1381971 h 1441370"/>
                <a:gd name="connsiteX11" fmla="*/ 188568 w 760067"/>
                <a:gd name="connsiteY11" fmla="*/ 1441371 h 1441370"/>
                <a:gd name="connsiteX12" fmla="*/ 391068 w 760067"/>
                <a:gd name="connsiteY12" fmla="*/ 1393221 h 1441370"/>
                <a:gd name="connsiteX13" fmla="*/ 380268 w 760067"/>
                <a:gd name="connsiteY13" fmla="*/ 1318071 h 1441370"/>
                <a:gd name="connsiteX14" fmla="*/ 406818 w 760067"/>
                <a:gd name="connsiteY14" fmla="*/ 1295121 h 1441370"/>
                <a:gd name="connsiteX15" fmla="*/ 437868 w 760067"/>
                <a:gd name="connsiteY15" fmla="*/ 1285671 h 1441370"/>
                <a:gd name="connsiteX16" fmla="*/ 496818 w 760067"/>
                <a:gd name="connsiteY16" fmla="*/ 1264071 h 1441370"/>
                <a:gd name="connsiteX17" fmla="*/ 555768 w 760067"/>
                <a:gd name="connsiteY17" fmla="*/ 1246971 h 1441370"/>
                <a:gd name="connsiteX18" fmla="*/ 581418 w 760067"/>
                <a:gd name="connsiteY18" fmla="*/ 1240221 h 1441370"/>
                <a:gd name="connsiteX19" fmla="*/ 615168 w 760067"/>
                <a:gd name="connsiteY19" fmla="*/ 1228971 h 1441370"/>
                <a:gd name="connsiteX20" fmla="*/ 690768 w 760067"/>
                <a:gd name="connsiteY20" fmla="*/ 1202871 h 1441370"/>
                <a:gd name="connsiteX21" fmla="*/ 760068 w 760067"/>
                <a:gd name="connsiteY21" fmla="*/ 1180371 h 1441370"/>
                <a:gd name="connsiteX22" fmla="*/ 732618 w 760067"/>
                <a:gd name="connsiteY22" fmla="*/ 1033671 h 1441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60067" h="1441370">
                  <a:moveTo>
                    <a:pt x="732618" y="1033671"/>
                  </a:moveTo>
                  <a:cubicBezTo>
                    <a:pt x="707418" y="932871"/>
                    <a:pt x="681768" y="832521"/>
                    <a:pt x="656568" y="732171"/>
                  </a:cubicBezTo>
                  <a:cubicBezTo>
                    <a:pt x="645318" y="675471"/>
                    <a:pt x="633618" y="618771"/>
                    <a:pt x="622368" y="561621"/>
                  </a:cubicBezTo>
                  <a:cubicBezTo>
                    <a:pt x="616968" y="521571"/>
                    <a:pt x="613368" y="481971"/>
                    <a:pt x="602118" y="443271"/>
                  </a:cubicBezTo>
                  <a:cubicBezTo>
                    <a:pt x="594018" y="414921"/>
                    <a:pt x="471168" y="206571"/>
                    <a:pt x="456318" y="178671"/>
                  </a:cubicBezTo>
                  <a:cubicBezTo>
                    <a:pt x="444618" y="176871"/>
                    <a:pt x="40968" y="-2229"/>
                    <a:pt x="32868" y="21"/>
                  </a:cubicBezTo>
                  <a:cubicBezTo>
                    <a:pt x="25218" y="20271"/>
                    <a:pt x="-4032" y="86871"/>
                    <a:pt x="468" y="102621"/>
                  </a:cubicBezTo>
                  <a:cubicBezTo>
                    <a:pt x="62568" y="282171"/>
                    <a:pt x="98568" y="473871"/>
                    <a:pt x="127818" y="661521"/>
                  </a:cubicBezTo>
                  <a:cubicBezTo>
                    <a:pt x="141768" y="751971"/>
                    <a:pt x="153018" y="842871"/>
                    <a:pt x="161568" y="934221"/>
                  </a:cubicBezTo>
                  <a:cubicBezTo>
                    <a:pt x="165618" y="979671"/>
                    <a:pt x="183618" y="1226271"/>
                    <a:pt x="185868" y="1279371"/>
                  </a:cubicBezTo>
                  <a:cubicBezTo>
                    <a:pt x="187218" y="1313571"/>
                    <a:pt x="187218" y="1347771"/>
                    <a:pt x="188568" y="1381971"/>
                  </a:cubicBezTo>
                  <a:cubicBezTo>
                    <a:pt x="189018" y="1393671"/>
                    <a:pt x="188118" y="1422021"/>
                    <a:pt x="188568" y="1441371"/>
                  </a:cubicBezTo>
                  <a:cubicBezTo>
                    <a:pt x="202518" y="1441371"/>
                    <a:pt x="370818" y="1402671"/>
                    <a:pt x="391068" y="1393221"/>
                  </a:cubicBezTo>
                  <a:cubicBezTo>
                    <a:pt x="391068" y="1389621"/>
                    <a:pt x="381168" y="1326621"/>
                    <a:pt x="380268" y="1318071"/>
                  </a:cubicBezTo>
                  <a:cubicBezTo>
                    <a:pt x="384318" y="1304571"/>
                    <a:pt x="394218" y="1297821"/>
                    <a:pt x="406818" y="1295121"/>
                  </a:cubicBezTo>
                  <a:cubicBezTo>
                    <a:pt x="418068" y="1292871"/>
                    <a:pt x="427968" y="1289721"/>
                    <a:pt x="437868" y="1285671"/>
                  </a:cubicBezTo>
                  <a:cubicBezTo>
                    <a:pt x="453618" y="1278921"/>
                    <a:pt x="480168" y="1269021"/>
                    <a:pt x="496818" y="1264071"/>
                  </a:cubicBezTo>
                  <a:lnTo>
                    <a:pt x="555768" y="1246971"/>
                  </a:lnTo>
                  <a:cubicBezTo>
                    <a:pt x="564318" y="1244721"/>
                    <a:pt x="572868" y="1242471"/>
                    <a:pt x="581418" y="1240221"/>
                  </a:cubicBezTo>
                  <a:cubicBezTo>
                    <a:pt x="594468" y="1237071"/>
                    <a:pt x="613818" y="1228971"/>
                    <a:pt x="615168" y="1228971"/>
                  </a:cubicBezTo>
                  <a:cubicBezTo>
                    <a:pt x="643968" y="1224021"/>
                    <a:pt x="662868" y="1208721"/>
                    <a:pt x="690768" y="1202871"/>
                  </a:cubicBezTo>
                  <a:cubicBezTo>
                    <a:pt x="712368" y="1197921"/>
                    <a:pt x="722268" y="1189821"/>
                    <a:pt x="760068" y="1180371"/>
                  </a:cubicBezTo>
                  <a:cubicBezTo>
                    <a:pt x="747018" y="1120071"/>
                    <a:pt x="742068" y="1065621"/>
                    <a:pt x="732618" y="1033671"/>
                  </a:cubicBezTo>
                  <a:close/>
                </a:path>
              </a:pathLst>
            </a:custGeom>
            <a:solidFill>
              <a:schemeClr val="accent3">
                <a:lumMod val="60000"/>
                <a:lumOff val="40000"/>
              </a:schemeClr>
            </a:solidFill>
            <a:ln w="4491" cap="flat">
              <a:noFill/>
              <a:prstDash val="solid"/>
              <a:miter/>
            </a:ln>
          </p:spPr>
          <p:txBody>
            <a:bodyPr rtlCol="0" anchor="ctr"/>
            <a:lstStyle/>
            <a:p>
              <a:endParaRPr lang="en-US"/>
            </a:p>
          </p:txBody>
        </p:sp>
        <p:sp>
          <p:nvSpPr>
            <p:cNvPr id="14" name="Freeform: Shape 13">
              <a:extLst>
                <a:ext uri="{FF2B5EF4-FFF2-40B4-BE49-F238E27FC236}">
                  <a16:creationId xmlns:a16="http://schemas.microsoft.com/office/drawing/2014/main" id="{707CB682-B9AB-4A89-B106-B04A45D6774F}"/>
                </a:ext>
              </a:extLst>
            </p:cNvPr>
            <p:cNvSpPr/>
            <p:nvPr/>
          </p:nvSpPr>
          <p:spPr>
            <a:xfrm>
              <a:off x="2356908" y="3509131"/>
              <a:ext cx="876086" cy="1780976"/>
            </a:xfrm>
            <a:custGeom>
              <a:avLst/>
              <a:gdLst>
                <a:gd name="connsiteX0" fmla="*/ 401987 w 580187"/>
                <a:gd name="connsiteY0" fmla="*/ 978300 h 1179450"/>
                <a:gd name="connsiteX1" fmla="*/ 376337 w 580187"/>
                <a:gd name="connsiteY1" fmla="*/ 985050 h 1179450"/>
                <a:gd name="connsiteX2" fmla="*/ 317387 w 580187"/>
                <a:gd name="connsiteY2" fmla="*/ 1002150 h 1179450"/>
                <a:gd name="connsiteX3" fmla="*/ 258437 w 580187"/>
                <a:gd name="connsiteY3" fmla="*/ 1023750 h 1179450"/>
                <a:gd name="connsiteX4" fmla="*/ 227387 w 580187"/>
                <a:gd name="connsiteY4" fmla="*/ 1033200 h 1179450"/>
                <a:gd name="connsiteX5" fmla="*/ 200837 w 580187"/>
                <a:gd name="connsiteY5" fmla="*/ 1056150 h 1179450"/>
                <a:gd name="connsiteX6" fmla="*/ 211637 w 580187"/>
                <a:gd name="connsiteY6" fmla="*/ 1131300 h 1179450"/>
                <a:gd name="connsiteX7" fmla="*/ 9137 w 580187"/>
                <a:gd name="connsiteY7" fmla="*/ 1179450 h 1179450"/>
                <a:gd name="connsiteX8" fmla="*/ 9137 w 580187"/>
                <a:gd name="connsiteY8" fmla="*/ 1120050 h 1179450"/>
                <a:gd name="connsiteX9" fmla="*/ 6437 w 580187"/>
                <a:gd name="connsiteY9" fmla="*/ 1017450 h 1179450"/>
                <a:gd name="connsiteX10" fmla="*/ 1037 w 580187"/>
                <a:gd name="connsiteY10" fmla="*/ 859050 h 1179450"/>
                <a:gd name="connsiteX11" fmla="*/ 18137 w 580187"/>
                <a:gd name="connsiteY11" fmla="*/ 840150 h 1179450"/>
                <a:gd name="connsiteX12" fmla="*/ 94187 w 580187"/>
                <a:gd name="connsiteY12" fmla="*/ 810000 h 1179450"/>
                <a:gd name="connsiteX13" fmla="*/ 165287 w 580187"/>
                <a:gd name="connsiteY13" fmla="*/ 814050 h 1179450"/>
                <a:gd name="connsiteX14" fmla="*/ 159437 w 580187"/>
                <a:gd name="connsiteY14" fmla="*/ 851850 h 1179450"/>
                <a:gd name="connsiteX15" fmla="*/ 103637 w 580187"/>
                <a:gd name="connsiteY15" fmla="*/ 927900 h 1179450"/>
                <a:gd name="connsiteX16" fmla="*/ 93737 w 580187"/>
                <a:gd name="connsiteY16" fmla="*/ 960300 h 1179450"/>
                <a:gd name="connsiteX17" fmla="*/ 145937 w 580187"/>
                <a:gd name="connsiteY17" fmla="*/ 974250 h 1179450"/>
                <a:gd name="connsiteX18" fmla="*/ 196337 w 580187"/>
                <a:gd name="connsiteY18" fmla="*/ 963000 h 1179450"/>
                <a:gd name="connsiteX19" fmla="*/ 227837 w 580187"/>
                <a:gd name="connsiteY19" fmla="*/ 871650 h 1179450"/>
                <a:gd name="connsiteX20" fmla="*/ 207587 w 580187"/>
                <a:gd name="connsiteY20" fmla="*/ 720900 h 1179450"/>
                <a:gd name="connsiteX21" fmla="*/ 250337 w 580187"/>
                <a:gd name="connsiteY21" fmla="*/ 686700 h 1179450"/>
                <a:gd name="connsiteX22" fmla="*/ 311087 w 580187"/>
                <a:gd name="connsiteY22" fmla="*/ 702450 h 1179450"/>
                <a:gd name="connsiteX23" fmla="*/ 333137 w 580187"/>
                <a:gd name="connsiteY23" fmla="*/ 759600 h 1179450"/>
                <a:gd name="connsiteX24" fmla="*/ 300287 w 580187"/>
                <a:gd name="connsiteY24" fmla="*/ 807750 h 1179450"/>
                <a:gd name="connsiteX25" fmla="*/ 316937 w 580187"/>
                <a:gd name="connsiteY25" fmla="*/ 837900 h 1179450"/>
                <a:gd name="connsiteX26" fmla="*/ 428987 w 580187"/>
                <a:gd name="connsiteY26" fmla="*/ 809550 h 1179450"/>
                <a:gd name="connsiteX27" fmla="*/ 476237 w 580187"/>
                <a:gd name="connsiteY27" fmla="*/ 727650 h 1179450"/>
                <a:gd name="connsiteX28" fmla="*/ 430337 w 580187"/>
                <a:gd name="connsiteY28" fmla="*/ 465750 h 1179450"/>
                <a:gd name="connsiteX29" fmla="*/ 385787 w 580187"/>
                <a:gd name="connsiteY29" fmla="*/ 454050 h 1179450"/>
                <a:gd name="connsiteX30" fmla="*/ 284537 w 580187"/>
                <a:gd name="connsiteY30" fmla="*/ 535950 h 1179450"/>
                <a:gd name="connsiteX31" fmla="*/ 247187 w 580187"/>
                <a:gd name="connsiteY31" fmla="*/ 548100 h 1179450"/>
                <a:gd name="connsiteX32" fmla="*/ 249887 w 580187"/>
                <a:gd name="connsiteY32" fmla="*/ 508950 h 1179450"/>
                <a:gd name="connsiteX33" fmla="*/ 323237 w 580187"/>
                <a:gd name="connsiteY33" fmla="*/ 335250 h 1179450"/>
                <a:gd name="connsiteX34" fmla="*/ 353387 w 580187"/>
                <a:gd name="connsiteY34" fmla="*/ 215550 h 1179450"/>
                <a:gd name="connsiteX35" fmla="*/ 303887 w 580187"/>
                <a:gd name="connsiteY35" fmla="*/ 107100 h 1179450"/>
                <a:gd name="connsiteX36" fmla="*/ 297137 w 580187"/>
                <a:gd name="connsiteY36" fmla="*/ 15300 h 1179450"/>
                <a:gd name="connsiteX37" fmla="*/ 318737 w 580187"/>
                <a:gd name="connsiteY37" fmla="*/ 0 h 1179450"/>
                <a:gd name="connsiteX38" fmla="*/ 422237 w 580187"/>
                <a:gd name="connsiteY38" fmla="*/ 180900 h 1179450"/>
                <a:gd name="connsiteX39" fmla="*/ 442487 w 580187"/>
                <a:gd name="connsiteY39" fmla="*/ 299250 h 1179450"/>
                <a:gd name="connsiteX40" fmla="*/ 476687 w 580187"/>
                <a:gd name="connsiteY40" fmla="*/ 469800 h 1179450"/>
                <a:gd name="connsiteX41" fmla="*/ 552737 w 580187"/>
                <a:gd name="connsiteY41" fmla="*/ 771300 h 1179450"/>
                <a:gd name="connsiteX42" fmla="*/ 580187 w 580187"/>
                <a:gd name="connsiteY42" fmla="*/ 918900 h 1179450"/>
                <a:gd name="connsiteX43" fmla="*/ 510887 w 580187"/>
                <a:gd name="connsiteY43" fmla="*/ 941400 h 1179450"/>
                <a:gd name="connsiteX44" fmla="*/ 435287 w 580187"/>
                <a:gd name="connsiteY44" fmla="*/ 967500 h 1179450"/>
                <a:gd name="connsiteX45" fmla="*/ 401987 w 580187"/>
                <a:gd name="connsiteY45" fmla="*/ 978300 h 1179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580187" h="1179450">
                  <a:moveTo>
                    <a:pt x="401987" y="978300"/>
                  </a:moveTo>
                  <a:cubicBezTo>
                    <a:pt x="393437" y="980550"/>
                    <a:pt x="384887" y="982800"/>
                    <a:pt x="376337" y="985050"/>
                  </a:cubicBezTo>
                  <a:lnTo>
                    <a:pt x="317387" y="1002150"/>
                  </a:lnTo>
                  <a:cubicBezTo>
                    <a:pt x="300737" y="1007100"/>
                    <a:pt x="274187" y="1017000"/>
                    <a:pt x="258437" y="1023750"/>
                  </a:cubicBezTo>
                  <a:cubicBezTo>
                    <a:pt x="248537" y="1027800"/>
                    <a:pt x="238637" y="1030950"/>
                    <a:pt x="227387" y="1033200"/>
                  </a:cubicBezTo>
                  <a:cubicBezTo>
                    <a:pt x="214787" y="1035900"/>
                    <a:pt x="204887" y="1042650"/>
                    <a:pt x="200837" y="1056150"/>
                  </a:cubicBezTo>
                  <a:cubicBezTo>
                    <a:pt x="201737" y="1064250"/>
                    <a:pt x="211637" y="1127700"/>
                    <a:pt x="211637" y="1131300"/>
                  </a:cubicBezTo>
                  <a:cubicBezTo>
                    <a:pt x="191387" y="1140750"/>
                    <a:pt x="23087" y="1179450"/>
                    <a:pt x="9137" y="1179450"/>
                  </a:cubicBezTo>
                  <a:cubicBezTo>
                    <a:pt x="9137" y="1160100"/>
                    <a:pt x="9587" y="1131750"/>
                    <a:pt x="9137" y="1120050"/>
                  </a:cubicBezTo>
                  <a:cubicBezTo>
                    <a:pt x="7787" y="1085850"/>
                    <a:pt x="7787" y="1051650"/>
                    <a:pt x="6437" y="1017450"/>
                  </a:cubicBezTo>
                  <a:cubicBezTo>
                    <a:pt x="4187" y="964800"/>
                    <a:pt x="-2563" y="911700"/>
                    <a:pt x="1037" y="859050"/>
                  </a:cubicBezTo>
                  <a:cubicBezTo>
                    <a:pt x="2837" y="849150"/>
                    <a:pt x="10037" y="843750"/>
                    <a:pt x="18137" y="840150"/>
                  </a:cubicBezTo>
                  <a:cubicBezTo>
                    <a:pt x="42887" y="828450"/>
                    <a:pt x="68087" y="817200"/>
                    <a:pt x="94187" y="810000"/>
                  </a:cubicBezTo>
                  <a:cubicBezTo>
                    <a:pt x="112637" y="805050"/>
                    <a:pt x="152687" y="793350"/>
                    <a:pt x="165287" y="814050"/>
                  </a:cubicBezTo>
                  <a:cubicBezTo>
                    <a:pt x="173387" y="827550"/>
                    <a:pt x="166637" y="840150"/>
                    <a:pt x="159437" y="851850"/>
                  </a:cubicBezTo>
                  <a:cubicBezTo>
                    <a:pt x="143237" y="878850"/>
                    <a:pt x="121637" y="902250"/>
                    <a:pt x="103637" y="927900"/>
                  </a:cubicBezTo>
                  <a:cubicBezTo>
                    <a:pt x="96887" y="937350"/>
                    <a:pt x="86987" y="947700"/>
                    <a:pt x="93737" y="960300"/>
                  </a:cubicBezTo>
                  <a:cubicBezTo>
                    <a:pt x="102737" y="976500"/>
                    <a:pt x="130187" y="974700"/>
                    <a:pt x="145937" y="974250"/>
                  </a:cubicBezTo>
                  <a:cubicBezTo>
                    <a:pt x="163037" y="974250"/>
                    <a:pt x="181487" y="971550"/>
                    <a:pt x="196337" y="963000"/>
                  </a:cubicBezTo>
                  <a:cubicBezTo>
                    <a:pt x="229637" y="944550"/>
                    <a:pt x="230537" y="904950"/>
                    <a:pt x="227837" y="871650"/>
                  </a:cubicBezTo>
                  <a:cubicBezTo>
                    <a:pt x="223787" y="821250"/>
                    <a:pt x="211637" y="771300"/>
                    <a:pt x="207587" y="720900"/>
                  </a:cubicBezTo>
                  <a:cubicBezTo>
                    <a:pt x="203987" y="679050"/>
                    <a:pt x="211187" y="673200"/>
                    <a:pt x="250337" y="686700"/>
                  </a:cubicBezTo>
                  <a:cubicBezTo>
                    <a:pt x="270137" y="693450"/>
                    <a:pt x="291287" y="696150"/>
                    <a:pt x="311087" y="702450"/>
                  </a:cubicBezTo>
                  <a:cubicBezTo>
                    <a:pt x="344837" y="713700"/>
                    <a:pt x="350687" y="729450"/>
                    <a:pt x="333137" y="759600"/>
                  </a:cubicBezTo>
                  <a:cubicBezTo>
                    <a:pt x="323237" y="776250"/>
                    <a:pt x="309737" y="790650"/>
                    <a:pt x="300287" y="807750"/>
                  </a:cubicBezTo>
                  <a:cubicBezTo>
                    <a:pt x="289037" y="828000"/>
                    <a:pt x="293987" y="837900"/>
                    <a:pt x="316937" y="837900"/>
                  </a:cubicBezTo>
                  <a:cubicBezTo>
                    <a:pt x="356537" y="837900"/>
                    <a:pt x="394337" y="828900"/>
                    <a:pt x="428987" y="809550"/>
                  </a:cubicBezTo>
                  <a:cubicBezTo>
                    <a:pt x="460937" y="792000"/>
                    <a:pt x="474887" y="762750"/>
                    <a:pt x="476237" y="727650"/>
                  </a:cubicBezTo>
                  <a:cubicBezTo>
                    <a:pt x="480737" y="637200"/>
                    <a:pt x="459137" y="550800"/>
                    <a:pt x="430337" y="465750"/>
                  </a:cubicBezTo>
                  <a:cubicBezTo>
                    <a:pt x="421337" y="439650"/>
                    <a:pt x="407837" y="436950"/>
                    <a:pt x="385787" y="454050"/>
                  </a:cubicBezTo>
                  <a:cubicBezTo>
                    <a:pt x="351587" y="480600"/>
                    <a:pt x="319637" y="510300"/>
                    <a:pt x="284537" y="535950"/>
                  </a:cubicBezTo>
                  <a:cubicBezTo>
                    <a:pt x="273287" y="544050"/>
                    <a:pt x="260687" y="558450"/>
                    <a:pt x="247187" y="548100"/>
                  </a:cubicBezTo>
                  <a:cubicBezTo>
                    <a:pt x="233237" y="537300"/>
                    <a:pt x="244487" y="521550"/>
                    <a:pt x="249887" y="508950"/>
                  </a:cubicBezTo>
                  <a:cubicBezTo>
                    <a:pt x="274637" y="450900"/>
                    <a:pt x="300737" y="393750"/>
                    <a:pt x="323237" y="335250"/>
                  </a:cubicBezTo>
                  <a:cubicBezTo>
                    <a:pt x="338087" y="296550"/>
                    <a:pt x="349787" y="256950"/>
                    <a:pt x="353387" y="215550"/>
                  </a:cubicBezTo>
                  <a:cubicBezTo>
                    <a:pt x="356987" y="171000"/>
                    <a:pt x="344387" y="131400"/>
                    <a:pt x="303887" y="107100"/>
                  </a:cubicBezTo>
                  <a:cubicBezTo>
                    <a:pt x="248087" y="73800"/>
                    <a:pt x="261137" y="47700"/>
                    <a:pt x="297137" y="15300"/>
                  </a:cubicBezTo>
                  <a:cubicBezTo>
                    <a:pt x="303887" y="9450"/>
                    <a:pt x="309287" y="2250"/>
                    <a:pt x="318737" y="0"/>
                  </a:cubicBezTo>
                  <a:cubicBezTo>
                    <a:pt x="355637" y="67950"/>
                    <a:pt x="414137" y="151650"/>
                    <a:pt x="422237" y="180900"/>
                  </a:cubicBezTo>
                  <a:cubicBezTo>
                    <a:pt x="433037" y="219600"/>
                    <a:pt x="437087" y="259200"/>
                    <a:pt x="442487" y="299250"/>
                  </a:cubicBezTo>
                  <a:cubicBezTo>
                    <a:pt x="453737" y="355950"/>
                    <a:pt x="465437" y="412650"/>
                    <a:pt x="476687" y="469800"/>
                  </a:cubicBezTo>
                  <a:cubicBezTo>
                    <a:pt x="501887" y="570600"/>
                    <a:pt x="527537" y="670950"/>
                    <a:pt x="552737" y="771300"/>
                  </a:cubicBezTo>
                  <a:cubicBezTo>
                    <a:pt x="562187" y="803250"/>
                    <a:pt x="567137" y="857700"/>
                    <a:pt x="580187" y="918900"/>
                  </a:cubicBezTo>
                  <a:cubicBezTo>
                    <a:pt x="542837" y="928350"/>
                    <a:pt x="532487" y="936450"/>
                    <a:pt x="510887" y="941400"/>
                  </a:cubicBezTo>
                  <a:cubicBezTo>
                    <a:pt x="482987" y="947700"/>
                    <a:pt x="463637" y="962550"/>
                    <a:pt x="435287" y="967500"/>
                  </a:cubicBezTo>
                  <a:cubicBezTo>
                    <a:pt x="434387" y="967500"/>
                    <a:pt x="415037" y="975150"/>
                    <a:pt x="401987" y="978300"/>
                  </a:cubicBezTo>
                  <a:close/>
                </a:path>
              </a:pathLst>
            </a:custGeom>
            <a:solidFill>
              <a:schemeClr val="accent3"/>
            </a:solidFill>
            <a:ln w="4491" cap="flat">
              <a:noFill/>
              <a:prstDash val="solid"/>
              <a:miter/>
            </a:ln>
          </p:spPr>
          <p:txBody>
            <a:bodyPr rtlCol="0" anchor="ctr"/>
            <a:lstStyle/>
            <a:p>
              <a:endParaRPr lang="en-US"/>
            </a:p>
          </p:txBody>
        </p:sp>
        <p:sp>
          <p:nvSpPr>
            <p:cNvPr id="15" name="Freeform: Shape 14">
              <a:extLst>
                <a:ext uri="{FF2B5EF4-FFF2-40B4-BE49-F238E27FC236}">
                  <a16:creationId xmlns:a16="http://schemas.microsoft.com/office/drawing/2014/main" id="{659C163D-A55E-4E2A-BAE3-DCEDC6F16529}"/>
                </a:ext>
              </a:extLst>
            </p:cNvPr>
            <p:cNvSpPr/>
            <p:nvPr/>
          </p:nvSpPr>
          <p:spPr>
            <a:xfrm>
              <a:off x="2984297" y="3783650"/>
              <a:ext cx="1602508" cy="1129333"/>
            </a:xfrm>
            <a:custGeom>
              <a:avLst/>
              <a:gdLst>
                <a:gd name="connsiteX0" fmla="*/ 0 w 1061260"/>
                <a:gd name="connsiteY0" fmla="*/ 0 h 747900"/>
                <a:gd name="connsiteX1" fmla="*/ 544050 w 1061260"/>
                <a:gd name="connsiteY1" fmla="*/ 277200 h 747900"/>
                <a:gd name="connsiteX2" fmla="*/ 548550 w 1061260"/>
                <a:gd name="connsiteY2" fmla="*/ 278100 h 747900"/>
                <a:gd name="connsiteX3" fmla="*/ 731700 w 1061260"/>
                <a:gd name="connsiteY3" fmla="*/ 239850 h 747900"/>
                <a:gd name="connsiteX4" fmla="*/ 760500 w 1061260"/>
                <a:gd name="connsiteY4" fmla="*/ 239850 h 747900"/>
                <a:gd name="connsiteX5" fmla="*/ 747900 w 1061260"/>
                <a:gd name="connsiteY5" fmla="*/ 265950 h 747900"/>
                <a:gd name="connsiteX6" fmla="*/ 676800 w 1061260"/>
                <a:gd name="connsiteY6" fmla="*/ 324900 h 747900"/>
                <a:gd name="connsiteX7" fmla="*/ 652950 w 1061260"/>
                <a:gd name="connsiteY7" fmla="*/ 359550 h 747900"/>
                <a:gd name="connsiteX8" fmla="*/ 695250 w 1061260"/>
                <a:gd name="connsiteY8" fmla="*/ 370350 h 747900"/>
                <a:gd name="connsiteX9" fmla="*/ 823050 w 1061260"/>
                <a:gd name="connsiteY9" fmla="*/ 361800 h 747900"/>
                <a:gd name="connsiteX10" fmla="*/ 948600 w 1061260"/>
                <a:gd name="connsiteY10" fmla="*/ 400050 h 747900"/>
                <a:gd name="connsiteX11" fmla="*/ 972000 w 1061260"/>
                <a:gd name="connsiteY11" fmla="*/ 433350 h 747900"/>
                <a:gd name="connsiteX12" fmla="*/ 933750 w 1061260"/>
                <a:gd name="connsiteY12" fmla="*/ 433350 h 747900"/>
                <a:gd name="connsiteX13" fmla="*/ 779850 w 1061260"/>
                <a:gd name="connsiteY13" fmla="*/ 406350 h 747900"/>
                <a:gd name="connsiteX14" fmla="*/ 718200 w 1061260"/>
                <a:gd name="connsiteY14" fmla="*/ 426150 h 747900"/>
                <a:gd name="connsiteX15" fmla="*/ 793800 w 1061260"/>
                <a:gd name="connsiteY15" fmla="*/ 427500 h 747900"/>
                <a:gd name="connsiteX16" fmla="*/ 881100 w 1061260"/>
                <a:gd name="connsiteY16" fmla="*/ 429300 h 747900"/>
                <a:gd name="connsiteX17" fmla="*/ 905850 w 1061260"/>
                <a:gd name="connsiteY17" fmla="*/ 444150 h 747900"/>
                <a:gd name="connsiteX18" fmla="*/ 882000 w 1061260"/>
                <a:gd name="connsiteY18" fmla="*/ 459450 h 747900"/>
                <a:gd name="connsiteX19" fmla="*/ 760950 w 1061260"/>
                <a:gd name="connsiteY19" fmla="*/ 475200 h 747900"/>
                <a:gd name="connsiteX20" fmla="*/ 954000 w 1061260"/>
                <a:gd name="connsiteY20" fmla="*/ 556650 h 747900"/>
                <a:gd name="connsiteX21" fmla="*/ 1057050 w 1061260"/>
                <a:gd name="connsiteY21" fmla="*/ 663750 h 747900"/>
                <a:gd name="connsiteX22" fmla="*/ 1057950 w 1061260"/>
                <a:gd name="connsiteY22" fmla="*/ 691650 h 747900"/>
                <a:gd name="connsiteX23" fmla="*/ 1053900 w 1061260"/>
                <a:gd name="connsiteY23" fmla="*/ 747900 h 747900"/>
                <a:gd name="connsiteX24" fmla="*/ 992250 w 1061260"/>
                <a:gd name="connsiteY24" fmla="*/ 630450 h 747900"/>
                <a:gd name="connsiteX25" fmla="*/ 830250 w 1061260"/>
                <a:gd name="connsiteY25" fmla="*/ 516150 h 747900"/>
                <a:gd name="connsiteX26" fmla="*/ 744750 w 1061260"/>
                <a:gd name="connsiteY26" fmla="*/ 502200 h 747900"/>
                <a:gd name="connsiteX27" fmla="*/ 711450 w 1061260"/>
                <a:gd name="connsiteY27" fmla="*/ 536850 h 747900"/>
                <a:gd name="connsiteX28" fmla="*/ 682650 w 1061260"/>
                <a:gd name="connsiteY28" fmla="*/ 559800 h 747900"/>
                <a:gd name="connsiteX29" fmla="*/ 565200 w 1061260"/>
                <a:gd name="connsiteY29" fmla="*/ 587700 h 747900"/>
                <a:gd name="connsiteX30" fmla="*/ 522900 w 1061260"/>
                <a:gd name="connsiteY30" fmla="*/ 596250 h 747900"/>
                <a:gd name="connsiteX31" fmla="*/ 439650 w 1061260"/>
                <a:gd name="connsiteY31" fmla="*/ 402750 h 747900"/>
                <a:gd name="connsiteX32" fmla="*/ 426600 w 1061260"/>
                <a:gd name="connsiteY32" fmla="*/ 405000 h 747900"/>
                <a:gd name="connsiteX33" fmla="*/ 417600 w 1061260"/>
                <a:gd name="connsiteY33" fmla="*/ 420750 h 747900"/>
                <a:gd name="connsiteX34" fmla="*/ 415350 w 1061260"/>
                <a:gd name="connsiteY34" fmla="*/ 502650 h 747900"/>
                <a:gd name="connsiteX35" fmla="*/ 435600 w 1061260"/>
                <a:gd name="connsiteY35" fmla="*/ 628200 h 747900"/>
                <a:gd name="connsiteX36" fmla="*/ 166500 w 1061260"/>
                <a:gd name="connsiteY36" fmla="*/ 734850 h 747900"/>
                <a:gd name="connsiteX37" fmla="*/ 104400 w 1061260"/>
                <a:gd name="connsiteY37" fmla="*/ 468900 h 747900"/>
                <a:gd name="connsiteX38" fmla="*/ 0 w 1061260"/>
                <a:gd name="connsiteY38" fmla="*/ 0 h 747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061260" h="747900">
                  <a:moveTo>
                    <a:pt x="0" y="0"/>
                  </a:moveTo>
                  <a:cubicBezTo>
                    <a:pt x="16200" y="11700"/>
                    <a:pt x="542700" y="278550"/>
                    <a:pt x="544050" y="277200"/>
                  </a:cubicBezTo>
                  <a:cubicBezTo>
                    <a:pt x="545850" y="276750"/>
                    <a:pt x="547200" y="276750"/>
                    <a:pt x="548550" y="278100"/>
                  </a:cubicBezTo>
                  <a:cubicBezTo>
                    <a:pt x="570600" y="278550"/>
                    <a:pt x="692550" y="253800"/>
                    <a:pt x="731700" y="239850"/>
                  </a:cubicBezTo>
                  <a:cubicBezTo>
                    <a:pt x="741150" y="236700"/>
                    <a:pt x="753750" y="228600"/>
                    <a:pt x="760500" y="239850"/>
                  </a:cubicBezTo>
                  <a:cubicBezTo>
                    <a:pt x="766800" y="250650"/>
                    <a:pt x="754650" y="258750"/>
                    <a:pt x="747900" y="265950"/>
                  </a:cubicBezTo>
                  <a:cubicBezTo>
                    <a:pt x="726300" y="288000"/>
                    <a:pt x="699750" y="303750"/>
                    <a:pt x="676800" y="324900"/>
                  </a:cubicBezTo>
                  <a:cubicBezTo>
                    <a:pt x="666450" y="334350"/>
                    <a:pt x="647100" y="343800"/>
                    <a:pt x="652950" y="359550"/>
                  </a:cubicBezTo>
                  <a:cubicBezTo>
                    <a:pt x="659250" y="377550"/>
                    <a:pt x="680400" y="371700"/>
                    <a:pt x="695250" y="370350"/>
                  </a:cubicBezTo>
                  <a:cubicBezTo>
                    <a:pt x="737550" y="366750"/>
                    <a:pt x="779850" y="359550"/>
                    <a:pt x="823050" y="361800"/>
                  </a:cubicBezTo>
                  <a:cubicBezTo>
                    <a:pt x="868500" y="364050"/>
                    <a:pt x="910350" y="376200"/>
                    <a:pt x="948600" y="400050"/>
                  </a:cubicBezTo>
                  <a:cubicBezTo>
                    <a:pt x="960750" y="407700"/>
                    <a:pt x="979650" y="418050"/>
                    <a:pt x="972000" y="433350"/>
                  </a:cubicBezTo>
                  <a:cubicBezTo>
                    <a:pt x="964350" y="449100"/>
                    <a:pt x="946350" y="437400"/>
                    <a:pt x="933750" y="433350"/>
                  </a:cubicBezTo>
                  <a:cubicBezTo>
                    <a:pt x="883800" y="416700"/>
                    <a:pt x="832950" y="403200"/>
                    <a:pt x="779850" y="406350"/>
                  </a:cubicBezTo>
                  <a:cubicBezTo>
                    <a:pt x="757800" y="407700"/>
                    <a:pt x="737100" y="411300"/>
                    <a:pt x="718200" y="426150"/>
                  </a:cubicBezTo>
                  <a:cubicBezTo>
                    <a:pt x="743400" y="430200"/>
                    <a:pt x="768600" y="431100"/>
                    <a:pt x="793800" y="427500"/>
                  </a:cubicBezTo>
                  <a:cubicBezTo>
                    <a:pt x="823050" y="423450"/>
                    <a:pt x="852300" y="423450"/>
                    <a:pt x="881100" y="429300"/>
                  </a:cubicBezTo>
                  <a:cubicBezTo>
                    <a:pt x="891000" y="431100"/>
                    <a:pt x="905400" y="431550"/>
                    <a:pt x="905850" y="444150"/>
                  </a:cubicBezTo>
                  <a:cubicBezTo>
                    <a:pt x="906300" y="457650"/>
                    <a:pt x="891900" y="457650"/>
                    <a:pt x="882000" y="459450"/>
                  </a:cubicBezTo>
                  <a:cubicBezTo>
                    <a:pt x="843300" y="467100"/>
                    <a:pt x="803700" y="468450"/>
                    <a:pt x="760950" y="475200"/>
                  </a:cubicBezTo>
                  <a:cubicBezTo>
                    <a:pt x="830700" y="495900"/>
                    <a:pt x="893700" y="522900"/>
                    <a:pt x="954000" y="556650"/>
                  </a:cubicBezTo>
                  <a:cubicBezTo>
                    <a:pt x="997650" y="580950"/>
                    <a:pt x="1042200" y="612900"/>
                    <a:pt x="1057050" y="663750"/>
                  </a:cubicBezTo>
                  <a:cubicBezTo>
                    <a:pt x="1057950" y="673200"/>
                    <a:pt x="1063350" y="682200"/>
                    <a:pt x="1057950" y="691650"/>
                  </a:cubicBezTo>
                  <a:cubicBezTo>
                    <a:pt x="1053900" y="709650"/>
                    <a:pt x="1070100" y="729000"/>
                    <a:pt x="1053900" y="747900"/>
                  </a:cubicBezTo>
                  <a:cubicBezTo>
                    <a:pt x="1034100" y="707400"/>
                    <a:pt x="1014750" y="668250"/>
                    <a:pt x="992250" y="630450"/>
                  </a:cubicBezTo>
                  <a:cubicBezTo>
                    <a:pt x="954900" y="567900"/>
                    <a:pt x="898200" y="534600"/>
                    <a:pt x="830250" y="516150"/>
                  </a:cubicBezTo>
                  <a:cubicBezTo>
                    <a:pt x="802350" y="508500"/>
                    <a:pt x="774450" y="500400"/>
                    <a:pt x="744750" y="502200"/>
                  </a:cubicBezTo>
                  <a:cubicBezTo>
                    <a:pt x="716400" y="504000"/>
                    <a:pt x="711900" y="508950"/>
                    <a:pt x="711450" y="536850"/>
                  </a:cubicBezTo>
                  <a:cubicBezTo>
                    <a:pt x="711000" y="555300"/>
                    <a:pt x="694800" y="557100"/>
                    <a:pt x="682650" y="559800"/>
                  </a:cubicBezTo>
                  <a:cubicBezTo>
                    <a:pt x="643500" y="568800"/>
                    <a:pt x="604350" y="576900"/>
                    <a:pt x="565200" y="587700"/>
                  </a:cubicBezTo>
                  <a:cubicBezTo>
                    <a:pt x="551250" y="591300"/>
                    <a:pt x="537750" y="598950"/>
                    <a:pt x="522900" y="596250"/>
                  </a:cubicBezTo>
                  <a:cubicBezTo>
                    <a:pt x="517950" y="585000"/>
                    <a:pt x="468450" y="454050"/>
                    <a:pt x="439650" y="402750"/>
                  </a:cubicBezTo>
                  <a:cubicBezTo>
                    <a:pt x="433800" y="395550"/>
                    <a:pt x="429300" y="394650"/>
                    <a:pt x="426600" y="405000"/>
                  </a:cubicBezTo>
                  <a:cubicBezTo>
                    <a:pt x="425250" y="411300"/>
                    <a:pt x="421650" y="416250"/>
                    <a:pt x="417600" y="420750"/>
                  </a:cubicBezTo>
                  <a:cubicBezTo>
                    <a:pt x="407700" y="447750"/>
                    <a:pt x="411750" y="475200"/>
                    <a:pt x="415350" y="502650"/>
                  </a:cubicBezTo>
                  <a:cubicBezTo>
                    <a:pt x="418500" y="516600"/>
                    <a:pt x="439200" y="622800"/>
                    <a:pt x="435600" y="628200"/>
                  </a:cubicBezTo>
                  <a:cubicBezTo>
                    <a:pt x="414000" y="644850"/>
                    <a:pt x="184950" y="728100"/>
                    <a:pt x="166500" y="734850"/>
                  </a:cubicBezTo>
                  <a:cubicBezTo>
                    <a:pt x="160200" y="705600"/>
                    <a:pt x="120600" y="541350"/>
                    <a:pt x="104400" y="468900"/>
                  </a:cubicBezTo>
                  <a:cubicBezTo>
                    <a:pt x="67500" y="314550"/>
                    <a:pt x="40500" y="153900"/>
                    <a:pt x="0" y="0"/>
                  </a:cubicBezTo>
                  <a:close/>
                </a:path>
              </a:pathLst>
            </a:custGeom>
            <a:solidFill>
              <a:schemeClr val="bg1">
                <a:lumMod val="85000"/>
              </a:schemeClr>
            </a:solidFill>
            <a:ln w="4491" cap="flat">
              <a:noFill/>
              <a:prstDash val="solid"/>
              <a:miter/>
            </a:ln>
          </p:spPr>
          <p:txBody>
            <a:bodyPr rtlCol="0" anchor="ctr"/>
            <a:lstStyle/>
            <a:p>
              <a:endParaRPr lang="en-US" dirty="0"/>
            </a:p>
          </p:txBody>
        </p:sp>
        <p:grpSp>
          <p:nvGrpSpPr>
            <p:cNvPr id="16" name="Graphic 2">
              <a:extLst>
                <a:ext uri="{FF2B5EF4-FFF2-40B4-BE49-F238E27FC236}">
                  <a16:creationId xmlns:a16="http://schemas.microsoft.com/office/drawing/2014/main" id="{33FD9DF4-43A0-413D-AE9B-BD18092965B6}"/>
                </a:ext>
              </a:extLst>
            </p:cNvPr>
            <p:cNvGrpSpPr/>
            <p:nvPr/>
          </p:nvGrpSpPr>
          <p:grpSpPr>
            <a:xfrm>
              <a:off x="1036367" y="801939"/>
              <a:ext cx="3078709" cy="3927937"/>
              <a:chOff x="554148" y="170374"/>
              <a:chExt cx="2038873" cy="2601273"/>
            </a:xfrm>
            <a:solidFill>
              <a:srgbClr val="BE7E56"/>
            </a:solidFill>
          </p:grpSpPr>
          <p:sp>
            <p:nvSpPr>
              <p:cNvPr id="43" name="Freeform: Shape 42">
                <a:extLst>
                  <a:ext uri="{FF2B5EF4-FFF2-40B4-BE49-F238E27FC236}">
                    <a16:creationId xmlns:a16="http://schemas.microsoft.com/office/drawing/2014/main" id="{B9DB61EC-665C-4134-9A93-94137C9B8F07}"/>
                  </a:ext>
                </a:extLst>
              </p:cNvPr>
              <p:cNvSpPr/>
              <p:nvPr/>
            </p:nvSpPr>
            <p:spPr>
              <a:xfrm>
                <a:off x="554148" y="170374"/>
                <a:ext cx="2038873" cy="2601273"/>
              </a:xfrm>
              <a:custGeom>
                <a:avLst/>
                <a:gdLst>
                  <a:gd name="connsiteX0" fmla="*/ 2037914 w 2038873"/>
                  <a:gd name="connsiteY0" fmla="*/ 2055187 h 2601273"/>
                  <a:gd name="connsiteX1" fmla="*/ 1980765 w 2038873"/>
                  <a:gd name="connsiteY1" fmla="*/ 2055637 h 2601273"/>
                  <a:gd name="connsiteX2" fmla="*/ 1883114 w 2038873"/>
                  <a:gd name="connsiteY2" fmla="*/ 2121787 h 2601273"/>
                  <a:gd name="connsiteX3" fmla="*/ 1848465 w 2038873"/>
                  <a:gd name="connsiteY3" fmla="*/ 2125837 h 2601273"/>
                  <a:gd name="connsiteX4" fmla="*/ 1825965 w 2038873"/>
                  <a:gd name="connsiteY4" fmla="*/ 2101537 h 2601273"/>
                  <a:gd name="connsiteX5" fmla="*/ 1842614 w 2038873"/>
                  <a:gd name="connsiteY5" fmla="*/ 2077237 h 2601273"/>
                  <a:gd name="connsiteX6" fmla="*/ 1871414 w 2038873"/>
                  <a:gd name="connsiteY6" fmla="*/ 2066887 h 2601273"/>
                  <a:gd name="connsiteX7" fmla="*/ 1942515 w 2038873"/>
                  <a:gd name="connsiteY7" fmla="*/ 2013337 h 2601273"/>
                  <a:gd name="connsiteX8" fmla="*/ 1964114 w 2038873"/>
                  <a:gd name="connsiteY8" fmla="*/ 1931437 h 2601273"/>
                  <a:gd name="connsiteX9" fmla="*/ 1937565 w 2038873"/>
                  <a:gd name="connsiteY9" fmla="*/ 1947187 h 2601273"/>
                  <a:gd name="connsiteX10" fmla="*/ 1690965 w 2038873"/>
                  <a:gd name="connsiteY10" fmla="*/ 1797787 h 2601273"/>
                  <a:gd name="connsiteX11" fmla="*/ 1718864 w 2038873"/>
                  <a:gd name="connsiteY11" fmla="*/ 1669087 h 2601273"/>
                  <a:gd name="connsiteX12" fmla="*/ 1802114 w 2038873"/>
                  <a:gd name="connsiteY12" fmla="*/ 1569637 h 2601273"/>
                  <a:gd name="connsiteX13" fmla="*/ 1763864 w 2038873"/>
                  <a:gd name="connsiteY13" fmla="*/ 1367587 h 2601273"/>
                  <a:gd name="connsiteX14" fmla="*/ 1674315 w 2038873"/>
                  <a:gd name="connsiteY14" fmla="*/ 1292437 h 2601273"/>
                  <a:gd name="connsiteX15" fmla="*/ 1640565 w 2038873"/>
                  <a:gd name="connsiteY15" fmla="*/ 1246987 h 2601273"/>
                  <a:gd name="connsiteX16" fmla="*/ 1681965 w 2038873"/>
                  <a:gd name="connsiteY16" fmla="*/ 1212787 h 2601273"/>
                  <a:gd name="connsiteX17" fmla="*/ 1726065 w 2038873"/>
                  <a:gd name="connsiteY17" fmla="*/ 1141687 h 2601273"/>
                  <a:gd name="connsiteX18" fmla="*/ 1702664 w 2038873"/>
                  <a:gd name="connsiteY18" fmla="*/ 1018837 h 2601273"/>
                  <a:gd name="connsiteX19" fmla="*/ 1625715 w 2038873"/>
                  <a:gd name="connsiteY19" fmla="*/ 914887 h 2601273"/>
                  <a:gd name="connsiteX20" fmla="*/ 1587465 w 2038873"/>
                  <a:gd name="connsiteY20" fmla="*/ 794737 h 2601273"/>
                  <a:gd name="connsiteX21" fmla="*/ 1526265 w 2038873"/>
                  <a:gd name="connsiteY21" fmla="*/ 635887 h 2601273"/>
                  <a:gd name="connsiteX22" fmla="*/ 1431765 w 2038873"/>
                  <a:gd name="connsiteY22" fmla="*/ 488737 h 2601273"/>
                  <a:gd name="connsiteX23" fmla="*/ 1308015 w 2038873"/>
                  <a:gd name="connsiteY23" fmla="*/ 363187 h 2601273"/>
                  <a:gd name="connsiteX24" fmla="*/ 1096965 w 2038873"/>
                  <a:gd name="connsiteY24" fmla="*/ 86437 h 2601273"/>
                  <a:gd name="connsiteX25" fmla="*/ 778364 w 2038873"/>
                  <a:gd name="connsiteY25" fmla="*/ 1387 h 2601273"/>
                  <a:gd name="connsiteX26" fmla="*/ 789614 w 2038873"/>
                  <a:gd name="connsiteY26" fmla="*/ 1837 h 2601273"/>
                  <a:gd name="connsiteX27" fmla="*/ 678914 w 2038873"/>
                  <a:gd name="connsiteY27" fmla="*/ 25687 h 2601273"/>
                  <a:gd name="connsiteX28" fmla="*/ 566864 w 2038873"/>
                  <a:gd name="connsiteY28" fmla="*/ 30187 h 2601273"/>
                  <a:gd name="connsiteX29" fmla="*/ 497114 w 2038873"/>
                  <a:gd name="connsiteY29" fmla="*/ 87787 h 2601273"/>
                  <a:gd name="connsiteX30" fmla="*/ 417464 w 2038873"/>
                  <a:gd name="connsiteY30" fmla="*/ 194887 h 2601273"/>
                  <a:gd name="connsiteX31" fmla="*/ 331514 w 2038873"/>
                  <a:gd name="connsiteY31" fmla="*/ 328087 h 2601273"/>
                  <a:gd name="connsiteX32" fmla="*/ 214964 w 2038873"/>
                  <a:gd name="connsiteY32" fmla="*/ 622387 h 2601273"/>
                  <a:gd name="connsiteX33" fmla="*/ 234764 w 2038873"/>
                  <a:gd name="connsiteY33" fmla="*/ 942337 h 2601273"/>
                  <a:gd name="connsiteX34" fmla="*/ 250964 w 2038873"/>
                  <a:gd name="connsiteY34" fmla="*/ 1066537 h 2601273"/>
                  <a:gd name="connsiteX35" fmla="*/ 192464 w 2038873"/>
                  <a:gd name="connsiteY35" fmla="*/ 1266337 h 2601273"/>
                  <a:gd name="connsiteX36" fmla="*/ 189764 w 2038873"/>
                  <a:gd name="connsiteY36" fmla="*/ 1498987 h 2601273"/>
                  <a:gd name="connsiteX37" fmla="*/ 143864 w 2038873"/>
                  <a:gd name="connsiteY37" fmla="*/ 1606987 h 2601273"/>
                  <a:gd name="connsiteX38" fmla="*/ 67814 w 2038873"/>
                  <a:gd name="connsiteY38" fmla="*/ 1699237 h 2601273"/>
                  <a:gd name="connsiteX39" fmla="*/ 63314 w 2038873"/>
                  <a:gd name="connsiteY39" fmla="*/ 1933687 h 2601273"/>
                  <a:gd name="connsiteX40" fmla="*/ 14714 w 2038873"/>
                  <a:gd name="connsiteY40" fmla="*/ 2010187 h 2601273"/>
                  <a:gd name="connsiteX41" fmla="*/ 91214 w 2038873"/>
                  <a:gd name="connsiteY41" fmla="*/ 2329687 h 2601273"/>
                  <a:gd name="connsiteX42" fmla="*/ 77714 w 2038873"/>
                  <a:gd name="connsiteY42" fmla="*/ 2377837 h 2601273"/>
                  <a:gd name="connsiteX43" fmla="*/ 46214 w 2038873"/>
                  <a:gd name="connsiteY43" fmla="*/ 2423737 h 2601273"/>
                  <a:gd name="connsiteX44" fmla="*/ 116864 w 2038873"/>
                  <a:gd name="connsiteY44" fmla="*/ 2422387 h 2601273"/>
                  <a:gd name="connsiteX45" fmla="*/ 177164 w 2038873"/>
                  <a:gd name="connsiteY45" fmla="*/ 2358037 h 2601273"/>
                  <a:gd name="connsiteX46" fmla="*/ 183914 w 2038873"/>
                  <a:gd name="connsiteY46" fmla="*/ 2263987 h 2601273"/>
                  <a:gd name="connsiteX47" fmla="*/ 166364 w 2038873"/>
                  <a:gd name="connsiteY47" fmla="*/ 2087137 h 2601273"/>
                  <a:gd name="connsiteX48" fmla="*/ 241964 w 2038873"/>
                  <a:gd name="connsiteY48" fmla="*/ 2082637 h 2601273"/>
                  <a:gd name="connsiteX49" fmla="*/ 286964 w 2038873"/>
                  <a:gd name="connsiteY49" fmla="*/ 2149687 h 2601273"/>
                  <a:gd name="connsiteX50" fmla="*/ 406214 w 2038873"/>
                  <a:gd name="connsiteY50" fmla="*/ 2377387 h 2601273"/>
                  <a:gd name="connsiteX51" fmla="*/ 408014 w 2038873"/>
                  <a:gd name="connsiteY51" fmla="*/ 2499787 h 2601273"/>
                  <a:gd name="connsiteX52" fmla="*/ 378764 w 2038873"/>
                  <a:gd name="connsiteY52" fmla="*/ 2558737 h 2601273"/>
                  <a:gd name="connsiteX53" fmla="*/ 377864 w 2038873"/>
                  <a:gd name="connsiteY53" fmla="*/ 2601037 h 2601273"/>
                  <a:gd name="connsiteX54" fmla="*/ 397664 w 2038873"/>
                  <a:gd name="connsiteY54" fmla="*/ 2597887 h 2601273"/>
                  <a:gd name="connsiteX55" fmla="*/ 522314 w 2038873"/>
                  <a:gd name="connsiteY55" fmla="*/ 2533087 h 2601273"/>
                  <a:gd name="connsiteX56" fmla="*/ 535364 w 2038873"/>
                  <a:gd name="connsiteY56" fmla="*/ 2264887 h 2601273"/>
                  <a:gd name="connsiteX57" fmla="*/ 478664 w 2038873"/>
                  <a:gd name="connsiteY57" fmla="*/ 2108287 h 2601273"/>
                  <a:gd name="connsiteX58" fmla="*/ 516014 w 2038873"/>
                  <a:gd name="connsiteY58" fmla="*/ 2028187 h 2601273"/>
                  <a:gd name="connsiteX59" fmla="*/ 575864 w 2038873"/>
                  <a:gd name="connsiteY59" fmla="*/ 2098837 h 2601273"/>
                  <a:gd name="connsiteX60" fmla="*/ 668564 w 2038873"/>
                  <a:gd name="connsiteY60" fmla="*/ 2166337 h 2601273"/>
                  <a:gd name="connsiteX61" fmla="*/ 720764 w 2038873"/>
                  <a:gd name="connsiteY61" fmla="*/ 2190187 h 2601273"/>
                  <a:gd name="connsiteX62" fmla="*/ 727064 w 2038873"/>
                  <a:gd name="connsiteY62" fmla="*/ 2173087 h 2601273"/>
                  <a:gd name="connsiteX63" fmla="*/ 652814 w 2038873"/>
                  <a:gd name="connsiteY63" fmla="*/ 2060137 h 2601273"/>
                  <a:gd name="connsiteX64" fmla="*/ 615014 w 2038873"/>
                  <a:gd name="connsiteY64" fmla="*/ 1882387 h 2601273"/>
                  <a:gd name="connsiteX65" fmla="*/ 655964 w 2038873"/>
                  <a:gd name="connsiteY65" fmla="*/ 1695187 h 2601273"/>
                  <a:gd name="connsiteX66" fmla="*/ 704564 w 2038873"/>
                  <a:gd name="connsiteY66" fmla="*/ 1610587 h 2601273"/>
                  <a:gd name="connsiteX67" fmla="*/ 731564 w 2038873"/>
                  <a:gd name="connsiteY67" fmla="*/ 1528237 h 2601273"/>
                  <a:gd name="connsiteX68" fmla="*/ 1146465 w 2038873"/>
                  <a:gd name="connsiteY68" fmla="*/ 1707787 h 2601273"/>
                  <a:gd name="connsiteX69" fmla="*/ 1217565 w 2038873"/>
                  <a:gd name="connsiteY69" fmla="*/ 1829737 h 2601273"/>
                  <a:gd name="connsiteX70" fmla="*/ 1298565 w 2038873"/>
                  <a:gd name="connsiteY70" fmla="*/ 1988587 h 2601273"/>
                  <a:gd name="connsiteX71" fmla="*/ 1486664 w 2038873"/>
                  <a:gd name="connsiteY71" fmla="*/ 2448937 h 2601273"/>
                  <a:gd name="connsiteX72" fmla="*/ 1489364 w 2038873"/>
                  <a:gd name="connsiteY72" fmla="*/ 2553787 h 2601273"/>
                  <a:gd name="connsiteX73" fmla="*/ 1581614 w 2038873"/>
                  <a:gd name="connsiteY73" fmla="*/ 2449387 h 2601273"/>
                  <a:gd name="connsiteX74" fmla="*/ 1516815 w 2038873"/>
                  <a:gd name="connsiteY74" fmla="*/ 2154187 h 2601273"/>
                  <a:gd name="connsiteX75" fmla="*/ 1565864 w 2038873"/>
                  <a:gd name="connsiteY75" fmla="*/ 2184337 h 2601273"/>
                  <a:gd name="connsiteX76" fmla="*/ 1863765 w 2038873"/>
                  <a:gd name="connsiteY76" fmla="*/ 2246437 h 2601273"/>
                  <a:gd name="connsiteX77" fmla="*/ 2037914 w 2038873"/>
                  <a:gd name="connsiteY77" fmla="*/ 2055187 h 2601273"/>
                  <a:gd name="connsiteX78" fmla="*/ 209114 w 2038873"/>
                  <a:gd name="connsiteY78" fmla="*/ 823987 h 2601273"/>
                  <a:gd name="connsiteX79" fmla="*/ 209114 w 2038873"/>
                  <a:gd name="connsiteY79" fmla="*/ 823987 h 2601273"/>
                  <a:gd name="connsiteX80" fmla="*/ 209114 w 2038873"/>
                  <a:gd name="connsiteY80" fmla="*/ 823987 h 2601273"/>
                  <a:gd name="connsiteX81" fmla="*/ 209114 w 2038873"/>
                  <a:gd name="connsiteY81" fmla="*/ 823987 h 2601273"/>
                  <a:gd name="connsiteX82" fmla="*/ 209114 w 2038873"/>
                  <a:gd name="connsiteY82" fmla="*/ 823987 h 2601273"/>
                  <a:gd name="connsiteX83" fmla="*/ 209114 w 2038873"/>
                  <a:gd name="connsiteY83" fmla="*/ 823987 h 2601273"/>
                  <a:gd name="connsiteX84" fmla="*/ 846314 w 2038873"/>
                  <a:gd name="connsiteY84" fmla="*/ 1749187 h 2601273"/>
                  <a:gd name="connsiteX85" fmla="*/ 844964 w 2038873"/>
                  <a:gd name="connsiteY85" fmla="*/ 1725337 h 2601273"/>
                  <a:gd name="connsiteX86" fmla="*/ 844514 w 2038873"/>
                  <a:gd name="connsiteY86" fmla="*/ 1724437 h 2601273"/>
                  <a:gd name="connsiteX87" fmla="*/ 846764 w 2038873"/>
                  <a:gd name="connsiteY87" fmla="*/ 1727137 h 2601273"/>
                  <a:gd name="connsiteX88" fmla="*/ 846314 w 2038873"/>
                  <a:gd name="connsiteY88" fmla="*/ 1749187 h 26012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Lst>
                <a:rect l="l" t="t" r="r" b="b"/>
                <a:pathLst>
                  <a:path w="2038873" h="2601273">
                    <a:moveTo>
                      <a:pt x="2037914" y="2055187"/>
                    </a:moveTo>
                    <a:cubicBezTo>
                      <a:pt x="2032965" y="2008837"/>
                      <a:pt x="1997414" y="2036737"/>
                      <a:pt x="1980765" y="2055637"/>
                    </a:cubicBezTo>
                    <a:cubicBezTo>
                      <a:pt x="1954664" y="2085787"/>
                      <a:pt x="1920914" y="2108737"/>
                      <a:pt x="1883114" y="2121787"/>
                    </a:cubicBezTo>
                    <a:cubicBezTo>
                      <a:pt x="1871864" y="2125387"/>
                      <a:pt x="1859715" y="2128537"/>
                      <a:pt x="1848465" y="2125837"/>
                    </a:cubicBezTo>
                    <a:cubicBezTo>
                      <a:pt x="1836765" y="2123137"/>
                      <a:pt x="1826414" y="2113237"/>
                      <a:pt x="1825965" y="2101537"/>
                    </a:cubicBezTo>
                    <a:cubicBezTo>
                      <a:pt x="1825965" y="2091187"/>
                      <a:pt x="1833614" y="2082187"/>
                      <a:pt x="1842614" y="2077237"/>
                    </a:cubicBezTo>
                    <a:cubicBezTo>
                      <a:pt x="1851614" y="2072287"/>
                      <a:pt x="1861965" y="2070037"/>
                      <a:pt x="1871414" y="2066887"/>
                    </a:cubicBezTo>
                    <a:cubicBezTo>
                      <a:pt x="1900215" y="2057887"/>
                      <a:pt x="1925414" y="2038087"/>
                      <a:pt x="1942515" y="2013337"/>
                    </a:cubicBezTo>
                    <a:cubicBezTo>
                      <a:pt x="1950614" y="2001637"/>
                      <a:pt x="1982565" y="1941787"/>
                      <a:pt x="1964114" y="1931437"/>
                    </a:cubicBezTo>
                    <a:cubicBezTo>
                      <a:pt x="1952864" y="1925137"/>
                      <a:pt x="1944315" y="1939087"/>
                      <a:pt x="1937565" y="1947187"/>
                    </a:cubicBezTo>
                    <a:cubicBezTo>
                      <a:pt x="1836765" y="2064187"/>
                      <a:pt x="1699965" y="1899487"/>
                      <a:pt x="1690965" y="1797787"/>
                    </a:cubicBezTo>
                    <a:cubicBezTo>
                      <a:pt x="1686914" y="1753237"/>
                      <a:pt x="1697265" y="1708237"/>
                      <a:pt x="1718864" y="1669087"/>
                    </a:cubicBezTo>
                    <a:cubicBezTo>
                      <a:pt x="1740015" y="1630837"/>
                      <a:pt x="1785465" y="1607887"/>
                      <a:pt x="1802114" y="1569637"/>
                    </a:cubicBezTo>
                    <a:cubicBezTo>
                      <a:pt x="1830015" y="1503937"/>
                      <a:pt x="1811565" y="1418887"/>
                      <a:pt x="1763864" y="1367587"/>
                    </a:cubicBezTo>
                    <a:cubicBezTo>
                      <a:pt x="1737315" y="1338787"/>
                      <a:pt x="1702664" y="1318987"/>
                      <a:pt x="1674315" y="1292437"/>
                    </a:cubicBezTo>
                    <a:cubicBezTo>
                      <a:pt x="1664414" y="1282987"/>
                      <a:pt x="1639664" y="1262737"/>
                      <a:pt x="1640565" y="1246987"/>
                    </a:cubicBezTo>
                    <a:cubicBezTo>
                      <a:pt x="1641914" y="1228087"/>
                      <a:pt x="1668914" y="1222237"/>
                      <a:pt x="1681965" y="1212787"/>
                    </a:cubicBezTo>
                    <a:cubicBezTo>
                      <a:pt x="1704914" y="1195687"/>
                      <a:pt x="1720664" y="1169587"/>
                      <a:pt x="1726065" y="1141687"/>
                    </a:cubicBezTo>
                    <a:cubicBezTo>
                      <a:pt x="1734614" y="1099837"/>
                      <a:pt x="1722914" y="1056187"/>
                      <a:pt x="1702664" y="1018837"/>
                    </a:cubicBezTo>
                    <a:cubicBezTo>
                      <a:pt x="1681965" y="980587"/>
                      <a:pt x="1646414" y="951787"/>
                      <a:pt x="1625715" y="914887"/>
                    </a:cubicBezTo>
                    <a:cubicBezTo>
                      <a:pt x="1605465" y="878437"/>
                      <a:pt x="1598265" y="834337"/>
                      <a:pt x="1587465" y="794737"/>
                    </a:cubicBezTo>
                    <a:cubicBezTo>
                      <a:pt x="1572614" y="739837"/>
                      <a:pt x="1551914" y="686287"/>
                      <a:pt x="1526265" y="635887"/>
                    </a:cubicBezTo>
                    <a:cubicBezTo>
                      <a:pt x="1500164" y="583687"/>
                      <a:pt x="1468215" y="534637"/>
                      <a:pt x="1431765" y="488737"/>
                    </a:cubicBezTo>
                    <a:cubicBezTo>
                      <a:pt x="1394414" y="441937"/>
                      <a:pt x="1348515" y="406387"/>
                      <a:pt x="1308015" y="363187"/>
                    </a:cubicBezTo>
                    <a:cubicBezTo>
                      <a:pt x="1227914" y="277687"/>
                      <a:pt x="1191914" y="161587"/>
                      <a:pt x="1096965" y="86437"/>
                    </a:cubicBezTo>
                    <a:cubicBezTo>
                      <a:pt x="1009215" y="17137"/>
                      <a:pt x="887264" y="-6263"/>
                      <a:pt x="778364" y="1387"/>
                    </a:cubicBezTo>
                    <a:cubicBezTo>
                      <a:pt x="781964" y="1387"/>
                      <a:pt x="786014" y="1837"/>
                      <a:pt x="789614" y="1837"/>
                    </a:cubicBezTo>
                    <a:cubicBezTo>
                      <a:pt x="754514" y="37"/>
                      <a:pt x="714014" y="22087"/>
                      <a:pt x="678914" y="25687"/>
                    </a:cubicBezTo>
                    <a:cubicBezTo>
                      <a:pt x="641564" y="29737"/>
                      <a:pt x="603314" y="20287"/>
                      <a:pt x="566864" y="30187"/>
                    </a:cubicBezTo>
                    <a:cubicBezTo>
                      <a:pt x="534464" y="39187"/>
                      <a:pt x="517814" y="63487"/>
                      <a:pt x="497114" y="87787"/>
                    </a:cubicBezTo>
                    <a:cubicBezTo>
                      <a:pt x="468314" y="121987"/>
                      <a:pt x="441314" y="157087"/>
                      <a:pt x="417464" y="194887"/>
                    </a:cubicBezTo>
                    <a:cubicBezTo>
                      <a:pt x="389114" y="239437"/>
                      <a:pt x="360314" y="283987"/>
                      <a:pt x="331514" y="328087"/>
                    </a:cubicBezTo>
                    <a:cubicBezTo>
                      <a:pt x="273914" y="417187"/>
                      <a:pt x="232964" y="517537"/>
                      <a:pt x="214964" y="622387"/>
                    </a:cubicBezTo>
                    <a:cubicBezTo>
                      <a:pt x="195614" y="733537"/>
                      <a:pt x="213164" y="833437"/>
                      <a:pt x="234764" y="942337"/>
                    </a:cubicBezTo>
                    <a:cubicBezTo>
                      <a:pt x="242864" y="983287"/>
                      <a:pt x="250964" y="1024687"/>
                      <a:pt x="250964" y="1066537"/>
                    </a:cubicBezTo>
                    <a:cubicBezTo>
                      <a:pt x="250514" y="1141687"/>
                      <a:pt x="212714" y="1197487"/>
                      <a:pt x="192464" y="1266337"/>
                    </a:cubicBezTo>
                    <a:cubicBezTo>
                      <a:pt x="169514" y="1343287"/>
                      <a:pt x="164564" y="1422037"/>
                      <a:pt x="189764" y="1498987"/>
                    </a:cubicBezTo>
                    <a:cubicBezTo>
                      <a:pt x="197864" y="1523287"/>
                      <a:pt x="156464" y="1586737"/>
                      <a:pt x="143864" y="1606987"/>
                    </a:cubicBezTo>
                    <a:cubicBezTo>
                      <a:pt x="123614" y="1639837"/>
                      <a:pt x="84464" y="1666387"/>
                      <a:pt x="67814" y="1699237"/>
                    </a:cubicBezTo>
                    <a:cubicBezTo>
                      <a:pt x="30914" y="1771237"/>
                      <a:pt x="100214" y="1858087"/>
                      <a:pt x="63314" y="1933687"/>
                    </a:cubicBezTo>
                    <a:cubicBezTo>
                      <a:pt x="50264" y="1960687"/>
                      <a:pt x="29564" y="1983637"/>
                      <a:pt x="14714" y="2010187"/>
                    </a:cubicBezTo>
                    <a:cubicBezTo>
                      <a:pt x="-46486" y="2119087"/>
                      <a:pt x="103814" y="2215837"/>
                      <a:pt x="91214" y="2329687"/>
                    </a:cubicBezTo>
                    <a:cubicBezTo>
                      <a:pt x="89414" y="2346337"/>
                      <a:pt x="84914" y="2362987"/>
                      <a:pt x="77714" y="2377837"/>
                    </a:cubicBezTo>
                    <a:cubicBezTo>
                      <a:pt x="71864" y="2389987"/>
                      <a:pt x="46214" y="2411587"/>
                      <a:pt x="46214" y="2423737"/>
                    </a:cubicBezTo>
                    <a:cubicBezTo>
                      <a:pt x="46664" y="2454787"/>
                      <a:pt x="102464" y="2429587"/>
                      <a:pt x="116864" y="2422387"/>
                    </a:cubicBezTo>
                    <a:cubicBezTo>
                      <a:pt x="143414" y="2408887"/>
                      <a:pt x="165464" y="2385487"/>
                      <a:pt x="177164" y="2358037"/>
                    </a:cubicBezTo>
                    <a:cubicBezTo>
                      <a:pt x="189314" y="2328337"/>
                      <a:pt x="189764" y="2295487"/>
                      <a:pt x="183914" y="2263987"/>
                    </a:cubicBezTo>
                    <a:cubicBezTo>
                      <a:pt x="173564" y="2207737"/>
                      <a:pt x="129914" y="2142487"/>
                      <a:pt x="166364" y="2087137"/>
                    </a:cubicBezTo>
                    <a:cubicBezTo>
                      <a:pt x="187514" y="2055187"/>
                      <a:pt x="217214" y="2053387"/>
                      <a:pt x="241964" y="2082637"/>
                    </a:cubicBezTo>
                    <a:cubicBezTo>
                      <a:pt x="259514" y="2103337"/>
                      <a:pt x="272564" y="2126737"/>
                      <a:pt x="286964" y="2149687"/>
                    </a:cubicBezTo>
                    <a:cubicBezTo>
                      <a:pt x="332414" y="2221687"/>
                      <a:pt x="383714" y="2294137"/>
                      <a:pt x="406214" y="2377387"/>
                    </a:cubicBezTo>
                    <a:cubicBezTo>
                      <a:pt x="417014" y="2417437"/>
                      <a:pt x="419714" y="2459737"/>
                      <a:pt x="408014" y="2499787"/>
                    </a:cubicBezTo>
                    <a:cubicBezTo>
                      <a:pt x="401714" y="2520937"/>
                      <a:pt x="391364" y="2540737"/>
                      <a:pt x="378764" y="2558737"/>
                    </a:cubicBezTo>
                    <a:cubicBezTo>
                      <a:pt x="369314" y="2571787"/>
                      <a:pt x="346364" y="2597437"/>
                      <a:pt x="377864" y="2601037"/>
                    </a:cubicBezTo>
                    <a:cubicBezTo>
                      <a:pt x="384614" y="2601937"/>
                      <a:pt x="391364" y="2600137"/>
                      <a:pt x="397664" y="2597887"/>
                    </a:cubicBezTo>
                    <a:cubicBezTo>
                      <a:pt x="442664" y="2584387"/>
                      <a:pt x="485864" y="2562787"/>
                      <a:pt x="522314" y="2533087"/>
                    </a:cubicBezTo>
                    <a:cubicBezTo>
                      <a:pt x="605114" y="2466037"/>
                      <a:pt x="570914" y="2349037"/>
                      <a:pt x="535364" y="2264887"/>
                    </a:cubicBezTo>
                    <a:cubicBezTo>
                      <a:pt x="513764" y="2214037"/>
                      <a:pt x="489464" y="2163187"/>
                      <a:pt x="478664" y="2108287"/>
                    </a:cubicBezTo>
                    <a:cubicBezTo>
                      <a:pt x="474164" y="2085337"/>
                      <a:pt x="466514" y="1971487"/>
                      <a:pt x="516014" y="2028187"/>
                    </a:cubicBezTo>
                    <a:cubicBezTo>
                      <a:pt x="536264" y="2051587"/>
                      <a:pt x="552914" y="2077237"/>
                      <a:pt x="575864" y="2098837"/>
                    </a:cubicBezTo>
                    <a:cubicBezTo>
                      <a:pt x="603764" y="2125387"/>
                      <a:pt x="634814" y="2147887"/>
                      <a:pt x="668564" y="2166337"/>
                    </a:cubicBezTo>
                    <a:cubicBezTo>
                      <a:pt x="680714" y="2173087"/>
                      <a:pt x="706814" y="2191087"/>
                      <a:pt x="720764" y="2190187"/>
                    </a:cubicBezTo>
                    <a:cubicBezTo>
                      <a:pt x="740114" y="2188837"/>
                      <a:pt x="732014" y="2185237"/>
                      <a:pt x="727064" y="2173087"/>
                    </a:cubicBezTo>
                    <a:cubicBezTo>
                      <a:pt x="711764" y="2132587"/>
                      <a:pt x="670814" y="2100637"/>
                      <a:pt x="652814" y="2060137"/>
                    </a:cubicBezTo>
                    <a:cubicBezTo>
                      <a:pt x="628064" y="2004337"/>
                      <a:pt x="615014" y="1943587"/>
                      <a:pt x="615014" y="1882387"/>
                    </a:cubicBezTo>
                    <a:cubicBezTo>
                      <a:pt x="615014" y="1818037"/>
                      <a:pt x="628964" y="1753687"/>
                      <a:pt x="655964" y="1695187"/>
                    </a:cubicBezTo>
                    <a:cubicBezTo>
                      <a:pt x="669464" y="1665937"/>
                      <a:pt x="692414" y="1640287"/>
                      <a:pt x="704564" y="1610587"/>
                    </a:cubicBezTo>
                    <a:cubicBezTo>
                      <a:pt x="715364" y="1584487"/>
                      <a:pt x="721214" y="1554787"/>
                      <a:pt x="731564" y="1528237"/>
                    </a:cubicBezTo>
                    <a:cubicBezTo>
                      <a:pt x="773864" y="1478737"/>
                      <a:pt x="1018215" y="1589437"/>
                      <a:pt x="1146465" y="1707787"/>
                    </a:cubicBezTo>
                    <a:cubicBezTo>
                      <a:pt x="1142414" y="1712737"/>
                      <a:pt x="1213065" y="1820737"/>
                      <a:pt x="1217565" y="1829737"/>
                    </a:cubicBezTo>
                    <a:cubicBezTo>
                      <a:pt x="1244565" y="1882837"/>
                      <a:pt x="1271565" y="1935487"/>
                      <a:pt x="1298565" y="1988587"/>
                    </a:cubicBezTo>
                    <a:cubicBezTo>
                      <a:pt x="1371015" y="2133487"/>
                      <a:pt x="1479465" y="2282887"/>
                      <a:pt x="1486664" y="2448937"/>
                    </a:cubicBezTo>
                    <a:cubicBezTo>
                      <a:pt x="1487565" y="2470987"/>
                      <a:pt x="1468215" y="2541637"/>
                      <a:pt x="1489364" y="2553787"/>
                    </a:cubicBezTo>
                    <a:cubicBezTo>
                      <a:pt x="1524914" y="2574487"/>
                      <a:pt x="1573515" y="2474137"/>
                      <a:pt x="1581614" y="2449387"/>
                    </a:cubicBezTo>
                    <a:cubicBezTo>
                      <a:pt x="1615815" y="2343637"/>
                      <a:pt x="1552364" y="2250037"/>
                      <a:pt x="1516815" y="2154187"/>
                    </a:cubicBezTo>
                    <a:cubicBezTo>
                      <a:pt x="1537965" y="2164087"/>
                      <a:pt x="1551914" y="2174437"/>
                      <a:pt x="1565864" y="2184337"/>
                    </a:cubicBezTo>
                    <a:cubicBezTo>
                      <a:pt x="1651815" y="2243287"/>
                      <a:pt x="1761164" y="2268487"/>
                      <a:pt x="1863765" y="2246437"/>
                    </a:cubicBezTo>
                    <a:cubicBezTo>
                      <a:pt x="1959614" y="2226637"/>
                      <a:pt x="2049164" y="2161837"/>
                      <a:pt x="2037914" y="2055187"/>
                    </a:cubicBezTo>
                    <a:close/>
                    <a:moveTo>
                      <a:pt x="209114" y="823987"/>
                    </a:moveTo>
                    <a:cubicBezTo>
                      <a:pt x="209114" y="823987"/>
                      <a:pt x="209114" y="823987"/>
                      <a:pt x="209114" y="823987"/>
                    </a:cubicBezTo>
                    <a:cubicBezTo>
                      <a:pt x="209114" y="823987"/>
                      <a:pt x="209114" y="823987"/>
                      <a:pt x="209114" y="823987"/>
                    </a:cubicBezTo>
                    <a:cubicBezTo>
                      <a:pt x="209114" y="823987"/>
                      <a:pt x="209114" y="823987"/>
                      <a:pt x="209114" y="823987"/>
                    </a:cubicBezTo>
                    <a:cubicBezTo>
                      <a:pt x="209114" y="823987"/>
                      <a:pt x="208664" y="823987"/>
                      <a:pt x="209114" y="823987"/>
                    </a:cubicBezTo>
                    <a:cubicBezTo>
                      <a:pt x="208664" y="823987"/>
                      <a:pt x="209114" y="823987"/>
                      <a:pt x="209114" y="823987"/>
                    </a:cubicBezTo>
                    <a:close/>
                    <a:moveTo>
                      <a:pt x="846314" y="1749187"/>
                    </a:moveTo>
                    <a:cubicBezTo>
                      <a:pt x="845864" y="1741087"/>
                      <a:pt x="845414" y="1732987"/>
                      <a:pt x="844964" y="1725337"/>
                    </a:cubicBezTo>
                    <a:cubicBezTo>
                      <a:pt x="844964" y="1724437"/>
                      <a:pt x="844514" y="1723987"/>
                      <a:pt x="844514" y="1724437"/>
                    </a:cubicBezTo>
                    <a:cubicBezTo>
                      <a:pt x="841814" y="1725337"/>
                      <a:pt x="846764" y="1721737"/>
                      <a:pt x="846764" y="1727137"/>
                    </a:cubicBezTo>
                    <a:cubicBezTo>
                      <a:pt x="846314" y="1733887"/>
                      <a:pt x="846314" y="1741537"/>
                      <a:pt x="846314" y="1749187"/>
                    </a:cubicBezTo>
                    <a:close/>
                  </a:path>
                </a:pathLst>
              </a:custGeom>
              <a:solidFill>
                <a:srgbClr val="BE7E56"/>
              </a:solidFill>
              <a:ln w="4491" cap="flat">
                <a:noFill/>
                <a:prstDash val="solid"/>
                <a:miter/>
              </a:ln>
            </p:spPr>
            <p:txBody>
              <a:bodyPr rtlCol="0" anchor="ctr"/>
              <a:lstStyle/>
              <a:p>
                <a:endParaRPr lang="en-US"/>
              </a:p>
            </p:txBody>
          </p:sp>
          <p:sp>
            <p:nvSpPr>
              <p:cNvPr id="44" name="Freeform: Shape 43">
                <a:extLst>
                  <a:ext uri="{FF2B5EF4-FFF2-40B4-BE49-F238E27FC236}">
                    <a16:creationId xmlns:a16="http://schemas.microsoft.com/office/drawing/2014/main" id="{EB041BCB-BFDE-4066-A6DC-C3357FD2F3D7}"/>
                  </a:ext>
                </a:extLst>
              </p:cNvPr>
              <p:cNvSpPr/>
              <p:nvPr/>
            </p:nvSpPr>
            <p:spPr>
              <a:xfrm>
                <a:off x="2099762" y="997060"/>
                <a:ext cx="8200" cy="21149"/>
              </a:xfrm>
              <a:custGeom>
                <a:avLst/>
                <a:gdLst>
                  <a:gd name="connsiteX0" fmla="*/ 0 w 8200"/>
                  <a:gd name="connsiteY0" fmla="*/ 0 h 21149"/>
                  <a:gd name="connsiteX1" fmla="*/ 6750 w 8200"/>
                  <a:gd name="connsiteY1" fmla="*/ 21150 h 21149"/>
                  <a:gd name="connsiteX2" fmla="*/ 0 w 8200"/>
                  <a:gd name="connsiteY2" fmla="*/ 0 h 21149"/>
                </a:gdLst>
                <a:ahLst/>
                <a:cxnLst>
                  <a:cxn ang="0">
                    <a:pos x="connsiteX0" y="connsiteY0"/>
                  </a:cxn>
                  <a:cxn ang="0">
                    <a:pos x="connsiteX1" y="connsiteY1"/>
                  </a:cxn>
                  <a:cxn ang="0">
                    <a:pos x="connsiteX2" y="connsiteY2"/>
                  </a:cxn>
                </a:cxnLst>
                <a:rect l="l" t="t" r="r" b="b"/>
                <a:pathLst>
                  <a:path w="8200" h="21149">
                    <a:moveTo>
                      <a:pt x="0" y="0"/>
                    </a:moveTo>
                    <a:cubicBezTo>
                      <a:pt x="2700" y="8100"/>
                      <a:pt x="4050" y="12600"/>
                      <a:pt x="6750" y="21150"/>
                    </a:cubicBezTo>
                    <a:cubicBezTo>
                      <a:pt x="9450" y="9900"/>
                      <a:pt x="9000" y="4950"/>
                      <a:pt x="0" y="0"/>
                    </a:cubicBezTo>
                    <a:close/>
                  </a:path>
                </a:pathLst>
              </a:custGeom>
              <a:solidFill>
                <a:srgbClr val="BE7E56"/>
              </a:solidFill>
              <a:ln w="4491" cap="flat">
                <a:noFill/>
                <a:prstDash val="solid"/>
                <a:miter/>
              </a:ln>
            </p:spPr>
            <p:txBody>
              <a:bodyPr rtlCol="0" anchor="ctr"/>
              <a:lstStyle/>
              <a:p>
                <a:endParaRPr lang="en-US"/>
              </a:p>
            </p:txBody>
          </p:sp>
        </p:grpSp>
        <p:sp>
          <p:nvSpPr>
            <p:cNvPr id="17" name="Freeform: Shape 16">
              <a:extLst>
                <a:ext uri="{FF2B5EF4-FFF2-40B4-BE49-F238E27FC236}">
                  <a16:creationId xmlns:a16="http://schemas.microsoft.com/office/drawing/2014/main" id="{F73B7DC0-4E39-4997-838F-A3D849D7B6D4}"/>
                </a:ext>
              </a:extLst>
            </p:cNvPr>
            <p:cNvSpPr/>
            <p:nvPr/>
          </p:nvSpPr>
          <p:spPr>
            <a:xfrm>
              <a:off x="715420" y="5690649"/>
              <a:ext cx="148148" cy="287526"/>
            </a:xfrm>
            <a:custGeom>
              <a:avLst/>
              <a:gdLst>
                <a:gd name="connsiteX0" fmla="*/ 81912 w 98111"/>
                <a:gd name="connsiteY0" fmla="*/ 242 h 190414"/>
                <a:gd name="connsiteX1" fmla="*/ 98112 w 98111"/>
                <a:gd name="connsiteY1" fmla="*/ 181143 h 190414"/>
                <a:gd name="connsiteX2" fmla="*/ 36462 w 98111"/>
                <a:gd name="connsiteY2" fmla="*/ 188793 h 190414"/>
                <a:gd name="connsiteX3" fmla="*/ 13062 w 98111"/>
                <a:gd name="connsiteY3" fmla="*/ 188793 h 190414"/>
                <a:gd name="connsiteX4" fmla="*/ 12 w 98111"/>
                <a:gd name="connsiteY4" fmla="*/ 148293 h 190414"/>
                <a:gd name="connsiteX5" fmla="*/ 9912 w 98111"/>
                <a:gd name="connsiteY5" fmla="*/ 107342 h 190414"/>
                <a:gd name="connsiteX6" fmla="*/ 59412 w 98111"/>
                <a:gd name="connsiteY6" fmla="*/ 15092 h 190414"/>
                <a:gd name="connsiteX7" fmla="*/ 81912 w 98111"/>
                <a:gd name="connsiteY7" fmla="*/ 242 h 1904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8111" h="190414">
                  <a:moveTo>
                    <a:pt x="81912" y="242"/>
                  </a:moveTo>
                  <a:cubicBezTo>
                    <a:pt x="66162" y="59642"/>
                    <a:pt x="76962" y="123543"/>
                    <a:pt x="98112" y="181143"/>
                  </a:cubicBezTo>
                  <a:cubicBezTo>
                    <a:pt x="94062" y="185192"/>
                    <a:pt x="45462" y="187442"/>
                    <a:pt x="36462" y="188793"/>
                  </a:cubicBezTo>
                  <a:cubicBezTo>
                    <a:pt x="28812" y="189692"/>
                    <a:pt x="20712" y="191942"/>
                    <a:pt x="13062" y="188793"/>
                  </a:cubicBezTo>
                  <a:cubicBezTo>
                    <a:pt x="-888" y="178442"/>
                    <a:pt x="12" y="162692"/>
                    <a:pt x="12" y="148293"/>
                  </a:cubicBezTo>
                  <a:cubicBezTo>
                    <a:pt x="12" y="134342"/>
                    <a:pt x="2712" y="119942"/>
                    <a:pt x="9912" y="107342"/>
                  </a:cubicBezTo>
                  <a:cubicBezTo>
                    <a:pt x="27462" y="77192"/>
                    <a:pt x="46812" y="47942"/>
                    <a:pt x="59412" y="15092"/>
                  </a:cubicBezTo>
                  <a:cubicBezTo>
                    <a:pt x="63012" y="6992"/>
                    <a:pt x="69762" y="-1558"/>
                    <a:pt x="81912" y="242"/>
                  </a:cubicBezTo>
                  <a:close/>
                </a:path>
              </a:pathLst>
            </a:custGeom>
            <a:solidFill>
              <a:srgbClr val="CBCBCB"/>
            </a:solidFill>
            <a:ln w="4491" cap="flat">
              <a:noFill/>
              <a:prstDash val="solid"/>
              <a:miter/>
            </a:ln>
          </p:spPr>
          <p:txBody>
            <a:bodyPr rtlCol="0" anchor="ctr"/>
            <a:lstStyle/>
            <a:p>
              <a:endParaRPr lang="en-US"/>
            </a:p>
          </p:txBody>
        </p:sp>
        <p:sp>
          <p:nvSpPr>
            <p:cNvPr id="18" name="Freeform: Shape 17">
              <a:extLst>
                <a:ext uri="{FF2B5EF4-FFF2-40B4-BE49-F238E27FC236}">
                  <a16:creationId xmlns:a16="http://schemas.microsoft.com/office/drawing/2014/main" id="{533412ED-93B2-455B-B543-E8F09136C571}"/>
                </a:ext>
              </a:extLst>
            </p:cNvPr>
            <p:cNvSpPr/>
            <p:nvPr/>
          </p:nvSpPr>
          <p:spPr>
            <a:xfrm>
              <a:off x="894147" y="4734276"/>
              <a:ext cx="502941" cy="576896"/>
            </a:xfrm>
            <a:custGeom>
              <a:avLst/>
              <a:gdLst>
                <a:gd name="connsiteX0" fmla="*/ 318600 w 333072"/>
                <a:gd name="connsiteY0" fmla="*/ 351000 h 382049"/>
                <a:gd name="connsiteX1" fmla="*/ 327150 w 333072"/>
                <a:gd name="connsiteY1" fmla="*/ 382050 h 382049"/>
                <a:gd name="connsiteX2" fmla="*/ 189450 w 333072"/>
                <a:gd name="connsiteY2" fmla="*/ 252000 h 382049"/>
                <a:gd name="connsiteX3" fmla="*/ 22050 w 333072"/>
                <a:gd name="connsiteY3" fmla="*/ 47250 h 382049"/>
                <a:gd name="connsiteX4" fmla="*/ 0 w 333072"/>
                <a:gd name="connsiteY4" fmla="*/ 21150 h 382049"/>
                <a:gd name="connsiteX5" fmla="*/ 26550 w 333072"/>
                <a:gd name="connsiteY5" fmla="*/ 0 h 382049"/>
                <a:gd name="connsiteX6" fmla="*/ 318600 w 333072"/>
                <a:gd name="connsiteY6" fmla="*/ 351000 h 3820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3072" h="382049">
                  <a:moveTo>
                    <a:pt x="318600" y="351000"/>
                  </a:moveTo>
                  <a:cubicBezTo>
                    <a:pt x="327150" y="360900"/>
                    <a:pt x="341100" y="367200"/>
                    <a:pt x="327150" y="382050"/>
                  </a:cubicBezTo>
                  <a:cubicBezTo>
                    <a:pt x="270900" y="350100"/>
                    <a:pt x="230400" y="300600"/>
                    <a:pt x="189450" y="252000"/>
                  </a:cubicBezTo>
                  <a:cubicBezTo>
                    <a:pt x="132750" y="184500"/>
                    <a:pt x="78750" y="115200"/>
                    <a:pt x="22050" y="47250"/>
                  </a:cubicBezTo>
                  <a:cubicBezTo>
                    <a:pt x="16200" y="40500"/>
                    <a:pt x="5400" y="28800"/>
                    <a:pt x="0" y="21150"/>
                  </a:cubicBezTo>
                  <a:cubicBezTo>
                    <a:pt x="9450" y="12150"/>
                    <a:pt x="17100" y="5850"/>
                    <a:pt x="26550" y="0"/>
                  </a:cubicBezTo>
                  <a:cubicBezTo>
                    <a:pt x="38700" y="13500"/>
                    <a:pt x="313200" y="343800"/>
                    <a:pt x="318600" y="351000"/>
                  </a:cubicBezTo>
                  <a:close/>
                </a:path>
              </a:pathLst>
            </a:custGeom>
            <a:solidFill>
              <a:srgbClr val="FDDCA5"/>
            </a:solidFill>
            <a:ln w="4491" cap="flat">
              <a:noFill/>
              <a:prstDash val="solid"/>
              <a:miter/>
            </a:ln>
          </p:spPr>
          <p:txBody>
            <a:bodyPr rtlCol="0" anchor="ctr"/>
            <a:lstStyle/>
            <a:p>
              <a:endParaRPr lang="en-US"/>
            </a:p>
          </p:txBody>
        </p:sp>
        <p:sp>
          <p:nvSpPr>
            <p:cNvPr id="19" name="Freeform: Shape 18">
              <a:extLst>
                <a:ext uri="{FF2B5EF4-FFF2-40B4-BE49-F238E27FC236}">
                  <a16:creationId xmlns:a16="http://schemas.microsoft.com/office/drawing/2014/main" id="{CC72B902-79EE-4E53-9A50-60A509BB1903}"/>
                </a:ext>
              </a:extLst>
            </p:cNvPr>
            <p:cNvSpPr/>
            <p:nvPr/>
          </p:nvSpPr>
          <p:spPr>
            <a:xfrm>
              <a:off x="873081" y="4759418"/>
              <a:ext cx="515061" cy="551755"/>
            </a:xfrm>
            <a:custGeom>
              <a:avLst/>
              <a:gdLst>
                <a:gd name="connsiteX0" fmla="*/ 18900 w 341099"/>
                <a:gd name="connsiteY0" fmla="*/ 0 h 365399"/>
                <a:gd name="connsiteX1" fmla="*/ 236250 w 341099"/>
                <a:gd name="connsiteY1" fmla="*/ 265050 h 365399"/>
                <a:gd name="connsiteX2" fmla="*/ 332100 w 341099"/>
                <a:gd name="connsiteY2" fmla="*/ 355950 h 365399"/>
                <a:gd name="connsiteX3" fmla="*/ 341100 w 341099"/>
                <a:gd name="connsiteY3" fmla="*/ 365400 h 365399"/>
                <a:gd name="connsiteX4" fmla="*/ 264600 w 341099"/>
                <a:gd name="connsiteY4" fmla="*/ 334800 h 365399"/>
                <a:gd name="connsiteX5" fmla="*/ 0 w 341099"/>
                <a:gd name="connsiteY5" fmla="*/ 14850 h 365399"/>
                <a:gd name="connsiteX6" fmla="*/ 18900 w 341099"/>
                <a:gd name="connsiteY6" fmla="*/ 0 h 365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1099" h="365399">
                  <a:moveTo>
                    <a:pt x="18900" y="0"/>
                  </a:moveTo>
                  <a:cubicBezTo>
                    <a:pt x="35550" y="19350"/>
                    <a:pt x="177300" y="194400"/>
                    <a:pt x="236250" y="265050"/>
                  </a:cubicBezTo>
                  <a:cubicBezTo>
                    <a:pt x="264600" y="298800"/>
                    <a:pt x="297000" y="328950"/>
                    <a:pt x="332100" y="355950"/>
                  </a:cubicBezTo>
                  <a:cubicBezTo>
                    <a:pt x="335700" y="358650"/>
                    <a:pt x="339750" y="360450"/>
                    <a:pt x="341100" y="365400"/>
                  </a:cubicBezTo>
                  <a:cubicBezTo>
                    <a:pt x="313650" y="360000"/>
                    <a:pt x="291150" y="342900"/>
                    <a:pt x="264600" y="334800"/>
                  </a:cubicBezTo>
                  <a:cubicBezTo>
                    <a:pt x="222750" y="294300"/>
                    <a:pt x="13950" y="32850"/>
                    <a:pt x="0" y="14850"/>
                  </a:cubicBezTo>
                  <a:cubicBezTo>
                    <a:pt x="4950" y="9000"/>
                    <a:pt x="12150" y="4950"/>
                    <a:pt x="18900" y="0"/>
                  </a:cubicBezTo>
                  <a:close/>
                </a:path>
              </a:pathLst>
            </a:custGeom>
            <a:solidFill>
              <a:srgbClr val="BCA173"/>
            </a:solidFill>
            <a:ln w="4491" cap="flat">
              <a:noFill/>
              <a:prstDash val="solid"/>
              <a:miter/>
            </a:ln>
          </p:spPr>
          <p:txBody>
            <a:bodyPr rtlCol="0" anchor="ctr"/>
            <a:lstStyle/>
            <a:p>
              <a:endParaRPr lang="en-US"/>
            </a:p>
          </p:txBody>
        </p:sp>
        <p:sp>
          <p:nvSpPr>
            <p:cNvPr id="20" name="Freeform: Shape 19">
              <a:extLst>
                <a:ext uri="{FF2B5EF4-FFF2-40B4-BE49-F238E27FC236}">
                  <a16:creationId xmlns:a16="http://schemas.microsoft.com/office/drawing/2014/main" id="{4F9B2C1B-B56E-4E0D-91E0-65462BFF0464}"/>
                </a:ext>
              </a:extLst>
            </p:cNvPr>
            <p:cNvSpPr/>
            <p:nvPr/>
          </p:nvSpPr>
          <p:spPr>
            <a:xfrm>
              <a:off x="1241372" y="4980085"/>
              <a:ext cx="143123" cy="175481"/>
            </a:xfrm>
            <a:custGeom>
              <a:avLst/>
              <a:gdLst>
                <a:gd name="connsiteX0" fmla="*/ 37800 w 94783"/>
                <a:gd name="connsiteY0" fmla="*/ 116213 h 116212"/>
                <a:gd name="connsiteX1" fmla="*/ 0 w 94783"/>
                <a:gd name="connsiteY1" fmla="*/ 70313 h 116212"/>
                <a:gd name="connsiteX2" fmla="*/ 80100 w 94783"/>
                <a:gd name="connsiteY2" fmla="*/ 3262 h 116212"/>
                <a:gd name="connsiteX3" fmla="*/ 93600 w 94783"/>
                <a:gd name="connsiteY3" fmla="*/ 6863 h 116212"/>
                <a:gd name="connsiteX4" fmla="*/ 37800 w 94783"/>
                <a:gd name="connsiteY4" fmla="*/ 116213 h 1162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783" h="116212">
                  <a:moveTo>
                    <a:pt x="37800" y="116213"/>
                  </a:moveTo>
                  <a:cubicBezTo>
                    <a:pt x="25200" y="100912"/>
                    <a:pt x="12600" y="85613"/>
                    <a:pt x="0" y="70313"/>
                  </a:cubicBezTo>
                  <a:cubicBezTo>
                    <a:pt x="22950" y="43313"/>
                    <a:pt x="52200" y="24412"/>
                    <a:pt x="80100" y="3262"/>
                  </a:cubicBezTo>
                  <a:cubicBezTo>
                    <a:pt x="84600" y="113"/>
                    <a:pt x="90450" y="-3488"/>
                    <a:pt x="93600" y="6863"/>
                  </a:cubicBezTo>
                  <a:cubicBezTo>
                    <a:pt x="101700" y="35213"/>
                    <a:pt x="66600" y="104963"/>
                    <a:pt x="37800" y="116213"/>
                  </a:cubicBezTo>
                  <a:close/>
                </a:path>
              </a:pathLst>
            </a:custGeom>
            <a:solidFill>
              <a:schemeClr val="bg1"/>
            </a:solidFill>
            <a:ln w="4491" cap="flat">
              <a:noFill/>
              <a:prstDash val="solid"/>
              <a:miter/>
            </a:ln>
          </p:spPr>
          <p:txBody>
            <a:bodyPr rtlCol="0" anchor="ctr"/>
            <a:lstStyle/>
            <a:p>
              <a:endParaRPr lang="en-US"/>
            </a:p>
          </p:txBody>
        </p:sp>
        <p:sp>
          <p:nvSpPr>
            <p:cNvPr id="21" name="Freeform: Shape 20">
              <a:extLst>
                <a:ext uri="{FF2B5EF4-FFF2-40B4-BE49-F238E27FC236}">
                  <a16:creationId xmlns:a16="http://schemas.microsoft.com/office/drawing/2014/main" id="{E1C72C3E-F885-407A-8890-C8C81DE81FC5}"/>
                </a:ext>
              </a:extLst>
            </p:cNvPr>
            <p:cNvSpPr/>
            <p:nvPr/>
          </p:nvSpPr>
          <p:spPr>
            <a:xfrm>
              <a:off x="813332" y="5200069"/>
              <a:ext cx="2028870" cy="780487"/>
            </a:xfrm>
            <a:custGeom>
              <a:avLst/>
              <a:gdLst>
                <a:gd name="connsiteX0" fmla="*/ 1338270 w 1343618"/>
                <a:gd name="connsiteY0" fmla="*/ 174828 h 516877"/>
                <a:gd name="connsiteX1" fmla="*/ 1263120 w 1343618"/>
                <a:gd name="connsiteY1" fmla="*/ 58728 h 516877"/>
                <a:gd name="connsiteX2" fmla="*/ 1194270 w 1343618"/>
                <a:gd name="connsiteY2" fmla="*/ 6078 h 516877"/>
                <a:gd name="connsiteX3" fmla="*/ 1045320 w 1343618"/>
                <a:gd name="connsiteY3" fmla="*/ 29028 h 516877"/>
                <a:gd name="connsiteX4" fmla="*/ 874320 w 1343618"/>
                <a:gd name="connsiteY4" fmla="*/ 73128 h 516877"/>
                <a:gd name="connsiteX5" fmla="*/ 830670 w 1343618"/>
                <a:gd name="connsiteY5" fmla="*/ 85728 h 516877"/>
                <a:gd name="connsiteX6" fmla="*/ 815820 w 1343618"/>
                <a:gd name="connsiteY6" fmla="*/ 90678 h 516877"/>
                <a:gd name="connsiteX7" fmla="*/ 794220 w 1343618"/>
                <a:gd name="connsiteY7" fmla="*/ 96978 h 516877"/>
                <a:gd name="connsiteX8" fmla="*/ 744270 w 1343618"/>
                <a:gd name="connsiteY8" fmla="*/ 119928 h 516877"/>
                <a:gd name="connsiteX9" fmla="*/ 699270 w 1343618"/>
                <a:gd name="connsiteY9" fmla="*/ 151428 h 516877"/>
                <a:gd name="connsiteX10" fmla="*/ 662370 w 1343618"/>
                <a:gd name="connsiteY10" fmla="*/ 184728 h 516877"/>
                <a:gd name="connsiteX11" fmla="*/ 628620 w 1343618"/>
                <a:gd name="connsiteY11" fmla="*/ 233778 h 516877"/>
                <a:gd name="connsiteX12" fmla="*/ 626370 w 1343618"/>
                <a:gd name="connsiteY12" fmla="*/ 234678 h 516877"/>
                <a:gd name="connsiteX13" fmla="*/ 624570 w 1343618"/>
                <a:gd name="connsiteY13" fmla="*/ 234228 h 516877"/>
                <a:gd name="connsiteX14" fmla="*/ 637170 w 1343618"/>
                <a:gd name="connsiteY14" fmla="*/ 201378 h 516877"/>
                <a:gd name="connsiteX15" fmla="*/ 676320 w 1343618"/>
                <a:gd name="connsiteY15" fmla="*/ 132078 h 516877"/>
                <a:gd name="connsiteX16" fmla="*/ 676320 w 1343618"/>
                <a:gd name="connsiteY16" fmla="*/ 125328 h 516877"/>
                <a:gd name="connsiteX17" fmla="*/ 629970 w 1343618"/>
                <a:gd name="connsiteY17" fmla="*/ 70428 h 516877"/>
                <a:gd name="connsiteX18" fmla="*/ 548070 w 1343618"/>
                <a:gd name="connsiteY18" fmla="*/ 33528 h 516877"/>
                <a:gd name="connsiteX19" fmla="*/ 529170 w 1343618"/>
                <a:gd name="connsiteY19" fmla="*/ 26778 h 516877"/>
                <a:gd name="connsiteX20" fmla="*/ 476070 w 1343618"/>
                <a:gd name="connsiteY20" fmla="*/ 15078 h 516877"/>
                <a:gd name="connsiteX21" fmla="*/ 443670 w 1343618"/>
                <a:gd name="connsiteY21" fmla="*/ 15528 h 516877"/>
                <a:gd name="connsiteX22" fmla="*/ 388320 w 1343618"/>
                <a:gd name="connsiteY22" fmla="*/ 35778 h 516877"/>
                <a:gd name="connsiteX23" fmla="*/ 375270 w 1343618"/>
                <a:gd name="connsiteY23" fmla="*/ 45228 h 516877"/>
                <a:gd name="connsiteX24" fmla="*/ 378420 w 1343618"/>
                <a:gd name="connsiteY24" fmla="*/ 68178 h 516877"/>
                <a:gd name="connsiteX25" fmla="*/ 353670 w 1343618"/>
                <a:gd name="connsiteY25" fmla="*/ 59628 h 516877"/>
                <a:gd name="connsiteX26" fmla="*/ 306420 w 1343618"/>
                <a:gd name="connsiteY26" fmla="*/ 43428 h 516877"/>
                <a:gd name="connsiteX27" fmla="*/ 255120 w 1343618"/>
                <a:gd name="connsiteY27" fmla="*/ 46578 h 516877"/>
                <a:gd name="connsiteX28" fmla="*/ 191220 w 1343618"/>
                <a:gd name="connsiteY28" fmla="*/ 96078 h 516877"/>
                <a:gd name="connsiteX29" fmla="*/ 97170 w 1343618"/>
                <a:gd name="connsiteY29" fmla="*/ 204528 h 516877"/>
                <a:gd name="connsiteX30" fmla="*/ 11220 w 1343618"/>
                <a:gd name="connsiteY30" fmla="*/ 337728 h 516877"/>
                <a:gd name="connsiteX31" fmla="*/ 19320 w 1343618"/>
                <a:gd name="connsiteY31" fmla="*/ 503778 h 516877"/>
                <a:gd name="connsiteX32" fmla="*/ 92220 w 1343618"/>
                <a:gd name="connsiteY32" fmla="*/ 512328 h 516877"/>
                <a:gd name="connsiteX33" fmla="*/ 192570 w 1343618"/>
                <a:gd name="connsiteY33" fmla="*/ 506928 h 516877"/>
                <a:gd name="connsiteX34" fmla="*/ 437820 w 1343618"/>
                <a:gd name="connsiteY34" fmla="*/ 487128 h 516877"/>
                <a:gd name="connsiteX35" fmla="*/ 517020 w 1343618"/>
                <a:gd name="connsiteY35" fmla="*/ 397128 h 516877"/>
                <a:gd name="connsiteX36" fmla="*/ 534570 w 1343618"/>
                <a:gd name="connsiteY36" fmla="*/ 379128 h 516877"/>
                <a:gd name="connsiteX37" fmla="*/ 539070 w 1343618"/>
                <a:gd name="connsiteY37" fmla="*/ 374178 h 516877"/>
                <a:gd name="connsiteX38" fmla="*/ 571020 w 1343618"/>
                <a:gd name="connsiteY38" fmla="*/ 389928 h 516877"/>
                <a:gd name="connsiteX39" fmla="*/ 599370 w 1343618"/>
                <a:gd name="connsiteY39" fmla="*/ 405678 h 516877"/>
                <a:gd name="connsiteX40" fmla="*/ 661920 w 1343618"/>
                <a:gd name="connsiteY40" fmla="*/ 403878 h 516877"/>
                <a:gd name="connsiteX41" fmla="*/ 794220 w 1343618"/>
                <a:gd name="connsiteY41" fmla="*/ 358878 h 516877"/>
                <a:gd name="connsiteX42" fmla="*/ 818970 w 1343618"/>
                <a:gd name="connsiteY42" fmla="*/ 360678 h 516877"/>
                <a:gd name="connsiteX43" fmla="*/ 845070 w 1343618"/>
                <a:gd name="connsiteY43" fmla="*/ 338628 h 516877"/>
                <a:gd name="connsiteX44" fmla="*/ 903570 w 1343618"/>
                <a:gd name="connsiteY44" fmla="*/ 301728 h 516877"/>
                <a:gd name="connsiteX45" fmla="*/ 913470 w 1343618"/>
                <a:gd name="connsiteY45" fmla="*/ 297228 h 516877"/>
                <a:gd name="connsiteX46" fmla="*/ 1196070 w 1343618"/>
                <a:gd name="connsiteY46" fmla="*/ 229728 h 516877"/>
                <a:gd name="connsiteX47" fmla="*/ 1340070 w 1343618"/>
                <a:gd name="connsiteY47" fmla="*/ 198228 h 516877"/>
                <a:gd name="connsiteX48" fmla="*/ 1338270 w 1343618"/>
                <a:gd name="connsiteY48" fmla="*/ 174828 h 516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1343618" h="516877">
                  <a:moveTo>
                    <a:pt x="1338270" y="174828"/>
                  </a:moveTo>
                  <a:cubicBezTo>
                    <a:pt x="1319370" y="132078"/>
                    <a:pt x="1294170" y="93378"/>
                    <a:pt x="1263120" y="58728"/>
                  </a:cubicBezTo>
                  <a:cubicBezTo>
                    <a:pt x="1243770" y="37128"/>
                    <a:pt x="1221720" y="17778"/>
                    <a:pt x="1194270" y="6078"/>
                  </a:cubicBezTo>
                  <a:cubicBezTo>
                    <a:pt x="1151070" y="-12822"/>
                    <a:pt x="1087620" y="17328"/>
                    <a:pt x="1045320" y="29028"/>
                  </a:cubicBezTo>
                  <a:cubicBezTo>
                    <a:pt x="988620" y="44328"/>
                    <a:pt x="929670" y="55578"/>
                    <a:pt x="874320" y="73128"/>
                  </a:cubicBezTo>
                  <a:cubicBezTo>
                    <a:pt x="860370" y="79428"/>
                    <a:pt x="845070" y="80778"/>
                    <a:pt x="830670" y="85728"/>
                  </a:cubicBezTo>
                  <a:cubicBezTo>
                    <a:pt x="825720" y="87978"/>
                    <a:pt x="820770" y="89328"/>
                    <a:pt x="815820" y="90678"/>
                  </a:cubicBezTo>
                  <a:cubicBezTo>
                    <a:pt x="808620" y="92478"/>
                    <a:pt x="801420" y="94728"/>
                    <a:pt x="794220" y="96978"/>
                  </a:cubicBezTo>
                  <a:cubicBezTo>
                    <a:pt x="776670" y="102378"/>
                    <a:pt x="756870" y="105078"/>
                    <a:pt x="744270" y="119928"/>
                  </a:cubicBezTo>
                  <a:cubicBezTo>
                    <a:pt x="731670" y="134778"/>
                    <a:pt x="716370" y="143778"/>
                    <a:pt x="699270" y="151428"/>
                  </a:cubicBezTo>
                  <a:cubicBezTo>
                    <a:pt x="683070" y="158178"/>
                    <a:pt x="667770" y="167178"/>
                    <a:pt x="662370" y="184728"/>
                  </a:cubicBezTo>
                  <a:cubicBezTo>
                    <a:pt x="656520" y="204978"/>
                    <a:pt x="644370" y="220278"/>
                    <a:pt x="628620" y="233778"/>
                  </a:cubicBezTo>
                  <a:cubicBezTo>
                    <a:pt x="627720" y="234228"/>
                    <a:pt x="627270" y="234678"/>
                    <a:pt x="626370" y="234678"/>
                  </a:cubicBezTo>
                  <a:cubicBezTo>
                    <a:pt x="625920" y="234678"/>
                    <a:pt x="624570" y="234228"/>
                    <a:pt x="624570" y="234228"/>
                  </a:cubicBezTo>
                  <a:cubicBezTo>
                    <a:pt x="626370" y="222528"/>
                    <a:pt x="630420" y="211728"/>
                    <a:pt x="637170" y="201378"/>
                  </a:cubicBezTo>
                  <a:cubicBezTo>
                    <a:pt x="650220" y="178428"/>
                    <a:pt x="670020" y="159078"/>
                    <a:pt x="676320" y="132078"/>
                  </a:cubicBezTo>
                  <a:cubicBezTo>
                    <a:pt x="676770" y="129828"/>
                    <a:pt x="676320" y="127578"/>
                    <a:pt x="676320" y="125328"/>
                  </a:cubicBezTo>
                  <a:cubicBezTo>
                    <a:pt x="672270" y="97878"/>
                    <a:pt x="650670" y="83928"/>
                    <a:pt x="629970" y="70428"/>
                  </a:cubicBezTo>
                  <a:cubicBezTo>
                    <a:pt x="604770" y="54228"/>
                    <a:pt x="575520" y="45228"/>
                    <a:pt x="548070" y="33528"/>
                  </a:cubicBezTo>
                  <a:cubicBezTo>
                    <a:pt x="541770" y="31278"/>
                    <a:pt x="535470" y="29028"/>
                    <a:pt x="529170" y="26778"/>
                  </a:cubicBezTo>
                  <a:cubicBezTo>
                    <a:pt x="511620" y="21378"/>
                    <a:pt x="494970" y="13728"/>
                    <a:pt x="476070" y="15078"/>
                  </a:cubicBezTo>
                  <a:cubicBezTo>
                    <a:pt x="465270" y="18228"/>
                    <a:pt x="454470" y="18228"/>
                    <a:pt x="443670" y="15528"/>
                  </a:cubicBezTo>
                  <a:cubicBezTo>
                    <a:pt x="422520" y="15078"/>
                    <a:pt x="406320" y="28128"/>
                    <a:pt x="388320" y="35778"/>
                  </a:cubicBezTo>
                  <a:cubicBezTo>
                    <a:pt x="383370" y="38478"/>
                    <a:pt x="378870" y="40728"/>
                    <a:pt x="375270" y="45228"/>
                  </a:cubicBezTo>
                  <a:cubicBezTo>
                    <a:pt x="369420" y="53778"/>
                    <a:pt x="381120" y="60078"/>
                    <a:pt x="378420" y="68178"/>
                  </a:cubicBezTo>
                  <a:cubicBezTo>
                    <a:pt x="369420" y="68178"/>
                    <a:pt x="361770" y="63228"/>
                    <a:pt x="353670" y="59628"/>
                  </a:cubicBezTo>
                  <a:cubicBezTo>
                    <a:pt x="338370" y="52878"/>
                    <a:pt x="323970" y="43428"/>
                    <a:pt x="306420" y="43428"/>
                  </a:cubicBezTo>
                  <a:cubicBezTo>
                    <a:pt x="289770" y="47928"/>
                    <a:pt x="272220" y="45228"/>
                    <a:pt x="255120" y="46578"/>
                  </a:cubicBezTo>
                  <a:cubicBezTo>
                    <a:pt x="224970" y="51528"/>
                    <a:pt x="209220" y="75378"/>
                    <a:pt x="191220" y="96078"/>
                  </a:cubicBezTo>
                  <a:cubicBezTo>
                    <a:pt x="159270" y="132528"/>
                    <a:pt x="131820" y="170778"/>
                    <a:pt x="97170" y="204528"/>
                  </a:cubicBezTo>
                  <a:cubicBezTo>
                    <a:pt x="59820" y="240978"/>
                    <a:pt x="28770" y="288228"/>
                    <a:pt x="11220" y="337728"/>
                  </a:cubicBezTo>
                  <a:cubicBezTo>
                    <a:pt x="-5880" y="393978"/>
                    <a:pt x="-3630" y="449328"/>
                    <a:pt x="19320" y="503778"/>
                  </a:cubicBezTo>
                  <a:cubicBezTo>
                    <a:pt x="29220" y="525828"/>
                    <a:pt x="69720" y="513678"/>
                    <a:pt x="92220" y="512328"/>
                  </a:cubicBezTo>
                  <a:cubicBezTo>
                    <a:pt x="125520" y="510528"/>
                    <a:pt x="158820" y="508728"/>
                    <a:pt x="192570" y="506928"/>
                  </a:cubicBezTo>
                  <a:cubicBezTo>
                    <a:pt x="272670" y="506928"/>
                    <a:pt x="359520" y="503778"/>
                    <a:pt x="437820" y="487128"/>
                  </a:cubicBezTo>
                  <a:cubicBezTo>
                    <a:pt x="518820" y="469578"/>
                    <a:pt x="513870" y="460128"/>
                    <a:pt x="517020" y="397128"/>
                  </a:cubicBezTo>
                  <a:cubicBezTo>
                    <a:pt x="522870" y="391278"/>
                    <a:pt x="528720" y="384978"/>
                    <a:pt x="534570" y="379128"/>
                  </a:cubicBezTo>
                  <a:cubicBezTo>
                    <a:pt x="536370" y="377778"/>
                    <a:pt x="537720" y="375978"/>
                    <a:pt x="539070" y="374178"/>
                  </a:cubicBezTo>
                  <a:cubicBezTo>
                    <a:pt x="552570" y="372828"/>
                    <a:pt x="562920" y="377778"/>
                    <a:pt x="571020" y="389928"/>
                  </a:cubicBezTo>
                  <a:cubicBezTo>
                    <a:pt x="577320" y="399378"/>
                    <a:pt x="587220" y="405678"/>
                    <a:pt x="599370" y="405678"/>
                  </a:cubicBezTo>
                  <a:cubicBezTo>
                    <a:pt x="620070" y="406128"/>
                    <a:pt x="641220" y="404328"/>
                    <a:pt x="661920" y="403878"/>
                  </a:cubicBezTo>
                  <a:cubicBezTo>
                    <a:pt x="710520" y="402528"/>
                    <a:pt x="748770" y="368328"/>
                    <a:pt x="794220" y="358878"/>
                  </a:cubicBezTo>
                  <a:cubicBezTo>
                    <a:pt x="800970" y="361128"/>
                    <a:pt x="809070" y="361578"/>
                    <a:pt x="818970" y="360678"/>
                  </a:cubicBezTo>
                  <a:cubicBezTo>
                    <a:pt x="829320" y="355728"/>
                    <a:pt x="838770" y="348528"/>
                    <a:pt x="845070" y="338628"/>
                  </a:cubicBezTo>
                  <a:cubicBezTo>
                    <a:pt x="864420" y="326478"/>
                    <a:pt x="880170" y="307578"/>
                    <a:pt x="903570" y="301728"/>
                  </a:cubicBezTo>
                  <a:cubicBezTo>
                    <a:pt x="906720" y="300378"/>
                    <a:pt x="909870" y="298128"/>
                    <a:pt x="913470" y="297228"/>
                  </a:cubicBezTo>
                  <a:cubicBezTo>
                    <a:pt x="1006620" y="270678"/>
                    <a:pt x="1101570" y="251778"/>
                    <a:pt x="1196070" y="229728"/>
                  </a:cubicBezTo>
                  <a:cubicBezTo>
                    <a:pt x="1243770" y="218478"/>
                    <a:pt x="1291470" y="206328"/>
                    <a:pt x="1340070" y="198228"/>
                  </a:cubicBezTo>
                  <a:cubicBezTo>
                    <a:pt x="1347270" y="191028"/>
                    <a:pt x="1341870" y="182478"/>
                    <a:pt x="1338270" y="174828"/>
                  </a:cubicBezTo>
                  <a:close/>
                </a:path>
              </a:pathLst>
            </a:custGeom>
            <a:solidFill>
              <a:srgbClr val="F9D6BA"/>
            </a:solidFill>
            <a:ln w="4491" cap="flat">
              <a:noFill/>
              <a:prstDash val="solid"/>
              <a:miter/>
            </a:ln>
          </p:spPr>
          <p:txBody>
            <a:bodyPr rtlCol="0" anchor="ctr"/>
            <a:lstStyle/>
            <a:p>
              <a:endParaRPr lang="en-US"/>
            </a:p>
          </p:txBody>
        </p:sp>
        <p:grpSp>
          <p:nvGrpSpPr>
            <p:cNvPr id="22" name="Graphic 2">
              <a:extLst>
                <a:ext uri="{FF2B5EF4-FFF2-40B4-BE49-F238E27FC236}">
                  <a16:creationId xmlns:a16="http://schemas.microsoft.com/office/drawing/2014/main" id="{A1EAE2B6-71CA-4FFA-97DC-A4951A4A23F8}"/>
                </a:ext>
              </a:extLst>
            </p:cNvPr>
            <p:cNvGrpSpPr/>
            <p:nvPr/>
          </p:nvGrpSpPr>
          <p:grpSpPr>
            <a:xfrm>
              <a:off x="811988" y="5199731"/>
              <a:ext cx="2030041" cy="781164"/>
              <a:chOff x="405553" y="3082808"/>
              <a:chExt cx="1344393" cy="517325"/>
            </a:xfrm>
            <a:solidFill>
              <a:srgbClr val="E2C2A7"/>
            </a:solidFill>
          </p:grpSpPr>
          <p:sp>
            <p:nvSpPr>
              <p:cNvPr id="39" name="Freeform: Shape 38">
                <a:extLst>
                  <a:ext uri="{FF2B5EF4-FFF2-40B4-BE49-F238E27FC236}">
                    <a16:creationId xmlns:a16="http://schemas.microsoft.com/office/drawing/2014/main" id="{F74104C0-5023-4219-968A-9F5201C3444B}"/>
                  </a:ext>
                </a:extLst>
              </p:cNvPr>
              <p:cNvSpPr/>
              <p:nvPr/>
            </p:nvSpPr>
            <p:spPr>
              <a:xfrm>
                <a:off x="405553" y="3359561"/>
                <a:ext cx="517459" cy="240572"/>
              </a:xfrm>
              <a:custGeom>
                <a:avLst/>
                <a:gdLst>
                  <a:gd name="connsiteX0" fmla="*/ 472909 w 517459"/>
                  <a:gd name="connsiteY0" fmla="*/ 76500 h 240572"/>
                  <a:gd name="connsiteX1" fmla="*/ 308209 w 517459"/>
                  <a:gd name="connsiteY1" fmla="*/ 27000 h 240572"/>
                  <a:gd name="connsiteX2" fmla="*/ 260059 w 517459"/>
                  <a:gd name="connsiteY2" fmla="*/ 18450 h 240572"/>
                  <a:gd name="connsiteX3" fmla="*/ 275359 w 517459"/>
                  <a:gd name="connsiteY3" fmla="*/ 27450 h 240572"/>
                  <a:gd name="connsiteX4" fmla="*/ 408559 w 517459"/>
                  <a:gd name="connsiteY4" fmla="*/ 67050 h 240572"/>
                  <a:gd name="connsiteX5" fmla="*/ 482809 w 517459"/>
                  <a:gd name="connsiteY5" fmla="*/ 103050 h 240572"/>
                  <a:gd name="connsiteX6" fmla="*/ 501709 w 517459"/>
                  <a:gd name="connsiteY6" fmla="*/ 153000 h 240572"/>
                  <a:gd name="connsiteX7" fmla="*/ 460309 w 517459"/>
                  <a:gd name="connsiteY7" fmla="*/ 170550 h 240572"/>
                  <a:gd name="connsiteX8" fmla="*/ 409459 w 517459"/>
                  <a:gd name="connsiteY8" fmla="*/ 163800 h 240572"/>
                  <a:gd name="connsiteX9" fmla="*/ 278959 w 517459"/>
                  <a:gd name="connsiteY9" fmla="*/ 135900 h 240572"/>
                  <a:gd name="connsiteX10" fmla="*/ 343309 w 517459"/>
                  <a:gd name="connsiteY10" fmla="*/ 165150 h 240572"/>
                  <a:gd name="connsiteX11" fmla="*/ 371659 w 517459"/>
                  <a:gd name="connsiteY11" fmla="*/ 192600 h 240572"/>
                  <a:gd name="connsiteX12" fmla="*/ 336559 w 517459"/>
                  <a:gd name="connsiteY12" fmla="*/ 211050 h 240572"/>
                  <a:gd name="connsiteX13" fmla="*/ 181759 w 517459"/>
                  <a:gd name="connsiteY13" fmla="*/ 201150 h 240572"/>
                  <a:gd name="connsiteX14" fmla="*/ 80059 w 517459"/>
                  <a:gd name="connsiteY14" fmla="*/ 192600 h 240572"/>
                  <a:gd name="connsiteX15" fmla="*/ 62059 w 517459"/>
                  <a:gd name="connsiteY15" fmla="*/ 186300 h 240572"/>
                  <a:gd name="connsiteX16" fmla="*/ 35509 w 517459"/>
                  <a:gd name="connsiteY16" fmla="*/ 133200 h 240572"/>
                  <a:gd name="connsiteX17" fmla="*/ 34159 w 517459"/>
                  <a:gd name="connsiteY17" fmla="*/ 49050 h 240572"/>
                  <a:gd name="connsiteX18" fmla="*/ 41809 w 517459"/>
                  <a:gd name="connsiteY18" fmla="*/ 0 h 240572"/>
                  <a:gd name="connsiteX19" fmla="*/ 11659 w 517459"/>
                  <a:gd name="connsiteY19" fmla="*/ 62550 h 240572"/>
                  <a:gd name="connsiteX20" fmla="*/ 19759 w 517459"/>
                  <a:gd name="connsiteY20" fmla="*/ 228600 h 240572"/>
                  <a:gd name="connsiteX21" fmla="*/ 205609 w 517459"/>
                  <a:gd name="connsiteY21" fmla="*/ 231300 h 240572"/>
                  <a:gd name="connsiteX22" fmla="*/ 438259 w 517459"/>
                  <a:gd name="connsiteY22" fmla="*/ 211950 h 240572"/>
                  <a:gd name="connsiteX23" fmla="*/ 517459 w 517459"/>
                  <a:gd name="connsiteY23" fmla="*/ 121950 h 240572"/>
                  <a:gd name="connsiteX24" fmla="*/ 472909 w 517459"/>
                  <a:gd name="connsiteY24" fmla="*/ 76500 h 240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17459" h="240572">
                    <a:moveTo>
                      <a:pt x="472909" y="76500"/>
                    </a:moveTo>
                    <a:cubicBezTo>
                      <a:pt x="421159" y="49950"/>
                      <a:pt x="364009" y="40050"/>
                      <a:pt x="308209" y="27000"/>
                    </a:cubicBezTo>
                    <a:cubicBezTo>
                      <a:pt x="292909" y="23400"/>
                      <a:pt x="277609" y="15300"/>
                      <a:pt x="260059" y="18450"/>
                    </a:cubicBezTo>
                    <a:cubicBezTo>
                      <a:pt x="263659" y="25650"/>
                      <a:pt x="269959" y="25650"/>
                      <a:pt x="275359" y="27450"/>
                    </a:cubicBezTo>
                    <a:cubicBezTo>
                      <a:pt x="319909" y="40500"/>
                      <a:pt x="364009" y="54000"/>
                      <a:pt x="408559" y="67050"/>
                    </a:cubicBezTo>
                    <a:cubicBezTo>
                      <a:pt x="435109" y="75150"/>
                      <a:pt x="460759" y="85950"/>
                      <a:pt x="482809" y="103050"/>
                    </a:cubicBezTo>
                    <a:cubicBezTo>
                      <a:pt x="499009" y="115650"/>
                      <a:pt x="505759" y="135000"/>
                      <a:pt x="501709" y="153000"/>
                    </a:cubicBezTo>
                    <a:cubicBezTo>
                      <a:pt x="497209" y="171900"/>
                      <a:pt x="476959" y="171900"/>
                      <a:pt x="460309" y="170550"/>
                    </a:cubicBezTo>
                    <a:cubicBezTo>
                      <a:pt x="443209" y="169200"/>
                      <a:pt x="426109" y="166950"/>
                      <a:pt x="409459" y="163800"/>
                    </a:cubicBezTo>
                    <a:cubicBezTo>
                      <a:pt x="365809" y="154800"/>
                      <a:pt x="322609" y="145350"/>
                      <a:pt x="278959" y="135900"/>
                    </a:cubicBezTo>
                    <a:cubicBezTo>
                      <a:pt x="299659" y="147150"/>
                      <a:pt x="321709" y="155700"/>
                      <a:pt x="343309" y="165150"/>
                    </a:cubicBezTo>
                    <a:cubicBezTo>
                      <a:pt x="355909" y="171000"/>
                      <a:pt x="374359" y="176400"/>
                      <a:pt x="371659" y="192600"/>
                    </a:cubicBezTo>
                    <a:cubicBezTo>
                      <a:pt x="369409" y="208350"/>
                      <a:pt x="350059" y="208800"/>
                      <a:pt x="336559" y="211050"/>
                    </a:cubicBezTo>
                    <a:cubicBezTo>
                      <a:pt x="284359" y="221400"/>
                      <a:pt x="232609" y="216000"/>
                      <a:pt x="181759" y="201150"/>
                    </a:cubicBezTo>
                    <a:cubicBezTo>
                      <a:pt x="148459" y="191250"/>
                      <a:pt x="116059" y="173700"/>
                      <a:pt x="80059" y="192600"/>
                    </a:cubicBezTo>
                    <a:cubicBezTo>
                      <a:pt x="73759" y="196200"/>
                      <a:pt x="67459" y="191250"/>
                      <a:pt x="62059" y="186300"/>
                    </a:cubicBezTo>
                    <a:cubicBezTo>
                      <a:pt x="46309" y="171900"/>
                      <a:pt x="40009" y="153000"/>
                      <a:pt x="35509" y="133200"/>
                    </a:cubicBezTo>
                    <a:cubicBezTo>
                      <a:pt x="28309" y="101700"/>
                      <a:pt x="27409" y="79650"/>
                      <a:pt x="34159" y="49050"/>
                    </a:cubicBezTo>
                    <a:cubicBezTo>
                      <a:pt x="36409" y="38700"/>
                      <a:pt x="40459" y="16200"/>
                      <a:pt x="41809" y="0"/>
                    </a:cubicBezTo>
                    <a:cubicBezTo>
                      <a:pt x="34159" y="8550"/>
                      <a:pt x="14359" y="56250"/>
                      <a:pt x="11659" y="62550"/>
                    </a:cubicBezTo>
                    <a:cubicBezTo>
                      <a:pt x="-5441" y="118800"/>
                      <a:pt x="-4541" y="154350"/>
                      <a:pt x="19759" y="228600"/>
                    </a:cubicBezTo>
                    <a:cubicBezTo>
                      <a:pt x="27859" y="253350"/>
                      <a:pt x="152509" y="232200"/>
                      <a:pt x="205609" y="231300"/>
                    </a:cubicBezTo>
                    <a:cubicBezTo>
                      <a:pt x="283459" y="225450"/>
                      <a:pt x="361309" y="228600"/>
                      <a:pt x="438259" y="211950"/>
                    </a:cubicBezTo>
                    <a:cubicBezTo>
                      <a:pt x="519259" y="194400"/>
                      <a:pt x="514309" y="184950"/>
                      <a:pt x="517459" y="121950"/>
                    </a:cubicBezTo>
                    <a:cubicBezTo>
                      <a:pt x="508909" y="100350"/>
                      <a:pt x="492259" y="86400"/>
                      <a:pt x="472909" y="76500"/>
                    </a:cubicBezTo>
                    <a:close/>
                  </a:path>
                </a:pathLst>
              </a:custGeom>
              <a:solidFill>
                <a:srgbClr val="E2C2A7"/>
              </a:solidFill>
              <a:ln w="4491" cap="flat">
                <a:noFill/>
                <a:prstDash val="solid"/>
                <a:miter/>
              </a:ln>
            </p:spPr>
            <p:txBody>
              <a:bodyPr rtlCol="0" anchor="ctr"/>
              <a:lstStyle/>
              <a:p>
                <a:endParaRPr lang="en-US"/>
              </a:p>
            </p:txBody>
          </p:sp>
          <p:sp>
            <p:nvSpPr>
              <p:cNvPr id="40" name="Freeform: Shape 39">
                <a:extLst>
                  <a:ext uri="{FF2B5EF4-FFF2-40B4-BE49-F238E27FC236}">
                    <a16:creationId xmlns:a16="http://schemas.microsoft.com/office/drawing/2014/main" id="{E2C81E0E-6803-4AB5-8F00-1923FD28B7E3}"/>
                  </a:ext>
                </a:extLst>
              </p:cNvPr>
              <p:cNvSpPr/>
              <p:nvPr/>
            </p:nvSpPr>
            <p:spPr>
              <a:xfrm>
                <a:off x="691713" y="3244811"/>
                <a:ext cx="533250" cy="244421"/>
              </a:xfrm>
              <a:custGeom>
                <a:avLst/>
                <a:gdLst>
                  <a:gd name="connsiteX0" fmla="*/ 497700 w 533250"/>
                  <a:gd name="connsiteY0" fmla="*/ 157500 h 244421"/>
                  <a:gd name="connsiteX1" fmla="*/ 515700 w 533250"/>
                  <a:gd name="connsiteY1" fmla="*/ 51750 h 244421"/>
                  <a:gd name="connsiteX2" fmla="*/ 522450 w 533250"/>
                  <a:gd name="connsiteY2" fmla="*/ 0 h 244421"/>
                  <a:gd name="connsiteX3" fmla="*/ 501300 w 533250"/>
                  <a:gd name="connsiteY3" fmla="*/ 97200 h 244421"/>
                  <a:gd name="connsiteX4" fmla="*/ 451800 w 533250"/>
                  <a:gd name="connsiteY4" fmla="*/ 192150 h 244421"/>
                  <a:gd name="connsiteX5" fmla="*/ 414900 w 533250"/>
                  <a:gd name="connsiteY5" fmla="*/ 198900 h 244421"/>
                  <a:gd name="connsiteX6" fmla="*/ 409500 w 533250"/>
                  <a:gd name="connsiteY6" fmla="*/ 164250 h 244421"/>
                  <a:gd name="connsiteX7" fmla="*/ 428400 w 533250"/>
                  <a:gd name="connsiteY7" fmla="*/ 102150 h 244421"/>
                  <a:gd name="connsiteX8" fmla="*/ 446400 w 533250"/>
                  <a:gd name="connsiteY8" fmla="*/ 37800 h 244421"/>
                  <a:gd name="connsiteX9" fmla="*/ 427050 w 533250"/>
                  <a:gd name="connsiteY9" fmla="*/ 75600 h 244421"/>
                  <a:gd name="connsiteX10" fmla="*/ 377100 w 533250"/>
                  <a:gd name="connsiteY10" fmla="*/ 192600 h 244421"/>
                  <a:gd name="connsiteX11" fmla="*/ 339300 w 533250"/>
                  <a:gd name="connsiteY11" fmla="*/ 207900 h 244421"/>
                  <a:gd name="connsiteX12" fmla="*/ 321300 w 533250"/>
                  <a:gd name="connsiteY12" fmla="*/ 176850 h 244421"/>
                  <a:gd name="connsiteX13" fmla="*/ 321300 w 533250"/>
                  <a:gd name="connsiteY13" fmla="*/ 147600 h 244421"/>
                  <a:gd name="connsiteX14" fmla="*/ 304650 w 533250"/>
                  <a:gd name="connsiteY14" fmla="*/ 137250 h 244421"/>
                  <a:gd name="connsiteX15" fmla="*/ 270900 w 533250"/>
                  <a:gd name="connsiteY15" fmla="*/ 126900 h 244421"/>
                  <a:gd name="connsiteX16" fmla="*/ 246600 w 533250"/>
                  <a:gd name="connsiteY16" fmla="*/ 59400 h 244421"/>
                  <a:gd name="connsiteX17" fmla="*/ 173700 w 533250"/>
                  <a:gd name="connsiteY17" fmla="*/ 70200 h 244421"/>
                  <a:gd name="connsiteX18" fmla="*/ 28800 w 533250"/>
                  <a:gd name="connsiteY18" fmla="*/ 10350 h 244421"/>
                  <a:gd name="connsiteX19" fmla="*/ 0 w 533250"/>
                  <a:gd name="connsiteY19" fmla="*/ 11700 h 244421"/>
                  <a:gd name="connsiteX20" fmla="*/ 57600 w 533250"/>
                  <a:gd name="connsiteY20" fmla="*/ 40500 h 244421"/>
                  <a:gd name="connsiteX21" fmla="*/ 218250 w 533250"/>
                  <a:gd name="connsiteY21" fmla="*/ 91800 h 244421"/>
                  <a:gd name="connsiteX22" fmla="*/ 241200 w 533250"/>
                  <a:gd name="connsiteY22" fmla="*/ 107100 h 244421"/>
                  <a:gd name="connsiteX23" fmla="*/ 248850 w 533250"/>
                  <a:gd name="connsiteY23" fmla="*/ 213300 h 244421"/>
                  <a:gd name="connsiteX24" fmla="*/ 285300 w 533250"/>
                  <a:gd name="connsiteY24" fmla="*/ 228600 h 244421"/>
                  <a:gd name="connsiteX25" fmla="*/ 313650 w 533250"/>
                  <a:gd name="connsiteY25" fmla="*/ 244350 h 244421"/>
                  <a:gd name="connsiteX26" fmla="*/ 376200 w 533250"/>
                  <a:gd name="connsiteY26" fmla="*/ 242550 h 244421"/>
                  <a:gd name="connsiteX27" fmla="*/ 533250 w 533250"/>
                  <a:gd name="connsiteY27" fmla="*/ 194850 h 244421"/>
                  <a:gd name="connsiteX28" fmla="*/ 497700 w 533250"/>
                  <a:gd name="connsiteY28" fmla="*/ 157500 h 244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533250" h="244421">
                    <a:moveTo>
                      <a:pt x="497700" y="157500"/>
                    </a:moveTo>
                    <a:cubicBezTo>
                      <a:pt x="508050" y="122850"/>
                      <a:pt x="509400" y="86850"/>
                      <a:pt x="515700" y="51750"/>
                    </a:cubicBezTo>
                    <a:cubicBezTo>
                      <a:pt x="518400" y="36900"/>
                      <a:pt x="524250" y="22050"/>
                      <a:pt x="522450" y="0"/>
                    </a:cubicBezTo>
                    <a:cubicBezTo>
                      <a:pt x="510750" y="36000"/>
                      <a:pt x="505800" y="66600"/>
                      <a:pt x="501300" y="97200"/>
                    </a:cubicBezTo>
                    <a:cubicBezTo>
                      <a:pt x="495900" y="134550"/>
                      <a:pt x="483300" y="168750"/>
                      <a:pt x="451800" y="192150"/>
                    </a:cubicBezTo>
                    <a:cubicBezTo>
                      <a:pt x="441450" y="199800"/>
                      <a:pt x="428400" y="208350"/>
                      <a:pt x="414900" y="198900"/>
                    </a:cubicBezTo>
                    <a:cubicBezTo>
                      <a:pt x="401400" y="189900"/>
                      <a:pt x="405900" y="176400"/>
                      <a:pt x="409500" y="164250"/>
                    </a:cubicBezTo>
                    <a:cubicBezTo>
                      <a:pt x="415350" y="143550"/>
                      <a:pt x="422550" y="122850"/>
                      <a:pt x="428400" y="102150"/>
                    </a:cubicBezTo>
                    <a:cubicBezTo>
                      <a:pt x="434700" y="81000"/>
                      <a:pt x="440550" y="59400"/>
                      <a:pt x="446400" y="37800"/>
                    </a:cubicBezTo>
                    <a:cubicBezTo>
                      <a:pt x="433800" y="48150"/>
                      <a:pt x="429750" y="62100"/>
                      <a:pt x="427050" y="75600"/>
                    </a:cubicBezTo>
                    <a:cubicBezTo>
                      <a:pt x="418950" y="118350"/>
                      <a:pt x="398250" y="155250"/>
                      <a:pt x="377100" y="192600"/>
                    </a:cubicBezTo>
                    <a:cubicBezTo>
                      <a:pt x="367650" y="209250"/>
                      <a:pt x="354600" y="211050"/>
                      <a:pt x="339300" y="207900"/>
                    </a:cubicBezTo>
                    <a:cubicBezTo>
                      <a:pt x="322200" y="204750"/>
                      <a:pt x="319950" y="191700"/>
                      <a:pt x="321300" y="176850"/>
                    </a:cubicBezTo>
                    <a:cubicBezTo>
                      <a:pt x="322200" y="166950"/>
                      <a:pt x="321750" y="157500"/>
                      <a:pt x="321300" y="147600"/>
                    </a:cubicBezTo>
                    <a:cubicBezTo>
                      <a:pt x="320850" y="137250"/>
                      <a:pt x="318150" y="129150"/>
                      <a:pt x="304650" y="137250"/>
                    </a:cubicBezTo>
                    <a:cubicBezTo>
                      <a:pt x="289800" y="146250"/>
                      <a:pt x="280350" y="139950"/>
                      <a:pt x="270900" y="126900"/>
                    </a:cubicBezTo>
                    <a:cubicBezTo>
                      <a:pt x="256950" y="107100"/>
                      <a:pt x="250200" y="85050"/>
                      <a:pt x="246600" y="59400"/>
                    </a:cubicBezTo>
                    <a:cubicBezTo>
                      <a:pt x="222750" y="77850"/>
                      <a:pt x="198450" y="75150"/>
                      <a:pt x="173700" y="70200"/>
                    </a:cubicBezTo>
                    <a:cubicBezTo>
                      <a:pt x="121500" y="59400"/>
                      <a:pt x="77400" y="29250"/>
                      <a:pt x="28800" y="10350"/>
                    </a:cubicBezTo>
                    <a:cubicBezTo>
                      <a:pt x="20700" y="7200"/>
                      <a:pt x="12600" y="3150"/>
                      <a:pt x="0" y="11700"/>
                    </a:cubicBezTo>
                    <a:cubicBezTo>
                      <a:pt x="20700" y="22500"/>
                      <a:pt x="38700" y="32850"/>
                      <a:pt x="57600" y="40500"/>
                    </a:cubicBezTo>
                    <a:cubicBezTo>
                      <a:pt x="109800" y="62100"/>
                      <a:pt x="159300" y="91800"/>
                      <a:pt x="218250" y="91800"/>
                    </a:cubicBezTo>
                    <a:cubicBezTo>
                      <a:pt x="228150" y="91800"/>
                      <a:pt x="236250" y="97650"/>
                      <a:pt x="241200" y="107100"/>
                    </a:cubicBezTo>
                    <a:cubicBezTo>
                      <a:pt x="259650" y="141300"/>
                      <a:pt x="269100" y="175950"/>
                      <a:pt x="248850" y="213300"/>
                    </a:cubicBezTo>
                    <a:cubicBezTo>
                      <a:pt x="264150" y="210150"/>
                      <a:pt x="276300" y="215100"/>
                      <a:pt x="285300" y="228600"/>
                    </a:cubicBezTo>
                    <a:cubicBezTo>
                      <a:pt x="291600" y="238050"/>
                      <a:pt x="301500" y="244350"/>
                      <a:pt x="313650" y="244350"/>
                    </a:cubicBezTo>
                    <a:cubicBezTo>
                      <a:pt x="334350" y="244800"/>
                      <a:pt x="355500" y="243000"/>
                      <a:pt x="376200" y="242550"/>
                    </a:cubicBezTo>
                    <a:cubicBezTo>
                      <a:pt x="433350" y="240750"/>
                      <a:pt x="476100" y="194400"/>
                      <a:pt x="533250" y="194850"/>
                    </a:cubicBezTo>
                    <a:cubicBezTo>
                      <a:pt x="500400" y="190350"/>
                      <a:pt x="490500" y="181800"/>
                      <a:pt x="497700" y="157500"/>
                    </a:cubicBezTo>
                    <a:close/>
                  </a:path>
                </a:pathLst>
              </a:custGeom>
              <a:solidFill>
                <a:srgbClr val="E2C2A7"/>
              </a:solidFill>
              <a:ln w="4491" cap="flat">
                <a:noFill/>
                <a:prstDash val="solid"/>
                <a:miter/>
              </a:ln>
            </p:spPr>
            <p:txBody>
              <a:bodyPr rtlCol="0" anchor="ctr"/>
              <a:lstStyle/>
              <a:p>
                <a:endParaRPr lang="en-US"/>
              </a:p>
            </p:txBody>
          </p:sp>
          <p:sp>
            <p:nvSpPr>
              <p:cNvPr id="41" name="Freeform: Shape 40">
                <a:extLst>
                  <a:ext uri="{FF2B5EF4-FFF2-40B4-BE49-F238E27FC236}">
                    <a16:creationId xmlns:a16="http://schemas.microsoft.com/office/drawing/2014/main" id="{655158E8-2E20-496C-962A-4DACEA95A886}"/>
                  </a:ext>
                </a:extLst>
              </p:cNvPr>
              <p:cNvSpPr/>
              <p:nvPr/>
            </p:nvSpPr>
            <p:spPr>
              <a:xfrm>
                <a:off x="809162" y="3164711"/>
                <a:ext cx="178650" cy="136349"/>
              </a:xfrm>
              <a:custGeom>
                <a:avLst/>
                <a:gdLst>
                  <a:gd name="connsiteX0" fmla="*/ 178650 w 178650"/>
                  <a:gd name="connsiteY0" fmla="*/ 136350 h 136349"/>
                  <a:gd name="connsiteX1" fmla="*/ 168300 w 178650"/>
                  <a:gd name="connsiteY1" fmla="*/ 119250 h 136349"/>
                  <a:gd name="connsiteX2" fmla="*/ 173700 w 178650"/>
                  <a:gd name="connsiteY2" fmla="*/ 47250 h 136349"/>
                  <a:gd name="connsiteX3" fmla="*/ 177750 w 178650"/>
                  <a:gd name="connsiteY3" fmla="*/ 37800 h 136349"/>
                  <a:gd name="connsiteX4" fmla="*/ 166050 w 178650"/>
                  <a:gd name="connsiteY4" fmla="*/ 33300 h 136349"/>
                  <a:gd name="connsiteX5" fmla="*/ 93600 w 178650"/>
                  <a:gd name="connsiteY5" fmla="*/ 14850 h 136349"/>
                  <a:gd name="connsiteX6" fmla="*/ 0 w 178650"/>
                  <a:gd name="connsiteY6" fmla="*/ 0 h 136349"/>
                  <a:gd name="connsiteX7" fmla="*/ 102150 w 178650"/>
                  <a:gd name="connsiteY7" fmla="*/ 46800 h 136349"/>
                  <a:gd name="connsiteX8" fmla="*/ 178650 w 178650"/>
                  <a:gd name="connsiteY8" fmla="*/ 136350 h 136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8650" h="136349">
                    <a:moveTo>
                      <a:pt x="178650" y="136350"/>
                    </a:moveTo>
                    <a:cubicBezTo>
                      <a:pt x="173250" y="127350"/>
                      <a:pt x="170550" y="123300"/>
                      <a:pt x="168300" y="119250"/>
                    </a:cubicBezTo>
                    <a:cubicBezTo>
                      <a:pt x="149400" y="85950"/>
                      <a:pt x="149850" y="78300"/>
                      <a:pt x="173700" y="47250"/>
                    </a:cubicBezTo>
                    <a:cubicBezTo>
                      <a:pt x="175950" y="44550"/>
                      <a:pt x="180000" y="41850"/>
                      <a:pt x="177750" y="37800"/>
                    </a:cubicBezTo>
                    <a:cubicBezTo>
                      <a:pt x="175500" y="33300"/>
                      <a:pt x="170550" y="32400"/>
                      <a:pt x="166050" y="33300"/>
                    </a:cubicBezTo>
                    <a:cubicBezTo>
                      <a:pt x="139050" y="37350"/>
                      <a:pt x="117000" y="24750"/>
                      <a:pt x="93600" y="14850"/>
                    </a:cubicBezTo>
                    <a:cubicBezTo>
                      <a:pt x="64350" y="2250"/>
                      <a:pt x="31950" y="2700"/>
                      <a:pt x="0" y="0"/>
                    </a:cubicBezTo>
                    <a:cubicBezTo>
                      <a:pt x="34200" y="15750"/>
                      <a:pt x="72450" y="22500"/>
                      <a:pt x="102150" y="46800"/>
                    </a:cubicBezTo>
                    <a:cubicBezTo>
                      <a:pt x="131850" y="70200"/>
                      <a:pt x="140850" y="111150"/>
                      <a:pt x="178650" y="136350"/>
                    </a:cubicBezTo>
                    <a:close/>
                  </a:path>
                </a:pathLst>
              </a:custGeom>
              <a:solidFill>
                <a:srgbClr val="E2C2A7"/>
              </a:solidFill>
              <a:ln w="4491" cap="flat">
                <a:noFill/>
                <a:prstDash val="solid"/>
                <a:miter/>
              </a:ln>
            </p:spPr>
            <p:txBody>
              <a:bodyPr rtlCol="0" anchor="ctr"/>
              <a:lstStyle/>
              <a:p>
                <a:endParaRPr lang="en-US"/>
              </a:p>
            </p:txBody>
          </p:sp>
          <p:sp>
            <p:nvSpPr>
              <p:cNvPr id="42" name="Freeform: Shape 41">
                <a:extLst>
                  <a:ext uri="{FF2B5EF4-FFF2-40B4-BE49-F238E27FC236}">
                    <a16:creationId xmlns:a16="http://schemas.microsoft.com/office/drawing/2014/main" id="{16D7D856-9D55-4215-B8BE-6C3E3B35DDDF}"/>
                  </a:ext>
                </a:extLst>
              </p:cNvPr>
              <p:cNvSpPr/>
              <p:nvPr/>
            </p:nvSpPr>
            <p:spPr>
              <a:xfrm>
                <a:off x="1250554" y="3082808"/>
                <a:ext cx="499392" cy="340652"/>
              </a:xfrm>
              <a:custGeom>
                <a:avLst/>
                <a:gdLst>
                  <a:gd name="connsiteX0" fmla="*/ 494159 w 499392"/>
                  <a:gd name="connsiteY0" fmla="*/ 175053 h 340652"/>
                  <a:gd name="connsiteX1" fmla="*/ 419008 w 499392"/>
                  <a:gd name="connsiteY1" fmla="*/ 58953 h 340652"/>
                  <a:gd name="connsiteX2" fmla="*/ 350159 w 499392"/>
                  <a:gd name="connsiteY2" fmla="*/ 6303 h 340652"/>
                  <a:gd name="connsiteX3" fmla="*/ 293909 w 499392"/>
                  <a:gd name="connsiteY3" fmla="*/ 2253 h 340652"/>
                  <a:gd name="connsiteX4" fmla="*/ 337559 w 499392"/>
                  <a:gd name="connsiteY4" fmla="*/ 39603 h 340652"/>
                  <a:gd name="connsiteX5" fmla="*/ 392459 w 499392"/>
                  <a:gd name="connsiteY5" fmla="*/ 135903 h 340652"/>
                  <a:gd name="connsiteX6" fmla="*/ 372209 w 499392"/>
                  <a:gd name="connsiteY6" fmla="*/ 181353 h 340652"/>
                  <a:gd name="connsiteX7" fmla="*/ 333059 w 499392"/>
                  <a:gd name="connsiteY7" fmla="*/ 164253 h 340652"/>
                  <a:gd name="connsiteX8" fmla="*/ 319559 w 499392"/>
                  <a:gd name="connsiteY8" fmla="*/ 153903 h 340652"/>
                  <a:gd name="connsiteX9" fmla="*/ 309209 w 499392"/>
                  <a:gd name="connsiteY9" fmla="*/ 169203 h 340652"/>
                  <a:gd name="connsiteX10" fmla="*/ 256559 w 499392"/>
                  <a:gd name="connsiteY10" fmla="*/ 217803 h 340652"/>
                  <a:gd name="connsiteX11" fmla="*/ 96359 w 499392"/>
                  <a:gd name="connsiteY11" fmla="*/ 207453 h 340652"/>
                  <a:gd name="connsiteX12" fmla="*/ 72509 w 499392"/>
                  <a:gd name="connsiteY12" fmla="*/ 205653 h 340652"/>
                  <a:gd name="connsiteX13" fmla="*/ 509 w 499392"/>
                  <a:gd name="connsiteY13" fmla="*/ 340653 h 340652"/>
                  <a:gd name="connsiteX14" fmla="*/ 59009 w 499392"/>
                  <a:gd name="connsiteY14" fmla="*/ 301953 h 340652"/>
                  <a:gd name="connsiteX15" fmla="*/ 68909 w 499392"/>
                  <a:gd name="connsiteY15" fmla="*/ 299253 h 340652"/>
                  <a:gd name="connsiteX16" fmla="*/ 351508 w 499392"/>
                  <a:gd name="connsiteY16" fmla="*/ 231753 h 340652"/>
                  <a:gd name="connsiteX17" fmla="*/ 495508 w 499392"/>
                  <a:gd name="connsiteY17" fmla="*/ 200253 h 340652"/>
                  <a:gd name="connsiteX18" fmla="*/ 494159 w 499392"/>
                  <a:gd name="connsiteY18" fmla="*/ 175053 h 340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99392" h="340652">
                    <a:moveTo>
                      <a:pt x="494159" y="175053"/>
                    </a:moveTo>
                    <a:cubicBezTo>
                      <a:pt x="475258" y="132303"/>
                      <a:pt x="450059" y="93603"/>
                      <a:pt x="419008" y="58953"/>
                    </a:cubicBezTo>
                    <a:cubicBezTo>
                      <a:pt x="399659" y="37353"/>
                      <a:pt x="377609" y="18003"/>
                      <a:pt x="350159" y="6303"/>
                    </a:cubicBezTo>
                    <a:cubicBezTo>
                      <a:pt x="338459" y="1353"/>
                      <a:pt x="324959" y="-2697"/>
                      <a:pt x="293909" y="2253"/>
                    </a:cubicBezTo>
                    <a:cubicBezTo>
                      <a:pt x="319109" y="16653"/>
                      <a:pt x="328559" y="30153"/>
                      <a:pt x="337559" y="39603"/>
                    </a:cubicBezTo>
                    <a:cubicBezTo>
                      <a:pt x="363209" y="67503"/>
                      <a:pt x="384359" y="98103"/>
                      <a:pt x="392459" y="135903"/>
                    </a:cubicBezTo>
                    <a:cubicBezTo>
                      <a:pt x="396959" y="156603"/>
                      <a:pt x="387959" y="175053"/>
                      <a:pt x="372209" y="181353"/>
                    </a:cubicBezTo>
                    <a:cubicBezTo>
                      <a:pt x="353758" y="188553"/>
                      <a:pt x="342059" y="179553"/>
                      <a:pt x="333059" y="164253"/>
                    </a:cubicBezTo>
                    <a:cubicBezTo>
                      <a:pt x="329909" y="159303"/>
                      <a:pt x="326758" y="153003"/>
                      <a:pt x="319559" y="153903"/>
                    </a:cubicBezTo>
                    <a:cubicBezTo>
                      <a:pt x="311008" y="154803"/>
                      <a:pt x="309659" y="162903"/>
                      <a:pt x="309209" y="169203"/>
                    </a:cubicBezTo>
                    <a:cubicBezTo>
                      <a:pt x="305609" y="200703"/>
                      <a:pt x="285809" y="214203"/>
                      <a:pt x="256559" y="217803"/>
                    </a:cubicBezTo>
                    <a:cubicBezTo>
                      <a:pt x="202559" y="224103"/>
                      <a:pt x="149009" y="222303"/>
                      <a:pt x="96359" y="207453"/>
                    </a:cubicBezTo>
                    <a:cubicBezTo>
                      <a:pt x="88259" y="205203"/>
                      <a:pt x="81059" y="201603"/>
                      <a:pt x="72509" y="205653"/>
                    </a:cubicBezTo>
                    <a:cubicBezTo>
                      <a:pt x="40559" y="220053"/>
                      <a:pt x="-5341" y="305103"/>
                      <a:pt x="509" y="340653"/>
                    </a:cubicBezTo>
                    <a:cubicBezTo>
                      <a:pt x="19859" y="328503"/>
                      <a:pt x="30208" y="311403"/>
                      <a:pt x="59009" y="301953"/>
                    </a:cubicBezTo>
                    <a:cubicBezTo>
                      <a:pt x="62159" y="300603"/>
                      <a:pt x="65309" y="300153"/>
                      <a:pt x="68909" y="299253"/>
                    </a:cubicBezTo>
                    <a:cubicBezTo>
                      <a:pt x="162059" y="272703"/>
                      <a:pt x="257008" y="253803"/>
                      <a:pt x="351508" y="231753"/>
                    </a:cubicBezTo>
                    <a:cubicBezTo>
                      <a:pt x="399209" y="220503"/>
                      <a:pt x="446909" y="208353"/>
                      <a:pt x="495508" y="200253"/>
                    </a:cubicBezTo>
                    <a:cubicBezTo>
                      <a:pt x="503159" y="191253"/>
                      <a:pt x="497758" y="182703"/>
                      <a:pt x="494159" y="175053"/>
                    </a:cubicBezTo>
                    <a:close/>
                  </a:path>
                </a:pathLst>
              </a:custGeom>
              <a:solidFill>
                <a:srgbClr val="E2C2A7"/>
              </a:solidFill>
              <a:ln w="4491" cap="flat">
                <a:noFill/>
                <a:prstDash val="solid"/>
                <a:miter/>
              </a:ln>
            </p:spPr>
            <p:txBody>
              <a:bodyPr rtlCol="0" anchor="ctr"/>
              <a:lstStyle/>
              <a:p>
                <a:endParaRPr lang="en-US"/>
              </a:p>
            </p:txBody>
          </p:sp>
        </p:grpSp>
        <p:sp>
          <p:nvSpPr>
            <p:cNvPr id="23" name="Freeform: Shape 22">
              <a:extLst>
                <a:ext uri="{FF2B5EF4-FFF2-40B4-BE49-F238E27FC236}">
                  <a16:creationId xmlns:a16="http://schemas.microsoft.com/office/drawing/2014/main" id="{3DFEDC35-76E8-45C0-8504-23083304536E}"/>
                </a:ext>
              </a:extLst>
            </p:cNvPr>
            <p:cNvSpPr/>
            <p:nvPr/>
          </p:nvSpPr>
          <p:spPr>
            <a:xfrm>
              <a:off x="2532917" y="5134234"/>
              <a:ext cx="326934" cy="367199"/>
            </a:xfrm>
            <a:custGeom>
              <a:avLst/>
              <a:gdLst>
                <a:gd name="connsiteX0" fmla="*/ 200825 w 216512"/>
                <a:gd name="connsiteY0" fmla="*/ 243177 h 243177"/>
                <a:gd name="connsiteX1" fmla="*/ 142775 w 216512"/>
                <a:gd name="connsiteY1" fmla="*/ 133827 h 243177"/>
                <a:gd name="connsiteX2" fmla="*/ 78875 w 216512"/>
                <a:gd name="connsiteY2" fmla="*/ 69027 h 243177"/>
                <a:gd name="connsiteX3" fmla="*/ 125 w 216512"/>
                <a:gd name="connsiteY3" fmla="*/ 45177 h 243177"/>
                <a:gd name="connsiteX4" fmla="*/ 12725 w 216512"/>
                <a:gd name="connsiteY4" fmla="*/ 31677 h 243177"/>
                <a:gd name="connsiteX5" fmla="*/ 68075 w 216512"/>
                <a:gd name="connsiteY5" fmla="*/ 8727 h 243177"/>
                <a:gd name="connsiteX6" fmla="*/ 86525 w 216512"/>
                <a:gd name="connsiteY6" fmla="*/ 3777 h 243177"/>
                <a:gd name="connsiteX7" fmla="*/ 98675 w 216512"/>
                <a:gd name="connsiteY7" fmla="*/ 627 h 243177"/>
                <a:gd name="connsiteX8" fmla="*/ 111275 w 216512"/>
                <a:gd name="connsiteY8" fmla="*/ 1077 h 243177"/>
                <a:gd name="connsiteX9" fmla="*/ 145025 w 216512"/>
                <a:gd name="connsiteY9" fmla="*/ 24927 h 243177"/>
                <a:gd name="connsiteX10" fmla="*/ 175625 w 216512"/>
                <a:gd name="connsiteY10" fmla="*/ 83877 h 243177"/>
                <a:gd name="connsiteX11" fmla="*/ 215225 w 216512"/>
                <a:gd name="connsiteY11" fmla="*/ 204927 h 243177"/>
                <a:gd name="connsiteX12" fmla="*/ 205775 w 216512"/>
                <a:gd name="connsiteY12" fmla="*/ 242727 h 243177"/>
                <a:gd name="connsiteX13" fmla="*/ 200825 w 216512"/>
                <a:gd name="connsiteY13" fmla="*/ 243177 h 243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6512" h="243177">
                  <a:moveTo>
                    <a:pt x="200825" y="243177"/>
                  </a:moveTo>
                  <a:cubicBezTo>
                    <a:pt x="190925" y="201777"/>
                    <a:pt x="166625" y="168027"/>
                    <a:pt x="142775" y="133827"/>
                  </a:cubicBezTo>
                  <a:cubicBezTo>
                    <a:pt x="125225" y="108627"/>
                    <a:pt x="103625" y="87477"/>
                    <a:pt x="78875" y="69027"/>
                  </a:cubicBezTo>
                  <a:cubicBezTo>
                    <a:pt x="61775" y="56427"/>
                    <a:pt x="10475" y="45177"/>
                    <a:pt x="125" y="45177"/>
                  </a:cubicBezTo>
                  <a:cubicBezTo>
                    <a:pt x="-1225" y="39327"/>
                    <a:pt x="8675" y="34377"/>
                    <a:pt x="12725" y="31677"/>
                  </a:cubicBezTo>
                  <a:cubicBezTo>
                    <a:pt x="29825" y="21327"/>
                    <a:pt x="49175" y="14577"/>
                    <a:pt x="68075" y="8727"/>
                  </a:cubicBezTo>
                  <a:cubicBezTo>
                    <a:pt x="74375" y="6927"/>
                    <a:pt x="80225" y="5127"/>
                    <a:pt x="86525" y="3777"/>
                  </a:cubicBezTo>
                  <a:cubicBezTo>
                    <a:pt x="90575" y="2877"/>
                    <a:pt x="94625" y="1977"/>
                    <a:pt x="98675" y="627"/>
                  </a:cubicBezTo>
                  <a:cubicBezTo>
                    <a:pt x="103175" y="-273"/>
                    <a:pt x="107225" y="-273"/>
                    <a:pt x="111275" y="1077"/>
                  </a:cubicBezTo>
                  <a:cubicBezTo>
                    <a:pt x="125675" y="4677"/>
                    <a:pt x="136475" y="13677"/>
                    <a:pt x="145025" y="24927"/>
                  </a:cubicBezTo>
                  <a:cubicBezTo>
                    <a:pt x="152225" y="35277"/>
                    <a:pt x="171575" y="73077"/>
                    <a:pt x="175625" y="83877"/>
                  </a:cubicBezTo>
                  <a:cubicBezTo>
                    <a:pt x="185525" y="105927"/>
                    <a:pt x="213425" y="192777"/>
                    <a:pt x="215225" y="204927"/>
                  </a:cubicBezTo>
                  <a:cubicBezTo>
                    <a:pt x="215675" y="218427"/>
                    <a:pt x="221075" y="233277"/>
                    <a:pt x="205775" y="242727"/>
                  </a:cubicBezTo>
                  <a:cubicBezTo>
                    <a:pt x="203975" y="243177"/>
                    <a:pt x="202625" y="243177"/>
                    <a:pt x="200825" y="243177"/>
                  </a:cubicBezTo>
                  <a:close/>
                </a:path>
              </a:pathLst>
            </a:custGeom>
            <a:solidFill>
              <a:srgbClr val="FEFEFE"/>
            </a:solidFill>
            <a:ln w="4491" cap="flat">
              <a:noFill/>
              <a:prstDash val="solid"/>
              <a:miter/>
            </a:ln>
          </p:spPr>
          <p:txBody>
            <a:bodyPr rtlCol="0" anchor="ctr"/>
            <a:lstStyle/>
            <a:p>
              <a:endParaRPr lang="en-US"/>
            </a:p>
          </p:txBody>
        </p:sp>
        <p:grpSp>
          <p:nvGrpSpPr>
            <p:cNvPr id="24" name="Group 23">
              <a:extLst>
                <a:ext uri="{FF2B5EF4-FFF2-40B4-BE49-F238E27FC236}">
                  <a16:creationId xmlns:a16="http://schemas.microsoft.com/office/drawing/2014/main" id="{BA5263F9-05B6-4BCC-B855-7A8D875F602D}"/>
                </a:ext>
              </a:extLst>
            </p:cNvPr>
            <p:cNvGrpSpPr/>
            <p:nvPr/>
          </p:nvGrpSpPr>
          <p:grpSpPr>
            <a:xfrm rot="20590426">
              <a:off x="1098837" y="2748413"/>
              <a:ext cx="2226775" cy="2466645"/>
              <a:chOff x="10642615" y="3979837"/>
              <a:chExt cx="1042340" cy="1154622"/>
            </a:xfrm>
          </p:grpSpPr>
          <p:grpSp>
            <p:nvGrpSpPr>
              <p:cNvPr id="28" name="Group 27">
                <a:extLst>
                  <a:ext uri="{FF2B5EF4-FFF2-40B4-BE49-F238E27FC236}">
                    <a16:creationId xmlns:a16="http://schemas.microsoft.com/office/drawing/2014/main" id="{A58EA5F9-4027-4644-BE7E-B02199C56A1B}"/>
                  </a:ext>
                </a:extLst>
              </p:cNvPr>
              <p:cNvGrpSpPr/>
              <p:nvPr/>
            </p:nvGrpSpPr>
            <p:grpSpPr>
              <a:xfrm>
                <a:off x="11445532" y="3979837"/>
                <a:ext cx="239423" cy="1154622"/>
                <a:chOff x="10431358" y="70949"/>
                <a:chExt cx="469217" cy="2262807"/>
              </a:xfrm>
            </p:grpSpPr>
            <p:sp>
              <p:nvSpPr>
                <p:cNvPr id="36" name="Freeform: Shape 35">
                  <a:extLst>
                    <a:ext uri="{FF2B5EF4-FFF2-40B4-BE49-F238E27FC236}">
                      <a16:creationId xmlns:a16="http://schemas.microsoft.com/office/drawing/2014/main" id="{01005EC2-5A21-479E-8796-0E3CE44198FA}"/>
                    </a:ext>
                  </a:extLst>
                </p:cNvPr>
                <p:cNvSpPr/>
                <p:nvPr/>
              </p:nvSpPr>
              <p:spPr>
                <a:xfrm flipH="1">
                  <a:off x="10648523" y="70949"/>
                  <a:ext cx="252052" cy="1858882"/>
                </a:xfrm>
                <a:custGeom>
                  <a:avLst/>
                  <a:gdLst>
                    <a:gd name="connsiteX0" fmla="*/ 95326 w 109728"/>
                    <a:gd name="connsiteY0" fmla="*/ 43205 h 809244"/>
                    <a:gd name="connsiteX1" fmla="*/ 66523 w 109728"/>
                    <a:gd name="connsiteY1" fmla="*/ 86411 h 809244"/>
                    <a:gd name="connsiteX2" fmla="*/ 28804 w 109728"/>
                    <a:gd name="connsiteY2" fmla="*/ 237287 h 809244"/>
                    <a:gd name="connsiteX3" fmla="*/ 65837 w 109728"/>
                    <a:gd name="connsiteY3" fmla="*/ 595274 h 809244"/>
                    <a:gd name="connsiteX4" fmla="*/ 111100 w 109728"/>
                    <a:gd name="connsiteY4" fmla="*/ 800329 h 809244"/>
                    <a:gd name="connsiteX5" fmla="*/ 80924 w 109728"/>
                    <a:gd name="connsiteY5" fmla="*/ 801700 h 809244"/>
                    <a:gd name="connsiteX6" fmla="*/ 0 w 109728"/>
                    <a:gd name="connsiteY6" fmla="*/ 265405 h 809244"/>
                    <a:gd name="connsiteX7" fmla="*/ 100813 w 109728"/>
                    <a:gd name="connsiteY7" fmla="*/ 0 h 809244"/>
                    <a:gd name="connsiteX8" fmla="*/ 95326 w 109728"/>
                    <a:gd name="connsiteY8" fmla="*/ 43205 h 809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 h="809244">
                      <a:moveTo>
                        <a:pt x="95326" y="43205"/>
                      </a:moveTo>
                      <a:cubicBezTo>
                        <a:pt x="81610" y="58979"/>
                        <a:pt x="77495" y="70637"/>
                        <a:pt x="66523" y="86411"/>
                      </a:cubicBezTo>
                      <a:cubicBezTo>
                        <a:pt x="36347" y="133731"/>
                        <a:pt x="28804" y="184480"/>
                        <a:pt x="28804" y="237287"/>
                      </a:cubicBezTo>
                      <a:cubicBezTo>
                        <a:pt x="29489" y="357988"/>
                        <a:pt x="43891" y="477317"/>
                        <a:pt x="65837" y="595274"/>
                      </a:cubicBezTo>
                      <a:cubicBezTo>
                        <a:pt x="77495" y="659054"/>
                        <a:pt x="99441" y="736549"/>
                        <a:pt x="111100" y="800329"/>
                      </a:cubicBezTo>
                      <a:cubicBezTo>
                        <a:pt x="113843" y="816102"/>
                        <a:pt x="93269" y="817474"/>
                        <a:pt x="80924" y="801700"/>
                      </a:cubicBezTo>
                      <a:cubicBezTo>
                        <a:pt x="43891" y="624764"/>
                        <a:pt x="0" y="448513"/>
                        <a:pt x="0" y="265405"/>
                      </a:cubicBezTo>
                      <a:cubicBezTo>
                        <a:pt x="0" y="166649"/>
                        <a:pt x="23317" y="70637"/>
                        <a:pt x="100813" y="0"/>
                      </a:cubicBezTo>
                      <a:cubicBezTo>
                        <a:pt x="100127" y="16459"/>
                        <a:pt x="96698" y="31547"/>
                        <a:pt x="95326" y="43205"/>
                      </a:cubicBezTo>
                      <a:close/>
                    </a:path>
                  </a:pathLst>
                </a:custGeom>
                <a:solidFill>
                  <a:schemeClr val="accent1"/>
                </a:solidFill>
                <a:ln w="6854" cap="flat">
                  <a:noFill/>
                  <a:prstDash val="solid"/>
                  <a:miter/>
                </a:ln>
              </p:spPr>
              <p:txBody>
                <a:bodyPr rtlCol="0" anchor="ctr"/>
                <a:lstStyle/>
                <a:p>
                  <a:endParaRPr lang="en-US"/>
                </a:p>
              </p:txBody>
            </p:sp>
            <p:sp>
              <p:nvSpPr>
                <p:cNvPr id="37" name="Freeform: Shape 36">
                  <a:extLst>
                    <a:ext uri="{FF2B5EF4-FFF2-40B4-BE49-F238E27FC236}">
                      <a16:creationId xmlns:a16="http://schemas.microsoft.com/office/drawing/2014/main" id="{7959E087-04DD-44F8-8127-A4C6B1B86CE8}"/>
                    </a:ext>
                  </a:extLst>
                </p:cNvPr>
                <p:cNvSpPr/>
                <p:nvPr/>
              </p:nvSpPr>
              <p:spPr>
                <a:xfrm flipH="1">
                  <a:off x="10431358" y="1908419"/>
                  <a:ext cx="425337" cy="425337"/>
                </a:xfrm>
                <a:custGeom>
                  <a:avLst/>
                  <a:gdLst>
                    <a:gd name="connsiteX0" fmla="*/ 64571 w 185166"/>
                    <a:gd name="connsiteY0" fmla="*/ 1778 h 185166"/>
                    <a:gd name="connsiteX1" fmla="*/ 135208 w 185166"/>
                    <a:gd name="connsiteY1" fmla="*/ 14122 h 185166"/>
                    <a:gd name="connsiteX2" fmla="*/ 183214 w 185166"/>
                    <a:gd name="connsiteY2" fmla="*/ 116306 h 185166"/>
                    <a:gd name="connsiteX3" fmla="*/ 95432 w 185166"/>
                    <a:gd name="connsiteY3" fmla="*/ 189001 h 185166"/>
                    <a:gd name="connsiteX4" fmla="*/ 3535 w 185166"/>
                    <a:gd name="connsiteY4" fmla="*/ 121107 h 185166"/>
                    <a:gd name="connsiteX5" fmla="*/ 47426 w 185166"/>
                    <a:gd name="connsiteY5" fmla="*/ 12751 h 185166"/>
                    <a:gd name="connsiteX6" fmla="*/ 64571 w 185166"/>
                    <a:gd name="connsiteY6" fmla="*/ 1778 h 185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5166" h="185166">
                      <a:moveTo>
                        <a:pt x="64571" y="1778"/>
                      </a:moveTo>
                      <a:cubicBezTo>
                        <a:pt x="98175" y="406"/>
                        <a:pt x="107776" y="-5080"/>
                        <a:pt x="135208" y="14122"/>
                      </a:cubicBezTo>
                      <a:cubicBezTo>
                        <a:pt x="176356" y="37439"/>
                        <a:pt x="193501" y="74473"/>
                        <a:pt x="183214" y="116306"/>
                      </a:cubicBezTo>
                      <a:cubicBezTo>
                        <a:pt x="172927" y="158826"/>
                        <a:pt x="137952" y="187630"/>
                        <a:pt x="95432" y="189001"/>
                      </a:cubicBezTo>
                      <a:cubicBezTo>
                        <a:pt x="53598" y="190373"/>
                        <a:pt x="15193" y="162255"/>
                        <a:pt x="3535" y="121107"/>
                      </a:cubicBezTo>
                      <a:cubicBezTo>
                        <a:pt x="-8124" y="79273"/>
                        <a:pt x="9707" y="36754"/>
                        <a:pt x="47426" y="12751"/>
                      </a:cubicBezTo>
                      <a:cubicBezTo>
                        <a:pt x="52912" y="9322"/>
                        <a:pt x="54284" y="4521"/>
                        <a:pt x="64571" y="1778"/>
                      </a:cubicBezTo>
                      <a:close/>
                    </a:path>
                  </a:pathLst>
                </a:custGeom>
                <a:solidFill>
                  <a:schemeClr val="accent1">
                    <a:lumMod val="75000"/>
                  </a:schemeClr>
                </a:solidFill>
                <a:ln w="6854" cap="flat">
                  <a:noFill/>
                  <a:prstDash val="solid"/>
                  <a:miter/>
                </a:ln>
              </p:spPr>
              <p:txBody>
                <a:bodyPr rtlCol="0" anchor="ctr"/>
                <a:lstStyle/>
                <a:p>
                  <a:endParaRPr lang="en-US"/>
                </a:p>
              </p:txBody>
            </p:sp>
            <p:sp>
              <p:nvSpPr>
                <p:cNvPr id="38" name="Freeform: Shape 37">
                  <a:extLst>
                    <a:ext uri="{FF2B5EF4-FFF2-40B4-BE49-F238E27FC236}">
                      <a16:creationId xmlns:a16="http://schemas.microsoft.com/office/drawing/2014/main" id="{F2D20BEE-8B96-4BA0-9372-6E28F36DD50D}"/>
                    </a:ext>
                  </a:extLst>
                </p:cNvPr>
                <p:cNvSpPr/>
                <p:nvPr/>
              </p:nvSpPr>
              <p:spPr>
                <a:xfrm flipH="1">
                  <a:off x="10497278" y="1977063"/>
                  <a:ext cx="299311" cy="299311"/>
                </a:xfrm>
                <a:custGeom>
                  <a:avLst/>
                  <a:gdLst>
                    <a:gd name="connsiteX0" fmla="*/ 132359 w 130302"/>
                    <a:gd name="connsiteY0" fmla="*/ 65163 h 130302"/>
                    <a:gd name="connsiteX1" fmla="*/ 65151 w 130302"/>
                    <a:gd name="connsiteY1" fmla="*/ 132371 h 130302"/>
                    <a:gd name="connsiteX2" fmla="*/ 0 w 130302"/>
                    <a:gd name="connsiteY2" fmla="*/ 66535 h 130302"/>
                    <a:gd name="connsiteX3" fmla="*/ 64465 w 130302"/>
                    <a:gd name="connsiteY3" fmla="*/ 12 h 130302"/>
                    <a:gd name="connsiteX4" fmla="*/ 132359 w 130302"/>
                    <a:gd name="connsiteY4" fmla="*/ 65163 h 1303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0302" h="130302">
                      <a:moveTo>
                        <a:pt x="132359" y="65163"/>
                      </a:moveTo>
                      <a:cubicBezTo>
                        <a:pt x="132359" y="102196"/>
                        <a:pt x="101498" y="133057"/>
                        <a:pt x="65151" y="132371"/>
                      </a:cubicBezTo>
                      <a:cubicBezTo>
                        <a:pt x="29489" y="131686"/>
                        <a:pt x="0" y="102196"/>
                        <a:pt x="0" y="66535"/>
                      </a:cubicBezTo>
                      <a:cubicBezTo>
                        <a:pt x="0" y="30187"/>
                        <a:pt x="28118" y="698"/>
                        <a:pt x="64465" y="12"/>
                      </a:cubicBezTo>
                      <a:cubicBezTo>
                        <a:pt x="102184" y="-674"/>
                        <a:pt x="132359" y="28130"/>
                        <a:pt x="132359" y="65163"/>
                      </a:cubicBezTo>
                      <a:close/>
                    </a:path>
                  </a:pathLst>
                </a:custGeom>
                <a:solidFill>
                  <a:schemeClr val="bg1"/>
                </a:solidFill>
                <a:ln w="6854" cap="flat">
                  <a:noFill/>
                  <a:prstDash val="solid"/>
                  <a:miter/>
                </a:ln>
              </p:spPr>
              <p:txBody>
                <a:bodyPr rtlCol="0" anchor="ctr"/>
                <a:lstStyle/>
                <a:p>
                  <a:endParaRPr lang="en-US"/>
                </a:p>
              </p:txBody>
            </p:sp>
          </p:grpSp>
          <p:grpSp>
            <p:nvGrpSpPr>
              <p:cNvPr id="29" name="Group 28">
                <a:extLst>
                  <a:ext uri="{FF2B5EF4-FFF2-40B4-BE49-F238E27FC236}">
                    <a16:creationId xmlns:a16="http://schemas.microsoft.com/office/drawing/2014/main" id="{C90CD183-9ECB-4BC5-A8ED-C7DB451D406E}"/>
                  </a:ext>
                </a:extLst>
              </p:cNvPr>
              <p:cNvGrpSpPr/>
              <p:nvPr/>
            </p:nvGrpSpPr>
            <p:grpSpPr>
              <a:xfrm>
                <a:off x="10642615" y="4145786"/>
                <a:ext cx="479312" cy="885205"/>
                <a:chOff x="8696683" y="395466"/>
                <a:chExt cx="939346" cy="1734809"/>
              </a:xfrm>
            </p:grpSpPr>
            <p:grpSp>
              <p:nvGrpSpPr>
                <p:cNvPr id="30" name="Group 29">
                  <a:extLst>
                    <a:ext uri="{FF2B5EF4-FFF2-40B4-BE49-F238E27FC236}">
                      <a16:creationId xmlns:a16="http://schemas.microsoft.com/office/drawing/2014/main" id="{88CB9E29-75C3-486F-B563-9833743CF5A8}"/>
                    </a:ext>
                  </a:extLst>
                </p:cNvPr>
                <p:cNvGrpSpPr/>
                <p:nvPr/>
              </p:nvGrpSpPr>
              <p:grpSpPr>
                <a:xfrm>
                  <a:off x="8696683" y="395466"/>
                  <a:ext cx="939346" cy="1714491"/>
                  <a:chOff x="8696683" y="395466"/>
                  <a:chExt cx="939346" cy="1714491"/>
                </a:xfrm>
              </p:grpSpPr>
              <p:sp>
                <p:nvSpPr>
                  <p:cNvPr id="33" name="Freeform: Shape 32">
                    <a:extLst>
                      <a:ext uri="{FF2B5EF4-FFF2-40B4-BE49-F238E27FC236}">
                        <a16:creationId xmlns:a16="http://schemas.microsoft.com/office/drawing/2014/main" id="{9FBD4907-5254-45F4-9656-C9CE098686B6}"/>
                      </a:ext>
                    </a:extLst>
                  </p:cNvPr>
                  <p:cNvSpPr/>
                  <p:nvPr/>
                </p:nvSpPr>
                <p:spPr>
                  <a:xfrm flipH="1">
                    <a:off x="9092092" y="1401062"/>
                    <a:ext cx="330819" cy="708895"/>
                  </a:xfrm>
                  <a:custGeom>
                    <a:avLst/>
                    <a:gdLst>
                      <a:gd name="connsiteX0" fmla="*/ 0 w 144018"/>
                      <a:gd name="connsiteY0" fmla="*/ 4566 h 308610"/>
                      <a:gd name="connsiteX1" fmla="*/ 19888 w 144018"/>
                      <a:gd name="connsiteY1" fmla="*/ 7309 h 308610"/>
                      <a:gd name="connsiteX2" fmla="*/ 28804 w 144018"/>
                      <a:gd name="connsiteY2" fmla="*/ 73146 h 308610"/>
                      <a:gd name="connsiteX3" fmla="*/ 75438 w 144018"/>
                      <a:gd name="connsiteY3" fmla="*/ 239109 h 308610"/>
                      <a:gd name="connsiteX4" fmla="*/ 104242 w 144018"/>
                      <a:gd name="connsiteY4" fmla="*/ 280943 h 308610"/>
                      <a:gd name="connsiteX5" fmla="*/ 143332 w 144018"/>
                      <a:gd name="connsiteY5" fmla="*/ 297402 h 308610"/>
                      <a:gd name="connsiteX6" fmla="*/ 143332 w 144018"/>
                      <a:gd name="connsiteY6" fmla="*/ 314547 h 308610"/>
                      <a:gd name="connsiteX7" fmla="*/ 60350 w 144018"/>
                      <a:gd name="connsiteY7" fmla="*/ 243910 h 308610"/>
                      <a:gd name="connsiteX8" fmla="*/ 4115 w 144018"/>
                      <a:gd name="connsiteY8" fmla="*/ 29940 h 308610"/>
                      <a:gd name="connsiteX9" fmla="*/ 0 w 144018"/>
                      <a:gd name="connsiteY9" fmla="*/ 4566 h 3086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4018" h="308610">
                        <a:moveTo>
                          <a:pt x="0" y="4566"/>
                        </a:moveTo>
                        <a:cubicBezTo>
                          <a:pt x="9601" y="-3664"/>
                          <a:pt x="13716" y="451"/>
                          <a:pt x="19888" y="7309"/>
                        </a:cubicBezTo>
                        <a:cubicBezTo>
                          <a:pt x="21260" y="32684"/>
                          <a:pt x="24689" y="52572"/>
                          <a:pt x="28804" y="73146"/>
                        </a:cubicBezTo>
                        <a:cubicBezTo>
                          <a:pt x="40462" y="129381"/>
                          <a:pt x="58979" y="202762"/>
                          <a:pt x="75438" y="239109"/>
                        </a:cubicBezTo>
                        <a:cubicBezTo>
                          <a:pt x="80924" y="250082"/>
                          <a:pt x="97384" y="274085"/>
                          <a:pt x="104242" y="280943"/>
                        </a:cubicBezTo>
                        <a:cubicBezTo>
                          <a:pt x="114529" y="289173"/>
                          <a:pt x="128930" y="297402"/>
                          <a:pt x="143332" y="297402"/>
                        </a:cubicBezTo>
                        <a:cubicBezTo>
                          <a:pt x="148133" y="302889"/>
                          <a:pt x="148133" y="309061"/>
                          <a:pt x="143332" y="314547"/>
                        </a:cubicBezTo>
                        <a:cubicBezTo>
                          <a:pt x="102184" y="307004"/>
                          <a:pt x="76810" y="280257"/>
                          <a:pt x="60350" y="243910"/>
                        </a:cubicBezTo>
                        <a:cubicBezTo>
                          <a:pt x="31547" y="174644"/>
                          <a:pt x="14402" y="104007"/>
                          <a:pt x="4115" y="29940"/>
                        </a:cubicBezTo>
                        <a:cubicBezTo>
                          <a:pt x="3429" y="21711"/>
                          <a:pt x="2057" y="12110"/>
                          <a:pt x="0" y="4566"/>
                        </a:cubicBezTo>
                        <a:close/>
                      </a:path>
                    </a:pathLst>
                  </a:custGeom>
                  <a:solidFill>
                    <a:schemeClr val="bg1">
                      <a:lumMod val="75000"/>
                    </a:schemeClr>
                  </a:solidFill>
                  <a:ln w="6854" cap="flat">
                    <a:noFill/>
                    <a:prstDash val="solid"/>
                    <a:miter/>
                  </a:ln>
                </p:spPr>
                <p:txBody>
                  <a:bodyPr rtlCol="0" anchor="ctr"/>
                  <a:lstStyle/>
                  <a:p>
                    <a:endParaRPr lang="en-US" dirty="0"/>
                  </a:p>
                </p:txBody>
              </p:sp>
              <p:sp>
                <p:nvSpPr>
                  <p:cNvPr id="34" name="Freeform: Shape 33">
                    <a:extLst>
                      <a:ext uri="{FF2B5EF4-FFF2-40B4-BE49-F238E27FC236}">
                        <a16:creationId xmlns:a16="http://schemas.microsoft.com/office/drawing/2014/main" id="{5DD50806-9456-42DB-B5B7-5B6825255D98}"/>
                      </a:ext>
                    </a:extLst>
                  </p:cNvPr>
                  <p:cNvSpPr/>
                  <p:nvPr/>
                </p:nvSpPr>
                <p:spPr>
                  <a:xfrm flipH="1">
                    <a:off x="8696683" y="1335935"/>
                    <a:ext cx="173286" cy="708895"/>
                  </a:xfrm>
                  <a:custGeom>
                    <a:avLst/>
                    <a:gdLst>
                      <a:gd name="connsiteX0" fmla="*/ 0 w 75438"/>
                      <a:gd name="connsiteY0" fmla="*/ 9601 h 308610"/>
                      <a:gd name="connsiteX1" fmla="*/ 17145 w 75438"/>
                      <a:gd name="connsiteY1" fmla="*/ 0 h 308610"/>
                      <a:gd name="connsiteX2" fmla="*/ 75438 w 75438"/>
                      <a:gd name="connsiteY2" fmla="*/ 233858 h 308610"/>
                      <a:gd name="connsiteX3" fmla="*/ 75438 w 75438"/>
                      <a:gd name="connsiteY3" fmla="*/ 279121 h 308610"/>
                      <a:gd name="connsiteX4" fmla="*/ 65151 w 75438"/>
                      <a:gd name="connsiteY4" fmla="*/ 311353 h 308610"/>
                      <a:gd name="connsiteX5" fmla="*/ 47320 w 75438"/>
                      <a:gd name="connsiteY5" fmla="*/ 296951 h 308610"/>
                      <a:gd name="connsiteX6" fmla="*/ 61722 w 75438"/>
                      <a:gd name="connsiteY6" fmla="*/ 256489 h 308610"/>
                      <a:gd name="connsiteX7" fmla="*/ 57607 w 75438"/>
                      <a:gd name="connsiteY7" fmla="*/ 225628 h 308610"/>
                      <a:gd name="connsiteX8" fmla="*/ 5487 w 75438"/>
                      <a:gd name="connsiteY8" fmla="*/ 25375 h 308610"/>
                      <a:gd name="connsiteX9" fmla="*/ 0 w 75438"/>
                      <a:gd name="connsiteY9" fmla="*/ 9601 h 3086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5438" h="308610">
                        <a:moveTo>
                          <a:pt x="0" y="9601"/>
                        </a:moveTo>
                        <a:cubicBezTo>
                          <a:pt x="6172" y="3429"/>
                          <a:pt x="11659" y="6172"/>
                          <a:pt x="17145" y="0"/>
                        </a:cubicBezTo>
                        <a:cubicBezTo>
                          <a:pt x="45263" y="100127"/>
                          <a:pt x="62408" y="153619"/>
                          <a:pt x="75438" y="233858"/>
                        </a:cubicBezTo>
                        <a:cubicBezTo>
                          <a:pt x="78181" y="248945"/>
                          <a:pt x="78181" y="264033"/>
                          <a:pt x="75438" y="279121"/>
                        </a:cubicBezTo>
                        <a:cubicBezTo>
                          <a:pt x="71323" y="292837"/>
                          <a:pt x="69266" y="297637"/>
                          <a:pt x="65151" y="311353"/>
                        </a:cubicBezTo>
                        <a:cubicBezTo>
                          <a:pt x="56236" y="314782"/>
                          <a:pt x="53493" y="304495"/>
                          <a:pt x="47320" y="296951"/>
                        </a:cubicBezTo>
                        <a:cubicBezTo>
                          <a:pt x="58293" y="285979"/>
                          <a:pt x="61036" y="277749"/>
                          <a:pt x="61722" y="256489"/>
                        </a:cubicBezTo>
                        <a:cubicBezTo>
                          <a:pt x="59665" y="243459"/>
                          <a:pt x="60351" y="233172"/>
                          <a:pt x="57607" y="225628"/>
                        </a:cubicBezTo>
                        <a:cubicBezTo>
                          <a:pt x="44577" y="157734"/>
                          <a:pt x="28804" y="100127"/>
                          <a:pt x="5487" y="25375"/>
                        </a:cubicBezTo>
                        <a:cubicBezTo>
                          <a:pt x="4801" y="21946"/>
                          <a:pt x="2058" y="13030"/>
                          <a:pt x="0" y="9601"/>
                        </a:cubicBezTo>
                        <a:close/>
                      </a:path>
                    </a:pathLst>
                  </a:custGeom>
                  <a:solidFill>
                    <a:schemeClr val="bg1">
                      <a:lumMod val="75000"/>
                    </a:schemeClr>
                  </a:solidFill>
                  <a:ln w="6854" cap="flat">
                    <a:noFill/>
                    <a:prstDash val="solid"/>
                    <a:miter/>
                  </a:ln>
                </p:spPr>
                <p:txBody>
                  <a:bodyPr rtlCol="0" anchor="ctr"/>
                  <a:lstStyle/>
                  <a:p>
                    <a:endParaRPr lang="en-US"/>
                  </a:p>
                </p:txBody>
              </p:sp>
              <p:sp>
                <p:nvSpPr>
                  <p:cNvPr id="35" name="Freeform: Shape 34">
                    <a:extLst>
                      <a:ext uri="{FF2B5EF4-FFF2-40B4-BE49-F238E27FC236}">
                        <a16:creationId xmlns:a16="http://schemas.microsoft.com/office/drawing/2014/main" id="{D13BBFAD-6FC5-4453-8813-85C209DF4086}"/>
                      </a:ext>
                    </a:extLst>
                  </p:cNvPr>
                  <p:cNvSpPr/>
                  <p:nvPr/>
                </p:nvSpPr>
                <p:spPr>
                  <a:xfrm flipH="1">
                    <a:off x="8832612" y="395466"/>
                    <a:ext cx="803417" cy="1023961"/>
                  </a:xfrm>
                  <a:custGeom>
                    <a:avLst/>
                    <a:gdLst>
                      <a:gd name="connsiteX0" fmla="*/ 196 w 349758"/>
                      <a:gd name="connsiteY0" fmla="*/ 0 h 445770"/>
                      <a:gd name="connsiteX1" fmla="*/ 119525 w 349758"/>
                      <a:gd name="connsiteY1" fmla="*/ 109042 h 445770"/>
                      <a:gd name="connsiteX2" fmla="*/ 153815 w 349758"/>
                      <a:gd name="connsiteY2" fmla="*/ 161163 h 445770"/>
                      <a:gd name="connsiteX3" fmla="*/ 181247 w 349758"/>
                      <a:gd name="connsiteY3" fmla="*/ 189967 h 445770"/>
                      <a:gd name="connsiteX4" fmla="*/ 226510 w 349758"/>
                      <a:gd name="connsiteY4" fmla="*/ 200254 h 445770"/>
                      <a:gd name="connsiteX5" fmla="*/ 293033 w 349758"/>
                      <a:gd name="connsiteY5" fmla="*/ 270891 h 445770"/>
                      <a:gd name="connsiteX6" fmla="*/ 351326 w 349758"/>
                      <a:gd name="connsiteY6" fmla="*/ 407365 h 445770"/>
                      <a:gd name="connsiteX7" fmla="*/ 333495 w 349758"/>
                      <a:gd name="connsiteY7" fmla="*/ 425196 h 445770"/>
                      <a:gd name="connsiteX8" fmla="*/ 274516 w 349758"/>
                      <a:gd name="connsiteY8" fmla="*/ 291465 h 445770"/>
                      <a:gd name="connsiteX9" fmla="*/ 197707 w 349758"/>
                      <a:gd name="connsiteY9" fmla="*/ 216027 h 445770"/>
                      <a:gd name="connsiteX10" fmla="*/ 146957 w 349758"/>
                      <a:gd name="connsiteY10" fmla="*/ 228371 h 445770"/>
                      <a:gd name="connsiteX11" fmla="*/ 101009 w 349758"/>
                      <a:gd name="connsiteY11" fmla="*/ 369646 h 445770"/>
                      <a:gd name="connsiteX12" fmla="*/ 114725 w 349758"/>
                      <a:gd name="connsiteY12" fmla="*/ 447142 h 445770"/>
                      <a:gd name="connsiteX13" fmla="*/ 92779 w 349758"/>
                      <a:gd name="connsiteY13" fmla="*/ 445770 h 445770"/>
                      <a:gd name="connsiteX14" fmla="*/ 71519 w 349758"/>
                      <a:gd name="connsiteY14" fmla="*/ 350444 h 445770"/>
                      <a:gd name="connsiteX15" fmla="*/ 132556 w 349758"/>
                      <a:gd name="connsiteY15" fmla="*/ 205054 h 445770"/>
                      <a:gd name="connsiteX16" fmla="*/ 128441 w 349758"/>
                      <a:gd name="connsiteY16" fmla="*/ 176251 h 445770"/>
                      <a:gd name="connsiteX17" fmla="*/ 107181 w 349758"/>
                      <a:gd name="connsiteY17" fmla="*/ 137846 h 445770"/>
                      <a:gd name="connsiteX18" fmla="*/ 35858 w 349758"/>
                      <a:gd name="connsiteY18" fmla="*/ 63779 h 445770"/>
                      <a:gd name="connsiteX19" fmla="*/ 7740 w 349758"/>
                      <a:gd name="connsiteY19" fmla="*/ 38405 h 445770"/>
                      <a:gd name="connsiteX20" fmla="*/ 196 w 349758"/>
                      <a:gd name="connsiteY20" fmla="*/ 0 h 4457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49758" h="445770">
                        <a:moveTo>
                          <a:pt x="196" y="0"/>
                        </a:moveTo>
                        <a:cubicBezTo>
                          <a:pt x="30371" y="22631"/>
                          <a:pt x="85921" y="64465"/>
                          <a:pt x="119525" y="109042"/>
                        </a:cubicBezTo>
                        <a:cubicBezTo>
                          <a:pt x="119525" y="109042"/>
                          <a:pt x="142843" y="142646"/>
                          <a:pt x="153815" y="161163"/>
                        </a:cubicBezTo>
                        <a:cubicBezTo>
                          <a:pt x="162731" y="175565"/>
                          <a:pt x="163417" y="191338"/>
                          <a:pt x="181247" y="189967"/>
                        </a:cubicBezTo>
                        <a:cubicBezTo>
                          <a:pt x="197707" y="191338"/>
                          <a:pt x="216223" y="196139"/>
                          <a:pt x="226510" y="200254"/>
                        </a:cubicBezTo>
                        <a:cubicBezTo>
                          <a:pt x="256685" y="212598"/>
                          <a:pt x="280003" y="246888"/>
                          <a:pt x="293033" y="270891"/>
                        </a:cubicBezTo>
                        <a:cubicBezTo>
                          <a:pt x="317036" y="315468"/>
                          <a:pt x="335553" y="359359"/>
                          <a:pt x="351326" y="407365"/>
                        </a:cubicBezTo>
                        <a:cubicBezTo>
                          <a:pt x="352012" y="420395"/>
                          <a:pt x="346525" y="426568"/>
                          <a:pt x="333495" y="425196"/>
                        </a:cubicBezTo>
                        <a:cubicBezTo>
                          <a:pt x="310178" y="379933"/>
                          <a:pt x="304006" y="343586"/>
                          <a:pt x="274516" y="291465"/>
                        </a:cubicBezTo>
                        <a:cubicBezTo>
                          <a:pt x="258057" y="265405"/>
                          <a:pt x="248456" y="226314"/>
                          <a:pt x="197707" y="216027"/>
                        </a:cubicBezTo>
                        <a:cubicBezTo>
                          <a:pt x="185362" y="213284"/>
                          <a:pt x="156559" y="220828"/>
                          <a:pt x="146957" y="228371"/>
                        </a:cubicBezTo>
                        <a:cubicBezTo>
                          <a:pt x="104438" y="259232"/>
                          <a:pt x="88664" y="317525"/>
                          <a:pt x="101009" y="369646"/>
                        </a:cubicBezTo>
                        <a:cubicBezTo>
                          <a:pt x="106495" y="395021"/>
                          <a:pt x="111982" y="419024"/>
                          <a:pt x="114725" y="447142"/>
                        </a:cubicBezTo>
                        <a:cubicBezTo>
                          <a:pt x="112667" y="451942"/>
                          <a:pt x="99637" y="449199"/>
                          <a:pt x="92779" y="445770"/>
                        </a:cubicBezTo>
                        <a:cubicBezTo>
                          <a:pt x="85235" y="415595"/>
                          <a:pt x="74263" y="381991"/>
                          <a:pt x="71519" y="350444"/>
                        </a:cubicBezTo>
                        <a:cubicBezTo>
                          <a:pt x="66719" y="291465"/>
                          <a:pt x="88664" y="243459"/>
                          <a:pt x="132556" y="205054"/>
                        </a:cubicBezTo>
                        <a:cubicBezTo>
                          <a:pt x="142157" y="196825"/>
                          <a:pt x="134613" y="185852"/>
                          <a:pt x="128441" y="176251"/>
                        </a:cubicBezTo>
                        <a:cubicBezTo>
                          <a:pt x="128441" y="176251"/>
                          <a:pt x="117468" y="154991"/>
                          <a:pt x="107181" y="137846"/>
                        </a:cubicBezTo>
                        <a:cubicBezTo>
                          <a:pt x="94837" y="115900"/>
                          <a:pt x="68090" y="90526"/>
                          <a:pt x="35858" y="63779"/>
                        </a:cubicBezTo>
                        <a:cubicBezTo>
                          <a:pt x="27628" y="55550"/>
                          <a:pt x="15970" y="45949"/>
                          <a:pt x="7740" y="38405"/>
                        </a:cubicBezTo>
                        <a:cubicBezTo>
                          <a:pt x="4997" y="36347"/>
                          <a:pt x="-1175" y="11659"/>
                          <a:pt x="196" y="0"/>
                        </a:cubicBezTo>
                        <a:close/>
                      </a:path>
                    </a:pathLst>
                  </a:custGeom>
                  <a:solidFill>
                    <a:schemeClr val="accent1"/>
                  </a:solidFill>
                  <a:ln w="6854" cap="flat">
                    <a:noFill/>
                    <a:prstDash val="solid"/>
                    <a:miter/>
                  </a:ln>
                </p:spPr>
                <p:txBody>
                  <a:bodyPr rtlCol="0" anchor="ctr"/>
                  <a:lstStyle/>
                  <a:p>
                    <a:endParaRPr lang="en-US"/>
                  </a:p>
                </p:txBody>
              </p:sp>
            </p:grpSp>
            <p:sp>
              <p:nvSpPr>
                <p:cNvPr id="31" name="Freeform: Shape 30">
                  <a:extLst>
                    <a:ext uri="{FF2B5EF4-FFF2-40B4-BE49-F238E27FC236}">
                      <a16:creationId xmlns:a16="http://schemas.microsoft.com/office/drawing/2014/main" id="{9F57DA42-A67D-4EA4-8AB9-050D4FF8787D}"/>
                    </a:ext>
                  </a:extLst>
                </p:cNvPr>
                <p:cNvSpPr/>
                <p:nvPr/>
              </p:nvSpPr>
              <p:spPr>
                <a:xfrm flipH="1">
                  <a:off x="9030650" y="2067261"/>
                  <a:ext cx="63014" cy="63014"/>
                </a:xfrm>
                <a:custGeom>
                  <a:avLst/>
                  <a:gdLst>
                    <a:gd name="connsiteX0" fmla="*/ 0 w 27432"/>
                    <a:gd name="connsiteY0" fmla="*/ 24526 h 27432"/>
                    <a:gd name="connsiteX1" fmla="*/ 0 w 27432"/>
                    <a:gd name="connsiteY1" fmla="*/ 7381 h 27432"/>
                    <a:gd name="connsiteX2" fmla="*/ 30861 w 27432"/>
                    <a:gd name="connsiteY2" fmla="*/ 8067 h 27432"/>
                    <a:gd name="connsiteX3" fmla="*/ 30861 w 27432"/>
                    <a:gd name="connsiteY3" fmla="*/ 23154 h 27432"/>
                    <a:gd name="connsiteX4" fmla="*/ 0 w 27432"/>
                    <a:gd name="connsiteY4" fmla="*/ 24526 h 274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432" h="27432">
                      <a:moveTo>
                        <a:pt x="0" y="24526"/>
                      </a:moveTo>
                      <a:cubicBezTo>
                        <a:pt x="0" y="19040"/>
                        <a:pt x="0" y="12867"/>
                        <a:pt x="0" y="7381"/>
                      </a:cubicBezTo>
                      <a:cubicBezTo>
                        <a:pt x="10287" y="-2906"/>
                        <a:pt x="21260" y="-2220"/>
                        <a:pt x="30861" y="8067"/>
                      </a:cubicBezTo>
                      <a:cubicBezTo>
                        <a:pt x="35662" y="12867"/>
                        <a:pt x="34976" y="18354"/>
                        <a:pt x="30861" y="23154"/>
                      </a:cubicBezTo>
                      <a:cubicBezTo>
                        <a:pt x="21260" y="34127"/>
                        <a:pt x="10287" y="34127"/>
                        <a:pt x="0" y="24526"/>
                      </a:cubicBezTo>
                      <a:close/>
                    </a:path>
                  </a:pathLst>
                </a:custGeom>
                <a:solidFill>
                  <a:schemeClr val="accent1"/>
                </a:solidFill>
                <a:ln w="6854" cap="flat">
                  <a:noFill/>
                  <a:prstDash val="solid"/>
                  <a:miter/>
                </a:ln>
              </p:spPr>
              <p:txBody>
                <a:bodyPr rtlCol="0" anchor="ctr"/>
                <a:lstStyle/>
                <a:p>
                  <a:endParaRPr lang="en-US"/>
                </a:p>
              </p:txBody>
            </p:sp>
            <p:sp>
              <p:nvSpPr>
                <p:cNvPr id="32" name="Freeform: Shape 31">
                  <a:extLst>
                    <a:ext uri="{FF2B5EF4-FFF2-40B4-BE49-F238E27FC236}">
                      <a16:creationId xmlns:a16="http://schemas.microsoft.com/office/drawing/2014/main" id="{1E5C8C94-ADA3-4925-AF11-039D581F02A8}"/>
                    </a:ext>
                  </a:extLst>
                </p:cNvPr>
                <p:cNvSpPr/>
                <p:nvPr/>
              </p:nvSpPr>
              <p:spPr>
                <a:xfrm flipH="1">
                  <a:off x="8725762" y="2008599"/>
                  <a:ext cx="78765" cy="78765"/>
                </a:xfrm>
                <a:custGeom>
                  <a:avLst/>
                  <a:gdLst>
                    <a:gd name="connsiteX0" fmla="*/ 16088 w 34290"/>
                    <a:gd name="connsiteY0" fmla="*/ 0 h 34290"/>
                    <a:gd name="connsiteX1" fmla="*/ 38719 w 34290"/>
                    <a:gd name="connsiteY1" fmla="*/ 6172 h 34290"/>
                    <a:gd name="connsiteX2" fmla="*/ 18831 w 34290"/>
                    <a:gd name="connsiteY2" fmla="*/ 35662 h 34290"/>
                    <a:gd name="connsiteX3" fmla="*/ 314 w 34290"/>
                    <a:gd name="connsiteY3" fmla="*/ 28804 h 34290"/>
                    <a:gd name="connsiteX4" fmla="*/ 16088 w 34290"/>
                    <a:gd name="connsiteY4" fmla="*/ 0 h 342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290" h="34290">
                      <a:moveTo>
                        <a:pt x="16088" y="0"/>
                      </a:moveTo>
                      <a:cubicBezTo>
                        <a:pt x="23631" y="1372"/>
                        <a:pt x="32547" y="-686"/>
                        <a:pt x="38719" y="6172"/>
                      </a:cubicBezTo>
                      <a:cubicBezTo>
                        <a:pt x="40776" y="17145"/>
                        <a:pt x="32547" y="34290"/>
                        <a:pt x="18831" y="35662"/>
                      </a:cubicBezTo>
                      <a:cubicBezTo>
                        <a:pt x="11973" y="36347"/>
                        <a:pt x="2372" y="39091"/>
                        <a:pt x="314" y="28804"/>
                      </a:cubicBezTo>
                      <a:cubicBezTo>
                        <a:pt x="-1057" y="19202"/>
                        <a:pt x="1686" y="2057"/>
                        <a:pt x="16088" y="0"/>
                      </a:cubicBezTo>
                      <a:close/>
                    </a:path>
                  </a:pathLst>
                </a:custGeom>
                <a:solidFill>
                  <a:schemeClr val="accent1"/>
                </a:solidFill>
                <a:ln w="6854" cap="flat">
                  <a:noFill/>
                  <a:prstDash val="solid"/>
                  <a:miter/>
                </a:ln>
              </p:spPr>
              <p:txBody>
                <a:bodyPr rtlCol="0" anchor="ctr"/>
                <a:lstStyle/>
                <a:p>
                  <a:endParaRPr lang="en-US"/>
                </a:p>
              </p:txBody>
            </p:sp>
          </p:grpSp>
        </p:grpSp>
        <p:sp>
          <p:nvSpPr>
            <p:cNvPr id="25" name="Freeform: Shape 24">
              <a:extLst>
                <a:ext uri="{FF2B5EF4-FFF2-40B4-BE49-F238E27FC236}">
                  <a16:creationId xmlns:a16="http://schemas.microsoft.com/office/drawing/2014/main" id="{107A2170-2EDC-40DB-AB55-D3F03890B349}"/>
                </a:ext>
              </a:extLst>
            </p:cNvPr>
            <p:cNvSpPr/>
            <p:nvPr/>
          </p:nvSpPr>
          <p:spPr>
            <a:xfrm>
              <a:off x="1508315" y="1157641"/>
              <a:ext cx="1823434" cy="3471990"/>
            </a:xfrm>
            <a:custGeom>
              <a:avLst/>
              <a:gdLst>
                <a:gd name="connsiteX0" fmla="*/ 1196617 w 1207568"/>
                <a:gd name="connsiteY0" fmla="*/ 2076124 h 2299323"/>
                <a:gd name="connsiteX1" fmla="*/ 1035517 w 1207568"/>
                <a:gd name="connsiteY1" fmla="*/ 1650874 h 2299323"/>
                <a:gd name="connsiteX2" fmla="*/ 949567 w 1207568"/>
                <a:gd name="connsiteY2" fmla="*/ 1429474 h 2299323"/>
                <a:gd name="connsiteX3" fmla="*/ 938767 w 1207568"/>
                <a:gd name="connsiteY3" fmla="*/ 1213024 h 2299323"/>
                <a:gd name="connsiteX4" fmla="*/ 1037317 w 1207568"/>
                <a:gd name="connsiteY4" fmla="*/ 1175224 h 2299323"/>
                <a:gd name="connsiteX5" fmla="*/ 1096267 w 1207568"/>
                <a:gd name="connsiteY5" fmla="*/ 1232823 h 2299323"/>
                <a:gd name="connsiteX6" fmla="*/ 1179967 w 1207568"/>
                <a:gd name="connsiteY6" fmla="*/ 1373224 h 2299323"/>
                <a:gd name="connsiteX7" fmla="*/ 1193017 w 1207568"/>
                <a:gd name="connsiteY7" fmla="*/ 1385374 h 2299323"/>
                <a:gd name="connsiteX8" fmla="*/ 1099417 w 1207568"/>
                <a:gd name="connsiteY8" fmla="*/ 1091524 h 2299323"/>
                <a:gd name="connsiteX9" fmla="*/ 1023367 w 1207568"/>
                <a:gd name="connsiteY9" fmla="*/ 878674 h 2299323"/>
                <a:gd name="connsiteX10" fmla="*/ 1047217 w 1207568"/>
                <a:gd name="connsiteY10" fmla="*/ 714424 h 2299323"/>
                <a:gd name="connsiteX11" fmla="*/ 1077367 w 1207568"/>
                <a:gd name="connsiteY11" fmla="*/ 834123 h 2299323"/>
                <a:gd name="connsiteX12" fmla="*/ 1114267 w 1207568"/>
                <a:gd name="connsiteY12" fmla="*/ 763473 h 2299323"/>
                <a:gd name="connsiteX13" fmla="*/ 1037767 w 1207568"/>
                <a:gd name="connsiteY13" fmla="*/ 531273 h 2299323"/>
                <a:gd name="connsiteX14" fmla="*/ 851017 w 1207568"/>
                <a:gd name="connsiteY14" fmla="*/ 424174 h 2299323"/>
                <a:gd name="connsiteX15" fmla="*/ 622417 w 1207568"/>
                <a:gd name="connsiteY15" fmla="*/ 184323 h 2299323"/>
                <a:gd name="connsiteX16" fmla="*/ 513967 w 1207568"/>
                <a:gd name="connsiteY16" fmla="*/ 37623 h 2299323"/>
                <a:gd name="connsiteX17" fmla="*/ 313717 w 1207568"/>
                <a:gd name="connsiteY17" fmla="*/ 33123 h 2299323"/>
                <a:gd name="connsiteX18" fmla="*/ 239017 w 1207568"/>
                <a:gd name="connsiteY18" fmla="*/ 37173 h 2299323"/>
                <a:gd name="connsiteX19" fmla="*/ 182317 w 1207568"/>
                <a:gd name="connsiteY19" fmla="*/ 70923 h 2299323"/>
                <a:gd name="connsiteX20" fmla="*/ 114367 w 1207568"/>
                <a:gd name="connsiteY20" fmla="*/ 192423 h 2299323"/>
                <a:gd name="connsiteX21" fmla="*/ 113917 w 1207568"/>
                <a:gd name="connsiteY21" fmla="*/ 193773 h 2299323"/>
                <a:gd name="connsiteX22" fmla="*/ 65317 w 1207568"/>
                <a:gd name="connsiteY22" fmla="*/ 282423 h 2299323"/>
                <a:gd name="connsiteX23" fmla="*/ 41917 w 1207568"/>
                <a:gd name="connsiteY23" fmla="*/ 411573 h 2299323"/>
                <a:gd name="connsiteX24" fmla="*/ 2767 w 1207568"/>
                <a:gd name="connsiteY24" fmla="*/ 544324 h 2299323"/>
                <a:gd name="connsiteX25" fmla="*/ 1867 w 1207568"/>
                <a:gd name="connsiteY25" fmla="*/ 556924 h 2299323"/>
                <a:gd name="connsiteX26" fmla="*/ 15817 w 1207568"/>
                <a:gd name="connsiteY26" fmla="*/ 553773 h 2299323"/>
                <a:gd name="connsiteX27" fmla="*/ 83767 w 1207568"/>
                <a:gd name="connsiteY27" fmla="*/ 447573 h 2299323"/>
                <a:gd name="connsiteX28" fmla="*/ 95467 w 1207568"/>
                <a:gd name="connsiteY28" fmla="*/ 435873 h 2299323"/>
                <a:gd name="connsiteX29" fmla="*/ 107167 w 1207568"/>
                <a:gd name="connsiteY29" fmla="*/ 448023 h 2299323"/>
                <a:gd name="connsiteX30" fmla="*/ 123367 w 1207568"/>
                <a:gd name="connsiteY30" fmla="*/ 497973 h 2299323"/>
                <a:gd name="connsiteX31" fmla="*/ 173767 w 1207568"/>
                <a:gd name="connsiteY31" fmla="*/ 894873 h 2299323"/>
                <a:gd name="connsiteX32" fmla="*/ 343867 w 1207568"/>
                <a:gd name="connsiteY32" fmla="*/ 1233724 h 2299323"/>
                <a:gd name="connsiteX33" fmla="*/ 228217 w 1207568"/>
                <a:gd name="connsiteY33" fmla="*/ 1659424 h 2299323"/>
                <a:gd name="connsiteX34" fmla="*/ 292117 w 1207568"/>
                <a:gd name="connsiteY34" fmla="*/ 1826374 h 2299323"/>
                <a:gd name="connsiteX35" fmla="*/ 419017 w 1207568"/>
                <a:gd name="connsiteY35" fmla="*/ 1946073 h 2299323"/>
                <a:gd name="connsiteX36" fmla="*/ 351517 w 1207568"/>
                <a:gd name="connsiteY36" fmla="*/ 1845274 h 2299323"/>
                <a:gd name="connsiteX37" fmla="*/ 307417 w 1207568"/>
                <a:gd name="connsiteY37" fmla="*/ 1712974 h 2299323"/>
                <a:gd name="connsiteX38" fmla="*/ 370867 w 1207568"/>
                <a:gd name="connsiteY38" fmla="*/ 1428573 h 2299323"/>
                <a:gd name="connsiteX39" fmla="*/ 417217 w 1207568"/>
                <a:gd name="connsiteY39" fmla="*/ 1289974 h 2299323"/>
                <a:gd name="connsiteX40" fmla="*/ 828517 w 1207568"/>
                <a:gd name="connsiteY40" fmla="*/ 1469974 h 2299323"/>
                <a:gd name="connsiteX41" fmla="*/ 1008067 w 1207568"/>
                <a:gd name="connsiteY41" fmla="*/ 1794874 h 2299323"/>
                <a:gd name="connsiteX42" fmla="*/ 1150717 w 1207568"/>
                <a:gd name="connsiteY42" fmla="*/ 2087374 h 2299323"/>
                <a:gd name="connsiteX43" fmla="*/ 1176367 w 1207568"/>
                <a:gd name="connsiteY43" fmla="*/ 2196724 h 2299323"/>
                <a:gd name="connsiteX44" fmla="*/ 1170967 w 1207568"/>
                <a:gd name="connsiteY44" fmla="*/ 2299324 h 2299323"/>
                <a:gd name="connsiteX45" fmla="*/ 1196617 w 1207568"/>
                <a:gd name="connsiteY45" fmla="*/ 2076124 h 22993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1207568" h="2299323">
                  <a:moveTo>
                    <a:pt x="1196617" y="2076124"/>
                  </a:moveTo>
                  <a:cubicBezTo>
                    <a:pt x="1157017" y="1928974"/>
                    <a:pt x="1100767" y="1788573"/>
                    <a:pt x="1035517" y="1650874"/>
                  </a:cubicBezTo>
                  <a:cubicBezTo>
                    <a:pt x="1001767" y="1579323"/>
                    <a:pt x="969817" y="1506424"/>
                    <a:pt x="949567" y="1429474"/>
                  </a:cubicBezTo>
                  <a:cubicBezTo>
                    <a:pt x="931117" y="1357924"/>
                    <a:pt x="920317" y="1285924"/>
                    <a:pt x="938767" y="1213024"/>
                  </a:cubicBezTo>
                  <a:cubicBezTo>
                    <a:pt x="952267" y="1159024"/>
                    <a:pt x="990967" y="1144624"/>
                    <a:pt x="1037317" y="1175224"/>
                  </a:cubicBezTo>
                  <a:cubicBezTo>
                    <a:pt x="1060717" y="1190974"/>
                    <a:pt x="1079617" y="1211224"/>
                    <a:pt x="1096267" y="1232823"/>
                  </a:cubicBezTo>
                  <a:cubicBezTo>
                    <a:pt x="1130017" y="1276024"/>
                    <a:pt x="1152517" y="1325974"/>
                    <a:pt x="1179967" y="1373224"/>
                  </a:cubicBezTo>
                  <a:cubicBezTo>
                    <a:pt x="1184017" y="1379974"/>
                    <a:pt x="1184917" y="1385374"/>
                    <a:pt x="1193017" y="1385374"/>
                  </a:cubicBezTo>
                  <a:cubicBezTo>
                    <a:pt x="1212367" y="1291323"/>
                    <a:pt x="1139467" y="1172524"/>
                    <a:pt x="1099417" y="1091524"/>
                  </a:cubicBezTo>
                  <a:cubicBezTo>
                    <a:pt x="1066117" y="1024023"/>
                    <a:pt x="1033717" y="953823"/>
                    <a:pt x="1023367" y="878674"/>
                  </a:cubicBezTo>
                  <a:cubicBezTo>
                    <a:pt x="1018867" y="846273"/>
                    <a:pt x="1006267" y="732873"/>
                    <a:pt x="1047217" y="714424"/>
                  </a:cubicBezTo>
                  <a:cubicBezTo>
                    <a:pt x="1088617" y="695523"/>
                    <a:pt x="1078717" y="812523"/>
                    <a:pt x="1077367" y="834123"/>
                  </a:cubicBezTo>
                  <a:cubicBezTo>
                    <a:pt x="1098967" y="817023"/>
                    <a:pt x="1106617" y="788674"/>
                    <a:pt x="1114267" y="763473"/>
                  </a:cubicBezTo>
                  <a:cubicBezTo>
                    <a:pt x="1140367" y="677523"/>
                    <a:pt x="1109767" y="584824"/>
                    <a:pt x="1037767" y="531273"/>
                  </a:cubicBezTo>
                  <a:cubicBezTo>
                    <a:pt x="979717" y="488073"/>
                    <a:pt x="915367" y="456123"/>
                    <a:pt x="851017" y="424174"/>
                  </a:cubicBezTo>
                  <a:cubicBezTo>
                    <a:pt x="751567" y="375123"/>
                    <a:pt x="675067" y="279273"/>
                    <a:pt x="622417" y="184323"/>
                  </a:cubicBezTo>
                  <a:cubicBezTo>
                    <a:pt x="592717" y="130773"/>
                    <a:pt x="562567" y="75423"/>
                    <a:pt x="513967" y="37623"/>
                  </a:cubicBezTo>
                  <a:cubicBezTo>
                    <a:pt x="462217" y="-2877"/>
                    <a:pt x="364567" y="-19527"/>
                    <a:pt x="313717" y="33123"/>
                  </a:cubicBezTo>
                  <a:cubicBezTo>
                    <a:pt x="288967" y="34923"/>
                    <a:pt x="264217" y="35823"/>
                    <a:pt x="239017" y="37173"/>
                  </a:cubicBezTo>
                  <a:cubicBezTo>
                    <a:pt x="214267" y="38523"/>
                    <a:pt x="198067" y="52023"/>
                    <a:pt x="182317" y="70923"/>
                  </a:cubicBezTo>
                  <a:cubicBezTo>
                    <a:pt x="152167" y="107373"/>
                    <a:pt x="129667" y="148323"/>
                    <a:pt x="114367" y="192423"/>
                  </a:cubicBezTo>
                  <a:cubicBezTo>
                    <a:pt x="114367" y="192873"/>
                    <a:pt x="113917" y="193323"/>
                    <a:pt x="113917" y="193773"/>
                  </a:cubicBezTo>
                  <a:cubicBezTo>
                    <a:pt x="88717" y="218523"/>
                    <a:pt x="75667" y="249573"/>
                    <a:pt x="65317" y="282423"/>
                  </a:cubicBezTo>
                  <a:cubicBezTo>
                    <a:pt x="51817" y="324273"/>
                    <a:pt x="48217" y="368373"/>
                    <a:pt x="41917" y="411573"/>
                  </a:cubicBezTo>
                  <a:cubicBezTo>
                    <a:pt x="35167" y="457473"/>
                    <a:pt x="18517" y="500674"/>
                    <a:pt x="2767" y="544324"/>
                  </a:cubicBezTo>
                  <a:cubicBezTo>
                    <a:pt x="1417" y="547924"/>
                    <a:pt x="-2183" y="553324"/>
                    <a:pt x="1867" y="556924"/>
                  </a:cubicBezTo>
                  <a:cubicBezTo>
                    <a:pt x="7267" y="561424"/>
                    <a:pt x="12217" y="556473"/>
                    <a:pt x="15817" y="553773"/>
                  </a:cubicBezTo>
                  <a:cubicBezTo>
                    <a:pt x="33367" y="538473"/>
                    <a:pt x="75667" y="465123"/>
                    <a:pt x="83767" y="447573"/>
                  </a:cubicBezTo>
                  <a:cubicBezTo>
                    <a:pt x="86017" y="442623"/>
                    <a:pt x="87817" y="435424"/>
                    <a:pt x="95467" y="435873"/>
                  </a:cubicBezTo>
                  <a:cubicBezTo>
                    <a:pt x="102667" y="436323"/>
                    <a:pt x="104917" y="442623"/>
                    <a:pt x="107167" y="448023"/>
                  </a:cubicBezTo>
                  <a:cubicBezTo>
                    <a:pt x="113017" y="461523"/>
                    <a:pt x="125167" y="494373"/>
                    <a:pt x="123367" y="497973"/>
                  </a:cubicBezTo>
                  <a:cubicBezTo>
                    <a:pt x="160717" y="628023"/>
                    <a:pt x="118867" y="767523"/>
                    <a:pt x="173767" y="894873"/>
                  </a:cubicBezTo>
                  <a:cubicBezTo>
                    <a:pt x="223267" y="1009624"/>
                    <a:pt x="358267" y="1096024"/>
                    <a:pt x="343867" y="1233724"/>
                  </a:cubicBezTo>
                  <a:cubicBezTo>
                    <a:pt x="328567" y="1381323"/>
                    <a:pt x="224167" y="1509124"/>
                    <a:pt x="228217" y="1659424"/>
                  </a:cubicBezTo>
                  <a:cubicBezTo>
                    <a:pt x="230017" y="1720174"/>
                    <a:pt x="253867" y="1779573"/>
                    <a:pt x="292117" y="1826374"/>
                  </a:cubicBezTo>
                  <a:cubicBezTo>
                    <a:pt x="313717" y="1852924"/>
                    <a:pt x="372217" y="1933924"/>
                    <a:pt x="419017" y="1946073"/>
                  </a:cubicBezTo>
                  <a:cubicBezTo>
                    <a:pt x="407317" y="1922674"/>
                    <a:pt x="370417" y="1880823"/>
                    <a:pt x="351517" y="1845274"/>
                  </a:cubicBezTo>
                  <a:cubicBezTo>
                    <a:pt x="330817" y="1806124"/>
                    <a:pt x="313267" y="1757073"/>
                    <a:pt x="307417" y="1712974"/>
                  </a:cubicBezTo>
                  <a:cubicBezTo>
                    <a:pt x="293467" y="1602724"/>
                    <a:pt x="334417" y="1526224"/>
                    <a:pt x="370867" y="1428573"/>
                  </a:cubicBezTo>
                  <a:cubicBezTo>
                    <a:pt x="387967" y="1382224"/>
                    <a:pt x="405067" y="1336774"/>
                    <a:pt x="417217" y="1289974"/>
                  </a:cubicBezTo>
                  <a:cubicBezTo>
                    <a:pt x="431167" y="1301224"/>
                    <a:pt x="828967" y="1472224"/>
                    <a:pt x="828517" y="1469974"/>
                  </a:cubicBezTo>
                  <a:cubicBezTo>
                    <a:pt x="890167" y="1570323"/>
                    <a:pt x="954517" y="1691374"/>
                    <a:pt x="1008067" y="1794874"/>
                  </a:cubicBezTo>
                  <a:cubicBezTo>
                    <a:pt x="1058467" y="1892073"/>
                    <a:pt x="1123717" y="1980724"/>
                    <a:pt x="1150717" y="2087374"/>
                  </a:cubicBezTo>
                  <a:cubicBezTo>
                    <a:pt x="1159717" y="2122923"/>
                    <a:pt x="1173217" y="2159824"/>
                    <a:pt x="1176367" y="2196724"/>
                  </a:cubicBezTo>
                  <a:cubicBezTo>
                    <a:pt x="1177717" y="2215173"/>
                    <a:pt x="1169617" y="2245324"/>
                    <a:pt x="1170967" y="2299324"/>
                  </a:cubicBezTo>
                  <a:cubicBezTo>
                    <a:pt x="1211017" y="2234074"/>
                    <a:pt x="1215967" y="2149024"/>
                    <a:pt x="1196617" y="2076124"/>
                  </a:cubicBezTo>
                  <a:close/>
                </a:path>
              </a:pathLst>
            </a:custGeom>
            <a:solidFill>
              <a:srgbClr val="A06A49"/>
            </a:solidFill>
            <a:ln w="4491" cap="flat">
              <a:noFill/>
              <a:prstDash val="solid"/>
              <a:miter/>
            </a:ln>
          </p:spPr>
          <p:txBody>
            <a:bodyPr rtlCol="0" anchor="ctr"/>
            <a:lstStyle/>
            <a:p>
              <a:endParaRPr lang="en-US"/>
            </a:p>
          </p:txBody>
        </p:sp>
        <p:sp>
          <p:nvSpPr>
            <p:cNvPr id="26" name="Freeform: Shape 25">
              <a:extLst>
                <a:ext uri="{FF2B5EF4-FFF2-40B4-BE49-F238E27FC236}">
                  <a16:creationId xmlns:a16="http://schemas.microsoft.com/office/drawing/2014/main" id="{E37CF6CA-EE08-4761-82A5-81041A627007}"/>
                </a:ext>
              </a:extLst>
            </p:cNvPr>
            <p:cNvSpPr/>
            <p:nvPr/>
          </p:nvSpPr>
          <p:spPr>
            <a:xfrm>
              <a:off x="1670588" y="1210060"/>
              <a:ext cx="1160160" cy="1572180"/>
            </a:xfrm>
            <a:custGeom>
              <a:avLst/>
              <a:gdLst>
                <a:gd name="connsiteX0" fmla="*/ 14103 w 768315"/>
                <a:gd name="connsiteY0" fmla="*/ 166709 h 1041175"/>
                <a:gd name="connsiteX1" fmla="*/ 82053 w 768315"/>
                <a:gd name="connsiteY1" fmla="*/ 45209 h 1041175"/>
                <a:gd name="connsiteX2" fmla="*/ 138753 w 768315"/>
                <a:gd name="connsiteY2" fmla="*/ 11459 h 1041175"/>
                <a:gd name="connsiteX3" fmla="*/ 233703 w 768315"/>
                <a:gd name="connsiteY3" fmla="*/ 5609 h 1041175"/>
                <a:gd name="connsiteX4" fmla="*/ 312903 w 768315"/>
                <a:gd name="connsiteY4" fmla="*/ 2909 h 1041175"/>
                <a:gd name="connsiteX5" fmla="*/ 494253 w 768315"/>
                <a:gd name="connsiteY5" fmla="*/ 199559 h 1041175"/>
                <a:gd name="connsiteX6" fmla="*/ 589653 w 768315"/>
                <a:gd name="connsiteY6" fmla="*/ 305759 h 1041175"/>
                <a:gd name="connsiteX7" fmla="*/ 644553 w 768315"/>
                <a:gd name="connsiteY7" fmla="*/ 344009 h 1041175"/>
                <a:gd name="connsiteX8" fmla="*/ 702153 w 768315"/>
                <a:gd name="connsiteY8" fmla="*/ 867809 h 1041175"/>
                <a:gd name="connsiteX9" fmla="*/ 449703 w 768315"/>
                <a:gd name="connsiteY9" fmla="*/ 1041059 h 1041175"/>
                <a:gd name="connsiteX10" fmla="*/ 337653 w 768315"/>
                <a:gd name="connsiteY10" fmla="*/ 1003259 h 1041175"/>
                <a:gd name="connsiteX11" fmla="*/ 98703 w 768315"/>
                <a:gd name="connsiteY11" fmla="*/ 746759 h 1041175"/>
                <a:gd name="connsiteX12" fmla="*/ 46953 w 768315"/>
                <a:gd name="connsiteY12" fmla="*/ 537509 h 1041175"/>
                <a:gd name="connsiteX13" fmla="*/ 13203 w 768315"/>
                <a:gd name="connsiteY13" fmla="*/ 352109 h 1041175"/>
                <a:gd name="connsiteX14" fmla="*/ 8703 w 768315"/>
                <a:gd name="connsiteY14" fmla="*/ 182459 h 1041175"/>
                <a:gd name="connsiteX15" fmla="*/ 14103 w 768315"/>
                <a:gd name="connsiteY15" fmla="*/ 166709 h 1041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68315" h="1041175">
                  <a:moveTo>
                    <a:pt x="14103" y="166709"/>
                  </a:moveTo>
                  <a:cubicBezTo>
                    <a:pt x="29853" y="122609"/>
                    <a:pt x="51903" y="81209"/>
                    <a:pt x="82053" y="45209"/>
                  </a:cubicBezTo>
                  <a:cubicBezTo>
                    <a:pt x="97803" y="26309"/>
                    <a:pt x="114003" y="12809"/>
                    <a:pt x="138753" y="11459"/>
                  </a:cubicBezTo>
                  <a:cubicBezTo>
                    <a:pt x="170703" y="10109"/>
                    <a:pt x="202203" y="8759"/>
                    <a:pt x="233703" y="5609"/>
                  </a:cubicBezTo>
                  <a:cubicBezTo>
                    <a:pt x="259353" y="2909"/>
                    <a:pt x="287703" y="-3841"/>
                    <a:pt x="312903" y="2909"/>
                  </a:cubicBezTo>
                  <a:cubicBezTo>
                    <a:pt x="397953" y="26759"/>
                    <a:pt x="446103" y="133409"/>
                    <a:pt x="494253" y="199559"/>
                  </a:cubicBezTo>
                  <a:cubicBezTo>
                    <a:pt x="522153" y="238259"/>
                    <a:pt x="552753" y="275609"/>
                    <a:pt x="589653" y="305759"/>
                  </a:cubicBezTo>
                  <a:cubicBezTo>
                    <a:pt x="606753" y="319709"/>
                    <a:pt x="628803" y="329159"/>
                    <a:pt x="644553" y="344009"/>
                  </a:cubicBezTo>
                  <a:cubicBezTo>
                    <a:pt x="784953" y="478559"/>
                    <a:pt x="808353" y="705359"/>
                    <a:pt x="702153" y="867809"/>
                  </a:cubicBezTo>
                  <a:cubicBezTo>
                    <a:pt x="650403" y="947459"/>
                    <a:pt x="549153" y="1036559"/>
                    <a:pt x="449703" y="1041059"/>
                  </a:cubicBezTo>
                  <a:cubicBezTo>
                    <a:pt x="407853" y="1042859"/>
                    <a:pt x="373653" y="1023509"/>
                    <a:pt x="337653" y="1003259"/>
                  </a:cubicBezTo>
                  <a:cubicBezTo>
                    <a:pt x="231453" y="943859"/>
                    <a:pt x="142803" y="861959"/>
                    <a:pt x="98703" y="746759"/>
                  </a:cubicBezTo>
                  <a:cubicBezTo>
                    <a:pt x="73053" y="679709"/>
                    <a:pt x="60003" y="608609"/>
                    <a:pt x="46953" y="537509"/>
                  </a:cubicBezTo>
                  <a:cubicBezTo>
                    <a:pt x="35703" y="475859"/>
                    <a:pt x="24453" y="413759"/>
                    <a:pt x="13203" y="352109"/>
                  </a:cubicBezTo>
                  <a:cubicBezTo>
                    <a:pt x="3303" y="297659"/>
                    <a:pt x="-8397" y="236909"/>
                    <a:pt x="8703" y="182459"/>
                  </a:cubicBezTo>
                  <a:cubicBezTo>
                    <a:pt x="10503" y="177509"/>
                    <a:pt x="12303" y="172109"/>
                    <a:pt x="14103" y="166709"/>
                  </a:cubicBezTo>
                  <a:close/>
                </a:path>
              </a:pathLst>
            </a:custGeom>
            <a:solidFill>
              <a:srgbClr val="F9D6BA"/>
            </a:solidFill>
            <a:ln w="4491" cap="flat">
              <a:noFill/>
              <a:prstDash val="solid"/>
              <a:miter/>
            </a:ln>
          </p:spPr>
          <p:txBody>
            <a:bodyPr rtlCol="0" anchor="ctr"/>
            <a:lstStyle/>
            <a:p>
              <a:endParaRPr lang="en-US"/>
            </a:p>
          </p:txBody>
        </p:sp>
        <p:sp>
          <p:nvSpPr>
            <p:cNvPr id="27" name="Freeform: Shape 26">
              <a:extLst>
                <a:ext uri="{FF2B5EF4-FFF2-40B4-BE49-F238E27FC236}">
                  <a16:creationId xmlns:a16="http://schemas.microsoft.com/office/drawing/2014/main" id="{4E1D6374-C0EA-4147-B95F-74DA9711545B}"/>
                </a:ext>
              </a:extLst>
            </p:cNvPr>
            <p:cNvSpPr/>
            <p:nvPr/>
          </p:nvSpPr>
          <p:spPr>
            <a:xfrm>
              <a:off x="1977273" y="1748542"/>
              <a:ext cx="885059" cy="2225949"/>
            </a:xfrm>
            <a:custGeom>
              <a:avLst/>
              <a:gdLst>
                <a:gd name="connsiteX0" fmla="*/ 525150 w 586130"/>
                <a:gd name="connsiteY0" fmla="*/ 1090350 h 1474133"/>
                <a:gd name="connsiteX1" fmla="*/ 455400 w 586130"/>
                <a:gd name="connsiteY1" fmla="*/ 1223550 h 1474133"/>
                <a:gd name="connsiteX2" fmla="*/ 380700 w 586130"/>
                <a:gd name="connsiteY2" fmla="*/ 1473300 h 1474133"/>
                <a:gd name="connsiteX3" fmla="*/ 360000 w 586130"/>
                <a:gd name="connsiteY3" fmla="*/ 1459350 h 1474133"/>
                <a:gd name="connsiteX4" fmla="*/ 252900 w 586130"/>
                <a:gd name="connsiteY4" fmla="*/ 1296000 h 1474133"/>
                <a:gd name="connsiteX5" fmla="*/ 213750 w 586130"/>
                <a:gd name="connsiteY5" fmla="*/ 1056600 h 1474133"/>
                <a:gd name="connsiteX6" fmla="*/ 149850 w 586130"/>
                <a:gd name="connsiteY6" fmla="*/ 948150 h 1474133"/>
                <a:gd name="connsiteX7" fmla="*/ 108900 w 586130"/>
                <a:gd name="connsiteY7" fmla="*/ 904050 h 1474133"/>
                <a:gd name="connsiteX8" fmla="*/ 130500 w 586130"/>
                <a:gd name="connsiteY8" fmla="*/ 818100 h 1474133"/>
                <a:gd name="connsiteX9" fmla="*/ 130500 w 586130"/>
                <a:gd name="connsiteY9" fmla="*/ 750600 h 1474133"/>
                <a:gd name="connsiteX10" fmla="*/ 52200 w 586130"/>
                <a:gd name="connsiteY10" fmla="*/ 607500 h 1474133"/>
                <a:gd name="connsiteX11" fmla="*/ 0 w 586130"/>
                <a:gd name="connsiteY11" fmla="*/ 543600 h 1474133"/>
                <a:gd name="connsiteX12" fmla="*/ 140400 w 586130"/>
                <a:gd name="connsiteY12" fmla="*/ 648900 h 1474133"/>
                <a:gd name="connsiteX13" fmla="*/ 366300 w 586130"/>
                <a:gd name="connsiteY13" fmla="*/ 634050 h 1474133"/>
                <a:gd name="connsiteX14" fmla="*/ 504000 w 586130"/>
                <a:gd name="connsiteY14" fmla="*/ 496800 h 1474133"/>
                <a:gd name="connsiteX15" fmla="*/ 552600 w 586130"/>
                <a:gd name="connsiteY15" fmla="*/ 360900 h 1474133"/>
                <a:gd name="connsiteX16" fmla="*/ 544950 w 586130"/>
                <a:gd name="connsiteY16" fmla="*/ 167400 h 1474133"/>
                <a:gd name="connsiteX17" fmla="*/ 482400 w 586130"/>
                <a:gd name="connsiteY17" fmla="*/ 49050 h 1474133"/>
                <a:gd name="connsiteX18" fmla="*/ 445500 w 586130"/>
                <a:gd name="connsiteY18" fmla="*/ 0 h 1474133"/>
                <a:gd name="connsiteX19" fmla="*/ 546750 w 586130"/>
                <a:gd name="connsiteY19" fmla="*/ 54450 h 1474133"/>
                <a:gd name="connsiteX20" fmla="*/ 584100 w 586130"/>
                <a:gd name="connsiteY20" fmla="*/ 154800 h 1474133"/>
                <a:gd name="connsiteX21" fmla="*/ 582300 w 586130"/>
                <a:gd name="connsiteY21" fmla="*/ 285300 h 1474133"/>
                <a:gd name="connsiteX22" fmla="*/ 555750 w 586130"/>
                <a:gd name="connsiteY22" fmla="*/ 423450 h 1474133"/>
                <a:gd name="connsiteX23" fmla="*/ 506250 w 586130"/>
                <a:gd name="connsiteY23" fmla="*/ 556200 h 1474133"/>
                <a:gd name="connsiteX24" fmla="*/ 473850 w 586130"/>
                <a:gd name="connsiteY24" fmla="*/ 851400 h 1474133"/>
                <a:gd name="connsiteX25" fmla="*/ 488250 w 586130"/>
                <a:gd name="connsiteY25" fmla="*/ 980100 h 1474133"/>
                <a:gd name="connsiteX26" fmla="*/ 525150 w 586130"/>
                <a:gd name="connsiteY26" fmla="*/ 1090350 h 14741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586130" h="1474133">
                  <a:moveTo>
                    <a:pt x="525150" y="1090350"/>
                  </a:moveTo>
                  <a:cubicBezTo>
                    <a:pt x="488700" y="1131300"/>
                    <a:pt x="474750" y="1173150"/>
                    <a:pt x="455400" y="1223550"/>
                  </a:cubicBezTo>
                  <a:cubicBezTo>
                    <a:pt x="426600" y="1296900"/>
                    <a:pt x="389700" y="1469700"/>
                    <a:pt x="380700" y="1473300"/>
                  </a:cubicBezTo>
                  <a:cubicBezTo>
                    <a:pt x="370350" y="1477350"/>
                    <a:pt x="364950" y="1465650"/>
                    <a:pt x="360000" y="1459350"/>
                  </a:cubicBezTo>
                  <a:cubicBezTo>
                    <a:pt x="319500" y="1407600"/>
                    <a:pt x="283950" y="1353600"/>
                    <a:pt x="252900" y="1296000"/>
                  </a:cubicBezTo>
                  <a:cubicBezTo>
                    <a:pt x="222750" y="1240200"/>
                    <a:pt x="225900" y="1098900"/>
                    <a:pt x="213750" y="1056600"/>
                  </a:cubicBezTo>
                  <a:cubicBezTo>
                    <a:pt x="202050" y="1015650"/>
                    <a:pt x="178200" y="979650"/>
                    <a:pt x="149850" y="948150"/>
                  </a:cubicBezTo>
                  <a:cubicBezTo>
                    <a:pt x="136350" y="933300"/>
                    <a:pt x="126000" y="915300"/>
                    <a:pt x="108900" y="904050"/>
                  </a:cubicBezTo>
                  <a:cubicBezTo>
                    <a:pt x="116100" y="875250"/>
                    <a:pt x="128250" y="847800"/>
                    <a:pt x="130500" y="818100"/>
                  </a:cubicBezTo>
                  <a:cubicBezTo>
                    <a:pt x="130050" y="795600"/>
                    <a:pt x="135450" y="777600"/>
                    <a:pt x="130500" y="750600"/>
                  </a:cubicBezTo>
                  <a:cubicBezTo>
                    <a:pt x="120600" y="693900"/>
                    <a:pt x="85950" y="651150"/>
                    <a:pt x="52200" y="607500"/>
                  </a:cubicBezTo>
                  <a:cubicBezTo>
                    <a:pt x="35550" y="585900"/>
                    <a:pt x="17550" y="564750"/>
                    <a:pt x="0" y="543600"/>
                  </a:cubicBezTo>
                  <a:cubicBezTo>
                    <a:pt x="37350" y="575100"/>
                    <a:pt x="102150" y="629100"/>
                    <a:pt x="140400" y="648900"/>
                  </a:cubicBezTo>
                  <a:cubicBezTo>
                    <a:pt x="214200" y="686700"/>
                    <a:pt x="296100" y="688050"/>
                    <a:pt x="366300" y="634050"/>
                  </a:cubicBezTo>
                  <a:cubicBezTo>
                    <a:pt x="418050" y="594450"/>
                    <a:pt x="464850" y="549000"/>
                    <a:pt x="504000" y="496800"/>
                  </a:cubicBezTo>
                  <a:cubicBezTo>
                    <a:pt x="534150" y="456300"/>
                    <a:pt x="545400" y="409050"/>
                    <a:pt x="552600" y="360900"/>
                  </a:cubicBezTo>
                  <a:cubicBezTo>
                    <a:pt x="562050" y="296100"/>
                    <a:pt x="562500" y="231300"/>
                    <a:pt x="544950" y="167400"/>
                  </a:cubicBezTo>
                  <a:cubicBezTo>
                    <a:pt x="531000" y="118350"/>
                    <a:pt x="516600" y="86400"/>
                    <a:pt x="482400" y="49050"/>
                  </a:cubicBezTo>
                  <a:cubicBezTo>
                    <a:pt x="472050" y="37350"/>
                    <a:pt x="464850" y="20250"/>
                    <a:pt x="445500" y="0"/>
                  </a:cubicBezTo>
                  <a:cubicBezTo>
                    <a:pt x="481950" y="13500"/>
                    <a:pt x="515700" y="31500"/>
                    <a:pt x="546750" y="54450"/>
                  </a:cubicBezTo>
                  <a:cubicBezTo>
                    <a:pt x="576450" y="76500"/>
                    <a:pt x="581850" y="120600"/>
                    <a:pt x="584100" y="154800"/>
                  </a:cubicBezTo>
                  <a:cubicBezTo>
                    <a:pt x="587250" y="198450"/>
                    <a:pt x="586800" y="242100"/>
                    <a:pt x="582300" y="285300"/>
                  </a:cubicBezTo>
                  <a:cubicBezTo>
                    <a:pt x="577800" y="332100"/>
                    <a:pt x="568800" y="378450"/>
                    <a:pt x="555750" y="423450"/>
                  </a:cubicBezTo>
                  <a:cubicBezTo>
                    <a:pt x="542250" y="469350"/>
                    <a:pt x="521550" y="511650"/>
                    <a:pt x="506250" y="556200"/>
                  </a:cubicBezTo>
                  <a:cubicBezTo>
                    <a:pt x="472500" y="655650"/>
                    <a:pt x="478350" y="747450"/>
                    <a:pt x="473850" y="851400"/>
                  </a:cubicBezTo>
                  <a:cubicBezTo>
                    <a:pt x="477450" y="891450"/>
                    <a:pt x="479250" y="940950"/>
                    <a:pt x="488250" y="980100"/>
                  </a:cubicBezTo>
                  <a:cubicBezTo>
                    <a:pt x="498600" y="1023300"/>
                    <a:pt x="517950" y="1067400"/>
                    <a:pt x="525150" y="1090350"/>
                  </a:cubicBezTo>
                  <a:close/>
                </a:path>
              </a:pathLst>
            </a:custGeom>
            <a:solidFill>
              <a:srgbClr val="E2C2A7"/>
            </a:solidFill>
            <a:ln w="4491" cap="flat">
              <a:noFill/>
              <a:prstDash val="solid"/>
              <a:miter/>
            </a:ln>
          </p:spPr>
          <p:txBody>
            <a:bodyPr rtlCol="0" anchor="ctr"/>
            <a:lstStyle/>
            <a:p>
              <a:endParaRPr lang="en-US"/>
            </a:p>
          </p:txBody>
        </p:sp>
      </p:grpSp>
      <p:grpSp>
        <p:nvGrpSpPr>
          <p:cNvPr id="45" name="Group 44">
            <a:extLst>
              <a:ext uri="{FF2B5EF4-FFF2-40B4-BE49-F238E27FC236}">
                <a16:creationId xmlns:a16="http://schemas.microsoft.com/office/drawing/2014/main" id="{49D1FDFA-C114-477A-9DFA-ADB788C5C6B8}"/>
              </a:ext>
            </a:extLst>
          </p:cNvPr>
          <p:cNvGrpSpPr/>
          <p:nvPr/>
        </p:nvGrpSpPr>
        <p:grpSpPr>
          <a:xfrm>
            <a:off x="8352587" y="1143095"/>
            <a:ext cx="3887425" cy="5714905"/>
            <a:chOff x="10236889" y="3958582"/>
            <a:chExt cx="1971323" cy="2898043"/>
          </a:xfrm>
        </p:grpSpPr>
        <p:sp>
          <p:nvSpPr>
            <p:cNvPr id="46" name="Freeform: Shape 45">
              <a:extLst>
                <a:ext uri="{FF2B5EF4-FFF2-40B4-BE49-F238E27FC236}">
                  <a16:creationId xmlns:a16="http://schemas.microsoft.com/office/drawing/2014/main" id="{86AB9DDC-E35C-45B5-856D-DB16EE930C39}"/>
                </a:ext>
              </a:extLst>
            </p:cNvPr>
            <p:cNvSpPr/>
            <p:nvPr/>
          </p:nvSpPr>
          <p:spPr>
            <a:xfrm flipH="1">
              <a:off x="10788957" y="5936941"/>
              <a:ext cx="1123167" cy="919683"/>
            </a:xfrm>
            <a:custGeom>
              <a:avLst/>
              <a:gdLst>
                <a:gd name="connsiteX0" fmla="*/ 2278552 w 2666423"/>
                <a:gd name="connsiteY0" fmla="*/ 156 h 2183348"/>
                <a:gd name="connsiteX1" fmla="*/ 2250485 w 2666423"/>
                <a:gd name="connsiteY1" fmla="*/ 359 h 2183348"/>
                <a:gd name="connsiteX2" fmla="*/ 1930695 w 2666423"/>
                <a:gd name="connsiteY2" fmla="*/ 22415 h 2183348"/>
                <a:gd name="connsiteX3" fmla="*/ 1856654 w 2666423"/>
                <a:gd name="connsiteY3" fmla="*/ 42893 h 2183348"/>
                <a:gd name="connsiteX4" fmla="*/ 241947 w 2666423"/>
                <a:gd name="connsiteY4" fmla="*/ 41317 h 2183348"/>
                <a:gd name="connsiteX5" fmla="*/ 164756 w 2666423"/>
                <a:gd name="connsiteY5" fmla="*/ 496586 h 2183348"/>
                <a:gd name="connsiteX6" fmla="*/ 70237 w 2666423"/>
                <a:gd name="connsiteY6" fmla="*/ 1396096 h 2183348"/>
                <a:gd name="connsiteX7" fmla="*/ 0 w 2666423"/>
                <a:gd name="connsiteY7" fmla="*/ 2183348 h 2183348"/>
                <a:gd name="connsiteX8" fmla="*/ 2666423 w 2666423"/>
                <a:gd name="connsiteY8" fmla="*/ 2183348 h 2183348"/>
                <a:gd name="connsiteX9" fmla="*/ 2666248 w 2666423"/>
                <a:gd name="connsiteY9" fmla="*/ 2138454 h 2183348"/>
                <a:gd name="connsiteX10" fmla="*/ 2660070 w 2666423"/>
                <a:gd name="connsiteY10" fmla="*/ 61798 h 2183348"/>
                <a:gd name="connsiteX11" fmla="*/ 2278552 w 2666423"/>
                <a:gd name="connsiteY11" fmla="*/ 156 h 2183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666423" h="2183348">
                  <a:moveTo>
                    <a:pt x="2278552" y="156"/>
                  </a:moveTo>
                  <a:cubicBezTo>
                    <a:pt x="2265352" y="-109"/>
                    <a:pt x="2255605" y="-35"/>
                    <a:pt x="2250485" y="359"/>
                  </a:cubicBezTo>
                  <a:cubicBezTo>
                    <a:pt x="2144940" y="8235"/>
                    <a:pt x="2037817" y="16112"/>
                    <a:pt x="1930695" y="22415"/>
                  </a:cubicBezTo>
                  <a:cubicBezTo>
                    <a:pt x="1903914" y="23988"/>
                    <a:pt x="1877135" y="22415"/>
                    <a:pt x="1856654" y="42893"/>
                  </a:cubicBezTo>
                  <a:cubicBezTo>
                    <a:pt x="1855079" y="50770"/>
                    <a:pt x="245098" y="33441"/>
                    <a:pt x="241947" y="41317"/>
                  </a:cubicBezTo>
                  <a:cubicBezTo>
                    <a:pt x="180509" y="173644"/>
                    <a:pt x="182085" y="354807"/>
                    <a:pt x="164756" y="496586"/>
                  </a:cubicBezTo>
                  <a:cubicBezTo>
                    <a:pt x="128525" y="795897"/>
                    <a:pt x="98591" y="1096785"/>
                    <a:pt x="70237" y="1396096"/>
                  </a:cubicBezTo>
                  <a:lnTo>
                    <a:pt x="0" y="2183348"/>
                  </a:lnTo>
                  <a:lnTo>
                    <a:pt x="2666423" y="2183348"/>
                  </a:lnTo>
                  <a:lnTo>
                    <a:pt x="2666248" y="2138454"/>
                  </a:lnTo>
                  <a:cubicBezTo>
                    <a:pt x="2662506" y="1177201"/>
                    <a:pt x="2658297" y="82179"/>
                    <a:pt x="2660070" y="61798"/>
                  </a:cubicBezTo>
                  <a:cubicBezTo>
                    <a:pt x="2632501" y="20446"/>
                    <a:pt x="2370949" y="2009"/>
                    <a:pt x="2278552" y="156"/>
                  </a:cubicBezTo>
                  <a:close/>
                </a:path>
              </a:pathLst>
            </a:custGeom>
            <a:solidFill>
              <a:schemeClr val="tx1"/>
            </a:solidFill>
            <a:ln w="6854" cap="flat">
              <a:noFill/>
              <a:prstDash val="solid"/>
              <a:miter/>
            </a:ln>
          </p:spPr>
          <p:txBody>
            <a:bodyPr wrap="square" rtlCol="0" anchor="ctr">
              <a:noAutofit/>
            </a:bodyPr>
            <a:lstStyle/>
            <a:p>
              <a:endParaRPr lang="en-US"/>
            </a:p>
          </p:txBody>
        </p:sp>
        <p:sp>
          <p:nvSpPr>
            <p:cNvPr id="47" name="Freeform: Shape 46">
              <a:extLst>
                <a:ext uri="{FF2B5EF4-FFF2-40B4-BE49-F238E27FC236}">
                  <a16:creationId xmlns:a16="http://schemas.microsoft.com/office/drawing/2014/main" id="{B00B9F06-D945-4CDB-A788-A38E81DE9374}"/>
                </a:ext>
              </a:extLst>
            </p:cNvPr>
            <p:cNvSpPr/>
            <p:nvPr/>
          </p:nvSpPr>
          <p:spPr>
            <a:xfrm flipH="1">
              <a:off x="10909026" y="4035306"/>
              <a:ext cx="723289" cy="1911075"/>
            </a:xfrm>
            <a:custGeom>
              <a:avLst/>
              <a:gdLst>
                <a:gd name="connsiteX0" fmla="*/ 750892 w 747522"/>
                <a:gd name="connsiteY0" fmla="*/ 1914068 h 1975104"/>
                <a:gd name="connsiteX1" fmla="*/ 743348 w 747522"/>
                <a:gd name="connsiteY1" fmla="*/ 1778279 h 1975104"/>
                <a:gd name="connsiteX2" fmla="*/ 669967 w 747522"/>
                <a:gd name="connsiteY2" fmla="*/ 969721 h 1975104"/>
                <a:gd name="connsiteX3" fmla="*/ 565726 w 747522"/>
                <a:gd name="connsiteY3" fmla="*/ 469087 h 1975104"/>
                <a:gd name="connsiteX4" fmla="*/ 518406 w 747522"/>
                <a:gd name="connsiteY4" fmla="*/ 98069 h 1975104"/>
                <a:gd name="connsiteX5" fmla="*/ 508804 w 747522"/>
                <a:gd name="connsiteY5" fmla="*/ 85725 h 1975104"/>
                <a:gd name="connsiteX6" fmla="*/ 491659 w 747522"/>
                <a:gd name="connsiteY6" fmla="*/ 107671 h 1975104"/>
                <a:gd name="connsiteX7" fmla="*/ 409363 w 747522"/>
                <a:gd name="connsiteY7" fmla="*/ 263347 h 1975104"/>
                <a:gd name="connsiteX8" fmla="*/ 357243 w 747522"/>
                <a:gd name="connsiteY8" fmla="*/ 269519 h 1975104"/>
                <a:gd name="connsiteX9" fmla="*/ 102125 w 747522"/>
                <a:gd name="connsiteY9" fmla="*/ 59665 h 1975104"/>
                <a:gd name="connsiteX10" fmla="*/ 67835 w 747522"/>
                <a:gd name="connsiteY10" fmla="*/ 0 h 1975104"/>
                <a:gd name="connsiteX11" fmla="*/ 17772 w 747522"/>
                <a:gd name="connsiteY11" fmla="*/ 43205 h 1975104"/>
                <a:gd name="connsiteX12" fmla="*/ 1312 w 747522"/>
                <a:gd name="connsiteY12" fmla="*/ 95326 h 1975104"/>
                <a:gd name="connsiteX13" fmla="*/ 36288 w 747522"/>
                <a:gd name="connsiteY13" fmla="*/ 135788 h 1975104"/>
                <a:gd name="connsiteX14" fmla="*/ 93895 w 747522"/>
                <a:gd name="connsiteY14" fmla="*/ 211912 h 1975104"/>
                <a:gd name="connsiteX15" fmla="*/ 323638 w 747522"/>
                <a:gd name="connsiteY15" fmla="*/ 756437 h 1975104"/>
                <a:gd name="connsiteX16" fmla="*/ 368901 w 747522"/>
                <a:gd name="connsiteY16" fmla="*/ 984809 h 1975104"/>
                <a:gd name="connsiteX17" fmla="*/ 415536 w 747522"/>
                <a:gd name="connsiteY17" fmla="*/ 1261186 h 1975104"/>
                <a:gd name="connsiteX18" fmla="*/ 458055 w 747522"/>
                <a:gd name="connsiteY18" fmla="*/ 1675409 h 1975104"/>
                <a:gd name="connsiteX19" fmla="*/ 472457 w 747522"/>
                <a:gd name="connsiteY19" fmla="*/ 1942186 h 1975104"/>
                <a:gd name="connsiteX20" fmla="*/ 474514 w 747522"/>
                <a:gd name="connsiteY20" fmla="*/ 1981276 h 1975104"/>
                <a:gd name="connsiteX21" fmla="*/ 713173 w 747522"/>
                <a:gd name="connsiteY21" fmla="*/ 1971675 h 1975104"/>
                <a:gd name="connsiteX22" fmla="*/ 746091 w 747522"/>
                <a:gd name="connsiteY22" fmla="*/ 1970303 h 1975104"/>
                <a:gd name="connsiteX23" fmla="*/ 750892 w 747522"/>
                <a:gd name="connsiteY23" fmla="*/ 1914068 h 1975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747522" h="1975104">
                  <a:moveTo>
                    <a:pt x="750892" y="1914068"/>
                  </a:moveTo>
                  <a:cubicBezTo>
                    <a:pt x="750206" y="1900352"/>
                    <a:pt x="745405" y="1810512"/>
                    <a:pt x="743348" y="1778279"/>
                  </a:cubicBezTo>
                  <a:cubicBezTo>
                    <a:pt x="739919" y="1715186"/>
                    <a:pt x="675454" y="1010183"/>
                    <a:pt x="669967" y="969721"/>
                  </a:cubicBezTo>
                  <a:cubicBezTo>
                    <a:pt x="648022" y="801700"/>
                    <a:pt x="597273" y="635737"/>
                    <a:pt x="565726" y="469087"/>
                  </a:cubicBezTo>
                  <a:cubicBezTo>
                    <a:pt x="547895" y="375133"/>
                    <a:pt x="518406" y="100127"/>
                    <a:pt x="518406" y="98069"/>
                  </a:cubicBezTo>
                  <a:cubicBezTo>
                    <a:pt x="514977" y="93955"/>
                    <a:pt x="517034" y="86411"/>
                    <a:pt x="508804" y="85725"/>
                  </a:cubicBezTo>
                  <a:cubicBezTo>
                    <a:pt x="499203" y="90526"/>
                    <a:pt x="496460" y="100127"/>
                    <a:pt x="491659" y="107671"/>
                  </a:cubicBezTo>
                  <a:cubicBezTo>
                    <a:pt x="471085" y="145390"/>
                    <a:pt x="427880" y="224257"/>
                    <a:pt x="409363" y="263347"/>
                  </a:cubicBezTo>
                  <a:cubicBezTo>
                    <a:pt x="402505" y="277063"/>
                    <a:pt x="381246" y="272948"/>
                    <a:pt x="357243" y="269519"/>
                  </a:cubicBezTo>
                  <a:cubicBezTo>
                    <a:pt x="351070" y="269519"/>
                    <a:pt x="178249" y="119329"/>
                    <a:pt x="102125" y="59665"/>
                  </a:cubicBezTo>
                  <a:cubicBezTo>
                    <a:pt x="81551" y="43891"/>
                    <a:pt x="64406" y="28804"/>
                    <a:pt x="67835" y="0"/>
                  </a:cubicBezTo>
                  <a:cubicBezTo>
                    <a:pt x="42460" y="3429"/>
                    <a:pt x="21886" y="9601"/>
                    <a:pt x="17772" y="43205"/>
                  </a:cubicBezTo>
                  <a:cubicBezTo>
                    <a:pt x="17086" y="71323"/>
                    <a:pt x="6799" y="76124"/>
                    <a:pt x="1312" y="95326"/>
                  </a:cubicBezTo>
                  <a:cubicBezTo>
                    <a:pt x="-5546" y="117958"/>
                    <a:pt x="15714" y="122758"/>
                    <a:pt x="36288" y="135788"/>
                  </a:cubicBezTo>
                  <a:cubicBezTo>
                    <a:pt x="59605" y="150876"/>
                    <a:pt x="76750" y="190652"/>
                    <a:pt x="93895" y="211912"/>
                  </a:cubicBezTo>
                  <a:cubicBezTo>
                    <a:pt x="199509" y="341528"/>
                    <a:pt x="315409" y="719404"/>
                    <a:pt x="323638" y="756437"/>
                  </a:cubicBezTo>
                  <a:cubicBezTo>
                    <a:pt x="340098" y="831875"/>
                    <a:pt x="355185" y="907999"/>
                    <a:pt x="368901" y="984809"/>
                  </a:cubicBezTo>
                  <a:cubicBezTo>
                    <a:pt x="386046" y="1076706"/>
                    <a:pt x="401820" y="1168603"/>
                    <a:pt x="415536" y="1261186"/>
                  </a:cubicBezTo>
                  <a:cubicBezTo>
                    <a:pt x="436110" y="1398346"/>
                    <a:pt x="448454" y="1536878"/>
                    <a:pt x="458055" y="1675409"/>
                  </a:cubicBezTo>
                  <a:cubicBezTo>
                    <a:pt x="464227" y="1763878"/>
                    <a:pt x="468342" y="1853032"/>
                    <a:pt x="472457" y="1942186"/>
                  </a:cubicBezTo>
                  <a:cubicBezTo>
                    <a:pt x="473143" y="1954530"/>
                    <a:pt x="460113" y="1974418"/>
                    <a:pt x="474514" y="1981276"/>
                  </a:cubicBezTo>
                  <a:cubicBezTo>
                    <a:pt x="480687" y="1984019"/>
                    <a:pt x="656251" y="1973732"/>
                    <a:pt x="713173" y="1971675"/>
                  </a:cubicBezTo>
                  <a:cubicBezTo>
                    <a:pt x="718659" y="1971675"/>
                    <a:pt x="740605" y="1973047"/>
                    <a:pt x="746091" y="1970303"/>
                  </a:cubicBezTo>
                  <a:cubicBezTo>
                    <a:pt x="757750" y="1964817"/>
                    <a:pt x="752263" y="1925726"/>
                    <a:pt x="750892" y="1914068"/>
                  </a:cubicBezTo>
                  <a:close/>
                </a:path>
              </a:pathLst>
            </a:custGeom>
            <a:solidFill>
              <a:schemeClr val="accent1">
                <a:lumMod val="20000"/>
                <a:lumOff val="80000"/>
              </a:schemeClr>
            </a:solidFill>
            <a:ln w="6854" cap="flat">
              <a:noFill/>
              <a:prstDash val="solid"/>
              <a:miter/>
            </a:ln>
          </p:spPr>
          <p:txBody>
            <a:bodyPr rtlCol="0" anchor="ctr"/>
            <a:lstStyle/>
            <a:p>
              <a:endParaRPr lang="en-US"/>
            </a:p>
          </p:txBody>
        </p:sp>
        <p:sp>
          <p:nvSpPr>
            <p:cNvPr id="48" name="Freeform: Shape 47">
              <a:extLst>
                <a:ext uri="{FF2B5EF4-FFF2-40B4-BE49-F238E27FC236}">
                  <a16:creationId xmlns:a16="http://schemas.microsoft.com/office/drawing/2014/main" id="{9DE6D7FB-FC32-41CD-9BF2-6D9D2B447D0E}"/>
                </a:ext>
              </a:extLst>
            </p:cNvPr>
            <p:cNvSpPr/>
            <p:nvPr/>
          </p:nvSpPr>
          <p:spPr>
            <a:xfrm flipH="1">
              <a:off x="11095409" y="3958582"/>
              <a:ext cx="476284" cy="342007"/>
            </a:xfrm>
            <a:custGeom>
              <a:avLst/>
              <a:gdLst>
                <a:gd name="connsiteX0" fmla="*/ 1130709 w 1130709"/>
                <a:gd name="connsiteY0" fmla="*/ 0 h 811931"/>
                <a:gd name="connsiteX1" fmla="*/ 28840 w 1130709"/>
                <a:gd name="connsiteY1" fmla="*/ 0 h 811931"/>
                <a:gd name="connsiteX2" fmla="*/ 27423 w 1130709"/>
                <a:gd name="connsiteY2" fmla="*/ 11472 h 811931"/>
                <a:gd name="connsiteX3" fmla="*/ 871 w 1130709"/>
                <a:gd name="connsiteY3" fmla="*/ 185295 h 811931"/>
                <a:gd name="connsiteX4" fmla="*/ 71760 w 1130709"/>
                <a:gd name="connsiteY4" fmla="*/ 328650 h 811931"/>
                <a:gd name="connsiteX5" fmla="*/ 536481 w 1130709"/>
                <a:gd name="connsiteY5" fmla="*/ 694126 h 811931"/>
                <a:gd name="connsiteX6" fmla="*/ 676685 w 1130709"/>
                <a:gd name="connsiteY6" fmla="*/ 804399 h 811931"/>
                <a:gd name="connsiteX7" fmla="*/ 829490 w 1130709"/>
                <a:gd name="connsiteY7" fmla="*/ 747687 h 811931"/>
                <a:gd name="connsiteX8" fmla="*/ 1020105 w 1130709"/>
                <a:gd name="connsiteY8" fmla="*/ 405841 h 811931"/>
                <a:gd name="connsiteX9" fmla="*/ 1002776 w 1130709"/>
                <a:gd name="connsiteY9" fmla="*/ 240431 h 811931"/>
                <a:gd name="connsiteX10" fmla="*/ 1102858 w 1130709"/>
                <a:gd name="connsiteY10" fmla="*/ 62691 h 811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30709" h="811931">
                  <a:moveTo>
                    <a:pt x="1130709" y="0"/>
                  </a:moveTo>
                  <a:lnTo>
                    <a:pt x="28840" y="0"/>
                  </a:lnTo>
                  <a:lnTo>
                    <a:pt x="27423" y="11472"/>
                  </a:lnTo>
                  <a:cubicBezTo>
                    <a:pt x="14162" y="106899"/>
                    <a:pt x="-1099" y="168558"/>
                    <a:pt x="871" y="185295"/>
                  </a:cubicBezTo>
                  <a:cubicBezTo>
                    <a:pt x="-5432" y="248308"/>
                    <a:pt x="22925" y="290843"/>
                    <a:pt x="71760" y="328650"/>
                  </a:cubicBezTo>
                  <a:cubicBezTo>
                    <a:pt x="226141" y="449951"/>
                    <a:pt x="385250" y="569674"/>
                    <a:pt x="536481" y="694126"/>
                  </a:cubicBezTo>
                  <a:cubicBezTo>
                    <a:pt x="560111" y="713029"/>
                    <a:pt x="654631" y="785494"/>
                    <a:pt x="676685" y="804399"/>
                  </a:cubicBezTo>
                  <a:cubicBezTo>
                    <a:pt x="689287" y="812276"/>
                    <a:pt x="790107" y="831178"/>
                    <a:pt x="829490" y="747687"/>
                  </a:cubicBezTo>
                  <a:cubicBezTo>
                    <a:pt x="889354" y="621661"/>
                    <a:pt x="949215" y="527141"/>
                    <a:pt x="1020105" y="405841"/>
                  </a:cubicBezTo>
                  <a:cubicBezTo>
                    <a:pt x="1020105" y="396388"/>
                    <a:pt x="938189" y="327074"/>
                    <a:pt x="1002776" y="240431"/>
                  </a:cubicBezTo>
                  <a:cubicBezTo>
                    <a:pt x="1034676" y="197898"/>
                    <a:pt x="1069038" y="134491"/>
                    <a:pt x="1102858" y="62691"/>
                  </a:cubicBezTo>
                  <a:close/>
                </a:path>
              </a:pathLst>
            </a:custGeom>
            <a:solidFill>
              <a:srgbClr val="FECBA3"/>
            </a:solidFill>
            <a:ln w="6350" cap="flat">
              <a:noFill/>
              <a:prstDash val="solid"/>
              <a:miter/>
            </a:ln>
          </p:spPr>
          <p:txBody>
            <a:bodyPr rtlCol="0" anchor="ctr"/>
            <a:lstStyle/>
            <a:p>
              <a:endParaRPr lang="en-US"/>
            </a:p>
          </p:txBody>
        </p:sp>
        <p:sp>
          <p:nvSpPr>
            <p:cNvPr id="49" name="Freeform: Shape 48">
              <a:extLst>
                <a:ext uri="{FF2B5EF4-FFF2-40B4-BE49-F238E27FC236}">
                  <a16:creationId xmlns:a16="http://schemas.microsoft.com/office/drawing/2014/main" id="{56E87763-A1CD-41C9-A60E-0598136EDF4F}"/>
                </a:ext>
              </a:extLst>
            </p:cNvPr>
            <p:cNvSpPr/>
            <p:nvPr/>
          </p:nvSpPr>
          <p:spPr>
            <a:xfrm flipH="1">
              <a:off x="11143987" y="3968950"/>
              <a:ext cx="338420" cy="331785"/>
            </a:xfrm>
            <a:custGeom>
              <a:avLst/>
              <a:gdLst>
                <a:gd name="connsiteX0" fmla="*/ 351815 w 349758"/>
                <a:gd name="connsiteY0" fmla="*/ 165278 h 342900"/>
                <a:gd name="connsiteX1" fmla="*/ 266776 w 349758"/>
                <a:gd name="connsiteY1" fmla="*/ 317525 h 342900"/>
                <a:gd name="connsiteX2" fmla="*/ 183794 w 349758"/>
                <a:gd name="connsiteY2" fmla="*/ 309982 h 342900"/>
                <a:gd name="connsiteX3" fmla="*/ 121387 w 349758"/>
                <a:gd name="connsiteY3" fmla="*/ 210541 h 342900"/>
                <a:gd name="connsiteX4" fmla="*/ 0 w 349758"/>
                <a:gd name="connsiteY4" fmla="*/ 0 h 342900"/>
                <a:gd name="connsiteX5" fmla="*/ 111785 w 349758"/>
                <a:gd name="connsiteY5" fmla="*/ 93955 h 342900"/>
                <a:gd name="connsiteX6" fmla="*/ 336728 w 349758"/>
                <a:gd name="connsiteY6" fmla="*/ 106985 h 342900"/>
                <a:gd name="connsiteX7" fmla="*/ 351815 w 349758"/>
                <a:gd name="connsiteY7" fmla="*/ 165278 h 342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9758" h="342900">
                  <a:moveTo>
                    <a:pt x="351815" y="165278"/>
                  </a:moveTo>
                  <a:cubicBezTo>
                    <a:pt x="320954" y="218084"/>
                    <a:pt x="295580" y="264033"/>
                    <a:pt x="266776" y="317525"/>
                  </a:cubicBezTo>
                  <a:cubicBezTo>
                    <a:pt x="245516" y="353873"/>
                    <a:pt x="215341" y="361417"/>
                    <a:pt x="183794" y="309982"/>
                  </a:cubicBezTo>
                  <a:cubicBezTo>
                    <a:pt x="159791" y="275006"/>
                    <a:pt x="139903" y="242773"/>
                    <a:pt x="121387" y="210541"/>
                  </a:cubicBezTo>
                  <a:cubicBezTo>
                    <a:pt x="84353" y="145390"/>
                    <a:pt x="4115" y="10287"/>
                    <a:pt x="0" y="0"/>
                  </a:cubicBezTo>
                  <a:cubicBezTo>
                    <a:pt x="37719" y="39776"/>
                    <a:pt x="76810" y="66523"/>
                    <a:pt x="111785" y="93955"/>
                  </a:cubicBezTo>
                  <a:cubicBezTo>
                    <a:pt x="183109" y="150876"/>
                    <a:pt x="262661" y="165964"/>
                    <a:pt x="336728" y="106985"/>
                  </a:cubicBezTo>
                  <a:cubicBezTo>
                    <a:pt x="338099" y="160477"/>
                    <a:pt x="351130" y="161849"/>
                    <a:pt x="351815" y="165278"/>
                  </a:cubicBezTo>
                  <a:close/>
                </a:path>
              </a:pathLst>
            </a:custGeom>
            <a:solidFill>
              <a:srgbClr val="9A6217"/>
            </a:solidFill>
            <a:ln w="9293" cap="flat">
              <a:noFill/>
              <a:prstDash val="solid"/>
              <a:miter/>
            </a:ln>
          </p:spPr>
          <p:txBody>
            <a:bodyPr rtlCol="0" anchor="ctr"/>
            <a:lstStyle/>
            <a:p>
              <a:endParaRPr lang="en-US"/>
            </a:p>
          </p:txBody>
        </p:sp>
        <p:sp>
          <p:nvSpPr>
            <p:cNvPr id="50" name="Freeform: Shape 49">
              <a:extLst>
                <a:ext uri="{FF2B5EF4-FFF2-40B4-BE49-F238E27FC236}">
                  <a16:creationId xmlns:a16="http://schemas.microsoft.com/office/drawing/2014/main" id="{FA916B85-0BC4-4027-8FFF-E05BEC0D5162}"/>
                </a:ext>
              </a:extLst>
            </p:cNvPr>
            <p:cNvSpPr/>
            <p:nvPr/>
          </p:nvSpPr>
          <p:spPr>
            <a:xfrm flipH="1">
              <a:off x="10247676" y="6358949"/>
              <a:ext cx="278698" cy="497676"/>
            </a:xfrm>
            <a:custGeom>
              <a:avLst/>
              <a:gdLst>
                <a:gd name="connsiteX0" fmla="*/ 288211 w 288036"/>
                <a:gd name="connsiteY0" fmla="*/ 224436 h 514350"/>
                <a:gd name="connsiteX1" fmla="*/ 288896 w 288036"/>
                <a:gd name="connsiteY1" fmla="*/ 286843 h 514350"/>
                <a:gd name="connsiteX2" fmla="*/ 113332 w 288036"/>
                <a:gd name="connsiteY2" fmla="*/ 504928 h 514350"/>
                <a:gd name="connsiteX3" fmla="*/ 52981 w 288036"/>
                <a:gd name="connsiteY3" fmla="*/ 481611 h 514350"/>
                <a:gd name="connsiteX4" fmla="*/ 61897 w 288036"/>
                <a:gd name="connsiteY4" fmla="*/ 441148 h 514350"/>
                <a:gd name="connsiteX5" fmla="*/ 82471 w 288036"/>
                <a:gd name="connsiteY5" fmla="*/ 380798 h 514350"/>
                <a:gd name="connsiteX6" fmla="*/ 133906 w 288036"/>
                <a:gd name="connsiteY6" fmla="*/ 195632 h 514350"/>
                <a:gd name="connsiteX7" fmla="*/ 87271 w 288036"/>
                <a:gd name="connsiteY7" fmla="*/ 246381 h 514350"/>
                <a:gd name="connsiteX8" fmla="*/ 82471 w 288036"/>
                <a:gd name="connsiteY8" fmla="*/ 303988 h 514350"/>
                <a:gd name="connsiteX9" fmla="*/ 40637 w 288036"/>
                <a:gd name="connsiteY9" fmla="*/ 382170 h 514350"/>
                <a:gd name="connsiteX10" fmla="*/ 1546 w 288036"/>
                <a:gd name="connsiteY10" fmla="*/ 373254 h 514350"/>
                <a:gd name="connsiteX11" fmla="*/ 7718 w 288036"/>
                <a:gd name="connsiteY11" fmla="*/ 80418 h 514350"/>
                <a:gd name="connsiteX12" fmla="*/ 42008 w 288036"/>
                <a:gd name="connsiteY12" fmla="*/ 6351 h 514350"/>
                <a:gd name="connsiteX13" fmla="*/ 66011 w 288036"/>
                <a:gd name="connsiteY13" fmla="*/ 865 h 514350"/>
                <a:gd name="connsiteX14" fmla="*/ 252549 w 288036"/>
                <a:gd name="connsiteY14" fmla="*/ 27611 h 514350"/>
                <a:gd name="connsiteX15" fmla="*/ 272437 w 288036"/>
                <a:gd name="connsiteY15" fmla="*/ 37898 h 514350"/>
                <a:gd name="connsiteX16" fmla="*/ 288211 w 288036"/>
                <a:gd name="connsiteY16" fmla="*/ 224436 h 514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88036" h="514350">
                  <a:moveTo>
                    <a:pt x="288211" y="224436"/>
                  </a:moveTo>
                  <a:cubicBezTo>
                    <a:pt x="288211" y="234037"/>
                    <a:pt x="293011" y="275871"/>
                    <a:pt x="288896" y="286843"/>
                  </a:cubicBezTo>
                  <a:cubicBezTo>
                    <a:pt x="253921" y="378741"/>
                    <a:pt x="192199" y="449378"/>
                    <a:pt x="113332" y="504928"/>
                  </a:cubicBezTo>
                  <a:cubicBezTo>
                    <a:pt x="81099" y="527559"/>
                    <a:pt x="61211" y="517272"/>
                    <a:pt x="52981" y="481611"/>
                  </a:cubicBezTo>
                  <a:cubicBezTo>
                    <a:pt x="53667" y="463780"/>
                    <a:pt x="57782" y="452121"/>
                    <a:pt x="61897" y="441148"/>
                  </a:cubicBezTo>
                  <a:cubicBezTo>
                    <a:pt x="63268" y="416460"/>
                    <a:pt x="64640" y="393142"/>
                    <a:pt x="82471" y="380798"/>
                  </a:cubicBezTo>
                  <a:cubicBezTo>
                    <a:pt x="133220" y="345136"/>
                    <a:pt x="172996" y="202490"/>
                    <a:pt x="133906" y="195632"/>
                  </a:cubicBezTo>
                  <a:cubicBezTo>
                    <a:pt x="93443" y="194946"/>
                    <a:pt x="89329" y="213463"/>
                    <a:pt x="87271" y="246381"/>
                  </a:cubicBezTo>
                  <a:cubicBezTo>
                    <a:pt x="84528" y="273813"/>
                    <a:pt x="88643" y="285472"/>
                    <a:pt x="82471" y="303988"/>
                  </a:cubicBezTo>
                  <a:cubicBezTo>
                    <a:pt x="75613" y="333478"/>
                    <a:pt x="68069" y="363653"/>
                    <a:pt x="40637" y="382170"/>
                  </a:cubicBezTo>
                  <a:cubicBezTo>
                    <a:pt x="24178" y="393142"/>
                    <a:pt x="9090" y="398629"/>
                    <a:pt x="1546" y="373254"/>
                  </a:cubicBezTo>
                  <a:cubicBezTo>
                    <a:pt x="-2569" y="341022"/>
                    <a:pt x="2232" y="96191"/>
                    <a:pt x="7718" y="80418"/>
                  </a:cubicBezTo>
                  <a:cubicBezTo>
                    <a:pt x="11833" y="52300"/>
                    <a:pt x="22120" y="26925"/>
                    <a:pt x="42008" y="6351"/>
                  </a:cubicBezTo>
                  <a:cubicBezTo>
                    <a:pt x="48866" y="-1192"/>
                    <a:pt x="57096" y="-507"/>
                    <a:pt x="66011" y="865"/>
                  </a:cubicBezTo>
                  <a:cubicBezTo>
                    <a:pt x="128419" y="9095"/>
                    <a:pt x="190141" y="18010"/>
                    <a:pt x="252549" y="27611"/>
                  </a:cubicBezTo>
                  <a:cubicBezTo>
                    <a:pt x="260093" y="28983"/>
                    <a:pt x="267637" y="31040"/>
                    <a:pt x="272437" y="37898"/>
                  </a:cubicBezTo>
                  <a:cubicBezTo>
                    <a:pt x="277238" y="49557"/>
                    <a:pt x="279981" y="203862"/>
                    <a:pt x="288211" y="224436"/>
                  </a:cubicBezTo>
                  <a:close/>
                </a:path>
              </a:pathLst>
            </a:custGeom>
            <a:solidFill>
              <a:srgbClr val="FECBA3"/>
            </a:solidFill>
            <a:ln w="6350" cap="flat">
              <a:noFill/>
              <a:prstDash val="solid"/>
              <a:miter/>
            </a:ln>
          </p:spPr>
          <p:txBody>
            <a:bodyPr rtlCol="0" anchor="ctr"/>
            <a:lstStyle/>
            <a:p>
              <a:endParaRPr lang="en-US"/>
            </a:p>
          </p:txBody>
        </p:sp>
        <p:sp>
          <p:nvSpPr>
            <p:cNvPr id="51" name="Freeform: Shape 50">
              <a:extLst>
                <a:ext uri="{FF2B5EF4-FFF2-40B4-BE49-F238E27FC236}">
                  <a16:creationId xmlns:a16="http://schemas.microsoft.com/office/drawing/2014/main" id="{A33613E8-46AE-4E21-B96D-D199FFD88FB0}"/>
                </a:ext>
              </a:extLst>
            </p:cNvPr>
            <p:cNvSpPr/>
            <p:nvPr/>
          </p:nvSpPr>
          <p:spPr>
            <a:xfrm flipH="1">
              <a:off x="10259528" y="6165293"/>
              <a:ext cx="245520" cy="232249"/>
            </a:xfrm>
            <a:custGeom>
              <a:avLst/>
              <a:gdLst>
                <a:gd name="connsiteX0" fmla="*/ 249025 w 253746"/>
                <a:gd name="connsiteY0" fmla="*/ 240785 h 240030"/>
                <a:gd name="connsiteX1" fmla="*/ 61116 w 253746"/>
                <a:gd name="connsiteY1" fmla="*/ 211981 h 240030"/>
                <a:gd name="connsiteX2" fmla="*/ 18596 w 253746"/>
                <a:gd name="connsiteY2" fmla="*/ 206495 h 240030"/>
                <a:gd name="connsiteX3" fmla="*/ 13110 w 253746"/>
                <a:gd name="connsiteY3" fmla="*/ 205809 h 240030"/>
                <a:gd name="connsiteX4" fmla="*/ 6938 w 253746"/>
                <a:gd name="connsiteY4" fmla="*/ 159860 h 240030"/>
                <a:gd name="connsiteX5" fmla="*/ 6252 w 253746"/>
                <a:gd name="connsiteY5" fmla="*/ 131742 h 240030"/>
                <a:gd name="connsiteX6" fmla="*/ 765 w 253746"/>
                <a:gd name="connsiteY6" fmla="*/ 74135 h 240030"/>
                <a:gd name="connsiteX7" fmla="*/ 22711 w 253746"/>
                <a:gd name="connsiteY7" fmla="*/ 32987 h 240030"/>
                <a:gd name="connsiteX8" fmla="*/ 244224 w 253746"/>
                <a:gd name="connsiteY8" fmla="*/ 50132 h 240030"/>
                <a:gd name="connsiteX9" fmla="*/ 253140 w 253746"/>
                <a:gd name="connsiteY9" fmla="*/ 75507 h 240030"/>
                <a:gd name="connsiteX10" fmla="*/ 253826 w 253746"/>
                <a:gd name="connsiteY10" fmla="*/ 155745 h 240030"/>
                <a:gd name="connsiteX11" fmla="*/ 253140 w 253746"/>
                <a:gd name="connsiteY11" fmla="*/ 241470 h 240030"/>
                <a:gd name="connsiteX12" fmla="*/ 253140 w 253746"/>
                <a:gd name="connsiteY12" fmla="*/ 241470 h 240030"/>
                <a:gd name="connsiteX13" fmla="*/ 249025 w 253746"/>
                <a:gd name="connsiteY13" fmla="*/ 240785 h 240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53746" h="240030">
                  <a:moveTo>
                    <a:pt x="249025" y="240785"/>
                  </a:moveTo>
                  <a:cubicBezTo>
                    <a:pt x="186617" y="231183"/>
                    <a:pt x="123524" y="221582"/>
                    <a:pt x="61116" y="211981"/>
                  </a:cubicBezTo>
                  <a:cubicBezTo>
                    <a:pt x="47400" y="209924"/>
                    <a:pt x="32998" y="208552"/>
                    <a:pt x="18596" y="206495"/>
                  </a:cubicBezTo>
                  <a:cubicBezTo>
                    <a:pt x="16539" y="205809"/>
                    <a:pt x="15167" y="205809"/>
                    <a:pt x="13110" y="205809"/>
                  </a:cubicBezTo>
                  <a:cubicBezTo>
                    <a:pt x="4194" y="191407"/>
                    <a:pt x="14481" y="174262"/>
                    <a:pt x="6938" y="159860"/>
                  </a:cubicBezTo>
                  <a:cubicBezTo>
                    <a:pt x="6938" y="150259"/>
                    <a:pt x="6252" y="140658"/>
                    <a:pt x="6252" y="131742"/>
                  </a:cubicBezTo>
                  <a:cubicBezTo>
                    <a:pt x="-606" y="113226"/>
                    <a:pt x="8309" y="92652"/>
                    <a:pt x="765" y="74135"/>
                  </a:cubicBezTo>
                  <a:cubicBezTo>
                    <a:pt x="-2664" y="54933"/>
                    <a:pt x="5566" y="42588"/>
                    <a:pt x="22711" y="32987"/>
                  </a:cubicBezTo>
                  <a:cubicBezTo>
                    <a:pt x="108436" y="-15705"/>
                    <a:pt x="159185" y="-10904"/>
                    <a:pt x="244224" y="50132"/>
                  </a:cubicBezTo>
                  <a:cubicBezTo>
                    <a:pt x="253826" y="56990"/>
                    <a:pt x="253140" y="65906"/>
                    <a:pt x="253140" y="75507"/>
                  </a:cubicBezTo>
                  <a:cubicBezTo>
                    <a:pt x="253826" y="102253"/>
                    <a:pt x="253826" y="128999"/>
                    <a:pt x="253826" y="155745"/>
                  </a:cubicBezTo>
                  <a:cubicBezTo>
                    <a:pt x="257255" y="184549"/>
                    <a:pt x="258626" y="212667"/>
                    <a:pt x="253140" y="241470"/>
                  </a:cubicBezTo>
                  <a:lnTo>
                    <a:pt x="253140" y="241470"/>
                  </a:lnTo>
                  <a:cubicBezTo>
                    <a:pt x="252454" y="243528"/>
                    <a:pt x="251082" y="243528"/>
                    <a:pt x="249025" y="240785"/>
                  </a:cubicBezTo>
                  <a:close/>
                </a:path>
              </a:pathLst>
            </a:custGeom>
            <a:solidFill>
              <a:schemeClr val="accent1">
                <a:lumMod val="60000"/>
                <a:lumOff val="40000"/>
              </a:schemeClr>
            </a:solidFill>
            <a:ln w="6854" cap="flat">
              <a:noFill/>
              <a:prstDash val="solid"/>
              <a:miter/>
            </a:ln>
          </p:spPr>
          <p:txBody>
            <a:bodyPr rtlCol="0" anchor="ctr"/>
            <a:lstStyle/>
            <a:p>
              <a:endParaRPr lang="en-US"/>
            </a:p>
          </p:txBody>
        </p:sp>
        <p:sp>
          <p:nvSpPr>
            <p:cNvPr id="52" name="Freeform: Shape 51">
              <a:extLst>
                <a:ext uri="{FF2B5EF4-FFF2-40B4-BE49-F238E27FC236}">
                  <a16:creationId xmlns:a16="http://schemas.microsoft.com/office/drawing/2014/main" id="{D3504D18-F41C-4CD2-BA0F-128FE4ACCF82}"/>
                </a:ext>
              </a:extLst>
            </p:cNvPr>
            <p:cNvSpPr/>
            <p:nvPr/>
          </p:nvSpPr>
          <p:spPr>
            <a:xfrm flipH="1">
              <a:off x="10913085" y="5887326"/>
              <a:ext cx="6636" cy="46449"/>
            </a:xfrm>
            <a:custGeom>
              <a:avLst/>
              <a:gdLst>
                <a:gd name="connsiteX0" fmla="*/ 5506 w 0"/>
                <a:gd name="connsiteY0" fmla="*/ 52121 h 48006"/>
                <a:gd name="connsiteX1" fmla="*/ 706 w 0"/>
                <a:gd name="connsiteY1" fmla="*/ 0 h 48006"/>
                <a:gd name="connsiteX2" fmla="*/ 5506 w 0"/>
                <a:gd name="connsiteY2" fmla="*/ 52121 h 48006"/>
              </a:gdLst>
              <a:ahLst/>
              <a:cxnLst>
                <a:cxn ang="0">
                  <a:pos x="connsiteX0" y="connsiteY0"/>
                </a:cxn>
                <a:cxn ang="0">
                  <a:pos x="connsiteX1" y="connsiteY1"/>
                </a:cxn>
                <a:cxn ang="0">
                  <a:pos x="connsiteX2" y="connsiteY2"/>
                </a:cxn>
              </a:cxnLst>
              <a:rect l="l" t="t" r="r" b="b"/>
              <a:pathLst>
                <a:path h="48006">
                  <a:moveTo>
                    <a:pt x="5506" y="52121"/>
                  </a:moveTo>
                  <a:cubicBezTo>
                    <a:pt x="-4095" y="35661"/>
                    <a:pt x="2077" y="17145"/>
                    <a:pt x="706" y="0"/>
                  </a:cubicBezTo>
                  <a:cubicBezTo>
                    <a:pt x="10993" y="16459"/>
                    <a:pt x="3449" y="34976"/>
                    <a:pt x="5506" y="52121"/>
                  </a:cubicBezTo>
                  <a:close/>
                </a:path>
              </a:pathLst>
            </a:custGeom>
            <a:solidFill>
              <a:srgbClr val="FDFDFD"/>
            </a:solidFill>
            <a:ln w="6854" cap="flat">
              <a:noFill/>
              <a:prstDash val="solid"/>
              <a:miter/>
            </a:ln>
          </p:spPr>
          <p:txBody>
            <a:bodyPr rtlCol="0" anchor="ctr"/>
            <a:lstStyle/>
            <a:p>
              <a:endParaRPr lang="en-US"/>
            </a:p>
          </p:txBody>
        </p:sp>
        <p:sp>
          <p:nvSpPr>
            <p:cNvPr id="53" name="Freeform: Shape 52">
              <a:extLst>
                <a:ext uri="{FF2B5EF4-FFF2-40B4-BE49-F238E27FC236}">
                  <a16:creationId xmlns:a16="http://schemas.microsoft.com/office/drawing/2014/main" id="{2619BF96-249E-4EA0-9BF6-0F36DCF068FD}"/>
                </a:ext>
              </a:extLst>
            </p:cNvPr>
            <p:cNvSpPr/>
            <p:nvPr/>
          </p:nvSpPr>
          <p:spPr>
            <a:xfrm flipH="1">
              <a:off x="10236889" y="4054385"/>
              <a:ext cx="1971323" cy="2802240"/>
            </a:xfrm>
            <a:custGeom>
              <a:avLst/>
              <a:gdLst>
                <a:gd name="connsiteX0" fmla="*/ 2570601 w 4679962"/>
                <a:gd name="connsiteY0" fmla="*/ 285525 h 6652578"/>
                <a:gd name="connsiteX1" fmla="*/ 2865188 w 4679962"/>
                <a:gd name="connsiteY1" fmla="*/ 2276735 h 6652578"/>
                <a:gd name="connsiteX2" fmla="*/ 3058952 w 4679962"/>
                <a:gd name="connsiteY2" fmla="*/ 4945335 h 6652578"/>
                <a:gd name="connsiteX3" fmla="*/ 3145923 w 4679962"/>
                <a:gd name="connsiteY3" fmla="*/ 6556538 h 6652578"/>
                <a:gd name="connsiteX4" fmla="*/ 3150679 w 4679962"/>
                <a:gd name="connsiteY4" fmla="*/ 6652578 h 6652578"/>
                <a:gd name="connsiteX5" fmla="*/ 3807167 w 4679962"/>
                <a:gd name="connsiteY5" fmla="*/ 6652578 h 6652578"/>
                <a:gd name="connsiteX6" fmla="*/ 3667028 w 4679962"/>
                <a:gd name="connsiteY6" fmla="*/ 4236439 h 6652578"/>
                <a:gd name="connsiteX7" fmla="*/ 3934834 w 4679962"/>
                <a:gd name="connsiteY7" fmla="*/ 5135951 h 6652578"/>
                <a:gd name="connsiteX8" fmla="*/ 4679962 w 4679962"/>
                <a:gd name="connsiteY8" fmla="*/ 5167457 h 6652578"/>
                <a:gd name="connsiteX9" fmla="*/ 4509827 w 4679962"/>
                <a:gd name="connsiteY9" fmla="*/ 3960757 h 6652578"/>
                <a:gd name="connsiteX10" fmla="*/ 4040379 w 4679962"/>
                <a:gd name="connsiteY10" fmla="*/ 1875028 h 6652578"/>
                <a:gd name="connsiteX11" fmla="*/ 3386619 w 4679962"/>
                <a:gd name="connsiteY11" fmla="*/ 794354 h 6652578"/>
                <a:gd name="connsiteX12" fmla="*/ 2644642 w 4679962"/>
                <a:gd name="connsiteY12" fmla="*/ 513947 h 6652578"/>
                <a:gd name="connsiteX13" fmla="*/ 2597382 w 4679962"/>
                <a:gd name="connsiteY13" fmla="*/ 309155 h 6652578"/>
                <a:gd name="connsiteX14" fmla="*/ 2570601 w 4679962"/>
                <a:gd name="connsiteY14" fmla="*/ 285525 h 6652578"/>
                <a:gd name="connsiteX15" fmla="*/ 1284153 w 4679962"/>
                <a:gd name="connsiteY15" fmla="*/ 0 h 6652578"/>
                <a:gd name="connsiteX16" fmla="*/ 1225276 w 4679962"/>
                <a:gd name="connsiteY16" fmla="*/ 1969 h 6652578"/>
                <a:gd name="connsiteX17" fmla="*/ 1004730 w 4679962"/>
                <a:gd name="connsiteY17" fmla="*/ 317034 h 6652578"/>
                <a:gd name="connsiteX18" fmla="*/ 207616 w 4679962"/>
                <a:gd name="connsiteY18" fmla="*/ 647852 h 6652578"/>
                <a:gd name="connsiteX19" fmla="*/ 52003 w 4679962"/>
                <a:gd name="connsiteY19" fmla="*/ 770309 h 6652578"/>
                <a:gd name="connsiteX20" fmla="*/ 0 w 4679962"/>
                <a:gd name="connsiteY20" fmla="*/ 827682 h 6652578"/>
                <a:gd name="connsiteX21" fmla="*/ 0 w 4679962"/>
                <a:gd name="connsiteY21" fmla="*/ 4113092 h 6652578"/>
                <a:gd name="connsiteX22" fmla="*/ 77701 w 4679962"/>
                <a:gd name="connsiteY22" fmla="*/ 4144411 h 6652578"/>
                <a:gd name="connsiteX23" fmla="*/ 327341 w 4679962"/>
                <a:gd name="connsiteY23" fmla="*/ 4217540 h 6652578"/>
                <a:gd name="connsiteX24" fmla="*/ 305877 w 4679962"/>
                <a:gd name="connsiteY24" fmla="*/ 6404485 h 6652578"/>
                <a:gd name="connsiteX25" fmla="*/ 311484 w 4679962"/>
                <a:gd name="connsiteY25" fmla="*/ 6652578 h 6652578"/>
                <a:gd name="connsiteX26" fmla="*/ 2550036 w 4679962"/>
                <a:gd name="connsiteY26" fmla="*/ 6652578 h 6652578"/>
                <a:gd name="connsiteX27" fmla="*/ 2548648 w 4679962"/>
                <a:gd name="connsiteY27" fmla="*/ 6596334 h 6652578"/>
                <a:gd name="connsiteX28" fmla="*/ 2400465 w 4679962"/>
                <a:gd name="connsiteY28" fmla="*/ 3102210 h 6652578"/>
                <a:gd name="connsiteX29" fmla="*/ 1370204 w 4679962"/>
                <a:gd name="connsiteY29" fmla="*/ 143748 h 6652578"/>
                <a:gd name="connsiteX30" fmla="*/ 1422191 w 4679962"/>
                <a:gd name="connsiteY30" fmla="*/ 9845 h 6652578"/>
                <a:gd name="connsiteX31" fmla="*/ 1284153 w 4679962"/>
                <a:gd name="connsiteY31" fmla="*/ 0 h 66525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4679962" h="6652578">
                  <a:moveTo>
                    <a:pt x="2570601" y="285525"/>
                  </a:moveTo>
                  <a:cubicBezTo>
                    <a:pt x="2583203" y="791205"/>
                    <a:pt x="2758064" y="1537908"/>
                    <a:pt x="2865188" y="2276735"/>
                  </a:cubicBezTo>
                  <a:cubicBezTo>
                    <a:pt x="3014844" y="3303848"/>
                    <a:pt x="3003816" y="4085210"/>
                    <a:pt x="3058952" y="4945335"/>
                  </a:cubicBezTo>
                  <a:cubicBezTo>
                    <a:pt x="3083074" y="5325088"/>
                    <a:pt x="3116242" y="5961138"/>
                    <a:pt x="3145923" y="6556538"/>
                  </a:cubicBezTo>
                  <a:lnTo>
                    <a:pt x="3150679" y="6652578"/>
                  </a:lnTo>
                  <a:lnTo>
                    <a:pt x="3807167" y="6652578"/>
                  </a:lnTo>
                  <a:lnTo>
                    <a:pt x="3667028" y="4236439"/>
                  </a:lnTo>
                  <a:lnTo>
                    <a:pt x="3934834" y="5135951"/>
                  </a:lnTo>
                  <a:lnTo>
                    <a:pt x="4679962" y="5167457"/>
                  </a:lnTo>
                  <a:cubicBezTo>
                    <a:pt x="4679962" y="5167457"/>
                    <a:pt x="4612224" y="4690135"/>
                    <a:pt x="4509827" y="3960757"/>
                  </a:cubicBezTo>
                  <a:cubicBezTo>
                    <a:pt x="4407431" y="3231383"/>
                    <a:pt x="4087639" y="2108177"/>
                    <a:pt x="4040379" y="1875028"/>
                  </a:cubicBezTo>
                  <a:cubicBezTo>
                    <a:pt x="3993119" y="1641880"/>
                    <a:pt x="3656000" y="955038"/>
                    <a:pt x="3386619" y="794354"/>
                  </a:cubicBezTo>
                  <a:cubicBezTo>
                    <a:pt x="3117240" y="633672"/>
                    <a:pt x="2644642" y="513947"/>
                    <a:pt x="2644642" y="513947"/>
                  </a:cubicBezTo>
                  <a:lnTo>
                    <a:pt x="2597382" y="309155"/>
                  </a:lnTo>
                  <a:cubicBezTo>
                    <a:pt x="2597382" y="309155"/>
                    <a:pt x="2598956" y="302854"/>
                    <a:pt x="2570601" y="285525"/>
                  </a:cubicBezTo>
                  <a:close/>
                  <a:moveTo>
                    <a:pt x="1284153" y="0"/>
                  </a:moveTo>
                  <a:cubicBezTo>
                    <a:pt x="1248118" y="0"/>
                    <a:pt x="1225276" y="1969"/>
                    <a:pt x="1225276" y="1969"/>
                  </a:cubicBezTo>
                  <a:lnTo>
                    <a:pt x="1004730" y="317034"/>
                  </a:lnTo>
                  <a:cubicBezTo>
                    <a:pt x="1004730" y="317034"/>
                    <a:pt x="445490" y="498196"/>
                    <a:pt x="207616" y="647852"/>
                  </a:cubicBezTo>
                  <a:cubicBezTo>
                    <a:pt x="148147" y="685266"/>
                    <a:pt x="96752" y="726126"/>
                    <a:pt x="52003" y="770309"/>
                  </a:cubicBezTo>
                  <a:lnTo>
                    <a:pt x="0" y="827682"/>
                  </a:lnTo>
                  <a:lnTo>
                    <a:pt x="0" y="4113092"/>
                  </a:lnTo>
                  <a:lnTo>
                    <a:pt x="77701" y="4144411"/>
                  </a:lnTo>
                  <a:cubicBezTo>
                    <a:pt x="162227" y="4173924"/>
                    <a:pt x="246212" y="4198636"/>
                    <a:pt x="327341" y="4217540"/>
                  </a:cubicBezTo>
                  <a:cubicBezTo>
                    <a:pt x="277717" y="4420755"/>
                    <a:pt x="285594" y="5438022"/>
                    <a:pt x="305877" y="6404485"/>
                  </a:cubicBezTo>
                  <a:lnTo>
                    <a:pt x="311484" y="6652578"/>
                  </a:lnTo>
                  <a:lnTo>
                    <a:pt x="2550036" y="6652578"/>
                  </a:lnTo>
                  <a:lnTo>
                    <a:pt x="2548648" y="6596334"/>
                  </a:lnTo>
                  <a:cubicBezTo>
                    <a:pt x="2519814" y="5472748"/>
                    <a:pt x="2471354" y="3993646"/>
                    <a:pt x="2400465" y="3102210"/>
                  </a:cubicBezTo>
                  <a:cubicBezTo>
                    <a:pt x="2283892" y="1630855"/>
                    <a:pt x="1975128" y="591140"/>
                    <a:pt x="1370204" y="143748"/>
                  </a:cubicBezTo>
                  <a:cubicBezTo>
                    <a:pt x="1390684" y="101216"/>
                    <a:pt x="1395410" y="63406"/>
                    <a:pt x="1422191" y="9845"/>
                  </a:cubicBezTo>
                  <a:cubicBezTo>
                    <a:pt x="1369417" y="1969"/>
                    <a:pt x="1320189" y="0"/>
                    <a:pt x="1284153" y="0"/>
                  </a:cubicBezTo>
                  <a:close/>
                </a:path>
              </a:pathLst>
            </a:custGeom>
            <a:solidFill>
              <a:schemeClr val="bg1"/>
            </a:solidFill>
            <a:ln w="6854" cap="flat">
              <a:solidFill>
                <a:schemeClr val="tx1"/>
              </a:solidFill>
              <a:prstDash val="solid"/>
              <a:miter/>
            </a:ln>
          </p:spPr>
          <p:txBody>
            <a:bodyPr wrap="square" rtlCol="0" anchor="ctr">
              <a:noAutofit/>
            </a:bodyPr>
            <a:lstStyle/>
            <a:p>
              <a:endParaRPr lang="en-US"/>
            </a:p>
          </p:txBody>
        </p:sp>
        <p:sp>
          <p:nvSpPr>
            <p:cNvPr id="54" name="Freeform: Shape 53">
              <a:extLst>
                <a:ext uri="{FF2B5EF4-FFF2-40B4-BE49-F238E27FC236}">
                  <a16:creationId xmlns:a16="http://schemas.microsoft.com/office/drawing/2014/main" id="{F0E64E9A-9138-46CB-8055-DD6A73859831}"/>
                </a:ext>
              </a:extLst>
            </p:cNvPr>
            <p:cNvSpPr/>
            <p:nvPr/>
          </p:nvSpPr>
          <p:spPr>
            <a:xfrm flipH="1">
              <a:off x="10943216" y="4286492"/>
              <a:ext cx="398141" cy="1420035"/>
            </a:xfrm>
            <a:custGeom>
              <a:avLst/>
              <a:gdLst>
                <a:gd name="connsiteX0" fmla="*/ 199868 w 411480"/>
                <a:gd name="connsiteY0" fmla="*/ 1391119 h 1467612"/>
                <a:gd name="connsiteX1" fmla="*/ 195067 w 411480"/>
                <a:gd name="connsiteY1" fmla="*/ 1363687 h 1467612"/>
                <a:gd name="connsiteX2" fmla="*/ 106599 w 411480"/>
                <a:gd name="connsiteY2" fmla="*/ 580503 h 1467612"/>
                <a:gd name="connsiteX3" fmla="*/ 102484 w 411480"/>
                <a:gd name="connsiteY3" fmla="*/ 569531 h 1467612"/>
                <a:gd name="connsiteX4" fmla="*/ 66822 w 411480"/>
                <a:gd name="connsiteY4" fmla="*/ 228002 h 1467612"/>
                <a:gd name="connsiteX5" fmla="*/ 22245 w 411480"/>
                <a:gd name="connsiteY5" fmla="*/ 130619 h 1467612"/>
                <a:gd name="connsiteX6" fmla="*/ 9901 w 411480"/>
                <a:gd name="connsiteY6" fmla="*/ 75069 h 1467612"/>
                <a:gd name="connsiteX7" fmla="*/ 54478 w 411480"/>
                <a:gd name="connsiteY7" fmla="*/ 6489 h 1467612"/>
                <a:gd name="connsiteX8" fmla="*/ 102484 w 411480"/>
                <a:gd name="connsiteY8" fmla="*/ 317 h 1467612"/>
                <a:gd name="connsiteX9" fmla="*/ 136774 w 411480"/>
                <a:gd name="connsiteY9" fmla="*/ 17462 h 1467612"/>
                <a:gd name="connsiteX10" fmla="*/ 162834 w 411480"/>
                <a:gd name="connsiteY10" fmla="*/ 51752 h 1467612"/>
                <a:gd name="connsiteX11" fmla="*/ 173121 w 411480"/>
                <a:gd name="connsiteY11" fmla="*/ 127875 h 1467612"/>
                <a:gd name="connsiteX12" fmla="*/ 173807 w 411480"/>
                <a:gd name="connsiteY12" fmla="*/ 157365 h 1467612"/>
                <a:gd name="connsiteX13" fmla="*/ 283535 w 411480"/>
                <a:gd name="connsiteY13" fmla="*/ 496836 h 1467612"/>
                <a:gd name="connsiteX14" fmla="*/ 404922 w 411480"/>
                <a:gd name="connsiteY14" fmla="*/ 1290307 h 1467612"/>
                <a:gd name="connsiteX15" fmla="*/ 408351 w 411480"/>
                <a:gd name="connsiteY15" fmla="*/ 1304023 h 1467612"/>
                <a:gd name="connsiteX16" fmla="*/ 363774 w 411480"/>
                <a:gd name="connsiteY16" fmla="*/ 1427467 h 1467612"/>
                <a:gd name="connsiteX17" fmla="*/ 272562 w 411480"/>
                <a:gd name="connsiteY17" fmla="*/ 1445297 h 1467612"/>
                <a:gd name="connsiteX18" fmla="*/ 199868 w 411480"/>
                <a:gd name="connsiteY18" fmla="*/ 1391119 h 1467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11480" h="1467612">
                  <a:moveTo>
                    <a:pt x="199868" y="1391119"/>
                  </a:moveTo>
                  <a:cubicBezTo>
                    <a:pt x="192324" y="1382890"/>
                    <a:pt x="195067" y="1373288"/>
                    <a:pt x="195067" y="1363687"/>
                  </a:cubicBezTo>
                  <a:cubicBezTo>
                    <a:pt x="194381" y="1099654"/>
                    <a:pt x="160777" y="839050"/>
                    <a:pt x="106599" y="580503"/>
                  </a:cubicBezTo>
                  <a:cubicBezTo>
                    <a:pt x="105913" y="577074"/>
                    <a:pt x="103856" y="573645"/>
                    <a:pt x="102484" y="569531"/>
                  </a:cubicBezTo>
                  <a:cubicBezTo>
                    <a:pt x="67508" y="457745"/>
                    <a:pt x="58593" y="343217"/>
                    <a:pt x="66822" y="228002"/>
                  </a:cubicBezTo>
                  <a:cubicBezTo>
                    <a:pt x="70251" y="182739"/>
                    <a:pt x="58593" y="154622"/>
                    <a:pt x="22245" y="130619"/>
                  </a:cubicBezTo>
                  <a:cubicBezTo>
                    <a:pt x="-4501" y="112788"/>
                    <a:pt x="-5187" y="103872"/>
                    <a:pt x="9901" y="75069"/>
                  </a:cubicBezTo>
                  <a:cubicBezTo>
                    <a:pt x="22931" y="51066"/>
                    <a:pt x="28418" y="22262"/>
                    <a:pt x="54478" y="6489"/>
                  </a:cubicBezTo>
                  <a:cubicBezTo>
                    <a:pt x="70251" y="1688"/>
                    <a:pt x="86711" y="5803"/>
                    <a:pt x="102484" y="317"/>
                  </a:cubicBezTo>
                  <a:cubicBezTo>
                    <a:pt x="117572" y="-1741"/>
                    <a:pt x="127859" y="6489"/>
                    <a:pt x="136774" y="17462"/>
                  </a:cubicBezTo>
                  <a:cubicBezTo>
                    <a:pt x="145689" y="28434"/>
                    <a:pt x="153233" y="40779"/>
                    <a:pt x="162834" y="51752"/>
                  </a:cubicBezTo>
                  <a:cubicBezTo>
                    <a:pt x="184094" y="75069"/>
                    <a:pt x="195067" y="99072"/>
                    <a:pt x="173121" y="127875"/>
                  </a:cubicBezTo>
                  <a:cubicBezTo>
                    <a:pt x="166263" y="136791"/>
                    <a:pt x="167635" y="147764"/>
                    <a:pt x="173807" y="157365"/>
                  </a:cubicBezTo>
                  <a:cubicBezTo>
                    <a:pt x="235529" y="262292"/>
                    <a:pt x="260904" y="378878"/>
                    <a:pt x="283535" y="496836"/>
                  </a:cubicBezTo>
                  <a:cubicBezTo>
                    <a:pt x="333599" y="759497"/>
                    <a:pt x="368574" y="1024902"/>
                    <a:pt x="404922" y="1290307"/>
                  </a:cubicBezTo>
                  <a:cubicBezTo>
                    <a:pt x="405608" y="1295107"/>
                    <a:pt x="407665" y="1299222"/>
                    <a:pt x="408351" y="1304023"/>
                  </a:cubicBezTo>
                  <a:cubicBezTo>
                    <a:pt x="423438" y="1356143"/>
                    <a:pt x="389148" y="1390433"/>
                    <a:pt x="363774" y="1427467"/>
                  </a:cubicBezTo>
                  <a:cubicBezTo>
                    <a:pt x="327426" y="1482331"/>
                    <a:pt x="326741" y="1483016"/>
                    <a:pt x="272562" y="1445297"/>
                  </a:cubicBezTo>
                  <a:cubicBezTo>
                    <a:pt x="247188" y="1428838"/>
                    <a:pt x="217698" y="1417180"/>
                    <a:pt x="199868" y="1391119"/>
                  </a:cubicBezTo>
                  <a:close/>
                </a:path>
              </a:pathLst>
            </a:custGeom>
            <a:solidFill>
              <a:schemeClr val="accent6"/>
            </a:solidFill>
            <a:ln w="6854" cap="flat">
              <a:noFill/>
              <a:prstDash val="solid"/>
              <a:miter/>
            </a:ln>
          </p:spPr>
          <p:txBody>
            <a:bodyPr rtlCol="0" anchor="ctr"/>
            <a:lstStyle/>
            <a:p>
              <a:endParaRPr lang="en-US"/>
            </a:p>
          </p:txBody>
        </p:sp>
        <p:sp>
          <p:nvSpPr>
            <p:cNvPr id="55" name="Freeform: Shape 54">
              <a:extLst>
                <a:ext uri="{FF2B5EF4-FFF2-40B4-BE49-F238E27FC236}">
                  <a16:creationId xmlns:a16="http://schemas.microsoft.com/office/drawing/2014/main" id="{C43D07A5-0253-4A4D-8629-FBF44AD87C00}"/>
                </a:ext>
              </a:extLst>
            </p:cNvPr>
            <p:cNvSpPr/>
            <p:nvPr/>
          </p:nvSpPr>
          <p:spPr>
            <a:xfrm flipH="1">
              <a:off x="11451220" y="4951531"/>
              <a:ext cx="756992" cy="1047936"/>
            </a:xfrm>
            <a:custGeom>
              <a:avLst/>
              <a:gdLst>
                <a:gd name="connsiteX0" fmla="*/ 0 w 1797116"/>
                <a:gd name="connsiteY0" fmla="*/ 0 h 2487823"/>
                <a:gd name="connsiteX1" fmla="*/ 0 w 1797116"/>
                <a:gd name="connsiteY1" fmla="*/ 809270 h 2487823"/>
                <a:gd name="connsiteX2" fmla="*/ 604597 w 1797116"/>
                <a:gd name="connsiteY2" fmla="*/ 2221592 h 2487823"/>
                <a:gd name="connsiteX3" fmla="*/ 1797116 w 1797116"/>
                <a:gd name="connsiteY3" fmla="*/ 2487823 h 2487823"/>
                <a:gd name="connsiteX4" fmla="*/ 856649 w 1797116"/>
                <a:gd name="connsiteY4" fmla="*/ 220931 h 24878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7116" h="2487823">
                  <a:moveTo>
                    <a:pt x="0" y="0"/>
                  </a:moveTo>
                  <a:lnTo>
                    <a:pt x="0" y="809270"/>
                  </a:lnTo>
                  <a:lnTo>
                    <a:pt x="604597" y="2221592"/>
                  </a:lnTo>
                  <a:lnTo>
                    <a:pt x="1797116" y="2487823"/>
                  </a:lnTo>
                  <a:lnTo>
                    <a:pt x="856649" y="220931"/>
                  </a:lnTo>
                  <a:close/>
                </a:path>
              </a:pathLst>
            </a:custGeom>
            <a:solidFill>
              <a:schemeClr val="accent2"/>
            </a:solidFill>
            <a:ln w="6854" cap="flat">
              <a:noFill/>
              <a:prstDash val="solid"/>
              <a:miter/>
            </a:ln>
          </p:spPr>
          <p:txBody>
            <a:bodyPr wrap="square" rtlCol="0" anchor="ctr">
              <a:noAutofit/>
            </a:bodyPr>
            <a:lstStyle/>
            <a:p>
              <a:endParaRPr lang="en-US"/>
            </a:p>
          </p:txBody>
        </p:sp>
        <p:sp>
          <p:nvSpPr>
            <p:cNvPr id="56" name="Freeform: Shape 55">
              <a:extLst>
                <a:ext uri="{FF2B5EF4-FFF2-40B4-BE49-F238E27FC236}">
                  <a16:creationId xmlns:a16="http://schemas.microsoft.com/office/drawing/2014/main" id="{2611609C-2BB1-42BE-95D2-E03F44D77DEA}"/>
                </a:ext>
              </a:extLst>
            </p:cNvPr>
            <p:cNvSpPr/>
            <p:nvPr/>
          </p:nvSpPr>
          <p:spPr>
            <a:xfrm flipH="1">
              <a:off x="11533501" y="5330201"/>
              <a:ext cx="451226" cy="418048"/>
            </a:xfrm>
            <a:custGeom>
              <a:avLst/>
              <a:gdLst>
                <a:gd name="connsiteX0" fmla="*/ 59665 w 466344"/>
                <a:gd name="connsiteY0" fmla="*/ 140307 h 432054"/>
                <a:gd name="connsiteX1" fmla="*/ 117958 w 466344"/>
                <a:gd name="connsiteY1" fmla="*/ 63498 h 432054"/>
                <a:gd name="connsiteX2" fmla="*/ 304495 w 466344"/>
                <a:gd name="connsiteY2" fmla="*/ 27836 h 432054"/>
                <a:gd name="connsiteX3" fmla="*/ 301066 w 466344"/>
                <a:gd name="connsiteY3" fmla="*/ 74470 h 432054"/>
                <a:gd name="connsiteX4" fmla="*/ 330556 w 466344"/>
                <a:gd name="connsiteY4" fmla="*/ 70356 h 432054"/>
                <a:gd name="connsiteX5" fmla="*/ 378562 w 466344"/>
                <a:gd name="connsiteY5" fmla="*/ 77899 h 432054"/>
                <a:gd name="connsiteX6" fmla="*/ 393649 w 466344"/>
                <a:gd name="connsiteY6" fmla="*/ 121105 h 432054"/>
                <a:gd name="connsiteX7" fmla="*/ 426568 w 466344"/>
                <a:gd name="connsiteY7" fmla="*/ 150594 h 432054"/>
                <a:gd name="connsiteX8" fmla="*/ 433426 w 466344"/>
                <a:gd name="connsiteY8" fmla="*/ 194485 h 432054"/>
                <a:gd name="connsiteX9" fmla="*/ 453314 w 466344"/>
                <a:gd name="connsiteY9" fmla="*/ 217803 h 432054"/>
                <a:gd name="connsiteX10" fmla="*/ 452628 w 466344"/>
                <a:gd name="connsiteY10" fmla="*/ 269923 h 432054"/>
                <a:gd name="connsiteX11" fmla="*/ 466344 w 466344"/>
                <a:gd name="connsiteY11" fmla="*/ 304899 h 432054"/>
                <a:gd name="connsiteX12" fmla="*/ 439598 w 466344"/>
                <a:gd name="connsiteY12" fmla="*/ 359077 h 432054"/>
                <a:gd name="connsiteX13" fmla="*/ 362102 w 466344"/>
                <a:gd name="connsiteY13" fmla="*/ 393367 h 432054"/>
                <a:gd name="connsiteX14" fmla="*/ 202311 w 466344"/>
                <a:gd name="connsiteY14" fmla="*/ 436573 h 432054"/>
                <a:gd name="connsiteX15" fmla="*/ 128930 w 466344"/>
                <a:gd name="connsiteY15" fmla="*/ 434515 h 432054"/>
                <a:gd name="connsiteX16" fmla="*/ 52807 w 466344"/>
                <a:gd name="connsiteY16" fmla="*/ 436573 h 432054"/>
                <a:gd name="connsiteX17" fmla="*/ 4115 w 466344"/>
                <a:gd name="connsiteY17" fmla="*/ 409827 h 432054"/>
                <a:gd name="connsiteX18" fmla="*/ 0 w 466344"/>
                <a:gd name="connsiteY18" fmla="*/ 354277 h 432054"/>
                <a:gd name="connsiteX19" fmla="*/ 23317 w 466344"/>
                <a:gd name="connsiteY19" fmla="*/ 191742 h 432054"/>
                <a:gd name="connsiteX20" fmla="*/ 59665 w 466344"/>
                <a:gd name="connsiteY20" fmla="*/ 140307 h 432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66344" h="432054">
                  <a:moveTo>
                    <a:pt x="59665" y="140307"/>
                  </a:moveTo>
                  <a:cubicBezTo>
                    <a:pt x="78867" y="114933"/>
                    <a:pt x="90526" y="87501"/>
                    <a:pt x="117958" y="63498"/>
                  </a:cubicBezTo>
                  <a:cubicBezTo>
                    <a:pt x="205740" y="-282"/>
                    <a:pt x="235915" y="-22913"/>
                    <a:pt x="304495" y="27836"/>
                  </a:cubicBezTo>
                  <a:cubicBezTo>
                    <a:pt x="323698" y="47038"/>
                    <a:pt x="298323" y="72413"/>
                    <a:pt x="301066" y="74470"/>
                  </a:cubicBezTo>
                  <a:cubicBezTo>
                    <a:pt x="305181" y="83386"/>
                    <a:pt x="311353" y="72413"/>
                    <a:pt x="330556" y="70356"/>
                  </a:cubicBezTo>
                  <a:cubicBezTo>
                    <a:pt x="347701" y="68298"/>
                    <a:pt x="366903" y="66927"/>
                    <a:pt x="378562" y="77899"/>
                  </a:cubicBezTo>
                  <a:cubicBezTo>
                    <a:pt x="395707" y="92987"/>
                    <a:pt x="384048" y="99845"/>
                    <a:pt x="393649" y="121105"/>
                  </a:cubicBezTo>
                  <a:cubicBezTo>
                    <a:pt x="402565" y="139621"/>
                    <a:pt x="414909" y="126591"/>
                    <a:pt x="426568" y="150594"/>
                  </a:cubicBezTo>
                  <a:cubicBezTo>
                    <a:pt x="436169" y="170482"/>
                    <a:pt x="427253" y="178026"/>
                    <a:pt x="433426" y="194485"/>
                  </a:cubicBezTo>
                  <a:cubicBezTo>
                    <a:pt x="437540" y="204087"/>
                    <a:pt x="446456" y="203401"/>
                    <a:pt x="453314" y="217803"/>
                  </a:cubicBezTo>
                  <a:cubicBezTo>
                    <a:pt x="460172" y="232204"/>
                    <a:pt x="447142" y="253464"/>
                    <a:pt x="452628" y="269923"/>
                  </a:cubicBezTo>
                  <a:cubicBezTo>
                    <a:pt x="458114" y="285011"/>
                    <a:pt x="460858" y="292555"/>
                    <a:pt x="466344" y="304899"/>
                  </a:cubicBezTo>
                  <a:cubicBezTo>
                    <a:pt x="473202" y="320673"/>
                    <a:pt x="454000" y="351534"/>
                    <a:pt x="439598" y="359077"/>
                  </a:cubicBezTo>
                  <a:cubicBezTo>
                    <a:pt x="429311" y="364564"/>
                    <a:pt x="379247" y="384452"/>
                    <a:pt x="362102" y="393367"/>
                  </a:cubicBezTo>
                  <a:cubicBezTo>
                    <a:pt x="316840" y="422857"/>
                    <a:pt x="246888" y="437259"/>
                    <a:pt x="202311" y="436573"/>
                  </a:cubicBezTo>
                  <a:cubicBezTo>
                    <a:pt x="183794" y="434515"/>
                    <a:pt x="138532" y="436573"/>
                    <a:pt x="128930" y="434515"/>
                  </a:cubicBezTo>
                  <a:cubicBezTo>
                    <a:pt x="96698" y="431086"/>
                    <a:pt x="85039" y="441373"/>
                    <a:pt x="52807" y="436573"/>
                  </a:cubicBezTo>
                  <a:cubicBezTo>
                    <a:pt x="34976" y="433830"/>
                    <a:pt x="6858" y="426972"/>
                    <a:pt x="4115" y="409827"/>
                  </a:cubicBezTo>
                  <a:cubicBezTo>
                    <a:pt x="2057" y="398854"/>
                    <a:pt x="0" y="365250"/>
                    <a:pt x="0" y="354277"/>
                  </a:cubicBezTo>
                  <a:cubicBezTo>
                    <a:pt x="2057" y="299413"/>
                    <a:pt x="5486" y="243863"/>
                    <a:pt x="23317" y="191742"/>
                  </a:cubicBezTo>
                  <a:cubicBezTo>
                    <a:pt x="31547" y="171854"/>
                    <a:pt x="42520" y="153337"/>
                    <a:pt x="59665" y="140307"/>
                  </a:cubicBezTo>
                  <a:close/>
                </a:path>
              </a:pathLst>
            </a:custGeom>
            <a:solidFill>
              <a:srgbClr val="FECBA3"/>
            </a:solidFill>
            <a:ln w="6350" cap="flat">
              <a:noFill/>
              <a:prstDash val="solid"/>
              <a:miter/>
            </a:ln>
          </p:spPr>
          <p:txBody>
            <a:bodyPr rtlCol="0" anchor="ctr"/>
            <a:lstStyle/>
            <a:p>
              <a:endParaRPr lang="en-US"/>
            </a:p>
          </p:txBody>
        </p:sp>
        <p:sp>
          <p:nvSpPr>
            <p:cNvPr id="57" name="Freeform: Shape 56">
              <a:extLst>
                <a:ext uri="{FF2B5EF4-FFF2-40B4-BE49-F238E27FC236}">
                  <a16:creationId xmlns:a16="http://schemas.microsoft.com/office/drawing/2014/main" id="{39656A39-26EB-4091-90CA-2E9D6C119DCE}"/>
                </a:ext>
              </a:extLst>
            </p:cNvPr>
            <p:cNvSpPr/>
            <p:nvPr/>
          </p:nvSpPr>
          <p:spPr>
            <a:xfrm flipH="1">
              <a:off x="11856498" y="5464973"/>
              <a:ext cx="258792" cy="358326"/>
            </a:xfrm>
            <a:custGeom>
              <a:avLst/>
              <a:gdLst>
                <a:gd name="connsiteX0" fmla="*/ 270724 w 267462"/>
                <a:gd name="connsiteY0" fmla="*/ 295913 h 370332"/>
                <a:gd name="connsiteX1" fmla="*/ 177455 w 267462"/>
                <a:gd name="connsiteY1" fmla="*/ 338432 h 370332"/>
                <a:gd name="connsiteX2" fmla="*/ 126706 w 267462"/>
                <a:gd name="connsiteY2" fmla="*/ 356263 h 370332"/>
                <a:gd name="connsiteX3" fmla="*/ 104760 w 267462"/>
                <a:gd name="connsiteY3" fmla="*/ 362435 h 370332"/>
                <a:gd name="connsiteX4" fmla="*/ 40981 w 267462"/>
                <a:gd name="connsiteY4" fmla="*/ 331574 h 370332"/>
                <a:gd name="connsiteX5" fmla="*/ 3262 w 267462"/>
                <a:gd name="connsiteY5" fmla="*/ 53825 h 370332"/>
                <a:gd name="connsiteX6" fmla="*/ 97902 w 267462"/>
                <a:gd name="connsiteY6" fmla="*/ 16106 h 370332"/>
                <a:gd name="connsiteX7" fmla="*/ 194600 w 267462"/>
                <a:gd name="connsiteY7" fmla="*/ 1019 h 370332"/>
                <a:gd name="connsiteX8" fmla="*/ 169911 w 267462"/>
                <a:gd name="connsiteY8" fmla="*/ 48339 h 370332"/>
                <a:gd name="connsiteX9" fmla="*/ 190485 w 267462"/>
                <a:gd name="connsiteY9" fmla="*/ 273281 h 370332"/>
                <a:gd name="connsiteX10" fmla="*/ 208316 w 267462"/>
                <a:gd name="connsiteY10" fmla="*/ 290426 h 370332"/>
                <a:gd name="connsiteX11" fmla="*/ 270724 w 267462"/>
                <a:gd name="connsiteY11" fmla="*/ 295913 h 3703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67462" h="370332">
                  <a:moveTo>
                    <a:pt x="270724" y="295913"/>
                  </a:moveTo>
                  <a:cubicBezTo>
                    <a:pt x="236434" y="325402"/>
                    <a:pt x="211059" y="326774"/>
                    <a:pt x="177455" y="338432"/>
                  </a:cubicBezTo>
                  <a:cubicBezTo>
                    <a:pt x="160310" y="344604"/>
                    <a:pt x="143851" y="350091"/>
                    <a:pt x="126706" y="356263"/>
                  </a:cubicBezTo>
                  <a:cubicBezTo>
                    <a:pt x="119162" y="358320"/>
                    <a:pt x="112304" y="360378"/>
                    <a:pt x="104760" y="362435"/>
                  </a:cubicBezTo>
                  <a:cubicBezTo>
                    <a:pt x="56754" y="378209"/>
                    <a:pt x="58811" y="377523"/>
                    <a:pt x="40981" y="331574"/>
                  </a:cubicBezTo>
                  <a:cubicBezTo>
                    <a:pt x="-4968" y="214988"/>
                    <a:pt x="-2911" y="158753"/>
                    <a:pt x="3262" y="53825"/>
                  </a:cubicBezTo>
                  <a:cubicBezTo>
                    <a:pt x="13549" y="41481"/>
                    <a:pt x="74585" y="22964"/>
                    <a:pt x="97902" y="16106"/>
                  </a:cubicBezTo>
                  <a:cubicBezTo>
                    <a:pt x="129449" y="18849"/>
                    <a:pt x="172654" y="-5154"/>
                    <a:pt x="194600" y="1019"/>
                  </a:cubicBezTo>
                  <a:cubicBezTo>
                    <a:pt x="180884" y="20907"/>
                    <a:pt x="175397" y="31194"/>
                    <a:pt x="169911" y="48339"/>
                  </a:cubicBezTo>
                  <a:cubicBezTo>
                    <a:pt x="147965" y="114861"/>
                    <a:pt x="181570" y="203330"/>
                    <a:pt x="190485" y="273281"/>
                  </a:cubicBezTo>
                  <a:cubicBezTo>
                    <a:pt x="191857" y="285626"/>
                    <a:pt x="197343" y="288369"/>
                    <a:pt x="208316" y="290426"/>
                  </a:cubicBezTo>
                  <a:cubicBezTo>
                    <a:pt x="242606" y="296598"/>
                    <a:pt x="236434" y="289740"/>
                    <a:pt x="270724" y="295913"/>
                  </a:cubicBezTo>
                  <a:close/>
                </a:path>
              </a:pathLst>
            </a:custGeom>
            <a:solidFill>
              <a:schemeClr val="accent1">
                <a:lumMod val="60000"/>
                <a:lumOff val="40000"/>
              </a:schemeClr>
            </a:solidFill>
            <a:ln w="6854" cap="flat">
              <a:noFill/>
              <a:prstDash val="solid"/>
              <a:miter/>
            </a:ln>
          </p:spPr>
          <p:txBody>
            <a:bodyPr rtlCol="0" anchor="ctr"/>
            <a:lstStyle/>
            <a:p>
              <a:endParaRPr lang="en-US" dirty="0"/>
            </a:p>
          </p:txBody>
        </p:sp>
        <p:grpSp>
          <p:nvGrpSpPr>
            <p:cNvPr id="58" name="Group 57">
              <a:extLst>
                <a:ext uri="{FF2B5EF4-FFF2-40B4-BE49-F238E27FC236}">
                  <a16:creationId xmlns:a16="http://schemas.microsoft.com/office/drawing/2014/main" id="{AB6E3FAB-6965-40E1-B57C-668217343479}"/>
                </a:ext>
              </a:extLst>
            </p:cNvPr>
            <p:cNvGrpSpPr/>
            <p:nvPr/>
          </p:nvGrpSpPr>
          <p:grpSpPr>
            <a:xfrm>
              <a:off x="11445535" y="3979837"/>
              <a:ext cx="239417" cy="1154622"/>
              <a:chOff x="10431358" y="70949"/>
              <a:chExt cx="469205" cy="2262807"/>
            </a:xfrm>
          </p:grpSpPr>
          <p:sp>
            <p:nvSpPr>
              <p:cNvPr id="66" name="Freeform: Shape 65">
                <a:extLst>
                  <a:ext uri="{FF2B5EF4-FFF2-40B4-BE49-F238E27FC236}">
                    <a16:creationId xmlns:a16="http://schemas.microsoft.com/office/drawing/2014/main" id="{0B79D8C9-B78E-494C-B7D3-7E9813BFF045}"/>
                  </a:ext>
                </a:extLst>
              </p:cNvPr>
              <p:cNvSpPr/>
              <p:nvPr/>
            </p:nvSpPr>
            <p:spPr>
              <a:xfrm flipH="1">
                <a:off x="10648511" y="70949"/>
                <a:ext cx="252052" cy="1858882"/>
              </a:xfrm>
              <a:custGeom>
                <a:avLst/>
                <a:gdLst>
                  <a:gd name="connsiteX0" fmla="*/ 95326 w 109728"/>
                  <a:gd name="connsiteY0" fmla="*/ 43205 h 809244"/>
                  <a:gd name="connsiteX1" fmla="*/ 66523 w 109728"/>
                  <a:gd name="connsiteY1" fmla="*/ 86411 h 809244"/>
                  <a:gd name="connsiteX2" fmla="*/ 28804 w 109728"/>
                  <a:gd name="connsiteY2" fmla="*/ 237287 h 809244"/>
                  <a:gd name="connsiteX3" fmla="*/ 65837 w 109728"/>
                  <a:gd name="connsiteY3" fmla="*/ 595274 h 809244"/>
                  <a:gd name="connsiteX4" fmla="*/ 111100 w 109728"/>
                  <a:gd name="connsiteY4" fmla="*/ 800329 h 809244"/>
                  <a:gd name="connsiteX5" fmla="*/ 80924 w 109728"/>
                  <a:gd name="connsiteY5" fmla="*/ 801700 h 809244"/>
                  <a:gd name="connsiteX6" fmla="*/ 0 w 109728"/>
                  <a:gd name="connsiteY6" fmla="*/ 265405 h 809244"/>
                  <a:gd name="connsiteX7" fmla="*/ 100813 w 109728"/>
                  <a:gd name="connsiteY7" fmla="*/ 0 h 809244"/>
                  <a:gd name="connsiteX8" fmla="*/ 95326 w 109728"/>
                  <a:gd name="connsiteY8" fmla="*/ 43205 h 809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 h="809244">
                    <a:moveTo>
                      <a:pt x="95326" y="43205"/>
                    </a:moveTo>
                    <a:cubicBezTo>
                      <a:pt x="81610" y="58979"/>
                      <a:pt x="77495" y="70637"/>
                      <a:pt x="66523" y="86411"/>
                    </a:cubicBezTo>
                    <a:cubicBezTo>
                      <a:pt x="36347" y="133731"/>
                      <a:pt x="28804" y="184480"/>
                      <a:pt x="28804" y="237287"/>
                    </a:cubicBezTo>
                    <a:cubicBezTo>
                      <a:pt x="29489" y="357988"/>
                      <a:pt x="43891" y="477317"/>
                      <a:pt x="65837" y="595274"/>
                    </a:cubicBezTo>
                    <a:cubicBezTo>
                      <a:pt x="77495" y="659054"/>
                      <a:pt x="99441" y="736549"/>
                      <a:pt x="111100" y="800329"/>
                    </a:cubicBezTo>
                    <a:cubicBezTo>
                      <a:pt x="113843" y="816102"/>
                      <a:pt x="93269" y="817474"/>
                      <a:pt x="80924" y="801700"/>
                    </a:cubicBezTo>
                    <a:cubicBezTo>
                      <a:pt x="43891" y="624764"/>
                      <a:pt x="0" y="448513"/>
                      <a:pt x="0" y="265405"/>
                    </a:cubicBezTo>
                    <a:cubicBezTo>
                      <a:pt x="0" y="166649"/>
                      <a:pt x="23317" y="70637"/>
                      <a:pt x="100813" y="0"/>
                    </a:cubicBezTo>
                    <a:cubicBezTo>
                      <a:pt x="100127" y="16459"/>
                      <a:pt x="96698" y="31547"/>
                      <a:pt x="95326" y="43205"/>
                    </a:cubicBezTo>
                    <a:close/>
                  </a:path>
                </a:pathLst>
              </a:custGeom>
              <a:solidFill>
                <a:schemeClr val="accent3"/>
              </a:solidFill>
              <a:ln w="6854" cap="flat">
                <a:noFill/>
                <a:prstDash val="solid"/>
                <a:miter/>
              </a:ln>
            </p:spPr>
            <p:txBody>
              <a:bodyPr rtlCol="0" anchor="ctr"/>
              <a:lstStyle/>
              <a:p>
                <a:endParaRPr lang="en-US"/>
              </a:p>
            </p:txBody>
          </p:sp>
          <p:sp>
            <p:nvSpPr>
              <p:cNvPr id="67" name="Freeform: Shape 66">
                <a:extLst>
                  <a:ext uri="{FF2B5EF4-FFF2-40B4-BE49-F238E27FC236}">
                    <a16:creationId xmlns:a16="http://schemas.microsoft.com/office/drawing/2014/main" id="{B759DC6A-057F-4332-909D-94FB0215E8AF}"/>
                  </a:ext>
                </a:extLst>
              </p:cNvPr>
              <p:cNvSpPr/>
              <p:nvPr/>
            </p:nvSpPr>
            <p:spPr>
              <a:xfrm flipH="1">
                <a:off x="10431358" y="1908419"/>
                <a:ext cx="425337" cy="425337"/>
              </a:xfrm>
              <a:custGeom>
                <a:avLst/>
                <a:gdLst>
                  <a:gd name="connsiteX0" fmla="*/ 64571 w 185166"/>
                  <a:gd name="connsiteY0" fmla="*/ 1778 h 185166"/>
                  <a:gd name="connsiteX1" fmla="*/ 135208 w 185166"/>
                  <a:gd name="connsiteY1" fmla="*/ 14122 h 185166"/>
                  <a:gd name="connsiteX2" fmla="*/ 183214 w 185166"/>
                  <a:gd name="connsiteY2" fmla="*/ 116306 h 185166"/>
                  <a:gd name="connsiteX3" fmla="*/ 95432 w 185166"/>
                  <a:gd name="connsiteY3" fmla="*/ 189001 h 185166"/>
                  <a:gd name="connsiteX4" fmla="*/ 3535 w 185166"/>
                  <a:gd name="connsiteY4" fmla="*/ 121107 h 185166"/>
                  <a:gd name="connsiteX5" fmla="*/ 47426 w 185166"/>
                  <a:gd name="connsiteY5" fmla="*/ 12751 h 185166"/>
                  <a:gd name="connsiteX6" fmla="*/ 64571 w 185166"/>
                  <a:gd name="connsiteY6" fmla="*/ 1778 h 185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5166" h="185166">
                    <a:moveTo>
                      <a:pt x="64571" y="1778"/>
                    </a:moveTo>
                    <a:cubicBezTo>
                      <a:pt x="98175" y="406"/>
                      <a:pt x="107776" y="-5080"/>
                      <a:pt x="135208" y="14122"/>
                    </a:cubicBezTo>
                    <a:cubicBezTo>
                      <a:pt x="176356" y="37439"/>
                      <a:pt x="193501" y="74473"/>
                      <a:pt x="183214" y="116306"/>
                    </a:cubicBezTo>
                    <a:cubicBezTo>
                      <a:pt x="172927" y="158826"/>
                      <a:pt x="137952" y="187630"/>
                      <a:pt x="95432" y="189001"/>
                    </a:cubicBezTo>
                    <a:cubicBezTo>
                      <a:pt x="53598" y="190373"/>
                      <a:pt x="15193" y="162255"/>
                      <a:pt x="3535" y="121107"/>
                    </a:cubicBezTo>
                    <a:cubicBezTo>
                      <a:pt x="-8124" y="79273"/>
                      <a:pt x="9707" y="36754"/>
                      <a:pt x="47426" y="12751"/>
                    </a:cubicBezTo>
                    <a:cubicBezTo>
                      <a:pt x="52912" y="9322"/>
                      <a:pt x="54284" y="4521"/>
                      <a:pt x="64571" y="1778"/>
                    </a:cubicBezTo>
                    <a:close/>
                  </a:path>
                </a:pathLst>
              </a:custGeom>
              <a:solidFill>
                <a:schemeClr val="accent3">
                  <a:lumMod val="75000"/>
                </a:schemeClr>
              </a:solidFill>
              <a:ln w="6854" cap="flat">
                <a:noFill/>
                <a:prstDash val="solid"/>
                <a:miter/>
              </a:ln>
            </p:spPr>
            <p:txBody>
              <a:bodyPr rtlCol="0" anchor="ctr"/>
              <a:lstStyle/>
              <a:p>
                <a:endParaRPr lang="en-US"/>
              </a:p>
            </p:txBody>
          </p:sp>
          <p:sp>
            <p:nvSpPr>
              <p:cNvPr id="68" name="Freeform: Shape 67">
                <a:extLst>
                  <a:ext uri="{FF2B5EF4-FFF2-40B4-BE49-F238E27FC236}">
                    <a16:creationId xmlns:a16="http://schemas.microsoft.com/office/drawing/2014/main" id="{82AB19EB-42D4-4F99-A82A-ECF524A64669}"/>
                  </a:ext>
                </a:extLst>
              </p:cNvPr>
              <p:cNvSpPr/>
              <p:nvPr/>
            </p:nvSpPr>
            <p:spPr>
              <a:xfrm flipH="1">
                <a:off x="10497278" y="1977063"/>
                <a:ext cx="299311" cy="299311"/>
              </a:xfrm>
              <a:custGeom>
                <a:avLst/>
                <a:gdLst>
                  <a:gd name="connsiteX0" fmla="*/ 132359 w 130302"/>
                  <a:gd name="connsiteY0" fmla="*/ 65163 h 130302"/>
                  <a:gd name="connsiteX1" fmla="*/ 65151 w 130302"/>
                  <a:gd name="connsiteY1" fmla="*/ 132371 h 130302"/>
                  <a:gd name="connsiteX2" fmla="*/ 0 w 130302"/>
                  <a:gd name="connsiteY2" fmla="*/ 66535 h 130302"/>
                  <a:gd name="connsiteX3" fmla="*/ 64465 w 130302"/>
                  <a:gd name="connsiteY3" fmla="*/ 12 h 130302"/>
                  <a:gd name="connsiteX4" fmla="*/ 132359 w 130302"/>
                  <a:gd name="connsiteY4" fmla="*/ 65163 h 1303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0302" h="130302">
                    <a:moveTo>
                      <a:pt x="132359" y="65163"/>
                    </a:moveTo>
                    <a:cubicBezTo>
                      <a:pt x="132359" y="102196"/>
                      <a:pt x="101498" y="133057"/>
                      <a:pt x="65151" y="132371"/>
                    </a:cubicBezTo>
                    <a:cubicBezTo>
                      <a:pt x="29489" y="131686"/>
                      <a:pt x="0" y="102196"/>
                      <a:pt x="0" y="66535"/>
                    </a:cubicBezTo>
                    <a:cubicBezTo>
                      <a:pt x="0" y="30187"/>
                      <a:pt x="28118" y="698"/>
                      <a:pt x="64465" y="12"/>
                    </a:cubicBezTo>
                    <a:cubicBezTo>
                      <a:pt x="102184" y="-674"/>
                      <a:pt x="132359" y="28130"/>
                      <a:pt x="132359" y="65163"/>
                    </a:cubicBezTo>
                    <a:close/>
                  </a:path>
                </a:pathLst>
              </a:custGeom>
              <a:solidFill>
                <a:schemeClr val="bg1"/>
              </a:solidFill>
              <a:ln w="6854" cap="flat">
                <a:noFill/>
                <a:prstDash val="solid"/>
                <a:miter/>
              </a:ln>
            </p:spPr>
            <p:txBody>
              <a:bodyPr rtlCol="0" anchor="ctr"/>
              <a:lstStyle/>
              <a:p>
                <a:endParaRPr lang="en-US"/>
              </a:p>
            </p:txBody>
          </p:sp>
        </p:grpSp>
        <p:grpSp>
          <p:nvGrpSpPr>
            <p:cNvPr id="59" name="Group 58">
              <a:extLst>
                <a:ext uri="{FF2B5EF4-FFF2-40B4-BE49-F238E27FC236}">
                  <a16:creationId xmlns:a16="http://schemas.microsoft.com/office/drawing/2014/main" id="{DF5A2F12-737E-4970-92CE-99FBE01DEF48}"/>
                </a:ext>
              </a:extLst>
            </p:cNvPr>
            <p:cNvGrpSpPr/>
            <p:nvPr/>
          </p:nvGrpSpPr>
          <p:grpSpPr>
            <a:xfrm>
              <a:off x="10642615" y="4145786"/>
              <a:ext cx="479312" cy="885205"/>
              <a:chOff x="8696683" y="395466"/>
              <a:chExt cx="939346" cy="1734809"/>
            </a:xfrm>
          </p:grpSpPr>
          <p:sp>
            <p:nvSpPr>
              <p:cNvPr id="60" name="Freeform: Shape 59">
                <a:extLst>
                  <a:ext uri="{FF2B5EF4-FFF2-40B4-BE49-F238E27FC236}">
                    <a16:creationId xmlns:a16="http://schemas.microsoft.com/office/drawing/2014/main" id="{3C14BE2E-E8A9-4242-BFFB-42DA98381111}"/>
                  </a:ext>
                </a:extLst>
              </p:cNvPr>
              <p:cNvSpPr/>
              <p:nvPr/>
            </p:nvSpPr>
            <p:spPr>
              <a:xfrm flipH="1">
                <a:off x="9030650" y="2067261"/>
                <a:ext cx="63014" cy="63014"/>
              </a:xfrm>
              <a:custGeom>
                <a:avLst/>
                <a:gdLst>
                  <a:gd name="connsiteX0" fmla="*/ 0 w 27432"/>
                  <a:gd name="connsiteY0" fmla="*/ 24526 h 27432"/>
                  <a:gd name="connsiteX1" fmla="*/ 0 w 27432"/>
                  <a:gd name="connsiteY1" fmla="*/ 7381 h 27432"/>
                  <a:gd name="connsiteX2" fmla="*/ 30861 w 27432"/>
                  <a:gd name="connsiteY2" fmla="*/ 8067 h 27432"/>
                  <a:gd name="connsiteX3" fmla="*/ 30861 w 27432"/>
                  <a:gd name="connsiteY3" fmla="*/ 23154 h 27432"/>
                  <a:gd name="connsiteX4" fmla="*/ 0 w 27432"/>
                  <a:gd name="connsiteY4" fmla="*/ 24526 h 274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432" h="27432">
                    <a:moveTo>
                      <a:pt x="0" y="24526"/>
                    </a:moveTo>
                    <a:cubicBezTo>
                      <a:pt x="0" y="19040"/>
                      <a:pt x="0" y="12867"/>
                      <a:pt x="0" y="7381"/>
                    </a:cubicBezTo>
                    <a:cubicBezTo>
                      <a:pt x="10287" y="-2906"/>
                      <a:pt x="21260" y="-2220"/>
                      <a:pt x="30861" y="8067"/>
                    </a:cubicBezTo>
                    <a:cubicBezTo>
                      <a:pt x="35662" y="12867"/>
                      <a:pt x="34976" y="18354"/>
                      <a:pt x="30861" y="23154"/>
                    </a:cubicBezTo>
                    <a:cubicBezTo>
                      <a:pt x="21260" y="34127"/>
                      <a:pt x="10287" y="34127"/>
                      <a:pt x="0" y="24526"/>
                    </a:cubicBezTo>
                    <a:close/>
                  </a:path>
                </a:pathLst>
              </a:custGeom>
              <a:solidFill>
                <a:schemeClr val="accent3">
                  <a:lumMod val="50000"/>
                </a:schemeClr>
              </a:solidFill>
              <a:ln w="6854" cap="flat">
                <a:noFill/>
                <a:prstDash val="solid"/>
                <a:miter/>
              </a:ln>
            </p:spPr>
            <p:txBody>
              <a:bodyPr rtlCol="0" anchor="ctr"/>
              <a:lstStyle/>
              <a:p>
                <a:endParaRPr lang="en-US"/>
              </a:p>
            </p:txBody>
          </p:sp>
          <p:sp>
            <p:nvSpPr>
              <p:cNvPr id="61" name="Freeform: Shape 60">
                <a:extLst>
                  <a:ext uri="{FF2B5EF4-FFF2-40B4-BE49-F238E27FC236}">
                    <a16:creationId xmlns:a16="http://schemas.microsoft.com/office/drawing/2014/main" id="{C6C0D540-9EC5-460E-BF50-98A777461EA1}"/>
                  </a:ext>
                </a:extLst>
              </p:cNvPr>
              <p:cNvSpPr/>
              <p:nvPr/>
            </p:nvSpPr>
            <p:spPr>
              <a:xfrm flipH="1">
                <a:off x="8725762" y="2008599"/>
                <a:ext cx="78765" cy="78765"/>
              </a:xfrm>
              <a:custGeom>
                <a:avLst/>
                <a:gdLst>
                  <a:gd name="connsiteX0" fmla="*/ 16088 w 34290"/>
                  <a:gd name="connsiteY0" fmla="*/ 0 h 34290"/>
                  <a:gd name="connsiteX1" fmla="*/ 38719 w 34290"/>
                  <a:gd name="connsiteY1" fmla="*/ 6172 h 34290"/>
                  <a:gd name="connsiteX2" fmla="*/ 18831 w 34290"/>
                  <a:gd name="connsiteY2" fmla="*/ 35662 h 34290"/>
                  <a:gd name="connsiteX3" fmla="*/ 314 w 34290"/>
                  <a:gd name="connsiteY3" fmla="*/ 28804 h 34290"/>
                  <a:gd name="connsiteX4" fmla="*/ 16088 w 34290"/>
                  <a:gd name="connsiteY4" fmla="*/ 0 h 342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290" h="34290">
                    <a:moveTo>
                      <a:pt x="16088" y="0"/>
                    </a:moveTo>
                    <a:cubicBezTo>
                      <a:pt x="23631" y="1372"/>
                      <a:pt x="32547" y="-686"/>
                      <a:pt x="38719" y="6172"/>
                    </a:cubicBezTo>
                    <a:cubicBezTo>
                      <a:pt x="40776" y="17145"/>
                      <a:pt x="32547" y="34290"/>
                      <a:pt x="18831" y="35662"/>
                    </a:cubicBezTo>
                    <a:cubicBezTo>
                      <a:pt x="11973" y="36347"/>
                      <a:pt x="2372" y="39091"/>
                      <a:pt x="314" y="28804"/>
                    </a:cubicBezTo>
                    <a:cubicBezTo>
                      <a:pt x="-1057" y="19202"/>
                      <a:pt x="1686" y="2057"/>
                      <a:pt x="16088" y="0"/>
                    </a:cubicBezTo>
                    <a:close/>
                  </a:path>
                </a:pathLst>
              </a:custGeom>
              <a:solidFill>
                <a:schemeClr val="accent3">
                  <a:lumMod val="50000"/>
                </a:schemeClr>
              </a:solidFill>
              <a:ln w="6854" cap="flat">
                <a:noFill/>
                <a:prstDash val="solid"/>
                <a:miter/>
              </a:ln>
            </p:spPr>
            <p:txBody>
              <a:bodyPr rtlCol="0" anchor="ctr"/>
              <a:lstStyle/>
              <a:p>
                <a:endParaRPr lang="en-US"/>
              </a:p>
            </p:txBody>
          </p:sp>
          <p:grpSp>
            <p:nvGrpSpPr>
              <p:cNvPr id="62" name="Group 61">
                <a:extLst>
                  <a:ext uri="{FF2B5EF4-FFF2-40B4-BE49-F238E27FC236}">
                    <a16:creationId xmlns:a16="http://schemas.microsoft.com/office/drawing/2014/main" id="{F1F84A8F-512B-48CE-AFFD-F3EE92176FE9}"/>
                  </a:ext>
                </a:extLst>
              </p:cNvPr>
              <p:cNvGrpSpPr/>
              <p:nvPr/>
            </p:nvGrpSpPr>
            <p:grpSpPr>
              <a:xfrm>
                <a:off x="8696683" y="395466"/>
                <a:ext cx="939346" cy="1714491"/>
                <a:chOff x="8696683" y="395466"/>
                <a:chExt cx="939346" cy="1714491"/>
              </a:xfrm>
            </p:grpSpPr>
            <p:sp>
              <p:nvSpPr>
                <p:cNvPr id="63" name="Freeform: Shape 62">
                  <a:extLst>
                    <a:ext uri="{FF2B5EF4-FFF2-40B4-BE49-F238E27FC236}">
                      <a16:creationId xmlns:a16="http://schemas.microsoft.com/office/drawing/2014/main" id="{C672F343-D533-4EAD-B8DA-4D5641F944BB}"/>
                    </a:ext>
                  </a:extLst>
                </p:cNvPr>
                <p:cNvSpPr/>
                <p:nvPr/>
              </p:nvSpPr>
              <p:spPr>
                <a:xfrm flipH="1">
                  <a:off x="9092092" y="1401062"/>
                  <a:ext cx="330819" cy="708895"/>
                </a:xfrm>
                <a:custGeom>
                  <a:avLst/>
                  <a:gdLst>
                    <a:gd name="connsiteX0" fmla="*/ 0 w 144018"/>
                    <a:gd name="connsiteY0" fmla="*/ 4566 h 308610"/>
                    <a:gd name="connsiteX1" fmla="*/ 19888 w 144018"/>
                    <a:gd name="connsiteY1" fmla="*/ 7309 h 308610"/>
                    <a:gd name="connsiteX2" fmla="*/ 28804 w 144018"/>
                    <a:gd name="connsiteY2" fmla="*/ 73146 h 308610"/>
                    <a:gd name="connsiteX3" fmla="*/ 75438 w 144018"/>
                    <a:gd name="connsiteY3" fmla="*/ 239109 h 308610"/>
                    <a:gd name="connsiteX4" fmla="*/ 104242 w 144018"/>
                    <a:gd name="connsiteY4" fmla="*/ 280943 h 308610"/>
                    <a:gd name="connsiteX5" fmla="*/ 143332 w 144018"/>
                    <a:gd name="connsiteY5" fmla="*/ 297402 h 308610"/>
                    <a:gd name="connsiteX6" fmla="*/ 143332 w 144018"/>
                    <a:gd name="connsiteY6" fmla="*/ 314547 h 308610"/>
                    <a:gd name="connsiteX7" fmla="*/ 60350 w 144018"/>
                    <a:gd name="connsiteY7" fmla="*/ 243910 h 308610"/>
                    <a:gd name="connsiteX8" fmla="*/ 4115 w 144018"/>
                    <a:gd name="connsiteY8" fmla="*/ 29940 h 308610"/>
                    <a:gd name="connsiteX9" fmla="*/ 0 w 144018"/>
                    <a:gd name="connsiteY9" fmla="*/ 4566 h 3086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4018" h="308610">
                      <a:moveTo>
                        <a:pt x="0" y="4566"/>
                      </a:moveTo>
                      <a:cubicBezTo>
                        <a:pt x="9601" y="-3664"/>
                        <a:pt x="13716" y="451"/>
                        <a:pt x="19888" y="7309"/>
                      </a:cubicBezTo>
                      <a:cubicBezTo>
                        <a:pt x="21260" y="32684"/>
                        <a:pt x="24689" y="52572"/>
                        <a:pt x="28804" y="73146"/>
                      </a:cubicBezTo>
                      <a:cubicBezTo>
                        <a:pt x="40462" y="129381"/>
                        <a:pt x="58979" y="202762"/>
                        <a:pt x="75438" y="239109"/>
                      </a:cubicBezTo>
                      <a:cubicBezTo>
                        <a:pt x="80924" y="250082"/>
                        <a:pt x="97384" y="274085"/>
                        <a:pt x="104242" y="280943"/>
                      </a:cubicBezTo>
                      <a:cubicBezTo>
                        <a:pt x="114529" y="289173"/>
                        <a:pt x="128930" y="297402"/>
                        <a:pt x="143332" y="297402"/>
                      </a:cubicBezTo>
                      <a:cubicBezTo>
                        <a:pt x="148133" y="302889"/>
                        <a:pt x="148133" y="309061"/>
                        <a:pt x="143332" y="314547"/>
                      </a:cubicBezTo>
                      <a:cubicBezTo>
                        <a:pt x="102184" y="307004"/>
                        <a:pt x="76810" y="280257"/>
                        <a:pt x="60350" y="243910"/>
                      </a:cubicBezTo>
                      <a:cubicBezTo>
                        <a:pt x="31547" y="174644"/>
                        <a:pt x="14402" y="104007"/>
                        <a:pt x="4115" y="29940"/>
                      </a:cubicBezTo>
                      <a:cubicBezTo>
                        <a:pt x="3429" y="21711"/>
                        <a:pt x="2057" y="12110"/>
                        <a:pt x="0" y="4566"/>
                      </a:cubicBezTo>
                      <a:close/>
                    </a:path>
                  </a:pathLst>
                </a:custGeom>
                <a:solidFill>
                  <a:schemeClr val="accent3">
                    <a:lumMod val="40000"/>
                    <a:lumOff val="60000"/>
                  </a:schemeClr>
                </a:solidFill>
                <a:ln w="6854" cap="flat">
                  <a:noFill/>
                  <a:prstDash val="solid"/>
                  <a:miter/>
                </a:ln>
              </p:spPr>
              <p:txBody>
                <a:bodyPr rtlCol="0" anchor="ctr"/>
                <a:lstStyle/>
                <a:p>
                  <a:endParaRPr lang="en-US" dirty="0"/>
                </a:p>
              </p:txBody>
            </p:sp>
            <p:sp>
              <p:nvSpPr>
                <p:cNvPr id="64" name="Freeform: Shape 63">
                  <a:extLst>
                    <a:ext uri="{FF2B5EF4-FFF2-40B4-BE49-F238E27FC236}">
                      <a16:creationId xmlns:a16="http://schemas.microsoft.com/office/drawing/2014/main" id="{1784C766-E745-4F45-AED7-F83F2C849352}"/>
                    </a:ext>
                  </a:extLst>
                </p:cNvPr>
                <p:cNvSpPr/>
                <p:nvPr/>
              </p:nvSpPr>
              <p:spPr>
                <a:xfrm flipH="1">
                  <a:off x="8696683" y="1335935"/>
                  <a:ext cx="173286" cy="708895"/>
                </a:xfrm>
                <a:custGeom>
                  <a:avLst/>
                  <a:gdLst>
                    <a:gd name="connsiteX0" fmla="*/ 0 w 75438"/>
                    <a:gd name="connsiteY0" fmla="*/ 9601 h 308610"/>
                    <a:gd name="connsiteX1" fmla="*/ 17145 w 75438"/>
                    <a:gd name="connsiteY1" fmla="*/ 0 h 308610"/>
                    <a:gd name="connsiteX2" fmla="*/ 75438 w 75438"/>
                    <a:gd name="connsiteY2" fmla="*/ 233858 h 308610"/>
                    <a:gd name="connsiteX3" fmla="*/ 75438 w 75438"/>
                    <a:gd name="connsiteY3" fmla="*/ 279121 h 308610"/>
                    <a:gd name="connsiteX4" fmla="*/ 65151 w 75438"/>
                    <a:gd name="connsiteY4" fmla="*/ 311353 h 308610"/>
                    <a:gd name="connsiteX5" fmla="*/ 47320 w 75438"/>
                    <a:gd name="connsiteY5" fmla="*/ 296951 h 308610"/>
                    <a:gd name="connsiteX6" fmla="*/ 61722 w 75438"/>
                    <a:gd name="connsiteY6" fmla="*/ 256489 h 308610"/>
                    <a:gd name="connsiteX7" fmla="*/ 57607 w 75438"/>
                    <a:gd name="connsiteY7" fmla="*/ 225628 h 308610"/>
                    <a:gd name="connsiteX8" fmla="*/ 5487 w 75438"/>
                    <a:gd name="connsiteY8" fmla="*/ 25375 h 308610"/>
                    <a:gd name="connsiteX9" fmla="*/ 0 w 75438"/>
                    <a:gd name="connsiteY9" fmla="*/ 9601 h 3086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5438" h="308610">
                      <a:moveTo>
                        <a:pt x="0" y="9601"/>
                      </a:moveTo>
                      <a:cubicBezTo>
                        <a:pt x="6172" y="3429"/>
                        <a:pt x="11659" y="6172"/>
                        <a:pt x="17145" y="0"/>
                      </a:cubicBezTo>
                      <a:cubicBezTo>
                        <a:pt x="45263" y="100127"/>
                        <a:pt x="62408" y="153619"/>
                        <a:pt x="75438" y="233858"/>
                      </a:cubicBezTo>
                      <a:cubicBezTo>
                        <a:pt x="78181" y="248945"/>
                        <a:pt x="78181" y="264033"/>
                        <a:pt x="75438" y="279121"/>
                      </a:cubicBezTo>
                      <a:cubicBezTo>
                        <a:pt x="71323" y="292837"/>
                        <a:pt x="69266" y="297637"/>
                        <a:pt x="65151" y="311353"/>
                      </a:cubicBezTo>
                      <a:cubicBezTo>
                        <a:pt x="56236" y="314782"/>
                        <a:pt x="53493" y="304495"/>
                        <a:pt x="47320" y="296951"/>
                      </a:cubicBezTo>
                      <a:cubicBezTo>
                        <a:pt x="58293" y="285979"/>
                        <a:pt x="61036" y="277749"/>
                        <a:pt x="61722" y="256489"/>
                      </a:cubicBezTo>
                      <a:cubicBezTo>
                        <a:pt x="59665" y="243459"/>
                        <a:pt x="60351" y="233172"/>
                        <a:pt x="57607" y="225628"/>
                      </a:cubicBezTo>
                      <a:cubicBezTo>
                        <a:pt x="44577" y="157734"/>
                        <a:pt x="28804" y="100127"/>
                        <a:pt x="5487" y="25375"/>
                      </a:cubicBezTo>
                      <a:cubicBezTo>
                        <a:pt x="4801" y="21946"/>
                        <a:pt x="2058" y="13030"/>
                        <a:pt x="0" y="9601"/>
                      </a:cubicBezTo>
                      <a:close/>
                    </a:path>
                  </a:pathLst>
                </a:custGeom>
                <a:solidFill>
                  <a:schemeClr val="accent3">
                    <a:lumMod val="40000"/>
                    <a:lumOff val="60000"/>
                  </a:schemeClr>
                </a:solidFill>
                <a:ln w="6854" cap="flat">
                  <a:noFill/>
                  <a:prstDash val="solid"/>
                  <a:miter/>
                </a:ln>
              </p:spPr>
              <p:txBody>
                <a:bodyPr rtlCol="0" anchor="ctr"/>
                <a:lstStyle/>
                <a:p>
                  <a:endParaRPr lang="en-US"/>
                </a:p>
              </p:txBody>
            </p:sp>
            <p:sp>
              <p:nvSpPr>
                <p:cNvPr id="65" name="Freeform: Shape 64">
                  <a:extLst>
                    <a:ext uri="{FF2B5EF4-FFF2-40B4-BE49-F238E27FC236}">
                      <a16:creationId xmlns:a16="http://schemas.microsoft.com/office/drawing/2014/main" id="{B022A018-9B3C-4FD9-8103-425BF5EE75C3}"/>
                    </a:ext>
                  </a:extLst>
                </p:cNvPr>
                <p:cNvSpPr/>
                <p:nvPr/>
              </p:nvSpPr>
              <p:spPr>
                <a:xfrm flipH="1">
                  <a:off x="8832612" y="395466"/>
                  <a:ext cx="803417" cy="1023961"/>
                </a:xfrm>
                <a:custGeom>
                  <a:avLst/>
                  <a:gdLst>
                    <a:gd name="connsiteX0" fmla="*/ 196 w 349758"/>
                    <a:gd name="connsiteY0" fmla="*/ 0 h 445770"/>
                    <a:gd name="connsiteX1" fmla="*/ 119525 w 349758"/>
                    <a:gd name="connsiteY1" fmla="*/ 109042 h 445770"/>
                    <a:gd name="connsiteX2" fmla="*/ 153815 w 349758"/>
                    <a:gd name="connsiteY2" fmla="*/ 161163 h 445770"/>
                    <a:gd name="connsiteX3" fmla="*/ 181247 w 349758"/>
                    <a:gd name="connsiteY3" fmla="*/ 189967 h 445770"/>
                    <a:gd name="connsiteX4" fmla="*/ 226510 w 349758"/>
                    <a:gd name="connsiteY4" fmla="*/ 200254 h 445770"/>
                    <a:gd name="connsiteX5" fmla="*/ 293033 w 349758"/>
                    <a:gd name="connsiteY5" fmla="*/ 270891 h 445770"/>
                    <a:gd name="connsiteX6" fmla="*/ 351326 w 349758"/>
                    <a:gd name="connsiteY6" fmla="*/ 407365 h 445770"/>
                    <a:gd name="connsiteX7" fmla="*/ 333495 w 349758"/>
                    <a:gd name="connsiteY7" fmla="*/ 425196 h 445770"/>
                    <a:gd name="connsiteX8" fmla="*/ 274516 w 349758"/>
                    <a:gd name="connsiteY8" fmla="*/ 291465 h 445770"/>
                    <a:gd name="connsiteX9" fmla="*/ 197707 w 349758"/>
                    <a:gd name="connsiteY9" fmla="*/ 216027 h 445770"/>
                    <a:gd name="connsiteX10" fmla="*/ 146957 w 349758"/>
                    <a:gd name="connsiteY10" fmla="*/ 228371 h 445770"/>
                    <a:gd name="connsiteX11" fmla="*/ 101009 w 349758"/>
                    <a:gd name="connsiteY11" fmla="*/ 369646 h 445770"/>
                    <a:gd name="connsiteX12" fmla="*/ 114725 w 349758"/>
                    <a:gd name="connsiteY12" fmla="*/ 447142 h 445770"/>
                    <a:gd name="connsiteX13" fmla="*/ 92779 w 349758"/>
                    <a:gd name="connsiteY13" fmla="*/ 445770 h 445770"/>
                    <a:gd name="connsiteX14" fmla="*/ 71519 w 349758"/>
                    <a:gd name="connsiteY14" fmla="*/ 350444 h 445770"/>
                    <a:gd name="connsiteX15" fmla="*/ 132556 w 349758"/>
                    <a:gd name="connsiteY15" fmla="*/ 205054 h 445770"/>
                    <a:gd name="connsiteX16" fmla="*/ 128441 w 349758"/>
                    <a:gd name="connsiteY16" fmla="*/ 176251 h 445770"/>
                    <a:gd name="connsiteX17" fmla="*/ 107181 w 349758"/>
                    <a:gd name="connsiteY17" fmla="*/ 137846 h 445770"/>
                    <a:gd name="connsiteX18" fmla="*/ 35858 w 349758"/>
                    <a:gd name="connsiteY18" fmla="*/ 63779 h 445770"/>
                    <a:gd name="connsiteX19" fmla="*/ 7740 w 349758"/>
                    <a:gd name="connsiteY19" fmla="*/ 38405 h 445770"/>
                    <a:gd name="connsiteX20" fmla="*/ 196 w 349758"/>
                    <a:gd name="connsiteY20" fmla="*/ 0 h 4457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49758" h="445770">
                      <a:moveTo>
                        <a:pt x="196" y="0"/>
                      </a:moveTo>
                      <a:cubicBezTo>
                        <a:pt x="30371" y="22631"/>
                        <a:pt x="85921" y="64465"/>
                        <a:pt x="119525" y="109042"/>
                      </a:cubicBezTo>
                      <a:cubicBezTo>
                        <a:pt x="119525" y="109042"/>
                        <a:pt x="142843" y="142646"/>
                        <a:pt x="153815" y="161163"/>
                      </a:cubicBezTo>
                      <a:cubicBezTo>
                        <a:pt x="162731" y="175565"/>
                        <a:pt x="163417" y="191338"/>
                        <a:pt x="181247" y="189967"/>
                      </a:cubicBezTo>
                      <a:cubicBezTo>
                        <a:pt x="197707" y="191338"/>
                        <a:pt x="216223" y="196139"/>
                        <a:pt x="226510" y="200254"/>
                      </a:cubicBezTo>
                      <a:cubicBezTo>
                        <a:pt x="256685" y="212598"/>
                        <a:pt x="280003" y="246888"/>
                        <a:pt x="293033" y="270891"/>
                      </a:cubicBezTo>
                      <a:cubicBezTo>
                        <a:pt x="317036" y="315468"/>
                        <a:pt x="335553" y="359359"/>
                        <a:pt x="351326" y="407365"/>
                      </a:cubicBezTo>
                      <a:cubicBezTo>
                        <a:pt x="352012" y="420395"/>
                        <a:pt x="346525" y="426568"/>
                        <a:pt x="333495" y="425196"/>
                      </a:cubicBezTo>
                      <a:cubicBezTo>
                        <a:pt x="310178" y="379933"/>
                        <a:pt x="304006" y="343586"/>
                        <a:pt x="274516" y="291465"/>
                      </a:cubicBezTo>
                      <a:cubicBezTo>
                        <a:pt x="258057" y="265405"/>
                        <a:pt x="248456" y="226314"/>
                        <a:pt x="197707" y="216027"/>
                      </a:cubicBezTo>
                      <a:cubicBezTo>
                        <a:pt x="185362" y="213284"/>
                        <a:pt x="156559" y="220828"/>
                        <a:pt x="146957" y="228371"/>
                      </a:cubicBezTo>
                      <a:cubicBezTo>
                        <a:pt x="104438" y="259232"/>
                        <a:pt x="88664" y="317525"/>
                        <a:pt x="101009" y="369646"/>
                      </a:cubicBezTo>
                      <a:cubicBezTo>
                        <a:pt x="106495" y="395021"/>
                        <a:pt x="111982" y="419024"/>
                        <a:pt x="114725" y="447142"/>
                      </a:cubicBezTo>
                      <a:cubicBezTo>
                        <a:pt x="112667" y="451942"/>
                        <a:pt x="99637" y="449199"/>
                        <a:pt x="92779" y="445770"/>
                      </a:cubicBezTo>
                      <a:cubicBezTo>
                        <a:pt x="85235" y="415595"/>
                        <a:pt x="74263" y="381991"/>
                        <a:pt x="71519" y="350444"/>
                      </a:cubicBezTo>
                      <a:cubicBezTo>
                        <a:pt x="66719" y="291465"/>
                        <a:pt x="88664" y="243459"/>
                        <a:pt x="132556" y="205054"/>
                      </a:cubicBezTo>
                      <a:cubicBezTo>
                        <a:pt x="142157" y="196825"/>
                        <a:pt x="134613" y="185852"/>
                        <a:pt x="128441" y="176251"/>
                      </a:cubicBezTo>
                      <a:cubicBezTo>
                        <a:pt x="128441" y="176251"/>
                        <a:pt x="117468" y="154991"/>
                        <a:pt x="107181" y="137846"/>
                      </a:cubicBezTo>
                      <a:cubicBezTo>
                        <a:pt x="94837" y="115900"/>
                        <a:pt x="68090" y="90526"/>
                        <a:pt x="35858" y="63779"/>
                      </a:cubicBezTo>
                      <a:cubicBezTo>
                        <a:pt x="27628" y="55550"/>
                        <a:pt x="15970" y="45949"/>
                        <a:pt x="7740" y="38405"/>
                      </a:cubicBezTo>
                      <a:cubicBezTo>
                        <a:pt x="4997" y="36347"/>
                        <a:pt x="-1175" y="11659"/>
                        <a:pt x="196" y="0"/>
                      </a:cubicBezTo>
                      <a:close/>
                    </a:path>
                  </a:pathLst>
                </a:custGeom>
                <a:solidFill>
                  <a:schemeClr val="accent3"/>
                </a:solidFill>
                <a:ln w="6854" cap="flat">
                  <a:noFill/>
                  <a:prstDash val="solid"/>
                  <a:miter/>
                </a:ln>
              </p:spPr>
              <p:txBody>
                <a:bodyPr rtlCol="0" anchor="ctr"/>
                <a:lstStyle/>
                <a:p>
                  <a:endParaRPr lang="en-US"/>
                </a:p>
              </p:txBody>
            </p:sp>
          </p:grpSp>
        </p:grpSp>
      </p:grpSp>
      <p:grpSp>
        <p:nvGrpSpPr>
          <p:cNvPr id="69" name="Group 68">
            <a:extLst>
              <a:ext uri="{FF2B5EF4-FFF2-40B4-BE49-F238E27FC236}">
                <a16:creationId xmlns:a16="http://schemas.microsoft.com/office/drawing/2014/main" id="{A14416B8-D774-408A-8067-650E211C11F3}"/>
              </a:ext>
            </a:extLst>
          </p:cNvPr>
          <p:cNvGrpSpPr/>
          <p:nvPr/>
        </p:nvGrpSpPr>
        <p:grpSpPr>
          <a:xfrm>
            <a:off x="6828169" y="1253734"/>
            <a:ext cx="1529312" cy="2037970"/>
            <a:chOff x="5389992" y="405999"/>
            <a:chExt cx="1836515" cy="2497245"/>
          </a:xfrm>
        </p:grpSpPr>
        <p:sp>
          <p:nvSpPr>
            <p:cNvPr id="70" name="Freeform: Shape 69">
              <a:extLst>
                <a:ext uri="{FF2B5EF4-FFF2-40B4-BE49-F238E27FC236}">
                  <a16:creationId xmlns:a16="http://schemas.microsoft.com/office/drawing/2014/main" id="{45BA7E16-59B3-4D20-B8EA-55F293AB89CA}"/>
                </a:ext>
              </a:extLst>
            </p:cNvPr>
            <p:cNvSpPr/>
            <p:nvPr/>
          </p:nvSpPr>
          <p:spPr>
            <a:xfrm>
              <a:off x="5389992" y="405999"/>
              <a:ext cx="1836515" cy="2306840"/>
            </a:xfrm>
            <a:custGeom>
              <a:avLst/>
              <a:gdLst>
                <a:gd name="connsiteX0" fmla="*/ 622775 w 5044769"/>
                <a:gd name="connsiteY0" fmla="*/ 6336294 h 6336715"/>
                <a:gd name="connsiteX1" fmla="*/ 157362 w 5044769"/>
                <a:gd name="connsiteY1" fmla="*/ 5720991 h 6336715"/>
                <a:gd name="connsiteX2" fmla="*/ 5418 w 5044769"/>
                <a:gd name="connsiteY2" fmla="*/ 4783320 h 6336715"/>
                <a:gd name="connsiteX3" fmla="*/ 238124 w 5044769"/>
                <a:gd name="connsiteY3" fmla="*/ 3805268 h 6336715"/>
                <a:gd name="connsiteX4" fmla="*/ 433187 w 5044769"/>
                <a:gd name="connsiteY4" fmla="*/ 3006537 h 6336715"/>
                <a:gd name="connsiteX5" fmla="*/ 433872 w 5044769"/>
                <a:gd name="connsiteY5" fmla="*/ 2434353 h 6336715"/>
                <a:gd name="connsiteX6" fmla="*/ 578287 w 5044769"/>
                <a:gd name="connsiteY6" fmla="*/ 1286561 h 6336715"/>
                <a:gd name="connsiteX7" fmla="*/ 1340059 w 5044769"/>
                <a:gd name="connsiteY7" fmla="*/ 359157 h 6336715"/>
                <a:gd name="connsiteX8" fmla="*/ 3406356 w 5044769"/>
                <a:gd name="connsiteY8" fmla="*/ 150406 h 6336715"/>
                <a:gd name="connsiteX9" fmla="*/ 4692402 w 5044769"/>
                <a:gd name="connsiteY9" fmla="*/ 1838213 h 6336715"/>
                <a:gd name="connsiteX10" fmla="*/ 4701984 w 5044769"/>
                <a:gd name="connsiteY10" fmla="*/ 2259823 h 6336715"/>
                <a:gd name="connsiteX11" fmla="*/ 4793013 w 5044769"/>
                <a:gd name="connsiteY11" fmla="*/ 3170116 h 6336715"/>
                <a:gd name="connsiteX12" fmla="*/ 5005872 w 5044769"/>
                <a:gd name="connsiteY12" fmla="*/ 4432892 h 6336715"/>
                <a:gd name="connsiteX13" fmla="*/ 5001081 w 5044769"/>
                <a:gd name="connsiteY13" fmla="*/ 5501288 h 6336715"/>
                <a:gd name="connsiteX14" fmla="*/ 4858719 w 5044769"/>
                <a:gd name="connsiteY14" fmla="*/ 5911947 h 6336715"/>
                <a:gd name="connsiteX15" fmla="*/ 4476806 w 5044769"/>
                <a:gd name="connsiteY15" fmla="*/ 6274696 h 6336715"/>
                <a:gd name="connsiteX16" fmla="*/ 4431634 w 5044769"/>
                <a:gd name="connsiteY16" fmla="*/ 6238421 h 6336715"/>
                <a:gd name="connsiteX17" fmla="*/ 4389199 w 5044769"/>
                <a:gd name="connsiteY17" fmla="*/ 6079633 h 6336715"/>
                <a:gd name="connsiteX18" fmla="*/ 4053828 w 5044769"/>
                <a:gd name="connsiteY18" fmla="*/ 5698405 h 6336715"/>
                <a:gd name="connsiteX19" fmla="*/ 3639747 w 5044769"/>
                <a:gd name="connsiteY19" fmla="*/ 5584105 h 6336715"/>
                <a:gd name="connsiteX20" fmla="*/ 3389930 w 5044769"/>
                <a:gd name="connsiteY20" fmla="*/ 5503342 h 6336715"/>
                <a:gd name="connsiteX21" fmla="*/ 3121633 w 5044769"/>
                <a:gd name="connsiteY21" fmla="*/ 5280217 h 6336715"/>
                <a:gd name="connsiteX22" fmla="*/ 3034710 w 5044769"/>
                <a:gd name="connsiteY22" fmla="*/ 5047511 h 6336715"/>
                <a:gd name="connsiteX23" fmla="*/ 3034710 w 5044769"/>
                <a:gd name="connsiteY23" fmla="*/ 4956481 h 6336715"/>
                <a:gd name="connsiteX24" fmla="*/ 3081251 w 5044769"/>
                <a:gd name="connsiteY24" fmla="*/ 4917469 h 6336715"/>
                <a:gd name="connsiteX25" fmla="*/ 3628796 w 5044769"/>
                <a:gd name="connsiteY25" fmla="*/ 4511601 h 6336715"/>
                <a:gd name="connsiteX26" fmla="*/ 3873822 w 5044769"/>
                <a:gd name="connsiteY26" fmla="*/ 4174861 h 6336715"/>
                <a:gd name="connsiteX27" fmla="*/ 3898462 w 5044769"/>
                <a:gd name="connsiteY27" fmla="*/ 4068090 h 6336715"/>
                <a:gd name="connsiteX28" fmla="*/ 3884089 w 5044769"/>
                <a:gd name="connsiteY28" fmla="*/ 3801846 h 6336715"/>
                <a:gd name="connsiteX29" fmla="*/ 3869716 w 5044769"/>
                <a:gd name="connsiteY29" fmla="*/ 3516438 h 6336715"/>
                <a:gd name="connsiteX30" fmla="*/ 3843707 w 5044769"/>
                <a:gd name="connsiteY30" fmla="*/ 3037336 h 6336715"/>
                <a:gd name="connsiteX31" fmla="*/ 3841654 w 5044769"/>
                <a:gd name="connsiteY31" fmla="*/ 2931934 h 6336715"/>
                <a:gd name="connsiteX32" fmla="*/ 3784162 w 5044769"/>
                <a:gd name="connsiteY32" fmla="*/ 3055131 h 6336715"/>
                <a:gd name="connsiteX33" fmla="*/ 3711612 w 5044769"/>
                <a:gd name="connsiteY33" fmla="*/ 3064713 h 6336715"/>
                <a:gd name="connsiteX34" fmla="*/ 3240039 w 5044769"/>
                <a:gd name="connsiteY34" fmla="*/ 2527435 h 6336715"/>
                <a:gd name="connsiteX35" fmla="*/ 3331069 w 5044769"/>
                <a:gd name="connsiteY35" fmla="*/ 2755351 h 6336715"/>
                <a:gd name="connsiteX36" fmla="*/ 3398143 w 5044769"/>
                <a:gd name="connsiteY36" fmla="*/ 2927143 h 6336715"/>
                <a:gd name="connsiteX37" fmla="*/ 3394721 w 5044769"/>
                <a:gd name="connsiteY37" fmla="*/ 2986004 h 6336715"/>
                <a:gd name="connsiteX38" fmla="*/ 3335860 w 5044769"/>
                <a:gd name="connsiteY38" fmla="*/ 2982582 h 6336715"/>
                <a:gd name="connsiteX39" fmla="*/ 2837594 w 5044769"/>
                <a:gd name="connsiteY39" fmla="*/ 2721129 h 6336715"/>
                <a:gd name="connsiteX40" fmla="*/ 2716449 w 5044769"/>
                <a:gd name="connsiteY40" fmla="*/ 2659530 h 6336715"/>
                <a:gd name="connsiteX41" fmla="*/ 2667855 w 5044769"/>
                <a:gd name="connsiteY41" fmla="*/ 2695121 h 6336715"/>
                <a:gd name="connsiteX42" fmla="*/ 2914934 w 5044769"/>
                <a:gd name="connsiteY42" fmla="*/ 3163956 h 6336715"/>
                <a:gd name="connsiteX43" fmla="*/ 2964898 w 5044769"/>
                <a:gd name="connsiteY43" fmla="*/ 3202969 h 6336715"/>
                <a:gd name="connsiteX44" fmla="*/ 2982693 w 5044769"/>
                <a:gd name="connsiteY44" fmla="*/ 3253616 h 6336715"/>
                <a:gd name="connsiteX45" fmla="*/ 2934099 w 5044769"/>
                <a:gd name="connsiteY45" fmla="*/ 3276887 h 6336715"/>
                <a:gd name="connsiteX46" fmla="*/ 2853336 w 5044769"/>
                <a:gd name="connsiteY46" fmla="*/ 3261830 h 6336715"/>
                <a:gd name="connsiteX47" fmla="*/ 1890341 w 5044769"/>
                <a:gd name="connsiteY47" fmla="*/ 2734818 h 6336715"/>
                <a:gd name="connsiteX48" fmla="*/ 1429035 w 5044769"/>
                <a:gd name="connsiteY48" fmla="*/ 2219441 h 6336715"/>
                <a:gd name="connsiteX49" fmla="*/ 1407817 w 5044769"/>
                <a:gd name="connsiteY49" fmla="*/ 2198908 h 6336715"/>
                <a:gd name="connsiteX50" fmla="*/ 1389338 w 5044769"/>
                <a:gd name="connsiteY50" fmla="*/ 2229023 h 6336715"/>
                <a:gd name="connsiteX51" fmla="*/ 1259296 w 5044769"/>
                <a:gd name="connsiteY51" fmla="*/ 2958627 h 6336715"/>
                <a:gd name="connsiteX52" fmla="*/ 1149787 w 5044769"/>
                <a:gd name="connsiteY52" fmla="*/ 3710817 h 6336715"/>
                <a:gd name="connsiteX53" fmla="*/ 1236025 w 5044769"/>
                <a:gd name="connsiteY53" fmla="*/ 4185812 h 6336715"/>
                <a:gd name="connsiteX54" fmla="*/ 1733606 w 5044769"/>
                <a:gd name="connsiteY54" fmla="*/ 4716246 h 6336715"/>
                <a:gd name="connsiteX55" fmla="*/ 2012170 w 5044769"/>
                <a:gd name="connsiteY55" fmla="*/ 4892829 h 6336715"/>
                <a:gd name="connsiteX56" fmla="*/ 2049814 w 5044769"/>
                <a:gd name="connsiteY56" fmla="*/ 4933211 h 6336715"/>
                <a:gd name="connsiteX57" fmla="*/ 2075138 w 5044769"/>
                <a:gd name="connsiteY57" fmla="*/ 5065990 h 6336715"/>
                <a:gd name="connsiteX58" fmla="*/ 1986846 w 5044769"/>
                <a:gd name="connsiteY58" fmla="*/ 5239151 h 6336715"/>
                <a:gd name="connsiteX59" fmla="*/ 1893079 w 5044769"/>
                <a:gd name="connsiteY59" fmla="*/ 5370562 h 6336715"/>
                <a:gd name="connsiteX60" fmla="*/ 1875968 w 5044769"/>
                <a:gd name="connsiteY60" fmla="*/ 5404099 h 6336715"/>
                <a:gd name="connsiteX61" fmla="*/ 1791099 w 5044769"/>
                <a:gd name="connsiteY61" fmla="*/ 5453378 h 6336715"/>
                <a:gd name="connsiteX62" fmla="*/ 1529646 w 5044769"/>
                <a:gd name="connsiteY62" fmla="*/ 5584789 h 6336715"/>
                <a:gd name="connsiteX63" fmla="*/ 1171689 w 5044769"/>
                <a:gd name="connsiteY63" fmla="*/ 5686770 h 6336715"/>
                <a:gd name="connsiteX64" fmla="*/ 1067655 w 5044769"/>
                <a:gd name="connsiteY64" fmla="*/ 5710725 h 6336715"/>
                <a:gd name="connsiteX65" fmla="*/ 741181 w 5044769"/>
                <a:gd name="connsiteY65" fmla="*/ 6018719 h 6336715"/>
                <a:gd name="connsiteX66" fmla="*/ 670001 w 5044769"/>
                <a:gd name="connsiteY66" fmla="*/ 6290437 h 6336715"/>
                <a:gd name="connsiteX67" fmla="*/ 622775 w 5044769"/>
                <a:gd name="connsiteY67" fmla="*/ 6336294 h 63367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Lst>
              <a:rect l="l" t="t" r="r" b="b"/>
              <a:pathLst>
                <a:path w="5044769" h="6336715">
                  <a:moveTo>
                    <a:pt x="622775" y="6336294"/>
                  </a:moveTo>
                  <a:cubicBezTo>
                    <a:pt x="427712" y="6161080"/>
                    <a:pt x="271662" y="5957120"/>
                    <a:pt x="157362" y="5720991"/>
                  </a:cubicBezTo>
                  <a:cubicBezTo>
                    <a:pt x="13631" y="5423264"/>
                    <a:pt x="-13746" y="5107741"/>
                    <a:pt x="5418" y="4783320"/>
                  </a:cubicBezTo>
                  <a:cubicBezTo>
                    <a:pt x="25951" y="4443158"/>
                    <a:pt x="125193" y="4122844"/>
                    <a:pt x="238124" y="3805268"/>
                  </a:cubicBezTo>
                  <a:cubicBezTo>
                    <a:pt x="330523" y="3545868"/>
                    <a:pt x="411286" y="3283047"/>
                    <a:pt x="433187" y="3006537"/>
                  </a:cubicBezTo>
                  <a:cubicBezTo>
                    <a:pt x="448245" y="2815581"/>
                    <a:pt x="442085" y="2624624"/>
                    <a:pt x="433872" y="2434353"/>
                  </a:cubicBezTo>
                  <a:cubicBezTo>
                    <a:pt x="416077" y="2043542"/>
                    <a:pt x="448245" y="1660945"/>
                    <a:pt x="578287" y="1286561"/>
                  </a:cubicBezTo>
                  <a:cubicBezTo>
                    <a:pt x="719280" y="880009"/>
                    <a:pt x="972519" y="572015"/>
                    <a:pt x="1340059" y="359157"/>
                  </a:cubicBezTo>
                  <a:cubicBezTo>
                    <a:pt x="1996428" y="-20018"/>
                    <a:pt x="2687703" y="-114469"/>
                    <a:pt x="3406356" y="150406"/>
                  </a:cubicBezTo>
                  <a:cubicBezTo>
                    <a:pt x="4107898" y="409121"/>
                    <a:pt x="4621221" y="1095605"/>
                    <a:pt x="4692402" y="1838213"/>
                  </a:cubicBezTo>
                  <a:cubicBezTo>
                    <a:pt x="4706091" y="1978521"/>
                    <a:pt x="4709513" y="2118830"/>
                    <a:pt x="4701984" y="2259823"/>
                  </a:cubicBezTo>
                  <a:cubicBezTo>
                    <a:pt x="4685558" y="2567817"/>
                    <a:pt x="4739628" y="2868966"/>
                    <a:pt x="4793013" y="3170116"/>
                  </a:cubicBezTo>
                  <a:cubicBezTo>
                    <a:pt x="4866932" y="3590356"/>
                    <a:pt x="4956593" y="4008544"/>
                    <a:pt x="5005872" y="4432892"/>
                  </a:cubicBezTo>
                  <a:cubicBezTo>
                    <a:pt x="5047622" y="4788796"/>
                    <a:pt x="5068839" y="5145384"/>
                    <a:pt x="5001081" y="5501288"/>
                  </a:cubicBezTo>
                  <a:cubicBezTo>
                    <a:pt x="4973703" y="5645019"/>
                    <a:pt x="4929215" y="5783274"/>
                    <a:pt x="4858719" y="5911947"/>
                  </a:cubicBezTo>
                  <a:cubicBezTo>
                    <a:pt x="4769743" y="6073473"/>
                    <a:pt x="4654758" y="6206937"/>
                    <a:pt x="4476806" y="6274696"/>
                  </a:cubicBezTo>
                  <a:cubicBezTo>
                    <a:pt x="4444638" y="6284278"/>
                    <a:pt x="4438478" y="6261007"/>
                    <a:pt x="4431634" y="6238421"/>
                  </a:cubicBezTo>
                  <a:cubicBezTo>
                    <a:pt x="4415892" y="6185720"/>
                    <a:pt x="4402203" y="6132334"/>
                    <a:pt x="4389199" y="6079633"/>
                  </a:cubicBezTo>
                  <a:cubicBezTo>
                    <a:pt x="4344027" y="5893467"/>
                    <a:pt x="4224936" y="5775061"/>
                    <a:pt x="4053828" y="5698405"/>
                  </a:cubicBezTo>
                  <a:cubicBezTo>
                    <a:pt x="3921048" y="5638859"/>
                    <a:pt x="3783477" y="5601216"/>
                    <a:pt x="3639747" y="5584105"/>
                  </a:cubicBezTo>
                  <a:cubicBezTo>
                    <a:pt x="3550771" y="5573154"/>
                    <a:pt x="3472061" y="5533457"/>
                    <a:pt x="3389930" y="5503342"/>
                  </a:cubicBezTo>
                  <a:cubicBezTo>
                    <a:pt x="3339966" y="5501288"/>
                    <a:pt x="3127793" y="5284324"/>
                    <a:pt x="3121633" y="5280217"/>
                  </a:cubicBezTo>
                  <a:cubicBezTo>
                    <a:pt x="3039501" y="5222041"/>
                    <a:pt x="3024443" y="5140593"/>
                    <a:pt x="3034710" y="5047511"/>
                  </a:cubicBezTo>
                  <a:cubicBezTo>
                    <a:pt x="3038132" y="5017396"/>
                    <a:pt x="3034710" y="4986596"/>
                    <a:pt x="3034710" y="4956481"/>
                  </a:cubicBezTo>
                  <a:cubicBezTo>
                    <a:pt x="3040870" y="4932526"/>
                    <a:pt x="3063456" y="4927735"/>
                    <a:pt x="3081251" y="4917469"/>
                  </a:cubicBezTo>
                  <a:cubicBezTo>
                    <a:pt x="3279052" y="4803169"/>
                    <a:pt x="3470008" y="4677918"/>
                    <a:pt x="3628796" y="4511601"/>
                  </a:cubicBezTo>
                  <a:cubicBezTo>
                    <a:pt x="3725301" y="4410990"/>
                    <a:pt x="3806064" y="4297374"/>
                    <a:pt x="3873822" y="4174861"/>
                  </a:cubicBezTo>
                  <a:cubicBezTo>
                    <a:pt x="3892302" y="4141324"/>
                    <a:pt x="3905306" y="4105733"/>
                    <a:pt x="3898462" y="4068090"/>
                  </a:cubicBezTo>
                  <a:cubicBezTo>
                    <a:pt x="3882720" y="3979798"/>
                    <a:pt x="3890249" y="3890822"/>
                    <a:pt x="3884089" y="3801846"/>
                  </a:cubicBezTo>
                  <a:cubicBezTo>
                    <a:pt x="3877245" y="3707394"/>
                    <a:pt x="3873822" y="3611574"/>
                    <a:pt x="3869716" y="3516438"/>
                  </a:cubicBezTo>
                  <a:cubicBezTo>
                    <a:pt x="3862187" y="3356966"/>
                    <a:pt x="3858765" y="3196809"/>
                    <a:pt x="3843707" y="3037336"/>
                  </a:cubicBezTo>
                  <a:cubicBezTo>
                    <a:pt x="3840285" y="3003799"/>
                    <a:pt x="3843023" y="2969578"/>
                    <a:pt x="3841654" y="2931934"/>
                  </a:cubicBezTo>
                  <a:cubicBezTo>
                    <a:pt x="3817699" y="2973684"/>
                    <a:pt x="3806064" y="3016803"/>
                    <a:pt x="3784162" y="3055131"/>
                  </a:cubicBezTo>
                  <a:cubicBezTo>
                    <a:pt x="3763629" y="3090722"/>
                    <a:pt x="3738305" y="3094829"/>
                    <a:pt x="3711612" y="3064713"/>
                  </a:cubicBezTo>
                  <a:cubicBezTo>
                    <a:pt x="3550771" y="2884024"/>
                    <a:pt x="3389930" y="2701965"/>
                    <a:pt x="3240039" y="2527435"/>
                  </a:cubicBezTo>
                  <a:cubicBezTo>
                    <a:pt x="3272892" y="2593825"/>
                    <a:pt x="3298900" y="2675957"/>
                    <a:pt x="3331069" y="2755351"/>
                  </a:cubicBezTo>
                  <a:cubicBezTo>
                    <a:pt x="3354339" y="2812158"/>
                    <a:pt x="3376241" y="2869651"/>
                    <a:pt x="3398143" y="2927143"/>
                  </a:cubicBezTo>
                  <a:cubicBezTo>
                    <a:pt x="3404987" y="2946307"/>
                    <a:pt x="3414569" y="2968209"/>
                    <a:pt x="3394721" y="2986004"/>
                  </a:cubicBezTo>
                  <a:cubicBezTo>
                    <a:pt x="3374872" y="3003799"/>
                    <a:pt x="3354339" y="2992164"/>
                    <a:pt x="3335860" y="2982582"/>
                  </a:cubicBezTo>
                  <a:cubicBezTo>
                    <a:pt x="3170227" y="2894975"/>
                    <a:pt x="3002542" y="2810105"/>
                    <a:pt x="2837594" y="2721129"/>
                  </a:cubicBezTo>
                  <a:cubicBezTo>
                    <a:pt x="2797897" y="2699912"/>
                    <a:pt x="2757515" y="2678010"/>
                    <a:pt x="2716449" y="2659530"/>
                  </a:cubicBezTo>
                  <a:cubicBezTo>
                    <a:pt x="2675384" y="2640366"/>
                    <a:pt x="2661011" y="2649948"/>
                    <a:pt x="2667855" y="2695121"/>
                  </a:cubicBezTo>
                  <a:cubicBezTo>
                    <a:pt x="2694548" y="2879917"/>
                    <a:pt x="2762991" y="3044181"/>
                    <a:pt x="2914934" y="3163956"/>
                  </a:cubicBezTo>
                  <a:cubicBezTo>
                    <a:pt x="2931361" y="3176960"/>
                    <a:pt x="2948472" y="3189280"/>
                    <a:pt x="2964898" y="3202969"/>
                  </a:cubicBezTo>
                  <a:cubicBezTo>
                    <a:pt x="2980640" y="3215973"/>
                    <a:pt x="2991591" y="3231715"/>
                    <a:pt x="2982693" y="3253616"/>
                  </a:cubicBezTo>
                  <a:cubicBezTo>
                    <a:pt x="2973796" y="3275518"/>
                    <a:pt x="2953947" y="3277572"/>
                    <a:pt x="2934099" y="3276887"/>
                  </a:cubicBezTo>
                  <a:cubicBezTo>
                    <a:pt x="2906721" y="3275518"/>
                    <a:pt x="2879344" y="3270043"/>
                    <a:pt x="2853336" y="3261830"/>
                  </a:cubicBezTo>
                  <a:cubicBezTo>
                    <a:pt x="2494694" y="3155743"/>
                    <a:pt x="2174380" y="2978475"/>
                    <a:pt x="1890341" y="2734818"/>
                  </a:cubicBezTo>
                  <a:cubicBezTo>
                    <a:pt x="1713758" y="2583558"/>
                    <a:pt x="1560445" y="2411766"/>
                    <a:pt x="1429035" y="2219441"/>
                  </a:cubicBezTo>
                  <a:cubicBezTo>
                    <a:pt x="1423559" y="2211228"/>
                    <a:pt x="1418768" y="2203015"/>
                    <a:pt x="1407817" y="2198908"/>
                  </a:cubicBezTo>
                  <a:cubicBezTo>
                    <a:pt x="1391391" y="2201646"/>
                    <a:pt x="1392075" y="2217388"/>
                    <a:pt x="1389338" y="2229023"/>
                  </a:cubicBezTo>
                  <a:cubicBezTo>
                    <a:pt x="1327739" y="2469258"/>
                    <a:pt x="1281882" y="2711547"/>
                    <a:pt x="1259296" y="2958627"/>
                  </a:cubicBezTo>
                  <a:cubicBezTo>
                    <a:pt x="1236025" y="3211182"/>
                    <a:pt x="1216861" y="3463737"/>
                    <a:pt x="1149787" y="3710817"/>
                  </a:cubicBezTo>
                  <a:cubicBezTo>
                    <a:pt x="1103930" y="3879187"/>
                    <a:pt x="1151840" y="4037975"/>
                    <a:pt x="1236025" y="4185812"/>
                  </a:cubicBezTo>
                  <a:cubicBezTo>
                    <a:pt x="1359907" y="4401408"/>
                    <a:pt x="1535121" y="4569778"/>
                    <a:pt x="1733606" y="4716246"/>
                  </a:cubicBezTo>
                  <a:cubicBezTo>
                    <a:pt x="1822582" y="4781951"/>
                    <a:pt x="1916350" y="4838759"/>
                    <a:pt x="2012170" y="4892829"/>
                  </a:cubicBezTo>
                  <a:cubicBezTo>
                    <a:pt x="2028596" y="4902411"/>
                    <a:pt x="2048445" y="4909940"/>
                    <a:pt x="2049814" y="4933211"/>
                  </a:cubicBezTo>
                  <a:cubicBezTo>
                    <a:pt x="2064187" y="4976330"/>
                    <a:pt x="2077875" y="5019449"/>
                    <a:pt x="2075138" y="5065990"/>
                  </a:cubicBezTo>
                  <a:cubicBezTo>
                    <a:pt x="2079929" y="5141278"/>
                    <a:pt x="2053920" y="5198086"/>
                    <a:pt x="1986846" y="5239151"/>
                  </a:cubicBezTo>
                  <a:cubicBezTo>
                    <a:pt x="1938936" y="5268582"/>
                    <a:pt x="1917718" y="5321967"/>
                    <a:pt x="1893079" y="5370562"/>
                  </a:cubicBezTo>
                  <a:cubicBezTo>
                    <a:pt x="1886919" y="5381513"/>
                    <a:pt x="1886235" y="5395202"/>
                    <a:pt x="1875968" y="5404099"/>
                  </a:cubicBezTo>
                  <a:cubicBezTo>
                    <a:pt x="1842431" y="5412312"/>
                    <a:pt x="1817791" y="5433530"/>
                    <a:pt x="1791099" y="5453378"/>
                  </a:cubicBezTo>
                  <a:cubicBezTo>
                    <a:pt x="1711705" y="5511555"/>
                    <a:pt x="1624782" y="5557412"/>
                    <a:pt x="1529646" y="5584789"/>
                  </a:cubicBezTo>
                  <a:cubicBezTo>
                    <a:pt x="1415346" y="5636121"/>
                    <a:pt x="1292833" y="5659392"/>
                    <a:pt x="1171689" y="5686770"/>
                  </a:cubicBezTo>
                  <a:cubicBezTo>
                    <a:pt x="1136783" y="5694298"/>
                    <a:pt x="1102561" y="5701827"/>
                    <a:pt x="1067655" y="5710725"/>
                  </a:cubicBezTo>
                  <a:cubicBezTo>
                    <a:pt x="900654" y="5752475"/>
                    <a:pt x="798674" y="5861984"/>
                    <a:pt x="741181" y="6018719"/>
                  </a:cubicBezTo>
                  <a:cubicBezTo>
                    <a:pt x="709013" y="6107010"/>
                    <a:pt x="693956" y="6200093"/>
                    <a:pt x="670001" y="6290437"/>
                  </a:cubicBezTo>
                  <a:cubicBezTo>
                    <a:pt x="661103" y="6313708"/>
                    <a:pt x="657681" y="6340401"/>
                    <a:pt x="622775" y="6336294"/>
                  </a:cubicBezTo>
                  <a:close/>
                </a:path>
              </a:pathLst>
            </a:custGeom>
            <a:solidFill>
              <a:srgbClr val="A06A49"/>
            </a:solidFill>
            <a:ln w="4491" cap="flat">
              <a:noFill/>
              <a:prstDash val="solid"/>
              <a:miter/>
            </a:ln>
          </p:spPr>
          <p:txBody>
            <a:bodyPr rtlCol="0" anchor="ctr"/>
            <a:lstStyle/>
            <a:p>
              <a:endParaRPr lang="en-US" dirty="0"/>
            </a:p>
          </p:txBody>
        </p:sp>
        <p:sp>
          <p:nvSpPr>
            <p:cNvPr id="71" name="Freeform: Shape 70">
              <a:extLst>
                <a:ext uri="{FF2B5EF4-FFF2-40B4-BE49-F238E27FC236}">
                  <a16:creationId xmlns:a16="http://schemas.microsoft.com/office/drawing/2014/main" id="{18FB3C13-9FEA-49BA-A8C1-0D1B13606F54}"/>
                </a:ext>
              </a:extLst>
            </p:cNvPr>
            <p:cNvSpPr/>
            <p:nvPr/>
          </p:nvSpPr>
          <p:spPr>
            <a:xfrm>
              <a:off x="6097437" y="2289758"/>
              <a:ext cx="428109" cy="592658"/>
            </a:xfrm>
            <a:custGeom>
              <a:avLst/>
              <a:gdLst>
                <a:gd name="connsiteX0" fmla="*/ 1126317 w 1175982"/>
                <a:gd name="connsiteY0" fmla="*/ 119359 h 1627986"/>
                <a:gd name="connsiteX1" fmla="*/ 1118788 w 1175982"/>
                <a:gd name="connsiteY1" fmla="*/ 170007 h 1627986"/>
                <a:gd name="connsiteX2" fmla="*/ 1172858 w 1175982"/>
                <a:gd name="connsiteY2" fmla="*/ 1048817 h 1627986"/>
                <a:gd name="connsiteX3" fmla="*/ 1153694 w 1175982"/>
                <a:gd name="connsiteY3" fmla="*/ 1275364 h 1627986"/>
                <a:gd name="connsiteX4" fmla="*/ 918250 w 1175982"/>
                <a:gd name="connsiteY4" fmla="*/ 1539554 h 1627986"/>
                <a:gd name="connsiteX5" fmla="*/ 229712 w 1175982"/>
                <a:gd name="connsiteY5" fmla="*/ 1516968 h 1627986"/>
                <a:gd name="connsiteX6" fmla="*/ 47654 w 1175982"/>
                <a:gd name="connsiteY6" fmla="*/ 1295212 h 1627986"/>
                <a:gd name="connsiteX7" fmla="*/ 13432 w 1175982"/>
                <a:gd name="connsiteY7" fmla="*/ 421193 h 1627986"/>
                <a:gd name="connsiteX8" fmla="*/ 94879 w 1175982"/>
                <a:gd name="connsiteY8" fmla="*/ 42019 h 1627986"/>
                <a:gd name="connsiteX9" fmla="*/ 166745 w 1175982"/>
                <a:gd name="connsiteY9" fmla="*/ 42019 h 1627986"/>
                <a:gd name="connsiteX10" fmla="*/ 606150 w 1175982"/>
                <a:gd name="connsiteY10" fmla="*/ 135101 h 1627986"/>
                <a:gd name="connsiteX11" fmla="*/ 1022284 w 1175982"/>
                <a:gd name="connsiteY11" fmla="*/ 24908 h 1627986"/>
                <a:gd name="connsiteX12" fmla="*/ 1096202 w 1175982"/>
                <a:gd name="connsiteY12" fmla="*/ 8481 h 1627986"/>
                <a:gd name="connsiteX13" fmla="*/ 1126317 w 1175982"/>
                <a:gd name="connsiteY13" fmla="*/ 119359 h 16279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175982" h="1627986">
                  <a:moveTo>
                    <a:pt x="1126317" y="119359"/>
                  </a:moveTo>
                  <a:cubicBezTo>
                    <a:pt x="1111944" y="134417"/>
                    <a:pt x="1116051" y="152212"/>
                    <a:pt x="1118788" y="170007"/>
                  </a:cubicBezTo>
                  <a:cubicBezTo>
                    <a:pt x="1171490" y="460891"/>
                    <a:pt x="1182441" y="754511"/>
                    <a:pt x="1172858" y="1048817"/>
                  </a:cubicBezTo>
                  <a:cubicBezTo>
                    <a:pt x="1170121" y="1124789"/>
                    <a:pt x="1167383" y="1200761"/>
                    <a:pt x="1153694" y="1275364"/>
                  </a:cubicBezTo>
                  <a:cubicBezTo>
                    <a:pt x="1124264" y="1407459"/>
                    <a:pt x="1026390" y="1480693"/>
                    <a:pt x="918250" y="1539554"/>
                  </a:cubicBezTo>
                  <a:cubicBezTo>
                    <a:pt x="686228" y="1666174"/>
                    <a:pt x="454890" y="1655223"/>
                    <a:pt x="229712" y="1516968"/>
                  </a:cubicBezTo>
                  <a:cubicBezTo>
                    <a:pt x="131839" y="1449894"/>
                    <a:pt x="49707" y="1311639"/>
                    <a:pt x="47654" y="1295212"/>
                  </a:cubicBezTo>
                  <a:cubicBezTo>
                    <a:pt x="42178" y="1274679"/>
                    <a:pt x="-29002" y="792840"/>
                    <a:pt x="13432" y="421193"/>
                  </a:cubicBezTo>
                  <a:cubicBezTo>
                    <a:pt x="42178" y="328795"/>
                    <a:pt x="83244" y="55023"/>
                    <a:pt x="94879" y="42019"/>
                  </a:cubicBezTo>
                  <a:cubicBezTo>
                    <a:pt x="118834" y="21486"/>
                    <a:pt x="142105" y="29699"/>
                    <a:pt x="166745" y="42019"/>
                  </a:cubicBezTo>
                  <a:cubicBezTo>
                    <a:pt x="305000" y="112515"/>
                    <a:pt x="452152" y="139892"/>
                    <a:pt x="606150" y="135101"/>
                  </a:cubicBezTo>
                  <a:cubicBezTo>
                    <a:pt x="753302" y="130995"/>
                    <a:pt x="892926" y="98142"/>
                    <a:pt x="1022284" y="24908"/>
                  </a:cubicBezTo>
                  <a:cubicBezTo>
                    <a:pt x="1044185" y="12588"/>
                    <a:pt x="1066087" y="-13420"/>
                    <a:pt x="1096202" y="8481"/>
                  </a:cubicBezTo>
                  <a:cubicBezTo>
                    <a:pt x="1115366" y="43388"/>
                    <a:pt x="1137953" y="76240"/>
                    <a:pt x="1126317" y="119359"/>
                  </a:cubicBezTo>
                  <a:close/>
                </a:path>
              </a:pathLst>
            </a:custGeom>
            <a:solidFill>
              <a:srgbClr val="F9D6BA"/>
            </a:solidFill>
            <a:ln w="4491" cap="flat">
              <a:noFill/>
              <a:prstDash val="solid"/>
              <a:miter/>
            </a:ln>
          </p:spPr>
          <p:txBody>
            <a:bodyPr rtlCol="0" anchor="ctr"/>
            <a:lstStyle/>
            <a:p>
              <a:endParaRPr lang="en-US"/>
            </a:p>
          </p:txBody>
        </p:sp>
        <p:sp>
          <p:nvSpPr>
            <p:cNvPr id="72" name="Freeform: Shape 71">
              <a:extLst>
                <a:ext uri="{FF2B5EF4-FFF2-40B4-BE49-F238E27FC236}">
                  <a16:creationId xmlns:a16="http://schemas.microsoft.com/office/drawing/2014/main" id="{6D260761-DF45-4904-A671-8C959B897586}"/>
                </a:ext>
              </a:extLst>
            </p:cNvPr>
            <p:cNvSpPr/>
            <p:nvPr/>
          </p:nvSpPr>
          <p:spPr>
            <a:xfrm>
              <a:off x="5602394" y="2432626"/>
              <a:ext cx="381190" cy="451482"/>
            </a:xfrm>
            <a:custGeom>
              <a:avLst/>
              <a:gdLst>
                <a:gd name="connsiteX0" fmla="*/ 126246 w 1047099"/>
                <a:gd name="connsiteY0" fmla="*/ 464044 h 1240187"/>
                <a:gd name="connsiteX1" fmla="*/ 501998 w 1047099"/>
                <a:gd name="connsiteY1" fmla="*/ 112931 h 1240187"/>
                <a:gd name="connsiteX2" fmla="*/ 942087 w 1047099"/>
                <a:gd name="connsiteY2" fmla="*/ 0 h 1240187"/>
                <a:gd name="connsiteX3" fmla="*/ 974940 w 1047099"/>
                <a:gd name="connsiteY3" fmla="*/ 36959 h 1240187"/>
                <a:gd name="connsiteX4" fmla="*/ 1045437 w 1047099"/>
                <a:gd name="connsiteY4" fmla="*/ 1238136 h 1240187"/>
                <a:gd name="connsiteX5" fmla="*/ 35901 w 1047099"/>
                <a:gd name="connsiteY5" fmla="*/ 1101250 h 1240187"/>
                <a:gd name="connsiteX6" fmla="*/ 2364 w 1047099"/>
                <a:gd name="connsiteY6" fmla="*/ 1053339 h 1240187"/>
                <a:gd name="connsiteX7" fmla="*/ 126246 w 1047099"/>
                <a:gd name="connsiteY7" fmla="*/ 464044 h 1240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47099" h="1240187">
                  <a:moveTo>
                    <a:pt x="126246" y="464044"/>
                  </a:moveTo>
                  <a:cubicBezTo>
                    <a:pt x="184422" y="275826"/>
                    <a:pt x="306936" y="155366"/>
                    <a:pt x="501998" y="112931"/>
                  </a:cubicBezTo>
                  <a:cubicBezTo>
                    <a:pt x="649835" y="80763"/>
                    <a:pt x="798357" y="47910"/>
                    <a:pt x="942087" y="0"/>
                  </a:cubicBezTo>
                  <a:cubicBezTo>
                    <a:pt x="966043" y="684"/>
                    <a:pt x="974256" y="14373"/>
                    <a:pt x="974940" y="36959"/>
                  </a:cubicBezTo>
                  <a:cubicBezTo>
                    <a:pt x="976309" y="66389"/>
                    <a:pt x="1059810" y="1220341"/>
                    <a:pt x="1045437" y="1238136"/>
                  </a:cubicBezTo>
                  <a:cubicBezTo>
                    <a:pt x="1029010" y="1257984"/>
                    <a:pt x="188529" y="1127942"/>
                    <a:pt x="35901" y="1101250"/>
                  </a:cubicBezTo>
                  <a:cubicBezTo>
                    <a:pt x="5101" y="1095774"/>
                    <a:pt x="-5165" y="1093036"/>
                    <a:pt x="2364" y="1053339"/>
                  </a:cubicBezTo>
                  <a:cubicBezTo>
                    <a:pt x="19474" y="973945"/>
                    <a:pt x="99553" y="550282"/>
                    <a:pt x="126246" y="464044"/>
                  </a:cubicBezTo>
                  <a:close/>
                </a:path>
              </a:pathLst>
            </a:custGeom>
            <a:solidFill>
              <a:srgbClr val="EFEFEF"/>
            </a:solidFill>
            <a:ln w="6837" cap="flat">
              <a:noFill/>
              <a:prstDash val="solid"/>
              <a:miter/>
            </a:ln>
          </p:spPr>
          <p:txBody>
            <a:bodyPr rtlCol="0" anchor="ctr"/>
            <a:lstStyle/>
            <a:p>
              <a:endParaRPr lang="en-US"/>
            </a:p>
          </p:txBody>
        </p:sp>
        <p:sp>
          <p:nvSpPr>
            <p:cNvPr id="73" name="Freeform: Shape 72">
              <a:extLst>
                <a:ext uri="{FF2B5EF4-FFF2-40B4-BE49-F238E27FC236}">
                  <a16:creationId xmlns:a16="http://schemas.microsoft.com/office/drawing/2014/main" id="{D54BD6DB-5280-48DC-9437-2A75139E6BD6}"/>
                </a:ext>
              </a:extLst>
            </p:cNvPr>
            <p:cNvSpPr/>
            <p:nvPr/>
          </p:nvSpPr>
          <p:spPr>
            <a:xfrm>
              <a:off x="6115034" y="2754046"/>
              <a:ext cx="402647" cy="149198"/>
            </a:xfrm>
            <a:custGeom>
              <a:avLst/>
              <a:gdLst>
                <a:gd name="connsiteX0" fmla="*/ 38328 w 1106040"/>
                <a:gd name="connsiteY0" fmla="*/ 299096 h 409836"/>
                <a:gd name="connsiteX1" fmla="*/ 0 w 1106040"/>
                <a:gd name="connsiteY1" fmla="*/ 19164 h 409836"/>
                <a:gd name="connsiteX2" fmla="*/ 165632 w 1106040"/>
                <a:gd name="connsiteY2" fmla="*/ 203960 h 409836"/>
                <a:gd name="connsiteX3" fmla="*/ 479786 w 1106040"/>
                <a:gd name="connsiteY3" fmla="*/ 321683 h 409836"/>
                <a:gd name="connsiteX4" fmla="*/ 934933 w 1106040"/>
                <a:gd name="connsiteY4" fmla="*/ 195063 h 409836"/>
                <a:gd name="connsiteX5" fmla="*/ 1106041 w 1106040"/>
                <a:gd name="connsiteY5" fmla="*/ 0 h 409836"/>
                <a:gd name="connsiteX6" fmla="*/ 1057446 w 1106040"/>
                <a:gd name="connsiteY6" fmla="*/ 360011 h 409836"/>
                <a:gd name="connsiteX7" fmla="*/ 1010220 w 1106040"/>
                <a:gd name="connsiteY7" fmla="*/ 397654 h 409836"/>
                <a:gd name="connsiteX8" fmla="*/ 93767 w 1106040"/>
                <a:gd name="connsiteY8" fmla="*/ 399023 h 409836"/>
                <a:gd name="connsiteX9" fmla="*/ 47910 w 1106040"/>
                <a:gd name="connsiteY9" fmla="*/ 361380 h 409836"/>
                <a:gd name="connsiteX10" fmla="*/ 38328 w 1106040"/>
                <a:gd name="connsiteY10" fmla="*/ 299096 h 409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06040" h="409836">
                  <a:moveTo>
                    <a:pt x="38328" y="299096"/>
                  </a:moveTo>
                  <a:cubicBezTo>
                    <a:pt x="41750" y="280617"/>
                    <a:pt x="13689" y="158788"/>
                    <a:pt x="0" y="19164"/>
                  </a:cubicBezTo>
                  <a:cubicBezTo>
                    <a:pt x="98558" y="142362"/>
                    <a:pt x="127304" y="172476"/>
                    <a:pt x="165632" y="203960"/>
                  </a:cubicBezTo>
                  <a:cubicBezTo>
                    <a:pt x="263506" y="262137"/>
                    <a:pt x="363433" y="310732"/>
                    <a:pt x="479786" y="321683"/>
                  </a:cubicBezTo>
                  <a:cubicBezTo>
                    <a:pt x="648841" y="337424"/>
                    <a:pt x="798047" y="292252"/>
                    <a:pt x="934933" y="195063"/>
                  </a:cubicBezTo>
                  <a:cubicBezTo>
                    <a:pt x="1008167" y="143046"/>
                    <a:pt x="1058815" y="73234"/>
                    <a:pt x="1106041" y="0"/>
                  </a:cubicBezTo>
                  <a:cubicBezTo>
                    <a:pt x="1099881" y="121144"/>
                    <a:pt x="1078663" y="240919"/>
                    <a:pt x="1057446" y="360011"/>
                  </a:cubicBezTo>
                  <a:cubicBezTo>
                    <a:pt x="1052655" y="387388"/>
                    <a:pt x="1036913" y="396970"/>
                    <a:pt x="1010220" y="397654"/>
                  </a:cubicBezTo>
                  <a:cubicBezTo>
                    <a:pt x="704964" y="409974"/>
                    <a:pt x="399023" y="416818"/>
                    <a:pt x="93767" y="399023"/>
                  </a:cubicBezTo>
                  <a:cubicBezTo>
                    <a:pt x="67074" y="397654"/>
                    <a:pt x="50648" y="389441"/>
                    <a:pt x="47910" y="361380"/>
                  </a:cubicBezTo>
                  <a:cubicBezTo>
                    <a:pt x="46541" y="340847"/>
                    <a:pt x="41750" y="319629"/>
                    <a:pt x="38328" y="299096"/>
                  </a:cubicBezTo>
                  <a:close/>
                </a:path>
              </a:pathLst>
            </a:custGeom>
            <a:solidFill>
              <a:schemeClr val="accent2"/>
            </a:solidFill>
            <a:ln w="4491" cap="flat">
              <a:noFill/>
              <a:prstDash val="solid"/>
              <a:miter/>
            </a:ln>
          </p:spPr>
          <p:txBody>
            <a:bodyPr rtlCol="0" anchor="ctr"/>
            <a:lstStyle/>
            <a:p>
              <a:endParaRPr lang="en-US"/>
            </a:p>
          </p:txBody>
        </p:sp>
        <p:sp>
          <p:nvSpPr>
            <p:cNvPr id="74" name="Freeform: Shape 73">
              <a:extLst>
                <a:ext uri="{FF2B5EF4-FFF2-40B4-BE49-F238E27FC236}">
                  <a16:creationId xmlns:a16="http://schemas.microsoft.com/office/drawing/2014/main" id="{5452C6F1-6119-454E-B3F8-365CEA889BF0}"/>
                </a:ext>
              </a:extLst>
            </p:cNvPr>
            <p:cNvSpPr/>
            <p:nvPr/>
          </p:nvSpPr>
          <p:spPr>
            <a:xfrm>
              <a:off x="5793691" y="1182078"/>
              <a:ext cx="1024138" cy="1105077"/>
            </a:xfrm>
            <a:custGeom>
              <a:avLst/>
              <a:gdLst>
                <a:gd name="connsiteX0" fmla="*/ 1939466 w 2813231"/>
                <a:gd name="connsiteY0" fmla="*/ 2832176 h 3035563"/>
                <a:gd name="connsiteX1" fmla="*/ 1921671 w 2813231"/>
                <a:gd name="connsiteY1" fmla="*/ 2842443 h 3035563"/>
                <a:gd name="connsiteX2" fmla="*/ 1855966 w 2813231"/>
                <a:gd name="connsiteY2" fmla="*/ 2897882 h 3035563"/>
                <a:gd name="connsiteX3" fmla="*/ 1554132 w 2813231"/>
                <a:gd name="connsiteY3" fmla="*/ 3027239 h 3035563"/>
                <a:gd name="connsiteX4" fmla="*/ 1487742 w 2813231"/>
                <a:gd name="connsiteY4" fmla="*/ 3032714 h 3035563"/>
                <a:gd name="connsiteX5" fmla="*/ 990160 w 2813231"/>
                <a:gd name="connsiteY5" fmla="*/ 2860238 h 3035563"/>
                <a:gd name="connsiteX6" fmla="*/ 923086 w 2813231"/>
                <a:gd name="connsiteY6" fmla="*/ 2803430 h 3035563"/>
                <a:gd name="connsiteX7" fmla="*/ 445353 w 2813231"/>
                <a:gd name="connsiteY7" fmla="*/ 2473534 h 3035563"/>
                <a:gd name="connsiteX8" fmla="*/ 105875 w 2813231"/>
                <a:gd name="connsiteY8" fmla="*/ 2071089 h 3035563"/>
                <a:gd name="connsiteX9" fmla="*/ 27850 w 2813231"/>
                <a:gd name="connsiteY9" fmla="*/ 1516015 h 3035563"/>
                <a:gd name="connsiteX10" fmla="*/ 125039 w 2813231"/>
                <a:gd name="connsiteY10" fmla="*/ 815842 h 3035563"/>
                <a:gd name="connsiteX11" fmla="*/ 273561 w 2813231"/>
                <a:gd name="connsiteY11" fmla="*/ 20533 h 3035563"/>
                <a:gd name="connsiteX12" fmla="*/ 281774 w 2813231"/>
                <a:gd name="connsiteY12" fmla="*/ 0 h 3035563"/>
                <a:gd name="connsiteX13" fmla="*/ 314627 w 2813231"/>
                <a:gd name="connsiteY13" fmla="*/ 39697 h 3035563"/>
                <a:gd name="connsiteX14" fmla="*/ 1729346 w 2813231"/>
                <a:gd name="connsiteY14" fmla="*/ 1101934 h 3035563"/>
                <a:gd name="connsiteX15" fmla="*/ 1833379 w 2813231"/>
                <a:gd name="connsiteY15" fmla="*/ 1123836 h 3035563"/>
                <a:gd name="connsiteX16" fmla="*/ 1855281 w 2813231"/>
                <a:gd name="connsiteY16" fmla="*/ 1118360 h 3035563"/>
                <a:gd name="connsiteX17" fmla="*/ 1844330 w 2813231"/>
                <a:gd name="connsiteY17" fmla="*/ 1095090 h 3035563"/>
                <a:gd name="connsiteX18" fmla="*/ 1821060 w 2813231"/>
                <a:gd name="connsiteY18" fmla="*/ 1077295 h 3035563"/>
                <a:gd name="connsiteX19" fmla="*/ 1525385 w 2813231"/>
                <a:gd name="connsiteY19" fmla="*/ 501688 h 3035563"/>
                <a:gd name="connsiteX20" fmla="*/ 1571927 w 2813231"/>
                <a:gd name="connsiteY20" fmla="*/ 483208 h 3035563"/>
                <a:gd name="connsiteX21" fmla="*/ 2221452 w 2813231"/>
                <a:gd name="connsiteY21" fmla="*/ 822002 h 3035563"/>
                <a:gd name="connsiteX22" fmla="*/ 2282366 w 2813231"/>
                <a:gd name="connsiteY22" fmla="*/ 852117 h 3035563"/>
                <a:gd name="connsiteX23" fmla="*/ 2077721 w 2813231"/>
                <a:gd name="connsiteY23" fmla="*/ 321683 h 3035563"/>
                <a:gd name="connsiteX24" fmla="*/ 2087303 w 2813231"/>
                <a:gd name="connsiteY24" fmla="*/ 314838 h 3035563"/>
                <a:gd name="connsiteX25" fmla="*/ 2133160 w 2813231"/>
                <a:gd name="connsiteY25" fmla="*/ 366171 h 3035563"/>
                <a:gd name="connsiteX26" fmla="*/ 2606787 w 2813231"/>
                <a:gd name="connsiteY26" fmla="*/ 906187 h 3035563"/>
                <a:gd name="connsiteX27" fmla="*/ 2662226 w 2813231"/>
                <a:gd name="connsiteY27" fmla="*/ 897289 h 3035563"/>
                <a:gd name="connsiteX28" fmla="*/ 2751202 w 2813231"/>
                <a:gd name="connsiteY28" fmla="*/ 719337 h 3035563"/>
                <a:gd name="connsiteX29" fmla="*/ 2764890 w 2813231"/>
                <a:gd name="connsiteY29" fmla="*/ 978737 h 3035563"/>
                <a:gd name="connsiteX30" fmla="*/ 2812800 w 2813231"/>
                <a:gd name="connsiteY30" fmla="*/ 1928043 h 3035563"/>
                <a:gd name="connsiteX31" fmla="*/ 2781317 w 2813231"/>
                <a:gd name="connsiteY31" fmla="*/ 2066298 h 3035563"/>
                <a:gd name="connsiteX32" fmla="*/ 2094148 w 2813231"/>
                <a:gd name="connsiteY32" fmla="*/ 2742516 h 3035563"/>
                <a:gd name="connsiteX33" fmla="*/ 1939466 w 2813231"/>
                <a:gd name="connsiteY33" fmla="*/ 2832176 h 30355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813231" h="3035563">
                  <a:moveTo>
                    <a:pt x="1939466" y="2832176"/>
                  </a:moveTo>
                  <a:cubicBezTo>
                    <a:pt x="1933306" y="2835598"/>
                    <a:pt x="1927147" y="2839020"/>
                    <a:pt x="1921671" y="2842443"/>
                  </a:cubicBezTo>
                  <a:cubicBezTo>
                    <a:pt x="1905929" y="2867767"/>
                    <a:pt x="1882658" y="2884193"/>
                    <a:pt x="1855966" y="2897882"/>
                  </a:cubicBezTo>
                  <a:cubicBezTo>
                    <a:pt x="1758092" y="2948529"/>
                    <a:pt x="1656796" y="2989595"/>
                    <a:pt x="1554132" y="3027239"/>
                  </a:cubicBezTo>
                  <a:cubicBezTo>
                    <a:pt x="1532914" y="3035452"/>
                    <a:pt x="1511697" y="3038190"/>
                    <a:pt x="1487742" y="3032714"/>
                  </a:cubicBezTo>
                  <a:cubicBezTo>
                    <a:pt x="1315949" y="2990964"/>
                    <a:pt x="1151002" y="2933472"/>
                    <a:pt x="990160" y="2860238"/>
                  </a:cubicBezTo>
                  <a:cubicBezTo>
                    <a:pt x="961414" y="2847234"/>
                    <a:pt x="944303" y="2823279"/>
                    <a:pt x="923086" y="2803430"/>
                  </a:cubicBezTo>
                  <a:cubicBezTo>
                    <a:pt x="753347" y="2708294"/>
                    <a:pt x="590453" y="2603576"/>
                    <a:pt x="445353" y="2473534"/>
                  </a:cubicBezTo>
                  <a:cubicBezTo>
                    <a:pt x="313258" y="2355128"/>
                    <a:pt x="194851" y="2225770"/>
                    <a:pt x="105875" y="2071089"/>
                  </a:cubicBezTo>
                  <a:cubicBezTo>
                    <a:pt x="5948" y="1896559"/>
                    <a:pt x="-30326" y="1713131"/>
                    <a:pt x="27850" y="1516015"/>
                  </a:cubicBezTo>
                  <a:cubicBezTo>
                    <a:pt x="94924" y="1287415"/>
                    <a:pt x="102453" y="1050602"/>
                    <a:pt x="125039" y="815842"/>
                  </a:cubicBezTo>
                  <a:cubicBezTo>
                    <a:pt x="151048" y="546176"/>
                    <a:pt x="203065" y="281986"/>
                    <a:pt x="273561" y="20533"/>
                  </a:cubicBezTo>
                  <a:cubicBezTo>
                    <a:pt x="274930" y="14373"/>
                    <a:pt x="278352" y="8898"/>
                    <a:pt x="281774" y="0"/>
                  </a:cubicBezTo>
                  <a:cubicBezTo>
                    <a:pt x="300938" y="8213"/>
                    <a:pt x="305729" y="26008"/>
                    <a:pt x="314627" y="39697"/>
                  </a:cubicBezTo>
                  <a:cubicBezTo>
                    <a:pt x="660265" y="561234"/>
                    <a:pt x="1134575" y="912347"/>
                    <a:pt x="1729346" y="1101934"/>
                  </a:cubicBezTo>
                  <a:cubicBezTo>
                    <a:pt x="1762883" y="1112885"/>
                    <a:pt x="1798473" y="1117676"/>
                    <a:pt x="1833379" y="1123836"/>
                  </a:cubicBezTo>
                  <a:cubicBezTo>
                    <a:pt x="1840224" y="1125205"/>
                    <a:pt x="1851859" y="1123152"/>
                    <a:pt x="1855281" y="1118360"/>
                  </a:cubicBezTo>
                  <a:cubicBezTo>
                    <a:pt x="1862126" y="1108094"/>
                    <a:pt x="1851175" y="1101250"/>
                    <a:pt x="1844330" y="1095090"/>
                  </a:cubicBezTo>
                  <a:cubicBezTo>
                    <a:pt x="1836802" y="1088930"/>
                    <a:pt x="1829273" y="1082770"/>
                    <a:pt x="1821060" y="1077295"/>
                  </a:cubicBezTo>
                  <a:cubicBezTo>
                    <a:pt x="1621890" y="936986"/>
                    <a:pt x="1547287" y="732341"/>
                    <a:pt x="1525385" y="501688"/>
                  </a:cubicBezTo>
                  <a:cubicBezTo>
                    <a:pt x="1519910" y="446933"/>
                    <a:pt x="1551394" y="472942"/>
                    <a:pt x="1571927" y="483208"/>
                  </a:cubicBezTo>
                  <a:cubicBezTo>
                    <a:pt x="1788891" y="596140"/>
                    <a:pt x="2005172" y="709071"/>
                    <a:pt x="2221452" y="822002"/>
                  </a:cubicBezTo>
                  <a:cubicBezTo>
                    <a:pt x="2237194" y="830215"/>
                    <a:pt x="2252936" y="837744"/>
                    <a:pt x="2282366" y="852117"/>
                  </a:cubicBezTo>
                  <a:cubicBezTo>
                    <a:pt x="2211185" y="667320"/>
                    <a:pt x="2144111" y="494844"/>
                    <a:pt x="2077721" y="321683"/>
                  </a:cubicBezTo>
                  <a:cubicBezTo>
                    <a:pt x="2081144" y="319629"/>
                    <a:pt x="2083881" y="316892"/>
                    <a:pt x="2087303" y="314838"/>
                  </a:cubicBezTo>
                  <a:cubicBezTo>
                    <a:pt x="2102361" y="331949"/>
                    <a:pt x="2118103" y="348375"/>
                    <a:pt x="2133160" y="366171"/>
                  </a:cubicBezTo>
                  <a:cubicBezTo>
                    <a:pt x="2291264" y="546176"/>
                    <a:pt x="2450052" y="725497"/>
                    <a:pt x="2606787" y="906187"/>
                  </a:cubicBezTo>
                  <a:cubicBezTo>
                    <a:pt x="2635533" y="939040"/>
                    <a:pt x="2647168" y="936986"/>
                    <a:pt x="2662226" y="897289"/>
                  </a:cubicBezTo>
                  <a:cubicBezTo>
                    <a:pt x="2686181" y="836375"/>
                    <a:pt x="2714242" y="777514"/>
                    <a:pt x="2751202" y="719337"/>
                  </a:cubicBezTo>
                  <a:cubicBezTo>
                    <a:pt x="2755993" y="805576"/>
                    <a:pt x="2760784" y="891814"/>
                    <a:pt x="2764890" y="978737"/>
                  </a:cubicBezTo>
                  <a:cubicBezTo>
                    <a:pt x="2780632" y="1295628"/>
                    <a:pt x="2795690" y="1611835"/>
                    <a:pt x="2812800" y="1928043"/>
                  </a:cubicBezTo>
                  <a:cubicBezTo>
                    <a:pt x="2815538" y="1978690"/>
                    <a:pt x="2805272" y="2021810"/>
                    <a:pt x="2781317" y="2066298"/>
                  </a:cubicBezTo>
                  <a:cubicBezTo>
                    <a:pt x="2619106" y="2359919"/>
                    <a:pt x="2376818" y="2571408"/>
                    <a:pt x="2094148" y="2742516"/>
                  </a:cubicBezTo>
                  <a:cubicBezTo>
                    <a:pt x="2043500" y="2772630"/>
                    <a:pt x="1990799" y="2802061"/>
                    <a:pt x="1939466" y="2832176"/>
                  </a:cubicBezTo>
                  <a:close/>
                </a:path>
              </a:pathLst>
            </a:custGeom>
            <a:solidFill>
              <a:srgbClr val="F9D6BA"/>
            </a:solidFill>
            <a:ln w="4491" cap="flat">
              <a:noFill/>
              <a:prstDash val="solid"/>
              <a:miter/>
            </a:ln>
          </p:spPr>
          <p:txBody>
            <a:bodyPr rtlCol="0" anchor="ctr"/>
            <a:lstStyle/>
            <a:p>
              <a:endParaRPr lang="en-US"/>
            </a:p>
          </p:txBody>
        </p:sp>
        <p:sp>
          <p:nvSpPr>
            <p:cNvPr id="75" name="Freeform: Shape 74">
              <a:extLst>
                <a:ext uri="{FF2B5EF4-FFF2-40B4-BE49-F238E27FC236}">
                  <a16:creationId xmlns:a16="http://schemas.microsoft.com/office/drawing/2014/main" id="{3EA0DAE6-34F7-4B2E-B3D8-160BE3858C72}"/>
                </a:ext>
              </a:extLst>
            </p:cNvPr>
            <p:cNvSpPr/>
            <p:nvPr/>
          </p:nvSpPr>
          <p:spPr>
            <a:xfrm>
              <a:off x="6129735" y="2202400"/>
              <a:ext cx="366518" cy="145571"/>
            </a:xfrm>
            <a:custGeom>
              <a:avLst/>
              <a:gdLst>
                <a:gd name="connsiteX0" fmla="*/ 0 w 1006798"/>
                <a:gd name="connsiteY0" fmla="*/ 0 h 399873"/>
                <a:gd name="connsiteX1" fmla="*/ 186165 w 1006798"/>
                <a:gd name="connsiteY1" fmla="*/ 80763 h 399873"/>
                <a:gd name="connsiteX2" fmla="*/ 563971 w 1006798"/>
                <a:gd name="connsiteY2" fmla="*/ 203960 h 399873"/>
                <a:gd name="connsiteX3" fmla="*/ 634468 w 1006798"/>
                <a:gd name="connsiteY3" fmla="*/ 197116 h 399873"/>
                <a:gd name="connsiteX4" fmla="*/ 954097 w 1006798"/>
                <a:gd name="connsiteY4" fmla="*/ 57492 h 399873"/>
                <a:gd name="connsiteX5" fmla="*/ 999269 w 1006798"/>
                <a:gd name="connsiteY5" fmla="*/ 39697 h 399873"/>
                <a:gd name="connsiteX6" fmla="*/ 1006798 w 1006798"/>
                <a:gd name="connsiteY6" fmla="*/ 253924 h 399873"/>
                <a:gd name="connsiteX7" fmla="*/ 708386 w 1006798"/>
                <a:gd name="connsiteY7" fmla="*/ 377121 h 399873"/>
                <a:gd name="connsiteX8" fmla="*/ 79394 w 1006798"/>
                <a:gd name="connsiteY8" fmla="*/ 307994 h 399873"/>
                <a:gd name="connsiteX9" fmla="*/ 20533 w 1006798"/>
                <a:gd name="connsiteY9" fmla="*/ 291568 h 399873"/>
                <a:gd name="connsiteX10" fmla="*/ 16426 w 1006798"/>
                <a:gd name="connsiteY10" fmla="*/ 136886 h 399873"/>
                <a:gd name="connsiteX11" fmla="*/ 0 w 1006798"/>
                <a:gd name="connsiteY11" fmla="*/ 0 h 3998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06798" h="399873">
                  <a:moveTo>
                    <a:pt x="0" y="0"/>
                  </a:moveTo>
                  <a:cubicBezTo>
                    <a:pt x="62283" y="27377"/>
                    <a:pt x="123882" y="54754"/>
                    <a:pt x="186165" y="80763"/>
                  </a:cubicBezTo>
                  <a:cubicBezTo>
                    <a:pt x="308678" y="132780"/>
                    <a:pt x="435298" y="171108"/>
                    <a:pt x="563971" y="203960"/>
                  </a:cubicBezTo>
                  <a:cubicBezTo>
                    <a:pt x="589295" y="210120"/>
                    <a:pt x="611197" y="205329"/>
                    <a:pt x="634468" y="197116"/>
                  </a:cubicBezTo>
                  <a:cubicBezTo>
                    <a:pt x="743977" y="156735"/>
                    <a:pt x="850748" y="110878"/>
                    <a:pt x="954097" y="57492"/>
                  </a:cubicBezTo>
                  <a:cubicBezTo>
                    <a:pt x="968470" y="49963"/>
                    <a:pt x="984212" y="45172"/>
                    <a:pt x="999269" y="39697"/>
                  </a:cubicBezTo>
                  <a:cubicBezTo>
                    <a:pt x="999954" y="110878"/>
                    <a:pt x="997216" y="182743"/>
                    <a:pt x="1006798" y="253924"/>
                  </a:cubicBezTo>
                  <a:cubicBezTo>
                    <a:pt x="913031" y="307994"/>
                    <a:pt x="816526" y="356588"/>
                    <a:pt x="708386" y="377121"/>
                  </a:cubicBezTo>
                  <a:cubicBezTo>
                    <a:pt x="491422" y="418872"/>
                    <a:pt x="281301" y="407237"/>
                    <a:pt x="79394" y="307994"/>
                  </a:cubicBezTo>
                  <a:cubicBezTo>
                    <a:pt x="60914" y="299097"/>
                    <a:pt x="43804" y="284039"/>
                    <a:pt x="20533" y="291568"/>
                  </a:cubicBezTo>
                  <a:cubicBezTo>
                    <a:pt x="19164" y="240235"/>
                    <a:pt x="17795" y="188219"/>
                    <a:pt x="16426" y="136886"/>
                  </a:cubicBezTo>
                  <a:cubicBezTo>
                    <a:pt x="19164" y="90345"/>
                    <a:pt x="5476" y="45857"/>
                    <a:pt x="0" y="0"/>
                  </a:cubicBezTo>
                  <a:close/>
                </a:path>
              </a:pathLst>
            </a:custGeom>
            <a:solidFill>
              <a:srgbClr val="E2C2A7"/>
            </a:solidFill>
            <a:ln w="4491" cap="flat">
              <a:noFill/>
              <a:prstDash val="solid"/>
              <a:miter/>
            </a:ln>
          </p:spPr>
          <p:txBody>
            <a:bodyPr rtlCol="0" anchor="ctr"/>
            <a:lstStyle/>
            <a:p>
              <a:endParaRPr lang="en-US"/>
            </a:p>
          </p:txBody>
        </p:sp>
        <p:sp>
          <p:nvSpPr>
            <p:cNvPr id="76" name="Freeform: Shape 75">
              <a:extLst>
                <a:ext uri="{FF2B5EF4-FFF2-40B4-BE49-F238E27FC236}">
                  <a16:creationId xmlns:a16="http://schemas.microsoft.com/office/drawing/2014/main" id="{D46F81F1-5341-4CB7-B209-595A0B47023A}"/>
                </a:ext>
              </a:extLst>
            </p:cNvPr>
            <p:cNvSpPr/>
            <p:nvPr/>
          </p:nvSpPr>
          <p:spPr>
            <a:xfrm>
              <a:off x="5610161" y="1414853"/>
              <a:ext cx="133358" cy="334387"/>
            </a:xfrm>
            <a:custGeom>
              <a:avLst/>
              <a:gdLst>
                <a:gd name="connsiteX0" fmla="*/ 161034 w 366325"/>
                <a:gd name="connsiteY0" fmla="*/ 529 h 918537"/>
                <a:gd name="connsiteX1" fmla="*/ 200047 w 366325"/>
                <a:gd name="connsiteY1" fmla="*/ 47070 h 918537"/>
                <a:gd name="connsiteX2" fmla="*/ 289707 w 366325"/>
                <a:gd name="connsiteY2" fmla="*/ 493319 h 918537"/>
                <a:gd name="connsiteX3" fmla="*/ 362257 w 366325"/>
                <a:gd name="connsiteY3" fmla="*/ 854699 h 918537"/>
                <a:gd name="connsiteX4" fmla="*/ 347199 w 366325"/>
                <a:gd name="connsiteY4" fmla="*/ 914244 h 918537"/>
                <a:gd name="connsiteX5" fmla="*/ 295183 w 366325"/>
                <a:gd name="connsiteY5" fmla="*/ 884129 h 918537"/>
                <a:gd name="connsiteX6" fmla="*/ 89853 w 366325"/>
                <a:gd name="connsiteY6" fmla="*/ 567238 h 918537"/>
                <a:gd name="connsiteX7" fmla="*/ 9090 w 366325"/>
                <a:gd name="connsiteY7" fmla="*/ 152473 h 918537"/>
                <a:gd name="connsiteX8" fmla="*/ 161034 w 366325"/>
                <a:gd name="connsiteY8" fmla="*/ 529 h 918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6325" h="918537">
                  <a:moveTo>
                    <a:pt x="161034" y="529"/>
                  </a:moveTo>
                  <a:cubicBezTo>
                    <a:pt x="195256" y="-4262"/>
                    <a:pt x="195256" y="24484"/>
                    <a:pt x="200047" y="47070"/>
                  </a:cubicBezTo>
                  <a:cubicBezTo>
                    <a:pt x="230162" y="195592"/>
                    <a:pt x="259592" y="344798"/>
                    <a:pt x="289707" y="493319"/>
                  </a:cubicBezTo>
                  <a:cubicBezTo>
                    <a:pt x="313662" y="613779"/>
                    <a:pt x="337617" y="734239"/>
                    <a:pt x="362257" y="854699"/>
                  </a:cubicBezTo>
                  <a:cubicBezTo>
                    <a:pt x="367048" y="877285"/>
                    <a:pt x="372523" y="901240"/>
                    <a:pt x="347199" y="914244"/>
                  </a:cubicBezTo>
                  <a:cubicBezTo>
                    <a:pt x="317084" y="929302"/>
                    <a:pt x="307502" y="901240"/>
                    <a:pt x="295183" y="884129"/>
                  </a:cubicBezTo>
                  <a:cubicBezTo>
                    <a:pt x="219211" y="783518"/>
                    <a:pt x="149399" y="678116"/>
                    <a:pt x="89853" y="567238"/>
                  </a:cubicBezTo>
                  <a:cubicBezTo>
                    <a:pt x="20726" y="437196"/>
                    <a:pt x="-18971" y="300994"/>
                    <a:pt x="9090" y="152473"/>
                  </a:cubicBezTo>
                  <a:cubicBezTo>
                    <a:pt x="26886" y="57337"/>
                    <a:pt x="83009" y="1213"/>
                    <a:pt x="161034" y="529"/>
                  </a:cubicBezTo>
                  <a:close/>
                </a:path>
              </a:pathLst>
            </a:custGeom>
            <a:solidFill>
              <a:srgbClr val="F9D6BA"/>
            </a:solidFill>
            <a:ln w="4491" cap="flat">
              <a:noFill/>
              <a:prstDash val="solid"/>
              <a:miter/>
            </a:ln>
          </p:spPr>
          <p:txBody>
            <a:bodyPr rtlCol="0" anchor="ctr"/>
            <a:lstStyle/>
            <a:p>
              <a:endParaRPr lang="en-US"/>
            </a:p>
          </p:txBody>
        </p:sp>
        <p:sp>
          <p:nvSpPr>
            <p:cNvPr id="77" name="Freeform: Shape 76">
              <a:extLst>
                <a:ext uri="{FF2B5EF4-FFF2-40B4-BE49-F238E27FC236}">
                  <a16:creationId xmlns:a16="http://schemas.microsoft.com/office/drawing/2014/main" id="{C09188A7-06B2-4D0D-BCF5-4656290B0517}"/>
                </a:ext>
              </a:extLst>
            </p:cNvPr>
            <p:cNvSpPr/>
            <p:nvPr/>
          </p:nvSpPr>
          <p:spPr>
            <a:xfrm>
              <a:off x="6898130" y="1395251"/>
              <a:ext cx="128839" cy="331936"/>
            </a:xfrm>
            <a:custGeom>
              <a:avLst/>
              <a:gdLst>
                <a:gd name="connsiteX0" fmla="*/ 353912 w 353912"/>
                <a:gd name="connsiteY0" fmla="*/ 250807 h 911803"/>
                <a:gd name="connsiteX1" fmla="*/ 66451 w 353912"/>
                <a:gd name="connsiteY1" fmla="*/ 893488 h 911803"/>
                <a:gd name="connsiteX2" fmla="*/ 15119 w 353912"/>
                <a:gd name="connsiteY2" fmla="*/ 906492 h 911803"/>
                <a:gd name="connsiteX3" fmla="*/ 4168 w 353912"/>
                <a:gd name="connsiteY3" fmla="*/ 859266 h 911803"/>
                <a:gd name="connsiteX4" fmla="*/ 207444 w 353912"/>
                <a:gd name="connsiteY4" fmla="*/ 30420 h 911803"/>
                <a:gd name="connsiteX5" fmla="*/ 257407 w 353912"/>
                <a:gd name="connsiteY5" fmla="*/ 10572 h 911803"/>
                <a:gd name="connsiteX6" fmla="*/ 353912 w 353912"/>
                <a:gd name="connsiteY6" fmla="*/ 250807 h 911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3912" h="911803">
                  <a:moveTo>
                    <a:pt x="353912" y="250807"/>
                  </a:moveTo>
                  <a:cubicBezTo>
                    <a:pt x="336801" y="485567"/>
                    <a:pt x="235506" y="703901"/>
                    <a:pt x="66451" y="893488"/>
                  </a:cubicBezTo>
                  <a:cubicBezTo>
                    <a:pt x="52078" y="909230"/>
                    <a:pt x="36336" y="918128"/>
                    <a:pt x="15119" y="906492"/>
                  </a:cubicBezTo>
                  <a:cubicBezTo>
                    <a:pt x="-5414" y="894857"/>
                    <a:pt x="-623" y="876377"/>
                    <a:pt x="4168" y="859266"/>
                  </a:cubicBezTo>
                  <a:cubicBezTo>
                    <a:pt x="71926" y="582756"/>
                    <a:pt x="140369" y="306931"/>
                    <a:pt x="207444" y="30420"/>
                  </a:cubicBezTo>
                  <a:cubicBezTo>
                    <a:pt x="215657" y="-3801"/>
                    <a:pt x="229345" y="-7223"/>
                    <a:pt x="257407" y="10572"/>
                  </a:cubicBezTo>
                  <a:cubicBezTo>
                    <a:pt x="340223" y="61220"/>
                    <a:pt x="352543" y="142667"/>
                    <a:pt x="353912" y="250807"/>
                  </a:cubicBezTo>
                  <a:close/>
                </a:path>
              </a:pathLst>
            </a:custGeom>
            <a:solidFill>
              <a:srgbClr val="F9D6BA"/>
            </a:solidFill>
            <a:ln w="4491" cap="flat">
              <a:noFill/>
              <a:prstDash val="solid"/>
              <a:miter/>
            </a:ln>
          </p:spPr>
          <p:txBody>
            <a:bodyPr rtlCol="0" anchor="ctr"/>
            <a:lstStyle/>
            <a:p>
              <a:endParaRPr lang="en-US"/>
            </a:p>
          </p:txBody>
        </p:sp>
        <p:sp>
          <p:nvSpPr>
            <p:cNvPr id="78" name="Freeform: Shape 77">
              <a:extLst>
                <a:ext uri="{FF2B5EF4-FFF2-40B4-BE49-F238E27FC236}">
                  <a16:creationId xmlns:a16="http://schemas.microsoft.com/office/drawing/2014/main" id="{F07E7261-4F87-4A4B-A5AA-B283CB4F3953}"/>
                </a:ext>
              </a:extLst>
            </p:cNvPr>
            <p:cNvSpPr/>
            <p:nvPr/>
          </p:nvSpPr>
          <p:spPr>
            <a:xfrm>
              <a:off x="6621753" y="2404221"/>
              <a:ext cx="427385" cy="479746"/>
            </a:xfrm>
            <a:custGeom>
              <a:avLst/>
              <a:gdLst>
                <a:gd name="connsiteX0" fmla="*/ 1167854 w 1173993"/>
                <a:gd name="connsiteY0" fmla="*/ 1097143 h 1317825"/>
                <a:gd name="connsiteX1" fmla="*/ 1015226 w 1173993"/>
                <a:gd name="connsiteY1" fmla="*/ 540701 h 1317825"/>
                <a:gd name="connsiteX2" fmla="*/ 766093 w 1173993"/>
                <a:gd name="connsiteY2" fmla="*/ 232707 h 1317825"/>
                <a:gd name="connsiteX3" fmla="*/ 400607 w 1173993"/>
                <a:gd name="connsiteY3" fmla="*/ 94451 h 1317825"/>
                <a:gd name="connsiteX4" fmla="*/ 6374 w 1173993"/>
                <a:gd name="connsiteY4" fmla="*/ 0 h 1317825"/>
                <a:gd name="connsiteX5" fmla="*/ 20747 w 1173993"/>
                <a:gd name="connsiteY5" fmla="*/ 30799 h 1317825"/>
                <a:gd name="connsiteX6" fmla="*/ 152158 w 1173993"/>
                <a:gd name="connsiteY6" fmla="*/ 91714 h 1317825"/>
                <a:gd name="connsiteX7" fmla="*/ 217179 w 1173993"/>
                <a:gd name="connsiteY7" fmla="*/ 177268 h 1317825"/>
                <a:gd name="connsiteX8" fmla="*/ 179535 w 1173993"/>
                <a:gd name="connsiteY8" fmla="*/ 803522 h 1317825"/>
                <a:gd name="connsiteX9" fmla="*/ 76871 w 1173993"/>
                <a:gd name="connsiteY9" fmla="*/ 1271673 h 1317825"/>
                <a:gd name="connsiteX10" fmla="*/ 109723 w 1173993"/>
                <a:gd name="connsiteY10" fmla="*/ 1314792 h 1317825"/>
                <a:gd name="connsiteX11" fmla="*/ 1140477 w 1173993"/>
                <a:gd name="connsiteY11" fmla="*/ 1149844 h 1317825"/>
                <a:gd name="connsiteX12" fmla="*/ 1167854 w 1173993"/>
                <a:gd name="connsiteY12" fmla="*/ 1097143 h 1317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73993" h="1317825">
                  <a:moveTo>
                    <a:pt x="1167854" y="1097143"/>
                  </a:moveTo>
                  <a:cubicBezTo>
                    <a:pt x="1145268" y="1036913"/>
                    <a:pt x="1035759" y="607091"/>
                    <a:pt x="1015226" y="540701"/>
                  </a:cubicBezTo>
                  <a:cubicBezTo>
                    <a:pt x="973475" y="405183"/>
                    <a:pt x="892028" y="301834"/>
                    <a:pt x="766093" y="232707"/>
                  </a:cubicBezTo>
                  <a:cubicBezTo>
                    <a:pt x="650424" y="169739"/>
                    <a:pt x="530649" y="118407"/>
                    <a:pt x="400607" y="94451"/>
                  </a:cubicBezTo>
                  <a:cubicBezTo>
                    <a:pt x="267143" y="69812"/>
                    <a:pt x="132310" y="52017"/>
                    <a:pt x="6374" y="0"/>
                  </a:cubicBezTo>
                  <a:cubicBezTo>
                    <a:pt x="-10052" y="20533"/>
                    <a:pt x="9112" y="24639"/>
                    <a:pt x="20747" y="30799"/>
                  </a:cubicBezTo>
                  <a:cubicBezTo>
                    <a:pt x="64551" y="52017"/>
                    <a:pt x="106986" y="74603"/>
                    <a:pt x="152158" y="91714"/>
                  </a:cubicBezTo>
                  <a:cubicBezTo>
                    <a:pt x="193224" y="107456"/>
                    <a:pt x="215810" y="133464"/>
                    <a:pt x="217179" y="177268"/>
                  </a:cubicBezTo>
                  <a:cubicBezTo>
                    <a:pt x="217864" y="193694"/>
                    <a:pt x="206228" y="611882"/>
                    <a:pt x="179535" y="803522"/>
                  </a:cubicBezTo>
                  <a:cubicBezTo>
                    <a:pt x="177482" y="820633"/>
                    <a:pt x="91928" y="1212127"/>
                    <a:pt x="76871" y="1271673"/>
                  </a:cubicBezTo>
                  <a:cubicBezTo>
                    <a:pt x="70026" y="1299735"/>
                    <a:pt x="72764" y="1327112"/>
                    <a:pt x="109723" y="1314792"/>
                  </a:cubicBezTo>
                  <a:cubicBezTo>
                    <a:pt x="178851" y="1291522"/>
                    <a:pt x="995377" y="1186804"/>
                    <a:pt x="1140477" y="1149844"/>
                  </a:cubicBezTo>
                  <a:cubicBezTo>
                    <a:pt x="1178120" y="1139578"/>
                    <a:pt x="1178805" y="1127258"/>
                    <a:pt x="1167854" y="1097143"/>
                  </a:cubicBezTo>
                  <a:close/>
                </a:path>
              </a:pathLst>
            </a:custGeom>
            <a:solidFill>
              <a:srgbClr val="EFEFEF"/>
            </a:solidFill>
            <a:ln w="6837" cap="flat">
              <a:noFill/>
              <a:prstDash val="solid"/>
              <a:miter/>
            </a:ln>
          </p:spPr>
          <p:txBody>
            <a:bodyPr rtlCol="0" anchor="ctr"/>
            <a:lstStyle/>
            <a:p>
              <a:endParaRPr lang="en-US"/>
            </a:p>
          </p:txBody>
        </p:sp>
        <p:sp>
          <p:nvSpPr>
            <p:cNvPr id="79" name="Freeform: Shape 78">
              <a:extLst>
                <a:ext uri="{FF2B5EF4-FFF2-40B4-BE49-F238E27FC236}">
                  <a16:creationId xmlns:a16="http://schemas.microsoft.com/office/drawing/2014/main" id="{BE09E3AF-9224-4C5E-8D1A-D5886D312299}"/>
                </a:ext>
              </a:extLst>
            </p:cNvPr>
            <p:cNvSpPr/>
            <p:nvPr/>
          </p:nvSpPr>
          <p:spPr>
            <a:xfrm>
              <a:off x="5863869" y="2279142"/>
              <a:ext cx="353842" cy="592069"/>
            </a:xfrm>
            <a:custGeom>
              <a:avLst/>
              <a:gdLst>
                <a:gd name="connsiteX0" fmla="*/ 310072 w 971976"/>
                <a:gd name="connsiteY0" fmla="*/ 1574192 h 1626369"/>
                <a:gd name="connsiteX1" fmla="*/ 186190 w 971976"/>
                <a:gd name="connsiteY1" fmla="*/ 1563241 h 1626369"/>
                <a:gd name="connsiteX2" fmla="*/ 154021 w 971976"/>
                <a:gd name="connsiteY2" fmla="*/ 1535864 h 1626369"/>
                <a:gd name="connsiteX3" fmla="*/ 24 w 971976"/>
                <a:gd name="connsiteY3" fmla="*/ 1251140 h 1626369"/>
                <a:gd name="connsiteX4" fmla="*/ 16451 w 971976"/>
                <a:gd name="connsiteY4" fmla="*/ 917822 h 1626369"/>
                <a:gd name="connsiteX5" fmla="*/ 236153 w 971976"/>
                <a:gd name="connsiteY5" fmla="*/ 539332 h 1626369"/>
                <a:gd name="connsiteX6" fmla="*/ 329236 w 971976"/>
                <a:gd name="connsiteY6" fmla="*/ 484577 h 1626369"/>
                <a:gd name="connsiteX7" fmla="*/ 485971 w 971976"/>
                <a:gd name="connsiteY7" fmla="*/ 366171 h 1626369"/>
                <a:gd name="connsiteX8" fmla="*/ 748108 w 971976"/>
                <a:gd name="connsiteY8" fmla="*/ 0 h 1626369"/>
                <a:gd name="connsiteX9" fmla="*/ 750161 w 971976"/>
                <a:gd name="connsiteY9" fmla="*/ 82132 h 1626369"/>
                <a:gd name="connsiteX10" fmla="*/ 730312 w 971976"/>
                <a:gd name="connsiteY10" fmla="*/ 115669 h 1626369"/>
                <a:gd name="connsiteX11" fmla="*/ 671451 w 971976"/>
                <a:gd name="connsiteY11" fmla="*/ 204645 h 1626369"/>
                <a:gd name="connsiteX12" fmla="*/ 577684 w 971976"/>
                <a:gd name="connsiteY12" fmla="*/ 418188 h 1626369"/>
                <a:gd name="connsiteX13" fmla="*/ 607799 w 971976"/>
                <a:gd name="connsiteY13" fmla="*/ 474311 h 1626369"/>
                <a:gd name="connsiteX14" fmla="*/ 674873 w 971976"/>
                <a:gd name="connsiteY14" fmla="*/ 506479 h 1626369"/>
                <a:gd name="connsiteX15" fmla="*/ 929482 w 971976"/>
                <a:gd name="connsiteY15" fmla="*/ 807629 h 1626369"/>
                <a:gd name="connsiteX16" fmla="*/ 969179 w 971976"/>
                <a:gd name="connsiteY16" fmla="*/ 1254562 h 1626369"/>
                <a:gd name="connsiteX17" fmla="*/ 855563 w 971976"/>
                <a:gd name="connsiteY17" fmla="*/ 1510540 h 1626369"/>
                <a:gd name="connsiteX18" fmla="*/ 728944 w 971976"/>
                <a:gd name="connsiteY18" fmla="*/ 1604991 h 1626369"/>
                <a:gd name="connsiteX19" fmla="*/ 620803 w 971976"/>
                <a:gd name="connsiteY19" fmla="*/ 1583089 h 1626369"/>
                <a:gd name="connsiteX20" fmla="*/ 699513 w 971976"/>
                <a:gd name="connsiteY20" fmla="*/ 1501642 h 1626369"/>
                <a:gd name="connsiteX21" fmla="*/ 811075 w 971976"/>
                <a:gd name="connsiteY21" fmla="*/ 1451679 h 1626369"/>
                <a:gd name="connsiteX22" fmla="*/ 887047 w 971976"/>
                <a:gd name="connsiteY22" fmla="*/ 1162849 h 1626369"/>
                <a:gd name="connsiteX23" fmla="*/ 861723 w 971976"/>
                <a:gd name="connsiteY23" fmla="*/ 901396 h 1626369"/>
                <a:gd name="connsiteX24" fmla="*/ 715939 w 971976"/>
                <a:gd name="connsiteY24" fmla="*/ 637206 h 1626369"/>
                <a:gd name="connsiteX25" fmla="*/ 622857 w 971976"/>
                <a:gd name="connsiteY25" fmla="*/ 569447 h 1626369"/>
                <a:gd name="connsiteX26" fmla="*/ 371670 w 971976"/>
                <a:gd name="connsiteY26" fmla="*/ 567394 h 1626369"/>
                <a:gd name="connsiteX27" fmla="*/ 198509 w 971976"/>
                <a:gd name="connsiteY27" fmla="*/ 690591 h 1626369"/>
                <a:gd name="connsiteX28" fmla="*/ 84209 w 971976"/>
                <a:gd name="connsiteY28" fmla="*/ 1192963 h 1626369"/>
                <a:gd name="connsiteX29" fmla="*/ 125275 w 971976"/>
                <a:gd name="connsiteY29" fmla="*/ 1390764 h 1626369"/>
                <a:gd name="connsiteX30" fmla="*/ 232047 w 971976"/>
                <a:gd name="connsiteY30" fmla="*/ 1468790 h 1626369"/>
                <a:gd name="connsiteX31" fmla="*/ 294330 w 971976"/>
                <a:gd name="connsiteY31" fmla="*/ 1478371 h 1626369"/>
                <a:gd name="connsiteX32" fmla="*/ 310072 w 971976"/>
                <a:gd name="connsiteY32" fmla="*/ 1574192 h 1626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971976" h="1626369">
                  <a:moveTo>
                    <a:pt x="310072" y="1574192"/>
                  </a:moveTo>
                  <a:cubicBezTo>
                    <a:pt x="258055" y="1632368"/>
                    <a:pt x="221096" y="1629631"/>
                    <a:pt x="186190" y="1563241"/>
                  </a:cubicBezTo>
                  <a:cubicBezTo>
                    <a:pt x="178661" y="1548868"/>
                    <a:pt x="165657" y="1543392"/>
                    <a:pt x="154021" y="1535864"/>
                  </a:cubicBezTo>
                  <a:cubicBezTo>
                    <a:pt x="52041" y="1468105"/>
                    <a:pt x="24" y="1374338"/>
                    <a:pt x="24" y="1251140"/>
                  </a:cubicBezTo>
                  <a:cubicBezTo>
                    <a:pt x="24" y="1139578"/>
                    <a:pt x="-1345" y="1028700"/>
                    <a:pt x="16451" y="917822"/>
                  </a:cubicBezTo>
                  <a:cubicBezTo>
                    <a:pt x="41775" y="762456"/>
                    <a:pt x="106796" y="632415"/>
                    <a:pt x="236153" y="539332"/>
                  </a:cubicBezTo>
                  <a:cubicBezTo>
                    <a:pt x="271743" y="514008"/>
                    <a:pt x="292276" y="505110"/>
                    <a:pt x="329236" y="484577"/>
                  </a:cubicBezTo>
                  <a:cubicBezTo>
                    <a:pt x="413421" y="451725"/>
                    <a:pt x="462700" y="457200"/>
                    <a:pt x="485971" y="366171"/>
                  </a:cubicBezTo>
                  <a:cubicBezTo>
                    <a:pt x="496921" y="323736"/>
                    <a:pt x="649550" y="49963"/>
                    <a:pt x="748108" y="0"/>
                  </a:cubicBezTo>
                  <a:cubicBezTo>
                    <a:pt x="745370" y="41066"/>
                    <a:pt x="750845" y="39013"/>
                    <a:pt x="750161" y="82132"/>
                  </a:cubicBezTo>
                  <a:cubicBezTo>
                    <a:pt x="746054" y="95136"/>
                    <a:pt x="734419" y="102665"/>
                    <a:pt x="730312" y="115669"/>
                  </a:cubicBezTo>
                  <a:cubicBezTo>
                    <a:pt x="717993" y="151260"/>
                    <a:pt x="695406" y="164263"/>
                    <a:pt x="671451" y="204645"/>
                  </a:cubicBezTo>
                  <a:cubicBezTo>
                    <a:pt x="620119" y="274457"/>
                    <a:pt x="594111" y="340847"/>
                    <a:pt x="577684" y="418188"/>
                  </a:cubicBezTo>
                  <a:cubicBezTo>
                    <a:pt x="570840" y="449671"/>
                    <a:pt x="574262" y="465413"/>
                    <a:pt x="607799" y="474311"/>
                  </a:cubicBezTo>
                  <a:cubicBezTo>
                    <a:pt x="642705" y="484577"/>
                    <a:pt x="651603" y="494159"/>
                    <a:pt x="674873" y="506479"/>
                  </a:cubicBezTo>
                  <a:cubicBezTo>
                    <a:pt x="806284" y="566025"/>
                    <a:pt x="892523" y="668005"/>
                    <a:pt x="929482" y="807629"/>
                  </a:cubicBezTo>
                  <a:cubicBezTo>
                    <a:pt x="968494" y="954097"/>
                    <a:pt x="977392" y="1103987"/>
                    <a:pt x="969179" y="1254562"/>
                  </a:cubicBezTo>
                  <a:cubicBezTo>
                    <a:pt x="963703" y="1352436"/>
                    <a:pt x="926060" y="1439359"/>
                    <a:pt x="855563" y="1510540"/>
                  </a:cubicBezTo>
                  <a:cubicBezTo>
                    <a:pt x="808337" y="1547499"/>
                    <a:pt x="748792" y="1572823"/>
                    <a:pt x="728944" y="1604991"/>
                  </a:cubicBezTo>
                  <a:cubicBezTo>
                    <a:pt x="674873" y="1639897"/>
                    <a:pt x="635176" y="1631684"/>
                    <a:pt x="620803" y="1583089"/>
                  </a:cubicBezTo>
                  <a:cubicBezTo>
                    <a:pt x="605746" y="1532442"/>
                    <a:pt x="639283" y="1496851"/>
                    <a:pt x="699513" y="1501642"/>
                  </a:cubicBezTo>
                  <a:cubicBezTo>
                    <a:pt x="741263" y="1496167"/>
                    <a:pt x="780276" y="1483162"/>
                    <a:pt x="811075" y="1451679"/>
                  </a:cubicBezTo>
                  <a:cubicBezTo>
                    <a:pt x="874727" y="1364756"/>
                    <a:pt x="884994" y="1273042"/>
                    <a:pt x="887047" y="1162849"/>
                  </a:cubicBezTo>
                  <a:cubicBezTo>
                    <a:pt x="888416" y="1054709"/>
                    <a:pt x="874727" y="987634"/>
                    <a:pt x="861723" y="901396"/>
                  </a:cubicBezTo>
                  <a:cubicBezTo>
                    <a:pt x="845981" y="794625"/>
                    <a:pt x="800124" y="705649"/>
                    <a:pt x="715939" y="637206"/>
                  </a:cubicBezTo>
                  <a:cubicBezTo>
                    <a:pt x="698144" y="622832"/>
                    <a:pt x="646812" y="581082"/>
                    <a:pt x="622857" y="569447"/>
                  </a:cubicBezTo>
                  <a:cubicBezTo>
                    <a:pt x="539356" y="529065"/>
                    <a:pt x="459962" y="529065"/>
                    <a:pt x="371670" y="567394"/>
                  </a:cubicBezTo>
                  <a:cubicBezTo>
                    <a:pt x="308703" y="584504"/>
                    <a:pt x="232047" y="651579"/>
                    <a:pt x="198509" y="690591"/>
                  </a:cubicBezTo>
                  <a:cubicBezTo>
                    <a:pt x="105427" y="848695"/>
                    <a:pt x="91054" y="1017065"/>
                    <a:pt x="84209" y="1192963"/>
                  </a:cubicBezTo>
                  <a:cubicBezTo>
                    <a:pt x="81472" y="1260722"/>
                    <a:pt x="93107" y="1328481"/>
                    <a:pt x="125275" y="1390764"/>
                  </a:cubicBezTo>
                  <a:cubicBezTo>
                    <a:pt x="147861" y="1434568"/>
                    <a:pt x="176608" y="1469474"/>
                    <a:pt x="232047" y="1468790"/>
                  </a:cubicBezTo>
                  <a:cubicBezTo>
                    <a:pt x="248473" y="1468790"/>
                    <a:pt x="274481" y="1467421"/>
                    <a:pt x="294330" y="1478371"/>
                  </a:cubicBezTo>
                  <a:cubicBezTo>
                    <a:pt x="327867" y="1495482"/>
                    <a:pt x="329236" y="1539286"/>
                    <a:pt x="310072" y="1574192"/>
                  </a:cubicBezTo>
                  <a:close/>
                </a:path>
              </a:pathLst>
            </a:custGeom>
            <a:solidFill>
              <a:schemeClr val="accent1"/>
            </a:solidFill>
            <a:ln w="6837" cap="flat">
              <a:noFill/>
              <a:prstDash val="solid"/>
              <a:miter/>
            </a:ln>
          </p:spPr>
          <p:txBody>
            <a:bodyPr rtlCol="0" anchor="ctr"/>
            <a:lstStyle/>
            <a:p>
              <a:endParaRPr lang="en-US"/>
            </a:p>
          </p:txBody>
        </p:sp>
        <p:sp>
          <p:nvSpPr>
            <p:cNvPr id="80" name="Freeform: Shape 79">
              <a:extLst>
                <a:ext uri="{FF2B5EF4-FFF2-40B4-BE49-F238E27FC236}">
                  <a16:creationId xmlns:a16="http://schemas.microsoft.com/office/drawing/2014/main" id="{1649EEEF-34DD-40A3-8FB7-9E64015B231E}"/>
                </a:ext>
              </a:extLst>
            </p:cNvPr>
            <p:cNvSpPr/>
            <p:nvPr/>
          </p:nvSpPr>
          <p:spPr>
            <a:xfrm>
              <a:off x="6495220" y="2285525"/>
              <a:ext cx="191105" cy="508806"/>
            </a:xfrm>
            <a:custGeom>
              <a:avLst/>
              <a:gdLst>
                <a:gd name="connsiteX0" fmla="*/ 524375 w 524950"/>
                <a:gd name="connsiteY0" fmla="*/ 1228130 h 1397651"/>
                <a:gd name="connsiteX1" fmla="*/ 494260 w 524950"/>
                <a:gd name="connsiteY1" fmla="*/ 1339692 h 1397651"/>
                <a:gd name="connsiteX2" fmla="*/ 236914 w 524950"/>
                <a:gd name="connsiteY2" fmla="*/ 1347221 h 1397651"/>
                <a:gd name="connsiteX3" fmla="*/ 267713 w 524950"/>
                <a:gd name="connsiteY3" fmla="*/ 1095351 h 1397651"/>
                <a:gd name="connsiteX4" fmla="*/ 314939 w 524950"/>
                <a:gd name="connsiteY4" fmla="*/ 1002952 h 1397651"/>
                <a:gd name="connsiteX5" fmla="*/ 217065 w 524950"/>
                <a:gd name="connsiteY5" fmla="*/ 394493 h 1397651"/>
                <a:gd name="connsiteX6" fmla="*/ 33638 w 524950"/>
                <a:gd name="connsiteY6" fmla="*/ 130987 h 1397651"/>
                <a:gd name="connsiteX7" fmla="*/ 1469 w 524950"/>
                <a:gd name="connsiteY7" fmla="*/ 25584 h 1397651"/>
                <a:gd name="connsiteX8" fmla="*/ 18580 w 524950"/>
                <a:gd name="connsiteY8" fmla="*/ 9842 h 1397651"/>
                <a:gd name="connsiteX9" fmla="*/ 232807 w 524950"/>
                <a:gd name="connsiteY9" fmla="*/ 220647 h 1397651"/>
                <a:gd name="connsiteX10" fmla="*/ 307410 w 524950"/>
                <a:gd name="connsiteY10" fmla="*/ 367116 h 1397651"/>
                <a:gd name="connsiteX11" fmla="*/ 397755 w 524950"/>
                <a:gd name="connsiteY11" fmla="*/ 807205 h 1397651"/>
                <a:gd name="connsiteX12" fmla="*/ 408022 w 524950"/>
                <a:gd name="connsiteY12" fmla="*/ 990632 h 1397651"/>
                <a:gd name="connsiteX13" fmla="*/ 450456 w 524950"/>
                <a:gd name="connsiteY13" fmla="*/ 1098088 h 1397651"/>
                <a:gd name="connsiteX14" fmla="*/ 524375 w 524950"/>
                <a:gd name="connsiteY14" fmla="*/ 1228130 h 1397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24950" h="1397651">
                  <a:moveTo>
                    <a:pt x="524375" y="1228130"/>
                  </a:moveTo>
                  <a:cubicBezTo>
                    <a:pt x="514108" y="1287676"/>
                    <a:pt x="517531" y="1296573"/>
                    <a:pt x="494260" y="1339692"/>
                  </a:cubicBezTo>
                  <a:cubicBezTo>
                    <a:pt x="423763" y="1433459"/>
                    <a:pt x="294406" y="1396500"/>
                    <a:pt x="236914" y="1347221"/>
                  </a:cubicBezTo>
                  <a:cubicBezTo>
                    <a:pt x="154098" y="1275356"/>
                    <a:pt x="165049" y="1158318"/>
                    <a:pt x="267713" y="1095351"/>
                  </a:cubicBezTo>
                  <a:cubicBezTo>
                    <a:pt x="308095" y="1070711"/>
                    <a:pt x="315623" y="1045387"/>
                    <a:pt x="314939" y="1002952"/>
                  </a:cubicBezTo>
                  <a:cubicBezTo>
                    <a:pt x="312885" y="794885"/>
                    <a:pt x="293722" y="590240"/>
                    <a:pt x="217065" y="394493"/>
                  </a:cubicBezTo>
                  <a:cubicBezTo>
                    <a:pt x="176684" y="291828"/>
                    <a:pt x="117138" y="202852"/>
                    <a:pt x="33638" y="130987"/>
                  </a:cubicBezTo>
                  <a:cubicBezTo>
                    <a:pt x="-5375" y="104294"/>
                    <a:pt x="6945" y="62544"/>
                    <a:pt x="1469" y="25584"/>
                  </a:cubicBezTo>
                  <a:cubicBezTo>
                    <a:pt x="-1953" y="-5215"/>
                    <a:pt x="-584" y="-5215"/>
                    <a:pt x="18580" y="9842"/>
                  </a:cubicBezTo>
                  <a:cubicBezTo>
                    <a:pt x="100712" y="78970"/>
                    <a:pt x="175999" y="129618"/>
                    <a:pt x="232807" y="220647"/>
                  </a:cubicBezTo>
                  <a:cubicBezTo>
                    <a:pt x="271135" y="263767"/>
                    <a:pt x="293722" y="329472"/>
                    <a:pt x="307410" y="367116"/>
                  </a:cubicBezTo>
                  <a:cubicBezTo>
                    <a:pt x="358742" y="509477"/>
                    <a:pt x="387489" y="656630"/>
                    <a:pt x="397755" y="807205"/>
                  </a:cubicBezTo>
                  <a:cubicBezTo>
                    <a:pt x="401862" y="868119"/>
                    <a:pt x="409390" y="929718"/>
                    <a:pt x="408022" y="990632"/>
                  </a:cubicBezTo>
                  <a:cubicBezTo>
                    <a:pt x="407337" y="1028276"/>
                    <a:pt x="421026" y="1077555"/>
                    <a:pt x="450456" y="1098088"/>
                  </a:cubicBezTo>
                  <a:cubicBezTo>
                    <a:pt x="486046" y="1123412"/>
                    <a:pt x="530534" y="1180220"/>
                    <a:pt x="524375" y="1228130"/>
                  </a:cubicBezTo>
                  <a:close/>
                </a:path>
              </a:pathLst>
            </a:custGeom>
            <a:solidFill>
              <a:schemeClr val="accent1"/>
            </a:solidFill>
            <a:ln w="6837" cap="flat">
              <a:noFill/>
              <a:prstDash val="solid"/>
              <a:miter/>
            </a:ln>
          </p:spPr>
          <p:txBody>
            <a:bodyPr rtlCol="0" anchor="ctr"/>
            <a:lstStyle/>
            <a:p>
              <a:endParaRPr lang="en-US"/>
            </a:p>
          </p:txBody>
        </p:sp>
      </p:grpSp>
      <p:grpSp>
        <p:nvGrpSpPr>
          <p:cNvPr id="101" name="Group 100">
            <a:extLst>
              <a:ext uri="{FF2B5EF4-FFF2-40B4-BE49-F238E27FC236}">
                <a16:creationId xmlns:a16="http://schemas.microsoft.com/office/drawing/2014/main" id="{96418224-3607-4C94-B55B-C356B97FB1EC}"/>
              </a:ext>
            </a:extLst>
          </p:cNvPr>
          <p:cNvGrpSpPr/>
          <p:nvPr/>
        </p:nvGrpSpPr>
        <p:grpSpPr>
          <a:xfrm>
            <a:off x="264352" y="4831641"/>
            <a:ext cx="4188942" cy="1677260"/>
            <a:chOff x="4369635" y="1666070"/>
            <a:chExt cx="6748871" cy="2702261"/>
          </a:xfrm>
        </p:grpSpPr>
        <p:sp>
          <p:nvSpPr>
            <p:cNvPr id="102" name="Freeform: Shape 101">
              <a:extLst>
                <a:ext uri="{FF2B5EF4-FFF2-40B4-BE49-F238E27FC236}">
                  <a16:creationId xmlns:a16="http://schemas.microsoft.com/office/drawing/2014/main" id="{FD38BDE0-6CF0-41AF-9696-0B83C1A79FD2}"/>
                </a:ext>
              </a:extLst>
            </p:cNvPr>
            <p:cNvSpPr/>
            <p:nvPr/>
          </p:nvSpPr>
          <p:spPr>
            <a:xfrm>
              <a:off x="4369635" y="1671709"/>
              <a:ext cx="1123040" cy="2696622"/>
            </a:xfrm>
            <a:custGeom>
              <a:avLst/>
              <a:gdLst>
                <a:gd name="connsiteX0" fmla="*/ 1479568 w 2811199"/>
                <a:gd name="connsiteY0" fmla="*/ 6757084 h 6750195"/>
                <a:gd name="connsiteX1" fmla="*/ 1098107 w 2811199"/>
                <a:gd name="connsiteY1" fmla="*/ 6757084 h 6750195"/>
                <a:gd name="connsiteX2" fmla="*/ 978694 w 2811199"/>
                <a:gd name="connsiteY2" fmla="*/ 6616110 h 6750195"/>
                <a:gd name="connsiteX3" fmla="*/ 1007718 w 2811199"/>
                <a:gd name="connsiteY3" fmla="*/ 6448599 h 6750195"/>
                <a:gd name="connsiteX4" fmla="*/ 950499 w 2811199"/>
                <a:gd name="connsiteY4" fmla="*/ 6033138 h 6750195"/>
                <a:gd name="connsiteX5" fmla="*/ 787963 w 2811199"/>
                <a:gd name="connsiteY5" fmla="*/ 5630946 h 6750195"/>
                <a:gd name="connsiteX6" fmla="*/ 763085 w 2811199"/>
                <a:gd name="connsiteY6" fmla="*/ 5192266 h 6750195"/>
                <a:gd name="connsiteX7" fmla="*/ 827768 w 2811199"/>
                <a:gd name="connsiteY7" fmla="*/ 4960902 h 6750195"/>
                <a:gd name="connsiteX8" fmla="*/ 673525 w 2811199"/>
                <a:gd name="connsiteY8" fmla="*/ 4367150 h 6750195"/>
                <a:gd name="connsiteX9" fmla="*/ 399039 w 2811199"/>
                <a:gd name="connsiteY9" fmla="*/ 4031299 h 6750195"/>
                <a:gd name="connsiteX10" fmla="*/ 291235 w 2811199"/>
                <a:gd name="connsiteY10" fmla="*/ 3932617 h 6750195"/>
                <a:gd name="connsiteX11" fmla="*/ 31676 w 2811199"/>
                <a:gd name="connsiteY11" fmla="*/ 3553644 h 6750195"/>
                <a:gd name="connsiteX12" fmla="*/ 10115 w 2811199"/>
                <a:gd name="connsiteY12" fmla="*/ 3105013 h 6750195"/>
                <a:gd name="connsiteX13" fmla="*/ 10115 w 2811199"/>
                <a:gd name="connsiteY13" fmla="*/ 2926721 h 6750195"/>
                <a:gd name="connsiteX14" fmla="*/ 103822 w 2811199"/>
                <a:gd name="connsiteY14" fmla="*/ 2677943 h 6750195"/>
                <a:gd name="connsiteX15" fmla="*/ 111285 w 2811199"/>
                <a:gd name="connsiteY15" fmla="*/ 2559358 h 6750195"/>
                <a:gd name="connsiteX16" fmla="*/ 60700 w 2811199"/>
                <a:gd name="connsiteY16" fmla="*/ 2416725 h 6750195"/>
                <a:gd name="connsiteX17" fmla="*/ 136163 w 2811199"/>
                <a:gd name="connsiteY17" fmla="*/ 2025313 h 6750195"/>
                <a:gd name="connsiteX18" fmla="*/ 140309 w 2811199"/>
                <a:gd name="connsiteY18" fmla="*/ 1774876 h 6750195"/>
                <a:gd name="connsiteX19" fmla="*/ 198358 w 2811199"/>
                <a:gd name="connsiteY19" fmla="*/ 1290587 h 6750195"/>
                <a:gd name="connsiteX20" fmla="*/ 399868 w 2811199"/>
                <a:gd name="connsiteY20" fmla="*/ 1022735 h 6750195"/>
                <a:gd name="connsiteX21" fmla="*/ 486112 w 2811199"/>
                <a:gd name="connsiteY21" fmla="*/ 866833 h 6750195"/>
                <a:gd name="connsiteX22" fmla="*/ 452112 w 2811199"/>
                <a:gd name="connsiteY22" fmla="*/ 693518 h 6750195"/>
                <a:gd name="connsiteX23" fmla="*/ 422258 w 2811199"/>
                <a:gd name="connsiteY23" fmla="*/ 516055 h 6750195"/>
                <a:gd name="connsiteX24" fmla="*/ 480307 w 2811199"/>
                <a:gd name="connsiteY24" fmla="*/ 296301 h 6750195"/>
                <a:gd name="connsiteX25" fmla="*/ 669379 w 2811199"/>
                <a:gd name="connsiteY25" fmla="*/ 79034 h 6750195"/>
                <a:gd name="connsiteX26" fmla="*/ 1180204 w 2811199"/>
                <a:gd name="connsiteY26" fmla="*/ 69083 h 6750195"/>
                <a:gd name="connsiteX27" fmla="*/ 1245716 w 2811199"/>
                <a:gd name="connsiteY27" fmla="*/ 150351 h 6750195"/>
                <a:gd name="connsiteX28" fmla="*/ 1283033 w 2811199"/>
                <a:gd name="connsiteY28" fmla="*/ 219180 h 6750195"/>
                <a:gd name="connsiteX29" fmla="*/ 1327813 w 2811199"/>
                <a:gd name="connsiteY29" fmla="*/ 293813 h 6750195"/>
                <a:gd name="connsiteX30" fmla="*/ 1467958 w 2811199"/>
                <a:gd name="connsiteY30" fmla="*/ 451373 h 6750195"/>
                <a:gd name="connsiteX31" fmla="*/ 1476251 w 2811199"/>
                <a:gd name="connsiteY31" fmla="*/ 506104 h 6750195"/>
                <a:gd name="connsiteX32" fmla="*/ 1466300 w 2811199"/>
                <a:gd name="connsiteY32" fmla="*/ 657859 h 6750195"/>
                <a:gd name="connsiteX33" fmla="*/ 1477909 w 2811199"/>
                <a:gd name="connsiteY33" fmla="*/ 679420 h 6750195"/>
                <a:gd name="connsiteX34" fmla="*/ 1449715 w 2811199"/>
                <a:gd name="connsiteY34" fmla="*/ 885077 h 6750195"/>
                <a:gd name="connsiteX35" fmla="*/ 1472934 w 2811199"/>
                <a:gd name="connsiteY35" fmla="*/ 1006150 h 6750195"/>
                <a:gd name="connsiteX36" fmla="*/ 1918248 w 2811199"/>
                <a:gd name="connsiteY36" fmla="*/ 1253270 h 6750195"/>
                <a:gd name="connsiteX37" fmla="*/ 2094881 w 2811199"/>
                <a:gd name="connsiteY37" fmla="*/ 1374342 h 6750195"/>
                <a:gd name="connsiteX38" fmla="*/ 2163710 w 2811199"/>
                <a:gd name="connsiteY38" fmla="*/ 1622292 h 6750195"/>
                <a:gd name="connsiteX39" fmla="*/ 2130539 w 2811199"/>
                <a:gd name="connsiteY39" fmla="*/ 1687803 h 6750195"/>
                <a:gd name="connsiteX40" fmla="*/ 2136344 w 2811199"/>
                <a:gd name="connsiteY40" fmla="*/ 1748339 h 6750195"/>
                <a:gd name="connsiteX41" fmla="*/ 2514488 w 2811199"/>
                <a:gd name="connsiteY41" fmla="*/ 2307262 h 6750195"/>
                <a:gd name="connsiteX42" fmla="*/ 2812193 w 2811199"/>
                <a:gd name="connsiteY42" fmla="*/ 3054428 h 6750195"/>
                <a:gd name="connsiteX43" fmla="*/ 2738389 w 2811199"/>
                <a:gd name="connsiteY43" fmla="*/ 3615009 h 6750195"/>
                <a:gd name="connsiteX44" fmla="*/ 2500390 w 2811199"/>
                <a:gd name="connsiteY44" fmla="*/ 3910227 h 6750195"/>
                <a:gd name="connsiteX45" fmla="*/ 2451464 w 2811199"/>
                <a:gd name="connsiteY45" fmla="*/ 3978226 h 6750195"/>
                <a:gd name="connsiteX46" fmla="*/ 2405854 w 2811199"/>
                <a:gd name="connsiteY46" fmla="*/ 4084372 h 6750195"/>
                <a:gd name="connsiteX47" fmla="*/ 2290587 w 2811199"/>
                <a:gd name="connsiteY47" fmla="*/ 4313248 h 6750195"/>
                <a:gd name="connsiteX48" fmla="*/ 2012784 w 2811199"/>
                <a:gd name="connsiteY48" fmla="*/ 4679782 h 6750195"/>
                <a:gd name="connsiteX49" fmla="*/ 1947272 w 2811199"/>
                <a:gd name="connsiteY49" fmla="*/ 4859732 h 6750195"/>
                <a:gd name="connsiteX50" fmla="*/ 1939809 w 2811199"/>
                <a:gd name="connsiteY50" fmla="*/ 5033048 h 6750195"/>
                <a:gd name="connsiteX51" fmla="*/ 1784737 w 2811199"/>
                <a:gd name="connsiteY51" fmla="*/ 5272705 h 6750195"/>
                <a:gd name="connsiteX52" fmla="*/ 1697664 w 2811199"/>
                <a:gd name="connsiteY52" fmla="*/ 5420313 h 6750195"/>
                <a:gd name="connsiteX53" fmla="*/ 1636299 w 2811199"/>
                <a:gd name="connsiteY53" fmla="*/ 5604410 h 6750195"/>
                <a:gd name="connsiteX54" fmla="*/ 1517714 w 2811199"/>
                <a:gd name="connsiteY54" fmla="*/ 6189040 h 6750195"/>
                <a:gd name="connsiteX55" fmla="*/ 1598153 w 2811199"/>
                <a:gd name="connsiteY55" fmla="*/ 6374795 h 6750195"/>
                <a:gd name="connsiteX56" fmla="*/ 1771468 w 2811199"/>
                <a:gd name="connsiteY56" fmla="*/ 6529037 h 6750195"/>
                <a:gd name="connsiteX57" fmla="*/ 1951418 w 2811199"/>
                <a:gd name="connsiteY57" fmla="*/ 6592890 h 6750195"/>
                <a:gd name="connsiteX58" fmla="*/ 2025223 w 2811199"/>
                <a:gd name="connsiteY58" fmla="*/ 6617768 h 6750195"/>
                <a:gd name="connsiteX59" fmla="*/ 2026881 w 2811199"/>
                <a:gd name="connsiteY59" fmla="*/ 6704841 h 6750195"/>
                <a:gd name="connsiteX60" fmla="*/ 1871809 w 2811199"/>
                <a:gd name="connsiteY60" fmla="*/ 6755426 h 6750195"/>
                <a:gd name="connsiteX61" fmla="*/ 1479568 w 2811199"/>
                <a:gd name="connsiteY61" fmla="*/ 6757084 h 6750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2811199" h="6750195">
                  <a:moveTo>
                    <a:pt x="1479568" y="6757084"/>
                  </a:moveTo>
                  <a:cubicBezTo>
                    <a:pt x="1352691" y="6757084"/>
                    <a:pt x="1224984" y="6757084"/>
                    <a:pt x="1098107" y="6757084"/>
                  </a:cubicBezTo>
                  <a:cubicBezTo>
                    <a:pt x="985328" y="6756255"/>
                    <a:pt x="959620" y="6725572"/>
                    <a:pt x="978694" y="6616110"/>
                  </a:cubicBezTo>
                  <a:cubicBezTo>
                    <a:pt x="988645" y="6560549"/>
                    <a:pt x="1003571" y="6504989"/>
                    <a:pt x="1007718" y="6448599"/>
                  </a:cubicBezTo>
                  <a:cubicBezTo>
                    <a:pt x="1019327" y="6306795"/>
                    <a:pt x="995279" y="6168308"/>
                    <a:pt x="950499" y="6033138"/>
                  </a:cubicBezTo>
                  <a:cubicBezTo>
                    <a:pt x="904060" y="5896310"/>
                    <a:pt x="860109" y="5758653"/>
                    <a:pt x="787963" y="5630946"/>
                  </a:cubicBezTo>
                  <a:cubicBezTo>
                    <a:pt x="708354" y="5490801"/>
                    <a:pt x="721622" y="5341533"/>
                    <a:pt x="763085" y="5192266"/>
                  </a:cubicBezTo>
                  <a:cubicBezTo>
                    <a:pt x="784646" y="5115145"/>
                    <a:pt x="805378" y="5038024"/>
                    <a:pt x="827768" y="4960902"/>
                  </a:cubicBezTo>
                  <a:cubicBezTo>
                    <a:pt x="892450" y="4732855"/>
                    <a:pt x="850987" y="4532173"/>
                    <a:pt x="673525" y="4367150"/>
                  </a:cubicBezTo>
                  <a:cubicBezTo>
                    <a:pt x="566550" y="4267639"/>
                    <a:pt x="476161" y="4154030"/>
                    <a:pt x="399039" y="4031299"/>
                  </a:cubicBezTo>
                  <a:cubicBezTo>
                    <a:pt x="371673" y="3988177"/>
                    <a:pt x="336015" y="3958324"/>
                    <a:pt x="291235" y="3932617"/>
                  </a:cubicBezTo>
                  <a:cubicBezTo>
                    <a:pt x="143626" y="3848861"/>
                    <a:pt x="66505" y="3712862"/>
                    <a:pt x="31676" y="3553644"/>
                  </a:cubicBezTo>
                  <a:cubicBezTo>
                    <a:pt x="-665" y="3406035"/>
                    <a:pt x="-8958" y="3255939"/>
                    <a:pt x="10115" y="3105013"/>
                  </a:cubicBezTo>
                  <a:cubicBezTo>
                    <a:pt x="17578" y="3046964"/>
                    <a:pt x="13432" y="2986428"/>
                    <a:pt x="10115" y="2926721"/>
                  </a:cubicBezTo>
                  <a:cubicBezTo>
                    <a:pt x="4310" y="2828868"/>
                    <a:pt x="25871" y="2744284"/>
                    <a:pt x="103822" y="2677943"/>
                  </a:cubicBezTo>
                  <a:cubicBezTo>
                    <a:pt x="159382" y="2630675"/>
                    <a:pt x="161870" y="2613260"/>
                    <a:pt x="111285" y="2559358"/>
                  </a:cubicBezTo>
                  <a:cubicBezTo>
                    <a:pt x="71480" y="2517066"/>
                    <a:pt x="64017" y="2471456"/>
                    <a:pt x="60700" y="2416725"/>
                  </a:cubicBezTo>
                  <a:cubicBezTo>
                    <a:pt x="54066" y="2279067"/>
                    <a:pt x="90553" y="2151361"/>
                    <a:pt x="136163" y="2025313"/>
                  </a:cubicBezTo>
                  <a:cubicBezTo>
                    <a:pt x="144456" y="2002094"/>
                    <a:pt x="149431" y="1798095"/>
                    <a:pt x="140309" y="1774876"/>
                  </a:cubicBezTo>
                  <a:cubicBezTo>
                    <a:pt x="73968" y="1603219"/>
                    <a:pt x="113773" y="1444000"/>
                    <a:pt x="198358" y="1290587"/>
                  </a:cubicBezTo>
                  <a:cubicBezTo>
                    <a:pt x="252260" y="1191904"/>
                    <a:pt x="323576" y="1105661"/>
                    <a:pt x="399868" y="1022735"/>
                  </a:cubicBezTo>
                  <a:cubicBezTo>
                    <a:pt x="441331" y="977955"/>
                    <a:pt x="471185" y="929857"/>
                    <a:pt x="486112" y="866833"/>
                  </a:cubicBezTo>
                  <a:cubicBezTo>
                    <a:pt x="503526" y="798834"/>
                    <a:pt x="491087" y="747420"/>
                    <a:pt x="452112" y="693518"/>
                  </a:cubicBezTo>
                  <a:cubicBezTo>
                    <a:pt x="413966" y="640445"/>
                    <a:pt x="404015" y="579079"/>
                    <a:pt x="422258" y="516055"/>
                  </a:cubicBezTo>
                  <a:cubicBezTo>
                    <a:pt x="442990" y="443080"/>
                    <a:pt x="461234" y="369276"/>
                    <a:pt x="480307" y="296301"/>
                  </a:cubicBezTo>
                  <a:cubicBezTo>
                    <a:pt x="506843" y="195960"/>
                    <a:pt x="587282" y="133765"/>
                    <a:pt x="669379" y="79034"/>
                  </a:cubicBezTo>
                  <a:cubicBezTo>
                    <a:pt x="836890" y="-34575"/>
                    <a:pt x="1008547" y="-14673"/>
                    <a:pt x="1180204" y="69083"/>
                  </a:cubicBezTo>
                  <a:cubicBezTo>
                    <a:pt x="1213375" y="85668"/>
                    <a:pt x="1237423" y="112205"/>
                    <a:pt x="1245716" y="150351"/>
                  </a:cubicBezTo>
                  <a:cubicBezTo>
                    <a:pt x="1251521" y="176887"/>
                    <a:pt x="1268106" y="197619"/>
                    <a:pt x="1283033" y="219180"/>
                  </a:cubicBezTo>
                  <a:cubicBezTo>
                    <a:pt x="1298789" y="243228"/>
                    <a:pt x="1318691" y="266447"/>
                    <a:pt x="1327813" y="293813"/>
                  </a:cubicBezTo>
                  <a:cubicBezTo>
                    <a:pt x="1352691" y="366788"/>
                    <a:pt x="1409081" y="410739"/>
                    <a:pt x="1467958" y="451373"/>
                  </a:cubicBezTo>
                  <a:cubicBezTo>
                    <a:pt x="1494495" y="469617"/>
                    <a:pt x="1496983" y="482056"/>
                    <a:pt x="1476251" y="506104"/>
                  </a:cubicBezTo>
                  <a:cubicBezTo>
                    <a:pt x="1436446" y="551714"/>
                    <a:pt x="1433959" y="608104"/>
                    <a:pt x="1466300" y="657859"/>
                  </a:cubicBezTo>
                  <a:cubicBezTo>
                    <a:pt x="1470446" y="664493"/>
                    <a:pt x="1478739" y="672786"/>
                    <a:pt x="1477909" y="679420"/>
                  </a:cubicBezTo>
                  <a:cubicBezTo>
                    <a:pt x="1465471" y="747420"/>
                    <a:pt x="1492836" y="822053"/>
                    <a:pt x="1449715" y="885077"/>
                  </a:cubicBezTo>
                  <a:cubicBezTo>
                    <a:pt x="1405764" y="949760"/>
                    <a:pt x="1406593" y="964686"/>
                    <a:pt x="1472934" y="1006150"/>
                  </a:cubicBezTo>
                  <a:cubicBezTo>
                    <a:pt x="1616396" y="1097368"/>
                    <a:pt x="1766493" y="1176978"/>
                    <a:pt x="1918248" y="1253270"/>
                  </a:cubicBezTo>
                  <a:cubicBezTo>
                    <a:pt x="1982930" y="1285611"/>
                    <a:pt x="2045125" y="1321269"/>
                    <a:pt x="2094881" y="1374342"/>
                  </a:cubicBezTo>
                  <a:cubicBezTo>
                    <a:pt x="2160393" y="1444829"/>
                    <a:pt x="2186929" y="1526926"/>
                    <a:pt x="2163710" y="1622292"/>
                  </a:cubicBezTo>
                  <a:cubicBezTo>
                    <a:pt x="2157905" y="1647169"/>
                    <a:pt x="2150441" y="1672877"/>
                    <a:pt x="2130539" y="1687803"/>
                  </a:cubicBezTo>
                  <a:cubicBezTo>
                    <a:pt x="2095710" y="1714340"/>
                    <a:pt x="2113125" y="1728437"/>
                    <a:pt x="2136344" y="1748339"/>
                  </a:cubicBezTo>
                  <a:cubicBezTo>
                    <a:pt x="2271514" y="1865265"/>
                    <a:pt x="2404196" y="2166288"/>
                    <a:pt x="2514488" y="2307262"/>
                  </a:cubicBezTo>
                  <a:cubicBezTo>
                    <a:pt x="2686974" y="2527017"/>
                    <a:pt x="2787315" y="2774966"/>
                    <a:pt x="2812193" y="3054428"/>
                  </a:cubicBezTo>
                  <a:cubicBezTo>
                    <a:pt x="2829607" y="3247646"/>
                    <a:pt x="2812193" y="3435059"/>
                    <a:pt x="2738389" y="3615009"/>
                  </a:cubicBezTo>
                  <a:cubicBezTo>
                    <a:pt x="2688633" y="3736911"/>
                    <a:pt x="2611511" y="3838081"/>
                    <a:pt x="2500390" y="3910227"/>
                  </a:cubicBezTo>
                  <a:cubicBezTo>
                    <a:pt x="2474683" y="3926812"/>
                    <a:pt x="2458098" y="3947543"/>
                    <a:pt x="2451464" y="3978226"/>
                  </a:cubicBezTo>
                  <a:cubicBezTo>
                    <a:pt x="2443171" y="4016372"/>
                    <a:pt x="2428244" y="4052030"/>
                    <a:pt x="2405854" y="4084372"/>
                  </a:cubicBezTo>
                  <a:cubicBezTo>
                    <a:pt x="2356098" y="4154859"/>
                    <a:pt x="2337855" y="4241103"/>
                    <a:pt x="2290587" y="4313248"/>
                  </a:cubicBezTo>
                  <a:cubicBezTo>
                    <a:pt x="2206002" y="4441784"/>
                    <a:pt x="2109807" y="4561198"/>
                    <a:pt x="2012784" y="4679782"/>
                  </a:cubicBezTo>
                  <a:cubicBezTo>
                    <a:pt x="1968833" y="4733684"/>
                    <a:pt x="1942296" y="4787586"/>
                    <a:pt x="1947272" y="4859732"/>
                  </a:cubicBezTo>
                  <a:cubicBezTo>
                    <a:pt x="1951418" y="4916951"/>
                    <a:pt x="1945614" y="4975829"/>
                    <a:pt x="1939809" y="5033048"/>
                  </a:cubicBezTo>
                  <a:cubicBezTo>
                    <a:pt x="1929857" y="5139194"/>
                    <a:pt x="1865175" y="5215486"/>
                    <a:pt x="1784737" y="5272705"/>
                  </a:cubicBezTo>
                  <a:cubicBezTo>
                    <a:pt x="1730005" y="5311680"/>
                    <a:pt x="1704298" y="5354802"/>
                    <a:pt x="1697664" y="5420313"/>
                  </a:cubicBezTo>
                  <a:cubicBezTo>
                    <a:pt x="1691030" y="5484996"/>
                    <a:pt x="1660347" y="5543874"/>
                    <a:pt x="1636299" y="5604410"/>
                  </a:cubicBezTo>
                  <a:cubicBezTo>
                    <a:pt x="1559177" y="5791823"/>
                    <a:pt x="1522690" y="5987529"/>
                    <a:pt x="1517714" y="6189040"/>
                  </a:cubicBezTo>
                  <a:cubicBezTo>
                    <a:pt x="1516056" y="6263673"/>
                    <a:pt x="1537616" y="6325868"/>
                    <a:pt x="1598153" y="6374795"/>
                  </a:cubicBezTo>
                  <a:cubicBezTo>
                    <a:pt x="1657859" y="6423721"/>
                    <a:pt x="1715908" y="6475135"/>
                    <a:pt x="1771468" y="6529037"/>
                  </a:cubicBezTo>
                  <a:cubicBezTo>
                    <a:pt x="1822883" y="6577964"/>
                    <a:pt x="1888394" y="6580452"/>
                    <a:pt x="1951418" y="6592890"/>
                  </a:cubicBezTo>
                  <a:cubicBezTo>
                    <a:pt x="1977125" y="6597866"/>
                    <a:pt x="2002833" y="6602842"/>
                    <a:pt x="2025223" y="6617768"/>
                  </a:cubicBezTo>
                  <a:cubicBezTo>
                    <a:pt x="2062539" y="6641817"/>
                    <a:pt x="2064198" y="6681622"/>
                    <a:pt x="2026881" y="6704841"/>
                  </a:cubicBezTo>
                  <a:cubicBezTo>
                    <a:pt x="1979613" y="6734694"/>
                    <a:pt x="1929028" y="6755426"/>
                    <a:pt x="1871809" y="6755426"/>
                  </a:cubicBezTo>
                  <a:cubicBezTo>
                    <a:pt x="1741615" y="6757084"/>
                    <a:pt x="1610591" y="6757084"/>
                    <a:pt x="1479568" y="6757084"/>
                  </a:cubicBezTo>
                  <a:close/>
                </a:path>
              </a:pathLst>
            </a:custGeom>
            <a:solidFill>
              <a:schemeClr val="accent3"/>
            </a:solidFill>
            <a:ln w="8289" cap="flat">
              <a:noFill/>
              <a:prstDash val="solid"/>
              <a:miter/>
            </a:ln>
          </p:spPr>
          <p:txBody>
            <a:bodyPr rtlCol="0" anchor="ctr"/>
            <a:lstStyle/>
            <a:p>
              <a:endParaRPr lang="en-US"/>
            </a:p>
          </p:txBody>
        </p:sp>
        <p:sp>
          <p:nvSpPr>
            <p:cNvPr id="103" name="Freeform: Shape 102">
              <a:extLst>
                <a:ext uri="{FF2B5EF4-FFF2-40B4-BE49-F238E27FC236}">
                  <a16:creationId xmlns:a16="http://schemas.microsoft.com/office/drawing/2014/main" id="{984B98B9-7C90-4B31-B20A-B7308A860F32}"/>
                </a:ext>
              </a:extLst>
            </p:cNvPr>
            <p:cNvSpPr/>
            <p:nvPr/>
          </p:nvSpPr>
          <p:spPr>
            <a:xfrm>
              <a:off x="6583061" y="1668396"/>
              <a:ext cx="874580" cy="2699935"/>
            </a:xfrm>
            <a:custGeom>
              <a:avLst/>
              <a:gdLst>
                <a:gd name="connsiteX0" fmla="*/ 1316889 w 2189252"/>
                <a:gd name="connsiteY0" fmla="*/ 6755723 h 6758488"/>
                <a:gd name="connsiteX1" fmla="*/ 943721 w 2189252"/>
                <a:gd name="connsiteY1" fmla="*/ 6755723 h 6758488"/>
                <a:gd name="connsiteX2" fmla="*/ 814356 w 2189252"/>
                <a:gd name="connsiteY2" fmla="*/ 6598992 h 6758488"/>
                <a:gd name="connsiteX3" fmla="*/ 757137 w 2189252"/>
                <a:gd name="connsiteY3" fmla="*/ 5953826 h 6758488"/>
                <a:gd name="connsiteX4" fmla="*/ 621968 w 2189252"/>
                <a:gd name="connsiteY4" fmla="*/ 5633731 h 6758488"/>
                <a:gd name="connsiteX5" fmla="*/ 596260 w 2189252"/>
                <a:gd name="connsiteY5" fmla="*/ 5183441 h 6758488"/>
                <a:gd name="connsiteX6" fmla="*/ 662601 w 2189252"/>
                <a:gd name="connsiteY6" fmla="*/ 4948760 h 6758488"/>
                <a:gd name="connsiteX7" fmla="*/ 635236 w 2189252"/>
                <a:gd name="connsiteY7" fmla="*/ 4763005 h 6758488"/>
                <a:gd name="connsiteX8" fmla="*/ 618650 w 2189252"/>
                <a:gd name="connsiteY8" fmla="*/ 4725688 h 6758488"/>
                <a:gd name="connsiteX9" fmla="*/ 500066 w 2189252"/>
                <a:gd name="connsiteY9" fmla="*/ 4442080 h 6758488"/>
                <a:gd name="connsiteX10" fmla="*/ 287774 w 2189252"/>
                <a:gd name="connsiteY10" fmla="*/ 4087156 h 6758488"/>
                <a:gd name="connsiteX11" fmla="*/ 213141 w 2189252"/>
                <a:gd name="connsiteY11" fmla="*/ 3995937 h 6758488"/>
                <a:gd name="connsiteX12" fmla="*/ 38167 w 2189252"/>
                <a:gd name="connsiteY12" fmla="*/ 3688281 h 6758488"/>
                <a:gd name="connsiteX13" fmla="*/ 8313 w 2189252"/>
                <a:gd name="connsiteY13" fmla="*/ 3149260 h 6758488"/>
                <a:gd name="connsiteX14" fmla="*/ 8313 w 2189252"/>
                <a:gd name="connsiteY14" fmla="*/ 3029846 h 6758488"/>
                <a:gd name="connsiteX15" fmla="*/ 87093 w 2189252"/>
                <a:gd name="connsiteY15" fmla="*/ 2727166 h 6758488"/>
                <a:gd name="connsiteX16" fmla="*/ 94556 w 2189252"/>
                <a:gd name="connsiteY16" fmla="*/ 2646727 h 6758488"/>
                <a:gd name="connsiteX17" fmla="*/ 57240 w 2189252"/>
                <a:gd name="connsiteY17" fmla="*/ 2278535 h 6758488"/>
                <a:gd name="connsiteX18" fmla="*/ 69679 w 2189252"/>
                <a:gd name="connsiteY18" fmla="*/ 2217998 h 6758488"/>
                <a:gd name="connsiteX19" fmla="*/ 83776 w 2189252"/>
                <a:gd name="connsiteY19" fmla="*/ 1731221 h 6758488"/>
                <a:gd name="connsiteX20" fmla="*/ 200702 w 2189252"/>
                <a:gd name="connsiteY20" fmla="*/ 1236152 h 6758488"/>
                <a:gd name="connsiteX21" fmla="*/ 311823 w 2189252"/>
                <a:gd name="connsiteY21" fmla="*/ 1056202 h 6758488"/>
                <a:gd name="connsiteX22" fmla="*/ 346652 w 2189252"/>
                <a:gd name="connsiteY22" fmla="*/ 891179 h 6758488"/>
                <a:gd name="connsiteX23" fmla="*/ 273677 w 2189252"/>
                <a:gd name="connsiteY23" fmla="*/ 674741 h 6758488"/>
                <a:gd name="connsiteX24" fmla="*/ 256263 w 2189252"/>
                <a:gd name="connsiteY24" fmla="*/ 507230 h 6758488"/>
                <a:gd name="connsiteX25" fmla="*/ 308506 w 2189252"/>
                <a:gd name="connsiteY25" fmla="*/ 307378 h 6758488"/>
                <a:gd name="connsiteX26" fmla="*/ 345823 w 2189252"/>
                <a:gd name="connsiteY26" fmla="*/ 225281 h 6758488"/>
                <a:gd name="connsiteX27" fmla="*/ 734747 w 2189252"/>
                <a:gd name="connsiteY27" fmla="*/ 551 h 6758488"/>
                <a:gd name="connsiteX28" fmla="*/ 1023330 w 2189252"/>
                <a:gd name="connsiteY28" fmla="*/ 76014 h 6758488"/>
                <a:gd name="connsiteX29" fmla="*/ 1078062 w 2189252"/>
                <a:gd name="connsiteY29" fmla="*/ 145672 h 6758488"/>
                <a:gd name="connsiteX30" fmla="*/ 1250548 w 2189252"/>
                <a:gd name="connsiteY30" fmla="*/ 414353 h 6758488"/>
                <a:gd name="connsiteX31" fmla="*/ 1275426 w 2189252"/>
                <a:gd name="connsiteY31" fmla="*/ 435913 h 6758488"/>
                <a:gd name="connsiteX32" fmla="*/ 1291182 w 2189252"/>
                <a:gd name="connsiteY32" fmla="*/ 525474 h 6758488"/>
                <a:gd name="connsiteX33" fmla="*/ 1295328 w 2189252"/>
                <a:gd name="connsiteY33" fmla="*/ 654839 h 6758488"/>
                <a:gd name="connsiteX34" fmla="*/ 1307767 w 2189252"/>
                <a:gd name="connsiteY34" fmla="*/ 736936 h 6758488"/>
                <a:gd name="connsiteX35" fmla="*/ 1303621 w 2189252"/>
                <a:gd name="connsiteY35" fmla="*/ 748545 h 6758488"/>
                <a:gd name="connsiteX36" fmla="*/ 1243914 w 2189252"/>
                <a:gd name="connsiteY36" fmla="*/ 963324 h 6758488"/>
                <a:gd name="connsiteX37" fmla="*/ 1260500 w 2189252"/>
                <a:gd name="connsiteY37" fmla="*/ 998983 h 6758488"/>
                <a:gd name="connsiteX38" fmla="*/ 1535814 w 2189252"/>
                <a:gd name="connsiteY38" fmla="*/ 1224542 h 6758488"/>
                <a:gd name="connsiteX39" fmla="*/ 1658546 w 2189252"/>
                <a:gd name="connsiteY39" fmla="*/ 1329029 h 6758488"/>
                <a:gd name="connsiteX40" fmla="*/ 1736496 w 2189252"/>
                <a:gd name="connsiteY40" fmla="*/ 1649124 h 6758488"/>
                <a:gd name="connsiteX41" fmla="*/ 1730691 w 2189252"/>
                <a:gd name="connsiteY41" fmla="*/ 1664880 h 6758488"/>
                <a:gd name="connsiteX42" fmla="*/ 1746447 w 2189252"/>
                <a:gd name="connsiteY42" fmla="*/ 1780148 h 6758488"/>
                <a:gd name="connsiteX43" fmla="*/ 2115469 w 2189252"/>
                <a:gd name="connsiteY43" fmla="*/ 2628483 h 6758488"/>
                <a:gd name="connsiteX44" fmla="*/ 2144493 w 2189252"/>
                <a:gd name="connsiteY44" fmla="*/ 3590428 h 6758488"/>
                <a:gd name="connsiteX45" fmla="*/ 1970348 w 2189252"/>
                <a:gd name="connsiteY45" fmla="*/ 3914669 h 6758488"/>
                <a:gd name="connsiteX46" fmla="*/ 1944641 w 2189252"/>
                <a:gd name="connsiteY46" fmla="*/ 3961108 h 6758488"/>
                <a:gd name="connsiteX47" fmla="*/ 1676789 w 2189252"/>
                <a:gd name="connsiteY47" fmla="*/ 4608762 h 6758488"/>
                <a:gd name="connsiteX48" fmla="*/ 1590546 w 2189252"/>
                <a:gd name="connsiteY48" fmla="*/ 4946272 h 6758488"/>
                <a:gd name="connsiteX49" fmla="*/ 1486888 w 2189252"/>
                <a:gd name="connsiteY49" fmla="*/ 5268855 h 6758488"/>
                <a:gd name="connsiteX50" fmla="*/ 1421376 w 2189252"/>
                <a:gd name="connsiteY50" fmla="*/ 5423098 h 6758488"/>
                <a:gd name="connsiteX51" fmla="*/ 1348401 w 2189252"/>
                <a:gd name="connsiteY51" fmla="*/ 5729096 h 6758488"/>
                <a:gd name="connsiteX52" fmla="*/ 1298646 w 2189252"/>
                <a:gd name="connsiteY52" fmla="*/ 6210068 h 6758488"/>
                <a:gd name="connsiteX53" fmla="*/ 1327670 w 2189252"/>
                <a:gd name="connsiteY53" fmla="*/ 6284702 h 6758488"/>
                <a:gd name="connsiteX54" fmla="*/ 1607131 w 2189252"/>
                <a:gd name="connsiteY54" fmla="*/ 6537627 h 6758488"/>
                <a:gd name="connsiteX55" fmla="*/ 1747276 w 2189252"/>
                <a:gd name="connsiteY55" fmla="*/ 6591529 h 6758488"/>
                <a:gd name="connsiteX56" fmla="*/ 1846788 w 2189252"/>
                <a:gd name="connsiteY56" fmla="*/ 6616407 h 6758488"/>
                <a:gd name="connsiteX57" fmla="*/ 1850934 w 2189252"/>
                <a:gd name="connsiteY57" fmla="*/ 6713430 h 6758488"/>
                <a:gd name="connsiteX58" fmla="*/ 1694204 w 2189252"/>
                <a:gd name="connsiteY58" fmla="*/ 6761527 h 6758488"/>
                <a:gd name="connsiteX59" fmla="*/ 1316889 w 2189252"/>
                <a:gd name="connsiteY59" fmla="*/ 6755723 h 67584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2189252" h="6758488">
                  <a:moveTo>
                    <a:pt x="1316889" y="6755723"/>
                  </a:moveTo>
                  <a:cubicBezTo>
                    <a:pt x="1192500" y="6755723"/>
                    <a:pt x="1068111" y="6755723"/>
                    <a:pt x="943721" y="6755723"/>
                  </a:cubicBezTo>
                  <a:cubicBezTo>
                    <a:pt x="813527" y="6755723"/>
                    <a:pt x="783674" y="6725040"/>
                    <a:pt x="814356" y="6598992"/>
                  </a:cubicBezTo>
                  <a:cubicBezTo>
                    <a:pt x="869088" y="6375920"/>
                    <a:pt x="831771" y="6164459"/>
                    <a:pt x="757137" y="5953826"/>
                  </a:cubicBezTo>
                  <a:cubicBezTo>
                    <a:pt x="718162" y="5844363"/>
                    <a:pt x="679186" y="5735730"/>
                    <a:pt x="621968" y="5633731"/>
                  </a:cubicBezTo>
                  <a:cubicBezTo>
                    <a:pt x="540700" y="5487780"/>
                    <a:pt x="553968" y="5336025"/>
                    <a:pt x="596260" y="5183441"/>
                  </a:cubicBezTo>
                  <a:cubicBezTo>
                    <a:pt x="618650" y="5104661"/>
                    <a:pt x="637723" y="5025881"/>
                    <a:pt x="662601" y="4948760"/>
                  </a:cubicBezTo>
                  <a:cubicBezTo>
                    <a:pt x="684991" y="4880760"/>
                    <a:pt x="665918" y="4821883"/>
                    <a:pt x="635236" y="4763005"/>
                  </a:cubicBezTo>
                  <a:cubicBezTo>
                    <a:pt x="628602" y="4750566"/>
                    <a:pt x="619479" y="4739785"/>
                    <a:pt x="618650" y="4725688"/>
                  </a:cubicBezTo>
                  <a:cubicBezTo>
                    <a:pt x="607870" y="4619542"/>
                    <a:pt x="563090" y="4525836"/>
                    <a:pt x="500066" y="4442080"/>
                  </a:cubicBezTo>
                  <a:cubicBezTo>
                    <a:pt x="417140" y="4330959"/>
                    <a:pt x="345823" y="4213204"/>
                    <a:pt x="287774" y="4087156"/>
                  </a:cubicBezTo>
                  <a:cubicBezTo>
                    <a:pt x="270360" y="4049839"/>
                    <a:pt x="245482" y="4021644"/>
                    <a:pt x="213141" y="3995937"/>
                  </a:cubicBezTo>
                  <a:cubicBezTo>
                    <a:pt x="113630" y="3917986"/>
                    <a:pt x="66362" y="3806036"/>
                    <a:pt x="38167" y="3688281"/>
                  </a:cubicBezTo>
                  <a:cubicBezTo>
                    <a:pt x="-4126" y="3510819"/>
                    <a:pt x="-6613" y="3330039"/>
                    <a:pt x="8313" y="3149260"/>
                  </a:cubicBezTo>
                  <a:cubicBezTo>
                    <a:pt x="11630" y="3109456"/>
                    <a:pt x="11630" y="3069651"/>
                    <a:pt x="8313" y="3029846"/>
                  </a:cubicBezTo>
                  <a:cubicBezTo>
                    <a:pt x="-1638" y="2919555"/>
                    <a:pt x="6655" y="2814238"/>
                    <a:pt x="87093" y="2727166"/>
                  </a:cubicBezTo>
                  <a:cubicBezTo>
                    <a:pt x="109483" y="2703117"/>
                    <a:pt x="111971" y="2671605"/>
                    <a:pt x="94556" y="2646727"/>
                  </a:cubicBezTo>
                  <a:cubicBezTo>
                    <a:pt x="13289" y="2530631"/>
                    <a:pt x="47289" y="2402924"/>
                    <a:pt x="57240" y="2278535"/>
                  </a:cubicBezTo>
                  <a:cubicBezTo>
                    <a:pt x="58898" y="2257803"/>
                    <a:pt x="63874" y="2237901"/>
                    <a:pt x="69679" y="2217998"/>
                  </a:cubicBezTo>
                  <a:cubicBezTo>
                    <a:pt x="98703" y="2117658"/>
                    <a:pt x="101191" y="1836538"/>
                    <a:pt x="83776" y="1731221"/>
                  </a:cubicBezTo>
                  <a:cubicBezTo>
                    <a:pt x="55581" y="1554589"/>
                    <a:pt x="116117" y="1390395"/>
                    <a:pt x="200702" y="1236152"/>
                  </a:cubicBezTo>
                  <a:cubicBezTo>
                    <a:pt x="234702" y="1174786"/>
                    <a:pt x="272019" y="1115079"/>
                    <a:pt x="311823" y="1056202"/>
                  </a:cubicBezTo>
                  <a:cubicBezTo>
                    <a:pt x="345823" y="1004787"/>
                    <a:pt x="354945" y="951715"/>
                    <a:pt x="346652" y="891179"/>
                  </a:cubicBezTo>
                  <a:cubicBezTo>
                    <a:pt x="335872" y="814057"/>
                    <a:pt x="320116" y="741082"/>
                    <a:pt x="273677" y="674741"/>
                  </a:cubicBezTo>
                  <a:cubicBezTo>
                    <a:pt x="238019" y="624985"/>
                    <a:pt x="238848" y="565278"/>
                    <a:pt x="256263" y="507230"/>
                  </a:cubicBezTo>
                  <a:cubicBezTo>
                    <a:pt x="275336" y="440889"/>
                    <a:pt x="299384" y="376207"/>
                    <a:pt x="308506" y="307378"/>
                  </a:cubicBezTo>
                  <a:cubicBezTo>
                    <a:pt x="312652" y="276695"/>
                    <a:pt x="327579" y="249329"/>
                    <a:pt x="345823" y="225281"/>
                  </a:cubicBezTo>
                  <a:cubicBezTo>
                    <a:pt x="444505" y="96745"/>
                    <a:pt x="568895" y="8843"/>
                    <a:pt x="734747" y="551"/>
                  </a:cubicBezTo>
                  <a:cubicBezTo>
                    <a:pt x="836746" y="-4425"/>
                    <a:pt x="934599" y="24599"/>
                    <a:pt x="1023330" y="76014"/>
                  </a:cubicBezTo>
                  <a:cubicBezTo>
                    <a:pt x="1050696" y="91770"/>
                    <a:pt x="1063135" y="119135"/>
                    <a:pt x="1078062" y="145672"/>
                  </a:cubicBezTo>
                  <a:cubicBezTo>
                    <a:pt x="1129476" y="238549"/>
                    <a:pt x="1164305" y="343036"/>
                    <a:pt x="1250548" y="414353"/>
                  </a:cubicBezTo>
                  <a:cubicBezTo>
                    <a:pt x="1258841" y="420987"/>
                    <a:pt x="1267134" y="429279"/>
                    <a:pt x="1275426" y="435913"/>
                  </a:cubicBezTo>
                  <a:cubicBezTo>
                    <a:pt x="1321036" y="472401"/>
                    <a:pt x="1318548" y="471572"/>
                    <a:pt x="1291182" y="525474"/>
                  </a:cubicBezTo>
                  <a:cubicBezTo>
                    <a:pt x="1269621" y="567766"/>
                    <a:pt x="1265475" y="613376"/>
                    <a:pt x="1295328" y="654839"/>
                  </a:cubicBezTo>
                  <a:cubicBezTo>
                    <a:pt x="1314402" y="680546"/>
                    <a:pt x="1319377" y="707082"/>
                    <a:pt x="1307767" y="736936"/>
                  </a:cubicBezTo>
                  <a:cubicBezTo>
                    <a:pt x="1306109" y="741082"/>
                    <a:pt x="1302792" y="745228"/>
                    <a:pt x="1303621" y="748545"/>
                  </a:cubicBezTo>
                  <a:cubicBezTo>
                    <a:pt x="1320206" y="830642"/>
                    <a:pt x="1272109" y="894496"/>
                    <a:pt x="1243914" y="963324"/>
                  </a:cubicBezTo>
                  <a:cubicBezTo>
                    <a:pt x="1234792" y="984885"/>
                    <a:pt x="1251378" y="990690"/>
                    <a:pt x="1260500" y="998983"/>
                  </a:cubicBezTo>
                  <a:cubicBezTo>
                    <a:pt x="1346743" y="1081080"/>
                    <a:pt x="1439620" y="1155713"/>
                    <a:pt x="1535814" y="1224542"/>
                  </a:cubicBezTo>
                  <a:cubicBezTo>
                    <a:pt x="1579766" y="1256054"/>
                    <a:pt x="1622058" y="1289225"/>
                    <a:pt x="1658546" y="1329029"/>
                  </a:cubicBezTo>
                  <a:cubicBezTo>
                    <a:pt x="1743130" y="1421077"/>
                    <a:pt x="1763862" y="1529711"/>
                    <a:pt x="1736496" y="1649124"/>
                  </a:cubicBezTo>
                  <a:cubicBezTo>
                    <a:pt x="1735667" y="1654100"/>
                    <a:pt x="1734008" y="1660734"/>
                    <a:pt x="1730691" y="1664880"/>
                  </a:cubicBezTo>
                  <a:cubicBezTo>
                    <a:pt x="1690058" y="1709661"/>
                    <a:pt x="1715764" y="1742002"/>
                    <a:pt x="1746447" y="1780148"/>
                  </a:cubicBezTo>
                  <a:cubicBezTo>
                    <a:pt x="1909812" y="1980000"/>
                    <a:pt x="2045811" y="2377217"/>
                    <a:pt x="2115469" y="2628483"/>
                  </a:cubicBezTo>
                  <a:cubicBezTo>
                    <a:pt x="2204200" y="2946091"/>
                    <a:pt x="2224932" y="3267015"/>
                    <a:pt x="2144493" y="3590428"/>
                  </a:cubicBezTo>
                  <a:cubicBezTo>
                    <a:pt x="2113810" y="3712329"/>
                    <a:pt x="2064055" y="3825938"/>
                    <a:pt x="1970348" y="3914669"/>
                  </a:cubicBezTo>
                  <a:cubicBezTo>
                    <a:pt x="1957080" y="3927108"/>
                    <a:pt x="1948788" y="3942864"/>
                    <a:pt x="1944641" y="3961108"/>
                  </a:cubicBezTo>
                  <a:cubicBezTo>
                    <a:pt x="1885763" y="4189984"/>
                    <a:pt x="1801178" y="4408080"/>
                    <a:pt x="1676789" y="4608762"/>
                  </a:cubicBezTo>
                  <a:cubicBezTo>
                    <a:pt x="1611278" y="4714078"/>
                    <a:pt x="1580595" y="4823541"/>
                    <a:pt x="1590546" y="4946272"/>
                  </a:cubicBezTo>
                  <a:cubicBezTo>
                    <a:pt x="1600497" y="5067344"/>
                    <a:pt x="1569814" y="5178465"/>
                    <a:pt x="1486888" y="5268855"/>
                  </a:cubicBezTo>
                  <a:cubicBezTo>
                    <a:pt x="1445425" y="5314465"/>
                    <a:pt x="1427181" y="5361732"/>
                    <a:pt x="1421376" y="5423098"/>
                  </a:cubicBezTo>
                  <a:cubicBezTo>
                    <a:pt x="1411425" y="5527585"/>
                    <a:pt x="1368304" y="5626267"/>
                    <a:pt x="1348401" y="5729096"/>
                  </a:cubicBezTo>
                  <a:cubicBezTo>
                    <a:pt x="1317719" y="5887485"/>
                    <a:pt x="1294499" y="6047532"/>
                    <a:pt x="1298646" y="6210068"/>
                  </a:cubicBezTo>
                  <a:cubicBezTo>
                    <a:pt x="1299475" y="6239092"/>
                    <a:pt x="1304451" y="6263970"/>
                    <a:pt x="1327670" y="6284702"/>
                  </a:cubicBezTo>
                  <a:cubicBezTo>
                    <a:pt x="1422206" y="6367628"/>
                    <a:pt x="1511766" y="6455529"/>
                    <a:pt x="1607131" y="6537627"/>
                  </a:cubicBezTo>
                  <a:cubicBezTo>
                    <a:pt x="1649423" y="6573285"/>
                    <a:pt x="1696692" y="6583236"/>
                    <a:pt x="1747276" y="6591529"/>
                  </a:cubicBezTo>
                  <a:cubicBezTo>
                    <a:pt x="1781276" y="6597333"/>
                    <a:pt x="1816106" y="6599821"/>
                    <a:pt x="1846788" y="6616407"/>
                  </a:cubicBezTo>
                  <a:cubicBezTo>
                    <a:pt x="1893227" y="6641284"/>
                    <a:pt x="1895715" y="6685235"/>
                    <a:pt x="1850934" y="6713430"/>
                  </a:cubicBezTo>
                  <a:cubicBezTo>
                    <a:pt x="1803667" y="6742454"/>
                    <a:pt x="1751423" y="6761527"/>
                    <a:pt x="1694204" y="6761527"/>
                  </a:cubicBezTo>
                  <a:cubicBezTo>
                    <a:pt x="1571473" y="6755723"/>
                    <a:pt x="1444596" y="6755723"/>
                    <a:pt x="1316889" y="6755723"/>
                  </a:cubicBezTo>
                  <a:close/>
                </a:path>
              </a:pathLst>
            </a:custGeom>
            <a:solidFill>
              <a:schemeClr val="accent4"/>
            </a:solidFill>
            <a:ln w="8289" cap="flat">
              <a:noFill/>
              <a:prstDash val="solid"/>
              <a:miter/>
            </a:ln>
          </p:spPr>
          <p:txBody>
            <a:bodyPr rtlCol="0" anchor="ctr"/>
            <a:lstStyle/>
            <a:p>
              <a:endParaRPr lang="en-US"/>
            </a:p>
          </p:txBody>
        </p:sp>
        <p:sp>
          <p:nvSpPr>
            <p:cNvPr id="104" name="Freeform: Shape 103">
              <a:extLst>
                <a:ext uri="{FF2B5EF4-FFF2-40B4-BE49-F238E27FC236}">
                  <a16:creationId xmlns:a16="http://schemas.microsoft.com/office/drawing/2014/main" id="{56DEC6DF-B128-4A89-94D0-AFEAA5D81E95}"/>
                </a:ext>
              </a:extLst>
            </p:cNvPr>
            <p:cNvSpPr/>
            <p:nvPr/>
          </p:nvSpPr>
          <p:spPr>
            <a:xfrm>
              <a:off x="8548027" y="1671709"/>
              <a:ext cx="814950" cy="2696622"/>
            </a:xfrm>
            <a:custGeom>
              <a:avLst/>
              <a:gdLst>
                <a:gd name="connsiteX0" fmla="*/ 1316415 w 2039985"/>
                <a:gd name="connsiteY0" fmla="*/ 6757036 h 6750195"/>
                <a:gd name="connsiteX1" fmla="*/ 939101 w 2039985"/>
                <a:gd name="connsiteY1" fmla="*/ 6757036 h 6750195"/>
                <a:gd name="connsiteX2" fmla="*/ 889346 w 2039985"/>
                <a:gd name="connsiteY2" fmla="*/ 6756207 h 6750195"/>
                <a:gd name="connsiteX3" fmla="*/ 810566 w 2039985"/>
                <a:gd name="connsiteY3" fmla="*/ 6664159 h 6750195"/>
                <a:gd name="connsiteX4" fmla="*/ 824663 w 2039985"/>
                <a:gd name="connsiteY4" fmla="*/ 6557184 h 6750195"/>
                <a:gd name="connsiteX5" fmla="*/ 780712 w 2039985"/>
                <a:gd name="connsiteY5" fmla="*/ 6019822 h 6750195"/>
                <a:gd name="connsiteX6" fmla="*/ 623982 w 2039985"/>
                <a:gd name="connsiteY6" fmla="*/ 5633386 h 6750195"/>
                <a:gd name="connsiteX7" fmla="*/ 582519 w 2039985"/>
                <a:gd name="connsiteY7" fmla="*/ 5263534 h 6750195"/>
                <a:gd name="connsiteX8" fmla="*/ 666274 w 2039985"/>
                <a:gd name="connsiteY8" fmla="*/ 4955878 h 6750195"/>
                <a:gd name="connsiteX9" fmla="*/ 639737 w 2039985"/>
                <a:gd name="connsiteY9" fmla="*/ 4765977 h 6750195"/>
                <a:gd name="connsiteX10" fmla="*/ 623152 w 2039985"/>
                <a:gd name="connsiteY10" fmla="*/ 4728660 h 6750195"/>
                <a:gd name="connsiteX11" fmla="*/ 553494 w 2039985"/>
                <a:gd name="connsiteY11" fmla="*/ 4431784 h 6750195"/>
                <a:gd name="connsiteX12" fmla="*/ 481349 w 2039985"/>
                <a:gd name="connsiteY12" fmla="*/ 4330614 h 6750195"/>
                <a:gd name="connsiteX13" fmla="*/ 468081 w 2039985"/>
                <a:gd name="connsiteY13" fmla="*/ 4288322 h 6750195"/>
                <a:gd name="connsiteX14" fmla="*/ 426617 w 2039985"/>
                <a:gd name="connsiteY14" fmla="*/ 4165591 h 6750195"/>
                <a:gd name="connsiteX15" fmla="*/ 283155 w 2039985"/>
                <a:gd name="connsiteY15" fmla="*/ 3869544 h 6750195"/>
                <a:gd name="connsiteX16" fmla="*/ 311350 w 2039985"/>
                <a:gd name="connsiteY16" fmla="*/ 3517937 h 6750195"/>
                <a:gd name="connsiteX17" fmla="*/ 341203 w 2039985"/>
                <a:gd name="connsiteY17" fmla="*/ 3401840 h 6750195"/>
                <a:gd name="connsiteX18" fmla="*/ 311350 w 2039985"/>
                <a:gd name="connsiteY18" fmla="*/ 3288231 h 6750195"/>
                <a:gd name="connsiteX19" fmla="*/ 197741 w 2039985"/>
                <a:gd name="connsiteY19" fmla="*/ 3156379 h 6750195"/>
                <a:gd name="connsiteX20" fmla="*/ 26083 w 2039985"/>
                <a:gd name="connsiteY20" fmla="*/ 2724333 h 6750195"/>
                <a:gd name="connsiteX21" fmla="*/ 1205 w 2039985"/>
                <a:gd name="connsiteY21" fmla="*/ 2381847 h 6750195"/>
                <a:gd name="connsiteX22" fmla="*/ 141351 w 2039985"/>
                <a:gd name="connsiteY22" fmla="*/ 1356050 h 6750195"/>
                <a:gd name="connsiteX23" fmla="*/ 321301 w 2039985"/>
                <a:gd name="connsiteY23" fmla="*/ 1050052 h 6750195"/>
                <a:gd name="connsiteX24" fmla="*/ 376862 w 2039985"/>
                <a:gd name="connsiteY24" fmla="*/ 970443 h 6750195"/>
                <a:gd name="connsiteX25" fmla="*/ 384325 w 2039985"/>
                <a:gd name="connsiteY25" fmla="*/ 903272 h 6750195"/>
                <a:gd name="connsiteX26" fmla="*/ 307203 w 2039985"/>
                <a:gd name="connsiteY26" fmla="*/ 671079 h 6750195"/>
                <a:gd name="connsiteX27" fmla="*/ 293935 w 2039985"/>
                <a:gd name="connsiteY27" fmla="*/ 499422 h 6750195"/>
                <a:gd name="connsiteX28" fmla="*/ 343691 w 2039985"/>
                <a:gd name="connsiteY28" fmla="*/ 307033 h 6750195"/>
                <a:gd name="connsiteX29" fmla="*/ 468081 w 2039985"/>
                <a:gd name="connsiteY29" fmla="*/ 130400 h 6750195"/>
                <a:gd name="connsiteX30" fmla="*/ 1030320 w 2039985"/>
                <a:gd name="connsiteY30" fmla="*/ 59083 h 6750195"/>
                <a:gd name="connsiteX31" fmla="*/ 1116563 w 2039985"/>
                <a:gd name="connsiteY31" fmla="*/ 158595 h 6750195"/>
                <a:gd name="connsiteX32" fmla="*/ 1145588 w 2039985"/>
                <a:gd name="connsiteY32" fmla="*/ 212497 h 6750195"/>
                <a:gd name="connsiteX33" fmla="*/ 1192026 w 2039985"/>
                <a:gd name="connsiteY33" fmla="*/ 290448 h 6750195"/>
                <a:gd name="connsiteX34" fmla="*/ 1337977 w 2039985"/>
                <a:gd name="connsiteY34" fmla="*/ 453812 h 6750195"/>
                <a:gd name="connsiteX35" fmla="*/ 1343781 w 2039985"/>
                <a:gd name="connsiteY35" fmla="*/ 502739 h 6750195"/>
                <a:gd name="connsiteX36" fmla="*/ 1334660 w 2039985"/>
                <a:gd name="connsiteY36" fmla="*/ 661128 h 6750195"/>
                <a:gd name="connsiteX37" fmla="*/ 1343781 w 2039985"/>
                <a:gd name="connsiteY37" fmla="*/ 728298 h 6750195"/>
                <a:gd name="connsiteX38" fmla="*/ 1337977 w 2039985"/>
                <a:gd name="connsiteY38" fmla="*/ 817029 h 6750195"/>
                <a:gd name="connsiteX39" fmla="*/ 1318075 w 2039985"/>
                <a:gd name="connsiteY39" fmla="*/ 881712 h 6750195"/>
                <a:gd name="connsiteX40" fmla="*/ 1308953 w 2039985"/>
                <a:gd name="connsiteY40" fmla="*/ 1046735 h 6750195"/>
                <a:gd name="connsiteX41" fmla="*/ 1662218 w 2039985"/>
                <a:gd name="connsiteY41" fmla="*/ 1608146 h 6750195"/>
                <a:gd name="connsiteX42" fmla="*/ 1988948 w 2039985"/>
                <a:gd name="connsiteY42" fmla="*/ 2687845 h 6750195"/>
                <a:gd name="connsiteX43" fmla="*/ 2037874 w 2039985"/>
                <a:gd name="connsiteY43" fmla="*/ 3317255 h 6750195"/>
                <a:gd name="connsiteX44" fmla="*/ 1959924 w 2039985"/>
                <a:gd name="connsiteY44" fmla="*/ 4008031 h 6750195"/>
                <a:gd name="connsiteX45" fmla="*/ 1925094 w 2039985"/>
                <a:gd name="connsiteY45" fmla="*/ 4085152 h 6750195"/>
                <a:gd name="connsiteX46" fmla="*/ 1823925 w 2039985"/>
                <a:gd name="connsiteY46" fmla="*/ 4253493 h 6750195"/>
                <a:gd name="connsiteX47" fmla="*/ 1687925 w 2039985"/>
                <a:gd name="connsiteY47" fmla="*/ 4598466 h 6750195"/>
                <a:gd name="connsiteX48" fmla="*/ 1595877 w 2039985"/>
                <a:gd name="connsiteY48" fmla="*/ 4943439 h 6750195"/>
                <a:gd name="connsiteX49" fmla="*/ 1458220 w 2039985"/>
                <a:gd name="connsiteY49" fmla="*/ 5305827 h 6750195"/>
                <a:gd name="connsiteX50" fmla="*/ 1433342 w 2039985"/>
                <a:gd name="connsiteY50" fmla="*/ 5365533 h 6750195"/>
                <a:gd name="connsiteX51" fmla="*/ 1367001 w 2039985"/>
                <a:gd name="connsiteY51" fmla="*/ 5668214 h 6750195"/>
                <a:gd name="connsiteX52" fmla="*/ 1303147 w 2039985"/>
                <a:gd name="connsiteY52" fmla="*/ 6205577 h 6750195"/>
                <a:gd name="connsiteX53" fmla="*/ 1341293 w 2039985"/>
                <a:gd name="connsiteY53" fmla="*/ 6254503 h 6750195"/>
                <a:gd name="connsiteX54" fmla="*/ 1363684 w 2039985"/>
                <a:gd name="connsiteY54" fmla="*/ 6280210 h 6750195"/>
                <a:gd name="connsiteX55" fmla="*/ 1417586 w 2039985"/>
                <a:gd name="connsiteY55" fmla="*/ 6362307 h 6750195"/>
                <a:gd name="connsiteX56" fmla="*/ 1593389 w 2039985"/>
                <a:gd name="connsiteY56" fmla="*/ 6519867 h 6750195"/>
                <a:gd name="connsiteX57" fmla="*/ 1773340 w 2039985"/>
                <a:gd name="connsiteY57" fmla="*/ 6592842 h 6750195"/>
                <a:gd name="connsiteX58" fmla="*/ 1860412 w 2039985"/>
                <a:gd name="connsiteY58" fmla="*/ 6618549 h 6750195"/>
                <a:gd name="connsiteX59" fmla="*/ 1864559 w 2039985"/>
                <a:gd name="connsiteY59" fmla="*/ 6705622 h 6750195"/>
                <a:gd name="connsiteX60" fmla="*/ 1717779 w 2039985"/>
                <a:gd name="connsiteY60" fmla="*/ 6755378 h 6750195"/>
                <a:gd name="connsiteX61" fmla="*/ 1316415 w 2039985"/>
                <a:gd name="connsiteY61" fmla="*/ 6757036 h 6750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2039985" h="6750195">
                  <a:moveTo>
                    <a:pt x="1316415" y="6757036"/>
                  </a:moveTo>
                  <a:cubicBezTo>
                    <a:pt x="1190368" y="6757036"/>
                    <a:pt x="1065150" y="6757036"/>
                    <a:pt x="939101" y="6757036"/>
                  </a:cubicBezTo>
                  <a:cubicBezTo>
                    <a:pt x="922516" y="6757036"/>
                    <a:pt x="905931" y="6757865"/>
                    <a:pt x="889346" y="6756207"/>
                  </a:cubicBezTo>
                  <a:cubicBezTo>
                    <a:pt x="827151" y="6750402"/>
                    <a:pt x="806420" y="6726353"/>
                    <a:pt x="810566" y="6664159"/>
                  </a:cubicBezTo>
                  <a:cubicBezTo>
                    <a:pt x="813054" y="6628500"/>
                    <a:pt x="815541" y="6592013"/>
                    <a:pt x="824663" y="6557184"/>
                  </a:cubicBezTo>
                  <a:cubicBezTo>
                    <a:pt x="871102" y="6373087"/>
                    <a:pt x="837931" y="6194796"/>
                    <a:pt x="780712" y="6019822"/>
                  </a:cubicBezTo>
                  <a:cubicBezTo>
                    <a:pt x="737591" y="5887140"/>
                    <a:pt x="691981" y="5756116"/>
                    <a:pt x="623982" y="5633386"/>
                  </a:cubicBezTo>
                  <a:cubicBezTo>
                    <a:pt x="560128" y="5518118"/>
                    <a:pt x="551007" y="5392900"/>
                    <a:pt x="582519" y="5263534"/>
                  </a:cubicBezTo>
                  <a:cubicBezTo>
                    <a:pt x="607397" y="5159876"/>
                    <a:pt x="631445" y="5056219"/>
                    <a:pt x="666274" y="4955878"/>
                  </a:cubicBezTo>
                  <a:cubicBezTo>
                    <a:pt x="690323" y="4886220"/>
                    <a:pt x="670420" y="4825684"/>
                    <a:pt x="639737" y="4765977"/>
                  </a:cubicBezTo>
                  <a:cubicBezTo>
                    <a:pt x="633103" y="4753538"/>
                    <a:pt x="623982" y="4742758"/>
                    <a:pt x="623152" y="4728660"/>
                  </a:cubicBezTo>
                  <a:cubicBezTo>
                    <a:pt x="611543" y="4615881"/>
                    <a:pt x="617348" y="4521344"/>
                    <a:pt x="553494" y="4431784"/>
                  </a:cubicBezTo>
                  <a:cubicBezTo>
                    <a:pt x="529446" y="4397785"/>
                    <a:pt x="505397" y="4364614"/>
                    <a:pt x="481349" y="4330614"/>
                  </a:cubicBezTo>
                  <a:cubicBezTo>
                    <a:pt x="472227" y="4318175"/>
                    <a:pt x="466422" y="4304078"/>
                    <a:pt x="468081" y="4288322"/>
                  </a:cubicBezTo>
                  <a:cubicBezTo>
                    <a:pt x="473056" y="4241054"/>
                    <a:pt x="453153" y="4202908"/>
                    <a:pt x="426617" y="4165591"/>
                  </a:cubicBezTo>
                  <a:cubicBezTo>
                    <a:pt x="362764" y="4074372"/>
                    <a:pt x="306374" y="3979836"/>
                    <a:pt x="283155" y="3869544"/>
                  </a:cubicBezTo>
                  <a:cubicBezTo>
                    <a:pt x="258277" y="3750130"/>
                    <a:pt x="283155" y="3633204"/>
                    <a:pt x="311350" y="3517937"/>
                  </a:cubicBezTo>
                  <a:cubicBezTo>
                    <a:pt x="321301" y="3478962"/>
                    <a:pt x="329594" y="3439986"/>
                    <a:pt x="341203" y="3401840"/>
                  </a:cubicBezTo>
                  <a:cubicBezTo>
                    <a:pt x="355301" y="3357060"/>
                    <a:pt x="341203" y="3321402"/>
                    <a:pt x="311350" y="3288231"/>
                  </a:cubicBezTo>
                  <a:cubicBezTo>
                    <a:pt x="273204" y="3245110"/>
                    <a:pt x="235058" y="3200329"/>
                    <a:pt x="197741" y="3156379"/>
                  </a:cubicBezTo>
                  <a:cubicBezTo>
                    <a:pt x="92424" y="3031989"/>
                    <a:pt x="42669" y="2884380"/>
                    <a:pt x="26083" y="2724333"/>
                  </a:cubicBezTo>
                  <a:cubicBezTo>
                    <a:pt x="13644" y="2610724"/>
                    <a:pt x="4523" y="2496286"/>
                    <a:pt x="1205" y="2381847"/>
                  </a:cubicBezTo>
                  <a:cubicBezTo>
                    <a:pt x="-6258" y="2083313"/>
                    <a:pt x="18620" y="1623901"/>
                    <a:pt x="141351" y="1356050"/>
                  </a:cubicBezTo>
                  <a:cubicBezTo>
                    <a:pt x="191107" y="1247416"/>
                    <a:pt x="247496" y="1143759"/>
                    <a:pt x="321301" y="1050052"/>
                  </a:cubicBezTo>
                  <a:cubicBezTo>
                    <a:pt x="341203" y="1025174"/>
                    <a:pt x="346179" y="991174"/>
                    <a:pt x="376862" y="970443"/>
                  </a:cubicBezTo>
                  <a:cubicBezTo>
                    <a:pt x="390959" y="960492"/>
                    <a:pt x="388471" y="927321"/>
                    <a:pt x="384325" y="903272"/>
                  </a:cubicBezTo>
                  <a:cubicBezTo>
                    <a:pt x="371886" y="821176"/>
                    <a:pt x="358618" y="741566"/>
                    <a:pt x="307203" y="671079"/>
                  </a:cubicBezTo>
                  <a:cubicBezTo>
                    <a:pt x="269887" y="619665"/>
                    <a:pt x="275692" y="558299"/>
                    <a:pt x="293935" y="499422"/>
                  </a:cubicBezTo>
                  <a:cubicBezTo>
                    <a:pt x="313837" y="436398"/>
                    <a:pt x="330423" y="372545"/>
                    <a:pt x="343691" y="307033"/>
                  </a:cubicBezTo>
                  <a:cubicBezTo>
                    <a:pt x="358618" y="231570"/>
                    <a:pt x="412520" y="179326"/>
                    <a:pt x="468081" y="130400"/>
                  </a:cubicBezTo>
                  <a:cubicBezTo>
                    <a:pt x="633103" y="-13892"/>
                    <a:pt x="833785" y="-39599"/>
                    <a:pt x="1030320" y="59083"/>
                  </a:cubicBezTo>
                  <a:cubicBezTo>
                    <a:pt x="1073442" y="80644"/>
                    <a:pt x="1104954" y="109668"/>
                    <a:pt x="1116563" y="158595"/>
                  </a:cubicBezTo>
                  <a:cubicBezTo>
                    <a:pt x="1121539" y="177668"/>
                    <a:pt x="1135637" y="195082"/>
                    <a:pt x="1145588" y="212497"/>
                  </a:cubicBezTo>
                  <a:cubicBezTo>
                    <a:pt x="1161344" y="238204"/>
                    <a:pt x="1182904" y="262253"/>
                    <a:pt x="1192026" y="290448"/>
                  </a:cubicBezTo>
                  <a:cubicBezTo>
                    <a:pt x="1217734" y="366740"/>
                    <a:pt x="1276611" y="411520"/>
                    <a:pt x="1337977" y="453812"/>
                  </a:cubicBezTo>
                  <a:cubicBezTo>
                    <a:pt x="1362855" y="470398"/>
                    <a:pt x="1361196" y="482836"/>
                    <a:pt x="1343781" y="502739"/>
                  </a:cubicBezTo>
                  <a:cubicBezTo>
                    <a:pt x="1303147" y="550007"/>
                    <a:pt x="1300660" y="608055"/>
                    <a:pt x="1334660" y="661128"/>
                  </a:cubicBezTo>
                  <a:cubicBezTo>
                    <a:pt x="1348757" y="682689"/>
                    <a:pt x="1352074" y="706737"/>
                    <a:pt x="1343781" y="728298"/>
                  </a:cubicBezTo>
                  <a:cubicBezTo>
                    <a:pt x="1333001" y="758152"/>
                    <a:pt x="1331343" y="787176"/>
                    <a:pt x="1337977" y="817029"/>
                  </a:cubicBezTo>
                  <a:cubicBezTo>
                    <a:pt x="1342952" y="841907"/>
                    <a:pt x="1333001" y="862639"/>
                    <a:pt x="1318075" y="881712"/>
                  </a:cubicBezTo>
                  <a:cubicBezTo>
                    <a:pt x="1272465" y="940589"/>
                    <a:pt x="1270806" y="987028"/>
                    <a:pt x="1308953" y="1046735"/>
                  </a:cubicBezTo>
                  <a:cubicBezTo>
                    <a:pt x="1428366" y="1232490"/>
                    <a:pt x="1554414" y="1414098"/>
                    <a:pt x="1662218" y="1608146"/>
                  </a:cubicBezTo>
                  <a:cubicBezTo>
                    <a:pt x="1819778" y="1892583"/>
                    <a:pt x="1906851" y="2375213"/>
                    <a:pt x="1988948" y="2687845"/>
                  </a:cubicBezTo>
                  <a:cubicBezTo>
                    <a:pt x="2042850" y="2891844"/>
                    <a:pt x="2049484" y="3104964"/>
                    <a:pt x="2037874" y="3317255"/>
                  </a:cubicBezTo>
                  <a:cubicBezTo>
                    <a:pt x="2026265" y="3549449"/>
                    <a:pt x="1988118" y="3778325"/>
                    <a:pt x="1959924" y="4008031"/>
                  </a:cubicBezTo>
                  <a:cubicBezTo>
                    <a:pt x="1956607" y="4037055"/>
                    <a:pt x="1944997" y="4061933"/>
                    <a:pt x="1925094" y="4085152"/>
                  </a:cubicBezTo>
                  <a:cubicBezTo>
                    <a:pt x="1881973" y="4135737"/>
                    <a:pt x="1845485" y="4188810"/>
                    <a:pt x="1823925" y="4253493"/>
                  </a:cubicBezTo>
                  <a:cubicBezTo>
                    <a:pt x="1783291" y="4375394"/>
                    <a:pt x="1754266" y="4489004"/>
                    <a:pt x="1687925" y="4598466"/>
                  </a:cubicBezTo>
                  <a:cubicBezTo>
                    <a:pt x="1622413" y="4705441"/>
                    <a:pt x="1585097" y="4815733"/>
                    <a:pt x="1595877" y="4943439"/>
                  </a:cubicBezTo>
                  <a:cubicBezTo>
                    <a:pt x="1608316" y="5085243"/>
                    <a:pt x="1561878" y="5207145"/>
                    <a:pt x="1458220" y="5305827"/>
                  </a:cubicBezTo>
                  <a:cubicBezTo>
                    <a:pt x="1440805" y="5322412"/>
                    <a:pt x="1435000" y="5343973"/>
                    <a:pt x="1433342" y="5365533"/>
                  </a:cubicBezTo>
                  <a:cubicBezTo>
                    <a:pt x="1427537" y="5470021"/>
                    <a:pt x="1391049" y="5567874"/>
                    <a:pt x="1367001" y="5668214"/>
                  </a:cubicBezTo>
                  <a:cubicBezTo>
                    <a:pt x="1325538" y="5844848"/>
                    <a:pt x="1301489" y="6023968"/>
                    <a:pt x="1303147" y="6205577"/>
                  </a:cubicBezTo>
                  <a:cubicBezTo>
                    <a:pt x="1303147" y="6232113"/>
                    <a:pt x="1303976" y="6256161"/>
                    <a:pt x="1341293" y="6254503"/>
                  </a:cubicBezTo>
                  <a:cubicBezTo>
                    <a:pt x="1356220" y="6253674"/>
                    <a:pt x="1361196" y="6267771"/>
                    <a:pt x="1363684" y="6280210"/>
                  </a:cubicBezTo>
                  <a:cubicBezTo>
                    <a:pt x="1371148" y="6314210"/>
                    <a:pt x="1391879" y="6339917"/>
                    <a:pt x="1417586" y="6362307"/>
                  </a:cubicBezTo>
                  <a:cubicBezTo>
                    <a:pt x="1476463" y="6414550"/>
                    <a:pt x="1537000" y="6465136"/>
                    <a:pt x="1593389" y="6519867"/>
                  </a:cubicBezTo>
                  <a:cubicBezTo>
                    <a:pt x="1644804" y="6569623"/>
                    <a:pt x="1706999" y="6583720"/>
                    <a:pt x="1773340" y="6592842"/>
                  </a:cubicBezTo>
                  <a:cubicBezTo>
                    <a:pt x="1803193" y="6596988"/>
                    <a:pt x="1833875" y="6602793"/>
                    <a:pt x="1860412" y="6618549"/>
                  </a:cubicBezTo>
                  <a:cubicBezTo>
                    <a:pt x="1897729" y="6641768"/>
                    <a:pt x="1900216" y="6681573"/>
                    <a:pt x="1864559" y="6705622"/>
                  </a:cubicBezTo>
                  <a:cubicBezTo>
                    <a:pt x="1820607" y="6735475"/>
                    <a:pt x="1771681" y="6754548"/>
                    <a:pt x="1717779" y="6755378"/>
                  </a:cubicBezTo>
                  <a:cubicBezTo>
                    <a:pt x="1585097" y="6757036"/>
                    <a:pt x="1450757" y="6757036"/>
                    <a:pt x="1316415" y="6757036"/>
                  </a:cubicBezTo>
                  <a:close/>
                </a:path>
              </a:pathLst>
            </a:custGeom>
            <a:solidFill>
              <a:schemeClr val="accent1"/>
            </a:solidFill>
            <a:ln w="8289" cap="flat">
              <a:noFill/>
              <a:prstDash val="solid"/>
              <a:miter/>
            </a:ln>
          </p:spPr>
          <p:txBody>
            <a:bodyPr rtlCol="0" anchor="ctr"/>
            <a:lstStyle/>
            <a:p>
              <a:endParaRPr lang="en-US"/>
            </a:p>
          </p:txBody>
        </p:sp>
        <p:sp>
          <p:nvSpPr>
            <p:cNvPr id="105" name="Chevron 2">
              <a:extLst>
                <a:ext uri="{FF2B5EF4-FFF2-40B4-BE49-F238E27FC236}">
                  <a16:creationId xmlns:a16="http://schemas.microsoft.com/office/drawing/2014/main" id="{2DE6460A-6E09-4151-80F2-EB3BFF5FC9EB}"/>
                </a:ext>
              </a:extLst>
            </p:cNvPr>
            <p:cNvSpPr/>
            <p:nvPr/>
          </p:nvSpPr>
          <p:spPr>
            <a:xfrm>
              <a:off x="5677828" y="2500612"/>
              <a:ext cx="720080" cy="1027536"/>
            </a:xfrm>
            <a:prstGeom prst="chevron">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solidFill>
                  <a:schemeClr val="tx1"/>
                </a:solidFill>
              </a:endParaRPr>
            </a:p>
          </p:txBody>
        </p:sp>
        <p:sp>
          <p:nvSpPr>
            <p:cNvPr id="106" name="Chevron 16">
              <a:extLst>
                <a:ext uri="{FF2B5EF4-FFF2-40B4-BE49-F238E27FC236}">
                  <a16:creationId xmlns:a16="http://schemas.microsoft.com/office/drawing/2014/main" id="{2190B312-95C0-4699-8E4D-660047BFAD62}"/>
                </a:ext>
              </a:extLst>
            </p:cNvPr>
            <p:cNvSpPr/>
            <p:nvPr/>
          </p:nvSpPr>
          <p:spPr>
            <a:xfrm>
              <a:off x="7642794" y="2500612"/>
              <a:ext cx="720080" cy="1027536"/>
            </a:xfrm>
            <a:prstGeom prst="chevron">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solidFill>
                  <a:schemeClr val="tx1"/>
                </a:solidFill>
              </a:endParaRPr>
            </a:p>
          </p:txBody>
        </p:sp>
        <p:sp>
          <p:nvSpPr>
            <p:cNvPr id="107" name="Chevron 17">
              <a:extLst>
                <a:ext uri="{FF2B5EF4-FFF2-40B4-BE49-F238E27FC236}">
                  <a16:creationId xmlns:a16="http://schemas.microsoft.com/office/drawing/2014/main" id="{F92A984F-1171-46CF-8079-52DCD0A75260}"/>
                </a:ext>
              </a:extLst>
            </p:cNvPr>
            <p:cNvSpPr/>
            <p:nvPr/>
          </p:nvSpPr>
          <p:spPr>
            <a:xfrm>
              <a:off x="9548130" y="2500612"/>
              <a:ext cx="720080" cy="1027536"/>
            </a:xfrm>
            <a:prstGeom prst="chevron">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solidFill>
                  <a:schemeClr val="tx1"/>
                </a:solidFill>
              </a:endParaRPr>
            </a:p>
          </p:txBody>
        </p:sp>
        <p:sp>
          <p:nvSpPr>
            <p:cNvPr id="108" name="Freeform: Shape 107">
              <a:extLst>
                <a:ext uri="{FF2B5EF4-FFF2-40B4-BE49-F238E27FC236}">
                  <a16:creationId xmlns:a16="http://schemas.microsoft.com/office/drawing/2014/main" id="{295A5B52-DD5A-4DAF-8180-BA8BF40FF93A}"/>
                </a:ext>
              </a:extLst>
            </p:cNvPr>
            <p:cNvSpPr/>
            <p:nvPr/>
          </p:nvSpPr>
          <p:spPr>
            <a:xfrm>
              <a:off x="10453360" y="1666070"/>
              <a:ext cx="665146" cy="2702261"/>
            </a:xfrm>
            <a:custGeom>
              <a:avLst/>
              <a:gdLst>
                <a:gd name="connsiteX0" fmla="*/ 174701 w 665146"/>
                <a:gd name="connsiteY0" fmla="*/ 1448 h 2702261"/>
                <a:gd name="connsiteX1" fmla="*/ 291725 w 665146"/>
                <a:gd name="connsiteY1" fmla="*/ 23602 h 2702261"/>
                <a:gd name="connsiteX2" fmla="*/ 326178 w 665146"/>
                <a:gd name="connsiteY2" fmla="*/ 63356 h 2702261"/>
                <a:gd name="connsiteX3" fmla="*/ 337773 w 665146"/>
                <a:gd name="connsiteY3" fmla="*/ 84889 h 2702261"/>
                <a:gd name="connsiteX4" fmla="*/ 356325 w 665146"/>
                <a:gd name="connsiteY4" fmla="*/ 116029 h 2702261"/>
                <a:gd name="connsiteX5" fmla="*/ 414630 w 665146"/>
                <a:gd name="connsiteY5" fmla="*/ 181291 h 2702261"/>
                <a:gd name="connsiteX6" fmla="*/ 416949 w 665146"/>
                <a:gd name="connsiteY6" fmla="*/ 200837 h 2702261"/>
                <a:gd name="connsiteX7" fmla="*/ 413305 w 665146"/>
                <a:gd name="connsiteY7" fmla="*/ 264112 h 2702261"/>
                <a:gd name="connsiteX8" fmla="*/ 416949 w 665146"/>
                <a:gd name="connsiteY8" fmla="*/ 290945 h 2702261"/>
                <a:gd name="connsiteX9" fmla="*/ 414630 w 665146"/>
                <a:gd name="connsiteY9" fmla="*/ 326392 h 2702261"/>
                <a:gd name="connsiteX10" fmla="*/ 406679 w 665146"/>
                <a:gd name="connsiteY10" fmla="*/ 352232 h 2702261"/>
                <a:gd name="connsiteX11" fmla="*/ 353343 w 665146"/>
                <a:gd name="connsiteY11" fmla="*/ 474475 h 2702261"/>
                <a:gd name="connsiteX12" fmla="*/ 461341 w 665146"/>
                <a:gd name="connsiteY12" fmla="*/ 652372 h 2702261"/>
                <a:gd name="connsiteX13" fmla="*/ 485856 w 665146"/>
                <a:gd name="connsiteY13" fmla="*/ 1057197 h 2702261"/>
                <a:gd name="connsiteX14" fmla="*/ 505401 w 665146"/>
                <a:gd name="connsiteY14" fmla="*/ 1308638 h 2702261"/>
                <a:gd name="connsiteX15" fmla="*/ 474261 w 665146"/>
                <a:gd name="connsiteY15" fmla="*/ 1584595 h 2702261"/>
                <a:gd name="connsiteX16" fmla="*/ 465648 w 665146"/>
                <a:gd name="connsiteY16" fmla="*/ 1630643 h 2702261"/>
                <a:gd name="connsiteX17" fmla="*/ 458028 w 665146"/>
                <a:gd name="connsiteY17" fmla="*/ 1697893 h 2702261"/>
                <a:gd name="connsiteX18" fmla="*/ 451733 w 665146"/>
                <a:gd name="connsiteY18" fmla="*/ 1837362 h 2702261"/>
                <a:gd name="connsiteX19" fmla="*/ 448090 w 665146"/>
                <a:gd name="connsiteY19" fmla="*/ 1975175 h 2702261"/>
                <a:gd name="connsiteX20" fmla="*/ 428213 w 665146"/>
                <a:gd name="connsiteY20" fmla="*/ 2119944 h 2702261"/>
                <a:gd name="connsiteX21" fmla="*/ 411649 w 665146"/>
                <a:gd name="connsiteY21" fmla="*/ 2146447 h 2702261"/>
                <a:gd name="connsiteX22" fmla="*/ 396741 w 665146"/>
                <a:gd name="connsiteY22" fmla="*/ 2265045 h 2702261"/>
                <a:gd name="connsiteX23" fmla="*/ 401048 w 665146"/>
                <a:gd name="connsiteY23" fmla="*/ 2479715 h 2702261"/>
                <a:gd name="connsiteX24" fmla="*/ 416287 w 665146"/>
                <a:gd name="connsiteY24" fmla="*/ 2499261 h 2702261"/>
                <a:gd name="connsiteX25" fmla="*/ 425231 w 665146"/>
                <a:gd name="connsiteY25" fmla="*/ 2509530 h 2702261"/>
                <a:gd name="connsiteX26" fmla="*/ 433265 w 665146"/>
                <a:gd name="connsiteY26" fmla="*/ 2527668 h 2702261"/>
                <a:gd name="connsiteX27" fmla="*/ 442935 w 665146"/>
                <a:gd name="connsiteY27" fmla="*/ 2538168 h 2702261"/>
                <a:gd name="connsiteX28" fmla="*/ 470639 w 665146"/>
                <a:gd name="connsiteY28" fmla="*/ 2538168 h 2702261"/>
                <a:gd name="connsiteX29" fmla="*/ 476460 w 665146"/>
                <a:gd name="connsiteY29" fmla="*/ 2544490 h 2702261"/>
                <a:gd name="connsiteX30" fmla="*/ 546691 w 665146"/>
                <a:gd name="connsiteY30" fmla="*/ 2607433 h 2702261"/>
                <a:gd name="connsiteX31" fmla="*/ 618579 w 665146"/>
                <a:gd name="connsiteY31" fmla="*/ 2636585 h 2702261"/>
                <a:gd name="connsiteX32" fmla="*/ 653364 w 665146"/>
                <a:gd name="connsiteY32" fmla="*/ 2646855 h 2702261"/>
                <a:gd name="connsiteX33" fmla="*/ 655020 w 665146"/>
                <a:gd name="connsiteY33" fmla="*/ 2681640 h 2702261"/>
                <a:gd name="connsiteX34" fmla="*/ 596383 w 665146"/>
                <a:gd name="connsiteY34" fmla="*/ 2701517 h 2702261"/>
                <a:gd name="connsiteX35" fmla="*/ 436043 w 665146"/>
                <a:gd name="connsiteY35" fmla="*/ 2702179 h 2702261"/>
                <a:gd name="connsiteX36" fmla="*/ 285311 w 665146"/>
                <a:gd name="connsiteY36" fmla="*/ 2702179 h 2702261"/>
                <a:gd name="connsiteX37" fmla="*/ 265434 w 665146"/>
                <a:gd name="connsiteY37" fmla="*/ 2701848 h 2702261"/>
                <a:gd name="connsiteX38" fmla="*/ 259846 w 665146"/>
                <a:gd name="connsiteY38" fmla="*/ 2699685 h 2702261"/>
                <a:gd name="connsiteX39" fmla="*/ 254953 w 665146"/>
                <a:gd name="connsiteY39" fmla="*/ 2699685 h 2702261"/>
                <a:gd name="connsiteX40" fmla="*/ 235076 w 665146"/>
                <a:gd name="connsiteY40" fmla="*/ 2699354 h 2702261"/>
                <a:gd name="connsiteX41" fmla="*/ 203604 w 665146"/>
                <a:gd name="connsiteY41" fmla="*/ 2662582 h 2702261"/>
                <a:gd name="connsiteX42" fmla="*/ 209236 w 665146"/>
                <a:gd name="connsiteY42" fmla="*/ 2619847 h 2702261"/>
                <a:gd name="connsiteX43" fmla="*/ 244683 w 665146"/>
                <a:gd name="connsiteY43" fmla="*/ 2477727 h 2702261"/>
                <a:gd name="connsiteX44" fmla="*/ 194991 w 665146"/>
                <a:gd name="connsiteY44" fmla="*/ 2245831 h 2702261"/>
                <a:gd name="connsiteX45" fmla="*/ 180746 w 665146"/>
                <a:gd name="connsiteY45" fmla="*/ 2066939 h 2702261"/>
                <a:gd name="connsiteX46" fmla="*/ 205592 w 665146"/>
                <a:gd name="connsiteY46" fmla="*/ 1980144 h 2702261"/>
                <a:gd name="connsiteX47" fmla="*/ 185053 w 665146"/>
                <a:gd name="connsiteY47" fmla="*/ 1904281 h 2702261"/>
                <a:gd name="connsiteX48" fmla="*/ 178427 w 665146"/>
                <a:gd name="connsiteY48" fmla="*/ 1889373 h 2702261"/>
                <a:gd name="connsiteX49" fmla="*/ 150599 w 665146"/>
                <a:gd name="connsiteY49" fmla="*/ 1770775 h 2702261"/>
                <a:gd name="connsiteX50" fmla="*/ 121778 w 665146"/>
                <a:gd name="connsiteY50" fmla="*/ 1730358 h 2702261"/>
                <a:gd name="connsiteX51" fmla="*/ 116478 w 665146"/>
                <a:gd name="connsiteY51" fmla="*/ 1713463 h 2702261"/>
                <a:gd name="connsiteX52" fmla="*/ 91632 w 665146"/>
                <a:gd name="connsiteY52" fmla="*/ 1674703 h 2702261"/>
                <a:gd name="connsiteX53" fmla="*/ 50884 w 665146"/>
                <a:gd name="connsiteY53" fmla="*/ 1546498 h 2702261"/>
                <a:gd name="connsiteX54" fmla="*/ 77386 w 665146"/>
                <a:gd name="connsiteY54" fmla="*/ 1405372 h 2702261"/>
                <a:gd name="connsiteX55" fmla="*/ 89312 w 665146"/>
                <a:gd name="connsiteY55" fmla="*/ 1358993 h 2702261"/>
                <a:gd name="connsiteX56" fmla="*/ 77386 w 665146"/>
                <a:gd name="connsiteY56" fmla="*/ 1313608 h 2702261"/>
                <a:gd name="connsiteX57" fmla="*/ 32001 w 665146"/>
                <a:gd name="connsiteY57" fmla="*/ 1260934 h 2702261"/>
                <a:gd name="connsiteX58" fmla="*/ 29682 w 665146"/>
                <a:gd name="connsiteY58" fmla="*/ 1088337 h 2702261"/>
                <a:gd name="connsiteX59" fmla="*/ 6492 w 665146"/>
                <a:gd name="connsiteY59" fmla="*/ 951519 h 2702261"/>
                <a:gd name="connsiteX60" fmla="*/ 32663 w 665146"/>
                <a:gd name="connsiteY60" fmla="*/ 541725 h 2702261"/>
                <a:gd name="connsiteX61" fmla="*/ 91301 w 665146"/>
                <a:gd name="connsiteY61" fmla="*/ 472487 h 2702261"/>
                <a:gd name="connsiteX62" fmla="*/ 123435 w 665146"/>
                <a:gd name="connsiteY62" fmla="*/ 440684 h 2702261"/>
                <a:gd name="connsiteX63" fmla="*/ 126416 w 665146"/>
                <a:gd name="connsiteY63" fmla="*/ 413850 h 2702261"/>
                <a:gd name="connsiteX64" fmla="*/ 26038 w 665146"/>
                <a:gd name="connsiteY64" fmla="*/ 268087 h 2702261"/>
                <a:gd name="connsiteX65" fmla="*/ 20737 w 665146"/>
                <a:gd name="connsiteY65" fmla="*/ 199512 h 2702261"/>
                <a:gd name="connsiteX66" fmla="*/ 30676 w 665146"/>
                <a:gd name="connsiteY66" fmla="*/ 122655 h 2702261"/>
                <a:gd name="connsiteX67" fmla="*/ 67117 w 665146"/>
                <a:gd name="connsiteY67" fmla="*/ 52092 h 2702261"/>
                <a:gd name="connsiteX68" fmla="*/ 174701 w 665146"/>
                <a:gd name="connsiteY68" fmla="*/ 1448 h 2702261"/>
                <a:gd name="connsiteX0" fmla="*/ 174701 w 665146"/>
                <a:gd name="connsiteY0" fmla="*/ 1448 h 2702261"/>
                <a:gd name="connsiteX1" fmla="*/ 291725 w 665146"/>
                <a:gd name="connsiteY1" fmla="*/ 23602 h 2702261"/>
                <a:gd name="connsiteX2" fmla="*/ 326178 w 665146"/>
                <a:gd name="connsiteY2" fmla="*/ 63356 h 2702261"/>
                <a:gd name="connsiteX3" fmla="*/ 337773 w 665146"/>
                <a:gd name="connsiteY3" fmla="*/ 84889 h 2702261"/>
                <a:gd name="connsiteX4" fmla="*/ 356325 w 665146"/>
                <a:gd name="connsiteY4" fmla="*/ 116029 h 2702261"/>
                <a:gd name="connsiteX5" fmla="*/ 414630 w 665146"/>
                <a:gd name="connsiteY5" fmla="*/ 181291 h 2702261"/>
                <a:gd name="connsiteX6" fmla="*/ 416949 w 665146"/>
                <a:gd name="connsiteY6" fmla="*/ 200837 h 2702261"/>
                <a:gd name="connsiteX7" fmla="*/ 413305 w 665146"/>
                <a:gd name="connsiteY7" fmla="*/ 264112 h 2702261"/>
                <a:gd name="connsiteX8" fmla="*/ 416949 w 665146"/>
                <a:gd name="connsiteY8" fmla="*/ 290945 h 2702261"/>
                <a:gd name="connsiteX9" fmla="*/ 414630 w 665146"/>
                <a:gd name="connsiteY9" fmla="*/ 326392 h 2702261"/>
                <a:gd name="connsiteX10" fmla="*/ 406679 w 665146"/>
                <a:gd name="connsiteY10" fmla="*/ 352232 h 2702261"/>
                <a:gd name="connsiteX11" fmla="*/ 353343 w 665146"/>
                <a:gd name="connsiteY11" fmla="*/ 474475 h 2702261"/>
                <a:gd name="connsiteX12" fmla="*/ 461341 w 665146"/>
                <a:gd name="connsiteY12" fmla="*/ 652372 h 2702261"/>
                <a:gd name="connsiteX13" fmla="*/ 485856 w 665146"/>
                <a:gd name="connsiteY13" fmla="*/ 1057197 h 2702261"/>
                <a:gd name="connsiteX14" fmla="*/ 505401 w 665146"/>
                <a:gd name="connsiteY14" fmla="*/ 1308638 h 2702261"/>
                <a:gd name="connsiteX15" fmla="*/ 474261 w 665146"/>
                <a:gd name="connsiteY15" fmla="*/ 1584595 h 2702261"/>
                <a:gd name="connsiteX16" fmla="*/ 465648 w 665146"/>
                <a:gd name="connsiteY16" fmla="*/ 1630643 h 2702261"/>
                <a:gd name="connsiteX17" fmla="*/ 458028 w 665146"/>
                <a:gd name="connsiteY17" fmla="*/ 1697893 h 2702261"/>
                <a:gd name="connsiteX18" fmla="*/ 451733 w 665146"/>
                <a:gd name="connsiteY18" fmla="*/ 1837362 h 2702261"/>
                <a:gd name="connsiteX19" fmla="*/ 448090 w 665146"/>
                <a:gd name="connsiteY19" fmla="*/ 1975175 h 2702261"/>
                <a:gd name="connsiteX20" fmla="*/ 428213 w 665146"/>
                <a:gd name="connsiteY20" fmla="*/ 2119944 h 2702261"/>
                <a:gd name="connsiteX21" fmla="*/ 411649 w 665146"/>
                <a:gd name="connsiteY21" fmla="*/ 2146447 h 2702261"/>
                <a:gd name="connsiteX22" fmla="*/ 396741 w 665146"/>
                <a:gd name="connsiteY22" fmla="*/ 2265045 h 2702261"/>
                <a:gd name="connsiteX23" fmla="*/ 401048 w 665146"/>
                <a:gd name="connsiteY23" fmla="*/ 2479715 h 2702261"/>
                <a:gd name="connsiteX24" fmla="*/ 416287 w 665146"/>
                <a:gd name="connsiteY24" fmla="*/ 2499261 h 2702261"/>
                <a:gd name="connsiteX25" fmla="*/ 425231 w 665146"/>
                <a:gd name="connsiteY25" fmla="*/ 2509530 h 2702261"/>
                <a:gd name="connsiteX26" fmla="*/ 433265 w 665146"/>
                <a:gd name="connsiteY26" fmla="*/ 2527668 h 2702261"/>
                <a:gd name="connsiteX27" fmla="*/ 442935 w 665146"/>
                <a:gd name="connsiteY27" fmla="*/ 2538168 h 2702261"/>
                <a:gd name="connsiteX28" fmla="*/ 470639 w 665146"/>
                <a:gd name="connsiteY28" fmla="*/ 2538168 h 2702261"/>
                <a:gd name="connsiteX29" fmla="*/ 546691 w 665146"/>
                <a:gd name="connsiteY29" fmla="*/ 2607433 h 2702261"/>
                <a:gd name="connsiteX30" fmla="*/ 618579 w 665146"/>
                <a:gd name="connsiteY30" fmla="*/ 2636585 h 2702261"/>
                <a:gd name="connsiteX31" fmla="*/ 653364 w 665146"/>
                <a:gd name="connsiteY31" fmla="*/ 2646855 h 2702261"/>
                <a:gd name="connsiteX32" fmla="*/ 655020 w 665146"/>
                <a:gd name="connsiteY32" fmla="*/ 2681640 h 2702261"/>
                <a:gd name="connsiteX33" fmla="*/ 596383 w 665146"/>
                <a:gd name="connsiteY33" fmla="*/ 2701517 h 2702261"/>
                <a:gd name="connsiteX34" fmla="*/ 436043 w 665146"/>
                <a:gd name="connsiteY34" fmla="*/ 2702179 h 2702261"/>
                <a:gd name="connsiteX35" fmla="*/ 285311 w 665146"/>
                <a:gd name="connsiteY35" fmla="*/ 2702179 h 2702261"/>
                <a:gd name="connsiteX36" fmla="*/ 265434 w 665146"/>
                <a:gd name="connsiteY36" fmla="*/ 2701848 h 2702261"/>
                <a:gd name="connsiteX37" fmla="*/ 259846 w 665146"/>
                <a:gd name="connsiteY37" fmla="*/ 2699685 h 2702261"/>
                <a:gd name="connsiteX38" fmla="*/ 254953 w 665146"/>
                <a:gd name="connsiteY38" fmla="*/ 2699685 h 2702261"/>
                <a:gd name="connsiteX39" fmla="*/ 235076 w 665146"/>
                <a:gd name="connsiteY39" fmla="*/ 2699354 h 2702261"/>
                <a:gd name="connsiteX40" fmla="*/ 203604 w 665146"/>
                <a:gd name="connsiteY40" fmla="*/ 2662582 h 2702261"/>
                <a:gd name="connsiteX41" fmla="*/ 209236 w 665146"/>
                <a:gd name="connsiteY41" fmla="*/ 2619847 h 2702261"/>
                <a:gd name="connsiteX42" fmla="*/ 244683 w 665146"/>
                <a:gd name="connsiteY42" fmla="*/ 2477727 h 2702261"/>
                <a:gd name="connsiteX43" fmla="*/ 194991 w 665146"/>
                <a:gd name="connsiteY43" fmla="*/ 2245831 h 2702261"/>
                <a:gd name="connsiteX44" fmla="*/ 180746 w 665146"/>
                <a:gd name="connsiteY44" fmla="*/ 2066939 h 2702261"/>
                <a:gd name="connsiteX45" fmla="*/ 205592 w 665146"/>
                <a:gd name="connsiteY45" fmla="*/ 1980144 h 2702261"/>
                <a:gd name="connsiteX46" fmla="*/ 185053 w 665146"/>
                <a:gd name="connsiteY46" fmla="*/ 1904281 h 2702261"/>
                <a:gd name="connsiteX47" fmla="*/ 178427 w 665146"/>
                <a:gd name="connsiteY47" fmla="*/ 1889373 h 2702261"/>
                <a:gd name="connsiteX48" fmla="*/ 150599 w 665146"/>
                <a:gd name="connsiteY48" fmla="*/ 1770775 h 2702261"/>
                <a:gd name="connsiteX49" fmla="*/ 121778 w 665146"/>
                <a:gd name="connsiteY49" fmla="*/ 1730358 h 2702261"/>
                <a:gd name="connsiteX50" fmla="*/ 116478 w 665146"/>
                <a:gd name="connsiteY50" fmla="*/ 1713463 h 2702261"/>
                <a:gd name="connsiteX51" fmla="*/ 91632 w 665146"/>
                <a:gd name="connsiteY51" fmla="*/ 1674703 h 2702261"/>
                <a:gd name="connsiteX52" fmla="*/ 50884 w 665146"/>
                <a:gd name="connsiteY52" fmla="*/ 1546498 h 2702261"/>
                <a:gd name="connsiteX53" fmla="*/ 77386 w 665146"/>
                <a:gd name="connsiteY53" fmla="*/ 1405372 h 2702261"/>
                <a:gd name="connsiteX54" fmla="*/ 89312 w 665146"/>
                <a:gd name="connsiteY54" fmla="*/ 1358993 h 2702261"/>
                <a:gd name="connsiteX55" fmla="*/ 77386 w 665146"/>
                <a:gd name="connsiteY55" fmla="*/ 1313608 h 2702261"/>
                <a:gd name="connsiteX56" fmla="*/ 32001 w 665146"/>
                <a:gd name="connsiteY56" fmla="*/ 1260934 h 2702261"/>
                <a:gd name="connsiteX57" fmla="*/ 29682 w 665146"/>
                <a:gd name="connsiteY57" fmla="*/ 1088337 h 2702261"/>
                <a:gd name="connsiteX58" fmla="*/ 6492 w 665146"/>
                <a:gd name="connsiteY58" fmla="*/ 951519 h 2702261"/>
                <a:gd name="connsiteX59" fmla="*/ 32663 w 665146"/>
                <a:gd name="connsiteY59" fmla="*/ 541725 h 2702261"/>
                <a:gd name="connsiteX60" fmla="*/ 91301 w 665146"/>
                <a:gd name="connsiteY60" fmla="*/ 472487 h 2702261"/>
                <a:gd name="connsiteX61" fmla="*/ 123435 w 665146"/>
                <a:gd name="connsiteY61" fmla="*/ 440684 h 2702261"/>
                <a:gd name="connsiteX62" fmla="*/ 126416 w 665146"/>
                <a:gd name="connsiteY62" fmla="*/ 413850 h 2702261"/>
                <a:gd name="connsiteX63" fmla="*/ 26038 w 665146"/>
                <a:gd name="connsiteY63" fmla="*/ 268087 h 2702261"/>
                <a:gd name="connsiteX64" fmla="*/ 20737 w 665146"/>
                <a:gd name="connsiteY64" fmla="*/ 199512 h 2702261"/>
                <a:gd name="connsiteX65" fmla="*/ 30676 w 665146"/>
                <a:gd name="connsiteY65" fmla="*/ 122655 h 2702261"/>
                <a:gd name="connsiteX66" fmla="*/ 67117 w 665146"/>
                <a:gd name="connsiteY66" fmla="*/ 52092 h 2702261"/>
                <a:gd name="connsiteX67" fmla="*/ 174701 w 665146"/>
                <a:gd name="connsiteY67" fmla="*/ 1448 h 2702261"/>
                <a:gd name="connsiteX0" fmla="*/ 174701 w 665146"/>
                <a:gd name="connsiteY0" fmla="*/ 1448 h 2702261"/>
                <a:gd name="connsiteX1" fmla="*/ 291725 w 665146"/>
                <a:gd name="connsiteY1" fmla="*/ 23602 h 2702261"/>
                <a:gd name="connsiteX2" fmla="*/ 326178 w 665146"/>
                <a:gd name="connsiteY2" fmla="*/ 63356 h 2702261"/>
                <a:gd name="connsiteX3" fmla="*/ 337773 w 665146"/>
                <a:gd name="connsiteY3" fmla="*/ 84889 h 2702261"/>
                <a:gd name="connsiteX4" fmla="*/ 356325 w 665146"/>
                <a:gd name="connsiteY4" fmla="*/ 116029 h 2702261"/>
                <a:gd name="connsiteX5" fmla="*/ 414630 w 665146"/>
                <a:gd name="connsiteY5" fmla="*/ 181291 h 2702261"/>
                <a:gd name="connsiteX6" fmla="*/ 416949 w 665146"/>
                <a:gd name="connsiteY6" fmla="*/ 200837 h 2702261"/>
                <a:gd name="connsiteX7" fmla="*/ 413305 w 665146"/>
                <a:gd name="connsiteY7" fmla="*/ 264112 h 2702261"/>
                <a:gd name="connsiteX8" fmla="*/ 416949 w 665146"/>
                <a:gd name="connsiteY8" fmla="*/ 290945 h 2702261"/>
                <a:gd name="connsiteX9" fmla="*/ 414630 w 665146"/>
                <a:gd name="connsiteY9" fmla="*/ 326392 h 2702261"/>
                <a:gd name="connsiteX10" fmla="*/ 406679 w 665146"/>
                <a:gd name="connsiteY10" fmla="*/ 352232 h 2702261"/>
                <a:gd name="connsiteX11" fmla="*/ 353343 w 665146"/>
                <a:gd name="connsiteY11" fmla="*/ 474475 h 2702261"/>
                <a:gd name="connsiteX12" fmla="*/ 461341 w 665146"/>
                <a:gd name="connsiteY12" fmla="*/ 652372 h 2702261"/>
                <a:gd name="connsiteX13" fmla="*/ 485856 w 665146"/>
                <a:gd name="connsiteY13" fmla="*/ 1057197 h 2702261"/>
                <a:gd name="connsiteX14" fmla="*/ 505401 w 665146"/>
                <a:gd name="connsiteY14" fmla="*/ 1308638 h 2702261"/>
                <a:gd name="connsiteX15" fmla="*/ 474261 w 665146"/>
                <a:gd name="connsiteY15" fmla="*/ 1584595 h 2702261"/>
                <a:gd name="connsiteX16" fmla="*/ 465648 w 665146"/>
                <a:gd name="connsiteY16" fmla="*/ 1630643 h 2702261"/>
                <a:gd name="connsiteX17" fmla="*/ 458028 w 665146"/>
                <a:gd name="connsiteY17" fmla="*/ 1697893 h 2702261"/>
                <a:gd name="connsiteX18" fmla="*/ 451733 w 665146"/>
                <a:gd name="connsiteY18" fmla="*/ 1837362 h 2702261"/>
                <a:gd name="connsiteX19" fmla="*/ 448090 w 665146"/>
                <a:gd name="connsiteY19" fmla="*/ 1975175 h 2702261"/>
                <a:gd name="connsiteX20" fmla="*/ 428213 w 665146"/>
                <a:gd name="connsiteY20" fmla="*/ 2119944 h 2702261"/>
                <a:gd name="connsiteX21" fmla="*/ 411649 w 665146"/>
                <a:gd name="connsiteY21" fmla="*/ 2146447 h 2702261"/>
                <a:gd name="connsiteX22" fmla="*/ 396741 w 665146"/>
                <a:gd name="connsiteY22" fmla="*/ 2265045 h 2702261"/>
                <a:gd name="connsiteX23" fmla="*/ 401048 w 665146"/>
                <a:gd name="connsiteY23" fmla="*/ 2479715 h 2702261"/>
                <a:gd name="connsiteX24" fmla="*/ 416287 w 665146"/>
                <a:gd name="connsiteY24" fmla="*/ 2499261 h 2702261"/>
                <a:gd name="connsiteX25" fmla="*/ 425231 w 665146"/>
                <a:gd name="connsiteY25" fmla="*/ 2509530 h 2702261"/>
                <a:gd name="connsiteX26" fmla="*/ 433265 w 665146"/>
                <a:gd name="connsiteY26" fmla="*/ 2527668 h 2702261"/>
                <a:gd name="connsiteX27" fmla="*/ 442935 w 665146"/>
                <a:gd name="connsiteY27" fmla="*/ 2538168 h 2702261"/>
                <a:gd name="connsiteX28" fmla="*/ 546691 w 665146"/>
                <a:gd name="connsiteY28" fmla="*/ 2607433 h 2702261"/>
                <a:gd name="connsiteX29" fmla="*/ 618579 w 665146"/>
                <a:gd name="connsiteY29" fmla="*/ 2636585 h 2702261"/>
                <a:gd name="connsiteX30" fmla="*/ 653364 w 665146"/>
                <a:gd name="connsiteY30" fmla="*/ 2646855 h 2702261"/>
                <a:gd name="connsiteX31" fmla="*/ 655020 w 665146"/>
                <a:gd name="connsiteY31" fmla="*/ 2681640 h 2702261"/>
                <a:gd name="connsiteX32" fmla="*/ 596383 w 665146"/>
                <a:gd name="connsiteY32" fmla="*/ 2701517 h 2702261"/>
                <a:gd name="connsiteX33" fmla="*/ 436043 w 665146"/>
                <a:gd name="connsiteY33" fmla="*/ 2702179 h 2702261"/>
                <a:gd name="connsiteX34" fmla="*/ 285311 w 665146"/>
                <a:gd name="connsiteY34" fmla="*/ 2702179 h 2702261"/>
                <a:gd name="connsiteX35" fmla="*/ 265434 w 665146"/>
                <a:gd name="connsiteY35" fmla="*/ 2701848 h 2702261"/>
                <a:gd name="connsiteX36" fmla="*/ 259846 w 665146"/>
                <a:gd name="connsiteY36" fmla="*/ 2699685 h 2702261"/>
                <a:gd name="connsiteX37" fmla="*/ 254953 w 665146"/>
                <a:gd name="connsiteY37" fmla="*/ 2699685 h 2702261"/>
                <a:gd name="connsiteX38" fmla="*/ 235076 w 665146"/>
                <a:gd name="connsiteY38" fmla="*/ 2699354 h 2702261"/>
                <a:gd name="connsiteX39" fmla="*/ 203604 w 665146"/>
                <a:gd name="connsiteY39" fmla="*/ 2662582 h 2702261"/>
                <a:gd name="connsiteX40" fmla="*/ 209236 w 665146"/>
                <a:gd name="connsiteY40" fmla="*/ 2619847 h 2702261"/>
                <a:gd name="connsiteX41" fmla="*/ 244683 w 665146"/>
                <a:gd name="connsiteY41" fmla="*/ 2477727 h 2702261"/>
                <a:gd name="connsiteX42" fmla="*/ 194991 w 665146"/>
                <a:gd name="connsiteY42" fmla="*/ 2245831 h 2702261"/>
                <a:gd name="connsiteX43" fmla="*/ 180746 w 665146"/>
                <a:gd name="connsiteY43" fmla="*/ 2066939 h 2702261"/>
                <a:gd name="connsiteX44" fmla="*/ 205592 w 665146"/>
                <a:gd name="connsiteY44" fmla="*/ 1980144 h 2702261"/>
                <a:gd name="connsiteX45" fmla="*/ 185053 w 665146"/>
                <a:gd name="connsiteY45" fmla="*/ 1904281 h 2702261"/>
                <a:gd name="connsiteX46" fmla="*/ 178427 w 665146"/>
                <a:gd name="connsiteY46" fmla="*/ 1889373 h 2702261"/>
                <a:gd name="connsiteX47" fmla="*/ 150599 w 665146"/>
                <a:gd name="connsiteY47" fmla="*/ 1770775 h 2702261"/>
                <a:gd name="connsiteX48" fmla="*/ 121778 w 665146"/>
                <a:gd name="connsiteY48" fmla="*/ 1730358 h 2702261"/>
                <a:gd name="connsiteX49" fmla="*/ 116478 w 665146"/>
                <a:gd name="connsiteY49" fmla="*/ 1713463 h 2702261"/>
                <a:gd name="connsiteX50" fmla="*/ 91632 w 665146"/>
                <a:gd name="connsiteY50" fmla="*/ 1674703 h 2702261"/>
                <a:gd name="connsiteX51" fmla="*/ 50884 w 665146"/>
                <a:gd name="connsiteY51" fmla="*/ 1546498 h 2702261"/>
                <a:gd name="connsiteX52" fmla="*/ 77386 w 665146"/>
                <a:gd name="connsiteY52" fmla="*/ 1405372 h 2702261"/>
                <a:gd name="connsiteX53" fmla="*/ 89312 w 665146"/>
                <a:gd name="connsiteY53" fmla="*/ 1358993 h 2702261"/>
                <a:gd name="connsiteX54" fmla="*/ 77386 w 665146"/>
                <a:gd name="connsiteY54" fmla="*/ 1313608 h 2702261"/>
                <a:gd name="connsiteX55" fmla="*/ 32001 w 665146"/>
                <a:gd name="connsiteY55" fmla="*/ 1260934 h 2702261"/>
                <a:gd name="connsiteX56" fmla="*/ 29682 w 665146"/>
                <a:gd name="connsiteY56" fmla="*/ 1088337 h 2702261"/>
                <a:gd name="connsiteX57" fmla="*/ 6492 w 665146"/>
                <a:gd name="connsiteY57" fmla="*/ 951519 h 2702261"/>
                <a:gd name="connsiteX58" fmla="*/ 32663 w 665146"/>
                <a:gd name="connsiteY58" fmla="*/ 541725 h 2702261"/>
                <a:gd name="connsiteX59" fmla="*/ 91301 w 665146"/>
                <a:gd name="connsiteY59" fmla="*/ 472487 h 2702261"/>
                <a:gd name="connsiteX60" fmla="*/ 123435 w 665146"/>
                <a:gd name="connsiteY60" fmla="*/ 440684 h 2702261"/>
                <a:gd name="connsiteX61" fmla="*/ 126416 w 665146"/>
                <a:gd name="connsiteY61" fmla="*/ 413850 h 2702261"/>
                <a:gd name="connsiteX62" fmla="*/ 26038 w 665146"/>
                <a:gd name="connsiteY62" fmla="*/ 268087 h 2702261"/>
                <a:gd name="connsiteX63" fmla="*/ 20737 w 665146"/>
                <a:gd name="connsiteY63" fmla="*/ 199512 h 2702261"/>
                <a:gd name="connsiteX64" fmla="*/ 30676 w 665146"/>
                <a:gd name="connsiteY64" fmla="*/ 122655 h 2702261"/>
                <a:gd name="connsiteX65" fmla="*/ 67117 w 665146"/>
                <a:gd name="connsiteY65" fmla="*/ 52092 h 2702261"/>
                <a:gd name="connsiteX66" fmla="*/ 174701 w 665146"/>
                <a:gd name="connsiteY66" fmla="*/ 1448 h 27022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665146" h="2702261">
                  <a:moveTo>
                    <a:pt x="174701" y="1448"/>
                  </a:moveTo>
                  <a:cubicBezTo>
                    <a:pt x="212798" y="-3397"/>
                    <a:pt x="252469" y="3891"/>
                    <a:pt x="291725" y="23602"/>
                  </a:cubicBezTo>
                  <a:cubicBezTo>
                    <a:pt x="308952" y="32215"/>
                    <a:pt x="321541" y="43810"/>
                    <a:pt x="326178" y="63356"/>
                  </a:cubicBezTo>
                  <a:cubicBezTo>
                    <a:pt x="328166" y="70975"/>
                    <a:pt x="333798" y="77932"/>
                    <a:pt x="337773" y="84889"/>
                  </a:cubicBezTo>
                  <a:cubicBezTo>
                    <a:pt x="344067" y="95159"/>
                    <a:pt x="352681" y="104766"/>
                    <a:pt x="356325" y="116029"/>
                  </a:cubicBezTo>
                  <a:cubicBezTo>
                    <a:pt x="366594" y="146507"/>
                    <a:pt x="390115" y="164396"/>
                    <a:pt x="414630" y="181291"/>
                  </a:cubicBezTo>
                  <a:cubicBezTo>
                    <a:pt x="424569" y="187917"/>
                    <a:pt x="423906" y="192886"/>
                    <a:pt x="416949" y="200837"/>
                  </a:cubicBezTo>
                  <a:cubicBezTo>
                    <a:pt x="400716" y="219720"/>
                    <a:pt x="399723" y="242910"/>
                    <a:pt x="413305" y="264112"/>
                  </a:cubicBezTo>
                  <a:cubicBezTo>
                    <a:pt x="418937" y="272725"/>
                    <a:pt x="420262" y="282332"/>
                    <a:pt x="416949" y="290945"/>
                  </a:cubicBezTo>
                  <a:cubicBezTo>
                    <a:pt x="412643" y="302872"/>
                    <a:pt x="411980" y="314466"/>
                    <a:pt x="414630" y="326392"/>
                  </a:cubicBezTo>
                  <a:cubicBezTo>
                    <a:pt x="416618" y="336331"/>
                    <a:pt x="412643" y="344613"/>
                    <a:pt x="406679" y="352232"/>
                  </a:cubicBezTo>
                  <a:cubicBezTo>
                    <a:pt x="312927" y="347263"/>
                    <a:pt x="295369" y="404574"/>
                    <a:pt x="353343" y="474475"/>
                  </a:cubicBezTo>
                  <a:cubicBezTo>
                    <a:pt x="401048" y="548681"/>
                    <a:pt x="418274" y="574853"/>
                    <a:pt x="461341" y="652372"/>
                  </a:cubicBezTo>
                  <a:cubicBezTo>
                    <a:pt x="524284" y="766001"/>
                    <a:pt x="453059" y="932304"/>
                    <a:pt x="485856" y="1057197"/>
                  </a:cubicBezTo>
                  <a:cubicBezTo>
                    <a:pt x="507389" y="1138692"/>
                    <a:pt x="510039" y="1223831"/>
                    <a:pt x="505401" y="1308638"/>
                  </a:cubicBezTo>
                  <a:cubicBezTo>
                    <a:pt x="500763" y="1401397"/>
                    <a:pt x="485524" y="1492830"/>
                    <a:pt x="474261" y="1584595"/>
                  </a:cubicBezTo>
                  <a:cubicBezTo>
                    <a:pt x="472935" y="1596190"/>
                    <a:pt x="473598" y="1621367"/>
                    <a:pt x="465648" y="1630643"/>
                  </a:cubicBezTo>
                  <a:cubicBezTo>
                    <a:pt x="448421" y="1650851"/>
                    <a:pt x="466641" y="1672053"/>
                    <a:pt x="458028" y="1697893"/>
                  </a:cubicBezTo>
                  <a:cubicBezTo>
                    <a:pt x="441795" y="1746591"/>
                    <a:pt x="478567" y="1793633"/>
                    <a:pt x="451733" y="1837362"/>
                  </a:cubicBezTo>
                  <a:cubicBezTo>
                    <a:pt x="425562" y="1880097"/>
                    <a:pt x="443783" y="1924158"/>
                    <a:pt x="448090" y="1975175"/>
                  </a:cubicBezTo>
                  <a:cubicBezTo>
                    <a:pt x="453059" y="2031824"/>
                    <a:pt x="469623" y="2080522"/>
                    <a:pt x="428213" y="2119944"/>
                  </a:cubicBezTo>
                  <a:cubicBezTo>
                    <a:pt x="421256" y="2126570"/>
                    <a:pt x="411980" y="2137833"/>
                    <a:pt x="411649" y="2146447"/>
                  </a:cubicBezTo>
                  <a:cubicBezTo>
                    <a:pt x="409330" y="2188188"/>
                    <a:pt x="395416" y="2222310"/>
                    <a:pt x="396741" y="2265045"/>
                  </a:cubicBezTo>
                  <a:cubicBezTo>
                    <a:pt x="398397" y="2352835"/>
                    <a:pt x="400385" y="2407164"/>
                    <a:pt x="401048" y="2479715"/>
                  </a:cubicBezTo>
                  <a:cubicBezTo>
                    <a:pt x="401048" y="2490316"/>
                    <a:pt x="401379" y="2499923"/>
                    <a:pt x="416287" y="2499261"/>
                  </a:cubicBezTo>
                  <a:cubicBezTo>
                    <a:pt x="422250" y="2498929"/>
                    <a:pt x="424237" y="2504561"/>
                    <a:pt x="425231" y="2509530"/>
                  </a:cubicBezTo>
                  <a:cubicBezTo>
                    <a:pt x="426722" y="2516321"/>
                    <a:pt x="429538" y="2522284"/>
                    <a:pt x="433265" y="2527668"/>
                  </a:cubicBezTo>
                  <a:lnTo>
                    <a:pt x="442935" y="2538168"/>
                  </a:lnTo>
                  <a:lnTo>
                    <a:pt x="546691" y="2607433"/>
                  </a:lnTo>
                  <a:cubicBezTo>
                    <a:pt x="567231" y="2627310"/>
                    <a:pt x="592077" y="2632941"/>
                    <a:pt x="618579" y="2636585"/>
                  </a:cubicBezTo>
                  <a:cubicBezTo>
                    <a:pt x="630505" y="2638242"/>
                    <a:pt x="642763" y="2640561"/>
                    <a:pt x="653364" y="2646855"/>
                  </a:cubicBezTo>
                  <a:cubicBezTo>
                    <a:pt x="668271" y="2656131"/>
                    <a:pt x="669265" y="2672032"/>
                    <a:pt x="655020" y="2681640"/>
                  </a:cubicBezTo>
                  <a:cubicBezTo>
                    <a:pt x="637462" y="2693566"/>
                    <a:pt x="617917" y="2701185"/>
                    <a:pt x="596383" y="2701517"/>
                  </a:cubicBezTo>
                  <a:lnTo>
                    <a:pt x="436043" y="2702179"/>
                  </a:lnTo>
                  <a:lnTo>
                    <a:pt x="285311" y="2702179"/>
                  </a:lnTo>
                  <a:cubicBezTo>
                    <a:pt x="278685" y="2702179"/>
                    <a:pt x="272060" y="2702510"/>
                    <a:pt x="265434" y="2701848"/>
                  </a:cubicBezTo>
                  <a:lnTo>
                    <a:pt x="259846" y="2699685"/>
                  </a:lnTo>
                  <a:lnTo>
                    <a:pt x="254953" y="2699685"/>
                  </a:lnTo>
                  <a:cubicBezTo>
                    <a:pt x="248327" y="2699685"/>
                    <a:pt x="241702" y="2700016"/>
                    <a:pt x="235076" y="2699354"/>
                  </a:cubicBezTo>
                  <a:cubicBezTo>
                    <a:pt x="210230" y="2697035"/>
                    <a:pt x="201948" y="2687428"/>
                    <a:pt x="203604" y="2662582"/>
                  </a:cubicBezTo>
                  <a:cubicBezTo>
                    <a:pt x="204598" y="2648337"/>
                    <a:pt x="205592" y="2633760"/>
                    <a:pt x="209236" y="2619847"/>
                  </a:cubicBezTo>
                  <a:cubicBezTo>
                    <a:pt x="227788" y="2546303"/>
                    <a:pt x="246340" y="2557235"/>
                    <a:pt x="244683" y="2477727"/>
                  </a:cubicBezTo>
                  <a:cubicBezTo>
                    <a:pt x="236070" y="2419753"/>
                    <a:pt x="222156" y="2295192"/>
                    <a:pt x="194991" y="2245831"/>
                  </a:cubicBezTo>
                  <a:cubicBezTo>
                    <a:pt x="169483" y="2199783"/>
                    <a:pt x="168157" y="2118619"/>
                    <a:pt x="180746" y="2066939"/>
                  </a:cubicBezTo>
                  <a:cubicBezTo>
                    <a:pt x="190685" y="2025529"/>
                    <a:pt x="191678" y="2020229"/>
                    <a:pt x="205592" y="1980144"/>
                  </a:cubicBezTo>
                  <a:cubicBezTo>
                    <a:pt x="215199" y="1952316"/>
                    <a:pt x="197310" y="1928133"/>
                    <a:pt x="185053" y="1904281"/>
                  </a:cubicBezTo>
                  <a:cubicBezTo>
                    <a:pt x="182403" y="1899311"/>
                    <a:pt x="178758" y="1895005"/>
                    <a:pt x="178427" y="1889373"/>
                  </a:cubicBezTo>
                  <a:cubicBezTo>
                    <a:pt x="173789" y="1844319"/>
                    <a:pt x="176108" y="1806553"/>
                    <a:pt x="150599" y="1770775"/>
                  </a:cubicBezTo>
                  <a:cubicBezTo>
                    <a:pt x="140993" y="1757192"/>
                    <a:pt x="131385" y="1743941"/>
                    <a:pt x="121778" y="1730358"/>
                  </a:cubicBezTo>
                  <a:cubicBezTo>
                    <a:pt x="118134" y="1725389"/>
                    <a:pt x="115815" y="1719758"/>
                    <a:pt x="116478" y="1713463"/>
                  </a:cubicBezTo>
                  <a:cubicBezTo>
                    <a:pt x="118465" y="1694580"/>
                    <a:pt x="101901" y="1689611"/>
                    <a:pt x="91632" y="1674703"/>
                  </a:cubicBezTo>
                  <a:cubicBezTo>
                    <a:pt x="66123" y="1638262"/>
                    <a:pt x="59829" y="1590890"/>
                    <a:pt x="50884" y="1546498"/>
                  </a:cubicBezTo>
                  <a:cubicBezTo>
                    <a:pt x="40946" y="1498794"/>
                    <a:pt x="66123" y="1451752"/>
                    <a:pt x="77386" y="1405372"/>
                  </a:cubicBezTo>
                  <a:cubicBezTo>
                    <a:pt x="81362" y="1389802"/>
                    <a:pt x="84675" y="1374232"/>
                    <a:pt x="89312" y="1358993"/>
                  </a:cubicBezTo>
                  <a:cubicBezTo>
                    <a:pt x="94944" y="1341104"/>
                    <a:pt x="89312" y="1326859"/>
                    <a:pt x="77386" y="1313608"/>
                  </a:cubicBezTo>
                  <a:cubicBezTo>
                    <a:pt x="62148" y="1296381"/>
                    <a:pt x="46909" y="1278492"/>
                    <a:pt x="32001" y="1260934"/>
                  </a:cubicBezTo>
                  <a:cubicBezTo>
                    <a:pt x="17094" y="1181427"/>
                    <a:pt x="36307" y="1152274"/>
                    <a:pt x="29682" y="1088337"/>
                  </a:cubicBezTo>
                  <a:cubicBezTo>
                    <a:pt x="24713" y="1042952"/>
                    <a:pt x="7818" y="997235"/>
                    <a:pt x="6492" y="951519"/>
                  </a:cubicBezTo>
                  <a:cubicBezTo>
                    <a:pt x="3511" y="832257"/>
                    <a:pt x="-16366" y="648728"/>
                    <a:pt x="32663" y="541725"/>
                  </a:cubicBezTo>
                  <a:cubicBezTo>
                    <a:pt x="52540" y="498327"/>
                    <a:pt x="61816" y="509922"/>
                    <a:pt x="91301" y="472487"/>
                  </a:cubicBezTo>
                  <a:cubicBezTo>
                    <a:pt x="99251" y="462548"/>
                    <a:pt x="111177" y="448966"/>
                    <a:pt x="123435" y="440684"/>
                  </a:cubicBezTo>
                  <a:cubicBezTo>
                    <a:pt x="129066" y="436709"/>
                    <a:pt x="128072" y="423457"/>
                    <a:pt x="126416" y="413850"/>
                  </a:cubicBezTo>
                  <a:cubicBezTo>
                    <a:pt x="121447" y="381054"/>
                    <a:pt x="46578" y="296246"/>
                    <a:pt x="26038" y="268087"/>
                  </a:cubicBezTo>
                  <a:cubicBezTo>
                    <a:pt x="11130" y="247548"/>
                    <a:pt x="13450" y="223033"/>
                    <a:pt x="20737" y="199512"/>
                  </a:cubicBezTo>
                  <a:cubicBezTo>
                    <a:pt x="28688" y="174335"/>
                    <a:pt x="25375" y="148826"/>
                    <a:pt x="30676" y="122655"/>
                  </a:cubicBezTo>
                  <a:cubicBezTo>
                    <a:pt x="36639" y="92508"/>
                    <a:pt x="44921" y="71638"/>
                    <a:pt x="67117" y="52092"/>
                  </a:cubicBezTo>
                  <a:cubicBezTo>
                    <a:pt x="100080" y="23271"/>
                    <a:pt x="136603" y="6293"/>
                    <a:pt x="174701" y="1448"/>
                  </a:cubicBezTo>
                  <a:close/>
                </a:path>
              </a:pathLst>
            </a:custGeom>
            <a:solidFill>
              <a:schemeClr val="accent2"/>
            </a:solidFill>
            <a:ln w="8289" cap="flat">
              <a:noFill/>
              <a:prstDash val="solid"/>
              <a:miter/>
            </a:ln>
          </p:spPr>
          <p:txBody>
            <a:bodyPr rtlCol="0" anchor="ctr"/>
            <a:lstStyle/>
            <a:p>
              <a:endParaRPr lang="en-US"/>
            </a:p>
          </p:txBody>
        </p:sp>
      </p:grpSp>
      <p:grpSp>
        <p:nvGrpSpPr>
          <p:cNvPr id="122" name="Group 121">
            <a:extLst>
              <a:ext uri="{FF2B5EF4-FFF2-40B4-BE49-F238E27FC236}">
                <a16:creationId xmlns:a16="http://schemas.microsoft.com/office/drawing/2014/main" id="{3C144B2F-F708-4C33-81C0-FC42A38D4BFE}"/>
              </a:ext>
            </a:extLst>
          </p:cNvPr>
          <p:cNvGrpSpPr/>
          <p:nvPr/>
        </p:nvGrpSpPr>
        <p:grpSpPr>
          <a:xfrm>
            <a:off x="5813758" y="4727748"/>
            <a:ext cx="2630966" cy="1872154"/>
            <a:chOff x="3676029" y="3324828"/>
            <a:chExt cx="3670916" cy="2612167"/>
          </a:xfrm>
        </p:grpSpPr>
        <p:sp>
          <p:nvSpPr>
            <p:cNvPr id="123" name="Freeform: Shape 122">
              <a:extLst>
                <a:ext uri="{FF2B5EF4-FFF2-40B4-BE49-F238E27FC236}">
                  <a16:creationId xmlns:a16="http://schemas.microsoft.com/office/drawing/2014/main" id="{0F3E5808-ABEC-4D13-AB47-4A28A9E32FDB}"/>
                </a:ext>
              </a:extLst>
            </p:cNvPr>
            <p:cNvSpPr/>
            <p:nvPr/>
          </p:nvSpPr>
          <p:spPr>
            <a:xfrm>
              <a:off x="3676029" y="5264288"/>
              <a:ext cx="2997285" cy="672707"/>
            </a:xfrm>
            <a:custGeom>
              <a:avLst/>
              <a:gdLst>
                <a:gd name="connsiteX0" fmla="*/ 1075050 w 1984950"/>
                <a:gd name="connsiteY0" fmla="*/ 445500 h 445500"/>
                <a:gd name="connsiteX1" fmla="*/ 0 w 1984950"/>
                <a:gd name="connsiteY1" fmla="*/ 440100 h 445500"/>
                <a:gd name="connsiteX2" fmla="*/ 1154250 w 1984950"/>
                <a:gd name="connsiteY2" fmla="*/ 0 h 445500"/>
                <a:gd name="connsiteX3" fmla="*/ 1984950 w 1984950"/>
                <a:gd name="connsiteY3" fmla="*/ 59400 h 445500"/>
              </a:gdLst>
              <a:ahLst/>
              <a:cxnLst>
                <a:cxn ang="0">
                  <a:pos x="connsiteX0" y="connsiteY0"/>
                </a:cxn>
                <a:cxn ang="0">
                  <a:pos x="connsiteX1" y="connsiteY1"/>
                </a:cxn>
                <a:cxn ang="0">
                  <a:pos x="connsiteX2" y="connsiteY2"/>
                </a:cxn>
                <a:cxn ang="0">
                  <a:pos x="connsiteX3" y="connsiteY3"/>
                </a:cxn>
              </a:cxnLst>
              <a:rect l="l" t="t" r="r" b="b"/>
              <a:pathLst>
                <a:path w="1984950" h="445500">
                  <a:moveTo>
                    <a:pt x="1075050" y="445500"/>
                  </a:moveTo>
                  <a:lnTo>
                    <a:pt x="0" y="440100"/>
                  </a:lnTo>
                  <a:lnTo>
                    <a:pt x="1154250" y="0"/>
                  </a:lnTo>
                  <a:lnTo>
                    <a:pt x="1984950" y="59400"/>
                  </a:lnTo>
                  <a:close/>
                </a:path>
              </a:pathLst>
            </a:custGeom>
            <a:solidFill>
              <a:srgbClr val="949596"/>
            </a:solidFill>
            <a:ln w="4491" cap="flat">
              <a:noFill/>
              <a:prstDash val="solid"/>
              <a:miter/>
            </a:ln>
          </p:spPr>
          <p:txBody>
            <a:bodyPr rtlCol="0" anchor="ctr"/>
            <a:lstStyle/>
            <a:p>
              <a:endParaRPr lang="en-US"/>
            </a:p>
          </p:txBody>
        </p:sp>
        <p:sp>
          <p:nvSpPr>
            <p:cNvPr id="124" name="Freeform: Shape 123">
              <a:extLst>
                <a:ext uri="{FF2B5EF4-FFF2-40B4-BE49-F238E27FC236}">
                  <a16:creationId xmlns:a16="http://schemas.microsoft.com/office/drawing/2014/main" id="{3D48FDA3-876F-480E-A3DE-05645A9FA28B}"/>
                </a:ext>
              </a:extLst>
            </p:cNvPr>
            <p:cNvSpPr/>
            <p:nvPr/>
          </p:nvSpPr>
          <p:spPr>
            <a:xfrm>
              <a:off x="5313631" y="3326381"/>
              <a:ext cx="2033314" cy="2536547"/>
            </a:xfrm>
            <a:custGeom>
              <a:avLst/>
              <a:gdLst>
                <a:gd name="connsiteX0" fmla="*/ 1143900 w 1346561"/>
                <a:gd name="connsiteY0" fmla="*/ 1227127 h 1679826"/>
                <a:gd name="connsiteX1" fmla="*/ 0 w 1346561"/>
                <a:gd name="connsiteY1" fmla="*/ 1679826 h 1679826"/>
                <a:gd name="connsiteX2" fmla="*/ 178650 w 1346561"/>
                <a:gd name="connsiteY2" fmla="*/ 375726 h 1679826"/>
                <a:gd name="connsiteX3" fmla="*/ 272700 w 1346561"/>
                <a:gd name="connsiteY3" fmla="*/ 281676 h 1679826"/>
                <a:gd name="connsiteX4" fmla="*/ 1224900 w 1346561"/>
                <a:gd name="connsiteY4" fmla="*/ 32376 h 1679826"/>
                <a:gd name="connsiteX5" fmla="*/ 1340550 w 1346561"/>
                <a:gd name="connsiteY5" fmla="*/ 94926 h 1679826"/>
                <a:gd name="connsiteX6" fmla="*/ 1143900 w 1346561"/>
                <a:gd name="connsiteY6" fmla="*/ 1227127 h 167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46561" h="1679826">
                  <a:moveTo>
                    <a:pt x="1143900" y="1227127"/>
                  </a:moveTo>
                  <a:lnTo>
                    <a:pt x="0" y="1679826"/>
                  </a:lnTo>
                  <a:lnTo>
                    <a:pt x="178650" y="375726"/>
                  </a:lnTo>
                  <a:cubicBezTo>
                    <a:pt x="178650" y="308226"/>
                    <a:pt x="204750" y="281676"/>
                    <a:pt x="272700" y="281676"/>
                  </a:cubicBezTo>
                  <a:lnTo>
                    <a:pt x="1224900" y="32376"/>
                  </a:lnTo>
                  <a:cubicBezTo>
                    <a:pt x="1327950" y="6276"/>
                    <a:pt x="1361700" y="-48624"/>
                    <a:pt x="1340550" y="94926"/>
                  </a:cubicBezTo>
                  <a:lnTo>
                    <a:pt x="1143900" y="1227127"/>
                  </a:lnTo>
                  <a:close/>
                </a:path>
              </a:pathLst>
            </a:custGeom>
            <a:solidFill>
              <a:srgbClr val="D6D6E2"/>
            </a:solidFill>
            <a:ln w="4491" cap="flat">
              <a:noFill/>
              <a:prstDash val="solid"/>
              <a:miter/>
            </a:ln>
          </p:spPr>
          <p:txBody>
            <a:bodyPr rtlCol="0" anchor="ctr"/>
            <a:lstStyle/>
            <a:p>
              <a:endParaRPr lang="en-US"/>
            </a:p>
          </p:txBody>
        </p:sp>
        <p:sp>
          <p:nvSpPr>
            <p:cNvPr id="125" name="Freeform: Shape 124">
              <a:extLst>
                <a:ext uri="{FF2B5EF4-FFF2-40B4-BE49-F238E27FC236}">
                  <a16:creationId xmlns:a16="http://schemas.microsoft.com/office/drawing/2014/main" id="{10A5F930-777F-4318-9F90-9B095CCBB21B}"/>
                </a:ext>
              </a:extLst>
            </p:cNvPr>
            <p:cNvSpPr/>
            <p:nvPr/>
          </p:nvSpPr>
          <p:spPr>
            <a:xfrm>
              <a:off x="5402646" y="3324828"/>
              <a:ext cx="1935560" cy="1824623"/>
            </a:xfrm>
            <a:custGeom>
              <a:avLst/>
              <a:gdLst>
                <a:gd name="connsiteX0" fmla="*/ 1160100 w 1281823"/>
                <a:gd name="connsiteY0" fmla="*/ 32505 h 1208355"/>
                <a:gd name="connsiteX1" fmla="*/ 207900 w 1281823"/>
                <a:gd name="connsiteY1" fmla="*/ 281805 h 1208355"/>
                <a:gd name="connsiteX2" fmla="*/ 113850 w 1281823"/>
                <a:gd name="connsiteY2" fmla="*/ 375855 h 1208355"/>
                <a:gd name="connsiteX3" fmla="*/ 0 w 1281823"/>
                <a:gd name="connsiteY3" fmla="*/ 1208355 h 1208355"/>
                <a:gd name="connsiteX4" fmla="*/ 1280250 w 1281823"/>
                <a:gd name="connsiteY4" fmla="*/ 60855 h 1208355"/>
                <a:gd name="connsiteX5" fmla="*/ 1160100 w 1281823"/>
                <a:gd name="connsiteY5" fmla="*/ 32505 h 12083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81823" h="1208355">
                  <a:moveTo>
                    <a:pt x="1160100" y="32505"/>
                  </a:moveTo>
                  <a:lnTo>
                    <a:pt x="207900" y="281805"/>
                  </a:lnTo>
                  <a:cubicBezTo>
                    <a:pt x="140400" y="281805"/>
                    <a:pt x="113850" y="307905"/>
                    <a:pt x="113850" y="375855"/>
                  </a:cubicBezTo>
                  <a:lnTo>
                    <a:pt x="0" y="1208355"/>
                  </a:lnTo>
                  <a:lnTo>
                    <a:pt x="1280250" y="60855"/>
                  </a:lnTo>
                  <a:cubicBezTo>
                    <a:pt x="1290150" y="-39045"/>
                    <a:pt x="1253700" y="8655"/>
                    <a:pt x="1160100" y="32505"/>
                  </a:cubicBezTo>
                  <a:close/>
                </a:path>
              </a:pathLst>
            </a:custGeom>
            <a:solidFill>
              <a:srgbClr val="C4C4D3"/>
            </a:solidFill>
            <a:ln w="4491" cap="flat">
              <a:noFill/>
              <a:prstDash val="solid"/>
              <a:miter/>
            </a:ln>
          </p:spPr>
          <p:txBody>
            <a:bodyPr rtlCol="0" anchor="ctr"/>
            <a:lstStyle/>
            <a:p>
              <a:endParaRPr lang="en-US"/>
            </a:p>
          </p:txBody>
        </p:sp>
        <p:sp>
          <p:nvSpPr>
            <p:cNvPr id="126" name="Freeform: Shape 125">
              <a:extLst>
                <a:ext uri="{FF2B5EF4-FFF2-40B4-BE49-F238E27FC236}">
                  <a16:creationId xmlns:a16="http://schemas.microsoft.com/office/drawing/2014/main" id="{395E1256-3CE9-4BDD-A088-9C6143BA7BC9}"/>
                </a:ext>
              </a:extLst>
            </p:cNvPr>
            <p:cNvSpPr/>
            <p:nvPr/>
          </p:nvSpPr>
          <p:spPr>
            <a:xfrm>
              <a:off x="3718159" y="5197697"/>
              <a:ext cx="2991849" cy="672026"/>
            </a:xfrm>
            <a:custGeom>
              <a:avLst/>
              <a:gdLst>
                <a:gd name="connsiteX0" fmla="*/ 1071450 w 1981350"/>
                <a:gd name="connsiteY0" fmla="*/ 445050 h 445049"/>
                <a:gd name="connsiteX1" fmla="*/ 0 w 1981350"/>
                <a:gd name="connsiteY1" fmla="*/ 389250 h 445049"/>
                <a:gd name="connsiteX2" fmla="*/ 1150200 w 1981350"/>
                <a:gd name="connsiteY2" fmla="*/ 0 h 445049"/>
                <a:gd name="connsiteX3" fmla="*/ 1981350 w 1981350"/>
                <a:gd name="connsiteY3" fmla="*/ 58950 h 445049"/>
              </a:gdLst>
              <a:ahLst/>
              <a:cxnLst>
                <a:cxn ang="0">
                  <a:pos x="connsiteX0" y="connsiteY0"/>
                </a:cxn>
                <a:cxn ang="0">
                  <a:pos x="connsiteX1" y="connsiteY1"/>
                </a:cxn>
                <a:cxn ang="0">
                  <a:pos x="connsiteX2" y="connsiteY2"/>
                </a:cxn>
                <a:cxn ang="0">
                  <a:pos x="connsiteX3" y="connsiteY3"/>
                </a:cxn>
              </a:cxnLst>
              <a:rect l="l" t="t" r="r" b="b"/>
              <a:pathLst>
                <a:path w="1981350" h="445049">
                  <a:moveTo>
                    <a:pt x="1071450" y="445050"/>
                  </a:moveTo>
                  <a:lnTo>
                    <a:pt x="0" y="389250"/>
                  </a:lnTo>
                  <a:lnTo>
                    <a:pt x="1150200" y="0"/>
                  </a:lnTo>
                  <a:lnTo>
                    <a:pt x="1981350" y="58950"/>
                  </a:lnTo>
                  <a:close/>
                </a:path>
              </a:pathLst>
            </a:custGeom>
            <a:solidFill>
              <a:srgbClr val="D6D6E2"/>
            </a:solidFill>
            <a:ln w="4491" cap="flat">
              <a:noFill/>
              <a:prstDash val="solid"/>
              <a:miter/>
            </a:ln>
          </p:spPr>
          <p:txBody>
            <a:bodyPr rtlCol="0" anchor="ctr"/>
            <a:lstStyle/>
            <a:p>
              <a:endParaRPr lang="en-US"/>
            </a:p>
          </p:txBody>
        </p:sp>
        <p:sp>
          <p:nvSpPr>
            <p:cNvPr id="127" name="Freeform: Shape 126">
              <a:extLst>
                <a:ext uri="{FF2B5EF4-FFF2-40B4-BE49-F238E27FC236}">
                  <a16:creationId xmlns:a16="http://schemas.microsoft.com/office/drawing/2014/main" id="{63268AF3-9F14-4FA2-89C8-A07F004EBD84}"/>
                </a:ext>
              </a:extLst>
            </p:cNvPr>
            <p:cNvSpPr/>
            <p:nvPr/>
          </p:nvSpPr>
          <p:spPr>
            <a:xfrm>
              <a:off x="3718159" y="5211287"/>
              <a:ext cx="1714385" cy="574180"/>
            </a:xfrm>
            <a:custGeom>
              <a:avLst/>
              <a:gdLst>
                <a:gd name="connsiteX0" fmla="*/ 1135350 w 1135350"/>
                <a:gd name="connsiteY0" fmla="*/ 0 h 380250"/>
                <a:gd name="connsiteX1" fmla="*/ 1094850 w 1135350"/>
                <a:gd name="connsiteY1" fmla="*/ 362250 h 380250"/>
                <a:gd name="connsiteX2" fmla="*/ 0 w 1135350"/>
                <a:gd name="connsiteY2" fmla="*/ 380250 h 380250"/>
              </a:gdLst>
              <a:ahLst/>
              <a:cxnLst>
                <a:cxn ang="0">
                  <a:pos x="connsiteX0" y="connsiteY0"/>
                </a:cxn>
                <a:cxn ang="0">
                  <a:pos x="connsiteX1" y="connsiteY1"/>
                </a:cxn>
                <a:cxn ang="0">
                  <a:pos x="connsiteX2" y="connsiteY2"/>
                </a:cxn>
              </a:cxnLst>
              <a:rect l="l" t="t" r="r" b="b"/>
              <a:pathLst>
                <a:path w="1135350" h="380250">
                  <a:moveTo>
                    <a:pt x="1135350" y="0"/>
                  </a:moveTo>
                  <a:lnTo>
                    <a:pt x="1094850" y="362250"/>
                  </a:lnTo>
                  <a:lnTo>
                    <a:pt x="0" y="380250"/>
                  </a:lnTo>
                  <a:close/>
                </a:path>
              </a:pathLst>
            </a:custGeom>
            <a:solidFill>
              <a:srgbClr val="C4C4D3"/>
            </a:solidFill>
            <a:ln w="4491" cap="flat">
              <a:noFill/>
              <a:prstDash val="solid"/>
              <a:miter/>
            </a:ln>
          </p:spPr>
          <p:txBody>
            <a:bodyPr rtlCol="0" anchor="ctr"/>
            <a:lstStyle/>
            <a:p>
              <a:endParaRPr lang="en-US"/>
            </a:p>
          </p:txBody>
        </p:sp>
        <p:sp>
          <p:nvSpPr>
            <p:cNvPr id="128" name="Freeform: Shape 127">
              <a:extLst>
                <a:ext uri="{FF2B5EF4-FFF2-40B4-BE49-F238E27FC236}">
                  <a16:creationId xmlns:a16="http://schemas.microsoft.com/office/drawing/2014/main" id="{E6D1B390-D45B-46F6-A527-0C2130CDFB2E}"/>
                </a:ext>
              </a:extLst>
            </p:cNvPr>
            <p:cNvSpPr/>
            <p:nvPr/>
          </p:nvSpPr>
          <p:spPr>
            <a:xfrm>
              <a:off x="4482598" y="5371649"/>
              <a:ext cx="926841" cy="366252"/>
            </a:xfrm>
            <a:custGeom>
              <a:avLst/>
              <a:gdLst>
                <a:gd name="connsiteX0" fmla="*/ 613800 w 613800"/>
                <a:gd name="connsiteY0" fmla="*/ 0 h 242550"/>
                <a:gd name="connsiteX1" fmla="*/ 590850 w 613800"/>
                <a:gd name="connsiteY1" fmla="*/ 229050 h 242550"/>
                <a:gd name="connsiteX2" fmla="*/ 0 w 613800"/>
                <a:gd name="connsiteY2" fmla="*/ 242550 h 242550"/>
              </a:gdLst>
              <a:ahLst/>
              <a:cxnLst>
                <a:cxn ang="0">
                  <a:pos x="connsiteX0" y="connsiteY0"/>
                </a:cxn>
                <a:cxn ang="0">
                  <a:pos x="connsiteX1" y="connsiteY1"/>
                </a:cxn>
                <a:cxn ang="0">
                  <a:pos x="connsiteX2" y="connsiteY2"/>
                </a:cxn>
              </a:cxnLst>
              <a:rect l="l" t="t" r="r" b="b"/>
              <a:pathLst>
                <a:path w="613800" h="242550">
                  <a:moveTo>
                    <a:pt x="613800" y="0"/>
                  </a:moveTo>
                  <a:lnTo>
                    <a:pt x="590850" y="229050"/>
                  </a:lnTo>
                  <a:lnTo>
                    <a:pt x="0" y="242550"/>
                  </a:lnTo>
                  <a:close/>
                </a:path>
              </a:pathLst>
            </a:custGeom>
            <a:solidFill>
              <a:srgbClr val="9599A2"/>
            </a:solidFill>
            <a:ln w="4491" cap="flat">
              <a:noFill/>
              <a:prstDash val="solid"/>
              <a:miter/>
            </a:ln>
          </p:spPr>
          <p:txBody>
            <a:bodyPr rtlCol="0" anchor="ctr"/>
            <a:lstStyle/>
            <a:p>
              <a:endParaRPr lang="en-US"/>
            </a:p>
          </p:txBody>
        </p:sp>
      </p:grpSp>
      <p:sp>
        <p:nvSpPr>
          <p:cNvPr id="138" name="Google Shape;927;p74">
            <a:extLst>
              <a:ext uri="{FF2B5EF4-FFF2-40B4-BE49-F238E27FC236}">
                <a16:creationId xmlns:a16="http://schemas.microsoft.com/office/drawing/2014/main" id="{D41E87D6-3C4E-4A5A-805D-4F9755AB6A53}"/>
              </a:ext>
            </a:extLst>
          </p:cNvPr>
          <p:cNvSpPr txBox="1">
            <a:spLocks/>
          </p:cNvSpPr>
          <p:nvPr/>
        </p:nvSpPr>
        <p:spPr>
          <a:xfrm>
            <a:off x="217381" y="116096"/>
            <a:ext cx="4244297" cy="1269200"/>
          </a:xfrm>
          <a:prstGeom prst="rect">
            <a:avLst/>
          </a:prstGeom>
        </p:spPr>
        <p:txBody>
          <a:bodyPr spcFirstLastPara="1" wrap="square" lIns="121900" tIns="121900" rIns="121900" bIns="121900" anchor="t" anchorCtr="0">
            <a:noAutofit/>
          </a:bodyPr>
          <a:lstStyle>
            <a:lvl1pPr algn="l" defTabSz="914377" rtl="0" eaLnBrk="1" latinLnBrk="0" hangingPunct="1">
              <a:lnSpc>
                <a:spcPct val="90000"/>
              </a:lnSpc>
              <a:spcBef>
                <a:spcPct val="0"/>
              </a:spcBef>
              <a:buNone/>
              <a:defRPr sz="4400" kern="1200">
                <a:solidFill>
                  <a:schemeClr val="tx1"/>
                </a:solidFill>
                <a:latin typeface="+mj-lt"/>
                <a:ea typeface="+mj-ea"/>
                <a:cs typeface="+mj-cs"/>
              </a:defRPr>
            </a:lvl1pPr>
          </a:lstStyle>
          <a:p>
            <a:r>
              <a:rPr lang="fa-IR" dirty="0">
                <a:solidFill>
                  <a:srgbClr val="FFC000"/>
                </a:solidFill>
                <a:cs typeface="B Nazanin" panose="00000700000000000000" pitchFamily="2" charset="-78"/>
              </a:rPr>
              <a:t>منابع</a:t>
            </a:r>
            <a:endParaRPr lang="es-PE" dirty="0">
              <a:solidFill>
                <a:srgbClr val="FFC000"/>
              </a:solidFill>
              <a:cs typeface="B Nazanin" panose="00000700000000000000" pitchFamily="2" charset="-78"/>
            </a:endParaRPr>
          </a:p>
        </p:txBody>
      </p:sp>
    </p:spTree>
    <p:extLst>
      <p:ext uri="{BB962C8B-B14F-4D97-AF65-F5344CB8AC3E}">
        <p14:creationId xmlns:p14="http://schemas.microsoft.com/office/powerpoint/2010/main" val="364121930"/>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 Placeholder 1">
            <a:extLst>
              <a:ext uri="{FF2B5EF4-FFF2-40B4-BE49-F238E27FC236}">
                <a16:creationId xmlns:a16="http://schemas.microsoft.com/office/drawing/2014/main" id="{5087CF09-4F5F-5F2A-3315-E40C79A4955B}"/>
              </a:ext>
            </a:extLst>
          </p:cNvPr>
          <p:cNvSpPr txBox="1">
            <a:spLocks/>
          </p:cNvSpPr>
          <p:nvPr/>
        </p:nvSpPr>
        <p:spPr>
          <a:xfrm>
            <a:off x="323528" y="123479"/>
            <a:ext cx="11573197" cy="724247"/>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r" rtl="1"/>
            <a:r>
              <a:rPr lang="fa-IR" sz="5400" dirty="0">
                <a:solidFill>
                  <a:srgbClr val="000000"/>
                </a:solidFill>
                <a:cs typeface="B Nazanin" panose="00000700000000000000" pitchFamily="2" charset="-78"/>
              </a:rPr>
              <a:t>مجموعه آیکون های کاملا قابل ویرایش: </a:t>
            </a:r>
            <a:r>
              <a:rPr lang="en-US" sz="5400" dirty="0">
                <a:solidFill>
                  <a:srgbClr val="000000"/>
                </a:solidFill>
                <a:cs typeface="B Nazanin" panose="00000700000000000000" pitchFamily="2" charset="-78"/>
              </a:rPr>
              <a:t>A</a:t>
            </a:r>
          </a:p>
        </p:txBody>
      </p:sp>
      <p:sp>
        <p:nvSpPr>
          <p:cNvPr id="4" name="Diamond 5">
            <a:extLst>
              <a:ext uri="{FF2B5EF4-FFF2-40B4-BE49-F238E27FC236}">
                <a16:creationId xmlns:a16="http://schemas.microsoft.com/office/drawing/2014/main" id="{F7E63B47-6323-20A9-34E1-C838EAA6C31E}"/>
              </a:ext>
            </a:extLst>
          </p:cNvPr>
          <p:cNvSpPr/>
          <p:nvPr/>
        </p:nvSpPr>
        <p:spPr>
          <a:xfrm>
            <a:off x="6112070" y="1492153"/>
            <a:ext cx="523149" cy="524695"/>
          </a:xfrm>
          <a:custGeom>
            <a:avLst/>
            <a:gdLst/>
            <a:ahLst/>
            <a:cxnLst/>
            <a:rect l="l" t="t" r="r" b="b"/>
            <a:pathLst>
              <a:path w="3240001" h="3249575">
                <a:moveTo>
                  <a:pt x="1275349" y="2002569"/>
                </a:moveTo>
                <a:lnTo>
                  <a:pt x="1625117" y="2233002"/>
                </a:lnTo>
                <a:lnTo>
                  <a:pt x="1968772" y="2006596"/>
                </a:lnTo>
                <a:lnTo>
                  <a:pt x="3240001" y="3249575"/>
                </a:lnTo>
                <a:lnTo>
                  <a:pt x="0" y="3249575"/>
                </a:lnTo>
                <a:close/>
                <a:moveTo>
                  <a:pt x="1067116" y="1473605"/>
                </a:moveTo>
                <a:lnTo>
                  <a:pt x="1067116" y="1581605"/>
                </a:lnTo>
                <a:lnTo>
                  <a:pt x="2183116" y="1581605"/>
                </a:lnTo>
                <a:lnTo>
                  <a:pt x="2183116" y="1473605"/>
                </a:lnTo>
                <a:close/>
                <a:moveTo>
                  <a:pt x="1067116" y="1267205"/>
                </a:moveTo>
                <a:lnTo>
                  <a:pt x="1067116" y="1375205"/>
                </a:lnTo>
                <a:lnTo>
                  <a:pt x="2183116" y="1375205"/>
                </a:lnTo>
                <a:lnTo>
                  <a:pt x="2183116" y="1267205"/>
                </a:lnTo>
                <a:close/>
                <a:moveTo>
                  <a:pt x="3240001" y="1172196"/>
                </a:moveTo>
                <a:lnTo>
                  <a:pt x="3240001" y="3142550"/>
                </a:lnTo>
                <a:lnTo>
                  <a:pt x="2026252" y="1968728"/>
                </a:lnTo>
                <a:lnTo>
                  <a:pt x="3049854" y="1294362"/>
                </a:lnTo>
                <a:close/>
                <a:moveTo>
                  <a:pt x="0" y="1172196"/>
                </a:moveTo>
                <a:lnTo>
                  <a:pt x="602850" y="1559516"/>
                </a:lnTo>
                <a:lnTo>
                  <a:pt x="1217896" y="1964719"/>
                </a:lnTo>
                <a:lnTo>
                  <a:pt x="0" y="3142550"/>
                </a:lnTo>
                <a:close/>
                <a:moveTo>
                  <a:pt x="1067116" y="1060805"/>
                </a:moveTo>
                <a:lnTo>
                  <a:pt x="1067116" y="1168805"/>
                </a:lnTo>
                <a:lnTo>
                  <a:pt x="2183116" y="1168805"/>
                </a:lnTo>
                <a:lnTo>
                  <a:pt x="2183116" y="1060805"/>
                </a:lnTo>
                <a:close/>
                <a:moveTo>
                  <a:pt x="869032" y="816137"/>
                </a:moveTo>
                <a:lnTo>
                  <a:pt x="2381200" y="816137"/>
                </a:lnTo>
                <a:lnTo>
                  <a:pt x="2381200" y="1623491"/>
                </a:lnTo>
                <a:lnTo>
                  <a:pt x="1668045" y="2093329"/>
                </a:lnTo>
                <a:lnTo>
                  <a:pt x="1625116" y="2121611"/>
                </a:lnTo>
                <a:lnTo>
                  <a:pt x="869032" y="1623491"/>
                </a:lnTo>
                <a:close/>
                <a:moveTo>
                  <a:pt x="1625116" y="0"/>
                </a:moveTo>
                <a:lnTo>
                  <a:pt x="3235286" y="1060806"/>
                </a:lnTo>
                <a:lnTo>
                  <a:pt x="2489212" y="1552331"/>
                </a:lnTo>
                <a:lnTo>
                  <a:pt x="2489212" y="708008"/>
                </a:lnTo>
                <a:lnTo>
                  <a:pt x="761020" y="708008"/>
                </a:lnTo>
                <a:lnTo>
                  <a:pt x="761020" y="1552331"/>
                </a:lnTo>
                <a:lnTo>
                  <a:pt x="14946" y="1060806"/>
                </a:lnTo>
                <a:close/>
              </a:path>
            </a:pathLst>
          </a:custGeom>
          <a:solidFill>
            <a:srgbClr val="69696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1400">
              <a:cs typeface="B Nazanin" panose="00000700000000000000" pitchFamily="2" charset="-78"/>
            </a:endParaRPr>
          </a:p>
        </p:txBody>
      </p:sp>
      <p:sp>
        <p:nvSpPr>
          <p:cNvPr id="5" name="Isosceles Triangle 51">
            <a:extLst>
              <a:ext uri="{FF2B5EF4-FFF2-40B4-BE49-F238E27FC236}">
                <a16:creationId xmlns:a16="http://schemas.microsoft.com/office/drawing/2014/main" id="{E5113C95-F246-05C7-3E56-A24C8CF3A8FD}"/>
              </a:ext>
            </a:extLst>
          </p:cNvPr>
          <p:cNvSpPr/>
          <p:nvPr/>
        </p:nvSpPr>
        <p:spPr>
          <a:xfrm>
            <a:off x="5273316" y="1562685"/>
            <a:ext cx="523147" cy="383627"/>
          </a:xfrm>
          <a:custGeom>
            <a:avLst/>
            <a:gdLst/>
            <a:ahLst/>
            <a:cxnLst/>
            <a:rect l="l" t="t" r="r" b="b"/>
            <a:pathLst>
              <a:path w="3240001" h="2375905">
                <a:moveTo>
                  <a:pt x="1974640" y="1379575"/>
                </a:moveTo>
                <a:lnTo>
                  <a:pt x="3240001" y="2375905"/>
                </a:lnTo>
                <a:lnTo>
                  <a:pt x="1" y="2375905"/>
                </a:lnTo>
                <a:lnTo>
                  <a:pt x="1269863" y="1399042"/>
                </a:lnTo>
                <a:lnTo>
                  <a:pt x="1610574" y="1745545"/>
                </a:lnTo>
                <a:close/>
                <a:moveTo>
                  <a:pt x="3240001" y="126952"/>
                </a:moveTo>
                <a:lnTo>
                  <a:pt x="3240001" y="2258912"/>
                </a:lnTo>
                <a:lnTo>
                  <a:pt x="2032457" y="1334195"/>
                </a:lnTo>
                <a:close/>
                <a:moveTo>
                  <a:pt x="0" y="117525"/>
                </a:moveTo>
                <a:lnTo>
                  <a:pt x="1207545" y="1324768"/>
                </a:lnTo>
                <a:lnTo>
                  <a:pt x="0" y="2249485"/>
                </a:lnTo>
                <a:close/>
                <a:moveTo>
                  <a:pt x="0" y="0"/>
                </a:moveTo>
                <a:lnTo>
                  <a:pt x="3240000" y="0"/>
                </a:lnTo>
                <a:lnTo>
                  <a:pt x="1610572" y="1620513"/>
                </a:lnTo>
                <a:close/>
              </a:path>
            </a:pathLst>
          </a:custGeom>
          <a:solidFill>
            <a:srgbClr val="69696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1400">
              <a:cs typeface="B Nazanin" panose="00000700000000000000" pitchFamily="2" charset="-78"/>
            </a:endParaRPr>
          </a:p>
        </p:txBody>
      </p:sp>
      <p:sp>
        <p:nvSpPr>
          <p:cNvPr id="6" name="Isosceles Triangle 57">
            <a:extLst>
              <a:ext uri="{FF2B5EF4-FFF2-40B4-BE49-F238E27FC236}">
                <a16:creationId xmlns:a16="http://schemas.microsoft.com/office/drawing/2014/main" id="{32E43525-6E7A-02D7-15E4-F1724AA72B85}"/>
              </a:ext>
            </a:extLst>
          </p:cNvPr>
          <p:cNvSpPr/>
          <p:nvPr/>
        </p:nvSpPr>
        <p:spPr>
          <a:xfrm>
            <a:off x="6114156" y="4520205"/>
            <a:ext cx="313133" cy="707899"/>
          </a:xfrm>
          <a:custGeom>
            <a:avLst/>
            <a:gdLst>
              <a:gd name="connsiteX0" fmla="*/ 1148449 w 1346449"/>
              <a:gd name="connsiteY0" fmla="*/ 2457725 h 3249725"/>
              <a:gd name="connsiteX1" fmla="*/ 198001 w 1346449"/>
              <a:gd name="connsiteY1" fmla="*/ 2457725 h 3249725"/>
              <a:gd name="connsiteX2" fmla="*/ 1 w 1346449"/>
              <a:gd name="connsiteY2" fmla="*/ 3249725 h 3249725"/>
              <a:gd name="connsiteX3" fmla="*/ 1346449 w 1346449"/>
              <a:gd name="connsiteY3" fmla="*/ 3249725 h 3249725"/>
              <a:gd name="connsiteX4" fmla="*/ 1148449 w 1346449"/>
              <a:gd name="connsiteY4" fmla="*/ 2457725 h 3249725"/>
              <a:gd name="connsiteX5" fmla="*/ 755186 w 1346449"/>
              <a:gd name="connsiteY5" fmla="*/ 82950 h 3249725"/>
              <a:gd name="connsiteX6" fmla="*/ 734449 w 1346449"/>
              <a:gd name="connsiteY6" fmla="*/ 1314594 h 3249725"/>
              <a:gd name="connsiteX7" fmla="*/ 853246 w 1346449"/>
              <a:gd name="connsiteY7" fmla="*/ 1483214 h 3249725"/>
              <a:gd name="connsiteX8" fmla="*/ 673226 w 1346449"/>
              <a:gd name="connsiteY8" fmla="*/ 1663234 h 3249725"/>
              <a:gd name="connsiteX9" fmla="*/ 493206 w 1346449"/>
              <a:gd name="connsiteY9" fmla="*/ 1483214 h 3249725"/>
              <a:gd name="connsiteX10" fmla="*/ 612000 w 1346449"/>
              <a:gd name="connsiteY10" fmla="*/ 1314595 h 3249725"/>
              <a:gd name="connsiteX11" fmla="*/ 612000 w 1346449"/>
              <a:gd name="connsiteY11" fmla="*/ 0 h 3249725"/>
              <a:gd name="connsiteX12" fmla="*/ 2939 w 1346449"/>
              <a:gd name="connsiteY12" fmla="*/ 1574694 h 3249725"/>
              <a:gd name="connsiteX13" fmla="*/ 0 w 1346449"/>
              <a:gd name="connsiteY13" fmla="*/ 1574694 h 3249725"/>
              <a:gd name="connsiteX14" fmla="*/ 2009 w 1346449"/>
              <a:gd name="connsiteY14" fmla="*/ 1577097 h 3249725"/>
              <a:gd name="connsiteX15" fmla="*/ 0 w 1346449"/>
              <a:gd name="connsiteY15" fmla="*/ 1582292 h 3249725"/>
              <a:gd name="connsiteX16" fmla="*/ 6353 w 1346449"/>
              <a:gd name="connsiteY16" fmla="*/ 1582292 h 3249725"/>
              <a:gd name="connsiteX17" fmla="*/ 273414 w 1346449"/>
              <a:gd name="connsiteY17" fmla="*/ 2376121 h 3249725"/>
              <a:gd name="connsiteX18" fmla="*/ 1091887 w 1346449"/>
              <a:gd name="connsiteY18" fmla="*/ 2366694 h 3249725"/>
              <a:gd name="connsiteX19" fmla="*/ 1340768 w 1346449"/>
              <a:gd name="connsiteY19" fmla="*/ 1582292 h 3249725"/>
              <a:gd name="connsiteX20" fmla="*/ 1346449 w 1346449"/>
              <a:gd name="connsiteY20" fmla="*/ 1582292 h 3249725"/>
              <a:gd name="connsiteX21" fmla="*/ 1344512 w 1346449"/>
              <a:gd name="connsiteY21" fmla="*/ 1577284 h 3249725"/>
              <a:gd name="connsiteX22" fmla="*/ 1346448 w 1346449"/>
              <a:gd name="connsiteY22" fmla="*/ 1574694 h 3249725"/>
              <a:gd name="connsiteX23" fmla="*/ 1343510 w 1346449"/>
              <a:gd name="connsiteY23" fmla="*/ 1574694 h 3249725"/>
              <a:gd name="connsiteX24" fmla="*/ 755186 w 1346449"/>
              <a:gd name="connsiteY24" fmla="*/ 82950 h 3249725"/>
              <a:gd name="connsiteX0" fmla="*/ 1148449 w 1346449"/>
              <a:gd name="connsiteY0" fmla="*/ 2374775 h 3166775"/>
              <a:gd name="connsiteX1" fmla="*/ 198001 w 1346449"/>
              <a:gd name="connsiteY1" fmla="*/ 2374775 h 3166775"/>
              <a:gd name="connsiteX2" fmla="*/ 1 w 1346449"/>
              <a:gd name="connsiteY2" fmla="*/ 3166775 h 3166775"/>
              <a:gd name="connsiteX3" fmla="*/ 1346449 w 1346449"/>
              <a:gd name="connsiteY3" fmla="*/ 3166775 h 3166775"/>
              <a:gd name="connsiteX4" fmla="*/ 1148449 w 1346449"/>
              <a:gd name="connsiteY4" fmla="*/ 2374775 h 3166775"/>
              <a:gd name="connsiteX5" fmla="*/ 755186 w 1346449"/>
              <a:gd name="connsiteY5" fmla="*/ 0 h 3166775"/>
              <a:gd name="connsiteX6" fmla="*/ 734449 w 1346449"/>
              <a:gd name="connsiteY6" fmla="*/ 1231644 h 3166775"/>
              <a:gd name="connsiteX7" fmla="*/ 853246 w 1346449"/>
              <a:gd name="connsiteY7" fmla="*/ 1400264 h 3166775"/>
              <a:gd name="connsiteX8" fmla="*/ 673226 w 1346449"/>
              <a:gd name="connsiteY8" fmla="*/ 1580284 h 3166775"/>
              <a:gd name="connsiteX9" fmla="*/ 493206 w 1346449"/>
              <a:gd name="connsiteY9" fmla="*/ 1400264 h 3166775"/>
              <a:gd name="connsiteX10" fmla="*/ 612000 w 1346449"/>
              <a:gd name="connsiteY10" fmla="*/ 1231645 h 3166775"/>
              <a:gd name="connsiteX11" fmla="*/ 591263 w 1346449"/>
              <a:gd name="connsiteY11" fmla="*/ 10368 h 3166775"/>
              <a:gd name="connsiteX12" fmla="*/ 2939 w 1346449"/>
              <a:gd name="connsiteY12" fmla="*/ 1491744 h 3166775"/>
              <a:gd name="connsiteX13" fmla="*/ 0 w 1346449"/>
              <a:gd name="connsiteY13" fmla="*/ 1491744 h 3166775"/>
              <a:gd name="connsiteX14" fmla="*/ 2009 w 1346449"/>
              <a:gd name="connsiteY14" fmla="*/ 1494147 h 3166775"/>
              <a:gd name="connsiteX15" fmla="*/ 0 w 1346449"/>
              <a:gd name="connsiteY15" fmla="*/ 1499342 h 3166775"/>
              <a:gd name="connsiteX16" fmla="*/ 6353 w 1346449"/>
              <a:gd name="connsiteY16" fmla="*/ 1499342 h 3166775"/>
              <a:gd name="connsiteX17" fmla="*/ 273414 w 1346449"/>
              <a:gd name="connsiteY17" fmla="*/ 2293171 h 3166775"/>
              <a:gd name="connsiteX18" fmla="*/ 1091887 w 1346449"/>
              <a:gd name="connsiteY18" fmla="*/ 2283744 h 3166775"/>
              <a:gd name="connsiteX19" fmla="*/ 1340768 w 1346449"/>
              <a:gd name="connsiteY19" fmla="*/ 1499342 h 3166775"/>
              <a:gd name="connsiteX20" fmla="*/ 1346449 w 1346449"/>
              <a:gd name="connsiteY20" fmla="*/ 1499342 h 3166775"/>
              <a:gd name="connsiteX21" fmla="*/ 1344512 w 1346449"/>
              <a:gd name="connsiteY21" fmla="*/ 1494334 h 3166775"/>
              <a:gd name="connsiteX22" fmla="*/ 1346448 w 1346449"/>
              <a:gd name="connsiteY22" fmla="*/ 1491744 h 3166775"/>
              <a:gd name="connsiteX23" fmla="*/ 1343510 w 1346449"/>
              <a:gd name="connsiteY23" fmla="*/ 1491744 h 3166775"/>
              <a:gd name="connsiteX24" fmla="*/ 755186 w 1346449"/>
              <a:gd name="connsiteY24" fmla="*/ 0 h 3166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46449" h="3166775">
                <a:moveTo>
                  <a:pt x="1148449" y="2374775"/>
                </a:moveTo>
                <a:lnTo>
                  <a:pt x="198001" y="2374775"/>
                </a:lnTo>
                <a:lnTo>
                  <a:pt x="1" y="3166775"/>
                </a:lnTo>
                <a:lnTo>
                  <a:pt x="1346449" y="3166775"/>
                </a:lnTo>
                <a:lnTo>
                  <a:pt x="1148449" y="2374775"/>
                </a:lnTo>
                <a:close/>
                <a:moveTo>
                  <a:pt x="755186" y="0"/>
                </a:moveTo>
                <a:cubicBezTo>
                  <a:pt x="755186" y="438198"/>
                  <a:pt x="734449" y="793446"/>
                  <a:pt x="734449" y="1231644"/>
                </a:cubicBezTo>
                <a:cubicBezTo>
                  <a:pt x="803843" y="1256124"/>
                  <a:pt x="853246" y="1322425"/>
                  <a:pt x="853246" y="1400264"/>
                </a:cubicBezTo>
                <a:cubicBezTo>
                  <a:pt x="853246" y="1499686"/>
                  <a:pt x="772648" y="1580284"/>
                  <a:pt x="673226" y="1580284"/>
                </a:cubicBezTo>
                <a:cubicBezTo>
                  <a:pt x="573804" y="1580284"/>
                  <a:pt x="493206" y="1499686"/>
                  <a:pt x="493206" y="1400264"/>
                </a:cubicBezTo>
                <a:cubicBezTo>
                  <a:pt x="493206" y="1322426"/>
                  <a:pt x="542608" y="1256126"/>
                  <a:pt x="612000" y="1231645"/>
                </a:cubicBezTo>
                <a:lnTo>
                  <a:pt x="591263" y="10368"/>
                </a:lnTo>
                <a:lnTo>
                  <a:pt x="2939" y="1491744"/>
                </a:lnTo>
                <a:lnTo>
                  <a:pt x="0" y="1491744"/>
                </a:lnTo>
                <a:lnTo>
                  <a:pt x="2009" y="1494147"/>
                </a:lnTo>
                <a:lnTo>
                  <a:pt x="0" y="1499342"/>
                </a:lnTo>
                <a:lnTo>
                  <a:pt x="6353" y="1499342"/>
                </a:lnTo>
                <a:cubicBezTo>
                  <a:pt x="274151" y="1797289"/>
                  <a:pt x="320153" y="2031319"/>
                  <a:pt x="273414" y="2293171"/>
                </a:cubicBezTo>
                <a:lnTo>
                  <a:pt x="1091887" y="2283744"/>
                </a:lnTo>
                <a:cubicBezTo>
                  <a:pt x="1035756" y="1984266"/>
                  <a:pt x="1081794" y="1833397"/>
                  <a:pt x="1340768" y="1499342"/>
                </a:cubicBezTo>
                <a:lnTo>
                  <a:pt x="1346449" y="1499342"/>
                </a:lnTo>
                <a:lnTo>
                  <a:pt x="1344512" y="1494334"/>
                </a:lnTo>
                <a:cubicBezTo>
                  <a:pt x="1345124" y="1493447"/>
                  <a:pt x="1345785" y="1492596"/>
                  <a:pt x="1346448" y="1491744"/>
                </a:cubicBezTo>
                <a:lnTo>
                  <a:pt x="1343510" y="1491744"/>
                </a:lnTo>
                <a:cubicBezTo>
                  <a:pt x="1140490" y="966846"/>
                  <a:pt x="958206" y="524898"/>
                  <a:pt x="755186" y="0"/>
                </a:cubicBezTo>
                <a:close/>
              </a:path>
            </a:pathLst>
          </a:custGeom>
          <a:solidFill>
            <a:srgbClr val="69696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1400" dirty="0">
              <a:cs typeface="B Nazanin" panose="00000700000000000000" pitchFamily="2" charset="-78"/>
            </a:endParaRPr>
          </a:p>
        </p:txBody>
      </p:sp>
      <p:sp>
        <p:nvSpPr>
          <p:cNvPr id="7" name="Rectangle 7">
            <a:extLst>
              <a:ext uri="{FF2B5EF4-FFF2-40B4-BE49-F238E27FC236}">
                <a16:creationId xmlns:a16="http://schemas.microsoft.com/office/drawing/2014/main" id="{395F9DE7-E7C8-5B1C-7BD4-C80204E623EB}"/>
              </a:ext>
            </a:extLst>
          </p:cNvPr>
          <p:cNvSpPr/>
          <p:nvPr/>
        </p:nvSpPr>
        <p:spPr>
          <a:xfrm rot="18900000">
            <a:off x="9585735" y="3654559"/>
            <a:ext cx="225664" cy="502732"/>
          </a:xfrm>
          <a:custGeom>
            <a:avLst/>
            <a:gdLst/>
            <a:ahLst/>
            <a:cxnLst/>
            <a:rect l="l" t="t" r="r" b="b"/>
            <a:pathLst>
              <a:path w="154109" h="343323">
                <a:moveTo>
                  <a:pt x="102909" y="313772"/>
                </a:moveTo>
                <a:lnTo>
                  <a:pt x="102909" y="328547"/>
                </a:lnTo>
                <a:cubicBezTo>
                  <a:pt x="102909" y="336708"/>
                  <a:pt x="96294" y="343322"/>
                  <a:pt x="88133" y="343323"/>
                </a:cubicBezTo>
                <a:lnTo>
                  <a:pt x="65975" y="343322"/>
                </a:lnTo>
                <a:cubicBezTo>
                  <a:pt x="57814" y="343322"/>
                  <a:pt x="51199" y="336708"/>
                  <a:pt x="51199" y="328547"/>
                </a:cubicBezTo>
                <a:cubicBezTo>
                  <a:pt x="51199" y="323622"/>
                  <a:pt x="51200" y="318696"/>
                  <a:pt x="51200" y="313771"/>
                </a:cubicBezTo>
                <a:close/>
                <a:moveTo>
                  <a:pt x="123327" y="15459"/>
                </a:moveTo>
                <a:cubicBezTo>
                  <a:pt x="141678" y="29245"/>
                  <a:pt x="152926" y="50497"/>
                  <a:pt x="154008" y="73425"/>
                </a:cubicBezTo>
                <a:cubicBezTo>
                  <a:pt x="155089" y="96353"/>
                  <a:pt x="145890" y="118568"/>
                  <a:pt x="128916" y="134021"/>
                </a:cubicBezTo>
                <a:lnTo>
                  <a:pt x="119294" y="123450"/>
                </a:lnTo>
                <a:cubicBezTo>
                  <a:pt x="133118" y="110865"/>
                  <a:pt x="140611" y="92772"/>
                  <a:pt x="139730" y="74098"/>
                </a:cubicBezTo>
                <a:cubicBezTo>
                  <a:pt x="138850" y="55424"/>
                  <a:pt x="129689" y="38115"/>
                  <a:pt x="114743" y="26887"/>
                </a:cubicBezTo>
                <a:close/>
                <a:moveTo>
                  <a:pt x="136698" y="17411"/>
                </a:moveTo>
                <a:cubicBezTo>
                  <a:pt x="103758" y="-15529"/>
                  <a:pt x="50351" y="-15529"/>
                  <a:pt x="17412" y="17411"/>
                </a:cubicBezTo>
                <a:cubicBezTo>
                  <a:pt x="-15528" y="50351"/>
                  <a:pt x="-15528" y="103757"/>
                  <a:pt x="17412" y="136697"/>
                </a:cubicBezTo>
                <a:cubicBezTo>
                  <a:pt x="50351" y="169637"/>
                  <a:pt x="103758" y="169637"/>
                  <a:pt x="136698" y="136697"/>
                </a:cubicBezTo>
                <a:cubicBezTo>
                  <a:pt x="169637" y="103757"/>
                  <a:pt x="169637" y="50351"/>
                  <a:pt x="136698" y="17411"/>
                </a:cubicBezTo>
                <a:close/>
                <a:moveTo>
                  <a:pt x="154109" y="0"/>
                </a:moveTo>
                <a:cubicBezTo>
                  <a:pt x="196665" y="42556"/>
                  <a:pt x="196665" y="111552"/>
                  <a:pt x="154109" y="154108"/>
                </a:cubicBezTo>
                <a:cubicBezTo>
                  <a:pt x="139576" y="168641"/>
                  <a:pt x="121959" y="178211"/>
                  <a:pt x="102912" y="180994"/>
                </a:cubicBezTo>
                <a:lnTo>
                  <a:pt x="102912" y="308310"/>
                </a:lnTo>
                <a:lnTo>
                  <a:pt x="51197" y="308310"/>
                </a:lnTo>
                <a:lnTo>
                  <a:pt x="51197" y="180994"/>
                </a:lnTo>
                <a:cubicBezTo>
                  <a:pt x="32150" y="178211"/>
                  <a:pt x="14534" y="168641"/>
                  <a:pt x="0" y="154108"/>
                </a:cubicBezTo>
                <a:cubicBezTo>
                  <a:pt x="-42555" y="111552"/>
                  <a:pt x="-42555" y="42556"/>
                  <a:pt x="0" y="0"/>
                </a:cubicBezTo>
                <a:cubicBezTo>
                  <a:pt x="42556" y="-42556"/>
                  <a:pt x="111553" y="-42556"/>
                  <a:pt x="154109" y="0"/>
                </a:cubicBezTo>
                <a:close/>
              </a:path>
            </a:pathLst>
          </a:custGeom>
          <a:solidFill>
            <a:srgbClr val="69696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1400">
              <a:cs typeface="B Nazanin" panose="00000700000000000000" pitchFamily="2" charset="-78"/>
            </a:endParaRPr>
          </a:p>
        </p:txBody>
      </p:sp>
      <p:sp>
        <p:nvSpPr>
          <p:cNvPr id="8" name="Parallelogram 15">
            <a:extLst>
              <a:ext uri="{FF2B5EF4-FFF2-40B4-BE49-F238E27FC236}">
                <a16:creationId xmlns:a16="http://schemas.microsoft.com/office/drawing/2014/main" id="{C7FA304B-EA1A-115A-A996-BF0F9E488438}"/>
              </a:ext>
            </a:extLst>
          </p:cNvPr>
          <p:cNvSpPr/>
          <p:nvPr/>
        </p:nvSpPr>
        <p:spPr>
          <a:xfrm flipH="1">
            <a:off x="5267026" y="4641908"/>
            <a:ext cx="464493" cy="464493"/>
          </a:xfrm>
          <a:custGeom>
            <a:avLst/>
            <a:gdLst/>
            <a:ahLst/>
            <a:cxnLst/>
            <a:rect l="l" t="t" r="r" b="b"/>
            <a:pathLst>
              <a:path w="3242753" h="3227814">
                <a:moveTo>
                  <a:pt x="1621376" y="1043635"/>
                </a:moveTo>
                <a:cubicBezTo>
                  <a:pt x="1557188" y="1043635"/>
                  <a:pt x="1505154" y="1095669"/>
                  <a:pt x="1505154" y="1159857"/>
                </a:cubicBezTo>
                <a:lnTo>
                  <a:pt x="1505154" y="1625483"/>
                </a:lnTo>
                <a:lnTo>
                  <a:pt x="1033577" y="1625483"/>
                </a:lnTo>
                <a:cubicBezTo>
                  <a:pt x="969389" y="1625483"/>
                  <a:pt x="917355" y="1677517"/>
                  <a:pt x="917355" y="1741705"/>
                </a:cubicBezTo>
                <a:cubicBezTo>
                  <a:pt x="917355" y="1805893"/>
                  <a:pt x="969389" y="1857927"/>
                  <a:pt x="1033577" y="1857927"/>
                </a:cubicBezTo>
                <a:lnTo>
                  <a:pt x="1614688" y="1857927"/>
                </a:lnTo>
                <a:lnTo>
                  <a:pt x="1619859" y="1856884"/>
                </a:lnTo>
                <a:cubicBezTo>
                  <a:pt x="1620361" y="1857187"/>
                  <a:pt x="1620868" y="1857190"/>
                  <a:pt x="1621376" y="1857190"/>
                </a:cubicBezTo>
                <a:cubicBezTo>
                  <a:pt x="1685564" y="1857190"/>
                  <a:pt x="1737598" y="1805156"/>
                  <a:pt x="1737598" y="1740968"/>
                </a:cubicBezTo>
                <a:lnTo>
                  <a:pt x="1737598" y="1159857"/>
                </a:lnTo>
                <a:cubicBezTo>
                  <a:pt x="1737598" y="1095669"/>
                  <a:pt x="1685564" y="1043635"/>
                  <a:pt x="1621376" y="1043635"/>
                </a:cubicBezTo>
                <a:close/>
                <a:moveTo>
                  <a:pt x="1621376" y="628818"/>
                </a:moveTo>
                <a:cubicBezTo>
                  <a:pt x="2206882" y="628818"/>
                  <a:pt x="2681529" y="1103464"/>
                  <a:pt x="2681529" y="1688970"/>
                </a:cubicBezTo>
                <a:cubicBezTo>
                  <a:pt x="2681529" y="2274476"/>
                  <a:pt x="2206882" y="2749122"/>
                  <a:pt x="1621376" y="2749122"/>
                </a:cubicBezTo>
                <a:cubicBezTo>
                  <a:pt x="1035870" y="2749122"/>
                  <a:pt x="561223" y="2274476"/>
                  <a:pt x="561223" y="1688970"/>
                </a:cubicBezTo>
                <a:cubicBezTo>
                  <a:pt x="561223" y="1103464"/>
                  <a:pt x="1035870" y="628818"/>
                  <a:pt x="1621376" y="628818"/>
                </a:cubicBezTo>
                <a:close/>
                <a:moveTo>
                  <a:pt x="1621376" y="424596"/>
                </a:moveTo>
                <a:cubicBezTo>
                  <a:pt x="923081" y="424596"/>
                  <a:pt x="357001" y="990676"/>
                  <a:pt x="357001" y="1688970"/>
                </a:cubicBezTo>
                <a:cubicBezTo>
                  <a:pt x="357001" y="2128645"/>
                  <a:pt x="581423" y="2515905"/>
                  <a:pt x="922189" y="2742109"/>
                </a:cubicBezTo>
                <a:lnTo>
                  <a:pt x="652992" y="3227814"/>
                </a:lnTo>
                <a:lnTo>
                  <a:pt x="911997" y="3227814"/>
                </a:lnTo>
                <a:lnTo>
                  <a:pt x="1121304" y="2850168"/>
                </a:lnTo>
                <a:cubicBezTo>
                  <a:pt x="1274563" y="2916691"/>
                  <a:pt x="1443689" y="2953344"/>
                  <a:pt x="1621376" y="2953344"/>
                </a:cubicBezTo>
                <a:cubicBezTo>
                  <a:pt x="1799063" y="2953344"/>
                  <a:pt x="1968189" y="2916691"/>
                  <a:pt x="2121449" y="2850168"/>
                </a:cubicBezTo>
                <a:lnTo>
                  <a:pt x="2330755" y="3227814"/>
                </a:lnTo>
                <a:lnTo>
                  <a:pt x="2589760" y="3227814"/>
                </a:lnTo>
                <a:lnTo>
                  <a:pt x="2320563" y="2742109"/>
                </a:lnTo>
                <a:cubicBezTo>
                  <a:pt x="2661329" y="2515905"/>
                  <a:pt x="2885751" y="2128645"/>
                  <a:pt x="2885751" y="1688970"/>
                </a:cubicBezTo>
                <a:cubicBezTo>
                  <a:pt x="2885751" y="990676"/>
                  <a:pt x="2319671" y="424596"/>
                  <a:pt x="1621376" y="424596"/>
                </a:cubicBezTo>
                <a:close/>
                <a:moveTo>
                  <a:pt x="2599800" y="123238"/>
                </a:moveTo>
                <a:cubicBezTo>
                  <a:pt x="2434609" y="120698"/>
                  <a:pt x="2268460" y="180476"/>
                  <a:pt x="2139563" y="303161"/>
                </a:cubicBezTo>
                <a:lnTo>
                  <a:pt x="3057258" y="1232053"/>
                </a:lnTo>
                <a:cubicBezTo>
                  <a:pt x="3305736" y="977255"/>
                  <a:pt x="3304415" y="570405"/>
                  <a:pt x="3054287" y="317226"/>
                </a:cubicBezTo>
                <a:cubicBezTo>
                  <a:pt x="2929224" y="190636"/>
                  <a:pt x="2764991" y="125778"/>
                  <a:pt x="2599800" y="123238"/>
                </a:cubicBezTo>
                <a:close/>
                <a:moveTo>
                  <a:pt x="642953" y="123238"/>
                </a:moveTo>
                <a:cubicBezTo>
                  <a:pt x="477762" y="125778"/>
                  <a:pt x="313529" y="190636"/>
                  <a:pt x="188466" y="317226"/>
                </a:cubicBezTo>
                <a:cubicBezTo>
                  <a:pt x="-61662" y="570405"/>
                  <a:pt x="-62983" y="977255"/>
                  <a:pt x="185495" y="1232053"/>
                </a:cubicBezTo>
                <a:lnTo>
                  <a:pt x="1103190" y="303161"/>
                </a:lnTo>
                <a:cubicBezTo>
                  <a:pt x="974294" y="180476"/>
                  <a:pt x="808144" y="120698"/>
                  <a:pt x="642953" y="123238"/>
                </a:cubicBezTo>
                <a:close/>
                <a:moveTo>
                  <a:pt x="1722692" y="0"/>
                </a:moveTo>
                <a:lnTo>
                  <a:pt x="1520061" y="0"/>
                </a:lnTo>
                <a:cubicBezTo>
                  <a:pt x="1440152" y="0"/>
                  <a:pt x="1375373" y="64779"/>
                  <a:pt x="1375373" y="144688"/>
                </a:cubicBezTo>
                <a:lnTo>
                  <a:pt x="1375373" y="289376"/>
                </a:lnTo>
                <a:lnTo>
                  <a:pt x="1867380" y="289376"/>
                </a:lnTo>
                <a:lnTo>
                  <a:pt x="1867380" y="144688"/>
                </a:lnTo>
                <a:cubicBezTo>
                  <a:pt x="1867380" y="64779"/>
                  <a:pt x="1802601" y="0"/>
                  <a:pt x="1722692" y="0"/>
                </a:cubicBezTo>
                <a:close/>
              </a:path>
            </a:pathLst>
          </a:custGeom>
          <a:solidFill>
            <a:srgbClr val="69696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1400">
              <a:cs typeface="B Nazanin" panose="00000700000000000000" pitchFamily="2" charset="-78"/>
            </a:endParaRPr>
          </a:p>
        </p:txBody>
      </p:sp>
      <p:sp>
        <p:nvSpPr>
          <p:cNvPr id="9" name="Freeform 19">
            <a:extLst>
              <a:ext uri="{FF2B5EF4-FFF2-40B4-BE49-F238E27FC236}">
                <a16:creationId xmlns:a16="http://schemas.microsoft.com/office/drawing/2014/main" id="{D44F1136-22CE-9F39-9B34-CE3414ACD22B}"/>
              </a:ext>
            </a:extLst>
          </p:cNvPr>
          <p:cNvSpPr/>
          <p:nvPr/>
        </p:nvSpPr>
        <p:spPr>
          <a:xfrm>
            <a:off x="7745409" y="3642506"/>
            <a:ext cx="460779" cy="453389"/>
          </a:xfrm>
          <a:custGeom>
            <a:avLst/>
            <a:gdLst/>
            <a:ahLst/>
            <a:cxnLst/>
            <a:rect l="l" t="t" r="r" b="b"/>
            <a:pathLst>
              <a:path w="3214097" h="3162551">
                <a:moveTo>
                  <a:pt x="1014592" y="2306036"/>
                </a:moveTo>
                <a:cubicBezTo>
                  <a:pt x="854868" y="2306036"/>
                  <a:pt x="725386" y="2435518"/>
                  <a:pt x="725386" y="2595242"/>
                </a:cubicBezTo>
                <a:cubicBezTo>
                  <a:pt x="725386" y="2754966"/>
                  <a:pt x="854868" y="2884448"/>
                  <a:pt x="1014592" y="2884448"/>
                </a:cubicBezTo>
                <a:cubicBezTo>
                  <a:pt x="1174316" y="2884448"/>
                  <a:pt x="1303798" y="2754966"/>
                  <a:pt x="1303798" y="2595242"/>
                </a:cubicBezTo>
                <a:cubicBezTo>
                  <a:pt x="1303798" y="2435518"/>
                  <a:pt x="1174316" y="2306036"/>
                  <a:pt x="1014592" y="2306036"/>
                </a:cubicBezTo>
                <a:close/>
                <a:moveTo>
                  <a:pt x="481275" y="1691816"/>
                </a:moveTo>
                <a:cubicBezTo>
                  <a:pt x="321551" y="1691816"/>
                  <a:pt x="192069" y="1821298"/>
                  <a:pt x="192069" y="1981022"/>
                </a:cubicBezTo>
                <a:cubicBezTo>
                  <a:pt x="192069" y="2140746"/>
                  <a:pt x="321551" y="2270228"/>
                  <a:pt x="481275" y="2270228"/>
                </a:cubicBezTo>
                <a:cubicBezTo>
                  <a:pt x="640999" y="2270228"/>
                  <a:pt x="770481" y="2140746"/>
                  <a:pt x="770481" y="1981022"/>
                </a:cubicBezTo>
                <a:cubicBezTo>
                  <a:pt x="770481" y="1821298"/>
                  <a:pt x="640999" y="1691816"/>
                  <a:pt x="481275" y="1691816"/>
                </a:cubicBezTo>
                <a:close/>
                <a:moveTo>
                  <a:pt x="2764751" y="1113404"/>
                </a:moveTo>
                <a:cubicBezTo>
                  <a:pt x="2605027" y="1113404"/>
                  <a:pt x="2475545" y="1242886"/>
                  <a:pt x="2475545" y="1402610"/>
                </a:cubicBezTo>
                <a:cubicBezTo>
                  <a:pt x="2475545" y="1562334"/>
                  <a:pt x="2605027" y="1691816"/>
                  <a:pt x="2764751" y="1691816"/>
                </a:cubicBezTo>
                <a:cubicBezTo>
                  <a:pt x="2924475" y="1691816"/>
                  <a:pt x="3053957" y="1562334"/>
                  <a:pt x="3053957" y="1402610"/>
                </a:cubicBezTo>
                <a:cubicBezTo>
                  <a:pt x="3053957" y="1242886"/>
                  <a:pt x="2924475" y="1113404"/>
                  <a:pt x="2764751" y="1113404"/>
                </a:cubicBezTo>
                <a:close/>
                <a:moveTo>
                  <a:pt x="532503" y="881964"/>
                </a:moveTo>
                <a:cubicBezTo>
                  <a:pt x="372779" y="881964"/>
                  <a:pt x="243297" y="1011446"/>
                  <a:pt x="243297" y="1171170"/>
                </a:cubicBezTo>
                <a:cubicBezTo>
                  <a:pt x="243297" y="1330894"/>
                  <a:pt x="372779" y="1460376"/>
                  <a:pt x="532503" y="1460376"/>
                </a:cubicBezTo>
                <a:cubicBezTo>
                  <a:pt x="692227" y="1460376"/>
                  <a:pt x="821709" y="1330894"/>
                  <a:pt x="821709" y="1171170"/>
                </a:cubicBezTo>
                <a:cubicBezTo>
                  <a:pt x="821709" y="1011446"/>
                  <a:pt x="692227" y="881964"/>
                  <a:pt x="532503" y="881964"/>
                </a:cubicBezTo>
                <a:close/>
                <a:moveTo>
                  <a:pt x="1162143" y="321316"/>
                </a:moveTo>
                <a:cubicBezTo>
                  <a:pt x="1002419" y="321316"/>
                  <a:pt x="872937" y="450798"/>
                  <a:pt x="872937" y="610522"/>
                </a:cubicBezTo>
                <a:cubicBezTo>
                  <a:pt x="872937" y="770246"/>
                  <a:pt x="1002419" y="899728"/>
                  <a:pt x="1162143" y="899728"/>
                </a:cubicBezTo>
                <a:cubicBezTo>
                  <a:pt x="1321867" y="899728"/>
                  <a:pt x="1451349" y="770246"/>
                  <a:pt x="1451349" y="610522"/>
                </a:cubicBezTo>
                <a:cubicBezTo>
                  <a:pt x="1451349" y="450798"/>
                  <a:pt x="1321867" y="321316"/>
                  <a:pt x="1162143" y="321316"/>
                </a:cubicBezTo>
                <a:close/>
                <a:moveTo>
                  <a:pt x="1963447" y="177300"/>
                </a:moveTo>
                <a:cubicBezTo>
                  <a:pt x="1803723" y="177300"/>
                  <a:pt x="1674241" y="306782"/>
                  <a:pt x="1674241" y="466506"/>
                </a:cubicBezTo>
                <a:cubicBezTo>
                  <a:pt x="1674241" y="626230"/>
                  <a:pt x="1803723" y="755712"/>
                  <a:pt x="1963447" y="755712"/>
                </a:cubicBezTo>
                <a:cubicBezTo>
                  <a:pt x="2123171" y="755712"/>
                  <a:pt x="2252653" y="626230"/>
                  <a:pt x="2252653" y="466506"/>
                </a:cubicBezTo>
                <a:cubicBezTo>
                  <a:pt x="2252653" y="306782"/>
                  <a:pt x="2123171" y="177300"/>
                  <a:pt x="1963447" y="177300"/>
                </a:cubicBezTo>
                <a:close/>
                <a:moveTo>
                  <a:pt x="1752672" y="312"/>
                </a:moveTo>
                <a:cubicBezTo>
                  <a:pt x="1817888" y="-690"/>
                  <a:pt x="1885249" y="703"/>
                  <a:pt x="1954799" y="4657"/>
                </a:cubicBezTo>
                <a:cubicBezTo>
                  <a:pt x="2504015" y="53541"/>
                  <a:pt x="2975590" y="412975"/>
                  <a:pt x="3145244" y="944937"/>
                </a:cubicBezTo>
                <a:cubicBezTo>
                  <a:pt x="3412664" y="2126757"/>
                  <a:pt x="2837568" y="2017487"/>
                  <a:pt x="2506889" y="1867964"/>
                </a:cubicBezTo>
                <a:cubicBezTo>
                  <a:pt x="1580987" y="1673869"/>
                  <a:pt x="2725425" y="3197869"/>
                  <a:pt x="1014520" y="3161925"/>
                </a:cubicBezTo>
                <a:cubicBezTo>
                  <a:pt x="-14898" y="3061283"/>
                  <a:pt x="-138545" y="1873713"/>
                  <a:pt x="108747" y="1100212"/>
                </a:cubicBezTo>
                <a:cubicBezTo>
                  <a:pt x="278579" y="569148"/>
                  <a:pt x="774429" y="15339"/>
                  <a:pt x="1752672" y="312"/>
                </a:cubicBezTo>
                <a:close/>
              </a:path>
            </a:pathLst>
          </a:custGeom>
          <a:solidFill>
            <a:srgbClr val="69696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1400">
              <a:cs typeface="B Nazanin" panose="00000700000000000000" pitchFamily="2" charset="-78"/>
            </a:endParaRPr>
          </a:p>
        </p:txBody>
      </p:sp>
      <p:sp>
        <p:nvSpPr>
          <p:cNvPr id="10" name="Rectangle 30">
            <a:extLst>
              <a:ext uri="{FF2B5EF4-FFF2-40B4-BE49-F238E27FC236}">
                <a16:creationId xmlns:a16="http://schemas.microsoft.com/office/drawing/2014/main" id="{2C8851FB-3234-E1DA-59C3-A1261EE94337}"/>
              </a:ext>
            </a:extLst>
          </p:cNvPr>
          <p:cNvSpPr/>
          <p:nvPr/>
        </p:nvSpPr>
        <p:spPr>
          <a:xfrm>
            <a:off x="11063700" y="3600566"/>
            <a:ext cx="464493" cy="463135"/>
          </a:xfrm>
          <a:custGeom>
            <a:avLst/>
            <a:gdLst/>
            <a:ahLst/>
            <a:cxnLst/>
            <a:rect l="l" t="t" r="r" b="b"/>
            <a:pathLst>
              <a:path w="3240000" h="3230531">
                <a:moveTo>
                  <a:pt x="720000" y="2697973"/>
                </a:moveTo>
                <a:cubicBezTo>
                  <a:pt x="680235" y="2697973"/>
                  <a:pt x="648000" y="2730208"/>
                  <a:pt x="648000" y="2769973"/>
                </a:cubicBezTo>
                <a:cubicBezTo>
                  <a:pt x="648000" y="2809738"/>
                  <a:pt x="680235" y="2841973"/>
                  <a:pt x="720000" y="2841973"/>
                </a:cubicBezTo>
                <a:lnTo>
                  <a:pt x="2520000" y="2841973"/>
                </a:lnTo>
                <a:cubicBezTo>
                  <a:pt x="2559765" y="2841973"/>
                  <a:pt x="2592000" y="2809738"/>
                  <a:pt x="2592000" y="2769973"/>
                </a:cubicBezTo>
                <a:cubicBezTo>
                  <a:pt x="2592000" y="2730208"/>
                  <a:pt x="2559765" y="2697973"/>
                  <a:pt x="2520000" y="2697973"/>
                </a:cubicBezTo>
                <a:close/>
                <a:moveTo>
                  <a:pt x="720000" y="2366733"/>
                </a:moveTo>
                <a:cubicBezTo>
                  <a:pt x="680235" y="2366733"/>
                  <a:pt x="648000" y="2398968"/>
                  <a:pt x="648000" y="2438733"/>
                </a:cubicBezTo>
                <a:cubicBezTo>
                  <a:pt x="648000" y="2478498"/>
                  <a:pt x="680235" y="2510733"/>
                  <a:pt x="720000" y="2510733"/>
                </a:cubicBezTo>
                <a:lnTo>
                  <a:pt x="2520000" y="2510733"/>
                </a:lnTo>
                <a:cubicBezTo>
                  <a:pt x="2559765" y="2510733"/>
                  <a:pt x="2592000" y="2478498"/>
                  <a:pt x="2592000" y="2438733"/>
                </a:cubicBezTo>
                <a:cubicBezTo>
                  <a:pt x="2592000" y="2398968"/>
                  <a:pt x="2559765" y="2366733"/>
                  <a:pt x="2520000" y="2366733"/>
                </a:cubicBezTo>
                <a:close/>
                <a:moveTo>
                  <a:pt x="720000" y="2035493"/>
                </a:moveTo>
                <a:cubicBezTo>
                  <a:pt x="680235" y="2035493"/>
                  <a:pt x="648000" y="2067728"/>
                  <a:pt x="648000" y="2107493"/>
                </a:cubicBezTo>
                <a:cubicBezTo>
                  <a:pt x="648000" y="2147258"/>
                  <a:pt x="680235" y="2179493"/>
                  <a:pt x="720000" y="2179493"/>
                </a:cubicBezTo>
                <a:lnTo>
                  <a:pt x="2520000" y="2179493"/>
                </a:lnTo>
                <a:cubicBezTo>
                  <a:pt x="2559765" y="2179493"/>
                  <a:pt x="2592000" y="2147258"/>
                  <a:pt x="2592000" y="2107493"/>
                </a:cubicBezTo>
                <a:cubicBezTo>
                  <a:pt x="2592000" y="2067728"/>
                  <a:pt x="2559765" y="2035493"/>
                  <a:pt x="2520000" y="2035493"/>
                </a:cubicBezTo>
                <a:close/>
                <a:moveTo>
                  <a:pt x="720000" y="1704253"/>
                </a:moveTo>
                <a:cubicBezTo>
                  <a:pt x="680235" y="1704253"/>
                  <a:pt x="648000" y="1736488"/>
                  <a:pt x="648000" y="1776253"/>
                </a:cubicBezTo>
                <a:cubicBezTo>
                  <a:pt x="648000" y="1816018"/>
                  <a:pt x="680235" y="1848253"/>
                  <a:pt x="720000" y="1848253"/>
                </a:cubicBezTo>
                <a:lnTo>
                  <a:pt x="2520000" y="1848253"/>
                </a:lnTo>
                <a:cubicBezTo>
                  <a:pt x="2559765" y="1848253"/>
                  <a:pt x="2592000" y="1816018"/>
                  <a:pt x="2592000" y="1776253"/>
                </a:cubicBezTo>
                <a:cubicBezTo>
                  <a:pt x="2592000" y="1736488"/>
                  <a:pt x="2559765" y="1704253"/>
                  <a:pt x="2520000" y="1704253"/>
                </a:cubicBezTo>
                <a:close/>
                <a:moveTo>
                  <a:pt x="720000" y="1373013"/>
                </a:moveTo>
                <a:cubicBezTo>
                  <a:pt x="680235" y="1373013"/>
                  <a:pt x="648000" y="1405248"/>
                  <a:pt x="648000" y="1445013"/>
                </a:cubicBezTo>
                <a:cubicBezTo>
                  <a:pt x="648000" y="1484778"/>
                  <a:pt x="680235" y="1517013"/>
                  <a:pt x="720000" y="1517013"/>
                </a:cubicBezTo>
                <a:lnTo>
                  <a:pt x="2520000" y="1517013"/>
                </a:lnTo>
                <a:cubicBezTo>
                  <a:pt x="2559765" y="1517013"/>
                  <a:pt x="2592000" y="1484778"/>
                  <a:pt x="2592000" y="1445013"/>
                </a:cubicBezTo>
                <a:cubicBezTo>
                  <a:pt x="2592000" y="1405248"/>
                  <a:pt x="2559765" y="1373013"/>
                  <a:pt x="2520000" y="1373013"/>
                </a:cubicBezTo>
                <a:close/>
                <a:moveTo>
                  <a:pt x="720000" y="1041773"/>
                </a:moveTo>
                <a:cubicBezTo>
                  <a:pt x="680235" y="1041773"/>
                  <a:pt x="648000" y="1074008"/>
                  <a:pt x="648000" y="1113773"/>
                </a:cubicBezTo>
                <a:cubicBezTo>
                  <a:pt x="648000" y="1153538"/>
                  <a:pt x="680235" y="1185773"/>
                  <a:pt x="720000" y="1185773"/>
                </a:cubicBezTo>
                <a:lnTo>
                  <a:pt x="2520000" y="1185773"/>
                </a:lnTo>
                <a:cubicBezTo>
                  <a:pt x="2559765" y="1185773"/>
                  <a:pt x="2592000" y="1153538"/>
                  <a:pt x="2592000" y="1113773"/>
                </a:cubicBezTo>
                <a:cubicBezTo>
                  <a:pt x="2592000" y="1074008"/>
                  <a:pt x="2559765" y="1041773"/>
                  <a:pt x="2520000" y="1041773"/>
                </a:cubicBezTo>
                <a:close/>
                <a:moveTo>
                  <a:pt x="0" y="305988"/>
                </a:moveTo>
                <a:lnTo>
                  <a:pt x="181957" y="305988"/>
                </a:lnTo>
                <a:lnTo>
                  <a:pt x="181957" y="470032"/>
                </a:lnTo>
                <a:cubicBezTo>
                  <a:pt x="181957" y="599267"/>
                  <a:pt x="286722" y="704032"/>
                  <a:pt x="415957" y="704032"/>
                </a:cubicBezTo>
                <a:cubicBezTo>
                  <a:pt x="545192" y="704032"/>
                  <a:pt x="649957" y="599267"/>
                  <a:pt x="649957" y="470032"/>
                </a:cubicBezTo>
                <a:lnTo>
                  <a:pt x="649957" y="305988"/>
                </a:lnTo>
                <a:lnTo>
                  <a:pt x="802357" y="305988"/>
                </a:lnTo>
                <a:lnTo>
                  <a:pt x="802357" y="470031"/>
                </a:lnTo>
                <a:cubicBezTo>
                  <a:pt x="802357" y="599266"/>
                  <a:pt x="907122" y="704031"/>
                  <a:pt x="1036357" y="704031"/>
                </a:cubicBezTo>
                <a:cubicBezTo>
                  <a:pt x="1165592" y="704031"/>
                  <a:pt x="1270357" y="599266"/>
                  <a:pt x="1270357" y="470031"/>
                </a:cubicBezTo>
                <a:lnTo>
                  <a:pt x="1270357" y="305988"/>
                </a:lnTo>
                <a:lnTo>
                  <a:pt x="1422757" y="305988"/>
                </a:lnTo>
                <a:lnTo>
                  <a:pt x="1422757" y="470030"/>
                </a:lnTo>
                <a:cubicBezTo>
                  <a:pt x="1422757" y="599265"/>
                  <a:pt x="1527522" y="704030"/>
                  <a:pt x="1656757" y="704030"/>
                </a:cubicBezTo>
                <a:cubicBezTo>
                  <a:pt x="1785992" y="704030"/>
                  <a:pt x="1890757" y="599265"/>
                  <a:pt x="1890757" y="470030"/>
                </a:cubicBezTo>
                <a:lnTo>
                  <a:pt x="1890757" y="305988"/>
                </a:lnTo>
                <a:lnTo>
                  <a:pt x="2043157" y="305988"/>
                </a:lnTo>
                <a:lnTo>
                  <a:pt x="2043157" y="470029"/>
                </a:lnTo>
                <a:cubicBezTo>
                  <a:pt x="2043157" y="599264"/>
                  <a:pt x="2147922" y="704029"/>
                  <a:pt x="2277157" y="704029"/>
                </a:cubicBezTo>
                <a:cubicBezTo>
                  <a:pt x="2406392" y="704029"/>
                  <a:pt x="2511157" y="599264"/>
                  <a:pt x="2511157" y="470029"/>
                </a:cubicBezTo>
                <a:lnTo>
                  <a:pt x="2511157" y="305988"/>
                </a:lnTo>
                <a:lnTo>
                  <a:pt x="2663557" y="305988"/>
                </a:lnTo>
                <a:lnTo>
                  <a:pt x="2663557" y="470028"/>
                </a:lnTo>
                <a:cubicBezTo>
                  <a:pt x="2663557" y="599263"/>
                  <a:pt x="2768322" y="704028"/>
                  <a:pt x="2897557" y="704028"/>
                </a:cubicBezTo>
                <a:cubicBezTo>
                  <a:pt x="3026792" y="704028"/>
                  <a:pt x="3131557" y="599263"/>
                  <a:pt x="3131557" y="470028"/>
                </a:cubicBezTo>
                <a:lnTo>
                  <a:pt x="3131557" y="305988"/>
                </a:lnTo>
                <a:lnTo>
                  <a:pt x="3240000" y="305988"/>
                </a:lnTo>
                <a:lnTo>
                  <a:pt x="3240000" y="3230531"/>
                </a:lnTo>
                <a:lnTo>
                  <a:pt x="0" y="3230531"/>
                </a:lnTo>
                <a:close/>
                <a:moveTo>
                  <a:pt x="415957" y="4"/>
                </a:moveTo>
                <a:cubicBezTo>
                  <a:pt x="485545" y="4"/>
                  <a:pt x="541957" y="56416"/>
                  <a:pt x="541957" y="126004"/>
                </a:cubicBezTo>
                <a:lnTo>
                  <a:pt x="541957" y="485972"/>
                </a:lnTo>
                <a:cubicBezTo>
                  <a:pt x="541957" y="555560"/>
                  <a:pt x="485545" y="611972"/>
                  <a:pt x="415957" y="611972"/>
                </a:cubicBezTo>
                <a:cubicBezTo>
                  <a:pt x="346369" y="611972"/>
                  <a:pt x="289957" y="555560"/>
                  <a:pt x="289957" y="485972"/>
                </a:cubicBezTo>
                <a:lnTo>
                  <a:pt x="289957" y="126004"/>
                </a:lnTo>
                <a:cubicBezTo>
                  <a:pt x="289957" y="56416"/>
                  <a:pt x="346369" y="4"/>
                  <a:pt x="415957" y="4"/>
                </a:cubicBezTo>
                <a:close/>
                <a:moveTo>
                  <a:pt x="1036357" y="3"/>
                </a:moveTo>
                <a:cubicBezTo>
                  <a:pt x="1105945" y="3"/>
                  <a:pt x="1162357" y="56415"/>
                  <a:pt x="1162357" y="126003"/>
                </a:cubicBezTo>
                <a:lnTo>
                  <a:pt x="1162357" y="485971"/>
                </a:lnTo>
                <a:cubicBezTo>
                  <a:pt x="1162357" y="555559"/>
                  <a:pt x="1105945" y="611971"/>
                  <a:pt x="1036357" y="611971"/>
                </a:cubicBezTo>
                <a:cubicBezTo>
                  <a:pt x="966769" y="611971"/>
                  <a:pt x="910357" y="555559"/>
                  <a:pt x="910357" y="485971"/>
                </a:cubicBezTo>
                <a:lnTo>
                  <a:pt x="910357" y="126003"/>
                </a:lnTo>
                <a:cubicBezTo>
                  <a:pt x="910357" y="56415"/>
                  <a:pt x="966769" y="3"/>
                  <a:pt x="1036357" y="3"/>
                </a:cubicBezTo>
                <a:close/>
                <a:moveTo>
                  <a:pt x="1656757" y="2"/>
                </a:moveTo>
                <a:cubicBezTo>
                  <a:pt x="1726345" y="2"/>
                  <a:pt x="1782757" y="56414"/>
                  <a:pt x="1782757" y="126002"/>
                </a:cubicBezTo>
                <a:lnTo>
                  <a:pt x="1782757" y="485970"/>
                </a:lnTo>
                <a:cubicBezTo>
                  <a:pt x="1782757" y="555558"/>
                  <a:pt x="1726345" y="611970"/>
                  <a:pt x="1656757" y="611970"/>
                </a:cubicBezTo>
                <a:cubicBezTo>
                  <a:pt x="1587169" y="611970"/>
                  <a:pt x="1530757" y="555558"/>
                  <a:pt x="1530757" y="485970"/>
                </a:cubicBezTo>
                <a:lnTo>
                  <a:pt x="1530757" y="126002"/>
                </a:lnTo>
                <a:cubicBezTo>
                  <a:pt x="1530757" y="56414"/>
                  <a:pt x="1587169" y="2"/>
                  <a:pt x="1656757" y="2"/>
                </a:cubicBezTo>
                <a:close/>
                <a:moveTo>
                  <a:pt x="2277157" y="1"/>
                </a:moveTo>
                <a:cubicBezTo>
                  <a:pt x="2346745" y="1"/>
                  <a:pt x="2403157" y="56413"/>
                  <a:pt x="2403157" y="126001"/>
                </a:cubicBezTo>
                <a:lnTo>
                  <a:pt x="2403157" y="485969"/>
                </a:lnTo>
                <a:cubicBezTo>
                  <a:pt x="2403157" y="555557"/>
                  <a:pt x="2346745" y="611969"/>
                  <a:pt x="2277157" y="611969"/>
                </a:cubicBezTo>
                <a:cubicBezTo>
                  <a:pt x="2207569" y="611969"/>
                  <a:pt x="2151157" y="555557"/>
                  <a:pt x="2151157" y="485969"/>
                </a:cubicBezTo>
                <a:lnTo>
                  <a:pt x="2151157" y="126001"/>
                </a:lnTo>
                <a:cubicBezTo>
                  <a:pt x="2151157" y="56413"/>
                  <a:pt x="2207569" y="1"/>
                  <a:pt x="2277157" y="1"/>
                </a:cubicBezTo>
                <a:close/>
                <a:moveTo>
                  <a:pt x="2897557" y="0"/>
                </a:moveTo>
                <a:cubicBezTo>
                  <a:pt x="2967145" y="0"/>
                  <a:pt x="3023557" y="56412"/>
                  <a:pt x="3023557" y="126000"/>
                </a:cubicBezTo>
                <a:lnTo>
                  <a:pt x="3023557" y="485968"/>
                </a:lnTo>
                <a:cubicBezTo>
                  <a:pt x="3023557" y="555556"/>
                  <a:pt x="2967145" y="611968"/>
                  <a:pt x="2897557" y="611968"/>
                </a:cubicBezTo>
                <a:cubicBezTo>
                  <a:pt x="2827969" y="611968"/>
                  <a:pt x="2771557" y="555556"/>
                  <a:pt x="2771557" y="485968"/>
                </a:cubicBezTo>
                <a:lnTo>
                  <a:pt x="2771557" y="126000"/>
                </a:lnTo>
                <a:cubicBezTo>
                  <a:pt x="2771557" y="56412"/>
                  <a:pt x="2827969" y="0"/>
                  <a:pt x="2897557" y="0"/>
                </a:cubicBezTo>
                <a:close/>
              </a:path>
            </a:pathLst>
          </a:custGeom>
          <a:solidFill>
            <a:srgbClr val="69696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1400">
              <a:cs typeface="B Nazanin" panose="00000700000000000000" pitchFamily="2" charset="-78"/>
            </a:endParaRPr>
          </a:p>
        </p:txBody>
      </p:sp>
      <p:sp>
        <p:nvSpPr>
          <p:cNvPr id="11" name="Rectangle 7">
            <a:extLst>
              <a:ext uri="{FF2B5EF4-FFF2-40B4-BE49-F238E27FC236}">
                <a16:creationId xmlns:a16="http://schemas.microsoft.com/office/drawing/2014/main" id="{0DCA8323-4652-00F1-E313-F6AB78C7E7A0}"/>
              </a:ext>
            </a:extLst>
          </p:cNvPr>
          <p:cNvSpPr/>
          <p:nvPr/>
        </p:nvSpPr>
        <p:spPr>
          <a:xfrm>
            <a:off x="6950825" y="1518717"/>
            <a:ext cx="471567" cy="471567"/>
          </a:xfrm>
          <a:custGeom>
            <a:avLst/>
            <a:gdLst/>
            <a:ahLst/>
            <a:cxnLst/>
            <a:rect l="l" t="t" r="r" b="b"/>
            <a:pathLst>
              <a:path w="3240000" h="3240000">
                <a:moveTo>
                  <a:pt x="401869" y="2055482"/>
                </a:moveTo>
                <a:lnTo>
                  <a:pt x="869869" y="2055482"/>
                </a:lnTo>
                <a:lnTo>
                  <a:pt x="869869" y="2919482"/>
                </a:lnTo>
                <a:lnTo>
                  <a:pt x="401869" y="2919482"/>
                </a:lnTo>
                <a:close/>
                <a:moveTo>
                  <a:pt x="1121949" y="1695482"/>
                </a:moveTo>
                <a:lnTo>
                  <a:pt x="1589949" y="1695482"/>
                </a:lnTo>
                <a:lnTo>
                  <a:pt x="1589949" y="2919482"/>
                </a:lnTo>
                <a:lnTo>
                  <a:pt x="1121949" y="2919482"/>
                </a:lnTo>
                <a:close/>
                <a:moveTo>
                  <a:pt x="1842029" y="1335482"/>
                </a:moveTo>
                <a:lnTo>
                  <a:pt x="2310029" y="1335482"/>
                </a:lnTo>
                <a:lnTo>
                  <a:pt x="2310029" y="2919482"/>
                </a:lnTo>
                <a:lnTo>
                  <a:pt x="1842029" y="2919482"/>
                </a:lnTo>
                <a:close/>
                <a:moveTo>
                  <a:pt x="2562109" y="975482"/>
                </a:moveTo>
                <a:lnTo>
                  <a:pt x="3030109" y="975482"/>
                </a:lnTo>
                <a:lnTo>
                  <a:pt x="3030109" y="2919482"/>
                </a:lnTo>
                <a:lnTo>
                  <a:pt x="2562109" y="2919482"/>
                </a:lnTo>
                <a:close/>
                <a:moveTo>
                  <a:pt x="2321888" y="224805"/>
                </a:moveTo>
                <a:lnTo>
                  <a:pt x="2880631" y="247420"/>
                </a:lnTo>
                <a:lnTo>
                  <a:pt x="2620844" y="742612"/>
                </a:lnTo>
                <a:lnTo>
                  <a:pt x="2546105" y="613161"/>
                </a:lnTo>
                <a:lnTo>
                  <a:pt x="541555" y="1770488"/>
                </a:lnTo>
                <a:lnTo>
                  <a:pt x="392077" y="1511585"/>
                </a:lnTo>
                <a:lnTo>
                  <a:pt x="2396627" y="354257"/>
                </a:lnTo>
                <a:close/>
                <a:moveTo>
                  <a:pt x="0" y="0"/>
                </a:moveTo>
                <a:lnTo>
                  <a:pt x="180000" y="0"/>
                </a:lnTo>
                <a:lnTo>
                  <a:pt x="180000" y="3059999"/>
                </a:lnTo>
                <a:lnTo>
                  <a:pt x="3240000" y="3059999"/>
                </a:lnTo>
                <a:lnTo>
                  <a:pt x="3240000" y="3239999"/>
                </a:lnTo>
                <a:lnTo>
                  <a:pt x="180000" y="3239999"/>
                </a:lnTo>
                <a:lnTo>
                  <a:pt x="180000" y="3240000"/>
                </a:lnTo>
                <a:lnTo>
                  <a:pt x="0" y="3240000"/>
                </a:lnTo>
                <a:lnTo>
                  <a:pt x="0" y="3239999"/>
                </a:lnTo>
                <a:lnTo>
                  <a:pt x="0" y="3059999"/>
                </a:lnTo>
                <a:close/>
              </a:path>
            </a:pathLst>
          </a:custGeom>
          <a:solidFill>
            <a:srgbClr val="69696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1400">
              <a:cs typeface="B Nazanin" panose="00000700000000000000" pitchFamily="2" charset="-78"/>
            </a:endParaRPr>
          </a:p>
        </p:txBody>
      </p:sp>
      <p:sp>
        <p:nvSpPr>
          <p:cNvPr id="12" name="Rectangle 15">
            <a:extLst>
              <a:ext uri="{FF2B5EF4-FFF2-40B4-BE49-F238E27FC236}">
                <a16:creationId xmlns:a16="http://schemas.microsoft.com/office/drawing/2014/main" id="{7F3CC1D5-BF02-4CD0-D5DE-A0029E2D58EE}"/>
              </a:ext>
            </a:extLst>
          </p:cNvPr>
          <p:cNvSpPr/>
          <p:nvPr/>
        </p:nvSpPr>
        <p:spPr>
          <a:xfrm rot="5400000">
            <a:off x="7737684" y="1518715"/>
            <a:ext cx="472195" cy="471568"/>
          </a:xfrm>
          <a:custGeom>
            <a:avLst/>
            <a:gdLst/>
            <a:ahLst/>
            <a:cxnLst/>
            <a:rect l="l" t="t" r="r" b="b"/>
            <a:pathLst>
              <a:path w="3244313" h="3240000">
                <a:moveTo>
                  <a:pt x="2055482" y="677891"/>
                </a:moveTo>
                <a:lnTo>
                  <a:pt x="2055482" y="209891"/>
                </a:lnTo>
                <a:lnTo>
                  <a:pt x="2919482" y="209891"/>
                </a:lnTo>
                <a:lnTo>
                  <a:pt x="2919482" y="677891"/>
                </a:lnTo>
                <a:close/>
                <a:moveTo>
                  <a:pt x="1695482" y="1397971"/>
                </a:moveTo>
                <a:lnTo>
                  <a:pt x="1695482" y="929971"/>
                </a:lnTo>
                <a:lnTo>
                  <a:pt x="2919482" y="929971"/>
                </a:lnTo>
                <a:lnTo>
                  <a:pt x="2919482" y="1397971"/>
                </a:lnTo>
                <a:close/>
                <a:moveTo>
                  <a:pt x="1335482" y="2118051"/>
                </a:moveTo>
                <a:lnTo>
                  <a:pt x="1335482" y="1650051"/>
                </a:lnTo>
                <a:lnTo>
                  <a:pt x="2919482" y="1650051"/>
                </a:lnTo>
                <a:lnTo>
                  <a:pt x="2919482" y="2118051"/>
                </a:lnTo>
                <a:close/>
                <a:moveTo>
                  <a:pt x="975482" y="2838131"/>
                </a:moveTo>
                <a:lnTo>
                  <a:pt x="975482" y="2370131"/>
                </a:lnTo>
                <a:lnTo>
                  <a:pt x="2919482" y="2370131"/>
                </a:lnTo>
                <a:lnTo>
                  <a:pt x="2919482" y="2838131"/>
                </a:lnTo>
                <a:close/>
                <a:moveTo>
                  <a:pt x="10788" y="2651034"/>
                </a:moveTo>
                <a:lnTo>
                  <a:pt x="1168116" y="646484"/>
                </a:lnTo>
                <a:lnTo>
                  <a:pt x="1038664" y="571745"/>
                </a:lnTo>
                <a:lnTo>
                  <a:pt x="1533856" y="311959"/>
                </a:lnTo>
                <a:lnTo>
                  <a:pt x="1556471" y="870701"/>
                </a:lnTo>
                <a:lnTo>
                  <a:pt x="1427019" y="795962"/>
                </a:lnTo>
                <a:lnTo>
                  <a:pt x="269691" y="2800512"/>
                </a:lnTo>
                <a:close/>
                <a:moveTo>
                  <a:pt x="0" y="3240000"/>
                </a:moveTo>
                <a:lnTo>
                  <a:pt x="0" y="3060000"/>
                </a:lnTo>
                <a:lnTo>
                  <a:pt x="3064313" y="3060000"/>
                </a:lnTo>
                <a:lnTo>
                  <a:pt x="3064313" y="0"/>
                </a:lnTo>
                <a:lnTo>
                  <a:pt x="3244313" y="0"/>
                </a:lnTo>
                <a:lnTo>
                  <a:pt x="3244313" y="3240000"/>
                </a:lnTo>
                <a:lnTo>
                  <a:pt x="3240000" y="3240000"/>
                </a:lnTo>
                <a:lnTo>
                  <a:pt x="3064313" y="3240000"/>
                </a:lnTo>
                <a:close/>
              </a:path>
            </a:pathLst>
          </a:custGeom>
          <a:solidFill>
            <a:srgbClr val="69696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1400">
              <a:cs typeface="B Nazanin" panose="00000700000000000000" pitchFamily="2" charset="-78"/>
            </a:endParaRPr>
          </a:p>
        </p:txBody>
      </p:sp>
      <p:sp>
        <p:nvSpPr>
          <p:cNvPr id="13" name="Pie 24">
            <a:extLst>
              <a:ext uri="{FF2B5EF4-FFF2-40B4-BE49-F238E27FC236}">
                <a16:creationId xmlns:a16="http://schemas.microsoft.com/office/drawing/2014/main" id="{7586B5A7-601C-960F-8AF4-C097A2A40DD7}"/>
              </a:ext>
            </a:extLst>
          </p:cNvPr>
          <p:cNvSpPr/>
          <p:nvPr/>
        </p:nvSpPr>
        <p:spPr>
          <a:xfrm>
            <a:off x="6809927" y="4618983"/>
            <a:ext cx="513183" cy="510343"/>
          </a:xfrm>
          <a:custGeom>
            <a:avLst/>
            <a:gdLst/>
            <a:ahLst/>
            <a:cxnLst/>
            <a:rect l="l" t="t" r="r" b="b"/>
            <a:pathLst>
              <a:path w="3228711" h="3210836">
                <a:moveTo>
                  <a:pt x="351626" y="695968"/>
                </a:moveTo>
                <a:lnTo>
                  <a:pt x="1548007" y="1678300"/>
                </a:lnTo>
                <a:lnTo>
                  <a:pt x="236194" y="2500159"/>
                </a:lnTo>
                <a:cubicBezTo>
                  <a:pt x="-116985" y="1936431"/>
                  <a:pt x="-70514" y="1210092"/>
                  <a:pt x="351626" y="695968"/>
                </a:cubicBezTo>
                <a:close/>
                <a:moveTo>
                  <a:pt x="1957429" y="262366"/>
                </a:moveTo>
                <a:cubicBezTo>
                  <a:pt x="2634256" y="359480"/>
                  <a:pt x="3156733" y="907132"/>
                  <a:pt x="3221913" y="1587776"/>
                </a:cubicBezTo>
                <a:cubicBezTo>
                  <a:pt x="3287093" y="2268421"/>
                  <a:pt x="2878048" y="2905277"/>
                  <a:pt x="2231953" y="3129078"/>
                </a:cubicBezTo>
                <a:cubicBezTo>
                  <a:pt x="1585858" y="3352879"/>
                  <a:pt x="870522" y="3105497"/>
                  <a:pt x="500715" y="2530372"/>
                </a:cubicBezTo>
                <a:lnTo>
                  <a:pt x="1746987" y="1729019"/>
                </a:lnTo>
                <a:close/>
                <a:moveTo>
                  <a:pt x="1604447" y="200"/>
                </a:moveTo>
                <a:cubicBezTo>
                  <a:pt x="1665125" y="-778"/>
                  <a:pt x="1726175" y="1809"/>
                  <a:pt x="1787307" y="8072"/>
                </a:cubicBezTo>
                <a:lnTo>
                  <a:pt x="1629532" y="1548011"/>
                </a:lnTo>
                <a:lnTo>
                  <a:pt x="483856" y="506987"/>
                </a:lnTo>
                <a:cubicBezTo>
                  <a:pt x="773141" y="188622"/>
                  <a:pt x="1179697" y="7051"/>
                  <a:pt x="1604447" y="200"/>
                </a:cubicBezTo>
                <a:close/>
              </a:path>
            </a:pathLst>
          </a:custGeom>
          <a:solidFill>
            <a:srgbClr val="69696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1400">
              <a:solidFill>
                <a:schemeClr val="tx1"/>
              </a:solidFill>
              <a:cs typeface="B Nazanin" panose="00000700000000000000" pitchFamily="2" charset="-78"/>
            </a:endParaRPr>
          </a:p>
        </p:txBody>
      </p:sp>
      <p:sp>
        <p:nvSpPr>
          <p:cNvPr id="14" name="Block Arc 14">
            <a:extLst>
              <a:ext uri="{FF2B5EF4-FFF2-40B4-BE49-F238E27FC236}">
                <a16:creationId xmlns:a16="http://schemas.microsoft.com/office/drawing/2014/main" id="{FFC0C345-A0D8-D172-1E6B-D9610E09A046}"/>
              </a:ext>
            </a:extLst>
          </p:cNvPr>
          <p:cNvSpPr/>
          <p:nvPr/>
        </p:nvSpPr>
        <p:spPr>
          <a:xfrm rot="16200000">
            <a:off x="8525359" y="1470613"/>
            <a:ext cx="567400" cy="567775"/>
          </a:xfrm>
          <a:custGeom>
            <a:avLst/>
            <a:gdLst/>
            <a:ahLst/>
            <a:cxnLst/>
            <a:rect l="l" t="t" r="r" b="b"/>
            <a:pathLst>
              <a:path w="3185463" h="3187558">
                <a:moveTo>
                  <a:pt x="764000" y="2343999"/>
                </a:moveTo>
                <a:cubicBezTo>
                  <a:pt x="566798" y="2256389"/>
                  <a:pt x="385374" y="2134753"/>
                  <a:pt x="230072" y="1981662"/>
                </a:cubicBezTo>
                <a:cubicBezTo>
                  <a:pt x="297001" y="2223876"/>
                  <a:pt x="428049" y="2439341"/>
                  <a:pt x="603989" y="2608945"/>
                </a:cubicBezTo>
                <a:cubicBezTo>
                  <a:pt x="667739" y="2525681"/>
                  <a:pt x="720588" y="2436567"/>
                  <a:pt x="764000" y="2343999"/>
                </a:cubicBezTo>
                <a:close/>
                <a:moveTo>
                  <a:pt x="783530" y="862903"/>
                </a:moveTo>
                <a:cubicBezTo>
                  <a:pt x="737619" y="760936"/>
                  <a:pt x="681240" y="662513"/>
                  <a:pt x="611676" y="571152"/>
                </a:cubicBezTo>
                <a:cubicBezTo>
                  <a:pt x="419218" y="754019"/>
                  <a:pt x="279227" y="991173"/>
                  <a:pt x="215545" y="1258034"/>
                </a:cubicBezTo>
                <a:cubicBezTo>
                  <a:pt x="378729" y="1090139"/>
                  <a:pt x="571934" y="956907"/>
                  <a:pt x="783530" y="862903"/>
                </a:cubicBezTo>
                <a:close/>
                <a:moveTo>
                  <a:pt x="935657" y="1673146"/>
                </a:moveTo>
                <a:lnTo>
                  <a:pt x="227023" y="1673146"/>
                </a:lnTo>
                <a:cubicBezTo>
                  <a:pt x="393068" y="1882941"/>
                  <a:pt x="605618" y="2045968"/>
                  <a:pt x="844267" y="2153109"/>
                </a:cubicBezTo>
                <a:cubicBezTo>
                  <a:pt x="897907" y="1997390"/>
                  <a:pt x="928862" y="1835739"/>
                  <a:pt x="935657" y="1673146"/>
                </a:cubicBezTo>
                <a:close/>
                <a:moveTo>
                  <a:pt x="935928" y="1493146"/>
                </a:moveTo>
                <a:cubicBezTo>
                  <a:pt x="928922" y="1345638"/>
                  <a:pt x="902278" y="1198995"/>
                  <a:pt x="856775" y="1056956"/>
                </a:cubicBezTo>
                <a:cubicBezTo>
                  <a:pt x="636768" y="1156959"/>
                  <a:pt x="439487" y="1304654"/>
                  <a:pt x="281464" y="1493146"/>
                </a:cubicBezTo>
                <a:close/>
                <a:moveTo>
                  <a:pt x="1469785" y="2515107"/>
                </a:moveTo>
                <a:cubicBezTo>
                  <a:pt x="1283000" y="2508124"/>
                  <a:pt x="1100523" y="2472287"/>
                  <a:pt x="927628" y="2411229"/>
                </a:cubicBezTo>
                <a:cubicBezTo>
                  <a:pt x="876831" y="2520843"/>
                  <a:pt x="814172" y="2626182"/>
                  <a:pt x="738220" y="2724387"/>
                </a:cubicBezTo>
                <a:cubicBezTo>
                  <a:pt x="944637" y="2881665"/>
                  <a:pt x="1196120" y="2982471"/>
                  <a:pt x="1469785" y="3005418"/>
                </a:cubicBezTo>
                <a:close/>
                <a:moveTo>
                  <a:pt x="1469785" y="1673146"/>
                </a:moveTo>
                <a:lnTo>
                  <a:pt x="1112275" y="1673146"/>
                </a:lnTo>
                <a:cubicBezTo>
                  <a:pt x="1105327" y="1858153"/>
                  <a:pt x="1070032" y="2042144"/>
                  <a:pt x="1008001" y="2219039"/>
                </a:cubicBezTo>
                <a:cubicBezTo>
                  <a:pt x="1155519" y="2270408"/>
                  <a:pt x="1310845" y="2300826"/>
                  <a:pt x="1469785" y="2307834"/>
                </a:cubicBezTo>
                <a:close/>
                <a:moveTo>
                  <a:pt x="1469785" y="898989"/>
                </a:moveTo>
                <a:cubicBezTo>
                  <a:pt x="1315103" y="907762"/>
                  <a:pt x="1164166" y="938783"/>
                  <a:pt x="1020939" y="990066"/>
                </a:cubicBezTo>
                <a:cubicBezTo>
                  <a:pt x="1074574" y="1153655"/>
                  <a:pt x="1105461" y="1322925"/>
                  <a:pt x="1112368" y="1493146"/>
                </a:cubicBezTo>
                <a:lnTo>
                  <a:pt x="1469785" y="1493146"/>
                </a:lnTo>
                <a:close/>
                <a:moveTo>
                  <a:pt x="1469785" y="182141"/>
                </a:moveTo>
                <a:cubicBezTo>
                  <a:pt x="1199839" y="204777"/>
                  <a:pt x="951477" y="303168"/>
                  <a:pt x="746615" y="456764"/>
                </a:cubicBezTo>
                <a:cubicBezTo>
                  <a:pt x="828296" y="562801"/>
                  <a:pt x="894225" y="677310"/>
                  <a:pt x="947434" y="796072"/>
                </a:cubicBezTo>
                <a:cubicBezTo>
                  <a:pt x="1113886" y="736067"/>
                  <a:pt x="1289644" y="700323"/>
                  <a:pt x="1469785" y="691530"/>
                </a:cubicBezTo>
                <a:close/>
                <a:moveTo>
                  <a:pt x="2150063" y="992171"/>
                </a:moveTo>
                <a:cubicBezTo>
                  <a:pt x="1990712" y="935501"/>
                  <a:pt x="1822242" y="902595"/>
                  <a:pt x="1649785" y="897224"/>
                </a:cubicBezTo>
                <a:lnTo>
                  <a:pt x="1649785" y="1493146"/>
                </a:lnTo>
                <a:lnTo>
                  <a:pt x="2063712" y="1493146"/>
                </a:lnTo>
                <a:cubicBezTo>
                  <a:pt x="2069089" y="1323887"/>
                  <a:pt x="2098366" y="1155330"/>
                  <a:pt x="2150063" y="992171"/>
                </a:cubicBezTo>
                <a:close/>
                <a:moveTo>
                  <a:pt x="2168848" y="2199110"/>
                </a:moveTo>
                <a:cubicBezTo>
                  <a:pt x="2108555" y="2028681"/>
                  <a:pt x="2073581" y="1851532"/>
                  <a:pt x="2065295" y="1673146"/>
                </a:cubicBezTo>
                <a:lnTo>
                  <a:pt x="1649785" y="1673146"/>
                </a:lnTo>
                <a:lnTo>
                  <a:pt x="1649785" y="2307299"/>
                </a:lnTo>
                <a:cubicBezTo>
                  <a:pt x="1829404" y="2299517"/>
                  <a:pt x="2004315" y="2261965"/>
                  <a:pt x="2168848" y="2199110"/>
                </a:cubicBezTo>
                <a:close/>
                <a:moveTo>
                  <a:pt x="2422394" y="446879"/>
                </a:moveTo>
                <a:cubicBezTo>
                  <a:pt x="2204309" y="287209"/>
                  <a:pt x="1938140" y="189883"/>
                  <a:pt x="1649785" y="178919"/>
                </a:cubicBezTo>
                <a:lnTo>
                  <a:pt x="1649785" y="689876"/>
                </a:lnTo>
                <a:cubicBezTo>
                  <a:pt x="1846998" y="695154"/>
                  <a:pt x="2039668" y="732502"/>
                  <a:pt x="2221721" y="797410"/>
                </a:cubicBezTo>
                <a:cubicBezTo>
                  <a:pt x="2275056" y="675360"/>
                  <a:pt x="2341760" y="557662"/>
                  <a:pt x="2422394" y="446879"/>
                </a:cubicBezTo>
                <a:close/>
                <a:moveTo>
                  <a:pt x="2447278" y="2722123"/>
                </a:moveTo>
                <a:cubicBezTo>
                  <a:pt x="2366121" y="2618714"/>
                  <a:pt x="2299534" y="2507403"/>
                  <a:pt x="2246145" y="2391362"/>
                </a:cubicBezTo>
                <a:cubicBezTo>
                  <a:pt x="2057375" y="2464119"/>
                  <a:pt x="1856285" y="2506958"/>
                  <a:pt x="1649785" y="2514779"/>
                </a:cubicBezTo>
                <a:lnTo>
                  <a:pt x="1649785" y="3008639"/>
                </a:lnTo>
                <a:cubicBezTo>
                  <a:pt x="1949198" y="2997255"/>
                  <a:pt x="2224691" y="2892757"/>
                  <a:pt x="2447278" y="2722123"/>
                </a:cubicBezTo>
                <a:close/>
                <a:moveTo>
                  <a:pt x="2878934" y="1493146"/>
                </a:moveTo>
                <a:cubicBezTo>
                  <a:pt x="2723190" y="1307255"/>
                  <a:pt x="2529440" y="1161128"/>
                  <a:pt x="2313862" y="1060620"/>
                </a:cubicBezTo>
                <a:cubicBezTo>
                  <a:pt x="2270535" y="1201714"/>
                  <a:pt x="2245604" y="1347104"/>
                  <a:pt x="2240109" y="1493146"/>
                </a:cubicBezTo>
                <a:close/>
                <a:moveTo>
                  <a:pt x="2890636" y="1673146"/>
                </a:moveTo>
                <a:lnTo>
                  <a:pt x="2241814" y="1673146"/>
                </a:lnTo>
                <a:cubicBezTo>
                  <a:pt x="2249736" y="1827102"/>
                  <a:pt x="2279520" y="1979973"/>
                  <a:pt x="2329964" y="2127513"/>
                </a:cubicBezTo>
                <a:cubicBezTo>
                  <a:pt x="2545677" y="2019923"/>
                  <a:pt x="2738160" y="1866413"/>
                  <a:pt x="2890636" y="1673146"/>
                </a:cubicBezTo>
                <a:close/>
                <a:moveTo>
                  <a:pt x="2973035" y="1284386"/>
                </a:moveTo>
                <a:cubicBezTo>
                  <a:pt x="2912066" y="1001840"/>
                  <a:pt x="2765308" y="751379"/>
                  <a:pt x="2561381" y="561108"/>
                </a:cubicBezTo>
                <a:cubicBezTo>
                  <a:pt x="2489321" y="656437"/>
                  <a:pt x="2431363" y="759225"/>
                  <a:pt x="2384553" y="865647"/>
                </a:cubicBezTo>
                <a:cubicBezTo>
                  <a:pt x="2604520" y="964977"/>
                  <a:pt x="2804622" y="1106677"/>
                  <a:pt x="2973035" y="1284386"/>
                </a:cubicBezTo>
                <a:close/>
                <a:moveTo>
                  <a:pt x="2974277" y="1897328"/>
                </a:moveTo>
                <a:cubicBezTo>
                  <a:pt x="2812488" y="2073933"/>
                  <a:pt x="2619878" y="2216690"/>
                  <a:pt x="2407486" y="2319665"/>
                </a:cubicBezTo>
                <a:cubicBezTo>
                  <a:pt x="2454169" y="2420503"/>
                  <a:pt x="2511856" y="2517376"/>
                  <a:pt x="2582047" y="2607468"/>
                </a:cubicBezTo>
                <a:cubicBezTo>
                  <a:pt x="2776399" y="2417974"/>
                  <a:pt x="2916061" y="2172750"/>
                  <a:pt x="2974277" y="1897328"/>
                </a:cubicBezTo>
                <a:close/>
                <a:moveTo>
                  <a:pt x="3185463" y="1593779"/>
                </a:moveTo>
                <a:cubicBezTo>
                  <a:pt x="3185463" y="2473999"/>
                  <a:pt x="2471904" y="3187558"/>
                  <a:pt x="1591684" y="3187558"/>
                </a:cubicBezTo>
                <a:cubicBezTo>
                  <a:pt x="738111" y="3187558"/>
                  <a:pt x="41261" y="2516549"/>
                  <a:pt x="1913" y="1673146"/>
                </a:cubicBezTo>
                <a:lnTo>
                  <a:pt x="0" y="1673146"/>
                </a:lnTo>
                <a:lnTo>
                  <a:pt x="0" y="1493146"/>
                </a:lnTo>
                <a:lnTo>
                  <a:pt x="2750" y="1493146"/>
                </a:lnTo>
                <a:cubicBezTo>
                  <a:pt x="50490" y="700174"/>
                  <a:pt x="679654" y="64473"/>
                  <a:pt x="1469785" y="6156"/>
                </a:cubicBezTo>
                <a:lnTo>
                  <a:pt x="1469785" y="0"/>
                </a:lnTo>
                <a:lnTo>
                  <a:pt x="1591684" y="0"/>
                </a:lnTo>
                <a:lnTo>
                  <a:pt x="1649785" y="0"/>
                </a:lnTo>
                <a:lnTo>
                  <a:pt x="1649785" y="2934"/>
                </a:lnTo>
                <a:cubicBezTo>
                  <a:pt x="2503127" y="31654"/>
                  <a:pt x="3185463" y="733032"/>
                  <a:pt x="3185463" y="1593779"/>
                </a:cubicBezTo>
                <a:close/>
              </a:path>
            </a:pathLst>
          </a:custGeom>
          <a:solidFill>
            <a:srgbClr val="69696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1400">
              <a:solidFill>
                <a:schemeClr val="tx1"/>
              </a:solidFill>
              <a:cs typeface="B Nazanin" panose="00000700000000000000" pitchFamily="2" charset="-78"/>
            </a:endParaRPr>
          </a:p>
        </p:txBody>
      </p:sp>
      <p:sp>
        <p:nvSpPr>
          <p:cNvPr id="15" name="Block Arc 41">
            <a:extLst>
              <a:ext uri="{FF2B5EF4-FFF2-40B4-BE49-F238E27FC236}">
                <a16:creationId xmlns:a16="http://schemas.microsoft.com/office/drawing/2014/main" id="{C2F39FFA-56B2-1863-391A-43C24912DA2F}"/>
              </a:ext>
            </a:extLst>
          </p:cNvPr>
          <p:cNvSpPr/>
          <p:nvPr/>
        </p:nvSpPr>
        <p:spPr>
          <a:xfrm>
            <a:off x="9408551" y="1424301"/>
            <a:ext cx="473301" cy="660395"/>
          </a:xfrm>
          <a:custGeom>
            <a:avLst/>
            <a:gdLst/>
            <a:ahLst/>
            <a:cxnLst/>
            <a:rect l="l" t="t" r="r" b="b"/>
            <a:pathLst>
              <a:path w="2512265" h="3505352">
                <a:moveTo>
                  <a:pt x="1276582" y="2106401"/>
                </a:moveTo>
                <a:cubicBezTo>
                  <a:pt x="1154832" y="2195007"/>
                  <a:pt x="1018024" y="2262207"/>
                  <a:pt x="871321" y="2302645"/>
                </a:cubicBezTo>
                <a:cubicBezTo>
                  <a:pt x="1041049" y="2346709"/>
                  <a:pt x="1216984" y="2342691"/>
                  <a:pt x="1380867" y="2295542"/>
                </a:cubicBezTo>
                <a:cubicBezTo>
                  <a:pt x="1352791" y="2227964"/>
                  <a:pt x="1317377" y="2164934"/>
                  <a:pt x="1276582" y="2106401"/>
                </a:cubicBezTo>
                <a:close/>
                <a:moveTo>
                  <a:pt x="931061" y="1768598"/>
                </a:moveTo>
                <a:lnTo>
                  <a:pt x="785084" y="2021438"/>
                </a:lnTo>
                <a:lnTo>
                  <a:pt x="684448" y="2196711"/>
                </a:lnTo>
                <a:cubicBezTo>
                  <a:pt x="868931" y="2169533"/>
                  <a:pt x="1041385" y="2098006"/>
                  <a:pt x="1189228" y="1991290"/>
                </a:cubicBezTo>
                <a:cubicBezTo>
                  <a:pt x="1113839" y="1904543"/>
                  <a:pt x="1026949" y="1829435"/>
                  <a:pt x="931061" y="1768598"/>
                </a:cubicBezTo>
                <a:close/>
                <a:moveTo>
                  <a:pt x="1626242" y="1739577"/>
                </a:moveTo>
                <a:cubicBezTo>
                  <a:pt x="1556851" y="1850020"/>
                  <a:pt x="1471526" y="1947792"/>
                  <a:pt x="1374302" y="2030973"/>
                </a:cubicBezTo>
                <a:cubicBezTo>
                  <a:pt x="1422822" y="2099916"/>
                  <a:pt x="1464618" y="2174537"/>
                  <a:pt x="1497466" y="2254701"/>
                </a:cubicBezTo>
                <a:cubicBezTo>
                  <a:pt x="1664534" y="2184833"/>
                  <a:pt x="1813198" y="2068027"/>
                  <a:pt x="1922549" y="1910651"/>
                </a:cubicBezTo>
                <a:close/>
                <a:moveTo>
                  <a:pt x="531158" y="1601275"/>
                </a:moveTo>
                <a:cubicBezTo>
                  <a:pt x="514831" y="1769123"/>
                  <a:pt x="535254" y="1939877"/>
                  <a:pt x="594029" y="2101141"/>
                </a:cubicBezTo>
                <a:lnTo>
                  <a:pt x="822377" y="1705631"/>
                </a:lnTo>
                <a:cubicBezTo>
                  <a:pt x="730789" y="1658398"/>
                  <a:pt x="632873" y="1623335"/>
                  <a:pt x="531158" y="1601275"/>
                </a:cubicBezTo>
                <a:close/>
                <a:moveTo>
                  <a:pt x="270885" y="1572115"/>
                </a:moveTo>
                <a:cubicBezTo>
                  <a:pt x="231457" y="1572339"/>
                  <a:pt x="191799" y="1574812"/>
                  <a:pt x="152057" y="1579894"/>
                </a:cubicBezTo>
                <a:cubicBezTo>
                  <a:pt x="195418" y="1760005"/>
                  <a:pt x="289893" y="1927350"/>
                  <a:pt x="428945" y="2058945"/>
                </a:cubicBezTo>
                <a:cubicBezTo>
                  <a:pt x="384418" y="1901749"/>
                  <a:pt x="371313" y="1738504"/>
                  <a:pt x="388331" y="1577832"/>
                </a:cubicBezTo>
                <a:cubicBezTo>
                  <a:pt x="349511" y="1573916"/>
                  <a:pt x="310313" y="1571891"/>
                  <a:pt x="270885" y="1572115"/>
                </a:cubicBezTo>
                <a:close/>
                <a:moveTo>
                  <a:pt x="1117422" y="1445810"/>
                </a:moveTo>
                <a:lnTo>
                  <a:pt x="992684" y="1661863"/>
                </a:lnTo>
                <a:cubicBezTo>
                  <a:pt x="1102065" y="1730612"/>
                  <a:pt x="1200940" y="1816138"/>
                  <a:pt x="1286200" y="1915345"/>
                </a:cubicBezTo>
                <a:cubicBezTo>
                  <a:pt x="1368713" y="1844119"/>
                  <a:pt x="1441290" y="1760865"/>
                  <a:pt x="1500981" y="1667258"/>
                </a:cubicBezTo>
                <a:close/>
                <a:moveTo>
                  <a:pt x="2092402" y="1221082"/>
                </a:moveTo>
                <a:cubicBezTo>
                  <a:pt x="2001593" y="1234047"/>
                  <a:pt x="1911092" y="1235450"/>
                  <a:pt x="1822337" y="1227227"/>
                </a:cubicBezTo>
                <a:cubicBezTo>
                  <a:pt x="1800443" y="1366691"/>
                  <a:pt x="1756170" y="1503162"/>
                  <a:pt x="1688847" y="1630684"/>
                </a:cubicBezTo>
                <a:lnTo>
                  <a:pt x="1987299" y="1802996"/>
                </a:lnTo>
                <a:cubicBezTo>
                  <a:pt x="2084887" y="1618081"/>
                  <a:pt x="2117858" y="1415133"/>
                  <a:pt x="2092402" y="1221082"/>
                </a:cubicBezTo>
                <a:close/>
                <a:moveTo>
                  <a:pt x="649579" y="1175701"/>
                </a:moveTo>
                <a:cubicBezTo>
                  <a:pt x="600911" y="1272240"/>
                  <a:pt x="566994" y="1374279"/>
                  <a:pt x="548013" y="1478728"/>
                </a:cubicBezTo>
                <a:cubicBezTo>
                  <a:pt x="665588" y="1503392"/>
                  <a:pt x="778659" y="1543786"/>
                  <a:pt x="883938" y="1599004"/>
                </a:cubicBezTo>
                <a:lnTo>
                  <a:pt x="1008644" y="1383007"/>
                </a:lnTo>
                <a:close/>
                <a:moveTo>
                  <a:pt x="1325201" y="1085928"/>
                </a:moveTo>
                <a:lnTo>
                  <a:pt x="1180226" y="1337032"/>
                </a:lnTo>
                <a:lnTo>
                  <a:pt x="1563461" y="1558293"/>
                </a:lnTo>
                <a:cubicBezTo>
                  <a:pt x="1621429" y="1447029"/>
                  <a:pt x="1659763" y="1328223"/>
                  <a:pt x="1679185" y="1206861"/>
                </a:cubicBezTo>
                <a:cubicBezTo>
                  <a:pt x="1555153" y="1183834"/>
                  <a:pt x="1435895" y="1143161"/>
                  <a:pt x="1325201" y="1085928"/>
                </a:cubicBezTo>
                <a:close/>
                <a:moveTo>
                  <a:pt x="216369" y="925587"/>
                </a:moveTo>
                <a:cubicBezTo>
                  <a:pt x="135862" y="1096620"/>
                  <a:pt x="108667" y="1281041"/>
                  <a:pt x="130011" y="1458436"/>
                </a:cubicBezTo>
                <a:cubicBezTo>
                  <a:pt x="222591" y="1446071"/>
                  <a:pt x="314795" y="1446181"/>
                  <a:pt x="405131" y="1455463"/>
                </a:cubicBezTo>
                <a:cubicBezTo>
                  <a:pt x="426945" y="1333935"/>
                  <a:pt x="466667" y="1215249"/>
                  <a:pt x="524206" y="1103317"/>
                </a:cubicBezTo>
                <a:close/>
                <a:moveTo>
                  <a:pt x="943246" y="797103"/>
                </a:moveTo>
                <a:cubicBezTo>
                  <a:pt x="853400" y="873630"/>
                  <a:pt x="774733" y="963960"/>
                  <a:pt x="711316" y="1066306"/>
                </a:cubicBezTo>
                <a:lnTo>
                  <a:pt x="1071447" y="1274228"/>
                </a:lnTo>
                <a:lnTo>
                  <a:pt x="1215869" y="1024081"/>
                </a:lnTo>
                <a:cubicBezTo>
                  <a:pt x="1115458" y="961776"/>
                  <a:pt x="1023809" y="885272"/>
                  <a:pt x="943246" y="797103"/>
                </a:cubicBezTo>
                <a:close/>
                <a:moveTo>
                  <a:pt x="1777831" y="614825"/>
                </a:moveTo>
                <a:cubicBezTo>
                  <a:pt x="1828108" y="774217"/>
                  <a:pt x="1847177" y="940426"/>
                  <a:pt x="1835302" y="1104709"/>
                </a:cubicBezTo>
                <a:cubicBezTo>
                  <a:pt x="1912529" y="1111680"/>
                  <a:pt x="1991200" y="1110618"/>
                  <a:pt x="2070135" y="1099634"/>
                </a:cubicBezTo>
                <a:cubicBezTo>
                  <a:pt x="2023430" y="916066"/>
                  <a:pt x="1923963" y="746103"/>
                  <a:pt x="1777831" y="614825"/>
                </a:cubicBezTo>
                <a:close/>
                <a:moveTo>
                  <a:pt x="1613169" y="587153"/>
                </a:moveTo>
                <a:lnTo>
                  <a:pt x="1386789" y="979253"/>
                </a:lnTo>
                <a:cubicBezTo>
                  <a:pt x="1482593" y="1028182"/>
                  <a:pt x="1585369" y="1063521"/>
                  <a:pt x="1692132" y="1084514"/>
                </a:cubicBezTo>
                <a:cubicBezTo>
                  <a:pt x="1702376" y="916614"/>
                  <a:pt x="1676765" y="746730"/>
                  <a:pt x="1613169" y="587153"/>
                </a:cubicBezTo>
                <a:close/>
                <a:moveTo>
                  <a:pt x="1500307" y="531421"/>
                </a:moveTo>
                <a:cubicBezTo>
                  <a:pt x="1333628" y="560682"/>
                  <a:pt x="1177718" y="626786"/>
                  <a:pt x="1041762" y="721997"/>
                </a:cubicBezTo>
                <a:cubicBezTo>
                  <a:pt x="1111912" y="797410"/>
                  <a:pt x="1191076" y="863204"/>
                  <a:pt x="1277416" y="917480"/>
                </a:cubicBezTo>
                <a:close/>
                <a:moveTo>
                  <a:pt x="708730" y="442269"/>
                </a:moveTo>
                <a:cubicBezTo>
                  <a:pt x="536145" y="518354"/>
                  <a:pt x="384460" y="645249"/>
                  <a:pt x="277225" y="815684"/>
                </a:cubicBezTo>
                <a:lnTo>
                  <a:pt x="586010" y="993961"/>
                </a:lnTo>
                <a:cubicBezTo>
                  <a:pt x="658009" y="876621"/>
                  <a:pt x="747803" y="773217"/>
                  <a:pt x="850548" y="685844"/>
                </a:cubicBezTo>
                <a:cubicBezTo>
                  <a:pt x="795399" y="611028"/>
                  <a:pt x="747545" y="529652"/>
                  <a:pt x="708730" y="442269"/>
                </a:cubicBezTo>
                <a:close/>
                <a:moveTo>
                  <a:pt x="1114411" y="355452"/>
                </a:moveTo>
                <a:cubicBezTo>
                  <a:pt x="1016499" y="355167"/>
                  <a:pt x="919324" y="369705"/>
                  <a:pt x="826255" y="398131"/>
                </a:cubicBezTo>
                <a:cubicBezTo>
                  <a:pt x="858722" y="474940"/>
                  <a:pt x="900618" y="545829"/>
                  <a:pt x="948599" y="611249"/>
                </a:cubicBezTo>
                <a:cubicBezTo>
                  <a:pt x="1085375" y="512974"/>
                  <a:pt x="1240825" y="441488"/>
                  <a:pt x="1406980" y="401715"/>
                </a:cubicBezTo>
                <a:cubicBezTo>
                  <a:pt x="1310969" y="370847"/>
                  <a:pt x="1212322" y="355738"/>
                  <a:pt x="1114411" y="355452"/>
                </a:cubicBezTo>
                <a:close/>
                <a:moveTo>
                  <a:pt x="1776283" y="295101"/>
                </a:moveTo>
                <a:lnTo>
                  <a:pt x="1710896" y="408983"/>
                </a:lnTo>
                <a:cubicBezTo>
                  <a:pt x="2209777" y="726145"/>
                  <a:pt x="2373723" y="1383396"/>
                  <a:pt x="2075153" y="1900534"/>
                </a:cubicBezTo>
                <a:cubicBezTo>
                  <a:pt x="1777480" y="2416119"/>
                  <a:pt x="1129323" y="2603192"/>
                  <a:pt x="606057" y="2333243"/>
                </a:cubicBezTo>
                <a:lnTo>
                  <a:pt x="534769" y="2457402"/>
                </a:lnTo>
                <a:cubicBezTo>
                  <a:pt x="1115347" y="2755664"/>
                  <a:pt x="1834151" y="2554240"/>
                  <a:pt x="2173557" y="1987198"/>
                </a:cubicBezTo>
                <a:cubicBezTo>
                  <a:pt x="2520801" y="1407062"/>
                  <a:pt x="2343129" y="657734"/>
                  <a:pt x="1776283" y="295101"/>
                </a:cubicBezTo>
                <a:close/>
                <a:moveTo>
                  <a:pt x="1831804" y="0"/>
                </a:moveTo>
                <a:cubicBezTo>
                  <a:pt x="1881515" y="0"/>
                  <a:pt x="1921814" y="40299"/>
                  <a:pt x="1921814" y="90010"/>
                </a:cubicBezTo>
                <a:cubicBezTo>
                  <a:pt x="1921814" y="123853"/>
                  <a:pt x="1903137" y="153333"/>
                  <a:pt x="1874873" y="167531"/>
                </a:cubicBezTo>
                <a:cubicBezTo>
                  <a:pt x="2505724" y="579432"/>
                  <a:pt x="2701456" y="1419035"/>
                  <a:pt x="2311836" y="2069966"/>
                </a:cubicBezTo>
                <a:cubicBezTo>
                  <a:pt x="2067801" y="2477672"/>
                  <a:pt x="1650037" y="2717958"/>
                  <a:pt x="1209422" y="2750781"/>
                </a:cubicBezTo>
                <a:lnTo>
                  <a:pt x="1209422" y="3191198"/>
                </a:lnTo>
                <a:cubicBezTo>
                  <a:pt x="1228953" y="3190691"/>
                  <a:pt x="1248332" y="3191937"/>
                  <a:pt x="1267595" y="3193449"/>
                </a:cubicBezTo>
                <a:cubicBezTo>
                  <a:pt x="1660899" y="3224325"/>
                  <a:pt x="1926978" y="3358049"/>
                  <a:pt x="1884661" y="3503570"/>
                </a:cubicBezTo>
                <a:lnTo>
                  <a:pt x="318693" y="3505352"/>
                </a:lnTo>
                <a:cubicBezTo>
                  <a:pt x="273700" y="3359367"/>
                  <a:pt x="539657" y="3224666"/>
                  <a:pt x="934393" y="3193515"/>
                </a:cubicBezTo>
                <a:lnTo>
                  <a:pt x="993398" y="3191208"/>
                </a:lnTo>
                <a:lnTo>
                  <a:pt x="993398" y="2750894"/>
                </a:lnTo>
                <a:cubicBezTo>
                  <a:pt x="812915" y="2737642"/>
                  <a:pt x="632784" y="2688481"/>
                  <a:pt x="463078" y="2601537"/>
                </a:cubicBezTo>
                <a:cubicBezTo>
                  <a:pt x="463677" y="2602537"/>
                  <a:pt x="463694" y="2603560"/>
                  <a:pt x="463694" y="2604587"/>
                </a:cubicBezTo>
                <a:cubicBezTo>
                  <a:pt x="463694" y="2654298"/>
                  <a:pt x="423395" y="2694597"/>
                  <a:pt x="373684" y="2694597"/>
                </a:cubicBezTo>
                <a:cubicBezTo>
                  <a:pt x="323973" y="2694597"/>
                  <a:pt x="283674" y="2654298"/>
                  <a:pt x="283674" y="2604587"/>
                </a:cubicBezTo>
                <a:cubicBezTo>
                  <a:pt x="283674" y="2554876"/>
                  <a:pt x="323973" y="2514577"/>
                  <a:pt x="373684" y="2514577"/>
                </a:cubicBezTo>
                <a:lnTo>
                  <a:pt x="377019" y="2515250"/>
                </a:lnTo>
                <a:lnTo>
                  <a:pt x="511820" y="2280472"/>
                </a:lnTo>
                <a:lnTo>
                  <a:pt x="495824" y="2271237"/>
                </a:lnTo>
                <a:lnTo>
                  <a:pt x="496783" y="2269575"/>
                </a:lnTo>
                <a:cubicBezTo>
                  <a:pt x="34226" y="1964050"/>
                  <a:pt x="-130424" y="1362029"/>
                  <a:pt x="110016" y="864184"/>
                </a:cubicBezTo>
                <a:lnTo>
                  <a:pt x="106296" y="862036"/>
                </a:lnTo>
                <a:lnTo>
                  <a:pt x="148828" y="788370"/>
                </a:lnTo>
                <a:lnTo>
                  <a:pt x="169099" y="753258"/>
                </a:lnTo>
                <a:lnTo>
                  <a:pt x="170873" y="754281"/>
                </a:lnTo>
                <a:cubicBezTo>
                  <a:pt x="475914" y="264737"/>
                  <a:pt x="1106018" y="92008"/>
                  <a:pt x="1617242" y="355196"/>
                </a:cubicBezTo>
                <a:lnTo>
                  <a:pt x="1748044" y="127384"/>
                </a:lnTo>
                <a:lnTo>
                  <a:pt x="1751959" y="129632"/>
                </a:lnTo>
                <a:cubicBezTo>
                  <a:pt x="1745165" y="117975"/>
                  <a:pt x="1741794" y="104386"/>
                  <a:pt x="1741794" y="90010"/>
                </a:cubicBezTo>
                <a:cubicBezTo>
                  <a:pt x="1741794" y="40299"/>
                  <a:pt x="1782093" y="0"/>
                  <a:pt x="1831804" y="0"/>
                </a:cubicBezTo>
                <a:close/>
              </a:path>
            </a:pathLst>
          </a:custGeom>
          <a:solidFill>
            <a:srgbClr val="69696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1400">
              <a:solidFill>
                <a:schemeClr val="tx1"/>
              </a:solidFill>
              <a:cs typeface="B Nazanin" panose="00000700000000000000" pitchFamily="2" charset="-78"/>
            </a:endParaRPr>
          </a:p>
        </p:txBody>
      </p:sp>
      <p:sp>
        <p:nvSpPr>
          <p:cNvPr id="16" name="Right Triangle 17">
            <a:extLst>
              <a:ext uri="{FF2B5EF4-FFF2-40B4-BE49-F238E27FC236}">
                <a16:creationId xmlns:a16="http://schemas.microsoft.com/office/drawing/2014/main" id="{2D9653BB-7A63-F851-9DC1-7C91724C787B}"/>
              </a:ext>
            </a:extLst>
          </p:cNvPr>
          <p:cNvSpPr/>
          <p:nvPr/>
        </p:nvSpPr>
        <p:spPr>
          <a:xfrm>
            <a:off x="7705746" y="4600959"/>
            <a:ext cx="385791" cy="546392"/>
          </a:xfrm>
          <a:custGeom>
            <a:avLst/>
            <a:gdLst/>
            <a:ahLst/>
            <a:cxnLst/>
            <a:rect l="l" t="t" r="r" b="b"/>
            <a:pathLst>
              <a:path w="2387678" h="3240000">
                <a:moveTo>
                  <a:pt x="1645041" y="17032"/>
                </a:moveTo>
                <a:lnTo>
                  <a:pt x="2376264" y="17032"/>
                </a:lnTo>
                <a:lnTo>
                  <a:pt x="2376264" y="17033"/>
                </a:lnTo>
                <a:lnTo>
                  <a:pt x="1645042" y="17033"/>
                </a:lnTo>
                <a:close/>
                <a:moveTo>
                  <a:pt x="0" y="17032"/>
                </a:moveTo>
                <a:lnTo>
                  <a:pt x="1379678" y="17032"/>
                </a:lnTo>
                <a:lnTo>
                  <a:pt x="1379678" y="996125"/>
                </a:lnTo>
                <a:lnTo>
                  <a:pt x="2376264" y="996125"/>
                </a:lnTo>
                <a:lnTo>
                  <a:pt x="2376264" y="3240000"/>
                </a:lnTo>
                <a:lnTo>
                  <a:pt x="0" y="3240000"/>
                </a:lnTo>
                <a:close/>
                <a:moveTo>
                  <a:pt x="1498869" y="0"/>
                </a:moveTo>
                <a:lnTo>
                  <a:pt x="2387678" y="888809"/>
                </a:lnTo>
                <a:lnTo>
                  <a:pt x="1498869" y="888809"/>
                </a:lnTo>
                <a:close/>
              </a:path>
            </a:pathLst>
          </a:custGeom>
          <a:solidFill>
            <a:srgbClr val="69696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1400">
              <a:cs typeface="B Nazanin" panose="00000700000000000000" pitchFamily="2" charset="-78"/>
            </a:endParaRPr>
          </a:p>
        </p:txBody>
      </p:sp>
      <p:sp>
        <p:nvSpPr>
          <p:cNvPr id="17" name="Oval 66">
            <a:extLst>
              <a:ext uri="{FF2B5EF4-FFF2-40B4-BE49-F238E27FC236}">
                <a16:creationId xmlns:a16="http://schemas.microsoft.com/office/drawing/2014/main" id="{E04B8C8D-5304-BD17-F7C5-0643BB4AA196}"/>
              </a:ext>
            </a:extLst>
          </p:cNvPr>
          <p:cNvSpPr/>
          <p:nvPr/>
        </p:nvSpPr>
        <p:spPr>
          <a:xfrm rot="20700000">
            <a:off x="6137536" y="3634207"/>
            <a:ext cx="548680" cy="469988"/>
          </a:xfrm>
          <a:custGeom>
            <a:avLst/>
            <a:gdLst/>
            <a:ahLst/>
            <a:cxnLst/>
            <a:rect l="l" t="t" r="r" b="b"/>
            <a:pathLst>
              <a:path w="2901316" h="2485205">
                <a:moveTo>
                  <a:pt x="2901316" y="8833"/>
                </a:moveTo>
                <a:lnTo>
                  <a:pt x="2885407" y="69738"/>
                </a:lnTo>
                <a:lnTo>
                  <a:pt x="2890344" y="71061"/>
                </a:lnTo>
                <a:lnTo>
                  <a:pt x="2331295" y="2157461"/>
                </a:lnTo>
                <a:lnTo>
                  <a:pt x="2322295" y="2155049"/>
                </a:lnTo>
                <a:cubicBezTo>
                  <a:pt x="2311779" y="2339141"/>
                  <a:pt x="2127696" y="2485205"/>
                  <a:pt x="1902404" y="2485205"/>
                </a:cubicBezTo>
                <a:cubicBezTo>
                  <a:pt x="1669201" y="2485205"/>
                  <a:pt x="1480151" y="2328701"/>
                  <a:pt x="1480150" y="2135644"/>
                </a:cubicBezTo>
                <a:cubicBezTo>
                  <a:pt x="1480150" y="1942587"/>
                  <a:pt x="1669200" y="1786083"/>
                  <a:pt x="1902404" y="1786083"/>
                </a:cubicBezTo>
                <a:cubicBezTo>
                  <a:pt x="2026046" y="1786083"/>
                  <a:pt x="2137276" y="1830075"/>
                  <a:pt x="2213623" y="1901150"/>
                </a:cubicBezTo>
                <a:lnTo>
                  <a:pt x="2586815" y="508378"/>
                </a:lnTo>
                <a:lnTo>
                  <a:pt x="1283297" y="508378"/>
                </a:lnTo>
                <a:lnTo>
                  <a:pt x="847984" y="2132988"/>
                </a:lnTo>
                <a:lnTo>
                  <a:pt x="841776" y="2131324"/>
                </a:lnTo>
                <a:cubicBezTo>
                  <a:pt x="829584" y="2314002"/>
                  <a:pt x="646295" y="2458448"/>
                  <a:pt x="422254" y="2458448"/>
                </a:cubicBezTo>
                <a:cubicBezTo>
                  <a:pt x="189051" y="2458448"/>
                  <a:pt x="1" y="2301944"/>
                  <a:pt x="0" y="2108887"/>
                </a:cubicBezTo>
                <a:cubicBezTo>
                  <a:pt x="0" y="1915830"/>
                  <a:pt x="189051" y="1759326"/>
                  <a:pt x="422255" y="1759326"/>
                </a:cubicBezTo>
                <a:cubicBezTo>
                  <a:pt x="544771" y="1759326"/>
                  <a:pt x="655100" y="1802522"/>
                  <a:pt x="731465" y="1872378"/>
                </a:cubicBezTo>
                <a:lnTo>
                  <a:pt x="1233167" y="0"/>
                </a:lnTo>
                <a:lnTo>
                  <a:pt x="1266129" y="8833"/>
                </a:lnTo>
                <a:close/>
              </a:path>
            </a:pathLst>
          </a:custGeom>
          <a:solidFill>
            <a:srgbClr val="69696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1400">
              <a:cs typeface="B Nazanin" panose="00000700000000000000" pitchFamily="2" charset="-78"/>
            </a:endParaRPr>
          </a:p>
        </p:txBody>
      </p:sp>
      <p:sp>
        <p:nvSpPr>
          <p:cNvPr id="18" name="Rectangle 9">
            <a:extLst>
              <a:ext uri="{FF2B5EF4-FFF2-40B4-BE49-F238E27FC236}">
                <a16:creationId xmlns:a16="http://schemas.microsoft.com/office/drawing/2014/main" id="{1FAABB20-DCDA-42EF-6582-43266A275351}"/>
              </a:ext>
            </a:extLst>
          </p:cNvPr>
          <p:cNvSpPr/>
          <p:nvPr/>
        </p:nvSpPr>
        <p:spPr>
          <a:xfrm>
            <a:off x="4401174" y="3545248"/>
            <a:ext cx="527335" cy="493633"/>
          </a:xfrm>
          <a:custGeom>
            <a:avLst/>
            <a:gdLst>
              <a:gd name="connsiteX0" fmla="*/ 833935 w 3239999"/>
              <a:gd name="connsiteY0" fmla="*/ 22 h 3032924"/>
              <a:gd name="connsiteX1" fmla="*/ 1576606 w 3239999"/>
              <a:gd name="connsiteY1" fmla="*/ 402054 h 3032924"/>
              <a:gd name="connsiteX2" fmla="*/ 1576606 w 3239999"/>
              <a:gd name="connsiteY2" fmla="*/ 430441 h 3032924"/>
              <a:gd name="connsiteX3" fmla="*/ 1576606 w 3239999"/>
              <a:gd name="connsiteY3" fmla="*/ 526981 h 3032924"/>
              <a:gd name="connsiteX4" fmla="*/ 1576606 w 3239999"/>
              <a:gd name="connsiteY4" fmla="*/ 2765302 h 3032924"/>
              <a:gd name="connsiteX5" fmla="*/ 378630 w 3239999"/>
              <a:gd name="connsiteY5" fmla="*/ 2472117 h 3032924"/>
              <a:gd name="connsiteX6" fmla="*/ 384918 w 3239999"/>
              <a:gd name="connsiteY6" fmla="*/ 526981 h 3032924"/>
              <a:gd name="connsiteX7" fmla="*/ 239143 w 3239999"/>
              <a:gd name="connsiteY7" fmla="*/ 526981 h 3032924"/>
              <a:gd name="connsiteX8" fmla="*/ 239143 w 3239999"/>
              <a:gd name="connsiteY8" fmla="*/ 2776423 h 3032924"/>
              <a:gd name="connsiteX9" fmla="*/ 1576606 w 3239999"/>
              <a:gd name="connsiteY9" fmla="*/ 2776423 h 3032924"/>
              <a:gd name="connsiteX10" fmla="*/ 1576606 w 3239999"/>
              <a:gd name="connsiteY10" fmla="*/ 2778202 h 3032924"/>
              <a:gd name="connsiteX11" fmla="*/ 1663394 w 3239999"/>
              <a:gd name="connsiteY11" fmla="*/ 2778202 h 3032924"/>
              <a:gd name="connsiteX12" fmla="*/ 1663394 w 3239999"/>
              <a:gd name="connsiteY12" fmla="*/ 2776423 h 3032924"/>
              <a:gd name="connsiteX13" fmla="*/ 3000856 w 3239999"/>
              <a:gd name="connsiteY13" fmla="*/ 2776423 h 3032924"/>
              <a:gd name="connsiteX14" fmla="*/ 3000856 w 3239999"/>
              <a:gd name="connsiteY14" fmla="*/ 526981 h 3032924"/>
              <a:gd name="connsiteX15" fmla="*/ 2855082 w 3239999"/>
              <a:gd name="connsiteY15" fmla="*/ 526981 h 3032924"/>
              <a:gd name="connsiteX16" fmla="*/ 2861369 w 3239999"/>
              <a:gd name="connsiteY16" fmla="*/ 2472117 h 3032924"/>
              <a:gd name="connsiteX17" fmla="*/ 1663394 w 3239999"/>
              <a:gd name="connsiteY17" fmla="*/ 2765302 h 3032924"/>
              <a:gd name="connsiteX18" fmla="*/ 1663394 w 3239999"/>
              <a:gd name="connsiteY18" fmla="*/ 526981 h 3032924"/>
              <a:gd name="connsiteX19" fmla="*/ 1663394 w 3239999"/>
              <a:gd name="connsiteY19" fmla="*/ 430441 h 3032924"/>
              <a:gd name="connsiteX20" fmla="*/ 1663394 w 3239999"/>
              <a:gd name="connsiteY20" fmla="*/ 402054 h 3032924"/>
              <a:gd name="connsiteX21" fmla="*/ 2406065 w 3239999"/>
              <a:gd name="connsiteY21" fmla="*/ 22 h 3032924"/>
              <a:gd name="connsiteX22" fmla="*/ 2853673 w 3239999"/>
              <a:gd name="connsiteY22" fmla="*/ 91100 h 3032924"/>
              <a:gd name="connsiteX23" fmla="*/ 2854770 w 3239999"/>
              <a:gd name="connsiteY23" fmla="*/ 430441 h 3032924"/>
              <a:gd name="connsiteX24" fmla="*/ 3120669 w 3239999"/>
              <a:gd name="connsiteY24" fmla="*/ 428517 h 3032924"/>
              <a:gd name="connsiteX25" fmla="*/ 3120669 w 3239999"/>
              <a:gd name="connsiteY25" fmla="*/ 738345 h 3032924"/>
              <a:gd name="connsiteX26" fmla="*/ 3239999 w 3239999"/>
              <a:gd name="connsiteY26" fmla="*/ 738345 h 3032924"/>
              <a:gd name="connsiteX27" fmla="*/ 3239999 w 3239999"/>
              <a:gd name="connsiteY27" fmla="*/ 3032924 h 3032924"/>
              <a:gd name="connsiteX28" fmla="*/ 0 w 3239999"/>
              <a:gd name="connsiteY28" fmla="*/ 3032924 h 3032924"/>
              <a:gd name="connsiteX29" fmla="*/ 0 w 3239999"/>
              <a:gd name="connsiteY29" fmla="*/ 738345 h 3032924"/>
              <a:gd name="connsiteX30" fmla="*/ 102477 w 3239999"/>
              <a:gd name="connsiteY30" fmla="*/ 738345 h 3032924"/>
              <a:gd name="connsiteX31" fmla="*/ 102477 w 3239999"/>
              <a:gd name="connsiteY31" fmla="*/ 428517 h 3032924"/>
              <a:gd name="connsiteX32" fmla="*/ 385229 w 3239999"/>
              <a:gd name="connsiteY32" fmla="*/ 430441 h 3032924"/>
              <a:gd name="connsiteX33" fmla="*/ 386326 w 3239999"/>
              <a:gd name="connsiteY33" fmla="*/ 91100 h 3032924"/>
              <a:gd name="connsiteX34" fmla="*/ 833935 w 3239999"/>
              <a:gd name="connsiteY34" fmla="*/ 22 h 3032924"/>
              <a:gd name="connsiteX0" fmla="*/ 833935 w 3239999"/>
              <a:gd name="connsiteY0" fmla="*/ 22 h 3032924"/>
              <a:gd name="connsiteX1" fmla="*/ 1576606 w 3239999"/>
              <a:gd name="connsiteY1" fmla="*/ 402054 h 3032924"/>
              <a:gd name="connsiteX2" fmla="*/ 1576606 w 3239999"/>
              <a:gd name="connsiteY2" fmla="*/ 430441 h 3032924"/>
              <a:gd name="connsiteX3" fmla="*/ 1576606 w 3239999"/>
              <a:gd name="connsiteY3" fmla="*/ 526981 h 3032924"/>
              <a:gd name="connsiteX4" fmla="*/ 1576606 w 3239999"/>
              <a:gd name="connsiteY4" fmla="*/ 2765302 h 3032924"/>
              <a:gd name="connsiteX5" fmla="*/ 378630 w 3239999"/>
              <a:gd name="connsiteY5" fmla="*/ 2472117 h 3032924"/>
              <a:gd name="connsiteX6" fmla="*/ 384918 w 3239999"/>
              <a:gd name="connsiteY6" fmla="*/ 526981 h 3032924"/>
              <a:gd name="connsiteX7" fmla="*/ 239143 w 3239999"/>
              <a:gd name="connsiteY7" fmla="*/ 526981 h 3032924"/>
              <a:gd name="connsiteX8" fmla="*/ 239143 w 3239999"/>
              <a:gd name="connsiteY8" fmla="*/ 2776423 h 3032924"/>
              <a:gd name="connsiteX9" fmla="*/ 1576606 w 3239999"/>
              <a:gd name="connsiteY9" fmla="*/ 2776423 h 3032924"/>
              <a:gd name="connsiteX10" fmla="*/ 1576606 w 3239999"/>
              <a:gd name="connsiteY10" fmla="*/ 2778202 h 3032924"/>
              <a:gd name="connsiteX11" fmla="*/ 1663394 w 3239999"/>
              <a:gd name="connsiteY11" fmla="*/ 2778202 h 3032924"/>
              <a:gd name="connsiteX12" fmla="*/ 1663394 w 3239999"/>
              <a:gd name="connsiteY12" fmla="*/ 2776423 h 3032924"/>
              <a:gd name="connsiteX13" fmla="*/ 3000856 w 3239999"/>
              <a:gd name="connsiteY13" fmla="*/ 2776423 h 3032924"/>
              <a:gd name="connsiteX14" fmla="*/ 3000856 w 3239999"/>
              <a:gd name="connsiteY14" fmla="*/ 526981 h 3032924"/>
              <a:gd name="connsiteX15" fmla="*/ 2855082 w 3239999"/>
              <a:gd name="connsiteY15" fmla="*/ 526981 h 3032924"/>
              <a:gd name="connsiteX16" fmla="*/ 2861369 w 3239999"/>
              <a:gd name="connsiteY16" fmla="*/ 2472117 h 3032924"/>
              <a:gd name="connsiteX17" fmla="*/ 1663394 w 3239999"/>
              <a:gd name="connsiteY17" fmla="*/ 2765302 h 3032924"/>
              <a:gd name="connsiteX18" fmla="*/ 1663394 w 3239999"/>
              <a:gd name="connsiteY18" fmla="*/ 526981 h 3032924"/>
              <a:gd name="connsiteX19" fmla="*/ 1663394 w 3239999"/>
              <a:gd name="connsiteY19" fmla="*/ 430441 h 3032924"/>
              <a:gd name="connsiteX20" fmla="*/ 1663394 w 3239999"/>
              <a:gd name="connsiteY20" fmla="*/ 402054 h 3032924"/>
              <a:gd name="connsiteX21" fmla="*/ 2406065 w 3239999"/>
              <a:gd name="connsiteY21" fmla="*/ 22 h 3032924"/>
              <a:gd name="connsiteX22" fmla="*/ 2853673 w 3239999"/>
              <a:gd name="connsiteY22" fmla="*/ 91100 h 3032924"/>
              <a:gd name="connsiteX23" fmla="*/ 2854770 w 3239999"/>
              <a:gd name="connsiteY23" fmla="*/ 430441 h 3032924"/>
              <a:gd name="connsiteX24" fmla="*/ 3120669 w 3239999"/>
              <a:gd name="connsiteY24" fmla="*/ 428517 h 3032924"/>
              <a:gd name="connsiteX25" fmla="*/ 3120669 w 3239999"/>
              <a:gd name="connsiteY25" fmla="*/ 738345 h 3032924"/>
              <a:gd name="connsiteX26" fmla="*/ 3239999 w 3239999"/>
              <a:gd name="connsiteY26" fmla="*/ 738345 h 3032924"/>
              <a:gd name="connsiteX27" fmla="*/ 3239999 w 3239999"/>
              <a:gd name="connsiteY27" fmla="*/ 3032924 h 3032924"/>
              <a:gd name="connsiteX28" fmla="*/ 0 w 3239999"/>
              <a:gd name="connsiteY28" fmla="*/ 3032924 h 3032924"/>
              <a:gd name="connsiteX29" fmla="*/ 0 w 3239999"/>
              <a:gd name="connsiteY29" fmla="*/ 738345 h 3032924"/>
              <a:gd name="connsiteX30" fmla="*/ 102477 w 3239999"/>
              <a:gd name="connsiteY30" fmla="*/ 738345 h 3032924"/>
              <a:gd name="connsiteX31" fmla="*/ 102477 w 3239999"/>
              <a:gd name="connsiteY31" fmla="*/ 428517 h 3032924"/>
              <a:gd name="connsiteX32" fmla="*/ 385229 w 3239999"/>
              <a:gd name="connsiteY32" fmla="*/ 430441 h 3032924"/>
              <a:gd name="connsiteX33" fmla="*/ 386326 w 3239999"/>
              <a:gd name="connsiteY33" fmla="*/ 91100 h 3032924"/>
              <a:gd name="connsiteX34" fmla="*/ 833935 w 3239999"/>
              <a:gd name="connsiteY34" fmla="*/ 22 h 3032924"/>
              <a:gd name="connsiteX0" fmla="*/ 833935 w 3239999"/>
              <a:gd name="connsiteY0" fmla="*/ 22 h 3032924"/>
              <a:gd name="connsiteX1" fmla="*/ 1576606 w 3239999"/>
              <a:gd name="connsiteY1" fmla="*/ 402054 h 3032924"/>
              <a:gd name="connsiteX2" fmla="*/ 1576606 w 3239999"/>
              <a:gd name="connsiteY2" fmla="*/ 430441 h 3032924"/>
              <a:gd name="connsiteX3" fmla="*/ 1576606 w 3239999"/>
              <a:gd name="connsiteY3" fmla="*/ 526981 h 3032924"/>
              <a:gd name="connsiteX4" fmla="*/ 1576606 w 3239999"/>
              <a:gd name="connsiteY4" fmla="*/ 2765302 h 3032924"/>
              <a:gd name="connsiteX5" fmla="*/ 378630 w 3239999"/>
              <a:gd name="connsiteY5" fmla="*/ 2472117 h 3032924"/>
              <a:gd name="connsiteX6" fmla="*/ 384918 w 3239999"/>
              <a:gd name="connsiteY6" fmla="*/ 526981 h 3032924"/>
              <a:gd name="connsiteX7" fmla="*/ 239143 w 3239999"/>
              <a:gd name="connsiteY7" fmla="*/ 526981 h 3032924"/>
              <a:gd name="connsiteX8" fmla="*/ 239143 w 3239999"/>
              <a:gd name="connsiteY8" fmla="*/ 2776423 h 3032924"/>
              <a:gd name="connsiteX9" fmla="*/ 1576606 w 3239999"/>
              <a:gd name="connsiteY9" fmla="*/ 2776423 h 3032924"/>
              <a:gd name="connsiteX10" fmla="*/ 1576606 w 3239999"/>
              <a:gd name="connsiteY10" fmla="*/ 2778202 h 3032924"/>
              <a:gd name="connsiteX11" fmla="*/ 1663394 w 3239999"/>
              <a:gd name="connsiteY11" fmla="*/ 2778202 h 3032924"/>
              <a:gd name="connsiteX12" fmla="*/ 1663394 w 3239999"/>
              <a:gd name="connsiteY12" fmla="*/ 2776423 h 3032924"/>
              <a:gd name="connsiteX13" fmla="*/ 3000856 w 3239999"/>
              <a:gd name="connsiteY13" fmla="*/ 2776423 h 3032924"/>
              <a:gd name="connsiteX14" fmla="*/ 3000856 w 3239999"/>
              <a:gd name="connsiteY14" fmla="*/ 526981 h 3032924"/>
              <a:gd name="connsiteX15" fmla="*/ 2855082 w 3239999"/>
              <a:gd name="connsiteY15" fmla="*/ 526981 h 3032924"/>
              <a:gd name="connsiteX16" fmla="*/ 2861369 w 3239999"/>
              <a:gd name="connsiteY16" fmla="*/ 2472117 h 3032924"/>
              <a:gd name="connsiteX17" fmla="*/ 1663394 w 3239999"/>
              <a:gd name="connsiteY17" fmla="*/ 2765302 h 3032924"/>
              <a:gd name="connsiteX18" fmla="*/ 1663394 w 3239999"/>
              <a:gd name="connsiteY18" fmla="*/ 526981 h 3032924"/>
              <a:gd name="connsiteX19" fmla="*/ 1663394 w 3239999"/>
              <a:gd name="connsiteY19" fmla="*/ 430441 h 3032924"/>
              <a:gd name="connsiteX20" fmla="*/ 1663394 w 3239999"/>
              <a:gd name="connsiteY20" fmla="*/ 402054 h 3032924"/>
              <a:gd name="connsiteX21" fmla="*/ 2406065 w 3239999"/>
              <a:gd name="connsiteY21" fmla="*/ 22 h 3032924"/>
              <a:gd name="connsiteX22" fmla="*/ 2853673 w 3239999"/>
              <a:gd name="connsiteY22" fmla="*/ 91100 h 3032924"/>
              <a:gd name="connsiteX23" fmla="*/ 2854770 w 3239999"/>
              <a:gd name="connsiteY23" fmla="*/ 430441 h 3032924"/>
              <a:gd name="connsiteX24" fmla="*/ 3120669 w 3239999"/>
              <a:gd name="connsiteY24" fmla="*/ 428517 h 3032924"/>
              <a:gd name="connsiteX25" fmla="*/ 3120669 w 3239999"/>
              <a:gd name="connsiteY25" fmla="*/ 738345 h 3032924"/>
              <a:gd name="connsiteX26" fmla="*/ 3239999 w 3239999"/>
              <a:gd name="connsiteY26" fmla="*/ 738345 h 3032924"/>
              <a:gd name="connsiteX27" fmla="*/ 3239999 w 3239999"/>
              <a:gd name="connsiteY27" fmla="*/ 3032924 h 3032924"/>
              <a:gd name="connsiteX28" fmla="*/ 0 w 3239999"/>
              <a:gd name="connsiteY28" fmla="*/ 3032924 h 3032924"/>
              <a:gd name="connsiteX29" fmla="*/ 0 w 3239999"/>
              <a:gd name="connsiteY29" fmla="*/ 738345 h 3032924"/>
              <a:gd name="connsiteX30" fmla="*/ 102477 w 3239999"/>
              <a:gd name="connsiteY30" fmla="*/ 738345 h 3032924"/>
              <a:gd name="connsiteX31" fmla="*/ 102477 w 3239999"/>
              <a:gd name="connsiteY31" fmla="*/ 428517 h 3032924"/>
              <a:gd name="connsiteX32" fmla="*/ 385229 w 3239999"/>
              <a:gd name="connsiteY32" fmla="*/ 430441 h 3032924"/>
              <a:gd name="connsiteX33" fmla="*/ 386326 w 3239999"/>
              <a:gd name="connsiteY33" fmla="*/ 91100 h 3032924"/>
              <a:gd name="connsiteX34" fmla="*/ 833935 w 3239999"/>
              <a:gd name="connsiteY34" fmla="*/ 2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29618 w 3239999"/>
              <a:gd name="connsiteY32" fmla="*/ 2690698 h 3032924"/>
              <a:gd name="connsiteX33" fmla="*/ 1576606 w 3239999"/>
              <a:gd name="connsiteY33" fmla="*/ 2776423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2991331 w 3239999"/>
              <a:gd name="connsiteY3" fmla="*/ 2709748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29618 w 3239999"/>
              <a:gd name="connsiteY32" fmla="*/ 2690698 h 3032924"/>
              <a:gd name="connsiteX33" fmla="*/ 1576606 w 3239999"/>
              <a:gd name="connsiteY33" fmla="*/ 2776423 h 3032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3239999" h="3032924">
                <a:moveTo>
                  <a:pt x="1576606" y="2778202"/>
                </a:moveTo>
                <a:cubicBezTo>
                  <a:pt x="1576606" y="2778795"/>
                  <a:pt x="1663394" y="2792670"/>
                  <a:pt x="1663394" y="2778202"/>
                </a:cubicBezTo>
                <a:lnTo>
                  <a:pt x="1663394" y="2776423"/>
                </a:lnTo>
                <a:cubicBezTo>
                  <a:pt x="2185083" y="2605634"/>
                  <a:pt x="2444552" y="2500589"/>
                  <a:pt x="2991331" y="2709748"/>
                </a:cubicBezTo>
                <a:lnTo>
                  <a:pt x="3000856" y="526981"/>
                </a:lnTo>
                <a:lnTo>
                  <a:pt x="2855082" y="526981"/>
                </a:lnTo>
                <a:cubicBezTo>
                  <a:pt x="2857178" y="1175360"/>
                  <a:pt x="2859273" y="1823738"/>
                  <a:pt x="2861369" y="2472117"/>
                </a:cubicBezTo>
                <a:cubicBezTo>
                  <a:pt x="2483869" y="2318121"/>
                  <a:pt x="2052449" y="2439541"/>
                  <a:pt x="1663394" y="2765302"/>
                </a:cubicBezTo>
                <a:lnTo>
                  <a:pt x="1663394" y="526981"/>
                </a:lnTo>
                <a:lnTo>
                  <a:pt x="1663394" y="430441"/>
                </a:lnTo>
                <a:lnTo>
                  <a:pt x="1663394" y="402054"/>
                </a:lnTo>
                <a:cubicBezTo>
                  <a:pt x="1896442" y="149589"/>
                  <a:pt x="2115835" y="2106"/>
                  <a:pt x="2406065" y="22"/>
                </a:cubicBezTo>
                <a:cubicBezTo>
                  <a:pt x="2537987" y="-925"/>
                  <a:pt x="2684544" y="28169"/>
                  <a:pt x="2853673" y="91100"/>
                </a:cubicBezTo>
                <a:cubicBezTo>
                  <a:pt x="2854039" y="204214"/>
                  <a:pt x="2854404" y="317327"/>
                  <a:pt x="2854770" y="430441"/>
                </a:cubicBezTo>
                <a:lnTo>
                  <a:pt x="3120669" y="428517"/>
                </a:lnTo>
                <a:lnTo>
                  <a:pt x="3120669" y="738345"/>
                </a:lnTo>
                <a:lnTo>
                  <a:pt x="3239999" y="738345"/>
                </a:lnTo>
                <a:lnTo>
                  <a:pt x="3239999" y="3032924"/>
                </a:lnTo>
                <a:lnTo>
                  <a:pt x="0" y="3032924"/>
                </a:lnTo>
                <a:lnTo>
                  <a:pt x="0" y="738345"/>
                </a:lnTo>
                <a:lnTo>
                  <a:pt x="102477" y="738345"/>
                </a:lnTo>
                <a:lnTo>
                  <a:pt x="102477" y="428517"/>
                </a:lnTo>
                <a:lnTo>
                  <a:pt x="385229" y="430441"/>
                </a:lnTo>
                <a:cubicBezTo>
                  <a:pt x="385595" y="317327"/>
                  <a:pt x="385960" y="204214"/>
                  <a:pt x="386326" y="91100"/>
                </a:cubicBezTo>
                <a:cubicBezTo>
                  <a:pt x="555455" y="28169"/>
                  <a:pt x="702013" y="-925"/>
                  <a:pt x="833935" y="22"/>
                </a:cubicBezTo>
                <a:cubicBezTo>
                  <a:pt x="1124164" y="2106"/>
                  <a:pt x="1343558" y="149589"/>
                  <a:pt x="1576606" y="402054"/>
                </a:cubicBezTo>
                <a:lnTo>
                  <a:pt x="1576606" y="430441"/>
                </a:lnTo>
                <a:lnTo>
                  <a:pt x="1576606" y="526981"/>
                </a:lnTo>
                <a:lnTo>
                  <a:pt x="1576606" y="2765302"/>
                </a:lnTo>
                <a:cubicBezTo>
                  <a:pt x="1187550" y="2439541"/>
                  <a:pt x="756130" y="2318121"/>
                  <a:pt x="378630" y="2472117"/>
                </a:cubicBezTo>
                <a:lnTo>
                  <a:pt x="384918" y="526981"/>
                </a:lnTo>
                <a:lnTo>
                  <a:pt x="239143" y="526981"/>
                </a:lnTo>
                <a:lnTo>
                  <a:pt x="229618" y="2690698"/>
                </a:lnTo>
                <a:cubicBezTo>
                  <a:pt x="773243" y="2466244"/>
                  <a:pt x="1081748" y="2626096"/>
                  <a:pt x="1576606" y="2776423"/>
                </a:cubicBezTo>
              </a:path>
            </a:pathLst>
          </a:custGeom>
          <a:solidFill>
            <a:srgbClr val="69696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1400">
              <a:cs typeface="B Nazanin" panose="00000700000000000000" pitchFamily="2" charset="-78"/>
            </a:endParaRPr>
          </a:p>
        </p:txBody>
      </p:sp>
      <p:sp>
        <p:nvSpPr>
          <p:cNvPr id="19" name="Frame 17">
            <a:extLst>
              <a:ext uri="{FF2B5EF4-FFF2-40B4-BE49-F238E27FC236}">
                <a16:creationId xmlns:a16="http://schemas.microsoft.com/office/drawing/2014/main" id="{C8B9341C-7617-16D1-CB7C-305F21858B42}"/>
              </a:ext>
            </a:extLst>
          </p:cNvPr>
          <p:cNvSpPr/>
          <p:nvPr/>
        </p:nvSpPr>
        <p:spPr>
          <a:xfrm>
            <a:off x="4376236" y="4613417"/>
            <a:ext cx="508153" cy="508153"/>
          </a:xfrm>
          <a:custGeom>
            <a:avLst/>
            <a:gdLst/>
            <a:ahLst/>
            <a:cxnLst/>
            <a:rect l="l" t="t" r="r" b="b"/>
            <a:pathLst>
              <a:path w="3240000" h="3240000">
                <a:moveTo>
                  <a:pt x="415456" y="380544"/>
                </a:moveTo>
                <a:lnTo>
                  <a:pt x="415456" y="385333"/>
                </a:lnTo>
                <a:lnTo>
                  <a:pt x="385333" y="385333"/>
                </a:lnTo>
                <a:lnTo>
                  <a:pt x="385333" y="2854667"/>
                </a:lnTo>
                <a:lnTo>
                  <a:pt x="1529120" y="2854667"/>
                </a:lnTo>
                <a:cubicBezTo>
                  <a:pt x="1267123" y="2430711"/>
                  <a:pt x="997530" y="1721825"/>
                  <a:pt x="436017" y="1672600"/>
                </a:cubicBezTo>
                <a:lnTo>
                  <a:pt x="600235" y="1185112"/>
                </a:lnTo>
                <a:cubicBezTo>
                  <a:pt x="1132790" y="1359573"/>
                  <a:pt x="1278822" y="1550851"/>
                  <a:pt x="1544730" y="1923929"/>
                </a:cubicBezTo>
                <a:cubicBezTo>
                  <a:pt x="1789452" y="1379400"/>
                  <a:pt x="1927092" y="1088696"/>
                  <a:pt x="2233403" y="596568"/>
                </a:cubicBezTo>
                <a:lnTo>
                  <a:pt x="2770666" y="596568"/>
                </a:lnTo>
                <a:cubicBezTo>
                  <a:pt x="2331495" y="1220469"/>
                  <a:pt x="1907612" y="2113878"/>
                  <a:pt x="1578489" y="2854667"/>
                </a:cubicBezTo>
                <a:lnTo>
                  <a:pt x="2854667" y="2854667"/>
                </a:lnTo>
                <a:lnTo>
                  <a:pt x="2854667" y="596568"/>
                </a:lnTo>
                <a:lnTo>
                  <a:pt x="2858395" y="596568"/>
                </a:lnTo>
                <a:lnTo>
                  <a:pt x="2858395" y="380544"/>
                </a:lnTo>
                <a:close/>
                <a:moveTo>
                  <a:pt x="0" y="0"/>
                </a:moveTo>
                <a:lnTo>
                  <a:pt x="3240000" y="0"/>
                </a:lnTo>
                <a:lnTo>
                  <a:pt x="3240000" y="3240000"/>
                </a:lnTo>
                <a:lnTo>
                  <a:pt x="0" y="3240000"/>
                </a:lnTo>
                <a:close/>
              </a:path>
            </a:pathLst>
          </a:custGeom>
          <a:solidFill>
            <a:srgbClr val="69696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1400">
              <a:solidFill>
                <a:schemeClr val="tx1"/>
              </a:solidFill>
              <a:cs typeface="B Nazanin" panose="00000700000000000000" pitchFamily="2" charset="-78"/>
            </a:endParaRPr>
          </a:p>
        </p:txBody>
      </p:sp>
      <p:sp>
        <p:nvSpPr>
          <p:cNvPr id="20" name="Teardrop 1">
            <a:extLst>
              <a:ext uri="{FF2B5EF4-FFF2-40B4-BE49-F238E27FC236}">
                <a16:creationId xmlns:a16="http://schemas.microsoft.com/office/drawing/2014/main" id="{9FF765D5-B132-0F35-6B02-E257B26FA42E}"/>
              </a:ext>
            </a:extLst>
          </p:cNvPr>
          <p:cNvSpPr/>
          <p:nvPr/>
        </p:nvSpPr>
        <p:spPr>
          <a:xfrm rot="18805991">
            <a:off x="10126692" y="1539347"/>
            <a:ext cx="551843" cy="546087"/>
          </a:xfrm>
          <a:custGeom>
            <a:avLst/>
            <a:gdLst/>
            <a:ahLst/>
            <a:cxnLst/>
            <a:rect l="l" t="t" r="r" b="b"/>
            <a:pathLst>
              <a:path w="1807241" h="1788383">
                <a:moveTo>
                  <a:pt x="712876" y="1117592"/>
                </a:moveTo>
                <a:cubicBezTo>
                  <a:pt x="771173" y="1181828"/>
                  <a:pt x="811089" y="1255910"/>
                  <a:pt x="847925" y="1348018"/>
                </a:cubicBezTo>
                <a:cubicBezTo>
                  <a:pt x="814544" y="1418896"/>
                  <a:pt x="753893" y="1474052"/>
                  <a:pt x="679064" y="1498332"/>
                </a:cubicBezTo>
                <a:lnTo>
                  <a:pt x="308226" y="1106637"/>
                </a:lnTo>
                <a:cubicBezTo>
                  <a:pt x="336560" y="1033247"/>
                  <a:pt x="394949" y="975701"/>
                  <a:pt x="467546" y="946245"/>
                </a:cubicBezTo>
                <a:cubicBezTo>
                  <a:pt x="577903" y="998968"/>
                  <a:pt x="654580" y="1053357"/>
                  <a:pt x="712876" y="1117592"/>
                </a:cubicBezTo>
                <a:close/>
                <a:moveTo>
                  <a:pt x="1038527" y="398886"/>
                </a:moveTo>
                <a:lnTo>
                  <a:pt x="1405560" y="786562"/>
                </a:lnTo>
                <a:cubicBezTo>
                  <a:pt x="1374476" y="799049"/>
                  <a:pt x="1340402" y="804299"/>
                  <a:pt x="1305054" y="803332"/>
                </a:cubicBezTo>
                <a:lnTo>
                  <a:pt x="1008167" y="795212"/>
                </a:lnTo>
                <a:lnTo>
                  <a:pt x="1016288" y="498325"/>
                </a:lnTo>
                <a:cubicBezTo>
                  <a:pt x="1017255" y="462976"/>
                  <a:pt x="1024360" y="429240"/>
                  <a:pt x="1038527" y="398886"/>
                </a:cubicBezTo>
                <a:close/>
                <a:moveTo>
                  <a:pt x="1097925" y="218888"/>
                </a:moveTo>
                <a:cubicBezTo>
                  <a:pt x="992582" y="279303"/>
                  <a:pt x="921871" y="392886"/>
                  <a:pt x="921053" y="523256"/>
                </a:cubicBezTo>
                <a:lnTo>
                  <a:pt x="919136" y="828763"/>
                </a:lnTo>
                <a:lnTo>
                  <a:pt x="830924" y="915875"/>
                </a:lnTo>
                <a:lnTo>
                  <a:pt x="525417" y="913958"/>
                </a:lnTo>
                <a:cubicBezTo>
                  <a:pt x="403891" y="913196"/>
                  <a:pt x="296188" y="973343"/>
                  <a:pt x="234366" y="1067831"/>
                </a:cubicBezTo>
                <a:lnTo>
                  <a:pt x="710285" y="1570519"/>
                </a:lnTo>
                <a:cubicBezTo>
                  <a:pt x="811872" y="1510375"/>
                  <a:pt x="878808" y="1399439"/>
                  <a:pt x="879603" y="1272618"/>
                </a:cubicBezTo>
                <a:lnTo>
                  <a:pt x="881520" y="967111"/>
                </a:lnTo>
                <a:lnTo>
                  <a:pt x="969732" y="879999"/>
                </a:lnTo>
                <a:lnTo>
                  <a:pt x="1275239" y="881916"/>
                </a:lnTo>
                <a:cubicBezTo>
                  <a:pt x="1400271" y="882701"/>
                  <a:pt x="1510670" y="819011"/>
                  <a:pt x="1573529" y="721242"/>
                </a:cubicBezTo>
                <a:close/>
                <a:moveTo>
                  <a:pt x="1162945" y="27894"/>
                </a:moveTo>
                <a:lnTo>
                  <a:pt x="1782798" y="682611"/>
                </a:lnTo>
                <a:cubicBezTo>
                  <a:pt x="1816692" y="718411"/>
                  <a:pt x="1815147" y="774907"/>
                  <a:pt x="1779347" y="808801"/>
                </a:cubicBezTo>
                <a:cubicBezTo>
                  <a:pt x="1743547" y="842694"/>
                  <a:pt x="1687050" y="841149"/>
                  <a:pt x="1653157" y="805349"/>
                </a:cubicBezTo>
                <a:lnTo>
                  <a:pt x="1644015" y="795693"/>
                </a:lnTo>
                <a:cubicBezTo>
                  <a:pt x="1561789" y="910282"/>
                  <a:pt x="1426630" y="983636"/>
                  <a:pt x="1274606" y="982683"/>
                </a:cubicBezTo>
                <a:lnTo>
                  <a:pt x="980378" y="980836"/>
                </a:lnTo>
                <a:lnTo>
                  <a:pt x="980378" y="1270380"/>
                </a:lnTo>
                <a:cubicBezTo>
                  <a:pt x="980378" y="1427425"/>
                  <a:pt x="901198" y="1565976"/>
                  <a:pt x="779756" y="1647056"/>
                </a:cubicBezTo>
                <a:cubicBezTo>
                  <a:pt x="807405" y="1681913"/>
                  <a:pt x="803595" y="1732594"/>
                  <a:pt x="770486" y="1763941"/>
                </a:cubicBezTo>
                <a:cubicBezTo>
                  <a:pt x="734686" y="1797834"/>
                  <a:pt x="678189" y="1796289"/>
                  <a:pt x="644296" y="1760489"/>
                </a:cubicBezTo>
                <a:lnTo>
                  <a:pt x="24442" y="1105772"/>
                </a:lnTo>
                <a:cubicBezTo>
                  <a:pt x="-9451" y="1069973"/>
                  <a:pt x="-7906" y="1013476"/>
                  <a:pt x="27894" y="979583"/>
                </a:cubicBezTo>
                <a:cubicBezTo>
                  <a:pt x="63694" y="945689"/>
                  <a:pt x="120190" y="947235"/>
                  <a:pt x="154084" y="983034"/>
                </a:cubicBezTo>
                <a:lnTo>
                  <a:pt x="163237" y="992702"/>
                </a:lnTo>
                <a:cubicBezTo>
                  <a:pt x="244774" y="882877"/>
                  <a:pt x="375836" y="813180"/>
                  <a:pt x="523178" y="813180"/>
                </a:cubicBezTo>
                <a:lnTo>
                  <a:pt x="818460" y="813180"/>
                </a:lnTo>
                <a:lnTo>
                  <a:pt x="820284" y="522622"/>
                </a:lnTo>
                <a:cubicBezTo>
                  <a:pt x="821285" y="363119"/>
                  <a:pt x="903845" y="223207"/>
                  <a:pt x="1028952" y="143673"/>
                </a:cubicBezTo>
                <a:cubicBezTo>
                  <a:pt x="999689" y="108599"/>
                  <a:pt x="1002953" y="56445"/>
                  <a:pt x="1036755" y="24443"/>
                </a:cubicBezTo>
                <a:cubicBezTo>
                  <a:pt x="1072555" y="-9451"/>
                  <a:pt x="1129052" y="-7906"/>
                  <a:pt x="1162945" y="27894"/>
                </a:cubicBezTo>
                <a:close/>
              </a:path>
            </a:pathLst>
          </a:custGeom>
          <a:solidFill>
            <a:srgbClr val="69696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1400">
              <a:solidFill>
                <a:schemeClr val="tx1"/>
              </a:solidFill>
              <a:cs typeface="B Nazanin" panose="00000700000000000000" pitchFamily="2" charset="-78"/>
            </a:endParaRPr>
          </a:p>
        </p:txBody>
      </p:sp>
      <p:sp>
        <p:nvSpPr>
          <p:cNvPr id="21" name="Rectangle 130">
            <a:extLst>
              <a:ext uri="{FF2B5EF4-FFF2-40B4-BE49-F238E27FC236}">
                <a16:creationId xmlns:a16="http://schemas.microsoft.com/office/drawing/2014/main" id="{4E932D89-E2D0-6A79-2EE8-6F1B4811FF12}"/>
              </a:ext>
            </a:extLst>
          </p:cNvPr>
          <p:cNvSpPr/>
          <p:nvPr/>
        </p:nvSpPr>
        <p:spPr>
          <a:xfrm>
            <a:off x="10932821" y="1539414"/>
            <a:ext cx="544577" cy="547049"/>
          </a:xfrm>
          <a:custGeom>
            <a:avLst/>
            <a:gdLst/>
            <a:ahLst/>
            <a:cxnLst/>
            <a:rect l="l" t="t" r="r" b="b"/>
            <a:pathLst>
              <a:path w="371900" h="373588">
                <a:moveTo>
                  <a:pt x="297080" y="129105"/>
                </a:moveTo>
                <a:lnTo>
                  <a:pt x="284273" y="219737"/>
                </a:lnTo>
                <a:lnTo>
                  <a:pt x="305496" y="219737"/>
                </a:lnTo>
                <a:lnTo>
                  <a:pt x="333001" y="129105"/>
                </a:lnTo>
                <a:close/>
                <a:moveTo>
                  <a:pt x="228265" y="129105"/>
                </a:moveTo>
                <a:lnTo>
                  <a:pt x="228265" y="219737"/>
                </a:lnTo>
                <a:lnTo>
                  <a:pt x="250807" y="219737"/>
                </a:lnTo>
                <a:lnTo>
                  <a:pt x="263614" y="129105"/>
                </a:lnTo>
                <a:close/>
                <a:moveTo>
                  <a:pt x="157021" y="129105"/>
                </a:moveTo>
                <a:lnTo>
                  <a:pt x="175826" y="219737"/>
                </a:lnTo>
                <a:lnTo>
                  <a:pt x="195129" y="219737"/>
                </a:lnTo>
                <a:lnTo>
                  <a:pt x="195129" y="129105"/>
                </a:lnTo>
                <a:close/>
                <a:moveTo>
                  <a:pt x="93087" y="129105"/>
                </a:moveTo>
                <a:lnTo>
                  <a:pt x="117372" y="219737"/>
                </a:lnTo>
                <a:lnTo>
                  <a:pt x="141984" y="219737"/>
                </a:lnTo>
                <a:lnTo>
                  <a:pt x="123179" y="129105"/>
                </a:lnTo>
                <a:close/>
                <a:moveTo>
                  <a:pt x="58494" y="0"/>
                </a:moveTo>
                <a:lnTo>
                  <a:pt x="84208" y="95969"/>
                </a:lnTo>
                <a:lnTo>
                  <a:pt x="354346" y="95969"/>
                </a:lnTo>
                <a:lnTo>
                  <a:pt x="354346" y="97437"/>
                </a:lnTo>
                <a:cubicBezTo>
                  <a:pt x="356087" y="96136"/>
                  <a:pt x="357928" y="96353"/>
                  <a:pt x="359747" y="96905"/>
                </a:cubicBezTo>
                <a:lnTo>
                  <a:pt x="360371" y="97095"/>
                </a:lnTo>
                <a:cubicBezTo>
                  <a:pt x="368954" y="99700"/>
                  <a:pt x="373801" y="108770"/>
                  <a:pt x="371196" y="117354"/>
                </a:cubicBezTo>
                <a:lnTo>
                  <a:pt x="333339" y="242097"/>
                </a:lnTo>
                <a:cubicBezTo>
                  <a:pt x="331591" y="247858"/>
                  <a:pt x="326929" y="251935"/>
                  <a:pt x="321206" y="252122"/>
                </a:cubicBezTo>
                <a:lnTo>
                  <a:pt x="321206" y="252873"/>
                </a:lnTo>
                <a:lnTo>
                  <a:pt x="313576" y="252873"/>
                </a:lnTo>
                <a:cubicBezTo>
                  <a:pt x="313378" y="253010"/>
                  <a:pt x="313229" y="252967"/>
                  <a:pt x="313080" y="252922"/>
                </a:cubicBezTo>
                <a:lnTo>
                  <a:pt x="312919" y="252873"/>
                </a:lnTo>
                <a:lnTo>
                  <a:pt x="126251" y="252873"/>
                </a:lnTo>
                <a:lnTo>
                  <a:pt x="133971" y="281687"/>
                </a:lnTo>
                <a:lnTo>
                  <a:pt x="321075" y="281687"/>
                </a:lnTo>
                <a:lnTo>
                  <a:pt x="321075" y="314823"/>
                </a:lnTo>
                <a:lnTo>
                  <a:pt x="318480" y="314823"/>
                </a:lnTo>
                <a:cubicBezTo>
                  <a:pt x="329614" y="318311"/>
                  <a:pt x="336414" y="328969"/>
                  <a:pt x="336414" y="341215"/>
                </a:cubicBezTo>
                <a:cubicBezTo>
                  <a:pt x="336414" y="359094"/>
                  <a:pt x="321920" y="373588"/>
                  <a:pt x="304041" y="373588"/>
                </a:cubicBezTo>
                <a:cubicBezTo>
                  <a:pt x="286162" y="373588"/>
                  <a:pt x="271668" y="359094"/>
                  <a:pt x="271668" y="341215"/>
                </a:cubicBezTo>
                <a:cubicBezTo>
                  <a:pt x="271668" y="328969"/>
                  <a:pt x="278468" y="318311"/>
                  <a:pt x="289602" y="314823"/>
                </a:cubicBezTo>
                <a:lnTo>
                  <a:pt x="142850" y="314823"/>
                </a:lnTo>
                <a:lnTo>
                  <a:pt x="143397" y="316865"/>
                </a:lnTo>
                <a:cubicBezTo>
                  <a:pt x="151629" y="321811"/>
                  <a:pt x="156401" y="330956"/>
                  <a:pt x="156401" y="341215"/>
                </a:cubicBezTo>
                <a:cubicBezTo>
                  <a:pt x="156401" y="359094"/>
                  <a:pt x="141907" y="373588"/>
                  <a:pt x="124028" y="373588"/>
                </a:cubicBezTo>
                <a:cubicBezTo>
                  <a:pt x="106149" y="373588"/>
                  <a:pt x="91655" y="359094"/>
                  <a:pt x="91655" y="341215"/>
                </a:cubicBezTo>
                <a:cubicBezTo>
                  <a:pt x="91655" y="329356"/>
                  <a:pt x="98032" y="318986"/>
                  <a:pt x="108649" y="315212"/>
                </a:cubicBezTo>
                <a:lnTo>
                  <a:pt x="33542" y="34909"/>
                </a:lnTo>
                <a:lnTo>
                  <a:pt x="0" y="34909"/>
                </a:lnTo>
                <a:lnTo>
                  <a:pt x="0" y="1773"/>
                </a:lnTo>
                <a:lnTo>
                  <a:pt x="51879" y="1773"/>
                </a:lnTo>
                <a:close/>
              </a:path>
            </a:pathLst>
          </a:custGeom>
          <a:solidFill>
            <a:srgbClr val="69696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1400">
              <a:solidFill>
                <a:schemeClr val="tx1"/>
              </a:solidFill>
              <a:cs typeface="B Nazanin" panose="00000700000000000000" pitchFamily="2" charset="-78"/>
            </a:endParaRPr>
          </a:p>
        </p:txBody>
      </p:sp>
      <p:sp>
        <p:nvSpPr>
          <p:cNvPr id="22" name="Right Triangle 17">
            <a:extLst>
              <a:ext uri="{FF2B5EF4-FFF2-40B4-BE49-F238E27FC236}">
                <a16:creationId xmlns:a16="http://schemas.microsoft.com/office/drawing/2014/main" id="{F0DD50C7-A058-23C9-F911-388EDE033F10}"/>
              </a:ext>
            </a:extLst>
          </p:cNvPr>
          <p:cNvSpPr>
            <a:spLocks noChangeAspect="1"/>
          </p:cNvSpPr>
          <p:nvPr/>
        </p:nvSpPr>
        <p:spPr>
          <a:xfrm>
            <a:off x="9363474" y="4578027"/>
            <a:ext cx="478148" cy="569324"/>
          </a:xfrm>
          <a:custGeom>
            <a:avLst/>
            <a:gdLst/>
            <a:ahLst/>
            <a:cxnLst/>
            <a:rect l="l" t="t" r="r" b="b"/>
            <a:pathLst>
              <a:path w="2721114" h="3240000">
                <a:moveTo>
                  <a:pt x="1999321" y="2603448"/>
                </a:moveTo>
                <a:lnTo>
                  <a:pt x="1999321" y="2772810"/>
                </a:lnTo>
                <a:lnTo>
                  <a:pt x="2528507" y="2772810"/>
                </a:lnTo>
                <a:lnTo>
                  <a:pt x="2528507" y="2603448"/>
                </a:lnTo>
                <a:close/>
                <a:moveTo>
                  <a:pt x="2263914" y="2230929"/>
                </a:moveTo>
                <a:cubicBezTo>
                  <a:pt x="2516419" y="2230929"/>
                  <a:pt x="2721114" y="2435624"/>
                  <a:pt x="2721114" y="2688129"/>
                </a:cubicBezTo>
                <a:cubicBezTo>
                  <a:pt x="2721114" y="2940634"/>
                  <a:pt x="2516419" y="3145329"/>
                  <a:pt x="2263914" y="3145329"/>
                </a:cubicBezTo>
                <a:cubicBezTo>
                  <a:pt x="2011409" y="3145329"/>
                  <a:pt x="1806714" y="2940634"/>
                  <a:pt x="1806714" y="2688129"/>
                </a:cubicBezTo>
                <a:cubicBezTo>
                  <a:pt x="1806714" y="2435624"/>
                  <a:pt x="2011409" y="2230929"/>
                  <a:pt x="2263914" y="2230929"/>
                </a:cubicBezTo>
                <a:close/>
                <a:moveTo>
                  <a:pt x="1576134" y="17032"/>
                </a:moveTo>
                <a:lnTo>
                  <a:pt x="2276728" y="17032"/>
                </a:lnTo>
                <a:lnTo>
                  <a:pt x="2276728" y="17033"/>
                </a:lnTo>
                <a:lnTo>
                  <a:pt x="1576135" y="17033"/>
                </a:lnTo>
                <a:close/>
                <a:moveTo>
                  <a:pt x="0" y="17032"/>
                </a:moveTo>
                <a:lnTo>
                  <a:pt x="1321887" y="17032"/>
                </a:lnTo>
                <a:lnTo>
                  <a:pt x="1321887" y="996125"/>
                </a:lnTo>
                <a:lnTo>
                  <a:pt x="2276728" y="996125"/>
                </a:lnTo>
                <a:lnTo>
                  <a:pt x="2276728" y="2160187"/>
                </a:lnTo>
                <a:cubicBezTo>
                  <a:pt x="1979345" y="2161001"/>
                  <a:pt x="1738579" y="2402384"/>
                  <a:pt x="1738579" y="2700000"/>
                </a:cubicBezTo>
                <a:cubicBezTo>
                  <a:pt x="1738579" y="2997617"/>
                  <a:pt x="1979345" y="3238999"/>
                  <a:pt x="2276728" y="3239814"/>
                </a:cubicBezTo>
                <a:lnTo>
                  <a:pt x="2276728" y="3240000"/>
                </a:lnTo>
                <a:lnTo>
                  <a:pt x="0" y="3240000"/>
                </a:lnTo>
                <a:close/>
                <a:moveTo>
                  <a:pt x="1436085" y="0"/>
                </a:moveTo>
                <a:lnTo>
                  <a:pt x="2287664" y="888809"/>
                </a:lnTo>
                <a:lnTo>
                  <a:pt x="1436085" y="888809"/>
                </a:lnTo>
                <a:close/>
              </a:path>
            </a:pathLst>
          </a:custGeom>
          <a:solidFill>
            <a:srgbClr val="69696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1400">
              <a:cs typeface="B Nazanin" panose="00000700000000000000" pitchFamily="2" charset="-78"/>
            </a:endParaRPr>
          </a:p>
        </p:txBody>
      </p:sp>
      <p:sp>
        <p:nvSpPr>
          <p:cNvPr id="23" name="Right Triangle 17">
            <a:extLst>
              <a:ext uri="{FF2B5EF4-FFF2-40B4-BE49-F238E27FC236}">
                <a16:creationId xmlns:a16="http://schemas.microsoft.com/office/drawing/2014/main" id="{996B72B7-738F-51C0-F912-2167487F8E66}"/>
              </a:ext>
            </a:extLst>
          </p:cNvPr>
          <p:cNvSpPr>
            <a:spLocks noChangeAspect="1"/>
          </p:cNvSpPr>
          <p:nvPr/>
        </p:nvSpPr>
        <p:spPr>
          <a:xfrm>
            <a:off x="8488431" y="4578027"/>
            <a:ext cx="478148" cy="569324"/>
          </a:xfrm>
          <a:custGeom>
            <a:avLst/>
            <a:gdLst/>
            <a:ahLst/>
            <a:cxnLst/>
            <a:rect l="l" t="t" r="r" b="b"/>
            <a:pathLst>
              <a:path w="2721114" h="3240000">
                <a:moveTo>
                  <a:pt x="2179233" y="2431577"/>
                </a:moveTo>
                <a:lnTo>
                  <a:pt x="2179233" y="2611489"/>
                </a:lnTo>
                <a:lnTo>
                  <a:pt x="1999321" y="2611489"/>
                </a:lnTo>
                <a:lnTo>
                  <a:pt x="1999321" y="2780851"/>
                </a:lnTo>
                <a:lnTo>
                  <a:pt x="2179233" y="2780851"/>
                </a:lnTo>
                <a:lnTo>
                  <a:pt x="2179233" y="2960763"/>
                </a:lnTo>
                <a:lnTo>
                  <a:pt x="2348595" y="2960763"/>
                </a:lnTo>
                <a:lnTo>
                  <a:pt x="2348595" y="2780851"/>
                </a:lnTo>
                <a:lnTo>
                  <a:pt x="2528507" y="2780851"/>
                </a:lnTo>
                <a:lnTo>
                  <a:pt x="2528507" y="2611489"/>
                </a:lnTo>
                <a:lnTo>
                  <a:pt x="2348595" y="2611489"/>
                </a:lnTo>
                <a:lnTo>
                  <a:pt x="2348595" y="2431577"/>
                </a:lnTo>
                <a:close/>
                <a:moveTo>
                  <a:pt x="2263914" y="2238970"/>
                </a:moveTo>
                <a:cubicBezTo>
                  <a:pt x="2516419" y="2238970"/>
                  <a:pt x="2721114" y="2443665"/>
                  <a:pt x="2721114" y="2696170"/>
                </a:cubicBezTo>
                <a:cubicBezTo>
                  <a:pt x="2721114" y="2948675"/>
                  <a:pt x="2516419" y="3153370"/>
                  <a:pt x="2263914" y="3153370"/>
                </a:cubicBezTo>
                <a:cubicBezTo>
                  <a:pt x="2011409" y="3153370"/>
                  <a:pt x="1806714" y="2948675"/>
                  <a:pt x="1806714" y="2696170"/>
                </a:cubicBezTo>
                <a:cubicBezTo>
                  <a:pt x="1806714" y="2443665"/>
                  <a:pt x="2011409" y="2238970"/>
                  <a:pt x="2263914" y="2238970"/>
                </a:cubicBezTo>
                <a:close/>
                <a:moveTo>
                  <a:pt x="1576134" y="17032"/>
                </a:moveTo>
                <a:lnTo>
                  <a:pt x="2276728" y="17032"/>
                </a:lnTo>
                <a:lnTo>
                  <a:pt x="2276728" y="17033"/>
                </a:lnTo>
                <a:lnTo>
                  <a:pt x="1576135" y="17033"/>
                </a:lnTo>
                <a:close/>
                <a:moveTo>
                  <a:pt x="0" y="17032"/>
                </a:moveTo>
                <a:lnTo>
                  <a:pt x="1321887" y="17032"/>
                </a:lnTo>
                <a:lnTo>
                  <a:pt x="1321887" y="996125"/>
                </a:lnTo>
                <a:lnTo>
                  <a:pt x="2276728" y="996125"/>
                </a:lnTo>
                <a:lnTo>
                  <a:pt x="2276728" y="2160187"/>
                </a:lnTo>
                <a:cubicBezTo>
                  <a:pt x="1979345" y="2161001"/>
                  <a:pt x="1738579" y="2402384"/>
                  <a:pt x="1738579" y="2700000"/>
                </a:cubicBezTo>
                <a:cubicBezTo>
                  <a:pt x="1738579" y="2997617"/>
                  <a:pt x="1979345" y="3238999"/>
                  <a:pt x="2276728" y="3239814"/>
                </a:cubicBezTo>
                <a:lnTo>
                  <a:pt x="2276728" y="3240000"/>
                </a:lnTo>
                <a:lnTo>
                  <a:pt x="0" y="3240000"/>
                </a:lnTo>
                <a:close/>
                <a:moveTo>
                  <a:pt x="1436085" y="0"/>
                </a:moveTo>
                <a:lnTo>
                  <a:pt x="2287664" y="888809"/>
                </a:lnTo>
                <a:lnTo>
                  <a:pt x="1436085" y="888809"/>
                </a:lnTo>
                <a:close/>
              </a:path>
            </a:pathLst>
          </a:custGeom>
          <a:solidFill>
            <a:srgbClr val="69696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1400">
              <a:cs typeface="B Nazanin" panose="00000700000000000000" pitchFamily="2" charset="-78"/>
            </a:endParaRPr>
          </a:p>
        </p:txBody>
      </p:sp>
      <p:sp>
        <p:nvSpPr>
          <p:cNvPr id="24" name="Right Triangle 17">
            <a:extLst>
              <a:ext uri="{FF2B5EF4-FFF2-40B4-BE49-F238E27FC236}">
                <a16:creationId xmlns:a16="http://schemas.microsoft.com/office/drawing/2014/main" id="{EF731404-8721-F95A-BFB4-8CDDDB197AB7}"/>
              </a:ext>
            </a:extLst>
          </p:cNvPr>
          <p:cNvSpPr>
            <a:spLocks noChangeAspect="1"/>
          </p:cNvSpPr>
          <p:nvPr/>
        </p:nvSpPr>
        <p:spPr>
          <a:xfrm>
            <a:off x="10238515" y="4578027"/>
            <a:ext cx="478148" cy="569324"/>
          </a:xfrm>
          <a:custGeom>
            <a:avLst/>
            <a:gdLst/>
            <a:ahLst/>
            <a:cxnLst/>
            <a:rect l="l" t="t" r="r" b="b"/>
            <a:pathLst>
              <a:path w="2721114" h="3240000">
                <a:moveTo>
                  <a:pt x="2136698" y="2449196"/>
                </a:moveTo>
                <a:lnTo>
                  <a:pt x="2016940" y="2568954"/>
                </a:lnTo>
                <a:lnTo>
                  <a:pt x="2144156" y="2696170"/>
                </a:lnTo>
                <a:lnTo>
                  <a:pt x="2016940" y="2823386"/>
                </a:lnTo>
                <a:lnTo>
                  <a:pt x="2136698" y="2943144"/>
                </a:lnTo>
                <a:lnTo>
                  <a:pt x="2263914" y="2815928"/>
                </a:lnTo>
                <a:lnTo>
                  <a:pt x="2391130" y="2943144"/>
                </a:lnTo>
                <a:lnTo>
                  <a:pt x="2510888" y="2823386"/>
                </a:lnTo>
                <a:lnTo>
                  <a:pt x="2383672" y="2696170"/>
                </a:lnTo>
                <a:lnTo>
                  <a:pt x="2510888" y="2568954"/>
                </a:lnTo>
                <a:lnTo>
                  <a:pt x="2391130" y="2449196"/>
                </a:lnTo>
                <a:lnTo>
                  <a:pt x="2263914" y="2576412"/>
                </a:lnTo>
                <a:close/>
                <a:moveTo>
                  <a:pt x="2263914" y="2238970"/>
                </a:moveTo>
                <a:cubicBezTo>
                  <a:pt x="2516419" y="2238970"/>
                  <a:pt x="2721114" y="2443665"/>
                  <a:pt x="2721114" y="2696170"/>
                </a:cubicBezTo>
                <a:cubicBezTo>
                  <a:pt x="2721114" y="2948675"/>
                  <a:pt x="2516419" y="3153370"/>
                  <a:pt x="2263914" y="3153370"/>
                </a:cubicBezTo>
                <a:cubicBezTo>
                  <a:pt x="2011409" y="3153370"/>
                  <a:pt x="1806714" y="2948675"/>
                  <a:pt x="1806714" y="2696170"/>
                </a:cubicBezTo>
                <a:cubicBezTo>
                  <a:pt x="1806714" y="2443665"/>
                  <a:pt x="2011409" y="2238970"/>
                  <a:pt x="2263914" y="2238970"/>
                </a:cubicBezTo>
                <a:close/>
                <a:moveTo>
                  <a:pt x="1576134" y="17032"/>
                </a:moveTo>
                <a:lnTo>
                  <a:pt x="2276728" y="17032"/>
                </a:lnTo>
                <a:lnTo>
                  <a:pt x="2276728" y="17033"/>
                </a:lnTo>
                <a:lnTo>
                  <a:pt x="1576135" y="17033"/>
                </a:lnTo>
                <a:close/>
                <a:moveTo>
                  <a:pt x="0" y="17032"/>
                </a:moveTo>
                <a:lnTo>
                  <a:pt x="1321887" y="17032"/>
                </a:lnTo>
                <a:lnTo>
                  <a:pt x="1321887" y="996125"/>
                </a:lnTo>
                <a:lnTo>
                  <a:pt x="2276728" y="996125"/>
                </a:lnTo>
                <a:lnTo>
                  <a:pt x="2276728" y="2160187"/>
                </a:lnTo>
                <a:cubicBezTo>
                  <a:pt x="1979345" y="2161001"/>
                  <a:pt x="1738579" y="2402384"/>
                  <a:pt x="1738579" y="2700000"/>
                </a:cubicBezTo>
                <a:cubicBezTo>
                  <a:pt x="1738579" y="2997617"/>
                  <a:pt x="1979345" y="3238999"/>
                  <a:pt x="2276728" y="3239814"/>
                </a:cubicBezTo>
                <a:lnTo>
                  <a:pt x="2276728" y="3240000"/>
                </a:lnTo>
                <a:lnTo>
                  <a:pt x="0" y="3240000"/>
                </a:lnTo>
                <a:close/>
                <a:moveTo>
                  <a:pt x="1436085" y="0"/>
                </a:moveTo>
                <a:lnTo>
                  <a:pt x="2287664" y="888809"/>
                </a:lnTo>
                <a:lnTo>
                  <a:pt x="1436085" y="888809"/>
                </a:lnTo>
                <a:close/>
              </a:path>
            </a:pathLst>
          </a:custGeom>
          <a:solidFill>
            <a:srgbClr val="69696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1400">
              <a:cs typeface="B Nazanin" panose="00000700000000000000" pitchFamily="2" charset="-78"/>
            </a:endParaRPr>
          </a:p>
        </p:txBody>
      </p:sp>
      <p:sp>
        <p:nvSpPr>
          <p:cNvPr id="25" name="Oval 44">
            <a:extLst>
              <a:ext uri="{FF2B5EF4-FFF2-40B4-BE49-F238E27FC236}">
                <a16:creationId xmlns:a16="http://schemas.microsoft.com/office/drawing/2014/main" id="{905A8803-5304-B581-C38A-50FD1610266B}"/>
              </a:ext>
            </a:extLst>
          </p:cNvPr>
          <p:cNvSpPr>
            <a:spLocks noChangeAspect="1"/>
          </p:cNvSpPr>
          <p:nvPr/>
        </p:nvSpPr>
        <p:spPr>
          <a:xfrm>
            <a:off x="11113557" y="4578027"/>
            <a:ext cx="478148" cy="569324"/>
          </a:xfrm>
          <a:custGeom>
            <a:avLst/>
            <a:gdLst/>
            <a:ahLst/>
            <a:cxnLst/>
            <a:rect l="l" t="t" r="r" b="b"/>
            <a:pathLst>
              <a:path w="2721114" h="3240000">
                <a:moveTo>
                  <a:pt x="2519839" y="2469622"/>
                </a:moveTo>
                <a:lnTo>
                  <a:pt x="2201779" y="2787682"/>
                </a:lnTo>
                <a:lnTo>
                  <a:pt x="2003023" y="2588926"/>
                </a:lnTo>
                <a:lnTo>
                  <a:pt x="1901669" y="2690281"/>
                </a:lnTo>
                <a:lnTo>
                  <a:pt x="2203868" y="2992480"/>
                </a:lnTo>
                <a:lnTo>
                  <a:pt x="2305222" y="2891125"/>
                </a:lnTo>
                <a:lnTo>
                  <a:pt x="2303133" y="2889037"/>
                </a:lnTo>
                <a:lnTo>
                  <a:pt x="2621194" y="2570977"/>
                </a:lnTo>
                <a:close/>
                <a:moveTo>
                  <a:pt x="2263914" y="2238970"/>
                </a:moveTo>
                <a:cubicBezTo>
                  <a:pt x="2516419" y="2238970"/>
                  <a:pt x="2721114" y="2443665"/>
                  <a:pt x="2721114" y="2696170"/>
                </a:cubicBezTo>
                <a:cubicBezTo>
                  <a:pt x="2721114" y="2948675"/>
                  <a:pt x="2516419" y="3153370"/>
                  <a:pt x="2263914" y="3153370"/>
                </a:cubicBezTo>
                <a:cubicBezTo>
                  <a:pt x="2011409" y="3153370"/>
                  <a:pt x="1806714" y="2948675"/>
                  <a:pt x="1806714" y="2696170"/>
                </a:cubicBezTo>
                <a:cubicBezTo>
                  <a:pt x="1806714" y="2443665"/>
                  <a:pt x="2011409" y="2238970"/>
                  <a:pt x="2263914" y="2238970"/>
                </a:cubicBezTo>
                <a:close/>
                <a:moveTo>
                  <a:pt x="1576134" y="17032"/>
                </a:moveTo>
                <a:lnTo>
                  <a:pt x="2276728" y="17032"/>
                </a:lnTo>
                <a:lnTo>
                  <a:pt x="2276728" y="17033"/>
                </a:lnTo>
                <a:lnTo>
                  <a:pt x="1576135" y="17033"/>
                </a:lnTo>
                <a:close/>
                <a:moveTo>
                  <a:pt x="0" y="17032"/>
                </a:moveTo>
                <a:lnTo>
                  <a:pt x="1321887" y="17032"/>
                </a:lnTo>
                <a:lnTo>
                  <a:pt x="1321887" y="996125"/>
                </a:lnTo>
                <a:lnTo>
                  <a:pt x="2276728" y="996125"/>
                </a:lnTo>
                <a:lnTo>
                  <a:pt x="2276728" y="2160187"/>
                </a:lnTo>
                <a:cubicBezTo>
                  <a:pt x="1979345" y="2161001"/>
                  <a:pt x="1738579" y="2402384"/>
                  <a:pt x="1738579" y="2700000"/>
                </a:cubicBezTo>
                <a:cubicBezTo>
                  <a:pt x="1738579" y="2997617"/>
                  <a:pt x="1979345" y="3238999"/>
                  <a:pt x="2276728" y="3239814"/>
                </a:cubicBezTo>
                <a:lnTo>
                  <a:pt x="2276728" y="3240000"/>
                </a:lnTo>
                <a:lnTo>
                  <a:pt x="0" y="3240000"/>
                </a:lnTo>
                <a:close/>
                <a:moveTo>
                  <a:pt x="1436085" y="0"/>
                </a:moveTo>
                <a:lnTo>
                  <a:pt x="2287664" y="888809"/>
                </a:lnTo>
                <a:lnTo>
                  <a:pt x="1436085" y="888809"/>
                </a:lnTo>
                <a:close/>
              </a:path>
            </a:pathLst>
          </a:custGeom>
          <a:solidFill>
            <a:srgbClr val="69696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1400">
              <a:cs typeface="B Nazanin" panose="00000700000000000000" pitchFamily="2" charset="-78"/>
            </a:endParaRPr>
          </a:p>
        </p:txBody>
      </p:sp>
      <p:sp>
        <p:nvSpPr>
          <p:cNvPr id="26" name="Google Shape;6000;p67">
            <a:extLst>
              <a:ext uri="{FF2B5EF4-FFF2-40B4-BE49-F238E27FC236}">
                <a16:creationId xmlns:a16="http://schemas.microsoft.com/office/drawing/2014/main" id="{1835CBA6-2BA7-5D06-7314-4E977A3E61F1}"/>
              </a:ext>
            </a:extLst>
          </p:cNvPr>
          <p:cNvSpPr/>
          <p:nvPr/>
        </p:nvSpPr>
        <p:spPr>
          <a:xfrm>
            <a:off x="4351195" y="1478770"/>
            <a:ext cx="604245" cy="616479"/>
          </a:xfrm>
          <a:custGeom>
            <a:avLst/>
            <a:gdLst/>
            <a:ahLst/>
            <a:cxnLst/>
            <a:rect l="l" t="t" r="r" b="b"/>
            <a:pathLst>
              <a:path w="12446" h="12698" extrusionOk="0">
                <a:moveTo>
                  <a:pt x="6239" y="1"/>
                </a:moveTo>
                <a:cubicBezTo>
                  <a:pt x="5105" y="1"/>
                  <a:pt x="4191" y="915"/>
                  <a:pt x="4159" y="2112"/>
                </a:cubicBezTo>
                <a:cubicBezTo>
                  <a:pt x="4159" y="3088"/>
                  <a:pt x="4852" y="3939"/>
                  <a:pt x="5798" y="4097"/>
                </a:cubicBezTo>
                <a:lnTo>
                  <a:pt x="5798" y="5294"/>
                </a:lnTo>
                <a:cubicBezTo>
                  <a:pt x="4852" y="5483"/>
                  <a:pt x="4159" y="6333"/>
                  <a:pt x="4159" y="7310"/>
                </a:cubicBezTo>
                <a:cubicBezTo>
                  <a:pt x="4159" y="7657"/>
                  <a:pt x="4222" y="7972"/>
                  <a:pt x="4380" y="8255"/>
                </a:cubicBezTo>
                <a:lnTo>
                  <a:pt x="3403" y="9043"/>
                </a:lnTo>
                <a:cubicBezTo>
                  <a:pt x="3057" y="8728"/>
                  <a:pt x="2584" y="8570"/>
                  <a:pt x="2112" y="8570"/>
                </a:cubicBezTo>
                <a:cubicBezTo>
                  <a:pt x="946" y="8602"/>
                  <a:pt x="1" y="9515"/>
                  <a:pt x="1" y="10650"/>
                </a:cubicBezTo>
                <a:cubicBezTo>
                  <a:pt x="1" y="11784"/>
                  <a:pt x="946" y="12697"/>
                  <a:pt x="2112" y="12697"/>
                </a:cubicBezTo>
                <a:cubicBezTo>
                  <a:pt x="3246" y="12697"/>
                  <a:pt x="4128" y="11752"/>
                  <a:pt x="4191" y="10650"/>
                </a:cubicBezTo>
                <a:cubicBezTo>
                  <a:pt x="4191" y="10303"/>
                  <a:pt x="4096" y="9988"/>
                  <a:pt x="3939" y="9704"/>
                </a:cubicBezTo>
                <a:lnTo>
                  <a:pt x="4947" y="8917"/>
                </a:lnTo>
                <a:cubicBezTo>
                  <a:pt x="5294" y="9232"/>
                  <a:pt x="5766" y="9389"/>
                  <a:pt x="6239" y="9389"/>
                </a:cubicBezTo>
                <a:cubicBezTo>
                  <a:pt x="6743" y="9389"/>
                  <a:pt x="7184" y="9200"/>
                  <a:pt x="7530" y="8917"/>
                </a:cubicBezTo>
                <a:lnTo>
                  <a:pt x="8507" y="9704"/>
                </a:lnTo>
                <a:cubicBezTo>
                  <a:pt x="8350" y="9988"/>
                  <a:pt x="8287" y="10303"/>
                  <a:pt x="8287" y="10650"/>
                </a:cubicBezTo>
                <a:cubicBezTo>
                  <a:pt x="8287" y="11784"/>
                  <a:pt x="9232" y="12697"/>
                  <a:pt x="10366" y="12697"/>
                </a:cubicBezTo>
                <a:cubicBezTo>
                  <a:pt x="11500" y="12697"/>
                  <a:pt x="12414" y="11752"/>
                  <a:pt x="12445" y="10650"/>
                </a:cubicBezTo>
                <a:cubicBezTo>
                  <a:pt x="12445" y="9515"/>
                  <a:pt x="11563" y="8602"/>
                  <a:pt x="10366" y="8570"/>
                </a:cubicBezTo>
                <a:cubicBezTo>
                  <a:pt x="9862" y="8570"/>
                  <a:pt x="9421" y="8759"/>
                  <a:pt x="9074" y="9043"/>
                </a:cubicBezTo>
                <a:lnTo>
                  <a:pt x="8097" y="8255"/>
                </a:lnTo>
                <a:cubicBezTo>
                  <a:pt x="8255" y="7972"/>
                  <a:pt x="8318" y="7657"/>
                  <a:pt x="8318" y="7310"/>
                </a:cubicBezTo>
                <a:cubicBezTo>
                  <a:pt x="8318" y="6333"/>
                  <a:pt x="7625" y="5451"/>
                  <a:pt x="6680" y="5294"/>
                </a:cubicBezTo>
                <a:lnTo>
                  <a:pt x="6680" y="4097"/>
                </a:lnTo>
                <a:cubicBezTo>
                  <a:pt x="7625" y="3908"/>
                  <a:pt x="8318" y="3088"/>
                  <a:pt x="8318" y="2112"/>
                </a:cubicBezTo>
                <a:cubicBezTo>
                  <a:pt x="8318" y="946"/>
                  <a:pt x="7404" y="64"/>
                  <a:pt x="6239" y="1"/>
                </a:cubicBezTo>
                <a:close/>
              </a:path>
            </a:pathLst>
          </a:custGeom>
          <a:solidFill>
            <a:srgbClr val="696969"/>
          </a:solid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grpSp>
        <p:nvGrpSpPr>
          <p:cNvPr id="27" name="Google Shape;6029;p67">
            <a:extLst>
              <a:ext uri="{FF2B5EF4-FFF2-40B4-BE49-F238E27FC236}">
                <a16:creationId xmlns:a16="http://schemas.microsoft.com/office/drawing/2014/main" id="{17904F23-20A0-C0BA-4B13-A411EB4E2699}"/>
              </a:ext>
            </a:extLst>
          </p:cNvPr>
          <p:cNvGrpSpPr/>
          <p:nvPr/>
        </p:nvGrpSpPr>
        <p:grpSpPr>
          <a:xfrm>
            <a:off x="9367813" y="5419900"/>
            <a:ext cx="404147" cy="560241"/>
            <a:chOff x="-38860325" y="3221750"/>
            <a:chExt cx="228425" cy="316650"/>
          </a:xfrm>
          <a:solidFill>
            <a:srgbClr val="696969"/>
          </a:solidFill>
        </p:grpSpPr>
        <p:sp>
          <p:nvSpPr>
            <p:cNvPr id="28" name="Google Shape;6030;p67">
              <a:extLst>
                <a:ext uri="{FF2B5EF4-FFF2-40B4-BE49-F238E27FC236}">
                  <a16:creationId xmlns:a16="http://schemas.microsoft.com/office/drawing/2014/main" id="{68EAE17D-7F13-841D-2CD6-290FB499C3DE}"/>
                </a:ext>
              </a:extLst>
            </p:cNvPr>
            <p:cNvSpPr/>
            <p:nvPr/>
          </p:nvSpPr>
          <p:spPr>
            <a:xfrm>
              <a:off x="-38735875" y="3222550"/>
              <a:ext cx="103975" cy="123675"/>
            </a:xfrm>
            <a:custGeom>
              <a:avLst/>
              <a:gdLst/>
              <a:ahLst/>
              <a:cxnLst/>
              <a:rect l="l" t="t" r="r" b="b"/>
              <a:pathLst>
                <a:path w="4159" h="4947" extrusionOk="0">
                  <a:moveTo>
                    <a:pt x="0" y="0"/>
                  </a:moveTo>
                  <a:lnTo>
                    <a:pt x="0" y="2552"/>
                  </a:lnTo>
                  <a:cubicBezTo>
                    <a:pt x="473" y="2710"/>
                    <a:pt x="851" y="3182"/>
                    <a:pt x="851" y="3750"/>
                  </a:cubicBezTo>
                  <a:lnTo>
                    <a:pt x="851" y="4947"/>
                  </a:lnTo>
                  <a:lnTo>
                    <a:pt x="4159" y="4947"/>
                  </a:lnTo>
                  <a:lnTo>
                    <a:pt x="4159" y="3687"/>
                  </a:lnTo>
                  <a:cubicBezTo>
                    <a:pt x="4159" y="1639"/>
                    <a:pt x="2489" y="0"/>
                    <a:pt x="441" y="0"/>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29" name="Google Shape;6031;p67">
              <a:extLst>
                <a:ext uri="{FF2B5EF4-FFF2-40B4-BE49-F238E27FC236}">
                  <a16:creationId xmlns:a16="http://schemas.microsoft.com/office/drawing/2014/main" id="{30758975-5691-C546-4837-0B9827C33E98}"/>
                </a:ext>
              </a:extLst>
            </p:cNvPr>
            <p:cNvSpPr/>
            <p:nvPr/>
          </p:nvSpPr>
          <p:spPr>
            <a:xfrm>
              <a:off x="-38756375" y="3302875"/>
              <a:ext cx="22075" cy="63050"/>
            </a:xfrm>
            <a:custGeom>
              <a:avLst/>
              <a:gdLst/>
              <a:ahLst/>
              <a:cxnLst/>
              <a:rect l="l" t="t" r="r" b="b"/>
              <a:pathLst>
                <a:path w="883" h="2522" extrusionOk="0">
                  <a:moveTo>
                    <a:pt x="474" y="1"/>
                  </a:moveTo>
                  <a:cubicBezTo>
                    <a:pt x="253" y="1"/>
                    <a:pt x="95" y="222"/>
                    <a:pt x="95" y="442"/>
                  </a:cubicBezTo>
                  <a:lnTo>
                    <a:pt x="95" y="2112"/>
                  </a:lnTo>
                  <a:cubicBezTo>
                    <a:pt x="1" y="2332"/>
                    <a:pt x="190" y="2521"/>
                    <a:pt x="442" y="2521"/>
                  </a:cubicBezTo>
                  <a:cubicBezTo>
                    <a:pt x="663" y="2521"/>
                    <a:pt x="820" y="2332"/>
                    <a:pt x="883" y="2112"/>
                  </a:cubicBezTo>
                  <a:lnTo>
                    <a:pt x="883" y="442"/>
                  </a:lnTo>
                  <a:cubicBezTo>
                    <a:pt x="883" y="222"/>
                    <a:pt x="663" y="64"/>
                    <a:pt x="474" y="1"/>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30" name="Google Shape;6032;p67">
              <a:extLst>
                <a:ext uri="{FF2B5EF4-FFF2-40B4-BE49-F238E27FC236}">
                  <a16:creationId xmlns:a16="http://schemas.microsoft.com/office/drawing/2014/main" id="{C06BD785-4687-BF58-C5CC-5732B3C46151}"/>
                </a:ext>
              </a:extLst>
            </p:cNvPr>
            <p:cNvSpPr/>
            <p:nvPr/>
          </p:nvSpPr>
          <p:spPr>
            <a:xfrm>
              <a:off x="-38859550" y="3221750"/>
              <a:ext cx="103200" cy="122900"/>
            </a:xfrm>
            <a:custGeom>
              <a:avLst/>
              <a:gdLst/>
              <a:ahLst/>
              <a:cxnLst/>
              <a:rect l="l" t="t" r="r" b="b"/>
              <a:pathLst>
                <a:path w="4128" h="4916" extrusionOk="0">
                  <a:moveTo>
                    <a:pt x="3687" y="1"/>
                  </a:moveTo>
                  <a:cubicBezTo>
                    <a:pt x="1671" y="1"/>
                    <a:pt x="1" y="1639"/>
                    <a:pt x="1" y="3687"/>
                  </a:cubicBezTo>
                  <a:lnTo>
                    <a:pt x="1" y="4916"/>
                  </a:lnTo>
                  <a:lnTo>
                    <a:pt x="3309" y="4916"/>
                  </a:lnTo>
                  <a:lnTo>
                    <a:pt x="3309" y="3687"/>
                  </a:lnTo>
                  <a:cubicBezTo>
                    <a:pt x="3309" y="3151"/>
                    <a:pt x="3655" y="2710"/>
                    <a:pt x="4128" y="2521"/>
                  </a:cubicBezTo>
                  <a:lnTo>
                    <a:pt x="4128" y="1"/>
                  </a:ln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31" name="Google Shape;6033;p67">
              <a:extLst>
                <a:ext uri="{FF2B5EF4-FFF2-40B4-BE49-F238E27FC236}">
                  <a16:creationId xmlns:a16="http://schemas.microsoft.com/office/drawing/2014/main" id="{5C83A626-35BB-2A96-49BD-7B607849F42C}"/>
                </a:ext>
              </a:extLst>
            </p:cNvPr>
            <p:cNvSpPr/>
            <p:nvPr/>
          </p:nvSpPr>
          <p:spPr>
            <a:xfrm>
              <a:off x="-38860325" y="3367475"/>
              <a:ext cx="228425" cy="170925"/>
            </a:xfrm>
            <a:custGeom>
              <a:avLst/>
              <a:gdLst/>
              <a:ahLst/>
              <a:cxnLst/>
              <a:rect l="l" t="t" r="r" b="b"/>
              <a:pathLst>
                <a:path w="9137" h="6837" extrusionOk="0">
                  <a:moveTo>
                    <a:pt x="0" y="0"/>
                  </a:moveTo>
                  <a:lnTo>
                    <a:pt x="0" y="3151"/>
                  </a:lnTo>
                  <a:cubicBezTo>
                    <a:pt x="0" y="5199"/>
                    <a:pt x="1639" y="6837"/>
                    <a:pt x="3686" y="6837"/>
                  </a:cubicBezTo>
                  <a:lnTo>
                    <a:pt x="5356" y="6837"/>
                  </a:lnTo>
                  <a:cubicBezTo>
                    <a:pt x="7467" y="6837"/>
                    <a:pt x="9137" y="5199"/>
                    <a:pt x="9137" y="3151"/>
                  </a:cubicBezTo>
                  <a:lnTo>
                    <a:pt x="9137" y="0"/>
                  </a:lnTo>
                  <a:lnTo>
                    <a:pt x="5734" y="0"/>
                  </a:lnTo>
                  <a:cubicBezTo>
                    <a:pt x="5577" y="473"/>
                    <a:pt x="5104" y="819"/>
                    <a:pt x="4568" y="819"/>
                  </a:cubicBezTo>
                  <a:cubicBezTo>
                    <a:pt x="4001" y="819"/>
                    <a:pt x="3560" y="473"/>
                    <a:pt x="3371" y="0"/>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grpSp>
      <p:grpSp>
        <p:nvGrpSpPr>
          <p:cNvPr id="32" name="Google Shape;6066;p67">
            <a:extLst>
              <a:ext uri="{FF2B5EF4-FFF2-40B4-BE49-F238E27FC236}">
                <a16:creationId xmlns:a16="http://schemas.microsoft.com/office/drawing/2014/main" id="{E883BDFF-F4A6-AC3A-7E1D-66A8095641A5}"/>
              </a:ext>
            </a:extLst>
          </p:cNvPr>
          <p:cNvGrpSpPr/>
          <p:nvPr/>
        </p:nvGrpSpPr>
        <p:grpSpPr>
          <a:xfrm>
            <a:off x="4313800" y="2400894"/>
            <a:ext cx="644203" cy="641015"/>
            <a:chOff x="-38538975" y="3954250"/>
            <a:chExt cx="318225" cy="316650"/>
          </a:xfrm>
          <a:solidFill>
            <a:srgbClr val="696969"/>
          </a:solidFill>
        </p:grpSpPr>
        <p:sp>
          <p:nvSpPr>
            <p:cNvPr id="33" name="Google Shape;6067;p67">
              <a:extLst>
                <a:ext uri="{FF2B5EF4-FFF2-40B4-BE49-F238E27FC236}">
                  <a16:creationId xmlns:a16="http://schemas.microsoft.com/office/drawing/2014/main" id="{17D072FC-8231-33FC-7AE4-C663A0C1DA75}"/>
                </a:ext>
              </a:extLst>
            </p:cNvPr>
            <p:cNvSpPr/>
            <p:nvPr/>
          </p:nvSpPr>
          <p:spPr>
            <a:xfrm>
              <a:off x="-38538975" y="3954250"/>
              <a:ext cx="254425" cy="253625"/>
            </a:xfrm>
            <a:custGeom>
              <a:avLst/>
              <a:gdLst/>
              <a:ahLst/>
              <a:cxnLst/>
              <a:rect l="l" t="t" r="r" b="b"/>
              <a:pathLst>
                <a:path w="10177" h="10145" extrusionOk="0">
                  <a:moveTo>
                    <a:pt x="5104" y="3813"/>
                  </a:moveTo>
                  <a:cubicBezTo>
                    <a:pt x="5797" y="3813"/>
                    <a:pt x="6364" y="4348"/>
                    <a:pt x="6364" y="5073"/>
                  </a:cubicBezTo>
                  <a:cubicBezTo>
                    <a:pt x="6364" y="5766"/>
                    <a:pt x="5797" y="6333"/>
                    <a:pt x="5104" y="6333"/>
                  </a:cubicBezTo>
                  <a:cubicBezTo>
                    <a:pt x="4379" y="6333"/>
                    <a:pt x="3844" y="5766"/>
                    <a:pt x="3844" y="5073"/>
                  </a:cubicBezTo>
                  <a:cubicBezTo>
                    <a:pt x="3844" y="4411"/>
                    <a:pt x="4411" y="3813"/>
                    <a:pt x="5104" y="3813"/>
                  </a:cubicBezTo>
                  <a:close/>
                  <a:moveTo>
                    <a:pt x="5104" y="0"/>
                  </a:moveTo>
                  <a:cubicBezTo>
                    <a:pt x="2300" y="0"/>
                    <a:pt x="0" y="2269"/>
                    <a:pt x="0" y="5073"/>
                  </a:cubicBezTo>
                  <a:cubicBezTo>
                    <a:pt x="63" y="7908"/>
                    <a:pt x="2300" y="10145"/>
                    <a:pt x="5104" y="10145"/>
                  </a:cubicBezTo>
                  <a:cubicBezTo>
                    <a:pt x="7877" y="10145"/>
                    <a:pt x="10176" y="7877"/>
                    <a:pt x="10176" y="5073"/>
                  </a:cubicBezTo>
                  <a:cubicBezTo>
                    <a:pt x="10176" y="2269"/>
                    <a:pt x="7877" y="0"/>
                    <a:pt x="5104" y="0"/>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34" name="Google Shape;6068;p67">
              <a:extLst>
                <a:ext uri="{FF2B5EF4-FFF2-40B4-BE49-F238E27FC236}">
                  <a16:creationId xmlns:a16="http://schemas.microsoft.com/office/drawing/2014/main" id="{611C76D1-0A41-DC54-A7CF-FFC5EA66C00E}"/>
                </a:ext>
              </a:extLst>
            </p:cNvPr>
            <p:cNvSpPr/>
            <p:nvPr/>
          </p:nvSpPr>
          <p:spPr>
            <a:xfrm>
              <a:off x="-38496450" y="4081725"/>
              <a:ext cx="275700" cy="189175"/>
            </a:xfrm>
            <a:custGeom>
              <a:avLst/>
              <a:gdLst/>
              <a:ahLst/>
              <a:cxnLst/>
              <a:rect l="l" t="t" r="r" b="b"/>
              <a:pathLst>
                <a:path w="11028" h="7567" extrusionOk="0">
                  <a:moveTo>
                    <a:pt x="9774" y="0"/>
                  </a:moveTo>
                  <a:cubicBezTo>
                    <a:pt x="9040" y="0"/>
                    <a:pt x="8444" y="548"/>
                    <a:pt x="8444" y="1265"/>
                  </a:cubicBezTo>
                  <a:cubicBezTo>
                    <a:pt x="8444" y="1801"/>
                    <a:pt x="8790" y="2305"/>
                    <a:pt x="9295" y="2463"/>
                  </a:cubicBezTo>
                  <a:lnTo>
                    <a:pt x="9295" y="2967"/>
                  </a:lnTo>
                  <a:cubicBezTo>
                    <a:pt x="9295" y="4416"/>
                    <a:pt x="8192" y="5645"/>
                    <a:pt x="6774" y="5834"/>
                  </a:cubicBezTo>
                  <a:lnTo>
                    <a:pt x="6774" y="4825"/>
                  </a:lnTo>
                  <a:cubicBezTo>
                    <a:pt x="5829" y="5487"/>
                    <a:pt x="4663" y="5865"/>
                    <a:pt x="3403" y="5865"/>
                  </a:cubicBezTo>
                  <a:cubicBezTo>
                    <a:pt x="2143" y="5865"/>
                    <a:pt x="977" y="5487"/>
                    <a:pt x="1" y="4825"/>
                  </a:cubicBezTo>
                  <a:lnTo>
                    <a:pt x="1" y="6306"/>
                  </a:lnTo>
                  <a:cubicBezTo>
                    <a:pt x="1" y="7031"/>
                    <a:pt x="568" y="7566"/>
                    <a:pt x="1261" y="7566"/>
                  </a:cubicBezTo>
                  <a:lnTo>
                    <a:pt x="5388" y="7566"/>
                  </a:lnTo>
                  <a:cubicBezTo>
                    <a:pt x="5955" y="7566"/>
                    <a:pt x="6459" y="7220"/>
                    <a:pt x="6617" y="6716"/>
                  </a:cubicBezTo>
                  <a:cubicBezTo>
                    <a:pt x="8601" y="6495"/>
                    <a:pt x="10082" y="4920"/>
                    <a:pt x="10114" y="2904"/>
                  </a:cubicBezTo>
                  <a:lnTo>
                    <a:pt x="10114" y="2400"/>
                  </a:lnTo>
                  <a:cubicBezTo>
                    <a:pt x="10649" y="2211"/>
                    <a:pt x="11027" y="1706"/>
                    <a:pt x="10996" y="1108"/>
                  </a:cubicBezTo>
                  <a:cubicBezTo>
                    <a:pt x="10964" y="572"/>
                    <a:pt x="10492" y="100"/>
                    <a:pt x="9893" y="5"/>
                  </a:cubicBezTo>
                  <a:cubicBezTo>
                    <a:pt x="9853" y="2"/>
                    <a:pt x="9813" y="0"/>
                    <a:pt x="9774" y="0"/>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grpSp>
      <p:grpSp>
        <p:nvGrpSpPr>
          <p:cNvPr id="35" name="Google Shape;5976;p67">
            <a:extLst>
              <a:ext uri="{FF2B5EF4-FFF2-40B4-BE49-F238E27FC236}">
                <a16:creationId xmlns:a16="http://schemas.microsoft.com/office/drawing/2014/main" id="{8EE667A5-7003-E375-7C3D-ED4AD70D1CE5}"/>
              </a:ext>
            </a:extLst>
          </p:cNvPr>
          <p:cNvGrpSpPr/>
          <p:nvPr/>
        </p:nvGrpSpPr>
        <p:grpSpPr>
          <a:xfrm>
            <a:off x="4399885" y="5618923"/>
            <a:ext cx="495395" cy="442067"/>
            <a:chOff x="-42996150" y="3612600"/>
            <a:chExt cx="323750" cy="288900"/>
          </a:xfrm>
          <a:solidFill>
            <a:srgbClr val="696969"/>
          </a:solidFill>
        </p:grpSpPr>
        <p:sp>
          <p:nvSpPr>
            <p:cNvPr id="36" name="Google Shape;5977;p67">
              <a:extLst>
                <a:ext uri="{FF2B5EF4-FFF2-40B4-BE49-F238E27FC236}">
                  <a16:creationId xmlns:a16="http://schemas.microsoft.com/office/drawing/2014/main" id="{C539C641-FA3B-5187-68A5-AB5C2C83CE02}"/>
                </a:ext>
              </a:extLst>
            </p:cNvPr>
            <p:cNvSpPr/>
            <p:nvPr/>
          </p:nvSpPr>
          <p:spPr>
            <a:xfrm>
              <a:off x="-42914225" y="3612600"/>
              <a:ext cx="241825" cy="239275"/>
            </a:xfrm>
            <a:custGeom>
              <a:avLst/>
              <a:gdLst/>
              <a:ahLst/>
              <a:cxnLst/>
              <a:rect l="l" t="t" r="r" b="b"/>
              <a:pathLst>
                <a:path w="9673" h="9571" extrusionOk="0">
                  <a:moveTo>
                    <a:pt x="5963" y="1"/>
                  </a:moveTo>
                  <a:cubicBezTo>
                    <a:pt x="5661" y="1"/>
                    <a:pt x="5365" y="127"/>
                    <a:pt x="5136" y="371"/>
                  </a:cubicBezTo>
                  <a:lnTo>
                    <a:pt x="0" y="5507"/>
                  </a:lnTo>
                  <a:lnTo>
                    <a:pt x="4064" y="9571"/>
                  </a:lnTo>
                  <a:lnTo>
                    <a:pt x="9200" y="4436"/>
                  </a:lnTo>
                  <a:cubicBezTo>
                    <a:pt x="9672" y="3963"/>
                    <a:pt x="9672" y="3207"/>
                    <a:pt x="9200" y="2734"/>
                  </a:cubicBezTo>
                  <a:lnTo>
                    <a:pt x="6868" y="434"/>
                  </a:lnTo>
                  <a:cubicBezTo>
                    <a:pt x="6609" y="143"/>
                    <a:pt x="6283" y="1"/>
                    <a:pt x="5963" y="1"/>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37" name="Google Shape;5978;p67">
              <a:extLst>
                <a:ext uri="{FF2B5EF4-FFF2-40B4-BE49-F238E27FC236}">
                  <a16:creationId xmlns:a16="http://schemas.microsoft.com/office/drawing/2014/main" id="{31D5A55B-67C4-629F-9EA5-8132A16778E9}"/>
                </a:ext>
              </a:extLst>
            </p:cNvPr>
            <p:cNvSpPr/>
            <p:nvPr/>
          </p:nvSpPr>
          <p:spPr>
            <a:xfrm>
              <a:off x="-42946525" y="3762850"/>
              <a:ext cx="118950" cy="118950"/>
            </a:xfrm>
            <a:custGeom>
              <a:avLst/>
              <a:gdLst/>
              <a:ahLst/>
              <a:cxnLst/>
              <a:rect l="l" t="t" r="r" b="b"/>
              <a:pathLst>
                <a:path w="4758" h="4758" extrusionOk="0">
                  <a:moveTo>
                    <a:pt x="725" y="1"/>
                  </a:moveTo>
                  <a:lnTo>
                    <a:pt x="473" y="284"/>
                  </a:lnTo>
                  <a:cubicBezTo>
                    <a:pt x="253" y="505"/>
                    <a:pt x="95" y="820"/>
                    <a:pt x="95" y="1198"/>
                  </a:cubicBezTo>
                  <a:cubicBezTo>
                    <a:pt x="95" y="1450"/>
                    <a:pt x="190" y="1765"/>
                    <a:pt x="442" y="1986"/>
                  </a:cubicBezTo>
                  <a:cubicBezTo>
                    <a:pt x="631" y="2112"/>
                    <a:pt x="599" y="2458"/>
                    <a:pt x="442" y="2616"/>
                  </a:cubicBezTo>
                  <a:lnTo>
                    <a:pt x="1" y="3025"/>
                  </a:lnTo>
                  <a:lnTo>
                    <a:pt x="1733" y="4758"/>
                  </a:lnTo>
                  <a:lnTo>
                    <a:pt x="2174" y="4348"/>
                  </a:lnTo>
                  <a:cubicBezTo>
                    <a:pt x="2253" y="4270"/>
                    <a:pt x="2363" y="4230"/>
                    <a:pt x="2478" y="4230"/>
                  </a:cubicBezTo>
                  <a:cubicBezTo>
                    <a:pt x="2592" y="4230"/>
                    <a:pt x="2710" y="4270"/>
                    <a:pt x="2804" y="4348"/>
                  </a:cubicBezTo>
                  <a:cubicBezTo>
                    <a:pt x="3025" y="4569"/>
                    <a:pt x="3340" y="4695"/>
                    <a:pt x="3655" y="4695"/>
                  </a:cubicBezTo>
                  <a:cubicBezTo>
                    <a:pt x="3970" y="4695"/>
                    <a:pt x="4254" y="4569"/>
                    <a:pt x="4506" y="4348"/>
                  </a:cubicBezTo>
                  <a:lnTo>
                    <a:pt x="4758" y="4065"/>
                  </a:lnTo>
                  <a:lnTo>
                    <a:pt x="725" y="1"/>
                  </a:ln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38" name="Google Shape;5979;p67">
              <a:extLst>
                <a:ext uri="{FF2B5EF4-FFF2-40B4-BE49-F238E27FC236}">
                  <a16:creationId xmlns:a16="http://schemas.microsoft.com/office/drawing/2014/main" id="{C1EE8776-1DE4-F778-C723-9181638BFD3C}"/>
                </a:ext>
              </a:extLst>
            </p:cNvPr>
            <p:cNvSpPr/>
            <p:nvPr/>
          </p:nvSpPr>
          <p:spPr>
            <a:xfrm>
              <a:off x="-42996150" y="3855800"/>
              <a:ext cx="78000" cy="45700"/>
            </a:xfrm>
            <a:custGeom>
              <a:avLst/>
              <a:gdLst/>
              <a:ahLst/>
              <a:cxnLst/>
              <a:rect l="l" t="t" r="r" b="b"/>
              <a:pathLst>
                <a:path w="3120" h="1828" extrusionOk="0">
                  <a:moveTo>
                    <a:pt x="1450" y="0"/>
                  </a:moveTo>
                  <a:lnTo>
                    <a:pt x="253" y="1166"/>
                  </a:lnTo>
                  <a:cubicBezTo>
                    <a:pt x="1" y="1355"/>
                    <a:pt x="190" y="1828"/>
                    <a:pt x="536" y="1828"/>
                  </a:cubicBezTo>
                  <a:lnTo>
                    <a:pt x="2773" y="1828"/>
                  </a:lnTo>
                  <a:cubicBezTo>
                    <a:pt x="2931" y="1828"/>
                    <a:pt x="3025" y="1765"/>
                    <a:pt x="3120" y="1670"/>
                  </a:cubicBezTo>
                  <a:lnTo>
                    <a:pt x="1450" y="0"/>
                  </a:ln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grpSp>
      <p:grpSp>
        <p:nvGrpSpPr>
          <p:cNvPr id="39" name="Google Shape;5989;p67">
            <a:extLst>
              <a:ext uri="{FF2B5EF4-FFF2-40B4-BE49-F238E27FC236}">
                <a16:creationId xmlns:a16="http://schemas.microsoft.com/office/drawing/2014/main" id="{C85D6B78-D022-2990-51B6-0A6D87F95C2A}"/>
              </a:ext>
            </a:extLst>
          </p:cNvPr>
          <p:cNvGrpSpPr/>
          <p:nvPr/>
        </p:nvGrpSpPr>
        <p:grpSpPr>
          <a:xfrm>
            <a:off x="8432704" y="5501959"/>
            <a:ext cx="496541" cy="485831"/>
            <a:chOff x="-41117650" y="3605525"/>
            <a:chExt cx="324500" cy="317500"/>
          </a:xfrm>
          <a:solidFill>
            <a:srgbClr val="696969"/>
          </a:solidFill>
        </p:grpSpPr>
        <p:sp>
          <p:nvSpPr>
            <p:cNvPr id="40" name="Google Shape;5990;p67">
              <a:extLst>
                <a:ext uri="{FF2B5EF4-FFF2-40B4-BE49-F238E27FC236}">
                  <a16:creationId xmlns:a16="http://schemas.microsoft.com/office/drawing/2014/main" id="{BED5816A-2B40-B520-0F0F-59DDF31D6623}"/>
                </a:ext>
              </a:extLst>
            </p:cNvPr>
            <p:cNvSpPr/>
            <p:nvPr/>
          </p:nvSpPr>
          <p:spPr>
            <a:xfrm>
              <a:off x="-41016850" y="3605525"/>
              <a:ext cx="106350" cy="105375"/>
            </a:xfrm>
            <a:custGeom>
              <a:avLst/>
              <a:gdLst/>
              <a:ahLst/>
              <a:cxnLst/>
              <a:rect l="l" t="t" r="r" b="b"/>
              <a:pathLst>
                <a:path w="4254" h="4215" extrusionOk="0">
                  <a:moveTo>
                    <a:pt x="2064" y="1"/>
                  </a:moveTo>
                  <a:cubicBezTo>
                    <a:pt x="1954" y="1"/>
                    <a:pt x="1844" y="40"/>
                    <a:pt x="1765" y="119"/>
                  </a:cubicBezTo>
                  <a:lnTo>
                    <a:pt x="1" y="1883"/>
                  </a:lnTo>
                  <a:lnTo>
                    <a:pt x="2332" y="4214"/>
                  </a:lnTo>
                  <a:lnTo>
                    <a:pt x="4096" y="2450"/>
                  </a:lnTo>
                  <a:cubicBezTo>
                    <a:pt x="4254" y="2293"/>
                    <a:pt x="4254" y="2009"/>
                    <a:pt x="4096" y="1852"/>
                  </a:cubicBezTo>
                  <a:lnTo>
                    <a:pt x="2364" y="119"/>
                  </a:lnTo>
                  <a:cubicBezTo>
                    <a:pt x="2285" y="40"/>
                    <a:pt x="2175" y="1"/>
                    <a:pt x="2064" y="1"/>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41" name="Google Shape;5991;p67">
              <a:extLst>
                <a:ext uri="{FF2B5EF4-FFF2-40B4-BE49-F238E27FC236}">
                  <a16:creationId xmlns:a16="http://schemas.microsoft.com/office/drawing/2014/main" id="{9AC91480-0327-D2D6-201A-17D8B4FE9861}"/>
                </a:ext>
              </a:extLst>
            </p:cNvPr>
            <p:cNvSpPr/>
            <p:nvPr/>
          </p:nvSpPr>
          <p:spPr>
            <a:xfrm>
              <a:off x="-40900275" y="3721300"/>
              <a:ext cx="107125" cy="105375"/>
            </a:xfrm>
            <a:custGeom>
              <a:avLst/>
              <a:gdLst/>
              <a:ahLst/>
              <a:cxnLst/>
              <a:rect l="l" t="t" r="r" b="b"/>
              <a:pathLst>
                <a:path w="4285" h="4215" extrusionOk="0">
                  <a:moveTo>
                    <a:pt x="2064" y="1"/>
                  </a:moveTo>
                  <a:cubicBezTo>
                    <a:pt x="1954" y="1"/>
                    <a:pt x="1843" y="40"/>
                    <a:pt x="1765" y="119"/>
                  </a:cubicBezTo>
                  <a:lnTo>
                    <a:pt x="0" y="1915"/>
                  </a:lnTo>
                  <a:lnTo>
                    <a:pt x="2300" y="4215"/>
                  </a:lnTo>
                  <a:lnTo>
                    <a:pt x="4128" y="2482"/>
                  </a:lnTo>
                  <a:cubicBezTo>
                    <a:pt x="4285" y="2324"/>
                    <a:pt x="4285" y="2072"/>
                    <a:pt x="4128" y="1915"/>
                  </a:cubicBezTo>
                  <a:lnTo>
                    <a:pt x="2363" y="119"/>
                  </a:lnTo>
                  <a:cubicBezTo>
                    <a:pt x="2285" y="40"/>
                    <a:pt x="2174" y="1"/>
                    <a:pt x="2064" y="1"/>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42" name="Google Shape;5992;p67">
              <a:extLst>
                <a:ext uri="{FF2B5EF4-FFF2-40B4-BE49-F238E27FC236}">
                  <a16:creationId xmlns:a16="http://schemas.microsoft.com/office/drawing/2014/main" id="{997DDBC8-9E65-C0CC-E6DA-3693B589AD3F}"/>
                </a:ext>
              </a:extLst>
            </p:cNvPr>
            <p:cNvSpPr/>
            <p:nvPr/>
          </p:nvSpPr>
          <p:spPr>
            <a:xfrm>
              <a:off x="-41117650" y="3668350"/>
              <a:ext cx="262300" cy="254675"/>
            </a:xfrm>
            <a:custGeom>
              <a:avLst/>
              <a:gdLst/>
              <a:ahLst/>
              <a:cxnLst/>
              <a:rect l="l" t="t" r="r" b="b"/>
              <a:pathLst>
                <a:path w="10492" h="10187" extrusionOk="0">
                  <a:moveTo>
                    <a:pt x="3497" y="0"/>
                  </a:moveTo>
                  <a:lnTo>
                    <a:pt x="1764" y="1733"/>
                  </a:lnTo>
                  <a:cubicBezTo>
                    <a:pt x="1166" y="2332"/>
                    <a:pt x="725" y="3088"/>
                    <a:pt x="504" y="3812"/>
                  </a:cubicBezTo>
                  <a:cubicBezTo>
                    <a:pt x="0" y="5514"/>
                    <a:pt x="410" y="7404"/>
                    <a:pt x="1764" y="8759"/>
                  </a:cubicBezTo>
                  <a:cubicBezTo>
                    <a:pt x="2667" y="9661"/>
                    <a:pt x="3919" y="10187"/>
                    <a:pt x="5273" y="10187"/>
                  </a:cubicBezTo>
                  <a:cubicBezTo>
                    <a:pt x="5384" y="10187"/>
                    <a:pt x="5496" y="10183"/>
                    <a:pt x="5608" y="10176"/>
                  </a:cubicBezTo>
                  <a:cubicBezTo>
                    <a:pt x="6679" y="10082"/>
                    <a:pt x="7876" y="9609"/>
                    <a:pt x="8758" y="8759"/>
                  </a:cubicBezTo>
                  <a:lnTo>
                    <a:pt x="10491" y="7026"/>
                  </a:lnTo>
                  <a:lnTo>
                    <a:pt x="8191" y="4694"/>
                  </a:lnTo>
                  <a:lnTo>
                    <a:pt x="6396" y="6396"/>
                  </a:lnTo>
                  <a:cubicBezTo>
                    <a:pt x="6077" y="6715"/>
                    <a:pt x="5645" y="6880"/>
                    <a:pt x="5214" y="6880"/>
                  </a:cubicBezTo>
                  <a:cubicBezTo>
                    <a:pt x="4794" y="6880"/>
                    <a:pt x="4375" y="6722"/>
                    <a:pt x="4064" y="6396"/>
                  </a:cubicBezTo>
                  <a:cubicBezTo>
                    <a:pt x="3434" y="5766"/>
                    <a:pt x="3434" y="4694"/>
                    <a:pt x="4064" y="4064"/>
                  </a:cubicBezTo>
                  <a:lnTo>
                    <a:pt x="5797" y="2332"/>
                  </a:lnTo>
                  <a:lnTo>
                    <a:pt x="3497" y="0"/>
                  </a:ln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grpSp>
      <p:grpSp>
        <p:nvGrpSpPr>
          <p:cNvPr id="43" name="Google Shape;6007;p67">
            <a:extLst>
              <a:ext uri="{FF2B5EF4-FFF2-40B4-BE49-F238E27FC236}">
                <a16:creationId xmlns:a16="http://schemas.microsoft.com/office/drawing/2014/main" id="{8F2411A7-BAB0-90B4-E970-1A9E24F9886D}"/>
              </a:ext>
            </a:extLst>
          </p:cNvPr>
          <p:cNvGrpSpPr/>
          <p:nvPr/>
        </p:nvGrpSpPr>
        <p:grpSpPr>
          <a:xfrm>
            <a:off x="5285550" y="5542721"/>
            <a:ext cx="469687" cy="475692"/>
            <a:chOff x="-42617300" y="3587775"/>
            <a:chExt cx="306950" cy="310875"/>
          </a:xfrm>
          <a:solidFill>
            <a:srgbClr val="696969"/>
          </a:solidFill>
        </p:grpSpPr>
        <p:sp>
          <p:nvSpPr>
            <p:cNvPr id="44" name="Google Shape;6008;p67">
              <a:extLst>
                <a:ext uri="{FF2B5EF4-FFF2-40B4-BE49-F238E27FC236}">
                  <a16:creationId xmlns:a16="http://schemas.microsoft.com/office/drawing/2014/main" id="{C1D7D536-157E-B661-D785-5D5A49518F2F}"/>
                </a:ext>
              </a:extLst>
            </p:cNvPr>
            <p:cNvSpPr/>
            <p:nvPr/>
          </p:nvSpPr>
          <p:spPr>
            <a:xfrm>
              <a:off x="-42617300" y="3587775"/>
              <a:ext cx="306950" cy="310875"/>
            </a:xfrm>
            <a:custGeom>
              <a:avLst/>
              <a:gdLst/>
              <a:ahLst/>
              <a:cxnLst/>
              <a:rect l="l" t="t" r="r" b="b"/>
              <a:pathLst>
                <a:path w="12278" h="12435" extrusionOk="0">
                  <a:moveTo>
                    <a:pt x="5905" y="860"/>
                  </a:moveTo>
                  <a:cubicBezTo>
                    <a:pt x="6421" y="860"/>
                    <a:pt x="6926" y="1412"/>
                    <a:pt x="7341" y="2467"/>
                  </a:cubicBezTo>
                  <a:cubicBezTo>
                    <a:pt x="6837" y="2593"/>
                    <a:pt x="6365" y="2782"/>
                    <a:pt x="5892" y="3003"/>
                  </a:cubicBezTo>
                  <a:cubicBezTo>
                    <a:pt x="5419" y="2782"/>
                    <a:pt x="4947" y="2593"/>
                    <a:pt x="4443" y="2467"/>
                  </a:cubicBezTo>
                  <a:cubicBezTo>
                    <a:pt x="4893" y="1381"/>
                    <a:pt x="5404" y="860"/>
                    <a:pt x="5905" y="860"/>
                  </a:cubicBezTo>
                  <a:close/>
                  <a:moveTo>
                    <a:pt x="4191" y="3255"/>
                  </a:moveTo>
                  <a:cubicBezTo>
                    <a:pt x="4443" y="3349"/>
                    <a:pt x="4632" y="3381"/>
                    <a:pt x="4884" y="3475"/>
                  </a:cubicBezTo>
                  <a:cubicBezTo>
                    <a:pt x="4726" y="3538"/>
                    <a:pt x="4600" y="3601"/>
                    <a:pt x="4443" y="3696"/>
                  </a:cubicBezTo>
                  <a:cubicBezTo>
                    <a:pt x="4285" y="3790"/>
                    <a:pt x="4159" y="3853"/>
                    <a:pt x="4002" y="3948"/>
                  </a:cubicBezTo>
                  <a:cubicBezTo>
                    <a:pt x="4096" y="3727"/>
                    <a:pt x="4159" y="3507"/>
                    <a:pt x="4191" y="3255"/>
                  </a:cubicBezTo>
                  <a:close/>
                  <a:moveTo>
                    <a:pt x="7625" y="3318"/>
                  </a:moveTo>
                  <a:cubicBezTo>
                    <a:pt x="7688" y="3507"/>
                    <a:pt x="7751" y="3727"/>
                    <a:pt x="7782" y="3979"/>
                  </a:cubicBezTo>
                  <a:cubicBezTo>
                    <a:pt x="7499" y="3790"/>
                    <a:pt x="7247" y="3633"/>
                    <a:pt x="6963" y="3507"/>
                  </a:cubicBezTo>
                  <a:cubicBezTo>
                    <a:pt x="7184" y="3412"/>
                    <a:pt x="7404" y="3349"/>
                    <a:pt x="7625" y="3318"/>
                  </a:cubicBezTo>
                  <a:close/>
                  <a:moveTo>
                    <a:pt x="2611" y="3034"/>
                  </a:moveTo>
                  <a:cubicBezTo>
                    <a:pt x="2846" y="3034"/>
                    <a:pt x="3110" y="3054"/>
                    <a:pt x="3403" y="3097"/>
                  </a:cubicBezTo>
                  <a:cubicBezTo>
                    <a:pt x="3309" y="3570"/>
                    <a:pt x="3183" y="4042"/>
                    <a:pt x="3151" y="4609"/>
                  </a:cubicBezTo>
                  <a:cubicBezTo>
                    <a:pt x="2742" y="4924"/>
                    <a:pt x="2363" y="5240"/>
                    <a:pt x="1954" y="5586"/>
                  </a:cubicBezTo>
                  <a:cubicBezTo>
                    <a:pt x="712" y="4068"/>
                    <a:pt x="945" y="3034"/>
                    <a:pt x="2611" y="3034"/>
                  </a:cubicBezTo>
                  <a:close/>
                  <a:moveTo>
                    <a:pt x="9301" y="3075"/>
                  </a:moveTo>
                  <a:cubicBezTo>
                    <a:pt x="10879" y="3075"/>
                    <a:pt x="11079" y="4102"/>
                    <a:pt x="9862" y="5618"/>
                  </a:cubicBezTo>
                  <a:cubicBezTo>
                    <a:pt x="9515" y="5271"/>
                    <a:pt x="9137" y="4924"/>
                    <a:pt x="8696" y="4641"/>
                  </a:cubicBezTo>
                  <a:cubicBezTo>
                    <a:pt x="8601" y="4137"/>
                    <a:pt x="8538" y="3601"/>
                    <a:pt x="8412" y="3160"/>
                  </a:cubicBezTo>
                  <a:cubicBezTo>
                    <a:pt x="8746" y="3102"/>
                    <a:pt x="9042" y="3075"/>
                    <a:pt x="9301" y="3075"/>
                  </a:cubicBezTo>
                  <a:close/>
                  <a:moveTo>
                    <a:pt x="8822" y="5744"/>
                  </a:moveTo>
                  <a:cubicBezTo>
                    <a:pt x="9011" y="5901"/>
                    <a:pt x="9169" y="6059"/>
                    <a:pt x="9326" y="6216"/>
                  </a:cubicBezTo>
                  <a:cubicBezTo>
                    <a:pt x="9169" y="6374"/>
                    <a:pt x="8980" y="6531"/>
                    <a:pt x="8822" y="6689"/>
                  </a:cubicBezTo>
                  <a:lnTo>
                    <a:pt x="8822" y="5744"/>
                  </a:lnTo>
                  <a:close/>
                  <a:moveTo>
                    <a:pt x="3025" y="5775"/>
                  </a:moveTo>
                  <a:lnTo>
                    <a:pt x="3025" y="6720"/>
                  </a:lnTo>
                  <a:cubicBezTo>
                    <a:pt x="2836" y="6563"/>
                    <a:pt x="2679" y="6405"/>
                    <a:pt x="2521" y="6248"/>
                  </a:cubicBezTo>
                  <a:cubicBezTo>
                    <a:pt x="2679" y="6090"/>
                    <a:pt x="2868" y="5933"/>
                    <a:pt x="3025" y="5775"/>
                  </a:cubicBezTo>
                  <a:close/>
                  <a:moveTo>
                    <a:pt x="5892" y="3885"/>
                  </a:moveTo>
                  <a:cubicBezTo>
                    <a:pt x="6617" y="4200"/>
                    <a:pt x="7278" y="4609"/>
                    <a:pt x="7908" y="5082"/>
                  </a:cubicBezTo>
                  <a:cubicBezTo>
                    <a:pt x="8003" y="5838"/>
                    <a:pt x="8003" y="6626"/>
                    <a:pt x="7908" y="7413"/>
                  </a:cubicBezTo>
                  <a:cubicBezTo>
                    <a:pt x="7278" y="7823"/>
                    <a:pt x="6585" y="8232"/>
                    <a:pt x="5892" y="8579"/>
                  </a:cubicBezTo>
                  <a:cubicBezTo>
                    <a:pt x="5545" y="8421"/>
                    <a:pt x="5230" y="8232"/>
                    <a:pt x="4884" y="8043"/>
                  </a:cubicBezTo>
                  <a:cubicBezTo>
                    <a:pt x="4537" y="7823"/>
                    <a:pt x="4191" y="7634"/>
                    <a:pt x="3876" y="7413"/>
                  </a:cubicBezTo>
                  <a:cubicBezTo>
                    <a:pt x="3844" y="6657"/>
                    <a:pt x="3844" y="5870"/>
                    <a:pt x="3876" y="5082"/>
                  </a:cubicBezTo>
                  <a:cubicBezTo>
                    <a:pt x="4191" y="4830"/>
                    <a:pt x="4537" y="4641"/>
                    <a:pt x="4884" y="4452"/>
                  </a:cubicBezTo>
                  <a:cubicBezTo>
                    <a:pt x="5230" y="4263"/>
                    <a:pt x="5577" y="4042"/>
                    <a:pt x="5892" y="3885"/>
                  </a:cubicBezTo>
                  <a:close/>
                  <a:moveTo>
                    <a:pt x="4033" y="8516"/>
                  </a:moveTo>
                  <a:cubicBezTo>
                    <a:pt x="4159" y="8579"/>
                    <a:pt x="4317" y="8674"/>
                    <a:pt x="4474" y="8737"/>
                  </a:cubicBezTo>
                  <a:cubicBezTo>
                    <a:pt x="4632" y="8831"/>
                    <a:pt x="4758" y="8894"/>
                    <a:pt x="4915" y="8989"/>
                  </a:cubicBezTo>
                  <a:cubicBezTo>
                    <a:pt x="4663" y="9052"/>
                    <a:pt x="4474" y="9146"/>
                    <a:pt x="4254" y="9178"/>
                  </a:cubicBezTo>
                  <a:cubicBezTo>
                    <a:pt x="4159" y="8926"/>
                    <a:pt x="4096" y="8737"/>
                    <a:pt x="4033" y="8516"/>
                  </a:cubicBezTo>
                  <a:close/>
                  <a:moveTo>
                    <a:pt x="7782" y="8516"/>
                  </a:moveTo>
                  <a:cubicBezTo>
                    <a:pt x="7751" y="8737"/>
                    <a:pt x="7688" y="8989"/>
                    <a:pt x="7625" y="9178"/>
                  </a:cubicBezTo>
                  <a:cubicBezTo>
                    <a:pt x="7404" y="9083"/>
                    <a:pt x="7184" y="9052"/>
                    <a:pt x="6963" y="8989"/>
                  </a:cubicBezTo>
                  <a:cubicBezTo>
                    <a:pt x="7278" y="8831"/>
                    <a:pt x="7499" y="8674"/>
                    <a:pt x="7782" y="8516"/>
                  </a:cubicBezTo>
                  <a:close/>
                  <a:moveTo>
                    <a:pt x="1954" y="6846"/>
                  </a:moveTo>
                  <a:cubicBezTo>
                    <a:pt x="2300" y="7193"/>
                    <a:pt x="2710" y="7571"/>
                    <a:pt x="3151" y="7823"/>
                  </a:cubicBezTo>
                  <a:cubicBezTo>
                    <a:pt x="3214" y="8358"/>
                    <a:pt x="3309" y="8863"/>
                    <a:pt x="3403" y="9335"/>
                  </a:cubicBezTo>
                  <a:cubicBezTo>
                    <a:pt x="3090" y="9388"/>
                    <a:pt x="2806" y="9414"/>
                    <a:pt x="2555" y="9414"/>
                  </a:cubicBezTo>
                  <a:cubicBezTo>
                    <a:pt x="1015" y="9414"/>
                    <a:pt x="681" y="8445"/>
                    <a:pt x="1954" y="6846"/>
                  </a:cubicBezTo>
                  <a:close/>
                  <a:moveTo>
                    <a:pt x="9925" y="6846"/>
                  </a:moveTo>
                  <a:lnTo>
                    <a:pt x="9925" y="6846"/>
                  </a:lnTo>
                  <a:cubicBezTo>
                    <a:pt x="11167" y="8392"/>
                    <a:pt x="10934" y="9430"/>
                    <a:pt x="9267" y="9430"/>
                  </a:cubicBezTo>
                  <a:cubicBezTo>
                    <a:pt x="9032" y="9430"/>
                    <a:pt x="8768" y="9410"/>
                    <a:pt x="8475" y="9367"/>
                  </a:cubicBezTo>
                  <a:cubicBezTo>
                    <a:pt x="8538" y="8894"/>
                    <a:pt x="8664" y="8390"/>
                    <a:pt x="8727" y="7823"/>
                  </a:cubicBezTo>
                  <a:cubicBezTo>
                    <a:pt x="9137" y="7508"/>
                    <a:pt x="9515" y="7193"/>
                    <a:pt x="9925" y="6846"/>
                  </a:cubicBezTo>
                  <a:close/>
                  <a:moveTo>
                    <a:pt x="5924" y="9461"/>
                  </a:moveTo>
                  <a:cubicBezTo>
                    <a:pt x="6396" y="9650"/>
                    <a:pt x="6869" y="9839"/>
                    <a:pt x="7404" y="9965"/>
                  </a:cubicBezTo>
                  <a:cubicBezTo>
                    <a:pt x="6962" y="11056"/>
                    <a:pt x="6440" y="11607"/>
                    <a:pt x="5922" y="11607"/>
                  </a:cubicBezTo>
                  <a:cubicBezTo>
                    <a:pt x="5408" y="11607"/>
                    <a:pt x="4898" y="11064"/>
                    <a:pt x="4474" y="9965"/>
                  </a:cubicBezTo>
                  <a:cubicBezTo>
                    <a:pt x="4978" y="9839"/>
                    <a:pt x="5451" y="9650"/>
                    <a:pt x="5924" y="9461"/>
                  </a:cubicBezTo>
                  <a:close/>
                  <a:moveTo>
                    <a:pt x="5931" y="1"/>
                  </a:moveTo>
                  <a:cubicBezTo>
                    <a:pt x="5817" y="1"/>
                    <a:pt x="5699" y="14"/>
                    <a:pt x="5577" y="41"/>
                  </a:cubicBezTo>
                  <a:cubicBezTo>
                    <a:pt x="4632" y="262"/>
                    <a:pt x="4002" y="1333"/>
                    <a:pt x="3655" y="2278"/>
                  </a:cubicBezTo>
                  <a:cubicBezTo>
                    <a:pt x="3326" y="2223"/>
                    <a:pt x="2973" y="2187"/>
                    <a:pt x="2624" y="2187"/>
                  </a:cubicBezTo>
                  <a:cubicBezTo>
                    <a:pt x="1770" y="2187"/>
                    <a:pt x="939" y="2404"/>
                    <a:pt x="536" y="3097"/>
                  </a:cubicBezTo>
                  <a:cubicBezTo>
                    <a:pt x="1" y="4074"/>
                    <a:pt x="662" y="5334"/>
                    <a:pt x="1387" y="6216"/>
                  </a:cubicBezTo>
                  <a:cubicBezTo>
                    <a:pt x="788" y="6972"/>
                    <a:pt x="158" y="8043"/>
                    <a:pt x="379" y="8926"/>
                  </a:cubicBezTo>
                  <a:cubicBezTo>
                    <a:pt x="599" y="9650"/>
                    <a:pt x="1166" y="10028"/>
                    <a:pt x="1922" y="10186"/>
                  </a:cubicBezTo>
                  <a:cubicBezTo>
                    <a:pt x="2157" y="10241"/>
                    <a:pt x="2410" y="10266"/>
                    <a:pt x="2668" y="10266"/>
                  </a:cubicBezTo>
                  <a:cubicBezTo>
                    <a:pt x="2998" y="10266"/>
                    <a:pt x="3337" y="10225"/>
                    <a:pt x="3655" y="10154"/>
                  </a:cubicBezTo>
                  <a:cubicBezTo>
                    <a:pt x="4221" y="11678"/>
                    <a:pt x="5076" y="12434"/>
                    <a:pt x="5929" y="12434"/>
                  </a:cubicBezTo>
                  <a:cubicBezTo>
                    <a:pt x="6786" y="12434"/>
                    <a:pt x="7639" y="11670"/>
                    <a:pt x="8192" y="10154"/>
                  </a:cubicBezTo>
                  <a:cubicBezTo>
                    <a:pt x="8550" y="10215"/>
                    <a:pt x="8882" y="10243"/>
                    <a:pt x="9186" y="10243"/>
                  </a:cubicBezTo>
                  <a:cubicBezTo>
                    <a:pt x="11589" y="10243"/>
                    <a:pt x="12278" y="8453"/>
                    <a:pt x="10460" y="6216"/>
                  </a:cubicBezTo>
                  <a:cubicBezTo>
                    <a:pt x="12272" y="4014"/>
                    <a:pt x="11618" y="2182"/>
                    <a:pt x="9217" y="2182"/>
                  </a:cubicBezTo>
                  <a:cubicBezTo>
                    <a:pt x="8904" y="2182"/>
                    <a:pt x="8562" y="2213"/>
                    <a:pt x="8192" y="2278"/>
                  </a:cubicBezTo>
                  <a:cubicBezTo>
                    <a:pt x="7765" y="1139"/>
                    <a:pt x="7004" y="1"/>
                    <a:pt x="5931" y="1"/>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45" name="Google Shape;6009;p67">
              <a:extLst>
                <a:ext uri="{FF2B5EF4-FFF2-40B4-BE49-F238E27FC236}">
                  <a16:creationId xmlns:a16="http://schemas.microsoft.com/office/drawing/2014/main" id="{47BE6CAA-2FC8-F3FB-8EFA-3B22912E0CE8}"/>
                </a:ext>
              </a:extLst>
            </p:cNvPr>
            <p:cNvSpPr/>
            <p:nvPr/>
          </p:nvSpPr>
          <p:spPr>
            <a:xfrm>
              <a:off x="-42500725" y="3712425"/>
              <a:ext cx="63025" cy="62275"/>
            </a:xfrm>
            <a:custGeom>
              <a:avLst/>
              <a:gdLst/>
              <a:ahLst/>
              <a:cxnLst/>
              <a:rect l="l" t="t" r="r" b="b"/>
              <a:pathLst>
                <a:path w="2521" h="2491" extrusionOk="0">
                  <a:moveTo>
                    <a:pt x="1313" y="0"/>
                  </a:moveTo>
                  <a:cubicBezTo>
                    <a:pt x="1295" y="0"/>
                    <a:pt x="1278" y="1"/>
                    <a:pt x="1261" y="1"/>
                  </a:cubicBezTo>
                  <a:cubicBezTo>
                    <a:pt x="599" y="1"/>
                    <a:pt x="0" y="569"/>
                    <a:pt x="63" y="1230"/>
                  </a:cubicBezTo>
                  <a:cubicBezTo>
                    <a:pt x="0" y="1955"/>
                    <a:pt x="567" y="2490"/>
                    <a:pt x="1261" y="2490"/>
                  </a:cubicBezTo>
                  <a:cubicBezTo>
                    <a:pt x="1954" y="2490"/>
                    <a:pt x="2521" y="1955"/>
                    <a:pt x="2489" y="1230"/>
                  </a:cubicBezTo>
                  <a:cubicBezTo>
                    <a:pt x="2489" y="585"/>
                    <a:pt x="1980" y="0"/>
                    <a:pt x="1313" y="0"/>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grpSp>
      <p:grpSp>
        <p:nvGrpSpPr>
          <p:cNvPr id="46" name="Google Shape;6018;p67">
            <a:extLst>
              <a:ext uri="{FF2B5EF4-FFF2-40B4-BE49-F238E27FC236}">
                <a16:creationId xmlns:a16="http://schemas.microsoft.com/office/drawing/2014/main" id="{6F155959-EE5F-2148-55A1-DE3BFB4CB460}"/>
              </a:ext>
            </a:extLst>
          </p:cNvPr>
          <p:cNvGrpSpPr/>
          <p:nvPr/>
        </p:nvGrpSpPr>
        <p:grpSpPr>
          <a:xfrm>
            <a:off x="10221236" y="5564679"/>
            <a:ext cx="486939" cy="443559"/>
            <a:chOff x="-40745125" y="3632900"/>
            <a:chExt cx="318225" cy="289875"/>
          </a:xfrm>
          <a:solidFill>
            <a:srgbClr val="696969"/>
          </a:solidFill>
        </p:grpSpPr>
        <p:sp>
          <p:nvSpPr>
            <p:cNvPr id="47" name="Google Shape;6019;p67">
              <a:extLst>
                <a:ext uri="{FF2B5EF4-FFF2-40B4-BE49-F238E27FC236}">
                  <a16:creationId xmlns:a16="http://schemas.microsoft.com/office/drawing/2014/main" id="{DD7358E2-0611-6D17-F112-21CD394513DD}"/>
                </a:ext>
              </a:extLst>
            </p:cNvPr>
            <p:cNvSpPr/>
            <p:nvPr/>
          </p:nvSpPr>
          <p:spPr>
            <a:xfrm>
              <a:off x="-40745125" y="3632900"/>
              <a:ext cx="300125" cy="82725"/>
            </a:xfrm>
            <a:custGeom>
              <a:avLst/>
              <a:gdLst/>
              <a:ahLst/>
              <a:cxnLst/>
              <a:rect l="l" t="t" r="r" b="b"/>
              <a:pathLst>
                <a:path w="12005" h="3309" extrusionOk="0">
                  <a:moveTo>
                    <a:pt x="1671" y="0"/>
                  </a:moveTo>
                  <a:cubicBezTo>
                    <a:pt x="757" y="0"/>
                    <a:pt x="1" y="757"/>
                    <a:pt x="1" y="1670"/>
                  </a:cubicBezTo>
                  <a:cubicBezTo>
                    <a:pt x="1" y="2552"/>
                    <a:pt x="757" y="3308"/>
                    <a:pt x="1671" y="3308"/>
                  </a:cubicBezTo>
                  <a:lnTo>
                    <a:pt x="11469" y="3308"/>
                  </a:lnTo>
                  <a:cubicBezTo>
                    <a:pt x="11815" y="3308"/>
                    <a:pt x="12004" y="2930"/>
                    <a:pt x="11784" y="2647"/>
                  </a:cubicBezTo>
                  <a:cubicBezTo>
                    <a:pt x="11595" y="2363"/>
                    <a:pt x="11469" y="2017"/>
                    <a:pt x="11469" y="1670"/>
                  </a:cubicBezTo>
                  <a:cubicBezTo>
                    <a:pt x="11469" y="1292"/>
                    <a:pt x="11595" y="946"/>
                    <a:pt x="11784" y="662"/>
                  </a:cubicBezTo>
                  <a:cubicBezTo>
                    <a:pt x="11973" y="410"/>
                    <a:pt x="11784" y="0"/>
                    <a:pt x="11469" y="0"/>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48" name="Google Shape;6020;p67">
              <a:extLst>
                <a:ext uri="{FF2B5EF4-FFF2-40B4-BE49-F238E27FC236}">
                  <a16:creationId xmlns:a16="http://schemas.microsoft.com/office/drawing/2014/main" id="{6AB1925F-EE21-3CF5-0EA8-A5C14BF49C2B}"/>
                </a:ext>
              </a:extLst>
            </p:cNvPr>
            <p:cNvSpPr/>
            <p:nvPr/>
          </p:nvSpPr>
          <p:spPr>
            <a:xfrm>
              <a:off x="-40508050" y="3736075"/>
              <a:ext cx="21300" cy="82725"/>
            </a:xfrm>
            <a:custGeom>
              <a:avLst/>
              <a:gdLst/>
              <a:ahLst/>
              <a:cxnLst/>
              <a:rect l="l" t="t" r="r" b="b"/>
              <a:pathLst>
                <a:path w="852" h="3309" extrusionOk="0">
                  <a:moveTo>
                    <a:pt x="1" y="1"/>
                  </a:moveTo>
                  <a:lnTo>
                    <a:pt x="1" y="3309"/>
                  </a:lnTo>
                  <a:lnTo>
                    <a:pt x="852" y="3309"/>
                  </a:lnTo>
                  <a:lnTo>
                    <a:pt x="852" y="1"/>
                  </a:ln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49" name="Google Shape;6021;p67">
              <a:extLst>
                <a:ext uri="{FF2B5EF4-FFF2-40B4-BE49-F238E27FC236}">
                  <a16:creationId xmlns:a16="http://schemas.microsoft.com/office/drawing/2014/main" id="{7D77B0C0-A998-A7C6-BAAE-03C8A3DA0644}"/>
                </a:ext>
              </a:extLst>
            </p:cNvPr>
            <p:cNvSpPr/>
            <p:nvPr/>
          </p:nvSpPr>
          <p:spPr>
            <a:xfrm>
              <a:off x="-40466300" y="3736875"/>
              <a:ext cx="39400" cy="82725"/>
            </a:xfrm>
            <a:custGeom>
              <a:avLst/>
              <a:gdLst/>
              <a:ahLst/>
              <a:cxnLst/>
              <a:rect l="l" t="t" r="r" b="b"/>
              <a:pathLst>
                <a:path w="1576" h="3309" extrusionOk="0">
                  <a:moveTo>
                    <a:pt x="1" y="0"/>
                  </a:moveTo>
                  <a:lnTo>
                    <a:pt x="1" y="3308"/>
                  </a:lnTo>
                  <a:lnTo>
                    <a:pt x="1198" y="3308"/>
                  </a:lnTo>
                  <a:cubicBezTo>
                    <a:pt x="1387" y="3277"/>
                    <a:pt x="1576" y="3088"/>
                    <a:pt x="1576" y="2899"/>
                  </a:cubicBezTo>
                  <a:lnTo>
                    <a:pt x="1576" y="410"/>
                  </a:lnTo>
                  <a:cubicBezTo>
                    <a:pt x="1576" y="158"/>
                    <a:pt x="1387" y="0"/>
                    <a:pt x="1198" y="0"/>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50" name="Google Shape;6022;p67">
              <a:extLst>
                <a:ext uri="{FF2B5EF4-FFF2-40B4-BE49-F238E27FC236}">
                  <a16:creationId xmlns:a16="http://schemas.microsoft.com/office/drawing/2014/main" id="{C015C0B2-A949-823A-CDD7-726B23C222D9}"/>
                </a:ext>
              </a:extLst>
            </p:cNvPr>
            <p:cNvSpPr/>
            <p:nvPr/>
          </p:nvSpPr>
          <p:spPr>
            <a:xfrm>
              <a:off x="-40723050" y="3736075"/>
              <a:ext cx="194550" cy="82725"/>
            </a:xfrm>
            <a:custGeom>
              <a:avLst/>
              <a:gdLst/>
              <a:ahLst/>
              <a:cxnLst/>
              <a:rect l="l" t="t" r="r" b="b"/>
              <a:pathLst>
                <a:path w="7782" h="3309" extrusionOk="0">
                  <a:moveTo>
                    <a:pt x="441" y="1"/>
                  </a:moveTo>
                  <a:cubicBezTo>
                    <a:pt x="189" y="1"/>
                    <a:pt x="0" y="221"/>
                    <a:pt x="0" y="442"/>
                  </a:cubicBezTo>
                  <a:lnTo>
                    <a:pt x="0" y="2931"/>
                  </a:lnTo>
                  <a:cubicBezTo>
                    <a:pt x="0" y="3151"/>
                    <a:pt x="189" y="3309"/>
                    <a:pt x="441" y="3309"/>
                  </a:cubicBezTo>
                  <a:lnTo>
                    <a:pt x="7782" y="3309"/>
                  </a:lnTo>
                  <a:lnTo>
                    <a:pt x="7782" y="1"/>
                  </a:ln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51" name="Google Shape;6023;p67">
              <a:extLst>
                <a:ext uri="{FF2B5EF4-FFF2-40B4-BE49-F238E27FC236}">
                  <a16:creationId xmlns:a16="http://schemas.microsoft.com/office/drawing/2014/main" id="{63BD2A56-57DF-01CE-C172-FFC6B646670E}"/>
                </a:ext>
              </a:extLst>
            </p:cNvPr>
            <p:cNvSpPr/>
            <p:nvPr/>
          </p:nvSpPr>
          <p:spPr>
            <a:xfrm>
              <a:off x="-40681325" y="3839250"/>
              <a:ext cx="21300" cy="82725"/>
            </a:xfrm>
            <a:custGeom>
              <a:avLst/>
              <a:gdLst/>
              <a:ahLst/>
              <a:cxnLst/>
              <a:rect l="l" t="t" r="r" b="b"/>
              <a:pathLst>
                <a:path w="852" h="3309" extrusionOk="0">
                  <a:moveTo>
                    <a:pt x="1" y="1"/>
                  </a:moveTo>
                  <a:lnTo>
                    <a:pt x="1" y="3309"/>
                  </a:lnTo>
                  <a:lnTo>
                    <a:pt x="851" y="3309"/>
                  </a:lnTo>
                  <a:lnTo>
                    <a:pt x="851" y="1"/>
                  </a:ln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52" name="Google Shape;6024;p67">
              <a:extLst>
                <a:ext uri="{FF2B5EF4-FFF2-40B4-BE49-F238E27FC236}">
                  <a16:creationId xmlns:a16="http://schemas.microsoft.com/office/drawing/2014/main" id="{C2121644-7103-D94A-A8D5-7C516D9CBFA1}"/>
                </a:ext>
              </a:extLst>
            </p:cNvPr>
            <p:cNvSpPr/>
            <p:nvPr/>
          </p:nvSpPr>
          <p:spPr>
            <a:xfrm>
              <a:off x="-40639575" y="3840825"/>
              <a:ext cx="190625" cy="81950"/>
            </a:xfrm>
            <a:custGeom>
              <a:avLst/>
              <a:gdLst/>
              <a:ahLst/>
              <a:cxnLst/>
              <a:rect l="l" t="t" r="r" b="b"/>
              <a:pathLst>
                <a:path w="7625" h="3278" extrusionOk="0">
                  <a:moveTo>
                    <a:pt x="1" y="1"/>
                  </a:moveTo>
                  <a:lnTo>
                    <a:pt x="1" y="3277"/>
                  </a:lnTo>
                  <a:lnTo>
                    <a:pt x="7247" y="3277"/>
                  </a:lnTo>
                  <a:cubicBezTo>
                    <a:pt x="7467" y="3277"/>
                    <a:pt x="7625" y="3057"/>
                    <a:pt x="7625" y="2868"/>
                  </a:cubicBezTo>
                  <a:lnTo>
                    <a:pt x="7625" y="379"/>
                  </a:lnTo>
                  <a:cubicBezTo>
                    <a:pt x="7625" y="158"/>
                    <a:pt x="7436" y="1"/>
                    <a:pt x="7247" y="1"/>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53" name="Google Shape;6025;p67">
              <a:extLst>
                <a:ext uri="{FF2B5EF4-FFF2-40B4-BE49-F238E27FC236}">
                  <a16:creationId xmlns:a16="http://schemas.microsoft.com/office/drawing/2014/main" id="{F84F9EB4-0B91-58CD-3128-CF1D50D872DB}"/>
                </a:ext>
              </a:extLst>
            </p:cNvPr>
            <p:cNvSpPr/>
            <p:nvPr/>
          </p:nvSpPr>
          <p:spPr>
            <a:xfrm>
              <a:off x="-40745125" y="3840050"/>
              <a:ext cx="43350" cy="82725"/>
            </a:xfrm>
            <a:custGeom>
              <a:avLst/>
              <a:gdLst/>
              <a:ahLst/>
              <a:cxnLst/>
              <a:rect l="l" t="t" r="r" b="b"/>
              <a:pathLst>
                <a:path w="1734" h="3309" extrusionOk="0">
                  <a:moveTo>
                    <a:pt x="442" y="0"/>
                  </a:moveTo>
                  <a:cubicBezTo>
                    <a:pt x="190" y="0"/>
                    <a:pt x="1" y="189"/>
                    <a:pt x="1" y="378"/>
                  </a:cubicBezTo>
                  <a:lnTo>
                    <a:pt x="1" y="2867"/>
                  </a:lnTo>
                  <a:cubicBezTo>
                    <a:pt x="1" y="3088"/>
                    <a:pt x="190" y="3308"/>
                    <a:pt x="442" y="3308"/>
                  </a:cubicBezTo>
                  <a:lnTo>
                    <a:pt x="1734" y="3308"/>
                  </a:lnTo>
                  <a:lnTo>
                    <a:pt x="1734" y="0"/>
                  </a:ln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grpSp>
      <p:sp>
        <p:nvSpPr>
          <p:cNvPr id="54" name="Google Shape;6043;p67">
            <a:extLst>
              <a:ext uri="{FF2B5EF4-FFF2-40B4-BE49-F238E27FC236}">
                <a16:creationId xmlns:a16="http://schemas.microsoft.com/office/drawing/2014/main" id="{92BFDAFF-19A7-AC40-88A0-B984ABC82157}"/>
              </a:ext>
            </a:extLst>
          </p:cNvPr>
          <p:cNvSpPr/>
          <p:nvPr/>
        </p:nvSpPr>
        <p:spPr>
          <a:xfrm>
            <a:off x="6077466" y="5543601"/>
            <a:ext cx="412229" cy="486939"/>
          </a:xfrm>
          <a:custGeom>
            <a:avLst/>
            <a:gdLst/>
            <a:ahLst/>
            <a:cxnLst/>
            <a:rect l="l" t="t" r="r" b="b"/>
            <a:pathLst>
              <a:path w="10776" h="12729" extrusionOk="0">
                <a:moveTo>
                  <a:pt x="1670" y="851"/>
                </a:moveTo>
                <a:lnTo>
                  <a:pt x="1670" y="9326"/>
                </a:lnTo>
                <a:cubicBezTo>
                  <a:pt x="1355" y="9326"/>
                  <a:pt x="1072" y="9421"/>
                  <a:pt x="851" y="9578"/>
                </a:cubicBezTo>
                <a:lnTo>
                  <a:pt x="851" y="2049"/>
                </a:lnTo>
                <a:cubicBezTo>
                  <a:pt x="851" y="1481"/>
                  <a:pt x="1198" y="1072"/>
                  <a:pt x="1670" y="851"/>
                </a:cubicBezTo>
                <a:close/>
                <a:moveTo>
                  <a:pt x="9925" y="10177"/>
                </a:moveTo>
                <a:lnTo>
                  <a:pt x="9925" y="10208"/>
                </a:lnTo>
                <a:lnTo>
                  <a:pt x="9925" y="11846"/>
                </a:lnTo>
                <a:lnTo>
                  <a:pt x="1670" y="11846"/>
                </a:lnTo>
                <a:cubicBezTo>
                  <a:pt x="1229" y="11846"/>
                  <a:pt x="851" y="11468"/>
                  <a:pt x="851" y="11027"/>
                </a:cubicBezTo>
                <a:cubicBezTo>
                  <a:pt x="851" y="10586"/>
                  <a:pt x="1229" y="10177"/>
                  <a:pt x="1670" y="10177"/>
                </a:cubicBezTo>
                <a:close/>
                <a:moveTo>
                  <a:pt x="2111" y="1"/>
                </a:moveTo>
                <a:cubicBezTo>
                  <a:pt x="914" y="1"/>
                  <a:pt x="1" y="946"/>
                  <a:pt x="1" y="2080"/>
                </a:cubicBezTo>
                <a:lnTo>
                  <a:pt x="1" y="11059"/>
                </a:lnTo>
                <a:cubicBezTo>
                  <a:pt x="1" y="11973"/>
                  <a:pt x="757" y="12729"/>
                  <a:pt x="1670" y="12729"/>
                </a:cubicBezTo>
                <a:lnTo>
                  <a:pt x="10334" y="12729"/>
                </a:lnTo>
                <a:cubicBezTo>
                  <a:pt x="10586" y="12729"/>
                  <a:pt x="10775" y="12508"/>
                  <a:pt x="10775" y="12319"/>
                </a:cubicBezTo>
                <a:lnTo>
                  <a:pt x="10775" y="473"/>
                </a:lnTo>
                <a:cubicBezTo>
                  <a:pt x="10775" y="221"/>
                  <a:pt x="10586" y="64"/>
                  <a:pt x="10334" y="64"/>
                </a:cubicBezTo>
                <a:lnTo>
                  <a:pt x="9105" y="64"/>
                </a:lnTo>
                <a:lnTo>
                  <a:pt x="9105" y="3781"/>
                </a:lnTo>
                <a:cubicBezTo>
                  <a:pt x="9105" y="4011"/>
                  <a:pt x="8912" y="4171"/>
                  <a:pt x="8708" y="4171"/>
                </a:cubicBezTo>
                <a:cubicBezTo>
                  <a:pt x="8604" y="4171"/>
                  <a:pt x="8498" y="4129"/>
                  <a:pt x="8412" y="4033"/>
                </a:cubicBezTo>
                <a:lnTo>
                  <a:pt x="7845" y="3498"/>
                </a:lnTo>
                <a:lnTo>
                  <a:pt x="7310" y="4033"/>
                </a:lnTo>
                <a:cubicBezTo>
                  <a:pt x="7214" y="4129"/>
                  <a:pt x="7100" y="4171"/>
                  <a:pt x="6991" y="4171"/>
                </a:cubicBezTo>
                <a:cubicBezTo>
                  <a:pt x="6778" y="4171"/>
                  <a:pt x="6585" y="4011"/>
                  <a:pt x="6585" y="3781"/>
                </a:cubicBezTo>
                <a:lnTo>
                  <a:pt x="6585" y="64"/>
                </a:lnTo>
                <a:lnTo>
                  <a:pt x="2111" y="64"/>
                </a:lnTo>
                <a:lnTo>
                  <a:pt x="2111" y="1"/>
                </a:lnTo>
                <a:close/>
              </a:path>
            </a:pathLst>
          </a:custGeom>
          <a:solidFill>
            <a:srgbClr val="696969"/>
          </a:solid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grpSp>
        <p:nvGrpSpPr>
          <p:cNvPr id="55" name="Google Shape;6052;p67">
            <a:extLst>
              <a:ext uri="{FF2B5EF4-FFF2-40B4-BE49-F238E27FC236}">
                <a16:creationId xmlns:a16="http://schemas.microsoft.com/office/drawing/2014/main" id="{A8567EC4-4DD2-7DD2-BD70-8A773CEB5268}"/>
              </a:ext>
            </a:extLst>
          </p:cNvPr>
          <p:cNvGrpSpPr/>
          <p:nvPr/>
        </p:nvGrpSpPr>
        <p:grpSpPr>
          <a:xfrm>
            <a:off x="11105260" y="5521085"/>
            <a:ext cx="476115" cy="484531"/>
            <a:chOff x="-40372575" y="3604550"/>
            <a:chExt cx="311150" cy="316650"/>
          </a:xfrm>
          <a:solidFill>
            <a:srgbClr val="696969"/>
          </a:solidFill>
        </p:grpSpPr>
        <p:sp>
          <p:nvSpPr>
            <p:cNvPr id="56" name="Google Shape;6053;p67">
              <a:extLst>
                <a:ext uri="{FF2B5EF4-FFF2-40B4-BE49-F238E27FC236}">
                  <a16:creationId xmlns:a16="http://schemas.microsoft.com/office/drawing/2014/main" id="{A5717616-F678-2EA5-2678-67D945E6EDCC}"/>
                </a:ext>
              </a:extLst>
            </p:cNvPr>
            <p:cNvSpPr/>
            <p:nvPr/>
          </p:nvSpPr>
          <p:spPr>
            <a:xfrm>
              <a:off x="-40372575" y="3604550"/>
              <a:ext cx="311150" cy="134475"/>
            </a:xfrm>
            <a:custGeom>
              <a:avLst/>
              <a:gdLst/>
              <a:ahLst/>
              <a:cxnLst/>
              <a:rect l="l" t="t" r="r" b="b"/>
              <a:pathLst>
                <a:path w="12446" h="5379" extrusionOk="0">
                  <a:moveTo>
                    <a:pt x="3088" y="0"/>
                  </a:moveTo>
                  <a:cubicBezTo>
                    <a:pt x="1639" y="0"/>
                    <a:pt x="316" y="1008"/>
                    <a:pt x="95" y="2489"/>
                  </a:cubicBezTo>
                  <a:cubicBezTo>
                    <a:pt x="1" y="3214"/>
                    <a:pt x="190" y="3938"/>
                    <a:pt x="568" y="4506"/>
                  </a:cubicBezTo>
                  <a:cubicBezTo>
                    <a:pt x="962" y="5071"/>
                    <a:pt x="1607" y="5366"/>
                    <a:pt x="2240" y="5366"/>
                  </a:cubicBezTo>
                  <a:cubicBezTo>
                    <a:pt x="2772" y="5366"/>
                    <a:pt x="3296" y="5157"/>
                    <a:pt x="3655" y="4726"/>
                  </a:cubicBezTo>
                  <a:cubicBezTo>
                    <a:pt x="4569" y="3655"/>
                    <a:pt x="3844" y="2489"/>
                    <a:pt x="2836" y="2489"/>
                  </a:cubicBezTo>
                  <a:cubicBezTo>
                    <a:pt x="2584" y="2489"/>
                    <a:pt x="2427" y="2678"/>
                    <a:pt x="2427" y="2899"/>
                  </a:cubicBezTo>
                  <a:cubicBezTo>
                    <a:pt x="2427" y="3151"/>
                    <a:pt x="2616" y="3308"/>
                    <a:pt x="2836" y="3340"/>
                  </a:cubicBezTo>
                  <a:cubicBezTo>
                    <a:pt x="3057" y="3340"/>
                    <a:pt x="3214" y="3529"/>
                    <a:pt x="3214" y="3749"/>
                  </a:cubicBezTo>
                  <a:cubicBezTo>
                    <a:pt x="3214" y="3970"/>
                    <a:pt x="3025" y="4127"/>
                    <a:pt x="2836" y="4127"/>
                  </a:cubicBezTo>
                  <a:cubicBezTo>
                    <a:pt x="2049" y="4127"/>
                    <a:pt x="1450" y="3434"/>
                    <a:pt x="1608" y="2584"/>
                  </a:cubicBezTo>
                  <a:cubicBezTo>
                    <a:pt x="1754" y="1999"/>
                    <a:pt x="2279" y="1632"/>
                    <a:pt x="2882" y="1632"/>
                  </a:cubicBezTo>
                  <a:cubicBezTo>
                    <a:pt x="2930" y="1632"/>
                    <a:pt x="2977" y="1634"/>
                    <a:pt x="3025" y="1639"/>
                  </a:cubicBezTo>
                  <a:cubicBezTo>
                    <a:pt x="3624" y="1733"/>
                    <a:pt x="4128" y="2048"/>
                    <a:pt x="4474" y="2489"/>
                  </a:cubicBezTo>
                  <a:lnTo>
                    <a:pt x="7908" y="2489"/>
                  </a:lnTo>
                  <a:cubicBezTo>
                    <a:pt x="8255" y="2017"/>
                    <a:pt x="8759" y="1702"/>
                    <a:pt x="9358" y="1639"/>
                  </a:cubicBezTo>
                  <a:cubicBezTo>
                    <a:pt x="9406" y="1634"/>
                    <a:pt x="9453" y="1632"/>
                    <a:pt x="9501" y="1632"/>
                  </a:cubicBezTo>
                  <a:cubicBezTo>
                    <a:pt x="10104" y="1632"/>
                    <a:pt x="10629" y="1999"/>
                    <a:pt x="10775" y="2584"/>
                  </a:cubicBezTo>
                  <a:cubicBezTo>
                    <a:pt x="10964" y="3434"/>
                    <a:pt x="10334" y="4127"/>
                    <a:pt x="9547" y="4127"/>
                  </a:cubicBezTo>
                  <a:cubicBezTo>
                    <a:pt x="9326" y="4127"/>
                    <a:pt x="9137" y="3938"/>
                    <a:pt x="9137" y="3749"/>
                  </a:cubicBezTo>
                  <a:cubicBezTo>
                    <a:pt x="9137" y="3497"/>
                    <a:pt x="9326" y="3340"/>
                    <a:pt x="9547" y="3340"/>
                  </a:cubicBezTo>
                  <a:cubicBezTo>
                    <a:pt x="9799" y="3340"/>
                    <a:pt x="9956" y="3151"/>
                    <a:pt x="9956" y="2899"/>
                  </a:cubicBezTo>
                  <a:cubicBezTo>
                    <a:pt x="9956" y="2678"/>
                    <a:pt x="9767" y="2521"/>
                    <a:pt x="9547" y="2489"/>
                  </a:cubicBezTo>
                  <a:cubicBezTo>
                    <a:pt x="8539" y="2489"/>
                    <a:pt x="7814" y="3686"/>
                    <a:pt x="8728" y="4726"/>
                  </a:cubicBezTo>
                  <a:cubicBezTo>
                    <a:pt x="9099" y="5169"/>
                    <a:pt x="9626" y="5379"/>
                    <a:pt x="10158" y="5379"/>
                  </a:cubicBezTo>
                  <a:cubicBezTo>
                    <a:pt x="10800" y="5379"/>
                    <a:pt x="11451" y="5074"/>
                    <a:pt x="11847" y="4506"/>
                  </a:cubicBezTo>
                  <a:cubicBezTo>
                    <a:pt x="12225" y="3970"/>
                    <a:pt x="12445" y="3277"/>
                    <a:pt x="12319" y="2489"/>
                  </a:cubicBezTo>
                  <a:cubicBezTo>
                    <a:pt x="12130" y="1008"/>
                    <a:pt x="10775" y="0"/>
                    <a:pt x="9326" y="0"/>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57" name="Google Shape;6054;p67">
              <a:extLst>
                <a:ext uri="{FF2B5EF4-FFF2-40B4-BE49-F238E27FC236}">
                  <a16:creationId xmlns:a16="http://schemas.microsoft.com/office/drawing/2014/main" id="{54662C6C-2F7D-6FE3-F701-4C342EE132AB}"/>
                </a:ext>
              </a:extLst>
            </p:cNvPr>
            <p:cNvSpPr/>
            <p:nvPr/>
          </p:nvSpPr>
          <p:spPr>
            <a:xfrm>
              <a:off x="-40312700" y="3730575"/>
              <a:ext cx="185100" cy="190625"/>
            </a:xfrm>
            <a:custGeom>
              <a:avLst/>
              <a:gdLst/>
              <a:ahLst/>
              <a:cxnLst/>
              <a:rect l="l" t="t" r="r" b="b"/>
              <a:pathLst>
                <a:path w="7404" h="7625" extrusionOk="0">
                  <a:moveTo>
                    <a:pt x="2426" y="0"/>
                  </a:moveTo>
                  <a:lnTo>
                    <a:pt x="2426" y="5639"/>
                  </a:lnTo>
                  <a:cubicBezTo>
                    <a:pt x="2426" y="5860"/>
                    <a:pt x="2237" y="6017"/>
                    <a:pt x="2048" y="6017"/>
                  </a:cubicBezTo>
                  <a:cubicBezTo>
                    <a:pt x="1796" y="6017"/>
                    <a:pt x="1638" y="5828"/>
                    <a:pt x="1638" y="5639"/>
                  </a:cubicBezTo>
                  <a:lnTo>
                    <a:pt x="1638" y="473"/>
                  </a:lnTo>
                  <a:cubicBezTo>
                    <a:pt x="1229" y="851"/>
                    <a:pt x="630" y="1103"/>
                    <a:pt x="0" y="1134"/>
                  </a:cubicBezTo>
                  <a:lnTo>
                    <a:pt x="0" y="7246"/>
                  </a:lnTo>
                  <a:cubicBezTo>
                    <a:pt x="0" y="7467"/>
                    <a:pt x="189" y="7624"/>
                    <a:pt x="378" y="7624"/>
                  </a:cubicBezTo>
                  <a:lnTo>
                    <a:pt x="6994" y="7624"/>
                  </a:lnTo>
                  <a:cubicBezTo>
                    <a:pt x="7246" y="7624"/>
                    <a:pt x="7404" y="7435"/>
                    <a:pt x="7404" y="7246"/>
                  </a:cubicBezTo>
                  <a:lnTo>
                    <a:pt x="7404" y="1134"/>
                  </a:lnTo>
                  <a:cubicBezTo>
                    <a:pt x="6774" y="1071"/>
                    <a:pt x="6175" y="788"/>
                    <a:pt x="5734" y="315"/>
                  </a:cubicBezTo>
                  <a:lnTo>
                    <a:pt x="5734" y="5639"/>
                  </a:lnTo>
                  <a:cubicBezTo>
                    <a:pt x="5734" y="5860"/>
                    <a:pt x="5545" y="6017"/>
                    <a:pt x="5324" y="6017"/>
                  </a:cubicBezTo>
                  <a:cubicBezTo>
                    <a:pt x="5072" y="6017"/>
                    <a:pt x="4915" y="5828"/>
                    <a:pt x="4915" y="5639"/>
                  </a:cubicBezTo>
                  <a:lnTo>
                    <a:pt x="4915" y="0"/>
                  </a:lnTo>
                  <a:lnTo>
                    <a:pt x="4096" y="0"/>
                  </a:lnTo>
                  <a:lnTo>
                    <a:pt x="4096" y="5639"/>
                  </a:lnTo>
                  <a:cubicBezTo>
                    <a:pt x="4096" y="5860"/>
                    <a:pt x="3907" y="6017"/>
                    <a:pt x="3686" y="6017"/>
                  </a:cubicBezTo>
                  <a:cubicBezTo>
                    <a:pt x="3466" y="6017"/>
                    <a:pt x="3277" y="5828"/>
                    <a:pt x="3277" y="5639"/>
                  </a:cubicBezTo>
                  <a:lnTo>
                    <a:pt x="3277" y="0"/>
                  </a:ln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58" name="Google Shape;6055;p67">
              <a:extLst>
                <a:ext uri="{FF2B5EF4-FFF2-40B4-BE49-F238E27FC236}">
                  <a16:creationId xmlns:a16="http://schemas.microsoft.com/office/drawing/2014/main" id="{DA6305F1-3542-D6C3-6DCD-8821A2E1207F}"/>
                </a:ext>
              </a:extLst>
            </p:cNvPr>
            <p:cNvSpPr/>
            <p:nvPr/>
          </p:nvSpPr>
          <p:spPr>
            <a:xfrm>
              <a:off x="-40250475" y="3688025"/>
              <a:ext cx="66950" cy="20500"/>
            </a:xfrm>
            <a:custGeom>
              <a:avLst/>
              <a:gdLst/>
              <a:ahLst/>
              <a:cxnLst/>
              <a:rect l="l" t="t" r="r" b="b"/>
              <a:pathLst>
                <a:path w="2678" h="820" extrusionOk="0">
                  <a:moveTo>
                    <a:pt x="0" y="1"/>
                  </a:moveTo>
                  <a:cubicBezTo>
                    <a:pt x="32" y="127"/>
                    <a:pt x="32" y="284"/>
                    <a:pt x="32" y="379"/>
                  </a:cubicBezTo>
                  <a:cubicBezTo>
                    <a:pt x="32" y="536"/>
                    <a:pt x="32" y="662"/>
                    <a:pt x="0" y="788"/>
                  </a:cubicBezTo>
                  <a:lnTo>
                    <a:pt x="2666" y="788"/>
                  </a:lnTo>
                  <a:cubicBezTo>
                    <a:pt x="2615" y="649"/>
                    <a:pt x="2615" y="555"/>
                    <a:pt x="2615" y="379"/>
                  </a:cubicBezTo>
                  <a:cubicBezTo>
                    <a:pt x="2615" y="284"/>
                    <a:pt x="2615" y="127"/>
                    <a:pt x="2678" y="1"/>
                  </a:cubicBezTo>
                  <a:close/>
                  <a:moveTo>
                    <a:pt x="2666" y="788"/>
                  </a:moveTo>
                  <a:cubicBezTo>
                    <a:pt x="2670" y="799"/>
                    <a:pt x="2674" y="809"/>
                    <a:pt x="2678" y="820"/>
                  </a:cubicBezTo>
                  <a:lnTo>
                    <a:pt x="2678" y="788"/>
                  </a:ln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grpSp>
      <p:grpSp>
        <p:nvGrpSpPr>
          <p:cNvPr id="59" name="Google Shape;6078;p67">
            <a:extLst>
              <a:ext uri="{FF2B5EF4-FFF2-40B4-BE49-F238E27FC236}">
                <a16:creationId xmlns:a16="http://schemas.microsoft.com/office/drawing/2014/main" id="{B50FA683-7DEB-1875-3B1B-44C5CFAE8CB6}"/>
              </a:ext>
            </a:extLst>
          </p:cNvPr>
          <p:cNvGrpSpPr/>
          <p:nvPr/>
        </p:nvGrpSpPr>
        <p:grpSpPr>
          <a:xfrm>
            <a:off x="6835000" y="5544804"/>
            <a:ext cx="486939" cy="484531"/>
            <a:chOff x="-41893475" y="3584850"/>
            <a:chExt cx="318225" cy="316650"/>
          </a:xfrm>
          <a:solidFill>
            <a:srgbClr val="696969"/>
          </a:solidFill>
        </p:grpSpPr>
        <p:sp>
          <p:nvSpPr>
            <p:cNvPr id="60" name="Google Shape;6079;p67">
              <a:extLst>
                <a:ext uri="{FF2B5EF4-FFF2-40B4-BE49-F238E27FC236}">
                  <a16:creationId xmlns:a16="http://schemas.microsoft.com/office/drawing/2014/main" id="{70D4C19A-A260-3112-5D16-B6162A0B9B67}"/>
                </a:ext>
              </a:extLst>
            </p:cNvPr>
            <p:cNvSpPr/>
            <p:nvPr/>
          </p:nvSpPr>
          <p:spPr>
            <a:xfrm>
              <a:off x="-41827300" y="3715600"/>
              <a:ext cx="186675" cy="185900"/>
            </a:xfrm>
            <a:custGeom>
              <a:avLst/>
              <a:gdLst/>
              <a:ahLst/>
              <a:cxnLst/>
              <a:rect l="l" t="t" r="r" b="b"/>
              <a:pathLst>
                <a:path w="7467" h="7436" extrusionOk="0">
                  <a:moveTo>
                    <a:pt x="3686" y="1465"/>
                  </a:moveTo>
                  <a:cubicBezTo>
                    <a:pt x="3836" y="1465"/>
                    <a:pt x="3985" y="1544"/>
                    <a:pt x="4064" y="1702"/>
                  </a:cubicBezTo>
                  <a:lnTo>
                    <a:pt x="4537" y="2678"/>
                  </a:lnTo>
                  <a:lnTo>
                    <a:pt x="5608" y="2836"/>
                  </a:lnTo>
                  <a:cubicBezTo>
                    <a:pt x="5955" y="2867"/>
                    <a:pt x="6081" y="3308"/>
                    <a:pt x="5829" y="3561"/>
                  </a:cubicBezTo>
                  <a:lnTo>
                    <a:pt x="5041" y="4285"/>
                  </a:lnTo>
                  <a:lnTo>
                    <a:pt x="5261" y="5356"/>
                  </a:lnTo>
                  <a:cubicBezTo>
                    <a:pt x="5286" y="5630"/>
                    <a:pt x="5075" y="5845"/>
                    <a:pt x="4845" y="5845"/>
                  </a:cubicBezTo>
                  <a:cubicBezTo>
                    <a:pt x="4784" y="5845"/>
                    <a:pt x="4722" y="5830"/>
                    <a:pt x="4663" y="5797"/>
                  </a:cubicBezTo>
                  <a:lnTo>
                    <a:pt x="3686" y="5262"/>
                  </a:lnTo>
                  <a:lnTo>
                    <a:pt x="2678" y="5797"/>
                  </a:lnTo>
                  <a:cubicBezTo>
                    <a:pt x="2616" y="5828"/>
                    <a:pt x="2553" y="5842"/>
                    <a:pt x="2492" y="5842"/>
                  </a:cubicBezTo>
                  <a:cubicBezTo>
                    <a:pt x="2244" y="5842"/>
                    <a:pt x="2035" y="5609"/>
                    <a:pt x="2111" y="5356"/>
                  </a:cubicBezTo>
                  <a:lnTo>
                    <a:pt x="2300" y="4285"/>
                  </a:lnTo>
                  <a:lnTo>
                    <a:pt x="1512" y="3561"/>
                  </a:lnTo>
                  <a:cubicBezTo>
                    <a:pt x="1323" y="3308"/>
                    <a:pt x="1418" y="2867"/>
                    <a:pt x="1796" y="2836"/>
                  </a:cubicBezTo>
                  <a:lnTo>
                    <a:pt x="2836" y="2678"/>
                  </a:lnTo>
                  <a:lnTo>
                    <a:pt x="3308" y="1702"/>
                  </a:lnTo>
                  <a:cubicBezTo>
                    <a:pt x="3387" y="1544"/>
                    <a:pt x="3537" y="1465"/>
                    <a:pt x="3686" y="1465"/>
                  </a:cubicBezTo>
                  <a:close/>
                  <a:moveTo>
                    <a:pt x="3718" y="0"/>
                  </a:moveTo>
                  <a:cubicBezTo>
                    <a:pt x="1670" y="0"/>
                    <a:pt x="32" y="1670"/>
                    <a:pt x="32" y="3750"/>
                  </a:cubicBezTo>
                  <a:cubicBezTo>
                    <a:pt x="0" y="5766"/>
                    <a:pt x="1670" y="7436"/>
                    <a:pt x="3718" y="7436"/>
                  </a:cubicBezTo>
                  <a:cubicBezTo>
                    <a:pt x="5765" y="7436"/>
                    <a:pt x="7404" y="5797"/>
                    <a:pt x="7467" y="3750"/>
                  </a:cubicBezTo>
                  <a:cubicBezTo>
                    <a:pt x="7467" y="1702"/>
                    <a:pt x="5797" y="32"/>
                    <a:pt x="3718" y="0"/>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61" name="Google Shape;6080;p67">
              <a:extLst>
                <a:ext uri="{FF2B5EF4-FFF2-40B4-BE49-F238E27FC236}">
                  <a16:creationId xmlns:a16="http://schemas.microsoft.com/office/drawing/2014/main" id="{A96AC600-F13E-F3EE-F5E8-F8C7666B0019}"/>
                </a:ext>
              </a:extLst>
            </p:cNvPr>
            <p:cNvSpPr/>
            <p:nvPr/>
          </p:nvSpPr>
          <p:spPr>
            <a:xfrm>
              <a:off x="-41726500" y="3586725"/>
              <a:ext cx="151250" cy="147800"/>
            </a:xfrm>
            <a:custGeom>
              <a:avLst/>
              <a:gdLst/>
              <a:ahLst/>
              <a:cxnLst/>
              <a:rect l="l" t="t" r="r" b="b"/>
              <a:pathLst>
                <a:path w="6050" h="5912" extrusionOk="0">
                  <a:moveTo>
                    <a:pt x="3829" y="0"/>
                  </a:moveTo>
                  <a:cubicBezTo>
                    <a:pt x="3706" y="0"/>
                    <a:pt x="3580" y="47"/>
                    <a:pt x="3498" y="146"/>
                  </a:cubicBezTo>
                  <a:lnTo>
                    <a:pt x="1" y="4336"/>
                  </a:lnTo>
                  <a:cubicBezTo>
                    <a:pt x="1229" y="4399"/>
                    <a:pt x="2332" y="4998"/>
                    <a:pt x="3088" y="5912"/>
                  </a:cubicBezTo>
                  <a:lnTo>
                    <a:pt x="5861" y="2446"/>
                  </a:lnTo>
                  <a:cubicBezTo>
                    <a:pt x="6050" y="2289"/>
                    <a:pt x="6050" y="2037"/>
                    <a:pt x="5924" y="1879"/>
                  </a:cubicBezTo>
                  <a:lnTo>
                    <a:pt x="4128" y="115"/>
                  </a:lnTo>
                  <a:cubicBezTo>
                    <a:pt x="4053" y="40"/>
                    <a:pt x="3942" y="0"/>
                    <a:pt x="3829" y="0"/>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62" name="Google Shape;6081;p67">
              <a:extLst>
                <a:ext uri="{FF2B5EF4-FFF2-40B4-BE49-F238E27FC236}">
                  <a16:creationId xmlns:a16="http://schemas.microsoft.com/office/drawing/2014/main" id="{BEC2888F-F671-68A5-0377-8A871CBB712F}"/>
                </a:ext>
              </a:extLst>
            </p:cNvPr>
            <p:cNvSpPr/>
            <p:nvPr/>
          </p:nvSpPr>
          <p:spPr>
            <a:xfrm>
              <a:off x="-41808400" y="3584850"/>
              <a:ext cx="148100" cy="89825"/>
            </a:xfrm>
            <a:custGeom>
              <a:avLst/>
              <a:gdLst/>
              <a:ahLst/>
              <a:cxnLst/>
              <a:rect l="l" t="t" r="r" b="b"/>
              <a:pathLst>
                <a:path w="5924" h="3593" extrusionOk="0">
                  <a:moveTo>
                    <a:pt x="0" y="1"/>
                  </a:moveTo>
                  <a:lnTo>
                    <a:pt x="2962" y="3592"/>
                  </a:lnTo>
                  <a:lnTo>
                    <a:pt x="5923" y="1"/>
                  </a:ln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63" name="Google Shape;6082;p67">
              <a:extLst>
                <a:ext uri="{FF2B5EF4-FFF2-40B4-BE49-F238E27FC236}">
                  <a16:creationId xmlns:a16="http://schemas.microsoft.com/office/drawing/2014/main" id="{92FEA299-013F-952D-213A-A57F09D27EF9}"/>
                </a:ext>
              </a:extLst>
            </p:cNvPr>
            <p:cNvSpPr/>
            <p:nvPr/>
          </p:nvSpPr>
          <p:spPr>
            <a:xfrm>
              <a:off x="-41893475" y="3586725"/>
              <a:ext cx="148875" cy="147025"/>
            </a:xfrm>
            <a:custGeom>
              <a:avLst/>
              <a:gdLst/>
              <a:ahLst/>
              <a:cxnLst/>
              <a:rect l="l" t="t" r="r" b="b"/>
              <a:pathLst>
                <a:path w="5955" h="5881" extrusionOk="0">
                  <a:moveTo>
                    <a:pt x="2194" y="0"/>
                  </a:moveTo>
                  <a:cubicBezTo>
                    <a:pt x="2084" y="0"/>
                    <a:pt x="1965" y="40"/>
                    <a:pt x="1859" y="115"/>
                  </a:cubicBezTo>
                  <a:lnTo>
                    <a:pt x="95" y="1879"/>
                  </a:lnTo>
                  <a:cubicBezTo>
                    <a:pt x="1" y="2037"/>
                    <a:pt x="1" y="2289"/>
                    <a:pt x="95" y="2446"/>
                  </a:cubicBezTo>
                  <a:lnTo>
                    <a:pt x="2899" y="5880"/>
                  </a:lnTo>
                  <a:cubicBezTo>
                    <a:pt x="3655" y="4998"/>
                    <a:pt x="4758" y="4399"/>
                    <a:pt x="5955" y="4305"/>
                  </a:cubicBezTo>
                  <a:lnTo>
                    <a:pt x="2490" y="146"/>
                  </a:lnTo>
                  <a:cubicBezTo>
                    <a:pt x="2424" y="47"/>
                    <a:pt x="2315" y="0"/>
                    <a:pt x="2194" y="0"/>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grpSp>
      <p:grpSp>
        <p:nvGrpSpPr>
          <p:cNvPr id="64" name="Google Shape;6110;p67">
            <a:extLst>
              <a:ext uri="{FF2B5EF4-FFF2-40B4-BE49-F238E27FC236}">
                <a16:creationId xmlns:a16="http://schemas.microsoft.com/office/drawing/2014/main" id="{225893DE-AE7B-FFC9-0387-CB94655B8F57}"/>
              </a:ext>
            </a:extLst>
          </p:cNvPr>
          <p:cNvGrpSpPr/>
          <p:nvPr/>
        </p:nvGrpSpPr>
        <p:grpSpPr>
          <a:xfrm>
            <a:off x="7644050" y="5591322"/>
            <a:ext cx="483343" cy="378489"/>
            <a:chOff x="-41526450" y="3653375"/>
            <a:chExt cx="315875" cy="247350"/>
          </a:xfrm>
          <a:solidFill>
            <a:srgbClr val="696969"/>
          </a:solidFill>
        </p:grpSpPr>
        <p:sp>
          <p:nvSpPr>
            <p:cNvPr id="65" name="Google Shape;6111;p67">
              <a:extLst>
                <a:ext uri="{FF2B5EF4-FFF2-40B4-BE49-F238E27FC236}">
                  <a16:creationId xmlns:a16="http://schemas.microsoft.com/office/drawing/2014/main" id="{65F11C16-0B46-58A7-9AC3-64ED19EB18F4}"/>
                </a:ext>
              </a:extLst>
            </p:cNvPr>
            <p:cNvSpPr/>
            <p:nvPr/>
          </p:nvSpPr>
          <p:spPr>
            <a:xfrm>
              <a:off x="-41526450" y="3860525"/>
              <a:ext cx="315875" cy="40200"/>
            </a:xfrm>
            <a:custGeom>
              <a:avLst/>
              <a:gdLst/>
              <a:ahLst/>
              <a:cxnLst/>
              <a:rect l="l" t="t" r="r" b="b"/>
              <a:pathLst>
                <a:path w="12635" h="1608" extrusionOk="0">
                  <a:moveTo>
                    <a:pt x="379" y="0"/>
                  </a:moveTo>
                  <a:cubicBezTo>
                    <a:pt x="159" y="0"/>
                    <a:pt x="1" y="189"/>
                    <a:pt x="1" y="378"/>
                  </a:cubicBezTo>
                  <a:cubicBezTo>
                    <a:pt x="1" y="1040"/>
                    <a:pt x="537" y="1607"/>
                    <a:pt x="1198" y="1607"/>
                  </a:cubicBezTo>
                  <a:lnTo>
                    <a:pt x="11406" y="1607"/>
                  </a:lnTo>
                  <a:cubicBezTo>
                    <a:pt x="12067" y="1607"/>
                    <a:pt x="12634" y="1072"/>
                    <a:pt x="12634" y="378"/>
                  </a:cubicBezTo>
                  <a:cubicBezTo>
                    <a:pt x="12603" y="158"/>
                    <a:pt x="12445" y="0"/>
                    <a:pt x="12193" y="0"/>
                  </a:cubicBezTo>
                  <a:lnTo>
                    <a:pt x="10965" y="0"/>
                  </a:lnTo>
                  <a:lnTo>
                    <a:pt x="10965" y="378"/>
                  </a:lnTo>
                  <a:cubicBezTo>
                    <a:pt x="10965" y="630"/>
                    <a:pt x="10776" y="819"/>
                    <a:pt x="10555" y="819"/>
                  </a:cubicBezTo>
                  <a:cubicBezTo>
                    <a:pt x="10303" y="819"/>
                    <a:pt x="10146" y="630"/>
                    <a:pt x="10146" y="378"/>
                  </a:cubicBezTo>
                  <a:lnTo>
                    <a:pt x="10146" y="0"/>
                  </a:lnTo>
                  <a:lnTo>
                    <a:pt x="9326" y="0"/>
                  </a:lnTo>
                  <a:lnTo>
                    <a:pt x="9326" y="378"/>
                  </a:lnTo>
                  <a:cubicBezTo>
                    <a:pt x="9326" y="630"/>
                    <a:pt x="9137" y="819"/>
                    <a:pt x="8917" y="819"/>
                  </a:cubicBezTo>
                  <a:cubicBezTo>
                    <a:pt x="8696" y="819"/>
                    <a:pt x="8507" y="630"/>
                    <a:pt x="8507" y="378"/>
                  </a:cubicBezTo>
                  <a:lnTo>
                    <a:pt x="8507" y="0"/>
                  </a:ln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66" name="Google Shape;6112;p67">
              <a:extLst>
                <a:ext uri="{FF2B5EF4-FFF2-40B4-BE49-F238E27FC236}">
                  <a16:creationId xmlns:a16="http://schemas.microsoft.com/office/drawing/2014/main" id="{309409D4-FC00-62DA-2B8B-3E9322B6FFFC}"/>
                </a:ext>
              </a:extLst>
            </p:cNvPr>
            <p:cNvSpPr/>
            <p:nvPr/>
          </p:nvSpPr>
          <p:spPr>
            <a:xfrm>
              <a:off x="-41506750" y="3653375"/>
              <a:ext cx="275700" cy="186700"/>
            </a:xfrm>
            <a:custGeom>
              <a:avLst/>
              <a:gdLst/>
              <a:ahLst/>
              <a:cxnLst/>
              <a:rect l="l" t="t" r="r" b="b"/>
              <a:pathLst>
                <a:path w="11028" h="7468" extrusionOk="0">
                  <a:moveTo>
                    <a:pt x="3794" y="1673"/>
                  </a:moveTo>
                  <a:cubicBezTo>
                    <a:pt x="3841" y="1673"/>
                    <a:pt x="3890" y="1682"/>
                    <a:pt x="3939" y="1702"/>
                  </a:cubicBezTo>
                  <a:lnTo>
                    <a:pt x="6428" y="2521"/>
                  </a:lnTo>
                  <a:cubicBezTo>
                    <a:pt x="6680" y="2616"/>
                    <a:pt x="6806" y="2994"/>
                    <a:pt x="6585" y="3214"/>
                  </a:cubicBezTo>
                  <a:lnTo>
                    <a:pt x="6018" y="3750"/>
                  </a:lnTo>
                  <a:lnTo>
                    <a:pt x="7404" y="5136"/>
                  </a:lnTo>
                  <a:cubicBezTo>
                    <a:pt x="7593" y="5262"/>
                    <a:pt x="7593" y="5514"/>
                    <a:pt x="7436" y="5671"/>
                  </a:cubicBezTo>
                  <a:cubicBezTo>
                    <a:pt x="7357" y="5750"/>
                    <a:pt x="7247" y="5790"/>
                    <a:pt x="7136" y="5790"/>
                  </a:cubicBezTo>
                  <a:cubicBezTo>
                    <a:pt x="7026" y="5790"/>
                    <a:pt x="6916" y="5750"/>
                    <a:pt x="6837" y="5671"/>
                  </a:cubicBezTo>
                  <a:lnTo>
                    <a:pt x="5451" y="4317"/>
                  </a:lnTo>
                  <a:lnTo>
                    <a:pt x="4915" y="4852"/>
                  </a:lnTo>
                  <a:cubicBezTo>
                    <a:pt x="4821" y="4947"/>
                    <a:pt x="4714" y="4988"/>
                    <a:pt x="4613" y="4988"/>
                  </a:cubicBezTo>
                  <a:cubicBezTo>
                    <a:pt x="4444" y="4988"/>
                    <a:pt x="4293" y="4872"/>
                    <a:pt x="4254" y="4695"/>
                  </a:cubicBezTo>
                  <a:lnTo>
                    <a:pt x="3435" y="2206"/>
                  </a:lnTo>
                  <a:cubicBezTo>
                    <a:pt x="3328" y="1940"/>
                    <a:pt x="3537" y="1673"/>
                    <a:pt x="3794" y="1673"/>
                  </a:cubicBezTo>
                  <a:close/>
                  <a:moveTo>
                    <a:pt x="1198" y="1"/>
                  </a:moveTo>
                  <a:cubicBezTo>
                    <a:pt x="536" y="1"/>
                    <a:pt x="1" y="568"/>
                    <a:pt x="1" y="1229"/>
                  </a:cubicBezTo>
                  <a:lnTo>
                    <a:pt x="1" y="7467"/>
                  </a:lnTo>
                  <a:lnTo>
                    <a:pt x="11027" y="7467"/>
                  </a:lnTo>
                  <a:lnTo>
                    <a:pt x="11027" y="1229"/>
                  </a:lnTo>
                  <a:cubicBezTo>
                    <a:pt x="11027" y="568"/>
                    <a:pt x="10460" y="1"/>
                    <a:pt x="9767" y="1"/>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grpSp>
      <p:grpSp>
        <p:nvGrpSpPr>
          <p:cNvPr id="67" name="Google Shape;5972;p67">
            <a:extLst>
              <a:ext uri="{FF2B5EF4-FFF2-40B4-BE49-F238E27FC236}">
                <a16:creationId xmlns:a16="http://schemas.microsoft.com/office/drawing/2014/main" id="{23EBAEB5-51CB-9F3B-52B1-EF102DE986EE}"/>
              </a:ext>
            </a:extLst>
          </p:cNvPr>
          <p:cNvGrpSpPr/>
          <p:nvPr/>
        </p:nvGrpSpPr>
        <p:grpSpPr>
          <a:xfrm>
            <a:off x="5231489" y="2522326"/>
            <a:ext cx="480672" cy="552945"/>
            <a:chOff x="-42971725" y="3217825"/>
            <a:chExt cx="275675" cy="317125"/>
          </a:xfrm>
          <a:solidFill>
            <a:srgbClr val="696969"/>
          </a:solidFill>
        </p:grpSpPr>
        <p:sp>
          <p:nvSpPr>
            <p:cNvPr id="68" name="Google Shape;5973;p67">
              <a:extLst>
                <a:ext uri="{FF2B5EF4-FFF2-40B4-BE49-F238E27FC236}">
                  <a16:creationId xmlns:a16="http://schemas.microsoft.com/office/drawing/2014/main" id="{FF53E37A-9A47-8923-371D-54473FC72E1E}"/>
                </a:ext>
              </a:extLst>
            </p:cNvPr>
            <p:cNvSpPr/>
            <p:nvPr/>
          </p:nvSpPr>
          <p:spPr>
            <a:xfrm>
              <a:off x="-42951250" y="3279250"/>
              <a:ext cx="233950" cy="152050"/>
            </a:xfrm>
            <a:custGeom>
              <a:avLst/>
              <a:gdLst/>
              <a:ahLst/>
              <a:cxnLst/>
              <a:rect l="l" t="t" r="r" b="b"/>
              <a:pathLst>
                <a:path w="9358" h="6082" extrusionOk="0">
                  <a:moveTo>
                    <a:pt x="379" y="1"/>
                  </a:moveTo>
                  <a:cubicBezTo>
                    <a:pt x="158" y="1"/>
                    <a:pt x="1" y="221"/>
                    <a:pt x="1" y="410"/>
                  </a:cubicBezTo>
                  <a:lnTo>
                    <a:pt x="1" y="6081"/>
                  </a:lnTo>
                  <a:lnTo>
                    <a:pt x="9357" y="6081"/>
                  </a:lnTo>
                  <a:lnTo>
                    <a:pt x="9357" y="410"/>
                  </a:lnTo>
                  <a:cubicBezTo>
                    <a:pt x="9357" y="158"/>
                    <a:pt x="9168" y="1"/>
                    <a:pt x="8979" y="1"/>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69" name="Google Shape;5974;p67">
              <a:extLst>
                <a:ext uri="{FF2B5EF4-FFF2-40B4-BE49-F238E27FC236}">
                  <a16:creationId xmlns:a16="http://schemas.microsoft.com/office/drawing/2014/main" id="{AB7D2189-5F95-C486-5C81-87EC99B3A9EB}"/>
                </a:ext>
              </a:extLst>
            </p:cNvPr>
            <p:cNvSpPr/>
            <p:nvPr/>
          </p:nvSpPr>
          <p:spPr>
            <a:xfrm>
              <a:off x="-42971725" y="3451750"/>
              <a:ext cx="275675" cy="83200"/>
            </a:xfrm>
            <a:custGeom>
              <a:avLst/>
              <a:gdLst/>
              <a:ahLst/>
              <a:cxnLst/>
              <a:rect l="l" t="t" r="r" b="b"/>
              <a:pathLst>
                <a:path w="11027" h="3328" extrusionOk="0">
                  <a:moveTo>
                    <a:pt x="63" y="0"/>
                  </a:moveTo>
                  <a:cubicBezTo>
                    <a:pt x="32" y="126"/>
                    <a:pt x="0" y="284"/>
                    <a:pt x="0" y="410"/>
                  </a:cubicBezTo>
                  <a:cubicBezTo>
                    <a:pt x="0" y="1103"/>
                    <a:pt x="536" y="1670"/>
                    <a:pt x="1198" y="1670"/>
                  </a:cubicBezTo>
                  <a:lnTo>
                    <a:pt x="3151" y="1670"/>
                  </a:lnTo>
                  <a:lnTo>
                    <a:pt x="2615" y="2710"/>
                  </a:lnTo>
                  <a:cubicBezTo>
                    <a:pt x="2521" y="2930"/>
                    <a:pt x="2615" y="3182"/>
                    <a:pt x="2836" y="3277"/>
                  </a:cubicBezTo>
                  <a:cubicBezTo>
                    <a:pt x="2889" y="3312"/>
                    <a:pt x="2949" y="3328"/>
                    <a:pt x="3009" y="3328"/>
                  </a:cubicBezTo>
                  <a:cubicBezTo>
                    <a:pt x="3166" y="3328"/>
                    <a:pt x="3326" y="3224"/>
                    <a:pt x="3371" y="3088"/>
                  </a:cubicBezTo>
                  <a:lnTo>
                    <a:pt x="4096" y="1639"/>
                  </a:lnTo>
                  <a:lnTo>
                    <a:pt x="5073" y="1639"/>
                  </a:lnTo>
                  <a:lnTo>
                    <a:pt x="5073" y="2867"/>
                  </a:lnTo>
                  <a:cubicBezTo>
                    <a:pt x="5073" y="3119"/>
                    <a:pt x="5262" y="3308"/>
                    <a:pt x="5514" y="3308"/>
                  </a:cubicBezTo>
                  <a:cubicBezTo>
                    <a:pt x="5734" y="3308"/>
                    <a:pt x="5892" y="3119"/>
                    <a:pt x="5892" y="2867"/>
                  </a:cubicBezTo>
                  <a:lnTo>
                    <a:pt x="5892" y="1639"/>
                  </a:lnTo>
                  <a:lnTo>
                    <a:pt x="6868" y="1639"/>
                  </a:lnTo>
                  <a:lnTo>
                    <a:pt x="7593" y="3088"/>
                  </a:lnTo>
                  <a:cubicBezTo>
                    <a:pt x="7688" y="3230"/>
                    <a:pt x="7835" y="3301"/>
                    <a:pt x="7983" y="3301"/>
                  </a:cubicBezTo>
                  <a:cubicBezTo>
                    <a:pt x="8032" y="3301"/>
                    <a:pt x="8081" y="3293"/>
                    <a:pt x="8129" y="3277"/>
                  </a:cubicBezTo>
                  <a:cubicBezTo>
                    <a:pt x="8349" y="3151"/>
                    <a:pt x="8412" y="2930"/>
                    <a:pt x="8349" y="2710"/>
                  </a:cubicBezTo>
                  <a:lnTo>
                    <a:pt x="7814" y="1670"/>
                  </a:lnTo>
                  <a:lnTo>
                    <a:pt x="9767" y="1670"/>
                  </a:lnTo>
                  <a:cubicBezTo>
                    <a:pt x="10429" y="1670"/>
                    <a:pt x="11027" y="1103"/>
                    <a:pt x="11027" y="410"/>
                  </a:cubicBezTo>
                  <a:cubicBezTo>
                    <a:pt x="11027" y="252"/>
                    <a:pt x="10964" y="126"/>
                    <a:pt x="10933" y="0"/>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70" name="Google Shape;5975;p67">
              <a:extLst>
                <a:ext uri="{FF2B5EF4-FFF2-40B4-BE49-F238E27FC236}">
                  <a16:creationId xmlns:a16="http://schemas.microsoft.com/office/drawing/2014/main" id="{37BD02F5-DBBF-DB5D-6599-020960B6E950}"/>
                </a:ext>
              </a:extLst>
            </p:cNvPr>
            <p:cNvSpPr/>
            <p:nvPr/>
          </p:nvSpPr>
          <p:spPr>
            <a:xfrm>
              <a:off x="-42866975" y="3217825"/>
              <a:ext cx="63025" cy="40975"/>
            </a:xfrm>
            <a:custGeom>
              <a:avLst/>
              <a:gdLst/>
              <a:ahLst/>
              <a:cxnLst/>
              <a:rect l="l" t="t" r="r" b="b"/>
              <a:pathLst>
                <a:path w="2521" h="1639" extrusionOk="0">
                  <a:moveTo>
                    <a:pt x="442" y="0"/>
                  </a:moveTo>
                  <a:cubicBezTo>
                    <a:pt x="221" y="0"/>
                    <a:pt x="1" y="189"/>
                    <a:pt x="1" y="410"/>
                  </a:cubicBezTo>
                  <a:lnTo>
                    <a:pt x="1" y="1639"/>
                  </a:lnTo>
                  <a:lnTo>
                    <a:pt x="2489" y="1639"/>
                  </a:lnTo>
                  <a:lnTo>
                    <a:pt x="2489" y="410"/>
                  </a:lnTo>
                  <a:lnTo>
                    <a:pt x="2521" y="410"/>
                  </a:lnTo>
                  <a:cubicBezTo>
                    <a:pt x="2521" y="189"/>
                    <a:pt x="2332" y="0"/>
                    <a:pt x="2111" y="0"/>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grpSp>
      <p:grpSp>
        <p:nvGrpSpPr>
          <p:cNvPr id="71" name="Google Shape;5984;p67">
            <a:extLst>
              <a:ext uri="{FF2B5EF4-FFF2-40B4-BE49-F238E27FC236}">
                <a16:creationId xmlns:a16="http://schemas.microsoft.com/office/drawing/2014/main" id="{50FAE362-9226-C6B6-B859-1517D05AA312}"/>
              </a:ext>
            </a:extLst>
          </p:cNvPr>
          <p:cNvGrpSpPr/>
          <p:nvPr/>
        </p:nvGrpSpPr>
        <p:grpSpPr>
          <a:xfrm>
            <a:off x="9324640" y="2518240"/>
            <a:ext cx="554819" cy="553467"/>
            <a:chOff x="-41111350" y="3239100"/>
            <a:chExt cx="318200" cy="317425"/>
          </a:xfrm>
          <a:solidFill>
            <a:srgbClr val="696969"/>
          </a:solidFill>
        </p:grpSpPr>
        <p:sp>
          <p:nvSpPr>
            <p:cNvPr id="72" name="Google Shape;5985;p67">
              <a:extLst>
                <a:ext uri="{FF2B5EF4-FFF2-40B4-BE49-F238E27FC236}">
                  <a16:creationId xmlns:a16="http://schemas.microsoft.com/office/drawing/2014/main" id="{8572B385-02A6-7D6F-D865-14891D6D854A}"/>
                </a:ext>
              </a:extLst>
            </p:cNvPr>
            <p:cNvSpPr/>
            <p:nvPr/>
          </p:nvSpPr>
          <p:spPr>
            <a:xfrm>
              <a:off x="-41111350" y="3239100"/>
              <a:ext cx="145725" cy="144925"/>
            </a:xfrm>
            <a:custGeom>
              <a:avLst/>
              <a:gdLst/>
              <a:ahLst/>
              <a:cxnLst/>
              <a:rect l="l" t="t" r="r" b="b"/>
              <a:pathLst>
                <a:path w="5829" h="5797" extrusionOk="0">
                  <a:moveTo>
                    <a:pt x="2930" y="1670"/>
                  </a:moveTo>
                  <a:cubicBezTo>
                    <a:pt x="3119" y="1670"/>
                    <a:pt x="3308" y="1859"/>
                    <a:pt x="3308" y="2048"/>
                  </a:cubicBezTo>
                  <a:lnTo>
                    <a:pt x="3308" y="2489"/>
                  </a:lnTo>
                  <a:lnTo>
                    <a:pt x="3749" y="2489"/>
                  </a:lnTo>
                  <a:cubicBezTo>
                    <a:pt x="4001" y="2489"/>
                    <a:pt x="4159" y="2678"/>
                    <a:pt x="4159" y="2930"/>
                  </a:cubicBezTo>
                  <a:cubicBezTo>
                    <a:pt x="4159" y="3151"/>
                    <a:pt x="3938" y="3340"/>
                    <a:pt x="3749" y="3340"/>
                  </a:cubicBezTo>
                  <a:lnTo>
                    <a:pt x="3308" y="3340"/>
                  </a:lnTo>
                  <a:lnTo>
                    <a:pt x="3308" y="3781"/>
                  </a:lnTo>
                  <a:cubicBezTo>
                    <a:pt x="3308" y="4001"/>
                    <a:pt x="3119" y="4159"/>
                    <a:pt x="2930" y="4159"/>
                  </a:cubicBezTo>
                  <a:cubicBezTo>
                    <a:pt x="2710" y="4159"/>
                    <a:pt x="2520" y="3970"/>
                    <a:pt x="2520" y="3781"/>
                  </a:cubicBezTo>
                  <a:lnTo>
                    <a:pt x="2520" y="3340"/>
                  </a:lnTo>
                  <a:lnTo>
                    <a:pt x="2079" y="3340"/>
                  </a:lnTo>
                  <a:cubicBezTo>
                    <a:pt x="1859" y="3340"/>
                    <a:pt x="1701" y="3151"/>
                    <a:pt x="1701" y="2930"/>
                  </a:cubicBezTo>
                  <a:cubicBezTo>
                    <a:pt x="1701" y="2678"/>
                    <a:pt x="1859" y="2489"/>
                    <a:pt x="2079" y="2489"/>
                  </a:cubicBezTo>
                  <a:lnTo>
                    <a:pt x="2520" y="2489"/>
                  </a:lnTo>
                  <a:lnTo>
                    <a:pt x="2520" y="2048"/>
                  </a:lnTo>
                  <a:cubicBezTo>
                    <a:pt x="2520" y="1827"/>
                    <a:pt x="2710" y="1670"/>
                    <a:pt x="2930" y="1670"/>
                  </a:cubicBezTo>
                  <a:close/>
                  <a:moveTo>
                    <a:pt x="441" y="0"/>
                  </a:moveTo>
                  <a:cubicBezTo>
                    <a:pt x="189" y="0"/>
                    <a:pt x="0" y="189"/>
                    <a:pt x="0" y="441"/>
                  </a:cubicBezTo>
                  <a:lnTo>
                    <a:pt x="0" y="5387"/>
                  </a:lnTo>
                  <a:cubicBezTo>
                    <a:pt x="32" y="5639"/>
                    <a:pt x="221" y="5797"/>
                    <a:pt x="441" y="5797"/>
                  </a:cubicBezTo>
                  <a:lnTo>
                    <a:pt x="5387" y="5797"/>
                  </a:lnTo>
                  <a:cubicBezTo>
                    <a:pt x="5639" y="5797"/>
                    <a:pt x="5829" y="5608"/>
                    <a:pt x="5829" y="5387"/>
                  </a:cubicBezTo>
                  <a:lnTo>
                    <a:pt x="5829" y="441"/>
                  </a:lnTo>
                  <a:cubicBezTo>
                    <a:pt x="5829" y="189"/>
                    <a:pt x="5639" y="0"/>
                    <a:pt x="5387" y="0"/>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73" name="Google Shape;5986;p67">
              <a:extLst>
                <a:ext uri="{FF2B5EF4-FFF2-40B4-BE49-F238E27FC236}">
                  <a16:creationId xmlns:a16="http://schemas.microsoft.com/office/drawing/2014/main" id="{E6BE1604-0291-35BC-A0FA-2DFE2FB53EF3}"/>
                </a:ext>
              </a:extLst>
            </p:cNvPr>
            <p:cNvSpPr/>
            <p:nvPr/>
          </p:nvSpPr>
          <p:spPr>
            <a:xfrm>
              <a:off x="-41110575" y="3412375"/>
              <a:ext cx="146525" cy="144150"/>
            </a:xfrm>
            <a:custGeom>
              <a:avLst/>
              <a:gdLst/>
              <a:ahLst/>
              <a:cxnLst/>
              <a:rect l="l" t="t" r="r" b="b"/>
              <a:pathLst>
                <a:path w="5861" h="5766" extrusionOk="0">
                  <a:moveTo>
                    <a:pt x="3450" y="1859"/>
                  </a:moveTo>
                  <a:cubicBezTo>
                    <a:pt x="3561" y="1859"/>
                    <a:pt x="3671" y="1890"/>
                    <a:pt x="3750" y="1953"/>
                  </a:cubicBezTo>
                  <a:cubicBezTo>
                    <a:pt x="3907" y="2111"/>
                    <a:pt x="3907" y="2395"/>
                    <a:pt x="3750" y="2552"/>
                  </a:cubicBezTo>
                  <a:lnTo>
                    <a:pt x="3466" y="2836"/>
                  </a:lnTo>
                  <a:lnTo>
                    <a:pt x="3750" y="3119"/>
                  </a:lnTo>
                  <a:cubicBezTo>
                    <a:pt x="3907" y="3277"/>
                    <a:pt x="3907" y="3529"/>
                    <a:pt x="3750" y="3686"/>
                  </a:cubicBezTo>
                  <a:cubicBezTo>
                    <a:pt x="3671" y="3765"/>
                    <a:pt x="3561" y="3804"/>
                    <a:pt x="3450" y="3804"/>
                  </a:cubicBezTo>
                  <a:cubicBezTo>
                    <a:pt x="3340" y="3804"/>
                    <a:pt x="3230" y="3765"/>
                    <a:pt x="3151" y="3686"/>
                  </a:cubicBezTo>
                  <a:lnTo>
                    <a:pt x="2899" y="3434"/>
                  </a:lnTo>
                  <a:lnTo>
                    <a:pt x="2616" y="3686"/>
                  </a:lnTo>
                  <a:cubicBezTo>
                    <a:pt x="2537" y="3765"/>
                    <a:pt x="2426" y="3804"/>
                    <a:pt x="2316" y="3804"/>
                  </a:cubicBezTo>
                  <a:cubicBezTo>
                    <a:pt x="2206" y="3804"/>
                    <a:pt x="2096" y="3765"/>
                    <a:pt x="2017" y="3686"/>
                  </a:cubicBezTo>
                  <a:cubicBezTo>
                    <a:pt x="1859" y="3529"/>
                    <a:pt x="1859" y="3277"/>
                    <a:pt x="2017" y="3119"/>
                  </a:cubicBezTo>
                  <a:lnTo>
                    <a:pt x="2300" y="2836"/>
                  </a:lnTo>
                  <a:lnTo>
                    <a:pt x="2017" y="2552"/>
                  </a:lnTo>
                  <a:cubicBezTo>
                    <a:pt x="1859" y="2395"/>
                    <a:pt x="1859" y="2111"/>
                    <a:pt x="2017" y="1953"/>
                  </a:cubicBezTo>
                  <a:cubicBezTo>
                    <a:pt x="2096" y="1890"/>
                    <a:pt x="2206" y="1859"/>
                    <a:pt x="2316" y="1859"/>
                  </a:cubicBezTo>
                  <a:cubicBezTo>
                    <a:pt x="2426" y="1859"/>
                    <a:pt x="2537" y="1890"/>
                    <a:pt x="2616" y="1953"/>
                  </a:cubicBezTo>
                  <a:lnTo>
                    <a:pt x="2899" y="2237"/>
                  </a:lnTo>
                  <a:lnTo>
                    <a:pt x="3151" y="1953"/>
                  </a:lnTo>
                  <a:cubicBezTo>
                    <a:pt x="3230" y="1890"/>
                    <a:pt x="3340" y="1859"/>
                    <a:pt x="3450" y="1859"/>
                  </a:cubicBezTo>
                  <a:close/>
                  <a:moveTo>
                    <a:pt x="442" y="0"/>
                  </a:moveTo>
                  <a:cubicBezTo>
                    <a:pt x="221" y="0"/>
                    <a:pt x="1" y="189"/>
                    <a:pt x="1" y="378"/>
                  </a:cubicBezTo>
                  <a:lnTo>
                    <a:pt x="1" y="5356"/>
                  </a:lnTo>
                  <a:cubicBezTo>
                    <a:pt x="1" y="5608"/>
                    <a:pt x="221" y="5766"/>
                    <a:pt x="442" y="5766"/>
                  </a:cubicBezTo>
                  <a:lnTo>
                    <a:pt x="5419" y="5766"/>
                  </a:lnTo>
                  <a:cubicBezTo>
                    <a:pt x="5640" y="5766"/>
                    <a:pt x="5861" y="5545"/>
                    <a:pt x="5861" y="5356"/>
                  </a:cubicBezTo>
                  <a:lnTo>
                    <a:pt x="5861" y="378"/>
                  </a:lnTo>
                  <a:cubicBezTo>
                    <a:pt x="5861" y="158"/>
                    <a:pt x="5640" y="0"/>
                    <a:pt x="5419" y="0"/>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74" name="Google Shape;5987;p67">
              <a:extLst>
                <a:ext uri="{FF2B5EF4-FFF2-40B4-BE49-F238E27FC236}">
                  <a16:creationId xmlns:a16="http://schemas.microsoft.com/office/drawing/2014/main" id="{1AC20129-2F21-D92F-39F0-03C3ABCF7A3C}"/>
                </a:ext>
              </a:extLst>
            </p:cNvPr>
            <p:cNvSpPr/>
            <p:nvPr/>
          </p:nvSpPr>
          <p:spPr>
            <a:xfrm>
              <a:off x="-40938875" y="3239100"/>
              <a:ext cx="145725" cy="144925"/>
            </a:xfrm>
            <a:custGeom>
              <a:avLst/>
              <a:gdLst/>
              <a:ahLst/>
              <a:cxnLst/>
              <a:rect l="l" t="t" r="r" b="b"/>
              <a:pathLst>
                <a:path w="5829" h="5797" extrusionOk="0">
                  <a:moveTo>
                    <a:pt x="3750" y="2457"/>
                  </a:moveTo>
                  <a:cubicBezTo>
                    <a:pt x="3970" y="2457"/>
                    <a:pt x="4128" y="2646"/>
                    <a:pt x="4128" y="2867"/>
                  </a:cubicBezTo>
                  <a:cubicBezTo>
                    <a:pt x="4159" y="3151"/>
                    <a:pt x="3970" y="3308"/>
                    <a:pt x="3750" y="3308"/>
                  </a:cubicBezTo>
                  <a:lnTo>
                    <a:pt x="2080" y="3308"/>
                  </a:lnTo>
                  <a:cubicBezTo>
                    <a:pt x="1859" y="3308"/>
                    <a:pt x="1702" y="3119"/>
                    <a:pt x="1702" y="2867"/>
                  </a:cubicBezTo>
                  <a:cubicBezTo>
                    <a:pt x="1702" y="2646"/>
                    <a:pt x="1891" y="2457"/>
                    <a:pt x="2080" y="2457"/>
                  </a:cubicBezTo>
                  <a:close/>
                  <a:moveTo>
                    <a:pt x="442" y="0"/>
                  </a:moveTo>
                  <a:cubicBezTo>
                    <a:pt x="190" y="0"/>
                    <a:pt x="1" y="189"/>
                    <a:pt x="1" y="441"/>
                  </a:cubicBezTo>
                  <a:lnTo>
                    <a:pt x="1" y="5387"/>
                  </a:lnTo>
                  <a:cubicBezTo>
                    <a:pt x="1" y="5639"/>
                    <a:pt x="190" y="5797"/>
                    <a:pt x="442" y="5797"/>
                  </a:cubicBezTo>
                  <a:lnTo>
                    <a:pt x="5388" y="5797"/>
                  </a:lnTo>
                  <a:cubicBezTo>
                    <a:pt x="5640" y="5797"/>
                    <a:pt x="5829" y="5608"/>
                    <a:pt x="5829" y="5387"/>
                  </a:cubicBezTo>
                  <a:lnTo>
                    <a:pt x="5829" y="441"/>
                  </a:lnTo>
                  <a:cubicBezTo>
                    <a:pt x="5829" y="189"/>
                    <a:pt x="5640" y="0"/>
                    <a:pt x="5388" y="0"/>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75" name="Google Shape;5988;p67">
              <a:extLst>
                <a:ext uri="{FF2B5EF4-FFF2-40B4-BE49-F238E27FC236}">
                  <a16:creationId xmlns:a16="http://schemas.microsoft.com/office/drawing/2014/main" id="{CDCEB04F-EEB4-FB9A-F3DA-B570A6CB41F3}"/>
                </a:ext>
              </a:extLst>
            </p:cNvPr>
            <p:cNvSpPr/>
            <p:nvPr/>
          </p:nvSpPr>
          <p:spPr>
            <a:xfrm>
              <a:off x="-40938875" y="3411575"/>
              <a:ext cx="145725" cy="144950"/>
            </a:xfrm>
            <a:custGeom>
              <a:avLst/>
              <a:gdLst/>
              <a:ahLst/>
              <a:cxnLst/>
              <a:rect l="l" t="t" r="r" b="b"/>
              <a:pathLst>
                <a:path w="5829" h="5798" extrusionOk="0">
                  <a:moveTo>
                    <a:pt x="3750" y="1639"/>
                  </a:moveTo>
                  <a:cubicBezTo>
                    <a:pt x="3970" y="1639"/>
                    <a:pt x="4128" y="1859"/>
                    <a:pt x="4128" y="2080"/>
                  </a:cubicBezTo>
                  <a:cubicBezTo>
                    <a:pt x="4159" y="2332"/>
                    <a:pt x="3970" y="2490"/>
                    <a:pt x="3750" y="2490"/>
                  </a:cubicBezTo>
                  <a:lnTo>
                    <a:pt x="2080" y="2490"/>
                  </a:lnTo>
                  <a:cubicBezTo>
                    <a:pt x="1859" y="2490"/>
                    <a:pt x="1702" y="2269"/>
                    <a:pt x="1702" y="2080"/>
                  </a:cubicBezTo>
                  <a:cubicBezTo>
                    <a:pt x="1702" y="1859"/>
                    <a:pt x="1891" y="1639"/>
                    <a:pt x="2080" y="1639"/>
                  </a:cubicBezTo>
                  <a:close/>
                  <a:moveTo>
                    <a:pt x="3750" y="3309"/>
                  </a:moveTo>
                  <a:cubicBezTo>
                    <a:pt x="3970" y="3309"/>
                    <a:pt x="4128" y="3498"/>
                    <a:pt x="4128" y="3687"/>
                  </a:cubicBezTo>
                  <a:cubicBezTo>
                    <a:pt x="4159" y="3970"/>
                    <a:pt x="3970" y="4128"/>
                    <a:pt x="3750" y="4128"/>
                  </a:cubicBezTo>
                  <a:lnTo>
                    <a:pt x="2080" y="4128"/>
                  </a:lnTo>
                  <a:cubicBezTo>
                    <a:pt x="1859" y="4128"/>
                    <a:pt x="1702" y="3939"/>
                    <a:pt x="1702" y="3687"/>
                  </a:cubicBezTo>
                  <a:cubicBezTo>
                    <a:pt x="1702" y="3466"/>
                    <a:pt x="1891" y="3309"/>
                    <a:pt x="2080" y="3309"/>
                  </a:cubicBezTo>
                  <a:close/>
                  <a:moveTo>
                    <a:pt x="442" y="1"/>
                  </a:moveTo>
                  <a:cubicBezTo>
                    <a:pt x="190" y="1"/>
                    <a:pt x="1" y="190"/>
                    <a:pt x="1" y="379"/>
                  </a:cubicBezTo>
                  <a:lnTo>
                    <a:pt x="1" y="5388"/>
                  </a:lnTo>
                  <a:cubicBezTo>
                    <a:pt x="1" y="5640"/>
                    <a:pt x="190" y="5798"/>
                    <a:pt x="442" y="5798"/>
                  </a:cubicBezTo>
                  <a:lnTo>
                    <a:pt x="5388" y="5798"/>
                  </a:lnTo>
                  <a:cubicBezTo>
                    <a:pt x="5640" y="5798"/>
                    <a:pt x="5829" y="5577"/>
                    <a:pt x="5829" y="5388"/>
                  </a:cubicBezTo>
                  <a:lnTo>
                    <a:pt x="5829" y="410"/>
                  </a:lnTo>
                  <a:cubicBezTo>
                    <a:pt x="5829" y="190"/>
                    <a:pt x="5640" y="1"/>
                    <a:pt x="5388" y="1"/>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grpSp>
      <p:grpSp>
        <p:nvGrpSpPr>
          <p:cNvPr id="76" name="Google Shape;6002;p67">
            <a:extLst>
              <a:ext uri="{FF2B5EF4-FFF2-40B4-BE49-F238E27FC236}">
                <a16:creationId xmlns:a16="http://schemas.microsoft.com/office/drawing/2014/main" id="{DB9D0BDA-ABD0-FCA5-5145-8992DBD0ED97}"/>
              </a:ext>
            </a:extLst>
          </p:cNvPr>
          <p:cNvGrpSpPr/>
          <p:nvPr/>
        </p:nvGrpSpPr>
        <p:grpSpPr>
          <a:xfrm>
            <a:off x="6093083" y="2522325"/>
            <a:ext cx="640955" cy="553467"/>
            <a:chOff x="-42651700" y="3217825"/>
            <a:chExt cx="367600" cy="317425"/>
          </a:xfrm>
          <a:solidFill>
            <a:srgbClr val="696969"/>
          </a:solidFill>
        </p:grpSpPr>
        <p:sp>
          <p:nvSpPr>
            <p:cNvPr id="77" name="Google Shape;6003;p67">
              <a:extLst>
                <a:ext uri="{FF2B5EF4-FFF2-40B4-BE49-F238E27FC236}">
                  <a16:creationId xmlns:a16="http://schemas.microsoft.com/office/drawing/2014/main" id="{BE26ADD1-C937-A4EE-0257-AB3FE5856A2A}"/>
                </a:ext>
              </a:extLst>
            </p:cNvPr>
            <p:cNvSpPr/>
            <p:nvPr/>
          </p:nvSpPr>
          <p:spPr>
            <a:xfrm>
              <a:off x="-42651700" y="3239075"/>
              <a:ext cx="367600" cy="296175"/>
            </a:xfrm>
            <a:custGeom>
              <a:avLst/>
              <a:gdLst/>
              <a:ahLst/>
              <a:cxnLst/>
              <a:rect l="l" t="t" r="r" b="b"/>
              <a:pathLst>
                <a:path w="14704" h="11847" extrusionOk="0">
                  <a:moveTo>
                    <a:pt x="7370" y="797"/>
                  </a:moveTo>
                  <a:cubicBezTo>
                    <a:pt x="8536" y="797"/>
                    <a:pt x="9694" y="1246"/>
                    <a:pt x="10576" y="2143"/>
                  </a:cubicBezTo>
                  <a:cubicBezTo>
                    <a:pt x="12340" y="3908"/>
                    <a:pt x="12340" y="6775"/>
                    <a:pt x="10576" y="8539"/>
                  </a:cubicBezTo>
                  <a:cubicBezTo>
                    <a:pt x="9757" y="9390"/>
                    <a:pt x="8623" y="9894"/>
                    <a:pt x="7363" y="9894"/>
                  </a:cubicBezTo>
                  <a:cubicBezTo>
                    <a:pt x="6102" y="9894"/>
                    <a:pt x="4937" y="9358"/>
                    <a:pt x="4118" y="8539"/>
                  </a:cubicBezTo>
                  <a:cubicBezTo>
                    <a:pt x="2353" y="6775"/>
                    <a:pt x="2353" y="3908"/>
                    <a:pt x="4118" y="2143"/>
                  </a:cubicBezTo>
                  <a:cubicBezTo>
                    <a:pt x="5031" y="1246"/>
                    <a:pt x="6205" y="797"/>
                    <a:pt x="7370" y="797"/>
                  </a:cubicBezTo>
                  <a:close/>
                  <a:moveTo>
                    <a:pt x="7326" y="1"/>
                  </a:moveTo>
                  <a:cubicBezTo>
                    <a:pt x="2091" y="1"/>
                    <a:pt x="0" y="6750"/>
                    <a:pt x="4275" y="9768"/>
                  </a:cubicBezTo>
                  <a:lnTo>
                    <a:pt x="3424" y="11280"/>
                  </a:lnTo>
                  <a:cubicBezTo>
                    <a:pt x="3298" y="11532"/>
                    <a:pt x="3487" y="11847"/>
                    <a:pt x="3771" y="11847"/>
                  </a:cubicBezTo>
                  <a:cubicBezTo>
                    <a:pt x="3929" y="11847"/>
                    <a:pt x="4086" y="11784"/>
                    <a:pt x="4118" y="11626"/>
                  </a:cubicBezTo>
                  <a:lnTo>
                    <a:pt x="5000" y="10209"/>
                  </a:lnTo>
                  <a:cubicBezTo>
                    <a:pt x="5740" y="10571"/>
                    <a:pt x="6543" y="10752"/>
                    <a:pt x="7351" y="10752"/>
                  </a:cubicBezTo>
                  <a:cubicBezTo>
                    <a:pt x="8158" y="10752"/>
                    <a:pt x="8969" y="10571"/>
                    <a:pt x="9725" y="10209"/>
                  </a:cubicBezTo>
                  <a:lnTo>
                    <a:pt x="10576" y="11626"/>
                  </a:lnTo>
                  <a:cubicBezTo>
                    <a:pt x="10671" y="11784"/>
                    <a:pt x="10828" y="11847"/>
                    <a:pt x="10923" y="11847"/>
                  </a:cubicBezTo>
                  <a:cubicBezTo>
                    <a:pt x="11238" y="11847"/>
                    <a:pt x="11458" y="11532"/>
                    <a:pt x="11301" y="11280"/>
                  </a:cubicBezTo>
                  <a:lnTo>
                    <a:pt x="10419" y="9768"/>
                  </a:lnTo>
                  <a:cubicBezTo>
                    <a:pt x="14703" y="6775"/>
                    <a:pt x="12592" y="1"/>
                    <a:pt x="7363" y="1"/>
                  </a:cubicBezTo>
                  <a:cubicBezTo>
                    <a:pt x="7350" y="1"/>
                    <a:pt x="7338" y="1"/>
                    <a:pt x="7326" y="1"/>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78" name="Google Shape;6004;p67">
              <a:extLst>
                <a:ext uri="{FF2B5EF4-FFF2-40B4-BE49-F238E27FC236}">
                  <a16:creationId xmlns:a16="http://schemas.microsoft.com/office/drawing/2014/main" id="{1D67FA84-497C-1C87-2A9D-36240B80EEEF}"/>
                </a:ext>
              </a:extLst>
            </p:cNvPr>
            <p:cNvSpPr/>
            <p:nvPr/>
          </p:nvSpPr>
          <p:spPr>
            <a:xfrm>
              <a:off x="-42419600" y="3217825"/>
              <a:ext cx="106350" cy="106350"/>
            </a:xfrm>
            <a:custGeom>
              <a:avLst/>
              <a:gdLst/>
              <a:ahLst/>
              <a:cxnLst/>
              <a:rect l="l" t="t" r="r" b="b"/>
              <a:pathLst>
                <a:path w="4254" h="4254" extrusionOk="0">
                  <a:moveTo>
                    <a:pt x="1355" y="0"/>
                  </a:moveTo>
                  <a:cubicBezTo>
                    <a:pt x="882" y="0"/>
                    <a:pt x="410" y="95"/>
                    <a:pt x="0" y="315"/>
                  </a:cubicBezTo>
                  <a:cubicBezTo>
                    <a:pt x="1891" y="946"/>
                    <a:pt x="3340" y="2395"/>
                    <a:pt x="3938" y="4254"/>
                  </a:cubicBezTo>
                  <a:cubicBezTo>
                    <a:pt x="4128" y="3844"/>
                    <a:pt x="4254" y="3371"/>
                    <a:pt x="4254" y="2899"/>
                  </a:cubicBezTo>
                  <a:cubicBezTo>
                    <a:pt x="4254" y="1292"/>
                    <a:pt x="2962" y="0"/>
                    <a:pt x="1355" y="0"/>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79" name="Google Shape;6005;p67">
              <a:extLst>
                <a:ext uri="{FF2B5EF4-FFF2-40B4-BE49-F238E27FC236}">
                  <a16:creationId xmlns:a16="http://schemas.microsoft.com/office/drawing/2014/main" id="{F067848C-0E49-EDC4-0940-85DEF3264CCC}"/>
                </a:ext>
              </a:extLst>
            </p:cNvPr>
            <p:cNvSpPr/>
            <p:nvPr/>
          </p:nvSpPr>
          <p:spPr>
            <a:xfrm>
              <a:off x="-42623600" y="3218600"/>
              <a:ext cx="106350" cy="106375"/>
            </a:xfrm>
            <a:custGeom>
              <a:avLst/>
              <a:gdLst/>
              <a:ahLst/>
              <a:cxnLst/>
              <a:rect l="l" t="t" r="r" b="b"/>
              <a:pathLst>
                <a:path w="4254" h="4255" extrusionOk="0">
                  <a:moveTo>
                    <a:pt x="2931" y="1"/>
                  </a:moveTo>
                  <a:cubicBezTo>
                    <a:pt x="1292" y="1"/>
                    <a:pt x="1" y="1293"/>
                    <a:pt x="1" y="2899"/>
                  </a:cubicBezTo>
                  <a:cubicBezTo>
                    <a:pt x="1" y="3372"/>
                    <a:pt x="127" y="3845"/>
                    <a:pt x="316" y="4254"/>
                  </a:cubicBezTo>
                  <a:cubicBezTo>
                    <a:pt x="977" y="2364"/>
                    <a:pt x="2426" y="915"/>
                    <a:pt x="4254" y="316"/>
                  </a:cubicBezTo>
                  <a:cubicBezTo>
                    <a:pt x="3876" y="127"/>
                    <a:pt x="3403" y="1"/>
                    <a:pt x="2931" y="1"/>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80" name="Google Shape;6006;p67">
              <a:extLst>
                <a:ext uri="{FF2B5EF4-FFF2-40B4-BE49-F238E27FC236}">
                  <a16:creationId xmlns:a16="http://schemas.microsoft.com/office/drawing/2014/main" id="{26597444-176F-48F2-0C45-6948998CA010}"/>
                </a:ext>
              </a:extLst>
            </p:cNvPr>
            <p:cNvSpPr/>
            <p:nvPr/>
          </p:nvSpPr>
          <p:spPr>
            <a:xfrm>
              <a:off x="-42561375" y="3279250"/>
              <a:ext cx="185900" cy="186700"/>
            </a:xfrm>
            <a:custGeom>
              <a:avLst/>
              <a:gdLst/>
              <a:ahLst/>
              <a:cxnLst/>
              <a:rect l="l" t="t" r="r" b="b"/>
              <a:pathLst>
                <a:path w="7436" h="7468" extrusionOk="0">
                  <a:moveTo>
                    <a:pt x="3781" y="1671"/>
                  </a:moveTo>
                  <a:cubicBezTo>
                    <a:pt x="4033" y="1671"/>
                    <a:pt x="4191" y="1860"/>
                    <a:pt x="4191" y="2112"/>
                  </a:cubicBezTo>
                  <a:lnTo>
                    <a:pt x="4191" y="3340"/>
                  </a:lnTo>
                  <a:lnTo>
                    <a:pt x="5388" y="3340"/>
                  </a:lnTo>
                  <a:cubicBezTo>
                    <a:pt x="5640" y="3340"/>
                    <a:pt x="5829" y="3529"/>
                    <a:pt x="5829" y="3750"/>
                  </a:cubicBezTo>
                  <a:cubicBezTo>
                    <a:pt x="5829" y="4002"/>
                    <a:pt x="5640" y="4128"/>
                    <a:pt x="5388" y="4128"/>
                  </a:cubicBezTo>
                  <a:lnTo>
                    <a:pt x="3750" y="4128"/>
                  </a:lnTo>
                  <a:cubicBezTo>
                    <a:pt x="3498" y="4128"/>
                    <a:pt x="3308" y="3939"/>
                    <a:pt x="3308" y="3750"/>
                  </a:cubicBezTo>
                  <a:lnTo>
                    <a:pt x="3308" y="2112"/>
                  </a:lnTo>
                  <a:lnTo>
                    <a:pt x="3340" y="2112"/>
                  </a:lnTo>
                  <a:cubicBezTo>
                    <a:pt x="3340" y="1860"/>
                    <a:pt x="3529" y="1671"/>
                    <a:pt x="3781" y="1671"/>
                  </a:cubicBezTo>
                  <a:close/>
                  <a:moveTo>
                    <a:pt x="3750" y="1"/>
                  </a:moveTo>
                  <a:cubicBezTo>
                    <a:pt x="1702" y="1"/>
                    <a:pt x="32" y="1671"/>
                    <a:pt x="0" y="3750"/>
                  </a:cubicBezTo>
                  <a:cubicBezTo>
                    <a:pt x="32" y="5798"/>
                    <a:pt x="1702" y="7467"/>
                    <a:pt x="3750" y="7467"/>
                  </a:cubicBezTo>
                  <a:cubicBezTo>
                    <a:pt x="5797" y="7467"/>
                    <a:pt x="7436" y="5798"/>
                    <a:pt x="7436" y="3750"/>
                  </a:cubicBezTo>
                  <a:cubicBezTo>
                    <a:pt x="7436" y="1702"/>
                    <a:pt x="5797" y="64"/>
                    <a:pt x="3750" y="1"/>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grpSp>
      <p:grpSp>
        <p:nvGrpSpPr>
          <p:cNvPr id="81" name="Google Shape;6011;p67">
            <a:extLst>
              <a:ext uri="{FF2B5EF4-FFF2-40B4-BE49-F238E27FC236}">
                <a16:creationId xmlns:a16="http://schemas.microsoft.com/office/drawing/2014/main" id="{F1A5F8C5-6802-43D8-407A-8886EB3E4CA7}"/>
              </a:ext>
            </a:extLst>
          </p:cNvPr>
          <p:cNvGrpSpPr/>
          <p:nvPr/>
        </p:nvGrpSpPr>
        <p:grpSpPr>
          <a:xfrm>
            <a:off x="10113537" y="2490018"/>
            <a:ext cx="562491" cy="552639"/>
            <a:chOff x="-40748275" y="3238700"/>
            <a:chExt cx="322600" cy="316950"/>
          </a:xfrm>
          <a:solidFill>
            <a:srgbClr val="696969"/>
          </a:solidFill>
        </p:grpSpPr>
        <p:sp>
          <p:nvSpPr>
            <p:cNvPr id="82" name="Google Shape;6012;p67">
              <a:extLst>
                <a:ext uri="{FF2B5EF4-FFF2-40B4-BE49-F238E27FC236}">
                  <a16:creationId xmlns:a16="http://schemas.microsoft.com/office/drawing/2014/main" id="{4AE5FEBA-DA9F-FF66-F582-BEF731FC55ED}"/>
                </a:ext>
              </a:extLst>
            </p:cNvPr>
            <p:cNvSpPr/>
            <p:nvPr/>
          </p:nvSpPr>
          <p:spPr>
            <a:xfrm>
              <a:off x="-40709675" y="3273750"/>
              <a:ext cx="84300" cy="84300"/>
            </a:xfrm>
            <a:custGeom>
              <a:avLst/>
              <a:gdLst/>
              <a:ahLst/>
              <a:cxnLst/>
              <a:rect l="l" t="t" r="r" b="b"/>
              <a:pathLst>
                <a:path w="3372" h="3372" extrusionOk="0">
                  <a:moveTo>
                    <a:pt x="2710" y="0"/>
                  </a:moveTo>
                  <a:lnTo>
                    <a:pt x="1" y="2710"/>
                  </a:lnTo>
                  <a:lnTo>
                    <a:pt x="694" y="3371"/>
                  </a:lnTo>
                  <a:lnTo>
                    <a:pt x="3372" y="662"/>
                  </a:lnTo>
                  <a:lnTo>
                    <a:pt x="2710" y="0"/>
                  </a:ln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83" name="Google Shape;6013;p67">
              <a:extLst>
                <a:ext uri="{FF2B5EF4-FFF2-40B4-BE49-F238E27FC236}">
                  <a16:creationId xmlns:a16="http://schemas.microsoft.com/office/drawing/2014/main" id="{16D73AF7-DE41-9832-3136-B29815032C84}"/>
                </a:ext>
              </a:extLst>
            </p:cNvPr>
            <p:cNvSpPr/>
            <p:nvPr/>
          </p:nvSpPr>
          <p:spPr>
            <a:xfrm>
              <a:off x="-40578925" y="3247175"/>
              <a:ext cx="151250" cy="149475"/>
            </a:xfrm>
            <a:custGeom>
              <a:avLst/>
              <a:gdLst/>
              <a:ahLst/>
              <a:cxnLst/>
              <a:rect l="l" t="t" r="r" b="b"/>
              <a:pathLst>
                <a:path w="6050" h="5979" extrusionOk="0">
                  <a:moveTo>
                    <a:pt x="2663" y="0"/>
                  </a:moveTo>
                  <a:cubicBezTo>
                    <a:pt x="2552" y="0"/>
                    <a:pt x="2442" y="39"/>
                    <a:pt x="2363" y="118"/>
                  </a:cubicBezTo>
                  <a:lnTo>
                    <a:pt x="1261" y="1221"/>
                  </a:lnTo>
                  <a:lnTo>
                    <a:pt x="2678" y="2639"/>
                  </a:lnTo>
                  <a:cubicBezTo>
                    <a:pt x="2836" y="2796"/>
                    <a:pt x="2836" y="3080"/>
                    <a:pt x="2678" y="3237"/>
                  </a:cubicBezTo>
                  <a:cubicBezTo>
                    <a:pt x="2637" y="3278"/>
                    <a:pt x="2560" y="3302"/>
                    <a:pt x="2473" y="3302"/>
                  </a:cubicBezTo>
                  <a:cubicBezTo>
                    <a:pt x="2360" y="3302"/>
                    <a:pt x="2232" y="3263"/>
                    <a:pt x="2143" y="3174"/>
                  </a:cubicBezTo>
                  <a:lnTo>
                    <a:pt x="725" y="1756"/>
                  </a:lnTo>
                  <a:lnTo>
                    <a:pt x="0" y="2481"/>
                  </a:lnTo>
                  <a:lnTo>
                    <a:pt x="3529" y="5978"/>
                  </a:lnTo>
                  <a:lnTo>
                    <a:pt x="5892" y="3615"/>
                  </a:lnTo>
                  <a:cubicBezTo>
                    <a:pt x="6049" y="3458"/>
                    <a:pt x="6049" y="3174"/>
                    <a:pt x="5892" y="3017"/>
                  </a:cubicBezTo>
                  <a:lnTo>
                    <a:pt x="2962" y="118"/>
                  </a:lnTo>
                  <a:cubicBezTo>
                    <a:pt x="2883" y="39"/>
                    <a:pt x="2773" y="0"/>
                    <a:pt x="2663" y="0"/>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84" name="Google Shape;6014;p67">
              <a:extLst>
                <a:ext uri="{FF2B5EF4-FFF2-40B4-BE49-F238E27FC236}">
                  <a16:creationId xmlns:a16="http://schemas.microsoft.com/office/drawing/2014/main" id="{2CB0F8DB-6294-77D7-1281-BB5BC0722DFA}"/>
                </a:ext>
              </a:extLst>
            </p:cNvPr>
            <p:cNvSpPr/>
            <p:nvPr/>
          </p:nvSpPr>
          <p:spPr>
            <a:xfrm>
              <a:off x="-40678175" y="3305250"/>
              <a:ext cx="213475" cy="213475"/>
            </a:xfrm>
            <a:custGeom>
              <a:avLst/>
              <a:gdLst/>
              <a:ahLst/>
              <a:cxnLst/>
              <a:rect l="l" t="t" r="r" b="b"/>
              <a:pathLst>
                <a:path w="8539" h="8539" extrusionOk="0">
                  <a:moveTo>
                    <a:pt x="2679" y="0"/>
                  </a:moveTo>
                  <a:lnTo>
                    <a:pt x="1" y="2678"/>
                  </a:lnTo>
                  <a:lnTo>
                    <a:pt x="5861" y="8538"/>
                  </a:lnTo>
                  <a:lnTo>
                    <a:pt x="8539" y="5860"/>
                  </a:lnTo>
                  <a:lnTo>
                    <a:pt x="2679" y="0"/>
                  </a:ln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85" name="Google Shape;6015;p67">
              <a:extLst>
                <a:ext uri="{FF2B5EF4-FFF2-40B4-BE49-F238E27FC236}">
                  <a16:creationId xmlns:a16="http://schemas.microsoft.com/office/drawing/2014/main" id="{1FF81300-191E-E86D-6BDB-C68241B12943}"/>
                </a:ext>
              </a:extLst>
            </p:cNvPr>
            <p:cNvSpPr/>
            <p:nvPr/>
          </p:nvSpPr>
          <p:spPr>
            <a:xfrm>
              <a:off x="-40513550" y="3469850"/>
              <a:ext cx="87875" cy="85800"/>
            </a:xfrm>
            <a:custGeom>
              <a:avLst/>
              <a:gdLst/>
              <a:ahLst/>
              <a:cxnLst/>
              <a:rect l="l" t="t" r="r" b="b"/>
              <a:pathLst>
                <a:path w="3515" h="3432" extrusionOk="0">
                  <a:moveTo>
                    <a:pt x="2426" y="1"/>
                  </a:moveTo>
                  <a:lnTo>
                    <a:pt x="0" y="2427"/>
                  </a:lnTo>
                  <a:lnTo>
                    <a:pt x="2899" y="3404"/>
                  </a:lnTo>
                  <a:cubicBezTo>
                    <a:pt x="2948" y="3423"/>
                    <a:pt x="2996" y="3432"/>
                    <a:pt x="3044" y="3432"/>
                  </a:cubicBezTo>
                  <a:cubicBezTo>
                    <a:pt x="3302" y="3432"/>
                    <a:pt x="3514" y="3166"/>
                    <a:pt x="3434" y="2899"/>
                  </a:cubicBezTo>
                  <a:lnTo>
                    <a:pt x="2426" y="1"/>
                  </a:ln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86" name="Google Shape;6016;p67">
              <a:extLst>
                <a:ext uri="{FF2B5EF4-FFF2-40B4-BE49-F238E27FC236}">
                  <a16:creationId xmlns:a16="http://schemas.microsoft.com/office/drawing/2014/main" id="{06424539-4073-5BEC-ECA7-6E8932978307}"/>
                </a:ext>
              </a:extLst>
            </p:cNvPr>
            <p:cNvSpPr/>
            <p:nvPr/>
          </p:nvSpPr>
          <p:spPr>
            <a:xfrm>
              <a:off x="-40738025" y="3404500"/>
              <a:ext cx="150450" cy="149475"/>
            </a:xfrm>
            <a:custGeom>
              <a:avLst/>
              <a:gdLst/>
              <a:ahLst/>
              <a:cxnLst/>
              <a:rect l="l" t="t" r="r" b="b"/>
              <a:pathLst>
                <a:path w="6018" h="5979" extrusionOk="0">
                  <a:moveTo>
                    <a:pt x="2521" y="0"/>
                  </a:moveTo>
                  <a:lnTo>
                    <a:pt x="1796" y="725"/>
                  </a:lnTo>
                  <a:lnTo>
                    <a:pt x="3308" y="2205"/>
                  </a:lnTo>
                  <a:cubicBezTo>
                    <a:pt x="3466" y="2363"/>
                    <a:pt x="3466" y="2646"/>
                    <a:pt x="3308" y="2804"/>
                  </a:cubicBezTo>
                  <a:cubicBezTo>
                    <a:pt x="3230" y="2883"/>
                    <a:pt x="3119" y="2922"/>
                    <a:pt x="3009" y="2922"/>
                  </a:cubicBezTo>
                  <a:cubicBezTo>
                    <a:pt x="2899" y="2922"/>
                    <a:pt x="2789" y="2883"/>
                    <a:pt x="2710" y="2804"/>
                  </a:cubicBezTo>
                  <a:lnTo>
                    <a:pt x="1229" y="1292"/>
                  </a:lnTo>
                  <a:lnTo>
                    <a:pt x="158" y="2363"/>
                  </a:lnTo>
                  <a:cubicBezTo>
                    <a:pt x="0" y="2520"/>
                    <a:pt x="0" y="2804"/>
                    <a:pt x="158" y="2962"/>
                  </a:cubicBezTo>
                  <a:lnTo>
                    <a:pt x="3056" y="5860"/>
                  </a:lnTo>
                  <a:cubicBezTo>
                    <a:pt x="3135" y="5939"/>
                    <a:pt x="3245" y="5978"/>
                    <a:pt x="3356" y="5978"/>
                  </a:cubicBezTo>
                  <a:cubicBezTo>
                    <a:pt x="3466" y="5978"/>
                    <a:pt x="3576" y="5939"/>
                    <a:pt x="3655" y="5860"/>
                  </a:cubicBezTo>
                  <a:lnTo>
                    <a:pt x="6018" y="3497"/>
                  </a:lnTo>
                  <a:lnTo>
                    <a:pt x="2521" y="0"/>
                  </a:ln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87" name="Google Shape;6017;p67">
              <a:extLst>
                <a:ext uri="{FF2B5EF4-FFF2-40B4-BE49-F238E27FC236}">
                  <a16:creationId xmlns:a16="http://schemas.microsoft.com/office/drawing/2014/main" id="{D4184A26-B7DD-D182-D166-31C5092552D5}"/>
                </a:ext>
              </a:extLst>
            </p:cNvPr>
            <p:cNvSpPr/>
            <p:nvPr/>
          </p:nvSpPr>
          <p:spPr>
            <a:xfrm>
              <a:off x="-40748275" y="3238700"/>
              <a:ext cx="92175" cy="87850"/>
            </a:xfrm>
            <a:custGeom>
              <a:avLst/>
              <a:gdLst/>
              <a:ahLst/>
              <a:cxnLst/>
              <a:rect l="l" t="t" r="r" b="b"/>
              <a:pathLst>
                <a:path w="3687" h="3514" extrusionOk="0">
                  <a:moveTo>
                    <a:pt x="2281" y="0"/>
                  </a:moveTo>
                  <a:cubicBezTo>
                    <a:pt x="1915" y="0"/>
                    <a:pt x="1545" y="142"/>
                    <a:pt x="1261" y="426"/>
                  </a:cubicBezTo>
                  <a:lnTo>
                    <a:pt x="568" y="1119"/>
                  </a:lnTo>
                  <a:cubicBezTo>
                    <a:pt x="1" y="1686"/>
                    <a:pt x="1" y="2568"/>
                    <a:pt x="568" y="3135"/>
                  </a:cubicBezTo>
                  <a:lnTo>
                    <a:pt x="946" y="3513"/>
                  </a:lnTo>
                  <a:lnTo>
                    <a:pt x="3687" y="804"/>
                  </a:lnTo>
                  <a:lnTo>
                    <a:pt x="3277" y="426"/>
                  </a:lnTo>
                  <a:cubicBezTo>
                    <a:pt x="3010" y="142"/>
                    <a:pt x="2647" y="0"/>
                    <a:pt x="2281" y="0"/>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grpSp>
      <p:sp>
        <p:nvSpPr>
          <p:cNvPr id="88" name="Google Shape;6042;p67">
            <a:extLst>
              <a:ext uri="{FF2B5EF4-FFF2-40B4-BE49-F238E27FC236}">
                <a16:creationId xmlns:a16="http://schemas.microsoft.com/office/drawing/2014/main" id="{B92C1984-07FB-F245-3A11-5C08D876EA71}"/>
              </a:ext>
            </a:extLst>
          </p:cNvPr>
          <p:cNvSpPr/>
          <p:nvPr/>
        </p:nvSpPr>
        <p:spPr>
          <a:xfrm>
            <a:off x="6935788" y="2523415"/>
            <a:ext cx="543877" cy="551288"/>
          </a:xfrm>
          <a:custGeom>
            <a:avLst/>
            <a:gdLst/>
            <a:ahLst/>
            <a:cxnLst/>
            <a:rect l="l" t="t" r="r" b="b"/>
            <a:pathLst>
              <a:path w="12477" h="12647" extrusionOk="0">
                <a:moveTo>
                  <a:pt x="3750" y="4538"/>
                </a:moveTo>
                <a:cubicBezTo>
                  <a:pt x="4223" y="4538"/>
                  <a:pt x="4601" y="4884"/>
                  <a:pt x="4601" y="5357"/>
                </a:cubicBezTo>
                <a:cubicBezTo>
                  <a:pt x="4601" y="5829"/>
                  <a:pt x="4223" y="6176"/>
                  <a:pt x="3750" y="6176"/>
                </a:cubicBezTo>
                <a:cubicBezTo>
                  <a:pt x="3277" y="6176"/>
                  <a:pt x="2931" y="5829"/>
                  <a:pt x="2931" y="5357"/>
                </a:cubicBezTo>
                <a:cubicBezTo>
                  <a:pt x="2931" y="4884"/>
                  <a:pt x="3277" y="4538"/>
                  <a:pt x="3750" y="4538"/>
                </a:cubicBezTo>
                <a:close/>
                <a:moveTo>
                  <a:pt x="6239" y="4538"/>
                </a:moveTo>
                <a:cubicBezTo>
                  <a:pt x="6711" y="4538"/>
                  <a:pt x="7058" y="4884"/>
                  <a:pt x="7058" y="5357"/>
                </a:cubicBezTo>
                <a:cubicBezTo>
                  <a:pt x="7058" y="5829"/>
                  <a:pt x="6711" y="6176"/>
                  <a:pt x="6239" y="6176"/>
                </a:cubicBezTo>
                <a:cubicBezTo>
                  <a:pt x="5766" y="6176"/>
                  <a:pt x="5420" y="5829"/>
                  <a:pt x="5420" y="5357"/>
                </a:cubicBezTo>
                <a:cubicBezTo>
                  <a:pt x="5420" y="4884"/>
                  <a:pt x="5766" y="4538"/>
                  <a:pt x="6239" y="4538"/>
                </a:cubicBezTo>
                <a:close/>
                <a:moveTo>
                  <a:pt x="8728" y="4538"/>
                </a:moveTo>
                <a:cubicBezTo>
                  <a:pt x="9200" y="4538"/>
                  <a:pt x="9547" y="4884"/>
                  <a:pt x="9547" y="5357"/>
                </a:cubicBezTo>
                <a:cubicBezTo>
                  <a:pt x="9547" y="5829"/>
                  <a:pt x="9200" y="6176"/>
                  <a:pt x="8728" y="6176"/>
                </a:cubicBezTo>
                <a:cubicBezTo>
                  <a:pt x="8255" y="6176"/>
                  <a:pt x="7877" y="5829"/>
                  <a:pt x="7877" y="5357"/>
                </a:cubicBezTo>
                <a:cubicBezTo>
                  <a:pt x="7877" y="4884"/>
                  <a:pt x="8255" y="4538"/>
                  <a:pt x="8728" y="4538"/>
                </a:cubicBezTo>
                <a:close/>
                <a:moveTo>
                  <a:pt x="6239" y="1"/>
                </a:moveTo>
                <a:cubicBezTo>
                  <a:pt x="2805" y="1"/>
                  <a:pt x="1" y="2395"/>
                  <a:pt x="1" y="5357"/>
                </a:cubicBezTo>
                <a:cubicBezTo>
                  <a:pt x="1" y="7436"/>
                  <a:pt x="1387" y="9200"/>
                  <a:pt x="3309" y="10082"/>
                </a:cubicBezTo>
                <a:lnTo>
                  <a:pt x="3309" y="12256"/>
                </a:lnTo>
                <a:cubicBezTo>
                  <a:pt x="3309" y="12486"/>
                  <a:pt x="3502" y="12646"/>
                  <a:pt x="3715" y="12646"/>
                </a:cubicBezTo>
                <a:cubicBezTo>
                  <a:pt x="3824" y="12646"/>
                  <a:pt x="3938" y="12604"/>
                  <a:pt x="4034" y="12508"/>
                </a:cubicBezTo>
                <a:lnTo>
                  <a:pt x="5609" y="10681"/>
                </a:lnTo>
                <a:cubicBezTo>
                  <a:pt x="5798" y="10681"/>
                  <a:pt x="5987" y="10713"/>
                  <a:pt x="6239" y="10713"/>
                </a:cubicBezTo>
                <a:cubicBezTo>
                  <a:pt x="9641" y="10713"/>
                  <a:pt x="12477" y="8350"/>
                  <a:pt x="12477" y="5357"/>
                </a:cubicBezTo>
                <a:cubicBezTo>
                  <a:pt x="12477" y="2395"/>
                  <a:pt x="9704" y="1"/>
                  <a:pt x="6239" y="1"/>
                </a:cubicBezTo>
                <a:close/>
              </a:path>
            </a:pathLst>
          </a:custGeom>
          <a:solidFill>
            <a:srgbClr val="696969"/>
          </a:solid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grpSp>
        <p:nvGrpSpPr>
          <p:cNvPr id="89" name="Google Shape;6047;p67">
            <a:extLst>
              <a:ext uri="{FF2B5EF4-FFF2-40B4-BE49-F238E27FC236}">
                <a16:creationId xmlns:a16="http://schemas.microsoft.com/office/drawing/2014/main" id="{B7C181EB-4DDA-F020-384B-2E010364545D}"/>
              </a:ext>
            </a:extLst>
          </p:cNvPr>
          <p:cNvGrpSpPr/>
          <p:nvPr/>
        </p:nvGrpSpPr>
        <p:grpSpPr>
          <a:xfrm>
            <a:off x="10973889" y="2490314"/>
            <a:ext cx="553467" cy="504036"/>
            <a:chOff x="-40378075" y="3267450"/>
            <a:chExt cx="317425" cy="289075"/>
          </a:xfrm>
          <a:solidFill>
            <a:srgbClr val="696969"/>
          </a:solidFill>
        </p:grpSpPr>
        <p:sp>
          <p:nvSpPr>
            <p:cNvPr id="90" name="Google Shape;6048;p67">
              <a:extLst>
                <a:ext uri="{FF2B5EF4-FFF2-40B4-BE49-F238E27FC236}">
                  <a16:creationId xmlns:a16="http://schemas.microsoft.com/office/drawing/2014/main" id="{9783553C-1A4B-43B7-DCFD-86A4093F17B4}"/>
                </a:ext>
              </a:extLst>
            </p:cNvPr>
            <p:cNvSpPr/>
            <p:nvPr/>
          </p:nvSpPr>
          <p:spPr>
            <a:xfrm>
              <a:off x="-40218975" y="3308400"/>
              <a:ext cx="158325" cy="248125"/>
            </a:xfrm>
            <a:custGeom>
              <a:avLst/>
              <a:gdLst/>
              <a:ahLst/>
              <a:cxnLst/>
              <a:rect l="l" t="t" r="r" b="b"/>
              <a:pathLst>
                <a:path w="6333" h="9925" extrusionOk="0">
                  <a:moveTo>
                    <a:pt x="4694" y="1"/>
                  </a:moveTo>
                  <a:lnTo>
                    <a:pt x="4694" y="7877"/>
                  </a:lnTo>
                  <a:cubicBezTo>
                    <a:pt x="4694" y="8097"/>
                    <a:pt x="4474" y="8255"/>
                    <a:pt x="4253" y="8255"/>
                  </a:cubicBezTo>
                  <a:cubicBezTo>
                    <a:pt x="2993" y="8255"/>
                    <a:pt x="1638" y="8696"/>
                    <a:pt x="693" y="9452"/>
                  </a:cubicBezTo>
                  <a:cubicBezTo>
                    <a:pt x="536" y="9546"/>
                    <a:pt x="189" y="9925"/>
                    <a:pt x="0" y="9925"/>
                  </a:cubicBezTo>
                  <a:lnTo>
                    <a:pt x="5073" y="9925"/>
                  </a:lnTo>
                  <a:cubicBezTo>
                    <a:pt x="5734" y="9925"/>
                    <a:pt x="6333" y="9357"/>
                    <a:pt x="6333" y="8696"/>
                  </a:cubicBezTo>
                  <a:lnTo>
                    <a:pt x="6333" y="1229"/>
                  </a:lnTo>
                  <a:cubicBezTo>
                    <a:pt x="6333" y="536"/>
                    <a:pt x="5766" y="1"/>
                    <a:pt x="5073" y="1"/>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91" name="Google Shape;6049;p67">
              <a:extLst>
                <a:ext uri="{FF2B5EF4-FFF2-40B4-BE49-F238E27FC236}">
                  <a16:creationId xmlns:a16="http://schemas.microsoft.com/office/drawing/2014/main" id="{1239773B-1D8A-F388-C537-7F473D3C7872}"/>
                </a:ext>
              </a:extLst>
            </p:cNvPr>
            <p:cNvSpPr/>
            <p:nvPr/>
          </p:nvSpPr>
          <p:spPr>
            <a:xfrm>
              <a:off x="-40316650" y="3267450"/>
              <a:ext cx="86675" cy="257575"/>
            </a:xfrm>
            <a:custGeom>
              <a:avLst/>
              <a:gdLst/>
              <a:ahLst/>
              <a:cxnLst/>
              <a:rect l="l" t="t" r="r" b="b"/>
              <a:pathLst>
                <a:path w="3467" h="10303" extrusionOk="0">
                  <a:moveTo>
                    <a:pt x="1" y="0"/>
                  </a:moveTo>
                  <a:lnTo>
                    <a:pt x="1" y="9105"/>
                  </a:lnTo>
                  <a:cubicBezTo>
                    <a:pt x="1166" y="9200"/>
                    <a:pt x="2489" y="9578"/>
                    <a:pt x="3466" y="10302"/>
                  </a:cubicBezTo>
                  <a:lnTo>
                    <a:pt x="3466" y="1197"/>
                  </a:lnTo>
                  <a:cubicBezTo>
                    <a:pt x="2489" y="473"/>
                    <a:pt x="1229" y="95"/>
                    <a:pt x="1" y="0"/>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92" name="Google Shape;6050;p67">
              <a:extLst>
                <a:ext uri="{FF2B5EF4-FFF2-40B4-BE49-F238E27FC236}">
                  <a16:creationId xmlns:a16="http://schemas.microsoft.com/office/drawing/2014/main" id="{99A52688-BE52-E41C-FC00-3E762C691D15}"/>
                </a:ext>
              </a:extLst>
            </p:cNvPr>
            <p:cNvSpPr/>
            <p:nvPr/>
          </p:nvSpPr>
          <p:spPr>
            <a:xfrm>
              <a:off x="-40209525" y="3267450"/>
              <a:ext cx="86650" cy="257575"/>
            </a:xfrm>
            <a:custGeom>
              <a:avLst/>
              <a:gdLst/>
              <a:ahLst/>
              <a:cxnLst/>
              <a:rect l="l" t="t" r="r" b="b"/>
              <a:pathLst>
                <a:path w="3466" h="10303" extrusionOk="0">
                  <a:moveTo>
                    <a:pt x="3466" y="0"/>
                  </a:moveTo>
                  <a:cubicBezTo>
                    <a:pt x="2300" y="95"/>
                    <a:pt x="977" y="473"/>
                    <a:pt x="0" y="1197"/>
                  </a:cubicBezTo>
                  <a:lnTo>
                    <a:pt x="0" y="10302"/>
                  </a:lnTo>
                  <a:cubicBezTo>
                    <a:pt x="977" y="9578"/>
                    <a:pt x="2237" y="9200"/>
                    <a:pt x="3466" y="9105"/>
                  </a:cubicBezTo>
                  <a:lnTo>
                    <a:pt x="3466" y="0"/>
                  </a:ln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93" name="Google Shape;6051;p67">
              <a:extLst>
                <a:ext uri="{FF2B5EF4-FFF2-40B4-BE49-F238E27FC236}">
                  <a16:creationId xmlns:a16="http://schemas.microsoft.com/office/drawing/2014/main" id="{F09674C2-4023-F23D-9224-BD35138BCD15}"/>
                </a:ext>
              </a:extLst>
            </p:cNvPr>
            <p:cNvSpPr/>
            <p:nvPr/>
          </p:nvSpPr>
          <p:spPr>
            <a:xfrm>
              <a:off x="-40378075" y="3308400"/>
              <a:ext cx="157550" cy="248125"/>
            </a:xfrm>
            <a:custGeom>
              <a:avLst/>
              <a:gdLst/>
              <a:ahLst/>
              <a:cxnLst/>
              <a:rect l="l" t="t" r="r" b="b"/>
              <a:pathLst>
                <a:path w="6302" h="9925" extrusionOk="0">
                  <a:moveTo>
                    <a:pt x="1229" y="1"/>
                  </a:moveTo>
                  <a:cubicBezTo>
                    <a:pt x="567" y="1"/>
                    <a:pt x="0" y="536"/>
                    <a:pt x="0" y="1198"/>
                  </a:cubicBezTo>
                  <a:lnTo>
                    <a:pt x="0" y="8664"/>
                  </a:lnTo>
                  <a:cubicBezTo>
                    <a:pt x="32" y="9357"/>
                    <a:pt x="567" y="9925"/>
                    <a:pt x="1229" y="9925"/>
                  </a:cubicBezTo>
                  <a:lnTo>
                    <a:pt x="6301" y="9925"/>
                  </a:lnTo>
                  <a:cubicBezTo>
                    <a:pt x="6112" y="9925"/>
                    <a:pt x="5766" y="9609"/>
                    <a:pt x="5608" y="9452"/>
                  </a:cubicBezTo>
                  <a:cubicBezTo>
                    <a:pt x="4631" y="8664"/>
                    <a:pt x="3277" y="8255"/>
                    <a:pt x="2048" y="8255"/>
                  </a:cubicBezTo>
                  <a:cubicBezTo>
                    <a:pt x="1828" y="8255"/>
                    <a:pt x="1638" y="8066"/>
                    <a:pt x="1638" y="7877"/>
                  </a:cubicBezTo>
                  <a:lnTo>
                    <a:pt x="1638" y="1"/>
                  </a:ln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grpSp>
      <p:grpSp>
        <p:nvGrpSpPr>
          <p:cNvPr id="94" name="Google Shape;6072;p67">
            <a:extLst>
              <a:ext uri="{FF2B5EF4-FFF2-40B4-BE49-F238E27FC236}">
                <a16:creationId xmlns:a16="http://schemas.microsoft.com/office/drawing/2014/main" id="{8373F1F8-003F-3564-02D1-CB620D6F2D25}"/>
              </a:ext>
            </a:extLst>
          </p:cNvPr>
          <p:cNvGrpSpPr/>
          <p:nvPr/>
        </p:nvGrpSpPr>
        <p:grpSpPr>
          <a:xfrm>
            <a:off x="7701993" y="2496465"/>
            <a:ext cx="553512" cy="553163"/>
            <a:chOff x="-41895050" y="3217225"/>
            <a:chExt cx="317450" cy="317250"/>
          </a:xfrm>
          <a:solidFill>
            <a:srgbClr val="696969"/>
          </a:solidFill>
        </p:grpSpPr>
        <p:sp>
          <p:nvSpPr>
            <p:cNvPr id="95" name="Google Shape;6073;p67">
              <a:extLst>
                <a:ext uri="{FF2B5EF4-FFF2-40B4-BE49-F238E27FC236}">
                  <a16:creationId xmlns:a16="http://schemas.microsoft.com/office/drawing/2014/main" id="{07022340-C0E8-D0B9-34D1-5C8D983B9DD5}"/>
                </a:ext>
              </a:extLst>
            </p:cNvPr>
            <p:cNvSpPr/>
            <p:nvPr/>
          </p:nvSpPr>
          <p:spPr>
            <a:xfrm>
              <a:off x="-41895050" y="3273750"/>
              <a:ext cx="41775" cy="245750"/>
            </a:xfrm>
            <a:custGeom>
              <a:avLst/>
              <a:gdLst/>
              <a:ahLst/>
              <a:cxnLst/>
              <a:rect l="l" t="t" r="r" b="b"/>
              <a:pathLst>
                <a:path w="1671" h="9830" extrusionOk="0">
                  <a:moveTo>
                    <a:pt x="1" y="0"/>
                  </a:moveTo>
                  <a:lnTo>
                    <a:pt x="1" y="9830"/>
                  </a:lnTo>
                  <a:lnTo>
                    <a:pt x="1670" y="8192"/>
                  </a:lnTo>
                  <a:lnTo>
                    <a:pt x="1670" y="1639"/>
                  </a:lnTo>
                  <a:lnTo>
                    <a:pt x="1" y="0"/>
                  </a:ln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96" name="Google Shape;6074;p67">
              <a:extLst>
                <a:ext uri="{FF2B5EF4-FFF2-40B4-BE49-F238E27FC236}">
                  <a16:creationId xmlns:a16="http://schemas.microsoft.com/office/drawing/2014/main" id="{31C1CE12-5B18-B198-BEDD-4F029C0B3561}"/>
                </a:ext>
              </a:extLst>
            </p:cNvPr>
            <p:cNvSpPr/>
            <p:nvPr/>
          </p:nvSpPr>
          <p:spPr>
            <a:xfrm>
              <a:off x="-41619375" y="3273750"/>
              <a:ext cx="41775" cy="245750"/>
            </a:xfrm>
            <a:custGeom>
              <a:avLst/>
              <a:gdLst/>
              <a:ahLst/>
              <a:cxnLst/>
              <a:rect l="l" t="t" r="r" b="b"/>
              <a:pathLst>
                <a:path w="1671" h="9830" extrusionOk="0">
                  <a:moveTo>
                    <a:pt x="1670" y="0"/>
                  </a:moveTo>
                  <a:lnTo>
                    <a:pt x="0" y="1639"/>
                  </a:lnTo>
                  <a:lnTo>
                    <a:pt x="0" y="8192"/>
                  </a:lnTo>
                  <a:lnTo>
                    <a:pt x="1670" y="9830"/>
                  </a:lnTo>
                  <a:lnTo>
                    <a:pt x="1670" y="0"/>
                  </a:ln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97" name="Google Shape;6075;p67">
              <a:extLst>
                <a:ext uri="{FF2B5EF4-FFF2-40B4-BE49-F238E27FC236}">
                  <a16:creationId xmlns:a16="http://schemas.microsoft.com/office/drawing/2014/main" id="{D10078F6-16FE-AF33-0B38-2C202F4F6AA0}"/>
                </a:ext>
              </a:extLst>
            </p:cNvPr>
            <p:cNvSpPr/>
            <p:nvPr/>
          </p:nvSpPr>
          <p:spPr>
            <a:xfrm>
              <a:off x="-41832825" y="3321000"/>
              <a:ext cx="193000" cy="151250"/>
            </a:xfrm>
            <a:custGeom>
              <a:avLst/>
              <a:gdLst/>
              <a:ahLst/>
              <a:cxnLst/>
              <a:rect l="l" t="t" r="r" b="b"/>
              <a:pathLst>
                <a:path w="7720" h="6050" extrusionOk="0">
                  <a:moveTo>
                    <a:pt x="1" y="1"/>
                  </a:moveTo>
                  <a:lnTo>
                    <a:pt x="1" y="6050"/>
                  </a:lnTo>
                  <a:lnTo>
                    <a:pt x="3592" y="6050"/>
                  </a:lnTo>
                  <a:lnTo>
                    <a:pt x="3592" y="4821"/>
                  </a:lnTo>
                  <a:cubicBezTo>
                    <a:pt x="3592" y="4600"/>
                    <a:pt x="3781" y="4411"/>
                    <a:pt x="4002" y="4411"/>
                  </a:cubicBezTo>
                  <a:lnTo>
                    <a:pt x="6491" y="4411"/>
                  </a:lnTo>
                  <a:cubicBezTo>
                    <a:pt x="6743" y="4411"/>
                    <a:pt x="6932" y="4600"/>
                    <a:pt x="6932" y="4821"/>
                  </a:cubicBezTo>
                  <a:lnTo>
                    <a:pt x="6932" y="6050"/>
                  </a:lnTo>
                  <a:lnTo>
                    <a:pt x="7719" y="6050"/>
                  </a:lnTo>
                  <a:lnTo>
                    <a:pt x="7719" y="1"/>
                  </a:ln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98" name="Google Shape;6076;p67">
              <a:extLst>
                <a:ext uri="{FF2B5EF4-FFF2-40B4-BE49-F238E27FC236}">
                  <a16:creationId xmlns:a16="http://schemas.microsoft.com/office/drawing/2014/main" id="{8D4B58CE-8353-B372-532B-BB796DBB828E}"/>
                </a:ext>
              </a:extLst>
            </p:cNvPr>
            <p:cNvSpPr/>
            <p:nvPr/>
          </p:nvSpPr>
          <p:spPr>
            <a:xfrm>
              <a:off x="-41880075" y="3493500"/>
              <a:ext cx="287500" cy="40975"/>
            </a:xfrm>
            <a:custGeom>
              <a:avLst/>
              <a:gdLst/>
              <a:ahLst/>
              <a:cxnLst/>
              <a:rect l="l" t="t" r="r" b="b"/>
              <a:pathLst>
                <a:path w="11500" h="1639" extrusionOk="0">
                  <a:moveTo>
                    <a:pt x="1639" y="0"/>
                  </a:moveTo>
                  <a:lnTo>
                    <a:pt x="0" y="1638"/>
                  </a:lnTo>
                  <a:lnTo>
                    <a:pt x="11500" y="1638"/>
                  </a:lnTo>
                  <a:lnTo>
                    <a:pt x="9830" y="0"/>
                  </a:ln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99" name="Google Shape;6077;p67">
              <a:extLst>
                <a:ext uri="{FF2B5EF4-FFF2-40B4-BE49-F238E27FC236}">
                  <a16:creationId xmlns:a16="http://schemas.microsoft.com/office/drawing/2014/main" id="{774E04C5-47AA-2E88-FE38-B1C38822DD9B}"/>
                </a:ext>
              </a:extLst>
            </p:cNvPr>
            <p:cNvSpPr/>
            <p:nvPr/>
          </p:nvSpPr>
          <p:spPr>
            <a:xfrm>
              <a:off x="-41880875" y="3217225"/>
              <a:ext cx="288300" cy="83325"/>
            </a:xfrm>
            <a:custGeom>
              <a:avLst/>
              <a:gdLst/>
              <a:ahLst/>
              <a:cxnLst/>
              <a:rect l="l" t="t" r="r" b="b"/>
              <a:pathLst>
                <a:path w="11532" h="3333" extrusionOk="0">
                  <a:moveTo>
                    <a:pt x="5798" y="1033"/>
                  </a:moveTo>
                  <a:lnTo>
                    <a:pt x="6459" y="1694"/>
                  </a:lnTo>
                  <a:lnTo>
                    <a:pt x="5136" y="1694"/>
                  </a:lnTo>
                  <a:lnTo>
                    <a:pt x="5798" y="1033"/>
                  </a:lnTo>
                  <a:close/>
                  <a:moveTo>
                    <a:pt x="5750" y="1"/>
                  </a:moveTo>
                  <a:cubicBezTo>
                    <a:pt x="5640" y="1"/>
                    <a:pt x="5530" y="40"/>
                    <a:pt x="5451" y="119"/>
                  </a:cubicBezTo>
                  <a:lnTo>
                    <a:pt x="3939" y="1663"/>
                  </a:lnTo>
                  <a:lnTo>
                    <a:pt x="1" y="1663"/>
                  </a:lnTo>
                  <a:lnTo>
                    <a:pt x="1639" y="3332"/>
                  </a:lnTo>
                  <a:lnTo>
                    <a:pt x="9862" y="3332"/>
                  </a:lnTo>
                  <a:lnTo>
                    <a:pt x="11532" y="1663"/>
                  </a:lnTo>
                  <a:lnTo>
                    <a:pt x="7593" y="1663"/>
                  </a:lnTo>
                  <a:lnTo>
                    <a:pt x="6050" y="119"/>
                  </a:lnTo>
                  <a:cubicBezTo>
                    <a:pt x="5971" y="40"/>
                    <a:pt x="5861" y="1"/>
                    <a:pt x="5750" y="1"/>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grpSp>
      <p:grpSp>
        <p:nvGrpSpPr>
          <p:cNvPr id="100" name="Google Shape;6107;p67">
            <a:extLst>
              <a:ext uri="{FF2B5EF4-FFF2-40B4-BE49-F238E27FC236}">
                <a16:creationId xmlns:a16="http://schemas.microsoft.com/office/drawing/2014/main" id="{313E24B0-1EF0-EE97-A64E-C5A4E5950433}"/>
              </a:ext>
            </a:extLst>
          </p:cNvPr>
          <p:cNvGrpSpPr/>
          <p:nvPr/>
        </p:nvGrpSpPr>
        <p:grpSpPr>
          <a:xfrm>
            <a:off x="8529347" y="2475150"/>
            <a:ext cx="557608" cy="550765"/>
            <a:chOff x="-41530375" y="3218800"/>
            <a:chExt cx="319800" cy="315875"/>
          </a:xfrm>
          <a:solidFill>
            <a:srgbClr val="696969"/>
          </a:solidFill>
        </p:grpSpPr>
        <p:sp>
          <p:nvSpPr>
            <p:cNvPr id="101" name="Google Shape;6108;p67">
              <a:extLst>
                <a:ext uri="{FF2B5EF4-FFF2-40B4-BE49-F238E27FC236}">
                  <a16:creationId xmlns:a16="http://schemas.microsoft.com/office/drawing/2014/main" id="{FF819ABD-C173-20C4-77E6-A604262C03AB}"/>
                </a:ext>
              </a:extLst>
            </p:cNvPr>
            <p:cNvSpPr/>
            <p:nvPr/>
          </p:nvSpPr>
          <p:spPr>
            <a:xfrm>
              <a:off x="-41530375" y="3337550"/>
              <a:ext cx="199300" cy="197125"/>
            </a:xfrm>
            <a:custGeom>
              <a:avLst/>
              <a:gdLst/>
              <a:ahLst/>
              <a:cxnLst/>
              <a:rect l="l" t="t" r="r" b="b"/>
              <a:pathLst>
                <a:path w="7972" h="7885" extrusionOk="0">
                  <a:moveTo>
                    <a:pt x="3245" y="0"/>
                  </a:moveTo>
                  <a:lnTo>
                    <a:pt x="473" y="2804"/>
                  </a:lnTo>
                  <a:cubicBezTo>
                    <a:pt x="0" y="3277"/>
                    <a:pt x="0" y="4064"/>
                    <a:pt x="473" y="4568"/>
                  </a:cubicBezTo>
                  <a:lnTo>
                    <a:pt x="3403" y="7530"/>
                  </a:lnTo>
                  <a:cubicBezTo>
                    <a:pt x="3639" y="7766"/>
                    <a:pt x="3954" y="7884"/>
                    <a:pt x="4277" y="7884"/>
                  </a:cubicBezTo>
                  <a:cubicBezTo>
                    <a:pt x="4600" y="7884"/>
                    <a:pt x="4931" y="7766"/>
                    <a:pt x="5199" y="7530"/>
                  </a:cubicBezTo>
                  <a:lnTo>
                    <a:pt x="7971" y="4726"/>
                  </a:lnTo>
                  <a:lnTo>
                    <a:pt x="3245" y="0"/>
                  </a:ln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102" name="Google Shape;6109;p67">
              <a:extLst>
                <a:ext uri="{FF2B5EF4-FFF2-40B4-BE49-F238E27FC236}">
                  <a16:creationId xmlns:a16="http://schemas.microsoft.com/office/drawing/2014/main" id="{F48B8A1A-37D0-FC50-0EA4-E81F345C78F7}"/>
                </a:ext>
              </a:extLst>
            </p:cNvPr>
            <p:cNvSpPr/>
            <p:nvPr/>
          </p:nvSpPr>
          <p:spPr>
            <a:xfrm>
              <a:off x="-41435075" y="3218800"/>
              <a:ext cx="224500" cy="221950"/>
            </a:xfrm>
            <a:custGeom>
              <a:avLst/>
              <a:gdLst/>
              <a:ahLst/>
              <a:cxnLst/>
              <a:rect l="l" t="t" r="r" b="b"/>
              <a:pathLst>
                <a:path w="8980" h="8878" extrusionOk="0">
                  <a:moveTo>
                    <a:pt x="4395" y="1"/>
                  </a:moveTo>
                  <a:cubicBezTo>
                    <a:pt x="4285" y="1"/>
                    <a:pt x="4175" y="40"/>
                    <a:pt x="4096" y="119"/>
                  </a:cubicBezTo>
                  <a:lnTo>
                    <a:pt x="1" y="4152"/>
                  </a:lnTo>
                  <a:lnTo>
                    <a:pt x="4726" y="8877"/>
                  </a:lnTo>
                  <a:lnTo>
                    <a:pt x="8822" y="4845"/>
                  </a:lnTo>
                  <a:cubicBezTo>
                    <a:pt x="8979" y="4687"/>
                    <a:pt x="8979" y="4404"/>
                    <a:pt x="8822" y="4246"/>
                  </a:cubicBezTo>
                  <a:lnTo>
                    <a:pt x="4695" y="119"/>
                  </a:lnTo>
                  <a:cubicBezTo>
                    <a:pt x="4616" y="40"/>
                    <a:pt x="4506" y="1"/>
                    <a:pt x="4395" y="1"/>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grpSp>
      <p:grpSp>
        <p:nvGrpSpPr>
          <p:cNvPr id="103" name="Google Shape;5593;p66">
            <a:extLst>
              <a:ext uri="{FF2B5EF4-FFF2-40B4-BE49-F238E27FC236}">
                <a16:creationId xmlns:a16="http://schemas.microsoft.com/office/drawing/2014/main" id="{841E8AA9-7CD6-2D82-09E7-9BCD42BFA81B}"/>
              </a:ext>
            </a:extLst>
          </p:cNvPr>
          <p:cNvGrpSpPr/>
          <p:nvPr/>
        </p:nvGrpSpPr>
        <p:grpSpPr>
          <a:xfrm>
            <a:off x="5180728" y="3466335"/>
            <a:ext cx="669093" cy="669093"/>
            <a:chOff x="5049725" y="249400"/>
            <a:chExt cx="481825" cy="481825"/>
          </a:xfrm>
          <a:solidFill>
            <a:srgbClr val="696969"/>
          </a:solidFill>
        </p:grpSpPr>
        <p:sp>
          <p:nvSpPr>
            <p:cNvPr id="104" name="Google Shape;5594;p66">
              <a:extLst>
                <a:ext uri="{FF2B5EF4-FFF2-40B4-BE49-F238E27FC236}">
                  <a16:creationId xmlns:a16="http://schemas.microsoft.com/office/drawing/2014/main" id="{F93C3147-3F3E-4C81-B512-153EF3D9DB23}"/>
                </a:ext>
              </a:extLst>
            </p:cNvPr>
            <p:cNvSpPr/>
            <p:nvPr/>
          </p:nvSpPr>
          <p:spPr>
            <a:xfrm>
              <a:off x="5191775" y="560925"/>
              <a:ext cx="197625" cy="170300"/>
            </a:xfrm>
            <a:custGeom>
              <a:avLst/>
              <a:gdLst/>
              <a:ahLst/>
              <a:cxnLst/>
              <a:rect l="l" t="t" r="r" b="b"/>
              <a:pathLst>
                <a:path w="7905" h="6812" extrusionOk="0">
                  <a:moveTo>
                    <a:pt x="6213" y="1129"/>
                  </a:moveTo>
                  <a:cubicBezTo>
                    <a:pt x="6523" y="1129"/>
                    <a:pt x="6776" y="1379"/>
                    <a:pt x="6776" y="1693"/>
                  </a:cubicBezTo>
                  <a:cubicBezTo>
                    <a:pt x="6776" y="2006"/>
                    <a:pt x="6523" y="2259"/>
                    <a:pt x="6213" y="2259"/>
                  </a:cubicBezTo>
                  <a:lnTo>
                    <a:pt x="1696" y="2259"/>
                  </a:lnTo>
                  <a:cubicBezTo>
                    <a:pt x="1383" y="2259"/>
                    <a:pt x="1130" y="2006"/>
                    <a:pt x="1130" y="1693"/>
                  </a:cubicBezTo>
                  <a:cubicBezTo>
                    <a:pt x="1130" y="1379"/>
                    <a:pt x="1383" y="1129"/>
                    <a:pt x="1696" y="1129"/>
                  </a:cubicBezTo>
                  <a:close/>
                  <a:moveTo>
                    <a:pt x="6213" y="3388"/>
                  </a:moveTo>
                  <a:cubicBezTo>
                    <a:pt x="6523" y="3388"/>
                    <a:pt x="6776" y="3638"/>
                    <a:pt x="6776" y="3951"/>
                  </a:cubicBezTo>
                  <a:cubicBezTo>
                    <a:pt x="6776" y="4264"/>
                    <a:pt x="6523" y="4517"/>
                    <a:pt x="6213" y="4517"/>
                  </a:cubicBezTo>
                  <a:lnTo>
                    <a:pt x="1696" y="4517"/>
                  </a:lnTo>
                  <a:cubicBezTo>
                    <a:pt x="1383" y="4517"/>
                    <a:pt x="1130" y="4264"/>
                    <a:pt x="1130" y="3951"/>
                  </a:cubicBezTo>
                  <a:cubicBezTo>
                    <a:pt x="1130" y="3638"/>
                    <a:pt x="1383" y="3388"/>
                    <a:pt x="1696" y="3388"/>
                  </a:cubicBezTo>
                  <a:close/>
                  <a:moveTo>
                    <a:pt x="0" y="0"/>
                  </a:moveTo>
                  <a:lnTo>
                    <a:pt x="0" y="6249"/>
                  </a:lnTo>
                  <a:cubicBezTo>
                    <a:pt x="0" y="6559"/>
                    <a:pt x="253" y="6812"/>
                    <a:pt x="567" y="6812"/>
                  </a:cubicBezTo>
                  <a:lnTo>
                    <a:pt x="7342" y="6812"/>
                  </a:lnTo>
                  <a:cubicBezTo>
                    <a:pt x="7652" y="6812"/>
                    <a:pt x="7905" y="6559"/>
                    <a:pt x="7905" y="6249"/>
                  </a:cubicBezTo>
                  <a:lnTo>
                    <a:pt x="7905" y="0"/>
                  </a:lnTo>
                  <a:close/>
                </a:path>
              </a:pathLst>
            </a:custGeom>
            <a:grpFill/>
            <a:ln>
              <a:noFill/>
            </a:ln>
          </p:spPr>
          <p:txBody>
            <a:bodyPr spcFirstLastPara="1" wrap="square" lIns="91425" tIns="91425" rIns="91425" bIns="91425" anchor="ctr" anchorCtr="0">
              <a:noAutofit/>
            </a:bodyPr>
            <a:lstStyle/>
            <a:p>
              <a:pPr algn="r" rtl="1"/>
              <a:endParaRPr sz="1400">
                <a:solidFill>
                  <a:srgbClr val="435D74"/>
                </a:solidFill>
                <a:cs typeface="B Nazanin" panose="00000700000000000000" pitchFamily="2" charset="-78"/>
              </a:endParaRPr>
            </a:p>
          </p:txBody>
        </p:sp>
        <p:sp>
          <p:nvSpPr>
            <p:cNvPr id="105" name="Google Shape;5595;p66">
              <a:extLst>
                <a:ext uri="{FF2B5EF4-FFF2-40B4-BE49-F238E27FC236}">
                  <a16:creationId xmlns:a16="http://schemas.microsoft.com/office/drawing/2014/main" id="{08DFE162-39E8-C4CB-EAB9-FB723888C29F}"/>
                </a:ext>
              </a:extLst>
            </p:cNvPr>
            <p:cNvSpPr/>
            <p:nvPr/>
          </p:nvSpPr>
          <p:spPr>
            <a:xfrm>
              <a:off x="5049725" y="249400"/>
              <a:ext cx="481825" cy="396225"/>
            </a:xfrm>
            <a:custGeom>
              <a:avLst/>
              <a:gdLst/>
              <a:ahLst/>
              <a:cxnLst/>
              <a:rect l="l" t="t" r="r" b="b"/>
              <a:pathLst>
                <a:path w="19273" h="15849" extrusionOk="0">
                  <a:moveTo>
                    <a:pt x="4553" y="4518"/>
                  </a:moveTo>
                  <a:lnTo>
                    <a:pt x="4553" y="5686"/>
                  </a:lnTo>
                  <a:lnTo>
                    <a:pt x="3424" y="5686"/>
                  </a:lnTo>
                  <a:lnTo>
                    <a:pt x="3424" y="4948"/>
                  </a:lnTo>
                  <a:cubicBezTo>
                    <a:pt x="3424" y="4710"/>
                    <a:pt x="3617" y="4518"/>
                    <a:pt x="3852" y="4518"/>
                  </a:cubicBezTo>
                  <a:close/>
                  <a:moveTo>
                    <a:pt x="15418" y="4518"/>
                  </a:moveTo>
                  <a:cubicBezTo>
                    <a:pt x="15653" y="4518"/>
                    <a:pt x="15845" y="4710"/>
                    <a:pt x="15845" y="4948"/>
                  </a:cubicBezTo>
                  <a:lnTo>
                    <a:pt x="15845" y="5686"/>
                  </a:lnTo>
                  <a:lnTo>
                    <a:pt x="14716" y="5686"/>
                  </a:lnTo>
                  <a:lnTo>
                    <a:pt x="14716" y="4518"/>
                  </a:lnTo>
                  <a:close/>
                  <a:moveTo>
                    <a:pt x="10199" y="1130"/>
                  </a:moveTo>
                  <a:lnTo>
                    <a:pt x="10199" y="3954"/>
                  </a:lnTo>
                  <a:cubicBezTo>
                    <a:pt x="10199" y="4265"/>
                    <a:pt x="10452" y="4518"/>
                    <a:pt x="10765" y="4518"/>
                  </a:cubicBezTo>
                  <a:lnTo>
                    <a:pt x="13587" y="4518"/>
                  </a:lnTo>
                  <a:lnTo>
                    <a:pt x="13587" y="6815"/>
                  </a:lnTo>
                  <a:lnTo>
                    <a:pt x="5682" y="6815"/>
                  </a:lnTo>
                  <a:lnTo>
                    <a:pt x="5682" y="1130"/>
                  </a:lnTo>
                  <a:close/>
                  <a:moveTo>
                    <a:pt x="16412" y="9074"/>
                  </a:moveTo>
                  <a:cubicBezTo>
                    <a:pt x="16722" y="9074"/>
                    <a:pt x="16975" y="9324"/>
                    <a:pt x="16975" y="9637"/>
                  </a:cubicBezTo>
                  <a:cubicBezTo>
                    <a:pt x="16975" y="9950"/>
                    <a:pt x="16722" y="10203"/>
                    <a:pt x="16412" y="10203"/>
                  </a:cubicBezTo>
                  <a:lnTo>
                    <a:pt x="15282" y="10203"/>
                  </a:lnTo>
                  <a:cubicBezTo>
                    <a:pt x="14969" y="10203"/>
                    <a:pt x="14716" y="9950"/>
                    <a:pt x="14716" y="9637"/>
                  </a:cubicBezTo>
                  <a:cubicBezTo>
                    <a:pt x="14716" y="9324"/>
                    <a:pt x="14969" y="9074"/>
                    <a:pt x="15282" y="9074"/>
                  </a:cubicBezTo>
                  <a:close/>
                  <a:moveTo>
                    <a:pt x="10782" y="1"/>
                  </a:moveTo>
                  <a:cubicBezTo>
                    <a:pt x="10776" y="1"/>
                    <a:pt x="10771" y="1"/>
                    <a:pt x="10765" y="1"/>
                  </a:cubicBezTo>
                  <a:lnTo>
                    <a:pt x="5119" y="1"/>
                  </a:lnTo>
                  <a:cubicBezTo>
                    <a:pt x="4806" y="1"/>
                    <a:pt x="4553" y="254"/>
                    <a:pt x="4553" y="567"/>
                  </a:cubicBezTo>
                  <a:lnTo>
                    <a:pt x="4553" y="3388"/>
                  </a:lnTo>
                  <a:lnTo>
                    <a:pt x="3852" y="3388"/>
                  </a:lnTo>
                  <a:cubicBezTo>
                    <a:pt x="2993" y="3388"/>
                    <a:pt x="2295" y="4087"/>
                    <a:pt x="2295" y="4948"/>
                  </a:cubicBezTo>
                  <a:lnTo>
                    <a:pt x="2295" y="5686"/>
                  </a:lnTo>
                  <a:lnTo>
                    <a:pt x="1693" y="5686"/>
                  </a:lnTo>
                  <a:cubicBezTo>
                    <a:pt x="756" y="5686"/>
                    <a:pt x="0" y="6442"/>
                    <a:pt x="0" y="7378"/>
                  </a:cubicBezTo>
                  <a:lnTo>
                    <a:pt x="0" y="14154"/>
                  </a:lnTo>
                  <a:cubicBezTo>
                    <a:pt x="0" y="15090"/>
                    <a:pt x="756" y="15846"/>
                    <a:pt x="1693" y="15849"/>
                  </a:cubicBezTo>
                  <a:lnTo>
                    <a:pt x="4553" y="15849"/>
                  </a:lnTo>
                  <a:lnTo>
                    <a:pt x="4553" y="12461"/>
                  </a:lnTo>
                  <a:lnTo>
                    <a:pt x="3990" y="12461"/>
                  </a:lnTo>
                  <a:cubicBezTo>
                    <a:pt x="3677" y="12461"/>
                    <a:pt x="3424" y="12208"/>
                    <a:pt x="3424" y="11895"/>
                  </a:cubicBezTo>
                  <a:cubicBezTo>
                    <a:pt x="3424" y="11582"/>
                    <a:pt x="3677" y="11332"/>
                    <a:pt x="3990" y="11332"/>
                  </a:cubicBezTo>
                  <a:lnTo>
                    <a:pt x="15282" y="11332"/>
                  </a:lnTo>
                  <a:cubicBezTo>
                    <a:pt x="15593" y="11332"/>
                    <a:pt x="15845" y="11582"/>
                    <a:pt x="15845" y="11895"/>
                  </a:cubicBezTo>
                  <a:cubicBezTo>
                    <a:pt x="15845" y="12208"/>
                    <a:pt x="15593" y="12461"/>
                    <a:pt x="15282" y="12461"/>
                  </a:cubicBezTo>
                  <a:lnTo>
                    <a:pt x="14716" y="12461"/>
                  </a:lnTo>
                  <a:lnTo>
                    <a:pt x="14716" y="15849"/>
                  </a:lnTo>
                  <a:lnTo>
                    <a:pt x="17541" y="15849"/>
                  </a:lnTo>
                  <a:cubicBezTo>
                    <a:pt x="18474" y="15849"/>
                    <a:pt x="19272" y="15087"/>
                    <a:pt x="19272" y="14154"/>
                  </a:cubicBezTo>
                  <a:lnTo>
                    <a:pt x="19272" y="7378"/>
                  </a:lnTo>
                  <a:cubicBezTo>
                    <a:pt x="19272" y="6445"/>
                    <a:pt x="18474" y="5686"/>
                    <a:pt x="17541" y="5686"/>
                  </a:cubicBezTo>
                  <a:lnTo>
                    <a:pt x="16975" y="5686"/>
                  </a:lnTo>
                  <a:lnTo>
                    <a:pt x="16975" y="4948"/>
                  </a:lnTo>
                  <a:cubicBezTo>
                    <a:pt x="16975" y="4087"/>
                    <a:pt x="16276" y="3388"/>
                    <a:pt x="15418" y="3388"/>
                  </a:cubicBezTo>
                  <a:lnTo>
                    <a:pt x="14385" y="3388"/>
                  </a:lnTo>
                  <a:cubicBezTo>
                    <a:pt x="11026" y="30"/>
                    <a:pt x="11079" y="1"/>
                    <a:pt x="10782" y="1"/>
                  </a:cubicBezTo>
                  <a:close/>
                </a:path>
              </a:pathLst>
            </a:custGeom>
            <a:grpFill/>
            <a:ln>
              <a:noFill/>
            </a:ln>
          </p:spPr>
          <p:txBody>
            <a:bodyPr spcFirstLastPara="1" wrap="square" lIns="91425" tIns="91425" rIns="91425" bIns="91425" anchor="ctr" anchorCtr="0">
              <a:noAutofit/>
            </a:bodyPr>
            <a:lstStyle/>
            <a:p>
              <a:pPr algn="r" rtl="1"/>
              <a:endParaRPr sz="1400">
                <a:solidFill>
                  <a:srgbClr val="435D74"/>
                </a:solidFill>
                <a:cs typeface="B Nazanin" panose="00000700000000000000" pitchFamily="2" charset="-78"/>
              </a:endParaRPr>
            </a:p>
          </p:txBody>
        </p:sp>
      </p:grpSp>
      <p:grpSp>
        <p:nvGrpSpPr>
          <p:cNvPr id="106" name="Google Shape;5596;p66">
            <a:extLst>
              <a:ext uri="{FF2B5EF4-FFF2-40B4-BE49-F238E27FC236}">
                <a16:creationId xmlns:a16="http://schemas.microsoft.com/office/drawing/2014/main" id="{94484DC8-9D30-D9DF-A9F1-C1F3FC4E7B0B}"/>
              </a:ext>
            </a:extLst>
          </p:cNvPr>
          <p:cNvGrpSpPr/>
          <p:nvPr/>
        </p:nvGrpSpPr>
        <p:grpSpPr>
          <a:xfrm>
            <a:off x="6907677" y="3560867"/>
            <a:ext cx="526700" cy="526700"/>
            <a:chOff x="5660400" y="238125"/>
            <a:chExt cx="481825" cy="481825"/>
          </a:xfrm>
          <a:solidFill>
            <a:srgbClr val="696969"/>
          </a:solidFill>
        </p:grpSpPr>
        <p:sp>
          <p:nvSpPr>
            <p:cNvPr id="107" name="Google Shape;5597;p66">
              <a:extLst>
                <a:ext uri="{FF2B5EF4-FFF2-40B4-BE49-F238E27FC236}">
                  <a16:creationId xmlns:a16="http://schemas.microsoft.com/office/drawing/2014/main" id="{CC7CD0F1-3D9C-6B0B-4287-F3D8DA5FDF39}"/>
                </a:ext>
              </a:extLst>
            </p:cNvPr>
            <p:cNvSpPr/>
            <p:nvPr/>
          </p:nvSpPr>
          <p:spPr>
            <a:xfrm>
              <a:off x="5660400" y="436700"/>
              <a:ext cx="481825" cy="283250"/>
            </a:xfrm>
            <a:custGeom>
              <a:avLst/>
              <a:gdLst/>
              <a:ahLst/>
              <a:cxnLst/>
              <a:rect l="l" t="t" r="r" b="b"/>
              <a:pathLst>
                <a:path w="19273" h="11330" extrusionOk="0">
                  <a:moveTo>
                    <a:pt x="5120" y="1130"/>
                  </a:moveTo>
                  <a:cubicBezTo>
                    <a:pt x="5433" y="1130"/>
                    <a:pt x="5683" y="1380"/>
                    <a:pt x="5683" y="1693"/>
                  </a:cubicBezTo>
                  <a:cubicBezTo>
                    <a:pt x="5683" y="2006"/>
                    <a:pt x="5433" y="2259"/>
                    <a:pt x="5120" y="2259"/>
                  </a:cubicBezTo>
                  <a:lnTo>
                    <a:pt x="2861" y="2259"/>
                  </a:lnTo>
                  <a:cubicBezTo>
                    <a:pt x="2548" y="2259"/>
                    <a:pt x="2298" y="2006"/>
                    <a:pt x="2298" y="1693"/>
                  </a:cubicBezTo>
                  <a:cubicBezTo>
                    <a:pt x="2298" y="1380"/>
                    <a:pt x="2548" y="1130"/>
                    <a:pt x="2861" y="1130"/>
                  </a:cubicBezTo>
                  <a:close/>
                  <a:moveTo>
                    <a:pt x="10766" y="1130"/>
                  </a:moveTo>
                  <a:cubicBezTo>
                    <a:pt x="11079" y="1130"/>
                    <a:pt x="11329" y="1380"/>
                    <a:pt x="11329" y="1693"/>
                  </a:cubicBezTo>
                  <a:cubicBezTo>
                    <a:pt x="11329" y="2006"/>
                    <a:pt x="11079" y="2259"/>
                    <a:pt x="10766" y="2259"/>
                  </a:cubicBezTo>
                  <a:lnTo>
                    <a:pt x="8507" y="2259"/>
                  </a:lnTo>
                  <a:cubicBezTo>
                    <a:pt x="8194" y="2259"/>
                    <a:pt x="7944" y="2006"/>
                    <a:pt x="7944" y="1693"/>
                  </a:cubicBezTo>
                  <a:cubicBezTo>
                    <a:pt x="7944" y="1380"/>
                    <a:pt x="8194" y="1130"/>
                    <a:pt x="8507" y="1130"/>
                  </a:cubicBezTo>
                  <a:close/>
                  <a:moveTo>
                    <a:pt x="16412" y="1130"/>
                  </a:moveTo>
                  <a:cubicBezTo>
                    <a:pt x="16725" y="1130"/>
                    <a:pt x="16975" y="1380"/>
                    <a:pt x="16975" y="1693"/>
                  </a:cubicBezTo>
                  <a:cubicBezTo>
                    <a:pt x="16975" y="2006"/>
                    <a:pt x="16725" y="2259"/>
                    <a:pt x="16412" y="2259"/>
                  </a:cubicBezTo>
                  <a:lnTo>
                    <a:pt x="14153" y="2259"/>
                  </a:lnTo>
                  <a:cubicBezTo>
                    <a:pt x="13840" y="2259"/>
                    <a:pt x="13590" y="2006"/>
                    <a:pt x="13590" y="1693"/>
                  </a:cubicBezTo>
                  <a:cubicBezTo>
                    <a:pt x="13590" y="1380"/>
                    <a:pt x="13840" y="1130"/>
                    <a:pt x="14153" y="1130"/>
                  </a:cubicBezTo>
                  <a:close/>
                  <a:moveTo>
                    <a:pt x="5120" y="4518"/>
                  </a:moveTo>
                  <a:cubicBezTo>
                    <a:pt x="5433" y="4518"/>
                    <a:pt x="5683" y="4767"/>
                    <a:pt x="5683" y="5081"/>
                  </a:cubicBezTo>
                  <a:cubicBezTo>
                    <a:pt x="5683" y="5394"/>
                    <a:pt x="5433" y="5647"/>
                    <a:pt x="5120" y="5647"/>
                  </a:cubicBezTo>
                  <a:lnTo>
                    <a:pt x="2861" y="5647"/>
                  </a:lnTo>
                  <a:cubicBezTo>
                    <a:pt x="2548" y="5647"/>
                    <a:pt x="2298" y="5394"/>
                    <a:pt x="2298" y="5081"/>
                  </a:cubicBezTo>
                  <a:cubicBezTo>
                    <a:pt x="2298" y="4767"/>
                    <a:pt x="2548" y="4518"/>
                    <a:pt x="2861" y="4518"/>
                  </a:cubicBezTo>
                  <a:close/>
                  <a:moveTo>
                    <a:pt x="10766" y="4518"/>
                  </a:moveTo>
                  <a:cubicBezTo>
                    <a:pt x="11079" y="4518"/>
                    <a:pt x="11329" y="4767"/>
                    <a:pt x="11329" y="5081"/>
                  </a:cubicBezTo>
                  <a:cubicBezTo>
                    <a:pt x="11329" y="5394"/>
                    <a:pt x="11079" y="5647"/>
                    <a:pt x="10766" y="5647"/>
                  </a:cubicBezTo>
                  <a:lnTo>
                    <a:pt x="8507" y="5647"/>
                  </a:lnTo>
                  <a:cubicBezTo>
                    <a:pt x="8194" y="5647"/>
                    <a:pt x="7944" y="5394"/>
                    <a:pt x="7944" y="5081"/>
                  </a:cubicBezTo>
                  <a:cubicBezTo>
                    <a:pt x="7944" y="4767"/>
                    <a:pt x="8194" y="4518"/>
                    <a:pt x="8507" y="4518"/>
                  </a:cubicBezTo>
                  <a:close/>
                  <a:moveTo>
                    <a:pt x="16412" y="4518"/>
                  </a:moveTo>
                  <a:cubicBezTo>
                    <a:pt x="16725" y="4518"/>
                    <a:pt x="16975" y="4767"/>
                    <a:pt x="16975" y="5081"/>
                  </a:cubicBezTo>
                  <a:cubicBezTo>
                    <a:pt x="16975" y="5394"/>
                    <a:pt x="16725" y="5647"/>
                    <a:pt x="16412" y="5647"/>
                  </a:cubicBezTo>
                  <a:lnTo>
                    <a:pt x="14153" y="5647"/>
                  </a:lnTo>
                  <a:cubicBezTo>
                    <a:pt x="13840" y="5647"/>
                    <a:pt x="13590" y="5394"/>
                    <a:pt x="13590" y="5081"/>
                  </a:cubicBezTo>
                  <a:cubicBezTo>
                    <a:pt x="13590" y="4767"/>
                    <a:pt x="13840" y="4518"/>
                    <a:pt x="14153" y="4518"/>
                  </a:cubicBezTo>
                  <a:close/>
                  <a:moveTo>
                    <a:pt x="5120" y="7941"/>
                  </a:moveTo>
                  <a:cubicBezTo>
                    <a:pt x="5433" y="7941"/>
                    <a:pt x="5683" y="8194"/>
                    <a:pt x="5683" y="8507"/>
                  </a:cubicBezTo>
                  <a:cubicBezTo>
                    <a:pt x="5683" y="8818"/>
                    <a:pt x="5433" y="9071"/>
                    <a:pt x="5120" y="9071"/>
                  </a:cubicBezTo>
                  <a:lnTo>
                    <a:pt x="2861" y="9071"/>
                  </a:lnTo>
                  <a:cubicBezTo>
                    <a:pt x="2548" y="9071"/>
                    <a:pt x="2298" y="8818"/>
                    <a:pt x="2298" y="8507"/>
                  </a:cubicBezTo>
                  <a:cubicBezTo>
                    <a:pt x="2298" y="8194"/>
                    <a:pt x="2548" y="7941"/>
                    <a:pt x="2861" y="7941"/>
                  </a:cubicBezTo>
                  <a:close/>
                  <a:moveTo>
                    <a:pt x="10766" y="7941"/>
                  </a:moveTo>
                  <a:cubicBezTo>
                    <a:pt x="11079" y="7941"/>
                    <a:pt x="11329" y="8194"/>
                    <a:pt x="11329" y="8507"/>
                  </a:cubicBezTo>
                  <a:cubicBezTo>
                    <a:pt x="11329" y="8818"/>
                    <a:pt x="11079" y="9071"/>
                    <a:pt x="10766" y="9071"/>
                  </a:cubicBezTo>
                  <a:lnTo>
                    <a:pt x="8507" y="9071"/>
                  </a:lnTo>
                  <a:cubicBezTo>
                    <a:pt x="8194" y="9071"/>
                    <a:pt x="7944" y="8818"/>
                    <a:pt x="7944" y="8507"/>
                  </a:cubicBezTo>
                  <a:cubicBezTo>
                    <a:pt x="7944" y="8194"/>
                    <a:pt x="8194" y="7941"/>
                    <a:pt x="8507" y="7941"/>
                  </a:cubicBezTo>
                  <a:close/>
                  <a:moveTo>
                    <a:pt x="16412" y="7941"/>
                  </a:moveTo>
                  <a:cubicBezTo>
                    <a:pt x="16725" y="7941"/>
                    <a:pt x="16975" y="8194"/>
                    <a:pt x="16975" y="8507"/>
                  </a:cubicBezTo>
                  <a:cubicBezTo>
                    <a:pt x="16975" y="8818"/>
                    <a:pt x="16725" y="9071"/>
                    <a:pt x="16412" y="9071"/>
                  </a:cubicBezTo>
                  <a:lnTo>
                    <a:pt x="14153" y="9071"/>
                  </a:lnTo>
                  <a:cubicBezTo>
                    <a:pt x="13840" y="9071"/>
                    <a:pt x="13590" y="8818"/>
                    <a:pt x="13590" y="8507"/>
                  </a:cubicBezTo>
                  <a:cubicBezTo>
                    <a:pt x="13590" y="8194"/>
                    <a:pt x="13840" y="7941"/>
                    <a:pt x="14153" y="7941"/>
                  </a:cubicBezTo>
                  <a:close/>
                  <a:moveTo>
                    <a:pt x="1" y="1"/>
                  </a:moveTo>
                  <a:lnTo>
                    <a:pt x="1" y="9637"/>
                  </a:lnTo>
                  <a:cubicBezTo>
                    <a:pt x="1" y="10570"/>
                    <a:pt x="759" y="11329"/>
                    <a:pt x="1696" y="11329"/>
                  </a:cubicBezTo>
                  <a:lnTo>
                    <a:pt x="17580" y="11329"/>
                  </a:lnTo>
                  <a:cubicBezTo>
                    <a:pt x="18514" y="11329"/>
                    <a:pt x="19273" y="10570"/>
                    <a:pt x="19273" y="9637"/>
                  </a:cubicBezTo>
                  <a:lnTo>
                    <a:pt x="19273" y="1"/>
                  </a:lnTo>
                  <a:close/>
                </a:path>
              </a:pathLst>
            </a:custGeom>
            <a:grpFill/>
            <a:ln>
              <a:noFill/>
            </a:ln>
          </p:spPr>
          <p:txBody>
            <a:bodyPr spcFirstLastPara="1" wrap="square" lIns="91425" tIns="91425" rIns="91425" bIns="91425" anchor="ctr" anchorCtr="0">
              <a:noAutofit/>
            </a:bodyPr>
            <a:lstStyle/>
            <a:p>
              <a:pPr algn="r" rtl="1"/>
              <a:endParaRPr sz="1400">
                <a:solidFill>
                  <a:srgbClr val="435D74"/>
                </a:solidFill>
                <a:cs typeface="B Nazanin" panose="00000700000000000000" pitchFamily="2" charset="-78"/>
              </a:endParaRPr>
            </a:p>
          </p:txBody>
        </p:sp>
        <p:sp>
          <p:nvSpPr>
            <p:cNvPr id="108" name="Google Shape;5598;p66">
              <a:extLst>
                <a:ext uri="{FF2B5EF4-FFF2-40B4-BE49-F238E27FC236}">
                  <a16:creationId xmlns:a16="http://schemas.microsoft.com/office/drawing/2014/main" id="{70C6A343-A67E-3E81-1D3B-EA01765DA5C3}"/>
                </a:ext>
              </a:extLst>
            </p:cNvPr>
            <p:cNvSpPr/>
            <p:nvPr/>
          </p:nvSpPr>
          <p:spPr>
            <a:xfrm>
              <a:off x="5660400" y="238125"/>
              <a:ext cx="481825" cy="170375"/>
            </a:xfrm>
            <a:custGeom>
              <a:avLst/>
              <a:gdLst/>
              <a:ahLst/>
              <a:cxnLst/>
              <a:rect l="l" t="t" r="r" b="b"/>
              <a:pathLst>
                <a:path w="19273" h="6815" extrusionOk="0">
                  <a:moveTo>
                    <a:pt x="3990" y="1129"/>
                  </a:moveTo>
                  <a:cubicBezTo>
                    <a:pt x="4304" y="1129"/>
                    <a:pt x="4557" y="1382"/>
                    <a:pt x="4557" y="1695"/>
                  </a:cubicBezTo>
                  <a:lnTo>
                    <a:pt x="4557" y="3954"/>
                  </a:lnTo>
                  <a:cubicBezTo>
                    <a:pt x="4557" y="4264"/>
                    <a:pt x="4304" y="4517"/>
                    <a:pt x="3990" y="4517"/>
                  </a:cubicBezTo>
                  <a:cubicBezTo>
                    <a:pt x="3677" y="4517"/>
                    <a:pt x="3427" y="4264"/>
                    <a:pt x="3427" y="3954"/>
                  </a:cubicBezTo>
                  <a:lnTo>
                    <a:pt x="3427" y="1695"/>
                  </a:lnTo>
                  <a:cubicBezTo>
                    <a:pt x="3427" y="1382"/>
                    <a:pt x="3677" y="1129"/>
                    <a:pt x="3990" y="1129"/>
                  </a:cubicBezTo>
                  <a:close/>
                  <a:moveTo>
                    <a:pt x="9637" y="1129"/>
                  </a:moveTo>
                  <a:cubicBezTo>
                    <a:pt x="9950" y="1129"/>
                    <a:pt x="10203" y="1382"/>
                    <a:pt x="10203" y="1695"/>
                  </a:cubicBezTo>
                  <a:lnTo>
                    <a:pt x="10203" y="3954"/>
                  </a:lnTo>
                  <a:cubicBezTo>
                    <a:pt x="10203" y="4264"/>
                    <a:pt x="9950" y="4517"/>
                    <a:pt x="9637" y="4517"/>
                  </a:cubicBezTo>
                  <a:cubicBezTo>
                    <a:pt x="9323" y="4517"/>
                    <a:pt x="9073" y="4264"/>
                    <a:pt x="9073" y="3954"/>
                  </a:cubicBezTo>
                  <a:lnTo>
                    <a:pt x="9073" y="1695"/>
                  </a:lnTo>
                  <a:cubicBezTo>
                    <a:pt x="9073" y="1382"/>
                    <a:pt x="9323" y="1129"/>
                    <a:pt x="9637" y="1129"/>
                  </a:cubicBezTo>
                  <a:close/>
                  <a:moveTo>
                    <a:pt x="15283" y="1129"/>
                  </a:moveTo>
                  <a:cubicBezTo>
                    <a:pt x="15596" y="1129"/>
                    <a:pt x="15849" y="1382"/>
                    <a:pt x="15849" y="1695"/>
                  </a:cubicBezTo>
                  <a:lnTo>
                    <a:pt x="15849" y="3954"/>
                  </a:lnTo>
                  <a:cubicBezTo>
                    <a:pt x="15849" y="4264"/>
                    <a:pt x="15596" y="4517"/>
                    <a:pt x="15283" y="4517"/>
                  </a:cubicBezTo>
                  <a:cubicBezTo>
                    <a:pt x="14969" y="4517"/>
                    <a:pt x="14719" y="4264"/>
                    <a:pt x="14719" y="3954"/>
                  </a:cubicBezTo>
                  <a:lnTo>
                    <a:pt x="14719" y="1695"/>
                  </a:lnTo>
                  <a:cubicBezTo>
                    <a:pt x="14719" y="1382"/>
                    <a:pt x="14969" y="1129"/>
                    <a:pt x="15283" y="1129"/>
                  </a:cubicBezTo>
                  <a:close/>
                  <a:moveTo>
                    <a:pt x="3990" y="0"/>
                  </a:moveTo>
                  <a:cubicBezTo>
                    <a:pt x="3054" y="0"/>
                    <a:pt x="2298" y="759"/>
                    <a:pt x="2298" y="1695"/>
                  </a:cubicBezTo>
                  <a:lnTo>
                    <a:pt x="2298" y="2258"/>
                  </a:lnTo>
                  <a:lnTo>
                    <a:pt x="1696" y="2258"/>
                  </a:lnTo>
                  <a:cubicBezTo>
                    <a:pt x="759" y="2258"/>
                    <a:pt x="1" y="3017"/>
                    <a:pt x="1" y="3954"/>
                  </a:cubicBezTo>
                  <a:lnTo>
                    <a:pt x="1" y="6814"/>
                  </a:lnTo>
                  <a:lnTo>
                    <a:pt x="19273" y="6814"/>
                  </a:lnTo>
                  <a:lnTo>
                    <a:pt x="19273" y="3954"/>
                  </a:lnTo>
                  <a:cubicBezTo>
                    <a:pt x="19273" y="3017"/>
                    <a:pt x="18514" y="2258"/>
                    <a:pt x="17580" y="2258"/>
                  </a:cubicBezTo>
                  <a:lnTo>
                    <a:pt x="16978" y="2258"/>
                  </a:lnTo>
                  <a:lnTo>
                    <a:pt x="16978" y="1695"/>
                  </a:lnTo>
                  <a:cubicBezTo>
                    <a:pt x="16978" y="759"/>
                    <a:pt x="16219" y="0"/>
                    <a:pt x="15283" y="0"/>
                  </a:cubicBezTo>
                  <a:cubicBezTo>
                    <a:pt x="14346" y="0"/>
                    <a:pt x="13590" y="759"/>
                    <a:pt x="13590" y="1695"/>
                  </a:cubicBezTo>
                  <a:lnTo>
                    <a:pt x="13590" y="2258"/>
                  </a:lnTo>
                  <a:lnTo>
                    <a:pt x="11332" y="2258"/>
                  </a:lnTo>
                  <a:lnTo>
                    <a:pt x="11332" y="1695"/>
                  </a:lnTo>
                  <a:cubicBezTo>
                    <a:pt x="11332" y="759"/>
                    <a:pt x="10573" y="0"/>
                    <a:pt x="9637" y="0"/>
                  </a:cubicBezTo>
                  <a:cubicBezTo>
                    <a:pt x="8700" y="0"/>
                    <a:pt x="7944" y="759"/>
                    <a:pt x="7944" y="1695"/>
                  </a:cubicBezTo>
                  <a:lnTo>
                    <a:pt x="7944" y="2258"/>
                  </a:lnTo>
                  <a:lnTo>
                    <a:pt x="5686" y="2258"/>
                  </a:lnTo>
                  <a:lnTo>
                    <a:pt x="5686" y="1695"/>
                  </a:lnTo>
                  <a:cubicBezTo>
                    <a:pt x="5686" y="759"/>
                    <a:pt x="4927" y="0"/>
                    <a:pt x="3990" y="0"/>
                  </a:cubicBezTo>
                  <a:close/>
                </a:path>
              </a:pathLst>
            </a:custGeom>
            <a:grpFill/>
            <a:ln>
              <a:noFill/>
            </a:ln>
          </p:spPr>
          <p:txBody>
            <a:bodyPr spcFirstLastPara="1" wrap="square" lIns="91425" tIns="91425" rIns="91425" bIns="91425" anchor="ctr" anchorCtr="0">
              <a:noAutofit/>
            </a:bodyPr>
            <a:lstStyle/>
            <a:p>
              <a:pPr algn="r" rtl="1"/>
              <a:endParaRPr sz="1400">
                <a:solidFill>
                  <a:srgbClr val="435D74"/>
                </a:solidFill>
                <a:cs typeface="B Nazanin" panose="00000700000000000000" pitchFamily="2" charset="-78"/>
              </a:endParaRPr>
            </a:p>
          </p:txBody>
        </p:sp>
      </p:grpSp>
      <p:grpSp>
        <p:nvGrpSpPr>
          <p:cNvPr id="109" name="Google Shape;5651;p66">
            <a:extLst>
              <a:ext uri="{FF2B5EF4-FFF2-40B4-BE49-F238E27FC236}">
                <a16:creationId xmlns:a16="http://schemas.microsoft.com/office/drawing/2014/main" id="{236BFF5E-9DA5-CCD5-2480-4F6D7352F356}"/>
              </a:ext>
            </a:extLst>
          </p:cNvPr>
          <p:cNvGrpSpPr/>
          <p:nvPr/>
        </p:nvGrpSpPr>
        <p:grpSpPr>
          <a:xfrm>
            <a:off x="10124371" y="3635895"/>
            <a:ext cx="588395" cy="379268"/>
            <a:chOff x="1492675" y="1520750"/>
            <a:chExt cx="481825" cy="310575"/>
          </a:xfrm>
          <a:solidFill>
            <a:srgbClr val="696969"/>
          </a:solidFill>
        </p:grpSpPr>
        <p:sp>
          <p:nvSpPr>
            <p:cNvPr id="110" name="Google Shape;5652;p66">
              <a:extLst>
                <a:ext uri="{FF2B5EF4-FFF2-40B4-BE49-F238E27FC236}">
                  <a16:creationId xmlns:a16="http://schemas.microsoft.com/office/drawing/2014/main" id="{48F57FEA-AE3D-305E-5E56-2E809786C31F}"/>
                </a:ext>
              </a:extLst>
            </p:cNvPr>
            <p:cNvSpPr/>
            <p:nvPr/>
          </p:nvSpPr>
          <p:spPr>
            <a:xfrm>
              <a:off x="1492675" y="1540400"/>
              <a:ext cx="481825" cy="290925"/>
            </a:xfrm>
            <a:custGeom>
              <a:avLst/>
              <a:gdLst/>
              <a:ahLst/>
              <a:cxnLst/>
              <a:rect l="l" t="t" r="r" b="b"/>
              <a:pathLst>
                <a:path w="19273" h="11637" extrusionOk="0">
                  <a:moveTo>
                    <a:pt x="266" y="1"/>
                  </a:moveTo>
                  <a:cubicBezTo>
                    <a:pt x="91" y="272"/>
                    <a:pt x="1" y="585"/>
                    <a:pt x="1" y="907"/>
                  </a:cubicBezTo>
                  <a:lnTo>
                    <a:pt x="1" y="9941"/>
                  </a:lnTo>
                  <a:cubicBezTo>
                    <a:pt x="1" y="10877"/>
                    <a:pt x="757" y="11633"/>
                    <a:pt x="1693" y="11636"/>
                  </a:cubicBezTo>
                  <a:lnTo>
                    <a:pt x="17577" y="11636"/>
                  </a:lnTo>
                  <a:cubicBezTo>
                    <a:pt x="18514" y="11633"/>
                    <a:pt x="19270" y="10877"/>
                    <a:pt x="19273" y="9941"/>
                  </a:cubicBezTo>
                  <a:lnTo>
                    <a:pt x="19273" y="907"/>
                  </a:lnTo>
                  <a:cubicBezTo>
                    <a:pt x="19270" y="585"/>
                    <a:pt x="19176" y="272"/>
                    <a:pt x="19005" y="1"/>
                  </a:cubicBezTo>
                  <a:lnTo>
                    <a:pt x="9974" y="7005"/>
                  </a:lnTo>
                  <a:cubicBezTo>
                    <a:pt x="9873" y="7080"/>
                    <a:pt x="9754" y="7118"/>
                    <a:pt x="9635" y="7118"/>
                  </a:cubicBezTo>
                  <a:cubicBezTo>
                    <a:pt x="9516" y="7118"/>
                    <a:pt x="9397" y="7080"/>
                    <a:pt x="9296" y="7005"/>
                  </a:cubicBezTo>
                  <a:lnTo>
                    <a:pt x="266" y="1"/>
                  </a:lnTo>
                  <a:close/>
                </a:path>
              </a:pathLst>
            </a:custGeom>
            <a:grpFill/>
            <a:ln>
              <a:noFill/>
            </a:ln>
          </p:spPr>
          <p:txBody>
            <a:bodyPr spcFirstLastPara="1" wrap="square" lIns="91425" tIns="91425" rIns="91425" bIns="91425" anchor="ctr" anchorCtr="0">
              <a:noAutofit/>
            </a:bodyPr>
            <a:lstStyle/>
            <a:p>
              <a:pPr algn="r" rtl="1"/>
              <a:endParaRPr sz="1400">
                <a:solidFill>
                  <a:srgbClr val="435D74"/>
                </a:solidFill>
                <a:cs typeface="B Nazanin" panose="00000700000000000000" pitchFamily="2" charset="-78"/>
              </a:endParaRPr>
            </a:p>
          </p:txBody>
        </p:sp>
        <p:sp>
          <p:nvSpPr>
            <p:cNvPr id="111" name="Google Shape;5653;p66">
              <a:extLst>
                <a:ext uri="{FF2B5EF4-FFF2-40B4-BE49-F238E27FC236}">
                  <a16:creationId xmlns:a16="http://schemas.microsoft.com/office/drawing/2014/main" id="{801D18D5-EA72-9498-6E2F-5EECDE0CC128}"/>
                </a:ext>
              </a:extLst>
            </p:cNvPr>
            <p:cNvSpPr/>
            <p:nvPr/>
          </p:nvSpPr>
          <p:spPr>
            <a:xfrm>
              <a:off x="1522575" y="1520750"/>
              <a:ext cx="421975" cy="165800"/>
            </a:xfrm>
            <a:custGeom>
              <a:avLst/>
              <a:gdLst/>
              <a:ahLst/>
              <a:cxnLst/>
              <a:rect l="l" t="t" r="r" b="b"/>
              <a:pathLst>
                <a:path w="16879" h="6632" extrusionOk="0">
                  <a:moveTo>
                    <a:pt x="497" y="1"/>
                  </a:moveTo>
                  <a:cubicBezTo>
                    <a:pt x="328" y="1"/>
                    <a:pt x="160" y="31"/>
                    <a:pt x="0" y="82"/>
                  </a:cubicBezTo>
                  <a:lnTo>
                    <a:pt x="8441" y="6631"/>
                  </a:lnTo>
                  <a:lnTo>
                    <a:pt x="16878" y="82"/>
                  </a:lnTo>
                  <a:cubicBezTo>
                    <a:pt x="16719" y="31"/>
                    <a:pt x="16550" y="1"/>
                    <a:pt x="16381" y="1"/>
                  </a:cubicBezTo>
                  <a:close/>
                </a:path>
              </a:pathLst>
            </a:custGeom>
            <a:grpFill/>
            <a:ln>
              <a:noFill/>
            </a:ln>
          </p:spPr>
          <p:txBody>
            <a:bodyPr spcFirstLastPara="1" wrap="square" lIns="91425" tIns="91425" rIns="91425" bIns="91425" anchor="ctr" anchorCtr="0">
              <a:noAutofit/>
            </a:bodyPr>
            <a:lstStyle/>
            <a:p>
              <a:pPr algn="r" rtl="1"/>
              <a:endParaRPr sz="1400">
                <a:solidFill>
                  <a:srgbClr val="435D74"/>
                </a:solidFill>
                <a:cs typeface="B Nazanin" panose="00000700000000000000" pitchFamily="2" charset="-78"/>
              </a:endParaRPr>
            </a:p>
          </p:txBody>
        </p:sp>
      </p:grpSp>
      <p:grpSp>
        <p:nvGrpSpPr>
          <p:cNvPr id="112" name="Google Shape;5775;p66">
            <a:extLst>
              <a:ext uri="{FF2B5EF4-FFF2-40B4-BE49-F238E27FC236}">
                <a16:creationId xmlns:a16="http://schemas.microsoft.com/office/drawing/2014/main" id="{40774B4D-73DA-1E2A-62D1-1B7BE59E605F}"/>
              </a:ext>
            </a:extLst>
          </p:cNvPr>
          <p:cNvGrpSpPr/>
          <p:nvPr/>
        </p:nvGrpSpPr>
        <p:grpSpPr>
          <a:xfrm>
            <a:off x="8576543" y="3664413"/>
            <a:ext cx="451911" cy="423656"/>
            <a:chOff x="4456875" y="2635825"/>
            <a:chExt cx="481825" cy="451700"/>
          </a:xfrm>
          <a:solidFill>
            <a:srgbClr val="696969"/>
          </a:solidFill>
        </p:grpSpPr>
        <p:sp>
          <p:nvSpPr>
            <p:cNvPr id="113" name="Google Shape;5776;p66">
              <a:extLst>
                <a:ext uri="{FF2B5EF4-FFF2-40B4-BE49-F238E27FC236}">
                  <a16:creationId xmlns:a16="http://schemas.microsoft.com/office/drawing/2014/main" id="{C579F05D-D7EF-6F5E-6E1F-DFBA97C1C12F}"/>
                </a:ext>
              </a:extLst>
            </p:cNvPr>
            <p:cNvSpPr/>
            <p:nvPr/>
          </p:nvSpPr>
          <p:spPr>
            <a:xfrm>
              <a:off x="4542475" y="3031050"/>
              <a:ext cx="189725" cy="56475"/>
            </a:xfrm>
            <a:custGeom>
              <a:avLst/>
              <a:gdLst/>
              <a:ahLst/>
              <a:cxnLst/>
              <a:rect l="l" t="t" r="r" b="b"/>
              <a:pathLst>
                <a:path w="7589" h="2259" extrusionOk="0">
                  <a:moveTo>
                    <a:pt x="2792" y="0"/>
                  </a:moveTo>
                  <a:lnTo>
                    <a:pt x="2415" y="1130"/>
                  </a:lnTo>
                  <a:lnTo>
                    <a:pt x="567" y="1130"/>
                  </a:lnTo>
                  <a:cubicBezTo>
                    <a:pt x="253" y="1130"/>
                    <a:pt x="0" y="1383"/>
                    <a:pt x="0" y="1696"/>
                  </a:cubicBezTo>
                  <a:cubicBezTo>
                    <a:pt x="0" y="2006"/>
                    <a:pt x="253" y="2259"/>
                    <a:pt x="567" y="2259"/>
                  </a:cubicBezTo>
                  <a:lnTo>
                    <a:pt x="7589" y="2259"/>
                  </a:lnTo>
                  <a:cubicBezTo>
                    <a:pt x="7101" y="1831"/>
                    <a:pt x="6821" y="1214"/>
                    <a:pt x="6821" y="567"/>
                  </a:cubicBezTo>
                  <a:lnTo>
                    <a:pt x="6821" y="0"/>
                  </a:lnTo>
                  <a:close/>
                </a:path>
              </a:pathLst>
            </a:custGeom>
            <a:grpFill/>
            <a:ln>
              <a:noFill/>
            </a:ln>
          </p:spPr>
          <p:txBody>
            <a:bodyPr spcFirstLastPara="1" wrap="square" lIns="91425" tIns="91425" rIns="91425" bIns="91425" anchor="ctr" anchorCtr="0">
              <a:noAutofit/>
            </a:bodyPr>
            <a:lstStyle/>
            <a:p>
              <a:pPr algn="r" rtl="1"/>
              <a:endParaRPr sz="1400">
                <a:solidFill>
                  <a:srgbClr val="435D74"/>
                </a:solidFill>
                <a:cs typeface="B Nazanin" panose="00000700000000000000" pitchFamily="2" charset="-78"/>
              </a:endParaRPr>
            </a:p>
          </p:txBody>
        </p:sp>
        <p:sp>
          <p:nvSpPr>
            <p:cNvPr id="114" name="Google Shape;5777;p66">
              <a:extLst>
                <a:ext uri="{FF2B5EF4-FFF2-40B4-BE49-F238E27FC236}">
                  <a16:creationId xmlns:a16="http://schemas.microsoft.com/office/drawing/2014/main" id="{DAD81D60-CF5A-B67D-9C94-25726787FCC4}"/>
                </a:ext>
              </a:extLst>
            </p:cNvPr>
            <p:cNvSpPr/>
            <p:nvPr/>
          </p:nvSpPr>
          <p:spPr>
            <a:xfrm>
              <a:off x="4456875" y="2946350"/>
              <a:ext cx="256125" cy="56500"/>
            </a:xfrm>
            <a:custGeom>
              <a:avLst/>
              <a:gdLst/>
              <a:ahLst/>
              <a:cxnLst/>
              <a:rect l="l" t="t" r="r" b="b"/>
              <a:pathLst>
                <a:path w="10245" h="2260" extrusionOk="0">
                  <a:moveTo>
                    <a:pt x="1" y="1"/>
                  </a:moveTo>
                  <a:lnTo>
                    <a:pt x="1" y="567"/>
                  </a:lnTo>
                  <a:cubicBezTo>
                    <a:pt x="1" y="1500"/>
                    <a:pt x="756" y="2259"/>
                    <a:pt x="1693" y="2259"/>
                  </a:cubicBezTo>
                  <a:lnTo>
                    <a:pt x="10245" y="2259"/>
                  </a:lnTo>
                  <a:lnTo>
                    <a:pt x="10245" y="1"/>
                  </a:lnTo>
                  <a:close/>
                </a:path>
              </a:pathLst>
            </a:custGeom>
            <a:grpFill/>
            <a:ln>
              <a:noFill/>
            </a:ln>
          </p:spPr>
          <p:txBody>
            <a:bodyPr spcFirstLastPara="1" wrap="square" lIns="91425" tIns="91425" rIns="91425" bIns="91425" anchor="ctr" anchorCtr="0">
              <a:noAutofit/>
            </a:bodyPr>
            <a:lstStyle/>
            <a:p>
              <a:pPr algn="r" rtl="1"/>
              <a:endParaRPr sz="1400">
                <a:solidFill>
                  <a:srgbClr val="435D74"/>
                </a:solidFill>
                <a:cs typeface="B Nazanin" panose="00000700000000000000" pitchFamily="2" charset="-78"/>
              </a:endParaRPr>
            </a:p>
          </p:txBody>
        </p:sp>
        <p:sp>
          <p:nvSpPr>
            <p:cNvPr id="115" name="Google Shape;5778;p66">
              <a:extLst>
                <a:ext uri="{FF2B5EF4-FFF2-40B4-BE49-F238E27FC236}">
                  <a16:creationId xmlns:a16="http://schemas.microsoft.com/office/drawing/2014/main" id="{71F18C5B-8FD1-5EE7-FFB1-1666E3E0FF31}"/>
                </a:ext>
              </a:extLst>
            </p:cNvPr>
            <p:cNvSpPr/>
            <p:nvPr/>
          </p:nvSpPr>
          <p:spPr>
            <a:xfrm>
              <a:off x="4741225" y="2861675"/>
              <a:ext cx="169400" cy="141175"/>
            </a:xfrm>
            <a:custGeom>
              <a:avLst/>
              <a:gdLst/>
              <a:ahLst/>
              <a:cxnLst/>
              <a:rect l="l" t="t" r="r" b="b"/>
              <a:pathLst>
                <a:path w="6776" h="5647" extrusionOk="0">
                  <a:moveTo>
                    <a:pt x="0" y="0"/>
                  </a:moveTo>
                  <a:lnTo>
                    <a:pt x="0" y="5646"/>
                  </a:lnTo>
                  <a:lnTo>
                    <a:pt x="6775" y="5646"/>
                  </a:lnTo>
                  <a:lnTo>
                    <a:pt x="6775" y="0"/>
                  </a:lnTo>
                  <a:close/>
                </a:path>
              </a:pathLst>
            </a:custGeom>
            <a:grpFill/>
            <a:ln>
              <a:noFill/>
            </a:ln>
          </p:spPr>
          <p:txBody>
            <a:bodyPr spcFirstLastPara="1" wrap="square" lIns="91425" tIns="91425" rIns="91425" bIns="91425" anchor="ctr" anchorCtr="0">
              <a:noAutofit/>
            </a:bodyPr>
            <a:lstStyle/>
            <a:p>
              <a:pPr algn="r" rtl="1"/>
              <a:endParaRPr sz="1400">
                <a:solidFill>
                  <a:srgbClr val="435D74"/>
                </a:solidFill>
                <a:cs typeface="B Nazanin" panose="00000700000000000000" pitchFamily="2" charset="-78"/>
              </a:endParaRPr>
            </a:p>
          </p:txBody>
        </p:sp>
        <p:sp>
          <p:nvSpPr>
            <p:cNvPr id="116" name="Google Shape;5779;p66">
              <a:extLst>
                <a:ext uri="{FF2B5EF4-FFF2-40B4-BE49-F238E27FC236}">
                  <a16:creationId xmlns:a16="http://schemas.microsoft.com/office/drawing/2014/main" id="{083D9B14-DF67-C175-C540-10B210B1F3A3}"/>
                </a:ext>
              </a:extLst>
            </p:cNvPr>
            <p:cNvSpPr/>
            <p:nvPr/>
          </p:nvSpPr>
          <p:spPr>
            <a:xfrm>
              <a:off x="4741225" y="3031050"/>
              <a:ext cx="169400" cy="42400"/>
            </a:xfrm>
            <a:custGeom>
              <a:avLst/>
              <a:gdLst/>
              <a:ahLst/>
              <a:cxnLst/>
              <a:rect l="l" t="t" r="r" b="b"/>
              <a:pathLst>
                <a:path w="6776" h="1696" extrusionOk="0">
                  <a:moveTo>
                    <a:pt x="0" y="0"/>
                  </a:moveTo>
                  <a:lnTo>
                    <a:pt x="0" y="567"/>
                  </a:lnTo>
                  <a:cubicBezTo>
                    <a:pt x="0" y="1190"/>
                    <a:pt x="506" y="1696"/>
                    <a:pt x="1129" y="1696"/>
                  </a:cubicBezTo>
                  <a:lnTo>
                    <a:pt x="5646" y="1696"/>
                  </a:lnTo>
                  <a:cubicBezTo>
                    <a:pt x="6270" y="1696"/>
                    <a:pt x="6775" y="1190"/>
                    <a:pt x="6775" y="567"/>
                  </a:cubicBezTo>
                  <a:lnTo>
                    <a:pt x="6775" y="0"/>
                  </a:lnTo>
                  <a:close/>
                </a:path>
              </a:pathLst>
            </a:custGeom>
            <a:grpFill/>
            <a:ln>
              <a:noFill/>
            </a:ln>
          </p:spPr>
          <p:txBody>
            <a:bodyPr spcFirstLastPara="1" wrap="square" lIns="91425" tIns="91425" rIns="91425" bIns="91425" anchor="ctr" anchorCtr="0">
              <a:noAutofit/>
            </a:bodyPr>
            <a:lstStyle/>
            <a:p>
              <a:pPr algn="r" rtl="1"/>
              <a:endParaRPr sz="1400">
                <a:solidFill>
                  <a:srgbClr val="435D74"/>
                </a:solidFill>
                <a:cs typeface="B Nazanin" panose="00000700000000000000" pitchFamily="2" charset="-78"/>
              </a:endParaRPr>
            </a:p>
          </p:txBody>
        </p:sp>
        <p:sp>
          <p:nvSpPr>
            <p:cNvPr id="117" name="Google Shape;5780;p66">
              <a:extLst>
                <a:ext uri="{FF2B5EF4-FFF2-40B4-BE49-F238E27FC236}">
                  <a16:creationId xmlns:a16="http://schemas.microsoft.com/office/drawing/2014/main" id="{91E755C0-BD18-7CAF-3CCD-B7C388342B6F}"/>
                </a:ext>
              </a:extLst>
            </p:cNvPr>
            <p:cNvSpPr/>
            <p:nvPr/>
          </p:nvSpPr>
          <p:spPr>
            <a:xfrm>
              <a:off x="4456875" y="2635825"/>
              <a:ext cx="481825" cy="282325"/>
            </a:xfrm>
            <a:custGeom>
              <a:avLst/>
              <a:gdLst/>
              <a:ahLst/>
              <a:cxnLst/>
              <a:rect l="l" t="t" r="r" b="b"/>
              <a:pathLst>
                <a:path w="19273" h="11293" extrusionOk="0">
                  <a:moveTo>
                    <a:pt x="1693" y="0"/>
                  </a:moveTo>
                  <a:cubicBezTo>
                    <a:pt x="756" y="0"/>
                    <a:pt x="1" y="759"/>
                    <a:pt x="1" y="1696"/>
                  </a:cubicBezTo>
                  <a:lnTo>
                    <a:pt x="1" y="11293"/>
                  </a:lnTo>
                  <a:lnTo>
                    <a:pt x="10245" y="11293"/>
                  </a:lnTo>
                  <a:lnTo>
                    <a:pt x="10245" y="7342"/>
                  </a:lnTo>
                  <a:cubicBezTo>
                    <a:pt x="10245" y="6092"/>
                    <a:pt x="11257" y="5083"/>
                    <a:pt x="12503" y="5083"/>
                  </a:cubicBezTo>
                  <a:lnTo>
                    <a:pt x="17020" y="5083"/>
                  </a:lnTo>
                  <a:cubicBezTo>
                    <a:pt x="18201" y="5083"/>
                    <a:pt x="19179" y="5993"/>
                    <a:pt x="19273" y="7167"/>
                  </a:cubicBezTo>
                  <a:lnTo>
                    <a:pt x="19273" y="1696"/>
                  </a:lnTo>
                  <a:cubicBezTo>
                    <a:pt x="19270" y="759"/>
                    <a:pt x="18514" y="0"/>
                    <a:pt x="17577" y="0"/>
                  </a:cubicBezTo>
                  <a:close/>
                </a:path>
              </a:pathLst>
            </a:custGeom>
            <a:grpFill/>
            <a:ln>
              <a:noFill/>
            </a:ln>
          </p:spPr>
          <p:txBody>
            <a:bodyPr spcFirstLastPara="1" wrap="square" lIns="91425" tIns="91425" rIns="91425" bIns="91425" anchor="ctr" anchorCtr="0">
              <a:noAutofit/>
            </a:bodyPr>
            <a:lstStyle/>
            <a:p>
              <a:pPr algn="r" rtl="1"/>
              <a:endParaRPr sz="1400">
                <a:solidFill>
                  <a:srgbClr val="435D74"/>
                </a:solidFill>
                <a:cs typeface="B Nazanin" panose="00000700000000000000" pitchFamily="2" charset="-78"/>
              </a:endParaRPr>
            </a:p>
          </p:txBody>
        </p:sp>
        <p:sp>
          <p:nvSpPr>
            <p:cNvPr id="118" name="Google Shape;5781;p66">
              <a:extLst>
                <a:ext uri="{FF2B5EF4-FFF2-40B4-BE49-F238E27FC236}">
                  <a16:creationId xmlns:a16="http://schemas.microsoft.com/office/drawing/2014/main" id="{26746CDC-6C4E-F538-8A0D-28AA9A913571}"/>
                </a:ext>
              </a:extLst>
            </p:cNvPr>
            <p:cNvSpPr/>
            <p:nvPr/>
          </p:nvSpPr>
          <p:spPr>
            <a:xfrm>
              <a:off x="4741225" y="2791125"/>
              <a:ext cx="169400" cy="42325"/>
            </a:xfrm>
            <a:custGeom>
              <a:avLst/>
              <a:gdLst/>
              <a:ahLst/>
              <a:cxnLst/>
              <a:rect l="l" t="t" r="r" b="b"/>
              <a:pathLst>
                <a:path w="6776" h="1693" extrusionOk="0">
                  <a:moveTo>
                    <a:pt x="1129" y="1"/>
                  </a:moveTo>
                  <a:cubicBezTo>
                    <a:pt x="506" y="1"/>
                    <a:pt x="0" y="503"/>
                    <a:pt x="0" y="1130"/>
                  </a:cubicBezTo>
                  <a:lnTo>
                    <a:pt x="0" y="1693"/>
                  </a:lnTo>
                  <a:lnTo>
                    <a:pt x="6775" y="1693"/>
                  </a:lnTo>
                  <a:lnTo>
                    <a:pt x="6775" y="1130"/>
                  </a:lnTo>
                  <a:cubicBezTo>
                    <a:pt x="6775" y="503"/>
                    <a:pt x="6270" y="1"/>
                    <a:pt x="5646" y="1"/>
                  </a:cubicBezTo>
                  <a:close/>
                </a:path>
              </a:pathLst>
            </a:custGeom>
            <a:grpFill/>
            <a:ln>
              <a:noFill/>
            </a:ln>
          </p:spPr>
          <p:txBody>
            <a:bodyPr spcFirstLastPara="1" wrap="square" lIns="91425" tIns="91425" rIns="91425" bIns="91425" anchor="ctr" anchorCtr="0">
              <a:noAutofit/>
            </a:bodyPr>
            <a:lstStyle/>
            <a:p>
              <a:pPr algn="r" rtl="1"/>
              <a:endParaRPr sz="1400">
                <a:solidFill>
                  <a:srgbClr val="435D74"/>
                </a:solidFill>
                <a:cs typeface="B Nazanin" panose="00000700000000000000" pitchFamily="2" charset="-78"/>
              </a:endParaRPr>
            </a:p>
          </p:txBody>
        </p:sp>
      </p:grpSp>
    </p:spTree>
    <p:extLst>
      <p:ext uri="{BB962C8B-B14F-4D97-AF65-F5344CB8AC3E}">
        <p14:creationId xmlns:p14="http://schemas.microsoft.com/office/powerpoint/2010/main" val="2224012324"/>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EA17CC4D-522D-D966-64FA-7DC95BF7654D}"/>
              </a:ext>
            </a:extLst>
          </p:cNvPr>
          <p:cNvSpPr txBox="1">
            <a:spLocks/>
          </p:cNvSpPr>
          <p:nvPr/>
        </p:nvSpPr>
        <p:spPr>
          <a:xfrm>
            <a:off x="323528" y="123479"/>
            <a:ext cx="11573197" cy="724247"/>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r" rtl="1"/>
            <a:r>
              <a:rPr lang="fa-IR" sz="6000" dirty="0">
                <a:solidFill>
                  <a:srgbClr val="000000"/>
                </a:solidFill>
                <a:cs typeface="B Nazanin" panose="00000700000000000000" pitchFamily="2" charset="-78"/>
              </a:rPr>
              <a:t>مجموعه آیکون های کاملاً قابل ویرایش: </a:t>
            </a:r>
            <a:r>
              <a:rPr lang="en-US" sz="6000" dirty="0">
                <a:solidFill>
                  <a:srgbClr val="000000"/>
                </a:solidFill>
                <a:cs typeface="B Nazanin" panose="00000700000000000000" pitchFamily="2" charset="-78"/>
              </a:rPr>
              <a:t>B</a:t>
            </a:r>
          </a:p>
        </p:txBody>
      </p:sp>
      <p:grpSp>
        <p:nvGrpSpPr>
          <p:cNvPr id="3" name="Grupo 3">
            <a:extLst>
              <a:ext uri="{FF2B5EF4-FFF2-40B4-BE49-F238E27FC236}">
                <a16:creationId xmlns:a16="http://schemas.microsoft.com/office/drawing/2014/main" id="{A96E63F8-1B4C-F2E1-D6FD-9670260FBB4D}"/>
              </a:ext>
            </a:extLst>
          </p:cNvPr>
          <p:cNvGrpSpPr/>
          <p:nvPr/>
        </p:nvGrpSpPr>
        <p:grpSpPr>
          <a:xfrm>
            <a:off x="4171827" y="1572827"/>
            <a:ext cx="7724899" cy="4479755"/>
            <a:chOff x="4171826" y="1572826"/>
            <a:chExt cx="8233076" cy="4479755"/>
          </a:xfrm>
          <a:solidFill>
            <a:srgbClr val="696969"/>
          </a:solidFill>
        </p:grpSpPr>
        <p:sp>
          <p:nvSpPr>
            <p:cNvPr id="4" name="Freeform 108">
              <a:extLst>
                <a:ext uri="{FF2B5EF4-FFF2-40B4-BE49-F238E27FC236}">
                  <a16:creationId xmlns:a16="http://schemas.microsoft.com/office/drawing/2014/main" id="{C8AEBC90-FAE2-AF81-2516-3EFFDE730CE6}"/>
                </a:ext>
              </a:extLst>
            </p:cNvPr>
            <p:cNvSpPr/>
            <p:nvPr/>
          </p:nvSpPr>
          <p:spPr>
            <a:xfrm>
              <a:off x="6164041" y="1656593"/>
              <a:ext cx="590309" cy="652294"/>
            </a:xfrm>
            <a:custGeom>
              <a:avLst/>
              <a:gdLst/>
              <a:ahLst/>
              <a:cxnLst/>
              <a:rect l="l" t="t" r="r" b="b"/>
              <a:pathLst>
                <a:path w="341005" h="376812">
                  <a:moveTo>
                    <a:pt x="179590" y="105941"/>
                  </a:moveTo>
                  <a:cubicBezTo>
                    <a:pt x="189466" y="103284"/>
                    <a:pt x="200229" y="106383"/>
                    <a:pt x="207502" y="113978"/>
                  </a:cubicBezTo>
                  <a:lnTo>
                    <a:pt x="205155" y="116193"/>
                  </a:lnTo>
                  <a:cubicBezTo>
                    <a:pt x="198727" y="109493"/>
                    <a:pt x="189244" y="106732"/>
                    <a:pt x="180543" y="109027"/>
                  </a:cubicBezTo>
                  <a:cubicBezTo>
                    <a:pt x="171284" y="111470"/>
                    <a:pt x="164597" y="119184"/>
                    <a:pt x="163491" y="128699"/>
                  </a:cubicBezTo>
                  <a:lnTo>
                    <a:pt x="160301" y="128192"/>
                  </a:lnTo>
                  <a:cubicBezTo>
                    <a:pt x="160626" y="125509"/>
                    <a:pt x="161343" y="122953"/>
                    <a:pt x="162397" y="120583"/>
                  </a:cubicBezTo>
                  <a:cubicBezTo>
                    <a:pt x="163188" y="118806"/>
                    <a:pt x="164168" y="117134"/>
                    <a:pt x="165317" y="115593"/>
                  </a:cubicBezTo>
                  <a:close/>
                  <a:moveTo>
                    <a:pt x="184774" y="76800"/>
                  </a:moveTo>
                  <a:cubicBezTo>
                    <a:pt x="189722" y="75892"/>
                    <a:pt x="194950" y="76276"/>
                    <a:pt x="199898" y="78055"/>
                  </a:cubicBezTo>
                  <a:lnTo>
                    <a:pt x="198784" y="81085"/>
                  </a:lnTo>
                  <a:cubicBezTo>
                    <a:pt x="190044" y="77951"/>
                    <a:pt x="180324" y="79705"/>
                    <a:pt x="173557" y="85636"/>
                  </a:cubicBezTo>
                  <a:cubicBezTo>
                    <a:pt x="166357" y="91948"/>
                    <a:pt x="163808" y="101834"/>
                    <a:pt x="167057" y="110845"/>
                  </a:cubicBezTo>
                  <a:lnTo>
                    <a:pt x="163976" y="111813"/>
                  </a:lnTo>
                  <a:cubicBezTo>
                    <a:pt x="161264" y="104174"/>
                    <a:pt x="162206" y="95982"/>
                    <a:pt x="166259" y="89343"/>
                  </a:cubicBezTo>
                  <a:lnTo>
                    <a:pt x="171329" y="83298"/>
                  </a:lnTo>
                  <a:cubicBezTo>
                    <a:pt x="175158" y="79908"/>
                    <a:pt x="179826" y="77708"/>
                    <a:pt x="184774" y="76800"/>
                  </a:cubicBezTo>
                  <a:close/>
                  <a:moveTo>
                    <a:pt x="179076" y="24908"/>
                  </a:moveTo>
                  <a:cubicBezTo>
                    <a:pt x="173882" y="25821"/>
                    <a:pt x="169065" y="28595"/>
                    <a:pt x="165693" y="33023"/>
                  </a:cubicBezTo>
                  <a:lnTo>
                    <a:pt x="165081" y="32645"/>
                  </a:lnTo>
                  <a:lnTo>
                    <a:pt x="164343" y="33841"/>
                  </a:lnTo>
                  <a:lnTo>
                    <a:pt x="159156" y="28989"/>
                  </a:lnTo>
                  <a:cubicBezTo>
                    <a:pt x="147650" y="21890"/>
                    <a:pt x="132568" y="25462"/>
                    <a:pt x="125468" y="36968"/>
                  </a:cubicBezTo>
                  <a:cubicBezTo>
                    <a:pt x="125028" y="37682"/>
                    <a:pt x="124628" y="38410"/>
                    <a:pt x="124607" y="39302"/>
                  </a:cubicBezTo>
                  <a:cubicBezTo>
                    <a:pt x="121192" y="53871"/>
                    <a:pt x="126621" y="67918"/>
                    <a:pt x="137512" y="72288"/>
                  </a:cubicBezTo>
                  <a:lnTo>
                    <a:pt x="136408" y="75373"/>
                  </a:lnTo>
                  <a:cubicBezTo>
                    <a:pt x="125065" y="70889"/>
                    <a:pt x="118824" y="57470"/>
                    <a:pt x="120792" y="42874"/>
                  </a:cubicBezTo>
                  <a:cubicBezTo>
                    <a:pt x="110219" y="38045"/>
                    <a:pt x="97555" y="41998"/>
                    <a:pt x="91229" y="52250"/>
                  </a:cubicBezTo>
                  <a:cubicBezTo>
                    <a:pt x="86215" y="60377"/>
                    <a:pt x="87164" y="68019"/>
                    <a:pt x="90995" y="75559"/>
                  </a:cubicBezTo>
                  <a:cubicBezTo>
                    <a:pt x="88405" y="77546"/>
                    <a:pt x="86197" y="80074"/>
                    <a:pt x="84391" y="83001"/>
                  </a:cubicBezTo>
                  <a:cubicBezTo>
                    <a:pt x="75261" y="97799"/>
                    <a:pt x="79855" y="117197"/>
                    <a:pt x="94653" y="126328"/>
                  </a:cubicBezTo>
                  <a:cubicBezTo>
                    <a:pt x="99603" y="129383"/>
                    <a:pt x="105068" y="130901"/>
                    <a:pt x="110449" y="130283"/>
                  </a:cubicBezTo>
                  <a:cubicBezTo>
                    <a:pt x="111461" y="121556"/>
                    <a:pt x="114239" y="112980"/>
                    <a:pt x="118788" y="105103"/>
                  </a:cubicBezTo>
                  <a:lnTo>
                    <a:pt x="122060" y="106993"/>
                  </a:lnTo>
                  <a:cubicBezTo>
                    <a:pt x="117549" y="114804"/>
                    <a:pt x="114885" y="123345"/>
                    <a:pt x="114602" y="132066"/>
                  </a:cubicBezTo>
                  <a:cubicBezTo>
                    <a:pt x="118189" y="142541"/>
                    <a:pt x="127538" y="149533"/>
                    <a:pt x="138054" y="150704"/>
                  </a:cubicBezTo>
                  <a:lnTo>
                    <a:pt x="138622" y="157584"/>
                  </a:lnTo>
                  <a:cubicBezTo>
                    <a:pt x="141809" y="168599"/>
                    <a:pt x="152592" y="175355"/>
                    <a:pt x="163536" y="173320"/>
                  </a:cubicBezTo>
                  <a:lnTo>
                    <a:pt x="163736" y="174011"/>
                  </a:lnTo>
                  <a:lnTo>
                    <a:pt x="165086" y="173621"/>
                  </a:lnTo>
                  <a:lnTo>
                    <a:pt x="165671" y="180699"/>
                  </a:lnTo>
                  <a:cubicBezTo>
                    <a:pt x="169429" y="193686"/>
                    <a:pt x="183003" y="201168"/>
                    <a:pt x="195990" y="197411"/>
                  </a:cubicBezTo>
                  <a:cubicBezTo>
                    <a:pt x="196796" y="197178"/>
                    <a:pt x="197581" y="196907"/>
                    <a:pt x="198196" y="196260"/>
                  </a:cubicBezTo>
                  <a:cubicBezTo>
                    <a:pt x="209934" y="188156"/>
                    <a:pt x="215400" y="175007"/>
                    <a:pt x="211155" y="164763"/>
                  </a:cubicBezTo>
                  <a:cubicBezTo>
                    <a:pt x="205121" y="170199"/>
                    <a:pt x="196738" y="172687"/>
                    <a:pt x="188343" y="171472"/>
                  </a:cubicBezTo>
                  <a:lnTo>
                    <a:pt x="188829" y="168281"/>
                  </a:lnTo>
                  <a:cubicBezTo>
                    <a:pt x="198020" y="169602"/>
                    <a:pt x="207192" y="165939"/>
                    <a:pt x="212635" y="158774"/>
                  </a:cubicBezTo>
                  <a:cubicBezTo>
                    <a:pt x="218427" y="151149"/>
                    <a:pt x="218946" y="140953"/>
                    <a:pt x="213960" y="132774"/>
                  </a:cubicBezTo>
                  <a:lnTo>
                    <a:pt x="216785" y="131210"/>
                  </a:lnTo>
                  <a:cubicBezTo>
                    <a:pt x="222366" y="140465"/>
                    <a:pt x="221779" y="151983"/>
                    <a:pt x="215286" y="160619"/>
                  </a:cubicBezTo>
                  <a:lnTo>
                    <a:pt x="213805" y="162105"/>
                  </a:lnTo>
                  <a:cubicBezTo>
                    <a:pt x="218946" y="172938"/>
                    <a:pt x="214526" y="186813"/>
                    <a:pt x="203421" y="196175"/>
                  </a:cubicBezTo>
                  <a:cubicBezTo>
                    <a:pt x="208012" y="206854"/>
                    <a:pt x="220050" y="212429"/>
                    <a:pt x="231622" y="209082"/>
                  </a:cubicBezTo>
                  <a:cubicBezTo>
                    <a:pt x="239377" y="206838"/>
                    <a:pt x="243741" y="201989"/>
                    <a:pt x="246092" y="195539"/>
                  </a:cubicBezTo>
                  <a:cubicBezTo>
                    <a:pt x="255042" y="199507"/>
                    <a:pt x="265290" y="198199"/>
                    <a:pt x="272958" y="192601"/>
                  </a:cubicBezTo>
                  <a:lnTo>
                    <a:pt x="276795" y="193971"/>
                  </a:lnTo>
                  <a:cubicBezTo>
                    <a:pt x="289009" y="194016"/>
                    <a:pt x="298363" y="193248"/>
                    <a:pt x="304258" y="183694"/>
                  </a:cubicBezTo>
                  <a:cubicBezTo>
                    <a:pt x="309343" y="175453"/>
                    <a:pt x="308953" y="165378"/>
                    <a:pt x="303795" y="157923"/>
                  </a:cubicBezTo>
                  <a:cubicBezTo>
                    <a:pt x="298315" y="164420"/>
                    <a:pt x="291041" y="168177"/>
                    <a:pt x="283702" y="168174"/>
                  </a:cubicBezTo>
                  <a:lnTo>
                    <a:pt x="283555" y="164527"/>
                  </a:lnTo>
                  <a:cubicBezTo>
                    <a:pt x="293404" y="164978"/>
                    <a:pt x="303289" y="157339"/>
                    <a:pt x="308110" y="145450"/>
                  </a:cubicBezTo>
                  <a:cubicBezTo>
                    <a:pt x="311022" y="136198"/>
                    <a:pt x="308752" y="126109"/>
                    <a:pt x="302169" y="119023"/>
                  </a:cubicBezTo>
                  <a:cubicBezTo>
                    <a:pt x="296249" y="127191"/>
                    <a:pt x="286098" y="131525"/>
                    <a:pt x="275782" y="130309"/>
                  </a:cubicBezTo>
                  <a:lnTo>
                    <a:pt x="276183" y="127106"/>
                  </a:lnTo>
                  <a:cubicBezTo>
                    <a:pt x="285405" y="128184"/>
                    <a:pt x="294478" y="124281"/>
                    <a:pt x="299730" y="116974"/>
                  </a:cubicBezTo>
                  <a:lnTo>
                    <a:pt x="300207" y="116045"/>
                  </a:lnTo>
                  <a:cubicBezTo>
                    <a:pt x="300079" y="107222"/>
                    <a:pt x="295342" y="98867"/>
                    <a:pt x="287259" y="93880"/>
                  </a:cubicBezTo>
                  <a:cubicBezTo>
                    <a:pt x="284295" y="92051"/>
                    <a:pt x="281129" y="90828"/>
                    <a:pt x="277855" y="90561"/>
                  </a:cubicBezTo>
                  <a:cubicBezTo>
                    <a:pt x="271916" y="104194"/>
                    <a:pt x="259881" y="112708"/>
                    <a:pt x="248172" y="111695"/>
                  </a:cubicBezTo>
                  <a:cubicBezTo>
                    <a:pt x="248002" y="114741"/>
                    <a:pt x="246936" y="117719"/>
                    <a:pt x="245089" y="120348"/>
                  </a:cubicBezTo>
                  <a:cubicBezTo>
                    <a:pt x="241307" y="125729"/>
                    <a:pt x="234825" y="128827"/>
                    <a:pt x="228007" y="128511"/>
                  </a:cubicBezTo>
                  <a:lnTo>
                    <a:pt x="228158" y="125380"/>
                  </a:lnTo>
                  <a:cubicBezTo>
                    <a:pt x="233848" y="125642"/>
                    <a:pt x="239262" y="123097"/>
                    <a:pt x="242439" y="118667"/>
                  </a:cubicBezTo>
                  <a:cubicBezTo>
                    <a:pt x="244071" y="116391"/>
                    <a:pt x="244987" y="113796"/>
                    <a:pt x="245116" y="111152"/>
                  </a:cubicBezTo>
                  <a:lnTo>
                    <a:pt x="243716" y="110904"/>
                  </a:lnTo>
                  <a:lnTo>
                    <a:pt x="244539" y="108155"/>
                  </a:lnTo>
                  <a:cubicBezTo>
                    <a:pt x="244792" y="106166"/>
                    <a:pt x="244131" y="104285"/>
                    <a:pt x="243078" y="102544"/>
                  </a:cubicBezTo>
                  <a:cubicBezTo>
                    <a:pt x="240257" y="97875"/>
                    <a:pt x="235048" y="94922"/>
                    <a:pt x="229344" y="94755"/>
                  </a:cubicBezTo>
                  <a:lnTo>
                    <a:pt x="229436" y="91621"/>
                  </a:lnTo>
                  <a:cubicBezTo>
                    <a:pt x="236268" y="91821"/>
                    <a:pt x="242499" y="95409"/>
                    <a:pt x="245850" y="101072"/>
                  </a:cubicBezTo>
                  <a:cubicBezTo>
                    <a:pt x="247129" y="103235"/>
                    <a:pt x="247915" y="105575"/>
                    <a:pt x="248037" y="107973"/>
                  </a:cubicBezTo>
                  <a:cubicBezTo>
                    <a:pt x="258268" y="109553"/>
                    <a:pt x="268981" y="102051"/>
                    <a:pt x="274232" y="89778"/>
                  </a:cubicBezTo>
                  <a:cubicBezTo>
                    <a:pt x="278708" y="77339"/>
                    <a:pt x="274020" y="63056"/>
                    <a:pt x="262316" y="55834"/>
                  </a:cubicBezTo>
                  <a:cubicBezTo>
                    <a:pt x="257734" y="53007"/>
                    <a:pt x="252666" y="51626"/>
                    <a:pt x="247691" y="52231"/>
                  </a:cubicBezTo>
                  <a:cubicBezTo>
                    <a:pt x="248705" y="60913"/>
                    <a:pt x="245967" y="69020"/>
                    <a:pt x="239739" y="74185"/>
                  </a:cubicBezTo>
                  <a:lnTo>
                    <a:pt x="237649" y="71664"/>
                  </a:lnTo>
                  <a:cubicBezTo>
                    <a:pt x="244579" y="65918"/>
                    <a:pt x="246481" y="55888"/>
                    <a:pt x="243151" y="45920"/>
                  </a:cubicBezTo>
                  <a:cubicBezTo>
                    <a:pt x="241194" y="40124"/>
                    <a:pt x="237183" y="35004"/>
                    <a:pt x="231542" y="31523"/>
                  </a:cubicBezTo>
                  <a:cubicBezTo>
                    <a:pt x="221392" y="25261"/>
                    <a:pt x="208864" y="26095"/>
                    <a:pt x="199763" y="32668"/>
                  </a:cubicBezTo>
                  <a:lnTo>
                    <a:pt x="194721" y="27952"/>
                  </a:lnTo>
                  <a:cubicBezTo>
                    <a:pt x="189842" y="24941"/>
                    <a:pt x="184271" y="23995"/>
                    <a:pt x="179076" y="24908"/>
                  </a:cubicBezTo>
                  <a:close/>
                  <a:moveTo>
                    <a:pt x="190632" y="62"/>
                  </a:moveTo>
                  <a:cubicBezTo>
                    <a:pt x="300121" y="2329"/>
                    <a:pt x="391248" y="125645"/>
                    <a:pt x="309641" y="225160"/>
                  </a:cubicBezTo>
                  <a:cubicBezTo>
                    <a:pt x="282892" y="251229"/>
                    <a:pt x="279266" y="288859"/>
                    <a:pt x="302841" y="374772"/>
                  </a:cubicBezTo>
                  <a:lnTo>
                    <a:pt x="121266" y="376812"/>
                  </a:lnTo>
                  <a:lnTo>
                    <a:pt x="109025" y="322355"/>
                  </a:lnTo>
                  <a:cubicBezTo>
                    <a:pt x="76580" y="333165"/>
                    <a:pt x="40716" y="329924"/>
                    <a:pt x="28778" y="318327"/>
                  </a:cubicBezTo>
                  <a:cubicBezTo>
                    <a:pt x="22923" y="311868"/>
                    <a:pt x="25422" y="291738"/>
                    <a:pt x="32859" y="276164"/>
                  </a:cubicBezTo>
                  <a:cubicBezTo>
                    <a:pt x="35235" y="270344"/>
                    <a:pt x="23179" y="268321"/>
                    <a:pt x="20618" y="259843"/>
                  </a:cubicBezTo>
                  <a:cubicBezTo>
                    <a:pt x="19440" y="251965"/>
                    <a:pt x="27377" y="251682"/>
                    <a:pt x="30757" y="247602"/>
                  </a:cubicBezTo>
                  <a:lnTo>
                    <a:pt x="18516" y="238938"/>
                  </a:lnTo>
                  <a:cubicBezTo>
                    <a:pt x="12669" y="232923"/>
                    <a:pt x="25811" y="221592"/>
                    <a:pt x="29458" y="212919"/>
                  </a:cubicBezTo>
                  <a:cubicBezTo>
                    <a:pt x="16679" y="208924"/>
                    <a:pt x="7006" y="203466"/>
                    <a:pt x="307" y="196983"/>
                  </a:cubicBezTo>
                  <a:cubicBezTo>
                    <a:pt x="-2572" y="186228"/>
                    <a:pt x="15339" y="171234"/>
                    <a:pt x="31089" y="151672"/>
                  </a:cubicBezTo>
                  <a:cubicBezTo>
                    <a:pt x="47602" y="132201"/>
                    <a:pt x="33821" y="117353"/>
                    <a:pt x="46470" y="75544"/>
                  </a:cubicBezTo>
                  <a:cubicBezTo>
                    <a:pt x="66559" y="23813"/>
                    <a:pt x="114124" y="-1423"/>
                    <a:pt x="190632" y="6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1400">
                <a:cs typeface="B Nazanin" panose="00000700000000000000" pitchFamily="2" charset="-78"/>
              </a:endParaRPr>
            </a:p>
          </p:txBody>
        </p:sp>
        <p:sp>
          <p:nvSpPr>
            <p:cNvPr id="5" name="Oval 8">
              <a:extLst>
                <a:ext uri="{FF2B5EF4-FFF2-40B4-BE49-F238E27FC236}">
                  <a16:creationId xmlns:a16="http://schemas.microsoft.com/office/drawing/2014/main" id="{565A1F5A-E07E-3F45-B425-09AA274C6D41}"/>
                </a:ext>
              </a:extLst>
            </p:cNvPr>
            <p:cNvSpPr/>
            <p:nvPr/>
          </p:nvSpPr>
          <p:spPr>
            <a:xfrm>
              <a:off x="7148965" y="1671110"/>
              <a:ext cx="620063" cy="623260"/>
            </a:xfrm>
            <a:custGeom>
              <a:avLst/>
              <a:gdLst/>
              <a:ahLst/>
              <a:cxnLst/>
              <a:rect l="l" t="t" r="r" b="b"/>
              <a:pathLst>
                <a:path w="3068057" h="3083879">
                  <a:moveTo>
                    <a:pt x="1943022" y="0"/>
                  </a:moveTo>
                  <a:cubicBezTo>
                    <a:pt x="2091435" y="0"/>
                    <a:pt x="2214809" y="107202"/>
                    <a:pt x="2232575" y="249298"/>
                  </a:cubicBezTo>
                  <a:cubicBezTo>
                    <a:pt x="2066806" y="323095"/>
                    <a:pt x="1966497" y="475331"/>
                    <a:pt x="1992863" y="623272"/>
                  </a:cubicBezTo>
                  <a:lnTo>
                    <a:pt x="2032344" y="614884"/>
                  </a:lnTo>
                  <a:cubicBezTo>
                    <a:pt x="2007703" y="472429"/>
                    <a:pt x="2119863" y="324636"/>
                    <a:pt x="2294697" y="266187"/>
                  </a:cubicBezTo>
                  <a:cubicBezTo>
                    <a:pt x="2304190" y="260641"/>
                    <a:pt x="2314409" y="260119"/>
                    <a:pt x="2324748" y="260119"/>
                  </a:cubicBezTo>
                  <a:cubicBezTo>
                    <a:pt x="2491310" y="260119"/>
                    <a:pt x="2626336" y="395145"/>
                    <a:pt x="2626336" y="561708"/>
                  </a:cubicBezTo>
                  <a:lnTo>
                    <a:pt x="2609021" y="647481"/>
                  </a:lnTo>
                  <a:lnTo>
                    <a:pt x="2626336" y="647481"/>
                  </a:lnTo>
                  <a:lnTo>
                    <a:pt x="2626336" y="656343"/>
                  </a:lnTo>
                  <a:cubicBezTo>
                    <a:pt x="2762823" y="669742"/>
                    <a:pt x="2867295" y="786613"/>
                    <a:pt x="2867295" y="927882"/>
                  </a:cubicBezTo>
                  <a:lnTo>
                    <a:pt x="2850464" y="1011252"/>
                  </a:lnTo>
                  <a:cubicBezTo>
                    <a:pt x="2978255" y="1064152"/>
                    <a:pt x="3068057" y="1190111"/>
                    <a:pt x="3068057" y="1337042"/>
                  </a:cubicBezTo>
                  <a:cubicBezTo>
                    <a:pt x="3068057" y="1418703"/>
                    <a:pt x="3040320" y="1493884"/>
                    <a:pt x="2992210" y="1551889"/>
                  </a:cubicBezTo>
                  <a:cubicBezTo>
                    <a:pt x="2909241" y="1651289"/>
                    <a:pt x="2791782" y="1696238"/>
                    <a:pt x="2686704" y="1660749"/>
                  </a:cubicBezTo>
                  <a:lnTo>
                    <a:pt x="2673794" y="1698968"/>
                  </a:lnTo>
                  <a:cubicBezTo>
                    <a:pt x="2768232" y="1730865"/>
                    <a:pt x="2870956" y="1707121"/>
                    <a:pt x="2955415" y="1640323"/>
                  </a:cubicBezTo>
                  <a:cubicBezTo>
                    <a:pt x="2993943" y="1688574"/>
                    <a:pt x="3012247" y="1750635"/>
                    <a:pt x="3012247" y="1816968"/>
                  </a:cubicBezTo>
                  <a:cubicBezTo>
                    <a:pt x="3012247" y="1986406"/>
                    <a:pt x="2892829" y="2127952"/>
                    <a:pt x="2733451" y="2161496"/>
                  </a:cubicBezTo>
                  <a:cubicBezTo>
                    <a:pt x="2570803" y="2185843"/>
                    <a:pt x="2422847" y="2122052"/>
                    <a:pt x="2373218" y="2004561"/>
                  </a:cubicBezTo>
                  <a:cubicBezTo>
                    <a:pt x="2397575" y="1987765"/>
                    <a:pt x="2417022" y="1964396"/>
                    <a:pt x="2431421" y="1936987"/>
                  </a:cubicBezTo>
                  <a:cubicBezTo>
                    <a:pt x="2469123" y="1865220"/>
                    <a:pt x="2466430" y="1776674"/>
                    <a:pt x="2424327" y="1703750"/>
                  </a:cubicBezTo>
                  <a:lnTo>
                    <a:pt x="2390880" y="1723060"/>
                  </a:lnTo>
                  <a:cubicBezTo>
                    <a:pt x="2426033" y="1783948"/>
                    <a:pt x="2428758" y="1857660"/>
                    <a:pt x="2398065" y="1917447"/>
                  </a:cubicBezTo>
                  <a:cubicBezTo>
                    <a:pt x="2386618" y="1939743"/>
                    <a:pt x="2371177" y="1958844"/>
                    <a:pt x="2348681" y="1969064"/>
                  </a:cubicBezTo>
                  <a:lnTo>
                    <a:pt x="2314536" y="1978212"/>
                  </a:lnTo>
                  <a:lnTo>
                    <a:pt x="2320989" y="1994504"/>
                  </a:lnTo>
                  <a:cubicBezTo>
                    <a:pt x="2292439" y="2010252"/>
                    <a:pt x="2259301" y="2017439"/>
                    <a:pt x="2224883" y="2015050"/>
                  </a:cubicBezTo>
                  <a:cubicBezTo>
                    <a:pt x="2157880" y="2010397"/>
                    <a:pt x="2096183" y="1970105"/>
                    <a:pt x="2062112" y="1908746"/>
                  </a:cubicBezTo>
                  <a:lnTo>
                    <a:pt x="2028307" y="1927422"/>
                  </a:lnTo>
                  <a:cubicBezTo>
                    <a:pt x="2069101" y="2000945"/>
                    <a:pt x="2143517" y="2048870"/>
                    <a:pt x="2224395" y="2053708"/>
                  </a:cubicBezTo>
                  <a:cubicBezTo>
                    <a:pt x="2263912" y="2056070"/>
                    <a:pt x="2302036" y="2047984"/>
                    <a:pt x="2335071" y="2030056"/>
                  </a:cubicBezTo>
                  <a:cubicBezTo>
                    <a:pt x="2400196" y="2159379"/>
                    <a:pt x="2567325" y="2230480"/>
                    <a:pt x="2748680" y="2204554"/>
                  </a:cubicBezTo>
                  <a:cubicBezTo>
                    <a:pt x="2767068" y="2240602"/>
                    <a:pt x="2774723" y="2281713"/>
                    <a:pt x="2774723" y="2324613"/>
                  </a:cubicBezTo>
                  <a:cubicBezTo>
                    <a:pt x="2774723" y="2444667"/>
                    <a:pt x="2714770" y="2550720"/>
                    <a:pt x="2619461" y="2609132"/>
                  </a:cubicBezTo>
                  <a:cubicBezTo>
                    <a:pt x="2594093" y="2739763"/>
                    <a:pt x="2496512" y="2844553"/>
                    <a:pt x="2368919" y="2876858"/>
                  </a:cubicBezTo>
                  <a:cubicBezTo>
                    <a:pt x="2184369" y="2908073"/>
                    <a:pt x="2016372" y="2826285"/>
                    <a:pt x="1978290" y="2684161"/>
                  </a:cubicBezTo>
                  <a:lnTo>
                    <a:pt x="1939323" y="2694602"/>
                  </a:lnTo>
                  <a:cubicBezTo>
                    <a:pt x="1970494" y="2810931"/>
                    <a:pt x="2075973" y="2892306"/>
                    <a:pt x="2210223" y="2912307"/>
                  </a:cubicBezTo>
                  <a:cubicBezTo>
                    <a:pt x="2165434" y="3014618"/>
                    <a:pt x="2062317" y="3083879"/>
                    <a:pt x="1943022" y="3083879"/>
                  </a:cubicBezTo>
                  <a:cubicBezTo>
                    <a:pt x="1804718" y="3083879"/>
                    <a:pt x="1736151" y="2990782"/>
                    <a:pt x="1657612" y="2862428"/>
                  </a:cubicBezTo>
                  <a:cubicBezTo>
                    <a:pt x="1632100" y="2775963"/>
                    <a:pt x="1598588" y="2449530"/>
                    <a:pt x="1653064" y="2147091"/>
                  </a:cubicBezTo>
                  <a:cubicBezTo>
                    <a:pt x="1775302" y="2294672"/>
                    <a:pt x="1947360" y="2360889"/>
                    <a:pt x="2101389" y="2319520"/>
                  </a:cubicBezTo>
                  <a:lnTo>
                    <a:pt x="2085913" y="2268654"/>
                  </a:lnTo>
                  <a:cubicBezTo>
                    <a:pt x="1935632" y="2308197"/>
                    <a:pt x="1765039" y="2228547"/>
                    <a:pt x="1652548" y="2065927"/>
                  </a:cubicBezTo>
                  <a:cubicBezTo>
                    <a:pt x="1594744" y="1988631"/>
                    <a:pt x="1552933" y="1543383"/>
                    <a:pt x="1647107" y="1210118"/>
                  </a:cubicBezTo>
                  <a:cubicBezTo>
                    <a:pt x="1757451" y="1073526"/>
                    <a:pt x="1924310" y="1023711"/>
                    <a:pt x="2044795" y="1095494"/>
                  </a:cubicBezTo>
                  <a:lnTo>
                    <a:pt x="2046624" y="1092427"/>
                  </a:lnTo>
                  <a:cubicBezTo>
                    <a:pt x="2044963" y="1115904"/>
                    <a:pt x="2049817" y="1139574"/>
                    <a:pt x="2059741" y="1162003"/>
                  </a:cubicBezTo>
                  <a:cubicBezTo>
                    <a:pt x="2085174" y="1219476"/>
                    <a:pt x="2140055" y="1259997"/>
                    <a:pt x="2204060" y="1268556"/>
                  </a:cubicBezTo>
                  <a:lnTo>
                    <a:pt x="2208020" y="1238949"/>
                  </a:lnTo>
                  <a:cubicBezTo>
                    <a:pt x="2154665" y="1231814"/>
                    <a:pt x="2108853" y="1198319"/>
                    <a:pt x="2087448" y="1150798"/>
                  </a:cubicBezTo>
                  <a:cubicBezTo>
                    <a:pt x="2064784" y="1100476"/>
                    <a:pt x="2073123" y="1042569"/>
                    <a:pt x="2109077" y="1000639"/>
                  </a:cubicBezTo>
                  <a:cubicBezTo>
                    <a:pt x="2142987" y="961090"/>
                    <a:pt x="2196315" y="941798"/>
                    <a:pt x="2249471" y="949847"/>
                  </a:cubicBezTo>
                  <a:lnTo>
                    <a:pt x="2253988" y="920317"/>
                  </a:lnTo>
                  <a:cubicBezTo>
                    <a:pt x="2190211" y="910645"/>
                    <a:pt x="2126205" y="934132"/>
                    <a:pt x="2085632" y="982099"/>
                  </a:cubicBezTo>
                  <a:lnTo>
                    <a:pt x="2052614" y="1055246"/>
                  </a:lnTo>
                  <a:cubicBezTo>
                    <a:pt x="1928226" y="988072"/>
                    <a:pt x="1765306" y="1028878"/>
                    <a:pt x="1646726" y="1149851"/>
                  </a:cubicBezTo>
                  <a:cubicBezTo>
                    <a:pt x="1576863" y="1018908"/>
                    <a:pt x="1584053" y="461235"/>
                    <a:pt x="1633436" y="269593"/>
                  </a:cubicBezTo>
                  <a:cubicBezTo>
                    <a:pt x="1697428" y="119029"/>
                    <a:pt x="1776459" y="0"/>
                    <a:pt x="1943022" y="0"/>
                  </a:cubicBezTo>
                  <a:close/>
                  <a:moveTo>
                    <a:pt x="1125035" y="0"/>
                  </a:moveTo>
                  <a:cubicBezTo>
                    <a:pt x="1263339" y="0"/>
                    <a:pt x="1331906" y="93097"/>
                    <a:pt x="1410445" y="221451"/>
                  </a:cubicBezTo>
                  <a:cubicBezTo>
                    <a:pt x="1435957" y="307916"/>
                    <a:pt x="1469469" y="634350"/>
                    <a:pt x="1414993" y="936788"/>
                  </a:cubicBezTo>
                  <a:cubicBezTo>
                    <a:pt x="1292755" y="789207"/>
                    <a:pt x="1120697" y="722990"/>
                    <a:pt x="966668" y="764359"/>
                  </a:cubicBezTo>
                  <a:lnTo>
                    <a:pt x="982144" y="815225"/>
                  </a:lnTo>
                  <a:cubicBezTo>
                    <a:pt x="1132425" y="775682"/>
                    <a:pt x="1303018" y="855332"/>
                    <a:pt x="1415509" y="1017952"/>
                  </a:cubicBezTo>
                  <a:cubicBezTo>
                    <a:pt x="1473313" y="1095249"/>
                    <a:pt x="1515123" y="1540497"/>
                    <a:pt x="1420950" y="1873762"/>
                  </a:cubicBezTo>
                  <a:cubicBezTo>
                    <a:pt x="1310606" y="2010353"/>
                    <a:pt x="1143747" y="2060168"/>
                    <a:pt x="1023262" y="1988385"/>
                  </a:cubicBezTo>
                  <a:lnTo>
                    <a:pt x="1021433" y="1991453"/>
                  </a:lnTo>
                  <a:cubicBezTo>
                    <a:pt x="1023094" y="1967976"/>
                    <a:pt x="1018240" y="1944306"/>
                    <a:pt x="1008316" y="1921877"/>
                  </a:cubicBezTo>
                  <a:cubicBezTo>
                    <a:pt x="982883" y="1864403"/>
                    <a:pt x="928002" y="1823883"/>
                    <a:pt x="863997" y="1815323"/>
                  </a:cubicBezTo>
                  <a:lnTo>
                    <a:pt x="860037" y="1844930"/>
                  </a:lnTo>
                  <a:cubicBezTo>
                    <a:pt x="913392" y="1852066"/>
                    <a:pt x="959204" y="1885560"/>
                    <a:pt x="980609" y="1933082"/>
                  </a:cubicBezTo>
                  <a:cubicBezTo>
                    <a:pt x="1003273" y="1983404"/>
                    <a:pt x="994934" y="2041310"/>
                    <a:pt x="958980" y="2083241"/>
                  </a:cubicBezTo>
                  <a:cubicBezTo>
                    <a:pt x="925070" y="2122789"/>
                    <a:pt x="871742" y="2142082"/>
                    <a:pt x="818586" y="2134033"/>
                  </a:cubicBezTo>
                  <a:lnTo>
                    <a:pt x="814069" y="2163562"/>
                  </a:lnTo>
                  <a:cubicBezTo>
                    <a:pt x="877846" y="2173235"/>
                    <a:pt x="941852" y="2149747"/>
                    <a:pt x="982425" y="2101780"/>
                  </a:cubicBezTo>
                  <a:lnTo>
                    <a:pt x="1015443" y="2028633"/>
                  </a:lnTo>
                  <a:cubicBezTo>
                    <a:pt x="1139831" y="2095808"/>
                    <a:pt x="1302751" y="2055001"/>
                    <a:pt x="1421331" y="1934029"/>
                  </a:cubicBezTo>
                  <a:cubicBezTo>
                    <a:pt x="1491194" y="2064971"/>
                    <a:pt x="1484003" y="2622644"/>
                    <a:pt x="1434621" y="2814287"/>
                  </a:cubicBezTo>
                  <a:cubicBezTo>
                    <a:pt x="1370629" y="2964850"/>
                    <a:pt x="1291598" y="3083879"/>
                    <a:pt x="1125035" y="3083879"/>
                  </a:cubicBezTo>
                  <a:cubicBezTo>
                    <a:pt x="976622" y="3083879"/>
                    <a:pt x="853248" y="2976677"/>
                    <a:pt x="835482" y="2834581"/>
                  </a:cubicBezTo>
                  <a:cubicBezTo>
                    <a:pt x="1001251" y="2760784"/>
                    <a:pt x="1101560" y="2608549"/>
                    <a:pt x="1075194" y="2460607"/>
                  </a:cubicBezTo>
                  <a:lnTo>
                    <a:pt x="1035713" y="2468996"/>
                  </a:lnTo>
                  <a:cubicBezTo>
                    <a:pt x="1060354" y="2611450"/>
                    <a:pt x="948194" y="2759243"/>
                    <a:pt x="773360" y="2817692"/>
                  </a:cubicBezTo>
                  <a:cubicBezTo>
                    <a:pt x="763867" y="2823239"/>
                    <a:pt x="753648" y="2823760"/>
                    <a:pt x="743309" y="2823760"/>
                  </a:cubicBezTo>
                  <a:cubicBezTo>
                    <a:pt x="576747" y="2823760"/>
                    <a:pt x="441721" y="2688734"/>
                    <a:pt x="441721" y="2522172"/>
                  </a:cubicBezTo>
                  <a:lnTo>
                    <a:pt x="459036" y="2436399"/>
                  </a:lnTo>
                  <a:lnTo>
                    <a:pt x="441721" y="2436399"/>
                  </a:lnTo>
                  <a:lnTo>
                    <a:pt x="441721" y="2427537"/>
                  </a:lnTo>
                  <a:cubicBezTo>
                    <a:pt x="305234" y="2414137"/>
                    <a:pt x="200762" y="2297266"/>
                    <a:pt x="200762" y="2155997"/>
                  </a:cubicBezTo>
                  <a:lnTo>
                    <a:pt x="217593" y="2072628"/>
                  </a:lnTo>
                  <a:cubicBezTo>
                    <a:pt x="89802" y="2019727"/>
                    <a:pt x="0" y="1893768"/>
                    <a:pt x="0" y="1746838"/>
                  </a:cubicBezTo>
                  <a:cubicBezTo>
                    <a:pt x="0" y="1665177"/>
                    <a:pt x="27737" y="1589996"/>
                    <a:pt x="75847" y="1531990"/>
                  </a:cubicBezTo>
                  <a:cubicBezTo>
                    <a:pt x="158816" y="1432590"/>
                    <a:pt x="276275" y="1387641"/>
                    <a:pt x="381353" y="1423131"/>
                  </a:cubicBezTo>
                  <a:lnTo>
                    <a:pt x="394263" y="1384911"/>
                  </a:lnTo>
                  <a:cubicBezTo>
                    <a:pt x="299825" y="1353014"/>
                    <a:pt x="197101" y="1376758"/>
                    <a:pt x="112642" y="1443556"/>
                  </a:cubicBezTo>
                  <a:cubicBezTo>
                    <a:pt x="74114" y="1395305"/>
                    <a:pt x="55810" y="1333244"/>
                    <a:pt x="55810" y="1266911"/>
                  </a:cubicBezTo>
                  <a:cubicBezTo>
                    <a:pt x="55810" y="1097473"/>
                    <a:pt x="175228" y="955927"/>
                    <a:pt x="334606" y="922383"/>
                  </a:cubicBezTo>
                  <a:cubicBezTo>
                    <a:pt x="497254" y="898036"/>
                    <a:pt x="645210" y="961827"/>
                    <a:pt x="694839" y="1079319"/>
                  </a:cubicBezTo>
                  <a:cubicBezTo>
                    <a:pt x="670482" y="1096114"/>
                    <a:pt x="651035" y="1119484"/>
                    <a:pt x="636636" y="1146893"/>
                  </a:cubicBezTo>
                  <a:cubicBezTo>
                    <a:pt x="598934" y="1218660"/>
                    <a:pt x="601627" y="1307205"/>
                    <a:pt x="643730" y="1380130"/>
                  </a:cubicBezTo>
                  <a:lnTo>
                    <a:pt x="677177" y="1360819"/>
                  </a:lnTo>
                  <a:cubicBezTo>
                    <a:pt x="642024" y="1299932"/>
                    <a:pt x="639299" y="1226219"/>
                    <a:pt x="669992" y="1166433"/>
                  </a:cubicBezTo>
                  <a:cubicBezTo>
                    <a:pt x="681439" y="1144136"/>
                    <a:pt x="696880" y="1125036"/>
                    <a:pt x="719376" y="1114815"/>
                  </a:cubicBezTo>
                  <a:lnTo>
                    <a:pt x="753521" y="1105667"/>
                  </a:lnTo>
                  <a:lnTo>
                    <a:pt x="747068" y="1089375"/>
                  </a:lnTo>
                  <a:cubicBezTo>
                    <a:pt x="775618" y="1073627"/>
                    <a:pt x="808756" y="1066440"/>
                    <a:pt x="843174" y="1068829"/>
                  </a:cubicBezTo>
                  <a:cubicBezTo>
                    <a:pt x="910177" y="1073482"/>
                    <a:pt x="971874" y="1113774"/>
                    <a:pt x="1005945" y="1175134"/>
                  </a:cubicBezTo>
                  <a:lnTo>
                    <a:pt x="1039750" y="1156458"/>
                  </a:lnTo>
                  <a:cubicBezTo>
                    <a:pt x="998956" y="1082934"/>
                    <a:pt x="924540" y="1035010"/>
                    <a:pt x="843662" y="1030172"/>
                  </a:cubicBezTo>
                  <a:cubicBezTo>
                    <a:pt x="804145" y="1027809"/>
                    <a:pt x="766021" y="1035895"/>
                    <a:pt x="732986" y="1053824"/>
                  </a:cubicBezTo>
                  <a:cubicBezTo>
                    <a:pt x="667861" y="924500"/>
                    <a:pt x="500732" y="853399"/>
                    <a:pt x="319377" y="879325"/>
                  </a:cubicBezTo>
                  <a:cubicBezTo>
                    <a:pt x="300989" y="843277"/>
                    <a:pt x="293334" y="802167"/>
                    <a:pt x="293334" y="759266"/>
                  </a:cubicBezTo>
                  <a:cubicBezTo>
                    <a:pt x="293334" y="639212"/>
                    <a:pt x="353287" y="533159"/>
                    <a:pt x="448596" y="474747"/>
                  </a:cubicBezTo>
                  <a:cubicBezTo>
                    <a:pt x="473964" y="344116"/>
                    <a:pt x="571545" y="239326"/>
                    <a:pt x="699138" y="207021"/>
                  </a:cubicBezTo>
                  <a:cubicBezTo>
                    <a:pt x="883688" y="175806"/>
                    <a:pt x="1051685" y="257594"/>
                    <a:pt x="1089767" y="399718"/>
                  </a:cubicBezTo>
                  <a:lnTo>
                    <a:pt x="1128734" y="389277"/>
                  </a:lnTo>
                  <a:cubicBezTo>
                    <a:pt x="1097563" y="272948"/>
                    <a:pt x="992084" y="191573"/>
                    <a:pt x="857834" y="171572"/>
                  </a:cubicBezTo>
                  <a:cubicBezTo>
                    <a:pt x="902623" y="69261"/>
                    <a:pt x="1005740" y="0"/>
                    <a:pt x="1125035"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1400">
                <a:cs typeface="B Nazanin" panose="00000700000000000000" pitchFamily="2" charset="-78"/>
              </a:endParaRPr>
            </a:p>
          </p:txBody>
        </p:sp>
        <p:grpSp>
          <p:nvGrpSpPr>
            <p:cNvPr id="6" name="Group 110">
              <a:extLst>
                <a:ext uri="{FF2B5EF4-FFF2-40B4-BE49-F238E27FC236}">
                  <a16:creationId xmlns:a16="http://schemas.microsoft.com/office/drawing/2014/main" id="{3DB836CA-4A4C-352D-FDC6-01C8BB38EEDB}"/>
                </a:ext>
              </a:extLst>
            </p:cNvPr>
            <p:cNvGrpSpPr/>
            <p:nvPr/>
          </p:nvGrpSpPr>
          <p:grpSpPr>
            <a:xfrm>
              <a:off x="5178360" y="1656593"/>
              <a:ext cx="590309" cy="652294"/>
              <a:chOff x="4835382" y="73243"/>
              <a:chExt cx="2920830" cy="3227535"/>
            </a:xfrm>
            <a:grpFill/>
          </p:grpSpPr>
          <p:sp>
            <p:nvSpPr>
              <p:cNvPr id="211" name="Freeform 111">
                <a:extLst>
                  <a:ext uri="{FF2B5EF4-FFF2-40B4-BE49-F238E27FC236}">
                    <a16:creationId xmlns:a16="http://schemas.microsoft.com/office/drawing/2014/main" id="{BCD60950-2A61-D099-FAB0-636B1546020B}"/>
                  </a:ext>
                </a:extLst>
              </p:cNvPr>
              <p:cNvSpPr/>
              <p:nvPr/>
            </p:nvSpPr>
            <p:spPr>
              <a:xfrm>
                <a:off x="4835382" y="73243"/>
                <a:ext cx="2920830" cy="3227535"/>
              </a:xfrm>
              <a:custGeom>
                <a:avLst/>
                <a:gdLst>
                  <a:gd name="connsiteX0" fmla="*/ 3030279 w 4784651"/>
                  <a:gd name="connsiteY0" fmla="*/ 0 h 5890437"/>
                  <a:gd name="connsiteX1" fmla="*/ 765544 w 4784651"/>
                  <a:gd name="connsiteY1" fmla="*/ 1935126 h 5890437"/>
                  <a:gd name="connsiteX2" fmla="*/ 0 w 4784651"/>
                  <a:gd name="connsiteY2" fmla="*/ 3051544 h 5890437"/>
                  <a:gd name="connsiteX3" fmla="*/ 510363 w 4784651"/>
                  <a:gd name="connsiteY3" fmla="*/ 3327991 h 5890437"/>
                  <a:gd name="connsiteX4" fmla="*/ 297711 w 4784651"/>
                  <a:gd name="connsiteY4" fmla="*/ 3657600 h 5890437"/>
                  <a:gd name="connsiteX5" fmla="*/ 489097 w 4784651"/>
                  <a:gd name="connsiteY5" fmla="*/ 3870251 h 5890437"/>
                  <a:gd name="connsiteX6" fmla="*/ 372139 w 4784651"/>
                  <a:gd name="connsiteY6" fmla="*/ 4061637 h 5890437"/>
                  <a:gd name="connsiteX7" fmla="*/ 563525 w 4784651"/>
                  <a:gd name="connsiteY7" fmla="*/ 4316819 h 5890437"/>
                  <a:gd name="connsiteX8" fmla="*/ 499730 w 4784651"/>
                  <a:gd name="connsiteY8" fmla="*/ 4976037 h 5890437"/>
                  <a:gd name="connsiteX9" fmla="*/ 1754372 w 4784651"/>
                  <a:gd name="connsiteY9" fmla="*/ 5199321 h 5890437"/>
                  <a:gd name="connsiteX10" fmla="*/ 1945758 w 4784651"/>
                  <a:gd name="connsiteY10" fmla="*/ 5890437 h 5890437"/>
                  <a:gd name="connsiteX11" fmla="*/ 4784651 w 4784651"/>
                  <a:gd name="connsiteY11" fmla="*/ 5858540 h 5890437"/>
                  <a:gd name="connsiteX12" fmla="*/ 4561367 w 4784651"/>
                  <a:gd name="connsiteY12" fmla="*/ 4189228 h 5890437"/>
                  <a:gd name="connsiteX13" fmla="*/ 3030279 w 4784651"/>
                  <a:gd name="connsiteY13" fmla="*/ 0 h 5890437"/>
                  <a:gd name="connsiteX0" fmla="*/ 3030279 w 4784651"/>
                  <a:gd name="connsiteY0" fmla="*/ 114 h 5890551"/>
                  <a:gd name="connsiteX1" fmla="*/ 765544 w 4784651"/>
                  <a:gd name="connsiteY1" fmla="*/ 1935240 h 5890551"/>
                  <a:gd name="connsiteX2" fmla="*/ 0 w 4784651"/>
                  <a:gd name="connsiteY2" fmla="*/ 3051658 h 5890551"/>
                  <a:gd name="connsiteX3" fmla="*/ 510363 w 4784651"/>
                  <a:gd name="connsiteY3" fmla="*/ 3328105 h 5890551"/>
                  <a:gd name="connsiteX4" fmla="*/ 297711 w 4784651"/>
                  <a:gd name="connsiteY4" fmla="*/ 3657714 h 5890551"/>
                  <a:gd name="connsiteX5" fmla="*/ 489097 w 4784651"/>
                  <a:gd name="connsiteY5" fmla="*/ 3870365 h 5890551"/>
                  <a:gd name="connsiteX6" fmla="*/ 372139 w 4784651"/>
                  <a:gd name="connsiteY6" fmla="*/ 4061751 h 5890551"/>
                  <a:gd name="connsiteX7" fmla="*/ 563525 w 4784651"/>
                  <a:gd name="connsiteY7" fmla="*/ 4316933 h 5890551"/>
                  <a:gd name="connsiteX8" fmla="*/ 499730 w 4784651"/>
                  <a:gd name="connsiteY8" fmla="*/ 4976151 h 5890551"/>
                  <a:gd name="connsiteX9" fmla="*/ 1754372 w 4784651"/>
                  <a:gd name="connsiteY9" fmla="*/ 5199435 h 5890551"/>
                  <a:gd name="connsiteX10" fmla="*/ 1945758 w 4784651"/>
                  <a:gd name="connsiteY10" fmla="*/ 5890551 h 5890551"/>
                  <a:gd name="connsiteX11" fmla="*/ 4784651 w 4784651"/>
                  <a:gd name="connsiteY11" fmla="*/ 5858654 h 5890551"/>
                  <a:gd name="connsiteX12" fmla="*/ 4561367 w 4784651"/>
                  <a:gd name="connsiteY12" fmla="*/ 4189342 h 5890551"/>
                  <a:gd name="connsiteX13" fmla="*/ 3030279 w 4784651"/>
                  <a:gd name="connsiteY13" fmla="*/ 114 h 5890551"/>
                  <a:gd name="connsiteX0" fmla="*/ 3030279 w 4784651"/>
                  <a:gd name="connsiteY0" fmla="*/ 398 h 5890835"/>
                  <a:gd name="connsiteX1" fmla="*/ 765544 w 4784651"/>
                  <a:gd name="connsiteY1" fmla="*/ 1935524 h 5890835"/>
                  <a:gd name="connsiteX2" fmla="*/ 0 w 4784651"/>
                  <a:gd name="connsiteY2" fmla="*/ 3051942 h 5890835"/>
                  <a:gd name="connsiteX3" fmla="*/ 510363 w 4784651"/>
                  <a:gd name="connsiteY3" fmla="*/ 3328389 h 5890835"/>
                  <a:gd name="connsiteX4" fmla="*/ 297711 w 4784651"/>
                  <a:gd name="connsiteY4" fmla="*/ 3657998 h 5890835"/>
                  <a:gd name="connsiteX5" fmla="*/ 489097 w 4784651"/>
                  <a:gd name="connsiteY5" fmla="*/ 3870649 h 5890835"/>
                  <a:gd name="connsiteX6" fmla="*/ 372139 w 4784651"/>
                  <a:gd name="connsiteY6" fmla="*/ 4062035 h 5890835"/>
                  <a:gd name="connsiteX7" fmla="*/ 563525 w 4784651"/>
                  <a:gd name="connsiteY7" fmla="*/ 4317217 h 5890835"/>
                  <a:gd name="connsiteX8" fmla="*/ 499730 w 4784651"/>
                  <a:gd name="connsiteY8" fmla="*/ 4976435 h 5890835"/>
                  <a:gd name="connsiteX9" fmla="*/ 1754372 w 4784651"/>
                  <a:gd name="connsiteY9" fmla="*/ 5199719 h 5890835"/>
                  <a:gd name="connsiteX10" fmla="*/ 1945758 w 4784651"/>
                  <a:gd name="connsiteY10" fmla="*/ 5890835 h 5890835"/>
                  <a:gd name="connsiteX11" fmla="*/ 4784651 w 4784651"/>
                  <a:gd name="connsiteY11" fmla="*/ 5858938 h 5890835"/>
                  <a:gd name="connsiteX12" fmla="*/ 4561367 w 4784651"/>
                  <a:gd name="connsiteY12" fmla="*/ 4189626 h 5890835"/>
                  <a:gd name="connsiteX13" fmla="*/ 3030279 w 4784651"/>
                  <a:gd name="connsiteY13" fmla="*/ 398 h 5890835"/>
                  <a:gd name="connsiteX0" fmla="*/ 3030279 w 5042277"/>
                  <a:gd name="connsiteY0" fmla="*/ 663 h 5891100"/>
                  <a:gd name="connsiteX1" fmla="*/ 765544 w 5042277"/>
                  <a:gd name="connsiteY1" fmla="*/ 1935789 h 5891100"/>
                  <a:gd name="connsiteX2" fmla="*/ 0 w 5042277"/>
                  <a:gd name="connsiteY2" fmla="*/ 3052207 h 5891100"/>
                  <a:gd name="connsiteX3" fmla="*/ 510363 w 5042277"/>
                  <a:gd name="connsiteY3" fmla="*/ 3328654 h 5891100"/>
                  <a:gd name="connsiteX4" fmla="*/ 297711 w 5042277"/>
                  <a:gd name="connsiteY4" fmla="*/ 3658263 h 5891100"/>
                  <a:gd name="connsiteX5" fmla="*/ 489097 w 5042277"/>
                  <a:gd name="connsiteY5" fmla="*/ 3870914 h 5891100"/>
                  <a:gd name="connsiteX6" fmla="*/ 372139 w 5042277"/>
                  <a:gd name="connsiteY6" fmla="*/ 4062300 h 5891100"/>
                  <a:gd name="connsiteX7" fmla="*/ 563525 w 5042277"/>
                  <a:gd name="connsiteY7" fmla="*/ 4317482 h 5891100"/>
                  <a:gd name="connsiteX8" fmla="*/ 499730 w 5042277"/>
                  <a:gd name="connsiteY8" fmla="*/ 4976700 h 5891100"/>
                  <a:gd name="connsiteX9" fmla="*/ 1754372 w 5042277"/>
                  <a:gd name="connsiteY9" fmla="*/ 5199984 h 5891100"/>
                  <a:gd name="connsiteX10" fmla="*/ 1945758 w 5042277"/>
                  <a:gd name="connsiteY10" fmla="*/ 5891100 h 5891100"/>
                  <a:gd name="connsiteX11" fmla="*/ 4784651 w 5042277"/>
                  <a:gd name="connsiteY11" fmla="*/ 5859203 h 5891100"/>
                  <a:gd name="connsiteX12" fmla="*/ 4561367 w 5042277"/>
                  <a:gd name="connsiteY12" fmla="*/ 4189891 h 5891100"/>
                  <a:gd name="connsiteX13" fmla="*/ 3030279 w 5042277"/>
                  <a:gd name="connsiteY13" fmla="*/ 663 h 5891100"/>
                  <a:gd name="connsiteX0" fmla="*/ 3030279 w 5316637"/>
                  <a:gd name="connsiteY0" fmla="*/ 1079 h 5891516"/>
                  <a:gd name="connsiteX1" fmla="*/ 765544 w 5316637"/>
                  <a:gd name="connsiteY1" fmla="*/ 1936205 h 5891516"/>
                  <a:gd name="connsiteX2" fmla="*/ 0 w 5316637"/>
                  <a:gd name="connsiteY2" fmla="*/ 3052623 h 5891516"/>
                  <a:gd name="connsiteX3" fmla="*/ 510363 w 5316637"/>
                  <a:gd name="connsiteY3" fmla="*/ 3329070 h 5891516"/>
                  <a:gd name="connsiteX4" fmla="*/ 297711 w 5316637"/>
                  <a:gd name="connsiteY4" fmla="*/ 3658679 h 5891516"/>
                  <a:gd name="connsiteX5" fmla="*/ 489097 w 5316637"/>
                  <a:gd name="connsiteY5" fmla="*/ 3871330 h 5891516"/>
                  <a:gd name="connsiteX6" fmla="*/ 372139 w 5316637"/>
                  <a:gd name="connsiteY6" fmla="*/ 4062716 h 5891516"/>
                  <a:gd name="connsiteX7" fmla="*/ 563525 w 5316637"/>
                  <a:gd name="connsiteY7" fmla="*/ 4317898 h 5891516"/>
                  <a:gd name="connsiteX8" fmla="*/ 499730 w 5316637"/>
                  <a:gd name="connsiteY8" fmla="*/ 4977116 h 5891516"/>
                  <a:gd name="connsiteX9" fmla="*/ 1754372 w 5316637"/>
                  <a:gd name="connsiteY9" fmla="*/ 5200400 h 5891516"/>
                  <a:gd name="connsiteX10" fmla="*/ 1945758 w 5316637"/>
                  <a:gd name="connsiteY10" fmla="*/ 5891516 h 5891516"/>
                  <a:gd name="connsiteX11" fmla="*/ 4784651 w 5316637"/>
                  <a:gd name="connsiteY11" fmla="*/ 5859619 h 5891516"/>
                  <a:gd name="connsiteX12" fmla="*/ 4890977 w 5316637"/>
                  <a:gd name="connsiteY12" fmla="*/ 3520456 h 5891516"/>
                  <a:gd name="connsiteX13" fmla="*/ 3030279 w 5316637"/>
                  <a:gd name="connsiteY13" fmla="*/ 1079 h 5891516"/>
                  <a:gd name="connsiteX0" fmla="*/ 3030279 w 5338934"/>
                  <a:gd name="connsiteY0" fmla="*/ 561 h 5890998"/>
                  <a:gd name="connsiteX1" fmla="*/ 765544 w 5338934"/>
                  <a:gd name="connsiteY1" fmla="*/ 1935687 h 5890998"/>
                  <a:gd name="connsiteX2" fmla="*/ 0 w 5338934"/>
                  <a:gd name="connsiteY2" fmla="*/ 3052105 h 5890998"/>
                  <a:gd name="connsiteX3" fmla="*/ 510363 w 5338934"/>
                  <a:gd name="connsiteY3" fmla="*/ 3328552 h 5890998"/>
                  <a:gd name="connsiteX4" fmla="*/ 297711 w 5338934"/>
                  <a:gd name="connsiteY4" fmla="*/ 3658161 h 5890998"/>
                  <a:gd name="connsiteX5" fmla="*/ 489097 w 5338934"/>
                  <a:gd name="connsiteY5" fmla="*/ 3870812 h 5890998"/>
                  <a:gd name="connsiteX6" fmla="*/ 372139 w 5338934"/>
                  <a:gd name="connsiteY6" fmla="*/ 4062198 h 5890998"/>
                  <a:gd name="connsiteX7" fmla="*/ 563525 w 5338934"/>
                  <a:gd name="connsiteY7" fmla="*/ 4317380 h 5890998"/>
                  <a:gd name="connsiteX8" fmla="*/ 499730 w 5338934"/>
                  <a:gd name="connsiteY8" fmla="*/ 4976598 h 5890998"/>
                  <a:gd name="connsiteX9" fmla="*/ 1754372 w 5338934"/>
                  <a:gd name="connsiteY9" fmla="*/ 5199882 h 5890998"/>
                  <a:gd name="connsiteX10" fmla="*/ 1945758 w 5338934"/>
                  <a:gd name="connsiteY10" fmla="*/ 5890998 h 5890998"/>
                  <a:gd name="connsiteX11" fmla="*/ 4784651 w 5338934"/>
                  <a:gd name="connsiteY11" fmla="*/ 5859101 h 5890998"/>
                  <a:gd name="connsiteX12" fmla="*/ 4890977 w 5338934"/>
                  <a:gd name="connsiteY12" fmla="*/ 3519938 h 5890998"/>
                  <a:gd name="connsiteX13" fmla="*/ 3030279 w 5338934"/>
                  <a:gd name="connsiteY13" fmla="*/ 561 h 5890998"/>
                  <a:gd name="connsiteX0" fmla="*/ 3030279 w 5381346"/>
                  <a:gd name="connsiteY0" fmla="*/ 115 h 5890552"/>
                  <a:gd name="connsiteX1" fmla="*/ 765544 w 5381346"/>
                  <a:gd name="connsiteY1" fmla="*/ 1935241 h 5890552"/>
                  <a:gd name="connsiteX2" fmla="*/ 0 w 5381346"/>
                  <a:gd name="connsiteY2" fmla="*/ 3051659 h 5890552"/>
                  <a:gd name="connsiteX3" fmla="*/ 510363 w 5381346"/>
                  <a:gd name="connsiteY3" fmla="*/ 3328106 h 5890552"/>
                  <a:gd name="connsiteX4" fmla="*/ 297711 w 5381346"/>
                  <a:gd name="connsiteY4" fmla="*/ 3657715 h 5890552"/>
                  <a:gd name="connsiteX5" fmla="*/ 489097 w 5381346"/>
                  <a:gd name="connsiteY5" fmla="*/ 3870366 h 5890552"/>
                  <a:gd name="connsiteX6" fmla="*/ 372139 w 5381346"/>
                  <a:gd name="connsiteY6" fmla="*/ 4061752 h 5890552"/>
                  <a:gd name="connsiteX7" fmla="*/ 563525 w 5381346"/>
                  <a:gd name="connsiteY7" fmla="*/ 4316934 h 5890552"/>
                  <a:gd name="connsiteX8" fmla="*/ 499730 w 5381346"/>
                  <a:gd name="connsiteY8" fmla="*/ 4976152 h 5890552"/>
                  <a:gd name="connsiteX9" fmla="*/ 1754372 w 5381346"/>
                  <a:gd name="connsiteY9" fmla="*/ 5199436 h 5890552"/>
                  <a:gd name="connsiteX10" fmla="*/ 1945758 w 5381346"/>
                  <a:gd name="connsiteY10" fmla="*/ 5890552 h 5890552"/>
                  <a:gd name="connsiteX11" fmla="*/ 4784651 w 5381346"/>
                  <a:gd name="connsiteY11" fmla="*/ 5858655 h 5890552"/>
                  <a:gd name="connsiteX12" fmla="*/ 4890977 w 5381346"/>
                  <a:gd name="connsiteY12" fmla="*/ 3519492 h 5890552"/>
                  <a:gd name="connsiteX13" fmla="*/ 3030279 w 5381346"/>
                  <a:gd name="connsiteY13" fmla="*/ 115 h 5890552"/>
                  <a:gd name="connsiteX0" fmla="*/ 3030279 w 5381346"/>
                  <a:gd name="connsiteY0" fmla="*/ 115 h 5890552"/>
                  <a:gd name="connsiteX1" fmla="*/ 765544 w 5381346"/>
                  <a:gd name="connsiteY1" fmla="*/ 1935241 h 5890552"/>
                  <a:gd name="connsiteX2" fmla="*/ 0 w 5381346"/>
                  <a:gd name="connsiteY2" fmla="*/ 3051659 h 5890552"/>
                  <a:gd name="connsiteX3" fmla="*/ 510363 w 5381346"/>
                  <a:gd name="connsiteY3" fmla="*/ 3328106 h 5890552"/>
                  <a:gd name="connsiteX4" fmla="*/ 297711 w 5381346"/>
                  <a:gd name="connsiteY4" fmla="*/ 3657715 h 5890552"/>
                  <a:gd name="connsiteX5" fmla="*/ 489097 w 5381346"/>
                  <a:gd name="connsiteY5" fmla="*/ 3870366 h 5890552"/>
                  <a:gd name="connsiteX6" fmla="*/ 372139 w 5381346"/>
                  <a:gd name="connsiteY6" fmla="*/ 4061752 h 5890552"/>
                  <a:gd name="connsiteX7" fmla="*/ 563525 w 5381346"/>
                  <a:gd name="connsiteY7" fmla="*/ 4316934 h 5890552"/>
                  <a:gd name="connsiteX8" fmla="*/ 499730 w 5381346"/>
                  <a:gd name="connsiteY8" fmla="*/ 4976152 h 5890552"/>
                  <a:gd name="connsiteX9" fmla="*/ 1754372 w 5381346"/>
                  <a:gd name="connsiteY9" fmla="*/ 5199436 h 5890552"/>
                  <a:gd name="connsiteX10" fmla="*/ 1945758 w 5381346"/>
                  <a:gd name="connsiteY10" fmla="*/ 5890552 h 5890552"/>
                  <a:gd name="connsiteX11" fmla="*/ 4784651 w 5381346"/>
                  <a:gd name="connsiteY11" fmla="*/ 5858655 h 5890552"/>
                  <a:gd name="connsiteX12" fmla="*/ 4890977 w 5381346"/>
                  <a:gd name="connsiteY12" fmla="*/ 3519492 h 5890552"/>
                  <a:gd name="connsiteX13" fmla="*/ 3030279 w 5381346"/>
                  <a:gd name="connsiteY13" fmla="*/ 115 h 5890552"/>
                  <a:gd name="connsiteX0" fmla="*/ 3030279 w 5381346"/>
                  <a:gd name="connsiteY0" fmla="*/ 115 h 5890552"/>
                  <a:gd name="connsiteX1" fmla="*/ 765544 w 5381346"/>
                  <a:gd name="connsiteY1" fmla="*/ 1935241 h 5890552"/>
                  <a:gd name="connsiteX2" fmla="*/ 0 w 5381346"/>
                  <a:gd name="connsiteY2" fmla="*/ 3051659 h 5890552"/>
                  <a:gd name="connsiteX3" fmla="*/ 510363 w 5381346"/>
                  <a:gd name="connsiteY3" fmla="*/ 3328106 h 5890552"/>
                  <a:gd name="connsiteX4" fmla="*/ 297711 w 5381346"/>
                  <a:gd name="connsiteY4" fmla="*/ 3657715 h 5890552"/>
                  <a:gd name="connsiteX5" fmla="*/ 489097 w 5381346"/>
                  <a:gd name="connsiteY5" fmla="*/ 3870366 h 5890552"/>
                  <a:gd name="connsiteX6" fmla="*/ 372139 w 5381346"/>
                  <a:gd name="connsiteY6" fmla="*/ 4061752 h 5890552"/>
                  <a:gd name="connsiteX7" fmla="*/ 563525 w 5381346"/>
                  <a:gd name="connsiteY7" fmla="*/ 4316934 h 5890552"/>
                  <a:gd name="connsiteX8" fmla="*/ 499730 w 5381346"/>
                  <a:gd name="connsiteY8" fmla="*/ 4976152 h 5890552"/>
                  <a:gd name="connsiteX9" fmla="*/ 1754372 w 5381346"/>
                  <a:gd name="connsiteY9" fmla="*/ 5199436 h 5890552"/>
                  <a:gd name="connsiteX10" fmla="*/ 1945758 w 5381346"/>
                  <a:gd name="connsiteY10" fmla="*/ 5890552 h 5890552"/>
                  <a:gd name="connsiteX11" fmla="*/ 4784651 w 5381346"/>
                  <a:gd name="connsiteY11" fmla="*/ 5858655 h 5890552"/>
                  <a:gd name="connsiteX12" fmla="*/ 4890977 w 5381346"/>
                  <a:gd name="connsiteY12" fmla="*/ 3519492 h 5890552"/>
                  <a:gd name="connsiteX13" fmla="*/ 3030279 w 5381346"/>
                  <a:gd name="connsiteY13" fmla="*/ 115 h 5890552"/>
                  <a:gd name="connsiteX0" fmla="*/ 3030279 w 5381346"/>
                  <a:gd name="connsiteY0" fmla="*/ 115 h 5890552"/>
                  <a:gd name="connsiteX1" fmla="*/ 765544 w 5381346"/>
                  <a:gd name="connsiteY1" fmla="*/ 1935241 h 5890552"/>
                  <a:gd name="connsiteX2" fmla="*/ 0 w 5381346"/>
                  <a:gd name="connsiteY2" fmla="*/ 3051659 h 5890552"/>
                  <a:gd name="connsiteX3" fmla="*/ 510363 w 5381346"/>
                  <a:gd name="connsiteY3" fmla="*/ 3328106 h 5890552"/>
                  <a:gd name="connsiteX4" fmla="*/ 297711 w 5381346"/>
                  <a:gd name="connsiteY4" fmla="*/ 3657715 h 5890552"/>
                  <a:gd name="connsiteX5" fmla="*/ 489097 w 5381346"/>
                  <a:gd name="connsiteY5" fmla="*/ 3870366 h 5890552"/>
                  <a:gd name="connsiteX6" fmla="*/ 372139 w 5381346"/>
                  <a:gd name="connsiteY6" fmla="*/ 4061752 h 5890552"/>
                  <a:gd name="connsiteX7" fmla="*/ 563525 w 5381346"/>
                  <a:gd name="connsiteY7" fmla="*/ 4316934 h 5890552"/>
                  <a:gd name="connsiteX8" fmla="*/ 499730 w 5381346"/>
                  <a:gd name="connsiteY8" fmla="*/ 4976152 h 5890552"/>
                  <a:gd name="connsiteX9" fmla="*/ 1754372 w 5381346"/>
                  <a:gd name="connsiteY9" fmla="*/ 5199436 h 5890552"/>
                  <a:gd name="connsiteX10" fmla="*/ 1945758 w 5381346"/>
                  <a:gd name="connsiteY10" fmla="*/ 5890552 h 5890552"/>
                  <a:gd name="connsiteX11" fmla="*/ 4784651 w 5381346"/>
                  <a:gd name="connsiteY11" fmla="*/ 5858655 h 5890552"/>
                  <a:gd name="connsiteX12" fmla="*/ 4890977 w 5381346"/>
                  <a:gd name="connsiteY12" fmla="*/ 3519492 h 5890552"/>
                  <a:gd name="connsiteX13" fmla="*/ 3030279 w 5381346"/>
                  <a:gd name="connsiteY13" fmla="*/ 115 h 5890552"/>
                  <a:gd name="connsiteX0" fmla="*/ 3030279 w 5381346"/>
                  <a:gd name="connsiteY0" fmla="*/ 115 h 5890552"/>
                  <a:gd name="connsiteX1" fmla="*/ 765544 w 5381346"/>
                  <a:gd name="connsiteY1" fmla="*/ 1935241 h 5890552"/>
                  <a:gd name="connsiteX2" fmla="*/ 0 w 5381346"/>
                  <a:gd name="connsiteY2" fmla="*/ 3051659 h 5890552"/>
                  <a:gd name="connsiteX3" fmla="*/ 510363 w 5381346"/>
                  <a:gd name="connsiteY3" fmla="*/ 3328106 h 5890552"/>
                  <a:gd name="connsiteX4" fmla="*/ 297711 w 5381346"/>
                  <a:gd name="connsiteY4" fmla="*/ 3657715 h 5890552"/>
                  <a:gd name="connsiteX5" fmla="*/ 489097 w 5381346"/>
                  <a:gd name="connsiteY5" fmla="*/ 3870366 h 5890552"/>
                  <a:gd name="connsiteX6" fmla="*/ 372139 w 5381346"/>
                  <a:gd name="connsiteY6" fmla="*/ 4061752 h 5890552"/>
                  <a:gd name="connsiteX7" fmla="*/ 563525 w 5381346"/>
                  <a:gd name="connsiteY7" fmla="*/ 4316934 h 5890552"/>
                  <a:gd name="connsiteX8" fmla="*/ 499730 w 5381346"/>
                  <a:gd name="connsiteY8" fmla="*/ 4976152 h 5890552"/>
                  <a:gd name="connsiteX9" fmla="*/ 1754372 w 5381346"/>
                  <a:gd name="connsiteY9" fmla="*/ 5199436 h 5890552"/>
                  <a:gd name="connsiteX10" fmla="*/ 1945758 w 5381346"/>
                  <a:gd name="connsiteY10" fmla="*/ 5890552 h 5890552"/>
                  <a:gd name="connsiteX11" fmla="*/ 4784651 w 5381346"/>
                  <a:gd name="connsiteY11" fmla="*/ 5858655 h 5890552"/>
                  <a:gd name="connsiteX12" fmla="*/ 4890977 w 5381346"/>
                  <a:gd name="connsiteY12" fmla="*/ 3519492 h 5890552"/>
                  <a:gd name="connsiteX13" fmla="*/ 3030279 w 5381346"/>
                  <a:gd name="connsiteY13" fmla="*/ 115 h 5890552"/>
                  <a:gd name="connsiteX0" fmla="*/ 3030279 w 5381346"/>
                  <a:gd name="connsiteY0" fmla="*/ 175 h 5890612"/>
                  <a:gd name="connsiteX1" fmla="*/ 765544 w 5381346"/>
                  <a:gd name="connsiteY1" fmla="*/ 1935301 h 5890612"/>
                  <a:gd name="connsiteX2" fmla="*/ 0 w 5381346"/>
                  <a:gd name="connsiteY2" fmla="*/ 3051719 h 5890612"/>
                  <a:gd name="connsiteX3" fmla="*/ 510363 w 5381346"/>
                  <a:gd name="connsiteY3" fmla="*/ 3328166 h 5890612"/>
                  <a:gd name="connsiteX4" fmla="*/ 297711 w 5381346"/>
                  <a:gd name="connsiteY4" fmla="*/ 3657775 h 5890612"/>
                  <a:gd name="connsiteX5" fmla="*/ 489097 w 5381346"/>
                  <a:gd name="connsiteY5" fmla="*/ 3870426 h 5890612"/>
                  <a:gd name="connsiteX6" fmla="*/ 372139 w 5381346"/>
                  <a:gd name="connsiteY6" fmla="*/ 4061812 h 5890612"/>
                  <a:gd name="connsiteX7" fmla="*/ 563525 w 5381346"/>
                  <a:gd name="connsiteY7" fmla="*/ 4316994 h 5890612"/>
                  <a:gd name="connsiteX8" fmla="*/ 499730 w 5381346"/>
                  <a:gd name="connsiteY8" fmla="*/ 4976212 h 5890612"/>
                  <a:gd name="connsiteX9" fmla="*/ 1754372 w 5381346"/>
                  <a:gd name="connsiteY9" fmla="*/ 5199496 h 5890612"/>
                  <a:gd name="connsiteX10" fmla="*/ 1945758 w 5381346"/>
                  <a:gd name="connsiteY10" fmla="*/ 5890612 h 5890612"/>
                  <a:gd name="connsiteX11" fmla="*/ 4784651 w 5381346"/>
                  <a:gd name="connsiteY11" fmla="*/ 5858715 h 5890612"/>
                  <a:gd name="connsiteX12" fmla="*/ 4890977 w 5381346"/>
                  <a:gd name="connsiteY12" fmla="*/ 3519552 h 5890612"/>
                  <a:gd name="connsiteX13" fmla="*/ 3030279 w 5381346"/>
                  <a:gd name="connsiteY13" fmla="*/ 175 h 5890612"/>
                  <a:gd name="connsiteX0" fmla="*/ 3030279 w 5381346"/>
                  <a:gd name="connsiteY0" fmla="*/ 1733 h 5892170"/>
                  <a:gd name="connsiteX1" fmla="*/ 0 w 5381346"/>
                  <a:gd name="connsiteY1" fmla="*/ 3053277 h 5892170"/>
                  <a:gd name="connsiteX2" fmla="*/ 510363 w 5381346"/>
                  <a:gd name="connsiteY2" fmla="*/ 3329724 h 5892170"/>
                  <a:gd name="connsiteX3" fmla="*/ 297711 w 5381346"/>
                  <a:gd name="connsiteY3" fmla="*/ 3659333 h 5892170"/>
                  <a:gd name="connsiteX4" fmla="*/ 489097 w 5381346"/>
                  <a:gd name="connsiteY4" fmla="*/ 3871984 h 5892170"/>
                  <a:gd name="connsiteX5" fmla="*/ 372139 w 5381346"/>
                  <a:gd name="connsiteY5" fmla="*/ 4063370 h 5892170"/>
                  <a:gd name="connsiteX6" fmla="*/ 563525 w 5381346"/>
                  <a:gd name="connsiteY6" fmla="*/ 4318552 h 5892170"/>
                  <a:gd name="connsiteX7" fmla="*/ 499730 w 5381346"/>
                  <a:gd name="connsiteY7" fmla="*/ 4977770 h 5892170"/>
                  <a:gd name="connsiteX8" fmla="*/ 1754372 w 5381346"/>
                  <a:gd name="connsiteY8" fmla="*/ 5201054 h 5892170"/>
                  <a:gd name="connsiteX9" fmla="*/ 1945758 w 5381346"/>
                  <a:gd name="connsiteY9" fmla="*/ 5892170 h 5892170"/>
                  <a:gd name="connsiteX10" fmla="*/ 4784651 w 5381346"/>
                  <a:gd name="connsiteY10" fmla="*/ 5860273 h 5892170"/>
                  <a:gd name="connsiteX11" fmla="*/ 4890977 w 5381346"/>
                  <a:gd name="connsiteY11" fmla="*/ 3521110 h 5892170"/>
                  <a:gd name="connsiteX12" fmla="*/ 3030279 w 5381346"/>
                  <a:gd name="connsiteY12" fmla="*/ 1733 h 5892170"/>
                  <a:gd name="connsiteX0" fmla="*/ 3030279 w 5381346"/>
                  <a:gd name="connsiteY0" fmla="*/ 4 h 5890441"/>
                  <a:gd name="connsiteX1" fmla="*/ 0 w 5381346"/>
                  <a:gd name="connsiteY1" fmla="*/ 3051548 h 5890441"/>
                  <a:gd name="connsiteX2" fmla="*/ 510363 w 5381346"/>
                  <a:gd name="connsiteY2" fmla="*/ 3327995 h 5890441"/>
                  <a:gd name="connsiteX3" fmla="*/ 297711 w 5381346"/>
                  <a:gd name="connsiteY3" fmla="*/ 3657604 h 5890441"/>
                  <a:gd name="connsiteX4" fmla="*/ 489097 w 5381346"/>
                  <a:gd name="connsiteY4" fmla="*/ 3870255 h 5890441"/>
                  <a:gd name="connsiteX5" fmla="*/ 372139 w 5381346"/>
                  <a:gd name="connsiteY5" fmla="*/ 4061641 h 5890441"/>
                  <a:gd name="connsiteX6" fmla="*/ 563525 w 5381346"/>
                  <a:gd name="connsiteY6" fmla="*/ 4316823 h 5890441"/>
                  <a:gd name="connsiteX7" fmla="*/ 499730 w 5381346"/>
                  <a:gd name="connsiteY7" fmla="*/ 4976041 h 5890441"/>
                  <a:gd name="connsiteX8" fmla="*/ 1754372 w 5381346"/>
                  <a:gd name="connsiteY8" fmla="*/ 5199325 h 5890441"/>
                  <a:gd name="connsiteX9" fmla="*/ 1945758 w 5381346"/>
                  <a:gd name="connsiteY9" fmla="*/ 5890441 h 5890441"/>
                  <a:gd name="connsiteX10" fmla="*/ 4784651 w 5381346"/>
                  <a:gd name="connsiteY10" fmla="*/ 5858544 h 5890441"/>
                  <a:gd name="connsiteX11" fmla="*/ 4890977 w 5381346"/>
                  <a:gd name="connsiteY11" fmla="*/ 3519381 h 5890441"/>
                  <a:gd name="connsiteX12" fmla="*/ 3030279 w 5381346"/>
                  <a:gd name="connsiteY12" fmla="*/ 4 h 5890441"/>
                  <a:gd name="connsiteX0" fmla="*/ 3040277 w 5391344"/>
                  <a:gd name="connsiteY0" fmla="*/ 4 h 5890441"/>
                  <a:gd name="connsiteX1" fmla="*/ 9998 w 5391344"/>
                  <a:gd name="connsiteY1" fmla="*/ 3051548 h 5890441"/>
                  <a:gd name="connsiteX2" fmla="*/ 520361 w 5391344"/>
                  <a:gd name="connsiteY2" fmla="*/ 3327995 h 5890441"/>
                  <a:gd name="connsiteX3" fmla="*/ 307709 w 5391344"/>
                  <a:gd name="connsiteY3" fmla="*/ 3657604 h 5890441"/>
                  <a:gd name="connsiteX4" fmla="*/ 499095 w 5391344"/>
                  <a:gd name="connsiteY4" fmla="*/ 3870255 h 5890441"/>
                  <a:gd name="connsiteX5" fmla="*/ 382137 w 5391344"/>
                  <a:gd name="connsiteY5" fmla="*/ 4061641 h 5890441"/>
                  <a:gd name="connsiteX6" fmla="*/ 573523 w 5391344"/>
                  <a:gd name="connsiteY6" fmla="*/ 4316823 h 5890441"/>
                  <a:gd name="connsiteX7" fmla="*/ 509728 w 5391344"/>
                  <a:gd name="connsiteY7" fmla="*/ 4976041 h 5890441"/>
                  <a:gd name="connsiteX8" fmla="*/ 1764370 w 5391344"/>
                  <a:gd name="connsiteY8" fmla="*/ 5199325 h 5890441"/>
                  <a:gd name="connsiteX9" fmla="*/ 1955756 w 5391344"/>
                  <a:gd name="connsiteY9" fmla="*/ 5890441 h 5890441"/>
                  <a:gd name="connsiteX10" fmla="*/ 4794649 w 5391344"/>
                  <a:gd name="connsiteY10" fmla="*/ 5858544 h 5890441"/>
                  <a:gd name="connsiteX11" fmla="*/ 4900975 w 5391344"/>
                  <a:gd name="connsiteY11" fmla="*/ 3519381 h 5890441"/>
                  <a:gd name="connsiteX12" fmla="*/ 3040277 w 5391344"/>
                  <a:gd name="connsiteY12" fmla="*/ 4 h 5890441"/>
                  <a:gd name="connsiteX0" fmla="*/ 3040277 w 5391344"/>
                  <a:gd name="connsiteY0" fmla="*/ 4 h 5890441"/>
                  <a:gd name="connsiteX1" fmla="*/ 9998 w 5391344"/>
                  <a:gd name="connsiteY1" fmla="*/ 3051548 h 5890441"/>
                  <a:gd name="connsiteX2" fmla="*/ 520361 w 5391344"/>
                  <a:gd name="connsiteY2" fmla="*/ 3327995 h 5890441"/>
                  <a:gd name="connsiteX3" fmla="*/ 307709 w 5391344"/>
                  <a:gd name="connsiteY3" fmla="*/ 3657604 h 5890441"/>
                  <a:gd name="connsiteX4" fmla="*/ 499095 w 5391344"/>
                  <a:gd name="connsiteY4" fmla="*/ 3870255 h 5890441"/>
                  <a:gd name="connsiteX5" fmla="*/ 382137 w 5391344"/>
                  <a:gd name="connsiteY5" fmla="*/ 4061641 h 5890441"/>
                  <a:gd name="connsiteX6" fmla="*/ 573523 w 5391344"/>
                  <a:gd name="connsiteY6" fmla="*/ 4316823 h 5890441"/>
                  <a:gd name="connsiteX7" fmla="*/ 509728 w 5391344"/>
                  <a:gd name="connsiteY7" fmla="*/ 4976041 h 5890441"/>
                  <a:gd name="connsiteX8" fmla="*/ 1764370 w 5391344"/>
                  <a:gd name="connsiteY8" fmla="*/ 5199325 h 5890441"/>
                  <a:gd name="connsiteX9" fmla="*/ 1955756 w 5391344"/>
                  <a:gd name="connsiteY9" fmla="*/ 5890441 h 5890441"/>
                  <a:gd name="connsiteX10" fmla="*/ 4794649 w 5391344"/>
                  <a:gd name="connsiteY10" fmla="*/ 5858544 h 5890441"/>
                  <a:gd name="connsiteX11" fmla="*/ 4900975 w 5391344"/>
                  <a:gd name="connsiteY11" fmla="*/ 3519381 h 5890441"/>
                  <a:gd name="connsiteX12" fmla="*/ 3040277 w 5391344"/>
                  <a:gd name="connsiteY12" fmla="*/ 4 h 5890441"/>
                  <a:gd name="connsiteX0" fmla="*/ 3030279 w 5381346"/>
                  <a:gd name="connsiteY0" fmla="*/ 92120 h 5982557"/>
                  <a:gd name="connsiteX1" fmla="*/ 914399 w 5381346"/>
                  <a:gd name="connsiteY1" fmla="*/ 1187274 h 5982557"/>
                  <a:gd name="connsiteX2" fmla="*/ 0 w 5381346"/>
                  <a:gd name="connsiteY2" fmla="*/ 3143664 h 5982557"/>
                  <a:gd name="connsiteX3" fmla="*/ 510363 w 5381346"/>
                  <a:gd name="connsiteY3" fmla="*/ 3420111 h 5982557"/>
                  <a:gd name="connsiteX4" fmla="*/ 297711 w 5381346"/>
                  <a:gd name="connsiteY4" fmla="*/ 3749720 h 5982557"/>
                  <a:gd name="connsiteX5" fmla="*/ 489097 w 5381346"/>
                  <a:gd name="connsiteY5" fmla="*/ 3962371 h 5982557"/>
                  <a:gd name="connsiteX6" fmla="*/ 372139 w 5381346"/>
                  <a:gd name="connsiteY6" fmla="*/ 4153757 h 5982557"/>
                  <a:gd name="connsiteX7" fmla="*/ 563525 w 5381346"/>
                  <a:gd name="connsiteY7" fmla="*/ 4408939 h 5982557"/>
                  <a:gd name="connsiteX8" fmla="*/ 499730 w 5381346"/>
                  <a:gd name="connsiteY8" fmla="*/ 5068157 h 5982557"/>
                  <a:gd name="connsiteX9" fmla="*/ 1754372 w 5381346"/>
                  <a:gd name="connsiteY9" fmla="*/ 5291441 h 5982557"/>
                  <a:gd name="connsiteX10" fmla="*/ 1945758 w 5381346"/>
                  <a:gd name="connsiteY10" fmla="*/ 5982557 h 5982557"/>
                  <a:gd name="connsiteX11" fmla="*/ 4784651 w 5381346"/>
                  <a:gd name="connsiteY11" fmla="*/ 5950660 h 5982557"/>
                  <a:gd name="connsiteX12" fmla="*/ 4890977 w 5381346"/>
                  <a:gd name="connsiteY12" fmla="*/ 3611497 h 5982557"/>
                  <a:gd name="connsiteX13" fmla="*/ 3030279 w 5381346"/>
                  <a:gd name="connsiteY13" fmla="*/ 92120 h 5982557"/>
                  <a:gd name="connsiteX0" fmla="*/ 3030279 w 5381346"/>
                  <a:gd name="connsiteY0" fmla="*/ 94250 h 5984687"/>
                  <a:gd name="connsiteX1" fmla="*/ 914399 w 5381346"/>
                  <a:gd name="connsiteY1" fmla="*/ 1189404 h 5984687"/>
                  <a:gd name="connsiteX2" fmla="*/ 0 w 5381346"/>
                  <a:gd name="connsiteY2" fmla="*/ 3145794 h 5984687"/>
                  <a:gd name="connsiteX3" fmla="*/ 510363 w 5381346"/>
                  <a:gd name="connsiteY3" fmla="*/ 3422241 h 5984687"/>
                  <a:gd name="connsiteX4" fmla="*/ 297711 w 5381346"/>
                  <a:gd name="connsiteY4" fmla="*/ 3751850 h 5984687"/>
                  <a:gd name="connsiteX5" fmla="*/ 489097 w 5381346"/>
                  <a:gd name="connsiteY5" fmla="*/ 3964501 h 5984687"/>
                  <a:gd name="connsiteX6" fmla="*/ 372139 w 5381346"/>
                  <a:gd name="connsiteY6" fmla="*/ 4155887 h 5984687"/>
                  <a:gd name="connsiteX7" fmla="*/ 563525 w 5381346"/>
                  <a:gd name="connsiteY7" fmla="*/ 4411069 h 5984687"/>
                  <a:gd name="connsiteX8" fmla="*/ 499730 w 5381346"/>
                  <a:gd name="connsiteY8" fmla="*/ 5070287 h 5984687"/>
                  <a:gd name="connsiteX9" fmla="*/ 1754372 w 5381346"/>
                  <a:gd name="connsiteY9" fmla="*/ 5293571 h 5984687"/>
                  <a:gd name="connsiteX10" fmla="*/ 1945758 w 5381346"/>
                  <a:gd name="connsiteY10" fmla="*/ 5984687 h 5984687"/>
                  <a:gd name="connsiteX11" fmla="*/ 4784651 w 5381346"/>
                  <a:gd name="connsiteY11" fmla="*/ 5952790 h 5984687"/>
                  <a:gd name="connsiteX12" fmla="*/ 4890977 w 5381346"/>
                  <a:gd name="connsiteY12" fmla="*/ 3613627 h 5984687"/>
                  <a:gd name="connsiteX13" fmla="*/ 3030279 w 5381346"/>
                  <a:gd name="connsiteY13" fmla="*/ 94250 h 5984687"/>
                  <a:gd name="connsiteX0" fmla="*/ 3030279 w 5381346"/>
                  <a:gd name="connsiteY0" fmla="*/ 0 h 5890437"/>
                  <a:gd name="connsiteX1" fmla="*/ 914399 w 5381346"/>
                  <a:gd name="connsiteY1" fmla="*/ 1095154 h 5890437"/>
                  <a:gd name="connsiteX2" fmla="*/ 0 w 5381346"/>
                  <a:gd name="connsiteY2" fmla="*/ 3051544 h 5890437"/>
                  <a:gd name="connsiteX3" fmla="*/ 510363 w 5381346"/>
                  <a:gd name="connsiteY3" fmla="*/ 3327991 h 5890437"/>
                  <a:gd name="connsiteX4" fmla="*/ 297711 w 5381346"/>
                  <a:gd name="connsiteY4" fmla="*/ 3657600 h 5890437"/>
                  <a:gd name="connsiteX5" fmla="*/ 489097 w 5381346"/>
                  <a:gd name="connsiteY5" fmla="*/ 3870251 h 5890437"/>
                  <a:gd name="connsiteX6" fmla="*/ 372139 w 5381346"/>
                  <a:gd name="connsiteY6" fmla="*/ 4061637 h 5890437"/>
                  <a:gd name="connsiteX7" fmla="*/ 563525 w 5381346"/>
                  <a:gd name="connsiteY7" fmla="*/ 4316819 h 5890437"/>
                  <a:gd name="connsiteX8" fmla="*/ 499730 w 5381346"/>
                  <a:gd name="connsiteY8" fmla="*/ 4976037 h 5890437"/>
                  <a:gd name="connsiteX9" fmla="*/ 1754372 w 5381346"/>
                  <a:gd name="connsiteY9" fmla="*/ 5199321 h 5890437"/>
                  <a:gd name="connsiteX10" fmla="*/ 1945758 w 5381346"/>
                  <a:gd name="connsiteY10" fmla="*/ 5890437 h 5890437"/>
                  <a:gd name="connsiteX11" fmla="*/ 4784651 w 5381346"/>
                  <a:gd name="connsiteY11" fmla="*/ 5858540 h 5890437"/>
                  <a:gd name="connsiteX12" fmla="*/ 4890977 w 5381346"/>
                  <a:gd name="connsiteY12" fmla="*/ 3519377 h 5890437"/>
                  <a:gd name="connsiteX13" fmla="*/ 3030279 w 5381346"/>
                  <a:gd name="connsiteY13" fmla="*/ 0 h 5890437"/>
                  <a:gd name="connsiteX0" fmla="*/ 3030279 w 5381346"/>
                  <a:gd name="connsiteY0" fmla="*/ 0 h 5890437"/>
                  <a:gd name="connsiteX1" fmla="*/ 914399 w 5381346"/>
                  <a:gd name="connsiteY1" fmla="*/ 1095154 h 5890437"/>
                  <a:gd name="connsiteX2" fmla="*/ 0 w 5381346"/>
                  <a:gd name="connsiteY2" fmla="*/ 3051544 h 5890437"/>
                  <a:gd name="connsiteX3" fmla="*/ 510363 w 5381346"/>
                  <a:gd name="connsiteY3" fmla="*/ 3327991 h 5890437"/>
                  <a:gd name="connsiteX4" fmla="*/ 297711 w 5381346"/>
                  <a:gd name="connsiteY4" fmla="*/ 3657600 h 5890437"/>
                  <a:gd name="connsiteX5" fmla="*/ 489097 w 5381346"/>
                  <a:gd name="connsiteY5" fmla="*/ 3870251 h 5890437"/>
                  <a:gd name="connsiteX6" fmla="*/ 372139 w 5381346"/>
                  <a:gd name="connsiteY6" fmla="*/ 4061637 h 5890437"/>
                  <a:gd name="connsiteX7" fmla="*/ 563525 w 5381346"/>
                  <a:gd name="connsiteY7" fmla="*/ 4316819 h 5890437"/>
                  <a:gd name="connsiteX8" fmla="*/ 499730 w 5381346"/>
                  <a:gd name="connsiteY8" fmla="*/ 4976037 h 5890437"/>
                  <a:gd name="connsiteX9" fmla="*/ 1754372 w 5381346"/>
                  <a:gd name="connsiteY9" fmla="*/ 5199321 h 5890437"/>
                  <a:gd name="connsiteX10" fmla="*/ 1945758 w 5381346"/>
                  <a:gd name="connsiteY10" fmla="*/ 5890437 h 5890437"/>
                  <a:gd name="connsiteX11" fmla="*/ 4784651 w 5381346"/>
                  <a:gd name="connsiteY11" fmla="*/ 5858540 h 5890437"/>
                  <a:gd name="connsiteX12" fmla="*/ 4890977 w 5381346"/>
                  <a:gd name="connsiteY12" fmla="*/ 3519377 h 5890437"/>
                  <a:gd name="connsiteX13" fmla="*/ 3030279 w 5381346"/>
                  <a:gd name="connsiteY13" fmla="*/ 0 h 5890437"/>
                  <a:gd name="connsiteX0" fmla="*/ 3030726 w 5381793"/>
                  <a:gd name="connsiteY0" fmla="*/ 0 h 5890437"/>
                  <a:gd name="connsiteX1" fmla="*/ 914846 w 5381793"/>
                  <a:gd name="connsiteY1" fmla="*/ 1095154 h 5890437"/>
                  <a:gd name="connsiteX2" fmla="*/ 649032 w 5381793"/>
                  <a:gd name="connsiteY2" fmla="*/ 2137144 h 5890437"/>
                  <a:gd name="connsiteX3" fmla="*/ 447 w 5381793"/>
                  <a:gd name="connsiteY3" fmla="*/ 3051544 h 5890437"/>
                  <a:gd name="connsiteX4" fmla="*/ 510810 w 5381793"/>
                  <a:gd name="connsiteY4" fmla="*/ 3327991 h 5890437"/>
                  <a:gd name="connsiteX5" fmla="*/ 298158 w 5381793"/>
                  <a:gd name="connsiteY5" fmla="*/ 3657600 h 5890437"/>
                  <a:gd name="connsiteX6" fmla="*/ 489544 w 5381793"/>
                  <a:gd name="connsiteY6" fmla="*/ 3870251 h 5890437"/>
                  <a:gd name="connsiteX7" fmla="*/ 372586 w 5381793"/>
                  <a:gd name="connsiteY7" fmla="*/ 4061637 h 5890437"/>
                  <a:gd name="connsiteX8" fmla="*/ 563972 w 5381793"/>
                  <a:gd name="connsiteY8" fmla="*/ 4316819 h 5890437"/>
                  <a:gd name="connsiteX9" fmla="*/ 500177 w 5381793"/>
                  <a:gd name="connsiteY9" fmla="*/ 4976037 h 5890437"/>
                  <a:gd name="connsiteX10" fmla="*/ 1754819 w 5381793"/>
                  <a:gd name="connsiteY10" fmla="*/ 5199321 h 5890437"/>
                  <a:gd name="connsiteX11" fmla="*/ 1946205 w 5381793"/>
                  <a:gd name="connsiteY11" fmla="*/ 5890437 h 5890437"/>
                  <a:gd name="connsiteX12" fmla="*/ 4785098 w 5381793"/>
                  <a:gd name="connsiteY12" fmla="*/ 5858540 h 5890437"/>
                  <a:gd name="connsiteX13" fmla="*/ 4891424 w 5381793"/>
                  <a:gd name="connsiteY13" fmla="*/ 3519377 h 5890437"/>
                  <a:gd name="connsiteX14" fmla="*/ 3030726 w 5381793"/>
                  <a:gd name="connsiteY14" fmla="*/ 0 h 5890437"/>
                  <a:gd name="connsiteX0" fmla="*/ 3030726 w 5381793"/>
                  <a:gd name="connsiteY0" fmla="*/ 0 h 5890437"/>
                  <a:gd name="connsiteX1" fmla="*/ 914846 w 5381793"/>
                  <a:gd name="connsiteY1" fmla="*/ 1095154 h 5890437"/>
                  <a:gd name="connsiteX2" fmla="*/ 649032 w 5381793"/>
                  <a:gd name="connsiteY2" fmla="*/ 2137144 h 5890437"/>
                  <a:gd name="connsiteX3" fmla="*/ 447 w 5381793"/>
                  <a:gd name="connsiteY3" fmla="*/ 3051544 h 5890437"/>
                  <a:gd name="connsiteX4" fmla="*/ 510810 w 5381793"/>
                  <a:gd name="connsiteY4" fmla="*/ 3327991 h 5890437"/>
                  <a:gd name="connsiteX5" fmla="*/ 298158 w 5381793"/>
                  <a:gd name="connsiteY5" fmla="*/ 3657600 h 5890437"/>
                  <a:gd name="connsiteX6" fmla="*/ 489544 w 5381793"/>
                  <a:gd name="connsiteY6" fmla="*/ 3870251 h 5890437"/>
                  <a:gd name="connsiteX7" fmla="*/ 372586 w 5381793"/>
                  <a:gd name="connsiteY7" fmla="*/ 4061637 h 5890437"/>
                  <a:gd name="connsiteX8" fmla="*/ 563972 w 5381793"/>
                  <a:gd name="connsiteY8" fmla="*/ 4316819 h 5890437"/>
                  <a:gd name="connsiteX9" fmla="*/ 500177 w 5381793"/>
                  <a:gd name="connsiteY9" fmla="*/ 4976037 h 5890437"/>
                  <a:gd name="connsiteX10" fmla="*/ 1754819 w 5381793"/>
                  <a:gd name="connsiteY10" fmla="*/ 5199321 h 5890437"/>
                  <a:gd name="connsiteX11" fmla="*/ 1946205 w 5381793"/>
                  <a:gd name="connsiteY11" fmla="*/ 5890437 h 5890437"/>
                  <a:gd name="connsiteX12" fmla="*/ 4785098 w 5381793"/>
                  <a:gd name="connsiteY12" fmla="*/ 5858540 h 5890437"/>
                  <a:gd name="connsiteX13" fmla="*/ 4891424 w 5381793"/>
                  <a:gd name="connsiteY13" fmla="*/ 3519377 h 5890437"/>
                  <a:gd name="connsiteX14" fmla="*/ 3030726 w 5381793"/>
                  <a:gd name="connsiteY14" fmla="*/ 0 h 5890437"/>
                  <a:gd name="connsiteX0" fmla="*/ 3030726 w 5381793"/>
                  <a:gd name="connsiteY0" fmla="*/ 0 h 5890437"/>
                  <a:gd name="connsiteX1" fmla="*/ 914846 w 5381793"/>
                  <a:gd name="connsiteY1" fmla="*/ 1095154 h 5890437"/>
                  <a:gd name="connsiteX2" fmla="*/ 649032 w 5381793"/>
                  <a:gd name="connsiteY2" fmla="*/ 2137144 h 5890437"/>
                  <a:gd name="connsiteX3" fmla="*/ 447 w 5381793"/>
                  <a:gd name="connsiteY3" fmla="*/ 3051544 h 5890437"/>
                  <a:gd name="connsiteX4" fmla="*/ 510810 w 5381793"/>
                  <a:gd name="connsiteY4" fmla="*/ 3327991 h 5890437"/>
                  <a:gd name="connsiteX5" fmla="*/ 298158 w 5381793"/>
                  <a:gd name="connsiteY5" fmla="*/ 3657600 h 5890437"/>
                  <a:gd name="connsiteX6" fmla="*/ 489544 w 5381793"/>
                  <a:gd name="connsiteY6" fmla="*/ 3870251 h 5890437"/>
                  <a:gd name="connsiteX7" fmla="*/ 372586 w 5381793"/>
                  <a:gd name="connsiteY7" fmla="*/ 4061637 h 5890437"/>
                  <a:gd name="connsiteX8" fmla="*/ 563972 w 5381793"/>
                  <a:gd name="connsiteY8" fmla="*/ 4316819 h 5890437"/>
                  <a:gd name="connsiteX9" fmla="*/ 500177 w 5381793"/>
                  <a:gd name="connsiteY9" fmla="*/ 4976037 h 5890437"/>
                  <a:gd name="connsiteX10" fmla="*/ 1754819 w 5381793"/>
                  <a:gd name="connsiteY10" fmla="*/ 5199321 h 5890437"/>
                  <a:gd name="connsiteX11" fmla="*/ 1946205 w 5381793"/>
                  <a:gd name="connsiteY11" fmla="*/ 5890437 h 5890437"/>
                  <a:gd name="connsiteX12" fmla="*/ 4785098 w 5381793"/>
                  <a:gd name="connsiteY12" fmla="*/ 5858540 h 5890437"/>
                  <a:gd name="connsiteX13" fmla="*/ 4891424 w 5381793"/>
                  <a:gd name="connsiteY13" fmla="*/ 3519377 h 5890437"/>
                  <a:gd name="connsiteX14" fmla="*/ 3030726 w 5381793"/>
                  <a:gd name="connsiteY14" fmla="*/ 0 h 5890437"/>
                  <a:gd name="connsiteX0" fmla="*/ 3030726 w 5381793"/>
                  <a:gd name="connsiteY0" fmla="*/ 0 h 5890437"/>
                  <a:gd name="connsiteX1" fmla="*/ 872315 w 5381793"/>
                  <a:gd name="connsiteY1" fmla="*/ 1063257 h 5890437"/>
                  <a:gd name="connsiteX2" fmla="*/ 649032 w 5381793"/>
                  <a:gd name="connsiteY2" fmla="*/ 2137144 h 5890437"/>
                  <a:gd name="connsiteX3" fmla="*/ 447 w 5381793"/>
                  <a:gd name="connsiteY3" fmla="*/ 3051544 h 5890437"/>
                  <a:gd name="connsiteX4" fmla="*/ 510810 w 5381793"/>
                  <a:gd name="connsiteY4" fmla="*/ 3327991 h 5890437"/>
                  <a:gd name="connsiteX5" fmla="*/ 298158 w 5381793"/>
                  <a:gd name="connsiteY5" fmla="*/ 3657600 h 5890437"/>
                  <a:gd name="connsiteX6" fmla="*/ 489544 w 5381793"/>
                  <a:gd name="connsiteY6" fmla="*/ 3870251 h 5890437"/>
                  <a:gd name="connsiteX7" fmla="*/ 372586 w 5381793"/>
                  <a:gd name="connsiteY7" fmla="*/ 4061637 h 5890437"/>
                  <a:gd name="connsiteX8" fmla="*/ 563972 w 5381793"/>
                  <a:gd name="connsiteY8" fmla="*/ 4316819 h 5890437"/>
                  <a:gd name="connsiteX9" fmla="*/ 500177 w 5381793"/>
                  <a:gd name="connsiteY9" fmla="*/ 4976037 h 5890437"/>
                  <a:gd name="connsiteX10" fmla="*/ 1754819 w 5381793"/>
                  <a:gd name="connsiteY10" fmla="*/ 5199321 h 5890437"/>
                  <a:gd name="connsiteX11" fmla="*/ 1946205 w 5381793"/>
                  <a:gd name="connsiteY11" fmla="*/ 5890437 h 5890437"/>
                  <a:gd name="connsiteX12" fmla="*/ 4785098 w 5381793"/>
                  <a:gd name="connsiteY12" fmla="*/ 5858540 h 5890437"/>
                  <a:gd name="connsiteX13" fmla="*/ 4891424 w 5381793"/>
                  <a:gd name="connsiteY13" fmla="*/ 3519377 h 5890437"/>
                  <a:gd name="connsiteX14" fmla="*/ 3030726 w 5381793"/>
                  <a:gd name="connsiteY14" fmla="*/ 0 h 5890437"/>
                  <a:gd name="connsiteX0" fmla="*/ 3030726 w 5381793"/>
                  <a:gd name="connsiteY0" fmla="*/ 0 h 5890437"/>
                  <a:gd name="connsiteX1" fmla="*/ 872315 w 5381793"/>
                  <a:gd name="connsiteY1" fmla="*/ 1063257 h 5890437"/>
                  <a:gd name="connsiteX2" fmla="*/ 649032 w 5381793"/>
                  <a:gd name="connsiteY2" fmla="*/ 2137144 h 5890437"/>
                  <a:gd name="connsiteX3" fmla="*/ 447 w 5381793"/>
                  <a:gd name="connsiteY3" fmla="*/ 3051544 h 5890437"/>
                  <a:gd name="connsiteX4" fmla="*/ 510810 w 5381793"/>
                  <a:gd name="connsiteY4" fmla="*/ 3327991 h 5890437"/>
                  <a:gd name="connsiteX5" fmla="*/ 298158 w 5381793"/>
                  <a:gd name="connsiteY5" fmla="*/ 3657600 h 5890437"/>
                  <a:gd name="connsiteX6" fmla="*/ 489544 w 5381793"/>
                  <a:gd name="connsiteY6" fmla="*/ 3870251 h 5890437"/>
                  <a:gd name="connsiteX7" fmla="*/ 372586 w 5381793"/>
                  <a:gd name="connsiteY7" fmla="*/ 4061637 h 5890437"/>
                  <a:gd name="connsiteX8" fmla="*/ 563972 w 5381793"/>
                  <a:gd name="connsiteY8" fmla="*/ 4316819 h 5890437"/>
                  <a:gd name="connsiteX9" fmla="*/ 500177 w 5381793"/>
                  <a:gd name="connsiteY9" fmla="*/ 4976037 h 5890437"/>
                  <a:gd name="connsiteX10" fmla="*/ 1754819 w 5381793"/>
                  <a:gd name="connsiteY10" fmla="*/ 5199321 h 5890437"/>
                  <a:gd name="connsiteX11" fmla="*/ 1946205 w 5381793"/>
                  <a:gd name="connsiteY11" fmla="*/ 5890437 h 5890437"/>
                  <a:gd name="connsiteX12" fmla="*/ 4785098 w 5381793"/>
                  <a:gd name="connsiteY12" fmla="*/ 5858540 h 5890437"/>
                  <a:gd name="connsiteX13" fmla="*/ 4891424 w 5381793"/>
                  <a:gd name="connsiteY13" fmla="*/ 3519377 h 5890437"/>
                  <a:gd name="connsiteX14" fmla="*/ 3030726 w 5381793"/>
                  <a:gd name="connsiteY14" fmla="*/ 0 h 5890437"/>
                  <a:gd name="connsiteX0" fmla="*/ 3030726 w 5381793"/>
                  <a:gd name="connsiteY0" fmla="*/ 0 h 5890437"/>
                  <a:gd name="connsiteX1" fmla="*/ 872315 w 5381793"/>
                  <a:gd name="connsiteY1" fmla="*/ 1063257 h 5890437"/>
                  <a:gd name="connsiteX2" fmla="*/ 649032 w 5381793"/>
                  <a:gd name="connsiteY2" fmla="*/ 2137144 h 5890437"/>
                  <a:gd name="connsiteX3" fmla="*/ 447 w 5381793"/>
                  <a:gd name="connsiteY3" fmla="*/ 3051544 h 5890437"/>
                  <a:gd name="connsiteX4" fmla="*/ 510810 w 5381793"/>
                  <a:gd name="connsiteY4" fmla="*/ 3327991 h 5890437"/>
                  <a:gd name="connsiteX5" fmla="*/ 298158 w 5381793"/>
                  <a:gd name="connsiteY5" fmla="*/ 3657600 h 5890437"/>
                  <a:gd name="connsiteX6" fmla="*/ 489544 w 5381793"/>
                  <a:gd name="connsiteY6" fmla="*/ 3870251 h 5890437"/>
                  <a:gd name="connsiteX7" fmla="*/ 372586 w 5381793"/>
                  <a:gd name="connsiteY7" fmla="*/ 4061637 h 5890437"/>
                  <a:gd name="connsiteX8" fmla="*/ 563972 w 5381793"/>
                  <a:gd name="connsiteY8" fmla="*/ 4316819 h 5890437"/>
                  <a:gd name="connsiteX9" fmla="*/ 500177 w 5381793"/>
                  <a:gd name="connsiteY9" fmla="*/ 4976037 h 5890437"/>
                  <a:gd name="connsiteX10" fmla="*/ 1754819 w 5381793"/>
                  <a:gd name="connsiteY10" fmla="*/ 5199321 h 5890437"/>
                  <a:gd name="connsiteX11" fmla="*/ 1946205 w 5381793"/>
                  <a:gd name="connsiteY11" fmla="*/ 5890437 h 5890437"/>
                  <a:gd name="connsiteX12" fmla="*/ 4785098 w 5381793"/>
                  <a:gd name="connsiteY12" fmla="*/ 5858540 h 5890437"/>
                  <a:gd name="connsiteX13" fmla="*/ 4891424 w 5381793"/>
                  <a:gd name="connsiteY13" fmla="*/ 3519377 h 5890437"/>
                  <a:gd name="connsiteX14" fmla="*/ 3030726 w 5381793"/>
                  <a:gd name="connsiteY14" fmla="*/ 0 h 5890437"/>
                  <a:gd name="connsiteX0" fmla="*/ 3030726 w 5381793"/>
                  <a:gd name="connsiteY0" fmla="*/ 0 h 5890437"/>
                  <a:gd name="connsiteX1" fmla="*/ 872315 w 5381793"/>
                  <a:gd name="connsiteY1" fmla="*/ 1063257 h 5890437"/>
                  <a:gd name="connsiteX2" fmla="*/ 649032 w 5381793"/>
                  <a:gd name="connsiteY2" fmla="*/ 2137144 h 5890437"/>
                  <a:gd name="connsiteX3" fmla="*/ 447 w 5381793"/>
                  <a:gd name="connsiteY3" fmla="*/ 3051544 h 5890437"/>
                  <a:gd name="connsiteX4" fmla="*/ 510810 w 5381793"/>
                  <a:gd name="connsiteY4" fmla="*/ 3327991 h 5890437"/>
                  <a:gd name="connsiteX5" fmla="*/ 298158 w 5381793"/>
                  <a:gd name="connsiteY5" fmla="*/ 3657600 h 5890437"/>
                  <a:gd name="connsiteX6" fmla="*/ 489544 w 5381793"/>
                  <a:gd name="connsiteY6" fmla="*/ 3870251 h 5890437"/>
                  <a:gd name="connsiteX7" fmla="*/ 372586 w 5381793"/>
                  <a:gd name="connsiteY7" fmla="*/ 4061637 h 5890437"/>
                  <a:gd name="connsiteX8" fmla="*/ 563972 w 5381793"/>
                  <a:gd name="connsiteY8" fmla="*/ 4316819 h 5890437"/>
                  <a:gd name="connsiteX9" fmla="*/ 500177 w 5381793"/>
                  <a:gd name="connsiteY9" fmla="*/ 4976037 h 5890437"/>
                  <a:gd name="connsiteX10" fmla="*/ 1754819 w 5381793"/>
                  <a:gd name="connsiteY10" fmla="*/ 5199321 h 5890437"/>
                  <a:gd name="connsiteX11" fmla="*/ 1946205 w 5381793"/>
                  <a:gd name="connsiteY11" fmla="*/ 5890437 h 5890437"/>
                  <a:gd name="connsiteX12" fmla="*/ 4785098 w 5381793"/>
                  <a:gd name="connsiteY12" fmla="*/ 5858540 h 5890437"/>
                  <a:gd name="connsiteX13" fmla="*/ 4891424 w 5381793"/>
                  <a:gd name="connsiteY13" fmla="*/ 3519377 h 5890437"/>
                  <a:gd name="connsiteX14" fmla="*/ 3030726 w 5381793"/>
                  <a:gd name="connsiteY14" fmla="*/ 0 h 5890437"/>
                  <a:gd name="connsiteX0" fmla="*/ 3030726 w 5381793"/>
                  <a:gd name="connsiteY0" fmla="*/ 0 h 5890437"/>
                  <a:gd name="connsiteX1" fmla="*/ 872315 w 5381793"/>
                  <a:gd name="connsiteY1" fmla="*/ 1063257 h 5890437"/>
                  <a:gd name="connsiteX2" fmla="*/ 649032 w 5381793"/>
                  <a:gd name="connsiteY2" fmla="*/ 2137144 h 5890437"/>
                  <a:gd name="connsiteX3" fmla="*/ 447 w 5381793"/>
                  <a:gd name="connsiteY3" fmla="*/ 3051544 h 5890437"/>
                  <a:gd name="connsiteX4" fmla="*/ 510810 w 5381793"/>
                  <a:gd name="connsiteY4" fmla="*/ 3327991 h 5890437"/>
                  <a:gd name="connsiteX5" fmla="*/ 298158 w 5381793"/>
                  <a:gd name="connsiteY5" fmla="*/ 3657600 h 5890437"/>
                  <a:gd name="connsiteX6" fmla="*/ 489544 w 5381793"/>
                  <a:gd name="connsiteY6" fmla="*/ 3870251 h 5890437"/>
                  <a:gd name="connsiteX7" fmla="*/ 372586 w 5381793"/>
                  <a:gd name="connsiteY7" fmla="*/ 4061637 h 5890437"/>
                  <a:gd name="connsiteX8" fmla="*/ 563972 w 5381793"/>
                  <a:gd name="connsiteY8" fmla="*/ 4316819 h 5890437"/>
                  <a:gd name="connsiteX9" fmla="*/ 500177 w 5381793"/>
                  <a:gd name="connsiteY9" fmla="*/ 4976037 h 5890437"/>
                  <a:gd name="connsiteX10" fmla="*/ 1754819 w 5381793"/>
                  <a:gd name="connsiteY10" fmla="*/ 5199321 h 5890437"/>
                  <a:gd name="connsiteX11" fmla="*/ 1946205 w 5381793"/>
                  <a:gd name="connsiteY11" fmla="*/ 5890437 h 5890437"/>
                  <a:gd name="connsiteX12" fmla="*/ 4785098 w 5381793"/>
                  <a:gd name="connsiteY12" fmla="*/ 5858540 h 5890437"/>
                  <a:gd name="connsiteX13" fmla="*/ 4891424 w 5381793"/>
                  <a:gd name="connsiteY13" fmla="*/ 3519377 h 5890437"/>
                  <a:gd name="connsiteX14" fmla="*/ 3030726 w 5381793"/>
                  <a:gd name="connsiteY14" fmla="*/ 0 h 5890437"/>
                  <a:gd name="connsiteX0" fmla="*/ 3030726 w 5381793"/>
                  <a:gd name="connsiteY0" fmla="*/ 0 h 5890437"/>
                  <a:gd name="connsiteX1" fmla="*/ 890128 w 5381793"/>
                  <a:gd name="connsiteY1" fmla="*/ 1098883 h 5890437"/>
                  <a:gd name="connsiteX2" fmla="*/ 649032 w 5381793"/>
                  <a:gd name="connsiteY2" fmla="*/ 2137144 h 5890437"/>
                  <a:gd name="connsiteX3" fmla="*/ 447 w 5381793"/>
                  <a:gd name="connsiteY3" fmla="*/ 3051544 h 5890437"/>
                  <a:gd name="connsiteX4" fmla="*/ 510810 w 5381793"/>
                  <a:gd name="connsiteY4" fmla="*/ 3327991 h 5890437"/>
                  <a:gd name="connsiteX5" fmla="*/ 298158 w 5381793"/>
                  <a:gd name="connsiteY5" fmla="*/ 3657600 h 5890437"/>
                  <a:gd name="connsiteX6" fmla="*/ 489544 w 5381793"/>
                  <a:gd name="connsiteY6" fmla="*/ 3870251 h 5890437"/>
                  <a:gd name="connsiteX7" fmla="*/ 372586 w 5381793"/>
                  <a:gd name="connsiteY7" fmla="*/ 4061637 h 5890437"/>
                  <a:gd name="connsiteX8" fmla="*/ 563972 w 5381793"/>
                  <a:gd name="connsiteY8" fmla="*/ 4316819 h 5890437"/>
                  <a:gd name="connsiteX9" fmla="*/ 500177 w 5381793"/>
                  <a:gd name="connsiteY9" fmla="*/ 4976037 h 5890437"/>
                  <a:gd name="connsiteX10" fmla="*/ 1754819 w 5381793"/>
                  <a:gd name="connsiteY10" fmla="*/ 5199321 h 5890437"/>
                  <a:gd name="connsiteX11" fmla="*/ 1946205 w 5381793"/>
                  <a:gd name="connsiteY11" fmla="*/ 5890437 h 5890437"/>
                  <a:gd name="connsiteX12" fmla="*/ 4785098 w 5381793"/>
                  <a:gd name="connsiteY12" fmla="*/ 5858540 h 5890437"/>
                  <a:gd name="connsiteX13" fmla="*/ 4891424 w 5381793"/>
                  <a:gd name="connsiteY13" fmla="*/ 3519377 h 5890437"/>
                  <a:gd name="connsiteX14" fmla="*/ 3030726 w 5381793"/>
                  <a:gd name="connsiteY14" fmla="*/ 0 h 5890437"/>
                  <a:gd name="connsiteX0" fmla="*/ 3030726 w 5381793"/>
                  <a:gd name="connsiteY0" fmla="*/ 0 h 5890437"/>
                  <a:gd name="connsiteX1" fmla="*/ 890128 w 5381793"/>
                  <a:gd name="connsiteY1" fmla="*/ 1098883 h 5890437"/>
                  <a:gd name="connsiteX2" fmla="*/ 649032 w 5381793"/>
                  <a:gd name="connsiteY2" fmla="*/ 2137144 h 5890437"/>
                  <a:gd name="connsiteX3" fmla="*/ 447 w 5381793"/>
                  <a:gd name="connsiteY3" fmla="*/ 3051544 h 5890437"/>
                  <a:gd name="connsiteX4" fmla="*/ 510810 w 5381793"/>
                  <a:gd name="connsiteY4" fmla="*/ 3327991 h 5890437"/>
                  <a:gd name="connsiteX5" fmla="*/ 298158 w 5381793"/>
                  <a:gd name="connsiteY5" fmla="*/ 3657600 h 5890437"/>
                  <a:gd name="connsiteX6" fmla="*/ 489544 w 5381793"/>
                  <a:gd name="connsiteY6" fmla="*/ 3870251 h 5890437"/>
                  <a:gd name="connsiteX7" fmla="*/ 372586 w 5381793"/>
                  <a:gd name="connsiteY7" fmla="*/ 4061637 h 5890437"/>
                  <a:gd name="connsiteX8" fmla="*/ 563972 w 5381793"/>
                  <a:gd name="connsiteY8" fmla="*/ 4316819 h 5890437"/>
                  <a:gd name="connsiteX9" fmla="*/ 500177 w 5381793"/>
                  <a:gd name="connsiteY9" fmla="*/ 4976037 h 5890437"/>
                  <a:gd name="connsiteX10" fmla="*/ 1754819 w 5381793"/>
                  <a:gd name="connsiteY10" fmla="*/ 5199321 h 5890437"/>
                  <a:gd name="connsiteX11" fmla="*/ 1946205 w 5381793"/>
                  <a:gd name="connsiteY11" fmla="*/ 5890437 h 5890437"/>
                  <a:gd name="connsiteX12" fmla="*/ 4785098 w 5381793"/>
                  <a:gd name="connsiteY12" fmla="*/ 5858540 h 5890437"/>
                  <a:gd name="connsiteX13" fmla="*/ 4891424 w 5381793"/>
                  <a:gd name="connsiteY13" fmla="*/ 3519377 h 5890437"/>
                  <a:gd name="connsiteX14" fmla="*/ 3030726 w 5381793"/>
                  <a:gd name="connsiteY14" fmla="*/ 0 h 5890437"/>
                  <a:gd name="connsiteX0" fmla="*/ 3030764 w 5381831"/>
                  <a:gd name="connsiteY0" fmla="*/ 0 h 5890437"/>
                  <a:gd name="connsiteX1" fmla="*/ 890166 w 5381831"/>
                  <a:gd name="connsiteY1" fmla="*/ 1098883 h 5890437"/>
                  <a:gd name="connsiteX2" fmla="*/ 607506 w 5381831"/>
                  <a:gd name="connsiteY2" fmla="*/ 2172770 h 5890437"/>
                  <a:gd name="connsiteX3" fmla="*/ 485 w 5381831"/>
                  <a:gd name="connsiteY3" fmla="*/ 3051544 h 5890437"/>
                  <a:gd name="connsiteX4" fmla="*/ 510848 w 5381831"/>
                  <a:gd name="connsiteY4" fmla="*/ 3327991 h 5890437"/>
                  <a:gd name="connsiteX5" fmla="*/ 298196 w 5381831"/>
                  <a:gd name="connsiteY5" fmla="*/ 3657600 h 5890437"/>
                  <a:gd name="connsiteX6" fmla="*/ 489582 w 5381831"/>
                  <a:gd name="connsiteY6" fmla="*/ 3870251 h 5890437"/>
                  <a:gd name="connsiteX7" fmla="*/ 372624 w 5381831"/>
                  <a:gd name="connsiteY7" fmla="*/ 4061637 h 5890437"/>
                  <a:gd name="connsiteX8" fmla="*/ 564010 w 5381831"/>
                  <a:gd name="connsiteY8" fmla="*/ 4316819 h 5890437"/>
                  <a:gd name="connsiteX9" fmla="*/ 500215 w 5381831"/>
                  <a:gd name="connsiteY9" fmla="*/ 4976037 h 5890437"/>
                  <a:gd name="connsiteX10" fmla="*/ 1754857 w 5381831"/>
                  <a:gd name="connsiteY10" fmla="*/ 5199321 h 5890437"/>
                  <a:gd name="connsiteX11" fmla="*/ 1946243 w 5381831"/>
                  <a:gd name="connsiteY11" fmla="*/ 5890437 h 5890437"/>
                  <a:gd name="connsiteX12" fmla="*/ 4785136 w 5381831"/>
                  <a:gd name="connsiteY12" fmla="*/ 5858540 h 5890437"/>
                  <a:gd name="connsiteX13" fmla="*/ 4891462 w 5381831"/>
                  <a:gd name="connsiteY13" fmla="*/ 3519377 h 5890437"/>
                  <a:gd name="connsiteX14" fmla="*/ 3030764 w 5381831"/>
                  <a:gd name="connsiteY14" fmla="*/ 0 h 5890437"/>
                  <a:gd name="connsiteX0" fmla="*/ 3030764 w 5381831"/>
                  <a:gd name="connsiteY0" fmla="*/ 0 h 5890437"/>
                  <a:gd name="connsiteX1" fmla="*/ 890166 w 5381831"/>
                  <a:gd name="connsiteY1" fmla="*/ 1098883 h 5890437"/>
                  <a:gd name="connsiteX2" fmla="*/ 607506 w 5381831"/>
                  <a:gd name="connsiteY2" fmla="*/ 2172770 h 5890437"/>
                  <a:gd name="connsiteX3" fmla="*/ 485 w 5381831"/>
                  <a:gd name="connsiteY3" fmla="*/ 3051544 h 5890437"/>
                  <a:gd name="connsiteX4" fmla="*/ 510848 w 5381831"/>
                  <a:gd name="connsiteY4" fmla="*/ 3327991 h 5890437"/>
                  <a:gd name="connsiteX5" fmla="*/ 298196 w 5381831"/>
                  <a:gd name="connsiteY5" fmla="*/ 3657600 h 5890437"/>
                  <a:gd name="connsiteX6" fmla="*/ 489582 w 5381831"/>
                  <a:gd name="connsiteY6" fmla="*/ 3870251 h 5890437"/>
                  <a:gd name="connsiteX7" fmla="*/ 372624 w 5381831"/>
                  <a:gd name="connsiteY7" fmla="*/ 4061637 h 5890437"/>
                  <a:gd name="connsiteX8" fmla="*/ 564010 w 5381831"/>
                  <a:gd name="connsiteY8" fmla="*/ 4316819 h 5890437"/>
                  <a:gd name="connsiteX9" fmla="*/ 500215 w 5381831"/>
                  <a:gd name="connsiteY9" fmla="*/ 4976037 h 5890437"/>
                  <a:gd name="connsiteX10" fmla="*/ 1754857 w 5381831"/>
                  <a:gd name="connsiteY10" fmla="*/ 5199321 h 5890437"/>
                  <a:gd name="connsiteX11" fmla="*/ 1946243 w 5381831"/>
                  <a:gd name="connsiteY11" fmla="*/ 5890437 h 5890437"/>
                  <a:gd name="connsiteX12" fmla="*/ 4785136 w 5381831"/>
                  <a:gd name="connsiteY12" fmla="*/ 5858540 h 5890437"/>
                  <a:gd name="connsiteX13" fmla="*/ 4891462 w 5381831"/>
                  <a:gd name="connsiteY13" fmla="*/ 3519377 h 5890437"/>
                  <a:gd name="connsiteX14" fmla="*/ 3030764 w 5381831"/>
                  <a:gd name="connsiteY14" fmla="*/ 0 h 5890437"/>
                  <a:gd name="connsiteX0" fmla="*/ 3030839 w 5381906"/>
                  <a:gd name="connsiteY0" fmla="*/ 0 h 5890437"/>
                  <a:gd name="connsiteX1" fmla="*/ 890241 w 5381906"/>
                  <a:gd name="connsiteY1" fmla="*/ 1098883 h 5890437"/>
                  <a:gd name="connsiteX2" fmla="*/ 607581 w 5381906"/>
                  <a:gd name="connsiteY2" fmla="*/ 2172770 h 5890437"/>
                  <a:gd name="connsiteX3" fmla="*/ 560 w 5381906"/>
                  <a:gd name="connsiteY3" fmla="*/ 3051544 h 5890437"/>
                  <a:gd name="connsiteX4" fmla="*/ 510923 w 5381906"/>
                  <a:gd name="connsiteY4" fmla="*/ 3327991 h 5890437"/>
                  <a:gd name="connsiteX5" fmla="*/ 298271 w 5381906"/>
                  <a:gd name="connsiteY5" fmla="*/ 3657600 h 5890437"/>
                  <a:gd name="connsiteX6" fmla="*/ 489657 w 5381906"/>
                  <a:gd name="connsiteY6" fmla="*/ 3870251 h 5890437"/>
                  <a:gd name="connsiteX7" fmla="*/ 372699 w 5381906"/>
                  <a:gd name="connsiteY7" fmla="*/ 4061637 h 5890437"/>
                  <a:gd name="connsiteX8" fmla="*/ 564085 w 5381906"/>
                  <a:gd name="connsiteY8" fmla="*/ 4316819 h 5890437"/>
                  <a:gd name="connsiteX9" fmla="*/ 500290 w 5381906"/>
                  <a:gd name="connsiteY9" fmla="*/ 4976037 h 5890437"/>
                  <a:gd name="connsiteX10" fmla="*/ 1754932 w 5381906"/>
                  <a:gd name="connsiteY10" fmla="*/ 5199321 h 5890437"/>
                  <a:gd name="connsiteX11" fmla="*/ 1946318 w 5381906"/>
                  <a:gd name="connsiteY11" fmla="*/ 5890437 h 5890437"/>
                  <a:gd name="connsiteX12" fmla="*/ 4785211 w 5381906"/>
                  <a:gd name="connsiteY12" fmla="*/ 5858540 h 5890437"/>
                  <a:gd name="connsiteX13" fmla="*/ 4891537 w 5381906"/>
                  <a:gd name="connsiteY13" fmla="*/ 3519377 h 5890437"/>
                  <a:gd name="connsiteX14" fmla="*/ 3030839 w 5381906"/>
                  <a:gd name="connsiteY14" fmla="*/ 0 h 5890437"/>
                  <a:gd name="connsiteX0" fmla="*/ 3030839 w 5381906"/>
                  <a:gd name="connsiteY0" fmla="*/ 0 h 5890437"/>
                  <a:gd name="connsiteX1" fmla="*/ 890241 w 5381906"/>
                  <a:gd name="connsiteY1" fmla="*/ 1098883 h 5890437"/>
                  <a:gd name="connsiteX2" fmla="*/ 607581 w 5381906"/>
                  <a:gd name="connsiteY2" fmla="*/ 2172770 h 5890437"/>
                  <a:gd name="connsiteX3" fmla="*/ 560 w 5381906"/>
                  <a:gd name="connsiteY3" fmla="*/ 3051544 h 5890437"/>
                  <a:gd name="connsiteX4" fmla="*/ 510923 w 5381906"/>
                  <a:gd name="connsiteY4" fmla="*/ 3327991 h 5890437"/>
                  <a:gd name="connsiteX5" fmla="*/ 298271 w 5381906"/>
                  <a:gd name="connsiteY5" fmla="*/ 3657600 h 5890437"/>
                  <a:gd name="connsiteX6" fmla="*/ 489657 w 5381906"/>
                  <a:gd name="connsiteY6" fmla="*/ 3870251 h 5890437"/>
                  <a:gd name="connsiteX7" fmla="*/ 372699 w 5381906"/>
                  <a:gd name="connsiteY7" fmla="*/ 4061637 h 5890437"/>
                  <a:gd name="connsiteX8" fmla="*/ 564085 w 5381906"/>
                  <a:gd name="connsiteY8" fmla="*/ 4316819 h 5890437"/>
                  <a:gd name="connsiteX9" fmla="*/ 500290 w 5381906"/>
                  <a:gd name="connsiteY9" fmla="*/ 4976037 h 5890437"/>
                  <a:gd name="connsiteX10" fmla="*/ 1754932 w 5381906"/>
                  <a:gd name="connsiteY10" fmla="*/ 5199321 h 5890437"/>
                  <a:gd name="connsiteX11" fmla="*/ 1946318 w 5381906"/>
                  <a:gd name="connsiteY11" fmla="*/ 5890437 h 5890437"/>
                  <a:gd name="connsiteX12" fmla="*/ 4785211 w 5381906"/>
                  <a:gd name="connsiteY12" fmla="*/ 5858540 h 5890437"/>
                  <a:gd name="connsiteX13" fmla="*/ 4891537 w 5381906"/>
                  <a:gd name="connsiteY13" fmla="*/ 3519377 h 5890437"/>
                  <a:gd name="connsiteX14" fmla="*/ 3030839 w 5381906"/>
                  <a:gd name="connsiteY14" fmla="*/ 0 h 5890437"/>
                  <a:gd name="connsiteX0" fmla="*/ 3030839 w 5381906"/>
                  <a:gd name="connsiteY0" fmla="*/ 0 h 5890437"/>
                  <a:gd name="connsiteX1" fmla="*/ 890241 w 5381906"/>
                  <a:gd name="connsiteY1" fmla="*/ 1098883 h 5890437"/>
                  <a:gd name="connsiteX2" fmla="*/ 607581 w 5381906"/>
                  <a:gd name="connsiteY2" fmla="*/ 2172770 h 5890437"/>
                  <a:gd name="connsiteX3" fmla="*/ 560 w 5381906"/>
                  <a:gd name="connsiteY3" fmla="*/ 3051544 h 5890437"/>
                  <a:gd name="connsiteX4" fmla="*/ 510923 w 5381906"/>
                  <a:gd name="connsiteY4" fmla="*/ 3327991 h 5890437"/>
                  <a:gd name="connsiteX5" fmla="*/ 298271 w 5381906"/>
                  <a:gd name="connsiteY5" fmla="*/ 3657600 h 5890437"/>
                  <a:gd name="connsiteX6" fmla="*/ 489657 w 5381906"/>
                  <a:gd name="connsiteY6" fmla="*/ 3870251 h 5890437"/>
                  <a:gd name="connsiteX7" fmla="*/ 372699 w 5381906"/>
                  <a:gd name="connsiteY7" fmla="*/ 4061637 h 5890437"/>
                  <a:gd name="connsiteX8" fmla="*/ 564085 w 5381906"/>
                  <a:gd name="connsiteY8" fmla="*/ 4316819 h 5890437"/>
                  <a:gd name="connsiteX9" fmla="*/ 500290 w 5381906"/>
                  <a:gd name="connsiteY9" fmla="*/ 4976037 h 5890437"/>
                  <a:gd name="connsiteX10" fmla="*/ 1754932 w 5381906"/>
                  <a:gd name="connsiteY10" fmla="*/ 5199321 h 5890437"/>
                  <a:gd name="connsiteX11" fmla="*/ 1946318 w 5381906"/>
                  <a:gd name="connsiteY11" fmla="*/ 5890437 h 5890437"/>
                  <a:gd name="connsiteX12" fmla="*/ 4785211 w 5381906"/>
                  <a:gd name="connsiteY12" fmla="*/ 5858540 h 5890437"/>
                  <a:gd name="connsiteX13" fmla="*/ 4891537 w 5381906"/>
                  <a:gd name="connsiteY13" fmla="*/ 3519377 h 5890437"/>
                  <a:gd name="connsiteX14" fmla="*/ 3030839 w 5381906"/>
                  <a:gd name="connsiteY14" fmla="*/ 0 h 5890437"/>
                  <a:gd name="connsiteX0" fmla="*/ 3030839 w 5381906"/>
                  <a:gd name="connsiteY0" fmla="*/ 0 h 5890437"/>
                  <a:gd name="connsiteX1" fmla="*/ 890241 w 5381906"/>
                  <a:gd name="connsiteY1" fmla="*/ 1098883 h 5890437"/>
                  <a:gd name="connsiteX2" fmla="*/ 607581 w 5381906"/>
                  <a:gd name="connsiteY2" fmla="*/ 2172770 h 5890437"/>
                  <a:gd name="connsiteX3" fmla="*/ 560 w 5381906"/>
                  <a:gd name="connsiteY3" fmla="*/ 3051544 h 5890437"/>
                  <a:gd name="connsiteX4" fmla="*/ 510923 w 5381906"/>
                  <a:gd name="connsiteY4" fmla="*/ 3327991 h 5890437"/>
                  <a:gd name="connsiteX5" fmla="*/ 339835 w 5381906"/>
                  <a:gd name="connsiteY5" fmla="*/ 3734790 h 5890437"/>
                  <a:gd name="connsiteX6" fmla="*/ 489657 w 5381906"/>
                  <a:gd name="connsiteY6" fmla="*/ 3870251 h 5890437"/>
                  <a:gd name="connsiteX7" fmla="*/ 372699 w 5381906"/>
                  <a:gd name="connsiteY7" fmla="*/ 4061637 h 5890437"/>
                  <a:gd name="connsiteX8" fmla="*/ 564085 w 5381906"/>
                  <a:gd name="connsiteY8" fmla="*/ 4316819 h 5890437"/>
                  <a:gd name="connsiteX9" fmla="*/ 500290 w 5381906"/>
                  <a:gd name="connsiteY9" fmla="*/ 4976037 h 5890437"/>
                  <a:gd name="connsiteX10" fmla="*/ 1754932 w 5381906"/>
                  <a:gd name="connsiteY10" fmla="*/ 5199321 h 5890437"/>
                  <a:gd name="connsiteX11" fmla="*/ 1946318 w 5381906"/>
                  <a:gd name="connsiteY11" fmla="*/ 5890437 h 5890437"/>
                  <a:gd name="connsiteX12" fmla="*/ 4785211 w 5381906"/>
                  <a:gd name="connsiteY12" fmla="*/ 5858540 h 5890437"/>
                  <a:gd name="connsiteX13" fmla="*/ 4891537 w 5381906"/>
                  <a:gd name="connsiteY13" fmla="*/ 3519377 h 5890437"/>
                  <a:gd name="connsiteX14" fmla="*/ 3030839 w 5381906"/>
                  <a:gd name="connsiteY14" fmla="*/ 0 h 5890437"/>
                  <a:gd name="connsiteX0" fmla="*/ 3030839 w 5381906"/>
                  <a:gd name="connsiteY0" fmla="*/ 0 h 5890437"/>
                  <a:gd name="connsiteX1" fmla="*/ 890241 w 5381906"/>
                  <a:gd name="connsiteY1" fmla="*/ 1098883 h 5890437"/>
                  <a:gd name="connsiteX2" fmla="*/ 607581 w 5381906"/>
                  <a:gd name="connsiteY2" fmla="*/ 2172770 h 5890437"/>
                  <a:gd name="connsiteX3" fmla="*/ 560 w 5381906"/>
                  <a:gd name="connsiteY3" fmla="*/ 3051544 h 5890437"/>
                  <a:gd name="connsiteX4" fmla="*/ 510923 w 5381906"/>
                  <a:gd name="connsiteY4" fmla="*/ 3327991 h 5890437"/>
                  <a:gd name="connsiteX5" fmla="*/ 339835 w 5381906"/>
                  <a:gd name="connsiteY5" fmla="*/ 3734790 h 5890437"/>
                  <a:gd name="connsiteX6" fmla="*/ 489657 w 5381906"/>
                  <a:gd name="connsiteY6" fmla="*/ 3870251 h 5890437"/>
                  <a:gd name="connsiteX7" fmla="*/ 372699 w 5381906"/>
                  <a:gd name="connsiteY7" fmla="*/ 4061637 h 5890437"/>
                  <a:gd name="connsiteX8" fmla="*/ 564085 w 5381906"/>
                  <a:gd name="connsiteY8" fmla="*/ 4316819 h 5890437"/>
                  <a:gd name="connsiteX9" fmla="*/ 500290 w 5381906"/>
                  <a:gd name="connsiteY9" fmla="*/ 4976037 h 5890437"/>
                  <a:gd name="connsiteX10" fmla="*/ 1754932 w 5381906"/>
                  <a:gd name="connsiteY10" fmla="*/ 5199321 h 5890437"/>
                  <a:gd name="connsiteX11" fmla="*/ 1946318 w 5381906"/>
                  <a:gd name="connsiteY11" fmla="*/ 5890437 h 5890437"/>
                  <a:gd name="connsiteX12" fmla="*/ 4785211 w 5381906"/>
                  <a:gd name="connsiteY12" fmla="*/ 5858540 h 5890437"/>
                  <a:gd name="connsiteX13" fmla="*/ 4891537 w 5381906"/>
                  <a:gd name="connsiteY13" fmla="*/ 3519377 h 5890437"/>
                  <a:gd name="connsiteX14" fmla="*/ 3030839 w 5381906"/>
                  <a:gd name="connsiteY14" fmla="*/ 0 h 5890437"/>
                  <a:gd name="connsiteX0" fmla="*/ 3030839 w 5381906"/>
                  <a:gd name="connsiteY0" fmla="*/ 0 h 5890437"/>
                  <a:gd name="connsiteX1" fmla="*/ 890241 w 5381906"/>
                  <a:gd name="connsiteY1" fmla="*/ 1098883 h 5890437"/>
                  <a:gd name="connsiteX2" fmla="*/ 607581 w 5381906"/>
                  <a:gd name="connsiteY2" fmla="*/ 2172770 h 5890437"/>
                  <a:gd name="connsiteX3" fmla="*/ 560 w 5381906"/>
                  <a:gd name="connsiteY3" fmla="*/ 3051544 h 5890437"/>
                  <a:gd name="connsiteX4" fmla="*/ 510923 w 5381906"/>
                  <a:gd name="connsiteY4" fmla="*/ 3327991 h 5890437"/>
                  <a:gd name="connsiteX5" fmla="*/ 339835 w 5381906"/>
                  <a:gd name="connsiteY5" fmla="*/ 3734790 h 5890437"/>
                  <a:gd name="connsiteX6" fmla="*/ 531221 w 5381906"/>
                  <a:gd name="connsiteY6" fmla="*/ 3870251 h 5890437"/>
                  <a:gd name="connsiteX7" fmla="*/ 372699 w 5381906"/>
                  <a:gd name="connsiteY7" fmla="*/ 4061637 h 5890437"/>
                  <a:gd name="connsiteX8" fmla="*/ 564085 w 5381906"/>
                  <a:gd name="connsiteY8" fmla="*/ 4316819 h 5890437"/>
                  <a:gd name="connsiteX9" fmla="*/ 500290 w 5381906"/>
                  <a:gd name="connsiteY9" fmla="*/ 4976037 h 5890437"/>
                  <a:gd name="connsiteX10" fmla="*/ 1754932 w 5381906"/>
                  <a:gd name="connsiteY10" fmla="*/ 5199321 h 5890437"/>
                  <a:gd name="connsiteX11" fmla="*/ 1946318 w 5381906"/>
                  <a:gd name="connsiteY11" fmla="*/ 5890437 h 5890437"/>
                  <a:gd name="connsiteX12" fmla="*/ 4785211 w 5381906"/>
                  <a:gd name="connsiteY12" fmla="*/ 5858540 h 5890437"/>
                  <a:gd name="connsiteX13" fmla="*/ 4891537 w 5381906"/>
                  <a:gd name="connsiteY13" fmla="*/ 3519377 h 5890437"/>
                  <a:gd name="connsiteX14" fmla="*/ 3030839 w 5381906"/>
                  <a:gd name="connsiteY14" fmla="*/ 0 h 5890437"/>
                  <a:gd name="connsiteX0" fmla="*/ 3030839 w 5381906"/>
                  <a:gd name="connsiteY0" fmla="*/ 0 h 5890437"/>
                  <a:gd name="connsiteX1" fmla="*/ 890241 w 5381906"/>
                  <a:gd name="connsiteY1" fmla="*/ 1098883 h 5890437"/>
                  <a:gd name="connsiteX2" fmla="*/ 607581 w 5381906"/>
                  <a:gd name="connsiteY2" fmla="*/ 2172770 h 5890437"/>
                  <a:gd name="connsiteX3" fmla="*/ 560 w 5381906"/>
                  <a:gd name="connsiteY3" fmla="*/ 3051544 h 5890437"/>
                  <a:gd name="connsiteX4" fmla="*/ 510923 w 5381906"/>
                  <a:gd name="connsiteY4" fmla="*/ 3327991 h 5890437"/>
                  <a:gd name="connsiteX5" fmla="*/ 339835 w 5381906"/>
                  <a:gd name="connsiteY5" fmla="*/ 3734790 h 5890437"/>
                  <a:gd name="connsiteX6" fmla="*/ 531221 w 5381906"/>
                  <a:gd name="connsiteY6" fmla="*/ 3870251 h 5890437"/>
                  <a:gd name="connsiteX7" fmla="*/ 372699 w 5381906"/>
                  <a:gd name="connsiteY7" fmla="*/ 4061637 h 5890437"/>
                  <a:gd name="connsiteX8" fmla="*/ 564085 w 5381906"/>
                  <a:gd name="connsiteY8" fmla="*/ 4316819 h 5890437"/>
                  <a:gd name="connsiteX9" fmla="*/ 500290 w 5381906"/>
                  <a:gd name="connsiteY9" fmla="*/ 4976037 h 5890437"/>
                  <a:gd name="connsiteX10" fmla="*/ 1754932 w 5381906"/>
                  <a:gd name="connsiteY10" fmla="*/ 5199321 h 5890437"/>
                  <a:gd name="connsiteX11" fmla="*/ 1946318 w 5381906"/>
                  <a:gd name="connsiteY11" fmla="*/ 5890437 h 5890437"/>
                  <a:gd name="connsiteX12" fmla="*/ 4785211 w 5381906"/>
                  <a:gd name="connsiteY12" fmla="*/ 5858540 h 5890437"/>
                  <a:gd name="connsiteX13" fmla="*/ 4891537 w 5381906"/>
                  <a:gd name="connsiteY13" fmla="*/ 3519377 h 5890437"/>
                  <a:gd name="connsiteX14" fmla="*/ 3030839 w 5381906"/>
                  <a:gd name="connsiteY14" fmla="*/ 0 h 5890437"/>
                  <a:gd name="connsiteX0" fmla="*/ 3030839 w 5381906"/>
                  <a:gd name="connsiteY0" fmla="*/ 0 h 5890437"/>
                  <a:gd name="connsiteX1" fmla="*/ 890241 w 5381906"/>
                  <a:gd name="connsiteY1" fmla="*/ 1098883 h 5890437"/>
                  <a:gd name="connsiteX2" fmla="*/ 607581 w 5381906"/>
                  <a:gd name="connsiteY2" fmla="*/ 2172770 h 5890437"/>
                  <a:gd name="connsiteX3" fmla="*/ 560 w 5381906"/>
                  <a:gd name="connsiteY3" fmla="*/ 3051544 h 5890437"/>
                  <a:gd name="connsiteX4" fmla="*/ 510923 w 5381906"/>
                  <a:gd name="connsiteY4" fmla="*/ 3327991 h 5890437"/>
                  <a:gd name="connsiteX5" fmla="*/ 339835 w 5381906"/>
                  <a:gd name="connsiteY5" fmla="*/ 3734790 h 5890437"/>
                  <a:gd name="connsiteX6" fmla="*/ 531221 w 5381906"/>
                  <a:gd name="connsiteY6" fmla="*/ 3870251 h 5890437"/>
                  <a:gd name="connsiteX7" fmla="*/ 372699 w 5381906"/>
                  <a:gd name="connsiteY7" fmla="*/ 4061637 h 5890437"/>
                  <a:gd name="connsiteX8" fmla="*/ 564085 w 5381906"/>
                  <a:gd name="connsiteY8" fmla="*/ 4316819 h 5890437"/>
                  <a:gd name="connsiteX9" fmla="*/ 500290 w 5381906"/>
                  <a:gd name="connsiteY9" fmla="*/ 4976037 h 5890437"/>
                  <a:gd name="connsiteX10" fmla="*/ 1754932 w 5381906"/>
                  <a:gd name="connsiteY10" fmla="*/ 5199321 h 5890437"/>
                  <a:gd name="connsiteX11" fmla="*/ 1946318 w 5381906"/>
                  <a:gd name="connsiteY11" fmla="*/ 5890437 h 5890437"/>
                  <a:gd name="connsiteX12" fmla="*/ 4785211 w 5381906"/>
                  <a:gd name="connsiteY12" fmla="*/ 5858540 h 5890437"/>
                  <a:gd name="connsiteX13" fmla="*/ 4891537 w 5381906"/>
                  <a:gd name="connsiteY13" fmla="*/ 3519377 h 5890437"/>
                  <a:gd name="connsiteX14" fmla="*/ 3030839 w 5381906"/>
                  <a:gd name="connsiteY14" fmla="*/ 0 h 5890437"/>
                  <a:gd name="connsiteX0" fmla="*/ 3030839 w 5381906"/>
                  <a:gd name="connsiteY0" fmla="*/ 0 h 5890437"/>
                  <a:gd name="connsiteX1" fmla="*/ 890241 w 5381906"/>
                  <a:gd name="connsiteY1" fmla="*/ 1098883 h 5890437"/>
                  <a:gd name="connsiteX2" fmla="*/ 607581 w 5381906"/>
                  <a:gd name="connsiteY2" fmla="*/ 2172770 h 5890437"/>
                  <a:gd name="connsiteX3" fmla="*/ 560 w 5381906"/>
                  <a:gd name="connsiteY3" fmla="*/ 3051544 h 5890437"/>
                  <a:gd name="connsiteX4" fmla="*/ 510923 w 5381906"/>
                  <a:gd name="connsiteY4" fmla="*/ 3327991 h 5890437"/>
                  <a:gd name="connsiteX5" fmla="*/ 339835 w 5381906"/>
                  <a:gd name="connsiteY5" fmla="*/ 3734790 h 5890437"/>
                  <a:gd name="connsiteX6" fmla="*/ 531221 w 5381906"/>
                  <a:gd name="connsiteY6" fmla="*/ 3870251 h 5890437"/>
                  <a:gd name="connsiteX7" fmla="*/ 372699 w 5381906"/>
                  <a:gd name="connsiteY7" fmla="*/ 4061637 h 5890437"/>
                  <a:gd name="connsiteX8" fmla="*/ 564085 w 5381906"/>
                  <a:gd name="connsiteY8" fmla="*/ 4316819 h 5890437"/>
                  <a:gd name="connsiteX9" fmla="*/ 500290 w 5381906"/>
                  <a:gd name="connsiteY9" fmla="*/ 4976037 h 5890437"/>
                  <a:gd name="connsiteX10" fmla="*/ 1754932 w 5381906"/>
                  <a:gd name="connsiteY10" fmla="*/ 5199321 h 5890437"/>
                  <a:gd name="connsiteX11" fmla="*/ 1946318 w 5381906"/>
                  <a:gd name="connsiteY11" fmla="*/ 5890437 h 5890437"/>
                  <a:gd name="connsiteX12" fmla="*/ 4785211 w 5381906"/>
                  <a:gd name="connsiteY12" fmla="*/ 5858540 h 5890437"/>
                  <a:gd name="connsiteX13" fmla="*/ 4891537 w 5381906"/>
                  <a:gd name="connsiteY13" fmla="*/ 3519377 h 5890437"/>
                  <a:gd name="connsiteX14" fmla="*/ 3030839 w 5381906"/>
                  <a:gd name="connsiteY14" fmla="*/ 0 h 5890437"/>
                  <a:gd name="connsiteX0" fmla="*/ 3030839 w 5381906"/>
                  <a:gd name="connsiteY0" fmla="*/ 0 h 5890437"/>
                  <a:gd name="connsiteX1" fmla="*/ 890241 w 5381906"/>
                  <a:gd name="connsiteY1" fmla="*/ 1098883 h 5890437"/>
                  <a:gd name="connsiteX2" fmla="*/ 607581 w 5381906"/>
                  <a:gd name="connsiteY2" fmla="*/ 2172770 h 5890437"/>
                  <a:gd name="connsiteX3" fmla="*/ 560 w 5381906"/>
                  <a:gd name="connsiteY3" fmla="*/ 3051544 h 5890437"/>
                  <a:gd name="connsiteX4" fmla="*/ 510923 w 5381906"/>
                  <a:gd name="connsiteY4" fmla="*/ 3327991 h 5890437"/>
                  <a:gd name="connsiteX5" fmla="*/ 339835 w 5381906"/>
                  <a:gd name="connsiteY5" fmla="*/ 3734790 h 5890437"/>
                  <a:gd name="connsiteX6" fmla="*/ 531221 w 5381906"/>
                  <a:gd name="connsiteY6" fmla="*/ 3870251 h 5890437"/>
                  <a:gd name="connsiteX7" fmla="*/ 372699 w 5381906"/>
                  <a:gd name="connsiteY7" fmla="*/ 4061637 h 5890437"/>
                  <a:gd name="connsiteX8" fmla="*/ 564085 w 5381906"/>
                  <a:gd name="connsiteY8" fmla="*/ 4316819 h 5890437"/>
                  <a:gd name="connsiteX9" fmla="*/ 500290 w 5381906"/>
                  <a:gd name="connsiteY9" fmla="*/ 4976037 h 5890437"/>
                  <a:gd name="connsiteX10" fmla="*/ 1754932 w 5381906"/>
                  <a:gd name="connsiteY10" fmla="*/ 5199321 h 5890437"/>
                  <a:gd name="connsiteX11" fmla="*/ 1946318 w 5381906"/>
                  <a:gd name="connsiteY11" fmla="*/ 5890437 h 5890437"/>
                  <a:gd name="connsiteX12" fmla="*/ 4785211 w 5381906"/>
                  <a:gd name="connsiteY12" fmla="*/ 5858540 h 5890437"/>
                  <a:gd name="connsiteX13" fmla="*/ 4891537 w 5381906"/>
                  <a:gd name="connsiteY13" fmla="*/ 3519377 h 5890437"/>
                  <a:gd name="connsiteX14" fmla="*/ 3030839 w 5381906"/>
                  <a:gd name="connsiteY14" fmla="*/ 0 h 5890437"/>
                  <a:gd name="connsiteX0" fmla="*/ 3030839 w 5381906"/>
                  <a:gd name="connsiteY0" fmla="*/ 0 h 5890437"/>
                  <a:gd name="connsiteX1" fmla="*/ 890241 w 5381906"/>
                  <a:gd name="connsiteY1" fmla="*/ 1098883 h 5890437"/>
                  <a:gd name="connsiteX2" fmla="*/ 607581 w 5381906"/>
                  <a:gd name="connsiteY2" fmla="*/ 2172770 h 5890437"/>
                  <a:gd name="connsiteX3" fmla="*/ 560 w 5381906"/>
                  <a:gd name="connsiteY3" fmla="*/ 3051544 h 5890437"/>
                  <a:gd name="connsiteX4" fmla="*/ 510923 w 5381906"/>
                  <a:gd name="connsiteY4" fmla="*/ 3327991 h 5890437"/>
                  <a:gd name="connsiteX5" fmla="*/ 339835 w 5381906"/>
                  <a:gd name="connsiteY5" fmla="*/ 3734790 h 5890437"/>
                  <a:gd name="connsiteX6" fmla="*/ 531221 w 5381906"/>
                  <a:gd name="connsiteY6" fmla="*/ 3870251 h 5890437"/>
                  <a:gd name="connsiteX7" fmla="*/ 372699 w 5381906"/>
                  <a:gd name="connsiteY7" fmla="*/ 4061637 h 5890437"/>
                  <a:gd name="connsiteX8" fmla="*/ 564085 w 5381906"/>
                  <a:gd name="connsiteY8" fmla="*/ 4316819 h 5890437"/>
                  <a:gd name="connsiteX9" fmla="*/ 500290 w 5381906"/>
                  <a:gd name="connsiteY9" fmla="*/ 4976037 h 5890437"/>
                  <a:gd name="connsiteX10" fmla="*/ 1754932 w 5381906"/>
                  <a:gd name="connsiteY10" fmla="*/ 5199321 h 5890437"/>
                  <a:gd name="connsiteX11" fmla="*/ 1946318 w 5381906"/>
                  <a:gd name="connsiteY11" fmla="*/ 5890437 h 5890437"/>
                  <a:gd name="connsiteX12" fmla="*/ 4785211 w 5381906"/>
                  <a:gd name="connsiteY12" fmla="*/ 5858540 h 5890437"/>
                  <a:gd name="connsiteX13" fmla="*/ 4891537 w 5381906"/>
                  <a:gd name="connsiteY13" fmla="*/ 3519377 h 5890437"/>
                  <a:gd name="connsiteX14" fmla="*/ 3030839 w 5381906"/>
                  <a:gd name="connsiteY14" fmla="*/ 0 h 5890437"/>
                  <a:gd name="connsiteX0" fmla="*/ 3030839 w 5381906"/>
                  <a:gd name="connsiteY0" fmla="*/ 0 h 5890437"/>
                  <a:gd name="connsiteX1" fmla="*/ 890241 w 5381906"/>
                  <a:gd name="connsiteY1" fmla="*/ 1098883 h 5890437"/>
                  <a:gd name="connsiteX2" fmla="*/ 607581 w 5381906"/>
                  <a:gd name="connsiteY2" fmla="*/ 2172770 h 5890437"/>
                  <a:gd name="connsiteX3" fmla="*/ 560 w 5381906"/>
                  <a:gd name="connsiteY3" fmla="*/ 3051544 h 5890437"/>
                  <a:gd name="connsiteX4" fmla="*/ 510923 w 5381906"/>
                  <a:gd name="connsiteY4" fmla="*/ 3327991 h 5890437"/>
                  <a:gd name="connsiteX5" fmla="*/ 339835 w 5381906"/>
                  <a:gd name="connsiteY5" fmla="*/ 3734790 h 5890437"/>
                  <a:gd name="connsiteX6" fmla="*/ 531221 w 5381906"/>
                  <a:gd name="connsiteY6" fmla="*/ 3870251 h 5890437"/>
                  <a:gd name="connsiteX7" fmla="*/ 372699 w 5381906"/>
                  <a:gd name="connsiteY7" fmla="*/ 4061637 h 5890437"/>
                  <a:gd name="connsiteX8" fmla="*/ 564085 w 5381906"/>
                  <a:gd name="connsiteY8" fmla="*/ 4316819 h 5890437"/>
                  <a:gd name="connsiteX9" fmla="*/ 500290 w 5381906"/>
                  <a:gd name="connsiteY9" fmla="*/ 4976037 h 5890437"/>
                  <a:gd name="connsiteX10" fmla="*/ 1754932 w 5381906"/>
                  <a:gd name="connsiteY10" fmla="*/ 5199321 h 5890437"/>
                  <a:gd name="connsiteX11" fmla="*/ 1946318 w 5381906"/>
                  <a:gd name="connsiteY11" fmla="*/ 5890437 h 5890437"/>
                  <a:gd name="connsiteX12" fmla="*/ 4785211 w 5381906"/>
                  <a:gd name="connsiteY12" fmla="*/ 5858540 h 5890437"/>
                  <a:gd name="connsiteX13" fmla="*/ 4891537 w 5381906"/>
                  <a:gd name="connsiteY13" fmla="*/ 3519377 h 5890437"/>
                  <a:gd name="connsiteX14" fmla="*/ 3030839 w 5381906"/>
                  <a:gd name="connsiteY14" fmla="*/ 0 h 5890437"/>
                  <a:gd name="connsiteX0" fmla="*/ 3030839 w 5381906"/>
                  <a:gd name="connsiteY0" fmla="*/ 0 h 5890437"/>
                  <a:gd name="connsiteX1" fmla="*/ 890241 w 5381906"/>
                  <a:gd name="connsiteY1" fmla="*/ 1098883 h 5890437"/>
                  <a:gd name="connsiteX2" fmla="*/ 607581 w 5381906"/>
                  <a:gd name="connsiteY2" fmla="*/ 2172770 h 5890437"/>
                  <a:gd name="connsiteX3" fmla="*/ 560 w 5381906"/>
                  <a:gd name="connsiteY3" fmla="*/ 3051544 h 5890437"/>
                  <a:gd name="connsiteX4" fmla="*/ 510923 w 5381906"/>
                  <a:gd name="connsiteY4" fmla="*/ 3327991 h 5890437"/>
                  <a:gd name="connsiteX5" fmla="*/ 339835 w 5381906"/>
                  <a:gd name="connsiteY5" fmla="*/ 3734790 h 5890437"/>
                  <a:gd name="connsiteX6" fmla="*/ 531221 w 5381906"/>
                  <a:gd name="connsiteY6" fmla="*/ 3870251 h 5890437"/>
                  <a:gd name="connsiteX7" fmla="*/ 372699 w 5381906"/>
                  <a:gd name="connsiteY7" fmla="*/ 4061637 h 5890437"/>
                  <a:gd name="connsiteX8" fmla="*/ 564085 w 5381906"/>
                  <a:gd name="connsiteY8" fmla="*/ 4316819 h 5890437"/>
                  <a:gd name="connsiteX9" fmla="*/ 500290 w 5381906"/>
                  <a:gd name="connsiteY9" fmla="*/ 4976037 h 5890437"/>
                  <a:gd name="connsiteX10" fmla="*/ 1754932 w 5381906"/>
                  <a:gd name="connsiteY10" fmla="*/ 5199321 h 5890437"/>
                  <a:gd name="connsiteX11" fmla="*/ 1946318 w 5381906"/>
                  <a:gd name="connsiteY11" fmla="*/ 5890437 h 5890437"/>
                  <a:gd name="connsiteX12" fmla="*/ 4785211 w 5381906"/>
                  <a:gd name="connsiteY12" fmla="*/ 5858540 h 5890437"/>
                  <a:gd name="connsiteX13" fmla="*/ 4891537 w 5381906"/>
                  <a:gd name="connsiteY13" fmla="*/ 3519377 h 5890437"/>
                  <a:gd name="connsiteX14" fmla="*/ 3030839 w 5381906"/>
                  <a:gd name="connsiteY14" fmla="*/ 0 h 5890437"/>
                  <a:gd name="connsiteX0" fmla="*/ 3030839 w 5381906"/>
                  <a:gd name="connsiteY0" fmla="*/ 0 h 5890437"/>
                  <a:gd name="connsiteX1" fmla="*/ 890241 w 5381906"/>
                  <a:gd name="connsiteY1" fmla="*/ 1098883 h 5890437"/>
                  <a:gd name="connsiteX2" fmla="*/ 607581 w 5381906"/>
                  <a:gd name="connsiteY2" fmla="*/ 2172770 h 5890437"/>
                  <a:gd name="connsiteX3" fmla="*/ 560 w 5381906"/>
                  <a:gd name="connsiteY3" fmla="*/ 3051544 h 5890437"/>
                  <a:gd name="connsiteX4" fmla="*/ 510923 w 5381906"/>
                  <a:gd name="connsiteY4" fmla="*/ 3327991 h 5890437"/>
                  <a:gd name="connsiteX5" fmla="*/ 339835 w 5381906"/>
                  <a:gd name="connsiteY5" fmla="*/ 3734790 h 5890437"/>
                  <a:gd name="connsiteX6" fmla="*/ 531221 w 5381906"/>
                  <a:gd name="connsiteY6" fmla="*/ 3870251 h 5890437"/>
                  <a:gd name="connsiteX7" fmla="*/ 372699 w 5381906"/>
                  <a:gd name="connsiteY7" fmla="*/ 4061637 h 5890437"/>
                  <a:gd name="connsiteX8" fmla="*/ 564085 w 5381906"/>
                  <a:gd name="connsiteY8" fmla="*/ 4316819 h 5890437"/>
                  <a:gd name="connsiteX9" fmla="*/ 500290 w 5381906"/>
                  <a:gd name="connsiteY9" fmla="*/ 4976037 h 5890437"/>
                  <a:gd name="connsiteX10" fmla="*/ 1754932 w 5381906"/>
                  <a:gd name="connsiteY10" fmla="*/ 5039004 h 5890437"/>
                  <a:gd name="connsiteX11" fmla="*/ 1946318 w 5381906"/>
                  <a:gd name="connsiteY11" fmla="*/ 5890437 h 5890437"/>
                  <a:gd name="connsiteX12" fmla="*/ 4785211 w 5381906"/>
                  <a:gd name="connsiteY12" fmla="*/ 5858540 h 5890437"/>
                  <a:gd name="connsiteX13" fmla="*/ 4891537 w 5381906"/>
                  <a:gd name="connsiteY13" fmla="*/ 3519377 h 5890437"/>
                  <a:gd name="connsiteX14" fmla="*/ 3030839 w 5381906"/>
                  <a:gd name="connsiteY14" fmla="*/ 0 h 5890437"/>
                  <a:gd name="connsiteX0" fmla="*/ 3030839 w 5381906"/>
                  <a:gd name="connsiteY0" fmla="*/ 0 h 5890437"/>
                  <a:gd name="connsiteX1" fmla="*/ 890241 w 5381906"/>
                  <a:gd name="connsiteY1" fmla="*/ 1098883 h 5890437"/>
                  <a:gd name="connsiteX2" fmla="*/ 607581 w 5381906"/>
                  <a:gd name="connsiteY2" fmla="*/ 2172770 h 5890437"/>
                  <a:gd name="connsiteX3" fmla="*/ 560 w 5381906"/>
                  <a:gd name="connsiteY3" fmla="*/ 3051544 h 5890437"/>
                  <a:gd name="connsiteX4" fmla="*/ 510923 w 5381906"/>
                  <a:gd name="connsiteY4" fmla="*/ 3327991 h 5890437"/>
                  <a:gd name="connsiteX5" fmla="*/ 339835 w 5381906"/>
                  <a:gd name="connsiteY5" fmla="*/ 3734790 h 5890437"/>
                  <a:gd name="connsiteX6" fmla="*/ 531221 w 5381906"/>
                  <a:gd name="connsiteY6" fmla="*/ 3870251 h 5890437"/>
                  <a:gd name="connsiteX7" fmla="*/ 372699 w 5381906"/>
                  <a:gd name="connsiteY7" fmla="*/ 4061637 h 5890437"/>
                  <a:gd name="connsiteX8" fmla="*/ 564085 w 5381906"/>
                  <a:gd name="connsiteY8" fmla="*/ 4316819 h 5890437"/>
                  <a:gd name="connsiteX9" fmla="*/ 500290 w 5381906"/>
                  <a:gd name="connsiteY9" fmla="*/ 4976037 h 5890437"/>
                  <a:gd name="connsiteX10" fmla="*/ 1754932 w 5381906"/>
                  <a:gd name="connsiteY10" fmla="*/ 5039004 h 5890437"/>
                  <a:gd name="connsiteX11" fmla="*/ 1946318 w 5381906"/>
                  <a:gd name="connsiteY11" fmla="*/ 5890437 h 5890437"/>
                  <a:gd name="connsiteX12" fmla="*/ 4785211 w 5381906"/>
                  <a:gd name="connsiteY12" fmla="*/ 5858540 h 5890437"/>
                  <a:gd name="connsiteX13" fmla="*/ 4891537 w 5381906"/>
                  <a:gd name="connsiteY13" fmla="*/ 3519377 h 5890437"/>
                  <a:gd name="connsiteX14" fmla="*/ 3030839 w 5381906"/>
                  <a:gd name="connsiteY14" fmla="*/ 0 h 5890437"/>
                  <a:gd name="connsiteX0" fmla="*/ 3030839 w 5381906"/>
                  <a:gd name="connsiteY0" fmla="*/ 0 h 5890437"/>
                  <a:gd name="connsiteX1" fmla="*/ 890241 w 5381906"/>
                  <a:gd name="connsiteY1" fmla="*/ 1098883 h 5890437"/>
                  <a:gd name="connsiteX2" fmla="*/ 607581 w 5381906"/>
                  <a:gd name="connsiteY2" fmla="*/ 2172770 h 5890437"/>
                  <a:gd name="connsiteX3" fmla="*/ 560 w 5381906"/>
                  <a:gd name="connsiteY3" fmla="*/ 3051544 h 5890437"/>
                  <a:gd name="connsiteX4" fmla="*/ 510923 w 5381906"/>
                  <a:gd name="connsiteY4" fmla="*/ 3327991 h 5890437"/>
                  <a:gd name="connsiteX5" fmla="*/ 339835 w 5381906"/>
                  <a:gd name="connsiteY5" fmla="*/ 3734790 h 5890437"/>
                  <a:gd name="connsiteX6" fmla="*/ 531221 w 5381906"/>
                  <a:gd name="connsiteY6" fmla="*/ 3870251 h 5890437"/>
                  <a:gd name="connsiteX7" fmla="*/ 372699 w 5381906"/>
                  <a:gd name="connsiteY7" fmla="*/ 4061637 h 5890437"/>
                  <a:gd name="connsiteX8" fmla="*/ 564085 w 5381906"/>
                  <a:gd name="connsiteY8" fmla="*/ 4316819 h 5890437"/>
                  <a:gd name="connsiteX9" fmla="*/ 500290 w 5381906"/>
                  <a:gd name="connsiteY9" fmla="*/ 4976037 h 5890437"/>
                  <a:gd name="connsiteX10" fmla="*/ 1754932 w 5381906"/>
                  <a:gd name="connsiteY10" fmla="*/ 5039004 h 5890437"/>
                  <a:gd name="connsiteX11" fmla="*/ 1946318 w 5381906"/>
                  <a:gd name="connsiteY11" fmla="*/ 5890437 h 5890437"/>
                  <a:gd name="connsiteX12" fmla="*/ 4785211 w 5381906"/>
                  <a:gd name="connsiteY12" fmla="*/ 5858540 h 5890437"/>
                  <a:gd name="connsiteX13" fmla="*/ 4891537 w 5381906"/>
                  <a:gd name="connsiteY13" fmla="*/ 3519377 h 5890437"/>
                  <a:gd name="connsiteX14" fmla="*/ 3030839 w 5381906"/>
                  <a:gd name="connsiteY14" fmla="*/ 0 h 5890437"/>
                  <a:gd name="connsiteX0" fmla="*/ 3030839 w 5381906"/>
                  <a:gd name="connsiteY0" fmla="*/ 0 h 5890437"/>
                  <a:gd name="connsiteX1" fmla="*/ 890241 w 5381906"/>
                  <a:gd name="connsiteY1" fmla="*/ 1098883 h 5890437"/>
                  <a:gd name="connsiteX2" fmla="*/ 607581 w 5381906"/>
                  <a:gd name="connsiteY2" fmla="*/ 2172770 h 5890437"/>
                  <a:gd name="connsiteX3" fmla="*/ 560 w 5381906"/>
                  <a:gd name="connsiteY3" fmla="*/ 3051544 h 5890437"/>
                  <a:gd name="connsiteX4" fmla="*/ 510923 w 5381906"/>
                  <a:gd name="connsiteY4" fmla="*/ 3327991 h 5890437"/>
                  <a:gd name="connsiteX5" fmla="*/ 339835 w 5381906"/>
                  <a:gd name="connsiteY5" fmla="*/ 3734790 h 5890437"/>
                  <a:gd name="connsiteX6" fmla="*/ 531221 w 5381906"/>
                  <a:gd name="connsiteY6" fmla="*/ 3870251 h 5890437"/>
                  <a:gd name="connsiteX7" fmla="*/ 372699 w 5381906"/>
                  <a:gd name="connsiteY7" fmla="*/ 4061637 h 5890437"/>
                  <a:gd name="connsiteX8" fmla="*/ 564085 w 5381906"/>
                  <a:gd name="connsiteY8" fmla="*/ 4316819 h 5890437"/>
                  <a:gd name="connsiteX9" fmla="*/ 500290 w 5381906"/>
                  <a:gd name="connsiteY9" fmla="*/ 4976037 h 5890437"/>
                  <a:gd name="connsiteX10" fmla="*/ 1754932 w 5381906"/>
                  <a:gd name="connsiteY10" fmla="*/ 5039004 h 5890437"/>
                  <a:gd name="connsiteX11" fmla="*/ 1946318 w 5381906"/>
                  <a:gd name="connsiteY11" fmla="*/ 5890437 h 5890437"/>
                  <a:gd name="connsiteX12" fmla="*/ 4785211 w 5381906"/>
                  <a:gd name="connsiteY12" fmla="*/ 5858540 h 5890437"/>
                  <a:gd name="connsiteX13" fmla="*/ 4891537 w 5381906"/>
                  <a:gd name="connsiteY13" fmla="*/ 3519377 h 5890437"/>
                  <a:gd name="connsiteX14" fmla="*/ 3030839 w 5381906"/>
                  <a:gd name="connsiteY14" fmla="*/ 0 h 5890437"/>
                  <a:gd name="connsiteX0" fmla="*/ 3030839 w 5381906"/>
                  <a:gd name="connsiteY0" fmla="*/ 0 h 5890437"/>
                  <a:gd name="connsiteX1" fmla="*/ 890241 w 5381906"/>
                  <a:gd name="connsiteY1" fmla="*/ 1098883 h 5890437"/>
                  <a:gd name="connsiteX2" fmla="*/ 607581 w 5381906"/>
                  <a:gd name="connsiteY2" fmla="*/ 2172770 h 5890437"/>
                  <a:gd name="connsiteX3" fmla="*/ 560 w 5381906"/>
                  <a:gd name="connsiteY3" fmla="*/ 3051544 h 5890437"/>
                  <a:gd name="connsiteX4" fmla="*/ 510923 w 5381906"/>
                  <a:gd name="connsiteY4" fmla="*/ 3327991 h 5890437"/>
                  <a:gd name="connsiteX5" fmla="*/ 339835 w 5381906"/>
                  <a:gd name="connsiteY5" fmla="*/ 3734790 h 5890437"/>
                  <a:gd name="connsiteX6" fmla="*/ 531221 w 5381906"/>
                  <a:gd name="connsiteY6" fmla="*/ 3870251 h 5890437"/>
                  <a:gd name="connsiteX7" fmla="*/ 372699 w 5381906"/>
                  <a:gd name="connsiteY7" fmla="*/ 4061637 h 5890437"/>
                  <a:gd name="connsiteX8" fmla="*/ 564085 w 5381906"/>
                  <a:gd name="connsiteY8" fmla="*/ 4316819 h 5890437"/>
                  <a:gd name="connsiteX9" fmla="*/ 500290 w 5381906"/>
                  <a:gd name="connsiteY9" fmla="*/ 4976037 h 5890437"/>
                  <a:gd name="connsiteX10" fmla="*/ 1754932 w 5381906"/>
                  <a:gd name="connsiteY10" fmla="*/ 5039004 h 5890437"/>
                  <a:gd name="connsiteX11" fmla="*/ 1946318 w 5381906"/>
                  <a:gd name="connsiteY11" fmla="*/ 5890437 h 5890437"/>
                  <a:gd name="connsiteX12" fmla="*/ 4785211 w 5381906"/>
                  <a:gd name="connsiteY12" fmla="*/ 5858540 h 5890437"/>
                  <a:gd name="connsiteX13" fmla="*/ 4891537 w 5381906"/>
                  <a:gd name="connsiteY13" fmla="*/ 3519377 h 5890437"/>
                  <a:gd name="connsiteX14" fmla="*/ 3030839 w 5381906"/>
                  <a:gd name="connsiteY14" fmla="*/ 0 h 5890437"/>
                  <a:gd name="connsiteX0" fmla="*/ 3030765 w 5381832"/>
                  <a:gd name="connsiteY0" fmla="*/ 0 h 5890437"/>
                  <a:gd name="connsiteX1" fmla="*/ 890167 w 5381832"/>
                  <a:gd name="connsiteY1" fmla="*/ 1098883 h 5890437"/>
                  <a:gd name="connsiteX2" fmla="*/ 672821 w 5381832"/>
                  <a:gd name="connsiteY2" fmla="*/ 2220272 h 5890437"/>
                  <a:gd name="connsiteX3" fmla="*/ 486 w 5381832"/>
                  <a:gd name="connsiteY3" fmla="*/ 3051544 h 5890437"/>
                  <a:gd name="connsiteX4" fmla="*/ 510849 w 5381832"/>
                  <a:gd name="connsiteY4" fmla="*/ 3327991 h 5890437"/>
                  <a:gd name="connsiteX5" fmla="*/ 339761 w 5381832"/>
                  <a:gd name="connsiteY5" fmla="*/ 3734790 h 5890437"/>
                  <a:gd name="connsiteX6" fmla="*/ 531147 w 5381832"/>
                  <a:gd name="connsiteY6" fmla="*/ 3870251 h 5890437"/>
                  <a:gd name="connsiteX7" fmla="*/ 372625 w 5381832"/>
                  <a:gd name="connsiteY7" fmla="*/ 4061637 h 5890437"/>
                  <a:gd name="connsiteX8" fmla="*/ 564011 w 5381832"/>
                  <a:gd name="connsiteY8" fmla="*/ 4316819 h 5890437"/>
                  <a:gd name="connsiteX9" fmla="*/ 500216 w 5381832"/>
                  <a:gd name="connsiteY9" fmla="*/ 4976037 h 5890437"/>
                  <a:gd name="connsiteX10" fmla="*/ 1754858 w 5381832"/>
                  <a:gd name="connsiteY10" fmla="*/ 5039004 h 5890437"/>
                  <a:gd name="connsiteX11" fmla="*/ 1946244 w 5381832"/>
                  <a:gd name="connsiteY11" fmla="*/ 5890437 h 5890437"/>
                  <a:gd name="connsiteX12" fmla="*/ 4785137 w 5381832"/>
                  <a:gd name="connsiteY12" fmla="*/ 5858540 h 5890437"/>
                  <a:gd name="connsiteX13" fmla="*/ 4891463 w 5381832"/>
                  <a:gd name="connsiteY13" fmla="*/ 3519377 h 5890437"/>
                  <a:gd name="connsiteX14" fmla="*/ 3030765 w 5381832"/>
                  <a:gd name="connsiteY14" fmla="*/ 0 h 5890437"/>
                  <a:gd name="connsiteX0" fmla="*/ 3030862 w 5381929"/>
                  <a:gd name="connsiteY0" fmla="*/ 0 h 5890437"/>
                  <a:gd name="connsiteX1" fmla="*/ 890264 w 5381929"/>
                  <a:gd name="connsiteY1" fmla="*/ 1098883 h 5890437"/>
                  <a:gd name="connsiteX2" fmla="*/ 672918 w 5381929"/>
                  <a:gd name="connsiteY2" fmla="*/ 2220272 h 5890437"/>
                  <a:gd name="connsiteX3" fmla="*/ 583 w 5381929"/>
                  <a:gd name="connsiteY3" fmla="*/ 3051544 h 5890437"/>
                  <a:gd name="connsiteX4" fmla="*/ 510946 w 5381929"/>
                  <a:gd name="connsiteY4" fmla="*/ 3327991 h 5890437"/>
                  <a:gd name="connsiteX5" fmla="*/ 339858 w 5381929"/>
                  <a:gd name="connsiteY5" fmla="*/ 3734790 h 5890437"/>
                  <a:gd name="connsiteX6" fmla="*/ 531244 w 5381929"/>
                  <a:gd name="connsiteY6" fmla="*/ 3870251 h 5890437"/>
                  <a:gd name="connsiteX7" fmla="*/ 372722 w 5381929"/>
                  <a:gd name="connsiteY7" fmla="*/ 4061637 h 5890437"/>
                  <a:gd name="connsiteX8" fmla="*/ 564108 w 5381929"/>
                  <a:gd name="connsiteY8" fmla="*/ 4316819 h 5890437"/>
                  <a:gd name="connsiteX9" fmla="*/ 500313 w 5381929"/>
                  <a:gd name="connsiteY9" fmla="*/ 4976037 h 5890437"/>
                  <a:gd name="connsiteX10" fmla="*/ 1754955 w 5381929"/>
                  <a:gd name="connsiteY10" fmla="*/ 5039004 h 5890437"/>
                  <a:gd name="connsiteX11" fmla="*/ 1946341 w 5381929"/>
                  <a:gd name="connsiteY11" fmla="*/ 5890437 h 5890437"/>
                  <a:gd name="connsiteX12" fmla="*/ 4785234 w 5381929"/>
                  <a:gd name="connsiteY12" fmla="*/ 5858540 h 5890437"/>
                  <a:gd name="connsiteX13" fmla="*/ 4891560 w 5381929"/>
                  <a:gd name="connsiteY13" fmla="*/ 3519377 h 5890437"/>
                  <a:gd name="connsiteX14" fmla="*/ 3030862 w 5381929"/>
                  <a:gd name="connsiteY14" fmla="*/ 0 h 5890437"/>
                  <a:gd name="connsiteX0" fmla="*/ 3030862 w 5381929"/>
                  <a:gd name="connsiteY0" fmla="*/ 0 h 5890437"/>
                  <a:gd name="connsiteX1" fmla="*/ 890264 w 5381929"/>
                  <a:gd name="connsiteY1" fmla="*/ 1098883 h 5890437"/>
                  <a:gd name="connsiteX2" fmla="*/ 672918 w 5381929"/>
                  <a:gd name="connsiteY2" fmla="*/ 2220272 h 5890437"/>
                  <a:gd name="connsiteX3" fmla="*/ 583 w 5381929"/>
                  <a:gd name="connsiteY3" fmla="*/ 3051544 h 5890437"/>
                  <a:gd name="connsiteX4" fmla="*/ 510946 w 5381929"/>
                  <a:gd name="connsiteY4" fmla="*/ 3327991 h 5890437"/>
                  <a:gd name="connsiteX5" fmla="*/ 339858 w 5381929"/>
                  <a:gd name="connsiteY5" fmla="*/ 3734790 h 5890437"/>
                  <a:gd name="connsiteX6" fmla="*/ 531244 w 5381929"/>
                  <a:gd name="connsiteY6" fmla="*/ 3870251 h 5890437"/>
                  <a:gd name="connsiteX7" fmla="*/ 372722 w 5381929"/>
                  <a:gd name="connsiteY7" fmla="*/ 4061637 h 5890437"/>
                  <a:gd name="connsiteX8" fmla="*/ 564108 w 5381929"/>
                  <a:gd name="connsiteY8" fmla="*/ 4316819 h 5890437"/>
                  <a:gd name="connsiteX9" fmla="*/ 500313 w 5381929"/>
                  <a:gd name="connsiteY9" fmla="*/ 4976037 h 5890437"/>
                  <a:gd name="connsiteX10" fmla="*/ 1754955 w 5381929"/>
                  <a:gd name="connsiteY10" fmla="*/ 5039004 h 5890437"/>
                  <a:gd name="connsiteX11" fmla="*/ 1946341 w 5381929"/>
                  <a:gd name="connsiteY11" fmla="*/ 5890437 h 5890437"/>
                  <a:gd name="connsiteX12" fmla="*/ 4785234 w 5381929"/>
                  <a:gd name="connsiteY12" fmla="*/ 5858540 h 5890437"/>
                  <a:gd name="connsiteX13" fmla="*/ 4891560 w 5381929"/>
                  <a:gd name="connsiteY13" fmla="*/ 3519377 h 5890437"/>
                  <a:gd name="connsiteX14" fmla="*/ 3030862 w 5381929"/>
                  <a:gd name="connsiteY14" fmla="*/ 0 h 5890437"/>
                  <a:gd name="connsiteX0" fmla="*/ 3030862 w 5381929"/>
                  <a:gd name="connsiteY0" fmla="*/ 0 h 5890437"/>
                  <a:gd name="connsiteX1" fmla="*/ 890264 w 5381929"/>
                  <a:gd name="connsiteY1" fmla="*/ 1098883 h 5890437"/>
                  <a:gd name="connsiteX2" fmla="*/ 672918 w 5381929"/>
                  <a:gd name="connsiteY2" fmla="*/ 2220272 h 5890437"/>
                  <a:gd name="connsiteX3" fmla="*/ 583 w 5381929"/>
                  <a:gd name="connsiteY3" fmla="*/ 3051544 h 5890437"/>
                  <a:gd name="connsiteX4" fmla="*/ 510946 w 5381929"/>
                  <a:gd name="connsiteY4" fmla="*/ 3327991 h 5890437"/>
                  <a:gd name="connsiteX5" fmla="*/ 339858 w 5381929"/>
                  <a:gd name="connsiteY5" fmla="*/ 3734790 h 5890437"/>
                  <a:gd name="connsiteX6" fmla="*/ 531244 w 5381929"/>
                  <a:gd name="connsiteY6" fmla="*/ 3870251 h 5890437"/>
                  <a:gd name="connsiteX7" fmla="*/ 372722 w 5381929"/>
                  <a:gd name="connsiteY7" fmla="*/ 4061637 h 5890437"/>
                  <a:gd name="connsiteX8" fmla="*/ 564108 w 5381929"/>
                  <a:gd name="connsiteY8" fmla="*/ 4316819 h 5890437"/>
                  <a:gd name="connsiteX9" fmla="*/ 500313 w 5381929"/>
                  <a:gd name="connsiteY9" fmla="*/ 4976037 h 5890437"/>
                  <a:gd name="connsiteX10" fmla="*/ 1754955 w 5381929"/>
                  <a:gd name="connsiteY10" fmla="*/ 5039004 h 5890437"/>
                  <a:gd name="connsiteX11" fmla="*/ 1946341 w 5381929"/>
                  <a:gd name="connsiteY11" fmla="*/ 5890437 h 5890437"/>
                  <a:gd name="connsiteX12" fmla="*/ 4785234 w 5381929"/>
                  <a:gd name="connsiteY12" fmla="*/ 5858540 h 5890437"/>
                  <a:gd name="connsiteX13" fmla="*/ 4891560 w 5381929"/>
                  <a:gd name="connsiteY13" fmla="*/ 3519377 h 5890437"/>
                  <a:gd name="connsiteX14" fmla="*/ 3030862 w 5381929"/>
                  <a:gd name="connsiteY14" fmla="*/ 0 h 5890437"/>
                  <a:gd name="connsiteX0" fmla="*/ 3030862 w 5381929"/>
                  <a:gd name="connsiteY0" fmla="*/ 0 h 5890437"/>
                  <a:gd name="connsiteX1" fmla="*/ 890264 w 5381929"/>
                  <a:gd name="connsiteY1" fmla="*/ 1098883 h 5890437"/>
                  <a:gd name="connsiteX2" fmla="*/ 672918 w 5381929"/>
                  <a:gd name="connsiteY2" fmla="*/ 2220272 h 5890437"/>
                  <a:gd name="connsiteX3" fmla="*/ 583 w 5381929"/>
                  <a:gd name="connsiteY3" fmla="*/ 3051544 h 5890437"/>
                  <a:gd name="connsiteX4" fmla="*/ 510946 w 5381929"/>
                  <a:gd name="connsiteY4" fmla="*/ 3327991 h 5890437"/>
                  <a:gd name="connsiteX5" fmla="*/ 339858 w 5381929"/>
                  <a:gd name="connsiteY5" fmla="*/ 3734790 h 5890437"/>
                  <a:gd name="connsiteX6" fmla="*/ 531244 w 5381929"/>
                  <a:gd name="connsiteY6" fmla="*/ 3870251 h 5890437"/>
                  <a:gd name="connsiteX7" fmla="*/ 372722 w 5381929"/>
                  <a:gd name="connsiteY7" fmla="*/ 4061637 h 5890437"/>
                  <a:gd name="connsiteX8" fmla="*/ 564108 w 5381929"/>
                  <a:gd name="connsiteY8" fmla="*/ 4316819 h 5890437"/>
                  <a:gd name="connsiteX9" fmla="*/ 500313 w 5381929"/>
                  <a:gd name="connsiteY9" fmla="*/ 4976037 h 5890437"/>
                  <a:gd name="connsiteX10" fmla="*/ 1754955 w 5381929"/>
                  <a:gd name="connsiteY10" fmla="*/ 5039004 h 5890437"/>
                  <a:gd name="connsiteX11" fmla="*/ 1946341 w 5381929"/>
                  <a:gd name="connsiteY11" fmla="*/ 5890437 h 5890437"/>
                  <a:gd name="connsiteX12" fmla="*/ 4785234 w 5381929"/>
                  <a:gd name="connsiteY12" fmla="*/ 5858540 h 5890437"/>
                  <a:gd name="connsiteX13" fmla="*/ 4891560 w 5381929"/>
                  <a:gd name="connsiteY13" fmla="*/ 3519377 h 5890437"/>
                  <a:gd name="connsiteX14" fmla="*/ 3030862 w 5381929"/>
                  <a:gd name="connsiteY14" fmla="*/ 0 h 5890437"/>
                  <a:gd name="connsiteX0" fmla="*/ 3030862 w 5381929"/>
                  <a:gd name="connsiteY0" fmla="*/ 0 h 5890437"/>
                  <a:gd name="connsiteX1" fmla="*/ 872451 w 5381929"/>
                  <a:gd name="connsiteY1" fmla="*/ 1057320 h 5890437"/>
                  <a:gd name="connsiteX2" fmla="*/ 672918 w 5381929"/>
                  <a:gd name="connsiteY2" fmla="*/ 2220272 h 5890437"/>
                  <a:gd name="connsiteX3" fmla="*/ 583 w 5381929"/>
                  <a:gd name="connsiteY3" fmla="*/ 3051544 h 5890437"/>
                  <a:gd name="connsiteX4" fmla="*/ 510946 w 5381929"/>
                  <a:gd name="connsiteY4" fmla="*/ 3327991 h 5890437"/>
                  <a:gd name="connsiteX5" fmla="*/ 339858 w 5381929"/>
                  <a:gd name="connsiteY5" fmla="*/ 3734790 h 5890437"/>
                  <a:gd name="connsiteX6" fmla="*/ 531244 w 5381929"/>
                  <a:gd name="connsiteY6" fmla="*/ 3870251 h 5890437"/>
                  <a:gd name="connsiteX7" fmla="*/ 372722 w 5381929"/>
                  <a:gd name="connsiteY7" fmla="*/ 4061637 h 5890437"/>
                  <a:gd name="connsiteX8" fmla="*/ 564108 w 5381929"/>
                  <a:gd name="connsiteY8" fmla="*/ 4316819 h 5890437"/>
                  <a:gd name="connsiteX9" fmla="*/ 500313 w 5381929"/>
                  <a:gd name="connsiteY9" fmla="*/ 4976037 h 5890437"/>
                  <a:gd name="connsiteX10" fmla="*/ 1754955 w 5381929"/>
                  <a:gd name="connsiteY10" fmla="*/ 5039004 h 5890437"/>
                  <a:gd name="connsiteX11" fmla="*/ 1946341 w 5381929"/>
                  <a:gd name="connsiteY11" fmla="*/ 5890437 h 5890437"/>
                  <a:gd name="connsiteX12" fmla="*/ 4785234 w 5381929"/>
                  <a:gd name="connsiteY12" fmla="*/ 5858540 h 5890437"/>
                  <a:gd name="connsiteX13" fmla="*/ 4891560 w 5381929"/>
                  <a:gd name="connsiteY13" fmla="*/ 3519377 h 5890437"/>
                  <a:gd name="connsiteX14" fmla="*/ 3030862 w 5381929"/>
                  <a:gd name="connsiteY14" fmla="*/ 0 h 5890437"/>
                  <a:gd name="connsiteX0" fmla="*/ 3030862 w 5381929"/>
                  <a:gd name="connsiteY0" fmla="*/ 0 h 5890437"/>
                  <a:gd name="connsiteX1" fmla="*/ 872451 w 5381929"/>
                  <a:gd name="connsiteY1" fmla="*/ 1057320 h 5890437"/>
                  <a:gd name="connsiteX2" fmla="*/ 672918 w 5381929"/>
                  <a:gd name="connsiteY2" fmla="*/ 2220272 h 5890437"/>
                  <a:gd name="connsiteX3" fmla="*/ 583 w 5381929"/>
                  <a:gd name="connsiteY3" fmla="*/ 3051544 h 5890437"/>
                  <a:gd name="connsiteX4" fmla="*/ 510946 w 5381929"/>
                  <a:gd name="connsiteY4" fmla="*/ 3327991 h 5890437"/>
                  <a:gd name="connsiteX5" fmla="*/ 339858 w 5381929"/>
                  <a:gd name="connsiteY5" fmla="*/ 3734790 h 5890437"/>
                  <a:gd name="connsiteX6" fmla="*/ 531244 w 5381929"/>
                  <a:gd name="connsiteY6" fmla="*/ 3870251 h 5890437"/>
                  <a:gd name="connsiteX7" fmla="*/ 372722 w 5381929"/>
                  <a:gd name="connsiteY7" fmla="*/ 4061637 h 5890437"/>
                  <a:gd name="connsiteX8" fmla="*/ 564108 w 5381929"/>
                  <a:gd name="connsiteY8" fmla="*/ 4316819 h 5890437"/>
                  <a:gd name="connsiteX9" fmla="*/ 500313 w 5381929"/>
                  <a:gd name="connsiteY9" fmla="*/ 4976037 h 5890437"/>
                  <a:gd name="connsiteX10" fmla="*/ 1754955 w 5381929"/>
                  <a:gd name="connsiteY10" fmla="*/ 5039004 h 5890437"/>
                  <a:gd name="connsiteX11" fmla="*/ 1946341 w 5381929"/>
                  <a:gd name="connsiteY11" fmla="*/ 5890437 h 5890437"/>
                  <a:gd name="connsiteX12" fmla="*/ 4785234 w 5381929"/>
                  <a:gd name="connsiteY12" fmla="*/ 5858540 h 5890437"/>
                  <a:gd name="connsiteX13" fmla="*/ 4891560 w 5381929"/>
                  <a:gd name="connsiteY13" fmla="*/ 3519377 h 5890437"/>
                  <a:gd name="connsiteX14" fmla="*/ 3030862 w 5381929"/>
                  <a:gd name="connsiteY14" fmla="*/ 0 h 5890437"/>
                  <a:gd name="connsiteX0" fmla="*/ 3030862 w 5381929"/>
                  <a:gd name="connsiteY0" fmla="*/ 0 h 5890437"/>
                  <a:gd name="connsiteX1" fmla="*/ 981633 w 5381929"/>
                  <a:gd name="connsiteY1" fmla="*/ 920842 h 5890437"/>
                  <a:gd name="connsiteX2" fmla="*/ 672918 w 5381929"/>
                  <a:gd name="connsiteY2" fmla="*/ 2220272 h 5890437"/>
                  <a:gd name="connsiteX3" fmla="*/ 583 w 5381929"/>
                  <a:gd name="connsiteY3" fmla="*/ 3051544 h 5890437"/>
                  <a:gd name="connsiteX4" fmla="*/ 510946 w 5381929"/>
                  <a:gd name="connsiteY4" fmla="*/ 3327991 h 5890437"/>
                  <a:gd name="connsiteX5" fmla="*/ 339858 w 5381929"/>
                  <a:gd name="connsiteY5" fmla="*/ 3734790 h 5890437"/>
                  <a:gd name="connsiteX6" fmla="*/ 531244 w 5381929"/>
                  <a:gd name="connsiteY6" fmla="*/ 3870251 h 5890437"/>
                  <a:gd name="connsiteX7" fmla="*/ 372722 w 5381929"/>
                  <a:gd name="connsiteY7" fmla="*/ 4061637 h 5890437"/>
                  <a:gd name="connsiteX8" fmla="*/ 564108 w 5381929"/>
                  <a:gd name="connsiteY8" fmla="*/ 4316819 h 5890437"/>
                  <a:gd name="connsiteX9" fmla="*/ 500313 w 5381929"/>
                  <a:gd name="connsiteY9" fmla="*/ 4976037 h 5890437"/>
                  <a:gd name="connsiteX10" fmla="*/ 1754955 w 5381929"/>
                  <a:gd name="connsiteY10" fmla="*/ 5039004 h 5890437"/>
                  <a:gd name="connsiteX11" fmla="*/ 1946341 w 5381929"/>
                  <a:gd name="connsiteY11" fmla="*/ 5890437 h 5890437"/>
                  <a:gd name="connsiteX12" fmla="*/ 4785234 w 5381929"/>
                  <a:gd name="connsiteY12" fmla="*/ 5858540 h 5890437"/>
                  <a:gd name="connsiteX13" fmla="*/ 4891560 w 5381929"/>
                  <a:gd name="connsiteY13" fmla="*/ 3519377 h 5890437"/>
                  <a:gd name="connsiteX14" fmla="*/ 3030862 w 5381929"/>
                  <a:gd name="connsiteY14" fmla="*/ 0 h 5890437"/>
                  <a:gd name="connsiteX0" fmla="*/ 3030862 w 5381929"/>
                  <a:gd name="connsiteY0" fmla="*/ 0 h 5890437"/>
                  <a:gd name="connsiteX1" fmla="*/ 981633 w 5381929"/>
                  <a:gd name="connsiteY1" fmla="*/ 920842 h 5890437"/>
                  <a:gd name="connsiteX2" fmla="*/ 672918 w 5381929"/>
                  <a:gd name="connsiteY2" fmla="*/ 2220272 h 5890437"/>
                  <a:gd name="connsiteX3" fmla="*/ 583 w 5381929"/>
                  <a:gd name="connsiteY3" fmla="*/ 3051544 h 5890437"/>
                  <a:gd name="connsiteX4" fmla="*/ 510946 w 5381929"/>
                  <a:gd name="connsiteY4" fmla="*/ 3327991 h 5890437"/>
                  <a:gd name="connsiteX5" fmla="*/ 339858 w 5381929"/>
                  <a:gd name="connsiteY5" fmla="*/ 3734790 h 5890437"/>
                  <a:gd name="connsiteX6" fmla="*/ 531244 w 5381929"/>
                  <a:gd name="connsiteY6" fmla="*/ 3870251 h 5890437"/>
                  <a:gd name="connsiteX7" fmla="*/ 372722 w 5381929"/>
                  <a:gd name="connsiteY7" fmla="*/ 4061637 h 5890437"/>
                  <a:gd name="connsiteX8" fmla="*/ 564108 w 5381929"/>
                  <a:gd name="connsiteY8" fmla="*/ 4316819 h 5890437"/>
                  <a:gd name="connsiteX9" fmla="*/ 500313 w 5381929"/>
                  <a:gd name="connsiteY9" fmla="*/ 4976037 h 5890437"/>
                  <a:gd name="connsiteX10" fmla="*/ 1754955 w 5381929"/>
                  <a:gd name="connsiteY10" fmla="*/ 5039004 h 5890437"/>
                  <a:gd name="connsiteX11" fmla="*/ 1946341 w 5381929"/>
                  <a:gd name="connsiteY11" fmla="*/ 5890437 h 5890437"/>
                  <a:gd name="connsiteX12" fmla="*/ 4785234 w 5381929"/>
                  <a:gd name="connsiteY12" fmla="*/ 5858540 h 5890437"/>
                  <a:gd name="connsiteX13" fmla="*/ 4891560 w 5381929"/>
                  <a:gd name="connsiteY13" fmla="*/ 3519377 h 5890437"/>
                  <a:gd name="connsiteX14" fmla="*/ 3030862 w 5381929"/>
                  <a:gd name="connsiteY14" fmla="*/ 0 h 5890437"/>
                  <a:gd name="connsiteX0" fmla="*/ 3030862 w 5381929"/>
                  <a:gd name="connsiteY0" fmla="*/ 0 h 5890437"/>
                  <a:gd name="connsiteX1" fmla="*/ 927042 w 5381929"/>
                  <a:gd name="connsiteY1" fmla="*/ 866251 h 5890437"/>
                  <a:gd name="connsiteX2" fmla="*/ 672918 w 5381929"/>
                  <a:gd name="connsiteY2" fmla="*/ 2220272 h 5890437"/>
                  <a:gd name="connsiteX3" fmla="*/ 583 w 5381929"/>
                  <a:gd name="connsiteY3" fmla="*/ 3051544 h 5890437"/>
                  <a:gd name="connsiteX4" fmla="*/ 510946 w 5381929"/>
                  <a:gd name="connsiteY4" fmla="*/ 3327991 h 5890437"/>
                  <a:gd name="connsiteX5" fmla="*/ 339858 w 5381929"/>
                  <a:gd name="connsiteY5" fmla="*/ 3734790 h 5890437"/>
                  <a:gd name="connsiteX6" fmla="*/ 531244 w 5381929"/>
                  <a:gd name="connsiteY6" fmla="*/ 3870251 h 5890437"/>
                  <a:gd name="connsiteX7" fmla="*/ 372722 w 5381929"/>
                  <a:gd name="connsiteY7" fmla="*/ 4061637 h 5890437"/>
                  <a:gd name="connsiteX8" fmla="*/ 564108 w 5381929"/>
                  <a:gd name="connsiteY8" fmla="*/ 4316819 h 5890437"/>
                  <a:gd name="connsiteX9" fmla="*/ 500313 w 5381929"/>
                  <a:gd name="connsiteY9" fmla="*/ 4976037 h 5890437"/>
                  <a:gd name="connsiteX10" fmla="*/ 1754955 w 5381929"/>
                  <a:gd name="connsiteY10" fmla="*/ 5039004 h 5890437"/>
                  <a:gd name="connsiteX11" fmla="*/ 1946341 w 5381929"/>
                  <a:gd name="connsiteY11" fmla="*/ 5890437 h 5890437"/>
                  <a:gd name="connsiteX12" fmla="*/ 4785234 w 5381929"/>
                  <a:gd name="connsiteY12" fmla="*/ 5858540 h 5890437"/>
                  <a:gd name="connsiteX13" fmla="*/ 4891560 w 5381929"/>
                  <a:gd name="connsiteY13" fmla="*/ 3519377 h 5890437"/>
                  <a:gd name="connsiteX14" fmla="*/ 3030862 w 5381929"/>
                  <a:gd name="connsiteY14" fmla="*/ 0 h 5890437"/>
                  <a:gd name="connsiteX0" fmla="*/ 3030862 w 5381929"/>
                  <a:gd name="connsiteY0" fmla="*/ 0 h 5890437"/>
                  <a:gd name="connsiteX1" fmla="*/ 927042 w 5381929"/>
                  <a:gd name="connsiteY1" fmla="*/ 866251 h 5890437"/>
                  <a:gd name="connsiteX2" fmla="*/ 672918 w 5381929"/>
                  <a:gd name="connsiteY2" fmla="*/ 2220272 h 5890437"/>
                  <a:gd name="connsiteX3" fmla="*/ 583 w 5381929"/>
                  <a:gd name="connsiteY3" fmla="*/ 3051544 h 5890437"/>
                  <a:gd name="connsiteX4" fmla="*/ 510946 w 5381929"/>
                  <a:gd name="connsiteY4" fmla="*/ 3327991 h 5890437"/>
                  <a:gd name="connsiteX5" fmla="*/ 339858 w 5381929"/>
                  <a:gd name="connsiteY5" fmla="*/ 3734790 h 5890437"/>
                  <a:gd name="connsiteX6" fmla="*/ 531244 w 5381929"/>
                  <a:gd name="connsiteY6" fmla="*/ 3870251 h 5890437"/>
                  <a:gd name="connsiteX7" fmla="*/ 372722 w 5381929"/>
                  <a:gd name="connsiteY7" fmla="*/ 4061637 h 5890437"/>
                  <a:gd name="connsiteX8" fmla="*/ 564108 w 5381929"/>
                  <a:gd name="connsiteY8" fmla="*/ 4316819 h 5890437"/>
                  <a:gd name="connsiteX9" fmla="*/ 500313 w 5381929"/>
                  <a:gd name="connsiteY9" fmla="*/ 4976037 h 5890437"/>
                  <a:gd name="connsiteX10" fmla="*/ 1754955 w 5381929"/>
                  <a:gd name="connsiteY10" fmla="*/ 5039004 h 5890437"/>
                  <a:gd name="connsiteX11" fmla="*/ 1946341 w 5381929"/>
                  <a:gd name="connsiteY11" fmla="*/ 5890437 h 5890437"/>
                  <a:gd name="connsiteX12" fmla="*/ 4785234 w 5381929"/>
                  <a:gd name="connsiteY12" fmla="*/ 5858540 h 5890437"/>
                  <a:gd name="connsiteX13" fmla="*/ 4891560 w 5381929"/>
                  <a:gd name="connsiteY13" fmla="*/ 3519377 h 5890437"/>
                  <a:gd name="connsiteX14" fmla="*/ 3030862 w 5381929"/>
                  <a:gd name="connsiteY14" fmla="*/ 0 h 5890437"/>
                  <a:gd name="connsiteX0" fmla="*/ 3030862 w 5381929"/>
                  <a:gd name="connsiteY0" fmla="*/ 0 h 5890437"/>
                  <a:gd name="connsiteX1" fmla="*/ 927042 w 5381929"/>
                  <a:gd name="connsiteY1" fmla="*/ 866251 h 5890437"/>
                  <a:gd name="connsiteX2" fmla="*/ 672918 w 5381929"/>
                  <a:gd name="connsiteY2" fmla="*/ 2220272 h 5890437"/>
                  <a:gd name="connsiteX3" fmla="*/ 583 w 5381929"/>
                  <a:gd name="connsiteY3" fmla="*/ 3051544 h 5890437"/>
                  <a:gd name="connsiteX4" fmla="*/ 510946 w 5381929"/>
                  <a:gd name="connsiteY4" fmla="*/ 3327991 h 5890437"/>
                  <a:gd name="connsiteX5" fmla="*/ 339858 w 5381929"/>
                  <a:gd name="connsiteY5" fmla="*/ 3734790 h 5890437"/>
                  <a:gd name="connsiteX6" fmla="*/ 531244 w 5381929"/>
                  <a:gd name="connsiteY6" fmla="*/ 3870251 h 5890437"/>
                  <a:gd name="connsiteX7" fmla="*/ 372722 w 5381929"/>
                  <a:gd name="connsiteY7" fmla="*/ 4061637 h 5890437"/>
                  <a:gd name="connsiteX8" fmla="*/ 564108 w 5381929"/>
                  <a:gd name="connsiteY8" fmla="*/ 4316819 h 5890437"/>
                  <a:gd name="connsiteX9" fmla="*/ 500313 w 5381929"/>
                  <a:gd name="connsiteY9" fmla="*/ 4976037 h 5890437"/>
                  <a:gd name="connsiteX10" fmla="*/ 1754955 w 5381929"/>
                  <a:gd name="connsiteY10" fmla="*/ 5039004 h 5890437"/>
                  <a:gd name="connsiteX11" fmla="*/ 1946341 w 5381929"/>
                  <a:gd name="connsiteY11" fmla="*/ 5890437 h 5890437"/>
                  <a:gd name="connsiteX12" fmla="*/ 4785234 w 5381929"/>
                  <a:gd name="connsiteY12" fmla="*/ 5858540 h 5890437"/>
                  <a:gd name="connsiteX13" fmla="*/ 4891560 w 5381929"/>
                  <a:gd name="connsiteY13" fmla="*/ 3519377 h 5890437"/>
                  <a:gd name="connsiteX14" fmla="*/ 3030862 w 5381929"/>
                  <a:gd name="connsiteY14" fmla="*/ 0 h 5890437"/>
                  <a:gd name="connsiteX0" fmla="*/ 3030862 w 5381929"/>
                  <a:gd name="connsiteY0" fmla="*/ 1751 h 5892188"/>
                  <a:gd name="connsiteX1" fmla="*/ 927042 w 5381929"/>
                  <a:gd name="connsiteY1" fmla="*/ 868002 h 5892188"/>
                  <a:gd name="connsiteX2" fmla="*/ 672918 w 5381929"/>
                  <a:gd name="connsiteY2" fmla="*/ 2222023 h 5892188"/>
                  <a:gd name="connsiteX3" fmla="*/ 583 w 5381929"/>
                  <a:gd name="connsiteY3" fmla="*/ 3053295 h 5892188"/>
                  <a:gd name="connsiteX4" fmla="*/ 510946 w 5381929"/>
                  <a:gd name="connsiteY4" fmla="*/ 3329742 h 5892188"/>
                  <a:gd name="connsiteX5" fmla="*/ 339858 w 5381929"/>
                  <a:gd name="connsiteY5" fmla="*/ 3736541 h 5892188"/>
                  <a:gd name="connsiteX6" fmla="*/ 531244 w 5381929"/>
                  <a:gd name="connsiteY6" fmla="*/ 3872002 h 5892188"/>
                  <a:gd name="connsiteX7" fmla="*/ 372722 w 5381929"/>
                  <a:gd name="connsiteY7" fmla="*/ 4063388 h 5892188"/>
                  <a:gd name="connsiteX8" fmla="*/ 564108 w 5381929"/>
                  <a:gd name="connsiteY8" fmla="*/ 4318570 h 5892188"/>
                  <a:gd name="connsiteX9" fmla="*/ 500313 w 5381929"/>
                  <a:gd name="connsiteY9" fmla="*/ 4977788 h 5892188"/>
                  <a:gd name="connsiteX10" fmla="*/ 1754955 w 5381929"/>
                  <a:gd name="connsiteY10" fmla="*/ 5040755 h 5892188"/>
                  <a:gd name="connsiteX11" fmla="*/ 1946341 w 5381929"/>
                  <a:gd name="connsiteY11" fmla="*/ 5892188 h 5892188"/>
                  <a:gd name="connsiteX12" fmla="*/ 4785234 w 5381929"/>
                  <a:gd name="connsiteY12" fmla="*/ 5860291 h 5892188"/>
                  <a:gd name="connsiteX13" fmla="*/ 4891560 w 5381929"/>
                  <a:gd name="connsiteY13" fmla="*/ 3521128 h 5892188"/>
                  <a:gd name="connsiteX14" fmla="*/ 3030862 w 5381929"/>
                  <a:gd name="connsiteY14" fmla="*/ 1751 h 5892188"/>
                  <a:gd name="connsiteX0" fmla="*/ 3031042 w 5382109"/>
                  <a:gd name="connsiteY0" fmla="*/ 1751 h 5892188"/>
                  <a:gd name="connsiteX1" fmla="*/ 927222 w 5382109"/>
                  <a:gd name="connsiteY1" fmla="*/ 868002 h 5892188"/>
                  <a:gd name="connsiteX2" fmla="*/ 577563 w 5382109"/>
                  <a:gd name="connsiteY2" fmla="*/ 2303910 h 5892188"/>
                  <a:gd name="connsiteX3" fmla="*/ 763 w 5382109"/>
                  <a:gd name="connsiteY3" fmla="*/ 3053295 h 5892188"/>
                  <a:gd name="connsiteX4" fmla="*/ 511126 w 5382109"/>
                  <a:gd name="connsiteY4" fmla="*/ 3329742 h 5892188"/>
                  <a:gd name="connsiteX5" fmla="*/ 340038 w 5382109"/>
                  <a:gd name="connsiteY5" fmla="*/ 3736541 h 5892188"/>
                  <a:gd name="connsiteX6" fmla="*/ 531424 w 5382109"/>
                  <a:gd name="connsiteY6" fmla="*/ 3872002 h 5892188"/>
                  <a:gd name="connsiteX7" fmla="*/ 372902 w 5382109"/>
                  <a:gd name="connsiteY7" fmla="*/ 4063388 h 5892188"/>
                  <a:gd name="connsiteX8" fmla="*/ 564288 w 5382109"/>
                  <a:gd name="connsiteY8" fmla="*/ 4318570 h 5892188"/>
                  <a:gd name="connsiteX9" fmla="*/ 500493 w 5382109"/>
                  <a:gd name="connsiteY9" fmla="*/ 4977788 h 5892188"/>
                  <a:gd name="connsiteX10" fmla="*/ 1755135 w 5382109"/>
                  <a:gd name="connsiteY10" fmla="*/ 5040755 h 5892188"/>
                  <a:gd name="connsiteX11" fmla="*/ 1946521 w 5382109"/>
                  <a:gd name="connsiteY11" fmla="*/ 5892188 h 5892188"/>
                  <a:gd name="connsiteX12" fmla="*/ 4785414 w 5382109"/>
                  <a:gd name="connsiteY12" fmla="*/ 5860291 h 5892188"/>
                  <a:gd name="connsiteX13" fmla="*/ 4891740 w 5382109"/>
                  <a:gd name="connsiteY13" fmla="*/ 3521128 h 5892188"/>
                  <a:gd name="connsiteX14" fmla="*/ 3031042 w 5382109"/>
                  <a:gd name="connsiteY14" fmla="*/ 1751 h 5892188"/>
                  <a:gd name="connsiteX0" fmla="*/ 3031042 w 5382109"/>
                  <a:gd name="connsiteY0" fmla="*/ 2101 h 5892538"/>
                  <a:gd name="connsiteX1" fmla="*/ 913575 w 5382109"/>
                  <a:gd name="connsiteY1" fmla="*/ 827408 h 5892538"/>
                  <a:gd name="connsiteX2" fmla="*/ 577563 w 5382109"/>
                  <a:gd name="connsiteY2" fmla="*/ 2304260 h 5892538"/>
                  <a:gd name="connsiteX3" fmla="*/ 763 w 5382109"/>
                  <a:gd name="connsiteY3" fmla="*/ 3053645 h 5892538"/>
                  <a:gd name="connsiteX4" fmla="*/ 511126 w 5382109"/>
                  <a:gd name="connsiteY4" fmla="*/ 3330092 h 5892538"/>
                  <a:gd name="connsiteX5" fmla="*/ 340038 w 5382109"/>
                  <a:gd name="connsiteY5" fmla="*/ 3736891 h 5892538"/>
                  <a:gd name="connsiteX6" fmla="*/ 531424 w 5382109"/>
                  <a:gd name="connsiteY6" fmla="*/ 3872352 h 5892538"/>
                  <a:gd name="connsiteX7" fmla="*/ 372902 w 5382109"/>
                  <a:gd name="connsiteY7" fmla="*/ 4063738 h 5892538"/>
                  <a:gd name="connsiteX8" fmla="*/ 564288 w 5382109"/>
                  <a:gd name="connsiteY8" fmla="*/ 4318920 h 5892538"/>
                  <a:gd name="connsiteX9" fmla="*/ 500493 w 5382109"/>
                  <a:gd name="connsiteY9" fmla="*/ 4978138 h 5892538"/>
                  <a:gd name="connsiteX10" fmla="*/ 1755135 w 5382109"/>
                  <a:gd name="connsiteY10" fmla="*/ 5041105 h 5892538"/>
                  <a:gd name="connsiteX11" fmla="*/ 1946521 w 5382109"/>
                  <a:gd name="connsiteY11" fmla="*/ 5892538 h 5892538"/>
                  <a:gd name="connsiteX12" fmla="*/ 4785414 w 5382109"/>
                  <a:gd name="connsiteY12" fmla="*/ 5860641 h 5892538"/>
                  <a:gd name="connsiteX13" fmla="*/ 4891740 w 5382109"/>
                  <a:gd name="connsiteY13" fmla="*/ 3521478 h 5892538"/>
                  <a:gd name="connsiteX14" fmla="*/ 3031042 w 5382109"/>
                  <a:gd name="connsiteY14" fmla="*/ 2101 h 5892538"/>
                  <a:gd name="connsiteX0" fmla="*/ 3031042 w 5382109"/>
                  <a:gd name="connsiteY0" fmla="*/ 941 h 5891378"/>
                  <a:gd name="connsiteX1" fmla="*/ 886280 w 5382109"/>
                  <a:gd name="connsiteY1" fmla="*/ 1071908 h 5891378"/>
                  <a:gd name="connsiteX2" fmla="*/ 577563 w 5382109"/>
                  <a:gd name="connsiteY2" fmla="*/ 2303100 h 5891378"/>
                  <a:gd name="connsiteX3" fmla="*/ 763 w 5382109"/>
                  <a:gd name="connsiteY3" fmla="*/ 3052485 h 5891378"/>
                  <a:gd name="connsiteX4" fmla="*/ 511126 w 5382109"/>
                  <a:gd name="connsiteY4" fmla="*/ 3328932 h 5891378"/>
                  <a:gd name="connsiteX5" fmla="*/ 340038 w 5382109"/>
                  <a:gd name="connsiteY5" fmla="*/ 3735731 h 5891378"/>
                  <a:gd name="connsiteX6" fmla="*/ 531424 w 5382109"/>
                  <a:gd name="connsiteY6" fmla="*/ 3871192 h 5891378"/>
                  <a:gd name="connsiteX7" fmla="*/ 372902 w 5382109"/>
                  <a:gd name="connsiteY7" fmla="*/ 4062578 h 5891378"/>
                  <a:gd name="connsiteX8" fmla="*/ 564288 w 5382109"/>
                  <a:gd name="connsiteY8" fmla="*/ 4317760 h 5891378"/>
                  <a:gd name="connsiteX9" fmla="*/ 500493 w 5382109"/>
                  <a:gd name="connsiteY9" fmla="*/ 4976978 h 5891378"/>
                  <a:gd name="connsiteX10" fmla="*/ 1755135 w 5382109"/>
                  <a:gd name="connsiteY10" fmla="*/ 5039945 h 5891378"/>
                  <a:gd name="connsiteX11" fmla="*/ 1946521 w 5382109"/>
                  <a:gd name="connsiteY11" fmla="*/ 5891378 h 5891378"/>
                  <a:gd name="connsiteX12" fmla="*/ 4785414 w 5382109"/>
                  <a:gd name="connsiteY12" fmla="*/ 5859481 h 5891378"/>
                  <a:gd name="connsiteX13" fmla="*/ 4891740 w 5382109"/>
                  <a:gd name="connsiteY13" fmla="*/ 3520318 h 5891378"/>
                  <a:gd name="connsiteX14" fmla="*/ 3031042 w 5382109"/>
                  <a:gd name="connsiteY14" fmla="*/ 941 h 5891378"/>
                  <a:gd name="connsiteX0" fmla="*/ 3031042 w 5382109"/>
                  <a:gd name="connsiteY0" fmla="*/ 753 h 5891190"/>
                  <a:gd name="connsiteX1" fmla="*/ 886280 w 5382109"/>
                  <a:gd name="connsiteY1" fmla="*/ 1071720 h 5891190"/>
                  <a:gd name="connsiteX2" fmla="*/ 577563 w 5382109"/>
                  <a:gd name="connsiteY2" fmla="*/ 2302912 h 5891190"/>
                  <a:gd name="connsiteX3" fmla="*/ 763 w 5382109"/>
                  <a:gd name="connsiteY3" fmla="*/ 3052297 h 5891190"/>
                  <a:gd name="connsiteX4" fmla="*/ 511126 w 5382109"/>
                  <a:gd name="connsiteY4" fmla="*/ 3328744 h 5891190"/>
                  <a:gd name="connsiteX5" fmla="*/ 340038 w 5382109"/>
                  <a:gd name="connsiteY5" fmla="*/ 3735543 h 5891190"/>
                  <a:gd name="connsiteX6" fmla="*/ 531424 w 5382109"/>
                  <a:gd name="connsiteY6" fmla="*/ 3871004 h 5891190"/>
                  <a:gd name="connsiteX7" fmla="*/ 372902 w 5382109"/>
                  <a:gd name="connsiteY7" fmla="*/ 4062390 h 5891190"/>
                  <a:gd name="connsiteX8" fmla="*/ 564288 w 5382109"/>
                  <a:gd name="connsiteY8" fmla="*/ 4317572 h 5891190"/>
                  <a:gd name="connsiteX9" fmla="*/ 500493 w 5382109"/>
                  <a:gd name="connsiteY9" fmla="*/ 4976790 h 5891190"/>
                  <a:gd name="connsiteX10" fmla="*/ 1755135 w 5382109"/>
                  <a:gd name="connsiteY10" fmla="*/ 5039757 h 5891190"/>
                  <a:gd name="connsiteX11" fmla="*/ 1946521 w 5382109"/>
                  <a:gd name="connsiteY11" fmla="*/ 5891190 h 5891190"/>
                  <a:gd name="connsiteX12" fmla="*/ 4785414 w 5382109"/>
                  <a:gd name="connsiteY12" fmla="*/ 5859293 h 5891190"/>
                  <a:gd name="connsiteX13" fmla="*/ 4891740 w 5382109"/>
                  <a:gd name="connsiteY13" fmla="*/ 3520130 h 5891190"/>
                  <a:gd name="connsiteX14" fmla="*/ 3031042 w 5382109"/>
                  <a:gd name="connsiteY14" fmla="*/ 753 h 5891190"/>
                  <a:gd name="connsiteX0" fmla="*/ 3031042 w 5382109"/>
                  <a:gd name="connsiteY0" fmla="*/ 753 h 5891190"/>
                  <a:gd name="connsiteX1" fmla="*/ 886280 w 5382109"/>
                  <a:gd name="connsiteY1" fmla="*/ 1071720 h 5891190"/>
                  <a:gd name="connsiteX2" fmla="*/ 577563 w 5382109"/>
                  <a:gd name="connsiteY2" fmla="*/ 2302912 h 5891190"/>
                  <a:gd name="connsiteX3" fmla="*/ 763 w 5382109"/>
                  <a:gd name="connsiteY3" fmla="*/ 3052297 h 5891190"/>
                  <a:gd name="connsiteX4" fmla="*/ 511126 w 5382109"/>
                  <a:gd name="connsiteY4" fmla="*/ 3328744 h 5891190"/>
                  <a:gd name="connsiteX5" fmla="*/ 340038 w 5382109"/>
                  <a:gd name="connsiteY5" fmla="*/ 3735543 h 5891190"/>
                  <a:gd name="connsiteX6" fmla="*/ 531424 w 5382109"/>
                  <a:gd name="connsiteY6" fmla="*/ 3871004 h 5891190"/>
                  <a:gd name="connsiteX7" fmla="*/ 372902 w 5382109"/>
                  <a:gd name="connsiteY7" fmla="*/ 4062390 h 5891190"/>
                  <a:gd name="connsiteX8" fmla="*/ 564288 w 5382109"/>
                  <a:gd name="connsiteY8" fmla="*/ 4317572 h 5891190"/>
                  <a:gd name="connsiteX9" fmla="*/ 500493 w 5382109"/>
                  <a:gd name="connsiteY9" fmla="*/ 4976790 h 5891190"/>
                  <a:gd name="connsiteX10" fmla="*/ 1755135 w 5382109"/>
                  <a:gd name="connsiteY10" fmla="*/ 5039757 h 5891190"/>
                  <a:gd name="connsiteX11" fmla="*/ 1946521 w 5382109"/>
                  <a:gd name="connsiteY11" fmla="*/ 5891190 h 5891190"/>
                  <a:gd name="connsiteX12" fmla="*/ 4785414 w 5382109"/>
                  <a:gd name="connsiteY12" fmla="*/ 5859293 h 5891190"/>
                  <a:gd name="connsiteX13" fmla="*/ 4891740 w 5382109"/>
                  <a:gd name="connsiteY13" fmla="*/ 3520130 h 5891190"/>
                  <a:gd name="connsiteX14" fmla="*/ 3031042 w 5382109"/>
                  <a:gd name="connsiteY14" fmla="*/ 753 h 5891190"/>
                  <a:gd name="connsiteX0" fmla="*/ 3031042 w 5382109"/>
                  <a:gd name="connsiteY0" fmla="*/ 792 h 5891229"/>
                  <a:gd name="connsiteX1" fmla="*/ 777098 w 5382109"/>
                  <a:gd name="connsiteY1" fmla="*/ 1044464 h 5891229"/>
                  <a:gd name="connsiteX2" fmla="*/ 577563 w 5382109"/>
                  <a:gd name="connsiteY2" fmla="*/ 2302951 h 5891229"/>
                  <a:gd name="connsiteX3" fmla="*/ 763 w 5382109"/>
                  <a:gd name="connsiteY3" fmla="*/ 3052336 h 5891229"/>
                  <a:gd name="connsiteX4" fmla="*/ 511126 w 5382109"/>
                  <a:gd name="connsiteY4" fmla="*/ 3328783 h 5891229"/>
                  <a:gd name="connsiteX5" fmla="*/ 340038 w 5382109"/>
                  <a:gd name="connsiteY5" fmla="*/ 3735582 h 5891229"/>
                  <a:gd name="connsiteX6" fmla="*/ 531424 w 5382109"/>
                  <a:gd name="connsiteY6" fmla="*/ 3871043 h 5891229"/>
                  <a:gd name="connsiteX7" fmla="*/ 372902 w 5382109"/>
                  <a:gd name="connsiteY7" fmla="*/ 4062429 h 5891229"/>
                  <a:gd name="connsiteX8" fmla="*/ 564288 w 5382109"/>
                  <a:gd name="connsiteY8" fmla="*/ 4317611 h 5891229"/>
                  <a:gd name="connsiteX9" fmla="*/ 500493 w 5382109"/>
                  <a:gd name="connsiteY9" fmla="*/ 4976829 h 5891229"/>
                  <a:gd name="connsiteX10" fmla="*/ 1755135 w 5382109"/>
                  <a:gd name="connsiteY10" fmla="*/ 5039796 h 5891229"/>
                  <a:gd name="connsiteX11" fmla="*/ 1946521 w 5382109"/>
                  <a:gd name="connsiteY11" fmla="*/ 5891229 h 5891229"/>
                  <a:gd name="connsiteX12" fmla="*/ 4785414 w 5382109"/>
                  <a:gd name="connsiteY12" fmla="*/ 5859332 h 5891229"/>
                  <a:gd name="connsiteX13" fmla="*/ 4891740 w 5382109"/>
                  <a:gd name="connsiteY13" fmla="*/ 3520169 h 5891229"/>
                  <a:gd name="connsiteX14" fmla="*/ 3031042 w 5382109"/>
                  <a:gd name="connsiteY14" fmla="*/ 792 h 5891229"/>
                  <a:gd name="connsiteX0" fmla="*/ 3031042 w 5382109"/>
                  <a:gd name="connsiteY0" fmla="*/ 792 h 5891229"/>
                  <a:gd name="connsiteX1" fmla="*/ 777098 w 5382109"/>
                  <a:gd name="connsiteY1" fmla="*/ 1044464 h 5891229"/>
                  <a:gd name="connsiteX2" fmla="*/ 577563 w 5382109"/>
                  <a:gd name="connsiteY2" fmla="*/ 2302951 h 5891229"/>
                  <a:gd name="connsiteX3" fmla="*/ 763 w 5382109"/>
                  <a:gd name="connsiteY3" fmla="*/ 3052336 h 5891229"/>
                  <a:gd name="connsiteX4" fmla="*/ 511126 w 5382109"/>
                  <a:gd name="connsiteY4" fmla="*/ 3328783 h 5891229"/>
                  <a:gd name="connsiteX5" fmla="*/ 340038 w 5382109"/>
                  <a:gd name="connsiteY5" fmla="*/ 3735582 h 5891229"/>
                  <a:gd name="connsiteX6" fmla="*/ 531424 w 5382109"/>
                  <a:gd name="connsiteY6" fmla="*/ 3871043 h 5891229"/>
                  <a:gd name="connsiteX7" fmla="*/ 372902 w 5382109"/>
                  <a:gd name="connsiteY7" fmla="*/ 4062429 h 5891229"/>
                  <a:gd name="connsiteX8" fmla="*/ 564288 w 5382109"/>
                  <a:gd name="connsiteY8" fmla="*/ 4317611 h 5891229"/>
                  <a:gd name="connsiteX9" fmla="*/ 500493 w 5382109"/>
                  <a:gd name="connsiteY9" fmla="*/ 4976829 h 5891229"/>
                  <a:gd name="connsiteX10" fmla="*/ 1755135 w 5382109"/>
                  <a:gd name="connsiteY10" fmla="*/ 5039796 h 5891229"/>
                  <a:gd name="connsiteX11" fmla="*/ 1946521 w 5382109"/>
                  <a:gd name="connsiteY11" fmla="*/ 5891229 h 5891229"/>
                  <a:gd name="connsiteX12" fmla="*/ 4785414 w 5382109"/>
                  <a:gd name="connsiteY12" fmla="*/ 5859332 h 5891229"/>
                  <a:gd name="connsiteX13" fmla="*/ 4891740 w 5382109"/>
                  <a:gd name="connsiteY13" fmla="*/ 3520169 h 5891229"/>
                  <a:gd name="connsiteX14" fmla="*/ 3031042 w 5382109"/>
                  <a:gd name="connsiteY14" fmla="*/ 792 h 5891229"/>
                  <a:gd name="connsiteX0" fmla="*/ 3031042 w 5382109"/>
                  <a:gd name="connsiteY0" fmla="*/ 792 h 5891229"/>
                  <a:gd name="connsiteX1" fmla="*/ 777098 w 5382109"/>
                  <a:gd name="connsiteY1" fmla="*/ 1044464 h 5891229"/>
                  <a:gd name="connsiteX2" fmla="*/ 577563 w 5382109"/>
                  <a:gd name="connsiteY2" fmla="*/ 2302951 h 5891229"/>
                  <a:gd name="connsiteX3" fmla="*/ 763 w 5382109"/>
                  <a:gd name="connsiteY3" fmla="*/ 3052336 h 5891229"/>
                  <a:gd name="connsiteX4" fmla="*/ 511126 w 5382109"/>
                  <a:gd name="connsiteY4" fmla="*/ 3328783 h 5891229"/>
                  <a:gd name="connsiteX5" fmla="*/ 340038 w 5382109"/>
                  <a:gd name="connsiteY5" fmla="*/ 3735582 h 5891229"/>
                  <a:gd name="connsiteX6" fmla="*/ 531424 w 5382109"/>
                  <a:gd name="connsiteY6" fmla="*/ 3871043 h 5891229"/>
                  <a:gd name="connsiteX7" fmla="*/ 372902 w 5382109"/>
                  <a:gd name="connsiteY7" fmla="*/ 4062429 h 5891229"/>
                  <a:gd name="connsiteX8" fmla="*/ 564288 w 5382109"/>
                  <a:gd name="connsiteY8" fmla="*/ 4317611 h 5891229"/>
                  <a:gd name="connsiteX9" fmla="*/ 500493 w 5382109"/>
                  <a:gd name="connsiteY9" fmla="*/ 4976829 h 5891229"/>
                  <a:gd name="connsiteX10" fmla="*/ 1755135 w 5382109"/>
                  <a:gd name="connsiteY10" fmla="*/ 5039796 h 5891229"/>
                  <a:gd name="connsiteX11" fmla="*/ 1946521 w 5382109"/>
                  <a:gd name="connsiteY11" fmla="*/ 5891229 h 5891229"/>
                  <a:gd name="connsiteX12" fmla="*/ 4785414 w 5382109"/>
                  <a:gd name="connsiteY12" fmla="*/ 5859332 h 5891229"/>
                  <a:gd name="connsiteX13" fmla="*/ 4891740 w 5382109"/>
                  <a:gd name="connsiteY13" fmla="*/ 3520169 h 5891229"/>
                  <a:gd name="connsiteX14" fmla="*/ 3031042 w 5382109"/>
                  <a:gd name="connsiteY14" fmla="*/ 792 h 5891229"/>
                  <a:gd name="connsiteX0" fmla="*/ 3031042 w 5382109"/>
                  <a:gd name="connsiteY0" fmla="*/ 627 h 5891064"/>
                  <a:gd name="connsiteX1" fmla="*/ 777098 w 5382109"/>
                  <a:gd name="connsiteY1" fmla="*/ 1180776 h 5891064"/>
                  <a:gd name="connsiteX2" fmla="*/ 577563 w 5382109"/>
                  <a:gd name="connsiteY2" fmla="*/ 2302786 h 5891064"/>
                  <a:gd name="connsiteX3" fmla="*/ 763 w 5382109"/>
                  <a:gd name="connsiteY3" fmla="*/ 3052171 h 5891064"/>
                  <a:gd name="connsiteX4" fmla="*/ 511126 w 5382109"/>
                  <a:gd name="connsiteY4" fmla="*/ 3328618 h 5891064"/>
                  <a:gd name="connsiteX5" fmla="*/ 340038 w 5382109"/>
                  <a:gd name="connsiteY5" fmla="*/ 3735417 h 5891064"/>
                  <a:gd name="connsiteX6" fmla="*/ 531424 w 5382109"/>
                  <a:gd name="connsiteY6" fmla="*/ 3870878 h 5891064"/>
                  <a:gd name="connsiteX7" fmla="*/ 372902 w 5382109"/>
                  <a:gd name="connsiteY7" fmla="*/ 4062264 h 5891064"/>
                  <a:gd name="connsiteX8" fmla="*/ 564288 w 5382109"/>
                  <a:gd name="connsiteY8" fmla="*/ 4317446 h 5891064"/>
                  <a:gd name="connsiteX9" fmla="*/ 500493 w 5382109"/>
                  <a:gd name="connsiteY9" fmla="*/ 4976664 h 5891064"/>
                  <a:gd name="connsiteX10" fmla="*/ 1755135 w 5382109"/>
                  <a:gd name="connsiteY10" fmla="*/ 5039631 h 5891064"/>
                  <a:gd name="connsiteX11" fmla="*/ 1946521 w 5382109"/>
                  <a:gd name="connsiteY11" fmla="*/ 5891064 h 5891064"/>
                  <a:gd name="connsiteX12" fmla="*/ 4785414 w 5382109"/>
                  <a:gd name="connsiteY12" fmla="*/ 5859167 h 5891064"/>
                  <a:gd name="connsiteX13" fmla="*/ 4891740 w 5382109"/>
                  <a:gd name="connsiteY13" fmla="*/ 3520004 h 5891064"/>
                  <a:gd name="connsiteX14" fmla="*/ 3031042 w 5382109"/>
                  <a:gd name="connsiteY14" fmla="*/ 627 h 5891064"/>
                  <a:gd name="connsiteX0" fmla="*/ 3031042 w 5382109"/>
                  <a:gd name="connsiteY0" fmla="*/ 968 h 5891405"/>
                  <a:gd name="connsiteX1" fmla="*/ 777098 w 5382109"/>
                  <a:gd name="connsiteY1" fmla="*/ 1181117 h 5891405"/>
                  <a:gd name="connsiteX2" fmla="*/ 577563 w 5382109"/>
                  <a:gd name="connsiteY2" fmla="*/ 2303127 h 5891405"/>
                  <a:gd name="connsiteX3" fmla="*/ 763 w 5382109"/>
                  <a:gd name="connsiteY3" fmla="*/ 3052512 h 5891405"/>
                  <a:gd name="connsiteX4" fmla="*/ 511126 w 5382109"/>
                  <a:gd name="connsiteY4" fmla="*/ 3328959 h 5891405"/>
                  <a:gd name="connsiteX5" fmla="*/ 340038 w 5382109"/>
                  <a:gd name="connsiteY5" fmla="*/ 3735758 h 5891405"/>
                  <a:gd name="connsiteX6" fmla="*/ 531424 w 5382109"/>
                  <a:gd name="connsiteY6" fmla="*/ 3871219 h 5891405"/>
                  <a:gd name="connsiteX7" fmla="*/ 372902 w 5382109"/>
                  <a:gd name="connsiteY7" fmla="*/ 4062605 h 5891405"/>
                  <a:gd name="connsiteX8" fmla="*/ 564288 w 5382109"/>
                  <a:gd name="connsiteY8" fmla="*/ 4317787 h 5891405"/>
                  <a:gd name="connsiteX9" fmla="*/ 500493 w 5382109"/>
                  <a:gd name="connsiteY9" fmla="*/ 4977005 h 5891405"/>
                  <a:gd name="connsiteX10" fmla="*/ 1755135 w 5382109"/>
                  <a:gd name="connsiteY10" fmla="*/ 5039972 h 5891405"/>
                  <a:gd name="connsiteX11" fmla="*/ 1946521 w 5382109"/>
                  <a:gd name="connsiteY11" fmla="*/ 5891405 h 5891405"/>
                  <a:gd name="connsiteX12" fmla="*/ 4785414 w 5382109"/>
                  <a:gd name="connsiteY12" fmla="*/ 5859508 h 5891405"/>
                  <a:gd name="connsiteX13" fmla="*/ 4891740 w 5382109"/>
                  <a:gd name="connsiteY13" fmla="*/ 3520345 h 5891405"/>
                  <a:gd name="connsiteX14" fmla="*/ 3031042 w 5382109"/>
                  <a:gd name="connsiteY14" fmla="*/ 968 h 5891405"/>
                  <a:gd name="connsiteX0" fmla="*/ 3031042 w 5382109"/>
                  <a:gd name="connsiteY0" fmla="*/ 968 h 5891405"/>
                  <a:gd name="connsiteX1" fmla="*/ 777098 w 5382109"/>
                  <a:gd name="connsiteY1" fmla="*/ 1181117 h 5891405"/>
                  <a:gd name="connsiteX2" fmla="*/ 577563 w 5382109"/>
                  <a:gd name="connsiteY2" fmla="*/ 2303127 h 5891405"/>
                  <a:gd name="connsiteX3" fmla="*/ 763 w 5382109"/>
                  <a:gd name="connsiteY3" fmla="*/ 3052512 h 5891405"/>
                  <a:gd name="connsiteX4" fmla="*/ 511126 w 5382109"/>
                  <a:gd name="connsiteY4" fmla="*/ 3328959 h 5891405"/>
                  <a:gd name="connsiteX5" fmla="*/ 340038 w 5382109"/>
                  <a:gd name="connsiteY5" fmla="*/ 3735758 h 5891405"/>
                  <a:gd name="connsiteX6" fmla="*/ 531424 w 5382109"/>
                  <a:gd name="connsiteY6" fmla="*/ 3871219 h 5891405"/>
                  <a:gd name="connsiteX7" fmla="*/ 372902 w 5382109"/>
                  <a:gd name="connsiteY7" fmla="*/ 4062605 h 5891405"/>
                  <a:gd name="connsiteX8" fmla="*/ 564288 w 5382109"/>
                  <a:gd name="connsiteY8" fmla="*/ 4317787 h 5891405"/>
                  <a:gd name="connsiteX9" fmla="*/ 500493 w 5382109"/>
                  <a:gd name="connsiteY9" fmla="*/ 4977005 h 5891405"/>
                  <a:gd name="connsiteX10" fmla="*/ 1755135 w 5382109"/>
                  <a:gd name="connsiteY10" fmla="*/ 5039972 h 5891405"/>
                  <a:gd name="connsiteX11" fmla="*/ 1946521 w 5382109"/>
                  <a:gd name="connsiteY11" fmla="*/ 5891405 h 5891405"/>
                  <a:gd name="connsiteX12" fmla="*/ 4785414 w 5382109"/>
                  <a:gd name="connsiteY12" fmla="*/ 5859508 h 5891405"/>
                  <a:gd name="connsiteX13" fmla="*/ 4891740 w 5382109"/>
                  <a:gd name="connsiteY13" fmla="*/ 3520345 h 5891405"/>
                  <a:gd name="connsiteX14" fmla="*/ 3031042 w 5382109"/>
                  <a:gd name="connsiteY14" fmla="*/ 968 h 5891405"/>
                  <a:gd name="connsiteX0" fmla="*/ 3031204 w 5382271"/>
                  <a:gd name="connsiteY0" fmla="*/ 968 h 5891405"/>
                  <a:gd name="connsiteX1" fmla="*/ 777260 w 5382271"/>
                  <a:gd name="connsiteY1" fmla="*/ 1181117 h 5891405"/>
                  <a:gd name="connsiteX2" fmla="*/ 523134 w 5382271"/>
                  <a:gd name="connsiteY2" fmla="*/ 2303127 h 5891405"/>
                  <a:gd name="connsiteX3" fmla="*/ 925 w 5382271"/>
                  <a:gd name="connsiteY3" fmla="*/ 3052512 h 5891405"/>
                  <a:gd name="connsiteX4" fmla="*/ 511288 w 5382271"/>
                  <a:gd name="connsiteY4" fmla="*/ 3328959 h 5891405"/>
                  <a:gd name="connsiteX5" fmla="*/ 340200 w 5382271"/>
                  <a:gd name="connsiteY5" fmla="*/ 3735758 h 5891405"/>
                  <a:gd name="connsiteX6" fmla="*/ 531586 w 5382271"/>
                  <a:gd name="connsiteY6" fmla="*/ 3871219 h 5891405"/>
                  <a:gd name="connsiteX7" fmla="*/ 373064 w 5382271"/>
                  <a:gd name="connsiteY7" fmla="*/ 4062605 h 5891405"/>
                  <a:gd name="connsiteX8" fmla="*/ 564450 w 5382271"/>
                  <a:gd name="connsiteY8" fmla="*/ 4317787 h 5891405"/>
                  <a:gd name="connsiteX9" fmla="*/ 500655 w 5382271"/>
                  <a:gd name="connsiteY9" fmla="*/ 4977005 h 5891405"/>
                  <a:gd name="connsiteX10" fmla="*/ 1755297 w 5382271"/>
                  <a:gd name="connsiteY10" fmla="*/ 5039972 h 5891405"/>
                  <a:gd name="connsiteX11" fmla="*/ 1946683 w 5382271"/>
                  <a:gd name="connsiteY11" fmla="*/ 5891405 h 5891405"/>
                  <a:gd name="connsiteX12" fmla="*/ 4785576 w 5382271"/>
                  <a:gd name="connsiteY12" fmla="*/ 5859508 h 5891405"/>
                  <a:gd name="connsiteX13" fmla="*/ 4891902 w 5382271"/>
                  <a:gd name="connsiteY13" fmla="*/ 3520345 h 5891405"/>
                  <a:gd name="connsiteX14" fmla="*/ 3031204 w 5382271"/>
                  <a:gd name="connsiteY14" fmla="*/ 968 h 5891405"/>
                  <a:gd name="connsiteX0" fmla="*/ 3031204 w 5382271"/>
                  <a:gd name="connsiteY0" fmla="*/ 968 h 5891405"/>
                  <a:gd name="connsiteX1" fmla="*/ 777260 w 5382271"/>
                  <a:gd name="connsiteY1" fmla="*/ 1181117 h 5891405"/>
                  <a:gd name="connsiteX2" fmla="*/ 523134 w 5382271"/>
                  <a:gd name="connsiteY2" fmla="*/ 2303127 h 5891405"/>
                  <a:gd name="connsiteX3" fmla="*/ 925 w 5382271"/>
                  <a:gd name="connsiteY3" fmla="*/ 3052512 h 5891405"/>
                  <a:gd name="connsiteX4" fmla="*/ 511288 w 5382271"/>
                  <a:gd name="connsiteY4" fmla="*/ 3328959 h 5891405"/>
                  <a:gd name="connsiteX5" fmla="*/ 340200 w 5382271"/>
                  <a:gd name="connsiteY5" fmla="*/ 3735758 h 5891405"/>
                  <a:gd name="connsiteX6" fmla="*/ 531586 w 5382271"/>
                  <a:gd name="connsiteY6" fmla="*/ 3871219 h 5891405"/>
                  <a:gd name="connsiteX7" fmla="*/ 373064 w 5382271"/>
                  <a:gd name="connsiteY7" fmla="*/ 4062605 h 5891405"/>
                  <a:gd name="connsiteX8" fmla="*/ 564450 w 5382271"/>
                  <a:gd name="connsiteY8" fmla="*/ 4317787 h 5891405"/>
                  <a:gd name="connsiteX9" fmla="*/ 500655 w 5382271"/>
                  <a:gd name="connsiteY9" fmla="*/ 4977005 h 5891405"/>
                  <a:gd name="connsiteX10" fmla="*/ 1755297 w 5382271"/>
                  <a:gd name="connsiteY10" fmla="*/ 5039972 h 5891405"/>
                  <a:gd name="connsiteX11" fmla="*/ 1946683 w 5382271"/>
                  <a:gd name="connsiteY11" fmla="*/ 5891405 h 5891405"/>
                  <a:gd name="connsiteX12" fmla="*/ 4785576 w 5382271"/>
                  <a:gd name="connsiteY12" fmla="*/ 5859508 h 5891405"/>
                  <a:gd name="connsiteX13" fmla="*/ 4891902 w 5382271"/>
                  <a:gd name="connsiteY13" fmla="*/ 3520345 h 5891405"/>
                  <a:gd name="connsiteX14" fmla="*/ 3031204 w 5382271"/>
                  <a:gd name="connsiteY14" fmla="*/ 968 h 5891405"/>
                  <a:gd name="connsiteX0" fmla="*/ 3031204 w 5382271"/>
                  <a:gd name="connsiteY0" fmla="*/ 968 h 5891405"/>
                  <a:gd name="connsiteX1" fmla="*/ 777260 w 5382271"/>
                  <a:gd name="connsiteY1" fmla="*/ 1181117 h 5891405"/>
                  <a:gd name="connsiteX2" fmla="*/ 523134 w 5382271"/>
                  <a:gd name="connsiteY2" fmla="*/ 2303127 h 5891405"/>
                  <a:gd name="connsiteX3" fmla="*/ 925 w 5382271"/>
                  <a:gd name="connsiteY3" fmla="*/ 3052512 h 5891405"/>
                  <a:gd name="connsiteX4" fmla="*/ 511288 w 5382271"/>
                  <a:gd name="connsiteY4" fmla="*/ 3328959 h 5891405"/>
                  <a:gd name="connsiteX5" fmla="*/ 340200 w 5382271"/>
                  <a:gd name="connsiteY5" fmla="*/ 3735758 h 5891405"/>
                  <a:gd name="connsiteX6" fmla="*/ 531586 w 5382271"/>
                  <a:gd name="connsiteY6" fmla="*/ 3871219 h 5891405"/>
                  <a:gd name="connsiteX7" fmla="*/ 373064 w 5382271"/>
                  <a:gd name="connsiteY7" fmla="*/ 4062605 h 5891405"/>
                  <a:gd name="connsiteX8" fmla="*/ 564450 w 5382271"/>
                  <a:gd name="connsiteY8" fmla="*/ 4317787 h 5891405"/>
                  <a:gd name="connsiteX9" fmla="*/ 500655 w 5382271"/>
                  <a:gd name="connsiteY9" fmla="*/ 4977005 h 5891405"/>
                  <a:gd name="connsiteX10" fmla="*/ 1755297 w 5382271"/>
                  <a:gd name="connsiteY10" fmla="*/ 5039972 h 5891405"/>
                  <a:gd name="connsiteX11" fmla="*/ 1946683 w 5382271"/>
                  <a:gd name="connsiteY11" fmla="*/ 5891405 h 5891405"/>
                  <a:gd name="connsiteX12" fmla="*/ 4785576 w 5382271"/>
                  <a:gd name="connsiteY12" fmla="*/ 5859508 h 5891405"/>
                  <a:gd name="connsiteX13" fmla="*/ 4891902 w 5382271"/>
                  <a:gd name="connsiteY13" fmla="*/ 3520345 h 5891405"/>
                  <a:gd name="connsiteX14" fmla="*/ 3031204 w 5382271"/>
                  <a:gd name="connsiteY14" fmla="*/ 968 h 5891405"/>
                  <a:gd name="connsiteX0" fmla="*/ 3038119 w 5389186"/>
                  <a:gd name="connsiteY0" fmla="*/ 968 h 5891405"/>
                  <a:gd name="connsiteX1" fmla="*/ 784175 w 5389186"/>
                  <a:gd name="connsiteY1" fmla="*/ 1181117 h 5891405"/>
                  <a:gd name="connsiteX2" fmla="*/ 530049 w 5389186"/>
                  <a:gd name="connsiteY2" fmla="*/ 2303127 h 5891405"/>
                  <a:gd name="connsiteX3" fmla="*/ 7840 w 5389186"/>
                  <a:gd name="connsiteY3" fmla="*/ 3052512 h 5891405"/>
                  <a:gd name="connsiteX4" fmla="*/ 518203 w 5389186"/>
                  <a:gd name="connsiteY4" fmla="*/ 3328959 h 5891405"/>
                  <a:gd name="connsiteX5" fmla="*/ 347115 w 5389186"/>
                  <a:gd name="connsiteY5" fmla="*/ 3735758 h 5891405"/>
                  <a:gd name="connsiteX6" fmla="*/ 538501 w 5389186"/>
                  <a:gd name="connsiteY6" fmla="*/ 3871219 h 5891405"/>
                  <a:gd name="connsiteX7" fmla="*/ 379979 w 5389186"/>
                  <a:gd name="connsiteY7" fmla="*/ 4062605 h 5891405"/>
                  <a:gd name="connsiteX8" fmla="*/ 571365 w 5389186"/>
                  <a:gd name="connsiteY8" fmla="*/ 4317787 h 5891405"/>
                  <a:gd name="connsiteX9" fmla="*/ 507570 w 5389186"/>
                  <a:gd name="connsiteY9" fmla="*/ 4977005 h 5891405"/>
                  <a:gd name="connsiteX10" fmla="*/ 1762212 w 5389186"/>
                  <a:gd name="connsiteY10" fmla="*/ 5039972 h 5891405"/>
                  <a:gd name="connsiteX11" fmla="*/ 1953598 w 5389186"/>
                  <a:gd name="connsiteY11" fmla="*/ 5891405 h 5891405"/>
                  <a:gd name="connsiteX12" fmla="*/ 4792491 w 5389186"/>
                  <a:gd name="connsiteY12" fmla="*/ 5859508 h 5891405"/>
                  <a:gd name="connsiteX13" fmla="*/ 4898817 w 5389186"/>
                  <a:gd name="connsiteY13" fmla="*/ 3520345 h 5891405"/>
                  <a:gd name="connsiteX14" fmla="*/ 3038119 w 5389186"/>
                  <a:gd name="connsiteY14" fmla="*/ 968 h 5891405"/>
                  <a:gd name="connsiteX0" fmla="*/ 3037057 w 5388124"/>
                  <a:gd name="connsiteY0" fmla="*/ 968 h 5891405"/>
                  <a:gd name="connsiteX1" fmla="*/ 783113 w 5388124"/>
                  <a:gd name="connsiteY1" fmla="*/ 1181117 h 5891405"/>
                  <a:gd name="connsiteX2" fmla="*/ 528987 w 5388124"/>
                  <a:gd name="connsiteY2" fmla="*/ 2303127 h 5891405"/>
                  <a:gd name="connsiteX3" fmla="*/ 6778 w 5388124"/>
                  <a:gd name="connsiteY3" fmla="*/ 3052512 h 5891405"/>
                  <a:gd name="connsiteX4" fmla="*/ 517141 w 5388124"/>
                  <a:gd name="connsiteY4" fmla="*/ 3328959 h 5891405"/>
                  <a:gd name="connsiteX5" fmla="*/ 346053 w 5388124"/>
                  <a:gd name="connsiteY5" fmla="*/ 3735758 h 5891405"/>
                  <a:gd name="connsiteX6" fmla="*/ 537439 w 5388124"/>
                  <a:gd name="connsiteY6" fmla="*/ 3871219 h 5891405"/>
                  <a:gd name="connsiteX7" fmla="*/ 378917 w 5388124"/>
                  <a:gd name="connsiteY7" fmla="*/ 4062605 h 5891405"/>
                  <a:gd name="connsiteX8" fmla="*/ 570303 w 5388124"/>
                  <a:gd name="connsiteY8" fmla="*/ 4317787 h 5891405"/>
                  <a:gd name="connsiteX9" fmla="*/ 506508 w 5388124"/>
                  <a:gd name="connsiteY9" fmla="*/ 4977005 h 5891405"/>
                  <a:gd name="connsiteX10" fmla="*/ 1761150 w 5388124"/>
                  <a:gd name="connsiteY10" fmla="*/ 5039972 h 5891405"/>
                  <a:gd name="connsiteX11" fmla="*/ 1952536 w 5388124"/>
                  <a:gd name="connsiteY11" fmla="*/ 5891405 h 5891405"/>
                  <a:gd name="connsiteX12" fmla="*/ 4791429 w 5388124"/>
                  <a:gd name="connsiteY12" fmla="*/ 5859508 h 5891405"/>
                  <a:gd name="connsiteX13" fmla="*/ 4897755 w 5388124"/>
                  <a:gd name="connsiteY13" fmla="*/ 3520345 h 5891405"/>
                  <a:gd name="connsiteX14" fmla="*/ 3037057 w 5388124"/>
                  <a:gd name="connsiteY14" fmla="*/ 968 h 5891405"/>
                  <a:gd name="connsiteX0" fmla="*/ 3034541 w 5385608"/>
                  <a:gd name="connsiteY0" fmla="*/ 968 h 5891405"/>
                  <a:gd name="connsiteX1" fmla="*/ 780597 w 5385608"/>
                  <a:gd name="connsiteY1" fmla="*/ 1181117 h 5891405"/>
                  <a:gd name="connsiteX2" fmla="*/ 526471 w 5385608"/>
                  <a:gd name="connsiteY2" fmla="*/ 2303127 h 5891405"/>
                  <a:gd name="connsiteX3" fmla="*/ 4262 w 5385608"/>
                  <a:gd name="connsiteY3" fmla="*/ 3052512 h 5891405"/>
                  <a:gd name="connsiteX4" fmla="*/ 514625 w 5385608"/>
                  <a:gd name="connsiteY4" fmla="*/ 3328959 h 5891405"/>
                  <a:gd name="connsiteX5" fmla="*/ 343537 w 5385608"/>
                  <a:gd name="connsiteY5" fmla="*/ 3735758 h 5891405"/>
                  <a:gd name="connsiteX6" fmla="*/ 534923 w 5385608"/>
                  <a:gd name="connsiteY6" fmla="*/ 3871219 h 5891405"/>
                  <a:gd name="connsiteX7" fmla="*/ 376401 w 5385608"/>
                  <a:gd name="connsiteY7" fmla="*/ 4062605 h 5891405"/>
                  <a:gd name="connsiteX8" fmla="*/ 567787 w 5385608"/>
                  <a:gd name="connsiteY8" fmla="*/ 4317787 h 5891405"/>
                  <a:gd name="connsiteX9" fmla="*/ 503992 w 5385608"/>
                  <a:gd name="connsiteY9" fmla="*/ 4977005 h 5891405"/>
                  <a:gd name="connsiteX10" fmla="*/ 1758634 w 5385608"/>
                  <a:gd name="connsiteY10" fmla="*/ 5039972 h 5891405"/>
                  <a:gd name="connsiteX11" fmla="*/ 1950020 w 5385608"/>
                  <a:gd name="connsiteY11" fmla="*/ 5891405 h 5891405"/>
                  <a:gd name="connsiteX12" fmla="*/ 4788913 w 5385608"/>
                  <a:gd name="connsiteY12" fmla="*/ 5859508 h 5891405"/>
                  <a:gd name="connsiteX13" fmla="*/ 4895239 w 5385608"/>
                  <a:gd name="connsiteY13" fmla="*/ 3520345 h 5891405"/>
                  <a:gd name="connsiteX14" fmla="*/ 3034541 w 5385608"/>
                  <a:gd name="connsiteY14" fmla="*/ 968 h 5891405"/>
                  <a:gd name="connsiteX0" fmla="*/ 3034541 w 5385608"/>
                  <a:gd name="connsiteY0" fmla="*/ 968 h 5891405"/>
                  <a:gd name="connsiteX1" fmla="*/ 780597 w 5385608"/>
                  <a:gd name="connsiteY1" fmla="*/ 1181117 h 5891405"/>
                  <a:gd name="connsiteX2" fmla="*/ 526471 w 5385608"/>
                  <a:gd name="connsiteY2" fmla="*/ 2303127 h 5891405"/>
                  <a:gd name="connsiteX3" fmla="*/ 4262 w 5385608"/>
                  <a:gd name="connsiteY3" fmla="*/ 3052512 h 5891405"/>
                  <a:gd name="connsiteX4" fmla="*/ 514625 w 5385608"/>
                  <a:gd name="connsiteY4" fmla="*/ 3328959 h 5891405"/>
                  <a:gd name="connsiteX5" fmla="*/ 343537 w 5385608"/>
                  <a:gd name="connsiteY5" fmla="*/ 3735758 h 5891405"/>
                  <a:gd name="connsiteX6" fmla="*/ 534923 w 5385608"/>
                  <a:gd name="connsiteY6" fmla="*/ 3871219 h 5891405"/>
                  <a:gd name="connsiteX7" fmla="*/ 376401 w 5385608"/>
                  <a:gd name="connsiteY7" fmla="*/ 4062605 h 5891405"/>
                  <a:gd name="connsiteX8" fmla="*/ 567787 w 5385608"/>
                  <a:gd name="connsiteY8" fmla="*/ 4317787 h 5891405"/>
                  <a:gd name="connsiteX9" fmla="*/ 503992 w 5385608"/>
                  <a:gd name="connsiteY9" fmla="*/ 4977005 h 5891405"/>
                  <a:gd name="connsiteX10" fmla="*/ 1758634 w 5385608"/>
                  <a:gd name="connsiteY10" fmla="*/ 5039972 h 5891405"/>
                  <a:gd name="connsiteX11" fmla="*/ 1950020 w 5385608"/>
                  <a:gd name="connsiteY11" fmla="*/ 5891405 h 5891405"/>
                  <a:gd name="connsiteX12" fmla="*/ 4788913 w 5385608"/>
                  <a:gd name="connsiteY12" fmla="*/ 5859508 h 5891405"/>
                  <a:gd name="connsiteX13" fmla="*/ 4895239 w 5385608"/>
                  <a:gd name="connsiteY13" fmla="*/ 3520345 h 5891405"/>
                  <a:gd name="connsiteX14" fmla="*/ 3034541 w 5385608"/>
                  <a:gd name="connsiteY14" fmla="*/ 968 h 5891405"/>
                  <a:gd name="connsiteX0" fmla="*/ 2980702 w 5331769"/>
                  <a:gd name="connsiteY0" fmla="*/ 968 h 5891405"/>
                  <a:gd name="connsiteX1" fmla="*/ 726758 w 5331769"/>
                  <a:gd name="connsiteY1" fmla="*/ 1181117 h 5891405"/>
                  <a:gd name="connsiteX2" fmla="*/ 472632 w 5331769"/>
                  <a:gd name="connsiteY2" fmla="*/ 2303127 h 5891405"/>
                  <a:gd name="connsiteX3" fmla="*/ 5014 w 5331769"/>
                  <a:gd name="connsiteY3" fmla="*/ 3079808 h 5891405"/>
                  <a:gd name="connsiteX4" fmla="*/ 460786 w 5331769"/>
                  <a:gd name="connsiteY4" fmla="*/ 3328959 h 5891405"/>
                  <a:gd name="connsiteX5" fmla="*/ 289698 w 5331769"/>
                  <a:gd name="connsiteY5" fmla="*/ 3735758 h 5891405"/>
                  <a:gd name="connsiteX6" fmla="*/ 481084 w 5331769"/>
                  <a:gd name="connsiteY6" fmla="*/ 3871219 h 5891405"/>
                  <a:gd name="connsiteX7" fmla="*/ 322562 w 5331769"/>
                  <a:gd name="connsiteY7" fmla="*/ 4062605 h 5891405"/>
                  <a:gd name="connsiteX8" fmla="*/ 513948 w 5331769"/>
                  <a:gd name="connsiteY8" fmla="*/ 4317787 h 5891405"/>
                  <a:gd name="connsiteX9" fmla="*/ 450153 w 5331769"/>
                  <a:gd name="connsiteY9" fmla="*/ 4977005 h 5891405"/>
                  <a:gd name="connsiteX10" fmla="*/ 1704795 w 5331769"/>
                  <a:gd name="connsiteY10" fmla="*/ 5039972 h 5891405"/>
                  <a:gd name="connsiteX11" fmla="*/ 1896181 w 5331769"/>
                  <a:gd name="connsiteY11" fmla="*/ 5891405 h 5891405"/>
                  <a:gd name="connsiteX12" fmla="*/ 4735074 w 5331769"/>
                  <a:gd name="connsiteY12" fmla="*/ 5859508 h 5891405"/>
                  <a:gd name="connsiteX13" fmla="*/ 4841400 w 5331769"/>
                  <a:gd name="connsiteY13" fmla="*/ 3520345 h 5891405"/>
                  <a:gd name="connsiteX14" fmla="*/ 2980702 w 5331769"/>
                  <a:gd name="connsiteY14" fmla="*/ 968 h 5891405"/>
                  <a:gd name="connsiteX0" fmla="*/ 2980491 w 5331558"/>
                  <a:gd name="connsiteY0" fmla="*/ 968 h 5891405"/>
                  <a:gd name="connsiteX1" fmla="*/ 726547 w 5331558"/>
                  <a:gd name="connsiteY1" fmla="*/ 1181117 h 5891405"/>
                  <a:gd name="connsiteX2" fmla="*/ 486068 w 5331558"/>
                  <a:gd name="connsiteY2" fmla="*/ 2371366 h 5891405"/>
                  <a:gd name="connsiteX3" fmla="*/ 4803 w 5331558"/>
                  <a:gd name="connsiteY3" fmla="*/ 3079808 h 5891405"/>
                  <a:gd name="connsiteX4" fmla="*/ 460575 w 5331558"/>
                  <a:gd name="connsiteY4" fmla="*/ 3328959 h 5891405"/>
                  <a:gd name="connsiteX5" fmla="*/ 289487 w 5331558"/>
                  <a:gd name="connsiteY5" fmla="*/ 3735758 h 5891405"/>
                  <a:gd name="connsiteX6" fmla="*/ 480873 w 5331558"/>
                  <a:gd name="connsiteY6" fmla="*/ 3871219 h 5891405"/>
                  <a:gd name="connsiteX7" fmla="*/ 322351 w 5331558"/>
                  <a:gd name="connsiteY7" fmla="*/ 4062605 h 5891405"/>
                  <a:gd name="connsiteX8" fmla="*/ 513737 w 5331558"/>
                  <a:gd name="connsiteY8" fmla="*/ 4317787 h 5891405"/>
                  <a:gd name="connsiteX9" fmla="*/ 449942 w 5331558"/>
                  <a:gd name="connsiteY9" fmla="*/ 4977005 h 5891405"/>
                  <a:gd name="connsiteX10" fmla="*/ 1704584 w 5331558"/>
                  <a:gd name="connsiteY10" fmla="*/ 5039972 h 5891405"/>
                  <a:gd name="connsiteX11" fmla="*/ 1895970 w 5331558"/>
                  <a:gd name="connsiteY11" fmla="*/ 5891405 h 5891405"/>
                  <a:gd name="connsiteX12" fmla="*/ 4734863 w 5331558"/>
                  <a:gd name="connsiteY12" fmla="*/ 5859508 h 5891405"/>
                  <a:gd name="connsiteX13" fmla="*/ 4841189 w 5331558"/>
                  <a:gd name="connsiteY13" fmla="*/ 3520345 h 5891405"/>
                  <a:gd name="connsiteX14" fmla="*/ 2980491 w 5331558"/>
                  <a:gd name="connsiteY14" fmla="*/ 968 h 5891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331558" h="5891405">
                    <a:moveTo>
                      <a:pt x="2980491" y="968"/>
                    </a:moveTo>
                    <a:cubicBezTo>
                      <a:pt x="1784302" y="-22254"/>
                      <a:pt x="1040642" y="372305"/>
                      <a:pt x="726547" y="1181117"/>
                    </a:cubicBezTo>
                    <a:cubicBezTo>
                      <a:pt x="528785" y="1834793"/>
                      <a:pt x="744238" y="2066938"/>
                      <a:pt x="486068" y="2371366"/>
                    </a:cubicBezTo>
                    <a:cubicBezTo>
                      <a:pt x="239818" y="2677225"/>
                      <a:pt x="-40213" y="2911644"/>
                      <a:pt x="4803" y="3079808"/>
                    </a:cubicBezTo>
                    <a:cubicBezTo>
                      <a:pt x="109541" y="3181162"/>
                      <a:pt x="260766" y="3266498"/>
                      <a:pt x="460575" y="3328959"/>
                    </a:cubicBezTo>
                    <a:cubicBezTo>
                      <a:pt x="403546" y="3464559"/>
                      <a:pt x="198074" y="3641722"/>
                      <a:pt x="289487" y="3735758"/>
                    </a:cubicBezTo>
                    <a:lnTo>
                      <a:pt x="480873" y="3871219"/>
                    </a:lnTo>
                    <a:cubicBezTo>
                      <a:pt x="428032" y="3935014"/>
                      <a:pt x="303940" y="3939433"/>
                      <a:pt x="322351" y="4062605"/>
                    </a:cubicBezTo>
                    <a:cubicBezTo>
                      <a:pt x="362395" y="4195168"/>
                      <a:pt x="550882" y="4226788"/>
                      <a:pt x="513737" y="4317787"/>
                    </a:cubicBezTo>
                    <a:cubicBezTo>
                      <a:pt x="397470" y="4561276"/>
                      <a:pt x="358392" y="4876020"/>
                      <a:pt x="449942" y="4977005"/>
                    </a:cubicBezTo>
                    <a:cubicBezTo>
                      <a:pt x="636587" y="5158310"/>
                      <a:pt x="1197305" y="5208988"/>
                      <a:pt x="1704584" y="5039972"/>
                    </a:cubicBezTo>
                    <a:lnTo>
                      <a:pt x="1895970" y="5891405"/>
                    </a:lnTo>
                    <a:lnTo>
                      <a:pt x="4734863" y="5859508"/>
                    </a:lnTo>
                    <a:cubicBezTo>
                      <a:pt x="4366268" y="4516262"/>
                      <a:pt x="4422975" y="3927926"/>
                      <a:pt x="4841189" y="3520345"/>
                    </a:cubicBezTo>
                    <a:cubicBezTo>
                      <a:pt x="6117095" y="1964448"/>
                      <a:pt x="4692333" y="36409"/>
                      <a:pt x="2980491" y="96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1400">
                  <a:cs typeface="B Nazanin" panose="00000700000000000000" pitchFamily="2" charset="-78"/>
                </a:endParaRPr>
              </a:p>
            </p:txBody>
          </p:sp>
          <p:sp>
            <p:nvSpPr>
              <p:cNvPr id="212" name="Oval 37">
                <a:extLst>
                  <a:ext uri="{FF2B5EF4-FFF2-40B4-BE49-F238E27FC236}">
                    <a16:creationId xmlns:a16="http://schemas.microsoft.com/office/drawing/2014/main" id="{4F64B850-68FD-16B5-7A10-9FE21436B873}"/>
                  </a:ext>
                </a:extLst>
              </p:cNvPr>
              <p:cNvSpPr/>
              <p:nvPr/>
            </p:nvSpPr>
            <p:spPr>
              <a:xfrm rot="18100542">
                <a:off x="5907878" y="-58593"/>
                <a:ext cx="1436045" cy="2141152"/>
              </a:xfrm>
              <a:custGeom>
                <a:avLst/>
                <a:gdLst/>
                <a:ahLst/>
                <a:cxnLst/>
                <a:rect l="l" t="t" r="r" b="b"/>
                <a:pathLst>
                  <a:path w="1170491" h="1745209">
                    <a:moveTo>
                      <a:pt x="429221" y="671495"/>
                    </a:moveTo>
                    <a:cubicBezTo>
                      <a:pt x="415869" y="670322"/>
                      <a:pt x="402356" y="670624"/>
                      <a:pt x="388917" y="672439"/>
                    </a:cubicBezTo>
                    <a:cubicBezTo>
                      <a:pt x="370997" y="674859"/>
                      <a:pt x="353207" y="679968"/>
                      <a:pt x="336101" y="687858"/>
                    </a:cubicBezTo>
                    <a:lnTo>
                      <a:pt x="344770" y="708640"/>
                    </a:lnTo>
                    <a:cubicBezTo>
                      <a:pt x="405276" y="680369"/>
                      <a:pt x="475531" y="691805"/>
                      <a:pt x="523918" y="737799"/>
                    </a:cubicBezTo>
                    <a:cubicBezTo>
                      <a:pt x="569388" y="781022"/>
                      <a:pt x="587723" y="847396"/>
                      <a:pt x="571504" y="910067"/>
                    </a:cubicBezTo>
                    <a:lnTo>
                      <a:pt x="593243" y="915886"/>
                    </a:lnTo>
                    <a:cubicBezTo>
                      <a:pt x="611678" y="844923"/>
                      <a:pt x="590662" y="769719"/>
                      <a:pt x="538740" y="720849"/>
                    </a:cubicBezTo>
                    <a:cubicBezTo>
                      <a:pt x="507886" y="691808"/>
                      <a:pt x="469277" y="675014"/>
                      <a:pt x="429221" y="671495"/>
                    </a:cubicBezTo>
                    <a:close/>
                    <a:moveTo>
                      <a:pt x="588421" y="580980"/>
                    </a:moveTo>
                    <a:cubicBezTo>
                      <a:pt x="534186" y="581239"/>
                      <a:pt x="482134" y="605639"/>
                      <a:pt x="446738" y="649695"/>
                    </a:cubicBezTo>
                    <a:lnTo>
                      <a:pt x="463760" y="664437"/>
                    </a:lnTo>
                    <a:cubicBezTo>
                      <a:pt x="505329" y="612166"/>
                      <a:pt x="573320" y="591099"/>
                      <a:pt x="637132" y="610714"/>
                    </a:cubicBezTo>
                    <a:cubicBezTo>
                      <a:pt x="697098" y="629147"/>
                      <a:pt x="743088" y="680397"/>
                      <a:pt x="756495" y="743730"/>
                    </a:cubicBezTo>
                    <a:lnTo>
                      <a:pt x="778549" y="739251"/>
                    </a:lnTo>
                    <a:cubicBezTo>
                      <a:pt x="763432" y="667508"/>
                      <a:pt x="711108" y="609548"/>
                      <a:pt x="642848" y="588934"/>
                    </a:cubicBezTo>
                    <a:cubicBezTo>
                      <a:pt x="624821" y="583490"/>
                      <a:pt x="606500" y="580894"/>
                      <a:pt x="588421" y="580980"/>
                    </a:cubicBezTo>
                    <a:close/>
                    <a:moveTo>
                      <a:pt x="533817" y="0"/>
                    </a:moveTo>
                    <a:cubicBezTo>
                      <a:pt x="617807" y="1"/>
                      <a:pt x="687626" y="60667"/>
                      <a:pt x="697680" y="141081"/>
                    </a:cubicBezTo>
                    <a:cubicBezTo>
                      <a:pt x="603869" y="182843"/>
                      <a:pt x="547102" y="268997"/>
                      <a:pt x="562024" y="352718"/>
                    </a:cubicBezTo>
                    <a:lnTo>
                      <a:pt x="584367" y="347971"/>
                    </a:lnTo>
                    <a:cubicBezTo>
                      <a:pt x="570422" y="267354"/>
                      <a:pt x="633895" y="183716"/>
                      <a:pt x="732836" y="150639"/>
                    </a:cubicBezTo>
                    <a:cubicBezTo>
                      <a:pt x="738208" y="147500"/>
                      <a:pt x="743991" y="147205"/>
                      <a:pt x="749842" y="147205"/>
                    </a:cubicBezTo>
                    <a:cubicBezTo>
                      <a:pt x="844103" y="147205"/>
                      <a:pt x="920515" y="223618"/>
                      <a:pt x="920515" y="317877"/>
                    </a:cubicBezTo>
                    <a:lnTo>
                      <a:pt x="910716" y="366417"/>
                    </a:lnTo>
                    <a:lnTo>
                      <a:pt x="920515" y="366418"/>
                    </a:lnTo>
                    <a:lnTo>
                      <a:pt x="920515" y="371433"/>
                    </a:lnTo>
                    <a:cubicBezTo>
                      <a:pt x="997755" y="379016"/>
                      <a:pt x="1056877" y="445155"/>
                      <a:pt x="1056877" y="525101"/>
                    </a:cubicBezTo>
                    <a:lnTo>
                      <a:pt x="1047351" y="572282"/>
                    </a:lnTo>
                    <a:cubicBezTo>
                      <a:pt x="1119671" y="602218"/>
                      <a:pt x="1170491" y="673500"/>
                      <a:pt x="1170491" y="756650"/>
                    </a:cubicBezTo>
                    <a:cubicBezTo>
                      <a:pt x="1170490" y="802863"/>
                      <a:pt x="1154794" y="845409"/>
                      <a:pt x="1127569" y="878235"/>
                    </a:cubicBezTo>
                    <a:cubicBezTo>
                      <a:pt x="1080615" y="934488"/>
                      <a:pt x="1014142" y="959925"/>
                      <a:pt x="954678" y="939840"/>
                    </a:cubicBezTo>
                    <a:lnTo>
                      <a:pt x="947373" y="961469"/>
                    </a:lnTo>
                    <a:cubicBezTo>
                      <a:pt x="1000817" y="979520"/>
                      <a:pt x="1058949" y="966083"/>
                      <a:pt x="1106746" y="928282"/>
                    </a:cubicBezTo>
                    <a:cubicBezTo>
                      <a:pt x="1128548" y="955588"/>
                      <a:pt x="1138907" y="990708"/>
                      <a:pt x="1138907" y="1028247"/>
                    </a:cubicBezTo>
                    <a:cubicBezTo>
                      <a:pt x="1138907" y="1124134"/>
                      <a:pt x="1071328" y="1204237"/>
                      <a:pt x="981133" y="1223220"/>
                    </a:cubicBezTo>
                    <a:cubicBezTo>
                      <a:pt x="889088" y="1236998"/>
                      <a:pt x="805358" y="1200898"/>
                      <a:pt x="777272" y="1134408"/>
                    </a:cubicBezTo>
                    <a:cubicBezTo>
                      <a:pt x="791057" y="1124903"/>
                      <a:pt x="802061" y="1111678"/>
                      <a:pt x="810210" y="1096167"/>
                    </a:cubicBezTo>
                    <a:cubicBezTo>
                      <a:pt x="831546" y="1055553"/>
                      <a:pt x="830022" y="1005443"/>
                      <a:pt x="806195" y="964175"/>
                    </a:cubicBezTo>
                    <a:lnTo>
                      <a:pt x="787267" y="975103"/>
                    </a:lnTo>
                    <a:cubicBezTo>
                      <a:pt x="807161" y="1009560"/>
                      <a:pt x="808703" y="1051275"/>
                      <a:pt x="791333" y="1085110"/>
                    </a:cubicBezTo>
                    <a:cubicBezTo>
                      <a:pt x="784855" y="1097727"/>
                      <a:pt x="776117" y="1108536"/>
                      <a:pt x="763385" y="1114320"/>
                    </a:cubicBezTo>
                    <a:lnTo>
                      <a:pt x="744063" y="1119497"/>
                    </a:lnTo>
                    <a:lnTo>
                      <a:pt x="747716" y="1128718"/>
                    </a:lnTo>
                    <a:cubicBezTo>
                      <a:pt x="731558" y="1137628"/>
                      <a:pt x="712804" y="1141697"/>
                      <a:pt x="693327" y="1140344"/>
                    </a:cubicBezTo>
                    <a:cubicBezTo>
                      <a:pt x="655409" y="1137711"/>
                      <a:pt x="620494" y="1114908"/>
                      <a:pt x="601213" y="1080185"/>
                    </a:cubicBezTo>
                    <a:lnTo>
                      <a:pt x="582082" y="1090754"/>
                    </a:lnTo>
                    <a:cubicBezTo>
                      <a:pt x="605167" y="1132362"/>
                      <a:pt x="647281" y="1159482"/>
                      <a:pt x="693051" y="1162221"/>
                    </a:cubicBezTo>
                    <a:cubicBezTo>
                      <a:pt x="715413" y="1163558"/>
                      <a:pt x="736989" y="1158982"/>
                      <a:pt x="755684" y="1148835"/>
                    </a:cubicBezTo>
                    <a:cubicBezTo>
                      <a:pt x="792539" y="1222022"/>
                      <a:pt x="887119" y="1262260"/>
                      <a:pt x="989751" y="1247587"/>
                    </a:cubicBezTo>
                    <a:cubicBezTo>
                      <a:pt x="1000157" y="1267987"/>
                      <a:pt x="1004489" y="1291252"/>
                      <a:pt x="1004488" y="1315531"/>
                    </a:cubicBezTo>
                    <a:cubicBezTo>
                      <a:pt x="1004488" y="1381750"/>
                      <a:pt x="972258" y="1440443"/>
                      <a:pt x="920375" y="1473506"/>
                    </a:cubicBezTo>
                    <a:lnTo>
                      <a:pt x="913116" y="1474079"/>
                    </a:lnTo>
                    <a:cubicBezTo>
                      <a:pt x="850536" y="1469665"/>
                      <a:pt x="794159" y="1430126"/>
                      <a:pt x="766796" y="1371458"/>
                    </a:cubicBezTo>
                    <a:lnTo>
                      <a:pt x="746323" y="1380801"/>
                    </a:lnTo>
                    <a:cubicBezTo>
                      <a:pt x="776874" y="1446464"/>
                      <a:pt x="839753" y="1490827"/>
                      <a:pt x="909888" y="1496052"/>
                    </a:cubicBezTo>
                    <a:cubicBezTo>
                      <a:pt x="891948" y="1561049"/>
                      <a:pt x="840393" y="1611456"/>
                      <a:pt x="774838" y="1628054"/>
                    </a:cubicBezTo>
                    <a:cubicBezTo>
                      <a:pt x="686646" y="1642970"/>
                      <a:pt x="605133" y="1612285"/>
                      <a:pt x="571751" y="1552195"/>
                    </a:cubicBezTo>
                    <a:lnTo>
                      <a:pt x="550649" y="1566422"/>
                    </a:lnTo>
                    <a:cubicBezTo>
                      <a:pt x="577499" y="1609979"/>
                      <a:pt x="626419" y="1639383"/>
                      <a:pt x="685031" y="1648114"/>
                    </a:cubicBezTo>
                    <a:cubicBezTo>
                      <a:pt x="659684" y="1706013"/>
                      <a:pt x="601329" y="1745210"/>
                      <a:pt x="533818" y="1745209"/>
                    </a:cubicBezTo>
                    <a:cubicBezTo>
                      <a:pt x="455549" y="1745210"/>
                      <a:pt x="416747" y="1692524"/>
                      <a:pt x="372301" y="1619888"/>
                    </a:cubicBezTo>
                    <a:lnTo>
                      <a:pt x="366380" y="1592106"/>
                    </a:lnTo>
                    <a:cubicBezTo>
                      <a:pt x="305091" y="1567105"/>
                      <a:pt x="259811" y="1511085"/>
                      <a:pt x="250590" y="1443452"/>
                    </a:cubicBezTo>
                    <a:cubicBezTo>
                      <a:pt x="203712" y="1453117"/>
                      <a:pt x="158965" y="1444975"/>
                      <a:pt x="117260" y="1407178"/>
                    </a:cubicBezTo>
                    <a:cubicBezTo>
                      <a:pt x="55030" y="1350772"/>
                      <a:pt x="44039" y="1258933"/>
                      <a:pt x="90593" y="1192598"/>
                    </a:cubicBezTo>
                    <a:cubicBezTo>
                      <a:pt x="186799" y="1224213"/>
                      <a:pt x="285304" y="1199642"/>
                      <a:pt x="330760" y="1129474"/>
                    </a:cubicBezTo>
                    <a:lnTo>
                      <a:pt x="344999" y="1132822"/>
                    </a:lnTo>
                    <a:cubicBezTo>
                      <a:pt x="420009" y="1139731"/>
                      <a:pt x="490500" y="1101048"/>
                      <a:pt x="524987" y="1034051"/>
                    </a:cubicBezTo>
                    <a:lnTo>
                      <a:pt x="505360" y="1023014"/>
                    </a:lnTo>
                    <a:cubicBezTo>
                      <a:pt x="475089" y="1082544"/>
                      <a:pt x="412689" y="1116790"/>
                      <a:pt x="346243" y="1110339"/>
                    </a:cubicBezTo>
                    <a:cubicBezTo>
                      <a:pt x="283801" y="1104277"/>
                      <a:pt x="228486" y="1063265"/>
                      <a:pt x="202679" y="1003895"/>
                    </a:cubicBezTo>
                    <a:lnTo>
                      <a:pt x="181967" y="1012696"/>
                    </a:lnTo>
                    <a:cubicBezTo>
                      <a:pt x="205492" y="1066954"/>
                      <a:pt x="250941" y="1107583"/>
                      <a:pt x="305288" y="1123484"/>
                    </a:cubicBezTo>
                    <a:cubicBezTo>
                      <a:pt x="260051" y="1186174"/>
                      <a:pt x="162021" y="1201884"/>
                      <a:pt x="70961" y="1161909"/>
                    </a:cubicBezTo>
                    <a:cubicBezTo>
                      <a:pt x="64874" y="1160625"/>
                      <a:pt x="60391" y="1156961"/>
                      <a:pt x="56055" y="1153032"/>
                    </a:cubicBezTo>
                    <a:cubicBezTo>
                      <a:pt x="-13786" y="1089729"/>
                      <a:pt x="-19088" y="981796"/>
                      <a:pt x="44214" y="911953"/>
                    </a:cubicBezTo>
                    <a:lnTo>
                      <a:pt x="84073" y="882569"/>
                    </a:lnTo>
                    <a:lnTo>
                      <a:pt x="76811" y="875989"/>
                    </a:lnTo>
                    <a:lnTo>
                      <a:pt x="80179" y="872273"/>
                    </a:lnTo>
                    <a:cubicBezTo>
                      <a:pt x="28040" y="814783"/>
                      <a:pt x="28651" y="726072"/>
                      <a:pt x="82340" y="666836"/>
                    </a:cubicBezTo>
                    <a:lnTo>
                      <a:pt x="121082" y="638275"/>
                    </a:lnTo>
                    <a:cubicBezTo>
                      <a:pt x="89526" y="571593"/>
                      <a:pt x="96788" y="490523"/>
                      <a:pt x="145805" y="430894"/>
                    </a:cubicBezTo>
                    <a:cubicBezTo>
                      <a:pt x="198586" y="400645"/>
                      <a:pt x="259015" y="385179"/>
                      <a:pt x="321878" y="383347"/>
                    </a:cubicBezTo>
                    <a:lnTo>
                      <a:pt x="321111" y="357014"/>
                    </a:lnTo>
                    <a:cubicBezTo>
                      <a:pt x="257723" y="358862"/>
                      <a:pt x="196668" y="373772"/>
                      <a:pt x="141180" y="399723"/>
                    </a:cubicBezTo>
                    <a:cubicBezTo>
                      <a:pt x="117813" y="370058"/>
                      <a:pt x="106816" y="332072"/>
                      <a:pt x="106816" y="291518"/>
                    </a:cubicBezTo>
                    <a:cubicBezTo>
                      <a:pt x="106816" y="170286"/>
                      <a:pt x="205094" y="72008"/>
                      <a:pt x="326327" y="72008"/>
                    </a:cubicBezTo>
                    <a:cubicBezTo>
                      <a:pt x="350305" y="72008"/>
                      <a:pt x="373385" y="75853"/>
                      <a:pt x="394659" y="83948"/>
                    </a:cubicBezTo>
                    <a:cubicBezTo>
                      <a:pt x="425371" y="33609"/>
                      <a:pt x="467237" y="0"/>
                      <a:pt x="533817"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1400">
                  <a:cs typeface="B Nazanin" panose="00000700000000000000" pitchFamily="2" charset="-78"/>
                </a:endParaRPr>
              </a:p>
            </p:txBody>
          </p:sp>
        </p:grpSp>
        <p:sp>
          <p:nvSpPr>
            <p:cNvPr id="7" name="Rectangle 19">
              <a:extLst>
                <a:ext uri="{FF2B5EF4-FFF2-40B4-BE49-F238E27FC236}">
                  <a16:creationId xmlns:a16="http://schemas.microsoft.com/office/drawing/2014/main" id="{40EDBB4F-4465-5E3A-6B46-A13982CEE2C8}"/>
                </a:ext>
              </a:extLst>
            </p:cNvPr>
            <p:cNvSpPr/>
            <p:nvPr/>
          </p:nvSpPr>
          <p:spPr>
            <a:xfrm>
              <a:off x="4212742" y="1691988"/>
              <a:ext cx="529020" cy="581503"/>
            </a:xfrm>
            <a:custGeom>
              <a:avLst/>
              <a:gdLst/>
              <a:ahLst/>
              <a:cxnLst/>
              <a:rect l="l" t="t" r="r" b="b"/>
              <a:pathLst>
                <a:path w="2926108" h="3216409">
                  <a:moveTo>
                    <a:pt x="1150286" y="2039882"/>
                  </a:moveTo>
                  <a:cubicBezTo>
                    <a:pt x="1216487" y="2110220"/>
                    <a:pt x="1249586" y="2238485"/>
                    <a:pt x="1348889" y="2250897"/>
                  </a:cubicBezTo>
                  <a:cubicBezTo>
                    <a:pt x="1452327" y="2213659"/>
                    <a:pt x="1530941" y="2147458"/>
                    <a:pt x="1597142" y="2052295"/>
                  </a:cubicBezTo>
                  <a:cubicBezTo>
                    <a:pt x="1634380" y="2030228"/>
                    <a:pt x="1712994" y="2049536"/>
                    <a:pt x="1721269" y="2072982"/>
                  </a:cubicBezTo>
                  <a:cubicBezTo>
                    <a:pt x="1533700" y="2362611"/>
                    <a:pt x="1615072" y="2763954"/>
                    <a:pt x="1568179" y="2830155"/>
                  </a:cubicBezTo>
                  <a:cubicBezTo>
                    <a:pt x="1391644" y="2965315"/>
                    <a:pt x="1231658" y="2893598"/>
                    <a:pt x="1063398" y="2925319"/>
                  </a:cubicBezTo>
                  <a:cubicBezTo>
                    <a:pt x="925479" y="2954282"/>
                    <a:pt x="820660" y="3107371"/>
                    <a:pt x="686879" y="3148747"/>
                  </a:cubicBezTo>
                  <a:cubicBezTo>
                    <a:pt x="536548" y="3184606"/>
                    <a:pt x="373804" y="3224602"/>
                    <a:pt x="215198" y="3214948"/>
                  </a:cubicBezTo>
                  <a:cubicBezTo>
                    <a:pt x="93829" y="3209431"/>
                    <a:pt x="71763" y="3046687"/>
                    <a:pt x="136584" y="2925318"/>
                  </a:cubicBezTo>
                  <a:cubicBezTo>
                    <a:pt x="168305" y="2828775"/>
                    <a:pt x="121415" y="2802571"/>
                    <a:pt x="107623" y="2710165"/>
                  </a:cubicBezTo>
                  <a:cubicBezTo>
                    <a:pt x="111150" y="2693172"/>
                    <a:pt x="127647" y="2691385"/>
                    <a:pt x="158288" y="2695563"/>
                  </a:cubicBezTo>
                  <a:lnTo>
                    <a:pt x="158288" y="2626239"/>
                  </a:lnTo>
                  <a:lnTo>
                    <a:pt x="266288" y="2626239"/>
                  </a:lnTo>
                  <a:lnTo>
                    <a:pt x="266288" y="2708276"/>
                  </a:lnTo>
                  <a:lnTo>
                    <a:pt x="307224" y="2711894"/>
                  </a:lnTo>
                  <a:lnTo>
                    <a:pt x="307224" y="2626239"/>
                  </a:lnTo>
                  <a:lnTo>
                    <a:pt x="415224" y="2626239"/>
                  </a:lnTo>
                  <a:lnTo>
                    <a:pt x="415224" y="2711420"/>
                  </a:lnTo>
                  <a:cubicBezTo>
                    <a:pt x="428487" y="2711947"/>
                    <a:pt x="442136" y="2710942"/>
                    <a:pt x="456160" y="2708700"/>
                  </a:cubicBezTo>
                  <a:lnTo>
                    <a:pt x="456160" y="2617963"/>
                  </a:lnTo>
                  <a:lnTo>
                    <a:pt x="564160" y="2617963"/>
                  </a:lnTo>
                  <a:lnTo>
                    <a:pt x="564160" y="2692500"/>
                  </a:lnTo>
                  <a:cubicBezTo>
                    <a:pt x="577696" y="2691220"/>
                    <a:pt x="591289" y="2688332"/>
                    <a:pt x="605096" y="2684680"/>
                  </a:cubicBezTo>
                  <a:lnTo>
                    <a:pt x="605096" y="2601411"/>
                  </a:lnTo>
                  <a:lnTo>
                    <a:pt x="713096" y="2601411"/>
                  </a:lnTo>
                  <a:lnTo>
                    <a:pt x="713096" y="2654658"/>
                  </a:lnTo>
                  <a:lnTo>
                    <a:pt x="754032" y="2641463"/>
                  </a:lnTo>
                  <a:lnTo>
                    <a:pt x="754032" y="2580721"/>
                  </a:lnTo>
                  <a:lnTo>
                    <a:pt x="862032" y="2580721"/>
                  </a:lnTo>
                  <a:lnTo>
                    <a:pt x="862032" y="2599792"/>
                  </a:lnTo>
                  <a:cubicBezTo>
                    <a:pt x="897454" y="2584791"/>
                    <a:pt x="934214" y="2567836"/>
                    <a:pt x="972371" y="2548802"/>
                  </a:cubicBezTo>
                  <a:cubicBezTo>
                    <a:pt x="1030297" y="2506047"/>
                    <a:pt x="939271" y="2219176"/>
                    <a:pt x="947546" y="2122633"/>
                  </a:cubicBezTo>
                  <a:cubicBezTo>
                    <a:pt x="957201" y="2082636"/>
                    <a:pt x="1082706" y="2067466"/>
                    <a:pt x="1150286" y="2039882"/>
                  </a:cubicBezTo>
                  <a:close/>
                  <a:moveTo>
                    <a:pt x="394278" y="1320337"/>
                  </a:moveTo>
                  <a:cubicBezTo>
                    <a:pt x="356565" y="1315036"/>
                    <a:pt x="316914" y="1320983"/>
                    <a:pt x="277262" y="1344774"/>
                  </a:cubicBezTo>
                  <a:cubicBezTo>
                    <a:pt x="169686" y="1368221"/>
                    <a:pt x="281399" y="1532343"/>
                    <a:pt x="314500" y="1626128"/>
                  </a:cubicBezTo>
                  <a:cubicBezTo>
                    <a:pt x="335188" y="1715776"/>
                    <a:pt x="306225" y="1838523"/>
                    <a:pt x="376563" y="1820593"/>
                  </a:cubicBezTo>
                  <a:cubicBezTo>
                    <a:pt x="535169" y="1786113"/>
                    <a:pt x="681363" y="1673020"/>
                    <a:pt x="628954" y="1493726"/>
                  </a:cubicBezTo>
                  <a:cubicBezTo>
                    <a:pt x="603094" y="1453384"/>
                    <a:pt x="507414" y="1336241"/>
                    <a:pt x="394278" y="1320337"/>
                  </a:cubicBezTo>
                  <a:close/>
                  <a:moveTo>
                    <a:pt x="1526804" y="66"/>
                  </a:moveTo>
                  <a:cubicBezTo>
                    <a:pt x="2066065" y="2824"/>
                    <a:pt x="2621877" y="129710"/>
                    <a:pt x="2896335" y="1038593"/>
                  </a:cubicBezTo>
                  <a:cubicBezTo>
                    <a:pt x="3057700" y="1564063"/>
                    <a:pt x="2532230" y="2366749"/>
                    <a:pt x="2064686" y="2292273"/>
                  </a:cubicBezTo>
                  <a:cubicBezTo>
                    <a:pt x="1885392" y="2267447"/>
                    <a:pt x="1950214" y="2015056"/>
                    <a:pt x="1555767" y="1940580"/>
                  </a:cubicBezTo>
                  <a:cubicBezTo>
                    <a:pt x="1179249" y="1868862"/>
                    <a:pt x="732393" y="2186075"/>
                    <a:pt x="554478" y="2159871"/>
                  </a:cubicBezTo>
                  <a:cubicBezTo>
                    <a:pt x="466211" y="2141942"/>
                    <a:pt x="394493" y="1904722"/>
                    <a:pt x="364151" y="1932305"/>
                  </a:cubicBezTo>
                  <a:cubicBezTo>
                    <a:pt x="322774" y="1970922"/>
                    <a:pt x="405526" y="2146079"/>
                    <a:pt x="467589" y="2205384"/>
                  </a:cubicBezTo>
                  <a:cubicBezTo>
                    <a:pt x="525515" y="2241243"/>
                    <a:pt x="732393" y="2202626"/>
                    <a:pt x="873070" y="2139183"/>
                  </a:cubicBezTo>
                  <a:cubicBezTo>
                    <a:pt x="913066" y="2128149"/>
                    <a:pt x="870312" y="2253655"/>
                    <a:pt x="877208" y="2333648"/>
                  </a:cubicBezTo>
                  <a:lnTo>
                    <a:pt x="862033" y="2337135"/>
                  </a:lnTo>
                  <a:lnTo>
                    <a:pt x="862033" y="2415799"/>
                  </a:lnTo>
                  <a:lnTo>
                    <a:pt x="754033" y="2415799"/>
                  </a:lnTo>
                  <a:lnTo>
                    <a:pt x="754033" y="2360695"/>
                  </a:lnTo>
                  <a:lnTo>
                    <a:pt x="713097" y="2366601"/>
                  </a:lnTo>
                  <a:lnTo>
                    <a:pt x="713097" y="2428213"/>
                  </a:lnTo>
                  <a:lnTo>
                    <a:pt x="605097" y="2428213"/>
                  </a:lnTo>
                  <a:lnTo>
                    <a:pt x="605097" y="2379641"/>
                  </a:lnTo>
                  <a:lnTo>
                    <a:pt x="564161" y="2382960"/>
                  </a:lnTo>
                  <a:lnTo>
                    <a:pt x="564161" y="2436489"/>
                  </a:lnTo>
                  <a:lnTo>
                    <a:pt x="456161" y="2436489"/>
                  </a:lnTo>
                  <a:lnTo>
                    <a:pt x="456161" y="2388351"/>
                  </a:lnTo>
                  <a:lnTo>
                    <a:pt x="415225" y="2389346"/>
                  </a:lnTo>
                  <a:lnTo>
                    <a:pt x="415225" y="2436489"/>
                  </a:lnTo>
                  <a:lnTo>
                    <a:pt x="307225" y="2436489"/>
                  </a:lnTo>
                  <a:lnTo>
                    <a:pt x="307225" y="2386989"/>
                  </a:lnTo>
                  <a:cubicBezTo>
                    <a:pt x="293173" y="2387203"/>
                    <a:pt x="279516" y="2386340"/>
                    <a:pt x="266289" y="2385150"/>
                  </a:cubicBezTo>
                  <a:lnTo>
                    <a:pt x="266289" y="2428213"/>
                  </a:lnTo>
                  <a:lnTo>
                    <a:pt x="158289" y="2428213"/>
                  </a:lnTo>
                  <a:lnTo>
                    <a:pt x="158289" y="2370613"/>
                  </a:lnTo>
                  <a:cubicBezTo>
                    <a:pt x="107017" y="2360332"/>
                    <a:pt x="72014" y="2345184"/>
                    <a:pt x="62108" y="2325373"/>
                  </a:cubicBezTo>
                  <a:cubicBezTo>
                    <a:pt x="37284" y="2261930"/>
                    <a:pt x="103484" y="2223314"/>
                    <a:pt x="124172" y="2172284"/>
                  </a:cubicBezTo>
                  <a:cubicBezTo>
                    <a:pt x="111759" y="2144700"/>
                    <a:pt x="74522" y="2141942"/>
                    <a:pt x="86934" y="2089533"/>
                  </a:cubicBezTo>
                  <a:cubicBezTo>
                    <a:pt x="96588" y="2053674"/>
                    <a:pt x="242782" y="2030228"/>
                    <a:pt x="264849" y="1994369"/>
                  </a:cubicBezTo>
                  <a:cubicBezTo>
                    <a:pt x="273125" y="1919892"/>
                    <a:pt x="-4093" y="1721291"/>
                    <a:pt x="45" y="1671639"/>
                  </a:cubicBezTo>
                  <a:cubicBezTo>
                    <a:pt x="12458" y="1619230"/>
                    <a:pt x="124172" y="1558546"/>
                    <a:pt x="190373" y="1477174"/>
                  </a:cubicBezTo>
                  <a:cubicBezTo>
                    <a:pt x="222094" y="1438557"/>
                    <a:pt x="80038" y="1267538"/>
                    <a:pt x="91072" y="1224783"/>
                  </a:cubicBezTo>
                  <a:cubicBezTo>
                    <a:pt x="111760" y="1092381"/>
                    <a:pt x="240023" y="943429"/>
                    <a:pt x="264849" y="703451"/>
                  </a:cubicBezTo>
                  <a:cubicBezTo>
                    <a:pt x="342084" y="332450"/>
                    <a:pt x="961338" y="-5451"/>
                    <a:pt x="1526804" y="6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1400">
                <a:cs typeface="B Nazanin" panose="00000700000000000000" pitchFamily="2" charset="-78"/>
              </a:endParaRPr>
            </a:p>
          </p:txBody>
        </p:sp>
        <p:sp>
          <p:nvSpPr>
            <p:cNvPr id="8" name="Oval 47">
              <a:extLst>
                <a:ext uri="{FF2B5EF4-FFF2-40B4-BE49-F238E27FC236}">
                  <a16:creationId xmlns:a16="http://schemas.microsoft.com/office/drawing/2014/main" id="{BC92214F-6A95-97DE-48D4-BC53ABCCDA49}"/>
                </a:ext>
              </a:extLst>
            </p:cNvPr>
            <p:cNvSpPr>
              <a:spLocks noChangeAspect="1"/>
            </p:cNvSpPr>
            <p:nvPr/>
          </p:nvSpPr>
          <p:spPr>
            <a:xfrm>
              <a:off x="11781710" y="1671144"/>
              <a:ext cx="623192" cy="623192"/>
            </a:xfrm>
            <a:custGeom>
              <a:avLst/>
              <a:gdLst/>
              <a:ahLst/>
              <a:cxnLst/>
              <a:rect l="l" t="t" r="r" b="b"/>
              <a:pathLst>
                <a:path w="3240000" h="3240000">
                  <a:moveTo>
                    <a:pt x="1303187" y="480874"/>
                  </a:moveTo>
                  <a:lnTo>
                    <a:pt x="1303187" y="1303187"/>
                  </a:lnTo>
                  <a:lnTo>
                    <a:pt x="480874" y="1303187"/>
                  </a:lnTo>
                  <a:lnTo>
                    <a:pt x="480874" y="1936813"/>
                  </a:lnTo>
                  <a:lnTo>
                    <a:pt x="1303187" y="1936813"/>
                  </a:lnTo>
                  <a:lnTo>
                    <a:pt x="1303187" y="2759126"/>
                  </a:lnTo>
                  <a:lnTo>
                    <a:pt x="1936813" y="2759126"/>
                  </a:lnTo>
                  <a:lnTo>
                    <a:pt x="1936813" y="1936813"/>
                  </a:lnTo>
                  <a:lnTo>
                    <a:pt x="2759126" y="1936813"/>
                  </a:lnTo>
                  <a:lnTo>
                    <a:pt x="2759126" y="1303187"/>
                  </a:lnTo>
                  <a:lnTo>
                    <a:pt x="1936813" y="1303187"/>
                  </a:lnTo>
                  <a:lnTo>
                    <a:pt x="1936813" y="480874"/>
                  </a:lnTo>
                  <a:close/>
                  <a:moveTo>
                    <a:pt x="1620000" y="0"/>
                  </a:moveTo>
                  <a:cubicBezTo>
                    <a:pt x="2514701" y="0"/>
                    <a:pt x="3240000" y="725299"/>
                    <a:pt x="3240000" y="1620000"/>
                  </a:cubicBezTo>
                  <a:cubicBezTo>
                    <a:pt x="3240000" y="2514701"/>
                    <a:pt x="2514701" y="3240000"/>
                    <a:pt x="1620000" y="3240000"/>
                  </a:cubicBezTo>
                  <a:cubicBezTo>
                    <a:pt x="725299" y="3240000"/>
                    <a:pt x="0" y="2514701"/>
                    <a:pt x="0" y="1620000"/>
                  </a:cubicBezTo>
                  <a:cubicBezTo>
                    <a:pt x="0" y="725299"/>
                    <a:pt x="725299" y="0"/>
                    <a:pt x="162000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1400">
                <a:cs typeface="B Nazanin" panose="00000700000000000000" pitchFamily="2" charset="-78"/>
              </a:endParaRPr>
            </a:p>
          </p:txBody>
        </p:sp>
        <p:sp>
          <p:nvSpPr>
            <p:cNvPr id="9" name="Rounded Rectangle 2">
              <a:extLst>
                <a:ext uri="{FF2B5EF4-FFF2-40B4-BE49-F238E27FC236}">
                  <a16:creationId xmlns:a16="http://schemas.microsoft.com/office/drawing/2014/main" id="{024D1F84-5ACF-2253-ADBE-5769D71EF701}"/>
                </a:ext>
              </a:extLst>
            </p:cNvPr>
            <p:cNvSpPr/>
            <p:nvPr/>
          </p:nvSpPr>
          <p:spPr>
            <a:xfrm>
              <a:off x="5168121" y="5441795"/>
              <a:ext cx="610786" cy="610786"/>
            </a:xfrm>
            <a:custGeom>
              <a:avLst/>
              <a:gdLst>
                <a:gd name="connsiteX0" fmla="*/ 1979373 w 3960440"/>
                <a:gd name="connsiteY0" fmla="*/ 472350 h 3960000"/>
                <a:gd name="connsiteX1" fmla="*/ 813783 w 3960440"/>
                <a:gd name="connsiteY1" fmla="*/ 1434034 h 3960000"/>
                <a:gd name="connsiteX2" fmla="*/ 1171732 w 3960440"/>
                <a:gd name="connsiteY2" fmla="*/ 2285845 h 3960000"/>
                <a:gd name="connsiteX3" fmla="*/ 1338560 w 3960440"/>
                <a:gd name="connsiteY3" fmla="*/ 1981614 h 3960000"/>
                <a:gd name="connsiteX4" fmla="*/ 1182276 w 3960440"/>
                <a:gd name="connsiteY4" fmla="*/ 1442314 h 3960000"/>
                <a:gd name="connsiteX5" fmla="*/ 2217373 w 3960440"/>
                <a:gd name="connsiteY5" fmla="*/ 796414 h 3960000"/>
                <a:gd name="connsiteX6" fmla="*/ 2730780 w 3960440"/>
                <a:gd name="connsiteY6" fmla="*/ 1554106 h 3960000"/>
                <a:gd name="connsiteX7" fmla="*/ 2424394 w 3960440"/>
                <a:gd name="connsiteY7" fmla="*/ 2278672 h 3960000"/>
                <a:gd name="connsiteX8" fmla="*/ 1910984 w 3960440"/>
                <a:gd name="connsiteY8" fmla="*/ 2071653 h 3960000"/>
                <a:gd name="connsiteX9" fmla="*/ 2072459 w 3960440"/>
                <a:gd name="connsiteY9" fmla="*/ 1512703 h 3960000"/>
                <a:gd name="connsiteX10" fmla="*/ 1873721 w 3960440"/>
                <a:gd name="connsiteY10" fmla="*/ 1156628 h 3960000"/>
                <a:gd name="connsiteX11" fmla="*/ 1525929 w 3960440"/>
                <a:gd name="connsiteY11" fmla="*/ 1392629 h 3960000"/>
                <a:gd name="connsiteX12" fmla="*/ 1521788 w 3960440"/>
                <a:gd name="connsiteY12" fmla="*/ 1897758 h 3960000"/>
                <a:gd name="connsiteX13" fmla="*/ 1339611 w 3960440"/>
                <a:gd name="connsiteY13" fmla="*/ 3487664 h 3960000"/>
                <a:gd name="connsiteX14" fmla="*/ 1803335 w 3960440"/>
                <a:gd name="connsiteY14" fmla="*/ 2485692 h 3960000"/>
                <a:gd name="connsiteX15" fmla="*/ 2283619 w 3960440"/>
                <a:gd name="connsiteY15" fmla="*/ 2688571 h 3960000"/>
                <a:gd name="connsiteX16" fmla="*/ 3144820 w 3960440"/>
                <a:gd name="connsiteY16" fmla="*/ 1595509 h 3960000"/>
                <a:gd name="connsiteX17" fmla="*/ 2134565 w 3960440"/>
                <a:gd name="connsiteY17" fmla="*/ 477605 h 3960000"/>
                <a:gd name="connsiteX18" fmla="*/ 1979373 w 3960440"/>
                <a:gd name="connsiteY18" fmla="*/ 472350 h 3960000"/>
                <a:gd name="connsiteX19" fmla="*/ 436907 w 3960440"/>
                <a:gd name="connsiteY19" fmla="*/ 0 h 3960000"/>
                <a:gd name="connsiteX20" fmla="*/ 3523533 w 3960440"/>
                <a:gd name="connsiteY20" fmla="*/ 0 h 3960000"/>
                <a:gd name="connsiteX21" fmla="*/ 3960440 w 3960440"/>
                <a:gd name="connsiteY21" fmla="*/ 436907 h 3960000"/>
                <a:gd name="connsiteX22" fmla="*/ 3960440 w 3960440"/>
                <a:gd name="connsiteY22" fmla="*/ 3523093 h 3960000"/>
                <a:gd name="connsiteX23" fmla="*/ 3523533 w 3960440"/>
                <a:gd name="connsiteY23" fmla="*/ 3960000 h 3960000"/>
                <a:gd name="connsiteX24" fmla="*/ 436907 w 3960440"/>
                <a:gd name="connsiteY24" fmla="*/ 3960000 h 3960000"/>
                <a:gd name="connsiteX25" fmla="*/ 0 w 3960440"/>
                <a:gd name="connsiteY25" fmla="*/ 3523093 h 3960000"/>
                <a:gd name="connsiteX26" fmla="*/ 0 w 3960440"/>
                <a:gd name="connsiteY26" fmla="*/ 436907 h 3960000"/>
                <a:gd name="connsiteX27" fmla="*/ 436907 w 3960440"/>
                <a:gd name="connsiteY27" fmla="*/ 0 h 3960000"/>
                <a:gd name="connsiteX0" fmla="*/ 1979373 w 3960440"/>
                <a:gd name="connsiteY0" fmla="*/ 472350 h 3960000"/>
                <a:gd name="connsiteX1" fmla="*/ 813783 w 3960440"/>
                <a:gd name="connsiteY1" fmla="*/ 1434034 h 3960000"/>
                <a:gd name="connsiteX2" fmla="*/ 1171732 w 3960440"/>
                <a:gd name="connsiteY2" fmla="*/ 2285845 h 3960000"/>
                <a:gd name="connsiteX3" fmla="*/ 1296382 w 3960440"/>
                <a:gd name="connsiteY3" fmla="*/ 1907811 h 3960000"/>
                <a:gd name="connsiteX4" fmla="*/ 1182276 w 3960440"/>
                <a:gd name="connsiteY4" fmla="*/ 1442314 h 3960000"/>
                <a:gd name="connsiteX5" fmla="*/ 2217373 w 3960440"/>
                <a:gd name="connsiteY5" fmla="*/ 796414 h 3960000"/>
                <a:gd name="connsiteX6" fmla="*/ 2730780 w 3960440"/>
                <a:gd name="connsiteY6" fmla="*/ 1554106 h 3960000"/>
                <a:gd name="connsiteX7" fmla="*/ 2424394 w 3960440"/>
                <a:gd name="connsiteY7" fmla="*/ 2278672 h 3960000"/>
                <a:gd name="connsiteX8" fmla="*/ 1910984 w 3960440"/>
                <a:gd name="connsiteY8" fmla="*/ 2071653 h 3960000"/>
                <a:gd name="connsiteX9" fmla="*/ 2072459 w 3960440"/>
                <a:gd name="connsiteY9" fmla="*/ 1512703 h 3960000"/>
                <a:gd name="connsiteX10" fmla="*/ 1873721 w 3960440"/>
                <a:gd name="connsiteY10" fmla="*/ 1156628 h 3960000"/>
                <a:gd name="connsiteX11" fmla="*/ 1525929 w 3960440"/>
                <a:gd name="connsiteY11" fmla="*/ 1392629 h 3960000"/>
                <a:gd name="connsiteX12" fmla="*/ 1521788 w 3960440"/>
                <a:gd name="connsiteY12" fmla="*/ 1897758 h 3960000"/>
                <a:gd name="connsiteX13" fmla="*/ 1339611 w 3960440"/>
                <a:gd name="connsiteY13" fmla="*/ 3487664 h 3960000"/>
                <a:gd name="connsiteX14" fmla="*/ 1803335 w 3960440"/>
                <a:gd name="connsiteY14" fmla="*/ 2485692 h 3960000"/>
                <a:gd name="connsiteX15" fmla="*/ 2283619 w 3960440"/>
                <a:gd name="connsiteY15" fmla="*/ 2688571 h 3960000"/>
                <a:gd name="connsiteX16" fmla="*/ 3144820 w 3960440"/>
                <a:gd name="connsiteY16" fmla="*/ 1595509 h 3960000"/>
                <a:gd name="connsiteX17" fmla="*/ 2134565 w 3960440"/>
                <a:gd name="connsiteY17" fmla="*/ 477605 h 3960000"/>
                <a:gd name="connsiteX18" fmla="*/ 1979373 w 3960440"/>
                <a:gd name="connsiteY18" fmla="*/ 472350 h 3960000"/>
                <a:gd name="connsiteX19" fmla="*/ 436907 w 3960440"/>
                <a:gd name="connsiteY19" fmla="*/ 0 h 3960000"/>
                <a:gd name="connsiteX20" fmla="*/ 3523533 w 3960440"/>
                <a:gd name="connsiteY20" fmla="*/ 0 h 3960000"/>
                <a:gd name="connsiteX21" fmla="*/ 3960440 w 3960440"/>
                <a:gd name="connsiteY21" fmla="*/ 436907 h 3960000"/>
                <a:gd name="connsiteX22" fmla="*/ 3960440 w 3960440"/>
                <a:gd name="connsiteY22" fmla="*/ 3523093 h 3960000"/>
                <a:gd name="connsiteX23" fmla="*/ 3523533 w 3960440"/>
                <a:gd name="connsiteY23" fmla="*/ 3960000 h 3960000"/>
                <a:gd name="connsiteX24" fmla="*/ 436907 w 3960440"/>
                <a:gd name="connsiteY24" fmla="*/ 3960000 h 3960000"/>
                <a:gd name="connsiteX25" fmla="*/ 0 w 3960440"/>
                <a:gd name="connsiteY25" fmla="*/ 3523093 h 3960000"/>
                <a:gd name="connsiteX26" fmla="*/ 0 w 3960440"/>
                <a:gd name="connsiteY26" fmla="*/ 436907 h 3960000"/>
                <a:gd name="connsiteX27" fmla="*/ 436907 w 3960440"/>
                <a:gd name="connsiteY27"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296382 w 3960440"/>
                <a:gd name="connsiteY3" fmla="*/ 1907811 h 3960000"/>
                <a:gd name="connsiteX4" fmla="*/ 1182276 w 3960440"/>
                <a:gd name="connsiteY4" fmla="*/ 1442314 h 3960000"/>
                <a:gd name="connsiteX5" fmla="*/ 2217373 w 3960440"/>
                <a:gd name="connsiteY5" fmla="*/ 796414 h 3960000"/>
                <a:gd name="connsiteX6" fmla="*/ 2730780 w 3960440"/>
                <a:gd name="connsiteY6" fmla="*/ 1554106 h 3960000"/>
                <a:gd name="connsiteX7" fmla="*/ 2424394 w 3960440"/>
                <a:gd name="connsiteY7" fmla="*/ 2278672 h 3960000"/>
                <a:gd name="connsiteX8" fmla="*/ 1910984 w 3960440"/>
                <a:gd name="connsiteY8" fmla="*/ 2071653 h 3960000"/>
                <a:gd name="connsiteX9" fmla="*/ 2072459 w 3960440"/>
                <a:gd name="connsiteY9" fmla="*/ 1512703 h 3960000"/>
                <a:gd name="connsiteX10" fmla="*/ 1873721 w 3960440"/>
                <a:gd name="connsiteY10" fmla="*/ 1156628 h 3960000"/>
                <a:gd name="connsiteX11" fmla="*/ 1525929 w 3960440"/>
                <a:gd name="connsiteY11" fmla="*/ 1392629 h 3960000"/>
                <a:gd name="connsiteX12" fmla="*/ 1521788 w 3960440"/>
                <a:gd name="connsiteY12" fmla="*/ 1897758 h 3960000"/>
                <a:gd name="connsiteX13" fmla="*/ 1339611 w 3960440"/>
                <a:gd name="connsiteY13" fmla="*/ 3487664 h 3960000"/>
                <a:gd name="connsiteX14" fmla="*/ 1803335 w 3960440"/>
                <a:gd name="connsiteY14" fmla="*/ 2485692 h 3960000"/>
                <a:gd name="connsiteX15" fmla="*/ 2283619 w 3960440"/>
                <a:gd name="connsiteY15" fmla="*/ 2688571 h 3960000"/>
                <a:gd name="connsiteX16" fmla="*/ 3144820 w 3960440"/>
                <a:gd name="connsiteY16" fmla="*/ 1595509 h 3960000"/>
                <a:gd name="connsiteX17" fmla="*/ 2134565 w 3960440"/>
                <a:gd name="connsiteY17" fmla="*/ 477605 h 3960000"/>
                <a:gd name="connsiteX18" fmla="*/ 1979373 w 3960440"/>
                <a:gd name="connsiteY18" fmla="*/ 472350 h 3960000"/>
                <a:gd name="connsiteX19" fmla="*/ 436907 w 3960440"/>
                <a:gd name="connsiteY19" fmla="*/ 0 h 3960000"/>
                <a:gd name="connsiteX20" fmla="*/ 3523533 w 3960440"/>
                <a:gd name="connsiteY20" fmla="*/ 0 h 3960000"/>
                <a:gd name="connsiteX21" fmla="*/ 3960440 w 3960440"/>
                <a:gd name="connsiteY21" fmla="*/ 436907 h 3960000"/>
                <a:gd name="connsiteX22" fmla="*/ 3960440 w 3960440"/>
                <a:gd name="connsiteY22" fmla="*/ 3523093 h 3960000"/>
                <a:gd name="connsiteX23" fmla="*/ 3523533 w 3960440"/>
                <a:gd name="connsiteY23" fmla="*/ 3960000 h 3960000"/>
                <a:gd name="connsiteX24" fmla="*/ 436907 w 3960440"/>
                <a:gd name="connsiteY24" fmla="*/ 3960000 h 3960000"/>
                <a:gd name="connsiteX25" fmla="*/ 0 w 3960440"/>
                <a:gd name="connsiteY25" fmla="*/ 3523093 h 3960000"/>
                <a:gd name="connsiteX26" fmla="*/ 0 w 3960440"/>
                <a:gd name="connsiteY26" fmla="*/ 436907 h 3960000"/>
                <a:gd name="connsiteX27" fmla="*/ 436907 w 3960440"/>
                <a:gd name="connsiteY27"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296382 w 3960440"/>
                <a:gd name="connsiteY3" fmla="*/ 1907811 h 3960000"/>
                <a:gd name="connsiteX4" fmla="*/ 1182276 w 3960440"/>
                <a:gd name="connsiteY4" fmla="*/ 1442314 h 3960000"/>
                <a:gd name="connsiteX5" fmla="*/ 2217373 w 3960440"/>
                <a:gd name="connsiteY5" fmla="*/ 796414 h 3960000"/>
                <a:gd name="connsiteX6" fmla="*/ 2730780 w 3960440"/>
                <a:gd name="connsiteY6" fmla="*/ 1554106 h 3960000"/>
                <a:gd name="connsiteX7" fmla="*/ 2424394 w 3960440"/>
                <a:gd name="connsiteY7" fmla="*/ 2278672 h 3960000"/>
                <a:gd name="connsiteX8" fmla="*/ 1910984 w 3960440"/>
                <a:gd name="connsiteY8" fmla="*/ 2071653 h 3960000"/>
                <a:gd name="connsiteX9" fmla="*/ 2072459 w 3960440"/>
                <a:gd name="connsiteY9" fmla="*/ 1512703 h 3960000"/>
                <a:gd name="connsiteX10" fmla="*/ 1873721 w 3960440"/>
                <a:gd name="connsiteY10" fmla="*/ 1156628 h 3960000"/>
                <a:gd name="connsiteX11" fmla="*/ 1525929 w 3960440"/>
                <a:gd name="connsiteY11" fmla="*/ 1392629 h 3960000"/>
                <a:gd name="connsiteX12" fmla="*/ 1521788 w 3960440"/>
                <a:gd name="connsiteY12" fmla="*/ 1897758 h 3960000"/>
                <a:gd name="connsiteX13" fmla="*/ 1339611 w 3960440"/>
                <a:gd name="connsiteY13" fmla="*/ 3487664 h 3960000"/>
                <a:gd name="connsiteX14" fmla="*/ 1803335 w 3960440"/>
                <a:gd name="connsiteY14" fmla="*/ 2485692 h 3960000"/>
                <a:gd name="connsiteX15" fmla="*/ 2283619 w 3960440"/>
                <a:gd name="connsiteY15" fmla="*/ 2688571 h 3960000"/>
                <a:gd name="connsiteX16" fmla="*/ 3144820 w 3960440"/>
                <a:gd name="connsiteY16" fmla="*/ 1595509 h 3960000"/>
                <a:gd name="connsiteX17" fmla="*/ 2134565 w 3960440"/>
                <a:gd name="connsiteY17" fmla="*/ 477605 h 3960000"/>
                <a:gd name="connsiteX18" fmla="*/ 1979373 w 3960440"/>
                <a:gd name="connsiteY18" fmla="*/ 472350 h 3960000"/>
                <a:gd name="connsiteX19" fmla="*/ 436907 w 3960440"/>
                <a:gd name="connsiteY19" fmla="*/ 0 h 3960000"/>
                <a:gd name="connsiteX20" fmla="*/ 3523533 w 3960440"/>
                <a:gd name="connsiteY20" fmla="*/ 0 h 3960000"/>
                <a:gd name="connsiteX21" fmla="*/ 3960440 w 3960440"/>
                <a:gd name="connsiteY21" fmla="*/ 436907 h 3960000"/>
                <a:gd name="connsiteX22" fmla="*/ 3960440 w 3960440"/>
                <a:gd name="connsiteY22" fmla="*/ 3523093 h 3960000"/>
                <a:gd name="connsiteX23" fmla="*/ 3523533 w 3960440"/>
                <a:gd name="connsiteY23" fmla="*/ 3960000 h 3960000"/>
                <a:gd name="connsiteX24" fmla="*/ 436907 w 3960440"/>
                <a:gd name="connsiteY24" fmla="*/ 3960000 h 3960000"/>
                <a:gd name="connsiteX25" fmla="*/ 0 w 3960440"/>
                <a:gd name="connsiteY25" fmla="*/ 3523093 h 3960000"/>
                <a:gd name="connsiteX26" fmla="*/ 0 w 3960440"/>
                <a:gd name="connsiteY26" fmla="*/ 436907 h 3960000"/>
                <a:gd name="connsiteX27" fmla="*/ 436907 w 3960440"/>
                <a:gd name="connsiteY27"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296382 w 3960440"/>
                <a:gd name="connsiteY3" fmla="*/ 1907811 h 3960000"/>
                <a:gd name="connsiteX4" fmla="*/ 1182276 w 3960440"/>
                <a:gd name="connsiteY4" fmla="*/ 1442314 h 3960000"/>
                <a:gd name="connsiteX5" fmla="*/ 2217373 w 3960440"/>
                <a:gd name="connsiteY5" fmla="*/ 796414 h 3960000"/>
                <a:gd name="connsiteX6" fmla="*/ 2730780 w 3960440"/>
                <a:gd name="connsiteY6" fmla="*/ 1554106 h 3960000"/>
                <a:gd name="connsiteX7" fmla="*/ 2424394 w 3960440"/>
                <a:gd name="connsiteY7" fmla="*/ 2278672 h 3960000"/>
                <a:gd name="connsiteX8" fmla="*/ 1910984 w 3960440"/>
                <a:gd name="connsiteY8" fmla="*/ 2071653 h 3960000"/>
                <a:gd name="connsiteX9" fmla="*/ 2072459 w 3960440"/>
                <a:gd name="connsiteY9" fmla="*/ 1512703 h 3960000"/>
                <a:gd name="connsiteX10" fmla="*/ 1873721 w 3960440"/>
                <a:gd name="connsiteY10" fmla="*/ 1156628 h 3960000"/>
                <a:gd name="connsiteX11" fmla="*/ 1525929 w 3960440"/>
                <a:gd name="connsiteY11" fmla="*/ 1392629 h 3960000"/>
                <a:gd name="connsiteX12" fmla="*/ 1521788 w 3960440"/>
                <a:gd name="connsiteY12" fmla="*/ 1897758 h 3960000"/>
                <a:gd name="connsiteX13" fmla="*/ 1339611 w 3960440"/>
                <a:gd name="connsiteY13" fmla="*/ 3487664 h 3960000"/>
                <a:gd name="connsiteX14" fmla="*/ 1803335 w 3960440"/>
                <a:gd name="connsiteY14" fmla="*/ 2485692 h 3960000"/>
                <a:gd name="connsiteX15" fmla="*/ 2283619 w 3960440"/>
                <a:gd name="connsiteY15" fmla="*/ 2688571 h 3960000"/>
                <a:gd name="connsiteX16" fmla="*/ 3144820 w 3960440"/>
                <a:gd name="connsiteY16" fmla="*/ 1595509 h 3960000"/>
                <a:gd name="connsiteX17" fmla="*/ 2134565 w 3960440"/>
                <a:gd name="connsiteY17" fmla="*/ 477605 h 3960000"/>
                <a:gd name="connsiteX18" fmla="*/ 1979373 w 3960440"/>
                <a:gd name="connsiteY18" fmla="*/ 472350 h 3960000"/>
                <a:gd name="connsiteX19" fmla="*/ 436907 w 3960440"/>
                <a:gd name="connsiteY19" fmla="*/ 0 h 3960000"/>
                <a:gd name="connsiteX20" fmla="*/ 3523533 w 3960440"/>
                <a:gd name="connsiteY20" fmla="*/ 0 h 3960000"/>
                <a:gd name="connsiteX21" fmla="*/ 3960440 w 3960440"/>
                <a:gd name="connsiteY21" fmla="*/ 436907 h 3960000"/>
                <a:gd name="connsiteX22" fmla="*/ 3960440 w 3960440"/>
                <a:gd name="connsiteY22" fmla="*/ 3523093 h 3960000"/>
                <a:gd name="connsiteX23" fmla="*/ 3523533 w 3960440"/>
                <a:gd name="connsiteY23" fmla="*/ 3960000 h 3960000"/>
                <a:gd name="connsiteX24" fmla="*/ 436907 w 3960440"/>
                <a:gd name="connsiteY24" fmla="*/ 3960000 h 3960000"/>
                <a:gd name="connsiteX25" fmla="*/ 0 w 3960440"/>
                <a:gd name="connsiteY25" fmla="*/ 3523093 h 3960000"/>
                <a:gd name="connsiteX26" fmla="*/ 0 w 3960440"/>
                <a:gd name="connsiteY26" fmla="*/ 436907 h 3960000"/>
                <a:gd name="connsiteX27" fmla="*/ 436907 w 3960440"/>
                <a:gd name="connsiteY27"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296382 w 3960440"/>
                <a:gd name="connsiteY3" fmla="*/ 1907811 h 3960000"/>
                <a:gd name="connsiteX4" fmla="*/ 1182276 w 3960440"/>
                <a:gd name="connsiteY4" fmla="*/ 1442314 h 3960000"/>
                <a:gd name="connsiteX5" fmla="*/ 2217373 w 3960440"/>
                <a:gd name="connsiteY5" fmla="*/ 796414 h 3960000"/>
                <a:gd name="connsiteX6" fmla="*/ 2730780 w 3960440"/>
                <a:gd name="connsiteY6" fmla="*/ 1554106 h 3960000"/>
                <a:gd name="connsiteX7" fmla="*/ 2424394 w 3960440"/>
                <a:gd name="connsiteY7" fmla="*/ 2278672 h 3960000"/>
                <a:gd name="connsiteX8" fmla="*/ 1910984 w 3960440"/>
                <a:gd name="connsiteY8" fmla="*/ 2071653 h 3960000"/>
                <a:gd name="connsiteX9" fmla="*/ 2072459 w 3960440"/>
                <a:gd name="connsiteY9" fmla="*/ 1512703 h 3960000"/>
                <a:gd name="connsiteX10" fmla="*/ 1873721 w 3960440"/>
                <a:gd name="connsiteY10" fmla="*/ 1156628 h 3960000"/>
                <a:gd name="connsiteX11" fmla="*/ 1525929 w 3960440"/>
                <a:gd name="connsiteY11" fmla="*/ 1392629 h 3960000"/>
                <a:gd name="connsiteX12" fmla="*/ 1521788 w 3960440"/>
                <a:gd name="connsiteY12" fmla="*/ 1897758 h 3960000"/>
                <a:gd name="connsiteX13" fmla="*/ 1339611 w 3960440"/>
                <a:gd name="connsiteY13" fmla="*/ 3487664 h 3960000"/>
                <a:gd name="connsiteX14" fmla="*/ 1803335 w 3960440"/>
                <a:gd name="connsiteY14" fmla="*/ 2485692 h 3960000"/>
                <a:gd name="connsiteX15" fmla="*/ 2283619 w 3960440"/>
                <a:gd name="connsiteY15" fmla="*/ 2688571 h 3960000"/>
                <a:gd name="connsiteX16" fmla="*/ 3144820 w 3960440"/>
                <a:gd name="connsiteY16" fmla="*/ 1595509 h 3960000"/>
                <a:gd name="connsiteX17" fmla="*/ 2134565 w 3960440"/>
                <a:gd name="connsiteY17" fmla="*/ 477605 h 3960000"/>
                <a:gd name="connsiteX18" fmla="*/ 1979373 w 3960440"/>
                <a:gd name="connsiteY18" fmla="*/ 472350 h 3960000"/>
                <a:gd name="connsiteX19" fmla="*/ 436907 w 3960440"/>
                <a:gd name="connsiteY19" fmla="*/ 0 h 3960000"/>
                <a:gd name="connsiteX20" fmla="*/ 3523533 w 3960440"/>
                <a:gd name="connsiteY20" fmla="*/ 0 h 3960000"/>
                <a:gd name="connsiteX21" fmla="*/ 3960440 w 3960440"/>
                <a:gd name="connsiteY21" fmla="*/ 436907 h 3960000"/>
                <a:gd name="connsiteX22" fmla="*/ 3960440 w 3960440"/>
                <a:gd name="connsiteY22" fmla="*/ 3523093 h 3960000"/>
                <a:gd name="connsiteX23" fmla="*/ 3523533 w 3960440"/>
                <a:gd name="connsiteY23" fmla="*/ 3960000 h 3960000"/>
                <a:gd name="connsiteX24" fmla="*/ 436907 w 3960440"/>
                <a:gd name="connsiteY24" fmla="*/ 3960000 h 3960000"/>
                <a:gd name="connsiteX25" fmla="*/ 0 w 3960440"/>
                <a:gd name="connsiteY25" fmla="*/ 3523093 h 3960000"/>
                <a:gd name="connsiteX26" fmla="*/ 0 w 3960440"/>
                <a:gd name="connsiteY26" fmla="*/ 436907 h 3960000"/>
                <a:gd name="connsiteX27" fmla="*/ 436907 w 3960440"/>
                <a:gd name="connsiteY27"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296382 w 3960440"/>
                <a:gd name="connsiteY3" fmla="*/ 1907811 h 3960000"/>
                <a:gd name="connsiteX4" fmla="*/ 1182276 w 3960440"/>
                <a:gd name="connsiteY4" fmla="*/ 1442314 h 3960000"/>
                <a:gd name="connsiteX5" fmla="*/ 2217373 w 3960440"/>
                <a:gd name="connsiteY5" fmla="*/ 838586 h 3960000"/>
                <a:gd name="connsiteX6" fmla="*/ 2730780 w 3960440"/>
                <a:gd name="connsiteY6" fmla="*/ 1554106 h 3960000"/>
                <a:gd name="connsiteX7" fmla="*/ 2424394 w 3960440"/>
                <a:gd name="connsiteY7" fmla="*/ 2278672 h 3960000"/>
                <a:gd name="connsiteX8" fmla="*/ 1910984 w 3960440"/>
                <a:gd name="connsiteY8" fmla="*/ 2071653 h 3960000"/>
                <a:gd name="connsiteX9" fmla="*/ 2072459 w 3960440"/>
                <a:gd name="connsiteY9" fmla="*/ 1512703 h 3960000"/>
                <a:gd name="connsiteX10" fmla="*/ 1873721 w 3960440"/>
                <a:gd name="connsiteY10" fmla="*/ 1156628 h 3960000"/>
                <a:gd name="connsiteX11" fmla="*/ 1525929 w 3960440"/>
                <a:gd name="connsiteY11" fmla="*/ 1392629 h 3960000"/>
                <a:gd name="connsiteX12" fmla="*/ 1521788 w 3960440"/>
                <a:gd name="connsiteY12" fmla="*/ 1897758 h 3960000"/>
                <a:gd name="connsiteX13" fmla="*/ 1339611 w 3960440"/>
                <a:gd name="connsiteY13" fmla="*/ 3487664 h 3960000"/>
                <a:gd name="connsiteX14" fmla="*/ 1803335 w 3960440"/>
                <a:gd name="connsiteY14" fmla="*/ 2485692 h 3960000"/>
                <a:gd name="connsiteX15" fmla="*/ 2283619 w 3960440"/>
                <a:gd name="connsiteY15" fmla="*/ 2688571 h 3960000"/>
                <a:gd name="connsiteX16" fmla="*/ 3144820 w 3960440"/>
                <a:gd name="connsiteY16" fmla="*/ 1595509 h 3960000"/>
                <a:gd name="connsiteX17" fmla="*/ 2134565 w 3960440"/>
                <a:gd name="connsiteY17" fmla="*/ 477605 h 3960000"/>
                <a:gd name="connsiteX18" fmla="*/ 1979373 w 3960440"/>
                <a:gd name="connsiteY18" fmla="*/ 472350 h 3960000"/>
                <a:gd name="connsiteX19" fmla="*/ 436907 w 3960440"/>
                <a:gd name="connsiteY19" fmla="*/ 0 h 3960000"/>
                <a:gd name="connsiteX20" fmla="*/ 3523533 w 3960440"/>
                <a:gd name="connsiteY20" fmla="*/ 0 h 3960000"/>
                <a:gd name="connsiteX21" fmla="*/ 3960440 w 3960440"/>
                <a:gd name="connsiteY21" fmla="*/ 436907 h 3960000"/>
                <a:gd name="connsiteX22" fmla="*/ 3960440 w 3960440"/>
                <a:gd name="connsiteY22" fmla="*/ 3523093 h 3960000"/>
                <a:gd name="connsiteX23" fmla="*/ 3523533 w 3960440"/>
                <a:gd name="connsiteY23" fmla="*/ 3960000 h 3960000"/>
                <a:gd name="connsiteX24" fmla="*/ 436907 w 3960440"/>
                <a:gd name="connsiteY24" fmla="*/ 3960000 h 3960000"/>
                <a:gd name="connsiteX25" fmla="*/ 0 w 3960440"/>
                <a:gd name="connsiteY25" fmla="*/ 3523093 h 3960000"/>
                <a:gd name="connsiteX26" fmla="*/ 0 w 3960440"/>
                <a:gd name="connsiteY26" fmla="*/ 436907 h 3960000"/>
                <a:gd name="connsiteX27" fmla="*/ 436907 w 3960440"/>
                <a:gd name="connsiteY27"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296382 w 3960440"/>
                <a:gd name="connsiteY3" fmla="*/ 1907811 h 3960000"/>
                <a:gd name="connsiteX4" fmla="*/ 1234998 w 3960440"/>
                <a:gd name="connsiteY4" fmla="*/ 1431771 h 3960000"/>
                <a:gd name="connsiteX5" fmla="*/ 2217373 w 3960440"/>
                <a:gd name="connsiteY5" fmla="*/ 838586 h 3960000"/>
                <a:gd name="connsiteX6" fmla="*/ 2730780 w 3960440"/>
                <a:gd name="connsiteY6" fmla="*/ 1554106 h 3960000"/>
                <a:gd name="connsiteX7" fmla="*/ 2424394 w 3960440"/>
                <a:gd name="connsiteY7" fmla="*/ 2278672 h 3960000"/>
                <a:gd name="connsiteX8" fmla="*/ 1910984 w 3960440"/>
                <a:gd name="connsiteY8" fmla="*/ 2071653 h 3960000"/>
                <a:gd name="connsiteX9" fmla="*/ 2072459 w 3960440"/>
                <a:gd name="connsiteY9" fmla="*/ 1512703 h 3960000"/>
                <a:gd name="connsiteX10" fmla="*/ 1873721 w 3960440"/>
                <a:gd name="connsiteY10" fmla="*/ 1156628 h 3960000"/>
                <a:gd name="connsiteX11" fmla="*/ 1525929 w 3960440"/>
                <a:gd name="connsiteY11" fmla="*/ 1392629 h 3960000"/>
                <a:gd name="connsiteX12" fmla="*/ 1521788 w 3960440"/>
                <a:gd name="connsiteY12" fmla="*/ 1897758 h 3960000"/>
                <a:gd name="connsiteX13" fmla="*/ 1339611 w 3960440"/>
                <a:gd name="connsiteY13" fmla="*/ 3487664 h 3960000"/>
                <a:gd name="connsiteX14" fmla="*/ 1803335 w 3960440"/>
                <a:gd name="connsiteY14" fmla="*/ 2485692 h 3960000"/>
                <a:gd name="connsiteX15" fmla="*/ 2283619 w 3960440"/>
                <a:gd name="connsiteY15" fmla="*/ 2688571 h 3960000"/>
                <a:gd name="connsiteX16" fmla="*/ 3144820 w 3960440"/>
                <a:gd name="connsiteY16" fmla="*/ 1595509 h 3960000"/>
                <a:gd name="connsiteX17" fmla="*/ 2134565 w 3960440"/>
                <a:gd name="connsiteY17" fmla="*/ 477605 h 3960000"/>
                <a:gd name="connsiteX18" fmla="*/ 1979373 w 3960440"/>
                <a:gd name="connsiteY18" fmla="*/ 472350 h 3960000"/>
                <a:gd name="connsiteX19" fmla="*/ 436907 w 3960440"/>
                <a:gd name="connsiteY19" fmla="*/ 0 h 3960000"/>
                <a:gd name="connsiteX20" fmla="*/ 3523533 w 3960440"/>
                <a:gd name="connsiteY20" fmla="*/ 0 h 3960000"/>
                <a:gd name="connsiteX21" fmla="*/ 3960440 w 3960440"/>
                <a:gd name="connsiteY21" fmla="*/ 436907 h 3960000"/>
                <a:gd name="connsiteX22" fmla="*/ 3960440 w 3960440"/>
                <a:gd name="connsiteY22" fmla="*/ 3523093 h 3960000"/>
                <a:gd name="connsiteX23" fmla="*/ 3523533 w 3960440"/>
                <a:gd name="connsiteY23" fmla="*/ 3960000 h 3960000"/>
                <a:gd name="connsiteX24" fmla="*/ 436907 w 3960440"/>
                <a:gd name="connsiteY24" fmla="*/ 3960000 h 3960000"/>
                <a:gd name="connsiteX25" fmla="*/ 0 w 3960440"/>
                <a:gd name="connsiteY25" fmla="*/ 3523093 h 3960000"/>
                <a:gd name="connsiteX26" fmla="*/ 0 w 3960440"/>
                <a:gd name="connsiteY26" fmla="*/ 436907 h 3960000"/>
                <a:gd name="connsiteX27" fmla="*/ 436907 w 3960440"/>
                <a:gd name="connsiteY27"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296382 w 3960440"/>
                <a:gd name="connsiteY3" fmla="*/ 1907811 h 3960000"/>
                <a:gd name="connsiteX4" fmla="*/ 1234998 w 3960440"/>
                <a:gd name="connsiteY4" fmla="*/ 1431771 h 3960000"/>
                <a:gd name="connsiteX5" fmla="*/ 2217373 w 3960440"/>
                <a:gd name="connsiteY5" fmla="*/ 838586 h 3960000"/>
                <a:gd name="connsiteX6" fmla="*/ 2730780 w 3960440"/>
                <a:gd name="connsiteY6" fmla="*/ 1554106 h 3960000"/>
                <a:gd name="connsiteX7" fmla="*/ 2424394 w 3960440"/>
                <a:gd name="connsiteY7" fmla="*/ 2278672 h 3960000"/>
                <a:gd name="connsiteX8" fmla="*/ 1910984 w 3960440"/>
                <a:gd name="connsiteY8" fmla="*/ 2071653 h 3960000"/>
                <a:gd name="connsiteX9" fmla="*/ 2072459 w 3960440"/>
                <a:gd name="connsiteY9" fmla="*/ 1512703 h 3960000"/>
                <a:gd name="connsiteX10" fmla="*/ 1915898 w 3960440"/>
                <a:gd name="connsiteY10" fmla="*/ 1219889 h 3960000"/>
                <a:gd name="connsiteX11" fmla="*/ 1525929 w 3960440"/>
                <a:gd name="connsiteY11" fmla="*/ 1392629 h 3960000"/>
                <a:gd name="connsiteX12" fmla="*/ 1521788 w 3960440"/>
                <a:gd name="connsiteY12" fmla="*/ 1897758 h 3960000"/>
                <a:gd name="connsiteX13" fmla="*/ 1339611 w 3960440"/>
                <a:gd name="connsiteY13" fmla="*/ 3487664 h 3960000"/>
                <a:gd name="connsiteX14" fmla="*/ 1803335 w 3960440"/>
                <a:gd name="connsiteY14" fmla="*/ 2485692 h 3960000"/>
                <a:gd name="connsiteX15" fmla="*/ 2283619 w 3960440"/>
                <a:gd name="connsiteY15" fmla="*/ 2688571 h 3960000"/>
                <a:gd name="connsiteX16" fmla="*/ 3144820 w 3960440"/>
                <a:gd name="connsiteY16" fmla="*/ 1595509 h 3960000"/>
                <a:gd name="connsiteX17" fmla="*/ 2134565 w 3960440"/>
                <a:gd name="connsiteY17" fmla="*/ 477605 h 3960000"/>
                <a:gd name="connsiteX18" fmla="*/ 1979373 w 3960440"/>
                <a:gd name="connsiteY18" fmla="*/ 472350 h 3960000"/>
                <a:gd name="connsiteX19" fmla="*/ 436907 w 3960440"/>
                <a:gd name="connsiteY19" fmla="*/ 0 h 3960000"/>
                <a:gd name="connsiteX20" fmla="*/ 3523533 w 3960440"/>
                <a:gd name="connsiteY20" fmla="*/ 0 h 3960000"/>
                <a:gd name="connsiteX21" fmla="*/ 3960440 w 3960440"/>
                <a:gd name="connsiteY21" fmla="*/ 436907 h 3960000"/>
                <a:gd name="connsiteX22" fmla="*/ 3960440 w 3960440"/>
                <a:gd name="connsiteY22" fmla="*/ 3523093 h 3960000"/>
                <a:gd name="connsiteX23" fmla="*/ 3523533 w 3960440"/>
                <a:gd name="connsiteY23" fmla="*/ 3960000 h 3960000"/>
                <a:gd name="connsiteX24" fmla="*/ 436907 w 3960440"/>
                <a:gd name="connsiteY24" fmla="*/ 3960000 h 3960000"/>
                <a:gd name="connsiteX25" fmla="*/ 0 w 3960440"/>
                <a:gd name="connsiteY25" fmla="*/ 3523093 h 3960000"/>
                <a:gd name="connsiteX26" fmla="*/ 0 w 3960440"/>
                <a:gd name="connsiteY26" fmla="*/ 436907 h 3960000"/>
                <a:gd name="connsiteX27" fmla="*/ 436907 w 3960440"/>
                <a:gd name="connsiteY27"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296382 w 3960440"/>
                <a:gd name="connsiteY3" fmla="*/ 1907811 h 3960000"/>
                <a:gd name="connsiteX4" fmla="*/ 1234998 w 3960440"/>
                <a:gd name="connsiteY4" fmla="*/ 1431771 h 3960000"/>
                <a:gd name="connsiteX5" fmla="*/ 2217373 w 3960440"/>
                <a:gd name="connsiteY5" fmla="*/ 838586 h 3960000"/>
                <a:gd name="connsiteX6" fmla="*/ 2730780 w 3960440"/>
                <a:gd name="connsiteY6" fmla="*/ 1554106 h 3960000"/>
                <a:gd name="connsiteX7" fmla="*/ 2424394 w 3960440"/>
                <a:gd name="connsiteY7" fmla="*/ 2278672 h 3960000"/>
                <a:gd name="connsiteX8" fmla="*/ 1910984 w 3960440"/>
                <a:gd name="connsiteY8" fmla="*/ 2071653 h 3960000"/>
                <a:gd name="connsiteX9" fmla="*/ 2072459 w 3960440"/>
                <a:gd name="connsiteY9" fmla="*/ 1512703 h 3960000"/>
                <a:gd name="connsiteX10" fmla="*/ 1915898 w 3960440"/>
                <a:gd name="connsiteY10" fmla="*/ 1219889 h 3960000"/>
                <a:gd name="connsiteX11" fmla="*/ 1589196 w 3960440"/>
                <a:gd name="connsiteY11" fmla="*/ 1434803 h 3960000"/>
                <a:gd name="connsiteX12" fmla="*/ 1521788 w 3960440"/>
                <a:gd name="connsiteY12" fmla="*/ 1897758 h 3960000"/>
                <a:gd name="connsiteX13" fmla="*/ 1339611 w 3960440"/>
                <a:gd name="connsiteY13" fmla="*/ 3487664 h 3960000"/>
                <a:gd name="connsiteX14" fmla="*/ 1803335 w 3960440"/>
                <a:gd name="connsiteY14" fmla="*/ 2485692 h 3960000"/>
                <a:gd name="connsiteX15" fmla="*/ 2283619 w 3960440"/>
                <a:gd name="connsiteY15" fmla="*/ 2688571 h 3960000"/>
                <a:gd name="connsiteX16" fmla="*/ 3144820 w 3960440"/>
                <a:gd name="connsiteY16" fmla="*/ 1595509 h 3960000"/>
                <a:gd name="connsiteX17" fmla="*/ 2134565 w 3960440"/>
                <a:gd name="connsiteY17" fmla="*/ 477605 h 3960000"/>
                <a:gd name="connsiteX18" fmla="*/ 1979373 w 3960440"/>
                <a:gd name="connsiteY18" fmla="*/ 472350 h 3960000"/>
                <a:gd name="connsiteX19" fmla="*/ 436907 w 3960440"/>
                <a:gd name="connsiteY19" fmla="*/ 0 h 3960000"/>
                <a:gd name="connsiteX20" fmla="*/ 3523533 w 3960440"/>
                <a:gd name="connsiteY20" fmla="*/ 0 h 3960000"/>
                <a:gd name="connsiteX21" fmla="*/ 3960440 w 3960440"/>
                <a:gd name="connsiteY21" fmla="*/ 436907 h 3960000"/>
                <a:gd name="connsiteX22" fmla="*/ 3960440 w 3960440"/>
                <a:gd name="connsiteY22" fmla="*/ 3523093 h 3960000"/>
                <a:gd name="connsiteX23" fmla="*/ 3523533 w 3960440"/>
                <a:gd name="connsiteY23" fmla="*/ 3960000 h 3960000"/>
                <a:gd name="connsiteX24" fmla="*/ 436907 w 3960440"/>
                <a:gd name="connsiteY24" fmla="*/ 3960000 h 3960000"/>
                <a:gd name="connsiteX25" fmla="*/ 0 w 3960440"/>
                <a:gd name="connsiteY25" fmla="*/ 3523093 h 3960000"/>
                <a:gd name="connsiteX26" fmla="*/ 0 w 3960440"/>
                <a:gd name="connsiteY26" fmla="*/ 436907 h 3960000"/>
                <a:gd name="connsiteX27" fmla="*/ 436907 w 3960440"/>
                <a:gd name="connsiteY27"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296382 w 3960440"/>
                <a:gd name="connsiteY3" fmla="*/ 1907811 h 3960000"/>
                <a:gd name="connsiteX4" fmla="*/ 1234998 w 3960440"/>
                <a:gd name="connsiteY4" fmla="*/ 1431771 h 3960000"/>
                <a:gd name="connsiteX5" fmla="*/ 2217373 w 3960440"/>
                <a:gd name="connsiteY5" fmla="*/ 838586 h 3960000"/>
                <a:gd name="connsiteX6" fmla="*/ 2730780 w 3960440"/>
                <a:gd name="connsiteY6" fmla="*/ 1554106 h 3960000"/>
                <a:gd name="connsiteX7" fmla="*/ 2424394 w 3960440"/>
                <a:gd name="connsiteY7" fmla="*/ 2278672 h 3960000"/>
                <a:gd name="connsiteX8" fmla="*/ 1910984 w 3960440"/>
                <a:gd name="connsiteY8" fmla="*/ 2071653 h 3960000"/>
                <a:gd name="connsiteX9" fmla="*/ 2072459 w 3960440"/>
                <a:gd name="connsiteY9" fmla="*/ 1512703 h 3960000"/>
                <a:gd name="connsiteX10" fmla="*/ 1915898 w 3960440"/>
                <a:gd name="connsiteY10" fmla="*/ 1219889 h 3960000"/>
                <a:gd name="connsiteX11" fmla="*/ 1589196 w 3960440"/>
                <a:gd name="connsiteY11" fmla="*/ 1434803 h 3960000"/>
                <a:gd name="connsiteX12" fmla="*/ 1574511 w 3960440"/>
                <a:gd name="connsiteY12" fmla="*/ 1939931 h 3960000"/>
                <a:gd name="connsiteX13" fmla="*/ 1339611 w 3960440"/>
                <a:gd name="connsiteY13" fmla="*/ 3487664 h 3960000"/>
                <a:gd name="connsiteX14" fmla="*/ 1803335 w 3960440"/>
                <a:gd name="connsiteY14" fmla="*/ 2485692 h 3960000"/>
                <a:gd name="connsiteX15" fmla="*/ 2283619 w 3960440"/>
                <a:gd name="connsiteY15" fmla="*/ 2688571 h 3960000"/>
                <a:gd name="connsiteX16" fmla="*/ 3144820 w 3960440"/>
                <a:gd name="connsiteY16" fmla="*/ 1595509 h 3960000"/>
                <a:gd name="connsiteX17" fmla="*/ 2134565 w 3960440"/>
                <a:gd name="connsiteY17" fmla="*/ 477605 h 3960000"/>
                <a:gd name="connsiteX18" fmla="*/ 1979373 w 3960440"/>
                <a:gd name="connsiteY18" fmla="*/ 472350 h 3960000"/>
                <a:gd name="connsiteX19" fmla="*/ 436907 w 3960440"/>
                <a:gd name="connsiteY19" fmla="*/ 0 h 3960000"/>
                <a:gd name="connsiteX20" fmla="*/ 3523533 w 3960440"/>
                <a:gd name="connsiteY20" fmla="*/ 0 h 3960000"/>
                <a:gd name="connsiteX21" fmla="*/ 3960440 w 3960440"/>
                <a:gd name="connsiteY21" fmla="*/ 436907 h 3960000"/>
                <a:gd name="connsiteX22" fmla="*/ 3960440 w 3960440"/>
                <a:gd name="connsiteY22" fmla="*/ 3523093 h 3960000"/>
                <a:gd name="connsiteX23" fmla="*/ 3523533 w 3960440"/>
                <a:gd name="connsiteY23" fmla="*/ 3960000 h 3960000"/>
                <a:gd name="connsiteX24" fmla="*/ 436907 w 3960440"/>
                <a:gd name="connsiteY24" fmla="*/ 3960000 h 3960000"/>
                <a:gd name="connsiteX25" fmla="*/ 0 w 3960440"/>
                <a:gd name="connsiteY25" fmla="*/ 3523093 h 3960000"/>
                <a:gd name="connsiteX26" fmla="*/ 0 w 3960440"/>
                <a:gd name="connsiteY26" fmla="*/ 436907 h 3960000"/>
                <a:gd name="connsiteX27" fmla="*/ 436907 w 3960440"/>
                <a:gd name="connsiteY27"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296382 w 3960440"/>
                <a:gd name="connsiteY3" fmla="*/ 1907811 h 3960000"/>
                <a:gd name="connsiteX4" fmla="*/ 1234998 w 3960440"/>
                <a:gd name="connsiteY4" fmla="*/ 1431771 h 3960000"/>
                <a:gd name="connsiteX5" fmla="*/ 2217373 w 3960440"/>
                <a:gd name="connsiteY5" fmla="*/ 838586 h 3960000"/>
                <a:gd name="connsiteX6" fmla="*/ 2730780 w 3960440"/>
                <a:gd name="connsiteY6" fmla="*/ 1554106 h 3960000"/>
                <a:gd name="connsiteX7" fmla="*/ 2424394 w 3960440"/>
                <a:gd name="connsiteY7" fmla="*/ 2278672 h 3960000"/>
                <a:gd name="connsiteX8" fmla="*/ 1910984 w 3960440"/>
                <a:gd name="connsiteY8" fmla="*/ 2071653 h 3960000"/>
                <a:gd name="connsiteX9" fmla="*/ 2072459 w 3960440"/>
                <a:gd name="connsiteY9" fmla="*/ 1512703 h 3960000"/>
                <a:gd name="connsiteX10" fmla="*/ 1915898 w 3960440"/>
                <a:gd name="connsiteY10" fmla="*/ 1219889 h 3960000"/>
                <a:gd name="connsiteX11" fmla="*/ 1589196 w 3960440"/>
                <a:gd name="connsiteY11" fmla="*/ 1434803 h 3960000"/>
                <a:gd name="connsiteX12" fmla="*/ 1574511 w 3960440"/>
                <a:gd name="connsiteY12" fmla="*/ 1939931 h 3960000"/>
                <a:gd name="connsiteX13" fmla="*/ 1339611 w 3960440"/>
                <a:gd name="connsiteY13" fmla="*/ 3487664 h 3960000"/>
                <a:gd name="connsiteX14" fmla="*/ 1866603 w 3960440"/>
                <a:gd name="connsiteY14" fmla="*/ 2506778 h 3960000"/>
                <a:gd name="connsiteX15" fmla="*/ 2283619 w 3960440"/>
                <a:gd name="connsiteY15" fmla="*/ 2688571 h 3960000"/>
                <a:gd name="connsiteX16" fmla="*/ 3144820 w 3960440"/>
                <a:gd name="connsiteY16" fmla="*/ 1595509 h 3960000"/>
                <a:gd name="connsiteX17" fmla="*/ 2134565 w 3960440"/>
                <a:gd name="connsiteY17" fmla="*/ 477605 h 3960000"/>
                <a:gd name="connsiteX18" fmla="*/ 1979373 w 3960440"/>
                <a:gd name="connsiteY18" fmla="*/ 472350 h 3960000"/>
                <a:gd name="connsiteX19" fmla="*/ 436907 w 3960440"/>
                <a:gd name="connsiteY19" fmla="*/ 0 h 3960000"/>
                <a:gd name="connsiteX20" fmla="*/ 3523533 w 3960440"/>
                <a:gd name="connsiteY20" fmla="*/ 0 h 3960000"/>
                <a:gd name="connsiteX21" fmla="*/ 3960440 w 3960440"/>
                <a:gd name="connsiteY21" fmla="*/ 436907 h 3960000"/>
                <a:gd name="connsiteX22" fmla="*/ 3960440 w 3960440"/>
                <a:gd name="connsiteY22" fmla="*/ 3523093 h 3960000"/>
                <a:gd name="connsiteX23" fmla="*/ 3523533 w 3960440"/>
                <a:gd name="connsiteY23" fmla="*/ 3960000 h 3960000"/>
                <a:gd name="connsiteX24" fmla="*/ 436907 w 3960440"/>
                <a:gd name="connsiteY24" fmla="*/ 3960000 h 3960000"/>
                <a:gd name="connsiteX25" fmla="*/ 0 w 3960440"/>
                <a:gd name="connsiteY25" fmla="*/ 3523093 h 3960000"/>
                <a:gd name="connsiteX26" fmla="*/ 0 w 3960440"/>
                <a:gd name="connsiteY26" fmla="*/ 436907 h 3960000"/>
                <a:gd name="connsiteX27" fmla="*/ 436907 w 3960440"/>
                <a:gd name="connsiteY27"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296382 w 3960440"/>
                <a:gd name="connsiteY3" fmla="*/ 1907811 h 3960000"/>
                <a:gd name="connsiteX4" fmla="*/ 1234998 w 3960440"/>
                <a:gd name="connsiteY4" fmla="*/ 1431771 h 3960000"/>
                <a:gd name="connsiteX5" fmla="*/ 2217373 w 3960440"/>
                <a:gd name="connsiteY5" fmla="*/ 838586 h 3960000"/>
                <a:gd name="connsiteX6" fmla="*/ 2730780 w 3960440"/>
                <a:gd name="connsiteY6" fmla="*/ 1554106 h 3960000"/>
                <a:gd name="connsiteX7" fmla="*/ 2424394 w 3960440"/>
                <a:gd name="connsiteY7" fmla="*/ 2278672 h 3960000"/>
                <a:gd name="connsiteX8" fmla="*/ 1995341 w 3960440"/>
                <a:gd name="connsiteY8" fmla="*/ 2082197 h 3960000"/>
                <a:gd name="connsiteX9" fmla="*/ 2072459 w 3960440"/>
                <a:gd name="connsiteY9" fmla="*/ 1512703 h 3960000"/>
                <a:gd name="connsiteX10" fmla="*/ 1915898 w 3960440"/>
                <a:gd name="connsiteY10" fmla="*/ 1219889 h 3960000"/>
                <a:gd name="connsiteX11" fmla="*/ 1589196 w 3960440"/>
                <a:gd name="connsiteY11" fmla="*/ 1434803 h 3960000"/>
                <a:gd name="connsiteX12" fmla="*/ 1574511 w 3960440"/>
                <a:gd name="connsiteY12" fmla="*/ 1939931 h 3960000"/>
                <a:gd name="connsiteX13" fmla="*/ 1339611 w 3960440"/>
                <a:gd name="connsiteY13" fmla="*/ 3487664 h 3960000"/>
                <a:gd name="connsiteX14" fmla="*/ 1866603 w 3960440"/>
                <a:gd name="connsiteY14" fmla="*/ 2506778 h 3960000"/>
                <a:gd name="connsiteX15" fmla="*/ 2283619 w 3960440"/>
                <a:gd name="connsiteY15" fmla="*/ 2688571 h 3960000"/>
                <a:gd name="connsiteX16" fmla="*/ 3144820 w 3960440"/>
                <a:gd name="connsiteY16" fmla="*/ 1595509 h 3960000"/>
                <a:gd name="connsiteX17" fmla="*/ 2134565 w 3960440"/>
                <a:gd name="connsiteY17" fmla="*/ 477605 h 3960000"/>
                <a:gd name="connsiteX18" fmla="*/ 1979373 w 3960440"/>
                <a:gd name="connsiteY18" fmla="*/ 472350 h 3960000"/>
                <a:gd name="connsiteX19" fmla="*/ 436907 w 3960440"/>
                <a:gd name="connsiteY19" fmla="*/ 0 h 3960000"/>
                <a:gd name="connsiteX20" fmla="*/ 3523533 w 3960440"/>
                <a:gd name="connsiteY20" fmla="*/ 0 h 3960000"/>
                <a:gd name="connsiteX21" fmla="*/ 3960440 w 3960440"/>
                <a:gd name="connsiteY21" fmla="*/ 436907 h 3960000"/>
                <a:gd name="connsiteX22" fmla="*/ 3960440 w 3960440"/>
                <a:gd name="connsiteY22" fmla="*/ 3523093 h 3960000"/>
                <a:gd name="connsiteX23" fmla="*/ 3523533 w 3960440"/>
                <a:gd name="connsiteY23" fmla="*/ 3960000 h 3960000"/>
                <a:gd name="connsiteX24" fmla="*/ 436907 w 3960440"/>
                <a:gd name="connsiteY24" fmla="*/ 3960000 h 3960000"/>
                <a:gd name="connsiteX25" fmla="*/ 0 w 3960440"/>
                <a:gd name="connsiteY25" fmla="*/ 3523093 h 3960000"/>
                <a:gd name="connsiteX26" fmla="*/ 0 w 3960440"/>
                <a:gd name="connsiteY26" fmla="*/ 436907 h 3960000"/>
                <a:gd name="connsiteX27" fmla="*/ 436907 w 3960440"/>
                <a:gd name="connsiteY27"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296382 w 3960440"/>
                <a:gd name="connsiteY3" fmla="*/ 1907811 h 3960000"/>
                <a:gd name="connsiteX4" fmla="*/ 1234998 w 3960440"/>
                <a:gd name="connsiteY4" fmla="*/ 1431771 h 3960000"/>
                <a:gd name="connsiteX5" fmla="*/ 2217373 w 3960440"/>
                <a:gd name="connsiteY5" fmla="*/ 838586 h 3960000"/>
                <a:gd name="connsiteX6" fmla="*/ 2730780 w 3960440"/>
                <a:gd name="connsiteY6" fmla="*/ 1554106 h 3960000"/>
                <a:gd name="connsiteX7" fmla="*/ 2424394 w 3960440"/>
                <a:gd name="connsiteY7" fmla="*/ 2278672 h 3960000"/>
                <a:gd name="connsiteX8" fmla="*/ 1995341 w 3960440"/>
                <a:gd name="connsiteY8" fmla="*/ 2082197 h 3960000"/>
                <a:gd name="connsiteX9" fmla="*/ 2135727 w 3960440"/>
                <a:gd name="connsiteY9" fmla="*/ 1554876 h 3960000"/>
                <a:gd name="connsiteX10" fmla="*/ 1915898 w 3960440"/>
                <a:gd name="connsiteY10" fmla="*/ 1219889 h 3960000"/>
                <a:gd name="connsiteX11" fmla="*/ 1589196 w 3960440"/>
                <a:gd name="connsiteY11" fmla="*/ 1434803 h 3960000"/>
                <a:gd name="connsiteX12" fmla="*/ 1574511 w 3960440"/>
                <a:gd name="connsiteY12" fmla="*/ 1939931 h 3960000"/>
                <a:gd name="connsiteX13" fmla="*/ 1339611 w 3960440"/>
                <a:gd name="connsiteY13" fmla="*/ 3487664 h 3960000"/>
                <a:gd name="connsiteX14" fmla="*/ 1866603 w 3960440"/>
                <a:gd name="connsiteY14" fmla="*/ 2506778 h 3960000"/>
                <a:gd name="connsiteX15" fmla="*/ 2283619 w 3960440"/>
                <a:gd name="connsiteY15" fmla="*/ 2688571 h 3960000"/>
                <a:gd name="connsiteX16" fmla="*/ 3144820 w 3960440"/>
                <a:gd name="connsiteY16" fmla="*/ 1595509 h 3960000"/>
                <a:gd name="connsiteX17" fmla="*/ 2134565 w 3960440"/>
                <a:gd name="connsiteY17" fmla="*/ 477605 h 3960000"/>
                <a:gd name="connsiteX18" fmla="*/ 1979373 w 3960440"/>
                <a:gd name="connsiteY18" fmla="*/ 472350 h 3960000"/>
                <a:gd name="connsiteX19" fmla="*/ 436907 w 3960440"/>
                <a:gd name="connsiteY19" fmla="*/ 0 h 3960000"/>
                <a:gd name="connsiteX20" fmla="*/ 3523533 w 3960440"/>
                <a:gd name="connsiteY20" fmla="*/ 0 h 3960000"/>
                <a:gd name="connsiteX21" fmla="*/ 3960440 w 3960440"/>
                <a:gd name="connsiteY21" fmla="*/ 436907 h 3960000"/>
                <a:gd name="connsiteX22" fmla="*/ 3960440 w 3960440"/>
                <a:gd name="connsiteY22" fmla="*/ 3523093 h 3960000"/>
                <a:gd name="connsiteX23" fmla="*/ 3523533 w 3960440"/>
                <a:gd name="connsiteY23" fmla="*/ 3960000 h 3960000"/>
                <a:gd name="connsiteX24" fmla="*/ 436907 w 3960440"/>
                <a:gd name="connsiteY24" fmla="*/ 3960000 h 3960000"/>
                <a:gd name="connsiteX25" fmla="*/ 0 w 3960440"/>
                <a:gd name="connsiteY25" fmla="*/ 3523093 h 3960000"/>
                <a:gd name="connsiteX26" fmla="*/ 0 w 3960440"/>
                <a:gd name="connsiteY26" fmla="*/ 436907 h 3960000"/>
                <a:gd name="connsiteX27" fmla="*/ 436907 w 3960440"/>
                <a:gd name="connsiteY27"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296382 w 3960440"/>
                <a:gd name="connsiteY3" fmla="*/ 1907811 h 3960000"/>
                <a:gd name="connsiteX4" fmla="*/ 1234998 w 3960440"/>
                <a:gd name="connsiteY4" fmla="*/ 1431771 h 3960000"/>
                <a:gd name="connsiteX5" fmla="*/ 2217373 w 3960440"/>
                <a:gd name="connsiteY5" fmla="*/ 891303 h 3960000"/>
                <a:gd name="connsiteX6" fmla="*/ 2730780 w 3960440"/>
                <a:gd name="connsiteY6" fmla="*/ 1554106 h 3960000"/>
                <a:gd name="connsiteX7" fmla="*/ 2424394 w 3960440"/>
                <a:gd name="connsiteY7" fmla="*/ 2278672 h 3960000"/>
                <a:gd name="connsiteX8" fmla="*/ 1995341 w 3960440"/>
                <a:gd name="connsiteY8" fmla="*/ 2082197 h 3960000"/>
                <a:gd name="connsiteX9" fmla="*/ 2135727 w 3960440"/>
                <a:gd name="connsiteY9" fmla="*/ 1554876 h 3960000"/>
                <a:gd name="connsiteX10" fmla="*/ 1915898 w 3960440"/>
                <a:gd name="connsiteY10" fmla="*/ 1219889 h 3960000"/>
                <a:gd name="connsiteX11" fmla="*/ 1589196 w 3960440"/>
                <a:gd name="connsiteY11" fmla="*/ 1434803 h 3960000"/>
                <a:gd name="connsiteX12" fmla="*/ 1574511 w 3960440"/>
                <a:gd name="connsiteY12" fmla="*/ 1939931 h 3960000"/>
                <a:gd name="connsiteX13" fmla="*/ 1339611 w 3960440"/>
                <a:gd name="connsiteY13" fmla="*/ 3487664 h 3960000"/>
                <a:gd name="connsiteX14" fmla="*/ 1866603 w 3960440"/>
                <a:gd name="connsiteY14" fmla="*/ 2506778 h 3960000"/>
                <a:gd name="connsiteX15" fmla="*/ 2283619 w 3960440"/>
                <a:gd name="connsiteY15" fmla="*/ 2688571 h 3960000"/>
                <a:gd name="connsiteX16" fmla="*/ 3144820 w 3960440"/>
                <a:gd name="connsiteY16" fmla="*/ 1595509 h 3960000"/>
                <a:gd name="connsiteX17" fmla="*/ 2134565 w 3960440"/>
                <a:gd name="connsiteY17" fmla="*/ 477605 h 3960000"/>
                <a:gd name="connsiteX18" fmla="*/ 1979373 w 3960440"/>
                <a:gd name="connsiteY18" fmla="*/ 472350 h 3960000"/>
                <a:gd name="connsiteX19" fmla="*/ 436907 w 3960440"/>
                <a:gd name="connsiteY19" fmla="*/ 0 h 3960000"/>
                <a:gd name="connsiteX20" fmla="*/ 3523533 w 3960440"/>
                <a:gd name="connsiteY20" fmla="*/ 0 h 3960000"/>
                <a:gd name="connsiteX21" fmla="*/ 3960440 w 3960440"/>
                <a:gd name="connsiteY21" fmla="*/ 436907 h 3960000"/>
                <a:gd name="connsiteX22" fmla="*/ 3960440 w 3960440"/>
                <a:gd name="connsiteY22" fmla="*/ 3523093 h 3960000"/>
                <a:gd name="connsiteX23" fmla="*/ 3523533 w 3960440"/>
                <a:gd name="connsiteY23" fmla="*/ 3960000 h 3960000"/>
                <a:gd name="connsiteX24" fmla="*/ 436907 w 3960440"/>
                <a:gd name="connsiteY24" fmla="*/ 3960000 h 3960000"/>
                <a:gd name="connsiteX25" fmla="*/ 0 w 3960440"/>
                <a:gd name="connsiteY25" fmla="*/ 3523093 h 3960000"/>
                <a:gd name="connsiteX26" fmla="*/ 0 w 3960440"/>
                <a:gd name="connsiteY26" fmla="*/ 436907 h 3960000"/>
                <a:gd name="connsiteX27" fmla="*/ 436907 w 3960440"/>
                <a:gd name="connsiteY27"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296382 w 3960440"/>
                <a:gd name="connsiteY3" fmla="*/ 1907811 h 3960000"/>
                <a:gd name="connsiteX4" fmla="*/ 1234998 w 3960440"/>
                <a:gd name="connsiteY4" fmla="*/ 1431771 h 3960000"/>
                <a:gd name="connsiteX5" fmla="*/ 2217373 w 3960440"/>
                <a:gd name="connsiteY5" fmla="*/ 891303 h 3960000"/>
                <a:gd name="connsiteX6" fmla="*/ 2783502 w 3960440"/>
                <a:gd name="connsiteY6" fmla="*/ 1606823 h 3960000"/>
                <a:gd name="connsiteX7" fmla="*/ 2424394 w 3960440"/>
                <a:gd name="connsiteY7" fmla="*/ 2278672 h 3960000"/>
                <a:gd name="connsiteX8" fmla="*/ 1995341 w 3960440"/>
                <a:gd name="connsiteY8" fmla="*/ 2082197 h 3960000"/>
                <a:gd name="connsiteX9" fmla="*/ 2135727 w 3960440"/>
                <a:gd name="connsiteY9" fmla="*/ 1554876 h 3960000"/>
                <a:gd name="connsiteX10" fmla="*/ 1915898 w 3960440"/>
                <a:gd name="connsiteY10" fmla="*/ 1219889 h 3960000"/>
                <a:gd name="connsiteX11" fmla="*/ 1589196 w 3960440"/>
                <a:gd name="connsiteY11" fmla="*/ 1434803 h 3960000"/>
                <a:gd name="connsiteX12" fmla="*/ 1574511 w 3960440"/>
                <a:gd name="connsiteY12" fmla="*/ 1939931 h 3960000"/>
                <a:gd name="connsiteX13" fmla="*/ 1339611 w 3960440"/>
                <a:gd name="connsiteY13" fmla="*/ 3487664 h 3960000"/>
                <a:gd name="connsiteX14" fmla="*/ 1866603 w 3960440"/>
                <a:gd name="connsiteY14" fmla="*/ 2506778 h 3960000"/>
                <a:gd name="connsiteX15" fmla="*/ 2283619 w 3960440"/>
                <a:gd name="connsiteY15" fmla="*/ 2688571 h 3960000"/>
                <a:gd name="connsiteX16" fmla="*/ 3144820 w 3960440"/>
                <a:gd name="connsiteY16" fmla="*/ 1595509 h 3960000"/>
                <a:gd name="connsiteX17" fmla="*/ 2134565 w 3960440"/>
                <a:gd name="connsiteY17" fmla="*/ 477605 h 3960000"/>
                <a:gd name="connsiteX18" fmla="*/ 1979373 w 3960440"/>
                <a:gd name="connsiteY18" fmla="*/ 472350 h 3960000"/>
                <a:gd name="connsiteX19" fmla="*/ 436907 w 3960440"/>
                <a:gd name="connsiteY19" fmla="*/ 0 h 3960000"/>
                <a:gd name="connsiteX20" fmla="*/ 3523533 w 3960440"/>
                <a:gd name="connsiteY20" fmla="*/ 0 h 3960000"/>
                <a:gd name="connsiteX21" fmla="*/ 3960440 w 3960440"/>
                <a:gd name="connsiteY21" fmla="*/ 436907 h 3960000"/>
                <a:gd name="connsiteX22" fmla="*/ 3960440 w 3960440"/>
                <a:gd name="connsiteY22" fmla="*/ 3523093 h 3960000"/>
                <a:gd name="connsiteX23" fmla="*/ 3523533 w 3960440"/>
                <a:gd name="connsiteY23" fmla="*/ 3960000 h 3960000"/>
                <a:gd name="connsiteX24" fmla="*/ 436907 w 3960440"/>
                <a:gd name="connsiteY24" fmla="*/ 3960000 h 3960000"/>
                <a:gd name="connsiteX25" fmla="*/ 0 w 3960440"/>
                <a:gd name="connsiteY25" fmla="*/ 3523093 h 3960000"/>
                <a:gd name="connsiteX26" fmla="*/ 0 w 3960440"/>
                <a:gd name="connsiteY26" fmla="*/ 436907 h 3960000"/>
                <a:gd name="connsiteX27" fmla="*/ 436907 w 3960440"/>
                <a:gd name="connsiteY27"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296382 w 3960440"/>
                <a:gd name="connsiteY3" fmla="*/ 1907811 h 3960000"/>
                <a:gd name="connsiteX4" fmla="*/ 1234998 w 3960440"/>
                <a:gd name="connsiteY4" fmla="*/ 1431771 h 3960000"/>
                <a:gd name="connsiteX5" fmla="*/ 2217373 w 3960440"/>
                <a:gd name="connsiteY5" fmla="*/ 891303 h 3960000"/>
                <a:gd name="connsiteX6" fmla="*/ 2783502 w 3960440"/>
                <a:gd name="connsiteY6" fmla="*/ 1606823 h 3960000"/>
                <a:gd name="connsiteX7" fmla="*/ 2456028 w 3960440"/>
                <a:gd name="connsiteY7" fmla="*/ 2225955 h 3960000"/>
                <a:gd name="connsiteX8" fmla="*/ 1995341 w 3960440"/>
                <a:gd name="connsiteY8" fmla="*/ 2082197 h 3960000"/>
                <a:gd name="connsiteX9" fmla="*/ 2135727 w 3960440"/>
                <a:gd name="connsiteY9" fmla="*/ 1554876 h 3960000"/>
                <a:gd name="connsiteX10" fmla="*/ 1915898 w 3960440"/>
                <a:gd name="connsiteY10" fmla="*/ 1219889 h 3960000"/>
                <a:gd name="connsiteX11" fmla="*/ 1589196 w 3960440"/>
                <a:gd name="connsiteY11" fmla="*/ 1434803 h 3960000"/>
                <a:gd name="connsiteX12" fmla="*/ 1574511 w 3960440"/>
                <a:gd name="connsiteY12" fmla="*/ 1939931 h 3960000"/>
                <a:gd name="connsiteX13" fmla="*/ 1339611 w 3960440"/>
                <a:gd name="connsiteY13" fmla="*/ 3487664 h 3960000"/>
                <a:gd name="connsiteX14" fmla="*/ 1866603 w 3960440"/>
                <a:gd name="connsiteY14" fmla="*/ 2506778 h 3960000"/>
                <a:gd name="connsiteX15" fmla="*/ 2283619 w 3960440"/>
                <a:gd name="connsiteY15" fmla="*/ 2688571 h 3960000"/>
                <a:gd name="connsiteX16" fmla="*/ 3144820 w 3960440"/>
                <a:gd name="connsiteY16" fmla="*/ 1595509 h 3960000"/>
                <a:gd name="connsiteX17" fmla="*/ 2134565 w 3960440"/>
                <a:gd name="connsiteY17" fmla="*/ 477605 h 3960000"/>
                <a:gd name="connsiteX18" fmla="*/ 1979373 w 3960440"/>
                <a:gd name="connsiteY18" fmla="*/ 472350 h 3960000"/>
                <a:gd name="connsiteX19" fmla="*/ 436907 w 3960440"/>
                <a:gd name="connsiteY19" fmla="*/ 0 h 3960000"/>
                <a:gd name="connsiteX20" fmla="*/ 3523533 w 3960440"/>
                <a:gd name="connsiteY20" fmla="*/ 0 h 3960000"/>
                <a:gd name="connsiteX21" fmla="*/ 3960440 w 3960440"/>
                <a:gd name="connsiteY21" fmla="*/ 436907 h 3960000"/>
                <a:gd name="connsiteX22" fmla="*/ 3960440 w 3960440"/>
                <a:gd name="connsiteY22" fmla="*/ 3523093 h 3960000"/>
                <a:gd name="connsiteX23" fmla="*/ 3523533 w 3960440"/>
                <a:gd name="connsiteY23" fmla="*/ 3960000 h 3960000"/>
                <a:gd name="connsiteX24" fmla="*/ 436907 w 3960440"/>
                <a:gd name="connsiteY24" fmla="*/ 3960000 h 3960000"/>
                <a:gd name="connsiteX25" fmla="*/ 0 w 3960440"/>
                <a:gd name="connsiteY25" fmla="*/ 3523093 h 3960000"/>
                <a:gd name="connsiteX26" fmla="*/ 0 w 3960440"/>
                <a:gd name="connsiteY26" fmla="*/ 436907 h 3960000"/>
                <a:gd name="connsiteX27" fmla="*/ 436907 w 3960440"/>
                <a:gd name="connsiteY27"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296382 w 3960440"/>
                <a:gd name="connsiteY3" fmla="*/ 1907811 h 3960000"/>
                <a:gd name="connsiteX4" fmla="*/ 1234998 w 3960440"/>
                <a:gd name="connsiteY4" fmla="*/ 1431771 h 3960000"/>
                <a:gd name="connsiteX5" fmla="*/ 2217373 w 3960440"/>
                <a:gd name="connsiteY5" fmla="*/ 891303 h 3960000"/>
                <a:gd name="connsiteX6" fmla="*/ 2783502 w 3960440"/>
                <a:gd name="connsiteY6" fmla="*/ 1606823 h 3960000"/>
                <a:gd name="connsiteX7" fmla="*/ 2456028 w 3960440"/>
                <a:gd name="connsiteY7" fmla="*/ 2225955 h 3960000"/>
                <a:gd name="connsiteX8" fmla="*/ 2026974 w 3960440"/>
                <a:gd name="connsiteY8" fmla="*/ 2018938 h 3960000"/>
                <a:gd name="connsiteX9" fmla="*/ 2135727 w 3960440"/>
                <a:gd name="connsiteY9" fmla="*/ 1554876 h 3960000"/>
                <a:gd name="connsiteX10" fmla="*/ 1915898 w 3960440"/>
                <a:gd name="connsiteY10" fmla="*/ 1219889 h 3960000"/>
                <a:gd name="connsiteX11" fmla="*/ 1589196 w 3960440"/>
                <a:gd name="connsiteY11" fmla="*/ 1434803 h 3960000"/>
                <a:gd name="connsiteX12" fmla="*/ 1574511 w 3960440"/>
                <a:gd name="connsiteY12" fmla="*/ 1939931 h 3960000"/>
                <a:gd name="connsiteX13" fmla="*/ 1339611 w 3960440"/>
                <a:gd name="connsiteY13" fmla="*/ 3487664 h 3960000"/>
                <a:gd name="connsiteX14" fmla="*/ 1866603 w 3960440"/>
                <a:gd name="connsiteY14" fmla="*/ 2506778 h 3960000"/>
                <a:gd name="connsiteX15" fmla="*/ 2283619 w 3960440"/>
                <a:gd name="connsiteY15" fmla="*/ 2688571 h 3960000"/>
                <a:gd name="connsiteX16" fmla="*/ 3144820 w 3960440"/>
                <a:gd name="connsiteY16" fmla="*/ 1595509 h 3960000"/>
                <a:gd name="connsiteX17" fmla="*/ 2134565 w 3960440"/>
                <a:gd name="connsiteY17" fmla="*/ 477605 h 3960000"/>
                <a:gd name="connsiteX18" fmla="*/ 1979373 w 3960440"/>
                <a:gd name="connsiteY18" fmla="*/ 472350 h 3960000"/>
                <a:gd name="connsiteX19" fmla="*/ 436907 w 3960440"/>
                <a:gd name="connsiteY19" fmla="*/ 0 h 3960000"/>
                <a:gd name="connsiteX20" fmla="*/ 3523533 w 3960440"/>
                <a:gd name="connsiteY20" fmla="*/ 0 h 3960000"/>
                <a:gd name="connsiteX21" fmla="*/ 3960440 w 3960440"/>
                <a:gd name="connsiteY21" fmla="*/ 436907 h 3960000"/>
                <a:gd name="connsiteX22" fmla="*/ 3960440 w 3960440"/>
                <a:gd name="connsiteY22" fmla="*/ 3523093 h 3960000"/>
                <a:gd name="connsiteX23" fmla="*/ 3523533 w 3960440"/>
                <a:gd name="connsiteY23" fmla="*/ 3960000 h 3960000"/>
                <a:gd name="connsiteX24" fmla="*/ 436907 w 3960440"/>
                <a:gd name="connsiteY24" fmla="*/ 3960000 h 3960000"/>
                <a:gd name="connsiteX25" fmla="*/ 0 w 3960440"/>
                <a:gd name="connsiteY25" fmla="*/ 3523093 h 3960000"/>
                <a:gd name="connsiteX26" fmla="*/ 0 w 3960440"/>
                <a:gd name="connsiteY26" fmla="*/ 436907 h 3960000"/>
                <a:gd name="connsiteX27" fmla="*/ 436907 w 3960440"/>
                <a:gd name="connsiteY27"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296382 w 3960440"/>
                <a:gd name="connsiteY3" fmla="*/ 1907811 h 3960000"/>
                <a:gd name="connsiteX4" fmla="*/ 1234998 w 3960440"/>
                <a:gd name="connsiteY4" fmla="*/ 1431771 h 3960000"/>
                <a:gd name="connsiteX5" fmla="*/ 2217373 w 3960440"/>
                <a:gd name="connsiteY5" fmla="*/ 891303 h 3960000"/>
                <a:gd name="connsiteX6" fmla="*/ 2783502 w 3960440"/>
                <a:gd name="connsiteY6" fmla="*/ 1606823 h 3960000"/>
                <a:gd name="connsiteX7" fmla="*/ 2456028 w 3960440"/>
                <a:gd name="connsiteY7" fmla="*/ 2225955 h 3960000"/>
                <a:gd name="connsiteX8" fmla="*/ 2026974 w 3960440"/>
                <a:gd name="connsiteY8" fmla="*/ 2018938 h 3960000"/>
                <a:gd name="connsiteX9" fmla="*/ 2135727 w 3960440"/>
                <a:gd name="connsiteY9" fmla="*/ 1554876 h 3960000"/>
                <a:gd name="connsiteX10" fmla="*/ 1915898 w 3960440"/>
                <a:gd name="connsiteY10" fmla="*/ 1219889 h 3960000"/>
                <a:gd name="connsiteX11" fmla="*/ 1589196 w 3960440"/>
                <a:gd name="connsiteY11" fmla="*/ 1434803 h 3960000"/>
                <a:gd name="connsiteX12" fmla="*/ 1574511 w 3960440"/>
                <a:gd name="connsiteY12" fmla="*/ 1939931 h 3960000"/>
                <a:gd name="connsiteX13" fmla="*/ 1339611 w 3960440"/>
                <a:gd name="connsiteY13" fmla="*/ 3487664 h 3960000"/>
                <a:gd name="connsiteX14" fmla="*/ 1887692 w 3960440"/>
                <a:gd name="connsiteY14" fmla="*/ 2422431 h 3960000"/>
                <a:gd name="connsiteX15" fmla="*/ 2283619 w 3960440"/>
                <a:gd name="connsiteY15" fmla="*/ 2688571 h 3960000"/>
                <a:gd name="connsiteX16" fmla="*/ 3144820 w 3960440"/>
                <a:gd name="connsiteY16" fmla="*/ 1595509 h 3960000"/>
                <a:gd name="connsiteX17" fmla="*/ 2134565 w 3960440"/>
                <a:gd name="connsiteY17" fmla="*/ 477605 h 3960000"/>
                <a:gd name="connsiteX18" fmla="*/ 1979373 w 3960440"/>
                <a:gd name="connsiteY18" fmla="*/ 472350 h 3960000"/>
                <a:gd name="connsiteX19" fmla="*/ 436907 w 3960440"/>
                <a:gd name="connsiteY19" fmla="*/ 0 h 3960000"/>
                <a:gd name="connsiteX20" fmla="*/ 3523533 w 3960440"/>
                <a:gd name="connsiteY20" fmla="*/ 0 h 3960000"/>
                <a:gd name="connsiteX21" fmla="*/ 3960440 w 3960440"/>
                <a:gd name="connsiteY21" fmla="*/ 436907 h 3960000"/>
                <a:gd name="connsiteX22" fmla="*/ 3960440 w 3960440"/>
                <a:gd name="connsiteY22" fmla="*/ 3523093 h 3960000"/>
                <a:gd name="connsiteX23" fmla="*/ 3523533 w 3960440"/>
                <a:gd name="connsiteY23" fmla="*/ 3960000 h 3960000"/>
                <a:gd name="connsiteX24" fmla="*/ 436907 w 3960440"/>
                <a:gd name="connsiteY24" fmla="*/ 3960000 h 3960000"/>
                <a:gd name="connsiteX25" fmla="*/ 0 w 3960440"/>
                <a:gd name="connsiteY25" fmla="*/ 3523093 h 3960000"/>
                <a:gd name="connsiteX26" fmla="*/ 0 w 3960440"/>
                <a:gd name="connsiteY26" fmla="*/ 436907 h 3960000"/>
                <a:gd name="connsiteX27" fmla="*/ 436907 w 3960440"/>
                <a:gd name="connsiteY27"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296382 w 3960440"/>
                <a:gd name="connsiteY3" fmla="*/ 1907811 h 3960000"/>
                <a:gd name="connsiteX4" fmla="*/ 1234998 w 3960440"/>
                <a:gd name="connsiteY4" fmla="*/ 1431771 h 3960000"/>
                <a:gd name="connsiteX5" fmla="*/ 2217373 w 3960440"/>
                <a:gd name="connsiteY5" fmla="*/ 891303 h 3960000"/>
                <a:gd name="connsiteX6" fmla="*/ 2783502 w 3960440"/>
                <a:gd name="connsiteY6" fmla="*/ 1606823 h 3960000"/>
                <a:gd name="connsiteX7" fmla="*/ 2456028 w 3960440"/>
                <a:gd name="connsiteY7" fmla="*/ 2225955 h 3960000"/>
                <a:gd name="connsiteX8" fmla="*/ 2026974 w 3960440"/>
                <a:gd name="connsiteY8" fmla="*/ 2018938 h 3960000"/>
                <a:gd name="connsiteX9" fmla="*/ 2135727 w 3960440"/>
                <a:gd name="connsiteY9" fmla="*/ 1554876 h 3960000"/>
                <a:gd name="connsiteX10" fmla="*/ 1915898 w 3960440"/>
                <a:gd name="connsiteY10" fmla="*/ 1219889 h 3960000"/>
                <a:gd name="connsiteX11" fmla="*/ 1589196 w 3960440"/>
                <a:gd name="connsiteY11" fmla="*/ 1434803 h 3960000"/>
                <a:gd name="connsiteX12" fmla="*/ 1574511 w 3960440"/>
                <a:gd name="connsiteY12" fmla="*/ 1939931 h 3960000"/>
                <a:gd name="connsiteX13" fmla="*/ 1339611 w 3960440"/>
                <a:gd name="connsiteY13" fmla="*/ 3487664 h 3960000"/>
                <a:gd name="connsiteX14" fmla="*/ 1887692 w 3960440"/>
                <a:gd name="connsiteY14" fmla="*/ 2422431 h 3960000"/>
                <a:gd name="connsiteX15" fmla="*/ 2336342 w 3960440"/>
                <a:gd name="connsiteY15" fmla="*/ 2720202 h 3960000"/>
                <a:gd name="connsiteX16" fmla="*/ 3144820 w 3960440"/>
                <a:gd name="connsiteY16" fmla="*/ 1595509 h 3960000"/>
                <a:gd name="connsiteX17" fmla="*/ 2134565 w 3960440"/>
                <a:gd name="connsiteY17" fmla="*/ 477605 h 3960000"/>
                <a:gd name="connsiteX18" fmla="*/ 1979373 w 3960440"/>
                <a:gd name="connsiteY18" fmla="*/ 472350 h 3960000"/>
                <a:gd name="connsiteX19" fmla="*/ 436907 w 3960440"/>
                <a:gd name="connsiteY19" fmla="*/ 0 h 3960000"/>
                <a:gd name="connsiteX20" fmla="*/ 3523533 w 3960440"/>
                <a:gd name="connsiteY20" fmla="*/ 0 h 3960000"/>
                <a:gd name="connsiteX21" fmla="*/ 3960440 w 3960440"/>
                <a:gd name="connsiteY21" fmla="*/ 436907 h 3960000"/>
                <a:gd name="connsiteX22" fmla="*/ 3960440 w 3960440"/>
                <a:gd name="connsiteY22" fmla="*/ 3523093 h 3960000"/>
                <a:gd name="connsiteX23" fmla="*/ 3523533 w 3960440"/>
                <a:gd name="connsiteY23" fmla="*/ 3960000 h 3960000"/>
                <a:gd name="connsiteX24" fmla="*/ 436907 w 3960440"/>
                <a:gd name="connsiteY24" fmla="*/ 3960000 h 3960000"/>
                <a:gd name="connsiteX25" fmla="*/ 0 w 3960440"/>
                <a:gd name="connsiteY25" fmla="*/ 3523093 h 3960000"/>
                <a:gd name="connsiteX26" fmla="*/ 0 w 3960440"/>
                <a:gd name="connsiteY26" fmla="*/ 436907 h 3960000"/>
                <a:gd name="connsiteX27" fmla="*/ 436907 w 3960440"/>
                <a:gd name="connsiteY27"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296382 w 3960440"/>
                <a:gd name="connsiteY3" fmla="*/ 1907811 h 3960000"/>
                <a:gd name="connsiteX4" fmla="*/ 1234998 w 3960440"/>
                <a:gd name="connsiteY4" fmla="*/ 1431771 h 3960000"/>
                <a:gd name="connsiteX5" fmla="*/ 2217373 w 3960440"/>
                <a:gd name="connsiteY5" fmla="*/ 891303 h 3960000"/>
                <a:gd name="connsiteX6" fmla="*/ 2783502 w 3960440"/>
                <a:gd name="connsiteY6" fmla="*/ 1606823 h 3960000"/>
                <a:gd name="connsiteX7" fmla="*/ 2456028 w 3960440"/>
                <a:gd name="connsiteY7" fmla="*/ 2225955 h 3960000"/>
                <a:gd name="connsiteX8" fmla="*/ 2026974 w 3960440"/>
                <a:gd name="connsiteY8" fmla="*/ 2018938 h 3960000"/>
                <a:gd name="connsiteX9" fmla="*/ 2135727 w 3960440"/>
                <a:gd name="connsiteY9" fmla="*/ 1554876 h 3960000"/>
                <a:gd name="connsiteX10" fmla="*/ 1915898 w 3960440"/>
                <a:gd name="connsiteY10" fmla="*/ 1219889 h 3960000"/>
                <a:gd name="connsiteX11" fmla="*/ 1589196 w 3960440"/>
                <a:gd name="connsiteY11" fmla="*/ 1434803 h 3960000"/>
                <a:gd name="connsiteX12" fmla="*/ 1574511 w 3960440"/>
                <a:gd name="connsiteY12" fmla="*/ 1939931 h 3960000"/>
                <a:gd name="connsiteX13" fmla="*/ 1339611 w 3960440"/>
                <a:gd name="connsiteY13" fmla="*/ 3487664 h 3960000"/>
                <a:gd name="connsiteX14" fmla="*/ 1887692 w 3960440"/>
                <a:gd name="connsiteY14" fmla="*/ 2422431 h 3960000"/>
                <a:gd name="connsiteX15" fmla="*/ 2336342 w 3960440"/>
                <a:gd name="connsiteY15" fmla="*/ 2720202 h 3960000"/>
                <a:gd name="connsiteX16" fmla="*/ 3176454 w 3960440"/>
                <a:gd name="connsiteY16" fmla="*/ 1627140 h 3960000"/>
                <a:gd name="connsiteX17" fmla="*/ 2134565 w 3960440"/>
                <a:gd name="connsiteY17" fmla="*/ 477605 h 3960000"/>
                <a:gd name="connsiteX18" fmla="*/ 1979373 w 3960440"/>
                <a:gd name="connsiteY18" fmla="*/ 472350 h 3960000"/>
                <a:gd name="connsiteX19" fmla="*/ 436907 w 3960440"/>
                <a:gd name="connsiteY19" fmla="*/ 0 h 3960000"/>
                <a:gd name="connsiteX20" fmla="*/ 3523533 w 3960440"/>
                <a:gd name="connsiteY20" fmla="*/ 0 h 3960000"/>
                <a:gd name="connsiteX21" fmla="*/ 3960440 w 3960440"/>
                <a:gd name="connsiteY21" fmla="*/ 436907 h 3960000"/>
                <a:gd name="connsiteX22" fmla="*/ 3960440 w 3960440"/>
                <a:gd name="connsiteY22" fmla="*/ 3523093 h 3960000"/>
                <a:gd name="connsiteX23" fmla="*/ 3523533 w 3960440"/>
                <a:gd name="connsiteY23" fmla="*/ 3960000 h 3960000"/>
                <a:gd name="connsiteX24" fmla="*/ 436907 w 3960440"/>
                <a:gd name="connsiteY24" fmla="*/ 3960000 h 3960000"/>
                <a:gd name="connsiteX25" fmla="*/ 0 w 3960440"/>
                <a:gd name="connsiteY25" fmla="*/ 3523093 h 3960000"/>
                <a:gd name="connsiteX26" fmla="*/ 0 w 3960440"/>
                <a:gd name="connsiteY26" fmla="*/ 436907 h 3960000"/>
                <a:gd name="connsiteX27" fmla="*/ 436907 w 3960440"/>
                <a:gd name="connsiteY27"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296382 w 3960440"/>
                <a:gd name="connsiteY3" fmla="*/ 1907811 h 3960000"/>
                <a:gd name="connsiteX4" fmla="*/ 1234998 w 3960440"/>
                <a:gd name="connsiteY4" fmla="*/ 1431771 h 3960000"/>
                <a:gd name="connsiteX5" fmla="*/ 2217373 w 3960440"/>
                <a:gd name="connsiteY5" fmla="*/ 891303 h 3960000"/>
                <a:gd name="connsiteX6" fmla="*/ 2783502 w 3960440"/>
                <a:gd name="connsiteY6" fmla="*/ 1606823 h 3960000"/>
                <a:gd name="connsiteX7" fmla="*/ 2456028 w 3960440"/>
                <a:gd name="connsiteY7" fmla="*/ 2225955 h 3960000"/>
                <a:gd name="connsiteX8" fmla="*/ 2026974 w 3960440"/>
                <a:gd name="connsiteY8" fmla="*/ 2018938 h 3960000"/>
                <a:gd name="connsiteX9" fmla="*/ 2135727 w 3960440"/>
                <a:gd name="connsiteY9" fmla="*/ 1554876 h 3960000"/>
                <a:gd name="connsiteX10" fmla="*/ 1915898 w 3960440"/>
                <a:gd name="connsiteY10" fmla="*/ 1219889 h 3960000"/>
                <a:gd name="connsiteX11" fmla="*/ 1589196 w 3960440"/>
                <a:gd name="connsiteY11" fmla="*/ 1434803 h 3960000"/>
                <a:gd name="connsiteX12" fmla="*/ 1574511 w 3960440"/>
                <a:gd name="connsiteY12" fmla="*/ 1939931 h 3960000"/>
                <a:gd name="connsiteX13" fmla="*/ 1339611 w 3960440"/>
                <a:gd name="connsiteY13" fmla="*/ 3487664 h 3960000"/>
                <a:gd name="connsiteX14" fmla="*/ 1887692 w 3960440"/>
                <a:gd name="connsiteY14" fmla="*/ 2422431 h 3960000"/>
                <a:gd name="connsiteX15" fmla="*/ 2336342 w 3960440"/>
                <a:gd name="connsiteY15" fmla="*/ 2720202 h 3960000"/>
                <a:gd name="connsiteX16" fmla="*/ 3176454 w 3960440"/>
                <a:gd name="connsiteY16" fmla="*/ 1627140 h 3960000"/>
                <a:gd name="connsiteX17" fmla="*/ 2134565 w 3960440"/>
                <a:gd name="connsiteY17" fmla="*/ 477605 h 3960000"/>
                <a:gd name="connsiteX18" fmla="*/ 1979373 w 3960440"/>
                <a:gd name="connsiteY18" fmla="*/ 472350 h 3960000"/>
                <a:gd name="connsiteX19" fmla="*/ 436907 w 3960440"/>
                <a:gd name="connsiteY19" fmla="*/ 0 h 3960000"/>
                <a:gd name="connsiteX20" fmla="*/ 3523533 w 3960440"/>
                <a:gd name="connsiteY20" fmla="*/ 0 h 3960000"/>
                <a:gd name="connsiteX21" fmla="*/ 3960440 w 3960440"/>
                <a:gd name="connsiteY21" fmla="*/ 436907 h 3960000"/>
                <a:gd name="connsiteX22" fmla="*/ 3960440 w 3960440"/>
                <a:gd name="connsiteY22" fmla="*/ 3523093 h 3960000"/>
                <a:gd name="connsiteX23" fmla="*/ 3523533 w 3960440"/>
                <a:gd name="connsiteY23" fmla="*/ 3960000 h 3960000"/>
                <a:gd name="connsiteX24" fmla="*/ 436907 w 3960440"/>
                <a:gd name="connsiteY24" fmla="*/ 3960000 h 3960000"/>
                <a:gd name="connsiteX25" fmla="*/ 0 w 3960440"/>
                <a:gd name="connsiteY25" fmla="*/ 3523093 h 3960000"/>
                <a:gd name="connsiteX26" fmla="*/ 0 w 3960440"/>
                <a:gd name="connsiteY26" fmla="*/ 436907 h 3960000"/>
                <a:gd name="connsiteX27" fmla="*/ 436907 w 3960440"/>
                <a:gd name="connsiteY27"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296382 w 3960440"/>
                <a:gd name="connsiteY3" fmla="*/ 1907811 h 3960000"/>
                <a:gd name="connsiteX4" fmla="*/ 1234998 w 3960440"/>
                <a:gd name="connsiteY4" fmla="*/ 1431771 h 3960000"/>
                <a:gd name="connsiteX5" fmla="*/ 2217373 w 3960440"/>
                <a:gd name="connsiteY5" fmla="*/ 891303 h 3960000"/>
                <a:gd name="connsiteX6" fmla="*/ 2783502 w 3960440"/>
                <a:gd name="connsiteY6" fmla="*/ 1606823 h 3960000"/>
                <a:gd name="connsiteX7" fmla="*/ 2456028 w 3960440"/>
                <a:gd name="connsiteY7" fmla="*/ 2225955 h 3960000"/>
                <a:gd name="connsiteX8" fmla="*/ 2026974 w 3960440"/>
                <a:gd name="connsiteY8" fmla="*/ 2018938 h 3960000"/>
                <a:gd name="connsiteX9" fmla="*/ 2135727 w 3960440"/>
                <a:gd name="connsiteY9" fmla="*/ 1554876 h 3960000"/>
                <a:gd name="connsiteX10" fmla="*/ 1915898 w 3960440"/>
                <a:gd name="connsiteY10" fmla="*/ 1219889 h 3960000"/>
                <a:gd name="connsiteX11" fmla="*/ 1589196 w 3960440"/>
                <a:gd name="connsiteY11" fmla="*/ 1434803 h 3960000"/>
                <a:gd name="connsiteX12" fmla="*/ 1574511 w 3960440"/>
                <a:gd name="connsiteY12" fmla="*/ 1939931 h 3960000"/>
                <a:gd name="connsiteX13" fmla="*/ 1339611 w 3960440"/>
                <a:gd name="connsiteY13" fmla="*/ 3487664 h 3960000"/>
                <a:gd name="connsiteX14" fmla="*/ 1887692 w 3960440"/>
                <a:gd name="connsiteY14" fmla="*/ 2422431 h 3960000"/>
                <a:gd name="connsiteX15" fmla="*/ 2336342 w 3960440"/>
                <a:gd name="connsiteY15" fmla="*/ 2720202 h 3960000"/>
                <a:gd name="connsiteX16" fmla="*/ 3176454 w 3960440"/>
                <a:gd name="connsiteY16" fmla="*/ 1627140 h 3960000"/>
                <a:gd name="connsiteX17" fmla="*/ 2134565 w 3960440"/>
                <a:gd name="connsiteY17" fmla="*/ 477605 h 3960000"/>
                <a:gd name="connsiteX18" fmla="*/ 1979373 w 3960440"/>
                <a:gd name="connsiteY18" fmla="*/ 472350 h 3960000"/>
                <a:gd name="connsiteX19" fmla="*/ 436907 w 3960440"/>
                <a:gd name="connsiteY19" fmla="*/ 0 h 3960000"/>
                <a:gd name="connsiteX20" fmla="*/ 3523533 w 3960440"/>
                <a:gd name="connsiteY20" fmla="*/ 0 h 3960000"/>
                <a:gd name="connsiteX21" fmla="*/ 3960440 w 3960440"/>
                <a:gd name="connsiteY21" fmla="*/ 436907 h 3960000"/>
                <a:gd name="connsiteX22" fmla="*/ 3960440 w 3960440"/>
                <a:gd name="connsiteY22" fmla="*/ 3523093 h 3960000"/>
                <a:gd name="connsiteX23" fmla="*/ 3523533 w 3960440"/>
                <a:gd name="connsiteY23" fmla="*/ 3960000 h 3960000"/>
                <a:gd name="connsiteX24" fmla="*/ 436907 w 3960440"/>
                <a:gd name="connsiteY24" fmla="*/ 3960000 h 3960000"/>
                <a:gd name="connsiteX25" fmla="*/ 0 w 3960440"/>
                <a:gd name="connsiteY25" fmla="*/ 3523093 h 3960000"/>
                <a:gd name="connsiteX26" fmla="*/ 0 w 3960440"/>
                <a:gd name="connsiteY26" fmla="*/ 436907 h 3960000"/>
                <a:gd name="connsiteX27" fmla="*/ 436907 w 3960440"/>
                <a:gd name="connsiteY27"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296382 w 3960440"/>
                <a:gd name="connsiteY3" fmla="*/ 1907811 h 3960000"/>
                <a:gd name="connsiteX4" fmla="*/ 1234998 w 3960440"/>
                <a:gd name="connsiteY4" fmla="*/ 1431771 h 3960000"/>
                <a:gd name="connsiteX5" fmla="*/ 2217373 w 3960440"/>
                <a:gd name="connsiteY5" fmla="*/ 891303 h 3960000"/>
                <a:gd name="connsiteX6" fmla="*/ 2783502 w 3960440"/>
                <a:gd name="connsiteY6" fmla="*/ 1606823 h 3960000"/>
                <a:gd name="connsiteX7" fmla="*/ 2456028 w 3960440"/>
                <a:gd name="connsiteY7" fmla="*/ 2225955 h 3960000"/>
                <a:gd name="connsiteX8" fmla="*/ 2026974 w 3960440"/>
                <a:gd name="connsiteY8" fmla="*/ 2018938 h 3960000"/>
                <a:gd name="connsiteX9" fmla="*/ 2135727 w 3960440"/>
                <a:gd name="connsiteY9" fmla="*/ 1554876 h 3960000"/>
                <a:gd name="connsiteX10" fmla="*/ 1915898 w 3960440"/>
                <a:gd name="connsiteY10" fmla="*/ 1219889 h 3960000"/>
                <a:gd name="connsiteX11" fmla="*/ 1589196 w 3960440"/>
                <a:gd name="connsiteY11" fmla="*/ 1434803 h 3960000"/>
                <a:gd name="connsiteX12" fmla="*/ 1574511 w 3960440"/>
                <a:gd name="connsiteY12" fmla="*/ 1939931 h 3960000"/>
                <a:gd name="connsiteX13" fmla="*/ 1339611 w 3960440"/>
                <a:gd name="connsiteY13" fmla="*/ 3487664 h 3960000"/>
                <a:gd name="connsiteX14" fmla="*/ 1887692 w 3960440"/>
                <a:gd name="connsiteY14" fmla="*/ 2422431 h 3960000"/>
                <a:gd name="connsiteX15" fmla="*/ 2336342 w 3960440"/>
                <a:gd name="connsiteY15" fmla="*/ 2720202 h 3960000"/>
                <a:gd name="connsiteX16" fmla="*/ 3176454 w 3960440"/>
                <a:gd name="connsiteY16" fmla="*/ 1627140 h 3960000"/>
                <a:gd name="connsiteX17" fmla="*/ 2134565 w 3960440"/>
                <a:gd name="connsiteY17" fmla="*/ 477605 h 3960000"/>
                <a:gd name="connsiteX18" fmla="*/ 1979373 w 3960440"/>
                <a:gd name="connsiteY18" fmla="*/ 472350 h 3960000"/>
                <a:gd name="connsiteX19" fmla="*/ 436907 w 3960440"/>
                <a:gd name="connsiteY19" fmla="*/ 0 h 3960000"/>
                <a:gd name="connsiteX20" fmla="*/ 3523533 w 3960440"/>
                <a:gd name="connsiteY20" fmla="*/ 0 h 3960000"/>
                <a:gd name="connsiteX21" fmla="*/ 3960440 w 3960440"/>
                <a:gd name="connsiteY21" fmla="*/ 436907 h 3960000"/>
                <a:gd name="connsiteX22" fmla="*/ 3960440 w 3960440"/>
                <a:gd name="connsiteY22" fmla="*/ 3523093 h 3960000"/>
                <a:gd name="connsiteX23" fmla="*/ 3523533 w 3960440"/>
                <a:gd name="connsiteY23" fmla="*/ 3960000 h 3960000"/>
                <a:gd name="connsiteX24" fmla="*/ 436907 w 3960440"/>
                <a:gd name="connsiteY24" fmla="*/ 3960000 h 3960000"/>
                <a:gd name="connsiteX25" fmla="*/ 0 w 3960440"/>
                <a:gd name="connsiteY25" fmla="*/ 3523093 h 3960000"/>
                <a:gd name="connsiteX26" fmla="*/ 0 w 3960440"/>
                <a:gd name="connsiteY26" fmla="*/ 436907 h 3960000"/>
                <a:gd name="connsiteX27" fmla="*/ 436907 w 3960440"/>
                <a:gd name="connsiteY27"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296382 w 3960440"/>
                <a:gd name="connsiteY3" fmla="*/ 1907811 h 3960000"/>
                <a:gd name="connsiteX4" fmla="*/ 1234998 w 3960440"/>
                <a:gd name="connsiteY4" fmla="*/ 1431771 h 3960000"/>
                <a:gd name="connsiteX5" fmla="*/ 2217373 w 3960440"/>
                <a:gd name="connsiteY5" fmla="*/ 891303 h 3960000"/>
                <a:gd name="connsiteX6" fmla="*/ 2783502 w 3960440"/>
                <a:gd name="connsiteY6" fmla="*/ 1606823 h 3960000"/>
                <a:gd name="connsiteX7" fmla="*/ 2456028 w 3960440"/>
                <a:gd name="connsiteY7" fmla="*/ 2225955 h 3960000"/>
                <a:gd name="connsiteX8" fmla="*/ 2026974 w 3960440"/>
                <a:gd name="connsiteY8" fmla="*/ 2018938 h 3960000"/>
                <a:gd name="connsiteX9" fmla="*/ 2135727 w 3960440"/>
                <a:gd name="connsiteY9" fmla="*/ 1554876 h 3960000"/>
                <a:gd name="connsiteX10" fmla="*/ 1915898 w 3960440"/>
                <a:gd name="connsiteY10" fmla="*/ 1219889 h 3960000"/>
                <a:gd name="connsiteX11" fmla="*/ 1589196 w 3960440"/>
                <a:gd name="connsiteY11" fmla="*/ 1434803 h 3960000"/>
                <a:gd name="connsiteX12" fmla="*/ 1574511 w 3960440"/>
                <a:gd name="connsiteY12" fmla="*/ 1939931 h 3960000"/>
                <a:gd name="connsiteX13" fmla="*/ 1339611 w 3960440"/>
                <a:gd name="connsiteY13" fmla="*/ 3487664 h 3960000"/>
                <a:gd name="connsiteX14" fmla="*/ 1887692 w 3960440"/>
                <a:gd name="connsiteY14" fmla="*/ 2422431 h 3960000"/>
                <a:gd name="connsiteX15" fmla="*/ 2336342 w 3960440"/>
                <a:gd name="connsiteY15" fmla="*/ 2720202 h 3960000"/>
                <a:gd name="connsiteX16" fmla="*/ 3176454 w 3960440"/>
                <a:gd name="connsiteY16" fmla="*/ 1627140 h 3960000"/>
                <a:gd name="connsiteX17" fmla="*/ 1979373 w 3960440"/>
                <a:gd name="connsiteY17" fmla="*/ 472350 h 3960000"/>
                <a:gd name="connsiteX18" fmla="*/ 436907 w 3960440"/>
                <a:gd name="connsiteY18" fmla="*/ 0 h 3960000"/>
                <a:gd name="connsiteX19" fmla="*/ 3523533 w 3960440"/>
                <a:gd name="connsiteY19" fmla="*/ 0 h 3960000"/>
                <a:gd name="connsiteX20" fmla="*/ 3960440 w 3960440"/>
                <a:gd name="connsiteY20" fmla="*/ 436907 h 3960000"/>
                <a:gd name="connsiteX21" fmla="*/ 3960440 w 3960440"/>
                <a:gd name="connsiteY21" fmla="*/ 3523093 h 3960000"/>
                <a:gd name="connsiteX22" fmla="*/ 3523533 w 3960440"/>
                <a:gd name="connsiteY22" fmla="*/ 3960000 h 3960000"/>
                <a:gd name="connsiteX23" fmla="*/ 436907 w 3960440"/>
                <a:gd name="connsiteY23" fmla="*/ 3960000 h 3960000"/>
                <a:gd name="connsiteX24" fmla="*/ 0 w 3960440"/>
                <a:gd name="connsiteY24" fmla="*/ 3523093 h 3960000"/>
                <a:gd name="connsiteX25" fmla="*/ 0 w 3960440"/>
                <a:gd name="connsiteY25" fmla="*/ 436907 h 3960000"/>
                <a:gd name="connsiteX26" fmla="*/ 436907 w 3960440"/>
                <a:gd name="connsiteY26"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296382 w 3960440"/>
                <a:gd name="connsiteY3" fmla="*/ 1907811 h 3960000"/>
                <a:gd name="connsiteX4" fmla="*/ 1234998 w 3960440"/>
                <a:gd name="connsiteY4" fmla="*/ 1431771 h 3960000"/>
                <a:gd name="connsiteX5" fmla="*/ 2217373 w 3960440"/>
                <a:gd name="connsiteY5" fmla="*/ 891303 h 3960000"/>
                <a:gd name="connsiteX6" fmla="*/ 2783502 w 3960440"/>
                <a:gd name="connsiteY6" fmla="*/ 1606823 h 3960000"/>
                <a:gd name="connsiteX7" fmla="*/ 2456028 w 3960440"/>
                <a:gd name="connsiteY7" fmla="*/ 2225955 h 3960000"/>
                <a:gd name="connsiteX8" fmla="*/ 2026974 w 3960440"/>
                <a:gd name="connsiteY8" fmla="*/ 2018938 h 3960000"/>
                <a:gd name="connsiteX9" fmla="*/ 2135727 w 3960440"/>
                <a:gd name="connsiteY9" fmla="*/ 1554876 h 3960000"/>
                <a:gd name="connsiteX10" fmla="*/ 1915898 w 3960440"/>
                <a:gd name="connsiteY10" fmla="*/ 1219889 h 3960000"/>
                <a:gd name="connsiteX11" fmla="*/ 1589196 w 3960440"/>
                <a:gd name="connsiteY11" fmla="*/ 1434803 h 3960000"/>
                <a:gd name="connsiteX12" fmla="*/ 1574511 w 3960440"/>
                <a:gd name="connsiteY12" fmla="*/ 1939931 h 3960000"/>
                <a:gd name="connsiteX13" fmla="*/ 1339611 w 3960440"/>
                <a:gd name="connsiteY13" fmla="*/ 3487664 h 3960000"/>
                <a:gd name="connsiteX14" fmla="*/ 1887692 w 3960440"/>
                <a:gd name="connsiteY14" fmla="*/ 2422431 h 3960000"/>
                <a:gd name="connsiteX15" fmla="*/ 2336342 w 3960440"/>
                <a:gd name="connsiteY15" fmla="*/ 2720202 h 3960000"/>
                <a:gd name="connsiteX16" fmla="*/ 3176454 w 3960440"/>
                <a:gd name="connsiteY16" fmla="*/ 1627140 h 3960000"/>
                <a:gd name="connsiteX17" fmla="*/ 1979373 w 3960440"/>
                <a:gd name="connsiteY17" fmla="*/ 472350 h 3960000"/>
                <a:gd name="connsiteX18" fmla="*/ 436907 w 3960440"/>
                <a:gd name="connsiteY18" fmla="*/ 0 h 3960000"/>
                <a:gd name="connsiteX19" fmla="*/ 3523533 w 3960440"/>
                <a:gd name="connsiteY19" fmla="*/ 0 h 3960000"/>
                <a:gd name="connsiteX20" fmla="*/ 3960440 w 3960440"/>
                <a:gd name="connsiteY20" fmla="*/ 436907 h 3960000"/>
                <a:gd name="connsiteX21" fmla="*/ 3960440 w 3960440"/>
                <a:gd name="connsiteY21" fmla="*/ 3523093 h 3960000"/>
                <a:gd name="connsiteX22" fmla="*/ 3523533 w 3960440"/>
                <a:gd name="connsiteY22" fmla="*/ 3960000 h 3960000"/>
                <a:gd name="connsiteX23" fmla="*/ 436907 w 3960440"/>
                <a:gd name="connsiteY23" fmla="*/ 3960000 h 3960000"/>
                <a:gd name="connsiteX24" fmla="*/ 0 w 3960440"/>
                <a:gd name="connsiteY24" fmla="*/ 3523093 h 3960000"/>
                <a:gd name="connsiteX25" fmla="*/ 0 w 3960440"/>
                <a:gd name="connsiteY25" fmla="*/ 436907 h 3960000"/>
                <a:gd name="connsiteX26" fmla="*/ 436907 w 3960440"/>
                <a:gd name="connsiteY26"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296382 w 3960440"/>
                <a:gd name="connsiteY3" fmla="*/ 1907811 h 3960000"/>
                <a:gd name="connsiteX4" fmla="*/ 1234998 w 3960440"/>
                <a:gd name="connsiteY4" fmla="*/ 1431771 h 3960000"/>
                <a:gd name="connsiteX5" fmla="*/ 2217373 w 3960440"/>
                <a:gd name="connsiteY5" fmla="*/ 891303 h 3960000"/>
                <a:gd name="connsiteX6" fmla="*/ 2783502 w 3960440"/>
                <a:gd name="connsiteY6" fmla="*/ 1606823 h 3960000"/>
                <a:gd name="connsiteX7" fmla="*/ 2456028 w 3960440"/>
                <a:gd name="connsiteY7" fmla="*/ 2225955 h 3960000"/>
                <a:gd name="connsiteX8" fmla="*/ 2026974 w 3960440"/>
                <a:gd name="connsiteY8" fmla="*/ 2018938 h 3960000"/>
                <a:gd name="connsiteX9" fmla="*/ 2135727 w 3960440"/>
                <a:gd name="connsiteY9" fmla="*/ 1554876 h 3960000"/>
                <a:gd name="connsiteX10" fmla="*/ 1915898 w 3960440"/>
                <a:gd name="connsiteY10" fmla="*/ 1219889 h 3960000"/>
                <a:gd name="connsiteX11" fmla="*/ 1589196 w 3960440"/>
                <a:gd name="connsiteY11" fmla="*/ 1434803 h 3960000"/>
                <a:gd name="connsiteX12" fmla="*/ 1574511 w 3960440"/>
                <a:gd name="connsiteY12" fmla="*/ 1939931 h 3960000"/>
                <a:gd name="connsiteX13" fmla="*/ 1339611 w 3960440"/>
                <a:gd name="connsiteY13" fmla="*/ 3487664 h 3960000"/>
                <a:gd name="connsiteX14" fmla="*/ 1887692 w 3960440"/>
                <a:gd name="connsiteY14" fmla="*/ 2422431 h 3960000"/>
                <a:gd name="connsiteX15" fmla="*/ 2336342 w 3960440"/>
                <a:gd name="connsiteY15" fmla="*/ 2720202 h 3960000"/>
                <a:gd name="connsiteX16" fmla="*/ 3176454 w 3960440"/>
                <a:gd name="connsiteY16" fmla="*/ 1627140 h 3960000"/>
                <a:gd name="connsiteX17" fmla="*/ 1979373 w 3960440"/>
                <a:gd name="connsiteY17" fmla="*/ 472350 h 3960000"/>
                <a:gd name="connsiteX18" fmla="*/ 436907 w 3960440"/>
                <a:gd name="connsiteY18" fmla="*/ 0 h 3960000"/>
                <a:gd name="connsiteX19" fmla="*/ 3523533 w 3960440"/>
                <a:gd name="connsiteY19" fmla="*/ 0 h 3960000"/>
                <a:gd name="connsiteX20" fmla="*/ 3960440 w 3960440"/>
                <a:gd name="connsiteY20" fmla="*/ 436907 h 3960000"/>
                <a:gd name="connsiteX21" fmla="*/ 3960440 w 3960440"/>
                <a:gd name="connsiteY21" fmla="*/ 3523093 h 3960000"/>
                <a:gd name="connsiteX22" fmla="*/ 3523533 w 3960440"/>
                <a:gd name="connsiteY22" fmla="*/ 3960000 h 3960000"/>
                <a:gd name="connsiteX23" fmla="*/ 436907 w 3960440"/>
                <a:gd name="connsiteY23" fmla="*/ 3960000 h 3960000"/>
                <a:gd name="connsiteX24" fmla="*/ 0 w 3960440"/>
                <a:gd name="connsiteY24" fmla="*/ 3523093 h 3960000"/>
                <a:gd name="connsiteX25" fmla="*/ 0 w 3960440"/>
                <a:gd name="connsiteY25" fmla="*/ 436907 h 3960000"/>
                <a:gd name="connsiteX26" fmla="*/ 436907 w 3960440"/>
                <a:gd name="connsiteY26"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328015 w 3960440"/>
                <a:gd name="connsiteY3" fmla="*/ 1812920 h 3960000"/>
                <a:gd name="connsiteX4" fmla="*/ 1234998 w 3960440"/>
                <a:gd name="connsiteY4" fmla="*/ 1431771 h 3960000"/>
                <a:gd name="connsiteX5" fmla="*/ 2217373 w 3960440"/>
                <a:gd name="connsiteY5" fmla="*/ 891303 h 3960000"/>
                <a:gd name="connsiteX6" fmla="*/ 2783502 w 3960440"/>
                <a:gd name="connsiteY6" fmla="*/ 1606823 h 3960000"/>
                <a:gd name="connsiteX7" fmla="*/ 2456028 w 3960440"/>
                <a:gd name="connsiteY7" fmla="*/ 2225955 h 3960000"/>
                <a:gd name="connsiteX8" fmla="*/ 2026974 w 3960440"/>
                <a:gd name="connsiteY8" fmla="*/ 2018938 h 3960000"/>
                <a:gd name="connsiteX9" fmla="*/ 2135727 w 3960440"/>
                <a:gd name="connsiteY9" fmla="*/ 1554876 h 3960000"/>
                <a:gd name="connsiteX10" fmla="*/ 1915898 w 3960440"/>
                <a:gd name="connsiteY10" fmla="*/ 1219889 h 3960000"/>
                <a:gd name="connsiteX11" fmla="*/ 1589196 w 3960440"/>
                <a:gd name="connsiteY11" fmla="*/ 1434803 h 3960000"/>
                <a:gd name="connsiteX12" fmla="*/ 1574511 w 3960440"/>
                <a:gd name="connsiteY12" fmla="*/ 1939931 h 3960000"/>
                <a:gd name="connsiteX13" fmla="*/ 1339611 w 3960440"/>
                <a:gd name="connsiteY13" fmla="*/ 3487664 h 3960000"/>
                <a:gd name="connsiteX14" fmla="*/ 1887692 w 3960440"/>
                <a:gd name="connsiteY14" fmla="*/ 2422431 h 3960000"/>
                <a:gd name="connsiteX15" fmla="*/ 2336342 w 3960440"/>
                <a:gd name="connsiteY15" fmla="*/ 2720202 h 3960000"/>
                <a:gd name="connsiteX16" fmla="*/ 3176454 w 3960440"/>
                <a:gd name="connsiteY16" fmla="*/ 1627140 h 3960000"/>
                <a:gd name="connsiteX17" fmla="*/ 1979373 w 3960440"/>
                <a:gd name="connsiteY17" fmla="*/ 472350 h 3960000"/>
                <a:gd name="connsiteX18" fmla="*/ 436907 w 3960440"/>
                <a:gd name="connsiteY18" fmla="*/ 0 h 3960000"/>
                <a:gd name="connsiteX19" fmla="*/ 3523533 w 3960440"/>
                <a:gd name="connsiteY19" fmla="*/ 0 h 3960000"/>
                <a:gd name="connsiteX20" fmla="*/ 3960440 w 3960440"/>
                <a:gd name="connsiteY20" fmla="*/ 436907 h 3960000"/>
                <a:gd name="connsiteX21" fmla="*/ 3960440 w 3960440"/>
                <a:gd name="connsiteY21" fmla="*/ 3523093 h 3960000"/>
                <a:gd name="connsiteX22" fmla="*/ 3523533 w 3960440"/>
                <a:gd name="connsiteY22" fmla="*/ 3960000 h 3960000"/>
                <a:gd name="connsiteX23" fmla="*/ 436907 w 3960440"/>
                <a:gd name="connsiteY23" fmla="*/ 3960000 h 3960000"/>
                <a:gd name="connsiteX24" fmla="*/ 0 w 3960440"/>
                <a:gd name="connsiteY24" fmla="*/ 3523093 h 3960000"/>
                <a:gd name="connsiteX25" fmla="*/ 0 w 3960440"/>
                <a:gd name="connsiteY25" fmla="*/ 436907 h 3960000"/>
                <a:gd name="connsiteX26" fmla="*/ 436907 w 3960440"/>
                <a:gd name="connsiteY26"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328015 w 3960440"/>
                <a:gd name="connsiteY3" fmla="*/ 1812920 h 3960000"/>
                <a:gd name="connsiteX4" fmla="*/ 1234998 w 3960440"/>
                <a:gd name="connsiteY4" fmla="*/ 1431771 h 3960000"/>
                <a:gd name="connsiteX5" fmla="*/ 2217373 w 3960440"/>
                <a:gd name="connsiteY5" fmla="*/ 891303 h 3960000"/>
                <a:gd name="connsiteX6" fmla="*/ 2783502 w 3960440"/>
                <a:gd name="connsiteY6" fmla="*/ 1606823 h 3960000"/>
                <a:gd name="connsiteX7" fmla="*/ 2456028 w 3960440"/>
                <a:gd name="connsiteY7" fmla="*/ 2225955 h 3960000"/>
                <a:gd name="connsiteX8" fmla="*/ 2026974 w 3960440"/>
                <a:gd name="connsiteY8" fmla="*/ 2018938 h 3960000"/>
                <a:gd name="connsiteX9" fmla="*/ 2135727 w 3960440"/>
                <a:gd name="connsiteY9" fmla="*/ 1554876 h 3960000"/>
                <a:gd name="connsiteX10" fmla="*/ 1915898 w 3960440"/>
                <a:gd name="connsiteY10" fmla="*/ 1219889 h 3960000"/>
                <a:gd name="connsiteX11" fmla="*/ 1589196 w 3960440"/>
                <a:gd name="connsiteY11" fmla="*/ 1434803 h 3960000"/>
                <a:gd name="connsiteX12" fmla="*/ 1574511 w 3960440"/>
                <a:gd name="connsiteY12" fmla="*/ 1939931 h 3960000"/>
                <a:gd name="connsiteX13" fmla="*/ 1339611 w 3960440"/>
                <a:gd name="connsiteY13" fmla="*/ 3487664 h 3960000"/>
                <a:gd name="connsiteX14" fmla="*/ 1887692 w 3960440"/>
                <a:gd name="connsiteY14" fmla="*/ 2422431 h 3960000"/>
                <a:gd name="connsiteX15" fmla="*/ 2336342 w 3960440"/>
                <a:gd name="connsiteY15" fmla="*/ 2720202 h 3960000"/>
                <a:gd name="connsiteX16" fmla="*/ 3176454 w 3960440"/>
                <a:gd name="connsiteY16" fmla="*/ 1627140 h 3960000"/>
                <a:gd name="connsiteX17" fmla="*/ 1979373 w 3960440"/>
                <a:gd name="connsiteY17" fmla="*/ 472350 h 3960000"/>
                <a:gd name="connsiteX18" fmla="*/ 436907 w 3960440"/>
                <a:gd name="connsiteY18" fmla="*/ 0 h 3960000"/>
                <a:gd name="connsiteX19" fmla="*/ 3523533 w 3960440"/>
                <a:gd name="connsiteY19" fmla="*/ 0 h 3960000"/>
                <a:gd name="connsiteX20" fmla="*/ 3960440 w 3960440"/>
                <a:gd name="connsiteY20" fmla="*/ 436907 h 3960000"/>
                <a:gd name="connsiteX21" fmla="*/ 3960440 w 3960440"/>
                <a:gd name="connsiteY21" fmla="*/ 3523093 h 3960000"/>
                <a:gd name="connsiteX22" fmla="*/ 3523533 w 3960440"/>
                <a:gd name="connsiteY22" fmla="*/ 3960000 h 3960000"/>
                <a:gd name="connsiteX23" fmla="*/ 436907 w 3960440"/>
                <a:gd name="connsiteY23" fmla="*/ 3960000 h 3960000"/>
                <a:gd name="connsiteX24" fmla="*/ 0 w 3960440"/>
                <a:gd name="connsiteY24" fmla="*/ 3523093 h 3960000"/>
                <a:gd name="connsiteX25" fmla="*/ 0 w 3960440"/>
                <a:gd name="connsiteY25" fmla="*/ 436907 h 3960000"/>
                <a:gd name="connsiteX26" fmla="*/ 436907 w 3960440"/>
                <a:gd name="connsiteY26" fmla="*/ 0 h 396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960440" h="3960000">
                  <a:moveTo>
                    <a:pt x="1979373" y="472350"/>
                  </a:moveTo>
                  <a:cubicBezTo>
                    <a:pt x="1228307" y="485871"/>
                    <a:pt x="850011" y="1078219"/>
                    <a:pt x="813783" y="1434034"/>
                  </a:cubicBezTo>
                  <a:cubicBezTo>
                    <a:pt x="787561" y="1781828"/>
                    <a:pt x="889690" y="2005359"/>
                    <a:pt x="1119009" y="2222584"/>
                  </a:cubicBezTo>
                  <a:cubicBezTo>
                    <a:pt x="1178964" y="2123026"/>
                    <a:pt x="1260199" y="1908547"/>
                    <a:pt x="1328015" y="1812920"/>
                  </a:cubicBezTo>
                  <a:cubicBezTo>
                    <a:pt x="1222115" y="1647651"/>
                    <a:pt x="1255483" y="1756375"/>
                    <a:pt x="1234998" y="1431771"/>
                  </a:cubicBezTo>
                  <a:cubicBezTo>
                    <a:pt x="1331609" y="922504"/>
                    <a:pt x="1719145" y="812633"/>
                    <a:pt x="2217373" y="891303"/>
                  </a:cubicBezTo>
                  <a:cubicBezTo>
                    <a:pt x="2693518" y="1016895"/>
                    <a:pt x="2787642" y="1344599"/>
                    <a:pt x="2783502" y="1606823"/>
                  </a:cubicBezTo>
                  <a:cubicBezTo>
                    <a:pt x="2771081" y="1743454"/>
                    <a:pt x="2679609" y="2064482"/>
                    <a:pt x="2456028" y="2225955"/>
                  </a:cubicBezTo>
                  <a:cubicBezTo>
                    <a:pt x="2192422" y="2399851"/>
                    <a:pt x="2004893" y="2209395"/>
                    <a:pt x="2026974" y="2018938"/>
                  </a:cubicBezTo>
                  <a:cubicBezTo>
                    <a:pt x="2072519" y="1810540"/>
                    <a:pt x="2086043" y="1754994"/>
                    <a:pt x="2135727" y="1554876"/>
                  </a:cubicBezTo>
                  <a:cubicBezTo>
                    <a:pt x="2195073" y="1382360"/>
                    <a:pt x="2084273" y="1259912"/>
                    <a:pt x="1915898" y="1219889"/>
                  </a:cubicBezTo>
                  <a:cubicBezTo>
                    <a:pt x="1750283" y="1186766"/>
                    <a:pt x="1626460" y="1331294"/>
                    <a:pt x="1589196" y="1434803"/>
                  </a:cubicBezTo>
                  <a:cubicBezTo>
                    <a:pt x="1499489" y="1732912"/>
                    <a:pt x="1614533" y="1824000"/>
                    <a:pt x="1574511" y="1939931"/>
                  </a:cubicBezTo>
                  <a:cubicBezTo>
                    <a:pt x="1332991" y="2671400"/>
                    <a:pt x="1220920" y="3468343"/>
                    <a:pt x="1339611" y="3487664"/>
                  </a:cubicBezTo>
                  <a:cubicBezTo>
                    <a:pt x="1434840" y="3497327"/>
                    <a:pt x="1730357" y="3129057"/>
                    <a:pt x="1887692" y="2422431"/>
                  </a:cubicBezTo>
                  <a:cubicBezTo>
                    <a:pt x="1985681" y="2531460"/>
                    <a:pt x="2093439" y="2747804"/>
                    <a:pt x="2336342" y="2720202"/>
                  </a:cubicBezTo>
                  <a:cubicBezTo>
                    <a:pt x="2693796" y="2666377"/>
                    <a:pt x="3092265" y="2401394"/>
                    <a:pt x="3176454" y="1627140"/>
                  </a:cubicBezTo>
                  <a:cubicBezTo>
                    <a:pt x="3254038" y="999456"/>
                    <a:pt x="2816023" y="430731"/>
                    <a:pt x="1979373" y="472350"/>
                  </a:cubicBezTo>
                  <a:close/>
                  <a:moveTo>
                    <a:pt x="436907" y="0"/>
                  </a:moveTo>
                  <a:lnTo>
                    <a:pt x="3523533" y="0"/>
                  </a:lnTo>
                  <a:cubicBezTo>
                    <a:pt x="3764830" y="0"/>
                    <a:pt x="3960440" y="195610"/>
                    <a:pt x="3960440" y="436907"/>
                  </a:cubicBezTo>
                  <a:lnTo>
                    <a:pt x="3960440" y="3523093"/>
                  </a:lnTo>
                  <a:cubicBezTo>
                    <a:pt x="3960440" y="3764390"/>
                    <a:pt x="3764830" y="3960000"/>
                    <a:pt x="3523533" y="3960000"/>
                  </a:cubicBezTo>
                  <a:lnTo>
                    <a:pt x="436907" y="3960000"/>
                  </a:lnTo>
                  <a:cubicBezTo>
                    <a:pt x="195610" y="3960000"/>
                    <a:pt x="0" y="3764390"/>
                    <a:pt x="0" y="3523093"/>
                  </a:cubicBezTo>
                  <a:lnTo>
                    <a:pt x="0" y="436907"/>
                  </a:lnTo>
                  <a:cubicBezTo>
                    <a:pt x="0" y="195610"/>
                    <a:pt x="195610" y="0"/>
                    <a:pt x="436907"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1400">
                <a:solidFill>
                  <a:schemeClr val="tx1"/>
                </a:solidFill>
                <a:cs typeface="B Nazanin" panose="00000700000000000000" pitchFamily="2" charset="-78"/>
              </a:endParaRPr>
            </a:p>
          </p:txBody>
        </p:sp>
        <p:sp>
          <p:nvSpPr>
            <p:cNvPr id="10" name="Rounded Rectangle 8">
              <a:extLst>
                <a:ext uri="{FF2B5EF4-FFF2-40B4-BE49-F238E27FC236}">
                  <a16:creationId xmlns:a16="http://schemas.microsoft.com/office/drawing/2014/main" id="{5993EB81-BB3B-FB00-0EE2-3325DF41E1CF}"/>
                </a:ext>
              </a:extLst>
            </p:cNvPr>
            <p:cNvSpPr/>
            <p:nvPr/>
          </p:nvSpPr>
          <p:spPr>
            <a:xfrm>
              <a:off x="4171826" y="5441795"/>
              <a:ext cx="610854" cy="610786"/>
            </a:xfrm>
            <a:custGeom>
              <a:avLst/>
              <a:gdLst>
                <a:gd name="connsiteX0" fmla="*/ 554477 w 3888432"/>
                <a:gd name="connsiteY0" fmla="*/ 1512168 h 3960440"/>
                <a:gd name="connsiteX1" fmla="*/ 554477 w 3888432"/>
                <a:gd name="connsiteY1" fmla="*/ 3312368 h 3960440"/>
                <a:gd name="connsiteX2" fmla="*/ 1201638 w 3888432"/>
                <a:gd name="connsiteY2" fmla="*/ 3312368 h 3960440"/>
                <a:gd name="connsiteX3" fmla="*/ 1201638 w 3888432"/>
                <a:gd name="connsiteY3" fmla="*/ 1512168 h 3960440"/>
                <a:gd name="connsiteX4" fmla="*/ 554477 w 3888432"/>
                <a:gd name="connsiteY4" fmla="*/ 1512168 h 3960440"/>
                <a:gd name="connsiteX5" fmla="*/ 2688485 w 3888432"/>
                <a:gd name="connsiteY5" fmla="*/ 1475633 h 3960440"/>
                <a:gd name="connsiteX6" fmla="*/ 2136833 w 3888432"/>
                <a:gd name="connsiteY6" fmla="*/ 1785510 h 3960440"/>
                <a:gd name="connsiteX7" fmla="*/ 2136833 w 3888432"/>
                <a:gd name="connsiteY7" fmla="*/ 1510185 h 3960440"/>
                <a:gd name="connsiteX8" fmla="*/ 1489672 w 3888432"/>
                <a:gd name="connsiteY8" fmla="*/ 1510185 h 3960440"/>
                <a:gd name="connsiteX9" fmla="*/ 1489672 w 3888432"/>
                <a:gd name="connsiteY9" fmla="*/ 3310385 h 3960440"/>
                <a:gd name="connsiteX10" fmla="*/ 2136833 w 3888432"/>
                <a:gd name="connsiteY10" fmla="*/ 3310385 h 3960440"/>
                <a:gd name="connsiteX11" fmla="*/ 2136833 w 3888432"/>
                <a:gd name="connsiteY11" fmla="*/ 2084121 h 3960440"/>
                <a:gd name="connsiteX12" fmla="*/ 2673919 w 3888432"/>
                <a:gd name="connsiteY12" fmla="*/ 2138897 h 3960440"/>
                <a:gd name="connsiteX13" fmla="*/ 2679688 w 3888432"/>
                <a:gd name="connsiteY13" fmla="*/ 3312366 h 3960440"/>
                <a:gd name="connsiteX14" fmla="*/ 3326849 w 3888432"/>
                <a:gd name="connsiteY14" fmla="*/ 3312366 h 3960440"/>
                <a:gd name="connsiteX15" fmla="*/ 3333768 w 3888432"/>
                <a:gd name="connsiteY15" fmla="*/ 2128613 h 3960440"/>
                <a:gd name="connsiteX16" fmla="*/ 2840340 w 3888432"/>
                <a:gd name="connsiteY16" fmla="*/ 1479943 h 3960440"/>
                <a:gd name="connsiteX17" fmla="*/ 2688485 w 3888432"/>
                <a:gd name="connsiteY17" fmla="*/ 1475633 h 3960440"/>
                <a:gd name="connsiteX18" fmla="*/ 878058 w 3888432"/>
                <a:gd name="connsiteY18" fmla="*/ 648072 h 3960440"/>
                <a:gd name="connsiteX19" fmla="*/ 554477 w 3888432"/>
                <a:gd name="connsiteY19" fmla="*/ 971653 h 3960440"/>
                <a:gd name="connsiteX20" fmla="*/ 878058 w 3888432"/>
                <a:gd name="connsiteY20" fmla="*/ 1295234 h 3960440"/>
                <a:gd name="connsiteX21" fmla="*/ 1201639 w 3888432"/>
                <a:gd name="connsiteY21" fmla="*/ 971653 h 3960440"/>
                <a:gd name="connsiteX22" fmla="*/ 878058 w 3888432"/>
                <a:gd name="connsiteY22" fmla="*/ 648072 h 3960440"/>
                <a:gd name="connsiteX23" fmla="*/ 333511 w 3888432"/>
                <a:gd name="connsiteY23" fmla="*/ 0 h 3960440"/>
                <a:gd name="connsiteX24" fmla="*/ 3554921 w 3888432"/>
                <a:gd name="connsiteY24" fmla="*/ 0 h 3960440"/>
                <a:gd name="connsiteX25" fmla="*/ 3888432 w 3888432"/>
                <a:gd name="connsiteY25" fmla="*/ 333511 h 3960440"/>
                <a:gd name="connsiteX26" fmla="*/ 3888432 w 3888432"/>
                <a:gd name="connsiteY26" fmla="*/ 3626929 h 3960440"/>
                <a:gd name="connsiteX27" fmla="*/ 3554921 w 3888432"/>
                <a:gd name="connsiteY27" fmla="*/ 3960440 h 3960440"/>
                <a:gd name="connsiteX28" fmla="*/ 333511 w 3888432"/>
                <a:gd name="connsiteY28" fmla="*/ 3960440 h 3960440"/>
                <a:gd name="connsiteX29" fmla="*/ 0 w 3888432"/>
                <a:gd name="connsiteY29" fmla="*/ 3626929 h 3960440"/>
                <a:gd name="connsiteX30" fmla="*/ 0 w 3888432"/>
                <a:gd name="connsiteY30" fmla="*/ 333511 h 3960440"/>
                <a:gd name="connsiteX31" fmla="*/ 333511 w 3888432"/>
                <a:gd name="connsiteY31" fmla="*/ 0 h 3960440"/>
                <a:gd name="connsiteX0" fmla="*/ 554477 w 3888432"/>
                <a:gd name="connsiteY0" fmla="*/ 1512168 h 3960440"/>
                <a:gd name="connsiteX1" fmla="*/ 554477 w 3888432"/>
                <a:gd name="connsiteY1" fmla="*/ 3312368 h 3960440"/>
                <a:gd name="connsiteX2" fmla="*/ 1201638 w 3888432"/>
                <a:gd name="connsiteY2" fmla="*/ 3312368 h 3960440"/>
                <a:gd name="connsiteX3" fmla="*/ 1201638 w 3888432"/>
                <a:gd name="connsiteY3" fmla="*/ 1512168 h 3960440"/>
                <a:gd name="connsiteX4" fmla="*/ 554477 w 3888432"/>
                <a:gd name="connsiteY4" fmla="*/ 1512168 h 3960440"/>
                <a:gd name="connsiteX5" fmla="*/ 2840340 w 3888432"/>
                <a:gd name="connsiteY5" fmla="*/ 1479943 h 3960440"/>
                <a:gd name="connsiteX6" fmla="*/ 2136833 w 3888432"/>
                <a:gd name="connsiteY6" fmla="*/ 1785510 h 3960440"/>
                <a:gd name="connsiteX7" fmla="*/ 2136833 w 3888432"/>
                <a:gd name="connsiteY7" fmla="*/ 1510185 h 3960440"/>
                <a:gd name="connsiteX8" fmla="*/ 1489672 w 3888432"/>
                <a:gd name="connsiteY8" fmla="*/ 1510185 h 3960440"/>
                <a:gd name="connsiteX9" fmla="*/ 1489672 w 3888432"/>
                <a:gd name="connsiteY9" fmla="*/ 3310385 h 3960440"/>
                <a:gd name="connsiteX10" fmla="*/ 2136833 w 3888432"/>
                <a:gd name="connsiteY10" fmla="*/ 3310385 h 3960440"/>
                <a:gd name="connsiteX11" fmla="*/ 2136833 w 3888432"/>
                <a:gd name="connsiteY11" fmla="*/ 2084121 h 3960440"/>
                <a:gd name="connsiteX12" fmla="*/ 2673919 w 3888432"/>
                <a:gd name="connsiteY12" fmla="*/ 2138897 h 3960440"/>
                <a:gd name="connsiteX13" fmla="*/ 2679688 w 3888432"/>
                <a:gd name="connsiteY13" fmla="*/ 3312366 h 3960440"/>
                <a:gd name="connsiteX14" fmla="*/ 3326849 w 3888432"/>
                <a:gd name="connsiteY14" fmla="*/ 3312366 h 3960440"/>
                <a:gd name="connsiteX15" fmla="*/ 3333768 w 3888432"/>
                <a:gd name="connsiteY15" fmla="*/ 2128613 h 3960440"/>
                <a:gd name="connsiteX16" fmla="*/ 2840340 w 3888432"/>
                <a:gd name="connsiteY16" fmla="*/ 1479943 h 3960440"/>
                <a:gd name="connsiteX17" fmla="*/ 878058 w 3888432"/>
                <a:gd name="connsiteY17" fmla="*/ 648072 h 3960440"/>
                <a:gd name="connsiteX18" fmla="*/ 554477 w 3888432"/>
                <a:gd name="connsiteY18" fmla="*/ 971653 h 3960440"/>
                <a:gd name="connsiteX19" fmla="*/ 878058 w 3888432"/>
                <a:gd name="connsiteY19" fmla="*/ 1295234 h 3960440"/>
                <a:gd name="connsiteX20" fmla="*/ 1201639 w 3888432"/>
                <a:gd name="connsiteY20" fmla="*/ 971653 h 3960440"/>
                <a:gd name="connsiteX21" fmla="*/ 878058 w 3888432"/>
                <a:gd name="connsiteY21" fmla="*/ 648072 h 3960440"/>
                <a:gd name="connsiteX22" fmla="*/ 333511 w 3888432"/>
                <a:gd name="connsiteY22" fmla="*/ 0 h 3960440"/>
                <a:gd name="connsiteX23" fmla="*/ 3554921 w 3888432"/>
                <a:gd name="connsiteY23" fmla="*/ 0 h 3960440"/>
                <a:gd name="connsiteX24" fmla="*/ 3888432 w 3888432"/>
                <a:gd name="connsiteY24" fmla="*/ 333511 h 3960440"/>
                <a:gd name="connsiteX25" fmla="*/ 3888432 w 3888432"/>
                <a:gd name="connsiteY25" fmla="*/ 3626929 h 3960440"/>
                <a:gd name="connsiteX26" fmla="*/ 3554921 w 3888432"/>
                <a:gd name="connsiteY26" fmla="*/ 3960440 h 3960440"/>
                <a:gd name="connsiteX27" fmla="*/ 333511 w 3888432"/>
                <a:gd name="connsiteY27" fmla="*/ 3960440 h 3960440"/>
                <a:gd name="connsiteX28" fmla="*/ 0 w 3888432"/>
                <a:gd name="connsiteY28" fmla="*/ 3626929 h 3960440"/>
                <a:gd name="connsiteX29" fmla="*/ 0 w 3888432"/>
                <a:gd name="connsiteY29" fmla="*/ 333511 h 3960440"/>
                <a:gd name="connsiteX30" fmla="*/ 333511 w 3888432"/>
                <a:gd name="connsiteY30" fmla="*/ 0 h 3960440"/>
                <a:gd name="connsiteX0" fmla="*/ 554477 w 3888432"/>
                <a:gd name="connsiteY0" fmla="*/ 1512168 h 3960440"/>
                <a:gd name="connsiteX1" fmla="*/ 554477 w 3888432"/>
                <a:gd name="connsiteY1" fmla="*/ 3312368 h 3960440"/>
                <a:gd name="connsiteX2" fmla="*/ 1201638 w 3888432"/>
                <a:gd name="connsiteY2" fmla="*/ 3312368 h 3960440"/>
                <a:gd name="connsiteX3" fmla="*/ 1201638 w 3888432"/>
                <a:gd name="connsiteY3" fmla="*/ 1512168 h 3960440"/>
                <a:gd name="connsiteX4" fmla="*/ 554477 w 3888432"/>
                <a:gd name="connsiteY4" fmla="*/ 1512168 h 3960440"/>
                <a:gd name="connsiteX5" fmla="*/ 2840340 w 3888432"/>
                <a:gd name="connsiteY5" fmla="*/ 1479943 h 3960440"/>
                <a:gd name="connsiteX6" fmla="*/ 2136833 w 3888432"/>
                <a:gd name="connsiteY6" fmla="*/ 1785510 h 3960440"/>
                <a:gd name="connsiteX7" fmla="*/ 2136833 w 3888432"/>
                <a:gd name="connsiteY7" fmla="*/ 1510185 h 3960440"/>
                <a:gd name="connsiteX8" fmla="*/ 1489672 w 3888432"/>
                <a:gd name="connsiteY8" fmla="*/ 1510185 h 3960440"/>
                <a:gd name="connsiteX9" fmla="*/ 1489672 w 3888432"/>
                <a:gd name="connsiteY9" fmla="*/ 3310385 h 3960440"/>
                <a:gd name="connsiteX10" fmla="*/ 2136833 w 3888432"/>
                <a:gd name="connsiteY10" fmla="*/ 3310385 h 3960440"/>
                <a:gd name="connsiteX11" fmla="*/ 2136833 w 3888432"/>
                <a:gd name="connsiteY11" fmla="*/ 2084121 h 3960440"/>
                <a:gd name="connsiteX12" fmla="*/ 2673919 w 3888432"/>
                <a:gd name="connsiteY12" fmla="*/ 2138897 h 3960440"/>
                <a:gd name="connsiteX13" fmla="*/ 2679688 w 3888432"/>
                <a:gd name="connsiteY13" fmla="*/ 3312366 h 3960440"/>
                <a:gd name="connsiteX14" fmla="*/ 3326849 w 3888432"/>
                <a:gd name="connsiteY14" fmla="*/ 3312366 h 3960440"/>
                <a:gd name="connsiteX15" fmla="*/ 3333768 w 3888432"/>
                <a:gd name="connsiteY15" fmla="*/ 2128613 h 3960440"/>
                <a:gd name="connsiteX16" fmla="*/ 2840340 w 3888432"/>
                <a:gd name="connsiteY16" fmla="*/ 1479943 h 3960440"/>
                <a:gd name="connsiteX17" fmla="*/ 878058 w 3888432"/>
                <a:gd name="connsiteY17" fmla="*/ 648072 h 3960440"/>
                <a:gd name="connsiteX18" fmla="*/ 554477 w 3888432"/>
                <a:gd name="connsiteY18" fmla="*/ 971653 h 3960440"/>
                <a:gd name="connsiteX19" fmla="*/ 878058 w 3888432"/>
                <a:gd name="connsiteY19" fmla="*/ 1295234 h 3960440"/>
                <a:gd name="connsiteX20" fmla="*/ 1201639 w 3888432"/>
                <a:gd name="connsiteY20" fmla="*/ 971653 h 3960440"/>
                <a:gd name="connsiteX21" fmla="*/ 878058 w 3888432"/>
                <a:gd name="connsiteY21" fmla="*/ 648072 h 3960440"/>
                <a:gd name="connsiteX22" fmla="*/ 333511 w 3888432"/>
                <a:gd name="connsiteY22" fmla="*/ 0 h 3960440"/>
                <a:gd name="connsiteX23" fmla="*/ 3554921 w 3888432"/>
                <a:gd name="connsiteY23" fmla="*/ 0 h 3960440"/>
                <a:gd name="connsiteX24" fmla="*/ 3888432 w 3888432"/>
                <a:gd name="connsiteY24" fmla="*/ 333511 h 3960440"/>
                <a:gd name="connsiteX25" fmla="*/ 3888432 w 3888432"/>
                <a:gd name="connsiteY25" fmla="*/ 3626929 h 3960440"/>
                <a:gd name="connsiteX26" fmla="*/ 3554921 w 3888432"/>
                <a:gd name="connsiteY26" fmla="*/ 3960440 h 3960440"/>
                <a:gd name="connsiteX27" fmla="*/ 333511 w 3888432"/>
                <a:gd name="connsiteY27" fmla="*/ 3960440 h 3960440"/>
                <a:gd name="connsiteX28" fmla="*/ 0 w 3888432"/>
                <a:gd name="connsiteY28" fmla="*/ 3626929 h 3960440"/>
                <a:gd name="connsiteX29" fmla="*/ 0 w 3888432"/>
                <a:gd name="connsiteY29" fmla="*/ 333511 h 3960440"/>
                <a:gd name="connsiteX30" fmla="*/ 333511 w 3888432"/>
                <a:gd name="connsiteY30" fmla="*/ 0 h 3960440"/>
                <a:gd name="connsiteX0" fmla="*/ 554477 w 3888432"/>
                <a:gd name="connsiteY0" fmla="*/ 1512168 h 3960440"/>
                <a:gd name="connsiteX1" fmla="*/ 554477 w 3888432"/>
                <a:gd name="connsiteY1" fmla="*/ 3312368 h 3960440"/>
                <a:gd name="connsiteX2" fmla="*/ 1201638 w 3888432"/>
                <a:gd name="connsiteY2" fmla="*/ 3312368 h 3960440"/>
                <a:gd name="connsiteX3" fmla="*/ 1201638 w 3888432"/>
                <a:gd name="connsiteY3" fmla="*/ 1512168 h 3960440"/>
                <a:gd name="connsiteX4" fmla="*/ 554477 w 3888432"/>
                <a:gd name="connsiteY4" fmla="*/ 1512168 h 3960440"/>
                <a:gd name="connsiteX5" fmla="*/ 2840340 w 3888432"/>
                <a:gd name="connsiteY5" fmla="*/ 1479943 h 3960440"/>
                <a:gd name="connsiteX6" fmla="*/ 2136833 w 3888432"/>
                <a:gd name="connsiteY6" fmla="*/ 1785510 h 3960440"/>
                <a:gd name="connsiteX7" fmla="*/ 2136833 w 3888432"/>
                <a:gd name="connsiteY7" fmla="*/ 1510185 h 3960440"/>
                <a:gd name="connsiteX8" fmla="*/ 1489672 w 3888432"/>
                <a:gd name="connsiteY8" fmla="*/ 1510185 h 3960440"/>
                <a:gd name="connsiteX9" fmla="*/ 1489672 w 3888432"/>
                <a:gd name="connsiteY9" fmla="*/ 3310385 h 3960440"/>
                <a:gd name="connsiteX10" fmla="*/ 2136833 w 3888432"/>
                <a:gd name="connsiteY10" fmla="*/ 3310385 h 3960440"/>
                <a:gd name="connsiteX11" fmla="*/ 2136833 w 3888432"/>
                <a:gd name="connsiteY11" fmla="*/ 2084121 h 3960440"/>
                <a:gd name="connsiteX12" fmla="*/ 2673919 w 3888432"/>
                <a:gd name="connsiteY12" fmla="*/ 2138897 h 3960440"/>
                <a:gd name="connsiteX13" fmla="*/ 2679688 w 3888432"/>
                <a:gd name="connsiteY13" fmla="*/ 3312366 h 3960440"/>
                <a:gd name="connsiteX14" fmla="*/ 3326849 w 3888432"/>
                <a:gd name="connsiteY14" fmla="*/ 3312366 h 3960440"/>
                <a:gd name="connsiteX15" fmla="*/ 3333768 w 3888432"/>
                <a:gd name="connsiteY15" fmla="*/ 2128613 h 3960440"/>
                <a:gd name="connsiteX16" fmla="*/ 2840340 w 3888432"/>
                <a:gd name="connsiteY16" fmla="*/ 1479943 h 3960440"/>
                <a:gd name="connsiteX17" fmla="*/ 878058 w 3888432"/>
                <a:gd name="connsiteY17" fmla="*/ 648072 h 3960440"/>
                <a:gd name="connsiteX18" fmla="*/ 554477 w 3888432"/>
                <a:gd name="connsiteY18" fmla="*/ 971653 h 3960440"/>
                <a:gd name="connsiteX19" fmla="*/ 878058 w 3888432"/>
                <a:gd name="connsiteY19" fmla="*/ 1295234 h 3960440"/>
                <a:gd name="connsiteX20" fmla="*/ 1201639 w 3888432"/>
                <a:gd name="connsiteY20" fmla="*/ 971653 h 3960440"/>
                <a:gd name="connsiteX21" fmla="*/ 878058 w 3888432"/>
                <a:gd name="connsiteY21" fmla="*/ 648072 h 3960440"/>
                <a:gd name="connsiteX22" fmla="*/ 333511 w 3888432"/>
                <a:gd name="connsiteY22" fmla="*/ 0 h 3960440"/>
                <a:gd name="connsiteX23" fmla="*/ 3554921 w 3888432"/>
                <a:gd name="connsiteY23" fmla="*/ 0 h 3960440"/>
                <a:gd name="connsiteX24" fmla="*/ 3888432 w 3888432"/>
                <a:gd name="connsiteY24" fmla="*/ 333511 h 3960440"/>
                <a:gd name="connsiteX25" fmla="*/ 3888432 w 3888432"/>
                <a:gd name="connsiteY25" fmla="*/ 3626929 h 3960440"/>
                <a:gd name="connsiteX26" fmla="*/ 3554921 w 3888432"/>
                <a:gd name="connsiteY26" fmla="*/ 3960440 h 3960440"/>
                <a:gd name="connsiteX27" fmla="*/ 333511 w 3888432"/>
                <a:gd name="connsiteY27" fmla="*/ 3960440 h 3960440"/>
                <a:gd name="connsiteX28" fmla="*/ 0 w 3888432"/>
                <a:gd name="connsiteY28" fmla="*/ 3626929 h 3960440"/>
                <a:gd name="connsiteX29" fmla="*/ 0 w 3888432"/>
                <a:gd name="connsiteY29" fmla="*/ 333511 h 3960440"/>
                <a:gd name="connsiteX30" fmla="*/ 333511 w 3888432"/>
                <a:gd name="connsiteY30" fmla="*/ 0 h 3960440"/>
                <a:gd name="connsiteX0" fmla="*/ 554477 w 3888432"/>
                <a:gd name="connsiteY0" fmla="*/ 1512168 h 3960440"/>
                <a:gd name="connsiteX1" fmla="*/ 554477 w 3888432"/>
                <a:gd name="connsiteY1" fmla="*/ 3312368 h 3960440"/>
                <a:gd name="connsiteX2" fmla="*/ 1201638 w 3888432"/>
                <a:gd name="connsiteY2" fmla="*/ 3312368 h 3960440"/>
                <a:gd name="connsiteX3" fmla="*/ 1201638 w 3888432"/>
                <a:gd name="connsiteY3" fmla="*/ 1512168 h 3960440"/>
                <a:gd name="connsiteX4" fmla="*/ 554477 w 3888432"/>
                <a:gd name="connsiteY4" fmla="*/ 1512168 h 3960440"/>
                <a:gd name="connsiteX5" fmla="*/ 2840340 w 3888432"/>
                <a:gd name="connsiteY5" fmla="*/ 1479943 h 3960440"/>
                <a:gd name="connsiteX6" fmla="*/ 2136833 w 3888432"/>
                <a:gd name="connsiteY6" fmla="*/ 1785510 h 3960440"/>
                <a:gd name="connsiteX7" fmla="*/ 2136833 w 3888432"/>
                <a:gd name="connsiteY7" fmla="*/ 1510185 h 3960440"/>
                <a:gd name="connsiteX8" fmla="*/ 1489672 w 3888432"/>
                <a:gd name="connsiteY8" fmla="*/ 1510185 h 3960440"/>
                <a:gd name="connsiteX9" fmla="*/ 1489672 w 3888432"/>
                <a:gd name="connsiteY9" fmla="*/ 3310385 h 3960440"/>
                <a:gd name="connsiteX10" fmla="*/ 2136833 w 3888432"/>
                <a:gd name="connsiteY10" fmla="*/ 3310385 h 3960440"/>
                <a:gd name="connsiteX11" fmla="*/ 2136833 w 3888432"/>
                <a:gd name="connsiteY11" fmla="*/ 2084121 h 3960440"/>
                <a:gd name="connsiteX12" fmla="*/ 2673919 w 3888432"/>
                <a:gd name="connsiteY12" fmla="*/ 2138897 h 3960440"/>
                <a:gd name="connsiteX13" fmla="*/ 2679688 w 3888432"/>
                <a:gd name="connsiteY13" fmla="*/ 3312366 h 3960440"/>
                <a:gd name="connsiteX14" fmla="*/ 3326849 w 3888432"/>
                <a:gd name="connsiteY14" fmla="*/ 3312366 h 3960440"/>
                <a:gd name="connsiteX15" fmla="*/ 3333768 w 3888432"/>
                <a:gd name="connsiteY15" fmla="*/ 2128613 h 3960440"/>
                <a:gd name="connsiteX16" fmla="*/ 2840340 w 3888432"/>
                <a:gd name="connsiteY16" fmla="*/ 1479943 h 3960440"/>
                <a:gd name="connsiteX17" fmla="*/ 878058 w 3888432"/>
                <a:gd name="connsiteY17" fmla="*/ 648072 h 3960440"/>
                <a:gd name="connsiteX18" fmla="*/ 554477 w 3888432"/>
                <a:gd name="connsiteY18" fmla="*/ 971653 h 3960440"/>
                <a:gd name="connsiteX19" fmla="*/ 878058 w 3888432"/>
                <a:gd name="connsiteY19" fmla="*/ 1295234 h 3960440"/>
                <a:gd name="connsiteX20" fmla="*/ 1201639 w 3888432"/>
                <a:gd name="connsiteY20" fmla="*/ 971653 h 3960440"/>
                <a:gd name="connsiteX21" fmla="*/ 878058 w 3888432"/>
                <a:gd name="connsiteY21" fmla="*/ 648072 h 3960440"/>
                <a:gd name="connsiteX22" fmla="*/ 333511 w 3888432"/>
                <a:gd name="connsiteY22" fmla="*/ 0 h 3960440"/>
                <a:gd name="connsiteX23" fmla="*/ 3554921 w 3888432"/>
                <a:gd name="connsiteY23" fmla="*/ 0 h 3960440"/>
                <a:gd name="connsiteX24" fmla="*/ 3888432 w 3888432"/>
                <a:gd name="connsiteY24" fmla="*/ 333511 h 3960440"/>
                <a:gd name="connsiteX25" fmla="*/ 3888432 w 3888432"/>
                <a:gd name="connsiteY25" fmla="*/ 3626929 h 3960440"/>
                <a:gd name="connsiteX26" fmla="*/ 3554921 w 3888432"/>
                <a:gd name="connsiteY26" fmla="*/ 3960440 h 3960440"/>
                <a:gd name="connsiteX27" fmla="*/ 333511 w 3888432"/>
                <a:gd name="connsiteY27" fmla="*/ 3960440 h 3960440"/>
                <a:gd name="connsiteX28" fmla="*/ 0 w 3888432"/>
                <a:gd name="connsiteY28" fmla="*/ 3626929 h 3960440"/>
                <a:gd name="connsiteX29" fmla="*/ 0 w 3888432"/>
                <a:gd name="connsiteY29" fmla="*/ 333511 h 3960440"/>
                <a:gd name="connsiteX30" fmla="*/ 333511 w 3888432"/>
                <a:gd name="connsiteY30" fmla="*/ 0 h 3960440"/>
                <a:gd name="connsiteX0" fmla="*/ 554477 w 3888432"/>
                <a:gd name="connsiteY0" fmla="*/ 1512168 h 3960440"/>
                <a:gd name="connsiteX1" fmla="*/ 554477 w 3888432"/>
                <a:gd name="connsiteY1" fmla="*/ 3312368 h 3960440"/>
                <a:gd name="connsiteX2" fmla="*/ 1201638 w 3888432"/>
                <a:gd name="connsiteY2" fmla="*/ 3312368 h 3960440"/>
                <a:gd name="connsiteX3" fmla="*/ 1201638 w 3888432"/>
                <a:gd name="connsiteY3" fmla="*/ 1512168 h 3960440"/>
                <a:gd name="connsiteX4" fmla="*/ 554477 w 3888432"/>
                <a:gd name="connsiteY4" fmla="*/ 1512168 h 3960440"/>
                <a:gd name="connsiteX5" fmla="*/ 2840340 w 3888432"/>
                <a:gd name="connsiteY5" fmla="*/ 1479943 h 3960440"/>
                <a:gd name="connsiteX6" fmla="*/ 2136833 w 3888432"/>
                <a:gd name="connsiteY6" fmla="*/ 1785510 h 3960440"/>
                <a:gd name="connsiteX7" fmla="*/ 2136833 w 3888432"/>
                <a:gd name="connsiteY7" fmla="*/ 1510185 h 3960440"/>
                <a:gd name="connsiteX8" fmla="*/ 1489672 w 3888432"/>
                <a:gd name="connsiteY8" fmla="*/ 1510185 h 3960440"/>
                <a:gd name="connsiteX9" fmla="*/ 1489672 w 3888432"/>
                <a:gd name="connsiteY9" fmla="*/ 3310385 h 3960440"/>
                <a:gd name="connsiteX10" fmla="*/ 2136833 w 3888432"/>
                <a:gd name="connsiteY10" fmla="*/ 3310385 h 3960440"/>
                <a:gd name="connsiteX11" fmla="*/ 2136833 w 3888432"/>
                <a:gd name="connsiteY11" fmla="*/ 2084121 h 3960440"/>
                <a:gd name="connsiteX12" fmla="*/ 2673919 w 3888432"/>
                <a:gd name="connsiteY12" fmla="*/ 2138897 h 3960440"/>
                <a:gd name="connsiteX13" fmla="*/ 2679688 w 3888432"/>
                <a:gd name="connsiteY13" fmla="*/ 3312366 h 3960440"/>
                <a:gd name="connsiteX14" fmla="*/ 3326849 w 3888432"/>
                <a:gd name="connsiteY14" fmla="*/ 3312366 h 3960440"/>
                <a:gd name="connsiteX15" fmla="*/ 3333768 w 3888432"/>
                <a:gd name="connsiteY15" fmla="*/ 2128613 h 3960440"/>
                <a:gd name="connsiteX16" fmla="*/ 2840340 w 3888432"/>
                <a:gd name="connsiteY16" fmla="*/ 1479943 h 3960440"/>
                <a:gd name="connsiteX17" fmla="*/ 878058 w 3888432"/>
                <a:gd name="connsiteY17" fmla="*/ 648072 h 3960440"/>
                <a:gd name="connsiteX18" fmla="*/ 554477 w 3888432"/>
                <a:gd name="connsiteY18" fmla="*/ 971653 h 3960440"/>
                <a:gd name="connsiteX19" fmla="*/ 878058 w 3888432"/>
                <a:gd name="connsiteY19" fmla="*/ 1295234 h 3960440"/>
                <a:gd name="connsiteX20" fmla="*/ 1201639 w 3888432"/>
                <a:gd name="connsiteY20" fmla="*/ 971653 h 3960440"/>
                <a:gd name="connsiteX21" fmla="*/ 878058 w 3888432"/>
                <a:gd name="connsiteY21" fmla="*/ 648072 h 3960440"/>
                <a:gd name="connsiteX22" fmla="*/ 333511 w 3888432"/>
                <a:gd name="connsiteY22" fmla="*/ 0 h 3960440"/>
                <a:gd name="connsiteX23" fmla="*/ 3554921 w 3888432"/>
                <a:gd name="connsiteY23" fmla="*/ 0 h 3960440"/>
                <a:gd name="connsiteX24" fmla="*/ 3888432 w 3888432"/>
                <a:gd name="connsiteY24" fmla="*/ 333511 h 3960440"/>
                <a:gd name="connsiteX25" fmla="*/ 3888432 w 3888432"/>
                <a:gd name="connsiteY25" fmla="*/ 3626929 h 3960440"/>
                <a:gd name="connsiteX26" fmla="*/ 3554921 w 3888432"/>
                <a:gd name="connsiteY26" fmla="*/ 3960440 h 3960440"/>
                <a:gd name="connsiteX27" fmla="*/ 333511 w 3888432"/>
                <a:gd name="connsiteY27" fmla="*/ 3960440 h 3960440"/>
                <a:gd name="connsiteX28" fmla="*/ 0 w 3888432"/>
                <a:gd name="connsiteY28" fmla="*/ 3626929 h 3960440"/>
                <a:gd name="connsiteX29" fmla="*/ 0 w 3888432"/>
                <a:gd name="connsiteY29" fmla="*/ 333511 h 3960440"/>
                <a:gd name="connsiteX30" fmla="*/ 333511 w 3888432"/>
                <a:gd name="connsiteY30" fmla="*/ 0 h 3960440"/>
                <a:gd name="connsiteX0" fmla="*/ 554477 w 3888432"/>
                <a:gd name="connsiteY0" fmla="*/ 1512168 h 3960440"/>
                <a:gd name="connsiteX1" fmla="*/ 554477 w 3888432"/>
                <a:gd name="connsiteY1" fmla="*/ 3312368 h 3960440"/>
                <a:gd name="connsiteX2" fmla="*/ 1201638 w 3888432"/>
                <a:gd name="connsiteY2" fmla="*/ 3312368 h 3960440"/>
                <a:gd name="connsiteX3" fmla="*/ 1201638 w 3888432"/>
                <a:gd name="connsiteY3" fmla="*/ 1512168 h 3960440"/>
                <a:gd name="connsiteX4" fmla="*/ 554477 w 3888432"/>
                <a:gd name="connsiteY4" fmla="*/ 1512168 h 3960440"/>
                <a:gd name="connsiteX5" fmla="*/ 2840340 w 3888432"/>
                <a:gd name="connsiteY5" fmla="*/ 1479943 h 3960440"/>
                <a:gd name="connsiteX6" fmla="*/ 2136833 w 3888432"/>
                <a:gd name="connsiteY6" fmla="*/ 1785510 h 3960440"/>
                <a:gd name="connsiteX7" fmla="*/ 2136833 w 3888432"/>
                <a:gd name="connsiteY7" fmla="*/ 1510185 h 3960440"/>
                <a:gd name="connsiteX8" fmla="*/ 1489672 w 3888432"/>
                <a:gd name="connsiteY8" fmla="*/ 1510185 h 3960440"/>
                <a:gd name="connsiteX9" fmla="*/ 1489672 w 3888432"/>
                <a:gd name="connsiteY9" fmla="*/ 3310385 h 3960440"/>
                <a:gd name="connsiteX10" fmla="*/ 2136833 w 3888432"/>
                <a:gd name="connsiteY10" fmla="*/ 3310385 h 3960440"/>
                <a:gd name="connsiteX11" fmla="*/ 2147184 w 3888432"/>
                <a:gd name="connsiteY11" fmla="*/ 2155564 h 3960440"/>
                <a:gd name="connsiteX12" fmla="*/ 2673919 w 3888432"/>
                <a:gd name="connsiteY12" fmla="*/ 2138897 h 3960440"/>
                <a:gd name="connsiteX13" fmla="*/ 2679688 w 3888432"/>
                <a:gd name="connsiteY13" fmla="*/ 3312366 h 3960440"/>
                <a:gd name="connsiteX14" fmla="*/ 3326849 w 3888432"/>
                <a:gd name="connsiteY14" fmla="*/ 3312366 h 3960440"/>
                <a:gd name="connsiteX15" fmla="*/ 3333768 w 3888432"/>
                <a:gd name="connsiteY15" fmla="*/ 2128613 h 3960440"/>
                <a:gd name="connsiteX16" fmla="*/ 2840340 w 3888432"/>
                <a:gd name="connsiteY16" fmla="*/ 1479943 h 3960440"/>
                <a:gd name="connsiteX17" fmla="*/ 878058 w 3888432"/>
                <a:gd name="connsiteY17" fmla="*/ 648072 h 3960440"/>
                <a:gd name="connsiteX18" fmla="*/ 554477 w 3888432"/>
                <a:gd name="connsiteY18" fmla="*/ 971653 h 3960440"/>
                <a:gd name="connsiteX19" fmla="*/ 878058 w 3888432"/>
                <a:gd name="connsiteY19" fmla="*/ 1295234 h 3960440"/>
                <a:gd name="connsiteX20" fmla="*/ 1201639 w 3888432"/>
                <a:gd name="connsiteY20" fmla="*/ 971653 h 3960440"/>
                <a:gd name="connsiteX21" fmla="*/ 878058 w 3888432"/>
                <a:gd name="connsiteY21" fmla="*/ 648072 h 3960440"/>
                <a:gd name="connsiteX22" fmla="*/ 333511 w 3888432"/>
                <a:gd name="connsiteY22" fmla="*/ 0 h 3960440"/>
                <a:gd name="connsiteX23" fmla="*/ 3554921 w 3888432"/>
                <a:gd name="connsiteY23" fmla="*/ 0 h 3960440"/>
                <a:gd name="connsiteX24" fmla="*/ 3888432 w 3888432"/>
                <a:gd name="connsiteY24" fmla="*/ 333511 h 3960440"/>
                <a:gd name="connsiteX25" fmla="*/ 3888432 w 3888432"/>
                <a:gd name="connsiteY25" fmla="*/ 3626929 h 3960440"/>
                <a:gd name="connsiteX26" fmla="*/ 3554921 w 3888432"/>
                <a:gd name="connsiteY26" fmla="*/ 3960440 h 3960440"/>
                <a:gd name="connsiteX27" fmla="*/ 333511 w 3888432"/>
                <a:gd name="connsiteY27" fmla="*/ 3960440 h 3960440"/>
                <a:gd name="connsiteX28" fmla="*/ 0 w 3888432"/>
                <a:gd name="connsiteY28" fmla="*/ 3626929 h 3960440"/>
                <a:gd name="connsiteX29" fmla="*/ 0 w 3888432"/>
                <a:gd name="connsiteY29" fmla="*/ 333511 h 3960440"/>
                <a:gd name="connsiteX30" fmla="*/ 333511 w 3888432"/>
                <a:gd name="connsiteY30" fmla="*/ 0 h 3960440"/>
                <a:gd name="connsiteX0" fmla="*/ 554477 w 3888432"/>
                <a:gd name="connsiteY0" fmla="*/ 1512168 h 3960440"/>
                <a:gd name="connsiteX1" fmla="*/ 554477 w 3888432"/>
                <a:gd name="connsiteY1" fmla="*/ 3312368 h 3960440"/>
                <a:gd name="connsiteX2" fmla="*/ 1201638 w 3888432"/>
                <a:gd name="connsiteY2" fmla="*/ 3312368 h 3960440"/>
                <a:gd name="connsiteX3" fmla="*/ 1201638 w 3888432"/>
                <a:gd name="connsiteY3" fmla="*/ 1512168 h 3960440"/>
                <a:gd name="connsiteX4" fmla="*/ 554477 w 3888432"/>
                <a:gd name="connsiteY4" fmla="*/ 1512168 h 3960440"/>
                <a:gd name="connsiteX5" fmla="*/ 2840340 w 3888432"/>
                <a:gd name="connsiteY5" fmla="*/ 1479943 h 3960440"/>
                <a:gd name="connsiteX6" fmla="*/ 2136833 w 3888432"/>
                <a:gd name="connsiteY6" fmla="*/ 1785510 h 3960440"/>
                <a:gd name="connsiteX7" fmla="*/ 2136833 w 3888432"/>
                <a:gd name="connsiteY7" fmla="*/ 1510185 h 3960440"/>
                <a:gd name="connsiteX8" fmla="*/ 1489672 w 3888432"/>
                <a:gd name="connsiteY8" fmla="*/ 1510185 h 3960440"/>
                <a:gd name="connsiteX9" fmla="*/ 1489672 w 3888432"/>
                <a:gd name="connsiteY9" fmla="*/ 3310385 h 3960440"/>
                <a:gd name="connsiteX10" fmla="*/ 2136833 w 3888432"/>
                <a:gd name="connsiteY10" fmla="*/ 3310385 h 3960440"/>
                <a:gd name="connsiteX11" fmla="*/ 2147184 w 3888432"/>
                <a:gd name="connsiteY11" fmla="*/ 2155564 h 3960440"/>
                <a:gd name="connsiteX12" fmla="*/ 2673919 w 3888432"/>
                <a:gd name="connsiteY12" fmla="*/ 2138897 h 3960440"/>
                <a:gd name="connsiteX13" fmla="*/ 2679688 w 3888432"/>
                <a:gd name="connsiteY13" fmla="*/ 3312366 h 3960440"/>
                <a:gd name="connsiteX14" fmla="*/ 3326849 w 3888432"/>
                <a:gd name="connsiteY14" fmla="*/ 3312366 h 3960440"/>
                <a:gd name="connsiteX15" fmla="*/ 3333768 w 3888432"/>
                <a:gd name="connsiteY15" fmla="*/ 2128613 h 3960440"/>
                <a:gd name="connsiteX16" fmla="*/ 2840340 w 3888432"/>
                <a:gd name="connsiteY16" fmla="*/ 1479943 h 3960440"/>
                <a:gd name="connsiteX17" fmla="*/ 878058 w 3888432"/>
                <a:gd name="connsiteY17" fmla="*/ 648072 h 3960440"/>
                <a:gd name="connsiteX18" fmla="*/ 554477 w 3888432"/>
                <a:gd name="connsiteY18" fmla="*/ 971653 h 3960440"/>
                <a:gd name="connsiteX19" fmla="*/ 878058 w 3888432"/>
                <a:gd name="connsiteY19" fmla="*/ 1295234 h 3960440"/>
                <a:gd name="connsiteX20" fmla="*/ 1201639 w 3888432"/>
                <a:gd name="connsiteY20" fmla="*/ 971653 h 3960440"/>
                <a:gd name="connsiteX21" fmla="*/ 878058 w 3888432"/>
                <a:gd name="connsiteY21" fmla="*/ 648072 h 3960440"/>
                <a:gd name="connsiteX22" fmla="*/ 333511 w 3888432"/>
                <a:gd name="connsiteY22" fmla="*/ 0 h 3960440"/>
                <a:gd name="connsiteX23" fmla="*/ 3554921 w 3888432"/>
                <a:gd name="connsiteY23" fmla="*/ 0 h 3960440"/>
                <a:gd name="connsiteX24" fmla="*/ 3888432 w 3888432"/>
                <a:gd name="connsiteY24" fmla="*/ 333511 h 3960440"/>
                <a:gd name="connsiteX25" fmla="*/ 3888432 w 3888432"/>
                <a:gd name="connsiteY25" fmla="*/ 3626929 h 3960440"/>
                <a:gd name="connsiteX26" fmla="*/ 3554921 w 3888432"/>
                <a:gd name="connsiteY26" fmla="*/ 3960440 h 3960440"/>
                <a:gd name="connsiteX27" fmla="*/ 333511 w 3888432"/>
                <a:gd name="connsiteY27" fmla="*/ 3960440 h 3960440"/>
                <a:gd name="connsiteX28" fmla="*/ 0 w 3888432"/>
                <a:gd name="connsiteY28" fmla="*/ 3626929 h 3960440"/>
                <a:gd name="connsiteX29" fmla="*/ 0 w 3888432"/>
                <a:gd name="connsiteY29" fmla="*/ 333511 h 3960440"/>
                <a:gd name="connsiteX30" fmla="*/ 333511 w 3888432"/>
                <a:gd name="connsiteY30" fmla="*/ 0 h 3960440"/>
                <a:gd name="connsiteX0" fmla="*/ 554477 w 3888432"/>
                <a:gd name="connsiteY0" fmla="*/ 1512168 h 3960440"/>
                <a:gd name="connsiteX1" fmla="*/ 554477 w 3888432"/>
                <a:gd name="connsiteY1" fmla="*/ 3312368 h 3960440"/>
                <a:gd name="connsiteX2" fmla="*/ 1201638 w 3888432"/>
                <a:gd name="connsiteY2" fmla="*/ 3312368 h 3960440"/>
                <a:gd name="connsiteX3" fmla="*/ 1201638 w 3888432"/>
                <a:gd name="connsiteY3" fmla="*/ 1512168 h 3960440"/>
                <a:gd name="connsiteX4" fmla="*/ 554477 w 3888432"/>
                <a:gd name="connsiteY4" fmla="*/ 1512168 h 3960440"/>
                <a:gd name="connsiteX5" fmla="*/ 2840340 w 3888432"/>
                <a:gd name="connsiteY5" fmla="*/ 1479943 h 3960440"/>
                <a:gd name="connsiteX6" fmla="*/ 2136833 w 3888432"/>
                <a:gd name="connsiteY6" fmla="*/ 1785510 h 3960440"/>
                <a:gd name="connsiteX7" fmla="*/ 2136833 w 3888432"/>
                <a:gd name="connsiteY7" fmla="*/ 1510185 h 3960440"/>
                <a:gd name="connsiteX8" fmla="*/ 1489672 w 3888432"/>
                <a:gd name="connsiteY8" fmla="*/ 1510185 h 3960440"/>
                <a:gd name="connsiteX9" fmla="*/ 1489672 w 3888432"/>
                <a:gd name="connsiteY9" fmla="*/ 3310385 h 3960440"/>
                <a:gd name="connsiteX10" fmla="*/ 2136833 w 3888432"/>
                <a:gd name="connsiteY10" fmla="*/ 3310385 h 3960440"/>
                <a:gd name="connsiteX11" fmla="*/ 2147184 w 3888432"/>
                <a:gd name="connsiteY11" fmla="*/ 2155564 h 3960440"/>
                <a:gd name="connsiteX12" fmla="*/ 2673919 w 3888432"/>
                <a:gd name="connsiteY12" fmla="*/ 2138897 h 3960440"/>
                <a:gd name="connsiteX13" fmla="*/ 2679688 w 3888432"/>
                <a:gd name="connsiteY13" fmla="*/ 3312366 h 3960440"/>
                <a:gd name="connsiteX14" fmla="*/ 3326849 w 3888432"/>
                <a:gd name="connsiteY14" fmla="*/ 3312366 h 3960440"/>
                <a:gd name="connsiteX15" fmla="*/ 3333768 w 3888432"/>
                <a:gd name="connsiteY15" fmla="*/ 2128613 h 3960440"/>
                <a:gd name="connsiteX16" fmla="*/ 2840340 w 3888432"/>
                <a:gd name="connsiteY16" fmla="*/ 1479943 h 3960440"/>
                <a:gd name="connsiteX17" fmla="*/ 878058 w 3888432"/>
                <a:gd name="connsiteY17" fmla="*/ 648072 h 3960440"/>
                <a:gd name="connsiteX18" fmla="*/ 554477 w 3888432"/>
                <a:gd name="connsiteY18" fmla="*/ 971653 h 3960440"/>
                <a:gd name="connsiteX19" fmla="*/ 878058 w 3888432"/>
                <a:gd name="connsiteY19" fmla="*/ 1295234 h 3960440"/>
                <a:gd name="connsiteX20" fmla="*/ 1201639 w 3888432"/>
                <a:gd name="connsiteY20" fmla="*/ 971653 h 3960440"/>
                <a:gd name="connsiteX21" fmla="*/ 878058 w 3888432"/>
                <a:gd name="connsiteY21" fmla="*/ 648072 h 3960440"/>
                <a:gd name="connsiteX22" fmla="*/ 333511 w 3888432"/>
                <a:gd name="connsiteY22" fmla="*/ 0 h 3960440"/>
                <a:gd name="connsiteX23" fmla="*/ 3554921 w 3888432"/>
                <a:gd name="connsiteY23" fmla="*/ 0 h 3960440"/>
                <a:gd name="connsiteX24" fmla="*/ 3888432 w 3888432"/>
                <a:gd name="connsiteY24" fmla="*/ 333511 h 3960440"/>
                <a:gd name="connsiteX25" fmla="*/ 3888432 w 3888432"/>
                <a:gd name="connsiteY25" fmla="*/ 3626929 h 3960440"/>
                <a:gd name="connsiteX26" fmla="*/ 3554921 w 3888432"/>
                <a:gd name="connsiteY26" fmla="*/ 3960440 h 3960440"/>
                <a:gd name="connsiteX27" fmla="*/ 333511 w 3888432"/>
                <a:gd name="connsiteY27" fmla="*/ 3960440 h 3960440"/>
                <a:gd name="connsiteX28" fmla="*/ 0 w 3888432"/>
                <a:gd name="connsiteY28" fmla="*/ 3626929 h 3960440"/>
                <a:gd name="connsiteX29" fmla="*/ 0 w 3888432"/>
                <a:gd name="connsiteY29" fmla="*/ 333511 h 3960440"/>
                <a:gd name="connsiteX30" fmla="*/ 333511 w 3888432"/>
                <a:gd name="connsiteY30" fmla="*/ 0 h 3960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3888432" h="3960440">
                  <a:moveTo>
                    <a:pt x="554477" y="1512168"/>
                  </a:moveTo>
                  <a:lnTo>
                    <a:pt x="554477" y="3312368"/>
                  </a:lnTo>
                  <a:lnTo>
                    <a:pt x="1201638" y="3312368"/>
                  </a:lnTo>
                  <a:lnTo>
                    <a:pt x="1201638" y="1512168"/>
                  </a:lnTo>
                  <a:lnTo>
                    <a:pt x="554477" y="1512168"/>
                  </a:lnTo>
                  <a:close/>
                  <a:moveTo>
                    <a:pt x="2840340" y="1479943"/>
                  </a:moveTo>
                  <a:cubicBezTo>
                    <a:pt x="2293254" y="1484797"/>
                    <a:pt x="2254084" y="1780470"/>
                    <a:pt x="2136833" y="1785510"/>
                  </a:cubicBezTo>
                  <a:lnTo>
                    <a:pt x="2136833" y="1510185"/>
                  </a:lnTo>
                  <a:lnTo>
                    <a:pt x="1489672" y="1510185"/>
                  </a:lnTo>
                  <a:lnTo>
                    <a:pt x="1489672" y="3310385"/>
                  </a:lnTo>
                  <a:lnTo>
                    <a:pt x="2136833" y="3310385"/>
                  </a:lnTo>
                  <a:cubicBezTo>
                    <a:pt x="2140283" y="2925445"/>
                    <a:pt x="2133383" y="2560917"/>
                    <a:pt x="2147184" y="2155564"/>
                  </a:cubicBezTo>
                  <a:cubicBezTo>
                    <a:pt x="2187272" y="1842063"/>
                    <a:pt x="2668986" y="1938990"/>
                    <a:pt x="2673919" y="2138897"/>
                  </a:cubicBezTo>
                  <a:lnTo>
                    <a:pt x="2679688" y="3312366"/>
                  </a:lnTo>
                  <a:lnTo>
                    <a:pt x="3326849" y="3312366"/>
                  </a:lnTo>
                  <a:cubicBezTo>
                    <a:pt x="3329155" y="2917782"/>
                    <a:pt x="3331462" y="2523197"/>
                    <a:pt x="3333768" y="2128613"/>
                  </a:cubicBezTo>
                  <a:cubicBezTo>
                    <a:pt x="3339026" y="1942962"/>
                    <a:pt x="3184753" y="1475890"/>
                    <a:pt x="2840340" y="1479943"/>
                  </a:cubicBezTo>
                  <a:close/>
                  <a:moveTo>
                    <a:pt x="878058" y="648072"/>
                  </a:moveTo>
                  <a:cubicBezTo>
                    <a:pt x="699349" y="648072"/>
                    <a:pt x="554477" y="792944"/>
                    <a:pt x="554477" y="971653"/>
                  </a:cubicBezTo>
                  <a:cubicBezTo>
                    <a:pt x="554477" y="1150362"/>
                    <a:pt x="699349" y="1295234"/>
                    <a:pt x="878058" y="1295234"/>
                  </a:cubicBezTo>
                  <a:cubicBezTo>
                    <a:pt x="1056767" y="1295234"/>
                    <a:pt x="1201639" y="1150362"/>
                    <a:pt x="1201639" y="971653"/>
                  </a:cubicBezTo>
                  <a:cubicBezTo>
                    <a:pt x="1201639" y="792944"/>
                    <a:pt x="1056767" y="648072"/>
                    <a:pt x="878058" y="648072"/>
                  </a:cubicBezTo>
                  <a:close/>
                  <a:moveTo>
                    <a:pt x="333511" y="0"/>
                  </a:moveTo>
                  <a:lnTo>
                    <a:pt x="3554921" y="0"/>
                  </a:lnTo>
                  <a:cubicBezTo>
                    <a:pt x="3739114" y="0"/>
                    <a:pt x="3888432" y="149318"/>
                    <a:pt x="3888432" y="333511"/>
                  </a:cubicBezTo>
                  <a:lnTo>
                    <a:pt x="3888432" y="3626929"/>
                  </a:lnTo>
                  <a:cubicBezTo>
                    <a:pt x="3888432" y="3811122"/>
                    <a:pt x="3739114" y="3960440"/>
                    <a:pt x="3554921" y="3960440"/>
                  </a:cubicBezTo>
                  <a:lnTo>
                    <a:pt x="333511" y="3960440"/>
                  </a:lnTo>
                  <a:cubicBezTo>
                    <a:pt x="149318" y="3960440"/>
                    <a:pt x="0" y="3811122"/>
                    <a:pt x="0" y="3626929"/>
                  </a:cubicBezTo>
                  <a:lnTo>
                    <a:pt x="0" y="333511"/>
                  </a:lnTo>
                  <a:cubicBezTo>
                    <a:pt x="0" y="149318"/>
                    <a:pt x="149318" y="0"/>
                    <a:pt x="333511"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1400">
                <a:solidFill>
                  <a:schemeClr val="tx1"/>
                </a:solidFill>
                <a:cs typeface="B Nazanin" panose="00000700000000000000" pitchFamily="2" charset="-78"/>
              </a:endParaRPr>
            </a:p>
          </p:txBody>
        </p:sp>
        <p:sp>
          <p:nvSpPr>
            <p:cNvPr id="11" name="Rounded Rectangle 2">
              <a:extLst>
                <a:ext uri="{FF2B5EF4-FFF2-40B4-BE49-F238E27FC236}">
                  <a16:creationId xmlns:a16="http://schemas.microsoft.com/office/drawing/2014/main" id="{2DCDAF47-BFA8-4131-8114-D1EB6E112BF6}"/>
                </a:ext>
              </a:extLst>
            </p:cNvPr>
            <p:cNvSpPr/>
            <p:nvPr/>
          </p:nvSpPr>
          <p:spPr>
            <a:xfrm>
              <a:off x="7153603" y="5441795"/>
              <a:ext cx="610786" cy="610786"/>
            </a:xfrm>
            <a:custGeom>
              <a:avLst/>
              <a:gdLst>
                <a:gd name="connsiteX0" fmla="*/ 3160999 w 3960000"/>
                <a:gd name="connsiteY0" fmla="*/ 1374274 h 3960000"/>
                <a:gd name="connsiteX1" fmla="*/ 3155132 w 3960000"/>
                <a:gd name="connsiteY1" fmla="*/ 1419362 h 3960000"/>
                <a:gd name="connsiteX2" fmla="*/ 3155131 w 3960000"/>
                <a:gd name="connsiteY2" fmla="*/ 1419362 h 3960000"/>
                <a:gd name="connsiteX3" fmla="*/ 3160999 w 3960000"/>
                <a:gd name="connsiteY3" fmla="*/ 1374274 h 3960000"/>
                <a:gd name="connsiteX4" fmla="*/ 2538382 w 3960000"/>
                <a:gd name="connsiteY4" fmla="*/ 802616 h 3960000"/>
                <a:gd name="connsiteX5" fmla="*/ 1921633 w 3960000"/>
                <a:gd name="connsiteY5" fmla="*/ 1419365 h 3960000"/>
                <a:gd name="connsiteX6" fmla="*/ 1942445 w 3960000"/>
                <a:gd name="connsiteY6" fmla="*/ 1570340 h 3960000"/>
                <a:gd name="connsiteX7" fmla="*/ 752016 w 3960000"/>
                <a:gd name="connsiteY7" fmla="*/ 931012 h 3960000"/>
                <a:gd name="connsiteX8" fmla="*/ 934030 w 3960000"/>
                <a:gd name="connsiteY8" fmla="*/ 1745738 h 3960000"/>
                <a:gd name="connsiteX9" fmla="*/ 665343 w 3960000"/>
                <a:gd name="connsiteY9" fmla="*/ 1650397 h 3960000"/>
                <a:gd name="connsiteX10" fmla="*/ 1111709 w 3960000"/>
                <a:gd name="connsiteY10" fmla="*/ 2257108 h 3960000"/>
                <a:gd name="connsiteX11" fmla="*/ 856023 w 3960000"/>
                <a:gd name="connsiteY11" fmla="*/ 2244108 h 3960000"/>
                <a:gd name="connsiteX12" fmla="*/ 1402064 w 3960000"/>
                <a:gd name="connsiteY12" fmla="*/ 2660137 h 3960000"/>
                <a:gd name="connsiteX13" fmla="*/ 552668 w 3960000"/>
                <a:gd name="connsiteY13" fmla="*/ 2902822 h 3960000"/>
                <a:gd name="connsiteX14" fmla="*/ 1978439 w 3960000"/>
                <a:gd name="connsiteY14" fmla="*/ 3093502 h 3960000"/>
                <a:gd name="connsiteX15" fmla="*/ 3053184 w 3960000"/>
                <a:gd name="connsiteY15" fmla="*/ 2031759 h 3960000"/>
                <a:gd name="connsiteX16" fmla="*/ 3155131 w 3960000"/>
                <a:gd name="connsiteY16" fmla="*/ 1419365 h 3960000"/>
                <a:gd name="connsiteX17" fmla="*/ 3207849 w 3960000"/>
                <a:gd name="connsiteY17" fmla="*/ 1493166 h 3960000"/>
                <a:gd name="connsiteX18" fmla="*/ 3407333 w 3960000"/>
                <a:gd name="connsiteY18" fmla="*/ 1117847 h 3960000"/>
                <a:gd name="connsiteX19" fmla="*/ 3108461 w 3960000"/>
                <a:gd name="connsiteY19" fmla="*/ 1185086 h 3960000"/>
                <a:gd name="connsiteX20" fmla="*/ 3334650 w 3960000"/>
                <a:gd name="connsiteY20" fmla="*/ 883134 h 3960000"/>
                <a:gd name="connsiteX21" fmla="*/ 2995677 w 3960000"/>
                <a:gd name="connsiteY21" fmla="*/ 1008938 h 3960000"/>
                <a:gd name="connsiteX22" fmla="*/ 2538382 w 3960000"/>
                <a:gd name="connsiteY22" fmla="*/ 802616 h 3960000"/>
                <a:gd name="connsiteX23" fmla="*/ 308009 w 3960000"/>
                <a:gd name="connsiteY23" fmla="*/ 0 h 3960000"/>
                <a:gd name="connsiteX24" fmla="*/ 3651991 w 3960000"/>
                <a:gd name="connsiteY24" fmla="*/ 0 h 3960000"/>
                <a:gd name="connsiteX25" fmla="*/ 3960000 w 3960000"/>
                <a:gd name="connsiteY25" fmla="*/ 308009 h 3960000"/>
                <a:gd name="connsiteX26" fmla="*/ 3960000 w 3960000"/>
                <a:gd name="connsiteY26" fmla="*/ 3651991 h 3960000"/>
                <a:gd name="connsiteX27" fmla="*/ 3651991 w 3960000"/>
                <a:gd name="connsiteY27" fmla="*/ 3960000 h 3960000"/>
                <a:gd name="connsiteX28" fmla="*/ 308009 w 3960000"/>
                <a:gd name="connsiteY28" fmla="*/ 3960000 h 3960000"/>
                <a:gd name="connsiteX29" fmla="*/ 0 w 3960000"/>
                <a:gd name="connsiteY29" fmla="*/ 3651991 h 3960000"/>
                <a:gd name="connsiteX30" fmla="*/ 0 w 3960000"/>
                <a:gd name="connsiteY30" fmla="*/ 308009 h 3960000"/>
                <a:gd name="connsiteX31" fmla="*/ 308009 w 3960000"/>
                <a:gd name="connsiteY31" fmla="*/ 0 h 3960000"/>
                <a:gd name="connsiteX0" fmla="*/ 3160999 w 3960000"/>
                <a:gd name="connsiteY0" fmla="*/ 1374274 h 3960000"/>
                <a:gd name="connsiteX1" fmla="*/ 3155132 w 3960000"/>
                <a:gd name="connsiteY1" fmla="*/ 1419362 h 3960000"/>
                <a:gd name="connsiteX2" fmla="*/ 3155131 w 3960000"/>
                <a:gd name="connsiteY2" fmla="*/ 1419362 h 3960000"/>
                <a:gd name="connsiteX3" fmla="*/ 3160999 w 3960000"/>
                <a:gd name="connsiteY3" fmla="*/ 1374274 h 3960000"/>
                <a:gd name="connsiteX4" fmla="*/ 2538382 w 3960000"/>
                <a:gd name="connsiteY4" fmla="*/ 802616 h 3960000"/>
                <a:gd name="connsiteX5" fmla="*/ 1921633 w 3960000"/>
                <a:gd name="connsiteY5" fmla="*/ 1419365 h 3960000"/>
                <a:gd name="connsiteX6" fmla="*/ 1942445 w 3960000"/>
                <a:gd name="connsiteY6" fmla="*/ 1570340 h 3960000"/>
                <a:gd name="connsiteX7" fmla="*/ 752016 w 3960000"/>
                <a:gd name="connsiteY7" fmla="*/ 931012 h 3960000"/>
                <a:gd name="connsiteX8" fmla="*/ 934030 w 3960000"/>
                <a:gd name="connsiteY8" fmla="*/ 1745738 h 3960000"/>
                <a:gd name="connsiteX9" fmla="*/ 665343 w 3960000"/>
                <a:gd name="connsiteY9" fmla="*/ 1650397 h 3960000"/>
                <a:gd name="connsiteX10" fmla="*/ 1111709 w 3960000"/>
                <a:gd name="connsiteY10" fmla="*/ 2257108 h 3960000"/>
                <a:gd name="connsiteX11" fmla="*/ 856023 w 3960000"/>
                <a:gd name="connsiteY11" fmla="*/ 2244108 h 3960000"/>
                <a:gd name="connsiteX12" fmla="*/ 1402064 w 3960000"/>
                <a:gd name="connsiteY12" fmla="*/ 2660137 h 3960000"/>
                <a:gd name="connsiteX13" fmla="*/ 552668 w 3960000"/>
                <a:gd name="connsiteY13" fmla="*/ 2902822 h 3960000"/>
                <a:gd name="connsiteX14" fmla="*/ 1978439 w 3960000"/>
                <a:gd name="connsiteY14" fmla="*/ 3093502 h 3960000"/>
                <a:gd name="connsiteX15" fmla="*/ 3053184 w 3960000"/>
                <a:gd name="connsiteY15" fmla="*/ 2031759 h 3960000"/>
                <a:gd name="connsiteX16" fmla="*/ 3207849 w 3960000"/>
                <a:gd name="connsiteY16" fmla="*/ 1493166 h 3960000"/>
                <a:gd name="connsiteX17" fmla="*/ 3407333 w 3960000"/>
                <a:gd name="connsiteY17" fmla="*/ 1117847 h 3960000"/>
                <a:gd name="connsiteX18" fmla="*/ 3108461 w 3960000"/>
                <a:gd name="connsiteY18" fmla="*/ 1185086 h 3960000"/>
                <a:gd name="connsiteX19" fmla="*/ 3334650 w 3960000"/>
                <a:gd name="connsiteY19" fmla="*/ 883134 h 3960000"/>
                <a:gd name="connsiteX20" fmla="*/ 2995677 w 3960000"/>
                <a:gd name="connsiteY20" fmla="*/ 1008938 h 3960000"/>
                <a:gd name="connsiteX21" fmla="*/ 2538382 w 3960000"/>
                <a:gd name="connsiteY21" fmla="*/ 802616 h 3960000"/>
                <a:gd name="connsiteX22" fmla="*/ 308009 w 3960000"/>
                <a:gd name="connsiteY22" fmla="*/ 0 h 3960000"/>
                <a:gd name="connsiteX23" fmla="*/ 3651991 w 3960000"/>
                <a:gd name="connsiteY23" fmla="*/ 0 h 3960000"/>
                <a:gd name="connsiteX24" fmla="*/ 3960000 w 3960000"/>
                <a:gd name="connsiteY24" fmla="*/ 308009 h 3960000"/>
                <a:gd name="connsiteX25" fmla="*/ 3960000 w 3960000"/>
                <a:gd name="connsiteY25" fmla="*/ 3651991 h 3960000"/>
                <a:gd name="connsiteX26" fmla="*/ 3651991 w 3960000"/>
                <a:gd name="connsiteY26" fmla="*/ 3960000 h 3960000"/>
                <a:gd name="connsiteX27" fmla="*/ 308009 w 3960000"/>
                <a:gd name="connsiteY27" fmla="*/ 3960000 h 3960000"/>
                <a:gd name="connsiteX28" fmla="*/ 0 w 3960000"/>
                <a:gd name="connsiteY28" fmla="*/ 3651991 h 3960000"/>
                <a:gd name="connsiteX29" fmla="*/ 0 w 3960000"/>
                <a:gd name="connsiteY29" fmla="*/ 308009 h 3960000"/>
                <a:gd name="connsiteX30" fmla="*/ 308009 w 3960000"/>
                <a:gd name="connsiteY30" fmla="*/ 0 h 3960000"/>
                <a:gd name="connsiteX0" fmla="*/ 3160999 w 3960000"/>
                <a:gd name="connsiteY0" fmla="*/ 1374274 h 3960000"/>
                <a:gd name="connsiteX1" fmla="*/ 3155132 w 3960000"/>
                <a:gd name="connsiteY1" fmla="*/ 1419362 h 3960000"/>
                <a:gd name="connsiteX2" fmla="*/ 3160999 w 3960000"/>
                <a:gd name="connsiteY2" fmla="*/ 1374274 h 3960000"/>
                <a:gd name="connsiteX3" fmla="*/ 2538382 w 3960000"/>
                <a:gd name="connsiteY3" fmla="*/ 802616 h 3960000"/>
                <a:gd name="connsiteX4" fmla="*/ 1921633 w 3960000"/>
                <a:gd name="connsiteY4" fmla="*/ 1419365 h 3960000"/>
                <a:gd name="connsiteX5" fmla="*/ 1942445 w 3960000"/>
                <a:gd name="connsiteY5" fmla="*/ 1570340 h 3960000"/>
                <a:gd name="connsiteX6" fmla="*/ 752016 w 3960000"/>
                <a:gd name="connsiteY6" fmla="*/ 931012 h 3960000"/>
                <a:gd name="connsiteX7" fmla="*/ 934030 w 3960000"/>
                <a:gd name="connsiteY7" fmla="*/ 1745738 h 3960000"/>
                <a:gd name="connsiteX8" fmla="*/ 665343 w 3960000"/>
                <a:gd name="connsiteY8" fmla="*/ 1650397 h 3960000"/>
                <a:gd name="connsiteX9" fmla="*/ 1111709 w 3960000"/>
                <a:gd name="connsiteY9" fmla="*/ 2257108 h 3960000"/>
                <a:gd name="connsiteX10" fmla="*/ 856023 w 3960000"/>
                <a:gd name="connsiteY10" fmla="*/ 2244108 h 3960000"/>
                <a:gd name="connsiteX11" fmla="*/ 1402064 w 3960000"/>
                <a:gd name="connsiteY11" fmla="*/ 2660137 h 3960000"/>
                <a:gd name="connsiteX12" fmla="*/ 552668 w 3960000"/>
                <a:gd name="connsiteY12" fmla="*/ 2902822 h 3960000"/>
                <a:gd name="connsiteX13" fmla="*/ 1978439 w 3960000"/>
                <a:gd name="connsiteY13" fmla="*/ 3093502 h 3960000"/>
                <a:gd name="connsiteX14" fmla="*/ 3053184 w 3960000"/>
                <a:gd name="connsiteY14" fmla="*/ 2031759 h 3960000"/>
                <a:gd name="connsiteX15" fmla="*/ 3207849 w 3960000"/>
                <a:gd name="connsiteY15" fmla="*/ 1493166 h 3960000"/>
                <a:gd name="connsiteX16" fmla="*/ 3407333 w 3960000"/>
                <a:gd name="connsiteY16" fmla="*/ 1117847 h 3960000"/>
                <a:gd name="connsiteX17" fmla="*/ 3108461 w 3960000"/>
                <a:gd name="connsiteY17" fmla="*/ 1185086 h 3960000"/>
                <a:gd name="connsiteX18" fmla="*/ 3334650 w 3960000"/>
                <a:gd name="connsiteY18" fmla="*/ 883134 h 3960000"/>
                <a:gd name="connsiteX19" fmla="*/ 2995677 w 3960000"/>
                <a:gd name="connsiteY19" fmla="*/ 1008938 h 3960000"/>
                <a:gd name="connsiteX20" fmla="*/ 2538382 w 3960000"/>
                <a:gd name="connsiteY20" fmla="*/ 802616 h 3960000"/>
                <a:gd name="connsiteX21" fmla="*/ 308009 w 3960000"/>
                <a:gd name="connsiteY21" fmla="*/ 0 h 3960000"/>
                <a:gd name="connsiteX22" fmla="*/ 3651991 w 3960000"/>
                <a:gd name="connsiteY22" fmla="*/ 0 h 3960000"/>
                <a:gd name="connsiteX23" fmla="*/ 3960000 w 3960000"/>
                <a:gd name="connsiteY23" fmla="*/ 308009 h 3960000"/>
                <a:gd name="connsiteX24" fmla="*/ 3960000 w 3960000"/>
                <a:gd name="connsiteY24" fmla="*/ 3651991 h 3960000"/>
                <a:gd name="connsiteX25" fmla="*/ 3651991 w 3960000"/>
                <a:gd name="connsiteY25" fmla="*/ 3960000 h 3960000"/>
                <a:gd name="connsiteX26" fmla="*/ 308009 w 3960000"/>
                <a:gd name="connsiteY26" fmla="*/ 3960000 h 3960000"/>
                <a:gd name="connsiteX27" fmla="*/ 0 w 3960000"/>
                <a:gd name="connsiteY27" fmla="*/ 3651991 h 3960000"/>
                <a:gd name="connsiteX28" fmla="*/ 0 w 3960000"/>
                <a:gd name="connsiteY28" fmla="*/ 308009 h 3960000"/>
                <a:gd name="connsiteX29" fmla="*/ 308009 w 3960000"/>
                <a:gd name="connsiteY29" fmla="*/ 0 h 3960000"/>
                <a:gd name="connsiteX0" fmla="*/ 3160999 w 3960000"/>
                <a:gd name="connsiteY0" fmla="*/ 1374274 h 3960000"/>
                <a:gd name="connsiteX1" fmla="*/ 3155132 w 3960000"/>
                <a:gd name="connsiteY1" fmla="*/ 1419362 h 3960000"/>
                <a:gd name="connsiteX2" fmla="*/ 3160999 w 3960000"/>
                <a:gd name="connsiteY2" fmla="*/ 1374274 h 3960000"/>
                <a:gd name="connsiteX3" fmla="*/ 2538382 w 3960000"/>
                <a:gd name="connsiteY3" fmla="*/ 802616 h 3960000"/>
                <a:gd name="connsiteX4" fmla="*/ 1921633 w 3960000"/>
                <a:gd name="connsiteY4" fmla="*/ 1419365 h 3960000"/>
                <a:gd name="connsiteX5" fmla="*/ 1942445 w 3960000"/>
                <a:gd name="connsiteY5" fmla="*/ 1570340 h 3960000"/>
                <a:gd name="connsiteX6" fmla="*/ 752016 w 3960000"/>
                <a:gd name="connsiteY6" fmla="*/ 931012 h 3960000"/>
                <a:gd name="connsiteX7" fmla="*/ 934030 w 3960000"/>
                <a:gd name="connsiteY7" fmla="*/ 1745738 h 3960000"/>
                <a:gd name="connsiteX8" fmla="*/ 665343 w 3960000"/>
                <a:gd name="connsiteY8" fmla="*/ 1650397 h 3960000"/>
                <a:gd name="connsiteX9" fmla="*/ 1111709 w 3960000"/>
                <a:gd name="connsiteY9" fmla="*/ 2257108 h 3960000"/>
                <a:gd name="connsiteX10" fmla="*/ 856023 w 3960000"/>
                <a:gd name="connsiteY10" fmla="*/ 2244108 h 3960000"/>
                <a:gd name="connsiteX11" fmla="*/ 1402064 w 3960000"/>
                <a:gd name="connsiteY11" fmla="*/ 2660137 h 3960000"/>
                <a:gd name="connsiteX12" fmla="*/ 552668 w 3960000"/>
                <a:gd name="connsiteY12" fmla="*/ 2902822 h 3960000"/>
                <a:gd name="connsiteX13" fmla="*/ 1978439 w 3960000"/>
                <a:gd name="connsiteY13" fmla="*/ 3093502 h 3960000"/>
                <a:gd name="connsiteX14" fmla="*/ 3053184 w 3960000"/>
                <a:gd name="connsiteY14" fmla="*/ 2031759 h 3960000"/>
                <a:gd name="connsiteX15" fmla="*/ 3207849 w 3960000"/>
                <a:gd name="connsiteY15" fmla="*/ 1493166 h 3960000"/>
                <a:gd name="connsiteX16" fmla="*/ 3407333 w 3960000"/>
                <a:gd name="connsiteY16" fmla="*/ 1117847 h 3960000"/>
                <a:gd name="connsiteX17" fmla="*/ 3140091 w 3960000"/>
                <a:gd name="connsiteY17" fmla="*/ 1227260 h 3960000"/>
                <a:gd name="connsiteX18" fmla="*/ 3334650 w 3960000"/>
                <a:gd name="connsiteY18" fmla="*/ 883134 h 3960000"/>
                <a:gd name="connsiteX19" fmla="*/ 2995677 w 3960000"/>
                <a:gd name="connsiteY19" fmla="*/ 1008938 h 3960000"/>
                <a:gd name="connsiteX20" fmla="*/ 2538382 w 3960000"/>
                <a:gd name="connsiteY20" fmla="*/ 802616 h 3960000"/>
                <a:gd name="connsiteX21" fmla="*/ 308009 w 3960000"/>
                <a:gd name="connsiteY21" fmla="*/ 0 h 3960000"/>
                <a:gd name="connsiteX22" fmla="*/ 3651991 w 3960000"/>
                <a:gd name="connsiteY22" fmla="*/ 0 h 3960000"/>
                <a:gd name="connsiteX23" fmla="*/ 3960000 w 3960000"/>
                <a:gd name="connsiteY23" fmla="*/ 308009 h 3960000"/>
                <a:gd name="connsiteX24" fmla="*/ 3960000 w 3960000"/>
                <a:gd name="connsiteY24" fmla="*/ 3651991 h 3960000"/>
                <a:gd name="connsiteX25" fmla="*/ 3651991 w 3960000"/>
                <a:gd name="connsiteY25" fmla="*/ 3960000 h 3960000"/>
                <a:gd name="connsiteX26" fmla="*/ 308009 w 3960000"/>
                <a:gd name="connsiteY26" fmla="*/ 3960000 h 3960000"/>
                <a:gd name="connsiteX27" fmla="*/ 0 w 3960000"/>
                <a:gd name="connsiteY27" fmla="*/ 3651991 h 3960000"/>
                <a:gd name="connsiteX28" fmla="*/ 0 w 3960000"/>
                <a:gd name="connsiteY28" fmla="*/ 308009 h 3960000"/>
                <a:gd name="connsiteX29" fmla="*/ 308009 w 3960000"/>
                <a:gd name="connsiteY29" fmla="*/ 0 h 3960000"/>
                <a:gd name="connsiteX0" fmla="*/ 3160999 w 3960000"/>
                <a:gd name="connsiteY0" fmla="*/ 1374274 h 3960000"/>
                <a:gd name="connsiteX1" fmla="*/ 3155132 w 3960000"/>
                <a:gd name="connsiteY1" fmla="*/ 1419362 h 3960000"/>
                <a:gd name="connsiteX2" fmla="*/ 3160999 w 3960000"/>
                <a:gd name="connsiteY2" fmla="*/ 1374274 h 3960000"/>
                <a:gd name="connsiteX3" fmla="*/ 2538382 w 3960000"/>
                <a:gd name="connsiteY3" fmla="*/ 802616 h 3960000"/>
                <a:gd name="connsiteX4" fmla="*/ 1921633 w 3960000"/>
                <a:gd name="connsiteY4" fmla="*/ 1419365 h 3960000"/>
                <a:gd name="connsiteX5" fmla="*/ 1942445 w 3960000"/>
                <a:gd name="connsiteY5" fmla="*/ 1570340 h 3960000"/>
                <a:gd name="connsiteX6" fmla="*/ 752016 w 3960000"/>
                <a:gd name="connsiteY6" fmla="*/ 931012 h 3960000"/>
                <a:gd name="connsiteX7" fmla="*/ 934030 w 3960000"/>
                <a:gd name="connsiteY7" fmla="*/ 1745738 h 3960000"/>
                <a:gd name="connsiteX8" fmla="*/ 665343 w 3960000"/>
                <a:gd name="connsiteY8" fmla="*/ 1650397 h 3960000"/>
                <a:gd name="connsiteX9" fmla="*/ 1111709 w 3960000"/>
                <a:gd name="connsiteY9" fmla="*/ 2257108 h 3960000"/>
                <a:gd name="connsiteX10" fmla="*/ 856023 w 3960000"/>
                <a:gd name="connsiteY10" fmla="*/ 2244108 h 3960000"/>
                <a:gd name="connsiteX11" fmla="*/ 1402064 w 3960000"/>
                <a:gd name="connsiteY11" fmla="*/ 2660137 h 3960000"/>
                <a:gd name="connsiteX12" fmla="*/ 552668 w 3960000"/>
                <a:gd name="connsiteY12" fmla="*/ 2902822 h 3960000"/>
                <a:gd name="connsiteX13" fmla="*/ 1978439 w 3960000"/>
                <a:gd name="connsiteY13" fmla="*/ 3093502 h 3960000"/>
                <a:gd name="connsiteX14" fmla="*/ 3053184 w 3960000"/>
                <a:gd name="connsiteY14" fmla="*/ 2031759 h 3960000"/>
                <a:gd name="connsiteX15" fmla="*/ 3207849 w 3960000"/>
                <a:gd name="connsiteY15" fmla="*/ 1493166 h 3960000"/>
                <a:gd name="connsiteX16" fmla="*/ 3449507 w 3960000"/>
                <a:gd name="connsiteY16" fmla="*/ 1170564 h 3960000"/>
                <a:gd name="connsiteX17" fmla="*/ 3140091 w 3960000"/>
                <a:gd name="connsiteY17" fmla="*/ 1227260 h 3960000"/>
                <a:gd name="connsiteX18" fmla="*/ 3334650 w 3960000"/>
                <a:gd name="connsiteY18" fmla="*/ 883134 h 3960000"/>
                <a:gd name="connsiteX19" fmla="*/ 2995677 w 3960000"/>
                <a:gd name="connsiteY19" fmla="*/ 1008938 h 3960000"/>
                <a:gd name="connsiteX20" fmla="*/ 2538382 w 3960000"/>
                <a:gd name="connsiteY20" fmla="*/ 802616 h 3960000"/>
                <a:gd name="connsiteX21" fmla="*/ 308009 w 3960000"/>
                <a:gd name="connsiteY21" fmla="*/ 0 h 3960000"/>
                <a:gd name="connsiteX22" fmla="*/ 3651991 w 3960000"/>
                <a:gd name="connsiteY22" fmla="*/ 0 h 3960000"/>
                <a:gd name="connsiteX23" fmla="*/ 3960000 w 3960000"/>
                <a:gd name="connsiteY23" fmla="*/ 308009 h 3960000"/>
                <a:gd name="connsiteX24" fmla="*/ 3960000 w 3960000"/>
                <a:gd name="connsiteY24" fmla="*/ 3651991 h 3960000"/>
                <a:gd name="connsiteX25" fmla="*/ 3651991 w 3960000"/>
                <a:gd name="connsiteY25" fmla="*/ 3960000 h 3960000"/>
                <a:gd name="connsiteX26" fmla="*/ 308009 w 3960000"/>
                <a:gd name="connsiteY26" fmla="*/ 3960000 h 3960000"/>
                <a:gd name="connsiteX27" fmla="*/ 0 w 3960000"/>
                <a:gd name="connsiteY27" fmla="*/ 3651991 h 3960000"/>
                <a:gd name="connsiteX28" fmla="*/ 0 w 3960000"/>
                <a:gd name="connsiteY28" fmla="*/ 308009 h 3960000"/>
                <a:gd name="connsiteX29" fmla="*/ 308009 w 3960000"/>
                <a:gd name="connsiteY29" fmla="*/ 0 h 3960000"/>
                <a:gd name="connsiteX0" fmla="*/ 3160999 w 3960000"/>
                <a:gd name="connsiteY0" fmla="*/ 1374274 h 3960000"/>
                <a:gd name="connsiteX1" fmla="*/ 3155132 w 3960000"/>
                <a:gd name="connsiteY1" fmla="*/ 1419362 h 3960000"/>
                <a:gd name="connsiteX2" fmla="*/ 3160999 w 3960000"/>
                <a:gd name="connsiteY2" fmla="*/ 1374274 h 3960000"/>
                <a:gd name="connsiteX3" fmla="*/ 2538382 w 3960000"/>
                <a:gd name="connsiteY3" fmla="*/ 802616 h 3960000"/>
                <a:gd name="connsiteX4" fmla="*/ 1921633 w 3960000"/>
                <a:gd name="connsiteY4" fmla="*/ 1419365 h 3960000"/>
                <a:gd name="connsiteX5" fmla="*/ 1942445 w 3960000"/>
                <a:gd name="connsiteY5" fmla="*/ 1570340 h 3960000"/>
                <a:gd name="connsiteX6" fmla="*/ 752016 w 3960000"/>
                <a:gd name="connsiteY6" fmla="*/ 931012 h 3960000"/>
                <a:gd name="connsiteX7" fmla="*/ 934030 w 3960000"/>
                <a:gd name="connsiteY7" fmla="*/ 1745738 h 3960000"/>
                <a:gd name="connsiteX8" fmla="*/ 665343 w 3960000"/>
                <a:gd name="connsiteY8" fmla="*/ 1650397 h 3960000"/>
                <a:gd name="connsiteX9" fmla="*/ 1111709 w 3960000"/>
                <a:gd name="connsiteY9" fmla="*/ 2257108 h 3960000"/>
                <a:gd name="connsiteX10" fmla="*/ 856023 w 3960000"/>
                <a:gd name="connsiteY10" fmla="*/ 2244108 h 3960000"/>
                <a:gd name="connsiteX11" fmla="*/ 1402064 w 3960000"/>
                <a:gd name="connsiteY11" fmla="*/ 2660137 h 3960000"/>
                <a:gd name="connsiteX12" fmla="*/ 552668 w 3960000"/>
                <a:gd name="connsiteY12" fmla="*/ 2902822 h 3960000"/>
                <a:gd name="connsiteX13" fmla="*/ 1978439 w 3960000"/>
                <a:gd name="connsiteY13" fmla="*/ 3093502 h 3960000"/>
                <a:gd name="connsiteX14" fmla="*/ 3053184 w 3960000"/>
                <a:gd name="connsiteY14" fmla="*/ 2031759 h 3960000"/>
                <a:gd name="connsiteX15" fmla="*/ 3207849 w 3960000"/>
                <a:gd name="connsiteY15" fmla="*/ 1493166 h 3960000"/>
                <a:gd name="connsiteX16" fmla="*/ 3449507 w 3960000"/>
                <a:gd name="connsiteY16" fmla="*/ 1170564 h 3960000"/>
                <a:gd name="connsiteX17" fmla="*/ 3140091 w 3960000"/>
                <a:gd name="connsiteY17" fmla="*/ 1227260 h 3960000"/>
                <a:gd name="connsiteX18" fmla="*/ 3324107 w 3960000"/>
                <a:gd name="connsiteY18" fmla="*/ 851504 h 3960000"/>
                <a:gd name="connsiteX19" fmla="*/ 2995677 w 3960000"/>
                <a:gd name="connsiteY19" fmla="*/ 1008938 h 3960000"/>
                <a:gd name="connsiteX20" fmla="*/ 2538382 w 3960000"/>
                <a:gd name="connsiteY20" fmla="*/ 802616 h 3960000"/>
                <a:gd name="connsiteX21" fmla="*/ 308009 w 3960000"/>
                <a:gd name="connsiteY21" fmla="*/ 0 h 3960000"/>
                <a:gd name="connsiteX22" fmla="*/ 3651991 w 3960000"/>
                <a:gd name="connsiteY22" fmla="*/ 0 h 3960000"/>
                <a:gd name="connsiteX23" fmla="*/ 3960000 w 3960000"/>
                <a:gd name="connsiteY23" fmla="*/ 308009 h 3960000"/>
                <a:gd name="connsiteX24" fmla="*/ 3960000 w 3960000"/>
                <a:gd name="connsiteY24" fmla="*/ 3651991 h 3960000"/>
                <a:gd name="connsiteX25" fmla="*/ 3651991 w 3960000"/>
                <a:gd name="connsiteY25" fmla="*/ 3960000 h 3960000"/>
                <a:gd name="connsiteX26" fmla="*/ 308009 w 3960000"/>
                <a:gd name="connsiteY26" fmla="*/ 3960000 h 3960000"/>
                <a:gd name="connsiteX27" fmla="*/ 0 w 3960000"/>
                <a:gd name="connsiteY27" fmla="*/ 3651991 h 3960000"/>
                <a:gd name="connsiteX28" fmla="*/ 0 w 3960000"/>
                <a:gd name="connsiteY28" fmla="*/ 308009 h 3960000"/>
                <a:gd name="connsiteX29" fmla="*/ 308009 w 3960000"/>
                <a:gd name="connsiteY29" fmla="*/ 0 h 3960000"/>
                <a:gd name="connsiteX0" fmla="*/ 3160999 w 3960000"/>
                <a:gd name="connsiteY0" fmla="*/ 1374274 h 3960000"/>
                <a:gd name="connsiteX1" fmla="*/ 3155132 w 3960000"/>
                <a:gd name="connsiteY1" fmla="*/ 1419362 h 3960000"/>
                <a:gd name="connsiteX2" fmla="*/ 3160999 w 3960000"/>
                <a:gd name="connsiteY2" fmla="*/ 1374274 h 3960000"/>
                <a:gd name="connsiteX3" fmla="*/ 2538382 w 3960000"/>
                <a:gd name="connsiteY3" fmla="*/ 802616 h 3960000"/>
                <a:gd name="connsiteX4" fmla="*/ 1921633 w 3960000"/>
                <a:gd name="connsiteY4" fmla="*/ 1292845 h 3960000"/>
                <a:gd name="connsiteX5" fmla="*/ 1942445 w 3960000"/>
                <a:gd name="connsiteY5" fmla="*/ 1570340 h 3960000"/>
                <a:gd name="connsiteX6" fmla="*/ 752016 w 3960000"/>
                <a:gd name="connsiteY6" fmla="*/ 931012 h 3960000"/>
                <a:gd name="connsiteX7" fmla="*/ 934030 w 3960000"/>
                <a:gd name="connsiteY7" fmla="*/ 1745738 h 3960000"/>
                <a:gd name="connsiteX8" fmla="*/ 665343 w 3960000"/>
                <a:gd name="connsiteY8" fmla="*/ 1650397 h 3960000"/>
                <a:gd name="connsiteX9" fmla="*/ 1111709 w 3960000"/>
                <a:gd name="connsiteY9" fmla="*/ 2257108 h 3960000"/>
                <a:gd name="connsiteX10" fmla="*/ 856023 w 3960000"/>
                <a:gd name="connsiteY10" fmla="*/ 2244108 h 3960000"/>
                <a:gd name="connsiteX11" fmla="*/ 1402064 w 3960000"/>
                <a:gd name="connsiteY11" fmla="*/ 2660137 h 3960000"/>
                <a:gd name="connsiteX12" fmla="*/ 552668 w 3960000"/>
                <a:gd name="connsiteY12" fmla="*/ 2902822 h 3960000"/>
                <a:gd name="connsiteX13" fmla="*/ 1978439 w 3960000"/>
                <a:gd name="connsiteY13" fmla="*/ 3093502 h 3960000"/>
                <a:gd name="connsiteX14" fmla="*/ 3053184 w 3960000"/>
                <a:gd name="connsiteY14" fmla="*/ 2031759 h 3960000"/>
                <a:gd name="connsiteX15" fmla="*/ 3207849 w 3960000"/>
                <a:gd name="connsiteY15" fmla="*/ 1493166 h 3960000"/>
                <a:gd name="connsiteX16" fmla="*/ 3449507 w 3960000"/>
                <a:gd name="connsiteY16" fmla="*/ 1170564 h 3960000"/>
                <a:gd name="connsiteX17" fmla="*/ 3140091 w 3960000"/>
                <a:gd name="connsiteY17" fmla="*/ 1227260 h 3960000"/>
                <a:gd name="connsiteX18" fmla="*/ 3324107 w 3960000"/>
                <a:gd name="connsiteY18" fmla="*/ 851504 h 3960000"/>
                <a:gd name="connsiteX19" fmla="*/ 2995677 w 3960000"/>
                <a:gd name="connsiteY19" fmla="*/ 1008938 h 3960000"/>
                <a:gd name="connsiteX20" fmla="*/ 2538382 w 3960000"/>
                <a:gd name="connsiteY20" fmla="*/ 802616 h 3960000"/>
                <a:gd name="connsiteX21" fmla="*/ 308009 w 3960000"/>
                <a:gd name="connsiteY21" fmla="*/ 0 h 3960000"/>
                <a:gd name="connsiteX22" fmla="*/ 3651991 w 3960000"/>
                <a:gd name="connsiteY22" fmla="*/ 0 h 3960000"/>
                <a:gd name="connsiteX23" fmla="*/ 3960000 w 3960000"/>
                <a:gd name="connsiteY23" fmla="*/ 308009 h 3960000"/>
                <a:gd name="connsiteX24" fmla="*/ 3960000 w 3960000"/>
                <a:gd name="connsiteY24" fmla="*/ 3651991 h 3960000"/>
                <a:gd name="connsiteX25" fmla="*/ 3651991 w 3960000"/>
                <a:gd name="connsiteY25" fmla="*/ 3960000 h 3960000"/>
                <a:gd name="connsiteX26" fmla="*/ 308009 w 3960000"/>
                <a:gd name="connsiteY26" fmla="*/ 3960000 h 3960000"/>
                <a:gd name="connsiteX27" fmla="*/ 0 w 3960000"/>
                <a:gd name="connsiteY27" fmla="*/ 3651991 h 3960000"/>
                <a:gd name="connsiteX28" fmla="*/ 0 w 3960000"/>
                <a:gd name="connsiteY28" fmla="*/ 308009 h 3960000"/>
                <a:gd name="connsiteX29" fmla="*/ 308009 w 3960000"/>
                <a:gd name="connsiteY29" fmla="*/ 0 h 3960000"/>
                <a:gd name="connsiteX0" fmla="*/ 3160999 w 3960000"/>
                <a:gd name="connsiteY0" fmla="*/ 1374274 h 3960000"/>
                <a:gd name="connsiteX1" fmla="*/ 3155132 w 3960000"/>
                <a:gd name="connsiteY1" fmla="*/ 1419362 h 3960000"/>
                <a:gd name="connsiteX2" fmla="*/ 3160999 w 3960000"/>
                <a:gd name="connsiteY2" fmla="*/ 1374274 h 3960000"/>
                <a:gd name="connsiteX3" fmla="*/ 2496208 w 3960000"/>
                <a:gd name="connsiteY3" fmla="*/ 770986 h 3960000"/>
                <a:gd name="connsiteX4" fmla="*/ 1921633 w 3960000"/>
                <a:gd name="connsiteY4" fmla="*/ 1292845 h 3960000"/>
                <a:gd name="connsiteX5" fmla="*/ 1942445 w 3960000"/>
                <a:gd name="connsiteY5" fmla="*/ 1570340 h 3960000"/>
                <a:gd name="connsiteX6" fmla="*/ 752016 w 3960000"/>
                <a:gd name="connsiteY6" fmla="*/ 931012 h 3960000"/>
                <a:gd name="connsiteX7" fmla="*/ 934030 w 3960000"/>
                <a:gd name="connsiteY7" fmla="*/ 1745738 h 3960000"/>
                <a:gd name="connsiteX8" fmla="*/ 665343 w 3960000"/>
                <a:gd name="connsiteY8" fmla="*/ 1650397 h 3960000"/>
                <a:gd name="connsiteX9" fmla="*/ 1111709 w 3960000"/>
                <a:gd name="connsiteY9" fmla="*/ 2257108 h 3960000"/>
                <a:gd name="connsiteX10" fmla="*/ 856023 w 3960000"/>
                <a:gd name="connsiteY10" fmla="*/ 2244108 h 3960000"/>
                <a:gd name="connsiteX11" fmla="*/ 1402064 w 3960000"/>
                <a:gd name="connsiteY11" fmla="*/ 2660137 h 3960000"/>
                <a:gd name="connsiteX12" fmla="*/ 552668 w 3960000"/>
                <a:gd name="connsiteY12" fmla="*/ 2902822 h 3960000"/>
                <a:gd name="connsiteX13" fmla="*/ 1978439 w 3960000"/>
                <a:gd name="connsiteY13" fmla="*/ 3093502 h 3960000"/>
                <a:gd name="connsiteX14" fmla="*/ 3053184 w 3960000"/>
                <a:gd name="connsiteY14" fmla="*/ 2031759 h 3960000"/>
                <a:gd name="connsiteX15" fmla="*/ 3207849 w 3960000"/>
                <a:gd name="connsiteY15" fmla="*/ 1493166 h 3960000"/>
                <a:gd name="connsiteX16" fmla="*/ 3449507 w 3960000"/>
                <a:gd name="connsiteY16" fmla="*/ 1170564 h 3960000"/>
                <a:gd name="connsiteX17" fmla="*/ 3140091 w 3960000"/>
                <a:gd name="connsiteY17" fmla="*/ 1227260 h 3960000"/>
                <a:gd name="connsiteX18" fmla="*/ 3324107 w 3960000"/>
                <a:gd name="connsiteY18" fmla="*/ 851504 h 3960000"/>
                <a:gd name="connsiteX19" fmla="*/ 2995677 w 3960000"/>
                <a:gd name="connsiteY19" fmla="*/ 1008938 h 3960000"/>
                <a:gd name="connsiteX20" fmla="*/ 2496208 w 3960000"/>
                <a:gd name="connsiteY20" fmla="*/ 770986 h 3960000"/>
                <a:gd name="connsiteX21" fmla="*/ 308009 w 3960000"/>
                <a:gd name="connsiteY21" fmla="*/ 0 h 3960000"/>
                <a:gd name="connsiteX22" fmla="*/ 3651991 w 3960000"/>
                <a:gd name="connsiteY22" fmla="*/ 0 h 3960000"/>
                <a:gd name="connsiteX23" fmla="*/ 3960000 w 3960000"/>
                <a:gd name="connsiteY23" fmla="*/ 308009 h 3960000"/>
                <a:gd name="connsiteX24" fmla="*/ 3960000 w 3960000"/>
                <a:gd name="connsiteY24" fmla="*/ 3651991 h 3960000"/>
                <a:gd name="connsiteX25" fmla="*/ 3651991 w 3960000"/>
                <a:gd name="connsiteY25" fmla="*/ 3960000 h 3960000"/>
                <a:gd name="connsiteX26" fmla="*/ 308009 w 3960000"/>
                <a:gd name="connsiteY26" fmla="*/ 3960000 h 3960000"/>
                <a:gd name="connsiteX27" fmla="*/ 0 w 3960000"/>
                <a:gd name="connsiteY27" fmla="*/ 3651991 h 3960000"/>
                <a:gd name="connsiteX28" fmla="*/ 0 w 3960000"/>
                <a:gd name="connsiteY28" fmla="*/ 308009 h 3960000"/>
                <a:gd name="connsiteX29" fmla="*/ 308009 w 3960000"/>
                <a:gd name="connsiteY29" fmla="*/ 0 h 3960000"/>
                <a:gd name="connsiteX0" fmla="*/ 3160999 w 3960000"/>
                <a:gd name="connsiteY0" fmla="*/ 1374274 h 3960000"/>
                <a:gd name="connsiteX1" fmla="*/ 3155132 w 3960000"/>
                <a:gd name="connsiteY1" fmla="*/ 1419362 h 3960000"/>
                <a:gd name="connsiteX2" fmla="*/ 3160999 w 3960000"/>
                <a:gd name="connsiteY2" fmla="*/ 1374274 h 3960000"/>
                <a:gd name="connsiteX3" fmla="*/ 2496208 w 3960000"/>
                <a:gd name="connsiteY3" fmla="*/ 770986 h 3960000"/>
                <a:gd name="connsiteX4" fmla="*/ 1921633 w 3960000"/>
                <a:gd name="connsiteY4" fmla="*/ 1292845 h 3960000"/>
                <a:gd name="connsiteX5" fmla="*/ 1942445 w 3960000"/>
                <a:gd name="connsiteY5" fmla="*/ 1570340 h 3960000"/>
                <a:gd name="connsiteX6" fmla="*/ 752016 w 3960000"/>
                <a:gd name="connsiteY6" fmla="*/ 931012 h 3960000"/>
                <a:gd name="connsiteX7" fmla="*/ 934030 w 3960000"/>
                <a:gd name="connsiteY7" fmla="*/ 1745738 h 3960000"/>
                <a:gd name="connsiteX8" fmla="*/ 665343 w 3960000"/>
                <a:gd name="connsiteY8" fmla="*/ 1650397 h 3960000"/>
                <a:gd name="connsiteX9" fmla="*/ 1111709 w 3960000"/>
                <a:gd name="connsiteY9" fmla="*/ 2257108 h 3960000"/>
                <a:gd name="connsiteX10" fmla="*/ 856023 w 3960000"/>
                <a:gd name="connsiteY10" fmla="*/ 2244108 h 3960000"/>
                <a:gd name="connsiteX11" fmla="*/ 1402064 w 3960000"/>
                <a:gd name="connsiteY11" fmla="*/ 2660137 h 3960000"/>
                <a:gd name="connsiteX12" fmla="*/ 552668 w 3960000"/>
                <a:gd name="connsiteY12" fmla="*/ 2902822 h 3960000"/>
                <a:gd name="connsiteX13" fmla="*/ 1978439 w 3960000"/>
                <a:gd name="connsiteY13" fmla="*/ 3093502 h 3960000"/>
                <a:gd name="connsiteX14" fmla="*/ 3053184 w 3960000"/>
                <a:gd name="connsiteY14" fmla="*/ 2031759 h 3960000"/>
                <a:gd name="connsiteX15" fmla="*/ 3207849 w 3960000"/>
                <a:gd name="connsiteY15" fmla="*/ 1493166 h 3960000"/>
                <a:gd name="connsiteX16" fmla="*/ 3449507 w 3960000"/>
                <a:gd name="connsiteY16" fmla="*/ 1170564 h 3960000"/>
                <a:gd name="connsiteX17" fmla="*/ 3140091 w 3960000"/>
                <a:gd name="connsiteY17" fmla="*/ 1227260 h 3960000"/>
                <a:gd name="connsiteX18" fmla="*/ 3324107 w 3960000"/>
                <a:gd name="connsiteY18" fmla="*/ 851504 h 3960000"/>
                <a:gd name="connsiteX19" fmla="*/ 2995677 w 3960000"/>
                <a:gd name="connsiteY19" fmla="*/ 1008938 h 3960000"/>
                <a:gd name="connsiteX20" fmla="*/ 2496208 w 3960000"/>
                <a:gd name="connsiteY20" fmla="*/ 770986 h 3960000"/>
                <a:gd name="connsiteX21" fmla="*/ 308009 w 3960000"/>
                <a:gd name="connsiteY21" fmla="*/ 0 h 3960000"/>
                <a:gd name="connsiteX22" fmla="*/ 3651991 w 3960000"/>
                <a:gd name="connsiteY22" fmla="*/ 0 h 3960000"/>
                <a:gd name="connsiteX23" fmla="*/ 3960000 w 3960000"/>
                <a:gd name="connsiteY23" fmla="*/ 308009 h 3960000"/>
                <a:gd name="connsiteX24" fmla="*/ 3960000 w 3960000"/>
                <a:gd name="connsiteY24" fmla="*/ 3651991 h 3960000"/>
                <a:gd name="connsiteX25" fmla="*/ 3651991 w 3960000"/>
                <a:gd name="connsiteY25" fmla="*/ 3960000 h 3960000"/>
                <a:gd name="connsiteX26" fmla="*/ 308009 w 3960000"/>
                <a:gd name="connsiteY26" fmla="*/ 3960000 h 3960000"/>
                <a:gd name="connsiteX27" fmla="*/ 0 w 3960000"/>
                <a:gd name="connsiteY27" fmla="*/ 3651991 h 3960000"/>
                <a:gd name="connsiteX28" fmla="*/ 0 w 3960000"/>
                <a:gd name="connsiteY28" fmla="*/ 308009 h 3960000"/>
                <a:gd name="connsiteX29" fmla="*/ 308009 w 3960000"/>
                <a:gd name="connsiteY29" fmla="*/ 0 h 3960000"/>
                <a:gd name="connsiteX0" fmla="*/ 3160999 w 3960000"/>
                <a:gd name="connsiteY0" fmla="*/ 1374274 h 3960000"/>
                <a:gd name="connsiteX1" fmla="*/ 3155132 w 3960000"/>
                <a:gd name="connsiteY1" fmla="*/ 1419362 h 3960000"/>
                <a:gd name="connsiteX2" fmla="*/ 3160999 w 3960000"/>
                <a:gd name="connsiteY2" fmla="*/ 1374274 h 3960000"/>
                <a:gd name="connsiteX3" fmla="*/ 2496208 w 3960000"/>
                <a:gd name="connsiteY3" fmla="*/ 770986 h 3960000"/>
                <a:gd name="connsiteX4" fmla="*/ 1921633 w 3960000"/>
                <a:gd name="connsiteY4" fmla="*/ 1292845 h 3960000"/>
                <a:gd name="connsiteX5" fmla="*/ 1942445 w 3960000"/>
                <a:gd name="connsiteY5" fmla="*/ 1570340 h 3960000"/>
                <a:gd name="connsiteX6" fmla="*/ 752016 w 3960000"/>
                <a:gd name="connsiteY6" fmla="*/ 931012 h 3960000"/>
                <a:gd name="connsiteX7" fmla="*/ 934030 w 3960000"/>
                <a:gd name="connsiteY7" fmla="*/ 1745738 h 3960000"/>
                <a:gd name="connsiteX8" fmla="*/ 665343 w 3960000"/>
                <a:gd name="connsiteY8" fmla="*/ 1650397 h 3960000"/>
                <a:gd name="connsiteX9" fmla="*/ 1111709 w 3960000"/>
                <a:gd name="connsiteY9" fmla="*/ 2257108 h 3960000"/>
                <a:gd name="connsiteX10" fmla="*/ 856023 w 3960000"/>
                <a:gd name="connsiteY10" fmla="*/ 2244108 h 3960000"/>
                <a:gd name="connsiteX11" fmla="*/ 1402064 w 3960000"/>
                <a:gd name="connsiteY11" fmla="*/ 2660137 h 3960000"/>
                <a:gd name="connsiteX12" fmla="*/ 552668 w 3960000"/>
                <a:gd name="connsiteY12" fmla="*/ 2902822 h 3960000"/>
                <a:gd name="connsiteX13" fmla="*/ 1978439 w 3960000"/>
                <a:gd name="connsiteY13" fmla="*/ 3093502 h 3960000"/>
                <a:gd name="connsiteX14" fmla="*/ 3053184 w 3960000"/>
                <a:gd name="connsiteY14" fmla="*/ 2031759 h 3960000"/>
                <a:gd name="connsiteX15" fmla="*/ 3207849 w 3960000"/>
                <a:gd name="connsiteY15" fmla="*/ 1493166 h 3960000"/>
                <a:gd name="connsiteX16" fmla="*/ 3449507 w 3960000"/>
                <a:gd name="connsiteY16" fmla="*/ 1170564 h 3960000"/>
                <a:gd name="connsiteX17" fmla="*/ 3140091 w 3960000"/>
                <a:gd name="connsiteY17" fmla="*/ 1227260 h 3960000"/>
                <a:gd name="connsiteX18" fmla="*/ 3324107 w 3960000"/>
                <a:gd name="connsiteY18" fmla="*/ 851504 h 3960000"/>
                <a:gd name="connsiteX19" fmla="*/ 2995677 w 3960000"/>
                <a:gd name="connsiteY19" fmla="*/ 1008938 h 3960000"/>
                <a:gd name="connsiteX20" fmla="*/ 2496208 w 3960000"/>
                <a:gd name="connsiteY20" fmla="*/ 770986 h 3960000"/>
                <a:gd name="connsiteX21" fmla="*/ 308009 w 3960000"/>
                <a:gd name="connsiteY21" fmla="*/ 0 h 3960000"/>
                <a:gd name="connsiteX22" fmla="*/ 3651991 w 3960000"/>
                <a:gd name="connsiteY22" fmla="*/ 0 h 3960000"/>
                <a:gd name="connsiteX23" fmla="*/ 3960000 w 3960000"/>
                <a:gd name="connsiteY23" fmla="*/ 308009 h 3960000"/>
                <a:gd name="connsiteX24" fmla="*/ 3960000 w 3960000"/>
                <a:gd name="connsiteY24" fmla="*/ 3651991 h 3960000"/>
                <a:gd name="connsiteX25" fmla="*/ 3651991 w 3960000"/>
                <a:gd name="connsiteY25" fmla="*/ 3960000 h 3960000"/>
                <a:gd name="connsiteX26" fmla="*/ 308009 w 3960000"/>
                <a:gd name="connsiteY26" fmla="*/ 3960000 h 3960000"/>
                <a:gd name="connsiteX27" fmla="*/ 0 w 3960000"/>
                <a:gd name="connsiteY27" fmla="*/ 3651991 h 3960000"/>
                <a:gd name="connsiteX28" fmla="*/ 0 w 3960000"/>
                <a:gd name="connsiteY28" fmla="*/ 308009 h 3960000"/>
                <a:gd name="connsiteX29" fmla="*/ 308009 w 3960000"/>
                <a:gd name="connsiteY29" fmla="*/ 0 h 3960000"/>
                <a:gd name="connsiteX0" fmla="*/ 3160999 w 3960000"/>
                <a:gd name="connsiteY0" fmla="*/ 1374274 h 3960000"/>
                <a:gd name="connsiteX1" fmla="*/ 3155132 w 3960000"/>
                <a:gd name="connsiteY1" fmla="*/ 1419362 h 3960000"/>
                <a:gd name="connsiteX2" fmla="*/ 3160999 w 3960000"/>
                <a:gd name="connsiteY2" fmla="*/ 1374274 h 3960000"/>
                <a:gd name="connsiteX3" fmla="*/ 2496208 w 3960000"/>
                <a:gd name="connsiteY3" fmla="*/ 770986 h 3960000"/>
                <a:gd name="connsiteX4" fmla="*/ 1921633 w 3960000"/>
                <a:gd name="connsiteY4" fmla="*/ 1292845 h 3960000"/>
                <a:gd name="connsiteX5" fmla="*/ 1942445 w 3960000"/>
                <a:gd name="connsiteY5" fmla="*/ 1570340 h 3960000"/>
                <a:gd name="connsiteX6" fmla="*/ 815277 w 3960000"/>
                <a:gd name="connsiteY6" fmla="*/ 836121 h 3960000"/>
                <a:gd name="connsiteX7" fmla="*/ 934030 w 3960000"/>
                <a:gd name="connsiteY7" fmla="*/ 1745738 h 3960000"/>
                <a:gd name="connsiteX8" fmla="*/ 665343 w 3960000"/>
                <a:gd name="connsiteY8" fmla="*/ 1650397 h 3960000"/>
                <a:gd name="connsiteX9" fmla="*/ 1111709 w 3960000"/>
                <a:gd name="connsiteY9" fmla="*/ 2257108 h 3960000"/>
                <a:gd name="connsiteX10" fmla="*/ 856023 w 3960000"/>
                <a:gd name="connsiteY10" fmla="*/ 2244108 h 3960000"/>
                <a:gd name="connsiteX11" fmla="*/ 1402064 w 3960000"/>
                <a:gd name="connsiteY11" fmla="*/ 2660137 h 3960000"/>
                <a:gd name="connsiteX12" fmla="*/ 552668 w 3960000"/>
                <a:gd name="connsiteY12" fmla="*/ 2902822 h 3960000"/>
                <a:gd name="connsiteX13" fmla="*/ 1978439 w 3960000"/>
                <a:gd name="connsiteY13" fmla="*/ 3093502 h 3960000"/>
                <a:gd name="connsiteX14" fmla="*/ 3053184 w 3960000"/>
                <a:gd name="connsiteY14" fmla="*/ 2031759 h 3960000"/>
                <a:gd name="connsiteX15" fmla="*/ 3207849 w 3960000"/>
                <a:gd name="connsiteY15" fmla="*/ 1493166 h 3960000"/>
                <a:gd name="connsiteX16" fmla="*/ 3449507 w 3960000"/>
                <a:gd name="connsiteY16" fmla="*/ 1170564 h 3960000"/>
                <a:gd name="connsiteX17" fmla="*/ 3140091 w 3960000"/>
                <a:gd name="connsiteY17" fmla="*/ 1227260 h 3960000"/>
                <a:gd name="connsiteX18" fmla="*/ 3324107 w 3960000"/>
                <a:gd name="connsiteY18" fmla="*/ 851504 h 3960000"/>
                <a:gd name="connsiteX19" fmla="*/ 2995677 w 3960000"/>
                <a:gd name="connsiteY19" fmla="*/ 1008938 h 3960000"/>
                <a:gd name="connsiteX20" fmla="*/ 2496208 w 3960000"/>
                <a:gd name="connsiteY20" fmla="*/ 770986 h 3960000"/>
                <a:gd name="connsiteX21" fmla="*/ 308009 w 3960000"/>
                <a:gd name="connsiteY21" fmla="*/ 0 h 3960000"/>
                <a:gd name="connsiteX22" fmla="*/ 3651991 w 3960000"/>
                <a:gd name="connsiteY22" fmla="*/ 0 h 3960000"/>
                <a:gd name="connsiteX23" fmla="*/ 3960000 w 3960000"/>
                <a:gd name="connsiteY23" fmla="*/ 308009 h 3960000"/>
                <a:gd name="connsiteX24" fmla="*/ 3960000 w 3960000"/>
                <a:gd name="connsiteY24" fmla="*/ 3651991 h 3960000"/>
                <a:gd name="connsiteX25" fmla="*/ 3651991 w 3960000"/>
                <a:gd name="connsiteY25" fmla="*/ 3960000 h 3960000"/>
                <a:gd name="connsiteX26" fmla="*/ 308009 w 3960000"/>
                <a:gd name="connsiteY26" fmla="*/ 3960000 h 3960000"/>
                <a:gd name="connsiteX27" fmla="*/ 0 w 3960000"/>
                <a:gd name="connsiteY27" fmla="*/ 3651991 h 3960000"/>
                <a:gd name="connsiteX28" fmla="*/ 0 w 3960000"/>
                <a:gd name="connsiteY28" fmla="*/ 308009 h 3960000"/>
                <a:gd name="connsiteX29" fmla="*/ 308009 w 3960000"/>
                <a:gd name="connsiteY29" fmla="*/ 0 h 3960000"/>
                <a:gd name="connsiteX0" fmla="*/ 3160999 w 3960000"/>
                <a:gd name="connsiteY0" fmla="*/ 1374274 h 3960000"/>
                <a:gd name="connsiteX1" fmla="*/ 3155132 w 3960000"/>
                <a:gd name="connsiteY1" fmla="*/ 1419362 h 3960000"/>
                <a:gd name="connsiteX2" fmla="*/ 3160999 w 3960000"/>
                <a:gd name="connsiteY2" fmla="*/ 1374274 h 3960000"/>
                <a:gd name="connsiteX3" fmla="*/ 2496208 w 3960000"/>
                <a:gd name="connsiteY3" fmla="*/ 770986 h 3960000"/>
                <a:gd name="connsiteX4" fmla="*/ 1921633 w 3960000"/>
                <a:gd name="connsiteY4" fmla="*/ 1292845 h 3960000"/>
                <a:gd name="connsiteX5" fmla="*/ 1942445 w 3960000"/>
                <a:gd name="connsiteY5" fmla="*/ 1570340 h 3960000"/>
                <a:gd name="connsiteX6" fmla="*/ 815277 w 3960000"/>
                <a:gd name="connsiteY6" fmla="*/ 836121 h 3960000"/>
                <a:gd name="connsiteX7" fmla="*/ 934030 w 3960000"/>
                <a:gd name="connsiteY7" fmla="*/ 1745738 h 3960000"/>
                <a:gd name="connsiteX8" fmla="*/ 644257 w 3960000"/>
                <a:gd name="connsiteY8" fmla="*/ 1555506 h 3960000"/>
                <a:gd name="connsiteX9" fmla="*/ 1111709 w 3960000"/>
                <a:gd name="connsiteY9" fmla="*/ 2257108 h 3960000"/>
                <a:gd name="connsiteX10" fmla="*/ 856023 w 3960000"/>
                <a:gd name="connsiteY10" fmla="*/ 2244108 h 3960000"/>
                <a:gd name="connsiteX11" fmla="*/ 1402064 w 3960000"/>
                <a:gd name="connsiteY11" fmla="*/ 2660137 h 3960000"/>
                <a:gd name="connsiteX12" fmla="*/ 552668 w 3960000"/>
                <a:gd name="connsiteY12" fmla="*/ 2902822 h 3960000"/>
                <a:gd name="connsiteX13" fmla="*/ 1978439 w 3960000"/>
                <a:gd name="connsiteY13" fmla="*/ 3093502 h 3960000"/>
                <a:gd name="connsiteX14" fmla="*/ 3053184 w 3960000"/>
                <a:gd name="connsiteY14" fmla="*/ 2031759 h 3960000"/>
                <a:gd name="connsiteX15" fmla="*/ 3207849 w 3960000"/>
                <a:gd name="connsiteY15" fmla="*/ 1493166 h 3960000"/>
                <a:gd name="connsiteX16" fmla="*/ 3449507 w 3960000"/>
                <a:gd name="connsiteY16" fmla="*/ 1170564 h 3960000"/>
                <a:gd name="connsiteX17" fmla="*/ 3140091 w 3960000"/>
                <a:gd name="connsiteY17" fmla="*/ 1227260 h 3960000"/>
                <a:gd name="connsiteX18" fmla="*/ 3324107 w 3960000"/>
                <a:gd name="connsiteY18" fmla="*/ 851504 h 3960000"/>
                <a:gd name="connsiteX19" fmla="*/ 2995677 w 3960000"/>
                <a:gd name="connsiteY19" fmla="*/ 1008938 h 3960000"/>
                <a:gd name="connsiteX20" fmla="*/ 2496208 w 3960000"/>
                <a:gd name="connsiteY20" fmla="*/ 770986 h 3960000"/>
                <a:gd name="connsiteX21" fmla="*/ 308009 w 3960000"/>
                <a:gd name="connsiteY21" fmla="*/ 0 h 3960000"/>
                <a:gd name="connsiteX22" fmla="*/ 3651991 w 3960000"/>
                <a:gd name="connsiteY22" fmla="*/ 0 h 3960000"/>
                <a:gd name="connsiteX23" fmla="*/ 3960000 w 3960000"/>
                <a:gd name="connsiteY23" fmla="*/ 308009 h 3960000"/>
                <a:gd name="connsiteX24" fmla="*/ 3960000 w 3960000"/>
                <a:gd name="connsiteY24" fmla="*/ 3651991 h 3960000"/>
                <a:gd name="connsiteX25" fmla="*/ 3651991 w 3960000"/>
                <a:gd name="connsiteY25" fmla="*/ 3960000 h 3960000"/>
                <a:gd name="connsiteX26" fmla="*/ 308009 w 3960000"/>
                <a:gd name="connsiteY26" fmla="*/ 3960000 h 3960000"/>
                <a:gd name="connsiteX27" fmla="*/ 0 w 3960000"/>
                <a:gd name="connsiteY27" fmla="*/ 3651991 h 3960000"/>
                <a:gd name="connsiteX28" fmla="*/ 0 w 3960000"/>
                <a:gd name="connsiteY28" fmla="*/ 308009 h 3960000"/>
                <a:gd name="connsiteX29" fmla="*/ 308009 w 3960000"/>
                <a:gd name="connsiteY29" fmla="*/ 0 h 3960000"/>
                <a:gd name="connsiteX0" fmla="*/ 3160999 w 3960000"/>
                <a:gd name="connsiteY0" fmla="*/ 1374274 h 3960000"/>
                <a:gd name="connsiteX1" fmla="*/ 3155132 w 3960000"/>
                <a:gd name="connsiteY1" fmla="*/ 1419362 h 3960000"/>
                <a:gd name="connsiteX2" fmla="*/ 3160999 w 3960000"/>
                <a:gd name="connsiteY2" fmla="*/ 1374274 h 3960000"/>
                <a:gd name="connsiteX3" fmla="*/ 2496208 w 3960000"/>
                <a:gd name="connsiteY3" fmla="*/ 770986 h 3960000"/>
                <a:gd name="connsiteX4" fmla="*/ 1921633 w 3960000"/>
                <a:gd name="connsiteY4" fmla="*/ 1292845 h 3960000"/>
                <a:gd name="connsiteX5" fmla="*/ 1942445 w 3960000"/>
                <a:gd name="connsiteY5" fmla="*/ 1570340 h 3960000"/>
                <a:gd name="connsiteX6" fmla="*/ 815277 w 3960000"/>
                <a:gd name="connsiteY6" fmla="*/ 836121 h 3960000"/>
                <a:gd name="connsiteX7" fmla="*/ 965659 w 3960000"/>
                <a:gd name="connsiteY7" fmla="*/ 1735195 h 3960000"/>
                <a:gd name="connsiteX8" fmla="*/ 644257 w 3960000"/>
                <a:gd name="connsiteY8" fmla="*/ 1555506 h 3960000"/>
                <a:gd name="connsiteX9" fmla="*/ 1111709 w 3960000"/>
                <a:gd name="connsiteY9" fmla="*/ 2257108 h 3960000"/>
                <a:gd name="connsiteX10" fmla="*/ 856023 w 3960000"/>
                <a:gd name="connsiteY10" fmla="*/ 2244108 h 3960000"/>
                <a:gd name="connsiteX11" fmla="*/ 1402064 w 3960000"/>
                <a:gd name="connsiteY11" fmla="*/ 2660137 h 3960000"/>
                <a:gd name="connsiteX12" fmla="*/ 552668 w 3960000"/>
                <a:gd name="connsiteY12" fmla="*/ 2902822 h 3960000"/>
                <a:gd name="connsiteX13" fmla="*/ 1978439 w 3960000"/>
                <a:gd name="connsiteY13" fmla="*/ 3093502 h 3960000"/>
                <a:gd name="connsiteX14" fmla="*/ 3053184 w 3960000"/>
                <a:gd name="connsiteY14" fmla="*/ 2031759 h 3960000"/>
                <a:gd name="connsiteX15" fmla="*/ 3207849 w 3960000"/>
                <a:gd name="connsiteY15" fmla="*/ 1493166 h 3960000"/>
                <a:gd name="connsiteX16" fmla="*/ 3449507 w 3960000"/>
                <a:gd name="connsiteY16" fmla="*/ 1170564 h 3960000"/>
                <a:gd name="connsiteX17" fmla="*/ 3140091 w 3960000"/>
                <a:gd name="connsiteY17" fmla="*/ 1227260 h 3960000"/>
                <a:gd name="connsiteX18" fmla="*/ 3324107 w 3960000"/>
                <a:gd name="connsiteY18" fmla="*/ 851504 h 3960000"/>
                <a:gd name="connsiteX19" fmla="*/ 2995677 w 3960000"/>
                <a:gd name="connsiteY19" fmla="*/ 1008938 h 3960000"/>
                <a:gd name="connsiteX20" fmla="*/ 2496208 w 3960000"/>
                <a:gd name="connsiteY20" fmla="*/ 770986 h 3960000"/>
                <a:gd name="connsiteX21" fmla="*/ 308009 w 3960000"/>
                <a:gd name="connsiteY21" fmla="*/ 0 h 3960000"/>
                <a:gd name="connsiteX22" fmla="*/ 3651991 w 3960000"/>
                <a:gd name="connsiteY22" fmla="*/ 0 h 3960000"/>
                <a:gd name="connsiteX23" fmla="*/ 3960000 w 3960000"/>
                <a:gd name="connsiteY23" fmla="*/ 308009 h 3960000"/>
                <a:gd name="connsiteX24" fmla="*/ 3960000 w 3960000"/>
                <a:gd name="connsiteY24" fmla="*/ 3651991 h 3960000"/>
                <a:gd name="connsiteX25" fmla="*/ 3651991 w 3960000"/>
                <a:gd name="connsiteY25" fmla="*/ 3960000 h 3960000"/>
                <a:gd name="connsiteX26" fmla="*/ 308009 w 3960000"/>
                <a:gd name="connsiteY26" fmla="*/ 3960000 h 3960000"/>
                <a:gd name="connsiteX27" fmla="*/ 0 w 3960000"/>
                <a:gd name="connsiteY27" fmla="*/ 3651991 h 3960000"/>
                <a:gd name="connsiteX28" fmla="*/ 0 w 3960000"/>
                <a:gd name="connsiteY28" fmla="*/ 308009 h 3960000"/>
                <a:gd name="connsiteX29" fmla="*/ 308009 w 3960000"/>
                <a:gd name="connsiteY29" fmla="*/ 0 h 3960000"/>
                <a:gd name="connsiteX0" fmla="*/ 3160999 w 3960000"/>
                <a:gd name="connsiteY0" fmla="*/ 1374274 h 3960000"/>
                <a:gd name="connsiteX1" fmla="*/ 3155132 w 3960000"/>
                <a:gd name="connsiteY1" fmla="*/ 1419362 h 3960000"/>
                <a:gd name="connsiteX2" fmla="*/ 3160999 w 3960000"/>
                <a:gd name="connsiteY2" fmla="*/ 1374274 h 3960000"/>
                <a:gd name="connsiteX3" fmla="*/ 2496208 w 3960000"/>
                <a:gd name="connsiteY3" fmla="*/ 770986 h 3960000"/>
                <a:gd name="connsiteX4" fmla="*/ 1921633 w 3960000"/>
                <a:gd name="connsiteY4" fmla="*/ 1292845 h 3960000"/>
                <a:gd name="connsiteX5" fmla="*/ 1942445 w 3960000"/>
                <a:gd name="connsiteY5" fmla="*/ 1570340 h 3960000"/>
                <a:gd name="connsiteX6" fmla="*/ 815277 w 3960000"/>
                <a:gd name="connsiteY6" fmla="*/ 836121 h 3960000"/>
                <a:gd name="connsiteX7" fmla="*/ 965659 w 3960000"/>
                <a:gd name="connsiteY7" fmla="*/ 1735195 h 3960000"/>
                <a:gd name="connsiteX8" fmla="*/ 644257 w 3960000"/>
                <a:gd name="connsiteY8" fmla="*/ 1555506 h 3960000"/>
                <a:gd name="connsiteX9" fmla="*/ 1196057 w 3960000"/>
                <a:gd name="connsiteY9" fmla="*/ 2257108 h 3960000"/>
                <a:gd name="connsiteX10" fmla="*/ 856023 w 3960000"/>
                <a:gd name="connsiteY10" fmla="*/ 2244108 h 3960000"/>
                <a:gd name="connsiteX11" fmla="*/ 1402064 w 3960000"/>
                <a:gd name="connsiteY11" fmla="*/ 2660137 h 3960000"/>
                <a:gd name="connsiteX12" fmla="*/ 552668 w 3960000"/>
                <a:gd name="connsiteY12" fmla="*/ 2902822 h 3960000"/>
                <a:gd name="connsiteX13" fmla="*/ 1978439 w 3960000"/>
                <a:gd name="connsiteY13" fmla="*/ 3093502 h 3960000"/>
                <a:gd name="connsiteX14" fmla="*/ 3053184 w 3960000"/>
                <a:gd name="connsiteY14" fmla="*/ 2031759 h 3960000"/>
                <a:gd name="connsiteX15" fmla="*/ 3207849 w 3960000"/>
                <a:gd name="connsiteY15" fmla="*/ 1493166 h 3960000"/>
                <a:gd name="connsiteX16" fmla="*/ 3449507 w 3960000"/>
                <a:gd name="connsiteY16" fmla="*/ 1170564 h 3960000"/>
                <a:gd name="connsiteX17" fmla="*/ 3140091 w 3960000"/>
                <a:gd name="connsiteY17" fmla="*/ 1227260 h 3960000"/>
                <a:gd name="connsiteX18" fmla="*/ 3324107 w 3960000"/>
                <a:gd name="connsiteY18" fmla="*/ 851504 h 3960000"/>
                <a:gd name="connsiteX19" fmla="*/ 2995677 w 3960000"/>
                <a:gd name="connsiteY19" fmla="*/ 1008938 h 3960000"/>
                <a:gd name="connsiteX20" fmla="*/ 2496208 w 3960000"/>
                <a:gd name="connsiteY20" fmla="*/ 770986 h 3960000"/>
                <a:gd name="connsiteX21" fmla="*/ 308009 w 3960000"/>
                <a:gd name="connsiteY21" fmla="*/ 0 h 3960000"/>
                <a:gd name="connsiteX22" fmla="*/ 3651991 w 3960000"/>
                <a:gd name="connsiteY22" fmla="*/ 0 h 3960000"/>
                <a:gd name="connsiteX23" fmla="*/ 3960000 w 3960000"/>
                <a:gd name="connsiteY23" fmla="*/ 308009 h 3960000"/>
                <a:gd name="connsiteX24" fmla="*/ 3960000 w 3960000"/>
                <a:gd name="connsiteY24" fmla="*/ 3651991 h 3960000"/>
                <a:gd name="connsiteX25" fmla="*/ 3651991 w 3960000"/>
                <a:gd name="connsiteY25" fmla="*/ 3960000 h 3960000"/>
                <a:gd name="connsiteX26" fmla="*/ 308009 w 3960000"/>
                <a:gd name="connsiteY26" fmla="*/ 3960000 h 3960000"/>
                <a:gd name="connsiteX27" fmla="*/ 0 w 3960000"/>
                <a:gd name="connsiteY27" fmla="*/ 3651991 h 3960000"/>
                <a:gd name="connsiteX28" fmla="*/ 0 w 3960000"/>
                <a:gd name="connsiteY28" fmla="*/ 308009 h 3960000"/>
                <a:gd name="connsiteX29" fmla="*/ 308009 w 3960000"/>
                <a:gd name="connsiteY29" fmla="*/ 0 h 3960000"/>
                <a:gd name="connsiteX0" fmla="*/ 3160999 w 3960000"/>
                <a:gd name="connsiteY0" fmla="*/ 1374274 h 3960000"/>
                <a:gd name="connsiteX1" fmla="*/ 3155132 w 3960000"/>
                <a:gd name="connsiteY1" fmla="*/ 1419362 h 3960000"/>
                <a:gd name="connsiteX2" fmla="*/ 3160999 w 3960000"/>
                <a:gd name="connsiteY2" fmla="*/ 1374274 h 3960000"/>
                <a:gd name="connsiteX3" fmla="*/ 2496208 w 3960000"/>
                <a:gd name="connsiteY3" fmla="*/ 770986 h 3960000"/>
                <a:gd name="connsiteX4" fmla="*/ 1921633 w 3960000"/>
                <a:gd name="connsiteY4" fmla="*/ 1292845 h 3960000"/>
                <a:gd name="connsiteX5" fmla="*/ 1942445 w 3960000"/>
                <a:gd name="connsiteY5" fmla="*/ 1570340 h 3960000"/>
                <a:gd name="connsiteX6" fmla="*/ 815277 w 3960000"/>
                <a:gd name="connsiteY6" fmla="*/ 836121 h 3960000"/>
                <a:gd name="connsiteX7" fmla="*/ 965659 w 3960000"/>
                <a:gd name="connsiteY7" fmla="*/ 1735195 h 3960000"/>
                <a:gd name="connsiteX8" fmla="*/ 644257 w 3960000"/>
                <a:gd name="connsiteY8" fmla="*/ 1555506 h 3960000"/>
                <a:gd name="connsiteX9" fmla="*/ 1196057 w 3960000"/>
                <a:gd name="connsiteY9" fmla="*/ 2257108 h 3960000"/>
                <a:gd name="connsiteX10" fmla="*/ 856023 w 3960000"/>
                <a:gd name="connsiteY10" fmla="*/ 2244108 h 3960000"/>
                <a:gd name="connsiteX11" fmla="*/ 1486410 w 3960000"/>
                <a:gd name="connsiteY11" fmla="*/ 2607420 h 3960000"/>
                <a:gd name="connsiteX12" fmla="*/ 552668 w 3960000"/>
                <a:gd name="connsiteY12" fmla="*/ 2902822 h 3960000"/>
                <a:gd name="connsiteX13" fmla="*/ 1978439 w 3960000"/>
                <a:gd name="connsiteY13" fmla="*/ 3093502 h 3960000"/>
                <a:gd name="connsiteX14" fmla="*/ 3053184 w 3960000"/>
                <a:gd name="connsiteY14" fmla="*/ 2031759 h 3960000"/>
                <a:gd name="connsiteX15" fmla="*/ 3207849 w 3960000"/>
                <a:gd name="connsiteY15" fmla="*/ 1493166 h 3960000"/>
                <a:gd name="connsiteX16" fmla="*/ 3449507 w 3960000"/>
                <a:gd name="connsiteY16" fmla="*/ 1170564 h 3960000"/>
                <a:gd name="connsiteX17" fmla="*/ 3140091 w 3960000"/>
                <a:gd name="connsiteY17" fmla="*/ 1227260 h 3960000"/>
                <a:gd name="connsiteX18" fmla="*/ 3324107 w 3960000"/>
                <a:gd name="connsiteY18" fmla="*/ 851504 h 3960000"/>
                <a:gd name="connsiteX19" fmla="*/ 2995677 w 3960000"/>
                <a:gd name="connsiteY19" fmla="*/ 1008938 h 3960000"/>
                <a:gd name="connsiteX20" fmla="*/ 2496208 w 3960000"/>
                <a:gd name="connsiteY20" fmla="*/ 770986 h 3960000"/>
                <a:gd name="connsiteX21" fmla="*/ 308009 w 3960000"/>
                <a:gd name="connsiteY21" fmla="*/ 0 h 3960000"/>
                <a:gd name="connsiteX22" fmla="*/ 3651991 w 3960000"/>
                <a:gd name="connsiteY22" fmla="*/ 0 h 3960000"/>
                <a:gd name="connsiteX23" fmla="*/ 3960000 w 3960000"/>
                <a:gd name="connsiteY23" fmla="*/ 308009 h 3960000"/>
                <a:gd name="connsiteX24" fmla="*/ 3960000 w 3960000"/>
                <a:gd name="connsiteY24" fmla="*/ 3651991 h 3960000"/>
                <a:gd name="connsiteX25" fmla="*/ 3651991 w 3960000"/>
                <a:gd name="connsiteY25" fmla="*/ 3960000 h 3960000"/>
                <a:gd name="connsiteX26" fmla="*/ 308009 w 3960000"/>
                <a:gd name="connsiteY26" fmla="*/ 3960000 h 3960000"/>
                <a:gd name="connsiteX27" fmla="*/ 0 w 3960000"/>
                <a:gd name="connsiteY27" fmla="*/ 3651991 h 3960000"/>
                <a:gd name="connsiteX28" fmla="*/ 0 w 3960000"/>
                <a:gd name="connsiteY28" fmla="*/ 308009 h 3960000"/>
                <a:gd name="connsiteX29" fmla="*/ 308009 w 3960000"/>
                <a:gd name="connsiteY29" fmla="*/ 0 h 3960000"/>
                <a:gd name="connsiteX0" fmla="*/ 3160999 w 3960000"/>
                <a:gd name="connsiteY0" fmla="*/ 1374274 h 3960000"/>
                <a:gd name="connsiteX1" fmla="*/ 3155132 w 3960000"/>
                <a:gd name="connsiteY1" fmla="*/ 1419362 h 3960000"/>
                <a:gd name="connsiteX2" fmla="*/ 3160999 w 3960000"/>
                <a:gd name="connsiteY2" fmla="*/ 1374274 h 3960000"/>
                <a:gd name="connsiteX3" fmla="*/ 2496208 w 3960000"/>
                <a:gd name="connsiteY3" fmla="*/ 770986 h 3960000"/>
                <a:gd name="connsiteX4" fmla="*/ 1921633 w 3960000"/>
                <a:gd name="connsiteY4" fmla="*/ 1292845 h 3960000"/>
                <a:gd name="connsiteX5" fmla="*/ 1942445 w 3960000"/>
                <a:gd name="connsiteY5" fmla="*/ 1570340 h 3960000"/>
                <a:gd name="connsiteX6" fmla="*/ 815277 w 3960000"/>
                <a:gd name="connsiteY6" fmla="*/ 836121 h 3960000"/>
                <a:gd name="connsiteX7" fmla="*/ 965659 w 3960000"/>
                <a:gd name="connsiteY7" fmla="*/ 1735195 h 3960000"/>
                <a:gd name="connsiteX8" fmla="*/ 644257 w 3960000"/>
                <a:gd name="connsiteY8" fmla="*/ 1555506 h 3960000"/>
                <a:gd name="connsiteX9" fmla="*/ 1196057 w 3960000"/>
                <a:gd name="connsiteY9" fmla="*/ 2257108 h 3960000"/>
                <a:gd name="connsiteX10" fmla="*/ 813848 w 3960000"/>
                <a:gd name="connsiteY10" fmla="*/ 2296824 h 3960000"/>
                <a:gd name="connsiteX11" fmla="*/ 1486410 w 3960000"/>
                <a:gd name="connsiteY11" fmla="*/ 2607420 h 3960000"/>
                <a:gd name="connsiteX12" fmla="*/ 552668 w 3960000"/>
                <a:gd name="connsiteY12" fmla="*/ 2902822 h 3960000"/>
                <a:gd name="connsiteX13" fmla="*/ 1978439 w 3960000"/>
                <a:gd name="connsiteY13" fmla="*/ 3093502 h 3960000"/>
                <a:gd name="connsiteX14" fmla="*/ 3053184 w 3960000"/>
                <a:gd name="connsiteY14" fmla="*/ 2031759 h 3960000"/>
                <a:gd name="connsiteX15" fmla="*/ 3207849 w 3960000"/>
                <a:gd name="connsiteY15" fmla="*/ 1493166 h 3960000"/>
                <a:gd name="connsiteX16" fmla="*/ 3449507 w 3960000"/>
                <a:gd name="connsiteY16" fmla="*/ 1170564 h 3960000"/>
                <a:gd name="connsiteX17" fmla="*/ 3140091 w 3960000"/>
                <a:gd name="connsiteY17" fmla="*/ 1227260 h 3960000"/>
                <a:gd name="connsiteX18" fmla="*/ 3324107 w 3960000"/>
                <a:gd name="connsiteY18" fmla="*/ 851504 h 3960000"/>
                <a:gd name="connsiteX19" fmla="*/ 2995677 w 3960000"/>
                <a:gd name="connsiteY19" fmla="*/ 1008938 h 3960000"/>
                <a:gd name="connsiteX20" fmla="*/ 2496208 w 3960000"/>
                <a:gd name="connsiteY20" fmla="*/ 770986 h 3960000"/>
                <a:gd name="connsiteX21" fmla="*/ 308009 w 3960000"/>
                <a:gd name="connsiteY21" fmla="*/ 0 h 3960000"/>
                <a:gd name="connsiteX22" fmla="*/ 3651991 w 3960000"/>
                <a:gd name="connsiteY22" fmla="*/ 0 h 3960000"/>
                <a:gd name="connsiteX23" fmla="*/ 3960000 w 3960000"/>
                <a:gd name="connsiteY23" fmla="*/ 308009 h 3960000"/>
                <a:gd name="connsiteX24" fmla="*/ 3960000 w 3960000"/>
                <a:gd name="connsiteY24" fmla="*/ 3651991 h 3960000"/>
                <a:gd name="connsiteX25" fmla="*/ 3651991 w 3960000"/>
                <a:gd name="connsiteY25" fmla="*/ 3960000 h 3960000"/>
                <a:gd name="connsiteX26" fmla="*/ 308009 w 3960000"/>
                <a:gd name="connsiteY26" fmla="*/ 3960000 h 3960000"/>
                <a:gd name="connsiteX27" fmla="*/ 0 w 3960000"/>
                <a:gd name="connsiteY27" fmla="*/ 3651991 h 3960000"/>
                <a:gd name="connsiteX28" fmla="*/ 0 w 3960000"/>
                <a:gd name="connsiteY28" fmla="*/ 308009 h 3960000"/>
                <a:gd name="connsiteX29" fmla="*/ 308009 w 3960000"/>
                <a:gd name="connsiteY29" fmla="*/ 0 h 3960000"/>
                <a:gd name="connsiteX0" fmla="*/ 3160999 w 3960000"/>
                <a:gd name="connsiteY0" fmla="*/ 1374274 h 3960000"/>
                <a:gd name="connsiteX1" fmla="*/ 3155132 w 3960000"/>
                <a:gd name="connsiteY1" fmla="*/ 1419362 h 3960000"/>
                <a:gd name="connsiteX2" fmla="*/ 3160999 w 3960000"/>
                <a:gd name="connsiteY2" fmla="*/ 1374274 h 3960000"/>
                <a:gd name="connsiteX3" fmla="*/ 2496208 w 3960000"/>
                <a:gd name="connsiteY3" fmla="*/ 770986 h 3960000"/>
                <a:gd name="connsiteX4" fmla="*/ 1921633 w 3960000"/>
                <a:gd name="connsiteY4" fmla="*/ 1292845 h 3960000"/>
                <a:gd name="connsiteX5" fmla="*/ 1942445 w 3960000"/>
                <a:gd name="connsiteY5" fmla="*/ 1570340 h 3960000"/>
                <a:gd name="connsiteX6" fmla="*/ 815277 w 3960000"/>
                <a:gd name="connsiteY6" fmla="*/ 836121 h 3960000"/>
                <a:gd name="connsiteX7" fmla="*/ 965659 w 3960000"/>
                <a:gd name="connsiteY7" fmla="*/ 1735195 h 3960000"/>
                <a:gd name="connsiteX8" fmla="*/ 570453 w 3960000"/>
                <a:gd name="connsiteY8" fmla="*/ 1629310 h 3960000"/>
                <a:gd name="connsiteX9" fmla="*/ 1196057 w 3960000"/>
                <a:gd name="connsiteY9" fmla="*/ 2257108 h 3960000"/>
                <a:gd name="connsiteX10" fmla="*/ 813848 w 3960000"/>
                <a:gd name="connsiteY10" fmla="*/ 2296824 h 3960000"/>
                <a:gd name="connsiteX11" fmla="*/ 1486410 w 3960000"/>
                <a:gd name="connsiteY11" fmla="*/ 2607420 h 3960000"/>
                <a:gd name="connsiteX12" fmla="*/ 552668 w 3960000"/>
                <a:gd name="connsiteY12" fmla="*/ 2902822 h 3960000"/>
                <a:gd name="connsiteX13" fmla="*/ 1978439 w 3960000"/>
                <a:gd name="connsiteY13" fmla="*/ 3093502 h 3960000"/>
                <a:gd name="connsiteX14" fmla="*/ 3053184 w 3960000"/>
                <a:gd name="connsiteY14" fmla="*/ 2031759 h 3960000"/>
                <a:gd name="connsiteX15" fmla="*/ 3207849 w 3960000"/>
                <a:gd name="connsiteY15" fmla="*/ 1493166 h 3960000"/>
                <a:gd name="connsiteX16" fmla="*/ 3449507 w 3960000"/>
                <a:gd name="connsiteY16" fmla="*/ 1170564 h 3960000"/>
                <a:gd name="connsiteX17" fmla="*/ 3140091 w 3960000"/>
                <a:gd name="connsiteY17" fmla="*/ 1227260 h 3960000"/>
                <a:gd name="connsiteX18" fmla="*/ 3324107 w 3960000"/>
                <a:gd name="connsiteY18" fmla="*/ 851504 h 3960000"/>
                <a:gd name="connsiteX19" fmla="*/ 2995677 w 3960000"/>
                <a:gd name="connsiteY19" fmla="*/ 1008938 h 3960000"/>
                <a:gd name="connsiteX20" fmla="*/ 2496208 w 3960000"/>
                <a:gd name="connsiteY20" fmla="*/ 770986 h 3960000"/>
                <a:gd name="connsiteX21" fmla="*/ 308009 w 3960000"/>
                <a:gd name="connsiteY21" fmla="*/ 0 h 3960000"/>
                <a:gd name="connsiteX22" fmla="*/ 3651991 w 3960000"/>
                <a:gd name="connsiteY22" fmla="*/ 0 h 3960000"/>
                <a:gd name="connsiteX23" fmla="*/ 3960000 w 3960000"/>
                <a:gd name="connsiteY23" fmla="*/ 308009 h 3960000"/>
                <a:gd name="connsiteX24" fmla="*/ 3960000 w 3960000"/>
                <a:gd name="connsiteY24" fmla="*/ 3651991 h 3960000"/>
                <a:gd name="connsiteX25" fmla="*/ 3651991 w 3960000"/>
                <a:gd name="connsiteY25" fmla="*/ 3960000 h 3960000"/>
                <a:gd name="connsiteX26" fmla="*/ 308009 w 3960000"/>
                <a:gd name="connsiteY26" fmla="*/ 3960000 h 3960000"/>
                <a:gd name="connsiteX27" fmla="*/ 0 w 3960000"/>
                <a:gd name="connsiteY27" fmla="*/ 3651991 h 3960000"/>
                <a:gd name="connsiteX28" fmla="*/ 0 w 3960000"/>
                <a:gd name="connsiteY28" fmla="*/ 308009 h 3960000"/>
                <a:gd name="connsiteX29" fmla="*/ 308009 w 3960000"/>
                <a:gd name="connsiteY29" fmla="*/ 0 h 3960000"/>
                <a:gd name="connsiteX0" fmla="*/ 3160999 w 3960000"/>
                <a:gd name="connsiteY0" fmla="*/ 1374274 h 3960000"/>
                <a:gd name="connsiteX1" fmla="*/ 3155132 w 3960000"/>
                <a:gd name="connsiteY1" fmla="*/ 1419362 h 3960000"/>
                <a:gd name="connsiteX2" fmla="*/ 3160999 w 3960000"/>
                <a:gd name="connsiteY2" fmla="*/ 1374274 h 3960000"/>
                <a:gd name="connsiteX3" fmla="*/ 2496208 w 3960000"/>
                <a:gd name="connsiteY3" fmla="*/ 770986 h 3960000"/>
                <a:gd name="connsiteX4" fmla="*/ 1921633 w 3960000"/>
                <a:gd name="connsiteY4" fmla="*/ 1292845 h 3960000"/>
                <a:gd name="connsiteX5" fmla="*/ 1942445 w 3960000"/>
                <a:gd name="connsiteY5" fmla="*/ 1570340 h 3960000"/>
                <a:gd name="connsiteX6" fmla="*/ 815277 w 3960000"/>
                <a:gd name="connsiteY6" fmla="*/ 836121 h 3960000"/>
                <a:gd name="connsiteX7" fmla="*/ 965659 w 3960000"/>
                <a:gd name="connsiteY7" fmla="*/ 1735195 h 3960000"/>
                <a:gd name="connsiteX8" fmla="*/ 570453 w 3960000"/>
                <a:gd name="connsiteY8" fmla="*/ 1629310 h 3960000"/>
                <a:gd name="connsiteX9" fmla="*/ 1196057 w 3960000"/>
                <a:gd name="connsiteY9" fmla="*/ 2257108 h 3960000"/>
                <a:gd name="connsiteX10" fmla="*/ 813848 w 3960000"/>
                <a:gd name="connsiteY10" fmla="*/ 2296824 h 3960000"/>
                <a:gd name="connsiteX11" fmla="*/ 1486410 w 3960000"/>
                <a:gd name="connsiteY11" fmla="*/ 2607420 h 3960000"/>
                <a:gd name="connsiteX12" fmla="*/ 489408 w 3960000"/>
                <a:gd name="connsiteY12" fmla="*/ 2829018 h 3960000"/>
                <a:gd name="connsiteX13" fmla="*/ 1978439 w 3960000"/>
                <a:gd name="connsiteY13" fmla="*/ 3093502 h 3960000"/>
                <a:gd name="connsiteX14" fmla="*/ 3053184 w 3960000"/>
                <a:gd name="connsiteY14" fmla="*/ 2031759 h 3960000"/>
                <a:gd name="connsiteX15" fmla="*/ 3207849 w 3960000"/>
                <a:gd name="connsiteY15" fmla="*/ 1493166 h 3960000"/>
                <a:gd name="connsiteX16" fmla="*/ 3449507 w 3960000"/>
                <a:gd name="connsiteY16" fmla="*/ 1170564 h 3960000"/>
                <a:gd name="connsiteX17" fmla="*/ 3140091 w 3960000"/>
                <a:gd name="connsiteY17" fmla="*/ 1227260 h 3960000"/>
                <a:gd name="connsiteX18" fmla="*/ 3324107 w 3960000"/>
                <a:gd name="connsiteY18" fmla="*/ 851504 h 3960000"/>
                <a:gd name="connsiteX19" fmla="*/ 2995677 w 3960000"/>
                <a:gd name="connsiteY19" fmla="*/ 1008938 h 3960000"/>
                <a:gd name="connsiteX20" fmla="*/ 2496208 w 3960000"/>
                <a:gd name="connsiteY20" fmla="*/ 770986 h 3960000"/>
                <a:gd name="connsiteX21" fmla="*/ 308009 w 3960000"/>
                <a:gd name="connsiteY21" fmla="*/ 0 h 3960000"/>
                <a:gd name="connsiteX22" fmla="*/ 3651991 w 3960000"/>
                <a:gd name="connsiteY22" fmla="*/ 0 h 3960000"/>
                <a:gd name="connsiteX23" fmla="*/ 3960000 w 3960000"/>
                <a:gd name="connsiteY23" fmla="*/ 308009 h 3960000"/>
                <a:gd name="connsiteX24" fmla="*/ 3960000 w 3960000"/>
                <a:gd name="connsiteY24" fmla="*/ 3651991 h 3960000"/>
                <a:gd name="connsiteX25" fmla="*/ 3651991 w 3960000"/>
                <a:gd name="connsiteY25" fmla="*/ 3960000 h 3960000"/>
                <a:gd name="connsiteX26" fmla="*/ 308009 w 3960000"/>
                <a:gd name="connsiteY26" fmla="*/ 3960000 h 3960000"/>
                <a:gd name="connsiteX27" fmla="*/ 0 w 3960000"/>
                <a:gd name="connsiteY27" fmla="*/ 3651991 h 3960000"/>
                <a:gd name="connsiteX28" fmla="*/ 0 w 3960000"/>
                <a:gd name="connsiteY28" fmla="*/ 308009 h 3960000"/>
                <a:gd name="connsiteX29" fmla="*/ 308009 w 3960000"/>
                <a:gd name="connsiteY29" fmla="*/ 0 h 3960000"/>
                <a:gd name="connsiteX0" fmla="*/ 3160999 w 3960000"/>
                <a:gd name="connsiteY0" fmla="*/ 1374274 h 3960000"/>
                <a:gd name="connsiteX1" fmla="*/ 3155132 w 3960000"/>
                <a:gd name="connsiteY1" fmla="*/ 1419362 h 3960000"/>
                <a:gd name="connsiteX2" fmla="*/ 3160999 w 3960000"/>
                <a:gd name="connsiteY2" fmla="*/ 1374274 h 3960000"/>
                <a:gd name="connsiteX3" fmla="*/ 2496208 w 3960000"/>
                <a:gd name="connsiteY3" fmla="*/ 770986 h 3960000"/>
                <a:gd name="connsiteX4" fmla="*/ 1921633 w 3960000"/>
                <a:gd name="connsiteY4" fmla="*/ 1292845 h 3960000"/>
                <a:gd name="connsiteX5" fmla="*/ 1942445 w 3960000"/>
                <a:gd name="connsiteY5" fmla="*/ 1570340 h 3960000"/>
                <a:gd name="connsiteX6" fmla="*/ 815277 w 3960000"/>
                <a:gd name="connsiteY6" fmla="*/ 836121 h 3960000"/>
                <a:gd name="connsiteX7" fmla="*/ 965659 w 3960000"/>
                <a:gd name="connsiteY7" fmla="*/ 1735195 h 3960000"/>
                <a:gd name="connsiteX8" fmla="*/ 570453 w 3960000"/>
                <a:gd name="connsiteY8" fmla="*/ 1629310 h 3960000"/>
                <a:gd name="connsiteX9" fmla="*/ 1196057 w 3960000"/>
                <a:gd name="connsiteY9" fmla="*/ 2257108 h 3960000"/>
                <a:gd name="connsiteX10" fmla="*/ 813848 w 3960000"/>
                <a:gd name="connsiteY10" fmla="*/ 2296824 h 3960000"/>
                <a:gd name="connsiteX11" fmla="*/ 1486410 w 3960000"/>
                <a:gd name="connsiteY11" fmla="*/ 2607420 h 3960000"/>
                <a:gd name="connsiteX12" fmla="*/ 489408 w 3960000"/>
                <a:gd name="connsiteY12" fmla="*/ 2829018 h 3960000"/>
                <a:gd name="connsiteX13" fmla="*/ 2062787 w 3960000"/>
                <a:gd name="connsiteY13" fmla="*/ 3146219 h 3960000"/>
                <a:gd name="connsiteX14" fmla="*/ 3053184 w 3960000"/>
                <a:gd name="connsiteY14" fmla="*/ 2031759 h 3960000"/>
                <a:gd name="connsiteX15" fmla="*/ 3207849 w 3960000"/>
                <a:gd name="connsiteY15" fmla="*/ 1493166 h 3960000"/>
                <a:gd name="connsiteX16" fmla="*/ 3449507 w 3960000"/>
                <a:gd name="connsiteY16" fmla="*/ 1170564 h 3960000"/>
                <a:gd name="connsiteX17" fmla="*/ 3140091 w 3960000"/>
                <a:gd name="connsiteY17" fmla="*/ 1227260 h 3960000"/>
                <a:gd name="connsiteX18" fmla="*/ 3324107 w 3960000"/>
                <a:gd name="connsiteY18" fmla="*/ 851504 h 3960000"/>
                <a:gd name="connsiteX19" fmla="*/ 2995677 w 3960000"/>
                <a:gd name="connsiteY19" fmla="*/ 1008938 h 3960000"/>
                <a:gd name="connsiteX20" fmla="*/ 2496208 w 3960000"/>
                <a:gd name="connsiteY20" fmla="*/ 770986 h 3960000"/>
                <a:gd name="connsiteX21" fmla="*/ 308009 w 3960000"/>
                <a:gd name="connsiteY21" fmla="*/ 0 h 3960000"/>
                <a:gd name="connsiteX22" fmla="*/ 3651991 w 3960000"/>
                <a:gd name="connsiteY22" fmla="*/ 0 h 3960000"/>
                <a:gd name="connsiteX23" fmla="*/ 3960000 w 3960000"/>
                <a:gd name="connsiteY23" fmla="*/ 308009 h 3960000"/>
                <a:gd name="connsiteX24" fmla="*/ 3960000 w 3960000"/>
                <a:gd name="connsiteY24" fmla="*/ 3651991 h 3960000"/>
                <a:gd name="connsiteX25" fmla="*/ 3651991 w 3960000"/>
                <a:gd name="connsiteY25" fmla="*/ 3960000 h 3960000"/>
                <a:gd name="connsiteX26" fmla="*/ 308009 w 3960000"/>
                <a:gd name="connsiteY26" fmla="*/ 3960000 h 3960000"/>
                <a:gd name="connsiteX27" fmla="*/ 0 w 3960000"/>
                <a:gd name="connsiteY27" fmla="*/ 3651991 h 3960000"/>
                <a:gd name="connsiteX28" fmla="*/ 0 w 3960000"/>
                <a:gd name="connsiteY28" fmla="*/ 308009 h 3960000"/>
                <a:gd name="connsiteX29" fmla="*/ 308009 w 3960000"/>
                <a:gd name="connsiteY29" fmla="*/ 0 h 3960000"/>
                <a:gd name="connsiteX0" fmla="*/ 3160999 w 3960000"/>
                <a:gd name="connsiteY0" fmla="*/ 1374274 h 3960000"/>
                <a:gd name="connsiteX1" fmla="*/ 3155132 w 3960000"/>
                <a:gd name="connsiteY1" fmla="*/ 1419362 h 3960000"/>
                <a:gd name="connsiteX2" fmla="*/ 3160999 w 3960000"/>
                <a:gd name="connsiteY2" fmla="*/ 1374274 h 3960000"/>
                <a:gd name="connsiteX3" fmla="*/ 2496208 w 3960000"/>
                <a:gd name="connsiteY3" fmla="*/ 770986 h 3960000"/>
                <a:gd name="connsiteX4" fmla="*/ 1921633 w 3960000"/>
                <a:gd name="connsiteY4" fmla="*/ 1292845 h 3960000"/>
                <a:gd name="connsiteX5" fmla="*/ 1942445 w 3960000"/>
                <a:gd name="connsiteY5" fmla="*/ 1570340 h 3960000"/>
                <a:gd name="connsiteX6" fmla="*/ 815277 w 3960000"/>
                <a:gd name="connsiteY6" fmla="*/ 836121 h 3960000"/>
                <a:gd name="connsiteX7" fmla="*/ 965659 w 3960000"/>
                <a:gd name="connsiteY7" fmla="*/ 1735195 h 3960000"/>
                <a:gd name="connsiteX8" fmla="*/ 570453 w 3960000"/>
                <a:gd name="connsiteY8" fmla="*/ 1629310 h 3960000"/>
                <a:gd name="connsiteX9" fmla="*/ 1196057 w 3960000"/>
                <a:gd name="connsiteY9" fmla="*/ 2257108 h 3960000"/>
                <a:gd name="connsiteX10" fmla="*/ 813848 w 3960000"/>
                <a:gd name="connsiteY10" fmla="*/ 2296824 h 3960000"/>
                <a:gd name="connsiteX11" fmla="*/ 1486410 w 3960000"/>
                <a:gd name="connsiteY11" fmla="*/ 2607420 h 3960000"/>
                <a:gd name="connsiteX12" fmla="*/ 489408 w 3960000"/>
                <a:gd name="connsiteY12" fmla="*/ 2829018 h 3960000"/>
                <a:gd name="connsiteX13" fmla="*/ 2062787 w 3960000"/>
                <a:gd name="connsiteY13" fmla="*/ 3146219 h 3960000"/>
                <a:gd name="connsiteX14" fmla="*/ 3074271 w 3960000"/>
                <a:gd name="connsiteY14" fmla="*/ 2105563 h 3960000"/>
                <a:gd name="connsiteX15" fmla="*/ 3207849 w 3960000"/>
                <a:gd name="connsiteY15" fmla="*/ 1493166 h 3960000"/>
                <a:gd name="connsiteX16" fmla="*/ 3449507 w 3960000"/>
                <a:gd name="connsiteY16" fmla="*/ 1170564 h 3960000"/>
                <a:gd name="connsiteX17" fmla="*/ 3140091 w 3960000"/>
                <a:gd name="connsiteY17" fmla="*/ 1227260 h 3960000"/>
                <a:gd name="connsiteX18" fmla="*/ 3324107 w 3960000"/>
                <a:gd name="connsiteY18" fmla="*/ 851504 h 3960000"/>
                <a:gd name="connsiteX19" fmla="*/ 2995677 w 3960000"/>
                <a:gd name="connsiteY19" fmla="*/ 1008938 h 3960000"/>
                <a:gd name="connsiteX20" fmla="*/ 2496208 w 3960000"/>
                <a:gd name="connsiteY20" fmla="*/ 770986 h 3960000"/>
                <a:gd name="connsiteX21" fmla="*/ 308009 w 3960000"/>
                <a:gd name="connsiteY21" fmla="*/ 0 h 3960000"/>
                <a:gd name="connsiteX22" fmla="*/ 3651991 w 3960000"/>
                <a:gd name="connsiteY22" fmla="*/ 0 h 3960000"/>
                <a:gd name="connsiteX23" fmla="*/ 3960000 w 3960000"/>
                <a:gd name="connsiteY23" fmla="*/ 308009 h 3960000"/>
                <a:gd name="connsiteX24" fmla="*/ 3960000 w 3960000"/>
                <a:gd name="connsiteY24" fmla="*/ 3651991 h 3960000"/>
                <a:gd name="connsiteX25" fmla="*/ 3651991 w 3960000"/>
                <a:gd name="connsiteY25" fmla="*/ 3960000 h 3960000"/>
                <a:gd name="connsiteX26" fmla="*/ 308009 w 3960000"/>
                <a:gd name="connsiteY26" fmla="*/ 3960000 h 3960000"/>
                <a:gd name="connsiteX27" fmla="*/ 0 w 3960000"/>
                <a:gd name="connsiteY27" fmla="*/ 3651991 h 3960000"/>
                <a:gd name="connsiteX28" fmla="*/ 0 w 3960000"/>
                <a:gd name="connsiteY28" fmla="*/ 308009 h 3960000"/>
                <a:gd name="connsiteX29" fmla="*/ 308009 w 3960000"/>
                <a:gd name="connsiteY29" fmla="*/ 0 h 3960000"/>
                <a:gd name="connsiteX0" fmla="*/ 3160999 w 3960000"/>
                <a:gd name="connsiteY0" fmla="*/ 1374274 h 3960000"/>
                <a:gd name="connsiteX1" fmla="*/ 3155132 w 3960000"/>
                <a:gd name="connsiteY1" fmla="*/ 1419362 h 3960000"/>
                <a:gd name="connsiteX2" fmla="*/ 3160999 w 3960000"/>
                <a:gd name="connsiteY2" fmla="*/ 1374274 h 3960000"/>
                <a:gd name="connsiteX3" fmla="*/ 2496208 w 3960000"/>
                <a:gd name="connsiteY3" fmla="*/ 770986 h 3960000"/>
                <a:gd name="connsiteX4" fmla="*/ 1921633 w 3960000"/>
                <a:gd name="connsiteY4" fmla="*/ 1292845 h 3960000"/>
                <a:gd name="connsiteX5" fmla="*/ 1942445 w 3960000"/>
                <a:gd name="connsiteY5" fmla="*/ 1570340 h 3960000"/>
                <a:gd name="connsiteX6" fmla="*/ 815277 w 3960000"/>
                <a:gd name="connsiteY6" fmla="*/ 836121 h 3960000"/>
                <a:gd name="connsiteX7" fmla="*/ 965659 w 3960000"/>
                <a:gd name="connsiteY7" fmla="*/ 1735195 h 3960000"/>
                <a:gd name="connsiteX8" fmla="*/ 570453 w 3960000"/>
                <a:gd name="connsiteY8" fmla="*/ 1629310 h 3960000"/>
                <a:gd name="connsiteX9" fmla="*/ 1196057 w 3960000"/>
                <a:gd name="connsiteY9" fmla="*/ 2257108 h 3960000"/>
                <a:gd name="connsiteX10" fmla="*/ 813848 w 3960000"/>
                <a:gd name="connsiteY10" fmla="*/ 2296824 h 3960000"/>
                <a:gd name="connsiteX11" fmla="*/ 1486410 w 3960000"/>
                <a:gd name="connsiteY11" fmla="*/ 2607420 h 3960000"/>
                <a:gd name="connsiteX12" fmla="*/ 489408 w 3960000"/>
                <a:gd name="connsiteY12" fmla="*/ 2829018 h 3960000"/>
                <a:gd name="connsiteX13" fmla="*/ 2062787 w 3960000"/>
                <a:gd name="connsiteY13" fmla="*/ 3146219 h 3960000"/>
                <a:gd name="connsiteX14" fmla="*/ 3074271 w 3960000"/>
                <a:gd name="connsiteY14" fmla="*/ 2105563 h 3960000"/>
                <a:gd name="connsiteX15" fmla="*/ 3207849 w 3960000"/>
                <a:gd name="connsiteY15" fmla="*/ 1493166 h 3960000"/>
                <a:gd name="connsiteX16" fmla="*/ 3449507 w 3960000"/>
                <a:gd name="connsiteY16" fmla="*/ 1170564 h 3960000"/>
                <a:gd name="connsiteX17" fmla="*/ 3140091 w 3960000"/>
                <a:gd name="connsiteY17" fmla="*/ 1227260 h 3960000"/>
                <a:gd name="connsiteX18" fmla="*/ 3324107 w 3960000"/>
                <a:gd name="connsiteY18" fmla="*/ 851504 h 3960000"/>
                <a:gd name="connsiteX19" fmla="*/ 2995677 w 3960000"/>
                <a:gd name="connsiteY19" fmla="*/ 1008938 h 3960000"/>
                <a:gd name="connsiteX20" fmla="*/ 2496208 w 3960000"/>
                <a:gd name="connsiteY20" fmla="*/ 770986 h 3960000"/>
                <a:gd name="connsiteX21" fmla="*/ 308009 w 3960000"/>
                <a:gd name="connsiteY21" fmla="*/ 0 h 3960000"/>
                <a:gd name="connsiteX22" fmla="*/ 3651991 w 3960000"/>
                <a:gd name="connsiteY22" fmla="*/ 0 h 3960000"/>
                <a:gd name="connsiteX23" fmla="*/ 3960000 w 3960000"/>
                <a:gd name="connsiteY23" fmla="*/ 308009 h 3960000"/>
                <a:gd name="connsiteX24" fmla="*/ 3960000 w 3960000"/>
                <a:gd name="connsiteY24" fmla="*/ 3651991 h 3960000"/>
                <a:gd name="connsiteX25" fmla="*/ 3651991 w 3960000"/>
                <a:gd name="connsiteY25" fmla="*/ 3960000 h 3960000"/>
                <a:gd name="connsiteX26" fmla="*/ 308009 w 3960000"/>
                <a:gd name="connsiteY26" fmla="*/ 3960000 h 3960000"/>
                <a:gd name="connsiteX27" fmla="*/ 0 w 3960000"/>
                <a:gd name="connsiteY27" fmla="*/ 3651991 h 3960000"/>
                <a:gd name="connsiteX28" fmla="*/ 0 w 3960000"/>
                <a:gd name="connsiteY28" fmla="*/ 308009 h 3960000"/>
                <a:gd name="connsiteX29" fmla="*/ 308009 w 3960000"/>
                <a:gd name="connsiteY29" fmla="*/ 0 h 3960000"/>
                <a:gd name="connsiteX0" fmla="*/ 3160999 w 3960000"/>
                <a:gd name="connsiteY0" fmla="*/ 1374274 h 3960000"/>
                <a:gd name="connsiteX1" fmla="*/ 3155132 w 3960000"/>
                <a:gd name="connsiteY1" fmla="*/ 1419362 h 3960000"/>
                <a:gd name="connsiteX2" fmla="*/ 3160999 w 3960000"/>
                <a:gd name="connsiteY2" fmla="*/ 1374274 h 3960000"/>
                <a:gd name="connsiteX3" fmla="*/ 2496208 w 3960000"/>
                <a:gd name="connsiteY3" fmla="*/ 770986 h 3960000"/>
                <a:gd name="connsiteX4" fmla="*/ 1921633 w 3960000"/>
                <a:gd name="connsiteY4" fmla="*/ 1292845 h 3960000"/>
                <a:gd name="connsiteX5" fmla="*/ 1942445 w 3960000"/>
                <a:gd name="connsiteY5" fmla="*/ 1570340 h 3960000"/>
                <a:gd name="connsiteX6" fmla="*/ 815277 w 3960000"/>
                <a:gd name="connsiteY6" fmla="*/ 836121 h 3960000"/>
                <a:gd name="connsiteX7" fmla="*/ 965659 w 3960000"/>
                <a:gd name="connsiteY7" fmla="*/ 1735195 h 3960000"/>
                <a:gd name="connsiteX8" fmla="*/ 570453 w 3960000"/>
                <a:gd name="connsiteY8" fmla="*/ 1629310 h 3960000"/>
                <a:gd name="connsiteX9" fmla="*/ 1196057 w 3960000"/>
                <a:gd name="connsiteY9" fmla="*/ 2257108 h 3960000"/>
                <a:gd name="connsiteX10" fmla="*/ 813848 w 3960000"/>
                <a:gd name="connsiteY10" fmla="*/ 2296824 h 3960000"/>
                <a:gd name="connsiteX11" fmla="*/ 1486410 w 3960000"/>
                <a:gd name="connsiteY11" fmla="*/ 2607420 h 3960000"/>
                <a:gd name="connsiteX12" fmla="*/ 489408 w 3960000"/>
                <a:gd name="connsiteY12" fmla="*/ 2829018 h 3960000"/>
                <a:gd name="connsiteX13" fmla="*/ 2062787 w 3960000"/>
                <a:gd name="connsiteY13" fmla="*/ 3146219 h 3960000"/>
                <a:gd name="connsiteX14" fmla="*/ 3074271 w 3960000"/>
                <a:gd name="connsiteY14" fmla="*/ 2105563 h 3960000"/>
                <a:gd name="connsiteX15" fmla="*/ 3207849 w 3960000"/>
                <a:gd name="connsiteY15" fmla="*/ 1493166 h 3960000"/>
                <a:gd name="connsiteX16" fmla="*/ 3449507 w 3960000"/>
                <a:gd name="connsiteY16" fmla="*/ 1170564 h 3960000"/>
                <a:gd name="connsiteX17" fmla="*/ 3140091 w 3960000"/>
                <a:gd name="connsiteY17" fmla="*/ 1227260 h 3960000"/>
                <a:gd name="connsiteX18" fmla="*/ 3324107 w 3960000"/>
                <a:gd name="connsiteY18" fmla="*/ 851504 h 3960000"/>
                <a:gd name="connsiteX19" fmla="*/ 2995677 w 3960000"/>
                <a:gd name="connsiteY19" fmla="*/ 1008938 h 3960000"/>
                <a:gd name="connsiteX20" fmla="*/ 2496208 w 3960000"/>
                <a:gd name="connsiteY20" fmla="*/ 770986 h 3960000"/>
                <a:gd name="connsiteX21" fmla="*/ 308009 w 3960000"/>
                <a:gd name="connsiteY21" fmla="*/ 0 h 3960000"/>
                <a:gd name="connsiteX22" fmla="*/ 3651991 w 3960000"/>
                <a:gd name="connsiteY22" fmla="*/ 0 h 3960000"/>
                <a:gd name="connsiteX23" fmla="*/ 3960000 w 3960000"/>
                <a:gd name="connsiteY23" fmla="*/ 308009 h 3960000"/>
                <a:gd name="connsiteX24" fmla="*/ 3960000 w 3960000"/>
                <a:gd name="connsiteY24" fmla="*/ 3651991 h 3960000"/>
                <a:gd name="connsiteX25" fmla="*/ 3651991 w 3960000"/>
                <a:gd name="connsiteY25" fmla="*/ 3960000 h 3960000"/>
                <a:gd name="connsiteX26" fmla="*/ 308009 w 3960000"/>
                <a:gd name="connsiteY26" fmla="*/ 3960000 h 3960000"/>
                <a:gd name="connsiteX27" fmla="*/ 0 w 3960000"/>
                <a:gd name="connsiteY27" fmla="*/ 3651991 h 3960000"/>
                <a:gd name="connsiteX28" fmla="*/ 0 w 3960000"/>
                <a:gd name="connsiteY28" fmla="*/ 308009 h 3960000"/>
                <a:gd name="connsiteX29" fmla="*/ 308009 w 3960000"/>
                <a:gd name="connsiteY29" fmla="*/ 0 h 396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3960000" h="3960000">
                  <a:moveTo>
                    <a:pt x="3160999" y="1374274"/>
                  </a:moveTo>
                  <a:lnTo>
                    <a:pt x="3155132" y="1419362"/>
                  </a:lnTo>
                  <a:lnTo>
                    <a:pt x="3160999" y="1374274"/>
                  </a:lnTo>
                  <a:close/>
                  <a:moveTo>
                    <a:pt x="2496208" y="770986"/>
                  </a:moveTo>
                  <a:cubicBezTo>
                    <a:pt x="2113414" y="770986"/>
                    <a:pt x="1929581" y="1106902"/>
                    <a:pt x="1921633" y="1292845"/>
                  </a:cubicBezTo>
                  <a:cubicBezTo>
                    <a:pt x="1914712" y="1454769"/>
                    <a:pt x="1928136" y="1522392"/>
                    <a:pt x="1942445" y="1570340"/>
                  </a:cubicBezTo>
                  <a:cubicBezTo>
                    <a:pt x="1547199" y="1510736"/>
                    <a:pt x="1237189" y="1330681"/>
                    <a:pt x="815277" y="836121"/>
                  </a:cubicBezTo>
                  <a:cubicBezTo>
                    <a:pt x="618819" y="1229038"/>
                    <a:pt x="733086" y="1558961"/>
                    <a:pt x="965659" y="1735195"/>
                  </a:cubicBezTo>
                  <a:cubicBezTo>
                    <a:pt x="864541" y="1716416"/>
                    <a:pt x="662904" y="1695759"/>
                    <a:pt x="570453" y="1629310"/>
                  </a:cubicBezTo>
                  <a:cubicBezTo>
                    <a:pt x="597898" y="2016450"/>
                    <a:pt x="990931" y="2177657"/>
                    <a:pt x="1196057" y="2257108"/>
                  </a:cubicBezTo>
                  <a:cubicBezTo>
                    <a:pt x="1113718" y="2275887"/>
                    <a:pt x="943857" y="2321380"/>
                    <a:pt x="813848" y="2296824"/>
                  </a:cubicBezTo>
                  <a:cubicBezTo>
                    <a:pt x="926523" y="2634848"/>
                    <a:pt x="1326064" y="2611755"/>
                    <a:pt x="1486410" y="2607420"/>
                  </a:cubicBezTo>
                  <a:cubicBezTo>
                    <a:pt x="1297174" y="2749708"/>
                    <a:pt x="1000058" y="2795794"/>
                    <a:pt x="489408" y="2829018"/>
                  </a:cubicBezTo>
                  <a:cubicBezTo>
                    <a:pt x="914827" y="3139596"/>
                    <a:pt x="1734874" y="3242281"/>
                    <a:pt x="2062787" y="3146219"/>
                  </a:cubicBezTo>
                  <a:cubicBezTo>
                    <a:pt x="2763394" y="2903535"/>
                    <a:pt x="2915370" y="2621267"/>
                    <a:pt x="3074271" y="2105563"/>
                  </a:cubicBezTo>
                  <a:cubicBezTo>
                    <a:pt x="3173740" y="1733406"/>
                    <a:pt x="3145310" y="1648999"/>
                    <a:pt x="3207849" y="1493166"/>
                  </a:cubicBezTo>
                  <a:cubicBezTo>
                    <a:pt x="3270388" y="1337333"/>
                    <a:pt x="3414210" y="1276468"/>
                    <a:pt x="3449507" y="1170564"/>
                  </a:cubicBezTo>
                  <a:cubicBezTo>
                    <a:pt x="3349883" y="1192977"/>
                    <a:pt x="3252716" y="1239516"/>
                    <a:pt x="3140091" y="1227260"/>
                  </a:cubicBezTo>
                  <a:cubicBezTo>
                    <a:pt x="3219995" y="1183499"/>
                    <a:pt x="3274317" y="996523"/>
                    <a:pt x="3324107" y="851504"/>
                  </a:cubicBezTo>
                  <a:cubicBezTo>
                    <a:pt x="3215037" y="921165"/>
                    <a:pt x="3152155" y="998691"/>
                    <a:pt x="2995677" y="1008938"/>
                  </a:cubicBezTo>
                  <a:cubicBezTo>
                    <a:pt x="2884471" y="881691"/>
                    <a:pt x="2678487" y="770986"/>
                    <a:pt x="2496208" y="770986"/>
                  </a:cubicBezTo>
                  <a:close/>
                  <a:moveTo>
                    <a:pt x="308009" y="0"/>
                  </a:moveTo>
                  <a:lnTo>
                    <a:pt x="3651991" y="0"/>
                  </a:lnTo>
                  <a:cubicBezTo>
                    <a:pt x="3822100" y="0"/>
                    <a:pt x="3960000" y="137900"/>
                    <a:pt x="3960000" y="308009"/>
                  </a:cubicBezTo>
                  <a:lnTo>
                    <a:pt x="3960000" y="3651991"/>
                  </a:lnTo>
                  <a:cubicBezTo>
                    <a:pt x="3960000" y="3822100"/>
                    <a:pt x="3822100" y="3960000"/>
                    <a:pt x="3651991" y="3960000"/>
                  </a:cubicBezTo>
                  <a:lnTo>
                    <a:pt x="308009" y="3960000"/>
                  </a:lnTo>
                  <a:cubicBezTo>
                    <a:pt x="137900" y="3960000"/>
                    <a:pt x="0" y="3822100"/>
                    <a:pt x="0" y="3651991"/>
                  </a:cubicBezTo>
                  <a:lnTo>
                    <a:pt x="0" y="308009"/>
                  </a:lnTo>
                  <a:cubicBezTo>
                    <a:pt x="0" y="137900"/>
                    <a:pt x="137900" y="0"/>
                    <a:pt x="308009"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1400">
                <a:solidFill>
                  <a:schemeClr val="tx1"/>
                </a:solidFill>
                <a:cs typeface="B Nazanin" panose="00000700000000000000" pitchFamily="2" charset="-78"/>
              </a:endParaRPr>
            </a:p>
          </p:txBody>
        </p:sp>
        <p:sp>
          <p:nvSpPr>
            <p:cNvPr id="12" name="Rounded Rectangle 3">
              <a:extLst>
                <a:ext uri="{FF2B5EF4-FFF2-40B4-BE49-F238E27FC236}">
                  <a16:creationId xmlns:a16="http://schemas.microsoft.com/office/drawing/2014/main" id="{2AD68E73-ACC4-C9C2-0A84-4C29C917F001}"/>
                </a:ext>
              </a:extLst>
            </p:cNvPr>
            <p:cNvSpPr>
              <a:spLocks noChangeAspect="1"/>
            </p:cNvSpPr>
            <p:nvPr/>
          </p:nvSpPr>
          <p:spPr>
            <a:xfrm>
              <a:off x="6153802" y="5441795"/>
              <a:ext cx="610786" cy="610786"/>
            </a:xfrm>
            <a:custGeom>
              <a:avLst/>
              <a:gdLst>
                <a:gd name="connsiteX0" fmla="*/ 2841893 w 3960000"/>
                <a:gd name="connsiteY0" fmla="*/ 181064 h 3960000"/>
                <a:gd name="connsiteX1" fmla="*/ 2105790 w 3960000"/>
                <a:gd name="connsiteY1" fmla="*/ 859562 h 3960000"/>
                <a:gd name="connsiteX2" fmla="*/ 2106860 w 3960000"/>
                <a:gd name="connsiteY2" fmla="*/ 863292 h 3960000"/>
                <a:gd name="connsiteX3" fmla="*/ 2106860 w 3960000"/>
                <a:gd name="connsiteY3" fmla="*/ 1248172 h 3960000"/>
                <a:gd name="connsiteX4" fmla="*/ 1691968 w 3960000"/>
                <a:gd name="connsiteY4" fmla="*/ 1248172 h 3960000"/>
                <a:gd name="connsiteX5" fmla="*/ 1691968 w 3960000"/>
                <a:gd name="connsiteY5" fmla="*/ 1824236 h 3960000"/>
                <a:gd name="connsiteX6" fmla="*/ 2106860 w 3960000"/>
                <a:gd name="connsiteY6" fmla="*/ 1824236 h 3960000"/>
                <a:gd name="connsiteX7" fmla="*/ 2106860 w 3960000"/>
                <a:gd name="connsiteY7" fmla="*/ 3779396 h 3960000"/>
                <a:gd name="connsiteX8" fmla="*/ 2754932 w 3960000"/>
                <a:gd name="connsiteY8" fmla="*/ 3779396 h 3960000"/>
                <a:gd name="connsiteX9" fmla="*/ 2754932 w 3960000"/>
                <a:gd name="connsiteY9" fmla="*/ 1824236 h 3960000"/>
                <a:gd name="connsiteX10" fmla="*/ 3305869 w 3960000"/>
                <a:gd name="connsiteY10" fmla="*/ 1813665 h 3960000"/>
                <a:gd name="connsiteX11" fmla="*/ 3348152 w 3960000"/>
                <a:gd name="connsiteY11" fmla="*/ 1248172 h 3960000"/>
                <a:gd name="connsiteX12" fmla="*/ 2754932 w 3960000"/>
                <a:gd name="connsiteY12" fmla="*/ 1248172 h 3960000"/>
                <a:gd name="connsiteX13" fmla="*/ 2754932 w 3960000"/>
                <a:gd name="connsiteY13" fmla="*/ 907124 h 3960000"/>
                <a:gd name="connsiteX14" fmla="*/ 3369037 w 3960000"/>
                <a:gd name="connsiteY14" fmla="*/ 759137 h 3960000"/>
                <a:gd name="connsiteX15" fmla="*/ 3432095 w 3960000"/>
                <a:gd name="connsiteY15" fmla="*/ 238945 h 3960000"/>
                <a:gd name="connsiteX16" fmla="*/ 2841893 w 3960000"/>
                <a:gd name="connsiteY16" fmla="*/ 181064 h 3960000"/>
                <a:gd name="connsiteX17" fmla="*/ 308009 w 3960000"/>
                <a:gd name="connsiteY17" fmla="*/ 0 h 3960000"/>
                <a:gd name="connsiteX18" fmla="*/ 3651991 w 3960000"/>
                <a:gd name="connsiteY18" fmla="*/ 0 h 3960000"/>
                <a:gd name="connsiteX19" fmla="*/ 3960000 w 3960000"/>
                <a:gd name="connsiteY19" fmla="*/ 308009 h 3960000"/>
                <a:gd name="connsiteX20" fmla="*/ 3960000 w 3960000"/>
                <a:gd name="connsiteY20" fmla="*/ 3651991 h 3960000"/>
                <a:gd name="connsiteX21" fmla="*/ 3651991 w 3960000"/>
                <a:gd name="connsiteY21" fmla="*/ 3960000 h 3960000"/>
                <a:gd name="connsiteX22" fmla="*/ 308009 w 3960000"/>
                <a:gd name="connsiteY22" fmla="*/ 3960000 h 3960000"/>
                <a:gd name="connsiteX23" fmla="*/ 0 w 3960000"/>
                <a:gd name="connsiteY23" fmla="*/ 3651991 h 3960000"/>
                <a:gd name="connsiteX24" fmla="*/ 0 w 3960000"/>
                <a:gd name="connsiteY24" fmla="*/ 308009 h 3960000"/>
                <a:gd name="connsiteX25" fmla="*/ 308009 w 3960000"/>
                <a:gd name="connsiteY25" fmla="*/ 0 h 3960000"/>
                <a:gd name="connsiteX0" fmla="*/ 2841893 w 3960000"/>
                <a:gd name="connsiteY0" fmla="*/ 181064 h 3960000"/>
                <a:gd name="connsiteX1" fmla="*/ 2105790 w 3960000"/>
                <a:gd name="connsiteY1" fmla="*/ 859562 h 3960000"/>
                <a:gd name="connsiteX2" fmla="*/ 2106860 w 3960000"/>
                <a:gd name="connsiteY2" fmla="*/ 863292 h 3960000"/>
                <a:gd name="connsiteX3" fmla="*/ 2106860 w 3960000"/>
                <a:gd name="connsiteY3" fmla="*/ 1248172 h 3960000"/>
                <a:gd name="connsiteX4" fmla="*/ 1691968 w 3960000"/>
                <a:gd name="connsiteY4" fmla="*/ 1248172 h 3960000"/>
                <a:gd name="connsiteX5" fmla="*/ 1691968 w 3960000"/>
                <a:gd name="connsiteY5" fmla="*/ 1824236 h 3960000"/>
                <a:gd name="connsiteX6" fmla="*/ 2106860 w 3960000"/>
                <a:gd name="connsiteY6" fmla="*/ 1824236 h 3960000"/>
                <a:gd name="connsiteX7" fmla="*/ 2106860 w 3960000"/>
                <a:gd name="connsiteY7" fmla="*/ 3779396 h 3960000"/>
                <a:gd name="connsiteX8" fmla="*/ 2754932 w 3960000"/>
                <a:gd name="connsiteY8" fmla="*/ 3779396 h 3960000"/>
                <a:gd name="connsiteX9" fmla="*/ 2754932 w 3960000"/>
                <a:gd name="connsiteY9" fmla="*/ 1824236 h 3960000"/>
                <a:gd name="connsiteX10" fmla="*/ 3305869 w 3960000"/>
                <a:gd name="connsiteY10" fmla="*/ 1813665 h 3960000"/>
                <a:gd name="connsiteX11" fmla="*/ 3348152 w 3960000"/>
                <a:gd name="connsiteY11" fmla="*/ 1248172 h 3960000"/>
                <a:gd name="connsiteX12" fmla="*/ 2754932 w 3960000"/>
                <a:gd name="connsiteY12" fmla="*/ 1248172 h 3960000"/>
                <a:gd name="connsiteX13" fmla="*/ 2754932 w 3960000"/>
                <a:gd name="connsiteY13" fmla="*/ 907124 h 3960000"/>
                <a:gd name="connsiteX14" fmla="*/ 3369037 w 3960000"/>
                <a:gd name="connsiteY14" fmla="*/ 704441 h 3960000"/>
                <a:gd name="connsiteX15" fmla="*/ 3432095 w 3960000"/>
                <a:gd name="connsiteY15" fmla="*/ 238945 h 3960000"/>
                <a:gd name="connsiteX16" fmla="*/ 2841893 w 3960000"/>
                <a:gd name="connsiteY16" fmla="*/ 181064 h 3960000"/>
                <a:gd name="connsiteX17" fmla="*/ 308009 w 3960000"/>
                <a:gd name="connsiteY17" fmla="*/ 0 h 3960000"/>
                <a:gd name="connsiteX18" fmla="*/ 3651991 w 3960000"/>
                <a:gd name="connsiteY18" fmla="*/ 0 h 3960000"/>
                <a:gd name="connsiteX19" fmla="*/ 3960000 w 3960000"/>
                <a:gd name="connsiteY19" fmla="*/ 308009 h 3960000"/>
                <a:gd name="connsiteX20" fmla="*/ 3960000 w 3960000"/>
                <a:gd name="connsiteY20" fmla="*/ 3651991 h 3960000"/>
                <a:gd name="connsiteX21" fmla="*/ 3651991 w 3960000"/>
                <a:gd name="connsiteY21" fmla="*/ 3960000 h 3960000"/>
                <a:gd name="connsiteX22" fmla="*/ 308009 w 3960000"/>
                <a:gd name="connsiteY22" fmla="*/ 3960000 h 3960000"/>
                <a:gd name="connsiteX23" fmla="*/ 0 w 3960000"/>
                <a:gd name="connsiteY23" fmla="*/ 3651991 h 3960000"/>
                <a:gd name="connsiteX24" fmla="*/ 0 w 3960000"/>
                <a:gd name="connsiteY24" fmla="*/ 308009 h 3960000"/>
                <a:gd name="connsiteX25" fmla="*/ 308009 w 3960000"/>
                <a:gd name="connsiteY25" fmla="*/ 0 h 3960000"/>
                <a:gd name="connsiteX0" fmla="*/ 2841893 w 3960000"/>
                <a:gd name="connsiteY0" fmla="*/ 181064 h 3960000"/>
                <a:gd name="connsiteX1" fmla="*/ 2105790 w 3960000"/>
                <a:gd name="connsiteY1" fmla="*/ 859562 h 3960000"/>
                <a:gd name="connsiteX2" fmla="*/ 2106860 w 3960000"/>
                <a:gd name="connsiteY2" fmla="*/ 863292 h 3960000"/>
                <a:gd name="connsiteX3" fmla="*/ 2106860 w 3960000"/>
                <a:gd name="connsiteY3" fmla="*/ 1248172 h 3960000"/>
                <a:gd name="connsiteX4" fmla="*/ 1691968 w 3960000"/>
                <a:gd name="connsiteY4" fmla="*/ 1248172 h 3960000"/>
                <a:gd name="connsiteX5" fmla="*/ 1691968 w 3960000"/>
                <a:gd name="connsiteY5" fmla="*/ 1824236 h 3960000"/>
                <a:gd name="connsiteX6" fmla="*/ 2106860 w 3960000"/>
                <a:gd name="connsiteY6" fmla="*/ 1824236 h 3960000"/>
                <a:gd name="connsiteX7" fmla="*/ 2106860 w 3960000"/>
                <a:gd name="connsiteY7" fmla="*/ 3779396 h 3960000"/>
                <a:gd name="connsiteX8" fmla="*/ 2754932 w 3960000"/>
                <a:gd name="connsiteY8" fmla="*/ 3779396 h 3960000"/>
                <a:gd name="connsiteX9" fmla="*/ 2754932 w 3960000"/>
                <a:gd name="connsiteY9" fmla="*/ 1824236 h 3960000"/>
                <a:gd name="connsiteX10" fmla="*/ 3305869 w 3960000"/>
                <a:gd name="connsiteY10" fmla="*/ 1813665 h 3960000"/>
                <a:gd name="connsiteX11" fmla="*/ 3348152 w 3960000"/>
                <a:gd name="connsiteY11" fmla="*/ 1248172 h 3960000"/>
                <a:gd name="connsiteX12" fmla="*/ 2754932 w 3960000"/>
                <a:gd name="connsiteY12" fmla="*/ 1248172 h 3960000"/>
                <a:gd name="connsiteX13" fmla="*/ 2754932 w 3960000"/>
                <a:gd name="connsiteY13" fmla="*/ 907124 h 3960000"/>
                <a:gd name="connsiteX14" fmla="*/ 3369037 w 3960000"/>
                <a:gd name="connsiteY14" fmla="*/ 704441 h 3960000"/>
                <a:gd name="connsiteX15" fmla="*/ 3432095 w 3960000"/>
                <a:gd name="connsiteY15" fmla="*/ 238945 h 3960000"/>
                <a:gd name="connsiteX16" fmla="*/ 2841893 w 3960000"/>
                <a:gd name="connsiteY16" fmla="*/ 181064 h 3960000"/>
                <a:gd name="connsiteX17" fmla="*/ 308009 w 3960000"/>
                <a:gd name="connsiteY17" fmla="*/ 0 h 3960000"/>
                <a:gd name="connsiteX18" fmla="*/ 3651991 w 3960000"/>
                <a:gd name="connsiteY18" fmla="*/ 0 h 3960000"/>
                <a:gd name="connsiteX19" fmla="*/ 3960000 w 3960000"/>
                <a:gd name="connsiteY19" fmla="*/ 308009 h 3960000"/>
                <a:gd name="connsiteX20" fmla="*/ 3960000 w 3960000"/>
                <a:gd name="connsiteY20" fmla="*/ 3651991 h 3960000"/>
                <a:gd name="connsiteX21" fmla="*/ 3651991 w 3960000"/>
                <a:gd name="connsiteY21" fmla="*/ 3960000 h 3960000"/>
                <a:gd name="connsiteX22" fmla="*/ 308009 w 3960000"/>
                <a:gd name="connsiteY22" fmla="*/ 3960000 h 3960000"/>
                <a:gd name="connsiteX23" fmla="*/ 0 w 3960000"/>
                <a:gd name="connsiteY23" fmla="*/ 3651991 h 3960000"/>
                <a:gd name="connsiteX24" fmla="*/ 0 w 3960000"/>
                <a:gd name="connsiteY24" fmla="*/ 308009 h 3960000"/>
                <a:gd name="connsiteX25" fmla="*/ 308009 w 3960000"/>
                <a:gd name="connsiteY25" fmla="*/ 0 h 3960000"/>
                <a:gd name="connsiteX0" fmla="*/ 2841893 w 3960000"/>
                <a:gd name="connsiteY0" fmla="*/ 181064 h 3960000"/>
                <a:gd name="connsiteX1" fmla="*/ 2105790 w 3960000"/>
                <a:gd name="connsiteY1" fmla="*/ 859562 h 3960000"/>
                <a:gd name="connsiteX2" fmla="*/ 2106860 w 3960000"/>
                <a:gd name="connsiteY2" fmla="*/ 863292 h 3960000"/>
                <a:gd name="connsiteX3" fmla="*/ 2106860 w 3960000"/>
                <a:gd name="connsiteY3" fmla="*/ 1248172 h 3960000"/>
                <a:gd name="connsiteX4" fmla="*/ 1691968 w 3960000"/>
                <a:gd name="connsiteY4" fmla="*/ 1248172 h 3960000"/>
                <a:gd name="connsiteX5" fmla="*/ 1691968 w 3960000"/>
                <a:gd name="connsiteY5" fmla="*/ 1824236 h 3960000"/>
                <a:gd name="connsiteX6" fmla="*/ 2106860 w 3960000"/>
                <a:gd name="connsiteY6" fmla="*/ 1824236 h 3960000"/>
                <a:gd name="connsiteX7" fmla="*/ 2106860 w 3960000"/>
                <a:gd name="connsiteY7" fmla="*/ 3779396 h 3960000"/>
                <a:gd name="connsiteX8" fmla="*/ 2754932 w 3960000"/>
                <a:gd name="connsiteY8" fmla="*/ 3779396 h 3960000"/>
                <a:gd name="connsiteX9" fmla="*/ 2754932 w 3960000"/>
                <a:gd name="connsiteY9" fmla="*/ 1824236 h 3960000"/>
                <a:gd name="connsiteX10" fmla="*/ 3305869 w 3960000"/>
                <a:gd name="connsiteY10" fmla="*/ 1813665 h 3960000"/>
                <a:gd name="connsiteX11" fmla="*/ 3348152 w 3960000"/>
                <a:gd name="connsiteY11" fmla="*/ 1248172 h 3960000"/>
                <a:gd name="connsiteX12" fmla="*/ 2754932 w 3960000"/>
                <a:gd name="connsiteY12" fmla="*/ 1248172 h 3960000"/>
                <a:gd name="connsiteX13" fmla="*/ 2754932 w 3960000"/>
                <a:gd name="connsiteY13" fmla="*/ 907124 h 3960000"/>
                <a:gd name="connsiteX14" fmla="*/ 3369037 w 3960000"/>
                <a:gd name="connsiteY14" fmla="*/ 704441 h 3960000"/>
                <a:gd name="connsiteX15" fmla="*/ 3410216 w 3960000"/>
                <a:gd name="connsiteY15" fmla="*/ 195189 h 3960000"/>
                <a:gd name="connsiteX16" fmla="*/ 2841893 w 3960000"/>
                <a:gd name="connsiteY16" fmla="*/ 181064 h 3960000"/>
                <a:gd name="connsiteX17" fmla="*/ 308009 w 3960000"/>
                <a:gd name="connsiteY17" fmla="*/ 0 h 3960000"/>
                <a:gd name="connsiteX18" fmla="*/ 3651991 w 3960000"/>
                <a:gd name="connsiteY18" fmla="*/ 0 h 3960000"/>
                <a:gd name="connsiteX19" fmla="*/ 3960000 w 3960000"/>
                <a:gd name="connsiteY19" fmla="*/ 308009 h 3960000"/>
                <a:gd name="connsiteX20" fmla="*/ 3960000 w 3960000"/>
                <a:gd name="connsiteY20" fmla="*/ 3651991 h 3960000"/>
                <a:gd name="connsiteX21" fmla="*/ 3651991 w 3960000"/>
                <a:gd name="connsiteY21" fmla="*/ 3960000 h 3960000"/>
                <a:gd name="connsiteX22" fmla="*/ 308009 w 3960000"/>
                <a:gd name="connsiteY22" fmla="*/ 3960000 h 3960000"/>
                <a:gd name="connsiteX23" fmla="*/ 0 w 3960000"/>
                <a:gd name="connsiteY23" fmla="*/ 3651991 h 3960000"/>
                <a:gd name="connsiteX24" fmla="*/ 0 w 3960000"/>
                <a:gd name="connsiteY24" fmla="*/ 308009 h 3960000"/>
                <a:gd name="connsiteX25" fmla="*/ 308009 w 3960000"/>
                <a:gd name="connsiteY25" fmla="*/ 0 h 3960000"/>
                <a:gd name="connsiteX0" fmla="*/ 2841893 w 3960000"/>
                <a:gd name="connsiteY0" fmla="*/ 181064 h 3960000"/>
                <a:gd name="connsiteX1" fmla="*/ 2105790 w 3960000"/>
                <a:gd name="connsiteY1" fmla="*/ 859562 h 3960000"/>
                <a:gd name="connsiteX2" fmla="*/ 2106860 w 3960000"/>
                <a:gd name="connsiteY2" fmla="*/ 863292 h 3960000"/>
                <a:gd name="connsiteX3" fmla="*/ 2106860 w 3960000"/>
                <a:gd name="connsiteY3" fmla="*/ 1248172 h 3960000"/>
                <a:gd name="connsiteX4" fmla="*/ 1691968 w 3960000"/>
                <a:gd name="connsiteY4" fmla="*/ 1248172 h 3960000"/>
                <a:gd name="connsiteX5" fmla="*/ 1691968 w 3960000"/>
                <a:gd name="connsiteY5" fmla="*/ 1824236 h 3960000"/>
                <a:gd name="connsiteX6" fmla="*/ 2106860 w 3960000"/>
                <a:gd name="connsiteY6" fmla="*/ 1824236 h 3960000"/>
                <a:gd name="connsiteX7" fmla="*/ 2106860 w 3960000"/>
                <a:gd name="connsiteY7" fmla="*/ 3779396 h 3960000"/>
                <a:gd name="connsiteX8" fmla="*/ 2754932 w 3960000"/>
                <a:gd name="connsiteY8" fmla="*/ 3779396 h 3960000"/>
                <a:gd name="connsiteX9" fmla="*/ 2754932 w 3960000"/>
                <a:gd name="connsiteY9" fmla="*/ 1824236 h 3960000"/>
                <a:gd name="connsiteX10" fmla="*/ 3305869 w 3960000"/>
                <a:gd name="connsiteY10" fmla="*/ 1813665 h 3960000"/>
                <a:gd name="connsiteX11" fmla="*/ 3348152 w 3960000"/>
                <a:gd name="connsiteY11" fmla="*/ 1248172 h 3960000"/>
                <a:gd name="connsiteX12" fmla="*/ 2754932 w 3960000"/>
                <a:gd name="connsiteY12" fmla="*/ 1248172 h 3960000"/>
                <a:gd name="connsiteX13" fmla="*/ 2754932 w 3960000"/>
                <a:gd name="connsiteY13" fmla="*/ 907124 h 3960000"/>
                <a:gd name="connsiteX14" fmla="*/ 3369037 w 3960000"/>
                <a:gd name="connsiteY14" fmla="*/ 704441 h 3960000"/>
                <a:gd name="connsiteX15" fmla="*/ 3410216 w 3960000"/>
                <a:gd name="connsiteY15" fmla="*/ 195189 h 3960000"/>
                <a:gd name="connsiteX16" fmla="*/ 2841893 w 3960000"/>
                <a:gd name="connsiteY16" fmla="*/ 181064 h 3960000"/>
                <a:gd name="connsiteX17" fmla="*/ 308009 w 3960000"/>
                <a:gd name="connsiteY17" fmla="*/ 0 h 3960000"/>
                <a:gd name="connsiteX18" fmla="*/ 3651991 w 3960000"/>
                <a:gd name="connsiteY18" fmla="*/ 0 h 3960000"/>
                <a:gd name="connsiteX19" fmla="*/ 3960000 w 3960000"/>
                <a:gd name="connsiteY19" fmla="*/ 308009 h 3960000"/>
                <a:gd name="connsiteX20" fmla="*/ 3960000 w 3960000"/>
                <a:gd name="connsiteY20" fmla="*/ 3651991 h 3960000"/>
                <a:gd name="connsiteX21" fmla="*/ 3651991 w 3960000"/>
                <a:gd name="connsiteY21" fmla="*/ 3960000 h 3960000"/>
                <a:gd name="connsiteX22" fmla="*/ 308009 w 3960000"/>
                <a:gd name="connsiteY22" fmla="*/ 3960000 h 3960000"/>
                <a:gd name="connsiteX23" fmla="*/ 0 w 3960000"/>
                <a:gd name="connsiteY23" fmla="*/ 3651991 h 3960000"/>
                <a:gd name="connsiteX24" fmla="*/ 0 w 3960000"/>
                <a:gd name="connsiteY24" fmla="*/ 308009 h 3960000"/>
                <a:gd name="connsiteX25" fmla="*/ 308009 w 3960000"/>
                <a:gd name="connsiteY25" fmla="*/ 0 h 3960000"/>
                <a:gd name="connsiteX0" fmla="*/ 2841893 w 3960000"/>
                <a:gd name="connsiteY0" fmla="*/ 181064 h 3960000"/>
                <a:gd name="connsiteX1" fmla="*/ 2105790 w 3960000"/>
                <a:gd name="connsiteY1" fmla="*/ 859562 h 3960000"/>
                <a:gd name="connsiteX2" fmla="*/ 2106860 w 3960000"/>
                <a:gd name="connsiteY2" fmla="*/ 863292 h 3960000"/>
                <a:gd name="connsiteX3" fmla="*/ 2106860 w 3960000"/>
                <a:gd name="connsiteY3" fmla="*/ 1248172 h 3960000"/>
                <a:gd name="connsiteX4" fmla="*/ 1691968 w 3960000"/>
                <a:gd name="connsiteY4" fmla="*/ 1248172 h 3960000"/>
                <a:gd name="connsiteX5" fmla="*/ 1691968 w 3960000"/>
                <a:gd name="connsiteY5" fmla="*/ 1824236 h 3960000"/>
                <a:gd name="connsiteX6" fmla="*/ 2106860 w 3960000"/>
                <a:gd name="connsiteY6" fmla="*/ 1824236 h 3960000"/>
                <a:gd name="connsiteX7" fmla="*/ 2106860 w 3960000"/>
                <a:gd name="connsiteY7" fmla="*/ 3779396 h 3960000"/>
                <a:gd name="connsiteX8" fmla="*/ 2754932 w 3960000"/>
                <a:gd name="connsiteY8" fmla="*/ 3779396 h 3960000"/>
                <a:gd name="connsiteX9" fmla="*/ 2754932 w 3960000"/>
                <a:gd name="connsiteY9" fmla="*/ 1824236 h 3960000"/>
                <a:gd name="connsiteX10" fmla="*/ 3305869 w 3960000"/>
                <a:gd name="connsiteY10" fmla="*/ 1813665 h 3960000"/>
                <a:gd name="connsiteX11" fmla="*/ 3348152 w 3960000"/>
                <a:gd name="connsiteY11" fmla="*/ 1248172 h 3960000"/>
                <a:gd name="connsiteX12" fmla="*/ 2754932 w 3960000"/>
                <a:gd name="connsiteY12" fmla="*/ 1248172 h 3960000"/>
                <a:gd name="connsiteX13" fmla="*/ 2754932 w 3960000"/>
                <a:gd name="connsiteY13" fmla="*/ 907124 h 3960000"/>
                <a:gd name="connsiteX14" fmla="*/ 3369037 w 3960000"/>
                <a:gd name="connsiteY14" fmla="*/ 704441 h 3960000"/>
                <a:gd name="connsiteX15" fmla="*/ 3410216 w 3960000"/>
                <a:gd name="connsiteY15" fmla="*/ 195189 h 3960000"/>
                <a:gd name="connsiteX16" fmla="*/ 2841893 w 3960000"/>
                <a:gd name="connsiteY16" fmla="*/ 181064 h 3960000"/>
                <a:gd name="connsiteX17" fmla="*/ 308009 w 3960000"/>
                <a:gd name="connsiteY17" fmla="*/ 0 h 3960000"/>
                <a:gd name="connsiteX18" fmla="*/ 3651991 w 3960000"/>
                <a:gd name="connsiteY18" fmla="*/ 0 h 3960000"/>
                <a:gd name="connsiteX19" fmla="*/ 3960000 w 3960000"/>
                <a:gd name="connsiteY19" fmla="*/ 308009 h 3960000"/>
                <a:gd name="connsiteX20" fmla="*/ 3960000 w 3960000"/>
                <a:gd name="connsiteY20" fmla="*/ 3651991 h 3960000"/>
                <a:gd name="connsiteX21" fmla="*/ 3651991 w 3960000"/>
                <a:gd name="connsiteY21" fmla="*/ 3960000 h 3960000"/>
                <a:gd name="connsiteX22" fmla="*/ 308009 w 3960000"/>
                <a:gd name="connsiteY22" fmla="*/ 3960000 h 3960000"/>
                <a:gd name="connsiteX23" fmla="*/ 0 w 3960000"/>
                <a:gd name="connsiteY23" fmla="*/ 3651991 h 3960000"/>
                <a:gd name="connsiteX24" fmla="*/ 0 w 3960000"/>
                <a:gd name="connsiteY24" fmla="*/ 308009 h 3960000"/>
                <a:gd name="connsiteX25" fmla="*/ 308009 w 3960000"/>
                <a:gd name="connsiteY25" fmla="*/ 0 h 396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3960000" h="3960000">
                  <a:moveTo>
                    <a:pt x="2841893" y="181064"/>
                  </a:moveTo>
                  <a:cubicBezTo>
                    <a:pt x="2485731" y="190239"/>
                    <a:pt x="2106781" y="339266"/>
                    <a:pt x="2105790" y="859562"/>
                  </a:cubicBezTo>
                  <a:lnTo>
                    <a:pt x="2106860" y="863292"/>
                  </a:lnTo>
                  <a:lnTo>
                    <a:pt x="2106860" y="1248172"/>
                  </a:lnTo>
                  <a:lnTo>
                    <a:pt x="1691968" y="1248172"/>
                  </a:lnTo>
                  <a:lnTo>
                    <a:pt x="1691968" y="1824236"/>
                  </a:lnTo>
                  <a:lnTo>
                    <a:pt x="2106860" y="1824236"/>
                  </a:lnTo>
                  <a:lnTo>
                    <a:pt x="2106860" y="3779396"/>
                  </a:lnTo>
                  <a:lnTo>
                    <a:pt x="2754932" y="3779396"/>
                  </a:lnTo>
                  <a:lnTo>
                    <a:pt x="2754932" y="1824236"/>
                  </a:lnTo>
                  <a:lnTo>
                    <a:pt x="3305869" y="1813665"/>
                  </a:lnTo>
                  <a:lnTo>
                    <a:pt x="3348152" y="1248172"/>
                  </a:lnTo>
                  <a:lnTo>
                    <a:pt x="2754932" y="1248172"/>
                  </a:lnTo>
                  <a:lnTo>
                    <a:pt x="2754932" y="907124"/>
                  </a:lnTo>
                  <a:cubicBezTo>
                    <a:pt x="2746287" y="682909"/>
                    <a:pt x="3126764" y="685506"/>
                    <a:pt x="3369037" y="704441"/>
                  </a:cubicBezTo>
                  <a:cubicBezTo>
                    <a:pt x="3391941" y="556446"/>
                    <a:pt x="3409927" y="381656"/>
                    <a:pt x="3410216" y="195189"/>
                  </a:cubicBezTo>
                  <a:cubicBezTo>
                    <a:pt x="3239930" y="163882"/>
                    <a:pt x="3118909" y="173928"/>
                    <a:pt x="2841893" y="181064"/>
                  </a:cubicBezTo>
                  <a:close/>
                  <a:moveTo>
                    <a:pt x="308009" y="0"/>
                  </a:moveTo>
                  <a:lnTo>
                    <a:pt x="3651991" y="0"/>
                  </a:lnTo>
                  <a:cubicBezTo>
                    <a:pt x="3822100" y="0"/>
                    <a:pt x="3960000" y="137900"/>
                    <a:pt x="3960000" y="308009"/>
                  </a:cubicBezTo>
                  <a:lnTo>
                    <a:pt x="3960000" y="3651991"/>
                  </a:lnTo>
                  <a:cubicBezTo>
                    <a:pt x="3960000" y="3822100"/>
                    <a:pt x="3822100" y="3960000"/>
                    <a:pt x="3651991" y="3960000"/>
                  </a:cubicBezTo>
                  <a:lnTo>
                    <a:pt x="308009" y="3960000"/>
                  </a:lnTo>
                  <a:cubicBezTo>
                    <a:pt x="137900" y="3960000"/>
                    <a:pt x="0" y="3822100"/>
                    <a:pt x="0" y="3651991"/>
                  </a:cubicBezTo>
                  <a:lnTo>
                    <a:pt x="0" y="308009"/>
                  </a:lnTo>
                  <a:cubicBezTo>
                    <a:pt x="0" y="137900"/>
                    <a:pt x="137900" y="0"/>
                    <a:pt x="308009"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1400">
                <a:solidFill>
                  <a:schemeClr val="tx1"/>
                </a:solidFill>
                <a:cs typeface="B Nazanin" panose="00000700000000000000" pitchFamily="2" charset="-78"/>
              </a:endParaRPr>
            </a:p>
          </p:txBody>
        </p:sp>
        <p:sp>
          <p:nvSpPr>
            <p:cNvPr id="13" name="Rounded Rectangle 10">
              <a:extLst>
                <a:ext uri="{FF2B5EF4-FFF2-40B4-BE49-F238E27FC236}">
                  <a16:creationId xmlns:a16="http://schemas.microsoft.com/office/drawing/2014/main" id="{B47348F5-1448-A891-DE8A-61FA88216497}"/>
                </a:ext>
              </a:extLst>
            </p:cNvPr>
            <p:cNvSpPr>
              <a:spLocks noChangeAspect="1"/>
            </p:cNvSpPr>
            <p:nvPr/>
          </p:nvSpPr>
          <p:spPr>
            <a:xfrm>
              <a:off x="8171512" y="5429389"/>
              <a:ext cx="612962" cy="623192"/>
            </a:xfrm>
            <a:custGeom>
              <a:avLst/>
              <a:gdLst/>
              <a:ahLst/>
              <a:cxnLst/>
              <a:rect l="l" t="t" r="r" b="b"/>
              <a:pathLst>
                <a:path w="3186824" h="3240000">
                  <a:moveTo>
                    <a:pt x="2141174" y="1384899"/>
                  </a:moveTo>
                  <a:lnTo>
                    <a:pt x="2141174" y="1528887"/>
                  </a:lnTo>
                  <a:lnTo>
                    <a:pt x="1997174" y="1528887"/>
                  </a:lnTo>
                  <a:lnTo>
                    <a:pt x="1997174" y="1744911"/>
                  </a:lnTo>
                  <a:lnTo>
                    <a:pt x="2141174" y="1744911"/>
                  </a:lnTo>
                  <a:lnTo>
                    <a:pt x="2141174" y="1888899"/>
                  </a:lnTo>
                  <a:lnTo>
                    <a:pt x="2357174" y="1888899"/>
                  </a:lnTo>
                  <a:lnTo>
                    <a:pt x="2357174" y="1744911"/>
                  </a:lnTo>
                  <a:lnTo>
                    <a:pt x="2501174" y="1744911"/>
                  </a:lnTo>
                  <a:lnTo>
                    <a:pt x="2501174" y="1528887"/>
                  </a:lnTo>
                  <a:lnTo>
                    <a:pt x="2357174" y="1528887"/>
                  </a:lnTo>
                  <a:lnTo>
                    <a:pt x="2357174" y="1384899"/>
                  </a:lnTo>
                  <a:close/>
                  <a:moveTo>
                    <a:pt x="1286582" y="1008157"/>
                  </a:moveTo>
                  <a:cubicBezTo>
                    <a:pt x="1148208" y="1006486"/>
                    <a:pt x="1009270" y="1051569"/>
                    <a:pt x="894997" y="1143711"/>
                  </a:cubicBezTo>
                  <a:cubicBezTo>
                    <a:pt x="666451" y="1327995"/>
                    <a:pt x="600947" y="1648602"/>
                    <a:pt x="738892" y="1907765"/>
                  </a:cubicBezTo>
                  <a:cubicBezTo>
                    <a:pt x="876837" y="2166928"/>
                    <a:pt x="1179371" y="2291639"/>
                    <a:pt x="1459875" y="2204971"/>
                  </a:cubicBezTo>
                  <a:cubicBezTo>
                    <a:pt x="1676459" y="2138053"/>
                    <a:pt x="1832801" y="1959669"/>
                    <a:pt x="1876637" y="1747242"/>
                  </a:cubicBezTo>
                  <a:lnTo>
                    <a:pt x="1879565" y="1747242"/>
                  </a:lnTo>
                  <a:lnTo>
                    <a:pt x="1879565" y="1728291"/>
                  </a:lnTo>
                  <a:cubicBezTo>
                    <a:pt x="1891883" y="1671800"/>
                    <a:pt x="1894168" y="1612713"/>
                    <a:pt x="1887545" y="1552862"/>
                  </a:cubicBezTo>
                  <a:lnTo>
                    <a:pt x="1879565" y="1553745"/>
                  </a:lnTo>
                  <a:lnTo>
                    <a:pt x="1879565" y="1531218"/>
                  </a:lnTo>
                  <a:lnTo>
                    <a:pt x="1231565" y="1531218"/>
                  </a:lnTo>
                  <a:lnTo>
                    <a:pt x="1231565" y="1747242"/>
                  </a:lnTo>
                  <a:lnTo>
                    <a:pt x="1565835" y="1747242"/>
                  </a:lnTo>
                  <a:cubicBezTo>
                    <a:pt x="1530201" y="1827940"/>
                    <a:pt x="1460959" y="1892348"/>
                    <a:pt x="1371795" y="1919897"/>
                  </a:cubicBezTo>
                  <a:cubicBezTo>
                    <a:pt x="1228031" y="1964316"/>
                    <a:pt x="1072976" y="1900399"/>
                    <a:pt x="1002277" y="1767573"/>
                  </a:cubicBezTo>
                  <a:cubicBezTo>
                    <a:pt x="931578" y="1634747"/>
                    <a:pt x="965150" y="1470429"/>
                    <a:pt x="1082284" y="1375980"/>
                  </a:cubicBezTo>
                  <a:cubicBezTo>
                    <a:pt x="1199418" y="1281531"/>
                    <a:pt x="1367118" y="1283556"/>
                    <a:pt x="1481937" y="1380807"/>
                  </a:cubicBezTo>
                  <a:lnTo>
                    <a:pt x="1674778" y="1153129"/>
                  </a:lnTo>
                  <a:cubicBezTo>
                    <a:pt x="1562764" y="1058254"/>
                    <a:pt x="1424955" y="1009828"/>
                    <a:pt x="1286582" y="1008157"/>
                  </a:cubicBezTo>
                  <a:close/>
                  <a:moveTo>
                    <a:pt x="293028" y="0"/>
                  </a:moveTo>
                  <a:lnTo>
                    <a:pt x="2893796" y="0"/>
                  </a:lnTo>
                  <a:cubicBezTo>
                    <a:pt x="3055631" y="0"/>
                    <a:pt x="3186824" y="131193"/>
                    <a:pt x="3186824" y="293028"/>
                  </a:cubicBezTo>
                  <a:lnTo>
                    <a:pt x="3186824" y="2946972"/>
                  </a:lnTo>
                  <a:cubicBezTo>
                    <a:pt x="3186824" y="3108807"/>
                    <a:pt x="3055631" y="3240000"/>
                    <a:pt x="2893796" y="3240000"/>
                  </a:cubicBezTo>
                  <a:lnTo>
                    <a:pt x="293028" y="3240000"/>
                  </a:lnTo>
                  <a:cubicBezTo>
                    <a:pt x="131193" y="3240000"/>
                    <a:pt x="0" y="3108807"/>
                    <a:pt x="0" y="2946972"/>
                  </a:cubicBezTo>
                  <a:lnTo>
                    <a:pt x="0" y="293028"/>
                  </a:lnTo>
                  <a:cubicBezTo>
                    <a:pt x="0" y="131193"/>
                    <a:pt x="131193" y="0"/>
                    <a:pt x="293028"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1400">
                <a:cs typeface="B Nazanin" panose="00000700000000000000" pitchFamily="2" charset="-78"/>
              </a:endParaRPr>
            </a:p>
          </p:txBody>
        </p:sp>
        <p:sp>
          <p:nvSpPr>
            <p:cNvPr id="14" name="Block Arc 6">
              <a:extLst>
                <a:ext uri="{FF2B5EF4-FFF2-40B4-BE49-F238E27FC236}">
                  <a16:creationId xmlns:a16="http://schemas.microsoft.com/office/drawing/2014/main" id="{6909DF33-24FD-AD4C-42F0-E57072EBD5CE}"/>
                </a:ext>
              </a:extLst>
            </p:cNvPr>
            <p:cNvSpPr/>
            <p:nvPr/>
          </p:nvSpPr>
          <p:spPr>
            <a:xfrm>
              <a:off x="9120000" y="5472311"/>
              <a:ext cx="574617" cy="580270"/>
            </a:xfrm>
            <a:custGeom>
              <a:avLst/>
              <a:gdLst>
                <a:gd name="connsiteX0" fmla="*/ 2664630 w 3221102"/>
                <a:gd name="connsiteY0" fmla="*/ 2175617 h 3221116"/>
                <a:gd name="connsiteX1" fmla="*/ 2658205 w 3221102"/>
                <a:gd name="connsiteY1" fmla="*/ 2178566 h 3221116"/>
                <a:gd name="connsiteX2" fmla="*/ 2664630 w 3221102"/>
                <a:gd name="connsiteY2" fmla="*/ 2175617 h 3221116"/>
                <a:gd name="connsiteX3" fmla="*/ 1477043 w 3221102"/>
                <a:gd name="connsiteY3" fmla="*/ 1144372 h 3221116"/>
                <a:gd name="connsiteX4" fmla="*/ 1409070 w 3221102"/>
                <a:gd name="connsiteY4" fmla="*/ 1159393 h 3221116"/>
                <a:gd name="connsiteX5" fmla="*/ 1152384 w 3221102"/>
                <a:gd name="connsiteY5" fmla="*/ 1703728 h 3221116"/>
                <a:gd name="connsiteX6" fmla="*/ 1591651 w 3221102"/>
                <a:gd name="connsiteY6" fmla="*/ 2152290 h 3221116"/>
                <a:gd name="connsiteX7" fmla="*/ 1850815 w 3221102"/>
                <a:gd name="connsiteY7" fmla="*/ 1654259 h 3221116"/>
                <a:gd name="connsiteX8" fmla="*/ 1830467 w 3221102"/>
                <a:gd name="connsiteY8" fmla="*/ 1515986 h 3221116"/>
                <a:gd name="connsiteX9" fmla="*/ 1477043 w 3221102"/>
                <a:gd name="connsiteY9" fmla="*/ 1144372 h 3221116"/>
                <a:gd name="connsiteX10" fmla="*/ 1651152 w 3221102"/>
                <a:gd name="connsiteY10" fmla="*/ 501 h 3221116"/>
                <a:gd name="connsiteX11" fmla="*/ 2580395 w 3221102"/>
                <a:gd name="connsiteY11" fmla="*/ 324821 h 3221116"/>
                <a:gd name="connsiteX12" fmla="*/ 3030464 w 3221102"/>
                <a:gd name="connsiteY12" fmla="*/ 2370314 h 3221116"/>
                <a:gd name="connsiteX13" fmla="*/ 3004976 w 3221102"/>
                <a:gd name="connsiteY13" fmla="*/ 2356675 h 3221116"/>
                <a:gd name="connsiteX14" fmla="*/ 2585849 w 3221102"/>
                <a:gd name="connsiteY14" fmla="*/ 2588887 h 3221116"/>
                <a:gd name="connsiteX15" fmla="*/ 1973374 w 3221102"/>
                <a:gd name="connsiteY15" fmla="*/ 2195096 h 3221116"/>
                <a:gd name="connsiteX16" fmla="*/ 1390827 w 3221102"/>
                <a:gd name="connsiteY16" fmla="*/ 2527630 h 3221116"/>
                <a:gd name="connsiteX17" fmla="*/ 783896 w 3221102"/>
                <a:gd name="connsiteY17" fmla="*/ 1665044 h 3221116"/>
                <a:gd name="connsiteX18" fmla="*/ 1268509 w 3221102"/>
                <a:gd name="connsiteY18" fmla="*/ 819983 h 3221116"/>
                <a:gd name="connsiteX19" fmla="*/ 1328805 w 3221102"/>
                <a:gd name="connsiteY19" fmla="*/ 807930 h 3221116"/>
                <a:gd name="connsiteX20" fmla="*/ 1390827 w 3221102"/>
                <a:gd name="connsiteY20" fmla="*/ 802457 h 3221116"/>
                <a:gd name="connsiteX21" fmla="*/ 1462242 w 3221102"/>
                <a:gd name="connsiteY21" fmla="*/ 801708 h 3221116"/>
                <a:gd name="connsiteX22" fmla="*/ 1734726 w 3221102"/>
                <a:gd name="connsiteY22" fmla="*/ 869255 h 3221116"/>
                <a:gd name="connsiteX23" fmla="*/ 1956122 w 3221102"/>
                <a:gd name="connsiteY23" fmla="*/ 1110076 h 3221116"/>
                <a:gd name="connsiteX24" fmla="*/ 1973374 w 3221102"/>
                <a:gd name="connsiteY24" fmla="*/ 875315 h 3221116"/>
                <a:gd name="connsiteX25" fmla="*/ 2333414 w 3221102"/>
                <a:gd name="connsiteY25" fmla="*/ 875315 h 3221116"/>
                <a:gd name="connsiteX26" fmla="*/ 2324788 w 3221102"/>
                <a:gd name="connsiteY26" fmla="*/ 2054049 h 3221116"/>
                <a:gd name="connsiteX27" fmla="*/ 2661746 w 3221102"/>
                <a:gd name="connsiteY27" fmla="*/ 2179658 h 3221116"/>
                <a:gd name="connsiteX28" fmla="*/ 2691046 w 3221102"/>
                <a:gd name="connsiteY28" fmla="*/ 2188689 h 3221116"/>
                <a:gd name="connsiteX29" fmla="*/ 2667011 w 3221102"/>
                <a:gd name="connsiteY29" fmla="*/ 2175828 h 3221116"/>
                <a:gd name="connsiteX30" fmla="*/ 2332141 w 3221102"/>
                <a:gd name="connsiteY30" fmla="*/ 653899 h 3221116"/>
                <a:gd name="connsiteX31" fmla="*/ 776764 w 3221102"/>
                <a:gd name="connsiteY31" fmla="*/ 749845 h 3221116"/>
                <a:gd name="connsiteX32" fmla="*/ 631487 w 3221102"/>
                <a:gd name="connsiteY32" fmla="*/ 2301392 h 3221116"/>
                <a:gd name="connsiteX33" fmla="*/ 2142017 w 3221102"/>
                <a:gd name="connsiteY33" fmla="*/ 2684410 h 3221116"/>
                <a:gd name="connsiteX34" fmla="*/ 2324866 w 3221102"/>
                <a:gd name="connsiteY34" fmla="*/ 3053856 h 3221116"/>
                <a:gd name="connsiteX35" fmla="*/ 294693 w 3221102"/>
                <a:gd name="connsiteY35" fmla="*/ 2539075 h 3221116"/>
                <a:gd name="connsiteX36" fmla="*/ 489947 w 3221102"/>
                <a:gd name="connsiteY36" fmla="*/ 453774 h 3221116"/>
                <a:gd name="connsiteX37" fmla="*/ 1651152 w 3221102"/>
                <a:gd name="connsiteY37" fmla="*/ 501 h 3221116"/>
                <a:gd name="connsiteX0" fmla="*/ 2664630 w 3221102"/>
                <a:gd name="connsiteY0" fmla="*/ 2175617 h 3221116"/>
                <a:gd name="connsiteX1" fmla="*/ 2658205 w 3221102"/>
                <a:gd name="connsiteY1" fmla="*/ 2178566 h 3221116"/>
                <a:gd name="connsiteX2" fmla="*/ 2664630 w 3221102"/>
                <a:gd name="connsiteY2" fmla="*/ 2175617 h 3221116"/>
                <a:gd name="connsiteX3" fmla="*/ 1477043 w 3221102"/>
                <a:gd name="connsiteY3" fmla="*/ 1144372 h 3221116"/>
                <a:gd name="connsiteX4" fmla="*/ 1409070 w 3221102"/>
                <a:gd name="connsiteY4" fmla="*/ 1159393 h 3221116"/>
                <a:gd name="connsiteX5" fmla="*/ 1152384 w 3221102"/>
                <a:gd name="connsiteY5" fmla="*/ 1703728 h 3221116"/>
                <a:gd name="connsiteX6" fmla="*/ 1591651 w 3221102"/>
                <a:gd name="connsiteY6" fmla="*/ 2152290 h 3221116"/>
                <a:gd name="connsiteX7" fmla="*/ 1850815 w 3221102"/>
                <a:gd name="connsiteY7" fmla="*/ 1654259 h 3221116"/>
                <a:gd name="connsiteX8" fmla="*/ 1830467 w 3221102"/>
                <a:gd name="connsiteY8" fmla="*/ 1515986 h 3221116"/>
                <a:gd name="connsiteX9" fmla="*/ 1477043 w 3221102"/>
                <a:gd name="connsiteY9" fmla="*/ 1144372 h 3221116"/>
                <a:gd name="connsiteX10" fmla="*/ 1651152 w 3221102"/>
                <a:gd name="connsiteY10" fmla="*/ 501 h 3221116"/>
                <a:gd name="connsiteX11" fmla="*/ 2580395 w 3221102"/>
                <a:gd name="connsiteY11" fmla="*/ 324821 h 3221116"/>
                <a:gd name="connsiteX12" fmla="*/ 3030464 w 3221102"/>
                <a:gd name="connsiteY12" fmla="*/ 2370314 h 3221116"/>
                <a:gd name="connsiteX13" fmla="*/ 3004976 w 3221102"/>
                <a:gd name="connsiteY13" fmla="*/ 2356675 h 3221116"/>
                <a:gd name="connsiteX14" fmla="*/ 2585849 w 3221102"/>
                <a:gd name="connsiteY14" fmla="*/ 2588887 h 3221116"/>
                <a:gd name="connsiteX15" fmla="*/ 1973374 w 3221102"/>
                <a:gd name="connsiteY15" fmla="*/ 2195096 h 3221116"/>
                <a:gd name="connsiteX16" fmla="*/ 1390827 w 3221102"/>
                <a:gd name="connsiteY16" fmla="*/ 2527630 h 3221116"/>
                <a:gd name="connsiteX17" fmla="*/ 783896 w 3221102"/>
                <a:gd name="connsiteY17" fmla="*/ 1665044 h 3221116"/>
                <a:gd name="connsiteX18" fmla="*/ 1268509 w 3221102"/>
                <a:gd name="connsiteY18" fmla="*/ 819983 h 3221116"/>
                <a:gd name="connsiteX19" fmla="*/ 1328805 w 3221102"/>
                <a:gd name="connsiteY19" fmla="*/ 807930 h 3221116"/>
                <a:gd name="connsiteX20" fmla="*/ 1390827 w 3221102"/>
                <a:gd name="connsiteY20" fmla="*/ 802457 h 3221116"/>
                <a:gd name="connsiteX21" fmla="*/ 1462242 w 3221102"/>
                <a:gd name="connsiteY21" fmla="*/ 801708 h 3221116"/>
                <a:gd name="connsiteX22" fmla="*/ 1734726 w 3221102"/>
                <a:gd name="connsiteY22" fmla="*/ 869255 h 3221116"/>
                <a:gd name="connsiteX23" fmla="*/ 1956122 w 3221102"/>
                <a:gd name="connsiteY23" fmla="*/ 1110076 h 3221116"/>
                <a:gd name="connsiteX24" fmla="*/ 1973374 w 3221102"/>
                <a:gd name="connsiteY24" fmla="*/ 875315 h 3221116"/>
                <a:gd name="connsiteX25" fmla="*/ 2333414 w 3221102"/>
                <a:gd name="connsiteY25" fmla="*/ 875315 h 3221116"/>
                <a:gd name="connsiteX26" fmla="*/ 2324788 w 3221102"/>
                <a:gd name="connsiteY26" fmla="*/ 2054049 h 3221116"/>
                <a:gd name="connsiteX27" fmla="*/ 2661746 w 3221102"/>
                <a:gd name="connsiteY27" fmla="*/ 2179658 h 3221116"/>
                <a:gd name="connsiteX28" fmla="*/ 2691046 w 3221102"/>
                <a:gd name="connsiteY28" fmla="*/ 2188689 h 3221116"/>
                <a:gd name="connsiteX29" fmla="*/ 2667011 w 3221102"/>
                <a:gd name="connsiteY29" fmla="*/ 2175828 h 3221116"/>
                <a:gd name="connsiteX30" fmla="*/ 2332141 w 3221102"/>
                <a:gd name="connsiteY30" fmla="*/ 653899 h 3221116"/>
                <a:gd name="connsiteX31" fmla="*/ 776764 w 3221102"/>
                <a:gd name="connsiteY31" fmla="*/ 749845 h 3221116"/>
                <a:gd name="connsiteX32" fmla="*/ 631487 w 3221102"/>
                <a:gd name="connsiteY32" fmla="*/ 2301392 h 3221116"/>
                <a:gd name="connsiteX33" fmla="*/ 2142017 w 3221102"/>
                <a:gd name="connsiteY33" fmla="*/ 2684410 h 3221116"/>
                <a:gd name="connsiteX34" fmla="*/ 2324866 w 3221102"/>
                <a:gd name="connsiteY34" fmla="*/ 3053856 h 3221116"/>
                <a:gd name="connsiteX35" fmla="*/ 294693 w 3221102"/>
                <a:gd name="connsiteY35" fmla="*/ 2539075 h 3221116"/>
                <a:gd name="connsiteX36" fmla="*/ 489947 w 3221102"/>
                <a:gd name="connsiteY36" fmla="*/ 453774 h 3221116"/>
                <a:gd name="connsiteX37" fmla="*/ 1651152 w 3221102"/>
                <a:gd name="connsiteY37" fmla="*/ 501 h 3221116"/>
                <a:gd name="connsiteX0" fmla="*/ 2664630 w 3221102"/>
                <a:gd name="connsiteY0" fmla="*/ 2175617 h 3221116"/>
                <a:gd name="connsiteX1" fmla="*/ 2658205 w 3221102"/>
                <a:gd name="connsiteY1" fmla="*/ 2178566 h 3221116"/>
                <a:gd name="connsiteX2" fmla="*/ 2664630 w 3221102"/>
                <a:gd name="connsiteY2" fmla="*/ 2175617 h 3221116"/>
                <a:gd name="connsiteX3" fmla="*/ 1477043 w 3221102"/>
                <a:gd name="connsiteY3" fmla="*/ 1144372 h 3221116"/>
                <a:gd name="connsiteX4" fmla="*/ 1409070 w 3221102"/>
                <a:gd name="connsiteY4" fmla="*/ 1159393 h 3221116"/>
                <a:gd name="connsiteX5" fmla="*/ 1152384 w 3221102"/>
                <a:gd name="connsiteY5" fmla="*/ 1703728 h 3221116"/>
                <a:gd name="connsiteX6" fmla="*/ 1591651 w 3221102"/>
                <a:gd name="connsiteY6" fmla="*/ 2152290 h 3221116"/>
                <a:gd name="connsiteX7" fmla="*/ 1850815 w 3221102"/>
                <a:gd name="connsiteY7" fmla="*/ 1654259 h 3221116"/>
                <a:gd name="connsiteX8" fmla="*/ 1830467 w 3221102"/>
                <a:gd name="connsiteY8" fmla="*/ 1515986 h 3221116"/>
                <a:gd name="connsiteX9" fmla="*/ 1477043 w 3221102"/>
                <a:gd name="connsiteY9" fmla="*/ 1144372 h 3221116"/>
                <a:gd name="connsiteX10" fmla="*/ 1651152 w 3221102"/>
                <a:gd name="connsiteY10" fmla="*/ 501 h 3221116"/>
                <a:gd name="connsiteX11" fmla="*/ 2580395 w 3221102"/>
                <a:gd name="connsiteY11" fmla="*/ 324821 h 3221116"/>
                <a:gd name="connsiteX12" fmla="*/ 3030464 w 3221102"/>
                <a:gd name="connsiteY12" fmla="*/ 2370314 h 3221116"/>
                <a:gd name="connsiteX13" fmla="*/ 3004976 w 3221102"/>
                <a:gd name="connsiteY13" fmla="*/ 2356675 h 3221116"/>
                <a:gd name="connsiteX14" fmla="*/ 2585849 w 3221102"/>
                <a:gd name="connsiteY14" fmla="*/ 2588887 h 3221116"/>
                <a:gd name="connsiteX15" fmla="*/ 1973374 w 3221102"/>
                <a:gd name="connsiteY15" fmla="*/ 2195096 h 3221116"/>
                <a:gd name="connsiteX16" fmla="*/ 1390827 w 3221102"/>
                <a:gd name="connsiteY16" fmla="*/ 2527630 h 3221116"/>
                <a:gd name="connsiteX17" fmla="*/ 783896 w 3221102"/>
                <a:gd name="connsiteY17" fmla="*/ 1665044 h 3221116"/>
                <a:gd name="connsiteX18" fmla="*/ 1268509 w 3221102"/>
                <a:gd name="connsiteY18" fmla="*/ 819983 h 3221116"/>
                <a:gd name="connsiteX19" fmla="*/ 1328805 w 3221102"/>
                <a:gd name="connsiteY19" fmla="*/ 807930 h 3221116"/>
                <a:gd name="connsiteX20" fmla="*/ 1390827 w 3221102"/>
                <a:gd name="connsiteY20" fmla="*/ 802457 h 3221116"/>
                <a:gd name="connsiteX21" fmla="*/ 1462242 w 3221102"/>
                <a:gd name="connsiteY21" fmla="*/ 801708 h 3221116"/>
                <a:gd name="connsiteX22" fmla="*/ 1956122 w 3221102"/>
                <a:gd name="connsiteY22" fmla="*/ 1110076 h 3221116"/>
                <a:gd name="connsiteX23" fmla="*/ 1973374 w 3221102"/>
                <a:gd name="connsiteY23" fmla="*/ 875315 h 3221116"/>
                <a:gd name="connsiteX24" fmla="*/ 2333414 w 3221102"/>
                <a:gd name="connsiteY24" fmla="*/ 875315 h 3221116"/>
                <a:gd name="connsiteX25" fmla="*/ 2324788 w 3221102"/>
                <a:gd name="connsiteY25" fmla="*/ 2054049 h 3221116"/>
                <a:gd name="connsiteX26" fmla="*/ 2661746 w 3221102"/>
                <a:gd name="connsiteY26" fmla="*/ 2179658 h 3221116"/>
                <a:gd name="connsiteX27" fmla="*/ 2691046 w 3221102"/>
                <a:gd name="connsiteY27" fmla="*/ 2188689 h 3221116"/>
                <a:gd name="connsiteX28" fmla="*/ 2667011 w 3221102"/>
                <a:gd name="connsiteY28" fmla="*/ 2175828 h 3221116"/>
                <a:gd name="connsiteX29" fmla="*/ 2332141 w 3221102"/>
                <a:gd name="connsiteY29" fmla="*/ 653899 h 3221116"/>
                <a:gd name="connsiteX30" fmla="*/ 776764 w 3221102"/>
                <a:gd name="connsiteY30" fmla="*/ 749845 h 3221116"/>
                <a:gd name="connsiteX31" fmla="*/ 631487 w 3221102"/>
                <a:gd name="connsiteY31" fmla="*/ 2301392 h 3221116"/>
                <a:gd name="connsiteX32" fmla="*/ 2142017 w 3221102"/>
                <a:gd name="connsiteY32" fmla="*/ 2684410 h 3221116"/>
                <a:gd name="connsiteX33" fmla="*/ 2324866 w 3221102"/>
                <a:gd name="connsiteY33" fmla="*/ 3053856 h 3221116"/>
                <a:gd name="connsiteX34" fmla="*/ 294693 w 3221102"/>
                <a:gd name="connsiteY34" fmla="*/ 2539075 h 3221116"/>
                <a:gd name="connsiteX35" fmla="*/ 489947 w 3221102"/>
                <a:gd name="connsiteY35" fmla="*/ 453774 h 3221116"/>
                <a:gd name="connsiteX36" fmla="*/ 1651152 w 3221102"/>
                <a:gd name="connsiteY36" fmla="*/ 501 h 3221116"/>
                <a:gd name="connsiteX0" fmla="*/ 2664630 w 3221102"/>
                <a:gd name="connsiteY0" fmla="*/ 2175617 h 3221116"/>
                <a:gd name="connsiteX1" fmla="*/ 2658205 w 3221102"/>
                <a:gd name="connsiteY1" fmla="*/ 2178566 h 3221116"/>
                <a:gd name="connsiteX2" fmla="*/ 2664630 w 3221102"/>
                <a:gd name="connsiteY2" fmla="*/ 2175617 h 3221116"/>
                <a:gd name="connsiteX3" fmla="*/ 1477043 w 3221102"/>
                <a:gd name="connsiteY3" fmla="*/ 1144372 h 3221116"/>
                <a:gd name="connsiteX4" fmla="*/ 1409070 w 3221102"/>
                <a:gd name="connsiteY4" fmla="*/ 1159393 h 3221116"/>
                <a:gd name="connsiteX5" fmla="*/ 1152384 w 3221102"/>
                <a:gd name="connsiteY5" fmla="*/ 1703728 h 3221116"/>
                <a:gd name="connsiteX6" fmla="*/ 1591651 w 3221102"/>
                <a:gd name="connsiteY6" fmla="*/ 2152290 h 3221116"/>
                <a:gd name="connsiteX7" fmla="*/ 1850815 w 3221102"/>
                <a:gd name="connsiteY7" fmla="*/ 1654259 h 3221116"/>
                <a:gd name="connsiteX8" fmla="*/ 1830467 w 3221102"/>
                <a:gd name="connsiteY8" fmla="*/ 1515986 h 3221116"/>
                <a:gd name="connsiteX9" fmla="*/ 1477043 w 3221102"/>
                <a:gd name="connsiteY9" fmla="*/ 1144372 h 3221116"/>
                <a:gd name="connsiteX10" fmla="*/ 1651152 w 3221102"/>
                <a:gd name="connsiteY10" fmla="*/ 501 h 3221116"/>
                <a:gd name="connsiteX11" fmla="*/ 2580395 w 3221102"/>
                <a:gd name="connsiteY11" fmla="*/ 324821 h 3221116"/>
                <a:gd name="connsiteX12" fmla="*/ 3030464 w 3221102"/>
                <a:gd name="connsiteY12" fmla="*/ 2370314 h 3221116"/>
                <a:gd name="connsiteX13" fmla="*/ 3004976 w 3221102"/>
                <a:gd name="connsiteY13" fmla="*/ 2356675 h 3221116"/>
                <a:gd name="connsiteX14" fmla="*/ 2585849 w 3221102"/>
                <a:gd name="connsiteY14" fmla="*/ 2588887 h 3221116"/>
                <a:gd name="connsiteX15" fmla="*/ 1973374 w 3221102"/>
                <a:gd name="connsiteY15" fmla="*/ 2195096 h 3221116"/>
                <a:gd name="connsiteX16" fmla="*/ 1390827 w 3221102"/>
                <a:gd name="connsiteY16" fmla="*/ 2527630 h 3221116"/>
                <a:gd name="connsiteX17" fmla="*/ 783896 w 3221102"/>
                <a:gd name="connsiteY17" fmla="*/ 1665044 h 3221116"/>
                <a:gd name="connsiteX18" fmla="*/ 1268509 w 3221102"/>
                <a:gd name="connsiteY18" fmla="*/ 819983 h 3221116"/>
                <a:gd name="connsiteX19" fmla="*/ 1328805 w 3221102"/>
                <a:gd name="connsiteY19" fmla="*/ 807930 h 3221116"/>
                <a:gd name="connsiteX20" fmla="*/ 1390827 w 3221102"/>
                <a:gd name="connsiteY20" fmla="*/ 802457 h 3221116"/>
                <a:gd name="connsiteX21" fmla="*/ 1462242 w 3221102"/>
                <a:gd name="connsiteY21" fmla="*/ 801708 h 3221116"/>
                <a:gd name="connsiteX22" fmla="*/ 1956122 w 3221102"/>
                <a:gd name="connsiteY22" fmla="*/ 1110076 h 3221116"/>
                <a:gd name="connsiteX23" fmla="*/ 1973374 w 3221102"/>
                <a:gd name="connsiteY23" fmla="*/ 875315 h 3221116"/>
                <a:gd name="connsiteX24" fmla="*/ 2333414 w 3221102"/>
                <a:gd name="connsiteY24" fmla="*/ 875315 h 3221116"/>
                <a:gd name="connsiteX25" fmla="*/ 2324788 w 3221102"/>
                <a:gd name="connsiteY25" fmla="*/ 2054049 h 3221116"/>
                <a:gd name="connsiteX26" fmla="*/ 2661746 w 3221102"/>
                <a:gd name="connsiteY26" fmla="*/ 2179658 h 3221116"/>
                <a:gd name="connsiteX27" fmla="*/ 2691046 w 3221102"/>
                <a:gd name="connsiteY27" fmla="*/ 2188689 h 3221116"/>
                <a:gd name="connsiteX28" fmla="*/ 2667011 w 3221102"/>
                <a:gd name="connsiteY28" fmla="*/ 2175828 h 3221116"/>
                <a:gd name="connsiteX29" fmla="*/ 2332141 w 3221102"/>
                <a:gd name="connsiteY29" fmla="*/ 653899 h 3221116"/>
                <a:gd name="connsiteX30" fmla="*/ 776764 w 3221102"/>
                <a:gd name="connsiteY30" fmla="*/ 749845 h 3221116"/>
                <a:gd name="connsiteX31" fmla="*/ 631487 w 3221102"/>
                <a:gd name="connsiteY31" fmla="*/ 2301392 h 3221116"/>
                <a:gd name="connsiteX32" fmla="*/ 2142017 w 3221102"/>
                <a:gd name="connsiteY32" fmla="*/ 2684410 h 3221116"/>
                <a:gd name="connsiteX33" fmla="*/ 2324866 w 3221102"/>
                <a:gd name="connsiteY33" fmla="*/ 3053856 h 3221116"/>
                <a:gd name="connsiteX34" fmla="*/ 294693 w 3221102"/>
                <a:gd name="connsiteY34" fmla="*/ 2539075 h 3221116"/>
                <a:gd name="connsiteX35" fmla="*/ 489947 w 3221102"/>
                <a:gd name="connsiteY35" fmla="*/ 453774 h 3221116"/>
                <a:gd name="connsiteX36" fmla="*/ 1651152 w 3221102"/>
                <a:gd name="connsiteY36" fmla="*/ 501 h 3221116"/>
                <a:gd name="connsiteX0" fmla="*/ 2664630 w 3221102"/>
                <a:gd name="connsiteY0" fmla="*/ 2175617 h 3221116"/>
                <a:gd name="connsiteX1" fmla="*/ 2658205 w 3221102"/>
                <a:gd name="connsiteY1" fmla="*/ 2178566 h 3221116"/>
                <a:gd name="connsiteX2" fmla="*/ 2664630 w 3221102"/>
                <a:gd name="connsiteY2" fmla="*/ 2175617 h 3221116"/>
                <a:gd name="connsiteX3" fmla="*/ 1477043 w 3221102"/>
                <a:gd name="connsiteY3" fmla="*/ 1144372 h 3221116"/>
                <a:gd name="connsiteX4" fmla="*/ 1409070 w 3221102"/>
                <a:gd name="connsiteY4" fmla="*/ 1159393 h 3221116"/>
                <a:gd name="connsiteX5" fmla="*/ 1152384 w 3221102"/>
                <a:gd name="connsiteY5" fmla="*/ 1703728 h 3221116"/>
                <a:gd name="connsiteX6" fmla="*/ 1591651 w 3221102"/>
                <a:gd name="connsiteY6" fmla="*/ 2152290 h 3221116"/>
                <a:gd name="connsiteX7" fmla="*/ 1850815 w 3221102"/>
                <a:gd name="connsiteY7" fmla="*/ 1654259 h 3221116"/>
                <a:gd name="connsiteX8" fmla="*/ 1830467 w 3221102"/>
                <a:gd name="connsiteY8" fmla="*/ 1515986 h 3221116"/>
                <a:gd name="connsiteX9" fmla="*/ 1477043 w 3221102"/>
                <a:gd name="connsiteY9" fmla="*/ 1144372 h 3221116"/>
                <a:gd name="connsiteX10" fmla="*/ 1651152 w 3221102"/>
                <a:gd name="connsiteY10" fmla="*/ 501 h 3221116"/>
                <a:gd name="connsiteX11" fmla="*/ 2580395 w 3221102"/>
                <a:gd name="connsiteY11" fmla="*/ 324821 h 3221116"/>
                <a:gd name="connsiteX12" fmla="*/ 3030464 w 3221102"/>
                <a:gd name="connsiteY12" fmla="*/ 2370314 h 3221116"/>
                <a:gd name="connsiteX13" fmla="*/ 3004976 w 3221102"/>
                <a:gd name="connsiteY13" fmla="*/ 2356675 h 3221116"/>
                <a:gd name="connsiteX14" fmla="*/ 2585849 w 3221102"/>
                <a:gd name="connsiteY14" fmla="*/ 2588887 h 3221116"/>
                <a:gd name="connsiteX15" fmla="*/ 1973374 w 3221102"/>
                <a:gd name="connsiteY15" fmla="*/ 2195096 h 3221116"/>
                <a:gd name="connsiteX16" fmla="*/ 1390827 w 3221102"/>
                <a:gd name="connsiteY16" fmla="*/ 2527630 h 3221116"/>
                <a:gd name="connsiteX17" fmla="*/ 783896 w 3221102"/>
                <a:gd name="connsiteY17" fmla="*/ 1665044 h 3221116"/>
                <a:gd name="connsiteX18" fmla="*/ 1268509 w 3221102"/>
                <a:gd name="connsiteY18" fmla="*/ 819983 h 3221116"/>
                <a:gd name="connsiteX19" fmla="*/ 1328805 w 3221102"/>
                <a:gd name="connsiteY19" fmla="*/ 807930 h 3221116"/>
                <a:gd name="connsiteX20" fmla="*/ 1390827 w 3221102"/>
                <a:gd name="connsiteY20" fmla="*/ 802457 h 3221116"/>
                <a:gd name="connsiteX21" fmla="*/ 1462242 w 3221102"/>
                <a:gd name="connsiteY21" fmla="*/ 801708 h 3221116"/>
                <a:gd name="connsiteX22" fmla="*/ 1956122 w 3221102"/>
                <a:gd name="connsiteY22" fmla="*/ 1110076 h 3221116"/>
                <a:gd name="connsiteX23" fmla="*/ 1973374 w 3221102"/>
                <a:gd name="connsiteY23" fmla="*/ 875315 h 3221116"/>
                <a:gd name="connsiteX24" fmla="*/ 2333414 w 3221102"/>
                <a:gd name="connsiteY24" fmla="*/ 875315 h 3221116"/>
                <a:gd name="connsiteX25" fmla="*/ 2324788 w 3221102"/>
                <a:gd name="connsiteY25" fmla="*/ 2054049 h 3221116"/>
                <a:gd name="connsiteX26" fmla="*/ 2661746 w 3221102"/>
                <a:gd name="connsiteY26" fmla="*/ 2179658 h 3221116"/>
                <a:gd name="connsiteX27" fmla="*/ 2691046 w 3221102"/>
                <a:gd name="connsiteY27" fmla="*/ 2188689 h 3221116"/>
                <a:gd name="connsiteX28" fmla="*/ 2667011 w 3221102"/>
                <a:gd name="connsiteY28" fmla="*/ 2175828 h 3221116"/>
                <a:gd name="connsiteX29" fmla="*/ 2332141 w 3221102"/>
                <a:gd name="connsiteY29" fmla="*/ 653899 h 3221116"/>
                <a:gd name="connsiteX30" fmla="*/ 776764 w 3221102"/>
                <a:gd name="connsiteY30" fmla="*/ 749845 h 3221116"/>
                <a:gd name="connsiteX31" fmla="*/ 631487 w 3221102"/>
                <a:gd name="connsiteY31" fmla="*/ 2301392 h 3221116"/>
                <a:gd name="connsiteX32" fmla="*/ 2142017 w 3221102"/>
                <a:gd name="connsiteY32" fmla="*/ 2684410 h 3221116"/>
                <a:gd name="connsiteX33" fmla="*/ 2324866 w 3221102"/>
                <a:gd name="connsiteY33" fmla="*/ 3053856 h 3221116"/>
                <a:gd name="connsiteX34" fmla="*/ 294693 w 3221102"/>
                <a:gd name="connsiteY34" fmla="*/ 2539075 h 3221116"/>
                <a:gd name="connsiteX35" fmla="*/ 489947 w 3221102"/>
                <a:gd name="connsiteY35" fmla="*/ 453774 h 3221116"/>
                <a:gd name="connsiteX36" fmla="*/ 1651152 w 3221102"/>
                <a:gd name="connsiteY36" fmla="*/ 501 h 3221116"/>
                <a:gd name="connsiteX0" fmla="*/ 2664630 w 3221102"/>
                <a:gd name="connsiteY0" fmla="*/ 2175617 h 3221116"/>
                <a:gd name="connsiteX1" fmla="*/ 2658205 w 3221102"/>
                <a:gd name="connsiteY1" fmla="*/ 2178566 h 3221116"/>
                <a:gd name="connsiteX2" fmla="*/ 2664630 w 3221102"/>
                <a:gd name="connsiteY2" fmla="*/ 2175617 h 3221116"/>
                <a:gd name="connsiteX3" fmla="*/ 1477043 w 3221102"/>
                <a:gd name="connsiteY3" fmla="*/ 1144372 h 3221116"/>
                <a:gd name="connsiteX4" fmla="*/ 1409070 w 3221102"/>
                <a:gd name="connsiteY4" fmla="*/ 1159393 h 3221116"/>
                <a:gd name="connsiteX5" fmla="*/ 1152384 w 3221102"/>
                <a:gd name="connsiteY5" fmla="*/ 1703728 h 3221116"/>
                <a:gd name="connsiteX6" fmla="*/ 1514013 w 3221102"/>
                <a:gd name="connsiteY6" fmla="*/ 2152290 h 3221116"/>
                <a:gd name="connsiteX7" fmla="*/ 1850815 w 3221102"/>
                <a:gd name="connsiteY7" fmla="*/ 1654259 h 3221116"/>
                <a:gd name="connsiteX8" fmla="*/ 1830467 w 3221102"/>
                <a:gd name="connsiteY8" fmla="*/ 1515986 h 3221116"/>
                <a:gd name="connsiteX9" fmla="*/ 1477043 w 3221102"/>
                <a:gd name="connsiteY9" fmla="*/ 1144372 h 3221116"/>
                <a:gd name="connsiteX10" fmla="*/ 1651152 w 3221102"/>
                <a:gd name="connsiteY10" fmla="*/ 501 h 3221116"/>
                <a:gd name="connsiteX11" fmla="*/ 2580395 w 3221102"/>
                <a:gd name="connsiteY11" fmla="*/ 324821 h 3221116"/>
                <a:gd name="connsiteX12" fmla="*/ 3030464 w 3221102"/>
                <a:gd name="connsiteY12" fmla="*/ 2370314 h 3221116"/>
                <a:gd name="connsiteX13" fmla="*/ 3004976 w 3221102"/>
                <a:gd name="connsiteY13" fmla="*/ 2356675 h 3221116"/>
                <a:gd name="connsiteX14" fmla="*/ 2585849 w 3221102"/>
                <a:gd name="connsiteY14" fmla="*/ 2588887 h 3221116"/>
                <a:gd name="connsiteX15" fmla="*/ 1973374 w 3221102"/>
                <a:gd name="connsiteY15" fmla="*/ 2195096 h 3221116"/>
                <a:gd name="connsiteX16" fmla="*/ 1390827 w 3221102"/>
                <a:gd name="connsiteY16" fmla="*/ 2527630 h 3221116"/>
                <a:gd name="connsiteX17" fmla="*/ 783896 w 3221102"/>
                <a:gd name="connsiteY17" fmla="*/ 1665044 h 3221116"/>
                <a:gd name="connsiteX18" fmla="*/ 1268509 w 3221102"/>
                <a:gd name="connsiteY18" fmla="*/ 819983 h 3221116"/>
                <a:gd name="connsiteX19" fmla="*/ 1328805 w 3221102"/>
                <a:gd name="connsiteY19" fmla="*/ 807930 h 3221116"/>
                <a:gd name="connsiteX20" fmla="*/ 1390827 w 3221102"/>
                <a:gd name="connsiteY20" fmla="*/ 802457 h 3221116"/>
                <a:gd name="connsiteX21" fmla="*/ 1462242 w 3221102"/>
                <a:gd name="connsiteY21" fmla="*/ 801708 h 3221116"/>
                <a:gd name="connsiteX22" fmla="*/ 1956122 w 3221102"/>
                <a:gd name="connsiteY22" fmla="*/ 1110076 h 3221116"/>
                <a:gd name="connsiteX23" fmla="*/ 1973374 w 3221102"/>
                <a:gd name="connsiteY23" fmla="*/ 875315 h 3221116"/>
                <a:gd name="connsiteX24" fmla="*/ 2333414 w 3221102"/>
                <a:gd name="connsiteY24" fmla="*/ 875315 h 3221116"/>
                <a:gd name="connsiteX25" fmla="*/ 2324788 w 3221102"/>
                <a:gd name="connsiteY25" fmla="*/ 2054049 h 3221116"/>
                <a:gd name="connsiteX26" fmla="*/ 2661746 w 3221102"/>
                <a:gd name="connsiteY26" fmla="*/ 2179658 h 3221116"/>
                <a:gd name="connsiteX27" fmla="*/ 2691046 w 3221102"/>
                <a:gd name="connsiteY27" fmla="*/ 2188689 h 3221116"/>
                <a:gd name="connsiteX28" fmla="*/ 2667011 w 3221102"/>
                <a:gd name="connsiteY28" fmla="*/ 2175828 h 3221116"/>
                <a:gd name="connsiteX29" fmla="*/ 2332141 w 3221102"/>
                <a:gd name="connsiteY29" fmla="*/ 653899 h 3221116"/>
                <a:gd name="connsiteX30" fmla="*/ 776764 w 3221102"/>
                <a:gd name="connsiteY30" fmla="*/ 749845 h 3221116"/>
                <a:gd name="connsiteX31" fmla="*/ 631487 w 3221102"/>
                <a:gd name="connsiteY31" fmla="*/ 2301392 h 3221116"/>
                <a:gd name="connsiteX32" fmla="*/ 2142017 w 3221102"/>
                <a:gd name="connsiteY32" fmla="*/ 2684410 h 3221116"/>
                <a:gd name="connsiteX33" fmla="*/ 2324866 w 3221102"/>
                <a:gd name="connsiteY33" fmla="*/ 3053856 h 3221116"/>
                <a:gd name="connsiteX34" fmla="*/ 294693 w 3221102"/>
                <a:gd name="connsiteY34" fmla="*/ 2539075 h 3221116"/>
                <a:gd name="connsiteX35" fmla="*/ 489947 w 3221102"/>
                <a:gd name="connsiteY35" fmla="*/ 453774 h 3221116"/>
                <a:gd name="connsiteX36" fmla="*/ 1651152 w 3221102"/>
                <a:gd name="connsiteY36" fmla="*/ 501 h 3221116"/>
                <a:gd name="connsiteX0" fmla="*/ 2664630 w 3221102"/>
                <a:gd name="connsiteY0" fmla="*/ 2175617 h 3221116"/>
                <a:gd name="connsiteX1" fmla="*/ 2658205 w 3221102"/>
                <a:gd name="connsiteY1" fmla="*/ 2178566 h 3221116"/>
                <a:gd name="connsiteX2" fmla="*/ 2664630 w 3221102"/>
                <a:gd name="connsiteY2" fmla="*/ 2175617 h 3221116"/>
                <a:gd name="connsiteX3" fmla="*/ 1477043 w 3221102"/>
                <a:gd name="connsiteY3" fmla="*/ 1144372 h 3221116"/>
                <a:gd name="connsiteX4" fmla="*/ 1409070 w 3221102"/>
                <a:gd name="connsiteY4" fmla="*/ 1159393 h 3221116"/>
                <a:gd name="connsiteX5" fmla="*/ 1152384 w 3221102"/>
                <a:gd name="connsiteY5" fmla="*/ 1703728 h 3221116"/>
                <a:gd name="connsiteX6" fmla="*/ 1514013 w 3221102"/>
                <a:gd name="connsiteY6" fmla="*/ 2152290 h 3221116"/>
                <a:gd name="connsiteX7" fmla="*/ 1850815 w 3221102"/>
                <a:gd name="connsiteY7" fmla="*/ 1654259 h 3221116"/>
                <a:gd name="connsiteX8" fmla="*/ 1830467 w 3221102"/>
                <a:gd name="connsiteY8" fmla="*/ 1515986 h 3221116"/>
                <a:gd name="connsiteX9" fmla="*/ 1477043 w 3221102"/>
                <a:gd name="connsiteY9" fmla="*/ 1144372 h 3221116"/>
                <a:gd name="connsiteX10" fmla="*/ 1651152 w 3221102"/>
                <a:gd name="connsiteY10" fmla="*/ 501 h 3221116"/>
                <a:gd name="connsiteX11" fmla="*/ 2580395 w 3221102"/>
                <a:gd name="connsiteY11" fmla="*/ 324821 h 3221116"/>
                <a:gd name="connsiteX12" fmla="*/ 3030464 w 3221102"/>
                <a:gd name="connsiteY12" fmla="*/ 2370314 h 3221116"/>
                <a:gd name="connsiteX13" fmla="*/ 3004976 w 3221102"/>
                <a:gd name="connsiteY13" fmla="*/ 2356675 h 3221116"/>
                <a:gd name="connsiteX14" fmla="*/ 2585849 w 3221102"/>
                <a:gd name="connsiteY14" fmla="*/ 2588887 h 3221116"/>
                <a:gd name="connsiteX15" fmla="*/ 1973374 w 3221102"/>
                <a:gd name="connsiteY15" fmla="*/ 2195096 h 3221116"/>
                <a:gd name="connsiteX16" fmla="*/ 1390827 w 3221102"/>
                <a:gd name="connsiteY16" fmla="*/ 2527630 h 3221116"/>
                <a:gd name="connsiteX17" fmla="*/ 783896 w 3221102"/>
                <a:gd name="connsiteY17" fmla="*/ 1665044 h 3221116"/>
                <a:gd name="connsiteX18" fmla="*/ 1268509 w 3221102"/>
                <a:gd name="connsiteY18" fmla="*/ 819983 h 3221116"/>
                <a:gd name="connsiteX19" fmla="*/ 1328805 w 3221102"/>
                <a:gd name="connsiteY19" fmla="*/ 807930 h 3221116"/>
                <a:gd name="connsiteX20" fmla="*/ 1390827 w 3221102"/>
                <a:gd name="connsiteY20" fmla="*/ 802457 h 3221116"/>
                <a:gd name="connsiteX21" fmla="*/ 1462242 w 3221102"/>
                <a:gd name="connsiteY21" fmla="*/ 801708 h 3221116"/>
                <a:gd name="connsiteX22" fmla="*/ 1956122 w 3221102"/>
                <a:gd name="connsiteY22" fmla="*/ 1110076 h 3221116"/>
                <a:gd name="connsiteX23" fmla="*/ 1973374 w 3221102"/>
                <a:gd name="connsiteY23" fmla="*/ 875315 h 3221116"/>
                <a:gd name="connsiteX24" fmla="*/ 2333414 w 3221102"/>
                <a:gd name="connsiteY24" fmla="*/ 875315 h 3221116"/>
                <a:gd name="connsiteX25" fmla="*/ 2324788 w 3221102"/>
                <a:gd name="connsiteY25" fmla="*/ 2054049 h 3221116"/>
                <a:gd name="connsiteX26" fmla="*/ 2661746 w 3221102"/>
                <a:gd name="connsiteY26" fmla="*/ 2179658 h 3221116"/>
                <a:gd name="connsiteX27" fmla="*/ 2691046 w 3221102"/>
                <a:gd name="connsiteY27" fmla="*/ 2188689 h 3221116"/>
                <a:gd name="connsiteX28" fmla="*/ 2667011 w 3221102"/>
                <a:gd name="connsiteY28" fmla="*/ 2175828 h 3221116"/>
                <a:gd name="connsiteX29" fmla="*/ 2332141 w 3221102"/>
                <a:gd name="connsiteY29" fmla="*/ 653899 h 3221116"/>
                <a:gd name="connsiteX30" fmla="*/ 776764 w 3221102"/>
                <a:gd name="connsiteY30" fmla="*/ 749845 h 3221116"/>
                <a:gd name="connsiteX31" fmla="*/ 631487 w 3221102"/>
                <a:gd name="connsiteY31" fmla="*/ 2301392 h 3221116"/>
                <a:gd name="connsiteX32" fmla="*/ 2142017 w 3221102"/>
                <a:gd name="connsiteY32" fmla="*/ 2684410 h 3221116"/>
                <a:gd name="connsiteX33" fmla="*/ 2324866 w 3221102"/>
                <a:gd name="connsiteY33" fmla="*/ 3053856 h 3221116"/>
                <a:gd name="connsiteX34" fmla="*/ 294693 w 3221102"/>
                <a:gd name="connsiteY34" fmla="*/ 2539075 h 3221116"/>
                <a:gd name="connsiteX35" fmla="*/ 489947 w 3221102"/>
                <a:gd name="connsiteY35" fmla="*/ 453774 h 3221116"/>
                <a:gd name="connsiteX36" fmla="*/ 1651152 w 3221102"/>
                <a:gd name="connsiteY36" fmla="*/ 501 h 3221116"/>
                <a:gd name="connsiteX0" fmla="*/ 2664630 w 3221102"/>
                <a:gd name="connsiteY0" fmla="*/ 2175617 h 3221116"/>
                <a:gd name="connsiteX1" fmla="*/ 2658205 w 3221102"/>
                <a:gd name="connsiteY1" fmla="*/ 2178566 h 3221116"/>
                <a:gd name="connsiteX2" fmla="*/ 2664630 w 3221102"/>
                <a:gd name="connsiteY2" fmla="*/ 2175617 h 3221116"/>
                <a:gd name="connsiteX3" fmla="*/ 1477043 w 3221102"/>
                <a:gd name="connsiteY3" fmla="*/ 1144372 h 3221116"/>
                <a:gd name="connsiteX4" fmla="*/ 1409070 w 3221102"/>
                <a:gd name="connsiteY4" fmla="*/ 1159393 h 3221116"/>
                <a:gd name="connsiteX5" fmla="*/ 1152384 w 3221102"/>
                <a:gd name="connsiteY5" fmla="*/ 1703728 h 3221116"/>
                <a:gd name="connsiteX6" fmla="*/ 1514013 w 3221102"/>
                <a:gd name="connsiteY6" fmla="*/ 2152290 h 3221116"/>
                <a:gd name="connsiteX7" fmla="*/ 1850815 w 3221102"/>
                <a:gd name="connsiteY7" fmla="*/ 1654259 h 3221116"/>
                <a:gd name="connsiteX8" fmla="*/ 1830467 w 3221102"/>
                <a:gd name="connsiteY8" fmla="*/ 1515986 h 3221116"/>
                <a:gd name="connsiteX9" fmla="*/ 1477043 w 3221102"/>
                <a:gd name="connsiteY9" fmla="*/ 1144372 h 3221116"/>
                <a:gd name="connsiteX10" fmla="*/ 1651152 w 3221102"/>
                <a:gd name="connsiteY10" fmla="*/ 501 h 3221116"/>
                <a:gd name="connsiteX11" fmla="*/ 2580395 w 3221102"/>
                <a:gd name="connsiteY11" fmla="*/ 324821 h 3221116"/>
                <a:gd name="connsiteX12" fmla="*/ 3030464 w 3221102"/>
                <a:gd name="connsiteY12" fmla="*/ 2370314 h 3221116"/>
                <a:gd name="connsiteX13" fmla="*/ 2585849 w 3221102"/>
                <a:gd name="connsiteY13" fmla="*/ 2588887 h 3221116"/>
                <a:gd name="connsiteX14" fmla="*/ 1973374 w 3221102"/>
                <a:gd name="connsiteY14" fmla="*/ 2195096 h 3221116"/>
                <a:gd name="connsiteX15" fmla="*/ 1390827 w 3221102"/>
                <a:gd name="connsiteY15" fmla="*/ 2527630 h 3221116"/>
                <a:gd name="connsiteX16" fmla="*/ 783896 w 3221102"/>
                <a:gd name="connsiteY16" fmla="*/ 1665044 h 3221116"/>
                <a:gd name="connsiteX17" fmla="*/ 1268509 w 3221102"/>
                <a:gd name="connsiteY17" fmla="*/ 819983 h 3221116"/>
                <a:gd name="connsiteX18" fmla="*/ 1328805 w 3221102"/>
                <a:gd name="connsiteY18" fmla="*/ 807930 h 3221116"/>
                <a:gd name="connsiteX19" fmla="*/ 1390827 w 3221102"/>
                <a:gd name="connsiteY19" fmla="*/ 802457 h 3221116"/>
                <a:gd name="connsiteX20" fmla="*/ 1462242 w 3221102"/>
                <a:gd name="connsiteY20" fmla="*/ 801708 h 3221116"/>
                <a:gd name="connsiteX21" fmla="*/ 1956122 w 3221102"/>
                <a:gd name="connsiteY21" fmla="*/ 1110076 h 3221116"/>
                <a:gd name="connsiteX22" fmla="*/ 1973374 w 3221102"/>
                <a:gd name="connsiteY22" fmla="*/ 875315 h 3221116"/>
                <a:gd name="connsiteX23" fmla="*/ 2333414 w 3221102"/>
                <a:gd name="connsiteY23" fmla="*/ 875315 h 3221116"/>
                <a:gd name="connsiteX24" fmla="*/ 2324788 w 3221102"/>
                <a:gd name="connsiteY24" fmla="*/ 2054049 h 3221116"/>
                <a:gd name="connsiteX25" fmla="*/ 2661746 w 3221102"/>
                <a:gd name="connsiteY25" fmla="*/ 2179658 h 3221116"/>
                <a:gd name="connsiteX26" fmla="*/ 2691046 w 3221102"/>
                <a:gd name="connsiteY26" fmla="*/ 2188689 h 3221116"/>
                <a:gd name="connsiteX27" fmla="*/ 2667011 w 3221102"/>
                <a:gd name="connsiteY27" fmla="*/ 2175828 h 3221116"/>
                <a:gd name="connsiteX28" fmla="*/ 2332141 w 3221102"/>
                <a:gd name="connsiteY28" fmla="*/ 653899 h 3221116"/>
                <a:gd name="connsiteX29" fmla="*/ 776764 w 3221102"/>
                <a:gd name="connsiteY29" fmla="*/ 749845 h 3221116"/>
                <a:gd name="connsiteX30" fmla="*/ 631487 w 3221102"/>
                <a:gd name="connsiteY30" fmla="*/ 2301392 h 3221116"/>
                <a:gd name="connsiteX31" fmla="*/ 2142017 w 3221102"/>
                <a:gd name="connsiteY31" fmla="*/ 2684410 h 3221116"/>
                <a:gd name="connsiteX32" fmla="*/ 2324866 w 3221102"/>
                <a:gd name="connsiteY32" fmla="*/ 3053856 h 3221116"/>
                <a:gd name="connsiteX33" fmla="*/ 294693 w 3221102"/>
                <a:gd name="connsiteY33" fmla="*/ 2539075 h 3221116"/>
                <a:gd name="connsiteX34" fmla="*/ 489947 w 3221102"/>
                <a:gd name="connsiteY34" fmla="*/ 453774 h 3221116"/>
                <a:gd name="connsiteX35" fmla="*/ 1651152 w 3221102"/>
                <a:gd name="connsiteY35" fmla="*/ 501 h 3221116"/>
                <a:gd name="connsiteX0" fmla="*/ 2664630 w 3221102"/>
                <a:gd name="connsiteY0" fmla="*/ 2175617 h 3221116"/>
                <a:gd name="connsiteX1" fmla="*/ 2658205 w 3221102"/>
                <a:gd name="connsiteY1" fmla="*/ 2178566 h 3221116"/>
                <a:gd name="connsiteX2" fmla="*/ 2664630 w 3221102"/>
                <a:gd name="connsiteY2" fmla="*/ 2175617 h 3221116"/>
                <a:gd name="connsiteX3" fmla="*/ 1477043 w 3221102"/>
                <a:gd name="connsiteY3" fmla="*/ 1144372 h 3221116"/>
                <a:gd name="connsiteX4" fmla="*/ 1409070 w 3221102"/>
                <a:gd name="connsiteY4" fmla="*/ 1159393 h 3221116"/>
                <a:gd name="connsiteX5" fmla="*/ 1152384 w 3221102"/>
                <a:gd name="connsiteY5" fmla="*/ 1703728 h 3221116"/>
                <a:gd name="connsiteX6" fmla="*/ 1514013 w 3221102"/>
                <a:gd name="connsiteY6" fmla="*/ 2152290 h 3221116"/>
                <a:gd name="connsiteX7" fmla="*/ 1850815 w 3221102"/>
                <a:gd name="connsiteY7" fmla="*/ 1654259 h 3221116"/>
                <a:gd name="connsiteX8" fmla="*/ 1830467 w 3221102"/>
                <a:gd name="connsiteY8" fmla="*/ 1515986 h 3221116"/>
                <a:gd name="connsiteX9" fmla="*/ 1477043 w 3221102"/>
                <a:gd name="connsiteY9" fmla="*/ 1144372 h 3221116"/>
                <a:gd name="connsiteX10" fmla="*/ 1651152 w 3221102"/>
                <a:gd name="connsiteY10" fmla="*/ 501 h 3221116"/>
                <a:gd name="connsiteX11" fmla="*/ 2580395 w 3221102"/>
                <a:gd name="connsiteY11" fmla="*/ 324821 h 3221116"/>
                <a:gd name="connsiteX12" fmla="*/ 3030464 w 3221102"/>
                <a:gd name="connsiteY12" fmla="*/ 2370314 h 3221116"/>
                <a:gd name="connsiteX13" fmla="*/ 2585849 w 3221102"/>
                <a:gd name="connsiteY13" fmla="*/ 2588887 h 3221116"/>
                <a:gd name="connsiteX14" fmla="*/ 1973374 w 3221102"/>
                <a:gd name="connsiteY14" fmla="*/ 2195096 h 3221116"/>
                <a:gd name="connsiteX15" fmla="*/ 1390827 w 3221102"/>
                <a:gd name="connsiteY15" fmla="*/ 2527630 h 3221116"/>
                <a:gd name="connsiteX16" fmla="*/ 783896 w 3221102"/>
                <a:gd name="connsiteY16" fmla="*/ 1665044 h 3221116"/>
                <a:gd name="connsiteX17" fmla="*/ 1268509 w 3221102"/>
                <a:gd name="connsiteY17" fmla="*/ 819983 h 3221116"/>
                <a:gd name="connsiteX18" fmla="*/ 1328805 w 3221102"/>
                <a:gd name="connsiteY18" fmla="*/ 807930 h 3221116"/>
                <a:gd name="connsiteX19" fmla="*/ 1390827 w 3221102"/>
                <a:gd name="connsiteY19" fmla="*/ 802457 h 3221116"/>
                <a:gd name="connsiteX20" fmla="*/ 1462242 w 3221102"/>
                <a:gd name="connsiteY20" fmla="*/ 801708 h 3221116"/>
                <a:gd name="connsiteX21" fmla="*/ 1956122 w 3221102"/>
                <a:gd name="connsiteY21" fmla="*/ 1110076 h 3221116"/>
                <a:gd name="connsiteX22" fmla="*/ 1973374 w 3221102"/>
                <a:gd name="connsiteY22" fmla="*/ 875315 h 3221116"/>
                <a:gd name="connsiteX23" fmla="*/ 2333414 w 3221102"/>
                <a:gd name="connsiteY23" fmla="*/ 875315 h 3221116"/>
                <a:gd name="connsiteX24" fmla="*/ 2324788 w 3221102"/>
                <a:gd name="connsiteY24" fmla="*/ 2054049 h 3221116"/>
                <a:gd name="connsiteX25" fmla="*/ 2661746 w 3221102"/>
                <a:gd name="connsiteY25" fmla="*/ 2179658 h 3221116"/>
                <a:gd name="connsiteX26" fmla="*/ 2691046 w 3221102"/>
                <a:gd name="connsiteY26" fmla="*/ 2188689 h 3221116"/>
                <a:gd name="connsiteX27" fmla="*/ 2667011 w 3221102"/>
                <a:gd name="connsiteY27" fmla="*/ 2175828 h 3221116"/>
                <a:gd name="connsiteX28" fmla="*/ 2332141 w 3221102"/>
                <a:gd name="connsiteY28" fmla="*/ 653899 h 3221116"/>
                <a:gd name="connsiteX29" fmla="*/ 776764 w 3221102"/>
                <a:gd name="connsiteY29" fmla="*/ 749845 h 3221116"/>
                <a:gd name="connsiteX30" fmla="*/ 631487 w 3221102"/>
                <a:gd name="connsiteY30" fmla="*/ 2301392 h 3221116"/>
                <a:gd name="connsiteX31" fmla="*/ 2142017 w 3221102"/>
                <a:gd name="connsiteY31" fmla="*/ 2684410 h 3221116"/>
                <a:gd name="connsiteX32" fmla="*/ 2324866 w 3221102"/>
                <a:gd name="connsiteY32" fmla="*/ 3053856 h 3221116"/>
                <a:gd name="connsiteX33" fmla="*/ 294693 w 3221102"/>
                <a:gd name="connsiteY33" fmla="*/ 2539075 h 3221116"/>
                <a:gd name="connsiteX34" fmla="*/ 489947 w 3221102"/>
                <a:gd name="connsiteY34" fmla="*/ 453774 h 3221116"/>
                <a:gd name="connsiteX35" fmla="*/ 1651152 w 3221102"/>
                <a:gd name="connsiteY35" fmla="*/ 501 h 3221116"/>
                <a:gd name="connsiteX0" fmla="*/ 2664630 w 3221102"/>
                <a:gd name="connsiteY0" fmla="*/ 2175617 h 3221116"/>
                <a:gd name="connsiteX1" fmla="*/ 2658205 w 3221102"/>
                <a:gd name="connsiteY1" fmla="*/ 2178566 h 3221116"/>
                <a:gd name="connsiteX2" fmla="*/ 2664630 w 3221102"/>
                <a:gd name="connsiteY2" fmla="*/ 2175617 h 3221116"/>
                <a:gd name="connsiteX3" fmla="*/ 1477043 w 3221102"/>
                <a:gd name="connsiteY3" fmla="*/ 1144372 h 3221116"/>
                <a:gd name="connsiteX4" fmla="*/ 1409070 w 3221102"/>
                <a:gd name="connsiteY4" fmla="*/ 1159393 h 3221116"/>
                <a:gd name="connsiteX5" fmla="*/ 1152384 w 3221102"/>
                <a:gd name="connsiteY5" fmla="*/ 1703728 h 3221116"/>
                <a:gd name="connsiteX6" fmla="*/ 1514013 w 3221102"/>
                <a:gd name="connsiteY6" fmla="*/ 2152290 h 3221116"/>
                <a:gd name="connsiteX7" fmla="*/ 1850815 w 3221102"/>
                <a:gd name="connsiteY7" fmla="*/ 1654259 h 3221116"/>
                <a:gd name="connsiteX8" fmla="*/ 1830467 w 3221102"/>
                <a:gd name="connsiteY8" fmla="*/ 1515986 h 3221116"/>
                <a:gd name="connsiteX9" fmla="*/ 1477043 w 3221102"/>
                <a:gd name="connsiteY9" fmla="*/ 1144372 h 3221116"/>
                <a:gd name="connsiteX10" fmla="*/ 1651152 w 3221102"/>
                <a:gd name="connsiteY10" fmla="*/ 501 h 3221116"/>
                <a:gd name="connsiteX11" fmla="*/ 2580395 w 3221102"/>
                <a:gd name="connsiteY11" fmla="*/ 324821 h 3221116"/>
                <a:gd name="connsiteX12" fmla="*/ 3030464 w 3221102"/>
                <a:gd name="connsiteY12" fmla="*/ 2370314 h 3221116"/>
                <a:gd name="connsiteX13" fmla="*/ 2585849 w 3221102"/>
                <a:gd name="connsiteY13" fmla="*/ 2588887 h 3221116"/>
                <a:gd name="connsiteX14" fmla="*/ 1973374 w 3221102"/>
                <a:gd name="connsiteY14" fmla="*/ 2195096 h 3221116"/>
                <a:gd name="connsiteX15" fmla="*/ 1390827 w 3221102"/>
                <a:gd name="connsiteY15" fmla="*/ 2527630 h 3221116"/>
                <a:gd name="connsiteX16" fmla="*/ 783896 w 3221102"/>
                <a:gd name="connsiteY16" fmla="*/ 1665044 h 3221116"/>
                <a:gd name="connsiteX17" fmla="*/ 1268509 w 3221102"/>
                <a:gd name="connsiteY17" fmla="*/ 819983 h 3221116"/>
                <a:gd name="connsiteX18" fmla="*/ 1328805 w 3221102"/>
                <a:gd name="connsiteY18" fmla="*/ 807930 h 3221116"/>
                <a:gd name="connsiteX19" fmla="*/ 1390827 w 3221102"/>
                <a:gd name="connsiteY19" fmla="*/ 802457 h 3221116"/>
                <a:gd name="connsiteX20" fmla="*/ 1462242 w 3221102"/>
                <a:gd name="connsiteY20" fmla="*/ 801708 h 3221116"/>
                <a:gd name="connsiteX21" fmla="*/ 1956122 w 3221102"/>
                <a:gd name="connsiteY21" fmla="*/ 1110076 h 3221116"/>
                <a:gd name="connsiteX22" fmla="*/ 1973374 w 3221102"/>
                <a:gd name="connsiteY22" fmla="*/ 875315 h 3221116"/>
                <a:gd name="connsiteX23" fmla="*/ 2333414 w 3221102"/>
                <a:gd name="connsiteY23" fmla="*/ 875315 h 3221116"/>
                <a:gd name="connsiteX24" fmla="*/ 2324788 w 3221102"/>
                <a:gd name="connsiteY24" fmla="*/ 2054049 h 3221116"/>
                <a:gd name="connsiteX25" fmla="*/ 2661746 w 3221102"/>
                <a:gd name="connsiteY25" fmla="*/ 2179658 h 3221116"/>
                <a:gd name="connsiteX26" fmla="*/ 2691046 w 3221102"/>
                <a:gd name="connsiteY26" fmla="*/ 2188689 h 3221116"/>
                <a:gd name="connsiteX27" fmla="*/ 2667011 w 3221102"/>
                <a:gd name="connsiteY27" fmla="*/ 2175828 h 3221116"/>
                <a:gd name="connsiteX28" fmla="*/ 2332141 w 3221102"/>
                <a:gd name="connsiteY28" fmla="*/ 653899 h 3221116"/>
                <a:gd name="connsiteX29" fmla="*/ 776764 w 3221102"/>
                <a:gd name="connsiteY29" fmla="*/ 749845 h 3221116"/>
                <a:gd name="connsiteX30" fmla="*/ 631487 w 3221102"/>
                <a:gd name="connsiteY30" fmla="*/ 2301392 h 3221116"/>
                <a:gd name="connsiteX31" fmla="*/ 2142017 w 3221102"/>
                <a:gd name="connsiteY31" fmla="*/ 2684410 h 3221116"/>
                <a:gd name="connsiteX32" fmla="*/ 2324866 w 3221102"/>
                <a:gd name="connsiteY32" fmla="*/ 3053856 h 3221116"/>
                <a:gd name="connsiteX33" fmla="*/ 294693 w 3221102"/>
                <a:gd name="connsiteY33" fmla="*/ 2539075 h 3221116"/>
                <a:gd name="connsiteX34" fmla="*/ 489947 w 3221102"/>
                <a:gd name="connsiteY34" fmla="*/ 453774 h 3221116"/>
                <a:gd name="connsiteX35" fmla="*/ 1651152 w 3221102"/>
                <a:gd name="connsiteY35" fmla="*/ 501 h 3221116"/>
                <a:gd name="connsiteX0" fmla="*/ 2664630 w 3221102"/>
                <a:gd name="connsiteY0" fmla="*/ 2175617 h 3221116"/>
                <a:gd name="connsiteX1" fmla="*/ 2658205 w 3221102"/>
                <a:gd name="connsiteY1" fmla="*/ 2178566 h 3221116"/>
                <a:gd name="connsiteX2" fmla="*/ 2664630 w 3221102"/>
                <a:gd name="connsiteY2" fmla="*/ 2175617 h 3221116"/>
                <a:gd name="connsiteX3" fmla="*/ 1477043 w 3221102"/>
                <a:gd name="connsiteY3" fmla="*/ 1144372 h 3221116"/>
                <a:gd name="connsiteX4" fmla="*/ 1409070 w 3221102"/>
                <a:gd name="connsiteY4" fmla="*/ 1159393 h 3221116"/>
                <a:gd name="connsiteX5" fmla="*/ 1152384 w 3221102"/>
                <a:gd name="connsiteY5" fmla="*/ 1703728 h 3221116"/>
                <a:gd name="connsiteX6" fmla="*/ 1514013 w 3221102"/>
                <a:gd name="connsiteY6" fmla="*/ 2152290 h 3221116"/>
                <a:gd name="connsiteX7" fmla="*/ 1850815 w 3221102"/>
                <a:gd name="connsiteY7" fmla="*/ 1654259 h 3221116"/>
                <a:gd name="connsiteX8" fmla="*/ 1830467 w 3221102"/>
                <a:gd name="connsiteY8" fmla="*/ 1515986 h 3221116"/>
                <a:gd name="connsiteX9" fmla="*/ 1477043 w 3221102"/>
                <a:gd name="connsiteY9" fmla="*/ 1144372 h 3221116"/>
                <a:gd name="connsiteX10" fmla="*/ 1651152 w 3221102"/>
                <a:gd name="connsiteY10" fmla="*/ 501 h 3221116"/>
                <a:gd name="connsiteX11" fmla="*/ 2580395 w 3221102"/>
                <a:gd name="connsiteY11" fmla="*/ 324821 h 3221116"/>
                <a:gd name="connsiteX12" fmla="*/ 3030464 w 3221102"/>
                <a:gd name="connsiteY12" fmla="*/ 2370314 h 3221116"/>
                <a:gd name="connsiteX13" fmla="*/ 2585849 w 3221102"/>
                <a:gd name="connsiteY13" fmla="*/ 2588887 h 3221116"/>
                <a:gd name="connsiteX14" fmla="*/ 1973374 w 3221102"/>
                <a:gd name="connsiteY14" fmla="*/ 2195096 h 3221116"/>
                <a:gd name="connsiteX15" fmla="*/ 1390827 w 3221102"/>
                <a:gd name="connsiteY15" fmla="*/ 2527630 h 3221116"/>
                <a:gd name="connsiteX16" fmla="*/ 783896 w 3221102"/>
                <a:gd name="connsiteY16" fmla="*/ 1665044 h 3221116"/>
                <a:gd name="connsiteX17" fmla="*/ 1268509 w 3221102"/>
                <a:gd name="connsiteY17" fmla="*/ 819983 h 3221116"/>
                <a:gd name="connsiteX18" fmla="*/ 1328805 w 3221102"/>
                <a:gd name="connsiteY18" fmla="*/ 807930 h 3221116"/>
                <a:gd name="connsiteX19" fmla="*/ 1390827 w 3221102"/>
                <a:gd name="connsiteY19" fmla="*/ 802457 h 3221116"/>
                <a:gd name="connsiteX20" fmla="*/ 1462242 w 3221102"/>
                <a:gd name="connsiteY20" fmla="*/ 801708 h 3221116"/>
                <a:gd name="connsiteX21" fmla="*/ 1956122 w 3221102"/>
                <a:gd name="connsiteY21" fmla="*/ 1110076 h 3221116"/>
                <a:gd name="connsiteX22" fmla="*/ 1973374 w 3221102"/>
                <a:gd name="connsiteY22" fmla="*/ 875315 h 3221116"/>
                <a:gd name="connsiteX23" fmla="*/ 2333414 w 3221102"/>
                <a:gd name="connsiteY23" fmla="*/ 875315 h 3221116"/>
                <a:gd name="connsiteX24" fmla="*/ 2324788 w 3221102"/>
                <a:gd name="connsiteY24" fmla="*/ 2054049 h 3221116"/>
                <a:gd name="connsiteX25" fmla="*/ 2661746 w 3221102"/>
                <a:gd name="connsiteY25" fmla="*/ 2179658 h 3221116"/>
                <a:gd name="connsiteX26" fmla="*/ 2691046 w 3221102"/>
                <a:gd name="connsiteY26" fmla="*/ 2188689 h 3221116"/>
                <a:gd name="connsiteX27" fmla="*/ 2667011 w 3221102"/>
                <a:gd name="connsiteY27" fmla="*/ 2175828 h 3221116"/>
                <a:gd name="connsiteX28" fmla="*/ 2332141 w 3221102"/>
                <a:gd name="connsiteY28" fmla="*/ 653899 h 3221116"/>
                <a:gd name="connsiteX29" fmla="*/ 776764 w 3221102"/>
                <a:gd name="connsiteY29" fmla="*/ 749845 h 3221116"/>
                <a:gd name="connsiteX30" fmla="*/ 631487 w 3221102"/>
                <a:gd name="connsiteY30" fmla="*/ 2301392 h 3221116"/>
                <a:gd name="connsiteX31" fmla="*/ 2142017 w 3221102"/>
                <a:gd name="connsiteY31" fmla="*/ 2684410 h 3221116"/>
                <a:gd name="connsiteX32" fmla="*/ 2324866 w 3221102"/>
                <a:gd name="connsiteY32" fmla="*/ 3053856 h 3221116"/>
                <a:gd name="connsiteX33" fmla="*/ 294693 w 3221102"/>
                <a:gd name="connsiteY33" fmla="*/ 2539075 h 3221116"/>
                <a:gd name="connsiteX34" fmla="*/ 489947 w 3221102"/>
                <a:gd name="connsiteY34" fmla="*/ 453774 h 3221116"/>
                <a:gd name="connsiteX35" fmla="*/ 1651152 w 3221102"/>
                <a:gd name="connsiteY35" fmla="*/ 501 h 3221116"/>
                <a:gd name="connsiteX0" fmla="*/ 2664630 w 3221102"/>
                <a:gd name="connsiteY0" fmla="*/ 2175617 h 3221116"/>
                <a:gd name="connsiteX1" fmla="*/ 2658205 w 3221102"/>
                <a:gd name="connsiteY1" fmla="*/ 2178566 h 3221116"/>
                <a:gd name="connsiteX2" fmla="*/ 2664630 w 3221102"/>
                <a:gd name="connsiteY2" fmla="*/ 2175617 h 3221116"/>
                <a:gd name="connsiteX3" fmla="*/ 1477043 w 3221102"/>
                <a:gd name="connsiteY3" fmla="*/ 1144372 h 3221116"/>
                <a:gd name="connsiteX4" fmla="*/ 1409070 w 3221102"/>
                <a:gd name="connsiteY4" fmla="*/ 1159393 h 3221116"/>
                <a:gd name="connsiteX5" fmla="*/ 1152384 w 3221102"/>
                <a:gd name="connsiteY5" fmla="*/ 1703728 h 3221116"/>
                <a:gd name="connsiteX6" fmla="*/ 1514013 w 3221102"/>
                <a:gd name="connsiteY6" fmla="*/ 2152290 h 3221116"/>
                <a:gd name="connsiteX7" fmla="*/ 1850815 w 3221102"/>
                <a:gd name="connsiteY7" fmla="*/ 1654259 h 3221116"/>
                <a:gd name="connsiteX8" fmla="*/ 1830467 w 3221102"/>
                <a:gd name="connsiteY8" fmla="*/ 1515986 h 3221116"/>
                <a:gd name="connsiteX9" fmla="*/ 1477043 w 3221102"/>
                <a:gd name="connsiteY9" fmla="*/ 1144372 h 3221116"/>
                <a:gd name="connsiteX10" fmla="*/ 1651152 w 3221102"/>
                <a:gd name="connsiteY10" fmla="*/ 501 h 3221116"/>
                <a:gd name="connsiteX11" fmla="*/ 2580395 w 3221102"/>
                <a:gd name="connsiteY11" fmla="*/ 324821 h 3221116"/>
                <a:gd name="connsiteX12" fmla="*/ 3030464 w 3221102"/>
                <a:gd name="connsiteY12" fmla="*/ 2370314 h 3221116"/>
                <a:gd name="connsiteX13" fmla="*/ 2585849 w 3221102"/>
                <a:gd name="connsiteY13" fmla="*/ 2588887 h 3221116"/>
                <a:gd name="connsiteX14" fmla="*/ 1973374 w 3221102"/>
                <a:gd name="connsiteY14" fmla="*/ 2195096 h 3221116"/>
                <a:gd name="connsiteX15" fmla="*/ 1390827 w 3221102"/>
                <a:gd name="connsiteY15" fmla="*/ 2527630 h 3221116"/>
                <a:gd name="connsiteX16" fmla="*/ 783896 w 3221102"/>
                <a:gd name="connsiteY16" fmla="*/ 1665044 h 3221116"/>
                <a:gd name="connsiteX17" fmla="*/ 1268509 w 3221102"/>
                <a:gd name="connsiteY17" fmla="*/ 819983 h 3221116"/>
                <a:gd name="connsiteX18" fmla="*/ 1328805 w 3221102"/>
                <a:gd name="connsiteY18" fmla="*/ 807930 h 3221116"/>
                <a:gd name="connsiteX19" fmla="*/ 1390827 w 3221102"/>
                <a:gd name="connsiteY19" fmla="*/ 802457 h 3221116"/>
                <a:gd name="connsiteX20" fmla="*/ 1462242 w 3221102"/>
                <a:gd name="connsiteY20" fmla="*/ 801708 h 3221116"/>
                <a:gd name="connsiteX21" fmla="*/ 1956122 w 3221102"/>
                <a:gd name="connsiteY21" fmla="*/ 1110076 h 3221116"/>
                <a:gd name="connsiteX22" fmla="*/ 1973374 w 3221102"/>
                <a:gd name="connsiteY22" fmla="*/ 875315 h 3221116"/>
                <a:gd name="connsiteX23" fmla="*/ 2333414 w 3221102"/>
                <a:gd name="connsiteY23" fmla="*/ 875315 h 3221116"/>
                <a:gd name="connsiteX24" fmla="*/ 2324788 w 3221102"/>
                <a:gd name="connsiteY24" fmla="*/ 2054049 h 3221116"/>
                <a:gd name="connsiteX25" fmla="*/ 2661746 w 3221102"/>
                <a:gd name="connsiteY25" fmla="*/ 2179658 h 3221116"/>
                <a:gd name="connsiteX26" fmla="*/ 2691046 w 3221102"/>
                <a:gd name="connsiteY26" fmla="*/ 2188689 h 3221116"/>
                <a:gd name="connsiteX27" fmla="*/ 2667011 w 3221102"/>
                <a:gd name="connsiteY27" fmla="*/ 2175828 h 3221116"/>
                <a:gd name="connsiteX28" fmla="*/ 2332141 w 3221102"/>
                <a:gd name="connsiteY28" fmla="*/ 653899 h 3221116"/>
                <a:gd name="connsiteX29" fmla="*/ 776764 w 3221102"/>
                <a:gd name="connsiteY29" fmla="*/ 749845 h 3221116"/>
                <a:gd name="connsiteX30" fmla="*/ 631487 w 3221102"/>
                <a:gd name="connsiteY30" fmla="*/ 2301392 h 3221116"/>
                <a:gd name="connsiteX31" fmla="*/ 2142017 w 3221102"/>
                <a:gd name="connsiteY31" fmla="*/ 2684410 h 3221116"/>
                <a:gd name="connsiteX32" fmla="*/ 2324866 w 3221102"/>
                <a:gd name="connsiteY32" fmla="*/ 3053856 h 3221116"/>
                <a:gd name="connsiteX33" fmla="*/ 294693 w 3221102"/>
                <a:gd name="connsiteY33" fmla="*/ 2539075 h 3221116"/>
                <a:gd name="connsiteX34" fmla="*/ 489947 w 3221102"/>
                <a:gd name="connsiteY34" fmla="*/ 453774 h 3221116"/>
                <a:gd name="connsiteX35" fmla="*/ 1651152 w 3221102"/>
                <a:gd name="connsiteY35" fmla="*/ 501 h 3221116"/>
                <a:gd name="connsiteX0" fmla="*/ 2664630 w 3151233"/>
                <a:gd name="connsiteY0" fmla="*/ 2175617 h 3221116"/>
                <a:gd name="connsiteX1" fmla="*/ 2658205 w 3151233"/>
                <a:gd name="connsiteY1" fmla="*/ 2178566 h 3221116"/>
                <a:gd name="connsiteX2" fmla="*/ 2664630 w 3151233"/>
                <a:gd name="connsiteY2" fmla="*/ 2175617 h 3221116"/>
                <a:gd name="connsiteX3" fmla="*/ 1477043 w 3151233"/>
                <a:gd name="connsiteY3" fmla="*/ 1144372 h 3221116"/>
                <a:gd name="connsiteX4" fmla="*/ 1409070 w 3151233"/>
                <a:gd name="connsiteY4" fmla="*/ 1159393 h 3221116"/>
                <a:gd name="connsiteX5" fmla="*/ 1152384 w 3151233"/>
                <a:gd name="connsiteY5" fmla="*/ 1703728 h 3221116"/>
                <a:gd name="connsiteX6" fmla="*/ 1514013 w 3151233"/>
                <a:gd name="connsiteY6" fmla="*/ 2152290 h 3221116"/>
                <a:gd name="connsiteX7" fmla="*/ 1850815 w 3151233"/>
                <a:gd name="connsiteY7" fmla="*/ 1654259 h 3221116"/>
                <a:gd name="connsiteX8" fmla="*/ 1830467 w 3151233"/>
                <a:gd name="connsiteY8" fmla="*/ 1515986 h 3221116"/>
                <a:gd name="connsiteX9" fmla="*/ 1477043 w 3151233"/>
                <a:gd name="connsiteY9" fmla="*/ 1144372 h 3221116"/>
                <a:gd name="connsiteX10" fmla="*/ 1651152 w 3151233"/>
                <a:gd name="connsiteY10" fmla="*/ 501 h 3221116"/>
                <a:gd name="connsiteX11" fmla="*/ 2580395 w 3151233"/>
                <a:gd name="connsiteY11" fmla="*/ 324821 h 3221116"/>
                <a:gd name="connsiteX12" fmla="*/ 3030464 w 3151233"/>
                <a:gd name="connsiteY12" fmla="*/ 2249544 h 3221116"/>
                <a:gd name="connsiteX13" fmla="*/ 2585849 w 3151233"/>
                <a:gd name="connsiteY13" fmla="*/ 2588887 h 3221116"/>
                <a:gd name="connsiteX14" fmla="*/ 1973374 w 3151233"/>
                <a:gd name="connsiteY14" fmla="*/ 2195096 h 3221116"/>
                <a:gd name="connsiteX15" fmla="*/ 1390827 w 3151233"/>
                <a:gd name="connsiteY15" fmla="*/ 2527630 h 3221116"/>
                <a:gd name="connsiteX16" fmla="*/ 783896 w 3151233"/>
                <a:gd name="connsiteY16" fmla="*/ 1665044 h 3221116"/>
                <a:gd name="connsiteX17" fmla="*/ 1268509 w 3151233"/>
                <a:gd name="connsiteY17" fmla="*/ 819983 h 3221116"/>
                <a:gd name="connsiteX18" fmla="*/ 1328805 w 3151233"/>
                <a:gd name="connsiteY18" fmla="*/ 807930 h 3221116"/>
                <a:gd name="connsiteX19" fmla="*/ 1390827 w 3151233"/>
                <a:gd name="connsiteY19" fmla="*/ 802457 h 3221116"/>
                <a:gd name="connsiteX20" fmla="*/ 1462242 w 3151233"/>
                <a:gd name="connsiteY20" fmla="*/ 801708 h 3221116"/>
                <a:gd name="connsiteX21" fmla="*/ 1956122 w 3151233"/>
                <a:gd name="connsiteY21" fmla="*/ 1110076 h 3221116"/>
                <a:gd name="connsiteX22" fmla="*/ 1973374 w 3151233"/>
                <a:gd name="connsiteY22" fmla="*/ 875315 h 3221116"/>
                <a:gd name="connsiteX23" fmla="*/ 2333414 w 3151233"/>
                <a:gd name="connsiteY23" fmla="*/ 875315 h 3221116"/>
                <a:gd name="connsiteX24" fmla="*/ 2324788 w 3151233"/>
                <a:gd name="connsiteY24" fmla="*/ 2054049 h 3221116"/>
                <a:gd name="connsiteX25" fmla="*/ 2661746 w 3151233"/>
                <a:gd name="connsiteY25" fmla="*/ 2179658 h 3221116"/>
                <a:gd name="connsiteX26" fmla="*/ 2691046 w 3151233"/>
                <a:gd name="connsiteY26" fmla="*/ 2188689 h 3221116"/>
                <a:gd name="connsiteX27" fmla="*/ 2667011 w 3151233"/>
                <a:gd name="connsiteY27" fmla="*/ 2175828 h 3221116"/>
                <a:gd name="connsiteX28" fmla="*/ 2332141 w 3151233"/>
                <a:gd name="connsiteY28" fmla="*/ 653899 h 3221116"/>
                <a:gd name="connsiteX29" fmla="*/ 776764 w 3151233"/>
                <a:gd name="connsiteY29" fmla="*/ 749845 h 3221116"/>
                <a:gd name="connsiteX30" fmla="*/ 631487 w 3151233"/>
                <a:gd name="connsiteY30" fmla="*/ 2301392 h 3221116"/>
                <a:gd name="connsiteX31" fmla="*/ 2142017 w 3151233"/>
                <a:gd name="connsiteY31" fmla="*/ 2684410 h 3221116"/>
                <a:gd name="connsiteX32" fmla="*/ 2324866 w 3151233"/>
                <a:gd name="connsiteY32" fmla="*/ 3053856 h 3221116"/>
                <a:gd name="connsiteX33" fmla="*/ 294693 w 3151233"/>
                <a:gd name="connsiteY33" fmla="*/ 2539075 h 3221116"/>
                <a:gd name="connsiteX34" fmla="*/ 489947 w 3151233"/>
                <a:gd name="connsiteY34" fmla="*/ 453774 h 3221116"/>
                <a:gd name="connsiteX35" fmla="*/ 1651152 w 3151233"/>
                <a:gd name="connsiteY35" fmla="*/ 501 h 3221116"/>
                <a:gd name="connsiteX0" fmla="*/ 2664630 w 3161851"/>
                <a:gd name="connsiteY0" fmla="*/ 2175617 h 3221116"/>
                <a:gd name="connsiteX1" fmla="*/ 2658205 w 3161851"/>
                <a:gd name="connsiteY1" fmla="*/ 2178566 h 3221116"/>
                <a:gd name="connsiteX2" fmla="*/ 2664630 w 3161851"/>
                <a:gd name="connsiteY2" fmla="*/ 2175617 h 3221116"/>
                <a:gd name="connsiteX3" fmla="*/ 1477043 w 3161851"/>
                <a:gd name="connsiteY3" fmla="*/ 1144372 h 3221116"/>
                <a:gd name="connsiteX4" fmla="*/ 1409070 w 3161851"/>
                <a:gd name="connsiteY4" fmla="*/ 1159393 h 3221116"/>
                <a:gd name="connsiteX5" fmla="*/ 1152384 w 3161851"/>
                <a:gd name="connsiteY5" fmla="*/ 1703728 h 3221116"/>
                <a:gd name="connsiteX6" fmla="*/ 1514013 w 3161851"/>
                <a:gd name="connsiteY6" fmla="*/ 2152290 h 3221116"/>
                <a:gd name="connsiteX7" fmla="*/ 1850815 w 3161851"/>
                <a:gd name="connsiteY7" fmla="*/ 1654259 h 3221116"/>
                <a:gd name="connsiteX8" fmla="*/ 1830467 w 3161851"/>
                <a:gd name="connsiteY8" fmla="*/ 1515986 h 3221116"/>
                <a:gd name="connsiteX9" fmla="*/ 1477043 w 3161851"/>
                <a:gd name="connsiteY9" fmla="*/ 1144372 h 3221116"/>
                <a:gd name="connsiteX10" fmla="*/ 1651152 w 3161851"/>
                <a:gd name="connsiteY10" fmla="*/ 501 h 3221116"/>
                <a:gd name="connsiteX11" fmla="*/ 2580395 w 3161851"/>
                <a:gd name="connsiteY11" fmla="*/ 324821 h 3221116"/>
                <a:gd name="connsiteX12" fmla="*/ 3030464 w 3161851"/>
                <a:gd name="connsiteY12" fmla="*/ 2249544 h 3221116"/>
                <a:gd name="connsiteX13" fmla="*/ 2585849 w 3161851"/>
                <a:gd name="connsiteY13" fmla="*/ 2588887 h 3221116"/>
                <a:gd name="connsiteX14" fmla="*/ 1973374 w 3161851"/>
                <a:gd name="connsiteY14" fmla="*/ 2195096 h 3221116"/>
                <a:gd name="connsiteX15" fmla="*/ 1390827 w 3161851"/>
                <a:gd name="connsiteY15" fmla="*/ 2527630 h 3221116"/>
                <a:gd name="connsiteX16" fmla="*/ 783896 w 3161851"/>
                <a:gd name="connsiteY16" fmla="*/ 1665044 h 3221116"/>
                <a:gd name="connsiteX17" fmla="*/ 1268509 w 3161851"/>
                <a:gd name="connsiteY17" fmla="*/ 819983 h 3221116"/>
                <a:gd name="connsiteX18" fmla="*/ 1328805 w 3161851"/>
                <a:gd name="connsiteY18" fmla="*/ 807930 h 3221116"/>
                <a:gd name="connsiteX19" fmla="*/ 1390827 w 3161851"/>
                <a:gd name="connsiteY19" fmla="*/ 802457 h 3221116"/>
                <a:gd name="connsiteX20" fmla="*/ 1462242 w 3161851"/>
                <a:gd name="connsiteY20" fmla="*/ 801708 h 3221116"/>
                <a:gd name="connsiteX21" fmla="*/ 1956122 w 3161851"/>
                <a:gd name="connsiteY21" fmla="*/ 1110076 h 3221116"/>
                <a:gd name="connsiteX22" fmla="*/ 1973374 w 3161851"/>
                <a:gd name="connsiteY22" fmla="*/ 875315 h 3221116"/>
                <a:gd name="connsiteX23" fmla="*/ 2333414 w 3161851"/>
                <a:gd name="connsiteY23" fmla="*/ 875315 h 3221116"/>
                <a:gd name="connsiteX24" fmla="*/ 2324788 w 3161851"/>
                <a:gd name="connsiteY24" fmla="*/ 2054049 h 3221116"/>
                <a:gd name="connsiteX25" fmla="*/ 2661746 w 3161851"/>
                <a:gd name="connsiteY25" fmla="*/ 2179658 h 3221116"/>
                <a:gd name="connsiteX26" fmla="*/ 2691046 w 3161851"/>
                <a:gd name="connsiteY26" fmla="*/ 2188689 h 3221116"/>
                <a:gd name="connsiteX27" fmla="*/ 2667011 w 3161851"/>
                <a:gd name="connsiteY27" fmla="*/ 2175828 h 3221116"/>
                <a:gd name="connsiteX28" fmla="*/ 2332141 w 3161851"/>
                <a:gd name="connsiteY28" fmla="*/ 653899 h 3221116"/>
                <a:gd name="connsiteX29" fmla="*/ 776764 w 3161851"/>
                <a:gd name="connsiteY29" fmla="*/ 749845 h 3221116"/>
                <a:gd name="connsiteX30" fmla="*/ 631487 w 3161851"/>
                <a:gd name="connsiteY30" fmla="*/ 2301392 h 3221116"/>
                <a:gd name="connsiteX31" fmla="*/ 2142017 w 3161851"/>
                <a:gd name="connsiteY31" fmla="*/ 2684410 h 3221116"/>
                <a:gd name="connsiteX32" fmla="*/ 2324866 w 3161851"/>
                <a:gd name="connsiteY32" fmla="*/ 3053856 h 3221116"/>
                <a:gd name="connsiteX33" fmla="*/ 294693 w 3161851"/>
                <a:gd name="connsiteY33" fmla="*/ 2539075 h 3221116"/>
                <a:gd name="connsiteX34" fmla="*/ 489947 w 3161851"/>
                <a:gd name="connsiteY34" fmla="*/ 453774 h 3221116"/>
                <a:gd name="connsiteX35" fmla="*/ 1651152 w 3161851"/>
                <a:gd name="connsiteY35" fmla="*/ 501 h 3221116"/>
                <a:gd name="connsiteX0" fmla="*/ 2664630 w 3182629"/>
                <a:gd name="connsiteY0" fmla="*/ 2175617 h 3221116"/>
                <a:gd name="connsiteX1" fmla="*/ 2658205 w 3182629"/>
                <a:gd name="connsiteY1" fmla="*/ 2178566 h 3221116"/>
                <a:gd name="connsiteX2" fmla="*/ 2664630 w 3182629"/>
                <a:gd name="connsiteY2" fmla="*/ 2175617 h 3221116"/>
                <a:gd name="connsiteX3" fmla="*/ 1477043 w 3182629"/>
                <a:gd name="connsiteY3" fmla="*/ 1144372 h 3221116"/>
                <a:gd name="connsiteX4" fmla="*/ 1409070 w 3182629"/>
                <a:gd name="connsiteY4" fmla="*/ 1159393 h 3221116"/>
                <a:gd name="connsiteX5" fmla="*/ 1152384 w 3182629"/>
                <a:gd name="connsiteY5" fmla="*/ 1703728 h 3221116"/>
                <a:gd name="connsiteX6" fmla="*/ 1514013 w 3182629"/>
                <a:gd name="connsiteY6" fmla="*/ 2152290 h 3221116"/>
                <a:gd name="connsiteX7" fmla="*/ 1850815 w 3182629"/>
                <a:gd name="connsiteY7" fmla="*/ 1654259 h 3221116"/>
                <a:gd name="connsiteX8" fmla="*/ 1830467 w 3182629"/>
                <a:gd name="connsiteY8" fmla="*/ 1515986 h 3221116"/>
                <a:gd name="connsiteX9" fmla="*/ 1477043 w 3182629"/>
                <a:gd name="connsiteY9" fmla="*/ 1144372 h 3221116"/>
                <a:gd name="connsiteX10" fmla="*/ 1651152 w 3182629"/>
                <a:gd name="connsiteY10" fmla="*/ 501 h 3221116"/>
                <a:gd name="connsiteX11" fmla="*/ 2580395 w 3182629"/>
                <a:gd name="connsiteY11" fmla="*/ 324821 h 3221116"/>
                <a:gd name="connsiteX12" fmla="*/ 3030464 w 3182629"/>
                <a:gd name="connsiteY12" fmla="*/ 2249544 h 3221116"/>
                <a:gd name="connsiteX13" fmla="*/ 2585849 w 3182629"/>
                <a:gd name="connsiteY13" fmla="*/ 2588887 h 3221116"/>
                <a:gd name="connsiteX14" fmla="*/ 1973374 w 3182629"/>
                <a:gd name="connsiteY14" fmla="*/ 2195096 h 3221116"/>
                <a:gd name="connsiteX15" fmla="*/ 1390827 w 3182629"/>
                <a:gd name="connsiteY15" fmla="*/ 2527630 h 3221116"/>
                <a:gd name="connsiteX16" fmla="*/ 783896 w 3182629"/>
                <a:gd name="connsiteY16" fmla="*/ 1665044 h 3221116"/>
                <a:gd name="connsiteX17" fmla="*/ 1268509 w 3182629"/>
                <a:gd name="connsiteY17" fmla="*/ 819983 h 3221116"/>
                <a:gd name="connsiteX18" fmla="*/ 1328805 w 3182629"/>
                <a:gd name="connsiteY18" fmla="*/ 807930 h 3221116"/>
                <a:gd name="connsiteX19" fmla="*/ 1390827 w 3182629"/>
                <a:gd name="connsiteY19" fmla="*/ 802457 h 3221116"/>
                <a:gd name="connsiteX20" fmla="*/ 1462242 w 3182629"/>
                <a:gd name="connsiteY20" fmla="*/ 801708 h 3221116"/>
                <a:gd name="connsiteX21" fmla="*/ 1956122 w 3182629"/>
                <a:gd name="connsiteY21" fmla="*/ 1110076 h 3221116"/>
                <a:gd name="connsiteX22" fmla="*/ 1973374 w 3182629"/>
                <a:gd name="connsiteY22" fmla="*/ 875315 h 3221116"/>
                <a:gd name="connsiteX23" fmla="*/ 2333414 w 3182629"/>
                <a:gd name="connsiteY23" fmla="*/ 875315 h 3221116"/>
                <a:gd name="connsiteX24" fmla="*/ 2324788 w 3182629"/>
                <a:gd name="connsiteY24" fmla="*/ 2054049 h 3221116"/>
                <a:gd name="connsiteX25" fmla="*/ 2661746 w 3182629"/>
                <a:gd name="connsiteY25" fmla="*/ 2179658 h 3221116"/>
                <a:gd name="connsiteX26" fmla="*/ 2691046 w 3182629"/>
                <a:gd name="connsiteY26" fmla="*/ 2188689 h 3221116"/>
                <a:gd name="connsiteX27" fmla="*/ 2667011 w 3182629"/>
                <a:gd name="connsiteY27" fmla="*/ 2175828 h 3221116"/>
                <a:gd name="connsiteX28" fmla="*/ 2332141 w 3182629"/>
                <a:gd name="connsiteY28" fmla="*/ 653899 h 3221116"/>
                <a:gd name="connsiteX29" fmla="*/ 776764 w 3182629"/>
                <a:gd name="connsiteY29" fmla="*/ 749845 h 3221116"/>
                <a:gd name="connsiteX30" fmla="*/ 631487 w 3182629"/>
                <a:gd name="connsiteY30" fmla="*/ 2301392 h 3221116"/>
                <a:gd name="connsiteX31" fmla="*/ 2142017 w 3182629"/>
                <a:gd name="connsiteY31" fmla="*/ 2684410 h 3221116"/>
                <a:gd name="connsiteX32" fmla="*/ 2324866 w 3182629"/>
                <a:gd name="connsiteY32" fmla="*/ 3053856 h 3221116"/>
                <a:gd name="connsiteX33" fmla="*/ 294693 w 3182629"/>
                <a:gd name="connsiteY33" fmla="*/ 2539075 h 3221116"/>
                <a:gd name="connsiteX34" fmla="*/ 489947 w 3182629"/>
                <a:gd name="connsiteY34" fmla="*/ 453774 h 3221116"/>
                <a:gd name="connsiteX35" fmla="*/ 1651152 w 3182629"/>
                <a:gd name="connsiteY35" fmla="*/ 501 h 3221116"/>
                <a:gd name="connsiteX0" fmla="*/ 2664630 w 3189723"/>
                <a:gd name="connsiteY0" fmla="*/ 2175617 h 3221116"/>
                <a:gd name="connsiteX1" fmla="*/ 2658205 w 3189723"/>
                <a:gd name="connsiteY1" fmla="*/ 2178566 h 3221116"/>
                <a:gd name="connsiteX2" fmla="*/ 2664630 w 3189723"/>
                <a:gd name="connsiteY2" fmla="*/ 2175617 h 3221116"/>
                <a:gd name="connsiteX3" fmla="*/ 1477043 w 3189723"/>
                <a:gd name="connsiteY3" fmla="*/ 1144372 h 3221116"/>
                <a:gd name="connsiteX4" fmla="*/ 1409070 w 3189723"/>
                <a:gd name="connsiteY4" fmla="*/ 1159393 h 3221116"/>
                <a:gd name="connsiteX5" fmla="*/ 1152384 w 3189723"/>
                <a:gd name="connsiteY5" fmla="*/ 1703728 h 3221116"/>
                <a:gd name="connsiteX6" fmla="*/ 1514013 w 3189723"/>
                <a:gd name="connsiteY6" fmla="*/ 2152290 h 3221116"/>
                <a:gd name="connsiteX7" fmla="*/ 1850815 w 3189723"/>
                <a:gd name="connsiteY7" fmla="*/ 1654259 h 3221116"/>
                <a:gd name="connsiteX8" fmla="*/ 1830467 w 3189723"/>
                <a:gd name="connsiteY8" fmla="*/ 1515986 h 3221116"/>
                <a:gd name="connsiteX9" fmla="*/ 1477043 w 3189723"/>
                <a:gd name="connsiteY9" fmla="*/ 1144372 h 3221116"/>
                <a:gd name="connsiteX10" fmla="*/ 1651152 w 3189723"/>
                <a:gd name="connsiteY10" fmla="*/ 501 h 3221116"/>
                <a:gd name="connsiteX11" fmla="*/ 2580395 w 3189723"/>
                <a:gd name="connsiteY11" fmla="*/ 324821 h 3221116"/>
                <a:gd name="connsiteX12" fmla="*/ 3030464 w 3189723"/>
                <a:gd name="connsiteY12" fmla="*/ 2249544 h 3221116"/>
                <a:gd name="connsiteX13" fmla="*/ 2585849 w 3189723"/>
                <a:gd name="connsiteY13" fmla="*/ 2588887 h 3221116"/>
                <a:gd name="connsiteX14" fmla="*/ 1973374 w 3189723"/>
                <a:gd name="connsiteY14" fmla="*/ 2195096 h 3221116"/>
                <a:gd name="connsiteX15" fmla="*/ 1390827 w 3189723"/>
                <a:gd name="connsiteY15" fmla="*/ 2527630 h 3221116"/>
                <a:gd name="connsiteX16" fmla="*/ 783896 w 3189723"/>
                <a:gd name="connsiteY16" fmla="*/ 1665044 h 3221116"/>
                <a:gd name="connsiteX17" fmla="*/ 1268509 w 3189723"/>
                <a:gd name="connsiteY17" fmla="*/ 819983 h 3221116"/>
                <a:gd name="connsiteX18" fmla="*/ 1328805 w 3189723"/>
                <a:gd name="connsiteY18" fmla="*/ 807930 h 3221116"/>
                <a:gd name="connsiteX19" fmla="*/ 1390827 w 3189723"/>
                <a:gd name="connsiteY19" fmla="*/ 802457 h 3221116"/>
                <a:gd name="connsiteX20" fmla="*/ 1462242 w 3189723"/>
                <a:gd name="connsiteY20" fmla="*/ 801708 h 3221116"/>
                <a:gd name="connsiteX21" fmla="*/ 1956122 w 3189723"/>
                <a:gd name="connsiteY21" fmla="*/ 1110076 h 3221116"/>
                <a:gd name="connsiteX22" fmla="*/ 1973374 w 3189723"/>
                <a:gd name="connsiteY22" fmla="*/ 875315 h 3221116"/>
                <a:gd name="connsiteX23" fmla="*/ 2333414 w 3189723"/>
                <a:gd name="connsiteY23" fmla="*/ 875315 h 3221116"/>
                <a:gd name="connsiteX24" fmla="*/ 2324788 w 3189723"/>
                <a:gd name="connsiteY24" fmla="*/ 2054049 h 3221116"/>
                <a:gd name="connsiteX25" fmla="*/ 2661746 w 3189723"/>
                <a:gd name="connsiteY25" fmla="*/ 2179658 h 3221116"/>
                <a:gd name="connsiteX26" fmla="*/ 2691046 w 3189723"/>
                <a:gd name="connsiteY26" fmla="*/ 2188689 h 3221116"/>
                <a:gd name="connsiteX27" fmla="*/ 2667011 w 3189723"/>
                <a:gd name="connsiteY27" fmla="*/ 2175828 h 3221116"/>
                <a:gd name="connsiteX28" fmla="*/ 2332141 w 3189723"/>
                <a:gd name="connsiteY28" fmla="*/ 653899 h 3221116"/>
                <a:gd name="connsiteX29" fmla="*/ 776764 w 3189723"/>
                <a:gd name="connsiteY29" fmla="*/ 749845 h 3221116"/>
                <a:gd name="connsiteX30" fmla="*/ 631487 w 3189723"/>
                <a:gd name="connsiteY30" fmla="*/ 2301392 h 3221116"/>
                <a:gd name="connsiteX31" fmla="*/ 2142017 w 3189723"/>
                <a:gd name="connsiteY31" fmla="*/ 2684410 h 3221116"/>
                <a:gd name="connsiteX32" fmla="*/ 2324866 w 3189723"/>
                <a:gd name="connsiteY32" fmla="*/ 3053856 h 3221116"/>
                <a:gd name="connsiteX33" fmla="*/ 294693 w 3189723"/>
                <a:gd name="connsiteY33" fmla="*/ 2539075 h 3221116"/>
                <a:gd name="connsiteX34" fmla="*/ 489947 w 3189723"/>
                <a:gd name="connsiteY34" fmla="*/ 453774 h 3221116"/>
                <a:gd name="connsiteX35" fmla="*/ 1651152 w 3189723"/>
                <a:gd name="connsiteY35" fmla="*/ 501 h 3221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3189723" h="3221116">
                  <a:moveTo>
                    <a:pt x="2664630" y="2175617"/>
                  </a:moveTo>
                  <a:lnTo>
                    <a:pt x="2658205" y="2178566"/>
                  </a:lnTo>
                  <a:cubicBezTo>
                    <a:pt x="2662222" y="2175972"/>
                    <a:pt x="2664284" y="2175096"/>
                    <a:pt x="2664630" y="2175617"/>
                  </a:cubicBezTo>
                  <a:close/>
                  <a:moveTo>
                    <a:pt x="1477043" y="1144372"/>
                  </a:moveTo>
                  <a:lnTo>
                    <a:pt x="1409070" y="1159393"/>
                  </a:lnTo>
                  <a:cubicBezTo>
                    <a:pt x="1167974" y="1216277"/>
                    <a:pt x="1134894" y="1538245"/>
                    <a:pt x="1152384" y="1703728"/>
                  </a:cubicBezTo>
                  <a:cubicBezTo>
                    <a:pt x="1169874" y="1869211"/>
                    <a:pt x="1272747" y="2156947"/>
                    <a:pt x="1514013" y="2152290"/>
                  </a:cubicBezTo>
                  <a:cubicBezTo>
                    <a:pt x="1680659" y="2149073"/>
                    <a:pt x="1865876" y="1940767"/>
                    <a:pt x="1850815" y="1654259"/>
                  </a:cubicBezTo>
                  <a:cubicBezTo>
                    <a:pt x="1844015" y="1608142"/>
                    <a:pt x="1837162" y="1561942"/>
                    <a:pt x="1830467" y="1515986"/>
                  </a:cubicBezTo>
                  <a:cubicBezTo>
                    <a:pt x="1779361" y="1292438"/>
                    <a:pt x="1635542" y="1134285"/>
                    <a:pt x="1477043" y="1144372"/>
                  </a:cubicBezTo>
                  <a:close/>
                  <a:moveTo>
                    <a:pt x="1651152" y="501"/>
                  </a:moveTo>
                  <a:cubicBezTo>
                    <a:pt x="1977584" y="8635"/>
                    <a:pt x="2235425" y="52153"/>
                    <a:pt x="2580395" y="324821"/>
                  </a:cubicBezTo>
                  <a:cubicBezTo>
                    <a:pt x="3000061" y="656529"/>
                    <a:pt x="3430704" y="1549940"/>
                    <a:pt x="3030464" y="2249544"/>
                  </a:cubicBezTo>
                  <a:cubicBezTo>
                    <a:pt x="2882259" y="2451798"/>
                    <a:pt x="2785813" y="2507403"/>
                    <a:pt x="2585849" y="2588887"/>
                  </a:cubicBezTo>
                  <a:cubicBezTo>
                    <a:pt x="2194785" y="2615774"/>
                    <a:pt x="1984876" y="2478759"/>
                    <a:pt x="1973374" y="2195096"/>
                  </a:cubicBezTo>
                  <a:cubicBezTo>
                    <a:pt x="1841986" y="2496540"/>
                    <a:pt x="1610941" y="2555551"/>
                    <a:pt x="1390827" y="2527630"/>
                  </a:cubicBezTo>
                  <a:cubicBezTo>
                    <a:pt x="1131071" y="2494680"/>
                    <a:pt x="853863" y="2136270"/>
                    <a:pt x="783896" y="1665044"/>
                  </a:cubicBezTo>
                  <a:cubicBezTo>
                    <a:pt x="715204" y="1202409"/>
                    <a:pt x="991941" y="900416"/>
                    <a:pt x="1268509" y="819983"/>
                  </a:cubicBezTo>
                  <a:cubicBezTo>
                    <a:pt x="1288264" y="814237"/>
                    <a:pt x="1308391" y="810536"/>
                    <a:pt x="1328805" y="807930"/>
                  </a:cubicBezTo>
                  <a:cubicBezTo>
                    <a:pt x="1349219" y="805325"/>
                    <a:pt x="1369921" y="803817"/>
                    <a:pt x="1390827" y="802457"/>
                  </a:cubicBezTo>
                  <a:cubicBezTo>
                    <a:pt x="1416795" y="800769"/>
                    <a:pt x="1355770" y="788713"/>
                    <a:pt x="1462242" y="801708"/>
                  </a:cubicBezTo>
                  <a:cubicBezTo>
                    <a:pt x="1599590" y="818472"/>
                    <a:pt x="1776043" y="890774"/>
                    <a:pt x="1956122" y="1110076"/>
                  </a:cubicBezTo>
                  <a:lnTo>
                    <a:pt x="1973374" y="875315"/>
                  </a:lnTo>
                  <a:lnTo>
                    <a:pt x="2333414" y="875315"/>
                  </a:lnTo>
                  <a:cubicBezTo>
                    <a:pt x="2330539" y="1325736"/>
                    <a:pt x="2327663" y="1603628"/>
                    <a:pt x="2324788" y="2054049"/>
                  </a:cubicBezTo>
                  <a:cubicBezTo>
                    <a:pt x="2290850" y="2479718"/>
                    <a:pt x="2627788" y="2217580"/>
                    <a:pt x="2661746" y="2179658"/>
                  </a:cubicBezTo>
                  <a:lnTo>
                    <a:pt x="2691046" y="2188689"/>
                  </a:lnTo>
                  <a:lnTo>
                    <a:pt x="2667011" y="2175828"/>
                  </a:lnTo>
                  <a:cubicBezTo>
                    <a:pt x="2945550" y="1655295"/>
                    <a:pt x="2803444" y="1009445"/>
                    <a:pt x="2332141" y="653899"/>
                  </a:cubicBezTo>
                  <a:cubicBezTo>
                    <a:pt x="1860838" y="298353"/>
                    <a:pt x="1200794" y="339069"/>
                    <a:pt x="776764" y="749845"/>
                  </a:cubicBezTo>
                  <a:cubicBezTo>
                    <a:pt x="352733" y="1160621"/>
                    <a:pt x="291083" y="1819040"/>
                    <a:pt x="631487" y="2301392"/>
                  </a:cubicBezTo>
                  <a:cubicBezTo>
                    <a:pt x="971891" y="2783745"/>
                    <a:pt x="1612904" y="2946283"/>
                    <a:pt x="2142017" y="2684410"/>
                  </a:cubicBezTo>
                  <a:lnTo>
                    <a:pt x="2324866" y="3053856"/>
                  </a:lnTo>
                  <a:cubicBezTo>
                    <a:pt x="1613730" y="3405817"/>
                    <a:pt x="752200" y="3187363"/>
                    <a:pt x="294693" y="2539075"/>
                  </a:cubicBezTo>
                  <a:cubicBezTo>
                    <a:pt x="-162814" y="1890787"/>
                    <a:pt x="-79956" y="1005863"/>
                    <a:pt x="489947" y="453774"/>
                  </a:cubicBezTo>
                  <a:cubicBezTo>
                    <a:pt x="810518" y="143225"/>
                    <a:pt x="1231454" y="-9956"/>
                    <a:pt x="1651152" y="50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1400">
                <a:solidFill>
                  <a:schemeClr val="tx1"/>
                </a:solidFill>
                <a:cs typeface="B Nazanin" panose="00000700000000000000" pitchFamily="2" charset="-78"/>
              </a:endParaRPr>
            </a:p>
          </p:txBody>
        </p:sp>
        <p:grpSp>
          <p:nvGrpSpPr>
            <p:cNvPr id="15" name="Google Shape;10001;p74">
              <a:extLst>
                <a:ext uri="{FF2B5EF4-FFF2-40B4-BE49-F238E27FC236}">
                  <a16:creationId xmlns:a16="http://schemas.microsoft.com/office/drawing/2014/main" id="{1627FA57-58BE-4BE4-7D78-44E3A1178CAF}"/>
                </a:ext>
              </a:extLst>
            </p:cNvPr>
            <p:cNvGrpSpPr/>
            <p:nvPr/>
          </p:nvGrpSpPr>
          <p:grpSpPr>
            <a:xfrm>
              <a:off x="10882933" y="5417608"/>
              <a:ext cx="583830" cy="583829"/>
              <a:chOff x="-65145700" y="3727425"/>
              <a:chExt cx="317425" cy="317425"/>
            </a:xfrm>
            <a:grpFill/>
          </p:grpSpPr>
          <p:sp>
            <p:nvSpPr>
              <p:cNvPr id="209" name="Google Shape;10002;p74">
                <a:extLst>
                  <a:ext uri="{FF2B5EF4-FFF2-40B4-BE49-F238E27FC236}">
                    <a16:creationId xmlns:a16="http://schemas.microsoft.com/office/drawing/2014/main" id="{3F802C91-BA11-FCA9-A962-219CB9380095}"/>
                  </a:ext>
                </a:extLst>
              </p:cNvPr>
              <p:cNvSpPr/>
              <p:nvPr/>
            </p:nvSpPr>
            <p:spPr>
              <a:xfrm>
                <a:off x="-65145700" y="3769150"/>
                <a:ext cx="275675" cy="275700"/>
              </a:xfrm>
              <a:custGeom>
                <a:avLst/>
                <a:gdLst/>
                <a:ahLst/>
                <a:cxnLst/>
                <a:rect l="l" t="t" r="r" b="b"/>
                <a:pathLst>
                  <a:path w="11027" h="11028" extrusionOk="0">
                    <a:moveTo>
                      <a:pt x="5514" y="1"/>
                    </a:moveTo>
                    <a:cubicBezTo>
                      <a:pt x="2489" y="1"/>
                      <a:pt x="0" y="2458"/>
                      <a:pt x="0" y="5514"/>
                    </a:cubicBezTo>
                    <a:cubicBezTo>
                      <a:pt x="0" y="8539"/>
                      <a:pt x="2489" y="11027"/>
                      <a:pt x="5514" y="11027"/>
                    </a:cubicBezTo>
                    <a:cubicBezTo>
                      <a:pt x="8538" y="11027"/>
                      <a:pt x="11027" y="8539"/>
                      <a:pt x="11027" y="5514"/>
                    </a:cubicBezTo>
                    <a:cubicBezTo>
                      <a:pt x="11027" y="5294"/>
                      <a:pt x="10869" y="5105"/>
                      <a:pt x="10649" y="5105"/>
                    </a:cubicBezTo>
                    <a:lnTo>
                      <a:pt x="5955" y="5105"/>
                    </a:lnTo>
                    <a:lnTo>
                      <a:pt x="5955" y="410"/>
                    </a:lnTo>
                    <a:cubicBezTo>
                      <a:pt x="5955" y="190"/>
                      <a:pt x="5766" y="1"/>
                      <a:pt x="5514" y="1"/>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210" name="Google Shape;10003;p74">
                <a:extLst>
                  <a:ext uri="{FF2B5EF4-FFF2-40B4-BE49-F238E27FC236}">
                    <a16:creationId xmlns:a16="http://schemas.microsoft.com/office/drawing/2014/main" id="{36A5DF87-A88D-B37A-4732-52387F992766}"/>
                  </a:ext>
                </a:extLst>
              </p:cNvPr>
              <p:cNvSpPr/>
              <p:nvPr/>
            </p:nvSpPr>
            <p:spPr>
              <a:xfrm>
                <a:off x="-64977150" y="3727425"/>
                <a:ext cx="148875" cy="147300"/>
              </a:xfrm>
              <a:custGeom>
                <a:avLst/>
                <a:gdLst/>
                <a:ahLst/>
                <a:cxnLst/>
                <a:rect l="l" t="t" r="r" b="b"/>
                <a:pathLst>
                  <a:path w="5955" h="5892" extrusionOk="0">
                    <a:moveTo>
                      <a:pt x="441" y="0"/>
                    </a:moveTo>
                    <a:cubicBezTo>
                      <a:pt x="189" y="0"/>
                      <a:pt x="0" y="158"/>
                      <a:pt x="0" y="378"/>
                    </a:cubicBezTo>
                    <a:lnTo>
                      <a:pt x="0" y="5513"/>
                    </a:lnTo>
                    <a:cubicBezTo>
                      <a:pt x="0" y="5702"/>
                      <a:pt x="189" y="5891"/>
                      <a:pt x="441" y="5891"/>
                    </a:cubicBezTo>
                    <a:lnTo>
                      <a:pt x="5514" y="5891"/>
                    </a:lnTo>
                    <a:cubicBezTo>
                      <a:pt x="5734" y="5891"/>
                      <a:pt x="5955" y="5702"/>
                      <a:pt x="5955" y="5513"/>
                    </a:cubicBezTo>
                    <a:cubicBezTo>
                      <a:pt x="5955" y="2489"/>
                      <a:pt x="3466" y="0"/>
                      <a:pt x="441" y="0"/>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grpSp>
        <p:grpSp>
          <p:nvGrpSpPr>
            <p:cNvPr id="16" name="Google Shape;10027;p74">
              <a:extLst>
                <a:ext uri="{FF2B5EF4-FFF2-40B4-BE49-F238E27FC236}">
                  <a16:creationId xmlns:a16="http://schemas.microsoft.com/office/drawing/2014/main" id="{9B61184A-694A-4315-88D1-6104F6DA8039}"/>
                </a:ext>
              </a:extLst>
            </p:cNvPr>
            <p:cNvGrpSpPr/>
            <p:nvPr/>
          </p:nvGrpSpPr>
          <p:grpSpPr>
            <a:xfrm>
              <a:off x="5386424" y="3702820"/>
              <a:ext cx="558124" cy="508110"/>
              <a:chOff x="-61354875" y="3751050"/>
              <a:chExt cx="316650" cy="288275"/>
            </a:xfrm>
            <a:grpFill/>
          </p:grpSpPr>
          <p:sp>
            <p:nvSpPr>
              <p:cNvPr id="206" name="Google Shape;10028;p74">
                <a:extLst>
                  <a:ext uri="{FF2B5EF4-FFF2-40B4-BE49-F238E27FC236}">
                    <a16:creationId xmlns:a16="http://schemas.microsoft.com/office/drawing/2014/main" id="{533FB3BB-3D0D-767C-6955-17E7677C327C}"/>
                  </a:ext>
                </a:extLst>
              </p:cNvPr>
              <p:cNvSpPr/>
              <p:nvPr/>
            </p:nvSpPr>
            <p:spPr>
              <a:xfrm>
                <a:off x="-61200500" y="3875475"/>
                <a:ext cx="41775" cy="41000"/>
              </a:xfrm>
              <a:custGeom>
                <a:avLst/>
                <a:gdLst/>
                <a:ahLst/>
                <a:cxnLst/>
                <a:rect l="l" t="t" r="r" b="b"/>
                <a:pathLst>
                  <a:path w="1671" h="1640" extrusionOk="0">
                    <a:moveTo>
                      <a:pt x="820" y="1"/>
                    </a:moveTo>
                    <a:cubicBezTo>
                      <a:pt x="379" y="1"/>
                      <a:pt x="1" y="348"/>
                      <a:pt x="1" y="820"/>
                    </a:cubicBezTo>
                    <a:cubicBezTo>
                      <a:pt x="1" y="1261"/>
                      <a:pt x="379" y="1639"/>
                      <a:pt x="820" y="1639"/>
                    </a:cubicBezTo>
                    <a:cubicBezTo>
                      <a:pt x="1292" y="1639"/>
                      <a:pt x="1670" y="1261"/>
                      <a:pt x="1670" y="820"/>
                    </a:cubicBezTo>
                    <a:cubicBezTo>
                      <a:pt x="1670" y="348"/>
                      <a:pt x="1292" y="1"/>
                      <a:pt x="820" y="1"/>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207" name="Google Shape;10029;p74">
                <a:extLst>
                  <a:ext uri="{FF2B5EF4-FFF2-40B4-BE49-F238E27FC236}">
                    <a16:creationId xmlns:a16="http://schemas.microsoft.com/office/drawing/2014/main" id="{20C2005A-FB53-647D-0FEF-F5D6CE52C7D5}"/>
                  </a:ext>
                </a:extLst>
              </p:cNvPr>
              <p:cNvSpPr/>
              <p:nvPr/>
            </p:nvSpPr>
            <p:spPr>
              <a:xfrm>
                <a:off x="-61293425" y="3813275"/>
                <a:ext cx="192975" cy="165425"/>
              </a:xfrm>
              <a:custGeom>
                <a:avLst/>
                <a:gdLst/>
                <a:ahLst/>
                <a:cxnLst/>
                <a:rect l="l" t="t" r="r" b="b"/>
                <a:pathLst>
                  <a:path w="7719" h="6617" extrusionOk="0">
                    <a:moveTo>
                      <a:pt x="6191" y="1260"/>
                    </a:moveTo>
                    <a:cubicBezTo>
                      <a:pt x="6301" y="1260"/>
                      <a:pt x="6411" y="1292"/>
                      <a:pt x="6490" y="1355"/>
                    </a:cubicBezTo>
                    <a:cubicBezTo>
                      <a:pt x="6648" y="1512"/>
                      <a:pt x="6648" y="1796"/>
                      <a:pt x="6490" y="1953"/>
                    </a:cubicBezTo>
                    <a:lnTo>
                      <a:pt x="5954" y="2457"/>
                    </a:lnTo>
                    <a:cubicBezTo>
                      <a:pt x="6112" y="2709"/>
                      <a:pt x="6207" y="3025"/>
                      <a:pt x="6207" y="3308"/>
                    </a:cubicBezTo>
                    <a:cubicBezTo>
                      <a:pt x="6207" y="3592"/>
                      <a:pt x="6112" y="3907"/>
                      <a:pt x="5954" y="4127"/>
                    </a:cubicBezTo>
                    <a:lnTo>
                      <a:pt x="6490" y="4631"/>
                    </a:lnTo>
                    <a:cubicBezTo>
                      <a:pt x="6648" y="4789"/>
                      <a:pt x="6648" y="5072"/>
                      <a:pt x="6490" y="5230"/>
                    </a:cubicBezTo>
                    <a:cubicBezTo>
                      <a:pt x="6396" y="5324"/>
                      <a:pt x="6270" y="5356"/>
                      <a:pt x="6207" y="5356"/>
                    </a:cubicBezTo>
                    <a:cubicBezTo>
                      <a:pt x="6080" y="5356"/>
                      <a:pt x="6017" y="5324"/>
                      <a:pt x="5923" y="5230"/>
                    </a:cubicBezTo>
                    <a:lnTo>
                      <a:pt x="5419" y="4726"/>
                    </a:lnTo>
                    <a:cubicBezTo>
                      <a:pt x="5167" y="4883"/>
                      <a:pt x="4852" y="4946"/>
                      <a:pt x="4600" y="4946"/>
                    </a:cubicBezTo>
                    <a:cubicBezTo>
                      <a:pt x="4316" y="4946"/>
                      <a:pt x="4001" y="4883"/>
                      <a:pt x="3749" y="4726"/>
                    </a:cubicBezTo>
                    <a:lnTo>
                      <a:pt x="3245" y="5230"/>
                    </a:lnTo>
                    <a:cubicBezTo>
                      <a:pt x="3182" y="5324"/>
                      <a:pt x="3056" y="5356"/>
                      <a:pt x="2961" y="5356"/>
                    </a:cubicBezTo>
                    <a:cubicBezTo>
                      <a:pt x="2835" y="5356"/>
                      <a:pt x="2772" y="5324"/>
                      <a:pt x="2709" y="5230"/>
                    </a:cubicBezTo>
                    <a:cubicBezTo>
                      <a:pt x="2552" y="5072"/>
                      <a:pt x="2552" y="4789"/>
                      <a:pt x="2709" y="4631"/>
                    </a:cubicBezTo>
                    <a:lnTo>
                      <a:pt x="3214" y="4127"/>
                    </a:lnTo>
                    <a:cubicBezTo>
                      <a:pt x="2961" y="3907"/>
                      <a:pt x="2898" y="3623"/>
                      <a:pt x="2898" y="3308"/>
                    </a:cubicBezTo>
                    <a:cubicBezTo>
                      <a:pt x="2898" y="2993"/>
                      <a:pt x="2961" y="2709"/>
                      <a:pt x="3119" y="2457"/>
                    </a:cubicBezTo>
                    <a:lnTo>
                      <a:pt x="2615" y="1953"/>
                    </a:lnTo>
                    <a:cubicBezTo>
                      <a:pt x="2457" y="1796"/>
                      <a:pt x="2457" y="1512"/>
                      <a:pt x="2615" y="1355"/>
                    </a:cubicBezTo>
                    <a:cubicBezTo>
                      <a:pt x="2694" y="1292"/>
                      <a:pt x="2804" y="1260"/>
                      <a:pt x="2914" y="1260"/>
                    </a:cubicBezTo>
                    <a:cubicBezTo>
                      <a:pt x="3025" y="1260"/>
                      <a:pt x="3135" y="1292"/>
                      <a:pt x="3214" y="1355"/>
                    </a:cubicBezTo>
                    <a:lnTo>
                      <a:pt x="3718" y="1890"/>
                    </a:lnTo>
                    <a:cubicBezTo>
                      <a:pt x="3970" y="1733"/>
                      <a:pt x="4253" y="1638"/>
                      <a:pt x="4537" y="1638"/>
                    </a:cubicBezTo>
                    <a:cubicBezTo>
                      <a:pt x="4820" y="1638"/>
                      <a:pt x="5135" y="1733"/>
                      <a:pt x="5387" y="1890"/>
                    </a:cubicBezTo>
                    <a:lnTo>
                      <a:pt x="5891" y="1355"/>
                    </a:lnTo>
                    <a:cubicBezTo>
                      <a:pt x="5970" y="1292"/>
                      <a:pt x="6080" y="1260"/>
                      <a:pt x="6191" y="1260"/>
                    </a:cubicBezTo>
                    <a:close/>
                    <a:moveTo>
                      <a:pt x="0" y="0"/>
                    </a:moveTo>
                    <a:lnTo>
                      <a:pt x="0" y="1260"/>
                    </a:lnTo>
                    <a:lnTo>
                      <a:pt x="851" y="1260"/>
                    </a:lnTo>
                    <a:cubicBezTo>
                      <a:pt x="1071" y="1260"/>
                      <a:pt x="1260" y="1449"/>
                      <a:pt x="1260" y="1638"/>
                    </a:cubicBezTo>
                    <a:cubicBezTo>
                      <a:pt x="1260" y="1859"/>
                      <a:pt x="1071" y="2079"/>
                      <a:pt x="851" y="2079"/>
                    </a:cubicBezTo>
                    <a:lnTo>
                      <a:pt x="0" y="2079"/>
                    </a:lnTo>
                    <a:lnTo>
                      <a:pt x="0" y="4568"/>
                    </a:lnTo>
                    <a:lnTo>
                      <a:pt x="851" y="4568"/>
                    </a:lnTo>
                    <a:cubicBezTo>
                      <a:pt x="1071" y="4568"/>
                      <a:pt x="1260" y="4757"/>
                      <a:pt x="1260" y="4946"/>
                    </a:cubicBezTo>
                    <a:cubicBezTo>
                      <a:pt x="1260" y="5198"/>
                      <a:pt x="1071" y="5387"/>
                      <a:pt x="851" y="5387"/>
                    </a:cubicBezTo>
                    <a:lnTo>
                      <a:pt x="0" y="5387"/>
                    </a:lnTo>
                    <a:lnTo>
                      <a:pt x="0" y="6616"/>
                    </a:lnTo>
                    <a:lnTo>
                      <a:pt x="7719" y="6616"/>
                    </a:lnTo>
                    <a:lnTo>
                      <a:pt x="7719" y="0"/>
                    </a:ln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208" name="Google Shape;10030;p74">
                <a:extLst>
                  <a:ext uri="{FF2B5EF4-FFF2-40B4-BE49-F238E27FC236}">
                    <a16:creationId xmlns:a16="http://schemas.microsoft.com/office/drawing/2014/main" id="{56EE1F98-571F-1183-BEEE-86FCD1F8609B}"/>
                  </a:ext>
                </a:extLst>
              </p:cNvPr>
              <p:cNvSpPr/>
              <p:nvPr/>
            </p:nvSpPr>
            <p:spPr>
              <a:xfrm>
                <a:off x="-61354875" y="3751050"/>
                <a:ext cx="316650" cy="288275"/>
              </a:xfrm>
              <a:custGeom>
                <a:avLst/>
                <a:gdLst/>
                <a:ahLst/>
                <a:cxnLst/>
                <a:rect l="l" t="t" r="r" b="b"/>
                <a:pathLst>
                  <a:path w="12666" h="11531" extrusionOk="0">
                    <a:moveTo>
                      <a:pt x="10618" y="1701"/>
                    </a:moveTo>
                    <a:cubicBezTo>
                      <a:pt x="10870" y="1701"/>
                      <a:pt x="11027" y="1890"/>
                      <a:pt x="11027" y="2080"/>
                    </a:cubicBezTo>
                    <a:lnTo>
                      <a:pt x="11027" y="9546"/>
                    </a:lnTo>
                    <a:cubicBezTo>
                      <a:pt x="11027" y="9767"/>
                      <a:pt x="10807" y="9956"/>
                      <a:pt x="10618" y="9956"/>
                    </a:cubicBezTo>
                    <a:lnTo>
                      <a:pt x="2080" y="9956"/>
                    </a:lnTo>
                    <a:cubicBezTo>
                      <a:pt x="1828" y="9956"/>
                      <a:pt x="1670" y="9767"/>
                      <a:pt x="1670" y="9546"/>
                    </a:cubicBezTo>
                    <a:lnTo>
                      <a:pt x="1670" y="2080"/>
                    </a:lnTo>
                    <a:cubicBezTo>
                      <a:pt x="1670" y="1859"/>
                      <a:pt x="1891" y="1701"/>
                      <a:pt x="2080" y="1701"/>
                    </a:cubicBezTo>
                    <a:close/>
                    <a:moveTo>
                      <a:pt x="1198" y="0"/>
                    </a:moveTo>
                    <a:cubicBezTo>
                      <a:pt x="536" y="0"/>
                      <a:pt x="1" y="567"/>
                      <a:pt x="1" y="1229"/>
                    </a:cubicBezTo>
                    <a:lnTo>
                      <a:pt x="1" y="10334"/>
                    </a:lnTo>
                    <a:cubicBezTo>
                      <a:pt x="1" y="10995"/>
                      <a:pt x="536" y="11531"/>
                      <a:pt x="1198" y="11531"/>
                    </a:cubicBezTo>
                    <a:lnTo>
                      <a:pt x="11405" y="11531"/>
                    </a:lnTo>
                    <a:cubicBezTo>
                      <a:pt x="12067" y="11531"/>
                      <a:pt x="12666" y="10995"/>
                      <a:pt x="12666" y="10334"/>
                    </a:cubicBezTo>
                    <a:lnTo>
                      <a:pt x="12666" y="1260"/>
                    </a:lnTo>
                    <a:cubicBezTo>
                      <a:pt x="12666" y="567"/>
                      <a:pt x="12130" y="0"/>
                      <a:pt x="11405" y="0"/>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grpSp>
        <p:grpSp>
          <p:nvGrpSpPr>
            <p:cNvPr id="17" name="Google Shape;10074;p74">
              <a:extLst>
                <a:ext uri="{FF2B5EF4-FFF2-40B4-BE49-F238E27FC236}">
                  <a16:creationId xmlns:a16="http://schemas.microsoft.com/office/drawing/2014/main" id="{A69BD511-A9B8-614E-AAFF-29300C2CB353}"/>
                </a:ext>
              </a:extLst>
            </p:cNvPr>
            <p:cNvGrpSpPr/>
            <p:nvPr/>
          </p:nvGrpSpPr>
          <p:grpSpPr>
            <a:xfrm>
              <a:off x="6231395" y="3669063"/>
              <a:ext cx="558124" cy="547020"/>
              <a:chOff x="-60988625" y="3740800"/>
              <a:chExt cx="316650" cy="310350"/>
            </a:xfrm>
            <a:grpFill/>
          </p:grpSpPr>
          <p:sp>
            <p:nvSpPr>
              <p:cNvPr id="203" name="Google Shape;10075;p74">
                <a:extLst>
                  <a:ext uri="{FF2B5EF4-FFF2-40B4-BE49-F238E27FC236}">
                    <a16:creationId xmlns:a16="http://schemas.microsoft.com/office/drawing/2014/main" id="{8FDF8E55-718D-4AF4-622C-98A4748CCBB5}"/>
                  </a:ext>
                </a:extLst>
              </p:cNvPr>
              <p:cNvSpPr/>
              <p:nvPr/>
            </p:nvSpPr>
            <p:spPr>
              <a:xfrm>
                <a:off x="-60988625" y="3740800"/>
                <a:ext cx="311125" cy="310350"/>
              </a:xfrm>
              <a:custGeom>
                <a:avLst/>
                <a:gdLst/>
                <a:ahLst/>
                <a:cxnLst/>
                <a:rect l="l" t="t" r="r" b="b"/>
                <a:pathLst>
                  <a:path w="12445" h="12414" extrusionOk="0">
                    <a:moveTo>
                      <a:pt x="7026" y="1670"/>
                    </a:moveTo>
                    <a:cubicBezTo>
                      <a:pt x="7278" y="1670"/>
                      <a:pt x="7467" y="1859"/>
                      <a:pt x="7467" y="2111"/>
                    </a:cubicBezTo>
                    <a:cubicBezTo>
                      <a:pt x="7467" y="2332"/>
                      <a:pt x="7278" y="2490"/>
                      <a:pt x="7026" y="2490"/>
                    </a:cubicBezTo>
                    <a:lnTo>
                      <a:pt x="2080" y="2490"/>
                    </a:lnTo>
                    <a:cubicBezTo>
                      <a:pt x="1828" y="2490"/>
                      <a:pt x="1639" y="2300"/>
                      <a:pt x="1639" y="2111"/>
                    </a:cubicBezTo>
                    <a:cubicBezTo>
                      <a:pt x="1639" y="1828"/>
                      <a:pt x="1828" y="1670"/>
                      <a:pt x="2080" y="1670"/>
                    </a:cubicBezTo>
                    <a:close/>
                    <a:moveTo>
                      <a:pt x="7026" y="4159"/>
                    </a:moveTo>
                    <a:cubicBezTo>
                      <a:pt x="7278" y="4159"/>
                      <a:pt x="7467" y="4348"/>
                      <a:pt x="7467" y="4537"/>
                    </a:cubicBezTo>
                    <a:cubicBezTo>
                      <a:pt x="7467" y="4789"/>
                      <a:pt x="7278" y="4978"/>
                      <a:pt x="7026" y="4978"/>
                    </a:cubicBezTo>
                    <a:lnTo>
                      <a:pt x="2080" y="4978"/>
                    </a:lnTo>
                    <a:cubicBezTo>
                      <a:pt x="1828" y="4978"/>
                      <a:pt x="1639" y="4789"/>
                      <a:pt x="1639" y="4537"/>
                    </a:cubicBezTo>
                    <a:cubicBezTo>
                      <a:pt x="1639" y="4317"/>
                      <a:pt x="1828" y="4159"/>
                      <a:pt x="2080" y="4159"/>
                    </a:cubicBezTo>
                    <a:close/>
                    <a:moveTo>
                      <a:pt x="7026" y="6648"/>
                    </a:moveTo>
                    <a:cubicBezTo>
                      <a:pt x="7278" y="6648"/>
                      <a:pt x="7467" y="6837"/>
                      <a:pt x="7467" y="7058"/>
                    </a:cubicBezTo>
                    <a:cubicBezTo>
                      <a:pt x="7467" y="7310"/>
                      <a:pt x="7278" y="7467"/>
                      <a:pt x="7026" y="7467"/>
                    </a:cubicBezTo>
                    <a:lnTo>
                      <a:pt x="2080" y="7467"/>
                    </a:lnTo>
                    <a:cubicBezTo>
                      <a:pt x="1828" y="7467"/>
                      <a:pt x="1639" y="7278"/>
                      <a:pt x="1639" y="7058"/>
                    </a:cubicBezTo>
                    <a:cubicBezTo>
                      <a:pt x="1639" y="6806"/>
                      <a:pt x="1828" y="6648"/>
                      <a:pt x="2080" y="6648"/>
                    </a:cubicBezTo>
                    <a:close/>
                    <a:moveTo>
                      <a:pt x="7026" y="9106"/>
                    </a:moveTo>
                    <a:cubicBezTo>
                      <a:pt x="7278" y="9106"/>
                      <a:pt x="7467" y="9295"/>
                      <a:pt x="7467" y="9515"/>
                    </a:cubicBezTo>
                    <a:cubicBezTo>
                      <a:pt x="7467" y="9736"/>
                      <a:pt x="7278" y="9893"/>
                      <a:pt x="7026" y="9893"/>
                    </a:cubicBezTo>
                    <a:lnTo>
                      <a:pt x="2080" y="9893"/>
                    </a:lnTo>
                    <a:cubicBezTo>
                      <a:pt x="1828" y="9893"/>
                      <a:pt x="1639" y="9704"/>
                      <a:pt x="1639" y="9515"/>
                    </a:cubicBezTo>
                    <a:cubicBezTo>
                      <a:pt x="1639" y="9263"/>
                      <a:pt x="1828" y="9106"/>
                      <a:pt x="2080" y="9106"/>
                    </a:cubicBezTo>
                    <a:close/>
                    <a:moveTo>
                      <a:pt x="11500" y="10775"/>
                    </a:moveTo>
                    <a:cubicBezTo>
                      <a:pt x="11342" y="11248"/>
                      <a:pt x="10870" y="11594"/>
                      <a:pt x="10303" y="11594"/>
                    </a:cubicBezTo>
                    <a:cubicBezTo>
                      <a:pt x="9767" y="11594"/>
                      <a:pt x="9326" y="11248"/>
                      <a:pt x="9137" y="10775"/>
                    </a:cubicBezTo>
                    <a:close/>
                    <a:moveTo>
                      <a:pt x="1261" y="1"/>
                    </a:moveTo>
                    <a:cubicBezTo>
                      <a:pt x="568" y="1"/>
                      <a:pt x="32" y="568"/>
                      <a:pt x="32" y="1229"/>
                    </a:cubicBezTo>
                    <a:lnTo>
                      <a:pt x="32" y="10334"/>
                    </a:lnTo>
                    <a:cubicBezTo>
                      <a:pt x="0" y="11468"/>
                      <a:pt x="946" y="12414"/>
                      <a:pt x="2080" y="12414"/>
                    </a:cubicBezTo>
                    <a:lnTo>
                      <a:pt x="10334" y="12414"/>
                    </a:lnTo>
                    <a:cubicBezTo>
                      <a:pt x="11500" y="12414"/>
                      <a:pt x="12445" y="11468"/>
                      <a:pt x="12445" y="10334"/>
                    </a:cubicBezTo>
                    <a:cubicBezTo>
                      <a:pt x="12445" y="10082"/>
                      <a:pt x="12224" y="9893"/>
                      <a:pt x="12004" y="9893"/>
                    </a:cubicBezTo>
                    <a:lnTo>
                      <a:pt x="9074" y="9893"/>
                    </a:lnTo>
                    <a:lnTo>
                      <a:pt x="9074" y="1229"/>
                    </a:lnTo>
                    <a:cubicBezTo>
                      <a:pt x="9074" y="568"/>
                      <a:pt x="8538" y="1"/>
                      <a:pt x="7877" y="1"/>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204" name="Google Shape;10076;p74">
                <a:extLst>
                  <a:ext uri="{FF2B5EF4-FFF2-40B4-BE49-F238E27FC236}">
                    <a16:creationId xmlns:a16="http://schemas.microsoft.com/office/drawing/2014/main" id="{61D42C0D-F4D1-1767-2669-A8DA7E326B11}"/>
                  </a:ext>
                </a:extLst>
              </p:cNvPr>
              <p:cNvSpPr/>
              <p:nvPr/>
            </p:nvSpPr>
            <p:spPr>
              <a:xfrm>
                <a:off x="-60742100" y="3920375"/>
                <a:ext cx="68550" cy="55175"/>
              </a:xfrm>
              <a:custGeom>
                <a:avLst/>
                <a:gdLst/>
                <a:ahLst/>
                <a:cxnLst/>
                <a:rect l="l" t="t" r="r" b="b"/>
                <a:pathLst>
                  <a:path w="2742" h="2207" extrusionOk="0">
                    <a:moveTo>
                      <a:pt x="0" y="1"/>
                    </a:moveTo>
                    <a:lnTo>
                      <a:pt x="0" y="32"/>
                    </a:lnTo>
                    <a:lnTo>
                      <a:pt x="1009" y="1986"/>
                    </a:lnTo>
                    <a:cubicBezTo>
                      <a:pt x="1103" y="2080"/>
                      <a:pt x="1261" y="2206"/>
                      <a:pt x="1418" y="2206"/>
                    </a:cubicBezTo>
                    <a:cubicBezTo>
                      <a:pt x="1576" y="2206"/>
                      <a:pt x="1733" y="2143"/>
                      <a:pt x="1796" y="1986"/>
                    </a:cubicBezTo>
                    <a:lnTo>
                      <a:pt x="2741" y="32"/>
                    </a:lnTo>
                    <a:lnTo>
                      <a:pt x="2741" y="1"/>
                    </a:ln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205" name="Google Shape;10077;p74">
                <a:extLst>
                  <a:ext uri="{FF2B5EF4-FFF2-40B4-BE49-F238E27FC236}">
                    <a16:creationId xmlns:a16="http://schemas.microsoft.com/office/drawing/2014/main" id="{B5F26BB5-D093-B878-D549-851D0111F362}"/>
                  </a:ext>
                </a:extLst>
              </p:cNvPr>
              <p:cNvSpPr/>
              <p:nvPr/>
            </p:nvSpPr>
            <p:spPr>
              <a:xfrm>
                <a:off x="-60740525" y="3741600"/>
                <a:ext cx="68550" cy="158325"/>
              </a:xfrm>
              <a:custGeom>
                <a:avLst/>
                <a:gdLst/>
                <a:ahLst/>
                <a:cxnLst/>
                <a:rect l="l" t="t" r="r" b="b"/>
                <a:pathLst>
                  <a:path w="2742" h="6333" extrusionOk="0">
                    <a:moveTo>
                      <a:pt x="1796" y="819"/>
                    </a:moveTo>
                    <a:cubicBezTo>
                      <a:pt x="1891" y="819"/>
                      <a:pt x="1922" y="882"/>
                      <a:pt x="1922" y="945"/>
                    </a:cubicBezTo>
                    <a:lnTo>
                      <a:pt x="1922" y="1638"/>
                    </a:lnTo>
                    <a:lnTo>
                      <a:pt x="820" y="1638"/>
                    </a:lnTo>
                    <a:lnTo>
                      <a:pt x="820" y="945"/>
                    </a:lnTo>
                    <a:cubicBezTo>
                      <a:pt x="820" y="851"/>
                      <a:pt x="883" y="819"/>
                      <a:pt x="977" y="819"/>
                    </a:cubicBezTo>
                    <a:close/>
                    <a:moveTo>
                      <a:pt x="977" y="0"/>
                    </a:moveTo>
                    <a:cubicBezTo>
                      <a:pt x="410" y="0"/>
                      <a:pt x="1" y="410"/>
                      <a:pt x="1" y="945"/>
                    </a:cubicBezTo>
                    <a:lnTo>
                      <a:pt x="1" y="6333"/>
                    </a:lnTo>
                    <a:lnTo>
                      <a:pt x="2741" y="6333"/>
                    </a:lnTo>
                    <a:lnTo>
                      <a:pt x="2741" y="945"/>
                    </a:lnTo>
                    <a:cubicBezTo>
                      <a:pt x="2741" y="410"/>
                      <a:pt x="2300" y="0"/>
                      <a:pt x="1796" y="0"/>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grpSp>
        <p:grpSp>
          <p:nvGrpSpPr>
            <p:cNvPr id="18" name="Google Shape;10084;p74">
              <a:extLst>
                <a:ext uri="{FF2B5EF4-FFF2-40B4-BE49-F238E27FC236}">
                  <a16:creationId xmlns:a16="http://schemas.microsoft.com/office/drawing/2014/main" id="{1AA005A9-7BC9-AED8-4813-15DB5B264DB0}"/>
                </a:ext>
              </a:extLst>
            </p:cNvPr>
            <p:cNvGrpSpPr/>
            <p:nvPr/>
          </p:nvGrpSpPr>
          <p:grpSpPr>
            <a:xfrm>
              <a:off x="9857793" y="3681088"/>
              <a:ext cx="511097" cy="494716"/>
              <a:chOff x="-59447250" y="3706150"/>
              <a:chExt cx="319000" cy="308775"/>
            </a:xfrm>
            <a:grpFill/>
          </p:grpSpPr>
          <p:sp>
            <p:nvSpPr>
              <p:cNvPr id="199" name="Google Shape;10085;p74">
                <a:extLst>
                  <a:ext uri="{FF2B5EF4-FFF2-40B4-BE49-F238E27FC236}">
                    <a16:creationId xmlns:a16="http://schemas.microsoft.com/office/drawing/2014/main" id="{B2CA4857-88F5-F524-ED83-A33F2FE54F4A}"/>
                  </a:ext>
                </a:extLst>
              </p:cNvPr>
              <p:cNvSpPr/>
              <p:nvPr/>
            </p:nvSpPr>
            <p:spPr>
              <a:xfrm>
                <a:off x="-59381875" y="3922750"/>
                <a:ext cx="79575" cy="29950"/>
              </a:xfrm>
              <a:custGeom>
                <a:avLst/>
                <a:gdLst/>
                <a:ahLst/>
                <a:cxnLst/>
                <a:rect l="l" t="t" r="r" b="b"/>
                <a:pathLst>
                  <a:path w="3183" h="1198" extrusionOk="0">
                    <a:moveTo>
                      <a:pt x="1607" y="0"/>
                    </a:moveTo>
                    <a:cubicBezTo>
                      <a:pt x="820" y="0"/>
                      <a:pt x="190" y="504"/>
                      <a:pt x="1" y="1197"/>
                    </a:cubicBezTo>
                    <a:lnTo>
                      <a:pt x="3183" y="1197"/>
                    </a:lnTo>
                    <a:cubicBezTo>
                      <a:pt x="3025" y="536"/>
                      <a:pt x="2363" y="0"/>
                      <a:pt x="1607" y="0"/>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200" name="Google Shape;10086;p74">
                <a:extLst>
                  <a:ext uri="{FF2B5EF4-FFF2-40B4-BE49-F238E27FC236}">
                    <a16:creationId xmlns:a16="http://schemas.microsoft.com/office/drawing/2014/main" id="{414D4256-FC8E-D288-5E30-329C23CF342F}"/>
                  </a:ext>
                </a:extLst>
              </p:cNvPr>
              <p:cNvSpPr/>
              <p:nvPr/>
            </p:nvSpPr>
            <p:spPr>
              <a:xfrm>
                <a:off x="-59364550" y="3861525"/>
                <a:ext cx="43350" cy="40900"/>
              </a:xfrm>
              <a:custGeom>
                <a:avLst/>
                <a:gdLst/>
                <a:ahLst/>
                <a:cxnLst/>
                <a:rect l="l" t="t" r="r" b="b"/>
                <a:pathLst>
                  <a:path w="1734" h="1636" extrusionOk="0">
                    <a:moveTo>
                      <a:pt x="858" y="0"/>
                    </a:moveTo>
                    <a:cubicBezTo>
                      <a:pt x="784" y="0"/>
                      <a:pt x="707" y="8"/>
                      <a:pt x="631" y="23"/>
                    </a:cubicBezTo>
                    <a:cubicBezTo>
                      <a:pt x="347" y="118"/>
                      <a:pt x="127" y="307"/>
                      <a:pt x="95" y="590"/>
                    </a:cubicBezTo>
                    <a:cubicBezTo>
                      <a:pt x="1" y="906"/>
                      <a:pt x="95" y="1189"/>
                      <a:pt x="284" y="1410"/>
                    </a:cubicBezTo>
                    <a:cubicBezTo>
                      <a:pt x="446" y="1548"/>
                      <a:pt x="658" y="1636"/>
                      <a:pt x="871" y="1636"/>
                    </a:cubicBezTo>
                    <a:cubicBezTo>
                      <a:pt x="949" y="1636"/>
                      <a:pt x="1027" y="1624"/>
                      <a:pt x="1103" y="1599"/>
                    </a:cubicBezTo>
                    <a:cubicBezTo>
                      <a:pt x="1387" y="1536"/>
                      <a:pt x="1607" y="1347"/>
                      <a:pt x="1670" y="1063"/>
                    </a:cubicBezTo>
                    <a:cubicBezTo>
                      <a:pt x="1733" y="748"/>
                      <a:pt x="1670" y="464"/>
                      <a:pt x="1450" y="244"/>
                    </a:cubicBezTo>
                    <a:cubicBezTo>
                      <a:pt x="1307" y="77"/>
                      <a:pt x="1091" y="0"/>
                      <a:pt x="858" y="0"/>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201" name="Google Shape;10087;p74">
                <a:extLst>
                  <a:ext uri="{FF2B5EF4-FFF2-40B4-BE49-F238E27FC236}">
                    <a16:creationId xmlns:a16="http://schemas.microsoft.com/office/drawing/2014/main" id="{55F5A03B-1794-C8D2-91B8-168F7B6EC543}"/>
                  </a:ext>
                </a:extLst>
              </p:cNvPr>
              <p:cNvSpPr/>
              <p:nvPr/>
            </p:nvSpPr>
            <p:spPr>
              <a:xfrm>
                <a:off x="-59447250" y="3706150"/>
                <a:ext cx="319000" cy="308775"/>
              </a:xfrm>
              <a:custGeom>
                <a:avLst/>
                <a:gdLst/>
                <a:ahLst/>
                <a:cxnLst/>
                <a:rect l="l" t="t" r="r" b="b"/>
                <a:pathLst>
                  <a:path w="12760" h="12351" extrusionOk="0">
                    <a:moveTo>
                      <a:pt x="6428" y="820"/>
                    </a:moveTo>
                    <a:cubicBezTo>
                      <a:pt x="6900" y="820"/>
                      <a:pt x="7247" y="1166"/>
                      <a:pt x="7247" y="1639"/>
                    </a:cubicBezTo>
                    <a:lnTo>
                      <a:pt x="7247" y="4128"/>
                    </a:lnTo>
                    <a:lnTo>
                      <a:pt x="5609" y="4128"/>
                    </a:lnTo>
                    <a:lnTo>
                      <a:pt x="5609" y="1639"/>
                    </a:lnTo>
                    <a:cubicBezTo>
                      <a:pt x="5609" y="1166"/>
                      <a:pt x="5955" y="820"/>
                      <a:pt x="6428" y="820"/>
                    </a:cubicBezTo>
                    <a:close/>
                    <a:moveTo>
                      <a:pt x="10681" y="6616"/>
                    </a:moveTo>
                    <a:cubicBezTo>
                      <a:pt x="10901" y="6616"/>
                      <a:pt x="11059" y="6805"/>
                      <a:pt x="11059" y="6994"/>
                    </a:cubicBezTo>
                    <a:cubicBezTo>
                      <a:pt x="11122" y="7247"/>
                      <a:pt x="10901" y="7436"/>
                      <a:pt x="10681" y="7436"/>
                    </a:cubicBezTo>
                    <a:lnTo>
                      <a:pt x="8192" y="7436"/>
                    </a:lnTo>
                    <a:cubicBezTo>
                      <a:pt x="7971" y="7436"/>
                      <a:pt x="7751" y="7247"/>
                      <a:pt x="7751" y="6994"/>
                    </a:cubicBezTo>
                    <a:cubicBezTo>
                      <a:pt x="7751" y="6742"/>
                      <a:pt x="7971" y="6616"/>
                      <a:pt x="8192" y="6616"/>
                    </a:cubicBezTo>
                    <a:close/>
                    <a:moveTo>
                      <a:pt x="10681" y="8255"/>
                    </a:moveTo>
                    <a:cubicBezTo>
                      <a:pt x="10901" y="8255"/>
                      <a:pt x="11059" y="8444"/>
                      <a:pt x="11059" y="8696"/>
                    </a:cubicBezTo>
                    <a:cubicBezTo>
                      <a:pt x="11122" y="8885"/>
                      <a:pt x="10901" y="9074"/>
                      <a:pt x="10681" y="9074"/>
                    </a:cubicBezTo>
                    <a:lnTo>
                      <a:pt x="8192" y="9074"/>
                    </a:lnTo>
                    <a:cubicBezTo>
                      <a:pt x="7971" y="9074"/>
                      <a:pt x="7751" y="8885"/>
                      <a:pt x="7751" y="8696"/>
                    </a:cubicBezTo>
                    <a:cubicBezTo>
                      <a:pt x="7751" y="8444"/>
                      <a:pt x="7971" y="8255"/>
                      <a:pt x="8192" y="8255"/>
                    </a:cubicBezTo>
                    <a:close/>
                    <a:moveTo>
                      <a:pt x="4233" y="5360"/>
                    </a:moveTo>
                    <a:cubicBezTo>
                      <a:pt x="4671" y="5360"/>
                      <a:pt x="5082" y="5531"/>
                      <a:pt x="5388" y="5860"/>
                    </a:cubicBezTo>
                    <a:cubicBezTo>
                      <a:pt x="5829" y="6301"/>
                      <a:pt x="5987" y="6868"/>
                      <a:pt x="5829" y="7467"/>
                    </a:cubicBezTo>
                    <a:cubicBezTo>
                      <a:pt x="5766" y="7751"/>
                      <a:pt x="5640" y="7971"/>
                      <a:pt x="5451" y="8192"/>
                    </a:cubicBezTo>
                    <a:cubicBezTo>
                      <a:pt x="6176" y="8601"/>
                      <a:pt x="6711" y="9389"/>
                      <a:pt x="6711" y="10334"/>
                    </a:cubicBezTo>
                    <a:cubicBezTo>
                      <a:pt x="6711" y="10555"/>
                      <a:pt x="6491" y="10744"/>
                      <a:pt x="6270" y="10744"/>
                    </a:cubicBezTo>
                    <a:lnTo>
                      <a:pt x="2143" y="10744"/>
                    </a:lnTo>
                    <a:cubicBezTo>
                      <a:pt x="1891" y="10744"/>
                      <a:pt x="1733" y="10555"/>
                      <a:pt x="1733" y="10303"/>
                    </a:cubicBezTo>
                    <a:cubicBezTo>
                      <a:pt x="1733" y="9357"/>
                      <a:pt x="2238" y="8570"/>
                      <a:pt x="3025" y="8129"/>
                    </a:cubicBezTo>
                    <a:cubicBezTo>
                      <a:pt x="2647" y="7688"/>
                      <a:pt x="2490" y="7121"/>
                      <a:pt x="2647" y="6553"/>
                    </a:cubicBezTo>
                    <a:cubicBezTo>
                      <a:pt x="2805" y="6018"/>
                      <a:pt x="3246" y="5577"/>
                      <a:pt x="3781" y="5419"/>
                    </a:cubicBezTo>
                    <a:cubicBezTo>
                      <a:pt x="3933" y="5379"/>
                      <a:pt x="4084" y="5360"/>
                      <a:pt x="4233" y="5360"/>
                    </a:cubicBezTo>
                    <a:close/>
                    <a:moveTo>
                      <a:pt x="10681" y="9893"/>
                    </a:moveTo>
                    <a:cubicBezTo>
                      <a:pt x="10901" y="9893"/>
                      <a:pt x="11059" y="10113"/>
                      <a:pt x="11059" y="10303"/>
                    </a:cubicBezTo>
                    <a:cubicBezTo>
                      <a:pt x="11122" y="10555"/>
                      <a:pt x="10901" y="10744"/>
                      <a:pt x="10681" y="10744"/>
                    </a:cubicBezTo>
                    <a:lnTo>
                      <a:pt x="8192" y="10744"/>
                    </a:lnTo>
                    <a:cubicBezTo>
                      <a:pt x="7971" y="10744"/>
                      <a:pt x="7751" y="10555"/>
                      <a:pt x="7751" y="10303"/>
                    </a:cubicBezTo>
                    <a:cubicBezTo>
                      <a:pt x="7751" y="10050"/>
                      <a:pt x="7971" y="9893"/>
                      <a:pt x="8192" y="9893"/>
                    </a:cubicBezTo>
                    <a:close/>
                    <a:moveTo>
                      <a:pt x="6396" y="0"/>
                    </a:moveTo>
                    <a:cubicBezTo>
                      <a:pt x="5483" y="0"/>
                      <a:pt x="4726" y="725"/>
                      <a:pt x="4726" y="1639"/>
                    </a:cubicBezTo>
                    <a:lnTo>
                      <a:pt x="4726" y="2458"/>
                    </a:lnTo>
                    <a:lnTo>
                      <a:pt x="1261" y="2458"/>
                    </a:lnTo>
                    <a:cubicBezTo>
                      <a:pt x="599" y="2458"/>
                      <a:pt x="1" y="3025"/>
                      <a:pt x="1" y="3686"/>
                    </a:cubicBezTo>
                    <a:lnTo>
                      <a:pt x="1" y="11122"/>
                    </a:lnTo>
                    <a:cubicBezTo>
                      <a:pt x="1" y="11815"/>
                      <a:pt x="568" y="12350"/>
                      <a:pt x="1261" y="12350"/>
                    </a:cubicBezTo>
                    <a:lnTo>
                      <a:pt x="11468" y="12350"/>
                    </a:lnTo>
                    <a:cubicBezTo>
                      <a:pt x="12130" y="12350"/>
                      <a:pt x="12697" y="11815"/>
                      <a:pt x="12697" y="11122"/>
                    </a:cubicBezTo>
                    <a:lnTo>
                      <a:pt x="12697" y="3686"/>
                    </a:lnTo>
                    <a:cubicBezTo>
                      <a:pt x="12760" y="3025"/>
                      <a:pt x="12162" y="2458"/>
                      <a:pt x="11500" y="2458"/>
                    </a:cubicBezTo>
                    <a:lnTo>
                      <a:pt x="8034" y="2458"/>
                    </a:lnTo>
                    <a:lnTo>
                      <a:pt x="8034" y="1639"/>
                    </a:lnTo>
                    <a:cubicBezTo>
                      <a:pt x="8034" y="725"/>
                      <a:pt x="7278" y="0"/>
                      <a:pt x="6396" y="0"/>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202" name="Google Shape;10088;p74">
                <a:extLst>
                  <a:ext uri="{FF2B5EF4-FFF2-40B4-BE49-F238E27FC236}">
                    <a16:creationId xmlns:a16="http://schemas.microsoft.com/office/drawing/2014/main" id="{2346E8C2-0288-9E9E-0D10-D363C068CBFE}"/>
                  </a:ext>
                </a:extLst>
              </p:cNvPr>
              <p:cNvSpPr/>
              <p:nvPr/>
            </p:nvSpPr>
            <p:spPr>
              <a:xfrm>
                <a:off x="-59293650" y="3740025"/>
                <a:ext cx="14175" cy="14200"/>
              </a:xfrm>
              <a:custGeom>
                <a:avLst/>
                <a:gdLst/>
                <a:ahLst/>
                <a:cxnLst/>
                <a:rect l="l" t="t" r="r" b="b"/>
                <a:pathLst>
                  <a:path w="567" h="568" extrusionOk="0">
                    <a:moveTo>
                      <a:pt x="284" y="0"/>
                    </a:moveTo>
                    <a:cubicBezTo>
                      <a:pt x="126" y="0"/>
                      <a:pt x="0" y="126"/>
                      <a:pt x="0" y="284"/>
                    </a:cubicBezTo>
                    <a:cubicBezTo>
                      <a:pt x="0" y="441"/>
                      <a:pt x="126" y="567"/>
                      <a:pt x="284" y="567"/>
                    </a:cubicBezTo>
                    <a:cubicBezTo>
                      <a:pt x="441" y="567"/>
                      <a:pt x="567" y="441"/>
                      <a:pt x="567" y="284"/>
                    </a:cubicBezTo>
                    <a:cubicBezTo>
                      <a:pt x="567" y="126"/>
                      <a:pt x="441" y="0"/>
                      <a:pt x="284" y="0"/>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grpSp>
        <p:grpSp>
          <p:nvGrpSpPr>
            <p:cNvPr id="19" name="Google Shape;10089;p74">
              <a:extLst>
                <a:ext uri="{FF2B5EF4-FFF2-40B4-BE49-F238E27FC236}">
                  <a16:creationId xmlns:a16="http://schemas.microsoft.com/office/drawing/2014/main" id="{B4E93577-3FBB-5B91-39C2-43F6D66771D7}"/>
                </a:ext>
              </a:extLst>
            </p:cNvPr>
            <p:cNvGrpSpPr/>
            <p:nvPr/>
          </p:nvGrpSpPr>
          <p:grpSpPr>
            <a:xfrm>
              <a:off x="8825251" y="1572826"/>
              <a:ext cx="732560" cy="724676"/>
              <a:chOff x="-64406125" y="3362225"/>
              <a:chExt cx="318225" cy="314800"/>
            </a:xfrm>
            <a:grpFill/>
          </p:grpSpPr>
          <p:sp>
            <p:nvSpPr>
              <p:cNvPr id="197" name="Google Shape;10090;p74">
                <a:extLst>
                  <a:ext uri="{FF2B5EF4-FFF2-40B4-BE49-F238E27FC236}">
                    <a16:creationId xmlns:a16="http://schemas.microsoft.com/office/drawing/2014/main" id="{049FE513-F078-FB20-8D11-D2E5A69F881B}"/>
                  </a:ext>
                </a:extLst>
              </p:cNvPr>
              <p:cNvSpPr/>
              <p:nvPr/>
            </p:nvSpPr>
            <p:spPr>
              <a:xfrm>
                <a:off x="-64332100" y="3362225"/>
                <a:ext cx="170150" cy="199025"/>
              </a:xfrm>
              <a:custGeom>
                <a:avLst/>
                <a:gdLst/>
                <a:ahLst/>
                <a:cxnLst/>
                <a:rect l="l" t="t" r="r" b="b"/>
                <a:pathLst>
                  <a:path w="6806" h="7961" extrusionOk="0">
                    <a:moveTo>
                      <a:pt x="4506" y="3266"/>
                    </a:moveTo>
                    <a:cubicBezTo>
                      <a:pt x="4569" y="3266"/>
                      <a:pt x="4601" y="3298"/>
                      <a:pt x="4632" y="3298"/>
                    </a:cubicBezTo>
                    <a:lnTo>
                      <a:pt x="5577" y="4621"/>
                    </a:lnTo>
                    <a:cubicBezTo>
                      <a:pt x="5420" y="5881"/>
                      <a:pt x="4664" y="7110"/>
                      <a:pt x="3403" y="7110"/>
                    </a:cubicBezTo>
                    <a:cubicBezTo>
                      <a:pt x="2206" y="7110"/>
                      <a:pt x="1419" y="5944"/>
                      <a:pt x="1261" y="4621"/>
                    </a:cubicBezTo>
                    <a:lnTo>
                      <a:pt x="2206" y="3298"/>
                    </a:lnTo>
                    <a:cubicBezTo>
                      <a:pt x="2238" y="3266"/>
                      <a:pt x="2269" y="3266"/>
                      <a:pt x="2301" y="3266"/>
                    </a:cubicBezTo>
                    <a:close/>
                    <a:moveTo>
                      <a:pt x="4055" y="1"/>
                    </a:moveTo>
                    <a:cubicBezTo>
                      <a:pt x="3400" y="1"/>
                      <a:pt x="2703" y="167"/>
                      <a:pt x="2049" y="494"/>
                    </a:cubicBezTo>
                    <a:cubicBezTo>
                      <a:pt x="1957" y="483"/>
                      <a:pt x="1867" y="478"/>
                      <a:pt x="1779" y="478"/>
                    </a:cubicBezTo>
                    <a:cubicBezTo>
                      <a:pt x="1354" y="478"/>
                      <a:pt x="976" y="600"/>
                      <a:pt x="662" y="809"/>
                    </a:cubicBezTo>
                    <a:cubicBezTo>
                      <a:pt x="347" y="1061"/>
                      <a:pt x="1" y="1534"/>
                      <a:pt x="1" y="2384"/>
                    </a:cubicBezTo>
                    <a:cubicBezTo>
                      <a:pt x="1" y="2857"/>
                      <a:pt x="95" y="3613"/>
                      <a:pt x="347" y="4621"/>
                    </a:cubicBezTo>
                    <a:cubicBezTo>
                      <a:pt x="473" y="4810"/>
                      <a:pt x="536" y="6070"/>
                      <a:pt x="1482" y="7078"/>
                    </a:cubicBezTo>
                    <a:cubicBezTo>
                      <a:pt x="2049" y="7646"/>
                      <a:pt x="2710" y="7961"/>
                      <a:pt x="3403" y="7961"/>
                    </a:cubicBezTo>
                    <a:cubicBezTo>
                      <a:pt x="5136" y="7961"/>
                      <a:pt x="6207" y="6417"/>
                      <a:pt x="6396" y="4621"/>
                    </a:cubicBezTo>
                    <a:cubicBezTo>
                      <a:pt x="6554" y="4085"/>
                      <a:pt x="6774" y="3046"/>
                      <a:pt x="6806" y="2447"/>
                    </a:cubicBezTo>
                    <a:cubicBezTo>
                      <a:pt x="6806" y="1565"/>
                      <a:pt x="6459" y="872"/>
                      <a:pt x="5703" y="431"/>
                    </a:cubicBezTo>
                    <a:cubicBezTo>
                      <a:pt x="5234" y="143"/>
                      <a:pt x="4662" y="1"/>
                      <a:pt x="4055" y="1"/>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198" name="Google Shape;10091;p74">
                <a:extLst>
                  <a:ext uri="{FF2B5EF4-FFF2-40B4-BE49-F238E27FC236}">
                    <a16:creationId xmlns:a16="http://schemas.microsoft.com/office/drawing/2014/main" id="{F091B30C-D4BC-0A60-7BAE-09F5C7D00AC7}"/>
                  </a:ext>
                </a:extLst>
              </p:cNvPr>
              <p:cNvSpPr/>
              <p:nvPr/>
            </p:nvSpPr>
            <p:spPr>
              <a:xfrm>
                <a:off x="-64406125" y="3559050"/>
                <a:ext cx="318225" cy="117975"/>
              </a:xfrm>
              <a:custGeom>
                <a:avLst/>
                <a:gdLst/>
                <a:ahLst/>
                <a:cxnLst/>
                <a:rect l="l" t="t" r="r" b="b"/>
                <a:pathLst>
                  <a:path w="12729" h="4719" extrusionOk="0">
                    <a:moveTo>
                      <a:pt x="4474" y="1001"/>
                    </a:moveTo>
                    <a:lnTo>
                      <a:pt x="5797" y="2293"/>
                    </a:lnTo>
                    <a:lnTo>
                      <a:pt x="5199" y="2891"/>
                    </a:lnTo>
                    <a:lnTo>
                      <a:pt x="4002" y="1159"/>
                    </a:lnTo>
                    <a:cubicBezTo>
                      <a:pt x="4159" y="1096"/>
                      <a:pt x="4380" y="1064"/>
                      <a:pt x="4474" y="1001"/>
                    </a:cubicBezTo>
                    <a:close/>
                    <a:moveTo>
                      <a:pt x="8318" y="1001"/>
                    </a:moveTo>
                    <a:cubicBezTo>
                      <a:pt x="8475" y="1064"/>
                      <a:pt x="8633" y="1159"/>
                      <a:pt x="8790" y="1190"/>
                    </a:cubicBezTo>
                    <a:lnTo>
                      <a:pt x="7593" y="2891"/>
                    </a:lnTo>
                    <a:lnTo>
                      <a:pt x="6995" y="2293"/>
                    </a:lnTo>
                    <a:lnTo>
                      <a:pt x="8318" y="1001"/>
                    </a:lnTo>
                    <a:close/>
                    <a:moveTo>
                      <a:pt x="10681" y="3112"/>
                    </a:moveTo>
                    <a:cubicBezTo>
                      <a:pt x="10901" y="3112"/>
                      <a:pt x="11059" y="3301"/>
                      <a:pt x="11059" y="3553"/>
                    </a:cubicBezTo>
                    <a:cubicBezTo>
                      <a:pt x="11059" y="3742"/>
                      <a:pt x="10870" y="3931"/>
                      <a:pt x="10681" y="3931"/>
                    </a:cubicBezTo>
                    <a:lnTo>
                      <a:pt x="9578" y="3931"/>
                    </a:lnTo>
                    <a:cubicBezTo>
                      <a:pt x="9326" y="3931"/>
                      <a:pt x="9137" y="3742"/>
                      <a:pt x="9137" y="3553"/>
                    </a:cubicBezTo>
                    <a:cubicBezTo>
                      <a:pt x="9137" y="3301"/>
                      <a:pt x="9326" y="3112"/>
                      <a:pt x="9578" y="3112"/>
                    </a:cubicBezTo>
                    <a:close/>
                    <a:moveTo>
                      <a:pt x="4458" y="1"/>
                    </a:moveTo>
                    <a:cubicBezTo>
                      <a:pt x="4348" y="1"/>
                      <a:pt x="4238" y="40"/>
                      <a:pt x="4159" y="119"/>
                    </a:cubicBezTo>
                    <a:cubicBezTo>
                      <a:pt x="4065" y="245"/>
                      <a:pt x="3939" y="308"/>
                      <a:pt x="3781" y="308"/>
                    </a:cubicBezTo>
                    <a:lnTo>
                      <a:pt x="2395" y="308"/>
                    </a:lnTo>
                    <a:cubicBezTo>
                      <a:pt x="914" y="308"/>
                      <a:pt x="0" y="1442"/>
                      <a:pt x="0" y="2639"/>
                    </a:cubicBezTo>
                    <a:lnTo>
                      <a:pt x="0" y="4341"/>
                    </a:lnTo>
                    <a:cubicBezTo>
                      <a:pt x="0" y="4561"/>
                      <a:pt x="189" y="4719"/>
                      <a:pt x="441" y="4719"/>
                    </a:cubicBezTo>
                    <a:lnTo>
                      <a:pt x="12287" y="4719"/>
                    </a:lnTo>
                    <a:cubicBezTo>
                      <a:pt x="12508" y="4719"/>
                      <a:pt x="12665" y="4530"/>
                      <a:pt x="12665" y="4341"/>
                    </a:cubicBezTo>
                    <a:lnTo>
                      <a:pt x="12665" y="2639"/>
                    </a:lnTo>
                    <a:cubicBezTo>
                      <a:pt x="12728" y="1474"/>
                      <a:pt x="11783" y="371"/>
                      <a:pt x="10303" y="371"/>
                    </a:cubicBezTo>
                    <a:lnTo>
                      <a:pt x="8948" y="371"/>
                    </a:lnTo>
                    <a:cubicBezTo>
                      <a:pt x="8727" y="371"/>
                      <a:pt x="8664" y="277"/>
                      <a:pt x="8538" y="151"/>
                    </a:cubicBezTo>
                    <a:cubicBezTo>
                      <a:pt x="8456" y="52"/>
                      <a:pt x="8339" y="5"/>
                      <a:pt x="8219" y="5"/>
                    </a:cubicBezTo>
                    <a:cubicBezTo>
                      <a:pt x="8110" y="5"/>
                      <a:pt x="7998" y="44"/>
                      <a:pt x="7908" y="119"/>
                    </a:cubicBezTo>
                    <a:lnTo>
                      <a:pt x="6333" y="1694"/>
                    </a:lnTo>
                    <a:lnTo>
                      <a:pt x="4758" y="119"/>
                    </a:lnTo>
                    <a:cubicBezTo>
                      <a:pt x="4679" y="40"/>
                      <a:pt x="4569" y="1"/>
                      <a:pt x="4458" y="1"/>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grpSp>
        <p:sp>
          <p:nvSpPr>
            <p:cNvPr id="20" name="Google Shape;10113;p74">
              <a:extLst>
                <a:ext uri="{FF2B5EF4-FFF2-40B4-BE49-F238E27FC236}">
                  <a16:creationId xmlns:a16="http://schemas.microsoft.com/office/drawing/2014/main" id="{D406DC4E-2DD5-414B-DE91-D035613112C0}"/>
                </a:ext>
              </a:extLst>
            </p:cNvPr>
            <p:cNvSpPr/>
            <p:nvPr/>
          </p:nvSpPr>
          <p:spPr>
            <a:xfrm>
              <a:off x="7156894" y="3640883"/>
              <a:ext cx="562265" cy="556052"/>
            </a:xfrm>
            <a:custGeom>
              <a:avLst/>
              <a:gdLst/>
              <a:ahLst/>
              <a:cxnLst/>
              <a:rect l="l" t="t" r="r" b="b"/>
              <a:pathLst>
                <a:path w="12760" h="12619" extrusionOk="0">
                  <a:moveTo>
                    <a:pt x="10082" y="2190"/>
                  </a:moveTo>
                  <a:lnTo>
                    <a:pt x="11027" y="2726"/>
                  </a:lnTo>
                  <a:lnTo>
                    <a:pt x="8948" y="6317"/>
                  </a:lnTo>
                  <a:lnTo>
                    <a:pt x="8003" y="5781"/>
                  </a:lnTo>
                  <a:cubicBezTo>
                    <a:pt x="8349" y="5151"/>
                    <a:pt x="9704" y="2820"/>
                    <a:pt x="10082" y="2190"/>
                  </a:cubicBezTo>
                  <a:close/>
                  <a:moveTo>
                    <a:pt x="7813" y="6601"/>
                  </a:moveTo>
                  <a:lnTo>
                    <a:pt x="8318" y="6916"/>
                  </a:lnTo>
                  <a:lnTo>
                    <a:pt x="7782" y="7262"/>
                  </a:lnTo>
                  <a:lnTo>
                    <a:pt x="7813" y="6601"/>
                  </a:lnTo>
                  <a:close/>
                  <a:moveTo>
                    <a:pt x="10554" y="8522"/>
                  </a:moveTo>
                  <a:cubicBezTo>
                    <a:pt x="10806" y="8522"/>
                    <a:pt x="10964" y="8711"/>
                    <a:pt x="10964" y="8900"/>
                  </a:cubicBezTo>
                  <a:cubicBezTo>
                    <a:pt x="10964" y="9153"/>
                    <a:pt x="10806" y="9342"/>
                    <a:pt x="10554" y="9342"/>
                  </a:cubicBezTo>
                  <a:lnTo>
                    <a:pt x="5608" y="9342"/>
                  </a:lnTo>
                  <a:cubicBezTo>
                    <a:pt x="5356" y="9342"/>
                    <a:pt x="5167" y="9153"/>
                    <a:pt x="5167" y="8900"/>
                  </a:cubicBezTo>
                  <a:cubicBezTo>
                    <a:pt x="5167" y="8680"/>
                    <a:pt x="5356" y="8522"/>
                    <a:pt x="5608" y="8522"/>
                  </a:cubicBezTo>
                  <a:close/>
                  <a:moveTo>
                    <a:pt x="3088" y="5592"/>
                  </a:moveTo>
                  <a:cubicBezTo>
                    <a:pt x="3308" y="5592"/>
                    <a:pt x="3497" y="5813"/>
                    <a:pt x="3497" y="6002"/>
                  </a:cubicBezTo>
                  <a:lnTo>
                    <a:pt x="3497" y="6286"/>
                  </a:lnTo>
                  <a:cubicBezTo>
                    <a:pt x="3970" y="6443"/>
                    <a:pt x="4348" y="6916"/>
                    <a:pt x="4348" y="7451"/>
                  </a:cubicBezTo>
                  <a:cubicBezTo>
                    <a:pt x="4348" y="7703"/>
                    <a:pt x="4159" y="7861"/>
                    <a:pt x="3907" y="7861"/>
                  </a:cubicBezTo>
                  <a:cubicBezTo>
                    <a:pt x="3655" y="7861"/>
                    <a:pt x="3497" y="7640"/>
                    <a:pt x="3497" y="7451"/>
                  </a:cubicBezTo>
                  <a:cubicBezTo>
                    <a:pt x="3497" y="7231"/>
                    <a:pt x="3308" y="7010"/>
                    <a:pt x="3088" y="7010"/>
                  </a:cubicBezTo>
                  <a:cubicBezTo>
                    <a:pt x="2836" y="7010"/>
                    <a:pt x="2678" y="7231"/>
                    <a:pt x="2678" y="7451"/>
                  </a:cubicBezTo>
                  <a:cubicBezTo>
                    <a:pt x="2678" y="7703"/>
                    <a:pt x="3025" y="7924"/>
                    <a:pt x="3340" y="8176"/>
                  </a:cubicBezTo>
                  <a:cubicBezTo>
                    <a:pt x="3781" y="8491"/>
                    <a:pt x="4348" y="8869"/>
                    <a:pt x="4348" y="9531"/>
                  </a:cubicBezTo>
                  <a:cubicBezTo>
                    <a:pt x="4348" y="10098"/>
                    <a:pt x="3970" y="10539"/>
                    <a:pt x="3497" y="10728"/>
                  </a:cubicBezTo>
                  <a:lnTo>
                    <a:pt x="3497" y="11011"/>
                  </a:lnTo>
                  <a:cubicBezTo>
                    <a:pt x="3497" y="11232"/>
                    <a:pt x="3308" y="11452"/>
                    <a:pt x="3088" y="11452"/>
                  </a:cubicBezTo>
                  <a:cubicBezTo>
                    <a:pt x="2836" y="11452"/>
                    <a:pt x="2678" y="11232"/>
                    <a:pt x="2678" y="11011"/>
                  </a:cubicBezTo>
                  <a:lnTo>
                    <a:pt x="2678" y="10728"/>
                  </a:lnTo>
                  <a:cubicBezTo>
                    <a:pt x="2206" y="10570"/>
                    <a:pt x="1859" y="10098"/>
                    <a:pt x="1859" y="9531"/>
                  </a:cubicBezTo>
                  <a:cubicBezTo>
                    <a:pt x="1859" y="9310"/>
                    <a:pt x="2048" y="9121"/>
                    <a:pt x="2300" y="9121"/>
                  </a:cubicBezTo>
                  <a:cubicBezTo>
                    <a:pt x="2521" y="9121"/>
                    <a:pt x="2678" y="9310"/>
                    <a:pt x="2678" y="9531"/>
                  </a:cubicBezTo>
                  <a:cubicBezTo>
                    <a:pt x="2678" y="9783"/>
                    <a:pt x="2867" y="9940"/>
                    <a:pt x="3088" y="9940"/>
                  </a:cubicBezTo>
                  <a:cubicBezTo>
                    <a:pt x="3308" y="9940"/>
                    <a:pt x="3497" y="9751"/>
                    <a:pt x="3497" y="9531"/>
                  </a:cubicBezTo>
                  <a:cubicBezTo>
                    <a:pt x="3497" y="9310"/>
                    <a:pt x="3182" y="9089"/>
                    <a:pt x="2836" y="8837"/>
                  </a:cubicBezTo>
                  <a:cubicBezTo>
                    <a:pt x="2395" y="8522"/>
                    <a:pt x="1859" y="8113"/>
                    <a:pt x="1859" y="7451"/>
                  </a:cubicBezTo>
                  <a:cubicBezTo>
                    <a:pt x="1859" y="6916"/>
                    <a:pt x="2206" y="6475"/>
                    <a:pt x="2678" y="6286"/>
                  </a:cubicBezTo>
                  <a:lnTo>
                    <a:pt x="2678" y="6002"/>
                  </a:lnTo>
                  <a:cubicBezTo>
                    <a:pt x="2678" y="5750"/>
                    <a:pt x="2867" y="5592"/>
                    <a:pt x="3088" y="5592"/>
                  </a:cubicBezTo>
                  <a:close/>
                  <a:moveTo>
                    <a:pt x="10554" y="11011"/>
                  </a:moveTo>
                  <a:cubicBezTo>
                    <a:pt x="10806" y="11011"/>
                    <a:pt x="10964" y="11200"/>
                    <a:pt x="10964" y="11452"/>
                  </a:cubicBezTo>
                  <a:cubicBezTo>
                    <a:pt x="10964" y="11641"/>
                    <a:pt x="10806" y="11830"/>
                    <a:pt x="10554" y="11830"/>
                  </a:cubicBezTo>
                  <a:lnTo>
                    <a:pt x="5608" y="11830"/>
                  </a:lnTo>
                  <a:cubicBezTo>
                    <a:pt x="5356" y="11830"/>
                    <a:pt x="5167" y="11641"/>
                    <a:pt x="5167" y="11452"/>
                  </a:cubicBezTo>
                  <a:cubicBezTo>
                    <a:pt x="5167" y="11200"/>
                    <a:pt x="5356" y="11011"/>
                    <a:pt x="5608" y="11011"/>
                  </a:cubicBezTo>
                  <a:close/>
                  <a:moveTo>
                    <a:pt x="10933" y="1"/>
                  </a:moveTo>
                  <a:cubicBezTo>
                    <a:pt x="10599" y="1"/>
                    <a:pt x="10280" y="176"/>
                    <a:pt x="10113" y="489"/>
                  </a:cubicBezTo>
                  <a:lnTo>
                    <a:pt x="7877" y="4395"/>
                  </a:lnTo>
                  <a:lnTo>
                    <a:pt x="1229" y="4395"/>
                  </a:lnTo>
                  <a:cubicBezTo>
                    <a:pt x="567" y="4395"/>
                    <a:pt x="0" y="4931"/>
                    <a:pt x="0" y="5592"/>
                  </a:cubicBezTo>
                  <a:lnTo>
                    <a:pt x="0" y="11389"/>
                  </a:lnTo>
                  <a:cubicBezTo>
                    <a:pt x="0" y="12051"/>
                    <a:pt x="567" y="12618"/>
                    <a:pt x="1229" y="12618"/>
                  </a:cubicBezTo>
                  <a:lnTo>
                    <a:pt x="11437" y="12618"/>
                  </a:lnTo>
                  <a:cubicBezTo>
                    <a:pt x="12098" y="12618"/>
                    <a:pt x="12697" y="12082"/>
                    <a:pt x="12697" y="11389"/>
                  </a:cubicBezTo>
                  <a:lnTo>
                    <a:pt x="12697" y="5592"/>
                  </a:lnTo>
                  <a:cubicBezTo>
                    <a:pt x="12602" y="4931"/>
                    <a:pt x="12067" y="4395"/>
                    <a:pt x="11374" y="4395"/>
                  </a:cubicBezTo>
                  <a:lnTo>
                    <a:pt x="11027" y="4395"/>
                  </a:lnTo>
                  <a:lnTo>
                    <a:pt x="12476" y="1875"/>
                  </a:lnTo>
                  <a:cubicBezTo>
                    <a:pt x="12760" y="1402"/>
                    <a:pt x="12602" y="804"/>
                    <a:pt x="12130" y="583"/>
                  </a:cubicBezTo>
                  <a:lnTo>
                    <a:pt x="11437" y="142"/>
                  </a:lnTo>
                  <a:cubicBezTo>
                    <a:pt x="11277" y="46"/>
                    <a:pt x="11103" y="1"/>
                    <a:pt x="10933" y="1"/>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grpSp>
          <p:nvGrpSpPr>
            <p:cNvPr id="21" name="Google Shape;10118;p74">
              <a:extLst>
                <a:ext uri="{FF2B5EF4-FFF2-40B4-BE49-F238E27FC236}">
                  <a16:creationId xmlns:a16="http://schemas.microsoft.com/office/drawing/2014/main" id="{51DD8685-3620-3D5E-089A-BFBFA7CE2227}"/>
                </a:ext>
              </a:extLst>
            </p:cNvPr>
            <p:cNvGrpSpPr/>
            <p:nvPr/>
          </p:nvGrpSpPr>
          <p:grpSpPr>
            <a:xfrm>
              <a:off x="11767951" y="2764178"/>
              <a:ext cx="498284" cy="505891"/>
              <a:chOff x="-59400775" y="4084200"/>
              <a:chExt cx="311125" cy="315875"/>
            </a:xfrm>
            <a:grpFill/>
          </p:grpSpPr>
          <p:sp>
            <p:nvSpPr>
              <p:cNvPr id="191" name="Google Shape;10119;p74">
                <a:extLst>
                  <a:ext uri="{FF2B5EF4-FFF2-40B4-BE49-F238E27FC236}">
                    <a16:creationId xmlns:a16="http://schemas.microsoft.com/office/drawing/2014/main" id="{D6A44FCA-8D20-EE40-3017-2FF196F36008}"/>
                  </a:ext>
                </a:extLst>
              </p:cNvPr>
              <p:cNvSpPr/>
              <p:nvPr/>
            </p:nvSpPr>
            <p:spPr>
              <a:xfrm>
                <a:off x="-59400775" y="4317350"/>
                <a:ext cx="89800" cy="82725"/>
              </a:xfrm>
              <a:custGeom>
                <a:avLst/>
                <a:gdLst/>
                <a:ahLst/>
                <a:cxnLst/>
                <a:rect l="l" t="t" r="r" b="b"/>
                <a:pathLst>
                  <a:path w="3592" h="3309" extrusionOk="0">
                    <a:moveTo>
                      <a:pt x="1796" y="851"/>
                    </a:moveTo>
                    <a:cubicBezTo>
                      <a:pt x="2048" y="851"/>
                      <a:pt x="2237" y="1071"/>
                      <a:pt x="2237" y="1260"/>
                    </a:cubicBezTo>
                    <a:cubicBezTo>
                      <a:pt x="2237" y="1449"/>
                      <a:pt x="2048" y="1701"/>
                      <a:pt x="1796" y="1701"/>
                    </a:cubicBezTo>
                    <a:cubicBezTo>
                      <a:pt x="1576" y="1701"/>
                      <a:pt x="1418" y="1481"/>
                      <a:pt x="1418" y="1260"/>
                    </a:cubicBezTo>
                    <a:cubicBezTo>
                      <a:pt x="1418" y="1008"/>
                      <a:pt x="1576" y="851"/>
                      <a:pt x="1796" y="851"/>
                    </a:cubicBezTo>
                    <a:close/>
                    <a:moveTo>
                      <a:pt x="0" y="0"/>
                    </a:moveTo>
                    <a:lnTo>
                      <a:pt x="0" y="2079"/>
                    </a:lnTo>
                    <a:cubicBezTo>
                      <a:pt x="0" y="2741"/>
                      <a:pt x="536" y="3308"/>
                      <a:pt x="1229" y="3308"/>
                    </a:cubicBezTo>
                    <a:lnTo>
                      <a:pt x="2332" y="3308"/>
                    </a:lnTo>
                    <a:cubicBezTo>
                      <a:pt x="2993" y="3308"/>
                      <a:pt x="3592" y="2741"/>
                      <a:pt x="3592" y="2079"/>
                    </a:cubicBezTo>
                    <a:lnTo>
                      <a:pt x="3592" y="0"/>
                    </a:ln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192" name="Google Shape;10120;p74">
                <a:extLst>
                  <a:ext uri="{FF2B5EF4-FFF2-40B4-BE49-F238E27FC236}">
                    <a16:creationId xmlns:a16="http://schemas.microsoft.com/office/drawing/2014/main" id="{8BF4F401-437A-F3D0-E684-AF39C418B40B}"/>
                  </a:ext>
                </a:extLst>
              </p:cNvPr>
              <p:cNvSpPr/>
              <p:nvPr/>
            </p:nvSpPr>
            <p:spPr>
              <a:xfrm>
                <a:off x="-59400000" y="4084200"/>
                <a:ext cx="89825" cy="212700"/>
              </a:xfrm>
              <a:custGeom>
                <a:avLst/>
                <a:gdLst/>
                <a:ahLst/>
                <a:cxnLst/>
                <a:rect l="l" t="t" r="r" b="b"/>
                <a:pathLst>
                  <a:path w="3593" h="8508" extrusionOk="0">
                    <a:moveTo>
                      <a:pt x="1734" y="1607"/>
                    </a:moveTo>
                    <a:cubicBezTo>
                      <a:pt x="1923" y="1607"/>
                      <a:pt x="2175" y="1797"/>
                      <a:pt x="2175" y="2049"/>
                    </a:cubicBezTo>
                    <a:lnTo>
                      <a:pt x="2175" y="7278"/>
                    </a:lnTo>
                    <a:cubicBezTo>
                      <a:pt x="2175" y="7499"/>
                      <a:pt x="1986" y="7656"/>
                      <a:pt x="1734" y="7656"/>
                    </a:cubicBezTo>
                    <a:cubicBezTo>
                      <a:pt x="1513" y="7656"/>
                      <a:pt x="1356" y="7467"/>
                      <a:pt x="1356" y="7278"/>
                    </a:cubicBezTo>
                    <a:lnTo>
                      <a:pt x="1356" y="2049"/>
                    </a:lnTo>
                    <a:cubicBezTo>
                      <a:pt x="1356" y="1797"/>
                      <a:pt x="1545" y="1607"/>
                      <a:pt x="1734" y="1607"/>
                    </a:cubicBezTo>
                    <a:close/>
                    <a:moveTo>
                      <a:pt x="1230" y="1"/>
                    </a:moveTo>
                    <a:cubicBezTo>
                      <a:pt x="568" y="1"/>
                      <a:pt x="1" y="536"/>
                      <a:pt x="1" y="1198"/>
                    </a:cubicBezTo>
                    <a:lnTo>
                      <a:pt x="1" y="8507"/>
                    </a:lnTo>
                    <a:lnTo>
                      <a:pt x="3593" y="8507"/>
                    </a:lnTo>
                    <a:lnTo>
                      <a:pt x="3593" y="1198"/>
                    </a:lnTo>
                    <a:cubicBezTo>
                      <a:pt x="3561" y="536"/>
                      <a:pt x="2994" y="1"/>
                      <a:pt x="2332" y="1"/>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193" name="Google Shape;10121;p74">
                <a:extLst>
                  <a:ext uri="{FF2B5EF4-FFF2-40B4-BE49-F238E27FC236}">
                    <a16:creationId xmlns:a16="http://schemas.microsoft.com/office/drawing/2014/main" id="{C79A7FB8-B585-938C-A8E6-BA70A686EEA3}"/>
                  </a:ext>
                </a:extLst>
              </p:cNvPr>
              <p:cNvSpPr/>
              <p:nvPr/>
            </p:nvSpPr>
            <p:spPr>
              <a:xfrm>
                <a:off x="-59290500" y="4317350"/>
                <a:ext cx="89800" cy="82725"/>
              </a:xfrm>
              <a:custGeom>
                <a:avLst/>
                <a:gdLst/>
                <a:ahLst/>
                <a:cxnLst/>
                <a:rect l="l" t="t" r="r" b="b"/>
                <a:pathLst>
                  <a:path w="3592" h="3309" extrusionOk="0">
                    <a:moveTo>
                      <a:pt x="1796" y="851"/>
                    </a:moveTo>
                    <a:cubicBezTo>
                      <a:pt x="2048" y="851"/>
                      <a:pt x="2205" y="1071"/>
                      <a:pt x="2205" y="1260"/>
                    </a:cubicBezTo>
                    <a:cubicBezTo>
                      <a:pt x="2205" y="1449"/>
                      <a:pt x="2016" y="1701"/>
                      <a:pt x="1796" y="1701"/>
                    </a:cubicBezTo>
                    <a:cubicBezTo>
                      <a:pt x="1575" y="1701"/>
                      <a:pt x="1386" y="1481"/>
                      <a:pt x="1386" y="1260"/>
                    </a:cubicBezTo>
                    <a:cubicBezTo>
                      <a:pt x="1386" y="1008"/>
                      <a:pt x="1575" y="851"/>
                      <a:pt x="1796" y="851"/>
                    </a:cubicBezTo>
                    <a:close/>
                    <a:moveTo>
                      <a:pt x="0" y="0"/>
                    </a:moveTo>
                    <a:lnTo>
                      <a:pt x="0" y="2079"/>
                    </a:lnTo>
                    <a:cubicBezTo>
                      <a:pt x="0" y="2741"/>
                      <a:pt x="536" y="3308"/>
                      <a:pt x="1260" y="3308"/>
                    </a:cubicBezTo>
                    <a:lnTo>
                      <a:pt x="2363" y="3308"/>
                    </a:lnTo>
                    <a:cubicBezTo>
                      <a:pt x="3025" y="3308"/>
                      <a:pt x="3592" y="2741"/>
                      <a:pt x="3592" y="2079"/>
                    </a:cubicBezTo>
                    <a:lnTo>
                      <a:pt x="3592" y="0"/>
                    </a:ln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194" name="Google Shape;10122;p74">
                <a:extLst>
                  <a:ext uri="{FF2B5EF4-FFF2-40B4-BE49-F238E27FC236}">
                    <a16:creationId xmlns:a16="http://schemas.microsoft.com/office/drawing/2014/main" id="{E8135086-7370-644E-A6EA-B81BFCC77FD6}"/>
                  </a:ext>
                </a:extLst>
              </p:cNvPr>
              <p:cNvSpPr/>
              <p:nvPr/>
            </p:nvSpPr>
            <p:spPr>
              <a:xfrm>
                <a:off x="-59290500" y="4084200"/>
                <a:ext cx="89800" cy="212700"/>
              </a:xfrm>
              <a:custGeom>
                <a:avLst/>
                <a:gdLst/>
                <a:ahLst/>
                <a:cxnLst/>
                <a:rect l="l" t="t" r="r" b="b"/>
                <a:pathLst>
                  <a:path w="3592" h="8508" extrusionOk="0">
                    <a:moveTo>
                      <a:pt x="1796" y="1607"/>
                    </a:moveTo>
                    <a:cubicBezTo>
                      <a:pt x="2048" y="1607"/>
                      <a:pt x="2205" y="1797"/>
                      <a:pt x="2205" y="2049"/>
                    </a:cubicBezTo>
                    <a:lnTo>
                      <a:pt x="2205" y="7278"/>
                    </a:lnTo>
                    <a:cubicBezTo>
                      <a:pt x="2205" y="7499"/>
                      <a:pt x="2016" y="7656"/>
                      <a:pt x="1796" y="7656"/>
                    </a:cubicBezTo>
                    <a:cubicBezTo>
                      <a:pt x="1607" y="7656"/>
                      <a:pt x="1386" y="7467"/>
                      <a:pt x="1386" y="7278"/>
                    </a:cubicBezTo>
                    <a:lnTo>
                      <a:pt x="1386" y="2049"/>
                    </a:lnTo>
                    <a:cubicBezTo>
                      <a:pt x="1386" y="1797"/>
                      <a:pt x="1575" y="1607"/>
                      <a:pt x="1796" y="1607"/>
                    </a:cubicBezTo>
                    <a:close/>
                    <a:moveTo>
                      <a:pt x="1260" y="1"/>
                    </a:moveTo>
                    <a:cubicBezTo>
                      <a:pt x="599" y="1"/>
                      <a:pt x="0" y="536"/>
                      <a:pt x="0" y="1198"/>
                    </a:cubicBezTo>
                    <a:lnTo>
                      <a:pt x="0" y="8507"/>
                    </a:lnTo>
                    <a:lnTo>
                      <a:pt x="3592" y="8507"/>
                    </a:lnTo>
                    <a:lnTo>
                      <a:pt x="3592" y="1198"/>
                    </a:lnTo>
                    <a:cubicBezTo>
                      <a:pt x="3592" y="536"/>
                      <a:pt x="3025" y="1"/>
                      <a:pt x="2363" y="1"/>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195" name="Google Shape;10123;p74">
                <a:extLst>
                  <a:ext uri="{FF2B5EF4-FFF2-40B4-BE49-F238E27FC236}">
                    <a16:creationId xmlns:a16="http://schemas.microsoft.com/office/drawing/2014/main" id="{48DAD71B-8478-0858-02D7-69E619DED334}"/>
                  </a:ext>
                </a:extLst>
              </p:cNvPr>
              <p:cNvSpPr/>
              <p:nvPr/>
            </p:nvSpPr>
            <p:spPr>
              <a:xfrm>
                <a:off x="-59181025" y="4317350"/>
                <a:ext cx="89800" cy="82725"/>
              </a:xfrm>
              <a:custGeom>
                <a:avLst/>
                <a:gdLst/>
                <a:ahLst/>
                <a:cxnLst/>
                <a:rect l="l" t="t" r="r" b="b"/>
                <a:pathLst>
                  <a:path w="3592" h="3309" extrusionOk="0">
                    <a:moveTo>
                      <a:pt x="1828" y="851"/>
                    </a:moveTo>
                    <a:cubicBezTo>
                      <a:pt x="2080" y="851"/>
                      <a:pt x="2269" y="1071"/>
                      <a:pt x="2269" y="1260"/>
                    </a:cubicBezTo>
                    <a:cubicBezTo>
                      <a:pt x="2269" y="1449"/>
                      <a:pt x="2080" y="1701"/>
                      <a:pt x="1828" y="1701"/>
                    </a:cubicBezTo>
                    <a:cubicBezTo>
                      <a:pt x="1607" y="1701"/>
                      <a:pt x="1450" y="1481"/>
                      <a:pt x="1450" y="1260"/>
                    </a:cubicBezTo>
                    <a:cubicBezTo>
                      <a:pt x="1450" y="1008"/>
                      <a:pt x="1607" y="851"/>
                      <a:pt x="1828" y="851"/>
                    </a:cubicBezTo>
                    <a:close/>
                    <a:moveTo>
                      <a:pt x="0" y="0"/>
                    </a:moveTo>
                    <a:lnTo>
                      <a:pt x="0" y="2079"/>
                    </a:lnTo>
                    <a:lnTo>
                      <a:pt x="32" y="2079"/>
                    </a:lnTo>
                    <a:cubicBezTo>
                      <a:pt x="32" y="2741"/>
                      <a:pt x="567" y="3308"/>
                      <a:pt x="1261" y="3308"/>
                    </a:cubicBezTo>
                    <a:lnTo>
                      <a:pt x="2363" y="3308"/>
                    </a:lnTo>
                    <a:cubicBezTo>
                      <a:pt x="3025" y="3308"/>
                      <a:pt x="3592" y="2741"/>
                      <a:pt x="3592" y="2079"/>
                    </a:cubicBezTo>
                    <a:lnTo>
                      <a:pt x="3592" y="0"/>
                    </a:ln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196" name="Google Shape;10124;p74">
                <a:extLst>
                  <a:ext uri="{FF2B5EF4-FFF2-40B4-BE49-F238E27FC236}">
                    <a16:creationId xmlns:a16="http://schemas.microsoft.com/office/drawing/2014/main" id="{601C0586-082E-6562-1CA2-30D81C7AFEE6}"/>
                  </a:ext>
                </a:extLst>
              </p:cNvPr>
              <p:cNvSpPr/>
              <p:nvPr/>
            </p:nvSpPr>
            <p:spPr>
              <a:xfrm>
                <a:off x="-59179450" y="4084200"/>
                <a:ext cx="89800" cy="212700"/>
              </a:xfrm>
              <a:custGeom>
                <a:avLst/>
                <a:gdLst/>
                <a:ahLst/>
                <a:cxnLst/>
                <a:rect l="l" t="t" r="r" b="b"/>
                <a:pathLst>
                  <a:path w="3592" h="8508" extrusionOk="0">
                    <a:moveTo>
                      <a:pt x="1733" y="1607"/>
                    </a:moveTo>
                    <a:cubicBezTo>
                      <a:pt x="1922" y="1607"/>
                      <a:pt x="2174" y="1797"/>
                      <a:pt x="2174" y="2049"/>
                    </a:cubicBezTo>
                    <a:lnTo>
                      <a:pt x="2174" y="7278"/>
                    </a:lnTo>
                    <a:cubicBezTo>
                      <a:pt x="2174" y="7499"/>
                      <a:pt x="1985" y="7656"/>
                      <a:pt x="1733" y="7656"/>
                    </a:cubicBezTo>
                    <a:cubicBezTo>
                      <a:pt x="1513" y="7656"/>
                      <a:pt x="1355" y="7467"/>
                      <a:pt x="1355" y="7278"/>
                    </a:cubicBezTo>
                    <a:lnTo>
                      <a:pt x="1355" y="2049"/>
                    </a:lnTo>
                    <a:cubicBezTo>
                      <a:pt x="1355" y="1797"/>
                      <a:pt x="1544" y="1607"/>
                      <a:pt x="1733" y="1607"/>
                    </a:cubicBezTo>
                    <a:close/>
                    <a:moveTo>
                      <a:pt x="1229" y="1"/>
                    </a:moveTo>
                    <a:cubicBezTo>
                      <a:pt x="567" y="1"/>
                      <a:pt x="0" y="536"/>
                      <a:pt x="0" y="1198"/>
                    </a:cubicBezTo>
                    <a:lnTo>
                      <a:pt x="0" y="8507"/>
                    </a:lnTo>
                    <a:lnTo>
                      <a:pt x="3592" y="8507"/>
                    </a:lnTo>
                    <a:lnTo>
                      <a:pt x="3592" y="1198"/>
                    </a:lnTo>
                    <a:cubicBezTo>
                      <a:pt x="3560" y="536"/>
                      <a:pt x="2993" y="1"/>
                      <a:pt x="2332" y="1"/>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grpSp>
        <p:grpSp>
          <p:nvGrpSpPr>
            <p:cNvPr id="22" name="Google Shape;10129;p74">
              <a:extLst>
                <a:ext uri="{FF2B5EF4-FFF2-40B4-BE49-F238E27FC236}">
                  <a16:creationId xmlns:a16="http://schemas.microsoft.com/office/drawing/2014/main" id="{1923EDBE-2ECE-0585-AF7F-0F8D4F19E8C0}"/>
                </a:ext>
              </a:extLst>
            </p:cNvPr>
            <p:cNvGrpSpPr/>
            <p:nvPr/>
          </p:nvGrpSpPr>
          <p:grpSpPr>
            <a:xfrm>
              <a:off x="8061811" y="1613794"/>
              <a:ext cx="607772" cy="714064"/>
              <a:chOff x="-64022550" y="3727425"/>
              <a:chExt cx="270175" cy="317425"/>
            </a:xfrm>
            <a:grpFill/>
          </p:grpSpPr>
          <p:sp>
            <p:nvSpPr>
              <p:cNvPr id="188" name="Google Shape;10130;p74">
                <a:extLst>
                  <a:ext uri="{FF2B5EF4-FFF2-40B4-BE49-F238E27FC236}">
                    <a16:creationId xmlns:a16="http://schemas.microsoft.com/office/drawing/2014/main" id="{588353DA-4E0F-3EF4-7C89-98A60E6DAEAC}"/>
                  </a:ext>
                </a:extLst>
              </p:cNvPr>
              <p:cNvSpPr/>
              <p:nvPr/>
            </p:nvSpPr>
            <p:spPr>
              <a:xfrm>
                <a:off x="-64022550" y="3912500"/>
                <a:ext cx="270175" cy="90600"/>
              </a:xfrm>
              <a:custGeom>
                <a:avLst/>
                <a:gdLst/>
                <a:ahLst/>
                <a:cxnLst/>
                <a:rect l="l" t="t" r="r" b="b"/>
                <a:pathLst>
                  <a:path w="10807" h="3624" extrusionOk="0">
                    <a:moveTo>
                      <a:pt x="2111" y="1"/>
                    </a:moveTo>
                    <a:cubicBezTo>
                      <a:pt x="945" y="1"/>
                      <a:pt x="0" y="946"/>
                      <a:pt x="0" y="2080"/>
                    </a:cubicBezTo>
                    <a:lnTo>
                      <a:pt x="0" y="3183"/>
                    </a:lnTo>
                    <a:cubicBezTo>
                      <a:pt x="0" y="3435"/>
                      <a:pt x="221" y="3624"/>
                      <a:pt x="441" y="3624"/>
                    </a:cubicBezTo>
                    <a:lnTo>
                      <a:pt x="10365" y="3624"/>
                    </a:lnTo>
                    <a:cubicBezTo>
                      <a:pt x="10618" y="3624"/>
                      <a:pt x="10807" y="3435"/>
                      <a:pt x="10807" y="3183"/>
                    </a:cubicBezTo>
                    <a:lnTo>
                      <a:pt x="10807" y="2080"/>
                    </a:lnTo>
                    <a:cubicBezTo>
                      <a:pt x="10807" y="946"/>
                      <a:pt x="9861" y="1"/>
                      <a:pt x="8727" y="1"/>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189" name="Google Shape;10131;p74">
                <a:extLst>
                  <a:ext uri="{FF2B5EF4-FFF2-40B4-BE49-F238E27FC236}">
                    <a16:creationId xmlns:a16="http://schemas.microsoft.com/office/drawing/2014/main" id="{3A1758AF-91F8-7DC8-6BCE-9C1997C2FEFB}"/>
                  </a:ext>
                </a:extLst>
              </p:cNvPr>
              <p:cNvSpPr/>
              <p:nvPr/>
            </p:nvSpPr>
            <p:spPr>
              <a:xfrm>
                <a:off x="-64000500" y="4023550"/>
                <a:ext cx="227650" cy="21300"/>
              </a:xfrm>
              <a:custGeom>
                <a:avLst/>
                <a:gdLst/>
                <a:ahLst/>
                <a:cxnLst/>
                <a:rect l="l" t="t" r="r" b="b"/>
                <a:pathLst>
                  <a:path w="9106" h="852" extrusionOk="0">
                    <a:moveTo>
                      <a:pt x="0" y="1"/>
                    </a:moveTo>
                    <a:lnTo>
                      <a:pt x="0" y="442"/>
                    </a:lnTo>
                    <a:cubicBezTo>
                      <a:pt x="0" y="694"/>
                      <a:pt x="190" y="851"/>
                      <a:pt x="442" y="851"/>
                    </a:cubicBezTo>
                    <a:lnTo>
                      <a:pt x="8696" y="851"/>
                    </a:lnTo>
                    <a:cubicBezTo>
                      <a:pt x="8948" y="851"/>
                      <a:pt x="9105" y="631"/>
                      <a:pt x="9105" y="442"/>
                    </a:cubicBezTo>
                    <a:lnTo>
                      <a:pt x="9105" y="1"/>
                    </a:ln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190" name="Google Shape;10132;p74">
                <a:extLst>
                  <a:ext uri="{FF2B5EF4-FFF2-40B4-BE49-F238E27FC236}">
                    <a16:creationId xmlns:a16="http://schemas.microsoft.com/office/drawing/2014/main" id="{8A1A8F53-644F-1F55-DB85-5E9A94E09737}"/>
                  </a:ext>
                </a:extLst>
              </p:cNvPr>
              <p:cNvSpPr/>
              <p:nvPr/>
            </p:nvSpPr>
            <p:spPr>
              <a:xfrm>
                <a:off x="-63960325" y="3727425"/>
                <a:ext cx="144925" cy="165425"/>
              </a:xfrm>
              <a:custGeom>
                <a:avLst/>
                <a:gdLst/>
                <a:ahLst/>
                <a:cxnLst/>
                <a:rect l="l" t="t" r="r" b="b"/>
                <a:pathLst>
                  <a:path w="5797" h="6617" extrusionOk="0">
                    <a:moveTo>
                      <a:pt x="2930" y="0"/>
                    </a:moveTo>
                    <a:cubicBezTo>
                      <a:pt x="1292" y="0"/>
                      <a:pt x="0" y="1292"/>
                      <a:pt x="0" y="2867"/>
                    </a:cubicBezTo>
                    <a:cubicBezTo>
                      <a:pt x="32" y="3812"/>
                      <a:pt x="504" y="4694"/>
                      <a:pt x="1260" y="5230"/>
                    </a:cubicBezTo>
                    <a:lnTo>
                      <a:pt x="1260" y="6616"/>
                    </a:lnTo>
                    <a:lnTo>
                      <a:pt x="4568" y="6616"/>
                    </a:lnTo>
                    <a:lnTo>
                      <a:pt x="4568" y="5230"/>
                    </a:lnTo>
                    <a:cubicBezTo>
                      <a:pt x="5356" y="4694"/>
                      <a:pt x="5797" y="3812"/>
                      <a:pt x="5797" y="2867"/>
                    </a:cubicBezTo>
                    <a:cubicBezTo>
                      <a:pt x="5797" y="1260"/>
                      <a:pt x="4505" y="0"/>
                      <a:pt x="2930" y="0"/>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grpSp>
        <p:grpSp>
          <p:nvGrpSpPr>
            <p:cNvPr id="23" name="Google Shape;10154;p74">
              <a:extLst>
                <a:ext uri="{FF2B5EF4-FFF2-40B4-BE49-F238E27FC236}">
                  <a16:creationId xmlns:a16="http://schemas.microsoft.com/office/drawing/2014/main" id="{B1CE17BB-BD55-2B05-6E24-A11693463E06}"/>
                </a:ext>
              </a:extLst>
            </p:cNvPr>
            <p:cNvGrpSpPr/>
            <p:nvPr/>
          </p:nvGrpSpPr>
          <p:grpSpPr>
            <a:xfrm>
              <a:off x="8171512" y="3640450"/>
              <a:ext cx="558124" cy="557947"/>
              <a:chOff x="-60255350" y="3733825"/>
              <a:chExt cx="316650" cy="316550"/>
            </a:xfrm>
            <a:grpFill/>
          </p:grpSpPr>
          <p:sp>
            <p:nvSpPr>
              <p:cNvPr id="181" name="Google Shape;10155;p74">
                <a:extLst>
                  <a:ext uri="{FF2B5EF4-FFF2-40B4-BE49-F238E27FC236}">
                    <a16:creationId xmlns:a16="http://schemas.microsoft.com/office/drawing/2014/main" id="{97792F47-EF69-06BB-AABA-7547244F3957}"/>
                  </a:ext>
                </a:extLst>
              </p:cNvPr>
              <p:cNvSpPr/>
              <p:nvPr/>
            </p:nvSpPr>
            <p:spPr>
              <a:xfrm>
                <a:off x="-60218325" y="3733825"/>
                <a:ext cx="235525" cy="316550"/>
              </a:xfrm>
              <a:custGeom>
                <a:avLst/>
                <a:gdLst/>
                <a:ahLst/>
                <a:cxnLst/>
                <a:rect l="l" t="t" r="r" b="b"/>
                <a:pathLst>
                  <a:path w="9421" h="12662" extrusionOk="0">
                    <a:moveTo>
                      <a:pt x="4821" y="1666"/>
                    </a:moveTo>
                    <a:cubicBezTo>
                      <a:pt x="5073" y="1666"/>
                      <a:pt x="5262" y="1886"/>
                      <a:pt x="5262" y="2075"/>
                    </a:cubicBezTo>
                    <a:lnTo>
                      <a:pt x="5262" y="2359"/>
                    </a:lnTo>
                    <a:cubicBezTo>
                      <a:pt x="5734" y="2485"/>
                      <a:pt x="6081" y="2989"/>
                      <a:pt x="6081" y="3525"/>
                    </a:cubicBezTo>
                    <a:cubicBezTo>
                      <a:pt x="6081" y="3777"/>
                      <a:pt x="5892" y="3934"/>
                      <a:pt x="5640" y="3934"/>
                    </a:cubicBezTo>
                    <a:cubicBezTo>
                      <a:pt x="5419" y="3934"/>
                      <a:pt x="5262" y="3714"/>
                      <a:pt x="5262" y="3525"/>
                    </a:cubicBezTo>
                    <a:cubicBezTo>
                      <a:pt x="5262" y="3273"/>
                      <a:pt x="5073" y="3084"/>
                      <a:pt x="4821" y="3084"/>
                    </a:cubicBezTo>
                    <a:cubicBezTo>
                      <a:pt x="4569" y="3084"/>
                      <a:pt x="4411" y="3273"/>
                      <a:pt x="4411" y="3525"/>
                    </a:cubicBezTo>
                    <a:cubicBezTo>
                      <a:pt x="4411" y="3777"/>
                      <a:pt x="4789" y="3997"/>
                      <a:pt x="5104" y="4249"/>
                    </a:cubicBezTo>
                    <a:cubicBezTo>
                      <a:pt x="5514" y="4564"/>
                      <a:pt x="6081" y="4942"/>
                      <a:pt x="6081" y="5604"/>
                    </a:cubicBezTo>
                    <a:cubicBezTo>
                      <a:pt x="6081" y="6171"/>
                      <a:pt x="5734" y="6612"/>
                      <a:pt x="5262" y="6801"/>
                    </a:cubicBezTo>
                    <a:lnTo>
                      <a:pt x="5262" y="7085"/>
                    </a:lnTo>
                    <a:cubicBezTo>
                      <a:pt x="5262" y="7305"/>
                      <a:pt x="5041" y="7463"/>
                      <a:pt x="4821" y="7463"/>
                    </a:cubicBezTo>
                    <a:cubicBezTo>
                      <a:pt x="4569" y="7463"/>
                      <a:pt x="4411" y="7274"/>
                      <a:pt x="4411" y="7085"/>
                    </a:cubicBezTo>
                    <a:lnTo>
                      <a:pt x="4411" y="6801"/>
                    </a:lnTo>
                    <a:cubicBezTo>
                      <a:pt x="3938" y="6644"/>
                      <a:pt x="3592" y="6171"/>
                      <a:pt x="3592" y="5604"/>
                    </a:cubicBezTo>
                    <a:cubicBezTo>
                      <a:pt x="3592" y="5383"/>
                      <a:pt x="3781" y="5194"/>
                      <a:pt x="4033" y="5194"/>
                    </a:cubicBezTo>
                    <a:cubicBezTo>
                      <a:pt x="4253" y="5194"/>
                      <a:pt x="4411" y="5383"/>
                      <a:pt x="4411" y="5604"/>
                    </a:cubicBezTo>
                    <a:cubicBezTo>
                      <a:pt x="4411" y="5856"/>
                      <a:pt x="4632" y="6014"/>
                      <a:pt x="4821" y="6014"/>
                    </a:cubicBezTo>
                    <a:cubicBezTo>
                      <a:pt x="5041" y="6014"/>
                      <a:pt x="5262" y="5824"/>
                      <a:pt x="5262" y="5604"/>
                    </a:cubicBezTo>
                    <a:cubicBezTo>
                      <a:pt x="5262" y="5383"/>
                      <a:pt x="4947" y="5131"/>
                      <a:pt x="4569" y="4911"/>
                    </a:cubicBezTo>
                    <a:cubicBezTo>
                      <a:pt x="4159" y="4596"/>
                      <a:pt x="3592" y="4186"/>
                      <a:pt x="3592" y="3525"/>
                    </a:cubicBezTo>
                    <a:cubicBezTo>
                      <a:pt x="3592" y="2989"/>
                      <a:pt x="3938" y="2548"/>
                      <a:pt x="4411" y="2359"/>
                    </a:cubicBezTo>
                    <a:lnTo>
                      <a:pt x="4411" y="2075"/>
                    </a:lnTo>
                    <a:cubicBezTo>
                      <a:pt x="4411" y="1823"/>
                      <a:pt x="4632" y="1666"/>
                      <a:pt x="4821" y="1666"/>
                    </a:cubicBezTo>
                    <a:close/>
                    <a:moveTo>
                      <a:pt x="6081" y="9385"/>
                    </a:moveTo>
                    <a:lnTo>
                      <a:pt x="6081" y="10235"/>
                    </a:lnTo>
                    <a:lnTo>
                      <a:pt x="3592" y="10235"/>
                    </a:lnTo>
                    <a:lnTo>
                      <a:pt x="3592" y="9385"/>
                    </a:lnTo>
                    <a:close/>
                    <a:moveTo>
                      <a:pt x="4801" y="0"/>
                    </a:moveTo>
                    <a:cubicBezTo>
                      <a:pt x="4498" y="0"/>
                      <a:pt x="4188" y="29"/>
                      <a:pt x="3875" y="91"/>
                    </a:cubicBezTo>
                    <a:cubicBezTo>
                      <a:pt x="2111" y="500"/>
                      <a:pt x="693" y="1949"/>
                      <a:pt x="378" y="3714"/>
                    </a:cubicBezTo>
                    <a:cubicBezTo>
                      <a:pt x="0" y="5698"/>
                      <a:pt x="1008" y="7652"/>
                      <a:pt x="2773" y="8565"/>
                    </a:cubicBezTo>
                    <a:lnTo>
                      <a:pt x="2773" y="10582"/>
                    </a:lnTo>
                    <a:cubicBezTo>
                      <a:pt x="2773" y="11716"/>
                      <a:pt x="3718" y="12661"/>
                      <a:pt x="4852" y="12661"/>
                    </a:cubicBezTo>
                    <a:cubicBezTo>
                      <a:pt x="5986" y="12661"/>
                      <a:pt x="6963" y="11716"/>
                      <a:pt x="6963" y="10582"/>
                    </a:cubicBezTo>
                    <a:lnTo>
                      <a:pt x="6963" y="8565"/>
                    </a:lnTo>
                    <a:cubicBezTo>
                      <a:pt x="8444" y="7778"/>
                      <a:pt x="9420" y="6234"/>
                      <a:pt x="9420" y="4501"/>
                    </a:cubicBezTo>
                    <a:cubicBezTo>
                      <a:pt x="9392" y="2000"/>
                      <a:pt x="7308" y="0"/>
                      <a:pt x="4801" y="0"/>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182" name="Google Shape;10156;p74">
                <a:extLst>
                  <a:ext uri="{FF2B5EF4-FFF2-40B4-BE49-F238E27FC236}">
                    <a16:creationId xmlns:a16="http://schemas.microsoft.com/office/drawing/2014/main" id="{3BF42CA0-6107-E355-1B84-84103C5A2EA6}"/>
                  </a:ext>
                </a:extLst>
              </p:cNvPr>
              <p:cNvSpPr/>
              <p:nvPr/>
            </p:nvSpPr>
            <p:spPr>
              <a:xfrm>
                <a:off x="-60255350" y="3844775"/>
                <a:ext cx="34675" cy="20500"/>
              </a:xfrm>
              <a:custGeom>
                <a:avLst/>
                <a:gdLst/>
                <a:ahLst/>
                <a:cxnLst/>
                <a:rect l="l" t="t" r="r" b="b"/>
                <a:pathLst>
                  <a:path w="1387" h="820" extrusionOk="0">
                    <a:moveTo>
                      <a:pt x="379" y="0"/>
                    </a:moveTo>
                    <a:cubicBezTo>
                      <a:pt x="158" y="0"/>
                      <a:pt x="1" y="189"/>
                      <a:pt x="1" y="378"/>
                    </a:cubicBezTo>
                    <a:cubicBezTo>
                      <a:pt x="1" y="630"/>
                      <a:pt x="190" y="819"/>
                      <a:pt x="379" y="819"/>
                    </a:cubicBezTo>
                    <a:lnTo>
                      <a:pt x="946" y="819"/>
                    </a:lnTo>
                    <a:cubicBezTo>
                      <a:pt x="1166" y="819"/>
                      <a:pt x="1387" y="630"/>
                      <a:pt x="1387" y="378"/>
                    </a:cubicBezTo>
                    <a:cubicBezTo>
                      <a:pt x="1387" y="158"/>
                      <a:pt x="1166" y="0"/>
                      <a:pt x="946" y="0"/>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183" name="Google Shape;10157;p74">
                <a:extLst>
                  <a:ext uri="{FF2B5EF4-FFF2-40B4-BE49-F238E27FC236}">
                    <a16:creationId xmlns:a16="http://schemas.microsoft.com/office/drawing/2014/main" id="{D9364422-B808-A12B-CBED-B91EA101D644}"/>
                  </a:ext>
                </a:extLst>
              </p:cNvPr>
              <p:cNvSpPr/>
              <p:nvPr/>
            </p:nvSpPr>
            <p:spPr>
              <a:xfrm>
                <a:off x="-59974175" y="3844775"/>
                <a:ext cx="35475" cy="20500"/>
              </a:xfrm>
              <a:custGeom>
                <a:avLst/>
                <a:gdLst/>
                <a:ahLst/>
                <a:cxnLst/>
                <a:rect l="l" t="t" r="r" b="b"/>
                <a:pathLst>
                  <a:path w="1419" h="820" extrusionOk="0">
                    <a:moveTo>
                      <a:pt x="442" y="0"/>
                    </a:moveTo>
                    <a:cubicBezTo>
                      <a:pt x="221" y="0"/>
                      <a:pt x="1" y="189"/>
                      <a:pt x="1" y="378"/>
                    </a:cubicBezTo>
                    <a:cubicBezTo>
                      <a:pt x="1" y="630"/>
                      <a:pt x="221" y="819"/>
                      <a:pt x="442" y="819"/>
                    </a:cubicBezTo>
                    <a:lnTo>
                      <a:pt x="1009" y="819"/>
                    </a:lnTo>
                    <a:cubicBezTo>
                      <a:pt x="1230" y="819"/>
                      <a:pt x="1387" y="630"/>
                      <a:pt x="1387" y="378"/>
                    </a:cubicBezTo>
                    <a:cubicBezTo>
                      <a:pt x="1419" y="158"/>
                      <a:pt x="1230" y="0"/>
                      <a:pt x="1009" y="0"/>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184" name="Google Shape;10158;p74">
                <a:extLst>
                  <a:ext uri="{FF2B5EF4-FFF2-40B4-BE49-F238E27FC236}">
                    <a16:creationId xmlns:a16="http://schemas.microsoft.com/office/drawing/2014/main" id="{4EBDEDBB-C330-652B-1053-416BCABE3CBF}"/>
                  </a:ext>
                </a:extLst>
              </p:cNvPr>
              <p:cNvSpPr/>
              <p:nvPr/>
            </p:nvSpPr>
            <p:spPr>
              <a:xfrm>
                <a:off x="-60212825" y="3939475"/>
                <a:ext cx="32325" cy="30350"/>
              </a:xfrm>
              <a:custGeom>
                <a:avLst/>
                <a:gdLst/>
                <a:ahLst/>
                <a:cxnLst/>
                <a:rect l="l" t="t" r="r" b="b"/>
                <a:pathLst>
                  <a:path w="1293" h="1214" extrusionOk="0">
                    <a:moveTo>
                      <a:pt x="836" y="1"/>
                    </a:moveTo>
                    <a:cubicBezTo>
                      <a:pt x="725" y="1"/>
                      <a:pt x="615" y="40"/>
                      <a:pt x="536" y="119"/>
                    </a:cubicBezTo>
                    <a:lnTo>
                      <a:pt x="158" y="497"/>
                    </a:lnTo>
                    <a:cubicBezTo>
                      <a:pt x="1" y="654"/>
                      <a:pt x="1" y="938"/>
                      <a:pt x="158" y="1096"/>
                    </a:cubicBezTo>
                    <a:cubicBezTo>
                      <a:pt x="237" y="1174"/>
                      <a:pt x="340" y="1214"/>
                      <a:pt x="442" y="1214"/>
                    </a:cubicBezTo>
                    <a:cubicBezTo>
                      <a:pt x="544" y="1214"/>
                      <a:pt x="647" y="1174"/>
                      <a:pt x="725" y="1096"/>
                    </a:cubicBezTo>
                    <a:lnTo>
                      <a:pt x="1135" y="686"/>
                    </a:lnTo>
                    <a:cubicBezTo>
                      <a:pt x="1293" y="528"/>
                      <a:pt x="1293" y="245"/>
                      <a:pt x="1135" y="119"/>
                    </a:cubicBezTo>
                    <a:cubicBezTo>
                      <a:pt x="1056" y="40"/>
                      <a:pt x="946" y="1"/>
                      <a:pt x="836" y="1"/>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185" name="Google Shape;10159;p74">
                <a:extLst>
                  <a:ext uri="{FF2B5EF4-FFF2-40B4-BE49-F238E27FC236}">
                    <a16:creationId xmlns:a16="http://schemas.microsoft.com/office/drawing/2014/main" id="{766E3DAB-3D59-4892-D7E0-2CB84040A5F0}"/>
                  </a:ext>
                </a:extLst>
              </p:cNvPr>
              <p:cNvSpPr/>
              <p:nvPr/>
            </p:nvSpPr>
            <p:spPr>
              <a:xfrm>
                <a:off x="-60012750" y="3739425"/>
                <a:ext cx="32300" cy="30350"/>
              </a:xfrm>
              <a:custGeom>
                <a:avLst/>
                <a:gdLst/>
                <a:ahLst/>
                <a:cxnLst/>
                <a:rect l="l" t="t" r="r" b="b"/>
                <a:pathLst>
                  <a:path w="1292" h="1214" extrusionOk="0">
                    <a:moveTo>
                      <a:pt x="835" y="1"/>
                    </a:moveTo>
                    <a:cubicBezTo>
                      <a:pt x="725" y="1"/>
                      <a:pt x="614" y="40"/>
                      <a:pt x="536" y="119"/>
                    </a:cubicBezTo>
                    <a:lnTo>
                      <a:pt x="126" y="497"/>
                    </a:lnTo>
                    <a:cubicBezTo>
                      <a:pt x="0" y="654"/>
                      <a:pt x="0" y="938"/>
                      <a:pt x="126" y="1095"/>
                    </a:cubicBezTo>
                    <a:cubicBezTo>
                      <a:pt x="205" y="1174"/>
                      <a:pt x="315" y="1213"/>
                      <a:pt x="425" y="1213"/>
                    </a:cubicBezTo>
                    <a:cubicBezTo>
                      <a:pt x="536" y="1213"/>
                      <a:pt x="646" y="1174"/>
                      <a:pt x="725" y="1095"/>
                    </a:cubicBezTo>
                    <a:lnTo>
                      <a:pt x="1134" y="686"/>
                    </a:lnTo>
                    <a:cubicBezTo>
                      <a:pt x="1292" y="560"/>
                      <a:pt x="1292" y="276"/>
                      <a:pt x="1134" y="119"/>
                    </a:cubicBezTo>
                    <a:cubicBezTo>
                      <a:pt x="1056" y="40"/>
                      <a:pt x="945" y="1"/>
                      <a:pt x="835" y="1"/>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186" name="Google Shape;10160;p74">
                <a:extLst>
                  <a:ext uri="{FF2B5EF4-FFF2-40B4-BE49-F238E27FC236}">
                    <a16:creationId xmlns:a16="http://schemas.microsoft.com/office/drawing/2014/main" id="{3DEDE41A-E26E-9828-C26E-7349DD1AB1B7}"/>
                  </a:ext>
                </a:extLst>
              </p:cNvPr>
              <p:cNvSpPr/>
              <p:nvPr/>
            </p:nvSpPr>
            <p:spPr>
              <a:xfrm>
                <a:off x="-60012750" y="3939475"/>
                <a:ext cx="32300" cy="30350"/>
              </a:xfrm>
              <a:custGeom>
                <a:avLst/>
                <a:gdLst/>
                <a:ahLst/>
                <a:cxnLst/>
                <a:rect l="l" t="t" r="r" b="b"/>
                <a:pathLst>
                  <a:path w="1292" h="1214" extrusionOk="0">
                    <a:moveTo>
                      <a:pt x="425" y="1"/>
                    </a:moveTo>
                    <a:cubicBezTo>
                      <a:pt x="315" y="1"/>
                      <a:pt x="205" y="40"/>
                      <a:pt x="126" y="119"/>
                    </a:cubicBezTo>
                    <a:cubicBezTo>
                      <a:pt x="0" y="245"/>
                      <a:pt x="0" y="528"/>
                      <a:pt x="126" y="686"/>
                    </a:cubicBezTo>
                    <a:lnTo>
                      <a:pt x="536" y="1096"/>
                    </a:lnTo>
                    <a:cubicBezTo>
                      <a:pt x="614" y="1174"/>
                      <a:pt x="725" y="1214"/>
                      <a:pt x="835" y="1214"/>
                    </a:cubicBezTo>
                    <a:cubicBezTo>
                      <a:pt x="945" y="1214"/>
                      <a:pt x="1056" y="1174"/>
                      <a:pt x="1134" y="1096"/>
                    </a:cubicBezTo>
                    <a:cubicBezTo>
                      <a:pt x="1292" y="938"/>
                      <a:pt x="1292" y="654"/>
                      <a:pt x="1134" y="497"/>
                    </a:cubicBezTo>
                    <a:lnTo>
                      <a:pt x="725" y="119"/>
                    </a:lnTo>
                    <a:cubicBezTo>
                      <a:pt x="646" y="40"/>
                      <a:pt x="536" y="1"/>
                      <a:pt x="425" y="1"/>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187" name="Google Shape;10161;p74">
                <a:extLst>
                  <a:ext uri="{FF2B5EF4-FFF2-40B4-BE49-F238E27FC236}">
                    <a16:creationId xmlns:a16="http://schemas.microsoft.com/office/drawing/2014/main" id="{6A69A579-AD18-7425-726E-6CEC1D3DCE72}"/>
                  </a:ext>
                </a:extLst>
              </p:cNvPr>
              <p:cNvSpPr/>
              <p:nvPr/>
            </p:nvSpPr>
            <p:spPr>
              <a:xfrm>
                <a:off x="-60212825" y="3739425"/>
                <a:ext cx="32325" cy="30350"/>
              </a:xfrm>
              <a:custGeom>
                <a:avLst/>
                <a:gdLst/>
                <a:ahLst/>
                <a:cxnLst/>
                <a:rect l="l" t="t" r="r" b="b"/>
                <a:pathLst>
                  <a:path w="1293" h="1214" extrusionOk="0">
                    <a:moveTo>
                      <a:pt x="442" y="1"/>
                    </a:moveTo>
                    <a:cubicBezTo>
                      <a:pt x="340" y="1"/>
                      <a:pt x="237" y="40"/>
                      <a:pt x="158" y="119"/>
                    </a:cubicBezTo>
                    <a:cubicBezTo>
                      <a:pt x="1" y="276"/>
                      <a:pt x="1" y="560"/>
                      <a:pt x="158" y="686"/>
                    </a:cubicBezTo>
                    <a:lnTo>
                      <a:pt x="536" y="1095"/>
                    </a:lnTo>
                    <a:cubicBezTo>
                      <a:pt x="615" y="1174"/>
                      <a:pt x="725" y="1213"/>
                      <a:pt x="836" y="1213"/>
                    </a:cubicBezTo>
                    <a:cubicBezTo>
                      <a:pt x="946" y="1213"/>
                      <a:pt x="1056" y="1174"/>
                      <a:pt x="1135" y="1095"/>
                    </a:cubicBezTo>
                    <a:cubicBezTo>
                      <a:pt x="1293" y="938"/>
                      <a:pt x="1293" y="654"/>
                      <a:pt x="1135" y="497"/>
                    </a:cubicBezTo>
                    <a:lnTo>
                      <a:pt x="725" y="119"/>
                    </a:lnTo>
                    <a:cubicBezTo>
                      <a:pt x="647" y="40"/>
                      <a:pt x="544" y="1"/>
                      <a:pt x="442" y="1"/>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grpSp>
        <p:grpSp>
          <p:nvGrpSpPr>
            <p:cNvPr id="24" name="Google Shape;10172;p74">
              <a:extLst>
                <a:ext uri="{FF2B5EF4-FFF2-40B4-BE49-F238E27FC236}">
                  <a16:creationId xmlns:a16="http://schemas.microsoft.com/office/drawing/2014/main" id="{B63315C5-3A58-3F27-F0D8-490B69B99B2B}"/>
                </a:ext>
              </a:extLst>
            </p:cNvPr>
            <p:cNvGrpSpPr/>
            <p:nvPr/>
          </p:nvGrpSpPr>
          <p:grpSpPr>
            <a:xfrm>
              <a:off x="9770540" y="1631794"/>
              <a:ext cx="728986" cy="722278"/>
              <a:chOff x="-63679950" y="4093450"/>
              <a:chExt cx="320600" cy="317650"/>
            </a:xfrm>
            <a:grpFill/>
          </p:grpSpPr>
          <p:sp>
            <p:nvSpPr>
              <p:cNvPr id="178" name="Google Shape;10173;p74">
                <a:extLst>
                  <a:ext uri="{FF2B5EF4-FFF2-40B4-BE49-F238E27FC236}">
                    <a16:creationId xmlns:a16="http://schemas.microsoft.com/office/drawing/2014/main" id="{001723A9-3A53-6871-A3FE-9FC5CA3BAA76}"/>
                  </a:ext>
                </a:extLst>
              </p:cNvPr>
              <p:cNvSpPr/>
              <p:nvPr/>
            </p:nvSpPr>
            <p:spPr>
              <a:xfrm>
                <a:off x="-63595650" y="4093450"/>
                <a:ext cx="236300" cy="230425"/>
              </a:xfrm>
              <a:custGeom>
                <a:avLst/>
                <a:gdLst/>
                <a:ahLst/>
                <a:cxnLst/>
                <a:rect l="l" t="t" r="r" b="b"/>
                <a:pathLst>
                  <a:path w="9452" h="9217" extrusionOk="0">
                    <a:moveTo>
                      <a:pt x="3387" y="836"/>
                    </a:moveTo>
                    <a:cubicBezTo>
                      <a:pt x="3497" y="836"/>
                      <a:pt x="3607" y="875"/>
                      <a:pt x="3686" y="954"/>
                    </a:cubicBezTo>
                    <a:cubicBezTo>
                      <a:pt x="3844" y="1111"/>
                      <a:pt x="3844" y="1395"/>
                      <a:pt x="3686" y="1553"/>
                    </a:cubicBezTo>
                    <a:lnTo>
                      <a:pt x="1638" y="3600"/>
                    </a:lnTo>
                    <a:cubicBezTo>
                      <a:pt x="1560" y="3679"/>
                      <a:pt x="1449" y="3718"/>
                      <a:pt x="1339" y="3718"/>
                    </a:cubicBezTo>
                    <a:cubicBezTo>
                      <a:pt x="1229" y="3718"/>
                      <a:pt x="1118" y="3679"/>
                      <a:pt x="1040" y="3600"/>
                    </a:cubicBezTo>
                    <a:cubicBezTo>
                      <a:pt x="882" y="3443"/>
                      <a:pt x="882" y="3159"/>
                      <a:pt x="1040" y="3002"/>
                    </a:cubicBezTo>
                    <a:lnTo>
                      <a:pt x="3088" y="954"/>
                    </a:lnTo>
                    <a:cubicBezTo>
                      <a:pt x="3166" y="875"/>
                      <a:pt x="3277" y="836"/>
                      <a:pt x="3387" y="836"/>
                    </a:cubicBezTo>
                    <a:close/>
                    <a:moveTo>
                      <a:pt x="8081" y="5530"/>
                    </a:moveTo>
                    <a:cubicBezTo>
                      <a:pt x="8191" y="5530"/>
                      <a:pt x="8302" y="5569"/>
                      <a:pt x="8380" y="5648"/>
                    </a:cubicBezTo>
                    <a:cubicBezTo>
                      <a:pt x="8538" y="5806"/>
                      <a:pt x="8538" y="6089"/>
                      <a:pt x="8380" y="6247"/>
                    </a:cubicBezTo>
                    <a:lnTo>
                      <a:pt x="6333" y="8295"/>
                    </a:lnTo>
                    <a:cubicBezTo>
                      <a:pt x="6254" y="8358"/>
                      <a:pt x="6143" y="8389"/>
                      <a:pt x="6033" y="8389"/>
                    </a:cubicBezTo>
                    <a:cubicBezTo>
                      <a:pt x="5923" y="8389"/>
                      <a:pt x="5813" y="8358"/>
                      <a:pt x="5734" y="8295"/>
                    </a:cubicBezTo>
                    <a:cubicBezTo>
                      <a:pt x="5576" y="8137"/>
                      <a:pt x="5576" y="7853"/>
                      <a:pt x="5734" y="7696"/>
                    </a:cubicBezTo>
                    <a:lnTo>
                      <a:pt x="7782" y="5648"/>
                    </a:lnTo>
                    <a:cubicBezTo>
                      <a:pt x="7861" y="5569"/>
                      <a:pt x="7971" y="5530"/>
                      <a:pt x="8081" y="5530"/>
                    </a:cubicBezTo>
                    <a:close/>
                    <a:moveTo>
                      <a:pt x="3414" y="1"/>
                    </a:moveTo>
                    <a:cubicBezTo>
                      <a:pt x="3095" y="1"/>
                      <a:pt x="2772" y="119"/>
                      <a:pt x="2520" y="355"/>
                    </a:cubicBezTo>
                    <a:lnTo>
                      <a:pt x="473" y="2403"/>
                    </a:lnTo>
                    <a:cubicBezTo>
                      <a:pt x="0" y="2876"/>
                      <a:pt x="0" y="3663"/>
                      <a:pt x="473" y="4199"/>
                    </a:cubicBezTo>
                    <a:cubicBezTo>
                      <a:pt x="700" y="4406"/>
                      <a:pt x="1008" y="4544"/>
                      <a:pt x="1345" y="4544"/>
                    </a:cubicBezTo>
                    <a:cubicBezTo>
                      <a:pt x="1522" y="4544"/>
                      <a:pt x="1706" y="4506"/>
                      <a:pt x="1890" y="4419"/>
                    </a:cubicBezTo>
                    <a:lnTo>
                      <a:pt x="4915" y="7444"/>
                    </a:lnTo>
                    <a:cubicBezTo>
                      <a:pt x="4663" y="7980"/>
                      <a:pt x="4789" y="8515"/>
                      <a:pt x="5135" y="8862"/>
                    </a:cubicBezTo>
                    <a:cubicBezTo>
                      <a:pt x="5372" y="9098"/>
                      <a:pt x="5687" y="9216"/>
                      <a:pt x="6010" y="9216"/>
                    </a:cubicBezTo>
                    <a:cubicBezTo>
                      <a:pt x="6333" y="9216"/>
                      <a:pt x="6663" y="9098"/>
                      <a:pt x="6931" y="8862"/>
                    </a:cubicBezTo>
                    <a:lnTo>
                      <a:pt x="8979" y="6814"/>
                    </a:lnTo>
                    <a:cubicBezTo>
                      <a:pt x="9452" y="6341"/>
                      <a:pt x="9452" y="5554"/>
                      <a:pt x="8979" y="5050"/>
                    </a:cubicBezTo>
                    <a:cubicBezTo>
                      <a:pt x="8757" y="4828"/>
                      <a:pt x="8445" y="4696"/>
                      <a:pt x="8117" y="4696"/>
                    </a:cubicBezTo>
                    <a:cubicBezTo>
                      <a:pt x="7933" y="4696"/>
                      <a:pt x="7743" y="4738"/>
                      <a:pt x="7561" y="4829"/>
                    </a:cubicBezTo>
                    <a:lnTo>
                      <a:pt x="4505" y="1773"/>
                    </a:lnTo>
                    <a:cubicBezTo>
                      <a:pt x="4757" y="1269"/>
                      <a:pt x="4631" y="733"/>
                      <a:pt x="4285" y="355"/>
                    </a:cubicBezTo>
                    <a:cubicBezTo>
                      <a:pt x="4048" y="119"/>
                      <a:pt x="3733" y="1"/>
                      <a:pt x="3414" y="1"/>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179" name="Google Shape;10174;p74">
                <a:extLst>
                  <a:ext uri="{FF2B5EF4-FFF2-40B4-BE49-F238E27FC236}">
                    <a16:creationId xmlns:a16="http://schemas.microsoft.com/office/drawing/2014/main" id="{FE5D1814-969D-4A7C-CF1E-51863DF4A035}"/>
                  </a:ext>
                </a:extLst>
              </p:cNvPr>
              <p:cNvSpPr/>
              <p:nvPr/>
            </p:nvSpPr>
            <p:spPr>
              <a:xfrm>
                <a:off x="-63679950" y="4233850"/>
                <a:ext cx="177250" cy="177250"/>
              </a:xfrm>
              <a:custGeom>
                <a:avLst/>
                <a:gdLst/>
                <a:ahLst/>
                <a:cxnLst/>
                <a:rect l="l" t="t" r="r" b="b"/>
                <a:pathLst>
                  <a:path w="7090" h="7090" extrusionOk="0">
                    <a:moveTo>
                      <a:pt x="5325" y="1"/>
                    </a:moveTo>
                    <a:lnTo>
                      <a:pt x="4160" y="1166"/>
                    </a:lnTo>
                    <a:cubicBezTo>
                      <a:pt x="4081" y="1088"/>
                      <a:pt x="3971" y="1048"/>
                      <a:pt x="3860" y="1048"/>
                    </a:cubicBezTo>
                    <a:cubicBezTo>
                      <a:pt x="3750" y="1048"/>
                      <a:pt x="3640" y="1088"/>
                      <a:pt x="3561" y="1166"/>
                    </a:cubicBezTo>
                    <a:lnTo>
                      <a:pt x="474" y="4254"/>
                    </a:lnTo>
                    <a:cubicBezTo>
                      <a:pt x="159" y="4569"/>
                      <a:pt x="1" y="4947"/>
                      <a:pt x="1" y="5419"/>
                    </a:cubicBezTo>
                    <a:cubicBezTo>
                      <a:pt x="1" y="5861"/>
                      <a:pt x="159" y="6302"/>
                      <a:pt x="474" y="6617"/>
                    </a:cubicBezTo>
                    <a:cubicBezTo>
                      <a:pt x="789" y="6932"/>
                      <a:pt x="1214" y="7089"/>
                      <a:pt x="1639" y="7089"/>
                    </a:cubicBezTo>
                    <a:cubicBezTo>
                      <a:pt x="2065" y="7089"/>
                      <a:pt x="2490" y="6932"/>
                      <a:pt x="2805" y="6617"/>
                    </a:cubicBezTo>
                    <a:lnTo>
                      <a:pt x="5892" y="3529"/>
                    </a:lnTo>
                    <a:cubicBezTo>
                      <a:pt x="6081" y="3372"/>
                      <a:pt x="6081" y="3088"/>
                      <a:pt x="5924" y="2931"/>
                    </a:cubicBezTo>
                    <a:lnTo>
                      <a:pt x="7090" y="1765"/>
                    </a:lnTo>
                    <a:lnTo>
                      <a:pt x="5325" y="1"/>
                    </a:ln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180" name="Google Shape;10175;p74">
                <a:extLst>
                  <a:ext uri="{FF2B5EF4-FFF2-40B4-BE49-F238E27FC236}">
                    <a16:creationId xmlns:a16="http://schemas.microsoft.com/office/drawing/2014/main" id="{B8C0CAF7-A5A4-9E82-605B-CDFCF31F29C2}"/>
                  </a:ext>
                </a:extLst>
              </p:cNvPr>
              <p:cNvSpPr/>
              <p:nvPr/>
            </p:nvSpPr>
            <p:spPr>
              <a:xfrm>
                <a:off x="-63548400" y="4348850"/>
                <a:ext cx="185900" cy="62250"/>
              </a:xfrm>
              <a:custGeom>
                <a:avLst/>
                <a:gdLst/>
                <a:ahLst/>
                <a:cxnLst/>
                <a:rect l="l" t="t" r="r" b="b"/>
                <a:pathLst>
                  <a:path w="7436" h="2490" extrusionOk="0">
                    <a:moveTo>
                      <a:pt x="2048" y="0"/>
                    </a:moveTo>
                    <a:cubicBezTo>
                      <a:pt x="1355" y="0"/>
                      <a:pt x="819" y="536"/>
                      <a:pt x="819" y="1229"/>
                    </a:cubicBezTo>
                    <a:lnTo>
                      <a:pt x="819" y="1639"/>
                    </a:lnTo>
                    <a:lnTo>
                      <a:pt x="410" y="1639"/>
                    </a:lnTo>
                    <a:cubicBezTo>
                      <a:pt x="189" y="1639"/>
                      <a:pt x="0" y="1859"/>
                      <a:pt x="0" y="2048"/>
                    </a:cubicBezTo>
                    <a:cubicBezTo>
                      <a:pt x="0" y="2269"/>
                      <a:pt x="189" y="2489"/>
                      <a:pt x="410" y="2489"/>
                    </a:cubicBezTo>
                    <a:lnTo>
                      <a:pt x="7026" y="2489"/>
                    </a:lnTo>
                    <a:cubicBezTo>
                      <a:pt x="7278" y="2489"/>
                      <a:pt x="7435" y="2269"/>
                      <a:pt x="7435" y="2048"/>
                    </a:cubicBezTo>
                    <a:cubicBezTo>
                      <a:pt x="7435" y="1859"/>
                      <a:pt x="7246" y="1639"/>
                      <a:pt x="6994" y="1639"/>
                    </a:cubicBezTo>
                    <a:lnTo>
                      <a:pt x="6616" y="1639"/>
                    </a:lnTo>
                    <a:lnTo>
                      <a:pt x="6616" y="1229"/>
                    </a:lnTo>
                    <a:cubicBezTo>
                      <a:pt x="6616" y="536"/>
                      <a:pt x="6049" y="0"/>
                      <a:pt x="5356" y="0"/>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grpSp>
        <p:grpSp>
          <p:nvGrpSpPr>
            <p:cNvPr id="25" name="Google Shape;10184;p74">
              <a:extLst>
                <a:ext uri="{FF2B5EF4-FFF2-40B4-BE49-F238E27FC236}">
                  <a16:creationId xmlns:a16="http://schemas.microsoft.com/office/drawing/2014/main" id="{5914DFB4-8636-4440-C204-6F593E527621}"/>
                </a:ext>
              </a:extLst>
            </p:cNvPr>
            <p:cNvGrpSpPr/>
            <p:nvPr/>
          </p:nvGrpSpPr>
          <p:grpSpPr>
            <a:xfrm>
              <a:off x="4282682" y="3638745"/>
              <a:ext cx="558124" cy="559534"/>
              <a:chOff x="-61783350" y="3743950"/>
              <a:chExt cx="316650" cy="317450"/>
            </a:xfrm>
            <a:grpFill/>
          </p:grpSpPr>
          <p:sp>
            <p:nvSpPr>
              <p:cNvPr id="176" name="Google Shape;10185;p74">
                <a:extLst>
                  <a:ext uri="{FF2B5EF4-FFF2-40B4-BE49-F238E27FC236}">
                    <a16:creationId xmlns:a16="http://schemas.microsoft.com/office/drawing/2014/main" id="{0F07EB31-0460-DAC1-DD5B-712C945F6185}"/>
                  </a:ext>
                </a:extLst>
              </p:cNvPr>
              <p:cNvSpPr/>
              <p:nvPr/>
            </p:nvSpPr>
            <p:spPr>
              <a:xfrm>
                <a:off x="-61783350" y="3743950"/>
                <a:ext cx="316650" cy="317450"/>
              </a:xfrm>
              <a:custGeom>
                <a:avLst/>
                <a:gdLst/>
                <a:ahLst/>
                <a:cxnLst/>
                <a:rect l="l" t="t" r="r" b="b"/>
                <a:pathLst>
                  <a:path w="12666" h="12698" extrusionOk="0">
                    <a:moveTo>
                      <a:pt x="379" y="1"/>
                    </a:moveTo>
                    <a:cubicBezTo>
                      <a:pt x="158" y="1"/>
                      <a:pt x="1" y="190"/>
                      <a:pt x="1" y="410"/>
                    </a:cubicBezTo>
                    <a:lnTo>
                      <a:pt x="1" y="12256"/>
                    </a:lnTo>
                    <a:cubicBezTo>
                      <a:pt x="1" y="12508"/>
                      <a:pt x="190" y="12697"/>
                      <a:pt x="379" y="12697"/>
                    </a:cubicBezTo>
                    <a:lnTo>
                      <a:pt x="12256" y="12697"/>
                    </a:lnTo>
                    <a:cubicBezTo>
                      <a:pt x="12477" y="12697"/>
                      <a:pt x="12666" y="12508"/>
                      <a:pt x="12666" y="12256"/>
                    </a:cubicBezTo>
                    <a:cubicBezTo>
                      <a:pt x="12634" y="12067"/>
                      <a:pt x="12477" y="11878"/>
                      <a:pt x="12256" y="11878"/>
                    </a:cubicBezTo>
                    <a:lnTo>
                      <a:pt x="820" y="11878"/>
                    </a:lnTo>
                    <a:lnTo>
                      <a:pt x="820" y="410"/>
                    </a:lnTo>
                    <a:cubicBezTo>
                      <a:pt x="820" y="158"/>
                      <a:pt x="631" y="1"/>
                      <a:pt x="379" y="1"/>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177" name="Google Shape;10186;p74">
                <a:extLst>
                  <a:ext uri="{FF2B5EF4-FFF2-40B4-BE49-F238E27FC236}">
                    <a16:creationId xmlns:a16="http://schemas.microsoft.com/office/drawing/2014/main" id="{A9B3D7E0-6163-99E9-A16A-62ADDB02DE2E}"/>
                  </a:ext>
                </a:extLst>
              </p:cNvPr>
              <p:cNvSpPr/>
              <p:nvPr/>
            </p:nvSpPr>
            <p:spPr>
              <a:xfrm>
                <a:off x="-61739225" y="3833750"/>
                <a:ext cx="272525" cy="149675"/>
              </a:xfrm>
              <a:custGeom>
                <a:avLst/>
                <a:gdLst/>
                <a:ahLst/>
                <a:cxnLst/>
                <a:rect l="l" t="t" r="r" b="b"/>
                <a:pathLst>
                  <a:path w="10901" h="5987" extrusionOk="0">
                    <a:moveTo>
                      <a:pt x="9641" y="0"/>
                    </a:moveTo>
                    <a:cubicBezTo>
                      <a:pt x="8979" y="0"/>
                      <a:pt x="8444" y="536"/>
                      <a:pt x="8444" y="1229"/>
                    </a:cubicBezTo>
                    <a:cubicBezTo>
                      <a:pt x="8444" y="1418"/>
                      <a:pt x="8475" y="1575"/>
                      <a:pt x="8538" y="1733"/>
                    </a:cubicBezTo>
                    <a:lnTo>
                      <a:pt x="6900" y="3403"/>
                    </a:lnTo>
                    <a:cubicBezTo>
                      <a:pt x="6742" y="3308"/>
                      <a:pt x="6553" y="3277"/>
                      <a:pt x="6396" y="3277"/>
                    </a:cubicBezTo>
                    <a:cubicBezTo>
                      <a:pt x="6238" y="3277"/>
                      <a:pt x="6018" y="3308"/>
                      <a:pt x="5860" y="3403"/>
                    </a:cubicBezTo>
                    <a:lnTo>
                      <a:pt x="5041" y="2552"/>
                    </a:lnTo>
                    <a:cubicBezTo>
                      <a:pt x="5136" y="2395"/>
                      <a:pt x="5167" y="2206"/>
                      <a:pt x="5167" y="2048"/>
                    </a:cubicBezTo>
                    <a:cubicBezTo>
                      <a:pt x="5167" y="1386"/>
                      <a:pt x="4600" y="819"/>
                      <a:pt x="3938" y="819"/>
                    </a:cubicBezTo>
                    <a:cubicBezTo>
                      <a:pt x="3277" y="819"/>
                      <a:pt x="2710" y="1386"/>
                      <a:pt x="2710" y="2048"/>
                    </a:cubicBezTo>
                    <a:cubicBezTo>
                      <a:pt x="2710" y="2237"/>
                      <a:pt x="2773" y="2395"/>
                      <a:pt x="2836" y="2552"/>
                    </a:cubicBezTo>
                    <a:lnTo>
                      <a:pt x="1733" y="3655"/>
                    </a:lnTo>
                    <a:cubicBezTo>
                      <a:pt x="1575" y="3592"/>
                      <a:pt x="1386" y="3560"/>
                      <a:pt x="1229" y="3560"/>
                    </a:cubicBezTo>
                    <a:cubicBezTo>
                      <a:pt x="567" y="3560"/>
                      <a:pt x="0" y="4096"/>
                      <a:pt x="0" y="4757"/>
                    </a:cubicBezTo>
                    <a:cubicBezTo>
                      <a:pt x="0" y="5451"/>
                      <a:pt x="567" y="5986"/>
                      <a:pt x="1229" y="5986"/>
                    </a:cubicBezTo>
                    <a:cubicBezTo>
                      <a:pt x="1891" y="5986"/>
                      <a:pt x="2458" y="5451"/>
                      <a:pt x="2458" y="4757"/>
                    </a:cubicBezTo>
                    <a:cubicBezTo>
                      <a:pt x="2458" y="4568"/>
                      <a:pt x="2395" y="4411"/>
                      <a:pt x="2332" y="4253"/>
                    </a:cubicBezTo>
                    <a:lnTo>
                      <a:pt x="3434" y="3151"/>
                    </a:lnTo>
                    <a:cubicBezTo>
                      <a:pt x="3592" y="3214"/>
                      <a:pt x="3781" y="3277"/>
                      <a:pt x="3938" y="3277"/>
                    </a:cubicBezTo>
                    <a:cubicBezTo>
                      <a:pt x="4096" y="3277"/>
                      <a:pt x="4285" y="3214"/>
                      <a:pt x="4442" y="3151"/>
                    </a:cubicBezTo>
                    <a:lnTo>
                      <a:pt x="5293" y="3970"/>
                    </a:lnTo>
                    <a:cubicBezTo>
                      <a:pt x="5199" y="4127"/>
                      <a:pt x="5167" y="4348"/>
                      <a:pt x="5167" y="4505"/>
                    </a:cubicBezTo>
                    <a:cubicBezTo>
                      <a:pt x="5167" y="5167"/>
                      <a:pt x="5703" y="5703"/>
                      <a:pt x="6396" y="5703"/>
                    </a:cubicBezTo>
                    <a:cubicBezTo>
                      <a:pt x="7057" y="5703"/>
                      <a:pt x="7593" y="5167"/>
                      <a:pt x="7593" y="4505"/>
                    </a:cubicBezTo>
                    <a:cubicBezTo>
                      <a:pt x="7593" y="4285"/>
                      <a:pt x="7561" y="4127"/>
                      <a:pt x="7498" y="3970"/>
                    </a:cubicBezTo>
                    <a:lnTo>
                      <a:pt x="9137" y="2332"/>
                    </a:lnTo>
                    <a:cubicBezTo>
                      <a:pt x="9294" y="2395"/>
                      <a:pt x="9483" y="2458"/>
                      <a:pt x="9641" y="2458"/>
                    </a:cubicBezTo>
                    <a:cubicBezTo>
                      <a:pt x="10334" y="2458"/>
                      <a:pt x="10901" y="1890"/>
                      <a:pt x="10901" y="1229"/>
                    </a:cubicBezTo>
                    <a:cubicBezTo>
                      <a:pt x="10901" y="536"/>
                      <a:pt x="10334" y="0"/>
                      <a:pt x="9641" y="0"/>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grpSp>
        <p:sp>
          <p:nvSpPr>
            <p:cNvPr id="26" name="Google Shape;10189;p74">
              <a:extLst>
                <a:ext uri="{FF2B5EF4-FFF2-40B4-BE49-F238E27FC236}">
                  <a16:creationId xmlns:a16="http://schemas.microsoft.com/office/drawing/2014/main" id="{1EE377EE-AE3D-CA36-781D-3D9862D3D714}"/>
                </a:ext>
              </a:extLst>
            </p:cNvPr>
            <p:cNvSpPr/>
            <p:nvPr/>
          </p:nvSpPr>
          <p:spPr>
            <a:xfrm>
              <a:off x="9048985" y="3717609"/>
              <a:ext cx="560900" cy="437343"/>
            </a:xfrm>
            <a:custGeom>
              <a:avLst/>
              <a:gdLst/>
              <a:ahLst/>
              <a:cxnLst/>
              <a:rect l="l" t="t" r="r" b="b"/>
              <a:pathLst>
                <a:path w="12729" h="9925" extrusionOk="0">
                  <a:moveTo>
                    <a:pt x="925" y="3644"/>
                  </a:moveTo>
                  <a:cubicBezTo>
                    <a:pt x="944" y="3644"/>
                    <a:pt x="963" y="3648"/>
                    <a:pt x="978" y="3655"/>
                  </a:cubicBezTo>
                  <a:lnTo>
                    <a:pt x="1608" y="3970"/>
                  </a:lnTo>
                  <a:lnTo>
                    <a:pt x="1608" y="5924"/>
                  </a:lnTo>
                  <a:lnTo>
                    <a:pt x="978" y="6239"/>
                  </a:lnTo>
                  <a:cubicBezTo>
                    <a:pt x="960" y="6256"/>
                    <a:pt x="937" y="6264"/>
                    <a:pt x="914" y="6264"/>
                  </a:cubicBezTo>
                  <a:cubicBezTo>
                    <a:pt x="854" y="6264"/>
                    <a:pt x="788" y="6212"/>
                    <a:pt x="788" y="6144"/>
                  </a:cubicBezTo>
                  <a:lnTo>
                    <a:pt x="788" y="3781"/>
                  </a:lnTo>
                  <a:cubicBezTo>
                    <a:pt x="788" y="3685"/>
                    <a:pt x="862" y="3644"/>
                    <a:pt x="925" y="3644"/>
                  </a:cubicBezTo>
                  <a:close/>
                  <a:moveTo>
                    <a:pt x="4128" y="7184"/>
                  </a:moveTo>
                  <a:lnTo>
                    <a:pt x="6963" y="8035"/>
                  </a:lnTo>
                  <a:cubicBezTo>
                    <a:pt x="6648" y="8507"/>
                    <a:pt x="6176" y="8759"/>
                    <a:pt x="5640" y="8759"/>
                  </a:cubicBezTo>
                  <a:cubicBezTo>
                    <a:pt x="4821" y="8759"/>
                    <a:pt x="4097" y="8066"/>
                    <a:pt x="4128" y="7184"/>
                  </a:cubicBezTo>
                  <a:close/>
                  <a:moveTo>
                    <a:pt x="11374" y="820"/>
                  </a:moveTo>
                  <a:cubicBezTo>
                    <a:pt x="11626" y="820"/>
                    <a:pt x="11815" y="1009"/>
                    <a:pt x="11815" y="1198"/>
                  </a:cubicBezTo>
                  <a:lnTo>
                    <a:pt x="11815" y="8665"/>
                  </a:lnTo>
                  <a:cubicBezTo>
                    <a:pt x="11815" y="8885"/>
                    <a:pt x="11626" y="9043"/>
                    <a:pt x="11374" y="9043"/>
                  </a:cubicBezTo>
                  <a:cubicBezTo>
                    <a:pt x="11154" y="9043"/>
                    <a:pt x="10996" y="8854"/>
                    <a:pt x="10996" y="8665"/>
                  </a:cubicBezTo>
                  <a:lnTo>
                    <a:pt x="10996" y="1198"/>
                  </a:lnTo>
                  <a:cubicBezTo>
                    <a:pt x="10996" y="977"/>
                    <a:pt x="11185" y="820"/>
                    <a:pt x="11374" y="820"/>
                  </a:cubicBezTo>
                  <a:close/>
                  <a:moveTo>
                    <a:pt x="11437" y="1"/>
                  </a:moveTo>
                  <a:cubicBezTo>
                    <a:pt x="10870" y="1"/>
                    <a:pt x="10366" y="379"/>
                    <a:pt x="10240" y="883"/>
                  </a:cubicBezTo>
                  <a:lnTo>
                    <a:pt x="2080" y="3246"/>
                  </a:lnTo>
                  <a:lnTo>
                    <a:pt x="1387" y="2899"/>
                  </a:lnTo>
                  <a:cubicBezTo>
                    <a:pt x="1251" y="2831"/>
                    <a:pt x="1109" y="2800"/>
                    <a:pt x="970" y="2800"/>
                  </a:cubicBezTo>
                  <a:cubicBezTo>
                    <a:pt x="466" y="2800"/>
                    <a:pt x="1" y="3213"/>
                    <a:pt x="1" y="3781"/>
                  </a:cubicBezTo>
                  <a:lnTo>
                    <a:pt x="1" y="6144"/>
                  </a:lnTo>
                  <a:cubicBezTo>
                    <a:pt x="1" y="6687"/>
                    <a:pt x="465" y="7095"/>
                    <a:pt x="983" y="7095"/>
                  </a:cubicBezTo>
                  <a:cubicBezTo>
                    <a:pt x="1127" y="7095"/>
                    <a:pt x="1275" y="7063"/>
                    <a:pt x="1419" y="6995"/>
                  </a:cubicBezTo>
                  <a:lnTo>
                    <a:pt x="2143" y="6648"/>
                  </a:lnTo>
                  <a:lnTo>
                    <a:pt x="3340" y="6995"/>
                  </a:lnTo>
                  <a:cubicBezTo>
                    <a:pt x="3151" y="8444"/>
                    <a:pt x="4286" y="9641"/>
                    <a:pt x="5672" y="9641"/>
                  </a:cubicBezTo>
                  <a:cubicBezTo>
                    <a:pt x="6585" y="9641"/>
                    <a:pt x="7405" y="9074"/>
                    <a:pt x="7814" y="8287"/>
                  </a:cubicBezTo>
                  <a:lnTo>
                    <a:pt x="10271" y="9011"/>
                  </a:lnTo>
                  <a:cubicBezTo>
                    <a:pt x="10429" y="9515"/>
                    <a:pt x="10902" y="9925"/>
                    <a:pt x="11469" y="9925"/>
                  </a:cubicBezTo>
                  <a:cubicBezTo>
                    <a:pt x="12130" y="9925"/>
                    <a:pt x="12729" y="9358"/>
                    <a:pt x="12729" y="8696"/>
                  </a:cubicBezTo>
                  <a:lnTo>
                    <a:pt x="12729" y="1261"/>
                  </a:lnTo>
                  <a:cubicBezTo>
                    <a:pt x="12634" y="536"/>
                    <a:pt x="12099" y="1"/>
                    <a:pt x="11437" y="1"/>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grpSp>
          <p:nvGrpSpPr>
            <p:cNvPr id="27" name="Google Shape;10190;p74">
              <a:extLst>
                <a:ext uri="{FF2B5EF4-FFF2-40B4-BE49-F238E27FC236}">
                  <a16:creationId xmlns:a16="http://schemas.microsoft.com/office/drawing/2014/main" id="{540C2F96-DCD7-3C9E-8577-966073905A43}"/>
                </a:ext>
              </a:extLst>
            </p:cNvPr>
            <p:cNvGrpSpPr/>
            <p:nvPr/>
          </p:nvGrpSpPr>
          <p:grpSpPr>
            <a:xfrm>
              <a:off x="10898037" y="3656980"/>
              <a:ext cx="511138" cy="504969"/>
              <a:chOff x="-59869425" y="4102225"/>
              <a:chExt cx="319025" cy="315175"/>
            </a:xfrm>
            <a:grpFill/>
          </p:grpSpPr>
          <p:sp>
            <p:nvSpPr>
              <p:cNvPr id="172" name="Google Shape;10191;p74">
                <a:extLst>
                  <a:ext uri="{FF2B5EF4-FFF2-40B4-BE49-F238E27FC236}">
                    <a16:creationId xmlns:a16="http://schemas.microsoft.com/office/drawing/2014/main" id="{00412DB8-0658-2B2F-4F9C-E665499CCF28}"/>
                  </a:ext>
                </a:extLst>
              </p:cNvPr>
              <p:cNvSpPr/>
              <p:nvPr/>
            </p:nvSpPr>
            <p:spPr>
              <a:xfrm>
                <a:off x="-59869425" y="4102225"/>
                <a:ext cx="149675" cy="256825"/>
              </a:xfrm>
              <a:custGeom>
                <a:avLst/>
                <a:gdLst/>
                <a:ahLst/>
                <a:cxnLst/>
                <a:rect l="l" t="t" r="r" b="b"/>
                <a:pathLst>
                  <a:path w="5987" h="10273" extrusionOk="0">
                    <a:moveTo>
                      <a:pt x="5532" y="1"/>
                    </a:moveTo>
                    <a:cubicBezTo>
                      <a:pt x="5515" y="1"/>
                      <a:pt x="5499" y="2"/>
                      <a:pt x="5483" y="4"/>
                    </a:cubicBezTo>
                    <a:cubicBezTo>
                      <a:pt x="2364" y="445"/>
                      <a:pt x="1" y="3123"/>
                      <a:pt x="1" y="6274"/>
                    </a:cubicBezTo>
                    <a:cubicBezTo>
                      <a:pt x="1" y="7692"/>
                      <a:pt x="442" y="8983"/>
                      <a:pt x="1293" y="10086"/>
                    </a:cubicBezTo>
                    <a:cubicBezTo>
                      <a:pt x="1381" y="10209"/>
                      <a:pt x="1507" y="10273"/>
                      <a:pt x="1635" y="10273"/>
                    </a:cubicBezTo>
                    <a:cubicBezTo>
                      <a:pt x="1737" y="10273"/>
                      <a:pt x="1839" y="10233"/>
                      <a:pt x="1923" y="10149"/>
                    </a:cubicBezTo>
                    <a:lnTo>
                      <a:pt x="3719" y="8353"/>
                    </a:lnTo>
                    <a:cubicBezTo>
                      <a:pt x="3813" y="8259"/>
                      <a:pt x="3845" y="8007"/>
                      <a:pt x="3782" y="7849"/>
                    </a:cubicBezTo>
                    <a:cubicBezTo>
                      <a:pt x="3498" y="7376"/>
                      <a:pt x="3341" y="6809"/>
                      <a:pt x="3341" y="6274"/>
                    </a:cubicBezTo>
                    <a:cubicBezTo>
                      <a:pt x="3341" y="4888"/>
                      <a:pt x="4286" y="3659"/>
                      <a:pt x="5672" y="3312"/>
                    </a:cubicBezTo>
                    <a:cubicBezTo>
                      <a:pt x="5861" y="3281"/>
                      <a:pt x="5987" y="3123"/>
                      <a:pt x="5987" y="2934"/>
                    </a:cubicBezTo>
                    <a:lnTo>
                      <a:pt x="5987" y="414"/>
                    </a:lnTo>
                    <a:cubicBezTo>
                      <a:pt x="5958" y="180"/>
                      <a:pt x="5739" y="1"/>
                      <a:pt x="5532" y="1"/>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173" name="Google Shape;10192;p74">
                <a:extLst>
                  <a:ext uri="{FF2B5EF4-FFF2-40B4-BE49-F238E27FC236}">
                    <a16:creationId xmlns:a16="http://schemas.microsoft.com/office/drawing/2014/main" id="{F8A8D709-E281-B50F-9D17-6FB9ADA6D71F}"/>
                  </a:ext>
                </a:extLst>
              </p:cNvPr>
              <p:cNvSpPr/>
              <p:nvPr/>
            </p:nvSpPr>
            <p:spPr>
              <a:xfrm>
                <a:off x="-59811125" y="4322075"/>
                <a:ext cx="201650" cy="95325"/>
              </a:xfrm>
              <a:custGeom>
                <a:avLst/>
                <a:gdLst/>
                <a:ahLst/>
                <a:cxnLst/>
                <a:rect l="l" t="t" r="r" b="b"/>
                <a:pathLst>
                  <a:path w="8066" h="3813" extrusionOk="0">
                    <a:moveTo>
                      <a:pt x="5758" y="0"/>
                    </a:moveTo>
                    <a:cubicBezTo>
                      <a:pt x="5692" y="0"/>
                      <a:pt x="5629" y="11"/>
                      <a:pt x="5577" y="32"/>
                    </a:cubicBezTo>
                    <a:cubicBezTo>
                      <a:pt x="5091" y="339"/>
                      <a:pt x="4530" y="489"/>
                      <a:pt x="3972" y="489"/>
                    </a:cubicBezTo>
                    <a:cubicBezTo>
                      <a:pt x="3444" y="489"/>
                      <a:pt x="2917" y="355"/>
                      <a:pt x="2458" y="95"/>
                    </a:cubicBezTo>
                    <a:cubicBezTo>
                      <a:pt x="2389" y="53"/>
                      <a:pt x="2314" y="30"/>
                      <a:pt x="2239" y="30"/>
                    </a:cubicBezTo>
                    <a:cubicBezTo>
                      <a:pt x="2141" y="30"/>
                      <a:pt x="2042" y="69"/>
                      <a:pt x="1954" y="158"/>
                    </a:cubicBezTo>
                    <a:lnTo>
                      <a:pt x="189" y="1922"/>
                    </a:lnTo>
                    <a:cubicBezTo>
                      <a:pt x="0" y="2143"/>
                      <a:pt x="32" y="2395"/>
                      <a:pt x="221" y="2552"/>
                    </a:cubicBezTo>
                    <a:cubicBezTo>
                      <a:pt x="1324" y="3403"/>
                      <a:pt x="2615" y="3812"/>
                      <a:pt x="4001" y="3812"/>
                    </a:cubicBezTo>
                    <a:cubicBezTo>
                      <a:pt x="5388" y="3812"/>
                      <a:pt x="6711" y="3403"/>
                      <a:pt x="7814" y="2521"/>
                    </a:cubicBezTo>
                    <a:cubicBezTo>
                      <a:pt x="8034" y="2363"/>
                      <a:pt x="8066" y="2080"/>
                      <a:pt x="7877" y="1890"/>
                    </a:cubicBezTo>
                    <a:lnTo>
                      <a:pt x="6112" y="126"/>
                    </a:lnTo>
                    <a:cubicBezTo>
                      <a:pt x="6028" y="42"/>
                      <a:pt x="5888" y="0"/>
                      <a:pt x="5758" y="0"/>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174" name="Google Shape;10193;p74">
                <a:extLst>
                  <a:ext uri="{FF2B5EF4-FFF2-40B4-BE49-F238E27FC236}">
                    <a16:creationId xmlns:a16="http://schemas.microsoft.com/office/drawing/2014/main" id="{1669C4A2-6A09-A893-A4AE-1244FF31C164}"/>
                  </a:ext>
                </a:extLst>
              </p:cNvPr>
              <p:cNvSpPr/>
              <p:nvPr/>
            </p:nvSpPr>
            <p:spPr>
              <a:xfrm>
                <a:off x="-59700075" y="4102225"/>
                <a:ext cx="149675" cy="256525"/>
              </a:xfrm>
              <a:custGeom>
                <a:avLst/>
                <a:gdLst/>
                <a:ahLst/>
                <a:cxnLst/>
                <a:rect l="l" t="t" r="r" b="b"/>
                <a:pathLst>
                  <a:path w="5987" h="10261" extrusionOk="0">
                    <a:moveTo>
                      <a:pt x="418" y="1"/>
                    </a:moveTo>
                    <a:cubicBezTo>
                      <a:pt x="190" y="1"/>
                      <a:pt x="1" y="180"/>
                      <a:pt x="1" y="414"/>
                    </a:cubicBezTo>
                    <a:lnTo>
                      <a:pt x="1" y="2934"/>
                    </a:lnTo>
                    <a:cubicBezTo>
                      <a:pt x="1" y="3123"/>
                      <a:pt x="127" y="3281"/>
                      <a:pt x="316" y="3312"/>
                    </a:cubicBezTo>
                    <a:cubicBezTo>
                      <a:pt x="1639" y="3659"/>
                      <a:pt x="2647" y="4856"/>
                      <a:pt x="2647" y="6274"/>
                    </a:cubicBezTo>
                    <a:cubicBezTo>
                      <a:pt x="2647" y="6809"/>
                      <a:pt x="2489" y="7376"/>
                      <a:pt x="2206" y="7849"/>
                    </a:cubicBezTo>
                    <a:cubicBezTo>
                      <a:pt x="2080" y="8007"/>
                      <a:pt x="2111" y="8196"/>
                      <a:pt x="2269" y="8353"/>
                    </a:cubicBezTo>
                    <a:lnTo>
                      <a:pt x="4065" y="10149"/>
                    </a:lnTo>
                    <a:cubicBezTo>
                      <a:pt x="4137" y="10221"/>
                      <a:pt x="4242" y="10260"/>
                      <a:pt x="4350" y="10260"/>
                    </a:cubicBezTo>
                    <a:cubicBezTo>
                      <a:pt x="4478" y="10260"/>
                      <a:pt x="4609" y="10205"/>
                      <a:pt x="4695" y="10086"/>
                    </a:cubicBezTo>
                    <a:cubicBezTo>
                      <a:pt x="5514" y="8983"/>
                      <a:pt x="5987" y="7660"/>
                      <a:pt x="5987" y="6274"/>
                    </a:cubicBezTo>
                    <a:cubicBezTo>
                      <a:pt x="5892" y="3123"/>
                      <a:pt x="3592" y="445"/>
                      <a:pt x="473" y="4"/>
                    </a:cubicBezTo>
                    <a:cubicBezTo>
                      <a:pt x="455" y="2"/>
                      <a:pt x="436" y="1"/>
                      <a:pt x="418" y="1"/>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175" name="Google Shape;10194;p74">
                <a:extLst>
                  <a:ext uri="{FF2B5EF4-FFF2-40B4-BE49-F238E27FC236}">
                    <a16:creationId xmlns:a16="http://schemas.microsoft.com/office/drawing/2014/main" id="{48DD20E0-3BD0-5C1E-BB12-C77CFB31EE00}"/>
                  </a:ext>
                </a:extLst>
              </p:cNvPr>
              <p:cNvSpPr/>
              <p:nvPr/>
            </p:nvSpPr>
            <p:spPr>
              <a:xfrm>
                <a:off x="-59742600" y="4187375"/>
                <a:ext cx="63025" cy="144950"/>
              </a:xfrm>
              <a:custGeom>
                <a:avLst/>
                <a:gdLst/>
                <a:ahLst/>
                <a:cxnLst/>
                <a:rect l="l" t="t" r="r" b="b"/>
                <a:pathLst>
                  <a:path w="2521" h="5798" extrusionOk="0">
                    <a:moveTo>
                      <a:pt x="1260" y="1"/>
                    </a:moveTo>
                    <a:cubicBezTo>
                      <a:pt x="1040" y="1"/>
                      <a:pt x="819" y="190"/>
                      <a:pt x="819" y="379"/>
                    </a:cubicBezTo>
                    <a:lnTo>
                      <a:pt x="819" y="662"/>
                    </a:lnTo>
                    <a:cubicBezTo>
                      <a:pt x="347" y="820"/>
                      <a:pt x="0" y="1293"/>
                      <a:pt x="0" y="1860"/>
                    </a:cubicBezTo>
                    <a:cubicBezTo>
                      <a:pt x="0" y="2521"/>
                      <a:pt x="567" y="2899"/>
                      <a:pt x="977" y="3214"/>
                    </a:cubicBezTo>
                    <a:cubicBezTo>
                      <a:pt x="1292" y="3466"/>
                      <a:pt x="1670" y="3687"/>
                      <a:pt x="1670" y="3939"/>
                    </a:cubicBezTo>
                    <a:cubicBezTo>
                      <a:pt x="1670" y="4160"/>
                      <a:pt x="1450" y="4380"/>
                      <a:pt x="1260" y="4380"/>
                    </a:cubicBezTo>
                    <a:cubicBezTo>
                      <a:pt x="1071" y="4380"/>
                      <a:pt x="819" y="4160"/>
                      <a:pt x="819" y="3939"/>
                    </a:cubicBezTo>
                    <a:cubicBezTo>
                      <a:pt x="819" y="3687"/>
                      <a:pt x="630" y="3529"/>
                      <a:pt x="441" y="3529"/>
                    </a:cubicBezTo>
                    <a:cubicBezTo>
                      <a:pt x="252" y="3529"/>
                      <a:pt x="32" y="3750"/>
                      <a:pt x="32" y="3939"/>
                    </a:cubicBezTo>
                    <a:cubicBezTo>
                      <a:pt x="32" y="4475"/>
                      <a:pt x="410" y="4916"/>
                      <a:pt x="882" y="5105"/>
                    </a:cubicBezTo>
                    <a:lnTo>
                      <a:pt x="882" y="5388"/>
                    </a:lnTo>
                    <a:cubicBezTo>
                      <a:pt x="882" y="5640"/>
                      <a:pt x="1071" y="5798"/>
                      <a:pt x="1292" y="5798"/>
                    </a:cubicBezTo>
                    <a:cubicBezTo>
                      <a:pt x="1544" y="5798"/>
                      <a:pt x="1702" y="5577"/>
                      <a:pt x="1702" y="5388"/>
                    </a:cubicBezTo>
                    <a:lnTo>
                      <a:pt x="1702" y="5073"/>
                    </a:lnTo>
                    <a:cubicBezTo>
                      <a:pt x="2174" y="4916"/>
                      <a:pt x="2521" y="4443"/>
                      <a:pt x="2521" y="3907"/>
                    </a:cubicBezTo>
                    <a:cubicBezTo>
                      <a:pt x="2521" y="3214"/>
                      <a:pt x="1985" y="2836"/>
                      <a:pt x="1544" y="2521"/>
                    </a:cubicBezTo>
                    <a:cubicBezTo>
                      <a:pt x="1229" y="2269"/>
                      <a:pt x="882" y="2049"/>
                      <a:pt x="882" y="1797"/>
                    </a:cubicBezTo>
                    <a:cubicBezTo>
                      <a:pt x="882" y="1576"/>
                      <a:pt x="1071" y="1419"/>
                      <a:pt x="1292" y="1419"/>
                    </a:cubicBezTo>
                    <a:cubicBezTo>
                      <a:pt x="1544" y="1419"/>
                      <a:pt x="1702" y="1608"/>
                      <a:pt x="1702" y="1797"/>
                    </a:cubicBezTo>
                    <a:cubicBezTo>
                      <a:pt x="1702" y="2049"/>
                      <a:pt x="1891" y="2238"/>
                      <a:pt x="2143" y="2238"/>
                    </a:cubicBezTo>
                    <a:cubicBezTo>
                      <a:pt x="2363" y="2238"/>
                      <a:pt x="2521" y="2049"/>
                      <a:pt x="2521" y="1797"/>
                    </a:cubicBezTo>
                    <a:cubicBezTo>
                      <a:pt x="2521" y="1261"/>
                      <a:pt x="2174" y="820"/>
                      <a:pt x="1702" y="631"/>
                    </a:cubicBezTo>
                    <a:lnTo>
                      <a:pt x="1702" y="347"/>
                    </a:lnTo>
                    <a:cubicBezTo>
                      <a:pt x="1702" y="158"/>
                      <a:pt x="1513" y="1"/>
                      <a:pt x="1260" y="1"/>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grpSp>
        <p:grpSp>
          <p:nvGrpSpPr>
            <p:cNvPr id="28" name="Google Shape;10221;p74">
              <a:extLst>
                <a:ext uri="{FF2B5EF4-FFF2-40B4-BE49-F238E27FC236}">
                  <a16:creationId xmlns:a16="http://schemas.microsoft.com/office/drawing/2014/main" id="{40DF9373-4161-78D2-2B33-2D34D8B59E6B}"/>
                </a:ext>
              </a:extLst>
            </p:cNvPr>
            <p:cNvGrpSpPr/>
            <p:nvPr/>
          </p:nvGrpSpPr>
          <p:grpSpPr>
            <a:xfrm>
              <a:off x="5175939" y="4622596"/>
              <a:ext cx="450426" cy="511209"/>
              <a:chOff x="2423775" y="3226875"/>
              <a:chExt cx="259925" cy="295000"/>
            </a:xfrm>
            <a:grpFill/>
          </p:grpSpPr>
          <p:sp>
            <p:nvSpPr>
              <p:cNvPr id="169" name="Google Shape;10222;p74">
                <a:extLst>
                  <a:ext uri="{FF2B5EF4-FFF2-40B4-BE49-F238E27FC236}">
                    <a16:creationId xmlns:a16="http://schemas.microsoft.com/office/drawing/2014/main" id="{F77C273C-3559-2E79-80F8-A4960E3DDE23}"/>
                  </a:ext>
                </a:extLst>
              </p:cNvPr>
              <p:cNvSpPr/>
              <p:nvPr/>
            </p:nvSpPr>
            <p:spPr>
              <a:xfrm>
                <a:off x="2509625" y="3365900"/>
                <a:ext cx="86650" cy="52000"/>
              </a:xfrm>
              <a:custGeom>
                <a:avLst/>
                <a:gdLst/>
                <a:ahLst/>
                <a:cxnLst/>
                <a:rect l="l" t="t" r="r" b="b"/>
                <a:pathLst>
                  <a:path w="3466" h="2080" extrusionOk="0">
                    <a:moveTo>
                      <a:pt x="1733" y="0"/>
                    </a:moveTo>
                    <a:cubicBezTo>
                      <a:pt x="788" y="0"/>
                      <a:pt x="0" y="788"/>
                      <a:pt x="0" y="1733"/>
                    </a:cubicBezTo>
                    <a:lnTo>
                      <a:pt x="0" y="2080"/>
                    </a:lnTo>
                    <a:lnTo>
                      <a:pt x="3466" y="2080"/>
                    </a:lnTo>
                    <a:lnTo>
                      <a:pt x="3466" y="1733"/>
                    </a:lnTo>
                    <a:cubicBezTo>
                      <a:pt x="3466" y="788"/>
                      <a:pt x="2678" y="0"/>
                      <a:pt x="1733" y="0"/>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170" name="Google Shape;10223;p74">
                <a:extLst>
                  <a:ext uri="{FF2B5EF4-FFF2-40B4-BE49-F238E27FC236}">
                    <a16:creationId xmlns:a16="http://schemas.microsoft.com/office/drawing/2014/main" id="{9C6DA725-25DB-D033-64D6-3E06C663DE56}"/>
                  </a:ext>
                </a:extLst>
              </p:cNvPr>
              <p:cNvSpPr/>
              <p:nvPr/>
            </p:nvSpPr>
            <p:spPr>
              <a:xfrm>
                <a:off x="2534825" y="3313925"/>
                <a:ext cx="35475" cy="35450"/>
              </a:xfrm>
              <a:custGeom>
                <a:avLst/>
                <a:gdLst/>
                <a:ahLst/>
                <a:cxnLst/>
                <a:rect l="l" t="t" r="r" b="b"/>
                <a:pathLst>
                  <a:path w="1419" h="1418" extrusionOk="0">
                    <a:moveTo>
                      <a:pt x="725" y="0"/>
                    </a:moveTo>
                    <a:cubicBezTo>
                      <a:pt x="316" y="0"/>
                      <a:pt x="0" y="315"/>
                      <a:pt x="0" y="725"/>
                    </a:cubicBezTo>
                    <a:cubicBezTo>
                      <a:pt x="0" y="1103"/>
                      <a:pt x="316" y="1418"/>
                      <a:pt x="725" y="1418"/>
                    </a:cubicBezTo>
                    <a:cubicBezTo>
                      <a:pt x="1103" y="1418"/>
                      <a:pt x="1418" y="1103"/>
                      <a:pt x="1418" y="725"/>
                    </a:cubicBezTo>
                    <a:cubicBezTo>
                      <a:pt x="1418" y="315"/>
                      <a:pt x="1103" y="0"/>
                      <a:pt x="725" y="0"/>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171" name="Google Shape;10224;p74">
                <a:extLst>
                  <a:ext uri="{FF2B5EF4-FFF2-40B4-BE49-F238E27FC236}">
                    <a16:creationId xmlns:a16="http://schemas.microsoft.com/office/drawing/2014/main" id="{8E764441-F390-D777-7A22-95E06C3A4C17}"/>
                  </a:ext>
                </a:extLst>
              </p:cNvPr>
              <p:cNvSpPr/>
              <p:nvPr/>
            </p:nvSpPr>
            <p:spPr>
              <a:xfrm>
                <a:off x="2423775" y="3226875"/>
                <a:ext cx="259925" cy="295000"/>
              </a:xfrm>
              <a:custGeom>
                <a:avLst/>
                <a:gdLst/>
                <a:ahLst/>
                <a:cxnLst/>
                <a:rect l="l" t="t" r="r" b="b"/>
                <a:pathLst>
                  <a:path w="10397" h="11800" extrusionOk="0">
                    <a:moveTo>
                      <a:pt x="5167" y="2757"/>
                    </a:moveTo>
                    <a:cubicBezTo>
                      <a:pt x="5923" y="2757"/>
                      <a:pt x="6553" y="3388"/>
                      <a:pt x="6553" y="4144"/>
                    </a:cubicBezTo>
                    <a:cubicBezTo>
                      <a:pt x="6553" y="4490"/>
                      <a:pt x="6396" y="4805"/>
                      <a:pt x="6175" y="5089"/>
                    </a:cubicBezTo>
                    <a:cubicBezTo>
                      <a:pt x="7026" y="5498"/>
                      <a:pt x="7593" y="6317"/>
                      <a:pt x="7593" y="7294"/>
                    </a:cubicBezTo>
                    <a:lnTo>
                      <a:pt x="7593" y="8019"/>
                    </a:lnTo>
                    <a:cubicBezTo>
                      <a:pt x="7593" y="8208"/>
                      <a:pt x="7435" y="8365"/>
                      <a:pt x="7246" y="8365"/>
                    </a:cubicBezTo>
                    <a:lnTo>
                      <a:pt x="3088" y="8365"/>
                    </a:lnTo>
                    <a:cubicBezTo>
                      <a:pt x="2867" y="8365"/>
                      <a:pt x="2710" y="8208"/>
                      <a:pt x="2710" y="8019"/>
                    </a:cubicBezTo>
                    <a:lnTo>
                      <a:pt x="2710" y="7294"/>
                    </a:lnTo>
                    <a:cubicBezTo>
                      <a:pt x="2710" y="6317"/>
                      <a:pt x="3308" y="5498"/>
                      <a:pt x="4127" y="5089"/>
                    </a:cubicBezTo>
                    <a:cubicBezTo>
                      <a:pt x="3907" y="4868"/>
                      <a:pt x="3781" y="4553"/>
                      <a:pt x="3781" y="4144"/>
                    </a:cubicBezTo>
                    <a:cubicBezTo>
                      <a:pt x="3781" y="3388"/>
                      <a:pt x="4411" y="2757"/>
                      <a:pt x="5167" y="2757"/>
                    </a:cubicBezTo>
                    <a:close/>
                    <a:moveTo>
                      <a:pt x="5183" y="1"/>
                    </a:moveTo>
                    <a:cubicBezTo>
                      <a:pt x="5128" y="1"/>
                      <a:pt x="5073" y="17"/>
                      <a:pt x="5010" y="48"/>
                    </a:cubicBezTo>
                    <a:cubicBezTo>
                      <a:pt x="3964" y="646"/>
                      <a:pt x="2946" y="940"/>
                      <a:pt x="1919" y="940"/>
                    </a:cubicBezTo>
                    <a:cubicBezTo>
                      <a:pt x="1430" y="940"/>
                      <a:pt x="939" y="873"/>
                      <a:pt x="441" y="741"/>
                    </a:cubicBezTo>
                    <a:cubicBezTo>
                      <a:pt x="402" y="722"/>
                      <a:pt x="363" y="714"/>
                      <a:pt x="326" y="714"/>
                    </a:cubicBezTo>
                    <a:cubicBezTo>
                      <a:pt x="243" y="714"/>
                      <a:pt x="170" y="751"/>
                      <a:pt x="126" y="773"/>
                    </a:cubicBezTo>
                    <a:cubicBezTo>
                      <a:pt x="32" y="836"/>
                      <a:pt x="0" y="930"/>
                      <a:pt x="0" y="1056"/>
                    </a:cubicBezTo>
                    <a:lnTo>
                      <a:pt x="0" y="5026"/>
                    </a:lnTo>
                    <a:cubicBezTo>
                      <a:pt x="0" y="8145"/>
                      <a:pt x="2080" y="10949"/>
                      <a:pt x="5104" y="11799"/>
                    </a:cubicBezTo>
                    <a:lnTo>
                      <a:pt x="5262" y="11799"/>
                    </a:lnTo>
                    <a:cubicBezTo>
                      <a:pt x="8255" y="10917"/>
                      <a:pt x="10397" y="8145"/>
                      <a:pt x="10397" y="5026"/>
                    </a:cubicBezTo>
                    <a:lnTo>
                      <a:pt x="10397" y="1056"/>
                    </a:lnTo>
                    <a:cubicBezTo>
                      <a:pt x="10397" y="930"/>
                      <a:pt x="10365" y="836"/>
                      <a:pt x="10271" y="773"/>
                    </a:cubicBezTo>
                    <a:cubicBezTo>
                      <a:pt x="10162" y="751"/>
                      <a:pt x="10084" y="714"/>
                      <a:pt x="10014" y="714"/>
                    </a:cubicBezTo>
                    <a:cubicBezTo>
                      <a:pt x="9983" y="714"/>
                      <a:pt x="9954" y="722"/>
                      <a:pt x="9924" y="741"/>
                    </a:cubicBezTo>
                    <a:cubicBezTo>
                      <a:pt x="9414" y="877"/>
                      <a:pt x="8910" y="946"/>
                      <a:pt x="8409" y="946"/>
                    </a:cubicBezTo>
                    <a:cubicBezTo>
                      <a:pt x="7395" y="946"/>
                      <a:pt x="6389" y="660"/>
                      <a:pt x="5356" y="48"/>
                    </a:cubicBezTo>
                    <a:cubicBezTo>
                      <a:pt x="5293" y="17"/>
                      <a:pt x="5238" y="1"/>
                      <a:pt x="5183" y="1"/>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grpSp>
        <p:grpSp>
          <p:nvGrpSpPr>
            <p:cNvPr id="29" name="Google Shape;10240;p74">
              <a:extLst>
                <a:ext uri="{FF2B5EF4-FFF2-40B4-BE49-F238E27FC236}">
                  <a16:creationId xmlns:a16="http://schemas.microsoft.com/office/drawing/2014/main" id="{10DCEB73-D8F9-BC50-9FBF-9082899E6452}"/>
                </a:ext>
              </a:extLst>
            </p:cNvPr>
            <p:cNvGrpSpPr/>
            <p:nvPr/>
          </p:nvGrpSpPr>
          <p:grpSpPr>
            <a:xfrm>
              <a:off x="7149309" y="4627475"/>
              <a:ext cx="518704" cy="480494"/>
              <a:chOff x="4266025" y="3609275"/>
              <a:chExt cx="299325" cy="277275"/>
            </a:xfrm>
            <a:grpFill/>
          </p:grpSpPr>
          <p:sp>
            <p:nvSpPr>
              <p:cNvPr id="167" name="Google Shape;10241;p74">
                <a:extLst>
                  <a:ext uri="{FF2B5EF4-FFF2-40B4-BE49-F238E27FC236}">
                    <a16:creationId xmlns:a16="http://schemas.microsoft.com/office/drawing/2014/main" id="{EA4C5E4C-FE20-3426-3BFA-2A8450236830}"/>
                  </a:ext>
                </a:extLst>
              </p:cNvPr>
              <p:cNvSpPr/>
              <p:nvPr/>
            </p:nvSpPr>
            <p:spPr>
              <a:xfrm>
                <a:off x="4266025" y="3609275"/>
                <a:ext cx="299325" cy="224500"/>
              </a:xfrm>
              <a:custGeom>
                <a:avLst/>
                <a:gdLst/>
                <a:ahLst/>
                <a:cxnLst/>
                <a:rect l="l" t="t" r="r" b="b"/>
                <a:pathLst>
                  <a:path w="11973" h="8980" extrusionOk="0">
                    <a:moveTo>
                      <a:pt x="2017" y="3749"/>
                    </a:moveTo>
                    <a:lnTo>
                      <a:pt x="3119" y="5514"/>
                    </a:lnTo>
                    <a:lnTo>
                      <a:pt x="914" y="5514"/>
                    </a:lnTo>
                    <a:lnTo>
                      <a:pt x="2017" y="3749"/>
                    </a:lnTo>
                    <a:close/>
                    <a:moveTo>
                      <a:pt x="9641" y="3749"/>
                    </a:moveTo>
                    <a:lnTo>
                      <a:pt x="10744" y="5514"/>
                    </a:lnTo>
                    <a:lnTo>
                      <a:pt x="8538" y="5514"/>
                    </a:lnTo>
                    <a:lnTo>
                      <a:pt x="9641" y="3749"/>
                    </a:lnTo>
                    <a:close/>
                    <a:moveTo>
                      <a:pt x="5892" y="0"/>
                    </a:moveTo>
                    <a:cubicBezTo>
                      <a:pt x="5325" y="0"/>
                      <a:pt x="4852" y="473"/>
                      <a:pt x="4852" y="1040"/>
                    </a:cubicBezTo>
                    <a:lnTo>
                      <a:pt x="4852" y="1166"/>
                    </a:lnTo>
                    <a:lnTo>
                      <a:pt x="4537" y="1324"/>
                    </a:lnTo>
                    <a:cubicBezTo>
                      <a:pt x="3812" y="1733"/>
                      <a:pt x="3529" y="1891"/>
                      <a:pt x="3025" y="1954"/>
                    </a:cubicBezTo>
                    <a:cubicBezTo>
                      <a:pt x="2867" y="1607"/>
                      <a:pt x="2521" y="1324"/>
                      <a:pt x="2080" y="1324"/>
                    </a:cubicBezTo>
                    <a:cubicBezTo>
                      <a:pt x="1702" y="1324"/>
                      <a:pt x="1324" y="1576"/>
                      <a:pt x="1166" y="1922"/>
                    </a:cubicBezTo>
                    <a:cubicBezTo>
                      <a:pt x="946" y="1891"/>
                      <a:pt x="693" y="1796"/>
                      <a:pt x="504" y="1733"/>
                    </a:cubicBezTo>
                    <a:cubicBezTo>
                      <a:pt x="454" y="1708"/>
                      <a:pt x="403" y="1696"/>
                      <a:pt x="355" y="1696"/>
                    </a:cubicBezTo>
                    <a:cubicBezTo>
                      <a:pt x="223" y="1696"/>
                      <a:pt x="110" y="1784"/>
                      <a:pt x="63" y="1922"/>
                    </a:cubicBezTo>
                    <a:cubicBezTo>
                      <a:pt x="0" y="2111"/>
                      <a:pt x="63" y="2332"/>
                      <a:pt x="252" y="2363"/>
                    </a:cubicBezTo>
                    <a:cubicBezTo>
                      <a:pt x="536" y="2489"/>
                      <a:pt x="820" y="2552"/>
                      <a:pt x="1135" y="2615"/>
                    </a:cubicBezTo>
                    <a:cubicBezTo>
                      <a:pt x="1198" y="2867"/>
                      <a:pt x="1387" y="3119"/>
                      <a:pt x="1607" y="3277"/>
                    </a:cubicBezTo>
                    <a:lnTo>
                      <a:pt x="95" y="5671"/>
                    </a:lnTo>
                    <a:cubicBezTo>
                      <a:pt x="95" y="5703"/>
                      <a:pt x="63" y="5829"/>
                      <a:pt x="63" y="5860"/>
                    </a:cubicBezTo>
                    <a:lnTo>
                      <a:pt x="63" y="6238"/>
                    </a:lnTo>
                    <a:cubicBezTo>
                      <a:pt x="63" y="7372"/>
                      <a:pt x="1009" y="8318"/>
                      <a:pt x="2143" y="8318"/>
                    </a:cubicBezTo>
                    <a:cubicBezTo>
                      <a:pt x="3308" y="8318"/>
                      <a:pt x="4254" y="7372"/>
                      <a:pt x="4254" y="6238"/>
                    </a:cubicBezTo>
                    <a:lnTo>
                      <a:pt x="4254" y="5860"/>
                    </a:lnTo>
                    <a:cubicBezTo>
                      <a:pt x="4254" y="5829"/>
                      <a:pt x="4191" y="5703"/>
                      <a:pt x="4191" y="5671"/>
                    </a:cubicBezTo>
                    <a:lnTo>
                      <a:pt x="2710" y="3277"/>
                    </a:lnTo>
                    <a:cubicBezTo>
                      <a:pt x="2930" y="3151"/>
                      <a:pt x="3088" y="2930"/>
                      <a:pt x="3182" y="2647"/>
                    </a:cubicBezTo>
                    <a:cubicBezTo>
                      <a:pt x="3844" y="2521"/>
                      <a:pt x="4191" y="2363"/>
                      <a:pt x="4947" y="1922"/>
                    </a:cubicBezTo>
                    <a:lnTo>
                      <a:pt x="4947" y="8979"/>
                    </a:lnTo>
                    <a:lnTo>
                      <a:pt x="7089" y="8979"/>
                    </a:lnTo>
                    <a:lnTo>
                      <a:pt x="7089" y="1922"/>
                    </a:lnTo>
                    <a:cubicBezTo>
                      <a:pt x="7814" y="2332"/>
                      <a:pt x="8192" y="2521"/>
                      <a:pt x="8853" y="2647"/>
                    </a:cubicBezTo>
                    <a:cubicBezTo>
                      <a:pt x="8916" y="2899"/>
                      <a:pt x="9074" y="3119"/>
                      <a:pt x="9326" y="3277"/>
                    </a:cubicBezTo>
                    <a:lnTo>
                      <a:pt x="7814" y="5671"/>
                    </a:lnTo>
                    <a:cubicBezTo>
                      <a:pt x="7814" y="5703"/>
                      <a:pt x="7782" y="5829"/>
                      <a:pt x="7782" y="5860"/>
                    </a:cubicBezTo>
                    <a:lnTo>
                      <a:pt x="7782" y="6238"/>
                    </a:lnTo>
                    <a:cubicBezTo>
                      <a:pt x="7782" y="7372"/>
                      <a:pt x="8727" y="8318"/>
                      <a:pt x="9861" y="8318"/>
                    </a:cubicBezTo>
                    <a:cubicBezTo>
                      <a:pt x="11027" y="8318"/>
                      <a:pt x="11972" y="7372"/>
                      <a:pt x="11972" y="6238"/>
                    </a:cubicBezTo>
                    <a:lnTo>
                      <a:pt x="11972" y="5860"/>
                    </a:lnTo>
                    <a:cubicBezTo>
                      <a:pt x="11972" y="5829"/>
                      <a:pt x="11909" y="5703"/>
                      <a:pt x="11909" y="5671"/>
                    </a:cubicBezTo>
                    <a:lnTo>
                      <a:pt x="10429" y="3277"/>
                    </a:lnTo>
                    <a:cubicBezTo>
                      <a:pt x="10429" y="3151"/>
                      <a:pt x="10618" y="2930"/>
                      <a:pt x="10681" y="2615"/>
                    </a:cubicBezTo>
                    <a:cubicBezTo>
                      <a:pt x="10933" y="2521"/>
                      <a:pt x="11248" y="2458"/>
                      <a:pt x="11531" y="2363"/>
                    </a:cubicBezTo>
                    <a:cubicBezTo>
                      <a:pt x="11720" y="2300"/>
                      <a:pt x="11815" y="2080"/>
                      <a:pt x="11720" y="1922"/>
                    </a:cubicBezTo>
                    <a:cubicBezTo>
                      <a:pt x="11674" y="1784"/>
                      <a:pt x="11560" y="1696"/>
                      <a:pt x="11429" y="1696"/>
                    </a:cubicBezTo>
                    <a:cubicBezTo>
                      <a:pt x="11380" y="1696"/>
                      <a:pt x="11330" y="1708"/>
                      <a:pt x="11279" y="1733"/>
                    </a:cubicBezTo>
                    <a:cubicBezTo>
                      <a:pt x="11059" y="1796"/>
                      <a:pt x="10870" y="1891"/>
                      <a:pt x="10618" y="1922"/>
                    </a:cubicBezTo>
                    <a:cubicBezTo>
                      <a:pt x="10460" y="1576"/>
                      <a:pt x="10113" y="1324"/>
                      <a:pt x="9704" y="1324"/>
                    </a:cubicBezTo>
                    <a:cubicBezTo>
                      <a:pt x="9294" y="1324"/>
                      <a:pt x="8916" y="1576"/>
                      <a:pt x="8790" y="1954"/>
                    </a:cubicBezTo>
                    <a:cubicBezTo>
                      <a:pt x="8255" y="1891"/>
                      <a:pt x="8003" y="1733"/>
                      <a:pt x="7278" y="1324"/>
                    </a:cubicBezTo>
                    <a:lnTo>
                      <a:pt x="6963" y="1166"/>
                    </a:lnTo>
                    <a:lnTo>
                      <a:pt x="6963" y="1040"/>
                    </a:lnTo>
                    <a:cubicBezTo>
                      <a:pt x="6963" y="441"/>
                      <a:pt x="6490" y="0"/>
                      <a:pt x="5892" y="0"/>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168" name="Google Shape;10242;p74">
                <a:extLst>
                  <a:ext uri="{FF2B5EF4-FFF2-40B4-BE49-F238E27FC236}">
                    <a16:creationId xmlns:a16="http://schemas.microsoft.com/office/drawing/2014/main" id="{E1964BD6-166E-EE02-2552-CB2DF08D783C}"/>
                  </a:ext>
                </a:extLst>
              </p:cNvPr>
              <p:cNvSpPr/>
              <p:nvPr/>
            </p:nvSpPr>
            <p:spPr>
              <a:xfrm>
                <a:off x="4332975" y="3851850"/>
                <a:ext cx="157550" cy="34700"/>
              </a:xfrm>
              <a:custGeom>
                <a:avLst/>
                <a:gdLst/>
                <a:ahLst/>
                <a:cxnLst/>
                <a:rect l="l" t="t" r="r" b="b"/>
                <a:pathLst>
                  <a:path w="6302" h="1388" extrusionOk="0">
                    <a:moveTo>
                      <a:pt x="693" y="1"/>
                    </a:moveTo>
                    <a:cubicBezTo>
                      <a:pt x="315" y="1"/>
                      <a:pt x="0" y="316"/>
                      <a:pt x="0" y="694"/>
                    </a:cubicBezTo>
                    <a:lnTo>
                      <a:pt x="0" y="1040"/>
                    </a:lnTo>
                    <a:cubicBezTo>
                      <a:pt x="0" y="1261"/>
                      <a:pt x="158" y="1387"/>
                      <a:pt x="347" y="1387"/>
                    </a:cubicBezTo>
                    <a:lnTo>
                      <a:pt x="5955" y="1387"/>
                    </a:lnTo>
                    <a:cubicBezTo>
                      <a:pt x="6144" y="1356"/>
                      <a:pt x="6301" y="1198"/>
                      <a:pt x="6301" y="1040"/>
                    </a:cubicBezTo>
                    <a:lnTo>
                      <a:pt x="6301" y="694"/>
                    </a:lnTo>
                    <a:cubicBezTo>
                      <a:pt x="6301" y="316"/>
                      <a:pt x="5986" y="1"/>
                      <a:pt x="5577" y="1"/>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grpSp>
        <p:grpSp>
          <p:nvGrpSpPr>
            <p:cNvPr id="30" name="Google Shape;10303;p74">
              <a:extLst>
                <a:ext uri="{FF2B5EF4-FFF2-40B4-BE49-F238E27FC236}">
                  <a16:creationId xmlns:a16="http://schemas.microsoft.com/office/drawing/2014/main" id="{6CD7CA78-828D-6E45-C396-DDDA748394E7}"/>
                </a:ext>
              </a:extLst>
            </p:cNvPr>
            <p:cNvGrpSpPr/>
            <p:nvPr/>
          </p:nvGrpSpPr>
          <p:grpSpPr>
            <a:xfrm>
              <a:off x="8144669" y="4585628"/>
              <a:ext cx="511903" cy="511859"/>
              <a:chOff x="4628325" y="3599825"/>
              <a:chExt cx="295400" cy="295375"/>
            </a:xfrm>
            <a:grpFill/>
          </p:grpSpPr>
          <p:sp>
            <p:nvSpPr>
              <p:cNvPr id="155" name="Google Shape;10304;p74">
                <a:extLst>
                  <a:ext uri="{FF2B5EF4-FFF2-40B4-BE49-F238E27FC236}">
                    <a16:creationId xmlns:a16="http://schemas.microsoft.com/office/drawing/2014/main" id="{7A50911B-8056-EA90-27F4-B1DC8BE76F47}"/>
                  </a:ext>
                </a:extLst>
              </p:cNvPr>
              <p:cNvSpPr/>
              <p:nvPr/>
            </p:nvSpPr>
            <p:spPr>
              <a:xfrm>
                <a:off x="4679525" y="3686450"/>
                <a:ext cx="17350" cy="86675"/>
              </a:xfrm>
              <a:custGeom>
                <a:avLst/>
                <a:gdLst/>
                <a:ahLst/>
                <a:cxnLst/>
                <a:rect l="l" t="t" r="r" b="b"/>
                <a:pathLst>
                  <a:path w="694" h="3467" extrusionOk="0">
                    <a:moveTo>
                      <a:pt x="0" y="1"/>
                    </a:moveTo>
                    <a:lnTo>
                      <a:pt x="0" y="3466"/>
                    </a:lnTo>
                    <a:lnTo>
                      <a:pt x="694" y="3466"/>
                    </a:lnTo>
                    <a:lnTo>
                      <a:pt x="694" y="1"/>
                    </a:ln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156" name="Google Shape;10305;p74">
                <a:extLst>
                  <a:ext uri="{FF2B5EF4-FFF2-40B4-BE49-F238E27FC236}">
                    <a16:creationId xmlns:a16="http://schemas.microsoft.com/office/drawing/2014/main" id="{909A511A-DF9F-D3DB-20B9-934B74910849}"/>
                  </a:ext>
                </a:extLst>
              </p:cNvPr>
              <p:cNvSpPr/>
              <p:nvPr/>
            </p:nvSpPr>
            <p:spPr>
              <a:xfrm>
                <a:off x="4854375" y="3686450"/>
                <a:ext cx="18150" cy="86675"/>
              </a:xfrm>
              <a:custGeom>
                <a:avLst/>
                <a:gdLst/>
                <a:ahLst/>
                <a:cxnLst/>
                <a:rect l="l" t="t" r="r" b="b"/>
                <a:pathLst>
                  <a:path w="726" h="3467" extrusionOk="0">
                    <a:moveTo>
                      <a:pt x="1" y="1"/>
                    </a:moveTo>
                    <a:lnTo>
                      <a:pt x="1" y="3466"/>
                    </a:lnTo>
                    <a:lnTo>
                      <a:pt x="725" y="3466"/>
                    </a:lnTo>
                    <a:lnTo>
                      <a:pt x="725" y="1"/>
                    </a:ln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157" name="Google Shape;10306;p74">
                <a:extLst>
                  <a:ext uri="{FF2B5EF4-FFF2-40B4-BE49-F238E27FC236}">
                    <a16:creationId xmlns:a16="http://schemas.microsoft.com/office/drawing/2014/main" id="{9304DF46-125B-A4A3-7E59-CC766A38E1FE}"/>
                  </a:ext>
                </a:extLst>
              </p:cNvPr>
              <p:cNvSpPr/>
              <p:nvPr/>
            </p:nvSpPr>
            <p:spPr>
              <a:xfrm>
                <a:off x="4679525" y="3790425"/>
                <a:ext cx="17350" cy="104000"/>
              </a:xfrm>
              <a:custGeom>
                <a:avLst/>
                <a:gdLst/>
                <a:ahLst/>
                <a:cxnLst/>
                <a:rect l="l" t="t" r="r" b="b"/>
                <a:pathLst>
                  <a:path w="694" h="4160" extrusionOk="0">
                    <a:moveTo>
                      <a:pt x="0" y="0"/>
                    </a:moveTo>
                    <a:lnTo>
                      <a:pt x="0" y="4159"/>
                    </a:lnTo>
                    <a:lnTo>
                      <a:pt x="694" y="4159"/>
                    </a:lnTo>
                    <a:lnTo>
                      <a:pt x="694" y="0"/>
                    </a:ln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158" name="Google Shape;10307;p74">
                <a:extLst>
                  <a:ext uri="{FF2B5EF4-FFF2-40B4-BE49-F238E27FC236}">
                    <a16:creationId xmlns:a16="http://schemas.microsoft.com/office/drawing/2014/main" id="{B636B38A-187C-4BD5-74E3-8228638823A7}"/>
                  </a:ext>
                </a:extLst>
              </p:cNvPr>
              <p:cNvSpPr/>
              <p:nvPr/>
            </p:nvSpPr>
            <p:spPr>
              <a:xfrm>
                <a:off x="4854375" y="3790425"/>
                <a:ext cx="18150" cy="104000"/>
              </a:xfrm>
              <a:custGeom>
                <a:avLst/>
                <a:gdLst/>
                <a:ahLst/>
                <a:cxnLst/>
                <a:rect l="l" t="t" r="r" b="b"/>
                <a:pathLst>
                  <a:path w="726" h="4160" extrusionOk="0">
                    <a:moveTo>
                      <a:pt x="1" y="0"/>
                    </a:moveTo>
                    <a:lnTo>
                      <a:pt x="1" y="4159"/>
                    </a:lnTo>
                    <a:lnTo>
                      <a:pt x="725" y="4159"/>
                    </a:lnTo>
                    <a:lnTo>
                      <a:pt x="725" y="0"/>
                    </a:ln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159" name="Google Shape;10308;p74">
                <a:extLst>
                  <a:ext uri="{FF2B5EF4-FFF2-40B4-BE49-F238E27FC236}">
                    <a16:creationId xmlns:a16="http://schemas.microsoft.com/office/drawing/2014/main" id="{C35EBBB4-1EED-F389-D9DA-2C3319E18990}"/>
                  </a:ext>
                </a:extLst>
              </p:cNvPr>
              <p:cNvSpPr/>
              <p:nvPr/>
            </p:nvSpPr>
            <p:spPr>
              <a:xfrm>
                <a:off x="4628325" y="3686450"/>
                <a:ext cx="34675" cy="86675"/>
              </a:xfrm>
              <a:custGeom>
                <a:avLst/>
                <a:gdLst/>
                <a:ahLst/>
                <a:cxnLst/>
                <a:rect l="l" t="t" r="r" b="b"/>
                <a:pathLst>
                  <a:path w="1387" h="3467" extrusionOk="0">
                    <a:moveTo>
                      <a:pt x="1009" y="1"/>
                    </a:moveTo>
                    <a:cubicBezTo>
                      <a:pt x="442" y="1"/>
                      <a:pt x="1" y="442"/>
                      <a:pt x="1" y="1009"/>
                    </a:cubicBezTo>
                    <a:lnTo>
                      <a:pt x="1" y="2049"/>
                    </a:lnTo>
                    <a:cubicBezTo>
                      <a:pt x="1" y="2427"/>
                      <a:pt x="158" y="2773"/>
                      <a:pt x="442" y="3025"/>
                    </a:cubicBezTo>
                    <a:cubicBezTo>
                      <a:pt x="662" y="3340"/>
                      <a:pt x="1009" y="3466"/>
                      <a:pt x="1387" y="3466"/>
                    </a:cubicBezTo>
                    <a:lnTo>
                      <a:pt x="1387" y="1"/>
                    </a:ln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160" name="Google Shape;10309;p74">
                <a:extLst>
                  <a:ext uri="{FF2B5EF4-FFF2-40B4-BE49-F238E27FC236}">
                    <a16:creationId xmlns:a16="http://schemas.microsoft.com/office/drawing/2014/main" id="{7ECC74BE-D85D-A7E7-3A5A-82E5F03DD673}"/>
                  </a:ext>
                </a:extLst>
              </p:cNvPr>
              <p:cNvSpPr/>
              <p:nvPr/>
            </p:nvSpPr>
            <p:spPr>
              <a:xfrm>
                <a:off x="4714975" y="3686450"/>
                <a:ext cx="122100" cy="86675"/>
              </a:xfrm>
              <a:custGeom>
                <a:avLst/>
                <a:gdLst/>
                <a:ahLst/>
                <a:cxnLst/>
                <a:rect l="l" t="t" r="r" b="b"/>
                <a:pathLst>
                  <a:path w="4884" h="3467" extrusionOk="0">
                    <a:moveTo>
                      <a:pt x="0" y="1"/>
                    </a:moveTo>
                    <a:lnTo>
                      <a:pt x="0" y="3466"/>
                    </a:lnTo>
                    <a:lnTo>
                      <a:pt x="4883" y="3466"/>
                    </a:lnTo>
                    <a:lnTo>
                      <a:pt x="4883" y="1"/>
                    </a:ln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161" name="Google Shape;10310;p74">
                <a:extLst>
                  <a:ext uri="{FF2B5EF4-FFF2-40B4-BE49-F238E27FC236}">
                    <a16:creationId xmlns:a16="http://schemas.microsoft.com/office/drawing/2014/main" id="{953DFF6A-1053-D5CE-DCB5-B1202C3506E8}"/>
                  </a:ext>
                </a:extLst>
              </p:cNvPr>
              <p:cNvSpPr/>
              <p:nvPr/>
            </p:nvSpPr>
            <p:spPr>
              <a:xfrm>
                <a:off x="4889025" y="3777825"/>
                <a:ext cx="34700" cy="117375"/>
              </a:xfrm>
              <a:custGeom>
                <a:avLst/>
                <a:gdLst/>
                <a:ahLst/>
                <a:cxnLst/>
                <a:rect l="l" t="t" r="r" b="b"/>
                <a:pathLst>
                  <a:path w="1388" h="4695" extrusionOk="0">
                    <a:moveTo>
                      <a:pt x="1387" y="0"/>
                    </a:moveTo>
                    <a:cubicBezTo>
                      <a:pt x="977" y="315"/>
                      <a:pt x="505" y="504"/>
                      <a:pt x="1" y="504"/>
                    </a:cubicBezTo>
                    <a:lnTo>
                      <a:pt x="1" y="4695"/>
                    </a:lnTo>
                    <a:lnTo>
                      <a:pt x="347" y="4695"/>
                    </a:lnTo>
                    <a:cubicBezTo>
                      <a:pt x="946" y="4695"/>
                      <a:pt x="1387" y="4222"/>
                      <a:pt x="1387" y="3655"/>
                    </a:cubicBezTo>
                    <a:lnTo>
                      <a:pt x="1387" y="0"/>
                    </a:ln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162" name="Google Shape;10311;p74">
                <a:extLst>
                  <a:ext uri="{FF2B5EF4-FFF2-40B4-BE49-F238E27FC236}">
                    <a16:creationId xmlns:a16="http://schemas.microsoft.com/office/drawing/2014/main" id="{4FA372FC-F2C2-9177-1397-E5D011B894A4}"/>
                  </a:ext>
                </a:extLst>
              </p:cNvPr>
              <p:cNvSpPr/>
              <p:nvPr/>
            </p:nvSpPr>
            <p:spPr>
              <a:xfrm>
                <a:off x="4628325" y="3777825"/>
                <a:ext cx="34675" cy="116600"/>
              </a:xfrm>
              <a:custGeom>
                <a:avLst/>
                <a:gdLst/>
                <a:ahLst/>
                <a:cxnLst/>
                <a:rect l="l" t="t" r="r" b="b"/>
                <a:pathLst>
                  <a:path w="1387" h="4664" extrusionOk="0">
                    <a:moveTo>
                      <a:pt x="1" y="0"/>
                    </a:moveTo>
                    <a:lnTo>
                      <a:pt x="1" y="3655"/>
                    </a:lnTo>
                    <a:cubicBezTo>
                      <a:pt x="1" y="4222"/>
                      <a:pt x="442" y="4663"/>
                      <a:pt x="1009" y="4663"/>
                    </a:cubicBezTo>
                    <a:lnTo>
                      <a:pt x="1387" y="4663"/>
                    </a:lnTo>
                    <a:lnTo>
                      <a:pt x="1387" y="504"/>
                    </a:lnTo>
                    <a:cubicBezTo>
                      <a:pt x="851" y="504"/>
                      <a:pt x="379" y="315"/>
                      <a:pt x="1" y="0"/>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163" name="Google Shape;10312;p74">
                <a:extLst>
                  <a:ext uri="{FF2B5EF4-FFF2-40B4-BE49-F238E27FC236}">
                    <a16:creationId xmlns:a16="http://schemas.microsoft.com/office/drawing/2014/main" id="{110E506A-F500-ED81-3678-CBB117E6B479}"/>
                  </a:ext>
                </a:extLst>
              </p:cNvPr>
              <p:cNvSpPr/>
              <p:nvPr/>
            </p:nvSpPr>
            <p:spPr>
              <a:xfrm>
                <a:off x="4766950" y="3790425"/>
                <a:ext cx="17350" cy="18150"/>
              </a:xfrm>
              <a:custGeom>
                <a:avLst/>
                <a:gdLst/>
                <a:ahLst/>
                <a:cxnLst/>
                <a:rect l="l" t="t" r="r" b="b"/>
                <a:pathLst>
                  <a:path w="694" h="726" extrusionOk="0">
                    <a:moveTo>
                      <a:pt x="1" y="0"/>
                    </a:moveTo>
                    <a:lnTo>
                      <a:pt x="1" y="347"/>
                    </a:lnTo>
                    <a:cubicBezTo>
                      <a:pt x="1" y="568"/>
                      <a:pt x="158" y="725"/>
                      <a:pt x="347" y="725"/>
                    </a:cubicBezTo>
                    <a:cubicBezTo>
                      <a:pt x="568" y="725"/>
                      <a:pt x="694" y="568"/>
                      <a:pt x="694" y="347"/>
                    </a:cubicBezTo>
                    <a:lnTo>
                      <a:pt x="694" y="0"/>
                    </a:ln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164" name="Google Shape;10313;p74">
                <a:extLst>
                  <a:ext uri="{FF2B5EF4-FFF2-40B4-BE49-F238E27FC236}">
                    <a16:creationId xmlns:a16="http://schemas.microsoft.com/office/drawing/2014/main" id="{19971801-980D-2D85-EDBC-6734B1A0F202}"/>
                  </a:ext>
                </a:extLst>
              </p:cNvPr>
              <p:cNvSpPr/>
              <p:nvPr/>
            </p:nvSpPr>
            <p:spPr>
              <a:xfrm>
                <a:off x="4889025" y="3686450"/>
                <a:ext cx="34700" cy="86675"/>
              </a:xfrm>
              <a:custGeom>
                <a:avLst/>
                <a:gdLst/>
                <a:ahLst/>
                <a:cxnLst/>
                <a:rect l="l" t="t" r="r" b="b"/>
                <a:pathLst>
                  <a:path w="1388" h="3467" extrusionOk="0">
                    <a:moveTo>
                      <a:pt x="1" y="1"/>
                    </a:moveTo>
                    <a:lnTo>
                      <a:pt x="1" y="3466"/>
                    </a:lnTo>
                    <a:cubicBezTo>
                      <a:pt x="347" y="3466"/>
                      <a:pt x="662" y="3340"/>
                      <a:pt x="946" y="3088"/>
                    </a:cubicBezTo>
                    <a:cubicBezTo>
                      <a:pt x="1229" y="2836"/>
                      <a:pt x="1387" y="2458"/>
                      <a:pt x="1387" y="2080"/>
                    </a:cubicBezTo>
                    <a:lnTo>
                      <a:pt x="1387" y="1040"/>
                    </a:lnTo>
                    <a:cubicBezTo>
                      <a:pt x="1387" y="442"/>
                      <a:pt x="914" y="1"/>
                      <a:pt x="347" y="1"/>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165" name="Google Shape;10314;p74">
                <a:extLst>
                  <a:ext uri="{FF2B5EF4-FFF2-40B4-BE49-F238E27FC236}">
                    <a16:creationId xmlns:a16="http://schemas.microsoft.com/office/drawing/2014/main" id="{13624701-AA9F-5DEE-4AAA-0E7BEDA5962E}"/>
                  </a:ext>
                </a:extLst>
              </p:cNvPr>
              <p:cNvSpPr/>
              <p:nvPr/>
            </p:nvSpPr>
            <p:spPr>
              <a:xfrm>
                <a:off x="4714975" y="3790425"/>
                <a:ext cx="122100" cy="104000"/>
              </a:xfrm>
              <a:custGeom>
                <a:avLst/>
                <a:gdLst/>
                <a:ahLst/>
                <a:cxnLst/>
                <a:rect l="l" t="t" r="r" b="b"/>
                <a:pathLst>
                  <a:path w="4884" h="4160" extrusionOk="0">
                    <a:moveTo>
                      <a:pt x="0" y="0"/>
                    </a:moveTo>
                    <a:lnTo>
                      <a:pt x="0" y="4159"/>
                    </a:lnTo>
                    <a:lnTo>
                      <a:pt x="4883" y="4159"/>
                    </a:lnTo>
                    <a:lnTo>
                      <a:pt x="4883" y="0"/>
                    </a:lnTo>
                    <a:lnTo>
                      <a:pt x="3466" y="0"/>
                    </a:lnTo>
                    <a:lnTo>
                      <a:pt x="3466" y="347"/>
                    </a:lnTo>
                    <a:cubicBezTo>
                      <a:pt x="3466" y="946"/>
                      <a:pt x="2993" y="1387"/>
                      <a:pt x="2426" y="1387"/>
                    </a:cubicBezTo>
                    <a:cubicBezTo>
                      <a:pt x="1827" y="1387"/>
                      <a:pt x="1418" y="914"/>
                      <a:pt x="1418" y="347"/>
                    </a:cubicBezTo>
                    <a:lnTo>
                      <a:pt x="1418" y="0"/>
                    </a:ln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166" name="Google Shape;10315;p74">
                <a:extLst>
                  <a:ext uri="{FF2B5EF4-FFF2-40B4-BE49-F238E27FC236}">
                    <a16:creationId xmlns:a16="http://schemas.microsoft.com/office/drawing/2014/main" id="{89092237-327A-C891-6330-3395894549CB}"/>
                  </a:ext>
                </a:extLst>
              </p:cNvPr>
              <p:cNvSpPr/>
              <p:nvPr/>
            </p:nvSpPr>
            <p:spPr>
              <a:xfrm>
                <a:off x="4714175" y="3599825"/>
                <a:ext cx="122100" cy="69325"/>
              </a:xfrm>
              <a:custGeom>
                <a:avLst/>
                <a:gdLst/>
                <a:ahLst/>
                <a:cxnLst/>
                <a:rect l="l" t="t" r="r" b="b"/>
                <a:pathLst>
                  <a:path w="4884" h="2773" extrusionOk="0">
                    <a:moveTo>
                      <a:pt x="2427" y="0"/>
                    </a:moveTo>
                    <a:cubicBezTo>
                      <a:pt x="1103" y="0"/>
                      <a:pt x="1" y="1103"/>
                      <a:pt x="1" y="2426"/>
                    </a:cubicBezTo>
                    <a:lnTo>
                      <a:pt x="1" y="2773"/>
                    </a:lnTo>
                    <a:lnTo>
                      <a:pt x="1355" y="2773"/>
                    </a:lnTo>
                    <a:lnTo>
                      <a:pt x="1355" y="2426"/>
                    </a:lnTo>
                    <a:cubicBezTo>
                      <a:pt x="1355" y="1828"/>
                      <a:pt x="1828" y="1418"/>
                      <a:pt x="2395" y="1418"/>
                    </a:cubicBezTo>
                    <a:cubicBezTo>
                      <a:pt x="2994" y="1418"/>
                      <a:pt x="3403" y="1891"/>
                      <a:pt x="3403" y="2426"/>
                    </a:cubicBezTo>
                    <a:lnTo>
                      <a:pt x="3403" y="2773"/>
                    </a:lnTo>
                    <a:lnTo>
                      <a:pt x="4884" y="2773"/>
                    </a:lnTo>
                    <a:lnTo>
                      <a:pt x="4884" y="2426"/>
                    </a:lnTo>
                    <a:cubicBezTo>
                      <a:pt x="4884" y="1103"/>
                      <a:pt x="3781" y="0"/>
                      <a:pt x="2427" y="0"/>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grpSp>
        <p:grpSp>
          <p:nvGrpSpPr>
            <p:cNvPr id="31" name="Google Shape;10341;p74">
              <a:extLst>
                <a:ext uri="{FF2B5EF4-FFF2-40B4-BE49-F238E27FC236}">
                  <a16:creationId xmlns:a16="http://schemas.microsoft.com/office/drawing/2014/main" id="{9914A648-59FB-828B-307A-EAA95BD243E7}"/>
                </a:ext>
              </a:extLst>
            </p:cNvPr>
            <p:cNvGrpSpPr/>
            <p:nvPr/>
          </p:nvGrpSpPr>
          <p:grpSpPr>
            <a:xfrm>
              <a:off x="11843807" y="3665355"/>
              <a:ext cx="368772" cy="483471"/>
              <a:chOff x="3167275" y="3227275"/>
              <a:chExt cx="225300" cy="295375"/>
            </a:xfrm>
            <a:grpFill/>
          </p:grpSpPr>
          <p:sp>
            <p:nvSpPr>
              <p:cNvPr id="150" name="Google Shape;10342;p74">
                <a:extLst>
                  <a:ext uri="{FF2B5EF4-FFF2-40B4-BE49-F238E27FC236}">
                    <a16:creationId xmlns:a16="http://schemas.microsoft.com/office/drawing/2014/main" id="{05FF34D1-E8AD-2820-D5D6-1E38128761C7}"/>
                  </a:ext>
                </a:extLst>
              </p:cNvPr>
              <p:cNvSpPr/>
              <p:nvPr/>
            </p:nvSpPr>
            <p:spPr>
              <a:xfrm>
                <a:off x="3167275" y="3227275"/>
                <a:ext cx="225300" cy="207950"/>
              </a:xfrm>
              <a:custGeom>
                <a:avLst/>
                <a:gdLst/>
                <a:ahLst/>
                <a:cxnLst/>
                <a:rect l="l" t="t" r="r" b="b"/>
                <a:pathLst>
                  <a:path w="9012" h="8318" extrusionOk="0">
                    <a:moveTo>
                      <a:pt x="4538" y="1"/>
                    </a:moveTo>
                    <a:cubicBezTo>
                      <a:pt x="2112" y="1"/>
                      <a:pt x="1" y="1985"/>
                      <a:pt x="32" y="4537"/>
                    </a:cubicBezTo>
                    <a:cubicBezTo>
                      <a:pt x="32" y="5860"/>
                      <a:pt x="631" y="7184"/>
                      <a:pt x="1797" y="8066"/>
                    </a:cubicBezTo>
                    <a:cubicBezTo>
                      <a:pt x="1923" y="8192"/>
                      <a:pt x="2017" y="8223"/>
                      <a:pt x="2049" y="8318"/>
                    </a:cubicBezTo>
                    <a:lnTo>
                      <a:pt x="4160" y="8318"/>
                    </a:lnTo>
                    <a:lnTo>
                      <a:pt x="4160" y="6900"/>
                    </a:lnTo>
                    <a:lnTo>
                      <a:pt x="2427" y="6900"/>
                    </a:lnTo>
                    <a:cubicBezTo>
                      <a:pt x="2238" y="6900"/>
                      <a:pt x="2080" y="6743"/>
                      <a:pt x="2080" y="6554"/>
                    </a:cubicBezTo>
                    <a:lnTo>
                      <a:pt x="2080" y="5829"/>
                    </a:lnTo>
                    <a:cubicBezTo>
                      <a:pt x="2080" y="4852"/>
                      <a:pt x="2679" y="4033"/>
                      <a:pt x="3498" y="3624"/>
                    </a:cubicBezTo>
                    <a:cubicBezTo>
                      <a:pt x="3277" y="3403"/>
                      <a:pt x="3151" y="3088"/>
                      <a:pt x="3151" y="2678"/>
                    </a:cubicBezTo>
                    <a:cubicBezTo>
                      <a:pt x="3151" y="1922"/>
                      <a:pt x="3782" y="1292"/>
                      <a:pt x="4538" y="1292"/>
                    </a:cubicBezTo>
                    <a:cubicBezTo>
                      <a:pt x="5262" y="1292"/>
                      <a:pt x="5892" y="1922"/>
                      <a:pt x="5892" y="2678"/>
                    </a:cubicBezTo>
                    <a:cubicBezTo>
                      <a:pt x="5892" y="3025"/>
                      <a:pt x="5735" y="3340"/>
                      <a:pt x="5546" y="3624"/>
                    </a:cubicBezTo>
                    <a:cubicBezTo>
                      <a:pt x="6365" y="4033"/>
                      <a:pt x="6964" y="4852"/>
                      <a:pt x="6964" y="5829"/>
                    </a:cubicBezTo>
                    <a:lnTo>
                      <a:pt x="6964" y="6554"/>
                    </a:lnTo>
                    <a:cubicBezTo>
                      <a:pt x="6964" y="6743"/>
                      <a:pt x="6806" y="6900"/>
                      <a:pt x="6617" y="6900"/>
                    </a:cubicBezTo>
                    <a:lnTo>
                      <a:pt x="4884" y="6900"/>
                    </a:lnTo>
                    <a:lnTo>
                      <a:pt x="4884" y="8318"/>
                    </a:lnTo>
                    <a:lnTo>
                      <a:pt x="6995" y="8318"/>
                    </a:lnTo>
                    <a:cubicBezTo>
                      <a:pt x="7027" y="8286"/>
                      <a:pt x="7121" y="8192"/>
                      <a:pt x="7247" y="8129"/>
                    </a:cubicBezTo>
                    <a:cubicBezTo>
                      <a:pt x="8413" y="7184"/>
                      <a:pt x="9011" y="5829"/>
                      <a:pt x="9011" y="4506"/>
                    </a:cubicBezTo>
                    <a:cubicBezTo>
                      <a:pt x="9011" y="2017"/>
                      <a:pt x="6995" y="1"/>
                      <a:pt x="4538" y="1"/>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151" name="Google Shape;10343;p74">
                <a:extLst>
                  <a:ext uri="{FF2B5EF4-FFF2-40B4-BE49-F238E27FC236}">
                    <a16:creationId xmlns:a16="http://schemas.microsoft.com/office/drawing/2014/main" id="{714A2465-A146-5F3D-02EC-EF49AC6BBFFF}"/>
                  </a:ext>
                </a:extLst>
              </p:cNvPr>
              <p:cNvSpPr/>
              <p:nvPr/>
            </p:nvSpPr>
            <p:spPr>
              <a:xfrm>
                <a:off x="3262600" y="3278475"/>
                <a:ext cx="35450" cy="35475"/>
              </a:xfrm>
              <a:custGeom>
                <a:avLst/>
                <a:gdLst/>
                <a:ahLst/>
                <a:cxnLst/>
                <a:rect l="l" t="t" r="r" b="b"/>
                <a:pathLst>
                  <a:path w="1418" h="1419" extrusionOk="0">
                    <a:moveTo>
                      <a:pt x="725" y="0"/>
                    </a:moveTo>
                    <a:cubicBezTo>
                      <a:pt x="315" y="0"/>
                      <a:pt x="0" y="315"/>
                      <a:pt x="0" y="725"/>
                    </a:cubicBezTo>
                    <a:cubicBezTo>
                      <a:pt x="0" y="1103"/>
                      <a:pt x="315" y="1418"/>
                      <a:pt x="725" y="1418"/>
                    </a:cubicBezTo>
                    <a:cubicBezTo>
                      <a:pt x="1103" y="1418"/>
                      <a:pt x="1418" y="1103"/>
                      <a:pt x="1418" y="725"/>
                    </a:cubicBezTo>
                    <a:cubicBezTo>
                      <a:pt x="1418" y="315"/>
                      <a:pt x="1103" y="0"/>
                      <a:pt x="725" y="0"/>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152" name="Google Shape;10344;p74">
                <a:extLst>
                  <a:ext uri="{FF2B5EF4-FFF2-40B4-BE49-F238E27FC236}">
                    <a16:creationId xmlns:a16="http://schemas.microsoft.com/office/drawing/2014/main" id="{BD9EA7D0-9E63-39B9-63AD-9C19F438087F}"/>
                  </a:ext>
                </a:extLst>
              </p:cNvPr>
              <p:cNvSpPr/>
              <p:nvPr/>
            </p:nvSpPr>
            <p:spPr>
              <a:xfrm>
                <a:off x="3220050" y="3452525"/>
                <a:ext cx="121325" cy="35475"/>
              </a:xfrm>
              <a:custGeom>
                <a:avLst/>
                <a:gdLst/>
                <a:ahLst/>
                <a:cxnLst/>
                <a:rect l="l" t="t" r="r" b="b"/>
                <a:pathLst>
                  <a:path w="4853" h="1419" extrusionOk="0">
                    <a:moveTo>
                      <a:pt x="1" y="1"/>
                    </a:moveTo>
                    <a:lnTo>
                      <a:pt x="1" y="347"/>
                    </a:lnTo>
                    <a:cubicBezTo>
                      <a:pt x="1" y="946"/>
                      <a:pt x="473" y="1419"/>
                      <a:pt x="1040" y="1419"/>
                    </a:cubicBezTo>
                    <a:lnTo>
                      <a:pt x="3781" y="1419"/>
                    </a:lnTo>
                    <a:cubicBezTo>
                      <a:pt x="4380" y="1419"/>
                      <a:pt x="4853" y="946"/>
                      <a:pt x="4853" y="347"/>
                    </a:cubicBezTo>
                    <a:lnTo>
                      <a:pt x="4853" y="1"/>
                    </a:ln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153" name="Google Shape;10345;p74">
                <a:extLst>
                  <a:ext uri="{FF2B5EF4-FFF2-40B4-BE49-F238E27FC236}">
                    <a16:creationId xmlns:a16="http://schemas.microsoft.com/office/drawing/2014/main" id="{551DE280-671F-2095-43AA-04E2843C24B8}"/>
                  </a:ext>
                </a:extLst>
              </p:cNvPr>
              <p:cNvSpPr/>
              <p:nvPr/>
            </p:nvSpPr>
            <p:spPr>
              <a:xfrm>
                <a:off x="3237375" y="3332025"/>
                <a:ext cx="86675" cy="52000"/>
              </a:xfrm>
              <a:custGeom>
                <a:avLst/>
                <a:gdLst/>
                <a:ahLst/>
                <a:cxnLst/>
                <a:rect l="l" t="t" r="r" b="b"/>
                <a:pathLst>
                  <a:path w="3467" h="2080" extrusionOk="0">
                    <a:moveTo>
                      <a:pt x="1734" y="1"/>
                    </a:moveTo>
                    <a:cubicBezTo>
                      <a:pt x="789" y="1"/>
                      <a:pt x="1" y="725"/>
                      <a:pt x="1" y="1733"/>
                    </a:cubicBezTo>
                    <a:lnTo>
                      <a:pt x="1" y="2080"/>
                    </a:lnTo>
                    <a:lnTo>
                      <a:pt x="3466" y="2080"/>
                    </a:lnTo>
                    <a:lnTo>
                      <a:pt x="3466" y="1733"/>
                    </a:lnTo>
                    <a:cubicBezTo>
                      <a:pt x="3466" y="788"/>
                      <a:pt x="2679" y="1"/>
                      <a:pt x="1734" y="1"/>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154" name="Google Shape;10346;p74">
                <a:extLst>
                  <a:ext uri="{FF2B5EF4-FFF2-40B4-BE49-F238E27FC236}">
                    <a16:creationId xmlns:a16="http://schemas.microsoft.com/office/drawing/2014/main" id="{64871A88-4F66-93D9-C3FD-407595571709}"/>
                  </a:ext>
                </a:extLst>
              </p:cNvPr>
              <p:cNvSpPr/>
              <p:nvPr/>
            </p:nvSpPr>
            <p:spPr>
              <a:xfrm>
                <a:off x="3237375" y="3505300"/>
                <a:ext cx="87450" cy="17350"/>
              </a:xfrm>
              <a:custGeom>
                <a:avLst/>
                <a:gdLst/>
                <a:ahLst/>
                <a:cxnLst/>
                <a:rect l="l" t="t" r="r" b="b"/>
                <a:pathLst>
                  <a:path w="3498" h="694" extrusionOk="0">
                    <a:moveTo>
                      <a:pt x="32" y="1"/>
                    </a:moveTo>
                    <a:cubicBezTo>
                      <a:pt x="1" y="379"/>
                      <a:pt x="284" y="694"/>
                      <a:pt x="694" y="694"/>
                    </a:cubicBezTo>
                    <a:lnTo>
                      <a:pt x="2773" y="694"/>
                    </a:lnTo>
                    <a:cubicBezTo>
                      <a:pt x="3183" y="694"/>
                      <a:pt x="3498" y="379"/>
                      <a:pt x="3498" y="1"/>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grpSp>
        <p:grpSp>
          <p:nvGrpSpPr>
            <p:cNvPr id="32" name="Google Shape;10359;p74">
              <a:extLst>
                <a:ext uri="{FF2B5EF4-FFF2-40B4-BE49-F238E27FC236}">
                  <a16:creationId xmlns:a16="http://schemas.microsoft.com/office/drawing/2014/main" id="{C7E80A16-5094-8756-4443-8297CB3D14D9}"/>
                </a:ext>
              </a:extLst>
            </p:cNvPr>
            <p:cNvGrpSpPr/>
            <p:nvPr/>
          </p:nvGrpSpPr>
          <p:grpSpPr>
            <a:xfrm>
              <a:off x="9082787" y="4641757"/>
              <a:ext cx="513246" cy="451814"/>
              <a:chOff x="4991425" y="3617150"/>
              <a:chExt cx="296175" cy="260725"/>
            </a:xfrm>
            <a:grpFill/>
          </p:grpSpPr>
          <p:sp>
            <p:nvSpPr>
              <p:cNvPr id="143" name="Google Shape;10360;p74">
                <a:extLst>
                  <a:ext uri="{FF2B5EF4-FFF2-40B4-BE49-F238E27FC236}">
                    <a16:creationId xmlns:a16="http://schemas.microsoft.com/office/drawing/2014/main" id="{24027767-5082-DA14-E9B0-328B6333A8C6}"/>
                  </a:ext>
                </a:extLst>
              </p:cNvPr>
              <p:cNvSpPr/>
              <p:nvPr/>
            </p:nvSpPr>
            <p:spPr>
              <a:xfrm>
                <a:off x="5069400" y="3738450"/>
                <a:ext cx="139425" cy="139425"/>
              </a:xfrm>
              <a:custGeom>
                <a:avLst/>
                <a:gdLst/>
                <a:ahLst/>
                <a:cxnLst/>
                <a:rect l="l" t="t" r="r" b="b"/>
                <a:pathLst>
                  <a:path w="5577" h="5577" extrusionOk="0">
                    <a:moveTo>
                      <a:pt x="2804" y="0"/>
                    </a:moveTo>
                    <a:cubicBezTo>
                      <a:pt x="1607" y="0"/>
                      <a:pt x="1450" y="725"/>
                      <a:pt x="1009" y="3308"/>
                    </a:cubicBezTo>
                    <a:cubicBezTo>
                      <a:pt x="946" y="3749"/>
                      <a:pt x="851" y="4285"/>
                      <a:pt x="757" y="4883"/>
                    </a:cubicBezTo>
                    <a:lnTo>
                      <a:pt x="347" y="4883"/>
                    </a:lnTo>
                    <a:cubicBezTo>
                      <a:pt x="158" y="4883"/>
                      <a:pt x="0" y="5041"/>
                      <a:pt x="0" y="5230"/>
                    </a:cubicBezTo>
                    <a:cubicBezTo>
                      <a:pt x="0" y="5419"/>
                      <a:pt x="158" y="5576"/>
                      <a:pt x="347" y="5576"/>
                    </a:cubicBezTo>
                    <a:lnTo>
                      <a:pt x="5230" y="5576"/>
                    </a:lnTo>
                    <a:cubicBezTo>
                      <a:pt x="5419" y="5545"/>
                      <a:pt x="5577" y="5387"/>
                      <a:pt x="5577" y="5198"/>
                    </a:cubicBezTo>
                    <a:cubicBezTo>
                      <a:pt x="5577" y="5009"/>
                      <a:pt x="5419" y="4852"/>
                      <a:pt x="5230" y="4852"/>
                    </a:cubicBezTo>
                    <a:lnTo>
                      <a:pt x="4852" y="4852"/>
                    </a:lnTo>
                    <a:cubicBezTo>
                      <a:pt x="4726" y="4253"/>
                      <a:pt x="4632" y="3749"/>
                      <a:pt x="4569" y="3277"/>
                    </a:cubicBezTo>
                    <a:cubicBezTo>
                      <a:pt x="4128" y="756"/>
                      <a:pt x="3970" y="0"/>
                      <a:pt x="2804" y="0"/>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144" name="Google Shape;10361;p74">
                <a:extLst>
                  <a:ext uri="{FF2B5EF4-FFF2-40B4-BE49-F238E27FC236}">
                    <a16:creationId xmlns:a16="http://schemas.microsoft.com/office/drawing/2014/main" id="{905B148F-279C-8F96-5E8B-D9EC47236CDF}"/>
                  </a:ext>
                </a:extLst>
              </p:cNvPr>
              <p:cNvSpPr/>
              <p:nvPr/>
            </p:nvSpPr>
            <p:spPr>
              <a:xfrm>
                <a:off x="5200150" y="3617150"/>
                <a:ext cx="69325" cy="69325"/>
              </a:xfrm>
              <a:custGeom>
                <a:avLst/>
                <a:gdLst/>
                <a:ahLst/>
                <a:cxnLst/>
                <a:rect l="l" t="t" r="r" b="b"/>
                <a:pathLst>
                  <a:path w="2773" h="2773" extrusionOk="0">
                    <a:moveTo>
                      <a:pt x="1386" y="0"/>
                    </a:moveTo>
                    <a:cubicBezTo>
                      <a:pt x="630" y="0"/>
                      <a:pt x="0" y="630"/>
                      <a:pt x="0" y="1387"/>
                    </a:cubicBezTo>
                    <a:cubicBezTo>
                      <a:pt x="0" y="2111"/>
                      <a:pt x="630" y="2773"/>
                      <a:pt x="1386" y="2773"/>
                    </a:cubicBezTo>
                    <a:cubicBezTo>
                      <a:pt x="2143" y="2773"/>
                      <a:pt x="2773" y="2111"/>
                      <a:pt x="2773" y="1387"/>
                    </a:cubicBezTo>
                    <a:cubicBezTo>
                      <a:pt x="2773" y="630"/>
                      <a:pt x="2143" y="0"/>
                      <a:pt x="1386" y="0"/>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145" name="Google Shape;10362;p74">
                <a:extLst>
                  <a:ext uri="{FF2B5EF4-FFF2-40B4-BE49-F238E27FC236}">
                    <a16:creationId xmlns:a16="http://schemas.microsoft.com/office/drawing/2014/main" id="{861A318B-474F-138A-13A8-B8EE4A7AAC06}"/>
                  </a:ext>
                </a:extLst>
              </p:cNvPr>
              <p:cNvSpPr/>
              <p:nvPr/>
            </p:nvSpPr>
            <p:spPr>
              <a:xfrm>
                <a:off x="5009550" y="3617150"/>
                <a:ext cx="68525" cy="69325"/>
              </a:xfrm>
              <a:custGeom>
                <a:avLst/>
                <a:gdLst/>
                <a:ahLst/>
                <a:cxnLst/>
                <a:rect l="l" t="t" r="r" b="b"/>
                <a:pathLst>
                  <a:path w="2741" h="2773" extrusionOk="0">
                    <a:moveTo>
                      <a:pt x="1355" y="0"/>
                    </a:moveTo>
                    <a:cubicBezTo>
                      <a:pt x="599" y="0"/>
                      <a:pt x="0" y="630"/>
                      <a:pt x="0" y="1387"/>
                    </a:cubicBezTo>
                    <a:cubicBezTo>
                      <a:pt x="0" y="2143"/>
                      <a:pt x="599" y="2773"/>
                      <a:pt x="1355" y="2773"/>
                    </a:cubicBezTo>
                    <a:cubicBezTo>
                      <a:pt x="2111" y="2773"/>
                      <a:pt x="2741" y="2143"/>
                      <a:pt x="2741" y="1387"/>
                    </a:cubicBezTo>
                    <a:cubicBezTo>
                      <a:pt x="2741" y="630"/>
                      <a:pt x="2111" y="0"/>
                      <a:pt x="1355" y="0"/>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146" name="Google Shape;10363;p74">
                <a:extLst>
                  <a:ext uri="{FF2B5EF4-FFF2-40B4-BE49-F238E27FC236}">
                    <a16:creationId xmlns:a16="http://schemas.microsoft.com/office/drawing/2014/main" id="{BE368C48-F2C4-9408-F4C7-769288C110AD}"/>
                  </a:ext>
                </a:extLst>
              </p:cNvPr>
              <p:cNvSpPr/>
              <p:nvPr/>
            </p:nvSpPr>
            <p:spPr>
              <a:xfrm>
                <a:off x="4991425" y="3686450"/>
                <a:ext cx="104775" cy="52025"/>
              </a:xfrm>
              <a:custGeom>
                <a:avLst/>
                <a:gdLst/>
                <a:ahLst/>
                <a:cxnLst/>
                <a:rect l="l" t="t" r="r" b="b"/>
                <a:pathLst>
                  <a:path w="4191" h="2081" extrusionOk="0">
                    <a:moveTo>
                      <a:pt x="568" y="1"/>
                    </a:moveTo>
                    <a:cubicBezTo>
                      <a:pt x="252" y="347"/>
                      <a:pt x="0" y="851"/>
                      <a:pt x="0" y="1356"/>
                    </a:cubicBezTo>
                    <a:lnTo>
                      <a:pt x="0" y="1734"/>
                    </a:lnTo>
                    <a:cubicBezTo>
                      <a:pt x="0" y="1923"/>
                      <a:pt x="158" y="2080"/>
                      <a:pt x="347" y="2080"/>
                    </a:cubicBezTo>
                    <a:lnTo>
                      <a:pt x="3813" y="2080"/>
                    </a:lnTo>
                    <a:cubicBezTo>
                      <a:pt x="4033" y="2080"/>
                      <a:pt x="4191" y="1923"/>
                      <a:pt x="4191" y="1734"/>
                    </a:cubicBezTo>
                    <a:lnTo>
                      <a:pt x="4191" y="1356"/>
                    </a:lnTo>
                    <a:cubicBezTo>
                      <a:pt x="4191" y="820"/>
                      <a:pt x="3970" y="347"/>
                      <a:pt x="3624" y="1"/>
                    </a:cubicBezTo>
                    <a:cubicBezTo>
                      <a:pt x="3245" y="410"/>
                      <a:pt x="2678" y="694"/>
                      <a:pt x="2080" y="694"/>
                    </a:cubicBezTo>
                    <a:cubicBezTo>
                      <a:pt x="1513" y="694"/>
                      <a:pt x="946" y="410"/>
                      <a:pt x="568" y="1"/>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147" name="Google Shape;10364;p74">
                <a:extLst>
                  <a:ext uri="{FF2B5EF4-FFF2-40B4-BE49-F238E27FC236}">
                    <a16:creationId xmlns:a16="http://schemas.microsoft.com/office/drawing/2014/main" id="{5CB04187-E2A0-0F63-01B4-C433CA24095C}"/>
                  </a:ext>
                </a:extLst>
              </p:cNvPr>
              <p:cNvSpPr/>
              <p:nvPr/>
            </p:nvSpPr>
            <p:spPr>
              <a:xfrm>
                <a:off x="5183600" y="3686450"/>
                <a:ext cx="104000" cy="52025"/>
              </a:xfrm>
              <a:custGeom>
                <a:avLst/>
                <a:gdLst/>
                <a:ahLst/>
                <a:cxnLst/>
                <a:rect l="l" t="t" r="r" b="b"/>
                <a:pathLst>
                  <a:path w="4160" h="2081" extrusionOk="0">
                    <a:moveTo>
                      <a:pt x="536" y="1"/>
                    </a:moveTo>
                    <a:cubicBezTo>
                      <a:pt x="221" y="347"/>
                      <a:pt x="1" y="851"/>
                      <a:pt x="1" y="1356"/>
                    </a:cubicBezTo>
                    <a:lnTo>
                      <a:pt x="1" y="1702"/>
                    </a:lnTo>
                    <a:cubicBezTo>
                      <a:pt x="1" y="1923"/>
                      <a:pt x="158" y="2080"/>
                      <a:pt x="347" y="2080"/>
                    </a:cubicBezTo>
                    <a:lnTo>
                      <a:pt x="3813" y="2080"/>
                    </a:lnTo>
                    <a:cubicBezTo>
                      <a:pt x="4002" y="2080"/>
                      <a:pt x="4159" y="1923"/>
                      <a:pt x="4159" y="1702"/>
                    </a:cubicBezTo>
                    <a:lnTo>
                      <a:pt x="4159" y="1356"/>
                    </a:lnTo>
                    <a:cubicBezTo>
                      <a:pt x="4159" y="820"/>
                      <a:pt x="3970" y="347"/>
                      <a:pt x="3624" y="1"/>
                    </a:cubicBezTo>
                    <a:cubicBezTo>
                      <a:pt x="3214" y="410"/>
                      <a:pt x="2679" y="694"/>
                      <a:pt x="2080" y="694"/>
                    </a:cubicBezTo>
                    <a:cubicBezTo>
                      <a:pt x="1450" y="694"/>
                      <a:pt x="946" y="410"/>
                      <a:pt x="536" y="1"/>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148" name="Google Shape;10365;p74">
                <a:extLst>
                  <a:ext uri="{FF2B5EF4-FFF2-40B4-BE49-F238E27FC236}">
                    <a16:creationId xmlns:a16="http://schemas.microsoft.com/office/drawing/2014/main" id="{AECE0A95-9B1E-8EC8-AA1E-E599621CAB73}"/>
                  </a:ext>
                </a:extLst>
              </p:cNvPr>
              <p:cNvSpPr/>
              <p:nvPr/>
            </p:nvSpPr>
            <p:spPr>
              <a:xfrm>
                <a:off x="5187550" y="3755775"/>
                <a:ext cx="100050" cy="52800"/>
              </a:xfrm>
              <a:custGeom>
                <a:avLst/>
                <a:gdLst/>
                <a:ahLst/>
                <a:cxnLst/>
                <a:rect l="l" t="t" r="r" b="b"/>
                <a:pathLst>
                  <a:path w="4002" h="2112" extrusionOk="0">
                    <a:moveTo>
                      <a:pt x="0" y="0"/>
                    </a:moveTo>
                    <a:cubicBezTo>
                      <a:pt x="189" y="567"/>
                      <a:pt x="315" y="1229"/>
                      <a:pt x="473" y="2111"/>
                    </a:cubicBezTo>
                    <a:lnTo>
                      <a:pt x="3655" y="2111"/>
                    </a:lnTo>
                    <a:cubicBezTo>
                      <a:pt x="3844" y="2111"/>
                      <a:pt x="4001" y="1954"/>
                      <a:pt x="4001" y="1733"/>
                    </a:cubicBezTo>
                    <a:lnTo>
                      <a:pt x="4001" y="378"/>
                    </a:lnTo>
                    <a:cubicBezTo>
                      <a:pt x="3970" y="158"/>
                      <a:pt x="3844" y="0"/>
                      <a:pt x="3655" y="0"/>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149" name="Google Shape;10366;p74">
                <a:extLst>
                  <a:ext uri="{FF2B5EF4-FFF2-40B4-BE49-F238E27FC236}">
                    <a16:creationId xmlns:a16="http://schemas.microsoft.com/office/drawing/2014/main" id="{F77D75E7-72D4-23D5-B53F-686A99E71C10}"/>
                  </a:ext>
                </a:extLst>
              </p:cNvPr>
              <p:cNvSpPr/>
              <p:nvPr/>
            </p:nvSpPr>
            <p:spPr>
              <a:xfrm>
                <a:off x="4991425" y="3755775"/>
                <a:ext cx="100850" cy="52000"/>
              </a:xfrm>
              <a:custGeom>
                <a:avLst/>
                <a:gdLst/>
                <a:ahLst/>
                <a:cxnLst/>
                <a:rect l="l" t="t" r="r" b="b"/>
                <a:pathLst>
                  <a:path w="4034" h="2080" extrusionOk="0">
                    <a:moveTo>
                      <a:pt x="347" y="0"/>
                    </a:moveTo>
                    <a:cubicBezTo>
                      <a:pt x="158" y="0"/>
                      <a:pt x="0" y="158"/>
                      <a:pt x="0" y="347"/>
                    </a:cubicBezTo>
                    <a:lnTo>
                      <a:pt x="0" y="1733"/>
                    </a:lnTo>
                    <a:cubicBezTo>
                      <a:pt x="0" y="1954"/>
                      <a:pt x="158" y="2080"/>
                      <a:pt x="347" y="2080"/>
                    </a:cubicBezTo>
                    <a:lnTo>
                      <a:pt x="3561" y="2080"/>
                    </a:lnTo>
                    <a:cubicBezTo>
                      <a:pt x="3718" y="1229"/>
                      <a:pt x="3813" y="567"/>
                      <a:pt x="4033" y="0"/>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grpSp>
        <p:grpSp>
          <p:nvGrpSpPr>
            <p:cNvPr id="33" name="Google Shape;10399;p74">
              <a:extLst>
                <a:ext uri="{FF2B5EF4-FFF2-40B4-BE49-F238E27FC236}">
                  <a16:creationId xmlns:a16="http://schemas.microsoft.com/office/drawing/2014/main" id="{2488D67F-9DC0-512A-E1B0-4FE64DF818A5}"/>
                </a:ext>
              </a:extLst>
            </p:cNvPr>
            <p:cNvGrpSpPr/>
            <p:nvPr/>
          </p:nvGrpSpPr>
          <p:grpSpPr>
            <a:xfrm>
              <a:off x="4176693" y="4547342"/>
              <a:ext cx="511859" cy="509131"/>
              <a:chOff x="3497300" y="3591950"/>
              <a:chExt cx="295375" cy="293800"/>
            </a:xfrm>
            <a:grpFill/>
          </p:grpSpPr>
          <p:sp>
            <p:nvSpPr>
              <p:cNvPr id="135" name="Google Shape;10400;p74">
                <a:extLst>
                  <a:ext uri="{FF2B5EF4-FFF2-40B4-BE49-F238E27FC236}">
                    <a16:creationId xmlns:a16="http://schemas.microsoft.com/office/drawing/2014/main" id="{2B1B00A6-C5B5-E67B-1089-A632BEF1C418}"/>
                  </a:ext>
                </a:extLst>
              </p:cNvPr>
              <p:cNvSpPr/>
              <p:nvPr/>
            </p:nvSpPr>
            <p:spPr>
              <a:xfrm>
                <a:off x="3628825" y="3724275"/>
                <a:ext cx="18150" cy="16550"/>
              </a:xfrm>
              <a:custGeom>
                <a:avLst/>
                <a:gdLst/>
                <a:ahLst/>
                <a:cxnLst/>
                <a:rect l="l" t="t" r="r" b="b"/>
                <a:pathLst>
                  <a:path w="726" h="662" extrusionOk="0">
                    <a:moveTo>
                      <a:pt x="375" y="0"/>
                    </a:moveTo>
                    <a:cubicBezTo>
                      <a:pt x="292" y="0"/>
                      <a:pt x="206" y="32"/>
                      <a:pt x="127" y="95"/>
                    </a:cubicBezTo>
                    <a:cubicBezTo>
                      <a:pt x="1" y="221"/>
                      <a:pt x="1" y="441"/>
                      <a:pt x="127" y="567"/>
                    </a:cubicBezTo>
                    <a:cubicBezTo>
                      <a:pt x="190" y="630"/>
                      <a:pt x="277" y="662"/>
                      <a:pt x="363" y="662"/>
                    </a:cubicBezTo>
                    <a:cubicBezTo>
                      <a:pt x="450" y="662"/>
                      <a:pt x="536" y="630"/>
                      <a:pt x="599" y="567"/>
                    </a:cubicBezTo>
                    <a:cubicBezTo>
                      <a:pt x="725" y="441"/>
                      <a:pt x="725" y="221"/>
                      <a:pt x="599" y="95"/>
                    </a:cubicBezTo>
                    <a:cubicBezTo>
                      <a:pt x="536" y="32"/>
                      <a:pt x="458" y="0"/>
                      <a:pt x="375" y="0"/>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136" name="Google Shape;10401;p74">
                <a:extLst>
                  <a:ext uri="{FF2B5EF4-FFF2-40B4-BE49-F238E27FC236}">
                    <a16:creationId xmlns:a16="http://schemas.microsoft.com/office/drawing/2014/main" id="{28F4B4AB-7D4B-C0D7-9E13-C72393EC32EB}"/>
                  </a:ext>
                </a:extLst>
              </p:cNvPr>
              <p:cNvSpPr/>
              <p:nvPr/>
            </p:nvSpPr>
            <p:spPr>
              <a:xfrm>
                <a:off x="3590250" y="3689400"/>
                <a:ext cx="94525" cy="86675"/>
              </a:xfrm>
              <a:custGeom>
                <a:avLst/>
                <a:gdLst/>
                <a:ahLst/>
                <a:cxnLst/>
                <a:rect l="l" t="t" r="r" b="b"/>
                <a:pathLst>
                  <a:path w="3781" h="3467" extrusionOk="0">
                    <a:moveTo>
                      <a:pt x="1922" y="710"/>
                    </a:moveTo>
                    <a:cubicBezTo>
                      <a:pt x="2190" y="710"/>
                      <a:pt x="2458" y="812"/>
                      <a:pt x="2647" y="1017"/>
                    </a:cubicBezTo>
                    <a:cubicBezTo>
                      <a:pt x="3088" y="1395"/>
                      <a:pt x="3088" y="2088"/>
                      <a:pt x="2647" y="2466"/>
                    </a:cubicBezTo>
                    <a:cubicBezTo>
                      <a:pt x="2458" y="2671"/>
                      <a:pt x="2190" y="2773"/>
                      <a:pt x="1922" y="2773"/>
                    </a:cubicBezTo>
                    <a:cubicBezTo>
                      <a:pt x="1654" y="2773"/>
                      <a:pt x="1386" y="2671"/>
                      <a:pt x="1197" y="2466"/>
                    </a:cubicBezTo>
                    <a:cubicBezTo>
                      <a:pt x="788" y="2088"/>
                      <a:pt x="788" y="1395"/>
                      <a:pt x="1197" y="1017"/>
                    </a:cubicBezTo>
                    <a:cubicBezTo>
                      <a:pt x="1386" y="812"/>
                      <a:pt x="1654" y="710"/>
                      <a:pt x="1922" y="710"/>
                    </a:cubicBezTo>
                    <a:close/>
                    <a:moveTo>
                      <a:pt x="1930" y="1"/>
                    </a:moveTo>
                    <a:cubicBezTo>
                      <a:pt x="1489" y="1"/>
                      <a:pt x="1040" y="182"/>
                      <a:pt x="693" y="544"/>
                    </a:cubicBezTo>
                    <a:cubicBezTo>
                      <a:pt x="0" y="1206"/>
                      <a:pt x="0" y="2309"/>
                      <a:pt x="693" y="2970"/>
                    </a:cubicBezTo>
                    <a:cubicBezTo>
                      <a:pt x="1024" y="3301"/>
                      <a:pt x="1473" y="3466"/>
                      <a:pt x="1918" y="3466"/>
                    </a:cubicBezTo>
                    <a:cubicBezTo>
                      <a:pt x="2363" y="3466"/>
                      <a:pt x="2804" y="3301"/>
                      <a:pt x="3119" y="2970"/>
                    </a:cubicBezTo>
                    <a:cubicBezTo>
                      <a:pt x="3781" y="2309"/>
                      <a:pt x="3781" y="1206"/>
                      <a:pt x="3119" y="544"/>
                    </a:cubicBezTo>
                    <a:cubicBezTo>
                      <a:pt x="2804" y="182"/>
                      <a:pt x="2371" y="1"/>
                      <a:pt x="1930" y="1"/>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137" name="Google Shape;10402;p74">
                <a:extLst>
                  <a:ext uri="{FF2B5EF4-FFF2-40B4-BE49-F238E27FC236}">
                    <a16:creationId xmlns:a16="http://schemas.microsoft.com/office/drawing/2014/main" id="{097383DE-DCBF-C3CB-2324-2586C6D3C98E}"/>
                  </a:ext>
                </a:extLst>
              </p:cNvPr>
              <p:cNvSpPr/>
              <p:nvPr/>
            </p:nvSpPr>
            <p:spPr>
              <a:xfrm>
                <a:off x="3674525" y="3601400"/>
                <a:ext cx="118150" cy="118950"/>
              </a:xfrm>
              <a:custGeom>
                <a:avLst/>
                <a:gdLst/>
                <a:ahLst/>
                <a:cxnLst/>
                <a:rect l="l" t="t" r="r" b="b"/>
                <a:pathLst>
                  <a:path w="4726" h="4758" extrusionOk="0">
                    <a:moveTo>
                      <a:pt x="3533" y="0"/>
                    </a:moveTo>
                    <a:cubicBezTo>
                      <a:pt x="3442" y="0"/>
                      <a:pt x="3355" y="32"/>
                      <a:pt x="3308" y="95"/>
                    </a:cubicBezTo>
                    <a:lnTo>
                      <a:pt x="0" y="3308"/>
                    </a:lnTo>
                    <a:cubicBezTo>
                      <a:pt x="410" y="3623"/>
                      <a:pt x="788" y="4127"/>
                      <a:pt x="1953" y="4758"/>
                    </a:cubicBezTo>
                    <a:lnTo>
                      <a:pt x="4600" y="2678"/>
                    </a:lnTo>
                    <a:cubicBezTo>
                      <a:pt x="4663" y="2615"/>
                      <a:pt x="4726" y="2521"/>
                      <a:pt x="4726" y="2395"/>
                    </a:cubicBezTo>
                    <a:cubicBezTo>
                      <a:pt x="4726" y="1544"/>
                      <a:pt x="4348" y="693"/>
                      <a:pt x="3781" y="95"/>
                    </a:cubicBezTo>
                    <a:cubicBezTo>
                      <a:pt x="3718" y="32"/>
                      <a:pt x="3623" y="0"/>
                      <a:pt x="3533" y="0"/>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138" name="Google Shape;10403;p74">
                <a:extLst>
                  <a:ext uri="{FF2B5EF4-FFF2-40B4-BE49-F238E27FC236}">
                    <a16:creationId xmlns:a16="http://schemas.microsoft.com/office/drawing/2014/main" id="{A348AFA0-EA0C-CC94-9802-E0352F805D52}"/>
                  </a:ext>
                </a:extLst>
              </p:cNvPr>
              <p:cNvSpPr/>
              <p:nvPr/>
            </p:nvSpPr>
            <p:spPr>
              <a:xfrm>
                <a:off x="3631200" y="3774675"/>
                <a:ext cx="103200" cy="102400"/>
              </a:xfrm>
              <a:custGeom>
                <a:avLst/>
                <a:gdLst/>
                <a:ahLst/>
                <a:cxnLst/>
                <a:rect l="l" t="t" r="r" b="b"/>
                <a:pathLst>
                  <a:path w="4128" h="4096" extrusionOk="0">
                    <a:moveTo>
                      <a:pt x="2048" y="0"/>
                    </a:moveTo>
                    <a:cubicBezTo>
                      <a:pt x="1985" y="32"/>
                      <a:pt x="1985" y="63"/>
                      <a:pt x="1954" y="126"/>
                    </a:cubicBezTo>
                    <a:cubicBezTo>
                      <a:pt x="1506" y="546"/>
                      <a:pt x="859" y="767"/>
                      <a:pt x="235" y="767"/>
                    </a:cubicBezTo>
                    <a:cubicBezTo>
                      <a:pt x="156" y="767"/>
                      <a:pt x="78" y="764"/>
                      <a:pt x="0" y="756"/>
                    </a:cubicBezTo>
                    <a:lnTo>
                      <a:pt x="0" y="756"/>
                    </a:lnTo>
                    <a:cubicBezTo>
                      <a:pt x="567" y="1670"/>
                      <a:pt x="1355" y="3749"/>
                      <a:pt x="1418" y="3875"/>
                    </a:cubicBezTo>
                    <a:cubicBezTo>
                      <a:pt x="1450" y="4001"/>
                      <a:pt x="1607" y="4096"/>
                      <a:pt x="1733" y="4096"/>
                    </a:cubicBezTo>
                    <a:cubicBezTo>
                      <a:pt x="1891" y="4096"/>
                      <a:pt x="1985" y="4033"/>
                      <a:pt x="2048" y="3875"/>
                    </a:cubicBezTo>
                    <a:lnTo>
                      <a:pt x="2426" y="2647"/>
                    </a:lnTo>
                    <a:lnTo>
                      <a:pt x="3182" y="2647"/>
                    </a:lnTo>
                    <a:cubicBezTo>
                      <a:pt x="4128" y="2647"/>
                      <a:pt x="2710" y="630"/>
                      <a:pt x="2048" y="0"/>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139" name="Google Shape;10404;p74">
                <a:extLst>
                  <a:ext uri="{FF2B5EF4-FFF2-40B4-BE49-F238E27FC236}">
                    <a16:creationId xmlns:a16="http://schemas.microsoft.com/office/drawing/2014/main" id="{7F4BA18D-CC3C-2072-35DB-7AA1E6296F4E}"/>
                  </a:ext>
                </a:extLst>
              </p:cNvPr>
              <p:cNvSpPr/>
              <p:nvPr/>
            </p:nvSpPr>
            <p:spPr>
              <a:xfrm>
                <a:off x="3691850" y="3726625"/>
                <a:ext cx="89800" cy="89050"/>
              </a:xfrm>
              <a:custGeom>
                <a:avLst/>
                <a:gdLst/>
                <a:ahLst/>
                <a:cxnLst/>
                <a:rect l="l" t="t" r="r" b="b"/>
                <a:pathLst>
                  <a:path w="3592" h="3562" extrusionOk="0">
                    <a:moveTo>
                      <a:pt x="252" y="1"/>
                    </a:moveTo>
                    <a:cubicBezTo>
                      <a:pt x="284" y="410"/>
                      <a:pt x="189" y="883"/>
                      <a:pt x="0" y="1292"/>
                    </a:cubicBezTo>
                    <a:cubicBezTo>
                      <a:pt x="630" y="1922"/>
                      <a:pt x="1134" y="2615"/>
                      <a:pt x="1544" y="3466"/>
                    </a:cubicBezTo>
                    <a:cubicBezTo>
                      <a:pt x="1565" y="3530"/>
                      <a:pt x="1634" y="3562"/>
                      <a:pt x="1715" y="3562"/>
                    </a:cubicBezTo>
                    <a:cubicBezTo>
                      <a:pt x="1874" y="3562"/>
                      <a:pt x="2080" y="3443"/>
                      <a:pt x="2080" y="3214"/>
                    </a:cubicBezTo>
                    <a:lnTo>
                      <a:pt x="2080" y="2458"/>
                    </a:lnTo>
                    <a:lnTo>
                      <a:pt x="3308" y="2080"/>
                    </a:lnTo>
                    <a:cubicBezTo>
                      <a:pt x="3497" y="1985"/>
                      <a:pt x="3592" y="1891"/>
                      <a:pt x="3592" y="1733"/>
                    </a:cubicBezTo>
                    <a:cubicBezTo>
                      <a:pt x="3592" y="1576"/>
                      <a:pt x="3497" y="1450"/>
                      <a:pt x="3340" y="1418"/>
                    </a:cubicBezTo>
                    <a:cubicBezTo>
                      <a:pt x="3182" y="1355"/>
                      <a:pt x="1134" y="568"/>
                      <a:pt x="252" y="1"/>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140" name="Google Shape;10405;p74">
                <a:extLst>
                  <a:ext uri="{FF2B5EF4-FFF2-40B4-BE49-F238E27FC236}">
                    <a16:creationId xmlns:a16="http://schemas.microsoft.com/office/drawing/2014/main" id="{FCD1220A-D922-8F3F-7474-532D85B52922}"/>
                  </a:ext>
                </a:extLst>
              </p:cNvPr>
              <p:cNvSpPr/>
              <p:nvPr/>
            </p:nvSpPr>
            <p:spPr>
              <a:xfrm>
                <a:off x="3505175" y="3767575"/>
                <a:ext cx="120525" cy="118175"/>
              </a:xfrm>
              <a:custGeom>
                <a:avLst/>
                <a:gdLst/>
                <a:ahLst/>
                <a:cxnLst/>
                <a:rect l="l" t="t" r="r" b="b"/>
                <a:pathLst>
                  <a:path w="4821" h="4727" extrusionOk="0">
                    <a:moveTo>
                      <a:pt x="3372" y="1"/>
                    </a:moveTo>
                    <a:lnTo>
                      <a:pt x="95" y="3277"/>
                    </a:lnTo>
                    <a:cubicBezTo>
                      <a:pt x="1" y="3435"/>
                      <a:pt x="1" y="3687"/>
                      <a:pt x="158" y="3781"/>
                    </a:cubicBezTo>
                    <a:cubicBezTo>
                      <a:pt x="788" y="4411"/>
                      <a:pt x="1607" y="4727"/>
                      <a:pt x="2458" y="4727"/>
                    </a:cubicBezTo>
                    <a:cubicBezTo>
                      <a:pt x="2584" y="4727"/>
                      <a:pt x="2679" y="4695"/>
                      <a:pt x="2742" y="4632"/>
                    </a:cubicBezTo>
                    <a:lnTo>
                      <a:pt x="4821" y="1986"/>
                    </a:lnTo>
                    <a:cubicBezTo>
                      <a:pt x="4254" y="851"/>
                      <a:pt x="3718" y="442"/>
                      <a:pt x="3372" y="1"/>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141" name="Google Shape;10406;p74">
                <a:extLst>
                  <a:ext uri="{FF2B5EF4-FFF2-40B4-BE49-F238E27FC236}">
                    <a16:creationId xmlns:a16="http://schemas.microsoft.com/office/drawing/2014/main" id="{B5F76A40-B25E-CC38-6ED3-31213CDB8256}"/>
                  </a:ext>
                </a:extLst>
              </p:cNvPr>
              <p:cNvSpPr/>
              <p:nvPr/>
            </p:nvSpPr>
            <p:spPr>
              <a:xfrm>
                <a:off x="3631200" y="3591950"/>
                <a:ext cx="104000" cy="84300"/>
              </a:xfrm>
              <a:custGeom>
                <a:avLst/>
                <a:gdLst/>
                <a:ahLst/>
                <a:cxnLst/>
                <a:rect l="l" t="t" r="r" b="b"/>
                <a:pathLst>
                  <a:path w="4160" h="3372" extrusionOk="0">
                    <a:moveTo>
                      <a:pt x="2836" y="0"/>
                    </a:moveTo>
                    <a:cubicBezTo>
                      <a:pt x="2678" y="0"/>
                      <a:pt x="2584" y="32"/>
                      <a:pt x="2521" y="95"/>
                    </a:cubicBezTo>
                    <a:lnTo>
                      <a:pt x="0" y="3245"/>
                    </a:lnTo>
                    <a:cubicBezTo>
                      <a:pt x="90" y="3238"/>
                      <a:pt x="181" y="3234"/>
                      <a:pt x="272" y="3234"/>
                    </a:cubicBezTo>
                    <a:cubicBezTo>
                      <a:pt x="568" y="3234"/>
                      <a:pt x="870" y="3275"/>
                      <a:pt x="1135" y="3371"/>
                    </a:cubicBezTo>
                    <a:cubicBezTo>
                      <a:pt x="1324" y="3119"/>
                      <a:pt x="3939" y="567"/>
                      <a:pt x="4159" y="347"/>
                    </a:cubicBezTo>
                    <a:cubicBezTo>
                      <a:pt x="3718" y="158"/>
                      <a:pt x="3308" y="0"/>
                      <a:pt x="2836" y="0"/>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142" name="Google Shape;10407;p74">
                <a:extLst>
                  <a:ext uri="{FF2B5EF4-FFF2-40B4-BE49-F238E27FC236}">
                    <a16:creationId xmlns:a16="http://schemas.microsoft.com/office/drawing/2014/main" id="{DA67CAD2-30FF-5E77-4B73-43AA9715B87B}"/>
                  </a:ext>
                </a:extLst>
              </p:cNvPr>
              <p:cNvSpPr/>
              <p:nvPr/>
            </p:nvSpPr>
            <p:spPr>
              <a:xfrm>
                <a:off x="3497300" y="3721900"/>
                <a:ext cx="84300" cy="107150"/>
              </a:xfrm>
              <a:custGeom>
                <a:avLst/>
                <a:gdLst/>
                <a:ahLst/>
                <a:cxnLst/>
                <a:rect l="l" t="t" r="r" b="b"/>
                <a:pathLst>
                  <a:path w="3372" h="4286" extrusionOk="0">
                    <a:moveTo>
                      <a:pt x="3246" y="1"/>
                    </a:moveTo>
                    <a:lnTo>
                      <a:pt x="95" y="2552"/>
                    </a:lnTo>
                    <a:cubicBezTo>
                      <a:pt x="32" y="2615"/>
                      <a:pt x="1" y="2710"/>
                      <a:pt x="1" y="2836"/>
                    </a:cubicBezTo>
                    <a:cubicBezTo>
                      <a:pt x="1" y="3340"/>
                      <a:pt x="95" y="3844"/>
                      <a:pt x="347" y="4285"/>
                    </a:cubicBezTo>
                    <a:lnTo>
                      <a:pt x="3372" y="1261"/>
                    </a:lnTo>
                    <a:cubicBezTo>
                      <a:pt x="3214" y="851"/>
                      <a:pt x="3183" y="410"/>
                      <a:pt x="3246" y="1"/>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grpSp>
        <p:grpSp>
          <p:nvGrpSpPr>
            <p:cNvPr id="34" name="Google Shape;10421;p74">
              <a:extLst>
                <a:ext uri="{FF2B5EF4-FFF2-40B4-BE49-F238E27FC236}">
                  <a16:creationId xmlns:a16="http://schemas.microsoft.com/office/drawing/2014/main" id="{D8BD1A47-9755-52DD-A913-63748C1868C3}"/>
                </a:ext>
              </a:extLst>
            </p:cNvPr>
            <p:cNvGrpSpPr/>
            <p:nvPr/>
          </p:nvGrpSpPr>
          <p:grpSpPr>
            <a:xfrm>
              <a:off x="9866876" y="4559054"/>
              <a:ext cx="514631" cy="515974"/>
              <a:chOff x="5355300" y="3598250"/>
              <a:chExt cx="296975" cy="297750"/>
            </a:xfrm>
            <a:grpFill/>
          </p:grpSpPr>
          <p:sp>
            <p:nvSpPr>
              <p:cNvPr id="127" name="Google Shape;10422;p74">
                <a:extLst>
                  <a:ext uri="{FF2B5EF4-FFF2-40B4-BE49-F238E27FC236}">
                    <a16:creationId xmlns:a16="http://schemas.microsoft.com/office/drawing/2014/main" id="{6A2F2DCE-0DA2-9966-642F-3F951D46C489}"/>
                  </a:ext>
                </a:extLst>
              </p:cNvPr>
              <p:cNvSpPr/>
              <p:nvPr/>
            </p:nvSpPr>
            <p:spPr>
              <a:xfrm>
                <a:off x="5355300" y="3703000"/>
                <a:ext cx="35475" cy="191425"/>
              </a:xfrm>
              <a:custGeom>
                <a:avLst/>
                <a:gdLst/>
                <a:ahLst/>
                <a:cxnLst/>
                <a:rect l="l" t="t" r="r" b="b"/>
                <a:pathLst>
                  <a:path w="1419" h="7657" extrusionOk="0">
                    <a:moveTo>
                      <a:pt x="410" y="0"/>
                    </a:moveTo>
                    <a:cubicBezTo>
                      <a:pt x="221" y="0"/>
                      <a:pt x="64" y="158"/>
                      <a:pt x="64" y="347"/>
                    </a:cubicBezTo>
                    <a:cubicBezTo>
                      <a:pt x="1" y="2867"/>
                      <a:pt x="1" y="4789"/>
                      <a:pt x="1" y="7310"/>
                    </a:cubicBezTo>
                    <a:cubicBezTo>
                      <a:pt x="1" y="7530"/>
                      <a:pt x="158" y="7656"/>
                      <a:pt x="379" y="7656"/>
                    </a:cubicBezTo>
                    <a:cubicBezTo>
                      <a:pt x="568" y="7656"/>
                      <a:pt x="725" y="7530"/>
                      <a:pt x="725" y="7310"/>
                    </a:cubicBezTo>
                    <a:lnTo>
                      <a:pt x="725" y="1355"/>
                    </a:lnTo>
                    <a:lnTo>
                      <a:pt x="1418" y="1355"/>
                    </a:lnTo>
                    <a:lnTo>
                      <a:pt x="1418" y="0"/>
                    </a:ln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128" name="Google Shape;10423;p74">
                <a:extLst>
                  <a:ext uri="{FF2B5EF4-FFF2-40B4-BE49-F238E27FC236}">
                    <a16:creationId xmlns:a16="http://schemas.microsoft.com/office/drawing/2014/main" id="{96CDC35C-23A3-D087-97DB-52B5096F6D7A}"/>
                  </a:ext>
                </a:extLst>
              </p:cNvPr>
              <p:cNvSpPr/>
              <p:nvPr/>
            </p:nvSpPr>
            <p:spPr>
              <a:xfrm>
                <a:off x="5389175" y="3773100"/>
                <a:ext cx="122900" cy="122900"/>
              </a:xfrm>
              <a:custGeom>
                <a:avLst/>
                <a:gdLst/>
                <a:ahLst/>
                <a:cxnLst/>
                <a:rect l="l" t="t" r="r" b="b"/>
                <a:pathLst>
                  <a:path w="4916" h="4916" extrusionOk="0">
                    <a:moveTo>
                      <a:pt x="2080" y="0"/>
                    </a:moveTo>
                    <a:lnTo>
                      <a:pt x="2080" y="693"/>
                    </a:lnTo>
                    <a:lnTo>
                      <a:pt x="1733" y="693"/>
                    </a:lnTo>
                    <a:cubicBezTo>
                      <a:pt x="788" y="693"/>
                      <a:pt x="0" y="1481"/>
                      <a:pt x="0" y="2458"/>
                    </a:cubicBezTo>
                    <a:cubicBezTo>
                      <a:pt x="0" y="2678"/>
                      <a:pt x="158" y="2836"/>
                      <a:pt x="347" y="2836"/>
                    </a:cubicBezTo>
                    <a:lnTo>
                      <a:pt x="2080" y="2836"/>
                    </a:lnTo>
                    <a:lnTo>
                      <a:pt x="2080" y="3529"/>
                    </a:lnTo>
                    <a:lnTo>
                      <a:pt x="1072" y="3529"/>
                    </a:lnTo>
                    <a:cubicBezTo>
                      <a:pt x="473" y="3529"/>
                      <a:pt x="32" y="4001"/>
                      <a:pt x="32" y="4569"/>
                    </a:cubicBezTo>
                    <a:cubicBezTo>
                      <a:pt x="32" y="4758"/>
                      <a:pt x="189" y="4915"/>
                      <a:pt x="410" y="4915"/>
                    </a:cubicBezTo>
                    <a:cubicBezTo>
                      <a:pt x="599" y="4915"/>
                      <a:pt x="757" y="4758"/>
                      <a:pt x="757" y="4569"/>
                    </a:cubicBezTo>
                    <a:cubicBezTo>
                      <a:pt x="757" y="4348"/>
                      <a:pt x="914" y="4190"/>
                      <a:pt x="1103" y="4190"/>
                    </a:cubicBezTo>
                    <a:lnTo>
                      <a:pt x="2143" y="4190"/>
                    </a:lnTo>
                    <a:lnTo>
                      <a:pt x="2143" y="4569"/>
                    </a:lnTo>
                    <a:cubicBezTo>
                      <a:pt x="2143" y="4758"/>
                      <a:pt x="2300" y="4915"/>
                      <a:pt x="2489" y="4915"/>
                    </a:cubicBezTo>
                    <a:cubicBezTo>
                      <a:pt x="2678" y="4915"/>
                      <a:pt x="2836" y="4758"/>
                      <a:pt x="2836" y="4569"/>
                    </a:cubicBezTo>
                    <a:lnTo>
                      <a:pt x="2836" y="4190"/>
                    </a:lnTo>
                    <a:lnTo>
                      <a:pt x="3876" y="4190"/>
                    </a:lnTo>
                    <a:cubicBezTo>
                      <a:pt x="4065" y="4190"/>
                      <a:pt x="4222" y="4348"/>
                      <a:pt x="4222" y="4569"/>
                    </a:cubicBezTo>
                    <a:cubicBezTo>
                      <a:pt x="4222" y="4758"/>
                      <a:pt x="4380" y="4915"/>
                      <a:pt x="4569" y="4915"/>
                    </a:cubicBezTo>
                    <a:cubicBezTo>
                      <a:pt x="4758" y="4915"/>
                      <a:pt x="4915" y="4758"/>
                      <a:pt x="4915" y="4569"/>
                    </a:cubicBezTo>
                    <a:cubicBezTo>
                      <a:pt x="4915" y="3970"/>
                      <a:pt x="4443" y="3529"/>
                      <a:pt x="3907" y="3529"/>
                    </a:cubicBezTo>
                    <a:lnTo>
                      <a:pt x="2867" y="3529"/>
                    </a:lnTo>
                    <a:lnTo>
                      <a:pt x="2867" y="2836"/>
                    </a:lnTo>
                    <a:lnTo>
                      <a:pt x="4537" y="2836"/>
                    </a:lnTo>
                    <a:lnTo>
                      <a:pt x="4537" y="2773"/>
                    </a:lnTo>
                    <a:cubicBezTo>
                      <a:pt x="4726" y="2773"/>
                      <a:pt x="4884" y="2615"/>
                      <a:pt x="4884" y="2426"/>
                    </a:cubicBezTo>
                    <a:cubicBezTo>
                      <a:pt x="4884" y="1481"/>
                      <a:pt x="4096" y="662"/>
                      <a:pt x="3151" y="662"/>
                    </a:cubicBezTo>
                    <a:lnTo>
                      <a:pt x="2804" y="662"/>
                    </a:lnTo>
                    <a:lnTo>
                      <a:pt x="2804" y="0"/>
                    </a:ln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129" name="Google Shape;10424;p74">
                <a:extLst>
                  <a:ext uri="{FF2B5EF4-FFF2-40B4-BE49-F238E27FC236}">
                    <a16:creationId xmlns:a16="http://schemas.microsoft.com/office/drawing/2014/main" id="{8257C943-6C65-D123-B082-655F5C000836}"/>
                  </a:ext>
                </a:extLst>
              </p:cNvPr>
              <p:cNvSpPr/>
              <p:nvPr/>
            </p:nvSpPr>
            <p:spPr>
              <a:xfrm>
                <a:off x="5527800" y="3598250"/>
                <a:ext cx="105550" cy="35450"/>
              </a:xfrm>
              <a:custGeom>
                <a:avLst/>
                <a:gdLst/>
                <a:ahLst/>
                <a:cxnLst/>
                <a:rect l="l" t="t" r="r" b="b"/>
                <a:pathLst>
                  <a:path w="4222" h="1418" extrusionOk="0">
                    <a:moveTo>
                      <a:pt x="725" y="0"/>
                    </a:moveTo>
                    <a:cubicBezTo>
                      <a:pt x="315" y="0"/>
                      <a:pt x="0" y="315"/>
                      <a:pt x="0" y="725"/>
                    </a:cubicBezTo>
                    <a:cubicBezTo>
                      <a:pt x="63" y="1103"/>
                      <a:pt x="378" y="1418"/>
                      <a:pt x="725" y="1418"/>
                    </a:cubicBezTo>
                    <a:lnTo>
                      <a:pt x="3875" y="1418"/>
                    </a:lnTo>
                    <a:cubicBezTo>
                      <a:pt x="4064" y="1418"/>
                      <a:pt x="4222" y="1260"/>
                      <a:pt x="4222" y="1071"/>
                    </a:cubicBezTo>
                    <a:lnTo>
                      <a:pt x="4222" y="378"/>
                    </a:lnTo>
                    <a:cubicBezTo>
                      <a:pt x="4222" y="158"/>
                      <a:pt x="4064" y="0"/>
                      <a:pt x="3875" y="0"/>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130" name="Google Shape;10425;p74">
                <a:extLst>
                  <a:ext uri="{FF2B5EF4-FFF2-40B4-BE49-F238E27FC236}">
                    <a16:creationId xmlns:a16="http://schemas.microsoft.com/office/drawing/2014/main" id="{07288656-2A5B-29CF-F232-3F7652A3EFF6}"/>
                  </a:ext>
                </a:extLst>
              </p:cNvPr>
              <p:cNvSpPr/>
              <p:nvPr/>
            </p:nvSpPr>
            <p:spPr>
              <a:xfrm>
                <a:off x="5545900" y="3651800"/>
                <a:ext cx="104800" cy="35475"/>
              </a:xfrm>
              <a:custGeom>
                <a:avLst/>
                <a:gdLst/>
                <a:ahLst/>
                <a:cxnLst/>
                <a:rect l="l" t="t" r="r" b="b"/>
                <a:pathLst>
                  <a:path w="4192" h="1419" extrusionOk="0">
                    <a:moveTo>
                      <a:pt x="694" y="1"/>
                    </a:moveTo>
                    <a:cubicBezTo>
                      <a:pt x="316" y="1"/>
                      <a:pt x="1" y="316"/>
                      <a:pt x="1" y="694"/>
                    </a:cubicBezTo>
                    <a:cubicBezTo>
                      <a:pt x="1" y="1103"/>
                      <a:pt x="316" y="1418"/>
                      <a:pt x="694" y="1418"/>
                    </a:cubicBezTo>
                    <a:lnTo>
                      <a:pt x="3845" y="1418"/>
                    </a:lnTo>
                    <a:cubicBezTo>
                      <a:pt x="4065" y="1418"/>
                      <a:pt x="4191" y="1261"/>
                      <a:pt x="4191" y="1072"/>
                    </a:cubicBezTo>
                    <a:lnTo>
                      <a:pt x="4191" y="347"/>
                    </a:lnTo>
                    <a:cubicBezTo>
                      <a:pt x="4191" y="158"/>
                      <a:pt x="4065" y="1"/>
                      <a:pt x="3845" y="1"/>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131" name="Google Shape;10426;p74">
                <a:extLst>
                  <a:ext uri="{FF2B5EF4-FFF2-40B4-BE49-F238E27FC236}">
                    <a16:creationId xmlns:a16="http://schemas.microsoft.com/office/drawing/2014/main" id="{57FA95D1-BF8E-CC46-E417-7B1BFBF788A7}"/>
                  </a:ext>
                </a:extLst>
              </p:cNvPr>
              <p:cNvSpPr/>
              <p:nvPr/>
            </p:nvSpPr>
            <p:spPr>
              <a:xfrm>
                <a:off x="5529375" y="3754975"/>
                <a:ext cx="122100" cy="35475"/>
              </a:xfrm>
              <a:custGeom>
                <a:avLst/>
                <a:gdLst/>
                <a:ahLst/>
                <a:cxnLst/>
                <a:rect l="l" t="t" r="r" b="b"/>
                <a:pathLst>
                  <a:path w="4884" h="1419" extrusionOk="0">
                    <a:moveTo>
                      <a:pt x="0" y="1"/>
                    </a:moveTo>
                    <a:lnTo>
                      <a:pt x="0" y="1418"/>
                    </a:lnTo>
                    <a:lnTo>
                      <a:pt x="4884" y="1418"/>
                    </a:lnTo>
                    <a:lnTo>
                      <a:pt x="4884" y="1"/>
                    </a:lnTo>
                    <a:lnTo>
                      <a:pt x="2773" y="1"/>
                    </a:lnTo>
                    <a:lnTo>
                      <a:pt x="2773" y="347"/>
                    </a:lnTo>
                    <a:cubicBezTo>
                      <a:pt x="2773" y="568"/>
                      <a:pt x="2615" y="725"/>
                      <a:pt x="2426" y="725"/>
                    </a:cubicBezTo>
                    <a:cubicBezTo>
                      <a:pt x="2237" y="725"/>
                      <a:pt x="2080" y="568"/>
                      <a:pt x="2080" y="347"/>
                    </a:cubicBezTo>
                    <a:lnTo>
                      <a:pt x="2080" y="1"/>
                    </a:ln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132" name="Google Shape;10427;p74">
                <a:extLst>
                  <a:ext uri="{FF2B5EF4-FFF2-40B4-BE49-F238E27FC236}">
                    <a16:creationId xmlns:a16="http://schemas.microsoft.com/office/drawing/2014/main" id="{23D1A6C0-B9ED-F641-78BC-6798497292A4}"/>
                  </a:ext>
                </a:extLst>
              </p:cNvPr>
              <p:cNvSpPr/>
              <p:nvPr/>
            </p:nvSpPr>
            <p:spPr>
              <a:xfrm>
                <a:off x="5511250" y="3703000"/>
                <a:ext cx="140225" cy="33900"/>
              </a:xfrm>
              <a:custGeom>
                <a:avLst/>
                <a:gdLst/>
                <a:ahLst/>
                <a:cxnLst/>
                <a:rect l="l" t="t" r="r" b="b"/>
                <a:pathLst>
                  <a:path w="5609" h="1356" extrusionOk="0">
                    <a:moveTo>
                      <a:pt x="1" y="0"/>
                    </a:moveTo>
                    <a:lnTo>
                      <a:pt x="1" y="1355"/>
                    </a:lnTo>
                    <a:lnTo>
                      <a:pt x="5609" y="1355"/>
                    </a:lnTo>
                    <a:lnTo>
                      <a:pt x="5609" y="347"/>
                    </a:lnTo>
                    <a:cubicBezTo>
                      <a:pt x="5577" y="158"/>
                      <a:pt x="5451" y="0"/>
                      <a:pt x="5231" y="0"/>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133" name="Google Shape;10428;p74">
                <a:extLst>
                  <a:ext uri="{FF2B5EF4-FFF2-40B4-BE49-F238E27FC236}">
                    <a16:creationId xmlns:a16="http://schemas.microsoft.com/office/drawing/2014/main" id="{0FBC105C-98AE-F9F7-BA82-D7E02E513D78}"/>
                  </a:ext>
                </a:extLst>
              </p:cNvPr>
              <p:cNvSpPr/>
              <p:nvPr/>
            </p:nvSpPr>
            <p:spPr>
              <a:xfrm>
                <a:off x="5529375" y="3808550"/>
                <a:ext cx="122900" cy="87450"/>
              </a:xfrm>
              <a:custGeom>
                <a:avLst/>
                <a:gdLst/>
                <a:ahLst/>
                <a:cxnLst/>
                <a:rect l="l" t="t" r="r" b="b"/>
                <a:pathLst>
                  <a:path w="4916" h="3498" extrusionOk="0">
                    <a:moveTo>
                      <a:pt x="0" y="0"/>
                    </a:moveTo>
                    <a:lnTo>
                      <a:pt x="0" y="3151"/>
                    </a:lnTo>
                    <a:cubicBezTo>
                      <a:pt x="0" y="3340"/>
                      <a:pt x="158" y="3497"/>
                      <a:pt x="347" y="3497"/>
                    </a:cubicBezTo>
                    <a:cubicBezTo>
                      <a:pt x="536" y="3497"/>
                      <a:pt x="693" y="3340"/>
                      <a:pt x="693" y="3151"/>
                    </a:cubicBezTo>
                    <a:lnTo>
                      <a:pt x="693" y="1418"/>
                    </a:lnTo>
                    <a:lnTo>
                      <a:pt x="4190" y="1418"/>
                    </a:lnTo>
                    <a:lnTo>
                      <a:pt x="4190" y="3151"/>
                    </a:lnTo>
                    <a:cubicBezTo>
                      <a:pt x="4190" y="3340"/>
                      <a:pt x="4348" y="3497"/>
                      <a:pt x="4569" y="3497"/>
                    </a:cubicBezTo>
                    <a:cubicBezTo>
                      <a:pt x="4758" y="3497"/>
                      <a:pt x="4915" y="3340"/>
                      <a:pt x="4915" y="3151"/>
                    </a:cubicBezTo>
                    <a:lnTo>
                      <a:pt x="4915" y="0"/>
                    </a:lnTo>
                    <a:lnTo>
                      <a:pt x="2773" y="0"/>
                    </a:lnTo>
                    <a:lnTo>
                      <a:pt x="2773" y="347"/>
                    </a:lnTo>
                    <a:cubicBezTo>
                      <a:pt x="2773" y="536"/>
                      <a:pt x="2615" y="693"/>
                      <a:pt x="2426" y="693"/>
                    </a:cubicBezTo>
                    <a:cubicBezTo>
                      <a:pt x="2237" y="693"/>
                      <a:pt x="2080" y="536"/>
                      <a:pt x="2080" y="347"/>
                    </a:cubicBezTo>
                    <a:lnTo>
                      <a:pt x="2080" y="0"/>
                    </a:ln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134" name="Google Shape;10429;p74">
                <a:extLst>
                  <a:ext uri="{FF2B5EF4-FFF2-40B4-BE49-F238E27FC236}">
                    <a16:creationId xmlns:a16="http://schemas.microsoft.com/office/drawing/2014/main" id="{A7FD802C-7D41-5C04-BDFB-8CDC8E8F2D28}"/>
                  </a:ext>
                </a:extLst>
              </p:cNvPr>
              <p:cNvSpPr/>
              <p:nvPr/>
            </p:nvSpPr>
            <p:spPr>
              <a:xfrm>
                <a:off x="5408075" y="3651025"/>
                <a:ext cx="86675" cy="103975"/>
              </a:xfrm>
              <a:custGeom>
                <a:avLst/>
                <a:gdLst/>
                <a:ahLst/>
                <a:cxnLst/>
                <a:rect l="l" t="t" r="r" b="b"/>
                <a:pathLst>
                  <a:path w="3467" h="4159" extrusionOk="0">
                    <a:moveTo>
                      <a:pt x="1733" y="0"/>
                    </a:moveTo>
                    <a:cubicBezTo>
                      <a:pt x="788" y="0"/>
                      <a:pt x="1" y="788"/>
                      <a:pt x="1" y="1733"/>
                    </a:cubicBezTo>
                    <a:lnTo>
                      <a:pt x="1" y="3812"/>
                    </a:lnTo>
                    <a:cubicBezTo>
                      <a:pt x="1" y="4001"/>
                      <a:pt x="158" y="4159"/>
                      <a:pt x="347" y="4159"/>
                    </a:cubicBezTo>
                    <a:lnTo>
                      <a:pt x="3120" y="4159"/>
                    </a:lnTo>
                    <a:cubicBezTo>
                      <a:pt x="3309" y="4159"/>
                      <a:pt x="3466" y="4001"/>
                      <a:pt x="3466" y="3812"/>
                    </a:cubicBezTo>
                    <a:lnTo>
                      <a:pt x="3466" y="1733"/>
                    </a:lnTo>
                    <a:cubicBezTo>
                      <a:pt x="3466" y="788"/>
                      <a:pt x="2678" y="0"/>
                      <a:pt x="1733" y="0"/>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grpSp>
        <p:grpSp>
          <p:nvGrpSpPr>
            <p:cNvPr id="35" name="Google Shape;10435;p74">
              <a:extLst>
                <a:ext uri="{FF2B5EF4-FFF2-40B4-BE49-F238E27FC236}">
                  <a16:creationId xmlns:a16="http://schemas.microsoft.com/office/drawing/2014/main" id="{8A9DF3DA-6A66-FB55-0C91-C41F68473DFA}"/>
                </a:ext>
              </a:extLst>
            </p:cNvPr>
            <p:cNvGrpSpPr/>
            <p:nvPr/>
          </p:nvGrpSpPr>
          <p:grpSpPr>
            <a:xfrm>
              <a:off x="9836626" y="5286301"/>
              <a:ext cx="756325" cy="701253"/>
              <a:chOff x="6543825" y="3202075"/>
              <a:chExt cx="296975" cy="275350"/>
            </a:xfrm>
            <a:grpFill/>
          </p:grpSpPr>
          <p:sp>
            <p:nvSpPr>
              <p:cNvPr id="120" name="Google Shape;10436;p74">
                <a:extLst>
                  <a:ext uri="{FF2B5EF4-FFF2-40B4-BE49-F238E27FC236}">
                    <a16:creationId xmlns:a16="http://schemas.microsoft.com/office/drawing/2014/main" id="{957BE33D-890B-46B4-92B1-B6A2D86C48B8}"/>
                  </a:ext>
                </a:extLst>
              </p:cNvPr>
              <p:cNvSpPr/>
              <p:nvPr/>
            </p:nvSpPr>
            <p:spPr>
              <a:xfrm>
                <a:off x="6683250" y="3202075"/>
                <a:ext cx="17350" cy="43350"/>
              </a:xfrm>
              <a:custGeom>
                <a:avLst/>
                <a:gdLst/>
                <a:ahLst/>
                <a:cxnLst/>
                <a:rect l="l" t="t" r="r" b="b"/>
                <a:pathLst>
                  <a:path w="694" h="1734" extrusionOk="0">
                    <a:moveTo>
                      <a:pt x="347" y="0"/>
                    </a:moveTo>
                    <a:cubicBezTo>
                      <a:pt x="158" y="0"/>
                      <a:pt x="0" y="158"/>
                      <a:pt x="0" y="347"/>
                    </a:cubicBezTo>
                    <a:lnTo>
                      <a:pt x="0" y="1355"/>
                    </a:lnTo>
                    <a:cubicBezTo>
                      <a:pt x="0" y="1576"/>
                      <a:pt x="158" y="1733"/>
                      <a:pt x="347" y="1733"/>
                    </a:cubicBezTo>
                    <a:cubicBezTo>
                      <a:pt x="536" y="1733"/>
                      <a:pt x="693" y="1576"/>
                      <a:pt x="693" y="1355"/>
                    </a:cubicBezTo>
                    <a:lnTo>
                      <a:pt x="693" y="347"/>
                    </a:lnTo>
                    <a:cubicBezTo>
                      <a:pt x="693" y="158"/>
                      <a:pt x="536" y="0"/>
                      <a:pt x="347" y="0"/>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121" name="Google Shape;10437;p74">
                <a:extLst>
                  <a:ext uri="{FF2B5EF4-FFF2-40B4-BE49-F238E27FC236}">
                    <a16:creationId xmlns:a16="http://schemas.microsoft.com/office/drawing/2014/main" id="{8D03DF7E-4590-3FFA-B8FA-BF95C9B116DD}"/>
                  </a:ext>
                </a:extLst>
              </p:cNvPr>
              <p:cNvSpPr/>
              <p:nvPr/>
            </p:nvSpPr>
            <p:spPr>
              <a:xfrm>
                <a:off x="6613925" y="3236125"/>
                <a:ext cx="35475" cy="34700"/>
              </a:xfrm>
              <a:custGeom>
                <a:avLst/>
                <a:gdLst/>
                <a:ahLst/>
                <a:cxnLst/>
                <a:rect l="l" t="t" r="r" b="b"/>
                <a:pathLst>
                  <a:path w="1419" h="1388" extrusionOk="0">
                    <a:moveTo>
                      <a:pt x="363" y="1"/>
                    </a:moveTo>
                    <a:cubicBezTo>
                      <a:pt x="276" y="1"/>
                      <a:pt x="190" y="40"/>
                      <a:pt x="127" y="119"/>
                    </a:cubicBezTo>
                    <a:cubicBezTo>
                      <a:pt x="1" y="245"/>
                      <a:pt x="1" y="466"/>
                      <a:pt x="127" y="592"/>
                    </a:cubicBezTo>
                    <a:lnTo>
                      <a:pt x="820" y="1316"/>
                    </a:lnTo>
                    <a:cubicBezTo>
                      <a:pt x="883" y="1364"/>
                      <a:pt x="969" y="1387"/>
                      <a:pt x="1056" y="1387"/>
                    </a:cubicBezTo>
                    <a:cubicBezTo>
                      <a:pt x="1143" y="1387"/>
                      <a:pt x="1229" y="1364"/>
                      <a:pt x="1292" y="1316"/>
                    </a:cubicBezTo>
                    <a:cubicBezTo>
                      <a:pt x="1418" y="1190"/>
                      <a:pt x="1418" y="938"/>
                      <a:pt x="1292" y="844"/>
                    </a:cubicBezTo>
                    <a:lnTo>
                      <a:pt x="599" y="119"/>
                    </a:lnTo>
                    <a:cubicBezTo>
                      <a:pt x="536" y="40"/>
                      <a:pt x="450" y="1"/>
                      <a:pt x="363" y="1"/>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122" name="Google Shape;10438;p74">
                <a:extLst>
                  <a:ext uri="{FF2B5EF4-FFF2-40B4-BE49-F238E27FC236}">
                    <a16:creationId xmlns:a16="http://schemas.microsoft.com/office/drawing/2014/main" id="{02DD8457-6D3D-A5A0-0026-DFFBC8FE1873}"/>
                  </a:ext>
                </a:extLst>
              </p:cNvPr>
              <p:cNvSpPr/>
              <p:nvPr/>
            </p:nvSpPr>
            <p:spPr>
              <a:xfrm>
                <a:off x="6734425" y="3236425"/>
                <a:ext cx="35475" cy="34400"/>
              </a:xfrm>
              <a:custGeom>
                <a:avLst/>
                <a:gdLst/>
                <a:ahLst/>
                <a:cxnLst/>
                <a:rect l="l" t="t" r="r" b="b"/>
                <a:pathLst>
                  <a:path w="1419" h="1376" extrusionOk="0">
                    <a:moveTo>
                      <a:pt x="1054" y="0"/>
                    </a:moveTo>
                    <a:cubicBezTo>
                      <a:pt x="976" y="0"/>
                      <a:pt x="894" y="33"/>
                      <a:pt x="820" y="107"/>
                    </a:cubicBezTo>
                    <a:lnTo>
                      <a:pt x="95" y="832"/>
                    </a:lnTo>
                    <a:cubicBezTo>
                      <a:pt x="1" y="926"/>
                      <a:pt x="1" y="1178"/>
                      <a:pt x="95" y="1304"/>
                    </a:cubicBezTo>
                    <a:cubicBezTo>
                      <a:pt x="158" y="1352"/>
                      <a:pt x="253" y="1375"/>
                      <a:pt x="344" y="1375"/>
                    </a:cubicBezTo>
                    <a:cubicBezTo>
                      <a:pt x="434" y="1375"/>
                      <a:pt x="521" y="1352"/>
                      <a:pt x="568" y="1304"/>
                    </a:cubicBezTo>
                    <a:lnTo>
                      <a:pt x="1293" y="580"/>
                    </a:lnTo>
                    <a:cubicBezTo>
                      <a:pt x="1419" y="454"/>
                      <a:pt x="1419" y="233"/>
                      <a:pt x="1293" y="107"/>
                    </a:cubicBezTo>
                    <a:cubicBezTo>
                      <a:pt x="1226" y="41"/>
                      <a:pt x="1142" y="0"/>
                      <a:pt x="1054" y="0"/>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123" name="Google Shape;10439;p74">
                <a:extLst>
                  <a:ext uri="{FF2B5EF4-FFF2-40B4-BE49-F238E27FC236}">
                    <a16:creationId xmlns:a16="http://schemas.microsoft.com/office/drawing/2014/main" id="{869DFB23-BB82-2225-E4E5-0BBCD2095F99}"/>
                  </a:ext>
                </a:extLst>
              </p:cNvPr>
              <p:cNvSpPr/>
              <p:nvPr/>
            </p:nvSpPr>
            <p:spPr>
              <a:xfrm>
                <a:off x="6805325" y="3322575"/>
                <a:ext cx="35475" cy="121325"/>
              </a:xfrm>
              <a:custGeom>
                <a:avLst/>
                <a:gdLst/>
                <a:ahLst/>
                <a:cxnLst/>
                <a:rect l="l" t="t" r="r" b="b"/>
                <a:pathLst>
                  <a:path w="1419" h="4853" extrusionOk="0">
                    <a:moveTo>
                      <a:pt x="0" y="1"/>
                    </a:moveTo>
                    <a:lnTo>
                      <a:pt x="0" y="4852"/>
                    </a:lnTo>
                    <a:lnTo>
                      <a:pt x="1040" y="4852"/>
                    </a:lnTo>
                    <a:cubicBezTo>
                      <a:pt x="1261" y="4852"/>
                      <a:pt x="1418" y="4695"/>
                      <a:pt x="1418" y="4506"/>
                    </a:cubicBezTo>
                    <a:lnTo>
                      <a:pt x="1418" y="316"/>
                    </a:lnTo>
                    <a:cubicBezTo>
                      <a:pt x="1355" y="158"/>
                      <a:pt x="1198" y="1"/>
                      <a:pt x="1040" y="1"/>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124" name="Google Shape;10440;p74">
                <a:extLst>
                  <a:ext uri="{FF2B5EF4-FFF2-40B4-BE49-F238E27FC236}">
                    <a16:creationId xmlns:a16="http://schemas.microsoft.com/office/drawing/2014/main" id="{D4A72E1C-FF5E-E46E-A2DF-37ADD68920D3}"/>
                  </a:ext>
                </a:extLst>
              </p:cNvPr>
              <p:cNvSpPr/>
              <p:nvPr/>
            </p:nvSpPr>
            <p:spPr>
              <a:xfrm>
                <a:off x="6543825" y="3323275"/>
                <a:ext cx="35475" cy="121400"/>
              </a:xfrm>
              <a:custGeom>
                <a:avLst/>
                <a:gdLst/>
                <a:ahLst/>
                <a:cxnLst/>
                <a:rect l="l" t="t" r="r" b="b"/>
                <a:pathLst>
                  <a:path w="1419" h="4856" extrusionOk="0">
                    <a:moveTo>
                      <a:pt x="323" y="0"/>
                    </a:moveTo>
                    <a:cubicBezTo>
                      <a:pt x="132" y="0"/>
                      <a:pt x="1" y="149"/>
                      <a:pt x="1" y="351"/>
                    </a:cubicBezTo>
                    <a:lnTo>
                      <a:pt x="1" y="4509"/>
                    </a:lnTo>
                    <a:cubicBezTo>
                      <a:pt x="1" y="4698"/>
                      <a:pt x="158" y="4856"/>
                      <a:pt x="379" y="4856"/>
                    </a:cubicBezTo>
                    <a:lnTo>
                      <a:pt x="1418" y="4856"/>
                    </a:lnTo>
                    <a:lnTo>
                      <a:pt x="1418" y="4"/>
                    </a:lnTo>
                    <a:lnTo>
                      <a:pt x="379" y="4"/>
                    </a:lnTo>
                    <a:cubicBezTo>
                      <a:pt x="360" y="1"/>
                      <a:pt x="341" y="0"/>
                      <a:pt x="323" y="0"/>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125" name="Google Shape;10441;p74">
                <a:extLst>
                  <a:ext uri="{FF2B5EF4-FFF2-40B4-BE49-F238E27FC236}">
                    <a16:creationId xmlns:a16="http://schemas.microsoft.com/office/drawing/2014/main" id="{9DC73BB5-A17C-97A7-303C-D36E3B2C5903}"/>
                  </a:ext>
                </a:extLst>
              </p:cNvPr>
              <p:cNvSpPr/>
              <p:nvPr/>
            </p:nvSpPr>
            <p:spPr>
              <a:xfrm>
                <a:off x="6643075" y="3332025"/>
                <a:ext cx="143375" cy="104000"/>
              </a:xfrm>
              <a:custGeom>
                <a:avLst/>
                <a:gdLst/>
                <a:ahLst/>
                <a:cxnLst/>
                <a:rect l="l" t="t" r="r" b="b"/>
                <a:pathLst>
                  <a:path w="5735" h="4160" extrusionOk="0">
                    <a:moveTo>
                      <a:pt x="1639" y="1"/>
                    </a:moveTo>
                    <a:cubicBezTo>
                      <a:pt x="1450" y="1"/>
                      <a:pt x="1198" y="158"/>
                      <a:pt x="1072" y="379"/>
                    </a:cubicBezTo>
                    <a:lnTo>
                      <a:pt x="0" y="2490"/>
                    </a:lnTo>
                    <a:cubicBezTo>
                      <a:pt x="158" y="2584"/>
                      <a:pt x="378" y="2616"/>
                      <a:pt x="567" y="2616"/>
                    </a:cubicBezTo>
                    <a:cubicBezTo>
                      <a:pt x="1072" y="2616"/>
                      <a:pt x="1544" y="2364"/>
                      <a:pt x="1796" y="1891"/>
                    </a:cubicBezTo>
                    <a:lnTo>
                      <a:pt x="2017" y="1418"/>
                    </a:lnTo>
                    <a:lnTo>
                      <a:pt x="2710" y="1418"/>
                    </a:lnTo>
                    <a:cubicBezTo>
                      <a:pt x="2899" y="1418"/>
                      <a:pt x="3056" y="1481"/>
                      <a:pt x="3182" y="1607"/>
                    </a:cubicBezTo>
                    <a:lnTo>
                      <a:pt x="5734" y="4159"/>
                    </a:lnTo>
                    <a:lnTo>
                      <a:pt x="5734" y="1"/>
                    </a:ln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126" name="Google Shape;10442;p74">
                <a:extLst>
                  <a:ext uri="{FF2B5EF4-FFF2-40B4-BE49-F238E27FC236}">
                    <a16:creationId xmlns:a16="http://schemas.microsoft.com/office/drawing/2014/main" id="{9C95DAE4-9294-DAC3-68FA-2A1766B8C507}"/>
                  </a:ext>
                </a:extLst>
              </p:cNvPr>
              <p:cNvSpPr/>
              <p:nvPr/>
            </p:nvSpPr>
            <p:spPr>
              <a:xfrm>
                <a:off x="6595025" y="3288700"/>
                <a:ext cx="175675" cy="188725"/>
              </a:xfrm>
              <a:custGeom>
                <a:avLst/>
                <a:gdLst/>
                <a:ahLst/>
                <a:cxnLst/>
                <a:rect l="l" t="t" r="r" b="b"/>
                <a:pathLst>
                  <a:path w="7027" h="7549" extrusionOk="0">
                    <a:moveTo>
                      <a:pt x="2206" y="1"/>
                    </a:moveTo>
                    <a:cubicBezTo>
                      <a:pt x="1828" y="1"/>
                      <a:pt x="1481" y="221"/>
                      <a:pt x="1261" y="568"/>
                    </a:cubicBezTo>
                    <a:lnTo>
                      <a:pt x="946" y="1198"/>
                    </a:lnTo>
                    <a:cubicBezTo>
                      <a:pt x="914" y="1324"/>
                      <a:pt x="757" y="1419"/>
                      <a:pt x="631" y="1419"/>
                    </a:cubicBezTo>
                    <a:lnTo>
                      <a:pt x="1" y="1419"/>
                    </a:lnTo>
                    <a:lnTo>
                      <a:pt x="1" y="6239"/>
                    </a:lnTo>
                    <a:lnTo>
                      <a:pt x="1576" y="6239"/>
                    </a:lnTo>
                    <a:lnTo>
                      <a:pt x="2584" y="7247"/>
                    </a:lnTo>
                    <a:cubicBezTo>
                      <a:pt x="2768" y="7431"/>
                      <a:pt x="3054" y="7548"/>
                      <a:pt x="3330" y="7548"/>
                    </a:cubicBezTo>
                    <a:cubicBezTo>
                      <a:pt x="3431" y="7548"/>
                      <a:pt x="3531" y="7533"/>
                      <a:pt x="3624" y="7499"/>
                    </a:cubicBezTo>
                    <a:lnTo>
                      <a:pt x="6585" y="6554"/>
                    </a:lnTo>
                    <a:cubicBezTo>
                      <a:pt x="6743" y="6522"/>
                      <a:pt x="6900" y="6396"/>
                      <a:pt x="7026" y="6302"/>
                    </a:cubicBezTo>
                    <a:lnTo>
                      <a:pt x="4537" y="3813"/>
                    </a:lnTo>
                    <a:lnTo>
                      <a:pt x="4380" y="3813"/>
                    </a:lnTo>
                    <a:lnTo>
                      <a:pt x="4348" y="3844"/>
                    </a:lnTo>
                    <a:cubicBezTo>
                      <a:pt x="4033" y="4506"/>
                      <a:pt x="3340" y="4947"/>
                      <a:pt x="2647" y="5042"/>
                    </a:cubicBezTo>
                    <a:cubicBezTo>
                      <a:pt x="2601" y="5044"/>
                      <a:pt x="2556" y="5046"/>
                      <a:pt x="2511" y="5046"/>
                    </a:cubicBezTo>
                    <a:cubicBezTo>
                      <a:pt x="2046" y="5046"/>
                      <a:pt x="1698" y="4899"/>
                      <a:pt x="1324" y="4727"/>
                    </a:cubicBezTo>
                    <a:cubicBezTo>
                      <a:pt x="1103" y="4632"/>
                      <a:pt x="1040" y="4412"/>
                      <a:pt x="1166" y="4254"/>
                    </a:cubicBezTo>
                    <a:lnTo>
                      <a:pt x="2363" y="1797"/>
                    </a:lnTo>
                    <a:cubicBezTo>
                      <a:pt x="2615" y="1324"/>
                      <a:pt x="3088" y="1041"/>
                      <a:pt x="3592" y="1041"/>
                    </a:cubicBezTo>
                    <a:lnTo>
                      <a:pt x="5104" y="1041"/>
                    </a:lnTo>
                    <a:cubicBezTo>
                      <a:pt x="5167" y="852"/>
                      <a:pt x="5262" y="631"/>
                      <a:pt x="5262" y="347"/>
                    </a:cubicBezTo>
                    <a:cubicBezTo>
                      <a:pt x="5262" y="158"/>
                      <a:pt x="5104" y="1"/>
                      <a:pt x="4884" y="1"/>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grpSp>
        <p:grpSp>
          <p:nvGrpSpPr>
            <p:cNvPr id="36" name="Google Shape;10443;p74">
              <a:extLst>
                <a:ext uri="{FF2B5EF4-FFF2-40B4-BE49-F238E27FC236}">
                  <a16:creationId xmlns:a16="http://schemas.microsoft.com/office/drawing/2014/main" id="{ED538E67-925B-E90B-D75A-E8881EBC2B37}"/>
                </a:ext>
              </a:extLst>
            </p:cNvPr>
            <p:cNvGrpSpPr/>
            <p:nvPr/>
          </p:nvGrpSpPr>
          <p:grpSpPr>
            <a:xfrm>
              <a:off x="11784256" y="4449565"/>
              <a:ext cx="587394" cy="587394"/>
              <a:chOff x="2037825" y="3254050"/>
              <a:chExt cx="296175" cy="296175"/>
            </a:xfrm>
            <a:grpFill/>
          </p:grpSpPr>
          <p:sp>
            <p:nvSpPr>
              <p:cNvPr id="114" name="Google Shape;10444;p74">
                <a:extLst>
                  <a:ext uri="{FF2B5EF4-FFF2-40B4-BE49-F238E27FC236}">
                    <a16:creationId xmlns:a16="http://schemas.microsoft.com/office/drawing/2014/main" id="{31E2B3F5-84BA-F7CF-A0FE-B747D9B69545}"/>
                  </a:ext>
                </a:extLst>
              </p:cNvPr>
              <p:cNvSpPr/>
              <p:nvPr/>
            </p:nvSpPr>
            <p:spPr>
              <a:xfrm>
                <a:off x="2063825" y="3254050"/>
                <a:ext cx="86675" cy="86675"/>
              </a:xfrm>
              <a:custGeom>
                <a:avLst/>
                <a:gdLst/>
                <a:ahLst/>
                <a:cxnLst/>
                <a:rect l="l" t="t" r="r" b="b"/>
                <a:pathLst>
                  <a:path w="3467" h="3467" extrusionOk="0">
                    <a:moveTo>
                      <a:pt x="1733" y="1"/>
                    </a:moveTo>
                    <a:cubicBezTo>
                      <a:pt x="788" y="1"/>
                      <a:pt x="1" y="788"/>
                      <a:pt x="1" y="1733"/>
                    </a:cubicBezTo>
                    <a:cubicBezTo>
                      <a:pt x="1" y="2679"/>
                      <a:pt x="788" y="3466"/>
                      <a:pt x="1733" y="3466"/>
                    </a:cubicBezTo>
                    <a:cubicBezTo>
                      <a:pt x="2678" y="3466"/>
                      <a:pt x="3466" y="2679"/>
                      <a:pt x="3466" y="1733"/>
                    </a:cubicBezTo>
                    <a:cubicBezTo>
                      <a:pt x="3466" y="788"/>
                      <a:pt x="2678" y="1"/>
                      <a:pt x="1733" y="1"/>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115" name="Google Shape;10445;p74">
                <a:extLst>
                  <a:ext uri="{FF2B5EF4-FFF2-40B4-BE49-F238E27FC236}">
                    <a16:creationId xmlns:a16="http://schemas.microsoft.com/office/drawing/2014/main" id="{611D5793-0EC1-4E9A-023A-ADFB1F26C573}"/>
                  </a:ext>
                </a:extLst>
              </p:cNvPr>
              <p:cNvSpPr/>
              <p:nvPr/>
            </p:nvSpPr>
            <p:spPr>
              <a:xfrm>
                <a:off x="2178025" y="3289500"/>
                <a:ext cx="104000" cy="67950"/>
              </a:xfrm>
              <a:custGeom>
                <a:avLst/>
                <a:gdLst/>
                <a:ahLst/>
                <a:cxnLst/>
                <a:rect l="l" t="t" r="r" b="b"/>
                <a:pathLst>
                  <a:path w="4160" h="2718" extrusionOk="0">
                    <a:moveTo>
                      <a:pt x="347" y="0"/>
                    </a:moveTo>
                    <a:cubicBezTo>
                      <a:pt x="158" y="0"/>
                      <a:pt x="1" y="158"/>
                      <a:pt x="1" y="347"/>
                    </a:cubicBezTo>
                    <a:cubicBezTo>
                      <a:pt x="1" y="536"/>
                      <a:pt x="95" y="662"/>
                      <a:pt x="316" y="662"/>
                    </a:cubicBezTo>
                    <a:lnTo>
                      <a:pt x="2395" y="662"/>
                    </a:lnTo>
                    <a:cubicBezTo>
                      <a:pt x="2584" y="662"/>
                      <a:pt x="2742" y="820"/>
                      <a:pt x="2742" y="1009"/>
                    </a:cubicBezTo>
                    <a:lnTo>
                      <a:pt x="2742" y="1576"/>
                    </a:lnTo>
                    <a:lnTo>
                      <a:pt x="2616" y="1450"/>
                    </a:lnTo>
                    <a:cubicBezTo>
                      <a:pt x="2568" y="1387"/>
                      <a:pt x="2482" y="1355"/>
                      <a:pt x="2391" y="1355"/>
                    </a:cubicBezTo>
                    <a:cubicBezTo>
                      <a:pt x="2301" y="1355"/>
                      <a:pt x="2206" y="1387"/>
                      <a:pt x="2143" y="1450"/>
                    </a:cubicBezTo>
                    <a:cubicBezTo>
                      <a:pt x="2049" y="1576"/>
                      <a:pt x="2049" y="1796"/>
                      <a:pt x="2143" y="1922"/>
                    </a:cubicBezTo>
                    <a:lnTo>
                      <a:pt x="2868" y="2647"/>
                    </a:lnTo>
                    <a:cubicBezTo>
                      <a:pt x="2931" y="2694"/>
                      <a:pt x="3017" y="2718"/>
                      <a:pt x="3104" y="2718"/>
                    </a:cubicBezTo>
                    <a:cubicBezTo>
                      <a:pt x="3191" y="2718"/>
                      <a:pt x="3277" y="2694"/>
                      <a:pt x="3340" y="2647"/>
                    </a:cubicBezTo>
                    <a:lnTo>
                      <a:pt x="4033" y="1922"/>
                    </a:lnTo>
                    <a:cubicBezTo>
                      <a:pt x="4159" y="1796"/>
                      <a:pt x="4159" y="1576"/>
                      <a:pt x="4033" y="1450"/>
                    </a:cubicBezTo>
                    <a:cubicBezTo>
                      <a:pt x="3986" y="1387"/>
                      <a:pt x="3899" y="1355"/>
                      <a:pt x="3809" y="1355"/>
                    </a:cubicBezTo>
                    <a:cubicBezTo>
                      <a:pt x="3718" y="1355"/>
                      <a:pt x="3624" y="1387"/>
                      <a:pt x="3561" y="1450"/>
                    </a:cubicBezTo>
                    <a:lnTo>
                      <a:pt x="3466" y="1576"/>
                    </a:lnTo>
                    <a:lnTo>
                      <a:pt x="3466" y="1009"/>
                    </a:lnTo>
                    <a:cubicBezTo>
                      <a:pt x="3466" y="441"/>
                      <a:pt x="2994" y="0"/>
                      <a:pt x="2427" y="0"/>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116" name="Google Shape;10446;p74">
                <a:extLst>
                  <a:ext uri="{FF2B5EF4-FFF2-40B4-BE49-F238E27FC236}">
                    <a16:creationId xmlns:a16="http://schemas.microsoft.com/office/drawing/2014/main" id="{E100A55B-B73B-5D5C-898C-3FDF545B956C}"/>
                  </a:ext>
                </a:extLst>
              </p:cNvPr>
              <p:cNvSpPr/>
              <p:nvPr/>
            </p:nvSpPr>
            <p:spPr>
              <a:xfrm>
                <a:off x="2070125" y="3444225"/>
                <a:ext cx="106350" cy="69075"/>
              </a:xfrm>
              <a:custGeom>
                <a:avLst/>
                <a:gdLst/>
                <a:ahLst/>
                <a:cxnLst/>
                <a:rect l="l" t="t" r="r" b="b"/>
                <a:pathLst>
                  <a:path w="4254" h="2763" extrusionOk="0">
                    <a:moveTo>
                      <a:pt x="1095" y="0"/>
                    </a:moveTo>
                    <a:cubicBezTo>
                      <a:pt x="1002" y="0"/>
                      <a:pt x="904" y="28"/>
                      <a:pt x="820" y="112"/>
                    </a:cubicBezTo>
                    <a:lnTo>
                      <a:pt x="127" y="805"/>
                    </a:lnTo>
                    <a:cubicBezTo>
                      <a:pt x="1" y="931"/>
                      <a:pt x="1" y="1184"/>
                      <a:pt x="127" y="1278"/>
                    </a:cubicBezTo>
                    <a:cubicBezTo>
                      <a:pt x="190" y="1341"/>
                      <a:pt x="276" y="1373"/>
                      <a:pt x="363" y="1373"/>
                    </a:cubicBezTo>
                    <a:cubicBezTo>
                      <a:pt x="449" y="1373"/>
                      <a:pt x="536" y="1341"/>
                      <a:pt x="599" y="1278"/>
                    </a:cubicBezTo>
                    <a:lnTo>
                      <a:pt x="725" y="1184"/>
                    </a:lnTo>
                    <a:lnTo>
                      <a:pt x="725" y="1719"/>
                    </a:lnTo>
                    <a:cubicBezTo>
                      <a:pt x="725" y="2318"/>
                      <a:pt x="1198" y="2759"/>
                      <a:pt x="1733" y="2759"/>
                    </a:cubicBezTo>
                    <a:lnTo>
                      <a:pt x="3813" y="2759"/>
                    </a:lnTo>
                    <a:cubicBezTo>
                      <a:pt x="3837" y="2761"/>
                      <a:pt x="3861" y="2763"/>
                      <a:pt x="3883" y="2763"/>
                    </a:cubicBezTo>
                    <a:cubicBezTo>
                      <a:pt x="4122" y="2763"/>
                      <a:pt x="4254" y="2616"/>
                      <a:pt x="4254" y="2444"/>
                    </a:cubicBezTo>
                    <a:cubicBezTo>
                      <a:pt x="4254" y="2223"/>
                      <a:pt x="4096" y="2066"/>
                      <a:pt x="3907" y="2066"/>
                    </a:cubicBezTo>
                    <a:lnTo>
                      <a:pt x="1828" y="2066"/>
                    </a:lnTo>
                    <a:cubicBezTo>
                      <a:pt x="1639" y="2066"/>
                      <a:pt x="1481" y="1908"/>
                      <a:pt x="1481" y="1719"/>
                    </a:cubicBezTo>
                    <a:lnTo>
                      <a:pt x="1481" y="1184"/>
                    </a:lnTo>
                    <a:lnTo>
                      <a:pt x="1576" y="1278"/>
                    </a:lnTo>
                    <a:cubicBezTo>
                      <a:pt x="1639" y="1341"/>
                      <a:pt x="1733" y="1373"/>
                      <a:pt x="1824" y="1373"/>
                    </a:cubicBezTo>
                    <a:cubicBezTo>
                      <a:pt x="1914" y="1373"/>
                      <a:pt x="2001" y="1341"/>
                      <a:pt x="2048" y="1278"/>
                    </a:cubicBezTo>
                    <a:cubicBezTo>
                      <a:pt x="2174" y="1184"/>
                      <a:pt x="2174" y="931"/>
                      <a:pt x="2048" y="805"/>
                    </a:cubicBezTo>
                    <a:lnTo>
                      <a:pt x="1355" y="112"/>
                    </a:lnTo>
                    <a:cubicBezTo>
                      <a:pt x="1292" y="81"/>
                      <a:pt x="1261" y="81"/>
                      <a:pt x="1229" y="18"/>
                    </a:cubicBezTo>
                    <a:cubicBezTo>
                      <a:pt x="1187" y="7"/>
                      <a:pt x="1142" y="0"/>
                      <a:pt x="1095" y="0"/>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117" name="Google Shape;10447;p74">
                <a:extLst>
                  <a:ext uri="{FF2B5EF4-FFF2-40B4-BE49-F238E27FC236}">
                    <a16:creationId xmlns:a16="http://schemas.microsoft.com/office/drawing/2014/main" id="{EBAEA30D-BEB9-1736-C919-20BE76ABBB55}"/>
                  </a:ext>
                </a:extLst>
              </p:cNvPr>
              <p:cNvSpPr/>
              <p:nvPr/>
            </p:nvSpPr>
            <p:spPr>
              <a:xfrm>
                <a:off x="2219775" y="3375350"/>
                <a:ext cx="89025" cy="85875"/>
              </a:xfrm>
              <a:custGeom>
                <a:avLst/>
                <a:gdLst/>
                <a:ahLst/>
                <a:cxnLst/>
                <a:rect l="l" t="t" r="r" b="b"/>
                <a:pathLst>
                  <a:path w="3561" h="3435" extrusionOk="0">
                    <a:moveTo>
                      <a:pt x="1796" y="0"/>
                    </a:moveTo>
                    <a:cubicBezTo>
                      <a:pt x="788" y="0"/>
                      <a:pt x="0" y="788"/>
                      <a:pt x="0" y="1733"/>
                    </a:cubicBezTo>
                    <a:cubicBezTo>
                      <a:pt x="0" y="2647"/>
                      <a:pt x="788" y="3434"/>
                      <a:pt x="1796" y="3434"/>
                    </a:cubicBezTo>
                    <a:cubicBezTo>
                      <a:pt x="2741" y="3434"/>
                      <a:pt x="3561" y="2647"/>
                      <a:pt x="3561" y="1733"/>
                    </a:cubicBezTo>
                    <a:cubicBezTo>
                      <a:pt x="3561" y="788"/>
                      <a:pt x="2773" y="0"/>
                      <a:pt x="1796" y="0"/>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118" name="Google Shape;10448;p74">
                <a:extLst>
                  <a:ext uri="{FF2B5EF4-FFF2-40B4-BE49-F238E27FC236}">
                    <a16:creationId xmlns:a16="http://schemas.microsoft.com/office/drawing/2014/main" id="{449D02A7-90BE-3E21-42AD-08FECFB48026}"/>
                  </a:ext>
                </a:extLst>
              </p:cNvPr>
              <p:cNvSpPr/>
              <p:nvPr/>
            </p:nvSpPr>
            <p:spPr>
              <a:xfrm>
                <a:off x="2037825" y="3339125"/>
                <a:ext cx="138650" cy="88225"/>
              </a:xfrm>
              <a:custGeom>
                <a:avLst/>
                <a:gdLst/>
                <a:ahLst/>
                <a:cxnLst/>
                <a:rect l="l" t="t" r="r" b="b"/>
                <a:pathLst>
                  <a:path w="5546" h="3529" extrusionOk="0">
                    <a:moveTo>
                      <a:pt x="1072" y="0"/>
                    </a:moveTo>
                    <a:cubicBezTo>
                      <a:pt x="442" y="536"/>
                      <a:pt x="32" y="1292"/>
                      <a:pt x="32" y="2143"/>
                    </a:cubicBezTo>
                    <a:lnTo>
                      <a:pt x="32" y="3182"/>
                    </a:lnTo>
                    <a:cubicBezTo>
                      <a:pt x="1" y="3371"/>
                      <a:pt x="158" y="3529"/>
                      <a:pt x="347" y="3529"/>
                    </a:cubicBezTo>
                    <a:lnTo>
                      <a:pt x="5199" y="3529"/>
                    </a:lnTo>
                    <a:cubicBezTo>
                      <a:pt x="5388" y="3529"/>
                      <a:pt x="5546" y="3371"/>
                      <a:pt x="5546" y="3182"/>
                    </a:cubicBezTo>
                    <a:lnTo>
                      <a:pt x="5546" y="2143"/>
                    </a:lnTo>
                    <a:cubicBezTo>
                      <a:pt x="5546" y="1292"/>
                      <a:pt x="5168" y="536"/>
                      <a:pt x="4538" y="0"/>
                    </a:cubicBezTo>
                    <a:cubicBezTo>
                      <a:pt x="4096" y="473"/>
                      <a:pt x="3466" y="756"/>
                      <a:pt x="2805" y="756"/>
                    </a:cubicBezTo>
                    <a:cubicBezTo>
                      <a:pt x="2143" y="756"/>
                      <a:pt x="1513" y="504"/>
                      <a:pt x="1072" y="0"/>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119" name="Google Shape;10449;p74">
                <a:extLst>
                  <a:ext uri="{FF2B5EF4-FFF2-40B4-BE49-F238E27FC236}">
                    <a16:creationId xmlns:a16="http://schemas.microsoft.com/office/drawing/2014/main" id="{02B55FB9-3928-126F-103D-E5F45894019E}"/>
                  </a:ext>
                </a:extLst>
              </p:cNvPr>
              <p:cNvSpPr/>
              <p:nvPr/>
            </p:nvSpPr>
            <p:spPr>
              <a:xfrm>
                <a:off x="2193775" y="3460400"/>
                <a:ext cx="140225" cy="89825"/>
              </a:xfrm>
              <a:custGeom>
                <a:avLst/>
                <a:gdLst/>
                <a:ahLst/>
                <a:cxnLst/>
                <a:rect l="l" t="t" r="r" b="b"/>
                <a:pathLst>
                  <a:path w="5609" h="3593" extrusionOk="0">
                    <a:moveTo>
                      <a:pt x="1009" y="1"/>
                    </a:moveTo>
                    <a:cubicBezTo>
                      <a:pt x="379" y="537"/>
                      <a:pt x="1" y="1261"/>
                      <a:pt x="1" y="2143"/>
                    </a:cubicBezTo>
                    <a:lnTo>
                      <a:pt x="1" y="3246"/>
                    </a:lnTo>
                    <a:cubicBezTo>
                      <a:pt x="1" y="3435"/>
                      <a:pt x="158" y="3592"/>
                      <a:pt x="347" y="3592"/>
                    </a:cubicBezTo>
                    <a:lnTo>
                      <a:pt x="5262" y="3592"/>
                    </a:lnTo>
                    <a:cubicBezTo>
                      <a:pt x="5451" y="3592"/>
                      <a:pt x="5609" y="3435"/>
                      <a:pt x="5609" y="3246"/>
                    </a:cubicBezTo>
                    <a:lnTo>
                      <a:pt x="5609" y="2143"/>
                    </a:lnTo>
                    <a:cubicBezTo>
                      <a:pt x="5577" y="1261"/>
                      <a:pt x="5199" y="537"/>
                      <a:pt x="4569" y="1"/>
                    </a:cubicBezTo>
                    <a:cubicBezTo>
                      <a:pt x="4128" y="474"/>
                      <a:pt x="3498" y="757"/>
                      <a:pt x="2773" y="757"/>
                    </a:cubicBezTo>
                    <a:cubicBezTo>
                      <a:pt x="2080" y="757"/>
                      <a:pt x="1450" y="474"/>
                      <a:pt x="1009" y="1"/>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grpSp>
        <p:grpSp>
          <p:nvGrpSpPr>
            <p:cNvPr id="37" name="Google Shape;10468;p74">
              <a:extLst>
                <a:ext uri="{FF2B5EF4-FFF2-40B4-BE49-F238E27FC236}">
                  <a16:creationId xmlns:a16="http://schemas.microsoft.com/office/drawing/2014/main" id="{8F8FB14E-92B4-C6A9-C23E-33A026739B0A}"/>
                </a:ext>
              </a:extLst>
            </p:cNvPr>
            <p:cNvGrpSpPr/>
            <p:nvPr/>
          </p:nvGrpSpPr>
          <p:grpSpPr>
            <a:xfrm>
              <a:off x="6146576" y="4673825"/>
              <a:ext cx="514632" cy="513246"/>
              <a:chOff x="3859600" y="3591950"/>
              <a:chExt cx="296975" cy="296175"/>
            </a:xfrm>
            <a:grpFill/>
          </p:grpSpPr>
          <p:sp>
            <p:nvSpPr>
              <p:cNvPr id="111" name="Google Shape;10469;p74">
                <a:extLst>
                  <a:ext uri="{FF2B5EF4-FFF2-40B4-BE49-F238E27FC236}">
                    <a16:creationId xmlns:a16="http://schemas.microsoft.com/office/drawing/2014/main" id="{F95B0A0F-38CA-A154-F6E0-E379B0803B2E}"/>
                  </a:ext>
                </a:extLst>
              </p:cNvPr>
              <p:cNvSpPr/>
              <p:nvPr/>
            </p:nvSpPr>
            <p:spPr>
              <a:xfrm>
                <a:off x="4034450" y="3766000"/>
                <a:ext cx="122125" cy="122125"/>
              </a:xfrm>
              <a:custGeom>
                <a:avLst/>
                <a:gdLst/>
                <a:ahLst/>
                <a:cxnLst/>
                <a:rect l="l" t="t" r="r" b="b"/>
                <a:pathLst>
                  <a:path w="4885" h="4885" extrusionOk="0">
                    <a:moveTo>
                      <a:pt x="2395" y="1324"/>
                    </a:moveTo>
                    <a:cubicBezTo>
                      <a:pt x="2616" y="1324"/>
                      <a:pt x="2773" y="1482"/>
                      <a:pt x="2773" y="1702"/>
                    </a:cubicBezTo>
                    <a:lnTo>
                      <a:pt x="2773" y="2049"/>
                    </a:lnTo>
                    <a:lnTo>
                      <a:pt x="3120" y="2049"/>
                    </a:lnTo>
                    <a:cubicBezTo>
                      <a:pt x="3309" y="2049"/>
                      <a:pt x="3466" y="2206"/>
                      <a:pt x="3466" y="2395"/>
                    </a:cubicBezTo>
                    <a:cubicBezTo>
                      <a:pt x="3466" y="2584"/>
                      <a:pt x="3309" y="2742"/>
                      <a:pt x="3120" y="2742"/>
                    </a:cubicBezTo>
                    <a:lnTo>
                      <a:pt x="2395" y="2742"/>
                    </a:lnTo>
                    <a:cubicBezTo>
                      <a:pt x="2206" y="2742"/>
                      <a:pt x="2049" y="2584"/>
                      <a:pt x="2049" y="2395"/>
                    </a:cubicBezTo>
                    <a:lnTo>
                      <a:pt x="2049" y="1702"/>
                    </a:lnTo>
                    <a:cubicBezTo>
                      <a:pt x="2049" y="1482"/>
                      <a:pt x="2206" y="1324"/>
                      <a:pt x="2395" y="1324"/>
                    </a:cubicBezTo>
                    <a:close/>
                    <a:moveTo>
                      <a:pt x="2458" y="1"/>
                    </a:moveTo>
                    <a:cubicBezTo>
                      <a:pt x="1104" y="1"/>
                      <a:pt x="1" y="1103"/>
                      <a:pt x="1" y="2427"/>
                    </a:cubicBezTo>
                    <a:cubicBezTo>
                      <a:pt x="1" y="3781"/>
                      <a:pt x="1104" y="4884"/>
                      <a:pt x="2458" y="4884"/>
                    </a:cubicBezTo>
                    <a:cubicBezTo>
                      <a:pt x="3782" y="4884"/>
                      <a:pt x="4884" y="3781"/>
                      <a:pt x="4884" y="2427"/>
                    </a:cubicBezTo>
                    <a:cubicBezTo>
                      <a:pt x="4853" y="1072"/>
                      <a:pt x="3782" y="1"/>
                      <a:pt x="2458" y="1"/>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112" name="Google Shape;10470;p74">
                <a:extLst>
                  <a:ext uri="{FF2B5EF4-FFF2-40B4-BE49-F238E27FC236}">
                    <a16:creationId xmlns:a16="http://schemas.microsoft.com/office/drawing/2014/main" id="{34413B68-24FF-4999-2CA4-86A43DC88C2E}"/>
                  </a:ext>
                </a:extLst>
              </p:cNvPr>
              <p:cNvSpPr/>
              <p:nvPr/>
            </p:nvSpPr>
            <p:spPr>
              <a:xfrm>
                <a:off x="3860400" y="3679375"/>
                <a:ext cx="260725" cy="173300"/>
              </a:xfrm>
              <a:custGeom>
                <a:avLst/>
                <a:gdLst/>
                <a:ahLst/>
                <a:cxnLst/>
                <a:rect l="l" t="t" r="r" b="b"/>
                <a:pathLst>
                  <a:path w="10429" h="6932" extrusionOk="0">
                    <a:moveTo>
                      <a:pt x="2426" y="662"/>
                    </a:moveTo>
                    <a:cubicBezTo>
                      <a:pt x="2647" y="662"/>
                      <a:pt x="2804" y="819"/>
                      <a:pt x="2804" y="1008"/>
                    </a:cubicBezTo>
                    <a:cubicBezTo>
                      <a:pt x="2804" y="1197"/>
                      <a:pt x="2647" y="1355"/>
                      <a:pt x="2426" y="1355"/>
                    </a:cubicBezTo>
                    <a:lnTo>
                      <a:pt x="1733" y="1355"/>
                    </a:lnTo>
                    <a:cubicBezTo>
                      <a:pt x="1544" y="1355"/>
                      <a:pt x="1387" y="1197"/>
                      <a:pt x="1387" y="1008"/>
                    </a:cubicBezTo>
                    <a:cubicBezTo>
                      <a:pt x="1387" y="819"/>
                      <a:pt x="1544" y="662"/>
                      <a:pt x="1733" y="662"/>
                    </a:cubicBezTo>
                    <a:close/>
                    <a:moveTo>
                      <a:pt x="4537" y="662"/>
                    </a:moveTo>
                    <a:cubicBezTo>
                      <a:pt x="4726" y="662"/>
                      <a:pt x="4884" y="819"/>
                      <a:pt x="4884" y="1008"/>
                    </a:cubicBezTo>
                    <a:cubicBezTo>
                      <a:pt x="4884" y="1197"/>
                      <a:pt x="4695" y="1355"/>
                      <a:pt x="4537" y="1355"/>
                    </a:cubicBezTo>
                    <a:lnTo>
                      <a:pt x="3812" y="1355"/>
                    </a:lnTo>
                    <a:cubicBezTo>
                      <a:pt x="3623" y="1355"/>
                      <a:pt x="3466" y="1197"/>
                      <a:pt x="3466" y="1008"/>
                    </a:cubicBezTo>
                    <a:cubicBezTo>
                      <a:pt x="3466" y="819"/>
                      <a:pt x="3623" y="662"/>
                      <a:pt x="3812" y="662"/>
                    </a:cubicBezTo>
                    <a:close/>
                    <a:moveTo>
                      <a:pt x="6648" y="662"/>
                    </a:moveTo>
                    <a:cubicBezTo>
                      <a:pt x="6837" y="662"/>
                      <a:pt x="6994" y="819"/>
                      <a:pt x="6994" y="1008"/>
                    </a:cubicBezTo>
                    <a:cubicBezTo>
                      <a:pt x="6994" y="1197"/>
                      <a:pt x="6837" y="1355"/>
                      <a:pt x="6648" y="1355"/>
                    </a:cubicBezTo>
                    <a:lnTo>
                      <a:pt x="5955" y="1355"/>
                    </a:lnTo>
                    <a:cubicBezTo>
                      <a:pt x="5734" y="1355"/>
                      <a:pt x="5577" y="1197"/>
                      <a:pt x="5577" y="1008"/>
                    </a:cubicBezTo>
                    <a:cubicBezTo>
                      <a:pt x="5577" y="819"/>
                      <a:pt x="5734" y="662"/>
                      <a:pt x="5955" y="662"/>
                    </a:cubicBezTo>
                    <a:close/>
                    <a:moveTo>
                      <a:pt x="8727" y="662"/>
                    </a:moveTo>
                    <a:cubicBezTo>
                      <a:pt x="8948" y="662"/>
                      <a:pt x="9105" y="819"/>
                      <a:pt x="9105" y="1008"/>
                    </a:cubicBezTo>
                    <a:cubicBezTo>
                      <a:pt x="9105" y="1197"/>
                      <a:pt x="8948" y="1355"/>
                      <a:pt x="8727" y="1355"/>
                    </a:cubicBezTo>
                    <a:lnTo>
                      <a:pt x="8034" y="1355"/>
                    </a:lnTo>
                    <a:cubicBezTo>
                      <a:pt x="7845" y="1355"/>
                      <a:pt x="7688" y="1197"/>
                      <a:pt x="7688" y="1008"/>
                    </a:cubicBezTo>
                    <a:cubicBezTo>
                      <a:pt x="7688" y="819"/>
                      <a:pt x="7845" y="662"/>
                      <a:pt x="8034" y="662"/>
                    </a:cubicBezTo>
                    <a:close/>
                    <a:moveTo>
                      <a:pt x="2426" y="2080"/>
                    </a:moveTo>
                    <a:cubicBezTo>
                      <a:pt x="2647" y="2080"/>
                      <a:pt x="2804" y="2237"/>
                      <a:pt x="2804" y="2426"/>
                    </a:cubicBezTo>
                    <a:cubicBezTo>
                      <a:pt x="2804" y="2647"/>
                      <a:pt x="2647" y="2773"/>
                      <a:pt x="2426" y="2773"/>
                    </a:cubicBezTo>
                    <a:lnTo>
                      <a:pt x="1733" y="2773"/>
                    </a:lnTo>
                    <a:cubicBezTo>
                      <a:pt x="1544" y="2773"/>
                      <a:pt x="1387" y="2647"/>
                      <a:pt x="1387" y="2426"/>
                    </a:cubicBezTo>
                    <a:cubicBezTo>
                      <a:pt x="1387" y="2206"/>
                      <a:pt x="1544" y="2080"/>
                      <a:pt x="1733" y="2080"/>
                    </a:cubicBezTo>
                    <a:close/>
                    <a:moveTo>
                      <a:pt x="4537" y="2080"/>
                    </a:moveTo>
                    <a:cubicBezTo>
                      <a:pt x="4726" y="2080"/>
                      <a:pt x="4884" y="2237"/>
                      <a:pt x="4884" y="2426"/>
                    </a:cubicBezTo>
                    <a:cubicBezTo>
                      <a:pt x="4884" y="2647"/>
                      <a:pt x="4695" y="2773"/>
                      <a:pt x="4537" y="2773"/>
                    </a:cubicBezTo>
                    <a:lnTo>
                      <a:pt x="3812" y="2773"/>
                    </a:lnTo>
                    <a:cubicBezTo>
                      <a:pt x="3623" y="2773"/>
                      <a:pt x="3466" y="2647"/>
                      <a:pt x="3466" y="2426"/>
                    </a:cubicBezTo>
                    <a:cubicBezTo>
                      <a:pt x="3466" y="2206"/>
                      <a:pt x="3623" y="2080"/>
                      <a:pt x="3812" y="2080"/>
                    </a:cubicBezTo>
                    <a:close/>
                    <a:moveTo>
                      <a:pt x="6648" y="2080"/>
                    </a:moveTo>
                    <a:cubicBezTo>
                      <a:pt x="6837" y="2080"/>
                      <a:pt x="6994" y="2237"/>
                      <a:pt x="6994" y="2426"/>
                    </a:cubicBezTo>
                    <a:cubicBezTo>
                      <a:pt x="6994" y="2647"/>
                      <a:pt x="6837" y="2773"/>
                      <a:pt x="6648" y="2773"/>
                    </a:cubicBezTo>
                    <a:lnTo>
                      <a:pt x="5955" y="2773"/>
                    </a:lnTo>
                    <a:cubicBezTo>
                      <a:pt x="5734" y="2773"/>
                      <a:pt x="5577" y="2647"/>
                      <a:pt x="5577" y="2426"/>
                    </a:cubicBezTo>
                    <a:cubicBezTo>
                      <a:pt x="5577" y="2206"/>
                      <a:pt x="5734" y="2080"/>
                      <a:pt x="5955" y="2080"/>
                    </a:cubicBezTo>
                    <a:close/>
                    <a:moveTo>
                      <a:pt x="8727" y="2080"/>
                    </a:moveTo>
                    <a:cubicBezTo>
                      <a:pt x="8948" y="2080"/>
                      <a:pt x="9105" y="2237"/>
                      <a:pt x="9105" y="2426"/>
                    </a:cubicBezTo>
                    <a:cubicBezTo>
                      <a:pt x="9105" y="2647"/>
                      <a:pt x="8948" y="2773"/>
                      <a:pt x="8727" y="2773"/>
                    </a:cubicBezTo>
                    <a:lnTo>
                      <a:pt x="8034" y="2773"/>
                    </a:lnTo>
                    <a:cubicBezTo>
                      <a:pt x="7845" y="2773"/>
                      <a:pt x="7688" y="2647"/>
                      <a:pt x="7688" y="2426"/>
                    </a:cubicBezTo>
                    <a:cubicBezTo>
                      <a:pt x="7688" y="2206"/>
                      <a:pt x="7845" y="2080"/>
                      <a:pt x="8034" y="2080"/>
                    </a:cubicBezTo>
                    <a:close/>
                    <a:moveTo>
                      <a:pt x="2426" y="3466"/>
                    </a:moveTo>
                    <a:cubicBezTo>
                      <a:pt x="2647" y="3466"/>
                      <a:pt x="2804" y="3623"/>
                      <a:pt x="2804" y="3812"/>
                    </a:cubicBezTo>
                    <a:cubicBezTo>
                      <a:pt x="2804" y="4001"/>
                      <a:pt x="2647" y="4159"/>
                      <a:pt x="2426" y="4159"/>
                    </a:cubicBezTo>
                    <a:lnTo>
                      <a:pt x="1733" y="4159"/>
                    </a:lnTo>
                    <a:cubicBezTo>
                      <a:pt x="1544" y="4159"/>
                      <a:pt x="1387" y="4001"/>
                      <a:pt x="1387" y="3812"/>
                    </a:cubicBezTo>
                    <a:cubicBezTo>
                      <a:pt x="1387" y="3623"/>
                      <a:pt x="1544" y="3466"/>
                      <a:pt x="1733" y="3466"/>
                    </a:cubicBezTo>
                    <a:close/>
                    <a:moveTo>
                      <a:pt x="4537" y="3466"/>
                    </a:moveTo>
                    <a:cubicBezTo>
                      <a:pt x="4726" y="3466"/>
                      <a:pt x="4884" y="3623"/>
                      <a:pt x="4884" y="3812"/>
                    </a:cubicBezTo>
                    <a:cubicBezTo>
                      <a:pt x="4884" y="4001"/>
                      <a:pt x="4695" y="4159"/>
                      <a:pt x="4537" y="4159"/>
                    </a:cubicBezTo>
                    <a:lnTo>
                      <a:pt x="3812" y="4159"/>
                    </a:lnTo>
                    <a:cubicBezTo>
                      <a:pt x="3623" y="4159"/>
                      <a:pt x="3466" y="4001"/>
                      <a:pt x="3466" y="3812"/>
                    </a:cubicBezTo>
                    <a:cubicBezTo>
                      <a:pt x="3466" y="3623"/>
                      <a:pt x="3623" y="3466"/>
                      <a:pt x="3812" y="3466"/>
                    </a:cubicBezTo>
                    <a:close/>
                    <a:moveTo>
                      <a:pt x="6648" y="3466"/>
                    </a:moveTo>
                    <a:cubicBezTo>
                      <a:pt x="6837" y="3466"/>
                      <a:pt x="6994" y="3623"/>
                      <a:pt x="6994" y="3812"/>
                    </a:cubicBezTo>
                    <a:cubicBezTo>
                      <a:pt x="6994" y="4001"/>
                      <a:pt x="6837" y="4159"/>
                      <a:pt x="6648" y="4159"/>
                    </a:cubicBezTo>
                    <a:lnTo>
                      <a:pt x="5955" y="4159"/>
                    </a:lnTo>
                    <a:cubicBezTo>
                      <a:pt x="5734" y="4159"/>
                      <a:pt x="5577" y="4001"/>
                      <a:pt x="5577" y="3812"/>
                    </a:cubicBezTo>
                    <a:cubicBezTo>
                      <a:pt x="5577" y="3623"/>
                      <a:pt x="5734" y="3466"/>
                      <a:pt x="5955" y="3466"/>
                    </a:cubicBezTo>
                    <a:close/>
                    <a:moveTo>
                      <a:pt x="2426" y="4852"/>
                    </a:moveTo>
                    <a:cubicBezTo>
                      <a:pt x="2647" y="4852"/>
                      <a:pt x="2804" y="5010"/>
                      <a:pt x="2804" y="5199"/>
                    </a:cubicBezTo>
                    <a:cubicBezTo>
                      <a:pt x="2804" y="5388"/>
                      <a:pt x="2647" y="5545"/>
                      <a:pt x="2426" y="5545"/>
                    </a:cubicBezTo>
                    <a:lnTo>
                      <a:pt x="1733" y="5545"/>
                    </a:lnTo>
                    <a:cubicBezTo>
                      <a:pt x="1544" y="5545"/>
                      <a:pt x="1387" y="5388"/>
                      <a:pt x="1387" y="5199"/>
                    </a:cubicBezTo>
                    <a:cubicBezTo>
                      <a:pt x="1387" y="5010"/>
                      <a:pt x="1544" y="4852"/>
                      <a:pt x="1733" y="4852"/>
                    </a:cubicBezTo>
                    <a:close/>
                    <a:moveTo>
                      <a:pt x="4537" y="4852"/>
                    </a:moveTo>
                    <a:cubicBezTo>
                      <a:pt x="4726" y="4852"/>
                      <a:pt x="4884" y="5010"/>
                      <a:pt x="4884" y="5199"/>
                    </a:cubicBezTo>
                    <a:cubicBezTo>
                      <a:pt x="4884" y="5388"/>
                      <a:pt x="4695" y="5545"/>
                      <a:pt x="4537" y="5545"/>
                    </a:cubicBezTo>
                    <a:lnTo>
                      <a:pt x="3812" y="5545"/>
                    </a:lnTo>
                    <a:cubicBezTo>
                      <a:pt x="3623" y="5545"/>
                      <a:pt x="3466" y="5388"/>
                      <a:pt x="3466" y="5199"/>
                    </a:cubicBezTo>
                    <a:cubicBezTo>
                      <a:pt x="3466" y="5010"/>
                      <a:pt x="3623" y="4852"/>
                      <a:pt x="3812" y="4852"/>
                    </a:cubicBezTo>
                    <a:close/>
                    <a:moveTo>
                      <a:pt x="0" y="0"/>
                    </a:moveTo>
                    <a:lnTo>
                      <a:pt x="0" y="5892"/>
                    </a:lnTo>
                    <a:cubicBezTo>
                      <a:pt x="0" y="6459"/>
                      <a:pt x="473" y="6931"/>
                      <a:pt x="1071" y="6931"/>
                    </a:cubicBezTo>
                    <a:lnTo>
                      <a:pt x="6490" y="6931"/>
                    </a:lnTo>
                    <a:cubicBezTo>
                      <a:pt x="6364" y="6616"/>
                      <a:pt x="6301" y="6270"/>
                      <a:pt x="6301" y="5892"/>
                    </a:cubicBezTo>
                    <a:cubicBezTo>
                      <a:pt x="6301" y="5797"/>
                      <a:pt x="6333" y="5671"/>
                      <a:pt x="6333" y="5545"/>
                    </a:cubicBezTo>
                    <a:lnTo>
                      <a:pt x="5955" y="5545"/>
                    </a:lnTo>
                    <a:cubicBezTo>
                      <a:pt x="5734" y="5545"/>
                      <a:pt x="5577" y="5388"/>
                      <a:pt x="5577" y="5199"/>
                    </a:cubicBezTo>
                    <a:cubicBezTo>
                      <a:pt x="5577" y="5010"/>
                      <a:pt x="5734" y="4852"/>
                      <a:pt x="5955" y="4852"/>
                    </a:cubicBezTo>
                    <a:lnTo>
                      <a:pt x="6490" y="4852"/>
                    </a:lnTo>
                    <a:cubicBezTo>
                      <a:pt x="6931" y="3623"/>
                      <a:pt x="8066" y="2741"/>
                      <a:pt x="9420" y="2741"/>
                    </a:cubicBezTo>
                    <a:cubicBezTo>
                      <a:pt x="9767" y="2741"/>
                      <a:pt x="10113" y="2836"/>
                      <a:pt x="10428" y="2962"/>
                    </a:cubicBezTo>
                    <a:lnTo>
                      <a:pt x="10428" y="0"/>
                    </a:ln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113" name="Google Shape;10471;p74">
                <a:extLst>
                  <a:ext uri="{FF2B5EF4-FFF2-40B4-BE49-F238E27FC236}">
                    <a16:creationId xmlns:a16="http://schemas.microsoft.com/office/drawing/2014/main" id="{42929A9C-1930-8B35-AAA7-C04161486CFD}"/>
                  </a:ext>
                </a:extLst>
              </p:cNvPr>
              <p:cNvSpPr/>
              <p:nvPr/>
            </p:nvSpPr>
            <p:spPr>
              <a:xfrm>
                <a:off x="3859600" y="3591950"/>
                <a:ext cx="261525" cy="70900"/>
              </a:xfrm>
              <a:custGeom>
                <a:avLst/>
                <a:gdLst/>
                <a:ahLst/>
                <a:cxnLst/>
                <a:rect l="l" t="t" r="r" b="b"/>
                <a:pathLst>
                  <a:path w="10461" h="2836" extrusionOk="0">
                    <a:moveTo>
                      <a:pt x="1734" y="0"/>
                    </a:moveTo>
                    <a:cubicBezTo>
                      <a:pt x="1513" y="0"/>
                      <a:pt x="1356" y="158"/>
                      <a:pt x="1356" y="347"/>
                    </a:cubicBezTo>
                    <a:lnTo>
                      <a:pt x="1356" y="693"/>
                    </a:lnTo>
                    <a:lnTo>
                      <a:pt x="1009" y="693"/>
                    </a:lnTo>
                    <a:cubicBezTo>
                      <a:pt x="410" y="693"/>
                      <a:pt x="1" y="1166"/>
                      <a:pt x="1" y="1733"/>
                    </a:cubicBezTo>
                    <a:lnTo>
                      <a:pt x="1" y="2836"/>
                    </a:lnTo>
                    <a:lnTo>
                      <a:pt x="10429" y="2836"/>
                    </a:lnTo>
                    <a:lnTo>
                      <a:pt x="10429" y="1733"/>
                    </a:lnTo>
                    <a:lnTo>
                      <a:pt x="10460" y="1733"/>
                    </a:lnTo>
                    <a:cubicBezTo>
                      <a:pt x="10460" y="1134"/>
                      <a:pt x="9988" y="693"/>
                      <a:pt x="9421" y="693"/>
                    </a:cubicBezTo>
                    <a:lnTo>
                      <a:pt x="9074" y="693"/>
                    </a:lnTo>
                    <a:lnTo>
                      <a:pt x="9074" y="347"/>
                    </a:lnTo>
                    <a:cubicBezTo>
                      <a:pt x="9074" y="158"/>
                      <a:pt x="8917" y="0"/>
                      <a:pt x="8728" y="0"/>
                    </a:cubicBezTo>
                    <a:cubicBezTo>
                      <a:pt x="8539" y="0"/>
                      <a:pt x="8381" y="158"/>
                      <a:pt x="8381" y="347"/>
                    </a:cubicBezTo>
                    <a:lnTo>
                      <a:pt x="8381" y="693"/>
                    </a:lnTo>
                    <a:lnTo>
                      <a:pt x="6995" y="693"/>
                    </a:lnTo>
                    <a:lnTo>
                      <a:pt x="6995" y="347"/>
                    </a:lnTo>
                    <a:cubicBezTo>
                      <a:pt x="6995" y="158"/>
                      <a:pt x="6837" y="0"/>
                      <a:pt x="6648" y="0"/>
                    </a:cubicBezTo>
                    <a:cubicBezTo>
                      <a:pt x="6459" y="0"/>
                      <a:pt x="6302" y="158"/>
                      <a:pt x="6302" y="347"/>
                    </a:cubicBezTo>
                    <a:lnTo>
                      <a:pt x="6302" y="693"/>
                    </a:lnTo>
                    <a:lnTo>
                      <a:pt x="4159" y="693"/>
                    </a:lnTo>
                    <a:lnTo>
                      <a:pt x="4159" y="347"/>
                    </a:lnTo>
                    <a:cubicBezTo>
                      <a:pt x="4159" y="158"/>
                      <a:pt x="4002" y="0"/>
                      <a:pt x="3813" y="0"/>
                    </a:cubicBezTo>
                    <a:cubicBezTo>
                      <a:pt x="3624" y="0"/>
                      <a:pt x="3466" y="158"/>
                      <a:pt x="3466" y="347"/>
                    </a:cubicBezTo>
                    <a:lnTo>
                      <a:pt x="3466" y="693"/>
                    </a:lnTo>
                    <a:lnTo>
                      <a:pt x="2080" y="693"/>
                    </a:lnTo>
                    <a:lnTo>
                      <a:pt x="2080" y="347"/>
                    </a:lnTo>
                    <a:cubicBezTo>
                      <a:pt x="2080" y="158"/>
                      <a:pt x="1923" y="0"/>
                      <a:pt x="1734" y="0"/>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grpSp>
        <p:grpSp>
          <p:nvGrpSpPr>
            <p:cNvPr id="38" name="Google Shape;10483;p74">
              <a:extLst>
                <a:ext uri="{FF2B5EF4-FFF2-40B4-BE49-F238E27FC236}">
                  <a16:creationId xmlns:a16="http://schemas.microsoft.com/office/drawing/2014/main" id="{55DCAB28-2BDF-B134-8F43-2511A1CA1D1C}"/>
                </a:ext>
              </a:extLst>
            </p:cNvPr>
            <p:cNvGrpSpPr/>
            <p:nvPr/>
          </p:nvGrpSpPr>
          <p:grpSpPr>
            <a:xfrm>
              <a:off x="10897117" y="4540369"/>
              <a:ext cx="483224" cy="480494"/>
              <a:chOff x="5727850" y="3609275"/>
              <a:chExt cx="278850" cy="277275"/>
            </a:xfrm>
            <a:grpFill/>
          </p:grpSpPr>
          <p:sp>
            <p:nvSpPr>
              <p:cNvPr id="106" name="Google Shape;10484;p74">
                <a:extLst>
                  <a:ext uri="{FF2B5EF4-FFF2-40B4-BE49-F238E27FC236}">
                    <a16:creationId xmlns:a16="http://schemas.microsoft.com/office/drawing/2014/main" id="{AFD82406-0C9C-A16C-E5E6-C2EE61C3D3BC}"/>
                  </a:ext>
                </a:extLst>
              </p:cNvPr>
              <p:cNvSpPr/>
              <p:nvPr/>
            </p:nvSpPr>
            <p:spPr>
              <a:xfrm>
                <a:off x="5884600" y="3765225"/>
                <a:ext cx="122100" cy="121325"/>
              </a:xfrm>
              <a:custGeom>
                <a:avLst/>
                <a:gdLst/>
                <a:ahLst/>
                <a:cxnLst/>
                <a:rect l="l" t="t" r="r" b="b"/>
                <a:pathLst>
                  <a:path w="4884" h="4853" extrusionOk="0">
                    <a:moveTo>
                      <a:pt x="2426" y="662"/>
                    </a:moveTo>
                    <a:cubicBezTo>
                      <a:pt x="2646" y="662"/>
                      <a:pt x="2804" y="819"/>
                      <a:pt x="2804" y="1008"/>
                    </a:cubicBezTo>
                    <a:cubicBezTo>
                      <a:pt x="2804" y="1197"/>
                      <a:pt x="2646" y="1355"/>
                      <a:pt x="2426" y="1355"/>
                    </a:cubicBezTo>
                    <a:cubicBezTo>
                      <a:pt x="2237" y="1355"/>
                      <a:pt x="2079" y="1197"/>
                      <a:pt x="2079" y="1008"/>
                    </a:cubicBezTo>
                    <a:cubicBezTo>
                      <a:pt x="2079" y="819"/>
                      <a:pt x="2237" y="662"/>
                      <a:pt x="2426" y="662"/>
                    </a:cubicBezTo>
                    <a:close/>
                    <a:moveTo>
                      <a:pt x="2426" y="1670"/>
                    </a:moveTo>
                    <a:cubicBezTo>
                      <a:pt x="2646" y="1670"/>
                      <a:pt x="2804" y="1828"/>
                      <a:pt x="2804" y="2048"/>
                    </a:cubicBezTo>
                    <a:lnTo>
                      <a:pt x="2804" y="3781"/>
                    </a:lnTo>
                    <a:cubicBezTo>
                      <a:pt x="2804" y="3970"/>
                      <a:pt x="2646" y="4127"/>
                      <a:pt x="2426" y="4127"/>
                    </a:cubicBezTo>
                    <a:cubicBezTo>
                      <a:pt x="2237" y="4127"/>
                      <a:pt x="2079" y="3970"/>
                      <a:pt x="2079" y="3781"/>
                    </a:cubicBezTo>
                    <a:lnTo>
                      <a:pt x="2079" y="2048"/>
                    </a:lnTo>
                    <a:cubicBezTo>
                      <a:pt x="2079" y="1828"/>
                      <a:pt x="2237" y="1670"/>
                      <a:pt x="2426" y="1670"/>
                    </a:cubicBezTo>
                    <a:close/>
                    <a:moveTo>
                      <a:pt x="2426" y="0"/>
                    </a:moveTo>
                    <a:cubicBezTo>
                      <a:pt x="1103" y="0"/>
                      <a:pt x="0" y="1103"/>
                      <a:pt x="0" y="2426"/>
                    </a:cubicBezTo>
                    <a:cubicBezTo>
                      <a:pt x="0" y="3749"/>
                      <a:pt x="1103" y="4852"/>
                      <a:pt x="2426" y="4852"/>
                    </a:cubicBezTo>
                    <a:cubicBezTo>
                      <a:pt x="3781" y="4852"/>
                      <a:pt x="4883" y="3749"/>
                      <a:pt x="4883" y="2426"/>
                    </a:cubicBezTo>
                    <a:cubicBezTo>
                      <a:pt x="4883" y="1040"/>
                      <a:pt x="3781" y="0"/>
                      <a:pt x="2426" y="0"/>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107" name="Google Shape;10485;p74">
                <a:extLst>
                  <a:ext uri="{FF2B5EF4-FFF2-40B4-BE49-F238E27FC236}">
                    <a16:creationId xmlns:a16="http://schemas.microsoft.com/office/drawing/2014/main" id="{4CD7D377-0743-B6F2-CC73-61FA7B2041B5}"/>
                  </a:ext>
                </a:extLst>
              </p:cNvPr>
              <p:cNvSpPr/>
              <p:nvPr/>
            </p:nvSpPr>
            <p:spPr>
              <a:xfrm>
                <a:off x="5727850" y="3669125"/>
                <a:ext cx="35475" cy="216625"/>
              </a:xfrm>
              <a:custGeom>
                <a:avLst/>
                <a:gdLst/>
                <a:ahLst/>
                <a:cxnLst/>
                <a:rect l="l" t="t" r="r" b="b"/>
                <a:pathLst>
                  <a:path w="1419" h="8665" extrusionOk="0">
                    <a:moveTo>
                      <a:pt x="32" y="1"/>
                    </a:moveTo>
                    <a:lnTo>
                      <a:pt x="32" y="7310"/>
                    </a:lnTo>
                    <a:cubicBezTo>
                      <a:pt x="1" y="8034"/>
                      <a:pt x="631" y="8665"/>
                      <a:pt x="1418" y="8665"/>
                    </a:cubicBezTo>
                    <a:lnTo>
                      <a:pt x="1418" y="347"/>
                    </a:lnTo>
                    <a:lnTo>
                      <a:pt x="1072" y="347"/>
                    </a:lnTo>
                    <a:cubicBezTo>
                      <a:pt x="662" y="347"/>
                      <a:pt x="316" y="253"/>
                      <a:pt x="32" y="1"/>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108" name="Google Shape;10486;p74">
                <a:extLst>
                  <a:ext uri="{FF2B5EF4-FFF2-40B4-BE49-F238E27FC236}">
                    <a16:creationId xmlns:a16="http://schemas.microsoft.com/office/drawing/2014/main" id="{E431085C-56F6-C4F3-6585-8F7620B4FD17}"/>
                  </a:ext>
                </a:extLst>
              </p:cNvPr>
              <p:cNvSpPr/>
              <p:nvPr/>
            </p:nvSpPr>
            <p:spPr>
              <a:xfrm>
                <a:off x="5779825" y="3677800"/>
                <a:ext cx="174900" cy="207950"/>
              </a:xfrm>
              <a:custGeom>
                <a:avLst/>
                <a:gdLst/>
                <a:ahLst/>
                <a:cxnLst/>
                <a:rect l="l" t="t" r="r" b="b"/>
                <a:pathLst>
                  <a:path w="6996" h="8318" extrusionOk="0">
                    <a:moveTo>
                      <a:pt x="5262" y="693"/>
                    </a:moveTo>
                    <a:cubicBezTo>
                      <a:pt x="5451" y="693"/>
                      <a:pt x="5609" y="851"/>
                      <a:pt x="5609" y="1040"/>
                    </a:cubicBezTo>
                    <a:cubicBezTo>
                      <a:pt x="5609" y="1229"/>
                      <a:pt x="5451" y="1386"/>
                      <a:pt x="5262" y="1386"/>
                    </a:cubicBezTo>
                    <a:lnTo>
                      <a:pt x="1072" y="1386"/>
                    </a:lnTo>
                    <a:cubicBezTo>
                      <a:pt x="883" y="1386"/>
                      <a:pt x="726" y="1229"/>
                      <a:pt x="726" y="1040"/>
                    </a:cubicBezTo>
                    <a:cubicBezTo>
                      <a:pt x="726" y="851"/>
                      <a:pt x="883" y="693"/>
                      <a:pt x="1072" y="693"/>
                    </a:cubicBezTo>
                    <a:close/>
                    <a:moveTo>
                      <a:pt x="5262" y="2080"/>
                    </a:moveTo>
                    <a:cubicBezTo>
                      <a:pt x="5451" y="2080"/>
                      <a:pt x="5609" y="2237"/>
                      <a:pt x="5609" y="2426"/>
                    </a:cubicBezTo>
                    <a:cubicBezTo>
                      <a:pt x="5609" y="2615"/>
                      <a:pt x="5451" y="2773"/>
                      <a:pt x="5262" y="2773"/>
                    </a:cubicBezTo>
                    <a:lnTo>
                      <a:pt x="1072" y="2773"/>
                    </a:lnTo>
                    <a:cubicBezTo>
                      <a:pt x="883" y="2773"/>
                      <a:pt x="726" y="2615"/>
                      <a:pt x="726" y="2426"/>
                    </a:cubicBezTo>
                    <a:cubicBezTo>
                      <a:pt x="726" y="2237"/>
                      <a:pt x="883" y="2080"/>
                      <a:pt x="1072" y="2080"/>
                    </a:cubicBezTo>
                    <a:close/>
                    <a:moveTo>
                      <a:pt x="1" y="0"/>
                    </a:moveTo>
                    <a:lnTo>
                      <a:pt x="1" y="8318"/>
                    </a:lnTo>
                    <a:lnTo>
                      <a:pt x="4695" y="8318"/>
                    </a:lnTo>
                    <a:cubicBezTo>
                      <a:pt x="4002" y="7750"/>
                      <a:pt x="3498" y="6868"/>
                      <a:pt x="3498" y="5892"/>
                    </a:cubicBezTo>
                    <a:cubicBezTo>
                      <a:pt x="3498" y="5766"/>
                      <a:pt x="3561" y="5640"/>
                      <a:pt x="3561" y="5545"/>
                    </a:cubicBezTo>
                    <a:lnTo>
                      <a:pt x="1072" y="5545"/>
                    </a:lnTo>
                    <a:cubicBezTo>
                      <a:pt x="883" y="5545"/>
                      <a:pt x="726" y="5388"/>
                      <a:pt x="726" y="5167"/>
                    </a:cubicBezTo>
                    <a:lnTo>
                      <a:pt x="726" y="3812"/>
                    </a:lnTo>
                    <a:cubicBezTo>
                      <a:pt x="726" y="3592"/>
                      <a:pt x="883" y="3434"/>
                      <a:pt x="1072" y="3434"/>
                    </a:cubicBezTo>
                    <a:lnTo>
                      <a:pt x="4695" y="3434"/>
                    </a:lnTo>
                    <a:cubicBezTo>
                      <a:pt x="5199" y="3056"/>
                      <a:pt x="5861" y="2773"/>
                      <a:pt x="6617" y="2773"/>
                    </a:cubicBezTo>
                    <a:cubicBezTo>
                      <a:pt x="6743" y="2773"/>
                      <a:pt x="6869" y="2804"/>
                      <a:pt x="6995" y="2804"/>
                    </a:cubicBezTo>
                    <a:lnTo>
                      <a:pt x="6995" y="0"/>
                    </a:ln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109" name="Google Shape;10487;p74">
                <a:extLst>
                  <a:ext uri="{FF2B5EF4-FFF2-40B4-BE49-F238E27FC236}">
                    <a16:creationId xmlns:a16="http://schemas.microsoft.com/office/drawing/2014/main" id="{97610D57-9C67-4791-0854-5C3C65290183}"/>
                  </a:ext>
                </a:extLst>
              </p:cNvPr>
              <p:cNvSpPr/>
              <p:nvPr/>
            </p:nvSpPr>
            <p:spPr>
              <a:xfrm>
                <a:off x="5815275" y="3781750"/>
                <a:ext cx="66200" cy="17350"/>
              </a:xfrm>
              <a:custGeom>
                <a:avLst/>
                <a:gdLst/>
                <a:ahLst/>
                <a:cxnLst/>
                <a:rect l="l" t="t" r="r" b="b"/>
                <a:pathLst>
                  <a:path w="2648" h="694" extrusionOk="0">
                    <a:moveTo>
                      <a:pt x="1" y="1"/>
                    </a:moveTo>
                    <a:lnTo>
                      <a:pt x="1" y="694"/>
                    </a:lnTo>
                    <a:lnTo>
                      <a:pt x="2301" y="694"/>
                    </a:lnTo>
                    <a:cubicBezTo>
                      <a:pt x="2364" y="473"/>
                      <a:pt x="2490" y="221"/>
                      <a:pt x="2647" y="1"/>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110" name="Google Shape;10488;p74">
                <a:extLst>
                  <a:ext uri="{FF2B5EF4-FFF2-40B4-BE49-F238E27FC236}">
                    <a16:creationId xmlns:a16="http://schemas.microsoft.com/office/drawing/2014/main" id="{5034BE48-D5F6-CC3F-C98D-DB17572E3E4C}"/>
                  </a:ext>
                </a:extLst>
              </p:cNvPr>
              <p:cNvSpPr/>
              <p:nvPr/>
            </p:nvSpPr>
            <p:spPr>
              <a:xfrm>
                <a:off x="5727850" y="3609275"/>
                <a:ext cx="226075" cy="51225"/>
              </a:xfrm>
              <a:custGeom>
                <a:avLst/>
                <a:gdLst/>
                <a:ahLst/>
                <a:cxnLst/>
                <a:rect l="l" t="t" r="r" b="b"/>
                <a:pathLst>
                  <a:path w="9043" h="2049" extrusionOk="0">
                    <a:moveTo>
                      <a:pt x="1072" y="0"/>
                    </a:moveTo>
                    <a:cubicBezTo>
                      <a:pt x="473" y="0"/>
                      <a:pt x="32" y="473"/>
                      <a:pt x="32" y="1040"/>
                    </a:cubicBezTo>
                    <a:cubicBezTo>
                      <a:pt x="1" y="1576"/>
                      <a:pt x="473" y="2048"/>
                      <a:pt x="1072" y="2048"/>
                    </a:cubicBezTo>
                    <a:lnTo>
                      <a:pt x="9043" y="2048"/>
                    </a:lnTo>
                    <a:cubicBezTo>
                      <a:pt x="8475" y="2048"/>
                      <a:pt x="8034" y="1576"/>
                      <a:pt x="8034" y="1040"/>
                    </a:cubicBezTo>
                    <a:cubicBezTo>
                      <a:pt x="8034" y="441"/>
                      <a:pt x="8507" y="0"/>
                      <a:pt x="9043" y="0"/>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grpSp>
        <p:grpSp>
          <p:nvGrpSpPr>
            <p:cNvPr id="39" name="Google Shape;10497;p74">
              <a:extLst>
                <a:ext uri="{FF2B5EF4-FFF2-40B4-BE49-F238E27FC236}">
                  <a16:creationId xmlns:a16="http://schemas.microsoft.com/office/drawing/2014/main" id="{C2E0D7D0-E9E0-8117-5BFF-FF5790C83BEC}"/>
                </a:ext>
              </a:extLst>
            </p:cNvPr>
            <p:cNvGrpSpPr/>
            <p:nvPr/>
          </p:nvGrpSpPr>
          <p:grpSpPr>
            <a:xfrm>
              <a:off x="10782129" y="2606104"/>
              <a:ext cx="671873" cy="670064"/>
              <a:chOff x="6553275" y="3604550"/>
              <a:chExt cx="296975" cy="296175"/>
            </a:xfrm>
            <a:grpFill/>
          </p:grpSpPr>
          <p:sp>
            <p:nvSpPr>
              <p:cNvPr id="100" name="Google Shape;10498;p74">
                <a:extLst>
                  <a:ext uri="{FF2B5EF4-FFF2-40B4-BE49-F238E27FC236}">
                    <a16:creationId xmlns:a16="http://schemas.microsoft.com/office/drawing/2014/main" id="{4D62E442-A12C-8945-2ED0-87A8468119E0}"/>
                  </a:ext>
                </a:extLst>
              </p:cNvPr>
              <p:cNvSpPr/>
              <p:nvPr/>
            </p:nvSpPr>
            <p:spPr>
              <a:xfrm>
                <a:off x="6657250" y="3604550"/>
                <a:ext cx="86650" cy="86650"/>
              </a:xfrm>
              <a:custGeom>
                <a:avLst/>
                <a:gdLst/>
                <a:ahLst/>
                <a:cxnLst/>
                <a:rect l="l" t="t" r="r" b="b"/>
                <a:pathLst>
                  <a:path w="3466" h="3466" extrusionOk="0">
                    <a:moveTo>
                      <a:pt x="1733" y="0"/>
                    </a:moveTo>
                    <a:cubicBezTo>
                      <a:pt x="788" y="0"/>
                      <a:pt x="0" y="788"/>
                      <a:pt x="0" y="1733"/>
                    </a:cubicBezTo>
                    <a:cubicBezTo>
                      <a:pt x="0" y="2678"/>
                      <a:pt x="788" y="3466"/>
                      <a:pt x="1733" y="3466"/>
                    </a:cubicBezTo>
                    <a:cubicBezTo>
                      <a:pt x="2678" y="3466"/>
                      <a:pt x="3466" y="2678"/>
                      <a:pt x="3466" y="1733"/>
                    </a:cubicBezTo>
                    <a:cubicBezTo>
                      <a:pt x="3466" y="788"/>
                      <a:pt x="2678" y="0"/>
                      <a:pt x="1733" y="0"/>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101" name="Google Shape;10499;p74">
                <a:extLst>
                  <a:ext uri="{FF2B5EF4-FFF2-40B4-BE49-F238E27FC236}">
                    <a16:creationId xmlns:a16="http://schemas.microsoft.com/office/drawing/2014/main" id="{5ADE26A1-3B51-EA31-15B9-FD8ABDE8869D}"/>
                  </a:ext>
                </a:extLst>
              </p:cNvPr>
              <p:cNvSpPr/>
              <p:nvPr/>
            </p:nvSpPr>
            <p:spPr>
              <a:xfrm>
                <a:off x="6553275" y="3777825"/>
                <a:ext cx="296975" cy="122900"/>
              </a:xfrm>
              <a:custGeom>
                <a:avLst/>
                <a:gdLst/>
                <a:ahLst/>
                <a:cxnLst/>
                <a:rect l="l" t="t" r="r" b="b"/>
                <a:pathLst>
                  <a:path w="11879" h="4916" extrusionOk="0">
                    <a:moveTo>
                      <a:pt x="694" y="0"/>
                    </a:moveTo>
                    <a:cubicBezTo>
                      <a:pt x="316" y="0"/>
                      <a:pt x="1" y="315"/>
                      <a:pt x="1" y="693"/>
                    </a:cubicBezTo>
                    <a:cubicBezTo>
                      <a:pt x="1" y="1103"/>
                      <a:pt x="316" y="1418"/>
                      <a:pt x="694" y="1418"/>
                    </a:cubicBezTo>
                    <a:lnTo>
                      <a:pt x="694" y="4569"/>
                    </a:lnTo>
                    <a:cubicBezTo>
                      <a:pt x="694" y="4758"/>
                      <a:pt x="851" y="4915"/>
                      <a:pt x="1040" y="4915"/>
                    </a:cubicBezTo>
                    <a:lnTo>
                      <a:pt x="10807" y="4915"/>
                    </a:lnTo>
                    <a:cubicBezTo>
                      <a:pt x="11028" y="4915"/>
                      <a:pt x="11185" y="4758"/>
                      <a:pt x="11185" y="4569"/>
                    </a:cubicBezTo>
                    <a:lnTo>
                      <a:pt x="11185" y="1418"/>
                    </a:lnTo>
                    <a:cubicBezTo>
                      <a:pt x="11563" y="1418"/>
                      <a:pt x="11878" y="1103"/>
                      <a:pt x="11878" y="693"/>
                    </a:cubicBezTo>
                    <a:cubicBezTo>
                      <a:pt x="11815" y="315"/>
                      <a:pt x="11500" y="0"/>
                      <a:pt x="11122" y="0"/>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102" name="Google Shape;10500;p74">
                <a:extLst>
                  <a:ext uri="{FF2B5EF4-FFF2-40B4-BE49-F238E27FC236}">
                    <a16:creationId xmlns:a16="http://schemas.microsoft.com/office/drawing/2014/main" id="{0411BB19-F24A-6319-D9F9-436FC7AE85BE}"/>
                  </a:ext>
                </a:extLst>
              </p:cNvPr>
              <p:cNvSpPr/>
              <p:nvPr/>
            </p:nvSpPr>
            <p:spPr>
              <a:xfrm>
                <a:off x="6755700" y="3640000"/>
                <a:ext cx="74850" cy="121300"/>
              </a:xfrm>
              <a:custGeom>
                <a:avLst/>
                <a:gdLst/>
                <a:ahLst/>
                <a:cxnLst/>
                <a:rect l="l" t="t" r="r" b="b"/>
                <a:pathLst>
                  <a:path w="2994" h="4852" extrusionOk="0">
                    <a:moveTo>
                      <a:pt x="190" y="0"/>
                    </a:moveTo>
                    <a:cubicBezTo>
                      <a:pt x="190" y="126"/>
                      <a:pt x="253" y="221"/>
                      <a:pt x="253" y="347"/>
                    </a:cubicBezTo>
                    <a:cubicBezTo>
                      <a:pt x="253" y="693"/>
                      <a:pt x="158" y="1071"/>
                      <a:pt x="1" y="1386"/>
                    </a:cubicBezTo>
                    <a:cubicBezTo>
                      <a:pt x="977" y="2079"/>
                      <a:pt x="1607" y="3182"/>
                      <a:pt x="1607" y="4474"/>
                    </a:cubicBezTo>
                    <a:lnTo>
                      <a:pt x="1607" y="4852"/>
                    </a:lnTo>
                    <a:lnTo>
                      <a:pt x="2994" y="4852"/>
                    </a:lnTo>
                    <a:lnTo>
                      <a:pt x="2489" y="756"/>
                    </a:lnTo>
                    <a:cubicBezTo>
                      <a:pt x="2363" y="315"/>
                      <a:pt x="1922" y="0"/>
                      <a:pt x="1450" y="0"/>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103" name="Google Shape;10501;p74">
                <a:extLst>
                  <a:ext uri="{FF2B5EF4-FFF2-40B4-BE49-F238E27FC236}">
                    <a16:creationId xmlns:a16="http://schemas.microsoft.com/office/drawing/2014/main" id="{A443AC26-B585-7980-90EF-DBA9D66976F7}"/>
                  </a:ext>
                </a:extLst>
              </p:cNvPr>
              <p:cNvSpPr/>
              <p:nvPr/>
            </p:nvSpPr>
            <p:spPr>
              <a:xfrm>
                <a:off x="6570600" y="3640000"/>
                <a:ext cx="74850" cy="121300"/>
              </a:xfrm>
              <a:custGeom>
                <a:avLst/>
                <a:gdLst/>
                <a:ahLst/>
                <a:cxnLst/>
                <a:rect l="l" t="t" r="r" b="b"/>
                <a:pathLst>
                  <a:path w="2994" h="4852" extrusionOk="0">
                    <a:moveTo>
                      <a:pt x="1545" y="0"/>
                    </a:moveTo>
                    <a:cubicBezTo>
                      <a:pt x="1072" y="0"/>
                      <a:pt x="663" y="315"/>
                      <a:pt x="505" y="788"/>
                    </a:cubicBezTo>
                    <a:lnTo>
                      <a:pt x="1" y="4852"/>
                    </a:lnTo>
                    <a:lnTo>
                      <a:pt x="1356" y="4852"/>
                    </a:lnTo>
                    <a:lnTo>
                      <a:pt x="1356" y="4474"/>
                    </a:lnTo>
                    <a:lnTo>
                      <a:pt x="1387" y="4474"/>
                    </a:lnTo>
                    <a:cubicBezTo>
                      <a:pt x="1387" y="3182"/>
                      <a:pt x="2017" y="2048"/>
                      <a:pt x="2994" y="1386"/>
                    </a:cubicBezTo>
                    <a:cubicBezTo>
                      <a:pt x="2836" y="1071"/>
                      <a:pt x="2773" y="693"/>
                      <a:pt x="2773" y="347"/>
                    </a:cubicBezTo>
                    <a:cubicBezTo>
                      <a:pt x="2773" y="221"/>
                      <a:pt x="2773" y="95"/>
                      <a:pt x="2805" y="0"/>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104" name="Google Shape;10502;p74">
                <a:extLst>
                  <a:ext uri="{FF2B5EF4-FFF2-40B4-BE49-F238E27FC236}">
                    <a16:creationId xmlns:a16="http://schemas.microsoft.com/office/drawing/2014/main" id="{EABF2E19-E0BC-DC21-9F10-6412F310FAE1}"/>
                  </a:ext>
                </a:extLst>
              </p:cNvPr>
              <p:cNvSpPr/>
              <p:nvPr/>
            </p:nvSpPr>
            <p:spPr>
              <a:xfrm>
                <a:off x="6707650" y="3688025"/>
                <a:ext cx="70925" cy="70925"/>
              </a:xfrm>
              <a:custGeom>
                <a:avLst/>
                <a:gdLst/>
                <a:ahLst/>
                <a:cxnLst/>
                <a:rect l="l" t="t" r="r" b="b"/>
                <a:pathLst>
                  <a:path w="2837" h="2837" extrusionOk="0">
                    <a:moveTo>
                      <a:pt x="1482" y="1"/>
                    </a:moveTo>
                    <a:cubicBezTo>
                      <a:pt x="1450" y="32"/>
                      <a:pt x="1418" y="64"/>
                      <a:pt x="1324" y="127"/>
                    </a:cubicBezTo>
                    <a:cubicBezTo>
                      <a:pt x="1324" y="190"/>
                      <a:pt x="1292" y="253"/>
                      <a:pt x="1261" y="284"/>
                    </a:cubicBezTo>
                    <a:lnTo>
                      <a:pt x="1" y="1923"/>
                    </a:lnTo>
                    <a:lnTo>
                      <a:pt x="1" y="2836"/>
                    </a:lnTo>
                    <a:lnTo>
                      <a:pt x="2742" y="2836"/>
                    </a:lnTo>
                    <a:lnTo>
                      <a:pt x="2742" y="2553"/>
                    </a:lnTo>
                    <a:lnTo>
                      <a:pt x="2836" y="2553"/>
                    </a:lnTo>
                    <a:cubicBezTo>
                      <a:pt x="2836" y="1513"/>
                      <a:pt x="2332" y="599"/>
                      <a:pt x="1482" y="1"/>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105" name="Google Shape;10503;p74">
                <a:extLst>
                  <a:ext uri="{FF2B5EF4-FFF2-40B4-BE49-F238E27FC236}">
                    <a16:creationId xmlns:a16="http://schemas.microsoft.com/office/drawing/2014/main" id="{178FE64B-102D-8DC8-61A5-D6F1E1F0051A}"/>
                  </a:ext>
                </a:extLst>
              </p:cNvPr>
              <p:cNvSpPr/>
              <p:nvPr/>
            </p:nvSpPr>
            <p:spPr>
              <a:xfrm>
                <a:off x="6621025" y="3688825"/>
                <a:ext cx="70900" cy="73275"/>
              </a:xfrm>
              <a:custGeom>
                <a:avLst/>
                <a:gdLst/>
                <a:ahLst/>
                <a:cxnLst/>
                <a:rect l="l" t="t" r="r" b="b"/>
                <a:pathLst>
                  <a:path w="2836" h="2931" extrusionOk="0">
                    <a:moveTo>
                      <a:pt x="1323" y="0"/>
                    </a:moveTo>
                    <a:cubicBezTo>
                      <a:pt x="536" y="567"/>
                      <a:pt x="0" y="1513"/>
                      <a:pt x="0" y="2584"/>
                    </a:cubicBezTo>
                    <a:lnTo>
                      <a:pt x="0" y="2930"/>
                    </a:lnTo>
                    <a:lnTo>
                      <a:pt x="2741" y="2930"/>
                    </a:lnTo>
                    <a:lnTo>
                      <a:pt x="2741" y="1922"/>
                    </a:lnTo>
                    <a:lnTo>
                      <a:pt x="2836" y="1922"/>
                    </a:lnTo>
                    <a:lnTo>
                      <a:pt x="1575" y="284"/>
                    </a:lnTo>
                    <a:cubicBezTo>
                      <a:pt x="1512" y="252"/>
                      <a:pt x="1512" y="158"/>
                      <a:pt x="1481" y="126"/>
                    </a:cubicBezTo>
                    <a:cubicBezTo>
                      <a:pt x="1449" y="95"/>
                      <a:pt x="1355" y="63"/>
                      <a:pt x="1323" y="0"/>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grpSp>
        <p:grpSp>
          <p:nvGrpSpPr>
            <p:cNvPr id="40" name="Google Shape;10234;p74">
              <a:extLst>
                <a:ext uri="{FF2B5EF4-FFF2-40B4-BE49-F238E27FC236}">
                  <a16:creationId xmlns:a16="http://schemas.microsoft.com/office/drawing/2014/main" id="{A195E7A4-AA74-9D08-3933-DE0007CB4BFF}"/>
                </a:ext>
              </a:extLst>
            </p:cNvPr>
            <p:cNvGrpSpPr/>
            <p:nvPr/>
          </p:nvGrpSpPr>
          <p:grpSpPr>
            <a:xfrm>
              <a:off x="5106979" y="2654319"/>
              <a:ext cx="668310" cy="670064"/>
              <a:chOff x="4263650" y="3235150"/>
              <a:chExt cx="295400" cy="296175"/>
            </a:xfrm>
            <a:grpFill/>
          </p:grpSpPr>
          <p:sp>
            <p:nvSpPr>
              <p:cNvPr id="95" name="Google Shape;10235;p74">
                <a:extLst>
                  <a:ext uri="{FF2B5EF4-FFF2-40B4-BE49-F238E27FC236}">
                    <a16:creationId xmlns:a16="http://schemas.microsoft.com/office/drawing/2014/main" id="{04599E6E-A10E-8267-6624-A2E309EE9D63}"/>
                  </a:ext>
                </a:extLst>
              </p:cNvPr>
              <p:cNvSpPr/>
              <p:nvPr/>
            </p:nvSpPr>
            <p:spPr>
              <a:xfrm>
                <a:off x="4393625" y="3391100"/>
                <a:ext cx="35450" cy="35475"/>
              </a:xfrm>
              <a:custGeom>
                <a:avLst/>
                <a:gdLst/>
                <a:ahLst/>
                <a:cxnLst/>
                <a:rect l="l" t="t" r="r" b="b"/>
                <a:pathLst>
                  <a:path w="1418" h="1419" extrusionOk="0">
                    <a:moveTo>
                      <a:pt x="725" y="1"/>
                    </a:moveTo>
                    <a:cubicBezTo>
                      <a:pt x="315" y="1"/>
                      <a:pt x="0" y="316"/>
                      <a:pt x="0" y="694"/>
                    </a:cubicBezTo>
                    <a:cubicBezTo>
                      <a:pt x="63" y="1103"/>
                      <a:pt x="315" y="1418"/>
                      <a:pt x="725" y="1418"/>
                    </a:cubicBezTo>
                    <a:cubicBezTo>
                      <a:pt x="1103" y="1418"/>
                      <a:pt x="1418" y="1103"/>
                      <a:pt x="1418" y="694"/>
                    </a:cubicBezTo>
                    <a:cubicBezTo>
                      <a:pt x="1418" y="316"/>
                      <a:pt x="1103" y="1"/>
                      <a:pt x="725" y="1"/>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96" name="Google Shape;10236;p74">
                <a:extLst>
                  <a:ext uri="{FF2B5EF4-FFF2-40B4-BE49-F238E27FC236}">
                    <a16:creationId xmlns:a16="http://schemas.microsoft.com/office/drawing/2014/main" id="{6350721F-AEDD-DA7C-185F-EE419501E220}"/>
                  </a:ext>
                </a:extLst>
              </p:cNvPr>
              <p:cNvSpPr/>
              <p:nvPr/>
            </p:nvSpPr>
            <p:spPr>
              <a:xfrm>
                <a:off x="4377075" y="3443875"/>
                <a:ext cx="70125" cy="34675"/>
              </a:xfrm>
              <a:custGeom>
                <a:avLst/>
                <a:gdLst/>
                <a:ahLst/>
                <a:cxnLst/>
                <a:rect l="l" t="t" r="r" b="b"/>
                <a:pathLst>
                  <a:path w="2805" h="1387" extrusionOk="0">
                    <a:moveTo>
                      <a:pt x="1387" y="0"/>
                    </a:moveTo>
                    <a:cubicBezTo>
                      <a:pt x="631" y="0"/>
                      <a:pt x="1" y="630"/>
                      <a:pt x="1" y="1387"/>
                    </a:cubicBezTo>
                    <a:lnTo>
                      <a:pt x="2805" y="1387"/>
                    </a:lnTo>
                    <a:cubicBezTo>
                      <a:pt x="2805" y="630"/>
                      <a:pt x="2174" y="0"/>
                      <a:pt x="1387" y="0"/>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97" name="Google Shape;10237;p74">
                <a:extLst>
                  <a:ext uri="{FF2B5EF4-FFF2-40B4-BE49-F238E27FC236}">
                    <a16:creationId xmlns:a16="http://schemas.microsoft.com/office/drawing/2014/main" id="{AF3FF9CC-E1BD-574F-980D-58BB828995B8}"/>
                  </a:ext>
                </a:extLst>
              </p:cNvPr>
              <p:cNvSpPr/>
              <p:nvPr/>
            </p:nvSpPr>
            <p:spPr>
              <a:xfrm>
                <a:off x="4333750" y="3357225"/>
                <a:ext cx="156775" cy="174100"/>
              </a:xfrm>
              <a:custGeom>
                <a:avLst/>
                <a:gdLst/>
                <a:ahLst/>
                <a:cxnLst/>
                <a:rect l="l" t="t" r="r" b="b"/>
                <a:pathLst>
                  <a:path w="6271" h="6964" extrusionOk="0">
                    <a:moveTo>
                      <a:pt x="3088" y="725"/>
                    </a:moveTo>
                    <a:cubicBezTo>
                      <a:pt x="3813" y="725"/>
                      <a:pt x="4506" y="1356"/>
                      <a:pt x="4506" y="2080"/>
                    </a:cubicBezTo>
                    <a:cubicBezTo>
                      <a:pt x="4506" y="2458"/>
                      <a:pt x="4348" y="2805"/>
                      <a:pt x="4096" y="3025"/>
                    </a:cubicBezTo>
                    <a:cubicBezTo>
                      <a:pt x="4727" y="3372"/>
                      <a:pt x="5168" y="4065"/>
                      <a:pt x="5168" y="4853"/>
                    </a:cubicBezTo>
                    <a:lnTo>
                      <a:pt x="5168" y="5199"/>
                    </a:lnTo>
                    <a:cubicBezTo>
                      <a:pt x="5168" y="5388"/>
                      <a:pt x="5010" y="5546"/>
                      <a:pt x="4821" y="5546"/>
                    </a:cubicBezTo>
                    <a:lnTo>
                      <a:pt x="1293" y="5546"/>
                    </a:lnTo>
                    <a:cubicBezTo>
                      <a:pt x="1103" y="5546"/>
                      <a:pt x="946" y="5388"/>
                      <a:pt x="946" y="5199"/>
                    </a:cubicBezTo>
                    <a:lnTo>
                      <a:pt x="946" y="4853"/>
                    </a:lnTo>
                    <a:lnTo>
                      <a:pt x="1040" y="4853"/>
                    </a:lnTo>
                    <a:cubicBezTo>
                      <a:pt x="1040" y="4065"/>
                      <a:pt x="1450" y="3403"/>
                      <a:pt x="2080" y="3025"/>
                    </a:cubicBezTo>
                    <a:cubicBezTo>
                      <a:pt x="1860" y="2805"/>
                      <a:pt x="1702" y="2458"/>
                      <a:pt x="1702" y="2080"/>
                    </a:cubicBezTo>
                    <a:cubicBezTo>
                      <a:pt x="1702" y="1356"/>
                      <a:pt x="2332" y="725"/>
                      <a:pt x="3088" y="725"/>
                    </a:cubicBezTo>
                    <a:close/>
                    <a:moveTo>
                      <a:pt x="1" y="1"/>
                    </a:moveTo>
                    <a:lnTo>
                      <a:pt x="1" y="6617"/>
                    </a:lnTo>
                    <a:cubicBezTo>
                      <a:pt x="1" y="6806"/>
                      <a:pt x="158" y="6963"/>
                      <a:pt x="347" y="6963"/>
                    </a:cubicBezTo>
                    <a:lnTo>
                      <a:pt x="5924" y="6963"/>
                    </a:lnTo>
                    <a:cubicBezTo>
                      <a:pt x="6113" y="6963"/>
                      <a:pt x="6270" y="6806"/>
                      <a:pt x="6270" y="6617"/>
                    </a:cubicBezTo>
                    <a:lnTo>
                      <a:pt x="6270" y="1"/>
                    </a:ln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98" name="Google Shape;10238;p74">
                <a:extLst>
                  <a:ext uri="{FF2B5EF4-FFF2-40B4-BE49-F238E27FC236}">
                    <a16:creationId xmlns:a16="http://schemas.microsoft.com/office/drawing/2014/main" id="{92B6EF4C-8A08-A097-F0BA-C76CA99ED6CA}"/>
                  </a:ext>
                </a:extLst>
              </p:cNvPr>
              <p:cNvSpPr/>
              <p:nvPr/>
            </p:nvSpPr>
            <p:spPr>
              <a:xfrm>
                <a:off x="4316425" y="3235150"/>
                <a:ext cx="191425" cy="35475"/>
              </a:xfrm>
              <a:custGeom>
                <a:avLst/>
                <a:gdLst/>
                <a:ahLst/>
                <a:cxnLst/>
                <a:rect l="l" t="t" r="r" b="b"/>
                <a:pathLst>
                  <a:path w="7657" h="1419" extrusionOk="0">
                    <a:moveTo>
                      <a:pt x="347" y="1"/>
                    </a:moveTo>
                    <a:cubicBezTo>
                      <a:pt x="158" y="1"/>
                      <a:pt x="1" y="158"/>
                      <a:pt x="1" y="347"/>
                    </a:cubicBezTo>
                    <a:lnTo>
                      <a:pt x="1" y="1418"/>
                    </a:lnTo>
                    <a:lnTo>
                      <a:pt x="7625" y="1418"/>
                    </a:lnTo>
                    <a:lnTo>
                      <a:pt x="7625" y="347"/>
                    </a:lnTo>
                    <a:lnTo>
                      <a:pt x="7656" y="347"/>
                    </a:lnTo>
                    <a:cubicBezTo>
                      <a:pt x="7656" y="158"/>
                      <a:pt x="7499" y="1"/>
                      <a:pt x="7310" y="1"/>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99" name="Google Shape;10239;p74">
                <a:extLst>
                  <a:ext uri="{FF2B5EF4-FFF2-40B4-BE49-F238E27FC236}">
                    <a16:creationId xmlns:a16="http://schemas.microsoft.com/office/drawing/2014/main" id="{7373E60E-BC5B-C7F0-10E3-8425D4EAF6F5}"/>
                  </a:ext>
                </a:extLst>
              </p:cNvPr>
              <p:cNvSpPr/>
              <p:nvPr/>
            </p:nvSpPr>
            <p:spPr>
              <a:xfrm>
                <a:off x="4263650" y="3288700"/>
                <a:ext cx="295400" cy="137875"/>
              </a:xfrm>
              <a:custGeom>
                <a:avLst/>
                <a:gdLst/>
                <a:ahLst/>
                <a:cxnLst/>
                <a:rect l="l" t="t" r="r" b="b"/>
                <a:pathLst>
                  <a:path w="11816" h="5515" extrusionOk="0">
                    <a:moveTo>
                      <a:pt x="10082" y="662"/>
                    </a:moveTo>
                    <a:cubicBezTo>
                      <a:pt x="10303" y="662"/>
                      <a:pt x="10461" y="820"/>
                      <a:pt x="10461" y="1009"/>
                    </a:cubicBezTo>
                    <a:cubicBezTo>
                      <a:pt x="10461" y="1198"/>
                      <a:pt x="10303" y="1356"/>
                      <a:pt x="10082" y="1356"/>
                    </a:cubicBezTo>
                    <a:cubicBezTo>
                      <a:pt x="9893" y="1356"/>
                      <a:pt x="9736" y="1198"/>
                      <a:pt x="9736" y="1009"/>
                    </a:cubicBezTo>
                    <a:cubicBezTo>
                      <a:pt x="9767" y="820"/>
                      <a:pt x="9893" y="662"/>
                      <a:pt x="10082" y="662"/>
                    </a:cubicBezTo>
                    <a:close/>
                    <a:moveTo>
                      <a:pt x="1041" y="1"/>
                    </a:moveTo>
                    <a:cubicBezTo>
                      <a:pt x="442" y="1"/>
                      <a:pt x="1" y="442"/>
                      <a:pt x="1" y="1009"/>
                    </a:cubicBezTo>
                    <a:lnTo>
                      <a:pt x="1" y="4475"/>
                    </a:lnTo>
                    <a:cubicBezTo>
                      <a:pt x="1" y="5073"/>
                      <a:pt x="473" y="5514"/>
                      <a:pt x="1041" y="5514"/>
                    </a:cubicBezTo>
                    <a:lnTo>
                      <a:pt x="2112" y="5514"/>
                    </a:lnTo>
                    <a:lnTo>
                      <a:pt x="2112" y="2395"/>
                    </a:lnTo>
                    <a:cubicBezTo>
                      <a:pt x="2112" y="2206"/>
                      <a:pt x="2269" y="2049"/>
                      <a:pt x="2458" y="2049"/>
                    </a:cubicBezTo>
                    <a:lnTo>
                      <a:pt x="9421" y="2049"/>
                    </a:lnTo>
                    <a:cubicBezTo>
                      <a:pt x="9610" y="2049"/>
                      <a:pt x="9767" y="2206"/>
                      <a:pt x="9767" y="2395"/>
                    </a:cubicBezTo>
                    <a:lnTo>
                      <a:pt x="9767" y="5514"/>
                    </a:lnTo>
                    <a:lnTo>
                      <a:pt x="10807" y="5514"/>
                    </a:lnTo>
                    <a:cubicBezTo>
                      <a:pt x="11406" y="5514"/>
                      <a:pt x="11815" y="5042"/>
                      <a:pt x="11815" y="4475"/>
                    </a:cubicBezTo>
                    <a:lnTo>
                      <a:pt x="11815" y="1009"/>
                    </a:lnTo>
                    <a:cubicBezTo>
                      <a:pt x="11815" y="410"/>
                      <a:pt x="11343" y="1"/>
                      <a:pt x="10807" y="1"/>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grpSp>
        <p:grpSp>
          <p:nvGrpSpPr>
            <p:cNvPr id="41" name="Google Shape;10251;p74">
              <a:extLst>
                <a:ext uri="{FF2B5EF4-FFF2-40B4-BE49-F238E27FC236}">
                  <a16:creationId xmlns:a16="http://schemas.microsoft.com/office/drawing/2014/main" id="{80841D9E-0FDA-7180-9781-7CE644CE3B88}"/>
                </a:ext>
              </a:extLst>
            </p:cNvPr>
            <p:cNvGrpSpPr/>
            <p:nvPr/>
          </p:nvGrpSpPr>
          <p:grpSpPr>
            <a:xfrm>
              <a:off x="9851053" y="2659875"/>
              <a:ext cx="433078" cy="670064"/>
              <a:chOff x="6164975" y="3211525"/>
              <a:chExt cx="191425" cy="296175"/>
            </a:xfrm>
            <a:grpFill/>
          </p:grpSpPr>
          <p:sp>
            <p:nvSpPr>
              <p:cNvPr id="88" name="Google Shape;10252;p74">
                <a:extLst>
                  <a:ext uri="{FF2B5EF4-FFF2-40B4-BE49-F238E27FC236}">
                    <a16:creationId xmlns:a16="http://schemas.microsoft.com/office/drawing/2014/main" id="{AA18A91E-1E47-68E4-46D8-EF875971CC11}"/>
                  </a:ext>
                </a:extLst>
              </p:cNvPr>
              <p:cNvSpPr/>
              <p:nvPr/>
            </p:nvSpPr>
            <p:spPr>
              <a:xfrm>
                <a:off x="6269750" y="3371400"/>
                <a:ext cx="68525" cy="84300"/>
              </a:xfrm>
              <a:custGeom>
                <a:avLst/>
                <a:gdLst/>
                <a:ahLst/>
                <a:cxnLst/>
                <a:rect l="l" t="t" r="r" b="b"/>
                <a:pathLst>
                  <a:path w="2741" h="3372" extrusionOk="0">
                    <a:moveTo>
                      <a:pt x="1670" y="1"/>
                    </a:moveTo>
                    <a:cubicBezTo>
                      <a:pt x="1166" y="316"/>
                      <a:pt x="599" y="505"/>
                      <a:pt x="0" y="568"/>
                    </a:cubicBezTo>
                    <a:lnTo>
                      <a:pt x="0" y="1482"/>
                    </a:lnTo>
                    <a:lnTo>
                      <a:pt x="1890" y="3372"/>
                    </a:lnTo>
                    <a:lnTo>
                      <a:pt x="2741" y="3372"/>
                    </a:lnTo>
                    <a:lnTo>
                      <a:pt x="2741" y="3340"/>
                    </a:lnTo>
                    <a:lnTo>
                      <a:pt x="2741" y="2301"/>
                    </a:lnTo>
                    <a:cubicBezTo>
                      <a:pt x="2741" y="1356"/>
                      <a:pt x="2300" y="536"/>
                      <a:pt x="1670" y="1"/>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89" name="Google Shape;10253;p74">
                <a:extLst>
                  <a:ext uri="{FF2B5EF4-FFF2-40B4-BE49-F238E27FC236}">
                    <a16:creationId xmlns:a16="http://schemas.microsoft.com/office/drawing/2014/main" id="{94EB446B-1193-6967-3F2D-3BF7BE2B8FA5}"/>
                  </a:ext>
                </a:extLst>
              </p:cNvPr>
              <p:cNvSpPr/>
              <p:nvPr/>
            </p:nvSpPr>
            <p:spPr>
              <a:xfrm>
                <a:off x="6228775" y="3424175"/>
                <a:ext cx="62250" cy="30750"/>
              </a:xfrm>
              <a:custGeom>
                <a:avLst/>
                <a:gdLst/>
                <a:ahLst/>
                <a:cxnLst/>
                <a:rect l="l" t="t" r="r" b="b"/>
                <a:pathLst>
                  <a:path w="2490" h="1230" extrusionOk="0">
                    <a:moveTo>
                      <a:pt x="1229" y="1"/>
                    </a:moveTo>
                    <a:lnTo>
                      <a:pt x="1" y="1229"/>
                    </a:lnTo>
                    <a:lnTo>
                      <a:pt x="2490" y="1229"/>
                    </a:lnTo>
                    <a:lnTo>
                      <a:pt x="1229" y="1"/>
                    </a:ln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90" name="Google Shape;10254;p74">
                <a:extLst>
                  <a:ext uri="{FF2B5EF4-FFF2-40B4-BE49-F238E27FC236}">
                    <a16:creationId xmlns:a16="http://schemas.microsoft.com/office/drawing/2014/main" id="{877CD69A-1A33-9B6D-D57E-EFFEC2DFC36D}"/>
                  </a:ext>
                </a:extLst>
              </p:cNvPr>
              <p:cNvSpPr/>
              <p:nvPr/>
            </p:nvSpPr>
            <p:spPr>
              <a:xfrm>
                <a:off x="6182300" y="3369825"/>
                <a:ext cx="69350" cy="85100"/>
              </a:xfrm>
              <a:custGeom>
                <a:avLst/>
                <a:gdLst/>
                <a:ahLst/>
                <a:cxnLst/>
                <a:rect l="l" t="t" r="r" b="b"/>
                <a:pathLst>
                  <a:path w="2774" h="3404" extrusionOk="0">
                    <a:moveTo>
                      <a:pt x="1072" y="1"/>
                    </a:moveTo>
                    <a:cubicBezTo>
                      <a:pt x="411" y="599"/>
                      <a:pt x="1" y="1419"/>
                      <a:pt x="1" y="2332"/>
                    </a:cubicBezTo>
                    <a:lnTo>
                      <a:pt x="1" y="3403"/>
                    </a:lnTo>
                    <a:lnTo>
                      <a:pt x="883" y="3403"/>
                    </a:lnTo>
                    <a:lnTo>
                      <a:pt x="2773" y="1513"/>
                    </a:lnTo>
                    <a:lnTo>
                      <a:pt x="2773" y="599"/>
                    </a:lnTo>
                    <a:cubicBezTo>
                      <a:pt x="2143" y="568"/>
                      <a:pt x="1576" y="316"/>
                      <a:pt x="1072" y="1"/>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91" name="Google Shape;10255;p74">
                <a:extLst>
                  <a:ext uri="{FF2B5EF4-FFF2-40B4-BE49-F238E27FC236}">
                    <a16:creationId xmlns:a16="http://schemas.microsoft.com/office/drawing/2014/main" id="{A6D42C6B-7BD4-FA31-6DC0-5964466698C8}"/>
                  </a:ext>
                </a:extLst>
              </p:cNvPr>
              <p:cNvSpPr/>
              <p:nvPr/>
            </p:nvSpPr>
            <p:spPr>
              <a:xfrm>
                <a:off x="6164975" y="3472225"/>
                <a:ext cx="191425" cy="35475"/>
              </a:xfrm>
              <a:custGeom>
                <a:avLst/>
                <a:gdLst/>
                <a:ahLst/>
                <a:cxnLst/>
                <a:rect l="l" t="t" r="r" b="b"/>
                <a:pathLst>
                  <a:path w="7657" h="1419" extrusionOk="0">
                    <a:moveTo>
                      <a:pt x="725" y="1"/>
                    </a:moveTo>
                    <a:cubicBezTo>
                      <a:pt x="316" y="1"/>
                      <a:pt x="1" y="316"/>
                      <a:pt x="1" y="725"/>
                    </a:cubicBezTo>
                    <a:cubicBezTo>
                      <a:pt x="1" y="1103"/>
                      <a:pt x="316" y="1418"/>
                      <a:pt x="725" y="1418"/>
                    </a:cubicBezTo>
                    <a:lnTo>
                      <a:pt x="6932" y="1418"/>
                    </a:lnTo>
                    <a:cubicBezTo>
                      <a:pt x="7341" y="1418"/>
                      <a:pt x="7657" y="1103"/>
                      <a:pt x="7657" y="725"/>
                    </a:cubicBezTo>
                    <a:cubicBezTo>
                      <a:pt x="7594" y="316"/>
                      <a:pt x="7278" y="1"/>
                      <a:pt x="6932" y="1"/>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92" name="Google Shape;10256;p74">
                <a:extLst>
                  <a:ext uri="{FF2B5EF4-FFF2-40B4-BE49-F238E27FC236}">
                    <a16:creationId xmlns:a16="http://schemas.microsoft.com/office/drawing/2014/main" id="{B7508F59-40DF-2156-D045-62FE61695A8F}"/>
                  </a:ext>
                </a:extLst>
              </p:cNvPr>
              <p:cNvSpPr/>
              <p:nvPr/>
            </p:nvSpPr>
            <p:spPr>
              <a:xfrm>
                <a:off x="6164975" y="3211525"/>
                <a:ext cx="191425" cy="35475"/>
              </a:xfrm>
              <a:custGeom>
                <a:avLst/>
                <a:gdLst/>
                <a:ahLst/>
                <a:cxnLst/>
                <a:rect l="l" t="t" r="r" b="b"/>
                <a:pathLst>
                  <a:path w="7657" h="1419" extrusionOk="0">
                    <a:moveTo>
                      <a:pt x="725" y="0"/>
                    </a:moveTo>
                    <a:cubicBezTo>
                      <a:pt x="316" y="0"/>
                      <a:pt x="1" y="315"/>
                      <a:pt x="1" y="725"/>
                    </a:cubicBezTo>
                    <a:cubicBezTo>
                      <a:pt x="1" y="1103"/>
                      <a:pt x="316" y="1418"/>
                      <a:pt x="725" y="1418"/>
                    </a:cubicBezTo>
                    <a:lnTo>
                      <a:pt x="6932" y="1418"/>
                    </a:lnTo>
                    <a:cubicBezTo>
                      <a:pt x="7341" y="1418"/>
                      <a:pt x="7657" y="1103"/>
                      <a:pt x="7657" y="725"/>
                    </a:cubicBezTo>
                    <a:cubicBezTo>
                      <a:pt x="7594" y="284"/>
                      <a:pt x="7278" y="0"/>
                      <a:pt x="6932" y="0"/>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93" name="Google Shape;10257;p74">
                <a:extLst>
                  <a:ext uri="{FF2B5EF4-FFF2-40B4-BE49-F238E27FC236}">
                    <a16:creationId xmlns:a16="http://schemas.microsoft.com/office/drawing/2014/main" id="{695D5D02-F272-A102-D30D-3160B4B4DE75}"/>
                  </a:ext>
                </a:extLst>
              </p:cNvPr>
              <p:cNvSpPr/>
              <p:nvPr/>
            </p:nvSpPr>
            <p:spPr>
              <a:xfrm>
                <a:off x="6183100" y="3262725"/>
                <a:ext cx="155175" cy="35650"/>
              </a:xfrm>
              <a:custGeom>
                <a:avLst/>
                <a:gdLst/>
                <a:ahLst/>
                <a:cxnLst/>
                <a:rect l="l" t="t" r="r" b="b"/>
                <a:pathLst>
                  <a:path w="6207" h="1426" extrusionOk="0">
                    <a:moveTo>
                      <a:pt x="0" y="0"/>
                    </a:moveTo>
                    <a:lnTo>
                      <a:pt x="0" y="441"/>
                    </a:lnTo>
                    <a:lnTo>
                      <a:pt x="568" y="788"/>
                    </a:lnTo>
                    <a:cubicBezTo>
                      <a:pt x="1355" y="1213"/>
                      <a:pt x="2237" y="1426"/>
                      <a:pt x="3112" y="1426"/>
                    </a:cubicBezTo>
                    <a:cubicBezTo>
                      <a:pt x="3986" y="1426"/>
                      <a:pt x="4852" y="1213"/>
                      <a:pt x="5608" y="788"/>
                    </a:cubicBezTo>
                    <a:lnTo>
                      <a:pt x="6207" y="441"/>
                    </a:lnTo>
                    <a:lnTo>
                      <a:pt x="6207" y="0"/>
                    </a:ln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94" name="Google Shape;10258;p74">
                <a:extLst>
                  <a:ext uri="{FF2B5EF4-FFF2-40B4-BE49-F238E27FC236}">
                    <a16:creationId xmlns:a16="http://schemas.microsoft.com/office/drawing/2014/main" id="{70F0904B-81F8-3835-4D86-29A4119C09BC}"/>
                  </a:ext>
                </a:extLst>
              </p:cNvPr>
              <p:cNvSpPr/>
              <p:nvPr/>
            </p:nvSpPr>
            <p:spPr>
              <a:xfrm>
                <a:off x="6181525" y="3294225"/>
                <a:ext cx="155975" cy="74050"/>
              </a:xfrm>
              <a:custGeom>
                <a:avLst/>
                <a:gdLst/>
                <a:ahLst/>
                <a:cxnLst/>
                <a:rect l="l" t="t" r="r" b="b"/>
                <a:pathLst>
                  <a:path w="6239" h="2962" extrusionOk="0">
                    <a:moveTo>
                      <a:pt x="0" y="0"/>
                    </a:moveTo>
                    <a:cubicBezTo>
                      <a:pt x="126" y="1607"/>
                      <a:pt x="1481" y="2962"/>
                      <a:pt x="3119" y="2962"/>
                    </a:cubicBezTo>
                    <a:cubicBezTo>
                      <a:pt x="4758" y="2962"/>
                      <a:pt x="6112" y="1607"/>
                      <a:pt x="6238" y="0"/>
                    </a:cubicBezTo>
                    <a:lnTo>
                      <a:pt x="6238" y="0"/>
                    </a:lnTo>
                    <a:lnTo>
                      <a:pt x="5986" y="126"/>
                    </a:lnTo>
                    <a:cubicBezTo>
                      <a:pt x="5136" y="631"/>
                      <a:pt x="4096" y="883"/>
                      <a:pt x="3119" y="883"/>
                    </a:cubicBezTo>
                    <a:cubicBezTo>
                      <a:pt x="2143" y="883"/>
                      <a:pt x="1166" y="631"/>
                      <a:pt x="252" y="126"/>
                    </a:cubicBezTo>
                    <a:lnTo>
                      <a:pt x="0" y="0"/>
                    </a:ln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grpSp>
        <p:grpSp>
          <p:nvGrpSpPr>
            <p:cNvPr id="42" name="Google Shape;10297;p74">
              <a:extLst>
                <a:ext uri="{FF2B5EF4-FFF2-40B4-BE49-F238E27FC236}">
                  <a16:creationId xmlns:a16="http://schemas.microsoft.com/office/drawing/2014/main" id="{953A9474-BF9C-48ED-8DF7-487305BAE7E2}"/>
                </a:ext>
              </a:extLst>
            </p:cNvPr>
            <p:cNvGrpSpPr/>
            <p:nvPr/>
          </p:nvGrpSpPr>
          <p:grpSpPr>
            <a:xfrm>
              <a:off x="6139658" y="2642088"/>
              <a:ext cx="668254" cy="666500"/>
              <a:chOff x="4629125" y="3235150"/>
              <a:chExt cx="295375" cy="294600"/>
            </a:xfrm>
            <a:grpFill/>
          </p:grpSpPr>
          <p:sp>
            <p:nvSpPr>
              <p:cNvPr id="83" name="Google Shape;10298;p74">
                <a:extLst>
                  <a:ext uri="{FF2B5EF4-FFF2-40B4-BE49-F238E27FC236}">
                    <a16:creationId xmlns:a16="http://schemas.microsoft.com/office/drawing/2014/main" id="{A26CCA67-ADB0-F4FA-10E8-BA3286F71C1E}"/>
                  </a:ext>
                </a:extLst>
              </p:cNvPr>
              <p:cNvSpPr/>
              <p:nvPr/>
            </p:nvSpPr>
            <p:spPr>
              <a:xfrm>
                <a:off x="4696850" y="3391100"/>
                <a:ext cx="35475" cy="35475"/>
              </a:xfrm>
              <a:custGeom>
                <a:avLst/>
                <a:gdLst/>
                <a:ahLst/>
                <a:cxnLst/>
                <a:rect l="l" t="t" r="r" b="b"/>
                <a:pathLst>
                  <a:path w="1419" h="1419" extrusionOk="0">
                    <a:moveTo>
                      <a:pt x="725" y="1"/>
                    </a:moveTo>
                    <a:cubicBezTo>
                      <a:pt x="316" y="1"/>
                      <a:pt x="1" y="316"/>
                      <a:pt x="1" y="694"/>
                    </a:cubicBezTo>
                    <a:cubicBezTo>
                      <a:pt x="64" y="1103"/>
                      <a:pt x="316" y="1418"/>
                      <a:pt x="725" y="1418"/>
                    </a:cubicBezTo>
                    <a:cubicBezTo>
                      <a:pt x="1103" y="1418"/>
                      <a:pt x="1418" y="1103"/>
                      <a:pt x="1418" y="694"/>
                    </a:cubicBezTo>
                    <a:cubicBezTo>
                      <a:pt x="1418" y="316"/>
                      <a:pt x="1103" y="1"/>
                      <a:pt x="725" y="1"/>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84" name="Google Shape;10299;p74">
                <a:extLst>
                  <a:ext uri="{FF2B5EF4-FFF2-40B4-BE49-F238E27FC236}">
                    <a16:creationId xmlns:a16="http://schemas.microsoft.com/office/drawing/2014/main" id="{CADFC950-7440-4508-1775-8FA718928559}"/>
                  </a:ext>
                </a:extLst>
              </p:cNvPr>
              <p:cNvSpPr/>
              <p:nvPr/>
            </p:nvSpPr>
            <p:spPr>
              <a:xfrm>
                <a:off x="4680300" y="3443875"/>
                <a:ext cx="69350" cy="34675"/>
              </a:xfrm>
              <a:custGeom>
                <a:avLst/>
                <a:gdLst/>
                <a:ahLst/>
                <a:cxnLst/>
                <a:rect l="l" t="t" r="r" b="b"/>
                <a:pathLst>
                  <a:path w="2774" h="1387" extrusionOk="0">
                    <a:moveTo>
                      <a:pt x="1387" y="0"/>
                    </a:moveTo>
                    <a:cubicBezTo>
                      <a:pt x="631" y="0"/>
                      <a:pt x="1" y="630"/>
                      <a:pt x="1" y="1387"/>
                    </a:cubicBezTo>
                    <a:lnTo>
                      <a:pt x="2773" y="1387"/>
                    </a:lnTo>
                    <a:cubicBezTo>
                      <a:pt x="2773" y="630"/>
                      <a:pt x="2175" y="0"/>
                      <a:pt x="1387" y="0"/>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85" name="Google Shape;10300;p74">
                <a:extLst>
                  <a:ext uri="{FF2B5EF4-FFF2-40B4-BE49-F238E27FC236}">
                    <a16:creationId xmlns:a16="http://schemas.microsoft.com/office/drawing/2014/main" id="{2F7A64D0-7532-43FE-FF1C-F8EB43E58C8A}"/>
                  </a:ext>
                </a:extLst>
              </p:cNvPr>
              <p:cNvSpPr/>
              <p:nvPr/>
            </p:nvSpPr>
            <p:spPr>
              <a:xfrm>
                <a:off x="4629125" y="3339900"/>
                <a:ext cx="295375" cy="189850"/>
              </a:xfrm>
              <a:custGeom>
                <a:avLst/>
                <a:gdLst/>
                <a:ahLst/>
                <a:cxnLst/>
                <a:rect l="l" t="t" r="r" b="b"/>
                <a:pathLst>
                  <a:path w="11815" h="7594" extrusionOk="0">
                    <a:moveTo>
                      <a:pt x="10050" y="2080"/>
                    </a:moveTo>
                    <a:cubicBezTo>
                      <a:pt x="10239" y="2080"/>
                      <a:pt x="10397" y="2238"/>
                      <a:pt x="10397" y="2427"/>
                    </a:cubicBezTo>
                    <a:cubicBezTo>
                      <a:pt x="10397" y="2616"/>
                      <a:pt x="10239" y="2773"/>
                      <a:pt x="10050" y="2773"/>
                    </a:cubicBezTo>
                    <a:lnTo>
                      <a:pt x="6553" y="2773"/>
                    </a:lnTo>
                    <a:cubicBezTo>
                      <a:pt x="6333" y="2773"/>
                      <a:pt x="6175" y="2616"/>
                      <a:pt x="6175" y="2427"/>
                    </a:cubicBezTo>
                    <a:cubicBezTo>
                      <a:pt x="6175" y="2238"/>
                      <a:pt x="6333" y="2080"/>
                      <a:pt x="6553" y="2080"/>
                    </a:cubicBezTo>
                    <a:close/>
                    <a:moveTo>
                      <a:pt x="10050" y="3466"/>
                    </a:moveTo>
                    <a:cubicBezTo>
                      <a:pt x="10239" y="3466"/>
                      <a:pt x="10397" y="3624"/>
                      <a:pt x="10397" y="3813"/>
                    </a:cubicBezTo>
                    <a:cubicBezTo>
                      <a:pt x="10397" y="4002"/>
                      <a:pt x="10239" y="4159"/>
                      <a:pt x="10050" y="4159"/>
                    </a:cubicBezTo>
                    <a:lnTo>
                      <a:pt x="6553" y="4159"/>
                    </a:lnTo>
                    <a:cubicBezTo>
                      <a:pt x="6333" y="4159"/>
                      <a:pt x="6175" y="4002"/>
                      <a:pt x="6175" y="3813"/>
                    </a:cubicBezTo>
                    <a:cubicBezTo>
                      <a:pt x="6175" y="3624"/>
                      <a:pt x="6333" y="3466"/>
                      <a:pt x="6553" y="3466"/>
                    </a:cubicBezTo>
                    <a:close/>
                    <a:moveTo>
                      <a:pt x="10050" y="4821"/>
                    </a:moveTo>
                    <a:cubicBezTo>
                      <a:pt x="10239" y="4821"/>
                      <a:pt x="10397" y="4978"/>
                      <a:pt x="10397" y="5199"/>
                    </a:cubicBezTo>
                    <a:cubicBezTo>
                      <a:pt x="10397" y="5388"/>
                      <a:pt x="10239" y="5546"/>
                      <a:pt x="10050" y="5546"/>
                    </a:cubicBezTo>
                    <a:lnTo>
                      <a:pt x="6553" y="5546"/>
                    </a:lnTo>
                    <a:cubicBezTo>
                      <a:pt x="6333" y="5546"/>
                      <a:pt x="6175" y="5388"/>
                      <a:pt x="6175" y="5199"/>
                    </a:cubicBezTo>
                    <a:cubicBezTo>
                      <a:pt x="6175" y="4978"/>
                      <a:pt x="6333" y="4821"/>
                      <a:pt x="6553" y="4821"/>
                    </a:cubicBezTo>
                    <a:close/>
                    <a:moveTo>
                      <a:pt x="3403" y="1418"/>
                    </a:moveTo>
                    <a:cubicBezTo>
                      <a:pt x="4127" y="1418"/>
                      <a:pt x="4757" y="2049"/>
                      <a:pt x="4757" y="2773"/>
                    </a:cubicBezTo>
                    <a:cubicBezTo>
                      <a:pt x="4757" y="3151"/>
                      <a:pt x="4600" y="3498"/>
                      <a:pt x="4379" y="3718"/>
                    </a:cubicBezTo>
                    <a:cubicBezTo>
                      <a:pt x="5009" y="4065"/>
                      <a:pt x="5451" y="4758"/>
                      <a:pt x="5451" y="5546"/>
                    </a:cubicBezTo>
                    <a:lnTo>
                      <a:pt x="5451" y="5892"/>
                    </a:lnTo>
                    <a:lnTo>
                      <a:pt x="5514" y="5892"/>
                    </a:lnTo>
                    <a:cubicBezTo>
                      <a:pt x="5514" y="6081"/>
                      <a:pt x="5356" y="6239"/>
                      <a:pt x="5167" y="6239"/>
                    </a:cubicBezTo>
                    <a:lnTo>
                      <a:pt x="1701" y="6239"/>
                    </a:lnTo>
                    <a:cubicBezTo>
                      <a:pt x="1512" y="6239"/>
                      <a:pt x="1355" y="6081"/>
                      <a:pt x="1355" y="5892"/>
                    </a:cubicBezTo>
                    <a:lnTo>
                      <a:pt x="1355" y="5546"/>
                    </a:lnTo>
                    <a:cubicBezTo>
                      <a:pt x="1355" y="4758"/>
                      <a:pt x="1764" y="4096"/>
                      <a:pt x="2395" y="3718"/>
                    </a:cubicBezTo>
                    <a:cubicBezTo>
                      <a:pt x="2174" y="3498"/>
                      <a:pt x="2016" y="3151"/>
                      <a:pt x="2016" y="2773"/>
                    </a:cubicBezTo>
                    <a:cubicBezTo>
                      <a:pt x="2016" y="2049"/>
                      <a:pt x="2647" y="1418"/>
                      <a:pt x="3403" y="1418"/>
                    </a:cubicBezTo>
                    <a:close/>
                    <a:moveTo>
                      <a:pt x="1040" y="1"/>
                    </a:moveTo>
                    <a:cubicBezTo>
                      <a:pt x="441" y="1"/>
                      <a:pt x="0" y="473"/>
                      <a:pt x="0" y="1009"/>
                    </a:cubicBezTo>
                    <a:lnTo>
                      <a:pt x="0" y="6554"/>
                    </a:lnTo>
                    <a:cubicBezTo>
                      <a:pt x="0" y="7152"/>
                      <a:pt x="473" y="7593"/>
                      <a:pt x="1040" y="7593"/>
                    </a:cubicBezTo>
                    <a:lnTo>
                      <a:pt x="10806" y="7593"/>
                    </a:lnTo>
                    <a:cubicBezTo>
                      <a:pt x="11373" y="7593"/>
                      <a:pt x="11815" y="7121"/>
                      <a:pt x="11815" y="6554"/>
                    </a:cubicBezTo>
                    <a:lnTo>
                      <a:pt x="11815" y="1009"/>
                    </a:lnTo>
                    <a:cubicBezTo>
                      <a:pt x="11783" y="473"/>
                      <a:pt x="11310" y="1"/>
                      <a:pt x="10743" y="1"/>
                    </a:cubicBezTo>
                    <a:lnTo>
                      <a:pt x="7593" y="1"/>
                    </a:lnTo>
                    <a:lnTo>
                      <a:pt x="7593" y="347"/>
                    </a:lnTo>
                    <a:cubicBezTo>
                      <a:pt x="7593" y="946"/>
                      <a:pt x="7120" y="1355"/>
                      <a:pt x="6585" y="1355"/>
                    </a:cubicBezTo>
                    <a:lnTo>
                      <a:pt x="5198" y="1355"/>
                    </a:lnTo>
                    <a:cubicBezTo>
                      <a:pt x="4600" y="1355"/>
                      <a:pt x="4190" y="883"/>
                      <a:pt x="4190" y="347"/>
                    </a:cubicBezTo>
                    <a:lnTo>
                      <a:pt x="4190" y="1"/>
                    </a:ln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86" name="Google Shape;10301;p74">
                <a:extLst>
                  <a:ext uri="{FF2B5EF4-FFF2-40B4-BE49-F238E27FC236}">
                    <a16:creationId xmlns:a16="http://schemas.microsoft.com/office/drawing/2014/main" id="{72DC7EC4-6AFB-3739-53C3-C88D30B28A80}"/>
                  </a:ext>
                </a:extLst>
              </p:cNvPr>
              <p:cNvSpPr/>
              <p:nvPr/>
            </p:nvSpPr>
            <p:spPr>
              <a:xfrm>
                <a:off x="4714975" y="3287125"/>
                <a:ext cx="122100" cy="70125"/>
              </a:xfrm>
              <a:custGeom>
                <a:avLst/>
                <a:gdLst/>
                <a:ahLst/>
                <a:cxnLst/>
                <a:rect l="l" t="t" r="r" b="b"/>
                <a:pathLst>
                  <a:path w="4884" h="2805" extrusionOk="0">
                    <a:moveTo>
                      <a:pt x="693" y="1"/>
                    </a:moveTo>
                    <a:cubicBezTo>
                      <a:pt x="315" y="1"/>
                      <a:pt x="0" y="316"/>
                      <a:pt x="0" y="725"/>
                    </a:cubicBezTo>
                    <a:cubicBezTo>
                      <a:pt x="0" y="1104"/>
                      <a:pt x="315" y="1419"/>
                      <a:pt x="693" y="1419"/>
                    </a:cubicBezTo>
                    <a:lnTo>
                      <a:pt x="1418" y="1419"/>
                    </a:lnTo>
                    <a:lnTo>
                      <a:pt x="1418" y="2458"/>
                    </a:lnTo>
                    <a:cubicBezTo>
                      <a:pt x="1386" y="2647"/>
                      <a:pt x="1544" y="2805"/>
                      <a:pt x="1733" y="2805"/>
                    </a:cubicBezTo>
                    <a:lnTo>
                      <a:pt x="3119" y="2805"/>
                    </a:lnTo>
                    <a:cubicBezTo>
                      <a:pt x="3308" y="2805"/>
                      <a:pt x="3466" y="2647"/>
                      <a:pt x="3466" y="2458"/>
                    </a:cubicBezTo>
                    <a:lnTo>
                      <a:pt x="3466" y="1419"/>
                    </a:lnTo>
                    <a:lnTo>
                      <a:pt x="4159" y="1419"/>
                    </a:lnTo>
                    <a:cubicBezTo>
                      <a:pt x="4568" y="1419"/>
                      <a:pt x="4883" y="1104"/>
                      <a:pt x="4883" y="725"/>
                    </a:cubicBezTo>
                    <a:cubicBezTo>
                      <a:pt x="4883" y="316"/>
                      <a:pt x="4568" y="1"/>
                      <a:pt x="4159" y="1"/>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87" name="Google Shape;10302;p74">
                <a:extLst>
                  <a:ext uri="{FF2B5EF4-FFF2-40B4-BE49-F238E27FC236}">
                    <a16:creationId xmlns:a16="http://schemas.microsoft.com/office/drawing/2014/main" id="{77F676B9-772C-3C82-BE7F-FDD145104715}"/>
                  </a:ext>
                </a:extLst>
              </p:cNvPr>
              <p:cNvSpPr/>
              <p:nvPr/>
            </p:nvSpPr>
            <p:spPr>
              <a:xfrm>
                <a:off x="4732300" y="3235150"/>
                <a:ext cx="86650" cy="35475"/>
              </a:xfrm>
              <a:custGeom>
                <a:avLst/>
                <a:gdLst/>
                <a:ahLst/>
                <a:cxnLst/>
                <a:rect l="l" t="t" r="r" b="b"/>
                <a:pathLst>
                  <a:path w="3466" h="1419" extrusionOk="0">
                    <a:moveTo>
                      <a:pt x="378" y="1"/>
                    </a:moveTo>
                    <a:cubicBezTo>
                      <a:pt x="158" y="1"/>
                      <a:pt x="0" y="158"/>
                      <a:pt x="0" y="347"/>
                    </a:cubicBezTo>
                    <a:lnTo>
                      <a:pt x="0" y="1418"/>
                    </a:lnTo>
                    <a:lnTo>
                      <a:pt x="3466" y="1418"/>
                    </a:lnTo>
                    <a:lnTo>
                      <a:pt x="3466" y="347"/>
                    </a:lnTo>
                    <a:cubicBezTo>
                      <a:pt x="3466" y="158"/>
                      <a:pt x="3308" y="1"/>
                      <a:pt x="3119" y="1"/>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grpSp>
        <p:grpSp>
          <p:nvGrpSpPr>
            <p:cNvPr id="43" name="Google Shape;10352;p74">
              <a:extLst>
                <a:ext uri="{FF2B5EF4-FFF2-40B4-BE49-F238E27FC236}">
                  <a16:creationId xmlns:a16="http://schemas.microsoft.com/office/drawing/2014/main" id="{2FC57EA2-9314-1425-20ED-AC412F8E0CE9}"/>
                </a:ext>
              </a:extLst>
            </p:cNvPr>
            <p:cNvGrpSpPr/>
            <p:nvPr/>
          </p:nvGrpSpPr>
          <p:grpSpPr>
            <a:xfrm>
              <a:off x="7091248" y="2653393"/>
              <a:ext cx="670064" cy="672439"/>
              <a:chOff x="4991425" y="3234750"/>
              <a:chExt cx="296175" cy="297225"/>
            </a:xfrm>
            <a:grpFill/>
          </p:grpSpPr>
          <p:sp>
            <p:nvSpPr>
              <p:cNvPr id="77" name="Google Shape;10353;p74">
                <a:extLst>
                  <a:ext uri="{FF2B5EF4-FFF2-40B4-BE49-F238E27FC236}">
                    <a16:creationId xmlns:a16="http://schemas.microsoft.com/office/drawing/2014/main" id="{66B311A2-169A-835F-AEDC-985A73DF367A}"/>
                  </a:ext>
                </a:extLst>
              </p:cNvPr>
              <p:cNvSpPr/>
              <p:nvPr/>
            </p:nvSpPr>
            <p:spPr>
              <a:xfrm>
                <a:off x="5077275" y="3304450"/>
                <a:ext cx="122100" cy="99275"/>
              </a:xfrm>
              <a:custGeom>
                <a:avLst/>
                <a:gdLst/>
                <a:ahLst/>
                <a:cxnLst/>
                <a:rect l="l" t="t" r="r" b="b"/>
                <a:pathLst>
                  <a:path w="4884" h="3971" extrusionOk="0">
                    <a:moveTo>
                      <a:pt x="2426" y="1"/>
                    </a:moveTo>
                    <a:cubicBezTo>
                      <a:pt x="1103" y="1"/>
                      <a:pt x="0" y="1104"/>
                      <a:pt x="0" y="2427"/>
                    </a:cubicBezTo>
                    <a:cubicBezTo>
                      <a:pt x="0" y="3025"/>
                      <a:pt x="190" y="3530"/>
                      <a:pt x="536" y="3971"/>
                    </a:cubicBezTo>
                    <a:cubicBezTo>
                      <a:pt x="820" y="3624"/>
                      <a:pt x="1103" y="3309"/>
                      <a:pt x="1481" y="3057"/>
                    </a:cubicBezTo>
                    <a:cubicBezTo>
                      <a:pt x="1261" y="2805"/>
                      <a:pt x="1103" y="2458"/>
                      <a:pt x="1103" y="2112"/>
                    </a:cubicBezTo>
                    <a:cubicBezTo>
                      <a:pt x="1103" y="1356"/>
                      <a:pt x="1733" y="726"/>
                      <a:pt x="2489" y="726"/>
                    </a:cubicBezTo>
                    <a:cubicBezTo>
                      <a:pt x="3214" y="726"/>
                      <a:pt x="3844" y="1356"/>
                      <a:pt x="3844" y="2112"/>
                    </a:cubicBezTo>
                    <a:cubicBezTo>
                      <a:pt x="3844" y="2458"/>
                      <a:pt x="3687" y="2805"/>
                      <a:pt x="3466" y="3057"/>
                    </a:cubicBezTo>
                    <a:cubicBezTo>
                      <a:pt x="3844" y="3246"/>
                      <a:pt x="4128" y="3561"/>
                      <a:pt x="4317" y="3971"/>
                    </a:cubicBezTo>
                    <a:cubicBezTo>
                      <a:pt x="4695" y="3530"/>
                      <a:pt x="4884" y="3025"/>
                      <a:pt x="4884" y="2427"/>
                    </a:cubicBezTo>
                    <a:cubicBezTo>
                      <a:pt x="4884" y="1104"/>
                      <a:pt x="3781" y="1"/>
                      <a:pt x="2426" y="1"/>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78" name="Google Shape;10354;p74">
                <a:extLst>
                  <a:ext uri="{FF2B5EF4-FFF2-40B4-BE49-F238E27FC236}">
                    <a16:creationId xmlns:a16="http://schemas.microsoft.com/office/drawing/2014/main" id="{7CEDCB02-0DB4-A472-9B3D-3F804EE590B2}"/>
                  </a:ext>
                </a:extLst>
              </p:cNvPr>
              <p:cNvSpPr/>
              <p:nvPr/>
            </p:nvSpPr>
            <p:spPr>
              <a:xfrm>
                <a:off x="5121375" y="3339900"/>
                <a:ext cx="35475" cy="35475"/>
              </a:xfrm>
              <a:custGeom>
                <a:avLst/>
                <a:gdLst/>
                <a:ahLst/>
                <a:cxnLst/>
                <a:rect l="l" t="t" r="r" b="b"/>
                <a:pathLst>
                  <a:path w="1419" h="1419" extrusionOk="0">
                    <a:moveTo>
                      <a:pt x="725" y="1"/>
                    </a:moveTo>
                    <a:cubicBezTo>
                      <a:pt x="316" y="1"/>
                      <a:pt x="1" y="316"/>
                      <a:pt x="1" y="694"/>
                    </a:cubicBezTo>
                    <a:cubicBezTo>
                      <a:pt x="1" y="1103"/>
                      <a:pt x="316" y="1418"/>
                      <a:pt x="725" y="1418"/>
                    </a:cubicBezTo>
                    <a:cubicBezTo>
                      <a:pt x="1103" y="1418"/>
                      <a:pt x="1418" y="1103"/>
                      <a:pt x="1418" y="694"/>
                    </a:cubicBezTo>
                    <a:cubicBezTo>
                      <a:pt x="1418" y="316"/>
                      <a:pt x="1103" y="1"/>
                      <a:pt x="725" y="1"/>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79" name="Google Shape;10355;p74">
                <a:extLst>
                  <a:ext uri="{FF2B5EF4-FFF2-40B4-BE49-F238E27FC236}">
                    <a16:creationId xmlns:a16="http://schemas.microsoft.com/office/drawing/2014/main" id="{31A81C31-9304-54BC-7B44-A0CF08494B32}"/>
                  </a:ext>
                </a:extLst>
              </p:cNvPr>
              <p:cNvSpPr/>
              <p:nvPr/>
            </p:nvSpPr>
            <p:spPr>
              <a:xfrm>
                <a:off x="5009550" y="3234750"/>
                <a:ext cx="259150" cy="261125"/>
              </a:xfrm>
              <a:custGeom>
                <a:avLst/>
                <a:gdLst/>
                <a:ahLst/>
                <a:cxnLst/>
                <a:rect l="l" t="t" r="r" b="b"/>
                <a:pathLst>
                  <a:path w="10366" h="10445" extrusionOk="0">
                    <a:moveTo>
                      <a:pt x="5198" y="2159"/>
                    </a:moveTo>
                    <a:cubicBezTo>
                      <a:pt x="6931" y="2159"/>
                      <a:pt x="8286" y="3514"/>
                      <a:pt x="8286" y="5246"/>
                    </a:cubicBezTo>
                    <a:cubicBezTo>
                      <a:pt x="8286" y="6916"/>
                      <a:pt x="6931" y="8365"/>
                      <a:pt x="5198" y="8365"/>
                    </a:cubicBezTo>
                    <a:cubicBezTo>
                      <a:pt x="3340" y="8365"/>
                      <a:pt x="2079" y="6822"/>
                      <a:pt x="2079" y="5246"/>
                    </a:cubicBezTo>
                    <a:cubicBezTo>
                      <a:pt x="2079" y="3514"/>
                      <a:pt x="3497" y="2159"/>
                      <a:pt x="5198" y="2159"/>
                    </a:cubicBezTo>
                    <a:close/>
                    <a:moveTo>
                      <a:pt x="5167" y="1"/>
                    </a:moveTo>
                    <a:cubicBezTo>
                      <a:pt x="5088" y="1"/>
                      <a:pt x="5009" y="17"/>
                      <a:pt x="4946" y="48"/>
                    </a:cubicBezTo>
                    <a:lnTo>
                      <a:pt x="4001" y="836"/>
                    </a:lnTo>
                    <a:lnTo>
                      <a:pt x="2773" y="678"/>
                    </a:lnTo>
                    <a:cubicBezTo>
                      <a:pt x="2756" y="675"/>
                      <a:pt x="2739" y="673"/>
                      <a:pt x="2723" y="673"/>
                    </a:cubicBezTo>
                    <a:cubicBezTo>
                      <a:pt x="2583" y="673"/>
                      <a:pt x="2454" y="786"/>
                      <a:pt x="2426" y="899"/>
                    </a:cubicBezTo>
                    <a:lnTo>
                      <a:pt x="1953" y="2033"/>
                    </a:lnTo>
                    <a:lnTo>
                      <a:pt x="819" y="2505"/>
                    </a:lnTo>
                    <a:cubicBezTo>
                      <a:pt x="662" y="2568"/>
                      <a:pt x="567" y="2694"/>
                      <a:pt x="630" y="2852"/>
                    </a:cubicBezTo>
                    <a:lnTo>
                      <a:pt x="788" y="4081"/>
                    </a:lnTo>
                    <a:lnTo>
                      <a:pt x="32" y="5026"/>
                    </a:lnTo>
                    <a:cubicBezTo>
                      <a:pt x="0" y="5183"/>
                      <a:pt x="0" y="5341"/>
                      <a:pt x="63" y="5467"/>
                    </a:cubicBezTo>
                    <a:lnTo>
                      <a:pt x="819" y="6381"/>
                    </a:lnTo>
                    <a:lnTo>
                      <a:pt x="662" y="7609"/>
                    </a:lnTo>
                    <a:cubicBezTo>
                      <a:pt x="630" y="7767"/>
                      <a:pt x="725" y="7924"/>
                      <a:pt x="851" y="7956"/>
                    </a:cubicBezTo>
                    <a:lnTo>
                      <a:pt x="1985" y="8428"/>
                    </a:lnTo>
                    <a:lnTo>
                      <a:pt x="2457" y="9594"/>
                    </a:lnTo>
                    <a:cubicBezTo>
                      <a:pt x="2536" y="9725"/>
                      <a:pt x="2637" y="9791"/>
                      <a:pt x="2741" y="9791"/>
                    </a:cubicBezTo>
                    <a:cubicBezTo>
                      <a:pt x="2762" y="9791"/>
                      <a:pt x="2783" y="9788"/>
                      <a:pt x="2804" y="9783"/>
                    </a:cubicBezTo>
                    <a:lnTo>
                      <a:pt x="4033" y="9626"/>
                    </a:lnTo>
                    <a:lnTo>
                      <a:pt x="4978" y="10382"/>
                    </a:lnTo>
                    <a:cubicBezTo>
                      <a:pt x="5072" y="10413"/>
                      <a:pt x="5104" y="10445"/>
                      <a:pt x="5167" y="10445"/>
                    </a:cubicBezTo>
                    <a:cubicBezTo>
                      <a:pt x="5261" y="10445"/>
                      <a:pt x="5324" y="10413"/>
                      <a:pt x="5387" y="10382"/>
                    </a:cubicBezTo>
                    <a:lnTo>
                      <a:pt x="6333" y="9626"/>
                    </a:lnTo>
                    <a:lnTo>
                      <a:pt x="7530" y="9783"/>
                    </a:lnTo>
                    <a:cubicBezTo>
                      <a:pt x="7687" y="9783"/>
                      <a:pt x="7876" y="9689"/>
                      <a:pt x="7908" y="9594"/>
                    </a:cubicBezTo>
                    <a:lnTo>
                      <a:pt x="8380" y="8428"/>
                    </a:lnTo>
                    <a:lnTo>
                      <a:pt x="9515" y="7956"/>
                    </a:lnTo>
                    <a:cubicBezTo>
                      <a:pt x="9672" y="7893"/>
                      <a:pt x="9735" y="7767"/>
                      <a:pt x="9704" y="7609"/>
                    </a:cubicBezTo>
                    <a:lnTo>
                      <a:pt x="9546" y="6381"/>
                    </a:lnTo>
                    <a:lnTo>
                      <a:pt x="10302" y="5467"/>
                    </a:lnTo>
                    <a:cubicBezTo>
                      <a:pt x="10365" y="5341"/>
                      <a:pt x="10365" y="5120"/>
                      <a:pt x="10302" y="5026"/>
                    </a:cubicBezTo>
                    <a:lnTo>
                      <a:pt x="9546" y="4081"/>
                    </a:lnTo>
                    <a:lnTo>
                      <a:pt x="9704" y="2852"/>
                    </a:lnTo>
                    <a:cubicBezTo>
                      <a:pt x="9735" y="2694"/>
                      <a:pt x="9641" y="2537"/>
                      <a:pt x="9515" y="2505"/>
                    </a:cubicBezTo>
                    <a:lnTo>
                      <a:pt x="8380" y="2033"/>
                    </a:lnTo>
                    <a:lnTo>
                      <a:pt x="7908" y="899"/>
                    </a:lnTo>
                    <a:cubicBezTo>
                      <a:pt x="7826" y="762"/>
                      <a:pt x="7719" y="672"/>
                      <a:pt x="7589" y="672"/>
                    </a:cubicBezTo>
                    <a:cubicBezTo>
                      <a:pt x="7570" y="672"/>
                      <a:pt x="7550" y="674"/>
                      <a:pt x="7530" y="678"/>
                    </a:cubicBezTo>
                    <a:lnTo>
                      <a:pt x="6333" y="836"/>
                    </a:lnTo>
                    <a:lnTo>
                      <a:pt x="5387" y="48"/>
                    </a:lnTo>
                    <a:cubicBezTo>
                      <a:pt x="5324" y="17"/>
                      <a:pt x="5246" y="1"/>
                      <a:pt x="5167" y="1"/>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80" name="Google Shape;10356;p74">
                <a:extLst>
                  <a:ext uri="{FF2B5EF4-FFF2-40B4-BE49-F238E27FC236}">
                    <a16:creationId xmlns:a16="http://schemas.microsoft.com/office/drawing/2014/main" id="{AAAFB59E-C46E-DA62-A971-911851272CBB}"/>
                  </a:ext>
                </a:extLst>
              </p:cNvPr>
              <p:cNvSpPr/>
              <p:nvPr/>
            </p:nvSpPr>
            <p:spPr>
              <a:xfrm>
                <a:off x="5105625" y="3391900"/>
                <a:ext cx="66975" cy="34675"/>
              </a:xfrm>
              <a:custGeom>
                <a:avLst/>
                <a:gdLst/>
                <a:ahLst/>
                <a:cxnLst/>
                <a:rect l="l" t="t" r="r" b="b"/>
                <a:pathLst>
                  <a:path w="2679" h="1387" extrusionOk="0">
                    <a:moveTo>
                      <a:pt x="1355" y="0"/>
                    </a:moveTo>
                    <a:cubicBezTo>
                      <a:pt x="725" y="0"/>
                      <a:pt x="190" y="441"/>
                      <a:pt x="1" y="977"/>
                    </a:cubicBezTo>
                    <a:cubicBezTo>
                      <a:pt x="410" y="1229"/>
                      <a:pt x="820" y="1386"/>
                      <a:pt x="1355" y="1386"/>
                    </a:cubicBezTo>
                    <a:cubicBezTo>
                      <a:pt x="1859" y="1386"/>
                      <a:pt x="2301" y="1229"/>
                      <a:pt x="2679" y="977"/>
                    </a:cubicBezTo>
                    <a:cubicBezTo>
                      <a:pt x="2521" y="410"/>
                      <a:pt x="1985" y="0"/>
                      <a:pt x="1355" y="0"/>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81" name="Google Shape;10357;p74">
                <a:extLst>
                  <a:ext uri="{FF2B5EF4-FFF2-40B4-BE49-F238E27FC236}">
                    <a16:creationId xmlns:a16="http://schemas.microsoft.com/office/drawing/2014/main" id="{62286B6F-7D56-CAFC-3C44-8C01582336A8}"/>
                  </a:ext>
                </a:extLst>
              </p:cNvPr>
              <p:cNvSpPr/>
              <p:nvPr/>
            </p:nvSpPr>
            <p:spPr>
              <a:xfrm>
                <a:off x="5192275" y="3443075"/>
                <a:ext cx="95325" cy="86975"/>
              </a:xfrm>
              <a:custGeom>
                <a:avLst/>
                <a:gdLst/>
                <a:ahLst/>
                <a:cxnLst/>
                <a:rect l="l" t="t" r="r" b="b"/>
                <a:pathLst>
                  <a:path w="3813" h="3479" extrusionOk="0">
                    <a:moveTo>
                      <a:pt x="2867" y="1"/>
                    </a:moveTo>
                    <a:cubicBezTo>
                      <a:pt x="2741" y="127"/>
                      <a:pt x="2647" y="221"/>
                      <a:pt x="2489" y="284"/>
                    </a:cubicBezTo>
                    <a:lnTo>
                      <a:pt x="1607" y="631"/>
                    </a:lnTo>
                    <a:lnTo>
                      <a:pt x="1260" y="1482"/>
                    </a:lnTo>
                    <a:cubicBezTo>
                      <a:pt x="1103" y="1891"/>
                      <a:pt x="693" y="2112"/>
                      <a:pt x="284" y="2112"/>
                    </a:cubicBezTo>
                    <a:lnTo>
                      <a:pt x="158" y="2112"/>
                    </a:lnTo>
                    <a:lnTo>
                      <a:pt x="0" y="2080"/>
                    </a:lnTo>
                    <a:lnTo>
                      <a:pt x="1166" y="3372"/>
                    </a:lnTo>
                    <a:cubicBezTo>
                      <a:pt x="1237" y="3443"/>
                      <a:pt x="1343" y="3478"/>
                      <a:pt x="1445" y="3478"/>
                    </a:cubicBezTo>
                    <a:cubicBezTo>
                      <a:pt x="1479" y="3478"/>
                      <a:pt x="1512" y="3474"/>
                      <a:pt x="1544" y="3466"/>
                    </a:cubicBezTo>
                    <a:cubicBezTo>
                      <a:pt x="1638" y="3403"/>
                      <a:pt x="1764" y="3340"/>
                      <a:pt x="1764" y="3183"/>
                    </a:cubicBezTo>
                    <a:lnTo>
                      <a:pt x="2080" y="1639"/>
                    </a:lnTo>
                    <a:lnTo>
                      <a:pt x="3497" y="1324"/>
                    </a:lnTo>
                    <a:cubicBezTo>
                      <a:pt x="3532" y="1338"/>
                      <a:pt x="3563" y="1344"/>
                      <a:pt x="3592" y="1344"/>
                    </a:cubicBezTo>
                    <a:cubicBezTo>
                      <a:pt x="3693" y="1344"/>
                      <a:pt x="3756" y="1265"/>
                      <a:pt x="3781" y="1167"/>
                    </a:cubicBezTo>
                    <a:cubicBezTo>
                      <a:pt x="3812" y="1072"/>
                      <a:pt x="3781" y="946"/>
                      <a:pt x="3686" y="820"/>
                    </a:cubicBezTo>
                    <a:lnTo>
                      <a:pt x="2867" y="1"/>
                    </a:ln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82" name="Google Shape;10358;p74">
                <a:extLst>
                  <a:ext uri="{FF2B5EF4-FFF2-40B4-BE49-F238E27FC236}">
                    <a16:creationId xmlns:a16="http://schemas.microsoft.com/office/drawing/2014/main" id="{177200E1-2337-8574-7FC6-22756F4E1617}"/>
                  </a:ext>
                </a:extLst>
              </p:cNvPr>
              <p:cNvSpPr/>
              <p:nvPr/>
            </p:nvSpPr>
            <p:spPr>
              <a:xfrm>
                <a:off x="4991425" y="3444650"/>
                <a:ext cx="95325" cy="87325"/>
              </a:xfrm>
              <a:custGeom>
                <a:avLst/>
                <a:gdLst/>
                <a:ahLst/>
                <a:cxnLst/>
                <a:rect l="l" t="t" r="r" b="b"/>
                <a:pathLst>
                  <a:path w="3813" h="3493" extrusionOk="0">
                    <a:moveTo>
                      <a:pt x="946" y="1"/>
                    </a:moveTo>
                    <a:lnTo>
                      <a:pt x="126" y="851"/>
                    </a:lnTo>
                    <a:cubicBezTo>
                      <a:pt x="0" y="851"/>
                      <a:pt x="0" y="1009"/>
                      <a:pt x="32" y="1104"/>
                    </a:cubicBezTo>
                    <a:cubicBezTo>
                      <a:pt x="95" y="1230"/>
                      <a:pt x="158" y="1324"/>
                      <a:pt x="315" y="1356"/>
                    </a:cubicBezTo>
                    <a:lnTo>
                      <a:pt x="1733" y="1671"/>
                    </a:lnTo>
                    <a:lnTo>
                      <a:pt x="2048" y="3214"/>
                    </a:lnTo>
                    <a:cubicBezTo>
                      <a:pt x="2080" y="3309"/>
                      <a:pt x="2174" y="3435"/>
                      <a:pt x="2300" y="3466"/>
                    </a:cubicBezTo>
                    <a:cubicBezTo>
                      <a:pt x="2328" y="3485"/>
                      <a:pt x="2361" y="3492"/>
                      <a:pt x="2396" y="3492"/>
                    </a:cubicBezTo>
                    <a:cubicBezTo>
                      <a:pt x="2482" y="3492"/>
                      <a:pt x="2580" y="3448"/>
                      <a:pt x="2647" y="3403"/>
                    </a:cubicBezTo>
                    <a:lnTo>
                      <a:pt x="3813" y="2112"/>
                    </a:lnTo>
                    <a:lnTo>
                      <a:pt x="3813" y="2112"/>
                    </a:lnTo>
                    <a:lnTo>
                      <a:pt x="3624" y="2143"/>
                    </a:lnTo>
                    <a:lnTo>
                      <a:pt x="3561" y="2143"/>
                    </a:lnTo>
                    <a:cubicBezTo>
                      <a:pt x="3119" y="2143"/>
                      <a:pt x="2773" y="1891"/>
                      <a:pt x="2552" y="1513"/>
                    </a:cubicBezTo>
                    <a:lnTo>
                      <a:pt x="2206" y="631"/>
                    </a:lnTo>
                    <a:lnTo>
                      <a:pt x="1355" y="284"/>
                    </a:lnTo>
                    <a:cubicBezTo>
                      <a:pt x="1198" y="221"/>
                      <a:pt x="1072" y="127"/>
                      <a:pt x="946" y="1"/>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grpSp>
        <p:grpSp>
          <p:nvGrpSpPr>
            <p:cNvPr id="44" name="Google Shape;10390;p74">
              <a:extLst>
                <a:ext uri="{FF2B5EF4-FFF2-40B4-BE49-F238E27FC236}">
                  <a16:creationId xmlns:a16="http://schemas.microsoft.com/office/drawing/2014/main" id="{88710ED6-DE60-3664-4FE3-33E2DFE1F352}"/>
                </a:ext>
              </a:extLst>
            </p:cNvPr>
            <p:cNvGrpSpPr/>
            <p:nvPr/>
          </p:nvGrpSpPr>
          <p:grpSpPr>
            <a:xfrm>
              <a:off x="4171826" y="2668927"/>
              <a:ext cx="670064" cy="670064"/>
              <a:chOff x="3497300" y="3227275"/>
              <a:chExt cx="296175" cy="296175"/>
            </a:xfrm>
            <a:grpFill/>
          </p:grpSpPr>
          <p:sp>
            <p:nvSpPr>
              <p:cNvPr id="69" name="Google Shape;10391;p74">
                <a:extLst>
                  <a:ext uri="{FF2B5EF4-FFF2-40B4-BE49-F238E27FC236}">
                    <a16:creationId xmlns:a16="http://schemas.microsoft.com/office/drawing/2014/main" id="{55B583DE-76C8-FE67-D25F-E54DBD54F25A}"/>
                  </a:ext>
                </a:extLst>
              </p:cNvPr>
              <p:cNvSpPr/>
              <p:nvPr/>
            </p:nvSpPr>
            <p:spPr>
              <a:xfrm>
                <a:off x="3609925" y="3339900"/>
                <a:ext cx="69350" cy="68550"/>
              </a:xfrm>
              <a:custGeom>
                <a:avLst/>
                <a:gdLst/>
                <a:ahLst/>
                <a:cxnLst/>
                <a:rect l="l" t="t" r="r" b="b"/>
                <a:pathLst>
                  <a:path w="2774" h="2742" extrusionOk="0">
                    <a:moveTo>
                      <a:pt x="1387" y="1"/>
                    </a:moveTo>
                    <a:cubicBezTo>
                      <a:pt x="631" y="1"/>
                      <a:pt x="1" y="631"/>
                      <a:pt x="1" y="1355"/>
                    </a:cubicBezTo>
                    <a:cubicBezTo>
                      <a:pt x="1" y="2112"/>
                      <a:pt x="631" y="2742"/>
                      <a:pt x="1387" y="2742"/>
                    </a:cubicBezTo>
                    <a:cubicBezTo>
                      <a:pt x="2143" y="2742"/>
                      <a:pt x="2773" y="2112"/>
                      <a:pt x="2773" y="1355"/>
                    </a:cubicBezTo>
                    <a:cubicBezTo>
                      <a:pt x="2773" y="631"/>
                      <a:pt x="2143" y="1"/>
                      <a:pt x="1387" y="1"/>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70" name="Google Shape;10392;p74">
                <a:extLst>
                  <a:ext uri="{FF2B5EF4-FFF2-40B4-BE49-F238E27FC236}">
                    <a16:creationId xmlns:a16="http://schemas.microsoft.com/office/drawing/2014/main" id="{331C71A4-2D43-F1D8-FA51-EA415B1AB754}"/>
                  </a:ext>
                </a:extLst>
              </p:cNvPr>
              <p:cNvSpPr/>
              <p:nvPr/>
            </p:nvSpPr>
            <p:spPr>
              <a:xfrm>
                <a:off x="3531175" y="3227275"/>
                <a:ext cx="86650" cy="86675"/>
              </a:xfrm>
              <a:custGeom>
                <a:avLst/>
                <a:gdLst/>
                <a:ahLst/>
                <a:cxnLst/>
                <a:rect l="l" t="t" r="r" b="b"/>
                <a:pathLst>
                  <a:path w="3466" h="3467" extrusionOk="0">
                    <a:moveTo>
                      <a:pt x="1733" y="1"/>
                    </a:moveTo>
                    <a:cubicBezTo>
                      <a:pt x="788" y="1"/>
                      <a:pt x="0" y="788"/>
                      <a:pt x="0" y="1733"/>
                    </a:cubicBezTo>
                    <a:cubicBezTo>
                      <a:pt x="0" y="2678"/>
                      <a:pt x="788" y="3466"/>
                      <a:pt x="1733" y="3466"/>
                    </a:cubicBezTo>
                    <a:cubicBezTo>
                      <a:pt x="2741" y="3466"/>
                      <a:pt x="3466" y="2678"/>
                      <a:pt x="3466" y="1733"/>
                    </a:cubicBezTo>
                    <a:cubicBezTo>
                      <a:pt x="3466" y="788"/>
                      <a:pt x="2678" y="1"/>
                      <a:pt x="1733" y="1"/>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71" name="Google Shape;10393;p74">
                <a:extLst>
                  <a:ext uri="{FF2B5EF4-FFF2-40B4-BE49-F238E27FC236}">
                    <a16:creationId xmlns:a16="http://schemas.microsoft.com/office/drawing/2014/main" id="{D2F8B524-29BF-68A5-24C3-6CA6BFA5B825}"/>
                  </a:ext>
                </a:extLst>
              </p:cNvPr>
              <p:cNvSpPr/>
              <p:nvPr/>
            </p:nvSpPr>
            <p:spPr>
              <a:xfrm>
                <a:off x="3670575" y="3227275"/>
                <a:ext cx="86675" cy="86675"/>
              </a:xfrm>
              <a:custGeom>
                <a:avLst/>
                <a:gdLst/>
                <a:ahLst/>
                <a:cxnLst/>
                <a:rect l="l" t="t" r="r" b="b"/>
                <a:pathLst>
                  <a:path w="3467" h="3467" extrusionOk="0">
                    <a:moveTo>
                      <a:pt x="1733" y="1"/>
                    </a:moveTo>
                    <a:cubicBezTo>
                      <a:pt x="788" y="1"/>
                      <a:pt x="1" y="788"/>
                      <a:pt x="1" y="1733"/>
                    </a:cubicBezTo>
                    <a:cubicBezTo>
                      <a:pt x="1" y="2678"/>
                      <a:pt x="788" y="3466"/>
                      <a:pt x="1733" y="3466"/>
                    </a:cubicBezTo>
                    <a:cubicBezTo>
                      <a:pt x="2679" y="3466"/>
                      <a:pt x="3466" y="2678"/>
                      <a:pt x="3466" y="1733"/>
                    </a:cubicBezTo>
                    <a:cubicBezTo>
                      <a:pt x="3466" y="788"/>
                      <a:pt x="2679" y="1"/>
                      <a:pt x="1733" y="1"/>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72" name="Google Shape;10394;p74">
                <a:extLst>
                  <a:ext uri="{FF2B5EF4-FFF2-40B4-BE49-F238E27FC236}">
                    <a16:creationId xmlns:a16="http://schemas.microsoft.com/office/drawing/2014/main" id="{1001B569-4F1E-9B35-C4CE-4F4EB67E5881}"/>
                  </a:ext>
                </a:extLst>
              </p:cNvPr>
              <p:cNvSpPr/>
              <p:nvPr/>
            </p:nvSpPr>
            <p:spPr>
              <a:xfrm>
                <a:off x="3622525" y="3421825"/>
                <a:ext cx="41775" cy="25225"/>
              </a:xfrm>
              <a:custGeom>
                <a:avLst/>
                <a:gdLst/>
                <a:ahLst/>
                <a:cxnLst/>
                <a:rect l="l" t="t" r="r" b="b"/>
                <a:pathLst>
                  <a:path w="1671" h="1009" extrusionOk="0">
                    <a:moveTo>
                      <a:pt x="1" y="0"/>
                    </a:moveTo>
                    <a:lnTo>
                      <a:pt x="851" y="1008"/>
                    </a:lnTo>
                    <a:lnTo>
                      <a:pt x="1671" y="0"/>
                    </a:lnTo>
                    <a:lnTo>
                      <a:pt x="1671" y="0"/>
                    </a:lnTo>
                    <a:cubicBezTo>
                      <a:pt x="1450" y="126"/>
                      <a:pt x="1167" y="158"/>
                      <a:pt x="851" y="158"/>
                    </a:cubicBezTo>
                    <a:cubicBezTo>
                      <a:pt x="568" y="158"/>
                      <a:pt x="284" y="95"/>
                      <a:pt x="1" y="0"/>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73" name="Google Shape;10395;p74">
                <a:extLst>
                  <a:ext uri="{FF2B5EF4-FFF2-40B4-BE49-F238E27FC236}">
                    <a16:creationId xmlns:a16="http://schemas.microsoft.com/office/drawing/2014/main" id="{13CF5D8F-2AC0-3EC9-A4B3-6460C34EC272}"/>
                  </a:ext>
                </a:extLst>
              </p:cNvPr>
              <p:cNvSpPr/>
              <p:nvPr/>
            </p:nvSpPr>
            <p:spPr>
              <a:xfrm>
                <a:off x="3566600" y="3416300"/>
                <a:ext cx="70125" cy="106350"/>
              </a:xfrm>
              <a:custGeom>
                <a:avLst/>
                <a:gdLst/>
                <a:ahLst/>
                <a:cxnLst/>
                <a:rect l="l" t="t" r="r" b="b"/>
                <a:pathLst>
                  <a:path w="2805" h="4254" extrusionOk="0">
                    <a:moveTo>
                      <a:pt x="1261" y="1"/>
                    </a:moveTo>
                    <a:cubicBezTo>
                      <a:pt x="474" y="599"/>
                      <a:pt x="1" y="1513"/>
                      <a:pt x="1" y="2490"/>
                    </a:cubicBezTo>
                    <a:lnTo>
                      <a:pt x="1" y="3907"/>
                    </a:lnTo>
                    <a:cubicBezTo>
                      <a:pt x="1" y="4096"/>
                      <a:pt x="158" y="4254"/>
                      <a:pt x="379" y="4254"/>
                    </a:cubicBezTo>
                    <a:lnTo>
                      <a:pt x="2805" y="4254"/>
                    </a:lnTo>
                    <a:lnTo>
                      <a:pt x="2805" y="1891"/>
                    </a:lnTo>
                    <a:lnTo>
                      <a:pt x="1261" y="1"/>
                    </a:ln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74" name="Google Shape;10396;p74">
                <a:extLst>
                  <a:ext uri="{FF2B5EF4-FFF2-40B4-BE49-F238E27FC236}">
                    <a16:creationId xmlns:a16="http://schemas.microsoft.com/office/drawing/2014/main" id="{FF227DC6-799F-A4B3-2C70-FE740D0B3D73}"/>
                  </a:ext>
                </a:extLst>
              </p:cNvPr>
              <p:cNvSpPr/>
              <p:nvPr/>
            </p:nvSpPr>
            <p:spPr>
              <a:xfrm>
                <a:off x="3653250" y="3417100"/>
                <a:ext cx="70125" cy="106350"/>
              </a:xfrm>
              <a:custGeom>
                <a:avLst/>
                <a:gdLst/>
                <a:ahLst/>
                <a:cxnLst/>
                <a:rect l="l" t="t" r="r" b="b"/>
                <a:pathLst>
                  <a:path w="2805" h="4254" extrusionOk="0">
                    <a:moveTo>
                      <a:pt x="1544" y="0"/>
                    </a:moveTo>
                    <a:lnTo>
                      <a:pt x="1" y="1890"/>
                    </a:lnTo>
                    <a:lnTo>
                      <a:pt x="1" y="4253"/>
                    </a:lnTo>
                    <a:lnTo>
                      <a:pt x="2458" y="4253"/>
                    </a:lnTo>
                    <a:cubicBezTo>
                      <a:pt x="2647" y="4253"/>
                      <a:pt x="2804" y="4096"/>
                      <a:pt x="2804" y="3907"/>
                    </a:cubicBezTo>
                    <a:lnTo>
                      <a:pt x="2804" y="2489"/>
                    </a:lnTo>
                    <a:cubicBezTo>
                      <a:pt x="2773" y="1481"/>
                      <a:pt x="2300" y="567"/>
                      <a:pt x="1544" y="0"/>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75" name="Google Shape;10397;p74">
                <a:extLst>
                  <a:ext uri="{FF2B5EF4-FFF2-40B4-BE49-F238E27FC236}">
                    <a16:creationId xmlns:a16="http://schemas.microsoft.com/office/drawing/2014/main" id="{5591CCC0-26BA-BDBD-CB24-CE44AC6807A4}"/>
                  </a:ext>
                </a:extLst>
              </p:cNvPr>
              <p:cNvSpPr/>
              <p:nvPr/>
            </p:nvSpPr>
            <p:spPr>
              <a:xfrm>
                <a:off x="3655625" y="3310775"/>
                <a:ext cx="137850" cy="108700"/>
              </a:xfrm>
              <a:custGeom>
                <a:avLst/>
                <a:gdLst/>
                <a:ahLst/>
                <a:cxnLst/>
                <a:rect l="l" t="t" r="r" b="b"/>
                <a:pathLst>
                  <a:path w="5514" h="4348" extrusionOk="0">
                    <a:moveTo>
                      <a:pt x="3686" y="1512"/>
                    </a:moveTo>
                    <a:cubicBezTo>
                      <a:pt x="3907" y="1512"/>
                      <a:pt x="4064" y="1670"/>
                      <a:pt x="4064" y="1859"/>
                    </a:cubicBezTo>
                    <a:cubicBezTo>
                      <a:pt x="4064" y="2048"/>
                      <a:pt x="3907" y="2205"/>
                      <a:pt x="3686" y="2205"/>
                    </a:cubicBezTo>
                    <a:lnTo>
                      <a:pt x="2993" y="2205"/>
                    </a:lnTo>
                    <a:cubicBezTo>
                      <a:pt x="2804" y="2205"/>
                      <a:pt x="2646" y="2048"/>
                      <a:pt x="2646" y="1859"/>
                    </a:cubicBezTo>
                    <a:cubicBezTo>
                      <a:pt x="2646" y="1670"/>
                      <a:pt x="2804" y="1512"/>
                      <a:pt x="2993" y="1512"/>
                    </a:cubicBezTo>
                    <a:close/>
                    <a:moveTo>
                      <a:pt x="4127" y="0"/>
                    </a:moveTo>
                    <a:cubicBezTo>
                      <a:pt x="3686" y="536"/>
                      <a:pt x="3056" y="851"/>
                      <a:pt x="2331" y="851"/>
                    </a:cubicBezTo>
                    <a:cubicBezTo>
                      <a:pt x="1607" y="851"/>
                      <a:pt x="977" y="504"/>
                      <a:pt x="536" y="63"/>
                    </a:cubicBezTo>
                    <a:cubicBezTo>
                      <a:pt x="347" y="221"/>
                      <a:pt x="158" y="378"/>
                      <a:pt x="0" y="567"/>
                    </a:cubicBezTo>
                    <a:cubicBezTo>
                      <a:pt x="945" y="756"/>
                      <a:pt x="1638" y="1575"/>
                      <a:pt x="1638" y="2615"/>
                    </a:cubicBezTo>
                    <a:cubicBezTo>
                      <a:pt x="1638" y="2930"/>
                      <a:pt x="1575" y="3214"/>
                      <a:pt x="1449" y="3466"/>
                    </a:cubicBezTo>
                    <a:cubicBezTo>
                      <a:pt x="1859" y="3718"/>
                      <a:pt x="2205" y="4001"/>
                      <a:pt x="2520" y="4348"/>
                    </a:cubicBezTo>
                    <a:lnTo>
                      <a:pt x="5167" y="4348"/>
                    </a:lnTo>
                    <a:cubicBezTo>
                      <a:pt x="5356" y="4348"/>
                      <a:pt x="5513" y="4190"/>
                      <a:pt x="5513" y="4001"/>
                    </a:cubicBezTo>
                    <a:lnTo>
                      <a:pt x="5513" y="2615"/>
                    </a:lnTo>
                    <a:cubicBezTo>
                      <a:pt x="5482" y="1512"/>
                      <a:pt x="4915" y="567"/>
                      <a:pt x="4127" y="0"/>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76" name="Google Shape;10398;p74">
                <a:extLst>
                  <a:ext uri="{FF2B5EF4-FFF2-40B4-BE49-F238E27FC236}">
                    <a16:creationId xmlns:a16="http://schemas.microsoft.com/office/drawing/2014/main" id="{8435B8DD-FBEB-BBC9-87EA-4955E1B14F6C}"/>
                  </a:ext>
                </a:extLst>
              </p:cNvPr>
              <p:cNvSpPr/>
              <p:nvPr/>
            </p:nvSpPr>
            <p:spPr>
              <a:xfrm>
                <a:off x="3497300" y="3309975"/>
                <a:ext cx="136275" cy="108725"/>
              </a:xfrm>
              <a:custGeom>
                <a:avLst/>
                <a:gdLst/>
                <a:ahLst/>
                <a:cxnLst/>
                <a:rect l="l" t="t" r="r" b="b"/>
                <a:pathLst>
                  <a:path w="5451" h="4349" extrusionOk="0">
                    <a:moveTo>
                      <a:pt x="2426" y="1544"/>
                    </a:moveTo>
                    <a:cubicBezTo>
                      <a:pt x="2615" y="1544"/>
                      <a:pt x="2773" y="1702"/>
                      <a:pt x="2773" y="1891"/>
                    </a:cubicBezTo>
                    <a:cubicBezTo>
                      <a:pt x="2773" y="2080"/>
                      <a:pt x="2615" y="2237"/>
                      <a:pt x="2426" y="2237"/>
                    </a:cubicBezTo>
                    <a:lnTo>
                      <a:pt x="1733" y="2237"/>
                    </a:lnTo>
                    <a:cubicBezTo>
                      <a:pt x="1513" y="2237"/>
                      <a:pt x="1355" y="2080"/>
                      <a:pt x="1355" y="1891"/>
                    </a:cubicBezTo>
                    <a:cubicBezTo>
                      <a:pt x="1355" y="1702"/>
                      <a:pt x="1513" y="1544"/>
                      <a:pt x="1733" y="1544"/>
                    </a:cubicBezTo>
                    <a:close/>
                    <a:moveTo>
                      <a:pt x="1324" y="1"/>
                    </a:moveTo>
                    <a:cubicBezTo>
                      <a:pt x="536" y="568"/>
                      <a:pt x="1" y="1513"/>
                      <a:pt x="1" y="2552"/>
                    </a:cubicBezTo>
                    <a:lnTo>
                      <a:pt x="1" y="3939"/>
                    </a:lnTo>
                    <a:cubicBezTo>
                      <a:pt x="1" y="4191"/>
                      <a:pt x="95" y="4348"/>
                      <a:pt x="316" y="4348"/>
                    </a:cubicBezTo>
                    <a:lnTo>
                      <a:pt x="2930" y="4348"/>
                    </a:lnTo>
                    <a:cubicBezTo>
                      <a:pt x="3214" y="3970"/>
                      <a:pt x="3561" y="3655"/>
                      <a:pt x="4002" y="3466"/>
                    </a:cubicBezTo>
                    <a:cubicBezTo>
                      <a:pt x="3876" y="3183"/>
                      <a:pt x="3813" y="2930"/>
                      <a:pt x="3813" y="2615"/>
                    </a:cubicBezTo>
                    <a:cubicBezTo>
                      <a:pt x="3813" y="1607"/>
                      <a:pt x="4506" y="757"/>
                      <a:pt x="5451" y="568"/>
                    </a:cubicBezTo>
                    <a:cubicBezTo>
                      <a:pt x="5293" y="347"/>
                      <a:pt x="5104" y="190"/>
                      <a:pt x="4915" y="32"/>
                    </a:cubicBezTo>
                    <a:cubicBezTo>
                      <a:pt x="4474" y="505"/>
                      <a:pt x="3844" y="820"/>
                      <a:pt x="3151" y="820"/>
                    </a:cubicBezTo>
                    <a:cubicBezTo>
                      <a:pt x="2426" y="820"/>
                      <a:pt x="1796" y="505"/>
                      <a:pt x="1324" y="1"/>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grpSp>
        <p:grpSp>
          <p:nvGrpSpPr>
            <p:cNvPr id="45" name="Google Shape;10412;p74">
              <a:extLst>
                <a:ext uri="{FF2B5EF4-FFF2-40B4-BE49-F238E27FC236}">
                  <a16:creationId xmlns:a16="http://schemas.microsoft.com/office/drawing/2014/main" id="{4C833D71-CD99-2CA6-8AA8-52FDDBC4D680}"/>
                </a:ext>
              </a:extLst>
            </p:cNvPr>
            <p:cNvGrpSpPr/>
            <p:nvPr/>
          </p:nvGrpSpPr>
          <p:grpSpPr>
            <a:xfrm>
              <a:off x="8102331" y="2653873"/>
              <a:ext cx="627305" cy="667293"/>
              <a:chOff x="5364750" y="3235150"/>
              <a:chExt cx="277275" cy="294950"/>
            </a:xfrm>
            <a:grpFill/>
          </p:grpSpPr>
          <p:sp>
            <p:nvSpPr>
              <p:cNvPr id="61" name="Google Shape;10413;p74">
                <a:extLst>
                  <a:ext uri="{FF2B5EF4-FFF2-40B4-BE49-F238E27FC236}">
                    <a16:creationId xmlns:a16="http://schemas.microsoft.com/office/drawing/2014/main" id="{DF80BEA5-64B1-CE42-217F-724D766E6CEC}"/>
                  </a:ext>
                </a:extLst>
              </p:cNvPr>
              <p:cNvSpPr/>
              <p:nvPr/>
            </p:nvSpPr>
            <p:spPr>
              <a:xfrm>
                <a:off x="5502600" y="3235150"/>
                <a:ext cx="17350" cy="44125"/>
              </a:xfrm>
              <a:custGeom>
                <a:avLst/>
                <a:gdLst/>
                <a:ahLst/>
                <a:cxnLst/>
                <a:rect l="l" t="t" r="r" b="b"/>
                <a:pathLst>
                  <a:path w="694" h="1765" extrusionOk="0">
                    <a:moveTo>
                      <a:pt x="347" y="1"/>
                    </a:moveTo>
                    <a:cubicBezTo>
                      <a:pt x="158" y="1"/>
                      <a:pt x="0" y="158"/>
                      <a:pt x="0" y="347"/>
                    </a:cubicBezTo>
                    <a:lnTo>
                      <a:pt x="0" y="1418"/>
                    </a:lnTo>
                    <a:cubicBezTo>
                      <a:pt x="0" y="1607"/>
                      <a:pt x="158" y="1765"/>
                      <a:pt x="347" y="1765"/>
                    </a:cubicBezTo>
                    <a:cubicBezTo>
                      <a:pt x="536" y="1765"/>
                      <a:pt x="693" y="1607"/>
                      <a:pt x="693" y="1418"/>
                    </a:cubicBezTo>
                    <a:lnTo>
                      <a:pt x="693" y="347"/>
                    </a:lnTo>
                    <a:cubicBezTo>
                      <a:pt x="693" y="158"/>
                      <a:pt x="536" y="1"/>
                      <a:pt x="347" y="1"/>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62" name="Google Shape;10414;p74">
                <a:extLst>
                  <a:ext uri="{FF2B5EF4-FFF2-40B4-BE49-F238E27FC236}">
                    <a16:creationId xmlns:a16="http://schemas.microsoft.com/office/drawing/2014/main" id="{82965489-5B95-4F14-2001-3C7EA95176C8}"/>
                  </a:ext>
                </a:extLst>
              </p:cNvPr>
              <p:cNvSpPr/>
              <p:nvPr/>
            </p:nvSpPr>
            <p:spPr>
              <a:xfrm>
                <a:off x="5555375" y="3253850"/>
                <a:ext cx="35450" cy="34100"/>
              </a:xfrm>
              <a:custGeom>
                <a:avLst/>
                <a:gdLst/>
                <a:ahLst/>
                <a:cxnLst/>
                <a:rect l="l" t="t" r="r" b="b"/>
                <a:pathLst>
                  <a:path w="1418" h="1364" extrusionOk="0">
                    <a:moveTo>
                      <a:pt x="1071" y="1"/>
                    </a:moveTo>
                    <a:cubicBezTo>
                      <a:pt x="977" y="1"/>
                      <a:pt x="882" y="24"/>
                      <a:pt x="819" y="72"/>
                    </a:cubicBezTo>
                    <a:lnTo>
                      <a:pt x="126" y="796"/>
                    </a:lnTo>
                    <a:cubicBezTo>
                      <a:pt x="0" y="922"/>
                      <a:pt x="0" y="1143"/>
                      <a:pt x="126" y="1269"/>
                    </a:cubicBezTo>
                    <a:cubicBezTo>
                      <a:pt x="189" y="1332"/>
                      <a:pt x="268" y="1363"/>
                      <a:pt x="350" y="1363"/>
                    </a:cubicBezTo>
                    <a:cubicBezTo>
                      <a:pt x="433" y="1363"/>
                      <a:pt x="520" y="1332"/>
                      <a:pt x="599" y="1269"/>
                    </a:cubicBezTo>
                    <a:lnTo>
                      <a:pt x="1323" y="544"/>
                    </a:lnTo>
                    <a:cubicBezTo>
                      <a:pt x="1418" y="418"/>
                      <a:pt x="1418" y="198"/>
                      <a:pt x="1323" y="72"/>
                    </a:cubicBezTo>
                    <a:cubicBezTo>
                      <a:pt x="1260" y="24"/>
                      <a:pt x="1166" y="1"/>
                      <a:pt x="1071" y="1"/>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63" name="Google Shape;10415;p74">
                <a:extLst>
                  <a:ext uri="{FF2B5EF4-FFF2-40B4-BE49-F238E27FC236}">
                    <a16:creationId xmlns:a16="http://schemas.microsoft.com/office/drawing/2014/main" id="{DB5DB935-42A4-D571-30E2-30F2E21E74B9}"/>
                  </a:ext>
                </a:extLst>
              </p:cNvPr>
              <p:cNvSpPr/>
              <p:nvPr/>
            </p:nvSpPr>
            <p:spPr>
              <a:xfrm>
                <a:off x="5606550" y="3357225"/>
                <a:ext cx="35475" cy="18150"/>
              </a:xfrm>
              <a:custGeom>
                <a:avLst/>
                <a:gdLst/>
                <a:ahLst/>
                <a:cxnLst/>
                <a:rect l="l" t="t" r="r" b="b"/>
                <a:pathLst>
                  <a:path w="1419" h="726" extrusionOk="0">
                    <a:moveTo>
                      <a:pt x="379" y="1"/>
                    </a:moveTo>
                    <a:cubicBezTo>
                      <a:pt x="158" y="1"/>
                      <a:pt x="1" y="158"/>
                      <a:pt x="1" y="347"/>
                    </a:cubicBezTo>
                    <a:cubicBezTo>
                      <a:pt x="1" y="568"/>
                      <a:pt x="158" y="725"/>
                      <a:pt x="379" y="725"/>
                    </a:cubicBezTo>
                    <a:lnTo>
                      <a:pt x="1072" y="725"/>
                    </a:lnTo>
                    <a:cubicBezTo>
                      <a:pt x="1261" y="725"/>
                      <a:pt x="1419" y="568"/>
                      <a:pt x="1419" y="347"/>
                    </a:cubicBezTo>
                    <a:cubicBezTo>
                      <a:pt x="1419" y="158"/>
                      <a:pt x="1261" y="1"/>
                      <a:pt x="1072" y="1"/>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64" name="Google Shape;10416;p74">
                <a:extLst>
                  <a:ext uri="{FF2B5EF4-FFF2-40B4-BE49-F238E27FC236}">
                    <a16:creationId xmlns:a16="http://schemas.microsoft.com/office/drawing/2014/main" id="{43ECA4E7-86D9-CD1A-9A0A-EC4AA5B3A355}"/>
                  </a:ext>
                </a:extLst>
              </p:cNvPr>
              <p:cNvSpPr/>
              <p:nvPr/>
            </p:nvSpPr>
            <p:spPr>
              <a:xfrm>
                <a:off x="5364750" y="3357225"/>
                <a:ext cx="35475" cy="17350"/>
              </a:xfrm>
              <a:custGeom>
                <a:avLst/>
                <a:gdLst/>
                <a:ahLst/>
                <a:cxnLst/>
                <a:rect l="l" t="t" r="r" b="b"/>
                <a:pathLst>
                  <a:path w="1419" h="694" extrusionOk="0">
                    <a:moveTo>
                      <a:pt x="347" y="1"/>
                    </a:moveTo>
                    <a:cubicBezTo>
                      <a:pt x="158" y="1"/>
                      <a:pt x="1" y="158"/>
                      <a:pt x="1" y="347"/>
                    </a:cubicBezTo>
                    <a:cubicBezTo>
                      <a:pt x="1" y="568"/>
                      <a:pt x="158" y="694"/>
                      <a:pt x="347" y="694"/>
                    </a:cubicBezTo>
                    <a:lnTo>
                      <a:pt x="1072" y="694"/>
                    </a:lnTo>
                    <a:cubicBezTo>
                      <a:pt x="1261" y="694"/>
                      <a:pt x="1419" y="568"/>
                      <a:pt x="1419" y="347"/>
                    </a:cubicBezTo>
                    <a:cubicBezTo>
                      <a:pt x="1419" y="158"/>
                      <a:pt x="1261" y="1"/>
                      <a:pt x="1072" y="1"/>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65" name="Google Shape;10417;p74">
                <a:extLst>
                  <a:ext uri="{FF2B5EF4-FFF2-40B4-BE49-F238E27FC236}">
                    <a16:creationId xmlns:a16="http://schemas.microsoft.com/office/drawing/2014/main" id="{F4415592-915C-B587-2A8F-032860A70B02}"/>
                  </a:ext>
                </a:extLst>
              </p:cNvPr>
              <p:cNvSpPr/>
              <p:nvPr/>
            </p:nvSpPr>
            <p:spPr>
              <a:xfrm>
                <a:off x="5433275" y="3253850"/>
                <a:ext cx="35475" cy="34100"/>
              </a:xfrm>
              <a:custGeom>
                <a:avLst/>
                <a:gdLst/>
                <a:ahLst/>
                <a:cxnLst/>
                <a:rect l="l" t="t" r="r" b="b"/>
                <a:pathLst>
                  <a:path w="1419" h="1364" extrusionOk="0">
                    <a:moveTo>
                      <a:pt x="363" y="1"/>
                    </a:moveTo>
                    <a:cubicBezTo>
                      <a:pt x="276" y="1"/>
                      <a:pt x="190" y="24"/>
                      <a:pt x="127" y="72"/>
                    </a:cubicBezTo>
                    <a:cubicBezTo>
                      <a:pt x="1" y="198"/>
                      <a:pt x="1" y="450"/>
                      <a:pt x="127" y="544"/>
                    </a:cubicBezTo>
                    <a:lnTo>
                      <a:pt x="820" y="1269"/>
                    </a:lnTo>
                    <a:cubicBezTo>
                      <a:pt x="883" y="1332"/>
                      <a:pt x="977" y="1363"/>
                      <a:pt x="1072" y="1363"/>
                    </a:cubicBezTo>
                    <a:cubicBezTo>
                      <a:pt x="1166" y="1363"/>
                      <a:pt x="1261" y="1332"/>
                      <a:pt x="1324" y="1269"/>
                    </a:cubicBezTo>
                    <a:cubicBezTo>
                      <a:pt x="1418" y="1143"/>
                      <a:pt x="1418" y="922"/>
                      <a:pt x="1324" y="796"/>
                    </a:cubicBezTo>
                    <a:lnTo>
                      <a:pt x="599" y="72"/>
                    </a:lnTo>
                    <a:cubicBezTo>
                      <a:pt x="536" y="24"/>
                      <a:pt x="450" y="1"/>
                      <a:pt x="363" y="1"/>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66" name="Google Shape;10418;p74">
                <a:extLst>
                  <a:ext uri="{FF2B5EF4-FFF2-40B4-BE49-F238E27FC236}">
                    <a16:creationId xmlns:a16="http://schemas.microsoft.com/office/drawing/2014/main" id="{7DF0D7A2-F83E-0109-D777-86AF45727FC3}"/>
                  </a:ext>
                </a:extLst>
              </p:cNvPr>
              <p:cNvSpPr/>
              <p:nvPr/>
            </p:nvSpPr>
            <p:spPr>
              <a:xfrm>
                <a:off x="5380500" y="3287775"/>
                <a:ext cx="37050" cy="25975"/>
              </a:xfrm>
              <a:custGeom>
                <a:avLst/>
                <a:gdLst/>
                <a:ahLst/>
                <a:cxnLst/>
                <a:rect l="l" t="t" r="r" b="b"/>
                <a:pathLst>
                  <a:path w="1482" h="1039" extrusionOk="0">
                    <a:moveTo>
                      <a:pt x="396" y="0"/>
                    </a:moveTo>
                    <a:cubicBezTo>
                      <a:pt x="267" y="0"/>
                      <a:pt x="132" y="81"/>
                      <a:pt x="64" y="195"/>
                    </a:cubicBezTo>
                    <a:cubicBezTo>
                      <a:pt x="1" y="353"/>
                      <a:pt x="64" y="573"/>
                      <a:pt x="221" y="668"/>
                    </a:cubicBezTo>
                    <a:lnTo>
                      <a:pt x="946" y="1015"/>
                    </a:lnTo>
                    <a:cubicBezTo>
                      <a:pt x="987" y="1031"/>
                      <a:pt x="1032" y="1039"/>
                      <a:pt x="1077" y="1039"/>
                    </a:cubicBezTo>
                    <a:cubicBezTo>
                      <a:pt x="1209" y="1039"/>
                      <a:pt x="1349" y="974"/>
                      <a:pt x="1419" y="857"/>
                    </a:cubicBezTo>
                    <a:cubicBezTo>
                      <a:pt x="1482" y="699"/>
                      <a:pt x="1419" y="447"/>
                      <a:pt x="1261" y="384"/>
                    </a:cubicBezTo>
                    <a:lnTo>
                      <a:pt x="536" y="38"/>
                    </a:lnTo>
                    <a:cubicBezTo>
                      <a:pt x="493" y="12"/>
                      <a:pt x="445" y="0"/>
                      <a:pt x="396" y="0"/>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67" name="Google Shape;10419;p74">
                <a:extLst>
                  <a:ext uri="{FF2B5EF4-FFF2-40B4-BE49-F238E27FC236}">
                    <a16:creationId xmlns:a16="http://schemas.microsoft.com/office/drawing/2014/main" id="{F660CBEE-1DF7-1415-86B9-1317A9EB4C93}"/>
                  </a:ext>
                </a:extLst>
              </p:cNvPr>
              <p:cNvSpPr/>
              <p:nvPr/>
            </p:nvSpPr>
            <p:spPr>
              <a:xfrm>
                <a:off x="5588450" y="3288075"/>
                <a:ext cx="37025" cy="26800"/>
              </a:xfrm>
              <a:custGeom>
                <a:avLst/>
                <a:gdLst/>
                <a:ahLst/>
                <a:cxnLst/>
                <a:rect l="l" t="t" r="r" b="b"/>
                <a:pathLst>
                  <a:path w="1481" h="1072" extrusionOk="0">
                    <a:moveTo>
                      <a:pt x="1110" y="0"/>
                    </a:moveTo>
                    <a:cubicBezTo>
                      <a:pt x="1049" y="0"/>
                      <a:pt x="983" y="18"/>
                      <a:pt x="914" y="57"/>
                    </a:cubicBezTo>
                    <a:lnTo>
                      <a:pt x="221" y="404"/>
                    </a:lnTo>
                    <a:cubicBezTo>
                      <a:pt x="63" y="498"/>
                      <a:pt x="0" y="687"/>
                      <a:pt x="63" y="877"/>
                    </a:cubicBezTo>
                    <a:cubicBezTo>
                      <a:pt x="132" y="991"/>
                      <a:pt x="250" y="1072"/>
                      <a:pt x="382" y="1072"/>
                    </a:cubicBezTo>
                    <a:cubicBezTo>
                      <a:pt x="432" y="1072"/>
                      <a:pt x="484" y="1060"/>
                      <a:pt x="536" y="1034"/>
                    </a:cubicBezTo>
                    <a:lnTo>
                      <a:pt x="1260" y="687"/>
                    </a:lnTo>
                    <a:cubicBezTo>
                      <a:pt x="1418" y="593"/>
                      <a:pt x="1481" y="404"/>
                      <a:pt x="1418" y="215"/>
                    </a:cubicBezTo>
                    <a:cubicBezTo>
                      <a:pt x="1353" y="85"/>
                      <a:pt x="1244" y="0"/>
                      <a:pt x="1110" y="0"/>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68" name="Google Shape;10420;p74">
                <a:extLst>
                  <a:ext uri="{FF2B5EF4-FFF2-40B4-BE49-F238E27FC236}">
                    <a16:creationId xmlns:a16="http://schemas.microsoft.com/office/drawing/2014/main" id="{60F07069-12FD-84EE-D324-5C71E3A01CAE}"/>
                  </a:ext>
                </a:extLst>
              </p:cNvPr>
              <p:cNvSpPr/>
              <p:nvPr/>
            </p:nvSpPr>
            <p:spPr>
              <a:xfrm>
                <a:off x="5412025" y="3286350"/>
                <a:ext cx="177225" cy="243750"/>
              </a:xfrm>
              <a:custGeom>
                <a:avLst/>
                <a:gdLst/>
                <a:ahLst/>
                <a:cxnLst/>
                <a:rect l="l" t="t" r="r" b="b"/>
                <a:pathLst>
                  <a:path w="7089" h="9750" extrusionOk="0">
                    <a:moveTo>
                      <a:pt x="3529" y="0"/>
                    </a:moveTo>
                    <a:cubicBezTo>
                      <a:pt x="3151" y="0"/>
                      <a:pt x="2836" y="315"/>
                      <a:pt x="2836" y="725"/>
                    </a:cubicBezTo>
                    <a:lnTo>
                      <a:pt x="2836" y="1418"/>
                    </a:lnTo>
                    <a:cubicBezTo>
                      <a:pt x="2836" y="1040"/>
                      <a:pt x="2520" y="725"/>
                      <a:pt x="2111" y="725"/>
                    </a:cubicBezTo>
                    <a:cubicBezTo>
                      <a:pt x="1733" y="725"/>
                      <a:pt x="1418" y="1040"/>
                      <a:pt x="1418" y="1418"/>
                    </a:cubicBezTo>
                    <a:lnTo>
                      <a:pt x="1418" y="2143"/>
                    </a:lnTo>
                    <a:cubicBezTo>
                      <a:pt x="1544" y="2143"/>
                      <a:pt x="1638" y="2080"/>
                      <a:pt x="1764" y="2080"/>
                    </a:cubicBezTo>
                    <a:lnTo>
                      <a:pt x="3497" y="2080"/>
                    </a:lnTo>
                    <a:cubicBezTo>
                      <a:pt x="4253" y="2080"/>
                      <a:pt x="4883" y="2710"/>
                      <a:pt x="4883" y="3466"/>
                    </a:cubicBezTo>
                    <a:cubicBezTo>
                      <a:pt x="4883" y="4096"/>
                      <a:pt x="4474" y="4600"/>
                      <a:pt x="3907" y="4758"/>
                    </a:cubicBezTo>
                    <a:cubicBezTo>
                      <a:pt x="4064" y="5073"/>
                      <a:pt x="4159" y="5482"/>
                      <a:pt x="4159" y="5860"/>
                    </a:cubicBezTo>
                    <a:cubicBezTo>
                      <a:pt x="4159" y="6081"/>
                      <a:pt x="4001" y="6238"/>
                      <a:pt x="3812" y="6238"/>
                    </a:cubicBezTo>
                    <a:cubicBezTo>
                      <a:pt x="3623" y="6238"/>
                      <a:pt x="3466" y="6081"/>
                      <a:pt x="3466" y="5860"/>
                    </a:cubicBezTo>
                    <a:cubicBezTo>
                      <a:pt x="3466" y="4915"/>
                      <a:pt x="2678" y="4128"/>
                      <a:pt x="1733" y="4128"/>
                    </a:cubicBezTo>
                    <a:lnTo>
                      <a:pt x="3466" y="4128"/>
                    </a:lnTo>
                    <a:cubicBezTo>
                      <a:pt x="3844" y="4128"/>
                      <a:pt x="4159" y="3812"/>
                      <a:pt x="4159" y="3434"/>
                    </a:cubicBezTo>
                    <a:cubicBezTo>
                      <a:pt x="4159" y="3025"/>
                      <a:pt x="3844" y="2710"/>
                      <a:pt x="3466" y="2710"/>
                    </a:cubicBezTo>
                    <a:lnTo>
                      <a:pt x="1733" y="2710"/>
                    </a:lnTo>
                    <a:cubicBezTo>
                      <a:pt x="788" y="2710"/>
                      <a:pt x="0" y="3497"/>
                      <a:pt x="0" y="4443"/>
                    </a:cubicBezTo>
                    <a:lnTo>
                      <a:pt x="0" y="5167"/>
                    </a:lnTo>
                    <a:cubicBezTo>
                      <a:pt x="0" y="6112"/>
                      <a:pt x="536" y="6963"/>
                      <a:pt x="1386" y="7372"/>
                    </a:cubicBezTo>
                    <a:lnTo>
                      <a:pt x="1386" y="8318"/>
                    </a:lnTo>
                    <a:cubicBezTo>
                      <a:pt x="977" y="8318"/>
                      <a:pt x="662" y="8633"/>
                      <a:pt x="662" y="9011"/>
                    </a:cubicBezTo>
                    <a:lnTo>
                      <a:pt x="662" y="9389"/>
                    </a:lnTo>
                    <a:cubicBezTo>
                      <a:pt x="662" y="9578"/>
                      <a:pt x="819" y="9735"/>
                      <a:pt x="1008" y="9735"/>
                    </a:cubicBezTo>
                    <a:lnTo>
                      <a:pt x="5860" y="9735"/>
                    </a:lnTo>
                    <a:cubicBezTo>
                      <a:pt x="5923" y="9745"/>
                      <a:pt x="5979" y="9749"/>
                      <a:pt x="6029" y="9749"/>
                    </a:cubicBezTo>
                    <a:cubicBezTo>
                      <a:pt x="6305" y="9749"/>
                      <a:pt x="6396" y="9612"/>
                      <a:pt x="6396" y="9452"/>
                    </a:cubicBezTo>
                    <a:lnTo>
                      <a:pt x="6396" y="9105"/>
                    </a:lnTo>
                    <a:cubicBezTo>
                      <a:pt x="6396" y="8696"/>
                      <a:pt x="6112" y="8381"/>
                      <a:pt x="5702" y="8381"/>
                    </a:cubicBezTo>
                    <a:lnTo>
                      <a:pt x="5702" y="7436"/>
                    </a:lnTo>
                    <a:cubicBezTo>
                      <a:pt x="6522" y="7057"/>
                      <a:pt x="7089" y="6175"/>
                      <a:pt x="7089" y="5230"/>
                    </a:cubicBezTo>
                    <a:lnTo>
                      <a:pt x="7089" y="2143"/>
                    </a:lnTo>
                    <a:cubicBezTo>
                      <a:pt x="7089" y="1733"/>
                      <a:pt x="6774" y="1418"/>
                      <a:pt x="6364" y="1418"/>
                    </a:cubicBezTo>
                    <a:cubicBezTo>
                      <a:pt x="5986" y="1418"/>
                      <a:pt x="5671" y="1733"/>
                      <a:pt x="5671" y="2143"/>
                    </a:cubicBezTo>
                    <a:lnTo>
                      <a:pt x="5671" y="1418"/>
                    </a:lnTo>
                    <a:cubicBezTo>
                      <a:pt x="5671" y="1040"/>
                      <a:pt x="5356" y="725"/>
                      <a:pt x="4946" y="725"/>
                    </a:cubicBezTo>
                    <a:cubicBezTo>
                      <a:pt x="4568" y="725"/>
                      <a:pt x="4253" y="1040"/>
                      <a:pt x="4253" y="1418"/>
                    </a:cubicBezTo>
                    <a:lnTo>
                      <a:pt x="4253" y="725"/>
                    </a:lnTo>
                    <a:cubicBezTo>
                      <a:pt x="4253" y="315"/>
                      <a:pt x="3938" y="0"/>
                      <a:pt x="3529" y="0"/>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grpSp>
        <p:grpSp>
          <p:nvGrpSpPr>
            <p:cNvPr id="46" name="Google Shape;10478;p74">
              <a:extLst>
                <a:ext uri="{FF2B5EF4-FFF2-40B4-BE49-F238E27FC236}">
                  <a16:creationId xmlns:a16="http://schemas.microsoft.com/office/drawing/2014/main" id="{6A86390A-A3A5-2174-613D-D6AF1AACDE49}"/>
                </a:ext>
              </a:extLst>
            </p:cNvPr>
            <p:cNvGrpSpPr/>
            <p:nvPr/>
          </p:nvGrpSpPr>
          <p:grpSpPr>
            <a:xfrm>
              <a:off x="8893927" y="2653654"/>
              <a:ext cx="680754" cy="668254"/>
              <a:chOff x="5716825" y="3235950"/>
              <a:chExt cx="300900" cy="295375"/>
            </a:xfrm>
            <a:grpFill/>
          </p:grpSpPr>
          <p:sp>
            <p:nvSpPr>
              <p:cNvPr id="57" name="Google Shape;10479;p74">
                <a:extLst>
                  <a:ext uri="{FF2B5EF4-FFF2-40B4-BE49-F238E27FC236}">
                    <a16:creationId xmlns:a16="http://schemas.microsoft.com/office/drawing/2014/main" id="{45717005-A339-42EE-41C6-2AA253A7FB15}"/>
                  </a:ext>
                </a:extLst>
              </p:cNvPr>
              <p:cNvSpPr/>
              <p:nvPr/>
            </p:nvSpPr>
            <p:spPr>
              <a:xfrm>
                <a:off x="5716825" y="3309975"/>
                <a:ext cx="137075" cy="146525"/>
              </a:xfrm>
              <a:custGeom>
                <a:avLst/>
                <a:gdLst/>
                <a:ahLst/>
                <a:cxnLst/>
                <a:rect l="l" t="t" r="r" b="b"/>
                <a:pathLst>
                  <a:path w="5483" h="5861" extrusionOk="0">
                    <a:moveTo>
                      <a:pt x="2584" y="1"/>
                    </a:moveTo>
                    <a:lnTo>
                      <a:pt x="410" y="2206"/>
                    </a:lnTo>
                    <a:cubicBezTo>
                      <a:pt x="1" y="2615"/>
                      <a:pt x="1" y="3277"/>
                      <a:pt x="410" y="3655"/>
                    </a:cubicBezTo>
                    <a:lnTo>
                      <a:pt x="2584" y="5860"/>
                    </a:lnTo>
                    <a:lnTo>
                      <a:pt x="3781" y="4632"/>
                    </a:lnTo>
                    <a:cubicBezTo>
                      <a:pt x="3844" y="4584"/>
                      <a:pt x="3939" y="4561"/>
                      <a:pt x="4029" y="4561"/>
                    </a:cubicBezTo>
                    <a:cubicBezTo>
                      <a:pt x="4120" y="4561"/>
                      <a:pt x="4206" y="4584"/>
                      <a:pt x="4254" y="4632"/>
                    </a:cubicBezTo>
                    <a:lnTo>
                      <a:pt x="4726" y="5104"/>
                    </a:lnTo>
                    <a:cubicBezTo>
                      <a:pt x="4789" y="5167"/>
                      <a:pt x="4884" y="5199"/>
                      <a:pt x="4974" y="5199"/>
                    </a:cubicBezTo>
                    <a:cubicBezTo>
                      <a:pt x="5065" y="5199"/>
                      <a:pt x="5152" y="5167"/>
                      <a:pt x="5199" y="5104"/>
                    </a:cubicBezTo>
                    <a:cubicBezTo>
                      <a:pt x="5325" y="5010"/>
                      <a:pt x="5325" y="4758"/>
                      <a:pt x="5199" y="4632"/>
                    </a:cubicBezTo>
                    <a:lnTo>
                      <a:pt x="4726" y="4159"/>
                    </a:lnTo>
                    <a:cubicBezTo>
                      <a:pt x="4632" y="4065"/>
                      <a:pt x="4632" y="3813"/>
                      <a:pt x="4726" y="3687"/>
                    </a:cubicBezTo>
                    <a:lnTo>
                      <a:pt x="5482" y="2962"/>
                    </a:lnTo>
                    <a:lnTo>
                      <a:pt x="5010" y="2489"/>
                    </a:lnTo>
                    <a:lnTo>
                      <a:pt x="4789" y="2710"/>
                    </a:lnTo>
                    <a:cubicBezTo>
                      <a:pt x="4584" y="2915"/>
                      <a:pt x="4317" y="3017"/>
                      <a:pt x="4049" y="3017"/>
                    </a:cubicBezTo>
                    <a:cubicBezTo>
                      <a:pt x="3781" y="3017"/>
                      <a:pt x="3513" y="2915"/>
                      <a:pt x="3309" y="2710"/>
                    </a:cubicBezTo>
                    <a:cubicBezTo>
                      <a:pt x="2930" y="2332"/>
                      <a:pt x="2930" y="1670"/>
                      <a:pt x="3309" y="1261"/>
                    </a:cubicBezTo>
                    <a:lnTo>
                      <a:pt x="3561" y="1040"/>
                    </a:lnTo>
                    <a:lnTo>
                      <a:pt x="2584" y="1"/>
                    </a:ln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58" name="Google Shape;10480;p74">
                <a:extLst>
                  <a:ext uri="{FF2B5EF4-FFF2-40B4-BE49-F238E27FC236}">
                    <a16:creationId xmlns:a16="http://schemas.microsoft.com/office/drawing/2014/main" id="{9CA5B71B-9322-B554-C5CA-781D04F7872B}"/>
                  </a:ext>
                </a:extLst>
              </p:cNvPr>
              <p:cNvSpPr/>
              <p:nvPr/>
            </p:nvSpPr>
            <p:spPr>
              <a:xfrm>
                <a:off x="5794025" y="3235950"/>
                <a:ext cx="145725" cy="133900"/>
              </a:xfrm>
              <a:custGeom>
                <a:avLst/>
                <a:gdLst/>
                <a:ahLst/>
                <a:cxnLst/>
                <a:rect l="l" t="t" r="r" b="b"/>
                <a:pathLst>
                  <a:path w="5829" h="5356" extrusionOk="0">
                    <a:moveTo>
                      <a:pt x="2926" y="0"/>
                    </a:moveTo>
                    <a:cubicBezTo>
                      <a:pt x="2662" y="0"/>
                      <a:pt x="2394" y="95"/>
                      <a:pt x="2205" y="284"/>
                    </a:cubicBezTo>
                    <a:lnTo>
                      <a:pt x="0" y="2457"/>
                    </a:lnTo>
                    <a:lnTo>
                      <a:pt x="1229" y="3686"/>
                    </a:lnTo>
                    <a:cubicBezTo>
                      <a:pt x="1323" y="3781"/>
                      <a:pt x="1323" y="4033"/>
                      <a:pt x="1229" y="4127"/>
                    </a:cubicBezTo>
                    <a:lnTo>
                      <a:pt x="725" y="4600"/>
                    </a:lnTo>
                    <a:cubicBezTo>
                      <a:pt x="630" y="4726"/>
                      <a:pt x="630" y="4978"/>
                      <a:pt x="725" y="5072"/>
                    </a:cubicBezTo>
                    <a:cubicBezTo>
                      <a:pt x="788" y="5135"/>
                      <a:pt x="882" y="5167"/>
                      <a:pt x="977" y="5167"/>
                    </a:cubicBezTo>
                    <a:cubicBezTo>
                      <a:pt x="1071" y="5167"/>
                      <a:pt x="1166" y="5135"/>
                      <a:pt x="1229" y="5072"/>
                    </a:cubicBezTo>
                    <a:lnTo>
                      <a:pt x="1701" y="4600"/>
                    </a:lnTo>
                    <a:cubicBezTo>
                      <a:pt x="1749" y="4553"/>
                      <a:pt x="1835" y="4529"/>
                      <a:pt x="1926" y="4529"/>
                    </a:cubicBezTo>
                    <a:cubicBezTo>
                      <a:pt x="2016" y="4529"/>
                      <a:pt x="2111" y="4553"/>
                      <a:pt x="2174" y="4600"/>
                    </a:cubicBezTo>
                    <a:lnTo>
                      <a:pt x="2898" y="5356"/>
                    </a:lnTo>
                    <a:lnTo>
                      <a:pt x="3371" y="4883"/>
                    </a:lnTo>
                    <a:lnTo>
                      <a:pt x="3151" y="4663"/>
                    </a:lnTo>
                    <a:cubicBezTo>
                      <a:pt x="2741" y="4253"/>
                      <a:pt x="2741" y="3592"/>
                      <a:pt x="3151" y="3214"/>
                    </a:cubicBezTo>
                    <a:cubicBezTo>
                      <a:pt x="3340" y="3009"/>
                      <a:pt x="3607" y="2906"/>
                      <a:pt x="3875" y="2906"/>
                    </a:cubicBezTo>
                    <a:cubicBezTo>
                      <a:pt x="4143" y="2906"/>
                      <a:pt x="4411" y="3009"/>
                      <a:pt x="4600" y="3214"/>
                    </a:cubicBezTo>
                    <a:lnTo>
                      <a:pt x="4852" y="3434"/>
                    </a:lnTo>
                    <a:lnTo>
                      <a:pt x="5828" y="2457"/>
                    </a:lnTo>
                    <a:lnTo>
                      <a:pt x="3623" y="284"/>
                    </a:lnTo>
                    <a:cubicBezTo>
                      <a:pt x="3450" y="95"/>
                      <a:pt x="3190" y="0"/>
                      <a:pt x="2926" y="0"/>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59" name="Google Shape;10481;p74">
                <a:extLst>
                  <a:ext uri="{FF2B5EF4-FFF2-40B4-BE49-F238E27FC236}">
                    <a16:creationId xmlns:a16="http://schemas.microsoft.com/office/drawing/2014/main" id="{0EBC61B5-9961-DB79-3056-53ADB76B41DB}"/>
                  </a:ext>
                </a:extLst>
              </p:cNvPr>
              <p:cNvSpPr/>
              <p:nvPr/>
            </p:nvSpPr>
            <p:spPr>
              <a:xfrm>
                <a:off x="5880650" y="3309975"/>
                <a:ext cx="137075" cy="145725"/>
              </a:xfrm>
              <a:custGeom>
                <a:avLst/>
                <a:gdLst/>
                <a:ahLst/>
                <a:cxnLst/>
                <a:rect l="l" t="t" r="r" b="b"/>
                <a:pathLst>
                  <a:path w="5483" h="5829" extrusionOk="0">
                    <a:moveTo>
                      <a:pt x="2899" y="1"/>
                    </a:moveTo>
                    <a:lnTo>
                      <a:pt x="1702" y="1229"/>
                    </a:lnTo>
                    <a:cubicBezTo>
                      <a:pt x="1639" y="1292"/>
                      <a:pt x="1544" y="1324"/>
                      <a:pt x="1450" y="1324"/>
                    </a:cubicBezTo>
                    <a:cubicBezTo>
                      <a:pt x="1355" y="1324"/>
                      <a:pt x="1261" y="1292"/>
                      <a:pt x="1198" y="1229"/>
                    </a:cubicBezTo>
                    <a:lnTo>
                      <a:pt x="725" y="757"/>
                    </a:lnTo>
                    <a:cubicBezTo>
                      <a:pt x="678" y="694"/>
                      <a:pt x="591" y="662"/>
                      <a:pt x="501" y="662"/>
                    </a:cubicBezTo>
                    <a:cubicBezTo>
                      <a:pt x="410" y="662"/>
                      <a:pt x="316" y="694"/>
                      <a:pt x="253" y="757"/>
                    </a:cubicBezTo>
                    <a:cubicBezTo>
                      <a:pt x="158" y="883"/>
                      <a:pt x="158" y="1103"/>
                      <a:pt x="253" y="1229"/>
                    </a:cubicBezTo>
                    <a:lnTo>
                      <a:pt x="725" y="1702"/>
                    </a:lnTo>
                    <a:cubicBezTo>
                      <a:pt x="851" y="1828"/>
                      <a:pt x="851" y="2048"/>
                      <a:pt x="725" y="2174"/>
                    </a:cubicBezTo>
                    <a:lnTo>
                      <a:pt x="1" y="2899"/>
                    </a:lnTo>
                    <a:lnTo>
                      <a:pt x="473" y="3372"/>
                    </a:lnTo>
                    <a:lnTo>
                      <a:pt x="694" y="3151"/>
                    </a:lnTo>
                    <a:cubicBezTo>
                      <a:pt x="898" y="2946"/>
                      <a:pt x="1166" y="2844"/>
                      <a:pt x="1434" y="2844"/>
                    </a:cubicBezTo>
                    <a:cubicBezTo>
                      <a:pt x="1702" y="2844"/>
                      <a:pt x="1970" y="2946"/>
                      <a:pt x="2174" y="3151"/>
                    </a:cubicBezTo>
                    <a:cubicBezTo>
                      <a:pt x="2552" y="3529"/>
                      <a:pt x="2552" y="4222"/>
                      <a:pt x="2174" y="4600"/>
                    </a:cubicBezTo>
                    <a:lnTo>
                      <a:pt x="1922" y="4852"/>
                    </a:lnTo>
                    <a:lnTo>
                      <a:pt x="2899" y="5829"/>
                    </a:lnTo>
                    <a:lnTo>
                      <a:pt x="5073" y="3655"/>
                    </a:lnTo>
                    <a:cubicBezTo>
                      <a:pt x="5482" y="3277"/>
                      <a:pt x="5482" y="2615"/>
                      <a:pt x="5073" y="2206"/>
                    </a:cubicBezTo>
                    <a:lnTo>
                      <a:pt x="2899" y="1"/>
                    </a:ln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60" name="Google Shape;10482;p74">
                <a:extLst>
                  <a:ext uri="{FF2B5EF4-FFF2-40B4-BE49-F238E27FC236}">
                    <a16:creationId xmlns:a16="http://schemas.microsoft.com/office/drawing/2014/main" id="{D1C1749A-46EF-93FF-6739-3230ADE6FFC0}"/>
                  </a:ext>
                </a:extLst>
              </p:cNvPr>
              <p:cNvSpPr/>
              <p:nvPr/>
            </p:nvSpPr>
            <p:spPr>
              <a:xfrm>
                <a:off x="5794025" y="3396625"/>
                <a:ext cx="147300" cy="134700"/>
              </a:xfrm>
              <a:custGeom>
                <a:avLst/>
                <a:gdLst/>
                <a:ahLst/>
                <a:cxnLst/>
                <a:rect l="l" t="t" r="r" b="b"/>
                <a:pathLst>
                  <a:path w="5892" h="5388" extrusionOk="0">
                    <a:moveTo>
                      <a:pt x="2993" y="0"/>
                    </a:moveTo>
                    <a:lnTo>
                      <a:pt x="2520" y="473"/>
                    </a:lnTo>
                    <a:lnTo>
                      <a:pt x="2741" y="725"/>
                    </a:lnTo>
                    <a:cubicBezTo>
                      <a:pt x="3151" y="1103"/>
                      <a:pt x="3151" y="1764"/>
                      <a:pt x="2741" y="2174"/>
                    </a:cubicBezTo>
                    <a:cubicBezTo>
                      <a:pt x="2505" y="2363"/>
                      <a:pt x="2221" y="2457"/>
                      <a:pt x="1949" y="2457"/>
                    </a:cubicBezTo>
                    <a:cubicBezTo>
                      <a:pt x="1678" y="2457"/>
                      <a:pt x="1418" y="2363"/>
                      <a:pt x="1229" y="2174"/>
                    </a:cubicBezTo>
                    <a:lnTo>
                      <a:pt x="977" y="1922"/>
                    </a:lnTo>
                    <a:lnTo>
                      <a:pt x="0" y="2930"/>
                    </a:lnTo>
                    <a:lnTo>
                      <a:pt x="2205" y="5072"/>
                    </a:lnTo>
                    <a:cubicBezTo>
                      <a:pt x="2394" y="5293"/>
                      <a:pt x="2678" y="5387"/>
                      <a:pt x="2930" y="5387"/>
                    </a:cubicBezTo>
                    <a:cubicBezTo>
                      <a:pt x="3214" y="5387"/>
                      <a:pt x="3497" y="5293"/>
                      <a:pt x="3686" y="5072"/>
                    </a:cubicBezTo>
                    <a:lnTo>
                      <a:pt x="5891" y="2930"/>
                    </a:lnTo>
                    <a:lnTo>
                      <a:pt x="4663" y="1701"/>
                    </a:lnTo>
                    <a:cubicBezTo>
                      <a:pt x="4568" y="1575"/>
                      <a:pt x="4568" y="1355"/>
                      <a:pt x="4663" y="1229"/>
                    </a:cubicBezTo>
                    <a:lnTo>
                      <a:pt x="5167" y="756"/>
                    </a:lnTo>
                    <a:cubicBezTo>
                      <a:pt x="5261" y="630"/>
                      <a:pt x="5261" y="410"/>
                      <a:pt x="5167" y="284"/>
                    </a:cubicBezTo>
                    <a:cubicBezTo>
                      <a:pt x="5104" y="221"/>
                      <a:pt x="5009" y="189"/>
                      <a:pt x="4915" y="189"/>
                    </a:cubicBezTo>
                    <a:cubicBezTo>
                      <a:pt x="4820" y="189"/>
                      <a:pt x="4726" y="221"/>
                      <a:pt x="4663" y="284"/>
                    </a:cubicBezTo>
                    <a:lnTo>
                      <a:pt x="4190" y="756"/>
                    </a:lnTo>
                    <a:cubicBezTo>
                      <a:pt x="4143" y="819"/>
                      <a:pt x="4056" y="851"/>
                      <a:pt x="3966" y="851"/>
                    </a:cubicBezTo>
                    <a:cubicBezTo>
                      <a:pt x="3875" y="851"/>
                      <a:pt x="3781" y="819"/>
                      <a:pt x="3718" y="756"/>
                    </a:cubicBezTo>
                    <a:lnTo>
                      <a:pt x="2993" y="0"/>
                    </a:ln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grpSp>
        <p:grpSp>
          <p:nvGrpSpPr>
            <p:cNvPr id="47" name="Google Shape;10101;p74">
              <a:extLst>
                <a:ext uri="{FF2B5EF4-FFF2-40B4-BE49-F238E27FC236}">
                  <a16:creationId xmlns:a16="http://schemas.microsoft.com/office/drawing/2014/main" id="{EE26EC4F-D21D-DB03-87AD-A9EBCD84499D}"/>
                </a:ext>
              </a:extLst>
            </p:cNvPr>
            <p:cNvGrpSpPr/>
            <p:nvPr/>
          </p:nvGrpSpPr>
          <p:grpSpPr>
            <a:xfrm>
              <a:off x="11859078" y="5555346"/>
              <a:ext cx="466003" cy="432208"/>
              <a:chOff x="-62511900" y="4129100"/>
              <a:chExt cx="304050" cy="282000"/>
            </a:xfrm>
            <a:grpFill/>
          </p:grpSpPr>
          <p:sp>
            <p:nvSpPr>
              <p:cNvPr id="52" name="Google Shape;10102;p74">
                <a:extLst>
                  <a:ext uri="{FF2B5EF4-FFF2-40B4-BE49-F238E27FC236}">
                    <a16:creationId xmlns:a16="http://schemas.microsoft.com/office/drawing/2014/main" id="{D2C2EF3E-EF83-246B-7277-DF680ED4CA37}"/>
                  </a:ext>
                </a:extLst>
              </p:cNvPr>
              <p:cNvSpPr/>
              <p:nvPr/>
            </p:nvSpPr>
            <p:spPr>
              <a:xfrm>
                <a:off x="-62414225" y="4203925"/>
                <a:ext cx="206375" cy="207175"/>
              </a:xfrm>
              <a:custGeom>
                <a:avLst/>
                <a:gdLst/>
                <a:ahLst/>
                <a:cxnLst/>
                <a:rect l="l" t="t" r="r" b="b"/>
                <a:pathLst>
                  <a:path w="8255" h="8287" extrusionOk="0">
                    <a:moveTo>
                      <a:pt x="4128" y="1229"/>
                    </a:moveTo>
                    <a:cubicBezTo>
                      <a:pt x="4348" y="1229"/>
                      <a:pt x="4506" y="1418"/>
                      <a:pt x="4506" y="1670"/>
                    </a:cubicBezTo>
                    <a:lnTo>
                      <a:pt x="4506" y="1922"/>
                    </a:lnTo>
                    <a:cubicBezTo>
                      <a:pt x="4978" y="2080"/>
                      <a:pt x="5356" y="2552"/>
                      <a:pt x="5356" y="3119"/>
                    </a:cubicBezTo>
                    <a:cubicBezTo>
                      <a:pt x="5356" y="3340"/>
                      <a:pt x="5136" y="3498"/>
                      <a:pt x="4947" y="3498"/>
                    </a:cubicBezTo>
                    <a:cubicBezTo>
                      <a:pt x="4726" y="3498"/>
                      <a:pt x="4506" y="3308"/>
                      <a:pt x="4506" y="3119"/>
                    </a:cubicBezTo>
                    <a:cubicBezTo>
                      <a:pt x="4506" y="2867"/>
                      <a:pt x="4317" y="2710"/>
                      <a:pt x="4128" y="2710"/>
                    </a:cubicBezTo>
                    <a:cubicBezTo>
                      <a:pt x="3939" y="2710"/>
                      <a:pt x="3687" y="2930"/>
                      <a:pt x="3687" y="3119"/>
                    </a:cubicBezTo>
                    <a:cubicBezTo>
                      <a:pt x="3718" y="3340"/>
                      <a:pt x="4033" y="3592"/>
                      <a:pt x="4411" y="3813"/>
                    </a:cubicBezTo>
                    <a:cubicBezTo>
                      <a:pt x="4821" y="4128"/>
                      <a:pt x="5388" y="4537"/>
                      <a:pt x="5388" y="5199"/>
                    </a:cubicBezTo>
                    <a:cubicBezTo>
                      <a:pt x="5388" y="5766"/>
                      <a:pt x="5041" y="6175"/>
                      <a:pt x="4569" y="6396"/>
                    </a:cubicBezTo>
                    <a:lnTo>
                      <a:pt x="4569" y="6648"/>
                    </a:lnTo>
                    <a:cubicBezTo>
                      <a:pt x="4569" y="6900"/>
                      <a:pt x="4348" y="7089"/>
                      <a:pt x="4159" y="7089"/>
                    </a:cubicBezTo>
                    <a:cubicBezTo>
                      <a:pt x="3970" y="7089"/>
                      <a:pt x="3718" y="6900"/>
                      <a:pt x="3718" y="6648"/>
                    </a:cubicBezTo>
                    <a:lnTo>
                      <a:pt x="3718" y="6396"/>
                    </a:lnTo>
                    <a:cubicBezTo>
                      <a:pt x="3245" y="6238"/>
                      <a:pt x="2899" y="5766"/>
                      <a:pt x="2899" y="5199"/>
                    </a:cubicBezTo>
                    <a:cubicBezTo>
                      <a:pt x="2899" y="4978"/>
                      <a:pt x="3088" y="4821"/>
                      <a:pt x="3308" y="4821"/>
                    </a:cubicBezTo>
                    <a:cubicBezTo>
                      <a:pt x="3498" y="4821"/>
                      <a:pt x="3687" y="5010"/>
                      <a:pt x="3687" y="5199"/>
                    </a:cubicBezTo>
                    <a:cubicBezTo>
                      <a:pt x="3687" y="5451"/>
                      <a:pt x="3876" y="5608"/>
                      <a:pt x="4128" y="5608"/>
                    </a:cubicBezTo>
                    <a:cubicBezTo>
                      <a:pt x="4348" y="5608"/>
                      <a:pt x="4506" y="5388"/>
                      <a:pt x="4506" y="5199"/>
                    </a:cubicBezTo>
                    <a:cubicBezTo>
                      <a:pt x="4506" y="4978"/>
                      <a:pt x="4191" y="4726"/>
                      <a:pt x="3844" y="4506"/>
                    </a:cubicBezTo>
                    <a:cubicBezTo>
                      <a:pt x="3403" y="4191"/>
                      <a:pt x="2867" y="3781"/>
                      <a:pt x="2867" y="3119"/>
                    </a:cubicBezTo>
                    <a:cubicBezTo>
                      <a:pt x="2867" y="2552"/>
                      <a:pt x="3214" y="2143"/>
                      <a:pt x="3687" y="1922"/>
                    </a:cubicBezTo>
                    <a:lnTo>
                      <a:pt x="3687" y="1670"/>
                    </a:lnTo>
                    <a:cubicBezTo>
                      <a:pt x="3687" y="1418"/>
                      <a:pt x="3876" y="1229"/>
                      <a:pt x="4128" y="1229"/>
                    </a:cubicBezTo>
                    <a:close/>
                    <a:moveTo>
                      <a:pt x="4128" y="0"/>
                    </a:moveTo>
                    <a:cubicBezTo>
                      <a:pt x="1828" y="0"/>
                      <a:pt x="0" y="1859"/>
                      <a:pt x="0" y="4128"/>
                    </a:cubicBezTo>
                    <a:cubicBezTo>
                      <a:pt x="0" y="6427"/>
                      <a:pt x="1828" y="8286"/>
                      <a:pt x="4128" y="8286"/>
                    </a:cubicBezTo>
                    <a:cubicBezTo>
                      <a:pt x="6396" y="8286"/>
                      <a:pt x="8255" y="6427"/>
                      <a:pt x="8255" y="4128"/>
                    </a:cubicBezTo>
                    <a:cubicBezTo>
                      <a:pt x="8255" y="1859"/>
                      <a:pt x="6396" y="0"/>
                      <a:pt x="4128" y="0"/>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53" name="Google Shape;10103;p74">
                <a:extLst>
                  <a:ext uri="{FF2B5EF4-FFF2-40B4-BE49-F238E27FC236}">
                    <a16:creationId xmlns:a16="http://schemas.microsoft.com/office/drawing/2014/main" id="{8A104DC0-E57A-D723-D415-AAE244081D3D}"/>
                  </a:ext>
                </a:extLst>
              </p:cNvPr>
              <p:cNvSpPr/>
              <p:nvPr/>
            </p:nvSpPr>
            <p:spPr>
              <a:xfrm>
                <a:off x="-62511100" y="4129100"/>
                <a:ext cx="159900" cy="74850"/>
              </a:xfrm>
              <a:custGeom>
                <a:avLst/>
                <a:gdLst/>
                <a:ahLst/>
                <a:cxnLst/>
                <a:rect l="l" t="t" r="r" b="b"/>
                <a:pathLst>
                  <a:path w="6396" h="2994" extrusionOk="0">
                    <a:moveTo>
                      <a:pt x="3214" y="1"/>
                    </a:moveTo>
                    <a:cubicBezTo>
                      <a:pt x="1450" y="1"/>
                      <a:pt x="0" y="662"/>
                      <a:pt x="0" y="1513"/>
                    </a:cubicBezTo>
                    <a:cubicBezTo>
                      <a:pt x="0" y="2332"/>
                      <a:pt x="1450" y="2993"/>
                      <a:pt x="3214" y="2993"/>
                    </a:cubicBezTo>
                    <a:cubicBezTo>
                      <a:pt x="4947" y="2993"/>
                      <a:pt x="6396" y="2332"/>
                      <a:pt x="6396" y="1513"/>
                    </a:cubicBezTo>
                    <a:cubicBezTo>
                      <a:pt x="6396" y="662"/>
                      <a:pt x="4947" y="1"/>
                      <a:pt x="3214" y="1"/>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54" name="Google Shape;10104;p74">
                <a:extLst>
                  <a:ext uri="{FF2B5EF4-FFF2-40B4-BE49-F238E27FC236}">
                    <a16:creationId xmlns:a16="http://schemas.microsoft.com/office/drawing/2014/main" id="{378EBDF9-20CB-2C92-5B5F-ADC4373E340E}"/>
                  </a:ext>
                </a:extLst>
              </p:cNvPr>
              <p:cNvSpPr/>
              <p:nvPr/>
            </p:nvSpPr>
            <p:spPr>
              <a:xfrm>
                <a:off x="-62511100" y="4207075"/>
                <a:ext cx="110275" cy="59875"/>
              </a:xfrm>
              <a:custGeom>
                <a:avLst/>
                <a:gdLst/>
                <a:ahLst/>
                <a:cxnLst/>
                <a:rect l="l" t="t" r="r" b="b"/>
                <a:pathLst>
                  <a:path w="4411" h="2395" extrusionOk="0">
                    <a:moveTo>
                      <a:pt x="0" y="0"/>
                    </a:moveTo>
                    <a:lnTo>
                      <a:pt x="0" y="1135"/>
                    </a:lnTo>
                    <a:cubicBezTo>
                      <a:pt x="0" y="1450"/>
                      <a:pt x="347" y="1765"/>
                      <a:pt x="882" y="2017"/>
                    </a:cubicBezTo>
                    <a:cubicBezTo>
                      <a:pt x="1355" y="2237"/>
                      <a:pt x="2332" y="2395"/>
                      <a:pt x="3151" y="2395"/>
                    </a:cubicBezTo>
                    <a:lnTo>
                      <a:pt x="3308" y="2395"/>
                    </a:lnTo>
                    <a:cubicBezTo>
                      <a:pt x="3560" y="1733"/>
                      <a:pt x="3907" y="1135"/>
                      <a:pt x="4411" y="631"/>
                    </a:cubicBezTo>
                    <a:lnTo>
                      <a:pt x="4411" y="631"/>
                    </a:lnTo>
                    <a:cubicBezTo>
                      <a:pt x="4033" y="694"/>
                      <a:pt x="3623" y="757"/>
                      <a:pt x="3182" y="757"/>
                    </a:cubicBezTo>
                    <a:cubicBezTo>
                      <a:pt x="2363" y="757"/>
                      <a:pt x="1261" y="599"/>
                      <a:pt x="567" y="316"/>
                    </a:cubicBezTo>
                    <a:cubicBezTo>
                      <a:pt x="347" y="221"/>
                      <a:pt x="158" y="127"/>
                      <a:pt x="0" y="0"/>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55" name="Google Shape;10105;p74">
                <a:extLst>
                  <a:ext uri="{FF2B5EF4-FFF2-40B4-BE49-F238E27FC236}">
                    <a16:creationId xmlns:a16="http://schemas.microsoft.com/office/drawing/2014/main" id="{51E61700-7028-BB87-20DE-3B5AB97E7126}"/>
                  </a:ext>
                </a:extLst>
              </p:cNvPr>
              <p:cNvSpPr/>
              <p:nvPr/>
            </p:nvSpPr>
            <p:spPr>
              <a:xfrm>
                <a:off x="-62511100" y="4329950"/>
                <a:ext cx="106350" cy="59875"/>
              </a:xfrm>
              <a:custGeom>
                <a:avLst/>
                <a:gdLst/>
                <a:ahLst/>
                <a:cxnLst/>
                <a:rect l="l" t="t" r="r" b="b"/>
                <a:pathLst>
                  <a:path w="4254" h="2395" extrusionOk="0">
                    <a:moveTo>
                      <a:pt x="0" y="0"/>
                    </a:moveTo>
                    <a:lnTo>
                      <a:pt x="0" y="1197"/>
                    </a:lnTo>
                    <a:cubicBezTo>
                      <a:pt x="0" y="1701"/>
                      <a:pt x="1355" y="2395"/>
                      <a:pt x="3182" y="2395"/>
                    </a:cubicBezTo>
                    <a:cubicBezTo>
                      <a:pt x="3560" y="2395"/>
                      <a:pt x="3907" y="2363"/>
                      <a:pt x="4254" y="2332"/>
                    </a:cubicBezTo>
                    <a:cubicBezTo>
                      <a:pt x="3875" y="1859"/>
                      <a:pt x="3560" y="1355"/>
                      <a:pt x="3340" y="756"/>
                    </a:cubicBezTo>
                    <a:lnTo>
                      <a:pt x="3182" y="756"/>
                    </a:lnTo>
                    <a:cubicBezTo>
                      <a:pt x="2363" y="756"/>
                      <a:pt x="1261" y="599"/>
                      <a:pt x="567" y="315"/>
                    </a:cubicBezTo>
                    <a:cubicBezTo>
                      <a:pt x="347" y="252"/>
                      <a:pt x="158" y="126"/>
                      <a:pt x="0" y="0"/>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56" name="Google Shape;10106;p74">
                <a:extLst>
                  <a:ext uri="{FF2B5EF4-FFF2-40B4-BE49-F238E27FC236}">
                    <a16:creationId xmlns:a16="http://schemas.microsoft.com/office/drawing/2014/main" id="{3C6976BE-DBC1-96CC-979B-AFBEE058461E}"/>
                  </a:ext>
                </a:extLst>
              </p:cNvPr>
              <p:cNvSpPr/>
              <p:nvPr/>
            </p:nvSpPr>
            <p:spPr>
              <a:xfrm>
                <a:off x="-62511900" y="4268500"/>
                <a:ext cx="78000" cy="60675"/>
              </a:xfrm>
              <a:custGeom>
                <a:avLst/>
                <a:gdLst/>
                <a:ahLst/>
                <a:cxnLst/>
                <a:rect l="l" t="t" r="r" b="b"/>
                <a:pathLst>
                  <a:path w="3120" h="2427" extrusionOk="0">
                    <a:moveTo>
                      <a:pt x="1" y="1"/>
                    </a:moveTo>
                    <a:lnTo>
                      <a:pt x="1" y="1167"/>
                    </a:lnTo>
                    <a:lnTo>
                      <a:pt x="32" y="1167"/>
                    </a:lnTo>
                    <a:cubicBezTo>
                      <a:pt x="32" y="1482"/>
                      <a:pt x="379" y="1797"/>
                      <a:pt x="914" y="2017"/>
                    </a:cubicBezTo>
                    <a:cubicBezTo>
                      <a:pt x="1387" y="2238"/>
                      <a:pt x="2332" y="2395"/>
                      <a:pt x="3120" y="2427"/>
                    </a:cubicBezTo>
                    <a:cubicBezTo>
                      <a:pt x="3057" y="2143"/>
                      <a:pt x="3025" y="1860"/>
                      <a:pt x="3025" y="1608"/>
                    </a:cubicBezTo>
                    <a:cubicBezTo>
                      <a:pt x="3025" y="1324"/>
                      <a:pt x="3088" y="1041"/>
                      <a:pt x="3120" y="757"/>
                    </a:cubicBezTo>
                    <a:cubicBezTo>
                      <a:pt x="2332" y="757"/>
                      <a:pt x="1230" y="599"/>
                      <a:pt x="536" y="316"/>
                    </a:cubicBezTo>
                    <a:cubicBezTo>
                      <a:pt x="347" y="253"/>
                      <a:pt x="158" y="127"/>
                      <a:pt x="1" y="1"/>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grpSp>
        <p:grpSp>
          <p:nvGrpSpPr>
            <p:cNvPr id="48" name="Google Shape;10125;p74">
              <a:extLst>
                <a:ext uri="{FF2B5EF4-FFF2-40B4-BE49-F238E27FC236}">
                  <a16:creationId xmlns:a16="http://schemas.microsoft.com/office/drawing/2014/main" id="{075BC7E9-342B-A808-DDAA-5F717B66AF3A}"/>
                </a:ext>
              </a:extLst>
            </p:cNvPr>
            <p:cNvGrpSpPr/>
            <p:nvPr/>
          </p:nvGrpSpPr>
          <p:grpSpPr>
            <a:xfrm>
              <a:off x="10823979" y="1752179"/>
              <a:ext cx="633089" cy="634693"/>
              <a:chOff x="-64044600" y="3360375"/>
              <a:chExt cx="315850" cy="316650"/>
            </a:xfrm>
            <a:grpFill/>
          </p:grpSpPr>
          <p:sp>
            <p:nvSpPr>
              <p:cNvPr id="49" name="Google Shape;10126;p74">
                <a:extLst>
                  <a:ext uri="{FF2B5EF4-FFF2-40B4-BE49-F238E27FC236}">
                    <a16:creationId xmlns:a16="http://schemas.microsoft.com/office/drawing/2014/main" id="{B0179AB0-ED92-9A9D-9E60-5226A53912FC}"/>
                  </a:ext>
                </a:extLst>
              </p:cNvPr>
              <p:cNvSpPr/>
              <p:nvPr/>
            </p:nvSpPr>
            <p:spPr>
              <a:xfrm>
                <a:off x="-63980025" y="3532875"/>
                <a:ext cx="185900" cy="144150"/>
              </a:xfrm>
              <a:custGeom>
                <a:avLst/>
                <a:gdLst/>
                <a:ahLst/>
                <a:cxnLst/>
                <a:rect l="l" t="t" r="r" b="b"/>
                <a:pathLst>
                  <a:path w="7436" h="5766" extrusionOk="0">
                    <a:moveTo>
                      <a:pt x="410" y="0"/>
                    </a:moveTo>
                    <a:cubicBezTo>
                      <a:pt x="158" y="0"/>
                      <a:pt x="1" y="189"/>
                      <a:pt x="1" y="410"/>
                    </a:cubicBezTo>
                    <a:cubicBezTo>
                      <a:pt x="1" y="662"/>
                      <a:pt x="190" y="820"/>
                      <a:pt x="410" y="820"/>
                    </a:cubicBezTo>
                    <a:lnTo>
                      <a:pt x="883" y="820"/>
                    </a:lnTo>
                    <a:lnTo>
                      <a:pt x="1670" y="5419"/>
                    </a:lnTo>
                    <a:cubicBezTo>
                      <a:pt x="1702" y="5608"/>
                      <a:pt x="1859" y="5766"/>
                      <a:pt x="2048" y="5766"/>
                    </a:cubicBezTo>
                    <a:lnTo>
                      <a:pt x="5356" y="5766"/>
                    </a:lnTo>
                    <a:cubicBezTo>
                      <a:pt x="5545" y="5766"/>
                      <a:pt x="5766" y="5608"/>
                      <a:pt x="5766" y="5419"/>
                    </a:cubicBezTo>
                    <a:lnTo>
                      <a:pt x="6554" y="820"/>
                    </a:lnTo>
                    <a:lnTo>
                      <a:pt x="7026" y="820"/>
                    </a:lnTo>
                    <a:cubicBezTo>
                      <a:pt x="7247" y="820"/>
                      <a:pt x="7404" y="630"/>
                      <a:pt x="7404" y="410"/>
                    </a:cubicBezTo>
                    <a:cubicBezTo>
                      <a:pt x="7436" y="189"/>
                      <a:pt x="7247" y="0"/>
                      <a:pt x="7026" y="0"/>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50" name="Google Shape;10127;p74">
                <a:extLst>
                  <a:ext uri="{FF2B5EF4-FFF2-40B4-BE49-F238E27FC236}">
                    <a16:creationId xmlns:a16="http://schemas.microsoft.com/office/drawing/2014/main" id="{D4680608-21CA-18A8-8CE0-27D685EBEE3E}"/>
                  </a:ext>
                </a:extLst>
              </p:cNvPr>
              <p:cNvSpPr/>
              <p:nvPr/>
            </p:nvSpPr>
            <p:spPr>
              <a:xfrm>
                <a:off x="-64044600" y="3360375"/>
                <a:ext cx="315850" cy="152825"/>
              </a:xfrm>
              <a:custGeom>
                <a:avLst/>
                <a:gdLst/>
                <a:ahLst/>
                <a:cxnLst/>
                <a:rect l="l" t="t" r="r" b="b"/>
                <a:pathLst>
                  <a:path w="12634" h="6113" extrusionOk="0">
                    <a:moveTo>
                      <a:pt x="378" y="1"/>
                    </a:moveTo>
                    <a:cubicBezTo>
                      <a:pt x="158" y="1"/>
                      <a:pt x="0" y="190"/>
                      <a:pt x="0" y="442"/>
                    </a:cubicBezTo>
                    <a:lnTo>
                      <a:pt x="0" y="5672"/>
                    </a:lnTo>
                    <a:cubicBezTo>
                      <a:pt x="0" y="5892"/>
                      <a:pt x="189" y="6113"/>
                      <a:pt x="378" y="6113"/>
                    </a:cubicBezTo>
                    <a:lnTo>
                      <a:pt x="3088" y="6113"/>
                    </a:lnTo>
                    <a:cubicBezTo>
                      <a:pt x="3245" y="5514"/>
                      <a:pt x="3560" y="4947"/>
                      <a:pt x="4001" y="4569"/>
                    </a:cubicBezTo>
                    <a:cubicBezTo>
                      <a:pt x="3875" y="4285"/>
                      <a:pt x="3812" y="3970"/>
                      <a:pt x="3812" y="3624"/>
                    </a:cubicBezTo>
                    <a:cubicBezTo>
                      <a:pt x="3812" y="2238"/>
                      <a:pt x="4915" y="1135"/>
                      <a:pt x="6301" y="1135"/>
                    </a:cubicBezTo>
                    <a:cubicBezTo>
                      <a:pt x="7656" y="1135"/>
                      <a:pt x="8759" y="2238"/>
                      <a:pt x="8759" y="3624"/>
                    </a:cubicBezTo>
                    <a:cubicBezTo>
                      <a:pt x="8759" y="3939"/>
                      <a:pt x="8696" y="4254"/>
                      <a:pt x="8570" y="4569"/>
                    </a:cubicBezTo>
                    <a:cubicBezTo>
                      <a:pt x="9011" y="5010"/>
                      <a:pt x="9326" y="5514"/>
                      <a:pt x="9483" y="6113"/>
                    </a:cubicBezTo>
                    <a:lnTo>
                      <a:pt x="12193" y="6113"/>
                    </a:lnTo>
                    <a:cubicBezTo>
                      <a:pt x="12445" y="6113"/>
                      <a:pt x="12602" y="5892"/>
                      <a:pt x="12602" y="5672"/>
                    </a:cubicBezTo>
                    <a:lnTo>
                      <a:pt x="12602" y="442"/>
                    </a:lnTo>
                    <a:cubicBezTo>
                      <a:pt x="12634" y="190"/>
                      <a:pt x="12445" y="1"/>
                      <a:pt x="12224" y="1"/>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51" name="Google Shape;10128;p74">
                <a:extLst>
                  <a:ext uri="{FF2B5EF4-FFF2-40B4-BE49-F238E27FC236}">
                    <a16:creationId xmlns:a16="http://schemas.microsoft.com/office/drawing/2014/main" id="{6804CC4F-E6FB-D6A8-F61F-37132BAF636E}"/>
                  </a:ext>
                </a:extLst>
              </p:cNvPr>
              <p:cNvSpPr/>
              <p:nvPr/>
            </p:nvSpPr>
            <p:spPr>
              <a:xfrm>
                <a:off x="-63945375" y="3408425"/>
                <a:ext cx="117375" cy="103200"/>
              </a:xfrm>
              <a:custGeom>
                <a:avLst/>
                <a:gdLst/>
                <a:ahLst/>
                <a:cxnLst/>
                <a:rect l="l" t="t" r="r" b="b"/>
                <a:pathLst>
                  <a:path w="4695" h="4128" extrusionOk="0">
                    <a:moveTo>
                      <a:pt x="2364" y="1"/>
                    </a:moveTo>
                    <a:cubicBezTo>
                      <a:pt x="1450" y="1"/>
                      <a:pt x="694" y="757"/>
                      <a:pt x="694" y="1670"/>
                    </a:cubicBezTo>
                    <a:cubicBezTo>
                      <a:pt x="694" y="2080"/>
                      <a:pt x="851" y="2489"/>
                      <a:pt x="1167" y="2805"/>
                    </a:cubicBezTo>
                    <a:cubicBezTo>
                      <a:pt x="599" y="3120"/>
                      <a:pt x="190" y="3592"/>
                      <a:pt x="1" y="4128"/>
                    </a:cubicBezTo>
                    <a:lnTo>
                      <a:pt x="4695" y="4128"/>
                    </a:lnTo>
                    <a:cubicBezTo>
                      <a:pt x="4475" y="3561"/>
                      <a:pt x="4065" y="3088"/>
                      <a:pt x="3529" y="2805"/>
                    </a:cubicBezTo>
                    <a:cubicBezTo>
                      <a:pt x="3813" y="2489"/>
                      <a:pt x="4002" y="2080"/>
                      <a:pt x="4002" y="1670"/>
                    </a:cubicBezTo>
                    <a:cubicBezTo>
                      <a:pt x="4002" y="757"/>
                      <a:pt x="3277" y="1"/>
                      <a:pt x="2364" y="1"/>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grpSp>
      </p:grpSp>
    </p:spTree>
    <p:extLst>
      <p:ext uri="{BB962C8B-B14F-4D97-AF65-F5344CB8AC3E}">
        <p14:creationId xmlns:p14="http://schemas.microsoft.com/office/powerpoint/2010/main" val="496788579"/>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D77381D5-BBC8-183E-4C3D-B2A0552FEBA0}"/>
              </a:ext>
            </a:extLst>
          </p:cNvPr>
          <p:cNvSpPr txBox="1">
            <a:spLocks/>
          </p:cNvSpPr>
          <p:nvPr/>
        </p:nvSpPr>
        <p:spPr>
          <a:xfrm>
            <a:off x="307182" y="166270"/>
            <a:ext cx="11573197" cy="724247"/>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r" rtl="1"/>
            <a:r>
              <a:rPr lang="fa-IR" sz="6000" dirty="0">
                <a:solidFill>
                  <a:srgbClr val="000000"/>
                </a:solidFill>
                <a:cs typeface="B Nazanin" panose="00000700000000000000" pitchFamily="2" charset="-78"/>
              </a:rPr>
              <a:t>مجموعه آیکون های کاملاً قابل ویرایش: </a:t>
            </a:r>
            <a:r>
              <a:rPr lang="en-US" sz="6000" dirty="0">
                <a:solidFill>
                  <a:srgbClr val="000000"/>
                </a:solidFill>
                <a:cs typeface="B Nazanin" panose="00000700000000000000" pitchFamily="2" charset="-78"/>
              </a:rPr>
              <a:t>C</a:t>
            </a:r>
          </a:p>
        </p:txBody>
      </p:sp>
      <p:sp>
        <p:nvSpPr>
          <p:cNvPr id="3" name="Isosceles Triangle 68">
            <a:extLst>
              <a:ext uri="{FF2B5EF4-FFF2-40B4-BE49-F238E27FC236}">
                <a16:creationId xmlns:a16="http://schemas.microsoft.com/office/drawing/2014/main" id="{1E01954D-DE63-9401-2126-68E452F94F6B}"/>
              </a:ext>
            </a:extLst>
          </p:cNvPr>
          <p:cNvSpPr/>
          <p:nvPr/>
        </p:nvSpPr>
        <p:spPr>
          <a:xfrm rot="10800000">
            <a:off x="8394012" y="4492691"/>
            <a:ext cx="249709" cy="777639"/>
          </a:xfrm>
          <a:custGeom>
            <a:avLst/>
            <a:gdLst/>
            <a:ahLst/>
            <a:cxnLst/>
            <a:rect l="l" t="t" r="r" b="b"/>
            <a:pathLst>
              <a:path w="1040400" h="3240000">
                <a:moveTo>
                  <a:pt x="41345" y="940666"/>
                </a:moveTo>
                <a:lnTo>
                  <a:pt x="1242" y="653403"/>
                </a:lnTo>
                <a:lnTo>
                  <a:pt x="0" y="653403"/>
                </a:lnTo>
                <a:lnTo>
                  <a:pt x="1057" y="652077"/>
                </a:lnTo>
                <a:lnTo>
                  <a:pt x="447" y="647712"/>
                </a:lnTo>
                <a:lnTo>
                  <a:pt x="4531" y="647712"/>
                </a:lnTo>
                <a:lnTo>
                  <a:pt x="520200" y="0"/>
                </a:lnTo>
                <a:lnTo>
                  <a:pt x="659109" y="174478"/>
                </a:lnTo>
                <a:close/>
                <a:moveTo>
                  <a:pt x="101622" y="1372451"/>
                </a:moveTo>
                <a:lnTo>
                  <a:pt x="61820" y="1087335"/>
                </a:lnTo>
                <a:lnTo>
                  <a:pt x="728036" y="261055"/>
                </a:lnTo>
                <a:lnTo>
                  <a:pt x="870500" y="439998"/>
                </a:lnTo>
                <a:lnTo>
                  <a:pt x="860164" y="431664"/>
                </a:lnTo>
                <a:close/>
                <a:moveTo>
                  <a:pt x="161365" y="1800403"/>
                </a:moveTo>
                <a:lnTo>
                  <a:pt x="122098" y="1519120"/>
                </a:lnTo>
                <a:lnTo>
                  <a:pt x="930953" y="515931"/>
                </a:lnTo>
                <a:lnTo>
                  <a:pt x="1035869" y="647712"/>
                </a:lnTo>
                <a:lnTo>
                  <a:pt x="1039954" y="647712"/>
                </a:lnTo>
                <a:lnTo>
                  <a:pt x="1039345" y="652078"/>
                </a:lnTo>
                <a:lnTo>
                  <a:pt x="1040400" y="653403"/>
                </a:lnTo>
                <a:lnTo>
                  <a:pt x="1039160" y="653403"/>
                </a:lnTo>
                <a:lnTo>
                  <a:pt x="1029316" y="723920"/>
                </a:lnTo>
                <a:close/>
                <a:moveTo>
                  <a:pt x="217894" y="2205330"/>
                </a:moveTo>
                <a:lnTo>
                  <a:pt x="181840" y="1947070"/>
                </a:lnTo>
                <a:lnTo>
                  <a:pt x="1000266" y="932012"/>
                </a:lnTo>
                <a:lnTo>
                  <a:pt x="949113" y="1298429"/>
                </a:lnTo>
                <a:close/>
                <a:moveTo>
                  <a:pt x="330192" y="2564220"/>
                </a:moveTo>
                <a:lnTo>
                  <a:pt x="267995" y="2564220"/>
                </a:lnTo>
                <a:lnTo>
                  <a:pt x="237100" y="2342912"/>
                </a:lnTo>
                <a:lnTo>
                  <a:pt x="242309" y="2347112"/>
                </a:lnTo>
                <a:lnTo>
                  <a:pt x="920063" y="1506522"/>
                </a:lnTo>
                <a:lnTo>
                  <a:pt x="865005" y="1900914"/>
                </a:lnTo>
                <a:close/>
                <a:moveTo>
                  <a:pt x="772406" y="2564220"/>
                </a:moveTo>
                <a:lnTo>
                  <a:pt x="468924" y="2564220"/>
                </a:lnTo>
                <a:lnTo>
                  <a:pt x="835955" y="2109008"/>
                </a:lnTo>
                <a:close/>
                <a:moveTo>
                  <a:pt x="892044" y="3240000"/>
                </a:moveTo>
                <a:lnTo>
                  <a:pt x="148356" y="3240000"/>
                </a:lnTo>
                <a:lnTo>
                  <a:pt x="276144" y="2663936"/>
                </a:lnTo>
                <a:lnTo>
                  <a:pt x="764256" y="2663936"/>
                </a:lnTo>
                <a:close/>
              </a:path>
            </a:pathLst>
          </a:custGeom>
          <a:solidFill>
            <a:srgbClr val="69696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1400">
              <a:cs typeface="B Nazanin" panose="00000700000000000000" pitchFamily="2" charset="-78"/>
            </a:endParaRPr>
          </a:p>
        </p:txBody>
      </p:sp>
      <p:sp>
        <p:nvSpPr>
          <p:cNvPr id="4" name="Rectangle 9">
            <a:extLst>
              <a:ext uri="{FF2B5EF4-FFF2-40B4-BE49-F238E27FC236}">
                <a16:creationId xmlns:a16="http://schemas.microsoft.com/office/drawing/2014/main" id="{D0101915-4798-5727-D62C-7E736B620D9C}"/>
              </a:ext>
            </a:extLst>
          </p:cNvPr>
          <p:cNvSpPr/>
          <p:nvPr/>
        </p:nvSpPr>
        <p:spPr>
          <a:xfrm>
            <a:off x="9031691" y="4582472"/>
            <a:ext cx="599051" cy="598077"/>
          </a:xfrm>
          <a:custGeom>
            <a:avLst/>
            <a:gdLst/>
            <a:ahLst/>
            <a:cxnLst/>
            <a:rect l="l" t="t" r="r" b="b"/>
            <a:pathLst>
              <a:path w="3228210" h="3222968">
                <a:moveTo>
                  <a:pt x="1619999" y="642446"/>
                </a:moveTo>
                <a:lnTo>
                  <a:pt x="2664115" y="1686562"/>
                </a:lnTo>
                <a:lnTo>
                  <a:pt x="2664116" y="1686562"/>
                </a:lnTo>
                <a:lnTo>
                  <a:pt x="2664116" y="3222968"/>
                </a:lnTo>
                <a:lnTo>
                  <a:pt x="2015013" y="3222968"/>
                </a:lnTo>
                <a:lnTo>
                  <a:pt x="2015013" y="2511495"/>
                </a:lnTo>
                <a:cubicBezTo>
                  <a:pt x="2015013" y="2399422"/>
                  <a:pt x="1924159" y="2308568"/>
                  <a:pt x="1812086" y="2308568"/>
                </a:cubicBezTo>
                <a:lnTo>
                  <a:pt x="1427912" y="2308568"/>
                </a:lnTo>
                <a:cubicBezTo>
                  <a:pt x="1315839" y="2308568"/>
                  <a:pt x="1224985" y="2399422"/>
                  <a:pt x="1224985" y="2511495"/>
                </a:cubicBezTo>
                <a:lnTo>
                  <a:pt x="1224985" y="3222968"/>
                </a:lnTo>
                <a:lnTo>
                  <a:pt x="575882" y="3222968"/>
                </a:lnTo>
                <a:lnTo>
                  <a:pt x="575882" y="1686562"/>
                </a:lnTo>
                <a:lnTo>
                  <a:pt x="575884" y="1686562"/>
                </a:lnTo>
                <a:close/>
                <a:moveTo>
                  <a:pt x="509997" y="122689"/>
                </a:moveTo>
                <a:lnTo>
                  <a:pt x="942045" y="122689"/>
                </a:lnTo>
                <a:lnTo>
                  <a:pt x="942045" y="542556"/>
                </a:lnTo>
                <a:lnTo>
                  <a:pt x="509997" y="974604"/>
                </a:lnTo>
                <a:close/>
                <a:moveTo>
                  <a:pt x="1620001" y="7099"/>
                </a:moveTo>
                <a:lnTo>
                  <a:pt x="3228210" y="1686560"/>
                </a:lnTo>
                <a:lnTo>
                  <a:pt x="2900441" y="1686560"/>
                </a:lnTo>
                <a:lnTo>
                  <a:pt x="1620001" y="349390"/>
                </a:lnTo>
                <a:close/>
                <a:moveTo>
                  <a:pt x="1619999" y="0"/>
                </a:moveTo>
                <a:lnTo>
                  <a:pt x="1619999" y="342291"/>
                </a:lnTo>
                <a:lnTo>
                  <a:pt x="330172" y="1679462"/>
                </a:lnTo>
                <a:lnTo>
                  <a:pt x="0" y="1679462"/>
                </a:lnTo>
                <a:close/>
              </a:path>
            </a:pathLst>
          </a:custGeom>
          <a:solidFill>
            <a:srgbClr val="69696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1400">
              <a:cs typeface="B Nazanin" panose="00000700000000000000" pitchFamily="2" charset="-78"/>
            </a:endParaRPr>
          </a:p>
        </p:txBody>
      </p:sp>
      <p:sp>
        <p:nvSpPr>
          <p:cNvPr id="5" name="Freeform 18">
            <a:extLst>
              <a:ext uri="{FF2B5EF4-FFF2-40B4-BE49-F238E27FC236}">
                <a16:creationId xmlns:a16="http://schemas.microsoft.com/office/drawing/2014/main" id="{87A94752-CCB1-4EDF-26E4-9F28F8DA1613}"/>
              </a:ext>
            </a:extLst>
          </p:cNvPr>
          <p:cNvSpPr/>
          <p:nvPr/>
        </p:nvSpPr>
        <p:spPr>
          <a:xfrm>
            <a:off x="10920490" y="4648057"/>
            <a:ext cx="578527" cy="466913"/>
          </a:xfrm>
          <a:custGeom>
            <a:avLst/>
            <a:gdLst/>
            <a:ahLst/>
            <a:cxnLst/>
            <a:rect l="l" t="t" r="r" b="b"/>
            <a:pathLst>
              <a:path w="3307788" h="2669631">
                <a:moveTo>
                  <a:pt x="2793832" y="1478391"/>
                </a:moveTo>
                <a:cubicBezTo>
                  <a:pt x="2772990" y="1635402"/>
                  <a:pt x="2717678" y="1784517"/>
                  <a:pt x="2633007" y="1915952"/>
                </a:cubicBezTo>
                <a:cubicBezTo>
                  <a:pt x="2695386" y="1951862"/>
                  <a:pt x="2772768" y="1955673"/>
                  <a:pt x="2841607" y="1924185"/>
                </a:cubicBezTo>
                <a:cubicBezTo>
                  <a:pt x="2943442" y="1877605"/>
                  <a:pt x="2999062" y="1766364"/>
                  <a:pt x="2975226" y="1656948"/>
                </a:cubicBezTo>
                <a:cubicBezTo>
                  <a:pt x="2955176" y="1564911"/>
                  <a:pt x="2883463" y="1495086"/>
                  <a:pt x="2793832" y="1478391"/>
                </a:cubicBezTo>
                <a:close/>
                <a:moveTo>
                  <a:pt x="2807611" y="1247700"/>
                </a:moveTo>
                <a:lnTo>
                  <a:pt x="2807472" y="1256060"/>
                </a:lnTo>
                <a:cubicBezTo>
                  <a:pt x="2994195" y="1281771"/>
                  <a:pt x="3148201" y="1421768"/>
                  <a:pt x="3189276" y="1610317"/>
                </a:cubicBezTo>
                <a:cubicBezTo>
                  <a:pt x="3235041" y="1820393"/>
                  <a:pt x="3128252" y="2033972"/>
                  <a:pt x="2932732" y="2123406"/>
                </a:cubicBezTo>
                <a:cubicBezTo>
                  <a:pt x="2789297" y="2189015"/>
                  <a:pt x="2626543" y="2174805"/>
                  <a:pt x="2499470" y="2094044"/>
                </a:cubicBezTo>
                <a:cubicBezTo>
                  <a:pt x="2427194" y="2172627"/>
                  <a:pt x="2343030" y="2241391"/>
                  <a:pt x="2248861" y="2297980"/>
                </a:cubicBezTo>
                <a:cubicBezTo>
                  <a:pt x="2178351" y="2340352"/>
                  <a:pt x="2104446" y="2374567"/>
                  <a:pt x="2027600" y="2398134"/>
                </a:cubicBezTo>
                <a:lnTo>
                  <a:pt x="3307788" y="2397615"/>
                </a:lnTo>
                <a:cubicBezTo>
                  <a:pt x="3265361" y="2549905"/>
                  <a:pt x="2537441" y="2669620"/>
                  <a:pt x="1653814" y="2669631"/>
                </a:cubicBezTo>
                <a:cubicBezTo>
                  <a:pt x="773102" y="2669642"/>
                  <a:pt x="46417" y="2550707"/>
                  <a:pt x="0" y="2398955"/>
                </a:cubicBezTo>
                <a:lnTo>
                  <a:pt x="1280678" y="2398436"/>
                </a:lnTo>
                <a:cubicBezTo>
                  <a:pt x="1203764" y="2374915"/>
                  <a:pt x="1129786" y="2340732"/>
                  <a:pt x="1059201" y="2298380"/>
                </a:cubicBezTo>
                <a:cubicBezTo>
                  <a:pt x="693039" y="2078675"/>
                  <a:pt x="477900" y="1674935"/>
                  <a:pt x="499745" y="1248476"/>
                </a:cubicBezTo>
                <a:close/>
                <a:moveTo>
                  <a:pt x="1331611" y="201752"/>
                </a:moveTo>
                <a:cubicBezTo>
                  <a:pt x="1206335" y="290902"/>
                  <a:pt x="1124761" y="308382"/>
                  <a:pt x="1132336" y="435988"/>
                </a:cubicBezTo>
                <a:cubicBezTo>
                  <a:pt x="1160888" y="640507"/>
                  <a:pt x="1527973" y="617783"/>
                  <a:pt x="1498839" y="840365"/>
                </a:cubicBezTo>
                <a:cubicBezTo>
                  <a:pt x="1455138" y="960979"/>
                  <a:pt x="1395705" y="987199"/>
                  <a:pt x="1213910" y="1052459"/>
                </a:cubicBezTo>
                <a:cubicBezTo>
                  <a:pt x="1331028" y="972050"/>
                  <a:pt x="1364241" y="921357"/>
                  <a:pt x="1360745" y="809484"/>
                </a:cubicBezTo>
                <a:cubicBezTo>
                  <a:pt x="1360746" y="646916"/>
                  <a:pt x="1111360" y="626523"/>
                  <a:pt x="1020462" y="495421"/>
                </a:cubicBezTo>
                <a:cubicBezTo>
                  <a:pt x="941218" y="374224"/>
                  <a:pt x="1061250" y="280996"/>
                  <a:pt x="1331611" y="201752"/>
                </a:cubicBezTo>
                <a:close/>
                <a:moveTo>
                  <a:pt x="2164365" y="80223"/>
                </a:moveTo>
                <a:cubicBezTo>
                  <a:pt x="2021192" y="182108"/>
                  <a:pt x="1927964" y="202086"/>
                  <a:pt x="1936621" y="347922"/>
                </a:cubicBezTo>
                <a:cubicBezTo>
                  <a:pt x="1969252" y="581657"/>
                  <a:pt x="2388778" y="555687"/>
                  <a:pt x="2355482" y="810066"/>
                </a:cubicBezTo>
                <a:cubicBezTo>
                  <a:pt x="2305538" y="947910"/>
                  <a:pt x="2237615" y="977876"/>
                  <a:pt x="2029849" y="1052459"/>
                </a:cubicBezTo>
                <a:cubicBezTo>
                  <a:pt x="2163698" y="960563"/>
                  <a:pt x="2201656" y="902628"/>
                  <a:pt x="2197660" y="774773"/>
                </a:cubicBezTo>
                <a:cubicBezTo>
                  <a:pt x="2197661" y="588982"/>
                  <a:pt x="1912649" y="565676"/>
                  <a:pt x="1808765" y="415844"/>
                </a:cubicBezTo>
                <a:cubicBezTo>
                  <a:pt x="1718201" y="277334"/>
                  <a:pt x="1855380" y="170787"/>
                  <a:pt x="2164365" y="80223"/>
                </a:cubicBezTo>
                <a:close/>
                <a:moveTo>
                  <a:pt x="1754169" y="0"/>
                </a:moveTo>
                <a:cubicBezTo>
                  <a:pt x="1583512" y="121444"/>
                  <a:pt x="1472387" y="145257"/>
                  <a:pt x="1482706" y="319088"/>
                </a:cubicBezTo>
                <a:cubicBezTo>
                  <a:pt x="1521601" y="597693"/>
                  <a:pt x="2021663" y="566738"/>
                  <a:pt x="1981975" y="869950"/>
                </a:cubicBezTo>
                <a:cubicBezTo>
                  <a:pt x="1922443" y="1034256"/>
                  <a:pt x="1841481" y="1069974"/>
                  <a:pt x="1593831" y="1158875"/>
                </a:cubicBezTo>
                <a:cubicBezTo>
                  <a:pt x="1753374" y="1049338"/>
                  <a:pt x="1798619" y="980281"/>
                  <a:pt x="1793856" y="827882"/>
                </a:cubicBezTo>
                <a:cubicBezTo>
                  <a:pt x="1793857" y="606424"/>
                  <a:pt x="1454132" y="578644"/>
                  <a:pt x="1330306" y="400050"/>
                </a:cubicBezTo>
                <a:cubicBezTo>
                  <a:pt x="1222356" y="234950"/>
                  <a:pt x="1385869" y="107950"/>
                  <a:pt x="1754169" y="0"/>
                </a:cubicBezTo>
                <a:close/>
              </a:path>
            </a:pathLst>
          </a:custGeom>
          <a:solidFill>
            <a:srgbClr val="69696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1400">
              <a:cs typeface="B Nazanin" panose="00000700000000000000" pitchFamily="2" charset="-78"/>
            </a:endParaRPr>
          </a:p>
        </p:txBody>
      </p:sp>
      <p:sp>
        <p:nvSpPr>
          <p:cNvPr id="6" name="Rounded Rectangle 25">
            <a:extLst>
              <a:ext uri="{FF2B5EF4-FFF2-40B4-BE49-F238E27FC236}">
                <a16:creationId xmlns:a16="http://schemas.microsoft.com/office/drawing/2014/main" id="{07F3FC1D-9670-304E-6EFC-83FF8608AD2B}"/>
              </a:ext>
            </a:extLst>
          </p:cNvPr>
          <p:cNvSpPr/>
          <p:nvPr/>
        </p:nvSpPr>
        <p:spPr>
          <a:xfrm>
            <a:off x="10979052" y="5849480"/>
            <a:ext cx="664123" cy="486699"/>
          </a:xfrm>
          <a:custGeom>
            <a:avLst/>
            <a:gdLst/>
            <a:ahLst/>
            <a:cxnLst/>
            <a:rect l="l" t="t" r="r" b="b"/>
            <a:pathLst>
              <a:path w="3248842" h="2380886">
                <a:moveTo>
                  <a:pt x="1194785" y="1472263"/>
                </a:moveTo>
                <a:cubicBezTo>
                  <a:pt x="1150014" y="1472263"/>
                  <a:pt x="1113720" y="1508557"/>
                  <a:pt x="1113720" y="1553328"/>
                </a:cubicBezTo>
                <a:lnTo>
                  <a:pt x="1113720" y="1600880"/>
                </a:lnTo>
                <a:cubicBezTo>
                  <a:pt x="1113720" y="1645651"/>
                  <a:pt x="1150014" y="1681945"/>
                  <a:pt x="1194785" y="1681945"/>
                </a:cubicBezTo>
                <a:lnTo>
                  <a:pt x="2067186" y="1681945"/>
                </a:lnTo>
                <a:cubicBezTo>
                  <a:pt x="2111957" y="1681945"/>
                  <a:pt x="2148251" y="1645651"/>
                  <a:pt x="2148251" y="1600880"/>
                </a:cubicBezTo>
                <a:lnTo>
                  <a:pt x="2148251" y="1553328"/>
                </a:lnTo>
                <a:cubicBezTo>
                  <a:pt x="2148251" y="1508557"/>
                  <a:pt x="2111957" y="1472263"/>
                  <a:pt x="2067186" y="1472263"/>
                </a:cubicBezTo>
                <a:close/>
                <a:moveTo>
                  <a:pt x="2582402" y="986449"/>
                </a:moveTo>
                <a:cubicBezTo>
                  <a:pt x="2477247" y="986449"/>
                  <a:pt x="2392002" y="1071694"/>
                  <a:pt x="2392002" y="1176848"/>
                </a:cubicBezTo>
                <a:cubicBezTo>
                  <a:pt x="2392002" y="1282003"/>
                  <a:pt x="2477247" y="1367248"/>
                  <a:pt x="2582402" y="1367248"/>
                </a:cubicBezTo>
                <a:cubicBezTo>
                  <a:pt x="2687557" y="1367248"/>
                  <a:pt x="2772801" y="1282003"/>
                  <a:pt x="2772801" y="1176848"/>
                </a:cubicBezTo>
                <a:cubicBezTo>
                  <a:pt x="2772801" y="1071694"/>
                  <a:pt x="2687557" y="986449"/>
                  <a:pt x="2582402" y="986449"/>
                </a:cubicBezTo>
                <a:close/>
                <a:moveTo>
                  <a:pt x="679570" y="986449"/>
                </a:moveTo>
                <a:cubicBezTo>
                  <a:pt x="574415" y="986449"/>
                  <a:pt x="489171" y="1071694"/>
                  <a:pt x="489171" y="1176848"/>
                </a:cubicBezTo>
                <a:cubicBezTo>
                  <a:pt x="489171" y="1282003"/>
                  <a:pt x="574415" y="1367248"/>
                  <a:pt x="679570" y="1367248"/>
                </a:cubicBezTo>
                <a:cubicBezTo>
                  <a:pt x="784725" y="1367248"/>
                  <a:pt x="869970" y="1282003"/>
                  <a:pt x="869970" y="1176848"/>
                </a:cubicBezTo>
                <a:cubicBezTo>
                  <a:pt x="869970" y="1071694"/>
                  <a:pt x="784725" y="986449"/>
                  <a:pt x="679570" y="986449"/>
                </a:cubicBezTo>
                <a:close/>
                <a:moveTo>
                  <a:pt x="867954" y="155801"/>
                </a:moveTo>
                <a:lnTo>
                  <a:pt x="726849" y="858549"/>
                </a:lnTo>
                <a:lnTo>
                  <a:pt x="2535122" y="858549"/>
                </a:lnTo>
                <a:lnTo>
                  <a:pt x="2394017" y="155801"/>
                </a:lnTo>
                <a:close/>
                <a:moveTo>
                  <a:pt x="677268" y="0"/>
                </a:moveTo>
                <a:lnTo>
                  <a:pt x="2584703" y="0"/>
                </a:lnTo>
                <a:lnTo>
                  <a:pt x="2736658" y="607820"/>
                </a:lnTo>
                <a:cubicBezTo>
                  <a:pt x="2766265" y="579906"/>
                  <a:pt x="2806392" y="564164"/>
                  <a:pt x="2850195" y="564164"/>
                </a:cubicBezTo>
                <a:lnTo>
                  <a:pt x="3069929" y="564164"/>
                </a:lnTo>
                <a:cubicBezTo>
                  <a:pt x="3168740" y="564164"/>
                  <a:pt x="3248842" y="644266"/>
                  <a:pt x="3248842" y="743077"/>
                </a:cubicBezTo>
                <a:lnTo>
                  <a:pt x="3248842" y="792706"/>
                </a:lnTo>
                <a:cubicBezTo>
                  <a:pt x="3248842" y="891517"/>
                  <a:pt x="3168740" y="971619"/>
                  <a:pt x="3069929" y="971619"/>
                </a:cubicBezTo>
                <a:lnTo>
                  <a:pt x="3054536" y="971619"/>
                </a:lnTo>
                <a:cubicBezTo>
                  <a:pt x="3060628" y="989042"/>
                  <a:pt x="3063411" y="1007758"/>
                  <a:pt x="3063411" y="1027125"/>
                </a:cubicBezTo>
                <a:lnTo>
                  <a:pt x="3063411" y="2015961"/>
                </a:lnTo>
                <a:lnTo>
                  <a:pt x="2889080" y="2015961"/>
                </a:lnTo>
                <a:lnTo>
                  <a:pt x="2889080" y="2260325"/>
                </a:lnTo>
                <a:cubicBezTo>
                  <a:pt x="2889080" y="2326909"/>
                  <a:pt x="2835102" y="2380886"/>
                  <a:pt x="2768518" y="2380886"/>
                </a:cubicBezTo>
                <a:lnTo>
                  <a:pt x="2286284" y="2380886"/>
                </a:lnTo>
                <a:cubicBezTo>
                  <a:pt x="2219700" y="2380886"/>
                  <a:pt x="2165723" y="2326909"/>
                  <a:pt x="2165723" y="2260325"/>
                </a:cubicBezTo>
                <a:lnTo>
                  <a:pt x="2165723" y="2015961"/>
                </a:lnTo>
                <a:lnTo>
                  <a:pt x="1096248" y="2015961"/>
                </a:lnTo>
                <a:lnTo>
                  <a:pt x="1096248" y="2260325"/>
                </a:lnTo>
                <a:cubicBezTo>
                  <a:pt x="1096248" y="2326909"/>
                  <a:pt x="1042270" y="2380886"/>
                  <a:pt x="975686" y="2380886"/>
                </a:cubicBezTo>
                <a:lnTo>
                  <a:pt x="493453" y="2380886"/>
                </a:lnTo>
                <a:cubicBezTo>
                  <a:pt x="426869" y="2380886"/>
                  <a:pt x="372891" y="2326909"/>
                  <a:pt x="372891" y="2260325"/>
                </a:cubicBezTo>
                <a:lnTo>
                  <a:pt x="372891" y="2015961"/>
                </a:lnTo>
                <a:lnTo>
                  <a:pt x="198560" y="2015961"/>
                </a:lnTo>
                <a:lnTo>
                  <a:pt x="198560" y="1027125"/>
                </a:lnTo>
                <a:cubicBezTo>
                  <a:pt x="198560" y="1007758"/>
                  <a:pt x="201343" y="989042"/>
                  <a:pt x="207435" y="971619"/>
                </a:cubicBezTo>
                <a:lnTo>
                  <a:pt x="178913" y="971619"/>
                </a:lnTo>
                <a:cubicBezTo>
                  <a:pt x="80102" y="971619"/>
                  <a:pt x="0" y="891517"/>
                  <a:pt x="0" y="792706"/>
                </a:cubicBezTo>
                <a:lnTo>
                  <a:pt x="0" y="743077"/>
                </a:lnTo>
                <a:cubicBezTo>
                  <a:pt x="0" y="644266"/>
                  <a:pt x="80102" y="564164"/>
                  <a:pt x="178913" y="564164"/>
                </a:cubicBezTo>
                <a:lnTo>
                  <a:pt x="398647" y="564164"/>
                </a:lnTo>
                <a:cubicBezTo>
                  <a:pt x="447310" y="564164"/>
                  <a:pt x="491436" y="583593"/>
                  <a:pt x="523419" y="615395"/>
                </a:cubicBezTo>
                <a:close/>
              </a:path>
            </a:pathLst>
          </a:custGeom>
          <a:solidFill>
            <a:srgbClr val="69696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1400">
              <a:cs typeface="B Nazanin" panose="00000700000000000000" pitchFamily="2" charset="-78"/>
            </a:endParaRPr>
          </a:p>
        </p:txBody>
      </p:sp>
      <p:sp>
        <p:nvSpPr>
          <p:cNvPr id="7" name="Donut 39">
            <a:extLst>
              <a:ext uri="{FF2B5EF4-FFF2-40B4-BE49-F238E27FC236}">
                <a16:creationId xmlns:a16="http://schemas.microsoft.com/office/drawing/2014/main" id="{A30AC438-8BDC-FAA5-1EB7-F5A4FDEA1D70}"/>
              </a:ext>
            </a:extLst>
          </p:cNvPr>
          <p:cNvSpPr/>
          <p:nvPr/>
        </p:nvSpPr>
        <p:spPr>
          <a:xfrm>
            <a:off x="4185302" y="4555922"/>
            <a:ext cx="651175" cy="651175"/>
          </a:xfrm>
          <a:custGeom>
            <a:avLst/>
            <a:gdLst/>
            <a:ahLst/>
            <a:cxnLst/>
            <a:rect l="l" t="t" r="r" b="b"/>
            <a:pathLst>
              <a:path w="3240000" h="3240000">
                <a:moveTo>
                  <a:pt x="1152300" y="922782"/>
                </a:moveTo>
                <a:lnTo>
                  <a:pt x="2354400" y="1620000"/>
                </a:lnTo>
                <a:lnTo>
                  <a:pt x="1152300" y="2317218"/>
                </a:lnTo>
                <a:close/>
                <a:moveTo>
                  <a:pt x="1620000" y="342403"/>
                </a:moveTo>
                <a:cubicBezTo>
                  <a:pt x="914403" y="342403"/>
                  <a:pt x="342403" y="914403"/>
                  <a:pt x="342403" y="1620000"/>
                </a:cubicBezTo>
                <a:cubicBezTo>
                  <a:pt x="342403" y="2325597"/>
                  <a:pt x="914403" y="2897597"/>
                  <a:pt x="1620000" y="2897597"/>
                </a:cubicBezTo>
                <a:cubicBezTo>
                  <a:pt x="2325597" y="2897597"/>
                  <a:pt x="2897597" y="2325597"/>
                  <a:pt x="2897597" y="1620000"/>
                </a:cubicBezTo>
                <a:cubicBezTo>
                  <a:pt x="2897597" y="914403"/>
                  <a:pt x="2325597" y="342403"/>
                  <a:pt x="1620000" y="342403"/>
                </a:cubicBezTo>
                <a:close/>
                <a:moveTo>
                  <a:pt x="1620000" y="0"/>
                </a:moveTo>
                <a:cubicBezTo>
                  <a:pt x="2514701" y="0"/>
                  <a:pt x="3240000" y="725299"/>
                  <a:pt x="3240000" y="1620000"/>
                </a:cubicBezTo>
                <a:cubicBezTo>
                  <a:pt x="3240000" y="2514701"/>
                  <a:pt x="2514701" y="3240000"/>
                  <a:pt x="1620000" y="3240000"/>
                </a:cubicBezTo>
                <a:cubicBezTo>
                  <a:pt x="725299" y="3240000"/>
                  <a:pt x="0" y="2514701"/>
                  <a:pt x="0" y="1620000"/>
                </a:cubicBezTo>
                <a:cubicBezTo>
                  <a:pt x="0" y="725299"/>
                  <a:pt x="725299" y="0"/>
                  <a:pt x="1620000" y="0"/>
                </a:cubicBezTo>
                <a:close/>
              </a:path>
            </a:pathLst>
          </a:custGeom>
          <a:solidFill>
            <a:srgbClr val="69696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1400">
              <a:solidFill>
                <a:schemeClr val="tx1"/>
              </a:solidFill>
              <a:cs typeface="B Nazanin" panose="00000700000000000000" pitchFamily="2" charset="-78"/>
            </a:endParaRPr>
          </a:p>
        </p:txBody>
      </p:sp>
      <p:sp>
        <p:nvSpPr>
          <p:cNvPr id="8" name="Chord 38">
            <a:extLst>
              <a:ext uri="{FF2B5EF4-FFF2-40B4-BE49-F238E27FC236}">
                <a16:creationId xmlns:a16="http://schemas.microsoft.com/office/drawing/2014/main" id="{2B35CEB1-4203-A0DE-272D-562047DA3886}"/>
              </a:ext>
            </a:extLst>
          </p:cNvPr>
          <p:cNvSpPr/>
          <p:nvPr/>
        </p:nvSpPr>
        <p:spPr>
          <a:xfrm>
            <a:off x="6671205" y="5636470"/>
            <a:ext cx="548659" cy="705543"/>
          </a:xfrm>
          <a:custGeom>
            <a:avLst/>
            <a:gdLst/>
            <a:ahLst/>
            <a:cxnLst/>
            <a:rect l="l" t="t" r="r" b="b"/>
            <a:pathLst>
              <a:path w="2519554" h="3240000">
                <a:moveTo>
                  <a:pt x="1259778" y="0"/>
                </a:moveTo>
                <a:cubicBezTo>
                  <a:pt x="1299543" y="0"/>
                  <a:pt x="1331778" y="32235"/>
                  <a:pt x="1331778" y="72000"/>
                </a:cubicBezTo>
                <a:lnTo>
                  <a:pt x="1331778" y="292696"/>
                </a:lnTo>
                <a:cubicBezTo>
                  <a:pt x="1526887" y="301316"/>
                  <a:pt x="1719796" y="357828"/>
                  <a:pt x="1894309" y="459601"/>
                </a:cubicBezTo>
                <a:cubicBezTo>
                  <a:pt x="2284331" y="687055"/>
                  <a:pt x="2522839" y="1105809"/>
                  <a:pt x="2519520" y="1557297"/>
                </a:cubicBezTo>
                <a:lnTo>
                  <a:pt x="2509882" y="1557270"/>
                </a:lnTo>
                <a:cubicBezTo>
                  <a:pt x="2413806" y="1435449"/>
                  <a:pt x="2264527" y="1358626"/>
                  <a:pt x="2097304" y="1358626"/>
                </a:cubicBezTo>
                <a:cubicBezTo>
                  <a:pt x="1931567" y="1358626"/>
                  <a:pt x="1783455" y="1434091"/>
                  <a:pt x="1688484" y="1554913"/>
                </a:cubicBezTo>
                <a:lnTo>
                  <a:pt x="1657888" y="1554825"/>
                </a:lnTo>
                <a:cubicBezTo>
                  <a:pt x="1579123" y="1454657"/>
                  <a:pt x="1463823" y="1385682"/>
                  <a:pt x="1331778" y="1368008"/>
                </a:cubicBezTo>
                <a:lnTo>
                  <a:pt x="1331778" y="2507895"/>
                </a:lnTo>
                <a:lnTo>
                  <a:pt x="1356113" y="2507895"/>
                </a:lnTo>
                <a:lnTo>
                  <a:pt x="1356113" y="2868215"/>
                </a:lnTo>
                <a:lnTo>
                  <a:pt x="1353558" y="2868215"/>
                </a:lnTo>
                <a:cubicBezTo>
                  <a:pt x="1347515" y="3074779"/>
                  <a:pt x="1177830" y="3240000"/>
                  <a:pt x="969556" y="3240000"/>
                </a:cubicBezTo>
                <a:cubicBezTo>
                  <a:pt x="759529" y="3240000"/>
                  <a:pt x="588743" y="3071985"/>
                  <a:pt x="585029" y="2863014"/>
                </a:cubicBezTo>
                <a:cubicBezTo>
                  <a:pt x="584214" y="2861474"/>
                  <a:pt x="584183" y="2859896"/>
                  <a:pt x="584183" y="2858310"/>
                </a:cubicBezTo>
                <a:lnTo>
                  <a:pt x="584422" y="2856985"/>
                </a:lnTo>
                <a:cubicBezTo>
                  <a:pt x="584186" y="2856201"/>
                  <a:pt x="584184" y="2855415"/>
                  <a:pt x="584184" y="2854628"/>
                </a:cubicBezTo>
                <a:lnTo>
                  <a:pt x="584846" y="2854628"/>
                </a:lnTo>
                <a:cubicBezTo>
                  <a:pt x="585977" y="2797047"/>
                  <a:pt x="628115" y="2750982"/>
                  <a:pt x="679843" y="2750982"/>
                </a:cubicBezTo>
                <a:cubicBezTo>
                  <a:pt x="731571" y="2750982"/>
                  <a:pt x="773709" y="2797047"/>
                  <a:pt x="774841" y="2854628"/>
                </a:cubicBezTo>
                <a:lnTo>
                  <a:pt x="776870" y="2854628"/>
                </a:lnTo>
                <a:cubicBezTo>
                  <a:pt x="776870" y="2961046"/>
                  <a:pt x="863138" y="3047314"/>
                  <a:pt x="969556" y="3047314"/>
                </a:cubicBezTo>
                <a:cubicBezTo>
                  <a:pt x="1075974" y="3047314"/>
                  <a:pt x="1162242" y="2961046"/>
                  <a:pt x="1162242" y="2854628"/>
                </a:cubicBezTo>
                <a:lnTo>
                  <a:pt x="1163439" y="2854628"/>
                </a:lnTo>
                <a:lnTo>
                  <a:pt x="1163439" y="2507895"/>
                </a:lnTo>
                <a:lnTo>
                  <a:pt x="1187778" y="2507895"/>
                </a:lnTo>
                <a:lnTo>
                  <a:pt x="1187778" y="1365548"/>
                </a:lnTo>
                <a:cubicBezTo>
                  <a:pt x="1048083" y="1378241"/>
                  <a:pt x="925400" y="1448176"/>
                  <a:pt x="842602" y="1552487"/>
                </a:cubicBezTo>
                <a:lnTo>
                  <a:pt x="807450" y="1552386"/>
                </a:lnTo>
                <a:cubicBezTo>
                  <a:pt x="712615" y="1432960"/>
                  <a:pt x="565486" y="1358626"/>
                  <a:pt x="400996" y="1358626"/>
                </a:cubicBezTo>
                <a:cubicBezTo>
                  <a:pt x="240343" y="1358626"/>
                  <a:pt x="96251" y="1429532"/>
                  <a:pt x="0" y="1543232"/>
                </a:cubicBezTo>
                <a:cubicBezTo>
                  <a:pt x="1264" y="1094357"/>
                  <a:pt x="241710" y="680052"/>
                  <a:pt x="631054" y="455977"/>
                </a:cubicBezTo>
                <a:cubicBezTo>
                  <a:pt x="804121" y="356374"/>
                  <a:pt x="994908" y="301092"/>
                  <a:pt x="1187778" y="292721"/>
                </a:cubicBezTo>
                <a:lnTo>
                  <a:pt x="1187778" y="72000"/>
                </a:lnTo>
                <a:cubicBezTo>
                  <a:pt x="1187778" y="32235"/>
                  <a:pt x="1220013" y="0"/>
                  <a:pt x="1259778" y="0"/>
                </a:cubicBezTo>
                <a:close/>
              </a:path>
            </a:pathLst>
          </a:custGeom>
          <a:solidFill>
            <a:srgbClr val="69696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1400">
              <a:cs typeface="B Nazanin" panose="00000700000000000000" pitchFamily="2" charset="-78"/>
            </a:endParaRPr>
          </a:p>
        </p:txBody>
      </p:sp>
      <p:sp>
        <p:nvSpPr>
          <p:cNvPr id="9" name="Oval 6">
            <a:extLst>
              <a:ext uri="{FF2B5EF4-FFF2-40B4-BE49-F238E27FC236}">
                <a16:creationId xmlns:a16="http://schemas.microsoft.com/office/drawing/2014/main" id="{50F9D429-52D7-A6C4-01EA-64C0A235281B}"/>
              </a:ext>
            </a:extLst>
          </p:cNvPr>
          <p:cNvSpPr/>
          <p:nvPr/>
        </p:nvSpPr>
        <p:spPr>
          <a:xfrm>
            <a:off x="7508642" y="5806836"/>
            <a:ext cx="574719" cy="568699"/>
          </a:xfrm>
          <a:custGeom>
            <a:avLst/>
            <a:gdLst/>
            <a:ahLst/>
            <a:cxnLst/>
            <a:rect l="l" t="t" r="r" b="b"/>
            <a:pathLst>
              <a:path w="3220460" h="3186731">
                <a:moveTo>
                  <a:pt x="1762834" y="1282034"/>
                </a:moveTo>
                <a:lnTo>
                  <a:pt x="273698" y="2771171"/>
                </a:lnTo>
                <a:cubicBezTo>
                  <a:pt x="253145" y="2791724"/>
                  <a:pt x="253145" y="2825048"/>
                  <a:pt x="273698" y="2845601"/>
                </a:cubicBezTo>
                <a:cubicBezTo>
                  <a:pt x="294251" y="2866154"/>
                  <a:pt x="327575" y="2866154"/>
                  <a:pt x="348128" y="2845601"/>
                </a:cubicBezTo>
                <a:lnTo>
                  <a:pt x="1830131" y="1363598"/>
                </a:lnTo>
                <a:close/>
                <a:moveTo>
                  <a:pt x="2703218" y="237332"/>
                </a:moveTo>
                <a:cubicBezTo>
                  <a:pt x="2623680" y="237332"/>
                  <a:pt x="2559202" y="301810"/>
                  <a:pt x="2559202" y="381348"/>
                </a:cubicBezTo>
                <a:cubicBezTo>
                  <a:pt x="2559202" y="460886"/>
                  <a:pt x="2623680" y="525364"/>
                  <a:pt x="2703218" y="525364"/>
                </a:cubicBezTo>
                <a:cubicBezTo>
                  <a:pt x="2782756" y="525364"/>
                  <a:pt x="2847234" y="460886"/>
                  <a:pt x="2847234" y="381348"/>
                </a:cubicBezTo>
                <a:cubicBezTo>
                  <a:pt x="2847234" y="301810"/>
                  <a:pt x="2782756" y="237332"/>
                  <a:pt x="2703218" y="237332"/>
                </a:cubicBezTo>
                <a:close/>
                <a:moveTo>
                  <a:pt x="2413103" y="0"/>
                </a:moveTo>
                <a:cubicBezTo>
                  <a:pt x="2858994" y="0"/>
                  <a:pt x="3220460" y="361466"/>
                  <a:pt x="3220460" y="807357"/>
                </a:cubicBezTo>
                <a:cubicBezTo>
                  <a:pt x="3220460" y="1253248"/>
                  <a:pt x="2858994" y="1614714"/>
                  <a:pt x="2413103" y="1614714"/>
                </a:cubicBezTo>
                <a:cubicBezTo>
                  <a:pt x="2305542" y="1614714"/>
                  <a:pt x="2202893" y="1593680"/>
                  <a:pt x="2109223" y="1555067"/>
                </a:cubicBezTo>
                <a:lnTo>
                  <a:pt x="2191945" y="1637789"/>
                </a:lnTo>
                <a:cubicBezTo>
                  <a:pt x="2226856" y="1672699"/>
                  <a:pt x="2226855" y="1729300"/>
                  <a:pt x="2191945" y="1764210"/>
                </a:cubicBezTo>
                <a:lnTo>
                  <a:pt x="2045068" y="1911087"/>
                </a:lnTo>
                <a:cubicBezTo>
                  <a:pt x="2010158" y="1945998"/>
                  <a:pt x="1953557" y="1945998"/>
                  <a:pt x="1918647" y="1911087"/>
                </a:cubicBezTo>
                <a:lnTo>
                  <a:pt x="1799123" y="1791564"/>
                </a:lnTo>
                <a:lnTo>
                  <a:pt x="1749496" y="1841190"/>
                </a:lnTo>
                <a:lnTo>
                  <a:pt x="1832980" y="1924673"/>
                </a:lnTo>
                <a:lnTo>
                  <a:pt x="1761893" y="1995760"/>
                </a:lnTo>
                <a:lnTo>
                  <a:pt x="1678410" y="1912277"/>
                </a:lnTo>
                <a:lnTo>
                  <a:pt x="1650246" y="1940441"/>
                </a:lnTo>
                <a:lnTo>
                  <a:pt x="1735612" y="2025807"/>
                </a:lnTo>
                <a:lnTo>
                  <a:pt x="1573330" y="2188089"/>
                </a:lnTo>
                <a:lnTo>
                  <a:pt x="1487964" y="2102723"/>
                </a:lnTo>
                <a:lnTo>
                  <a:pt x="1451742" y="2138944"/>
                </a:lnTo>
                <a:lnTo>
                  <a:pt x="1537109" y="2224311"/>
                </a:lnTo>
                <a:lnTo>
                  <a:pt x="1374830" y="2386590"/>
                </a:lnTo>
                <a:lnTo>
                  <a:pt x="1289463" y="2301223"/>
                </a:lnTo>
                <a:lnTo>
                  <a:pt x="1225079" y="2365608"/>
                </a:lnTo>
                <a:lnTo>
                  <a:pt x="1310445" y="2450974"/>
                </a:lnTo>
                <a:lnTo>
                  <a:pt x="1239358" y="2522061"/>
                </a:lnTo>
                <a:lnTo>
                  <a:pt x="1153992" y="2436695"/>
                </a:lnTo>
                <a:lnTo>
                  <a:pt x="1104364" y="2486322"/>
                </a:lnTo>
                <a:lnTo>
                  <a:pt x="1189730" y="2571689"/>
                </a:lnTo>
                <a:lnTo>
                  <a:pt x="1034153" y="2727266"/>
                </a:lnTo>
                <a:lnTo>
                  <a:pt x="948787" y="2641900"/>
                </a:lnTo>
                <a:lnTo>
                  <a:pt x="905863" y="2684824"/>
                </a:lnTo>
                <a:lnTo>
                  <a:pt x="991230" y="2770191"/>
                </a:lnTo>
                <a:lnTo>
                  <a:pt x="842353" y="2919067"/>
                </a:lnTo>
                <a:lnTo>
                  <a:pt x="756986" y="2833700"/>
                </a:lnTo>
                <a:lnTo>
                  <a:pt x="692119" y="2898567"/>
                </a:lnTo>
                <a:lnTo>
                  <a:pt x="777486" y="2983934"/>
                </a:lnTo>
                <a:lnTo>
                  <a:pt x="628610" y="3132811"/>
                </a:lnTo>
                <a:lnTo>
                  <a:pt x="618557" y="3122757"/>
                </a:lnTo>
                <a:lnTo>
                  <a:pt x="622830" y="3134825"/>
                </a:lnTo>
                <a:lnTo>
                  <a:pt x="346551" y="3150831"/>
                </a:lnTo>
                <a:lnTo>
                  <a:pt x="0" y="3186731"/>
                </a:lnTo>
                <a:lnTo>
                  <a:pt x="51749" y="2750557"/>
                </a:lnTo>
                <a:lnTo>
                  <a:pt x="48979" y="2747788"/>
                </a:lnTo>
                <a:lnTo>
                  <a:pt x="52495" y="2744272"/>
                </a:lnTo>
                <a:lnTo>
                  <a:pt x="52938" y="2740533"/>
                </a:lnTo>
                <a:lnTo>
                  <a:pt x="54575" y="2742192"/>
                </a:lnTo>
                <a:lnTo>
                  <a:pt x="1671288" y="1125479"/>
                </a:lnTo>
                <a:cubicBezTo>
                  <a:pt x="1628971" y="1027979"/>
                  <a:pt x="1605746" y="920380"/>
                  <a:pt x="1605746" y="807357"/>
                </a:cubicBezTo>
                <a:cubicBezTo>
                  <a:pt x="1605746" y="361466"/>
                  <a:pt x="1967212" y="0"/>
                  <a:pt x="2413103" y="0"/>
                </a:cubicBezTo>
                <a:close/>
              </a:path>
            </a:pathLst>
          </a:custGeom>
          <a:solidFill>
            <a:srgbClr val="69696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1400">
              <a:cs typeface="B Nazanin" panose="00000700000000000000" pitchFamily="2" charset="-78"/>
            </a:endParaRPr>
          </a:p>
        </p:txBody>
      </p:sp>
      <p:sp>
        <p:nvSpPr>
          <p:cNvPr id="10" name="Block Arc 25">
            <a:extLst>
              <a:ext uri="{FF2B5EF4-FFF2-40B4-BE49-F238E27FC236}">
                <a16:creationId xmlns:a16="http://schemas.microsoft.com/office/drawing/2014/main" id="{C3467302-69A1-BA0B-356B-B87ED659589A}"/>
              </a:ext>
            </a:extLst>
          </p:cNvPr>
          <p:cNvSpPr/>
          <p:nvPr/>
        </p:nvSpPr>
        <p:spPr>
          <a:xfrm>
            <a:off x="5130207" y="5700914"/>
            <a:ext cx="395403" cy="571239"/>
          </a:xfrm>
          <a:custGeom>
            <a:avLst/>
            <a:gdLst/>
            <a:ahLst/>
            <a:cxnLst/>
            <a:rect l="l" t="t" r="r" b="b"/>
            <a:pathLst>
              <a:path w="2215656" h="3200962">
                <a:moveTo>
                  <a:pt x="1107829" y="2097026"/>
                </a:moveTo>
                <a:cubicBezTo>
                  <a:pt x="1025315" y="2097026"/>
                  <a:pt x="958423" y="2163918"/>
                  <a:pt x="958423" y="2246432"/>
                </a:cubicBezTo>
                <a:cubicBezTo>
                  <a:pt x="958423" y="2302715"/>
                  <a:pt x="989546" y="2351730"/>
                  <a:pt x="1036590" y="2375275"/>
                </a:cubicBezTo>
                <a:lnTo>
                  <a:pt x="985422" y="2684898"/>
                </a:lnTo>
                <a:lnTo>
                  <a:pt x="1230236" y="2684898"/>
                </a:lnTo>
                <a:lnTo>
                  <a:pt x="1179068" y="2375275"/>
                </a:lnTo>
                <a:cubicBezTo>
                  <a:pt x="1226112" y="2351730"/>
                  <a:pt x="1257234" y="2302715"/>
                  <a:pt x="1257234" y="2246432"/>
                </a:cubicBezTo>
                <a:cubicBezTo>
                  <a:pt x="1257234" y="2163918"/>
                  <a:pt x="1190343" y="2097026"/>
                  <a:pt x="1107829" y="2097026"/>
                </a:cubicBezTo>
                <a:close/>
                <a:moveTo>
                  <a:pt x="1102513" y="266871"/>
                </a:moveTo>
                <a:cubicBezTo>
                  <a:pt x="874876" y="269781"/>
                  <a:pt x="691868" y="455143"/>
                  <a:pt x="691868" y="682798"/>
                </a:cubicBezTo>
                <a:lnTo>
                  <a:pt x="690469" y="682798"/>
                </a:lnTo>
                <a:lnTo>
                  <a:pt x="690469" y="1580962"/>
                </a:lnTo>
                <a:lnTo>
                  <a:pt x="1525188" y="1580962"/>
                </a:lnTo>
                <a:lnTo>
                  <a:pt x="1525188" y="672127"/>
                </a:lnTo>
                <a:lnTo>
                  <a:pt x="1523654" y="672166"/>
                </a:lnTo>
                <a:cubicBezTo>
                  <a:pt x="1517835" y="444585"/>
                  <a:pt x="1330149" y="263961"/>
                  <a:pt x="1102513" y="266871"/>
                </a:cubicBezTo>
                <a:close/>
                <a:moveTo>
                  <a:pt x="1099102" y="56"/>
                </a:moveTo>
                <a:cubicBezTo>
                  <a:pt x="1472767" y="-4720"/>
                  <a:pt x="1780852" y="291773"/>
                  <a:pt x="1790404" y="665346"/>
                </a:cubicBezTo>
                <a:lnTo>
                  <a:pt x="1742843" y="666562"/>
                </a:lnTo>
                <a:lnTo>
                  <a:pt x="1790627" y="666562"/>
                </a:lnTo>
                <a:lnTo>
                  <a:pt x="1790627" y="1580962"/>
                </a:lnTo>
                <a:lnTo>
                  <a:pt x="2041344" y="1580962"/>
                </a:lnTo>
                <a:cubicBezTo>
                  <a:pt x="2137614" y="1580962"/>
                  <a:pt x="2215656" y="1659004"/>
                  <a:pt x="2215656" y="1755274"/>
                </a:cubicBezTo>
                <a:lnTo>
                  <a:pt x="2215656" y="3026650"/>
                </a:lnTo>
                <a:cubicBezTo>
                  <a:pt x="2215656" y="3122920"/>
                  <a:pt x="2137614" y="3200962"/>
                  <a:pt x="2041344" y="3200962"/>
                </a:cubicBezTo>
                <a:lnTo>
                  <a:pt x="174312" y="3200962"/>
                </a:lnTo>
                <a:cubicBezTo>
                  <a:pt x="78042" y="3200962"/>
                  <a:pt x="0" y="3122920"/>
                  <a:pt x="0" y="3026650"/>
                </a:cubicBezTo>
                <a:lnTo>
                  <a:pt x="0" y="1755274"/>
                </a:lnTo>
                <a:cubicBezTo>
                  <a:pt x="0" y="1659004"/>
                  <a:pt x="78042" y="1580962"/>
                  <a:pt x="174312" y="1580962"/>
                </a:cubicBezTo>
                <a:lnTo>
                  <a:pt x="425030" y="1580962"/>
                </a:lnTo>
                <a:lnTo>
                  <a:pt x="425030" y="676764"/>
                </a:lnTo>
                <a:lnTo>
                  <a:pt x="425634" y="676764"/>
                </a:lnTo>
                <a:cubicBezTo>
                  <a:pt x="428273" y="305830"/>
                  <a:pt x="727452" y="4806"/>
                  <a:pt x="1099102" y="56"/>
                </a:cubicBezTo>
                <a:close/>
              </a:path>
            </a:pathLst>
          </a:custGeom>
          <a:solidFill>
            <a:srgbClr val="69696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1400">
              <a:solidFill>
                <a:schemeClr val="tx1"/>
              </a:solidFill>
              <a:cs typeface="B Nazanin" panose="00000700000000000000" pitchFamily="2" charset="-78"/>
            </a:endParaRPr>
          </a:p>
        </p:txBody>
      </p:sp>
      <p:sp>
        <p:nvSpPr>
          <p:cNvPr id="11" name="Block Arc 31">
            <a:extLst>
              <a:ext uri="{FF2B5EF4-FFF2-40B4-BE49-F238E27FC236}">
                <a16:creationId xmlns:a16="http://schemas.microsoft.com/office/drawing/2014/main" id="{D52B7B61-1476-628A-C6AA-CFF4F93B43FE}"/>
              </a:ext>
            </a:extLst>
          </p:cNvPr>
          <p:cNvSpPr/>
          <p:nvPr/>
        </p:nvSpPr>
        <p:spPr>
          <a:xfrm>
            <a:off x="8354661" y="5743182"/>
            <a:ext cx="515883" cy="571239"/>
          </a:xfrm>
          <a:custGeom>
            <a:avLst/>
            <a:gdLst/>
            <a:ahLst/>
            <a:cxnLst/>
            <a:rect l="l" t="t" r="r" b="b"/>
            <a:pathLst>
              <a:path w="2890784" h="3200962">
                <a:moveTo>
                  <a:pt x="1107828" y="2097026"/>
                </a:moveTo>
                <a:cubicBezTo>
                  <a:pt x="1025313" y="2097026"/>
                  <a:pt x="958422" y="2163918"/>
                  <a:pt x="958422" y="2246432"/>
                </a:cubicBezTo>
                <a:cubicBezTo>
                  <a:pt x="958422" y="2302715"/>
                  <a:pt x="989545" y="2351730"/>
                  <a:pt x="1036589" y="2375275"/>
                </a:cubicBezTo>
                <a:lnTo>
                  <a:pt x="985421" y="2684898"/>
                </a:lnTo>
                <a:lnTo>
                  <a:pt x="1230235" y="2684898"/>
                </a:lnTo>
                <a:lnTo>
                  <a:pt x="1179067" y="2375275"/>
                </a:lnTo>
                <a:cubicBezTo>
                  <a:pt x="1226111" y="2351730"/>
                  <a:pt x="1257233" y="2302715"/>
                  <a:pt x="1257233" y="2246432"/>
                </a:cubicBezTo>
                <a:cubicBezTo>
                  <a:pt x="1257233" y="2163918"/>
                  <a:pt x="1190342" y="2097026"/>
                  <a:pt x="1107828" y="2097026"/>
                </a:cubicBezTo>
                <a:close/>
                <a:moveTo>
                  <a:pt x="2199259" y="56"/>
                </a:moveTo>
                <a:cubicBezTo>
                  <a:pt x="2572924" y="-4720"/>
                  <a:pt x="2881009" y="291773"/>
                  <a:pt x="2890561" y="665346"/>
                </a:cubicBezTo>
                <a:lnTo>
                  <a:pt x="2843000" y="666562"/>
                </a:lnTo>
                <a:lnTo>
                  <a:pt x="2890784" y="666562"/>
                </a:lnTo>
                <a:lnTo>
                  <a:pt x="2890784" y="1580962"/>
                </a:lnTo>
                <a:lnTo>
                  <a:pt x="2625345" y="1580962"/>
                </a:lnTo>
                <a:lnTo>
                  <a:pt x="2625345" y="672127"/>
                </a:lnTo>
                <a:lnTo>
                  <a:pt x="2623811" y="672166"/>
                </a:lnTo>
                <a:cubicBezTo>
                  <a:pt x="2617992" y="444585"/>
                  <a:pt x="2430306" y="263961"/>
                  <a:pt x="2202670" y="266871"/>
                </a:cubicBezTo>
                <a:cubicBezTo>
                  <a:pt x="1975033" y="269781"/>
                  <a:pt x="1792025" y="455143"/>
                  <a:pt x="1792025" y="682798"/>
                </a:cubicBezTo>
                <a:lnTo>
                  <a:pt x="1790626" y="682798"/>
                </a:lnTo>
                <a:lnTo>
                  <a:pt x="1790626" y="1580962"/>
                </a:lnTo>
                <a:lnTo>
                  <a:pt x="2041344" y="1580962"/>
                </a:lnTo>
                <a:cubicBezTo>
                  <a:pt x="2137614" y="1580962"/>
                  <a:pt x="2215656" y="1659004"/>
                  <a:pt x="2215656" y="1755274"/>
                </a:cubicBezTo>
                <a:lnTo>
                  <a:pt x="2215656" y="3026650"/>
                </a:lnTo>
                <a:cubicBezTo>
                  <a:pt x="2215656" y="3122920"/>
                  <a:pt x="2137614" y="3200962"/>
                  <a:pt x="2041344" y="3200962"/>
                </a:cubicBezTo>
                <a:lnTo>
                  <a:pt x="174312" y="3200962"/>
                </a:lnTo>
                <a:cubicBezTo>
                  <a:pt x="78042" y="3200962"/>
                  <a:pt x="0" y="3122920"/>
                  <a:pt x="0" y="3026650"/>
                </a:cubicBezTo>
                <a:lnTo>
                  <a:pt x="0" y="1755274"/>
                </a:lnTo>
                <a:cubicBezTo>
                  <a:pt x="0" y="1659004"/>
                  <a:pt x="78042" y="1580962"/>
                  <a:pt x="174312" y="1580962"/>
                </a:cubicBezTo>
                <a:lnTo>
                  <a:pt x="1525187" y="1580962"/>
                </a:lnTo>
                <a:lnTo>
                  <a:pt x="1525187" y="676764"/>
                </a:lnTo>
                <a:lnTo>
                  <a:pt x="1525791" y="676764"/>
                </a:lnTo>
                <a:cubicBezTo>
                  <a:pt x="1528430" y="305830"/>
                  <a:pt x="1827609" y="4806"/>
                  <a:pt x="2199259" y="56"/>
                </a:cubicBezTo>
                <a:close/>
              </a:path>
            </a:pathLst>
          </a:custGeom>
          <a:solidFill>
            <a:srgbClr val="69696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1400">
              <a:solidFill>
                <a:schemeClr val="tx1"/>
              </a:solidFill>
              <a:cs typeface="B Nazanin" panose="00000700000000000000" pitchFamily="2" charset="-78"/>
            </a:endParaRPr>
          </a:p>
        </p:txBody>
      </p:sp>
      <p:sp>
        <p:nvSpPr>
          <p:cNvPr id="12" name="Freeform 53">
            <a:extLst>
              <a:ext uri="{FF2B5EF4-FFF2-40B4-BE49-F238E27FC236}">
                <a16:creationId xmlns:a16="http://schemas.microsoft.com/office/drawing/2014/main" id="{82B73AD4-4F17-15FF-8BFF-42021247F434}"/>
              </a:ext>
            </a:extLst>
          </p:cNvPr>
          <p:cNvSpPr/>
          <p:nvPr/>
        </p:nvSpPr>
        <p:spPr>
          <a:xfrm>
            <a:off x="10081530" y="5778281"/>
            <a:ext cx="565332" cy="579639"/>
          </a:xfrm>
          <a:custGeom>
            <a:avLst/>
            <a:gdLst>
              <a:gd name="connsiteX0" fmla="*/ 0 w 2305050"/>
              <a:gd name="connsiteY0" fmla="*/ 0 h 2352675"/>
              <a:gd name="connsiteX1" fmla="*/ 771525 w 2305050"/>
              <a:gd name="connsiteY1" fmla="*/ 561975 h 2352675"/>
              <a:gd name="connsiteX2" fmla="*/ 2019300 w 2305050"/>
              <a:gd name="connsiteY2" fmla="*/ 428625 h 2352675"/>
              <a:gd name="connsiteX3" fmla="*/ 2266950 w 2305050"/>
              <a:gd name="connsiteY3" fmla="*/ 657225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47675 w 2305050"/>
              <a:gd name="connsiteY15" fmla="*/ 2276475 h 2352675"/>
              <a:gd name="connsiteX16" fmla="*/ 238125 w 2305050"/>
              <a:gd name="connsiteY16" fmla="*/ 2171700 h 2352675"/>
              <a:gd name="connsiteX17" fmla="*/ 523875 w 2305050"/>
              <a:gd name="connsiteY17" fmla="*/ 714375 h 2352675"/>
              <a:gd name="connsiteX18" fmla="*/ 0 w 2305050"/>
              <a:gd name="connsiteY18" fmla="*/ 0 h 2352675"/>
              <a:gd name="connsiteX0" fmla="*/ 0 w 2305050"/>
              <a:gd name="connsiteY0" fmla="*/ 0 h 2352675"/>
              <a:gd name="connsiteX1" fmla="*/ 771525 w 2305050"/>
              <a:gd name="connsiteY1" fmla="*/ 561975 h 2352675"/>
              <a:gd name="connsiteX2" fmla="*/ 2019300 w 2305050"/>
              <a:gd name="connsiteY2" fmla="*/ 428625 h 2352675"/>
              <a:gd name="connsiteX3" fmla="*/ 2266950 w 2305050"/>
              <a:gd name="connsiteY3" fmla="*/ 657225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47675 w 2305050"/>
              <a:gd name="connsiteY15" fmla="*/ 2276475 h 2352675"/>
              <a:gd name="connsiteX16" fmla="*/ 260071 w 2305050"/>
              <a:gd name="connsiteY16" fmla="*/ 2087575 h 2352675"/>
              <a:gd name="connsiteX17" fmla="*/ 523875 w 2305050"/>
              <a:gd name="connsiteY17" fmla="*/ 714375 h 2352675"/>
              <a:gd name="connsiteX18" fmla="*/ 0 w 2305050"/>
              <a:gd name="connsiteY18" fmla="*/ 0 h 2352675"/>
              <a:gd name="connsiteX0" fmla="*/ 0 w 2305050"/>
              <a:gd name="connsiteY0" fmla="*/ 0 h 2352675"/>
              <a:gd name="connsiteX1" fmla="*/ 771525 w 2305050"/>
              <a:gd name="connsiteY1" fmla="*/ 561975 h 2352675"/>
              <a:gd name="connsiteX2" fmla="*/ 2019300 w 2305050"/>
              <a:gd name="connsiteY2" fmla="*/ 428625 h 2352675"/>
              <a:gd name="connsiteX3" fmla="*/ 2266950 w 2305050"/>
              <a:gd name="connsiteY3" fmla="*/ 657225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47675 w 2305050"/>
              <a:gd name="connsiteY15" fmla="*/ 2276475 h 2352675"/>
              <a:gd name="connsiteX16" fmla="*/ 296647 w 2305050"/>
              <a:gd name="connsiteY16" fmla="*/ 2094890 h 2352675"/>
              <a:gd name="connsiteX17" fmla="*/ 523875 w 2305050"/>
              <a:gd name="connsiteY17" fmla="*/ 714375 h 2352675"/>
              <a:gd name="connsiteX18" fmla="*/ 0 w 2305050"/>
              <a:gd name="connsiteY18" fmla="*/ 0 h 2352675"/>
              <a:gd name="connsiteX0" fmla="*/ 0 w 2305050"/>
              <a:gd name="connsiteY0" fmla="*/ 0 h 2352675"/>
              <a:gd name="connsiteX1" fmla="*/ 771525 w 2305050"/>
              <a:gd name="connsiteY1" fmla="*/ 561975 h 2352675"/>
              <a:gd name="connsiteX2" fmla="*/ 2019300 w 2305050"/>
              <a:gd name="connsiteY2" fmla="*/ 428625 h 2352675"/>
              <a:gd name="connsiteX3" fmla="*/ 2266950 w 2305050"/>
              <a:gd name="connsiteY3" fmla="*/ 657225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47675 w 2305050"/>
              <a:gd name="connsiteY15" fmla="*/ 2276475 h 2352675"/>
              <a:gd name="connsiteX16" fmla="*/ 292990 w 2305050"/>
              <a:gd name="connsiteY16" fmla="*/ 2036368 h 2352675"/>
              <a:gd name="connsiteX17" fmla="*/ 523875 w 2305050"/>
              <a:gd name="connsiteY17" fmla="*/ 714375 h 2352675"/>
              <a:gd name="connsiteX18" fmla="*/ 0 w 2305050"/>
              <a:gd name="connsiteY18" fmla="*/ 0 h 2352675"/>
              <a:gd name="connsiteX0" fmla="*/ 0 w 2305050"/>
              <a:gd name="connsiteY0" fmla="*/ 0 h 2352675"/>
              <a:gd name="connsiteX1" fmla="*/ 771525 w 2305050"/>
              <a:gd name="connsiteY1" fmla="*/ 561975 h 2352675"/>
              <a:gd name="connsiteX2" fmla="*/ 2019300 w 2305050"/>
              <a:gd name="connsiteY2" fmla="*/ 428625 h 2352675"/>
              <a:gd name="connsiteX3" fmla="*/ 2266950 w 2305050"/>
              <a:gd name="connsiteY3" fmla="*/ 657225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14757 w 2305050"/>
              <a:gd name="connsiteY15" fmla="*/ 2305735 h 2352675"/>
              <a:gd name="connsiteX16" fmla="*/ 292990 w 2305050"/>
              <a:gd name="connsiteY16" fmla="*/ 2036368 h 2352675"/>
              <a:gd name="connsiteX17" fmla="*/ 523875 w 2305050"/>
              <a:gd name="connsiteY17" fmla="*/ 714375 h 2352675"/>
              <a:gd name="connsiteX18" fmla="*/ 0 w 2305050"/>
              <a:gd name="connsiteY18" fmla="*/ 0 h 2352675"/>
              <a:gd name="connsiteX0" fmla="*/ 0 w 2305050"/>
              <a:gd name="connsiteY0" fmla="*/ 0 h 2352675"/>
              <a:gd name="connsiteX1" fmla="*/ 771525 w 2305050"/>
              <a:gd name="connsiteY1" fmla="*/ 561975 h 2352675"/>
              <a:gd name="connsiteX2" fmla="*/ 2019300 w 2305050"/>
              <a:gd name="connsiteY2" fmla="*/ 428625 h 2352675"/>
              <a:gd name="connsiteX3" fmla="*/ 2292554 w 2305050"/>
              <a:gd name="connsiteY3" fmla="*/ 627964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14757 w 2305050"/>
              <a:gd name="connsiteY15" fmla="*/ 2305735 h 2352675"/>
              <a:gd name="connsiteX16" fmla="*/ 292990 w 2305050"/>
              <a:gd name="connsiteY16" fmla="*/ 2036368 h 2352675"/>
              <a:gd name="connsiteX17" fmla="*/ 523875 w 2305050"/>
              <a:gd name="connsiteY17" fmla="*/ 714375 h 2352675"/>
              <a:gd name="connsiteX18" fmla="*/ 0 w 2305050"/>
              <a:gd name="connsiteY18" fmla="*/ 0 h 2352675"/>
              <a:gd name="connsiteX0" fmla="*/ 0 w 2305050"/>
              <a:gd name="connsiteY0" fmla="*/ 0 h 2352675"/>
              <a:gd name="connsiteX1" fmla="*/ 771525 w 2305050"/>
              <a:gd name="connsiteY1" fmla="*/ 561975 h 2352675"/>
              <a:gd name="connsiteX2" fmla="*/ 2081480 w 2305050"/>
              <a:gd name="connsiteY2" fmla="*/ 476174 h 2352675"/>
              <a:gd name="connsiteX3" fmla="*/ 2292554 w 2305050"/>
              <a:gd name="connsiteY3" fmla="*/ 627964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14757 w 2305050"/>
              <a:gd name="connsiteY15" fmla="*/ 2305735 h 2352675"/>
              <a:gd name="connsiteX16" fmla="*/ 292990 w 2305050"/>
              <a:gd name="connsiteY16" fmla="*/ 2036368 h 2352675"/>
              <a:gd name="connsiteX17" fmla="*/ 523875 w 2305050"/>
              <a:gd name="connsiteY17" fmla="*/ 714375 h 2352675"/>
              <a:gd name="connsiteX18" fmla="*/ 0 w 2305050"/>
              <a:gd name="connsiteY18" fmla="*/ 0 h 2352675"/>
              <a:gd name="connsiteX0" fmla="*/ 0 w 2305050"/>
              <a:gd name="connsiteY0" fmla="*/ 0 h 2352675"/>
              <a:gd name="connsiteX1" fmla="*/ 771525 w 2305050"/>
              <a:gd name="connsiteY1" fmla="*/ 561975 h 2352675"/>
              <a:gd name="connsiteX2" fmla="*/ 2004671 w 2305050"/>
              <a:gd name="connsiteY2" fmla="*/ 468859 h 2352675"/>
              <a:gd name="connsiteX3" fmla="*/ 2292554 w 2305050"/>
              <a:gd name="connsiteY3" fmla="*/ 627964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14757 w 2305050"/>
              <a:gd name="connsiteY15" fmla="*/ 2305735 h 2352675"/>
              <a:gd name="connsiteX16" fmla="*/ 292990 w 2305050"/>
              <a:gd name="connsiteY16" fmla="*/ 2036368 h 2352675"/>
              <a:gd name="connsiteX17" fmla="*/ 523875 w 2305050"/>
              <a:gd name="connsiteY17" fmla="*/ 714375 h 2352675"/>
              <a:gd name="connsiteX18" fmla="*/ 0 w 2305050"/>
              <a:gd name="connsiteY18" fmla="*/ 0 h 2352675"/>
              <a:gd name="connsiteX0" fmla="*/ 0 w 2305050"/>
              <a:gd name="connsiteY0" fmla="*/ 0 h 2352675"/>
              <a:gd name="connsiteX1" fmla="*/ 771525 w 2305050"/>
              <a:gd name="connsiteY1" fmla="*/ 561975 h 2352675"/>
              <a:gd name="connsiteX2" fmla="*/ 1960779 w 2305050"/>
              <a:gd name="connsiteY2" fmla="*/ 472517 h 2352675"/>
              <a:gd name="connsiteX3" fmla="*/ 2292554 w 2305050"/>
              <a:gd name="connsiteY3" fmla="*/ 627964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14757 w 2305050"/>
              <a:gd name="connsiteY15" fmla="*/ 2305735 h 2352675"/>
              <a:gd name="connsiteX16" fmla="*/ 292990 w 2305050"/>
              <a:gd name="connsiteY16" fmla="*/ 2036368 h 2352675"/>
              <a:gd name="connsiteX17" fmla="*/ 523875 w 2305050"/>
              <a:gd name="connsiteY17" fmla="*/ 714375 h 2352675"/>
              <a:gd name="connsiteX18" fmla="*/ 0 w 2305050"/>
              <a:gd name="connsiteY18" fmla="*/ 0 h 2352675"/>
              <a:gd name="connsiteX0" fmla="*/ 0 w 2305050"/>
              <a:gd name="connsiteY0" fmla="*/ 0 h 2352675"/>
              <a:gd name="connsiteX1" fmla="*/ 771525 w 2305050"/>
              <a:gd name="connsiteY1" fmla="*/ 561975 h 2352675"/>
              <a:gd name="connsiteX2" fmla="*/ 1960779 w 2305050"/>
              <a:gd name="connsiteY2" fmla="*/ 472517 h 2352675"/>
              <a:gd name="connsiteX3" fmla="*/ 2270609 w 2305050"/>
              <a:gd name="connsiteY3" fmla="*/ 649910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14757 w 2305050"/>
              <a:gd name="connsiteY15" fmla="*/ 2305735 h 2352675"/>
              <a:gd name="connsiteX16" fmla="*/ 292990 w 2305050"/>
              <a:gd name="connsiteY16" fmla="*/ 2036368 h 2352675"/>
              <a:gd name="connsiteX17" fmla="*/ 523875 w 2305050"/>
              <a:gd name="connsiteY17" fmla="*/ 714375 h 2352675"/>
              <a:gd name="connsiteX18" fmla="*/ 0 w 2305050"/>
              <a:gd name="connsiteY18" fmla="*/ 0 h 2352675"/>
              <a:gd name="connsiteX0" fmla="*/ 0 w 2305050"/>
              <a:gd name="connsiteY0" fmla="*/ 0 h 2352675"/>
              <a:gd name="connsiteX1" fmla="*/ 771525 w 2305050"/>
              <a:gd name="connsiteY1" fmla="*/ 561975 h 2352675"/>
              <a:gd name="connsiteX2" fmla="*/ 1960779 w 2305050"/>
              <a:gd name="connsiteY2" fmla="*/ 472517 h 2352675"/>
              <a:gd name="connsiteX3" fmla="*/ 2296212 w 2305050"/>
              <a:gd name="connsiteY3" fmla="*/ 646252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14757 w 2305050"/>
              <a:gd name="connsiteY15" fmla="*/ 2305735 h 2352675"/>
              <a:gd name="connsiteX16" fmla="*/ 292990 w 2305050"/>
              <a:gd name="connsiteY16" fmla="*/ 2036368 h 2352675"/>
              <a:gd name="connsiteX17" fmla="*/ 523875 w 2305050"/>
              <a:gd name="connsiteY17" fmla="*/ 714375 h 2352675"/>
              <a:gd name="connsiteX18" fmla="*/ 0 w 2305050"/>
              <a:gd name="connsiteY18" fmla="*/ 0 h 2352675"/>
              <a:gd name="connsiteX0" fmla="*/ 0 w 2305050"/>
              <a:gd name="connsiteY0" fmla="*/ 0 h 2352675"/>
              <a:gd name="connsiteX1" fmla="*/ 771525 w 2305050"/>
              <a:gd name="connsiteY1" fmla="*/ 561975 h 2352675"/>
              <a:gd name="connsiteX2" fmla="*/ 1982725 w 2305050"/>
              <a:gd name="connsiteY2" fmla="*/ 494463 h 2352675"/>
              <a:gd name="connsiteX3" fmla="*/ 2296212 w 2305050"/>
              <a:gd name="connsiteY3" fmla="*/ 646252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14757 w 2305050"/>
              <a:gd name="connsiteY15" fmla="*/ 2305735 h 2352675"/>
              <a:gd name="connsiteX16" fmla="*/ 292990 w 2305050"/>
              <a:gd name="connsiteY16" fmla="*/ 2036368 h 2352675"/>
              <a:gd name="connsiteX17" fmla="*/ 523875 w 2305050"/>
              <a:gd name="connsiteY17" fmla="*/ 714375 h 2352675"/>
              <a:gd name="connsiteX18" fmla="*/ 0 w 2305050"/>
              <a:gd name="connsiteY18" fmla="*/ 0 h 2352675"/>
              <a:gd name="connsiteX0" fmla="*/ 0 w 2305050"/>
              <a:gd name="connsiteY0" fmla="*/ 0 h 2352675"/>
              <a:gd name="connsiteX1" fmla="*/ 771525 w 2305050"/>
              <a:gd name="connsiteY1" fmla="*/ 561975 h 2352675"/>
              <a:gd name="connsiteX2" fmla="*/ 2041246 w 2305050"/>
              <a:gd name="connsiteY2" fmla="*/ 498120 h 2352675"/>
              <a:gd name="connsiteX3" fmla="*/ 2296212 w 2305050"/>
              <a:gd name="connsiteY3" fmla="*/ 646252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14757 w 2305050"/>
              <a:gd name="connsiteY15" fmla="*/ 2305735 h 2352675"/>
              <a:gd name="connsiteX16" fmla="*/ 292990 w 2305050"/>
              <a:gd name="connsiteY16" fmla="*/ 2036368 h 2352675"/>
              <a:gd name="connsiteX17" fmla="*/ 523875 w 2305050"/>
              <a:gd name="connsiteY17" fmla="*/ 714375 h 2352675"/>
              <a:gd name="connsiteX18" fmla="*/ 0 w 2305050"/>
              <a:gd name="connsiteY18" fmla="*/ 0 h 2352675"/>
              <a:gd name="connsiteX0" fmla="*/ 0 w 2305050"/>
              <a:gd name="connsiteY0" fmla="*/ 0 h 2352675"/>
              <a:gd name="connsiteX1" fmla="*/ 771525 w 2305050"/>
              <a:gd name="connsiteY1" fmla="*/ 561975 h 2352675"/>
              <a:gd name="connsiteX2" fmla="*/ 2041246 w 2305050"/>
              <a:gd name="connsiteY2" fmla="*/ 498120 h 2352675"/>
              <a:gd name="connsiteX3" fmla="*/ 2296212 w 2305050"/>
              <a:gd name="connsiteY3" fmla="*/ 646252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14757 w 2305050"/>
              <a:gd name="connsiteY15" fmla="*/ 2305735 h 2352675"/>
              <a:gd name="connsiteX16" fmla="*/ 292990 w 2305050"/>
              <a:gd name="connsiteY16" fmla="*/ 2036368 h 2352675"/>
              <a:gd name="connsiteX17" fmla="*/ 520217 w 2305050"/>
              <a:gd name="connsiteY17" fmla="*/ 750951 h 2352675"/>
              <a:gd name="connsiteX18" fmla="*/ 0 w 2305050"/>
              <a:gd name="connsiteY18" fmla="*/ 0 h 2352675"/>
              <a:gd name="connsiteX0" fmla="*/ 0 w 2305050"/>
              <a:gd name="connsiteY0" fmla="*/ 0 h 2352675"/>
              <a:gd name="connsiteX1" fmla="*/ 771525 w 2305050"/>
              <a:gd name="connsiteY1" fmla="*/ 561975 h 2352675"/>
              <a:gd name="connsiteX2" fmla="*/ 2041246 w 2305050"/>
              <a:gd name="connsiteY2" fmla="*/ 498120 h 2352675"/>
              <a:gd name="connsiteX3" fmla="*/ 2296212 w 2305050"/>
              <a:gd name="connsiteY3" fmla="*/ 646252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14757 w 2305050"/>
              <a:gd name="connsiteY15" fmla="*/ 2305735 h 2352675"/>
              <a:gd name="connsiteX16" fmla="*/ 292990 w 2305050"/>
              <a:gd name="connsiteY16" fmla="*/ 2036368 h 2352675"/>
              <a:gd name="connsiteX17" fmla="*/ 520217 w 2305050"/>
              <a:gd name="connsiteY17" fmla="*/ 750951 h 2352675"/>
              <a:gd name="connsiteX18" fmla="*/ 0 w 2305050"/>
              <a:gd name="connsiteY18" fmla="*/ 0 h 2352675"/>
              <a:gd name="connsiteX0" fmla="*/ 0 w 2305050"/>
              <a:gd name="connsiteY0" fmla="*/ 0 h 2352675"/>
              <a:gd name="connsiteX1" fmla="*/ 771525 w 2305050"/>
              <a:gd name="connsiteY1" fmla="*/ 561975 h 2352675"/>
              <a:gd name="connsiteX2" fmla="*/ 2041246 w 2305050"/>
              <a:gd name="connsiteY2" fmla="*/ 498120 h 2352675"/>
              <a:gd name="connsiteX3" fmla="*/ 2296212 w 2305050"/>
              <a:gd name="connsiteY3" fmla="*/ 646252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14757 w 2305050"/>
              <a:gd name="connsiteY15" fmla="*/ 2305735 h 2352675"/>
              <a:gd name="connsiteX16" fmla="*/ 292990 w 2305050"/>
              <a:gd name="connsiteY16" fmla="*/ 2036368 h 2352675"/>
              <a:gd name="connsiteX17" fmla="*/ 520217 w 2305050"/>
              <a:gd name="connsiteY17" fmla="*/ 750951 h 2352675"/>
              <a:gd name="connsiteX18" fmla="*/ 0 w 2305050"/>
              <a:gd name="connsiteY18" fmla="*/ 0 h 2352675"/>
              <a:gd name="connsiteX0" fmla="*/ 0 w 2305050"/>
              <a:gd name="connsiteY0" fmla="*/ 0 h 2352675"/>
              <a:gd name="connsiteX1" fmla="*/ 771525 w 2305050"/>
              <a:gd name="connsiteY1" fmla="*/ 561975 h 2352675"/>
              <a:gd name="connsiteX2" fmla="*/ 2041246 w 2305050"/>
              <a:gd name="connsiteY2" fmla="*/ 498120 h 2352675"/>
              <a:gd name="connsiteX3" fmla="*/ 2296212 w 2305050"/>
              <a:gd name="connsiteY3" fmla="*/ 646252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14757 w 2305050"/>
              <a:gd name="connsiteY15" fmla="*/ 2305735 h 2352675"/>
              <a:gd name="connsiteX16" fmla="*/ 292990 w 2305050"/>
              <a:gd name="connsiteY16" fmla="*/ 2036368 h 2352675"/>
              <a:gd name="connsiteX17" fmla="*/ 520217 w 2305050"/>
              <a:gd name="connsiteY17" fmla="*/ 750951 h 2352675"/>
              <a:gd name="connsiteX18" fmla="*/ 0 w 2305050"/>
              <a:gd name="connsiteY18" fmla="*/ 0 h 2352675"/>
              <a:gd name="connsiteX0" fmla="*/ 0 w 2294077"/>
              <a:gd name="connsiteY0" fmla="*/ 0 h 2363647"/>
              <a:gd name="connsiteX1" fmla="*/ 760552 w 2294077"/>
              <a:gd name="connsiteY1" fmla="*/ 572947 h 2363647"/>
              <a:gd name="connsiteX2" fmla="*/ 2030273 w 2294077"/>
              <a:gd name="connsiteY2" fmla="*/ 509092 h 2363647"/>
              <a:gd name="connsiteX3" fmla="*/ 2285239 w 2294077"/>
              <a:gd name="connsiteY3" fmla="*/ 657224 h 2363647"/>
              <a:gd name="connsiteX4" fmla="*/ 1132027 w 2294077"/>
              <a:gd name="connsiteY4" fmla="*/ 1020622 h 2363647"/>
              <a:gd name="connsiteX5" fmla="*/ 1617802 w 2294077"/>
              <a:gd name="connsiteY5" fmla="*/ 1544497 h 2363647"/>
              <a:gd name="connsiteX6" fmla="*/ 2065477 w 2294077"/>
              <a:gd name="connsiteY6" fmla="*/ 1544497 h 2363647"/>
              <a:gd name="connsiteX7" fmla="*/ 2294077 w 2294077"/>
              <a:gd name="connsiteY7" fmla="*/ 1734997 h 2363647"/>
              <a:gd name="connsiteX8" fmla="*/ 1827352 w 2294077"/>
              <a:gd name="connsiteY8" fmla="*/ 1868347 h 2363647"/>
              <a:gd name="connsiteX9" fmla="*/ 1998802 w 2294077"/>
              <a:gd name="connsiteY9" fmla="*/ 2115997 h 2363647"/>
              <a:gd name="connsiteX10" fmla="*/ 1722577 w 2294077"/>
              <a:gd name="connsiteY10" fmla="*/ 1982647 h 2363647"/>
              <a:gd name="connsiteX11" fmla="*/ 1532077 w 2294077"/>
              <a:gd name="connsiteY11" fmla="*/ 2363647 h 2363647"/>
              <a:gd name="connsiteX12" fmla="*/ 1303477 w 2294077"/>
              <a:gd name="connsiteY12" fmla="*/ 2144572 h 2363647"/>
              <a:gd name="connsiteX13" fmla="*/ 1436827 w 2294077"/>
              <a:gd name="connsiteY13" fmla="*/ 1782622 h 2363647"/>
              <a:gd name="connsiteX14" fmla="*/ 912952 w 2294077"/>
              <a:gd name="connsiteY14" fmla="*/ 1201597 h 2363647"/>
              <a:gd name="connsiteX15" fmla="*/ 403784 w 2294077"/>
              <a:gd name="connsiteY15" fmla="*/ 2316707 h 2363647"/>
              <a:gd name="connsiteX16" fmla="*/ 282017 w 2294077"/>
              <a:gd name="connsiteY16" fmla="*/ 2047340 h 2363647"/>
              <a:gd name="connsiteX17" fmla="*/ 509244 w 2294077"/>
              <a:gd name="connsiteY17" fmla="*/ 761923 h 2363647"/>
              <a:gd name="connsiteX18" fmla="*/ 0 w 2294077"/>
              <a:gd name="connsiteY18" fmla="*/ 0 h 2363647"/>
              <a:gd name="connsiteX0" fmla="*/ 6569 w 2300646"/>
              <a:gd name="connsiteY0" fmla="*/ 0 h 2363647"/>
              <a:gd name="connsiteX1" fmla="*/ 767121 w 2300646"/>
              <a:gd name="connsiteY1" fmla="*/ 572947 h 2363647"/>
              <a:gd name="connsiteX2" fmla="*/ 2036842 w 2300646"/>
              <a:gd name="connsiteY2" fmla="*/ 509092 h 2363647"/>
              <a:gd name="connsiteX3" fmla="*/ 2291808 w 2300646"/>
              <a:gd name="connsiteY3" fmla="*/ 657224 h 2363647"/>
              <a:gd name="connsiteX4" fmla="*/ 1138596 w 2300646"/>
              <a:gd name="connsiteY4" fmla="*/ 1020622 h 2363647"/>
              <a:gd name="connsiteX5" fmla="*/ 1624371 w 2300646"/>
              <a:gd name="connsiteY5" fmla="*/ 1544497 h 2363647"/>
              <a:gd name="connsiteX6" fmla="*/ 2072046 w 2300646"/>
              <a:gd name="connsiteY6" fmla="*/ 1544497 h 2363647"/>
              <a:gd name="connsiteX7" fmla="*/ 2300646 w 2300646"/>
              <a:gd name="connsiteY7" fmla="*/ 1734997 h 2363647"/>
              <a:gd name="connsiteX8" fmla="*/ 1833921 w 2300646"/>
              <a:gd name="connsiteY8" fmla="*/ 1868347 h 2363647"/>
              <a:gd name="connsiteX9" fmla="*/ 2005371 w 2300646"/>
              <a:gd name="connsiteY9" fmla="*/ 2115997 h 2363647"/>
              <a:gd name="connsiteX10" fmla="*/ 1729146 w 2300646"/>
              <a:gd name="connsiteY10" fmla="*/ 1982647 h 2363647"/>
              <a:gd name="connsiteX11" fmla="*/ 1538646 w 2300646"/>
              <a:gd name="connsiteY11" fmla="*/ 2363647 h 2363647"/>
              <a:gd name="connsiteX12" fmla="*/ 1310046 w 2300646"/>
              <a:gd name="connsiteY12" fmla="*/ 2144572 h 2363647"/>
              <a:gd name="connsiteX13" fmla="*/ 1443396 w 2300646"/>
              <a:gd name="connsiteY13" fmla="*/ 1782622 h 2363647"/>
              <a:gd name="connsiteX14" fmla="*/ 919521 w 2300646"/>
              <a:gd name="connsiteY14" fmla="*/ 1201597 h 2363647"/>
              <a:gd name="connsiteX15" fmla="*/ 410353 w 2300646"/>
              <a:gd name="connsiteY15" fmla="*/ 2316707 h 2363647"/>
              <a:gd name="connsiteX16" fmla="*/ 288586 w 2300646"/>
              <a:gd name="connsiteY16" fmla="*/ 2047340 h 2363647"/>
              <a:gd name="connsiteX17" fmla="*/ 515813 w 2300646"/>
              <a:gd name="connsiteY17" fmla="*/ 761923 h 2363647"/>
              <a:gd name="connsiteX18" fmla="*/ 6569 w 2300646"/>
              <a:gd name="connsiteY18" fmla="*/ 0 h 2363647"/>
              <a:gd name="connsiteX0" fmla="*/ 6569 w 2300646"/>
              <a:gd name="connsiteY0" fmla="*/ 5505 h 2369152"/>
              <a:gd name="connsiteX1" fmla="*/ 767121 w 2300646"/>
              <a:gd name="connsiteY1" fmla="*/ 578452 h 2369152"/>
              <a:gd name="connsiteX2" fmla="*/ 2036842 w 2300646"/>
              <a:gd name="connsiteY2" fmla="*/ 514597 h 2369152"/>
              <a:gd name="connsiteX3" fmla="*/ 2291808 w 2300646"/>
              <a:gd name="connsiteY3" fmla="*/ 662729 h 2369152"/>
              <a:gd name="connsiteX4" fmla="*/ 1138596 w 2300646"/>
              <a:gd name="connsiteY4" fmla="*/ 1026127 h 2369152"/>
              <a:gd name="connsiteX5" fmla="*/ 1624371 w 2300646"/>
              <a:gd name="connsiteY5" fmla="*/ 1550002 h 2369152"/>
              <a:gd name="connsiteX6" fmla="*/ 2072046 w 2300646"/>
              <a:gd name="connsiteY6" fmla="*/ 1550002 h 2369152"/>
              <a:gd name="connsiteX7" fmla="*/ 2300646 w 2300646"/>
              <a:gd name="connsiteY7" fmla="*/ 1740502 h 2369152"/>
              <a:gd name="connsiteX8" fmla="*/ 1833921 w 2300646"/>
              <a:gd name="connsiteY8" fmla="*/ 1873852 h 2369152"/>
              <a:gd name="connsiteX9" fmla="*/ 2005371 w 2300646"/>
              <a:gd name="connsiteY9" fmla="*/ 2121502 h 2369152"/>
              <a:gd name="connsiteX10" fmla="*/ 1729146 w 2300646"/>
              <a:gd name="connsiteY10" fmla="*/ 1988152 h 2369152"/>
              <a:gd name="connsiteX11" fmla="*/ 1538646 w 2300646"/>
              <a:gd name="connsiteY11" fmla="*/ 2369152 h 2369152"/>
              <a:gd name="connsiteX12" fmla="*/ 1310046 w 2300646"/>
              <a:gd name="connsiteY12" fmla="*/ 2150077 h 2369152"/>
              <a:gd name="connsiteX13" fmla="*/ 1443396 w 2300646"/>
              <a:gd name="connsiteY13" fmla="*/ 1788127 h 2369152"/>
              <a:gd name="connsiteX14" fmla="*/ 919521 w 2300646"/>
              <a:gd name="connsiteY14" fmla="*/ 1207102 h 2369152"/>
              <a:gd name="connsiteX15" fmla="*/ 410353 w 2300646"/>
              <a:gd name="connsiteY15" fmla="*/ 2322212 h 2369152"/>
              <a:gd name="connsiteX16" fmla="*/ 288586 w 2300646"/>
              <a:gd name="connsiteY16" fmla="*/ 2052845 h 2369152"/>
              <a:gd name="connsiteX17" fmla="*/ 515813 w 2300646"/>
              <a:gd name="connsiteY17" fmla="*/ 767428 h 2369152"/>
              <a:gd name="connsiteX18" fmla="*/ 6569 w 2300646"/>
              <a:gd name="connsiteY18" fmla="*/ 5505 h 2369152"/>
              <a:gd name="connsiteX0" fmla="*/ 11167 w 2305244"/>
              <a:gd name="connsiteY0" fmla="*/ 5505 h 2369152"/>
              <a:gd name="connsiteX1" fmla="*/ 771719 w 2305244"/>
              <a:gd name="connsiteY1" fmla="*/ 578452 h 2369152"/>
              <a:gd name="connsiteX2" fmla="*/ 2041440 w 2305244"/>
              <a:gd name="connsiteY2" fmla="*/ 514597 h 2369152"/>
              <a:gd name="connsiteX3" fmla="*/ 2296406 w 2305244"/>
              <a:gd name="connsiteY3" fmla="*/ 662729 h 2369152"/>
              <a:gd name="connsiteX4" fmla="*/ 1143194 w 2305244"/>
              <a:gd name="connsiteY4" fmla="*/ 1026127 h 2369152"/>
              <a:gd name="connsiteX5" fmla="*/ 1628969 w 2305244"/>
              <a:gd name="connsiteY5" fmla="*/ 1550002 h 2369152"/>
              <a:gd name="connsiteX6" fmla="*/ 2076644 w 2305244"/>
              <a:gd name="connsiteY6" fmla="*/ 1550002 h 2369152"/>
              <a:gd name="connsiteX7" fmla="*/ 2305244 w 2305244"/>
              <a:gd name="connsiteY7" fmla="*/ 1740502 h 2369152"/>
              <a:gd name="connsiteX8" fmla="*/ 1838519 w 2305244"/>
              <a:gd name="connsiteY8" fmla="*/ 1873852 h 2369152"/>
              <a:gd name="connsiteX9" fmla="*/ 2009969 w 2305244"/>
              <a:gd name="connsiteY9" fmla="*/ 2121502 h 2369152"/>
              <a:gd name="connsiteX10" fmla="*/ 1733744 w 2305244"/>
              <a:gd name="connsiteY10" fmla="*/ 1988152 h 2369152"/>
              <a:gd name="connsiteX11" fmla="*/ 1543244 w 2305244"/>
              <a:gd name="connsiteY11" fmla="*/ 2369152 h 2369152"/>
              <a:gd name="connsiteX12" fmla="*/ 1314644 w 2305244"/>
              <a:gd name="connsiteY12" fmla="*/ 2150077 h 2369152"/>
              <a:gd name="connsiteX13" fmla="*/ 1447994 w 2305244"/>
              <a:gd name="connsiteY13" fmla="*/ 1788127 h 2369152"/>
              <a:gd name="connsiteX14" fmla="*/ 924119 w 2305244"/>
              <a:gd name="connsiteY14" fmla="*/ 1207102 h 2369152"/>
              <a:gd name="connsiteX15" fmla="*/ 414951 w 2305244"/>
              <a:gd name="connsiteY15" fmla="*/ 2322212 h 2369152"/>
              <a:gd name="connsiteX16" fmla="*/ 293184 w 2305244"/>
              <a:gd name="connsiteY16" fmla="*/ 2052845 h 2369152"/>
              <a:gd name="connsiteX17" fmla="*/ 520411 w 2305244"/>
              <a:gd name="connsiteY17" fmla="*/ 767428 h 2369152"/>
              <a:gd name="connsiteX18" fmla="*/ 11167 w 2305244"/>
              <a:gd name="connsiteY18" fmla="*/ 5505 h 2369152"/>
              <a:gd name="connsiteX0" fmla="*/ 11167 w 2305244"/>
              <a:gd name="connsiteY0" fmla="*/ 5505 h 2369152"/>
              <a:gd name="connsiteX1" fmla="*/ 771719 w 2305244"/>
              <a:gd name="connsiteY1" fmla="*/ 578452 h 2369152"/>
              <a:gd name="connsiteX2" fmla="*/ 2041440 w 2305244"/>
              <a:gd name="connsiteY2" fmla="*/ 514597 h 2369152"/>
              <a:gd name="connsiteX3" fmla="*/ 2296406 w 2305244"/>
              <a:gd name="connsiteY3" fmla="*/ 662729 h 2369152"/>
              <a:gd name="connsiteX4" fmla="*/ 1143194 w 2305244"/>
              <a:gd name="connsiteY4" fmla="*/ 1026127 h 2369152"/>
              <a:gd name="connsiteX5" fmla="*/ 1628969 w 2305244"/>
              <a:gd name="connsiteY5" fmla="*/ 1550002 h 2369152"/>
              <a:gd name="connsiteX6" fmla="*/ 2076644 w 2305244"/>
              <a:gd name="connsiteY6" fmla="*/ 1550002 h 2369152"/>
              <a:gd name="connsiteX7" fmla="*/ 2305244 w 2305244"/>
              <a:gd name="connsiteY7" fmla="*/ 1740502 h 2369152"/>
              <a:gd name="connsiteX8" fmla="*/ 1838519 w 2305244"/>
              <a:gd name="connsiteY8" fmla="*/ 1873852 h 2369152"/>
              <a:gd name="connsiteX9" fmla="*/ 2009969 w 2305244"/>
              <a:gd name="connsiteY9" fmla="*/ 2121502 h 2369152"/>
              <a:gd name="connsiteX10" fmla="*/ 1733744 w 2305244"/>
              <a:gd name="connsiteY10" fmla="*/ 1988152 h 2369152"/>
              <a:gd name="connsiteX11" fmla="*/ 1543244 w 2305244"/>
              <a:gd name="connsiteY11" fmla="*/ 2369152 h 2369152"/>
              <a:gd name="connsiteX12" fmla="*/ 1314644 w 2305244"/>
              <a:gd name="connsiteY12" fmla="*/ 2150077 h 2369152"/>
              <a:gd name="connsiteX13" fmla="*/ 1447994 w 2305244"/>
              <a:gd name="connsiteY13" fmla="*/ 1788127 h 2369152"/>
              <a:gd name="connsiteX14" fmla="*/ 909489 w 2305244"/>
              <a:gd name="connsiteY14" fmla="*/ 1185156 h 2369152"/>
              <a:gd name="connsiteX15" fmla="*/ 414951 w 2305244"/>
              <a:gd name="connsiteY15" fmla="*/ 2322212 h 2369152"/>
              <a:gd name="connsiteX16" fmla="*/ 293184 w 2305244"/>
              <a:gd name="connsiteY16" fmla="*/ 2052845 h 2369152"/>
              <a:gd name="connsiteX17" fmla="*/ 520411 w 2305244"/>
              <a:gd name="connsiteY17" fmla="*/ 767428 h 2369152"/>
              <a:gd name="connsiteX18" fmla="*/ 11167 w 2305244"/>
              <a:gd name="connsiteY18" fmla="*/ 5505 h 2369152"/>
              <a:gd name="connsiteX0" fmla="*/ 11167 w 2305244"/>
              <a:gd name="connsiteY0" fmla="*/ 5505 h 2369152"/>
              <a:gd name="connsiteX1" fmla="*/ 771719 w 2305244"/>
              <a:gd name="connsiteY1" fmla="*/ 578452 h 2369152"/>
              <a:gd name="connsiteX2" fmla="*/ 2041440 w 2305244"/>
              <a:gd name="connsiteY2" fmla="*/ 514597 h 2369152"/>
              <a:gd name="connsiteX3" fmla="*/ 2296406 w 2305244"/>
              <a:gd name="connsiteY3" fmla="*/ 662729 h 2369152"/>
              <a:gd name="connsiteX4" fmla="*/ 1106618 w 2305244"/>
              <a:gd name="connsiteY4" fmla="*/ 1004182 h 2369152"/>
              <a:gd name="connsiteX5" fmla="*/ 1628969 w 2305244"/>
              <a:gd name="connsiteY5" fmla="*/ 1550002 h 2369152"/>
              <a:gd name="connsiteX6" fmla="*/ 2076644 w 2305244"/>
              <a:gd name="connsiteY6" fmla="*/ 1550002 h 2369152"/>
              <a:gd name="connsiteX7" fmla="*/ 2305244 w 2305244"/>
              <a:gd name="connsiteY7" fmla="*/ 1740502 h 2369152"/>
              <a:gd name="connsiteX8" fmla="*/ 1838519 w 2305244"/>
              <a:gd name="connsiteY8" fmla="*/ 1873852 h 2369152"/>
              <a:gd name="connsiteX9" fmla="*/ 2009969 w 2305244"/>
              <a:gd name="connsiteY9" fmla="*/ 2121502 h 2369152"/>
              <a:gd name="connsiteX10" fmla="*/ 1733744 w 2305244"/>
              <a:gd name="connsiteY10" fmla="*/ 1988152 h 2369152"/>
              <a:gd name="connsiteX11" fmla="*/ 1543244 w 2305244"/>
              <a:gd name="connsiteY11" fmla="*/ 2369152 h 2369152"/>
              <a:gd name="connsiteX12" fmla="*/ 1314644 w 2305244"/>
              <a:gd name="connsiteY12" fmla="*/ 2150077 h 2369152"/>
              <a:gd name="connsiteX13" fmla="*/ 1447994 w 2305244"/>
              <a:gd name="connsiteY13" fmla="*/ 1788127 h 2369152"/>
              <a:gd name="connsiteX14" fmla="*/ 909489 w 2305244"/>
              <a:gd name="connsiteY14" fmla="*/ 1185156 h 2369152"/>
              <a:gd name="connsiteX15" fmla="*/ 414951 w 2305244"/>
              <a:gd name="connsiteY15" fmla="*/ 2322212 h 2369152"/>
              <a:gd name="connsiteX16" fmla="*/ 293184 w 2305244"/>
              <a:gd name="connsiteY16" fmla="*/ 2052845 h 2369152"/>
              <a:gd name="connsiteX17" fmla="*/ 520411 w 2305244"/>
              <a:gd name="connsiteY17" fmla="*/ 767428 h 2369152"/>
              <a:gd name="connsiteX18" fmla="*/ 11167 w 2305244"/>
              <a:gd name="connsiteY18" fmla="*/ 5505 h 2369152"/>
              <a:gd name="connsiteX0" fmla="*/ 11167 w 2305244"/>
              <a:gd name="connsiteY0" fmla="*/ 5505 h 2369152"/>
              <a:gd name="connsiteX1" fmla="*/ 771719 w 2305244"/>
              <a:gd name="connsiteY1" fmla="*/ 578452 h 2369152"/>
              <a:gd name="connsiteX2" fmla="*/ 2041440 w 2305244"/>
              <a:gd name="connsiteY2" fmla="*/ 514597 h 2369152"/>
              <a:gd name="connsiteX3" fmla="*/ 2296406 w 2305244"/>
              <a:gd name="connsiteY3" fmla="*/ 662729 h 2369152"/>
              <a:gd name="connsiteX4" fmla="*/ 1106618 w 2305244"/>
              <a:gd name="connsiteY4" fmla="*/ 1004182 h 2369152"/>
              <a:gd name="connsiteX5" fmla="*/ 1628969 w 2305244"/>
              <a:gd name="connsiteY5" fmla="*/ 1550002 h 2369152"/>
              <a:gd name="connsiteX6" fmla="*/ 2076644 w 2305244"/>
              <a:gd name="connsiteY6" fmla="*/ 1550002 h 2369152"/>
              <a:gd name="connsiteX7" fmla="*/ 2305244 w 2305244"/>
              <a:gd name="connsiteY7" fmla="*/ 1740502 h 2369152"/>
              <a:gd name="connsiteX8" fmla="*/ 1838519 w 2305244"/>
              <a:gd name="connsiteY8" fmla="*/ 1873852 h 2369152"/>
              <a:gd name="connsiteX9" fmla="*/ 2009969 w 2305244"/>
              <a:gd name="connsiteY9" fmla="*/ 2121502 h 2369152"/>
              <a:gd name="connsiteX10" fmla="*/ 1733744 w 2305244"/>
              <a:gd name="connsiteY10" fmla="*/ 1988152 h 2369152"/>
              <a:gd name="connsiteX11" fmla="*/ 1543244 w 2305244"/>
              <a:gd name="connsiteY11" fmla="*/ 2369152 h 2369152"/>
              <a:gd name="connsiteX12" fmla="*/ 1314644 w 2305244"/>
              <a:gd name="connsiteY12" fmla="*/ 2150077 h 2369152"/>
              <a:gd name="connsiteX13" fmla="*/ 1447994 w 2305244"/>
              <a:gd name="connsiteY13" fmla="*/ 1788127 h 2369152"/>
              <a:gd name="connsiteX14" fmla="*/ 898516 w 2305244"/>
              <a:gd name="connsiteY14" fmla="*/ 1196129 h 2369152"/>
              <a:gd name="connsiteX15" fmla="*/ 414951 w 2305244"/>
              <a:gd name="connsiteY15" fmla="*/ 2322212 h 2369152"/>
              <a:gd name="connsiteX16" fmla="*/ 293184 w 2305244"/>
              <a:gd name="connsiteY16" fmla="*/ 2052845 h 2369152"/>
              <a:gd name="connsiteX17" fmla="*/ 520411 w 2305244"/>
              <a:gd name="connsiteY17" fmla="*/ 767428 h 2369152"/>
              <a:gd name="connsiteX18" fmla="*/ 11167 w 2305244"/>
              <a:gd name="connsiteY18" fmla="*/ 5505 h 2369152"/>
              <a:gd name="connsiteX0" fmla="*/ 11167 w 2305244"/>
              <a:gd name="connsiteY0" fmla="*/ 5505 h 2369152"/>
              <a:gd name="connsiteX1" fmla="*/ 771719 w 2305244"/>
              <a:gd name="connsiteY1" fmla="*/ 578452 h 2369152"/>
              <a:gd name="connsiteX2" fmla="*/ 2041440 w 2305244"/>
              <a:gd name="connsiteY2" fmla="*/ 514597 h 2369152"/>
              <a:gd name="connsiteX3" fmla="*/ 2296406 w 2305244"/>
              <a:gd name="connsiteY3" fmla="*/ 662729 h 2369152"/>
              <a:gd name="connsiteX4" fmla="*/ 1124906 w 2305244"/>
              <a:gd name="connsiteY4" fmla="*/ 1004182 h 2369152"/>
              <a:gd name="connsiteX5" fmla="*/ 1628969 w 2305244"/>
              <a:gd name="connsiteY5" fmla="*/ 1550002 h 2369152"/>
              <a:gd name="connsiteX6" fmla="*/ 2076644 w 2305244"/>
              <a:gd name="connsiteY6" fmla="*/ 1550002 h 2369152"/>
              <a:gd name="connsiteX7" fmla="*/ 2305244 w 2305244"/>
              <a:gd name="connsiteY7" fmla="*/ 1740502 h 2369152"/>
              <a:gd name="connsiteX8" fmla="*/ 1838519 w 2305244"/>
              <a:gd name="connsiteY8" fmla="*/ 1873852 h 2369152"/>
              <a:gd name="connsiteX9" fmla="*/ 2009969 w 2305244"/>
              <a:gd name="connsiteY9" fmla="*/ 2121502 h 2369152"/>
              <a:gd name="connsiteX10" fmla="*/ 1733744 w 2305244"/>
              <a:gd name="connsiteY10" fmla="*/ 1988152 h 2369152"/>
              <a:gd name="connsiteX11" fmla="*/ 1543244 w 2305244"/>
              <a:gd name="connsiteY11" fmla="*/ 2369152 h 2369152"/>
              <a:gd name="connsiteX12" fmla="*/ 1314644 w 2305244"/>
              <a:gd name="connsiteY12" fmla="*/ 2150077 h 2369152"/>
              <a:gd name="connsiteX13" fmla="*/ 1447994 w 2305244"/>
              <a:gd name="connsiteY13" fmla="*/ 1788127 h 2369152"/>
              <a:gd name="connsiteX14" fmla="*/ 898516 w 2305244"/>
              <a:gd name="connsiteY14" fmla="*/ 1196129 h 2369152"/>
              <a:gd name="connsiteX15" fmla="*/ 414951 w 2305244"/>
              <a:gd name="connsiteY15" fmla="*/ 2322212 h 2369152"/>
              <a:gd name="connsiteX16" fmla="*/ 293184 w 2305244"/>
              <a:gd name="connsiteY16" fmla="*/ 2052845 h 2369152"/>
              <a:gd name="connsiteX17" fmla="*/ 520411 w 2305244"/>
              <a:gd name="connsiteY17" fmla="*/ 767428 h 2369152"/>
              <a:gd name="connsiteX18" fmla="*/ 11167 w 2305244"/>
              <a:gd name="connsiteY18" fmla="*/ 5505 h 2369152"/>
              <a:gd name="connsiteX0" fmla="*/ 11167 w 2305244"/>
              <a:gd name="connsiteY0" fmla="*/ 5505 h 2369152"/>
              <a:gd name="connsiteX1" fmla="*/ 771719 w 2305244"/>
              <a:gd name="connsiteY1" fmla="*/ 578452 h 2369152"/>
              <a:gd name="connsiteX2" fmla="*/ 2041440 w 2305244"/>
              <a:gd name="connsiteY2" fmla="*/ 514597 h 2369152"/>
              <a:gd name="connsiteX3" fmla="*/ 2296406 w 2305244"/>
              <a:gd name="connsiteY3" fmla="*/ 662729 h 2369152"/>
              <a:gd name="connsiteX4" fmla="*/ 1124906 w 2305244"/>
              <a:gd name="connsiteY4" fmla="*/ 1004182 h 2369152"/>
              <a:gd name="connsiteX5" fmla="*/ 1628969 w 2305244"/>
              <a:gd name="connsiteY5" fmla="*/ 1550002 h 2369152"/>
              <a:gd name="connsiteX6" fmla="*/ 2076644 w 2305244"/>
              <a:gd name="connsiteY6" fmla="*/ 1550002 h 2369152"/>
              <a:gd name="connsiteX7" fmla="*/ 2305244 w 2305244"/>
              <a:gd name="connsiteY7" fmla="*/ 1740502 h 2369152"/>
              <a:gd name="connsiteX8" fmla="*/ 1838519 w 2305244"/>
              <a:gd name="connsiteY8" fmla="*/ 1873852 h 2369152"/>
              <a:gd name="connsiteX9" fmla="*/ 2009969 w 2305244"/>
              <a:gd name="connsiteY9" fmla="*/ 2121502 h 2369152"/>
              <a:gd name="connsiteX10" fmla="*/ 1733744 w 2305244"/>
              <a:gd name="connsiteY10" fmla="*/ 1988152 h 2369152"/>
              <a:gd name="connsiteX11" fmla="*/ 1543244 w 2305244"/>
              <a:gd name="connsiteY11" fmla="*/ 2369152 h 2369152"/>
              <a:gd name="connsiteX12" fmla="*/ 1314644 w 2305244"/>
              <a:gd name="connsiteY12" fmla="*/ 2150077 h 2369152"/>
              <a:gd name="connsiteX13" fmla="*/ 1447994 w 2305244"/>
              <a:gd name="connsiteY13" fmla="*/ 1788127 h 2369152"/>
              <a:gd name="connsiteX14" fmla="*/ 909489 w 2305244"/>
              <a:gd name="connsiteY14" fmla="*/ 1225390 h 2369152"/>
              <a:gd name="connsiteX15" fmla="*/ 414951 w 2305244"/>
              <a:gd name="connsiteY15" fmla="*/ 2322212 h 2369152"/>
              <a:gd name="connsiteX16" fmla="*/ 293184 w 2305244"/>
              <a:gd name="connsiteY16" fmla="*/ 2052845 h 2369152"/>
              <a:gd name="connsiteX17" fmla="*/ 520411 w 2305244"/>
              <a:gd name="connsiteY17" fmla="*/ 767428 h 2369152"/>
              <a:gd name="connsiteX18" fmla="*/ 11167 w 2305244"/>
              <a:gd name="connsiteY18" fmla="*/ 5505 h 2369152"/>
              <a:gd name="connsiteX0" fmla="*/ 11167 w 2305244"/>
              <a:gd name="connsiteY0" fmla="*/ 5505 h 2369152"/>
              <a:gd name="connsiteX1" fmla="*/ 771719 w 2305244"/>
              <a:gd name="connsiteY1" fmla="*/ 578452 h 2369152"/>
              <a:gd name="connsiteX2" fmla="*/ 2041440 w 2305244"/>
              <a:gd name="connsiteY2" fmla="*/ 514597 h 2369152"/>
              <a:gd name="connsiteX3" fmla="*/ 2296406 w 2305244"/>
              <a:gd name="connsiteY3" fmla="*/ 662729 h 2369152"/>
              <a:gd name="connsiteX4" fmla="*/ 1124906 w 2305244"/>
              <a:gd name="connsiteY4" fmla="*/ 1004182 h 2369152"/>
              <a:gd name="connsiteX5" fmla="*/ 1628969 w 2305244"/>
              <a:gd name="connsiteY5" fmla="*/ 1550002 h 2369152"/>
              <a:gd name="connsiteX6" fmla="*/ 2076644 w 2305244"/>
              <a:gd name="connsiteY6" fmla="*/ 1550002 h 2369152"/>
              <a:gd name="connsiteX7" fmla="*/ 2305244 w 2305244"/>
              <a:gd name="connsiteY7" fmla="*/ 1740502 h 2369152"/>
              <a:gd name="connsiteX8" fmla="*/ 1838519 w 2305244"/>
              <a:gd name="connsiteY8" fmla="*/ 1873852 h 2369152"/>
              <a:gd name="connsiteX9" fmla="*/ 2009969 w 2305244"/>
              <a:gd name="connsiteY9" fmla="*/ 2121502 h 2369152"/>
              <a:gd name="connsiteX10" fmla="*/ 1733744 w 2305244"/>
              <a:gd name="connsiteY10" fmla="*/ 1988152 h 2369152"/>
              <a:gd name="connsiteX11" fmla="*/ 1543244 w 2305244"/>
              <a:gd name="connsiteY11" fmla="*/ 2369152 h 2369152"/>
              <a:gd name="connsiteX12" fmla="*/ 1314644 w 2305244"/>
              <a:gd name="connsiteY12" fmla="*/ 2150077 h 2369152"/>
              <a:gd name="connsiteX13" fmla="*/ 1473597 w 2305244"/>
              <a:gd name="connsiteY13" fmla="*/ 1788127 h 2369152"/>
              <a:gd name="connsiteX14" fmla="*/ 909489 w 2305244"/>
              <a:gd name="connsiteY14" fmla="*/ 1225390 h 2369152"/>
              <a:gd name="connsiteX15" fmla="*/ 414951 w 2305244"/>
              <a:gd name="connsiteY15" fmla="*/ 2322212 h 2369152"/>
              <a:gd name="connsiteX16" fmla="*/ 293184 w 2305244"/>
              <a:gd name="connsiteY16" fmla="*/ 2052845 h 2369152"/>
              <a:gd name="connsiteX17" fmla="*/ 520411 w 2305244"/>
              <a:gd name="connsiteY17" fmla="*/ 767428 h 2369152"/>
              <a:gd name="connsiteX18" fmla="*/ 11167 w 2305244"/>
              <a:gd name="connsiteY18" fmla="*/ 5505 h 2369152"/>
              <a:gd name="connsiteX0" fmla="*/ 11167 w 2305244"/>
              <a:gd name="connsiteY0" fmla="*/ 5505 h 2369152"/>
              <a:gd name="connsiteX1" fmla="*/ 771719 w 2305244"/>
              <a:gd name="connsiteY1" fmla="*/ 578452 h 2369152"/>
              <a:gd name="connsiteX2" fmla="*/ 2041440 w 2305244"/>
              <a:gd name="connsiteY2" fmla="*/ 514597 h 2369152"/>
              <a:gd name="connsiteX3" fmla="*/ 2296406 w 2305244"/>
              <a:gd name="connsiteY3" fmla="*/ 662729 h 2369152"/>
              <a:gd name="connsiteX4" fmla="*/ 1124906 w 2305244"/>
              <a:gd name="connsiteY4" fmla="*/ 1004182 h 2369152"/>
              <a:gd name="connsiteX5" fmla="*/ 1628969 w 2305244"/>
              <a:gd name="connsiteY5" fmla="*/ 1550002 h 2369152"/>
              <a:gd name="connsiteX6" fmla="*/ 2076644 w 2305244"/>
              <a:gd name="connsiteY6" fmla="*/ 1550002 h 2369152"/>
              <a:gd name="connsiteX7" fmla="*/ 2305244 w 2305244"/>
              <a:gd name="connsiteY7" fmla="*/ 1740502 h 2369152"/>
              <a:gd name="connsiteX8" fmla="*/ 1838519 w 2305244"/>
              <a:gd name="connsiteY8" fmla="*/ 1873852 h 2369152"/>
              <a:gd name="connsiteX9" fmla="*/ 2009969 w 2305244"/>
              <a:gd name="connsiteY9" fmla="*/ 2121502 h 2369152"/>
              <a:gd name="connsiteX10" fmla="*/ 1733744 w 2305244"/>
              <a:gd name="connsiteY10" fmla="*/ 1988152 h 2369152"/>
              <a:gd name="connsiteX11" fmla="*/ 1543244 w 2305244"/>
              <a:gd name="connsiteY11" fmla="*/ 2369152 h 2369152"/>
              <a:gd name="connsiteX12" fmla="*/ 1314644 w 2305244"/>
              <a:gd name="connsiteY12" fmla="*/ 2150077 h 2369152"/>
              <a:gd name="connsiteX13" fmla="*/ 1513830 w 2305244"/>
              <a:gd name="connsiteY13" fmla="*/ 1784469 h 2369152"/>
              <a:gd name="connsiteX14" fmla="*/ 909489 w 2305244"/>
              <a:gd name="connsiteY14" fmla="*/ 1225390 h 2369152"/>
              <a:gd name="connsiteX15" fmla="*/ 414951 w 2305244"/>
              <a:gd name="connsiteY15" fmla="*/ 2322212 h 2369152"/>
              <a:gd name="connsiteX16" fmla="*/ 293184 w 2305244"/>
              <a:gd name="connsiteY16" fmla="*/ 2052845 h 2369152"/>
              <a:gd name="connsiteX17" fmla="*/ 520411 w 2305244"/>
              <a:gd name="connsiteY17" fmla="*/ 767428 h 2369152"/>
              <a:gd name="connsiteX18" fmla="*/ 11167 w 2305244"/>
              <a:gd name="connsiteY18" fmla="*/ 5505 h 2369152"/>
              <a:gd name="connsiteX0" fmla="*/ 11167 w 2305244"/>
              <a:gd name="connsiteY0" fmla="*/ 5505 h 2369152"/>
              <a:gd name="connsiteX1" fmla="*/ 771719 w 2305244"/>
              <a:gd name="connsiteY1" fmla="*/ 578452 h 2369152"/>
              <a:gd name="connsiteX2" fmla="*/ 2041440 w 2305244"/>
              <a:gd name="connsiteY2" fmla="*/ 514597 h 2369152"/>
              <a:gd name="connsiteX3" fmla="*/ 2296406 w 2305244"/>
              <a:gd name="connsiteY3" fmla="*/ 662729 h 2369152"/>
              <a:gd name="connsiteX4" fmla="*/ 1124906 w 2305244"/>
              <a:gd name="connsiteY4" fmla="*/ 1004182 h 2369152"/>
              <a:gd name="connsiteX5" fmla="*/ 1628969 w 2305244"/>
              <a:gd name="connsiteY5" fmla="*/ 1550002 h 2369152"/>
              <a:gd name="connsiteX6" fmla="*/ 2076644 w 2305244"/>
              <a:gd name="connsiteY6" fmla="*/ 1550002 h 2369152"/>
              <a:gd name="connsiteX7" fmla="*/ 2305244 w 2305244"/>
              <a:gd name="connsiteY7" fmla="*/ 1740502 h 2369152"/>
              <a:gd name="connsiteX8" fmla="*/ 1838519 w 2305244"/>
              <a:gd name="connsiteY8" fmla="*/ 1873852 h 2369152"/>
              <a:gd name="connsiteX9" fmla="*/ 2009969 w 2305244"/>
              <a:gd name="connsiteY9" fmla="*/ 2121502 h 2369152"/>
              <a:gd name="connsiteX10" fmla="*/ 1733744 w 2305244"/>
              <a:gd name="connsiteY10" fmla="*/ 1988152 h 2369152"/>
              <a:gd name="connsiteX11" fmla="*/ 1543244 w 2305244"/>
              <a:gd name="connsiteY11" fmla="*/ 2369152 h 2369152"/>
              <a:gd name="connsiteX12" fmla="*/ 1314644 w 2305244"/>
              <a:gd name="connsiteY12" fmla="*/ 2150077 h 2369152"/>
              <a:gd name="connsiteX13" fmla="*/ 1495542 w 2305244"/>
              <a:gd name="connsiteY13" fmla="*/ 1788127 h 2369152"/>
              <a:gd name="connsiteX14" fmla="*/ 909489 w 2305244"/>
              <a:gd name="connsiteY14" fmla="*/ 1225390 h 2369152"/>
              <a:gd name="connsiteX15" fmla="*/ 414951 w 2305244"/>
              <a:gd name="connsiteY15" fmla="*/ 2322212 h 2369152"/>
              <a:gd name="connsiteX16" fmla="*/ 293184 w 2305244"/>
              <a:gd name="connsiteY16" fmla="*/ 2052845 h 2369152"/>
              <a:gd name="connsiteX17" fmla="*/ 520411 w 2305244"/>
              <a:gd name="connsiteY17" fmla="*/ 767428 h 2369152"/>
              <a:gd name="connsiteX18" fmla="*/ 11167 w 2305244"/>
              <a:gd name="connsiteY18" fmla="*/ 5505 h 2369152"/>
              <a:gd name="connsiteX0" fmla="*/ 11167 w 2305244"/>
              <a:gd name="connsiteY0" fmla="*/ 5505 h 2369152"/>
              <a:gd name="connsiteX1" fmla="*/ 771719 w 2305244"/>
              <a:gd name="connsiteY1" fmla="*/ 578452 h 2369152"/>
              <a:gd name="connsiteX2" fmla="*/ 2041440 w 2305244"/>
              <a:gd name="connsiteY2" fmla="*/ 514597 h 2369152"/>
              <a:gd name="connsiteX3" fmla="*/ 2296406 w 2305244"/>
              <a:gd name="connsiteY3" fmla="*/ 662729 h 2369152"/>
              <a:gd name="connsiteX4" fmla="*/ 1124906 w 2305244"/>
              <a:gd name="connsiteY4" fmla="*/ 1004182 h 2369152"/>
              <a:gd name="connsiteX5" fmla="*/ 1650914 w 2305244"/>
              <a:gd name="connsiteY5" fmla="*/ 1597551 h 2369152"/>
              <a:gd name="connsiteX6" fmla="*/ 2076644 w 2305244"/>
              <a:gd name="connsiteY6" fmla="*/ 1550002 h 2369152"/>
              <a:gd name="connsiteX7" fmla="*/ 2305244 w 2305244"/>
              <a:gd name="connsiteY7" fmla="*/ 1740502 h 2369152"/>
              <a:gd name="connsiteX8" fmla="*/ 1838519 w 2305244"/>
              <a:gd name="connsiteY8" fmla="*/ 1873852 h 2369152"/>
              <a:gd name="connsiteX9" fmla="*/ 2009969 w 2305244"/>
              <a:gd name="connsiteY9" fmla="*/ 2121502 h 2369152"/>
              <a:gd name="connsiteX10" fmla="*/ 1733744 w 2305244"/>
              <a:gd name="connsiteY10" fmla="*/ 1988152 h 2369152"/>
              <a:gd name="connsiteX11" fmla="*/ 1543244 w 2305244"/>
              <a:gd name="connsiteY11" fmla="*/ 2369152 h 2369152"/>
              <a:gd name="connsiteX12" fmla="*/ 1314644 w 2305244"/>
              <a:gd name="connsiteY12" fmla="*/ 2150077 h 2369152"/>
              <a:gd name="connsiteX13" fmla="*/ 1495542 w 2305244"/>
              <a:gd name="connsiteY13" fmla="*/ 1788127 h 2369152"/>
              <a:gd name="connsiteX14" fmla="*/ 909489 w 2305244"/>
              <a:gd name="connsiteY14" fmla="*/ 1225390 h 2369152"/>
              <a:gd name="connsiteX15" fmla="*/ 414951 w 2305244"/>
              <a:gd name="connsiteY15" fmla="*/ 2322212 h 2369152"/>
              <a:gd name="connsiteX16" fmla="*/ 293184 w 2305244"/>
              <a:gd name="connsiteY16" fmla="*/ 2052845 h 2369152"/>
              <a:gd name="connsiteX17" fmla="*/ 520411 w 2305244"/>
              <a:gd name="connsiteY17" fmla="*/ 767428 h 2369152"/>
              <a:gd name="connsiteX18" fmla="*/ 11167 w 2305244"/>
              <a:gd name="connsiteY18" fmla="*/ 5505 h 2369152"/>
              <a:gd name="connsiteX0" fmla="*/ 11167 w 2305244"/>
              <a:gd name="connsiteY0" fmla="*/ 5505 h 2369152"/>
              <a:gd name="connsiteX1" fmla="*/ 771719 w 2305244"/>
              <a:gd name="connsiteY1" fmla="*/ 578452 h 2369152"/>
              <a:gd name="connsiteX2" fmla="*/ 2041440 w 2305244"/>
              <a:gd name="connsiteY2" fmla="*/ 514597 h 2369152"/>
              <a:gd name="connsiteX3" fmla="*/ 2296406 w 2305244"/>
              <a:gd name="connsiteY3" fmla="*/ 662729 h 2369152"/>
              <a:gd name="connsiteX4" fmla="*/ 1124906 w 2305244"/>
              <a:gd name="connsiteY4" fmla="*/ 1004182 h 2369152"/>
              <a:gd name="connsiteX5" fmla="*/ 1676517 w 2305244"/>
              <a:gd name="connsiteY5" fmla="*/ 1608523 h 2369152"/>
              <a:gd name="connsiteX6" fmla="*/ 2076644 w 2305244"/>
              <a:gd name="connsiteY6" fmla="*/ 1550002 h 2369152"/>
              <a:gd name="connsiteX7" fmla="*/ 2305244 w 2305244"/>
              <a:gd name="connsiteY7" fmla="*/ 1740502 h 2369152"/>
              <a:gd name="connsiteX8" fmla="*/ 1838519 w 2305244"/>
              <a:gd name="connsiteY8" fmla="*/ 1873852 h 2369152"/>
              <a:gd name="connsiteX9" fmla="*/ 2009969 w 2305244"/>
              <a:gd name="connsiteY9" fmla="*/ 2121502 h 2369152"/>
              <a:gd name="connsiteX10" fmla="*/ 1733744 w 2305244"/>
              <a:gd name="connsiteY10" fmla="*/ 1988152 h 2369152"/>
              <a:gd name="connsiteX11" fmla="*/ 1543244 w 2305244"/>
              <a:gd name="connsiteY11" fmla="*/ 2369152 h 2369152"/>
              <a:gd name="connsiteX12" fmla="*/ 1314644 w 2305244"/>
              <a:gd name="connsiteY12" fmla="*/ 2150077 h 2369152"/>
              <a:gd name="connsiteX13" fmla="*/ 1495542 w 2305244"/>
              <a:gd name="connsiteY13" fmla="*/ 1788127 h 2369152"/>
              <a:gd name="connsiteX14" fmla="*/ 909489 w 2305244"/>
              <a:gd name="connsiteY14" fmla="*/ 1225390 h 2369152"/>
              <a:gd name="connsiteX15" fmla="*/ 414951 w 2305244"/>
              <a:gd name="connsiteY15" fmla="*/ 2322212 h 2369152"/>
              <a:gd name="connsiteX16" fmla="*/ 293184 w 2305244"/>
              <a:gd name="connsiteY16" fmla="*/ 2052845 h 2369152"/>
              <a:gd name="connsiteX17" fmla="*/ 520411 w 2305244"/>
              <a:gd name="connsiteY17" fmla="*/ 767428 h 2369152"/>
              <a:gd name="connsiteX18" fmla="*/ 11167 w 2305244"/>
              <a:gd name="connsiteY18" fmla="*/ 5505 h 2369152"/>
              <a:gd name="connsiteX0" fmla="*/ 11167 w 2305244"/>
              <a:gd name="connsiteY0" fmla="*/ 5505 h 2369152"/>
              <a:gd name="connsiteX1" fmla="*/ 771719 w 2305244"/>
              <a:gd name="connsiteY1" fmla="*/ 578452 h 2369152"/>
              <a:gd name="connsiteX2" fmla="*/ 2041440 w 2305244"/>
              <a:gd name="connsiteY2" fmla="*/ 514597 h 2369152"/>
              <a:gd name="connsiteX3" fmla="*/ 2296406 w 2305244"/>
              <a:gd name="connsiteY3" fmla="*/ 662729 h 2369152"/>
              <a:gd name="connsiteX4" fmla="*/ 1124906 w 2305244"/>
              <a:gd name="connsiteY4" fmla="*/ 1004182 h 2369152"/>
              <a:gd name="connsiteX5" fmla="*/ 1676517 w 2305244"/>
              <a:gd name="connsiteY5" fmla="*/ 1608523 h 2369152"/>
              <a:gd name="connsiteX6" fmla="*/ 2032752 w 2305244"/>
              <a:gd name="connsiteY6" fmla="*/ 1550002 h 2369152"/>
              <a:gd name="connsiteX7" fmla="*/ 2305244 w 2305244"/>
              <a:gd name="connsiteY7" fmla="*/ 1740502 h 2369152"/>
              <a:gd name="connsiteX8" fmla="*/ 1838519 w 2305244"/>
              <a:gd name="connsiteY8" fmla="*/ 1873852 h 2369152"/>
              <a:gd name="connsiteX9" fmla="*/ 2009969 w 2305244"/>
              <a:gd name="connsiteY9" fmla="*/ 2121502 h 2369152"/>
              <a:gd name="connsiteX10" fmla="*/ 1733744 w 2305244"/>
              <a:gd name="connsiteY10" fmla="*/ 1988152 h 2369152"/>
              <a:gd name="connsiteX11" fmla="*/ 1543244 w 2305244"/>
              <a:gd name="connsiteY11" fmla="*/ 2369152 h 2369152"/>
              <a:gd name="connsiteX12" fmla="*/ 1314644 w 2305244"/>
              <a:gd name="connsiteY12" fmla="*/ 2150077 h 2369152"/>
              <a:gd name="connsiteX13" fmla="*/ 1495542 w 2305244"/>
              <a:gd name="connsiteY13" fmla="*/ 1788127 h 2369152"/>
              <a:gd name="connsiteX14" fmla="*/ 909489 w 2305244"/>
              <a:gd name="connsiteY14" fmla="*/ 1225390 h 2369152"/>
              <a:gd name="connsiteX15" fmla="*/ 414951 w 2305244"/>
              <a:gd name="connsiteY15" fmla="*/ 2322212 h 2369152"/>
              <a:gd name="connsiteX16" fmla="*/ 293184 w 2305244"/>
              <a:gd name="connsiteY16" fmla="*/ 2052845 h 2369152"/>
              <a:gd name="connsiteX17" fmla="*/ 520411 w 2305244"/>
              <a:gd name="connsiteY17" fmla="*/ 767428 h 2369152"/>
              <a:gd name="connsiteX18" fmla="*/ 11167 w 2305244"/>
              <a:gd name="connsiteY18" fmla="*/ 5505 h 2369152"/>
              <a:gd name="connsiteX0" fmla="*/ 2305244 w 2305244"/>
              <a:gd name="connsiteY0" fmla="*/ 1740502 h 2369152"/>
              <a:gd name="connsiteX1" fmla="*/ 1838519 w 2305244"/>
              <a:gd name="connsiteY1" fmla="*/ 1873852 h 2369152"/>
              <a:gd name="connsiteX2" fmla="*/ 2009969 w 2305244"/>
              <a:gd name="connsiteY2" fmla="*/ 2121502 h 2369152"/>
              <a:gd name="connsiteX3" fmla="*/ 1733744 w 2305244"/>
              <a:gd name="connsiteY3" fmla="*/ 1988152 h 2369152"/>
              <a:gd name="connsiteX4" fmla="*/ 1543244 w 2305244"/>
              <a:gd name="connsiteY4" fmla="*/ 2369152 h 2369152"/>
              <a:gd name="connsiteX5" fmla="*/ 1314644 w 2305244"/>
              <a:gd name="connsiteY5" fmla="*/ 2150077 h 2369152"/>
              <a:gd name="connsiteX6" fmla="*/ 1495542 w 2305244"/>
              <a:gd name="connsiteY6" fmla="*/ 1788127 h 2369152"/>
              <a:gd name="connsiteX7" fmla="*/ 909489 w 2305244"/>
              <a:gd name="connsiteY7" fmla="*/ 1225390 h 2369152"/>
              <a:gd name="connsiteX8" fmla="*/ 414951 w 2305244"/>
              <a:gd name="connsiteY8" fmla="*/ 2322212 h 2369152"/>
              <a:gd name="connsiteX9" fmla="*/ 293184 w 2305244"/>
              <a:gd name="connsiteY9" fmla="*/ 2052845 h 2369152"/>
              <a:gd name="connsiteX10" fmla="*/ 520411 w 2305244"/>
              <a:gd name="connsiteY10" fmla="*/ 767428 h 2369152"/>
              <a:gd name="connsiteX11" fmla="*/ 11167 w 2305244"/>
              <a:gd name="connsiteY11" fmla="*/ 5505 h 2369152"/>
              <a:gd name="connsiteX12" fmla="*/ 771719 w 2305244"/>
              <a:gd name="connsiteY12" fmla="*/ 578452 h 2369152"/>
              <a:gd name="connsiteX13" fmla="*/ 2041440 w 2305244"/>
              <a:gd name="connsiteY13" fmla="*/ 514597 h 2369152"/>
              <a:gd name="connsiteX14" fmla="*/ 2296406 w 2305244"/>
              <a:gd name="connsiteY14" fmla="*/ 662729 h 2369152"/>
              <a:gd name="connsiteX15" fmla="*/ 1124906 w 2305244"/>
              <a:gd name="connsiteY15" fmla="*/ 1004182 h 2369152"/>
              <a:gd name="connsiteX16" fmla="*/ 1676517 w 2305244"/>
              <a:gd name="connsiteY16" fmla="*/ 1608523 h 2369152"/>
              <a:gd name="connsiteX17" fmla="*/ 2124192 w 2305244"/>
              <a:gd name="connsiteY17" fmla="*/ 1641442 h 2369152"/>
              <a:gd name="connsiteX0" fmla="*/ 2305244 w 2305244"/>
              <a:gd name="connsiteY0" fmla="*/ 1740502 h 2369152"/>
              <a:gd name="connsiteX1" fmla="*/ 1838519 w 2305244"/>
              <a:gd name="connsiteY1" fmla="*/ 1873852 h 2369152"/>
              <a:gd name="connsiteX2" fmla="*/ 2009969 w 2305244"/>
              <a:gd name="connsiteY2" fmla="*/ 2121502 h 2369152"/>
              <a:gd name="connsiteX3" fmla="*/ 1733744 w 2305244"/>
              <a:gd name="connsiteY3" fmla="*/ 1988152 h 2369152"/>
              <a:gd name="connsiteX4" fmla="*/ 1543244 w 2305244"/>
              <a:gd name="connsiteY4" fmla="*/ 2369152 h 2369152"/>
              <a:gd name="connsiteX5" fmla="*/ 1314644 w 2305244"/>
              <a:gd name="connsiteY5" fmla="*/ 2150077 h 2369152"/>
              <a:gd name="connsiteX6" fmla="*/ 1495542 w 2305244"/>
              <a:gd name="connsiteY6" fmla="*/ 1788127 h 2369152"/>
              <a:gd name="connsiteX7" fmla="*/ 909489 w 2305244"/>
              <a:gd name="connsiteY7" fmla="*/ 1225390 h 2369152"/>
              <a:gd name="connsiteX8" fmla="*/ 414951 w 2305244"/>
              <a:gd name="connsiteY8" fmla="*/ 2322212 h 2369152"/>
              <a:gd name="connsiteX9" fmla="*/ 293184 w 2305244"/>
              <a:gd name="connsiteY9" fmla="*/ 2052845 h 2369152"/>
              <a:gd name="connsiteX10" fmla="*/ 520411 w 2305244"/>
              <a:gd name="connsiteY10" fmla="*/ 767428 h 2369152"/>
              <a:gd name="connsiteX11" fmla="*/ 11167 w 2305244"/>
              <a:gd name="connsiteY11" fmla="*/ 5505 h 2369152"/>
              <a:gd name="connsiteX12" fmla="*/ 771719 w 2305244"/>
              <a:gd name="connsiteY12" fmla="*/ 578452 h 2369152"/>
              <a:gd name="connsiteX13" fmla="*/ 2041440 w 2305244"/>
              <a:gd name="connsiteY13" fmla="*/ 514597 h 2369152"/>
              <a:gd name="connsiteX14" fmla="*/ 2296406 w 2305244"/>
              <a:gd name="connsiteY14" fmla="*/ 662729 h 2369152"/>
              <a:gd name="connsiteX15" fmla="*/ 1124906 w 2305244"/>
              <a:gd name="connsiteY15" fmla="*/ 1004182 h 2369152"/>
              <a:gd name="connsiteX16" fmla="*/ 1676517 w 2305244"/>
              <a:gd name="connsiteY16" fmla="*/ 1608523 h 2369152"/>
              <a:gd name="connsiteX17" fmla="*/ 2102246 w 2305244"/>
              <a:gd name="connsiteY17" fmla="*/ 1579262 h 2369152"/>
              <a:gd name="connsiteX0" fmla="*/ 2275983 w 2296406"/>
              <a:gd name="connsiteY0" fmla="*/ 1747817 h 2369152"/>
              <a:gd name="connsiteX1" fmla="*/ 1838519 w 2296406"/>
              <a:gd name="connsiteY1" fmla="*/ 1873852 h 2369152"/>
              <a:gd name="connsiteX2" fmla="*/ 2009969 w 2296406"/>
              <a:gd name="connsiteY2" fmla="*/ 2121502 h 2369152"/>
              <a:gd name="connsiteX3" fmla="*/ 1733744 w 2296406"/>
              <a:gd name="connsiteY3" fmla="*/ 1988152 h 2369152"/>
              <a:gd name="connsiteX4" fmla="*/ 1543244 w 2296406"/>
              <a:gd name="connsiteY4" fmla="*/ 2369152 h 2369152"/>
              <a:gd name="connsiteX5" fmla="*/ 1314644 w 2296406"/>
              <a:gd name="connsiteY5" fmla="*/ 2150077 h 2369152"/>
              <a:gd name="connsiteX6" fmla="*/ 1495542 w 2296406"/>
              <a:gd name="connsiteY6" fmla="*/ 1788127 h 2369152"/>
              <a:gd name="connsiteX7" fmla="*/ 909489 w 2296406"/>
              <a:gd name="connsiteY7" fmla="*/ 1225390 h 2369152"/>
              <a:gd name="connsiteX8" fmla="*/ 414951 w 2296406"/>
              <a:gd name="connsiteY8" fmla="*/ 2322212 h 2369152"/>
              <a:gd name="connsiteX9" fmla="*/ 293184 w 2296406"/>
              <a:gd name="connsiteY9" fmla="*/ 2052845 h 2369152"/>
              <a:gd name="connsiteX10" fmla="*/ 520411 w 2296406"/>
              <a:gd name="connsiteY10" fmla="*/ 767428 h 2369152"/>
              <a:gd name="connsiteX11" fmla="*/ 11167 w 2296406"/>
              <a:gd name="connsiteY11" fmla="*/ 5505 h 2369152"/>
              <a:gd name="connsiteX12" fmla="*/ 771719 w 2296406"/>
              <a:gd name="connsiteY12" fmla="*/ 578452 h 2369152"/>
              <a:gd name="connsiteX13" fmla="*/ 2041440 w 2296406"/>
              <a:gd name="connsiteY13" fmla="*/ 514597 h 2369152"/>
              <a:gd name="connsiteX14" fmla="*/ 2296406 w 2296406"/>
              <a:gd name="connsiteY14" fmla="*/ 662729 h 2369152"/>
              <a:gd name="connsiteX15" fmla="*/ 1124906 w 2296406"/>
              <a:gd name="connsiteY15" fmla="*/ 1004182 h 2369152"/>
              <a:gd name="connsiteX16" fmla="*/ 1676517 w 2296406"/>
              <a:gd name="connsiteY16" fmla="*/ 1608523 h 2369152"/>
              <a:gd name="connsiteX17" fmla="*/ 2102246 w 2296406"/>
              <a:gd name="connsiteY17" fmla="*/ 1579262 h 2369152"/>
              <a:gd name="connsiteX0" fmla="*/ 2290614 w 2296406"/>
              <a:gd name="connsiteY0" fmla="*/ 1777078 h 2369152"/>
              <a:gd name="connsiteX1" fmla="*/ 1838519 w 2296406"/>
              <a:gd name="connsiteY1" fmla="*/ 1873852 h 2369152"/>
              <a:gd name="connsiteX2" fmla="*/ 2009969 w 2296406"/>
              <a:gd name="connsiteY2" fmla="*/ 2121502 h 2369152"/>
              <a:gd name="connsiteX3" fmla="*/ 1733744 w 2296406"/>
              <a:gd name="connsiteY3" fmla="*/ 1988152 h 2369152"/>
              <a:gd name="connsiteX4" fmla="*/ 1543244 w 2296406"/>
              <a:gd name="connsiteY4" fmla="*/ 2369152 h 2369152"/>
              <a:gd name="connsiteX5" fmla="*/ 1314644 w 2296406"/>
              <a:gd name="connsiteY5" fmla="*/ 2150077 h 2369152"/>
              <a:gd name="connsiteX6" fmla="*/ 1495542 w 2296406"/>
              <a:gd name="connsiteY6" fmla="*/ 1788127 h 2369152"/>
              <a:gd name="connsiteX7" fmla="*/ 909489 w 2296406"/>
              <a:gd name="connsiteY7" fmla="*/ 1225390 h 2369152"/>
              <a:gd name="connsiteX8" fmla="*/ 414951 w 2296406"/>
              <a:gd name="connsiteY8" fmla="*/ 2322212 h 2369152"/>
              <a:gd name="connsiteX9" fmla="*/ 293184 w 2296406"/>
              <a:gd name="connsiteY9" fmla="*/ 2052845 h 2369152"/>
              <a:gd name="connsiteX10" fmla="*/ 520411 w 2296406"/>
              <a:gd name="connsiteY10" fmla="*/ 767428 h 2369152"/>
              <a:gd name="connsiteX11" fmla="*/ 11167 w 2296406"/>
              <a:gd name="connsiteY11" fmla="*/ 5505 h 2369152"/>
              <a:gd name="connsiteX12" fmla="*/ 771719 w 2296406"/>
              <a:gd name="connsiteY12" fmla="*/ 578452 h 2369152"/>
              <a:gd name="connsiteX13" fmla="*/ 2041440 w 2296406"/>
              <a:gd name="connsiteY13" fmla="*/ 514597 h 2369152"/>
              <a:gd name="connsiteX14" fmla="*/ 2296406 w 2296406"/>
              <a:gd name="connsiteY14" fmla="*/ 662729 h 2369152"/>
              <a:gd name="connsiteX15" fmla="*/ 1124906 w 2296406"/>
              <a:gd name="connsiteY15" fmla="*/ 1004182 h 2369152"/>
              <a:gd name="connsiteX16" fmla="*/ 1676517 w 2296406"/>
              <a:gd name="connsiteY16" fmla="*/ 1608523 h 2369152"/>
              <a:gd name="connsiteX17" fmla="*/ 2102246 w 2296406"/>
              <a:gd name="connsiteY17" fmla="*/ 1579262 h 2369152"/>
              <a:gd name="connsiteX0" fmla="*/ 2290614 w 2296406"/>
              <a:gd name="connsiteY0" fmla="*/ 1740502 h 2369152"/>
              <a:gd name="connsiteX1" fmla="*/ 1838519 w 2296406"/>
              <a:gd name="connsiteY1" fmla="*/ 1873852 h 2369152"/>
              <a:gd name="connsiteX2" fmla="*/ 2009969 w 2296406"/>
              <a:gd name="connsiteY2" fmla="*/ 2121502 h 2369152"/>
              <a:gd name="connsiteX3" fmla="*/ 1733744 w 2296406"/>
              <a:gd name="connsiteY3" fmla="*/ 1988152 h 2369152"/>
              <a:gd name="connsiteX4" fmla="*/ 1543244 w 2296406"/>
              <a:gd name="connsiteY4" fmla="*/ 2369152 h 2369152"/>
              <a:gd name="connsiteX5" fmla="*/ 1314644 w 2296406"/>
              <a:gd name="connsiteY5" fmla="*/ 2150077 h 2369152"/>
              <a:gd name="connsiteX6" fmla="*/ 1495542 w 2296406"/>
              <a:gd name="connsiteY6" fmla="*/ 1788127 h 2369152"/>
              <a:gd name="connsiteX7" fmla="*/ 909489 w 2296406"/>
              <a:gd name="connsiteY7" fmla="*/ 1225390 h 2369152"/>
              <a:gd name="connsiteX8" fmla="*/ 414951 w 2296406"/>
              <a:gd name="connsiteY8" fmla="*/ 2322212 h 2369152"/>
              <a:gd name="connsiteX9" fmla="*/ 293184 w 2296406"/>
              <a:gd name="connsiteY9" fmla="*/ 2052845 h 2369152"/>
              <a:gd name="connsiteX10" fmla="*/ 520411 w 2296406"/>
              <a:gd name="connsiteY10" fmla="*/ 767428 h 2369152"/>
              <a:gd name="connsiteX11" fmla="*/ 11167 w 2296406"/>
              <a:gd name="connsiteY11" fmla="*/ 5505 h 2369152"/>
              <a:gd name="connsiteX12" fmla="*/ 771719 w 2296406"/>
              <a:gd name="connsiteY12" fmla="*/ 578452 h 2369152"/>
              <a:gd name="connsiteX13" fmla="*/ 2041440 w 2296406"/>
              <a:gd name="connsiteY13" fmla="*/ 514597 h 2369152"/>
              <a:gd name="connsiteX14" fmla="*/ 2296406 w 2296406"/>
              <a:gd name="connsiteY14" fmla="*/ 662729 h 2369152"/>
              <a:gd name="connsiteX15" fmla="*/ 1124906 w 2296406"/>
              <a:gd name="connsiteY15" fmla="*/ 1004182 h 2369152"/>
              <a:gd name="connsiteX16" fmla="*/ 1676517 w 2296406"/>
              <a:gd name="connsiteY16" fmla="*/ 1608523 h 2369152"/>
              <a:gd name="connsiteX17" fmla="*/ 2102246 w 2296406"/>
              <a:gd name="connsiteY17" fmla="*/ 1579262 h 2369152"/>
              <a:gd name="connsiteX0" fmla="*/ 2290614 w 2296406"/>
              <a:gd name="connsiteY0" fmla="*/ 1740502 h 2369152"/>
              <a:gd name="connsiteX1" fmla="*/ 1838519 w 2296406"/>
              <a:gd name="connsiteY1" fmla="*/ 1873852 h 2369152"/>
              <a:gd name="connsiteX2" fmla="*/ 2009969 w 2296406"/>
              <a:gd name="connsiteY2" fmla="*/ 2121502 h 2369152"/>
              <a:gd name="connsiteX3" fmla="*/ 1733744 w 2296406"/>
              <a:gd name="connsiteY3" fmla="*/ 1988152 h 2369152"/>
              <a:gd name="connsiteX4" fmla="*/ 1543244 w 2296406"/>
              <a:gd name="connsiteY4" fmla="*/ 2369152 h 2369152"/>
              <a:gd name="connsiteX5" fmla="*/ 1314644 w 2296406"/>
              <a:gd name="connsiteY5" fmla="*/ 2150077 h 2369152"/>
              <a:gd name="connsiteX6" fmla="*/ 1495542 w 2296406"/>
              <a:gd name="connsiteY6" fmla="*/ 1788127 h 2369152"/>
              <a:gd name="connsiteX7" fmla="*/ 909489 w 2296406"/>
              <a:gd name="connsiteY7" fmla="*/ 1225390 h 2369152"/>
              <a:gd name="connsiteX8" fmla="*/ 414951 w 2296406"/>
              <a:gd name="connsiteY8" fmla="*/ 2322212 h 2369152"/>
              <a:gd name="connsiteX9" fmla="*/ 293184 w 2296406"/>
              <a:gd name="connsiteY9" fmla="*/ 2052845 h 2369152"/>
              <a:gd name="connsiteX10" fmla="*/ 520411 w 2296406"/>
              <a:gd name="connsiteY10" fmla="*/ 767428 h 2369152"/>
              <a:gd name="connsiteX11" fmla="*/ 11167 w 2296406"/>
              <a:gd name="connsiteY11" fmla="*/ 5505 h 2369152"/>
              <a:gd name="connsiteX12" fmla="*/ 771719 w 2296406"/>
              <a:gd name="connsiteY12" fmla="*/ 578452 h 2369152"/>
              <a:gd name="connsiteX13" fmla="*/ 2041440 w 2296406"/>
              <a:gd name="connsiteY13" fmla="*/ 514597 h 2369152"/>
              <a:gd name="connsiteX14" fmla="*/ 2296406 w 2296406"/>
              <a:gd name="connsiteY14" fmla="*/ 662729 h 2369152"/>
              <a:gd name="connsiteX15" fmla="*/ 1124906 w 2296406"/>
              <a:gd name="connsiteY15" fmla="*/ 1004182 h 2369152"/>
              <a:gd name="connsiteX16" fmla="*/ 1676517 w 2296406"/>
              <a:gd name="connsiteY16" fmla="*/ 1608523 h 2369152"/>
              <a:gd name="connsiteX17" fmla="*/ 2062012 w 2296406"/>
              <a:gd name="connsiteY17" fmla="*/ 1560974 h 2369152"/>
              <a:gd name="connsiteX0" fmla="*/ 2257695 w 2296406"/>
              <a:gd name="connsiteY0" fmla="*/ 1755133 h 2369152"/>
              <a:gd name="connsiteX1" fmla="*/ 1838519 w 2296406"/>
              <a:gd name="connsiteY1" fmla="*/ 1873852 h 2369152"/>
              <a:gd name="connsiteX2" fmla="*/ 2009969 w 2296406"/>
              <a:gd name="connsiteY2" fmla="*/ 2121502 h 2369152"/>
              <a:gd name="connsiteX3" fmla="*/ 1733744 w 2296406"/>
              <a:gd name="connsiteY3" fmla="*/ 1988152 h 2369152"/>
              <a:gd name="connsiteX4" fmla="*/ 1543244 w 2296406"/>
              <a:gd name="connsiteY4" fmla="*/ 2369152 h 2369152"/>
              <a:gd name="connsiteX5" fmla="*/ 1314644 w 2296406"/>
              <a:gd name="connsiteY5" fmla="*/ 2150077 h 2369152"/>
              <a:gd name="connsiteX6" fmla="*/ 1495542 w 2296406"/>
              <a:gd name="connsiteY6" fmla="*/ 1788127 h 2369152"/>
              <a:gd name="connsiteX7" fmla="*/ 909489 w 2296406"/>
              <a:gd name="connsiteY7" fmla="*/ 1225390 h 2369152"/>
              <a:gd name="connsiteX8" fmla="*/ 414951 w 2296406"/>
              <a:gd name="connsiteY8" fmla="*/ 2322212 h 2369152"/>
              <a:gd name="connsiteX9" fmla="*/ 293184 w 2296406"/>
              <a:gd name="connsiteY9" fmla="*/ 2052845 h 2369152"/>
              <a:gd name="connsiteX10" fmla="*/ 520411 w 2296406"/>
              <a:gd name="connsiteY10" fmla="*/ 767428 h 2369152"/>
              <a:gd name="connsiteX11" fmla="*/ 11167 w 2296406"/>
              <a:gd name="connsiteY11" fmla="*/ 5505 h 2369152"/>
              <a:gd name="connsiteX12" fmla="*/ 771719 w 2296406"/>
              <a:gd name="connsiteY12" fmla="*/ 578452 h 2369152"/>
              <a:gd name="connsiteX13" fmla="*/ 2041440 w 2296406"/>
              <a:gd name="connsiteY13" fmla="*/ 514597 h 2369152"/>
              <a:gd name="connsiteX14" fmla="*/ 2296406 w 2296406"/>
              <a:gd name="connsiteY14" fmla="*/ 662729 h 2369152"/>
              <a:gd name="connsiteX15" fmla="*/ 1124906 w 2296406"/>
              <a:gd name="connsiteY15" fmla="*/ 1004182 h 2369152"/>
              <a:gd name="connsiteX16" fmla="*/ 1676517 w 2296406"/>
              <a:gd name="connsiteY16" fmla="*/ 1608523 h 2369152"/>
              <a:gd name="connsiteX17" fmla="*/ 2062012 w 2296406"/>
              <a:gd name="connsiteY17" fmla="*/ 1560974 h 2369152"/>
              <a:gd name="connsiteX0" fmla="*/ 2279640 w 2296406"/>
              <a:gd name="connsiteY0" fmla="*/ 1747818 h 2369152"/>
              <a:gd name="connsiteX1" fmla="*/ 1838519 w 2296406"/>
              <a:gd name="connsiteY1" fmla="*/ 1873852 h 2369152"/>
              <a:gd name="connsiteX2" fmla="*/ 2009969 w 2296406"/>
              <a:gd name="connsiteY2" fmla="*/ 2121502 h 2369152"/>
              <a:gd name="connsiteX3" fmla="*/ 1733744 w 2296406"/>
              <a:gd name="connsiteY3" fmla="*/ 1988152 h 2369152"/>
              <a:gd name="connsiteX4" fmla="*/ 1543244 w 2296406"/>
              <a:gd name="connsiteY4" fmla="*/ 2369152 h 2369152"/>
              <a:gd name="connsiteX5" fmla="*/ 1314644 w 2296406"/>
              <a:gd name="connsiteY5" fmla="*/ 2150077 h 2369152"/>
              <a:gd name="connsiteX6" fmla="*/ 1495542 w 2296406"/>
              <a:gd name="connsiteY6" fmla="*/ 1788127 h 2369152"/>
              <a:gd name="connsiteX7" fmla="*/ 909489 w 2296406"/>
              <a:gd name="connsiteY7" fmla="*/ 1225390 h 2369152"/>
              <a:gd name="connsiteX8" fmla="*/ 414951 w 2296406"/>
              <a:gd name="connsiteY8" fmla="*/ 2322212 h 2369152"/>
              <a:gd name="connsiteX9" fmla="*/ 293184 w 2296406"/>
              <a:gd name="connsiteY9" fmla="*/ 2052845 h 2369152"/>
              <a:gd name="connsiteX10" fmla="*/ 520411 w 2296406"/>
              <a:gd name="connsiteY10" fmla="*/ 767428 h 2369152"/>
              <a:gd name="connsiteX11" fmla="*/ 11167 w 2296406"/>
              <a:gd name="connsiteY11" fmla="*/ 5505 h 2369152"/>
              <a:gd name="connsiteX12" fmla="*/ 771719 w 2296406"/>
              <a:gd name="connsiteY12" fmla="*/ 578452 h 2369152"/>
              <a:gd name="connsiteX13" fmla="*/ 2041440 w 2296406"/>
              <a:gd name="connsiteY13" fmla="*/ 514597 h 2369152"/>
              <a:gd name="connsiteX14" fmla="*/ 2296406 w 2296406"/>
              <a:gd name="connsiteY14" fmla="*/ 662729 h 2369152"/>
              <a:gd name="connsiteX15" fmla="*/ 1124906 w 2296406"/>
              <a:gd name="connsiteY15" fmla="*/ 1004182 h 2369152"/>
              <a:gd name="connsiteX16" fmla="*/ 1676517 w 2296406"/>
              <a:gd name="connsiteY16" fmla="*/ 1608523 h 2369152"/>
              <a:gd name="connsiteX17" fmla="*/ 2062012 w 2296406"/>
              <a:gd name="connsiteY17" fmla="*/ 1560974 h 2369152"/>
              <a:gd name="connsiteX0" fmla="*/ 2279640 w 2296406"/>
              <a:gd name="connsiteY0" fmla="*/ 1747818 h 2369152"/>
              <a:gd name="connsiteX1" fmla="*/ 1838519 w 2296406"/>
              <a:gd name="connsiteY1" fmla="*/ 1873852 h 2369152"/>
              <a:gd name="connsiteX2" fmla="*/ 2009969 w 2296406"/>
              <a:gd name="connsiteY2" fmla="*/ 2121502 h 2369152"/>
              <a:gd name="connsiteX3" fmla="*/ 1733744 w 2296406"/>
              <a:gd name="connsiteY3" fmla="*/ 1988152 h 2369152"/>
              <a:gd name="connsiteX4" fmla="*/ 1543244 w 2296406"/>
              <a:gd name="connsiteY4" fmla="*/ 2369152 h 2369152"/>
              <a:gd name="connsiteX5" fmla="*/ 1314644 w 2296406"/>
              <a:gd name="connsiteY5" fmla="*/ 2150077 h 2369152"/>
              <a:gd name="connsiteX6" fmla="*/ 1495542 w 2296406"/>
              <a:gd name="connsiteY6" fmla="*/ 1788127 h 2369152"/>
              <a:gd name="connsiteX7" fmla="*/ 909489 w 2296406"/>
              <a:gd name="connsiteY7" fmla="*/ 1225390 h 2369152"/>
              <a:gd name="connsiteX8" fmla="*/ 414951 w 2296406"/>
              <a:gd name="connsiteY8" fmla="*/ 2322212 h 2369152"/>
              <a:gd name="connsiteX9" fmla="*/ 293184 w 2296406"/>
              <a:gd name="connsiteY9" fmla="*/ 2052845 h 2369152"/>
              <a:gd name="connsiteX10" fmla="*/ 520411 w 2296406"/>
              <a:gd name="connsiteY10" fmla="*/ 767428 h 2369152"/>
              <a:gd name="connsiteX11" fmla="*/ 11167 w 2296406"/>
              <a:gd name="connsiteY11" fmla="*/ 5505 h 2369152"/>
              <a:gd name="connsiteX12" fmla="*/ 771719 w 2296406"/>
              <a:gd name="connsiteY12" fmla="*/ 578452 h 2369152"/>
              <a:gd name="connsiteX13" fmla="*/ 2041440 w 2296406"/>
              <a:gd name="connsiteY13" fmla="*/ 514597 h 2369152"/>
              <a:gd name="connsiteX14" fmla="*/ 2296406 w 2296406"/>
              <a:gd name="connsiteY14" fmla="*/ 662729 h 2369152"/>
              <a:gd name="connsiteX15" fmla="*/ 1124906 w 2296406"/>
              <a:gd name="connsiteY15" fmla="*/ 1004182 h 2369152"/>
              <a:gd name="connsiteX16" fmla="*/ 1676517 w 2296406"/>
              <a:gd name="connsiteY16" fmla="*/ 1608523 h 2369152"/>
              <a:gd name="connsiteX17" fmla="*/ 2094931 w 2296406"/>
              <a:gd name="connsiteY17" fmla="*/ 1557316 h 2369152"/>
              <a:gd name="connsiteX0" fmla="*/ 2279640 w 2296406"/>
              <a:gd name="connsiteY0" fmla="*/ 1747818 h 2369152"/>
              <a:gd name="connsiteX1" fmla="*/ 1838519 w 2296406"/>
              <a:gd name="connsiteY1" fmla="*/ 1873852 h 2369152"/>
              <a:gd name="connsiteX2" fmla="*/ 2009969 w 2296406"/>
              <a:gd name="connsiteY2" fmla="*/ 2121502 h 2369152"/>
              <a:gd name="connsiteX3" fmla="*/ 1733744 w 2296406"/>
              <a:gd name="connsiteY3" fmla="*/ 1988152 h 2369152"/>
              <a:gd name="connsiteX4" fmla="*/ 1543244 w 2296406"/>
              <a:gd name="connsiteY4" fmla="*/ 2369152 h 2369152"/>
              <a:gd name="connsiteX5" fmla="*/ 1391454 w 2296406"/>
              <a:gd name="connsiteY5" fmla="*/ 2150077 h 2369152"/>
              <a:gd name="connsiteX6" fmla="*/ 1495542 w 2296406"/>
              <a:gd name="connsiteY6" fmla="*/ 1788127 h 2369152"/>
              <a:gd name="connsiteX7" fmla="*/ 909489 w 2296406"/>
              <a:gd name="connsiteY7" fmla="*/ 1225390 h 2369152"/>
              <a:gd name="connsiteX8" fmla="*/ 414951 w 2296406"/>
              <a:gd name="connsiteY8" fmla="*/ 2322212 h 2369152"/>
              <a:gd name="connsiteX9" fmla="*/ 293184 w 2296406"/>
              <a:gd name="connsiteY9" fmla="*/ 2052845 h 2369152"/>
              <a:gd name="connsiteX10" fmla="*/ 520411 w 2296406"/>
              <a:gd name="connsiteY10" fmla="*/ 767428 h 2369152"/>
              <a:gd name="connsiteX11" fmla="*/ 11167 w 2296406"/>
              <a:gd name="connsiteY11" fmla="*/ 5505 h 2369152"/>
              <a:gd name="connsiteX12" fmla="*/ 771719 w 2296406"/>
              <a:gd name="connsiteY12" fmla="*/ 578452 h 2369152"/>
              <a:gd name="connsiteX13" fmla="*/ 2041440 w 2296406"/>
              <a:gd name="connsiteY13" fmla="*/ 514597 h 2369152"/>
              <a:gd name="connsiteX14" fmla="*/ 2296406 w 2296406"/>
              <a:gd name="connsiteY14" fmla="*/ 662729 h 2369152"/>
              <a:gd name="connsiteX15" fmla="*/ 1124906 w 2296406"/>
              <a:gd name="connsiteY15" fmla="*/ 1004182 h 2369152"/>
              <a:gd name="connsiteX16" fmla="*/ 1676517 w 2296406"/>
              <a:gd name="connsiteY16" fmla="*/ 1608523 h 2369152"/>
              <a:gd name="connsiteX17" fmla="*/ 2094931 w 2296406"/>
              <a:gd name="connsiteY17" fmla="*/ 1557316 h 2369152"/>
              <a:gd name="connsiteX0" fmla="*/ 2279640 w 2296406"/>
              <a:gd name="connsiteY0" fmla="*/ 1747818 h 2369152"/>
              <a:gd name="connsiteX1" fmla="*/ 1838519 w 2296406"/>
              <a:gd name="connsiteY1" fmla="*/ 1873852 h 2369152"/>
              <a:gd name="connsiteX2" fmla="*/ 2009969 w 2296406"/>
              <a:gd name="connsiteY2" fmla="*/ 2121502 h 2369152"/>
              <a:gd name="connsiteX3" fmla="*/ 1733744 w 2296406"/>
              <a:gd name="connsiteY3" fmla="*/ 1988152 h 2369152"/>
              <a:gd name="connsiteX4" fmla="*/ 1543244 w 2296406"/>
              <a:gd name="connsiteY4" fmla="*/ 2369152 h 2369152"/>
              <a:gd name="connsiteX5" fmla="*/ 1380482 w 2296406"/>
              <a:gd name="connsiteY5" fmla="*/ 2120816 h 2369152"/>
              <a:gd name="connsiteX6" fmla="*/ 1495542 w 2296406"/>
              <a:gd name="connsiteY6" fmla="*/ 1788127 h 2369152"/>
              <a:gd name="connsiteX7" fmla="*/ 909489 w 2296406"/>
              <a:gd name="connsiteY7" fmla="*/ 1225390 h 2369152"/>
              <a:gd name="connsiteX8" fmla="*/ 414951 w 2296406"/>
              <a:gd name="connsiteY8" fmla="*/ 2322212 h 2369152"/>
              <a:gd name="connsiteX9" fmla="*/ 293184 w 2296406"/>
              <a:gd name="connsiteY9" fmla="*/ 2052845 h 2369152"/>
              <a:gd name="connsiteX10" fmla="*/ 520411 w 2296406"/>
              <a:gd name="connsiteY10" fmla="*/ 767428 h 2369152"/>
              <a:gd name="connsiteX11" fmla="*/ 11167 w 2296406"/>
              <a:gd name="connsiteY11" fmla="*/ 5505 h 2369152"/>
              <a:gd name="connsiteX12" fmla="*/ 771719 w 2296406"/>
              <a:gd name="connsiteY12" fmla="*/ 578452 h 2369152"/>
              <a:gd name="connsiteX13" fmla="*/ 2041440 w 2296406"/>
              <a:gd name="connsiteY13" fmla="*/ 514597 h 2369152"/>
              <a:gd name="connsiteX14" fmla="*/ 2296406 w 2296406"/>
              <a:gd name="connsiteY14" fmla="*/ 662729 h 2369152"/>
              <a:gd name="connsiteX15" fmla="*/ 1124906 w 2296406"/>
              <a:gd name="connsiteY15" fmla="*/ 1004182 h 2369152"/>
              <a:gd name="connsiteX16" fmla="*/ 1676517 w 2296406"/>
              <a:gd name="connsiteY16" fmla="*/ 1608523 h 2369152"/>
              <a:gd name="connsiteX17" fmla="*/ 2094931 w 2296406"/>
              <a:gd name="connsiteY17" fmla="*/ 1557316 h 2369152"/>
              <a:gd name="connsiteX0" fmla="*/ 2279640 w 2296406"/>
              <a:gd name="connsiteY0" fmla="*/ 1747818 h 2354521"/>
              <a:gd name="connsiteX1" fmla="*/ 1838519 w 2296406"/>
              <a:gd name="connsiteY1" fmla="*/ 1873852 h 2354521"/>
              <a:gd name="connsiteX2" fmla="*/ 2009969 w 2296406"/>
              <a:gd name="connsiteY2" fmla="*/ 2121502 h 2354521"/>
              <a:gd name="connsiteX3" fmla="*/ 1733744 w 2296406"/>
              <a:gd name="connsiteY3" fmla="*/ 1988152 h 2354521"/>
              <a:gd name="connsiteX4" fmla="*/ 1528613 w 2296406"/>
              <a:gd name="connsiteY4" fmla="*/ 2354521 h 2354521"/>
              <a:gd name="connsiteX5" fmla="*/ 1380482 w 2296406"/>
              <a:gd name="connsiteY5" fmla="*/ 2120816 h 2354521"/>
              <a:gd name="connsiteX6" fmla="*/ 1495542 w 2296406"/>
              <a:gd name="connsiteY6" fmla="*/ 1788127 h 2354521"/>
              <a:gd name="connsiteX7" fmla="*/ 909489 w 2296406"/>
              <a:gd name="connsiteY7" fmla="*/ 1225390 h 2354521"/>
              <a:gd name="connsiteX8" fmla="*/ 414951 w 2296406"/>
              <a:gd name="connsiteY8" fmla="*/ 2322212 h 2354521"/>
              <a:gd name="connsiteX9" fmla="*/ 293184 w 2296406"/>
              <a:gd name="connsiteY9" fmla="*/ 2052845 h 2354521"/>
              <a:gd name="connsiteX10" fmla="*/ 520411 w 2296406"/>
              <a:gd name="connsiteY10" fmla="*/ 767428 h 2354521"/>
              <a:gd name="connsiteX11" fmla="*/ 11167 w 2296406"/>
              <a:gd name="connsiteY11" fmla="*/ 5505 h 2354521"/>
              <a:gd name="connsiteX12" fmla="*/ 771719 w 2296406"/>
              <a:gd name="connsiteY12" fmla="*/ 578452 h 2354521"/>
              <a:gd name="connsiteX13" fmla="*/ 2041440 w 2296406"/>
              <a:gd name="connsiteY13" fmla="*/ 514597 h 2354521"/>
              <a:gd name="connsiteX14" fmla="*/ 2296406 w 2296406"/>
              <a:gd name="connsiteY14" fmla="*/ 662729 h 2354521"/>
              <a:gd name="connsiteX15" fmla="*/ 1124906 w 2296406"/>
              <a:gd name="connsiteY15" fmla="*/ 1004182 h 2354521"/>
              <a:gd name="connsiteX16" fmla="*/ 1676517 w 2296406"/>
              <a:gd name="connsiteY16" fmla="*/ 1608523 h 2354521"/>
              <a:gd name="connsiteX17" fmla="*/ 2094931 w 2296406"/>
              <a:gd name="connsiteY17" fmla="*/ 1557316 h 2354521"/>
              <a:gd name="connsiteX0" fmla="*/ 2279640 w 2296406"/>
              <a:gd name="connsiteY0" fmla="*/ 1747818 h 2354521"/>
              <a:gd name="connsiteX1" fmla="*/ 1838519 w 2296406"/>
              <a:gd name="connsiteY1" fmla="*/ 1873852 h 2354521"/>
              <a:gd name="connsiteX2" fmla="*/ 2009969 w 2296406"/>
              <a:gd name="connsiteY2" fmla="*/ 2121502 h 2354521"/>
              <a:gd name="connsiteX3" fmla="*/ 1682537 w 2296406"/>
              <a:gd name="connsiteY3" fmla="*/ 1962549 h 2354521"/>
              <a:gd name="connsiteX4" fmla="*/ 1528613 w 2296406"/>
              <a:gd name="connsiteY4" fmla="*/ 2354521 h 2354521"/>
              <a:gd name="connsiteX5" fmla="*/ 1380482 w 2296406"/>
              <a:gd name="connsiteY5" fmla="*/ 2120816 h 2354521"/>
              <a:gd name="connsiteX6" fmla="*/ 1495542 w 2296406"/>
              <a:gd name="connsiteY6" fmla="*/ 1788127 h 2354521"/>
              <a:gd name="connsiteX7" fmla="*/ 909489 w 2296406"/>
              <a:gd name="connsiteY7" fmla="*/ 1225390 h 2354521"/>
              <a:gd name="connsiteX8" fmla="*/ 414951 w 2296406"/>
              <a:gd name="connsiteY8" fmla="*/ 2322212 h 2354521"/>
              <a:gd name="connsiteX9" fmla="*/ 293184 w 2296406"/>
              <a:gd name="connsiteY9" fmla="*/ 2052845 h 2354521"/>
              <a:gd name="connsiteX10" fmla="*/ 520411 w 2296406"/>
              <a:gd name="connsiteY10" fmla="*/ 767428 h 2354521"/>
              <a:gd name="connsiteX11" fmla="*/ 11167 w 2296406"/>
              <a:gd name="connsiteY11" fmla="*/ 5505 h 2354521"/>
              <a:gd name="connsiteX12" fmla="*/ 771719 w 2296406"/>
              <a:gd name="connsiteY12" fmla="*/ 578452 h 2354521"/>
              <a:gd name="connsiteX13" fmla="*/ 2041440 w 2296406"/>
              <a:gd name="connsiteY13" fmla="*/ 514597 h 2354521"/>
              <a:gd name="connsiteX14" fmla="*/ 2296406 w 2296406"/>
              <a:gd name="connsiteY14" fmla="*/ 662729 h 2354521"/>
              <a:gd name="connsiteX15" fmla="*/ 1124906 w 2296406"/>
              <a:gd name="connsiteY15" fmla="*/ 1004182 h 2354521"/>
              <a:gd name="connsiteX16" fmla="*/ 1676517 w 2296406"/>
              <a:gd name="connsiteY16" fmla="*/ 1608523 h 2354521"/>
              <a:gd name="connsiteX17" fmla="*/ 2094931 w 2296406"/>
              <a:gd name="connsiteY17" fmla="*/ 1557316 h 2354521"/>
              <a:gd name="connsiteX0" fmla="*/ 2279640 w 2296406"/>
              <a:gd name="connsiteY0" fmla="*/ 1747818 h 2354521"/>
              <a:gd name="connsiteX1" fmla="*/ 1816574 w 2296406"/>
              <a:gd name="connsiteY1" fmla="*/ 1851907 h 2354521"/>
              <a:gd name="connsiteX2" fmla="*/ 2009969 w 2296406"/>
              <a:gd name="connsiteY2" fmla="*/ 2121502 h 2354521"/>
              <a:gd name="connsiteX3" fmla="*/ 1682537 w 2296406"/>
              <a:gd name="connsiteY3" fmla="*/ 1962549 h 2354521"/>
              <a:gd name="connsiteX4" fmla="*/ 1528613 w 2296406"/>
              <a:gd name="connsiteY4" fmla="*/ 2354521 h 2354521"/>
              <a:gd name="connsiteX5" fmla="*/ 1380482 w 2296406"/>
              <a:gd name="connsiteY5" fmla="*/ 2120816 h 2354521"/>
              <a:gd name="connsiteX6" fmla="*/ 1495542 w 2296406"/>
              <a:gd name="connsiteY6" fmla="*/ 1788127 h 2354521"/>
              <a:gd name="connsiteX7" fmla="*/ 909489 w 2296406"/>
              <a:gd name="connsiteY7" fmla="*/ 1225390 h 2354521"/>
              <a:gd name="connsiteX8" fmla="*/ 414951 w 2296406"/>
              <a:gd name="connsiteY8" fmla="*/ 2322212 h 2354521"/>
              <a:gd name="connsiteX9" fmla="*/ 293184 w 2296406"/>
              <a:gd name="connsiteY9" fmla="*/ 2052845 h 2354521"/>
              <a:gd name="connsiteX10" fmla="*/ 520411 w 2296406"/>
              <a:gd name="connsiteY10" fmla="*/ 767428 h 2354521"/>
              <a:gd name="connsiteX11" fmla="*/ 11167 w 2296406"/>
              <a:gd name="connsiteY11" fmla="*/ 5505 h 2354521"/>
              <a:gd name="connsiteX12" fmla="*/ 771719 w 2296406"/>
              <a:gd name="connsiteY12" fmla="*/ 578452 h 2354521"/>
              <a:gd name="connsiteX13" fmla="*/ 2041440 w 2296406"/>
              <a:gd name="connsiteY13" fmla="*/ 514597 h 2354521"/>
              <a:gd name="connsiteX14" fmla="*/ 2296406 w 2296406"/>
              <a:gd name="connsiteY14" fmla="*/ 662729 h 2354521"/>
              <a:gd name="connsiteX15" fmla="*/ 1124906 w 2296406"/>
              <a:gd name="connsiteY15" fmla="*/ 1004182 h 2354521"/>
              <a:gd name="connsiteX16" fmla="*/ 1676517 w 2296406"/>
              <a:gd name="connsiteY16" fmla="*/ 1608523 h 2354521"/>
              <a:gd name="connsiteX17" fmla="*/ 2094931 w 2296406"/>
              <a:gd name="connsiteY17" fmla="*/ 1557316 h 2354521"/>
              <a:gd name="connsiteX0" fmla="*/ 2279640 w 2296406"/>
              <a:gd name="connsiteY0" fmla="*/ 1747818 h 2354521"/>
              <a:gd name="connsiteX1" fmla="*/ 1816574 w 2296406"/>
              <a:gd name="connsiteY1" fmla="*/ 1851907 h 2354521"/>
              <a:gd name="connsiteX2" fmla="*/ 1991681 w 2296406"/>
              <a:gd name="connsiteY2" fmla="*/ 2136133 h 2354521"/>
              <a:gd name="connsiteX3" fmla="*/ 1682537 w 2296406"/>
              <a:gd name="connsiteY3" fmla="*/ 1962549 h 2354521"/>
              <a:gd name="connsiteX4" fmla="*/ 1528613 w 2296406"/>
              <a:gd name="connsiteY4" fmla="*/ 2354521 h 2354521"/>
              <a:gd name="connsiteX5" fmla="*/ 1380482 w 2296406"/>
              <a:gd name="connsiteY5" fmla="*/ 2120816 h 2354521"/>
              <a:gd name="connsiteX6" fmla="*/ 1495542 w 2296406"/>
              <a:gd name="connsiteY6" fmla="*/ 1788127 h 2354521"/>
              <a:gd name="connsiteX7" fmla="*/ 909489 w 2296406"/>
              <a:gd name="connsiteY7" fmla="*/ 1225390 h 2354521"/>
              <a:gd name="connsiteX8" fmla="*/ 414951 w 2296406"/>
              <a:gd name="connsiteY8" fmla="*/ 2322212 h 2354521"/>
              <a:gd name="connsiteX9" fmla="*/ 293184 w 2296406"/>
              <a:gd name="connsiteY9" fmla="*/ 2052845 h 2354521"/>
              <a:gd name="connsiteX10" fmla="*/ 520411 w 2296406"/>
              <a:gd name="connsiteY10" fmla="*/ 767428 h 2354521"/>
              <a:gd name="connsiteX11" fmla="*/ 11167 w 2296406"/>
              <a:gd name="connsiteY11" fmla="*/ 5505 h 2354521"/>
              <a:gd name="connsiteX12" fmla="*/ 771719 w 2296406"/>
              <a:gd name="connsiteY12" fmla="*/ 578452 h 2354521"/>
              <a:gd name="connsiteX13" fmla="*/ 2041440 w 2296406"/>
              <a:gd name="connsiteY13" fmla="*/ 514597 h 2354521"/>
              <a:gd name="connsiteX14" fmla="*/ 2296406 w 2296406"/>
              <a:gd name="connsiteY14" fmla="*/ 662729 h 2354521"/>
              <a:gd name="connsiteX15" fmla="*/ 1124906 w 2296406"/>
              <a:gd name="connsiteY15" fmla="*/ 1004182 h 2354521"/>
              <a:gd name="connsiteX16" fmla="*/ 1676517 w 2296406"/>
              <a:gd name="connsiteY16" fmla="*/ 1608523 h 2354521"/>
              <a:gd name="connsiteX17" fmla="*/ 2094931 w 2296406"/>
              <a:gd name="connsiteY17" fmla="*/ 1557316 h 2354521"/>
              <a:gd name="connsiteX0" fmla="*/ 2279640 w 2296406"/>
              <a:gd name="connsiteY0" fmla="*/ 1747818 h 2354521"/>
              <a:gd name="connsiteX1" fmla="*/ 1816574 w 2296406"/>
              <a:gd name="connsiteY1" fmla="*/ 1851907 h 2354521"/>
              <a:gd name="connsiteX2" fmla="*/ 2042887 w 2296406"/>
              <a:gd name="connsiteY2" fmla="*/ 2194655 h 2354521"/>
              <a:gd name="connsiteX3" fmla="*/ 1682537 w 2296406"/>
              <a:gd name="connsiteY3" fmla="*/ 1962549 h 2354521"/>
              <a:gd name="connsiteX4" fmla="*/ 1528613 w 2296406"/>
              <a:gd name="connsiteY4" fmla="*/ 2354521 h 2354521"/>
              <a:gd name="connsiteX5" fmla="*/ 1380482 w 2296406"/>
              <a:gd name="connsiteY5" fmla="*/ 2120816 h 2354521"/>
              <a:gd name="connsiteX6" fmla="*/ 1495542 w 2296406"/>
              <a:gd name="connsiteY6" fmla="*/ 1788127 h 2354521"/>
              <a:gd name="connsiteX7" fmla="*/ 909489 w 2296406"/>
              <a:gd name="connsiteY7" fmla="*/ 1225390 h 2354521"/>
              <a:gd name="connsiteX8" fmla="*/ 414951 w 2296406"/>
              <a:gd name="connsiteY8" fmla="*/ 2322212 h 2354521"/>
              <a:gd name="connsiteX9" fmla="*/ 293184 w 2296406"/>
              <a:gd name="connsiteY9" fmla="*/ 2052845 h 2354521"/>
              <a:gd name="connsiteX10" fmla="*/ 520411 w 2296406"/>
              <a:gd name="connsiteY10" fmla="*/ 767428 h 2354521"/>
              <a:gd name="connsiteX11" fmla="*/ 11167 w 2296406"/>
              <a:gd name="connsiteY11" fmla="*/ 5505 h 2354521"/>
              <a:gd name="connsiteX12" fmla="*/ 771719 w 2296406"/>
              <a:gd name="connsiteY12" fmla="*/ 578452 h 2354521"/>
              <a:gd name="connsiteX13" fmla="*/ 2041440 w 2296406"/>
              <a:gd name="connsiteY13" fmla="*/ 514597 h 2354521"/>
              <a:gd name="connsiteX14" fmla="*/ 2296406 w 2296406"/>
              <a:gd name="connsiteY14" fmla="*/ 662729 h 2354521"/>
              <a:gd name="connsiteX15" fmla="*/ 1124906 w 2296406"/>
              <a:gd name="connsiteY15" fmla="*/ 1004182 h 2354521"/>
              <a:gd name="connsiteX16" fmla="*/ 1676517 w 2296406"/>
              <a:gd name="connsiteY16" fmla="*/ 1608523 h 2354521"/>
              <a:gd name="connsiteX17" fmla="*/ 2094931 w 2296406"/>
              <a:gd name="connsiteY17" fmla="*/ 1557316 h 2354521"/>
              <a:gd name="connsiteX0" fmla="*/ 2279640 w 2296406"/>
              <a:gd name="connsiteY0" fmla="*/ 1747818 h 2354521"/>
              <a:gd name="connsiteX1" fmla="*/ 1816574 w 2296406"/>
              <a:gd name="connsiteY1" fmla="*/ 1851907 h 2354521"/>
              <a:gd name="connsiteX2" fmla="*/ 1955104 w 2296406"/>
              <a:gd name="connsiteY2" fmla="*/ 2095900 h 2354521"/>
              <a:gd name="connsiteX3" fmla="*/ 1682537 w 2296406"/>
              <a:gd name="connsiteY3" fmla="*/ 1962549 h 2354521"/>
              <a:gd name="connsiteX4" fmla="*/ 1528613 w 2296406"/>
              <a:gd name="connsiteY4" fmla="*/ 2354521 h 2354521"/>
              <a:gd name="connsiteX5" fmla="*/ 1380482 w 2296406"/>
              <a:gd name="connsiteY5" fmla="*/ 2120816 h 2354521"/>
              <a:gd name="connsiteX6" fmla="*/ 1495542 w 2296406"/>
              <a:gd name="connsiteY6" fmla="*/ 1788127 h 2354521"/>
              <a:gd name="connsiteX7" fmla="*/ 909489 w 2296406"/>
              <a:gd name="connsiteY7" fmla="*/ 1225390 h 2354521"/>
              <a:gd name="connsiteX8" fmla="*/ 414951 w 2296406"/>
              <a:gd name="connsiteY8" fmla="*/ 2322212 h 2354521"/>
              <a:gd name="connsiteX9" fmla="*/ 293184 w 2296406"/>
              <a:gd name="connsiteY9" fmla="*/ 2052845 h 2354521"/>
              <a:gd name="connsiteX10" fmla="*/ 520411 w 2296406"/>
              <a:gd name="connsiteY10" fmla="*/ 767428 h 2354521"/>
              <a:gd name="connsiteX11" fmla="*/ 11167 w 2296406"/>
              <a:gd name="connsiteY11" fmla="*/ 5505 h 2354521"/>
              <a:gd name="connsiteX12" fmla="*/ 771719 w 2296406"/>
              <a:gd name="connsiteY12" fmla="*/ 578452 h 2354521"/>
              <a:gd name="connsiteX13" fmla="*/ 2041440 w 2296406"/>
              <a:gd name="connsiteY13" fmla="*/ 514597 h 2354521"/>
              <a:gd name="connsiteX14" fmla="*/ 2296406 w 2296406"/>
              <a:gd name="connsiteY14" fmla="*/ 662729 h 2354521"/>
              <a:gd name="connsiteX15" fmla="*/ 1124906 w 2296406"/>
              <a:gd name="connsiteY15" fmla="*/ 1004182 h 2354521"/>
              <a:gd name="connsiteX16" fmla="*/ 1676517 w 2296406"/>
              <a:gd name="connsiteY16" fmla="*/ 1608523 h 2354521"/>
              <a:gd name="connsiteX17" fmla="*/ 2094931 w 2296406"/>
              <a:gd name="connsiteY17" fmla="*/ 1557316 h 2354521"/>
              <a:gd name="connsiteX0" fmla="*/ 2279640 w 2296406"/>
              <a:gd name="connsiteY0" fmla="*/ 1747818 h 2354521"/>
              <a:gd name="connsiteX1" fmla="*/ 1816574 w 2296406"/>
              <a:gd name="connsiteY1" fmla="*/ 1851907 h 2354521"/>
              <a:gd name="connsiteX2" fmla="*/ 1955104 w 2296406"/>
              <a:gd name="connsiteY2" fmla="*/ 2095900 h 2354521"/>
              <a:gd name="connsiteX3" fmla="*/ 1682537 w 2296406"/>
              <a:gd name="connsiteY3" fmla="*/ 1962549 h 2354521"/>
              <a:gd name="connsiteX4" fmla="*/ 1528613 w 2296406"/>
              <a:gd name="connsiteY4" fmla="*/ 2354521 h 2354521"/>
              <a:gd name="connsiteX5" fmla="*/ 1380482 w 2296406"/>
              <a:gd name="connsiteY5" fmla="*/ 2120816 h 2354521"/>
              <a:gd name="connsiteX6" fmla="*/ 1495542 w 2296406"/>
              <a:gd name="connsiteY6" fmla="*/ 1788127 h 2354521"/>
              <a:gd name="connsiteX7" fmla="*/ 909489 w 2296406"/>
              <a:gd name="connsiteY7" fmla="*/ 1225390 h 2354521"/>
              <a:gd name="connsiteX8" fmla="*/ 414951 w 2296406"/>
              <a:gd name="connsiteY8" fmla="*/ 2322212 h 2354521"/>
              <a:gd name="connsiteX9" fmla="*/ 293184 w 2296406"/>
              <a:gd name="connsiteY9" fmla="*/ 2052845 h 2354521"/>
              <a:gd name="connsiteX10" fmla="*/ 520411 w 2296406"/>
              <a:gd name="connsiteY10" fmla="*/ 767428 h 2354521"/>
              <a:gd name="connsiteX11" fmla="*/ 11167 w 2296406"/>
              <a:gd name="connsiteY11" fmla="*/ 5505 h 2354521"/>
              <a:gd name="connsiteX12" fmla="*/ 771719 w 2296406"/>
              <a:gd name="connsiteY12" fmla="*/ 578452 h 2354521"/>
              <a:gd name="connsiteX13" fmla="*/ 2041440 w 2296406"/>
              <a:gd name="connsiteY13" fmla="*/ 514597 h 2354521"/>
              <a:gd name="connsiteX14" fmla="*/ 2296406 w 2296406"/>
              <a:gd name="connsiteY14" fmla="*/ 662729 h 2354521"/>
              <a:gd name="connsiteX15" fmla="*/ 1124906 w 2296406"/>
              <a:gd name="connsiteY15" fmla="*/ 1004182 h 2354521"/>
              <a:gd name="connsiteX16" fmla="*/ 1676517 w 2296406"/>
              <a:gd name="connsiteY16" fmla="*/ 1608523 h 2354521"/>
              <a:gd name="connsiteX17" fmla="*/ 2094931 w 2296406"/>
              <a:gd name="connsiteY17" fmla="*/ 1557316 h 2354521"/>
              <a:gd name="connsiteX0" fmla="*/ 2279640 w 2296406"/>
              <a:gd name="connsiteY0" fmla="*/ 1747818 h 2354521"/>
              <a:gd name="connsiteX1" fmla="*/ 1816574 w 2296406"/>
              <a:gd name="connsiteY1" fmla="*/ 1851907 h 2354521"/>
              <a:gd name="connsiteX2" fmla="*/ 1955104 w 2296406"/>
              <a:gd name="connsiteY2" fmla="*/ 2095900 h 2354521"/>
              <a:gd name="connsiteX3" fmla="*/ 1682537 w 2296406"/>
              <a:gd name="connsiteY3" fmla="*/ 1962549 h 2354521"/>
              <a:gd name="connsiteX4" fmla="*/ 1528613 w 2296406"/>
              <a:gd name="connsiteY4" fmla="*/ 2354521 h 2354521"/>
              <a:gd name="connsiteX5" fmla="*/ 1380482 w 2296406"/>
              <a:gd name="connsiteY5" fmla="*/ 2120816 h 2354521"/>
              <a:gd name="connsiteX6" fmla="*/ 1495542 w 2296406"/>
              <a:gd name="connsiteY6" fmla="*/ 1788127 h 2354521"/>
              <a:gd name="connsiteX7" fmla="*/ 909489 w 2296406"/>
              <a:gd name="connsiteY7" fmla="*/ 1225390 h 2354521"/>
              <a:gd name="connsiteX8" fmla="*/ 414951 w 2296406"/>
              <a:gd name="connsiteY8" fmla="*/ 2322212 h 2354521"/>
              <a:gd name="connsiteX9" fmla="*/ 293184 w 2296406"/>
              <a:gd name="connsiteY9" fmla="*/ 2052845 h 2354521"/>
              <a:gd name="connsiteX10" fmla="*/ 520411 w 2296406"/>
              <a:gd name="connsiteY10" fmla="*/ 767428 h 2354521"/>
              <a:gd name="connsiteX11" fmla="*/ 11167 w 2296406"/>
              <a:gd name="connsiteY11" fmla="*/ 5505 h 2354521"/>
              <a:gd name="connsiteX12" fmla="*/ 771719 w 2296406"/>
              <a:gd name="connsiteY12" fmla="*/ 578452 h 2354521"/>
              <a:gd name="connsiteX13" fmla="*/ 2041440 w 2296406"/>
              <a:gd name="connsiteY13" fmla="*/ 514597 h 2354521"/>
              <a:gd name="connsiteX14" fmla="*/ 2296406 w 2296406"/>
              <a:gd name="connsiteY14" fmla="*/ 662729 h 2354521"/>
              <a:gd name="connsiteX15" fmla="*/ 1124906 w 2296406"/>
              <a:gd name="connsiteY15" fmla="*/ 1004182 h 2354521"/>
              <a:gd name="connsiteX16" fmla="*/ 1676517 w 2296406"/>
              <a:gd name="connsiteY16" fmla="*/ 1608523 h 2354521"/>
              <a:gd name="connsiteX17" fmla="*/ 2094931 w 2296406"/>
              <a:gd name="connsiteY17" fmla="*/ 1557316 h 2354521"/>
              <a:gd name="connsiteX0" fmla="*/ 2279640 w 2296406"/>
              <a:gd name="connsiteY0" fmla="*/ 1747818 h 2354521"/>
              <a:gd name="connsiteX1" fmla="*/ 1823889 w 2296406"/>
              <a:gd name="connsiteY1" fmla="*/ 1837277 h 2354521"/>
              <a:gd name="connsiteX2" fmla="*/ 1955104 w 2296406"/>
              <a:gd name="connsiteY2" fmla="*/ 2095900 h 2354521"/>
              <a:gd name="connsiteX3" fmla="*/ 1682537 w 2296406"/>
              <a:gd name="connsiteY3" fmla="*/ 1962549 h 2354521"/>
              <a:gd name="connsiteX4" fmla="*/ 1528613 w 2296406"/>
              <a:gd name="connsiteY4" fmla="*/ 2354521 h 2354521"/>
              <a:gd name="connsiteX5" fmla="*/ 1380482 w 2296406"/>
              <a:gd name="connsiteY5" fmla="*/ 2120816 h 2354521"/>
              <a:gd name="connsiteX6" fmla="*/ 1495542 w 2296406"/>
              <a:gd name="connsiteY6" fmla="*/ 1788127 h 2354521"/>
              <a:gd name="connsiteX7" fmla="*/ 909489 w 2296406"/>
              <a:gd name="connsiteY7" fmla="*/ 1225390 h 2354521"/>
              <a:gd name="connsiteX8" fmla="*/ 414951 w 2296406"/>
              <a:gd name="connsiteY8" fmla="*/ 2322212 h 2354521"/>
              <a:gd name="connsiteX9" fmla="*/ 293184 w 2296406"/>
              <a:gd name="connsiteY9" fmla="*/ 2052845 h 2354521"/>
              <a:gd name="connsiteX10" fmla="*/ 520411 w 2296406"/>
              <a:gd name="connsiteY10" fmla="*/ 767428 h 2354521"/>
              <a:gd name="connsiteX11" fmla="*/ 11167 w 2296406"/>
              <a:gd name="connsiteY11" fmla="*/ 5505 h 2354521"/>
              <a:gd name="connsiteX12" fmla="*/ 771719 w 2296406"/>
              <a:gd name="connsiteY12" fmla="*/ 578452 h 2354521"/>
              <a:gd name="connsiteX13" fmla="*/ 2041440 w 2296406"/>
              <a:gd name="connsiteY13" fmla="*/ 514597 h 2354521"/>
              <a:gd name="connsiteX14" fmla="*/ 2296406 w 2296406"/>
              <a:gd name="connsiteY14" fmla="*/ 662729 h 2354521"/>
              <a:gd name="connsiteX15" fmla="*/ 1124906 w 2296406"/>
              <a:gd name="connsiteY15" fmla="*/ 1004182 h 2354521"/>
              <a:gd name="connsiteX16" fmla="*/ 1676517 w 2296406"/>
              <a:gd name="connsiteY16" fmla="*/ 1608523 h 2354521"/>
              <a:gd name="connsiteX17" fmla="*/ 2094931 w 2296406"/>
              <a:gd name="connsiteY17" fmla="*/ 1557316 h 2354521"/>
              <a:gd name="connsiteX0" fmla="*/ 2279640 w 2296406"/>
              <a:gd name="connsiteY0" fmla="*/ 1747818 h 2354521"/>
              <a:gd name="connsiteX1" fmla="*/ 1827546 w 2296406"/>
              <a:gd name="connsiteY1" fmla="*/ 1826304 h 2354521"/>
              <a:gd name="connsiteX2" fmla="*/ 1955104 w 2296406"/>
              <a:gd name="connsiteY2" fmla="*/ 2095900 h 2354521"/>
              <a:gd name="connsiteX3" fmla="*/ 1682537 w 2296406"/>
              <a:gd name="connsiteY3" fmla="*/ 1962549 h 2354521"/>
              <a:gd name="connsiteX4" fmla="*/ 1528613 w 2296406"/>
              <a:gd name="connsiteY4" fmla="*/ 2354521 h 2354521"/>
              <a:gd name="connsiteX5" fmla="*/ 1380482 w 2296406"/>
              <a:gd name="connsiteY5" fmla="*/ 2120816 h 2354521"/>
              <a:gd name="connsiteX6" fmla="*/ 1495542 w 2296406"/>
              <a:gd name="connsiteY6" fmla="*/ 1788127 h 2354521"/>
              <a:gd name="connsiteX7" fmla="*/ 909489 w 2296406"/>
              <a:gd name="connsiteY7" fmla="*/ 1225390 h 2354521"/>
              <a:gd name="connsiteX8" fmla="*/ 414951 w 2296406"/>
              <a:gd name="connsiteY8" fmla="*/ 2322212 h 2354521"/>
              <a:gd name="connsiteX9" fmla="*/ 293184 w 2296406"/>
              <a:gd name="connsiteY9" fmla="*/ 2052845 h 2354521"/>
              <a:gd name="connsiteX10" fmla="*/ 520411 w 2296406"/>
              <a:gd name="connsiteY10" fmla="*/ 767428 h 2354521"/>
              <a:gd name="connsiteX11" fmla="*/ 11167 w 2296406"/>
              <a:gd name="connsiteY11" fmla="*/ 5505 h 2354521"/>
              <a:gd name="connsiteX12" fmla="*/ 771719 w 2296406"/>
              <a:gd name="connsiteY12" fmla="*/ 578452 h 2354521"/>
              <a:gd name="connsiteX13" fmla="*/ 2041440 w 2296406"/>
              <a:gd name="connsiteY13" fmla="*/ 514597 h 2354521"/>
              <a:gd name="connsiteX14" fmla="*/ 2296406 w 2296406"/>
              <a:gd name="connsiteY14" fmla="*/ 662729 h 2354521"/>
              <a:gd name="connsiteX15" fmla="*/ 1124906 w 2296406"/>
              <a:gd name="connsiteY15" fmla="*/ 1004182 h 2354521"/>
              <a:gd name="connsiteX16" fmla="*/ 1676517 w 2296406"/>
              <a:gd name="connsiteY16" fmla="*/ 1608523 h 2354521"/>
              <a:gd name="connsiteX17" fmla="*/ 2094931 w 2296406"/>
              <a:gd name="connsiteY17" fmla="*/ 1557316 h 23545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296406" h="2354521">
                <a:moveTo>
                  <a:pt x="2279640" y="1747818"/>
                </a:moveTo>
                <a:lnTo>
                  <a:pt x="1827546" y="1826304"/>
                </a:lnTo>
                <a:cubicBezTo>
                  <a:pt x="1873723" y="1907635"/>
                  <a:pt x="1985737" y="2047488"/>
                  <a:pt x="1955104" y="2095900"/>
                </a:cubicBezTo>
                <a:cubicBezTo>
                  <a:pt x="1897166" y="2139232"/>
                  <a:pt x="1773393" y="2006999"/>
                  <a:pt x="1682537" y="1962549"/>
                </a:cubicBezTo>
                <a:lnTo>
                  <a:pt x="1528613" y="2354521"/>
                </a:lnTo>
                <a:lnTo>
                  <a:pt x="1380482" y="2120816"/>
                </a:lnTo>
                <a:lnTo>
                  <a:pt x="1495542" y="1788127"/>
                </a:lnTo>
                <a:lnTo>
                  <a:pt x="909489" y="1225390"/>
                </a:lnTo>
                <a:lnTo>
                  <a:pt x="414951" y="2322212"/>
                </a:lnTo>
                <a:lnTo>
                  <a:pt x="293184" y="2052845"/>
                </a:lnTo>
                <a:lnTo>
                  <a:pt x="520411" y="767428"/>
                </a:lnTo>
                <a:cubicBezTo>
                  <a:pt x="325060" y="542715"/>
                  <a:pt x="-71458" y="102202"/>
                  <a:pt x="11167" y="5505"/>
                </a:cubicBezTo>
                <a:cubicBezTo>
                  <a:pt x="111065" y="-52229"/>
                  <a:pt x="554777" y="358209"/>
                  <a:pt x="771719" y="578452"/>
                </a:cubicBezTo>
                <a:lnTo>
                  <a:pt x="2041440" y="514597"/>
                </a:lnTo>
                <a:lnTo>
                  <a:pt x="2296406" y="662729"/>
                </a:lnTo>
                <a:lnTo>
                  <a:pt x="1124906" y="1004182"/>
                </a:lnTo>
                <a:lnTo>
                  <a:pt x="1676517" y="1608523"/>
                </a:lnTo>
                <a:cubicBezTo>
                  <a:pt x="1795262" y="1589016"/>
                  <a:pt x="2094931" y="1557316"/>
                  <a:pt x="2094931" y="1557316"/>
                </a:cubicBezTo>
              </a:path>
            </a:pathLst>
          </a:custGeom>
          <a:solidFill>
            <a:srgbClr val="69696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1400">
              <a:cs typeface="B Nazanin" panose="00000700000000000000" pitchFamily="2" charset="-78"/>
            </a:endParaRPr>
          </a:p>
        </p:txBody>
      </p:sp>
      <p:sp>
        <p:nvSpPr>
          <p:cNvPr id="13" name="Block Arc 10">
            <a:extLst>
              <a:ext uri="{FF2B5EF4-FFF2-40B4-BE49-F238E27FC236}">
                <a16:creationId xmlns:a16="http://schemas.microsoft.com/office/drawing/2014/main" id="{F7DADB68-2FAB-1C9F-EDE8-ACD6AF63B9C2}"/>
              </a:ext>
            </a:extLst>
          </p:cNvPr>
          <p:cNvSpPr/>
          <p:nvPr/>
        </p:nvSpPr>
        <p:spPr>
          <a:xfrm>
            <a:off x="4995575" y="4686443"/>
            <a:ext cx="695288" cy="470951"/>
          </a:xfrm>
          <a:custGeom>
            <a:avLst/>
            <a:gdLst/>
            <a:ahLst/>
            <a:cxnLst/>
            <a:rect l="l" t="t" r="r" b="b"/>
            <a:pathLst>
              <a:path w="3219104" h="2180445">
                <a:moveTo>
                  <a:pt x="631935" y="660566"/>
                </a:moveTo>
                <a:cubicBezTo>
                  <a:pt x="582229" y="660566"/>
                  <a:pt x="541935" y="700860"/>
                  <a:pt x="541935" y="750566"/>
                </a:cubicBezTo>
                <a:cubicBezTo>
                  <a:pt x="541935" y="800272"/>
                  <a:pt x="582229" y="840566"/>
                  <a:pt x="631935" y="840566"/>
                </a:cubicBezTo>
                <a:cubicBezTo>
                  <a:pt x="681641" y="840566"/>
                  <a:pt x="721935" y="800272"/>
                  <a:pt x="721935" y="750566"/>
                </a:cubicBezTo>
                <a:cubicBezTo>
                  <a:pt x="721935" y="700860"/>
                  <a:pt x="681641" y="660566"/>
                  <a:pt x="631935" y="660566"/>
                </a:cubicBezTo>
                <a:close/>
                <a:moveTo>
                  <a:pt x="2920524" y="132986"/>
                </a:moveTo>
                <a:cubicBezTo>
                  <a:pt x="2884582" y="132986"/>
                  <a:pt x="2855445" y="171564"/>
                  <a:pt x="2855445" y="219152"/>
                </a:cubicBezTo>
                <a:cubicBezTo>
                  <a:pt x="2855445" y="266740"/>
                  <a:pt x="2884582" y="305318"/>
                  <a:pt x="2920524" y="305318"/>
                </a:cubicBezTo>
                <a:cubicBezTo>
                  <a:pt x="2956466" y="305318"/>
                  <a:pt x="2985603" y="266740"/>
                  <a:pt x="2985603" y="219152"/>
                </a:cubicBezTo>
                <a:cubicBezTo>
                  <a:pt x="2985603" y="171564"/>
                  <a:pt x="2956466" y="132986"/>
                  <a:pt x="2920524" y="132986"/>
                </a:cubicBezTo>
                <a:close/>
                <a:moveTo>
                  <a:pt x="1840097" y="123357"/>
                </a:moveTo>
                <a:cubicBezTo>
                  <a:pt x="1690593" y="125267"/>
                  <a:pt x="1541569" y="163386"/>
                  <a:pt x="1407089" y="237534"/>
                </a:cubicBezTo>
                <a:lnTo>
                  <a:pt x="1442443" y="299445"/>
                </a:lnTo>
                <a:cubicBezTo>
                  <a:pt x="1690026" y="162934"/>
                  <a:pt x="1991162" y="159087"/>
                  <a:pt x="2242273" y="289227"/>
                </a:cubicBezTo>
                <a:lnTo>
                  <a:pt x="2275978" y="226435"/>
                </a:lnTo>
                <a:cubicBezTo>
                  <a:pt x="2139582" y="155746"/>
                  <a:pt x="1989600" y="121447"/>
                  <a:pt x="1840097" y="123357"/>
                </a:cubicBezTo>
                <a:close/>
                <a:moveTo>
                  <a:pt x="1808744" y="1233"/>
                </a:moveTo>
                <a:cubicBezTo>
                  <a:pt x="2156106" y="-14520"/>
                  <a:pt x="2554236" y="122009"/>
                  <a:pt x="2727916" y="332053"/>
                </a:cubicBezTo>
                <a:lnTo>
                  <a:pt x="2797407" y="426906"/>
                </a:lnTo>
                <a:cubicBezTo>
                  <a:pt x="2816730" y="407744"/>
                  <a:pt x="2822914" y="396798"/>
                  <a:pt x="2848347" y="374270"/>
                </a:cubicBezTo>
                <a:cubicBezTo>
                  <a:pt x="2789714" y="335227"/>
                  <a:pt x="2770554" y="301522"/>
                  <a:pt x="2770554" y="211287"/>
                </a:cubicBezTo>
                <a:cubicBezTo>
                  <a:pt x="2770554" y="109060"/>
                  <a:pt x="2826850" y="34523"/>
                  <a:pt x="2918697" y="33333"/>
                </a:cubicBezTo>
                <a:cubicBezTo>
                  <a:pt x="3010544" y="32143"/>
                  <a:pt x="3068737" y="122977"/>
                  <a:pt x="3064459" y="218431"/>
                </a:cubicBezTo>
                <a:cubicBezTo>
                  <a:pt x="3062319" y="266188"/>
                  <a:pt x="3063213" y="242475"/>
                  <a:pt x="3054577" y="285936"/>
                </a:cubicBezTo>
                <a:cubicBezTo>
                  <a:pt x="3088600" y="260795"/>
                  <a:pt x="3146396" y="297212"/>
                  <a:pt x="3198377" y="27802"/>
                </a:cubicBezTo>
                <a:cubicBezTo>
                  <a:pt x="3270974" y="270322"/>
                  <a:pt x="3142267" y="378871"/>
                  <a:pt x="2977023" y="405424"/>
                </a:cubicBezTo>
                <a:cubicBezTo>
                  <a:pt x="2937650" y="455263"/>
                  <a:pt x="2906651" y="507366"/>
                  <a:pt x="2854455" y="531728"/>
                </a:cubicBezTo>
                <a:cubicBezTo>
                  <a:pt x="2854593" y="531917"/>
                  <a:pt x="2854687" y="532126"/>
                  <a:pt x="2854781" y="532336"/>
                </a:cubicBezTo>
                <a:lnTo>
                  <a:pt x="2914835" y="719911"/>
                </a:lnTo>
                <a:cubicBezTo>
                  <a:pt x="2982387" y="1030651"/>
                  <a:pt x="2875068" y="1334999"/>
                  <a:pt x="2751965" y="1458417"/>
                </a:cubicBezTo>
                <a:cubicBezTo>
                  <a:pt x="2718119" y="1752479"/>
                  <a:pt x="2636178" y="1904762"/>
                  <a:pt x="2564924" y="2133185"/>
                </a:cubicBezTo>
                <a:cubicBezTo>
                  <a:pt x="2548001" y="2174319"/>
                  <a:pt x="2290597" y="2162941"/>
                  <a:pt x="2284362" y="2130560"/>
                </a:cubicBezTo>
                <a:cubicBezTo>
                  <a:pt x="2253189" y="1989654"/>
                  <a:pt x="2205984" y="1832997"/>
                  <a:pt x="2190842" y="1681589"/>
                </a:cubicBezTo>
                <a:cubicBezTo>
                  <a:pt x="1937891" y="1727975"/>
                  <a:pt x="1628829" y="1727099"/>
                  <a:pt x="1429318" y="1710471"/>
                </a:cubicBezTo>
                <a:cubicBezTo>
                  <a:pt x="1387456" y="1891634"/>
                  <a:pt x="1268107" y="2057044"/>
                  <a:pt x="1143413" y="2180445"/>
                </a:cubicBezTo>
                <a:lnTo>
                  <a:pt x="943012" y="2180445"/>
                </a:lnTo>
                <a:cubicBezTo>
                  <a:pt x="894916" y="2170818"/>
                  <a:pt x="902932" y="1825120"/>
                  <a:pt x="910948" y="1650083"/>
                </a:cubicBezTo>
                <a:cubicBezTo>
                  <a:pt x="600994" y="1508303"/>
                  <a:pt x="-80369" y="1319263"/>
                  <a:pt x="7807" y="838786"/>
                </a:cubicBezTo>
                <a:cubicBezTo>
                  <a:pt x="13151" y="796777"/>
                  <a:pt x="184160" y="802028"/>
                  <a:pt x="275009" y="799402"/>
                </a:cubicBezTo>
                <a:cubicBezTo>
                  <a:pt x="369419" y="659373"/>
                  <a:pt x="418407" y="582356"/>
                  <a:pt x="555570" y="465957"/>
                </a:cubicBezTo>
                <a:cubicBezTo>
                  <a:pt x="547554" y="374062"/>
                  <a:pt x="496786" y="206026"/>
                  <a:pt x="531522" y="190273"/>
                </a:cubicBezTo>
                <a:cubicBezTo>
                  <a:pt x="764877" y="64246"/>
                  <a:pt x="803177" y="250661"/>
                  <a:pt x="924308" y="355683"/>
                </a:cubicBezTo>
                <a:cubicBezTo>
                  <a:pt x="1130053" y="143013"/>
                  <a:pt x="1554903" y="11735"/>
                  <a:pt x="1808744" y="1233"/>
                </a:cubicBezTo>
                <a:close/>
              </a:path>
            </a:pathLst>
          </a:custGeom>
          <a:solidFill>
            <a:srgbClr val="69696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1400">
              <a:solidFill>
                <a:schemeClr val="tx1"/>
              </a:solidFill>
              <a:cs typeface="B Nazanin" panose="00000700000000000000" pitchFamily="2" charset="-78"/>
            </a:endParaRPr>
          </a:p>
        </p:txBody>
      </p:sp>
      <p:sp>
        <p:nvSpPr>
          <p:cNvPr id="14" name="Freeform 55">
            <a:extLst>
              <a:ext uri="{FF2B5EF4-FFF2-40B4-BE49-F238E27FC236}">
                <a16:creationId xmlns:a16="http://schemas.microsoft.com/office/drawing/2014/main" id="{192EBBA2-E333-3571-D86D-03E6DB4643F6}"/>
              </a:ext>
            </a:extLst>
          </p:cNvPr>
          <p:cNvSpPr/>
          <p:nvPr/>
        </p:nvSpPr>
        <p:spPr>
          <a:xfrm>
            <a:off x="4385169" y="5548272"/>
            <a:ext cx="357713" cy="876520"/>
          </a:xfrm>
          <a:custGeom>
            <a:avLst/>
            <a:gdLst/>
            <a:ahLst/>
            <a:cxnLst/>
            <a:rect l="l" t="t" r="r" b="b"/>
            <a:pathLst>
              <a:path w="1060423" h="2598393">
                <a:moveTo>
                  <a:pt x="511607" y="1989888"/>
                </a:moveTo>
                <a:cubicBezTo>
                  <a:pt x="421916" y="2038892"/>
                  <a:pt x="392123" y="2248491"/>
                  <a:pt x="577615" y="2379095"/>
                </a:cubicBezTo>
                <a:cubicBezTo>
                  <a:pt x="531205" y="2257454"/>
                  <a:pt x="562054" y="2197447"/>
                  <a:pt x="592034" y="2136572"/>
                </a:cubicBezTo>
                <a:cubicBezTo>
                  <a:pt x="592534" y="2167519"/>
                  <a:pt x="560915" y="2234057"/>
                  <a:pt x="638675" y="2272816"/>
                </a:cubicBezTo>
                <a:cubicBezTo>
                  <a:pt x="602283" y="2156226"/>
                  <a:pt x="756001" y="2119500"/>
                  <a:pt x="594605" y="1990756"/>
                </a:cubicBezTo>
                <a:cubicBezTo>
                  <a:pt x="828052" y="2024484"/>
                  <a:pt x="759407" y="2143283"/>
                  <a:pt x="814896" y="2262952"/>
                </a:cubicBezTo>
                <a:cubicBezTo>
                  <a:pt x="774295" y="2270013"/>
                  <a:pt x="715464" y="2161619"/>
                  <a:pt x="728685" y="2212952"/>
                </a:cubicBezTo>
                <a:cubicBezTo>
                  <a:pt x="798068" y="2415798"/>
                  <a:pt x="590532" y="2421590"/>
                  <a:pt x="656442" y="2598393"/>
                </a:cubicBezTo>
                <a:cubicBezTo>
                  <a:pt x="451592" y="2586815"/>
                  <a:pt x="511509" y="2396411"/>
                  <a:pt x="415171" y="2350110"/>
                </a:cubicBezTo>
                <a:cubicBezTo>
                  <a:pt x="389023" y="2345435"/>
                  <a:pt x="357666" y="2366802"/>
                  <a:pt x="415723" y="2461957"/>
                </a:cubicBezTo>
                <a:cubicBezTo>
                  <a:pt x="77590" y="2209980"/>
                  <a:pt x="314998" y="2004011"/>
                  <a:pt x="511607" y="1989888"/>
                </a:cubicBezTo>
                <a:close/>
                <a:moveTo>
                  <a:pt x="344786" y="1884983"/>
                </a:moveTo>
                <a:lnTo>
                  <a:pt x="722598" y="1884983"/>
                </a:lnTo>
                <a:cubicBezTo>
                  <a:pt x="716460" y="1906965"/>
                  <a:pt x="711917" y="1928321"/>
                  <a:pt x="707988" y="1948728"/>
                </a:cubicBezTo>
                <a:lnTo>
                  <a:pt x="357819" y="1948059"/>
                </a:lnTo>
                <a:close/>
                <a:moveTo>
                  <a:pt x="530212" y="651224"/>
                </a:moveTo>
                <a:cubicBezTo>
                  <a:pt x="585486" y="651224"/>
                  <a:pt x="630294" y="696033"/>
                  <a:pt x="630294" y="751307"/>
                </a:cubicBezTo>
                <a:cubicBezTo>
                  <a:pt x="630294" y="806581"/>
                  <a:pt x="585486" y="851389"/>
                  <a:pt x="530212" y="851389"/>
                </a:cubicBezTo>
                <a:cubicBezTo>
                  <a:pt x="474938" y="851389"/>
                  <a:pt x="430129" y="806581"/>
                  <a:pt x="430129" y="751307"/>
                </a:cubicBezTo>
                <a:cubicBezTo>
                  <a:pt x="430129" y="696033"/>
                  <a:pt x="474938" y="651224"/>
                  <a:pt x="530212" y="651224"/>
                </a:cubicBezTo>
                <a:close/>
                <a:moveTo>
                  <a:pt x="530212" y="551141"/>
                </a:moveTo>
                <a:cubicBezTo>
                  <a:pt x="419664" y="551141"/>
                  <a:pt x="330046" y="640759"/>
                  <a:pt x="330046" y="751307"/>
                </a:cubicBezTo>
                <a:cubicBezTo>
                  <a:pt x="330046" y="861855"/>
                  <a:pt x="419664" y="951472"/>
                  <a:pt x="530212" y="951472"/>
                </a:cubicBezTo>
                <a:cubicBezTo>
                  <a:pt x="640760" y="951472"/>
                  <a:pt x="730377" y="861855"/>
                  <a:pt x="730377" y="751307"/>
                </a:cubicBezTo>
                <a:cubicBezTo>
                  <a:pt x="730377" y="640759"/>
                  <a:pt x="640760" y="551141"/>
                  <a:pt x="530212" y="551141"/>
                </a:cubicBezTo>
                <a:close/>
                <a:moveTo>
                  <a:pt x="286245" y="353827"/>
                </a:moveTo>
                <a:cubicBezTo>
                  <a:pt x="438132" y="439406"/>
                  <a:pt x="623290" y="440561"/>
                  <a:pt x="776100" y="356932"/>
                </a:cubicBezTo>
                <a:cubicBezTo>
                  <a:pt x="941305" y="720175"/>
                  <a:pt x="898096" y="1115325"/>
                  <a:pt x="825241" y="1447764"/>
                </a:cubicBezTo>
                <a:lnTo>
                  <a:pt x="1060423" y="1673413"/>
                </a:lnTo>
                <a:lnTo>
                  <a:pt x="1021935" y="1978110"/>
                </a:lnTo>
                <a:lnTo>
                  <a:pt x="745125" y="1786699"/>
                </a:lnTo>
                <a:lnTo>
                  <a:pt x="734250" y="1834148"/>
                </a:lnTo>
                <a:lnTo>
                  <a:pt x="332991" y="1834148"/>
                </a:lnTo>
                <a:cubicBezTo>
                  <a:pt x="330005" y="1820736"/>
                  <a:pt x="326662" y="1807037"/>
                  <a:pt x="323192" y="1793020"/>
                </a:cubicBezTo>
                <a:lnTo>
                  <a:pt x="38489" y="1989888"/>
                </a:lnTo>
                <a:lnTo>
                  <a:pt x="0" y="1685191"/>
                </a:lnTo>
                <a:lnTo>
                  <a:pt x="237343" y="1457469"/>
                </a:lnTo>
                <a:lnTo>
                  <a:pt x="238009" y="1459571"/>
                </a:lnTo>
                <a:lnTo>
                  <a:pt x="242012" y="1446515"/>
                </a:lnTo>
                <a:cubicBezTo>
                  <a:pt x="171205" y="1115067"/>
                  <a:pt x="127758" y="714059"/>
                  <a:pt x="286245" y="353827"/>
                </a:cubicBezTo>
                <a:close/>
                <a:moveTo>
                  <a:pt x="527942" y="0"/>
                </a:moveTo>
                <a:cubicBezTo>
                  <a:pt x="622760" y="95693"/>
                  <a:pt x="695048" y="196745"/>
                  <a:pt x="748164" y="301374"/>
                </a:cubicBezTo>
                <a:cubicBezTo>
                  <a:pt x="612692" y="376844"/>
                  <a:pt x="447588" y="375495"/>
                  <a:pt x="312997" y="298024"/>
                </a:cubicBezTo>
                <a:cubicBezTo>
                  <a:pt x="364591" y="193505"/>
                  <a:pt x="435080" y="93397"/>
                  <a:pt x="527942" y="0"/>
                </a:cubicBezTo>
                <a:close/>
              </a:path>
            </a:pathLst>
          </a:custGeom>
          <a:solidFill>
            <a:srgbClr val="69696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1400">
              <a:cs typeface="B Nazanin" panose="00000700000000000000" pitchFamily="2" charset="-78"/>
            </a:endParaRPr>
          </a:p>
        </p:txBody>
      </p:sp>
      <p:sp>
        <p:nvSpPr>
          <p:cNvPr id="15" name="Round Same Side Corner Rectangle 36">
            <a:extLst>
              <a:ext uri="{FF2B5EF4-FFF2-40B4-BE49-F238E27FC236}">
                <a16:creationId xmlns:a16="http://schemas.microsoft.com/office/drawing/2014/main" id="{FA1EB670-A3C1-22D1-88EC-00A5CAFF0DF6}"/>
              </a:ext>
            </a:extLst>
          </p:cNvPr>
          <p:cNvSpPr/>
          <p:nvPr/>
        </p:nvSpPr>
        <p:spPr>
          <a:xfrm>
            <a:off x="9093901" y="5778279"/>
            <a:ext cx="655441" cy="518203"/>
          </a:xfrm>
          <a:custGeom>
            <a:avLst/>
            <a:gdLst/>
            <a:ahLst/>
            <a:cxnLst/>
            <a:rect l="l" t="t" r="r" b="b"/>
            <a:pathLst>
              <a:path w="3219104" h="2545072">
                <a:moveTo>
                  <a:pt x="2779672" y="457200"/>
                </a:moveTo>
                <a:lnTo>
                  <a:pt x="2975888" y="457200"/>
                </a:lnTo>
                <a:cubicBezTo>
                  <a:pt x="3110212" y="457200"/>
                  <a:pt x="3219104" y="566092"/>
                  <a:pt x="3219104" y="700416"/>
                </a:cubicBezTo>
                <a:lnTo>
                  <a:pt x="3219104" y="2301856"/>
                </a:lnTo>
                <a:cubicBezTo>
                  <a:pt x="3219104" y="2436180"/>
                  <a:pt x="3110212" y="2545072"/>
                  <a:pt x="2975888" y="2545072"/>
                </a:cubicBezTo>
                <a:lnTo>
                  <a:pt x="2779672" y="2545072"/>
                </a:lnTo>
                <a:close/>
                <a:moveTo>
                  <a:pt x="243216" y="457200"/>
                </a:moveTo>
                <a:lnTo>
                  <a:pt x="439432" y="457200"/>
                </a:lnTo>
                <a:lnTo>
                  <a:pt x="439432" y="2545072"/>
                </a:lnTo>
                <a:lnTo>
                  <a:pt x="243216" y="2545072"/>
                </a:lnTo>
                <a:cubicBezTo>
                  <a:pt x="108892" y="2545072"/>
                  <a:pt x="0" y="2436180"/>
                  <a:pt x="0" y="2301856"/>
                </a:cubicBezTo>
                <a:lnTo>
                  <a:pt x="0" y="700416"/>
                </a:lnTo>
                <a:cubicBezTo>
                  <a:pt x="0" y="566092"/>
                  <a:pt x="108892" y="457200"/>
                  <a:pt x="243216" y="457200"/>
                </a:cubicBezTo>
                <a:close/>
                <a:moveTo>
                  <a:pt x="1428476" y="174246"/>
                </a:moveTo>
                <a:cubicBezTo>
                  <a:pt x="1372210" y="174246"/>
                  <a:pt x="1326598" y="219858"/>
                  <a:pt x="1326598" y="276124"/>
                </a:cubicBezTo>
                <a:lnTo>
                  <a:pt x="1326598" y="457200"/>
                </a:lnTo>
                <a:lnTo>
                  <a:pt x="1892506" y="457200"/>
                </a:lnTo>
                <a:lnTo>
                  <a:pt x="1892506" y="276124"/>
                </a:lnTo>
                <a:cubicBezTo>
                  <a:pt x="1892506" y="219858"/>
                  <a:pt x="1846894" y="174246"/>
                  <a:pt x="1790628" y="174246"/>
                </a:cubicBezTo>
                <a:close/>
                <a:moveTo>
                  <a:pt x="1285704" y="0"/>
                </a:moveTo>
                <a:lnTo>
                  <a:pt x="1933400" y="0"/>
                </a:lnTo>
                <a:cubicBezTo>
                  <a:pt x="2007048" y="0"/>
                  <a:pt x="2066752" y="59704"/>
                  <a:pt x="2066752" y="133352"/>
                </a:cubicBezTo>
                <a:lnTo>
                  <a:pt x="2066752" y="457200"/>
                </a:lnTo>
                <a:lnTo>
                  <a:pt x="2599672" y="457200"/>
                </a:lnTo>
                <a:lnTo>
                  <a:pt x="2599672" y="2545072"/>
                </a:lnTo>
                <a:lnTo>
                  <a:pt x="619432" y="2545072"/>
                </a:lnTo>
                <a:lnTo>
                  <a:pt x="619432" y="457200"/>
                </a:lnTo>
                <a:lnTo>
                  <a:pt x="1152352" y="457200"/>
                </a:lnTo>
                <a:lnTo>
                  <a:pt x="1152352" y="133352"/>
                </a:lnTo>
                <a:cubicBezTo>
                  <a:pt x="1152352" y="59704"/>
                  <a:pt x="1212056" y="0"/>
                  <a:pt x="1285704" y="0"/>
                </a:cubicBezTo>
                <a:close/>
              </a:path>
            </a:pathLst>
          </a:custGeom>
          <a:solidFill>
            <a:srgbClr val="69696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1400">
              <a:cs typeface="B Nazanin" panose="00000700000000000000" pitchFamily="2" charset="-78"/>
            </a:endParaRPr>
          </a:p>
        </p:txBody>
      </p:sp>
      <p:sp>
        <p:nvSpPr>
          <p:cNvPr id="16" name="Oval 21">
            <a:extLst>
              <a:ext uri="{FF2B5EF4-FFF2-40B4-BE49-F238E27FC236}">
                <a16:creationId xmlns:a16="http://schemas.microsoft.com/office/drawing/2014/main" id="{5A955025-FA7A-3F71-8168-B35B6B3EC1F2}"/>
              </a:ext>
            </a:extLst>
          </p:cNvPr>
          <p:cNvSpPr>
            <a:spLocks noChangeAspect="1"/>
          </p:cNvSpPr>
          <p:nvPr/>
        </p:nvSpPr>
        <p:spPr>
          <a:xfrm>
            <a:off x="5899117" y="5752365"/>
            <a:ext cx="539611" cy="544119"/>
          </a:xfrm>
          <a:custGeom>
            <a:avLst/>
            <a:gdLst/>
            <a:ahLst/>
            <a:cxnLst/>
            <a:rect l="l" t="t" r="r" b="b"/>
            <a:pathLst>
              <a:path w="1652142" h="1665940">
                <a:moveTo>
                  <a:pt x="898689" y="548008"/>
                </a:moveTo>
                <a:cubicBezTo>
                  <a:pt x="737950" y="504938"/>
                  <a:pt x="572731" y="600328"/>
                  <a:pt x="529661" y="761066"/>
                </a:cubicBezTo>
                <a:cubicBezTo>
                  <a:pt x="486591" y="921805"/>
                  <a:pt x="581980" y="1087025"/>
                  <a:pt x="742719" y="1130094"/>
                </a:cubicBezTo>
                <a:cubicBezTo>
                  <a:pt x="903458" y="1173164"/>
                  <a:pt x="1068677" y="1077775"/>
                  <a:pt x="1111747" y="917036"/>
                </a:cubicBezTo>
                <a:cubicBezTo>
                  <a:pt x="1154817" y="756297"/>
                  <a:pt x="1059428" y="591077"/>
                  <a:pt x="898689" y="548008"/>
                </a:cubicBezTo>
                <a:close/>
                <a:moveTo>
                  <a:pt x="952303" y="347916"/>
                </a:moveTo>
                <a:cubicBezTo>
                  <a:pt x="1223549" y="420596"/>
                  <a:pt x="1384519" y="699404"/>
                  <a:pt x="1311839" y="970650"/>
                </a:cubicBezTo>
                <a:cubicBezTo>
                  <a:pt x="1239159" y="1241896"/>
                  <a:pt x="960351" y="1402866"/>
                  <a:pt x="689105" y="1330186"/>
                </a:cubicBezTo>
                <a:cubicBezTo>
                  <a:pt x="417859" y="1257506"/>
                  <a:pt x="256889" y="978698"/>
                  <a:pt x="329569" y="707451"/>
                </a:cubicBezTo>
                <a:cubicBezTo>
                  <a:pt x="402249" y="436205"/>
                  <a:pt x="681057" y="275235"/>
                  <a:pt x="952303" y="347916"/>
                </a:cubicBezTo>
                <a:close/>
                <a:moveTo>
                  <a:pt x="971799" y="275155"/>
                </a:moveTo>
                <a:cubicBezTo>
                  <a:pt x="660368" y="191707"/>
                  <a:pt x="340256" y="376524"/>
                  <a:pt x="256808" y="687955"/>
                </a:cubicBezTo>
                <a:cubicBezTo>
                  <a:pt x="173361" y="999387"/>
                  <a:pt x="358178" y="1319499"/>
                  <a:pt x="669609" y="1402947"/>
                </a:cubicBezTo>
                <a:cubicBezTo>
                  <a:pt x="981040" y="1486395"/>
                  <a:pt x="1301152" y="1301577"/>
                  <a:pt x="1384600" y="990146"/>
                </a:cubicBezTo>
                <a:cubicBezTo>
                  <a:pt x="1468047" y="678715"/>
                  <a:pt x="1283230" y="358603"/>
                  <a:pt x="971799" y="275155"/>
                </a:cubicBezTo>
                <a:close/>
                <a:moveTo>
                  <a:pt x="1652142" y="394531"/>
                </a:moveTo>
                <a:lnTo>
                  <a:pt x="1649662" y="403784"/>
                </a:lnTo>
                <a:lnTo>
                  <a:pt x="1647140" y="399895"/>
                </a:lnTo>
                <a:close/>
                <a:moveTo>
                  <a:pt x="1158157" y="65026"/>
                </a:moveTo>
                <a:lnTo>
                  <a:pt x="1154679" y="271718"/>
                </a:lnTo>
                <a:lnTo>
                  <a:pt x="1148331" y="270017"/>
                </a:lnTo>
                <a:cubicBezTo>
                  <a:pt x="1200055" y="299127"/>
                  <a:pt x="1246804" y="334821"/>
                  <a:pt x="1286346" y="377149"/>
                </a:cubicBezTo>
                <a:lnTo>
                  <a:pt x="1470353" y="331395"/>
                </a:lnTo>
                <a:lnTo>
                  <a:pt x="1588305" y="553229"/>
                </a:lnTo>
                <a:lnTo>
                  <a:pt x="1457194" y="671432"/>
                </a:lnTo>
                <a:cubicBezTo>
                  <a:pt x="1473630" y="731297"/>
                  <a:pt x="1481376" y="793983"/>
                  <a:pt x="1478595" y="857704"/>
                </a:cubicBezTo>
                <a:lnTo>
                  <a:pt x="1642362" y="948616"/>
                </a:lnTo>
                <a:lnTo>
                  <a:pt x="1577335" y="1191298"/>
                </a:lnTo>
                <a:lnTo>
                  <a:pt x="1378614" y="1187955"/>
                </a:lnTo>
                <a:cubicBezTo>
                  <a:pt x="1353489" y="1229936"/>
                  <a:pt x="1323048" y="1267799"/>
                  <a:pt x="1288939" y="1301599"/>
                </a:cubicBezTo>
                <a:lnTo>
                  <a:pt x="1354201" y="1471932"/>
                </a:lnTo>
                <a:lnTo>
                  <a:pt x="1148396" y="1616039"/>
                </a:lnTo>
                <a:lnTo>
                  <a:pt x="992294" y="1480516"/>
                </a:lnTo>
                <a:lnTo>
                  <a:pt x="1011291" y="1467215"/>
                </a:lnTo>
                <a:cubicBezTo>
                  <a:pt x="951500" y="1486565"/>
                  <a:pt x="888271" y="1495869"/>
                  <a:pt x="823805" y="1495510"/>
                </a:cubicBezTo>
                <a:lnTo>
                  <a:pt x="729193" y="1665940"/>
                </a:lnTo>
                <a:lnTo>
                  <a:pt x="486511" y="1600914"/>
                </a:lnTo>
                <a:lnTo>
                  <a:pt x="489790" y="1406012"/>
                </a:lnTo>
                <a:cubicBezTo>
                  <a:pt x="438364" y="1376702"/>
                  <a:pt x="391917" y="1340859"/>
                  <a:pt x="352658" y="1298452"/>
                </a:cubicBezTo>
                <a:lnTo>
                  <a:pt x="355803" y="1305197"/>
                </a:lnTo>
                <a:lnTo>
                  <a:pt x="152856" y="1344512"/>
                </a:lnTo>
                <a:lnTo>
                  <a:pt x="46675" y="1116809"/>
                </a:lnTo>
                <a:lnTo>
                  <a:pt x="183929" y="1005520"/>
                </a:lnTo>
                <a:cubicBezTo>
                  <a:pt x="169279" y="951824"/>
                  <a:pt x="161626" y="895865"/>
                  <a:pt x="161615" y="838915"/>
                </a:cubicBezTo>
                <a:lnTo>
                  <a:pt x="0" y="749197"/>
                </a:lnTo>
                <a:lnTo>
                  <a:pt x="65026" y="506515"/>
                </a:lnTo>
                <a:lnTo>
                  <a:pt x="250227" y="509630"/>
                </a:lnTo>
                <a:cubicBezTo>
                  <a:pt x="275353" y="465291"/>
                  <a:pt x="305693" y="424864"/>
                  <a:pt x="340015" y="388679"/>
                </a:cubicBezTo>
                <a:lnTo>
                  <a:pt x="277984" y="197357"/>
                </a:lnTo>
                <a:lnTo>
                  <a:pt x="491050" y="64219"/>
                </a:lnTo>
                <a:lnTo>
                  <a:pt x="639843" y="207726"/>
                </a:lnTo>
                <a:lnTo>
                  <a:pt x="638348" y="208660"/>
                </a:lnTo>
                <a:cubicBezTo>
                  <a:pt x="696840" y="190256"/>
                  <a:pt x="758594" y="181748"/>
                  <a:pt x="821488" y="182440"/>
                </a:cubicBezTo>
                <a:lnTo>
                  <a:pt x="815140" y="180739"/>
                </a:lnTo>
                <a:lnTo>
                  <a:pt x="915476" y="0"/>
                </a:lnTo>
                <a:close/>
              </a:path>
            </a:pathLst>
          </a:custGeom>
          <a:solidFill>
            <a:srgbClr val="69696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1400">
              <a:cs typeface="B Nazanin" panose="00000700000000000000" pitchFamily="2" charset="-78"/>
            </a:endParaRPr>
          </a:p>
        </p:txBody>
      </p:sp>
      <p:sp>
        <p:nvSpPr>
          <p:cNvPr id="17" name="Oval 32">
            <a:extLst>
              <a:ext uri="{FF2B5EF4-FFF2-40B4-BE49-F238E27FC236}">
                <a16:creationId xmlns:a16="http://schemas.microsoft.com/office/drawing/2014/main" id="{70556107-DD97-2355-BA46-5736DD0C1825}"/>
              </a:ext>
            </a:extLst>
          </p:cNvPr>
          <p:cNvSpPr/>
          <p:nvPr/>
        </p:nvSpPr>
        <p:spPr>
          <a:xfrm>
            <a:off x="10018709" y="4572449"/>
            <a:ext cx="513811" cy="618124"/>
          </a:xfrm>
          <a:custGeom>
            <a:avLst/>
            <a:gdLst/>
            <a:ahLst/>
            <a:cxnLst/>
            <a:rect l="l" t="t" r="r" b="b"/>
            <a:pathLst>
              <a:path w="2671236" h="3213546">
                <a:moveTo>
                  <a:pt x="1336943" y="151152"/>
                </a:moveTo>
                <a:cubicBezTo>
                  <a:pt x="1223677" y="151152"/>
                  <a:pt x="1131857" y="242973"/>
                  <a:pt x="1131857" y="356239"/>
                </a:cubicBezTo>
                <a:cubicBezTo>
                  <a:pt x="1131857" y="469506"/>
                  <a:pt x="1223677" y="561326"/>
                  <a:pt x="1336943" y="561326"/>
                </a:cubicBezTo>
                <a:cubicBezTo>
                  <a:pt x="1450210" y="561326"/>
                  <a:pt x="1542030" y="469506"/>
                  <a:pt x="1542030" y="356239"/>
                </a:cubicBezTo>
                <a:cubicBezTo>
                  <a:pt x="1542030" y="242973"/>
                  <a:pt x="1450210" y="151152"/>
                  <a:pt x="1336943" y="151152"/>
                </a:cubicBezTo>
                <a:close/>
                <a:moveTo>
                  <a:pt x="1336943" y="0"/>
                </a:moveTo>
                <a:cubicBezTo>
                  <a:pt x="1533689" y="0"/>
                  <a:pt x="1693182" y="159493"/>
                  <a:pt x="1693182" y="356239"/>
                </a:cubicBezTo>
                <a:cubicBezTo>
                  <a:pt x="1693182" y="499348"/>
                  <a:pt x="1608797" y="622748"/>
                  <a:pt x="1486649" y="678491"/>
                </a:cubicBezTo>
                <a:lnTo>
                  <a:pt x="1504985" y="861628"/>
                </a:lnTo>
                <a:lnTo>
                  <a:pt x="2050955" y="861628"/>
                </a:lnTo>
                <a:cubicBezTo>
                  <a:pt x="2073924" y="808095"/>
                  <a:pt x="2127168" y="770742"/>
                  <a:pt x="2189136" y="770742"/>
                </a:cubicBezTo>
                <a:cubicBezTo>
                  <a:pt x="2272476" y="770742"/>
                  <a:pt x="2340037" y="838303"/>
                  <a:pt x="2340037" y="921643"/>
                </a:cubicBezTo>
                <a:cubicBezTo>
                  <a:pt x="2340037" y="1004983"/>
                  <a:pt x="2272476" y="1072544"/>
                  <a:pt x="2189136" y="1072544"/>
                </a:cubicBezTo>
                <a:cubicBezTo>
                  <a:pt x="2127168" y="1072544"/>
                  <a:pt x="2073924" y="1035191"/>
                  <a:pt x="2050955" y="981658"/>
                </a:cubicBezTo>
                <a:lnTo>
                  <a:pt x="1517002" y="981658"/>
                </a:lnTo>
                <a:lnTo>
                  <a:pt x="1678124" y="2590970"/>
                </a:lnTo>
                <a:cubicBezTo>
                  <a:pt x="2063444" y="2451708"/>
                  <a:pt x="2360829" y="2287813"/>
                  <a:pt x="2381761" y="1860600"/>
                </a:cubicBezTo>
                <a:cubicBezTo>
                  <a:pt x="2329006" y="1862811"/>
                  <a:pt x="2276981" y="1871755"/>
                  <a:pt x="2228094" y="1886075"/>
                </a:cubicBezTo>
                <a:cubicBezTo>
                  <a:pt x="2324645" y="1771974"/>
                  <a:pt x="2415523" y="1665436"/>
                  <a:pt x="2449665" y="1504055"/>
                </a:cubicBezTo>
                <a:cubicBezTo>
                  <a:pt x="2485699" y="1663545"/>
                  <a:pt x="2574685" y="1764408"/>
                  <a:pt x="2671236" y="1886075"/>
                </a:cubicBezTo>
                <a:cubicBezTo>
                  <a:pt x="2622475" y="1872164"/>
                  <a:pt x="2568855" y="1862858"/>
                  <a:pt x="2513341" y="1860541"/>
                </a:cubicBezTo>
                <a:cubicBezTo>
                  <a:pt x="2486075" y="2436981"/>
                  <a:pt x="2151724" y="2992040"/>
                  <a:pt x="1522375" y="3040581"/>
                </a:cubicBezTo>
                <a:cubicBezTo>
                  <a:pt x="1427529" y="3119259"/>
                  <a:pt x="1392747" y="3155891"/>
                  <a:pt x="1336943" y="3213546"/>
                </a:cubicBezTo>
                <a:cubicBezTo>
                  <a:pt x="1284048" y="3153728"/>
                  <a:pt x="1252174" y="3120936"/>
                  <a:pt x="1157234" y="3046101"/>
                </a:cubicBezTo>
                <a:cubicBezTo>
                  <a:pt x="592479" y="2980043"/>
                  <a:pt x="187829" y="2438320"/>
                  <a:pt x="160409" y="1860193"/>
                </a:cubicBezTo>
                <a:cubicBezTo>
                  <a:pt x="105366" y="1862056"/>
                  <a:pt x="50978" y="1871143"/>
                  <a:pt x="0" y="1886075"/>
                </a:cubicBezTo>
                <a:cubicBezTo>
                  <a:pt x="96552" y="1771974"/>
                  <a:pt x="187429" y="1665436"/>
                  <a:pt x="221571" y="1504055"/>
                </a:cubicBezTo>
                <a:cubicBezTo>
                  <a:pt x="257605" y="1663545"/>
                  <a:pt x="346591" y="1764408"/>
                  <a:pt x="443143" y="1886075"/>
                </a:cubicBezTo>
                <a:cubicBezTo>
                  <a:pt x="396276" y="1872705"/>
                  <a:pt x="344922" y="1863589"/>
                  <a:pt x="291687" y="1860996"/>
                </a:cubicBezTo>
                <a:cubicBezTo>
                  <a:pt x="313360" y="2289054"/>
                  <a:pt x="617325" y="2454996"/>
                  <a:pt x="1001768" y="2593980"/>
                </a:cubicBezTo>
                <a:lnTo>
                  <a:pt x="1157883" y="981658"/>
                </a:lnTo>
                <a:lnTo>
                  <a:pt x="666108" y="981658"/>
                </a:lnTo>
                <a:cubicBezTo>
                  <a:pt x="643139" y="1035191"/>
                  <a:pt x="589896" y="1072543"/>
                  <a:pt x="527928" y="1072543"/>
                </a:cubicBezTo>
                <a:cubicBezTo>
                  <a:pt x="444588" y="1072543"/>
                  <a:pt x="377027" y="1004982"/>
                  <a:pt x="377027" y="921642"/>
                </a:cubicBezTo>
                <a:cubicBezTo>
                  <a:pt x="377027" y="838302"/>
                  <a:pt x="444588" y="770741"/>
                  <a:pt x="527928" y="770741"/>
                </a:cubicBezTo>
                <a:cubicBezTo>
                  <a:pt x="589896" y="770741"/>
                  <a:pt x="643141" y="808095"/>
                  <a:pt x="666110" y="861628"/>
                </a:cubicBezTo>
                <a:lnTo>
                  <a:pt x="1169505" y="861628"/>
                </a:lnTo>
                <a:lnTo>
                  <a:pt x="1187237" y="678491"/>
                </a:lnTo>
                <a:cubicBezTo>
                  <a:pt x="1065090" y="622748"/>
                  <a:pt x="980704" y="499348"/>
                  <a:pt x="980704" y="356239"/>
                </a:cubicBezTo>
                <a:cubicBezTo>
                  <a:pt x="980704" y="159493"/>
                  <a:pt x="1140198" y="0"/>
                  <a:pt x="1336943" y="0"/>
                </a:cubicBezTo>
                <a:close/>
              </a:path>
            </a:pathLst>
          </a:custGeom>
          <a:solidFill>
            <a:srgbClr val="69696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1400">
              <a:cs typeface="B Nazanin" panose="00000700000000000000" pitchFamily="2" charset="-78"/>
            </a:endParaRPr>
          </a:p>
        </p:txBody>
      </p:sp>
      <p:grpSp>
        <p:nvGrpSpPr>
          <p:cNvPr id="18" name="Google Shape;6783;p88">
            <a:extLst>
              <a:ext uri="{FF2B5EF4-FFF2-40B4-BE49-F238E27FC236}">
                <a16:creationId xmlns:a16="http://schemas.microsoft.com/office/drawing/2014/main" id="{5B378B64-68BC-0E95-755B-C4F1E7C8E9B3}"/>
              </a:ext>
            </a:extLst>
          </p:cNvPr>
          <p:cNvGrpSpPr/>
          <p:nvPr/>
        </p:nvGrpSpPr>
        <p:grpSpPr>
          <a:xfrm>
            <a:off x="10948066" y="1235311"/>
            <a:ext cx="566855" cy="566467"/>
            <a:chOff x="-34004625" y="3585850"/>
            <a:chExt cx="292225" cy="292025"/>
          </a:xfrm>
          <a:solidFill>
            <a:srgbClr val="696969"/>
          </a:solidFill>
        </p:grpSpPr>
        <p:sp>
          <p:nvSpPr>
            <p:cNvPr id="19" name="Google Shape;6784;p88">
              <a:extLst>
                <a:ext uri="{FF2B5EF4-FFF2-40B4-BE49-F238E27FC236}">
                  <a16:creationId xmlns:a16="http://schemas.microsoft.com/office/drawing/2014/main" id="{25828F8C-A456-38A3-F9AA-87F645804315}"/>
                </a:ext>
              </a:extLst>
            </p:cNvPr>
            <p:cNvSpPr/>
            <p:nvPr/>
          </p:nvSpPr>
          <p:spPr>
            <a:xfrm>
              <a:off x="-33832150" y="3585850"/>
              <a:ext cx="103200" cy="154200"/>
            </a:xfrm>
            <a:custGeom>
              <a:avLst/>
              <a:gdLst/>
              <a:ahLst/>
              <a:cxnLst/>
              <a:rect l="l" t="t" r="r" b="b"/>
              <a:pathLst>
                <a:path w="4128" h="6168" extrusionOk="0">
                  <a:moveTo>
                    <a:pt x="2426" y="1"/>
                  </a:moveTo>
                  <a:cubicBezTo>
                    <a:pt x="2286" y="1"/>
                    <a:pt x="2136" y="77"/>
                    <a:pt x="2112" y="244"/>
                  </a:cubicBezTo>
                  <a:lnTo>
                    <a:pt x="64" y="5064"/>
                  </a:lnTo>
                  <a:cubicBezTo>
                    <a:pt x="1" y="5222"/>
                    <a:pt x="64" y="5474"/>
                    <a:pt x="253" y="5506"/>
                  </a:cubicBezTo>
                  <a:cubicBezTo>
                    <a:pt x="295" y="5531"/>
                    <a:pt x="342" y="5543"/>
                    <a:pt x="389" y="5543"/>
                  </a:cubicBezTo>
                  <a:cubicBezTo>
                    <a:pt x="517" y="5543"/>
                    <a:pt x="648" y="5455"/>
                    <a:pt x="694" y="5317"/>
                  </a:cubicBezTo>
                  <a:lnTo>
                    <a:pt x="1261" y="4025"/>
                  </a:lnTo>
                  <a:cubicBezTo>
                    <a:pt x="1419" y="4088"/>
                    <a:pt x="1576" y="4119"/>
                    <a:pt x="1765" y="4119"/>
                  </a:cubicBezTo>
                  <a:cubicBezTo>
                    <a:pt x="1891" y="4119"/>
                    <a:pt x="1986" y="4088"/>
                    <a:pt x="2112" y="4056"/>
                  </a:cubicBezTo>
                  <a:lnTo>
                    <a:pt x="2112" y="4844"/>
                  </a:lnTo>
                  <a:cubicBezTo>
                    <a:pt x="1450" y="4970"/>
                    <a:pt x="946" y="5506"/>
                    <a:pt x="789" y="6167"/>
                  </a:cubicBezTo>
                  <a:lnTo>
                    <a:pt x="4128" y="6167"/>
                  </a:lnTo>
                  <a:cubicBezTo>
                    <a:pt x="4002" y="5506"/>
                    <a:pt x="3466" y="5001"/>
                    <a:pt x="2773" y="4844"/>
                  </a:cubicBezTo>
                  <a:lnTo>
                    <a:pt x="2773" y="3143"/>
                  </a:lnTo>
                  <a:cubicBezTo>
                    <a:pt x="2773" y="2670"/>
                    <a:pt x="2458" y="2324"/>
                    <a:pt x="2080" y="2166"/>
                  </a:cubicBezTo>
                  <a:lnTo>
                    <a:pt x="2773" y="496"/>
                  </a:lnTo>
                  <a:cubicBezTo>
                    <a:pt x="2773" y="307"/>
                    <a:pt x="2710" y="118"/>
                    <a:pt x="2553" y="24"/>
                  </a:cubicBezTo>
                  <a:cubicBezTo>
                    <a:pt x="2515" y="8"/>
                    <a:pt x="2471" y="1"/>
                    <a:pt x="2426" y="1"/>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20" name="Google Shape;6785;p88">
              <a:extLst>
                <a:ext uri="{FF2B5EF4-FFF2-40B4-BE49-F238E27FC236}">
                  <a16:creationId xmlns:a16="http://schemas.microsoft.com/office/drawing/2014/main" id="{1CEACDAF-7115-F264-317E-435B20E76515}"/>
                </a:ext>
              </a:extLst>
            </p:cNvPr>
            <p:cNvSpPr/>
            <p:nvPr/>
          </p:nvSpPr>
          <p:spPr>
            <a:xfrm>
              <a:off x="-34004625" y="3690400"/>
              <a:ext cx="155175" cy="187475"/>
            </a:xfrm>
            <a:custGeom>
              <a:avLst/>
              <a:gdLst/>
              <a:ahLst/>
              <a:cxnLst/>
              <a:rect l="l" t="t" r="r" b="b"/>
              <a:pathLst>
                <a:path w="6207" h="7499" extrusionOk="0">
                  <a:moveTo>
                    <a:pt x="693" y="0"/>
                  </a:moveTo>
                  <a:cubicBezTo>
                    <a:pt x="315" y="0"/>
                    <a:pt x="0" y="315"/>
                    <a:pt x="0" y="662"/>
                  </a:cubicBezTo>
                  <a:lnTo>
                    <a:pt x="0" y="6490"/>
                  </a:lnTo>
                  <a:cubicBezTo>
                    <a:pt x="32" y="7026"/>
                    <a:pt x="504" y="7498"/>
                    <a:pt x="1103" y="7498"/>
                  </a:cubicBezTo>
                  <a:lnTo>
                    <a:pt x="6207" y="7498"/>
                  </a:lnTo>
                  <a:lnTo>
                    <a:pt x="6207" y="5797"/>
                  </a:lnTo>
                  <a:cubicBezTo>
                    <a:pt x="6207" y="5608"/>
                    <a:pt x="6049" y="5451"/>
                    <a:pt x="5860" y="5451"/>
                  </a:cubicBezTo>
                  <a:lnTo>
                    <a:pt x="1765" y="5451"/>
                  </a:lnTo>
                  <a:cubicBezTo>
                    <a:pt x="1576" y="5451"/>
                    <a:pt x="1418" y="5293"/>
                    <a:pt x="1418" y="5104"/>
                  </a:cubicBezTo>
                  <a:lnTo>
                    <a:pt x="1418" y="662"/>
                  </a:lnTo>
                  <a:cubicBezTo>
                    <a:pt x="1418" y="252"/>
                    <a:pt x="1103" y="0"/>
                    <a:pt x="693" y="0"/>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21" name="Google Shape;6786;p88">
              <a:extLst>
                <a:ext uri="{FF2B5EF4-FFF2-40B4-BE49-F238E27FC236}">
                  <a16:creationId xmlns:a16="http://schemas.microsoft.com/office/drawing/2014/main" id="{84E0200B-4753-2EC1-2F4C-7DDA1E6D33BE}"/>
                </a:ext>
              </a:extLst>
            </p:cNvPr>
            <p:cNvSpPr/>
            <p:nvPr/>
          </p:nvSpPr>
          <p:spPr>
            <a:xfrm>
              <a:off x="-33936100" y="3621075"/>
              <a:ext cx="51200" cy="51225"/>
            </a:xfrm>
            <a:custGeom>
              <a:avLst/>
              <a:gdLst/>
              <a:ahLst/>
              <a:cxnLst/>
              <a:rect l="l" t="t" r="r" b="b"/>
              <a:pathLst>
                <a:path w="2048" h="2049" extrusionOk="0">
                  <a:moveTo>
                    <a:pt x="1040" y="1"/>
                  </a:moveTo>
                  <a:cubicBezTo>
                    <a:pt x="473" y="1"/>
                    <a:pt x="0" y="473"/>
                    <a:pt x="0" y="1041"/>
                  </a:cubicBezTo>
                  <a:cubicBezTo>
                    <a:pt x="0" y="1576"/>
                    <a:pt x="473" y="2049"/>
                    <a:pt x="1040" y="2049"/>
                  </a:cubicBezTo>
                  <a:cubicBezTo>
                    <a:pt x="1576" y="2049"/>
                    <a:pt x="2048" y="1576"/>
                    <a:pt x="2048" y="1041"/>
                  </a:cubicBezTo>
                  <a:cubicBezTo>
                    <a:pt x="2048" y="473"/>
                    <a:pt x="1607" y="1"/>
                    <a:pt x="1040" y="1"/>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22" name="Google Shape;6787;p88">
              <a:extLst>
                <a:ext uri="{FF2B5EF4-FFF2-40B4-BE49-F238E27FC236}">
                  <a16:creationId xmlns:a16="http://schemas.microsoft.com/office/drawing/2014/main" id="{9EF60CB7-9643-EA48-1460-3AA9FC7F6E5C}"/>
                </a:ext>
              </a:extLst>
            </p:cNvPr>
            <p:cNvSpPr/>
            <p:nvPr/>
          </p:nvSpPr>
          <p:spPr>
            <a:xfrm>
              <a:off x="-33952650" y="3690125"/>
              <a:ext cx="155975" cy="186950"/>
            </a:xfrm>
            <a:custGeom>
              <a:avLst/>
              <a:gdLst/>
              <a:ahLst/>
              <a:cxnLst/>
              <a:rect l="l" t="t" r="r" b="b"/>
              <a:pathLst>
                <a:path w="6239" h="7478" extrusionOk="0">
                  <a:moveTo>
                    <a:pt x="1641" y="1"/>
                  </a:moveTo>
                  <a:cubicBezTo>
                    <a:pt x="1242" y="1"/>
                    <a:pt x="819" y="205"/>
                    <a:pt x="568" y="484"/>
                  </a:cubicBezTo>
                  <a:cubicBezTo>
                    <a:pt x="190" y="799"/>
                    <a:pt x="1" y="1209"/>
                    <a:pt x="1" y="1681"/>
                  </a:cubicBezTo>
                  <a:lnTo>
                    <a:pt x="1" y="4769"/>
                  </a:lnTo>
                  <a:lnTo>
                    <a:pt x="2679" y="4769"/>
                  </a:lnTo>
                  <a:cubicBezTo>
                    <a:pt x="2521" y="4359"/>
                    <a:pt x="2175" y="4107"/>
                    <a:pt x="1702" y="4107"/>
                  </a:cubicBezTo>
                  <a:lnTo>
                    <a:pt x="1040" y="4107"/>
                  </a:lnTo>
                  <a:cubicBezTo>
                    <a:pt x="820" y="4107"/>
                    <a:pt x="662" y="3949"/>
                    <a:pt x="662" y="3729"/>
                  </a:cubicBezTo>
                  <a:lnTo>
                    <a:pt x="662" y="2374"/>
                  </a:lnTo>
                  <a:cubicBezTo>
                    <a:pt x="662" y="2154"/>
                    <a:pt x="820" y="1996"/>
                    <a:pt x="1040" y="1996"/>
                  </a:cubicBezTo>
                  <a:cubicBezTo>
                    <a:pt x="1229" y="1996"/>
                    <a:pt x="1387" y="2154"/>
                    <a:pt x="1387" y="2374"/>
                  </a:cubicBezTo>
                  <a:lnTo>
                    <a:pt x="1387" y="3382"/>
                  </a:lnTo>
                  <a:lnTo>
                    <a:pt x="1733" y="3382"/>
                  </a:lnTo>
                  <a:cubicBezTo>
                    <a:pt x="2553" y="3382"/>
                    <a:pt x="3277" y="3981"/>
                    <a:pt x="3435" y="4769"/>
                  </a:cubicBezTo>
                  <a:lnTo>
                    <a:pt x="3813" y="4769"/>
                  </a:lnTo>
                  <a:cubicBezTo>
                    <a:pt x="4380" y="4769"/>
                    <a:pt x="4852" y="5241"/>
                    <a:pt x="4852" y="5777"/>
                  </a:cubicBezTo>
                  <a:lnTo>
                    <a:pt x="4852" y="7478"/>
                  </a:lnTo>
                  <a:lnTo>
                    <a:pt x="6239" y="7478"/>
                  </a:lnTo>
                  <a:lnTo>
                    <a:pt x="6239" y="5084"/>
                  </a:lnTo>
                  <a:cubicBezTo>
                    <a:pt x="6176" y="4580"/>
                    <a:pt x="5703" y="4107"/>
                    <a:pt x="5168" y="4107"/>
                  </a:cubicBezTo>
                  <a:lnTo>
                    <a:pt x="3781" y="4107"/>
                  </a:lnTo>
                  <a:cubicBezTo>
                    <a:pt x="3592" y="4107"/>
                    <a:pt x="3435" y="3949"/>
                    <a:pt x="3435" y="3729"/>
                  </a:cubicBezTo>
                  <a:lnTo>
                    <a:pt x="3435" y="1807"/>
                  </a:lnTo>
                  <a:cubicBezTo>
                    <a:pt x="3435" y="862"/>
                    <a:pt x="2710" y="43"/>
                    <a:pt x="1796" y="11"/>
                  </a:cubicBezTo>
                  <a:cubicBezTo>
                    <a:pt x="1745" y="4"/>
                    <a:pt x="1694" y="1"/>
                    <a:pt x="1641" y="1"/>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23" name="Google Shape;6788;p88">
              <a:extLst>
                <a:ext uri="{FF2B5EF4-FFF2-40B4-BE49-F238E27FC236}">
                  <a16:creationId xmlns:a16="http://schemas.microsoft.com/office/drawing/2014/main" id="{59EC371D-F050-9858-7B6B-0556F9273A88}"/>
                </a:ext>
              </a:extLst>
            </p:cNvPr>
            <p:cNvSpPr/>
            <p:nvPr/>
          </p:nvSpPr>
          <p:spPr>
            <a:xfrm>
              <a:off x="-33849475" y="3758125"/>
              <a:ext cx="137075" cy="33100"/>
            </a:xfrm>
            <a:custGeom>
              <a:avLst/>
              <a:gdLst/>
              <a:ahLst/>
              <a:cxnLst/>
              <a:rect l="l" t="t" r="r" b="b"/>
              <a:pathLst>
                <a:path w="5483" h="1324" extrusionOk="0">
                  <a:moveTo>
                    <a:pt x="1" y="1"/>
                  </a:moveTo>
                  <a:lnTo>
                    <a:pt x="1" y="662"/>
                  </a:lnTo>
                  <a:lnTo>
                    <a:pt x="1041" y="662"/>
                  </a:lnTo>
                  <a:cubicBezTo>
                    <a:pt x="1576" y="662"/>
                    <a:pt x="2080" y="946"/>
                    <a:pt x="2395" y="1324"/>
                  </a:cubicBezTo>
                  <a:lnTo>
                    <a:pt x="5136" y="1324"/>
                  </a:lnTo>
                  <a:cubicBezTo>
                    <a:pt x="5325" y="1324"/>
                    <a:pt x="5483" y="1166"/>
                    <a:pt x="5483" y="977"/>
                  </a:cubicBezTo>
                  <a:lnTo>
                    <a:pt x="5483" y="316"/>
                  </a:lnTo>
                  <a:cubicBezTo>
                    <a:pt x="5483" y="158"/>
                    <a:pt x="5325" y="1"/>
                    <a:pt x="5136" y="1"/>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grpSp>
      <p:grpSp>
        <p:nvGrpSpPr>
          <p:cNvPr id="24" name="Google Shape;6800;p88">
            <a:extLst>
              <a:ext uri="{FF2B5EF4-FFF2-40B4-BE49-F238E27FC236}">
                <a16:creationId xmlns:a16="http://schemas.microsoft.com/office/drawing/2014/main" id="{DA8224DB-98EF-F869-190F-935071AA68FD}"/>
              </a:ext>
            </a:extLst>
          </p:cNvPr>
          <p:cNvGrpSpPr/>
          <p:nvPr/>
        </p:nvGrpSpPr>
        <p:grpSpPr>
          <a:xfrm>
            <a:off x="9993553" y="2304727"/>
            <a:ext cx="552087" cy="550621"/>
            <a:chOff x="-30345325" y="3184750"/>
            <a:chExt cx="292225" cy="291450"/>
          </a:xfrm>
          <a:solidFill>
            <a:srgbClr val="696969"/>
          </a:solidFill>
        </p:grpSpPr>
        <p:sp>
          <p:nvSpPr>
            <p:cNvPr id="25" name="Google Shape;6801;p88">
              <a:extLst>
                <a:ext uri="{FF2B5EF4-FFF2-40B4-BE49-F238E27FC236}">
                  <a16:creationId xmlns:a16="http://schemas.microsoft.com/office/drawing/2014/main" id="{19CECEC1-DD03-8766-6A0B-7569C37F0695}"/>
                </a:ext>
              </a:extLst>
            </p:cNvPr>
            <p:cNvSpPr/>
            <p:nvPr/>
          </p:nvSpPr>
          <p:spPr>
            <a:xfrm>
              <a:off x="-30328000" y="3184750"/>
              <a:ext cx="258375" cy="120950"/>
            </a:xfrm>
            <a:custGeom>
              <a:avLst/>
              <a:gdLst/>
              <a:ahLst/>
              <a:cxnLst/>
              <a:rect l="l" t="t" r="r" b="b"/>
              <a:pathLst>
                <a:path w="10335" h="4838" extrusionOk="0">
                  <a:moveTo>
                    <a:pt x="1040" y="0"/>
                  </a:moveTo>
                  <a:cubicBezTo>
                    <a:pt x="473" y="0"/>
                    <a:pt x="1" y="473"/>
                    <a:pt x="1" y="1071"/>
                  </a:cubicBezTo>
                  <a:lnTo>
                    <a:pt x="1" y="2458"/>
                  </a:lnTo>
                  <a:cubicBezTo>
                    <a:pt x="1" y="2993"/>
                    <a:pt x="473" y="3466"/>
                    <a:pt x="1040" y="3466"/>
                  </a:cubicBezTo>
                  <a:lnTo>
                    <a:pt x="2048" y="3466"/>
                  </a:lnTo>
                  <a:lnTo>
                    <a:pt x="2048" y="4505"/>
                  </a:lnTo>
                  <a:cubicBezTo>
                    <a:pt x="2048" y="4663"/>
                    <a:pt x="2143" y="4757"/>
                    <a:pt x="2269" y="4820"/>
                  </a:cubicBezTo>
                  <a:cubicBezTo>
                    <a:pt x="2300" y="4831"/>
                    <a:pt x="2339" y="4838"/>
                    <a:pt x="2380" y="4838"/>
                  </a:cubicBezTo>
                  <a:cubicBezTo>
                    <a:pt x="2461" y="4838"/>
                    <a:pt x="2552" y="4810"/>
                    <a:pt x="2615" y="4726"/>
                  </a:cubicBezTo>
                  <a:lnTo>
                    <a:pt x="3876" y="3466"/>
                  </a:lnTo>
                  <a:lnTo>
                    <a:pt x="6365" y="3466"/>
                  </a:lnTo>
                  <a:lnTo>
                    <a:pt x="7625" y="4726"/>
                  </a:lnTo>
                  <a:cubicBezTo>
                    <a:pt x="7688" y="4810"/>
                    <a:pt x="7765" y="4838"/>
                    <a:pt x="7846" y="4838"/>
                  </a:cubicBezTo>
                  <a:cubicBezTo>
                    <a:pt x="7887" y="4838"/>
                    <a:pt x="7929" y="4831"/>
                    <a:pt x="7971" y="4820"/>
                  </a:cubicBezTo>
                  <a:cubicBezTo>
                    <a:pt x="8097" y="4789"/>
                    <a:pt x="8160" y="4631"/>
                    <a:pt x="8160" y="4505"/>
                  </a:cubicBezTo>
                  <a:lnTo>
                    <a:pt x="8160" y="3466"/>
                  </a:lnTo>
                  <a:lnTo>
                    <a:pt x="9231" y="3466"/>
                  </a:lnTo>
                  <a:cubicBezTo>
                    <a:pt x="9862" y="3466"/>
                    <a:pt x="10334" y="2993"/>
                    <a:pt x="10334" y="2458"/>
                  </a:cubicBezTo>
                  <a:lnTo>
                    <a:pt x="10334" y="1071"/>
                  </a:lnTo>
                  <a:cubicBezTo>
                    <a:pt x="10334" y="536"/>
                    <a:pt x="9862" y="0"/>
                    <a:pt x="9294" y="0"/>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26" name="Google Shape;6802;p88">
              <a:extLst>
                <a:ext uri="{FF2B5EF4-FFF2-40B4-BE49-F238E27FC236}">
                  <a16:creationId xmlns:a16="http://schemas.microsoft.com/office/drawing/2014/main" id="{5FDAA3BB-7082-9FD8-32A5-1FDE78A726F6}"/>
                </a:ext>
              </a:extLst>
            </p:cNvPr>
            <p:cNvSpPr/>
            <p:nvPr/>
          </p:nvSpPr>
          <p:spPr>
            <a:xfrm>
              <a:off x="-30310675" y="3322575"/>
              <a:ext cx="68550" cy="69350"/>
            </a:xfrm>
            <a:custGeom>
              <a:avLst/>
              <a:gdLst/>
              <a:ahLst/>
              <a:cxnLst/>
              <a:rect l="l" t="t" r="r" b="b"/>
              <a:pathLst>
                <a:path w="2742" h="2774" extrusionOk="0">
                  <a:moveTo>
                    <a:pt x="1387" y="1"/>
                  </a:moveTo>
                  <a:cubicBezTo>
                    <a:pt x="599" y="1"/>
                    <a:pt x="1" y="631"/>
                    <a:pt x="1" y="1387"/>
                  </a:cubicBezTo>
                  <a:cubicBezTo>
                    <a:pt x="1" y="2143"/>
                    <a:pt x="599" y="2773"/>
                    <a:pt x="1387" y="2773"/>
                  </a:cubicBezTo>
                  <a:cubicBezTo>
                    <a:pt x="2143" y="2773"/>
                    <a:pt x="2742" y="2143"/>
                    <a:pt x="2742" y="1387"/>
                  </a:cubicBezTo>
                  <a:cubicBezTo>
                    <a:pt x="2742" y="631"/>
                    <a:pt x="2143" y="1"/>
                    <a:pt x="1387" y="1"/>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27" name="Google Shape;6803;p88">
              <a:extLst>
                <a:ext uri="{FF2B5EF4-FFF2-40B4-BE49-F238E27FC236}">
                  <a16:creationId xmlns:a16="http://schemas.microsoft.com/office/drawing/2014/main" id="{67BAA1B1-D376-D943-5AF7-B493793C3F5F}"/>
                </a:ext>
              </a:extLst>
            </p:cNvPr>
            <p:cNvSpPr/>
            <p:nvPr/>
          </p:nvSpPr>
          <p:spPr>
            <a:xfrm>
              <a:off x="-30345325" y="3408425"/>
              <a:ext cx="137075" cy="67775"/>
            </a:xfrm>
            <a:custGeom>
              <a:avLst/>
              <a:gdLst/>
              <a:ahLst/>
              <a:cxnLst/>
              <a:rect l="l" t="t" r="r" b="b"/>
              <a:pathLst>
                <a:path w="5483" h="2711" extrusionOk="0">
                  <a:moveTo>
                    <a:pt x="2741" y="1"/>
                  </a:moveTo>
                  <a:cubicBezTo>
                    <a:pt x="1387" y="1"/>
                    <a:pt x="221" y="1040"/>
                    <a:pt x="32" y="2332"/>
                  </a:cubicBezTo>
                  <a:cubicBezTo>
                    <a:pt x="0" y="2521"/>
                    <a:pt x="158" y="2710"/>
                    <a:pt x="378" y="2710"/>
                  </a:cubicBezTo>
                  <a:lnTo>
                    <a:pt x="5104" y="2710"/>
                  </a:lnTo>
                  <a:cubicBezTo>
                    <a:pt x="5325" y="2710"/>
                    <a:pt x="5482" y="2521"/>
                    <a:pt x="5482" y="2332"/>
                  </a:cubicBezTo>
                  <a:cubicBezTo>
                    <a:pt x="5262" y="977"/>
                    <a:pt x="4128" y="1"/>
                    <a:pt x="2741" y="1"/>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28" name="Google Shape;6804;p88">
              <a:extLst>
                <a:ext uri="{FF2B5EF4-FFF2-40B4-BE49-F238E27FC236}">
                  <a16:creationId xmlns:a16="http://schemas.microsoft.com/office/drawing/2014/main" id="{1984D208-6B3C-F562-88C1-E5242EAD1538}"/>
                </a:ext>
              </a:extLst>
            </p:cNvPr>
            <p:cNvSpPr/>
            <p:nvPr/>
          </p:nvSpPr>
          <p:spPr>
            <a:xfrm>
              <a:off x="-30156300" y="3322575"/>
              <a:ext cx="68550" cy="69350"/>
            </a:xfrm>
            <a:custGeom>
              <a:avLst/>
              <a:gdLst/>
              <a:ahLst/>
              <a:cxnLst/>
              <a:rect l="l" t="t" r="r" b="b"/>
              <a:pathLst>
                <a:path w="2742" h="2774" extrusionOk="0">
                  <a:moveTo>
                    <a:pt x="1387" y="1"/>
                  </a:moveTo>
                  <a:cubicBezTo>
                    <a:pt x="631" y="1"/>
                    <a:pt x="1" y="631"/>
                    <a:pt x="1" y="1387"/>
                  </a:cubicBezTo>
                  <a:cubicBezTo>
                    <a:pt x="1" y="2143"/>
                    <a:pt x="631" y="2773"/>
                    <a:pt x="1387" y="2773"/>
                  </a:cubicBezTo>
                  <a:cubicBezTo>
                    <a:pt x="2111" y="2773"/>
                    <a:pt x="2742" y="2143"/>
                    <a:pt x="2742" y="1387"/>
                  </a:cubicBezTo>
                  <a:cubicBezTo>
                    <a:pt x="2742" y="631"/>
                    <a:pt x="2111" y="1"/>
                    <a:pt x="1387" y="1"/>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29" name="Google Shape;6805;p88">
              <a:extLst>
                <a:ext uri="{FF2B5EF4-FFF2-40B4-BE49-F238E27FC236}">
                  <a16:creationId xmlns:a16="http://schemas.microsoft.com/office/drawing/2014/main" id="{D6CFBCF3-454D-1ADB-3818-A5CB3260B88B}"/>
                </a:ext>
              </a:extLst>
            </p:cNvPr>
            <p:cNvSpPr/>
            <p:nvPr/>
          </p:nvSpPr>
          <p:spPr>
            <a:xfrm>
              <a:off x="-30190950" y="3408425"/>
              <a:ext cx="137850" cy="67775"/>
            </a:xfrm>
            <a:custGeom>
              <a:avLst/>
              <a:gdLst/>
              <a:ahLst/>
              <a:cxnLst/>
              <a:rect l="l" t="t" r="r" b="b"/>
              <a:pathLst>
                <a:path w="5514" h="2711" extrusionOk="0">
                  <a:moveTo>
                    <a:pt x="2773" y="1"/>
                  </a:moveTo>
                  <a:cubicBezTo>
                    <a:pt x="1387" y="1"/>
                    <a:pt x="252" y="1040"/>
                    <a:pt x="32" y="2332"/>
                  </a:cubicBezTo>
                  <a:cubicBezTo>
                    <a:pt x="0" y="2521"/>
                    <a:pt x="158" y="2710"/>
                    <a:pt x="410" y="2710"/>
                  </a:cubicBezTo>
                  <a:lnTo>
                    <a:pt x="5167" y="2710"/>
                  </a:lnTo>
                  <a:cubicBezTo>
                    <a:pt x="5356" y="2710"/>
                    <a:pt x="5514" y="2521"/>
                    <a:pt x="5514" y="2332"/>
                  </a:cubicBezTo>
                  <a:cubicBezTo>
                    <a:pt x="5293" y="977"/>
                    <a:pt x="4128" y="1"/>
                    <a:pt x="2773" y="1"/>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grpSp>
      <p:grpSp>
        <p:nvGrpSpPr>
          <p:cNvPr id="30" name="Google Shape;6866;p88">
            <a:extLst>
              <a:ext uri="{FF2B5EF4-FFF2-40B4-BE49-F238E27FC236}">
                <a16:creationId xmlns:a16="http://schemas.microsoft.com/office/drawing/2014/main" id="{48ADDE81-D148-7498-8958-B2E67E67567B}"/>
              </a:ext>
            </a:extLst>
          </p:cNvPr>
          <p:cNvGrpSpPr/>
          <p:nvPr/>
        </p:nvGrpSpPr>
        <p:grpSpPr>
          <a:xfrm>
            <a:off x="5913578" y="4644031"/>
            <a:ext cx="508855" cy="563067"/>
            <a:chOff x="-30354000" y="3569100"/>
            <a:chExt cx="292250" cy="292225"/>
          </a:xfrm>
          <a:solidFill>
            <a:srgbClr val="696969"/>
          </a:solidFill>
        </p:grpSpPr>
        <p:sp>
          <p:nvSpPr>
            <p:cNvPr id="31" name="Google Shape;6867;p88">
              <a:extLst>
                <a:ext uri="{FF2B5EF4-FFF2-40B4-BE49-F238E27FC236}">
                  <a16:creationId xmlns:a16="http://schemas.microsoft.com/office/drawing/2014/main" id="{4C057771-F350-589D-50DA-F1EC12BF4210}"/>
                </a:ext>
              </a:extLst>
            </p:cNvPr>
            <p:cNvSpPr/>
            <p:nvPr/>
          </p:nvSpPr>
          <p:spPr>
            <a:xfrm>
              <a:off x="-30354000" y="3604550"/>
              <a:ext cx="137875" cy="256000"/>
            </a:xfrm>
            <a:custGeom>
              <a:avLst/>
              <a:gdLst/>
              <a:ahLst/>
              <a:cxnLst/>
              <a:rect l="l" t="t" r="r" b="b"/>
              <a:pathLst>
                <a:path w="5515" h="10240" extrusionOk="0">
                  <a:moveTo>
                    <a:pt x="662" y="0"/>
                  </a:moveTo>
                  <a:cubicBezTo>
                    <a:pt x="284" y="0"/>
                    <a:pt x="1" y="315"/>
                    <a:pt x="1" y="662"/>
                  </a:cubicBezTo>
                  <a:lnTo>
                    <a:pt x="1" y="4411"/>
                  </a:lnTo>
                  <a:cubicBezTo>
                    <a:pt x="1" y="4632"/>
                    <a:pt x="64" y="4884"/>
                    <a:pt x="190" y="5073"/>
                  </a:cubicBezTo>
                  <a:lnTo>
                    <a:pt x="1639" y="7467"/>
                  </a:lnTo>
                  <a:cubicBezTo>
                    <a:pt x="1891" y="7877"/>
                    <a:pt x="2049" y="8097"/>
                    <a:pt x="2049" y="8538"/>
                  </a:cubicBezTo>
                  <a:lnTo>
                    <a:pt x="2049" y="9861"/>
                  </a:lnTo>
                  <a:cubicBezTo>
                    <a:pt x="2049" y="10082"/>
                    <a:pt x="2206" y="10239"/>
                    <a:pt x="2395" y="10239"/>
                  </a:cubicBezTo>
                  <a:lnTo>
                    <a:pt x="5514" y="10239"/>
                  </a:lnTo>
                  <a:lnTo>
                    <a:pt x="5514" y="6364"/>
                  </a:lnTo>
                  <a:cubicBezTo>
                    <a:pt x="5514" y="5986"/>
                    <a:pt x="5357" y="5671"/>
                    <a:pt x="5168" y="5419"/>
                  </a:cubicBezTo>
                  <a:cubicBezTo>
                    <a:pt x="5167" y="5420"/>
                    <a:pt x="5165" y="5421"/>
                    <a:pt x="5163" y="5421"/>
                  </a:cubicBezTo>
                  <a:cubicBezTo>
                    <a:pt x="5042" y="5421"/>
                    <a:pt x="3214" y="3623"/>
                    <a:pt x="3183" y="3592"/>
                  </a:cubicBezTo>
                  <a:cubicBezTo>
                    <a:pt x="3041" y="3432"/>
                    <a:pt x="2828" y="3332"/>
                    <a:pt x="2613" y="3332"/>
                  </a:cubicBezTo>
                  <a:cubicBezTo>
                    <a:pt x="2448" y="3332"/>
                    <a:pt x="2280" y="3392"/>
                    <a:pt x="2143" y="3529"/>
                  </a:cubicBezTo>
                  <a:cubicBezTo>
                    <a:pt x="1891" y="3812"/>
                    <a:pt x="1923" y="4285"/>
                    <a:pt x="2112" y="4442"/>
                  </a:cubicBezTo>
                  <a:lnTo>
                    <a:pt x="3970" y="6301"/>
                  </a:lnTo>
                  <a:cubicBezTo>
                    <a:pt x="4097" y="6427"/>
                    <a:pt x="4097" y="6648"/>
                    <a:pt x="3970" y="6774"/>
                  </a:cubicBezTo>
                  <a:cubicBezTo>
                    <a:pt x="3907" y="6821"/>
                    <a:pt x="3821" y="6845"/>
                    <a:pt x="3734" y="6845"/>
                  </a:cubicBezTo>
                  <a:cubicBezTo>
                    <a:pt x="3648" y="6845"/>
                    <a:pt x="3561" y="6821"/>
                    <a:pt x="3498" y="6774"/>
                  </a:cubicBezTo>
                  <a:lnTo>
                    <a:pt x="1639" y="4915"/>
                  </a:lnTo>
                  <a:cubicBezTo>
                    <a:pt x="1450" y="4726"/>
                    <a:pt x="1324" y="4442"/>
                    <a:pt x="1324" y="4190"/>
                  </a:cubicBezTo>
                  <a:lnTo>
                    <a:pt x="1324" y="662"/>
                  </a:lnTo>
                  <a:cubicBezTo>
                    <a:pt x="1324" y="252"/>
                    <a:pt x="1009" y="0"/>
                    <a:pt x="662" y="0"/>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32" name="Google Shape;6868;p88">
              <a:extLst>
                <a:ext uri="{FF2B5EF4-FFF2-40B4-BE49-F238E27FC236}">
                  <a16:creationId xmlns:a16="http://schemas.microsoft.com/office/drawing/2014/main" id="{0F09DD55-A5AE-5889-A463-A0C0AD8B7D04}"/>
                </a:ext>
              </a:extLst>
            </p:cNvPr>
            <p:cNvSpPr/>
            <p:nvPr/>
          </p:nvSpPr>
          <p:spPr>
            <a:xfrm>
              <a:off x="-30198825" y="3604550"/>
              <a:ext cx="137075" cy="256775"/>
            </a:xfrm>
            <a:custGeom>
              <a:avLst/>
              <a:gdLst/>
              <a:ahLst/>
              <a:cxnLst/>
              <a:rect l="l" t="t" r="r" b="b"/>
              <a:pathLst>
                <a:path w="5483" h="10271" extrusionOk="0">
                  <a:moveTo>
                    <a:pt x="4758" y="0"/>
                  </a:moveTo>
                  <a:cubicBezTo>
                    <a:pt x="4380" y="0"/>
                    <a:pt x="4096" y="315"/>
                    <a:pt x="4096" y="662"/>
                  </a:cubicBezTo>
                  <a:lnTo>
                    <a:pt x="4096" y="4190"/>
                  </a:lnTo>
                  <a:cubicBezTo>
                    <a:pt x="4096" y="4474"/>
                    <a:pt x="3970" y="4758"/>
                    <a:pt x="3781" y="4915"/>
                  </a:cubicBezTo>
                  <a:lnTo>
                    <a:pt x="1922" y="6774"/>
                  </a:lnTo>
                  <a:cubicBezTo>
                    <a:pt x="1875" y="6821"/>
                    <a:pt x="1788" y="6845"/>
                    <a:pt x="1698" y="6845"/>
                  </a:cubicBezTo>
                  <a:cubicBezTo>
                    <a:pt x="1607" y="6845"/>
                    <a:pt x="1513" y="6821"/>
                    <a:pt x="1450" y="6774"/>
                  </a:cubicBezTo>
                  <a:cubicBezTo>
                    <a:pt x="1355" y="6648"/>
                    <a:pt x="1355" y="6427"/>
                    <a:pt x="1450" y="6301"/>
                  </a:cubicBezTo>
                  <a:lnTo>
                    <a:pt x="3308" y="4442"/>
                  </a:lnTo>
                  <a:cubicBezTo>
                    <a:pt x="3497" y="4285"/>
                    <a:pt x="3560" y="3812"/>
                    <a:pt x="3277" y="3529"/>
                  </a:cubicBezTo>
                  <a:cubicBezTo>
                    <a:pt x="3140" y="3392"/>
                    <a:pt x="2972" y="3332"/>
                    <a:pt x="2807" y="3332"/>
                  </a:cubicBezTo>
                  <a:cubicBezTo>
                    <a:pt x="2592" y="3332"/>
                    <a:pt x="2379" y="3432"/>
                    <a:pt x="2237" y="3592"/>
                  </a:cubicBezTo>
                  <a:cubicBezTo>
                    <a:pt x="2237" y="3592"/>
                    <a:pt x="347" y="5419"/>
                    <a:pt x="347" y="5482"/>
                  </a:cubicBezTo>
                  <a:cubicBezTo>
                    <a:pt x="158" y="5671"/>
                    <a:pt x="0" y="6018"/>
                    <a:pt x="0" y="6427"/>
                  </a:cubicBezTo>
                  <a:lnTo>
                    <a:pt x="0" y="8129"/>
                  </a:lnTo>
                  <a:lnTo>
                    <a:pt x="0" y="8412"/>
                  </a:lnTo>
                  <a:lnTo>
                    <a:pt x="0" y="10271"/>
                  </a:lnTo>
                  <a:lnTo>
                    <a:pt x="3088" y="10271"/>
                  </a:lnTo>
                  <a:cubicBezTo>
                    <a:pt x="3277" y="10271"/>
                    <a:pt x="3434" y="10113"/>
                    <a:pt x="3434" y="9924"/>
                  </a:cubicBezTo>
                  <a:lnTo>
                    <a:pt x="3434" y="8570"/>
                  </a:lnTo>
                  <a:cubicBezTo>
                    <a:pt x="3434" y="8129"/>
                    <a:pt x="3623" y="7908"/>
                    <a:pt x="3812" y="7530"/>
                  </a:cubicBezTo>
                  <a:lnTo>
                    <a:pt x="5293" y="5104"/>
                  </a:lnTo>
                  <a:cubicBezTo>
                    <a:pt x="5388" y="4915"/>
                    <a:pt x="5482" y="4663"/>
                    <a:pt x="5482" y="4411"/>
                  </a:cubicBezTo>
                  <a:lnTo>
                    <a:pt x="5482" y="662"/>
                  </a:lnTo>
                  <a:cubicBezTo>
                    <a:pt x="5451" y="284"/>
                    <a:pt x="5136" y="0"/>
                    <a:pt x="4758" y="0"/>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33" name="Google Shape;6869;p88">
              <a:extLst>
                <a:ext uri="{FF2B5EF4-FFF2-40B4-BE49-F238E27FC236}">
                  <a16:creationId xmlns:a16="http://schemas.microsoft.com/office/drawing/2014/main" id="{410330C4-03D5-4FF0-B770-597A78E7870E}"/>
                </a:ext>
              </a:extLst>
            </p:cNvPr>
            <p:cNvSpPr/>
            <p:nvPr/>
          </p:nvSpPr>
          <p:spPr>
            <a:xfrm>
              <a:off x="-30139750" y="3636850"/>
              <a:ext cx="26000" cy="37825"/>
            </a:xfrm>
            <a:custGeom>
              <a:avLst/>
              <a:gdLst/>
              <a:ahLst/>
              <a:cxnLst/>
              <a:rect l="l" t="t" r="r" b="b"/>
              <a:pathLst>
                <a:path w="1040" h="1513" extrusionOk="0">
                  <a:moveTo>
                    <a:pt x="504" y="0"/>
                  </a:moveTo>
                  <a:cubicBezTo>
                    <a:pt x="252" y="32"/>
                    <a:pt x="0" y="284"/>
                    <a:pt x="0" y="567"/>
                  </a:cubicBezTo>
                  <a:lnTo>
                    <a:pt x="0" y="1418"/>
                  </a:lnTo>
                  <a:cubicBezTo>
                    <a:pt x="126" y="1386"/>
                    <a:pt x="252" y="1355"/>
                    <a:pt x="410" y="1355"/>
                  </a:cubicBezTo>
                  <a:cubicBezTo>
                    <a:pt x="630" y="1355"/>
                    <a:pt x="819" y="1386"/>
                    <a:pt x="1040" y="1512"/>
                  </a:cubicBezTo>
                  <a:lnTo>
                    <a:pt x="1040" y="504"/>
                  </a:lnTo>
                  <a:cubicBezTo>
                    <a:pt x="1040" y="252"/>
                    <a:pt x="788" y="0"/>
                    <a:pt x="504" y="0"/>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34" name="Google Shape;6870;p88">
              <a:extLst>
                <a:ext uri="{FF2B5EF4-FFF2-40B4-BE49-F238E27FC236}">
                  <a16:creationId xmlns:a16="http://schemas.microsoft.com/office/drawing/2014/main" id="{83701155-6111-D254-9EA8-28B726D28031}"/>
                </a:ext>
              </a:extLst>
            </p:cNvPr>
            <p:cNvSpPr/>
            <p:nvPr/>
          </p:nvSpPr>
          <p:spPr>
            <a:xfrm>
              <a:off x="-30302800" y="3638950"/>
              <a:ext cx="25225" cy="36500"/>
            </a:xfrm>
            <a:custGeom>
              <a:avLst/>
              <a:gdLst/>
              <a:ahLst/>
              <a:cxnLst/>
              <a:rect l="l" t="t" r="r" b="b"/>
              <a:pathLst>
                <a:path w="1009" h="1460" extrusionOk="0">
                  <a:moveTo>
                    <a:pt x="418" y="1"/>
                  </a:moveTo>
                  <a:cubicBezTo>
                    <a:pt x="177" y="1"/>
                    <a:pt x="1" y="229"/>
                    <a:pt x="1" y="483"/>
                  </a:cubicBezTo>
                  <a:lnTo>
                    <a:pt x="1" y="1460"/>
                  </a:lnTo>
                  <a:cubicBezTo>
                    <a:pt x="190" y="1334"/>
                    <a:pt x="379" y="1302"/>
                    <a:pt x="631" y="1302"/>
                  </a:cubicBezTo>
                  <a:cubicBezTo>
                    <a:pt x="725" y="1302"/>
                    <a:pt x="883" y="1334"/>
                    <a:pt x="1009" y="1365"/>
                  </a:cubicBezTo>
                  <a:lnTo>
                    <a:pt x="1009" y="515"/>
                  </a:lnTo>
                  <a:cubicBezTo>
                    <a:pt x="1009" y="231"/>
                    <a:pt x="788" y="11"/>
                    <a:pt x="505" y="11"/>
                  </a:cubicBezTo>
                  <a:cubicBezTo>
                    <a:pt x="475" y="4"/>
                    <a:pt x="446" y="1"/>
                    <a:pt x="418" y="1"/>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35" name="Google Shape;6871;p88">
              <a:extLst>
                <a:ext uri="{FF2B5EF4-FFF2-40B4-BE49-F238E27FC236}">
                  <a16:creationId xmlns:a16="http://schemas.microsoft.com/office/drawing/2014/main" id="{98CA3304-5D2E-DDD1-2844-00CBDDEAB11A}"/>
                </a:ext>
              </a:extLst>
            </p:cNvPr>
            <p:cNvSpPr/>
            <p:nvPr/>
          </p:nvSpPr>
          <p:spPr>
            <a:xfrm>
              <a:off x="-30242925" y="3569100"/>
              <a:ext cx="68525" cy="68550"/>
            </a:xfrm>
            <a:custGeom>
              <a:avLst/>
              <a:gdLst/>
              <a:ahLst/>
              <a:cxnLst/>
              <a:rect l="l" t="t" r="r" b="b"/>
              <a:pathLst>
                <a:path w="2741" h="2742" extrusionOk="0">
                  <a:moveTo>
                    <a:pt x="1386" y="1"/>
                  </a:moveTo>
                  <a:cubicBezTo>
                    <a:pt x="630" y="1"/>
                    <a:pt x="0" y="631"/>
                    <a:pt x="0" y="1387"/>
                  </a:cubicBezTo>
                  <a:cubicBezTo>
                    <a:pt x="0" y="2174"/>
                    <a:pt x="630" y="2742"/>
                    <a:pt x="1386" y="2742"/>
                  </a:cubicBezTo>
                  <a:cubicBezTo>
                    <a:pt x="2111" y="2742"/>
                    <a:pt x="2741" y="2111"/>
                    <a:pt x="2741" y="1387"/>
                  </a:cubicBezTo>
                  <a:cubicBezTo>
                    <a:pt x="2741" y="631"/>
                    <a:pt x="2111" y="1"/>
                    <a:pt x="1386" y="1"/>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36" name="Google Shape;6872;p88">
              <a:extLst>
                <a:ext uri="{FF2B5EF4-FFF2-40B4-BE49-F238E27FC236}">
                  <a16:creationId xmlns:a16="http://schemas.microsoft.com/office/drawing/2014/main" id="{0ABCBCB6-6A71-8894-AD70-0EDEDFDA005E}"/>
                </a:ext>
              </a:extLst>
            </p:cNvPr>
            <p:cNvSpPr/>
            <p:nvPr/>
          </p:nvSpPr>
          <p:spPr>
            <a:xfrm>
              <a:off x="-30262625" y="3654950"/>
              <a:ext cx="107925" cy="68550"/>
            </a:xfrm>
            <a:custGeom>
              <a:avLst/>
              <a:gdLst/>
              <a:ahLst/>
              <a:cxnLst/>
              <a:rect l="l" t="t" r="r" b="b"/>
              <a:pathLst>
                <a:path w="4317" h="2742" extrusionOk="0">
                  <a:moveTo>
                    <a:pt x="2174" y="1"/>
                  </a:moveTo>
                  <a:cubicBezTo>
                    <a:pt x="1292" y="1"/>
                    <a:pt x="505" y="379"/>
                    <a:pt x="0" y="1040"/>
                  </a:cubicBezTo>
                  <a:lnTo>
                    <a:pt x="32" y="1103"/>
                  </a:lnTo>
                  <a:cubicBezTo>
                    <a:pt x="946" y="1985"/>
                    <a:pt x="1450" y="2458"/>
                    <a:pt x="1702" y="2742"/>
                  </a:cubicBezTo>
                  <a:lnTo>
                    <a:pt x="2647" y="2742"/>
                  </a:lnTo>
                  <a:lnTo>
                    <a:pt x="4254" y="1135"/>
                  </a:lnTo>
                  <a:lnTo>
                    <a:pt x="4317" y="1040"/>
                  </a:lnTo>
                  <a:cubicBezTo>
                    <a:pt x="3813" y="410"/>
                    <a:pt x="3025" y="1"/>
                    <a:pt x="2174" y="1"/>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grpSp>
      <p:grpSp>
        <p:nvGrpSpPr>
          <p:cNvPr id="37" name="Google Shape;6957;p88">
            <a:extLst>
              <a:ext uri="{FF2B5EF4-FFF2-40B4-BE49-F238E27FC236}">
                <a16:creationId xmlns:a16="http://schemas.microsoft.com/office/drawing/2014/main" id="{0A1B1E16-81C8-EDD3-9505-D14353D33772}"/>
              </a:ext>
            </a:extLst>
          </p:cNvPr>
          <p:cNvGrpSpPr/>
          <p:nvPr/>
        </p:nvGrpSpPr>
        <p:grpSpPr>
          <a:xfrm>
            <a:off x="4974595" y="1314740"/>
            <a:ext cx="498088" cy="497107"/>
            <a:chOff x="-31094350" y="3194000"/>
            <a:chExt cx="292225" cy="291650"/>
          </a:xfrm>
          <a:solidFill>
            <a:srgbClr val="696969"/>
          </a:solidFill>
        </p:grpSpPr>
        <p:sp>
          <p:nvSpPr>
            <p:cNvPr id="38" name="Google Shape;6958;p88">
              <a:extLst>
                <a:ext uri="{FF2B5EF4-FFF2-40B4-BE49-F238E27FC236}">
                  <a16:creationId xmlns:a16="http://schemas.microsoft.com/office/drawing/2014/main" id="{F1DC6820-CCAD-F002-4FC2-563F71BC236C}"/>
                </a:ext>
              </a:extLst>
            </p:cNvPr>
            <p:cNvSpPr/>
            <p:nvPr/>
          </p:nvSpPr>
          <p:spPr>
            <a:xfrm>
              <a:off x="-31033700" y="3194000"/>
              <a:ext cx="103200" cy="34100"/>
            </a:xfrm>
            <a:custGeom>
              <a:avLst/>
              <a:gdLst/>
              <a:ahLst/>
              <a:cxnLst/>
              <a:rect l="l" t="t" r="r" b="b"/>
              <a:pathLst>
                <a:path w="4128" h="1364" extrusionOk="0">
                  <a:moveTo>
                    <a:pt x="645" y="0"/>
                  </a:moveTo>
                  <a:cubicBezTo>
                    <a:pt x="263" y="0"/>
                    <a:pt x="0" y="296"/>
                    <a:pt x="0" y="670"/>
                  </a:cubicBezTo>
                  <a:lnTo>
                    <a:pt x="0" y="1016"/>
                  </a:lnTo>
                  <a:cubicBezTo>
                    <a:pt x="0" y="1205"/>
                    <a:pt x="158" y="1363"/>
                    <a:pt x="347" y="1363"/>
                  </a:cubicBezTo>
                  <a:lnTo>
                    <a:pt x="3781" y="1363"/>
                  </a:lnTo>
                  <a:cubicBezTo>
                    <a:pt x="3970" y="1363"/>
                    <a:pt x="4127" y="1205"/>
                    <a:pt x="4127" y="1016"/>
                  </a:cubicBezTo>
                  <a:lnTo>
                    <a:pt x="4127" y="670"/>
                  </a:lnTo>
                  <a:cubicBezTo>
                    <a:pt x="4127" y="260"/>
                    <a:pt x="3812" y="8"/>
                    <a:pt x="3466" y="8"/>
                  </a:cubicBezTo>
                  <a:lnTo>
                    <a:pt x="756" y="8"/>
                  </a:lnTo>
                  <a:cubicBezTo>
                    <a:pt x="718" y="3"/>
                    <a:pt x="681" y="0"/>
                    <a:pt x="645" y="0"/>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39" name="Google Shape;6959;p88">
              <a:extLst>
                <a:ext uri="{FF2B5EF4-FFF2-40B4-BE49-F238E27FC236}">
                  <a16:creationId xmlns:a16="http://schemas.microsoft.com/office/drawing/2014/main" id="{1EA8BEAB-CC79-324E-FAFC-1E8CDDFC4A99}"/>
                </a:ext>
              </a:extLst>
            </p:cNvPr>
            <p:cNvSpPr/>
            <p:nvPr/>
          </p:nvSpPr>
          <p:spPr>
            <a:xfrm>
              <a:off x="-31042375" y="3346200"/>
              <a:ext cx="16550" cy="18150"/>
            </a:xfrm>
            <a:custGeom>
              <a:avLst/>
              <a:gdLst/>
              <a:ahLst/>
              <a:cxnLst/>
              <a:rect l="l" t="t" r="r" b="b"/>
              <a:pathLst>
                <a:path w="662" h="726" extrusionOk="0">
                  <a:moveTo>
                    <a:pt x="1" y="1"/>
                  </a:moveTo>
                  <a:lnTo>
                    <a:pt x="1" y="725"/>
                  </a:lnTo>
                  <a:lnTo>
                    <a:pt x="662" y="725"/>
                  </a:lnTo>
                  <a:lnTo>
                    <a:pt x="662" y="1"/>
                  </a:ln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40" name="Google Shape;6960;p88">
              <a:extLst>
                <a:ext uri="{FF2B5EF4-FFF2-40B4-BE49-F238E27FC236}">
                  <a16:creationId xmlns:a16="http://schemas.microsoft.com/office/drawing/2014/main" id="{CB3A39E1-2980-055B-EF9E-627449095160}"/>
                </a:ext>
              </a:extLst>
            </p:cNvPr>
            <p:cNvSpPr/>
            <p:nvPr/>
          </p:nvSpPr>
          <p:spPr>
            <a:xfrm>
              <a:off x="-31042375" y="3278475"/>
              <a:ext cx="16550" cy="16550"/>
            </a:xfrm>
            <a:custGeom>
              <a:avLst/>
              <a:gdLst/>
              <a:ahLst/>
              <a:cxnLst/>
              <a:rect l="l" t="t" r="r" b="b"/>
              <a:pathLst>
                <a:path w="662" h="662" extrusionOk="0">
                  <a:moveTo>
                    <a:pt x="1" y="0"/>
                  </a:moveTo>
                  <a:lnTo>
                    <a:pt x="1" y="662"/>
                  </a:lnTo>
                  <a:lnTo>
                    <a:pt x="662" y="662"/>
                  </a:lnTo>
                  <a:lnTo>
                    <a:pt x="662" y="0"/>
                  </a:ln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41" name="Google Shape;6961;p88">
              <a:extLst>
                <a:ext uri="{FF2B5EF4-FFF2-40B4-BE49-F238E27FC236}">
                  <a16:creationId xmlns:a16="http://schemas.microsoft.com/office/drawing/2014/main" id="{4114CBC3-5B17-E8A9-A45B-61E33E77A13A}"/>
                </a:ext>
              </a:extLst>
            </p:cNvPr>
            <p:cNvSpPr/>
            <p:nvPr/>
          </p:nvSpPr>
          <p:spPr>
            <a:xfrm>
              <a:off x="-31042375" y="3416300"/>
              <a:ext cx="16550" cy="16575"/>
            </a:xfrm>
            <a:custGeom>
              <a:avLst/>
              <a:gdLst/>
              <a:ahLst/>
              <a:cxnLst/>
              <a:rect l="l" t="t" r="r" b="b"/>
              <a:pathLst>
                <a:path w="662" h="663" extrusionOk="0">
                  <a:moveTo>
                    <a:pt x="1" y="1"/>
                  </a:moveTo>
                  <a:lnTo>
                    <a:pt x="1" y="662"/>
                  </a:lnTo>
                  <a:lnTo>
                    <a:pt x="662" y="662"/>
                  </a:lnTo>
                  <a:lnTo>
                    <a:pt x="662" y="1"/>
                  </a:ln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42" name="Google Shape;6962;p88">
              <a:extLst>
                <a:ext uri="{FF2B5EF4-FFF2-40B4-BE49-F238E27FC236}">
                  <a16:creationId xmlns:a16="http://schemas.microsoft.com/office/drawing/2014/main" id="{1BC2AF01-4347-EB36-4C68-F42CAED4A204}"/>
                </a:ext>
              </a:extLst>
            </p:cNvPr>
            <p:cNvSpPr/>
            <p:nvPr/>
          </p:nvSpPr>
          <p:spPr>
            <a:xfrm>
              <a:off x="-31094350" y="3210725"/>
              <a:ext cx="222900" cy="274925"/>
            </a:xfrm>
            <a:custGeom>
              <a:avLst/>
              <a:gdLst/>
              <a:ahLst/>
              <a:cxnLst/>
              <a:rect l="l" t="t" r="r" b="b"/>
              <a:pathLst>
                <a:path w="8916" h="10997" extrusionOk="0">
                  <a:moveTo>
                    <a:pt x="7183" y="2049"/>
                  </a:moveTo>
                  <a:cubicBezTo>
                    <a:pt x="7404" y="2049"/>
                    <a:pt x="7561" y="2206"/>
                    <a:pt x="7561" y="2395"/>
                  </a:cubicBezTo>
                  <a:cubicBezTo>
                    <a:pt x="7561" y="2584"/>
                    <a:pt x="7404" y="2742"/>
                    <a:pt x="7183" y="2742"/>
                  </a:cubicBezTo>
                  <a:lnTo>
                    <a:pt x="4474" y="2742"/>
                  </a:lnTo>
                  <a:cubicBezTo>
                    <a:pt x="4285" y="2742"/>
                    <a:pt x="4127" y="2584"/>
                    <a:pt x="4127" y="2395"/>
                  </a:cubicBezTo>
                  <a:cubicBezTo>
                    <a:pt x="4127" y="2206"/>
                    <a:pt x="4285" y="2049"/>
                    <a:pt x="4474" y="2049"/>
                  </a:cubicBezTo>
                  <a:close/>
                  <a:moveTo>
                    <a:pt x="3151" y="2017"/>
                  </a:moveTo>
                  <a:cubicBezTo>
                    <a:pt x="3340" y="2017"/>
                    <a:pt x="3497" y="2175"/>
                    <a:pt x="3497" y="2364"/>
                  </a:cubicBezTo>
                  <a:lnTo>
                    <a:pt x="3497" y="3750"/>
                  </a:lnTo>
                  <a:cubicBezTo>
                    <a:pt x="3497" y="3939"/>
                    <a:pt x="3340" y="4097"/>
                    <a:pt x="3151" y="4097"/>
                  </a:cubicBezTo>
                  <a:lnTo>
                    <a:pt x="1764" y="4097"/>
                  </a:lnTo>
                  <a:cubicBezTo>
                    <a:pt x="1575" y="4097"/>
                    <a:pt x="1418" y="3939"/>
                    <a:pt x="1418" y="3750"/>
                  </a:cubicBezTo>
                  <a:lnTo>
                    <a:pt x="1418" y="2364"/>
                  </a:lnTo>
                  <a:cubicBezTo>
                    <a:pt x="1418" y="2175"/>
                    <a:pt x="1575" y="2017"/>
                    <a:pt x="1764" y="2017"/>
                  </a:cubicBezTo>
                  <a:close/>
                  <a:moveTo>
                    <a:pt x="5860" y="3372"/>
                  </a:moveTo>
                  <a:cubicBezTo>
                    <a:pt x="6049" y="3372"/>
                    <a:pt x="6207" y="3529"/>
                    <a:pt x="6207" y="3750"/>
                  </a:cubicBezTo>
                  <a:cubicBezTo>
                    <a:pt x="6207" y="3939"/>
                    <a:pt x="6049" y="4097"/>
                    <a:pt x="5860" y="4097"/>
                  </a:cubicBezTo>
                  <a:lnTo>
                    <a:pt x="4474" y="4097"/>
                  </a:lnTo>
                  <a:cubicBezTo>
                    <a:pt x="4285" y="4097"/>
                    <a:pt x="4127" y="3939"/>
                    <a:pt x="4127" y="3750"/>
                  </a:cubicBezTo>
                  <a:cubicBezTo>
                    <a:pt x="4127" y="3529"/>
                    <a:pt x="4285" y="3372"/>
                    <a:pt x="4474" y="3372"/>
                  </a:cubicBezTo>
                  <a:close/>
                  <a:moveTo>
                    <a:pt x="7183" y="4758"/>
                  </a:moveTo>
                  <a:cubicBezTo>
                    <a:pt x="7404" y="4758"/>
                    <a:pt x="7561" y="4916"/>
                    <a:pt x="7561" y="5105"/>
                  </a:cubicBezTo>
                  <a:cubicBezTo>
                    <a:pt x="7561" y="5325"/>
                    <a:pt x="7404" y="5483"/>
                    <a:pt x="7183" y="5483"/>
                  </a:cubicBezTo>
                  <a:lnTo>
                    <a:pt x="4474" y="5483"/>
                  </a:lnTo>
                  <a:cubicBezTo>
                    <a:pt x="4285" y="5483"/>
                    <a:pt x="4127" y="5325"/>
                    <a:pt x="4127" y="5105"/>
                  </a:cubicBezTo>
                  <a:cubicBezTo>
                    <a:pt x="4127" y="4916"/>
                    <a:pt x="4285" y="4758"/>
                    <a:pt x="4474" y="4758"/>
                  </a:cubicBezTo>
                  <a:close/>
                  <a:moveTo>
                    <a:pt x="3151" y="4758"/>
                  </a:moveTo>
                  <a:cubicBezTo>
                    <a:pt x="3340" y="4758"/>
                    <a:pt x="3497" y="4916"/>
                    <a:pt x="3497" y="5105"/>
                  </a:cubicBezTo>
                  <a:lnTo>
                    <a:pt x="3497" y="6491"/>
                  </a:lnTo>
                  <a:cubicBezTo>
                    <a:pt x="3497" y="6680"/>
                    <a:pt x="3340" y="6837"/>
                    <a:pt x="3151" y="6837"/>
                  </a:cubicBezTo>
                  <a:lnTo>
                    <a:pt x="1764" y="6837"/>
                  </a:lnTo>
                  <a:cubicBezTo>
                    <a:pt x="1575" y="6837"/>
                    <a:pt x="1418" y="6680"/>
                    <a:pt x="1418" y="6491"/>
                  </a:cubicBezTo>
                  <a:lnTo>
                    <a:pt x="1418" y="5105"/>
                  </a:lnTo>
                  <a:cubicBezTo>
                    <a:pt x="1418" y="4916"/>
                    <a:pt x="1575" y="4758"/>
                    <a:pt x="1764" y="4758"/>
                  </a:cubicBezTo>
                  <a:close/>
                  <a:moveTo>
                    <a:pt x="5860" y="6144"/>
                  </a:moveTo>
                  <a:cubicBezTo>
                    <a:pt x="6049" y="6144"/>
                    <a:pt x="6207" y="6302"/>
                    <a:pt x="6207" y="6491"/>
                  </a:cubicBezTo>
                  <a:cubicBezTo>
                    <a:pt x="6207" y="6680"/>
                    <a:pt x="6049" y="6837"/>
                    <a:pt x="5860" y="6837"/>
                  </a:cubicBezTo>
                  <a:lnTo>
                    <a:pt x="4474" y="6837"/>
                  </a:lnTo>
                  <a:cubicBezTo>
                    <a:pt x="4285" y="6837"/>
                    <a:pt x="4127" y="6680"/>
                    <a:pt x="4127" y="6491"/>
                  </a:cubicBezTo>
                  <a:cubicBezTo>
                    <a:pt x="4127" y="6302"/>
                    <a:pt x="4285" y="6144"/>
                    <a:pt x="4474" y="6144"/>
                  </a:cubicBezTo>
                  <a:close/>
                  <a:moveTo>
                    <a:pt x="7183" y="7562"/>
                  </a:moveTo>
                  <a:cubicBezTo>
                    <a:pt x="7404" y="7562"/>
                    <a:pt x="7561" y="7720"/>
                    <a:pt x="7561" y="7909"/>
                  </a:cubicBezTo>
                  <a:cubicBezTo>
                    <a:pt x="7561" y="8098"/>
                    <a:pt x="7404" y="8255"/>
                    <a:pt x="7183" y="8255"/>
                  </a:cubicBezTo>
                  <a:lnTo>
                    <a:pt x="4474" y="8255"/>
                  </a:lnTo>
                  <a:cubicBezTo>
                    <a:pt x="4285" y="8255"/>
                    <a:pt x="4127" y="8098"/>
                    <a:pt x="4127" y="7909"/>
                  </a:cubicBezTo>
                  <a:cubicBezTo>
                    <a:pt x="4127" y="7720"/>
                    <a:pt x="4285" y="7562"/>
                    <a:pt x="4474" y="7562"/>
                  </a:cubicBezTo>
                  <a:close/>
                  <a:moveTo>
                    <a:pt x="3151" y="7531"/>
                  </a:moveTo>
                  <a:cubicBezTo>
                    <a:pt x="3340" y="7531"/>
                    <a:pt x="3497" y="7657"/>
                    <a:pt x="3497" y="7877"/>
                  </a:cubicBezTo>
                  <a:lnTo>
                    <a:pt x="3497" y="9232"/>
                  </a:lnTo>
                  <a:cubicBezTo>
                    <a:pt x="3497" y="9452"/>
                    <a:pt x="3340" y="9610"/>
                    <a:pt x="3151" y="9610"/>
                  </a:cubicBezTo>
                  <a:lnTo>
                    <a:pt x="1764" y="9610"/>
                  </a:lnTo>
                  <a:cubicBezTo>
                    <a:pt x="1575" y="9610"/>
                    <a:pt x="1418" y="9452"/>
                    <a:pt x="1418" y="9232"/>
                  </a:cubicBezTo>
                  <a:lnTo>
                    <a:pt x="1418" y="7877"/>
                  </a:lnTo>
                  <a:cubicBezTo>
                    <a:pt x="1418" y="7657"/>
                    <a:pt x="1575" y="7531"/>
                    <a:pt x="1764" y="7531"/>
                  </a:cubicBezTo>
                  <a:close/>
                  <a:moveTo>
                    <a:pt x="5860" y="8885"/>
                  </a:moveTo>
                  <a:cubicBezTo>
                    <a:pt x="6049" y="8885"/>
                    <a:pt x="6207" y="9043"/>
                    <a:pt x="6207" y="9232"/>
                  </a:cubicBezTo>
                  <a:cubicBezTo>
                    <a:pt x="6207" y="9452"/>
                    <a:pt x="6049" y="9610"/>
                    <a:pt x="5860" y="9610"/>
                  </a:cubicBezTo>
                  <a:lnTo>
                    <a:pt x="4474" y="9610"/>
                  </a:lnTo>
                  <a:cubicBezTo>
                    <a:pt x="4285" y="9610"/>
                    <a:pt x="4127" y="9452"/>
                    <a:pt x="4127" y="9232"/>
                  </a:cubicBezTo>
                  <a:cubicBezTo>
                    <a:pt x="4127" y="9043"/>
                    <a:pt x="4285" y="8885"/>
                    <a:pt x="4474" y="8885"/>
                  </a:cubicBezTo>
                  <a:close/>
                  <a:moveTo>
                    <a:pt x="1040" y="1"/>
                  </a:moveTo>
                  <a:cubicBezTo>
                    <a:pt x="504" y="1"/>
                    <a:pt x="0" y="473"/>
                    <a:pt x="0" y="1009"/>
                  </a:cubicBezTo>
                  <a:lnTo>
                    <a:pt x="0" y="9956"/>
                  </a:lnTo>
                  <a:cubicBezTo>
                    <a:pt x="32" y="10524"/>
                    <a:pt x="504" y="10996"/>
                    <a:pt x="1040" y="10996"/>
                  </a:cubicBezTo>
                  <a:lnTo>
                    <a:pt x="7908" y="10996"/>
                  </a:lnTo>
                  <a:cubicBezTo>
                    <a:pt x="8444" y="10996"/>
                    <a:pt x="8916" y="10524"/>
                    <a:pt x="8916" y="9956"/>
                  </a:cubicBezTo>
                  <a:lnTo>
                    <a:pt x="8916" y="1009"/>
                  </a:lnTo>
                  <a:cubicBezTo>
                    <a:pt x="8916" y="473"/>
                    <a:pt x="8444" y="1"/>
                    <a:pt x="7908" y="1"/>
                  </a:cubicBezTo>
                  <a:lnTo>
                    <a:pt x="7183" y="1"/>
                  </a:lnTo>
                  <a:lnTo>
                    <a:pt x="7183" y="347"/>
                  </a:lnTo>
                  <a:cubicBezTo>
                    <a:pt x="7183" y="915"/>
                    <a:pt x="6711" y="1387"/>
                    <a:pt x="6175" y="1387"/>
                  </a:cubicBezTo>
                  <a:lnTo>
                    <a:pt x="2741" y="1387"/>
                  </a:lnTo>
                  <a:cubicBezTo>
                    <a:pt x="2206" y="1387"/>
                    <a:pt x="1733" y="915"/>
                    <a:pt x="1733" y="347"/>
                  </a:cubicBezTo>
                  <a:lnTo>
                    <a:pt x="1733" y="1"/>
                  </a:ln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43" name="Google Shape;6963;p88">
              <a:extLst>
                <a:ext uri="{FF2B5EF4-FFF2-40B4-BE49-F238E27FC236}">
                  <a16:creationId xmlns:a16="http://schemas.microsoft.com/office/drawing/2014/main" id="{216BB729-2A43-CFA6-100C-5255D1C3860C}"/>
                </a:ext>
              </a:extLst>
            </p:cNvPr>
            <p:cNvSpPr/>
            <p:nvPr/>
          </p:nvSpPr>
          <p:spPr>
            <a:xfrm>
              <a:off x="-30853350" y="3295000"/>
              <a:ext cx="51225" cy="104000"/>
            </a:xfrm>
            <a:custGeom>
              <a:avLst/>
              <a:gdLst/>
              <a:ahLst/>
              <a:cxnLst/>
              <a:rect l="l" t="t" r="r" b="b"/>
              <a:pathLst>
                <a:path w="2049" h="4160" extrusionOk="0">
                  <a:moveTo>
                    <a:pt x="1" y="1"/>
                  </a:moveTo>
                  <a:lnTo>
                    <a:pt x="1" y="4160"/>
                  </a:lnTo>
                  <a:lnTo>
                    <a:pt x="2049" y="4160"/>
                  </a:lnTo>
                  <a:lnTo>
                    <a:pt x="2049" y="1"/>
                  </a:ln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44" name="Google Shape;6964;p88">
              <a:extLst>
                <a:ext uri="{FF2B5EF4-FFF2-40B4-BE49-F238E27FC236}">
                  <a16:creationId xmlns:a16="http://schemas.microsoft.com/office/drawing/2014/main" id="{07EA59C3-046A-A85D-116A-A3AA7C02EFE5}"/>
                </a:ext>
              </a:extLst>
            </p:cNvPr>
            <p:cNvSpPr/>
            <p:nvPr/>
          </p:nvSpPr>
          <p:spPr>
            <a:xfrm>
              <a:off x="-30853350" y="3227275"/>
              <a:ext cx="51225" cy="51225"/>
            </a:xfrm>
            <a:custGeom>
              <a:avLst/>
              <a:gdLst/>
              <a:ahLst/>
              <a:cxnLst/>
              <a:rect l="l" t="t" r="r" b="b"/>
              <a:pathLst>
                <a:path w="2049" h="2049" extrusionOk="0">
                  <a:moveTo>
                    <a:pt x="1009" y="1"/>
                  </a:moveTo>
                  <a:cubicBezTo>
                    <a:pt x="473" y="1"/>
                    <a:pt x="1" y="473"/>
                    <a:pt x="1" y="1040"/>
                  </a:cubicBezTo>
                  <a:lnTo>
                    <a:pt x="1" y="2048"/>
                  </a:lnTo>
                  <a:lnTo>
                    <a:pt x="2049" y="2048"/>
                  </a:lnTo>
                  <a:lnTo>
                    <a:pt x="2049" y="1040"/>
                  </a:lnTo>
                  <a:cubicBezTo>
                    <a:pt x="2049" y="473"/>
                    <a:pt x="1576" y="1"/>
                    <a:pt x="1009" y="1"/>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45" name="Google Shape;6965;p88">
              <a:extLst>
                <a:ext uri="{FF2B5EF4-FFF2-40B4-BE49-F238E27FC236}">
                  <a16:creationId xmlns:a16="http://schemas.microsoft.com/office/drawing/2014/main" id="{46601BBD-6C96-446E-AA08-B5AC9E482201}"/>
                </a:ext>
              </a:extLst>
            </p:cNvPr>
            <p:cNvSpPr/>
            <p:nvPr/>
          </p:nvSpPr>
          <p:spPr>
            <a:xfrm>
              <a:off x="-30851775" y="3416300"/>
              <a:ext cx="46500" cy="51225"/>
            </a:xfrm>
            <a:custGeom>
              <a:avLst/>
              <a:gdLst/>
              <a:ahLst/>
              <a:cxnLst/>
              <a:rect l="l" t="t" r="r" b="b"/>
              <a:pathLst>
                <a:path w="1860" h="2049" extrusionOk="0">
                  <a:moveTo>
                    <a:pt x="1" y="1"/>
                  </a:moveTo>
                  <a:lnTo>
                    <a:pt x="599" y="1796"/>
                  </a:lnTo>
                  <a:cubicBezTo>
                    <a:pt x="694" y="1985"/>
                    <a:pt x="788" y="2048"/>
                    <a:pt x="946" y="2048"/>
                  </a:cubicBezTo>
                  <a:cubicBezTo>
                    <a:pt x="1103" y="2048"/>
                    <a:pt x="1229" y="1985"/>
                    <a:pt x="1261" y="1796"/>
                  </a:cubicBezTo>
                  <a:lnTo>
                    <a:pt x="1860" y="1"/>
                  </a:ln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grpSp>
      <p:grpSp>
        <p:nvGrpSpPr>
          <p:cNvPr id="46" name="Google Shape;6966;p88">
            <a:extLst>
              <a:ext uri="{FF2B5EF4-FFF2-40B4-BE49-F238E27FC236}">
                <a16:creationId xmlns:a16="http://schemas.microsoft.com/office/drawing/2014/main" id="{AD78627F-4D9F-AD7F-336B-9B966F444B38}"/>
              </a:ext>
            </a:extLst>
          </p:cNvPr>
          <p:cNvGrpSpPr/>
          <p:nvPr/>
        </p:nvGrpSpPr>
        <p:grpSpPr>
          <a:xfrm>
            <a:off x="10919514" y="3411171"/>
            <a:ext cx="604881" cy="605815"/>
            <a:chOff x="-31093575" y="3552550"/>
            <a:chExt cx="291450" cy="291900"/>
          </a:xfrm>
          <a:solidFill>
            <a:srgbClr val="696969"/>
          </a:solidFill>
        </p:grpSpPr>
        <p:sp>
          <p:nvSpPr>
            <p:cNvPr id="47" name="Google Shape;6967;p88">
              <a:extLst>
                <a:ext uri="{FF2B5EF4-FFF2-40B4-BE49-F238E27FC236}">
                  <a16:creationId xmlns:a16="http://schemas.microsoft.com/office/drawing/2014/main" id="{8CFA2C54-CE81-01F5-89F7-5AFFE01ECC08}"/>
                </a:ext>
              </a:extLst>
            </p:cNvPr>
            <p:cNvSpPr/>
            <p:nvPr/>
          </p:nvSpPr>
          <p:spPr>
            <a:xfrm>
              <a:off x="-31011650" y="3745525"/>
              <a:ext cx="7900" cy="12625"/>
            </a:xfrm>
            <a:custGeom>
              <a:avLst/>
              <a:gdLst/>
              <a:ahLst/>
              <a:cxnLst/>
              <a:rect l="l" t="t" r="r" b="b"/>
              <a:pathLst>
                <a:path w="316" h="505" extrusionOk="0">
                  <a:moveTo>
                    <a:pt x="158" y="1"/>
                  </a:moveTo>
                  <a:lnTo>
                    <a:pt x="0" y="505"/>
                  </a:lnTo>
                  <a:lnTo>
                    <a:pt x="315" y="505"/>
                  </a:lnTo>
                  <a:lnTo>
                    <a:pt x="158" y="1"/>
                  </a:ln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48" name="Google Shape;6968;p88">
              <a:extLst>
                <a:ext uri="{FF2B5EF4-FFF2-40B4-BE49-F238E27FC236}">
                  <a16:creationId xmlns:a16="http://schemas.microsoft.com/office/drawing/2014/main" id="{E6393D4C-EE74-FB63-D253-D6432EED09CD}"/>
                </a:ext>
              </a:extLst>
            </p:cNvPr>
            <p:cNvSpPr/>
            <p:nvPr/>
          </p:nvSpPr>
          <p:spPr>
            <a:xfrm>
              <a:off x="-31093575" y="3671500"/>
              <a:ext cx="171725" cy="172950"/>
            </a:xfrm>
            <a:custGeom>
              <a:avLst/>
              <a:gdLst/>
              <a:ahLst/>
              <a:cxnLst/>
              <a:rect l="l" t="t" r="r" b="b"/>
              <a:pathLst>
                <a:path w="6869" h="6918" extrusionOk="0">
                  <a:moveTo>
                    <a:pt x="3427" y="1449"/>
                  </a:moveTo>
                  <a:cubicBezTo>
                    <a:pt x="3569" y="1449"/>
                    <a:pt x="3718" y="1512"/>
                    <a:pt x="3781" y="1638"/>
                  </a:cubicBezTo>
                  <a:lnTo>
                    <a:pt x="4317" y="3466"/>
                  </a:lnTo>
                  <a:lnTo>
                    <a:pt x="4474" y="3466"/>
                  </a:lnTo>
                  <a:cubicBezTo>
                    <a:pt x="4695" y="3466"/>
                    <a:pt x="4852" y="3623"/>
                    <a:pt x="4852" y="3812"/>
                  </a:cubicBezTo>
                  <a:cubicBezTo>
                    <a:pt x="4852" y="3970"/>
                    <a:pt x="4726" y="4127"/>
                    <a:pt x="4537" y="4127"/>
                  </a:cubicBezTo>
                  <a:lnTo>
                    <a:pt x="4789" y="5072"/>
                  </a:lnTo>
                  <a:cubicBezTo>
                    <a:pt x="4852" y="5262"/>
                    <a:pt x="4758" y="5419"/>
                    <a:pt x="4569" y="5514"/>
                  </a:cubicBezTo>
                  <a:cubicBezTo>
                    <a:pt x="4545" y="5518"/>
                    <a:pt x="4521" y="5520"/>
                    <a:pt x="4498" y="5520"/>
                  </a:cubicBezTo>
                  <a:cubicBezTo>
                    <a:pt x="4341" y="5520"/>
                    <a:pt x="4210" y="5427"/>
                    <a:pt x="4128" y="5262"/>
                  </a:cubicBezTo>
                  <a:lnTo>
                    <a:pt x="3781" y="4127"/>
                  </a:lnTo>
                  <a:lnTo>
                    <a:pt x="3057" y="4127"/>
                  </a:lnTo>
                  <a:lnTo>
                    <a:pt x="2710" y="5262"/>
                  </a:lnTo>
                  <a:cubicBezTo>
                    <a:pt x="2683" y="5427"/>
                    <a:pt x="2535" y="5520"/>
                    <a:pt x="2351" y="5520"/>
                  </a:cubicBezTo>
                  <a:cubicBezTo>
                    <a:pt x="2325" y="5520"/>
                    <a:pt x="2297" y="5518"/>
                    <a:pt x="2269" y="5514"/>
                  </a:cubicBezTo>
                  <a:cubicBezTo>
                    <a:pt x="2080" y="5451"/>
                    <a:pt x="2017" y="5262"/>
                    <a:pt x="2049" y="5072"/>
                  </a:cubicBezTo>
                  <a:lnTo>
                    <a:pt x="2332" y="4127"/>
                  </a:lnTo>
                  <a:cubicBezTo>
                    <a:pt x="2175" y="4096"/>
                    <a:pt x="2017" y="3970"/>
                    <a:pt x="2017" y="3812"/>
                  </a:cubicBezTo>
                  <a:cubicBezTo>
                    <a:pt x="2049" y="3623"/>
                    <a:pt x="2206" y="3466"/>
                    <a:pt x="2395" y="3466"/>
                  </a:cubicBezTo>
                  <a:lnTo>
                    <a:pt x="2553" y="3466"/>
                  </a:lnTo>
                  <a:lnTo>
                    <a:pt x="3120" y="1638"/>
                  </a:lnTo>
                  <a:cubicBezTo>
                    <a:pt x="3151" y="1512"/>
                    <a:pt x="3285" y="1449"/>
                    <a:pt x="3427" y="1449"/>
                  </a:cubicBezTo>
                  <a:close/>
                  <a:moveTo>
                    <a:pt x="3435" y="0"/>
                  </a:moveTo>
                  <a:cubicBezTo>
                    <a:pt x="1544" y="0"/>
                    <a:pt x="1" y="1544"/>
                    <a:pt x="1" y="3434"/>
                  </a:cubicBezTo>
                  <a:cubicBezTo>
                    <a:pt x="1" y="5356"/>
                    <a:pt x="1544" y="6900"/>
                    <a:pt x="3435" y="6900"/>
                  </a:cubicBezTo>
                  <a:cubicBezTo>
                    <a:pt x="4065" y="6900"/>
                    <a:pt x="4632" y="6742"/>
                    <a:pt x="5168" y="6427"/>
                  </a:cubicBezTo>
                  <a:lnTo>
                    <a:pt x="6365" y="6900"/>
                  </a:lnTo>
                  <a:cubicBezTo>
                    <a:pt x="6407" y="6910"/>
                    <a:pt x="6449" y="6917"/>
                    <a:pt x="6491" y="6917"/>
                  </a:cubicBezTo>
                  <a:cubicBezTo>
                    <a:pt x="6575" y="6917"/>
                    <a:pt x="6659" y="6889"/>
                    <a:pt x="6743" y="6805"/>
                  </a:cubicBezTo>
                  <a:cubicBezTo>
                    <a:pt x="6806" y="6742"/>
                    <a:pt x="6869" y="6616"/>
                    <a:pt x="6869" y="6459"/>
                  </a:cubicBezTo>
                  <a:lnTo>
                    <a:pt x="6491" y="5009"/>
                  </a:lnTo>
                  <a:cubicBezTo>
                    <a:pt x="6743" y="4537"/>
                    <a:pt x="6869" y="4001"/>
                    <a:pt x="6869" y="3466"/>
                  </a:cubicBezTo>
                  <a:cubicBezTo>
                    <a:pt x="6869" y="3119"/>
                    <a:pt x="6774" y="2804"/>
                    <a:pt x="6711" y="2489"/>
                  </a:cubicBezTo>
                  <a:cubicBezTo>
                    <a:pt x="6617" y="2426"/>
                    <a:pt x="6491" y="2395"/>
                    <a:pt x="6428" y="2363"/>
                  </a:cubicBezTo>
                  <a:lnTo>
                    <a:pt x="5514" y="2710"/>
                  </a:lnTo>
                  <a:cubicBezTo>
                    <a:pt x="5389" y="2755"/>
                    <a:pt x="5256" y="2780"/>
                    <a:pt x="5125" y="2780"/>
                  </a:cubicBezTo>
                  <a:cubicBezTo>
                    <a:pt x="4892" y="2780"/>
                    <a:pt x="4667" y="2702"/>
                    <a:pt x="4506" y="2521"/>
                  </a:cubicBezTo>
                  <a:cubicBezTo>
                    <a:pt x="4222" y="2269"/>
                    <a:pt x="4096" y="1891"/>
                    <a:pt x="4159" y="1481"/>
                  </a:cubicBezTo>
                  <a:lnTo>
                    <a:pt x="4443" y="221"/>
                  </a:lnTo>
                  <a:cubicBezTo>
                    <a:pt x="4443" y="189"/>
                    <a:pt x="4443" y="189"/>
                    <a:pt x="4411" y="158"/>
                  </a:cubicBezTo>
                  <a:cubicBezTo>
                    <a:pt x="4096" y="63"/>
                    <a:pt x="3781" y="0"/>
                    <a:pt x="3435" y="0"/>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49" name="Google Shape;6969;p88">
              <a:extLst>
                <a:ext uri="{FF2B5EF4-FFF2-40B4-BE49-F238E27FC236}">
                  <a16:creationId xmlns:a16="http://schemas.microsoft.com/office/drawing/2014/main" id="{D3A3B8E5-2ABC-803F-132B-1D70611AE604}"/>
                </a:ext>
              </a:extLst>
            </p:cNvPr>
            <p:cNvSpPr/>
            <p:nvPr/>
          </p:nvSpPr>
          <p:spPr>
            <a:xfrm>
              <a:off x="-30895875" y="3621075"/>
              <a:ext cx="15775" cy="26025"/>
            </a:xfrm>
            <a:custGeom>
              <a:avLst/>
              <a:gdLst/>
              <a:ahLst/>
              <a:cxnLst/>
              <a:rect l="l" t="t" r="r" b="b"/>
              <a:pathLst>
                <a:path w="631" h="1041" extrusionOk="0">
                  <a:moveTo>
                    <a:pt x="0" y="1"/>
                  </a:moveTo>
                  <a:cubicBezTo>
                    <a:pt x="32" y="410"/>
                    <a:pt x="126" y="694"/>
                    <a:pt x="315" y="1041"/>
                  </a:cubicBezTo>
                  <a:cubicBezTo>
                    <a:pt x="473" y="694"/>
                    <a:pt x="599" y="347"/>
                    <a:pt x="631" y="1"/>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50" name="Google Shape;6970;p88">
              <a:extLst>
                <a:ext uri="{FF2B5EF4-FFF2-40B4-BE49-F238E27FC236}">
                  <a16:creationId xmlns:a16="http://schemas.microsoft.com/office/drawing/2014/main" id="{A5693B99-34DC-05DC-E799-901757D592C1}"/>
                </a:ext>
              </a:extLst>
            </p:cNvPr>
            <p:cNvSpPr/>
            <p:nvPr/>
          </p:nvSpPr>
          <p:spPr>
            <a:xfrm>
              <a:off x="-30974650" y="3552550"/>
              <a:ext cx="172525" cy="172400"/>
            </a:xfrm>
            <a:custGeom>
              <a:avLst/>
              <a:gdLst/>
              <a:ahLst/>
              <a:cxnLst/>
              <a:rect l="l" t="t" r="r" b="b"/>
              <a:pathLst>
                <a:path w="6901" h="6896" extrusionOk="0">
                  <a:moveTo>
                    <a:pt x="3435" y="1356"/>
                  </a:moveTo>
                  <a:cubicBezTo>
                    <a:pt x="3624" y="1356"/>
                    <a:pt x="3782" y="1513"/>
                    <a:pt x="3782" y="1734"/>
                  </a:cubicBezTo>
                  <a:lnTo>
                    <a:pt x="3782" y="2080"/>
                  </a:lnTo>
                  <a:lnTo>
                    <a:pt x="4821" y="2080"/>
                  </a:lnTo>
                  <a:cubicBezTo>
                    <a:pt x="5010" y="2080"/>
                    <a:pt x="5168" y="2238"/>
                    <a:pt x="5168" y="2427"/>
                  </a:cubicBezTo>
                  <a:cubicBezTo>
                    <a:pt x="5168" y="2616"/>
                    <a:pt x="5010" y="2742"/>
                    <a:pt x="4821" y="2742"/>
                  </a:cubicBezTo>
                  <a:lnTo>
                    <a:pt x="4412" y="2742"/>
                  </a:lnTo>
                  <a:cubicBezTo>
                    <a:pt x="4380" y="3341"/>
                    <a:pt x="4191" y="3876"/>
                    <a:pt x="3876" y="4412"/>
                  </a:cubicBezTo>
                  <a:cubicBezTo>
                    <a:pt x="3908" y="4443"/>
                    <a:pt x="3908" y="4475"/>
                    <a:pt x="3939" y="4506"/>
                  </a:cubicBezTo>
                  <a:lnTo>
                    <a:pt x="4349" y="4916"/>
                  </a:lnTo>
                  <a:cubicBezTo>
                    <a:pt x="4443" y="5042"/>
                    <a:pt x="4443" y="5262"/>
                    <a:pt x="4349" y="5388"/>
                  </a:cubicBezTo>
                  <a:cubicBezTo>
                    <a:pt x="4286" y="5451"/>
                    <a:pt x="4191" y="5483"/>
                    <a:pt x="4101" y="5483"/>
                  </a:cubicBezTo>
                  <a:cubicBezTo>
                    <a:pt x="4010" y="5483"/>
                    <a:pt x="3923" y="5451"/>
                    <a:pt x="3876" y="5388"/>
                  </a:cubicBezTo>
                  <a:lnTo>
                    <a:pt x="3466" y="4979"/>
                  </a:lnTo>
                  <a:lnTo>
                    <a:pt x="3435" y="4947"/>
                  </a:lnTo>
                  <a:lnTo>
                    <a:pt x="3403" y="4979"/>
                  </a:lnTo>
                  <a:lnTo>
                    <a:pt x="2994" y="5388"/>
                  </a:lnTo>
                  <a:cubicBezTo>
                    <a:pt x="2931" y="5451"/>
                    <a:pt x="2844" y="5483"/>
                    <a:pt x="2758" y="5483"/>
                  </a:cubicBezTo>
                  <a:cubicBezTo>
                    <a:pt x="2671" y="5483"/>
                    <a:pt x="2584" y="5451"/>
                    <a:pt x="2521" y="5388"/>
                  </a:cubicBezTo>
                  <a:cubicBezTo>
                    <a:pt x="2395" y="5262"/>
                    <a:pt x="2395" y="5042"/>
                    <a:pt x="2521" y="4916"/>
                  </a:cubicBezTo>
                  <a:lnTo>
                    <a:pt x="2931" y="4506"/>
                  </a:lnTo>
                  <a:cubicBezTo>
                    <a:pt x="2962" y="4475"/>
                    <a:pt x="2962" y="4443"/>
                    <a:pt x="2994" y="4412"/>
                  </a:cubicBezTo>
                  <a:cubicBezTo>
                    <a:pt x="2679" y="3939"/>
                    <a:pt x="2490" y="3341"/>
                    <a:pt x="2458" y="2742"/>
                  </a:cubicBezTo>
                  <a:lnTo>
                    <a:pt x="2049" y="2742"/>
                  </a:lnTo>
                  <a:cubicBezTo>
                    <a:pt x="1860" y="2742"/>
                    <a:pt x="1702" y="2584"/>
                    <a:pt x="1702" y="2395"/>
                  </a:cubicBezTo>
                  <a:cubicBezTo>
                    <a:pt x="1702" y="2206"/>
                    <a:pt x="1860" y="2049"/>
                    <a:pt x="2049" y="2049"/>
                  </a:cubicBezTo>
                  <a:lnTo>
                    <a:pt x="3088" y="2049"/>
                  </a:lnTo>
                  <a:lnTo>
                    <a:pt x="3088" y="1734"/>
                  </a:lnTo>
                  <a:cubicBezTo>
                    <a:pt x="3088" y="1513"/>
                    <a:pt x="3246" y="1356"/>
                    <a:pt x="3435" y="1356"/>
                  </a:cubicBezTo>
                  <a:close/>
                  <a:moveTo>
                    <a:pt x="3466" y="1"/>
                  </a:moveTo>
                  <a:cubicBezTo>
                    <a:pt x="1576" y="1"/>
                    <a:pt x="32" y="1576"/>
                    <a:pt x="32" y="3467"/>
                  </a:cubicBezTo>
                  <a:cubicBezTo>
                    <a:pt x="32" y="3971"/>
                    <a:pt x="158" y="4506"/>
                    <a:pt x="411" y="4979"/>
                  </a:cubicBezTo>
                  <a:lnTo>
                    <a:pt x="32" y="6459"/>
                  </a:lnTo>
                  <a:cubicBezTo>
                    <a:pt x="1" y="6554"/>
                    <a:pt x="32" y="6680"/>
                    <a:pt x="158" y="6806"/>
                  </a:cubicBezTo>
                  <a:cubicBezTo>
                    <a:pt x="225" y="6851"/>
                    <a:pt x="324" y="6895"/>
                    <a:pt x="420" y="6895"/>
                  </a:cubicBezTo>
                  <a:cubicBezTo>
                    <a:pt x="460" y="6895"/>
                    <a:pt x="500" y="6887"/>
                    <a:pt x="537" y="6869"/>
                  </a:cubicBezTo>
                  <a:lnTo>
                    <a:pt x="1734" y="6396"/>
                  </a:lnTo>
                  <a:cubicBezTo>
                    <a:pt x="2269" y="6712"/>
                    <a:pt x="2899" y="6869"/>
                    <a:pt x="3466" y="6869"/>
                  </a:cubicBezTo>
                  <a:cubicBezTo>
                    <a:pt x="5357" y="6869"/>
                    <a:pt x="6901" y="5357"/>
                    <a:pt x="6901" y="3435"/>
                  </a:cubicBezTo>
                  <a:cubicBezTo>
                    <a:pt x="6901" y="1576"/>
                    <a:pt x="5325" y="1"/>
                    <a:pt x="3466" y="1"/>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grpSp>
      <p:grpSp>
        <p:nvGrpSpPr>
          <p:cNvPr id="51" name="Google Shape;6760;p88">
            <a:extLst>
              <a:ext uri="{FF2B5EF4-FFF2-40B4-BE49-F238E27FC236}">
                <a16:creationId xmlns:a16="http://schemas.microsoft.com/office/drawing/2014/main" id="{D8B20222-3165-7721-DC76-48C66985C166}"/>
              </a:ext>
            </a:extLst>
          </p:cNvPr>
          <p:cNvGrpSpPr/>
          <p:nvPr/>
        </p:nvGrpSpPr>
        <p:grpSpPr>
          <a:xfrm>
            <a:off x="4202881" y="1247009"/>
            <a:ext cx="499953" cy="600563"/>
            <a:chOff x="-35814600" y="3202075"/>
            <a:chExt cx="242625" cy="291450"/>
          </a:xfrm>
          <a:solidFill>
            <a:srgbClr val="696969"/>
          </a:solidFill>
        </p:grpSpPr>
        <p:sp>
          <p:nvSpPr>
            <p:cNvPr id="52" name="Google Shape;6761;p88">
              <a:extLst>
                <a:ext uri="{FF2B5EF4-FFF2-40B4-BE49-F238E27FC236}">
                  <a16:creationId xmlns:a16="http://schemas.microsoft.com/office/drawing/2014/main" id="{370E9175-DC86-C6C3-AD09-9CFF88BDF594}"/>
                </a:ext>
              </a:extLst>
            </p:cNvPr>
            <p:cNvSpPr/>
            <p:nvPr/>
          </p:nvSpPr>
          <p:spPr>
            <a:xfrm>
              <a:off x="-35814600" y="3202075"/>
              <a:ext cx="51225" cy="202450"/>
            </a:xfrm>
            <a:custGeom>
              <a:avLst/>
              <a:gdLst/>
              <a:ahLst/>
              <a:cxnLst/>
              <a:rect l="l" t="t" r="r" b="b"/>
              <a:pathLst>
                <a:path w="2049" h="8098" extrusionOk="0">
                  <a:moveTo>
                    <a:pt x="1702" y="0"/>
                  </a:moveTo>
                  <a:cubicBezTo>
                    <a:pt x="757" y="0"/>
                    <a:pt x="1" y="788"/>
                    <a:pt x="1" y="1733"/>
                  </a:cubicBezTo>
                  <a:lnTo>
                    <a:pt x="1" y="8097"/>
                  </a:lnTo>
                  <a:cubicBezTo>
                    <a:pt x="348" y="7782"/>
                    <a:pt x="820" y="7562"/>
                    <a:pt x="1387" y="7562"/>
                  </a:cubicBezTo>
                  <a:lnTo>
                    <a:pt x="2049" y="7562"/>
                  </a:lnTo>
                  <a:lnTo>
                    <a:pt x="2049" y="0"/>
                  </a:ln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53" name="Google Shape;6762;p88">
              <a:extLst>
                <a:ext uri="{FF2B5EF4-FFF2-40B4-BE49-F238E27FC236}">
                  <a16:creationId xmlns:a16="http://schemas.microsoft.com/office/drawing/2014/main" id="{B5B76F63-0484-8BAC-35D7-F34BE457981A}"/>
                </a:ext>
              </a:extLst>
            </p:cNvPr>
            <p:cNvSpPr/>
            <p:nvPr/>
          </p:nvSpPr>
          <p:spPr>
            <a:xfrm>
              <a:off x="-35814600" y="3407650"/>
              <a:ext cx="242625" cy="68550"/>
            </a:xfrm>
            <a:custGeom>
              <a:avLst/>
              <a:gdLst/>
              <a:ahLst/>
              <a:cxnLst/>
              <a:rect l="l" t="t" r="r" b="b"/>
              <a:pathLst>
                <a:path w="9705" h="2742" extrusionOk="0">
                  <a:moveTo>
                    <a:pt x="1387" y="0"/>
                  </a:moveTo>
                  <a:cubicBezTo>
                    <a:pt x="631" y="0"/>
                    <a:pt x="1" y="630"/>
                    <a:pt x="1" y="1386"/>
                  </a:cubicBezTo>
                  <a:cubicBezTo>
                    <a:pt x="1" y="2111"/>
                    <a:pt x="600" y="2741"/>
                    <a:pt x="1356" y="2741"/>
                  </a:cubicBezTo>
                  <a:lnTo>
                    <a:pt x="4758" y="2741"/>
                  </a:lnTo>
                  <a:lnTo>
                    <a:pt x="4758" y="1733"/>
                  </a:lnTo>
                  <a:lnTo>
                    <a:pt x="1702" y="1733"/>
                  </a:lnTo>
                  <a:cubicBezTo>
                    <a:pt x="1513" y="1733"/>
                    <a:pt x="1356" y="1575"/>
                    <a:pt x="1356" y="1355"/>
                  </a:cubicBezTo>
                  <a:cubicBezTo>
                    <a:pt x="1356" y="1166"/>
                    <a:pt x="1513" y="1008"/>
                    <a:pt x="1702" y="1008"/>
                  </a:cubicBezTo>
                  <a:lnTo>
                    <a:pt x="9232" y="1008"/>
                  </a:lnTo>
                  <a:cubicBezTo>
                    <a:pt x="9263" y="851"/>
                    <a:pt x="9326" y="662"/>
                    <a:pt x="9452" y="536"/>
                  </a:cubicBezTo>
                  <a:cubicBezTo>
                    <a:pt x="9704" y="221"/>
                    <a:pt x="9484" y="0"/>
                    <a:pt x="9263" y="0"/>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54" name="Google Shape;6763;p88">
              <a:extLst>
                <a:ext uri="{FF2B5EF4-FFF2-40B4-BE49-F238E27FC236}">
                  <a16:creationId xmlns:a16="http://schemas.microsoft.com/office/drawing/2014/main" id="{6F6C6358-D38F-3E70-6FD6-0FB7BAAD1940}"/>
                </a:ext>
              </a:extLst>
            </p:cNvPr>
            <p:cNvSpPr/>
            <p:nvPr/>
          </p:nvSpPr>
          <p:spPr>
            <a:xfrm>
              <a:off x="-35627125" y="3450950"/>
              <a:ext cx="55150" cy="25250"/>
            </a:xfrm>
            <a:custGeom>
              <a:avLst/>
              <a:gdLst/>
              <a:ahLst/>
              <a:cxnLst/>
              <a:rect l="l" t="t" r="r" b="b"/>
              <a:pathLst>
                <a:path w="2206" h="1010" extrusionOk="0">
                  <a:moveTo>
                    <a:pt x="0" y="1"/>
                  </a:moveTo>
                  <a:lnTo>
                    <a:pt x="0" y="1009"/>
                  </a:lnTo>
                  <a:lnTo>
                    <a:pt x="1670" y="1009"/>
                  </a:lnTo>
                  <a:cubicBezTo>
                    <a:pt x="1953" y="1009"/>
                    <a:pt x="2205" y="788"/>
                    <a:pt x="1953" y="505"/>
                  </a:cubicBezTo>
                  <a:cubicBezTo>
                    <a:pt x="1827" y="347"/>
                    <a:pt x="1764" y="190"/>
                    <a:pt x="1670" y="1"/>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55" name="Google Shape;6764;p88">
              <a:extLst>
                <a:ext uri="{FF2B5EF4-FFF2-40B4-BE49-F238E27FC236}">
                  <a16:creationId xmlns:a16="http://schemas.microsoft.com/office/drawing/2014/main" id="{F2886905-AB02-CED2-684A-126DA9EAED95}"/>
                </a:ext>
              </a:extLst>
            </p:cNvPr>
            <p:cNvSpPr/>
            <p:nvPr/>
          </p:nvSpPr>
          <p:spPr>
            <a:xfrm>
              <a:off x="-35703525" y="3305250"/>
              <a:ext cx="84300" cy="34675"/>
            </a:xfrm>
            <a:custGeom>
              <a:avLst/>
              <a:gdLst/>
              <a:ahLst/>
              <a:cxnLst/>
              <a:rect l="l" t="t" r="r" b="b"/>
              <a:pathLst>
                <a:path w="3372" h="1387" extrusionOk="0">
                  <a:moveTo>
                    <a:pt x="1701" y="0"/>
                  </a:moveTo>
                  <a:cubicBezTo>
                    <a:pt x="882" y="0"/>
                    <a:pt x="221" y="599"/>
                    <a:pt x="0" y="1387"/>
                  </a:cubicBezTo>
                  <a:lnTo>
                    <a:pt x="3371" y="1387"/>
                  </a:lnTo>
                  <a:cubicBezTo>
                    <a:pt x="3214" y="599"/>
                    <a:pt x="2521" y="0"/>
                    <a:pt x="1701" y="0"/>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56" name="Google Shape;6765;p88">
              <a:extLst>
                <a:ext uri="{FF2B5EF4-FFF2-40B4-BE49-F238E27FC236}">
                  <a16:creationId xmlns:a16="http://schemas.microsoft.com/office/drawing/2014/main" id="{42C6EE32-0722-D808-ADB4-0E4C414E07CF}"/>
                </a:ext>
              </a:extLst>
            </p:cNvPr>
            <p:cNvSpPr/>
            <p:nvPr/>
          </p:nvSpPr>
          <p:spPr>
            <a:xfrm>
              <a:off x="-35677550" y="3254050"/>
              <a:ext cx="33100" cy="33100"/>
            </a:xfrm>
            <a:custGeom>
              <a:avLst/>
              <a:gdLst/>
              <a:ahLst/>
              <a:cxnLst/>
              <a:rect l="l" t="t" r="r" b="b"/>
              <a:pathLst>
                <a:path w="1324" h="1324" extrusionOk="0">
                  <a:moveTo>
                    <a:pt x="662" y="1"/>
                  </a:moveTo>
                  <a:cubicBezTo>
                    <a:pt x="316" y="1"/>
                    <a:pt x="1" y="284"/>
                    <a:pt x="1" y="662"/>
                  </a:cubicBezTo>
                  <a:cubicBezTo>
                    <a:pt x="1" y="1040"/>
                    <a:pt x="316" y="1324"/>
                    <a:pt x="662" y="1324"/>
                  </a:cubicBezTo>
                  <a:cubicBezTo>
                    <a:pt x="1040" y="1324"/>
                    <a:pt x="1324" y="1040"/>
                    <a:pt x="1324" y="662"/>
                  </a:cubicBezTo>
                  <a:cubicBezTo>
                    <a:pt x="1324" y="284"/>
                    <a:pt x="1040" y="1"/>
                    <a:pt x="662" y="1"/>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57" name="Google Shape;6766;p88">
              <a:extLst>
                <a:ext uri="{FF2B5EF4-FFF2-40B4-BE49-F238E27FC236}">
                  <a16:creationId xmlns:a16="http://schemas.microsoft.com/office/drawing/2014/main" id="{6470A680-0A5D-16A7-D1C1-2D8423E8097C}"/>
                </a:ext>
              </a:extLst>
            </p:cNvPr>
            <p:cNvSpPr/>
            <p:nvPr/>
          </p:nvSpPr>
          <p:spPr>
            <a:xfrm>
              <a:off x="-35746850" y="3202075"/>
              <a:ext cx="171725" cy="189050"/>
            </a:xfrm>
            <a:custGeom>
              <a:avLst/>
              <a:gdLst/>
              <a:ahLst/>
              <a:cxnLst/>
              <a:rect l="l" t="t" r="r" b="b"/>
              <a:pathLst>
                <a:path w="6869" h="7562" extrusionOk="0">
                  <a:moveTo>
                    <a:pt x="3434" y="1355"/>
                  </a:moveTo>
                  <a:cubicBezTo>
                    <a:pt x="4191" y="1355"/>
                    <a:pt x="4821" y="1985"/>
                    <a:pt x="4821" y="2741"/>
                  </a:cubicBezTo>
                  <a:cubicBezTo>
                    <a:pt x="4821" y="3088"/>
                    <a:pt x="4663" y="3403"/>
                    <a:pt x="4474" y="3655"/>
                  </a:cubicBezTo>
                  <a:cubicBezTo>
                    <a:pt x="5293" y="4033"/>
                    <a:pt x="5829" y="4852"/>
                    <a:pt x="5829" y="5829"/>
                  </a:cubicBezTo>
                  <a:cubicBezTo>
                    <a:pt x="5829" y="6018"/>
                    <a:pt x="5671" y="6175"/>
                    <a:pt x="5482" y="6175"/>
                  </a:cubicBezTo>
                  <a:lnTo>
                    <a:pt x="1387" y="6175"/>
                  </a:lnTo>
                  <a:cubicBezTo>
                    <a:pt x="1198" y="6175"/>
                    <a:pt x="1040" y="6018"/>
                    <a:pt x="1040" y="5829"/>
                  </a:cubicBezTo>
                  <a:cubicBezTo>
                    <a:pt x="1040" y="4852"/>
                    <a:pt x="1576" y="4033"/>
                    <a:pt x="2426" y="3655"/>
                  </a:cubicBezTo>
                  <a:cubicBezTo>
                    <a:pt x="2174" y="3403"/>
                    <a:pt x="2048" y="3088"/>
                    <a:pt x="2048" y="2741"/>
                  </a:cubicBezTo>
                  <a:cubicBezTo>
                    <a:pt x="2048" y="1985"/>
                    <a:pt x="2678" y="1355"/>
                    <a:pt x="3434" y="1355"/>
                  </a:cubicBezTo>
                  <a:close/>
                  <a:moveTo>
                    <a:pt x="0" y="0"/>
                  </a:moveTo>
                  <a:lnTo>
                    <a:pt x="0" y="7562"/>
                  </a:lnTo>
                  <a:lnTo>
                    <a:pt x="6868" y="7562"/>
                  </a:lnTo>
                  <a:lnTo>
                    <a:pt x="6868" y="1009"/>
                  </a:lnTo>
                  <a:cubicBezTo>
                    <a:pt x="6868" y="473"/>
                    <a:pt x="6396" y="0"/>
                    <a:pt x="5829" y="0"/>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58" name="Google Shape;6767;p88">
              <a:extLst>
                <a:ext uri="{FF2B5EF4-FFF2-40B4-BE49-F238E27FC236}">
                  <a16:creationId xmlns:a16="http://schemas.microsoft.com/office/drawing/2014/main" id="{981DBA94-A26B-CC0E-0AB0-B78101E82C4F}"/>
                </a:ext>
              </a:extLst>
            </p:cNvPr>
            <p:cNvSpPr/>
            <p:nvPr/>
          </p:nvSpPr>
          <p:spPr>
            <a:xfrm>
              <a:off x="-35677550" y="3450950"/>
              <a:ext cx="34675" cy="42575"/>
            </a:xfrm>
            <a:custGeom>
              <a:avLst/>
              <a:gdLst/>
              <a:ahLst/>
              <a:cxnLst/>
              <a:rect l="l" t="t" r="r" b="b"/>
              <a:pathLst>
                <a:path w="1387" h="1703" extrusionOk="0">
                  <a:moveTo>
                    <a:pt x="1" y="1"/>
                  </a:moveTo>
                  <a:lnTo>
                    <a:pt x="1" y="1702"/>
                  </a:lnTo>
                  <a:lnTo>
                    <a:pt x="505" y="1387"/>
                  </a:lnTo>
                  <a:cubicBezTo>
                    <a:pt x="536" y="1324"/>
                    <a:pt x="631" y="1324"/>
                    <a:pt x="694" y="1324"/>
                  </a:cubicBezTo>
                  <a:cubicBezTo>
                    <a:pt x="711" y="1316"/>
                    <a:pt x="725" y="1312"/>
                    <a:pt x="739" y="1312"/>
                  </a:cubicBezTo>
                  <a:cubicBezTo>
                    <a:pt x="776" y="1312"/>
                    <a:pt x="805" y="1341"/>
                    <a:pt x="851" y="1387"/>
                  </a:cubicBezTo>
                  <a:lnTo>
                    <a:pt x="1387" y="1702"/>
                  </a:lnTo>
                  <a:lnTo>
                    <a:pt x="1387" y="1"/>
                  </a:ln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grpSp>
      <p:grpSp>
        <p:nvGrpSpPr>
          <p:cNvPr id="59" name="Google Shape;6777;p88">
            <a:extLst>
              <a:ext uri="{FF2B5EF4-FFF2-40B4-BE49-F238E27FC236}">
                <a16:creationId xmlns:a16="http://schemas.microsoft.com/office/drawing/2014/main" id="{7B96FB74-64F7-C2B4-9950-FFAFC621E535}"/>
              </a:ext>
            </a:extLst>
          </p:cNvPr>
          <p:cNvGrpSpPr/>
          <p:nvPr/>
        </p:nvGrpSpPr>
        <p:grpSpPr>
          <a:xfrm>
            <a:off x="8170298" y="1211284"/>
            <a:ext cx="600561" cy="600563"/>
            <a:chOff x="-34003850" y="3227275"/>
            <a:chExt cx="291450" cy="291450"/>
          </a:xfrm>
          <a:solidFill>
            <a:srgbClr val="696969"/>
          </a:solidFill>
        </p:grpSpPr>
        <p:sp>
          <p:nvSpPr>
            <p:cNvPr id="60" name="Google Shape;6778;p88">
              <a:extLst>
                <a:ext uri="{FF2B5EF4-FFF2-40B4-BE49-F238E27FC236}">
                  <a16:creationId xmlns:a16="http://schemas.microsoft.com/office/drawing/2014/main" id="{94352658-C733-56AA-C79D-E680CCC23315}"/>
                </a:ext>
              </a:extLst>
            </p:cNvPr>
            <p:cNvSpPr/>
            <p:nvPr/>
          </p:nvSpPr>
          <p:spPr>
            <a:xfrm>
              <a:off x="-33852625" y="3313925"/>
              <a:ext cx="128425" cy="49625"/>
            </a:xfrm>
            <a:custGeom>
              <a:avLst/>
              <a:gdLst/>
              <a:ahLst/>
              <a:cxnLst/>
              <a:rect l="l" t="t" r="r" b="b"/>
              <a:pathLst>
                <a:path w="5137" h="1985" extrusionOk="0">
                  <a:moveTo>
                    <a:pt x="473" y="0"/>
                  </a:moveTo>
                  <a:cubicBezTo>
                    <a:pt x="316" y="0"/>
                    <a:pt x="158" y="32"/>
                    <a:pt x="1" y="126"/>
                  </a:cubicBezTo>
                  <a:lnTo>
                    <a:pt x="2521" y="1985"/>
                  </a:lnTo>
                  <a:lnTo>
                    <a:pt x="5136" y="158"/>
                  </a:lnTo>
                  <a:cubicBezTo>
                    <a:pt x="4979" y="32"/>
                    <a:pt x="4790" y="0"/>
                    <a:pt x="4569" y="0"/>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61" name="Google Shape;6779;p88">
              <a:extLst>
                <a:ext uri="{FF2B5EF4-FFF2-40B4-BE49-F238E27FC236}">
                  <a16:creationId xmlns:a16="http://schemas.microsoft.com/office/drawing/2014/main" id="{22779702-6FE0-C9AF-CCED-529058B88072}"/>
                </a:ext>
              </a:extLst>
            </p:cNvPr>
            <p:cNvSpPr/>
            <p:nvPr/>
          </p:nvSpPr>
          <p:spPr>
            <a:xfrm>
              <a:off x="-33866000" y="3328875"/>
              <a:ext cx="153600" cy="103200"/>
            </a:xfrm>
            <a:custGeom>
              <a:avLst/>
              <a:gdLst/>
              <a:ahLst/>
              <a:cxnLst/>
              <a:rect l="l" t="t" r="r" b="b"/>
              <a:pathLst>
                <a:path w="6144" h="4128" extrusionOk="0">
                  <a:moveTo>
                    <a:pt x="63" y="1"/>
                  </a:moveTo>
                  <a:cubicBezTo>
                    <a:pt x="32" y="127"/>
                    <a:pt x="0" y="284"/>
                    <a:pt x="0" y="379"/>
                  </a:cubicBezTo>
                  <a:lnTo>
                    <a:pt x="0" y="3120"/>
                  </a:lnTo>
                  <a:cubicBezTo>
                    <a:pt x="0" y="3655"/>
                    <a:pt x="473" y="4128"/>
                    <a:pt x="1040" y="4128"/>
                  </a:cubicBezTo>
                  <a:lnTo>
                    <a:pt x="5136" y="4128"/>
                  </a:lnTo>
                  <a:cubicBezTo>
                    <a:pt x="5671" y="4128"/>
                    <a:pt x="6144" y="3655"/>
                    <a:pt x="6144" y="3120"/>
                  </a:cubicBezTo>
                  <a:lnTo>
                    <a:pt x="6144" y="379"/>
                  </a:lnTo>
                  <a:cubicBezTo>
                    <a:pt x="6144" y="284"/>
                    <a:pt x="6112" y="190"/>
                    <a:pt x="6112" y="64"/>
                  </a:cubicBezTo>
                  <a:lnTo>
                    <a:pt x="3277" y="2048"/>
                  </a:lnTo>
                  <a:cubicBezTo>
                    <a:pt x="3214" y="2080"/>
                    <a:pt x="3151" y="2080"/>
                    <a:pt x="3056" y="2080"/>
                  </a:cubicBezTo>
                  <a:cubicBezTo>
                    <a:pt x="2993" y="2080"/>
                    <a:pt x="2962" y="2080"/>
                    <a:pt x="2867" y="2048"/>
                  </a:cubicBezTo>
                  <a:lnTo>
                    <a:pt x="63" y="1"/>
                  </a:ln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62" name="Google Shape;6780;p88">
              <a:extLst>
                <a:ext uri="{FF2B5EF4-FFF2-40B4-BE49-F238E27FC236}">
                  <a16:creationId xmlns:a16="http://schemas.microsoft.com/office/drawing/2014/main" id="{0558EDE6-FD46-7DAA-5CDF-79A6A866F4A1}"/>
                </a:ext>
              </a:extLst>
            </p:cNvPr>
            <p:cNvSpPr/>
            <p:nvPr/>
          </p:nvSpPr>
          <p:spPr>
            <a:xfrm>
              <a:off x="-34003850" y="3279250"/>
              <a:ext cx="189050" cy="188275"/>
            </a:xfrm>
            <a:custGeom>
              <a:avLst/>
              <a:gdLst/>
              <a:ahLst/>
              <a:cxnLst/>
              <a:rect l="l" t="t" r="r" b="b"/>
              <a:pathLst>
                <a:path w="7562" h="7531" extrusionOk="0">
                  <a:moveTo>
                    <a:pt x="3781" y="2017"/>
                  </a:moveTo>
                  <a:cubicBezTo>
                    <a:pt x="3970" y="2017"/>
                    <a:pt x="4128" y="2175"/>
                    <a:pt x="4128" y="2364"/>
                  </a:cubicBezTo>
                  <a:cubicBezTo>
                    <a:pt x="4128" y="2584"/>
                    <a:pt x="3970" y="2742"/>
                    <a:pt x="3781" y="2742"/>
                  </a:cubicBezTo>
                  <a:lnTo>
                    <a:pt x="1702" y="2742"/>
                  </a:lnTo>
                  <a:cubicBezTo>
                    <a:pt x="1482" y="2742"/>
                    <a:pt x="1324" y="2584"/>
                    <a:pt x="1324" y="2364"/>
                  </a:cubicBezTo>
                  <a:cubicBezTo>
                    <a:pt x="1324" y="2175"/>
                    <a:pt x="1482" y="2017"/>
                    <a:pt x="1702" y="2017"/>
                  </a:cubicBezTo>
                  <a:close/>
                  <a:moveTo>
                    <a:pt x="3057" y="3403"/>
                  </a:moveTo>
                  <a:cubicBezTo>
                    <a:pt x="3277" y="3403"/>
                    <a:pt x="3435" y="3561"/>
                    <a:pt x="3435" y="3750"/>
                  </a:cubicBezTo>
                  <a:cubicBezTo>
                    <a:pt x="3466" y="3939"/>
                    <a:pt x="3277" y="4096"/>
                    <a:pt x="3057" y="4096"/>
                  </a:cubicBezTo>
                  <a:lnTo>
                    <a:pt x="1702" y="4096"/>
                  </a:lnTo>
                  <a:cubicBezTo>
                    <a:pt x="1482" y="4096"/>
                    <a:pt x="1324" y="3939"/>
                    <a:pt x="1324" y="3750"/>
                  </a:cubicBezTo>
                  <a:cubicBezTo>
                    <a:pt x="1324" y="3561"/>
                    <a:pt x="1482" y="3403"/>
                    <a:pt x="1702" y="3403"/>
                  </a:cubicBezTo>
                  <a:close/>
                  <a:moveTo>
                    <a:pt x="2395" y="4790"/>
                  </a:moveTo>
                  <a:cubicBezTo>
                    <a:pt x="2584" y="4790"/>
                    <a:pt x="2742" y="4947"/>
                    <a:pt x="2742" y="5136"/>
                  </a:cubicBezTo>
                  <a:cubicBezTo>
                    <a:pt x="2742" y="5325"/>
                    <a:pt x="2584" y="5483"/>
                    <a:pt x="2395" y="5483"/>
                  </a:cubicBezTo>
                  <a:lnTo>
                    <a:pt x="1702" y="5483"/>
                  </a:lnTo>
                  <a:cubicBezTo>
                    <a:pt x="1482" y="5483"/>
                    <a:pt x="1324" y="5325"/>
                    <a:pt x="1324" y="5136"/>
                  </a:cubicBezTo>
                  <a:cubicBezTo>
                    <a:pt x="1324" y="4947"/>
                    <a:pt x="1482" y="4790"/>
                    <a:pt x="1702" y="4790"/>
                  </a:cubicBezTo>
                  <a:close/>
                  <a:moveTo>
                    <a:pt x="1" y="1"/>
                  </a:moveTo>
                  <a:lnTo>
                    <a:pt x="1" y="7530"/>
                  </a:lnTo>
                  <a:lnTo>
                    <a:pt x="7562" y="7530"/>
                  </a:lnTo>
                  <a:lnTo>
                    <a:pt x="7562" y="6837"/>
                  </a:lnTo>
                  <a:lnTo>
                    <a:pt x="6522" y="6837"/>
                  </a:lnTo>
                  <a:cubicBezTo>
                    <a:pt x="5577" y="6837"/>
                    <a:pt x="4853" y="6081"/>
                    <a:pt x="4853" y="5136"/>
                  </a:cubicBezTo>
                  <a:lnTo>
                    <a:pt x="4853" y="2395"/>
                  </a:lnTo>
                  <a:cubicBezTo>
                    <a:pt x="4853" y="1450"/>
                    <a:pt x="5577" y="725"/>
                    <a:pt x="6522" y="725"/>
                  </a:cubicBezTo>
                  <a:lnTo>
                    <a:pt x="7562" y="725"/>
                  </a:lnTo>
                  <a:lnTo>
                    <a:pt x="7562" y="1"/>
                  </a:ln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63" name="Google Shape;6781;p88">
              <a:extLst>
                <a:ext uri="{FF2B5EF4-FFF2-40B4-BE49-F238E27FC236}">
                  <a16:creationId xmlns:a16="http://schemas.microsoft.com/office/drawing/2014/main" id="{72B77970-9395-53AA-B9A9-AA5C85F4A124}"/>
                </a:ext>
              </a:extLst>
            </p:cNvPr>
            <p:cNvSpPr/>
            <p:nvPr/>
          </p:nvSpPr>
          <p:spPr>
            <a:xfrm>
              <a:off x="-34003850" y="3227275"/>
              <a:ext cx="189050" cy="34675"/>
            </a:xfrm>
            <a:custGeom>
              <a:avLst/>
              <a:gdLst/>
              <a:ahLst/>
              <a:cxnLst/>
              <a:rect l="l" t="t" r="r" b="b"/>
              <a:pathLst>
                <a:path w="7562" h="1387" extrusionOk="0">
                  <a:moveTo>
                    <a:pt x="1009" y="1"/>
                  </a:moveTo>
                  <a:cubicBezTo>
                    <a:pt x="473" y="1"/>
                    <a:pt x="1" y="473"/>
                    <a:pt x="1" y="1040"/>
                  </a:cubicBezTo>
                  <a:lnTo>
                    <a:pt x="1" y="1387"/>
                  </a:lnTo>
                  <a:lnTo>
                    <a:pt x="7562" y="1387"/>
                  </a:lnTo>
                  <a:lnTo>
                    <a:pt x="7562" y="1040"/>
                  </a:lnTo>
                  <a:cubicBezTo>
                    <a:pt x="7562" y="473"/>
                    <a:pt x="7089" y="1"/>
                    <a:pt x="6522" y="1"/>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64" name="Google Shape;6782;p88">
              <a:extLst>
                <a:ext uri="{FF2B5EF4-FFF2-40B4-BE49-F238E27FC236}">
                  <a16:creationId xmlns:a16="http://schemas.microsoft.com/office/drawing/2014/main" id="{57D92967-2330-61A8-5BEC-302F11DC25E7}"/>
                </a:ext>
              </a:extLst>
            </p:cNvPr>
            <p:cNvSpPr/>
            <p:nvPr/>
          </p:nvSpPr>
          <p:spPr>
            <a:xfrm>
              <a:off x="-34003850" y="3484050"/>
              <a:ext cx="189050" cy="34675"/>
            </a:xfrm>
            <a:custGeom>
              <a:avLst/>
              <a:gdLst/>
              <a:ahLst/>
              <a:cxnLst/>
              <a:rect l="l" t="t" r="r" b="b"/>
              <a:pathLst>
                <a:path w="7562" h="1387" extrusionOk="0">
                  <a:moveTo>
                    <a:pt x="1" y="0"/>
                  </a:moveTo>
                  <a:lnTo>
                    <a:pt x="1" y="347"/>
                  </a:lnTo>
                  <a:cubicBezTo>
                    <a:pt x="1" y="945"/>
                    <a:pt x="442" y="1386"/>
                    <a:pt x="1009" y="1386"/>
                  </a:cubicBezTo>
                  <a:lnTo>
                    <a:pt x="6522" y="1386"/>
                  </a:lnTo>
                  <a:cubicBezTo>
                    <a:pt x="7089" y="1386"/>
                    <a:pt x="7562" y="914"/>
                    <a:pt x="7562" y="347"/>
                  </a:cubicBezTo>
                  <a:lnTo>
                    <a:pt x="7562" y="0"/>
                  </a:ln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grpSp>
      <p:grpSp>
        <p:nvGrpSpPr>
          <p:cNvPr id="65" name="Google Shape;6827;p88">
            <a:extLst>
              <a:ext uri="{FF2B5EF4-FFF2-40B4-BE49-F238E27FC236}">
                <a16:creationId xmlns:a16="http://schemas.microsoft.com/office/drawing/2014/main" id="{957278DB-AE82-C455-CB74-8780AA0F0FA1}"/>
              </a:ext>
            </a:extLst>
          </p:cNvPr>
          <p:cNvGrpSpPr/>
          <p:nvPr/>
        </p:nvGrpSpPr>
        <p:grpSpPr>
          <a:xfrm>
            <a:off x="8926587" y="1221807"/>
            <a:ext cx="607053" cy="598915"/>
            <a:chOff x="-33645475" y="3228075"/>
            <a:chExt cx="294600" cy="290650"/>
          </a:xfrm>
          <a:solidFill>
            <a:srgbClr val="696969"/>
          </a:solidFill>
        </p:grpSpPr>
        <p:sp>
          <p:nvSpPr>
            <p:cNvPr id="66" name="Google Shape;6828;p88">
              <a:extLst>
                <a:ext uri="{FF2B5EF4-FFF2-40B4-BE49-F238E27FC236}">
                  <a16:creationId xmlns:a16="http://schemas.microsoft.com/office/drawing/2014/main" id="{8791487A-2DE1-51B7-95FF-6DD3618CB9D2}"/>
                </a:ext>
              </a:extLst>
            </p:cNvPr>
            <p:cNvSpPr/>
            <p:nvPr/>
          </p:nvSpPr>
          <p:spPr>
            <a:xfrm>
              <a:off x="-33456450" y="3261925"/>
              <a:ext cx="84300" cy="85100"/>
            </a:xfrm>
            <a:custGeom>
              <a:avLst/>
              <a:gdLst/>
              <a:ahLst/>
              <a:cxnLst/>
              <a:rect l="l" t="t" r="r" b="b"/>
              <a:pathLst>
                <a:path w="3372" h="3404" extrusionOk="0">
                  <a:moveTo>
                    <a:pt x="347" y="1"/>
                  </a:moveTo>
                  <a:cubicBezTo>
                    <a:pt x="158" y="1"/>
                    <a:pt x="1" y="158"/>
                    <a:pt x="1" y="347"/>
                  </a:cubicBezTo>
                  <a:cubicBezTo>
                    <a:pt x="1" y="536"/>
                    <a:pt x="158" y="694"/>
                    <a:pt x="347" y="694"/>
                  </a:cubicBezTo>
                  <a:lnTo>
                    <a:pt x="1009" y="694"/>
                  </a:lnTo>
                  <a:cubicBezTo>
                    <a:pt x="1576" y="694"/>
                    <a:pt x="2049" y="1166"/>
                    <a:pt x="2049" y="1733"/>
                  </a:cubicBezTo>
                  <a:lnTo>
                    <a:pt x="2049" y="2269"/>
                  </a:lnTo>
                  <a:lnTo>
                    <a:pt x="1923" y="2175"/>
                  </a:lnTo>
                  <a:cubicBezTo>
                    <a:pt x="1860" y="2112"/>
                    <a:pt x="1773" y="2080"/>
                    <a:pt x="1686" y="2080"/>
                  </a:cubicBezTo>
                  <a:cubicBezTo>
                    <a:pt x="1600" y="2080"/>
                    <a:pt x="1513" y="2112"/>
                    <a:pt x="1450" y="2175"/>
                  </a:cubicBezTo>
                  <a:cubicBezTo>
                    <a:pt x="1324" y="2269"/>
                    <a:pt x="1324" y="2521"/>
                    <a:pt x="1450" y="2647"/>
                  </a:cubicBezTo>
                  <a:lnTo>
                    <a:pt x="2112" y="3309"/>
                  </a:lnTo>
                  <a:cubicBezTo>
                    <a:pt x="2175" y="3372"/>
                    <a:pt x="2269" y="3403"/>
                    <a:pt x="2360" y="3403"/>
                  </a:cubicBezTo>
                  <a:cubicBezTo>
                    <a:pt x="2450" y="3403"/>
                    <a:pt x="2537" y="3372"/>
                    <a:pt x="2584" y="3309"/>
                  </a:cubicBezTo>
                  <a:lnTo>
                    <a:pt x="3277" y="2647"/>
                  </a:lnTo>
                  <a:cubicBezTo>
                    <a:pt x="3372" y="2521"/>
                    <a:pt x="3372" y="2269"/>
                    <a:pt x="3277" y="2175"/>
                  </a:cubicBezTo>
                  <a:cubicBezTo>
                    <a:pt x="3214" y="2112"/>
                    <a:pt x="3120" y="2080"/>
                    <a:pt x="3029" y="2080"/>
                  </a:cubicBezTo>
                  <a:cubicBezTo>
                    <a:pt x="2939" y="2080"/>
                    <a:pt x="2852" y="2112"/>
                    <a:pt x="2805" y="2175"/>
                  </a:cubicBezTo>
                  <a:lnTo>
                    <a:pt x="2679" y="2269"/>
                  </a:lnTo>
                  <a:lnTo>
                    <a:pt x="2679" y="1733"/>
                  </a:lnTo>
                  <a:cubicBezTo>
                    <a:pt x="2742" y="788"/>
                    <a:pt x="1954" y="1"/>
                    <a:pt x="1009" y="1"/>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67" name="Google Shape;6829;p88">
              <a:extLst>
                <a:ext uri="{FF2B5EF4-FFF2-40B4-BE49-F238E27FC236}">
                  <a16:creationId xmlns:a16="http://schemas.microsoft.com/office/drawing/2014/main" id="{2F52C4B0-9FFC-0878-8E56-0BD7C35EAC66}"/>
                </a:ext>
              </a:extLst>
            </p:cNvPr>
            <p:cNvSpPr/>
            <p:nvPr/>
          </p:nvSpPr>
          <p:spPr>
            <a:xfrm>
              <a:off x="-33575375" y="3433625"/>
              <a:ext cx="85075" cy="85100"/>
            </a:xfrm>
            <a:custGeom>
              <a:avLst/>
              <a:gdLst/>
              <a:ahLst/>
              <a:cxnLst/>
              <a:rect l="l" t="t" r="r" b="b"/>
              <a:pathLst>
                <a:path w="3403" h="3404" extrusionOk="0">
                  <a:moveTo>
                    <a:pt x="1013" y="1"/>
                  </a:moveTo>
                  <a:cubicBezTo>
                    <a:pt x="922" y="1"/>
                    <a:pt x="835" y="32"/>
                    <a:pt x="788" y="95"/>
                  </a:cubicBezTo>
                  <a:lnTo>
                    <a:pt x="127" y="757"/>
                  </a:lnTo>
                  <a:cubicBezTo>
                    <a:pt x="1" y="883"/>
                    <a:pt x="1" y="1135"/>
                    <a:pt x="127" y="1229"/>
                  </a:cubicBezTo>
                  <a:cubicBezTo>
                    <a:pt x="174" y="1292"/>
                    <a:pt x="260" y="1324"/>
                    <a:pt x="351" y="1324"/>
                  </a:cubicBezTo>
                  <a:cubicBezTo>
                    <a:pt x="442" y="1324"/>
                    <a:pt x="536" y="1292"/>
                    <a:pt x="599" y="1229"/>
                  </a:cubicBezTo>
                  <a:lnTo>
                    <a:pt x="694" y="1135"/>
                  </a:lnTo>
                  <a:lnTo>
                    <a:pt x="694" y="1671"/>
                  </a:lnTo>
                  <a:cubicBezTo>
                    <a:pt x="694" y="2616"/>
                    <a:pt x="1450" y="3372"/>
                    <a:pt x="2395" y="3372"/>
                  </a:cubicBezTo>
                  <a:lnTo>
                    <a:pt x="3057" y="3372"/>
                  </a:lnTo>
                  <a:lnTo>
                    <a:pt x="3057" y="3403"/>
                  </a:lnTo>
                  <a:cubicBezTo>
                    <a:pt x="3246" y="3403"/>
                    <a:pt x="3403" y="3246"/>
                    <a:pt x="3403" y="3057"/>
                  </a:cubicBezTo>
                  <a:cubicBezTo>
                    <a:pt x="3403" y="2868"/>
                    <a:pt x="3246" y="2710"/>
                    <a:pt x="3057" y="2710"/>
                  </a:cubicBezTo>
                  <a:lnTo>
                    <a:pt x="2363" y="2710"/>
                  </a:lnTo>
                  <a:cubicBezTo>
                    <a:pt x="1796" y="2710"/>
                    <a:pt x="1324" y="2238"/>
                    <a:pt x="1324" y="1671"/>
                  </a:cubicBezTo>
                  <a:lnTo>
                    <a:pt x="1324" y="1135"/>
                  </a:lnTo>
                  <a:lnTo>
                    <a:pt x="1450" y="1229"/>
                  </a:lnTo>
                  <a:cubicBezTo>
                    <a:pt x="1513" y="1292"/>
                    <a:pt x="1599" y="1324"/>
                    <a:pt x="1686" y="1324"/>
                  </a:cubicBezTo>
                  <a:cubicBezTo>
                    <a:pt x="1773" y="1324"/>
                    <a:pt x="1859" y="1292"/>
                    <a:pt x="1922" y="1229"/>
                  </a:cubicBezTo>
                  <a:cubicBezTo>
                    <a:pt x="2048" y="1135"/>
                    <a:pt x="2048" y="883"/>
                    <a:pt x="1922" y="757"/>
                  </a:cubicBezTo>
                  <a:lnTo>
                    <a:pt x="1261" y="95"/>
                  </a:lnTo>
                  <a:cubicBezTo>
                    <a:pt x="1198" y="32"/>
                    <a:pt x="1103" y="1"/>
                    <a:pt x="1013" y="1"/>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68" name="Google Shape;6830;p88">
              <a:extLst>
                <a:ext uri="{FF2B5EF4-FFF2-40B4-BE49-F238E27FC236}">
                  <a16:creationId xmlns:a16="http://schemas.microsoft.com/office/drawing/2014/main" id="{B39EA068-AEA5-872F-A1DD-A9B4234E5201}"/>
                </a:ext>
              </a:extLst>
            </p:cNvPr>
            <p:cNvSpPr/>
            <p:nvPr/>
          </p:nvSpPr>
          <p:spPr>
            <a:xfrm>
              <a:off x="-33645475" y="3228075"/>
              <a:ext cx="206375" cy="153600"/>
            </a:xfrm>
            <a:custGeom>
              <a:avLst/>
              <a:gdLst/>
              <a:ahLst/>
              <a:cxnLst/>
              <a:rect l="l" t="t" r="r" b="b"/>
              <a:pathLst>
                <a:path w="8255" h="6144" extrusionOk="0">
                  <a:moveTo>
                    <a:pt x="4191" y="0"/>
                  </a:moveTo>
                  <a:cubicBezTo>
                    <a:pt x="2300" y="0"/>
                    <a:pt x="757" y="1544"/>
                    <a:pt x="757" y="3434"/>
                  </a:cubicBezTo>
                  <a:lnTo>
                    <a:pt x="757" y="3529"/>
                  </a:lnTo>
                  <a:cubicBezTo>
                    <a:pt x="347" y="3686"/>
                    <a:pt x="95" y="4033"/>
                    <a:pt x="95" y="4474"/>
                  </a:cubicBezTo>
                  <a:lnTo>
                    <a:pt x="95" y="5135"/>
                  </a:lnTo>
                  <a:cubicBezTo>
                    <a:pt x="1" y="5671"/>
                    <a:pt x="473" y="6143"/>
                    <a:pt x="1009" y="6143"/>
                  </a:cubicBezTo>
                  <a:cubicBezTo>
                    <a:pt x="1135" y="6143"/>
                    <a:pt x="1261" y="6112"/>
                    <a:pt x="1387" y="6080"/>
                  </a:cubicBezTo>
                  <a:lnTo>
                    <a:pt x="1387" y="3403"/>
                  </a:lnTo>
                  <a:cubicBezTo>
                    <a:pt x="1387" y="1890"/>
                    <a:pt x="2647" y="630"/>
                    <a:pt x="4128" y="630"/>
                  </a:cubicBezTo>
                  <a:cubicBezTo>
                    <a:pt x="5640" y="630"/>
                    <a:pt x="6900" y="1890"/>
                    <a:pt x="6900" y="3403"/>
                  </a:cubicBezTo>
                  <a:lnTo>
                    <a:pt x="6900" y="6080"/>
                  </a:lnTo>
                  <a:cubicBezTo>
                    <a:pt x="6995" y="6112"/>
                    <a:pt x="7121" y="6143"/>
                    <a:pt x="7247" y="6143"/>
                  </a:cubicBezTo>
                  <a:cubicBezTo>
                    <a:pt x="7782" y="6143"/>
                    <a:pt x="8255" y="5671"/>
                    <a:pt x="8255" y="5135"/>
                  </a:cubicBezTo>
                  <a:lnTo>
                    <a:pt x="8255" y="4474"/>
                  </a:lnTo>
                  <a:cubicBezTo>
                    <a:pt x="8255" y="4033"/>
                    <a:pt x="8003" y="3623"/>
                    <a:pt x="7593" y="3529"/>
                  </a:cubicBezTo>
                  <a:lnTo>
                    <a:pt x="7593" y="3434"/>
                  </a:lnTo>
                  <a:cubicBezTo>
                    <a:pt x="7593" y="1544"/>
                    <a:pt x="6050" y="0"/>
                    <a:pt x="4191" y="0"/>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69" name="Google Shape;6831;p88">
              <a:extLst>
                <a:ext uri="{FF2B5EF4-FFF2-40B4-BE49-F238E27FC236}">
                  <a16:creationId xmlns:a16="http://schemas.microsoft.com/office/drawing/2014/main" id="{ECB977E5-24B5-521F-CF31-ECFCF606C480}"/>
                </a:ext>
              </a:extLst>
            </p:cNvPr>
            <p:cNvSpPr/>
            <p:nvPr/>
          </p:nvSpPr>
          <p:spPr>
            <a:xfrm>
              <a:off x="-33593500" y="3279250"/>
              <a:ext cx="104775" cy="52275"/>
            </a:xfrm>
            <a:custGeom>
              <a:avLst/>
              <a:gdLst/>
              <a:ahLst/>
              <a:cxnLst/>
              <a:rect l="l" t="t" r="r" b="b"/>
              <a:pathLst>
                <a:path w="4191" h="2091" extrusionOk="0">
                  <a:moveTo>
                    <a:pt x="1734" y="1"/>
                  </a:moveTo>
                  <a:cubicBezTo>
                    <a:pt x="789" y="1"/>
                    <a:pt x="1" y="757"/>
                    <a:pt x="1" y="1702"/>
                  </a:cubicBezTo>
                  <a:lnTo>
                    <a:pt x="1" y="2049"/>
                  </a:lnTo>
                  <a:lnTo>
                    <a:pt x="1230" y="2049"/>
                  </a:lnTo>
                  <a:cubicBezTo>
                    <a:pt x="1545" y="2049"/>
                    <a:pt x="1891" y="2049"/>
                    <a:pt x="2017" y="1986"/>
                  </a:cubicBezTo>
                  <a:cubicBezTo>
                    <a:pt x="2049" y="1954"/>
                    <a:pt x="2080" y="1828"/>
                    <a:pt x="2080" y="1734"/>
                  </a:cubicBezTo>
                  <a:cubicBezTo>
                    <a:pt x="2080" y="1545"/>
                    <a:pt x="2238" y="1387"/>
                    <a:pt x="2458" y="1387"/>
                  </a:cubicBezTo>
                  <a:cubicBezTo>
                    <a:pt x="2647" y="1387"/>
                    <a:pt x="2805" y="1545"/>
                    <a:pt x="2805" y="1734"/>
                  </a:cubicBezTo>
                  <a:cubicBezTo>
                    <a:pt x="2805" y="1828"/>
                    <a:pt x="2805" y="1954"/>
                    <a:pt x="2868" y="1986"/>
                  </a:cubicBezTo>
                  <a:cubicBezTo>
                    <a:pt x="2942" y="2059"/>
                    <a:pt x="3091" y="2090"/>
                    <a:pt x="3266" y="2090"/>
                  </a:cubicBezTo>
                  <a:cubicBezTo>
                    <a:pt x="3389" y="2090"/>
                    <a:pt x="3525" y="2075"/>
                    <a:pt x="3656" y="2049"/>
                  </a:cubicBezTo>
                  <a:lnTo>
                    <a:pt x="4191" y="2049"/>
                  </a:lnTo>
                  <a:lnTo>
                    <a:pt x="4191" y="1702"/>
                  </a:lnTo>
                  <a:lnTo>
                    <a:pt x="4128" y="1702"/>
                  </a:lnTo>
                  <a:cubicBezTo>
                    <a:pt x="4128" y="757"/>
                    <a:pt x="3340" y="1"/>
                    <a:pt x="2395" y="1"/>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70" name="Google Shape;6832;p88">
              <a:extLst>
                <a:ext uri="{FF2B5EF4-FFF2-40B4-BE49-F238E27FC236}">
                  <a16:creationId xmlns:a16="http://schemas.microsoft.com/office/drawing/2014/main" id="{22986F3E-277C-FE8C-F157-B9A01922F206}"/>
                </a:ext>
              </a:extLst>
            </p:cNvPr>
            <p:cNvSpPr/>
            <p:nvPr/>
          </p:nvSpPr>
          <p:spPr>
            <a:xfrm>
              <a:off x="-33593500" y="3341475"/>
              <a:ext cx="104775" cy="74075"/>
            </a:xfrm>
            <a:custGeom>
              <a:avLst/>
              <a:gdLst/>
              <a:ahLst/>
              <a:cxnLst/>
              <a:rect l="l" t="t" r="r" b="b"/>
              <a:pathLst>
                <a:path w="4191" h="2963" extrusionOk="0">
                  <a:moveTo>
                    <a:pt x="2395" y="1"/>
                  </a:moveTo>
                  <a:cubicBezTo>
                    <a:pt x="2080" y="253"/>
                    <a:pt x="1671" y="253"/>
                    <a:pt x="1230" y="253"/>
                  </a:cubicBezTo>
                  <a:lnTo>
                    <a:pt x="1" y="253"/>
                  </a:lnTo>
                  <a:lnTo>
                    <a:pt x="1" y="914"/>
                  </a:lnTo>
                  <a:cubicBezTo>
                    <a:pt x="1" y="2049"/>
                    <a:pt x="946" y="2962"/>
                    <a:pt x="2112" y="2962"/>
                  </a:cubicBezTo>
                  <a:cubicBezTo>
                    <a:pt x="3246" y="2962"/>
                    <a:pt x="4191" y="2049"/>
                    <a:pt x="4191" y="914"/>
                  </a:cubicBezTo>
                  <a:lnTo>
                    <a:pt x="4191" y="253"/>
                  </a:lnTo>
                  <a:lnTo>
                    <a:pt x="3466" y="253"/>
                  </a:lnTo>
                  <a:cubicBezTo>
                    <a:pt x="3088" y="253"/>
                    <a:pt x="2679" y="190"/>
                    <a:pt x="2395" y="1"/>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71" name="Google Shape;6833;p88">
              <a:extLst>
                <a:ext uri="{FF2B5EF4-FFF2-40B4-BE49-F238E27FC236}">
                  <a16:creationId xmlns:a16="http://schemas.microsoft.com/office/drawing/2014/main" id="{E4CB84E1-6920-07BC-86B7-52D0DA5E41CD}"/>
                </a:ext>
              </a:extLst>
            </p:cNvPr>
            <p:cNvSpPr/>
            <p:nvPr/>
          </p:nvSpPr>
          <p:spPr>
            <a:xfrm>
              <a:off x="-33455650" y="3381650"/>
              <a:ext cx="104775" cy="52250"/>
            </a:xfrm>
            <a:custGeom>
              <a:avLst/>
              <a:gdLst/>
              <a:ahLst/>
              <a:cxnLst/>
              <a:rect l="l" t="t" r="r" b="b"/>
              <a:pathLst>
                <a:path w="4191" h="2090" extrusionOk="0">
                  <a:moveTo>
                    <a:pt x="1702" y="0"/>
                  </a:moveTo>
                  <a:cubicBezTo>
                    <a:pt x="756" y="0"/>
                    <a:pt x="0" y="757"/>
                    <a:pt x="0" y="1702"/>
                  </a:cubicBezTo>
                  <a:lnTo>
                    <a:pt x="0" y="2048"/>
                  </a:lnTo>
                  <a:lnTo>
                    <a:pt x="1229" y="2048"/>
                  </a:lnTo>
                  <a:cubicBezTo>
                    <a:pt x="1544" y="2048"/>
                    <a:pt x="1891" y="2048"/>
                    <a:pt x="2017" y="1985"/>
                  </a:cubicBezTo>
                  <a:cubicBezTo>
                    <a:pt x="2048" y="1954"/>
                    <a:pt x="2080" y="1828"/>
                    <a:pt x="2080" y="1733"/>
                  </a:cubicBezTo>
                  <a:cubicBezTo>
                    <a:pt x="2080" y="1544"/>
                    <a:pt x="2237" y="1387"/>
                    <a:pt x="2458" y="1387"/>
                  </a:cubicBezTo>
                  <a:cubicBezTo>
                    <a:pt x="2647" y="1387"/>
                    <a:pt x="2804" y="1544"/>
                    <a:pt x="2804" y="1733"/>
                  </a:cubicBezTo>
                  <a:cubicBezTo>
                    <a:pt x="2804" y="1828"/>
                    <a:pt x="2804" y="1954"/>
                    <a:pt x="2867" y="1985"/>
                  </a:cubicBezTo>
                  <a:cubicBezTo>
                    <a:pt x="2941" y="2059"/>
                    <a:pt x="3091" y="2090"/>
                    <a:pt x="3265" y="2090"/>
                  </a:cubicBezTo>
                  <a:cubicBezTo>
                    <a:pt x="3388" y="2090"/>
                    <a:pt x="3524" y="2074"/>
                    <a:pt x="3655" y="2048"/>
                  </a:cubicBezTo>
                  <a:lnTo>
                    <a:pt x="4190" y="2048"/>
                  </a:lnTo>
                  <a:lnTo>
                    <a:pt x="4190" y="1702"/>
                  </a:lnTo>
                  <a:cubicBezTo>
                    <a:pt x="4096" y="757"/>
                    <a:pt x="3308" y="0"/>
                    <a:pt x="2363" y="0"/>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72" name="Google Shape;6834;p88">
              <a:extLst>
                <a:ext uri="{FF2B5EF4-FFF2-40B4-BE49-F238E27FC236}">
                  <a16:creationId xmlns:a16="http://schemas.microsoft.com/office/drawing/2014/main" id="{9F730AEE-C32C-AF6A-4A13-25DEF39F0BDC}"/>
                </a:ext>
              </a:extLst>
            </p:cNvPr>
            <p:cNvSpPr/>
            <p:nvPr/>
          </p:nvSpPr>
          <p:spPr>
            <a:xfrm>
              <a:off x="-33456450" y="3443875"/>
              <a:ext cx="102425" cy="74850"/>
            </a:xfrm>
            <a:custGeom>
              <a:avLst/>
              <a:gdLst/>
              <a:ahLst/>
              <a:cxnLst/>
              <a:rect l="l" t="t" r="r" b="b"/>
              <a:pathLst>
                <a:path w="4097" h="2994" extrusionOk="0">
                  <a:moveTo>
                    <a:pt x="2395" y="0"/>
                  </a:moveTo>
                  <a:cubicBezTo>
                    <a:pt x="2080" y="252"/>
                    <a:pt x="1639" y="252"/>
                    <a:pt x="1230" y="252"/>
                  </a:cubicBezTo>
                  <a:lnTo>
                    <a:pt x="1" y="252"/>
                  </a:lnTo>
                  <a:lnTo>
                    <a:pt x="1" y="914"/>
                  </a:lnTo>
                  <a:cubicBezTo>
                    <a:pt x="1" y="2048"/>
                    <a:pt x="914" y="2993"/>
                    <a:pt x="2049" y="2993"/>
                  </a:cubicBezTo>
                  <a:cubicBezTo>
                    <a:pt x="3183" y="2993"/>
                    <a:pt x="4096" y="2048"/>
                    <a:pt x="4096" y="914"/>
                  </a:cubicBezTo>
                  <a:lnTo>
                    <a:pt x="4096" y="252"/>
                  </a:lnTo>
                  <a:lnTo>
                    <a:pt x="3435" y="252"/>
                  </a:lnTo>
                  <a:cubicBezTo>
                    <a:pt x="3025" y="252"/>
                    <a:pt x="2679" y="189"/>
                    <a:pt x="2395" y="0"/>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grpSp>
      <p:grpSp>
        <p:nvGrpSpPr>
          <p:cNvPr id="73" name="Google Shape;6873;p88">
            <a:extLst>
              <a:ext uri="{FF2B5EF4-FFF2-40B4-BE49-F238E27FC236}">
                <a16:creationId xmlns:a16="http://schemas.microsoft.com/office/drawing/2014/main" id="{906659CE-487B-F1A0-F1E4-3FA50DEC0D21}"/>
              </a:ext>
            </a:extLst>
          </p:cNvPr>
          <p:cNvGrpSpPr/>
          <p:nvPr/>
        </p:nvGrpSpPr>
        <p:grpSpPr>
          <a:xfrm>
            <a:off x="5860160" y="1222521"/>
            <a:ext cx="581037" cy="600563"/>
            <a:chOff x="-35118325" y="3202075"/>
            <a:chExt cx="281975" cy="291450"/>
          </a:xfrm>
          <a:solidFill>
            <a:srgbClr val="696969"/>
          </a:solidFill>
        </p:grpSpPr>
        <p:sp>
          <p:nvSpPr>
            <p:cNvPr id="74" name="Google Shape;6874;p88">
              <a:extLst>
                <a:ext uri="{FF2B5EF4-FFF2-40B4-BE49-F238E27FC236}">
                  <a16:creationId xmlns:a16="http://schemas.microsoft.com/office/drawing/2014/main" id="{67379E45-3497-D4C8-0616-E33C6AA3CA00}"/>
                </a:ext>
              </a:extLst>
            </p:cNvPr>
            <p:cNvSpPr/>
            <p:nvPr/>
          </p:nvSpPr>
          <p:spPr>
            <a:xfrm>
              <a:off x="-35008050" y="3202075"/>
              <a:ext cx="171700" cy="171250"/>
            </a:xfrm>
            <a:custGeom>
              <a:avLst/>
              <a:gdLst/>
              <a:ahLst/>
              <a:cxnLst/>
              <a:rect l="l" t="t" r="r" b="b"/>
              <a:pathLst>
                <a:path w="6868" h="6850" extrusionOk="0">
                  <a:moveTo>
                    <a:pt x="3466" y="1355"/>
                  </a:moveTo>
                  <a:cubicBezTo>
                    <a:pt x="4222" y="1355"/>
                    <a:pt x="4852" y="1985"/>
                    <a:pt x="4852" y="2741"/>
                  </a:cubicBezTo>
                  <a:lnTo>
                    <a:pt x="4852" y="4127"/>
                  </a:lnTo>
                  <a:cubicBezTo>
                    <a:pt x="4852" y="4348"/>
                    <a:pt x="4757" y="4600"/>
                    <a:pt x="4631" y="4821"/>
                  </a:cubicBezTo>
                  <a:lnTo>
                    <a:pt x="4726" y="4915"/>
                  </a:lnTo>
                  <a:cubicBezTo>
                    <a:pt x="4852" y="5041"/>
                    <a:pt x="4852" y="5262"/>
                    <a:pt x="4726" y="5388"/>
                  </a:cubicBezTo>
                  <a:cubicBezTo>
                    <a:pt x="4663" y="5451"/>
                    <a:pt x="4576" y="5482"/>
                    <a:pt x="4489" y="5482"/>
                  </a:cubicBezTo>
                  <a:cubicBezTo>
                    <a:pt x="4403" y="5482"/>
                    <a:pt x="4316" y="5451"/>
                    <a:pt x="4253" y="5388"/>
                  </a:cubicBezTo>
                  <a:lnTo>
                    <a:pt x="4190" y="5293"/>
                  </a:lnTo>
                  <a:cubicBezTo>
                    <a:pt x="3970" y="5419"/>
                    <a:pt x="3749" y="5514"/>
                    <a:pt x="3466" y="5514"/>
                  </a:cubicBezTo>
                  <a:cubicBezTo>
                    <a:pt x="2709" y="5514"/>
                    <a:pt x="2079" y="4884"/>
                    <a:pt x="2079" y="4127"/>
                  </a:cubicBezTo>
                  <a:lnTo>
                    <a:pt x="2079" y="2741"/>
                  </a:lnTo>
                  <a:cubicBezTo>
                    <a:pt x="2079" y="1985"/>
                    <a:pt x="2709" y="1355"/>
                    <a:pt x="3466" y="1355"/>
                  </a:cubicBezTo>
                  <a:close/>
                  <a:moveTo>
                    <a:pt x="3466" y="0"/>
                  </a:moveTo>
                  <a:cubicBezTo>
                    <a:pt x="1575" y="0"/>
                    <a:pt x="32" y="1576"/>
                    <a:pt x="32" y="3403"/>
                  </a:cubicBezTo>
                  <a:cubicBezTo>
                    <a:pt x="32" y="4001"/>
                    <a:pt x="189" y="4569"/>
                    <a:pt x="473" y="5104"/>
                  </a:cubicBezTo>
                  <a:lnTo>
                    <a:pt x="32" y="6396"/>
                  </a:lnTo>
                  <a:cubicBezTo>
                    <a:pt x="0" y="6522"/>
                    <a:pt x="32" y="6679"/>
                    <a:pt x="126" y="6774"/>
                  </a:cubicBezTo>
                  <a:cubicBezTo>
                    <a:pt x="172" y="6820"/>
                    <a:pt x="269" y="6849"/>
                    <a:pt x="367" y="6849"/>
                  </a:cubicBezTo>
                  <a:cubicBezTo>
                    <a:pt x="403" y="6849"/>
                    <a:pt x="439" y="6845"/>
                    <a:pt x="473" y="6837"/>
                  </a:cubicBezTo>
                  <a:lnTo>
                    <a:pt x="1764" y="6396"/>
                  </a:lnTo>
                  <a:cubicBezTo>
                    <a:pt x="2300" y="6679"/>
                    <a:pt x="2867" y="6837"/>
                    <a:pt x="3466" y="6837"/>
                  </a:cubicBezTo>
                  <a:cubicBezTo>
                    <a:pt x="5356" y="6837"/>
                    <a:pt x="6868" y="5293"/>
                    <a:pt x="6868" y="3403"/>
                  </a:cubicBezTo>
                  <a:cubicBezTo>
                    <a:pt x="6868" y="1513"/>
                    <a:pt x="5356" y="0"/>
                    <a:pt x="3466" y="0"/>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75" name="Google Shape;6875;p88">
              <a:extLst>
                <a:ext uri="{FF2B5EF4-FFF2-40B4-BE49-F238E27FC236}">
                  <a16:creationId xmlns:a16="http://schemas.microsoft.com/office/drawing/2014/main" id="{EB3EECFF-1DFB-D6AD-ED6B-171991A8AE2C}"/>
                </a:ext>
              </a:extLst>
            </p:cNvPr>
            <p:cNvSpPr/>
            <p:nvPr/>
          </p:nvSpPr>
          <p:spPr>
            <a:xfrm>
              <a:off x="-34937975" y="3254050"/>
              <a:ext cx="33125" cy="67775"/>
            </a:xfrm>
            <a:custGeom>
              <a:avLst/>
              <a:gdLst/>
              <a:ahLst/>
              <a:cxnLst/>
              <a:rect l="l" t="t" r="r" b="b"/>
              <a:pathLst>
                <a:path w="1325" h="2711" extrusionOk="0">
                  <a:moveTo>
                    <a:pt x="663" y="1"/>
                  </a:moveTo>
                  <a:cubicBezTo>
                    <a:pt x="253" y="1"/>
                    <a:pt x="1" y="316"/>
                    <a:pt x="1" y="662"/>
                  </a:cubicBezTo>
                  <a:lnTo>
                    <a:pt x="1" y="2048"/>
                  </a:lnTo>
                  <a:cubicBezTo>
                    <a:pt x="1" y="2427"/>
                    <a:pt x="316" y="2710"/>
                    <a:pt x="663" y="2710"/>
                  </a:cubicBezTo>
                  <a:cubicBezTo>
                    <a:pt x="694" y="2710"/>
                    <a:pt x="789" y="2710"/>
                    <a:pt x="820" y="2679"/>
                  </a:cubicBezTo>
                  <a:lnTo>
                    <a:pt x="757" y="2584"/>
                  </a:lnTo>
                  <a:cubicBezTo>
                    <a:pt x="631" y="2490"/>
                    <a:pt x="631" y="2238"/>
                    <a:pt x="757" y="2111"/>
                  </a:cubicBezTo>
                  <a:cubicBezTo>
                    <a:pt x="804" y="2064"/>
                    <a:pt x="891" y="2041"/>
                    <a:pt x="978" y="2041"/>
                  </a:cubicBezTo>
                  <a:cubicBezTo>
                    <a:pt x="1064" y="2041"/>
                    <a:pt x="1151" y="2064"/>
                    <a:pt x="1198" y="2111"/>
                  </a:cubicBezTo>
                  <a:lnTo>
                    <a:pt x="1293" y="2206"/>
                  </a:lnTo>
                  <a:cubicBezTo>
                    <a:pt x="1293" y="2175"/>
                    <a:pt x="1324" y="2080"/>
                    <a:pt x="1324" y="2048"/>
                  </a:cubicBezTo>
                  <a:lnTo>
                    <a:pt x="1324" y="662"/>
                  </a:lnTo>
                  <a:cubicBezTo>
                    <a:pt x="1324" y="284"/>
                    <a:pt x="1041" y="1"/>
                    <a:pt x="663" y="1"/>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76" name="Google Shape;6876;p88">
              <a:extLst>
                <a:ext uri="{FF2B5EF4-FFF2-40B4-BE49-F238E27FC236}">
                  <a16:creationId xmlns:a16="http://schemas.microsoft.com/office/drawing/2014/main" id="{92C4A42D-1887-FBA5-3321-D080B109F16F}"/>
                </a:ext>
              </a:extLst>
            </p:cNvPr>
            <p:cNvSpPr/>
            <p:nvPr/>
          </p:nvSpPr>
          <p:spPr>
            <a:xfrm>
              <a:off x="-35085250" y="3338325"/>
              <a:ext cx="69325" cy="69350"/>
            </a:xfrm>
            <a:custGeom>
              <a:avLst/>
              <a:gdLst/>
              <a:ahLst/>
              <a:cxnLst/>
              <a:rect l="l" t="t" r="r" b="b"/>
              <a:pathLst>
                <a:path w="2773" h="2774" extrusionOk="0">
                  <a:moveTo>
                    <a:pt x="1387" y="1"/>
                  </a:moveTo>
                  <a:cubicBezTo>
                    <a:pt x="631" y="1"/>
                    <a:pt x="1" y="631"/>
                    <a:pt x="1" y="1387"/>
                  </a:cubicBezTo>
                  <a:cubicBezTo>
                    <a:pt x="64" y="2143"/>
                    <a:pt x="631" y="2773"/>
                    <a:pt x="1387" y="2773"/>
                  </a:cubicBezTo>
                  <a:cubicBezTo>
                    <a:pt x="2143" y="2773"/>
                    <a:pt x="2773" y="2143"/>
                    <a:pt x="2773" y="1387"/>
                  </a:cubicBezTo>
                  <a:cubicBezTo>
                    <a:pt x="2773" y="631"/>
                    <a:pt x="2143" y="1"/>
                    <a:pt x="1387" y="1"/>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77" name="Google Shape;6877;p88">
              <a:extLst>
                <a:ext uri="{FF2B5EF4-FFF2-40B4-BE49-F238E27FC236}">
                  <a16:creationId xmlns:a16="http://schemas.microsoft.com/office/drawing/2014/main" id="{E45776F1-A678-40E4-8ECB-E9C9F2F901D4}"/>
                </a:ext>
              </a:extLst>
            </p:cNvPr>
            <p:cNvSpPr/>
            <p:nvPr/>
          </p:nvSpPr>
          <p:spPr>
            <a:xfrm>
              <a:off x="-35118325" y="3424175"/>
              <a:ext cx="137075" cy="69350"/>
            </a:xfrm>
            <a:custGeom>
              <a:avLst/>
              <a:gdLst/>
              <a:ahLst/>
              <a:cxnLst/>
              <a:rect l="l" t="t" r="r" b="b"/>
              <a:pathLst>
                <a:path w="5483" h="2774" extrusionOk="0">
                  <a:moveTo>
                    <a:pt x="2741" y="1"/>
                  </a:moveTo>
                  <a:cubicBezTo>
                    <a:pt x="1387" y="1"/>
                    <a:pt x="221" y="1040"/>
                    <a:pt x="32" y="2364"/>
                  </a:cubicBezTo>
                  <a:cubicBezTo>
                    <a:pt x="0" y="2553"/>
                    <a:pt x="158" y="2773"/>
                    <a:pt x="347" y="2773"/>
                  </a:cubicBezTo>
                  <a:lnTo>
                    <a:pt x="5104" y="2773"/>
                  </a:lnTo>
                  <a:cubicBezTo>
                    <a:pt x="5325" y="2773"/>
                    <a:pt x="5482" y="2553"/>
                    <a:pt x="5482" y="2364"/>
                  </a:cubicBezTo>
                  <a:cubicBezTo>
                    <a:pt x="5262" y="1040"/>
                    <a:pt x="4127" y="1"/>
                    <a:pt x="2741" y="1"/>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grpSp>
      <p:grpSp>
        <p:nvGrpSpPr>
          <p:cNvPr id="78" name="Google Shape;6884;p88">
            <a:extLst>
              <a:ext uri="{FF2B5EF4-FFF2-40B4-BE49-F238E27FC236}">
                <a16:creationId xmlns:a16="http://schemas.microsoft.com/office/drawing/2014/main" id="{F122CF2A-D281-4B32-DAF3-074B6BB4270A}"/>
              </a:ext>
            </a:extLst>
          </p:cNvPr>
          <p:cNvGrpSpPr/>
          <p:nvPr/>
        </p:nvGrpSpPr>
        <p:grpSpPr>
          <a:xfrm>
            <a:off x="9993552" y="1221807"/>
            <a:ext cx="571352" cy="601387"/>
            <a:chOff x="-33277650" y="3226875"/>
            <a:chExt cx="277275" cy="291850"/>
          </a:xfrm>
          <a:solidFill>
            <a:srgbClr val="696969"/>
          </a:solidFill>
        </p:grpSpPr>
        <p:sp>
          <p:nvSpPr>
            <p:cNvPr id="79" name="Google Shape;6885;p88">
              <a:extLst>
                <a:ext uri="{FF2B5EF4-FFF2-40B4-BE49-F238E27FC236}">
                  <a16:creationId xmlns:a16="http://schemas.microsoft.com/office/drawing/2014/main" id="{F1E4056F-B7EE-2808-9DDF-C9F2F0AD8689}"/>
                </a:ext>
              </a:extLst>
            </p:cNvPr>
            <p:cNvSpPr/>
            <p:nvPr/>
          </p:nvSpPr>
          <p:spPr>
            <a:xfrm>
              <a:off x="-33071300" y="3440725"/>
              <a:ext cx="33100" cy="33900"/>
            </a:xfrm>
            <a:custGeom>
              <a:avLst/>
              <a:gdLst/>
              <a:ahLst/>
              <a:cxnLst/>
              <a:rect l="l" t="t" r="r" b="b"/>
              <a:pathLst>
                <a:path w="1324" h="1356" extrusionOk="0">
                  <a:moveTo>
                    <a:pt x="662" y="0"/>
                  </a:moveTo>
                  <a:cubicBezTo>
                    <a:pt x="284" y="0"/>
                    <a:pt x="1" y="315"/>
                    <a:pt x="1" y="693"/>
                  </a:cubicBezTo>
                  <a:cubicBezTo>
                    <a:pt x="1" y="1040"/>
                    <a:pt x="284" y="1355"/>
                    <a:pt x="662" y="1355"/>
                  </a:cubicBezTo>
                  <a:cubicBezTo>
                    <a:pt x="1040" y="1355"/>
                    <a:pt x="1324" y="1040"/>
                    <a:pt x="1324" y="693"/>
                  </a:cubicBezTo>
                  <a:cubicBezTo>
                    <a:pt x="1324" y="315"/>
                    <a:pt x="1040" y="0"/>
                    <a:pt x="662" y="0"/>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80" name="Google Shape;6886;p88">
              <a:extLst>
                <a:ext uri="{FF2B5EF4-FFF2-40B4-BE49-F238E27FC236}">
                  <a16:creationId xmlns:a16="http://schemas.microsoft.com/office/drawing/2014/main" id="{084AA388-FE0F-4629-D4A9-D5F5A3A9866C}"/>
                </a:ext>
              </a:extLst>
            </p:cNvPr>
            <p:cNvSpPr/>
            <p:nvPr/>
          </p:nvSpPr>
          <p:spPr>
            <a:xfrm>
              <a:off x="-33157925" y="3227275"/>
              <a:ext cx="17350" cy="103200"/>
            </a:xfrm>
            <a:custGeom>
              <a:avLst/>
              <a:gdLst/>
              <a:ahLst/>
              <a:cxnLst/>
              <a:rect l="l" t="t" r="r" b="b"/>
              <a:pathLst>
                <a:path w="694" h="4128" extrusionOk="0">
                  <a:moveTo>
                    <a:pt x="347" y="1"/>
                  </a:moveTo>
                  <a:cubicBezTo>
                    <a:pt x="158" y="1"/>
                    <a:pt x="0" y="158"/>
                    <a:pt x="0" y="347"/>
                  </a:cubicBezTo>
                  <a:lnTo>
                    <a:pt x="0" y="4128"/>
                  </a:lnTo>
                  <a:cubicBezTo>
                    <a:pt x="95" y="4096"/>
                    <a:pt x="221" y="4096"/>
                    <a:pt x="347" y="4096"/>
                  </a:cubicBezTo>
                  <a:cubicBezTo>
                    <a:pt x="473" y="4096"/>
                    <a:pt x="567" y="4096"/>
                    <a:pt x="693" y="4128"/>
                  </a:cubicBezTo>
                  <a:lnTo>
                    <a:pt x="693" y="347"/>
                  </a:lnTo>
                  <a:cubicBezTo>
                    <a:pt x="693" y="158"/>
                    <a:pt x="536" y="1"/>
                    <a:pt x="347" y="1"/>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81" name="Google Shape;6887;p88">
              <a:extLst>
                <a:ext uri="{FF2B5EF4-FFF2-40B4-BE49-F238E27FC236}">
                  <a16:creationId xmlns:a16="http://schemas.microsoft.com/office/drawing/2014/main" id="{1C110005-9AE0-5A14-F9B0-D96895802528}"/>
                </a:ext>
              </a:extLst>
            </p:cNvPr>
            <p:cNvSpPr/>
            <p:nvPr/>
          </p:nvSpPr>
          <p:spPr>
            <a:xfrm>
              <a:off x="-33175250" y="3347650"/>
              <a:ext cx="51200" cy="51350"/>
            </a:xfrm>
            <a:custGeom>
              <a:avLst/>
              <a:gdLst/>
              <a:ahLst/>
              <a:cxnLst/>
              <a:rect l="l" t="t" r="r" b="b"/>
              <a:pathLst>
                <a:path w="2048" h="2054" extrusionOk="0">
                  <a:moveTo>
                    <a:pt x="938" y="0"/>
                  </a:moveTo>
                  <a:cubicBezTo>
                    <a:pt x="417" y="0"/>
                    <a:pt x="0" y="451"/>
                    <a:pt x="0" y="1014"/>
                  </a:cubicBezTo>
                  <a:cubicBezTo>
                    <a:pt x="0" y="1549"/>
                    <a:pt x="473" y="2054"/>
                    <a:pt x="1040" y="2054"/>
                  </a:cubicBezTo>
                  <a:cubicBezTo>
                    <a:pt x="1575" y="2054"/>
                    <a:pt x="2048" y="1581"/>
                    <a:pt x="2048" y="1014"/>
                  </a:cubicBezTo>
                  <a:cubicBezTo>
                    <a:pt x="2048" y="447"/>
                    <a:pt x="1575" y="6"/>
                    <a:pt x="1040" y="6"/>
                  </a:cubicBezTo>
                  <a:cubicBezTo>
                    <a:pt x="1006" y="2"/>
                    <a:pt x="972" y="0"/>
                    <a:pt x="938" y="0"/>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82" name="Google Shape;6888;p88">
              <a:extLst>
                <a:ext uri="{FF2B5EF4-FFF2-40B4-BE49-F238E27FC236}">
                  <a16:creationId xmlns:a16="http://schemas.microsoft.com/office/drawing/2014/main" id="{35D55B5B-B77C-1AD6-A4A0-008C704167CA}"/>
                </a:ext>
              </a:extLst>
            </p:cNvPr>
            <p:cNvSpPr/>
            <p:nvPr/>
          </p:nvSpPr>
          <p:spPr>
            <a:xfrm>
              <a:off x="-33224875" y="3404500"/>
              <a:ext cx="159900" cy="114225"/>
            </a:xfrm>
            <a:custGeom>
              <a:avLst/>
              <a:gdLst/>
              <a:ahLst/>
              <a:cxnLst/>
              <a:rect l="l" t="t" r="r" b="b"/>
              <a:pathLst>
                <a:path w="6396" h="4569" extrusionOk="0">
                  <a:moveTo>
                    <a:pt x="1954" y="0"/>
                  </a:moveTo>
                  <a:lnTo>
                    <a:pt x="0" y="2520"/>
                  </a:lnTo>
                  <a:lnTo>
                    <a:pt x="0" y="4222"/>
                  </a:lnTo>
                  <a:cubicBezTo>
                    <a:pt x="0" y="4411"/>
                    <a:pt x="158" y="4568"/>
                    <a:pt x="347" y="4568"/>
                  </a:cubicBezTo>
                  <a:lnTo>
                    <a:pt x="3781" y="4568"/>
                  </a:lnTo>
                  <a:cubicBezTo>
                    <a:pt x="3970" y="4568"/>
                    <a:pt x="4127" y="4411"/>
                    <a:pt x="4127" y="4222"/>
                  </a:cubicBezTo>
                  <a:lnTo>
                    <a:pt x="4127" y="3875"/>
                  </a:lnTo>
                  <a:lnTo>
                    <a:pt x="5136" y="3875"/>
                  </a:lnTo>
                  <a:cubicBezTo>
                    <a:pt x="5577" y="3844"/>
                    <a:pt x="6018" y="3718"/>
                    <a:pt x="6396" y="3434"/>
                  </a:cubicBezTo>
                  <a:cubicBezTo>
                    <a:pt x="5986" y="3277"/>
                    <a:pt x="5608" y="2930"/>
                    <a:pt x="5514" y="2489"/>
                  </a:cubicBezTo>
                  <a:lnTo>
                    <a:pt x="4442" y="2489"/>
                  </a:lnTo>
                  <a:cubicBezTo>
                    <a:pt x="3497" y="2489"/>
                    <a:pt x="2741" y="1733"/>
                    <a:pt x="2741" y="788"/>
                  </a:cubicBezTo>
                  <a:lnTo>
                    <a:pt x="2741" y="410"/>
                  </a:lnTo>
                  <a:cubicBezTo>
                    <a:pt x="2426" y="315"/>
                    <a:pt x="2206" y="189"/>
                    <a:pt x="1954" y="0"/>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83" name="Google Shape;6889;p88">
              <a:extLst>
                <a:ext uri="{FF2B5EF4-FFF2-40B4-BE49-F238E27FC236}">
                  <a16:creationId xmlns:a16="http://schemas.microsoft.com/office/drawing/2014/main" id="{743D7314-553B-B802-69C2-85CA5134C931}"/>
                </a:ext>
              </a:extLst>
            </p:cNvPr>
            <p:cNvSpPr/>
            <p:nvPr/>
          </p:nvSpPr>
          <p:spPr>
            <a:xfrm>
              <a:off x="-33141400" y="3312350"/>
              <a:ext cx="127625" cy="138625"/>
            </a:xfrm>
            <a:custGeom>
              <a:avLst/>
              <a:gdLst/>
              <a:ahLst/>
              <a:cxnLst/>
              <a:rect l="l" t="t" r="r" b="b"/>
              <a:pathLst>
                <a:path w="5105" h="5545" extrusionOk="0">
                  <a:moveTo>
                    <a:pt x="4128" y="0"/>
                  </a:moveTo>
                  <a:lnTo>
                    <a:pt x="694" y="662"/>
                  </a:lnTo>
                  <a:lnTo>
                    <a:pt x="694" y="1040"/>
                  </a:lnTo>
                  <a:cubicBezTo>
                    <a:pt x="1103" y="1355"/>
                    <a:pt x="1387" y="1827"/>
                    <a:pt x="1387" y="2426"/>
                  </a:cubicBezTo>
                  <a:cubicBezTo>
                    <a:pt x="1387" y="3245"/>
                    <a:pt x="788" y="3938"/>
                    <a:pt x="1" y="4127"/>
                  </a:cubicBezTo>
                  <a:lnTo>
                    <a:pt x="1" y="4505"/>
                  </a:lnTo>
                  <a:cubicBezTo>
                    <a:pt x="1" y="5072"/>
                    <a:pt x="473" y="5545"/>
                    <a:pt x="1009" y="5545"/>
                  </a:cubicBezTo>
                  <a:lnTo>
                    <a:pt x="2080" y="5545"/>
                  </a:lnTo>
                  <a:cubicBezTo>
                    <a:pt x="2238" y="4946"/>
                    <a:pt x="2742" y="4505"/>
                    <a:pt x="3372" y="4505"/>
                  </a:cubicBezTo>
                  <a:cubicBezTo>
                    <a:pt x="3624" y="4505"/>
                    <a:pt x="3844" y="4600"/>
                    <a:pt x="4065" y="4726"/>
                  </a:cubicBezTo>
                  <a:lnTo>
                    <a:pt x="4065" y="4127"/>
                  </a:lnTo>
                  <a:lnTo>
                    <a:pt x="4128" y="4127"/>
                  </a:lnTo>
                  <a:cubicBezTo>
                    <a:pt x="4443" y="4064"/>
                    <a:pt x="4758" y="3938"/>
                    <a:pt x="4916" y="3655"/>
                  </a:cubicBezTo>
                  <a:cubicBezTo>
                    <a:pt x="5105" y="3340"/>
                    <a:pt x="5105" y="2993"/>
                    <a:pt x="4947" y="2678"/>
                  </a:cubicBezTo>
                  <a:lnTo>
                    <a:pt x="4128" y="1008"/>
                  </a:lnTo>
                  <a:lnTo>
                    <a:pt x="4128" y="0"/>
                  </a:ln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84" name="Google Shape;6890;p88">
              <a:extLst>
                <a:ext uri="{FF2B5EF4-FFF2-40B4-BE49-F238E27FC236}">
                  <a16:creationId xmlns:a16="http://schemas.microsoft.com/office/drawing/2014/main" id="{C000E321-BF8F-48A5-284C-3E37DE6A4C78}"/>
                </a:ext>
              </a:extLst>
            </p:cNvPr>
            <p:cNvSpPr/>
            <p:nvPr/>
          </p:nvSpPr>
          <p:spPr>
            <a:xfrm>
              <a:off x="-33122500" y="3226875"/>
              <a:ext cx="122125" cy="83925"/>
            </a:xfrm>
            <a:custGeom>
              <a:avLst/>
              <a:gdLst/>
              <a:ahLst/>
              <a:cxnLst/>
              <a:rect l="l" t="t" r="r" b="b"/>
              <a:pathLst>
                <a:path w="4885" h="3357" extrusionOk="0">
                  <a:moveTo>
                    <a:pt x="3376" y="1"/>
                  </a:moveTo>
                  <a:cubicBezTo>
                    <a:pt x="3025" y="1"/>
                    <a:pt x="2679" y="143"/>
                    <a:pt x="2427" y="426"/>
                  </a:cubicBezTo>
                  <a:lnTo>
                    <a:pt x="2143" y="678"/>
                  </a:lnTo>
                  <a:lnTo>
                    <a:pt x="1" y="678"/>
                  </a:lnTo>
                  <a:lnTo>
                    <a:pt x="1" y="3356"/>
                  </a:lnTo>
                  <a:lnTo>
                    <a:pt x="4191" y="2537"/>
                  </a:lnTo>
                  <a:lnTo>
                    <a:pt x="4349" y="2379"/>
                  </a:lnTo>
                  <a:cubicBezTo>
                    <a:pt x="4884" y="1844"/>
                    <a:pt x="4884" y="962"/>
                    <a:pt x="4349" y="426"/>
                  </a:cubicBezTo>
                  <a:cubicBezTo>
                    <a:pt x="4081" y="143"/>
                    <a:pt x="3726" y="1"/>
                    <a:pt x="3376" y="1"/>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85" name="Google Shape;6891;p88">
              <a:extLst>
                <a:ext uri="{FF2B5EF4-FFF2-40B4-BE49-F238E27FC236}">
                  <a16:creationId xmlns:a16="http://schemas.microsoft.com/office/drawing/2014/main" id="{72FC037F-E918-A73C-621B-878335929577}"/>
                </a:ext>
              </a:extLst>
            </p:cNvPr>
            <p:cNvSpPr/>
            <p:nvPr/>
          </p:nvSpPr>
          <p:spPr>
            <a:xfrm>
              <a:off x="-33277650" y="3245400"/>
              <a:ext cx="102400" cy="198500"/>
            </a:xfrm>
            <a:custGeom>
              <a:avLst/>
              <a:gdLst/>
              <a:ahLst/>
              <a:cxnLst/>
              <a:rect l="l" t="t" r="r" b="b"/>
              <a:pathLst>
                <a:path w="4096" h="7940" extrusionOk="0">
                  <a:moveTo>
                    <a:pt x="4096" y="0"/>
                  </a:moveTo>
                  <a:cubicBezTo>
                    <a:pt x="1828" y="95"/>
                    <a:pt x="0" y="1985"/>
                    <a:pt x="0" y="4316"/>
                  </a:cubicBezTo>
                  <a:cubicBezTo>
                    <a:pt x="0" y="5766"/>
                    <a:pt x="757" y="7120"/>
                    <a:pt x="1954" y="7939"/>
                  </a:cubicBezTo>
                  <a:lnTo>
                    <a:pt x="3592" y="5829"/>
                  </a:lnTo>
                  <a:cubicBezTo>
                    <a:pt x="3466" y="5576"/>
                    <a:pt x="3434" y="5356"/>
                    <a:pt x="3434" y="5104"/>
                  </a:cubicBezTo>
                  <a:cubicBezTo>
                    <a:pt x="3434" y="4568"/>
                    <a:pt x="3718" y="4033"/>
                    <a:pt x="4096" y="3718"/>
                  </a:cubicBezTo>
                  <a:lnTo>
                    <a:pt x="4096" y="0"/>
                  </a:ln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grpSp>
      <p:grpSp>
        <p:nvGrpSpPr>
          <p:cNvPr id="86" name="Google Shape;6922;p88">
            <a:extLst>
              <a:ext uri="{FF2B5EF4-FFF2-40B4-BE49-F238E27FC236}">
                <a16:creationId xmlns:a16="http://schemas.microsoft.com/office/drawing/2014/main" id="{4300B2F6-62F1-FB90-D0CA-6BC0C2767F9E}"/>
              </a:ext>
            </a:extLst>
          </p:cNvPr>
          <p:cNvGrpSpPr/>
          <p:nvPr/>
        </p:nvGrpSpPr>
        <p:grpSpPr>
          <a:xfrm>
            <a:off x="6627577" y="1222521"/>
            <a:ext cx="564811" cy="600563"/>
            <a:chOff x="-34755225" y="3202075"/>
            <a:chExt cx="274100" cy="291450"/>
          </a:xfrm>
          <a:solidFill>
            <a:srgbClr val="696969"/>
          </a:solidFill>
        </p:grpSpPr>
        <p:sp>
          <p:nvSpPr>
            <p:cNvPr id="87" name="Google Shape;6923;p88">
              <a:extLst>
                <a:ext uri="{FF2B5EF4-FFF2-40B4-BE49-F238E27FC236}">
                  <a16:creationId xmlns:a16="http://schemas.microsoft.com/office/drawing/2014/main" id="{43860FDD-A5F8-A6CE-8AF5-6B29AE0D261C}"/>
                </a:ext>
              </a:extLst>
            </p:cNvPr>
            <p:cNvSpPr/>
            <p:nvPr/>
          </p:nvSpPr>
          <p:spPr>
            <a:xfrm>
              <a:off x="-34703250" y="3389525"/>
              <a:ext cx="84300" cy="34675"/>
            </a:xfrm>
            <a:custGeom>
              <a:avLst/>
              <a:gdLst/>
              <a:ahLst/>
              <a:cxnLst/>
              <a:rect l="l" t="t" r="r" b="b"/>
              <a:pathLst>
                <a:path w="3372" h="1387" extrusionOk="0">
                  <a:moveTo>
                    <a:pt x="1670" y="1"/>
                  </a:moveTo>
                  <a:cubicBezTo>
                    <a:pt x="883" y="1"/>
                    <a:pt x="158" y="599"/>
                    <a:pt x="0" y="1387"/>
                  </a:cubicBezTo>
                  <a:lnTo>
                    <a:pt x="3371" y="1387"/>
                  </a:lnTo>
                  <a:cubicBezTo>
                    <a:pt x="3214" y="599"/>
                    <a:pt x="2489" y="1"/>
                    <a:pt x="1670" y="1"/>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88" name="Google Shape;6924;p88">
              <a:extLst>
                <a:ext uri="{FF2B5EF4-FFF2-40B4-BE49-F238E27FC236}">
                  <a16:creationId xmlns:a16="http://schemas.microsoft.com/office/drawing/2014/main" id="{F1FDE7E7-A201-2210-D938-4BCC3C2B290B}"/>
                </a:ext>
              </a:extLst>
            </p:cNvPr>
            <p:cNvSpPr/>
            <p:nvPr/>
          </p:nvSpPr>
          <p:spPr>
            <a:xfrm>
              <a:off x="-34636300" y="3348575"/>
              <a:ext cx="69325" cy="75625"/>
            </a:xfrm>
            <a:custGeom>
              <a:avLst/>
              <a:gdLst/>
              <a:ahLst/>
              <a:cxnLst/>
              <a:rect l="l" t="t" r="r" b="b"/>
              <a:pathLst>
                <a:path w="2773" h="3025" extrusionOk="0">
                  <a:moveTo>
                    <a:pt x="2111" y="0"/>
                  </a:moveTo>
                  <a:lnTo>
                    <a:pt x="1387" y="221"/>
                  </a:lnTo>
                  <a:cubicBezTo>
                    <a:pt x="1298" y="265"/>
                    <a:pt x="1179" y="290"/>
                    <a:pt x="1049" y="290"/>
                  </a:cubicBezTo>
                  <a:cubicBezTo>
                    <a:pt x="808" y="290"/>
                    <a:pt x="531" y="205"/>
                    <a:pt x="347" y="0"/>
                  </a:cubicBezTo>
                  <a:lnTo>
                    <a:pt x="347" y="0"/>
                  </a:lnTo>
                  <a:cubicBezTo>
                    <a:pt x="378" y="63"/>
                    <a:pt x="378" y="189"/>
                    <a:pt x="378" y="315"/>
                  </a:cubicBezTo>
                  <a:cubicBezTo>
                    <a:pt x="378" y="662"/>
                    <a:pt x="221" y="977"/>
                    <a:pt x="0" y="1229"/>
                  </a:cubicBezTo>
                  <a:cubicBezTo>
                    <a:pt x="725" y="1575"/>
                    <a:pt x="1229" y="2237"/>
                    <a:pt x="1355" y="3025"/>
                  </a:cubicBezTo>
                  <a:lnTo>
                    <a:pt x="2773" y="3025"/>
                  </a:lnTo>
                  <a:lnTo>
                    <a:pt x="2773" y="221"/>
                  </a:lnTo>
                  <a:cubicBezTo>
                    <a:pt x="2521" y="189"/>
                    <a:pt x="2300" y="126"/>
                    <a:pt x="2111" y="0"/>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89" name="Google Shape;6925;p88">
              <a:extLst>
                <a:ext uri="{FF2B5EF4-FFF2-40B4-BE49-F238E27FC236}">
                  <a16:creationId xmlns:a16="http://schemas.microsoft.com/office/drawing/2014/main" id="{2FE51A90-6F80-5A40-612A-0F1C42C768D2}"/>
                </a:ext>
              </a:extLst>
            </p:cNvPr>
            <p:cNvSpPr/>
            <p:nvPr/>
          </p:nvSpPr>
          <p:spPr>
            <a:xfrm>
              <a:off x="-34752875" y="3253275"/>
              <a:ext cx="126050" cy="170925"/>
            </a:xfrm>
            <a:custGeom>
              <a:avLst/>
              <a:gdLst/>
              <a:ahLst/>
              <a:cxnLst/>
              <a:rect l="l" t="t" r="r" b="b"/>
              <a:pathLst>
                <a:path w="5042" h="6837" extrusionOk="0">
                  <a:moveTo>
                    <a:pt x="1" y="0"/>
                  </a:moveTo>
                  <a:lnTo>
                    <a:pt x="1" y="6837"/>
                  </a:lnTo>
                  <a:lnTo>
                    <a:pt x="1418" y="6837"/>
                  </a:lnTo>
                  <a:cubicBezTo>
                    <a:pt x="1450" y="6018"/>
                    <a:pt x="1954" y="5356"/>
                    <a:pt x="2679" y="4978"/>
                  </a:cubicBezTo>
                  <a:cubicBezTo>
                    <a:pt x="2427" y="4757"/>
                    <a:pt x="2301" y="4442"/>
                    <a:pt x="2301" y="4064"/>
                  </a:cubicBezTo>
                  <a:cubicBezTo>
                    <a:pt x="2301" y="3340"/>
                    <a:pt x="2931" y="2710"/>
                    <a:pt x="3687" y="2710"/>
                  </a:cubicBezTo>
                  <a:cubicBezTo>
                    <a:pt x="4128" y="2710"/>
                    <a:pt x="4474" y="2899"/>
                    <a:pt x="4758" y="3214"/>
                  </a:cubicBezTo>
                  <a:cubicBezTo>
                    <a:pt x="4726" y="3056"/>
                    <a:pt x="4758" y="2899"/>
                    <a:pt x="4789" y="2741"/>
                  </a:cubicBezTo>
                  <a:lnTo>
                    <a:pt x="5041" y="2016"/>
                  </a:lnTo>
                  <a:cubicBezTo>
                    <a:pt x="4821" y="1607"/>
                    <a:pt x="4758" y="1134"/>
                    <a:pt x="4758" y="662"/>
                  </a:cubicBezTo>
                  <a:cubicBezTo>
                    <a:pt x="4758" y="410"/>
                    <a:pt x="4789" y="189"/>
                    <a:pt x="4821" y="0"/>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90" name="Google Shape;6926;p88">
              <a:extLst>
                <a:ext uri="{FF2B5EF4-FFF2-40B4-BE49-F238E27FC236}">
                  <a16:creationId xmlns:a16="http://schemas.microsoft.com/office/drawing/2014/main" id="{A1DCE0D6-F866-3AD9-F96E-E5409FA0F6CC}"/>
                </a:ext>
              </a:extLst>
            </p:cNvPr>
            <p:cNvSpPr/>
            <p:nvPr/>
          </p:nvSpPr>
          <p:spPr>
            <a:xfrm>
              <a:off x="-34677250" y="3338325"/>
              <a:ext cx="33875" cy="33900"/>
            </a:xfrm>
            <a:custGeom>
              <a:avLst/>
              <a:gdLst/>
              <a:ahLst/>
              <a:cxnLst/>
              <a:rect l="l" t="t" r="r" b="b"/>
              <a:pathLst>
                <a:path w="1355" h="1356" extrusionOk="0">
                  <a:moveTo>
                    <a:pt x="662" y="1"/>
                  </a:moveTo>
                  <a:cubicBezTo>
                    <a:pt x="315" y="1"/>
                    <a:pt x="0" y="316"/>
                    <a:pt x="0" y="694"/>
                  </a:cubicBezTo>
                  <a:cubicBezTo>
                    <a:pt x="0" y="1040"/>
                    <a:pt x="315" y="1355"/>
                    <a:pt x="662" y="1355"/>
                  </a:cubicBezTo>
                  <a:cubicBezTo>
                    <a:pt x="1040" y="1355"/>
                    <a:pt x="1355" y="1040"/>
                    <a:pt x="1355" y="694"/>
                  </a:cubicBezTo>
                  <a:cubicBezTo>
                    <a:pt x="1355" y="316"/>
                    <a:pt x="1040" y="1"/>
                    <a:pt x="662" y="1"/>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91" name="Google Shape;6927;p88">
              <a:extLst>
                <a:ext uri="{FF2B5EF4-FFF2-40B4-BE49-F238E27FC236}">
                  <a16:creationId xmlns:a16="http://schemas.microsoft.com/office/drawing/2014/main" id="{F455FFE3-C8AD-C198-AA93-03A49557DC22}"/>
                </a:ext>
              </a:extLst>
            </p:cNvPr>
            <p:cNvSpPr/>
            <p:nvPr/>
          </p:nvSpPr>
          <p:spPr>
            <a:xfrm>
              <a:off x="-34618200" y="3202500"/>
              <a:ext cx="137075" cy="135850"/>
            </a:xfrm>
            <a:custGeom>
              <a:avLst/>
              <a:gdLst/>
              <a:ahLst/>
              <a:cxnLst/>
              <a:rect l="l" t="t" r="r" b="b"/>
              <a:pathLst>
                <a:path w="5483" h="5434" extrusionOk="0">
                  <a:moveTo>
                    <a:pt x="2710" y="992"/>
                  </a:moveTo>
                  <a:cubicBezTo>
                    <a:pt x="2899" y="992"/>
                    <a:pt x="3057" y="1149"/>
                    <a:pt x="3057" y="1338"/>
                  </a:cubicBezTo>
                  <a:cubicBezTo>
                    <a:pt x="3057" y="1559"/>
                    <a:pt x="2899" y="1716"/>
                    <a:pt x="2710" y="1716"/>
                  </a:cubicBezTo>
                  <a:cubicBezTo>
                    <a:pt x="2521" y="1716"/>
                    <a:pt x="2364" y="1559"/>
                    <a:pt x="2364" y="1338"/>
                  </a:cubicBezTo>
                  <a:cubicBezTo>
                    <a:pt x="2395" y="1149"/>
                    <a:pt x="2553" y="992"/>
                    <a:pt x="2710" y="992"/>
                  </a:cubicBezTo>
                  <a:close/>
                  <a:moveTo>
                    <a:pt x="2742" y="2346"/>
                  </a:moveTo>
                  <a:cubicBezTo>
                    <a:pt x="2962" y="2346"/>
                    <a:pt x="3120" y="2504"/>
                    <a:pt x="3120" y="2693"/>
                  </a:cubicBezTo>
                  <a:lnTo>
                    <a:pt x="3120" y="4079"/>
                  </a:lnTo>
                  <a:cubicBezTo>
                    <a:pt x="3120" y="4268"/>
                    <a:pt x="2962" y="4426"/>
                    <a:pt x="2742" y="4426"/>
                  </a:cubicBezTo>
                  <a:cubicBezTo>
                    <a:pt x="2553" y="4426"/>
                    <a:pt x="2395" y="4268"/>
                    <a:pt x="2395" y="4079"/>
                  </a:cubicBezTo>
                  <a:lnTo>
                    <a:pt x="2395" y="2693"/>
                  </a:lnTo>
                  <a:cubicBezTo>
                    <a:pt x="2395" y="2504"/>
                    <a:pt x="2553" y="2346"/>
                    <a:pt x="2742" y="2346"/>
                  </a:cubicBezTo>
                  <a:close/>
                  <a:moveTo>
                    <a:pt x="2646" y="0"/>
                  </a:moveTo>
                  <a:cubicBezTo>
                    <a:pt x="1359" y="0"/>
                    <a:pt x="1" y="1099"/>
                    <a:pt x="1" y="2724"/>
                  </a:cubicBezTo>
                  <a:cubicBezTo>
                    <a:pt x="1" y="3197"/>
                    <a:pt x="127" y="3638"/>
                    <a:pt x="348" y="4016"/>
                  </a:cubicBezTo>
                  <a:lnTo>
                    <a:pt x="33" y="4961"/>
                  </a:lnTo>
                  <a:cubicBezTo>
                    <a:pt x="1" y="5087"/>
                    <a:pt x="33" y="5245"/>
                    <a:pt x="127" y="5339"/>
                  </a:cubicBezTo>
                  <a:cubicBezTo>
                    <a:pt x="167" y="5399"/>
                    <a:pt x="245" y="5421"/>
                    <a:pt x="329" y="5421"/>
                  </a:cubicBezTo>
                  <a:cubicBezTo>
                    <a:pt x="377" y="5421"/>
                    <a:pt x="427" y="5414"/>
                    <a:pt x="474" y="5402"/>
                  </a:cubicBezTo>
                  <a:lnTo>
                    <a:pt x="1419" y="5087"/>
                  </a:lnTo>
                  <a:cubicBezTo>
                    <a:pt x="1797" y="5339"/>
                    <a:pt x="2238" y="5434"/>
                    <a:pt x="2742" y="5434"/>
                  </a:cubicBezTo>
                  <a:cubicBezTo>
                    <a:pt x="4254" y="5434"/>
                    <a:pt x="5483" y="4237"/>
                    <a:pt x="5483" y="2724"/>
                  </a:cubicBezTo>
                  <a:cubicBezTo>
                    <a:pt x="5483" y="1275"/>
                    <a:pt x="4317" y="78"/>
                    <a:pt x="2899" y="15"/>
                  </a:cubicBezTo>
                  <a:cubicBezTo>
                    <a:pt x="2815" y="5"/>
                    <a:pt x="2731" y="0"/>
                    <a:pt x="2646" y="0"/>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92" name="Google Shape;6928;p88">
              <a:extLst>
                <a:ext uri="{FF2B5EF4-FFF2-40B4-BE49-F238E27FC236}">
                  <a16:creationId xmlns:a16="http://schemas.microsoft.com/office/drawing/2014/main" id="{AC5D91A2-3E4F-C042-5CF1-239C082DCDB0}"/>
                </a:ext>
              </a:extLst>
            </p:cNvPr>
            <p:cNvSpPr/>
            <p:nvPr/>
          </p:nvSpPr>
          <p:spPr>
            <a:xfrm>
              <a:off x="-34755225" y="3440725"/>
              <a:ext cx="188250" cy="52800"/>
            </a:xfrm>
            <a:custGeom>
              <a:avLst/>
              <a:gdLst/>
              <a:ahLst/>
              <a:cxnLst/>
              <a:rect l="l" t="t" r="r" b="b"/>
              <a:pathLst>
                <a:path w="7530" h="2112" extrusionOk="0">
                  <a:moveTo>
                    <a:pt x="0" y="0"/>
                  </a:moveTo>
                  <a:lnTo>
                    <a:pt x="0" y="1071"/>
                  </a:lnTo>
                  <a:cubicBezTo>
                    <a:pt x="0" y="1670"/>
                    <a:pt x="473" y="2111"/>
                    <a:pt x="1040" y="2111"/>
                  </a:cubicBezTo>
                  <a:lnTo>
                    <a:pt x="6490" y="2111"/>
                  </a:lnTo>
                  <a:cubicBezTo>
                    <a:pt x="7057" y="2111"/>
                    <a:pt x="7530" y="1639"/>
                    <a:pt x="7530" y="1071"/>
                  </a:cubicBezTo>
                  <a:lnTo>
                    <a:pt x="7530" y="0"/>
                  </a:ln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93" name="Google Shape;6929;p88">
              <a:extLst>
                <a:ext uri="{FF2B5EF4-FFF2-40B4-BE49-F238E27FC236}">
                  <a16:creationId xmlns:a16="http://schemas.microsoft.com/office/drawing/2014/main" id="{41C0377E-9CFB-F70B-D0DA-573EA49D0971}"/>
                </a:ext>
              </a:extLst>
            </p:cNvPr>
            <p:cNvSpPr/>
            <p:nvPr/>
          </p:nvSpPr>
          <p:spPr>
            <a:xfrm>
              <a:off x="-34754450" y="3202075"/>
              <a:ext cx="153600" cy="33900"/>
            </a:xfrm>
            <a:custGeom>
              <a:avLst/>
              <a:gdLst/>
              <a:ahLst/>
              <a:cxnLst/>
              <a:rect l="l" t="t" r="r" b="b"/>
              <a:pathLst>
                <a:path w="6144" h="1356" extrusionOk="0">
                  <a:moveTo>
                    <a:pt x="1040" y="0"/>
                  </a:moveTo>
                  <a:cubicBezTo>
                    <a:pt x="473" y="0"/>
                    <a:pt x="1" y="473"/>
                    <a:pt x="1" y="1009"/>
                  </a:cubicBezTo>
                  <a:lnTo>
                    <a:pt x="1" y="1355"/>
                  </a:lnTo>
                  <a:lnTo>
                    <a:pt x="5104" y="1355"/>
                  </a:lnTo>
                  <a:cubicBezTo>
                    <a:pt x="5293" y="819"/>
                    <a:pt x="5672" y="347"/>
                    <a:pt x="6144" y="0"/>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grpSp>
      <p:grpSp>
        <p:nvGrpSpPr>
          <p:cNvPr id="94" name="Google Shape;6981;p88">
            <a:extLst>
              <a:ext uri="{FF2B5EF4-FFF2-40B4-BE49-F238E27FC236}">
                <a16:creationId xmlns:a16="http://schemas.microsoft.com/office/drawing/2014/main" id="{7D5EABEE-DA90-B659-D6D0-0B1FEEE592AB}"/>
              </a:ext>
            </a:extLst>
          </p:cNvPr>
          <p:cNvGrpSpPr/>
          <p:nvPr/>
        </p:nvGrpSpPr>
        <p:grpSpPr>
          <a:xfrm>
            <a:off x="7353717" y="1222086"/>
            <a:ext cx="608651" cy="601439"/>
            <a:chOff x="-34408675" y="3202075"/>
            <a:chExt cx="295375" cy="291875"/>
          </a:xfrm>
          <a:solidFill>
            <a:srgbClr val="696969"/>
          </a:solidFill>
        </p:grpSpPr>
        <p:sp>
          <p:nvSpPr>
            <p:cNvPr id="95" name="Google Shape;6982;p88">
              <a:extLst>
                <a:ext uri="{FF2B5EF4-FFF2-40B4-BE49-F238E27FC236}">
                  <a16:creationId xmlns:a16="http://schemas.microsoft.com/office/drawing/2014/main" id="{E9F66B74-C4D5-4CFC-2B56-571615731A6F}"/>
                </a:ext>
              </a:extLst>
            </p:cNvPr>
            <p:cNvSpPr/>
            <p:nvPr/>
          </p:nvSpPr>
          <p:spPr>
            <a:xfrm>
              <a:off x="-34274775" y="3202075"/>
              <a:ext cx="161475" cy="161475"/>
            </a:xfrm>
            <a:custGeom>
              <a:avLst/>
              <a:gdLst/>
              <a:ahLst/>
              <a:cxnLst/>
              <a:rect l="l" t="t" r="r" b="b"/>
              <a:pathLst>
                <a:path w="6459" h="6459" extrusionOk="0">
                  <a:moveTo>
                    <a:pt x="3718" y="0"/>
                  </a:moveTo>
                  <a:cubicBezTo>
                    <a:pt x="3560" y="0"/>
                    <a:pt x="3434" y="63"/>
                    <a:pt x="3403" y="189"/>
                  </a:cubicBezTo>
                  <a:cubicBezTo>
                    <a:pt x="3340" y="315"/>
                    <a:pt x="3340" y="473"/>
                    <a:pt x="3466" y="536"/>
                  </a:cubicBezTo>
                  <a:lnTo>
                    <a:pt x="4190" y="1261"/>
                  </a:lnTo>
                  <a:lnTo>
                    <a:pt x="1260" y="4159"/>
                  </a:lnTo>
                  <a:lnTo>
                    <a:pt x="567" y="3466"/>
                  </a:lnTo>
                  <a:cubicBezTo>
                    <a:pt x="496" y="3395"/>
                    <a:pt x="390" y="3360"/>
                    <a:pt x="288" y="3360"/>
                  </a:cubicBezTo>
                  <a:cubicBezTo>
                    <a:pt x="254" y="3360"/>
                    <a:pt x="221" y="3363"/>
                    <a:pt x="189" y="3371"/>
                  </a:cubicBezTo>
                  <a:cubicBezTo>
                    <a:pt x="95" y="3403"/>
                    <a:pt x="0" y="3560"/>
                    <a:pt x="0" y="3686"/>
                  </a:cubicBezTo>
                  <a:lnTo>
                    <a:pt x="0" y="6081"/>
                  </a:lnTo>
                  <a:cubicBezTo>
                    <a:pt x="0" y="6301"/>
                    <a:pt x="158" y="6459"/>
                    <a:pt x="347" y="6459"/>
                  </a:cubicBezTo>
                  <a:lnTo>
                    <a:pt x="2773" y="6459"/>
                  </a:lnTo>
                  <a:cubicBezTo>
                    <a:pt x="2930" y="6459"/>
                    <a:pt x="3025" y="6364"/>
                    <a:pt x="3088" y="6238"/>
                  </a:cubicBezTo>
                  <a:cubicBezTo>
                    <a:pt x="3119" y="6144"/>
                    <a:pt x="3119" y="5986"/>
                    <a:pt x="2993" y="5892"/>
                  </a:cubicBezTo>
                  <a:lnTo>
                    <a:pt x="2300" y="5199"/>
                  </a:lnTo>
                  <a:lnTo>
                    <a:pt x="5198" y="2269"/>
                  </a:lnTo>
                  <a:lnTo>
                    <a:pt x="5923" y="2993"/>
                  </a:lnTo>
                  <a:cubicBezTo>
                    <a:pt x="5969" y="3039"/>
                    <a:pt x="6066" y="3069"/>
                    <a:pt x="6164" y="3069"/>
                  </a:cubicBezTo>
                  <a:cubicBezTo>
                    <a:pt x="6200" y="3069"/>
                    <a:pt x="6236" y="3065"/>
                    <a:pt x="6270" y="3056"/>
                  </a:cubicBezTo>
                  <a:cubicBezTo>
                    <a:pt x="6396" y="3025"/>
                    <a:pt x="6459" y="2867"/>
                    <a:pt x="6459" y="2741"/>
                  </a:cubicBezTo>
                  <a:lnTo>
                    <a:pt x="6459" y="347"/>
                  </a:lnTo>
                  <a:cubicBezTo>
                    <a:pt x="6459" y="158"/>
                    <a:pt x="6301" y="0"/>
                    <a:pt x="6112" y="0"/>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96" name="Google Shape;6983;p88">
              <a:extLst>
                <a:ext uri="{FF2B5EF4-FFF2-40B4-BE49-F238E27FC236}">
                  <a16:creationId xmlns:a16="http://schemas.microsoft.com/office/drawing/2014/main" id="{5B9EA7FF-0953-8BD5-7314-18B15E902DA1}"/>
                </a:ext>
              </a:extLst>
            </p:cNvPr>
            <p:cNvSpPr/>
            <p:nvPr/>
          </p:nvSpPr>
          <p:spPr>
            <a:xfrm>
              <a:off x="-34378750" y="3263175"/>
              <a:ext cx="76425" cy="73600"/>
            </a:xfrm>
            <a:custGeom>
              <a:avLst/>
              <a:gdLst/>
              <a:ahLst/>
              <a:cxnLst/>
              <a:rect l="l" t="t" r="r" b="b"/>
              <a:pathLst>
                <a:path w="3057" h="2944" extrusionOk="0">
                  <a:moveTo>
                    <a:pt x="970" y="1"/>
                  </a:moveTo>
                  <a:cubicBezTo>
                    <a:pt x="685" y="1"/>
                    <a:pt x="405" y="114"/>
                    <a:pt x="221" y="297"/>
                  </a:cubicBezTo>
                  <a:lnTo>
                    <a:pt x="1" y="549"/>
                  </a:lnTo>
                  <a:lnTo>
                    <a:pt x="2395" y="2944"/>
                  </a:lnTo>
                  <a:lnTo>
                    <a:pt x="2678" y="2755"/>
                  </a:lnTo>
                  <a:cubicBezTo>
                    <a:pt x="3056" y="2345"/>
                    <a:pt x="3056" y="1683"/>
                    <a:pt x="2678" y="1274"/>
                  </a:cubicBezTo>
                  <a:lnTo>
                    <a:pt x="1670" y="297"/>
                  </a:lnTo>
                  <a:cubicBezTo>
                    <a:pt x="1478" y="90"/>
                    <a:pt x="1222" y="1"/>
                    <a:pt x="970" y="1"/>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97" name="Google Shape;6984;p88">
              <a:extLst>
                <a:ext uri="{FF2B5EF4-FFF2-40B4-BE49-F238E27FC236}">
                  <a16:creationId xmlns:a16="http://schemas.microsoft.com/office/drawing/2014/main" id="{25EFDD55-6FA8-9A3C-BA8B-F067FA86CD97}"/>
                </a:ext>
              </a:extLst>
            </p:cNvPr>
            <p:cNvSpPr/>
            <p:nvPr/>
          </p:nvSpPr>
          <p:spPr>
            <a:xfrm>
              <a:off x="-34250375" y="3392300"/>
              <a:ext cx="77225" cy="74425"/>
            </a:xfrm>
            <a:custGeom>
              <a:avLst/>
              <a:gdLst/>
              <a:ahLst/>
              <a:cxnLst/>
              <a:rect l="l" t="t" r="r" b="b"/>
              <a:pathLst>
                <a:path w="3089" h="2977" extrusionOk="0">
                  <a:moveTo>
                    <a:pt x="999" y="0"/>
                  </a:moveTo>
                  <a:cubicBezTo>
                    <a:pt x="787" y="0"/>
                    <a:pt x="577" y="66"/>
                    <a:pt x="410" y="205"/>
                  </a:cubicBezTo>
                  <a:cubicBezTo>
                    <a:pt x="379" y="205"/>
                    <a:pt x="316" y="268"/>
                    <a:pt x="284" y="299"/>
                  </a:cubicBezTo>
                  <a:lnTo>
                    <a:pt x="1" y="583"/>
                  </a:lnTo>
                  <a:lnTo>
                    <a:pt x="2427" y="2977"/>
                  </a:lnTo>
                  <a:lnTo>
                    <a:pt x="2679" y="2693"/>
                  </a:lnTo>
                  <a:cubicBezTo>
                    <a:pt x="3088" y="2315"/>
                    <a:pt x="3088" y="1622"/>
                    <a:pt x="2679" y="1244"/>
                  </a:cubicBezTo>
                  <a:lnTo>
                    <a:pt x="1734" y="299"/>
                  </a:lnTo>
                  <a:cubicBezTo>
                    <a:pt x="1540" y="105"/>
                    <a:pt x="1267" y="0"/>
                    <a:pt x="999" y="0"/>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98" name="Google Shape;6985;p88">
              <a:extLst>
                <a:ext uri="{FF2B5EF4-FFF2-40B4-BE49-F238E27FC236}">
                  <a16:creationId xmlns:a16="http://schemas.microsoft.com/office/drawing/2014/main" id="{218141A3-1A84-A6C7-BA36-5E145E69B15A}"/>
                </a:ext>
              </a:extLst>
            </p:cNvPr>
            <p:cNvSpPr/>
            <p:nvPr/>
          </p:nvSpPr>
          <p:spPr>
            <a:xfrm>
              <a:off x="-34408675" y="3290275"/>
              <a:ext cx="207150" cy="203675"/>
            </a:xfrm>
            <a:custGeom>
              <a:avLst/>
              <a:gdLst/>
              <a:ahLst/>
              <a:cxnLst/>
              <a:rect l="l" t="t" r="r" b="b"/>
              <a:pathLst>
                <a:path w="8286" h="8147" extrusionOk="0">
                  <a:moveTo>
                    <a:pt x="725" y="1"/>
                  </a:moveTo>
                  <a:cubicBezTo>
                    <a:pt x="95" y="631"/>
                    <a:pt x="0" y="1387"/>
                    <a:pt x="284" y="2017"/>
                  </a:cubicBezTo>
                  <a:cubicBezTo>
                    <a:pt x="1387" y="4223"/>
                    <a:pt x="3938" y="6774"/>
                    <a:pt x="6270" y="7972"/>
                  </a:cubicBezTo>
                  <a:cubicBezTo>
                    <a:pt x="6499" y="8086"/>
                    <a:pt x="6745" y="8147"/>
                    <a:pt x="6996" y="8147"/>
                  </a:cubicBezTo>
                  <a:cubicBezTo>
                    <a:pt x="7434" y="8147"/>
                    <a:pt x="7886" y="7963"/>
                    <a:pt x="8286" y="7562"/>
                  </a:cubicBezTo>
                  <a:lnTo>
                    <a:pt x="725" y="1"/>
                  </a:ln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grpSp>
      <p:grpSp>
        <p:nvGrpSpPr>
          <p:cNvPr id="99" name="Google Shape;7015;p88">
            <a:extLst>
              <a:ext uri="{FF2B5EF4-FFF2-40B4-BE49-F238E27FC236}">
                <a16:creationId xmlns:a16="http://schemas.microsoft.com/office/drawing/2014/main" id="{6DDA38BD-9255-782B-FD1C-D7F2E152E3FA}"/>
              </a:ext>
            </a:extLst>
          </p:cNvPr>
          <p:cNvGrpSpPr/>
          <p:nvPr/>
        </p:nvGrpSpPr>
        <p:grpSpPr>
          <a:xfrm>
            <a:off x="10894400" y="2239460"/>
            <a:ext cx="664811" cy="661853"/>
            <a:chOff x="-30735200" y="3552550"/>
            <a:chExt cx="292225" cy="290925"/>
          </a:xfrm>
          <a:solidFill>
            <a:srgbClr val="696969"/>
          </a:solidFill>
        </p:grpSpPr>
        <p:sp>
          <p:nvSpPr>
            <p:cNvPr id="100" name="Google Shape;7016;p88">
              <a:extLst>
                <a:ext uri="{FF2B5EF4-FFF2-40B4-BE49-F238E27FC236}">
                  <a16:creationId xmlns:a16="http://schemas.microsoft.com/office/drawing/2014/main" id="{0E1C7F6C-C8E6-FB17-9767-A3184E3C9C09}"/>
                </a:ext>
              </a:extLst>
            </p:cNvPr>
            <p:cNvSpPr/>
            <p:nvPr/>
          </p:nvSpPr>
          <p:spPr>
            <a:xfrm>
              <a:off x="-30613900" y="3655750"/>
              <a:ext cx="170925" cy="187725"/>
            </a:xfrm>
            <a:custGeom>
              <a:avLst/>
              <a:gdLst/>
              <a:ahLst/>
              <a:cxnLst/>
              <a:rect l="l" t="t" r="r" b="b"/>
              <a:pathLst>
                <a:path w="6837" h="7509" extrusionOk="0">
                  <a:moveTo>
                    <a:pt x="5120" y="2079"/>
                  </a:moveTo>
                  <a:cubicBezTo>
                    <a:pt x="5206" y="2079"/>
                    <a:pt x="5293" y="2111"/>
                    <a:pt x="5356" y="2174"/>
                  </a:cubicBezTo>
                  <a:cubicBezTo>
                    <a:pt x="5451" y="2268"/>
                    <a:pt x="5451" y="2458"/>
                    <a:pt x="5356" y="2647"/>
                  </a:cubicBezTo>
                  <a:lnTo>
                    <a:pt x="3308" y="4694"/>
                  </a:lnTo>
                  <a:cubicBezTo>
                    <a:pt x="3214" y="4757"/>
                    <a:pt x="3151" y="4789"/>
                    <a:pt x="3056" y="4789"/>
                  </a:cubicBezTo>
                  <a:cubicBezTo>
                    <a:pt x="2993" y="4789"/>
                    <a:pt x="2899" y="4757"/>
                    <a:pt x="2836" y="4694"/>
                  </a:cubicBezTo>
                  <a:lnTo>
                    <a:pt x="2174" y="4001"/>
                  </a:lnTo>
                  <a:cubicBezTo>
                    <a:pt x="2048" y="3907"/>
                    <a:pt x="2048" y="3655"/>
                    <a:pt x="2174" y="3529"/>
                  </a:cubicBezTo>
                  <a:cubicBezTo>
                    <a:pt x="2221" y="3481"/>
                    <a:pt x="2308" y="3458"/>
                    <a:pt x="2399" y="3458"/>
                  </a:cubicBezTo>
                  <a:cubicBezTo>
                    <a:pt x="2489" y="3458"/>
                    <a:pt x="2584" y="3481"/>
                    <a:pt x="2647" y="3529"/>
                  </a:cubicBezTo>
                  <a:lnTo>
                    <a:pt x="3056" y="3970"/>
                  </a:lnTo>
                  <a:lnTo>
                    <a:pt x="4883" y="2174"/>
                  </a:lnTo>
                  <a:cubicBezTo>
                    <a:pt x="4946" y="2111"/>
                    <a:pt x="5033" y="2079"/>
                    <a:pt x="5120" y="2079"/>
                  </a:cubicBezTo>
                  <a:close/>
                  <a:moveTo>
                    <a:pt x="1701" y="0"/>
                  </a:moveTo>
                  <a:cubicBezTo>
                    <a:pt x="725" y="0"/>
                    <a:pt x="0" y="756"/>
                    <a:pt x="0" y="1701"/>
                  </a:cubicBezTo>
                  <a:lnTo>
                    <a:pt x="0" y="4411"/>
                  </a:lnTo>
                  <a:cubicBezTo>
                    <a:pt x="0" y="5356"/>
                    <a:pt x="725" y="6112"/>
                    <a:pt x="1701" y="6112"/>
                  </a:cubicBezTo>
                  <a:lnTo>
                    <a:pt x="2048" y="6112"/>
                  </a:lnTo>
                  <a:lnTo>
                    <a:pt x="2048" y="7152"/>
                  </a:lnTo>
                  <a:cubicBezTo>
                    <a:pt x="2048" y="7309"/>
                    <a:pt x="2111" y="7435"/>
                    <a:pt x="2237" y="7467"/>
                  </a:cubicBezTo>
                  <a:cubicBezTo>
                    <a:pt x="2289" y="7493"/>
                    <a:pt x="2347" y="7508"/>
                    <a:pt x="2401" y="7508"/>
                  </a:cubicBezTo>
                  <a:cubicBezTo>
                    <a:pt x="2477" y="7508"/>
                    <a:pt x="2547" y="7478"/>
                    <a:pt x="2584" y="7404"/>
                  </a:cubicBezTo>
                  <a:lnTo>
                    <a:pt x="3844" y="6112"/>
                  </a:lnTo>
                  <a:lnTo>
                    <a:pt x="5073" y="6112"/>
                  </a:lnTo>
                  <a:cubicBezTo>
                    <a:pt x="6018" y="6112"/>
                    <a:pt x="6805" y="5356"/>
                    <a:pt x="6805" y="4411"/>
                  </a:cubicBezTo>
                  <a:lnTo>
                    <a:pt x="6805" y="1701"/>
                  </a:lnTo>
                  <a:cubicBezTo>
                    <a:pt x="6837" y="756"/>
                    <a:pt x="6049" y="0"/>
                    <a:pt x="5104" y="0"/>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101" name="Google Shape;7017;p88">
              <a:extLst>
                <a:ext uri="{FF2B5EF4-FFF2-40B4-BE49-F238E27FC236}">
                  <a16:creationId xmlns:a16="http://schemas.microsoft.com/office/drawing/2014/main" id="{1C72D508-CE08-6E9B-A3B6-AC818C3489DA}"/>
                </a:ext>
              </a:extLst>
            </p:cNvPr>
            <p:cNvSpPr/>
            <p:nvPr/>
          </p:nvSpPr>
          <p:spPr>
            <a:xfrm>
              <a:off x="-30735200" y="3552550"/>
              <a:ext cx="188275" cy="205075"/>
            </a:xfrm>
            <a:custGeom>
              <a:avLst/>
              <a:gdLst/>
              <a:ahLst/>
              <a:cxnLst/>
              <a:rect l="l" t="t" r="r" b="b"/>
              <a:pathLst>
                <a:path w="7531" h="8203" extrusionOk="0">
                  <a:moveTo>
                    <a:pt x="3781" y="1356"/>
                  </a:moveTo>
                  <a:cubicBezTo>
                    <a:pt x="4317" y="1356"/>
                    <a:pt x="4789" y="1828"/>
                    <a:pt x="4789" y="2395"/>
                  </a:cubicBezTo>
                  <a:cubicBezTo>
                    <a:pt x="4789" y="2710"/>
                    <a:pt x="4632" y="3025"/>
                    <a:pt x="4411" y="3214"/>
                  </a:cubicBezTo>
                  <a:cubicBezTo>
                    <a:pt x="4254" y="3341"/>
                    <a:pt x="4128" y="3530"/>
                    <a:pt x="4128" y="3782"/>
                  </a:cubicBezTo>
                  <a:cubicBezTo>
                    <a:pt x="4128" y="3971"/>
                    <a:pt x="3970" y="4128"/>
                    <a:pt x="3781" y="4128"/>
                  </a:cubicBezTo>
                  <a:cubicBezTo>
                    <a:pt x="3592" y="4128"/>
                    <a:pt x="3434" y="3971"/>
                    <a:pt x="3434" y="3782"/>
                  </a:cubicBezTo>
                  <a:cubicBezTo>
                    <a:pt x="3434" y="3341"/>
                    <a:pt x="3624" y="2931"/>
                    <a:pt x="3970" y="2679"/>
                  </a:cubicBezTo>
                  <a:cubicBezTo>
                    <a:pt x="4065" y="2584"/>
                    <a:pt x="4096" y="2521"/>
                    <a:pt x="4096" y="2395"/>
                  </a:cubicBezTo>
                  <a:cubicBezTo>
                    <a:pt x="4096" y="2206"/>
                    <a:pt x="3939" y="2049"/>
                    <a:pt x="3750" y="2049"/>
                  </a:cubicBezTo>
                  <a:cubicBezTo>
                    <a:pt x="3529" y="2049"/>
                    <a:pt x="3371" y="2206"/>
                    <a:pt x="3371" y="2395"/>
                  </a:cubicBezTo>
                  <a:cubicBezTo>
                    <a:pt x="3371" y="2584"/>
                    <a:pt x="3214" y="2742"/>
                    <a:pt x="3025" y="2742"/>
                  </a:cubicBezTo>
                  <a:cubicBezTo>
                    <a:pt x="2836" y="2742"/>
                    <a:pt x="2678" y="2584"/>
                    <a:pt x="2678" y="2395"/>
                  </a:cubicBezTo>
                  <a:cubicBezTo>
                    <a:pt x="2741" y="1828"/>
                    <a:pt x="3214" y="1356"/>
                    <a:pt x="3781" y="1356"/>
                  </a:cubicBezTo>
                  <a:close/>
                  <a:moveTo>
                    <a:pt x="3781" y="4758"/>
                  </a:moveTo>
                  <a:cubicBezTo>
                    <a:pt x="3970" y="4758"/>
                    <a:pt x="4128" y="4916"/>
                    <a:pt x="4128" y="5105"/>
                  </a:cubicBezTo>
                  <a:cubicBezTo>
                    <a:pt x="4128" y="5294"/>
                    <a:pt x="3970" y="5451"/>
                    <a:pt x="3781" y="5451"/>
                  </a:cubicBezTo>
                  <a:cubicBezTo>
                    <a:pt x="3592" y="5451"/>
                    <a:pt x="3434" y="5294"/>
                    <a:pt x="3434" y="5105"/>
                  </a:cubicBezTo>
                  <a:cubicBezTo>
                    <a:pt x="3434" y="4916"/>
                    <a:pt x="3592" y="4758"/>
                    <a:pt x="3781" y="4758"/>
                  </a:cubicBezTo>
                  <a:close/>
                  <a:moveTo>
                    <a:pt x="1733" y="1"/>
                  </a:moveTo>
                  <a:cubicBezTo>
                    <a:pt x="788" y="1"/>
                    <a:pt x="0" y="789"/>
                    <a:pt x="0" y="1734"/>
                  </a:cubicBezTo>
                  <a:lnTo>
                    <a:pt x="0" y="5136"/>
                  </a:lnTo>
                  <a:cubicBezTo>
                    <a:pt x="0" y="5987"/>
                    <a:pt x="631" y="6649"/>
                    <a:pt x="1418" y="6806"/>
                  </a:cubicBezTo>
                  <a:lnTo>
                    <a:pt x="1418" y="7846"/>
                  </a:lnTo>
                  <a:cubicBezTo>
                    <a:pt x="1418" y="8003"/>
                    <a:pt x="1481" y="8129"/>
                    <a:pt x="1607" y="8161"/>
                  </a:cubicBezTo>
                  <a:cubicBezTo>
                    <a:pt x="1659" y="8187"/>
                    <a:pt x="1717" y="8202"/>
                    <a:pt x="1771" y="8202"/>
                  </a:cubicBezTo>
                  <a:cubicBezTo>
                    <a:pt x="1848" y="8202"/>
                    <a:pt x="1917" y="8172"/>
                    <a:pt x="1954" y="8098"/>
                  </a:cubicBezTo>
                  <a:lnTo>
                    <a:pt x="3214" y="6838"/>
                  </a:lnTo>
                  <a:lnTo>
                    <a:pt x="4096" y="6838"/>
                  </a:lnTo>
                  <a:lnTo>
                    <a:pt x="4096" y="5798"/>
                  </a:lnTo>
                  <a:cubicBezTo>
                    <a:pt x="4096" y="4475"/>
                    <a:pt x="5167" y="3404"/>
                    <a:pt x="6490" y="3404"/>
                  </a:cubicBezTo>
                  <a:lnTo>
                    <a:pt x="7530" y="3404"/>
                  </a:lnTo>
                  <a:lnTo>
                    <a:pt x="7530" y="1734"/>
                  </a:lnTo>
                  <a:cubicBezTo>
                    <a:pt x="7530" y="789"/>
                    <a:pt x="6774" y="1"/>
                    <a:pt x="5829" y="1"/>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grpSp>
      <p:sp>
        <p:nvSpPr>
          <p:cNvPr id="102" name="Google Shape;6799;p88">
            <a:extLst>
              <a:ext uri="{FF2B5EF4-FFF2-40B4-BE49-F238E27FC236}">
                <a16:creationId xmlns:a16="http://schemas.microsoft.com/office/drawing/2014/main" id="{B7A3224B-067C-6DB4-02B8-5B7C66CD40C5}"/>
              </a:ext>
            </a:extLst>
          </p:cNvPr>
          <p:cNvSpPr/>
          <p:nvPr/>
        </p:nvSpPr>
        <p:spPr>
          <a:xfrm>
            <a:off x="5795467" y="2277202"/>
            <a:ext cx="593619" cy="595197"/>
          </a:xfrm>
          <a:custGeom>
            <a:avLst/>
            <a:gdLst/>
            <a:ahLst/>
            <a:cxnLst/>
            <a:rect l="l" t="t" r="r" b="b"/>
            <a:pathLst>
              <a:path w="11658" h="11689" extrusionOk="0">
                <a:moveTo>
                  <a:pt x="7877" y="1386"/>
                </a:moveTo>
                <a:cubicBezTo>
                  <a:pt x="9232" y="1386"/>
                  <a:pt x="10303" y="2458"/>
                  <a:pt x="10303" y="3781"/>
                </a:cubicBezTo>
                <a:lnTo>
                  <a:pt x="10303" y="4883"/>
                </a:lnTo>
                <a:cubicBezTo>
                  <a:pt x="10240" y="4883"/>
                  <a:pt x="10209" y="4946"/>
                  <a:pt x="10177" y="4946"/>
                </a:cubicBezTo>
                <a:cubicBezTo>
                  <a:pt x="10019" y="4190"/>
                  <a:pt x="9704" y="3529"/>
                  <a:pt x="9200" y="2962"/>
                </a:cubicBezTo>
                <a:lnTo>
                  <a:pt x="7720" y="4442"/>
                </a:lnTo>
                <a:cubicBezTo>
                  <a:pt x="8192" y="5072"/>
                  <a:pt x="8318" y="5860"/>
                  <a:pt x="8098" y="6648"/>
                </a:cubicBezTo>
                <a:cubicBezTo>
                  <a:pt x="8003" y="6868"/>
                  <a:pt x="7877" y="7057"/>
                  <a:pt x="7720" y="7278"/>
                </a:cubicBezTo>
                <a:lnTo>
                  <a:pt x="9200" y="8727"/>
                </a:lnTo>
                <a:cubicBezTo>
                  <a:pt x="9673" y="8160"/>
                  <a:pt x="10019" y="7498"/>
                  <a:pt x="10177" y="6742"/>
                </a:cubicBezTo>
                <a:cubicBezTo>
                  <a:pt x="10209" y="6742"/>
                  <a:pt x="10240" y="6805"/>
                  <a:pt x="10303" y="6805"/>
                </a:cubicBezTo>
                <a:lnTo>
                  <a:pt x="10303" y="7908"/>
                </a:lnTo>
                <a:cubicBezTo>
                  <a:pt x="10303" y="9231"/>
                  <a:pt x="9232" y="10302"/>
                  <a:pt x="7877" y="10302"/>
                </a:cubicBezTo>
                <a:lnTo>
                  <a:pt x="6774" y="10302"/>
                </a:lnTo>
                <a:cubicBezTo>
                  <a:pt x="6774" y="10271"/>
                  <a:pt x="6743" y="10208"/>
                  <a:pt x="6743" y="10176"/>
                </a:cubicBezTo>
                <a:cubicBezTo>
                  <a:pt x="7499" y="10019"/>
                  <a:pt x="8161" y="9704"/>
                  <a:pt x="8728" y="9200"/>
                </a:cubicBezTo>
                <a:lnTo>
                  <a:pt x="7279" y="7750"/>
                </a:lnTo>
                <a:cubicBezTo>
                  <a:pt x="7058" y="7908"/>
                  <a:pt x="6869" y="8002"/>
                  <a:pt x="6648" y="8097"/>
                </a:cubicBezTo>
                <a:cubicBezTo>
                  <a:pt x="6365" y="8160"/>
                  <a:pt x="6081" y="8223"/>
                  <a:pt x="5861" y="8223"/>
                </a:cubicBezTo>
                <a:cubicBezTo>
                  <a:pt x="5325" y="8223"/>
                  <a:pt x="4821" y="8065"/>
                  <a:pt x="4443" y="7750"/>
                </a:cubicBezTo>
                <a:lnTo>
                  <a:pt x="2962" y="9200"/>
                </a:lnTo>
                <a:cubicBezTo>
                  <a:pt x="3529" y="9672"/>
                  <a:pt x="4191" y="10019"/>
                  <a:pt x="4947" y="10176"/>
                </a:cubicBezTo>
                <a:cubicBezTo>
                  <a:pt x="4947" y="10208"/>
                  <a:pt x="4916" y="10271"/>
                  <a:pt x="4916" y="10302"/>
                </a:cubicBezTo>
                <a:lnTo>
                  <a:pt x="3813" y="10302"/>
                </a:lnTo>
                <a:cubicBezTo>
                  <a:pt x="2458" y="10302"/>
                  <a:pt x="1387" y="9231"/>
                  <a:pt x="1387" y="7908"/>
                </a:cubicBezTo>
                <a:lnTo>
                  <a:pt x="1387" y="6805"/>
                </a:lnTo>
                <a:cubicBezTo>
                  <a:pt x="1450" y="6805"/>
                  <a:pt x="1482" y="6742"/>
                  <a:pt x="1513" y="6742"/>
                </a:cubicBezTo>
                <a:cubicBezTo>
                  <a:pt x="1671" y="7498"/>
                  <a:pt x="1986" y="8160"/>
                  <a:pt x="2490" y="8727"/>
                </a:cubicBezTo>
                <a:lnTo>
                  <a:pt x="3971" y="7278"/>
                </a:lnTo>
                <a:cubicBezTo>
                  <a:pt x="3498" y="6648"/>
                  <a:pt x="3372" y="5860"/>
                  <a:pt x="3592" y="5072"/>
                </a:cubicBezTo>
                <a:cubicBezTo>
                  <a:pt x="3687" y="4820"/>
                  <a:pt x="3813" y="4631"/>
                  <a:pt x="3971" y="4442"/>
                </a:cubicBezTo>
                <a:lnTo>
                  <a:pt x="2490" y="2962"/>
                </a:lnTo>
                <a:cubicBezTo>
                  <a:pt x="2017" y="3529"/>
                  <a:pt x="1671" y="4190"/>
                  <a:pt x="1513" y="4946"/>
                </a:cubicBezTo>
                <a:cubicBezTo>
                  <a:pt x="1482" y="4946"/>
                  <a:pt x="1450" y="4883"/>
                  <a:pt x="1387" y="4883"/>
                </a:cubicBezTo>
                <a:lnTo>
                  <a:pt x="1387" y="3781"/>
                </a:lnTo>
                <a:cubicBezTo>
                  <a:pt x="1387" y="2458"/>
                  <a:pt x="2458" y="1386"/>
                  <a:pt x="3813" y="1386"/>
                </a:cubicBezTo>
                <a:lnTo>
                  <a:pt x="4916" y="1386"/>
                </a:lnTo>
                <a:cubicBezTo>
                  <a:pt x="4916" y="1418"/>
                  <a:pt x="4947" y="1481"/>
                  <a:pt x="4947" y="1512"/>
                </a:cubicBezTo>
                <a:cubicBezTo>
                  <a:pt x="4191" y="1670"/>
                  <a:pt x="3529" y="1985"/>
                  <a:pt x="2962" y="2489"/>
                </a:cubicBezTo>
                <a:lnTo>
                  <a:pt x="4443" y="3938"/>
                </a:lnTo>
                <a:cubicBezTo>
                  <a:pt x="4632" y="3781"/>
                  <a:pt x="4821" y="3686"/>
                  <a:pt x="5073" y="3592"/>
                </a:cubicBezTo>
                <a:cubicBezTo>
                  <a:pt x="5339" y="3496"/>
                  <a:pt x="5605" y="3451"/>
                  <a:pt x="5865" y="3451"/>
                </a:cubicBezTo>
                <a:cubicBezTo>
                  <a:pt x="6375" y="3451"/>
                  <a:pt x="6861" y="3625"/>
                  <a:pt x="7279" y="3938"/>
                </a:cubicBezTo>
                <a:lnTo>
                  <a:pt x="8728" y="2489"/>
                </a:lnTo>
                <a:cubicBezTo>
                  <a:pt x="8161" y="2016"/>
                  <a:pt x="7499" y="1670"/>
                  <a:pt x="6743" y="1512"/>
                </a:cubicBezTo>
                <a:cubicBezTo>
                  <a:pt x="6743" y="1481"/>
                  <a:pt x="6774" y="1418"/>
                  <a:pt x="6774" y="1386"/>
                </a:cubicBezTo>
                <a:close/>
                <a:moveTo>
                  <a:pt x="5829" y="0"/>
                </a:moveTo>
                <a:cubicBezTo>
                  <a:pt x="5420" y="0"/>
                  <a:pt x="5010" y="315"/>
                  <a:pt x="4884" y="725"/>
                </a:cubicBezTo>
                <a:lnTo>
                  <a:pt x="3782" y="725"/>
                </a:lnTo>
                <a:cubicBezTo>
                  <a:pt x="2112" y="725"/>
                  <a:pt x="726" y="2111"/>
                  <a:pt x="726" y="3781"/>
                </a:cubicBezTo>
                <a:lnTo>
                  <a:pt x="726" y="4883"/>
                </a:lnTo>
                <a:cubicBezTo>
                  <a:pt x="316" y="5041"/>
                  <a:pt x="1" y="5419"/>
                  <a:pt x="1" y="5829"/>
                </a:cubicBezTo>
                <a:cubicBezTo>
                  <a:pt x="1" y="6270"/>
                  <a:pt x="316" y="6679"/>
                  <a:pt x="726" y="6774"/>
                </a:cubicBezTo>
                <a:lnTo>
                  <a:pt x="726" y="7876"/>
                </a:lnTo>
                <a:cubicBezTo>
                  <a:pt x="726" y="9578"/>
                  <a:pt x="2112" y="10964"/>
                  <a:pt x="3782" y="10964"/>
                </a:cubicBezTo>
                <a:lnTo>
                  <a:pt x="4884" y="10964"/>
                </a:lnTo>
                <a:cubicBezTo>
                  <a:pt x="5042" y="11342"/>
                  <a:pt x="5420" y="11688"/>
                  <a:pt x="5829" y="11688"/>
                </a:cubicBezTo>
                <a:cubicBezTo>
                  <a:pt x="6270" y="11688"/>
                  <a:pt x="6680" y="11342"/>
                  <a:pt x="6774" y="10964"/>
                </a:cubicBezTo>
                <a:lnTo>
                  <a:pt x="7877" y="10964"/>
                </a:lnTo>
                <a:cubicBezTo>
                  <a:pt x="9578" y="10964"/>
                  <a:pt x="10965" y="9578"/>
                  <a:pt x="10965" y="7876"/>
                </a:cubicBezTo>
                <a:lnTo>
                  <a:pt x="10965" y="6774"/>
                </a:lnTo>
                <a:cubicBezTo>
                  <a:pt x="11343" y="6616"/>
                  <a:pt x="11658" y="6270"/>
                  <a:pt x="11658" y="5829"/>
                </a:cubicBezTo>
                <a:cubicBezTo>
                  <a:pt x="11658" y="5419"/>
                  <a:pt x="11343" y="5072"/>
                  <a:pt x="10965" y="4883"/>
                </a:cubicBezTo>
                <a:lnTo>
                  <a:pt x="10965" y="3781"/>
                </a:lnTo>
                <a:cubicBezTo>
                  <a:pt x="10965" y="2111"/>
                  <a:pt x="9578" y="725"/>
                  <a:pt x="7877" y="725"/>
                </a:cubicBezTo>
                <a:lnTo>
                  <a:pt x="6774" y="725"/>
                </a:lnTo>
                <a:cubicBezTo>
                  <a:pt x="6617" y="315"/>
                  <a:pt x="6270" y="0"/>
                  <a:pt x="5829" y="0"/>
                </a:cubicBezTo>
                <a:close/>
              </a:path>
            </a:pathLst>
          </a:custGeom>
          <a:solidFill>
            <a:srgbClr val="696969"/>
          </a:solid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grpSp>
        <p:nvGrpSpPr>
          <p:cNvPr id="103" name="Google Shape;6862;p88">
            <a:extLst>
              <a:ext uri="{FF2B5EF4-FFF2-40B4-BE49-F238E27FC236}">
                <a16:creationId xmlns:a16="http://schemas.microsoft.com/office/drawing/2014/main" id="{4B51D76D-9FA7-4798-40B9-FEDF97152F71}"/>
              </a:ext>
            </a:extLst>
          </p:cNvPr>
          <p:cNvGrpSpPr/>
          <p:nvPr/>
        </p:nvGrpSpPr>
        <p:grpSpPr>
          <a:xfrm>
            <a:off x="6543578" y="2275185"/>
            <a:ext cx="614444" cy="598967"/>
            <a:chOff x="-31817400" y="3910025"/>
            <a:chExt cx="301675" cy="294075"/>
          </a:xfrm>
          <a:solidFill>
            <a:srgbClr val="696969"/>
          </a:solidFill>
        </p:grpSpPr>
        <p:sp>
          <p:nvSpPr>
            <p:cNvPr id="104" name="Google Shape;6863;p88">
              <a:extLst>
                <a:ext uri="{FF2B5EF4-FFF2-40B4-BE49-F238E27FC236}">
                  <a16:creationId xmlns:a16="http://schemas.microsoft.com/office/drawing/2014/main" id="{C25B4335-BB64-601F-73A5-5DC495743096}"/>
                </a:ext>
              </a:extLst>
            </p:cNvPr>
            <p:cNvSpPr/>
            <p:nvPr/>
          </p:nvSpPr>
          <p:spPr>
            <a:xfrm>
              <a:off x="-31817400" y="3911550"/>
              <a:ext cx="301675" cy="292550"/>
            </a:xfrm>
            <a:custGeom>
              <a:avLst/>
              <a:gdLst/>
              <a:ahLst/>
              <a:cxnLst/>
              <a:rect l="l" t="t" r="r" b="b"/>
              <a:pathLst>
                <a:path w="12067" h="11702" extrusionOk="0">
                  <a:moveTo>
                    <a:pt x="2558" y="0"/>
                  </a:moveTo>
                  <a:cubicBezTo>
                    <a:pt x="2357" y="0"/>
                    <a:pt x="2155" y="24"/>
                    <a:pt x="1954" y="70"/>
                  </a:cubicBezTo>
                  <a:cubicBezTo>
                    <a:pt x="1828" y="102"/>
                    <a:pt x="1733" y="196"/>
                    <a:pt x="1702" y="322"/>
                  </a:cubicBezTo>
                  <a:cubicBezTo>
                    <a:pt x="1670" y="448"/>
                    <a:pt x="1702" y="543"/>
                    <a:pt x="1796" y="637"/>
                  </a:cubicBezTo>
                  <a:lnTo>
                    <a:pt x="2679" y="1551"/>
                  </a:lnTo>
                  <a:cubicBezTo>
                    <a:pt x="2962" y="1803"/>
                    <a:pt x="2962" y="2244"/>
                    <a:pt x="2679" y="2528"/>
                  </a:cubicBezTo>
                  <a:cubicBezTo>
                    <a:pt x="2553" y="2669"/>
                    <a:pt x="2379" y="2740"/>
                    <a:pt x="2202" y="2740"/>
                  </a:cubicBezTo>
                  <a:cubicBezTo>
                    <a:pt x="2025" y="2740"/>
                    <a:pt x="1844" y="2669"/>
                    <a:pt x="1702" y="2528"/>
                  </a:cubicBezTo>
                  <a:lnTo>
                    <a:pt x="788" y="1614"/>
                  </a:lnTo>
                  <a:cubicBezTo>
                    <a:pt x="744" y="1569"/>
                    <a:pt x="668" y="1525"/>
                    <a:pt x="582" y="1525"/>
                  </a:cubicBezTo>
                  <a:cubicBezTo>
                    <a:pt x="547" y="1525"/>
                    <a:pt x="510" y="1532"/>
                    <a:pt x="473" y="1551"/>
                  </a:cubicBezTo>
                  <a:cubicBezTo>
                    <a:pt x="347" y="1582"/>
                    <a:pt x="284" y="1645"/>
                    <a:pt x="253" y="1771"/>
                  </a:cubicBezTo>
                  <a:cubicBezTo>
                    <a:pt x="1" y="2591"/>
                    <a:pt x="253" y="3473"/>
                    <a:pt x="883" y="4103"/>
                  </a:cubicBezTo>
                  <a:cubicBezTo>
                    <a:pt x="1366" y="4494"/>
                    <a:pt x="1932" y="4750"/>
                    <a:pt x="2619" y="4750"/>
                  </a:cubicBezTo>
                  <a:cubicBezTo>
                    <a:pt x="2874" y="4750"/>
                    <a:pt x="3145" y="4715"/>
                    <a:pt x="3435" y="4638"/>
                  </a:cubicBezTo>
                  <a:lnTo>
                    <a:pt x="7247" y="8482"/>
                  </a:lnTo>
                  <a:cubicBezTo>
                    <a:pt x="6963" y="9522"/>
                    <a:pt x="7215" y="10372"/>
                    <a:pt x="7814" y="10971"/>
                  </a:cubicBezTo>
                  <a:cubicBezTo>
                    <a:pt x="8291" y="11472"/>
                    <a:pt x="8895" y="11702"/>
                    <a:pt x="9516" y="11702"/>
                  </a:cubicBezTo>
                  <a:cubicBezTo>
                    <a:pt x="9714" y="11702"/>
                    <a:pt x="9915" y="11678"/>
                    <a:pt x="10114" y="11632"/>
                  </a:cubicBezTo>
                  <a:cubicBezTo>
                    <a:pt x="10240" y="11569"/>
                    <a:pt x="10334" y="11506"/>
                    <a:pt x="10366" y="11380"/>
                  </a:cubicBezTo>
                  <a:cubicBezTo>
                    <a:pt x="10397" y="11254"/>
                    <a:pt x="10366" y="11128"/>
                    <a:pt x="10271" y="11065"/>
                  </a:cubicBezTo>
                  <a:lnTo>
                    <a:pt x="9389" y="10152"/>
                  </a:lnTo>
                  <a:cubicBezTo>
                    <a:pt x="9106" y="9868"/>
                    <a:pt x="9106" y="9459"/>
                    <a:pt x="9389" y="9175"/>
                  </a:cubicBezTo>
                  <a:cubicBezTo>
                    <a:pt x="9515" y="9033"/>
                    <a:pt x="9688" y="8962"/>
                    <a:pt x="9866" y="8962"/>
                  </a:cubicBezTo>
                  <a:cubicBezTo>
                    <a:pt x="10043" y="8962"/>
                    <a:pt x="10224" y="9033"/>
                    <a:pt x="10366" y="9175"/>
                  </a:cubicBezTo>
                  <a:lnTo>
                    <a:pt x="11279" y="10089"/>
                  </a:lnTo>
                  <a:cubicBezTo>
                    <a:pt x="11326" y="10135"/>
                    <a:pt x="11405" y="10164"/>
                    <a:pt x="11494" y="10164"/>
                  </a:cubicBezTo>
                  <a:cubicBezTo>
                    <a:pt x="11527" y="10164"/>
                    <a:pt x="11561" y="10160"/>
                    <a:pt x="11594" y="10152"/>
                  </a:cubicBezTo>
                  <a:cubicBezTo>
                    <a:pt x="11720" y="10120"/>
                    <a:pt x="11783" y="10026"/>
                    <a:pt x="11815" y="9931"/>
                  </a:cubicBezTo>
                  <a:cubicBezTo>
                    <a:pt x="12067" y="9081"/>
                    <a:pt x="11815" y="8230"/>
                    <a:pt x="11185" y="7600"/>
                  </a:cubicBezTo>
                  <a:cubicBezTo>
                    <a:pt x="10778" y="7170"/>
                    <a:pt x="10224" y="6903"/>
                    <a:pt x="9537" y="6903"/>
                  </a:cubicBezTo>
                  <a:cubicBezTo>
                    <a:pt x="9266" y="6903"/>
                    <a:pt x="8975" y="6944"/>
                    <a:pt x="8665" y="7033"/>
                  </a:cubicBezTo>
                  <a:lnTo>
                    <a:pt x="4852" y="3221"/>
                  </a:lnTo>
                  <a:lnTo>
                    <a:pt x="4884" y="3032"/>
                  </a:lnTo>
                  <a:cubicBezTo>
                    <a:pt x="5136" y="2213"/>
                    <a:pt x="4884" y="1330"/>
                    <a:pt x="4254" y="700"/>
                  </a:cubicBezTo>
                  <a:cubicBezTo>
                    <a:pt x="3778" y="225"/>
                    <a:pt x="3177" y="0"/>
                    <a:pt x="2558" y="0"/>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105" name="Google Shape;6864;p88">
              <a:extLst>
                <a:ext uri="{FF2B5EF4-FFF2-40B4-BE49-F238E27FC236}">
                  <a16:creationId xmlns:a16="http://schemas.microsoft.com/office/drawing/2014/main" id="{1780B339-1903-1BC4-FA05-8C37152A816E}"/>
                </a:ext>
              </a:extLst>
            </p:cNvPr>
            <p:cNvSpPr/>
            <p:nvPr/>
          </p:nvSpPr>
          <p:spPr>
            <a:xfrm>
              <a:off x="-31816600" y="4062950"/>
              <a:ext cx="144150" cy="140600"/>
            </a:xfrm>
            <a:custGeom>
              <a:avLst/>
              <a:gdLst/>
              <a:ahLst/>
              <a:cxnLst/>
              <a:rect l="l" t="t" r="r" b="b"/>
              <a:pathLst>
                <a:path w="5766" h="5624" extrusionOk="0">
                  <a:moveTo>
                    <a:pt x="4080" y="1504"/>
                  </a:moveTo>
                  <a:cubicBezTo>
                    <a:pt x="4167" y="1504"/>
                    <a:pt x="4253" y="1528"/>
                    <a:pt x="4316" y="1575"/>
                  </a:cubicBezTo>
                  <a:cubicBezTo>
                    <a:pt x="4442" y="1701"/>
                    <a:pt x="4442" y="1953"/>
                    <a:pt x="4316" y="2048"/>
                  </a:cubicBezTo>
                  <a:lnTo>
                    <a:pt x="2205" y="4159"/>
                  </a:lnTo>
                  <a:cubicBezTo>
                    <a:pt x="2158" y="4206"/>
                    <a:pt x="2072" y="4230"/>
                    <a:pt x="1985" y="4230"/>
                  </a:cubicBezTo>
                  <a:cubicBezTo>
                    <a:pt x="1898" y="4230"/>
                    <a:pt x="1812" y="4206"/>
                    <a:pt x="1764" y="4159"/>
                  </a:cubicBezTo>
                  <a:cubicBezTo>
                    <a:pt x="1638" y="4033"/>
                    <a:pt x="1638" y="3781"/>
                    <a:pt x="1764" y="3686"/>
                  </a:cubicBezTo>
                  <a:lnTo>
                    <a:pt x="3844" y="1575"/>
                  </a:lnTo>
                  <a:cubicBezTo>
                    <a:pt x="3907" y="1528"/>
                    <a:pt x="3993" y="1504"/>
                    <a:pt x="4080" y="1504"/>
                  </a:cubicBezTo>
                  <a:close/>
                  <a:moveTo>
                    <a:pt x="3844" y="0"/>
                  </a:moveTo>
                  <a:lnTo>
                    <a:pt x="567" y="3277"/>
                  </a:lnTo>
                  <a:cubicBezTo>
                    <a:pt x="0" y="3844"/>
                    <a:pt x="0" y="4694"/>
                    <a:pt x="567" y="5198"/>
                  </a:cubicBezTo>
                  <a:cubicBezTo>
                    <a:pt x="835" y="5482"/>
                    <a:pt x="1189" y="5624"/>
                    <a:pt x="1540" y="5624"/>
                  </a:cubicBezTo>
                  <a:cubicBezTo>
                    <a:pt x="1890" y="5624"/>
                    <a:pt x="2237" y="5482"/>
                    <a:pt x="2489" y="5198"/>
                  </a:cubicBezTo>
                  <a:lnTo>
                    <a:pt x="5766" y="1953"/>
                  </a:lnTo>
                  <a:lnTo>
                    <a:pt x="3844" y="0"/>
                  </a:ln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106" name="Google Shape;6865;p88">
              <a:extLst>
                <a:ext uri="{FF2B5EF4-FFF2-40B4-BE49-F238E27FC236}">
                  <a16:creationId xmlns:a16="http://schemas.microsoft.com/office/drawing/2014/main" id="{16CBD78C-8F87-D88C-A719-97FAA7A911A2}"/>
                </a:ext>
              </a:extLst>
            </p:cNvPr>
            <p:cNvSpPr/>
            <p:nvPr/>
          </p:nvSpPr>
          <p:spPr>
            <a:xfrm>
              <a:off x="-31648050" y="3910025"/>
              <a:ext cx="129175" cy="127725"/>
            </a:xfrm>
            <a:custGeom>
              <a:avLst/>
              <a:gdLst/>
              <a:ahLst/>
              <a:cxnLst/>
              <a:rect l="l" t="t" r="r" b="b"/>
              <a:pathLst>
                <a:path w="5167" h="5109" extrusionOk="0">
                  <a:moveTo>
                    <a:pt x="4249" y="1"/>
                  </a:moveTo>
                  <a:cubicBezTo>
                    <a:pt x="4179" y="1"/>
                    <a:pt x="4106" y="24"/>
                    <a:pt x="4033" y="68"/>
                  </a:cubicBezTo>
                  <a:lnTo>
                    <a:pt x="2206" y="1171"/>
                  </a:lnTo>
                  <a:cubicBezTo>
                    <a:pt x="2017" y="1265"/>
                    <a:pt x="1985" y="1549"/>
                    <a:pt x="2143" y="1706"/>
                  </a:cubicBezTo>
                  <a:lnTo>
                    <a:pt x="2300" y="1864"/>
                  </a:lnTo>
                  <a:lnTo>
                    <a:pt x="0" y="4164"/>
                  </a:lnTo>
                  <a:lnTo>
                    <a:pt x="945" y="5109"/>
                  </a:lnTo>
                  <a:lnTo>
                    <a:pt x="3245" y="2809"/>
                  </a:lnTo>
                  <a:lnTo>
                    <a:pt x="3434" y="2998"/>
                  </a:lnTo>
                  <a:cubicBezTo>
                    <a:pt x="3502" y="3066"/>
                    <a:pt x="3594" y="3099"/>
                    <a:pt x="3684" y="3099"/>
                  </a:cubicBezTo>
                  <a:cubicBezTo>
                    <a:pt x="3802" y="3099"/>
                    <a:pt x="3916" y="3042"/>
                    <a:pt x="3970" y="2935"/>
                  </a:cubicBezTo>
                  <a:lnTo>
                    <a:pt x="5073" y="1108"/>
                  </a:lnTo>
                  <a:cubicBezTo>
                    <a:pt x="5167" y="1013"/>
                    <a:pt x="5167" y="793"/>
                    <a:pt x="5041" y="698"/>
                  </a:cubicBezTo>
                  <a:lnTo>
                    <a:pt x="4474" y="100"/>
                  </a:lnTo>
                  <a:cubicBezTo>
                    <a:pt x="4406" y="32"/>
                    <a:pt x="4330" y="1"/>
                    <a:pt x="4249" y="1"/>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grpSp>
      <p:grpSp>
        <p:nvGrpSpPr>
          <p:cNvPr id="107" name="Google Shape;6913;p88">
            <a:extLst>
              <a:ext uri="{FF2B5EF4-FFF2-40B4-BE49-F238E27FC236}">
                <a16:creationId xmlns:a16="http://schemas.microsoft.com/office/drawing/2014/main" id="{C9994A72-FAD8-6F53-4B05-E436A213ABDB}"/>
              </a:ext>
            </a:extLst>
          </p:cNvPr>
          <p:cNvGrpSpPr/>
          <p:nvPr/>
        </p:nvGrpSpPr>
        <p:grpSpPr>
          <a:xfrm>
            <a:off x="7300491" y="2275464"/>
            <a:ext cx="600035" cy="598405"/>
            <a:chOff x="-31455100" y="3909350"/>
            <a:chExt cx="294600" cy="293800"/>
          </a:xfrm>
          <a:solidFill>
            <a:srgbClr val="696969"/>
          </a:solidFill>
        </p:grpSpPr>
        <p:sp>
          <p:nvSpPr>
            <p:cNvPr id="108" name="Google Shape;6914;p88">
              <a:extLst>
                <a:ext uri="{FF2B5EF4-FFF2-40B4-BE49-F238E27FC236}">
                  <a16:creationId xmlns:a16="http://schemas.microsoft.com/office/drawing/2014/main" id="{6E2C8EA7-8A78-6515-A524-64552CA7298C}"/>
                </a:ext>
              </a:extLst>
            </p:cNvPr>
            <p:cNvSpPr/>
            <p:nvPr/>
          </p:nvSpPr>
          <p:spPr>
            <a:xfrm>
              <a:off x="-31455100" y="3909350"/>
              <a:ext cx="294600" cy="293800"/>
            </a:xfrm>
            <a:custGeom>
              <a:avLst/>
              <a:gdLst/>
              <a:ahLst/>
              <a:cxnLst/>
              <a:rect l="l" t="t" r="r" b="b"/>
              <a:pathLst>
                <a:path w="11784" h="11752" extrusionOk="0">
                  <a:moveTo>
                    <a:pt x="5199" y="1"/>
                  </a:moveTo>
                  <a:cubicBezTo>
                    <a:pt x="5042" y="1"/>
                    <a:pt x="4916" y="127"/>
                    <a:pt x="4884" y="284"/>
                  </a:cubicBezTo>
                  <a:lnTo>
                    <a:pt x="4727" y="883"/>
                  </a:lnTo>
                  <a:cubicBezTo>
                    <a:pt x="4191" y="977"/>
                    <a:pt x="3655" y="1229"/>
                    <a:pt x="3151" y="1513"/>
                  </a:cubicBezTo>
                  <a:lnTo>
                    <a:pt x="2647" y="1229"/>
                  </a:lnTo>
                  <a:cubicBezTo>
                    <a:pt x="2599" y="1205"/>
                    <a:pt x="2542" y="1195"/>
                    <a:pt x="2482" y="1195"/>
                  </a:cubicBezTo>
                  <a:cubicBezTo>
                    <a:pt x="2386" y="1195"/>
                    <a:pt x="2284" y="1222"/>
                    <a:pt x="2206" y="1261"/>
                  </a:cubicBezTo>
                  <a:lnTo>
                    <a:pt x="1261" y="2206"/>
                  </a:lnTo>
                  <a:cubicBezTo>
                    <a:pt x="1135" y="2332"/>
                    <a:pt x="1135" y="2490"/>
                    <a:pt x="1230" y="2647"/>
                  </a:cubicBezTo>
                  <a:lnTo>
                    <a:pt x="1513" y="3151"/>
                  </a:lnTo>
                  <a:cubicBezTo>
                    <a:pt x="1198" y="3624"/>
                    <a:pt x="978" y="4191"/>
                    <a:pt x="883" y="4726"/>
                  </a:cubicBezTo>
                  <a:lnTo>
                    <a:pt x="284" y="4884"/>
                  </a:lnTo>
                  <a:cubicBezTo>
                    <a:pt x="127" y="4947"/>
                    <a:pt x="1" y="5041"/>
                    <a:pt x="1" y="5199"/>
                  </a:cubicBezTo>
                  <a:lnTo>
                    <a:pt x="1" y="6585"/>
                  </a:lnTo>
                  <a:cubicBezTo>
                    <a:pt x="1" y="6743"/>
                    <a:pt x="127" y="6869"/>
                    <a:pt x="284" y="6900"/>
                  </a:cubicBezTo>
                  <a:lnTo>
                    <a:pt x="883" y="7058"/>
                  </a:lnTo>
                  <a:cubicBezTo>
                    <a:pt x="946" y="7404"/>
                    <a:pt x="1072" y="7782"/>
                    <a:pt x="1230" y="8129"/>
                  </a:cubicBezTo>
                  <a:cubicBezTo>
                    <a:pt x="1504" y="7854"/>
                    <a:pt x="2843" y="6486"/>
                    <a:pt x="2841" y="6486"/>
                  </a:cubicBezTo>
                  <a:lnTo>
                    <a:pt x="2841" y="6486"/>
                  </a:lnTo>
                  <a:cubicBezTo>
                    <a:pt x="2841" y="6486"/>
                    <a:pt x="2839" y="6488"/>
                    <a:pt x="2836" y="6491"/>
                  </a:cubicBezTo>
                  <a:cubicBezTo>
                    <a:pt x="2836" y="6459"/>
                    <a:pt x="2805" y="6050"/>
                    <a:pt x="2805" y="5955"/>
                  </a:cubicBezTo>
                  <a:cubicBezTo>
                    <a:pt x="2773" y="4222"/>
                    <a:pt x="4191" y="2836"/>
                    <a:pt x="5861" y="2836"/>
                  </a:cubicBezTo>
                  <a:cubicBezTo>
                    <a:pt x="7562" y="2836"/>
                    <a:pt x="8948" y="4222"/>
                    <a:pt x="8948" y="5924"/>
                  </a:cubicBezTo>
                  <a:cubicBezTo>
                    <a:pt x="8948" y="7499"/>
                    <a:pt x="7751" y="8822"/>
                    <a:pt x="6113" y="8948"/>
                  </a:cubicBezTo>
                  <a:cubicBezTo>
                    <a:pt x="6066" y="8948"/>
                    <a:pt x="5963" y="8956"/>
                    <a:pt x="5821" y="8956"/>
                  </a:cubicBezTo>
                  <a:cubicBezTo>
                    <a:pt x="5680" y="8956"/>
                    <a:pt x="5499" y="8948"/>
                    <a:pt x="5294" y="8917"/>
                  </a:cubicBezTo>
                  <a:lnTo>
                    <a:pt x="3655" y="10523"/>
                  </a:lnTo>
                  <a:cubicBezTo>
                    <a:pt x="4034" y="10681"/>
                    <a:pt x="4349" y="10807"/>
                    <a:pt x="4727" y="10870"/>
                  </a:cubicBezTo>
                  <a:lnTo>
                    <a:pt x="4884" y="11468"/>
                  </a:lnTo>
                  <a:cubicBezTo>
                    <a:pt x="4916" y="11626"/>
                    <a:pt x="5042" y="11752"/>
                    <a:pt x="5199" y="11752"/>
                  </a:cubicBezTo>
                  <a:lnTo>
                    <a:pt x="6585" y="11752"/>
                  </a:lnTo>
                  <a:cubicBezTo>
                    <a:pt x="6743" y="11752"/>
                    <a:pt x="6869" y="11626"/>
                    <a:pt x="6901" y="11468"/>
                  </a:cubicBezTo>
                  <a:lnTo>
                    <a:pt x="7058" y="10870"/>
                  </a:lnTo>
                  <a:cubicBezTo>
                    <a:pt x="7594" y="10775"/>
                    <a:pt x="8129" y="10523"/>
                    <a:pt x="8633" y="10240"/>
                  </a:cubicBezTo>
                  <a:lnTo>
                    <a:pt x="9137" y="10523"/>
                  </a:lnTo>
                  <a:cubicBezTo>
                    <a:pt x="9185" y="10547"/>
                    <a:pt x="9243" y="10558"/>
                    <a:pt x="9302" y="10558"/>
                  </a:cubicBezTo>
                  <a:cubicBezTo>
                    <a:pt x="9399" y="10558"/>
                    <a:pt x="9501" y="10531"/>
                    <a:pt x="9578" y="10492"/>
                  </a:cubicBezTo>
                  <a:lnTo>
                    <a:pt x="10524" y="9547"/>
                  </a:lnTo>
                  <a:cubicBezTo>
                    <a:pt x="10650" y="9421"/>
                    <a:pt x="10650" y="9263"/>
                    <a:pt x="10555" y="9106"/>
                  </a:cubicBezTo>
                  <a:lnTo>
                    <a:pt x="10303" y="8601"/>
                  </a:lnTo>
                  <a:cubicBezTo>
                    <a:pt x="10618" y="8129"/>
                    <a:pt x="10807" y="7562"/>
                    <a:pt x="10933" y="7026"/>
                  </a:cubicBezTo>
                  <a:lnTo>
                    <a:pt x="11500" y="6869"/>
                  </a:lnTo>
                  <a:cubicBezTo>
                    <a:pt x="11658" y="6806"/>
                    <a:pt x="11784" y="6711"/>
                    <a:pt x="11784" y="6554"/>
                  </a:cubicBezTo>
                  <a:lnTo>
                    <a:pt x="11784" y="5167"/>
                  </a:lnTo>
                  <a:cubicBezTo>
                    <a:pt x="11752" y="5041"/>
                    <a:pt x="11658" y="4915"/>
                    <a:pt x="11500" y="4884"/>
                  </a:cubicBezTo>
                  <a:lnTo>
                    <a:pt x="10902" y="4726"/>
                  </a:lnTo>
                  <a:cubicBezTo>
                    <a:pt x="10807" y="4191"/>
                    <a:pt x="10555" y="3687"/>
                    <a:pt x="10272" y="3151"/>
                  </a:cubicBezTo>
                  <a:lnTo>
                    <a:pt x="10555" y="2647"/>
                  </a:lnTo>
                  <a:cubicBezTo>
                    <a:pt x="10650" y="2521"/>
                    <a:pt x="10587" y="2332"/>
                    <a:pt x="10524" y="2206"/>
                  </a:cubicBezTo>
                  <a:lnTo>
                    <a:pt x="9578" y="1261"/>
                  </a:lnTo>
                  <a:cubicBezTo>
                    <a:pt x="9509" y="1209"/>
                    <a:pt x="9430" y="1185"/>
                    <a:pt x="9347" y="1185"/>
                  </a:cubicBezTo>
                  <a:cubicBezTo>
                    <a:pt x="9279" y="1185"/>
                    <a:pt x="9208" y="1201"/>
                    <a:pt x="9137" y="1229"/>
                  </a:cubicBezTo>
                  <a:lnTo>
                    <a:pt x="8633" y="1513"/>
                  </a:lnTo>
                  <a:cubicBezTo>
                    <a:pt x="8161" y="1198"/>
                    <a:pt x="7594" y="977"/>
                    <a:pt x="7058" y="883"/>
                  </a:cubicBezTo>
                  <a:lnTo>
                    <a:pt x="6901" y="284"/>
                  </a:lnTo>
                  <a:cubicBezTo>
                    <a:pt x="6869" y="127"/>
                    <a:pt x="6743" y="1"/>
                    <a:pt x="6585" y="1"/>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109" name="Google Shape;6915;p88">
              <a:extLst>
                <a:ext uri="{FF2B5EF4-FFF2-40B4-BE49-F238E27FC236}">
                  <a16:creationId xmlns:a16="http://schemas.microsoft.com/office/drawing/2014/main" id="{5B83159C-0369-CB8E-4D2A-D59999D829B8}"/>
                </a:ext>
              </a:extLst>
            </p:cNvPr>
            <p:cNvSpPr/>
            <p:nvPr/>
          </p:nvSpPr>
          <p:spPr>
            <a:xfrm>
              <a:off x="-31455100" y="3997350"/>
              <a:ext cx="215050" cy="205025"/>
            </a:xfrm>
            <a:custGeom>
              <a:avLst/>
              <a:gdLst/>
              <a:ahLst/>
              <a:cxnLst/>
              <a:rect l="l" t="t" r="r" b="b"/>
              <a:pathLst>
                <a:path w="8602" h="8201" extrusionOk="0">
                  <a:moveTo>
                    <a:pt x="5939" y="0"/>
                  </a:moveTo>
                  <a:cubicBezTo>
                    <a:pt x="4729" y="0"/>
                    <a:pt x="3750" y="854"/>
                    <a:pt x="3561" y="1963"/>
                  </a:cubicBezTo>
                  <a:cubicBezTo>
                    <a:pt x="3466" y="2404"/>
                    <a:pt x="3498" y="2813"/>
                    <a:pt x="3624" y="3223"/>
                  </a:cubicBezTo>
                  <a:lnTo>
                    <a:pt x="410" y="6468"/>
                  </a:lnTo>
                  <a:cubicBezTo>
                    <a:pt x="1" y="6846"/>
                    <a:pt x="1" y="7507"/>
                    <a:pt x="410" y="7917"/>
                  </a:cubicBezTo>
                  <a:cubicBezTo>
                    <a:pt x="600" y="8106"/>
                    <a:pt x="852" y="8200"/>
                    <a:pt x="1111" y="8200"/>
                  </a:cubicBezTo>
                  <a:cubicBezTo>
                    <a:pt x="1371" y="8200"/>
                    <a:pt x="1639" y="8106"/>
                    <a:pt x="1860" y="7917"/>
                  </a:cubicBezTo>
                  <a:lnTo>
                    <a:pt x="5136" y="4640"/>
                  </a:lnTo>
                  <a:cubicBezTo>
                    <a:pt x="5388" y="4735"/>
                    <a:pt x="5664" y="4782"/>
                    <a:pt x="5947" y="4782"/>
                  </a:cubicBezTo>
                  <a:cubicBezTo>
                    <a:pt x="6231" y="4782"/>
                    <a:pt x="6522" y="4735"/>
                    <a:pt x="6806" y="4640"/>
                  </a:cubicBezTo>
                  <a:cubicBezTo>
                    <a:pt x="7846" y="4294"/>
                    <a:pt x="8602" y="3065"/>
                    <a:pt x="8224" y="1773"/>
                  </a:cubicBezTo>
                  <a:cubicBezTo>
                    <a:pt x="8192" y="1647"/>
                    <a:pt x="8129" y="1553"/>
                    <a:pt x="8003" y="1521"/>
                  </a:cubicBezTo>
                  <a:cubicBezTo>
                    <a:pt x="7972" y="1514"/>
                    <a:pt x="7942" y="1510"/>
                    <a:pt x="7914" y="1510"/>
                  </a:cubicBezTo>
                  <a:cubicBezTo>
                    <a:pt x="7830" y="1510"/>
                    <a:pt x="7759" y="1545"/>
                    <a:pt x="7688" y="1616"/>
                  </a:cubicBezTo>
                  <a:lnTo>
                    <a:pt x="6901" y="2404"/>
                  </a:lnTo>
                  <a:cubicBezTo>
                    <a:pt x="6759" y="2530"/>
                    <a:pt x="6578" y="2593"/>
                    <a:pt x="6400" y="2593"/>
                  </a:cubicBezTo>
                  <a:cubicBezTo>
                    <a:pt x="6223" y="2593"/>
                    <a:pt x="6050" y="2530"/>
                    <a:pt x="5924" y="2404"/>
                  </a:cubicBezTo>
                  <a:cubicBezTo>
                    <a:pt x="5640" y="2120"/>
                    <a:pt x="5640" y="1679"/>
                    <a:pt x="5924" y="1395"/>
                  </a:cubicBezTo>
                  <a:lnTo>
                    <a:pt x="6711" y="608"/>
                  </a:lnTo>
                  <a:cubicBezTo>
                    <a:pt x="6774" y="545"/>
                    <a:pt x="6806" y="419"/>
                    <a:pt x="6774" y="293"/>
                  </a:cubicBezTo>
                  <a:cubicBezTo>
                    <a:pt x="6743" y="198"/>
                    <a:pt x="6648" y="104"/>
                    <a:pt x="6554" y="72"/>
                  </a:cubicBezTo>
                  <a:cubicBezTo>
                    <a:pt x="6344" y="23"/>
                    <a:pt x="6139" y="0"/>
                    <a:pt x="5939" y="0"/>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grpSp>
      <p:grpSp>
        <p:nvGrpSpPr>
          <p:cNvPr id="110" name="Google Shape;6947;p88">
            <a:extLst>
              <a:ext uri="{FF2B5EF4-FFF2-40B4-BE49-F238E27FC236}">
                <a16:creationId xmlns:a16="http://schemas.microsoft.com/office/drawing/2014/main" id="{9C3C48EA-2AC7-170A-2EE3-DD7F7FDC2D91}"/>
              </a:ext>
            </a:extLst>
          </p:cNvPr>
          <p:cNvGrpSpPr/>
          <p:nvPr/>
        </p:nvGrpSpPr>
        <p:grpSpPr>
          <a:xfrm>
            <a:off x="4197134" y="2301045"/>
            <a:ext cx="595197" cy="596827"/>
            <a:chOff x="-32927950" y="3944800"/>
            <a:chExt cx="292225" cy="293025"/>
          </a:xfrm>
          <a:solidFill>
            <a:srgbClr val="696969"/>
          </a:solidFill>
        </p:grpSpPr>
        <p:sp>
          <p:nvSpPr>
            <p:cNvPr id="111" name="Google Shape;6948;p88">
              <a:extLst>
                <a:ext uri="{FF2B5EF4-FFF2-40B4-BE49-F238E27FC236}">
                  <a16:creationId xmlns:a16="http://schemas.microsoft.com/office/drawing/2014/main" id="{8A5B2702-99ED-8966-B6EE-1AE63DA50B22}"/>
                </a:ext>
              </a:extLst>
            </p:cNvPr>
            <p:cNvSpPr/>
            <p:nvPr/>
          </p:nvSpPr>
          <p:spPr>
            <a:xfrm>
              <a:off x="-32927950" y="3944800"/>
              <a:ext cx="69325" cy="292225"/>
            </a:xfrm>
            <a:custGeom>
              <a:avLst/>
              <a:gdLst/>
              <a:ahLst/>
              <a:cxnLst/>
              <a:rect l="l" t="t" r="r" b="b"/>
              <a:pathLst>
                <a:path w="2773" h="11689" extrusionOk="0">
                  <a:moveTo>
                    <a:pt x="1418" y="0"/>
                  </a:moveTo>
                  <a:cubicBezTo>
                    <a:pt x="1072" y="0"/>
                    <a:pt x="757" y="315"/>
                    <a:pt x="757" y="662"/>
                  </a:cubicBezTo>
                  <a:lnTo>
                    <a:pt x="757" y="9578"/>
                  </a:lnTo>
                  <a:cubicBezTo>
                    <a:pt x="757" y="9830"/>
                    <a:pt x="914" y="10050"/>
                    <a:pt x="1103" y="10176"/>
                  </a:cubicBezTo>
                  <a:lnTo>
                    <a:pt x="1103" y="10996"/>
                  </a:lnTo>
                  <a:lnTo>
                    <a:pt x="347" y="10996"/>
                  </a:lnTo>
                  <a:cubicBezTo>
                    <a:pt x="158" y="10996"/>
                    <a:pt x="1" y="11153"/>
                    <a:pt x="1" y="11342"/>
                  </a:cubicBezTo>
                  <a:cubicBezTo>
                    <a:pt x="1" y="11531"/>
                    <a:pt x="158" y="11689"/>
                    <a:pt x="347" y="11689"/>
                  </a:cubicBezTo>
                  <a:lnTo>
                    <a:pt x="2395" y="11689"/>
                  </a:lnTo>
                  <a:cubicBezTo>
                    <a:pt x="2616" y="11689"/>
                    <a:pt x="2773" y="11531"/>
                    <a:pt x="2773" y="11342"/>
                  </a:cubicBezTo>
                  <a:cubicBezTo>
                    <a:pt x="2773" y="11153"/>
                    <a:pt x="2616" y="10996"/>
                    <a:pt x="2395" y="10996"/>
                  </a:cubicBezTo>
                  <a:lnTo>
                    <a:pt x="1733" y="10996"/>
                  </a:lnTo>
                  <a:lnTo>
                    <a:pt x="1733" y="10176"/>
                  </a:lnTo>
                  <a:cubicBezTo>
                    <a:pt x="1922" y="10050"/>
                    <a:pt x="2080" y="9861"/>
                    <a:pt x="2080" y="9578"/>
                  </a:cubicBezTo>
                  <a:lnTo>
                    <a:pt x="2080" y="662"/>
                  </a:lnTo>
                  <a:cubicBezTo>
                    <a:pt x="2080" y="284"/>
                    <a:pt x="1765" y="0"/>
                    <a:pt x="1418" y="0"/>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112" name="Google Shape;6949;p88">
              <a:extLst>
                <a:ext uri="{FF2B5EF4-FFF2-40B4-BE49-F238E27FC236}">
                  <a16:creationId xmlns:a16="http://schemas.microsoft.com/office/drawing/2014/main" id="{8446353C-9763-4F58-9096-1A95B5DC01E3}"/>
                </a:ext>
              </a:extLst>
            </p:cNvPr>
            <p:cNvSpPr/>
            <p:nvPr/>
          </p:nvSpPr>
          <p:spPr>
            <a:xfrm>
              <a:off x="-32720800" y="4057425"/>
              <a:ext cx="85075" cy="25225"/>
            </a:xfrm>
            <a:custGeom>
              <a:avLst/>
              <a:gdLst/>
              <a:ahLst/>
              <a:cxnLst/>
              <a:rect l="l" t="t" r="r" b="b"/>
              <a:pathLst>
                <a:path w="3403" h="1009" extrusionOk="0">
                  <a:moveTo>
                    <a:pt x="505" y="1"/>
                  </a:moveTo>
                  <a:cubicBezTo>
                    <a:pt x="221" y="1"/>
                    <a:pt x="0" y="221"/>
                    <a:pt x="0" y="505"/>
                  </a:cubicBezTo>
                  <a:cubicBezTo>
                    <a:pt x="0" y="788"/>
                    <a:pt x="221" y="1009"/>
                    <a:pt x="505" y="1009"/>
                  </a:cubicBezTo>
                  <a:lnTo>
                    <a:pt x="2899" y="1009"/>
                  </a:lnTo>
                  <a:cubicBezTo>
                    <a:pt x="3182" y="1009"/>
                    <a:pt x="3403" y="788"/>
                    <a:pt x="3403" y="505"/>
                  </a:cubicBezTo>
                  <a:cubicBezTo>
                    <a:pt x="3403" y="190"/>
                    <a:pt x="3182" y="1"/>
                    <a:pt x="2899" y="1"/>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113" name="Google Shape;6950;p88">
              <a:extLst>
                <a:ext uri="{FF2B5EF4-FFF2-40B4-BE49-F238E27FC236}">
                  <a16:creationId xmlns:a16="http://schemas.microsoft.com/office/drawing/2014/main" id="{4259C4BE-F23D-AF77-F281-D5674215BFF7}"/>
                </a:ext>
              </a:extLst>
            </p:cNvPr>
            <p:cNvSpPr/>
            <p:nvPr/>
          </p:nvSpPr>
          <p:spPr>
            <a:xfrm>
              <a:off x="-32720800" y="4099950"/>
              <a:ext cx="85075" cy="25225"/>
            </a:xfrm>
            <a:custGeom>
              <a:avLst/>
              <a:gdLst/>
              <a:ahLst/>
              <a:cxnLst/>
              <a:rect l="l" t="t" r="r" b="b"/>
              <a:pathLst>
                <a:path w="3403" h="1009" extrusionOk="0">
                  <a:moveTo>
                    <a:pt x="505" y="1"/>
                  </a:moveTo>
                  <a:cubicBezTo>
                    <a:pt x="221" y="1"/>
                    <a:pt x="0" y="221"/>
                    <a:pt x="0" y="505"/>
                  </a:cubicBezTo>
                  <a:cubicBezTo>
                    <a:pt x="0" y="788"/>
                    <a:pt x="221" y="1009"/>
                    <a:pt x="505" y="1009"/>
                  </a:cubicBezTo>
                  <a:lnTo>
                    <a:pt x="2899" y="1009"/>
                  </a:lnTo>
                  <a:cubicBezTo>
                    <a:pt x="3182" y="1009"/>
                    <a:pt x="3403" y="788"/>
                    <a:pt x="3403" y="505"/>
                  </a:cubicBezTo>
                  <a:cubicBezTo>
                    <a:pt x="3403" y="221"/>
                    <a:pt x="3182" y="1"/>
                    <a:pt x="2899" y="1"/>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114" name="Google Shape;6951;p88">
              <a:extLst>
                <a:ext uri="{FF2B5EF4-FFF2-40B4-BE49-F238E27FC236}">
                  <a16:creationId xmlns:a16="http://schemas.microsoft.com/office/drawing/2014/main" id="{50C8C585-7581-3FB3-6928-DD2EAD466E1A}"/>
                </a:ext>
              </a:extLst>
            </p:cNvPr>
            <p:cNvSpPr/>
            <p:nvPr/>
          </p:nvSpPr>
          <p:spPr>
            <a:xfrm>
              <a:off x="-32720800" y="4141700"/>
              <a:ext cx="67750" cy="26025"/>
            </a:xfrm>
            <a:custGeom>
              <a:avLst/>
              <a:gdLst/>
              <a:ahLst/>
              <a:cxnLst/>
              <a:rect l="l" t="t" r="r" b="b"/>
              <a:pathLst>
                <a:path w="2710" h="1041" extrusionOk="0">
                  <a:moveTo>
                    <a:pt x="505" y="1"/>
                  </a:moveTo>
                  <a:cubicBezTo>
                    <a:pt x="221" y="1"/>
                    <a:pt x="0" y="253"/>
                    <a:pt x="0" y="536"/>
                  </a:cubicBezTo>
                  <a:cubicBezTo>
                    <a:pt x="0" y="788"/>
                    <a:pt x="221" y="1040"/>
                    <a:pt x="505" y="1040"/>
                  </a:cubicBezTo>
                  <a:lnTo>
                    <a:pt x="2206" y="1040"/>
                  </a:lnTo>
                  <a:cubicBezTo>
                    <a:pt x="2458" y="1040"/>
                    <a:pt x="2710" y="788"/>
                    <a:pt x="2710" y="536"/>
                  </a:cubicBezTo>
                  <a:cubicBezTo>
                    <a:pt x="2710" y="253"/>
                    <a:pt x="2521" y="1"/>
                    <a:pt x="2206" y="1"/>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115" name="Google Shape;6952;p88">
              <a:extLst>
                <a:ext uri="{FF2B5EF4-FFF2-40B4-BE49-F238E27FC236}">
                  <a16:creationId xmlns:a16="http://schemas.microsoft.com/office/drawing/2014/main" id="{A509AF77-E67F-4A44-AFC4-6A292E0586FF}"/>
                </a:ext>
              </a:extLst>
            </p:cNvPr>
            <p:cNvSpPr/>
            <p:nvPr/>
          </p:nvSpPr>
          <p:spPr>
            <a:xfrm>
              <a:off x="-32754675" y="3944800"/>
              <a:ext cx="51225" cy="52000"/>
            </a:xfrm>
            <a:custGeom>
              <a:avLst/>
              <a:gdLst/>
              <a:ahLst/>
              <a:cxnLst/>
              <a:rect l="l" t="t" r="r" b="b"/>
              <a:pathLst>
                <a:path w="2049" h="2080" extrusionOk="0">
                  <a:moveTo>
                    <a:pt x="1702" y="0"/>
                  </a:moveTo>
                  <a:cubicBezTo>
                    <a:pt x="757" y="0"/>
                    <a:pt x="1" y="788"/>
                    <a:pt x="1" y="1733"/>
                  </a:cubicBezTo>
                  <a:lnTo>
                    <a:pt x="1" y="2080"/>
                  </a:lnTo>
                  <a:lnTo>
                    <a:pt x="2049" y="2080"/>
                  </a:lnTo>
                  <a:lnTo>
                    <a:pt x="2049" y="0"/>
                  </a:ln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116" name="Google Shape;6953;p88">
              <a:extLst>
                <a:ext uri="{FF2B5EF4-FFF2-40B4-BE49-F238E27FC236}">
                  <a16:creationId xmlns:a16="http://schemas.microsoft.com/office/drawing/2014/main" id="{4AD9FB86-89CD-A065-98E6-103D6DF48AE0}"/>
                </a:ext>
              </a:extLst>
            </p:cNvPr>
            <p:cNvSpPr/>
            <p:nvPr/>
          </p:nvSpPr>
          <p:spPr>
            <a:xfrm>
              <a:off x="-32687725" y="3944800"/>
              <a:ext cx="34675" cy="55150"/>
            </a:xfrm>
            <a:custGeom>
              <a:avLst/>
              <a:gdLst/>
              <a:ahLst/>
              <a:cxnLst/>
              <a:rect l="l" t="t" r="r" b="b"/>
              <a:pathLst>
                <a:path w="1387" h="2206" extrusionOk="0">
                  <a:moveTo>
                    <a:pt x="1" y="0"/>
                  </a:moveTo>
                  <a:lnTo>
                    <a:pt x="1" y="2111"/>
                  </a:lnTo>
                  <a:lnTo>
                    <a:pt x="883" y="2111"/>
                  </a:lnTo>
                  <a:cubicBezTo>
                    <a:pt x="1072" y="2111"/>
                    <a:pt x="1261" y="2143"/>
                    <a:pt x="1387" y="2206"/>
                  </a:cubicBezTo>
                  <a:lnTo>
                    <a:pt x="1387" y="1040"/>
                  </a:lnTo>
                  <a:cubicBezTo>
                    <a:pt x="1387" y="473"/>
                    <a:pt x="914" y="0"/>
                    <a:pt x="347" y="0"/>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117" name="Google Shape;6954;p88">
              <a:extLst>
                <a:ext uri="{FF2B5EF4-FFF2-40B4-BE49-F238E27FC236}">
                  <a16:creationId xmlns:a16="http://schemas.microsoft.com/office/drawing/2014/main" id="{983A70B2-D028-831E-30A6-49CF3706888A}"/>
                </a:ext>
              </a:extLst>
            </p:cNvPr>
            <p:cNvSpPr/>
            <p:nvPr/>
          </p:nvSpPr>
          <p:spPr>
            <a:xfrm>
              <a:off x="-32860200" y="4014100"/>
              <a:ext cx="207150" cy="153625"/>
            </a:xfrm>
            <a:custGeom>
              <a:avLst/>
              <a:gdLst/>
              <a:ahLst/>
              <a:cxnLst/>
              <a:rect l="l" t="t" r="r" b="b"/>
              <a:pathLst>
                <a:path w="8286" h="6145" extrusionOk="0">
                  <a:moveTo>
                    <a:pt x="0" y="1"/>
                  </a:moveTo>
                  <a:lnTo>
                    <a:pt x="0" y="6144"/>
                  </a:lnTo>
                  <a:lnTo>
                    <a:pt x="378" y="6144"/>
                  </a:lnTo>
                  <a:cubicBezTo>
                    <a:pt x="756" y="6144"/>
                    <a:pt x="1071" y="5892"/>
                    <a:pt x="1260" y="5577"/>
                  </a:cubicBezTo>
                  <a:lnTo>
                    <a:pt x="2016" y="5955"/>
                  </a:lnTo>
                  <a:cubicBezTo>
                    <a:pt x="2268" y="6050"/>
                    <a:pt x="2552" y="6144"/>
                    <a:pt x="2773" y="6144"/>
                  </a:cubicBezTo>
                  <a:lnTo>
                    <a:pt x="3497" y="6144"/>
                  </a:lnTo>
                  <a:lnTo>
                    <a:pt x="3497" y="3057"/>
                  </a:lnTo>
                  <a:cubicBezTo>
                    <a:pt x="3214" y="3309"/>
                    <a:pt x="2867" y="3435"/>
                    <a:pt x="2457" y="3435"/>
                  </a:cubicBezTo>
                  <a:cubicBezTo>
                    <a:pt x="2268" y="3435"/>
                    <a:pt x="2111" y="3277"/>
                    <a:pt x="2111" y="3057"/>
                  </a:cubicBezTo>
                  <a:cubicBezTo>
                    <a:pt x="2111" y="2868"/>
                    <a:pt x="2268" y="2710"/>
                    <a:pt x="2457" y="2710"/>
                  </a:cubicBezTo>
                  <a:cubicBezTo>
                    <a:pt x="3025" y="2710"/>
                    <a:pt x="3497" y="2238"/>
                    <a:pt x="3497" y="1702"/>
                  </a:cubicBezTo>
                  <a:lnTo>
                    <a:pt x="3497" y="1009"/>
                  </a:lnTo>
                  <a:lnTo>
                    <a:pt x="7782" y="1009"/>
                  </a:lnTo>
                  <a:cubicBezTo>
                    <a:pt x="8065" y="1009"/>
                    <a:pt x="8286" y="788"/>
                    <a:pt x="8286" y="505"/>
                  </a:cubicBezTo>
                  <a:cubicBezTo>
                    <a:pt x="8286" y="221"/>
                    <a:pt x="8065" y="1"/>
                    <a:pt x="7782" y="1"/>
                  </a:cubicBezTo>
                  <a:lnTo>
                    <a:pt x="3560" y="1"/>
                  </a:lnTo>
                  <a:cubicBezTo>
                    <a:pt x="3308" y="1"/>
                    <a:pt x="2899" y="158"/>
                    <a:pt x="2583" y="442"/>
                  </a:cubicBezTo>
                  <a:cubicBezTo>
                    <a:pt x="2426" y="599"/>
                    <a:pt x="2205" y="662"/>
                    <a:pt x="1985" y="662"/>
                  </a:cubicBezTo>
                  <a:lnTo>
                    <a:pt x="1323" y="662"/>
                  </a:lnTo>
                  <a:cubicBezTo>
                    <a:pt x="1166" y="284"/>
                    <a:pt x="788" y="1"/>
                    <a:pt x="378" y="1"/>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118" name="Google Shape;6955;p88">
              <a:extLst>
                <a:ext uri="{FF2B5EF4-FFF2-40B4-BE49-F238E27FC236}">
                  <a16:creationId xmlns:a16="http://schemas.microsoft.com/office/drawing/2014/main" id="{B63DE9FB-C3F9-D758-7F34-FE7E3B9476F3}"/>
                </a:ext>
              </a:extLst>
            </p:cNvPr>
            <p:cNvSpPr/>
            <p:nvPr/>
          </p:nvSpPr>
          <p:spPr>
            <a:xfrm>
              <a:off x="-32755450" y="4055850"/>
              <a:ext cx="51200" cy="181175"/>
            </a:xfrm>
            <a:custGeom>
              <a:avLst/>
              <a:gdLst/>
              <a:ahLst/>
              <a:cxnLst/>
              <a:rect l="l" t="t" r="r" b="b"/>
              <a:pathLst>
                <a:path w="2048" h="7247" extrusionOk="0">
                  <a:moveTo>
                    <a:pt x="0" y="1"/>
                  </a:moveTo>
                  <a:lnTo>
                    <a:pt x="0" y="64"/>
                  </a:lnTo>
                  <a:lnTo>
                    <a:pt x="0" y="5514"/>
                  </a:lnTo>
                  <a:cubicBezTo>
                    <a:pt x="0" y="6459"/>
                    <a:pt x="756" y="7247"/>
                    <a:pt x="1701" y="7247"/>
                  </a:cubicBezTo>
                  <a:lnTo>
                    <a:pt x="2048" y="7247"/>
                  </a:lnTo>
                  <a:lnTo>
                    <a:pt x="2048" y="5167"/>
                  </a:lnTo>
                  <a:lnTo>
                    <a:pt x="1891" y="5167"/>
                  </a:lnTo>
                  <a:cubicBezTo>
                    <a:pt x="1229" y="5167"/>
                    <a:pt x="725" y="4632"/>
                    <a:pt x="725" y="4002"/>
                  </a:cubicBezTo>
                  <a:cubicBezTo>
                    <a:pt x="725" y="3624"/>
                    <a:pt x="882" y="3372"/>
                    <a:pt x="1071" y="3120"/>
                  </a:cubicBezTo>
                  <a:cubicBezTo>
                    <a:pt x="819" y="2899"/>
                    <a:pt x="725" y="2615"/>
                    <a:pt x="725" y="2269"/>
                  </a:cubicBezTo>
                  <a:cubicBezTo>
                    <a:pt x="725" y="1922"/>
                    <a:pt x="882" y="1639"/>
                    <a:pt x="1071" y="1387"/>
                  </a:cubicBezTo>
                  <a:cubicBezTo>
                    <a:pt x="819" y="1166"/>
                    <a:pt x="725" y="883"/>
                    <a:pt x="725" y="536"/>
                  </a:cubicBezTo>
                  <a:cubicBezTo>
                    <a:pt x="725" y="316"/>
                    <a:pt x="756" y="190"/>
                    <a:pt x="819" y="1"/>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119" name="Google Shape;6956;p88">
              <a:extLst>
                <a:ext uri="{FF2B5EF4-FFF2-40B4-BE49-F238E27FC236}">
                  <a16:creationId xmlns:a16="http://schemas.microsoft.com/office/drawing/2014/main" id="{C51131B3-F3E3-B366-368E-ABF1A01546B1}"/>
                </a:ext>
              </a:extLst>
            </p:cNvPr>
            <p:cNvSpPr/>
            <p:nvPr/>
          </p:nvSpPr>
          <p:spPr>
            <a:xfrm>
              <a:off x="-32686925" y="4182650"/>
              <a:ext cx="34675" cy="55175"/>
            </a:xfrm>
            <a:custGeom>
              <a:avLst/>
              <a:gdLst/>
              <a:ahLst/>
              <a:cxnLst/>
              <a:rect l="l" t="t" r="r" b="b"/>
              <a:pathLst>
                <a:path w="1387" h="2207" extrusionOk="0">
                  <a:moveTo>
                    <a:pt x="1386" y="1"/>
                  </a:moveTo>
                  <a:cubicBezTo>
                    <a:pt x="1229" y="64"/>
                    <a:pt x="1071" y="95"/>
                    <a:pt x="882" y="95"/>
                  </a:cubicBezTo>
                  <a:lnTo>
                    <a:pt x="0" y="95"/>
                  </a:lnTo>
                  <a:lnTo>
                    <a:pt x="0" y="2206"/>
                  </a:lnTo>
                  <a:lnTo>
                    <a:pt x="378" y="2206"/>
                  </a:lnTo>
                  <a:cubicBezTo>
                    <a:pt x="914" y="2206"/>
                    <a:pt x="1386" y="1734"/>
                    <a:pt x="1386" y="1167"/>
                  </a:cubicBezTo>
                  <a:lnTo>
                    <a:pt x="1386" y="1"/>
                  </a:ln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grpSp>
      <p:grpSp>
        <p:nvGrpSpPr>
          <p:cNvPr id="120" name="Google Shape;6971;p88">
            <a:extLst>
              <a:ext uri="{FF2B5EF4-FFF2-40B4-BE49-F238E27FC236}">
                <a16:creationId xmlns:a16="http://schemas.microsoft.com/office/drawing/2014/main" id="{D18556E4-94E7-17E3-5F2C-F1A8D458C39E}"/>
              </a:ext>
            </a:extLst>
          </p:cNvPr>
          <p:cNvGrpSpPr/>
          <p:nvPr/>
        </p:nvGrpSpPr>
        <p:grpSpPr>
          <a:xfrm>
            <a:off x="8143664" y="2266959"/>
            <a:ext cx="593619" cy="593568"/>
            <a:chOff x="-31093575" y="3911725"/>
            <a:chExt cx="291450" cy="291425"/>
          </a:xfrm>
          <a:solidFill>
            <a:srgbClr val="696969"/>
          </a:solidFill>
        </p:grpSpPr>
        <p:sp>
          <p:nvSpPr>
            <p:cNvPr id="121" name="Google Shape;6972;p88">
              <a:extLst>
                <a:ext uri="{FF2B5EF4-FFF2-40B4-BE49-F238E27FC236}">
                  <a16:creationId xmlns:a16="http://schemas.microsoft.com/office/drawing/2014/main" id="{9C4E9A4E-7B69-AE1F-FE55-BBDAC2CAAC91}"/>
                </a:ext>
              </a:extLst>
            </p:cNvPr>
            <p:cNvSpPr/>
            <p:nvPr/>
          </p:nvSpPr>
          <p:spPr>
            <a:xfrm>
              <a:off x="-31093575" y="3911725"/>
              <a:ext cx="291450" cy="291425"/>
            </a:xfrm>
            <a:custGeom>
              <a:avLst/>
              <a:gdLst/>
              <a:ahLst/>
              <a:cxnLst/>
              <a:rect l="l" t="t" r="r" b="b"/>
              <a:pathLst>
                <a:path w="11658" h="11657" extrusionOk="0">
                  <a:moveTo>
                    <a:pt x="5829" y="0"/>
                  </a:moveTo>
                  <a:cubicBezTo>
                    <a:pt x="3372" y="0"/>
                    <a:pt x="1261" y="1796"/>
                    <a:pt x="788" y="4159"/>
                  </a:cubicBezTo>
                  <a:cubicBezTo>
                    <a:pt x="347" y="4285"/>
                    <a:pt x="1" y="4694"/>
                    <a:pt x="1" y="5167"/>
                  </a:cubicBezTo>
                  <a:lnTo>
                    <a:pt x="1" y="7876"/>
                  </a:lnTo>
                  <a:cubicBezTo>
                    <a:pt x="1" y="8412"/>
                    <a:pt x="473" y="8885"/>
                    <a:pt x="1009" y="8885"/>
                  </a:cubicBezTo>
                  <a:lnTo>
                    <a:pt x="1702" y="8885"/>
                  </a:lnTo>
                  <a:cubicBezTo>
                    <a:pt x="1891" y="8885"/>
                    <a:pt x="2049" y="8727"/>
                    <a:pt x="2049" y="8538"/>
                  </a:cubicBezTo>
                  <a:lnTo>
                    <a:pt x="2049" y="4442"/>
                  </a:lnTo>
                  <a:cubicBezTo>
                    <a:pt x="2049" y="4253"/>
                    <a:pt x="1891" y="4096"/>
                    <a:pt x="1702" y="4096"/>
                  </a:cubicBezTo>
                  <a:lnTo>
                    <a:pt x="1481" y="4096"/>
                  </a:lnTo>
                  <a:cubicBezTo>
                    <a:pt x="1954" y="2111"/>
                    <a:pt x="3781" y="630"/>
                    <a:pt x="5829" y="630"/>
                  </a:cubicBezTo>
                  <a:cubicBezTo>
                    <a:pt x="7877" y="630"/>
                    <a:pt x="9673" y="2111"/>
                    <a:pt x="10145" y="4096"/>
                  </a:cubicBezTo>
                  <a:lnTo>
                    <a:pt x="9956" y="4096"/>
                  </a:lnTo>
                  <a:cubicBezTo>
                    <a:pt x="9767" y="4096"/>
                    <a:pt x="9610" y="4253"/>
                    <a:pt x="9610" y="4442"/>
                  </a:cubicBezTo>
                  <a:lnTo>
                    <a:pt x="9610" y="8538"/>
                  </a:lnTo>
                  <a:cubicBezTo>
                    <a:pt x="9610" y="8727"/>
                    <a:pt x="9767" y="8885"/>
                    <a:pt x="9956" y="8885"/>
                  </a:cubicBezTo>
                  <a:lnTo>
                    <a:pt x="10271" y="8885"/>
                  </a:lnTo>
                  <a:cubicBezTo>
                    <a:pt x="10114" y="9672"/>
                    <a:pt x="9421" y="10271"/>
                    <a:pt x="8570" y="10271"/>
                  </a:cubicBezTo>
                  <a:lnTo>
                    <a:pt x="6774" y="10271"/>
                  </a:lnTo>
                  <a:cubicBezTo>
                    <a:pt x="6617" y="9893"/>
                    <a:pt x="6270" y="9609"/>
                    <a:pt x="5829" y="9609"/>
                  </a:cubicBezTo>
                  <a:cubicBezTo>
                    <a:pt x="5262" y="9609"/>
                    <a:pt x="4789" y="10082"/>
                    <a:pt x="4789" y="10617"/>
                  </a:cubicBezTo>
                  <a:cubicBezTo>
                    <a:pt x="4789" y="11184"/>
                    <a:pt x="5262" y="11657"/>
                    <a:pt x="5829" y="11657"/>
                  </a:cubicBezTo>
                  <a:cubicBezTo>
                    <a:pt x="6270" y="11657"/>
                    <a:pt x="6648" y="11373"/>
                    <a:pt x="6774" y="10995"/>
                  </a:cubicBezTo>
                  <a:lnTo>
                    <a:pt x="8570" y="10995"/>
                  </a:lnTo>
                  <a:cubicBezTo>
                    <a:pt x="9799" y="10995"/>
                    <a:pt x="10775" y="10082"/>
                    <a:pt x="10933" y="8885"/>
                  </a:cubicBezTo>
                  <a:cubicBezTo>
                    <a:pt x="11342" y="8790"/>
                    <a:pt x="11658" y="8380"/>
                    <a:pt x="11658" y="7908"/>
                  </a:cubicBezTo>
                  <a:lnTo>
                    <a:pt x="11658" y="5198"/>
                  </a:lnTo>
                  <a:cubicBezTo>
                    <a:pt x="11658" y="4694"/>
                    <a:pt x="11311" y="4253"/>
                    <a:pt x="10870" y="4159"/>
                  </a:cubicBezTo>
                  <a:cubicBezTo>
                    <a:pt x="10397" y="1796"/>
                    <a:pt x="8255" y="0"/>
                    <a:pt x="5829" y="0"/>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122" name="Google Shape;6973;p88">
              <a:extLst>
                <a:ext uri="{FF2B5EF4-FFF2-40B4-BE49-F238E27FC236}">
                  <a16:creationId xmlns:a16="http://schemas.microsoft.com/office/drawing/2014/main" id="{94D809B9-F92E-28BF-E9C1-BE5C8F6FFBBC}"/>
                </a:ext>
              </a:extLst>
            </p:cNvPr>
            <p:cNvSpPr/>
            <p:nvPr/>
          </p:nvSpPr>
          <p:spPr>
            <a:xfrm>
              <a:off x="-31025825" y="3980250"/>
              <a:ext cx="156750" cy="154250"/>
            </a:xfrm>
            <a:custGeom>
              <a:avLst/>
              <a:gdLst/>
              <a:ahLst/>
              <a:cxnLst/>
              <a:rect l="l" t="t" r="r" b="b"/>
              <a:pathLst>
                <a:path w="6270" h="6170" extrusionOk="0">
                  <a:moveTo>
                    <a:pt x="3119" y="1386"/>
                  </a:moveTo>
                  <a:cubicBezTo>
                    <a:pt x="3308" y="1386"/>
                    <a:pt x="3466" y="1544"/>
                    <a:pt x="3466" y="1733"/>
                  </a:cubicBezTo>
                  <a:cubicBezTo>
                    <a:pt x="3466" y="1953"/>
                    <a:pt x="3308" y="2079"/>
                    <a:pt x="3119" y="2079"/>
                  </a:cubicBezTo>
                  <a:cubicBezTo>
                    <a:pt x="2930" y="2079"/>
                    <a:pt x="2773" y="1953"/>
                    <a:pt x="2773" y="1733"/>
                  </a:cubicBezTo>
                  <a:cubicBezTo>
                    <a:pt x="2773" y="1544"/>
                    <a:pt x="2930" y="1386"/>
                    <a:pt x="3119" y="1386"/>
                  </a:cubicBezTo>
                  <a:close/>
                  <a:moveTo>
                    <a:pt x="3119" y="2741"/>
                  </a:moveTo>
                  <a:cubicBezTo>
                    <a:pt x="3308" y="2741"/>
                    <a:pt x="3466" y="2867"/>
                    <a:pt x="3466" y="3088"/>
                  </a:cubicBezTo>
                  <a:lnTo>
                    <a:pt x="3466" y="4474"/>
                  </a:lnTo>
                  <a:cubicBezTo>
                    <a:pt x="3466" y="4663"/>
                    <a:pt x="3308" y="4820"/>
                    <a:pt x="3119" y="4820"/>
                  </a:cubicBezTo>
                  <a:cubicBezTo>
                    <a:pt x="2930" y="4820"/>
                    <a:pt x="2773" y="4663"/>
                    <a:pt x="2773" y="4474"/>
                  </a:cubicBezTo>
                  <a:lnTo>
                    <a:pt x="2773" y="3088"/>
                  </a:lnTo>
                  <a:cubicBezTo>
                    <a:pt x="2773" y="2867"/>
                    <a:pt x="2930" y="2741"/>
                    <a:pt x="3119" y="2741"/>
                  </a:cubicBezTo>
                  <a:close/>
                  <a:moveTo>
                    <a:pt x="3151" y="0"/>
                  </a:moveTo>
                  <a:cubicBezTo>
                    <a:pt x="1449" y="0"/>
                    <a:pt x="63" y="1386"/>
                    <a:pt x="63" y="3088"/>
                  </a:cubicBezTo>
                  <a:cubicBezTo>
                    <a:pt x="63" y="3592"/>
                    <a:pt x="158" y="4096"/>
                    <a:pt x="441" y="4568"/>
                  </a:cubicBezTo>
                  <a:lnTo>
                    <a:pt x="63" y="5734"/>
                  </a:lnTo>
                  <a:cubicBezTo>
                    <a:pt x="0" y="5828"/>
                    <a:pt x="0" y="5955"/>
                    <a:pt x="126" y="6081"/>
                  </a:cubicBezTo>
                  <a:cubicBezTo>
                    <a:pt x="171" y="6125"/>
                    <a:pt x="263" y="6170"/>
                    <a:pt x="357" y="6170"/>
                  </a:cubicBezTo>
                  <a:cubicBezTo>
                    <a:pt x="396" y="6170"/>
                    <a:pt x="436" y="6162"/>
                    <a:pt x="473" y="6144"/>
                  </a:cubicBezTo>
                  <a:lnTo>
                    <a:pt x="1638" y="5765"/>
                  </a:lnTo>
                  <a:cubicBezTo>
                    <a:pt x="2079" y="6049"/>
                    <a:pt x="2615" y="6144"/>
                    <a:pt x="3151" y="6144"/>
                  </a:cubicBezTo>
                  <a:cubicBezTo>
                    <a:pt x="4852" y="6144"/>
                    <a:pt x="6270" y="4789"/>
                    <a:pt x="6270" y="3088"/>
                  </a:cubicBezTo>
                  <a:cubicBezTo>
                    <a:pt x="6270" y="1386"/>
                    <a:pt x="4852" y="0"/>
                    <a:pt x="3151" y="0"/>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grpSp>
      <p:grpSp>
        <p:nvGrpSpPr>
          <p:cNvPr id="123" name="Google Shape;7004;p88">
            <a:extLst>
              <a:ext uri="{FF2B5EF4-FFF2-40B4-BE49-F238E27FC236}">
                <a16:creationId xmlns:a16="http://schemas.microsoft.com/office/drawing/2014/main" id="{8AE71FB8-DDF3-A794-642F-00E0B65CD1F1}"/>
              </a:ext>
            </a:extLst>
          </p:cNvPr>
          <p:cNvGrpSpPr/>
          <p:nvPr/>
        </p:nvGrpSpPr>
        <p:grpSpPr>
          <a:xfrm>
            <a:off x="5042041" y="2277270"/>
            <a:ext cx="625697" cy="594791"/>
            <a:chOff x="-32576675" y="3944600"/>
            <a:chExt cx="307200" cy="292025"/>
          </a:xfrm>
          <a:solidFill>
            <a:srgbClr val="696969"/>
          </a:solidFill>
        </p:grpSpPr>
        <p:sp>
          <p:nvSpPr>
            <p:cNvPr id="124" name="Google Shape;7005;p88">
              <a:extLst>
                <a:ext uri="{FF2B5EF4-FFF2-40B4-BE49-F238E27FC236}">
                  <a16:creationId xmlns:a16="http://schemas.microsoft.com/office/drawing/2014/main" id="{34FC58BF-17DA-2FFB-2587-290C4859E169}"/>
                </a:ext>
              </a:extLst>
            </p:cNvPr>
            <p:cNvSpPr/>
            <p:nvPr/>
          </p:nvSpPr>
          <p:spPr>
            <a:xfrm>
              <a:off x="-32482950" y="3944600"/>
              <a:ext cx="213475" cy="214650"/>
            </a:xfrm>
            <a:custGeom>
              <a:avLst/>
              <a:gdLst/>
              <a:ahLst/>
              <a:cxnLst/>
              <a:rect l="l" t="t" r="r" b="b"/>
              <a:pathLst>
                <a:path w="8539" h="8586" extrusionOk="0">
                  <a:moveTo>
                    <a:pt x="5156" y="1"/>
                  </a:moveTo>
                  <a:cubicBezTo>
                    <a:pt x="4372" y="1"/>
                    <a:pt x="3593" y="308"/>
                    <a:pt x="2994" y="922"/>
                  </a:cubicBezTo>
                  <a:lnTo>
                    <a:pt x="1450" y="2466"/>
                  </a:lnTo>
                  <a:cubicBezTo>
                    <a:pt x="1681" y="2417"/>
                    <a:pt x="1916" y="2392"/>
                    <a:pt x="2152" y="2392"/>
                  </a:cubicBezTo>
                  <a:cubicBezTo>
                    <a:pt x="2529" y="2392"/>
                    <a:pt x="2909" y="2456"/>
                    <a:pt x="3277" y="2592"/>
                  </a:cubicBezTo>
                  <a:lnTo>
                    <a:pt x="3939" y="1899"/>
                  </a:lnTo>
                  <a:cubicBezTo>
                    <a:pt x="4270" y="1568"/>
                    <a:pt x="4703" y="1402"/>
                    <a:pt x="5136" y="1402"/>
                  </a:cubicBezTo>
                  <a:cubicBezTo>
                    <a:pt x="5569" y="1402"/>
                    <a:pt x="6003" y="1568"/>
                    <a:pt x="6333" y="1899"/>
                  </a:cubicBezTo>
                  <a:cubicBezTo>
                    <a:pt x="7027" y="2592"/>
                    <a:pt x="7027" y="3631"/>
                    <a:pt x="6333" y="4325"/>
                  </a:cubicBezTo>
                  <a:lnTo>
                    <a:pt x="3939" y="6719"/>
                  </a:lnTo>
                  <a:cubicBezTo>
                    <a:pt x="3608" y="7050"/>
                    <a:pt x="3175" y="7215"/>
                    <a:pt x="2742" y="7215"/>
                  </a:cubicBezTo>
                  <a:cubicBezTo>
                    <a:pt x="2309" y="7215"/>
                    <a:pt x="1875" y="7050"/>
                    <a:pt x="1545" y="6719"/>
                  </a:cubicBezTo>
                  <a:cubicBezTo>
                    <a:pt x="1261" y="6435"/>
                    <a:pt x="1104" y="6089"/>
                    <a:pt x="1072" y="5742"/>
                  </a:cubicBezTo>
                  <a:lnTo>
                    <a:pt x="1" y="6782"/>
                  </a:lnTo>
                  <a:cubicBezTo>
                    <a:pt x="158" y="7097"/>
                    <a:pt x="348" y="7381"/>
                    <a:pt x="600" y="7664"/>
                  </a:cubicBezTo>
                  <a:cubicBezTo>
                    <a:pt x="1214" y="8278"/>
                    <a:pt x="2002" y="8586"/>
                    <a:pt x="2781" y="8586"/>
                  </a:cubicBezTo>
                  <a:cubicBezTo>
                    <a:pt x="3561" y="8586"/>
                    <a:pt x="4333" y="8278"/>
                    <a:pt x="4916" y="7664"/>
                  </a:cubicBezTo>
                  <a:lnTo>
                    <a:pt x="7342" y="5270"/>
                  </a:lnTo>
                  <a:cubicBezTo>
                    <a:pt x="8539" y="4073"/>
                    <a:pt x="8539" y="2151"/>
                    <a:pt x="7342" y="922"/>
                  </a:cubicBezTo>
                  <a:cubicBezTo>
                    <a:pt x="6727" y="308"/>
                    <a:pt x="5940" y="1"/>
                    <a:pt x="5156" y="1"/>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125" name="Google Shape;7006;p88">
              <a:extLst>
                <a:ext uri="{FF2B5EF4-FFF2-40B4-BE49-F238E27FC236}">
                  <a16:creationId xmlns:a16="http://schemas.microsoft.com/office/drawing/2014/main" id="{CC025727-F5FC-B4CC-299F-7DC3027CA4FD}"/>
                </a:ext>
              </a:extLst>
            </p:cNvPr>
            <p:cNvSpPr/>
            <p:nvPr/>
          </p:nvSpPr>
          <p:spPr>
            <a:xfrm>
              <a:off x="-32576675" y="4020200"/>
              <a:ext cx="215850" cy="216425"/>
            </a:xfrm>
            <a:custGeom>
              <a:avLst/>
              <a:gdLst/>
              <a:ahLst/>
              <a:cxnLst/>
              <a:rect l="l" t="t" r="r" b="b"/>
              <a:pathLst>
                <a:path w="8634" h="8657" extrusionOk="0">
                  <a:moveTo>
                    <a:pt x="5865" y="1"/>
                  </a:moveTo>
                  <a:cubicBezTo>
                    <a:pt x="5081" y="1"/>
                    <a:pt x="4301" y="308"/>
                    <a:pt x="3718" y="922"/>
                  </a:cubicBezTo>
                  <a:lnTo>
                    <a:pt x="1230" y="3411"/>
                  </a:lnTo>
                  <a:cubicBezTo>
                    <a:pt x="1" y="4640"/>
                    <a:pt x="1" y="6562"/>
                    <a:pt x="1230" y="7759"/>
                  </a:cubicBezTo>
                  <a:cubicBezTo>
                    <a:pt x="1844" y="8358"/>
                    <a:pt x="2632" y="8657"/>
                    <a:pt x="3415" y="8657"/>
                  </a:cubicBezTo>
                  <a:cubicBezTo>
                    <a:pt x="4199" y="8657"/>
                    <a:pt x="4979" y="8358"/>
                    <a:pt x="5577" y="7759"/>
                  </a:cubicBezTo>
                  <a:lnTo>
                    <a:pt x="7152" y="6184"/>
                  </a:lnTo>
                  <a:lnTo>
                    <a:pt x="7152" y="6184"/>
                  </a:lnTo>
                  <a:cubicBezTo>
                    <a:pt x="6938" y="6218"/>
                    <a:pt x="6719" y="6235"/>
                    <a:pt x="6499" y="6235"/>
                  </a:cubicBezTo>
                  <a:cubicBezTo>
                    <a:pt x="6106" y="6235"/>
                    <a:pt x="5709" y="6179"/>
                    <a:pt x="5325" y="6058"/>
                  </a:cubicBezTo>
                  <a:lnTo>
                    <a:pt x="4569" y="6814"/>
                  </a:lnTo>
                  <a:cubicBezTo>
                    <a:pt x="4238" y="7145"/>
                    <a:pt x="3805" y="7310"/>
                    <a:pt x="3372" y="7310"/>
                  </a:cubicBezTo>
                  <a:cubicBezTo>
                    <a:pt x="2939" y="7310"/>
                    <a:pt x="2505" y="7145"/>
                    <a:pt x="2175" y="6814"/>
                  </a:cubicBezTo>
                  <a:cubicBezTo>
                    <a:pt x="1513" y="6121"/>
                    <a:pt x="1513" y="5081"/>
                    <a:pt x="2175" y="4388"/>
                  </a:cubicBezTo>
                  <a:lnTo>
                    <a:pt x="4664" y="1899"/>
                  </a:lnTo>
                  <a:cubicBezTo>
                    <a:pt x="4994" y="1568"/>
                    <a:pt x="5428" y="1403"/>
                    <a:pt x="5861" y="1403"/>
                  </a:cubicBezTo>
                  <a:cubicBezTo>
                    <a:pt x="6294" y="1403"/>
                    <a:pt x="6727" y="1568"/>
                    <a:pt x="7058" y="1899"/>
                  </a:cubicBezTo>
                  <a:cubicBezTo>
                    <a:pt x="7342" y="2183"/>
                    <a:pt x="7499" y="2561"/>
                    <a:pt x="7531" y="2907"/>
                  </a:cubicBezTo>
                  <a:lnTo>
                    <a:pt x="8287" y="2151"/>
                  </a:lnTo>
                  <a:lnTo>
                    <a:pt x="8633" y="1805"/>
                  </a:lnTo>
                  <a:cubicBezTo>
                    <a:pt x="8476" y="1490"/>
                    <a:pt x="8287" y="1206"/>
                    <a:pt x="8035" y="922"/>
                  </a:cubicBezTo>
                  <a:cubicBezTo>
                    <a:pt x="7436" y="308"/>
                    <a:pt x="6648" y="1"/>
                    <a:pt x="5865" y="1"/>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grpSp>
      <p:grpSp>
        <p:nvGrpSpPr>
          <p:cNvPr id="126" name="Google Shape;7018;p88">
            <a:extLst>
              <a:ext uri="{FF2B5EF4-FFF2-40B4-BE49-F238E27FC236}">
                <a16:creationId xmlns:a16="http://schemas.microsoft.com/office/drawing/2014/main" id="{1B3E9C34-B7AF-C91E-1CE5-8EAC54175BB4}"/>
              </a:ext>
            </a:extLst>
          </p:cNvPr>
          <p:cNvGrpSpPr/>
          <p:nvPr/>
        </p:nvGrpSpPr>
        <p:grpSpPr>
          <a:xfrm>
            <a:off x="8973796" y="2276316"/>
            <a:ext cx="595197" cy="593619"/>
            <a:chOff x="-30735200" y="3910925"/>
            <a:chExt cx="292225" cy="291450"/>
          </a:xfrm>
          <a:solidFill>
            <a:srgbClr val="696969"/>
          </a:solidFill>
        </p:grpSpPr>
        <p:sp>
          <p:nvSpPr>
            <p:cNvPr id="127" name="Google Shape;7019;p88">
              <a:extLst>
                <a:ext uri="{FF2B5EF4-FFF2-40B4-BE49-F238E27FC236}">
                  <a16:creationId xmlns:a16="http://schemas.microsoft.com/office/drawing/2014/main" id="{8A19874D-7A78-ABAD-1B7D-E3AD392F61F8}"/>
                </a:ext>
              </a:extLst>
            </p:cNvPr>
            <p:cNvSpPr/>
            <p:nvPr/>
          </p:nvSpPr>
          <p:spPr>
            <a:xfrm>
              <a:off x="-30683225" y="3962900"/>
              <a:ext cx="188275" cy="186700"/>
            </a:xfrm>
            <a:custGeom>
              <a:avLst/>
              <a:gdLst/>
              <a:ahLst/>
              <a:cxnLst/>
              <a:rect l="l" t="t" r="r" b="b"/>
              <a:pathLst>
                <a:path w="7531" h="7468" extrusionOk="0">
                  <a:moveTo>
                    <a:pt x="3750" y="663"/>
                  </a:moveTo>
                  <a:cubicBezTo>
                    <a:pt x="3939" y="663"/>
                    <a:pt x="4096" y="820"/>
                    <a:pt x="4096" y="1009"/>
                  </a:cubicBezTo>
                  <a:lnTo>
                    <a:pt x="4096" y="3624"/>
                  </a:lnTo>
                  <a:lnTo>
                    <a:pt x="5357" y="4884"/>
                  </a:lnTo>
                  <a:cubicBezTo>
                    <a:pt x="5514" y="5042"/>
                    <a:pt x="5514" y="5231"/>
                    <a:pt x="5357" y="5357"/>
                  </a:cubicBezTo>
                  <a:cubicBezTo>
                    <a:pt x="5294" y="5420"/>
                    <a:pt x="5207" y="5451"/>
                    <a:pt x="5120" y="5451"/>
                  </a:cubicBezTo>
                  <a:cubicBezTo>
                    <a:pt x="5034" y="5451"/>
                    <a:pt x="4947" y="5420"/>
                    <a:pt x="4884" y="5357"/>
                  </a:cubicBezTo>
                  <a:lnTo>
                    <a:pt x="3498" y="3971"/>
                  </a:lnTo>
                  <a:cubicBezTo>
                    <a:pt x="3435" y="3908"/>
                    <a:pt x="3403" y="3813"/>
                    <a:pt x="3403" y="3719"/>
                  </a:cubicBezTo>
                  <a:lnTo>
                    <a:pt x="3403" y="1009"/>
                  </a:lnTo>
                  <a:cubicBezTo>
                    <a:pt x="3403" y="820"/>
                    <a:pt x="3561" y="663"/>
                    <a:pt x="3750" y="663"/>
                  </a:cubicBezTo>
                  <a:close/>
                  <a:moveTo>
                    <a:pt x="3750" y="1"/>
                  </a:moveTo>
                  <a:cubicBezTo>
                    <a:pt x="1671" y="1"/>
                    <a:pt x="1" y="1702"/>
                    <a:pt x="1" y="3750"/>
                  </a:cubicBezTo>
                  <a:cubicBezTo>
                    <a:pt x="1" y="5829"/>
                    <a:pt x="1702" y="7468"/>
                    <a:pt x="3750" y="7468"/>
                  </a:cubicBezTo>
                  <a:cubicBezTo>
                    <a:pt x="5798" y="7468"/>
                    <a:pt x="7499" y="5798"/>
                    <a:pt x="7499" y="3750"/>
                  </a:cubicBezTo>
                  <a:cubicBezTo>
                    <a:pt x="7530" y="1702"/>
                    <a:pt x="5829" y="1"/>
                    <a:pt x="3750" y="1"/>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128" name="Google Shape;7020;p88">
              <a:extLst>
                <a:ext uri="{FF2B5EF4-FFF2-40B4-BE49-F238E27FC236}">
                  <a16:creationId xmlns:a16="http://schemas.microsoft.com/office/drawing/2014/main" id="{5720B922-BA3B-D115-3364-7BE3F010423D}"/>
                </a:ext>
              </a:extLst>
            </p:cNvPr>
            <p:cNvSpPr/>
            <p:nvPr/>
          </p:nvSpPr>
          <p:spPr>
            <a:xfrm>
              <a:off x="-30735200" y="3910925"/>
              <a:ext cx="292225" cy="291450"/>
            </a:xfrm>
            <a:custGeom>
              <a:avLst/>
              <a:gdLst/>
              <a:ahLst/>
              <a:cxnLst/>
              <a:rect l="l" t="t" r="r" b="b"/>
              <a:pathLst>
                <a:path w="11689" h="11658" extrusionOk="0">
                  <a:moveTo>
                    <a:pt x="5829" y="1355"/>
                  </a:moveTo>
                  <a:cubicBezTo>
                    <a:pt x="8286" y="1355"/>
                    <a:pt x="10271" y="3372"/>
                    <a:pt x="10271" y="5829"/>
                  </a:cubicBezTo>
                  <a:cubicBezTo>
                    <a:pt x="10271" y="8286"/>
                    <a:pt x="8318" y="10271"/>
                    <a:pt x="5829" y="10271"/>
                  </a:cubicBezTo>
                  <a:cubicBezTo>
                    <a:pt x="3403" y="10271"/>
                    <a:pt x="1387" y="8255"/>
                    <a:pt x="1387" y="5829"/>
                  </a:cubicBezTo>
                  <a:cubicBezTo>
                    <a:pt x="1387" y="3372"/>
                    <a:pt x="3371" y="1355"/>
                    <a:pt x="5829" y="1355"/>
                  </a:cubicBezTo>
                  <a:close/>
                  <a:moveTo>
                    <a:pt x="5829" y="1"/>
                  </a:moveTo>
                  <a:cubicBezTo>
                    <a:pt x="2647" y="1"/>
                    <a:pt x="0" y="2616"/>
                    <a:pt x="0" y="5829"/>
                  </a:cubicBezTo>
                  <a:cubicBezTo>
                    <a:pt x="0" y="9011"/>
                    <a:pt x="2647" y="11657"/>
                    <a:pt x="5829" y="11657"/>
                  </a:cubicBezTo>
                  <a:cubicBezTo>
                    <a:pt x="9011" y="11657"/>
                    <a:pt x="11657" y="9011"/>
                    <a:pt x="11657" y="5829"/>
                  </a:cubicBezTo>
                  <a:cubicBezTo>
                    <a:pt x="11689" y="2616"/>
                    <a:pt x="9042" y="1"/>
                    <a:pt x="5829" y="1"/>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grpSp>
      <p:sp>
        <p:nvSpPr>
          <p:cNvPr id="129" name="Google Shape;5917;p86">
            <a:extLst>
              <a:ext uri="{FF2B5EF4-FFF2-40B4-BE49-F238E27FC236}">
                <a16:creationId xmlns:a16="http://schemas.microsoft.com/office/drawing/2014/main" id="{F33AF09C-7E48-2FA3-B006-9DB4B6251DEA}"/>
              </a:ext>
            </a:extLst>
          </p:cNvPr>
          <p:cNvSpPr/>
          <p:nvPr/>
        </p:nvSpPr>
        <p:spPr>
          <a:xfrm>
            <a:off x="5786364" y="3436129"/>
            <a:ext cx="601377" cy="617564"/>
          </a:xfrm>
          <a:custGeom>
            <a:avLst/>
            <a:gdLst/>
            <a:ahLst/>
            <a:cxnLst/>
            <a:rect l="l" t="t" r="r" b="b"/>
            <a:pathLst>
              <a:path w="12446" h="12698" extrusionOk="0">
                <a:moveTo>
                  <a:pt x="6239" y="1"/>
                </a:moveTo>
                <a:cubicBezTo>
                  <a:pt x="5105" y="1"/>
                  <a:pt x="4191" y="915"/>
                  <a:pt x="4159" y="2112"/>
                </a:cubicBezTo>
                <a:cubicBezTo>
                  <a:pt x="4159" y="3088"/>
                  <a:pt x="4852" y="3939"/>
                  <a:pt x="5798" y="4097"/>
                </a:cubicBezTo>
                <a:lnTo>
                  <a:pt x="5798" y="5294"/>
                </a:lnTo>
                <a:cubicBezTo>
                  <a:pt x="4852" y="5483"/>
                  <a:pt x="4159" y="6333"/>
                  <a:pt x="4159" y="7310"/>
                </a:cubicBezTo>
                <a:cubicBezTo>
                  <a:pt x="4159" y="7657"/>
                  <a:pt x="4222" y="7972"/>
                  <a:pt x="4380" y="8255"/>
                </a:cubicBezTo>
                <a:lnTo>
                  <a:pt x="3403" y="9043"/>
                </a:lnTo>
                <a:cubicBezTo>
                  <a:pt x="3057" y="8728"/>
                  <a:pt x="2584" y="8570"/>
                  <a:pt x="2112" y="8570"/>
                </a:cubicBezTo>
                <a:cubicBezTo>
                  <a:pt x="946" y="8602"/>
                  <a:pt x="1" y="9515"/>
                  <a:pt x="1" y="10650"/>
                </a:cubicBezTo>
                <a:cubicBezTo>
                  <a:pt x="1" y="11784"/>
                  <a:pt x="946" y="12697"/>
                  <a:pt x="2112" y="12697"/>
                </a:cubicBezTo>
                <a:cubicBezTo>
                  <a:pt x="3246" y="12697"/>
                  <a:pt x="4128" y="11752"/>
                  <a:pt x="4191" y="10650"/>
                </a:cubicBezTo>
                <a:cubicBezTo>
                  <a:pt x="4191" y="10303"/>
                  <a:pt x="4096" y="9988"/>
                  <a:pt x="3939" y="9704"/>
                </a:cubicBezTo>
                <a:lnTo>
                  <a:pt x="4947" y="8917"/>
                </a:lnTo>
                <a:cubicBezTo>
                  <a:pt x="5294" y="9232"/>
                  <a:pt x="5766" y="9389"/>
                  <a:pt x="6239" y="9389"/>
                </a:cubicBezTo>
                <a:cubicBezTo>
                  <a:pt x="6743" y="9389"/>
                  <a:pt x="7184" y="9200"/>
                  <a:pt x="7530" y="8917"/>
                </a:cubicBezTo>
                <a:lnTo>
                  <a:pt x="8507" y="9704"/>
                </a:lnTo>
                <a:cubicBezTo>
                  <a:pt x="8350" y="9988"/>
                  <a:pt x="8287" y="10303"/>
                  <a:pt x="8287" y="10650"/>
                </a:cubicBezTo>
                <a:cubicBezTo>
                  <a:pt x="8287" y="11784"/>
                  <a:pt x="9232" y="12697"/>
                  <a:pt x="10366" y="12697"/>
                </a:cubicBezTo>
                <a:cubicBezTo>
                  <a:pt x="11500" y="12697"/>
                  <a:pt x="12414" y="11752"/>
                  <a:pt x="12445" y="10650"/>
                </a:cubicBezTo>
                <a:cubicBezTo>
                  <a:pt x="12445" y="9515"/>
                  <a:pt x="11563" y="8602"/>
                  <a:pt x="10366" y="8570"/>
                </a:cubicBezTo>
                <a:cubicBezTo>
                  <a:pt x="9862" y="8570"/>
                  <a:pt x="9421" y="8759"/>
                  <a:pt x="9074" y="9043"/>
                </a:cubicBezTo>
                <a:lnTo>
                  <a:pt x="8097" y="8255"/>
                </a:lnTo>
                <a:cubicBezTo>
                  <a:pt x="8255" y="7972"/>
                  <a:pt x="8318" y="7657"/>
                  <a:pt x="8318" y="7310"/>
                </a:cubicBezTo>
                <a:cubicBezTo>
                  <a:pt x="8318" y="6333"/>
                  <a:pt x="7625" y="5451"/>
                  <a:pt x="6680" y="5294"/>
                </a:cubicBezTo>
                <a:lnTo>
                  <a:pt x="6680" y="4097"/>
                </a:lnTo>
                <a:cubicBezTo>
                  <a:pt x="7625" y="3908"/>
                  <a:pt x="8318" y="3088"/>
                  <a:pt x="8318" y="2112"/>
                </a:cubicBezTo>
                <a:cubicBezTo>
                  <a:pt x="8318" y="946"/>
                  <a:pt x="7404" y="64"/>
                  <a:pt x="6239" y="1"/>
                </a:cubicBezTo>
                <a:close/>
              </a:path>
            </a:pathLst>
          </a:custGeom>
          <a:solidFill>
            <a:srgbClr val="696969"/>
          </a:solid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130" name="Google Shape;5955;p86">
            <a:extLst>
              <a:ext uri="{FF2B5EF4-FFF2-40B4-BE49-F238E27FC236}">
                <a16:creationId xmlns:a16="http://schemas.microsoft.com/office/drawing/2014/main" id="{3010AD7C-007E-BD7F-1A9F-5D5F9161D28B}"/>
              </a:ext>
            </a:extLst>
          </p:cNvPr>
          <p:cNvSpPr/>
          <p:nvPr/>
        </p:nvSpPr>
        <p:spPr>
          <a:xfrm>
            <a:off x="6505831" y="3532661"/>
            <a:ext cx="612007" cy="521024"/>
          </a:xfrm>
          <a:custGeom>
            <a:avLst/>
            <a:gdLst/>
            <a:ahLst/>
            <a:cxnLst/>
            <a:rect l="l" t="t" r="r" b="b"/>
            <a:pathLst>
              <a:path w="12666" h="10713" extrusionOk="0">
                <a:moveTo>
                  <a:pt x="1765" y="3309"/>
                </a:moveTo>
                <a:lnTo>
                  <a:pt x="1765" y="7058"/>
                </a:lnTo>
                <a:cubicBezTo>
                  <a:pt x="1765" y="7278"/>
                  <a:pt x="1954" y="7436"/>
                  <a:pt x="2206" y="7436"/>
                </a:cubicBezTo>
                <a:lnTo>
                  <a:pt x="2615" y="7436"/>
                </a:lnTo>
                <a:lnTo>
                  <a:pt x="2615" y="9925"/>
                </a:lnTo>
                <a:lnTo>
                  <a:pt x="788" y="9925"/>
                </a:lnTo>
                <a:lnTo>
                  <a:pt x="788" y="3309"/>
                </a:lnTo>
                <a:close/>
                <a:moveTo>
                  <a:pt x="5073" y="3309"/>
                </a:moveTo>
                <a:lnTo>
                  <a:pt x="5073" y="7058"/>
                </a:lnTo>
                <a:cubicBezTo>
                  <a:pt x="5073" y="7278"/>
                  <a:pt x="5262" y="7436"/>
                  <a:pt x="5514" y="7436"/>
                </a:cubicBezTo>
                <a:lnTo>
                  <a:pt x="5892" y="7436"/>
                </a:lnTo>
                <a:lnTo>
                  <a:pt x="5892" y="9925"/>
                </a:lnTo>
                <a:lnTo>
                  <a:pt x="3403" y="9925"/>
                </a:lnTo>
                <a:lnTo>
                  <a:pt x="3403" y="7436"/>
                </a:lnTo>
                <a:lnTo>
                  <a:pt x="3813" y="7436"/>
                </a:lnTo>
                <a:cubicBezTo>
                  <a:pt x="4033" y="7436"/>
                  <a:pt x="4254" y="7247"/>
                  <a:pt x="4254" y="7058"/>
                </a:cubicBezTo>
                <a:lnTo>
                  <a:pt x="4254" y="3309"/>
                </a:lnTo>
                <a:close/>
                <a:moveTo>
                  <a:pt x="8412" y="3309"/>
                </a:moveTo>
                <a:lnTo>
                  <a:pt x="8412" y="7058"/>
                </a:lnTo>
                <a:cubicBezTo>
                  <a:pt x="8412" y="7278"/>
                  <a:pt x="8601" y="7436"/>
                  <a:pt x="8853" y="7436"/>
                </a:cubicBezTo>
                <a:lnTo>
                  <a:pt x="9294" y="7436"/>
                </a:lnTo>
                <a:lnTo>
                  <a:pt x="9294" y="9925"/>
                </a:lnTo>
                <a:lnTo>
                  <a:pt x="6711" y="9925"/>
                </a:lnTo>
                <a:lnTo>
                  <a:pt x="6711" y="7436"/>
                </a:lnTo>
                <a:lnTo>
                  <a:pt x="7152" y="7436"/>
                </a:lnTo>
                <a:cubicBezTo>
                  <a:pt x="7404" y="7436"/>
                  <a:pt x="7593" y="7247"/>
                  <a:pt x="7593" y="7058"/>
                </a:cubicBezTo>
                <a:lnTo>
                  <a:pt x="7593" y="3309"/>
                </a:lnTo>
                <a:close/>
                <a:moveTo>
                  <a:pt x="11815" y="3309"/>
                </a:moveTo>
                <a:lnTo>
                  <a:pt x="11815" y="9925"/>
                </a:lnTo>
                <a:lnTo>
                  <a:pt x="9988" y="9925"/>
                </a:lnTo>
                <a:lnTo>
                  <a:pt x="9988" y="7436"/>
                </a:lnTo>
                <a:lnTo>
                  <a:pt x="10429" y="7436"/>
                </a:lnTo>
                <a:cubicBezTo>
                  <a:pt x="10649" y="7436"/>
                  <a:pt x="10870" y="7247"/>
                  <a:pt x="10870" y="7058"/>
                </a:cubicBezTo>
                <a:lnTo>
                  <a:pt x="10870" y="3309"/>
                </a:lnTo>
                <a:close/>
                <a:moveTo>
                  <a:pt x="379" y="1"/>
                </a:moveTo>
                <a:cubicBezTo>
                  <a:pt x="158" y="1"/>
                  <a:pt x="1" y="190"/>
                  <a:pt x="1" y="379"/>
                </a:cubicBezTo>
                <a:lnTo>
                  <a:pt x="1" y="10334"/>
                </a:lnTo>
                <a:cubicBezTo>
                  <a:pt x="1" y="10555"/>
                  <a:pt x="190" y="10712"/>
                  <a:pt x="379" y="10712"/>
                </a:cubicBezTo>
                <a:lnTo>
                  <a:pt x="12224" y="10712"/>
                </a:lnTo>
                <a:cubicBezTo>
                  <a:pt x="12476" y="10712"/>
                  <a:pt x="12665" y="10523"/>
                  <a:pt x="12665" y="10334"/>
                </a:cubicBezTo>
                <a:lnTo>
                  <a:pt x="12665" y="379"/>
                </a:lnTo>
                <a:cubicBezTo>
                  <a:pt x="12634" y="190"/>
                  <a:pt x="12445" y="1"/>
                  <a:pt x="12224" y="1"/>
                </a:cubicBezTo>
                <a:close/>
              </a:path>
            </a:pathLst>
          </a:custGeom>
          <a:solidFill>
            <a:srgbClr val="696969"/>
          </a:solid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grpSp>
        <p:nvGrpSpPr>
          <p:cNvPr id="131" name="Google Shape;5983;p86">
            <a:extLst>
              <a:ext uri="{FF2B5EF4-FFF2-40B4-BE49-F238E27FC236}">
                <a16:creationId xmlns:a16="http://schemas.microsoft.com/office/drawing/2014/main" id="{3FDFE95E-A6BE-21B9-CC8B-F5F76DBCD66E}"/>
              </a:ext>
            </a:extLst>
          </p:cNvPr>
          <p:cNvGrpSpPr/>
          <p:nvPr/>
        </p:nvGrpSpPr>
        <p:grpSpPr>
          <a:xfrm>
            <a:off x="7369111" y="3452311"/>
            <a:ext cx="615051" cy="616007"/>
            <a:chOff x="-38538975" y="3954250"/>
            <a:chExt cx="318225" cy="316650"/>
          </a:xfrm>
          <a:solidFill>
            <a:srgbClr val="696969"/>
          </a:solidFill>
        </p:grpSpPr>
        <p:sp>
          <p:nvSpPr>
            <p:cNvPr id="132" name="Google Shape;5984;p86">
              <a:extLst>
                <a:ext uri="{FF2B5EF4-FFF2-40B4-BE49-F238E27FC236}">
                  <a16:creationId xmlns:a16="http://schemas.microsoft.com/office/drawing/2014/main" id="{CD721235-E103-F92D-019A-7863CD2F46D5}"/>
                </a:ext>
              </a:extLst>
            </p:cNvPr>
            <p:cNvSpPr/>
            <p:nvPr/>
          </p:nvSpPr>
          <p:spPr>
            <a:xfrm>
              <a:off x="-38538975" y="3954250"/>
              <a:ext cx="254425" cy="253625"/>
            </a:xfrm>
            <a:custGeom>
              <a:avLst/>
              <a:gdLst/>
              <a:ahLst/>
              <a:cxnLst/>
              <a:rect l="l" t="t" r="r" b="b"/>
              <a:pathLst>
                <a:path w="10177" h="10145" extrusionOk="0">
                  <a:moveTo>
                    <a:pt x="5104" y="3813"/>
                  </a:moveTo>
                  <a:cubicBezTo>
                    <a:pt x="5797" y="3813"/>
                    <a:pt x="6364" y="4348"/>
                    <a:pt x="6364" y="5073"/>
                  </a:cubicBezTo>
                  <a:cubicBezTo>
                    <a:pt x="6364" y="5766"/>
                    <a:pt x="5797" y="6333"/>
                    <a:pt x="5104" y="6333"/>
                  </a:cubicBezTo>
                  <a:cubicBezTo>
                    <a:pt x="4379" y="6333"/>
                    <a:pt x="3844" y="5766"/>
                    <a:pt x="3844" y="5073"/>
                  </a:cubicBezTo>
                  <a:cubicBezTo>
                    <a:pt x="3844" y="4411"/>
                    <a:pt x="4411" y="3813"/>
                    <a:pt x="5104" y="3813"/>
                  </a:cubicBezTo>
                  <a:close/>
                  <a:moveTo>
                    <a:pt x="5104" y="0"/>
                  </a:moveTo>
                  <a:cubicBezTo>
                    <a:pt x="2300" y="0"/>
                    <a:pt x="0" y="2269"/>
                    <a:pt x="0" y="5073"/>
                  </a:cubicBezTo>
                  <a:cubicBezTo>
                    <a:pt x="63" y="7908"/>
                    <a:pt x="2300" y="10145"/>
                    <a:pt x="5104" y="10145"/>
                  </a:cubicBezTo>
                  <a:cubicBezTo>
                    <a:pt x="7877" y="10145"/>
                    <a:pt x="10176" y="7877"/>
                    <a:pt x="10176" y="5073"/>
                  </a:cubicBezTo>
                  <a:cubicBezTo>
                    <a:pt x="10176" y="2269"/>
                    <a:pt x="7877" y="0"/>
                    <a:pt x="5104" y="0"/>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133" name="Google Shape;5985;p86">
              <a:extLst>
                <a:ext uri="{FF2B5EF4-FFF2-40B4-BE49-F238E27FC236}">
                  <a16:creationId xmlns:a16="http://schemas.microsoft.com/office/drawing/2014/main" id="{2CC44A8B-826B-BA48-5F21-BB6934116298}"/>
                </a:ext>
              </a:extLst>
            </p:cNvPr>
            <p:cNvSpPr/>
            <p:nvPr/>
          </p:nvSpPr>
          <p:spPr>
            <a:xfrm>
              <a:off x="-38496450" y="4081725"/>
              <a:ext cx="275700" cy="189175"/>
            </a:xfrm>
            <a:custGeom>
              <a:avLst/>
              <a:gdLst/>
              <a:ahLst/>
              <a:cxnLst/>
              <a:rect l="l" t="t" r="r" b="b"/>
              <a:pathLst>
                <a:path w="11028" h="7567" extrusionOk="0">
                  <a:moveTo>
                    <a:pt x="9774" y="0"/>
                  </a:moveTo>
                  <a:cubicBezTo>
                    <a:pt x="9040" y="0"/>
                    <a:pt x="8444" y="548"/>
                    <a:pt x="8444" y="1265"/>
                  </a:cubicBezTo>
                  <a:cubicBezTo>
                    <a:pt x="8444" y="1801"/>
                    <a:pt x="8790" y="2305"/>
                    <a:pt x="9295" y="2463"/>
                  </a:cubicBezTo>
                  <a:lnTo>
                    <a:pt x="9295" y="2967"/>
                  </a:lnTo>
                  <a:cubicBezTo>
                    <a:pt x="9295" y="4416"/>
                    <a:pt x="8192" y="5645"/>
                    <a:pt x="6774" y="5834"/>
                  </a:cubicBezTo>
                  <a:lnTo>
                    <a:pt x="6774" y="4825"/>
                  </a:lnTo>
                  <a:cubicBezTo>
                    <a:pt x="5829" y="5487"/>
                    <a:pt x="4663" y="5865"/>
                    <a:pt x="3403" y="5865"/>
                  </a:cubicBezTo>
                  <a:cubicBezTo>
                    <a:pt x="2143" y="5865"/>
                    <a:pt x="977" y="5487"/>
                    <a:pt x="1" y="4825"/>
                  </a:cubicBezTo>
                  <a:lnTo>
                    <a:pt x="1" y="6306"/>
                  </a:lnTo>
                  <a:cubicBezTo>
                    <a:pt x="1" y="7031"/>
                    <a:pt x="568" y="7566"/>
                    <a:pt x="1261" y="7566"/>
                  </a:cubicBezTo>
                  <a:lnTo>
                    <a:pt x="5388" y="7566"/>
                  </a:lnTo>
                  <a:cubicBezTo>
                    <a:pt x="5955" y="7566"/>
                    <a:pt x="6459" y="7220"/>
                    <a:pt x="6617" y="6716"/>
                  </a:cubicBezTo>
                  <a:cubicBezTo>
                    <a:pt x="8601" y="6495"/>
                    <a:pt x="10082" y="4920"/>
                    <a:pt x="10114" y="2904"/>
                  </a:cubicBezTo>
                  <a:lnTo>
                    <a:pt x="10114" y="2400"/>
                  </a:lnTo>
                  <a:cubicBezTo>
                    <a:pt x="10649" y="2211"/>
                    <a:pt x="11027" y="1706"/>
                    <a:pt x="10996" y="1108"/>
                  </a:cubicBezTo>
                  <a:cubicBezTo>
                    <a:pt x="10964" y="572"/>
                    <a:pt x="10492" y="100"/>
                    <a:pt x="9893" y="5"/>
                  </a:cubicBezTo>
                  <a:cubicBezTo>
                    <a:pt x="9853" y="2"/>
                    <a:pt x="9813" y="0"/>
                    <a:pt x="9774" y="0"/>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grpSp>
      <p:grpSp>
        <p:nvGrpSpPr>
          <p:cNvPr id="134" name="Google Shape;5986;p86">
            <a:extLst>
              <a:ext uri="{FF2B5EF4-FFF2-40B4-BE49-F238E27FC236}">
                <a16:creationId xmlns:a16="http://schemas.microsoft.com/office/drawing/2014/main" id="{0A76A26A-75EF-F9AF-9781-747280543FD7}"/>
              </a:ext>
            </a:extLst>
          </p:cNvPr>
          <p:cNvGrpSpPr/>
          <p:nvPr/>
        </p:nvGrpSpPr>
        <p:grpSpPr>
          <a:xfrm>
            <a:off x="9805137" y="3428806"/>
            <a:ext cx="621091" cy="619071"/>
            <a:chOff x="-37385100" y="3949908"/>
            <a:chExt cx="321350" cy="318225"/>
          </a:xfrm>
          <a:solidFill>
            <a:srgbClr val="696969"/>
          </a:solidFill>
        </p:grpSpPr>
        <p:sp>
          <p:nvSpPr>
            <p:cNvPr id="135" name="Google Shape;5987;p86">
              <a:extLst>
                <a:ext uri="{FF2B5EF4-FFF2-40B4-BE49-F238E27FC236}">
                  <a16:creationId xmlns:a16="http://schemas.microsoft.com/office/drawing/2014/main" id="{6213ABE8-BAE6-B4C1-A8CD-B1A8D50FD47A}"/>
                </a:ext>
              </a:extLst>
            </p:cNvPr>
            <p:cNvSpPr/>
            <p:nvPr/>
          </p:nvSpPr>
          <p:spPr>
            <a:xfrm>
              <a:off x="-37190575" y="4145233"/>
              <a:ext cx="126825" cy="122900"/>
            </a:xfrm>
            <a:custGeom>
              <a:avLst/>
              <a:gdLst/>
              <a:ahLst/>
              <a:cxnLst/>
              <a:rect l="l" t="t" r="r" b="b"/>
              <a:pathLst>
                <a:path w="5073" h="4916" extrusionOk="0">
                  <a:moveTo>
                    <a:pt x="2238" y="1"/>
                  </a:moveTo>
                  <a:cubicBezTo>
                    <a:pt x="1986" y="442"/>
                    <a:pt x="1671" y="820"/>
                    <a:pt x="1324" y="1229"/>
                  </a:cubicBezTo>
                  <a:cubicBezTo>
                    <a:pt x="946" y="1671"/>
                    <a:pt x="473" y="1986"/>
                    <a:pt x="1" y="2238"/>
                  </a:cubicBezTo>
                  <a:lnTo>
                    <a:pt x="2206" y="4443"/>
                  </a:lnTo>
                  <a:cubicBezTo>
                    <a:pt x="2521" y="4758"/>
                    <a:pt x="2923" y="4916"/>
                    <a:pt x="3325" y="4916"/>
                  </a:cubicBezTo>
                  <a:cubicBezTo>
                    <a:pt x="3726" y="4916"/>
                    <a:pt x="4128" y="4758"/>
                    <a:pt x="4443" y="4443"/>
                  </a:cubicBezTo>
                  <a:cubicBezTo>
                    <a:pt x="5073" y="3813"/>
                    <a:pt x="5073" y="2836"/>
                    <a:pt x="4443" y="2206"/>
                  </a:cubicBezTo>
                  <a:lnTo>
                    <a:pt x="2238" y="1"/>
                  </a:ln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136" name="Google Shape;5988;p86">
              <a:extLst>
                <a:ext uri="{FF2B5EF4-FFF2-40B4-BE49-F238E27FC236}">
                  <a16:creationId xmlns:a16="http://schemas.microsoft.com/office/drawing/2014/main" id="{361A38C2-3514-B27F-A247-34B7FAB4CFD3}"/>
                </a:ext>
              </a:extLst>
            </p:cNvPr>
            <p:cNvSpPr/>
            <p:nvPr/>
          </p:nvSpPr>
          <p:spPr>
            <a:xfrm>
              <a:off x="-37385100" y="3949908"/>
              <a:ext cx="248125" cy="248950"/>
            </a:xfrm>
            <a:custGeom>
              <a:avLst/>
              <a:gdLst/>
              <a:ahLst/>
              <a:cxnLst/>
              <a:rect l="l" t="t" r="r" b="b"/>
              <a:pathLst>
                <a:path w="9925" h="9958" extrusionOk="0">
                  <a:moveTo>
                    <a:pt x="4978" y="1702"/>
                  </a:moveTo>
                  <a:cubicBezTo>
                    <a:pt x="6774" y="1702"/>
                    <a:pt x="8286" y="3214"/>
                    <a:pt x="8286" y="5010"/>
                  </a:cubicBezTo>
                  <a:cubicBezTo>
                    <a:pt x="8254" y="5892"/>
                    <a:pt x="7939" y="6711"/>
                    <a:pt x="7341" y="7310"/>
                  </a:cubicBezTo>
                  <a:cubicBezTo>
                    <a:pt x="6742" y="7908"/>
                    <a:pt x="5923" y="8318"/>
                    <a:pt x="4978" y="8318"/>
                  </a:cubicBezTo>
                  <a:cubicBezTo>
                    <a:pt x="3151" y="8318"/>
                    <a:pt x="1670" y="6837"/>
                    <a:pt x="1670" y="5010"/>
                  </a:cubicBezTo>
                  <a:cubicBezTo>
                    <a:pt x="1670" y="3214"/>
                    <a:pt x="3151" y="1702"/>
                    <a:pt x="4978" y="1702"/>
                  </a:cubicBezTo>
                  <a:close/>
                  <a:moveTo>
                    <a:pt x="4978" y="1"/>
                  </a:moveTo>
                  <a:cubicBezTo>
                    <a:pt x="2268" y="1"/>
                    <a:pt x="0" y="2269"/>
                    <a:pt x="0" y="4978"/>
                  </a:cubicBezTo>
                  <a:cubicBezTo>
                    <a:pt x="0" y="7688"/>
                    <a:pt x="2268" y="9956"/>
                    <a:pt x="4978" y="9956"/>
                  </a:cubicBezTo>
                  <a:cubicBezTo>
                    <a:pt x="5013" y="9957"/>
                    <a:pt x="5048" y="9957"/>
                    <a:pt x="5083" y="9957"/>
                  </a:cubicBezTo>
                  <a:cubicBezTo>
                    <a:pt x="6367" y="9957"/>
                    <a:pt x="7586" y="9395"/>
                    <a:pt x="8506" y="8444"/>
                  </a:cubicBezTo>
                  <a:cubicBezTo>
                    <a:pt x="9420" y="7499"/>
                    <a:pt x="9924" y="6270"/>
                    <a:pt x="9924" y="4978"/>
                  </a:cubicBezTo>
                  <a:cubicBezTo>
                    <a:pt x="9924" y="2269"/>
                    <a:pt x="7687" y="1"/>
                    <a:pt x="4978" y="1"/>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grpSp>
      <p:grpSp>
        <p:nvGrpSpPr>
          <p:cNvPr id="137" name="Google Shape;6005;p86">
            <a:extLst>
              <a:ext uri="{FF2B5EF4-FFF2-40B4-BE49-F238E27FC236}">
                <a16:creationId xmlns:a16="http://schemas.microsoft.com/office/drawing/2014/main" id="{2E20829C-F503-49C1-CE68-0A746B9709A6}"/>
              </a:ext>
            </a:extLst>
          </p:cNvPr>
          <p:cNvGrpSpPr/>
          <p:nvPr/>
        </p:nvGrpSpPr>
        <p:grpSpPr>
          <a:xfrm>
            <a:off x="6535130" y="4660387"/>
            <a:ext cx="541719" cy="545216"/>
            <a:chOff x="-40011050" y="3972375"/>
            <a:chExt cx="316650" cy="316625"/>
          </a:xfrm>
          <a:solidFill>
            <a:srgbClr val="696969"/>
          </a:solidFill>
        </p:grpSpPr>
        <p:sp>
          <p:nvSpPr>
            <p:cNvPr id="138" name="Google Shape;6006;p86">
              <a:extLst>
                <a:ext uri="{FF2B5EF4-FFF2-40B4-BE49-F238E27FC236}">
                  <a16:creationId xmlns:a16="http://schemas.microsoft.com/office/drawing/2014/main" id="{E392D8DE-0C46-597A-E914-181B00FD9286}"/>
                </a:ext>
              </a:extLst>
            </p:cNvPr>
            <p:cNvSpPr/>
            <p:nvPr/>
          </p:nvSpPr>
          <p:spPr>
            <a:xfrm>
              <a:off x="-40011050" y="3972375"/>
              <a:ext cx="316650" cy="232350"/>
            </a:xfrm>
            <a:custGeom>
              <a:avLst/>
              <a:gdLst/>
              <a:ahLst/>
              <a:cxnLst/>
              <a:rect l="l" t="t" r="r" b="b"/>
              <a:pathLst>
                <a:path w="12666" h="9294" extrusionOk="0">
                  <a:moveTo>
                    <a:pt x="11405" y="1701"/>
                  </a:moveTo>
                  <a:cubicBezTo>
                    <a:pt x="11626" y="1701"/>
                    <a:pt x="11846" y="1890"/>
                    <a:pt x="11846" y="2142"/>
                  </a:cubicBezTo>
                  <a:cubicBezTo>
                    <a:pt x="11846" y="3749"/>
                    <a:pt x="11090" y="4663"/>
                    <a:pt x="9956" y="4978"/>
                  </a:cubicBezTo>
                  <a:cubicBezTo>
                    <a:pt x="10051" y="4631"/>
                    <a:pt x="10145" y="4222"/>
                    <a:pt x="10145" y="3844"/>
                  </a:cubicBezTo>
                  <a:lnTo>
                    <a:pt x="10145" y="1701"/>
                  </a:lnTo>
                  <a:close/>
                  <a:moveTo>
                    <a:pt x="2584" y="1701"/>
                  </a:moveTo>
                  <a:lnTo>
                    <a:pt x="2584" y="3812"/>
                  </a:lnTo>
                  <a:cubicBezTo>
                    <a:pt x="2584" y="4222"/>
                    <a:pt x="2647" y="4600"/>
                    <a:pt x="2773" y="5009"/>
                  </a:cubicBezTo>
                  <a:cubicBezTo>
                    <a:pt x="1639" y="4694"/>
                    <a:pt x="851" y="3781"/>
                    <a:pt x="851" y="2142"/>
                  </a:cubicBezTo>
                  <a:cubicBezTo>
                    <a:pt x="851" y="1890"/>
                    <a:pt x="1040" y="1701"/>
                    <a:pt x="1292" y="1701"/>
                  </a:cubicBezTo>
                  <a:close/>
                  <a:moveTo>
                    <a:pt x="4065" y="3655"/>
                  </a:moveTo>
                  <a:cubicBezTo>
                    <a:pt x="4317" y="3655"/>
                    <a:pt x="4506" y="3875"/>
                    <a:pt x="4506" y="4096"/>
                  </a:cubicBezTo>
                  <a:cubicBezTo>
                    <a:pt x="4506" y="4631"/>
                    <a:pt x="4821" y="5041"/>
                    <a:pt x="5262" y="5261"/>
                  </a:cubicBezTo>
                  <a:cubicBezTo>
                    <a:pt x="5451" y="5324"/>
                    <a:pt x="5577" y="5608"/>
                    <a:pt x="5482" y="5797"/>
                  </a:cubicBezTo>
                  <a:cubicBezTo>
                    <a:pt x="5431" y="5952"/>
                    <a:pt x="5229" y="6065"/>
                    <a:pt x="5054" y="6065"/>
                  </a:cubicBezTo>
                  <a:cubicBezTo>
                    <a:pt x="5017" y="6065"/>
                    <a:pt x="4980" y="6060"/>
                    <a:pt x="4947" y="6049"/>
                  </a:cubicBezTo>
                  <a:cubicBezTo>
                    <a:pt x="4128" y="5734"/>
                    <a:pt x="3655" y="4946"/>
                    <a:pt x="3655" y="4096"/>
                  </a:cubicBezTo>
                  <a:cubicBezTo>
                    <a:pt x="3655" y="3875"/>
                    <a:pt x="3844" y="3655"/>
                    <a:pt x="4065" y="3655"/>
                  </a:cubicBezTo>
                  <a:close/>
                  <a:moveTo>
                    <a:pt x="2993" y="0"/>
                  </a:moveTo>
                  <a:cubicBezTo>
                    <a:pt x="2741" y="0"/>
                    <a:pt x="2552" y="189"/>
                    <a:pt x="2552" y="441"/>
                  </a:cubicBezTo>
                  <a:lnTo>
                    <a:pt x="2552" y="882"/>
                  </a:lnTo>
                  <a:lnTo>
                    <a:pt x="1261" y="882"/>
                  </a:lnTo>
                  <a:cubicBezTo>
                    <a:pt x="536" y="882"/>
                    <a:pt x="1" y="1418"/>
                    <a:pt x="1" y="2142"/>
                  </a:cubicBezTo>
                  <a:cubicBezTo>
                    <a:pt x="1" y="4568"/>
                    <a:pt x="1513" y="5797"/>
                    <a:pt x="3183" y="5923"/>
                  </a:cubicBezTo>
                  <a:cubicBezTo>
                    <a:pt x="4159" y="7372"/>
                    <a:pt x="5073" y="7089"/>
                    <a:pt x="5073" y="7687"/>
                  </a:cubicBezTo>
                  <a:cubicBezTo>
                    <a:pt x="5073" y="8286"/>
                    <a:pt x="4821" y="8884"/>
                    <a:pt x="4443" y="9294"/>
                  </a:cubicBezTo>
                  <a:lnTo>
                    <a:pt x="8192" y="9294"/>
                  </a:lnTo>
                  <a:cubicBezTo>
                    <a:pt x="7782" y="8884"/>
                    <a:pt x="7562" y="8286"/>
                    <a:pt x="7562" y="7687"/>
                  </a:cubicBezTo>
                  <a:cubicBezTo>
                    <a:pt x="7562" y="7089"/>
                    <a:pt x="8507" y="7372"/>
                    <a:pt x="9484" y="5923"/>
                  </a:cubicBezTo>
                  <a:cubicBezTo>
                    <a:pt x="11216" y="5797"/>
                    <a:pt x="12666" y="4537"/>
                    <a:pt x="12666" y="2142"/>
                  </a:cubicBezTo>
                  <a:cubicBezTo>
                    <a:pt x="12666" y="1418"/>
                    <a:pt x="12098" y="882"/>
                    <a:pt x="11405" y="882"/>
                  </a:cubicBezTo>
                  <a:lnTo>
                    <a:pt x="10145" y="882"/>
                  </a:lnTo>
                  <a:lnTo>
                    <a:pt x="10145" y="441"/>
                  </a:lnTo>
                  <a:cubicBezTo>
                    <a:pt x="10145" y="189"/>
                    <a:pt x="9956" y="0"/>
                    <a:pt x="9704" y="0"/>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139" name="Google Shape;6007;p86">
              <a:extLst>
                <a:ext uri="{FF2B5EF4-FFF2-40B4-BE49-F238E27FC236}">
                  <a16:creationId xmlns:a16="http://schemas.microsoft.com/office/drawing/2014/main" id="{8C507876-33A8-90CC-5325-213F390B7F9E}"/>
                </a:ext>
              </a:extLst>
            </p:cNvPr>
            <p:cNvSpPr/>
            <p:nvPr/>
          </p:nvSpPr>
          <p:spPr>
            <a:xfrm>
              <a:off x="-39950400" y="4225975"/>
              <a:ext cx="194575" cy="63025"/>
            </a:xfrm>
            <a:custGeom>
              <a:avLst/>
              <a:gdLst/>
              <a:ahLst/>
              <a:cxnLst/>
              <a:rect l="l" t="t" r="r" b="b"/>
              <a:pathLst>
                <a:path w="7783" h="2521" extrusionOk="0">
                  <a:moveTo>
                    <a:pt x="757" y="1"/>
                  </a:moveTo>
                  <a:lnTo>
                    <a:pt x="63" y="1954"/>
                  </a:lnTo>
                  <a:cubicBezTo>
                    <a:pt x="0" y="2237"/>
                    <a:pt x="158" y="2521"/>
                    <a:pt x="473" y="2521"/>
                  </a:cubicBezTo>
                  <a:lnTo>
                    <a:pt x="7278" y="2521"/>
                  </a:lnTo>
                  <a:cubicBezTo>
                    <a:pt x="7593" y="2521"/>
                    <a:pt x="7782" y="2237"/>
                    <a:pt x="7688" y="1954"/>
                  </a:cubicBezTo>
                  <a:lnTo>
                    <a:pt x="6995" y="1"/>
                  </a:ln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grpSp>
      <p:grpSp>
        <p:nvGrpSpPr>
          <p:cNvPr id="140" name="Google Shape;6020;p86">
            <a:extLst>
              <a:ext uri="{FF2B5EF4-FFF2-40B4-BE49-F238E27FC236}">
                <a16:creationId xmlns:a16="http://schemas.microsoft.com/office/drawing/2014/main" id="{6861E1AD-30DD-35C5-0E63-A872242C24C2}"/>
              </a:ext>
            </a:extLst>
          </p:cNvPr>
          <p:cNvGrpSpPr/>
          <p:nvPr/>
        </p:nvGrpSpPr>
        <p:grpSpPr>
          <a:xfrm>
            <a:off x="8197748" y="3444011"/>
            <a:ext cx="363891" cy="616007"/>
            <a:chOff x="-38109725" y="3955025"/>
            <a:chExt cx="188275" cy="316650"/>
          </a:xfrm>
          <a:solidFill>
            <a:srgbClr val="696969"/>
          </a:solidFill>
        </p:grpSpPr>
        <p:sp>
          <p:nvSpPr>
            <p:cNvPr id="141" name="Google Shape;6021;p86">
              <a:extLst>
                <a:ext uri="{FF2B5EF4-FFF2-40B4-BE49-F238E27FC236}">
                  <a16:creationId xmlns:a16="http://schemas.microsoft.com/office/drawing/2014/main" id="{836B1E5D-38E7-E80D-A1E1-FF74BF0C1BFA}"/>
                </a:ext>
              </a:extLst>
            </p:cNvPr>
            <p:cNvSpPr/>
            <p:nvPr/>
          </p:nvSpPr>
          <p:spPr>
            <a:xfrm>
              <a:off x="-38109725" y="3955025"/>
              <a:ext cx="188275" cy="220575"/>
            </a:xfrm>
            <a:custGeom>
              <a:avLst/>
              <a:gdLst/>
              <a:ahLst/>
              <a:cxnLst/>
              <a:rect l="l" t="t" r="r" b="b"/>
              <a:pathLst>
                <a:path w="7531" h="8823" extrusionOk="0">
                  <a:moveTo>
                    <a:pt x="3372" y="1"/>
                  </a:moveTo>
                  <a:lnTo>
                    <a:pt x="95" y="5703"/>
                  </a:lnTo>
                  <a:cubicBezTo>
                    <a:pt x="1" y="5829"/>
                    <a:pt x="1" y="5987"/>
                    <a:pt x="95" y="6113"/>
                  </a:cubicBezTo>
                  <a:lnTo>
                    <a:pt x="1418" y="8822"/>
                  </a:lnTo>
                  <a:lnTo>
                    <a:pt x="6081" y="8822"/>
                  </a:lnTo>
                  <a:lnTo>
                    <a:pt x="7467" y="6113"/>
                  </a:lnTo>
                  <a:cubicBezTo>
                    <a:pt x="7530" y="5987"/>
                    <a:pt x="7499" y="5829"/>
                    <a:pt x="7467" y="5703"/>
                  </a:cubicBezTo>
                  <a:lnTo>
                    <a:pt x="4191" y="1"/>
                  </a:lnTo>
                  <a:lnTo>
                    <a:pt x="4191" y="4727"/>
                  </a:lnTo>
                  <a:cubicBezTo>
                    <a:pt x="4663" y="4884"/>
                    <a:pt x="5010" y="5357"/>
                    <a:pt x="5010" y="5892"/>
                  </a:cubicBezTo>
                  <a:cubicBezTo>
                    <a:pt x="5010" y="6585"/>
                    <a:pt x="4474" y="7121"/>
                    <a:pt x="3750" y="7121"/>
                  </a:cubicBezTo>
                  <a:cubicBezTo>
                    <a:pt x="3088" y="7121"/>
                    <a:pt x="2521" y="6585"/>
                    <a:pt x="2521" y="5892"/>
                  </a:cubicBezTo>
                  <a:cubicBezTo>
                    <a:pt x="2521" y="5357"/>
                    <a:pt x="2899" y="4916"/>
                    <a:pt x="3372" y="4727"/>
                  </a:cubicBezTo>
                  <a:lnTo>
                    <a:pt x="3372" y="1"/>
                  </a:ln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142" name="Google Shape;6022;p86">
              <a:extLst>
                <a:ext uri="{FF2B5EF4-FFF2-40B4-BE49-F238E27FC236}">
                  <a16:creationId xmlns:a16="http://schemas.microsoft.com/office/drawing/2014/main" id="{617D912A-320F-5458-8D33-F604CA626F0D}"/>
                </a:ext>
              </a:extLst>
            </p:cNvPr>
            <p:cNvSpPr/>
            <p:nvPr/>
          </p:nvSpPr>
          <p:spPr>
            <a:xfrm>
              <a:off x="-38067200" y="4196050"/>
              <a:ext cx="104775" cy="75625"/>
            </a:xfrm>
            <a:custGeom>
              <a:avLst/>
              <a:gdLst/>
              <a:ahLst/>
              <a:cxnLst/>
              <a:rect l="l" t="t" r="r" b="b"/>
              <a:pathLst>
                <a:path w="4191" h="3025" extrusionOk="0">
                  <a:moveTo>
                    <a:pt x="32" y="0"/>
                  </a:moveTo>
                  <a:lnTo>
                    <a:pt x="32" y="2615"/>
                  </a:lnTo>
                  <a:cubicBezTo>
                    <a:pt x="1" y="2836"/>
                    <a:pt x="190" y="3025"/>
                    <a:pt x="442" y="3025"/>
                  </a:cubicBezTo>
                  <a:lnTo>
                    <a:pt x="3750" y="3025"/>
                  </a:lnTo>
                  <a:cubicBezTo>
                    <a:pt x="3970" y="3025"/>
                    <a:pt x="4191" y="2836"/>
                    <a:pt x="4191" y="2615"/>
                  </a:cubicBezTo>
                  <a:lnTo>
                    <a:pt x="4191" y="0"/>
                  </a:ln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grpSp>
      <p:grpSp>
        <p:nvGrpSpPr>
          <p:cNvPr id="143" name="Google Shape;6038;p86">
            <a:extLst>
              <a:ext uri="{FF2B5EF4-FFF2-40B4-BE49-F238E27FC236}">
                <a16:creationId xmlns:a16="http://schemas.microsoft.com/office/drawing/2014/main" id="{8B80D3E5-BA08-E8A0-9F1C-7C7E71AAFF95}"/>
              </a:ext>
            </a:extLst>
          </p:cNvPr>
          <p:cNvGrpSpPr/>
          <p:nvPr/>
        </p:nvGrpSpPr>
        <p:grpSpPr>
          <a:xfrm>
            <a:off x="5061406" y="3472661"/>
            <a:ext cx="605919" cy="616785"/>
            <a:chOff x="-39647175" y="3972000"/>
            <a:chExt cx="313500" cy="317050"/>
          </a:xfrm>
          <a:solidFill>
            <a:srgbClr val="696969"/>
          </a:solidFill>
        </p:grpSpPr>
        <p:sp>
          <p:nvSpPr>
            <p:cNvPr id="144" name="Google Shape;6039;p86">
              <a:extLst>
                <a:ext uri="{FF2B5EF4-FFF2-40B4-BE49-F238E27FC236}">
                  <a16:creationId xmlns:a16="http://schemas.microsoft.com/office/drawing/2014/main" id="{AC3A60F9-9314-37D5-4D15-FEB0E7792B0D}"/>
                </a:ext>
              </a:extLst>
            </p:cNvPr>
            <p:cNvSpPr/>
            <p:nvPr/>
          </p:nvSpPr>
          <p:spPr>
            <a:xfrm>
              <a:off x="-39647175" y="3972000"/>
              <a:ext cx="95325" cy="153975"/>
            </a:xfrm>
            <a:custGeom>
              <a:avLst/>
              <a:gdLst/>
              <a:ahLst/>
              <a:cxnLst/>
              <a:rect l="l" t="t" r="r" b="b"/>
              <a:pathLst>
                <a:path w="3813" h="6159" extrusionOk="0">
                  <a:moveTo>
                    <a:pt x="1698" y="1"/>
                  </a:moveTo>
                  <a:cubicBezTo>
                    <a:pt x="1520" y="1"/>
                    <a:pt x="1373" y="138"/>
                    <a:pt x="1293" y="299"/>
                  </a:cubicBezTo>
                  <a:lnTo>
                    <a:pt x="1" y="5119"/>
                  </a:lnTo>
                  <a:cubicBezTo>
                    <a:pt x="1" y="5308"/>
                    <a:pt x="127" y="5528"/>
                    <a:pt x="316" y="5623"/>
                  </a:cubicBezTo>
                  <a:lnTo>
                    <a:pt x="2332" y="6158"/>
                  </a:lnTo>
                  <a:cubicBezTo>
                    <a:pt x="3277" y="2630"/>
                    <a:pt x="2868" y="4111"/>
                    <a:pt x="3813" y="582"/>
                  </a:cubicBezTo>
                  <a:lnTo>
                    <a:pt x="1797" y="15"/>
                  </a:lnTo>
                  <a:cubicBezTo>
                    <a:pt x="1763" y="5"/>
                    <a:pt x="1730" y="1"/>
                    <a:pt x="1698" y="1"/>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145" name="Google Shape;6040;p86">
              <a:extLst>
                <a:ext uri="{FF2B5EF4-FFF2-40B4-BE49-F238E27FC236}">
                  <a16:creationId xmlns:a16="http://schemas.microsoft.com/office/drawing/2014/main" id="{23420566-E9E6-F1B3-57F1-CA7C399A6608}"/>
                </a:ext>
              </a:extLst>
            </p:cNvPr>
            <p:cNvSpPr/>
            <p:nvPr/>
          </p:nvSpPr>
          <p:spPr>
            <a:xfrm>
              <a:off x="-39588875" y="4011750"/>
              <a:ext cx="216600" cy="277300"/>
            </a:xfrm>
            <a:custGeom>
              <a:avLst/>
              <a:gdLst/>
              <a:ahLst/>
              <a:cxnLst/>
              <a:rect l="l" t="t" r="r" b="b"/>
              <a:pathLst>
                <a:path w="8664" h="11092" extrusionOk="0">
                  <a:moveTo>
                    <a:pt x="4348" y="3466"/>
                  </a:moveTo>
                  <a:cubicBezTo>
                    <a:pt x="4820" y="3466"/>
                    <a:pt x="5199" y="3844"/>
                    <a:pt x="5199" y="4316"/>
                  </a:cubicBezTo>
                  <a:cubicBezTo>
                    <a:pt x="5199" y="4789"/>
                    <a:pt x="4820" y="5136"/>
                    <a:pt x="4348" y="5136"/>
                  </a:cubicBezTo>
                  <a:cubicBezTo>
                    <a:pt x="3907" y="5136"/>
                    <a:pt x="3529" y="4789"/>
                    <a:pt x="3529" y="4316"/>
                  </a:cubicBezTo>
                  <a:cubicBezTo>
                    <a:pt x="3529" y="3875"/>
                    <a:pt x="3875" y="3466"/>
                    <a:pt x="4348" y="3466"/>
                  </a:cubicBezTo>
                  <a:close/>
                  <a:moveTo>
                    <a:pt x="5104" y="5766"/>
                  </a:moveTo>
                  <a:lnTo>
                    <a:pt x="6081" y="7624"/>
                  </a:lnTo>
                  <a:lnTo>
                    <a:pt x="2615" y="7624"/>
                  </a:lnTo>
                  <a:lnTo>
                    <a:pt x="3560" y="5766"/>
                  </a:lnTo>
                  <a:cubicBezTo>
                    <a:pt x="3812" y="5892"/>
                    <a:pt x="4096" y="5955"/>
                    <a:pt x="4348" y="5955"/>
                  </a:cubicBezTo>
                  <a:cubicBezTo>
                    <a:pt x="4631" y="5955"/>
                    <a:pt x="4883" y="5892"/>
                    <a:pt x="5104" y="5766"/>
                  </a:cubicBezTo>
                  <a:close/>
                  <a:moveTo>
                    <a:pt x="2048" y="0"/>
                  </a:moveTo>
                  <a:cubicBezTo>
                    <a:pt x="1386" y="2458"/>
                    <a:pt x="1638" y="1544"/>
                    <a:pt x="977" y="4001"/>
                  </a:cubicBezTo>
                  <a:lnTo>
                    <a:pt x="2678" y="4474"/>
                  </a:lnTo>
                  <a:cubicBezTo>
                    <a:pt x="2678" y="4726"/>
                    <a:pt x="2741" y="5010"/>
                    <a:pt x="2899" y="5199"/>
                  </a:cubicBezTo>
                  <a:lnTo>
                    <a:pt x="32" y="10523"/>
                  </a:lnTo>
                  <a:cubicBezTo>
                    <a:pt x="0" y="10680"/>
                    <a:pt x="63" y="10964"/>
                    <a:pt x="252" y="11027"/>
                  </a:cubicBezTo>
                  <a:cubicBezTo>
                    <a:pt x="328" y="11070"/>
                    <a:pt x="404" y="11091"/>
                    <a:pt x="475" y="11091"/>
                  </a:cubicBezTo>
                  <a:cubicBezTo>
                    <a:pt x="613" y="11091"/>
                    <a:pt x="737" y="11014"/>
                    <a:pt x="819" y="10869"/>
                  </a:cubicBezTo>
                  <a:lnTo>
                    <a:pt x="2143" y="8475"/>
                  </a:lnTo>
                  <a:lnTo>
                    <a:pt x="6490" y="8475"/>
                  </a:lnTo>
                  <a:lnTo>
                    <a:pt x="7845" y="10869"/>
                  </a:lnTo>
                  <a:cubicBezTo>
                    <a:pt x="7907" y="11014"/>
                    <a:pt x="8037" y="11091"/>
                    <a:pt x="8173" y="11091"/>
                  </a:cubicBezTo>
                  <a:cubicBezTo>
                    <a:pt x="8243" y="11091"/>
                    <a:pt x="8316" y="11070"/>
                    <a:pt x="8381" y="11027"/>
                  </a:cubicBezTo>
                  <a:cubicBezTo>
                    <a:pt x="8570" y="10932"/>
                    <a:pt x="8664" y="10680"/>
                    <a:pt x="8538" y="10491"/>
                  </a:cubicBezTo>
                  <a:lnTo>
                    <a:pt x="5734" y="5262"/>
                  </a:lnTo>
                  <a:lnTo>
                    <a:pt x="6585" y="5482"/>
                  </a:lnTo>
                  <a:cubicBezTo>
                    <a:pt x="7120" y="3434"/>
                    <a:pt x="6931" y="4222"/>
                    <a:pt x="7624" y="1513"/>
                  </a:cubicBezTo>
                  <a:lnTo>
                    <a:pt x="2048" y="0"/>
                  </a:ln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146" name="Google Shape;6041;p86">
              <a:extLst>
                <a:ext uri="{FF2B5EF4-FFF2-40B4-BE49-F238E27FC236}">
                  <a16:creationId xmlns:a16="http://schemas.microsoft.com/office/drawing/2014/main" id="{9294E6BD-D3BF-BBA6-5249-6E2AE15B3173}"/>
                </a:ext>
              </a:extLst>
            </p:cNvPr>
            <p:cNvSpPr/>
            <p:nvPr/>
          </p:nvSpPr>
          <p:spPr>
            <a:xfrm>
              <a:off x="-39398275" y="4073975"/>
              <a:ext cx="64600" cy="71600"/>
            </a:xfrm>
            <a:custGeom>
              <a:avLst/>
              <a:gdLst/>
              <a:ahLst/>
              <a:cxnLst/>
              <a:rect l="l" t="t" r="r" b="b"/>
              <a:pathLst>
                <a:path w="2584" h="2864" extrusionOk="0">
                  <a:moveTo>
                    <a:pt x="630" y="0"/>
                  </a:moveTo>
                  <a:cubicBezTo>
                    <a:pt x="252" y="1449"/>
                    <a:pt x="410" y="945"/>
                    <a:pt x="0" y="2395"/>
                  </a:cubicBezTo>
                  <a:lnTo>
                    <a:pt x="1607" y="2836"/>
                  </a:lnTo>
                  <a:cubicBezTo>
                    <a:pt x="1658" y="2855"/>
                    <a:pt x="1707" y="2864"/>
                    <a:pt x="1753" y="2864"/>
                  </a:cubicBezTo>
                  <a:cubicBezTo>
                    <a:pt x="1932" y="2864"/>
                    <a:pt x="2067" y="2728"/>
                    <a:pt x="2143" y="2552"/>
                  </a:cubicBezTo>
                  <a:lnTo>
                    <a:pt x="2584" y="945"/>
                  </a:lnTo>
                  <a:cubicBezTo>
                    <a:pt x="2552" y="725"/>
                    <a:pt x="2458" y="473"/>
                    <a:pt x="2237" y="441"/>
                  </a:cubicBezTo>
                  <a:lnTo>
                    <a:pt x="630" y="0"/>
                  </a:ln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grpSp>
      <p:grpSp>
        <p:nvGrpSpPr>
          <p:cNvPr id="147" name="Google Shape;6048;p86">
            <a:extLst>
              <a:ext uri="{FF2B5EF4-FFF2-40B4-BE49-F238E27FC236}">
                <a16:creationId xmlns:a16="http://schemas.microsoft.com/office/drawing/2014/main" id="{76730DE9-05EC-BC6A-1060-9ABFA46E2E52}"/>
              </a:ext>
            </a:extLst>
          </p:cNvPr>
          <p:cNvGrpSpPr/>
          <p:nvPr/>
        </p:nvGrpSpPr>
        <p:grpSpPr>
          <a:xfrm>
            <a:off x="8940376" y="3435034"/>
            <a:ext cx="608963" cy="619071"/>
            <a:chOff x="-37804925" y="3953450"/>
            <a:chExt cx="315075" cy="318225"/>
          </a:xfrm>
          <a:solidFill>
            <a:srgbClr val="696969"/>
          </a:solidFill>
        </p:grpSpPr>
        <p:sp>
          <p:nvSpPr>
            <p:cNvPr id="148" name="Google Shape;6049;p86">
              <a:extLst>
                <a:ext uri="{FF2B5EF4-FFF2-40B4-BE49-F238E27FC236}">
                  <a16:creationId xmlns:a16="http://schemas.microsoft.com/office/drawing/2014/main" id="{91576AF2-C85C-0E32-F1E4-76F020E76DE3}"/>
                </a:ext>
              </a:extLst>
            </p:cNvPr>
            <p:cNvSpPr/>
            <p:nvPr/>
          </p:nvSpPr>
          <p:spPr>
            <a:xfrm>
              <a:off x="-37614300" y="3955025"/>
              <a:ext cx="124450" cy="186200"/>
            </a:xfrm>
            <a:custGeom>
              <a:avLst/>
              <a:gdLst/>
              <a:ahLst/>
              <a:cxnLst/>
              <a:rect l="l" t="t" r="r" b="b"/>
              <a:pathLst>
                <a:path w="4978" h="7448" extrusionOk="0">
                  <a:moveTo>
                    <a:pt x="2489" y="820"/>
                  </a:moveTo>
                  <a:cubicBezTo>
                    <a:pt x="3403" y="820"/>
                    <a:pt x="4127" y="1576"/>
                    <a:pt x="4127" y="2490"/>
                  </a:cubicBezTo>
                  <a:cubicBezTo>
                    <a:pt x="4127" y="3372"/>
                    <a:pt x="3403" y="4128"/>
                    <a:pt x="2489" y="4128"/>
                  </a:cubicBezTo>
                  <a:cubicBezTo>
                    <a:pt x="1575" y="4128"/>
                    <a:pt x="819" y="3372"/>
                    <a:pt x="819" y="2490"/>
                  </a:cubicBezTo>
                  <a:cubicBezTo>
                    <a:pt x="819" y="1576"/>
                    <a:pt x="1575" y="820"/>
                    <a:pt x="2489" y="820"/>
                  </a:cubicBezTo>
                  <a:close/>
                  <a:moveTo>
                    <a:pt x="2489" y="1"/>
                  </a:moveTo>
                  <a:cubicBezTo>
                    <a:pt x="1103" y="1"/>
                    <a:pt x="0" y="1104"/>
                    <a:pt x="0" y="2490"/>
                  </a:cubicBezTo>
                  <a:cubicBezTo>
                    <a:pt x="0" y="3214"/>
                    <a:pt x="315" y="3845"/>
                    <a:pt x="819" y="4317"/>
                  </a:cubicBezTo>
                  <a:lnTo>
                    <a:pt x="819" y="7058"/>
                  </a:lnTo>
                  <a:cubicBezTo>
                    <a:pt x="819" y="7287"/>
                    <a:pt x="1012" y="7448"/>
                    <a:pt x="1225" y="7448"/>
                  </a:cubicBezTo>
                  <a:cubicBezTo>
                    <a:pt x="1334" y="7448"/>
                    <a:pt x="1448" y="7406"/>
                    <a:pt x="1544" y="7310"/>
                  </a:cubicBezTo>
                  <a:lnTo>
                    <a:pt x="2489" y="6365"/>
                  </a:lnTo>
                  <a:lnTo>
                    <a:pt x="3434" y="7310"/>
                  </a:lnTo>
                  <a:cubicBezTo>
                    <a:pt x="3530" y="7406"/>
                    <a:pt x="3640" y="7448"/>
                    <a:pt x="3744" y="7448"/>
                  </a:cubicBezTo>
                  <a:cubicBezTo>
                    <a:pt x="3948" y="7448"/>
                    <a:pt x="4127" y="7287"/>
                    <a:pt x="4127" y="7058"/>
                  </a:cubicBezTo>
                  <a:lnTo>
                    <a:pt x="4127" y="4317"/>
                  </a:lnTo>
                  <a:cubicBezTo>
                    <a:pt x="4663" y="3845"/>
                    <a:pt x="4978" y="3214"/>
                    <a:pt x="4978" y="2490"/>
                  </a:cubicBezTo>
                  <a:cubicBezTo>
                    <a:pt x="4978" y="1104"/>
                    <a:pt x="3875" y="1"/>
                    <a:pt x="2489" y="1"/>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149" name="Google Shape;6050;p86">
              <a:extLst>
                <a:ext uri="{FF2B5EF4-FFF2-40B4-BE49-F238E27FC236}">
                  <a16:creationId xmlns:a16="http://schemas.microsoft.com/office/drawing/2014/main" id="{705CEE9E-26E2-A67B-C772-4A9BDDCD4712}"/>
                </a:ext>
              </a:extLst>
            </p:cNvPr>
            <p:cNvSpPr/>
            <p:nvPr/>
          </p:nvSpPr>
          <p:spPr>
            <a:xfrm>
              <a:off x="-37761600" y="4230700"/>
              <a:ext cx="270175" cy="40975"/>
            </a:xfrm>
            <a:custGeom>
              <a:avLst/>
              <a:gdLst/>
              <a:ahLst/>
              <a:cxnLst/>
              <a:rect l="l" t="t" r="r" b="b"/>
              <a:pathLst>
                <a:path w="10807" h="1639" extrusionOk="0">
                  <a:moveTo>
                    <a:pt x="1450" y="1"/>
                  </a:moveTo>
                  <a:cubicBezTo>
                    <a:pt x="1292" y="788"/>
                    <a:pt x="662" y="1387"/>
                    <a:pt x="1" y="1639"/>
                  </a:cubicBezTo>
                  <a:lnTo>
                    <a:pt x="8822" y="1639"/>
                  </a:lnTo>
                  <a:cubicBezTo>
                    <a:pt x="9799" y="1639"/>
                    <a:pt x="10649" y="946"/>
                    <a:pt x="10807" y="1"/>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150" name="Google Shape;6051;p86">
              <a:extLst>
                <a:ext uri="{FF2B5EF4-FFF2-40B4-BE49-F238E27FC236}">
                  <a16:creationId xmlns:a16="http://schemas.microsoft.com/office/drawing/2014/main" id="{EBAFDA8F-F1D3-5408-C55D-72D77D2D3C30}"/>
                </a:ext>
              </a:extLst>
            </p:cNvPr>
            <p:cNvSpPr/>
            <p:nvPr/>
          </p:nvSpPr>
          <p:spPr>
            <a:xfrm>
              <a:off x="-37804925" y="3953450"/>
              <a:ext cx="274125" cy="295675"/>
            </a:xfrm>
            <a:custGeom>
              <a:avLst/>
              <a:gdLst/>
              <a:ahLst/>
              <a:cxnLst/>
              <a:rect l="l" t="t" r="r" b="b"/>
              <a:pathLst>
                <a:path w="10965" h="11827" extrusionOk="0">
                  <a:moveTo>
                    <a:pt x="379" y="1"/>
                  </a:moveTo>
                  <a:cubicBezTo>
                    <a:pt x="158" y="1"/>
                    <a:pt x="1" y="221"/>
                    <a:pt x="1" y="411"/>
                  </a:cubicBezTo>
                  <a:lnTo>
                    <a:pt x="1" y="10618"/>
                  </a:lnTo>
                  <a:cubicBezTo>
                    <a:pt x="1" y="11280"/>
                    <a:pt x="537" y="11815"/>
                    <a:pt x="1198" y="11815"/>
                  </a:cubicBezTo>
                  <a:cubicBezTo>
                    <a:pt x="1247" y="11823"/>
                    <a:pt x="1295" y="11826"/>
                    <a:pt x="1342" y="11826"/>
                  </a:cubicBezTo>
                  <a:cubicBezTo>
                    <a:pt x="1912" y="11826"/>
                    <a:pt x="2395" y="11318"/>
                    <a:pt x="2395" y="10650"/>
                  </a:cubicBezTo>
                  <a:cubicBezTo>
                    <a:pt x="2395" y="10398"/>
                    <a:pt x="2584" y="10272"/>
                    <a:pt x="2836" y="10272"/>
                  </a:cubicBezTo>
                  <a:lnTo>
                    <a:pt x="10965" y="10272"/>
                  </a:lnTo>
                  <a:lnTo>
                    <a:pt x="10965" y="8255"/>
                  </a:lnTo>
                  <a:cubicBezTo>
                    <a:pt x="10807" y="8161"/>
                    <a:pt x="10650" y="8098"/>
                    <a:pt x="10492" y="7972"/>
                  </a:cubicBezTo>
                  <a:lnTo>
                    <a:pt x="10146" y="7625"/>
                  </a:lnTo>
                  <a:lnTo>
                    <a:pt x="9799" y="7972"/>
                  </a:lnTo>
                  <a:cubicBezTo>
                    <a:pt x="9547" y="8224"/>
                    <a:pt x="9232" y="8318"/>
                    <a:pt x="8917" y="8318"/>
                  </a:cubicBezTo>
                  <a:cubicBezTo>
                    <a:pt x="8255" y="8318"/>
                    <a:pt x="7720" y="7783"/>
                    <a:pt x="7720" y="7058"/>
                  </a:cubicBezTo>
                  <a:lnTo>
                    <a:pt x="7720" y="4664"/>
                  </a:lnTo>
                  <a:cubicBezTo>
                    <a:pt x="7184" y="4065"/>
                    <a:pt x="6869" y="3309"/>
                    <a:pt x="6869" y="2490"/>
                  </a:cubicBezTo>
                  <a:cubicBezTo>
                    <a:pt x="6869" y="1513"/>
                    <a:pt x="7310" y="600"/>
                    <a:pt x="8035" y="1"/>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grpSp>
      <p:grpSp>
        <p:nvGrpSpPr>
          <p:cNvPr id="151" name="Google Shape;5717;p85">
            <a:extLst>
              <a:ext uri="{FF2B5EF4-FFF2-40B4-BE49-F238E27FC236}">
                <a16:creationId xmlns:a16="http://schemas.microsoft.com/office/drawing/2014/main" id="{F7804D47-9C7F-9BB6-3FBC-40B264F37A63}"/>
              </a:ext>
            </a:extLst>
          </p:cNvPr>
          <p:cNvGrpSpPr/>
          <p:nvPr/>
        </p:nvGrpSpPr>
        <p:grpSpPr>
          <a:xfrm>
            <a:off x="7423788" y="4698062"/>
            <a:ext cx="656485" cy="517252"/>
            <a:chOff x="5629975" y="3255775"/>
            <a:chExt cx="504500" cy="397500"/>
          </a:xfrm>
          <a:solidFill>
            <a:srgbClr val="696969"/>
          </a:solidFill>
        </p:grpSpPr>
        <p:sp>
          <p:nvSpPr>
            <p:cNvPr id="152" name="Google Shape;5718;p85">
              <a:extLst>
                <a:ext uri="{FF2B5EF4-FFF2-40B4-BE49-F238E27FC236}">
                  <a16:creationId xmlns:a16="http://schemas.microsoft.com/office/drawing/2014/main" id="{2F30673D-20A7-6975-965B-E3D89F97C267}"/>
                </a:ext>
              </a:extLst>
            </p:cNvPr>
            <p:cNvSpPr/>
            <p:nvPr/>
          </p:nvSpPr>
          <p:spPr>
            <a:xfrm>
              <a:off x="5756375" y="3255775"/>
              <a:ext cx="112950" cy="143425"/>
            </a:xfrm>
            <a:custGeom>
              <a:avLst/>
              <a:gdLst/>
              <a:ahLst/>
              <a:cxnLst/>
              <a:rect l="l" t="t" r="r" b="b"/>
              <a:pathLst>
                <a:path w="4518" h="5737" extrusionOk="0">
                  <a:moveTo>
                    <a:pt x="2259" y="0"/>
                  </a:moveTo>
                  <a:cubicBezTo>
                    <a:pt x="793" y="0"/>
                    <a:pt x="1" y="2469"/>
                    <a:pt x="1" y="3478"/>
                  </a:cubicBezTo>
                  <a:cubicBezTo>
                    <a:pt x="1" y="4725"/>
                    <a:pt x="1013" y="5733"/>
                    <a:pt x="2259" y="5736"/>
                  </a:cubicBezTo>
                  <a:cubicBezTo>
                    <a:pt x="3506" y="5733"/>
                    <a:pt x="4518" y="4725"/>
                    <a:pt x="4518" y="3478"/>
                  </a:cubicBezTo>
                  <a:cubicBezTo>
                    <a:pt x="4518" y="2469"/>
                    <a:pt x="3729" y="0"/>
                    <a:pt x="2259" y="0"/>
                  </a:cubicBezTo>
                  <a:close/>
                </a:path>
              </a:pathLst>
            </a:custGeom>
            <a:grpFill/>
            <a:ln>
              <a:noFill/>
            </a:ln>
          </p:spPr>
          <p:txBody>
            <a:bodyPr spcFirstLastPara="1" wrap="square" lIns="91425" tIns="91425" rIns="91425" bIns="91425" anchor="ctr" anchorCtr="0">
              <a:noAutofit/>
            </a:bodyPr>
            <a:lstStyle/>
            <a:p>
              <a:pPr algn="r" rtl="1"/>
              <a:endParaRPr sz="1400">
                <a:solidFill>
                  <a:srgbClr val="435D74"/>
                </a:solidFill>
                <a:cs typeface="B Nazanin" panose="00000700000000000000" pitchFamily="2" charset="-78"/>
              </a:endParaRPr>
            </a:p>
          </p:txBody>
        </p:sp>
        <p:sp>
          <p:nvSpPr>
            <p:cNvPr id="153" name="Google Shape;5719;p85">
              <a:extLst>
                <a:ext uri="{FF2B5EF4-FFF2-40B4-BE49-F238E27FC236}">
                  <a16:creationId xmlns:a16="http://schemas.microsoft.com/office/drawing/2014/main" id="{8B81ACFE-4CF5-F295-5E31-2D47CB51B707}"/>
                </a:ext>
              </a:extLst>
            </p:cNvPr>
            <p:cNvSpPr/>
            <p:nvPr/>
          </p:nvSpPr>
          <p:spPr>
            <a:xfrm>
              <a:off x="5629975" y="3374400"/>
              <a:ext cx="140575" cy="136175"/>
            </a:xfrm>
            <a:custGeom>
              <a:avLst/>
              <a:gdLst/>
              <a:ahLst/>
              <a:cxnLst/>
              <a:rect l="l" t="t" r="r" b="b"/>
              <a:pathLst>
                <a:path w="5623" h="5447" extrusionOk="0">
                  <a:moveTo>
                    <a:pt x="1951" y="0"/>
                  </a:moveTo>
                  <a:cubicBezTo>
                    <a:pt x="1711" y="0"/>
                    <a:pt x="1480" y="53"/>
                    <a:pt x="1269" y="175"/>
                  </a:cubicBezTo>
                  <a:cubicBezTo>
                    <a:pt x="1" y="907"/>
                    <a:pt x="582" y="3443"/>
                    <a:pt x="1088" y="4316"/>
                  </a:cubicBezTo>
                  <a:cubicBezTo>
                    <a:pt x="1506" y="5041"/>
                    <a:pt x="2265" y="5447"/>
                    <a:pt x="3045" y="5447"/>
                  </a:cubicBezTo>
                  <a:cubicBezTo>
                    <a:pt x="3428" y="5447"/>
                    <a:pt x="3816" y="5349"/>
                    <a:pt x="4172" y="5144"/>
                  </a:cubicBezTo>
                  <a:cubicBezTo>
                    <a:pt x="5253" y="4521"/>
                    <a:pt x="5623" y="3138"/>
                    <a:pt x="5000" y="2057"/>
                  </a:cubicBezTo>
                  <a:cubicBezTo>
                    <a:pt x="4578" y="1330"/>
                    <a:pt x="3149" y="0"/>
                    <a:pt x="1951" y="0"/>
                  </a:cubicBezTo>
                  <a:close/>
                </a:path>
              </a:pathLst>
            </a:custGeom>
            <a:grpFill/>
            <a:ln>
              <a:noFill/>
            </a:ln>
          </p:spPr>
          <p:txBody>
            <a:bodyPr spcFirstLastPara="1" wrap="square" lIns="91425" tIns="91425" rIns="91425" bIns="91425" anchor="ctr" anchorCtr="0">
              <a:noAutofit/>
            </a:bodyPr>
            <a:lstStyle/>
            <a:p>
              <a:pPr algn="r" rtl="1"/>
              <a:endParaRPr sz="1400">
                <a:solidFill>
                  <a:srgbClr val="435D74"/>
                </a:solidFill>
                <a:cs typeface="B Nazanin" panose="00000700000000000000" pitchFamily="2" charset="-78"/>
              </a:endParaRPr>
            </a:p>
          </p:txBody>
        </p:sp>
        <p:sp>
          <p:nvSpPr>
            <p:cNvPr id="154" name="Google Shape;5720;p85">
              <a:extLst>
                <a:ext uri="{FF2B5EF4-FFF2-40B4-BE49-F238E27FC236}">
                  <a16:creationId xmlns:a16="http://schemas.microsoft.com/office/drawing/2014/main" id="{EE0D2C94-CCCE-B383-1C5C-902722B0FD0E}"/>
                </a:ext>
              </a:extLst>
            </p:cNvPr>
            <p:cNvSpPr/>
            <p:nvPr/>
          </p:nvSpPr>
          <p:spPr>
            <a:xfrm>
              <a:off x="5897525" y="3255775"/>
              <a:ext cx="112950" cy="143425"/>
            </a:xfrm>
            <a:custGeom>
              <a:avLst/>
              <a:gdLst/>
              <a:ahLst/>
              <a:cxnLst/>
              <a:rect l="l" t="t" r="r" b="b"/>
              <a:pathLst>
                <a:path w="4518" h="5737" extrusionOk="0">
                  <a:moveTo>
                    <a:pt x="2259" y="0"/>
                  </a:moveTo>
                  <a:cubicBezTo>
                    <a:pt x="793" y="0"/>
                    <a:pt x="1" y="2469"/>
                    <a:pt x="1" y="3478"/>
                  </a:cubicBezTo>
                  <a:cubicBezTo>
                    <a:pt x="1" y="4725"/>
                    <a:pt x="1013" y="5736"/>
                    <a:pt x="2259" y="5736"/>
                  </a:cubicBezTo>
                  <a:cubicBezTo>
                    <a:pt x="3506" y="5736"/>
                    <a:pt x="4518" y="4725"/>
                    <a:pt x="4518" y="3478"/>
                  </a:cubicBezTo>
                  <a:cubicBezTo>
                    <a:pt x="4518" y="2469"/>
                    <a:pt x="3729" y="0"/>
                    <a:pt x="2259" y="0"/>
                  </a:cubicBezTo>
                  <a:close/>
                </a:path>
              </a:pathLst>
            </a:custGeom>
            <a:grpFill/>
            <a:ln>
              <a:noFill/>
            </a:ln>
          </p:spPr>
          <p:txBody>
            <a:bodyPr spcFirstLastPara="1" wrap="square" lIns="91425" tIns="91425" rIns="91425" bIns="91425" anchor="ctr" anchorCtr="0">
              <a:noAutofit/>
            </a:bodyPr>
            <a:lstStyle/>
            <a:p>
              <a:pPr algn="r" rtl="1"/>
              <a:endParaRPr sz="1400">
                <a:solidFill>
                  <a:srgbClr val="435D74"/>
                </a:solidFill>
                <a:cs typeface="B Nazanin" panose="00000700000000000000" pitchFamily="2" charset="-78"/>
              </a:endParaRPr>
            </a:p>
          </p:txBody>
        </p:sp>
        <p:sp>
          <p:nvSpPr>
            <p:cNvPr id="155" name="Google Shape;5721;p85">
              <a:extLst>
                <a:ext uri="{FF2B5EF4-FFF2-40B4-BE49-F238E27FC236}">
                  <a16:creationId xmlns:a16="http://schemas.microsoft.com/office/drawing/2014/main" id="{67BBD344-5334-1DC2-4053-F9F2661ACA4B}"/>
                </a:ext>
              </a:extLst>
            </p:cNvPr>
            <p:cNvSpPr/>
            <p:nvPr/>
          </p:nvSpPr>
          <p:spPr>
            <a:xfrm>
              <a:off x="5996075" y="3373900"/>
              <a:ext cx="138400" cy="136200"/>
            </a:xfrm>
            <a:custGeom>
              <a:avLst/>
              <a:gdLst/>
              <a:ahLst/>
              <a:cxnLst/>
              <a:rect l="l" t="t" r="r" b="b"/>
              <a:pathLst>
                <a:path w="5536" h="5448" extrusionOk="0">
                  <a:moveTo>
                    <a:pt x="3670" y="1"/>
                  </a:moveTo>
                  <a:cubicBezTo>
                    <a:pt x="2471" y="1"/>
                    <a:pt x="1045" y="1330"/>
                    <a:pt x="624" y="2059"/>
                  </a:cubicBezTo>
                  <a:cubicBezTo>
                    <a:pt x="1" y="3137"/>
                    <a:pt x="371" y="4523"/>
                    <a:pt x="1452" y="5146"/>
                  </a:cubicBezTo>
                  <a:cubicBezTo>
                    <a:pt x="1808" y="5351"/>
                    <a:pt x="2199" y="5448"/>
                    <a:pt x="2586" y="5448"/>
                  </a:cubicBezTo>
                  <a:cubicBezTo>
                    <a:pt x="3381" y="5448"/>
                    <a:pt x="4158" y="5039"/>
                    <a:pt x="4575" y="4318"/>
                  </a:cubicBezTo>
                  <a:cubicBezTo>
                    <a:pt x="5168" y="3288"/>
                    <a:pt x="5535" y="858"/>
                    <a:pt x="4355" y="177"/>
                  </a:cubicBezTo>
                  <a:cubicBezTo>
                    <a:pt x="4142" y="54"/>
                    <a:pt x="3911" y="1"/>
                    <a:pt x="3670" y="1"/>
                  </a:cubicBezTo>
                  <a:close/>
                </a:path>
              </a:pathLst>
            </a:custGeom>
            <a:grpFill/>
            <a:ln>
              <a:noFill/>
            </a:ln>
          </p:spPr>
          <p:txBody>
            <a:bodyPr spcFirstLastPara="1" wrap="square" lIns="91425" tIns="91425" rIns="91425" bIns="91425" anchor="ctr" anchorCtr="0">
              <a:noAutofit/>
            </a:bodyPr>
            <a:lstStyle/>
            <a:p>
              <a:pPr algn="r" rtl="1"/>
              <a:endParaRPr sz="1400">
                <a:solidFill>
                  <a:srgbClr val="435D74"/>
                </a:solidFill>
                <a:cs typeface="B Nazanin" panose="00000700000000000000" pitchFamily="2" charset="-78"/>
              </a:endParaRPr>
            </a:p>
          </p:txBody>
        </p:sp>
        <p:sp>
          <p:nvSpPr>
            <p:cNvPr id="156" name="Google Shape;5722;p85">
              <a:extLst>
                <a:ext uri="{FF2B5EF4-FFF2-40B4-BE49-F238E27FC236}">
                  <a16:creationId xmlns:a16="http://schemas.microsoft.com/office/drawing/2014/main" id="{A3F61CA6-0F64-C73C-63C2-6914F02D711F}"/>
                </a:ext>
              </a:extLst>
            </p:cNvPr>
            <p:cNvSpPr/>
            <p:nvPr/>
          </p:nvSpPr>
          <p:spPr>
            <a:xfrm>
              <a:off x="5728150" y="3427400"/>
              <a:ext cx="310575" cy="225875"/>
            </a:xfrm>
            <a:custGeom>
              <a:avLst/>
              <a:gdLst/>
              <a:ahLst/>
              <a:cxnLst/>
              <a:rect l="l" t="t" r="r" b="b"/>
              <a:pathLst>
                <a:path w="12423" h="9035" extrusionOk="0">
                  <a:moveTo>
                    <a:pt x="6213" y="1"/>
                  </a:moveTo>
                  <a:cubicBezTo>
                    <a:pt x="5234" y="1"/>
                    <a:pt x="2259" y="1"/>
                    <a:pt x="2259" y="2822"/>
                  </a:cubicBezTo>
                  <a:lnTo>
                    <a:pt x="2259" y="3147"/>
                  </a:lnTo>
                  <a:cubicBezTo>
                    <a:pt x="2259" y="3376"/>
                    <a:pt x="2121" y="3584"/>
                    <a:pt x="1907" y="3671"/>
                  </a:cubicBezTo>
                  <a:cubicBezTo>
                    <a:pt x="750" y="4144"/>
                    <a:pt x="1" y="5141"/>
                    <a:pt x="1" y="6210"/>
                  </a:cubicBezTo>
                  <a:cubicBezTo>
                    <a:pt x="1" y="7767"/>
                    <a:pt x="1521" y="9034"/>
                    <a:pt x="3388" y="9034"/>
                  </a:cubicBezTo>
                  <a:cubicBezTo>
                    <a:pt x="3400" y="9035"/>
                    <a:pt x="3413" y="9035"/>
                    <a:pt x="3425" y="9035"/>
                  </a:cubicBezTo>
                  <a:cubicBezTo>
                    <a:pt x="3753" y="9035"/>
                    <a:pt x="4081" y="8995"/>
                    <a:pt x="4400" y="8917"/>
                  </a:cubicBezTo>
                  <a:cubicBezTo>
                    <a:pt x="4995" y="8766"/>
                    <a:pt x="5604" y="8691"/>
                    <a:pt x="6213" y="8691"/>
                  </a:cubicBezTo>
                  <a:cubicBezTo>
                    <a:pt x="6823" y="8691"/>
                    <a:pt x="7432" y="8766"/>
                    <a:pt x="8029" y="8917"/>
                  </a:cubicBezTo>
                  <a:cubicBezTo>
                    <a:pt x="8345" y="8995"/>
                    <a:pt x="8670" y="9035"/>
                    <a:pt x="8998" y="9035"/>
                  </a:cubicBezTo>
                  <a:cubicBezTo>
                    <a:pt x="9010" y="9035"/>
                    <a:pt x="9022" y="9035"/>
                    <a:pt x="9034" y="9034"/>
                  </a:cubicBezTo>
                  <a:cubicBezTo>
                    <a:pt x="10901" y="9034"/>
                    <a:pt x="12422" y="7767"/>
                    <a:pt x="12422" y="6210"/>
                  </a:cubicBezTo>
                  <a:cubicBezTo>
                    <a:pt x="12422" y="5138"/>
                    <a:pt x="11675" y="4141"/>
                    <a:pt x="10516" y="3671"/>
                  </a:cubicBezTo>
                  <a:cubicBezTo>
                    <a:pt x="10302" y="3584"/>
                    <a:pt x="10164" y="3376"/>
                    <a:pt x="10164" y="3147"/>
                  </a:cubicBezTo>
                  <a:lnTo>
                    <a:pt x="10164" y="2822"/>
                  </a:lnTo>
                  <a:cubicBezTo>
                    <a:pt x="10164" y="1"/>
                    <a:pt x="7191" y="1"/>
                    <a:pt x="6213" y="1"/>
                  </a:cubicBezTo>
                  <a:close/>
                </a:path>
              </a:pathLst>
            </a:custGeom>
            <a:grpFill/>
            <a:ln>
              <a:noFill/>
            </a:ln>
          </p:spPr>
          <p:txBody>
            <a:bodyPr spcFirstLastPara="1" wrap="square" lIns="91425" tIns="91425" rIns="91425" bIns="91425" anchor="ctr" anchorCtr="0">
              <a:noAutofit/>
            </a:bodyPr>
            <a:lstStyle/>
            <a:p>
              <a:pPr algn="r" rtl="1"/>
              <a:endParaRPr sz="1400">
                <a:solidFill>
                  <a:srgbClr val="435D74"/>
                </a:solidFill>
                <a:cs typeface="B Nazanin" panose="00000700000000000000" pitchFamily="2" charset="-78"/>
              </a:endParaRPr>
            </a:p>
          </p:txBody>
        </p:sp>
      </p:grpSp>
      <p:grpSp>
        <p:nvGrpSpPr>
          <p:cNvPr id="157" name="Google Shape;5723;p85">
            <a:extLst>
              <a:ext uri="{FF2B5EF4-FFF2-40B4-BE49-F238E27FC236}">
                <a16:creationId xmlns:a16="http://schemas.microsoft.com/office/drawing/2014/main" id="{5E5C7B08-15D9-D593-5CE4-E232DB6954BA}"/>
              </a:ext>
            </a:extLst>
          </p:cNvPr>
          <p:cNvGrpSpPr/>
          <p:nvPr/>
        </p:nvGrpSpPr>
        <p:grpSpPr>
          <a:xfrm>
            <a:off x="4103926" y="3461123"/>
            <a:ext cx="741943" cy="609831"/>
            <a:chOff x="6234950" y="3255925"/>
            <a:chExt cx="483250" cy="397200"/>
          </a:xfrm>
          <a:solidFill>
            <a:srgbClr val="696969"/>
          </a:solidFill>
        </p:grpSpPr>
        <p:sp>
          <p:nvSpPr>
            <p:cNvPr id="158" name="Google Shape;5724;p85">
              <a:extLst>
                <a:ext uri="{FF2B5EF4-FFF2-40B4-BE49-F238E27FC236}">
                  <a16:creationId xmlns:a16="http://schemas.microsoft.com/office/drawing/2014/main" id="{DED0706A-B0F3-65E5-312B-07DC102C536D}"/>
                </a:ext>
              </a:extLst>
            </p:cNvPr>
            <p:cNvSpPr/>
            <p:nvPr/>
          </p:nvSpPr>
          <p:spPr>
            <a:xfrm>
              <a:off x="6444675" y="3255925"/>
              <a:ext cx="128300" cy="90200"/>
            </a:xfrm>
            <a:custGeom>
              <a:avLst/>
              <a:gdLst/>
              <a:ahLst/>
              <a:cxnLst/>
              <a:rect l="l" t="t" r="r" b="b"/>
              <a:pathLst>
                <a:path w="5132" h="3608" extrusionOk="0">
                  <a:moveTo>
                    <a:pt x="567" y="0"/>
                  </a:moveTo>
                  <a:cubicBezTo>
                    <a:pt x="254" y="0"/>
                    <a:pt x="1" y="253"/>
                    <a:pt x="1" y="563"/>
                  </a:cubicBezTo>
                  <a:cubicBezTo>
                    <a:pt x="7" y="1662"/>
                    <a:pt x="368" y="2731"/>
                    <a:pt x="1034" y="3608"/>
                  </a:cubicBezTo>
                  <a:cubicBezTo>
                    <a:pt x="2097" y="3138"/>
                    <a:pt x="3325" y="2864"/>
                    <a:pt x="5014" y="2864"/>
                  </a:cubicBezTo>
                  <a:cubicBezTo>
                    <a:pt x="5054" y="2864"/>
                    <a:pt x="5093" y="2873"/>
                    <a:pt x="5132" y="2873"/>
                  </a:cubicBezTo>
                  <a:cubicBezTo>
                    <a:pt x="4289" y="1117"/>
                    <a:pt x="2515" y="0"/>
                    <a:pt x="567" y="0"/>
                  </a:cubicBezTo>
                  <a:close/>
                </a:path>
              </a:pathLst>
            </a:custGeom>
            <a:grpFill/>
            <a:ln>
              <a:noFill/>
            </a:ln>
          </p:spPr>
          <p:txBody>
            <a:bodyPr spcFirstLastPara="1" wrap="square" lIns="91425" tIns="91425" rIns="91425" bIns="91425" anchor="ctr" anchorCtr="0">
              <a:noAutofit/>
            </a:bodyPr>
            <a:lstStyle/>
            <a:p>
              <a:pPr algn="r" rtl="1"/>
              <a:endParaRPr sz="1400">
                <a:solidFill>
                  <a:srgbClr val="435D74"/>
                </a:solidFill>
                <a:cs typeface="B Nazanin" panose="00000700000000000000" pitchFamily="2" charset="-78"/>
              </a:endParaRPr>
            </a:p>
          </p:txBody>
        </p:sp>
        <p:sp>
          <p:nvSpPr>
            <p:cNvPr id="159" name="Google Shape;5725;p85">
              <a:extLst>
                <a:ext uri="{FF2B5EF4-FFF2-40B4-BE49-F238E27FC236}">
                  <a16:creationId xmlns:a16="http://schemas.microsoft.com/office/drawing/2014/main" id="{51BF4A93-AE42-E471-DCC9-A57503B54836}"/>
                </a:ext>
              </a:extLst>
            </p:cNvPr>
            <p:cNvSpPr/>
            <p:nvPr/>
          </p:nvSpPr>
          <p:spPr>
            <a:xfrm>
              <a:off x="6444750" y="3563200"/>
              <a:ext cx="128225" cy="89925"/>
            </a:xfrm>
            <a:custGeom>
              <a:avLst/>
              <a:gdLst/>
              <a:ahLst/>
              <a:cxnLst/>
              <a:rect l="l" t="t" r="r" b="b"/>
              <a:pathLst>
                <a:path w="5129" h="3597" extrusionOk="0">
                  <a:moveTo>
                    <a:pt x="1022" y="1"/>
                  </a:moveTo>
                  <a:cubicBezTo>
                    <a:pt x="362" y="874"/>
                    <a:pt x="4" y="1937"/>
                    <a:pt x="1" y="3033"/>
                  </a:cubicBezTo>
                  <a:cubicBezTo>
                    <a:pt x="1" y="3343"/>
                    <a:pt x="251" y="3596"/>
                    <a:pt x="564" y="3596"/>
                  </a:cubicBezTo>
                  <a:cubicBezTo>
                    <a:pt x="2512" y="3596"/>
                    <a:pt x="4286" y="2479"/>
                    <a:pt x="5129" y="724"/>
                  </a:cubicBezTo>
                  <a:cubicBezTo>
                    <a:pt x="5093" y="724"/>
                    <a:pt x="5051" y="736"/>
                    <a:pt x="5011" y="736"/>
                  </a:cubicBezTo>
                  <a:cubicBezTo>
                    <a:pt x="3319" y="736"/>
                    <a:pt x="2088" y="462"/>
                    <a:pt x="1022" y="1"/>
                  </a:cubicBezTo>
                  <a:close/>
                </a:path>
              </a:pathLst>
            </a:custGeom>
            <a:grpFill/>
            <a:ln>
              <a:noFill/>
            </a:ln>
          </p:spPr>
          <p:txBody>
            <a:bodyPr spcFirstLastPara="1" wrap="square" lIns="91425" tIns="91425" rIns="91425" bIns="91425" anchor="ctr" anchorCtr="0">
              <a:noAutofit/>
            </a:bodyPr>
            <a:lstStyle/>
            <a:p>
              <a:pPr algn="r" rtl="1"/>
              <a:endParaRPr sz="1400">
                <a:solidFill>
                  <a:srgbClr val="435D74"/>
                </a:solidFill>
                <a:cs typeface="B Nazanin" panose="00000700000000000000" pitchFamily="2" charset="-78"/>
              </a:endParaRPr>
            </a:p>
          </p:txBody>
        </p:sp>
        <p:sp>
          <p:nvSpPr>
            <p:cNvPr id="160" name="Google Shape;5726;p85">
              <a:extLst>
                <a:ext uri="{FF2B5EF4-FFF2-40B4-BE49-F238E27FC236}">
                  <a16:creationId xmlns:a16="http://schemas.microsoft.com/office/drawing/2014/main" id="{AD5B57F0-63E1-1DAB-9C4A-D825A5FE058D}"/>
                </a:ext>
              </a:extLst>
            </p:cNvPr>
            <p:cNvSpPr/>
            <p:nvPr/>
          </p:nvSpPr>
          <p:spPr>
            <a:xfrm>
              <a:off x="6375350" y="3355650"/>
              <a:ext cx="244750" cy="197650"/>
            </a:xfrm>
            <a:custGeom>
              <a:avLst/>
              <a:gdLst/>
              <a:ahLst/>
              <a:cxnLst/>
              <a:rect l="l" t="t" r="r" b="b"/>
              <a:pathLst>
                <a:path w="9790" h="7906" extrusionOk="0">
                  <a:moveTo>
                    <a:pt x="6045" y="2610"/>
                  </a:moveTo>
                  <a:cubicBezTo>
                    <a:pt x="6190" y="2610"/>
                    <a:pt x="6335" y="2666"/>
                    <a:pt x="6444" y="2777"/>
                  </a:cubicBezTo>
                  <a:cubicBezTo>
                    <a:pt x="6664" y="2997"/>
                    <a:pt x="6664" y="3356"/>
                    <a:pt x="6444" y="3575"/>
                  </a:cubicBezTo>
                  <a:cubicBezTo>
                    <a:pt x="6225" y="3795"/>
                    <a:pt x="6225" y="4153"/>
                    <a:pt x="6444" y="4373"/>
                  </a:cubicBezTo>
                  <a:cubicBezTo>
                    <a:pt x="6664" y="4593"/>
                    <a:pt x="6664" y="4951"/>
                    <a:pt x="6444" y="5171"/>
                  </a:cubicBezTo>
                  <a:cubicBezTo>
                    <a:pt x="6335" y="5281"/>
                    <a:pt x="6190" y="5336"/>
                    <a:pt x="6045" y="5336"/>
                  </a:cubicBezTo>
                  <a:cubicBezTo>
                    <a:pt x="5901" y="5336"/>
                    <a:pt x="5756" y="5281"/>
                    <a:pt x="5646" y="5171"/>
                  </a:cubicBezTo>
                  <a:cubicBezTo>
                    <a:pt x="4984" y="4509"/>
                    <a:pt x="4984" y="3440"/>
                    <a:pt x="5646" y="2777"/>
                  </a:cubicBezTo>
                  <a:cubicBezTo>
                    <a:pt x="5756" y="2666"/>
                    <a:pt x="5901" y="2610"/>
                    <a:pt x="6045" y="2610"/>
                  </a:cubicBezTo>
                  <a:close/>
                  <a:moveTo>
                    <a:pt x="7787" y="1"/>
                  </a:moveTo>
                  <a:cubicBezTo>
                    <a:pt x="4463" y="1"/>
                    <a:pt x="3204" y="1064"/>
                    <a:pt x="919" y="2997"/>
                  </a:cubicBezTo>
                  <a:lnTo>
                    <a:pt x="271" y="3542"/>
                  </a:lnTo>
                  <a:cubicBezTo>
                    <a:pt x="0" y="3765"/>
                    <a:pt x="0" y="4181"/>
                    <a:pt x="271" y="4406"/>
                  </a:cubicBezTo>
                  <a:lnTo>
                    <a:pt x="856" y="4897"/>
                  </a:lnTo>
                  <a:cubicBezTo>
                    <a:pt x="3147" y="6837"/>
                    <a:pt x="4412" y="7906"/>
                    <a:pt x="7787" y="7906"/>
                  </a:cubicBezTo>
                  <a:cubicBezTo>
                    <a:pt x="8450" y="7902"/>
                    <a:pt x="9106" y="7788"/>
                    <a:pt x="9730" y="7574"/>
                  </a:cubicBezTo>
                  <a:cubicBezTo>
                    <a:pt x="8357" y="6951"/>
                    <a:pt x="7456" y="5602"/>
                    <a:pt x="7411" y="4093"/>
                  </a:cubicBezTo>
                  <a:cubicBezTo>
                    <a:pt x="7366" y="2588"/>
                    <a:pt x="8179" y="1184"/>
                    <a:pt x="9513" y="480"/>
                  </a:cubicBezTo>
                  <a:cubicBezTo>
                    <a:pt x="9603" y="432"/>
                    <a:pt x="9697" y="398"/>
                    <a:pt x="9790" y="356"/>
                  </a:cubicBezTo>
                  <a:cubicBezTo>
                    <a:pt x="9149" y="124"/>
                    <a:pt x="8471" y="4"/>
                    <a:pt x="7787" y="1"/>
                  </a:cubicBezTo>
                  <a:close/>
                </a:path>
              </a:pathLst>
            </a:custGeom>
            <a:grpFill/>
            <a:ln>
              <a:noFill/>
            </a:ln>
          </p:spPr>
          <p:txBody>
            <a:bodyPr spcFirstLastPara="1" wrap="square" lIns="91425" tIns="91425" rIns="91425" bIns="91425" anchor="ctr" anchorCtr="0">
              <a:noAutofit/>
            </a:bodyPr>
            <a:lstStyle/>
            <a:p>
              <a:pPr algn="r" rtl="1"/>
              <a:endParaRPr sz="1400">
                <a:solidFill>
                  <a:srgbClr val="435D74"/>
                </a:solidFill>
                <a:cs typeface="B Nazanin" panose="00000700000000000000" pitchFamily="2" charset="-78"/>
              </a:endParaRPr>
            </a:p>
          </p:txBody>
        </p:sp>
        <p:sp>
          <p:nvSpPr>
            <p:cNvPr id="161" name="Google Shape;5727;p85">
              <a:extLst>
                <a:ext uri="{FF2B5EF4-FFF2-40B4-BE49-F238E27FC236}">
                  <a16:creationId xmlns:a16="http://schemas.microsoft.com/office/drawing/2014/main" id="{3E0B463A-B519-EC46-20A2-9A8A06E062C2}"/>
                </a:ext>
              </a:extLst>
            </p:cNvPr>
            <p:cNvSpPr/>
            <p:nvPr/>
          </p:nvSpPr>
          <p:spPr>
            <a:xfrm>
              <a:off x="6587875" y="3385100"/>
              <a:ext cx="130325" cy="140500"/>
            </a:xfrm>
            <a:custGeom>
              <a:avLst/>
              <a:gdLst/>
              <a:ahLst/>
              <a:cxnLst/>
              <a:rect l="l" t="t" r="r" b="b"/>
              <a:pathLst>
                <a:path w="5213" h="5620" extrusionOk="0">
                  <a:moveTo>
                    <a:pt x="2343" y="1789"/>
                  </a:moveTo>
                  <a:cubicBezTo>
                    <a:pt x="2633" y="1789"/>
                    <a:pt x="2912" y="2015"/>
                    <a:pt x="2912" y="2355"/>
                  </a:cubicBezTo>
                  <a:cubicBezTo>
                    <a:pt x="2912" y="2665"/>
                    <a:pt x="2659" y="2918"/>
                    <a:pt x="2349" y="2918"/>
                  </a:cubicBezTo>
                  <a:cubicBezTo>
                    <a:pt x="1846" y="2918"/>
                    <a:pt x="1593" y="2310"/>
                    <a:pt x="1948" y="1955"/>
                  </a:cubicBezTo>
                  <a:cubicBezTo>
                    <a:pt x="2063" y="1840"/>
                    <a:pt x="2204" y="1789"/>
                    <a:pt x="2343" y="1789"/>
                  </a:cubicBezTo>
                  <a:close/>
                  <a:moveTo>
                    <a:pt x="2846" y="0"/>
                  </a:moveTo>
                  <a:cubicBezTo>
                    <a:pt x="2394" y="0"/>
                    <a:pt x="1947" y="85"/>
                    <a:pt x="1539" y="301"/>
                  </a:cubicBezTo>
                  <a:cubicBezTo>
                    <a:pt x="645" y="774"/>
                    <a:pt x="72" y="1687"/>
                    <a:pt x="36" y="2698"/>
                  </a:cubicBezTo>
                  <a:cubicBezTo>
                    <a:pt x="0" y="3707"/>
                    <a:pt x="506" y="4662"/>
                    <a:pt x="1367" y="5195"/>
                  </a:cubicBezTo>
                  <a:cubicBezTo>
                    <a:pt x="1792" y="5460"/>
                    <a:pt x="2280" y="5607"/>
                    <a:pt x="2782" y="5619"/>
                  </a:cubicBezTo>
                  <a:cubicBezTo>
                    <a:pt x="3752" y="4957"/>
                    <a:pt x="4550" y="4078"/>
                    <a:pt x="5119" y="3051"/>
                  </a:cubicBezTo>
                  <a:cubicBezTo>
                    <a:pt x="5213" y="2882"/>
                    <a:pt x="5213" y="2674"/>
                    <a:pt x="5119" y="2506"/>
                  </a:cubicBezTo>
                  <a:cubicBezTo>
                    <a:pt x="4568" y="1512"/>
                    <a:pt x="3797" y="654"/>
                    <a:pt x="2870" y="0"/>
                  </a:cubicBezTo>
                  <a:cubicBezTo>
                    <a:pt x="2862" y="0"/>
                    <a:pt x="2854" y="0"/>
                    <a:pt x="2846" y="0"/>
                  </a:cubicBezTo>
                  <a:close/>
                </a:path>
              </a:pathLst>
            </a:custGeom>
            <a:grpFill/>
            <a:ln>
              <a:noFill/>
            </a:ln>
          </p:spPr>
          <p:txBody>
            <a:bodyPr spcFirstLastPara="1" wrap="square" lIns="91425" tIns="91425" rIns="91425" bIns="91425" anchor="ctr" anchorCtr="0">
              <a:noAutofit/>
            </a:bodyPr>
            <a:lstStyle/>
            <a:p>
              <a:pPr algn="r" rtl="1"/>
              <a:endParaRPr sz="1400">
                <a:solidFill>
                  <a:srgbClr val="435D74"/>
                </a:solidFill>
                <a:cs typeface="B Nazanin" panose="00000700000000000000" pitchFamily="2" charset="-78"/>
              </a:endParaRPr>
            </a:p>
          </p:txBody>
        </p:sp>
        <p:sp>
          <p:nvSpPr>
            <p:cNvPr id="162" name="Google Shape;5728;p85">
              <a:extLst>
                <a:ext uri="{FF2B5EF4-FFF2-40B4-BE49-F238E27FC236}">
                  <a16:creationId xmlns:a16="http://schemas.microsoft.com/office/drawing/2014/main" id="{48CB7126-A112-F50D-D246-CF4ACFF3E97A}"/>
                </a:ext>
              </a:extLst>
            </p:cNvPr>
            <p:cNvSpPr/>
            <p:nvPr/>
          </p:nvSpPr>
          <p:spPr>
            <a:xfrm>
              <a:off x="6234950" y="3469100"/>
              <a:ext cx="165050" cy="141200"/>
            </a:xfrm>
            <a:custGeom>
              <a:avLst/>
              <a:gdLst/>
              <a:ahLst/>
              <a:cxnLst/>
              <a:rect l="l" t="t" r="r" b="b"/>
              <a:pathLst>
                <a:path w="6602" h="5648" extrusionOk="0">
                  <a:moveTo>
                    <a:pt x="3990" y="1"/>
                  </a:moveTo>
                  <a:cubicBezTo>
                    <a:pt x="1807" y="1"/>
                    <a:pt x="0" y="1772"/>
                    <a:pt x="0" y="3955"/>
                  </a:cubicBezTo>
                  <a:lnTo>
                    <a:pt x="0" y="5084"/>
                  </a:lnTo>
                  <a:cubicBezTo>
                    <a:pt x="0" y="5394"/>
                    <a:pt x="253" y="5647"/>
                    <a:pt x="566" y="5647"/>
                  </a:cubicBezTo>
                  <a:lnTo>
                    <a:pt x="1696" y="5647"/>
                  </a:lnTo>
                  <a:cubicBezTo>
                    <a:pt x="4014" y="5647"/>
                    <a:pt x="5996" y="4075"/>
                    <a:pt x="6601" y="1943"/>
                  </a:cubicBezTo>
                  <a:cubicBezTo>
                    <a:pt x="6324" y="1717"/>
                    <a:pt x="6041" y="1476"/>
                    <a:pt x="5740" y="1223"/>
                  </a:cubicBezTo>
                  <a:lnTo>
                    <a:pt x="5481" y="1004"/>
                  </a:lnTo>
                  <a:lnTo>
                    <a:pt x="4391" y="2097"/>
                  </a:lnTo>
                  <a:cubicBezTo>
                    <a:pt x="4281" y="2203"/>
                    <a:pt x="4139" y="2255"/>
                    <a:pt x="3997" y="2255"/>
                  </a:cubicBezTo>
                  <a:cubicBezTo>
                    <a:pt x="3852" y="2255"/>
                    <a:pt x="3708" y="2200"/>
                    <a:pt x="3599" y="2091"/>
                  </a:cubicBezTo>
                  <a:cubicBezTo>
                    <a:pt x="3379" y="1871"/>
                    <a:pt x="3376" y="1519"/>
                    <a:pt x="3593" y="1299"/>
                  </a:cubicBezTo>
                  <a:lnTo>
                    <a:pt x="4611" y="278"/>
                  </a:lnTo>
                  <a:lnTo>
                    <a:pt x="4285" y="1"/>
                  </a:lnTo>
                  <a:close/>
                </a:path>
              </a:pathLst>
            </a:custGeom>
            <a:grpFill/>
            <a:ln>
              <a:noFill/>
            </a:ln>
          </p:spPr>
          <p:txBody>
            <a:bodyPr spcFirstLastPara="1" wrap="square" lIns="91425" tIns="91425" rIns="91425" bIns="91425" anchor="ctr" anchorCtr="0">
              <a:noAutofit/>
            </a:bodyPr>
            <a:lstStyle/>
            <a:p>
              <a:pPr algn="r" rtl="1"/>
              <a:endParaRPr sz="1400">
                <a:solidFill>
                  <a:srgbClr val="435D74"/>
                </a:solidFill>
                <a:cs typeface="B Nazanin" panose="00000700000000000000" pitchFamily="2" charset="-78"/>
              </a:endParaRPr>
            </a:p>
          </p:txBody>
        </p:sp>
        <p:sp>
          <p:nvSpPr>
            <p:cNvPr id="163" name="Google Shape;5729;p85">
              <a:extLst>
                <a:ext uri="{FF2B5EF4-FFF2-40B4-BE49-F238E27FC236}">
                  <a16:creationId xmlns:a16="http://schemas.microsoft.com/office/drawing/2014/main" id="{3D8C65C4-7BD5-8BB0-3683-762D37C72813}"/>
                </a:ext>
              </a:extLst>
            </p:cNvPr>
            <p:cNvSpPr/>
            <p:nvPr/>
          </p:nvSpPr>
          <p:spPr>
            <a:xfrm>
              <a:off x="6234950" y="3299725"/>
              <a:ext cx="165050" cy="141175"/>
            </a:xfrm>
            <a:custGeom>
              <a:avLst/>
              <a:gdLst/>
              <a:ahLst/>
              <a:cxnLst/>
              <a:rect l="l" t="t" r="r" b="b"/>
              <a:pathLst>
                <a:path w="6602" h="5647" extrusionOk="0">
                  <a:moveTo>
                    <a:pt x="566" y="1"/>
                  </a:moveTo>
                  <a:cubicBezTo>
                    <a:pt x="253" y="1"/>
                    <a:pt x="3" y="254"/>
                    <a:pt x="3" y="567"/>
                  </a:cubicBezTo>
                  <a:lnTo>
                    <a:pt x="3" y="1699"/>
                  </a:lnTo>
                  <a:cubicBezTo>
                    <a:pt x="0" y="3879"/>
                    <a:pt x="1807" y="5647"/>
                    <a:pt x="3990" y="5647"/>
                  </a:cubicBezTo>
                  <a:lnTo>
                    <a:pt x="4285" y="5647"/>
                  </a:lnTo>
                  <a:lnTo>
                    <a:pt x="4611" y="5373"/>
                  </a:lnTo>
                  <a:lnTo>
                    <a:pt x="3593" y="4352"/>
                  </a:lnTo>
                  <a:cubicBezTo>
                    <a:pt x="3379" y="4132"/>
                    <a:pt x="3382" y="3780"/>
                    <a:pt x="3599" y="3563"/>
                  </a:cubicBezTo>
                  <a:cubicBezTo>
                    <a:pt x="3710" y="3451"/>
                    <a:pt x="3856" y="3396"/>
                    <a:pt x="4001" y="3396"/>
                  </a:cubicBezTo>
                  <a:cubicBezTo>
                    <a:pt x="4142" y="3396"/>
                    <a:pt x="4282" y="3448"/>
                    <a:pt x="4391" y="3554"/>
                  </a:cubicBezTo>
                  <a:lnTo>
                    <a:pt x="5481" y="4644"/>
                  </a:lnTo>
                  <a:lnTo>
                    <a:pt x="5809" y="4370"/>
                  </a:lnTo>
                  <a:cubicBezTo>
                    <a:pt x="6083" y="4138"/>
                    <a:pt x="6345" y="3918"/>
                    <a:pt x="6601" y="3704"/>
                  </a:cubicBezTo>
                  <a:cubicBezTo>
                    <a:pt x="5996" y="1575"/>
                    <a:pt x="4017" y="1"/>
                    <a:pt x="1696" y="1"/>
                  </a:cubicBezTo>
                  <a:close/>
                </a:path>
              </a:pathLst>
            </a:custGeom>
            <a:grpFill/>
            <a:ln>
              <a:noFill/>
            </a:ln>
          </p:spPr>
          <p:txBody>
            <a:bodyPr spcFirstLastPara="1" wrap="square" lIns="91425" tIns="91425" rIns="91425" bIns="91425" anchor="ctr" anchorCtr="0">
              <a:noAutofit/>
            </a:bodyPr>
            <a:lstStyle/>
            <a:p>
              <a:pPr algn="r" rtl="1"/>
              <a:endParaRPr sz="1400">
                <a:solidFill>
                  <a:srgbClr val="435D74"/>
                </a:solidFill>
                <a:cs typeface="B Nazanin" panose="00000700000000000000" pitchFamily="2" charset="-78"/>
              </a:endParaRPr>
            </a:p>
          </p:txBody>
        </p:sp>
      </p:grpSp>
    </p:spTree>
    <p:extLst>
      <p:ext uri="{BB962C8B-B14F-4D97-AF65-F5344CB8AC3E}">
        <p14:creationId xmlns:p14="http://schemas.microsoft.com/office/powerpoint/2010/main" val="1469851065"/>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Shape 1196"/>
        <p:cNvGrpSpPr/>
        <p:nvPr/>
      </p:nvGrpSpPr>
      <p:grpSpPr>
        <a:xfrm>
          <a:off x="0" y="0"/>
          <a:ext cx="0" cy="0"/>
          <a:chOff x="0" y="0"/>
          <a:chExt cx="0" cy="0"/>
        </a:xfrm>
      </p:grpSpPr>
      <p:sp>
        <p:nvSpPr>
          <p:cNvPr id="1197" name="Google Shape;1197;p70"/>
          <p:cNvSpPr txBox="1"/>
          <p:nvPr/>
        </p:nvSpPr>
        <p:spPr>
          <a:xfrm>
            <a:off x="955700" y="1584000"/>
            <a:ext cx="10280800" cy="1030000"/>
          </a:xfrm>
          <a:prstGeom prst="rect">
            <a:avLst/>
          </a:prstGeom>
          <a:noFill/>
          <a:ln>
            <a:noFill/>
          </a:ln>
        </p:spPr>
        <p:txBody>
          <a:bodyPr spcFirstLastPara="1" wrap="square" lIns="121900" tIns="121900" rIns="121900" bIns="121900" anchor="t" anchorCtr="0">
            <a:noAutofit/>
          </a:bodyPr>
          <a:lstStyle/>
          <a:p>
            <a:pPr algn="r" rtl="1"/>
            <a:r>
              <a:rPr lang="fa-IR" sz="1867" dirty="0">
                <a:cs typeface="B Nazanin" panose="00000700000000000000" pitchFamily="2" charset="-78"/>
              </a:rPr>
              <a:t>شما به راحتی می توانید اندازه این منابع را بدون از دست دادن کیفیت تغییر دهید. برای تغییر رنگ، کافی است منبع را از حالت گروه خارج کنید و روی شی ای که می خواهید تغییر دهید کلیک کنید. سپس روی سطل رنگ کلیک کرده و رنگ مورد نظر خود را انتخاب کنید. وقتی کارتان تمام شد، منبع را دوباره گروه بندی کنید.</a:t>
            </a:r>
          </a:p>
        </p:txBody>
      </p:sp>
      <p:grpSp>
        <p:nvGrpSpPr>
          <p:cNvPr id="1198" name="Google Shape;1198;p70"/>
          <p:cNvGrpSpPr/>
          <p:nvPr/>
        </p:nvGrpSpPr>
        <p:grpSpPr>
          <a:xfrm>
            <a:off x="6823520" y="4114315"/>
            <a:ext cx="632392" cy="735055"/>
            <a:chOff x="4727025" y="1332775"/>
            <a:chExt cx="59900" cy="69625"/>
          </a:xfrm>
        </p:grpSpPr>
        <p:sp>
          <p:nvSpPr>
            <p:cNvPr id="1199" name="Google Shape;1199;p70"/>
            <p:cNvSpPr/>
            <p:nvPr/>
          </p:nvSpPr>
          <p:spPr>
            <a:xfrm>
              <a:off x="4727025" y="1332775"/>
              <a:ext cx="36450" cy="33200"/>
            </a:xfrm>
            <a:custGeom>
              <a:avLst/>
              <a:gdLst/>
              <a:ahLst/>
              <a:cxnLst/>
              <a:rect l="l" t="t" r="r" b="b"/>
              <a:pathLst>
                <a:path w="1458" h="1328" extrusionOk="0">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0" name="Google Shape;1200;p70"/>
            <p:cNvSpPr/>
            <p:nvPr/>
          </p:nvSpPr>
          <p:spPr>
            <a:xfrm>
              <a:off x="4750475" y="1369025"/>
              <a:ext cx="36450" cy="33375"/>
            </a:xfrm>
            <a:custGeom>
              <a:avLst/>
              <a:gdLst/>
              <a:ahLst/>
              <a:cxnLst/>
              <a:rect l="l" t="t" r="r" b="b"/>
              <a:pathLst>
                <a:path w="1458" h="1335" extrusionOk="0">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01" name="Google Shape;1201;p70"/>
          <p:cNvGrpSpPr/>
          <p:nvPr/>
        </p:nvGrpSpPr>
        <p:grpSpPr>
          <a:xfrm>
            <a:off x="7641729" y="3085787"/>
            <a:ext cx="740871" cy="742708"/>
            <a:chOff x="4820425" y="1329900"/>
            <a:chExt cx="70175" cy="70350"/>
          </a:xfrm>
        </p:grpSpPr>
        <p:sp>
          <p:nvSpPr>
            <p:cNvPr id="1202" name="Google Shape;1202;p70"/>
            <p:cNvSpPr/>
            <p:nvPr/>
          </p:nvSpPr>
          <p:spPr>
            <a:xfrm>
              <a:off x="4862975" y="1335475"/>
              <a:ext cx="27625" cy="34650"/>
            </a:xfrm>
            <a:custGeom>
              <a:avLst/>
              <a:gdLst/>
              <a:ahLst/>
              <a:cxnLst/>
              <a:rect l="l" t="t" r="r" b="b"/>
              <a:pathLst>
                <a:path w="1105" h="1386" extrusionOk="0">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3" name="Google Shape;1203;p70"/>
            <p:cNvSpPr/>
            <p:nvPr/>
          </p:nvSpPr>
          <p:spPr>
            <a:xfrm>
              <a:off x="4820425" y="1360000"/>
              <a:ext cx="27625" cy="34650"/>
            </a:xfrm>
            <a:custGeom>
              <a:avLst/>
              <a:gdLst/>
              <a:ahLst/>
              <a:cxnLst/>
              <a:rect l="l" t="t" r="r" b="b"/>
              <a:pathLst>
                <a:path w="1105" h="1386" extrusionOk="0">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4" name="Google Shape;1204;p70"/>
            <p:cNvSpPr/>
            <p:nvPr/>
          </p:nvSpPr>
          <p:spPr>
            <a:xfrm>
              <a:off x="4850375" y="1372800"/>
              <a:ext cx="34625" cy="27450"/>
            </a:xfrm>
            <a:custGeom>
              <a:avLst/>
              <a:gdLst/>
              <a:ahLst/>
              <a:cxnLst/>
              <a:rect l="l" t="t" r="r" b="b"/>
              <a:pathLst>
                <a:path w="1385" h="1098" extrusionOk="0">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noFill/>
            <a:ln w="9525" cap="flat" cmpd="sng">
              <a:solidFill>
                <a:srgbClr val="374957"/>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5" name="Google Shape;1205;p70"/>
            <p:cNvSpPr/>
            <p:nvPr/>
          </p:nvSpPr>
          <p:spPr>
            <a:xfrm>
              <a:off x="4825850" y="1329900"/>
              <a:ext cx="34625" cy="27975"/>
            </a:xfrm>
            <a:custGeom>
              <a:avLst/>
              <a:gdLst/>
              <a:ahLst/>
              <a:cxnLst/>
              <a:rect l="l" t="t" r="r" b="b"/>
              <a:pathLst>
                <a:path w="1385" h="1119" extrusionOk="0">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06" name="Google Shape;1206;p70"/>
          <p:cNvGrpSpPr/>
          <p:nvPr/>
        </p:nvGrpSpPr>
        <p:grpSpPr>
          <a:xfrm>
            <a:off x="8476886" y="3091794"/>
            <a:ext cx="776765" cy="711828"/>
            <a:chOff x="4903200" y="1331525"/>
            <a:chExt cx="73575" cy="67425"/>
          </a:xfrm>
        </p:grpSpPr>
        <p:sp>
          <p:nvSpPr>
            <p:cNvPr id="1207" name="Google Shape;1207;p70"/>
            <p:cNvSpPr/>
            <p:nvPr/>
          </p:nvSpPr>
          <p:spPr>
            <a:xfrm>
              <a:off x="4903200" y="1331525"/>
              <a:ext cx="73575" cy="67425"/>
            </a:xfrm>
            <a:custGeom>
              <a:avLst/>
              <a:gdLst/>
              <a:ahLst/>
              <a:cxnLst/>
              <a:rect l="l" t="t" r="r" b="b"/>
              <a:pathLst>
                <a:path w="2943" h="2697" extrusionOk="0">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8" name="Google Shape;1208;p70"/>
            <p:cNvSpPr/>
            <p:nvPr/>
          </p:nvSpPr>
          <p:spPr>
            <a:xfrm>
              <a:off x="4930250" y="1353150"/>
              <a:ext cx="29775" cy="32475"/>
            </a:xfrm>
            <a:custGeom>
              <a:avLst/>
              <a:gdLst/>
              <a:ahLst/>
              <a:cxnLst/>
              <a:rect l="l" t="t" r="r" b="b"/>
              <a:pathLst>
                <a:path w="1191" h="1299" extrusionOk="0">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09" name="Google Shape;1209;p70"/>
          <p:cNvGrpSpPr/>
          <p:nvPr/>
        </p:nvGrpSpPr>
        <p:grpSpPr>
          <a:xfrm>
            <a:off x="7622856" y="4104946"/>
            <a:ext cx="778613" cy="753793"/>
            <a:chOff x="4815575" y="1416800"/>
            <a:chExt cx="73750" cy="71400"/>
          </a:xfrm>
        </p:grpSpPr>
        <p:sp>
          <p:nvSpPr>
            <p:cNvPr id="1210" name="Google Shape;1210;p70"/>
            <p:cNvSpPr/>
            <p:nvPr/>
          </p:nvSpPr>
          <p:spPr>
            <a:xfrm>
              <a:off x="4815575" y="1416800"/>
              <a:ext cx="43100" cy="52150"/>
            </a:xfrm>
            <a:custGeom>
              <a:avLst/>
              <a:gdLst/>
              <a:ahLst/>
              <a:cxnLst/>
              <a:rect l="l" t="t" r="r" b="b"/>
              <a:pathLst>
                <a:path w="1724" h="2086" extrusionOk="0">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1" name="Google Shape;1211;p70"/>
            <p:cNvSpPr/>
            <p:nvPr/>
          </p:nvSpPr>
          <p:spPr>
            <a:xfrm>
              <a:off x="4861725" y="1421125"/>
              <a:ext cx="27600" cy="51250"/>
            </a:xfrm>
            <a:custGeom>
              <a:avLst/>
              <a:gdLst/>
              <a:ahLst/>
              <a:cxnLst/>
              <a:rect l="l" t="t" r="r" b="b"/>
              <a:pathLst>
                <a:path w="1104" h="2050" extrusionOk="0">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2" name="Google Shape;1212;p70"/>
            <p:cNvSpPr/>
            <p:nvPr/>
          </p:nvSpPr>
          <p:spPr>
            <a:xfrm>
              <a:off x="4829450" y="1467825"/>
              <a:ext cx="49250" cy="20375"/>
            </a:xfrm>
            <a:custGeom>
              <a:avLst/>
              <a:gdLst/>
              <a:ahLst/>
              <a:cxnLst/>
              <a:rect l="l" t="t" r="r" b="b"/>
              <a:pathLst>
                <a:path w="1970" h="815" extrusionOk="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13" name="Google Shape;1213;p70"/>
          <p:cNvGrpSpPr/>
          <p:nvPr/>
        </p:nvGrpSpPr>
        <p:grpSpPr>
          <a:xfrm>
            <a:off x="8469232" y="4145195"/>
            <a:ext cx="786531" cy="673293"/>
            <a:chOff x="4902475" y="1418875"/>
            <a:chExt cx="74500" cy="63775"/>
          </a:xfrm>
        </p:grpSpPr>
        <p:sp>
          <p:nvSpPr>
            <p:cNvPr id="1214" name="Google Shape;1214;p70"/>
            <p:cNvSpPr/>
            <p:nvPr/>
          </p:nvSpPr>
          <p:spPr>
            <a:xfrm>
              <a:off x="4902475" y="1418875"/>
              <a:ext cx="74500" cy="63775"/>
            </a:xfrm>
            <a:custGeom>
              <a:avLst/>
              <a:gdLst/>
              <a:ahLst/>
              <a:cxnLst/>
              <a:rect l="l" t="t" r="r" b="b"/>
              <a:pathLst>
                <a:path w="2980" h="2551" extrusionOk="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noFill/>
            <a:ln w="9525" cap="flat" cmpd="sng">
              <a:solidFill>
                <a:srgbClr val="374957"/>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5" name="Google Shape;1215;p70"/>
            <p:cNvSpPr/>
            <p:nvPr/>
          </p:nvSpPr>
          <p:spPr>
            <a:xfrm>
              <a:off x="4916350" y="1418975"/>
              <a:ext cx="59725" cy="63675"/>
            </a:xfrm>
            <a:custGeom>
              <a:avLst/>
              <a:gdLst/>
              <a:ahLst/>
              <a:cxnLst/>
              <a:rect l="l" t="t" r="r" b="b"/>
              <a:pathLst>
                <a:path w="2389" h="2547" extrusionOk="0">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16" name="Google Shape;1216;p70"/>
          <p:cNvGrpSpPr/>
          <p:nvPr/>
        </p:nvGrpSpPr>
        <p:grpSpPr>
          <a:xfrm>
            <a:off x="7636186" y="5101334"/>
            <a:ext cx="751956" cy="756169"/>
            <a:chOff x="4818100" y="1507675"/>
            <a:chExt cx="71225" cy="71625"/>
          </a:xfrm>
        </p:grpSpPr>
        <p:sp>
          <p:nvSpPr>
            <p:cNvPr id="1217" name="Google Shape;1217;p70"/>
            <p:cNvSpPr/>
            <p:nvPr/>
          </p:nvSpPr>
          <p:spPr>
            <a:xfrm>
              <a:off x="4818100" y="1507675"/>
              <a:ext cx="46000" cy="56300"/>
            </a:xfrm>
            <a:custGeom>
              <a:avLst/>
              <a:gdLst/>
              <a:ahLst/>
              <a:cxnLst/>
              <a:rect l="l" t="t" r="r" b="b"/>
              <a:pathLst>
                <a:path w="1840" h="2252" extrusionOk="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8" name="Google Shape;1218;p70"/>
            <p:cNvSpPr/>
            <p:nvPr/>
          </p:nvSpPr>
          <p:spPr>
            <a:xfrm>
              <a:off x="4869825" y="1519575"/>
              <a:ext cx="19500" cy="23825"/>
            </a:xfrm>
            <a:custGeom>
              <a:avLst/>
              <a:gdLst/>
              <a:ahLst/>
              <a:cxnLst/>
              <a:rect l="l" t="t" r="r" b="b"/>
              <a:pathLst>
                <a:path w="780" h="953" extrusionOk="0">
                  <a:moveTo>
                    <a:pt x="304" y="1"/>
                  </a:moveTo>
                  <a:lnTo>
                    <a:pt x="1" y="354"/>
                  </a:lnTo>
                  <a:cubicBezTo>
                    <a:pt x="181" y="506"/>
                    <a:pt x="289" y="722"/>
                    <a:pt x="311" y="953"/>
                  </a:cubicBezTo>
                  <a:lnTo>
                    <a:pt x="780" y="953"/>
                  </a:lnTo>
                  <a:cubicBezTo>
                    <a:pt x="751" y="585"/>
                    <a:pt x="585" y="239"/>
                    <a:pt x="304" y="1"/>
                  </a:cubicBez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9" name="Google Shape;1219;p70"/>
            <p:cNvSpPr/>
            <p:nvPr/>
          </p:nvSpPr>
          <p:spPr>
            <a:xfrm>
              <a:off x="4857575" y="1547700"/>
              <a:ext cx="31575" cy="31600"/>
            </a:xfrm>
            <a:custGeom>
              <a:avLst/>
              <a:gdLst/>
              <a:ahLst/>
              <a:cxnLst/>
              <a:rect l="l" t="t" r="r" b="b"/>
              <a:pathLst>
                <a:path w="1263" h="1264" extrusionOk="0">
                  <a:moveTo>
                    <a:pt x="801" y="1"/>
                  </a:moveTo>
                  <a:cubicBezTo>
                    <a:pt x="758" y="419"/>
                    <a:pt x="426" y="751"/>
                    <a:pt x="1" y="794"/>
                  </a:cubicBezTo>
                  <a:lnTo>
                    <a:pt x="1" y="1263"/>
                  </a:lnTo>
                  <a:cubicBezTo>
                    <a:pt x="679" y="1213"/>
                    <a:pt x="1219" y="679"/>
                    <a:pt x="126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0" name="Google Shape;1220;p70"/>
            <p:cNvSpPr/>
            <p:nvPr/>
          </p:nvSpPr>
          <p:spPr>
            <a:xfrm>
              <a:off x="4829800" y="1560150"/>
              <a:ext cx="23650" cy="18950"/>
            </a:xfrm>
            <a:custGeom>
              <a:avLst/>
              <a:gdLst/>
              <a:ahLst/>
              <a:cxnLst/>
              <a:rect l="l" t="t" r="r" b="b"/>
              <a:pathLst>
                <a:path w="946" h="758" extrusionOk="0">
                  <a:moveTo>
                    <a:pt x="376" y="1"/>
                  </a:moveTo>
                  <a:lnTo>
                    <a:pt x="1" y="282"/>
                  </a:lnTo>
                  <a:cubicBezTo>
                    <a:pt x="239" y="563"/>
                    <a:pt x="578" y="736"/>
                    <a:pt x="946" y="758"/>
                  </a:cubicBezTo>
                  <a:lnTo>
                    <a:pt x="946" y="289"/>
                  </a:lnTo>
                  <a:cubicBezTo>
                    <a:pt x="722" y="267"/>
                    <a:pt x="520" y="166"/>
                    <a:pt x="376" y="1"/>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21" name="Google Shape;1221;p70"/>
          <p:cNvGrpSpPr/>
          <p:nvPr/>
        </p:nvGrpSpPr>
        <p:grpSpPr>
          <a:xfrm>
            <a:off x="6720849" y="5105949"/>
            <a:ext cx="837735" cy="784673"/>
            <a:chOff x="4721450" y="1509475"/>
            <a:chExt cx="79350" cy="74325"/>
          </a:xfrm>
        </p:grpSpPr>
        <p:sp>
          <p:nvSpPr>
            <p:cNvPr id="1222" name="Google Shape;1222;p70"/>
            <p:cNvSpPr/>
            <p:nvPr/>
          </p:nvSpPr>
          <p:spPr>
            <a:xfrm>
              <a:off x="4729025" y="1509475"/>
              <a:ext cx="27050" cy="26725"/>
            </a:xfrm>
            <a:custGeom>
              <a:avLst/>
              <a:gdLst/>
              <a:ahLst/>
              <a:cxnLst/>
              <a:rect l="l" t="t" r="r" b="b"/>
              <a:pathLst>
                <a:path w="1082" h="1069" extrusionOk="0">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noFill/>
            <a:ln w="9525" cap="flat" cmpd="sng">
              <a:solidFill>
                <a:srgbClr val="374957"/>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3" name="Google Shape;1223;p70"/>
            <p:cNvSpPr/>
            <p:nvPr/>
          </p:nvSpPr>
          <p:spPr>
            <a:xfrm>
              <a:off x="4721450" y="1533275"/>
              <a:ext cx="32300" cy="42600"/>
            </a:xfrm>
            <a:custGeom>
              <a:avLst/>
              <a:gdLst/>
              <a:ahLst/>
              <a:cxnLst/>
              <a:rect l="l" t="t" r="r" b="b"/>
              <a:pathLst>
                <a:path w="1292" h="1704" extrusionOk="0">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4" name="Google Shape;1224;p70"/>
            <p:cNvSpPr/>
            <p:nvPr/>
          </p:nvSpPr>
          <p:spPr>
            <a:xfrm>
              <a:off x="4750650" y="1551675"/>
              <a:ext cx="42950" cy="32125"/>
            </a:xfrm>
            <a:custGeom>
              <a:avLst/>
              <a:gdLst/>
              <a:ahLst/>
              <a:cxnLst/>
              <a:rect l="l" t="t" r="r" b="b"/>
              <a:pathLst>
                <a:path w="1718" h="1285" extrusionOk="0">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5" name="Google Shape;1225;p70"/>
            <p:cNvSpPr/>
            <p:nvPr/>
          </p:nvSpPr>
          <p:spPr>
            <a:xfrm>
              <a:off x="4761300" y="1510025"/>
              <a:ext cx="39500" cy="44375"/>
            </a:xfrm>
            <a:custGeom>
              <a:avLst/>
              <a:gdLst/>
              <a:ahLst/>
              <a:cxnLst/>
              <a:rect l="l" t="t" r="r" b="b"/>
              <a:pathLst>
                <a:path w="1580" h="1775" extrusionOk="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26" name="Google Shape;1226;p70"/>
          <p:cNvGrpSpPr/>
          <p:nvPr/>
        </p:nvGrpSpPr>
        <p:grpSpPr>
          <a:xfrm>
            <a:off x="8514894" y="5085369"/>
            <a:ext cx="742717" cy="750363"/>
            <a:chOff x="4906800" y="1507500"/>
            <a:chExt cx="70350" cy="71075"/>
          </a:xfrm>
        </p:grpSpPr>
        <p:sp>
          <p:nvSpPr>
            <p:cNvPr id="1227" name="Google Shape;1227;p70"/>
            <p:cNvSpPr/>
            <p:nvPr/>
          </p:nvSpPr>
          <p:spPr>
            <a:xfrm>
              <a:off x="4916000" y="1507500"/>
              <a:ext cx="30850" cy="24000"/>
            </a:xfrm>
            <a:custGeom>
              <a:avLst/>
              <a:gdLst/>
              <a:ahLst/>
              <a:cxnLst/>
              <a:rect l="l" t="t" r="r" b="b"/>
              <a:pathLst>
                <a:path w="1234" h="960" extrusionOk="0">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8" name="Google Shape;1228;p70"/>
            <p:cNvSpPr/>
            <p:nvPr/>
          </p:nvSpPr>
          <p:spPr>
            <a:xfrm>
              <a:off x="4906800" y="1533825"/>
              <a:ext cx="19675" cy="32475"/>
            </a:xfrm>
            <a:custGeom>
              <a:avLst/>
              <a:gdLst/>
              <a:ahLst/>
              <a:cxnLst/>
              <a:rect l="l" t="t" r="r" b="b"/>
              <a:pathLst>
                <a:path w="787" h="1299" extrusionOk="0">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9" name="Google Shape;1229;p70"/>
            <p:cNvSpPr/>
            <p:nvPr/>
          </p:nvSpPr>
          <p:spPr>
            <a:xfrm>
              <a:off x="4926625" y="1561950"/>
              <a:ext cx="30675" cy="16625"/>
            </a:xfrm>
            <a:custGeom>
              <a:avLst/>
              <a:gdLst/>
              <a:ahLst/>
              <a:cxnLst/>
              <a:rect l="l" t="t" r="r" b="b"/>
              <a:pathLst>
                <a:path w="1227" h="665" extrusionOk="0">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0" name="Google Shape;1230;p70"/>
            <p:cNvSpPr/>
            <p:nvPr/>
          </p:nvSpPr>
          <p:spPr>
            <a:xfrm>
              <a:off x="4957475" y="1541400"/>
              <a:ext cx="19675" cy="27800"/>
            </a:xfrm>
            <a:custGeom>
              <a:avLst/>
              <a:gdLst/>
              <a:ahLst/>
              <a:cxnLst/>
              <a:rect l="l" t="t" r="r" b="b"/>
              <a:pathLst>
                <a:path w="787" h="1112" extrusionOk="0">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1" name="Google Shape;1231;p70"/>
            <p:cNvSpPr/>
            <p:nvPr/>
          </p:nvSpPr>
          <p:spPr>
            <a:xfrm>
              <a:off x="4951325" y="1512550"/>
              <a:ext cx="24925" cy="26350"/>
            </a:xfrm>
            <a:custGeom>
              <a:avLst/>
              <a:gdLst/>
              <a:ahLst/>
              <a:cxnLst/>
              <a:rect l="l" t="t" r="r" b="b"/>
              <a:pathLst>
                <a:path w="997" h="1054" extrusionOk="0">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noFill/>
            <a:ln w="9525" cap="flat" cmpd="sng">
              <a:solidFill>
                <a:srgbClr val="374957"/>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32" name="Google Shape;1232;p70"/>
          <p:cNvGrpSpPr/>
          <p:nvPr/>
        </p:nvGrpSpPr>
        <p:grpSpPr>
          <a:xfrm>
            <a:off x="5898371" y="3121284"/>
            <a:ext cx="690579" cy="690579"/>
            <a:chOff x="3736598" y="2170606"/>
            <a:chExt cx="404889" cy="404889"/>
          </a:xfrm>
        </p:grpSpPr>
        <p:sp>
          <p:nvSpPr>
            <p:cNvPr id="1233" name="Google Shape;1233;p70"/>
            <p:cNvSpPr/>
            <p:nvPr/>
          </p:nvSpPr>
          <p:spPr>
            <a:xfrm>
              <a:off x="3950281" y="2170846"/>
              <a:ext cx="191206" cy="231947"/>
            </a:xfrm>
            <a:custGeom>
              <a:avLst/>
              <a:gdLst/>
              <a:ahLst/>
              <a:cxnLst/>
              <a:rect l="l" t="t" r="r" b="b"/>
              <a:pathLst>
                <a:path w="8781" h="10652" extrusionOk="0">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noFill/>
            <a:ln w="9525" cap="flat" cmpd="sng">
              <a:solidFill>
                <a:srgbClr val="F8FAFB"/>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4" name="Google Shape;1234;p70"/>
            <p:cNvSpPr/>
            <p:nvPr/>
          </p:nvSpPr>
          <p:spPr>
            <a:xfrm>
              <a:off x="3737099" y="2170606"/>
              <a:ext cx="231947" cy="191446"/>
            </a:xfrm>
            <a:custGeom>
              <a:avLst/>
              <a:gdLst/>
              <a:ahLst/>
              <a:cxnLst/>
              <a:rect l="l" t="t" r="r" b="b"/>
              <a:pathLst>
                <a:path w="10652" h="8792" extrusionOk="0">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noFill/>
            <a:ln w="9525" cap="flat" cmpd="sng">
              <a:solidFill>
                <a:srgbClr val="374957"/>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5" name="Google Shape;1235;p70"/>
            <p:cNvSpPr/>
            <p:nvPr/>
          </p:nvSpPr>
          <p:spPr>
            <a:xfrm>
              <a:off x="3909539" y="2384027"/>
              <a:ext cx="231686" cy="191468"/>
            </a:xfrm>
            <a:custGeom>
              <a:avLst/>
              <a:gdLst/>
              <a:ahLst/>
              <a:cxnLst/>
              <a:rect l="l" t="t" r="r" b="b"/>
              <a:pathLst>
                <a:path w="10640" h="8793" extrusionOk="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6" name="Google Shape;1236;p70"/>
            <p:cNvSpPr/>
            <p:nvPr/>
          </p:nvSpPr>
          <p:spPr>
            <a:xfrm>
              <a:off x="3736598" y="2343307"/>
              <a:ext cx="191707" cy="231686"/>
            </a:xfrm>
            <a:custGeom>
              <a:avLst/>
              <a:gdLst/>
              <a:ahLst/>
              <a:cxnLst/>
              <a:rect l="l" t="t" r="r" b="b"/>
              <a:pathLst>
                <a:path w="8804" h="10640" extrusionOk="0">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37" name="Google Shape;1237;p70"/>
          <p:cNvGrpSpPr/>
          <p:nvPr/>
        </p:nvGrpSpPr>
        <p:grpSpPr>
          <a:xfrm>
            <a:off x="4921119" y="3121415"/>
            <a:ext cx="782648" cy="690320"/>
            <a:chOff x="3161917" y="2170682"/>
            <a:chExt cx="458870" cy="404737"/>
          </a:xfrm>
        </p:grpSpPr>
        <p:sp>
          <p:nvSpPr>
            <p:cNvPr id="1238" name="Google Shape;1238;p70"/>
            <p:cNvSpPr/>
            <p:nvPr/>
          </p:nvSpPr>
          <p:spPr>
            <a:xfrm>
              <a:off x="3161917" y="2170682"/>
              <a:ext cx="277174" cy="291676"/>
            </a:xfrm>
            <a:custGeom>
              <a:avLst/>
              <a:gdLst/>
              <a:ahLst/>
              <a:cxnLst/>
              <a:rect l="l" t="t" r="r" b="b"/>
              <a:pathLst>
                <a:path w="12729" h="13395" extrusionOk="0">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noFill/>
            <a:ln w="9525" cap="flat" cmpd="sng">
              <a:solidFill>
                <a:srgbClr val="374957"/>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9" name="Google Shape;1239;p70"/>
            <p:cNvSpPr/>
            <p:nvPr/>
          </p:nvSpPr>
          <p:spPr>
            <a:xfrm>
              <a:off x="3420326" y="2170922"/>
              <a:ext cx="200461" cy="302934"/>
            </a:xfrm>
            <a:custGeom>
              <a:avLst/>
              <a:gdLst/>
              <a:ahLst/>
              <a:cxnLst/>
              <a:rect l="l" t="t" r="r" b="b"/>
              <a:pathLst>
                <a:path w="9206" h="13912" extrusionOk="0">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noFill/>
            <a:ln w="9525" cap="flat" cmpd="sng">
              <a:solidFill>
                <a:srgbClr val="F8FAFB"/>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0" name="Google Shape;1240;p70"/>
            <p:cNvSpPr/>
            <p:nvPr/>
          </p:nvSpPr>
          <p:spPr>
            <a:xfrm>
              <a:off x="3233645" y="2417594"/>
              <a:ext cx="344393" cy="157825"/>
            </a:xfrm>
            <a:custGeom>
              <a:avLst/>
              <a:gdLst/>
              <a:ahLst/>
              <a:cxnLst/>
              <a:rect l="l" t="t" r="r" b="b"/>
              <a:pathLst>
                <a:path w="15816" h="7248" extrusionOk="0">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41" name="Google Shape;1241;p70"/>
          <p:cNvGrpSpPr/>
          <p:nvPr/>
        </p:nvGrpSpPr>
        <p:grpSpPr>
          <a:xfrm>
            <a:off x="4951814" y="4136534"/>
            <a:ext cx="721257" cy="690617"/>
            <a:chOff x="3179914" y="2889488"/>
            <a:chExt cx="422876" cy="404911"/>
          </a:xfrm>
        </p:grpSpPr>
        <p:sp>
          <p:nvSpPr>
            <p:cNvPr id="1242" name="Google Shape;1242;p70"/>
            <p:cNvSpPr/>
            <p:nvPr/>
          </p:nvSpPr>
          <p:spPr>
            <a:xfrm>
              <a:off x="3402328" y="2889749"/>
              <a:ext cx="163726" cy="157477"/>
            </a:xfrm>
            <a:custGeom>
              <a:avLst/>
              <a:gdLst/>
              <a:ahLst/>
              <a:cxnLst/>
              <a:rect l="l" t="t" r="r" b="b"/>
              <a:pathLst>
                <a:path w="7519" h="7232" extrusionOk="0">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3" name="Google Shape;1243;p70"/>
            <p:cNvSpPr/>
            <p:nvPr/>
          </p:nvSpPr>
          <p:spPr>
            <a:xfrm>
              <a:off x="3467807" y="3000956"/>
              <a:ext cx="134983" cy="191707"/>
            </a:xfrm>
            <a:custGeom>
              <a:avLst/>
              <a:gdLst/>
              <a:ahLst/>
              <a:cxnLst/>
              <a:rect l="l" t="t" r="r" b="b"/>
              <a:pathLst>
                <a:path w="6199" h="8804" extrusionOk="0">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4" name="Google Shape;1244;p70"/>
            <p:cNvSpPr/>
            <p:nvPr/>
          </p:nvSpPr>
          <p:spPr>
            <a:xfrm>
              <a:off x="3222637" y="2889488"/>
              <a:ext cx="198457" cy="149224"/>
            </a:xfrm>
            <a:custGeom>
              <a:avLst/>
              <a:gdLst/>
              <a:ahLst/>
              <a:cxnLst/>
              <a:rect l="l" t="t" r="r" b="b"/>
              <a:pathLst>
                <a:path w="9114" h="6853" extrusionOk="0">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noFill/>
            <a:ln w="9525" cap="flat" cmpd="sng">
              <a:solidFill>
                <a:srgbClr val="F8FAFB"/>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5" name="Google Shape;1245;p70"/>
            <p:cNvSpPr/>
            <p:nvPr/>
          </p:nvSpPr>
          <p:spPr>
            <a:xfrm>
              <a:off x="3179914" y="2991462"/>
              <a:ext cx="133960" cy="190205"/>
            </a:xfrm>
            <a:custGeom>
              <a:avLst/>
              <a:gdLst/>
              <a:ahLst/>
              <a:cxnLst/>
              <a:rect l="l" t="t" r="r" b="b"/>
              <a:pathLst>
                <a:path w="6152" h="8735" extrusionOk="0">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noFill/>
            <a:ln w="9525" cap="flat" cmpd="sng">
              <a:solidFill>
                <a:srgbClr val="374957"/>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6" name="Google Shape;1246;p70"/>
            <p:cNvSpPr/>
            <p:nvPr/>
          </p:nvSpPr>
          <p:spPr>
            <a:xfrm>
              <a:off x="3215887" y="3136661"/>
              <a:ext cx="162725" cy="157477"/>
            </a:xfrm>
            <a:custGeom>
              <a:avLst/>
              <a:gdLst/>
              <a:ahLst/>
              <a:cxnLst/>
              <a:rect l="l" t="t" r="r" b="b"/>
              <a:pathLst>
                <a:path w="7473" h="7232" extrusionOk="0">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7" name="Google Shape;1247;p70"/>
            <p:cNvSpPr/>
            <p:nvPr/>
          </p:nvSpPr>
          <p:spPr>
            <a:xfrm>
              <a:off x="3359605" y="3146677"/>
              <a:ext cx="200439" cy="147722"/>
            </a:xfrm>
            <a:custGeom>
              <a:avLst/>
              <a:gdLst/>
              <a:ahLst/>
              <a:cxnLst/>
              <a:rect l="l" t="t" r="r" b="b"/>
              <a:pathLst>
                <a:path w="9205" h="6784" extrusionOk="0">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48" name="Google Shape;1248;p70"/>
          <p:cNvGrpSpPr/>
          <p:nvPr/>
        </p:nvGrpSpPr>
        <p:grpSpPr>
          <a:xfrm>
            <a:off x="5886205" y="4136478"/>
            <a:ext cx="714907" cy="690729"/>
            <a:chOff x="3729467" y="2889422"/>
            <a:chExt cx="419153" cy="404977"/>
          </a:xfrm>
        </p:grpSpPr>
        <p:sp>
          <p:nvSpPr>
            <p:cNvPr id="1249" name="Google Shape;1249;p70"/>
            <p:cNvSpPr/>
            <p:nvPr/>
          </p:nvSpPr>
          <p:spPr>
            <a:xfrm>
              <a:off x="4014137" y="2974913"/>
              <a:ext cx="134482" cy="178707"/>
            </a:xfrm>
            <a:custGeom>
              <a:avLst/>
              <a:gdLst/>
              <a:ahLst/>
              <a:cxnLst/>
              <a:rect l="l" t="t" r="r" b="b"/>
              <a:pathLst>
                <a:path w="6176" h="8207" extrusionOk="0">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0" name="Google Shape;1250;p70"/>
            <p:cNvSpPr/>
            <p:nvPr/>
          </p:nvSpPr>
          <p:spPr>
            <a:xfrm>
              <a:off x="3741225" y="3095375"/>
              <a:ext cx="148963" cy="173460"/>
            </a:xfrm>
            <a:custGeom>
              <a:avLst/>
              <a:gdLst/>
              <a:ahLst/>
              <a:cxnLst/>
              <a:rect l="l" t="t" r="r" b="b"/>
              <a:pathLst>
                <a:path w="6841" h="7966" extrusionOk="0">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1" name="Google Shape;1251;p70"/>
            <p:cNvSpPr/>
            <p:nvPr/>
          </p:nvSpPr>
          <p:spPr>
            <a:xfrm>
              <a:off x="3949660" y="2889684"/>
              <a:ext cx="146219" cy="145980"/>
            </a:xfrm>
            <a:custGeom>
              <a:avLst/>
              <a:gdLst/>
              <a:ahLst/>
              <a:cxnLst/>
              <a:rect l="l" t="t" r="r" b="b"/>
              <a:pathLst>
                <a:path w="6715" h="6704" extrusionOk="0">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2" name="Google Shape;1252;p70"/>
            <p:cNvSpPr/>
            <p:nvPr/>
          </p:nvSpPr>
          <p:spPr>
            <a:xfrm>
              <a:off x="3847947" y="3172089"/>
              <a:ext cx="167210" cy="122310"/>
            </a:xfrm>
            <a:custGeom>
              <a:avLst/>
              <a:gdLst/>
              <a:ahLst/>
              <a:cxnLst/>
              <a:rect l="l" t="t" r="r" b="b"/>
              <a:pathLst>
                <a:path w="7679" h="5617" extrusionOk="0">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noFill/>
            <a:ln w="9525" cap="flat" cmpd="sng">
              <a:solidFill>
                <a:srgbClr val="F8FAFB"/>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3" name="Google Shape;1253;p70"/>
            <p:cNvSpPr/>
            <p:nvPr/>
          </p:nvSpPr>
          <p:spPr>
            <a:xfrm>
              <a:off x="3974658" y="3122616"/>
              <a:ext cx="158457" cy="151206"/>
            </a:xfrm>
            <a:custGeom>
              <a:avLst/>
              <a:gdLst/>
              <a:ahLst/>
              <a:cxnLst/>
              <a:rect l="l" t="t" r="r" b="b"/>
              <a:pathLst>
                <a:path w="7277" h="6944" extrusionOk="0">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noFill/>
            <a:ln w="9525" cap="flat" cmpd="sng">
              <a:solidFill>
                <a:srgbClr val="374957"/>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4" name="Google Shape;1254;p70"/>
            <p:cNvSpPr/>
            <p:nvPr/>
          </p:nvSpPr>
          <p:spPr>
            <a:xfrm>
              <a:off x="3729467" y="2966660"/>
              <a:ext cx="138990" cy="158718"/>
            </a:xfrm>
            <a:custGeom>
              <a:avLst/>
              <a:gdLst/>
              <a:ahLst/>
              <a:cxnLst/>
              <a:rect l="l" t="t" r="r" b="b"/>
              <a:pathLst>
                <a:path w="6383" h="7289" extrusionOk="0">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5" name="Google Shape;1255;p70"/>
            <p:cNvSpPr/>
            <p:nvPr/>
          </p:nvSpPr>
          <p:spPr>
            <a:xfrm>
              <a:off x="3787716" y="2889422"/>
              <a:ext cx="180449" cy="139229"/>
            </a:xfrm>
            <a:custGeom>
              <a:avLst/>
              <a:gdLst/>
              <a:ahLst/>
              <a:cxnLst/>
              <a:rect l="l" t="t" r="r" b="b"/>
              <a:pathLst>
                <a:path w="8287" h="6394" extrusionOk="0">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56" name="Google Shape;1256;p70"/>
          <p:cNvGrpSpPr/>
          <p:nvPr/>
        </p:nvGrpSpPr>
        <p:grpSpPr>
          <a:xfrm>
            <a:off x="2602251" y="4594384"/>
            <a:ext cx="1287135" cy="179481"/>
            <a:chOff x="4411970" y="2962952"/>
            <a:chExt cx="706544" cy="104212"/>
          </a:xfrm>
        </p:grpSpPr>
        <p:sp>
          <p:nvSpPr>
            <p:cNvPr id="1257" name="Google Shape;1257;p70"/>
            <p:cNvSpPr/>
            <p:nvPr/>
          </p:nvSpPr>
          <p:spPr>
            <a:xfrm>
              <a:off x="4583864" y="2962952"/>
              <a:ext cx="534651" cy="104077"/>
            </a:xfrm>
            <a:custGeom>
              <a:avLst/>
              <a:gdLst/>
              <a:ahLst/>
              <a:cxnLst/>
              <a:rect l="l" t="t" r="r" b="b"/>
              <a:pathLst>
                <a:path w="11841" h="2305" extrusionOk="0">
                  <a:moveTo>
                    <a:pt x="1155" y="0"/>
                  </a:moveTo>
                  <a:lnTo>
                    <a:pt x="0" y="2304"/>
                  </a:lnTo>
                  <a:lnTo>
                    <a:pt x="11410" y="2304"/>
                  </a:lnTo>
                  <a:lnTo>
                    <a:pt x="11840" y="1153"/>
                  </a:lnTo>
                  <a:lnTo>
                    <a:pt x="11410" y="0"/>
                  </a:ln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8" name="Google Shape;1258;p70"/>
            <p:cNvSpPr/>
            <p:nvPr/>
          </p:nvSpPr>
          <p:spPr>
            <a:xfrm>
              <a:off x="4411970" y="2963088"/>
              <a:ext cx="124124" cy="104077"/>
            </a:xfrm>
            <a:custGeom>
              <a:avLst/>
              <a:gdLst/>
              <a:ahLst/>
              <a:cxnLst/>
              <a:rect l="l" t="t" r="r" b="b"/>
              <a:pathLst>
                <a:path w="2749" h="2305" extrusionOk="0">
                  <a:moveTo>
                    <a:pt x="2749" y="0"/>
                  </a:moveTo>
                  <a:lnTo>
                    <a:pt x="177" y="2"/>
                  </a:lnTo>
                  <a:cubicBezTo>
                    <a:pt x="79" y="2"/>
                    <a:pt x="1" y="79"/>
                    <a:pt x="1" y="176"/>
                  </a:cubicBezTo>
                  <a:lnTo>
                    <a:pt x="1" y="2130"/>
                  </a:lnTo>
                  <a:cubicBezTo>
                    <a:pt x="1" y="2226"/>
                    <a:pt x="79" y="2305"/>
                    <a:pt x="177" y="2305"/>
                  </a:cubicBezTo>
                  <a:lnTo>
                    <a:pt x="1522" y="2305"/>
                  </a:lnTo>
                  <a:lnTo>
                    <a:pt x="2749" y="0"/>
                  </a:ln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9" name="Google Shape;1259;p70"/>
            <p:cNvSpPr/>
            <p:nvPr/>
          </p:nvSpPr>
          <p:spPr>
            <a:xfrm>
              <a:off x="4496946" y="2963133"/>
              <a:ext cx="79920" cy="104031"/>
            </a:xfrm>
            <a:custGeom>
              <a:avLst/>
              <a:gdLst/>
              <a:ahLst/>
              <a:cxnLst/>
              <a:rect l="l" t="t" r="r" b="b"/>
              <a:pathLst>
                <a:path w="1770" h="2304" extrusionOk="0">
                  <a:moveTo>
                    <a:pt x="1227" y="1"/>
                  </a:moveTo>
                  <a:lnTo>
                    <a:pt x="0" y="2304"/>
                  </a:lnTo>
                  <a:lnTo>
                    <a:pt x="542" y="2304"/>
                  </a:lnTo>
                  <a:lnTo>
                    <a:pt x="1770" y="1"/>
                  </a:ln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0" name="Google Shape;1260;p70"/>
            <p:cNvSpPr/>
            <p:nvPr/>
          </p:nvSpPr>
          <p:spPr>
            <a:xfrm>
              <a:off x="4537628" y="2963133"/>
              <a:ext cx="79965" cy="104031"/>
            </a:xfrm>
            <a:custGeom>
              <a:avLst/>
              <a:gdLst/>
              <a:ahLst/>
              <a:cxnLst/>
              <a:rect l="l" t="t" r="r" b="b"/>
              <a:pathLst>
                <a:path w="1771" h="2304" extrusionOk="0">
                  <a:moveTo>
                    <a:pt x="1229" y="1"/>
                  </a:moveTo>
                  <a:lnTo>
                    <a:pt x="1" y="2304"/>
                  </a:lnTo>
                  <a:lnTo>
                    <a:pt x="544" y="2304"/>
                  </a:lnTo>
                  <a:lnTo>
                    <a:pt x="1770" y="1"/>
                  </a:ln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61" name="Google Shape;1261;p70"/>
          <p:cNvGrpSpPr/>
          <p:nvPr/>
        </p:nvGrpSpPr>
        <p:grpSpPr>
          <a:xfrm>
            <a:off x="2602251" y="4054769"/>
            <a:ext cx="1280211" cy="385563"/>
            <a:chOff x="4411970" y="2726085"/>
            <a:chExt cx="643107" cy="193659"/>
          </a:xfrm>
        </p:grpSpPr>
        <p:sp>
          <p:nvSpPr>
            <p:cNvPr id="1262" name="Google Shape;1262;p70"/>
            <p:cNvSpPr/>
            <p:nvPr/>
          </p:nvSpPr>
          <p:spPr>
            <a:xfrm>
              <a:off x="4411970" y="2726085"/>
              <a:ext cx="118796" cy="193659"/>
            </a:xfrm>
            <a:custGeom>
              <a:avLst/>
              <a:gdLst/>
              <a:ahLst/>
              <a:cxnLst/>
              <a:rect l="l" t="t" r="r" b="b"/>
              <a:pathLst>
                <a:path w="2631" h="4289" extrusionOk="0">
                  <a:moveTo>
                    <a:pt x="450" y="0"/>
                  </a:moveTo>
                  <a:cubicBezTo>
                    <a:pt x="357" y="0"/>
                    <a:pt x="264" y="35"/>
                    <a:pt x="193" y="106"/>
                  </a:cubicBezTo>
                  <a:lnTo>
                    <a:pt x="1" y="298"/>
                  </a:lnTo>
                  <a:lnTo>
                    <a:pt x="1591" y="1886"/>
                  </a:lnTo>
                  <a:cubicBezTo>
                    <a:pt x="1732" y="2029"/>
                    <a:pt x="1732" y="2258"/>
                    <a:pt x="1591" y="2401"/>
                  </a:cubicBezTo>
                  <a:lnTo>
                    <a:pt x="1" y="3991"/>
                  </a:lnTo>
                  <a:lnTo>
                    <a:pt x="193" y="4183"/>
                  </a:lnTo>
                  <a:cubicBezTo>
                    <a:pt x="264" y="4253"/>
                    <a:pt x="357" y="4288"/>
                    <a:pt x="450" y="4288"/>
                  </a:cubicBezTo>
                  <a:cubicBezTo>
                    <a:pt x="543" y="4288"/>
                    <a:pt x="636" y="4253"/>
                    <a:pt x="707" y="4183"/>
                  </a:cubicBezTo>
                  <a:lnTo>
                    <a:pt x="2488" y="2401"/>
                  </a:lnTo>
                  <a:cubicBezTo>
                    <a:pt x="2630" y="2260"/>
                    <a:pt x="2630" y="2029"/>
                    <a:pt x="2488" y="1888"/>
                  </a:cubicBezTo>
                  <a:lnTo>
                    <a:pt x="707" y="106"/>
                  </a:lnTo>
                  <a:cubicBezTo>
                    <a:pt x="636" y="35"/>
                    <a:pt x="543" y="0"/>
                    <a:pt x="450"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3" name="Google Shape;1263;p70"/>
            <p:cNvSpPr/>
            <p:nvPr/>
          </p:nvSpPr>
          <p:spPr>
            <a:xfrm>
              <a:off x="4426058" y="2791601"/>
              <a:ext cx="36167" cy="62627"/>
            </a:xfrm>
            <a:custGeom>
              <a:avLst/>
              <a:gdLst/>
              <a:ahLst/>
              <a:cxnLst/>
              <a:rect l="l" t="t" r="r" b="b"/>
              <a:pathLst>
                <a:path w="801" h="1387" extrusionOk="0">
                  <a:moveTo>
                    <a:pt x="176" y="0"/>
                  </a:moveTo>
                  <a:cubicBezTo>
                    <a:pt x="87" y="0"/>
                    <a:pt x="1" y="69"/>
                    <a:pt x="1" y="173"/>
                  </a:cubicBezTo>
                  <a:lnTo>
                    <a:pt x="1" y="1214"/>
                  </a:lnTo>
                  <a:cubicBezTo>
                    <a:pt x="1" y="1318"/>
                    <a:pt x="87" y="1386"/>
                    <a:pt x="176" y="1386"/>
                  </a:cubicBezTo>
                  <a:cubicBezTo>
                    <a:pt x="218" y="1386"/>
                    <a:pt x="262" y="1371"/>
                    <a:pt x="297" y="1335"/>
                  </a:cubicBezTo>
                  <a:lnTo>
                    <a:pt x="627" y="1006"/>
                  </a:lnTo>
                  <a:cubicBezTo>
                    <a:pt x="800" y="834"/>
                    <a:pt x="800" y="554"/>
                    <a:pt x="627" y="381"/>
                  </a:cubicBezTo>
                  <a:lnTo>
                    <a:pt x="297" y="51"/>
                  </a:lnTo>
                  <a:cubicBezTo>
                    <a:pt x="262" y="16"/>
                    <a:pt x="218" y="0"/>
                    <a:pt x="176"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4" name="Google Shape;1264;p70"/>
            <p:cNvSpPr/>
            <p:nvPr/>
          </p:nvSpPr>
          <p:spPr>
            <a:xfrm>
              <a:off x="4456806" y="2743875"/>
              <a:ext cx="598271" cy="157989"/>
            </a:xfrm>
            <a:custGeom>
              <a:avLst/>
              <a:gdLst/>
              <a:ahLst/>
              <a:cxnLst/>
              <a:rect l="l" t="t" r="r" b="b"/>
              <a:pathLst>
                <a:path w="13250" h="3499" extrusionOk="0">
                  <a:moveTo>
                    <a:pt x="1" y="0"/>
                  </a:moveTo>
                  <a:lnTo>
                    <a:pt x="1495" y="1494"/>
                  </a:lnTo>
                  <a:cubicBezTo>
                    <a:pt x="1635" y="1635"/>
                    <a:pt x="1635" y="1866"/>
                    <a:pt x="1495" y="2007"/>
                  </a:cubicBezTo>
                  <a:lnTo>
                    <a:pt x="2" y="3499"/>
                  </a:lnTo>
                  <a:lnTo>
                    <a:pt x="11527" y="3499"/>
                  </a:lnTo>
                  <a:lnTo>
                    <a:pt x="13250" y="1750"/>
                  </a:lnTo>
                  <a:lnTo>
                    <a:pt x="11527" y="0"/>
                  </a:ln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65" name="Google Shape;1265;p70"/>
          <p:cNvGrpSpPr/>
          <p:nvPr/>
        </p:nvGrpSpPr>
        <p:grpSpPr>
          <a:xfrm>
            <a:off x="1280247" y="4393867"/>
            <a:ext cx="1082004" cy="336779"/>
            <a:chOff x="4411970" y="4340222"/>
            <a:chExt cx="779467" cy="242683"/>
          </a:xfrm>
        </p:grpSpPr>
        <p:sp>
          <p:nvSpPr>
            <p:cNvPr id="1266" name="Google Shape;1266;p70"/>
            <p:cNvSpPr/>
            <p:nvPr/>
          </p:nvSpPr>
          <p:spPr>
            <a:xfrm>
              <a:off x="4411970" y="4340222"/>
              <a:ext cx="121370" cy="121370"/>
            </a:xfrm>
            <a:custGeom>
              <a:avLst/>
              <a:gdLst/>
              <a:ahLst/>
              <a:cxnLst/>
              <a:rect l="l" t="t" r="r" b="b"/>
              <a:pathLst>
                <a:path w="2688" h="2688" extrusionOk="0">
                  <a:moveTo>
                    <a:pt x="2688" y="1"/>
                  </a:moveTo>
                  <a:cubicBezTo>
                    <a:pt x="1205" y="1"/>
                    <a:pt x="1" y="1203"/>
                    <a:pt x="1" y="2688"/>
                  </a:cubicBezTo>
                  <a:lnTo>
                    <a:pt x="379" y="2688"/>
                  </a:lnTo>
                  <a:cubicBezTo>
                    <a:pt x="379" y="1411"/>
                    <a:pt x="1413" y="379"/>
                    <a:pt x="2688" y="379"/>
                  </a:cubicBezTo>
                  <a:lnTo>
                    <a:pt x="2688" y="1"/>
                  </a:lnTo>
                  <a:close/>
                </a:path>
              </a:pathLst>
            </a:custGeom>
            <a:noFill/>
            <a:ln w="9525" cap="flat" cmpd="sng">
              <a:solidFill>
                <a:srgbClr val="7994A9"/>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7" name="Google Shape;1267;p70"/>
            <p:cNvSpPr/>
            <p:nvPr/>
          </p:nvSpPr>
          <p:spPr>
            <a:xfrm>
              <a:off x="4457032" y="4385284"/>
              <a:ext cx="152661" cy="152615"/>
            </a:xfrm>
            <a:custGeom>
              <a:avLst/>
              <a:gdLst/>
              <a:ahLst/>
              <a:cxnLst/>
              <a:rect l="l" t="t" r="r" b="b"/>
              <a:pathLst>
                <a:path w="3381" h="3380" extrusionOk="0">
                  <a:moveTo>
                    <a:pt x="1690" y="0"/>
                  </a:moveTo>
                  <a:cubicBezTo>
                    <a:pt x="756" y="0"/>
                    <a:pt x="0" y="756"/>
                    <a:pt x="0" y="1690"/>
                  </a:cubicBezTo>
                  <a:cubicBezTo>
                    <a:pt x="0" y="2623"/>
                    <a:pt x="756" y="3379"/>
                    <a:pt x="1690" y="3379"/>
                  </a:cubicBezTo>
                  <a:cubicBezTo>
                    <a:pt x="2623" y="3379"/>
                    <a:pt x="3381" y="2623"/>
                    <a:pt x="3381" y="1690"/>
                  </a:cubicBezTo>
                  <a:cubicBezTo>
                    <a:pt x="3381" y="756"/>
                    <a:pt x="2623" y="0"/>
                    <a:pt x="1690"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8" name="Google Shape;1268;p70"/>
            <p:cNvSpPr/>
            <p:nvPr/>
          </p:nvSpPr>
          <p:spPr>
            <a:xfrm>
              <a:off x="4533392" y="4383749"/>
              <a:ext cx="658046" cy="199155"/>
            </a:xfrm>
            <a:custGeom>
              <a:avLst/>
              <a:gdLst/>
              <a:ahLst/>
              <a:cxnLst/>
              <a:rect l="l" t="t" r="r" b="b"/>
              <a:pathLst>
                <a:path w="16511" h="4997" extrusionOk="0">
                  <a:moveTo>
                    <a:pt x="4619" y="1"/>
                  </a:moveTo>
                  <a:cubicBezTo>
                    <a:pt x="3342" y="1"/>
                    <a:pt x="2309" y="1035"/>
                    <a:pt x="2309" y="2310"/>
                  </a:cubicBezTo>
                  <a:cubicBezTo>
                    <a:pt x="2309" y="3586"/>
                    <a:pt x="1275" y="4619"/>
                    <a:pt x="0" y="4619"/>
                  </a:cubicBezTo>
                  <a:lnTo>
                    <a:pt x="0" y="4997"/>
                  </a:lnTo>
                  <a:cubicBezTo>
                    <a:pt x="482" y="4997"/>
                    <a:pt x="958" y="4867"/>
                    <a:pt x="1373" y="4619"/>
                  </a:cubicBezTo>
                  <a:lnTo>
                    <a:pt x="14185" y="4619"/>
                  </a:lnTo>
                  <a:cubicBezTo>
                    <a:pt x="15472" y="4619"/>
                    <a:pt x="16510" y="3567"/>
                    <a:pt x="16494" y="2279"/>
                  </a:cubicBezTo>
                  <a:cubicBezTo>
                    <a:pt x="16478" y="1006"/>
                    <a:pt x="15399" y="1"/>
                    <a:pt x="14126" y="1"/>
                  </a:cubicBezTo>
                  <a:close/>
                </a:path>
              </a:pathLst>
            </a:custGeom>
            <a:noFill/>
            <a:ln w="9525" cap="flat" cmpd="sng">
              <a:solidFill>
                <a:srgbClr val="7994A9"/>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69" name="Google Shape;1269;p70"/>
          <p:cNvGrpSpPr/>
          <p:nvPr/>
        </p:nvGrpSpPr>
        <p:grpSpPr>
          <a:xfrm>
            <a:off x="2602251" y="3612411"/>
            <a:ext cx="1286880" cy="288307"/>
            <a:chOff x="4411970" y="2468674"/>
            <a:chExt cx="747317" cy="167425"/>
          </a:xfrm>
        </p:grpSpPr>
        <p:sp>
          <p:nvSpPr>
            <p:cNvPr id="1270" name="Google Shape;1270;p70"/>
            <p:cNvSpPr/>
            <p:nvPr/>
          </p:nvSpPr>
          <p:spPr>
            <a:xfrm>
              <a:off x="4411970" y="2468674"/>
              <a:ext cx="216235" cy="167425"/>
            </a:xfrm>
            <a:custGeom>
              <a:avLst/>
              <a:gdLst/>
              <a:ahLst/>
              <a:cxnLst/>
              <a:rect l="l" t="t" r="r" b="b"/>
              <a:pathLst>
                <a:path w="4789" h="3708" extrusionOk="0">
                  <a:moveTo>
                    <a:pt x="1" y="0"/>
                  </a:moveTo>
                  <a:lnTo>
                    <a:pt x="1" y="3707"/>
                  </a:lnTo>
                  <a:lnTo>
                    <a:pt x="3381" y="3707"/>
                  </a:lnTo>
                  <a:lnTo>
                    <a:pt x="4789" y="1853"/>
                  </a:lnTo>
                  <a:lnTo>
                    <a:pt x="3381" y="0"/>
                  </a:ln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1" name="Google Shape;1271;p70"/>
            <p:cNvSpPr/>
            <p:nvPr/>
          </p:nvSpPr>
          <p:spPr>
            <a:xfrm>
              <a:off x="4564629" y="2468674"/>
              <a:ext cx="594658" cy="167425"/>
            </a:xfrm>
            <a:custGeom>
              <a:avLst/>
              <a:gdLst/>
              <a:ahLst/>
              <a:cxnLst/>
              <a:rect l="l" t="t" r="r" b="b"/>
              <a:pathLst>
                <a:path w="13170" h="3708" extrusionOk="0">
                  <a:moveTo>
                    <a:pt x="0" y="0"/>
                  </a:moveTo>
                  <a:lnTo>
                    <a:pt x="1408" y="1853"/>
                  </a:lnTo>
                  <a:lnTo>
                    <a:pt x="0" y="3707"/>
                  </a:lnTo>
                  <a:lnTo>
                    <a:pt x="13169" y="3707"/>
                  </a:lnTo>
                  <a:lnTo>
                    <a:pt x="13169" y="0"/>
                  </a:ln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272" name="Google Shape;1272;p70"/>
          <p:cNvSpPr/>
          <p:nvPr/>
        </p:nvSpPr>
        <p:spPr>
          <a:xfrm>
            <a:off x="1277913" y="4018786"/>
            <a:ext cx="1080824" cy="257311"/>
          </a:xfrm>
          <a:custGeom>
            <a:avLst/>
            <a:gdLst/>
            <a:ahLst/>
            <a:cxnLst/>
            <a:rect l="l" t="t" r="r" b="b"/>
            <a:pathLst>
              <a:path w="17936" h="4270" extrusionOk="0">
                <a:moveTo>
                  <a:pt x="2303" y="1110"/>
                </a:moveTo>
                <a:cubicBezTo>
                  <a:pt x="2883" y="1110"/>
                  <a:pt x="3355" y="1569"/>
                  <a:pt x="3355" y="2135"/>
                </a:cubicBezTo>
                <a:cubicBezTo>
                  <a:pt x="3353" y="2716"/>
                  <a:pt x="2883" y="3187"/>
                  <a:pt x="2303" y="3187"/>
                </a:cubicBezTo>
                <a:cubicBezTo>
                  <a:pt x="1722" y="3187"/>
                  <a:pt x="1251" y="2716"/>
                  <a:pt x="1251" y="2135"/>
                </a:cubicBezTo>
                <a:cubicBezTo>
                  <a:pt x="1251" y="1569"/>
                  <a:pt x="1722" y="1110"/>
                  <a:pt x="2303" y="1110"/>
                </a:cubicBezTo>
                <a:close/>
                <a:moveTo>
                  <a:pt x="2304" y="0"/>
                </a:moveTo>
                <a:cubicBezTo>
                  <a:pt x="1748" y="0"/>
                  <a:pt x="1201" y="218"/>
                  <a:pt x="793" y="626"/>
                </a:cubicBezTo>
                <a:cubicBezTo>
                  <a:pt x="183" y="1236"/>
                  <a:pt x="0" y="2154"/>
                  <a:pt x="330" y="2951"/>
                </a:cubicBezTo>
                <a:cubicBezTo>
                  <a:pt x="662" y="3749"/>
                  <a:pt x="1438" y="4269"/>
                  <a:pt x="2303" y="4269"/>
                </a:cubicBezTo>
                <a:cubicBezTo>
                  <a:pt x="3481" y="4269"/>
                  <a:pt x="4436" y="3313"/>
                  <a:pt x="4436" y="2135"/>
                </a:cubicBezTo>
                <a:lnTo>
                  <a:pt x="4436" y="3254"/>
                </a:lnTo>
                <a:cubicBezTo>
                  <a:pt x="4436" y="3814"/>
                  <a:pt x="4891" y="4269"/>
                  <a:pt x="5451" y="4269"/>
                </a:cubicBezTo>
                <a:lnTo>
                  <a:pt x="17600" y="4269"/>
                </a:lnTo>
                <a:cubicBezTo>
                  <a:pt x="17785" y="4269"/>
                  <a:pt x="17935" y="4119"/>
                  <a:pt x="17935" y="3936"/>
                </a:cubicBezTo>
                <a:lnTo>
                  <a:pt x="17935" y="333"/>
                </a:lnTo>
                <a:cubicBezTo>
                  <a:pt x="17934" y="149"/>
                  <a:pt x="17785" y="0"/>
                  <a:pt x="17602" y="0"/>
                </a:cubicBezTo>
                <a:lnTo>
                  <a:pt x="5451" y="0"/>
                </a:lnTo>
                <a:cubicBezTo>
                  <a:pt x="4891" y="0"/>
                  <a:pt x="4437" y="453"/>
                  <a:pt x="4437" y="1014"/>
                </a:cubicBezTo>
                <a:lnTo>
                  <a:pt x="4437" y="2133"/>
                </a:lnTo>
                <a:cubicBezTo>
                  <a:pt x="4436" y="1270"/>
                  <a:pt x="3915" y="492"/>
                  <a:pt x="3118" y="162"/>
                </a:cubicBezTo>
                <a:cubicBezTo>
                  <a:pt x="2855" y="53"/>
                  <a:pt x="2578" y="0"/>
                  <a:pt x="2304" y="0"/>
                </a:cubicBezTo>
                <a:close/>
              </a:path>
            </a:pathLst>
          </a:custGeom>
          <a:noFill/>
          <a:ln w="9525" cap="flat" cmpd="sng">
            <a:solidFill>
              <a:srgbClr val="445D73"/>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273" name="Google Shape;1273;p70"/>
          <p:cNvGrpSpPr/>
          <p:nvPr/>
        </p:nvGrpSpPr>
        <p:grpSpPr>
          <a:xfrm>
            <a:off x="1279006" y="3112916"/>
            <a:ext cx="2612055" cy="278379"/>
            <a:chOff x="6336019" y="3733725"/>
            <a:chExt cx="2566206" cy="351310"/>
          </a:xfrm>
        </p:grpSpPr>
        <p:sp>
          <p:nvSpPr>
            <p:cNvPr id="1274" name="Google Shape;1274;p70"/>
            <p:cNvSpPr/>
            <p:nvPr/>
          </p:nvSpPr>
          <p:spPr>
            <a:xfrm>
              <a:off x="6336019" y="3733735"/>
              <a:ext cx="1881300" cy="351300"/>
            </a:xfrm>
            <a:prstGeom prst="homePlate">
              <a:avLst>
                <a:gd name="adj" fmla="val 50000"/>
              </a:avLst>
            </a:pr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5" name="Google Shape;1275;p70"/>
            <p:cNvSpPr/>
            <p:nvPr/>
          </p:nvSpPr>
          <p:spPr>
            <a:xfrm>
              <a:off x="80985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6" name="Google Shape;1276;p70"/>
            <p:cNvSpPr/>
            <p:nvPr/>
          </p:nvSpPr>
          <p:spPr>
            <a:xfrm>
              <a:off x="83271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7" name="Google Shape;1277;p70"/>
            <p:cNvSpPr/>
            <p:nvPr/>
          </p:nvSpPr>
          <p:spPr>
            <a:xfrm>
              <a:off x="85557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78" name="Google Shape;1278;p70"/>
          <p:cNvGrpSpPr/>
          <p:nvPr/>
        </p:nvGrpSpPr>
        <p:grpSpPr>
          <a:xfrm>
            <a:off x="2602251" y="5267469"/>
            <a:ext cx="1262068" cy="204267"/>
            <a:chOff x="4404545" y="3301592"/>
            <a:chExt cx="782403" cy="129272"/>
          </a:xfrm>
        </p:grpSpPr>
        <p:sp>
          <p:nvSpPr>
            <p:cNvPr id="1279" name="Google Shape;1279;p70"/>
            <p:cNvSpPr/>
            <p:nvPr/>
          </p:nvSpPr>
          <p:spPr>
            <a:xfrm>
              <a:off x="4404545" y="3301592"/>
              <a:ext cx="782403" cy="129272"/>
            </a:xfrm>
            <a:custGeom>
              <a:avLst/>
              <a:gdLst/>
              <a:ahLst/>
              <a:cxnLst/>
              <a:rect l="l" t="t" r="r" b="b"/>
              <a:pathLst>
                <a:path w="17328" h="2863" extrusionOk="0">
                  <a:moveTo>
                    <a:pt x="1432" y="1"/>
                  </a:moveTo>
                  <a:cubicBezTo>
                    <a:pt x="641" y="1"/>
                    <a:pt x="1" y="641"/>
                    <a:pt x="2" y="1431"/>
                  </a:cubicBezTo>
                  <a:cubicBezTo>
                    <a:pt x="1" y="2222"/>
                    <a:pt x="641" y="2861"/>
                    <a:pt x="1432" y="2862"/>
                  </a:cubicBezTo>
                  <a:lnTo>
                    <a:pt x="15897" y="2862"/>
                  </a:lnTo>
                  <a:cubicBezTo>
                    <a:pt x="16687" y="2861"/>
                    <a:pt x="17327" y="2222"/>
                    <a:pt x="17327" y="1431"/>
                  </a:cubicBezTo>
                  <a:cubicBezTo>
                    <a:pt x="17327" y="641"/>
                    <a:pt x="16687" y="1"/>
                    <a:pt x="15897"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80" name="Google Shape;1280;p70"/>
            <p:cNvSpPr/>
            <p:nvPr/>
          </p:nvSpPr>
          <p:spPr>
            <a:xfrm>
              <a:off x="4420869" y="3318308"/>
              <a:ext cx="92621" cy="95856"/>
            </a:xfrm>
            <a:custGeom>
              <a:avLst/>
              <a:gdLst/>
              <a:ahLst/>
              <a:cxnLst/>
              <a:rect l="l" t="t" r="r" b="b"/>
              <a:pathLst>
                <a:path w="2664" h="2563" extrusionOk="0">
                  <a:moveTo>
                    <a:pt x="1382" y="1"/>
                  </a:moveTo>
                  <a:cubicBezTo>
                    <a:pt x="864" y="1"/>
                    <a:pt x="398" y="313"/>
                    <a:pt x="199" y="792"/>
                  </a:cubicBezTo>
                  <a:cubicBezTo>
                    <a:pt x="0" y="1270"/>
                    <a:pt x="109" y="1821"/>
                    <a:pt x="476" y="2188"/>
                  </a:cubicBezTo>
                  <a:cubicBezTo>
                    <a:pt x="721" y="2433"/>
                    <a:pt x="1048" y="2563"/>
                    <a:pt x="1381" y="2563"/>
                  </a:cubicBezTo>
                  <a:cubicBezTo>
                    <a:pt x="1547" y="2563"/>
                    <a:pt x="1713" y="2531"/>
                    <a:pt x="1872" y="2465"/>
                  </a:cubicBezTo>
                  <a:cubicBezTo>
                    <a:pt x="2351" y="2268"/>
                    <a:pt x="2663" y="1800"/>
                    <a:pt x="2663" y="1282"/>
                  </a:cubicBezTo>
                  <a:cubicBezTo>
                    <a:pt x="2663" y="574"/>
                    <a:pt x="2090" y="1"/>
                    <a:pt x="1382" y="1"/>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81" name="Google Shape;1281;p70"/>
          <p:cNvGrpSpPr/>
          <p:nvPr/>
        </p:nvGrpSpPr>
        <p:grpSpPr>
          <a:xfrm>
            <a:off x="2602252" y="4927917"/>
            <a:ext cx="1283009" cy="185503"/>
            <a:chOff x="4411970" y="3131459"/>
            <a:chExt cx="710520" cy="117397"/>
          </a:xfrm>
        </p:grpSpPr>
        <p:sp>
          <p:nvSpPr>
            <p:cNvPr id="1282" name="Google Shape;1282;p70"/>
            <p:cNvSpPr/>
            <p:nvPr/>
          </p:nvSpPr>
          <p:spPr>
            <a:xfrm>
              <a:off x="4411970" y="3131459"/>
              <a:ext cx="710520" cy="117397"/>
            </a:xfrm>
            <a:custGeom>
              <a:avLst/>
              <a:gdLst/>
              <a:ahLst/>
              <a:cxnLst/>
              <a:rect l="l" t="t" r="r" b="b"/>
              <a:pathLst>
                <a:path w="15736" h="2600" extrusionOk="0">
                  <a:moveTo>
                    <a:pt x="201" y="1"/>
                  </a:moveTo>
                  <a:cubicBezTo>
                    <a:pt x="90" y="1"/>
                    <a:pt x="1" y="90"/>
                    <a:pt x="1" y="201"/>
                  </a:cubicBezTo>
                  <a:lnTo>
                    <a:pt x="1" y="2400"/>
                  </a:lnTo>
                  <a:cubicBezTo>
                    <a:pt x="1" y="2510"/>
                    <a:pt x="90" y="2600"/>
                    <a:pt x="201" y="2600"/>
                  </a:cubicBezTo>
                  <a:lnTo>
                    <a:pt x="15537" y="2600"/>
                  </a:lnTo>
                  <a:cubicBezTo>
                    <a:pt x="15646" y="2600"/>
                    <a:pt x="15735" y="2510"/>
                    <a:pt x="15735" y="2400"/>
                  </a:cubicBezTo>
                  <a:lnTo>
                    <a:pt x="15735" y="201"/>
                  </a:lnTo>
                  <a:cubicBezTo>
                    <a:pt x="15735" y="90"/>
                    <a:pt x="15646" y="1"/>
                    <a:pt x="15537" y="1"/>
                  </a:cubicBez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83" name="Google Shape;1283;p70"/>
            <p:cNvSpPr/>
            <p:nvPr/>
          </p:nvSpPr>
          <p:spPr>
            <a:xfrm>
              <a:off x="4411970" y="3131459"/>
              <a:ext cx="168012" cy="117397"/>
            </a:xfrm>
            <a:custGeom>
              <a:avLst/>
              <a:gdLst/>
              <a:ahLst/>
              <a:cxnLst/>
              <a:rect l="l" t="t" r="r" b="b"/>
              <a:pathLst>
                <a:path w="3721" h="2600" extrusionOk="0">
                  <a:moveTo>
                    <a:pt x="201" y="1"/>
                  </a:moveTo>
                  <a:cubicBezTo>
                    <a:pt x="90" y="1"/>
                    <a:pt x="1" y="90"/>
                    <a:pt x="1" y="201"/>
                  </a:cubicBezTo>
                  <a:lnTo>
                    <a:pt x="1" y="2400"/>
                  </a:lnTo>
                  <a:cubicBezTo>
                    <a:pt x="1" y="2510"/>
                    <a:pt x="90" y="2600"/>
                    <a:pt x="201" y="2600"/>
                  </a:cubicBezTo>
                  <a:lnTo>
                    <a:pt x="3721" y="2600"/>
                  </a:lnTo>
                  <a:lnTo>
                    <a:pt x="2925" y="1693"/>
                  </a:lnTo>
                  <a:lnTo>
                    <a:pt x="2925" y="1"/>
                  </a:ln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284" name="Google Shape;1284;p70" descr="Timeline background shape"/>
          <p:cNvSpPr/>
          <p:nvPr/>
        </p:nvSpPr>
        <p:spPr>
          <a:xfrm>
            <a:off x="2602251" y="5625788"/>
            <a:ext cx="1280400" cy="204000"/>
          </a:xfrm>
          <a:prstGeom prst="homePlate">
            <a:avLst>
              <a:gd name="adj" fmla="val 50000"/>
            </a:avLst>
          </a:pr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285" name="Google Shape;1285;p70"/>
          <p:cNvGrpSpPr/>
          <p:nvPr/>
        </p:nvGrpSpPr>
        <p:grpSpPr>
          <a:xfrm>
            <a:off x="1269111" y="4828804"/>
            <a:ext cx="1098451" cy="611984"/>
            <a:chOff x="4411970" y="1801825"/>
            <a:chExt cx="734586" cy="409262"/>
          </a:xfrm>
        </p:grpSpPr>
        <p:sp>
          <p:nvSpPr>
            <p:cNvPr id="1286" name="Google Shape;1286;p70"/>
            <p:cNvSpPr/>
            <p:nvPr/>
          </p:nvSpPr>
          <p:spPr>
            <a:xfrm>
              <a:off x="4411970" y="1801825"/>
              <a:ext cx="734586" cy="409262"/>
            </a:xfrm>
            <a:custGeom>
              <a:avLst/>
              <a:gdLst/>
              <a:ahLst/>
              <a:cxnLst/>
              <a:rect l="l" t="t" r="r" b="b"/>
              <a:pathLst>
                <a:path w="16269" h="9064" extrusionOk="0">
                  <a:moveTo>
                    <a:pt x="428" y="0"/>
                  </a:moveTo>
                  <a:cubicBezTo>
                    <a:pt x="193" y="0"/>
                    <a:pt x="2" y="191"/>
                    <a:pt x="2" y="428"/>
                  </a:cubicBezTo>
                  <a:lnTo>
                    <a:pt x="2" y="6900"/>
                  </a:lnTo>
                  <a:cubicBezTo>
                    <a:pt x="1" y="7136"/>
                    <a:pt x="193" y="7328"/>
                    <a:pt x="428" y="7328"/>
                  </a:cubicBezTo>
                  <a:lnTo>
                    <a:pt x="12834" y="7328"/>
                  </a:lnTo>
                  <a:lnTo>
                    <a:pt x="13836" y="9064"/>
                  </a:lnTo>
                  <a:lnTo>
                    <a:pt x="14839" y="7328"/>
                  </a:lnTo>
                  <a:lnTo>
                    <a:pt x="15839" y="7328"/>
                  </a:lnTo>
                  <a:cubicBezTo>
                    <a:pt x="16076" y="7328"/>
                    <a:pt x="16269" y="7137"/>
                    <a:pt x="16269" y="6900"/>
                  </a:cubicBezTo>
                  <a:lnTo>
                    <a:pt x="16269" y="428"/>
                  </a:lnTo>
                  <a:cubicBezTo>
                    <a:pt x="16267" y="191"/>
                    <a:pt x="16076" y="0"/>
                    <a:pt x="15839" y="0"/>
                  </a:cubicBezTo>
                  <a:close/>
                </a:path>
              </a:pathLst>
            </a:custGeom>
            <a:noFill/>
            <a:ln w="9525" cap="flat" cmpd="sng">
              <a:solidFill>
                <a:srgbClr val="B3C3CE"/>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87" name="Google Shape;1287;p70"/>
            <p:cNvSpPr/>
            <p:nvPr/>
          </p:nvSpPr>
          <p:spPr>
            <a:xfrm>
              <a:off x="4411970" y="1801825"/>
              <a:ext cx="184087" cy="330923"/>
            </a:xfrm>
            <a:custGeom>
              <a:avLst/>
              <a:gdLst/>
              <a:ahLst/>
              <a:cxnLst/>
              <a:rect l="l" t="t" r="r" b="b"/>
              <a:pathLst>
                <a:path w="4077" h="7329" extrusionOk="0">
                  <a:moveTo>
                    <a:pt x="428" y="0"/>
                  </a:moveTo>
                  <a:cubicBezTo>
                    <a:pt x="193" y="0"/>
                    <a:pt x="2" y="191"/>
                    <a:pt x="2" y="428"/>
                  </a:cubicBezTo>
                  <a:lnTo>
                    <a:pt x="2" y="6900"/>
                  </a:lnTo>
                  <a:cubicBezTo>
                    <a:pt x="1" y="7136"/>
                    <a:pt x="193" y="7328"/>
                    <a:pt x="428" y="7328"/>
                  </a:cubicBezTo>
                  <a:lnTo>
                    <a:pt x="4076" y="7328"/>
                  </a:lnTo>
                  <a:lnTo>
                    <a:pt x="4076" y="0"/>
                  </a:ln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88" name="Google Shape;1288;p70"/>
          <p:cNvGrpSpPr/>
          <p:nvPr/>
        </p:nvGrpSpPr>
        <p:grpSpPr>
          <a:xfrm>
            <a:off x="4075739" y="3118897"/>
            <a:ext cx="695352" cy="695352"/>
            <a:chOff x="5681300" y="2527788"/>
            <a:chExt cx="805800" cy="805800"/>
          </a:xfrm>
        </p:grpSpPr>
        <p:sp>
          <p:nvSpPr>
            <p:cNvPr id="1289" name="Google Shape;1289;p70"/>
            <p:cNvSpPr/>
            <p:nvPr/>
          </p:nvSpPr>
          <p:spPr>
            <a:xfrm>
              <a:off x="5681300" y="2527788"/>
              <a:ext cx="805800" cy="805800"/>
            </a:xfrm>
            <a:prstGeom prst="ellipse">
              <a:avLst/>
            </a:prstGeom>
            <a:noFill/>
            <a:ln w="9525" cap="flat" cmpd="sng">
              <a:solidFill>
                <a:srgbClr val="374957"/>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90" name="Google Shape;1290;p70"/>
            <p:cNvSpPr/>
            <p:nvPr/>
          </p:nvSpPr>
          <p:spPr>
            <a:xfrm>
              <a:off x="5681300" y="2527788"/>
              <a:ext cx="805800" cy="805800"/>
            </a:xfrm>
            <a:prstGeom prst="pie">
              <a:avLst>
                <a:gd name="adj1" fmla="val 0"/>
                <a:gd name="adj2" fmla="val 16200000"/>
              </a:avLst>
            </a:prstGeom>
            <a:solidFill>
              <a:srgbClr val="667E9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91" name="Google Shape;1291;p70"/>
          <p:cNvGrpSpPr/>
          <p:nvPr/>
        </p:nvGrpSpPr>
        <p:grpSpPr>
          <a:xfrm>
            <a:off x="4068059" y="4126487"/>
            <a:ext cx="710711" cy="710711"/>
            <a:chOff x="4049800" y="640400"/>
            <a:chExt cx="858900" cy="858900"/>
          </a:xfrm>
        </p:grpSpPr>
        <p:sp>
          <p:nvSpPr>
            <p:cNvPr id="1292" name="Google Shape;1292;p70"/>
            <p:cNvSpPr/>
            <p:nvPr/>
          </p:nvSpPr>
          <p:spPr>
            <a:xfrm>
              <a:off x="4049800" y="640400"/>
              <a:ext cx="858900" cy="858900"/>
            </a:xfrm>
            <a:prstGeom prst="donut">
              <a:avLst>
                <a:gd name="adj" fmla="val 25000"/>
              </a:avLst>
            </a:pr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93" name="Google Shape;1293;p70"/>
            <p:cNvSpPr/>
            <p:nvPr/>
          </p:nvSpPr>
          <p:spPr>
            <a:xfrm>
              <a:off x="4049800" y="640400"/>
              <a:ext cx="858900" cy="858900"/>
            </a:xfrm>
            <a:prstGeom prst="blockArc">
              <a:avLst>
                <a:gd name="adj1" fmla="val 7914150"/>
                <a:gd name="adj2" fmla="val 0"/>
                <a:gd name="adj3" fmla="val 25000"/>
              </a:avLst>
            </a:prstGeom>
            <a:solidFill>
              <a:srgbClr val="667E92"/>
            </a:solid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94" name="Google Shape;1294;p70"/>
          <p:cNvGrpSpPr/>
          <p:nvPr/>
        </p:nvGrpSpPr>
        <p:grpSpPr>
          <a:xfrm>
            <a:off x="3968703" y="5030057"/>
            <a:ext cx="909424" cy="909424"/>
            <a:chOff x="5080188" y="927900"/>
            <a:chExt cx="961200" cy="961200"/>
          </a:xfrm>
        </p:grpSpPr>
        <p:sp>
          <p:nvSpPr>
            <p:cNvPr id="1295" name="Google Shape;1295;p70"/>
            <p:cNvSpPr/>
            <p:nvPr/>
          </p:nvSpPr>
          <p:spPr>
            <a:xfrm>
              <a:off x="5201900" y="1050116"/>
              <a:ext cx="716700" cy="716700"/>
            </a:xfrm>
            <a:prstGeom prst="donut">
              <a:avLst>
                <a:gd name="adj" fmla="val 4716"/>
              </a:avLst>
            </a:pr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96" name="Google Shape;1296;p70"/>
            <p:cNvSpPr/>
            <p:nvPr/>
          </p:nvSpPr>
          <p:spPr>
            <a:xfrm>
              <a:off x="5269594" y="1117818"/>
              <a:ext cx="581100" cy="581100"/>
            </a:xfrm>
            <a:prstGeom prst="donut">
              <a:avLst>
                <a:gd name="adj" fmla="val 5814"/>
              </a:avLst>
            </a:pr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97" name="Google Shape;1297;p70"/>
            <p:cNvSpPr/>
            <p:nvPr/>
          </p:nvSpPr>
          <p:spPr>
            <a:xfrm>
              <a:off x="5339279" y="1187526"/>
              <a:ext cx="441900" cy="441600"/>
            </a:xfrm>
            <a:prstGeom prst="donut">
              <a:avLst>
                <a:gd name="adj" fmla="val 7648"/>
              </a:avLst>
            </a:pr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98" name="Google Shape;1298;p70"/>
            <p:cNvSpPr/>
            <p:nvPr/>
          </p:nvSpPr>
          <p:spPr>
            <a:xfrm>
              <a:off x="5414892" y="1263155"/>
              <a:ext cx="290700" cy="290700"/>
            </a:xfrm>
            <a:prstGeom prst="donut">
              <a:avLst>
                <a:gd name="adj" fmla="val 10182"/>
              </a:avLst>
            </a:pr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99" name="Google Shape;1299;p70"/>
            <p:cNvSpPr/>
            <p:nvPr/>
          </p:nvSpPr>
          <p:spPr>
            <a:xfrm rot="-3809958">
              <a:off x="5202435" y="1050148"/>
              <a:ext cx="716705" cy="716705"/>
            </a:xfrm>
            <a:prstGeom prst="blockArc">
              <a:avLst>
                <a:gd name="adj1" fmla="val 5266439"/>
                <a:gd name="adj2" fmla="val 19995741"/>
                <a:gd name="adj3" fmla="val 4692"/>
              </a:avLst>
            </a:prstGeom>
            <a:solidFill>
              <a:srgbClr val="E3E9ED"/>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00" name="Google Shape;1300;p70"/>
            <p:cNvSpPr/>
            <p:nvPr/>
          </p:nvSpPr>
          <p:spPr>
            <a:xfrm rot="-3906059">
              <a:off x="5269616" y="1117617"/>
              <a:ext cx="581445" cy="581445"/>
            </a:xfrm>
            <a:prstGeom prst="blockArc">
              <a:avLst>
                <a:gd name="adj1" fmla="val 3085776"/>
                <a:gd name="adj2" fmla="val 20100839"/>
                <a:gd name="adj3" fmla="val 5564"/>
              </a:avLst>
            </a:prstGeom>
            <a:solidFill>
              <a:srgbClr val="E3E9ED"/>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01" name="Google Shape;1301;p70"/>
            <p:cNvSpPr/>
            <p:nvPr/>
          </p:nvSpPr>
          <p:spPr>
            <a:xfrm rot="-4222340">
              <a:off x="5339825" y="1187386"/>
              <a:ext cx="442087" cy="442087"/>
            </a:xfrm>
            <a:prstGeom prst="blockArc">
              <a:avLst>
                <a:gd name="adj1" fmla="val 8884448"/>
                <a:gd name="adj2" fmla="val 20414899"/>
                <a:gd name="adj3" fmla="val 7688"/>
              </a:avLst>
            </a:prstGeom>
            <a:solidFill>
              <a:srgbClr val="E3E9ED"/>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02" name="Google Shape;1302;p70"/>
            <p:cNvSpPr/>
            <p:nvPr/>
          </p:nvSpPr>
          <p:spPr>
            <a:xfrm rot="-4538880">
              <a:off x="5414922" y="1262925"/>
              <a:ext cx="290465" cy="290465"/>
            </a:xfrm>
            <a:prstGeom prst="blockArc">
              <a:avLst>
                <a:gd name="adj1" fmla="val 6490304"/>
                <a:gd name="adj2" fmla="val 20700625"/>
                <a:gd name="adj3" fmla="val 10156"/>
              </a:avLst>
            </a:prstGeom>
            <a:solidFill>
              <a:srgbClr val="E3E9ED"/>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303" name="Google Shape;1303;p70"/>
          <p:cNvGrpSpPr/>
          <p:nvPr/>
        </p:nvGrpSpPr>
        <p:grpSpPr>
          <a:xfrm>
            <a:off x="5920035" y="5158979"/>
            <a:ext cx="674200" cy="672008"/>
            <a:chOff x="6039282" y="1042577"/>
            <a:chExt cx="734315" cy="731929"/>
          </a:xfrm>
        </p:grpSpPr>
        <p:sp>
          <p:nvSpPr>
            <p:cNvPr id="1304" name="Google Shape;1304;p70"/>
            <p:cNvSpPr/>
            <p:nvPr/>
          </p:nvSpPr>
          <p:spPr>
            <a:xfrm>
              <a:off x="6045348" y="1300071"/>
              <a:ext cx="131951" cy="65352"/>
            </a:xfrm>
            <a:custGeom>
              <a:avLst/>
              <a:gdLst/>
              <a:ahLst/>
              <a:cxnLst/>
              <a:rect l="l" t="t" r="r" b="b"/>
              <a:pathLst>
                <a:path w="1414" h="701" extrusionOk="0">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05" name="Google Shape;1305;p70"/>
            <p:cNvSpPr/>
            <p:nvPr/>
          </p:nvSpPr>
          <p:spPr>
            <a:xfrm>
              <a:off x="6080342" y="1201250"/>
              <a:ext cx="127938" cy="96863"/>
            </a:xfrm>
            <a:custGeom>
              <a:avLst/>
              <a:gdLst/>
              <a:ahLst/>
              <a:cxnLst/>
              <a:rect l="l" t="t" r="r" b="b"/>
              <a:pathLst>
                <a:path w="1371" h="1039" extrusionOk="0">
                  <a:moveTo>
                    <a:pt x="245" y="0"/>
                  </a:moveTo>
                  <a:cubicBezTo>
                    <a:pt x="159" y="137"/>
                    <a:pt x="72" y="267"/>
                    <a:pt x="0" y="404"/>
                  </a:cubicBezTo>
                  <a:lnTo>
                    <a:pt x="1219" y="1039"/>
                  </a:lnTo>
                  <a:cubicBezTo>
                    <a:pt x="1262" y="945"/>
                    <a:pt x="1320" y="866"/>
                    <a:pt x="1371" y="772"/>
                  </a:cubicBezTo>
                  <a:lnTo>
                    <a:pt x="245"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06" name="Google Shape;1306;p70"/>
            <p:cNvSpPr/>
            <p:nvPr/>
          </p:nvSpPr>
          <p:spPr>
            <a:xfrm>
              <a:off x="6144918" y="1121167"/>
              <a:ext cx="112541" cy="119145"/>
            </a:xfrm>
            <a:custGeom>
              <a:avLst/>
              <a:gdLst/>
              <a:ahLst/>
              <a:cxnLst/>
              <a:rect l="l" t="t" r="r" b="b"/>
              <a:pathLst>
                <a:path w="1206" h="1278" extrusionOk="0">
                  <a:moveTo>
                    <a:pt x="347" y="1"/>
                  </a:moveTo>
                  <a:cubicBezTo>
                    <a:pt x="224" y="95"/>
                    <a:pt x="116" y="210"/>
                    <a:pt x="1" y="318"/>
                  </a:cubicBezTo>
                  <a:lnTo>
                    <a:pt x="974" y="1278"/>
                  </a:lnTo>
                  <a:cubicBezTo>
                    <a:pt x="1046" y="1205"/>
                    <a:pt x="1126" y="1133"/>
                    <a:pt x="1205" y="1068"/>
                  </a:cubicBezTo>
                  <a:lnTo>
                    <a:pt x="347"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07" name="Google Shape;1307;p70"/>
            <p:cNvSpPr/>
            <p:nvPr/>
          </p:nvSpPr>
          <p:spPr>
            <a:xfrm>
              <a:off x="6232449" y="1066723"/>
              <a:ext cx="86879" cy="130518"/>
            </a:xfrm>
            <a:custGeom>
              <a:avLst/>
              <a:gdLst/>
              <a:ahLst/>
              <a:cxnLst/>
              <a:rect l="l" t="t" r="r" b="b"/>
              <a:pathLst>
                <a:path w="931" h="1400" extrusionOk="0">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08" name="Google Shape;1308;p70"/>
            <p:cNvSpPr/>
            <p:nvPr/>
          </p:nvSpPr>
          <p:spPr>
            <a:xfrm>
              <a:off x="6335379" y="1042577"/>
              <a:ext cx="53284" cy="130518"/>
            </a:xfrm>
            <a:custGeom>
              <a:avLst/>
              <a:gdLst/>
              <a:ahLst/>
              <a:cxnLst/>
              <a:rect l="l" t="t" r="r" b="b"/>
              <a:pathLst>
                <a:path w="571" h="1400" extrusionOk="0">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09" name="Google Shape;1309;p70"/>
            <p:cNvSpPr/>
            <p:nvPr/>
          </p:nvSpPr>
          <p:spPr>
            <a:xfrm>
              <a:off x="6431682" y="1043229"/>
              <a:ext cx="56550" cy="131824"/>
            </a:xfrm>
            <a:custGeom>
              <a:avLst/>
              <a:gdLst/>
              <a:ahLst/>
              <a:cxnLst/>
              <a:rect l="l" t="t" r="r" b="b"/>
              <a:pathLst>
                <a:path w="606" h="1414" extrusionOk="0">
                  <a:moveTo>
                    <a:pt x="144" y="0"/>
                  </a:moveTo>
                  <a:lnTo>
                    <a:pt x="0" y="1356"/>
                  </a:lnTo>
                  <a:cubicBezTo>
                    <a:pt x="101" y="1378"/>
                    <a:pt x="202" y="1385"/>
                    <a:pt x="303" y="1414"/>
                  </a:cubicBezTo>
                  <a:lnTo>
                    <a:pt x="606" y="80"/>
                  </a:lnTo>
                  <a:cubicBezTo>
                    <a:pt x="454" y="36"/>
                    <a:pt x="296" y="22"/>
                    <a:pt x="144"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10" name="Google Shape;1310;p70"/>
            <p:cNvSpPr/>
            <p:nvPr/>
          </p:nvSpPr>
          <p:spPr>
            <a:xfrm>
              <a:off x="6500924" y="1070731"/>
              <a:ext cx="89678" cy="130612"/>
            </a:xfrm>
            <a:custGeom>
              <a:avLst/>
              <a:gdLst/>
              <a:ahLst/>
              <a:cxnLst/>
              <a:rect l="l" t="t" r="r" b="b"/>
              <a:pathLst>
                <a:path w="961" h="1401" extrusionOk="0">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11" name="Google Shape;1311;p70"/>
            <p:cNvSpPr/>
            <p:nvPr/>
          </p:nvSpPr>
          <p:spPr>
            <a:xfrm>
              <a:off x="6561580" y="1127973"/>
              <a:ext cx="114501" cy="117746"/>
            </a:xfrm>
            <a:custGeom>
              <a:avLst/>
              <a:gdLst/>
              <a:ahLst/>
              <a:cxnLst/>
              <a:rect l="l" t="t" r="r" b="b"/>
              <a:pathLst>
                <a:path w="1227" h="1263" extrusionOk="0">
                  <a:moveTo>
                    <a:pt x="887" y="0"/>
                  </a:moveTo>
                  <a:lnTo>
                    <a:pt x="0" y="1046"/>
                  </a:lnTo>
                  <a:cubicBezTo>
                    <a:pt x="79" y="1111"/>
                    <a:pt x="152" y="1183"/>
                    <a:pt x="224" y="1262"/>
                  </a:cubicBezTo>
                  <a:lnTo>
                    <a:pt x="1226" y="332"/>
                  </a:lnTo>
                  <a:cubicBezTo>
                    <a:pt x="1118" y="209"/>
                    <a:pt x="1003" y="101"/>
                    <a:pt x="887"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12" name="Google Shape;1312;p70"/>
            <p:cNvSpPr/>
            <p:nvPr/>
          </p:nvSpPr>
          <p:spPr>
            <a:xfrm>
              <a:off x="6636887" y="1310792"/>
              <a:ext cx="132697" cy="61996"/>
            </a:xfrm>
            <a:custGeom>
              <a:avLst/>
              <a:gdLst/>
              <a:ahLst/>
              <a:cxnLst/>
              <a:rect l="l" t="t" r="r" b="b"/>
              <a:pathLst>
                <a:path w="1422" h="665" extrusionOk="0">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13" name="Google Shape;1313;p70"/>
            <p:cNvSpPr/>
            <p:nvPr/>
          </p:nvSpPr>
          <p:spPr>
            <a:xfrm>
              <a:off x="6642953" y="1415020"/>
              <a:ext cx="130645" cy="47826"/>
            </a:xfrm>
            <a:custGeom>
              <a:avLst/>
              <a:gdLst/>
              <a:ahLst/>
              <a:cxnLst/>
              <a:rect l="l" t="t" r="r" b="b"/>
              <a:pathLst>
                <a:path w="1400" h="513" extrusionOk="0">
                  <a:moveTo>
                    <a:pt x="30" y="1"/>
                  </a:moveTo>
                  <a:cubicBezTo>
                    <a:pt x="30" y="109"/>
                    <a:pt x="15" y="210"/>
                    <a:pt x="1" y="311"/>
                  </a:cubicBezTo>
                  <a:lnTo>
                    <a:pt x="1357" y="513"/>
                  </a:lnTo>
                  <a:cubicBezTo>
                    <a:pt x="1378" y="354"/>
                    <a:pt x="1393" y="203"/>
                    <a:pt x="1400" y="44"/>
                  </a:cubicBezTo>
                  <a:lnTo>
                    <a:pt x="30" y="1"/>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14" name="Google Shape;1314;p70"/>
            <p:cNvSpPr/>
            <p:nvPr/>
          </p:nvSpPr>
          <p:spPr>
            <a:xfrm>
              <a:off x="6622143" y="1485687"/>
              <a:ext cx="131951" cy="81388"/>
            </a:xfrm>
            <a:custGeom>
              <a:avLst/>
              <a:gdLst/>
              <a:ahLst/>
              <a:cxnLst/>
              <a:rect l="l" t="t" r="r" b="b"/>
              <a:pathLst>
                <a:path w="1414" h="873" extrusionOk="0">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15" name="Google Shape;1315;p70"/>
            <p:cNvSpPr/>
            <p:nvPr/>
          </p:nvSpPr>
          <p:spPr>
            <a:xfrm>
              <a:off x="6582390" y="1548895"/>
              <a:ext cx="121219" cy="108983"/>
            </a:xfrm>
            <a:custGeom>
              <a:avLst/>
              <a:gdLst/>
              <a:ahLst/>
              <a:cxnLst/>
              <a:rect l="l" t="t" r="r" b="b"/>
              <a:pathLst>
                <a:path w="1299" h="1169" extrusionOk="0">
                  <a:moveTo>
                    <a:pt x="195" y="0"/>
                  </a:moveTo>
                  <a:lnTo>
                    <a:pt x="102" y="123"/>
                  </a:lnTo>
                  <a:lnTo>
                    <a:pt x="1" y="238"/>
                  </a:lnTo>
                  <a:lnTo>
                    <a:pt x="1003" y="1168"/>
                  </a:lnTo>
                  <a:lnTo>
                    <a:pt x="1155" y="988"/>
                  </a:lnTo>
                  <a:lnTo>
                    <a:pt x="1299" y="801"/>
                  </a:lnTo>
                  <a:lnTo>
                    <a:pt x="195" y="0"/>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16" name="Google Shape;1316;p70"/>
            <p:cNvSpPr/>
            <p:nvPr/>
          </p:nvSpPr>
          <p:spPr>
            <a:xfrm>
              <a:off x="6526586" y="1599238"/>
              <a:ext cx="100316" cy="126510"/>
            </a:xfrm>
            <a:custGeom>
              <a:avLst/>
              <a:gdLst/>
              <a:ahLst/>
              <a:cxnLst/>
              <a:rect l="l" t="t" r="r" b="b"/>
              <a:pathLst>
                <a:path w="1075" h="1357" extrusionOk="0">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17" name="Google Shape;1317;p70"/>
            <p:cNvSpPr/>
            <p:nvPr/>
          </p:nvSpPr>
          <p:spPr>
            <a:xfrm>
              <a:off x="6459957" y="1632893"/>
              <a:ext cx="70735" cy="132570"/>
            </a:xfrm>
            <a:custGeom>
              <a:avLst/>
              <a:gdLst/>
              <a:ahLst/>
              <a:cxnLst/>
              <a:rect l="l" t="t" r="r" b="b"/>
              <a:pathLst>
                <a:path w="758" h="1422" extrusionOk="0">
                  <a:moveTo>
                    <a:pt x="296" y="1"/>
                  </a:moveTo>
                  <a:cubicBezTo>
                    <a:pt x="195" y="37"/>
                    <a:pt x="101" y="73"/>
                    <a:pt x="0" y="94"/>
                  </a:cubicBezTo>
                  <a:lnTo>
                    <a:pt x="303" y="1421"/>
                  </a:lnTo>
                  <a:cubicBezTo>
                    <a:pt x="454" y="1393"/>
                    <a:pt x="606" y="1342"/>
                    <a:pt x="757" y="1292"/>
                  </a:cubicBezTo>
                  <a:lnTo>
                    <a:pt x="296" y="1"/>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18" name="Google Shape;1318;p70"/>
            <p:cNvSpPr/>
            <p:nvPr/>
          </p:nvSpPr>
          <p:spPr>
            <a:xfrm>
              <a:off x="6379145" y="1646318"/>
              <a:ext cx="43859" cy="128188"/>
            </a:xfrm>
            <a:custGeom>
              <a:avLst/>
              <a:gdLst/>
              <a:ahLst/>
              <a:cxnLst/>
              <a:rect l="l" t="t" r="r" b="b"/>
              <a:pathLst>
                <a:path w="470" h="1375" extrusionOk="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19" name="Google Shape;1319;p70"/>
            <p:cNvSpPr/>
            <p:nvPr/>
          </p:nvSpPr>
          <p:spPr>
            <a:xfrm>
              <a:off x="6272109" y="1630842"/>
              <a:ext cx="74187" cy="131917"/>
            </a:xfrm>
            <a:custGeom>
              <a:avLst/>
              <a:gdLst/>
              <a:ahLst/>
              <a:cxnLst/>
              <a:rect l="l" t="t" r="r" b="b"/>
              <a:pathLst>
                <a:path w="795" h="1415" extrusionOk="0">
                  <a:moveTo>
                    <a:pt x="506" y="1"/>
                  </a:moveTo>
                  <a:lnTo>
                    <a:pt x="1" y="1270"/>
                  </a:lnTo>
                  <a:cubicBezTo>
                    <a:pt x="145" y="1328"/>
                    <a:pt x="296" y="1379"/>
                    <a:pt x="448" y="1415"/>
                  </a:cubicBezTo>
                  <a:lnTo>
                    <a:pt x="794" y="95"/>
                  </a:lnTo>
                  <a:cubicBezTo>
                    <a:pt x="693" y="66"/>
                    <a:pt x="599" y="37"/>
                    <a:pt x="5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20" name="Google Shape;1320;p70"/>
            <p:cNvSpPr/>
            <p:nvPr/>
          </p:nvSpPr>
          <p:spPr>
            <a:xfrm>
              <a:off x="6177205" y="1595229"/>
              <a:ext cx="103769" cy="125205"/>
            </a:xfrm>
            <a:custGeom>
              <a:avLst/>
              <a:gdLst/>
              <a:ahLst/>
              <a:cxnLst/>
              <a:rect l="l" t="t" r="r" b="b"/>
              <a:pathLst>
                <a:path w="1112" h="1343" extrusionOk="0">
                  <a:moveTo>
                    <a:pt x="859" y="1"/>
                  </a:moveTo>
                  <a:lnTo>
                    <a:pt x="1" y="1068"/>
                  </a:lnTo>
                  <a:cubicBezTo>
                    <a:pt x="123" y="1169"/>
                    <a:pt x="253" y="1256"/>
                    <a:pt x="390" y="1342"/>
                  </a:cubicBezTo>
                  <a:lnTo>
                    <a:pt x="1112" y="174"/>
                  </a:lnTo>
                  <a:cubicBezTo>
                    <a:pt x="1018" y="123"/>
                    <a:pt x="938" y="66"/>
                    <a:pt x="859"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21" name="Google Shape;1321;p70"/>
            <p:cNvSpPr/>
            <p:nvPr/>
          </p:nvSpPr>
          <p:spPr>
            <a:xfrm>
              <a:off x="6103205" y="1542835"/>
              <a:ext cx="123272" cy="106932"/>
            </a:xfrm>
            <a:custGeom>
              <a:avLst/>
              <a:gdLst/>
              <a:ahLst/>
              <a:cxnLst/>
              <a:rect l="l" t="t" r="r" b="b"/>
              <a:pathLst>
                <a:path w="1321" h="1147" extrusionOk="0">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22" name="Google Shape;1322;p70"/>
            <p:cNvSpPr/>
            <p:nvPr/>
          </p:nvSpPr>
          <p:spPr>
            <a:xfrm>
              <a:off x="6055426" y="1478881"/>
              <a:ext cx="131951" cy="78777"/>
            </a:xfrm>
            <a:custGeom>
              <a:avLst/>
              <a:gdLst/>
              <a:ahLst/>
              <a:cxnLst/>
              <a:rect l="l" t="t" r="r" b="b"/>
              <a:pathLst>
                <a:path w="1414" h="845" extrusionOk="0">
                  <a:moveTo>
                    <a:pt x="1306" y="1"/>
                  </a:moveTo>
                  <a:lnTo>
                    <a:pt x="0" y="405"/>
                  </a:lnTo>
                  <a:cubicBezTo>
                    <a:pt x="51" y="549"/>
                    <a:pt x="101" y="701"/>
                    <a:pt x="166" y="845"/>
                  </a:cubicBezTo>
                  <a:lnTo>
                    <a:pt x="1414" y="282"/>
                  </a:lnTo>
                  <a:cubicBezTo>
                    <a:pt x="1371" y="196"/>
                    <a:pt x="1342" y="95"/>
                    <a:pt x="13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23" name="Google Shape;1323;p70"/>
            <p:cNvSpPr/>
            <p:nvPr/>
          </p:nvSpPr>
          <p:spPr>
            <a:xfrm>
              <a:off x="6039282" y="1408308"/>
              <a:ext cx="129338" cy="43817"/>
            </a:xfrm>
            <a:custGeom>
              <a:avLst/>
              <a:gdLst/>
              <a:ahLst/>
              <a:cxnLst/>
              <a:rect l="l" t="t" r="r" b="b"/>
              <a:pathLst>
                <a:path w="1386" h="470" extrusionOk="0">
                  <a:moveTo>
                    <a:pt x="0" y="1"/>
                  </a:moveTo>
                  <a:cubicBezTo>
                    <a:pt x="7" y="152"/>
                    <a:pt x="7" y="311"/>
                    <a:pt x="29" y="469"/>
                  </a:cubicBezTo>
                  <a:lnTo>
                    <a:pt x="1385" y="304"/>
                  </a:lnTo>
                  <a:cubicBezTo>
                    <a:pt x="1371" y="203"/>
                    <a:pt x="1378" y="102"/>
                    <a:pt x="1363"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24" name="Google Shape;1324;p70"/>
            <p:cNvSpPr/>
            <p:nvPr/>
          </p:nvSpPr>
          <p:spPr>
            <a:xfrm>
              <a:off x="6608612" y="1210666"/>
              <a:ext cx="128685" cy="93507"/>
            </a:xfrm>
            <a:custGeom>
              <a:avLst/>
              <a:gdLst/>
              <a:ahLst/>
              <a:cxnLst/>
              <a:rect l="l" t="t" r="r" b="b"/>
              <a:pathLst>
                <a:path w="1379" h="1003" extrusionOk="0">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325" name="Google Shape;1325;p70"/>
          <p:cNvGrpSpPr/>
          <p:nvPr/>
        </p:nvGrpSpPr>
        <p:grpSpPr>
          <a:xfrm>
            <a:off x="6736837" y="3065149"/>
            <a:ext cx="756992" cy="802848"/>
            <a:chOff x="1825800" y="1651625"/>
            <a:chExt cx="539989" cy="571775"/>
          </a:xfrm>
        </p:grpSpPr>
        <p:sp>
          <p:nvSpPr>
            <p:cNvPr id="1326" name="Google Shape;1326;p70"/>
            <p:cNvSpPr/>
            <p:nvPr/>
          </p:nvSpPr>
          <p:spPr>
            <a:xfrm>
              <a:off x="2093189" y="1651625"/>
              <a:ext cx="272600" cy="287950"/>
            </a:xfrm>
            <a:custGeom>
              <a:avLst/>
              <a:gdLst/>
              <a:ahLst/>
              <a:cxnLst/>
              <a:rect l="l" t="t" r="r" b="b"/>
              <a:pathLst>
                <a:path w="10904" h="11518" extrusionOk="0">
                  <a:moveTo>
                    <a:pt x="2" y="1"/>
                  </a:moveTo>
                  <a:lnTo>
                    <a:pt x="0" y="11518"/>
                  </a:lnTo>
                  <a:lnTo>
                    <a:pt x="10904" y="11518"/>
                  </a:lnTo>
                  <a:cubicBezTo>
                    <a:pt x="10391" y="5596"/>
                    <a:pt x="5836" y="826"/>
                    <a:pt x="2" y="1"/>
                  </a:cubicBez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27" name="Google Shape;1327;p70"/>
            <p:cNvSpPr/>
            <p:nvPr/>
          </p:nvSpPr>
          <p:spPr>
            <a:xfrm>
              <a:off x="1825800" y="1967150"/>
              <a:ext cx="231900" cy="233575"/>
            </a:xfrm>
            <a:custGeom>
              <a:avLst/>
              <a:gdLst/>
              <a:ahLst/>
              <a:cxnLst/>
              <a:rect l="l" t="t" r="r" b="b"/>
              <a:pathLst>
                <a:path w="9276" h="9343" extrusionOk="0">
                  <a:moveTo>
                    <a:pt x="0" y="1"/>
                  </a:moveTo>
                  <a:cubicBezTo>
                    <a:pt x="465" y="4930"/>
                    <a:pt x="4350" y="8842"/>
                    <a:pt x="9275" y="9343"/>
                  </a:cubicBezTo>
                  <a:lnTo>
                    <a:pt x="9275" y="1"/>
                  </a:lnTo>
                  <a:close/>
                </a:path>
              </a:pathLst>
            </a:custGeom>
            <a:noFill/>
            <a:ln w="9525" cap="flat" cmpd="sng">
              <a:solidFill>
                <a:srgbClr val="445D73"/>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28" name="Google Shape;1328;p70"/>
            <p:cNvSpPr/>
            <p:nvPr/>
          </p:nvSpPr>
          <p:spPr>
            <a:xfrm>
              <a:off x="2093189" y="1967150"/>
              <a:ext cx="244350" cy="256250"/>
            </a:xfrm>
            <a:custGeom>
              <a:avLst/>
              <a:gdLst/>
              <a:ahLst/>
              <a:cxnLst/>
              <a:rect l="l" t="t" r="r" b="b"/>
              <a:pathLst>
                <a:path w="9774" h="10250" extrusionOk="0">
                  <a:moveTo>
                    <a:pt x="0" y="1"/>
                  </a:moveTo>
                  <a:lnTo>
                    <a:pt x="0" y="10249"/>
                  </a:lnTo>
                  <a:cubicBezTo>
                    <a:pt x="5200" y="9514"/>
                    <a:pt x="9280" y="5280"/>
                    <a:pt x="9773"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29" name="Google Shape;1329;p70"/>
            <p:cNvSpPr/>
            <p:nvPr/>
          </p:nvSpPr>
          <p:spPr>
            <a:xfrm>
              <a:off x="1851375" y="1730300"/>
              <a:ext cx="206325" cy="209275"/>
            </a:xfrm>
            <a:custGeom>
              <a:avLst/>
              <a:gdLst/>
              <a:ahLst/>
              <a:cxnLst/>
              <a:rect l="l" t="t" r="r" b="b"/>
              <a:pathLst>
                <a:path w="8253" h="8371" extrusionOk="0">
                  <a:moveTo>
                    <a:pt x="8252" y="1"/>
                  </a:moveTo>
                  <a:cubicBezTo>
                    <a:pt x="3865" y="441"/>
                    <a:pt x="383" y="3959"/>
                    <a:pt x="1" y="8371"/>
                  </a:cubicBezTo>
                  <a:lnTo>
                    <a:pt x="8252" y="8371"/>
                  </a:lnTo>
                  <a:lnTo>
                    <a:pt x="8252" y="1"/>
                  </a:ln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330" name="Google Shape;1330;p70"/>
          <p:cNvGrpSpPr/>
          <p:nvPr/>
        </p:nvGrpSpPr>
        <p:grpSpPr>
          <a:xfrm>
            <a:off x="4970077" y="5140773"/>
            <a:ext cx="677497" cy="677273"/>
            <a:chOff x="1897577" y="2802432"/>
            <a:chExt cx="492176" cy="492014"/>
          </a:xfrm>
        </p:grpSpPr>
        <p:sp>
          <p:nvSpPr>
            <p:cNvPr id="1331" name="Google Shape;1331;p70"/>
            <p:cNvSpPr/>
            <p:nvPr/>
          </p:nvSpPr>
          <p:spPr>
            <a:xfrm>
              <a:off x="2067309" y="2802432"/>
              <a:ext cx="152163" cy="136326"/>
            </a:xfrm>
            <a:custGeom>
              <a:avLst/>
              <a:gdLst/>
              <a:ahLst/>
              <a:cxnLst/>
              <a:rect l="l" t="t" r="r" b="b"/>
              <a:pathLst>
                <a:path w="9435" h="8453" extrusionOk="0">
                  <a:moveTo>
                    <a:pt x="4727" y="1"/>
                  </a:moveTo>
                  <a:cubicBezTo>
                    <a:pt x="3131" y="1"/>
                    <a:pt x="1537" y="250"/>
                    <a:pt x="0" y="751"/>
                  </a:cubicBezTo>
                  <a:lnTo>
                    <a:pt x="2502" y="8452"/>
                  </a:lnTo>
                  <a:cubicBezTo>
                    <a:pt x="3225" y="8211"/>
                    <a:pt x="3983" y="8097"/>
                    <a:pt x="4740" y="8097"/>
                  </a:cubicBezTo>
                  <a:cubicBezTo>
                    <a:pt x="5486" y="8097"/>
                    <a:pt x="6221" y="8211"/>
                    <a:pt x="6932" y="8441"/>
                  </a:cubicBezTo>
                  <a:lnTo>
                    <a:pt x="9434" y="740"/>
                  </a:lnTo>
                  <a:cubicBezTo>
                    <a:pt x="7901" y="248"/>
                    <a:pt x="6313" y="1"/>
                    <a:pt x="4727"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32" name="Google Shape;1332;p70"/>
            <p:cNvSpPr/>
            <p:nvPr/>
          </p:nvSpPr>
          <p:spPr>
            <a:xfrm>
              <a:off x="2179099" y="2814350"/>
              <a:ext cx="163452" cy="166049"/>
            </a:xfrm>
            <a:custGeom>
              <a:avLst/>
              <a:gdLst/>
              <a:ahLst/>
              <a:cxnLst/>
              <a:rect l="l" t="t" r="r" b="b"/>
              <a:pathLst>
                <a:path w="10135" h="10296" extrusionOk="0">
                  <a:moveTo>
                    <a:pt x="2491" y="1"/>
                  </a:moveTo>
                  <a:lnTo>
                    <a:pt x="0" y="7702"/>
                  </a:lnTo>
                  <a:cubicBezTo>
                    <a:pt x="1435" y="8161"/>
                    <a:pt x="2686" y="9079"/>
                    <a:pt x="3581" y="10296"/>
                  </a:cubicBezTo>
                  <a:lnTo>
                    <a:pt x="10135" y="5533"/>
                  </a:lnTo>
                  <a:cubicBezTo>
                    <a:pt x="8230" y="2927"/>
                    <a:pt x="5555" y="988"/>
                    <a:pt x="2491" y="1"/>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33" name="Google Shape;1333;p70"/>
            <p:cNvSpPr/>
            <p:nvPr/>
          </p:nvSpPr>
          <p:spPr>
            <a:xfrm>
              <a:off x="2236848" y="3048492"/>
              <a:ext cx="152905" cy="144760"/>
            </a:xfrm>
            <a:custGeom>
              <a:avLst/>
              <a:gdLst/>
              <a:ahLst/>
              <a:cxnLst/>
              <a:rect l="l" t="t" r="r" b="b"/>
              <a:pathLst>
                <a:path w="9481" h="8976" extrusionOk="0">
                  <a:moveTo>
                    <a:pt x="1377" y="0"/>
                  </a:moveTo>
                  <a:cubicBezTo>
                    <a:pt x="1377" y="1515"/>
                    <a:pt x="895" y="2996"/>
                    <a:pt x="0" y="4212"/>
                  </a:cubicBezTo>
                  <a:lnTo>
                    <a:pt x="6554" y="8976"/>
                  </a:lnTo>
                  <a:cubicBezTo>
                    <a:pt x="8459" y="6370"/>
                    <a:pt x="9480" y="3225"/>
                    <a:pt x="9480" y="0"/>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34" name="Google Shape;1334;p70"/>
            <p:cNvSpPr/>
            <p:nvPr/>
          </p:nvSpPr>
          <p:spPr>
            <a:xfrm>
              <a:off x="1944586" y="2814543"/>
              <a:ext cx="163097" cy="166226"/>
            </a:xfrm>
            <a:custGeom>
              <a:avLst/>
              <a:gdLst/>
              <a:ahLst/>
              <a:cxnLst/>
              <a:rect l="l" t="t" r="r" b="b"/>
              <a:pathLst>
                <a:path w="10113" h="10307" extrusionOk="0">
                  <a:moveTo>
                    <a:pt x="7610" y="0"/>
                  </a:moveTo>
                  <a:cubicBezTo>
                    <a:pt x="4557" y="999"/>
                    <a:pt x="1883" y="2938"/>
                    <a:pt x="1" y="5544"/>
                  </a:cubicBezTo>
                  <a:lnTo>
                    <a:pt x="6554" y="10307"/>
                  </a:lnTo>
                  <a:cubicBezTo>
                    <a:pt x="7438" y="9090"/>
                    <a:pt x="8677" y="8172"/>
                    <a:pt x="10112" y="7701"/>
                  </a:cubicBezTo>
                  <a:lnTo>
                    <a:pt x="7610" y="0"/>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35" name="Google Shape;1335;p70"/>
            <p:cNvSpPr/>
            <p:nvPr/>
          </p:nvSpPr>
          <p:spPr>
            <a:xfrm>
              <a:off x="2236848" y="2903562"/>
              <a:ext cx="152905" cy="144954"/>
            </a:xfrm>
            <a:custGeom>
              <a:avLst/>
              <a:gdLst/>
              <a:ahLst/>
              <a:cxnLst/>
              <a:rect l="l" t="t" r="r" b="b"/>
              <a:pathLst>
                <a:path w="9481" h="8988" extrusionOk="0">
                  <a:moveTo>
                    <a:pt x="6554" y="1"/>
                  </a:moveTo>
                  <a:lnTo>
                    <a:pt x="0" y="4764"/>
                  </a:lnTo>
                  <a:cubicBezTo>
                    <a:pt x="895" y="5992"/>
                    <a:pt x="1377" y="7472"/>
                    <a:pt x="1377" y="8987"/>
                  </a:cubicBezTo>
                  <a:lnTo>
                    <a:pt x="9469" y="8987"/>
                  </a:lnTo>
                  <a:cubicBezTo>
                    <a:pt x="9480" y="5751"/>
                    <a:pt x="8459" y="2606"/>
                    <a:pt x="6554"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36" name="Google Shape;1336;p70"/>
            <p:cNvSpPr/>
            <p:nvPr/>
          </p:nvSpPr>
          <p:spPr>
            <a:xfrm>
              <a:off x="2179099" y="3116417"/>
              <a:ext cx="163452" cy="166242"/>
            </a:xfrm>
            <a:custGeom>
              <a:avLst/>
              <a:gdLst/>
              <a:ahLst/>
              <a:cxnLst/>
              <a:rect l="l" t="t" r="r" b="b"/>
              <a:pathLst>
                <a:path w="10135" h="10308" extrusionOk="0">
                  <a:moveTo>
                    <a:pt x="3581" y="0"/>
                  </a:moveTo>
                  <a:cubicBezTo>
                    <a:pt x="2686" y="1229"/>
                    <a:pt x="1435" y="2135"/>
                    <a:pt x="0" y="2594"/>
                  </a:cubicBezTo>
                  <a:lnTo>
                    <a:pt x="2502" y="10307"/>
                  </a:lnTo>
                  <a:cubicBezTo>
                    <a:pt x="5567" y="9309"/>
                    <a:pt x="8241" y="7369"/>
                    <a:pt x="10135" y="4764"/>
                  </a:cubicBezTo>
                  <a:lnTo>
                    <a:pt x="3581" y="0"/>
                  </a:ln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37" name="Google Shape;1337;p70"/>
            <p:cNvSpPr/>
            <p:nvPr/>
          </p:nvSpPr>
          <p:spPr>
            <a:xfrm>
              <a:off x="1897577" y="2903933"/>
              <a:ext cx="152727" cy="144583"/>
            </a:xfrm>
            <a:custGeom>
              <a:avLst/>
              <a:gdLst/>
              <a:ahLst/>
              <a:cxnLst/>
              <a:rect l="l" t="t" r="r" b="b"/>
              <a:pathLst>
                <a:path w="9470" h="8965" extrusionOk="0">
                  <a:moveTo>
                    <a:pt x="2916" y="1"/>
                  </a:moveTo>
                  <a:cubicBezTo>
                    <a:pt x="1022" y="2606"/>
                    <a:pt x="0" y="5739"/>
                    <a:pt x="12" y="8964"/>
                  </a:cubicBezTo>
                  <a:lnTo>
                    <a:pt x="8103" y="8964"/>
                  </a:lnTo>
                  <a:cubicBezTo>
                    <a:pt x="8103" y="7449"/>
                    <a:pt x="8574" y="5980"/>
                    <a:pt x="9469" y="4764"/>
                  </a:cubicBezTo>
                  <a:lnTo>
                    <a:pt x="2916" y="1"/>
                  </a:ln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38" name="Google Shape;1338;p70"/>
            <p:cNvSpPr/>
            <p:nvPr/>
          </p:nvSpPr>
          <p:spPr>
            <a:xfrm>
              <a:off x="2067309" y="3158056"/>
              <a:ext cx="152163" cy="136390"/>
            </a:xfrm>
            <a:custGeom>
              <a:avLst/>
              <a:gdLst/>
              <a:ahLst/>
              <a:cxnLst/>
              <a:rect l="l" t="t" r="r" b="b"/>
              <a:pathLst>
                <a:path w="9435" h="8457" extrusionOk="0">
                  <a:moveTo>
                    <a:pt x="2502" y="1"/>
                  </a:moveTo>
                  <a:lnTo>
                    <a:pt x="0" y="7702"/>
                  </a:lnTo>
                  <a:cubicBezTo>
                    <a:pt x="1541" y="8204"/>
                    <a:pt x="3140" y="8457"/>
                    <a:pt x="4740" y="8457"/>
                  </a:cubicBezTo>
                  <a:cubicBezTo>
                    <a:pt x="6322" y="8457"/>
                    <a:pt x="7905" y="8210"/>
                    <a:pt x="9434" y="7714"/>
                  </a:cubicBezTo>
                  <a:lnTo>
                    <a:pt x="6932" y="12"/>
                  </a:lnTo>
                  <a:cubicBezTo>
                    <a:pt x="6221" y="242"/>
                    <a:pt x="5475" y="357"/>
                    <a:pt x="4740" y="357"/>
                  </a:cubicBezTo>
                  <a:cubicBezTo>
                    <a:pt x="3983" y="357"/>
                    <a:pt x="3225" y="242"/>
                    <a:pt x="2502" y="1"/>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39" name="Google Shape;1339;p70"/>
            <p:cNvSpPr/>
            <p:nvPr/>
          </p:nvSpPr>
          <p:spPr>
            <a:xfrm>
              <a:off x="1944586" y="3116046"/>
              <a:ext cx="163097" cy="166242"/>
            </a:xfrm>
            <a:custGeom>
              <a:avLst/>
              <a:gdLst/>
              <a:ahLst/>
              <a:cxnLst/>
              <a:rect l="l" t="t" r="r" b="b"/>
              <a:pathLst>
                <a:path w="10113" h="10308" extrusionOk="0">
                  <a:moveTo>
                    <a:pt x="6554" y="1"/>
                  </a:moveTo>
                  <a:lnTo>
                    <a:pt x="1" y="4764"/>
                  </a:lnTo>
                  <a:cubicBezTo>
                    <a:pt x="1883" y="7369"/>
                    <a:pt x="4557" y="9309"/>
                    <a:pt x="7610" y="10307"/>
                  </a:cubicBezTo>
                  <a:lnTo>
                    <a:pt x="10112" y="2606"/>
                  </a:lnTo>
                  <a:cubicBezTo>
                    <a:pt x="8677" y="2135"/>
                    <a:pt x="7438" y="1229"/>
                    <a:pt x="6554"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40" name="Google Shape;1340;p70"/>
            <p:cNvSpPr/>
            <p:nvPr/>
          </p:nvSpPr>
          <p:spPr>
            <a:xfrm>
              <a:off x="1897577" y="3048492"/>
              <a:ext cx="152727" cy="144390"/>
            </a:xfrm>
            <a:custGeom>
              <a:avLst/>
              <a:gdLst/>
              <a:ahLst/>
              <a:cxnLst/>
              <a:rect l="l" t="t" r="r" b="b"/>
              <a:pathLst>
                <a:path w="9470" h="8953" extrusionOk="0">
                  <a:moveTo>
                    <a:pt x="12" y="0"/>
                  </a:moveTo>
                  <a:cubicBezTo>
                    <a:pt x="0" y="3214"/>
                    <a:pt x="1022" y="6347"/>
                    <a:pt x="2916" y="8953"/>
                  </a:cubicBezTo>
                  <a:lnTo>
                    <a:pt x="9469" y="4190"/>
                  </a:lnTo>
                  <a:cubicBezTo>
                    <a:pt x="8574" y="2973"/>
                    <a:pt x="8103" y="1504"/>
                    <a:pt x="8103" y="0"/>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41" name="Google Shape;1341;p70"/>
            <p:cNvSpPr/>
            <p:nvPr/>
          </p:nvSpPr>
          <p:spPr>
            <a:xfrm>
              <a:off x="2143379" y="3048492"/>
              <a:ext cx="16" cy="16"/>
            </a:xfrm>
            <a:custGeom>
              <a:avLst/>
              <a:gdLst/>
              <a:ahLst/>
              <a:cxnLst/>
              <a:rect l="l" t="t" r="r" b="b"/>
              <a:pathLst>
                <a:path w="1" h="1" fill="none" extrusionOk="0">
                  <a:moveTo>
                    <a:pt x="0" y="0"/>
                  </a:moveTo>
                  <a:lnTo>
                    <a:pt x="0" y="0"/>
                  </a:lnTo>
                  <a:close/>
                </a:path>
              </a:pathLst>
            </a:custGeom>
            <a:noFill/>
            <a:ln w="9525" cap="rnd"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42" name="Google Shape;1342;p70"/>
            <p:cNvSpPr/>
            <p:nvPr/>
          </p:nvSpPr>
          <p:spPr>
            <a:xfrm>
              <a:off x="2143379" y="3048492"/>
              <a:ext cx="16" cy="16"/>
            </a:xfrm>
            <a:custGeom>
              <a:avLst/>
              <a:gdLst/>
              <a:ahLst/>
              <a:cxnLst/>
              <a:rect l="l" t="t" r="r" b="b"/>
              <a:pathLst>
                <a:path w="1" h="1" fill="none" extrusionOk="0">
                  <a:moveTo>
                    <a:pt x="0" y="0"/>
                  </a:moveTo>
                  <a:lnTo>
                    <a:pt x="0" y="0"/>
                  </a:lnTo>
                  <a:close/>
                </a:path>
              </a:pathLst>
            </a:custGeom>
            <a:noFill/>
            <a:ln w="952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343" name="Google Shape;1343;p70"/>
          <p:cNvGrpSpPr/>
          <p:nvPr/>
        </p:nvGrpSpPr>
        <p:grpSpPr>
          <a:xfrm>
            <a:off x="1278784" y="5558831"/>
            <a:ext cx="1078969" cy="267789"/>
            <a:chOff x="2013045" y="4813233"/>
            <a:chExt cx="921986" cy="228854"/>
          </a:xfrm>
        </p:grpSpPr>
        <p:sp>
          <p:nvSpPr>
            <p:cNvPr id="1344" name="Google Shape;1344;p70"/>
            <p:cNvSpPr/>
            <p:nvPr/>
          </p:nvSpPr>
          <p:spPr>
            <a:xfrm>
              <a:off x="2013045" y="4867370"/>
              <a:ext cx="921986" cy="174718"/>
            </a:xfrm>
            <a:custGeom>
              <a:avLst/>
              <a:gdLst/>
              <a:ahLst/>
              <a:cxnLst/>
              <a:rect l="l" t="t" r="r" b="b"/>
              <a:pathLst>
                <a:path w="138801" h="26303" fill="none" extrusionOk="0">
                  <a:moveTo>
                    <a:pt x="0" y="18153"/>
                  </a:moveTo>
                  <a:lnTo>
                    <a:pt x="0" y="26303"/>
                  </a:lnTo>
                  <a:lnTo>
                    <a:pt x="138800" y="26303"/>
                  </a:lnTo>
                  <a:lnTo>
                    <a:pt x="138800" y="0"/>
                  </a:lnTo>
                  <a:lnTo>
                    <a:pt x="38405" y="0"/>
                  </a:lnTo>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45" name="Google Shape;1345;p70"/>
            <p:cNvSpPr/>
            <p:nvPr/>
          </p:nvSpPr>
          <p:spPr>
            <a:xfrm>
              <a:off x="2013045" y="4813233"/>
              <a:ext cx="316628" cy="174718"/>
            </a:xfrm>
            <a:custGeom>
              <a:avLst/>
              <a:gdLst/>
              <a:ahLst/>
              <a:cxnLst/>
              <a:rect l="l" t="t" r="r" b="b"/>
              <a:pathLst>
                <a:path w="47667" h="26303" fill="none" extrusionOk="0">
                  <a:moveTo>
                    <a:pt x="0" y="0"/>
                  </a:moveTo>
                  <a:lnTo>
                    <a:pt x="0" y="26303"/>
                  </a:lnTo>
                  <a:lnTo>
                    <a:pt x="47666" y="26303"/>
                  </a:lnTo>
                  <a:lnTo>
                    <a:pt x="34453" y="0"/>
                  </a:ln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346" name="Google Shape;1346;p70"/>
          <p:cNvGrpSpPr/>
          <p:nvPr/>
        </p:nvGrpSpPr>
        <p:grpSpPr>
          <a:xfrm>
            <a:off x="1290064" y="3541340"/>
            <a:ext cx="1056561" cy="359921"/>
            <a:chOff x="1046767" y="4756633"/>
            <a:chExt cx="859646" cy="292841"/>
          </a:xfrm>
        </p:grpSpPr>
        <p:sp>
          <p:nvSpPr>
            <p:cNvPr id="1347" name="Google Shape;1347;p70"/>
            <p:cNvSpPr/>
            <p:nvPr/>
          </p:nvSpPr>
          <p:spPr>
            <a:xfrm>
              <a:off x="1046767" y="4811593"/>
              <a:ext cx="859646" cy="237881"/>
            </a:xfrm>
            <a:custGeom>
              <a:avLst/>
              <a:gdLst/>
              <a:ahLst/>
              <a:cxnLst/>
              <a:rect l="l" t="t" r="r" b="b"/>
              <a:pathLst>
                <a:path w="129416" h="35812" fill="none" extrusionOk="0">
                  <a:moveTo>
                    <a:pt x="31737" y="0"/>
                  </a:moveTo>
                  <a:cubicBezTo>
                    <a:pt x="33960" y="8644"/>
                    <a:pt x="27539" y="17041"/>
                    <a:pt x="18524" y="17041"/>
                  </a:cubicBezTo>
                  <a:cubicBezTo>
                    <a:pt x="9633" y="17041"/>
                    <a:pt x="3088" y="8644"/>
                    <a:pt x="5434" y="0"/>
                  </a:cubicBezTo>
                  <a:lnTo>
                    <a:pt x="2594" y="0"/>
                  </a:lnTo>
                  <a:cubicBezTo>
                    <a:pt x="1236" y="0"/>
                    <a:pt x="1" y="1112"/>
                    <a:pt x="1" y="2594"/>
                  </a:cubicBezTo>
                  <a:lnTo>
                    <a:pt x="1" y="35811"/>
                  </a:lnTo>
                  <a:lnTo>
                    <a:pt x="126823" y="35811"/>
                  </a:lnTo>
                  <a:cubicBezTo>
                    <a:pt x="128304" y="35811"/>
                    <a:pt x="129416" y="34576"/>
                    <a:pt x="129416" y="33218"/>
                  </a:cubicBezTo>
                  <a:lnTo>
                    <a:pt x="129416" y="0"/>
                  </a:ln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48" name="Google Shape;1348;p70"/>
            <p:cNvSpPr/>
            <p:nvPr/>
          </p:nvSpPr>
          <p:spPr>
            <a:xfrm>
              <a:off x="1046767" y="4983846"/>
              <a:ext cx="65628" cy="65628"/>
            </a:xfrm>
            <a:custGeom>
              <a:avLst/>
              <a:gdLst/>
              <a:ahLst/>
              <a:cxnLst/>
              <a:rect l="l" t="t" r="r" b="b"/>
              <a:pathLst>
                <a:path w="9880" h="9880" fill="none" extrusionOk="0">
                  <a:moveTo>
                    <a:pt x="1" y="0"/>
                  </a:moveTo>
                  <a:lnTo>
                    <a:pt x="1" y="9879"/>
                  </a:lnTo>
                  <a:lnTo>
                    <a:pt x="9880" y="9879"/>
                  </a:ln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49" name="Google Shape;1349;p70"/>
            <p:cNvSpPr/>
            <p:nvPr/>
          </p:nvSpPr>
          <p:spPr>
            <a:xfrm>
              <a:off x="1067279" y="4756633"/>
              <a:ext cx="179640" cy="179646"/>
            </a:xfrm>
            <a:custGeom>
              <a:avLst/>
              <a:gdLst/>
              <a:ahLst/>
              <a:cxnLst/>
              <a:rect l="l" t="t" r="r" b="b"/>
              <a:pathLst>
                <a:path w="27044" h="27045" fill="none" extrusionOk="0">
                  <a:moveTo>
                    <a:pt x="15560" y="1"/>
                  </a:moveTo>
                  <a:cubicBezTo>
                    <a:pt x="5187" y="1"/>
                    <a:pt x="0" y="12473"/>
                    <a:pt x="7286" y="19759"/>
                  </a:cubicBezTo>
                  <a:cubicBezTo>
                    <a:pt x="14572" y="27044"/>
                    <a:pt x="27044" y="21858"/>
                    <a:pt x="27044" y="11609"/>
                  </a:cubicBezTo>
                  <a:cubicBezTo>
                    <a:pt x="27044" y="5187"/>
                    <a:pt x="21857" y="1"/>
                    <a:pt x="15560" y="1"/>
                  </a:cubicBezTo>
                  <a:close/>
                </a:path>
              </a:pathLst>
            </a:custGeom>
            <a:noFill/>
            <a:ln w="9525" cap="flat" cmpd="sng">
              <a:solidFill>
                <a:srgbClr val="A5B7C5"/>
              </a:solidFill>
              <a:prstDash val="solid"/>
              <a:miter lim="123487"/>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350" name="Google Shape;1350;p70"/>
          <p:cNvSpPr/>
          <p:nvPr/>
        </p:nvSpPr>
        <p:spPr>
          <a:xfrm>
            <a:off x="9868400" y="3134230"/>
            <a:ext cx="247213" cy="125341"/>
          </a:xfrm>
          <a:custGeom>
            <a:avLst/>
            <a:gdLst/>
            <a:ahLst/>
            <a:cxnLst/>
            <a:rect l="l" t="t" r="r" b="b"/>
            <a:pathLst>
              <a:path w="3045" h="1544" extrusionOk="0">
                <a:moveTo>
                  <a:pt x="1645" y="0"/>
                </a:moveTo>
                <a:lnTo>
                  <a:pt x="2143" y="505"/>
                </a:lnTo>
                <a:lnTo>
                  <a:pt x="0" y="505"/>
                </a:lnTo>
                <a:lnTo>
                  <a:pt x="0" y="1046"/>
                </a:lnTo>
                <a:lnTo>
                  <a:pt x="2143" y="1046"/>
                </a:lnTo>
                <a:lnTo>
                  <a:pt x="1645" y="1544"/>
                </a:lnTo>
                <a:lnTo>
                  <a:pt x="2272" y="1544"/>
                </a:lnTo>
                <a:lnTo>
                  <a:pt x="3044" y="772"/>
                </a:lnTo>
                <a:lnTo>
                  <a:pt x="2272" y="0"/>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51" name="Google Shape;1351;p70"/>
          <p:cNvSpPr/>
          <p:nvPr/>
        </p:nvSpPr>
        <p:spPr>
          <a:xfrm>
            <a:off x="9467673" y="3110767"/>
            <a:ext cx="229028" cy="172264"/>
          </a:xfrm>
          <a:custGeom>
            <a:avLst/>
            <a:gdLst/>
            <a:ahLst/>
            <a:cxnLst/>
            <a:rect l="l" t="t" r="r" b="b"/>
            <a:pathLst>
              <a:path w="2821" h="2122" extrusionOk="0">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52" name="Google Shape;1352;p70"/>
          <p:cNvSpPr/>
          <p:nvPr/>
        </p:nvSpPr>
        <p:spPr>
          <a:xfrm>
            <a:off x="10297391" y="3119373"/>
            <a:ext cx="223751" cy="155703"/>
          </a:xfrm>
          <a:custGeom>
            <a:avLst/>
            <a:gdLst/>
            <a:ahLst/>
            <a:cxnLst/>
            <a:rect l="l" t="t" r="r" b="b"/>
            <a:pathLst>
              <a:path w="2756" h="1918" extrusionOk="0">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53" name="Google Shape;1353;p70"/>
          <p:cNvSpPr/>
          <p:nvPr/>
        </p:nvSpPr>
        <p:spPr>
          <a:xfrm>
            <a:off x="10690332" y="3110767"/>
            <a:ext cx="218473" cy="172264"/>
          </a:xfrm>
          <a:custGeom>
            <a:avLst/>
            <a:gdLst/>
            <a:ahLst/>
            <a:cxnLst/>
            <a:rect l="l" t="t" r="r" b="b"/>
            <a:pathLst>
              <a:path w="2691" h="2122" extrusionOk="0">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354" name="Google Shape;1354;p70"/>
          <p:cNvGrpSpPr/>
          <p:nvPr/>
        </p:nvGrpSpPr>
        <p:grpSpPr>
          <a:xfrm>
            <a:off x="9471205" y="3400750"/>
            <a:ext cx="221964" cy="188663"/>
            <a:chOff x="4660325" y="1866850"/>
            <a:chExt cx="68350" cy="58100"/>
          </a:xfrm>
        </p:grpSpPr>
        <p:sp>
          <p:nvSpPr>
            <p:cNvPr id="1355" name="Google Shape;1355;p70"/>
            <p:cNvSpPr/>
            <p:nvPr/>
          </p:nvSpPr>
          <p:spPr>
            <a:xfrm>
              <a:off x="4660325" y="1866850"/>
              <a:ext cx="37700" cy="58100"/>
            </a:xfrm>
            <a:custGeom>
              <a:avLst/>
              <a:gdLst/>
              <a:ahLst/>
              <a:cxnLst/>
              <a:rect l="l" t="t" r="r" b="b"/>
              <a:pathLst>
                <a:path w="1508" h="2324" extrusionOk="0">
                  <a:moveTo>
                    <a:pt x="346" y="1"/>
                  </a:moveTo>
                  <a:lnTo>
                    <a:pt x="0" y="354"/>
                  </a:lnTo>
                  <a:lnTo>
                    <a:pt x="815" y="1162"/>
                  </a:lnTo>
                  <a:lnTo>
                    <a:pt x="0" y="1977"/>
                  </a:lnTo>
                  <a:lnTo>
                    <a:pt x="346" y="2323"/>
                  </a:lnTo>
                  <a:lnTo>
                    <a:pt x="1508" y="1162"/>
                  </a:lnTo>
                  <a:lnTo>
                    <a:pt x="346"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56" name="Google Shape;1356;p70"/>
            <p:cNvSpPr/>
            <p:nvPr/>
          </p:nvSpPr>
          <p:spPr>
            <a:xfrm>
              <a:off x="4690975" y="1866850"/>
              <a:ext cx="37700" cy="58100"/>
            </a:xfrm>
            <a:custGeom>
              <a:avLst/>
              <a:gdLst/>
              <a:ahLst/>
              <a:cxnLst/>
              <a:rect l="l" t="t" r="r" b="b"/>
              <a:pathLst>
                <a:path w="1508" h="2324" extrusionOk="0">
                  <a:moveTo>
                    <a:pt x="346" y="1"/>
                  </a:moveTo>
                  <a:lnTo>
                    <a:pt x="0" y="354"/>
                  </a:lnTo>
                  <a:lnTo>
                    <a:pt x="808" y="1162"/>
                  </a:lnTo>
                  <a:lnTo>
                    <a:pt x="0" y="1977"/>
                  </a:lnTo>
                  <a:lnTo>
                    <a:pt x="346" y="2323"/>
                  </a:lnTo>
                  <a:lnTo>
                    <a:pt x="1508" y="1162"/>
                  </a:lnTo>
                  <a:lnTo>
                    <a:pt x="346"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357" name="Google Shape;1357;p70"/>
          <p:cNvGrpSpPr/>
          <p:nvPr/>
        </p:nvGrpSpPr>
        <p:grpSpPr>
          <a:xfrm>
            <a:off x="9883663" y="3435049"/>
            <a:ext cx="216687" cy="120065"/>
            <a:chOff x="4791775" y="1877500"/>
            <a:chExt cx="66725" cy="36975"/>
          </a:xfrm>
        </p:grpSpPr>
        <p:sp>
          <p:nvSpPr>
            <p:cNvPr id="1358" name="Google Shape;1358;p70"/>
            <p:cNvSpPr/>
            <p:nvPr/>
          </p:nvSpPr>
          <p:spPr>
            <a:xfrm>
              <a:off x="4791775" y="1877500"/>
              <a:ext cx="36075" cy="36975"/>
            </a:xfrm>
            <a:custGeom>
              <a:avLst/>
              <a:gdLst/>
              <a:ahLst/>
              <a:cxnLst/>
              <a:rect l="l" t="t" r="r" b="b"/>
              <a:pathLst>
                <a:path w="1443" h="1479" extrusionOk="0">
                  <a:moveTo>
                    <a:pt x="0" y="0"/>
                  </a:moveTo>
                  <a:lnTo>
                    <a:pt x="743" y="736"/>
                  </a:lnTo>
                  <a:lnTo>
                    <a:pt x="0" y="1479"/>
                  </a:lnTo>
                  <a:lnTo>
                    <a:pt x="700" y="1479"/>
                  </a:lnTo>
                  <a:lnTo>
                    <a:pt x="1442" y="736"/>
                  </a:lnTo>
                  <a:lnTo>
                    <a:pt x="700" y="0"/>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59" name="Google Shape;1359;p70"/>
            <p:cNvSpPr/>
            <p:nvPr/>
          </p:nvSpPr>
          <p:spPr>
            <a:xfrm>
              <a:off x="4822425" y="1877500"/>
              <a:ext cx="36075" cy="36975"/>
            </a:xfrm>
            <a:custGeom>
              <a:avLst/>
              <a:gdLst/>
              <a:ahLst/>
              <a:cxnLst/>
              <a:rect l="l" t="t" r="r" b="b"/>
              <a:pathLst>
                <a:path w="1443" h="1479" extrusionOk="0">
                  <a:moveTo>
                    <a:pt x="0" y="0"/>
                  </a:moveTo>
                  <a:lnTo>
                    <a:pt x="743" y="736"/>
                  </a:lnTo>
                  <a:lnTo>
                    <a:pt x="0" y="1479"/>
                  </a:lnTo>
                  <a:lnTo>
                    <a:pt x="700" y="1479"/>
                  </a:lnTo>
                  <a:lnTo>
                    <a:pt x="1443" y="736"/>
                  </a:lnTo>
                  <a:lnTo>
                    <a:pt x="700" y="0"/>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360" name="Google Shape;1360;p70"/>
          <p:cNvGrpSpPr/>
          <p:nvPr/>
        </p:nvGrpSpPr>
        <p:grpSpPr>
          <a:xfrm>
            <a:off x="10312614" y="3435049"/>
            <a:ext cx="193305" cy="120065"/>
            <a:chOff x="4923925" y="1877500"/>
            <a:chExt cx="59525" cy="36975"/>
          </a:xfrm>
        </p:grpSpPr>
        <p:sp>
          <p:nvSpPr>
            <p:cNvPr id="1361" name="Google Shape;1361;p70"/>
            <p:cNvSpPr/>
            <p:nvPr/>
          </p:nvSpPr>
          <p:spPr>
            <a:xfrm>
              <a:off x="4923925" y="1877500"/>
              <a:ext cx="28875" cy="36975"/>
            </a:xfrm>
            <a:custGeom>
              <a:avLst/>
              <a:gdLst/>
              <a:ahLst/>
              <a:cxnLst/>
              <a:rect l="l" t="t" r="r" b="b"/>
              <a:pathLst>
                <a:path w="1155" h="1479" extrusionOk="0">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62" name="Google Shape;1362;p70"/>
            <p:cNvSpPr/>
            <p:nvPr/>
          </p:nvSpPr>
          <p:spPr>
            <a:xfrm>
              <a:off x="4954575" y="1877500"/>
              <a:ext cx="28875" cy="36975"/>
            </a:xfrm>
            <a:custGeom>
              <a:avLst/>
              <a:gdLst/>
              <a:ahLst/>
              <a:cxnLst/>
              <a:rect l="l" t="t" r="r" b="b"/>
              <a:pathLst>
                <a:path w="1155" h="1479" extrusionOk="0">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363" name="Google Shape;1363;p70"/>
          <p:cNvGrpSpPr/>
          <p:nvPr/>
        </p:nvGrpSpPr>
        <p:grpSpPr>
          <a:xfrm>
            <a:off x="10705270" y="3411303"/>
            <a:ext cx="188596" cy="167556"/>
            <a:chOff x="5058450" y="1870100"/>
            <a:chExt cx="58075" cy="51600"/>
          </a:xfrm>
        </p:grpSpPr>
        <p:sp>
          <p:nvSpPr>
            <p:cNvPr id="1364" name="Google Shape;1364;p70"/>
            <p:cNvSpPr/>
            <p:nvPr/>
          </p:nvSpPr>
          <p:spPr>
            <a:xfrm>
              <a:off x="5058450"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65" name="Google Shape;1365;p70"/>
            <p:cNvSpPr/>
            <p:nvPr/>
          </p:nvSpPr>
          <p:spPr>
            <a:xfrm>
              <a:off x="5090725"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366" name="Google Shape;1366;p70"/>
          <p:cNvGrpSpPr/>
          <p:nvPr/>
        </p:nvGrpSpPr>
        <p:grpSpPr>
          <a:xfrm>
            <a:off x="9924622" y="3974514"/>
            <a:ext cx="134769" cy="143527"/>
            <a:chOff x="4811425" y="2065025"/>
            <a:chExt cx="41500" cy="44200"/>
          </a:xfrm>
        </p:grpSpPr>
        <p:sp>
          <p:nvSpPr>
            <p:cNvPr id="1367" name="Google Shape;1367;p70"/>
            <p:cNvSpPr/>
            <p:nvPr/>
          </p:nvSpPr>
          <p:spPr>
            <a:xfrm>
              <a:off x="4825300" y="2065025"/>
              <a:ext cx="27625" cy="44200"/>
            </a:xfrm>
            <a:custGeom>
              <a:avLst/>
              <a:gdLst/>
              <a:ahLst/>
              <a:cxnLst/>
              <a:rect l="l" t="t" r="r" b="b"/>
              <a:pathLst>
                <a:path w="1105" h="1768" extrusionOk="0">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68" name="Google Shape;1368;p70"/>
            <p:cNvSpPr/>
            <p:nvPr/>
          </p:nvSpPr>
          <p:spPr>
            <a:xfrm>
              <a:off x="4811425" y="2072950"/>
              <a:ext cx="19850" cy="28350"/>
            </a:xfrm>
            <a:custGeom>
              <a:avLst/>
              <a:gdLst/>
              <a:ahLst/>
              <a:cxnLst/>
              <a:rect l="l" t="t" r="r" b="b"/>
              <a:pathLst>
                <a:path w="794" h="1134" extrusionOk="0">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369" name="Google Shape;1369;p70"/>
          <p:cNvGrpSpPr/>
          <p:nvPr/>
        </p:nvGrpSpPr>
        <p:grpSpPr>
          <a:xfrm>
            <a:off x="10314539" y="3974798"/>
            <a:ext cx="161156" cy="142957"/>
            <a:chOff x="4929875" y="2065025"/>
            <a:chExt cx="49625" cy="44025"/>
          </a:xfrm>
        </p:grpSpPr>
        <p:sp>
          <p:nvSpPr>
            <p:cNvPr id="1370" name="Google Shape;1370;p70"/>
            <p:cNvSpPr/>
            <p:nvPr/>
          </p:nvSpPr>
          <p:spPr>
            <a:xfrm>
              <a:off x="4950075" y="2065025"/>
              <a:ext cx="29425" cy="44025"/>
            </a:xfrm>
            <a:custGeom>
              <a:avLst/>
              <a:gdLst/>
              <a:ahLst/>
              <a:cxnLst/>
              <a:rect l="l" t="t" r="r" b="b"/>
              <a:pathLst>
                <a:path w="1177" h="1761" extrusionOk="0">
                  <a:moveTo>
                    <a:pt x="1" y="0"/>
                  </a:moveTo>
                  <a:lnTo>
                    <a:pt x="729" y="880"/>
                  </a:lnTo>
                  <a:lnTo>
                    <a:pt x="1" y="1760"/>
                  </a:lnTo>
                  <a:lnTo>
                    <a:pt x="1176" y="880"/>
                  </a:lnTo>
                  <a:lnTo>
                    <a:pt x="1" y="0"/>
                  </a:ln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71" name="Google Shape;1371;p70"/>
            <p:cNvSpPr/>
            <p:nvPr/>
          </p:nvSpPr>
          <p:spPr>
            <a:xfrm>
              <a:off x="4929875" y="2065025"/>
              <a:ext cx="29425" cy="44025"/>
            </a:xfrm>
            <a:custGeom>
              <a:avLst/>
              <a:gdLst/>
              <a:ahLst/>
              <a:cxnLst/>
              <a:rect l="l" t="t" r="r" b="b"/>
              <a:pathLst>
                <a:path w="1177" h="1761" extrusionOk="0">
                  <a:moveTo>
                    <a:pt x="1" y="0"/>
                  </a:moveTo>
                  <a:lnTo>
                    <a:pt x="736" y="880"/>
                  </a:lnTo>
                  <a:lnTo>
                    <a:pt x="1" y="1760"/>
                  </a:lnTo>
                  <a:lnTo>
                    <a:pt x="1" y="1760"/>
                  </a:lnTo>
                  <a:lnTo>
                    <a:pt x="1176" y="880"/>
                  </a:lnTo>
                  <a:lnTo>
                    <a:pt x="1" y="0"/>
                  </a:ln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372" name="Google Shape;1372;p70"/>
          <p:cNvGrpSpPr/>
          <p:nvPr/>
        </p:nvGrpSpPr>
        <p:grpSpPr>
          <a:xfrm>
            <a:off x="10752763" y="3978817"/>
            <a:ext cx="93608" cy="134921"/>
            <a:chOff x="5083925" y="2066350"/>
            <a:chExt cx="28825" cy="41550"/>
          </a:xfrm>
        </p:grpSpPr>
        <p:sp>
          <p:nvSpPr>
            <p:cNvPr id="1373" name="Google Shape;1373;p70"/>
            <p:cNvSpPr/>
            <p:nvPr/>
          </p:nvSpPr>
          <p:spPr>
            <a:xfrm>
              <a:off x="5084050" y="2066350"/>
              <a:ext cx="28700" cy="41550"/>
            </a:xfrm>
            <a:custGeom>
              <a:avLst/>
              <a:gdLst/>
              <a:ahLst/>
              <a:cxnLst/>
              <a:rect l="l" t="t" r="r" b="b"/>
              <a:pathLst>
                <a:path w="1148" h="1662" extrusionOk="0">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74" name="Google Shape;1374;p70"/>
            <p:cNvSpPr/>
            <p:nvPr/>
          </p:nvSpPr>
          <p:spPr>
            <a:xfrm>
              <a:off x="5083925" y="2081325"/>
              <a:ext cx="8800" cy="11600"/>
            </a:xfrm>
            <a:custGeom>
              <a:avLst/>
              <a:gdLst/>
              <a:ahLst/>
              <a:cxnLst/>
              <a:rect l="l" t="t" r="r" b="b"/>
              <a:pathLst>
                <a:path w="352" h="464" extrusionOk="0">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375" name="Google Shape;1375;p70"/>
          <p:cNvGrpSpPr/>
          <p:nvPr/>
        </p:nvGrpSpPr>
        <p:grpSpPr>
          <a:xfrm>
            <a:off x="9461501" y="3999679"/>
            <a:ext cx="241368" cy="93195"/>
            <a:chOff x="4659775" y="2072775"/>
            <a:chExt cx="74325" cy="28700"/>
          </a:xfrm>
        </p:grpSpPr>
        <p:sp>
          <p:nvSpPr>
            <p:cNvPr id="1376" name="Google Shape;1376;p70"/>
            <p:cNvSpPr/>
            <p:nvPr/>
          </p:nvSpPr>
          <p:spPr>
            <a:xfrm>
              <a:off x="4659775" y="2072775"/>
              <a:ext cx="38075" cy="28700"/>
            </a:xfrm>
            <a:custGeom>
              <a:avLst/>
              <a:gdLst/>
              <a:ahLst/>
              <a:cxnLst/>
              <a:rect l="l" t="t" r="r" b="b"/>
              <a:pathLst>
                <a:path w="1523" h="1148" extrusionOk="0">
                  <a:moveTo>
                    <a:pt x="1" y="0"/>
                  </a:moveTo>
                  <a:lnTo>
                    <a:pt x="578" y="570"/>
                  </a:lnTo>
                  <a:lnTo>
                    <a:pt x="1" y="1147"/>
                  </a:lnTo>
                  <a:lnTo>
                    <a:pt x="945" y="1147"/>
                  </a:lnTo>
                  <a:lnTo>
                    <a:pt x="1522" y="570"/>
                  </a:lnTo>
                  <a:lnTo>
                    <a:pt x="945" y="0"/>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77" name="Google Shape;1377;p70"/>
            <p:cNvSpPr/>
            <p:nvPr/>
          </p:nvSpPr>
          <p:spPr>
            <a:xfrm>
              <a:off x="4691875" y="2072775"/>
              <a:ext cx="24550" cy="28700"/>
            </a:xfrm>
            <a:custGeom>
              <a:avLst/>
              <a:gdLst/>
              <a:ahLst/>
              <a:cxnLst/>
              <a:rect l="l" t="t" r="r" b="b"/>
              <a:pathLst>
                <a:path w="982" h="1148" extrusionOk="0">
                  <a:moveTo>
                    <a:pt x="0" y="0"/>
                  </a:moveTo>
                  <a:lnTo>
                    <a:pt x="570" y="570"/>
                  </a:lnTo>
                  <a:lnTo>
                    <a:pt x="0" y="1147"/>
                  </a:lnTo>
                  <a:lnTo>
                    <a:pt x="411" y="1147"/>
                  </a:lnTo>
                  <a:lnTo>
                    <a:pt x="981" y="570"/>
                  </a:lnTo>
                  <a:lnTo>
                    <a:pt x="411" y="0"/>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78" name="Google Shape;1378;p70"/>
            <p:cNvSpPr/>
            <p:nvPr/>
          </p:nvSpPr>
          <p:spPr>
            <a:xfrm>
              <a:off x="4709350" y="2072775"/>
              <a:ext cx="24750" cy="28700"/>
            </a:xfrm>
            <a:custGeom>
              <a:avLst/>
              <a:gdLst/>
              <a:ahLst/>
              <a:cxnLst/>
              <a:rect l="l" t="t" r="r" b="b"/>
              <a:pathLst>
                <a:path w="990" h="1148" extrusionOk="0">
                  <a:moveTo>
                    <a:pt x="1" y="0"/>
                  </a:moveTo>
                  <a:lnTo>
                    <a:pt x="578" y="570"/>
                  </a:lnTo>
                  <a:lnTo>
                    <a:pt x="1" y="1147"/>
                  </a:lnTo>
                  <a:lnTo>
                    <a:pt x="412" y="1147"/>
                  </a:lnTo>
                  <a:lnTo>
                    <a:pt x="989" y="570"/>
                  </a:lnTo>
                  <a:lnTo>
                    <a:pt x="412" y="0"/>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379" name="Google Shape;1379;p70"/>
          <p:cNvGrpSpPr/>
          <p:nvPr/>
        </p:nvGrpSpPr>
        <p:grpSpPr>
          <a:xfrm>
            <a:off x="10687977" y="3720433"/>
            <a:ext cx="223183" cy="118929"/>
            <a:chOff x="4662475" y="1976500"/>
            <a:chExt cx="68725" cy="36625"/>
          </a:xfrm>
        </p:grpSpPr>
        <p:sp>
          <p:nvSpPr>
            <p:cNvPr id="1380" name="Google Shape;1380;p70"/>
            <p:cNvSpPr/>
            <p:nvPr/>
          </p:nvSpPr>
          <p:spPr>
            <a:xfrm>
              <a:off x="4690800" y="1976500"/>
              <a:ext cx="40400" cy="36625"/>
            </a:xfrm>
            <a:custGeom>
              <a:avLst/>
              <a:gdLst/>
              <a:ahLst/>
              <a:cxnLst/>
              <a:rect l="l" t="t" r="r" b="b"/>
              <a:pathLst>
                <a:path w="1616" h="1465" extrusionOk="0">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81" name="Google Shape;1381;p70"/>
            <p:cNvSpPr/>
            <p:nvPr/>
          </p:nvSpPr>
          <p:spPr>
            <a:xfrm>
              <a:off x="4674375" y="1991450"/>
              <a:ext cx="10675" cy="6700"/>
            </a:xfrm>
            <a:custGeom>
              <a:avLst/>
              <a:gdLst/>
              <a:ahLst/>
              <a:cxnLst/>
              <a:rect l="l" t="t" r="r" b="b"/>
              <a:pathLst>
                <a:path w="427" h="268" extrusionOk="0">
                  <a:moveTo>
                    <a:pt x="1" y="1"/>
                  </a:moveTo>
                  <a:lnTo>
                    <a:pt x="1" y="268"/>
                  </a:lnTo>
                  <a:lnTo>
                    <a:pt x="426" y="268"/>
                  </a:lnTo>
                  <a:lnTo>
                    <a:pt x="426" y="1"/>
                  </a:ln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82" name="Google Shape;1382;p70"/>
            <p:cNvSpPr/>
            <p:nvPr/>
          </p:nvSpPr>
          <p:spPr>
            <a:xfrm>
              <a:off x="4662475" y="1991450"/>
              <a:ext cx="5625" cy="6700"/>
            </a:xfrm>
            <a:custGeom>
              <a:avLst/>
              <a:gdLst/>
              <a:ahLst/>
              <a:cxnLst/>
              <a:rect l="l" t="t" r="r" b="b"/>
              <a:pathLst>
                <a:path w="225" h="268" extrusionOk="0">
                  <a:moveTo>
                    <a:pt x="1" y="1"/>
                  </a:moveTo>
                  <a:lnTo>
                    <a:pt x="1" y="268"/>
                  </a:lnTo>
                  <a:lnTo>
                    <a:pt x="224" y="268"/>
                  </a:lnTo>
                  <a:lnTo>
                    <a:pt x="224" y="1"/>
                  </a:ln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383" name="Google Shape;1383;p70"/>
          <p:cNvGrpSpPr/>
          <p:nvPr/>
        </p:nvGrpSpPr>
        <p:grpSpPr>
          <a:xfrm>
            <a:off x="10283850" y="3725019"/>
            <a:ext cx="222532" cy="109756"/>
            <a:chOff x="4920150" y="1977875"/>
            <a:chExt cx="68525" cy="33800"/>
          </a:xfrm>
        </p:grpSpPr>
        <p:sp>
          <p:nvSpPr>
            <p:cNvPr id="1384" name="Google Shape;1384;p70"/>
            <p:cNvSpPr/>
            <p:nvPr/>
          </p:nvSpPr>
          <p:spPr>
            <a:xfrm>
              <a:off x="4949175" y="1977875"/>
              <a:ext cx="39500" cy="33800"/>
            </a:xfrm>
            <a:custGeom>
              <a:avLst/>
              <a:gdLst/>
              <a:ahLst/>
              <a:cxnLst/>
              <a:rect l="l" t="t" r="r" b="b"/>
              <a:pathLst>
                <a:path w="1580" h="1352" extrusionOk="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85" name="Google Shape;1385;p70"/>
            <p:cNvSpPr/>
            <p:nvPr/>
          </p:nvSpPr>
          <p:spPr>
            <a:xfrm>
              <a:off x="4931875" y="1991450"/>
              <a:ext cx="12825" cy="6700"/>
            </a:xfrm>
            <a:custGeom>
              <a:avLst/>
              <a:gdLst/>
              <a:ahLst/>
              <a:cxnLst/>
              <a:rect l="l" t="t" r="r" b="b"/>
              <a:pathLst>
                <a:path w="513" h="268" extrusionOk="0">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86" name="Google Shape;1386;p70"/>
            <p:cNvSpPr/>
            <p:nvPr/>
          </p:nvSpPr>
          <p:spPr>
            <a:xfrm>
              <a:off x="4920150" y="1991450"/>
              <a:ext cx="9225" cy="6700"/>
            </a:xfrm>
            <a:custGeom>
              <a:avLst/>
              <a:gdLst/>
              <a:ahLst/>
              <a:cxnLst/>
              <a:rect l="l" t="t" r="r" b="b"/>
              <a:pathLst>
                <a:path w="369" h="268" extrusionOk="0">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387" name="Google Shape;1387;p70"/>
          <p:cNvGrpSpPr/>
          <p:nvPr/>
        </p:nvGrpSpPr>
        <p:grpSpPr>
          <a:xfrm>
            <a:off x="9498725" y="4263577"/>
            <a:ext cx="166920" cy="170479"/>
            <a:chOff x="4676550" y="2160575"/>
            <a:chExt cx="51400" cy="52500"/>
          </a:xfrm>
        </p:grpSpPr>
        <p:sp>
          <p:nvSpPr>
            <p:cNvPr id="1388" name="Google Shape;1388;p70"/>
            <p:cNvSpPr/>
            <p:nvPr/>
          </p:nvSpPr>
          <p:spPr>
            <a:xfrm>
              <a:off x="4676550" y="2160575"/>
              <a:ext cx="27775" cy="52500"/>
            </a:xfrm>
            <a:custGeom>
              <a:avLst/>
              <a:gdLst/>
              <a:ahLst/>
              <a:cxnLst/>
              <a:rect l="l" t="t" r="r" b="b"/>
              <a:pathLst>
                <a:path w="1111" h="2100" extrusionOk="0">
                  <a:moveTo>
                    <a:pt x="0" y="1"/>
                  </a:moveTo>
                  <a:lnTo>
                    <a:pt x="823" y="1047"/>
                  </a:lnTo>
                  <a:lnTo>
                    <a:pt x="0" y="2100"/>
                  </a:lnTo>
                  <a:lnTo>
                    <a:pt x="289" y="2100"/>
                  </a:lnTo>
                  <a:lnTo>
                    <a:pt x="1111" y="1047"/>
                  </a:lnTo>
                  <a:lnTo>
                    <a:pt x="289" y="1"/>
                  </a:ln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89" name="Google Shape;1389;p70"/>
            <p:cNvSpPr/>
            <p:nvPr/>
          </p:nvSpPr>
          <p:spPr>
            <a:xfrm>
              <a:off x="4688275" y="2160575"/>
              <a:ext cx="27975" cy="52500"/>
            </a:xfrm>
            <a:custGeom>
              <a:avLst/>
              <a:gdLst/>
              <a:ahLst/>
              <a:cxnLst/>
              <a:rect l="l" t="t" r="r" b="b"/>
              <a:pathLst>
                <a:path w="1119" h="2100" extrusionOk="0">
                  <a:moveTo>
                    <a:pt x="0" y="1"/>
                  </a:moveTo>
                  <a:lnTo>
                    <a:pt x="822" y="1047"/>
                  </a:lnTo>
                  <a:lnTo>
                    <a:pt x="0" y="2100"/>
                  </a:lnTo>
                  <a:lnTo>
                    <a:pt x="296" y="2100"/>
                  </a:lnTo>
                  <a:lnTo>
                    <a:pt x="1118" y="1047"/>
                  </a:lnTo>
                  <a:lnTo>
                    <a:pt x="296" y="1"/>
                  </a:ln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90" name="Google Shape;1390;p70"/>
            <p:cNvSpPr/>
            <p:nvPr/>
          </p:nvSpPr>
          <p:spPr>
            <a:xfrm>
              <a:off x="4700175" y="2160575"/>
              <a:ext cx="27775" cy="52500"/>
            </a:xfrm>
            <a:custGeom>
              <a:avLst/>
              <a:gdLst/>
              <a:ahLst/>
              <a:cxnLst/>
              <a:rect l="l" t="t" r="r" b="b"/>
              <a:pathLst>
                <a:path w="1111" h="2100" extrusionOk="0">
                  <a:moveTo>
                    <a:pt x="0" y="1"/>
                  </a:moveTo>
                  <a:lnTo>
                    <a:pt x="822" y="1047"/>
                  </a:lnTo>
                  <a:lnTo>
                    <a:pt x="0" y="2100"/>
                  </a:lnTo>
                  <a:lnTo>
                    <a:pt x="289" y="2100"/>
                  </a:lnTo>
                  <a:lnTo>
                    <a:pt x="1111" y="1047"/>
                  </a:lnTo>
                  <a:lnTo>
                    <a:pt x="289" y="1"/>
                  </a:ln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391" name="Google Shape;1391;p70"/>
          <p:cNvGrpSpPr/>
          <p:nvPr/>
        </p:nvGrpSpPr>
        <p:grpSpPr>
          <a:xfrm>
            <a:off x="9895070" y="4272952"/>
            <a:ext cx="193873" cy="151725"/>
            <a:chOff x="4768325" y="2163475"/>
            <a:chExt cx="59700" cy="46725"/>
          </a:xfrm>
        </p:grpSpPr>
        <p:sp>
          <p:nvSpPr>
            <p:cNvPr id="1392" name="Google Shape;1392;p70"/>
            <p:cNvSpPr/>
            <p:nvPr/>
          </p:nvSpPr>
          <p:spPr>
            <a:xfrm>
              <a:off x="4768325" y="2163475"/>
              <a:ext cx="35375" cy="46725"/>
            </a:xfrm>
            <a:custGeom>
              <a:avLst/>
              <a:gdLst/>
              <a:ahLst/>
              <a:cxnLst/>
              <a:rect l="l" t="t" r="r" b="b"/>
              <a:pathLst>
                <a:path w="1415" h="1869" extrusionOk="0">
                  <a:moveTo>
                    <a:pt x="0" y="0"/>
                  </a:moveTo>
                  <a:lnTo>
                    <a:pt x="895" y="931"/>
                  </a:lnTo>
                  <a:lnTo>
                    <a:pt x="0" y="1868"/>
                  </a:lnTo>
                  <a:lnTo>
                    <a:pt x="520" y="1868"/>
                  </a:lnTo>
                  <a:lnTo>
                    <a:pt x="1414" y="931"/>
                  </a:lnTo>
                  <a:lnTo>
                    <a:pt x="520" y="0"/>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93" name="Google Shape;1393;p70"/>
            <p:cNvSpPr/>
            <p:nvPr/>
          </p:nvSpPr>
          <p:spPr>
            <a:xfrm>
              <a:off x="4792475" y="2163475"/>
              <a:ext cx="35550" cy="46725"/>
            </a:xfrm>
            <a:custGeom>
              <a:avLst/>
              <a:gdLst/>
              <a:ahLst/>
              <a:cxnLst/>
              <a:rect l="l" t="t" r="r" b="b"/>
              <a:pathLst>
                <a:path w="1422" h="1869" extrusionOk="0">
                  <a:moveTo>
                    <a:pt x="1" y="0"/>
                  </a:moveTo>
                  <a:lnTo>
                    <a:pt x="895" y="931"/>
                  </a:lnTo>
                  <a:lnTo>
                    <a:pt x="1" y="1868"/>
                  </a:lnTo>
                  <a:lnTo>
                    <a:pt x="527" y="1868"/>
                  </a:lnTo>
                  <a:lnTo>
                    <a:pt x="1422" y="931"/>
                  </a:lnTo>
                  <a:lnTo>
                    <a:pt x="527" y="0"/>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394" name="Google Shape;1394;p70"/>
          <p:cNvSpPr/>
          <p:nvPr/>
        </p:nvSpPr>
        <p:spPr>
          <a:xfrm>
            <a:off x="10337677" y="4261629"/>
            <a:ext cx="114879" cy="174375"/>
          </a:xfrm>
          <a:custGeom>
            <a:avLst/>
            <a:gdLst/>
            <a:ahLst/>
            <a:cxnLst/>
            <a:rect l="l" t="t" r="r" b="b"/>
            <a:pathLst>
              <a:path w="1415" h="2148" extrusionOk="0">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95" name="Google Shape;1395;p70"/>
          <p:cNvSpPr/>
          <p:nvPr/>
        </p:nvSpPr>
        <p:spPr>
          <a:xfrm>
            <a:off x="10700844" y="5604409"/>
            <a:ext cx="197445" cy="217319"/>
          </a:xfrm>
          <a:custGeom>
            <a:avLst/>
            <a:gdLst/>
            <a:ahLst/>
            <a:cxnLst/>
            <a:rect l="l" t="t" r="r" b="b"/>
            <a:pathLst>
              <a:path w="2432" h="2677" extrusionOk="0">
                <a:moveTo>
                  <a:pt x="801" y="1"/>
                </a:moveTo>
                <a:lnTo>
                  <a:pt x="1205" y="751"/>
                </a:lnTo>
                <a:lnTo>
                  <a:pt x="1" y="751"/>
                </a:lnTo>
                <a:lnTo>
                  <a:pt x="1" y="1927"/>
                </a:lnTo>
                <a:lnTo>
                  <a:pt x="1205" y="1927"/>
                </a:lnTo>
                <a:lnTo>
                  <a:pt x="801" y="2677"/>
                </a:lnTo>
                <a:lnTo>
                  <a:pt x="2431" y="1335"/>
                </a:lnTo>
                <a:lnTo>
                  <a:pt x="801"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96" name="Google Shape;1396;p70"/>
          <p:cNvSpPr/>
          <p:nvPr/>
        </p:nvSpPr>
        <p:spPr>
          <a:xfrm>
            <a:off x="9502786" y="4575370"/>
            <a:ext cx="158801" cy="217887"/>
          </a:xfrm>
          <a:custGeom>
            <a:avLst/>
            <a:gdLst/>
            <a:ahLst/>
            <a:cxnLst/>
            <a:rect l="l" t="t" r="r" b="b"/>
            <a:pathLst>
              <a:path w="1956" h="2684" extrusionOk="0">
                <a:moveTo>
                  <a:pt x="1" y="0"/>
                </a:moveTo>
                <a:lnTo>
                  <a:pt x="787" y="1342"/>
                </a:lnTo>
                <a:lnTo>
                  <a:pt x="1" y="2683"/>
                </a:lnTo>
                <a:lnTo>
                  <a:pt x="1955" y="1342"/>
                </a:lnTo>
                <a:lnTo>
                  <a:pt x="1" y="0"/>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97" name="Google Shape;1397;p70"/>
          <p:cNvSpPr/>
          <p:nvPr/>
        </p:nvSpPr>
        <p:spPr>
          <a:xfrm>
            <a:off x="9460082" y="5625516"/>
            <a:ext cx="244209" cy="175105"/>
          </a:xfrm>
          <a:custGeom>
            <a:avLst/>
            <a:gdLst/>
            <a:ahLst/>
            <a:cxnLst/>
            <a:rect l="l" t="t" r="r" b="b"/>
            <a:pathLst>
              <a:path w="3008" h="2157" extrusionOk="0">
                <a:moveTo>
                  <a:pt x="0" y="0"/>
                </a:moveTo>
                <a:lnTo>
                  <a:pt x="729" y="1075"/>
                </a:lnTo>
                <a:lnTo>
                  <a:pt x="0" y="2157"/>
                </a:lnTo>
                <a:lnTo>
                  <a:pt x="0" y="2157"/>
                </a:lnTo>
                <a:lnTo>
                  <a:pt x="3008" y="1075"/>
                </a:lnTo>
                <a:lnTo>
                  <a:pt x="0" y="0"/>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98" name="Google Shape;1398;p70"/>
          <p:cNvSpPr/>
          <p:nvPr/>
        </p:nvSpPr>
        <p:spPr>
          <a:xfrm>
            <a:off x="9483179" y="4934374"/>
            <a:ext cx="198015" cy="150020"/>
          </a:xfrm>
          <a:custGeom>
            <a:avLst/>
            <a:gdLst/>
            <a:ahLst/>
            <a:cxnLst/>
            <a:rect l="l" t="t" r="r" b="b"/>
            <a:pathLst>
              <a:path w="2439" h="1848" extrusionOk="0">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99" name="Google Shape;1399;p70"/>
          <p:cNvSpPr/>
          <p:nvPr/>
        </p:nvSpPr>
        <p:spPr>
          <a:xfrm>
            <a:off x="10328178" y="4910264"/>
            <a:ext cx="133877" cy="198241"/>
          </a:xfrm>
          <a:custGeom>
            <a:avLst/>
            <a:gdLst/>
            <a:ahLst/>
            <a:cxnLst/>
            <a:rect l="l" t="t" r="r" b="b"/>
            <a:pathLst>
              <a:path w="1649" h="2442" extrusionOk="0">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400" name="Google Shape;1400;p70"/>
          <p:cNvGrpSpPr/>
          <p:nvPr/>
        </p:nvGrpSpPr>
        <p:grpSpPr>
          <a:xfrm>
            <a:off x="9916828" y="4613078"/>
            <a:ext cx="150357" cy="142471"/>
            <a:chOff x="4768575" y="2253950"/>
            <a:chExt cx="46300" cy="43875"/>
          </a:xfrm>
        </p:grpSpPr>
        <p:sp>
          <p:nvSpPr>
            <p:cNvPr id="1401" name="Google Shape;1401;p70"/>
            <p:cNvSpPr/>
            <p:nvPr/>
          </p:nvSpPr>
          <p:spPr>
            <a:xfrm>
              <a:off x="4785700" y="2253950"/>
              <a:ext cx="29175" cy="43875"/>
            </a:xfrm>
            <a:custGeom>
              <a:avLst/>
              <a:gdLst/>
              <a:ahLst/>
              <a:cxnLst/>
              <a:rect l="l" t="t" r="r" b="b"/>
              <a:pathLst>
                <a:path w="1167" h="1755" extrusionOk="0">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02" name="Google Shape;1402;p70"/>
            <p:cNvSpPr/>
            <p:nvPr/>
          </p:nvSpPr>
          <p:spPr>
            <a:xfrm>
              <a:off x="4768575" y="2253950"/>
              <a:ext cx="29175" cy="43875"/>
            </a:xfrm>
            <a:custGeom>
              <a:avLst/>
              <a:gdLst/>
              <a:ahLst/>
              <a:cxnLst/>
              <a:rect l="l" t="t" r="r" b="b"/>
              <a:pathLst>
                <a:path w="1167" h="1755" extrusionOk="0">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403" name="Google Shape;1403;p70"/>
          <p:cNvGrpSpPr/>
          <p:nvPr/>
        </p:nvGrpSpPr>
        <p:grpSpPr>
          <a:xfrm>
            <a:off x="10316325" y="5265112"/>
            <a:ext cx="157583" cy="194995"/>
            <a:chOff x="4960900" y="2433225"/>
            <a:chExt cx="48525" cy="60050"/>
          </a:xfrm>
        </p:grpSpPr>
        <p:sp>
          <p:nvSpPr>
            <p:cNvPr id="1404" name="Google Shape;1404;p70"/>
            <p:cNvSpPr/>
            <p:nvPr/>
          </p:nvSpPr>
          <p:spPr>
            <a:xfrm>
              <a:off x="4974225" y="2433225"/>
              <a:ext cx="35200" cy="60050"/>
            </a:xfrm>
            <a:custGeom>
              <a:avLst/>
              <a:gdLst/>
              <a:ahLst/>
              <a:cxnLst/>
              <a:rect l="l" t="t" r="r" b="b"/>
              <a:pathLst>
                <a:path w="1408" h="2402" extrusionOk="0">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05" name="Google Shape;1405;p70"/>
            <p:cNvSpPr/>
            <p:nvPr/>
          </p:nvSpPr>
          <p:spPr>
            <a:xfrm>
              <a:off x="4960900" y="2433225"/>
              <a:ext cx="35175" cy="60050"/>
            </a:xfrm>
            <a:custGeom>
              <a:avLst/>
              <a:gdLst/>
              <a:ahLst/>
              <a:cxnLst/>
              <a:rect l="l" t="t" r="r" b="b"/>
              <a:pathLst>
                <a:path w="1407" h="2402" extrusionOk="0">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406" name="Google Shape;1406;p70"/>
          <p:cNvGrpSpPr/>
          <p:nvPr/>
        </p:nvGrpSpPr>
        <p:grpSpPr>
          <a:xfrm>
            <a:off x="9901077" y="5617193"/>
            <a:ext cx="181859" cy="191747"/>
            <a:chOff x="4854075" y="2527625"/>
            <a:chExt cx="56000" cy="59050"/>
          </a:xfrm>
        </p:grpSpPr>
        <p:sp>
          <p:nvSpPr>
            <p:cNvPr id="1407" name="Google Shape;1407;p70"/>
            <p:cNvSpPr/>
            <p:nvPr/>
          </p:nvSpPr>
          <p:spPr>
            <a:xfrm>
              <a:off x="4872325" y="2527625"/>
              <a:ext cx="37750" cy="59050"/>
            </a:xfrm>
            <a:custGeom>
              <a:avLst/>
              <a:gdLst/>
              <a:ahLst/>
              <a:cxnLst/>
              <a:rect l="l" t="t" r="r" b="b"/>
              <a:pathLst>
                <a:path w="1510" h="2362" extrusionOk="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08" name="Google Shape;1408;p70"/>
            <p:cNvSpPr/>
            <p:nvPr/>
          </p:nvSpPr>
          <p:spPr>
            <a:xfrm>
              <a:off x="4854075" y="2539100"/>
              <a:ext cx="26075" cy="35875"/>
            </a:xfrm>
            <a:custGeom>
              <a:avLst/>
              <a:gdLst/>
              <a:ahLst/>
              <a:cxnLst/>
              <a:rect l="l" t="t" r="r" b="b"/>
              <a:pathLst>
                <a:path w="1043" h="1435" extrusionOk="0">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409" name="Google Shape;1409;p70"/>
          <p:cNvSpPr/>
          <p:nvPr/>
        </p:nvSpPr>
        <p:spPr>
          <a:xfrm>
            <a:off x="9921415" y="5274164"/>
            <a:ext cx="141184" cy="176891"/>
          </a:xfrm>
          <a:custGeom>
            <a:avLst/>
            <a:gdLst/>
            <a:ahLst/>
            <a:cxnLst/>
            <a:rect l="l" t="t" r="r" b="b"/>
            <a:pathLst>
              <a:path w="1739" h="2179" extrusionOk="0">
                <a:moveTo>
                  <a:pt x="1" y="1"/>
                </a:moveTo>
                <a:lnTo>
                  <a:pt x="1" y="2179"/>
                </a:lnTo>
                <a:lnTo>
                  <a:pt x="758" y="2179"/>
                </a:lnTo>
                <a:lnTo>
                  <a:pt x="1739" y="1090"/>
                </a:lnTo>
                <a:lnTo>
                  <a:pt x="758"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10" name="Google Shape;1410;p70"/>
          <p:cNvSpPr/>
          <p:nvPr/>
        </p:nvSpPr>
        <p:spPr>
          <a:xfrm>
            <a:off x="10692970" y="4260369"/>
            <a:ext cx="213196" cy="176891"/>
          </a:xfrm>
          <a:custGeom>
            <a:avLst/>
            <a:gdLst/>
            <a:ahLst/>
            <a:cxnLst/>
            <a:rect l="l" t="t" r="r" b="b"/>
            <a:pathLst>
              <a:path w="2626" h="2179" extrusionOk="0">
                <a:moveTo>
                  <a:pt x="0" y="1"/>
                </a:moveTo>
                <a:lnTo>
                  <a:pt x="887" y="1090"/>
                </a:lnTo>
                <a:lnTo>
                  <a:pt x="0" y="2179"/>
                </a:lnTo>
                <a:lnTo>
                  <a:pt x="1644" y="2179"/>
                </a:lnTo>
                <a:lnTo>
                  <a:pt x="2625" y="1090"/>
                </a:lnTo>
                <a:lnTo>
                  <a:pt x="1644"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11" name="Google Shape;1411;p70"/>
          <p:cNvSpPr/>
          <p:nvPr/>
        </p:nvSpPr>
        <p:spPr>
          <a:xfrm>
            <a:off x="9491988" y="5274164"/>
            <a:ext cx="180397" cy="176891"/>
          </a:xfrm>
          <a:custGeom>
            <a:avLst/>
            <a:gdLst/>
            <a:ahLst/>
            <a:cxnLst/>
            <a:rect l="l" t="t" r="r" b="b"/>
            <a:pathLst>
              <a:path w="2222" h="2179" extrusionOk="0">
                <a:moveTo>
                  <a:pt x="477" y="1"/>
                </a:moveTo>
                <a:lnTo>
                  <a:pt x="895" y="513"/>
                </a:lnTo>
                <a:lnTo>
                  <a:pt x="1" y="513"/>
                </a:lnTo>
                <a:lnTo>
                  <a:pt x="1" y="1659"/>
                </a:lnTo>
                <a:lnTo>
                  <a:pt x="895" y="1659"/>
                </a:lnTo>
                <a:lnTo>
                  <a:pt x="477" y="2179"/>
                </a:lnTo>
                <a:lnTo>
                  <a:pt x="1234" y="2179"/>
                </a:lnTo>
                <a:lnTo>
                  <a:pt x="2222" y="1090"/>
                </a:lnTo>
                <a:lnTo>
                  <a:pt x="1234"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412" name="Google Shape;1412;p70"/>
          <p:cNvGrpSpPr/>
          <p:nvPr/>
        </p:nvGrpSpPr>
        <p:grpSpPr>
          <a:xfrm>
            <a:off x="10733360" y="4902186"/>
            <a:ext cx="132416" cy="214396"/>
            <a:chOff x="5059700" y="2334775"/>
            <a:chExt cx="40775" cy="66025"/>
          </a:xfrm>
        </p:grpSpPr>
        <p:sp>
          <p:nvSpPr>
            <p:cNvPr id="1413" name="Google Shape;1413;p70"/>
            <p:cNvSpPr/>
            <p:nvPr/>
          </p:nvSpPr>
          <p:spPr>
            <a:xfrm>
              <a:off x="5059700" y="2334775"/>
              <a:ext cx="12475" cy="10525"/>
            </a:xfrm>
            <a:custGeom>
              <a:avLst/>
              <a:gdLst/>
              <a:ahLst/>
              <a:cxnLst/>
              <a:rect l="l" t="t" r="r" b="b"/>
              <a:pathLst>
                <a:path w="499" h="421" extrusionOk="0">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14" name="Google Shape;1414;p70"/>
            <p:cNvSpPr/>
            <p:nvPr/>
          </p:nvSpPr>
          <p:spPr>
            <a:xfrm>
              <a:off x="5059700" y="2348650"/>
              <a:ext cx="12475" cy="10550"/>
            </a:xfrm>
            <a:custGeom>
              <a:avLst/>
              <a:gdLst/>
              <a:ahLst/>
              <a:cxnLst/>
              <a:rect l="l" t="t" r="r" b="b"/>
              <a:pathLst>
                <a:path w="499" h="422" extrusionOk="0">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15" name="Google Shape;1415;p70"/>
            <p:cNvSpPr/>
            <p:nvPr/>
          </p:nvSpPr>
          <p:spPr>
            <a:xfrm>
              <a:off x="5059700" y="2362525"/>
              <a:ext cx="12475" cy="10550"/>
            </a:xfrm>
            <a:custGeom>
              <a:avLst/>
              <a:gdLst/>
              <a:ahLst/>
              <a:cxnLst/>
              <a:rect l="l" t="t" r="r" b="b"/>
              <a:pathLst>
                <a:path w="499" h="422" extrusionOk="0">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16" name="Google Shape;1416;p70"/>
            <p:cNvSpPr/>
            <p:nvPr/>
          </p:nvSpPr>
          <p:spPr>
            <a:xfrm>
              <a:off x="5059700" y="2376400"/>
              <a:ext cx="12475" cy="10500"/>
            </a:xfrm>
            <a:custGeom>
              <a:avLst/>
              <a:gdLst/>
              <a:ahLst/>
              <a:cxnLst/>
              <a:rect l="l" t="t" r="r" b="b"/>
              <a:pathLst>
                <a:path w="499" h="420" extrusionOk="0">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17" name="Google Shape;1417;p70"/>
            <p:cNvSpPr/>
            <p:nvPr/>
          </p:nvSpPr>
          <p:spPr>
            <a:xfrm>
              <a:off x="5059700" y="2390125"/>
              <a:ext cx="12475" cy="10675"/>
            </a:xfrm>
            <a:custGeom>
              <a:avLst/>
              <a:gdLst/>
              <a:ahLst/>
              <a:cxnLst/>
              <a:rect l="l" t="t" r="r" b="b"/>
              <a:pathLst>
                <a:path w="499" h="427" extrusionOk="0">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18" name="Google Shape;1418;p70"/>
            <p:cNvSpPr/>
            <p:nvPr/>
          </p:nvSpPr>
          <p:spPr>
            <a:xfrm>
              <a:off x="5073950" y="2348650"/>
              <a:ext cx="12275" cy="10550"/>
            </a:xfrm>
            <a:custGeom>
              <a:avLst/>
              <a:gdLst/>
              <a:ahLst/>
              <a:cxnLst/>
              <a:rect l="l" t="t" r="r" b="b"/>
              <a:pathLst>
                <a:path w="491" h="422" extrusionOk="0">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19" name="Google Shape;1419;p70"/>
            <p:cNvSpPr/>
            <p:nvPr/>
          </p:nvSpPr>
          <p:spPr>
            <a:xfrm>
              <a:off x="5073950" y="2362525"/>
              <a:ext cx="12275" cy="10550"/>
            </a:xfrm>
            <a:custGeom>
              <a:avLst/>
              <a:gdLst/>
              <a:ahLst/>
              <a:cxnLst/>
              <a:rect l="l" t="t" r="r" b="b"/>
              <a:pathLst>
                <a:path w="491" h="422" extrusionOk="0">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20" name="Google Shape;1420;p70"/>
            <p:cNvSpPr/>
            <p:nvPr/>
          </p:nvSpPr>
          <p:spPr>
            <a:xfrm>
              <a:off x="5074000" y="2376400"/>
              <a:ext cx="12225" cy="10500"/>
            </a:xfrm>
            <a:custGeom>
              <a:avLst/>
              <a:gdLst/>
              <a:ahLst/>
              <a:cxnLst/>
              <a:rect l="l" t="t" r="r" b="b"/>
              <a:pathLst>
                <a:path w="489" h="420" extrusionOk="0">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21" name="Google Shape;1421;p70"/>
            <p:cNvSpPr/>
            <p:nvPr/>
          </p:nvSpPr>
          <p:spPr>
            <a:xfrm>
              <a:off x="5088000" y="2362525"/>
              <a:ext cx="12475" cy="10550"/>
            </a:xfrm>
            <a:custGeom>
              <a:avLst/>
              <a:gdLst/>
              <a:ahLst/>
              <a:cxnLst/>
              <a:rect l="l" t="t" r="r" b="b"/>
              <a:pathLst>
                <a:path w="499" h="422" extrusionOk="0">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422" name="Google Shape;1422;p70"/>
          <p:cNvGrpSpPr/>
          <p:nvPr/>
        </p:nvGrpSpPr>
        <p:grpSpPr>
          <a:xfrm>
            <a:off x="10676246" y="5255695"/>
            <a:ext cx="246645" cy="213828"/>
            <a:chOff x="5037700" y="2430325"/>
            <a:chExt cx="75950" cy="65850"/>
          </a:xfrm>
        </p:grpSpPr>
        <p:sp>
          <p:nvSpPr>
            <p:cNvPr id="1423" name="Google Shape;1423;p70"/>
            <p:cNvSpPr/>
            <p:nvPr/>
          </p:nvSpPr>
          <p:spPr>
            <a:xfrm>
              <a:off x="5059700" y="2430325"/>
              <a:ext cx="53950" cy="65850"/>
            </a:xfrm>
            <a:custGeom>
              <a:avLst/>
              <a:gdLst/>
              <a:ahLst/>
              <a:cxnLst/>
              <a:rect l="l" t="t" r="r" b="b"/>
              <a:pathLst>
                <a:path w="2158" h="2634" extrusionOk="0">
                  <a:moveTo>
                    <a:pt x="1" y="1"/>
                  </a:moveTo>
                  <a:lnTo>
                    <a:pt x="866" y="1321"/>
                  </a:lnTo>
                  <a:lnTo>
                    <a:pt x="1" y="2633"/>
                  </a:lnTo>
                  <a:lnTo>
                    <a:pt x="1292" y="2633"/>
                  </a:lnTo>
                  <a:lnTo>
                    <a:pt x="2157" y="1321"/>
                  </a:lnTo>
                  <a:lnTo>
                    <a:pt x="1292"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24" name="Google Shape;1424;p70"/>
            <p:cNvSpPr/>
            <p:nvPr/>
          </p:nvSpPr>
          <p:spPr>
            <a:xfrm>
              <a:off x="5037700" y="2430325"/>
              <a:ext cx="34100" cy="65850"/>
            </a:xfrm>
            <a:custGeom>
              <a:avLst/>
              <a:gdLst/>
              <a:ahLst/>
              <a:cxnLst/>
              <a:rect l="l" t="t" r="r" b="b"/>
              <a:pathLst>
                <a:path w="1364" h="2634" extrusionOk="0">
                  <a:moveTo>
                    <a:pt x="1" y="1"/>
                  </a:moveTo>
                  <a:lnTo>
                    <a:pt x="866" y="1321"/>
                  </a:lnTo>
                  <a:lnTo>
                    <a:pt x="1" y="2633"/>
                  </a:lnTo>
                  <a:lnTo>
                    <a:pt x="498" y="2633"/>
                  </a:lnTo>
                  <a:lnTo>
                    <a:pt x="1364" y="1321"/>
                  </a:lnTo>
                  <a:lnTo>
                    <a:pt x="498"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425" name="Google Shape;1425;p70"/>
          <p:cNvGrpSpPr/>
          <p:nvPr/>
        </p:nvGrpSpPr>
        <p:grpSpPr>
          <a:xfrm>
            <a:off x="9902252" y="4944298"/>
            <a:ext cx="230685" cy="130172"/>
            <a:chOff x="4756975" y="2341800"/>
            <a:chExt cx="91975" cy="51925"/>
          </a:xfrm>
        </p:grpSpPr>
        <p:sp>
          <p:nvSpPr>
            <p:cNvPr id="1426" name="Google Shape;1426;p70"/>
            <p:cNvSpPr/>
            <p:nvPr/>
          </p:nvSpPr>
          <p:spPr>
            <a:xfrm>
              <a:off x="4756975"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27" name="Google Shape;1427;p70"/>
            <p:cNvSpPr/>
            <p:nvPr/>
          </p:nvSpPr>
          <p:spPr>
            <a:xfrm>
              <a:off x="4777350"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28" name="Google Shape;1428;p70"/>
            <p:cNvSpPr/>
            <p:nvPr/>
          </p:nvSpPr>
          <p:spPr>
            <a:xfrm>
              <a:off x="4797725"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29" name="Google Shape;1429;p70"/>
            <p:cNvSpPr/>
            <p:nvPr/>
          </p:nvSpPr>
          <p:spPr>
            <a:xfrm>
              <a:off x="4818100"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30" name="Google Shape;1430;p70"/>
            <p:cNvSpPr/>
            <p:nvPr/>
          </p:nvSpPr>
          <p:spPr>
            <a:xfrm>
              <a:off x="4768675" y="2352625"/>
              <a:ext cx="8875" cy="9025"/>
            </a:xfrm>
            <a:custGeom>
              <a:avLst/>
              <a:gdLst/>
              <a:ahLst/>
              <a:cxnLst/>
              <a:rect l="l" t="t" r="r" b="b"/>
              <a:pathLst>
                <a:path w="355" h="361" extrusionOk="0">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31" name="Google Shape;1431;p70"/>
            <p:cNvSpPr/>
            <p:nvPr/>
          </p:nvSpPr>
          <p:spPr>
            <a:xfrm>
              <a:off x="4787425" y="2352625"/>
              <a:ext cx="10500" cy="9125"/>
            </a:xfrm>
            <a:custGeom>
              <a:avLst/>
              <a:gdLst/>
              <a:ahLst/>
              <a:cxnLst/>
              <a:rect l="l" t="t" r="r" b="b"/>
              <a:pathLst>
                <a:path w="420" h="365" extrusionOk="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32" name="Google Shape;1432;p70"/>
            <p:cNvSpPr/>
            <p:nvPr/>
          </p:nvSpPr>
          <p:spPr>
            <a:xfrm>
              <a:off x="4809250"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33" name="Google Shape;1433;p70"/>
            <p:cNvSpPr/>
            <p:nvPr/>
          </p:nvSpPr>
          <p:spPr>
            <a:xfrm>
              <a:off x="4829625"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34" name="Google Shape;1434;p70"/>
            <p:cNvSpPr/>
            <p:nvPr/>
          </p:nvSpPr>
          <p:spPr>
            <a:xfrm>
              <a:off x="4777350" y="2363250"/>
              <a:ext cx="10650" cy="9025"/>
            </a:xfrm>
            <a:custGeom>
              <a:avLst/>
              <a:gdLst/>
              <a:ahLst/>
              <a:cxnLst/>
              <a:rect l="l" t="t" r="r" b="b"/>
              <a:pathLst>
                <a:path w="426" h="361" extrusionOk="0">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35" name="Google Shape;1435;p70"/>
            <p:cNvSpPr/>
            <p:nvPr/>
          </p:nvSpPr>
          <p:spPr>
            <a:xfrm>
              <a:off x="4797725"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36" name="Google Shape;1436;p70"/>
            <p:cNvSpPr/>
            <p:nvPr/>
          </p:nvSpPr>
          <p:spPr>
            <a:xfrm>
              <a:off x="4818100"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37" name="Google Shape;1437;p70"/>
            <p:cNvSpPr/>
            <p:nvPr/>
          </p:nvSpPr>
          <p:spPr>
            <a:xfrm>
              <a:off x="4838475" y="2363250"/>
              <a:ext cx="10475" cy="9025"/>
            </a:xfrm>
            <a:custGeom>
              <a:avLst/>
              <a:gdLst/>
              <a:ahLst/>
              <a:cxnLst/>
              <a:rect l="l" t="t" r="r" b="b"/>
              <a:pathLst>
                <a:path w="419" h="361" extrusionOk="0">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38" name="Google Shape;1438;p70"/>
            <p:cNvSpPr/>
            <p:nvPr/>
          </p:nvSpPr>
          <p:spPr>
            <a:xfrm>
              <a:off x="4768675" y="2374075"/>
              <a:ext cx="8875" cy="9050"/>
            </a:xfrm>
            <a:custGeom>
              <a:avLst/>
              <a:gdLst/>
              <a:ahLst/>
              <a:cxnLst/>
              <a:rect l="l" t="t" r="r" b="b"/>
              <a:pathLst>
                <a:path w="355" h="362" extrusionOk="0">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39" name="Google Shape;1439;p70"/>
            <p:cNvSpPr/>
            <p:nvPr/>
          </p:nvSpPr>
          <p:spPr>
            <a:xfrm>
              <a:off x="4787425" y="2374075"/>
              <a:ext cx="10500" cy="9150"/>
            </a:xfrm>
            <a:custGeom>
              <a:avLst/>
              <a:gdLst/>
              <a:ahLst/>
              <a:cxnLst/>
              <a:rect l="l" t="t" r="r" b="b"/>
              <a:pathLst>
                <a:path w="420" h="366" extrusionOk="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40" name="Google Shape;1440;p70"/>
            <p:cNvSpPr/>
            <p:nvPr/>
          </p:nvSpPr>
          <p:spPr>
            <a:xfrm>
              <a:off x="4809250"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41" name="Google Shape;1441;p70"/>
            <p:cNvSpPr/>
            <p:nvPr/>
          </p:nvSpPr>
          <p:spPr>
            <a:xfrm>
              <a:off x="4829625"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42" name="Google Shape;1442;p70"/>
            <p:cNvSpPr/>
            <p:nvPr/>
          </p:nvSpPr>
          <p:spPr>
            <a:xfrm>
              <a:off x="4756975"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43" name="Google Shape;1443;p70"/>
            <p:cNvSpPr/>
            <p:nvPr/>
          </p:nvSpPr>
          <p:spPr>
            <a:xfrm>
              <a:off x="4777350"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44" name="Google Shape;1444;p70"/>
            <p:cNvSpPr/>
            <p:nvPr/>
          </p:nvSpPr>
          <p:spPr>
            <a:xfrm>
              <a:off x="4797725"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45" name="Google Shape;1445;p70"/>
            <p:cNvSpPr/>
            <p:nvPr/>
          </p:nvSpPr>
          <p:spPr>
            <a:xfrm>
              <a:off x="4818100"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446" name="Google Shape;1446;p70"/>
          <p:cNvGrpSpPr/>
          <p:nvPr/>
        </p:nvGrpSpPr>
        <p:grpSpPr>
          <a:xfrm>
            <a:off x="10258169" y="5595894"/>
            <a:ext cx="283329" cy="234348"/>
            <a:chOff x="4943575" y="2516350"/>
            <a:chExt cx="98675" cy="81700"/>
          </a:xfrm>
        </p:grpSpPr>
        <p:sp>
          <p:nvSpPr>
            <p:cNvPr id="1447" name="Google Shape;1447;p70"/>
            <p:cNvSpPr/>
            <p:nvPr/>
          </p:nvSpPr>
          <p:spPr>
            <a:xfrm>
              <a:off x="5036450" y="2554750"/>
              <a:ext cx="5800" cy="4825"/>
            </a:xfrm>
            <a:custGeom>
              <a:avLst/>
              <a:gdLst/>
              <a:ahLst/>
              <a:cxnLst/>
              <a:rect l="l" t="t" r="r" b="b"/>
              <a:pathLst>
                <a:path w="232" h="193" extrusionOk="0">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48" name="Google Shape;1448;p70"/>
            <p:cNvSpPr/>
            <p:nvPr/>
          </p:nvSpPr>
          <p:spPr>
            <a:xfrm>
              <a:off x="5028150" y="2547175"/>
              <a:ext cx="5625" cy="4725"/>
            </a:xfrm>
            <a:custGeom>
              <a:avLst/>
              <a:gdLst/>
              <a:ahLst/>
              <a:cxnLst/>
              <a:rect l="l" t="t" r="r" b="b"/>
              <a:pathLst>
                <a:path w="225" h="189" extrusionOk="0">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49" name="Google Shape;1449;p70"/>
            <p:cNvSpPr/>
            <p:nvPr/>
          </p:nvSpPr>
          <p:spPr>
            <a:xfrm>
              <a:off x="5028150" y="2554750"/>
              <a:ext cx="5625" cy="4825"/>
            </a:xfrm>
            <a:custGeom>
              <a:avLst/>
              <a:gdLst/>
              <a:ahLst/>
              <a:cxnLst/>
              <a:rect l="l" t="t" r="r" b="b"/>
              <a:pathLst>
                <a:path w="225" h="193" extrusionOk="0">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50" name="Google Shape;1450;p70"/>
            <p:cNvSpPr/>
            <p:nvPr/>
          </p:nvSpPr>
          <p:spPr>
            <a:xfrm>
              <a:off x="5028150" y="2562500"/>
              <a:ext cx="5625" cy="4800"/>
            </a:xfrm>
            <a:custGeom>
              <a:avLst/>
              <a:gdLst/>
              <a:ahLst/>
              <a:cxnLst/>
              <a:rect l="l" t="t" r="r" b="b"/>
              <a:pathLst>
                <a:path w="225" h="192" extrusionOk="0">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51" name="Google Shape;1451;p70"/>
            <p:cNvSpPr/>
            <p:nvPr/>
          </p:nvSpPr>
          <p:spPr>
            <a:xfrm>
              <a:off x="501972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52" name="Google Shape;1452;p70"/>
            <p:cNvSpPr/>
            <p:nvPr/>
          </p:nvSpPr>
          <p:spPr>
            <a:xfrm>
              <a:off x="5019675" y="2547175"/>
              <a:ext cx="5625" cy="4725"/>
            </a:xfrm>
            <a:custGeom>
              <a:avLst/>
              <a:gdLst/>
              <a:ahLst/>
              <a:cxnLst/>
              <a:rect l="l" t="t" r="r" b="b"/>
              <a:pathLst>
                <a:path w="225" h="189" extrusionOk="0">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53" name="Google Shape;1453;p70"/>
            <p:cNvSpPr/>
            <p:nvPr/>
          </p:nvSpPr>
          <p:spPr>
            <a:xfrm>
              <a:off x="5019675" y="2554750"/>
              <a:ext cx="5625" cy="4825"/>
            </a:xfrm>
            <a:custGeom>
              <a:avLst/>
              <a:gdLst/>
              <a:ahLst/>
              <a:cxnLst/>
              <a:rect l="l" t="t" r="r" b="b"/>
              <a:pathLst>
                <a:path w="225" h="193" extrusionOk="0">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54" name="Google Shape;1454;p70"/>
            <p:cNvSpPr/>
            <p:nvPr/>
          </p:nvSpPr>
          <p:spPr>
            <a:xfrm>
              <a:off x="5019675" y="2562500"/>
              <a:ext cx="5625" cy="4800"/>
            </a:xfrm>
            <a:custGeom>
              <a:avLst/>
              <a:gdLst/>
              <a:ahLst/>
              <a:cxnLst/>
              <a:rect l="l" t="t" r="r" b="b"/>
              <a:pathLst>
                <a:path w="225" h="192" extrusionOk="0">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55" name="Google Shape;1455;p70"/>
            <p:cNvSpPr/>
            <p:nvPr/>
          </p:nvSpPr>
          <p:spPr>
            <a:xfrm>
              <a:off x="5019725" y="2570225"/>
              <a:ext cx="5575" cy="4750"/>
            </a:xfrm>
            <a:custGeom>
              <a:avLst/>
              <a:gdLst/>
              <a:ahLst/>
              <a:cxnLst/>
              <a:rect l="l" t="t" r="r" b="b"/>
              <a:pathLst>
                <a:path w="223" h="190" extrusionOk="0">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56" name="Google Shape;1456;p70"/>
            <p:cNvSpPr/>
            <p:nvPr/>
          </p:nvSpPr>
          <p:spPr>
            <a:xfrm>
              <a:off x="501120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57" name="Google Shape;1457;p70"/>
            <p:cNvSpPr/>
            <p:nvPr/>
          </p:nvSpPr>
          <p:spPr>
            <a:xfrm>
              <a:off x="5011250"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58" name="Google Shape;1458;p70"/>
            <p:cNvSpPr/>
            <p:nvPr/>
          </p:nvSpPr>
          <p:spPr>
            <a:xfrm>
              <a:off x="501120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59" name="Google Shape;1459;p70"/>
            <p:cNvSpPr/>
            <p:nvPr/>
          </p:nvSpPr>
          <p:spPr>
            <a:xfrm>
              <a:off x="5011200"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60" name="Google Shape;1460;p70"/>
            <p:cNvSpPr/>
            <p:nvPr/>
          </p:nvSpPr>
          <p:spPr>
            <a:xfrm>
              <a:off x="5011200" y="2562500"/>
              <a:ext cx="5750" cy="4800"/>
            </a:xfrm>
            <a:custGeom>
              <a:avLst/>
              <a:gdLst/>
              <a:ahLst/>
              <a:cxnLst/>
              <a:rect l="l" t="t" r="r" b="b"/>
              <a:pathLst>
                <a:path w="230" h="192" extrusionOk="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61" name="Google Shape;1461;p70"/>
            <p:cNvSpPr/>
            <p:nvPr/>
          </p:nvSpPr>
          <p:spPr>
            <a:xfrm>
              <a:off x="50112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62" name="Google Shape;1462;p70"/>
            <p:cNvSpPr/>
            <p:nvPr/>
          </p:nvSpPr>
          <p:spPr>
            <a:xfrm>
              <a:off x="5011200"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63" name="Google Shape;1463;p70"/>
            <p:cNvSpPr/>
            <p:nvPr/>
          </p:nvSpPr>
          <p:spPr>
            <a:xfrm>
              <a:off x="5002725"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64" name="Google Shape;1464;p70"/>
            <p:cNvSpPr/>
            <p:nvPr/>
          </p:nvSpPr>
          <p:spPr>
            <a:xfrm>
              <a:off x="5002725"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65" name="Google Shape;1465;p70"/>
            <p:cNvSpPr/>
            <p:nvPr/>
          </p:nvSpPr>
          <p:spPr>
            <a:xfrm>
              <a:off x="500277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66" name="Google Shape;1466;p70"/>
            <p:cNvSpPr/>
            <p:nvPr/>
          </p:nvSpPr>
          <p:spPr>
            <a:xfrm>
              <a:off x="5002725"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67" name="Google Shape;1467;p70"/>
            <p:cNvSpPr/>
            <p:nvPr/>
          </p:nvSpPr>
          <p:spPr>
            <a:xfrm>
              <a:off x="5002725"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68" name="Google Shape;1468;p70"/>
            <p:cNvSpPr/>
            <p:nvPr/>
          </p:nvSpPr>
          <p:spPr>
            <a:xfrm>
              <a:off x="5002725"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69" name="Google Shape;1469;p70"/>
            <p:cNvSpPr/>
            <p:nvPr/>
          </p:nvSpPr>
          <p:spPr>
            <a:xfrm>
              <a:off x="50027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70" name="Google Shape;1470;p70"/>
            <p:cNvSpPr/>
            <p:nvPr/>
          </p:nvSpPr>
          <p:spPr>
            <a:xfrm>
              <a:off x="5002725"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71" name="Google Shape;1471;p70"/>
            <p:cNvSpPr/>
            <p:nvPr/>
          </p:nvSpPr>
          <p:spPr>
            <a:xfrm>
              <a:off x="5002725"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72" name="Google Shape;1472;p70"/>
            <p:cNvSpPr/>
            <p:nvPr/>
          </p:nvSpPr>
          <p:spPr>
            <a:xfrm>
              <a:off x="4994250" y="25163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73" name="Google Shape;1473;p70"/>
            <p:cNvSpPr/>
            <p:nvPr/>
          </p:nvSpPr>
          <p:spPr>
            <a:xfrm>
              <a:off x="4994250"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74" name="Google Shape;1474;p70"/>
            <p:cNvSpPr/>
            <p:nvPr/>
          </p:nvSpPr>
          <p:spPr>
            <a:xfrm>
              <a:off x="499425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75" name="Google Shape;1475;p70"/>
            <p:cNvSpPr/>
            <p:nvPr/>
          </p:nvSpPr>
          <p:spPr>
            <a:xfrm>
              <a:off x="499430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76" name="Google Shape;1476;p70"/>
            <p:cNvSpPr/>
            <p:nvPr/>
          </p:nvSpPr>
          <p:spPr>
            <a:xfrm>
              <a:off x="499425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77" name="Google Shape;1477;p70"/>
            <p:cNvSpPr/>
            <p:nvPr/>
          </p:nvSpPr>
          <p:spPr>
            <a:xfrm>
              <a:off x="499425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78" name="Google Shape;1478;p70"/>
            <p:cNvSpPr/>
            <p:nvPr/>
          </p:nvSpPr>
          <p:spPr>
            <a:xfrm>
              <a:off x="4994250"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79" name="Google Shape;1479;p70"/>
            <p:cNvSpPr/>
            <p:nvPr/>
          </p:nvSpPr>
          <p:spPr>
            <a:xfrm>
              <a:off x="499430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80" name="Google Shape;1480;p70"/>
            <p:cNvSpPr/>
            <p:nvPr/>
          </p:nvSpPr>
          <p:spPr>
            <a:xfrm>
              <a:off x="499425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81" name="Google Shape;1481;p70"/>
            <p:cNvSpPr/>
            <p:nvPr/>
          </p:nvSpPr>
          <p:spPr>
            <a:xfrm>
              <a:off x="4994250"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82" name="Google Shape;1482;p70"/>
            <p:cNvSpPr/>
            <p:nvPr/>
          </p:nvSpPr>
          <p:spPr>
            <a:xfrm>
              <a:off x="4994250" y="2593150"/>
              <a:ext cx="5750" cy="4900"/>
            </a:xfrm>
            <a:custGeom>
              <a:avLst/>
              <a:gdLst/>
              <a:ahLst/>
              <a:cxnLst/>
              <a:rect l="l" t="t" r="r" b="b"/>
              <a:pathLst>
                <a:path w="230" h="196" extrusionOk="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83" name="Google Shape;1483;p70"/>
            <p:cNvSpPr/>
            <p:nvPr/>
          </p:nvSpPr>
          <p:spPr>
            <a:xfrm>
              <a:off x="4985775"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84" name="Google Shape;1484;p70"/>
            <p:cNvSpPr/>
            <p:nvPr/>
          </p:nvSpPr>
          <p:spPr>
            <a:xfrm>
              <a:off x="4985825"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85" name="Google Shape;1485;p70"/>
            <p:cNvSpPr/>
            <p:nvPr/>
          </p:nvSpPr>
          <p:spPr>
            <a:xfrm>
              <a:off x="4985775"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86" name="Google Shape;1486;p70"/>
            <p:cNvSpPr/>
            <p:nvPr/>
          </p:nvSpPr>
          <p:spPr>
            <a:xfrm>
              <a:off x="4985775"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87" name="Google Shape;1487;p70"/>
            <p:cNvSpPr/>
            <p:nvPr/>
          </p:nvSpPr>
          <p:spPr>
            <a:xfrm>
              <a:off x="4985775"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88" name="Google Shape;1488;p70"/>
            <p:cNvSpPr/>
            <p:nvPr/>
          </p:nvSpPr>
          <p:spPr>
            <a:xfrm>
              <a:off x="498582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89" name="Google Shape;1489;p70"/>
            <p:cNvSpPr/>
            <p:nvPr/>
          </p:nvSpPr>
          <p:spPr>
            <a:xfrm>
              <a:off x="4985775"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90" name="Google Shape;1490;p70"/>
            <p:cNvSpPr/>
            <p:nvPr/>
          </p:nvSpPr>
          <p:spPr>
            <a:xfrm>
              <a:off x="4977300"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91" name="Google Shape;1491;p70"/>
            <p:cNvSpPr/>
            <p:nvPr/>
          </p:nvSpPr>
          <p:spPr>
            <a:xfrm>
              <a:off x="497735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92" name="Google Shape;1492;p70"/>
            <p:cNvSpPr/>
            <p:nvPr/>
          </p:nvSpPr>
          <p:spPr>
            <a:xfrm>
              <a:off x="4977300"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93" name="Google Shape;1493;p70"/>
            <p:cNvSpPr/>
            <p:nvPr/>
          </p:nvSpPr>
          <p:spPr>
            <a:xfrm>
              <a:off x="497730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94" name="Google Shape;1494;p70"/>
            <p:cNvSpPr/>
            <p:nvPr/>
          </p:nvSpPr>
          <p:spPr>
            <a:xfrm>
              <a:off x="4977300"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95" name="Google Shape;1495;p70"/>
            <p:cNvSpPr/>
            <p:nvPr/>
          </p:nvSpPr>
          <p:spPr>
            <a:xfrm>
              <a:off x="49773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96" name="Google Shape;1496;p70"/>
            <p:cNvSpPr/>
            <p:nvPr/>
          </p:nvSpPr>
          <p:spPr>
            <a:xfrm>
              <a:off x="497730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97" name="Google Shape;1497;p70"/>
            <p:cNvSpPr/>
            <p:nvPr/>
          </p:nvSpPr>
          <p:spPr>
            <a:xfrm>
              <a:off x="4968825" y="2531675"/>
              <a:ext cx="5750" cy="4900"/>
            </a:xfrm>
            <a:custGeom>
              <a:avLst/>
              <a:gdLst/>
              <a:ahLst/>
              <a:cxnLst/>
              <a:rect l="l" t="t" r="r" b="b"/>
              <a:pathLst>
                <a:path w="230" h="196" extrusionOk="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98" name="Google Shape;1498;p70"/>
            <p:cNvSpPr/>
            <p:nvPr/>
          </p:nvSpPr>
          <p:spPr>
            <a:xfrm>
              <a:off x="4968875" y="2539400"/>
              <a:ext cx="5700" cy="4750"/>
            </a:xfrm>
            <a:custGeom>
              <a:avLst/>
              <a:gdLst/>
              <a:ahLst/>
              <a:cxnLst/>
              <a:rect l="l" t="t" r="r" b="b"/>
              <a:pathLst>
                <a:path w="228" h="190" extrusionOk="0">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99" name="Google Shape;1499;p70"/>
            <p:cNvSpPr/>
            <p:nvPr/>
          </p:nvSpPr>
          <p:spPr>
            <a:xfrm>
              <a:off x="4968825" y="2547175"/>
              <a:ext cx="5750" cy="4725"/>
            </a:xfrm>
            <a:custGeom>
              <a:avLst/>
              <a:gdLst/>
              <a:ahLst/>
              <a:cxnLst/>
              <a:rect l="l" t="t" r="r" b="b"/>
              <a:pathLst>
                <a:path w="230" h="189" extrusionOk="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500" name="Google Shape;1500;p70"/>
            <p:cNvSpPr/>
            <p:nvPr/>
          </p:nvSpPr>
          <p:spPr>
            <a:xfrm>
              <a:off x="4968825" y="2554750"/>
              <a:ext cx="5800" cy="4825"/>
            </a:xfrm>
            <a:custGeom>
              <a:avLst/>
              <a:gdLst/>
              <a:ahLst/>
              <a:cxnLst/>
              <a:rect l="l" t="t" r="r" b="b"/>
              <a:pathLst>
                <a:path w="232" h="193" extrusionOk="0">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501" name="Google Shape;1501;p70"/>
            <p:cNvSpPr/>
            <p:nvPr/>
          </p:nvSpPr>
          <p:spPr>
            <a:xfrm>
              <a:off x="4968825" y="2562500"/>
              <a:ext cx="5750" cy="4800"/>
            </a:xfrm>
            <a:custGeom>
              <a:avLst/>
              <a:gdLst/>
              <a:ahLst/>
              <a:cxnLst/>
              <a:rect l="l" t="t" r="r" b="b"/>
              <a:pathLst>
                <a:path w="230" h="192" extrusionOk="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502" name="Google Shape;1502;p70"/>
            <p:cNvSpPr/>
            <p:nvPr/>
          </p:nvSpPr>
          <p:spPr>
            <a:xfrm>
              <a:off x="49688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503" name="Google Shape;1503;p70"/>
            <p:cNvSpPr/>
            <p:nvPr/>
          </p:nvSpPr>
          <p:spPr>
            <a:xfrm>
              <a:off x="4968825" y="2577825"/>
              <a:ext cx="5800" cy="4825"/>
            </a:xfrm>
            <a:custGeom>
              <a:avLst/>
              <a:gdLst/>
              <a:ahLst/>
              <a:cxnLst/>
              <a:rect l="l" t="t" r="r" b="b"/>
              <a:pathLst>
                <a:path w="232" h="193" extrusionOk="0">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504" name="Google Shape;1504;p70"/>
            <p:cNvSpPr/>
            <p:nvPr/>
          </p:nvSpPr>
          <p:spPr>
            <a:xfrm>
              <a:off x="4960525" y="2531675"/>
              <a:ext cx="5625" cy="4900"/>
            </a:xfrm>
            <a:custGeom>
              <a:avLst/>
              <a:gdLst/>
              <a:ahLst/>
              <a:cxnLst/>
              <a:rect l="l" t="t" r="r" b="b"/>
              <a:pathLst>
                <a:path w="225" h="196" extrusionOk="0">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505" name="Google Shape;1505;p70"/>
            <p:cNvSpPr/>
            <p:nvPr/>
          </p:nvSpPr>
          <p:spPr>
            <a:xfrm>
              <a:off x="4960575" y="2539400"/>
              <a:ext cx="5575" cy="4750"/>
            </a:xfrm>
            <a:custGeom>
              <a:avLst/>
              <a:gdLst/>
              <a:ahLst/>
              <a:cxnLst/>
              <a:rect l="l" t="t" r="r" b="b"/>
              <a:pathLst>
                <a:path w="223" h="190" extrusionOk="0">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506" name="Google Shape;1506;p70"/>
            <p:cNvSpPr/>
            <p:nvPr/>
          </p:nvSpPr>
          <p:spPr>
            <a:xfrm>
              <a:off x="4960525" y="2547175"/>
              <a:ext cx="5625" cy="4725"/>
            </a:xfrm>
            <a:custGeom>
              <a:avLst/>
              <a:gdLst/>
              <a:ahLst/>
              <a:cxnLst/>
              <a:rect l="l" t="t" r="r" b="b"/>
              <a:pathLst>
                <a:path w="225" h="189" extrusionOk="0">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507" name="Google Shape;1507;p70"/>
            <p:cNvSpPr/>
            <p:nvPr/>
          </p:nvSpPr>
          <p:spPr>
            <a:xfrm>
              <a:off x="4960525" y="2554750"/>
              <a:ext cx="5625" cy="4825"/>
            </a:xfrm>
            <a:custGeom>
              <a:avLst/>
              <a:gdLst/>
              <a:ahLst/>
              <a:cxnLst/>
              <a:rect l="l" t="t" r="r" b="b"/>
              <a:pathLst>
                <a:path w="225" h="193" extrusionOk="0">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508" name="Google Shape;1508;p70"/>
            <p:cNvSpPr/>
            <p:nvPr/>
          </p:nvSpPr>
          <p:spPr>
            <a:xfrm>
              <a:off x="4960525" y="2562500"/>
              <a:ext cx="5625" cy="4800"/>
            </a:xfrm>
            <a:custGeom>
              <a:avLst/>
              <a:gdLst/>
              <a:ahLst/>
              <a:cxnLst/>
              <a:rect l="l" t="t" r="r" b="b"/>
              <a:pathLst>
                <a:path w="225" h="192" extrusionOk="0">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509" name="Google Shape;1509;p70"/>
            <p:cNvSpPr/>
            <p:nvPr/>
          </p:nvSpPr>
          <p:spPr>
            <a:xfrm>
              <a:off x="4960575" y="2570225"/>
              <a:ext cx="5575" cy="4750"/>
            </a:xfrm>
            <a:custGeom>
              <a:avLst/>
              <a:gdLst/>
              <a:ahLst/>
              <a:cxnLst/>
              <a:rect l="l" t="t" r="r" b="b"/>
              <a:pathLst>
                <a:path w="223" h="190" extrusionOk="0">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510" name="Google Shape;1510;p70"/>
            <p:cNvSpPr/>
            <p:nvPr/>
          </p:nvSpPr>
          <p:spPr>
            <a:xfrm>
              <a:off x="4960525" y="2577825"/>
              <a:ext cx="5625" cy="4825"/>
            </a:xfrm>
            <a:custGeom>
              <a:avLst/>
              <a:gdLst/>
              <a:ahLst/>
              <a:cxnLst/>
              <a:rect l="l" t="t" r="r" b="b"/>
              <a:pathLst>
                <a:path w="225" h="193" extrusionOk="0">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511" name="Google Shape;1511;p70"/>
            <p:cNvSpPr/>
            <p:nvPr/>
          </p:nvSpPr>
          <p:spPr>
            <a:xfrm>
              <a:off x="4952050" y="2531675"/>
              <a:ext cx="5625" cy="4900"/>
            </a:xfrm>
            <a:custGeom>
              <a:avLst/>
              <a:gdLst/>
              <a:ahLst/>
              <a:cxnLst/>
              <a:rect l="l" t="t" r="r" b="b"/>
              <a:pathLst>
                <a:path w="225" h="196" extrusionOk="0">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512" name="Google Shape;1512;p70"/>
            <p:cNvSpPr/>
            <p:nvPr/>
          </p:nvSpPr>
          <p:spPr>
            <a:xfrm>
              <a:off x="4952100" y="2539400"/>
              <a:ext cx="5575" cy="4750"/>
            </a:xfrm>
            <a:custGeom>
              <a:avLst/>
              <a:gdLst/>
              <a:ahLst/>
              <a:cxnLst/>
              <a:rect l="l" t="t" r="r" b="b"/>
              <a:pathLst>
                <a:path w="223" h="190" extrusionOk="0">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513" name="Google Shape;1513;p70"/>
            <p:cNvSpPr/>
            <p:nvPr/>
          </p:nvSpPr>
          <p:spPr>
            <a:xfrm>
              <a:off x="4952050" y="2547175"/>
              <a:ext cx="5625" cy="4725"/>
            </a:xfrm>
            <a:custGeom>
              <a:avLst/>
              <a:gdLst/>
              <a:ahLst/>
              <a:cxnLst/>
              <a:rect l="l" t="t" r="r" b="b"/>
              <a:pathLst>
                <a:path w="225" h="189" extrusionOk="0">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514" name="Google Shape;1514;p70"/>
            <p:cNvSpPr/>
            <p:nvPr/>
          </p:nvSpPr>
          <p:spPr>
            <a:xfrm>
              <a:off x="4952050"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515" name="Google Shape;1515;p70"/>
            <p:cNvSpPr/>
            <p:nvPr/>
          </p:nvSpPr>
          <p:spPr>
            <a:xfrm>
              <a:off x="4952050" y="2562500"/>
              <a:ext cx="5625" cy="4800"/>
            </a:xfrm>
            <a:custGeom>
              <a:avLst/>
              <a:gdLst/>
              <a:ahLst/>
              <a:cxnLst/>
              <a:rect l="l" t="t" r="r" b="b"/>
              <a:pathLst>
                <a:path w="225" h="192" extrusionOk="0">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516" name="Google Shape;1516;p70"/>
            <p:cNvSpPr/>
            <p:nvPr/>
          </p:nvSpPr>
          <p:spPr>
            <a:xfrm>
              <a:off x="4952100" y="2570225"/>
              <a:ext cx="5575" cy="4750"/>
            </a:xfrm>
            <a:custGeom>
              <a:avLst/>
              <a:gdLst/>
              <a:ahLst/>
              <a:cxnLst/>
              <a:rect l="l" t="t" r="r" b="b"/>
              <a:pathLst>
                <a:path w="223" h="190" extrusionOk="0">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517" name="Google Shape;1517;p70"/>
            <p:cNvSpPr/>
            <p:nvPr/>
          </p:nvSpPr>
          <p:spPr>
            <a:xfrm>
              <a:off x="4952050"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518" name="Google Shape;1518;p70"/>
            <p:cNvSpPr/>
            <p:nvPr/>
          </p:nvSpPr>
          <p:spPr>
            <a:xfrm>
              <a:off x="4943575" y="2531675"/>
              <a:ext cx="5750" cy="4900"/>
            </a:xfrm>
            <a:custGeom>
              <a:avLst/>
              <a:gdLst/>
              <a:ahLst/>
              <a:cxnLst/>
              <a:rect l="l" t="t" r="r" b="b"/>
              <a:pathLst>
                <a:path w="230" h="196" extrusionOk="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519" name="Google Shape;1519;p70"/>
            <p:cNvSpPr/>
            <p:nvPr/>
          </p:nvSpPr>
          <p:spPr>
            <a:xfrm>
              <a:off x="4943625" y="2539400"/>
              <a:ext cx="5575" cy="4750"/>
            </a:xfrm>
            <a:custGeom>
              <a:avLst/>
              <a:gdLst/>
              <a:ahLst/>
              <a:cxnLst/>
              <a:rect l="l" t="t" r="r" b="b"/>
              <a:pathLst>
                <a:path w="223" h="190" extrusionOk="0">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520" name="Google Shape;1520;p70"/>
            <p:cNvSpPr/>
            <p:nvPr/>
          </p:nvSpPr>
          <p:spPr>
            <a:xfrm>
              <a:off x="4943575" y="2547175"/>
              <a:ext cx="5750" cy="4725"/>
            </a:xfrm>
            <a:custGeom>
              <a:avLst/>
              <a:gdLst/>
              <a:ahLst/>
              <a:cxnLst/>
              <a:rect l="l" t="t" r="r" b="b"/>
              <a:pathLst>
                <a:path w="230" h="189" extrusionOk="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521" name="Google Shape;1521;p70"/>
            <p:cNvSpPr/>
            <p:nvPr/>
          </p:nvSpPr>
          <p:spPr>
            <a:xfrm>
              <a:off x="4943575"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522" name="Google Shape;1522;p70"/>
            <p:cNvSpPr/>
            <p:nvPr/>
          </p:nvSpPr>
          <p:spPr>
            <a:xfrm>
              <a:off x="4943575" y="2562500"/>
              <a:ext cx="5750" cy="4800"/>
            </a:xfrm>
            <a:custGeom>
              <a:avLst/>
              <a:gdLst/>
              <a:ahLst/>
              <a:cxnLst/>
              <a:rect l="l" t="t" r="r" b="b"/>
              <a:pathLst>
                <a:path w="230" h="192" extrusionOk="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523" name="Google Shape;1523;p70"/>
            <p:cNvSpPr/>
            <p:nvPr/>
          </p:nvSpPr>
          <p:spPr>
            <a:xfrm>
              <a:off x="4943625" y="2570225"/>
              <a:ext cx="5700" cy="4750"/>
            </a:xfrm>
            <a:custGeom>
              <a:avLst/>
              <a:gdLst/>
              <a:ahLst/>
              <a:cxnLst/>
              <a:rect l="l" t="t" r="r" b="b"/>
              <a:pathLst>
                <a:path w="228" h="190" extrusionOk="0">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524" name="Google Shape;1524;p70"/>
            <p:cNvSpPr/>
            <p:nvPr/>
          </p:nvSpPr>
          <p:spPr>
            <a:xfrm>
              <a:off x="4943575"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525" name="Google Shape;1525;p70"/>
          <p:cNvSpPr/>
          <p:nvPr/>
        </p:nvSpPr>
        <p:spPr>
          <a:xfrm>
            <a:off x="10278893" y="4568089"/>
            <a:ext cx="232449" cy="232449"/>
          </a:xfrm>
          <a:custGeom>
            <a:avLst/>
            <a:gdLst/>
            <a:ahLst/>
            <a:cxnLst/>
            <a:rect l="l" t="t" r="r" b="b"/>
            <a:pathLst>
              <a:path w="208163" h="208163" extrusionOk="0">
                <a:moveTo>
                  <a:pt x="79632" y="48546"/>
                </a:moveTo>
                <a:cubicBezTo>
                  <a:pt x="80399" y="48546"/>
                  <a:pt x="81191" y="48783"/>
                  <a:pt x="81877" y="49126"/>
                </a:cubicBezTo>
                <a:lnTo>
                  <a:pt x="158203" y="101306"/>
                </a:lnTo>
                <a:cubicBezTo>
                  <a:pt x="159036" y="101861"/>
                  <a:pt x="159591" y="102971"/>
                  <a:pt x="159591" y="104081"/>
                </a:cubicBezTo>
                <a:cubicBezTo>
                  <a:pt x="159591" y="105191"/>
                  <a:pt x="159036" y="106302"/>
                  <a:pt x="158203" y="106857"/>
                </a:cubicBezTo>
                <a:lnTo>
                  <a:pt x="81877" y="159036"/>
                </a:lnTo>
                <a:cubicBezTo>
                  <a:pt x="81045" y="159314"/>
                  <a:pt x="80489" y="159591"/>
                  <a:pt x="79934" y="159591"/>
                </a:cubicBezTo>
                <a:cubicBezTo>
                  <a:pt x="79379" y="159591"/>
                  <a:pt x="78547" y="159591"/>
                  <a:pt x="78269" y="159314"/>
                </a:cubicBezTo>
                <a:cubicBezTo>
                  <a:pt x="77159" y="158481"/>
                  <a:pt x="76326" y="157371"/>
                  <a:pt x="76326" y="156260"/>
                </a:cubicBezTo>
                <a:lnTo>
                  <a:pt x="76326" y="52179"/>
                </a:lnTo>
                <a:cubicBezTo>
                  <a:pt x="76326" y="50792"/>
                  <a:pt x="77159" y="49681"/>
                  <a:pt x="78269" y="48849"/>
                </a:cubicBezTo>
                <a:cubicBezTo>
                  <a:pt x="78693" y="48637"/>
                  <a:pt x="79158" y="48546"/>
                  <a:pt x="79632" y="48546"/>
                </a:cubicBezTo>
                <a:close/>
                <a:moveTo>
                  <a:pt x="104081" y="0"/>
                </a:moveTo>
                <a:cubicBezTo>
                  <a:pt x="46628" y="0"/>
                  <a:pt x="0" y="46628"/>
                  <a:pt x="0" y="104081"/>
                </a:cubicBezTo>
                <a:cubicBezTo>
                  <a:pt x="0" y="161534"/>
                  <a:pt x="46628" y="208162"/>
                  <a:pt x="104081" y="208162"/>
                </a:cubicBezTo>
                <a:cubicBezTo>
                  <a:pt x="161534" y="208162"/>
                  <a:pt x="208162" y="161534"/>
                  <a:pt x="208162" y="104081"/>
                </a:cubicBezTo>
                <a:cubicBezTo>
                  <a:pt x="208162" y="46628"/>
                  <a:pt x="161534" y="0"/>
                  <a:pt x="104081" y="0"/>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526" name="Google Shape;1526;p70"/>
          <p:cNvSpPr/>
          <p:nvPr/>
        </p:nvSpPr>
        <p:spPr>
          <a:xfrm>
            <a:off x="10700568" y="4606513"/>
            <a:ext cx="198000" cy="155600"/>
          </a:xfrm>
          <a:prstGeom prst="stripedRightArrow">
            <a:avLst>
              <a:gd name="adj1" fmla="val 50000"/>
              <a:gd name="adj2" fmla="val 50000"/>
            </a:avLst>
          </a:pr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527" name="Google Shape;1527;p70"/>
          <p:cNvSpPr/>
          <p:nvPr/>
        </p:nvSpPr>
        <p:spPr>
          <a:xfrm>
            <a:off x="9503385" y="3701096"/>
            <a:ext cx="157600" cy="157600"/>
          </a:xfrm>
          <a:prstGeom prst="curvedRightArrow">
            <a:avLst>
              <a:gd name="adj1" fmla="val 25000"/>
              <a:gd name="adj2" fmla="val 50000"/>
              <a:gd name="adj3" fmla="val 25000"/>
            </a:avLst>
          </a:pr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528" name="Google Shape;1528;p70"/>
          <p:cNvSpPr/>
          <p:nvPr/>
        </p:nvSpPr>
        <p:spPr>
          <a:xfrm flipH="1">
            <a:off x="9913207" y="3701096"/>
            <a:ext cx="157600" cy="157600"/>
          </a:xfrm>
          <a:prstGeom prst="curvedRightArrow">
            <a:avLst>
              <a:gd name="adj1" fmla="val 25000"/>
              <a:gd name="adj2" fmla="val 50000"/>
              <a:gd name="adj3" fmla="val 25000"/>
            </a:avLst>
          </a:pr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529" name="Google Shape;1529;p70"/>
          <p:cNvSpPr txBox="1">
            <a:spLocks noGrp="1"/>
          </p:cNvSpPr>
          <p:nvPr>
            <p:ph type="title"/>
          </p:nvPr>
        </p:nvSpPr>
        <p:spPr>
          <a:xfrm>
            <a:off x="955700" y="681200"/>
            <a:ext cx="10280800" cy="643200"/>
          </a:xfrm>
          <a:prstGeom prst="rect">
            <a:avLst/>
          </a:prstGeom>
        </p:spPr>
        <p:txBody>
          <a:bodyPr spcFirstLastPara="1" wrap="square" lIns="121900" tIns="121900" rIns="121900" bIns="121900" anchor="t" anchorCtr="0">
            <a:noAutofit/>
          </a:bodyPr>
          <a:lstStyle/>
          <a:p>
            <a:pPr algn="ctr"/>
            <a:r>
              <a:rPr lang="fa-IR" dirty="0">
                <a:solidFill>
                  <a:schemeClr val="tx1"/>
                </a:solidFill>
                <a:cs typeface="B Nazanin" panose="00000700000000000000" pitchFamily="2" charset="-78"/>
              </a:rPr>
              <a:t>از منابع گرافیکی قابل ویرایش ما استفاده کنید...</a:t>
            </a:r>
            <a:endParaRPr dirty="0">
              <a:solidFill>
                <a:schemeClr val="tx1"/>
              </a:solidFill>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Shape 12248"/>
        <p:cNvGrpSpPr/>
        <p:nvPr/>
      </p:nvGrpSpPr>
      <p:grpSpPr>
        <a:xfrm>
          <a:off x="0" y="0"/>
          <a:ext cx="0" cy="0"/>
          <a:chOff x="0" y="0"/>
          <a:chExt cx="0" cy="0"/>
        </a:xfrm>
      </p:grpSpPr>
      <p:sp>
        <p:nvSpPr>
          <p:cNvPr id="12249" name="Google Shape;12249;p21"/>
          <p:cNvSpPr/>
          <p:nvPr/>
        </p:nvSpPr>
        <p:spPr>
          <a:xfrm>
            <a:off x="2005714" y="3448224"/>
            <a:ext cx="2284249" cy="713301"/>
          </a:xfrm>
          <a:custGeom>
            <a:avLst/>
            <a:gdLst/>
            <a:ahLst/>
            <a:cxnLst/>
            <a:rect l="l" t="t" r="r" b="b"/>
            <a:pathLst>
              <a:path w="110102" h="34387" extrusionOk="0">
                <a:moveTo>
                  <a:pt x="17194" y="1"/>
                </a:moveTo>
                <a:cubicBezTo>
                  <a:pt x="7695" y="1"/>
                  <a:pt x="1" y="7695"/>
                  <a:pt x="1" y="17194"/>
                </a:cubicBezTo>
                <a:cubicBezTo>
                  <a:pt x="1" y="26693"/>
                  <a:pt x="7695" y="34387"/>
                  <a:pt x="17194" y="34387"/>
                </a:cubicBezTo>
                <a:lnTo>
                  <a:pt x="92908" y="34387"/>
                </a:lnTo>
                <a:cubicBezTo>
                  <a:pt x="102407" y="34387"/>
                  <a:pt x="110102" y="26693"/>
                  <a:pt x="110102" y="17194"/>
                </a:cubicBezTo>
                <a:cubicBezTo>
                  <a:pt x="110102" y="7695"/>
                  <a:pt x="102407" y="1"/>
                  <a:pt x="92908" y="1"/>
                </a:cubicBezTo>
                <a:close/>
              </a:path>
            </a:pathLst>
          </a:custGeom>
          <a:noFill/>
          <a:ln w="19050"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defRPr/>
            </a:pPr>
            <a:endParaRPr sz="1867" kern="0">
              <a:latin typeface="Arial"/>
              <a:cs typeface="Arial"/>
              <a:sym typeface="Arial"/>
            </a:endParaRPr>
          </a:p>
        </p:txBody>
      </p:sp>
      <p:sp>
        <p:nvSpPr>
          <p:cNvPr id="12250" name="Google Shape;12250;p21"/>
          <p:cNvSpPr/>
          <p:nvPr/>
        </p:nvSpPr>
        <p:spPr>
          <a:xfrm>
            <a:off x="3538430" y="3310440"/>
            <a:ext cx="917252" cy="988856"/>
          </a:xfrm>
          <a:custGeom>
            <a:avLst/>
            <a:gdLst/>
            <a:ahLst/>
            <a:cxnLst/>
            <a:rect l="l" t="t" r="r" b="b"/>
            <a:pathLst>
              <a:path w="44212" h="47671" extrusionOk="0">
                <a:moveTo>
                  <a:pt x="1" y="1"/>
                </a:moveTo>
                <a:lnTo>
                  <a:pt x="1" y="1379"/>
                </a:lnTo>
                <a:lnTo>
                  <a:pt x="20352" y="1379"/>
                </a:lnTo>
                <a:cubicBezTo>
                  <a:pt x="32758" y="1379"/>
                  <a:pt x="42833" y="11455"/>
                  <a:pt x="42833" y="23836"/>
                </a:cubicBezTo>
                <a:cubicBezTo>
                  <a:pt x="42833" y="36217"/>
                  <a:pt x="32758" y="46292"/>
                  <a:pt x="20352" y="46292"/>
                </a:cubicBezTo>
                <a:lnTo>
                  <a:pt x="1" y="46292"/>
                </a:lnTo>
                <a:lnTo>
                  <a:pt x="1" y="47670"/>
                </a:lnTo>
                <a:lnTo>
                  <a:pt x="20352" y="47670"/>
                </a:lnTo>
                <a:cubicBezTo>
                  <a:pt x="33510" y="47670"/>
                  <a:pt x="44212" y="36969"/>
                  <a:pt x="44212" y="23836"/>
                </a:cubicBezTo>
                <a:cubicBezTo>
                  <a:pt x="44212" y="10678"/>
                  <a:pt x="33510" y="1"/>
                  <a:pt x="20352"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defRPr/>
            </a:pPr>
            <a:endParaRPr sz="1867" kern="0">
              <a:latin typeface="Arial"/>
              <a:cs typeface="Arial"/>
              <a:sym typeface="Arial"/>
            </a:endParaRPr>
          </a:p>
        </p:txBody>
      </p:sp>
      <p:sp>
        <p:nvSpPr>
          <p:cNvPr id="12251" name="Google Shape;12251;p21"/>
          <p:cNvSpPr/>
          <p:nvPr/>
        </p:nvSpPr>
        <p:spPr>
          <a:xfrm>
            <a:off x="1840379" y="3310440"/>
            <a:ext cx="916733" cy="988856"/>
          </a:xfrm>
          <a:custGeom>
            <a:avLst/>
            <a:gdLst/>
            <a:ahLst/>
            <a:cxnLst/>
            <a:rect l="l" t="t" r="r" b="b"/>
            <a:pathLst>
              <a:path w="44187" h="47671" extrusionOk="0">
                <a:moveTo>
                  <a:pt x="23835" y="1"/>
                </a:moveTo>
                <a:cubicBezTo>
                  <a:pt x="10677" y="1"/>
                  <a:pt x="1" y="10678"/>
                  <a:pt x="1" y="23836"/>
                </a:cubicBezTo>
                <a:cubicBezTo>
                  <a:pt x="1" y="36969"/>
                  <a:pt x="10677" y="47670"/>
                  <a:pt x="23835" y="47670"/>
                </a:cubicBezTo>
                <a:lnTo>
                  <a:pt x="44186" y="47670"/>
                </a:lnTo>
                <a:lnTo>
                  <a:pt x="44186" y="46292"/>
                </a:lnTo>
                <a:lnTo>
                  <a:pt x="23835" y="46292"/>
                </a:lnTo>
                <a:cubicBezTo>
                  <a:pt x="11454" y="46292"/>
                  <a:pt x="1379" y="36217"/>
                  <a:pt x="1379" y="23836"/>
                </a:cubicBezTo>
                <a:cubicBezTo>
                  <a:pt x="1379" y="11455"/>
                  <a:pt x="11454" y="1379"/>
                  <a:pt x="23835" y="1379"/>
                </a:cubicBezTo>
                <a:lnTo>
                  <a:pt x="44186" y="1379"/>
                </a:lnTo>
                <a:lnTo>
                  <a:pt x="44186" y="1"/>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defRPr/>
            </a:pPr>
            <a:endParaRPr sz="1867" kern="0">
              <a:latin typeface="Arial"/>
              <a:cs typeface="Arial"/>
              <a:sym typeface="Arial"/>
            </a:endParaRPr>
          </a:p>
        </p:txBody>
      </p:sp>
      <p:sp>
        <p:nvSpPr>
          <p:cNvPr id="12252" name="Google Shape;12252;p21"/>
          <p:cNvSpPr/>
          <p:nvPr/>
        </p:nvSpPr>
        <p:spPr>
          <a:xfrm>
            <a:off x="2664977" y="4746451"/>
            <a:ext cx="965592" cy="784015"/>
          </a:xfrm>
          <a:custGeom>
            <a:avLst/>
            <a:gdLst/>
            <a:ahLst/>
            <a:cxnLst/>
            <a:rect l="l" t="t" r="r" b="b"/>
            <a:pathLst>
              <a:path w="46542" h="37796" extrusionOk="0">
                <a:moveTo>
                  <a:pt x="7544" y="0"/>
                </a:moveTo>
                <a:cubicBezTo>
                  <a:pt x="3384" y="0"/>
                  <a:pt x="0" y="3384"/>
                  <a:pt x="0" y="7569"/>
                </a:cubicBezTo>
                <a:lnTo>
                  <a:pt x="0" y="30226"/>
                </a:lnTo>
                <a:cubicBezTo>
                  <a:pt x="0" y="34412"/>
                  <a:pt x="3384" y="37795"/>
                  <a:pt x="7544" y="37795"/>
                </a:cubicBezTo>
                <a:lnTo>
                  <a:pt x="38998" y="37795"/>
                </a:lnTo>
                <a:cubicBezTo>
                  <a:pt x="43184" y="37795"/>
                  <a:pt x="46542" y="34412"/>
                  <a:pt x="46542" y="30226"/>
                </a:cubicBezTo>
                <a:lnTo>
                  <a:pt x="46542" y="7569"/>
                </a:lnTo>
                <a:cubicBezTo>
                  <a:pt x="46542" y="3384"/>
                  <a:pt x="43184" y="0"/>
                  <a:pt x="38998" y="0"/>
                </a:cubicBezTo>
                <a:close/>
              </a:path>
            </a:pathLst>
          </a:custGeom>
          <a:noFill/>
          <a:ln w="19050"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defRPr/>
            </a:pPr>
            <a:endParaRPr sz="1867" kern="0">
              <a:latin typeface="Arial"/>
              <a:cs typeface="Arial"/>
              <a:sym typeface="Arial"/>
            </a:endParaRPr>
          </a:p>
        </p:txBody>
      </p:sp>
      <p:sp>
        <p:nvSpPr>
          <p:cNvPr id="12253" name="Google Shape;12253;p21"/>
          <p:cNvSpPr/>
          <p:nvPr/>
        </p:nvSpPr>
        <p:spPr>
          <a:xfrm>
            <a:off x="3932017" y="4746451"/>
            <a:ext cx="966131" cy="784015"/>
          </a:xfrm>
          <a:custGeom>
            <a:avLst/>
            <a:gdLst/>
            <a:ahLst/>
            <a:cxnLst/>
            <a:rect l="l" t="t" r="r" b="b"/>
            <a:pathLst>
              <a:path w="46568" h="37796" extrusionOk="0">
                <a:moveTo>
                  <a:pt x="7544" y="0"/>
                </a:moveTo>
                <a:cubicBezTo>
                  <a:pt x="3384" y="0"/>
                  <a:pt x="0" y="3384"/>
                  <a:pt x="0" y="7569"/>
                </a:cubicBezTo>
                <a:lnTo>
                  <a:pt x="0" y="30226"/>
                </a:lnTo>
                <a:cubicBezTo>
                  <a:pt x="0" y="34412"/>
                  <a:pt x="3384" y="37795"/>
                  <a:pt x="7544" y="37795"/>
                </a:cubicBezTo>
                <a:lnTo>
                  <a:pt x="38998" y="37795"/>
                </a:lnTo>
                <a:cubicBezTo>
                  <a:pt x="43184" y="37795"/>
                  <a:pt x="46567" y="34412"/>
                  <a:pt x="46567" y="30226"/>
                </a:cubicBezTo>
                <a:lnTo>
                  <a:pt x="46567" y="7569"/>
                </a:lnTo>
                <a:cubicBezTo>
                  <a:pt x="46567" y="3384"/>
                  <a:pt x="43184" y="0"/>
                  <a:pt x="38998" y="0"/>
                </a:cubicBezTo>
                <a:close/>
              </a:path>
            </a:pathLst>
          </a:custGeom>
          <a:noFill/>
          <a:ln w="19050"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defRPr/>
            </a:pPr>
            <a:endParaRPr sz="1867" kern="0">
              <a:latin typeface="Arial"/>
              <a:cs typeface="Arial"/>
              <a:sym typeface="Arial"/>
            </a:endParaRPr>
          </a:p>
        </p:txBody>
      </p:sp>
      <p:sp>
        <p:nvSpPr>
          <p:cNvPr id="12254" name="Google Shape;12254;p21"/>
          <p:cNvSpPr/>
          <p:nvPr/>
        </p:nvSpPr>
        <p:spPr>
          <a:xfrm>
            <a:off x="1397937" y="4746451"/>
            <a:ext cx="965592" cy="784015"/>
          </a:xfrm>
          <a:custGeom>
            <a:avLst/>
            <a:gdLst/>
            <a:ahLst/>
            <a:cxnLst/>
            <a:rect l="l" t="t" r="r" b="b"/>
            <a:pathLst>
              <a:path w="46542" h="37796" extrusionOk="0">
                <a:moveTo>
                  <a:pt x="7544" y="0"/>
                </a:moveTo>
                <a:cubicBezTo>
                  <a:pt x="3384" y="0"/>
                  <a:pt x="0" y="3384"/>
                  <a:pt x="0" y="7569"/>
                </a:cubicBezTo>
                <a:lnTo>
                  <a:pt x="0" y="30226"/>
                </a:lnTo>
                <a:cubicBezTo>
                  <a:pt x="0" y="34412"/>
                  <a:pt x="3384" y="37795"/>
                  <a:pt x="7544" y="37795"/>
                </a:cubicBezTo>
                <a:lnTo>
                  <a:pt x="38998" y="37795"/>
                </a:lnTo>
                <a:cubicBezTo>
                  <a:pt x="43158" y="37795"/>
                  <a:pt x="46542" y="34412"/>
                  <a:pt x="46542" y="30226"/>
                </a:cubicBezTo>
                <a:lnTo>
                  <a:pt x="46542" y="7569"/>
                </a:lnTo>
                <a:cubicBezTo>
                  <a:pt x="46542" y="3384"/>
                  <a:pt x="43158" y="0"/>
                  <a:pt x="38998" y="0"/>
                </a:cubicBezTo>
                <a:close/>
              </a:path>
            </a:pathLst>
          </a:custGeom>
          <a:noFill/>
          <a:ln w="19050"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defRPr/>
            </a:pPr>
            <a:endParaRPr sz="1867" kern="0">
              <a:latin typeface="Arial"/>
              <a:cs typeface="Arial"/>
              <a:sym typeface="Arial"/>
            </a:endParaRPr>
          </a:p>
        </p:txBody>
      </p:sp>
      <p:sp>
        <p:nvSpPr>
          <p:cNvPr id="12255" name="Google Shape;12255;p21"/>
          <p:cNvSpPr/>
          <p:nvPr/>
        </p:nvSpPr>
        <p:spPr>
          <a:xfrm>
            <a:off x="2664977" y="2079300"/>
            <a:ext cx="965592" cy="783995"/>
          </a:xfrm>
          <a:custGeom>
            <a:avLst/>
            <a:gdLst/>
            <a:ahLst/>
            <a:cxnLst/>
            <a:rect l="l" t="t" r="r" b="b"/>
            <a:pathLst>
              <a:path w="46542" h="37795" extrusionOk="0">
                <a:moveTo>
                  <a:pt x="7544" y="0"/>
                </a:moveTo>
                <a:cubicBezTo>
                  <a:pt x="3384" y="0"/>
                  <a:pt x="0" y="3384"/>
                  <a:pt x="0" y="7569"/>
                </a:cubicBezTo>
                <a:lnTo>
                  <a:pt x="0" y="30226"/>
                </a:lnTo>
                <a:cubicBezTo>
                  <a:pt x="0" y="34412"/>
                  <a:pt x="3384" y="37795"/>
                  <a:pt x="7544" y="37795"/>
                </a:cubicBezTo>
                <a:lnTo>
                  <a:pt x="38998" y="37795"/>
                </a:lnTo>
                <a:cubicBezTo>
                  <a:pt x="43184" y="37795"/>
                  <a:pt x="46542" y="34412"/>
                  <a:pt x="46542" y="30226"/>
                </a:cubicBezTo>
                <a:lnTo>
                  <a:pt x="46542" y="7569"/>
                </a:lnTo>
                <a:cubicBezTo>
                  <a:pt x="46542" y="3384"/>
                  <a:pt x="43184" y="0"/>
                  <a:pt x="38998" y="0"/>
                </a:cubicBezTo>
                <a:close/>
              </a:path>
            </a:pathLst>
          </a:custGeom>
          <a:noFill/>
          <a:ln w="19050"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defRPr/>
            </a:pPr>
            <a:endParaRPr sz="1867" kern="0">
              <a:latin typeface="Arial"/>
              <a:cs typeface="Arial"/>
              <a:sym typeface="Arial"/>
            </a:endParaRPr>
          </a:p>
        </p:txBody>
      </p:sp>
      <p:sp>
        <p:nvSpPr>
          <p:cNvPr id="12256" name="Google Shape;12256;p21"/>
          <p:cNvSpPr/>
          <p:nvPr/>
        </p:nvSpPr>
        <p:spPr>
          <a:xfrm>
            <a:off x="3932017" y="2079300"/>
            <a:ext cx="966131" cy="783995"/>
          </a:xfrm>
          <a:custGeom>
            <a:avLst/>
            <a:gdLst/>
            <a:ahLst/>
            <a:cxnLst/>
            <a:rect l="l" t="t" r="r" b="b"/>
            <a:pathLst>
              <a:path w="46568" h="37795" extrusionOk="0">
                <a:moveTo>
                  <a:pt x="7544" y="0"/>
                </a:moveTo>
                <a:cubicBezTo>
                  <a:pt x="3384" y="0"/>
                  <a:pt x="0" y="3384"/>
                  <a:pt x="0" y="7569"/>
                </a:cubicBezTo>
                <a:lnTo>
                  <a:pt x="0" y="30226"/>
                </a:lnTo>
                <a:cubicBezTo>
                  <a:pt x="0" y="34412"/>
                  <a:pt x="3384" y="37795"/>
                  <a:pt x="7544" y="37795"/>
                </a:cubicBezTo>
                <a:lnTo>
                  <a:pt x="38998" y="37795"/>
                </a:lnTo>
                <a:cubicBezTo>
                  <a:pt x="43184" y="37795"/>
                  <a:pt x="46567" y="34412"/>
                  <a:pt x="46567" y="30226"/>
                </a:cubicBezTo>
                <a:lnTo>
                  <a:pt x="46567" y="7569"/>
                </a:lnTo>
                <a:cubicBezTo>
                  <a:pt x="46567" y="3384"/>
                  <a:pt x="43184" y="0"/>
                  <a:pt x="38998" y="0"/>
                </a:cubicBezTo>
                <a:close/>
              </a:path>
            </a:pathLst>
          </a:custGeom>
          <a:noFill/>
          <a:ln w="19050"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defRPr/>
            </a:pPr>
            <a:endParaRPr sz="1867" kern="0">
              <a:latin typeface="Arial"/>
              <a:cs typeface="Arial"/>
              <a:sym typeface="Arial"/>
            </a:endParaRPr>
          </a:p>
        </p:txBody>
      </p:sp>
      <p:sp>
        <p:nvSpPr>
          <p:cNvPr id="12257" name="Google Shape;12257;p21"/>
          <p:cNvSpPr/>
          <p:nvPr/>
        </p:nvSpPr>
        <p:spPr>
          <a:xfrm>
            <a:off x="1397937" y="2079300"/>
            <a:ext cx="965592" cy="783995"/>
          </a:xfrm>
          <a:custGeom>
            <a:avLst/>
            <a:gdLst/>
            <a:ahLst/>
            <a:cxnLst/>
            <a:rect l="l" t="t" r="r" b="b"/>
            <a:pathLst>
              <a:path w="46542" h="37795" extrusionOk="0">
                <a:moveTo>
                  <a:pt x="7544" y="0"/>
                </a:moveTo>
                <a:cubicBezTo>
                  <a:pt x="3384" y="0"/>
                  <a:pt x="0" y="3384"/>
                  <a:pt x="0" y="7569"/>
                </a:cubicBezTo>
                <a:lnTo>
                  <a:pt x="0" y="30226"/>
                </a:lnTo>
                <a:cubicBezTo>
                  <a:pt x="0" y="34412"/>
                  <a:pt x="3384" y="37795"/>
                  <a:pt x="7544" y="37795"/>
                </a:cubicBezTo>
                <a:lnTo>
                  <a:pt x="38998" y="37795"/>
                </a:lnTo>
                <a:cubicBezTo>
                  <a:pt x="43158" y="37795"/>
                  <a:pt x="46542" y="34412"/>
                  <a:pt x="46542" y="30226"/>
                </a:cubicBezTo>
                <a:lnTo>
                  <a:pt x="46542" y="7569"/>
                </a:lnTo>
                <a:cubicBezTo>
                  <a:pt x="46542" y="3384"/>
                  <a:pt x="43158" y="0"/>
                  <a:pt x="38998" y="0"/>
                </a:cubicBezTo>
                <a:close/>
              </a:path>
            </a:pathLst>
          </a:custGeom>
          <a:noFill/>
          <a:ln w="19050"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defRPr/>
            </a:pPr>
            <a:endParaRPr sz="1867" kern="0">
              <a:latin typeface="Arial"/>
              <a:cs typeface="Arial"/>
              <a:sym typeface="Arial"/>
            </a:endParaRPr>
          </a:p>
        </p:txBody>
      </p:sp>
      <p:sp>
        <p:nvSpPr>
          <p:cNvPr id="12258" name="Google Shape;12258;p21"/>
          <p:cNvSpPr/>
          <p:nvPr/>
        </p:nvSpPr>
        <p:spPr>
          <a:xfrm>
            <a:off x="1573666" y="2468715"/>
            <a:ext cx="604225" cy="5207"/>
          </a:xfrm>
          <a:custGeom>
            <a:avLst/>
            <a:gdLst/>
            <a:ahLst/>
            <a:cxnLst/>
            <a:rect l="l" t="t" r="r" b="b"/>
            <a:pathLst>
              <a:path w="29124" h="251" extrusionOk="0">
                <a:moveTo>
                  <a:pt x="126" y="0"/>
                </a:moveTo>
                <a:cubicBezTo>
                  <a:pt x="51" y="0"/>
                  <a:pt x="1" y="50"/>
                  <a:pt x="1" y="126"/>
                </a:cubicBezTo>
                <a:cubicBezTo>
                  <a:pt x="1" y="176"/>
                  <a:pt x="51" y="251"/>
                  <a:pt x="126" y="251"/>
                </a:cubicBezTo>
                <a:lnTo>
                  <a:pt x="29023" y="251"/>
                </a:lnTo>
                <a:cubicBezTo>
                  <a:pt x="29073" y="251"/>
                  <a:pt x="29123" y="176"/>
                  <a:pt x="29123" y="126"/>
                </a:cubicBezTo>
                <a:cubicBezTo>
                  <a:pt x="29123" y="50"/>
                  <a:pt x="29073" y="0"/>
                  <a:pt x="29023"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defRPr/>
            </a:pPr>
            <a:endParaRPr sz="1867" kern="0">
              <a:latin typeface="Arial"/>
              <a:cs typeface="Arial"/>
              <a:sym typeface="Arial"/>
            </a:endParaRPr>
          </a:p>
        </p:txBody>
      </p:sp>
      <p:sp>
        <p:nvSpPr>
          <p:cNvPr id="12259" name="Google Shape;12259;p21"/>
          <p:cNvSpPr/>
          <p:nvPr/>
        </p:nvSpPr>
        <p:spPr>
          <a:xfrm>
            <a:off x="2842780" y="2468715"/>
            <a:ext cx="604225" cy="5207"/>
          </a:xfrm>
          <a:custGeom>
            <a:avLst/>
            <a:gdLst/>
            <a:ahLst/>
            <a:cxnLst/>
            <a:rect l="l" t="t" r="r" b="b"/>
            <a:pathLst>
              <a:path w="29124" h="251" extrusionOk="0">
                <a:moveTo>
                  <a:pt x="101" y="0"/>
                </a:moveTo>
                <a:cubicBezTo>
                  <a:pt x="51" y="0"/>
                  <a:pt x="1" y="50"/>
                  <a:pt x="1" y="126"/>
                </a:cubicBezTo>
                <a:cubicBezTo>
                  <a:pt x="1" y="176"/>
                  <a:pt x="51" y="251"/>
                  <a:pt x="101" y="251"/>
                </a:cubicBezTo>
                <a:lnTo>
                  <a:pt x="28998" y="251"/>
                </a:lnTo>
                <a:cubicBezTo>
                  <a:pt x="29074" y="251"/>
                  <a:pt x="29124" y="176"/>
                  <a:pt x="29124" y="126"/>
                </a:cubicBezTo>
                <a:cubicBezTo>
                  <a:pt x="29124" y="50"/>
                  <a:pt x="29074" y="0"/>
                  <a:pt x="28998"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defRPr/>
            </a:pPr>
            <a:endParaRPr sz="1867" kern="0">
              <a:latin typeface="Arial"/>
              <a:cs typeface="Arial"/>
              <a:sym typeface="Arial"/>
            </a:endParaRPr>
          </a:p>
        </p:txBody>
      </p:sp>
      <p:sp>
        <p:nvSpPr>
          <p:cNvPr id="12260" name="Google Shape;12260;p21"/>
          <p:cNvSpPr/>
          <p:nvPr/>
        </p:nvSpPr>
        <p:spPr>
          <a:xfrm>
            <a:off x="4116064" y="2468715"/>
            <a:ext cx="604225" cy="5207"/>
          </a:xfrm>
          <a:custGeom>
            <a:avLst/>
            <a:gdLst/>
            <a:ahLst/>
            <a:cxnLst/>
            <a:rect l="l" t="t" r="r" b="b"/>
            <a:pathLst>
              <a:path w="29124" h="251" extrusionOk="0">
                <a:moveTo>
                  <a:pt x="101" y="0"/>
                </a:moveTo>
                <a:cubicBezTo>
                  <a:pt x="51" y="0"/>
                  <a:pt x="1" y="50"/>
                  <a:pt x="1" y="126"/>
                </a:cubicBezTo>
                <a:cubicBezTo>
                  <a:pt x="1" y="176"/>
                  <a:pt x="51" y="251"/>
                  <a:pt x="101" y="251"/>
                </a:cubicBezTo>
                <a:lnTo>
                  <a:pt x="28998" y="251"/>
                </a:lnTo>
                <a:cubicBezTo>
                  <a:pt x="29073" y="251"/>
                  <a:pt x="29124" y="176"/>
                  <a:pt x="29124" y="126"/>
                </a:cubicBezTo>
                <a:cubicBezTo>
                  <a:pt x="29124" y="50"/>
                  <a:pt x="29073" y="0"/>
                  <a:pt x="28998"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defRPr/>
            </a:pPr>
            <a:endParaRPr sz="1867" kern="0">
              <a:latin typeface="Arial"/>
              <a:cs typeface="Arial"/>
              <a:sym typeface="Arial"/>
            </a:endParaRPr>
          </a:p>
        </p:txBody>
      </p:sp>
      <p:sp>
        <p:nvSpPr>
          <p:cNvPr id="12261" name="Google Shape;12261;p21"/>
          <p:cNvSpPr/>
          <p:nvPr/>
        </p:nvSpPr>
        <p:spPr>
          <a:xfrm>
            <a:off x="4116064" y="5135864"/>
            <a:ext cx="604225" cy="5227"/>
          </a:xfrm>
          <a:custGeom>
            <a:avLst/>
            <a:gdLst/>
            <a:ahLst/>
            <a:cxnLst/>
            <a:rect l="l" t="t" r="r" b="b"/>
            <a:pathLst>
              <a:path w="29124" h="252" extrusionOk="0">
                <a:moveTo>
                  <a:pt x="101" y="0"/>
                </a:moveTo>
                <a:cubicBezTo>
                  <a:pt x="51" y="0"/>
                  <a:pt x="1" y="51"/>
                  <a:pt x="1" y="126"/>
                </a:cubicBezTo>
                <a:cubicBezTo>
                  <a:pt x="1" y="201"/>
                  <a:pt x="51" y="251"/>
                  <a:pt x="101" y="251"/>
                </a:cubicBezTo>
                <a:lnTo>
                  <a:pt x="28998" y="251"/>
                </a:lnTo>
                <a:cubicBezTo>
                  <a:pt x="29073" y="251"/>
                  <a:pt x="29124" y="201"/>
                  <a:pt x="29124" y="126"/>
                </a:cubicBezTo>
                <a:cubicBezTo>
                  <a:pt x="29124" y="51"/>
                  <a:pt x="29073" y="0"/>
                  <a:pt x="28998"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defRPr/>
            </a:pPr>
            <a:endParaRPr sz="1867" kern="0">
              <a:latin typeface="Arial"/>
              <a:cs typeface="Arial"/>
              <a:sym typeface="Arial"/>
            </a:endParaRPr>
          </a:p>
        </p:txBody>
      </p:sp>
      <p:sp>
        <p:nvSpPr>
          <p:cNvPr id="12262" name="Google Shape;12262;p21"/>
          <p:cNvSpPr/>
          <p:nvPr/>
        </p:nvSpPr>
        <p:spPr>
          <a:xfrm>
            <a:off x="2842780" y="5135864"/>
            <a:ext cx="604225" cy="5227"/>
          </a:xfrm>
          <a:custGeom>
            <a:avLst/>
            <a:gdLst/>
            <a:ahLst/>
            <a:cxnLst/>
            <a:rect l="l" t="t" r="r" b="b"/>
            <a:pathLst>
              <a:path w="29124" h="252" extrusionOk="0">
                <a:moveTo>
                  <a:pt x="101" y="0"/>
                </a:moveTo>
                <a:cubicBezTo>
                  <a:pt x="51" y="0"/>
                  <a:pt x="1" y="51"/>
                  <a:pt x="1" y="126"/>
                </a:cubicBezTo>
                <a:cubicBezTo>
                  <a:pt x="1" y="201"/>
                  <a:pt x="51" y="251"/>
                  <a:pt x="101" y="251"/>
                </a:cubicBezTo>
                <a:lnTo>
                  <a:pt x="28998" y="251"/>
                </a:lnTo>
                <a:cubicBezTo>
                  <a:pt x="29074" y="251"/>
                  <a:pt x="29124" y="201"/>
                  <a:pt x="29124" y="126"/>
                </a:cubicBezTo>
                <a:cubicBezTo>
                  <a:pt x="29124" y="51"/>
                  <a:pt x="29074" y="0"/>
                  <a:pt x="28998"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defRPr/>
            </a:pPr>
            <a:endParaRPr sz="1867" kern="0">
              <a:latin typeface="Arial"/>
              <a:cs typeface="Arial"/>
              <a:sym typeface="Arial"/>
            </a:endParaRPr>
          </a:p>
        </p:txBody>
      </p:sp>
      <p:sp>
        <p:nvSpPr>
          <p:cNvPr id="12263" name="Google Shape;12263;p21"/>
          <p:cNvSpPr/>
          <p:nvPr/>
        </p:nvSpPr>
        <p:spPr>
          <a:xfrm>
            <a:off x="1575222" y="5135864"/>
            <a:ext cx="604225" cy="5227"/>
          </a:xfrm>
          <a:custGeom>
            <a:avLst/>
            <a:gdLst/>
            <a:ahLst/>
            <a:cxnLst/>
            <a:rect l="l" t="t" r="r" b="b"/>
            <a:pathLst>
              <a:path w="29124" h="252" extrusionOk="0">
                <a:moveTo>
                  <a:pt x="126" y="0"/>
                </a:moveTo>
                <a:cubicBezTo>
                  <a:pt x="51" y="0"/>
                  <a:pt x="1" y="51"/>
                  <a:pt x="1" y="126"/>
                </a:cubicBezTo>
                <a:cubicBezTo>
                  <a:pt x="1" y="201"/>
                  <a:pt x="51" y="251"/>
                  <a:pt x="126" y="251"/>
                </a:cubicBezTo>
                <a:lnTo>
                  <a:pt x="29023" y="251"/>
                </a:lnTo>
                <a:cubicBezTo>
                  <a:pt x="29074" y="251"/>
                  <a:pt x="29124" y="201"/>
                  <a:pt x="29124" y="126"/>
                </a:cubicBezTo>
                <a:cubicBezTo>
                  <a:pt x="29124" y="51"/>
                  <a:pt x="29074" y="0"/>
                  <a:pt x="29023"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defRPr/>
            </a:pPr>
            <a:endParaRPr sz="1867" kern="0">
              <a:latin typeface="Arial"/>
              <a:cs typeface="Arial"/>
              <a:sym typeface="Arial"/>
            </a:endParaRPr>
          </a:p>
        </p:txBody>
      </p:sp>
      <p:sp>
        <p:nvSpPr>
          <p:cNvPr id="12264" name="Google Shape;12264;p21"/>
          <p:cNvSpPr txBox="1"/>
          <p:nvPr/>
        </p:nvSpPr>
        <p:spPr>
          <a:xfrm>
            <a:off x="2192417" y="3622983"/>
            <a:ext cx="1904800" cy="364000"/>
          </a:xfrm>
          <a:prstGeom prst="rect">
            <a:avLst/>
          </a:prstGeom>
          <a:noFill/>
          <a:ln>
            <a:noFill/>
          </a:ln>
        </p:spPr>
        <p:txBody>
          <a:bodyPr spcFirstLastPara="1" wrap="square" lIns="121900" tIns="121900" rIns="121900" bIns="121900" anchor="ctr" anchorCtr="0">
            <a:noAutofit/>
          </a:bodyPr>
          <a:lstStyle/>
          <a:p>
            <a:pPr algn="ctr" defTabSz="1219170">
              <a:buClr>
                <a:srgbClr val="000000"/>
              </a:buClr>
              <a:defRPr/>
            </a:pPr>
            <a:r>
              <a:rPr lang="es" sz="1333" kern="0">
                <a:latin typeface="Arial"/>
                <a:cs typeface="Arial"/>
                <a:sym typeface="Arial"/>
              </a:rPr>
              <a:t>Add the title here</a:t>
            </a:r>
            <a:endParaRPr sz="1333" kern="0">
              <a:latin typeface="Arial"/>
              <a:cs typeface="Arial"/>
              <a:sym typeface="Arial"/>
            </a:endParaRPr>
          </a:p>
        </p:txBody>
      </p:sp>
      <p:grpSp>
        <p:nvGrpSpPr>
          <p:cNvPr id="12265" name="Google Shape;12265;p21"/>
          <p:cNvGrpSpPr/>
          <p:nvPr/>
        </p:nvGrpSpPr>
        <p:grpSpPr>
          <a:xfrm>
            <a:off x="1748865" y="2160842"/>
            <a:ext cx="263657" cy="263657"/>
            <a:chOff x="2676100" y="832575"/>
            <a:chExt cx="483125" cy="483125"/>
          </a:xfrm>
        </p:grpSpPr>
        <p:sp>
          <p:nvSpPr>
            <p:cNvPr id="12266" name="Google Shape;12266;p21"/>
            <p:cNvSpPr/>
            <p:nvPr/>
          </p:nvSpPr>
          <p:spPr>
            <a:xfrm>
              <a:off x="2676100" y="832575"/>
              <a:ext cx="483125" cy="483125"/>
            </a:xfrm>
            <a:custGeom>
              <a:avLst/>
              <a:gdLst/>
              <a:ahLst/>
              <a:cxnLst/>
              <a:rect l="l" t="t" r="r" b="b"/>
              <a:pathLst>
                <a:path w="19325" h="19325" extrusionOk="0">
                  <a:moveTo>
                    <a:pt x="10351" y="1132"/>
                  </a:moveTo>
                  <a:lnTo>
                    <a:pt x="10562" y="2008"/>
                  </a:lnTo>
                  <a:cubicBezTo>
                    <a:pt x="10614" y="2226"/>
                    <a:pt x="10789" y="2392"/>
                    <a:pt x="11009" y="2434"/>
                  </a:cubicBezTo>
                  <a:cubicBezTo>
                    <a:pt x="12021" y="2618"/>
                    <a:pt x="12981" y="3014"/>
                    <a:pt x="13826" y="3596"/>
                  </a:cubicBezTo>
                  <a:cubicBezTo>
                    <a:pt x="13922" y="3663"/>
                    <a:pt x="14033" y="3696"/>
                    <a:pt x="14146" y="3696"/>
                  </a:cubicBezTo>
                  <a:cubicBezTo>
                    <a:pt x="14247" y="3696"/>
                    <a:pt x="14349" y="3669"/>
                    <a:pt x="14439" y="3614"/>
                  </a:cubicBezTo>
                  <a:lnTo>
                    <a:pt x="15179" y="3171"/>
                  </a:lnTo>
                  <a:lnTo>
                    <a:pt x="16154" y="4146"/>
                  </a:lnTo>
                  <a:lnTo>
                    <a:pt x="15711" y="4889"/>
                  </a:lnTo>
                  <a:cubicBezTo>
                    <a:pt x="15596" y="5079"/>
                    <a:pt x="15602" y="5317"/>
                    <a:pt x="15729" y="5499"/>
                  </a:cubicBezTo>
                  <a:cubicBezTo>
                    <a:pt x="16311" y="6344"/>
                    <a:pt x="16707" y="7304"/>
                    <a:pt x="16891" y="8316"/>
                  </a:cubicBezTo>
                  <a:cubicBezTo>
                    <a:pt x="16933" y="8536"/>
                    <a:pt x="17100" y="8711"/>
                    <a:pt x="17317" y="8763"/>
                  </a:cubicBezTo>
                  <a:lnTo>
                    <a:pt x="18193" y="8974"/>
                  </a:lnTo>
                  <a:lnTo>
                    <a:pt x="18193" y="10351"/>
                  </a:lnTo>
                  <a:lnTo>
                    <a:pt x="17317" y="10562"/>
                  </a:lnTo>
                  <a:cubicBezTo>
                    <a:pt x="17100" y="10614"/>
                    <a:pt x="16933" y="10789"/>
                    <a:pt x="16894" y="11009"/>
                  </a:cubicBezTo>
                  <a:cubicBezTo>
                    <a:pt x="16710" y="12021"/>
                    <a:pt x="16311" y="12981"/>
                    <a:pt x="15729" y="13826"/>
                  </a:cubicBezTo>
                  <a:cubicBezTo>
                    <a:pt x="15605" y="14007"/>
                    <a:pt x="15596" y="14246"/>
                    <a:pt x="15711" y="14436"/>
                  </a:cubicBezTo>
                  <a:lnTo>
                    <a:pt x="16154" y="15179"/>
                  </a:lnTo>
                  <a:lnTo>
                    <a:pt x="15179" y="16154"/>
                  </a:lnTo>
                  <a:lnTo>
                    <a:pt x="14439" y="15710"/>
                  </a:lnTo>
                  <a:cubicBezTo>
                    <a:pt x="14349" y="15656"/>
                    <a:pt x="14247" y="15629"/>
                    <a:pt x="14146" y="15629"/>
                  </a:cubicBezTo>
                  <a:cubicBezTo>
                    <a:pt x="14033" y="15629"/>
                    <a:pt x="13922" y="15662"/>
                    <a:pt x="13826" y="15729"/>
                  </a:cubicBezTo>
                  <a:cubicBezTo>
                    <a:pt x="12981" y="16311"/>
                    <a:pt x="12021" y="16707"/>
                    <a:pt x="11009" y="16891"/>
                  </a:cubicBezTo>
                  <a:cubicBezTo>
                    <a:pt x="10789" y="16933"/>
                    <a:pt x="10614" y="17099"/>
                    <a:pt x="10562" y="17317"/>
                  </a:cubicBezTo>
                  <a:lnTo>
                    <a:pt x="10351" y="18192"/>
                  </a:lnTo>
                  <a:lnTo>
                    <a:pt x="8974" y="18192"/>
                  </a:lnTo>
                  <a:lnTo>
                    <a:pt x="8763" y="17317"/>
                  </a:lnTo>
                  <a:cubicBezTo>
                    <a:pt x="8712" y="17099"/>
                    <a:pt x="8536" y="16933"/>
                    <a:pt x="8316" y="16891"/>
                  </a:cubicBezTo>
                  <a:cubicBezTo>
                    <a:pt x="7304" y="16707"/>
                    <a:pt x="6344" y="16311"/>
                    <a:pt x="5499" y="15729"/>
                  </a:cubicBezTo>
                  <a:cubicBezTo>
                    <a:pt x="5404" y="15662"/>
                    <a:pt x="5293" y="15629"/>
                    <a:pt x="5181" y="15629"/>
                  </a:cubicBezTo>
                  <a:cubicBezTo>
                    <a:pt x="5081" y="15629"/>
                    <a:pt x="4979" y="15656"/>
                    <a:pt x="4889" y="15710"/>
                  </a:cubicBezTo>
                  <a:lnTo>
                    <a:pt x="4146" y="16154"/>
                  </a:lnTo>
                  <a:lnTo>
                    <a:pt x="3171" y="15179"/>
                  </a:lnTo>
                  <a:lnTo>
                    <a:pt x="3615" y="14436"/>
                  </a:lnTo>
                  <a:cubicBezTo>
                    <a:pt x="3729" y="14246"/>
                    <a:pt x="3723" y="14007"/>
                    <a:pt x="3597" y="13826"/>
                  </a:cubicBezTo>
                  <a:cubicBezTo>
                    <a:pt x="3014" y="12981"/>
                    <a:pt x="2618" y="12021"/>
                    <a:pt x="2434" y="11009"/>
                  </a:cubicBezTo>
                  <a:cubicBezTo>
                    <a:pt x="2392" y="10789"/>
                    <a:pt x="2226" y="10614"/>
                    <a:pt x="2011" y="10562"/>
                  </a:cubicBezTo>
                  <a:lnTo>
                    <a:pt x="1133" y="10351"/>
                  </a:lnTo>
                  <a:lnTo>
                    <a:pt x="1133" y="8974"/>
                  </a:lnTo>
                  <a:lnTo>
                    <a:pt x="2008" y="8763"/>
                  </a:lnTo>
                  <a:cubicBezTo>
                    <a:pt x="2226" y="8711"/>
                    <a:pt x="2392" y="8536"/>
                    <a:pt x="2431" y="8316"/>
                  </a:cubicBezTo>
                  <a:cubicBezTo>
                    <a:pt x="2615" y="7304"/>
                    <a:pt x="3014" y="6344"/>
                    <a:pt x="3597" y="5499"/>
                  </a:cubicBezTo>
                  <a:cubicBezTo>
                    <a:pt x="3720" y="5317"/>
                    <a:pt x="3729" y="5079"/>
                    <a:pt x="3615" y="4889"/>
                  </a:cubicBezTo>
                  <a:lnTo>
                    <a:pt x="3171" y="4146"/>
                  </a:lnTo>
                  <a:lnTo>
                    <a:pt x="4146" y="3171"/>
                  </a:lnTo>
                  <a:lnTo>
                    <a:pt x="4889" y="3614"/>
                  </a:lnTo>
                  <a:cubicBezTo>
                    <a:pt x="4979" y="3669"/>
                    <a:pt x="5081" y="3696"/>
                    <a:pt x="5181" y="3696"/>
                  </a:cubicBezTo>
                  <a:cubicBezTo>
                    <a:pt x="5293" y="3696"/>
                    <a:pt x="5404" y="3663"/>
                    <a:pt x="5499" y="3596"/>
                  </a:cubicBezTo>
                  <a:cubicBezTo>
                    <a:pt x="6344" y="3014"/>
                    <a:pt x="7304" y="2618"/>
                    <a:pt x="8316" y="2434"/>
                  </a:cubicBezTo>
                  <a:cubicBezTo>
                    <a:pt x="8536" y="2392"/>
                    <a:pt x="8712" y="2226"/>
                    <a:pt x="8763" y="2008"/>
                  </a:cubicBezTo>
                  <a:lnTo>
                    <a:pt x="8974" y="1132"/>
                  </a:lnTo>
                  <a:close/>
                  <a:moveTo>
                    <a:pt x="8530" y="0"/>
                  </a:moveTo>
                  <a:cubicBezTo>
                    <a:pt x="8268" y="0"/>
                    <a:pt x="8041" y="178"/>
                    <a:pt x="7981" y="432"/>
                  </a:cubicBezTo>
                  <a:lnTo>
                    <a:pt x="7748" y="1392"/>
                  </a:lnTo>
                  <a:cubicBezTo>
                    <a:pt x="6833" y="1604"/>
                    <a:pt x="5961" y="1963"/>
                    <a:pt x="5167" y="2461"/>
                  </a:cubicBezTo>
                  <a:lnTo>
                    <a:pt x="4348" y="1969"/>
                  </a:lnTo>
                  <a:cubicBezTo>
                    <a:pt x="4260" y="1915"/>
                    <a:pt x="4160" y="1889"/>
                    <a:pt x="4061" y="1889"/>
                  </a:cubicBezTo>
                  <a:cubicBezTo>
                    <a:pt x="3913" y="1889"/>
                    <a:pt x="3767" y="1946"/>
                    <a:pt x="3657" y="2056"/>
                  </a:cubicBezTo>
                  <a:lnTo>
                    <a:pt x="2057" y="3657"/>
                  </a:lnTo>
                  <a:cubicBezTo>
                    <a:pt x="1872" y="3841"/>
                    <a:pt x="1839" y="4125"/>
                    <a:pt x="1972" y="4348"/>
                  </a:cubicBezTo>
                  <a:lnTo>
                    <a:pt x="2461" y="5163"/>
                  </a:lnTo>
                  <a:cubicBezTo>
                    <a:pt x="1963" y="5958"/>
                    <a:pt x="1604" y="6830"/>
                    <a:pt x="1395" y="7745"/>
                  </a:cubicBezTo>
                  <a:lnTo>
                    <a:pt x="435" y="7978"/>
                  </a:lnTo>
                  <a:cubicBezTo>
                    <a:pt x="179" y="8041"/>
                    <a:pt x="0" y="8267"/>
                    <a:pt x="0" y="8530"/>
                  </a:cubicBezTo>
                  <a:lnTo>
                    <a:pt x="0" y="10795"/>
                  </a:lnTo>
                  <a:cubicBezTo>
                    <a:pt x="0" y="11057"/>
                    <a:pt x="179" y="11284"/>
                    <a:pt x="432" y="11344"/>
                  </a:cubicBezTo>
                  <a:lnTo>
                    <a:pt x="1392" y="11580"/>
                  </a:lnTo>
                  <a:cubicBezTo>
                    <a:pt x="1604" y="12492"/>
                    <a:pt x="1963" y="13364"/>
                    <a:pt x="2461" y="14158"/>
                  </a:cubicBezTo>
                  <a:lnTo>
                    <a:pt x="1969" y="14977"/>
                  </a:lnTo>
                  <a:cubicBezTo>
                    <a:pt x="1836" y="15200"/>
                    <a:pt x="1872" y="15484"/>
                    <a:pt x="2057" y="15668"/>
                  </a:cubicBezTo>
                  <a:lnTo>
                    <a:pt x="3657" y="17268"/>
                  </a:lnTo>
                  <a:cubicBezTo>
                    <a:pt x="3766" y="17378"/>
                    <a:pt x="3911" y="17435"/>
                    <a:pt x="4057" y="17435"/>
                  </a:cubicBezTo>
                  <a:cubicBezTo>
                    <a:pt x="4157" y="17435"/>
                    <a:pt x="4258" y="17408"/>
                    <a:pt x="4348" y="17353"/>
                  </a:cubicBezTo>
                  <a:lnTo>
                    <a:pt x="5164" y="16864"/>
                  </a:lnTo>
                  <a:cubicBezTo>
                    <a:pt x="5958" y="17362"/>
                    <a:pt x="6830" y="17721"/>
                    <a:pt x="7745" y="17930"/>
                  </a:cubicBezTo>
                  <a:lnTo>
                    <a:pt x="7978" y="18890"/>
                  </a:lnTo>
                  <a:cubicBezTo>
                    <a:pt x="8041" y="19147"/>
                    <a:pt x="8268" y="19325"/>
                    <a:pt x="8530" y="19325"/>
                  </a:cubicBezTo>
                  <a:lnTo>
                    <a:pt x="10795" y="19325"/>
                  </a:lnTo>
                  <a:cubicBezTo>
                    <a:pt x="11058" y="19325"/>
                    <a:pt x="11284" y="19147"/>
                    <a:pt x="11344" y="18893"/>
                  </a:cubicBezTo>
                  <a:lnTo>
                    <a:pt x="11577" y="17933"/>
                  </a:lnTo>
                  <a:cubicBezTo>
                    <a:pt x="12492" y="17721"/>
                    <a:pt x="13364" y="17362"/>
                    <a:pt x="14159" y="16864"/>
                  </a:cubicBezTo>
                  <a:lnTo>
                    <a:pt x="14977" y="17356"/>
                  </a:lnTo>
                  <a:cubicBezTo>
                    <a:pt x="15066" y="17410"/>
                    <a:pt x="15166" y="17436"/>
                    <a:pt x="15266" y="17436"/>
                  </a:cubicBezTo>
                  <a:cubicBezTo>
                    <a:pt x="15413" y="17436"/>
                    <a:pt x="15559" y="17379"/>
                    <a:pt x="15668" y="17271"/>
                  </a:cubicBezTo>
                  <a:lnTo>
                    <a:pt x="17269" y="15668"/>
                  </a:lnTo>
                  <a:cubicBezTo>
                    <a:pt x="17453" y="15484"/>
                    <a:pt x="17489" y="15200"/>
                    <a:pt x="17353" y="14977"/>
                  </a:cubicBezTo>
                  <a:lnTo>
                    <a:pt x="16864" y="14161"/>
                  </a:lnTo>
                  <a:cubicBezTo>
                    <a:pt x="17362" y="13367"/>
                    <a:pt x="17722" y="12495"/>
                    <a:pt x="17930" y="11580"/>
                  </a:cubicBezTo>
                  <a:lnTo>
                    <a:pt x="18890" y="11347"/>
                  </a:lnTo>
                  <a:cubicBezTo>
                    <a:pt x="19147" y="11284"/>
                    <a:pt x="19325" y="11057"/>
                    <a:pt x="19325" y="10795"/>
                  </a:cubicBezTo>
                  <a:lnTo>
                    <a:pt x="19325" y="8530"/>
                  </a:lnTo>
                  <a:cubicBezTo>
                    <a:pt x="19325" y="8267"/>
                    <a:pt x="19147" y="8041"/>
                    <a:pt x="18893" y="7981"/>
                  </a:cubicBezTo>
                  <a:lnTo>
                    <a:pt x="17933" y="7748"/>
                  </a:lnTo>
                  <a:cubicBezTo>
                    <a:pt x="17722" y="6833"/>
                    <a:pt x="17362" y="5961"/>
                    <a:pt x="16864" y="5166"/>
                  </a:cubicBezTo>
                  <a:lnTo>
                    <a:pt x="17356" y="4348"/>
                  </a:lnTo>
                  <a:cubicBezTo>
                    <a:pt x="17489" y="4128"/>
                    <a:pt x="17453" y="3841"/>
                    <a:pt x="17272" y="3657"/>
                  </a:cubicBezTo>
                  <a:lnTo>
                    <a:pt x="15668" y="2056"/>
                  </a:lnTo>
                  <a:cubicBezTo>
                    <a:pt x="15559" y="1947"/>
                    <a:pt x="15415" y="1890"/>
                    <a:pt x="15268" y="1890"/>
                  </a:cubicBezTo>
                  <a:cubicBezTo>
                    <a:pt x="15168" y="1890"/>
                    <a:pt x="15068" y="1917"/>
                    <a:pt x="14977" y="1972"/>
                  </a:cubicBezTo>
                  <a:lnTo>
                    <a:pt x="14162" y="2461"/>
                  </a:lnTo>
                  <a:cubicBezTo>
                    <a:pt x="13367" y="1963"/>
                    <a:pt x="12495" y="1604"/>
                    <a:pt x="11580" y="1395"/>
                  </a:cubicBezTo>
                  <a:lnTo>
                    <a:pt x="11347" y="435"/>
                  </a:lnTo>
                  <a:cubicBezTo>
                    <a:pt x="11284" y="178"/>
                    <a:pt x="11058" y="0"/>
                    <a:pt x="1079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defRPr/>
              </a:pPr>
              <a:endParaRPr sz="1867" kern="0">
                <a:latin typeface="Arial"/>
                <a:cs typeface="Arial"/>
                <a:sym typeface="Arial"/>
              </a:endParaRPr>
            </a:p>
          </p:txBody>
        </p:sp>
        <p:sp>
          <p:nvSpPr>
            <p:cNvPr id="12267" name="Google Shape;12267;p21"/>
            <p:cNvSpPr/>
            <p:nvPr/>
          </p:nvSpPr>
          <p:spPr>
            <a:xfrm>
              <a:off x="2762000" y="918475"/>
              <a:ext cx="311400" cy="311400"/>
            </a:xfrm>
            <a:custGeom>
              <a:avLst/>
              <a:gdLst/>
              <a:ahLst/>
              <a:cxnLst/>
              <a:rect l="l" t="t" r="r" b="b"/>
              <a:pathLst>
                <a:path w="12456" h="12456" extrusionOk="0">
                  <a:moveTo>
                    <a:pt x="6227" y="1133"/>
                  </a:moveTo>
                  <a:cubicBezTo>
                    <a:pt x="9038" y="1133"/>
                    <a:pt x="11323" y="3418"/>
                    <a:pt x="11323" y="6226"/>
                  </a:cubicBezTo>
                  <a:cubicBezTo>
                    <a:pt x="11323" y="9038"/>
                    <a:pt x="9038" y="11323"/>
                    <a:pt x="6227" y="11323"/>
                  </a:cubicBezTo>
                  <a:cubicBezTo>
                    <a:pt x="3419" y="11323"/>
                    <a:pt x="1133" y="9038"/>
                    <a:pt x="1133" y="6226"/>
                  </a:cubicBezTo>
                  <a:cubicBezTo>
                    <a:pt x="1133" y="3418"/>
                    <a:pt x="3419" y="1133"/>
                    <a:pt x="6227" y="1133"/>
                  </a:cubicBezTo>
                  <a:close/>
                  <a:moveTo>
                    <a:pt x="6227" y="0"/>
                  </a:moveTo>
                  <a:cubicBezTo>
                    <a:pt x="2794" y="0"/>
                    <a:pt x="1" y="2793"/>
                    <a:pt x="1" y="6226"/>
                  </a:cubicBezTo>
                  <a:cubicBezTo>
                    <a:pt x="1" y="9663"/>
                    <a:pt x="2794" y="12456"/>
                    <a:pt x="6227" y="12456"/>
                  </a:cubicBezTo>
                  <a:cubicBezTo>
                    <a:pt x="9663" y="12456"/>
                    <a:pt x="12456" y="9663"/>
                    <a:pt x="12456" y="6226"/>
                  </a:cubicBezTo>
                  <a:cubicBezTo>
                    <a:pt x="12456" y="2793"/>
                    <a:pt x="9663" y="0"/>
                    <a:pt x="622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defRPr/>
              </a:pPr>
              <a:endParaRPr sz="1867" kern="0">
                <a:latin typeface="Arial"/>
                <a:cs typeface="Arial"/>
                <a:sym typeface="Arial"/>
              </a:endParaRPr>
            </a:p>
          </p:txBody>
        </p:sp>
        <p:sp>
          <p:nvSpPr>
            <p:cNvPr id="12268" name="Google Shape;12268;p21"/>
            <p:cNvSpPr/>
            <p:nvPr/>
          </p:nvSpPr>
          <p:spPr>
            <a:xfrm>
              <a:off x="2810775" y="975075"/>
              <a:ext cx="206025" cy="198150"/>
            </a:xfrm>
            <a:custGeom>
              <a:avLst/>
              <a:gdLst/>
              <a:ahLst/>
              <a:cxnLst/>
              <a:rect l="l" t="t" r="r" b="b"/>
              <a:pathLst>
                <a:path w="8241" h="7926" extrusionOk="0">
                  <a:moveTo>
                    <a:pt x="4275" y="1132"/>
                  </a:moveTo>
                  <a:cubicBezTo>
                    <a:pt x="4640" y="1132"/>
                    <a:pt x="5009" y="1203"/>
                    <a:pt x="5360" y="1348"/>
                  </a:cubicBezTo>
                  <a:cubicBezTo>
                    <a:pt x="6416" y="1785"/>
                    <a:pt x="7108" y="2818"/>
                    <a:pt x="7108" y="3962"/>
                  </a:cubicBezTo>
                  <a:cubicBezTo>
                    <a:pt x="7105" y="5527"/>
                    <a:pt x="5840" y="6792"/>
                    <a:pt x="4276" y="6795"/>
                  </a:cubicBezTo>
                  <a:cubicBezTo>
                    <a:pt x="3131" y="6795"/>
                    <a:pt x="2099" y="6103"/>
                    <a:pt x="1661" y="5046"/>
                  </a:cubicBezTo>
                  <a:cubicBezTo>
                    <a:pt x="1223" y="3987"/>
                    <a:pt x="1465" y="2770"/>
                    <a:pt x="2274" y="1961"/>
                  </a:cubicBezTo>
                  <a:cubicBezTo>
                    <a:pt x="2815" y="1419"/>
                    <a:pt x="3538" y="1132"/>
                    <a:pt x="4275" y="1132"/>
                  </a:cubicBezTo>
                  <a:close/>
                  <a:moveTo>
                    <a:pt x="4276" y="1"/>
                  </a:moveTo>
                  <a:cubicBezTo>
                    <a:pt x="2672" y="1"/>
                    <a:pt x="1229" y="964"/>
                    <a:pt x="613" y="2447"/>
                  </a:cubicBezTo>
                  <a:cubicBezTo>
                    <a:pt x="0" y="3926"/>
                    <a:pt x="341" y="5632"/>
                    <a:pt x="1474" y="6764"/>
                  </a:cubicBezTo>
                  <a:cubicBezTo>
                    <a:pt x="2232" y="7523"/>
                    <a:pt x="3247" y="7926"/>
                    <a:pt x="4279" y="7926"/>
                  </a:cubicBezTo>
                  <a:cubicBezTo>
                    <a:pt x="4789" y="7926"/>
                    <a:pt x="5302" y="7828"/>
                    <a:pt x="5791" y="7625"/>
                  </a:cubicBezTo>
                  <a:cubicBezTo>
                    <a:pt x="7274" y="7009"/>
                    <a:pt x="8240" y="5566"/>
                    <a:pt x="8240" y="3962"/>
                  </a:cubicBezTo>
                  <a:cubicBezTo>
                    <a:pt x="8237" y="1773"/>
                    <a:pt x="6465" y="1"/>
                    <a:pt x="427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defRPr/>
              </a:pPr>
              <a:endParaRPr sz="1867" kern="0">
                <a:latin typeface="Arial"/>
                <a:cs typeface="Arial"/>
                <a:sym typeface="Arial"/>
              </a:endParaRPr>
            </a:p>
          </p:txBody>
        </p:sp>
      </p:grpSp>
      <p:grpSp>
        <p:nvGrpSpPr>
          <p:cNvPr id="12269" name="Google Shape;12269;p21"/>
          <p:cNvGrpSpPr/>
          <p:nvPr/>
        </p:nvGrpSpPr>
        <p:grpSpPr>
          <a:xfrm>
            <a:off x="3011495" y="2151476"/>
            <a:ext cx="272525" cy="263657"/>
            <a:chOff x="3270550" y="832575"/>
            <a:chExt cx="499375" cy="483125"/>
          </a:xfrm>
        </p:grpSpPr>
        <p:sp>
          <p:nvSpPr>
            <p:cNvPr id="12270" name="Google Shape;12270;p21"/>
            <p:cNvSpPr/>
            <p:nvPr/>
          </p:nvSpPr>
          <p:spPr>
            <a:xfrm>
              <a:off x="3270550" y="865975"/>
              <a:ext cx="463725" cy="449725"/>
            </a:xfrm>
            <a:custGeom>
              <a:avLst/>
              <a:gdLst/>
              <a:ahLst/>
              <a:cxnLst/>
              <a:rect l="l" t="t" r="r" b="b"/>
              <a:pathLst>
                <a:path w="18549" h="17989" extrusionOk="0">
                  <a:moveTo>
                    <a:pt x="4823" y="1361"/>
                  </a:moveTo>
                  <a:lnTo>
                    <a:pt x="9177" y="8619"/>
                  </a:lnTo>
                  <a:cubicBezTo>
                    <a:pt x="9237" y="8716"/>
                    <a:pt x="9325" y="8794"/>
                    <a:pt x="9427" y="8843"/>
                  </a:cubicBezTo>
                  <a:lnTo>
                    <a:pt x="17136" y="12345"/>
                  </a:lnTo>
                  <a:cubicBezTo>
                    <a:pt x="15653" y="15102"/>
                    <a:pt x="12779" y="16856"/>
                    <a:pt x="9663" y="16856"/>
                  </a:cubicBezTo>
                  <a:cubicBezTo>
                    <a:pt x="4958" y="16856"/>
                    <a:pt x="1133" y="13031"/>
                    <a:pt x="1133" y="8326"/>
                  </a:cubicBezTo>
                  <a:cubicBezTo>
                    <a:pt x="1133" y="5573"/>
                    <a:pt x="2534" y="2952"/>
                    <a:pt x="4823" y="1361"/>
                  </a:cubicBezTo>
                  <a:close/>
                  <a:moveTo>
                    <a:pt x="5005" y="0"/>
                  </a:moveTo>
                  <a:cubicBezTo>
                    <a:pt x="4907" y="0"/>
                    <a:pt x="4807" y="26"/>
                    <a:pt x="4717" y="80"/>
                  </a:cubicBezTo>
                  <a:cubicBezTo>
                    <a:pt x="3313" y="926"/>
                    <a:pt x="2141" y="2106"/>
                    <a:pt x="1311" y="3516"/>
                  </a:cubicBezTo>
                  <a:cubicBezTo>
                    <a:pt x="453" y="4975"/>
                    <a:pt x="1" y="6636"/>
                    <a:pt x="1" y="8326"/>
                  </a:cubicBezTo>
                  <a:cubicBezTo>
                    <a:pt x="1" y="10896"/>
                    <a:pt x="1009" y="13321"/>
                    <a:pt x="2839" y="15150"/>
                  </a:cubicBezTo>
                  <a:cubicBezTo>
                    <a:pt x="4669" y="16980"/>
                    <a:pt x="7093" y="17989"/>
                    <a:pt x="9663" y="17989"/>
                  </a:cubicBezTo>
                  <a:cubicBezTo>
                    <a:pt x="13410" y="17989"/>
                    <a:pt x="16846" y="15757"/>
                    <a:pt x="18419" y="12306"/>
                  </a:cubicBezTo>
                  <a:cubicBezTo>
                    <a:pt x="18549" y="12022"/>
                    <a:pt x="18422" y="11687"/>
                    <a:pt x="18138" y="11557"/>
                  </a:cubicBezTo>
                  <a:lnTo>
                    <a:pt x="10058" y="7886"/>
                  </a:lnTo>
                  <a:lnTo>
                    <a:pt x="5493" y="277"/>
                  </a:lnTo>
                  <a:cubicBezTo>
                    <a:pt x="5387" y="99"/>
                    <a:pt x="5198" y="0"/>
                    <a:pt x="500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defRPr/>
              </a:pPr>
              <a:endParaRPr sz="1867" kern="0">
                <a:latin typeface="Arial"/>
                <a:cs typeface="Arial"/>
                <a:sym typeface="Arial"/>
              </a:endParaRPr>
            </a:p>
          </p:txBody>
        </p:sp>
        <p:sp>
          <p:nvSpPr>
            <p:cNvPr id="12271" name="Google Shape;12271;p21"/>
            <p:cNvSpPr/>
            <p:nvPr/>
          </p:nvSpPr>
          <p:spPr>
            <a:xfrm>
              <a:off x="3562600" y="876075"/>
              <a:ext cx="207325" cy="241775"/>
            </a:xfrm>
            <a:custGeom>
              <a:avLst/>
              <a:gdLst/>
              <a:ahLst/>
              <a:cxnLst/>
              <a:rect l="l" t="t" r="r" b="b"/>
              <a:pathLst>
                <a:path w="8293" h="9671" extrusionOk="0">
                  <a:moveTo>
                    <a:pt x="4204" y="1437"/>
                  </a:moveTo>
                  <a:cubicBezTo>
                    <a:pt x="5680" y="2826"/>
                    <a:pt x="6517" y="4764"/>
                    <a:pt x="6511" y="6790"/>
                  </a:cubicBezTo>
                  <a:cubicBezTo>
                    <a:pt x="6511" y="7300"/>
                    <a:pt x="6459" y="7811"/>
                    <a:pt x="6354" y="8309"/>
                  </a:cubicBezTo>
                  <a:lnTo>
                    <a:pt x="1468" y="6090"/>
                  </a:lnTo>
                  <a:lnTo>
                    <a:pt x="4204" y="1437"/>
                  </a:lnTo>
                  <a:close/>
                  <a:moveTo>
                    <a:pt x="4060" y="1"/>
                  </a:moveTo>
                  <a:cubicBezTo>
                    <a:pt x="3867" y="1"/>
                    <a:pt x="3677" y="99"/>
                    <a:pt x="3570" y="280"/>
                  </a:cubicBezTo>
                  <a:lnTo>
                    <a:pt x="173" y="6056"/>
                  </a:lnTo>
                  <a:cubicBezTo>
                    <a:pt x="1" y="6346"/>
                    <a:pt x="119" y="6721"/>
                    <a:pt x="427" y="6860"/>
                  </a:cubicBezTo>
                  <a:lnTo>
                    <a:pt x="6499" y="9622"/>
                  </a:lnTo>
                  <a:cubicBezTo>
                    <a:pt x="6574" y="9656"/>
                    <a:pt x="6653" y="9671"/>
                    <a:pt x="6734" y="9671"/>
                  </a:cubicBezTo>
                  <a:cubicBezTo>
                    <a:pt x="6982" y="9671"/>
                    <a:pt x="7202" y="9508"/>
                    <a:pt x="7275" y="9269"/>
                  </a:cubicBezTo>
                  <a:cubicBezTo>
                    <a:pt x="8292" y="5921"/>
                    <a:pt x="7157" y="2291"/>
                    <a:pt x="4409" y="123"/>
                  </a:cubicBezTo>
                  <a:cubicBezTo>
                    <a:pt x="4305" y="40"/>
                    <a:pt x="4182" y="1"/>
                    <a:pt x="406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defRPr/>
              </a:pPr>
              <a:endParaRPr sz="1867" kern="0">
                <a:latin typeface="Arial"/>
                <a:cs typeface="Arial"/>
                <a:sym typeface="Arial"/>
              </a:endParaRPr>
            </a:p>
          </p:txBody>
        </p:sp>
        <p:sp>
          <p:nvSpPr>
            <p:cNvPr id="12272" name="Google Shape;12272;p21"/>
            <p:cNvSpPr/>
            <p:nvPr/>
          </p:nvSpPr>
          <p:spPr>
            <a:xfrm>
              <a:off x="3443500" y="832575"/>
              <a:ext cx="187300" cy="173625"/>
            </a:xfrm>
            <a:custGeom>
              <a:avLst/>
              <a:gdLst/>
              <a:ahLst/>
              <a:cxnLst/>
              <a:rect l="l" t="t" r="r" b="b"/>
              <a:pathLst>
                <a:path w="7492" h="6945" extrusionOk="0">
                  <a:moveTo>
                    <a:pt x="3877" y="1133"/>
                  </a:moveTo>
                  <a:cubicBezTo>
                    <a:pt x="4588" y="1133"/>
                    <a:pt x="5300" y="1235"/>
                    <a:pt x="5991" y="1440"/>
                  </a:cubicBezTo>
                  <a:lnTo>
                    <a:pt x="3735" y="5269"/>
                  </a:lnTo>
                  <a:lnTo>
                    <a:pt x="1492" y="1528"/>
                  </a:lnTo>
                  <a:cubicBezTo>
                    <a:pt x="2264" y="1265"/>
                    <a:pt x="3070" y="1133"/>
                    <a:pt x="3877" y="1133"/>
                  </a:cubicBezTo>
                  <a:close/>
                  <a:moveTo>
                    <a:pt x="3877" y="0"/>
                  </a:moveTo>
                  <a:cubicBezTo>
                    <a:pt x="2702" y="0"/>
                    <a:pt x="1528" y="243"/>
                    <a:pt x="432" y="728"/>
                  </a:cubicBezTo>
                  <a:cubicBezTo>
                    <a:pt x="121" y="867"/>
                    <a:pt x="0" y="1244"/>
                    <a:pt x="175" y="1537"/>
                  </a:cubicBezTo>
                  <a:lnTo>
                    <a:pt x="3255" y="6670"/>
                  </a:lnTo>
                  <a:cubicBezTo>
                    <a:pt x="3358" y="6839"/>
                    <a:pt x="3542" y="6945"/>
                    <a:pt x="3741" y="6945"/>
                  </a:cubicBezTo>
                  <a:lnTo>
                    <a:pt x="3744" y="6945"/>
                  </a:lnTo>
                  <a:cubicBezTo>
                    <a:pt x="3943" y="6945"/>
                    <a:pt x="4128" y="6839"/>
                    <a:pt x="4230" y="6667"/>
                  </a:cubicBezTo>
                  <a:lnTo>
                    <a:pt x="7313" y="1419"/>
                  </a:lnTo>
                  <a:cubicBezTo>
                    <a:pt x="7491" y="1120"/>
                    <a:pt x="7358" y="737"/>
                    <a:pt x="7038" y="607"/>
                  </a:cubicBezTo>
                  <a:cubicBezTo>
                    <a:pt x="6023" y="202"/>
                    <a:pt x="4950" y="0"/>
                    <a:pt x="387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defRPr/>
              </a:pPr>
              <a:endParaRPr sz="1867" kern="0">
                <a:latin typeface="Arial"/>
                <a:cs typeface="Arial"/>
                <a:sym typeface="Arial"/>
              </a:endParaRPr>
            </a:p>
          </p:txBody>
        </p:sp>
      </p:grpSp>
      <p:grpSp>
        <p:nvGrpSpPr>
          <p:cNvPr id="12273" name="Google Shape;12273;p21"/>
          <p:cNvGrpSpPr/>
          <p:nvPr/>
        </p:nvGrpSpPr>
        <p:grpSpPr>
          <a:xfrm>
            <a:off x="4282952" y="2160877"/>
            <a:ext cx="263699" cy="263657"/>
            <a:chOff x="3270475" y="1427025"/>
            <a:chExt cx="483200" cy="483125"/>
          </a:xfrm>
        </p:grpSpPr>
        <p:sp>
          <p:nvSpPr>
            <p:cNvPr id="12274" name="Google Shape;12274;p21"/>
            <p:cNvSpPr/>
            <p:nvPr/>
          </p:nvSpPr>
          <p:spPr>
            <a:xfrm>
              <a:off x="3270475" y="1427025"/>
              <a:ext cx="483200" cy="483125"/>
            </a:xfrm>
            <a:custGeom>
              <a:avLst/>
              <a:gdLst/>
              <a:ahLst/>
              <a:cxnLst/>
              <a:rect l="l" t="t" r="r" b="b"/>
              <a:pathLst>
                <a:path w="19328" h="19325" extrusionOk="0">
                  <a:moveTo>
                    <a:pt x="9630" y="1133"/>
                  </a:moveTo>
                  <a:cubicBezTo>
                    <a:pt x="14352" y="1133"/>
                    <a:pt x="18196" y="4943"/>
                    <a:pt x="18196" y="9626"/>
                  </a:cubicBezTo>
                  <a:cubicBezTo>
                    <a:pt x="18196" y="14349"/>
                    <a:pt x="14352" y="18193"/>
                    <a:pt x="9630" y="18193"/>
                  </a:cubicBezTo>
                  <a:cubicBezTo>
                    <a:pt x="4946" y="18193"/>
                    <a:pt x="1136" y="14349"/>
                    <a:pt x="1136" y="9626"/>
                  </a:cubicBezTo>
                  <a:cubicBezTo>
                    <a:pt x="1136" y="4943"/>
                    <a:pt x="4946" y="1133"/>
                    <a:pt x="9630" y="1133"/>
                  </a:cubicBezTo>
                  <a:close/>
                  <a:moveTo>
                    <a:pt x="9641" y="0"/>
                  </a:moveTo>
                  <a:cubicBezTo>
                    <a:pt x="9637" y="0"/>
                    <a:pt x="9633" y="0"/>
                    <a:pt x="9630" y="0"/>
                  </a:cubicBezTo>
                  <a:cubicBezTo>
                    <a:pt x="4312" y="0"/>
                    <a:pt x="4" y="4309"/>
                    <a:pt x="4" y="9626"/>
                  </a:cubicBezTo>
                  <a:cubicBezTo>
                    <a:pt x="1" y="12187"/>
                    <a:pt x="1012" y="14648"/>
                    <a:pt x="2821" y="16465"/>
                  </a:cubicBezTo>
                  <a:cubicBezTo>
                    <a:pt x="4644" y="18310"/>
                    <a:pt x="7063" y="19325"/>
                    <a:pt x="9630" y="19325"/>
                  </a:cubicBezTo>
                  <a:cubicBezTo>
                    <a:pt x="10922" y="19325"/>
                    <a:pt x="12199" y="19065"/>
                    <a:pt x="13389" y="18555"/>
                  </a:cubicBezTo>
                  <a:cubicBezTo>
                    <a:pt x="15711" y="17558"/>
                    <a:pt x="17562" y="15708"/>
                    <a:pt x="18558" y="13386"/>
                  </a:cubicBezTo>
                  <a:cubicBezTo>
                    <a:pt x="19068" y="12196"/>
                    <a:pt x="19328" y="10919"/>
                    <a:pt x="19328" y="9626"/>
                  </a:cubicBezTo>
                  <a:cubicBezTo>
                    <a:pt x="19328" y="7060"/>
                    <a:pt x="18313" y="4641"/>
                    <a:pt x="16469" y="2818"/>
                  </a:cubicBezTo>
                  <a:cubicBezTo>
                    <a:pt x="14654" y="1012"/>
                    <a:pt x="12197" y="0"/>
                    <a:pt x="964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defRPr/>
              </a:pPr>
              <a:endParaRPr sz="1867" kern="0">
                <a:latin typeface="Arial"/>
                <a:cs typeface="Arial"/>
                <a:sym typeface="Arial"/>
              </a:endParaRPr>
            </a:p>
          </p:txBody>
        </p:sp>
        <p:sp>
          <p:nvSpPr>
            <p:cNvPr id="12275" name="Google Shape;12275;p21"/>
            <p:cNvSpPr/>
            <p:nvPr/>
          </p:nvSpPr>
          <p:spPr>
            <a:xfrm>
              <a:off x="3497550" y="1596875"/>
              <a:ext cx="87650" cy="141525"/>
            </a:xfrm>
            <a:custGeom>
              <a:avLst/>
              <a:gdLst/>
              <a:ahLst/>
              <a:cxnLst/>
              <a:rect l="l" t="t" r="r" b="b"/>
              <a:pathLst>
                <a:path w="3506" h="5661" extrusionOk="0">
                  <a:moveTo>
                    <a:pt x="2885" y="1"/>
                  </a:moveTo>
                  <a:cubicBezTo>
                    <a:pt x="2740" y="1"/>
                    <a:pt x="2595" y="56"/>
                    <a:pt x="2485" y="166"/>
                  </a:cubicBezTo>
                  <a:lnTo>
                    <a:pt x="220" y="2431"/>
                  </a:lnTo>
                  <a:cubicBezTo>
                    <a:pt x="0" y="2651"/>
                    <a:pt x="0" y="3011"/>
                    <a:pt x="220" y="3231"/>
                  </a:cubicBezTo>
                  <a:lnTo>
                    <a:pt x="2485" y="5496"/>
                  </a:lnTo>
                  <a:cubicBezTo>
                    <a:pt x="2595" y="5606"/>
                    <a:pt x="2740" y="5661"/>
                    <a:pt x="2885" y="5661"/>
                  </a:cubicBezTo>
                  <a:cubicBezTo>
                    <a:pt x="3030" y="5661"/>
                    <a:pt x="3175" y="5606"/>
                    <a:pt x="3285" y="5496"/>
                  </a:cubicBezTo>
                  <a:cubicBezTo>
                    <a:pt x="3506" y="5275"/>
                    <a:pt x="3506" y="4916"/>
                    <a:pt x="3285" y="4695"/>
                  </a:cubicBezTo>
                  <a:lnTo>
                    <a:pt x="1422" y="2832"/>
                  </a:lnTo>
                  <a:lnTo>
                    <a:pt x="3285" y="966"/>
                  </a:lnTo>
                  <a:cubicBezTo>
                    <a:pt x="3506" y="746"/>
                    <a:pt x="3506" y="387"/>
                    <a:pt x="3285" y="166"/>
                  </a:cubicBezTo>
                  <a:cubicBezTo>
                    <a:pt x="3175" y="56"/>
                    <a:pt x="3030" y="1"/>
                    <a:pt x="288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defRPr/>
              </a:pPr>
              <a:endParaRPr sz="1867" kern="0">
                <a:latin typeface="Arial"/>
                <a:cs typeface="Arial"/>
                <a:sym typeface="Arial"/>
              </a:endParaRPr>
            </a:p>
          </p:txBody>
        </p:sp>
        <p:sp>
          <p:nvSpPr>
            <p:cNvPr id="12276" name="Google Shape;12276;p21"/>
            <p:cNvSpPr/>
            <p:nvPr/>
          </p:nvSpPr>
          <p:spPr>
            <a:xfrm>
              <a:off x="3327100" y="1483625"/>
              <a:ext cx="369975" cy="369925"/>
            </a:xfrm>
            <a:custGeom>
              <a:avLst/>
              <a:gdLst/>
              <a:ahLst/>
              <a:cxnLst/>
              <a:rect l="l" t="t" r="r" b="b"/>
              <a:pathLst>
                <a:path w="14799" h="14797" extrusionOk="0">
                  <a:moveTo>
                    <a:pt x="7929" y="1157"/>
                  </a:moveTo>
                  <a:cubicBezTo>
                    <a:pt x="9206" y="1272"/>
                    <a:pt x="10420" y="1770"/>
                    <a:pt x="11411" y="2589"/>
                  </a:cubicBezTo>
                  <a:lnTo>
                    <a:pt x="11042" y="2957"/>
                  </a:lnTo>
                  <a:cubicBezTo>
                    <a:pt x="10828" y="3180"/>
                    <a:pt x="10831" y="3534"/>
                    <a:pt x="11048" y="3751"/>
                  </a:cubicBezTo>
                  <a:cubicBezTo>
                    <a:pt x="11158" y="3861"/>
                    <a:pt x="11303" y="3916"/>
                    <a:pt x="11448" y="3916"/>
                  </a:cubicBezTo>
                  <a:cubicBezTo>
                    <a:pt x="11590" y="3916"/>
                    <a:pt x="11732" y="3863"/>
                    <a:pt x="11842" y="3757"/>
                  </a:cubicBezTo>
                  <a:lnTo>
                    <a:pt x="12214" y="3389"/>
                  </a:lnTo>
                  <a:cubicBezTo>
                    <a:pt x="13026" y="4349"/>
                    <a:pt x="13524" y="5539"/>
                    <a:pt x="13639" y="6795"/>
                  </a:cubicBezTo>
                  <a:lnTo>
                    <a:pt x="13101" y="6795"/>
                  </a:lnTo>
                  <a:cubicBezTo>
                    <a:pt x="12787" y="6795"/>
                    <a:pt x="12534" y="7048"/>
                    <a:pt x="12534" y="7362"/>
                  </a:cubicBezTo>
                  <a:cubicBezTo>
                    <a:pt x="12534" y="7673"/>
                    <a:pt x="12787" y="7927"/>
                    <a:pt x="13101" y="7927"/>
                  </a:cubicBezTo>
                  <a:lnTo>
                    <a:pt x="13639" y="7927"/>
                  </a:lnTo>
                  <a:cubicBezTo>
                    <a:pt x="13515" y="9198"/>
                    <a:pt x="13005" y="10400"/>
                    <a:pt x="12178" y="11375"/>
                  </a:cubicBezTo>
                  <a:lnTo>
                    <a:pt x="11842" y="11040"/>
                  </a:lnTo>
                  <a:cubicBezTo>
                    <a:pt x="11732" y="10934"/>
                    <a:pt x="11590" y="10881"/>
                    <a:pt x="11448" y="10881"/>
                  </a:cubicBezTo>
                  <a:cubicBezTo>
                    <a:pt x="11303" y="10881"/>
                    <a:pt x="11158" y="10936"/>
                    <a:pt x="11048" y="11046"/>
                  </a:cubicBezTo>
                  <a:cubicBezTo>
                    <a:pt x="10831" y="11264"/>
                    <a:pt x="10828" y="11617"/>
                    <a:pt x="11042" y="11840"/>
                  </a:cubicBezTo>
                  <a:lnTo>
                    <a:pt x="11377" y="12175"/>
                  </a:lnTo>
                  <a:cubicBezTo>
                    <a:pt x="10402" y="13003"/>
                    <a:pt x="9200" y="13513"/>
                    <a:pt x="7929" y="13637"/>
                  </a:cubicBezTo>
                  <a:lnTo>
                    <a:pt x="7929" y="13099"/>
                  </a:lnTo>
                  <a:cubicBezTo>
                    <a:pt x="7929" y="12785"/>
                    <a:pt x="7676" y="12532"/>
                    <a:pt x="7365" y="12532"/>
                  </a:cubicBezTo>
                  <a:cubicBezTo>
                    <a:pt x="7051" y="12532"/>
                    <a:pt x="6797" y="12785"/>
                    <a:pt x="6797" y="13099"/>
                  </a:cubicBezTo>
                  <a:lnTo>
                    <a:pt x="6797" y="13637"/>
                  </a:lnTo>
                  <a:cubicBezTo>
                    <a:pt x="5541" y="13522"/>
                    <a:pt x="4351" y="13024"/>
                    <a:pt x="3391" y="12212"/>
                  </a:cubicBezTo>
                  <a:lnTo>
                    <a:pt x="3759" y="11840"/>
                  </a:lnTo>
                  <a:cubicBezTo>
                    <a:pt x="3974" y="11617"/>
                    <a:pt x="3971" y="11264"/>
                    <a:pt x="3753" y="11046"/>
                  </a:cubicBezTo>
                  <a:cubicBezTo>
                    <a:pt x="3643" y="10936"/>
                    <a:pt x="3499" y="10881"/>
                    <a:pt x="3354" y="10881"/>
                  </a:cubicBezTo>
                  <a:cubicBezTo>
                    <a:pt x="3212" y="10881"/>
                    <a:pt x="3070" y="10934"/>
                    <a:pt x="2959" y="11040"/>
                  </a:cubicBezTo>
                  <a:lnTo>
                    <a:pt x="2591" y="11408"/>
                  </a:lnTo>
                  <a:cubicBezTo>
                    <a:pt x="1773" y="10418"/>
                    <a:pt x="1274" y="9204"/>
                    <a:pt x="1160" y="7927"/>
                  </a:cubicBezTo>
                  <a:lnTo>
                    <a:pt x="1703" y="7927"/>
                  </a:lnTo>
                  <a:cubicBezTo>
                    <a:pt x="2014" y="7927"/>
                    <a:pt x="2268" y="7673"/>
                    <a:pt x="2268" y="7362"/>
                  </a:cubicBezTo>
                  <a:cubicBezTo>
                    <a:pt x="2268" y="7048"/>
                    <a:pt x="2014" y="6795"/>
                    <a:pt x="1703" y="6795"/>
                  </a:cubicBezTo>
                  <a:lnTo>
                    <a:pt x="1163" y="6795"/>
                  </a:lnTo>
                  <a:cubicBezTo>
                    <a:pt x="1274" y="5539"/>
                    <a:pt x="1770" y="4346"/>
                    <a:pt x="2579" y="3377"/>
                  </a:cubicBezTo>
                  <a:lnTo>
                    <a:pt x="2959" y="3757"/>
                  </a:lnTo>
                  <a:cubicBezTo>
                    <a:pt x="3070" y="3863"/>
                    <a:pt x="3212" y="3916"/>
                    <a:pt x="3354" y="3916"/>
                  </a:cubicBezTo>
                  <a:cubicBezTo>
                    <a:pt x="3499" y="3916"/>
                    <a:pt x="3643" y="3861"/>
                    <a:pt x="3753" y="3751"/>
                  </a:cubicBezTo>
                  <a:cubicBezTo>
                    <a:pt x="3971" y="3534"/>
                    <a:pt x="3974" y="3180"/>
                    <a:pt x="3759" y="2957"/>
                  </a:cubicBezTo>
                  <a:lnTo>
                    <a:pt x="3379" y="2577"/>
                  </a:lnTo>
                  <a:cubicBezTo>
                    <a:pt x="4348" y="1767"/>
                    <a:pt x="5541" y="1272"/>
                    <a:pt x="6797" y="1160"/>
                  </a:cubicBezTo>
                  <a:lnTo>
                    <a:pt x="6797" y="1701"/>
                  </a:lnTo>
                  <a:cubicBezTo>
                    <a:pt x="6797" y="2012"/>
                    <a:pt x="7051" y="2266"/>
                    <a:pt x="7365" y="2266"/>
                  </a:cubicBezTo>
                  <a:cubicBezTo>
                    <a:pt x="7676" y="2266"/>
                    <a:pt x="7929" y="2012"/>
                    <a:pt x="7929" y="1701"/>
                  </a:cubicBezTo>
                  <a:lnTo>
                    <a:pt x="7929" y="1157"/>
                  </a:lnTo>
                  <a:close/>
                  <a:moveTo>
                    <a:pt x="7376" y="1"/>
                  </a:moveTo>
                  <a:cubicBezTo>
                    <a:pt x="7372" y="1"/>
                    <a:pt x="7368" y="1"/>
                    <a:pt x="7365" y="1"/>
                  </a:cubicBezTo>
                  <a:cubicBezTo>
                    <a:pt x="5435" y="1"/>
                    <a:pt x="3581" y="759"/>
                    <a:pt x="2210" y="2115"/>
                  </a:cubicBezTo>
                  <a:cubicBezTo>
                    <a:pt x="2174" y="2142"/>
                    <a:pt x="2141" y="2172"/>
                    <a:pt x="2114" y="2208"/>
                  </a:cubicBezTo>
                  <a:cubicBezTo>
                    <a:pt x="761" y="3582"/>
                    <a:pt x="3" y="5433"/>
                    <a:pt x="3" y="7362"/>
                  </a:cubicBezTo>
                  <a:cubicBezTo>
                    <a:pt x="0" y="9322"/>
                    <a:pt x="776" y="11206"/>
                    <a:pt x="2159" y="12598"/>
                  </a:cubicBezTo>
                  <a:lnTo>
                    <a:pt x="2177" y="12616"/>
                  </a:lnTo>
                  <a:lnTo>
                    <a:pt x="2180" y="12619"/>
                  </a:lnTo>
                  <a:lnTo>
                    <a:pt x="2186" y="12625"/>
                  </a:lnTo>
                  <a:cubicBezTo>
                    <a:pt x="3578" y="14023"/>
                    <a:pt x="5414" y="14796"/>
                    <a:pt x="7365" y="14796"/>
                  </a:cubicBezTo>
                  <a:cubicBezTo>
                    <a:pt x="9327" y="14796"/>
                    <a:pt x="11187" y="14017"/>
                    <a:pt x="12603" y="12601"/>
                  </a:cubicBezTo>
                  <a:cubicBezTo>
                    <a:pt x="14019" y="11185"/>
                    <a:pt x="14798" y="9325"/>
                    <a:pt x="14798" y="7362"/>
                  </a:cubicBezTo>
                  <a:cubicBezTo>
                    <a:pt x="14798" y="5415"/>
                    <a:pt x="14028" y="3576"/>
                    <a:pt x="12627" y="2184"/>
                  </a:cubicBezTo>
                  <a:lnTo>
                    <a:pt x="12621" y="2178"/>
                  </a:lnTo>
                  <a:cubicBezTo>
                    <a:pt x="12621" y="2175"/>
                    <a:pt x="12618" y="2175"/>
                    <a:pt x="12618" y="2175"/>
                  </a:cubicBezTo>
                  <a:lnTo>
                    <a:pt x="12600" y="2157"/>
                  </a:lnTo>
                  <a:cubicBezTo>
                    <a:pt x="11211" y="777"/>
                    <a:pt x="9331" y="1"/>
                    <a:pt x="737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defRPr/>
              </a:pPr>
              <a:endParaRPr sz="1867" kern="0">
                <a:latin typeface="Arial"/>
                <a:cs typeface="Arial"/>
                <a:sym typeface="Arial"/>
              </a:endParaRPr>
            </a:p>
          </p:txBody>
        </p:sp>
      </p:grpSp>
      <p:sp>
        <p:nvSpPr>
          <p:cNvPr id="12277" name="Google Shape;12277;p21"/>
          <p:cNvSpPr/>
          <p:nvPr/>
        </p:nvSpPr>
        <p:spPr>
          <a:xfrm>
            <a:off x="4282911" y="4821240"/>
            <a:ext cx="263712" cy="263657"/>
          </a:xfrm>
          <a:custGeom>
            <a:avLst/>
            <a:gdLst/>
            <a:ahLst/>
            <a:cxnLst/>
            <a:rect l="l" t="t" r="r" b="b"/>
            <a:pathLst>
              <a:path w="19329" h="19325" extrusionOk="0">
                <a:moveTo>
                  <a:pt x="9062" y="1229"/>
                </a:moveTo>
                <a:lnTo>
                  <a:pt x="9062" y="4539"/>
                </a:lnTo>
                <a:cubicBezTo>
                  <a:pt x="8470" y="4557"/>
                  <a:pt x="7885" y="4602"/>
                  <a:pt x="7311" y="4674"/>
                </a:cubicBezTo>
                <a:cubicBezTo>
                  <a:pt x="7223" y="4339"/>
                  <a:pt x="7036" y="4037"/>
                  <a:pt x="6773" y="3811"/>
                </a:cubicBezTo>
                <a:cubicBezTo>
                  <a:pt x="7392" y="2428"/>
                  <a:pt x="8211" y="1513"/>
                  <a:pt x="9062" y="1229"/>
                </a:cubicBezTo>
                <a:close/>
                <a:moveTo>
                  <a:pt x="10194" y="1226"/>
                </a:moveTo>
                <a:cubicBezTo>
                  <a:pt x="11278" y="1586"/>
                  <a:pt x="12272" y="2944"/>
                  <a:pt x="12912" y="4835"/>
                </a:cubicBezTo>
                <a:cubicBezTo>
                  <a:pt x="12015" y="4662"/>
                  <a:pt x="11106" y="4566"/>
                  <a:pt x="10194" y="4539"/>
                </a:cubicBezTo>
                <a:lnTo>
                  <a:pt x="10194" y="1226"/>
                </a:lnTo>
                <a:close/>
                <a:moveTo>
                  <a:pt x="5665" y="4530"/>
                </a:moveTo>
                <a:cubicBezTo>
                  <a:pt x="6170" y="4530"/>
                  <a:pt x="6423" y="5139"/>
                  <a:pt x="6067" y="5496"/>
                </a:cubicBezTo>
                <a:cubicBezTo>
                  <a:pt x="5950" y="5611"/>
                  <a:pt x="5808" y="5663"/>
                  <a:pt x="5669" y="5663"/>
                </a:cubicBezTo>
                <a:cubicBezTo>
                  <a:pt x="5378" y="5663"/>
                  <a:pt x="5101" y="5438"/>
                  <a:pt x="5101" y="5097"/>
                </a:cubicBezTo>
                <a:cubicBezTo>
                  <a:pt x="5101" y="4783"/>
                  <a:pt x="5351" y="4530"/>
                  <a:pt x="5665" y="4530"/>
                </a:cubicBezTo>
                <a:close/>
                <a:moveTo>
                  <a:pt x="6743" y="1643"/>
                </a:moveTo>
                <a:cubicBezTo>
                  <a:pt x="6363" y="2129"/>
                  <a:pt x="6019" y="2718"/>
                  <a:pt x="5717" y="3397"/>
                </a:cubicBezTo>
                <a:lnTo>
                  <a:pt x="5665" y="3397"/>
                </a:lnTo>
                <a:cubicBezTo>
                  <a:pt x="4578" y="3397"/>
                  <a:pt x="3769" y="4406"/>
                  <a:pt x="4008" y="5469"/>
                </a:cubicBezTo>
                <a:cubicBezTo>
                  <a:pt x="3075" y="5822"/>
                  <a:pt x="2277" y="6266"/>
                  <a:pt x="1646" y="6773"/>
                </a:cubicBezTo>
                <a:cubicBezTo>
                  <a:pt x="2507" y="4394"/>
                  <a:pt x="4373" y="2516"/>
                  <a:pt x="6743" y="1643"/>
                </a:cubicBezTo>
                <a:close/>
                <a:moveTo>
                  <a:pt x="12510" y="1631"/>
                </a:moveTo>
                <a:lnTo>
                  <a:pt x="12510" y="1631"/>
                </a:lnTo>
                <a:cubicBezTo>
                  <a:pt x="14926" y="2500"/>
                  <a:pt x="16828" y="4403"/>
                  <a:pt x="17698" y="6818"/>
                </a:cubicBezTo>
                <a:cubicBezTo>
                  <a:pt x="17269" y="6483"/>
                  <a:pt x="16810" y="6196"/>
                  <a:pt x="16327" y="5955"/>
                </a:cubicBezTo>
                <a:cubicBezTo>
                  <a:pt x="15645" y="5614"/>
                  <a:pt x="14932" y="5342"/>
                  <a:pt x="14195" y="5136"/>
                </a:cubicBezTo>
                <a:cubicBezTo>
                  <a:pt x="13933" y="4203"/>
                  <a:pt x="13585" y="3349"/>
                  <a:pt x="13169" y="2612"/>
                </a:cubicBezTo>
                <a:cubicBezTo>
                  <a:pt x="12975" y="2268"/>
                  <a:pt x="12755" y="1942"/>
                  <a:pt x="12510" y="1631"/>
                </a:cubicBezTo>
                <a:close/>
                <a:moveTo>
                  <a:pt x="4636" y="6444"/>
                </a:moveTo>
                <a:cubicBezTo>
                  <a:pt x="4684" y="6483"/>
                  <a:pt x="4738" y="6519"/>
                  <a:pt x="4793" y="6553"/>
                </a:cubicBezTo>
                <a:cubicBezTo>
                  <a:pt x="4651" y="7407"/>
                  <a:pt x="4566" y="8268"/>
                  <a:pt x="4542" y="9134"/>
                </a:cubicBezTo>
                <a:lnTo>
                  <a:pt x="1230" y="9134"/>
                </a:lnTo>
                <a:cubicBezTo>
                  <a:pt x="1568" y="8083"/>
                  <a:pt x="2821" y="7081"/>
                  <a:pt x="4636" y="6444"/>
                </a:cubicBezTo>
                <a:close/>
                <a:moveTo>
                  <a:pt x="9062" y="5674"/>
                </a:moveTo>
                <a:lnTo>
                  <a:pt x="9062" y="9134"/>
                </a:lnTo>
                <a:lnTo>
                  <a:pt x="5674" y="9134"/>
                </a:lnTo>
                <a:cubicBezTo>
                  <a:pt x="5698" y="8343"/>
                  <a:pt x="5774" y="7558"/>
                  <a:pt x="5904" y="6776"/>
                </a:cubicBezTo>
                <a:lnTo>
                  <a:pt x="5904" y="6779"/>
                </a:lnTo>
                <a:cubicBezTo>
                  <a:pt x="6462" y="6698"/>
                  <a:pt x="6949" y="6344"/>
                  <a:pt x="7196" y="5834"/>
                </a:cubicBezTo>
                <a:cubicBezTo>
                  <a:pt x="7815" y="5746"/>
                  <a:pt x="8437" y="5692"/>
                  <a:pt x="9062" y="5674"/>
                </a:cubicBezTo>
                <a:close/>
                <a:moveTo>
                  <a:pt x="10194" y="5671"/>
                </a:moveTo>
                <a:cubicBezTo>
                  <a:pt x="11227" y="5701"/>
                  <a:pt x="12257" y="5834"/>
                  <a:pt x="13265" y="6063"/>
                </a:cubicBezTo>
                <a:cubicBezTo>
                  <a:pt x="13422" y="6743"/>
                  <a:pt x="13534" y="7431"/>
                  <a:pt x="13597" y="8126"/>
                </a:cubicBezTo>
                <a:cubicBezTo>
                  <a:pt x="13144" y="8310"/>
                  <a:pt x="12794" y="8675"/>
                  <a:pt x="12631" y="9134"/>
                </a:cubicBezTo>
                <a:lnTo>
                  <a:pt x="10194" y="9134"/>
                </a:lnTo>
                <a:lnTo>
                  <a:pt x="10194" y="5671"/>
                </a:lnTo>
                <a:close/>
                <a:moveTo>
                  <a:pt x="14497" y="6417"/>
                </a:moveTo>
                <a:cubicBezTo>
                  <a:pt x="14950" y="6571"/>
                  <a:pt x="15391" y="6752"/>
                  <a:pt x="15817" y="6966"/>
                </a:cubicBezTo>
                <a:cubicBezTo>
                  <a:pt x="17037" y="7585"/>
                  <a:pt x="17837" y="8352"/>
                  <a:pt x="18099" y="9137"/>
                </a:cubicBezTo>
                <a:lnTo>
                  <a:pt x="15835" y="9134"/>
                </a:lnTo>
                <a:cubicBezTo>
                  <a:pt x="15654" y="8627"/>
                  <a:pt x="15243" y="8234"/>
                  <a:pt x="14730" y="8077"/>
                </a:cubicBezTo>
                <a:cubicBezTo>
                  <a:pt x="14678" y="7519"/>
                  <a:pt x="14603" y="6966"/>
                  <a:pt x="14497" y="6417"/>
                </a:cubicBezTo>
                <a:close/>
                <a:moveTo>
                  <a:pt x="14241" y="9137"/>
                </a:moveTo>
                <a:cubicBezTo>
                  <a:pt x="14555" y="9137"/>
                  <a:pt x="14808" y="9391"/>
                  <a:pt x="14808" y="9702"/>
                </a:cubicBezTo>
                <a:cubicBezTo>
                  <a:pt x="14808" y="10016"/>
                  <a:pt x="14555" y="10270"/>
                  <a:pt x="14241" y="10270"/>
                </a:cubicBezTo>
                <a:lnTo>
                  <a:pt x="14241" y="10267"/>
                </a:lnTo>
                <a:lnTo>
                  <a:pt x="14204" y="10267"/>
                </a:lnTo>
                <a:cubicBezTo>
                  <a:pt x="13902" y="10251"/>
                  <a:pt x="13667" y="10004"/>
                  <a:pt x="13667" y="9702"/>
                </a:cubicBezTo>
                <a:cubicBezTo>
                  <a:pt x="13667" y="9403"/>
                  <a:pt x="13899" y="9155"/>
                  <a:pt x="14195" y="9137"/>
                </a:cubicBezTo>
                <a:close/>
                <a:moveTo>
                  <a:pt x="18099" y="10270"/>
                </a:moveTo>
                <a:cubicBezTo>
                  <a:pt x="17861" y="10967"/>
                  <a:pt x="17194" y="11643"/>
                  <a:pt x="16161" y="12217"/>
                </a:cubicBezTo>
                <a:cubicBezTo>
                  <a:pt x="15632" y="12504"/>
                  <a:pt x="15080" y="12742"/>
                  <a:pt x="14506" y="12930"/>
                </a:cubicBezTo>
                <a:cubicBezTo>
                  <a:pt x="14606" y="12407"/>
                  <a:pt x="14678" y="11873"/>
                  <a:pt x="14730" y="11323"/>
                </a:cubicBezTo>
                <a:lnTo>
                  <a:pt x="14730" y="11326"/>
                </a:lnTo>
                <a:cubicBezTo>
                  <a:pt x="15243" y="11166"/>
                  <a:pt x="15654" y="10774"/>
                  <a:pt x="15835" y="10270"/>
                </a:cubicBezTo>
                <a:close/>
                <a:moveTo>
                  <a:pt x="4542" y="10267"/>
                </a:moveTo>
                <a:cubicBezTo>
                  <a:pt x="4566" y="11163"/>
                  <a:pt x="4660" y="12060"/>
                  <a:pt x="4820" y="12945"/>
                </a:cubicBezTo>
                <a:cubicBezTo>
                  <a:pt x="2927" y="12320"/>
                  <a:pt x="1583" y="11351"/>
                  <a:pt x="1230" y="10267"/>
                </a:cubicBezTo>
                <a:close/>
                <a:moveTo>
                  <a:pt x="9062" y="10267"/>
                </a:moveTo>
                <a:lnTo>
                  <a:pt x="9062" y="12628"/>
                </a:lnTo>
                <a:cubicBezTo>
                  <a:pt x="8603" y="12791"/>
                  <a:pt x="8238" y="13141"/>
                  <a:pt x="8054" y="13594"/>
                </a:cubicBezTo>
                <a:cubicBezTo>
                  <a:pt x="7377" y="13534"/>
                  <a:pt x="6707" y="13428"/>
                  <a:pt x="6046" y="13280"/>
                </a:cubicBezTo>
                <a:cubicBezTo>
                  <a:pt x="5828" y="12290"/>
                  <a:pt x="5702" y="11281"/>
                  <a:pt x="5674" y="10267"/>
                </a:cubicBezTo>
                <a:close/>
                <a:moveTo>
                  <a:pt x="12631" y="10267"/>
                </a:moveTo>
                <a:cubicBezTo>
                  <a:pt x="12794" y="10725"/>
                  <a:pt x="13144" y="11091"/>
                  <a:pt x="13597" y="11275"/>
                </a:cubicBezTo>
                <a:cubicBezTo>
                  <a:pt x="13534" y="11945"/>
                  <a:pt x="13431" y="12613"/>
                  <a:pt x="13280" y="13268"/>
                </a:cubicBezTo>
                <a:cubicBezTo>
                  <a:pt x="12595" y="13422"/>
                  <a:pt x="11900" y="13531"/>
                  <a:pt x="11203" y="13594"/>
                </a:cubicBezTo>
                <a:cubicBezTo>
                  <a:pt x="11019" y="13141"/>
                  <a:pt x="10653" y="12791"/>
                  <a:pt x="10194" y="12628"/>
                </a:cubicBezTo>
                <a:lnTo>
                  <a:pt x="10194" y="10267"/>
                </a:lnTo>
                <a:close/>
                <a:moveTo>
                  <a:pt x="9627" y="13678"/>
                </a:moveTo>
                <a:cubicBezTo>
                  <a:pt x="9923" y="13678"/>
                  <a:pt x="10170" y="13905"/>
                  <a:pt x="10191" y="14201"/>
                </a:cubicBezTo>
                <a:lnTo>
                  <a:pt x="10191" y="14231"/>
                </a:lnTo>
                <a:cubicBezTo>
                  <a:pt x="10191" y="14231"/>
                  <a:pt x="10191" y="14234"/>
                  <a:pt x="10191" y="14237"/>
                </a:cubicBezTo>
                <a:cubicBezTo>
                  <a:pt x="10188" y="14545"/>
                  <a:pt x="9938" y="14793"/>
                  <a:pt x="9630" y="14796"/>
                </a:cubicBezTo>
                <a:cubicBezTo>
                  <a:pt x="9319" y="14796"/>
                  <a:pt x="9065" y="14545"/>
                  <a:pt x="9062" y="14237"/>
                </a:cubicBezTo>
                <a:lnTo>
                  <a:pt x="9062" y="14231"/>
                </a:lnTo>
                <a:lnTo>
                  <a:pt x="9062" y="14201"/>
                </a:lnTo>
                <a:cubicBezTo>
                  <a:pt x="9083" y="13905"/>
                  <a:pt x="9331" y="13678"/>
                  <a:pt x="9627" y="13678"/>
                </a:cubicBezTo>
                <a:close/>
                <a:moveTo>
                  <a:pt x="1640" y="12579"/>
                </a:moveTo>
                <a:lnTo>
                  <a:pt x="1640" y="12579"/>
                </a:lnTo>
                <a:cubicBezTo>
                  <a:pt x="1936" y="12812"/>
                  <a:pt x="2250" y="13020"/>
                  <a:pt x="2579" y="13204"/>
                </a:cubicBezTo>
                <a:cubicBezTo>
                  <a:pt x="3313" y="13615"/>
                  <a:pt x="4168" y="13953"/>
                  <a:pt x="5110" y="14213"/>
                </a:cubicBezTo>
                <a:cubicBezTo>
                  <a:pt x="5496" y="15620"/>
                  <a:pt x="6061" y="16813"/>
                  <a:pt x="6752" y="17691"/>
                </a:cubicBezTo>
                <a:cubicBezTo>
                  <a:pt x="4373" y="16828"/>
                  <a:pt x="2501" y="14956"/>
                  <a:pt x="1640" y="12579"/>
                </a:cubicBezTo>
                <a:close/>
                <a:moveTo>
                  <a:pt x="17698" y="12555"/>
                </a:moveTo>
                <a:cubicBezTo>
                  <a:pt x="16837" y="14938"/>
                  <a:pt x="14932" y="16831"/>
                  <a:pt x="12535" y="17691"/>
                </a:cubicBezTo>
                <a:cubicBezTo>
                  <a:pt x="12770" y="17395"/>
                  <a:pt x="12981" y="17081"/>
                  <a:pt x="13169" y="16752"/>
                </a:cubicBezTo>
                <a:cubicBezTo>
                  <a:pt x="13594" y="16013"/>
                  <a:pt x="13945" y="15149"/>
                  <a:pt x="14213" y="14201"/>
                </a:cubicBezTo>
                <a:cubicBezTo>
                  <a:pt x="15140" y="13944"/>
                  <a:pt x="15986" y="13609"/>
                  <a:pt x="16713" y="13204"/>
                </a:cubicBezTo>
                <a:cubicBezTo>
                  <a:pt x="17058" y="13014"/>
                  <a:pt x="17387" y="12797"/>
                  <a:pt x="17698" y="12555"/>
                </a:cubicBezTo>
                <a:close/>
                <a:moveTo>
                  <a:pt x="6381" y="14503"/>
                </a:moveTo>
                <a:cubicBezTo>
                  <a:pt x="6906" y="14602"/>
                  <a:pt x="7450" y="14678"/>
                  <a:pt x="8005" y="14726"/>
                </a:cubicBezTo>
                <a:cubicBezTo>
                  <a:pt x="8162" y="15240"/>
                  <a:pt x="8555" y="15650"/>
                  <a:pt x="9062" y="15831"/>
                </a:cubicBezTo>
                <a:lnTo>
                  <a:pt x="9062" y="18096"/>
                </a:lnTo>
                <a:cubicBezTo>
                  <a:pt x="8286" y="17833"/>
                  <a:pt x="7531" y="17048"/>
                  <a:pt x="6933" y="15853"/>
                </a:cubicBezTo>
                <a:cubicBezTo>
                  <a:pt x="6716" y="15415"/>
                  <a:pt x="6532" y="14965"/>
                  <a:pt x="6381" y="14503"/>
                </a:cubicBezTo>
                <a:close/>
                <a:moveTo>
                  <a:pt x="12933" y="14497"/>
                </a:moveTo>
                <a:cubicBezTo>
                  <a:pt x="12740" y="15083"/>
                  <a:pt x="12486" y="15650"/>
                  <a:pt x="12184" y="16188"/>
                </a:cubicBezTo>
                <a:cubicBezTo>
                  <a:pt x="11595" y="17211"/>
                  <a:pt x="10904" y="17869"/>
                  <a:pt x="10194" y="18099"/>
                </a:cubicBezTo>
                <a:lnTo>
                  <a:pt x="10194" y="15831"/>
                </a:lnTo>
                <a:cubicBezTo>
                  <a:pt x="10702" y="15650"/>
                  <a:pt x="11094" y="15240"/>
                  <a:pt x="11251" y="14726"/>
                </a:cubicBezTo>
                <a:cubicBezTo>
                  <a:pt x="11828" y="14675"/>
                  <a:pt x="12390" y="14596"/>
                  <a:pt x="12933" y="14497"/>
                </a:cubicBezTo>
                <a:close/>
                <a:moveTo>
                  <a:pt x="9630" y="0"/>
                </a:moveTo>
                <a:cubicBezTo>
                  <a:pt x="7063" y="0"/>
                  <a:pt x="4645" y="1015"/>
                  <a:pt x="2821" y="2860"/>
                </a:cubicBezTo>
                <a:cubicBezTo>
                  <a:pt x="1012" y="4678"/>
                  <a:pt x="1" y="7138"/>
                  <a:pt x="4" y="9702"/>
                </a:cubicBezTo>
                <a:cubicBezTo>
                  <a:pt x="4" y="15016"/>
                  <a:pt x="4313" y="19325"/>
                  <a:pt x="9630" y="19325"/>
                </a:cubicBezTo>
                <a:cubicBezTo>
                  <a:pt x="9634" y="19325"/>
                  <a:pt x="9637" y="19325"/>
                  <a:pt x="9641" y="19325"/>
                </a:cubicBezTo>
                <a:cubicBezTo>
                  <a:pt x="12198" y="19325"/>
                  <a:pt x="14654" y="18314"/>
                  <a:pt x="16469" y="16508"/>
                </a:cubicBezTo>
                <a:cubicBezTo>
                  <a:pt x="18314" y="14687"/>
                  <a:pt x="19328" y="12268"/>
                  <a:pt x="19328" y="9702"/>
                </a:cubicBezTo>
                <a:cubicBezTo>
                  <a:pt x="19328" y="8407"/>
                  <a:pt x="19069" y="7129"/>
                  <a:pt x="18558" y="5940"/>
                </a:cubicBezTo>
                <a:cubicBezTo>
                  <a:pt x="18066" y="4789"/>
                  <a:pt x="17360" y="3741"/>
                  <a:pt x="16472" y="2857"/>
                </a:cubicBezTo>
                <a:cubicBezTo>
                  <a:pt x="15587" y="1969"/>
                  <a:pt x="14539" y="1263"/>
                  <a:pt x="13389" y="770"/>
                </a:cubicBezTo>
                <a:cubicBezTo>
                  <a:pt x="12199" y="260"/>
                  <a:pt x="10922" y="0"/>
                  <a:pt x="963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defRPr/>
            </a:pPr>
            <a:endParaRPr sz="1867" kern="0">
              <a:latin typeface="Arial"/>
              <a:cs typeface="Arial"/>
              <a:sym typeface="Arial"/>
            </a:endParaRPr>
          </a:p>
        </p:txBody>
      </p:sp>
      <p:sp>
        <p:nvSpPr>
          <p:cNvPr id="12278" name="Google Shape;12278;p21"/>
          <p:cNvSpPr/>
          <p:nvPr/>
        </p:nvSpPr>
        <p:spPr>
          <a:xfrm>
            <a:off x="1746290" y="4821233"/>
            <a:ext cx="266263" cy="263671"/>
          </a:xfrm>
          <a:custGeom>
            <a:avLst/>
            <a:gdLst/>
            <a:ahLst/>
            <a:cxnLst/>
            <a:rect l="l" t="t" r="r" b="b"/>
            <a:pathLst>
              <a:path w="19516" h="19326" extrusionOk="0">
                <a:moveTo>
                  <a:pt x="15929" y="1934"/>
                </a:moveTo>
                <a:lnTo>
                  <a:pt x="15929" y="2834"/>
                </a:lnTo>
                <a:cubicBezTo>
                  <a:pt x="15929" y="3145"/>
                  <a:pt x="16182" y="3398"/>
                  <a:pt x="16496" y="3398"/>
                </a:cubicBezTo>
                <a:lnTo>
                  <a:pt x="17393" y="3398"/>
                </a:lnTo>
                <a:lnTo>
                  <a:pt x="16261" y="4531"/>
                </a:lnTo>
                <a:lnTo>
                  <a:pt x="14796" y="4531"/>
                </a:lnTo>
                <a:lnTo>
                  <a:pt x="14796" y="3066"/>
                </a:lnTo>
                <a:lnTo>
                  <a:pt x="15929" y="1934"/>
                </a:lnTo>
                <a:close/>
                <a:moveTo>
                  <a:pt x="9663" y="7927"/>
                </a:moveTo>
                <a:cubicBezTo>
                  <a:pt x="9926" y="7927"/>
                  <a:pt x="10183" y="7991"/>
                  <a:pt x="10418" y="8109"/>
                </a:cubicBezTo>
                <a:lnTo>
                  <a:pt x="9262" y="9262"/>
                </a:lnTo>
                <a:cubicBezTo>
                  <a:pt x="9041" y="9485"/>
                  <a:pt x="9041" y="9842"/>
                  <a:pt x="9262" y="10065"/>
                </a:cubicBezTo>
                <a:cubicBezTo>
                  <a:pt x="9372" y="10175"/>
                  <a:pt x="9517" y="10231"/>
                  <a:pt x="9662" y="10231"/>
                </a:cubicBezTo>
                <a:cubicBezTo>
                  <a:pt x="9807" y="10231"/>
                  <a:pt x="9952" y="10175"/>
                  <a:pt x="10062" y="10065"/>
                </a:cubicBezTo>
                <a:lnTo>
                  <a:pt x="11218" y="8909"/>
                </a:lnTo>
                <a:cubicBezTo>
                  <a:pt x="11336" y="9141"/>
                  <a:pt x="11399" y="9401"/>
                  <a:pt x="11399" y="9664"/>
                </a:cubicBezTo>
                <a:cubicBezTo>
                  <a:pt x="11399" y="10585"/>
                  <a:pt x="10605" y="11364"/>
                  <a:pt x="9663" y="11364"/>
                </a:cubicBezTo>
                <a:cubicBezTo>
                  <a:pt x="8721" y="11364"/>
                  <a:pt x="7927" y="10585"/>
                  <a:pt x="7927" y="9664"/>
                </a:cubicBezTo>
                <a:cubicBezTo>
                  <a:pt x="7927" y="8722"/>
                  <a:pt x="8721" y="7927"/>
                  <a:pt x="9663" y="7927"/>
                </a:cubicBezTo>
                <a:close/>
                <a:moveTo>
                  <a:pt x="9663" y="5663"/>
                </a:moveTo>
                <a:cubicBezTo>
                  <a:pt x="10527" y="5666"/>
                  <a:pt x="11363" y="5953"/>
                  <a:pt x="12049" y="6478"/>
                </a:cubicBezTo>
                <a:lnTo>
                  <a:pt x="11242" y="7287"/>
                </a:lnTo>
                <a:cubicBezTo>
                  <a:pt x="10777" y="6967"/>
                  <a:pt x="10228" y="6798"/>
                  <a:pt x="9663" y="6795"/>
                </a:cubicBezTo>
                <a:cubicBezTo>
                  <a:pt x="8108" y="6795"/>
                  <a:pt x="6795" y="8109"/>
                  <a:pt x="6795" y="9664"/>
                </a:cubicBezTo>
                <a:cubicBezTo>
                  <a:pt x="6795" y="10422"/>
                  <a:pt x="7103" y="11143"/>
                  <a:pt x="7649" y="11669"/>
                </a:cubicBezTo>
                <a:cubicBezTo>
                  <a:pt x="8208" y="12220"/>
                  <a:pt x="8935" y="12495"/>
                  <a:pt x="9663" y="12495"/>
                </a:cubicBezTo>
                <a:cubicBezTo>
                  <a:pt x="10391" y="12495"/>
                  <a:pt x="11119" y="12220"/>
                  <a:pt x="11677" y="11669"/>
                </a:cubicBezTo>
                <a:cubicBezTo>
                  <a:pt x="12224" y="11143"/>
                  <a:pt x="12532" y="10422"/>
                  <a:pt x="12532" y="9664"/>
                </a:cubicBezTo>
                <a:cubicBezTo>
                  <a:pt x="12529" y="9099"/>
                  <a:pt x="12360" y="8549"/>
                  <a:pt x="12043" y="8084"/>
                </a:cubicBezTo>
                <a:lnTo>
                  <a:pt x="12849" y="7278"/>
                </a:lnTo>
                <a:cubicBezTo>
                  <a:pt x="13374" y="7964"/>
                  <a:pt x="13661" y="8800"/>
                  <a:pt x="13664" y="9664"/>
                </a:cubicBezTo>
                <a:cubicBezTo>
                  <a:pt x="13664" y="11850"/>
                  <a:pt x="11870" y="13628"/>
                  <a:pt x="9663" y="13628"/>
                </a:cubicBezTo>
                <a:cubicBezTo>
                  <a:pt x="7456" y="13628"/>
                  <a:pt x="5662" y="11850"/>
                  <a:pt x="5662" y="9664"/>
                </a:cubicBezTo>
                <a:cubicBezTo>
                  <a:pt x="5662" y="7496"/>
                  <a:pt x="7495" y="5663"/>
                  <a:pt x="9663" y="5663"/>
                </a:cubicBezTo>
                <a:close/>
                <a:moveTo>
                  <a:pt x="9676" y="3398"/>
                </a:moveTo>
                <a:cubicBezTo>
                  <a:pt x="11130" y="3398"/>
                  <a:pt x="12541" y="3902"/>
                  <a:pt x="13664" y="4826"/>
                </a:cubicBezTo>
                <a:lnTo>
                  <a:pt x="13664" y="4863"/>
                </a:lnTo>
                <a:lnTo>
                  <a:pt x="12861" y="5663"/>
                </a:lnTo>
                <a:cubicBezTo>
                  <a:pt x="11911" y="4901"/>
                  <a:pt x="10770" y="4528"/>
                  <a:pt x="9634" y="4528"/>
                </a:cubicBezTo>
                <a:cubicBezTo>
                  <a:pt x="8214" y="4528"/>
                  <a:pt x="6803" y="5111"/>
                  <a:pt x="5786" y="6246"/>
                </a:cubicBezTo>
                <a:cubicBezTo>
                  <a:pt x="3959" y="8287"/>
                  <a:pt x="4047" y="11403"/>
                  <a:pt x="5985" y="13341"/>
                </a:cubicBezTo>
                <a:cubicBezTo>
                  <a:pt x="6991" y="14346"/>
                  <a:pt x="8313" y="14852"/>
                  <a:pt x="9638" y="14852"/>
                </a:cubicBezTo>
                <a:cubicBezTo>
                  <a:pt x="10866" y="14852"/>
                  <a:pt x="12096" y="14417"/>
                  <a:pt x="13078" y="13538"/>
                </a:cubicBezTo>
                <a:cubicBezTo>
                  <a:pt x="15119" y="11711"/>
                  <a:pt x="15376" y="8604"/>
                  <a:pt x="13664" y="6463"/>
                </a:cubicBezTo>
                <a:lnTo>
                  <a:pt x="14464" y="5663"/>
                </a:lnTo>
                <a:lnTo>
                  <a:pt x="14503" y="5663"/>
                </a:lnTo>
                <a:cubicBezTo>
                  <a:pt x="15430" y="6789"/>
                  <a:pt x="15935" y="8205"/>
                  <a:pt x="15929" y="9664"/>
                </a:cubicBezTo>
                <a:cubicBezTo>
                  <a:pt x="15929" y="13100"/>
                  <a:pt x="13117" y="15893"/>
                  <a:pt x="9663" y="15893"/>
                </a:cubicBezTo>
                <a:cubicBezTo>
                  <a:pt x="6209" y="15893"/>
                  <a:pt x="3398" y="13100"/>
                  <a:pt x="3398" y="9664"/>
                </a:cubicBezTo>
                <a:cubicBezTo>
                  <a:pt x="3398" y="6209"/>
                  <a:pt x="6209" y="3398"/>
                  <a:pt x="9663" y="3398"/>
                </a:cubicBezTo>
                <a:cubicBezTo>
                  <a:pt x="9668" y="3398"/>
                  <a:pt x="9672" y="3398"/>
                  <a:pt x="9676" y="3398"/>
                </a:cubicBezTo>
                <a:close/>
                <a:moveTo>
                  <a:pt x="9663" y="1134"/>
                </a:moveTo>
                <a:cubicBezTo>
                  <a:pt x="11176" y="1134"/>
                  <a:pt x="12661" y="1532"/>
                  <a:pt x="13975" y="2287"/>
                </a:cubicBezTo>
                <a:lnTo>
                  <a:pt x="13830" y="2432"/>
                </a:lnTo>
                <a:cubicBezTo>
                  <a:pt x="13724" y="2538"/>
                  <a:pt x="13664" y="2683"/>
                  <a:pt x="13664" y="2834"/>
                </a:cubicBezTo>
                <a:lnTo>
                  <a:pt x="13664" y="3428"/>
                </a:lnTo>
                <a:cubicBezTo>
                  <a:pt x="12473" y="2670"/>
                  <a:pt x="11090" y="2266"/>
                  <a:pt x="9679" y="2266"/>
                </a:cubicBezTo>
                <a:cubicBezTo>
                  <a:pt x="9674" y="2266"/>
                  <a:pt x="9668" y="2266"/>
                  <a:pt x="9663" y="2266"/>
                </a:cubicBezTo>
                <a:cubicBezTo>
                  <a:pt x="7701" y="2266"/>
                  <a:pt x="5847" y="3039"/>
                  <a:pt x="4443" y="4443"/>
                </a:cubicBezTo>
                <a:cubicBezTo>
                  <a:pt x="3039" y="5847"/>
                  <a:pt x="2266" y="7701"/>
                  <a:pt x="2266" y="9664"/>
                </a:cubicBezTo>
                <a:cubicBezTo>
                  <a:pt x="2266" y="11626"/>
                  <a:pt x="3039" y="13474"/>
                  <a:pt x="4443" y="14866"/>
                </a:cubicBezTo>
                <a:cubicBezTo>
                  <a:pt x="5886" y="16305"/>
                  <a:pt x="7775" y="17024"/>
                  <a:pt x="9663" y="17024"/>
                </a:cubicBezTo>
                <a:cubicBezTo>
                  <a:pt x="11552" y="17024"/>
                  <a:pt x="13441" y="16305"/>
                  <a:pt x="14884" y="14866"/>
                </a:cubicBezTo>
                <a:cubicBezTo>
                  <a:pt x="16288" y="13474"/>
                  <a:pt x="17061" y="11626"/>
                  <a:pt x="17061" y="9664"/>
                </a:cubicBezTo>
                <a:cubicBezTo>
                  <a:pt x="17064" y="8248"/>
                  <a:pt x="16659" y="6859"/>
                  <a:pt x="15898" y="5663"/>
                </a:cubicBezTo>
                <a:lnTo>
                  <a:pt x="16496" y="5663"/>
                </a:lnTo>
                <a:cubicBezTo>
                  <a:pt x="16644" y="5663"/>
                  <a:pt x="16789" y="5602"/>
                  <a:pt x="16895" y="5497"/>
                </a:cubicBezTo>
                <a:lnTo>
                  <a:pt x="17040" y="5352"/>
                </a:lnTo>
                <a:cubicBezTo>
                  <a:pt x="17795" y="6665"/>
                  <a:pt x="18193" y="8151"/>
                  <a:pt x="18193" y="9664"/>
                </a:cubicBezTo>
                <a:cubicBezTo>
                  <a:pt x="18193" y="14368"/>
                  <a:pt x="14367" y="18194"/>
                  <a:pt x="9663" y="18194"/>
                </a:cubicBezTo>
                <a:cubicBezTo>
                  <a:pt x="4959" y="18194"/>
                  <a:pt x="1133" y="14368"/>
                  <a:pt x="1133" y="9664"/>
                </a:cubicBezTo>
                <a:cubicBezTo>
                  <a:pt x="1133" y="4959"/>
                  <a:pt x="4959" y="1134"/>
                  <a:pt x="9663" y="1134"/>
                </a:cubicBezTo>
                <a:close/>
                <a:moveTo>
                  <a:pt x="16491" y="0"/>
                </a:moveTo>
                <a:cubicBezTo>
                  <a:pt x="16352" y="0"/>
                  <a:pt x="16210" y="52"/>
                  <a:pt x="16095" y="167"/>
                </a:cubicBezTo>
                <a:lnTo>
                  <a:pt x="14799" y="1463"/>
                </a:lnTo>
                <a:cubicBezTo>
                  <a:pt x="13256" y="509"/>
                  <a:pt x="11478" y="4"/>
                  <a:pt x="9663" y="1"/>
                </a:cubicBezTo>
                <a:cubicBezTo>
                  <a:pt x="7094" y="1"/>
                  <a:pt x="4669" y="1010"/>
                  <a:pt x="2839" y="2840"/>
                </a:cubicBezTo>
                <a:cubicBezTo>
                  <a:pt x="1009" y="4669"/>
                  <a:pt x="1" y="7094"/>
                  <a:pt x="1" y="9664"/>
                </a:cubicBezTo>
                <a:cubicBezTo>
                  <a:pt x="1" y="12233"/>
                  <a:pt x="1009" y="14658"/>
                  <a:pt x="2839" y="16488"/>
                </a:cubicBezTo>
                <a:cubicBezTo>
                  <a:pt x="4669" y="18317"/>
                  <a:pt x="7094" y="19326"/>
                  <a:pt x="9663" y="19326"/>
                </a:cubicBezTo>
                <a:cubicBezTo>
                  <a:pt x="12233" y="19326"/>
                  <a:pt x="14657" y="18317"/>
                  <a:pt x="16487" y="16488"/>
                </a:cubicBezTo>
                <a:cubicBezTo>
                  <a:pt x="18317" y="14658"/>
                  <a:pt x="19325" y="12233"/>
                  <a:pt x="19325" y="9664"/>
                </a:cubicBezTo>
                <a:cubicBezTo>
                  <a:pt x="19322" y="7849"/>
                  <a:pt x="18818" y="6070"/>
                  <a:pt x="17864" y="4528"/>
                </a:cubicBezTo>
                <a:lnTo>
                  <a:pt x="19159" y="3232"/>
                </a:lnTo>
                <a:cubicBezTo>
                  <a:pt x="19516" y="2876"/>
                  <a:pt x="19265" y="2266"/>
                  <a:pt x="18761" y="2266"/>
                </a:cubicBezTo>
                <a:lnTo>
                  <a:pt x="17061" y="2266"/>
                </a:lnTo>
                <a:lnTo>
                  <a:pt x="17061" y="569"/>
                </a:lnTo>
                <a:cubicBezTo>
                  <a:pt x="17061" y="226"/>
                  <a:pt x="16782" y="0"/>
                  <a:pt x="1649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defRPr/>
            </a:pPr>
            <a:endParaRPr sz="1867" kern="0">
              <a:latin typeface="Arial"/>
              <a:cs typeface="Arial"/>
              <a:sym typeface="Arial"/>
            </a:endParaRPr>
          </a:p>
        </p:txBody>
      </p:sp>
      <p:grpSp>
        <p:nvGrpSpPr>
          <p:cNvPr id="12279" name="Google Shape;12279;p21"/>
          <p:cNvGrpSpPr/>
          <p:nvPr/>
        </p:nvGrpSpPr>
        <p:grpSpPr>
          <a:xfrm>
            <a:off x="3011477" y="4823704"/>
            <a:ext cx="272567" cy="258745"/>
            <a:chOff x="6222125" y="2025975"/>
            <a:chExt cx="499450" cy="474125"/>
          </a:xfrm>
        </p:grpSpPr>
        <p:sp>
          <p:nvSpPr>
            <p:cNvPr id="12280" name="Google Shape;12280;p21"/>
            <p:cNvSpPr/>
            <p:nvPr/>
          </p:nvSpPr>
          <p:spPr>
            <a:xfrm>
              <a:off x="6222125" y="2025975"/>
              <a:ext cx="499450" cy="474125"/>
            </a:xfrm>
            <a:custGeom>
              <a:avLst/>
              <a:gdLst/>
              <a:ahLst/>
              <a:cxnLst/>
              <a:rect l="l" t="t" r="r" b="b"/>
              <a:pathLst>
                <a:path w="19978" h="18965" extrusionOk="0">
                  <a:moveTo>
                    <a:pt x="10490" y="1134"/>
                  </a:moveTo>
                  <a:cubicBezTo>
                    <a:pt x="15095" y="1134"/>
                    <a:pt x="18839" y="4878"/>
                    <a:pt x="18839" y="9483"/>
                  </a:cubicBezTo>
                  <a:cubicBezTo>
                    <a:pt x="18839" y="14087"/>
                    <a:pt x="15095" y="17832"/>
                    <a:pt x="10490" y="17832"/>
                  </a:cubicBezTo>
                  <a:cubicBezTo>
                    <a:pt x="5886" y="17832"/>
                    <a:pt x="2142" y="14087"/>
                    <a:pt x="2142" y="9483"/>
                  </a:cubicBezTo>
                  <a:cubicBezTo>
                    <a:pt x="2142" y="4878"/>
                    <a:pt x="5886" y="1134"/>
                    <a:pt x="10490" y="1134"/>
                  </a:cubicBezTo>
                  <a:close/>
                  <a:moveTo>
                    <a:pt x="10488" y="0"/>
                  </a:moveTo>
                  <a:cubicBezTo>
                    <a:pt x="6717" y="0"/>
                    <a:pt x="3222" y="2259"/>
                    <a:pt x="1731" y="5853"/>
                  </a:cubicBezTo>
                  <a:cubicBezTo>
                    <a:pt x="1" y="10032"/>
                    <a:pt x="1462" y="14854"/>
                    <a:pt x="5222" y="17367"/>
                  </a:cubicBezTo>
                  <a:cubicBezTo>
                    <a:pt x="6828" y="18439"/>
                    <a:pt x="8663" y="18964"/>
                    <a:pt x="10487" y="18964"/>
                  </a:cubicBezTo>
                  <a:cubicBezTo>
                    <a:pt x="12934" y="18964"/>
                    <a:pt x="15362" y="18020"/>
                    <a:pt x="17194" y="16186"/>
                  </a:cubicBezTo>
                  <a:cubicBezTo>
                    <a:pt x="18978" y="14414"/>
                    <a:pt x="19978" y="11998"/>
                    <a:pt x="19972" y="9483"/>
                  </a:cubicBezTo>
                  <a:cubicBezTo>
                    <a:pt x="19972" y="4960"/>
                    <a:pt x="16777" y="1065"/>
                    <a:pt x="12341" y="183"/>
                  </a:cubicBezTo>
                  <a:cubicBezTo>
                    <a:pt x="11721" y="60"/>
                    <a:pt x="11101" y="0"/>
                    <a:pt x="1048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defRPr/>
              </a:pPr>
              <a:endParaRPr sz="1867" kern="0">
                <a:latin typeface="Arial"/>
                <a:cs typeface="Arial"/>
                <a:sym typeface="Arial"/>
              </a:endParaRPr>
            </a:p>
          </p:txBody>
        </p:sp>
        <p:sp>
          <p:nvSpPr>
            <p:cNvPr id="12281" name="Google Shape;12281;p21"/>
            <p:cNvSpPr/>
            <p:nvPr/>
          </p:nvSpPr>
          <p:spPr>
            <a:xfrm>
              <a:off x="6309175" y="2087825"/>
              <a:ext cx="350425" cy="350425"/>
            </a:xfrm>
            <a:custGeom>
              <a:avLst/>
              <a:gdLst/>
              <a:ahLst/>
              <a:cxnLst/>
              <a:rect l="l" t="t" r="r" b="b"/>
              <a:pathLst>
                <a:path w="14017" h="14017" extrusionOk="0">
                  <a:moveTo>
                    <a:pt x="7008" y="1133"/>
                  </a:moveTo>
                  <a:cubicBezTo>
                    <a:pt x="10248" y="1133"/>
                    <a:pt x="12884" y="3769"/>
                    <a:pt x="12884" y="7009"/>
                  </a:cubicBezTo>
                  <a:cubicBezTo>
                    <a:pt x="12884" y="10249"/>
                    <a:pt x="10248" y="12885"/>
                    <a:pt x="7008" y="12885"/>
                  </a:cubicBezTo>
                  <a:cubicBezTo>
                    <a:pt x="3769" y="12885"/>
                    <a:pt x="1133" y="10249"/>
                    <a:pt x="1133" y="7009"/>
                  </a:cubicBezTo>
                  <a:cubicBezTo>
                    <a:pt x="1133" y="3769"/>
                    <a:pt x="3769" y="1133"/>
                    <a:pt x="7008" y="1133"/>
                  </a:cubicBezTo>
                  <a:close/>
                  <a:moveTo>
                    <a:pt x="7008" y="1"/>
                  </a:moveTo>
                  <a:cubicBezTo>
                    <a:pt x="3144" y="1"/>
                    <a:pt x="0" y="3144"/>
                    <a:pt x="0" y="7009"/>
                  </a:cubicBezTo>
                  <a:cubicBezTo>
                    <a:pt x="0" y="10874"/>
                    <a:pt x="3144" y="14017"/>
                    <a:pt x="7008" y="14017"/>
                  </a:cubicBezTo>
                  <a:cubicBezTo>
                    <a:pt x="10873" y="14017"/>
                    <a:pt x="14017" y="10874"/>
                    <a:pt x="14017" y="7009"/>
                  </a:cubicBezTo>
                  <a:cubicBezTo>
                    <a:pt x="14017" y="3144"/>
                    <a:pt x="10873" y="1"/>
                    <a:pt x="700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defRPr/>
              </a:pPr>
              <a:endParaRPr sz="1867" kern="0">
                <a:latin typeface="Arial"/>
                <a:cs typeface="Arial"/>
                <a:sym typeface="Arial"/>
              </a:endParaRPr>
            </a:p>
          </p:txBody>
        </p:sp>
        <p:sp>
          <p:nvSpPr>
            <p:cNvPr id="12282" name="Google Shape;12282;p21"/>
            <p:cNvSpPr/>
            <p:nvPr/>
          </p:nvSpPr>
          <p:spPr>
            <a:xfrm>
              <a:off x="6431600" y="2142250"/>
              <a:ext cx="105575" cy="241575"/>
            </a:xfrm>
            <a:custGeom>
              <a:avLst/>
              <a:gdLst/>
              <a:ahLst/>
              <a:cxnLst/>
              <a:rect l="l" t="t" r="r" b="b"/>
              <a:pathLst>
                <a:path w="4223" h="9663" extrusionOk="0">
                  <a:moveTo>
                    <a:pt x="2111" y="1"/>
                  </a:moveTo>
                  <a:cubicBezTo>
                    <a:pt x="1797" y="1"/>
                    <a:pt x="1547" y="254"/>
                    <a:pt x="1547" y="568"/>
                  </a:cubicBezTo>
                  <a:lnTo>
                    <a:pt x="1547" y="1504"/>
                  </a:lnTo>
                  <a:cubicBezTo>
                    <a:pt x="599" y="1785"/>
                    <a:pt x="1" y="2718"/>
                    <a:pt x="143" y="3697"/>
                  </a:cubicBezTo>
                  <a:cubicBezTo>
                    <a:pt x="285" y="4675"/>
                    <a:pt x="1124" y="5399"/>
                    <a:pt x="2111" y="5399"/>
                  </a:cubicBezTo>
                  <a:cubicBezTo>
                    <a:pt x="2872" y="5399"/>
                    <a:pt x="3256" y="6320"/>
                    <a:pt x="2715" y="6858"/>
                  </a:cubicBezTo>
                  <a:cubicBezTo>
                    <a:pt x="2542" y="7033"/>
                    <a:pt x="2328" y="7111"/>
                    <a:pt x="2118" y="7111"/>
                  </a:cubicBezTo>
                  <a:cubicBezTo>
                    <a:pt x="1679" y="7111"/>
                    <a:pt x="1257" y="6769"/>
                    <a:pt x="1257" y="6254"/>
                  </a:cubicBezTo>
                  <a:cubicBezTo>
                    <a:pt x="1257" y="5940"/>
                    <a:pt x="1003" y="5686"/>
                    <a:pt x="689" y="5686"/>
                  </a:cubicBezTo>
                  <a:cubicBezTo>
                    <a:pt x="378" y="5686"/>
                    <a:pt x="125" y="5940"/>
                    <a:pt x="125" y="6254"/>
                  </a:cubicBezTo>
                  <a:cubicBezTo>
                    <a:pt x="125" y="7133"/>
                    <a:pt x="701" y="7909"/>
                    <a:pt x="1547" y="8159"/>
                  </a:cubicBezTo>
                  <a:lnTo>
                    <a:pt x="1547" y="9098"/>
                  </a:lnTo>
                  <a:cubicBezTo>
                    <a:pt x="1547" y="9409"/>
                    <a:pt x="1797" y="9663"/>
                    <a:pt x="2111" y="9663"/>
                  </a:cubicBezTo>
                  <a:cubicBezTo>
                    <a:pt x="2425" y="9663"/>
                    <a:pt x="2679" y="9409"/>
                    <a:pt x="2679" y="9098"/>
                  </a:cubicBezTo>
                  <a:lnTo>
                    <a:pt x="2679" y="8159"/>
                  </a:lnTo>
                  <a:cubicBezTo>
                    <a:pt x="3624" y="7878"/>
                    <a:pt x="4222" y="6945"/>
                    <a:pt x="4080" y="5967"/>
                  </a:cubicBezTo>
                  <a:cubicBezTo>
                    <a:pt x="3939" y="4991"/>
                    <a:pt x="3102" y="4267"/>
                    <a:pt x="2118" y="4267"/>
                  </a:cubicBezTo>
                  <a:cubicBezTo>
                    <a:pt x="2116" y="4267"/>
                    <a:pt x="2114" y="4267"/>
                    <a:pt x="2111" y="4267"/>
                  </a:cubicBezTo>
                  <a:cubicBezTo>
                    <a:pt x="2106" y="4267"/>
                    <a:pt x="2100" y="4267"/>
                    <a:pt x="2095" y="4267"/>
                  </a:cubicBezTo>
                  <a:cubicBezTo>
                    <a:pt x="1622" y="4267"/>
                    <a:pt x="1239" y="3884"/>
                    <a:pt x="1239" y="3410"/>
                  </a:cubicBezTo>
                  <a:cubicBezTo>
                    <a:pt x="1239" y="2935"/>
                    <a:pt x="1622" y="2555"/>
                    <a:pt x="2095" y="2555"/>
                  </a:cubicBezTo>
                  <a:cubicBezTo>
                    <a:pt x="2100" y="2555"/>
                    <a:pt x="2106" y="2555"/>
                    <a:pt x="2111" y="2555"/>
                  </a:cubicBezTo>
                  <a:cubicBezTo>
                    <a:pt x="2582" y="2555"/>
                    <a:pt x="2966" y="2939"/>
                    <a:pt x="2966" y="3410"/>
                  </a:cubicBezTo>
                  <a:cubicBezTo>
                    <a:pt x="2966" y="3724"/>
                    <a:pt x="3220" y="3977"/>
                    <a:pt x="3534" y="3977"/>
                  </a:cubicBezTo>
                  <a:cubicBezTo>
                    <a:pt x="3845" y="3977"/>
                    <a:pt x="4098" y="3724"/>
                    <a:pt x="4098" y="3410"/>
                  </a:cubicBezTo>
                  <a:cubicBezTo>
                    <a:pt x="4098" y="2531"/>
                    <a:pt x="3522" y="1755"/>
                    <a:pt x="2679" y="1504"/>
                  </a:cubicBezTo>
                  <a:lnTo>
                    <a:pt x="2679" y="568"/>
                  </a:lnTo>
                  <a:cubicBezTo>
                    <a:pt x="2679" y="254"/>
                    <a:pt x="2425" y="1"/>
                    <a:pt x="211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defRPr/>
              </a:pPr>
              <a:endParaRPr sz="1867" kern="0">
                <a:latin typeface="Arial"/>
                <a:cs typeface="Arial"/>
                <a:sym typeface="Arial"/>
              </a:endParaRPr>
            </a:p>
          </p:txBody>
        </p:sp>
      </p:grpSp>
      <p:sp>
        <p:nvSpPr>
          <p:cNvPr id="12283" name="Google Shape;12283;p21"/>
          <p:cNvSpPr txBox="1"/>
          <p:nvPr/>
        </p:nvSpPr>
        <p:spPr>
          <a:xfrm>
            <a:off x="1397937" y="2547719"/>
            <a:ext cx="965600" cy="315600"/>
          </a:xfrm>
          <a:prstGeom prst="rect">
            <a:avLst/>
          </a:prstGeom>
          <a:noFill/>
          <a:ln>
            <a:noFill/>
          </a:ln>
        </p:spPr>
        <p:txBody>
          <a:bodyPr spcFirstLastPara="1" wrap="square" lIns="121900" tIns="121900" rIns="121900" bIns="121900" anchor="ctr" anchorCtr="0">
            <a:noAutofit/>
          </a:bodyPr>
          <a:lstStyle/>
          <a:p>
            <a:pPr algn="ctr" defTabSz="1219170">
              <a:buClr>
                <a:srgbClr val="000000"/>
              </a:buClr>
              <a:defRPr/>
            </a:pPr>
            <a:r>
              <a:rPr lang="es" sz="1200" kern="0" dirty="0">
                <a:latin typeface="Arial"/>
                <a:cs typeface="Arial"/>
                <a:sym typeface="Arial"/>
              </a:rPr>
              <a:t>Text 1</a:t>
            </a:r>
            <a:endParaRPr sz="1200" kern="0" dirty="0">
              <a:latin typeface="Arial"/>
              <a:cs typeface="Arial"/>
              <a:sym typeface="Arial"/>
            </a:endParaRPr>
          </a:p>
        </p:txBody>
      </p:sp>
      <p:sp>
        <p:nvSpPr>
          <p:cNvPr id="12284" name="Google Shape;12284;p21"/>
          <p:cNvSpPr txBox="1"/>
          <p:nvPr/>
        </p:nvSpPr>
        <p:spPr>
          <a:xfrm>
            <a:off x="2664981" y="2546447"/>
            <a:ext cx="965600" cy="315600"/>
          </a:xfrm>
          <a:prstGeom prst="rect">
            <a:avLst/>
          </a:prstGeom>
          <a:noFill/>
          <a:ln>
            <a:noFill/>
          </a:ln>
        </p:spPr>
        <p:txBody>
          <a:bodyPr spcFirstLastPara="1" wrap="square" lIns="121900" tIns="121900" rIns="121900" bIns="121900" anchor="ctr" anchorCtr="0">
            <a:noAutofit/>
          </a:bodyPr>
          <a:lstStyle/>
          <a:p>
            <a:pPr algn="ctr" defTabSz="1219170">
              <a:buClr>
                <a:srgbClr val="000000"/>
              </a:buClr>
              <a:defRPr/>
            </a:pPr>
            <a:r>
              <a:rPr lang="es" sz="1200" kern="0">
                <a:latin typeface="Arial"/>
                <a:cs typeface="Arial"/>
                <a:sym typeface="Arial"/>
              </a:rPr>
              <a:t>Text 2</a:t>
            </a:r>
            <a:endParaRPr sz="1200" kern="0">
              <a:latin typeface="Arial"/>
              <a:cs typeface="Arial"/>
              <a:sym typeface="Arial"/>
            </a:endParaRPr>
          </a:p>
        </p:txBody>
      </p:sp>
      <p:sp>
        <p:nvSpPr>
          <p:cNvPr id="12285" name="Google Shape;12285;p21"/>
          <p:cNvSpPr txBox="1"/>
          <p:nvPr/>
        </p:nvSpPr>
        <p:spPr>
          <a:xfrm>
            <a:off x="3932025" y="2546447"/>
            <a:ext cx="965600" cy="315600"/>
          </a:xfrm>
          <a:prstGeom prst="rect">
            <a:avLst/>
          </a:prstGeom>
          <a:noFill/>
          <a:ln>
            <a:noFill/>
          </a:ln>
        </p:spPr>
        <p:txBody>
          <a:bodyPr spcFirstLastPara="1" wrap="square" lIns="121900" tIns="121900" rIns="121900" bIns="121900" anchor="ctr" anchorCtr="0">
            <a:noAutofit/>
          </a:bodyPr>
          <a:lstStyle/>
          <a:p>
            <a:pPr algn="ctr" defTabSz="1219170">
              <a:buClr>
                <a:srgbClr val="000000"/>
              </a:buClr>
              <a:defRPr/>
            </a:pPr>
            <a:r>
              <a:rPr lang="es" sz="1200" kern="0">
                <a:latin typeface="Arial"/>
                <a:cs typeface="Arial"/>
                <a:sym typeface="Arial"/>
              </a:rPr>
              <a:t>Text 3</a:t>
            </a:r>
            <a:endParaRPr sz="1200" kern="0">
              <a:latin typeface="Arial"/>
              <a:cs typeface="Arial"/>
              <a:sym typeface="Arial"/>
            </a:endParaRPr>
          </a:p>
        </p:txBody>
      </p:sp>
      <p:sp>
        <p:nvSpPr>
          <p:cNvPr id="12286" name="Google Shape;12286;p21"/>
          <p:cNvSpPr txBox="1"/>
          <p:nvPr/>
        </p:nvSpPr>
        <p:spPr>
          <a:xfrm>
            <a:off x="1397800" y="5230877"/>
            <a:ext cx="965600" cy="315600"/>
          </a:xfrm>
          <a:prstGeom prst="rect">
            <a:avLst/>
          </a:prstGeom>
          <a:noFill/>
          <a:ln>
            <a:noFill/>
          </a:ln>
        </p:spPr>
        <p:txBody>
          <a:bodyPr spcFirstLastPara="1" wrap="square" lIns="121900" tIns="121900" rIns="121900" bIns="121900" anchor="ctr" anchorCtr="0">
            <a:noAutofit/>
          </a:bodyPr>
          <a:lstStyle/>
          <a:p>
            <a:pPr algn="ctr" defTabSz="1219170">
              <a:buClr>
                <a:srgbClr val="000000"/>
              </a:buClr>
              <a:defRPr/>
            </a:pPr>
            <a:r>
              <a:rPr lang="es" sz="1200" kern="0">
                <a:latin typeface="Arial"/>
                <a:cs typeface="Arial"/>
                <a:sym typeface="Arial"/>
              </a:rPr>
              <a:t>Text 4</a:t>
            </a:r>
            <a:endParaRPr sz="1200" kern="0">
              <a:latin typeface="Arial"/>
              <a:cs typeface="Arial"/>
              <a:sym typeface="Arial"/>
            </a:endParaRPr>
          </a:p>
        </p:txBody>
      </p:sp>
      <p:sp>
        <p:nvSpPr>
          <p:cNvPr id="12287" name="Google Shape;12287;p21"/>
          <p:cNvSpPr txBox="1"/>
          <p:nvPr/>
        </p:nvSpPr>
        <p:spPr>
          <a:xfrm>
            <a:off x="2664912" y="5230877"/>
            <a:ext cx="965600" cy="315600"/>
          </a:xfrm>
          <a:prstGeom prst="rect">
            <a:avLst/>
          </a:prstGeom>
          <a:noFill/>
          <a:ln>
            <a:noFill/>
          </a:ln>
        </p:spPr>
        <p:txBody>
          <a:bodyPr spcFirstLastPara="1" wrap="square" lIns="121900" tIns="121900" rIns="121900" bIns="121900" anchor="ctr" anchorCtr="0">
            <a:noAutofit/>
          </a:bodyPr>
          <a:lstStyle/>
          <a:p>
            <a:pPr algn="ctr" defTabSz="1219170">
              <a:buClr>
                <a:srgbClr val="000000"/>
              </a:buClr>
              <a:defRPr/>
            </a:pPr>
            <a:r>
              <a:rPr lang="es" sz="1200" kern="0">
                <a:latin typeface="Arial"/>
                <a:cs typeface="Arial"/>
                <a:sym typeface="Arial"/>
              </a:rPr>
              <a:t>Text 5</a:t>
            </a:r>
            <a:endParaRPr sz="1200" kern="0">
              <a:latin typeface="Arial"/>
              <a:cs typeface="Arial"/>
              <a:sym typeface="Arial"/>
            </a:endParaRPr>
          </a:p>
        </p:txBody>
      </p:sp>
      <p:sp>
        <p:nvSpPr>
          <p:cNvPr id="12288" name="Google Shape;12288;p21"/>
          <p:cNvSpPr txBox="1"/>
          <p:nvPr/>
        </p:nvSpPr>
        <p:spPr>
          <a:xfrm>
            <a:off x="3932025" y="5230877"/>
            <a:ext cx="965600" cy="315600"/>
          </a:xfrm>
          <a:prstGeom prst="rect">
            <a:avLst/>
          </a:prstGeom>
          <a:noFill/>
          <a:ln>
            <a:noFill/>
          </a:ln>
        </p:spPr>
        <p:txBody>
          <a:bodyPr spcFirstLastPara="1" wrap="square" lIns="121900" tIns="121900" rIns="121900" bIns="121900" anchor="ctr" anchorCtr="0">
            <a:noAutofit/>
          </a:bodyPr>
          <a:lstStyle/>
          <a:p>
            <a:pPr algn="ctr" defTabSz="1219170">
              <a:buClr>
                <a:srgbClr val="000000"/>
              </a:buClr>
              <a:defRPr/>
            </a:pPr>
            <a:r>
              <a:rPr lang="es" sz="1200" kern="0">
                <a:latin typeface="Arial"/>
                <a:cs typeface="Arial"/>
                <a:sym typeface="Arial"/>
              </a:rPr>
              <a:t>Text 6</a:t>
            </a:r>
            <a:endParaRPr sz="1200" kern="0">
              <a:latin typeface="Arial"/>
              <a:cs typeface="Arial"/>
              <a:sym typeface="Arial"/>
            </a:endParaRPr>
          </a:p>
        </p:txBody>
      </p:sp>
      <p:sp>
        <p:nvSpPr>
          <p:cNvPr id="12289" name="Google Shape;12289;p21"/>
          <p:cNvSpPr/>
          <p:nvPr/>
        </p:nvSpPr>
        <p:spPr>
          <a:xfrm>
            <a:off x="1833049" y="2923235"/>
            <a:ext cx="85200" cy="85200"/>
          </a:xfrm>
          <a:prstGeom prst="ellipse">
            <a:avLst/>
          </a:prstGeom>
          <a:solidFill>
            <a:srgbClr val="A5B7C6"/>
          </a:solidFill>
          <a:ln>
            <a:noFill/>
          </a:ln>
        </p:spPr>
        <p:txBody>
          <a:bodyPr spcFirstLastPara="1" wrap="square" lIns="121900" tIns="121900" rIns="121900" bIns="121900" anchor="ctr" anchorCtr="0">
            <a:noAutofit/>
          </a:bodyPr>
          <a:lstStyle/>
          <a:p>
            <a:pPr defTabSz="1219170">
              <a:buClr>
                <a:srgbClr val="000000"/>
              </a:buClr>
              <a:defRPr/>
            </a:pPr>
            <a:endParaRPr sz="1867" kern="0">
              <a:latin typeface="Arial"/>
              <a:cs typeface="Arial"/>
              <a:sym typeface="Arial"/>
            </a:endParaRPr>
          </a:p>
        </p:txBody>
      </p:sp>
      <p:sp>
        <p:nvSpPr>
          <p:cNvPr id="12290" name="Google Shape;12290;p21"/>
          <p:cNvSpPr/>
          <p:nvPr/>
        </p:nvSpPr>
        <p:spPr>
          <a:xfrm>
            <a:off x="3102173" y="2923235"/>
            <a:ext cx="85200" cy="85200"/>
          </a:xfrm>
          <a:prstGeom prst="ellipse">
            <a:avLst/>
          </a:prstGeom>
          <a:solidFill>
            <a:srgbClr val="A5B7C6"/>
          </a:solidFill>
          <a:ln>
            <a:noFill/>
          </a:ln>
        </p:spPr>
        <p:txBody>
          <a:bodyPr spcFirstLastPara="1" wrap="square" lIns="121900" tIns="121900" rIns="121900" bIns="121900" anchor="ctr" anchorCtr="0">
            <a:noAutofit/>
          </a:bodyPr>
          <a:lstStyle/>
          <a:p>
            <a:pPr defTabSz="1219170">
              <a:buClr>
                <a:srgbClr val="000000"/>
              </a:buClr>
              <a:defRPr/>
            </a:pPr>
            <a:endParaRPr sz="1867" kern="0">
              <a:latin typeface="Arial"/>
              <a:cs typeface="Arial"/>
              <a:sym typeface="Arial"/>
            </a:endParaRPr>
          </a:p>
        </p:txBody>
      </p:sp>
      <p:sp>
        <p:nvSpPr>
          <p:cNvPr id="12291" name="Google Shape;12291;p21"/>
          <p:cNvSpPr/>
          <p:nvPr/>
        </p:nvSpPr>
        <p:spPr>
          <a:xfrm>
            <a:off x="4371313" y="2923235"/>
            <a:ext cx="85200" cy="85200"/>
          </a:xfrm>
          <a:prstGeom prst="ellipse">
            <a:avLst/>
          </a:prstGeom>
          <a:solidFill>
            <a:srgbClr val="A5B7C6"/>
          </a:solidFill>
          <a:ln>
            <a:noFill/>
          </a:ln>
        </p:spPr>
        <p:txBody>
          <a:bodyPr spcFirstLastPara="1" wrap="square" lIns="121900" tIns="121900" rIns="121900" bIns="121900" anchor="ctr" anchorCtr="0">
            <a:noAutofit/>
          </a:bodyPr>
          <a:lstStyle/>
          <a:p>
            <a:pPr defTabSz="1219170">
              <a:buClr>
                <a:srgbClr val="000000"/>
              </a:buClr>
              <a:defRPr/>
            </a:pPr>
            <a:endParaRPr sz="1867" kern="0">
              <a:latin typeface="Arial"/>
              <a:cs typeface="Arial"/>
              <a:sym typeface="Arial"/>
            </a:endParaRPr>
          </a:p>
        </p:txBody>
      </p:sp>
      <p:sp>
        <p:nvSpPr>
          <p:cNvPr id="12292" name="Google Shape;12292;p21"/>
          <p:cNvSpPr/>
          <p:nvPr/>
        </p:nvSpPr>
        <p:spPr>
          <a:xfrm>
            <a:off x="1833032" y="4606047"/>
            <a:ext cx="85200" cy="85200"/>
          </a:xfrm>
          <a:prstGeom prst="ellipse">
            <a:avLst/>
          </a:prstGeom>
          <a:solidFill>
            <a:srgbClr val="A5B7C6"/>
          </a:solidFill>
          <a:ln>
            <a:noFill/>
          </a:ln>
        </p:spPr>
        <p:txBody>
          <a:bodyPr spcFirstLastPara="1" wrap="square" lIns="121900" tIns="121900" rIns="121900" bIns="121900" anchor="ctr" anchorCtr="0">
            <a:noAutofit/>
          </a:bodyPr>
          <a:lstStyle/>
          <a:p>
            <a:pPr defTabSz="1219170">
              <a:buClr>
                <a:srgbClr val="000000"/>
              </a:buClr>
              <a:defRPr/>
            </a:pPr>
            <a:endParaRPr sz="1867" kern="0">
              <a:latin typeface="Arial"/>
              <a:cs typeface="Arial"/>
              <a:sym typeface="Arial"/>
            </a:endParaRPr>
          </a:p>
        </p:txBody>
      </p:sp>
      <p:sp>
        <p:nvSpPr>
          <p:cNvPr id="12293" name="Google Shape;12293;p21"/>
          <p:cNvSpPr/>
          <p:nvPr/>
        </p:nvSpPr>
        <p:spPr>
          <a:xfrm>
            <a:off x="3102156" y="4606047"/>
            <a:ext cx="85200" cy="85200"/>
          </a:xfrm>
          <a:prstGeom prst="ellipse">
            <a:avLst/>
          </a:prstGeom>
          <a:solidFill>
            <a:srgbClr val="A5B7C6"/>
          </a:solidFill>
          <a:ln>
            <a:noFill/>
          </a:ln>
        </p:spPr>
        <p:txBody>
          <a:bodyPr spcFirstLastPara="1" wrap="square" lIns="121900" tIns="121900" rIns="121900" bIns="121900" anchor="ctr" anchorCtr="0">
            <a:noAutofit/>
          </a:bodyPr>
          <a:lstStyle/>
          <a:p>
            <a:pPr defTabSz="1219170">
              <a:buClr>
                <a:srgbClr val="000000"/>
              </a:buClr>
              <a:defRPr/>
            </a:pPr>
            <a:endParaRPr sz="1867" kern="0">
              <a:latin typeface="Arial"/>
              <a:cs typeface="Arial"/>
              <a:sym typeface="Arial"/>
            </a:endParaRPr>
          </a:p>
        </p:txBody>
      </p:sp>
      <p:sp>
        <p:nvSpPr>
          <p:cNvPr id="12294" name="Google Shape;12294;p21"/>
          <p:cNvSpPr/>
          <p:nvPr/>
        </p:nvSpPr>
        <p:spPr>
          <a:xfrm>
            <a:off x="4371296" y="4606047"/>
            <a:ext cx="85200" cy="85200"/>
          </a:xfrm>
          <a:prstGeom prst="ellipse">
            <a:avLst/>
          </a:prstGeom>
          <a:solidFill>
            <a:srgbClr val="A5B7C6"/>
          </a:solidFill>
          <a:ln>
            <a:noFill/>
          </a:ln>
        </p:spPr>
        <p:txBody>
          <a:bodyPr spcFirstLastPara="1" wrap="square" lIns="121900" tIns="121900" rIns="121900" bIns="121900" anchor="ctr" anchorCtr="0">
            <a:noAutofit/>
          </a:bodyPr>
          <a:lstStyle/>
          <a:p>
            <a:pPr defTabSz="1219170">
              <a:buClr>
                <a:srgbClr val="000000"/>
              </a:buClr>
              <a:defRPr/>
            </a:pPr>
            <a:endParaRPr sz="1867" kern="0">
              <a:latin typeface="Arial"/>
              <a:cs typeface="Arial"/>
              <a:sym typeface="Arial"/>
            </a:endParaRPr>
          </a:p>
        </p:txBody>
      </p:sp>
      <p:sp>
        <p:nvSpPr>
          <p:cNvPr id="12295" name="Google Shape;12295;p21"/>
          <p:cNvSpPr/>
          <p:nvPr/>
        </p:nvSpPr>
        <p:spPr>
          <a:xfrm>
            <a:off x="2934305" y="3277607"/>
            <a:ext cx="85200" cy="85200"/>
          </a:xfrm>
          <a:prstGeom prst="ellipse">
            <a:avLst/>
          </a:prstGeom>
          <a:solidFill>
            <a:srgbClr val="A5B7C6"/>
          </a:solidFill>
          <a:ln>
            <a:noFill/>
          </a:ln>
        </p:spPr>
        <p:txBody>
          <a:bodyPr spcFirstLastPara="1" wrap="square" lIns="121900" tIns="121900" rIns="121900" bIns="121900" anchor="ctr" anchorCtr="0">
            <a:noAutofit/>
          </a:bodyPr>
          <a:lstStyle/>
          <a:p>
            <a:pPr defTabSz="1219170">
              <a:buClr>
                <a:srgbClr val="000000"/>
              </a:buClr>
              <a:defRPr/>
            </a:pPr>
            <a:endParaRPr sz="1867" kern="0">
              <a:latin typeface="Arial"/>
              <a:cs typeface="Arial"/>
              <a:sym typeface="Arial"/>
            </a:endParaRPr>
          </a:p>
        </p:txBody>
      </p:sp>
      <p:sp>
        <p:nvSpPr>
          <p:cNvPr id="12296" name="Google Shape;12296;p21"/>
          <p:cNvSpPr/>
          <p:nvPr/>
        </p:nvSpPr>
        <p:spPr>
          <a:xfrm>
            <a:off x="3105043" y="3277607"/>
            <a:ext cx="85200" cy="85200"/>
          </a:xfrm>
          <a:prstGeom prst="ellipse">
            <a:avLst/>
          </a:prstGeom>
          <a:solidFill>
            <a:srgbClr val="A5B7C6"/>
          </a:solidFill>
          <a:ln>
            <a:noFill/>
          </a:ln>
        </p:spPr>
        <p:txBody>
          <a:bodyPr spcFirstLastPara="1" wrap="square" lIns="121900" tIns="121900" rIns="121900" bIns="121900" anchor="ctr" anchorCtr="0">
            <a:noAutofit/>
          </a:bodyPr>
          <a:lstStyle/>
          <a:p>
            <a:pPr defTabSz="1219170">
              <a:buClr>
                <a:srgbClr val="000000"/>
              </a:buClr>
              <a:defRPr/>
            </a:pPr>
            <a:endParaRPr sz="1867" kern="0">
              <a:latin typeface="Arial"/>
              <a:cs typeface="Arial"/>
              <a:sym typeface="Arial"/>
            </a:endParaRPr>
          </a:p>
        </p:txBody>
      </p:sp>
      <p:sp>
        <p:nvSpPr>
          <p:cNvPr id="12297" name="Google Shape;12297;p21"/>
          <p:cNvSpPr/>
          <p:nvPr/>
        </p:nvSpPr>
        <p:spPr>
          <a:xfrm>
            <a:off x="3275781" y="3277607"/>
            <a:ext cx="85200" cy="85200"/>
          </a:xfrm>
          <a:prstGeom prst="ellipse">
            <a:avLst/>
          </a:prstGeom>
          <a:solidFill>
            <a:srgbClr val="A5B7C6"/>
          </a:solidFill>
          <a:ln>
            <a:noFill/>
          </a:ln>
        </p:spPr>
        <p:txBody>
          <a:bodyPr spcFirstLastPara="1" wrap="square" lIns="121900" tIns="121900" rIns="121900" bIns="121900" anchor="ctr" anchorCtr="0">
            <a:noAutofit/>
          </a:bodyPr>
          <a:lstStyle/>
          <a:p>
            <a:pPr defTabSz="1219170">
              <a:buClr>
                <a:srgbClr val="000000"/>
              </a:buClr>
              <a:defRPr/>
            </a:pPr>
            <a:endParaRPr sz="1867" kern="0">
              <a:latin typeface="Arial"/>
              <a:cs typeface="Arial"/>
              <a:sym typeface="Arial"/>
            </a:endParaRPr>
          </a:p>
        </p:txBody>
      </p:sp>
      <p:sp>
        <p:nvSpPr>
          <p:cNvPr id="12298" name="Google Shape;12298;p21"/>
          <p:cNvSpPr/>
          <p:nvPr/>
        </p:nvSpPr>
        <p:spPr>
          <a:xfrm>
            <a:off x="2934305" y="4249224"/>
            <a:ext cx="85200" cy="85200"/>
          </a:xfrm>
          <a:prstGeom prst="ellipse">
            <a:avLst/>
          </a:prstGeom>
          <a:solidFill>
            <a:srgbClr val="A5B7C6"/>
          </a:solidFill>
          <a:ln>
            <a:noFill/>
          </a:ln>
        </p:spPr>
        <p:txBody>
          <a:bodyPr spcFirstLastPara="1" wrap="square" lIns="121900" tIns="121900" rIns="121900" bIns="121900" anchor="ctr" anchorCtr="0">
            <a:noAutofit/>
          </a:bodyPr>
          <a:lstStyle/>
          <a:p>
            <a:pPr defTabSz="1219170">
              <a:buClr>
                <a:srgbClr val="000000"/>
              </a:buClr>
              <a:defRPr/>
            </a:pPr>
            <a:endParaRPr sz="1867" kern="0">
              <a:latin typeface="Arial"/>
              <a:cs typeface="Arial"/>
              <a:sym typeface="Arial"/>
            </a:endParaRPr>
          </a:p>
        </p:txBody>
      </p:sp>
      <p:sp>
        <p:nvSpPr>
          <p:cNvPr id="12299" name="Google Shape;12299;p21"/>
          <p:cNvSpPr/>
          <p:nvPr/>
        </p:nvSpPr>
        <p:spPr>
          <a:xfrm>
            <a:off x="3105043" y="4249224"/>
            <a:ext cx="85200" cy="85200"/>
          </a:xfrm>
          <a:prstGeom prst="ellipse">
            <a:avLst/>
          </a:prstGeom>
          <a:solidFill>
            <a:srgbClr val="A5B7C6"/>
          </a:solidFill>
          <a:ln>
            <a:noFill/>
          </a:ln>
        </p:spPr>
        <p:txBody>
          <a:bodyPr spcFirstLastPara="1" wrap="square" lIns="121900" tIns="121900" rIns="121900" bIns="121900" anchor="ctr" anchorCtr="0">
            <a:noAutofit/>
          </a:bodyPr>
          <a:lstStyle/>
          <a:p>
            <a:pPr defTabSz="1219170">
              <a:buClr>
                <a:srgbClr val="000000"/>
              </a:buClr>
              <a:defRPr/>
            </a:pPr>
            <a:endParaRPr sz="1867" kern="0">
              <a:latin typeface="Arial"/>
              <a:cs typeface="Arial"/>
              <a:sym typeface="Arial"/>
            </a:endParaRPr>
          </a:p>
        </p:txBody>
      </p:sp>
      <p:sp>
        <p:nvSpPr>
          <p:cNvPr id="12300" name="Google Shape;12300;p21"/>
          <p:cNvSpPr/>
          <p:nvPr/>
        </p:nvSpPr>
        <p:spPr>
          <a:xfrm>
            <a:off x="3275781" y="4249224"/>
            <a:ext cx="85200" cy="85200"/>
          </a:xfrm>
          <a:prstGeom prst="ellipse">
            <a:avLst/>
          </a:prstGeom>
          <a:solidFill>
            <a:srgbClr val="A5B7C6"/>
          </a:solidFill>
          <a:ln>
            <a:noFill/>
          </a:ln>
        </p:spPr>
        <p:txBody>
          <a:bodyPr spcFirstLastPara="1" wrap="square" lIns="121900" tIns="121900" rIns="121900" bIns="121900" anchor="ctr" anchorCtr="0">
            <a:noAutofit/>
          </a:bodyPr>
          <a:lstStyle/>
          <a:p>
            <a:pPr defTabSz="1219170">
              <a:buClr>
                <a:srgbClr val="000000"/>
              </a:buClr>
              <a:defRPr/>
            </a:pPr>
            <a:endParaRPr sz="1867" kern="0">
              <a:latin typeface="Arial"/>
              <a:cs typeface="Arial"/>
              <a:sym typeface="Arial"/>
            </a:endParaRPr>
          </a:p>
        </p:txBody>
      </p:sp>
      <p:cxnSp>
        <p:nvCxnSpPr>
          <p:cNvPr id="12301" name="Google Shape;12301;p21"/>
          <p:cNvCxnSpPr>
            <a:stCxn id="12289" idx="4"/>
            <a:endCxn id="12295" idx="0"/>
          </p:cNvCxnSpPr>
          <p:nvPr/>
        </p:nvCxnSpPr>
        <p:spPr>
          <a:xfrm rot="-5400000" flipH="1">
            <a:off x="2291649" y="2592435"/>
            <a:ext cx="269200" cy="1101200"/>
          </a:xfrm>
          <a:prstGeom prst="curvedConnector3">
            <a:avLst>
              <a:gd name="adj1" fmla="val 49995"/>
            </a:avLst>
          </a:prstGeom>
          <a:noFill/>
          <a:ln w="19050" cap="flat" cmpd="sng">
            <a:solidFill>
              <a:srgbClr val="5F7D95"/>
            </a:solidFill>
            <a:prstDash val="solid"/>
            <a:round/>
            <a:headEnd type="none" w="med" len="med"/>
            <a:tailEnd type="none" w="med" len="med"/>
          </a:ln>
        </p:spPr>
      </p:cxnSp>
      <p:cxnSp>
        <p:nvCxnSpPr>
          <p:cNvPr id="12302" name="Google Shape;12302;p21"/>
          <p:cNvCxnSpPr>
            <a:stCxn id="12291" idx="4"/>
            <a:endCxn id="12297" idx="0"/>
          </p:cNvCxnSpPr>
          <p:nvPr/>
        </p:nvCxnSpPr>
        <p:spPr>
          <a:xfrm rot="5400000">
            <a:off x="3731513" y="2595235"/>
            <a:ext cx="269200" cy="1095600"/>
          </a:xfrm>
          <a:prstGeom prst="curvedConnector3">
            <a:avLst>
              <a:gd name="adj1" fmla="val 49995"/>
            </a:avLst>
          </a:prstGeom>
          <a:noFill/>
          <a:ln w="19050" cap="flat" cmpd="sng">
            <a:solidFill>
              <a:srgbClr val="5F7D95"/>
            </a:solidFill>
            <a:prstDash val="solid"/>
            <a:round/>
            <a:headEnd type="none" w="med" len="med"/>
            <a:tailEnd type="none" w="med" len="med"/>
          </a:ln>
        </p:spPr>
      </p:cxnSp>
      <p:cxnSp>
        <p:nvCxnSpPr>
          <p:cNvPr id="12303" name="Google Shape;12303;p21"/>
          <p:cNvCxnSpPr>
            <a:stCxn id="12290" idx="4"/>
            <a:endCxn id="12296" idx="0"/>
          </p:cNvCxnSpPr>
          <p:nvPr/>
        </p:nvCxnSpPr>
        <p:spPr>
          <a:xfrm rot="-5400000" flipH="1">
            <a:off x="3011573" y="3141635"/>
            <a:ext cx="269200" cy="2800"/>
          </a:xfrm>
          <a:prstGeom prst="curvedConnector3">
            <a:avLst>
              <a:gd name="adj1" fmla="val 49995"/>
            </a:avLst>
          </a:prstGeom>
          <a:noFill/>
          <a:ln w="19050" cap="flat" cmpd="sng">
            <a:solidFill>
              <a:srgbClr val="5F7D95"/>
            </a:solidFill>
            <a:prstDash val="solid"/>
            <a:round/>
            <a:headEnd type="none" w="med" len="med"/>
            <a:tailEnd type="none" w="med" len="med"/>
          </a:ln>
        </p:spPr>
      </p:cxnSp>
      <p:cxnSp>
        <p:nvCxnSpPr>
          <p:cNvPr id="12304" name="Google Shape;12304;p21"/>
          <p:cNvCxnSpPr>
            <a:stCxn id="12292" idx="0"/>
            <a:endCxn id="12298" idx="4"/>
          </p:cNvCxnSpPr>
          <p:nvPr/>
        </p:nvCxnSpPr>
        <p:spPr>
          <a:xfrm rot="-5400000">
            <a:off x="2290432" y="3919647"/>
            <a:ext cx="271600" cy="1101200"/>
          </a:xfrm>
          <a:prstGeom prst="curvedConnector3">
            <a:avLst>
              <a:gd name="adj1" fmla="val 50004"/>
            </a:avLst>
          </a:prstGeom>
          <a:noFill/>
          <a:ln w="19050" cap="flat" cmpd="sng">
            <a:solidFill>
              <a:srgbClr val="5F7D95"/>
            </a:solidFill>
            <a:prstDash val="solid"/>
            <a:round/>
            <a:headEnd type="none" w="med" len="med"/>
            <a:tailEnd type="none" w="med" len="med"/>
          </a:ln>
        </p:spPr>
      </p:cxnSp>
      <p:cxnSp>
        <p:nvCxnSpPr>
          <p:cNvPr id="12305" name="Google Shape;12305;p21"/>
          <p:cNvCxnSpPr>
            <a:stCxn id="12294" idx="0"/>
            <a:endCxn id="12300" idx="4"/>
          </p:cNvCxnSpPr>
          <p:nvPr/>
        </p:nvCxnSpPr>
        <p:spPr>
          <a:xfrm rot="5400000" flipH="1">
            <a:off x="3730296" y="3922447"/>
            <a:ext cx="271600" cy="1095600"/>
          </a:xfrm>
          <a:prstGeom prst="curvedConnector3">
            <a:avLst>
              <a:gd name="adj1" fmla="val 50004"/>
            </a:avLst>
          </a:prstGeom>
          <a:noFill/>
          <a:ln w="19050" cap="flat" cmpd="sng">
            <a:solidFill>
              <a:srgbClr val="5F7D95"/>
            </a:solidFill>
            <a:prstDash val="solid"/>
            <a:round/>
            <a:headEnd type="none" w="med" len="med"/>
            <a:tailEnd type="none" w="med" len="med"/>
          </a:ln>
        </p:spPr>
      </p:cxnSp>
      <p:cxnSp>
        <p:nvCxnSpPr>
          <p:cNvPr id="12306" name="Google Shape;12306;p21"/>
          <p:cNvCxnSpPr>
            <a:stCxn id="12293" idx="0"/>
            <a:endCxn id="12299" idx="4"/>
          </p:cNvCxnSpPr>
          <p:nvPr/>
        </p:nvCxnSpPr>
        <p:spPr>
          <a:xfrm rot="-5400000">
            <a:off x="3010356" y="4468847"/>
            <a:ext cx="271600" cy="2800"/>
          </a:xfrm>
          <a:prstGeom prst="curvedConnector3">
            <a:avLst>
              <a:gd name="adj1" fmla="val 50004"/>
            </a:avLst>
          </a:prstGeom>
          <a:noFill/>
          <a:ln w="19050" cap="flat" cmpd="sng">
            <a:solidFill>
              <a:srgbClr val="5F7D95"/>
            </a:solidFill>
            <a:prstDash val="solid"/>
            <a:round/>
            <a:headEnd type="none" w="med" len="med"/>
            <a:tailEnd type="none" w="med" len="med"/>
          </a:ln>
        </p:spPr>
      </p:cxnSp>
      <p:sp>
        <p:nvSpPr>
          <p:cNvPr id="12307" name="Google Shape;12307;p21"/>
          <p:cNvSpPr/>
          <p:nvPr/>
        </p:nvSpPr>
        <p:spPr>
          <a:xfrm>
            <a:off x="5652965" y="3611092"/>
            <a:ext cx="1038848" cy="336312"/>
          </a:xfrm>
          <a:custGeom>
            <a:avLst/>
            <a:gdLst/>
            <a:ahLst/>
            <a:cxnLst/>
            <a:rect l="l" t="t" r="r" b="b"/>
            <a:pathLst>
              <a:path w="44351" h="14358" extrusionOk="0">
                <a:moveTo>
                  <a:pt x="1599" y="0"/>
                </a:moveTo>
                <a:cubicBezTo>
                  <a:pt x="708" y="0"/>
                  <a:pt x="1" y="708"/>
                  <a:pt x="1" y="1598"/>
                </a:cubicBezTo>
                <a:lnTo>
                  <a:pt x="1" y="5706"/>
                </a:lnTo>
                <a:lnTo>
                  <a:pt x="1484" y="7190"/>
                </a:lnTo>
                <a:lnTo>
                  <a:pt x="1" y="8674"/>
                </a:lnTo>
                <a:lnTo>
                  <a:pt x="1" y="12759"/>
                </a:lnTo>
                <a:cubicBezTo>
                  <a:pt x="1" y="13650"/>
                  <a:pt x="708" y="14357"/>
                  <a:pt x="1599" y="14357"/>
                </a:cubicBezTo>
                <a:lnTo>
                  <a:pt x="41269" y="14357"/>
                </a:lnTo>
                <a:cubicBezTo>
                  <a:pt x="42136" y="14357"/>
                  <a:pt x="42867" y="13650"/>
                  <a:pt x="42867" y="12759"/>
                </a:cubicBezTo>
                <a:lnTo>
                  <a:pt x="42867" y="8674"/>
                </a:lnTo>
                <a:lnTo>
                  <a:pt x="44350" y="7190"/>
                </a:lnTo>
                <a:lnTo>
                  <a:pt x="42867" y="5706"/>
                </a:lnTo>
                <a:lnTo>
                  <a:pt x="42867" y="1598"/>
                </a:lnTo>
                <a:cubicBezTo>
                  <a:pt x="42867" y="708"/>
                  <a:pt x="42136" y="0"/>
                  <a:pt x="41269" y="0"/>
                </a:cubicBez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defRPr/>
            </a:pPr>
            <a:endParaRPr sz="1867" kern="0">
              <a:latin typeface="Arial"/>
              <a:cs typeface="Arial"/>
              <a:sym typeface="Arial"/>
            </a:endParaRPr>
          </a:p>
        </p:txBody>
      </p:sp>
      <p:sp>
        <p:nvSpPr>
          <p:cNvPr id="12308" name="Google Shape;12308;p21"/>
          <p:cNvSpPr/>
          <p:nvPr/>
        </p:nvSpPr>
        <p:spPr>
          <a:xfrm>
            <a:off x="6691790" y="3611092"/>
            <a:ext cx="1038825" cy="336312"/>
          </a:xfrm>
          <a:custGeom>
            <a:avLst/>
            <a:gdLst/>
            <a:ahLst/>
            <a:cxnLst/>
            <a:rect l="l" t="t" r="r" b="b"/>
            <a:pathLst>
              <a:path w="44350" h="14358" extrusionOk="0">
                <a:moveTo>
                  <a:pt x="42866" y="5706"/>
                </a:moveTo>
                <a:lnTo>
                  <a:pt x="42866" y="1598"/>
                </a:lnTo>
                <a:cubicBezTo>
                  <a:pt x="42866" y="708"/>
                  <a:pt x="42136" y="0"/>
                  <a:pt x="41268" y="0"/>
                </a:cubicBezTo>
                <a:lnTo>
                  <a:pt x="1598" y="0"/>
                </a:lnTo>
                <a:cubicBezTo>
                  <a:pt x="708" y="0"/>
                  <a:pt x="0" y="708"/>
                  <a:pt x="0" y="1598"/>
                </a:cubicBezTo>
                <a:lnTo>
                  <a:pt x="0" y="5706"/>
                </a:lnTo>
                <a:lnTo>
                  <a:pt x="1484" y="7190"/>
                </a:lnTo>
                <a:lnTo>
                  <a:pt x="0" y="8674"/>
                </a:lnTo>
                <a:lnTo>
                  <a:pt x="0" y="12759"/>
                </a:lnTo>
                <a:cubicBezTo>
                  <a:pt x="0" y="13650"/>
                  <a:pt x="708" y="14357"/>
                  <a:pt x="1598" y="14357"/>
                </a:cubicBezTo>
                <a:lnTo>
                  <a:pt x="41268" y="14357"/>
                </a:lnTo>
                <a:cubicBezTo>
                  <a:pt x="42136" y="14357"/>
                  <a:pt x="42866" y="13650"/>
                  <a:pt x="42866" y="12759"/>
                </a:cubicBezTo>
                <a:lnTo>
                  <a:pt x="42866" y="8674"/>
                </a:lnTo>
                <a:lnTo>
                  <a:pt x="44350" y="7190"/>
                </a:lnTo>
                <a:lnTo>
                  <a:pt x="42866" y="5706"/>
                </a:lnTo>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defRPr/>
            </a:pPr>
            <a:endParaRPr sz="1867" kern="0">
              <a:latin typeface="Arial"/>
              <a:cs typeface="Arial"/>
              <a:sym typeface="Arial"/>
            </a:endParaRPr>
          </a:p>
        </p:txBody>
      </p:sp>
      <p:sp>
        <p:nvSpPr>
          <p:cNvPr id="12309" name="Google Shape;12309;p21"/>
          <p:cNvSpPr/>
          <p:nvPr/>
        </p:nvSpPr>
        <p:spPr>
          <a:xfrm>
            <a:off x="7730591" y="3611092"/>
            <a:ext cx="1038309" cy="336312"/>
          </a:xfrm>
          <a:custGeom>
            <a:avLst/>
            <a:gdLst/>
            <a:ahLst/>
            <a:cxnLst/>
            <a:rect l="l" t="t" r="r" b="b"/>
            <a:pathLst>
              <a:path w="44328" h="14358" extrusionOk="0">
                <a:moveTo>
                  <a:pt x="42844" y="5706"/>
                </a:moveTo>
                <a:lnTo>
                  <a:pt x="42844" y="1598"/>
                </a:lnTo>
                <a:cubicBezTo>
                  <a:pt x="42844" y="708"/>
                  <a:pt x="42136" y="0"/>
                  <a:pt x="41246" y="0"/>
                </a:cubicBezTo>
                <a:lnTo>
                  <a:pt x="1599" y="0"/>
                </a:lnTo>
                <a:cubicBezTo>
                  <a:pt x="708" y="0"/>
                  <a:pt x="1" y="708"/>
                  <a:pt x="1" y="1598"/>
                </a:cubicBezTo>
                <a:lnTo>
                  <a:pt x="1" y="5706"/>
                </a:lnTo>
                <a:lnTo>
                  <a:pt x="1485" y="7190"/>
                </a:lnTo>
                <a:lnTo>
                  <a:pt x="1" y="8674"/>
                </a:lnTo>
                <a:lnTo>
                  <a:pt x="1" y="12759"/>
                </a:lnTo>
                <a:cubicBezTo>
                  <a:pt x="1" y="13650"/>
                  <a:pt x="708" y="14357"/>
                  <a:pt x="1599" y="14357"/>
                </a:cubicBezTo>
                <a:lnTo>
                  <a:pt x="41246" y="14357"/>
                </a:lnTo>
                <a:cubicBezTo>
                  <a:pt x="42136" y="14357"/>
                  <a:pt x="42844" y="13650"/>
                  <a:pt x="42844" y="12759"/>
                </a:cubicBezTo>
                <a:lnTo>
                  <a:pt x="42844" y="8674"/>
                </a:lnTo>
                <a:lnTo>
                  <a:pt x="44328" y="7190"/>
                </a:lnTo>
                <a:lnTo>
                  <a:pt x="42844" y="5706"/>
                </a:ln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defRPr/>
            </a:pPr>
            <a:endParaRPr sz="1867" kern="0">
              <a:latin typeface="Arial"/>
              <a:cs typeface="Arial"/>
              <a:sym typeface="Arial"/>
            </a:endParaRPr>
          </a:p>
        </p:txBody>
      </p:sp>
      <p:sp>
        <p:nvSpPr>
          <p:cNvPr id="12310" name="Google Shape;12310;p21"/>
          <p:cNvSpPr/>
          <p:nvPr/>
        </p:nvSpPr>
        <p:spPr>
          <a:xfrm>
            <a:off x="8768877" y="3611092"/>
            <a:ext cx="1038848" cy="336312"/>
          </a:xfrm>
          <a:custGeom>
            <a:avLst/>
            <a:gdLst/>
            <a:ahLst/>
            <a:cxnLst/>
            <a:rect l="l" t="t" r="r" b="b"/>
            <a:pathLst>
              <a:path w="44351" h="14358" extrusionOk="0">
                <a:moveTo>
                  <a:pt x="42867" y="5706"/>
                </a:moveTo>
                <a:lnTo>
                  <a:pt x="42867" y="1598"/>
                </a:lnTo>
                <a:cubicBezTo>
                  <a:pt x="42867" y="708"/>
                  <a:pt x="42159" y="0"/>
                  <a:pt x="41269" y="0"/>
                </a:cubicBezTo>
                <a:lnTo>
                  <a:pt x="1598" y="0"/>
                </a:lnTo>
                <a:cubicBezTo>
                  <a:pt x="731" y="0"/>
                  <a:pt x="1" y="708"/>
                  <a:pt x="1" y="1598"/>
                </a:cubicBezTo>
                <a:lnTo>
                  <a:pt x="1" y="5706"/>
                </a:lnTo>
                <a:lnTo>
                  <a:pt x="1507" y="7190"/>
                </a:lnTo>
                <a:lnTo>
                  <a:pt x="1" y="8674"/>
                </a:lnTo>
                <a:lnTo>
                  <a:pt x="1" y="12759"/>
                </a:lnTo>
                <a:cubicBezTo>
                  <a:pt x="1" y="13650"/>
                  <a:pt x="731" y="14357"/>
                  <a:pt x="1598" y="14357"/>
                </a:cubicBezTo>
                <a:lnTo>
                  <a:pt x="41269" y="14357"/>
                </a:lnTo>
                <a:cubicBezTo>
                  <a:pt x="42159" y="14357"/>
                  <a:pt x="42867" y="13650"/>
                  <a:pt x="42867" y="12759"/>
                </a:cubicBezTo>
                <a:lnTo>
                  <a:pt x="42867" y="8674"/>
                </a:lnTo>
                <a:lnTo>
                  <a:pt x="44350" y="7190"/>
                </a:lnTo>
                <a:lnTo>
                  <a:pt x="42867" y="5706"/>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defRPr/>
            </a:pPr>
            <a:endParaRPr sz="1867" kern="0">
              <a:latin typeface="Arial"/>
              <a:cs typeface="Arial"/>
              <a:sym typeface="Arial"/>
            </a:endParaRPr>
          </a:p>
        </p:txBody>
      </p:sp>
      <p:sp>
        <p:nvSpPr>
          <p:cNvPr id="12311" name="Google Shape;12311;p21"/>
          <p:cNvSpPr/>
          <p:nvPr/>
        </p:nvSpPr>
        <p:spPr>
          <a:xfrm>
            <a:off x="9807702" y="3611092"/>
            <a:ext cx="1038825" cy="336312"/>
          </a:xfrm>
          <a:custGeom>
            <a:avLst/>
            <a:gdLst/>
            <a:ahLst/>
            <a:cxnLst/>
            <a:rect l="l" t="t" r="r" b="b"/>
            <a:pathLst>
              <a:path w="44350" h="14358" extrusionOk="0">
                <a:moveTo>
                  <a:pt x="42866" y="5706"/>
                </a:moveTo>
                <a:lnTo>
                  <a:pt x="42866" y="1598"/>
                </a:lnTo>
                <a:cubicBezTo>
                  <a:pt x="42866" y="708"/>
                  <a:pt x="42159" y="0"/>
                  <a:pt x="41268" y="0"/>
                </a:cubicBezTo>
                <a:lnTo>
                  <a:pt x="1598" y="0"/>
                </a:lnTo>
                <a:cubicBezTo>
                  <a:pt x="731" y="0"/>
                  <a:pt x="0" y="708"/>
                  <a:pt x="0" y="1598"/>
                </a:cubicBezTo>
                <a:lnTo>
                  <a:pt x="0" y="5706"/>
                </a:lnTo>
                <a:lnTo>
                  <a:pt x="1484" y="7190"/>
                </a:lnTo>
                <a:lnTo>
                  <a:pt x="0" y="8674"/>
                </a:lnTo>
                <a:lnTo>
                  <a:pt x="0" y="12759"/>
                </a:lnTo>
                <a:cubicBezTo>
                  <a:pt x="0" y="13650"/>
                  <a:pt x="731" y="14357"/>
                  <a:pt x="1598" y="14357"/>
                </a:cubicBezTo>
                <a:lnTo>
                  <a:pt x="41268" y="14357"/>
                </a:lnTo>
                <a:cubicBezTo>
                  <a:pt x="42159" y="14357"/>
                  <a:pt x="42866" y="13650"/>
                  <a:pt x="42866" y="12759"/>
                </a:cubicBezTo>
                <a:lnTo>
                  <a:pt x="42866" y="8674"/>
                </a:lnTo>
                <a:lnTo>
                  <a:pt x="44350" y="7190"/>
                </a:lnTo>
                <a:lnTo>
                  <a:pt x="42866" y="5706"/>
                </a:ln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defRPr/>
            </a:pPr>
            <a:endParaRPr sz="1867" kern="0">
              <a:latin typeface="Arial"/>
              <a:cs typeface="Arial"/>
              <a:sym typeface="Arial"/>
            </a:endParaRPr>
          </a:p>
        </p:txBody>
      </p:sp>
      <p:sp>
        <p:nvSpPr>
          <p:cNvPr id="12312" name="Google Shape;12312;p21"/>
          <p:cNvSpPr/>
          <p:nvPr/>
        </p:nvSpPr>
        <p:spPr>
          <a:xfrm>
            <a:off x="5905868" y="2216467"/>
            <a:ext cx="457129" cy="515407"/>
          </a:xfrm>
          <a:custGeom>
            <a:avLst/>
            <a:gdLst/>
            <a:ahLst/>
            <a:cxnLst/>
            <a:rect l="l" t="t" r="r" b="b"/>
            <a:pathLst>
              <a:path w="19516" h="22004" extrusionOk="0">
                <a:moveTo>
                  <a:pt x="9758" y="0"/>
                </a:moveTo>
                <a:cubicBezTo>
                  <a:pt x="9456" y="0"/>
                  <a:pt x="9153" y="80"/>
                  <a:pt x="8879" y="240"/>
                </a:cubicBezTo>
                <a:lnTo>
                  <a:pt x="867" y="4851"/>
                </a:lnTo>
                <a:cubicBezTo>
                  <a:pt x="320" y="5170"/>
                  <a:pt x="0" y="5741"/>
                  <a:pt x="0" y="6380"/>
                </a:cubicBezTo>
                <a:lnTo>
                  <a:pt x="0" y="15624"/>
                </a:lnTo>
                <a:cubicBezTo>
                  <a:pt x="0" y="16263"/>
                  <a:pt x="320" y="16834"/>
                  <a:pt x="867" y="17131"/>
                </a:cubicBezTo>
                <a:lnTo>
                  <a:pt x="8879" y="21764"/>
                </a:lnTo>
                <a:cubicBezTo>
                  <a:pt x="9153" y="21924"/>
                  <a:pt x="9456" y="22004"/>
                  <a:pt x="9758" y="22004"/>
                </a:cubicBezTo>
                <a:cubicBezTo>
                  <a:pt x="10060" y="22004"/>
                  <a:pt x="10363" y="21924"/>
                  <a:pt x="10637" y="21764"/>
                </a:cubicBezTo>
                <a:lnTo>
                  <a:pt x="18648" y="17131"/>
                </a:lnTo>
                <a:cubicBezTo>
                  <a:pt x="19196" y="16834"/>
                  <a:pt x="19516" y="16263"/>
                  <a:pt x="19516" y="15624"/>
                </a:cubicBezTo>
                <a:lnTo>
                  <a:pt x="19516" y="6380"/>
                </a:lnTo>
                <a:cubicBezTo>
                  <a:pt x="19516" y="5741"/>
                  <a:pt x="19196" y="5170"/>
                  <a:pt x="18648" y="4851"/>
                </a:cubicBezTo>
                <a:lnTo>
                  <a:pt x="10637" y="240"/>
                </a:lnTo>
                <a:cubicBezTo>
                  <a:pt x="10363" y="80"/>
                  <a:pt x="10060" y="0"/>
                  <a:pt x="9758" y="0"/>
                </a:cubicBezTo>
                <a:close/>
              </a:path>
            </a:pathLst>
          </a:custGeom>
          <a:noFill/>
          <a:ln w="9525" cap="flat" cmpd="sng">
            <a:solidFill>
              <a:srgbClr val="E1E7EC"/>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defRPr/>
            </a:pPr>
            <a:endParaRPr sz="1867" kern="0">
              <a:latin typeface="Arial"/>
              <a:cs typeface="Arial"/>
              <a:sym typeface="Arial"/>
            </a:endParaRPr>
          </a:p>
        </p:txBody>
      </p:sp>
      <p:sp>
        <p:nvSpPr>
          <p:cNvPr id="12313" name="Google Shape;12313;p21"/>
          <p:cNvSpPr/>
          <p:nvPr/>
        </p:nvSpPr>
        <p:spPr>
          <a:xfrm>
            <a:off x="6992265" y="4877779"/>
            <a:ext cx="457129" cy="515571"/>
          </a:xfrm>
          <a:custGeom>
            <a:avLst/>
            <a:gdLst/>
            <a:ahLst/>
            <a:cxnLst/>
            <a:rect l="l" t="t" r="r" b="b"/>
            <a:pathLst>
              <a:path w="19516" h="22011" extrusionOk="0">
                <a:moveTo>
                  <a:pt x="9758" y="1"/>
                </a:moveTo>
                <a:cubicBezTo>
                  <a:pt x="9456" y="1"/>
                  <a:pt x="9153" y="75"/>
                  <a:pt x="8879" y="223"/>
                </a:cubicBezTo>
                <a:lnTo>
                  <a:pt x="868" y="4857"/>
                </a:lnTo>
                <a:cubicBezTo>
                  <a:pt x="320" y="5177"/>
                  <a:pt x="0" y="5747"/>
                  <a:pt x="0" y="6363"/>
                </a:cubicBezTo>
                <a:lnTo>
                  <a:pt x="0" y="15630"/>
                </a:lnTo>
                <a:cubicBezTo>
                  <a:pt x="0" y="16247"/>
                  <a:pt x="320" y="16817"/>
                  <a:pt x="868" y="17137"/>
                </a:cubicBezTo>
                <a:lnTo>
                  <a:pt x="8879" y="21770"/>
                </a:lnTo>
                <a:cubicBezTo>
                  <a:pt x="9153" y="21930"/>
                  <a:pt x="9456" y="22010"/>
                  <a:pt x="9758" y="22010"/>
                </a:cubicBezTo>
                <a:cubicBezTo>
                  <a:pt x="10060" y="22010"/>
                  <a:pt x="10363" y="21930"/>
                  <a:pt x="10637" y="21770"/>
                </a:cubicBezTo>
                <a:lnTo>
                  <a:pt x="18648" y="17137"/>
                </a:lnTo>
                <a:cubicBezTo>
                  <a:pt x="19196" y="16817"/>
                  <a:pt x="19516" y="16247"/>
                  <a:pt x="19516" y="15630"/>
                </a:cubicBezTo>
                <a:lnTo>
                  <a:pt x="19516" y="6363"/>
                </a:lnTo>
                <a:cubicBezTo>
                  <a:pt x="19516" y="5747"/>
                  <a:pt x="19196" y="5177"/>
                  <a:pt x="18648" y="4857"/>
                </a:cubicBezTo>
                <a:lnTo>
                  <a:pt x="10637" y="223"/>
                </a:lnTo>
                <a:cubicBezTo>
                  <a:pt x="10363" y="75"/>
                  <a:pt x="10060" y="1"/>
                  <a:pt x="9758" y="1"/>
                </a:cubicBezTo>
                <a:close/>
              </a:path>
            </a:pathLst>
          </a:custGeom>
          <a:noFill/>
          <a:ln w="9525" cap="flat" cmpd="sng">
            <a:solidFill>
              <a:srgbClr val="E1E7EC"/>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defRPr/>
            </a:pPr>
            <a:endParaRPr sz="1867" kern="0">
              <a:latin typeface="Arial"/>
              <a:cs typeface="Arial"/>
              <a:sym typeface="Arial"/>
            </a:endParaRPr>
          </a:p>
        </p:txBody>
      </p:sp>
      <p:sp>
        <p:nvSpPr>
          <p:cNvPr id="12314" name="Google Shape;12314;p21"/>
          <p:cNvSpPr/>
          <p:nvPr/>
        </p:nvSpPr>
        <p:spPr>
          <a:xfrm>
            <a:off x="8009681" y="2216467"/>
            <a:ext cx="457153" cy="515407"/>
          </a:xfrm>
          <a:custGeom>
            <a:avLst/>
            <a:gdLst/>
            <a:ahLst/>
            <a:cxnLst/>
            <a:rect l="l" t="t" r="r" b="b"/>
            <a:pathLst>
              <a:path w="19517" h="22004" extrusionOk="0">
                <a:moveTo>
                  <a:pt x="9759" y="0"/>
                </a:moveTo>
                <a:cubicBezTo>
                  <a:pt x="9456" y="0"/>
                  <a:pt x="9154" y="80"/>
                  <a:pt x="8880" y="240"/>
                </a:cubicBezTo>
                <a:lnTo>
                  <a:pt x="868" y="4851"/>
                </a:lnTo>
                <a:cubicBezTo>
                  <a:pt x="320" y="5170"/>
                  <a:pt x="1" y="5741"/>
                  <a:pt x="1" y="6380"/>
                </a:cubicBezTo>
                <a:lnTo>
                  <a:pt x="1" y="15624"/>
                </a:lnTo>
                <a:cubicBezTo>
                  <a:pt x="1" y="16263"/>
                  <a:pt x="320" y="16834"/>
                  <a:pt x="868" y="17131"/>
                </a:cubicBezTo>
                <a:lnTo>
                  <a:pt x="8880" y="21764"/>
                </a:lnTo>
                <a:cubicBezTo>
                  <a:pt x="9154" y="21924"/>
                  <a:pt x="9456" y="22004"/>
                  <a:pt x="9759" y="22004"/>
                </a:cubicBezTo>
                <a:cubicBezTo>
                  <a:pt x="10061" y="22004"/>
                  <a:pt x="10363" y="21924"/>
                  <a:pt x="10637" y="21764"/>
                </a:cubicBezTo>
                <a:lnTo>
                  <a:pt x="18649" y="17131"/>
                </a:lnTo>
                <a:cubicBezTo>
                  <a:pt x="19197" y="16834"/>
                  <a:pt x="19516" y="16263"/>
                  <a:pt x="19516" y="15624"/>
                </a:cubicBezTo>
                <a:lnTo>
                  <a:pt x="19516" y="6380"/>
                </a:lnTo>
                <a:cubicBezTo>
                  <a:pt x="19516" y="5741"/>
                  <a:pt x="19197" y="5170"/>
                  <a:pt x="18649" y="4851"/>
                </a:cubicBezTo>
                <a:lnTo>
                  <a:pt x="10637" y="240"/>
                </a:lnTo>
                <a:cubicBezTo>
                  <a:pt x="10363" y="80"/>
                  <a:pt x="10061" y="0"/>
                  <a:pt x="9759" y="0"/>
                </a:cubicBezTo>
                <a:close/>
              </a:path>
            </a:pathLst>
          </a:custGeom>
          <a:noFill/>
          <a:ln w="9525" cap="flat" cmpd="sng">
            <a:solidFill>
              <a:srgbClr val="E1E7EC"/>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defRPr/>
            </a:pPr>
            <a:endParaRPr sz="1867" kern="0">
              <a:latin typeface="Arial"/>
              <a:cs typeface="Arial"/>
              <a:sym typeface="Arial"/>
            </a:endParaRPr>
          </a:p>
        </p:txBody>
      </p:sp>
      <p:sp>
        <p:nvSpPr>
          <p:cNvPr id="12315" name="Google Shape;12315;p21"/>
          <p:cNvSpPr/>
          <p:nvPr/>
        </p:nvSpPr>
        <p:spPr>
          <a:xfrm>
            <a:off x="9061341" y="4877919"/>
            <a:ext cx="457668" cy="515548"/>
          </a:xfrm>
          <a:custGeom>
            <a:avLst/>
            <a:gdLst/>
            <a:ahLst/>
            <a:cxnLst/>
            <a:rect l="l" t="t" r="r" b="b"/>
            <a:pathLst>
              <a:path w="19539" h="22010" extrusionOk="0">
                <a:moveTo>
                  <a:pt x="9761" y="1"/>
                </a:moveTo>
                <a:cubicBezTo>
                  <a:pt x="9461" y="1"/>
                  <a:pt x="9164" y="80"/>
                  <a:pt x="8902" y="240"/>
                </a:cubicBezTo>
                <a:lnTo>
                  <a:pt x="867" y="4874"/>
                </a:lnTo>
                <a:cubicBezTo>
                  <a:pt x="342" y="5171"/>
                  <a:pt x="0" y="5741"/>
                  <a:pt x="0" y="6380"/>
                </a:cubicBezTo>
                <a:lnTo>
                  <a:pt x="0" y="15647"/>
                </a:lnTo>
                <a:cubicBezTo>
                  <a:pt x="0" y="16264"/>
                  <a:pt x="342" y="16834"/>
                  <a:pt x="867" y="17154"/>
                </a:cubicBezTo>
                <a:lnTo>
                  <a:pt x="8902" y="21787"/>
                </a:lnTo>
                <a:cubicBezTo>
                  <a:pt x="9164" y="21936"/>
                  <a:pt x="9461" y="22010"/>
                  <a:pt x="9761" y="22010"/>
                </a:cubicBezTo>
                <a:cubicBezTo>
                  <a:pt x="10060" y="22010"/>
                  <a:pt x="10363" y="21936"/>
                  <a:pt x="10637" y="21787"/>
                </a:cubicBezTo>
                <a:lnTo>
                  <a:pt x="18671" y="17154"/>
                </a:lnTo>
                <a:cubicBezTo>
                  <a:pt x="19196" y="16834"/>
                  <a:pt x="19539" y="16264"/>
                  <a:pt x="19539" y="15647"/>
                </a:cubicBezTo>
                <a:lnTo>
                  <a:pt x="19539" y="6380"/>
                </a:lnTo>
                <a:cubicBezTo>
                  <a:pt x="19539" y="5741"/>
                  <a:pt x="19196" y="5171"/>
                  <a:pt x="18671" y="4874"/>
                </a:cubicBezTo>
                <a:lnTo>
                  <a:pt x="10637" y="240"/>
                </a:lnTo>
                <a:cubicBezTo>
                  <a:pt x="10363" y="80"/>
                  <a:pt x="10060" y="1"/>
                  <a:pt x="9761" y="1"/>
                </a:cubicBezTo>
                <a:close/>
              </a:path>
            </a:pathLst>
          </a:custGeom>
          <a:noFill/>
          <a:ln w="9525" cap="flat" cmpd="sng">
            <a:solidFill>
              <a:srgbClr val="E1E7EC"/>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defRPr/>
            </a:pPr>
            <a:endParaRPr sz="1867" kern="0">
              <a:latin typeface="Arial"/>
              <a:cs typeface="Arial"/>
              <a:sym typeface="Arial"/>
            </a:endParaRPr>
          </a:p>
        </p:txBody>
      </p:sp>
      <p:sp>
        <p:nvSpPr>
          <p:cNvPr id="12316" name="Google Shape;12316;p21"/>
          <p:cNvSpPr/>
          <p:nvPr/>
        </p:nvSpPr>
        <p:spPr>
          <a:xfrm>
            <a:off x="10113517" y="2216467"/>
            <a:ext cx="457129" cy="515407"/>
          </a:xfrm>
          <a:custGeom>
            <a:avLst/>
            <a:gdLst/>
            <a:ahLst/>
            <a:cxnLst/>
            <a:rect l="l" t="t" r="r" b="b"/>
            <a:pathLst>
              <a:path w="19516" h="22004" extrusionOk="0">
                <a:moveTo>
                  <a:pt x="9758" y="0"/>
                </a:moveTo>
                <a:cubicBezTo>
                  <a:pt x="9456" y="0"/>
                  <a:pt x="9153" y="80"/>
                  <a:pt x="8879" y="240"/>
                </a:cubicBezTo>
                <a:lnTo>
                  <a:pt x="868" y="4851"/>
                </a:lnTo>
                <a:cubicBezTo>
                  <a:pt x="320" y="5170"/>
                  <a:pt x="0" y="5741"/>
                  <a:pt x="0" y="6380"/>
                </a:cubicBezTo>
                <a:lnTo>
                  <a:pt x="0" y="15624"/>
                </a:lnTo>
                <a:cubicBezTo>
                  <a:pt x="0" y="16263"/>
                  <a:pt x="320" y="16834"/>
                  <a:pt x="868" y="17131"/>
                </a:cubicBezTo>
                <a:lnTo>
                  <a:pt x="8879" y="21764"/>
                </a:lnTo>
                <a:cubicBezTo>
                  <a:pt x="9153" y="21924"/>
                  <a:pt x="9456" y="22004"/>
                  <a:pt x="9758" y="22004"/>
                </a:cubicBezTo>
                <a:cubicBezTo>
                  <a:pt x="10061" y="22004"/>
                  <a:pt x="10363" y="21924"/>
                  <a:pt x="10637" y="21764"/>
                </a:cubicBezTo>
                <a:lnTo>
                  <a:pt x="18649" y="17131"/>
                </a:lnTo>
                <a:cubicBezTo>
                  <a:pt x="19196" y="16834"/>
                  <a:pt x="19516" y="16263"/>
                  <a:pt x="19516" y="15624"/>
                </a:cubicBezTo>
                <a:lnTo>
                  <a:pt x="19516" y="6380"/>
                </a:lnTo>
                <a:cubicBezTo>
                  <a:pt x="19516" y="5741"/>
                  <a:pt x="19196" y="5170"/>
                  <a:pt x="18649" y="4851"/>
                </a:cubicBezTo>
                <a:lnTo>
                  <a:pt x="10637" y="240"/>
                </a:lnTo>
                <a:cubicBezTo>
                  <a:pt x="10363" y="80"/>
                  <a:pt x="10061" y="0"/>
                  <a:pt x="9758" y="0"/>
                </a:cubicBezTo>
                <a:close/>
              </a:path>
            </a:pathLst>
          </a:custGeom>
          <a:noFill/>
          <a:ln w="9525" cap="flat" cmpd="sng">
            <a:solidFill>
              <a:srgbClr val="E1E7EC"/>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defRPr/>
            </a:pPr>
            <a:endParaRPr sz="1867" kern="0">
              <a:latin typeface="Arial"/>
              <a:cs typeface="Arial"/>
              <a:sym typeface="Arial"/>
            </a:endParaRPr>
          </a:p>
        </p:txBody>
      </p:sp>
      <p:sp>
        <p:nvSpPr>
          <p:cNvPr id="12317" name="Google Shape;12317;p21"/>
          <p:cNvSpPr/>
          <p:nvPr/>
        </p:nvSpPr>
        <p:spPr>
          <a:xfrm>
            <a:off x="6093017" y="3439176"/>
            <a:ext cx="82800" cy="82800"/>
          </a:xfrm>
          <a:prstGeom prst="ellipse">
            <a:avLst/>
          </a:prstGeom>
          <a:solidFill>
            <a:srgbClr val="A5B7C6"/>
          </a:solidFill>
          <a:ln>
            <a:noFill/>
          </a:ln>
        </p:spPr>
        <p:txBody>
          <a:bodyPr spcFirstLastPara="1" wrap="square" lIns="121900" tIns="121900" rIns="121900" bIns="121900" anchor="ctr" anchorCtr="0">
            <a:noAutofit/>
          </a:bodyPr>
          <a:lstStyle/>
          <a:p>
            <a:pPr defTabSz="1219170">
              <a:buClr>
                <a:srgbClr val="000000"/>
              </a:buClr>
              <a:defRPr/>
            </a:pPr>
            <a:endParaRPr sz="1867" kern="0">
              <a:latin typeface="Arial"/>
              <a:cs typeface="Arial"/>
              <a:sym typeface="Arial"/>
            </a:endParaRPr>
          </a:p>
        </p:txBody>
      </p:sp>
      <p:sp>
        <p:nvSpPr>
          <p:cNvPr id="12318" name="Google Shape;12318;p21"/>
          <p:cNvSpPr/>
          <p:nvPr/>
        </p:nvSpPr>
        <p:spPr>
          <a:xfrm>
            <a:off x="8196833" y="3439176"/>
            <a:ext cx="82800" cy="82800"/>
          </a:xfrm>
          <a:prstGeom prst="ellipse">
            <a:avLst/>
          </a:prstGeom>
          <a:solidFill>
            <a:srgbClr val="A5B7C6"/>
          </a:solidFill>
          <a:ln>
            <a:noFill/>
          </a:ln>
        </p:spPr>
        <p:txBody>
          <a:bodyPr spcFirstLastPara="1" wrap="square" lIns="121900" tIns="121900" rIns="121900" bIns="121900" anchor="ctr" anchorCtr="0">
            <a:noAutofit/>
          </a:bodyPr>
          <a:lstStyle/>
          <a:p>
            <a:pPr defTabSz="1219170">
              <a:buClr>
                <a:srgbClr val="000000"/>
              </a:buClr>
              <a:defRPr/>
            </a:pPr>
            <a:endParaRPr sz="1867" kern="0">
              <a:latin typeface="Arial"/>
              <a:cs typeface="Arial"/>
              <a:sym typeface="Arial"/>
            </a:endParaRPr>
          </a:p>
        </p:txBody>
      </p:sp>
      <p:sp>
        <p:nvSpPr>
          <p:cNvPr id="12319" name="Google Shape;12319;p21"/>
          <p:cNvSpPr/>
          <p:nvPr/>
        </p:nvSpPr>
        <p:spPr>
          <a:xfrm>
            <a:off x="10300633" y="3439176"/>
            <a:ext cx="82800" cy="82800"/>
          </a:xfrm>
          <a:prstGeom prst="ellipse">
            <a:avLst/>
          </a:prstGeom>
          <a:solidFill>
            <a:srgbClr val="A5B7C6"/>
          </a:solidFill>
          <a:ln>
            <a:noFill/>
          </a:ln>
        </p:spPr>
        <p:txBody>
          <a:bodyPr spcFirstLastPara="1" wrap="square" lIns="121900" tIns="121900" rIns="121900" bIns="121900" anchor="ctr" anchorCtr="0">
            <a:noAutofit/>
          </a:bodyPr>
          <a:lstStyle/>
          <a:p>
            <a:pPr defTabSz="1219170">
              <a:buClr>
                <a:srgbClr val="000000"/>
              </a:buClr>
              <a:defRPr/>
            </a:pPr>
            <a:endParaRPr sz="1867" kern="0">
              <a:latin typeface="Arial"/>
              <a:cs typeface="Arial"/>
              <a:sym typeface="Arial"/>
            </a:endParaRPr>
          </a:p>
        </p:txBody>
      </p:sp>
      <p:sp>
        <p:nvSpPr>
          <p:cNvPr id="12320" name="Google Shape;12320;p21"/>
          <p:cNvSpPr/>
          <p:nvPr/>
        </p:nvSpPr>
        <p:spPr>
          <a:xfrm>
            <a:off x="7179417" y="3999627"/>
            <a:ext cx="82800" cy="82800"/>
          </a:xfrm>
          <a:prstGeom prst="ellipse">
            <a:avLst/>
          </a:prstGeom>
          <a:solidFill>
            <a:srgbClr val="A5B7C6"/>
          </a:solidFill>
          <a:ln>
            <a:noFill/>
          </a:ln>
        </p:spPr>
        <p:txBody>
          <a:bodyPr spcFirstLastPara="1" wrap="square" lIns="121900" tIns="121900" rIns="121900" bIns="121900" anchor="ctr" anchorCtr="0">
            <a:noAutofit/>
          </a:bodyPr>
          <a:lstStyle/>
          <a:p>
            <a:pPr defTabSz="1219170">
              <a:buClr>
                <a:srgbClr val="000000"/>
              </a:buClr>
              <a:defRPr/>
            </a:pPr>
            <a:endParaRPr sz="1867" kern="0">
              <a:latin typeface="Arial"/>
              <a:cs typeface="Arial"/>
              <a:sym typeface="Arial"/>
            </a:endParaRPr>
          </a:p>
        </p:txBody>
      </p:sp>
      <p:sp>
        <p:nvSpPr>
          <p:cNvPr id="12321" name="Google Shape;12321;p21"/>
          <p:cNvSpPr/>
          <p:nvPr/>
        </p:nvSpPr>
        <p:spPr>
          <a:xfrm>
            <a:off x="9248751" y="3999693"/>
            <a:ext cx="82800" cy="82800"/>
          </a:xfrm>
          <a:prstGeom prst="ellipse">
            <a:avLst/>
          </a:prstGeom>
          <a:solidFill>
            <a:srgbClr val="A5B7C6"/>
          </a:solidFill>
          <a:ln>
            <a:noFill/>
          </a:ln>
        </p:spPr>
        <p:txBody>
          <a:bodyPr spcFirstLastPara="1" wrap="square" lIns="121900" tIns="121900" rIns="121900" bIns="121900" anchor="ctr" anchorCtr="0">
            <a:noAutofit/>
          </a:bodyPr>
          <a:lstStyle/>
          <a:p>
            <a:pPr defTabSz="1219170">
              <a:buClr>
                <a:srgbClr val="000000"/>
              </a:buClr>
              <a:defRPr/>
            </a:pPr>
            <a:endParaRPr sz="1867" kern="0">
              <a:latin typeface="Arial"/>
              <a:cs typeface="Arial"/>
              <a:sym typeface="Arial"/>
            </a:endParaRPr>
          </a:p>
        </p:txBody>
      </p:sp>
      <p:sp>
        <p:nvSpPr>
          <p:cNvPr id="12322" name="Google Shape;12322;p21"/>
          <p:cNvSpPr txBox="1"/>
          <p:nvPr/>
        </p:nvSpPr>
        <p:spPr>
          <a:xfrm>
            <a:off x="5775229" y="3626545"/>
            <a:ext cx="718400" cy="306000"/>
          </a:xfrm>
          <a:prstGeom prst="rect">
            <a:avLst/>
          </a:prstGeom>
          <a:noFill/>
          <a:ln>
            <a:noFill/>
          </a:ln>
        </p:spPr>
        <p:txBody>
          <a:bodyPr spcFirstLastPara="1" wrap="square" lIns="121900" tIns="121900" rIns="121900" bIns="121900" anchor="ctr" anchorCtr="0">
            <a:noAutofit/>
          </a:bodyPr>
          <a:lstStyle/>
          <a:p>
            <a:pPr algn="ctr" defTabSz="1219170">
              <a:buClr>
                <a:srgbClr val="000000"/>
              </a:buClr>
              <a:defRPr/>
            </a:pPr>
            <a:r>
              <a:rPr lang="es" sz="1200" b="1" kern="0">
                <a:latin typeface="Arial"/>
                <a:cs typeface="Arial"/>
                <a:sym typeface="Arial"/>
              </a:rPr>
              <a:t>2016</a:t>
            </a:r>
            <a:endParaRPr sz="1200" b="1" kern="0">
              <a:latin typeface="Arial"/>
              <a:cs typeface="Arial"/>
              <a:sym typeface="Arial"/>
            </a:endParaRPr>
          </a:p>
        </p:txBody>
      </p:sp>
      <p:sp>
        <p:nvSpPr>
          <p:cNvPr id="12323" name="Google Shape;12323;p21"/>
          <p:cNvSpPr/>
          <p:nvPr/>
        </p:nvSpPr>
        <p:spPr>
          <a:xfrm>
            <a:off x="6093017" y="2767009"/>
            <a:ext cx="82800" cy="82800"/>
          </a:xfrm>
          <a:prstGeom prst="ellipse">
            <a:avLst/>
          </a:prstGeom>
          <a:solidFill>
            <a:srgbClr val="A5B7C6"/>
          </a:solidFill>
          <a:ln>
            <a:noFill/>
          </a:ln>
        </p:spPr>
        <p:txBody>
          <a:bodyPr spcFirstLastPara="1" wrap="square" lIns="121900" tIns="121900" rIns="121900" bIns="121900" anchor="ctr" anchorCtr="0">
            <a:noAutofit/>
          </a:bodyPr>
          <a:lstStyle/>
          <a:p>
            <a:pPr defTabSz="1219170">
              <a:buClr>
                <a:srgbClr val="000000"/>
              </a:buClr>
              <a:defRPr/>
            </a:pPr>
            <a:endParaRPr sz="1867" kern="0">
              <a:latin typeface="Arial"/>
              <a:cs typeface="Arial"/>
              <a:sym typeface="Arial"/>
            </a:endParaRPr>
          </a:p>
        </p:txBody>
      </p:sp>
      <p:sp>
        <p:nvSpPr>
          <p:cNvPr id="12324" name="Google Shape;12324;p21"/>
          <p:cNvSpPr/>
          <p:nvPr/>
        </p:nvSpPr>
        <p:spPr>
          <a:xfrm>
            <a:off x="8204067" y="2767009"/>
            <a:ext cx="82800" cy="82800"/>
          </a:xfrm>
          <a:prstGeom prst="ellipse">
            <a:avLst/>
          </a:prstGeom>
          <a:solidFill>
            <a:srgbClr val="A5B7C6"/>
          </a:solidFill>
          <a:ln>
            <a:noFill/>
          </a:ln>
        </p:spPr>
        <p:txBody>
          <a:bodyPr spcFirstLastPara="1" wrap="square" lIns="121900" tIns="121900" rIns="121900" bIns="121900" anchor="ctr" anchorCtr="0">
            <a:noAutofit/>
          </a:bodyPr>
          <a:lstStyle/>
          <a:p>
            <a:pPr defTabSz="1219170">
              <a:buClr>
                <a:srgbClr val="000000"/>
              </a:buClr>
              <a:defRPr/>
            </a:pPr>
            <a:endParaRPr sz="1867" kern="0">
              <a:latin typeface="Arial"/>
              <a:cs typeface="Arial"/>
              <a:sym typeface="Arial"/>
            </a:endParaRPr>
          </a:p>
        </p:txBody>
      </p:sp>
      <p:sp>
        <p:nvSpPr>
          <p:cNvPr id="12325" name="Google Shape;12325;p21"/>
          <p:cNvSpPr/>
          <p:nvPr/>
        </p:nvSpPr>
        <p:spPr>
          <a:xfrm>
            <a:off x="10300633" y="2767009"/>
            <a:ext cx="82800" cy="82800"/>
          </a:xfrm>
          <a:prstGeom prst="ellipse">
            <a:avLst/>
          </a:prstGeom>
          <a:solidFill>
            <a:srgbClr val="A5B7C6"/>
          </a:solidFill>
          <a:ln>
            <a:noFill/>
          </a:ln>
        </p:spPr>
        <p:txBody>
          <a:bodyPr spcFirstLastPara="1" wrap="square" lIns="121900" tIns="121900" rIns="121900" bIns="121900" anchor="ctr" anchorCtr="0">
            <a:noAutofit/>
          </a:bodyPr>
          <a:lstStyle/>
          <a:p>
            <a:pPr defTabSz="1219170">
              <a:buClr>
                <a:srgbClr val="000000"/>
              </a:buClr>
              <a:defRPr/>
            </a:pPr>
            <a:endParaRPr sz="1867" kern="0">
              <a:latin typeface="Arial"/>
              <a:cs typeface="Arial"/>
              <a:sym typeface="Arial"/>
            </a:endParaRPr>
          </a:p>
        </p:txBody>
      </p:sp>
      <p:sp>
        <p:nvSpPr>
          <p:cNvPr id="12326" name="Google Shape;12326;p21"/>
          <p:cNvSpPr/>
          <p:nvPr/>
        </p:nvSpPr>
        <p:spPr>
          <a:xfrm>
            <a:off x="7178888" y="4759463"/>
            <a:ext cx="82800" cy="82800"/>
          </a:xfrm>
          <a:prstGeom prst="ellipse">
            <a:avLst/>
          </a:prstGeom>
          <a:solidFill>
            <a:srgbClr val="A5B7C6"/>
          </a:solidFill>
          <a:ln>
            <a:noFill/>
          </a:ln>
        </p:spPr>
        <p:txBody>
          <a:bodyPr spcFirstLastPara="1" wrap="square" lIns="121900" tIns="121900" rIns="121900" bIns="121900" anchor="ctr" anchorCtr="0">
            <a:noAutofit/>
          </a:bodyPr>
          <a:lstStyle/>
          <a:p>
            <a:pPr defTabSz="1219170">
              <a:buClr>
                <a:srgbClr val="000000"/>
              </a:buClr>
              <a:defRPr/>
            </a:pPr>
            <a:endParaRPr sz="1867" kern="0">
              <a:latin typeface="Arial"/>
              <a:cs typeface="Arial"/>
              <a:sym typeface="Arial"/>
            </a:endParaRPr>
          </a:p>
        </p:txBody>
      </p:sp>
      <p:sp>
        <p:nvSpPr>
          <p:cNvPr id="12327" name="Google Shape;12327;p21"/>
          <p:cNvSpPr/>
          <p:nvPr/>
        </p:nvSpPr>
        <p:spPr>
          <a:xfrm>
            <a:off x="9248755" y="4759463"/>
            <a:ext cx="82800" cy="82800"/>
          </a:xfrm>
          <a:prstGeom prst="ellipse">
            <a:avLst/>
          </a:prstGeom>
          <a:solidFill>
            <a:srgbClr val="A5B7C6"/>
          </a:solidFill>
          <a:ln>
            <a:noFill/>
          </a:ln>
        </p:spPr>
        <p:txBody>
          <a:bodyPr spcFirstLastPara="1" wrap="square" lIns="121900" tIns="121900" rIns="121900" bIns="121900" anchor="ctr" anchorCtr="0">
            <a:noAutofit/>
          </a:bodyPr>
          <a:lstStyle/>
          <a:p>
            <a:pPr defTabSz="1219170">
              <a:buClr>
                <a:srgbClr val="000000"/>
              </a:buClr>
              <a:defRPr/>
            </a:pPr>
            <a:endParaRPr sz="1867" kern="0">
              <a:latin typeface="Arial"/>
              <a:cs typeface="Arial"/>
              <a:sym typeface="Arial"/>
            </a:endParaRPr>
          </a:p>
        </p:txBody>
      </p:sp>
      <p:cxnSp>
        <p:nvCxnSpPr>
          <p:cNvPr id="12328" name="Google Shape;12328;p21"/>
          <p:cNvCxnSpPr>
            <a:stCxn id="12317" idx="0"/>
            <a:endCxn id="12323" idx="4"/>
          </p:cNvCxnSpPr>
          <p:nvPr/>
        </p:nvCxnSpPr>
        <p:spPr>
          <a:xfrm rot="10800000">
            <a:off x="6134417" y="2849976"/>
            <a:ext cx="0" cy="589200"/>
          </a:xfrm>
          <a:prstGeom prst="straightConnector1">
            <a:avLst/>
          </a:prstGeom>
          <a:noFill/>
          <a:ln w="9525" cap="flat" cmpd="sng">
            <a:solidFill>
              <a:srgbClr val="A5B7C6"/>
            </a:solidFill>
            <a:prstDash val="dash"/>
            <a:round/>
            <a:headEnd type="none" w="med" len="med"/>
            <a:tailEnd type="none" w="med" len="med"/>
          </a:ln>
        </p:spPr>
      </p:cxnSp>
      <p:cxnSp>
        <p:nvCxnSpPr>
          <p:cNvPr id="12329" name="Google Shape;12329;p21"/>
          <p:cNvCxnSpPr>
            <a:stCxn id="12318" idx="0"/>
            <a:endCxn id="12324" idx="4"/>
          </p:cNvCxnSpPr>
          <p:nvPr/>
        </p:nvCxnSpPr>
        <p:spPr>
          <a:xfrm rot="10800000" flipH="1">
            <a:off x="8238233" y="2849976"/>
            <a:ext cx="7200" cy="589200"/>
          </a:xfrm>
          <a:prstGeom prst="straightConnector1">
            <a:avLst/>
          </a:prstGeom>
          <a:noFill/>
          <a:ln w="9525" cap="flat" cmpd="sng">
            <a:solidFill>
              <a:srgbClr val="A5B7C6"/>
            </a:solidFill>
            <a:prstDash val="dash"/>
            <a:round/>
            <a:headEnd type="none" w="med" len="med"/>
            <a:tailEnd type="none" w="med" len="med"/>
          </a:ln>
        </p:spPr>
      </p:cxnSp>
      <p:cxnSp>
        <p:nvCxnSpPr>
          <p:cNvPr id="12330" name="Google Shape;12330;p21"/>
          <p:cNvCxnSpPr>
            <a:stCxn id="12319" idx="0"/>
            <a:endCxn id="12325" idx="4"/>
          </p:cNvCxnSpPr>
          <p:nvPr/>
        </p:nvCxnSpPr>
        <p:spPr>
          <a:xfrm rot="10800000">
            <a:off x="10342033" y="2849976"/>
            <a:ext cx="0" cy="589200"/>
          </a:xfrm>
          <a:prstGeom prst="straightConnector1">
            <a:avLst/>
          </a:prstGeom>
          <a:noFill/>
          <a:ln w="9525" cap="flat" cmpd="sng">
            <a:solidFill>
              <a:srgbClr val="A5B7C6"/>
            </a:solidFill>
            <a:prstDash val="dash"/>
            <a:round/>
            <a:headEnd type="none" w="med" len="med"/>
            <a:tailEnd type="none" w="med" len="med"/>
          </a:ln>
        </p:spPr>
      </p:cxnSp>
      <p:cxnSp>
        <p:nvCxnSpPr>
          <p:cNvPr id="12331" name="Google Shape;12331;p21"/>
          <p:cNvCxnSpPr>
            <a:stCxn id="12320" idx="4"/>
            <a:endCxn id="12326" idx="0"/>
          </p:cNvCxnSpPr>
          <p:nvPr/>
        </p:nvCxnSpPr>
        <p:spPr>
          <a:xfrm flipH="1">
            <a:off x="7220417" y="4082427"/>
            <a:ext cx="400" cy="677200"/>
          </a:xfrm>
          <a:prstGeom prst="straightConnector1">
            <a:avLst/>
          </a:prstGeom>
          <a:noFill/>
          <a:ln w="9525" cap="flat" cmpd="sng">
            <a:solidFill>
              <a:srgbClr val="A5B7C6"/>
            </a:solidFill>
            <a:prstDash val="dash"/>
            <a:round/>
            <a:headEnd type="none" w="med" len="med"/>
            <a:tailEnd type="none" w="med" len="med"/>
          </a:ln>
        </p:spPr>
      </p:cxnSp>
      <p:cxnSp>
        <p:nvCxnSpPr>
          <p:cNvPr id="12332" name="Google Shape;12332;p21"/>
          <p:cNvCxnSpPr>
            <a:stCxn id="12321" idx="4"/>
            <a:endCxn id="12327" idx="0"/>
          </p:cNvCxnSpPr>
          <p:nvPr/>
        </p:nvCxnSpPr>
        <p:spPr>
          <a:xfrm>
            <a:off x="9290151" y="4082493"/>
            <a:ext cx="0" cy="676800"/>
          </a:xfrm>
          <a:prstGeom prst="straightConnector1">
            <a:avLst/>
          </a:prstGeom>
          <a:noFill/>
          <a:ln w="9525" cap="flat" cmpd="sng">
            <a:solidFill>
              <a:srgbClr val="A5B7C6"/>
            </a:solidFill>
            <a:prstDash val="dash"/>
            <a:round/>
            <a:headEnd type="none" w="med" len="med"/>
            <a:tailEnd type="none" w="med" len="med"/>
          </a:ln>
        </p:spPr>
      </p:cxnSp>
      <p:sp>
        <p:nvSpPr>
          <p:cNvPr id="12333" name="Google Shape;12333;p21"/>
          <p:cNvSpPr txBox="1"/>
          <p:nvPr/>
        </p:nvSpPr>
        <p:spPr>
          <a:xfrm>
            <a:off x="6851996" y="3626545"/>
            <a:ext cx="718400" cy="306000"/>
          </a:xfrm>
          <a:prstGeom prst="rect">
            <a:avLst/>
          </a:prstGeom>
          <a:noFill/>
          <a:ln>
            <a:noFill/>
          </a:ln>
        </p:spPr>
        <p:txBody>
          <a:bodyPr spcFirstLastPara="1" wrap="square" lIns="121900" tIns="121900" rIns="121900" bIns="121900" anchor="ctr" anchorCtr="0">
            <a:noAutofit/>
          </a:bodyPr>
          <a:lstStyle/>
          <a:p>
            <a:pPr algn="ctr" defTabSz="1219170">
              <a:buClr>
                <a:srgbClr val="000000"/>
              </a:buClr>
              <a:defRPr/>
            </a:pPr>
            <a:r>
              <a:rPr lang="es" sz="1200" b="1" kern="0">
                <a:latin typeface="Arial"/>
                <a:cs typeface="Arial"/>
                <a:sym typeface="Arial"/>
              </a:rPr>
              <a:t>2017</a:t>
            </a:r>
            <a:endParaRPr sz="1200" b="1" kern="0">
              <a:latin typeface="Arial"/>
              <a:cs typeface="Arial"/>
              <a:sym typeface="Arial"/>
            </a:endParaRPr>
          </a:p>
        </p:txBody>
      </p:sp>
      <p:sp>
        <p:nvSpPr>
          <p:cNvPr id="12334" name="Google Shape;12334;p21"/>
          <p:cNvSpPr txBox="1"/>
          <p:nvPr/>
        </p:nvSpPr>
        <p:spPr>
          <a:xfrm>
            <a:off x="7872896" y="3626545"/>
            <a:ext cx="718400" cy="306000"/>
          </a:xfrm>
          <a:prstGeom prst="rect">
            <a:avLst/>
          </a:prstGeom>
          <a:noFill/>
          <a:ln>
            <a:noFill/>
          </a:ln>
        </p:spPr>
        <p:txBody>
          <a:bodyPr spcFirstLastPara="1" wrap="square" lIns="121900" tIns="121900" rIns="121900" bIns="121900" anchor="ctr" anchorCtr="0">
            <a:noAutofit/>
          </a:bodyPr>
          <a:lstStyle/>
          <a:p>
            <a:pPr algn="ctr" defTabSz="1219170">
              <a:buClr>
                <a:srgbClr val="000000"/>
              </a:buClr>
              <a:defRPr/>
            </a:pPr>
            <a:r>
              <a:rPr lang="es" sz="1200" b="1" kern="0">
                <a:latin typeface="Arial"/>
                <a:cs typeface="Arial"/>
                <a:sym typeface="Arial"/>
              </a:rPr>
              <a:t>2018</a:t>
            </a:r>
            <a:endParaRPr sz="1200" b="1" kern="0">
              <a:latin typeface="Arial"/>
              <a:cs typeface="Arial"/>
              <a:sym typeface="Arial"/>
            </a:endParaRPr>
          </a:p>
        </p:txBody>
      </p:sp>
      <p:sp>
        <p:nvSpPr>
          <p:cNvPr id="12335" name="Google Shape;12335;p21"/>
          <p:cNvSpPr txBox="1"/>
          <p:nvPr/>
        </p:nvSpPr>
        <p:spPr>
          <a:xfrm>
            <a:off x="8929096" y="3626545"/>
            <a:ext cx="718400" cy="306000"/>
          </a:xfrm>
          <a:prstGeom prst="rect">
            <a:avLst/>
          </a:prstGeom>
          <a:noFill/>
          <a:ln>
            <a:noFill/>
          </a:ln>
        </p:spPr>
        <p:txBody>
          <a:bodyPr spcFirstLastPara="1" wrap="square" lIns="121900" tIns="121900" rIns="121900" bIns="121900" anchor="ctr" anchorCtr="0">
            <a:noAutofit/>
          </a:bodyPr>
          <a:lstStyle/>
          <a:p>
            <a:pPr algn="ctr" defTabSz="1219170">
              <a:buClr>
                <a:srgbClr val="000000"/>
              </a:buClr>
              <a:defRPr/>
            </a:pPr>
            <a:r>
              <a:rPr lang="es" sz="1200" b="1" kern="0">
                <a:latin typeface="Arial"/>
                <a:cs typeface="Arial"/>
                <a:sym typeface="Arial"/>
              </a:rPr>
              <a:t>2019</a:t>
            </a:r>
            <a:endParaRPr sz="1200" b="1" kern="0">
              <a:latin typeface="Arial"/>
              <a:cs typeface="Arial"/>
              <a:sym typeface="Arial"/>
            </a:endParaRPr>
          </a:p>
        </p:txBody>
      </p:sp>
      <p:sp>
        <p:nvSpPr>
          <p:cNvPr id="12336" name="Google Shape;12336;p21"/>
          <p:cNvSpPr txBox="1"/>
          <p:nvPr/>
        </p:nvSpPr>
        <p:spPr>
          <a:xfrm>
            <a:off x="9985296" y="3626545"/>
            <a:ext cx="718400" cy="306000"/>
          </a:xfrm>
          <a:prstGeom prst="rect">
            <a:avLst/>
          </a:prstGeom>
          <a:noFill/>
          <a:ln>
            <a:noFill/>
          </a:ln>
        </p:spPr>
        <p:txBody>
          <a:bodyPr spcFirstLastPara="1" wrap="square" lIns="121900" tIns="121900" rIns="121900" bIns="121900" anchor="ctr" anchorCtr="0">
            <a:noAutofit/>
          </a:bodyPr>
          <a:lstStyle/>
          <a:p>
            <a:pPr algn="ctr" defTabSz="1219170">
              <a:buClr>
                <a:srgbClr val="000000"/>
              </a:buClr>
              <a:defRPr/>
            </a:pPr>
            <a:r>
              <a:rPr lang="es" sz="1200" b="1" kern="0">
                <a:latin typeface="Arial"/>
                <a:cs typeface="Arial"/>
                <a:sym typeface="Arial"/>
              </a:rPr>
              <a:t>2020</a:t>
            </a:r>
            <a:endParaRPr sz="1200" b="1" kern="0">
              <a:latin typeface="Arial"/>
              <a:cs typeface="Arial"/>
              <a:sym typeface="Arial"/>
            </a:endParaRPr>
          </a:p>
        </p:txBody>
      </p:sp>
      <p:sp>
        <p:nvSpPr>
          <p:cNvPr id="12337" name="Google Shape;12337;p21"/>
          <p:cNvSpPr/>
          <p:nvPr/>
        </p:nvSpPr>
        <p:spPr>
          <a:xfrm>
            <a:off x="9154636" y="4972563"/>
            <a:ext cx="272651" cy="273367"/>
          </a:xfrm>
          <a:custGeom>
            <a:avLst/>
            <a:gdLst/>
            <a:ahLst/>
            <a:cxnLst/>
            <a:rect l="l" t="t" r="r" b="b"/>
            <a:pathLst>
              <a:path w="11815" h="11846" extrusionOk="0">
                <a:moveTo>
                  <a:pt x="5829" y="693"/>
                </a:moveTo>
                <a:cubicBezTo>
                  <a:pt x="6238" y="693"/>
                  <a:pt x="6553" y="1008"/>
                  <a:pt x="6553" y="1418"/>
                </a:cubicBezTo>
                <a:cubicBezTo>
                  <a:pt x="6553" y="1796"/>
                  <a:pt x="6238" y="2111"/>
                  <a:pt x="5829" y="2111"/>
                </a:cubicBezTo>
                <a:cubicBezTo>
                  <a:pt x="5451" y="2111"/>
                  <a:pt x="5136" y="1796"/>
                  <a:pt x="5136" y="1418"/>
                </a:cubicBezTo>
                <a:cubicBezTo>
                  <a:pt x="5136" y="1008"/>
                  <a:pt x="5482" y="693"/>
                  <a:pt x="5829" y="693"/>
                </a:cubicBezTo>
                <a:close/>
                <a:moveTo>
                  <a:pt x="5829" y="2773"/>
                </a:moveTo>
                <a:cubicBezTo>
                  <a:pt x="6774" y="2773"/>
                  <a:pt x="7562" y="3560"/>
                  <a:pt x="7562" y="4568"/>
                </a:cubicBezTo>
                <a:lnTo>
                  <a:pt x="7562" y="4915"/>
                </a:lnTo>
                <a:lnTo>
                  <a:pt x="4096" y="4915"/>
                </a:lnTo>
                <a:lnTo>
                  <a:pt x="4096" y="4568"/>
                </a:lnTo>
                <a:cubicBezTo>
                  <a:pt x="4096" y="3560"/>
                  <a:pt x="4884" y="2773"/>
                  <a:pt x="5829" y="2773"/>
                </a:cubicBezTo>
                <a:close/>
                <a:moveTo>
                  <a:pt x="2363" y="6963"/>
                </a:moveTo>
                <a:cubicBezTo>
                  <a:pt x="2773" y="6963"/>
                  <a:pt x="3088" y="7278"/>
                  <a:pt x="3088" y="7656"/>
                </a:cubicBezTo>
                <a:cubicBezTo>
                  <a:pt x="3088" y="8065"/>
                  <a:pt x="2773" y="8380"/>
                  <a:pt x="2363" y="8380"/>
                </a:cubicBezTo>
                <a:cubicBezTo>
                  <a:pt x="1985" y="8380"/>
                  <a:pt x="1670" y="8065"/>
                  <a:pt x="1670" y="7656"/>
                </a:cubicBezTo>
                <a:cubicBezTo>
                  <a:pt x="1670" y="7278"/>
                  <a:pt x="1985" y="6963"/>
                  <a:pt x="2363" y="6963"/>
                </a:cubicBezTo>
                <a:close/>
                <a:moveTo>
                  <a:pt x="9357" y="6963"/>
                </a:moveTo>
                <a:cubicBezTo>
                  <a:pt x="9735" y="6963"/>
                  <a:pt x="10050" y="7278"/>
                  <a:pt x="10050" y="7656"/>
                </a:cubicBezTo>
                <a:cubicBezTo>
                  <a:pt x="10050" y="8065"/>
                  <a:pt x="9735" y="8380"/>
                  <a:pt x="9357" y="8380"/>
                </a:cubicBezTo>
                <a:cubicBezTo>
                  <a:pt x="8948" y="8380"/>
                  <a:pt x="8633" y="8065"/>
                  <a:pt x="8633" y="7656"/>
                </a:cubicBezTo>
                <a:cubicBezTo>
                  <a:pt x="8633" y="7278"/>
                  <a:pt x="8948" y="6963"/>
                  <a:pt x="9357" y="6963"/>
                </a:cubicBezTo>
                <a:close/>
                <a:moveTo>
                  <a:pt x="2363" y="9042"/>
                </a:moveTo>
                <a:cubicBezTo>
                  <a:pt x="3308" y="9042"/>
                  <a:pt x="4096" y="9830"/>
                  <a:pt x="4096" y="10806"/>
                </a:cubicBezTo>
                <a:lnTo>
                  <a:pt x="4096" y="11184"/>
                </a:lnTo>
                <a:lnTo>
                  <a:pt x="630" y="11184"/>
                </a:lnTo>
                <a:lnTo>
                  <a:pt x="630" y="10806"/>
                </a:lnTo>
                <a:cubicBezTo>
                  <a:pt x="630" y="9830"/>
                  <a:pt x="1418" y="9042"/>
                  <a:pt x="2363" y="9042"/>
                </a:cubicBezTo>
                <a:close/>
                <a:moveTo>
                  <a:pt x="9357" y="9042"/>
                </a:moveTo>
                <a:cubicBezTo>
                  <a:pt x="10302" y="9042"/>
                  <a:pt x="11090" y="9830"/>
                  <a:pt x="11090" y="10806"/>
                </a:cubicBezTo>
                <a:lnTo>
                  <a:pt x="11090" y="11184"/>
                </a:lnTo>
                <a:lnTo>
                  <a:pt x="7625" y="11184"/>
                </a:lnTo>
                <a:lnTo>
                  <a:pt x="7625" y="10806"/>
                </a:lnTo>
                <a:cubicBezTo>
                  <a:pt x="7625" y="9830"/>
                  <a:pt x="8412" y="9042"/>
                  <a:pt x="9357" y="9042"/>
                </a:cubicBezTo>
                <a:close/>
                <a:moveTo>
                  <a:pt x="5892" y="0"/>
                </a:moveTo>
                <a:cubicBezTo>
                  <a:pt x="5136" y="0"/>
                  <a:pt x="4506" y="630"/>
                  <a:pt x="4506" y="1355"/>
                </a:cubicBezTo>
                <a:cubicBezTo>
                  <a:pt x="4506" y="1733"/>
                  <a:pt x="4632" y="2016"/>
                  <a:pt x="4852" y="2300"/>
                </a:cubicBezTo>
                <a:cubicBezTo>
                  <a:pt x="4033" y="2710"/>
                  <a:pt x="3466" y="3529"/>
                  <a:pt x="3466" y="4505"/>
                </a:cubicBezTo>
                <a:lnTo>
                  <a:pt x="3466" y="5230"/>
                </a:lnTo>
                <a:cubicBezTo>
                  <a:pt x="3466" y="5419"/>
                  <a:pt x="3623" y="5577"/>
                  <a:pt x="3844" y="5577"/>
                </a:cubicBezTo>
                <a:lnTo>
                  <a:pt x="5577" y="5577"/>
                </a:lnTo>
                <a:lnTo>
                  <a:pt x="5577" y="7152"/>
                </a:lnTo>
                <a:lnTo>
                  <a:pt x="3875" y="8822"/>
                </a:lnTo>
                <a:cubicBezTo>
                  <a:pt x="3749" y="8696"/>
                  <a:pt x="3592" y="8601"/>
                  <a:pt x="3434" y="8569"/>
                </a:cubicBezTo>
                <a:cubicBezTo>
                  <a:pt x="3686" y="8349"/>
                  <a:pt x="3781" y="8034"/>
                  <a:pt x="3781" y="7624"/>
                </a:cubicBezTo>
                <a:cubicBezTo>
                  <a:pt x="3781" y="6868"/>
                  <a:pt x="3151" y="6238"/>
                  <a:pt x="2426" y="6238"/>
                </a:cubicBezTo>
                <a:cubicBezTo>
                  <a:pt x="1670" y="6238"/>
                  <a:pt x="1040" y="6868"/>
                  <a:pt x="1040" y="7624"/>
                </a:cubicBezTo>
                <a:cubicBezTo>
                  <a:pt x="1040" y="7971"/>
                  <a:pt x="1166" y="8286"/>
                  <a:pt x="1387" y="8569"/>
                </a:cubicBezTo>
                <a:cubicBezTo>
                  <a:pt x="567" y="8979"/>
                  <a:pt x="0" y="9798"/>
                  <a:pt x="0" y="10775"/>
                </a:cubicBezTo>
                <a:lnTo>
                  <a:pt x="0" y="11499"/>
                </a:lnTo>
                <a:cubicBezTo>
                  <a:pt x="0" y="11688"/>
                  <a:pt x="158" y="11846"/>
                  <a:pt x="378" y="11846"/>
                </a:cubicBezTo>
                <a:lnTo>
                  <a:pt x="4474" y="11846"/>
                </a:lnTo>
                <a:cubicBezTo>
                  <a:pt x="4663" y="11846"/>
                  <a:pt x="4821" y="11688"/>
                  <a:pt x="4821" y="11499"/>
                </a:cubicBezTo>
                <a:lnTo>
                  <a:pt x="4821" y="10775"/>
                </a:lnTo>
                <a:cubicBezTo>
                  <a:pt x="4821" y="10239"/>
                  <a:pt x="4632" y="9704"/>
                  <a:pt x="4348" y="9326"/>
                </a:cubicBezTo>
                <a:lnTo>
                  <a:pt x="5860" y="7782"/>
                </a:lnTo>
                <a:lnTo>
                  <a:pt x="7404" y="9326"/>
                </a:lnTo>
                <a:cubicBezTo>
                  <a:pt x="7089" y="9704"/>
                  <a:pt x="6931" y="10239"/>
                  <a:pt x="6931" y="10775"/>
                </a:cubicBezTo>
                <a:lnTo>
                  <a:pt x="6931" y="11499"/>
                </a:lnTo>
                <a:cubicBezTo>
                  <a:pt x="6931" y="11688"/>
                  <a:pt x="7089" y="11846"/>
                  <a:pt x="7309" y="11846"/>
                </a:cubicBezTo>
                <a:lnTo>
                  <a:pt x="11468" y="11846"/>
                </a:lnTo>
                <a:cubicBezTo>
                  <a:pt x="11657" y="11846"/>
                  <a:pt x="11815" y="11688"/>
                  <a:pt x="11815" y="11499"/>
                </a:cubicBezTo>
                <a:lnTo>
                  <a:pt x="11815" y="10775"/>
                </a:lnTo>
                <a:cubicBezTo>
                  <a:pt x="11783" y="9830"/>
                  <a:pt x="11185" y="8979"/>
                  <a:pt x="10365" y="8569"/>
                </a:cubicBezTo>
                <a:cubicBezTo>
                  <a:pt x="10586" y="8349"/>
                  <a:pt x="10712" y="8034"/>
                  <a:pt x="10712" y="7624"/>
                </a:cubicBezTo>
                <a:cubicBezTo>
                  <a:pt x="10712" y="6868"/>
                  <a:pt x="10082" y="6238"/>
                  <a:pt x="9357" y="6238"/>
                </a:cubicBezTo>
                <a:cubicBezTo>
                  <a:pt x="8601" y="6238"/>
                  <a:pt x="7971" y="6868"/>
                  <a:pt x="7971" y="7624"/>
                </a:cubicBezTo>
                <a:cubicBezTo>
                  <a:pt x="7971" y="7971"/>
                  <a:pt x="8097" y="8286"/>
                  <a:pt x="8318" y="8569"/>
                </a:cubicBezTo>
                <a:cubicBezTo>
                  <a:pt x="8160" y="8664"/>
                  <a:pt x="8034" y="8727"/>
                  <a:pt x="7877" y="8822"/>
                </a:cubicBezTo>
                <a:lnTo>
                  <a:pt x="6207" y="7152"/>
                </a:lnTo>
                <a:lnTo>
                  <a:pt x="6207" y="5577"/>
                </a:lnTo>
                <a:lnTo>
                  <a:pt x="7940" y="5577"/>
                </a:lnTo>
                <a:cubicBezTo>
                  <a:pt x="8129" y="5577"/>
                  <a:pt x="8286" y="5419"/>
                  <a:pt x="8286" y="5230"/>
                </a:cubicBezTo>
                <a:lnTo>
                  <a:pt x="8286" y="4505"/>
                </a:lnTo>
                <a:cubicBezTo>
                  <a:pt x="8286" y="3529"/>
                  <a:pt x="7688" y="2710"/>
                  <a:pt x="6900" y="2300"/>
                </a:cubicBezTo>
                <a:cubicBezTo>
                  <a:pt x="7152" y="2080"/>
                  <a:pt x="7246" y="1764"/>
                  <a:pt x="7246" y="1355"/>
                </a:cubicBezTo>
                <a:cubicBezTo>
                  <a:pt x="7246" y="630"/>
                  <a:pt x="6616" y="0"/>
                  <a:pt x="589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defRPr/>
            </a:pPr>
            <a:endParaRPr sz="1867" kern="0">
              <a:latin typeface="Arial"/>
              <a:cs typeface="Arial"/>
              <a:sym typeface="Arial"/>
            </a:endParaRPr>
          </a:p>
        </p:txBody>
      </p:sp>
      <p:grpSp>
        <p:nvGrpSpPr>
          <p:cNvPr id="12338" name="Google Shape;12338;p21"/>
          <p:cNvGrpSpPr/>
          <p:nvPr/>
        </p:nvGrpSpPr>
        <p:grpSpPr>
          <a:xfrm>
            <a:off x="7076475" y="4997959"/>
            <a:ext cx="274820" cy="274820"/>
            <a:chOff x="1049375" y="2680675"/>
            <a:chExt cx="297725" cy="297725"/>
          </a:xfrm>
        </p:grpSpPr>
        <p:sp>
          <p:nvSpPr>
            <p:cNvPr id="12339" name="Google Shape;12339;p21"/>
            <p:cNvSpPr/>
            <p:nvPr/>
          </p:nvSpPr>
          <p:spPr>
            <a:xfrm>
              <a:off x="1113175" y="2752350"/>
              <a:ext cx="161475" cy="155975"/>
            </a:xfrm>
            <a:custGeom>
              <a:avLst/>
              <a:gdLst/>
              <a:ahLst/>
              <a:cxnLst/>
              <a:rect l="l" t="t" r="r" b="b"/>
              <a:pathLst>
                <a:path w="6459" h="6239" extrusionOk="0">
                  <a:moveTo>
                    <a:pt x="3403" y="2079"/>
                  </a:moveTo>
                  <a:cubicBezTo>
                    <a:pt x="3781" y="2079"/>
                    <a:pt x="4096" y="2394"/>
                    <a:pt x="4096" y="2773"/>
                  </a:cubicBezTo>
                  <a:cubicBezTo>
                    <a:pt x="4096" y="3182"/>
                    <a:pt x="3781" y="3497"/>
                    <a:pt x="3403" y="3497"/>
                  </a:cubicBezTo>
                  <a:cubicBezTo>
                    <a:pt x="2993" y="3434"/>
                    <a:pt x="2678" y="3119"/>
                    <a:pt x="2678" y="2773"/>
                  </a:cubicBezTo>
                  <a:cubicBezTo>
                    <a:pt x="2678" y="2394"/>
                    <a:pt x="2993" y="2079"/>
                    <a:pt x="3403" y="2079"/>
                  </a:cubicBezTo>
                  <a:close/>
                  <a:moveTo>
                    <a:pt x="3371" y="693"/>
                  </a:moveTo>
                  <a:cubicBezTo>
                    <a:pt x="4694" y="693"/>
                    <a:pt x="5765" y="1796"/>
                    <a:pt x="5765" y="3119"/>
                  </a:cubicBezTo>
                  <a:cubicBezTo>
                    <a:pt x="5765" y="3686"/>
                    <a:pt x="5545" y="4222"/>
                    <a:pt x="5198" y="4663"/>
                  </a:cubicBezTo>
                  <a:cubicBezTo>
                    <a:pt x="5072" y="4442"/>
                    <a:pt x="4915" y="4190"/>
                    <a:pt x="4694" y="4001"/>
                  </a:cubicBezTo>
                  <a:cubicBezTo>
                    <a:pt x="4568" y="3907"/>
                    <a:pt x="4442" y="3812"/>
                    <a:pt x="4348" y="3749"/>
                  </a:cubicBezTo>
                  <a:cubicBezTo>
                    <a:pt x="4568" y="3529"/>
                    <a:pt x="4726" y="3182"/>
                    <a:pt x="4726" y="2804"/>
                  </a:cubicBezTo>
                  <a:cubicBezTo>
                    <a:pt x="4726" y="2079"/>
                    <a:pt x="4096" y="1449"/>
                    <a:pt x="3340" y="1449"/>
                  </a:cubicBezTo>
                  <a:cubicBezTo>
                    <a:pt x="2615" y="1449"/>
                    <a:pt x="1985" y="2079"/>
                    <a:pt x="1985" y="2804"/>
                  </a:cubicBezTo>
                  <a:cubicBezTo>
                    <a:pt x="1985" y="3182"/>
                    <a:pt x="2142" y="3529"/>
                    <a:pt x="2363" y="3749"/>
                  </a:cubicBezTo>
                  <a:lnTo>
                    <a:pt x="2016" y="4001"/>
                  </a:lnTo>
                  <a:cubicBezTo>
                    <a:pt x="1827" y="4190"/>
                    <a:pt x="1607" y="4442"/>
                    <a:pt x="1512" y="4663"/>
                  </a:cubicBezTo>
                  <a:cubicBezTo>
                    <a:pt x="1040" y="4064"/>
                    <a:pt x="882" y="3434"/>
                    <a:pt x="945" y="2773"/>
                  </a:cubicBezTo>
                  <a:cubicBezTo>
                    <a:pt x="1103" y="1670"/>
                    <a:pt x="2111" y="693"/>
                    <a:pt x="3371" y="693"/>
                  </a:cubicBezTo>
                  <a:close/>
                  <a:moveTo>
                    <a:pt x="3371" y="4159"/>
                  </a:moveTo>
                  <a:cubicBezTo>
                    <a:pt x="4001" y="4159"/>
                    <a:pt x="4505" y="4600"/>
                    <a:pt x="4694" y="5135"/>
                  </a:cubicBezTo>
                  <a:cubicBezTo>
                    <a:pt x="4316" y="5387"/>
                    <a:pt x="3875" y="5545"/>
                    <a:pt x="3371" y="5545"/>
                  </a:cubicBezTo>
                  <a:cubicBezTo>
                    <a:pt x="2898" y="5545"/>
                    <a:pt x="2426" y="5387"/>
                    <a:pt x="2016" y="5135"/>
                  </a:cubicBezTo>
                  <a:cubicBezTo>
                    <a:pt x="2174" y="4537"/>
                    <a:pt x="2741" y="4159"/>
                    <a:pt x="3371" y="4159"/>
                  </a:cubicBezTo>
                  <a:close/>
                  <a:moveTo>
                    <a:pt x="3308" y="0"/>
                  </a:moveTo>
                  <a:cubicBezTo>
                    <a:pt x="1701" y="0"/>
                    <a:pt x="441" y="1229"/>
                    <a:pt x="252" y="2710"/>
                  </a:cubicBezTo>
                  <a:cubicBezTo>
                    <a:pt x="0" y="4600"/>
                    <a:pt x="1512" y="6238"/>
                    <a:pt x="3371" y="6238"/>
                  </a:cubicBezTo>
                  <a:cubicBezTo>
                    <a:pt x="5104" y="6238"/>
                    <a:pt x="6459" y="4820"/>
                    <a:pt x="6459" y="3119"/>
                  </a:cubicBezTo>
                  <a:cubicBezTo>
                    <a:pt x="6459" y="1386"/>
                    <a:pt x="5041" y="0"/>
                    <a:pt x="330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defRPr/>
              </a:pPr>
              <a:endParaRPr sz="1867" kern="0">
                <a:latin typeface="Arial"/>
                <a:cs typeface="Arial"/>
                <a:sym typeface="Arial"/>
              </a:endParaRPr>
            </a:p>
          </p:txBody>
        </p:sp>
        <p:sp>
          <p:nvSpPr>
            <p:cNvPr id="12340" name="Google Shape;12340;p21"/>
            <p:cNvSpPr/>
            <p:nvPr/>
          </p:nvSpPr>
          <p:spPr>
            <a:xfrm>
              <a:off x="1049375" y="2680675"/>
              <a:ext cx="297725" cy="297725"/>
            </a:xfrm>
            <a:custGeom>
              <a:avLst/>
              <a:gdLst/>
              <a:ahLst/>
              <a:cxnLst/>
              <a:rect l="l" t="t" r="r" b="b"/>
              <a:pathLst>
                <a:path w="11909" h="11909" extrusionOk="0">
                  <a:moveTo>
                    <a:pt x="6270" y="1512"/>
                  </a:moveTo>
                  <a:cubicBezTo>
                    <a:pt x="8475" y="1670"/>
                    <a:pt x="10239" y="3434"/>
                    <a:pt x="10397" y="5640"/>
                  </a:cubicBezTo>
                  <a:lnTo>
                    <a:pt x="10082" y="5640"/>
                  </a:lnTo>
                  <a:cubicBezTo>
                    <a:pt x="9893" y="5640"/>
                    <a:pt x="9735" y="5797"/>
                    <a:pt x="9735" y="5986"/>
                  </a:cubicBezTo>
                  <a:cubicBezTo>
                    <a:pt x="9735" y="6207"/>
                    <a:pt x="9893" y="6364"/>
                    <a:pt x="10082" y="6364"/>
                  </a:cubicBezTo>
                  <a:lnTo>
                    <a:pt x="10397" y="6364"/>
                  </a:lnTo>
                  <a:cubicBezTo>
                    <a:pt x="10239" y="8569"/>
                    <a:pt x="8475" y="10334"/>
                    <a:pt x="6270" y="10491"/>
                  </a:cubicBezTo>
                  <a:lnTo>
                    <a:pt x="6270" y="10176"/>
                  </a:lnTo>
                  <a:cubicBezTo>
                    <a:pt x="6270" y="9987"/>
                    <a:pt x="6112" y="9830"/>
                    <a:pt x="5923" y="9830"/>
                  </a:cubicBezTo>
                  <a:cubicBezTo>
                    <a:pt x="5703" y="9830"/>
                    <a:pt x="5545" y="9987"/>
                    <a:pt x="5545" y="10176"/>
                  </a:cubicBezTo>
                  <a:lnTo>
                    <a:pt x="5545" y="10491"/>
                  </a:lnTo>
                  <a:cubicBezTo>
                    <a:pt x="3340" y="10334"/>
                    <a:pt x="1575" y="8569"/>
                    <a:pt x="1418" y="6364"/>
                  </a:cubicBezTo>
                  <a:lnTo>
                    <a:pt x="1733" y="6364"/>
                  </a:lnTo>
                  <a:cubicBezTo>
                    <a:pt x="1922" y="6364"/>
                    <a:pt x="2079" y="6207"/>
                    <a:pt x="2079" y="5986"/>
                  </a:cubicBezTo>
                  <a:cubicBezTo>
                    <a:pt x="2142" y="5797"/>
                    <a:pt x="1985" y="5640"/>
                    <a:pt x="1764" y="5640"/>
                  </a:cubicBezTo>
                  <a:lnTo>
                    <a:pt x="1418" y="5640"/>
                  </a:lnTo>
                  <a:cubicBezTo>
                    <a:pt x="1575" y="3434"/>
                    <a:pt x="3340" y="1670"/>
                    <a:pt x="5545" y="1512"/>
                  </a:cubicBezTo>
                  <a:lnTo>
                    <a:pt x="5545" y="1827"/>
                  </a:lnTo>
                  <a:cubicBezTo>
                    <a:pt x="5545" y="2016"/>
                    <a:pt x="5703" y="2174"/>
                    <a:pt x="5923" y="2174"/>
                  </a:cubicBezTo>
                  <a:cubicBezTo>
                    <a:pt x="6112" y="2174"/>
                    <a:pt x="6270" y="2016"/>
                    <a:pt x="6270" y="1827"/>
                  </a:cubicBezTo>
                  <a:lnTo>
                    <a:pt x="6270" y="1512"/>
                  </a:lnTo>
                  <a:close/>
                  <a:moveTo>
                    <a:pt x="5955" y="0"/>
                  </a:moveTo>
                  <a:cubicBezTo>
                    <a:pt x="5766" y="0"/>
                    <a:pt x="5608" y="158"/>
                    <a:pt x="5608" y="347"/>
                  </a:cubicBezTo>
                  <a:lnTo>
                    <a:pt x="5608" y="756"/>
                  </a:lnTo>
                  <a:cubicBezTo>
                    <a:pt x="2993" y="914"/>
                    <a:pt x="914" y="2993"/>
                    <a:pt x="756" y="5608"/>
                  </a:cubicBezTo>
                  <a:lnTo>
                    <a:pt x="347" y="5608"/>
                  </a:lnTo>
                  <a:cubicBezTo>
                    <a:pt x="158" y="5608"/>
                    <a:pt x="0" y="5766"/>
                    <a:pt x="0" y="5955"/>
                  </a:cubicBezTo>
                  <a:cubicBezTo>
                    <a:pt x="0" y="6144"/>
                    <a:pt x="158" y="6301"/>
                    <a:pt x="347" y="6301"/>
                  </a:cubicBezTo>
                  <a:lnTo>
                    <a:pt x="756" y="6301"/>
                  </a:lnTo>
                  <a:cubicBezTo>
                    <a:pt x="914" y="8916"/>
                    <a:pt x="2993" y="10995"/>
                    <a:pt x="5608" y="11153"/>
                  </a:cubicBezTo>
                  <a:lnTo>
                    <a:pt x="5608" y="11562"/>
                  </a:lnTo>
                  <a:cubicBezTo>
                    <a:pt x="5608" y="11751"/>
                    <a:pt x="5766" y="11909"/>
                    <a:pt x="5955" y="11909"/>
                  </a:cubicBezTo>
                  <a:cubicBezTo>
                    <a:pt x="6144" y="11909"/>
                    <a:pt x="6301" y="11751"/>
                    <a:pt x="6301" y="11562"/>
                  </a:cubicBezTo>
                  <a:lnTo>
                    <a:pt x="6301" y="11153"/>
                  </a:lnTo>
                  <a:cubicBezTo>
                    <a:pt x="8916" y="10995"/>
                    <a:pt x="10995" y="8916"/>
                    <a:pt x="11153" y="6301"/>
                  </a:cubicBezTo>
                  <a:lnTo>
                    <a:pt x="11531" y="6301"/>
                  </a:lnTo>
                  <a:cubicBezTo>
                    <a:pt x="11751" y="6301"/>
                    <a:pt x="11909" y="6144"/>
                    <a:pt x="11909" y="5955"/>
                  </a:cubicBezTo>
                  <a:cubicBezTo>
                    <a:pt x="11909" y="5766"/>
                    <a:pt x="11751" y="5608"/>
                    <a:pt x="11531" y="5608"/>
                  </a:cubicBezTo>
                  <a:lnTo>
                    <a:pt x="11153" y="5608"/>
                  </a:lnTo>
                  <a:cubicBezTo>
                    <a:pt x="10995" y="2993"/>
                    <a:pt x="8916" y="914"/>
                    <a:pt x="6301" y="756"/>
                  </a:cubicBezTo>
                  <a:lnTo>
                    <a:pt x="6301" y="347"/>
                  </a:lnTo>
                  <a:cubicBezTo>
                    <a:pt x="6301" y="158"/>
                    <a:pt x="6144" y="0"/>
                    <a:pt x="595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defRPr/>
              </a:pPr>
              <a:endParaRPr sz="1867" kern="0">
                <a:latin typeface="Arial"/>
                <a:cs typeface="Arial"/>
                <a:sym typeface="Arial"/>
              </a:endParaRPr>
            </a:p>
          </p:txBody>
        </p:sp>
      </p:grpSp>
      <p:grpSp>
        <p:nvGrpSpPr>
          <p:cNvPr id="12341" name="Google Shape;12341;p21"/>
          <p:cNvGrpSpPr/>
          <p:nvPr/>
        </p:nvGrpSpPr>
        <p:grpSpPr>
          <a:xfrm>
            <a:off x="10204399" y="2345136"/>
            <a:ext cx="274104" cy="272443"/>
            <a:chOff x="5045775" y="1946400"/>
            <a:chExt cx="296950" cy="295150"/>
          </a:xfrm>
        </p:grpSpPr>
        <p:sp>
          <p:nvSpPr>
            <p:cNvPr id="12342" name="Google Shape;12342;p21"/>
            <p:cNvSpPr/>
            <p:nvPr/>
          </p:nvSpPr>
          <p:spPr>
            <a:xfrm>
              <a:off x="5113500" y="1998600"/>
              <a:ext cx="160700" cy="155950"/>
            </a:xfrm>
            <a:custGeom>
              <a:avLst/>
              <a:gdLst/>
              <a:ahLst/>
              <a:cxnLst/>
              <a:rect l="l" t="t" r="r" b="b"/>
              <a:pathLst>
                <a:path w="6428" h="6238" extrusionOk="0">
                  <a:moveTo>
                    <a:pt x="3309" y="2079"/>
                  </a:moveTo>
                  <a:cubicBezTo>
                    <a:pt x="3718" y="2079"/>
                    <a:pt x="4033" y="2394"/>
                    <a:pt x="4033" y="2804"/>
                  </a:cubicBezTo>
                  <a:cubicBezTo>
                    <a:pt x="4033" y="3182"/>
                    <a:pt x="3718" y="3497"/>
                    <a:pt x="3309" y="3497"/>
                  </a:cubicBezTo>
                  <a:cubicBezTo>
                    <a:pt x="2931" y="3497"/>
                    <a:pt x="2616" y="3150"/>
                    <a:pt x="2616" y="2804"/>
                  </a:cubicBezTo>
                  <a:cubicBezTo>
                    <a:pt x="2616" y="2394"/>
                    <a:pt x="2931" y="2079"/>
                    <a:pt x="3309" y="2079"/>
                  </a:cubicBezTo>
                  <a:close/>
                  <a:moveTo>
                    <a:pt x="3403" y="662"/>
                  </a:moveTo>
                  <a:cubicBezTo>
                    <a:pt x="4726" y="662"/>
                    <a:pt x="5798" y="1764"/>
                    <a:pt x="5798" y="3119"/>
                  </a:cubicBezTo>
                  <a:cubicBezTo>
                    <a:pt x="5703" y="3655"/>
                    <a:pt x="5546" y="4222"/>
                    <a:pt x="5199" y="4663"/>
                  </a:cubicBezTo>
                  <a:cubicBezTo>
                    <a:pt x="5010" y="4253"/>
                    <a:pt x="4726" y="3938"/>
                    <a:pt x="4348" y="3686"/>
                  </a:cubicBezTo>
                  <a:cubicBezTo>
                    <a:pt x="4569" y="3466"/>
                    <a:pt x="4726" y="3119"/>
                    <a:pt x="4726" y="2741"/>
                  </a:cubicBezTo>
                  <a:cubicBezTo>
                    <a:pt x="4726" y="2016"/>
                    <a:pt x="4096" y="1386"/>
                    <a:pt x="3340" y="1386"/>
                  </a:cubicBezTo>
                  <a:cubicBezTo>
                    <a:pt x="2616" y="1386"/>
                    <a:pt x="1986" y="2016"/>
                    <a:pt x="1986" y="2741"/>
                  </a:cubicBezTo>
                  <a:cubicBezTo>
                    <a:pt x="1986" y="3119"/>
                    <a:pt x="2143" y="3466"/>
                    <a:pt x="2364" y="3686"/>
                  </a:cubicBezTo>
                  <a:cubicBezTo>
                    <a:pt x="1986" y="3907"/>
                    <a:pt x="1702" y="4253"/>
                    <a:pt x="1513" y="4663"/>
                  </a:cubicBezTo>
                  <a:cubicBezTo>
                    <a:pt x="1072" y="4096"/>
                    <a:pt x="883" y="3434"/>
                    <a:pt x="977" y="2772"/>
                  </a:cubicBezTo>
                  <a:cubicBezTo>
                    <a:pt x="1135" y="1670"/>
                    <a:pt x="2143" y="662"/>
                    <a:pt x="3403" y="662"/>
                  </a:cubicBezTo>
                  <a:close/>
                  <a:moveTo>
                    <a:pt x="3309" y="4190"/>
                  </a:moveTo>
                  <a:cubicBezTo>
                    <a:pt x="3939" y="4190"/>
                    <a:pt x="4443" y="4600"/>
                    <a:pt x="4663" y="5167"/>
                  </a:cubicBezTo>
                  <a:cubicBezTo>
                    <a:pt x="4254" y="5450"/>
                    <a:pt x="3781" y="5545"/>
                    <a:pt x="3309" y="5545"/>
                  </a:cubicBezTo>
                  <a:cubicBezTo>
                    <a:pt x="2836" y="5545"/>
                    <a:pt x="2364" y="5387"/>
                    <a:pt x="1986" y="5167"/>
                  </a:cubicBezTo>
                  <a:cubicBezTo>
                    <a:pt x="2143" y="4568"/>
                    <a:pt x="2679" y="4190"/>
                    <a:pt x="3309" y="4190"/>
                  </a:cubicBezTo>
                  <a:close/>
                  <a:moveTo>
                    <a:pt x="3309" y="0"/>
                  </a:moveTo>
                  <a:cubicBezTo>
                    <a:pt x="1733" y="0"/>
                    <a:pt x="410" y="1229"/>
                    <a:pt x="253" y="2678"/>
                  </a:cubicBezTo>
                  <a:cubicBezTo>
                    <a:pt x="1" y="4600"/>
                    <a:pt x="1450" y="6238"/>
                    <a:pt x="3309" y="6238"/>
                  </a:cubicBezTo>
                  <a:cubicBezTo>
                    <a:pt x="5042" y="6238"/>
                    <a:pt x="6428" y="4820"/>
                    <a:pt x="6428" y="3119"/>
                  </a:cubicBezTo>
                  <a:cubicBezTo>
                    <a:pt x="6428" y="1418"/>
                    <a:pt x="5042" y="0"/>
                    <a:pt x="330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defRPr/>
              </a:pPr>
              <a:endParaRPr sz="1867" kern="0">
                <a:latin typeface="Arial"/>
                <a:cs typeface="Arial"/>
                <a:sym typeface="Arial"/>
              </a:endParaRPr>
            </a:p>
          </p:txBody>
        </p:sp>
        <p:sp>
          <p:nvSpPr>
            <p:cNvPr id="12343" name="Google Shape;12343;p21"/>
            <p:cNvSpPr/>
            <p:nvPr/>
          </p:nvSpPr>
          <p:spPr>
            <a:xfrm>
              <a:off x="5045775" y="1946400"/>
              <a:ext cx="296950" cy="295150"/>
            </a:xfrm>
            <a:custGeom>
              <a:avLst/>
              <a:gdLst/>
              <a:ahLst/>
              <a:cxnLst/>
              <a:rect l="l" t="t" r="r" b="b"/>
              <a:pathLst>
                <a:path w="11878" h="11806" extrusionOk="0">
                  <a:moveTo>
                    <a:pt x="6018" y="765"/>
                  </a:moveTo>
                  <a:lnTo>
                    <a:pt x="6868" y="1426"/>
                  </a:lnTo>
                  <a:cubicBezTo>
                    <a:pt x="6963" y="1458"/>
                    <a:pt x="7026" y="1489"/>
                    <a:pt x="7152" y="1489"/>
                  </a:cubicBezTo>
                  <a:lnTo>
                    <a:pt x="8223" y="1332"/>
                  </a:lnTo>
                  <a:lnTo>
                    <a:pt x="8664" y="2372"/>
                  </a:lnTo>
                  <a:cubicBezTo>
                    <a:pt x="8696" y="2435"/>
                    <a:pt x="8790" y="2529"/>
                    <a:pt x="8853" y="2561"/>
                  </a:cubicBezTo>
                  <a:lnTo>
                    <a:pt x="9893" y="2970"/>
                  </a:lnTo>
                  <a:lnTo>
                    <a:pt x="9735" y="4073"/>
                  </a:lnTo>
                  <a:cubicBezTo>
                    <a:pt x="9735" y="4136"/>
                    <a:pt x="9735" y="4262"/>
                    <a:pt x="9798" y="4325"/>
                  </a:cubicBezTo>
                  <a:lnTo>
                    <a:pt x="10460" y="5207"/>
                  </a:lnTo>
                  <a:lnTo>
                    <a:pt x="9798" y="6058"/>
                  </a:lnTo>
                  <a:cubicBezTo>
                    <a:pt x="9767" y="6152"/>
                    <a:pt x="9735" y="6215"/>
                    <a:pt x="9735" y="6341"/>
                  </a:cubicBezTo>
                  <a:lnTo>
                    <a:pt x="9893" y="7444"/>
                  </a:lnTo>
                  <a:lnTo>
                    <a:pt x="8853" y="7853"/>
                  </a:lnTo>
                  <a:cubicBezTo>
                    <a:pt x="8790" y="7885"/>
                    <a:pt x="8696" y="7948"/>
                    <a:pt x="8664" y="8042"/>
                  </a:cubicBezTo>
                  <a:lnTo>
                    <a:pt x="8255" y="9051"/>
                  </a:lnTo>
                  <a:lnTo>
                    <a:pt x="7120" y="8893"/>
                  </a:lnTo>
                  <a:cubicBezTo>
                    <a:pt x="7057" y="8893"/>
                    <a:pt x="6931" y="8893"/>
                    <a:pt x="6837" y="8988"/>
                  </a:cubicBezTo>
                  <a:lnTo>
                    <a:pt x="5986" y="9649"/>
                  </a:lnTo>
                  <a:lnTo>
                    <a:pt x="5104" y="8988"/>
                  </a:lnTo>
                  <a:cubicBezTo>
                    <a:pt x="5041" y="8925"/>
                    <a:pt x="5010" y="8893"/>
                    <a:pt x="4915" y="8893"/>
                  </a:cubicBezTo>
                  <a:lnTo>
                    <a:pt x="4884" y="8893"/>
                  </a:lnTo>
                  <a:lnTo>
                    <a:pt x="3781" y="9051"/>
                  </a:lnTo>
                  <a:lnTo>
                    <a:pt x="3371" y="8042"/>
                  </a:lnTo>
                  <a:cubicBezTo>
                    <a:pt x="3340" y="7948"/>
                    <a:pt x="3277" y="7885"/>
                    <a:pt x="3182" y="7853"/>
                  </a:cubicBezTo>
                  <a:lnTo>
                    <a:pt x="2143" y="7444"/>
                  </a:lnTo>
                  <a:lnTo>
                    <a:pt x="2300" y="6341"/>
                  </a:lnTo>
                  <a:cubicBezTo>
                    <a:pt x="2300" y="6278"/>
                    <a:pt x="2300" y="6152"/>
                    <a:pt x="2237" y="6058"/>
                  </a:cubicBezTo>
                  <a:lnTo>
                    <a:pt x="1576" y="5207"/>
                  </a:lnTo>
                  <a:lnTo>
                    <a:pt x="2237" y="4325"/>
                  </a:lnTo>
                  <a:cubicBezTo>
                    <a:pt x="2269" y="4262"/>
                    <a:pt x="2300" y="4167"/>
                    <a:pt x="2300" y="4073"/>
                  </a:cubicBezTo>
                  <a:lnTo>
                    <a:pt x="2143" y="2970"/>
                  </a:lnTo>
                  <a:lnTo>
                    <a:pt x="3182" y="2561"/>
                  </a:lnTo>
                  <a:cubicBezTo>
                    <a:pt x="3277" y="2529"/>
                    <a:pt x="3340" y="2435"/>
                    <a:pt x="3371" y="2372"/>
                  </a:cubicBezTo>
                  <a:lnTo>
                    <a:pt x="3812" y="1332"/>
                  </a:lnTo>
                  <a:lnTo>
                    <a:pt x="4884" y="1489"/>
                  </a:lnTo>
                  <a:cubicBezTo>
                    <a:pt x="4947" y="1489"/>
                    <a:pt x="5073" y="1489"/>
                    <a:pt x="5167" y="1426"/>
                  </a:cubicBezTo>
                  <a:lnTo>
                    <a:pt x="6018" y="765"/>
                  </a:lnTo>
                  <a:close/>
                  <a:moveTo>
                    <a:pt x="2174" y="8168"/>
                  </a:moveTo>
                  <a:lnTo>
                    <a:pt x="2804" y="8420"/>
                  </a:lnTo>
                  <a:lnTo>
                    <a:pt x="3277" y="9586"/>
                  </a:lnTo>
                  <a:cubicBezTo>
                    <a:pt x="3308" y="9681"/>
                    <a:pt x="3434" y="9775"/>
                    <a:pt x="3529" y="9775"/>
                  </a:cubicBezTo>
                  <a:lnTo>
                    <a:pt x="2647" y="10720"/>
                  </a:lnTo>
                  <a:lnTo>
                    <a:pt x="2426" y="9649"/>
                  </a:lnTo>
                  <a:cubicBezTo>
                    <a:pt x="2395" y="9523"/>
                    <a:pt x="2332" y="9429"/>
                    <a:pt x="2174" y="9366"/>
                  </a:cubicBezTo>
                  <a:lnTo>
                    <a:pt x="1134" y="9177"/>
                  </a:lnTo>
                  <a:lnTo>
                    <a:pt x="2174" y="8168"/>
                  </a:lnTo>
                  <a:close/>
                  <a:moveTo>
                    <a:pt x="9861" y="8105"/>
                  </a:moveTo>
                  <a:lnTo>
                    <a:pt x="10901" y="9145"/>
                  </a:lnTo>
                  <a:lnTo>
                    <a:pt x="9893" y="9366"/>
                  </a:lnTo>
                  <a:cubicBezTo>
                    <a:pt x="9767" y="9429"/>
                    <a:pt x="9641" y="9492"/>
                    <a:pt x="9609" y="9649"/>
                  </a:cubicBezTo>
                  <a:lnTo>
                    <a:pt x="9389" y="10720"/>
                  </a:lnTo>
                  <a:lnTo>
                    <a:pt x="8507" y="9712"/>
                  </a:lnTo>
                  <a:cubicBezTo>
                    <a:pt x="8601" y="9712"/>
                    <a:pt x="8727" y="9649"/>
                    <a:pt x="8759" y="9523"/>
                  </a:cubicBezTo>
                  <a:lnTo>
                    <a:pt x="9231" y="8389"/>
                  </a:lnTo>
                  <a:lnTo>
                    <a:pt x="9861" y="8105"/>
                  </a:lnTo>
                  <a:close/>
                  <a:moveTo>
                    <a:pt x="6002" y="1"/>
                  </a:moveTo>
                  <a:cubicBezTo>
                    <a:pt x="5923" y="1"/>
                    <a:pt x="5844" y="24"/>
                    <a:pt x="5797" y="72"/>
                  </a:cubicBezTo>
                  <a:lnTo>
                    <a:pt x="4852" y="828"/>
                  </a:lnTo>
                  <a:lnTo>
                    <a:pt x="3623" y="670"/>
                  </a:lnTo>
                  <a:cubicBezTo>
                    <a:pt x="3607" y="667"/>
                    <a:pt x="3590" y="665"/>
                    <a:pt x="3573" y="665"/>
                  </a:cubicBezTo>
                  <a:cubicBezTo>
                    <a:pt x="3434" y="665"/>
                    <a:pt x="3305" y="775"/>
                    <a:pt x="3277" y="859"/>
                  </a:cubicBezTo>
                  <a:lnTo>
                    <a:pt x="2804" y="2025"/>
                  </a:lnTo>
                  <a:lnTo>
                    <a:pt x="1639" y="2498"/>
                  </a:lnTo>
                  <a:cubicBezTo>
                    <a:pt x="1481" y="2561"/>
                    <a:pt x="1418" y="2687"/>
                    <a:pt x="1450" y="2844"/>
                  </a:cubicBezTo>
                  <a:lnTo>
                    <a:pt x="1607" y="4073"/>
                  </a:lnTo>
                  <a:lnTo>
                    <a:pt x="851" y="5018"/>
                  </a:lnTo>
                  <a:cubicBezTo>
                    <a:pt x="788" y="5112"/>
                    <a:pt x="788" y="5333"/>
                    <a:pt x="851" y="5428"/>
                  </a:cubicBezTo>
                  <a:lnTo>
                    <a:pt x="1607" y="6373"/>
                  </a:lnTo>
                  <a:lnTo>
                    <a:pt x="1450" y="7601"/>
                  </a:lnTo>
                  <a:cubicBezTo>
                    <a:pt x="1450" y="7696"/>
                    <a:pt x="1450" y="7759"/>
                    <a:pt x="1481" y="7853"/>
                  </a:cubicBezTo>
                  <a:lnTo>
                    <a:pt x="189" y="9145"/>
                  </a:lnTo>
                  <a:cubicBezTo>
                    <a:pt x="0" y="9334"/>
                    <a:pt x="126" y="9649"/>
                    <a:pt x="347" y="9744"/>
                  </a:cubicBezTo>
                  <a:lnTo>
                    <a:pt x="1765" y="10059"/>
                  </a:lnTo>
                  <a:lnTo>
                    <a:pt x="2080" y="11539"/>
                  </a:lnTo>
                  <a:cubicBezTo>
                    <a:pt x="2099" y="11714"/>
                    <a:pt x="2250" y="11805"/>
                    <a:pt x="2407" y="11805"/>
                  </a:cubicBezTo>
                  <a:cubicBezTo>
                    <a:pt x="2505" y="11805"/>
                    <a:pt x="2606" y="11770"/>
                    <a:pt x="2678" y="11697"/>
                  </a:cubicBezTo>
                  <a:cubicBezTo>
                    <a:pt x="4410" y="9858"/>
                    <a:pt x="4587" y="9665"/>
                    <a:pt x="4601" y="9649"/>
                  </a:cubicBezTo>
                  <a:lnTo>
                    <a:pt x="4601" y="9649"/>
                  </a:lnTo>
                  <a:lnTo>
                    <a:pt x="4789" y="9618"/>
                  </a:lnTo>
                  <a:lnTo>
                    <a:pt x="5734" y="10374"/>
                  </a:lnTo>
                  <a:cubicBezTo>
                    <a:pt x="5829" y="10405"/>
                    <a:pt x="5860" y="10437"/>
                    <a:pt x="5955" y="10437"/>
                  </a:cubicBezTo>
                  <a:cubicBezTo>
                    <a:pt x="6018" y="10437"/>
                    <a:pt x="6112" y="10405"/>
                    <a:pt x="6144" y="10374"/>
                  </a:cubicBezTo>
                  <a:lnTo>
                    <a:pt x="7089" y="9618"/>
                  </a:lnTo>
                  <a:lnTo>
                    <a:pt x="7278" y="9649"/>
                  </a:lnTo>
                  <a:lnTo>
                    <a:pt x="9200" y="11697"/>
                  </a:lnTo>
                  <a:cubicBezTo>
                    <a:pt x="9284" y="11770"/>
                    <a:pt x="9388" y="11805"/>
                    <a:pt x="9485" y="11805"/>
                  </a:cubicBezTo>
                  <a:cubicBezTo>
                    <a:pt x="9640" y="11805"/>
                    <a:pt x="9779" y="11714"/>
                    <a:pt x="9798" y="11539"/>
                  </a:cubicBezTo>
                  <a:lnTo>
                    <a:pt x="10113" y="10059"/>
                  </a:lnTo>
                  <a:lnTo>
                    <a:pt x="11531" y="9744"/>
                  </a:lnTo>
                  <a:cubicBezTo>
                    <a:pt x="11815" y="9681"/>
                    <a:pt x="11878" y="9334"/>
                    <a:pt x="11689" y="9145"/>
                  </a:cubicBezTo>
                  <a:lnTo>
                    <a:pt x="10523" y="7853"/>
                  </a:lnTo>
                  <a:cubicBezTo>
                    <a:pt x="10554" y="7759"/>
                    <a:pt x="10586" y="7696"/>
                    <a:pt x="10554" y="7601"/>
                  </a:cubicBezTo>
                  <a:lnTo>
                    <a:pt x="10397" y="6373"/>
                  </a:lnTo>
                  <a:lnTo>
                    <a:pt x="11153" y="5428"/>
                  </a:lnTo>
                  <a:cubicBezTo>
                    <a:pt x="11216" y="5333"/>
                    <a:pt x="11216" y="5112"/>
                    <a:pt x="11153" y="5018"/>
                  </a:cubicBezTo>
                  <a:lnTo>
                    <a:pt x="10397" y="4073"/>
                  </a:lnTo>
                  <a:lnTo>
                    <a:pt x="10554" y="2844"/>
                  </a:lnTo>
                  <a:cubicBezTo>
                    <a:pt x="10586" y="2687"/>
                    <a:pt x="10460" y="2529"/>
                    <a:pt x="10365" y="2498"/>
                  </a:cubicBezTo>
                  <a:lnTo>
                    <a:pt x="9200" y="2025"/>
                  </a:lnTo>
                  <a:lnTo>
                    <a:pt x="8727" y="859"/>
                  </a:lnTo>
                  <a:cubicBezTo>
                    <a:pt x="8675" y="728"/>
                    <a:pt x="8578" y="662"/>
                    <a:pt x="8457" y="662"/>
                  </a:cubicBezTo>
                  <a:cubicBezTo>
                    <a:pt x="8432" y="662"/>
                    <a:pt x="8407" y="665"/>
                    <a:pt x="8381" y="670"/>
                  </a:cubicBezTo>
                  <a:lnTo>
                    <a:pt x="7152" y="828"/>
                  </a:lnTo>
                  <a:lnTo>
                    <a:pt x="6207" y="72"/>
                  </a:lnTo>
                  <a:cubicBezTo>
                    <a:pt x="6160" y="24"/>
                    <a:pt x="6081" y="1"/>
                    <a:pt x="600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defRPr/>
              </a:pPr>
              <a:endParaRPr sz="1867" kern="0">
                <a:latin typeface="Arial"/>
                <a:cs typeface="Arial"/>
                <a:sym typeface="Arial"/>
              </a:endParaRPr>
            </a:p>
          </p:txBody>
        </p:sp>
      </p:grpSp>
      <p:grpSp>
        <p:nvGrpSpPr>
          <p:cNvPr id="12344" name="Google Shape;12344;p21"/>
          <p:cNvGrpSpPr/>
          <p:nvPr/>
        </p:nvGrpSpPr>
        <p:grpSpPr>
          <a:xfrm>
            <a:off x="8101551" y="2352722"/>
            <a:ext cx="273389" cy="272673"/>
            <a:chOff x="3599700" y="1954475"/>
            <a:chExt cx="296175" cy="295400"/>
          </a:xfrm>
        </p:grpSpPr>
        <p:sp>
          <p:nvSpPr>
            <p:cNvPr id="12345" name="Google Shape;12345;p21"/>
            <p:cNvSpPr/>
            <p:nvPr/>
          </p:nvSpPr>
          <p:spPr>
            <a:xfrm>
              <a:off x="3599700" y="1954475"/>
              <a:ext cx="296175" cy="295400"/>
            </a:xfrm>
            <a:custGeom>
              <a:avLst/>
              <a:gdLst/>
              <a:ahLst/>
              <a:cxnLst/>
              <a:rect l="l" t="t" r="r" b="b"/>
              <a:pathLst>
                <a:path w="11847" h="11816" extrusionOk="0">
                  <a:moveTo>
                    <a:pt x="3151" y="694"/>
                  </a:moveTo>
                  <a:cubicBezTo>
                    <a:pt x="3718" y="694"/>
                    <a:pt x="4159" y="1166"/>
                    <a:pt x="4159" y="1734"/>
                  </a:cubicBezTo>
                  <a:cubicBezTo>
                    <a:pt x="4159" y="2301"/>
                    <a:pt x="3686" y="2742"/>
                    <a:pt x="3151" y="2742"/>
                  </a:cubicBezTo>
                  <a:cubicBezTo>
                    <a:pt x="2584" y="2742"/>
                    <a:pt x="2111" y="2269"/>
                    <a:pt x="2111" y="1734"/>
                  </a:cubicBezTo>
                  <a:cubicBezTo>
                    <a:pt x="2080" y="1166"/>
                    <a:pt x="2552" y="694"/>
                    <a:pt x="3151" y="694"/>
                  </a:cubicBezTo>
                  <a:close/>
                  <a:moveTo>
                    <a:pt x="8727" y="694"/>
                  </a:moveTo>
                  <a:cubicBezTo>
                    <a:pt x="9326" y="694"/>
                    <a:pt x="9767" y="1166"/>
                    <a:pt x="9767" y="1734"/>
                  </a:cubicBezTo>
                  <a:cubicBezTo>
                    <a:pt x="9767" y="2301"/>
                    <a:pt x="9294" y="2742"/>
                    <a:pt x="8727" y="2742"/>
                  </a:cubicBezTo>
                  <a:cubicBezTo>
                    <a:pt x="8128" y="2742"/>
                    <a:pt x="7719" y="2269"/>
                    <a:pt x="7719" y="1734"/>
                  </a:cubicBezTo>
                  <a:cubicBezTo>
                    <a:pt x="7656" y="1166"/>
                    <a:pt x="8128" y="694"/>
                    <a:pt x="8727" y="694"/>
                  </a:cubicBezTo>
                  <a:close/>
                  <a:moveTo>
                    <a:pt x="5923" y="4852"/>
                  </a:moveTo>
                  <a:cubicBezTo>
                    <a:pt x="6522" y="4852"/>
                    <a:pt x="6994" y="5325"/>
                    <a:pt x="6994" y="5861"/>
                  </a:cubicBezTo>
                  <a:cubicBezTo>
                    <a:pt x="6994" y="6396"/>
                    <a:pt x="6522" y="6869"/>
                    <a:pt x="5923" y="6869"/>
                  </a:cubicBezTo>
                  <a:cubicBezTo>
                    <a:pt x="5356" y="6869"/>
                    <a:pt x="4883" y="6428"/>
                    <a:pt x="4883" y="5861"/>
                  </a:cubicBezTo>
                  <a:cubicBezTo>
                    <a:pt x="4883" y="5294"/>
                    <a:pt x="5356" y="4852"/>
                    <a:pt x="5923" y="4852"/>
                  </a:cubicBezTo>
                  <a:close/>
                  <a:moveTo>
                    <a:pt x="3151" y="3466"/>
                  </a:moveTo>
                  <a:cubicBezTo>
                    <a:pt x="3875" y="3466"/>
                    <a:pt x="4600" y="3813"/>
                    <a:pt x="5072" y="4380"/>
                  </a:cubicBezTo>
                  <a:cubicBezTo>
                    <a:pt x="4537" y="4695"/>
                    <a:pt x="4159" y="5231"/>
                    <a:pt x="4159" y="5861"/>
                  </a:cubicBezTo>
                  <a:cubicBezTo>
                    <a:pt x="4159" y="6239"/>
                    <a:pt x="4285" y="6617"/>
                    <a:pt x="4505" y="6900"/>
                  </a:cubicBezTo>
                  <a:lnTo>
                    <a:pt x="693" y="6900"/>
                  </a:lnTo>
                  <a:lnTo>
                    <a:pt x="693" y="5892"/>
                  </a:lnTo>
                  <a:cubicBezTo>
                    <a:pt x="693" y="4569"/>
                    <a:pt x="1796" y="3466"/>
                    <a:pt x="3151" y="3466"/>
                  </a:cubicBezTo>
                  <a:close/>
                  <a:moveTo>
                    <a:pt x="8696" y="3498"/>
                  </a:moveTo>
                  <a:cubicBezTo>
                    <a:pt x="10019" y="3498"/>
                    <a:pt x="11121" y="4600"/>
                    <a:pt x="11121" y="5955"/>
                  </a:cubicBezTo>
                  <a:lnTo>
                    <a:pt x="11121" y="6932"/>
                  </a:lnTo>
                  <a:lnTo>
                    <a:pt x="7309" y="6932"/>
                  </a:lnTo>
                  <a:cubicBezTo>
                    <a:pt x="7561" y="6617"/>
                    <a:pt x="7656" y="6270"/>
                    <a:pt x="7656" y="5892"/>
                  </a:cubicBezTo>
                  <a:cubicBezTo>
                    <a:pt x="7656" y="5262"/>
                    <a:pt x="7309" y="4726"/>
                    <a:pt x="6774" y="4411"/>
                  </a:cubicBezTo>
                  <a:cubicBezTo>
                    <a:pt x="7215" y="3813"/>
                    <a:pt x="7939" y="3498"/>
                    <a:pt x="8696" y="3498"/>
                  </a:cubicBezTo>
                  <a:close/>
                  <a:moveTo>
                    <a:pt x="5923" y="7625"/>
                  </a:moveTo>
                  <a:cubicBezTo>
                    <a:pt x="6207" y="7625"/>
                    <a:pt x="6490" y="7656"/>
                    <a:pt x="6711" y="7751"/>
                  </a:cubicBezTo>
                  <a:lnTo>
                    <a:pt x="5923" y="8791"/>
                  </a:lnTo>
                  <a:lnTo>
                    <a:pt x="5135" y="7751"/>
                  </a:lnTo>
                  <a:cubicBezTo>
                    <a:pt x="5388" y="7688"/>
                    <a:pt x="5671" y="7625"/>
                    <a:pt x="5923" y="7625"/>
                  </a:cubicBezTo>
                  <a:close/>
                  <a:moveTo>
                    <a:pt x="4505" y="8066"/>
                  </a:moveTo>
                  <a:lnTo>
                    <a:pt x="5577" y="9484"/>
                  </a:lnTo>
                  <a:lnTo>
                    <a:pt x="5577" y="11153"/>
                  </a:lnTo>
                  <a:lnTo>
                    <a:pt x="3497" y="11153"/>
                  </a:lnTo>
                  <a:lnTo>
                    <a:pt x="3497" y="10019"/>
                  </a:lnTo>
                  <a:cubicBezTo>
                    <a:pt x="3497" y="9200"/>
                    <a:pt x="3875" y="8507"/>
                    <a:pt x="4505" y="8066"/>
                  </a:cubicBezTo>
                  <a:close/>
                  <a:moveTo>
                    <a:pt x="7341" y="8066"/>
                  </a:moveTo>
                  <a:cubicBezTo>
                    <a:pt x="7939" y="8507"/>
                    <a:pt x="8381" y="9263"/>
                    <a:pt x="8381" y="10051"/>
                  </a:cubicBezTo>
                  <a:lnTo>
                    <a:pt x="8381" y="11153"/>
                  </a:lnTo>
                  <a:lnTo>
                    <a:pt x="6301" y="11153"/>
                  </a:lnTo>
                  <a:lnTo>
                    <a:pt x="6301" y="9484"/>
                  </a:lnTo>
                  <a:lnTo>
                    <a:pt x="7341" y="8066"/>
                  </a:lnTo>
                  <a:close/>
                  <a:moveTo>
                    <a:pt x="3088" y="1"/>
                  </a:moveTo>
                  <a:cubicBezTo>
                    <a:pt x="2143" y="1"/>
                    <a:pt x="1355" y="788"/>
                    <a:pt x="1355" y="1734"/>
                  </a:cubicBezTo>
                  <a:cubicBezTo>
                    <a:pt x="1355" y="2238"/>
                    <a:pt x="1575" y="2679"/>
                    <a:pt x="1922" y="2994"/>
                  </a:cubicBezTo>
                  <a:cubicBezTo>
                    <a:pt x="788" y="3466"/>
                    <a:pt x="0" y="4569"/>
                    <a:pt x="0" y="5861"/>
                  </a:cubicBezTo>
                  <a:lnTo>
                    <a:pt x="0" y="7247"/>
                  </a:lnTo>
                  <a:cubicBezTo>
                    <a:pt x="0" y="7436"/>
                    <a:pt x="158" y="7593"/>
                    <a:pt x="347" y="7593"/>
                  </a:cubicBezTo>
                  <a:lnTo>
                    <a:pt x="3938" y="7593"/>
                  </a:lnTo>
                  <a:cubicBezTo>
                    <a:pt x="3214" y="8192"/>
                    <a:pt x="2741" y="9043"/>
                    <a:pt x="2741" y="10019"/>
                  </a:cubicBezTo>
                  <a:lnTo>
                    <a:pt x="2741" y="11437"/>
                  </a:lnTo>
                  <a:cubicBezTo>
                    <a:pt x="2741" y="11658"/>
                    <a:pt x="2899" y="11815"/>
                    <a:pt x="3088" y="11815"/>
                  </a:cubicBezTo>
                  <a:lnTo>
                    <a:pt x="8696" y="11815"/>
                  </a:lnTo>
                  <a:cubicBezTo>
                    <a:pt x="8885" y="11815"/>
                    <a:pt x="9042" y="11658"/>
                    <a:pt x="9042" y="11437"/>
                  </a:cubicBezTo>
                  <a:lnTo>
                    <a:pt x="9042" y="10019"/>
                  </a:lnTo>
                  <a:cubicBezTo>
                    <a:pt x="9042" y="9043"/>
                    <a:pt x="8570" y="8192"/>
                    <a:pt x="7876" y="7593"/>
                  </a:cubicBezTo>
                  <a:lnTo>
                    <a:pt x="11436" y="7593"/>
                  </a:lnTo>
                  <a:cubicBezTo>
                    <a:pt x="11657" y="7593"/>
                    <a:pt x="11815" y="7436"/>
                    <a:pt x="11815" y="7247"/>
                  </a:cubicBezTo>
                  <a:lnTo>
                    <a:pt x="11815" y="5861"/>
                  </a:lnTo>
                  <a:cubicBezTo>
                    <a:pt x="11846" y="4600"/>
                    <a:pt x="11027" y="3466"/>
                    <a:pt x="9861" y="2994"/>
                  </a:cubicBezTo>
                  <a:cubicBezTo>
                    <a:pt x="10239" y="2679"/>
                    <a:pt x="10428" y="2206"/>
                    <a:pt x="10428" y="1734"/>
                  </a:cubicBezTo>
                  <a:cubicBezTo>
                    <a:pt x="10428" y="788"/>
                    <a:pt x="9641" y="1"/>
                    <a:pt x="8696" y="1"/>
                  </a:cubicBezTo>
                  <a:cubicBezTo>
                    <a:pt x="7750" y="1"/>
                    <a:pt x="6963" y="788"/>
                    <a:pt x="6963" y="1734"/>
                  </a:cubicBezTo>
                  <a:cubicBezTo>
                    <a:pt x="6963" y="2238"/>
                    <a:pt x="7152" y="2679"/>
                    <a:pt x="7498" y="2994"/>
                  </a:cubicBezTo>
                  <a:cubicBezTo>
                    <a:pt x="6931" y="3214"/>
                    <a:pt x="6396" y="3624"/>
                    <a:pt x="6049" y="4159"/>
                  </a:cubicBezTo>
                  <a:lnTo>
                    <a:pt x="5734" y="4159"/>
                  </a:lnTo>
                  <a:cubicBezTo>
                    <a:pt x="5388" y="3655"/>
                    <a:pt x="4883" y="3214"/>
                    <a:pt x="4285" y="2994"/>
                  </a:cubicBezTo>
                  <a:cubicBezTo>
                    <a:pt x="4631" y="2679"/>
                    <a:pt x="4820" y="2238"/>
                    <a:pt x="4820" y="1734"/>
                  </a:cubicBezTo>
                  <a:cubicBezTo>
                    <a:pt x="4820" y="788"/>
                    <a:pt x="4033" y="1"/>
                    <a:pt x="308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defRPr/>
              </a:pPr>
              <a:endParaRPr sz="1867" kern="0">
                <a:latin typeface="Arial"/>
                <a:cs typeface="Arial"/>
                <a:sym typeface="Arial"/>
              </a:endParaRPr>
            </a:p>
          </p:txBody>
        </p:sp>
        <p:sp>
          <p:nvSpPr>
            <p:cNvPr id="12346" name="Google Shape;12346;p21"/>
            <p:cNvSpPr/>
            <p:nvPr/>
          </p:nvSpPr>
          <p:spPr>
            <a:xfrm>
              <a:off x="3825750" y="2075775"/>
              <a:ext cx="35450" cy="17350"/>
            </a:xfrm>
            <a:custGeom>
              <a:avLst/>
              <a:gdLst/>
              <a:ahLst/>
              <a:cxnLst/>
              <a:rect l="l" t="t" r="r" b="b"/>
              <a:pathLst>
                <a:path w="1418" h="694" extrusionOk="0">
                  <a:moveTo>
                    <a:pt x="347" y="0"/>
                  </a:moveTo>
                  <a:cubicBezTo>
                    <a:pt x="158" y="0"/>
                    <a:pt x="0" y="158"/>
                    <a:pt x="0" y="347"/>
                  </a:cubicBezTo>
                  <a:cubicBezTo>
                    <a:pt x="0" y="536"/>
                    <a:pt x="158" y="694"/>
                    <a:pt x="347" y="694"/>
                  </a:cubicBezTo>
                  <a:lnTo>
                    <a:pt x="1071" y="694"/>
                  </a:lnTo>
                  <a:cubicBezTo>
                    <a:pt x="1260" y="694"/>
                    <a:pt x="1418" y="536"/>
                    <a:pt x="1418" y="347"/>
                  </a:cubicBezTo>
                  <a:cubicBezTo>
                    <a:pt x="1418" y="158"/>
                    <a:pt x="1260" y="0"/>
                    <a:pt x="107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defRPr/>
              </a:pPr>
              <a:endParaRPr sz="1867" kern="0">
                <a:latin typeface="Arial"/>
                <a:cs typeface="Arial"/>
                <a:sym typeface="Arial"/>
              </a:endParaRPr>
            </a:p>
          </p:txBody>
        </p:sp>
        <p:sp>
          <p:nvSpPr>
            <p:cNvPr id="12347" name="Google Shape;12347;p21"/>
            <p:cNvSpPr/>
            <p:nvPr/>
          </p:nvSpPr>
          <p:spPr>
            <a:xfrm>
              <a:off x="3633550" y="2075775"/>
              <a:ext cx="35475" cy="17350"/>
            </a:xfrm>
            <a:custGeom>
              <a:avLst/>
              <a:gdLst/>
              <a:ahLst/>
              <a:cxnLst/>
              <a:rect l="l" t="t" r="r" b="b"/>
              <a:pathLst>
                <a:path w="1419" h="694" extrusionOk="0">
                  <a:moveTo>
                    <a:pt x="379" y="0"/>
                  </a:moveTo>
                  <a:cubicBezTo>
                    <a:pt x="158" y="0"/>
                    <a:pt x="1" y="158"/>
                    <a:pt x="1" y="347"/>
                  </a:cubicBezTo>
                  <a:cubicBezTo>
                    <a:pt x="1" y="536"/>
                    <a:pt x="158" y="694"/>
                    <a:pt x="379" y="694"/>
                  </a:cubicBezTo>
                  <a:lnTo>
                    <a:pt x="1072" y="694"/>
                  </a:lnTo>
                  <a:cubicBezTo>
                    <a:pt x="1261" y="694"/>
                    <a:pt x="1419" y="536"/>
                    <a:pt x="1419" y="347"/>
                  </a:cubicBezTo>
                  <a:cubicBezTo>
                    <a:pt x="1419" y="158"/>
                    <a:pt x="1261" y="0"/>
                    <a:pt x="107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defRPr/>
              </a:pPr>
              <a:endParaRPr sz="1867" kern="0">
                <a:latin typeface="Arial"/>
                <a:cs typeface="Arial"/>
                <a:sym typeface="Arial"/>
              </a:endParaRPr>
            </a:p>
          </p:txBody>
        </p:sp>
      </p:grpSp>
      <p:grpSp>
        <p:nvGrpSpPr>
          <p:cNvPr id="12348" name="Google Shape;12348;p21"/>
          <p:cNvGrpSpPr/>
          <p:nvPr/>
        </p:nvGrpSpPr>
        <p:grpSpPr>
          <a:xfrm>
            <a:off x="5980532" y="2377745"/>
            <a:ext cx="274128" cy="207228"/>
            <a:chOff x="3962775" y="1990700"/>
            <a:chExt cx="296975" cy="224500"/>
          </a:xfrm>
        </p:grpSpPr>
        <p:sp>
          <p:nvSpPr>
            <p:cNvPr id="12349" name="Google Shape;12349;p21"/>
            <p:cNvSpPr/>
            <p:nvPr/>
          </p:nvSpPr>
          <p:spPr>
            <a:xfrm>
              <a:off x="4216400" y="2093100"/>
              <a:ext cx="43350" cy="18150"/>
            </a:xfrm>
            <a:custGeom>
              <a:avLst/>
              <a:gdLst/>
              <a:ahLst/>
              <a:cxnLst/>
              <a:rect l="l" t="t" r="r" b="b"/>
              <a:pathLst>
                <a:path w="1734" h="726" extrusionOk="0">
                  <a:moveTo>
                    <a:pt x="379" y="1"/>
                  </a:moveTo>
                  <a:cubicBezTo>
                    <a:pt x="158" y="1"/>
                    <a:pt x="1" y="158"/>
                    <a:pt x="1" y="347"/>
                  </a:cubicBezTo>
                  <a:cubicBezTo>
                    <a:pt x="1" y="568"/>
                    <a:pt x="158" y="725"/>
                    <a:pt x="379" y="725"/>
                  </a:cubicBezTo>
                  <a:lnTo>
                    <a:pt x="1387" y="725"/>
                  </a:lnTo>
                  <a:cubicBezTo>
                    <a:pt x="1576" y="725"/>
                    <a:pt x="1733" y="568"/>
                    <a:pt x="1733" y="347"/>
                  </a:cubicBezTo>
                  <a:cubicBezTo>
                    <a:pt x="1702" y="158"/>
                    <a:pt x="1544" y="1"/>
                    <a:pt x="138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defRPr/>
              </a:pPr>
              <a:endParaRPr sz="1867" kern="0">
                <a:latin typeface="Arial"/>
                <a:cs typeface="Arial"/>
                <a:sym typeface="Arial"/>
              </a:endParaRPr>
            </a:p>
          </p:txBody>
        </p:sp>
        <p:sp>
          <p:nvSpPr>
            <p:cNvPr id="12350" name="Google Shape;12350;p21"/>
            <p:cNvSpPr/>
            <p:nvPr/>
          </p:nvSpPr>
          <p:spPr>
            <a:xfrm>
              <a:off x="4206950" y="2129325"/>
              <a:ext cx="35475" cy="33900"/>
            </a:xfrm>
            <a:custGeom>
              <a:avLst/>
              <a:gdLst/>
              <a:ahLst/>
              <a:cxnLst/>
              <a:rect l="l" t="t" r="r" b="b"/>
              <a:pathLst>
                <a:path w="1419" h="1356" extrusionOk="0">
                  <a:moveTo>
                    <a:pt x="351" y="1"/>
                  </a:moveTo>
                  <a:cubicBezTo>
                    <a:pt x="260" y="1"/>
                    <a:pt x="174" y="32"/>
                    <a:pt x="127" y="95"/>
                  </a:cubicBezTo>
                  <a:cubicBezTo>
                    <a:pt x="1" y="221"/>
                    <a:pt x="1" y="410"/>
                    <a:pt x="127" y="568"/>
                  </a:cubicBezTo>
                  <a:lnTo>
                    <a:pt x="820" y="1261"/>
                  </a:lnTo>
                  <a:cubicBezTo>
                    <a:pt x="883" y="1324"/>
                    <a:pt x="969" y="1356"/>
                    <a:pt x="1056" y="1356"/>
                  </a:cubicBezTo>
                  <a:cubicBezTo>
                    <a:pt x="1143" y="1356"/>
                    <a:pt x="1229" y="1324"/>
                    <a:pt x="1292" y="1261"/>
                  </a:cubicBezTo>
                  <a:cubicBezTo>
                    <a:pt x="1418" y="1166"/>
                    <a:pt x="1418" y="914"/>
                    <a:pt x="1292" y="788"/>
                  </a:cubicBezTo>
                  <a:lnTo>
                    <a:pt x="599" y="95"/>
                  </a:lnTo>
                  <a:cubicBezTo>
                    <a:pt x="536" y="32"/>
                    <a:pt x="442" y="1"/>
                    <a:pt x="35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defRPr/>
              </a:pPr>
              <a:endParaRPr sz="1867" kern="0">
                <a:latin typeface="Arial"/>
                <a:cs typeface="Arial"/>
                <a:sym typeface="Arial"/>
              </a:endParaRPr>
            </a:p>
          </p:txBody>
        </p:sp>
        <p:sp>
          <p:nvSpPr>
            <p:cNvPr id="12351" name="Google Shape;12351;p21"/>
            <p:cNvSpPr/>
            <p:nvPr/>
          </p:nvSpPr>
          <p:spPr>
            <a:xfrm>
              <a:off x="4207750" y="2041900"/>
              <a:ext cx="35450" cy="34500"/>
            </a:xfrm>
            <a:custGeom>
              <a:avLst/>
              <a:gdLst/>
              <a:ahLst/>
              <a:cxnLst/>
              <a:rect l="l" t="t" r="r" b="b"/>
              <a:pathLst>
                <a:path w="1418" h="1380" extrusionOk="0">
                  <a:moveTo>
                    <a:pt x="1067" y="1"/>
                  </a:moveTo>
                  <a:cubicBezTo>
                    <a:pt x="977" y="1"/>
                    <a:pt x="882" y="32"/>
                    <a:pt x="819" y="95"/>
                  </a:cubicBezTo>
                  <a:lnTo>
                    <a:pt x="126" y="788"/>
                  </a:lnTo>
                  <a:cubicBezTo>
                    <a:pt x="0" y="914"/>
                    <a:pt x="0" y="1135"/>
                    <a:pt x="126" y="1261"/>
                  </a:cubicBezTo>
                  <a:cubicBezTo>
                    <a:pt x="189" y="1340"/>
                    <a:pt x="268" y="1379"/>
                    <a:pt x="351" y="1379"/>
                  </a:cubicBezTo>
                  <a:cubicBezTo>
                    <a:pt x="433" y="1379"/>
                    <a:pt x="520" y="1340"/>
                    <a:pt x="599" y="1261"/>
                  </a:cubicBezTo>
                  <a:lnTo>
                    <a:pt x="1292" y="568"/>
                  </a:lnTo>
                  <a:cubicBezTo>
                    <a:pt x="1418" y="442"/>
                    <a:pt x="1418" y="190"/>
                    <a:pt x="1292" y="95"/>
                  </a:cubicBezTo>
                  <a:cubicBezTo>
                    <a:pt x="1244" y="32"/>
                    <a:pt x="1158" y="1"/>
                    <a:pt x="106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defRPr/>
              </a:pPr>
              <a:endParaRPr sz="1867" kern="0">
                <a:latin typeface="Arial"/>
                <a:cs typeface="Arial"/>
                <a:sym typeface="Arial"/>
              </a:endParaRPr>
            </a:p>
          </p:txBody>
        </p:sp>
        <p:sp>
          <p:nvSpPr>
            <p:cNvPr id="12352" name="Google Shape;12352;p21"/>
            <p:cNvSpPr/>
            <p:nvPr/>
          </p:nvSpPr>
          <p:spPr>
            <a:xfrm>
              <a:off x="3962775" y="1990700"/>
              <a:ext cx="226075" cy="224500"/>
            </a:xfrm>
            <a:custGeom>
              <a:avLst/>
              <a:gdLst/>
              <a:ahLst/>
              <a:cxnLst/>
              <a:rect l="l" t="t" r="r" b="b"/>
              <a:pathLst>
                <a:path w="9043" h="8980" extrusionOk="0">
                  <a:moveTo>
                    <a:pt x="1419" y="3403"/>
                  </a:moveTo>
                  <a:lnTo>
                    <a:pt x="1419" y="4790"/>
                  </a:lnTo>
                  <a:cubicBezTo>
                    <a:pt x="1009" y="4790"/>
                    <a:pt x="694" y="4506"/>
                    <a:pt x="694" y="4097"/>
                  </a:cubicBezTo>
                  <a:cubicBezTo>
                    <a:pt x="694" y="3719"/>
                    <a:pt x="1009" y="3403"/>
                    <a:pt x="1419" y="3403"/>
                  </a:cubicBezTo>
                  <a:close/>
                  <a:moveTo>
                    <a:pt x="4191" y="2710"/>
                  </a:moveTo>
                  <a:lnTo>
                    <a:pt x="4191" y="5483"/>
                  </a:lnTo>
                  <a:lnTo>
                    <a:pt x="2490" y="5483"/>
                  </a:lnTo>
                  <a:cubicBezTo>
                    <a:pt x="2269" y="5483"/>
                    <a:pt x="2112" y="5325"/>
                    <a:pt x="2112" y="5105"/>
                  </a:cubicBezTo>
                  <a:lnTo>
                    <a:pt x="2112" y="3088"/>
                  </a:lnTo>
                  <a:cubicBezTo>
                    <a:pt x="2112" y="2868"/>
                    <a:pt x="2269" y="2710"/>
                    <a:pt x="2490" y="2710"/>
                  </a:cubicBezTo>
                  <a:close/>
                  <a:moveTo>
                    <a:pt x="6995" y="1828"/>
                  </a:moveTo>
                  <a:lnTo>
                    <a:pt x="6995" y="6428"/>
                  </a:lnTo>
                  <a:cubicBezTo>
                    <a:pt x="6428" y="5924"/>
                    <a:pt x="5672" y="5609"/>
                    <a:pt x="4884" y="5514"/>
                  </a:cubicBezTo>
                  <a:lnTo>
                    <a:pt x="4884" y="2710"/>
                  </a:lnTo>
                  <a:cubicBezTo>
                    <a:pt x="5672" y="2647"/>
                    <a:pt x="6428" y="2332"/>
                    <a:pt x="6995" y="1828"/>
                  </a:cubicBezTo>
                  <a:close/>
                  <a:moveTo>
                    <a:pt x="8066" y="631"/>
                  </a:moveTo>
                  <a:cubicBezTo>
                    <a:pt x="8255" y="631"/>
                    <a:pt x="8413" y="789"/>
                    <a:pt x="8413" y="978"/>
                  </a:cubicBezTo>
                  <a:lnTo>
                    <a:pt x="8413" y="7216"/>
                  </a:lnTo>
                  <a:cubicBezTo>
                    <a:pt x="8413" y="7405"/>
                    <a:pt x="8255" y="7562"/>
                    <a:pt x="8066" y="7562"/>
                  </a:cubicBezTo>
                  <a:cubicBezTo>
                    <a:pt x="7877" y="7562"/>
                    <a:pt x="7720" y="7405"/>
                    <a:pt x="7720" y="7216"/>
                  </a:cubicBezTo>
                  <a:lnTo>
                    <a:pt x="7720" y="978"/>
                  </a:lnTo>
                  <a:cubicBezTo>
                    <a:pt x="7720" y="789"/>
                    <a:pt x="7877" y="631"/>
                    <a:pt x="8066" y="631"/>
                  </a:cubicBezTo>
                  <a:close/>
                  <a:moveTo>
                    <a:pt x="3498" y="6176"/>
                  </a:moveTo>
                  <a:lnTo>
                    <a:pt x="3498" y="7909"/>
                  </a:lnTo>
                  <a:cubicBezTo>
                    <a:pt x="3498" y="8129"/>
                    <a:pt x="3340" y="8287"/>
                    <a:pt x="3151" y="8287"/>
                  </a:cubicBezTo>
                  <a:cubicBezTo>
                    <a:pt x="2962" y="8287"/>
                    <a:pt x="2805" y="8129"/>
                    <a:pt x="2805" y="7909"/>
                  </a:cubicBezTo>
                  <a:lnTo>
                    <a:pt x="2805" y="6176"/>
                  </a:lnTo>
                  <a:close/>
                  <a:moveTo>
                    <a:pt x="8035" y="1"/>
                  </a:moveTo>
                  <a:cubicBezTo>
                    <a:pt x="7531" y="1"/>
                    <a:pt x="7090" y="411"/>
                    <a:pt x="6995" y="883"/>
                  </a:cubicBezTo>
                  <a:lnTo>
                    <a:pt x="6680" y="1198"/>
                  </a:lnTo>
                  <a:cubicBezTo>
                    <a:pt x="6144" y="1734"/>
                    <a:pt x="5325" y="2049"/>
                    <a:pt x="4538" y="2049"/>
                  </a:cubicBezTo>
                  <a:lnTo>
                    <a:pt x="2427" y="2049"/>
                  </a:lnTo>
                  <a:cubicBezTo>
                    <a:pt x="2017" y="2049"/>
                    <a:pt x="1608" y="2332"/>
                    <a:pt x="1450" y="2773"/>
                  </a:cubicBezTo>
                  <a:lnTo>
                    <a:pt x="1387" y="2773"/>
                  </a:lnTo>
                  <a:cubicBezTo>
                    <a:pt x="631" y="2773"/>
                    <a:pt x="1" y="3403"/>
                    <a:pt x="1" y="4128"/>
                  </a:cubicBezTo>
                  <a:cubicBezTo>
                    <a:pt x="1" y="4884"/>
                    <a:pt x="631" y="5514"/>
                    <a:pt x="1387" y="5514"/>
                  </a:cubicBezTo>
                  <a:lnTo>
                    <a:pt x="1450" y="5514"/>
                  </a:lnTo>
                  <a:cubicBezTo>
                    <a:pt x="1576" y="5798"/>
                    <a:pt x="1797" y="6018"/>
                    <a:pt x="2080" y="6144"/>
                  </a:cubicBezTo>
                  <a:lnTo>
                    <a:pt x="2080" y="7940"/>
                  </a:lnTo>
                  <a:cubicBezTo>
                    <a:pt x="2112" y="8507"/>
                    <a:pt x="2584" y="8980"/>
                    <a:pt x="3151" y="8980"/>
                  </a:cubicBezTo>
                  <a:cubicBezTo>
                    <a:pt x="3750" y="8980"/>
                    <a:pt x="4160" y="8507"/>
                    <a:pt x="4160" y="7972"/>
                  </a:cubicBezTo>
                  <a:lnTo>
                    <a:pt x="4160" y="6239"/>
                  </a:lnTo>
                  <a:lnTo>
                    <a:pt x="4538" y="6239"/>
                  </a:lnTo>
                  <a:cubicBezTo>
                    <a:pt x="5325" y="6239"/>
                    <a:pt x="6144" y="6554"/>
                    <a:pt x="6680" y="7090"/>
                  </a:cubicBezTo>
                  <a:lnTo>
                    <a:pt x="6995" y="7405"/>
                  </a:lnTo>
                  <a:cubicBezTo>
                    <a:pt x="7090" y="7909"/>
                    <a:pt x="7531" y="8287"/>
                    <a:pt x="8035" y="8287"/>
                  </a:cubicBezTo>
                  <a:cubicBezTo>
                    <a:pt x="8633" y="8287"/>
                    <a:pt x="9043" y="7814"/>
                    <a:pt x="9043" y="7247"/>
                  </a:cubicBezTo>
                  <a:lnTo>
                    <a:pt x="9043" y="1041"/>
                  </a:lnTo>
                  <a:cubicBezTo>
                    <a:pt x="9043" y="442"/>
                    <a:pt x="8570" y="1"/>
                    <a:pt x="803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defRPr/>
              </a:pPr>
              <a:endParaRPr sz="1867" kern="0">
                <a:latin typeface="Arial"/>
                <a:cs typeface="Arial"/>
                <a:sym typeface="Arial"/>
              </a:endParaRPr>
            </a:p>
          </p:txBody>
        </p:sp>
      </p:grpSp>
      <p:sp>
        <p:nvSpPr>
          <p:cNvPr id="12353" name="Google Shape;12353;p21"/>
          <p:cNvSpPr txBox="1"/>
          <p:nvPr/>
        </p:nvSpPr>
        <p:spPr>
          <a:xfrm>
            <a:off x="8540351" y="2787079"/>
            <a:ext cx="1506800" cy="589200"/>
          </a:xfrm>
          <a:prstGeom prst="rect">
            <a:avLst/>
          </a:prstGeom>
          <a:noFill/>
          <a:ln>
            <a:noFill/>
          </a:ln>
        </p:spPr>
        <p:txBody>
          <a:bodyPr spcFirstLastPara="1" wrap="square" lIns="121900" tIns="121900" rIns="121900" bIns="121900" anchor="ctr" anchorCtr="0">
            <a:noAutofit/>
          </a:bodyPr>
          <a:lstStyle/>
          <a:p>
            <a:pPr algn="ctr" defTabSz="1219170">
              <a:buClr>
                <a:srgbClr val="000000"/>
              </a:buClr>
              <a:defRPr/>
            </a:pPr>
            <a:r>
              <a:rPr lang="es" sz="1067" kern="0">
                <a:latin typeface="Arial"/>
                <a:cs typeface="Arial"/>
                <a:sym typeface="Arial"/>
              </a:rPr>
              <a:t>“Despite being red, Mars is actually a very cold place”</a:t>
            </a:r>
            <a:endParaRPr sz="1067" kern="0">
              <a:latin typeface="Arial"/>
              <a:cs typeface="Arial"/>
              <a:sym typeface="Arial"/>
            </a:endParaRPr>
          </a:p>
        </p:txBody>
      </p:sp>
      <p:sp>
        <p:nvSpPr>
          <p:cNvPr id="12354" name="Google Shape;12354;p21"/>
          <p:cNvSpPr txBox="1"/>
          <p:nvPr/>
        </p:nvSpPr>
        <p:spPr>
          <a:xfrm>
            <a:off x="6436548" y="2787079"/>
            <a:ext cx="1506800" cy="589200"/>
          </a:xfrm>
          <a:prstGeom prst="rect">
            <a:avLst/>
          </a:prstGeom>
          <a:noFill/>
          <a:ln>
            <a:noFill/>
          </a:ln>
        </p:spPr>
        <p:txBody>
          <a:bodyPr spcFirstLastPara="1" wrap="square" lIns="121900" tIns="121900" rIns="121900" bIns="121900" anchor="ctr" anchorCtr="0">
            <a:noAutofit/>
          </a:bodyPr>
          <a:lstStyle/>
          <a:p>
            <a:pPr algn="ctr" defTabSz="1219170">
              <a:buClr>
                <a:srgbClr val="000000"/>
              </a:buClr>
              <a:defRPr/>
            </a:pPr>
            <a:r>
              <a:rPr lang="es" sz="1067" kern="0">
                <a:latin typeface="Arial"/>
                <a:cs typeface="Arial"/>
                <a:sym typeface="Arial"/>
              </a:rPr>
              <a:t>“Mercury is closest planet to the Sun and the smallest”</a:t>
            </a:r>
            <a:endParaRPr sz="1067" kern="0">
              <a:latin typeface="Arial"/>
              <a:cs typeface="Arial"/>
              <a:sym typeface="Arial"/>
            </a:endParaRPr>
          </a:p>
        </p:txBody>
      </p:sp>
      <p:sp>
        <p:nvSpPr>
          <p:cNvPr id="12355" name="Google Shape;12355;p21"/>
          <p:cNvSpPr txBox="1"/>
          <p:nvPr/>
        </p:nvSpPr>
        <p:spPr>
          <a:xfrm>
            <a:off x="7501836" y="4199661"/>
            <a:ext cx="1506800" cy="589200"/>
          </a:xfrm>
          <a:prstGeom prst="rect">
            <a:avLst/>
          </a:prstGeom>
          <a:noFill/>
          <a:ln>
            <a:noFill/>
          </a:ln>
        </p:spPr>
        <p:txBody>
          <a:bodyPr spcFirstLastPara="1" wrap="square" lIns="121900" tIns="121900" rIns="121900" bIns="121900" anchor="ctr" anchorCtr="0">
            <a:noAutofit/>
          </a:bodyPr>
          <a:lstStyle/>
          <a:p>
            <a:pPr algn="ctr" defTabSz="1219170">
              <a:buClr>
                <a:srgbClr val="000000"/>
              </a:buClr>
              <a:defRPr/>
            </a:pPr>
            <a:r>
              <a:rPr lang="es" sz="1067" kern="0">
                <a:latin typeface="Arial"/>
                <a:cs typeface="Arial"/>
                <a:sym typeface="Arial"/>
              </a:rPr>
              <a:t>“Neptune is the farthest-known planet from the Sun”</a:t>
            </a:r>
            <a:endParaRPr sz="1067" kern="0">
              <a:latin typeface="Arial"/>
              <a:cs typeface="Arial"/>
              <a:sym typeface="Arial"/>
            </a:endParaRPr>
          </a:p>
        </p:txBody>
      </p:sp>
      <p:sp>
        <p:nvSpPr>
          <p:cNvPr id="12356" name="Google Shape;12356;p21"/>
          <p:cNvSpPr txBox="1"/>
          <p:nvPr/>
        </p:nvSpPr>
        <p:spPr>
          <a:xfrm>
            <a:off x="9571703" y="4182228"/>
            <a:ext cx="1506800" cy="589200"/>
          </a:xfrm>
          <a:prstGeom prst="rect">
            <a:avLst/>
          </a:prstGeom>
          <a:noFill/>
          <a:ln>
            <a:noFill/>
          </a:ln>
        </p:spPr>
        <p:txBody>
          <a:bodyPr spcFirstLastPara="1" wrap="square" lIns="121900" tIns="121900" rIns="121900" bIns="121900" anchor="ctr" anchorCtr="0">
            <a:noAutofit/>
          </a:bodyPr>
          <a:lstStyle/>
          <a:p>
            <a:pPr algn="ctr" defTabSz="1219170">
              <a:buClr>
                <a:srgbClr val="000000"/>
              </a:buClr>
              <a:defRPr/>
            </a:pPr>
            <a:r>
              <a:rPr lang="es" sz="1067" kern="0">
                <a:latin typeface="Arial"/>
                <a:cs typeface="Arial"/>
                <a:sym typeface="Arial"/>
              </a:rPr>
              <a:t>“Saturn is a gas giant and has several rings”</a:t>
            </a:r>
            <a:endParaRPr sz="1067" kern="0">
              <a:latin typeface="Arial"/>
              <a:cs typeface="Arial"/>
              <a:sym typeface="Arial"/>
            </a:endParaRPr>
          </a:p>
        </p:txBody>
      </p:sp>
      <p:sp>
        <p:nvSpPr>
          <p:cNvPr id="12357" name="Google Shape;12357;p21"/>
          <p:cNvSpPr txBox="1"/>
          <p:nvPr/>
        </p:nvSpPr>
        <p:spPr>
          <a:xfrm>
            <a:off x="5383169" y="4182228"/>
            <a:ext cx="1506800" cy="589200"/>
          </a:xfrm>
          <a:prstGeom prst="rect">
            <a:avLst/>
          </a:prstGeom>
          <a:noFill/>
          <a:ln>
            <a:noFill/>
          </a:ln>
        </p:spPr>
        <p:txBody>
          <a:bodyPr spcFirstLastPara="1" wrap="square" lIns="121900" tIns="121900" rIns="121900" bIns="121900" anchor="ctr" anchorCtr="0">
            <a:noAutofit/>
          </a:bodyPr>
          <a:lstStyle/>
          <a:p>
            <a:pPr algn="ctr" defTabSz="1219170">
              <a:buClr>
                <a:srgbClr val="000000"/>
              </a:buClr>
              <a:defRPr/>
            </a:pPr>
            <a:r>
              <a:rPr lang="es" sz="1067" kern="0">
                <a:latin typeface="Arial"/>
                <a:cs typeface="Arial"/>
                <a:sym typeface="Arial"/>
              </a:rPr>
              <a:t>“Venus is the second planet from the Sun and is terribly hot”</a:t>
            </a:r>
            <a:endParaRPr sz="1067" kern="0">
              <a:latin typeface="Arial"/>
              <a:cs typeface="Arial"/>
              <a:sym typeface="Arial"/>
            </a:endParaRPr>
          </a:p>
        </p:txBody>
      </p:sp>
      <p:sp>
        <p:nvSpPr>
          <p:cNvPr id="12358" name="Google Shape;12358;p21"/>
          <p:cNvSpPr txBox="1">
            <a:spLocks noGrp="1"/>
          </p:cNvSpPr>
          <p:nvPr>
            <p:ph type="title"/>
          </p:nvPr>
        </p:nvSpPr>
        <p:spPr>
          <a:xfrm>
            <a:off x="1397800" y="431800"/>
            <a:ext cx="9396400" cy="643200"/>
          </a:xfrm>
          <a:prstGeom prst="rect">
            <a:avLst/>
          </a:prstGeom>
        </p:spPr>
        <p:txBody>
          <a:bodyPr spcFirstLastPara="1" wrap="square" lIns="121900" tIns="121900" rIns="121900" bIns="121900" anchor="t" anchorCtr="0">
            <a:noAutofit/>
          </a:bodyPr>
          <a:lstStyle/>
          <a:p>
            <a:pPr algn="ctr"/>
            <a:r>
              <a:rPr lang="fa-IR" dirty="0">
                <a:solidFill>
                  <a:schemeClr val="tx1"/>
                </a:solidFill>
              </a:rPr>
              <a:t>اینفوگرافیک ممتاز</a:t>
            </a:r>
            <a:endParaRPr dirty="0">
              <a:solidFill>
                <a:schemeClr val="tx1"/>
              </a:solidFill>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Shape 7447"/>
        <p:cNvGrpSpPr/>
        <p:nvPr/>
      </p:nvGrpSpPr>
      <p:grpSpPr>
        <a:xfrm>
          <a:off x="0" y="0"/>
          <a:ext cx="0" cy="0"/>
          <a:chOff x="0" y="0"/>
          <a:chExt cx="0" cy="0"/>
        </a:xfrm>
      </p:grpSpPr>
      <p:grpSp>
        <p:nvGrpSpPr>
          <p:cNvPr id="7448" name="Google Shape;7448;p72"/>
          <p:cNvGrpSpPr/>
          <p:nvPr/>
        </p:nvGrpSpPr>
        <p:grpSpPr>
          <a:xfrm>
            <a:off x="2800748" y="4531551"/>
            <a:ext cx="1470521" cy="1013783"/>
            <a:chOff x="4967783" y="2151471"/>
            <a:chExt cx="3920692" cy="2702940"/>
          </a:xfrm>
        </p:grpSpPr>
        <p:grpSp>
          <p:nvGrpSpPr>
            <p:cNvPr id="7449" name="Google Shape;7449;p72"/>
            <p:cNvGrpSpPr/>
            <p:nvPr/>
          </p:nvGrpSpPr>
          <p:grpSpPr>
            <a:xfrm>
              <a:off x="5045709" y="2252109"/>
              <a:ext cx="3761071" cy="2501708"/>
              <a:chOff x="2691784" y="1805334"/>
              <a:chExt cx="3761071" cy="2501708"/>
            </a:xfrm>
          </p:grpSpPr>
          <p:sp>
            <p:nvSpPr>
              <p:cNvPr id="7450" name="Google Shape;7450;p72"/>
              <p:cNvSpPr/>
              <p:nvPr/>
            </p:nvSpPr>
            <p:spPr>
              <a:xfrm>
                <a:off x="4306153" y="4266675"/>
                <a:ext cx="932050" cy="40353"/>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121900" tIns="121900" rIns="121900" bIns="121900" anchor="ctr" anchorCtr="0">
                <a:noAutofit/>
              </a:bodyPr>
              <a:lstStyle/>
              <a:p>
                <a:endParaRPr sz="2400"/>
              </a:p>
            </p:txBody>
          </p:sp>
          <p:sp>
            <p:nvSpPr>
              <p:cNvPr id="7451" name="Google Shape;7451;p72"/>
              <p:cNvSpPr/>
              <p:nvPr/>
            </p:nvSpPr>
            <p:spPr>
              <a:xfrm>
                <a:off x="2691784" y="3762285"/>
                <a:ext cx="1916675" cy="544757"/>
              </a:xfrm>
              <a:custGeom>
                <a:avLst/>
                <a:gdLst/>
                <a:ahLst/>
                <a:cxnLst/>
                <a:rect l="l" t="t" r="r" b="b"/>
                <a:pathLst>
                  <a:path w="128485" h="36518" extrusionOk="0">
                    <a:moveTo>
                      <a:pt x="2706" y="1"/>
                    </a:moveTo>
                    <a:lnTo>
                      <a:pt x="1" y="326"/>
                    </a:lnTo>
                    <a:cubicBezTo>
                      <a:pt x="1461" y="10577"/>
                      <a:pt x="6547" y="19612"/>
                      <a:pt x="13850" y="26130"/>
                    </a:cubicBezTo>
                    <a:cubicBezTo>
                      <a:pt x="21288" y="32568"/>
                      <a:pt x="30999" y="36517"/>
                      <a:pt x="41575" y="36517"/>
                    </a:cubicBezTo>
                    <a:lnTo>
                      <a:pt x="128484" y="36517"/>
                    </a:lnTo>
                    <a:lnTo>
                      <a:pt x="128484" y="33812"/>
                    </a:lnTo>
                    <a:lnTo>
                      <a:pt x="41575" y="33812"/>
                    </a:lnTo>
                    <a:cubicBezTo>
                      <a:pt x="31675" y="33812"/>
                      <a:pt x="22641" y="30188"/>
                      <a:pt x="15662" y="24102"/>
                    </a:cubicBezTo>
                    <a:cubicBezTo>
                      <a:pt x="8792" y="18016"/>
                      <a:pt x="4058" y="9468"/>
                      <a:pt x="2706" y="1"/>
                    </a:cubicBezTo>
                    <a:close/>
                  </a:path>
                </a:pathLst>
              </a:custGeom>
              <a:solidFill>
                <a:srgbClr val="A5B7C6"/>
              </a:solidFill>
              <a:ln>
                <a:noFill/>
              </a:ln>
            </p:spPr>
            <p:txBody>
              <a:bodyPr spcFirstLastPara="1" wrap="square" lIns="121900" tIns="121900" rIns="121900" bIns="121900" anchor="ctr" anchorCtr="0">
                <a:noAutofit/>
              </a:bodyPr>
              <a:lstStyle/>
              <a:p>
                <a:endParaRPr sz="2400"/>
              </a:p>
            </p:txBody>
          </p:sp>
          <p:sp>
            <p:nvSpPr>
              <p:cNvPr id="7452" name="Google Shape;7452;p72"/>
              <p:cNvSpPr/>
              <p:nvPr/>
            </p:nvSpPr>
            <p:spPr>
              <a:xfrm>
                <a:off x="2695021" y="3035999"/>
                <a:ext cx="754960" cy="529407"/>
              </a:xfrm>
              <a:custGeom>
                <a:avLst/>
                <a:gdLst/>
                <a:ahLst/>
                <a:cxnLst/>
                <a:rect l="l" t="t" r="r" b="b"/>
                <a:pathLst>
                  <a:path w="50609" h="35489" extrusionOk="0">
                    <a:moveTo>
                      <a:pt x="41358" y="0"/>
                    </a:moveTo>
                    <a:cubicBezTo>
                      <a:pt x="30998" y="0"/>
                      <a:pt x="21423" y="3814"/>
                      <a:pt x="14093" y="10144"/>
                    </a:cubicBezTo>
                    <a:cubicBezTo>
                      <a:pt x="6762" y="16338"/>
                      <a:pt x="1596" y="25129"/>
                      <a:pt x="0" y="35029"/>
                    </a:cubicBezTo>
                    <a:lnTo>
                      <a:pt x="2597" y="35489"/>
                    </a:lnTo>
                    <a:cubicBezTo>
                      <a:pt x="4166" y="26238"/>
                      <a:pt x="9034" y="18015"/>
                      <a:pt x="15905" y="12173"/>
                    </a:cubicBezTo>
                    <a:cubicBezTo>
                      <a:pt x="22775" y="6303"/>
                      <a:pt x="31675" y="2705"/>
                      <a:pt x="41358" y="2705"/>
                    </a:cubicBezTo>
                    <a:lnTo>
                      <a:pt x="50609" y="2705"/>
                    </a:lnTo>
                    <a:lnTo>
                      <a:pt x="50609" y="0"/>
                    </a:lnTo>
                    <a:close/>
                  </a:path>
                </a:pathLst>
              </a:custGeom>
              <a:solidFill>
                <a:srgbClr val="A5B7C6"/>
              </a:solidFill>
              <a:ln>
                <a:noFill/>
              </a:ln>
            </p:spPr>
            <p:txBody>
              <a:bodyPr spcFirstLastPara="1" wrap="square" lIns="121900" tIns="121900" rIns="121900" bIns="121900" anchor="ctr" anchorCtr="0">
                <a:noAutofit/>
              </a:bodyPr>
              <a:lstStyle/>
              <a:p>
                <a:endParaRPr sz="2400"/>
              </a:p>
            </p:txBody>
          </p:sp>
          <p:sp>
            <p:nvSpPr>
              <p:cNvPr id="7453" name="Google Shape;7453;p72"/>
              <p:cNvSpPr/>
              <p:nvPr/>
            </p:nvSpPr>
            <p:spPr>
              <a:xfrm>
                <a:off x="3661791" y="2531620"/>
                <a:ext cx="2791064" cy="544757"/>
              </a:xfrm>
              <a:custGeom>
                <a:avLst/>
                <a:gdLst/>
                <a:ahLst/>
                <a:cxnLst/>
                <a:rect l="l" t="t" r="r" b="b"/>
                <a:pathLst>
                  <a:path w="187100" h="36518" extrusionOk="0">
                    <a:moveTo>
                      <a:pt x="184395" y="1"/>
                    </a:moveTo>
                    <a:cubicBezTo>
                      <a:pt x="183150" y="9468"/>
                      <a:pt x="178309" y="17908"/>
                      <a:pt x="171438" y="23994"/>
                    </a:cubicBezTo>
                    <a:cubicBezTo>
                      <a:pt x="164432" y="30080"/>
                      <a:pt x="155425" y="33812"/>
                      <a:pt x="145498" y="33812"/>
                    </a:cubicBezTo>
                    <a:lnTo>
                      <a:pt x="1" y="33812"/>
                    </a:lnTo>
                    <a:lnTo>
                      <a:pt x="1" y="36517"/>
                    </a:lnTo>
                    <a:lnTo>
                      <a:pt x="145498" y="36517"/>
                    </a:lnTo>
                    <a:cubicBezTo>
                      <a:pt x="156101" y="36517"/>
                      <a:pt x="165785" y="32568"/>
                      <a:pt x="173223" y="26022"/>
                    </a:cubicBezTo>
                    <a:cubicBezTo>
                      <a:pt x="180554" y="19612"/>
                      <a:pt x="185747" y="10469"/>
                      <a:pt x="187100" y="326"/>
                    </a:cubicBezTo>
                    <a:lnTo>
                      <a:pt x="184395" y="1"/>
                    </a:lnTo>
                    <a:close/>
                  </a:path>
                </a:pathLst>
              </a:custGeom>
              <a:solidFill>
                <a:srgbClr val="A5B7C6"/>
              </a:solidFill>
              <a:ln>
                <a:noFill/>
              </a:ln>
            </p:spPr>
            <p:txBody>
              <a:bodyPr spcFirstLastPara="1" wrap="square" lIns="121900" tIns="121900" rIns="121900" bIns="121900" anchor="ctr" anchorCtr="0">
                <a:noAutofit/>
              </a:bodyPr>
              <a:lstStyle/>
              <a:p>
                <a:endParaRPr sz="2400"/>
              </a:p>
            </p:txBody>
          </p:sp>
          <p:sp>
            <p:nvSpPr>
              <p:cNvPr id="7454" name="Google Shape;7454;p72"/>
              <p:cNvSpPr/>
              <p:nvPr/>
            </p:nvSpPr>
            <p:spPr>
              <a:xfrm>
                <a:off x="5153124" y="1805334"/>
                <a:ext cx="1294451" cy="512461"/>
              </a:xfrm>
              <a:custGeom>
                <a:avLst/>
                <a:gdLst/>
                <a:ahLst/>
                <a:cxnLst/>
                <a:rect l="l" t="t" r="r" b="b"/>
                <a:pathLst>
                  <a:path w="86774" h="34353" extrusionOk="0">
                    <a:moveTo>
                      <a:pt x="0" y="0"/>
                    </a:moveTo>
                    <a:lnTo>
                      <a:pt x="0" y="2705"/>
                    </a:lnTo>
                    <a:lnTo>
                      <a:pt x="45524" y="2705"/>
                    </a:lnTo>
                    <a:cubicBezTo>
                      <a:pt x="54991" y="2705"/>
                      <a:pt x="63674" y="6195"/>
                      <a:pt x="70545" y="11821"/>
                    </a:cubicBezTo>
                    <a:cubicBezTo>
                      <a:pt x="77415" y="17582"/>
                      <a:pt x="82284" y="25454"/>
                      <a:pt x="84177" y="34353"/>
                    </a:cubicBezTo>
                    <a:lnTo>
                      <a:pt x="86774" y="33920"/>
                    </a:lnTo>
                    <a:cubicBezTo>
                      <a:pt x="84854" y="24345"/>
                      <a:pt x="79579" y="15878"/>
                      <a:pt x="72249" y="9792"/>
                    </a:cubicBezTo>
                    <a:cubicBezTo>
                      <a:pt x="65027" y="3706"/>
                      <a:pt x="55668" y="0"/>
                      <a:pt x="45524" y="0"/>
                    </a:cubicBezTo>
                    <a:close/>
                  </a:path>
                </a:pathLst>
              </a:custGeom>
              <a:solidFill>
                <a:srgbClr val="A5B7C6"/>
              </a:solidFill>
              <a:ln>
                <a:noFill/>
              </a:ln>
            </p:spPr>
            <p:txBody>
              <a:bodyPr spcFirstLastPara="1" wrap="square" lIns="121900" tIns="121900" rIns="121900" bIns="121900" anchor="ctr" anchorCtr="0">
                <a:noAutofit/>
              </a:bodyPr>
              <a:lstStyle/>
              <a:p>
                <a:endParaRPr sz="2400"/>
              </a:p>
            </p:txBody>
          </p:sp>
          <p:sp>
            <p:nvSpPr>
              <p:cNvPr id="7455" name="Google Shape;7455;p72"/>
              <p:cNvSpPr/>
              <p:nvPr/>
            </p:nvSpPr>
            <p:spPr>
              <a:xfrm>
                <a:off x="2785807" y="1805334"/>
                <a:ext cx="2143839" cy="40367"/>
              </a:xfrm>
              <a:custGeom>
                <a:avLst/>
                <a:gdLst/>
                <a:ahLst/>
                <a:cxnLst/>
                <a:rect l="l" t="t" r="r" b="b"/>
                <a:pathLst>
                  <a:path w="143713" h="2706" extrusionOk="0">
                    <a:moveTo>
                      <a:pt x="0" y="0"/>
                    </a:moveTo>
                    <a:lnTo>
                      <a:pt x="0" y="2705"/>
                    </a:lnTo>
                    <a:lnTo>
                      <a:pt x="143712" y="2705"/>
                    </a:lnTo>
                    <a:lnTo>
                      <a:pt x="143712" y="0"/>
                    </a:lnTo>
                    <a:close/>
                  </a:path>
                </a:pathLst>
              </a:custGeom>
              <a:solidFill>
                <a:srgbClr val="A5B7C6"/>
              </a:solidFill>
              <a:ln>
                <a:noFill/>
              </a:ln>
            </p:spPr>
            <p:txBody>
              <a:bodyPr spcFirstLastPara="1" wrap="square" lIns="121900" tIns="121900" rIns="121900" bIns="121900" anchor="ctr" anchorCtr="0">
                <a:noAutofit/>
              </a:bodyPr>
              <a:lstStyle/>
              <a:p>
                <a:endParaRPr sz="2400"/>
              </a:p>
            </p:txBody>
          </p:sp>
          <p:sp>
            <p:nvSpPr>
              <p:cNvPr id="7456" name="Google Shape;7456;p72"/>
              <p:cNvSpPr/>
              <p:nvPr/>
            </p:nvSpPr>
            <p:spPr>
              <a:xfrm>
                <a:off x="5447728" y="4266675"/>
                <a:ext cx="932050" cy="40353"/>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121900" tIns="121900" rIns="121900" bIns="121900" anchor="ctr" anchorCtr="0">
                <a:noAutofit/>
              </a:bodyPr>
              <a:lstStyle/>
              <a:p>
                <a:endParaRPr sz="2400"/>
              </a:p>
            </p:txBody>
          </p:sp>
        </p:grpSp>
        <p:grpSp>
          <p:nvGrpSpPr>
            <p:cNvPr id="7457" name="Google Shape;7457;p72"/>
            <p:cNvGrpSpPr/>
            <p:nvPr/>
          </p:nvGrpSpPr>
          <p:grpSpPr>
            <a:xfrm>
              <a:off x="4967783" y="2151471"/>
              <a:ext cx="3920692" cy="2702940"/>
              <a:chOff x="2613858" y="1704696"/>
              <a:chExt cx="3920692" cy="2702940"/>
            </a:xfrm>
          </p:grpSpPr>
          <p:sp>
            <p:nvSpPr>
              <p:cNvPr id="7458" name="Google Shape;7458;p72"/>
              <p:cNvSpPr/>
              <p:nvPr/>
            </p:nvSpPr>
            <p:spPr>
              <a:xfrm rot="5400000">
                <a:off x="4924676" y="1720789"/>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459" name="Google Shape;7459;p72"/>
              <p:cNvSpPr/>
              <p:nvPr/>
            </p:nvSpPr>
            <p:spPr>
              <a:xfrm rot="5400000">
                <a:off x="6309028" y="2311963"/>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460" name="Google Shape;7460;p72"/>
              <p:cNvSpPr/>
              <p:nvPr/>
            </p:nvSpPr>
            <p:spPr>
              <a:xfrm rot="5400000">
                <a:off x="5222154" y="4182115"/>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461" name="Google Shape;7461;p72"/>
              <p:cNvSpPr/>
              <p:nvPr/>
            </p:nvSpPr>
            <p:spPr>
              <a:xfrm rot="5400000">
                <a:off x="2597765" y="3554395"/>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462" name="Google Shape;7462;p72"/>
              <p:cNvSpPr/>
              <p:nvPr/>
            </p:nvSpPr>
            <p:spPr>
              <a:xfrm rot="5400000">
                <a:off x="3433899" y="2945028"/>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grpSp>
        <p:nvGrpSpPr>
          <p:cNvPr id="7463" name="Google Shape;7463;p72"/>
          <p:cNvGrpSpPr/>
          <p:nvPr/>
        </p:nvGrpSpPr>
        <p:grpSpPr>
          <a:xfrm>
            <a:off x="4672625" y="1715920"/>
            <a:ext cx="2082548" cy="944773"/>
            <a:chOff x="3530532" y="1496185"/>
            <a:chExt cx="1561911" cy="708580"/>
          </a:xfrm>
        </p:grpSpPr>
        <p:grpSp>
          <p:nvGrpSpPr>
            <p:cNvPr id="7464" name="Google Shape;7464;p72"/>
            <p:cNvGrpSpPr/>
            <p:nvPr/>
          </p:nvGrpSpPr>
          <p:grpSpPr>
            <a:xfrm>
              <a:off x="3720318" y="1857562"/>
              <a:ext cx="1372125" cy="54"/>
              <a:chOff x="3720318" y="1857562"/>
              <a:chExt cx="1372125" cy="54"/>
            </a:xfrm>
          </p:grpSpPr>
          <p:cxnSp>
            <p:nvCxnSpPr>
              <p:cNvPr id="7465" name="Google Shape;7465;p72"/>
              <p:cNvCxnSpPr>
                <a:endCxn id="7466" idx="2"/>
              </p:cNvCxnSpPr>
              <p:nvPr/>
            </p:nvCxnSpPr>
            <p:spPr>
              <a:xfrm>
                <a:off x="4440243" y="1857616"/>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7467" name="Google Shape;7467;p72"/>
              <p:cNvCxnSpPr/>
              <p:nvPr/>
            </p:nvCxnSpPr>
            <p:spPr>
              <a:xfrm>
                <a:off x="4074943" y="1857562"/>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7468" name="Google Shape;7468;p72"/>
              <p:cNvCxnSpPr/>
              <p:nvPr/>
            </p:nvCxnSpPr>
            <p:spPr>
              <a:xfrm>
                <a:off x="3720318" y="1857562"/>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7469" name="Google Shape;7469;p72"/>
              <p:cNvCxnSpPr>
                <a:stCxn id="7466" idx="6"/>
              </p:cNvCxnSpPr>
              <p:nvPr/>
            </p:nvCxnSpPr>
            <p:spPr>
              <a:xfrm>
                <a:off x="4801443" y="1857616"/>
                <a:ext cx="291000" cy="0"/>
              </a:xfrm>
              <a:prstGeom prst="straightConnector1">
                <a:avLst/>
              </a:prstGeom>
              <a:noFill/>
              <a:ln w="9525" cap="flat" cmpd="sng">
                <a:solidFill>
                  <a:srgbClr val="A5B7C6"/>
                </a:solidFill>
                <a:prstDash val="solid"/>
                <a:round/>
                <a:headEnd type="none" w="med" len="med"/>
                <a:tailEnd type="triangle" w="med" len="med"/>
              </a:ln>
            </p:spPr>
          </p:cxnSp>
        </p:grpSp>
        <p:grpSp>
          <p:nvGrpSpPr>
            <p:cNvPr id="7470" name="Google Shape;7470;p72"/>
            <p:cNvGrpSpPr/>
            <p:nvPr/>
          </p:nvGrpSpPr>
          <p:grpSpPr>
            <a:xfrm>
              <a:off x="3567462" y="1496185"/>
              <a:ext cx="286500" cy="272914"/>
              <a:chOff x="3567462" y="1496185"/>
              <a:chExt cx="286500" cy="272914"/>
            </a:xfrm>
          </p:grpSpPr>
          <p:cxnSp>
            <p:nvCxnSpPr>
              <p:cNvPr id="7471" name="Google Shape;7471;p72"/>
              <p:cNvCxnSpPr/>
              <p:nvPr/>
            </p:nvCxnSpPr>
            <p:spPr>
              <a:xfrm rot="10800000">
                <a:off x="3626625" y="1596000"/>
                <a:ext cx="0" cy="173100"/>
              </a:xfrm>
              <a:prstGeom prst="straightConnector1">
                <a:avLst/>
              </a:prstGeom>
              <a:noFill/>
              <a:ln w="9525" cap="flat" cmpd="sng">
                <a:solidFill>
                  <a:srgbClr val="A5B7C6"/>
                </a:solidFill>
                <a:prstDash val="solid"/>
                <a:round/>
                <a:headEnd type="none" w="med" len="med"/>
                <a:tailEnd type="none" w="med" len="med"/>
              </a:ln>
            </p:spPr>
          </p:cxnSp>
          <p:sp>
            <p:nvSpPr>
              <p:cNvPr id="7472" name="Google Shape;7472;p72"/>
              <p:cNvSpPr/>
              <p:nvPr/>
            </p:nvSpPr>
            <p:spPr>
              <a:xfrm>
                <a:off x="3567462" y="1496185"/>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sp>
          <p:nvSpPr>
            <p:cNvPr id="7473" name="Google Shape;7473;p72"/>
            <p:cNvSpPr/>
            <p:nvPr/>
          </p:nvSpPr>
          <p:spPr>
            <a:xfrm>
              <a:off x="3530532" y="1771972"/>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474" name="Google Shape;7474;p72"/>
            <p:cNvSpPr/>
            <p:nvPr/>
          </p:nvSpPr>
          <p:spPr>
            <a:xfrm>
              <a:off x="3891569" y="1779209"/>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nvGrpSpPr>
            <p:cNvPr id="7475" name="Google Shape;7475;p72"/>
            <p:cNvGrpSpPr/>
            <p:nvPr/>
          </p:nvGrpSpPr>
          <p:grpSpPr>
            <a:xfrm>
              <a:off x="3929014" y="1960574"/>
              <a:ext cx="286500" cy="242342"/>
              <a:chOff x="3929014" y="1960574"/>
              <a:chExt cx="286500" cy="242342"/>
            </a:xfrm>
          </p:grpSpPr>
          <p:cxnSp>
            <p:nvCxnSpPr>
              <p:cNvPr id="7476" name="Google Shape;7476;p72"/>
              <p:cNvCxnSpPr/>
              <p:nvPr/>
            </p:nvCxnSpPr>
            <p:spPr>
              <a:xfrm rot="10800000">
                <a:off x="3988400" y="1960574"/>
                <a:ext cx="0" cy="144300"/>
              </a:xfrm>
              <a:prstGeom prst="straightConnector1">
                <a:avLst/>
              </a:prstGeom>
              <a:noFill/>
              <a:ln w="9525" cap="flat" cmpd="sng">
                <a:solidFill>
                  <a:srgbClr val="A5B7C6"/>
                </a:solidFill>
                <a:prstDash val="solid"/>
                <a:round/>
                <a:headEnd type="none" w="med" len="med"/>
                <a:tailEnd type="none" w="med" len="med"/>
              </a:ln>
            </p:spPr>
          </p:cxnSp>
          <p:sp>
            <p:nvSpPr>
              <p:cNvPr id="7477" name="Google Shape;7477;p72"/>
              <p:cNvSpPr/>
              <p:nvPr/>
            </p:nvSpPr>
            <p:spPr>
              <a:xfrm>
                <a:off x="3929014" y="2103016"/>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478" name="Google Shape;7478;p72"/>
            <p:cNvGrpSpPr/>
            <p:nvPr/>
          </p:nvGrpSpPr>
          <p:grpSpPr>
            <a:xfrm>
              <a:off x="4290828" y="1496185"/>
              <a:ext cx="286500" cy="272914"/>
              <a:chOff x="4290828" y="1496185"/>
              <a:chExt cx="286500" cy="272914"/>
            </a:xfrm>
          </p:grpSpPr>
          <p:cxnSp>
            <p:nvCxnSpPr>
              <p:cNvPr id="7479" name="Google Shape;7479;p72"/>
              <p:cNvCxnSpPr/>
              <p:nvPr/>
            </p:nvCxnSpPr>
            <p:spPr>
              <a:xfrm rot="10800000">
                <a:off x="4350000" y="1596000"/>
                <a:ext cx="0" cy="173100"/>
              </a:xfrm>
              <a:prstGeom prst="straightConnector1">
                <a:avLst/>
              </a:prstGeom>
              <a:noFill/>
              <a:ln w="9525" cap="flat" cmpd="sng">
                <a:solidFill>
                  <a:srgbClr val="A5B7C6"/>
                </a:solidFill>
                <a:prstDash val="solid"/>
                <a:round/>
                <a:headEnd type="none" w="med" len="med"/>
                <a:tailEnd type="none" w="med" len="med"/>
              </a:ln>
            </p:spPr>
          </p:cxnSp>
          <p:sp>
            <p:nvSpPr>
              <p:cNvPr id="7480" name="Google Shape;7480;p72"/>
              <p:cNvSpPr/>
              <p:nvPr/>
            </p:nvSpPr>
            <p:spPr>
              <a:xfrm>
                <a:off x="4290828" y="1496185"/>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sp>
          <p:nvSpPr>
            <p:cNvPr id="7481" name="Google Shape;7481;p72"/>
            <p:cNvSpPr/>
            <p:nvPr/>
          </p:nvSpPr>
          <p:spPr>
            <a:xfrm>
              <a:off x="4252606" y="1771972"/>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466" name="Google Shape;7466;p72"/>
            <p:cNvSpPr/>
            <p:nvPr/>
          </p:nvSpPr>
          <p:spPr>
            <a:xfrm>
              <a:off x="4613643" y="1763716"/>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nvGrpSpPr>
            <p:cNvPr id="7482" name="Google Shape;7482;p72"/>
            <p:cNvGrpSpPr/>
            <p:nvPr/>
          </p:nvGrpSpPr>
          <p:grpSpPr>
            <a:xfrm>
              <a:off x="4657726" y="1959674"/>
              <a:ext cx="286500" cy="245092"/>
              <a:chOff x="4657726" y="1959674"/>
              <a:chExt cx="286500" cy="245092"/>
            </a:xfrm>
          </p:grpSpPr>
          <p:cxnSp>
            <p:nvCxnSpPr>
              <p:cNvPr id="7483" name="Google Shape;7483;p72"/>
              <p:cNvCxnSpPr/>
              <p:nvPr/>
            </p:nvCxnSpPr>
            <p:spPr>
              <a:xfrm rot="10800000">
                <a:off x="4707475" y="1959674"/>
                <a:ext cx="0" cy="145200"/>
              </a:xfrm>
              <a:prstGeom prst="straightConnector1">
                <a:avLst/>
              </a:prstGeom>
              <a:noFill/>
              <a:ln w="9525" cap="flat" cmpd="sng">
                <a:solidFill>
                  <a:srgbClr val="A5B7C6"/>
                </a:solidFill>
                <a:prstDash val="solid"/>
                <a:round/>
                <a:headEnd type="none" w="med" len="med"/>
                <a:tailEnd type="none" w="med" len="med"/>
              </a:ln>
            </p:spPr>
          </p:cxnSp>
          <p:sp>
            <p:nvSpPr>
              <p:cNvPr id="7484" name="Google Shape;7484;p72"/>
              <p:cNvSpPr/>
              <p:nvPr/>
            </p:nvSpPr>
            <p:spPr>
              <a:xfrm>
                <a:off x="4657726" y="2104866"/>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grpSp>
        <p:nvGrpSpPr>
          <p:cNvPr id="7485" name="Google Shape;7485;p72"/>
          <p:cNvGrpSpPr/>
          <p:nvPr/>
        </p:nvGrpSpPr>
        <p:grpSpPr>
          <a:xfrm>
            <a:off x="4648651" y="2865382"/>
            <a:ext cx="2129376" cy="504865"/>
            <a:chOff x="3512551" y="2358282"/>
            <a:chExt cx="1597032" cy="378649"/>
          </a:xfrm>
        </p:grpSpPr>
        <p:grpSp>
          <p:nvGrpSpPr>
            <p:cNvPr id="7486" name="Google Shape;7486;p72"/>
            <p:cNvGrpSpPr/>
            <p:nvPr/>
          </p:nvGrpSpPr>
          <p:grpSpPr>
            <a:xfrm>
              <a:off x="3738198" y="2553002"/>
              <a:ext cx="1145834" cy="117"/>
              <a:chOff x="3738198" y="2553002"/>
              <a:chExt cx="1145834" cy="117"/>
            </a:xfrm>
          </p:grpSpPr>
          <p:cxnSp>
            <p:nvCxnSpPr>
              <p:cNvPr id="7487" name="Google Shape;7487;p72"/>
              <p:cNvCxnSpPr/>
              <p:nvPr/>
            </p:nvCxnSpPr>
            <p:spPr>
              <a:xfrm>
                <a:off x="4195395" y="2553002"/>
                <a:ext cx="231600" cy="0"/>
              </a:xfrm>
              <a:prstGeom prst="straightConnector1">
                <a:avLst/>
              </a:prstGeom>
              <a:noFill/>
              <a:ln w="9525" cap="flat" cmpd="sng">
                <a:solidFill>
                  <a:srgbClr val="435D74"/>
                </a:solidFill>
                <a:prstDash val="solid"/>
                <a:round/>
                <a:headEnd type="none" w="med" len="med"/>
                <a:tailEnd type="none" w="med" len="med"/>
              </a:ln>
            </p:spPr>
          </p:cxnSp>
          <p:cxnSp>
            <p:nvCxnSpPr>
              <p:cNvPr id="7488" name="Google Shape;7488;p72"/>
              <p:cNvCxnSpPr/>
              <p:nvPr/>
            </p:nvCxnSpPr>
            <p:spPr>
              <a:xfrm>
                <a:off x="4652432" y="2553002"/>
                <a:ext cx="231600" cy="0"/>
              </a:xfrm>
              <a:prstGeom prst="straightConnector1">
                <a:avLst/>
              </a:prstGeom>
              <a:noFill/>
              <a:ln w="9525" cap="flat" cmpd="sng">
                <a:solidFill>
                  <a:srgbClr val="435D74"/>
                </a:solidFill>
                <a:prstDash val="solid"/>
                <a:round/>
                <a:headEnd type="none" w="med" len="med"/>
                <a:tailEnd type="none" w="med" len="med"/>
              </a:ln>
            </p:spPr>
          </p:cxnSp>
          <p:cxnSp>
            <p:nvCxnSpPr>
              <p:cNvPr id="7489" name="Google Shape;7489;p72"/>
              <p:cNvCxnSpPr>
                <a:stCxn id="7490" idx="6"/>
                <a:endCxn id="7491" idx="2"/>
              </p:cNvCxnSpPr>
              <p:nvPr/>
            </p:nvCxnSpPr>
            <p:spPr>
              <a:xfrm>
                <a:off x="3738198" y="2553118"/>
                <a:ext cx="231300" cy="0"/>
              </a:xfrm>
              <a:prstGeom prst="straightConnector1">
                <a:avLst/>
              </a:prstGeom>
              <a:noFill/>
              <a:ln w="9525" cap="flat" cmpd="sng">
                <a:solidFill>
                  <a:srgbClr val="435D74"/>
                </a:solidFill>
                <a:prstDash val="solid"/>
                <a:round/>
                <a:headEnd type="none" w="med" len="med"/>
                <a:tailEnd type="none" w="med" len="med"/>
              </a:ln>
            </p:spPr>
          </p:cxnSp>
        </p:grpSp>
        <p:grpSp>
          <p:nvGrpSpPr>
            <p:cNvPr id="7492" name="Google Shape;7492;p72"/>
            <p:cNvGrpSpPr/>
            <p:nvPr/>
          </p:nvGrpSpPr>
          <p:grpSpPr>
            <a:xfrm>
              <a:off x="3969644" y="2440153"/>
              <a:ext cx="225900" cy="296779"/>
              <a:chOff x="3969644" y="2440153"/>
              <a:chExt cx="225900" cy="296779"/>
            </a:xfrm>
          </p:grpSpPr>
          <p:cxnSp>
            <p:nvCxnSpPr>
              <p:cNvPr id="7493" name="Google Shape;7493;p72"/>
              <p:cNvCxnSpPr/>
              <p:nvPr/>
            </p:nvCxnSpPr>
            <p:spPr>
              <a:xfrm>
                <a:off x="4082390" y="2637031"/>
                <a:ext cx="0" cy="99900"/>
              </a:xfrm>
              <a:prstGeom prst="straightConnector1">
                <a:avLst/>
              </a:prstGeom>
              <a:noFill/>
              <a:ln w="9525" cap="flat" cmpd="sng">
                <a:solidFill>
                  <a:srgbClr val="435D74"/>
                </a:solidFill>
                <a:prstDash val="solid"/>
                <a:round/>
                <a:headEnd type="none" w="med" len="med"/>
                <a:tailEnd type="none" w="med" len="med"/>
              </a:ln>
            </p:spPr>
          </p:cxnSp>
          <p:sp>
            <p:nvSpPr>
              <p:cNvPr id="7491" name="Google Shape;7491;p72"/>
              <p:cNvSpPr/>
              <p:nvPr/>
            </p:nvSpPr>
            <p:spPr>
              <a:xfrm>
                <a:off x="3969644" y="2440153"/>
                <a:ext cx="225900" cy="225900"/>
              </a:xfrm>
              <a:prstGeom prst="ellipse">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494" name="Google Shape;7494;p72"/>
              <p:cNvSpPr/>
              <p:nvPr/>
            </p:nvSpPr>
            <p:spPr>
              <a:xfrm>
                <a:off x="3998471" y="2468982"/>
                <a:ext cx="168300" cy="168300"/>
              </a:xfrm>
              <a:prstGeom prst="ellipse">
                <a:avLst/>
              </a:prstGeom>
              <a:noFill/>
              <a:ln w="9525" cap="flat" cmpd="sng">
                <a:solidFill>
                  <a:srgbClr val="435D74"/>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495" name="Google Shape;7495;p72"/>
            <p:cNvGrpSpPr/>
            <p:nvPr/>
          </p:nvGrpSpPr>
          <p:grpSpPr>
            <a:xfrm>
              <a:off x="4426818" y="2358282"/>
              <a:ext cx="225600" cy="307471"/>
              <a:chOff x="4426818" y="2358282"/>
              <a:chExt cx="225600" cy="307471"/>
            </a:xfrm>
          </p:grpSpPr>
          <p:cxnSp>
            <p:nvCxnSpPr>
              <p:cNvPr id="7496" name="Google Shape;7496;p72"/>
              <p:cNvCxnSpPr>
                <a:stCxn id="7497" idx="0"/>
              </p:cNvCxnSpPr>
              <p:nvPr/>
            </p:nvCxnSpPr>
            <p:spPr>
              <a:xfrm rot="10800000">
                <a:off x="4539644" y="2358282"/>
                <a:ext cx="0" cy="110700"/>
              </a:xfrm>
              <a:prstGeom prst="straightConnector1">
                <a:avLst/>
              </a:prstGeom>
              <a:noFill/>
              <a:ln w="9525" cap="flat" cmpd="sng">
                <a:solidFill>
                  <a:srgbClr val="435D74"/>
                </a:solidFill>
                <a:prstDash val="solid"/>
                <a:round/>
                <a:headEnd type="none" w="med" len="med"/>
                <a:tailEnd type="none" w="med" len="med"/>
              </a:ln>
            </p:spPr>
          </p:cxnSp>
          <p:sp>
            <p:nvSpPr>
              <p:cNvPr id="7498" name="Google Shape;7498;p72"/>
              <p:cNvSpPr/>
              <p:nvPr/>
            </p:nvSpPr>
            <p:spPr>
              <a:xfrm>
                <a:off x="4426818" y="2440153"/>
                <a:ext cx="225600" cy="225600"/>
              </a:xfrm>
              <a:prstGeom prst="ellipse">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497" name="Google Shape;7497;p72"/>
              <p:cNvSpPr/>
              <p:nvPr/>
            </p:nvSpPr>
            <p:spPr>
              <a:xfrm>
                <a:off x="4455644" y="2468982"/>
                <a:ext cx="168000" cy="168000"/>
              </a:xfrm>
              <a:prstGeom prst="ellipse">
                <a:avLst/>
              </a:prstGeom>
              <a:noFill/>
              <a:ln w="9525" cap="flat" cmpd="sng">
                <a:solidFill>
                  <a:srgbClr val="435D74"/>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499" name="Google Shape;7499;p72"/>
            <p:cNvGrpSpPr/>
            <p:nvPr/>
          </p:nvGrpSpPr>
          <p:grpSpPr>
            <a:xfrm>
              <a:off x="4883984" y="2440153"/>
              <a:ext cx="225600" cy="296479"/>
              <a:chOff x="4883984" y="2440153"/>
              <a:chExt cx="225600" cy="296479"/>
            </a:xfrm>
          </p:grpSpPr>
          <p:cxnSp>
            <p:nvCxnSpPr>
              <p:cNvPr id="7500" name="Google Shape;7500;p72"/>
              <p:cNvCxnSpPr/>
              <p:nvPr/>
            </p:nvCxnSpPr>
            <p:spPr>
              <a:xfrm>
                <a:off x="4996858" y="2637031"/>
                <a:ext cx="0" cy="99600"/>
              </a:xfrm>
              <a:prstGeom prst="straightConnector1">
                <a:avLst/>
              </a:prstGeom>
              <a:noFill/>
              <a:ln w="9525" cap="flat" cmpd="sng">
                <a:solidFill>
                  <a:srgbClr val="435D74"/>
                </a:solidFill>
                <a:prstDash val="solid"/>
                <a:round/>
                <a:headEnd type="none" w="med" len="med"/>
                <a:tailEnd type="none" w="med" len="med"/>
              </a:ln>
            </p:spPr>
          </p:cxnSp>
          <p:sp>
            <p:nvSpPr>
              <p:cNvPr id="7501" name="Google Shape;7501;p72"/>
              <p:cNvSpPr/>
              <p:nvPr/>
            </p:nvSpPr>
            <p:spPr>
              <a:xfrm>
                <a:off x="4883984" y="2440153"/>
                <a:ext cx="225600" cy="225600"/>
              </a:xfrm>
              <a:prstGeom prst="ellipse">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02" name="Google Shape;7502;p72"/>
              <p:cNvSpPr/>
              <p:nvPr/>
            </p:nvSpPr>
            <p:spPr>
              <a:xfrm>
                <a:off x="4912810" y="2468982"/>
                <a:ext cx="168000" cy="168000"/>
              </a:xfrm>
              <a:prstGeom prst="ellipse">
                <a:avLst/>
              </a:prstGeom>
              <a:noFill/>
              <a:ln w="9525" cap="flat" cmpd="sng">
                <a:solidFill>
                  <a:srgbClr val="435D74"/>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503" name="Google Shape;7503;p72"/>
            <p:cNvGrpSpPr/>
            <p:nvPr/>
          </p:nvGrpSpPr>
          <p:grpSpPr>
            <a:xfrm>
              <a:off x="3512551" y="2358356"/>
              <a:ext cx="225647" cy="307629"/>
              <a:chOff x="2182679" y="2005014"/>
              <a:chExt cx="792300" cy="1080158"/>
            </a:xfrm>
          </p:grpSpPr>
          <p:cxnSp>
            <p:nvCxnSpPr>
              <p:cNvPr id="7504" name="Google Shape;7504;p72"/>
              <p:cNvCxnSpPr>
                <a:stCxn id="7505" idx="0"/>
              </p:cNvCxnSpPr>
              <p:nvPr/>
            </p:nvCxnSpPr>
            <p:spPr>
              <a:xfrm rot="10800000">
                <a:off x="2578961" y="2005014"/>
                <a:ext cx="0" cy="388800"/>
              </a:xfrm>
              <a:prstGeom prst="straightConnector1">
                <a:avLst/>
              </a:prstGeom>
              <a:noFill/>
              <a:ln w="9525" cap="flat" cmpd="sng">
                <a:solidFill>
                  <a:srgbClr val="435D74"/>
                </a:solidFill>
                <a:prstDash val="solid"/>
                <a:round/>
                <a:headEnd type="none" w="med" len="med"/>
                <a:tailEnd type="none" w="med" len="med"/>
              </a:ln>
            </p:spPr>
          </p:cxnSp>
          <p:sp>
            <p:nvSpPr>
              <p:cNvPr id="7490" name="Google Shape;7490;p72"/>
              <p:cNvSpPr/>
              <p:nvPr/>
            </p:nvSpPr>
            <p:spPr>
              <a:xfrm>
                <a:off x="2182679" y="2292572"/>
                <a:ext cx="792300" cy="792600"/>
              </a:xfrm>
              <a:prstGeom prst="ellipse">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05" name="Google Shape;7505;p72"/>
              <p:cNvSpPr/>
              <p:nvPr/>
            </p:nvSpPr>
            <p:spPr>
              <a:xfrm>
                <a:off x="2283911" y="2393814"/>
                <a:ext cx="590100" cy="590100"/>
              </a:xfrm>
              <a:prstGeom prst="ellipse">
                <a:avLst/>
              </a:prstGeom>
              <a:noFill/>
              <a:ln w="9525" cap="flat" cmpd="sng">
                <a:solidFill>
                  <a:srgbClr val="435D74"/>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grpSp>
        <p:nvGrpSpPr>
          <p:cNvPr id="7506" name="Google Shape;7506;p72"/>
          <p:cNvGrpSpPr/>
          <p:nvPr/>
        </p:nvGrpSpPr>
        <p:grpSpPr>
          <a:xfrm>
            <a:off x="9128761" y="1297112"/>
            <a:ext cx="2079745" cy="963480"/>
            <a:chOff x="634175" y="2986275"/>
            <a:chExt cx="3147949" cy="1458344"/>
          </a:xfrm>
        </p:grpSpPr>
        <p:cxnSp>
          <p:nvCxnSpPr>
            <p:cNvPr id="7507" name="Google Shape;7507;p72"/>
            <p:cNvCxnSpPr>
              <a:stCxn id="7508" idx="4"/>
              <a:endCxn id="7509" idx="0"/>
            </p:cNvCxnSpPr>
            <p:nvPr/>
          </p:nvCxnSpPr>
          <p:spPr>
            <a:xfrm>
              <a:off x="929975" y="3577875"/>
              <a:ext cx="591300" cy="275100"/>
            </a:xfrm>
            <a:prstGeom prst="straightConnector1">
              <a:avLst/>
            </a:prstGeom>
            <a:noFill/>
            <a:ln w="9525" cap="flat" cmpd="sng">
              <a:solidFill>
                <a:srgbClr val="435D74"/>
              </a:solidFill>
              <a:prstDash val="solid"/>
              <a:round/>
              <a:headEnd type="none" w="med" len="med"/>
              <a:tailEnd type="none" w="med" len="med"/>
            </a:ln>
          </p:spPr>
        </p:cxnSp>
        <p:cxnSp>
          <p:nvCxnSpPr>
            <p:cNvPr id="7510" name="Google Shape;7510;p72"/>
            <p:cNvCxnSpPr>
              <a:stCxn id="7509" idx="0"/>
              <a:endCxn id="7511" idx="4"/>
            </p:cNvCxnSpPr>
            <p:nvPr/>
          </p:nvCxnSpPr>
          <p:spPr>
            <a:xfrm rot="10800000" flipH="1">
              <a:off x="1521366" y="3577919"/>
              <a:ext cx="686700" cy="275100"/>
            </a:xfrm>
            <a:prstGeom prst="straightConnector1">
              <a:avLst/>
            </a:prstGeom>
            <a:noFill/>
            <a:ln w="9525" cap="flat" cmpd="sng">
              <a:solidFill>
                <a:srgbClr val="435D74"/>
              </a:solidFill>
              <a:prstDash val="solid"/>
              <a:round/>
              <a:headEnd type="none" w="med" len="med"/>
              <a:tailEnd type="none" w="med" len="med"/>
            </a:ln>
          </p:spPr>
        </p:cxnSp>
        <p:cxnSp>
          <p:nvCxnSpPr>
            <p:cNvPr id="7512" name="Google Shape;7512;p72"/>
            <p:cNvCxnSpPr>
              <a:stCxn id="7511" idx="4"/>
              <a:endCxn id="7513" idx="0"/>
            </p:cNvCxnSpPr>
            <p:nvPr/>
          </p:nvCxnSpPr>
          <p:spPr>
            <a:xfrm>
              <a:off x="2208152" y="3577875"/>
              <a:ext cx="686700" cy="275100"/>
            </a:xfrm>
            <a:prstGeom prst="straightConnector1">
              <a:avLst/>
            </a:prstGeom>
            <a:noFill/>
            <a:ln w="9525" cap="flat" cmpd="sng">
              <a:solidFill>
                <a:srgbClr val="435D74"/>
              </a:solidFill>
              <a:prstDash val="solid"/>
              <a:round/>
              <a:headEnd type="none" w="med" len="med"/>
              <a:tailEnd type="none" w="med" len="med"/>
            </a:ln>
          </p:spPr>
        </p:cxnSp>
        <p:cxnSp>
          <p:nvCxnSpPr>
            <p:cNvPr id="7514" name="Google Shape;7514;p72"/>
            <p:cNvCxnSpPr>
              <a:stCxn id="7513" idx="0"/>
              <a:endCxn id="7515" idx="4"/>
            </p:cNvCxnSpPr>
            <p:nvPr/>
          </p:nvCxnSpPr>
          <p:spPr>
            <a:xfrm rot="10800000" flipH="1">
              <a:off x="2894933" y="3577918"/>
              <a:ext cx="591300" cy="275100"/>
            </a:xfrm>
            <a:prstGeom prst="straightConnector1">
              <a:avLst/>
            </a:prstGeom>
            <a:noFill/>
            <a:ln w="9525" cap="flat" cmpd="sng">
              <a:solidFill>
                <a:srgbClr val="435D74"/>
              </a:solidFill>
              <a:prstDash val="solid"/>
              <a:round/>
              <a:headEnd type="none" w="med" len="med"/>
              <a:tailEnd type="none" w="med" len="med"/>
            </a:ln>
          </p:spPr>
        </p:cxnSp>
        <p:sp>
          <p:nvSpPr>
            <p:cNvPr id="7515" name="Google Shape;7515;p72"/>
            <p:cNvSpPr/>
            <p:nvPr/>
          </p:nvSpPr>
          <p:spPr>
            <a:xfrm>
              <a:off x="3190524"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91433" tIns="45700" rIns="91433" bIns="45700" anchor="ctr" anchorCtr="0">
              <a:noAutofit/>
            </a:bodyPr>
            <a:lstStyle/>
            <a:p>
              <a:pPr algn="ctr"/>
              <a:endParaRPr sz="1867">
                <a:latin typeface="Calibri"/>
                <a:ea typeface="Calibri"/>
                <a:cs typeface="Calibri"/>
                <a:sym typeface="Calibri"/>
              </a:endParaRPr>
            </a:p>
          </p:txBody>
        </p:sp>
        <p:sp>
          <p:nvSpPr>
            <p:cNvPr id="7511" name="Google Shape;7511;p72"/>
            <p:cNvSpPr/>
            <p:nvPr/>
          </p:nvSpPr>
          <p:spPr>
            <a:xfrm>
              <a:off x="1912352"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91433" tIns="45700" rIns="91433" bIns="45700" anchor="ctr" anchorCtr="0">
              <a:noAutofit/>
            </a:bodyPr>
            <a:lstStyle/>
            <a:p>
              <a:pPr algn="ctr"/>
              <a:endParaRPr sz="1867">
                <a:latin typeface="Calibri"/>
                <a:ea typeface="Calibri"/>
                <a:cs typeface="Calibri"/>
                <a:sym typeface="Calibri"/>
              </a:endParaRPr>
            </a:p>
          </p:txBody>
        </p:sp>
        <p:sp>
          <p:nvSpPr>
            <p:cNvPr id="7508" name="Google Shape;7508;p72"/>
            <p:cNvSpPr/>
            <p:nvPr/>
          </p:nvSpPr>
          <p:spPr>
            <a:xfrm>
              <a:off x="634175"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91433" tIns="45700" rIns="91433" bIns="45700" anchor="ctr" anchorCtr="0">
              <a:noAutofit/>
            </a:bodyPr>
            <a:lstStyle/>
            <a:p>
              <a:pPr algn="ctr"/>
              <a:endParaRPr sz="1867">
                <a:latin typeface="Calibri"/>
                <a:ea typeface="Calibri"/>
                <a:cs typeface="Calibri"/>
                <a:sym typeface="Calibri"/>
              </a:endParaRPr>
            </a:p>
          </p:txBody>
        </p:sp>
        <p:sp>
          <p:nvSpPr>
            <p:cNvPr id="7513" name="Google Shape;7513;p72"/>
            <p:cNvSpPr/>
            <p:nvPr/>
          </p:nvSpPr>
          <p:spPr>
            <a:xfrm>
              <a:off x="2599133" y="3853018"/>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91433" tIns="45700" rIns="91433" bIns="45700" anchor="ctr" anchorCtr="0">
              <a:noAutofit/>
            </a:bodyPr>
            <a:lstStyle/>
            <a:p>
              <a:pPr algn="ctr"/>
              <a:endParaRPr sz="1867">
                <a:latin typeface="Calibri"/>
                <a:ea typeface="Calibri"/>
                <a:cs typeface="Calibri"/>
                <a:sym typeface="Calibri"/>
              </a:endParaRPr>
            </a:p>
          </p:txBody>
        </p:sp>
        <p:sp>
          <p:nvSpPr>
            <p:cNvPr id="7509" name="Google Shape;7509;p72"/>
            <p:cNvSpPr/>
            <p:nvPr/>
          </p:nvSpPr>
          <p:spPr>
            <a:xfrm>
              <a:off x="1225566" y="3853019"/>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91433" tIns="45700" rIns="91433" bIns="45700" anchor="ctr" anchorCtr="0">
              <a:noAutofit/>
            </a:bodyPr>
            <a:lstStyle/>
            <a:p>
              <a:pPr algn="ctr"/>
              <a:endParaRPr sz="1867">
                <a:latin typeface="Calibri"/>
                <a:ea typeface="Calibri"/>
                <a:cs typeface="Calibri"/>
                <a:sym typeface="Calibri"/>
              </a:endParaRPr>
            </a:p>
          </p:txBody>
        </p:sp>
      </p:grpSp>
      <p:grpSp>
        <p:nvGrpSpPr>
          <p:cNvPr id="7516" name="Google Shape;7516;p72"/>
          <p:cNvGrpSpPr/>
          <p:nvPr/>
        </p:nvGrpSpPr>
        <p:grpSpPr>
          <a:xfrm>
            <a:off x="4667147" y="3576989"/>
            <a:ext cx="2094292" cy="392164"/>
            <a:chOff x="998425" y="1182125"/>
            <a:chExt cx="1065400" cy="199500"/>
          </a:xfrm>
        </p:grpSpPr>
        <p:sp>
          <p:nvSpPr>
            <p:cNvPr id="7517" name="Google Shape;7517;p72"/>
            <p:cNvSpPr/>
            <p:nvPr/>
          </p:nvSpPr>
          <p:spPr>
            <a:xfrm>
              <a:off x="998425" y="1182125"/>
              <a:ext cx="1065400" cy="199500"/>
            </a:xfrm>
            <a:custGeom>
              <a:avLst/>
              <a:gdLst/>
              <a:ahLst/>
              <a:cxnLst/>
              <a:rect l="l" t="t" r="r" b="b"/>
              <a:pathLst>
                <a:path w="42616" h="7980" extrusionOk="0">
                  <a:moveTo>
                    <a:pt x="4324" y="1"/>
                  </a:moveTo>
                  <a:cubicBezTo>
                    <a:pt x="3159" y="1"/>
                    <a:pt x="1997" y="512"/>
                    <a:pt x="1246" y="1424"/>
                  </a:cubicBezTo>
                  <a:cubicBezTo>
                    <a:pt x="180" y="2720"/>
                    <a:pt x="1" y="4577"/>
                    <a:pt x="867" y="6031"/>
                  </a:cubicBezTo>
                  <a:cubicBezTo>
                    <a:pt x="1600" y="7262"/>
                    <a:pt x="2935" y="7980"/>
                    <a:pt x="4331" y="7980"/>
                  </a:cubicBezTo>
                  <a:cubicBezTo>
                    <a:pt x="4576" y="7980"/>
                    <a:pt x="4822" y="7958"/>
                    <a:pt x="5067" y="7913"/>
                  </a:cubicBezTo>
                  <a:cubicBezTo>
                    <a:pt x="6219" y="7700"/>
                    <a:pt x="7170" y="6971"/>
                    <a:pt x="7733" y="6006"/>
                  </a:cubicBezTo>
                  <a:cubicBezTo>
                    <a:pt x="8105" y="5370"/>
                    <a:pt x="8773" y="4970"/>
                    <a:pt x="9508" y="4970"/>
                  </a:cubicBezTo>
                  <a:lnTo>
                    <a:pt x="10488" y="4970"/>
                  </a:lnTo>
                  <a:cubicBezTo>
                    <a:pt x="11237" y="4970"/>
                    <a:pt x="11919" y="5376"/>
                    <a:pt x="12300" y="6020"/>
                  </a:cubicBezTo>
                  <a:lnTo>
                    <a:pt x="12307" y="6031"/>
                  </a:lnTo>
                  <a:cubicBezTo>
                    <a:pt x="13039" y="7262"/>
                    <a:pt x="14375" y="7980"/>
                    <a:pt x="15771" y="7980"/>
                  </a:cubicBezTo>
                  <a:cubicBezTo>
                    <a:pt x="16016" y="7980"/>
                    <a:pt x="16262" y="7958"/>
                    <a:pt x="16507" y="7913"/>
                  </a:cubicBezTo>
                  <a:cubicBezTo>
                    <a:pt x="17658" y="7700"/>
                    <a:pt x="18610" y="6971"/>
                    <a:pt x="19173" y="6006"/>
                  </a:cubicBezTo>
                  <a:cubicBezTo>
                    <a:pt x="19545" y="5370"/>
                    <a:pt x="20213" y="4970"/>
                    <a:pt x="20946" y="4970"/>
                  </a:cubicBezTo>
                  <a:lnTo>
                    <a:pt x="21928" y="4970"/>
                  </a:lnTo>
                  <a:cubicBezTo>
                    <a:pt x="22677" y="4970"/>
                    <a:pt x="23359" y="5376"/>
                    <a:pt x="23740" y="6020"/>
                  </a:cubicBezTo>
                  <a:lnTo>
                    <a:pt x="23747" y="6031"/>
                  </a:lnTo>
                  <a:cubicBezTo>
                    <a:pt x="24479" y="7262"/>
                    <a:pt x="25815" y="7980"/>
                    <a:pt x="27210" y="7980"/>
                  </a:cubicBezTo>
                  <a:cubicBezTo>
                    <a:pt x="27454" y="7980"/>
                    <a:pt x="27700" y="7958"/>
                    <a:pt x="27945" y="7913"/>
                  </a:cubicBezTo>
                  <a:cubicBezTo>
                    <a:pt x="29098" y="7700"/>
                    <a:pt x="30048" y="6971"/>
                    <a:pt x="30613" y="6006"/>
                  </a:cubicBezTo>
                  <a:cubicBezTo>
                    <a:pt x="30985" y="5370"/>
                    <a:pt x="31652" y="4970"/>
                    <a:pt x="32388" y="4970"/>
                  </a:cubicBezTo>
                  <a:lnTo>
                    <a:pt x="33368" y="4970"/>
                  </a:lnTo>
                  <a:cubicBezTo>
                    <a:pt x="34117" y="4970"/>
                    <a:pt x="34799" y="5376"/>
                    <a:pt x="35180" y="6020"/>
                  </a:cubicBezTo>
                  <a:lnTo>
                    <a:pt x="35187" y="6031"/>
                  </a:lnTo>
                  <a:cubicBezTo>
                    <a:pt x="35920" y="7262"/>
                    <a:pt x="37255" y="7980"/>
                    <a:pt x="38651" y="7980"/>
                  </a:cubicBezTo>
                  <a:cubicBezTo>
                    <a:pt x="38896" y="7980"/>
                    <a:pt x="39142" y="7958"/>
                    <a:pt x="39387" y="7913"/>
                  </a:cubicBezTo>
                  <a:cubicBezTo>
                    <a:pt x="41256" y="7567"/>
                    <a:pt x="42594" y="5866"/>
                    <a:pt x="42615" y="3993"/>
                  </a:cubicBezTo>
                  <a:cubicBezTo>
                    <a:pt x="42599" y="2323"/>
                    <a:pt x="41557" y="833"/>
                    <a:pt x="39994" y="246"/>
                  </a:cubicBezTo>
                  <a:cubicBezTo>
                    <a:pt x="39559" y="81"/>
                    <a:pt x="39100" y="2"/>
                    <a:pt x="38642" y="2"/>
                  </a:cubicBezTo>
                  <a:cubicBezTo>
                    <a:pt x="37477" y="2"/>
                    <a:pt x="36315" y="513"/>
                    <a:pt x="35565" y="1426"/>
                  </a:cubicBezTo>
                  <a:cubicBezTo>
                    <a:pt x="35428" y="1592"/>
                    <a:pt x="35304" y="1770"/>
                    <a:pt x="35195" y="1957"/>
                  </a:cubicBezTo>
                  <a:cubicBezTo>
                    <a:pt x="34817" y="2606"/>
                    <a:pt x="34133" y="3018"/>
                    <a:pt x="33382" y="3018"/>
                  </a:cubicBezTo>
                  <a:lnTo>
                    <a:pt x="32420" y="3018"/>
                  </a:lnTo>
                  <a:cubicBezTo>
                    <a:pt x="31683" y="3018"/>
                    <a:pt x="30996" y="2632"/>
                    <a:pt x="30624" y="1994"/>
                  </a:cubicBezTo>
                  <a:cubicBezTo>
                    <a:pt x="30157" y="1190"/>
                    <a:pt x="29425" y="572"/>
                    <a:pt x="28556" y="244"/>
                  </a:cubicBezTo>
                  <a:cubicBezTo>
                    <a:pt x="28121" y="80"/>
                    <a:pt x="27663" y="1"/>
                    <a:pt x="27205" y="1"/>
                  </a:cubicBezTo>
                  <a:cubicBezTo>
                    <a:pt x="26039" y="1"/>
                    <a:pt x="24877" y="513"/>
                    <a:pt x="24125" y="1426"/>
                  </a:cubicBezTo>
                  <a:cubicBezTo>
                    <a:pt x="23989" y="1592"/>
                    <a:pt x="23865" y="1770"/>
                    <a:pt x="23755" y="1957"/>
                  </a:cubicBezTo>
                  <a:cubicBezTo>
                    <a:pt x="23377" y="2606"/>
                    <a:pt x="22695" y="3018"/>
                    <a:pt x="21944" y="3018"/>
                  </a:cubicBezTo>
                  <a:lnTo>
                    <a:pt x="20981" y="3018"/>
                  </a:lnTo>
                  <a:cubicBezTo>
                    <a:pt x="20243" y="3018"/>
                    <a:pt x="19556" y="2632"/>
                    <a:pt x="19185" y="1994"/>
                  </a:cubicBezTo>
                  <a:cubicBezTo>
                    <a:pt x="18717" y="1190"/>
                    <a:pt x="17987" y="572"/>
                    <a:pt x="17116" y="244"/>
                  </a:cubicBezTo>
                  <a:cubicBezTo>
                    <a:pt x="16681" y="80"/>
                    <a:pt x="16223" y="1"/>
                    <a:pt x="15766" y="1"/>
                  </a:cubicBezTo>
                  <a:cubicBezTo>
                    <a:pt x="14600" y="1"/>
                    <a:pt x="13437" y="513"/>
                    <a:pt x="12686" y="1426"/>
                  </a:cubicBezTo>
                  <a:cubicBezTo>
                    <a:pt x="12549" y="1592"/>
                    <a:pt x="12425" y="1770"/>
                    <a:pt x="12316" y="1957"/>
                  </a:cubicBezTo>
                  <a:cubicBezTo>
                    <a:pt x="11937" y="2606"/>
                    <a:pt x="11255" y="3016"/>
                    <a:pt x="10504" y="3016"/>
                  </a:cubicBezTo>
                  <a:lnTo>
                    <a:pt x="9541" y="3016"/>
                  </a:lnTo>
                  <a:cubicBezTo>
                    <a:pt x="8805" y="3016"/>
                    <a:pt x="8116" y="2632"/>
                    <a:pt x="7745" y="1994"/>
                  </a:cubicBezTo>
                  <a:cubicBezTo>
                    <a:pt x="7277" y="1190"/>
                    <a:pt x="6547" y="572"/>
                    <a:pt x="5676" y="244"/>
                  </a:cubicBezTo>
                  <a:cubicBezTo>
                    <a:pt x="5241" y="80"/>
                    <a:pt x="4782" y="1"/>
                    <a:pt x="4324" y="1"/>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18" name="Google Shape;7518;p72"/>
            <p:cNvSpPr/>
            <p:nvPr/>
          </p:nvSpPr>
          <p:spPr>
            <a:xfrm>
              <a:off x="1017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19" name="Google Shape;7519;p72"/>
            <p:cNvSpPr/>
            <p:nvPr/>
          </p:nvSpPr>
          <p:spPr>
            <a:xfrm>
              <a:off x="1303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20" name="Google Shape;7520;p72"/>
            <p:cNvSpPr/>
            <p:nvPr/>
          </p:nvSpPr>
          <p:spPr>
            <a:xfrm>
              <a:off x="1589250" y="1193175"/>
              <a:ext cx="177475" cy="177500"/>
            </a:xfrm>
            <a:custGeom>
              <a:avLst/>
              <a:gdLst/>
              <a:ahLst/>
              <a:cxnLst/>
              <a:rect l="l" t="t" r="r" b="b"/>
              <a:pathLst>
                <a:path w="7099" h="7100" extrusionOk="0">
                  <a:moveTo>
                    <a:pt x="3549" y="1"/>
                  </a:moveTo>
                  <a:cubicBezTo>
                    <a:pt x="1589" y="1"/>
                    <a:pt x="0" y="1589"/>
                    <a:pt x="0" y="3551"/>
                  </a:cubicBezTo>
                  <a:cubicBezTo>
                    <a:pt x="0" y="5511"/>
                    <a:pt x="1589" y="7099"/>
                    <a:pt x="3549" y="7099"/>
                  </a:cubicBezTo>
                  <a:cubicBezTo>
                    <a:pt x="5510" y="7099"/>
                    <a:pt x="7099" y="5511"/>
                    <a:pt x="7099" y="3551"/>
                  </a:cubicBezTo>
                  <a:cubicBezTo>
                    <a:pt x="7099" y="1589"/>
                    <a:pt x="5510" y="1"/>
                    <a:pt x="3549"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21" name="Google Shape;7521;p72"/>
            <p:cNvSpPr/>
            <p:nvPr/>
          </p:nvSpPr>
          <p:spPr>
            <a:xfrm>
              <a:off x="1875200" y="1193175"/>
              <a:ext cx="177525" cy="177500"/>
            </a:xfrm>
            <a:custGeom>
              <a:avLst/>
              <a:gdLst/>
              <a:ahLst/>
              <a:cxnLst/>
              <a:rect l="l" t="t" r="r" b="b"/>
              <a:pathLst>
                <a:path w="7101" h="7100" extrusionOk="0">
                  <a:moveTo>
                    <a:pt x="3551" y="1"/>
                  </a:moveTo>
                  <a:cubicBezTo>
                    <a:pt x="1590" y="1"/>
                    <a:pt x="0" y="1589"/>
                    <a:pt x="0" y="3551"/>
                  </a:cubicBezTo>
                  <a:cubicBezTo>
                    <a:pt x="0" y="5511"/>
                    <a:pt x="1590" y="7099"/>
                    <a:pt x="3551" y="7099"/>
                  </a:cubicBezTo>
                  <a:cubicBezTo>
                    <a:pt x="5511" y="7099"/>
                    <a:pt x="7101" y="5511"/>
                    <a:pt x="7101" y="3551"/>
                  </a:cubicBezTo>
                  <a:cubicBezTo>
                    <a:pt x="7101" y="1589"/>
                    <a:pt x="5511" y="1"/>
                    <a:pt x="3551"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522" name="Google Shape;7522;p72"/>
          <p:cNvGrpSpPr/>
          <p:nvPr/>
        </p:nvGrpSpPr>
        <p:grpSpPr>
          <a:xfrm>
            <a:off x="9124822" y="2400305"/>
            <a:ext cx="2087621" cy="488972"/>
            <a:chOff x="1247650" y="2075423"/>
            <a:chExt cx="6648477" cy="1557238"/>
          </a:xfrm>
        </p:grpSpPr>
        <p:sp>
          <p:nvSpPr>
            <p:cNvPr id="7523" name="Google Shape;7523;p72"/>
            <p:cNvSpPr/>
            <p:nvPr/>
          </p:nvSpPr>
          <p:spPr>
            <a:xfrm>
              <a:off x="6633862" y="2075423"/>
              <a:ext cx="953444" cy="825696"/>
            </a:xfrm>
            <a:custGeom>
              <a:avLst/>
              <a:gdLst/>
              <a:ahLst/>
              <a:cxnLst/>
              <a:rect l="l" t="t" r="r" b="b"/>
              <a:pathLst>
                <a:path w="57767" h="50027" extrusionOk="0">
                  <a:moveTo>
                    <a:pt x="14439" y="0"/>
                  </a:moveTo>
                  <a:lnTo>
                    <a:pt x="0" y="25014"/>
                  </a:lnTo>
                  <a:lnTo>
                    <a:pt x="14439" y="50027"/>
                  </a:lnTo>
                  <a:lnTo>
                    <a:pt x="43329" y="50027"/>
                  </a:lnTo>
                  <a:lnTo>
                    <a:pt x="57767" y="25014"/>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24" name="Google Shape;7524;p72"/>
            <p:cNvSpPr/>
            <p:nvPr/>
          </p:nvSpPr>
          <p:spPr>
            <a:xfrm>
              <a:off x="5359252" y="2806965"/>
              <a:ext cx="953461" cy="825696"/>
            </a:xfrm>
            <a:custGeom>
              <a:avLst/>
              <a:gdLst/>
              <a:ahLst/>
              <a:cxnLst/>
              <a:rect l="l" t="t" r="r" b="b"/>
              <a:pathLst>
                <a:path w="57768" h="50027" extrusionOk="0">
                  <a:moveTo>
                    <a:pt x="14439" y="0"/>
                  </a:moveTo>
                  <a:lnTo>
                    <a:pt x="1" y="25013"/>
                  </a:lnTo>
                  <a:lnTo>
                    <a:pt x="14439" y="50027"/>
                  </a:lnTo>
                  <a:lnTo>
                    <a:pt x="43329" y="50027"/>
                  </a:lnTo>
                  <a:lnTo>
                    <a:pt x="57767" y="25013"/>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25" name="Google Shape;7525;p72"/>
            <p:cNvSpPr/>
            <p:nvPr/>
          </p:nvSpPr>
          <p:spPr>
            <a:xfrm>
              <a:off x="1601478" y="2075425"/>
              <a:ext cx="953316" cy="825696"/>
            </a:xfrm>
            <a:custGeom>
              <a:avLst/>
              <a:gdLst/>
              <a:ahLst/>
              <a:cxnLst/>
              <a:rect l="l" t="t" r="r" b="b"/>
              <a:pathLst>
                <a:path w="57768" h="50027" extrusionOk="0">
                  <a:moveTo>
                    <a:pt x="14439" y="0"/>
                  </a:moveTo>
                  <a:lnTo>
                    <a:pt x="1" y="25013"/>
                  </a:lnTo>
                  <a:lnTo>
                    <a:pt x="14439" y="50027"/>
                  </a:lnTo>
                  <a:lnTo>
                    <a:pt x="43329" y="50027"/>
                  </a:lnTo>
                  <a:lnTo>
                    <a:pt x="57768" y="25013"/>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26" name="Google Shape;7526;p72"/>
            <p:cNvSpPr/>
            <p:nvPr/>
          </p:nvSpPr>
          <p:spPr>
            <a:xfrm>
              <a:off x="2857827" y="2807112"/>
              <a:ext cx="953370" cy="825320"/>
            </a:xfrm>
            <a:custGeom>
              <a:avLst/>
              <a:gdLst/>
              <a:ahLst/>
              <a:cxnLst/>
              <a:rect l="l" t="t" r="r" b="b"/>
              <a:pathLst>
                <a:path w="57780" h="50027" extrusionOk="0">
                  <a:moveTo>
                    <a:pt x="14452" y="0"/>
                  </a:moveTo>
                  <a:lnTo>
                    <a:pt x="0" y="25013"/>
                  </a:lnTo>
                  <a:lnTo>
                    <a:pt x="14452" y="50027"/>
                  </a:lnTo>
                  <a:lnTo>
                    <a:pt x="43328" y="50027"/>
                  </a:lnTo>
                  <a:lnTo>
                    <a:pt x="57780" y="25013"/>
                  </a:lnTo>
                  <a:lnTo>
                    <a:pt x="43328" y="0"/>
                  </a:lnTo>
                  <a:close/>
                </a:path>
              </a:pathLst>
            </a:cu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27" name="Google Shape;7527;p72"/>
            <p:cNvSpPr/>
            <p:nvPr/>
          </p:nvSpPr>
          <p:spPr>
            <a:xfrm>
              <a:off x="4097386" y="2075425"/>
              <a:ext cx="953444" cy="825696"/>
            </a:xfrm>
            <a:custGeom>
              <a:avLst/>
              <a:gdLst/>
              <a:ahLst/>
              <a:cxnLst/>
              <a:rect l="l" t="t" r="r" b="b"/>
              <a:pathLst>
                <a:path w="57767" h="50027" extrusionOk="0">
                  <a:moveTo>
                    <a:pt x="14439" y="0"/>
                  </a:moveTo>
                  <a:lnTo>
                    <a:pt x="0" y="25013"/>
                  </a:lnTo>
                  <a:lnTo>
                    <a:pt x="14439" y="50027"/>
                  </a:lnTo>
                  <a:lnTo>
                    <a:pt x="43328" y="50027"/>
                  </a:lnTo>
                  <a:lnTo>
                    <a:pt x="57767" y="25013"/>
                  </a:lnTo>
                  <a:lnTo>
                    <a:pt x="43328" y="0"/>
                  </a:lnTo>
                  <a:close/>
                </a:path>
              </a:pathLst>
            </a:cu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28" name="Google Shape;7528;p72"/>
            <p:cNvSpPr/>
            <p:nvPr/>
          </p:nvSpPr>
          <p:spPr>
            <a:xfrm>
              <a:off x="1247650" y="2490334"/>
              <a:ext cx="6648477" cy="729445"/>
            </a:xfrm>
            <a:custGeom>
              <a:avLst/>
              <a:gdLst/>
              <a:ahLst/>
              <a:cxnLst/>
              <a:rect l="l" t="t" r="r" b="b"/>
              <a:pathLst>
                <a:path w="285373" h="31310" fill="none" extrusionOk="0">
                  <a:moveTo>
                    <a:pt x="285373" y="3317"/>
                  </a:moveTo>
                  <a:lnTo>
                    <a:pt x="269256" y="31309"/>
                  </a:lnTo>
                  <a:lnTo>
                    <a:pt x="233095" y="31309"/>
                  </a:lnTo>
                  <a:lnTo>
                    <a:pt x="215067" y="352"/>
                  </a:lnTo>
                  <a:lnTo>
                    <a:pt x="179426" y="352"/>
                  </a:lnTo>
                  <a:lnTo>
                    <a:pt x="161606" y="31218"/>
                  </a:lnTo>
                  <a:lnTo>
                    <a:pt x="125718" y="31309"/>
                  </a:lnTo>
                  <a:lnTo>
                    <a:pt x="107651" y="0"/>
                  </a:lnTo>
                  <a:lnTo>
                    <a:pt x="71490" y="0"/>
                  </a:lnTo>
                  <a:lnTo>
                    <a:pt x="53669" y="31075"/>
                  </a:lnTo>
                  <a:lnTo>
                    <a:pt x="18042" y="31075"/>
                  </a:lnTo>
                  <a:lnTo>
                    <a:pt x="0" y="118"/>
                  </a:lnTo>
                </a:path>
              </a:pathLst>
            </a:custGeom>
            <a:noFill/>
            <a:ln w="9525" cap="flat" cmpd="sng">
              <a:solidFill>
                <a:srgbClr val="869FB2"/>
              </a:solidFill>
              <a:prstDash val="solid"/>
              <a:miter lim="13007"/>
              <a:headEnd type="none" w="sm" len="sm"/>
              <a:tailEnd type="none" w="sm" len="sm"/>
            </a:ln>
          </p:spPr>
          <p:txBody>
            <a:bodyPr spcFirstLastPara="1" wrap="square" lIns="121900" tIns="121900" rIns="121900" bIns="121900" anchor="ctr" anchorCtr="0">
              <a:noAutofit/>
            </a:bodyPr>
            <a:lstStyle/>
            <a:p>
              <a:endParaRPr sz="2400"/>
            </a:p>
          </p:txBody>
        </p:sp>
      </p:grpSp>
      <p:grpSp>
        <p:nvGrpSpPr>
          <p:cNvPr id="7529" name="Google Shape;7529;p72"/>
          <p:cNvGrpSpPr/>
          <p:nvPr/>
        </p:nvGrpSpPr>
        <p:grpSpPr>
          <a:xfrm>
            <a:off x="9103905" y="3932057"/>
            <a:ext cx="2129415" cy="884587"/>
            <a:chOff x="6796238" y="3158297"/>
            <a:chExt cx="1630319" cy="677257"/>
          </a:xfrm>
        </p:grpSpPr>
        <p:cxnSp>
          <p:nvCxnSpPr>
            <p:cNvPr id="7530" name="Google Shape;7530;p72"/>
            <p:cNvCxnSpPr/>
            <p:nvPr/>
          </p:nvCxnSpPr>
          <p:spPr>
            <a:xfrm>
              <a:off x="7012244" y="3664854"/>
              <a:ext cx="0" cy="170700"/>
            </a:xfrm>
            <a:prstGeom prst="straightConnector1">
              <a:avLst/>
            </a:prstGeom>
            <a:noFill/>
            <a:ln w="9525" cap="flat" cmpd="sng">
              <a:solidFill>
                <a:srgbClr val="A5B7C6"/>
              </a:solidFill>
              <a:prstDash val="solid"/>
              <a:round/>
              <a:headEnd type="none" w="med" len="med"/>
              <a:tailEnd type="diamond" w="med" len="med"/>
            </a:ln>
          </p:spPr>
        </p:cxnSp>
        <p:cxnSp>
          <p:nvCxnSpPr>
            <p:cNvPr id="7531" name="Google Shape;7531;p72"/>
            <p:cNvCxnSpPr/>
            <p:nvPr/>
          </p:nvCxnSpPr>
          <p:spPr>
            <a:xfrm>
              <a:off x="7810957" y="3664854"/>
              <a:ext cx="0" cy="170700"/>
            </a:xfrm>
            <a:prstGeom prst="straightConnector1">
              <a:avLst/>
            </a:prstGeom>
            <a:noFill/>
            <a:ln w="9525" cap="flat" cmpd="sng">
              <a:solidFill>
                <a:srgbClr val="A5B7C6"/>
              </a:solidFill>
              <a:prstDash val="solid"/>
              <a:round/>
              <a:headEnd type="none" w="med" len="med"/>
              <a:tailEnd type="diamond" w="med" len="med"/>
            </a:ln>
          </p:spPr>
        </p:cxnSp>
        <p:cxnSp>
          <p:nvCxnSpPr>
            <p:cNvPr id="7532" name="Google Shape;7532;p72"/>
            <p:cNvCxnSpPr/>
            <p:nvPr/>
          </p:nvCxnSpPr>
          <p:spPr>
            <a:xfrm rot="10800000">
              <a:off x="8196652" y="3170826"/>
              <a:ext cx="0" cy="169800"/>
            </a:xfrm>
            <a:prstGeom prst="straightConnector1">
              <a:avLst/>
            </a:prstGeom>
            <a:noFill/>
            <a:ln w="9525" cap="flat" cmpd="sng">
              <a:solidFill>
                <a:srgbClr val="A5B7C6"/>
              </a:solidFill>
              <a:prstDash val="solid"/>
              <a:round/>
              <a:headEnd type="none" w="med" len="med"/>
              <a:tailEnd type="diamond" w="med" len="med"/>
            </a:ln>
          </p:spPr>
        </p:cxnSp>
        <p:cxnSp>
          <p:nvCxnSpPr>
            <p:cNvPr id="7533" name="Google Shape;7533;p72"/>
            <p:cNvCxnSpPr/>
            <p:nvPr/>
          </p:nvCxnSpPr>
          <p:spPr>
            <a:xfrm rot="10800000">
              <a:off x="7411601" y="3158297"/>
              <a:ext cx="0" cy="170700"/>
            </a:xfrm>
            <a:prstGeom prst="straightConnector1">
              <a:avLst/>
            </a:prstGeom>
            <a:noFill/>
            <a:ln w="9525" cap="flat" cmpd="sng">
              <a:solidFill>
                <a:srgbClr val="A5B7C6"/>
              </a:solidFill>
              <a:prstDash val="solid"/>
              <a:round/>
              <a:headEnd type="none" w="med" len="med"/>
              <a:tailEnd type="diamond" w="med" len="med"/>
            </a:ln>
          </p:spPr>
        </p:cxnSp>
        <p:grpSp>
          <p:nvGrpSpPr>
            <p:cNvPr id="7534" name="Google Shape;7534;p72"/>
            <p:cNvGrpSpPr/>
            <p:nvPr/>
          </p:nvGrpSpPr>
          <p:grpSpPr>
            <a:xfrm>
              <a:off x="6796238" y="3311904"/>
              <a:ext cx="1630319" cy="377697"/>
              <a:chOff x="6796238" y="3311904"/>
              <a:chExt cx="1630319" cy="377697"/>
            </a:xfrm>
          </p:grpSpPr>
          <p:sp>
            <p:nvSpPr>
              <p:cNvPr id="7535" name="Google Shape;7535;p72"/>
              <p:cNvSpPr/>
              <p:nvPr/>
            </p:nvSpPr>
            <p:spPr>
              <a:xfrm>
                <a:off x="6796238" y="3311904"/>
                <a:ext cx="798025" cy="377697"/>
              </a:xfrm>
              <a:custGeom>
                <a:avLst/>
                <a:gdLst/>
                <a:ahLst/>
                <a:cxnLst/>
                <a:rect l="l" t="t" r="r" b="b"/>
                <a:pathLst>
                  <a:path w="34368" h="16266" extrusionOk="0">
                    <a:moveTo>
                      <a:pt x="4679" y="0"/>
                    </a:moveTo>
                    <a:lnTo>
                      <a:pt x="0" y="8133"/>
                    </a:lnTo>
                    <a:lnTo>
                      <a:pt x="4679" y="16265"/>
                    </a:lnTo>
                    <a:lnTo>
                      <a:pt x="14094" y="16265"/>
                    </a:lnTo>
                    <a:lnTo>
                      <a:pt x="17913" y="9590"/>
                    </a:lnTo>
                    <a:lnTo>
                      <a:pt x="22591" y="1458"/>
                    </a:lnTo>
                    <a:lnTo>
                      <a:pt x="30301" y="1458"/>
                    </a:lnTo>
                    <a:lnTo>
                      <a:pt x="33522" y="7098"/>
                    </a:lnTo>
                    <a:lnTo>
                      <a:pt x="34367" y="5640"/>
                    </a:lnTo>
                    <a:lnTo>
                      <a:pt x="33522" y="4183"/>
                    </a:lnTo>
                    <a:lnTo>
                      <a:pt x="31146" y="0"/>
                    </a:lnTo>
                    <a:lnTo>
                      <a:pt x="21746" y="0"/>
                    </a:lnTo>
                    <a:lnTo>
                      <a:pt x="17067" y="8133"/>
                    </a:lnTo>
                    <a:lnTo>
                      <a:pt x="13234" y="14808"/>
                    </a:lnTo>
                    <a:lnTo>
                      <a:pt x="5524" y="14808"/>
                    </a:lnTo>
                    <a:lnTo>
                      <a:pt x="1706" y="8133"/>
                    </a:lnTo>
                    <a:lnTo>
                      <a:pt x="5524" y="1458"/>
                    </a:lnTo>
                    <a:lnTo>
                      <a:pt x="13234" y="1458"/>
                    </a:lnTo>
                    <a:lnTo>
                      <a:pt x="16455" y="7098"/>
                    </a:lnTo>
                    <a:lnTo>
                      <a:pt x="17301" y="5640"/>
                    </a:lnTo>
                    <a:lnTo>
                      <a:pt x="16455" y="4183"/>
                    </a:lnTo>
                    <a:lnTo>
                      <a:pt x="14094" y="0"/>
                    </a:lnTo>
                    <a:close/>
                  </a:path>
                </a:pathLst>
              </a:custGeom>
              <a:solidFill>
                <a:srgbClr val="435D74"/>
              </a:solidFill>
              <a:ln>
                <a:noFill/>
              </a:ln>
            </p:spPr>
            <p:txBody>
              <a:bodyPr spcFirstLastPara="1" wrap="square" lIns="121900" tIns="121900" rIns="121900" bIns="121900" anchor="ctr" anchorCtr="0">
                <a:noAutofit/>
              </a:bodyPr>
              <a:lstStyle/>
              <a:p>
                <a:endParaRPr sz="2400"/>
              </a:p>
            </p:txBody>
          </p:sp>
          <p:sp>
            <p:nvSpPr>
              <p:cNvPr id="7536" name="Google Shape;7536;p72"/>
              <p:cNvSpPr/>
              <p:nvPr/>
            </p:nvSpPr>
            <p:spPr>
              <a:xfrm>
                <a:off x="7628207" y="3311904"/>
                <a:ext cx="798350" cy="377697"/>
              </a:xfrm>
              <a:custGeom>
                <a:avLst/>
                <a:gdLst/>
                <a:ahLst/>
                <a:cxnLst/>
                <a:rect l="l" t="t" r="r" b="b"/>
                <a:pathLst>
                  <a:path w="34382" h="16266" extrusionOk="0">
                    <a:moveTo>
                      <a:pt x="20288" y="0"/>
                    </a:moveTo>
                    <a:lnTo>
                      <a:pt x="16470" y="6675"/>
                    </a:lnTo>
                    <a:lnTo>
                      <a:pt x="11791" y="14808"/>
                    </a:lnTo>
                    <a:lnTo>
                      <a:pt x="4081" y="14808"/>
                    </a:lnTo>
                    <a:lnTo>
                      <a:pt x="860" y="9167"/>
                    </a:lnTo>
                    <a:lnTo>
                      <a:pt x="0" y="10625"/>
                    </a:lnTo>
                    <a:lnTo>
                      <a:pt x="860" y="12082"/>
                    </a:lnTo>
                    <a:lnTo>
                      <a:pt x="3221" y="16265"/>
                    </a:lnTo>
                    <a:lnTo>
                      <a:pt x="12637" y="16265"/>
                    </a:lnTo>
                    <a:lnTo>
                      <a:pt x="17315" y="8133"/>
                    </a:lnTo>
                    <a:lnTo>
                      <a:pt x="21134" y="1458"/>
                    </a:lnTo>
                    <a:lnTo>
                      <a:pt x="28858" y="1458"/>
                    </a:lnTo>
                    <a:lnTo>
                      <a:pt x="32677" y="8133"/>
                    </a:lnTo>
                    <a:lnTo>
                      <a:pt x="28858" y="14808"/>
                    </a:lnTo>
                    <a:lnTo>
                      <a:pt x="21134" y="14808"/>
                    </a:lnTo>
                    <a:lnTo>
                      <a:pt x="17927" y="9167"/>
                    </a:lnTo>
                    <a:lnTo>
                      <a:pt x="17067" y="10625"/>
                    </a:lnTo>
                    <a:lnTo>
                      <a:pt x="17927" y="12082"/>
                    </a:lnTo>
                    <a:lnTo>
                      <a:pt x="20288" y="16265"/>
                    </a:lnTo>
                    <a:lnTo>
                      <a:pt x="29703" y="16265"/>
                    </a:lnTo>
                    <a:lnTo>
                      <a:pt x="34382" y="8133"/>
                    </a:lnTo>
                    <a:lnTo>
                      <a:pt x="29703" y="0"/>
                    </a:lnTo>
                    <a:close/>
                  </a:path>
                </a:pathLst>
              </a:custGeom>
              <a:solidFill>
                <a:srgbClr val="435D74"/>
              </a:solidFill>
              <a:ln>
                <a:noFill/>
              </a:ln>
            </p:spPr>
            <p:txBody>
              <a:bodyPr spcFirstLastPara="1" wrap="square" lIns="121900" tIns="121900" rIns="121900" bIns="121900" anchor="ctr" anchorCtr="0">
                <a:noAutofit/>
              </a:bodyPr>
              <a:lstStyle/>
              <a:p>
                <a:endParaRPr sz="2400"/>
              </a:p>
            </p:txBody>
          </p:sp>
          <p:sp>
            <p:nvSpPr>
              <p:cNvPr id="7537" name="Google Shape;7537;p72"/>
              <p:cNvSpPr/>
              <p:nvPr/>
            </p:nvSpPr>
            <p:spPr>
              <a:xfrm>
                <a:off x="7229098" y="3311904"/>
                <a:ext cx="762823" cy="377697"/>
              </a:xfrm>
              <a:custGeom>
                <a:avLst/>
                <a:gdLst/>
                <a:ahLst/>
                <a:cxnLst/>
                <a:rect l="l" t="t" r="r" b="b"/>
                <a:pathLst>
                  <a:path w="32852" h="16266" extrusionOk="0">
                    <a:moveTo>
                      <a:pt x="20347" y="0"/>
                    </a:moveTo>
                    <a:lnTo>
                      <a:pt x="16455" y="6675"/>
                    </a:lnTo>
                    <a:lnTo>
                      <a:pt x="11850" y="14808"/>
                    </a:lnTo>
                    <a:lnTo>
                      <a:pt x="4125" y="14808"/>
                    </a:lnTo>
                    <a:lnTo>
                      <a:pt x="846" y="9167"/>
                    </a:lnTo>
                    <a:lnTo>
                      <a:pt x="0" y="10625"/>
                    </a:lnTo>
                    <a:lnTo>
                      <a:pt x="846" y="12082"/>
                    </a:lnTo>
                    <a:lnTo>
                      <a:pt x="3280" y="16265"/>
                    </a:lnTo>
                    <a:lnTo>
                      <a:pt x="12695" y="16265"/>
                    </a:lnTo>
                    <a:lnTo>
                      <a:pt x="17315" y="8133"/>
                    </a:lnTo>
                    <a:lnTo>
                      <a:pt x="21134" y="1458"/>
                    </a:lnTo>
                    <a:lnTo>
                      <a:pt x="28902" y="1458"/>
                    </a:lnTo>
                    <a:lnTo>
                      <a:pt x="32065" y="6981"/>
                    </a:lnTo>
                    <a:lnTo>
                      <a:pt x="32852" y="5524"/>
                    </a:lnTo>
                    <a:lnTo>
                      <a:pt x="29703" y="0"/>
                    </a:lnTo>
                    <a:close/>
                  </a:path>
                </a:pathLst>
              </a:custGeom>
              <a:solidFill>
                <a:srgbClr val="435D74"/>
              </a:solidFill>
              <a:ln>
                <a:noFill/>
              </a:ln>
            </p:spPr>
            <p:txBody>
              <a:bodyPr spcFirstLastPara="1" wrap="square" lIns="121900" tIns="121900" rIns="121900" bIns="121900" anchor="ctr" anchorCtr="0">
                <a:noAutofit/>
              </a:bodyPr>
              <a:lstStyle/>
              <a:p>
                <a:endParaRPr sz="2400"/>
              </a:p>
            </p:txBody>
          </p:sp>
        </p:grpSp>
      </p:grpSp>
      <p:grpSp>
        <p:nvGrpSpPr>
          <p:cNvPr id="7538" name="Google Shape;7538;p72"/>
          <p:cNvGrpSpPr/>
          <p:nvPr/>
        </p:nvGrpSpPr>
        <p:grpSpPr>
          <a:xfrm>
            <a:off x="7132088" y="1293914"/>
            <a:ext cx="1824808" cy="2125073"/>
            <a:chOff x="1839112" y="2209163"/>
            <a:chExt cx="1918159" cy="2233784"/>
          </a:xfrm>
        </p:grpSpPr>
        <p:sp>
          <p:nvSpPr>
            <p:cNvPr id="7539" name="Google Shape;7539;p72"/>
            <p:cNvSpPr/>
            <p:nvPr/>
          </p:nvSpPr>
          <p:spPr>
            <a:xfrm>
              <a:off x="1839112" y="2209163"/>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40" name="Google Shape;7540;p72"/>
            <p:cNvSpPr/>
            <p:nvPr/>
          </p:nvSpPr>
          <p:spPr>
            <a:xfrm>
              <a:off x="3182171" y="2209163"/>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41" name="Google Shape;7541;p72"/>
            <p:cNvSpPr/>
            <p:nvPr/>
          </p:nvSpPr>
          <p:spPr>
            <a:xfrm>
              <a:off x="3182171" y="3040766"/>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cxnSp>
          <p:nvCxnSpPr>
            <p:cNvPr id="7542" name="Google Shape;7542;p72"/>
            <p:cNvCxnSpPr>
              <a:stCxn id="7539" idx="6"/>
              <a:endCxn id="7540" idx="2"/>
            </p:cNvCxnSpPr>
            <p:nvPr/>
          </p:nvCxnSpPr>
          <p:spPr>
            <a:xfrm>
              <a:off x="2414212" y="2496713"/>
              <a:ext cx="768000" cy="600"/>
            </a:xfrm>
            <a:prstGeom prst="bentConnector3">
              <a:avLst>
                <a:gd name="adj1" fmla="val 50017"/>
              </a:avLst>
            </a:prstGeom>
            <a:noFill/>
            <a:ln w="9525" cap="flat" cmpd="sng">
              <a:solidFill>
                <a:srgbClr val="325D79"/>
              </a:solidFill>
              <a:prstDash val="solid"/>
              <a:round/>
              <a:headEnd type="none" w="med" len="med"/>
              <a:tailEnd type="none" w="med" len="med"/>
            </a:ln>
          </p:spPr>
        </p:cxnSp>
        <p:cxnSp>
          <p:nvCxnSpPr>
            <p:cNvPr id="7543" name="Google Shape;7543;p72"/>
            <p:cNvCxnSpPr>
              <a:stCxn id="7540" idx="4"/>
              <a:endCxn id="7544" idx="0"/>
            </p:cNvCxnSpPr>
            <p:nvPr/>
          </p:nvCxnSpPr>
          <p:spPr>
            <a:xfrm rot="5400000">
              <a:off x="2669921" y="2240963"/>
              <a:ext cx="256500" cy="1343100"/>
            </a:xfrm>
            <a:prstGeom prst="bentConnector3">
              <a:avLst>
                <a:gd name="adj1" fmla="val 50000"/>
              </a:avLst>
            </a:prstGeom>
            <a:noFill/>
            <a:ln w="9525" cap="flat" cmpd="sng">
              <a:solidFill>
                <a:srgbClr val="325D79"/>
              </a:solidFill>
              <a:prstDash val="solid"/>
              <a:round/>
              <a:headEnd type="none" w="med" len="med"/>
              <a:tailEnd type="none" w="med" len="med"/>
            </a:ln>
          </p:spPr>
        </p:cxnSp>
        <p:cxnSp>
          <p:nvCxnSpPr>
            <p:cNvPr id="7545" name="Google Shape;7545;p72"/>
            <p:cNvCxnSpPr>
              <a:stCxn id="7544" idx="6"/>
              <a:endCxn id="7541" idx="2"/>
            </p:cNvCxnSpPr>
            <p:nvPr/>
          </p:nvCxnSpPr>
          <p:spPr>
            <a:xfrm>
              <a:off x="2414212" y="3328316"/>
              <a:ext cx="768000" cy="600"/>
            </a:xfrm>
            <a:prstGeom prst="bentConnector3">
              <a:avLst>
                <a:gd name="adj1" fmla="val 50017"/>
              </a:avLst>
            </a:prstGeom>
            <a:noFill/>
            <a:ln w="9525" cap="flat" cmpd="sng">
              <a:solidFill>
                <a:srgbClr val="325D79"/>
              </a:solidFill>
              <a:prstDash val="solid"/>
              <a:round/>
              <a:headEnd type="none" w="med" len="med"/>
              <a:tailEnd type="none" w="med" len="med"/>
            </a:ln>
          </p:spPr>
        </p:cxnSp>
        <p:cxnSp>
          <p:nvCxnSpPr>
            <p:cNvPr id="7546" name="Google Shape;7546;p72"/>
            <p:cNvCxnSpPr>
              <a:stCxn id="7541" idx="4"/>
              <a:endCxn id="7547" idx="0"/>
            </p:cNvCxnSpPr>
            <p:nvPr/>
          </p:nvCxnSpPr>
          <p:spPr>
            <a:xfrm rot="5400000">
              <a:off x="2672171" y="3070316"/>
              <a:ext cx="252000" cy="1343100"/>
            </a:xfrm>
            <a:prstGeom prst="bentConnector3">
              <a:avLst>
                <a:gd name="adj1" fmla="val 49996"/>
              </a:avLst>
            </a:prstGeom>
            <a:noFill/>
            <a:ln w="9525" cap="flat" cmpd="sng">
              <a:solidFill>
                <a:srgbClr val="325D79"/>
              </a:solidFill>
              <a:prstDash val="solid"/>
              <a:round/>
              <a:headEnd type="none" w="med" len="med"/>
              <a:tailEnd type="none" w="med" len="med"/>
            </a:ln>
          </p:spPr>
        </p:cxnSp>
        <p:sp>
          <p:nvSpPr>
            <p:cNvPr id="7544" name="Google Shape;7544;p72"/>
            <p:cNvSpPr/>
            <p:nvPr/>
          </p:nvSpPr>
          <p:spPr>
            <a:xfrm>
              <a:off x="1839112" y="3040766"/>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47" name="Google Shape;7547;p72"/>
            <p:cNvSpPr/>
            <p:nvPr/>
          </p:nvSpPr>
          <p:spPr>
            <a:xfrm>
              <a:off x="1839112" y="3867848"/>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48" name="Google Shape;7548;p72"/>
            <p:cNvSpPr/>
            <p:nvPr/>
          </p:nvSpPr>
          <p:spPr>
            <a:xfrm>
              <a:off x="3182171" y="3867848"/>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cxnSp>
          <p:nvCxnSpPr>
            <p:cNvPr id="7549" name="Google Shape;7549;p72"/>
            <p:cNvCxnSpPr>
              <a:endCxn id="7548" idx="2"/>
            </p:cNvCxnSpPr>
            <p:nvPr/>
          </p:nvCxnSpPr>
          <p:spPr>
            <a:xfrm>
              <a:off x="2413871" y="4154498"/>
              <a:ext cx="768300" cy="900"/>
            </a:xfrm>
            <a:prstGeom prst="bentConnector3">
              <a:avLst>
                <a:gd name="adj1" fmla="val 50000"/>
              </a:avLst>
            </a:prstGeom>
            <a:noFill/>
            <a:ln w="9525" cap="flat" cmpd="sng">
              <a:solidFill>
                <a:srgbClr val="325D79"/>
              </a:solidFill>
              <a:prstDash val="solid"/>
              <a:round/>
              <a:headEnd type="none" w="med" len="med"/>
              <a:tailEnd type="none" w="med" len="med"/>
            </a:ln>
          </p:spPr>
        </p:cxnSp>
      </p:grpSp>
      <p:grpSp>
        <p:nvGrpSpPr>
          <p:cNvPr id="7550" name="Google Shape;7550;p72"/>
          <p:cNvGrpSpPr/>
          <p:nvPr/>
        </p:nvGrpSpPr>
        <p:grpSpPr>
          <a:xfrm>
            <a:off x="4641919" y="1302228"/>
            <a:ext cx="2183957" cy="206589"/>
            <a:chOff x="238125" y="2506075"/>
            <a:chExt cx="7115411" cy="673075"/>
          </a:xfrm>
        </p:grpSpPr>
        <p:sp>
          <p:nvSpPr>
            <p:cNvPr id="7551" name="Google Shape;7551;p72"/>
            <p:cNvSpPr/>
            <p:nvPr/>
          </p:nvSpPr>
          <p:spPr>
            <a:xfrm>
              <a:off x="238125" y="2506075"/>
              <a:ext cx="1643150" cy="673075"/>
            </a:xfrm>
            <a:custGeom>
              <a:avLst/>
              <a:gdLst/>
              <a:ahLst/>
              <a:cxnLst/>
              <a:rect l="l" t="t" r="r" b="b"/>
              <a:pathLst>
                <a:path w="65726" h="26923" extrusionOk="0">
                  <a:moveTo>
                    <a:pt x="0" y="0"/>
                  </a:moveTo>
                  <a:lnTo>
                    <a:pt x="10782" y="13477"/>
                  </a:lnTo>
                  <a:lnTo>
                    <a:pt x="0" y="26923"/>
                  </a:lnTo>
                  <a:lnTo>
                    <a:pt x="54943" y="26923"/>
                  </a:lnTo>
                  <a:lnTo>
                    <a:pt x="65725" y="13477"/>
                  </a:lnTo>
                  <a:lnTo>
                    <a:pt x="54943" y="0"/>
                  </a:ln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52" name="Google Shape;7552;p72"/>
            <p:cNvSpPr/>
            <p:nvPr/>
          </p:nvSpPr>
          <p:spPr>
            <a:xfrm>
              <a:off x="1606190"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445D7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53" name="Google Shape;7553;p72"/>
            <p:cNvSpPr/>
            <p:nvPr/>
          </p:nvSpPr>
          <p:spPr>
            <a:xfrm>
              <a:off x="297348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54" name="Google Shape;7554;p72"/>
            <p:cNvSpPr/>
            <p:nvPr/>
          </p:nvSpPr>
          <p:spPr>
            <a:xfrm>
              <a:off x="570961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55" name="Google Shape;7555;p72"/>
            <p:cNvSpPr/>
            <p:nvPr/>
          </p:nvSpPr>
          <p:spPr>
            <a:xfrm>
              <a:off x="4342321" y="2506075"/>
              <a:ext cx="1643150" cy="673075"/>
            </a:xfrm>
            <a:custGeom>
              <a:avLst/>
              <a:gdLst/>
              <a:ahLst/>
              <a:cxnLst/>
              <a:rect l="l" t="t" r="r" b="b"/>
              <a:pathLst>
                <a:path w="65726" h="26923" extrusionOk="0">
                  <a:moveTo>
                    <a:pt x="1" y="0"/>
                  </a:moveTo>
                  <a:lnTo>
                    <a:pt x="10751" y="13477"/>
                  </a:lnTo>
                  <a:lnTo>
                    <a:pt x="1" y="26923"/>
                  </a:lnTo>
                  <a:lnTo>
                    <a:pt x="54944" y="26923"/>
                  </a:lnTo>
                  <a:lnTo>
                    <a:pt x="65726" y="13477"/>
                  </a:lnTo>
                  <a:lnTo>
                    <a:pt x="54944" y="0"/>
                  </a:ln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556" name="Google Shape;7556;p72"/>
          <p:cNvGrpSpPr/>
          <p:nvPr/>
        </p:nvGrpSpPr>
        <p:grpSpPr>
          <a:xfrm>
            <a:off x="960166" y="1731026"/>
            <a:ext cx="3302349" cy="122324"/>
            <a:chOff x="1464850" y="436376"/>
            <a:chExt cx="6001362" cy="222300"/>
          </a:xfrm>
        </p:grpSpPr>
        <p:sp>
          <p:nvSpPr>
            <p:cNvPr id="7557" name="Google Shape;7557;p72"/>
            <p:cNvSpPr/>
            <p:nvPr/>
          </p:nvSpPr>
          <p:spPr>
            <a:xfrm>
              <a:off x="1464850"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58" name="Google Shape;7558;p72"/>
            <p:cNvSpPr/>
            <p:nvPr/>
          </p:nvSpPr>
          <p:spPr>
            <a:xfrm>
              <a:off x="4410215"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59" name="Google Shape;7559;p72"/>
            <p:cNvSpPr/>
            <p:nvPr/>
          </p:nvSpPr>
          <p:spPr>
            <a:xfrm>
              <a:off x="7243912"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60" name="Google Shape;7560;p72"/>
            <p:cNvSpPr/>
            <p:nvPr/>
          </p:nvSpPr>
          <p:spPr>
            <a:xfrm>
              <a:off x="2920366"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61" name="Google Shape;7561;p72"/>
            <p:cNvSpPr/>
            <p:nvPr/>
          </p:nvSpPr>
          <p:spPr>
            <a:xfrm>
              <a:off x="5831847"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cxnSp>
          <p:nvCxnSpPr>
            <p:cNvPr id="7562" name="Google Shape;7562;p72"/>
            <p:cNvCxnSpPr/>
            <p:nvPr/>
          </p:nvCxnSpPr>
          <p:spPr>
            <a:xfrm>
              <a:off x="1798637"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7563" name="Google Shape;7563;p72"/>
            <p:cNvCxnSpPr/>
            <p:nvPr/>
          </p:nvCxnSpPr>
          <p:spPr>
            <a:xfrm>
              <a:off x="3276248"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7564" name="Google Shape;7564;p72"/>
            <p:cNvCxnSpPr/>
            <p:nvPr/>
          </p:nvCxnSpPr>
          <p:spPr>
            <a:xfrm>
              <a:off x="4753898"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7565" name="Google Shape;7565;p72"/>
            <p:cNvCxnSpPr/>
            <p:nvPr/>
          </p:nvCxnSpPr>
          <p:spPr>
            <a:xfrm>
              <a:off x="6143961" y="547513"/>
              <a:ext cx="988200" cy="0"/>
            </a:xfrm>
            <a:prstGeom prst="straightConnector1">
              <a:avLst/>
            </a:prstGeom>
            <a:noFill/>
            <a:ln w="9525" cap="flat" cmpd="sng">
              <a:solidFill>
                <a:srgbClr val="5F7D95"/>
              </a:solidFill>
              <a:prstDash val="solid"/>
              <a:round/>
              <a:headEnd type="none" w="med" len="med"/>
              <a:tailEnd type="none" w="med" len="med"/>
            </a:ln>
          </p:spPr>
        </p:cxnSp>
      </p:grpSp>
      <p:grpSp>
        <p:nvGrpSpPr>
          <p:cNvPr id="7566" name="Google Shape;7566;p72"/>
          <p:cNvGrpSpPr/>
          <p:nvPr/>
        </p:nvGrpSpPr>
        <p:grpSpPr>
          <a:xfrm>
            <a:off x="941855" y="3378313"/>
            <a:ext cx="1936947" cy="869231"/>
            <a:chOff x="803162" y="2667727"/>
            <a:chExt cx="1411906" cy="633611"/>
          </a:xfrm>
        </p:grpSpPr>
        <p:cxnSp>
          <p:nvCxnSpPr>
            <p:cNvPr id="7567" name="Google Shape;7567;p72"/>
            <p:cNvCxnSpPr>
              <a:stCxn id="7568" idx="2"/>
              <a:endCxn id="7569" idx="0"/>
            </p:cNvCxnSpPr>
            <p:nvPr/>
          </p:nvCxnSpPr>
          <p:spPr>
            <a:xfrm rot="-5400000" flipH="1">
              <a:off x="1629114" y="2672827"/>
              <a:ext cx="129300" cy="3693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570" name="Google Shape;7570;p72"/>
            <p:cNvCxnSpPr>
              <a:stCxn id="7571" idx="0"/>
              <a:endCxn id="7568" idx="2"/>
            </p:cNvCxnSpPr>
            <p:nvPr/>
          </p:nvCxnSpPr>
          <p:spPr>
            <a:xfrm rot="-5400000">
              <a:off x="1259830" y="2672682"/>
              <a:ext cx="129300" cy="3693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572" name="Google Shape;7572;p72"/>
            <p:cNvCxnSpPr>
              <a:stCxn id="7571" idx="2"/>
              <a:endCxn id="7573" idx="0"/>
            </p:cNvCxnSpPr>
            <p:nvPr/>
          </p:nvCxnSpPr>
          <p:spPr>
            <a:xfrm rot="-5400000" flipH="1">
              <a:off x="1163380" y="3023532"/>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574" name="Google Shape;7574;p72"/>
            <p:cNvCxnSpPr>
              <a:stCxn id="7575" idx="0"/>
              <a:endCxn id="7571" idx="2"/>
            </p:cNvCxnSpPr>
            <p:nvPr/>
          </p:nvCxnSpPr>
          <p:spPr>
            <a:xfrm rot="-5400000">
              <a:off x="987062" y="3023388"/>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576" name="Google Shape;7576;p72"/>
            <p:cNvCxnSpPr>
              <a:stCxn id="7569" idx="2"/>
              <a:endCxn id="7577" idx="0"/>
            </p:cNvCxnSpPr>
            <p:nvPr/>
          </p:nvCxnSpPr>
          <p:spPr>
            <a:xfrm rot="-5400000" flipH="1">
              <a:off x="1901948" y="3023532"/>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578" name="Google Shape;7578;p72"/>
            <p:cNvCxnSpPr>
              <a:stCxn id="7579" idx="0"/>
              <a:endCxn id="7569" idx="2"/>
            </p:cNvCxnSpPr>
            <p:nvPr/>
          </p:nvCxnSpPr>
          <p:spPr>
            <a:xfrm rot="-5400000">
              <a:off x="1725631" y="3023388"/>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sp>
          <p:nvSpPr>
            <p:cNvPr id="7575" name="Google Shape;7575;p72"/>
            <p:cNvSpPr/>
            <p:nvPr/>
          </p:nvSpPr>
          <p:spPr>
            <a:xfrm>
              <a:off x="803162"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algn="ctr"/>
              <a:endParaRPr sz="2400"/>
            </a:p>
          </p:txBody>
        </p:sp>
        <p:sp>
          <p:nvSpPr>
            <p:cNvPr id="7573" name="Google Shape;7573;p72"/>
            <p:cNvSpPr/>
            <p:nvPr/>
          </p:nvSpPr>
          <p:spPr>
            <a:xfrm>
              <a:off x="1155799"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algn="ctr"/>
              <a:endParaRPr sz="2400"/>
            </a:p>
          </p:txBody>
        </p:sp>
        <p:sp>
          <p:nvSpPr>
            <p:cNvPr id="7579" name="Google Shape;7579;p72"/>
            <p:cNvSpPr/>
            <p:nvPr/>
          </p:nvSpPr>
          <p:spPr>
            <a:xfrm>
              <a:off x="1541731"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algn="ctr"/>
              <a:endParaRPr sz="2400"/>
            </a:p>
          </p:txBody>
        </p:sp>
        <p:sp>
          <p:nvSpPr>
            <p:cNvPr id="7577" name="Google Shape;7577;p72"/>
            <p:cNvSpPr/>
            <p:nvPr/>
          </p:nvSpPr>
          <p:spPr>
            <a:xfrm>
              <a:off x="1894368"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algn="ctr"/>
              <a:endParaRPr sz="2400"/>
            </a:p>
          </p:txBody>
        </p:sp>
        <p:sp>
          <p:nvSpPr>
            <p:cNvPr id="7569" name="Google Shape;7569;p72"/>
            <p:cNvSpPr/>
            <p:nvPr/>
          </p:nvSpPr>
          <p:spPr>
            <a:xfrm>
              <a:off x="1718048" y="2921982"/>
              <a:ext cx="320700" cy="125100"/>
            </a:xfrm>
            <a:prstGeom prst="roundRect">
              <a:avLst>
                <a:gd name="adj" fmla="val 50000"/>
              </a:avLst>
            </a:pr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pPr algn="ctr"/>
              <a:endParaRPr sz="2400"/>
            </a:p>
          </p:txBody>
        </p:sp>
        <p:sp>
          <p:nvSpPr>
            <p:cNvPr id="7571" name="Google Shape;7571;p72"/>
            <p:cNvSpPr/>
            <p:nvPr/>
          </p:nvSpPr>
          <p:spPr>
            <a:xfrm>
              <a:off x="979480" y="2921982"/>
              <a:ext cx="320700" cy="125100"/>
            </a:xfrm>
            <a:prstGeom prst="roundRect">
              <a:avLst>
                <a:gd name="adj" fmla="val 50000"/>
              </a:avLst>
            </a:pr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pPr algn="ctr"/>
              <a:endParaRPr sz="2400"/>
            </a:p>
          </p:txBody>
        </p:sp>
        <p:sp>
          <p:nvSpPr>
            <p:cNvPr id="7568" name="Google Shape;7568;p72"/>
            <p:cNvSpPr/>
            <p:nvPr/>
          </p:nvSpPr>
          <p:spPr>
            <a:xfrm>
              <a:off x="1348764" y="2667727"/>
              <a:ext cx="320700" cy="125100"/>
            </a:xfrm>
            <a:prstGeom prst="roundRect">
              <a:avLst>
                <a:gd name="adj" fmla="val 50000"/>
              </a:avLst>
            </a:pr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580" name="Google Shape;7580;p72"/>
          <p:cNvGrpSpPr/>
          <p:nvPr/>
        </p:nvGrpSpPr>
        <p:grpSpPr>
          <a:xfrm>
            <a:off x="941858" y="1292365"/>
            <a:ext cx="3358055" cy="279079"/>
            <a:chOff x="803163" y="1111966"/>
            <a:chExt cx="2447800" cy="203430"/>
          </a:xfrm>
        </p:grpSpPr>
        <p:grpSp>
          <p:nvGrpSpPr>
            <p:cNvPr id="7581" name="Google Shape;7581;p72"/>
            <p:cNvGrpSpPr/>
            <p:nvPr/>
          </p:nvGrpSpPr>
          <p:grpSpPr>
            <a:xfrm>
              <a:off x="1958180" y="1111966"/>
              <a:ext cx="588019" cy="121396"/>
              <a:chOff x="4808316" y="2800065"/>
              <a:chExt cx="1999386" cy="412910"/>
            </a:xfrm>
          </p:grpSpPr>
          <p:sp>
            <p:nvSpPr>
              <p:cNvPr id="7582" name="Google Shape;7582;p72"/>
              <p:cNvSpPr/>
              <p:nvPr/>
            </p:nvSpPr>
            <p:spPr>
              <a:xfrm>
                <a:off x="4849302" y="3079475"/>
                <a:ext cx="1958400" cy="1335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nvGrpSpPr>
              <p:cNvPr id="7583" name="Google Shape;7583;p72"/>
              <p:cNvGrpSpPr/>
              <p:nvPr/>
            </p:nvGrpSpPr>
            <p:grpSpPr>
              <a:xfrm>
                <a:off x="4808316" y="2800065"/>
                <a:ext cx="92400" cy="411825"/>
                <a:chOff x="845575" y="2563700"/>
                <a:chExt cx="92400" cy="411825"/>
              </a:xfrm>
            </p:grpSpPr>
            <p:cxnSp>
              <p:nvCxnSpPr>
                <p:cNvPr id="7584" name="Google Shape;7584;p72"/>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585" name="Google Shape;7585;p72"/>
                <p:cNvSpPr/>
                <p:nvPr/>
              </p:nvSpPr>
              <p:spPr>
                <a:xfrm>
                  <a:off x="845575" y="2563700"/>
                  <a:ext cx="92400" cy="92400"/>
                </a:xfrm>
                <a:prstGeom prst="ellipse">
                  <a:avLst/>
                </a:prstGeom>
                <a:solidFill>
                  <a:srgbClr val="667E92"/>
                </a:solidFill>
                <a:ln>
                  <a:noFill/>
                </a:ln>
              </p:spPr>
              <p:txBody>
                <a:bodyPr spcFirstLastPara="1" wrap="square" lIns="121900" tIns="121900" rIns="121900" bIns="121900" anchor="ctr" anchorCtr="0">
                  <a:noAutofit/>
                </a:bodyPr>
                <a:lstStyle/>
                <a:p>
                  <a:endParaRPr sz="2400"/>
                </a:p>
              </p:txBody>
            </p:sp>
          </p:grpSp>
        </p:grpSp>
        <p:cxnSp>
          <p:nvCxnSpPr>
            <p:cNvPr id="7586" name="Google Shape;7586;p72"/>
            <p:cNvCxnSpPr/>
            <p:nvPr/>
          </p:nvCxnSpPr>
          <p:spPr>
            <a:xfrm>
              <a:off x="3237251" y="1127387"/>
              <a:ext cx="0" cy="105600"/>
            </a:xfrm>
            <a:prstGeom prst="straightConnector1">
              <a:avLst/>
            </a:prstGeom>
            <a:noFill/>
            <a:ln w="9525" cap="flat" cmpd="sng">
              <a:solidFill>
                <a:srgbClr val="667E92"/>
              </a:solidFill>
              <a:prstDash val="solid"/>
              <a:round/>
              <a:headEnd type="none" w="sm" len="sm"/>
              <a:tailEnd type="none" w="sm" len="sm"/>
            </a:ln>
          </p:spPr>
        </p:cxnSp>
        <p:sp>
          <p:nvSpPr>
            <p:cNvPr id="7587" name="Google Shape;7587;p72"/>
            <p:cNvSpPr/>
            <p:nvPr/>
          </p:nvSpPr>
          <p:spPr>
            <a:xfrm>
              <a:off x="3223663" y="1111974"/>
              <a:ext cx="27300" cy="27300"/>
            </a:xfrm>
            <a:prstGeom prst="ellipse">
              <a:avLst/>
            </a:prstGeom>
            <a:solidFill>
              <a:srgbClr val="667E92"/>
            </a:solidFill>
            <a:ln>
              <a:noFill/>
            </a:ln>
          </p:spPr>
          <p:txBody>
            <a:bodyPr spcFirstLastPara="1" wrap="square" lIns="121900" tIns="121900" rIns="121900" bIns="121900" anchor="ctr" anchorCtr="0">
              <a:noAutofit/>
            </a:bodyPr>
            <a:lstStyle/>
            <a:p>
              <a:endParaRPr sz="2400"/>
            </a:p>
          </p:txBody>
        </p:sp>
        <p:grpSp>
          <p:nvGrpSpPr>
            <p:cNvPr id="7588" name="Google Shape;7588;p72"/>
            <p:cNvGrpSpPr/>
            <p:nvPr/>
          </p:nvGrpSpPr>
          <p:grpSpPr>
            <a:xfrm>
              <a:off x="803163" y="1111974"/>
              <a:ext cx="591158" cy="121545"/>
              <a:chOff x="803163" y="1111974"/>
              <a:chExt cx="591158" cy="121545"/>
            </a:xfrm>
          </p:grpSpPr>
          <p:grpSp>
            <p:nvGrpSpPr>
              <p:cNvPr id="7589" name="Google Shape;7589;p72"/>
              <p:cNvGrpSpPr/>
              <p:nvPr/>
            </p:nvGrpSpPr>
            <p:grpSpPr>
              <a:xfrm>
                <a:off x="803163" y="1111974"/>
                <a:ext cx="27175" cy="121077"/>
                <a:chOff x="845575" y="2563700"/>
                <a:chExt cx="92400" cy="411825"/>
              </a:xfrm>
            </p:grpSpPr>
            <p:cxnSp>
              <p:nvCxnSpPr>
                <p:cNvPr id="7590" name="Google Shape;7590;p72"/>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591" name="Google Shape;7591;p72"/>
                <p:cNvSpPr/>
                <p:nvPr/>
              </p:nvSpPr>
              <p:spPr>
                <a:xfrm>
                  <a:off x="845575" y="2563700"/>
                  <a:ext cx="92400" cy="92400"/>
                </a:xfrm>
                <a:prstGeom prst="ellipse">
                  <a:avLst/>
                </a:prstGeom>
                <a:solidFill>
                  <a:srgbClr val="667E92"/>
                </a:solidFill>
                <a:ln>
                  <a:noFill/>
                </a:ln>
              </p:spPr>
              <p:txBody>
                <a:bodyPr spcFirstLastPara="1" wrap="square" lIns="121900" tIns="121900" rIns="121900" bIns="121900" anchor="ctr" anchorCtr="0">
                  <a:noAutofit/>
                </a:bodyPr>
                <a:lstStyle/>
                <a:p>
                  <a:endParaRPr sz="2400"/>
                </a:p>
              </p:txBody>
            </p:sp>
          </p:grpSp>
          <p:sp>
            <p:nvSpPr>
              <p:cNvPr id="7592" name="Google Shape;7592;p72"/>
              <p:cNvSpPr/>
              <p:nvPr/>
            </p:nvSpPr>
            <p:spPr>
              <a:xfrm>
                <a:off x="818321" y="1194219"/>
                <a:ext cx="576000" cy="393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593" name="Google Shape;7593;p72"/>
            <p:cNvGrpSpPr/>
            <p:nvPr/>
          </p:nvGrpSpPr>
          <p:grpSpPr>
            <a:xfrm>
              <a:off x="1381910" y="1194219"/>
              <a:ext cx="588341" cy="121177"/>
              <a:chOff x="1381910" y="1194219"/>
              <a:chExt cx="588341" cy="121177"/>
            </a:xfrm>
          </p:grpSpPr>
          <p:grpSp>
            <p:nvGrpSpPr>
              <p:cNvPr id="7594" name="Google Shape;7594;p72"/>
              <p:cNvGrpSpPr/>
              <p:nvPr/>
            </p:nvGrpSpPr>
            <p:grpSpPr>
              <a:xfrm rot="10800000">
                <a:off x="1381910" y="1194319"/>
                <a:ext cx="27175" cy="121077"/>
                <a:chOff x="2070100" y="2563700"/>
                <a:chExt cx="92400" cy="411825"/>
              </a:xfrm>
            </p:grpSpPr>
            <p:cxnSp>
              <p:nvCxnSpPr>
                <p:cNvPr id="7595" name="Google Shape;7595;p72"/>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596" name="Google Shape;7596;p72"/>
                <p:cNvSpPr/>
                <p:nvPr/>
              </p:nvSpPr>
              <p:spPr>
                <a:xfrm>
                  <a:off x="2070100" y="2563700"/>
                  <a:ext cx="92400" cy="92400"/>
                </a:xfrm>
                <a:prstGeom prst="ellipse">
                  <a:avLst/>
                </a:prstGeom>
                <a:solidFill>
                  <a:srgbClr val="667E92"/>
                </a:solidFill>
                <a:ln>
                  <a:noFill/>
                </a:ln>
              </p:spPr>
              <p:txBody>
                <a:bodyPr spcFirstLastPara="1" wrap="square" lIns="121900" tIns="121900" rIns="121900" bIns="121900" anchor="ctr" anchorCtr="0">
                  <a:noAutofit/>
                </a:bodyPr>
                <a:lstStyle/>
                <a:p>
                  <a:endParaRPr sz="2400"/>
                </a:p>
              </p:txBody>
            </p:sp>
          </p:grpSp>
          <p:sp>
            <p:nvSpPr>
              <p:cNvPr id="7597" name="Google Shape;7597;p72"/>
              <p:cNvSpPr/>
              <p:nvPr/>
            </p:nvSpPr>
            <p:spPr>
              <a:xfrm>
                <a:off x="1394250" y="1194219"/>
                <a:ext cx="576000" cy="39300"/>
              </a:xfrm>
              <a:prstGeom prst="rect">
                <a:avLst/>
              </a:pr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598" name="Google Shape;7598;p72"/>
            <p:cNvGrpSpPr/>
            <p:nvPr/>
          </p:nvGrpSpPr>
          <p:grpSpPr>
            <a:xfrm>
              <a:off x="2532079" y="1194219"/>
              <a:ext cx="704927" cy="121177"/>
              <a:chOff x="2532079" y="1194219"/>
              <a:chExt cx="704927" cy="121177"/>
            </a:xfrm>
          </p:grpSpPr>
          <p:grpSp>
            <p:nvGrpSpPr>
              <p:cNvPr id="7599" name="Google Shape;7599;p72"/>
              <p:cNvGrpSpPr/>
              <p:nvPr/>
            </p:nvGrpSpPr>
            <p:grpSpPr>
              <a:xfrm rot="10800000">
                <a:off x="2532079" y="1194319"/>
                <a:ext cx="27175" cy="121077"/>
                <a:chOff x="2070100" y="2563700"/>
                <a:chExt cx="92400" cy="411825"/>
              </a:xfrm>
            </p:grpSpPr>
            <p:cxnSp>
              <p:nvCxnSpPr>
                <p:cNvPr id="7600" name="Google Shape;7600;p72"/>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601" name="Google Shape;7601;p72"/>
                <p:cNvSpPr/>
                <p:nvPr/>
              </p:nvSpPr>
              <p:spPr>
                <a:xfrm>
                  <a:off x="2070100" y="2563700"/>
                  <a:ext cx="92400" cy="92400"/>
                </a:xfrm>
                <a:prstGeom prst="ellipse">
                  <a:avLst/>
                </a:prstGeom>
                <a:solidFill>
                  <a:srgbClr val="667E92"/>
                </a:solidFill>
                <a:ln>
                  <a:noFill/>
                </a:ln>
              </p:spPr>
              <p:txBody>
                <a:bodyPr spcFirstLastPara="1" wrap="square" lIns="121900" tIns="121900" rIns="121900" bIns="121900" anchor="ctr" anchorCtr="0">
                  <a:noAutofit/>
                </a:bodyPr>
                <a:lstStyle/>
                <a:p>
                  <a:endParaRPr sz="2400"/>
                </a:p>
              </p:txBody>
            </p:sp>
          </p:grpSp>
          <p:sp>
            <p:nvSpPr>
              <p:cNvPr id="7602" name="Google Shape;7602;p72"/>
              <p:cNvSpPr/>
              <p:nvPr/>
            </p:nvSpPr>
            <p:spPr>
              <a:xfrm>
                <a:off x="2546107" y="1194219"/>
                <a:ext cx="690900" cy="39300"/>
              </a:xfrm>
              <a:prstGeom prst="rect">
                <a:avLst/>
              </a:pr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grpSp>
        <p:nvGrpSpPr>
          <p:cNvPr id="7603" name="Google Shape;7603;p72"/>
          <p:cNvGrpSpPr/>
          <p:nvPr/>
        </p:nvGrpSpPr>
        <p:grpSpPr>
          <a:xfrm>
            <a:off x="4665871" y="4887873"/>
            <a:ext cx="2090371" cy="655569"/>
            <a:chOff x="5194708" y="3484366"/>
            <a:chExt cx="3148148" cy="987304"/>
          </a:xfrm>
        </p:grpSpPr>
        <p:grpSp>
          <p:nvGrpSpPr>
            <p:cNvPr id="7604" name="Google Shape;7604;p72"/>
            <p:cNvGrpSpPr/>
            <p:nvPr/>
          </p:nvGrpSpPr>
          <p:grpSpPr>
            <a:xfrm>
              <a:off x="7531521" y="3484366"/>
              <a:ext cx="811335" cy="987304"/>
              <a:chOff x="3379425" y="1617275"/>
              <a:chExt cx="1090650" cy="1327200"/>
            </a:xfrm>
          </p:grpSpPr>
          <p:sp>
            <p:nvSpPr>
              <p:cNvPr id="7605" name="Google Shape;7605;p72"/>
              <p:cNvSpPr/>
              <p:nvPr/>
            </p:nvSpPr>
            <p:spPr>
              <a:xfrm>
                <a:off x="3554475"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w="19050"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06" name="Google Shape;7606;p72"/>
              <p:cNvSpPr/>
              <p:nvPr/>
            </p:nvSpPr>
            <p:spPr>
              <a:xfrm>
                <a:off x="3379425"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5" y="42750"/>
                    </a:cubicBezTo>
                    <a:lnTo>
                      <a:pt x="20935" y="50957"/>
                    </a:lnTo>
                    <a:lnTo>
                      <a:pt x="22691" y="50942"/>
                    </a:lnTo>
                    <a:lnTo>
                      <a:pt x="22691" y="43610"/>
                    </a:lnTo>
                    <a:cubicBezTo>
                      <a:pt x="34312" y="43147"/>
                      <a:pt x="43626" y="33547"/>
                      <a:pt x="43626" y="21814"/>
                    </a:cubicBezTo>
                    <a:cubicBezTo>
                      <a:pt x="43626" y="9785"/>
                      <a:pt x="33841" y="0"/>
                      <a:pt x="21811" y="0"/>
                    </a:cubicBezTo>
                    <a:close/>
                  </a:path>
                </a:pathLst>
              </a:custGeom>
              <a:solidFill>
                <a:srgbClr val="A5B7C5"/>
              </a:solidFill>
              <a:ln>
                <a:noFill/>
              </a:ln>
            </p:spPr>
            <p:txBody>
              <a:bodyPr spcFirstLastPara="1" wrap="square" lIns="121900" tIns="121900" rIns="121900" bIns="121900" anchor="ctr" anchorCtr="0">
                <a:noAutofit/>
              </a:bodyPr>
              <a:lstStyle/>
              <a:p>
                <a:endParaRPr sz="2400"/>
              </a:p>
            </p:txBody>
          </p:sp>
          <p:sp>
            <p:nvSpPr>
              <p:cNvPr id="7607" name="Google Shape;7607;p72"/>
              <p:cNvSpPr/>
              <p:nvPr/>
            </p:nvSpPr>
            <p:spPr>
              <a:xfrm>
                <a:off x="3775050" y="2771175"/>
                <a:ext cx="300875" cy="173300"/>
              </a:xfrm>
              <a:custGeom>
                <a:avLst/>
                <a:gdLst/>
                <a:ahLst/>
                <a:cxnLst/>
                <a:rect l="l" t="t" r="r" b="b"/>
                <a:pathLst>
                  <a:path w="12035" h="6932" extrusionOk="0">
                    <a:moveTo>
                      <a:pt x="11087" y="1"/>
                    </a:moveTo>
                    <a:cubicBezTo>
                      <a:pt x="10861" y="1"/>
                      <a:pt x="10636" y="87"/>
                      <a:pt x="10465" y="260"/>
                    </a:cubicBezTo>
                    <a:lnTo>
                      <a:pt x="6866" y="3859"/>
                    </a:lnTo>
                    <a:lnTo>
                      <a:pt x="5979" y="4742"/>
                    </a:lnTo>
                    <a:lnTo>
                      <a:pt x="5110" y="3874"/>
                    </a:lnTo>
                    <a:lnTo>
                      <a:pt x="1496" y="260"/>
                    </a:lnTo>
                    <a:cubicBezTo>
                      <a:pt x="1342" y="153"/>
                      <a:pt x="1166" y="102"/>
                      <a:pt x="990" y="102"/>
                    </a:cubicBezTo>
                    <a:cubicBezTo>
                      <a:pt x="731" y="102"/>
                      <a:pt x="475" y="214"/>
                      <a:pt x="298" y="427"/>
                    </a:cubicBezTo>
                    <a:cubicBezTo>
                      <a:pt x="1" y="783"/>
                      <a:pt x="23" y="1306"/>
                      <a:pt x="350" y="1636"/>
                    </a:cubicBezTo>
                    <a:lnTo>
                      <a:pt x="5389" y="6675"/>
                    </a:lnTo>
                    <a:cubicBezTo>
                      <a:pt x="5559" y="6846"/>
                      <a:pt x="5784" y="6931"/>
                      <a:pt x="6009" y="6931"/>
                    </a:cubicBezTo>
                    <a:cubicBezTo>
                      <a:pt x="6234" y="6931"/>
                      <a:pt x="6459" y="6846"/>
                      <a:pt x="6632" y="6675"/>
                    </a:cubicBezTo>
                    <a:lnTo>
                      <a:pt x="11667" y="1636"/>
                    </a:lnTo>
                    <a:cubicBezTo>
                      <a:pt x="12016" y="1250"/>
                      <a:pt x="12034" y="668"/>
                      <a:pt x="11712" y="260"/>
                    </a:cubicBezTo>
                    <a:cubicBezTo>
                      <a:pt x="11539" y="87"/>
                      <a:pt x="11313" y="1"/>
                      <a:pt x="11087" y="1"/>
                    </a:cubicBezTo>
                    <a:close/>
                  </a:path>
                </a:pathLst>
              </a:custGeom>
              <a:solidFill>
                <a:srgbClr val="A5B7C5"/>
              </a:solidFill>
              <a:ln>
                <a:noFill/>
              </a:ln>
            </p:spPr>
            <p:txBody>
              <a:bodyPr spcFirstLastPara="1" wrap="square" lIns="121900" tIns="121900" rIns="121900" bIns="121900" anchor="ctr" anchorCtr="0">
                <a:noAutofit/>
              </a:bodyPr>
              <a:lstStyle/>
              <a:p>
                <a:endParaRPr sz="2400"/>
              </a:p>
            </p:txBody>
          </p:sp>
        </p:grpSp>
        <p:grpSp>
          <p:nvGrpSpPr>
            <p:cNvPr id="7608" name="Google Shape;7608;p72"/>
            <p:cNvGrpSpPr/>
            <p:nvPr/>
          </p:nvGrpSpPr>
          <p:grpSpPr>
            <a:xfrm>
              <a:off x="6752546" y="3484366"/>
              <a:ext cx="811428" cy="987304"/>
              <a:chOff x="2332275" y="1617275"/>
              <a:chExt cx="1090775" cy="1327200"/>
            </a:xfrm>
          </p:grpSpPr>
          <p:sp>
            <p:nvSpPr>
              <p:cNvPr id="7609" name="Google Shape;7609;p72"/>
              <p:cNvSpPr/>
              <p:nvPr/>
            </p:nvSpPr>
            <p:spPr>
              <a:xfrm>
                <a:off x="2507425"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w="19050"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10" name="Google Shape;7610;p72"/>
              <p:cNvSpPr/>
              <p:nvPr/>
            </p:nvSpPr>
            <p:spPr>
              <a:xfrm>
                <a:off x="2332275" y="1617275"/>
                <a:ext cx="1090775" cy="1273950"/>
              </a:xfrm>
              <a:custGeom>
                <a:avLst/>
                <a:gdLst/>
                <a:ahLst/>
                <a:cxnLst/>
                <a:rect l="l" t="t" r="r" b="b"/>
                <a:pathLst>
                  <a:path w="43631" h="50958" extrusionOk="0">
                    <a:moveTo>
                      <a:pt x="21816" y="0"/>
                    </a:moveTo>
                    <a:cubicBezTo>
                      <a:pt x="9786" y="0"/>
                      <a:pt x="1" y="9788"/>
                      <a:pt x="1" y="21814"/>
                    </a:cubicBezTo>
                    <a:cubicBezTo>
                      <a:pt x="12" y="22289"/>
                      <a:pt x="402" y="22672"/>
                      <a:pt x="880" y="22672"/>
                    </a:cubicBezTo>
                    <a:cubicBezTo>
                      <a:pt x="1355" y="22672"/>
                      <a:pt x="1745" y="22289"/>
                      <a:pt x="1756" y="21814"/>
                    </a:cubicBezTo>
                    <a:cubicBezTo>
                      <a:pt x="1756" y="10757"/>
                      <a:pt x="10754" y="1755"/>
                      <a:pt x="21812" y="1755"/>
                    </a:cubicBezTo>
                    <a:cubicBezTo>
                      <a:pt x="32869" y="1755"/>
                      <a:pt x="41871" y="10753"/>
                      <a:pt x="41871" y="21814"/>
                    </a:cubicBezTo>
                    <a:cubicBezTo>
                      <a:pt x="41871" y="32872"/>
                      <a:pt x="32873" y="41870"/>
                      <a:pt x="21816" y="41870"/>
                    </a:cubicBezTo>
                    <a:cubicBezTo>
                      <a:pt x="21329" y="41870"/>
                      <a:pt x="20936" y="42263"/>
                      <a:pt x="20936" y="42750"/>
                    </a:cubicBezTo>
                    <a:lnTo>
                      <a:pt x="20936" y="50957"/>
                    </a:lnTo>
                    <a:lnTo>
                      <a:pt x="22691" y="50942"/>
                    </a:lnTo>
                    <a:lnTo>
                      <a:pt x="22691" y="43610"/>
                    </a:lnTo>
                    <a:cubicBezTo>
                      <a:pt x="34317" y="43147"/>
                      <a:pt x="43630" y="33547"/>
                      <a:pt x="43627" y="21814"/>
                    </a:cubicBezTo>
                    <a:cubicBezTo>
                      <a:pt x="43627" y="9785"/>
                      <a:pt x="33842" y="0"/>
                      <a:pt x="21816" y="0"/>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7611" name="Google Shape;7611;p72"/>
              <p:cNvSpPr/>
              <p:nvPr/>
            </p:nvSpPr>
            <p:spPr>
              <a:xfrm>
                <a:off x="2727925"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7" y="427"/>
                    </a:cubicBezTo>
                    <a:cubicBezTo>
                      <a:pt x="1" y="783"/>
                      <a:pt x="27" y="1306"/>
                      <a:pt x="353" y="1636"/>
                    </a:cubicBezTo>
                    <a:lnTo>
                      <a:pt x="5388" y="6675"/>
                    </a:lnTo>
                    <a:cubicBezTo>
                      <a:pt x="5561" y="6846"/>
                      <a:pt x="5785" y="6931"/>
                      <a:pt x="6010" y="6931"/>
                    </a:cubicBezTo>
                    <a:cubicBezTo>
                      <a:pt x="6234" y="6931"/>
                      <a:pt x="6459" y="6846"/>
                      <a:pt x="6632" y="6675"/>
                    </a:cubicBezTo>
                    <a:lnTo>
                      <a:pt x="11667" y="1636"/>
                    </a:lnTo>
                    <a:cubicBezTo>
                      <a:pt x="12019" y="1250"/>
                      <a:pt x="12038" y="668"/>
                      <a:pt x="11711" y="260"/>
                    </a:cubicBezTo>
                    <a:cubicBezTo>
                      <a:pt x="11539" y="87"/>
                      <a:pt x="11313" y="1"/>
                      <a:pt x="11088" y="1"/>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grpSp>
        <p:grpSp>
          <p:nvGrpSpPr>
            <p:cNvPr id="7612" name="Google Shape;7612;p72"/>
            <p:cNvGrpSpPr/>
            <p:nvPr/>
          </p:nvGrpSpPr>
          <p:grpSpPr>
            <a:xfrm>
              <a:off x="5973664" y="3484366"/>
              <a:ext cx="811335" cy="987304"/>
              <a:chOff x="1285250" y="1617275"/>
              <a:chExt cx="1090650" cy="1327200"/>
            </a:xfrm>
          </p:grpSpPr>
          <p:sp>
            <p:nvSpPr>
              <p:cNvPr id="7613" name="Google Shape;7613;p72"/>
              <p:cNvSpPr/>
              <p:nvPr/>
            </p:nvSpPr>
            <p:spPr>
              <a:xfrm>
                <a:off x="1460300"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w="19050" cap="flat" cmpd="sng">
                <a:solidFill>
                  <a:srgbClr val="445D7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14" name="Google Shape;7614;p72"/>
              <p:cNvSpPr/>
              <p:nvPr/>
            </p:nvSpPr>
            <p:spPr>
              <a:xfrm>
                <a:off x="1285250"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6" y="42750"/>
                    </a:cubicBezTo>
                    <a:lnTo>
                      <a:pt x="20936" y="50957"/>
                    </a:lnTo>
                    <a:lnTo>
                      <a:pt x="22691" y="50942"/>
                    </a:lnTo>
                    <a:lnTo>
                      <a:pt x="22691" y="43610"/>
                    </a:lnTo>
                    <a:cubicBezTo>
                      <a:pt x="34312" y="43147"/>
                      <a:pt x="43626" y="33547"/>
                      <a:pt x="43626" y="21814"/>
                    </a:cubicBezTo>
                    <a:cubicBezTo>
                      <a:pt x="43626" y="9785"/>
                      <a:pt x="33841" y="0"/>
                      <a:pt x="21811" y="0"/>
                    </a:cubicBez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615" name="Google Shape;7615;p72"/>
              <p:cNvSpPr/>
              <p:nvPr/>
            </p:nvSpPr>
            <p:spPr>
              <a:xfrm>
                <a:off x="1680900" y="2771175"/>
                <a:ext cx="300850" cy="173300"/>
              </a:xfrm>
              <a:custGeom>
                <a:avLst/>
                <a:gdLst/>
                <a:ahLst/>
                <a:cxnLst/>
                <a:rect l="l" t="t" r="r" b="b"/>
                <a:pathLst>
                  <a:path w="12034" h="6932" extrusionOk="0">
                    <a:moveTo>
                      <a:pt x="11086" y="1"/>
                    </a:moveTo>
                    <a:cubicBezTo>
                      <a:pt x="10860" y="1"/>
                      <a:pt x="10635" y="87"/>
                      <a:pt x="10464" y="260"/>
                    </a:cubicBezTo>
                    <a:lnTo>
                      <a:pt x="6865" y="3859"/>
                    </a:lnTo>
                    <a:lnTo>
                      <a:pt x="5978" y="4742"/>
                    </a:lnTo>
                    <a:lnTo>
                      <a:pt x="5110" y="3874"/>
                    </a:lnTo>
                    <a:lnTo>
                      <a:pt x="1495" y="260"/>
                    </a:lnTo>
                    <a:cubicBezTo>
                      <a:pt x="1341" y="153"/>
                      <a:pt x="1165" y="102"/>
                      <a:pt x="989" y="102"/>
                    </a:cubicBezTo>
                    <a:cubicBezTo>
                      <a:pt x="730" y="102"/>
                      <a:pt x="474" y="214"/>
                      <a:pt x="297" y="427"/>
                    </a:cubicBezTo>
                    <a:cubicBezTo>
                      <a:pt x="0" y="783"/>
                      <a:pt x="22" y="1306"/>
                      <a:pt x="349" y="1636"/>
                    </a:cubicBezTo>
                    <a:lnTo>
                      <a:pt x="5388" y="6675"/>
                    </a:lnTo>
                    <a:cubicBezTo>
                      <a:pt x="5559" y="6846"/>
                      <a:pt x="5783" y="6931"/>
                      <a:pt x="6008" y="6931"/>
                    </a:cubicBezTo>
                    <a:cubicBezTo>
                      <a:pt x="6233" y="6931"/>
                      <a:pt x="6458" y="6846"/>
                      <a:pt x="6631" y="6675"/>
                    </a:cubicBezTo>
                    <a:lnTo>
                      <a:pt x="11666" y="1636"/>
                    </a:lnTo>
                    <a:cubicBezTo>
                      <a:pt x="12015" y="1250"/>
                      <a:pt x="12034" y="668"/>
                      <a:pt x="11711" y="260"/>
                    </a:cubicBezTo>
                    <a:cubicBezTo>
                      <a:pt x="11538" y="87"/>
                      <a:pt x="11312" y="1"/>
                      <a:pt x="11086" y="1"/>
                    </a:cubicBezTo>
                    <a:close/>
                  </a:path>
                </a:pathLst>
              </a:custGeom>
              <a:solidFill>
                <a:srgbClr val="445D73"/>
              </a:solidFill>
              <a:ln>
                <a:noFill/>
              </a:ln>
            </p:spPr>
            <p:txBody>
              <a:bodyPr spcFirstLastPara="1" wrap="square" lIns="121900" tIns="121900" rIns="121900" bIns="121900" anchor="ctr" anchorCtr="0">
                <a:noAutofit/>
              </a:bodyPr>
              <a:lstStyle/>
              <a:p>
                <a:endParaRPr sz="2400"/>
              </a:p>
            </p:txBody>
          </p:sp>
        </p:grpSp>
        <p:grpSp>
          <p:nvGrpSpPr>
            <p:cNvPr id="7616" name="Google Shape;7616;p72"/>
            <p:cNvGrpSpPr/>
            <p:nvPr/>
          </p:nvGrpSpPr>
          <p:grpSpPr>
            <a:xfrm>
              <a:off x="5194708" y="3484366"/>
              <a:ext cx="811409" cy="987304"/>
              <a:chOff x="238125" y="1617275"/>
              <a:chExt cx="1090750" cy="1327200"/>
            </a:xfrm>
          </p:grpSpPr>
          <p:sp>
            <p:nvSpPr>
              <p:cNvPr id="7617" name="Google Shape;7617;p72"/>
              <p:cNvSpPr/>
              <p:nvPr/>
            </p:nvSpPr>
            <p:spPr>
              <a:xfrm>
                <a:off x="413250"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w="19050"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18" name="Google Shape;7618;p72"/>
              <p:cNvSpPr/>
              <p:nvPr/>
            </p:nvSpPr>
            <p:spPr>
              <a:xfrm>
                <a:off x="238125" y="1617275"/>
                <a:ext cx="1090750" cy="1273950"/>
              </a:xfrm>
              <a:custGeom>
                <a:avLst/>
                <a:gdLst/>
                <a:ahLst/>
                <a:cxnLst/>
                <a:rect l="l" t="t" r="r" b="b"/>
                <a:pathLst>
                  <a:path w="43630" h="50958" extrusionOk="0">
                    <a:moveTo>
                      <a:pt x="21815" y="0"/>
                    </a:moveTo>
                    <a:cubicBezTo>
                      <a:pt x="9785" y="0"/>
                      <a:pt x="0" y="9788"/>
                      <a:pt x="0" y="21814"/>
                    </a:cubicBezTo>
                    <a:cubicBezTo>
                      <a:pt x="11" y="22289"/>
                      <a:pt x="401" y="22672"/>
                      <a:pt x="879" y="22672"/>
                    </a:cubicBezTo>
                    <a:cubicBezTo>
                      <a:pt x="1354" y="22672"/>
                      <a:pt x="1744" y="22289"/>
                      <a:pt x="1755" y="21814"/>
                    </a:cubicBezTo>
                    <a:cubicBezTo>
                      <a:pt x="1755" y="10757"/>
                      <a:pt x="10753" y="1755"/>
                      <a:pt x="21811" y="1755"/>
                    </a:cubicBezTo>
                    <a:cubicBezTo>
                      <a:pt x="32869" y="1755"/>
                      <a:pt x="41870" y="10753"/>
                      <a:pt x="41870" y="21814"/>
                    </a:cubicBezTo>
                    <a:cubicBezTo>
                      <a:pt x="41870" y="32872"/>
                      <a:pt x="32872" y="41870"/>
                      <a:pt x="21815" y="41870"/>
                    </a:cubicBezTo>
                    <a:cubicBezTo>
                      <a:pt x="21329" y="41870"/>
                      <a:pt x="20935" y="42263"/>
                      <a:pt x="20935" y="42750"/>
                    </a:cubicBezTo>
                    <a:lnTo>
                      <a:pt x="20935" y="50957"/>
                    </a:lnTo>
                    <a:lnTo>
                      <a:pt x="22694" y="50942"/>
                    </a:lnTo>
                    <a:lnTo>
                      <a:pt x="22694" y="43610"/>
                    </a:lnTo>
                    <a:cubicBezTo>
                      <a:pt x="34316" y="43147"/>
                      <a:pt x="43629" y="33547"/>
                      <a:pt x="43626" y="21814"/>
                    </a:cubicBezTo>
                    <a:cubicBezTo>
                      <a:pt x="43626" y="9785"/>
                      <a:pt x="33841" y="0"/>
                      <a:pt x="21815"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619" name="Google Shape;7619;p72"/>
              <p:cNvSpPr/>
              <p:nvPr/>
            </p:nvSpPr>
            <p:spPr>
              <a:xfrm>
                <a:off x="633750"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8" y="427"/>
                    </a:cubicBezTo>
                    <a:cubicBezTo>
                      <a:pt x="1" y="783"/>
                      <a:pt x="27" y="1306"/>
                      <a:pt x="353" y="1636"/>
                    </a:cubicBezTo>
                    <a:lnTo>
                      <a:pt x="5389" y="6675"/>
                    </a:lnTo>
                    <a:cubicBezTo>
                      <a:pt x="5561" y="6846"/>
                      <a:pt x="5786" y="6931"/>
                      <a:pt x="6010" y="6931"/>
                    </a:cubicBezTo>
                    <a:cubicBezTo>
                      <a:pt x="6235" y="6931"/>
                      <a:pt x="6459" y="6846"/>
                      <a:pt x="6632" y="6675"/>
                    </a:cubicBezTo>
                    <a:lnTo>
                      <a:pt x="11667" y="1636"/>
                    </a:lnTo>
                    <a:cubicBezTo>
                      <a:pt x="12019" y="1250"/>
                      <a:pt x="12038" y="668"/>
                      <a:pt x="11711" y="260"/>
                    </a:cubicBezTo>
                    <a:cubicBezTo>
                      <a:pt x="11539" y="87"/>
                      <a:pt x="11313" y="1"/>
                      <a:pt x="11088"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grpSp>
        <p:nvGrpSpPr>
          <p:cNvPr id="7620" name="Google Shape;7620;p72"/>
          <p:cNvGrpSpPr/>
          <p:nvPr/>
        </p:nvGrpSpPr>
        <p:grpSpPr>
          <a:xfrm>
            <a:off x="4613349" y="4195087"/>
            <a:ext cx="2155952" cy="461675"/>
            <a:chOff x="1808063" y="4294338"/>
            <a:chExt cx="3370782" cy="721817"/>
          </a:xfrm>
        </p:grpSpPr>
        <p:sp>
          <p:nvSpPr>
            <p:cNvPr id="7621" name="Google Shape;7621;p72"/>
            <p:cNvSpPr/>
            <p:nvPr/>
          </p:nvSpPr>
          <p:spPr>
            <a:xfrm>
              <a:off x="1906300"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22" name="Google Shape;7622;p72"/>
            <p:cNvSpPr/>
            <p:nvPr/>
          </p:nvSpPr>
          <p:spPr>
            <a:xfrm>
              <a:off x="3795035" y="4655290"/>
              <a:ext cx="721912" cy="360865"/>
            </a:xfrm>
            <a:custGeom>
              <a:avLst/>
              <a:gdLst/>
              <a:ahLst/>
              <a:cxnLst/>
              <a:rect l="l" t="t" r="r" b="b"/>
              <a:pathLst>
                <a:path w="7904" h="3951" extrusionOk="0">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23" name="Google Shape;7623;p72"/>
            <p:cNvSpPr/>
            <p:nvPr/>
          </p:nvSpPr>
          <p:spPr>
            <a:xfrm>
              <a:off x="3133137" y="4294338"/>
              <a:ext cx="721729" cy="360865"/>
            </a:xfrm>
            <a:custGeom>
              <a:avLst/>
              <a:gdLst/>
              <a:ahLst/>
              <a:cxnLst/>
              <a:rect l="l" t="t" r="r" b="b"/>
              <a:pathLst>
                <a:path w="7902" h="3951" extrusionOk="0">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24" name="Google Shape;7624;p72"/>
            <p:cNvSpPr/>
            <p:nvPr/>
          </p:nvSpPr>
          <p:spPr>
            <a:xfrm>
              <a:off x="1808063" y="4294338"/>
              <a:ext cx="722460" cy="362052"/>
            </a:xfrm>
            <a:custGeom>
              <a:avLst/>
              <a:gdLst/>
              <a:ahLst/>
              <a:cxnLst/>
              <a:rect l="l" t="t" r="r" b="b"/>
              <a:pathLst>
                <a:path w="7910" h="3964" extrusionOk="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25" name="Google Shape;7625;p72"/>
            <p:cNvSpPr/>
            <p:nvPr/>
          </p:nvSpPr>
          <p:spPr>
            <a:xfrm>
              <a:off x="2470965" y="4655290"/>
              <a:ext cx="721912" cy="360865"/>
            </a:xfrm>
            <a:custGeom>
              <a:avLst/>
              <a:gdLst/>
              <a:ahLst/>
              <a:cxnLst/>
              <a:rect l="l" t="t" r="r" b="b"/>
              <a:pathLst>
                <a:path w="7904" h="3951" extrusionOk="0">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26" name="Google Shape;7626;p72"/>
            <p:cNvSpPr/>
            <p:nvPr/>
          </p:nvSpPr>
          <p:spPr>
            <a:xfrm>
              <a:off x="4456385" y="4294338"/>
              <a:ext cx="722460" cy="362052"/>
            </a:xfrm>
            <a:custGeom>
              <a:avLst/>
              <a:gdLst/>
              <a:ahLst/>
              <a:cxnLst/>
              <a:rect l="l" t="t" r="r" b="b"/>
              <a:pathLst>
                <a:path w="7910" h="3964" extrusionOk="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27" name="Google Shape;7627;p72"/>
            <p:cNvSpPr/>
            <p:nvPr/>
          </p:nvSpPr>
          <p:spPr>
            <a:xfrm>
              <a:off x="2568813"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28" name="Google Shape;7628;p72"/>
            <p:cNvSpPr/>
            <p:nvPr/>
          </p:nvSpPr>
          <p:spPr>
            <a:xfrm>
              <a:off x="3231883"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29" name="Google Shape;7629;p72"/>
            <p:cNvSpPr/>
            <p:nvPr/>
          </p:nvSpPr>
          <p:spPr>
            <a:xfrm>
              <a:off x="3894395"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30" name="Google Shape;7630;p72"/>
            <p:cNvSpPr/>
            <p:nvPr/>
          </p:nvSpPr>
          <p:spPr>
            <a:xfrm>
              <a:off x="4560958"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631" name="Google Shape;7631;p72"/>
          <p:cNvGrpSpPr/>
          <p:nvPr/>
        </p:nvGrpSpPr>
        <p:grpSpPr>
          <a:xfrm>
            <a:off x="984299" y="4576459"/>
            <a:ext cx="1727843" cy="862116"/>
            <a:chOff x="834100" y="3642869"/>
            <a:chExt cx="1259483" cy="628426"/>
          </a:xfrm>
        </p:grpSpPr>
        <p:sp>
          <p:nvSpPr>
            <p:cNvPr id="7632" name="Google Shape;7632;p72"/>
            <p:cNvSpPr/>
            <p:nvPr/>
          </p:nvSpPr>
          <p:spPr>
            <a:xfrm>
              <a:off x="1557115" y="4061516"/>
              <a:ext cx="127079" cy="163426"/>
            </a:xfrm>
            <a:custGeom>
              <a:avLst/>
              <a:gdLst/>
              <a:ahLst/>
              <a:cxnLst/>
              <a:rect l="l" t="t" r="r" b="b"/>
              <a:pathLst>
                <a:path w="28816" h="37079" fill="none" extrusionOk="0">
                  <a:moveTo>
                    <a:pt x="28815" y="37078"/>
                  </a:moveTo>
                  <a:lnTo>
                    <a:pt x="17922" y="37078"/>
                  </a:lnTo>
                  <a:cubicBezTo>
                    <a:pt x="14829" y="37078"/>
                    <a:pt x="14212" y="33613"/>
                    <a:pt x="14212" y="33613"/>
                  </a:cubicBezTo>
                  <a:lnTo>
                    <a:pt x="14212" y="10631"/>
                  </a:lnTo>
                  <a:lnTo>
                    <a:pt x="0" y="10631"/>
                  </a:lnTo>
                  <a:lnTo>
                    <a:pt x="0" y="1"/>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33" name="Google Shape;7633;p72"/>
            <p:cNvSpPr/>
            <p:nvPr/>
          </p:nvSpPr>
          <p:spPr>
            <a:xfrm>
              <a:off x="1847875" y="4224937"/>
              <a:ext cx="161119" cy="4"/>
            </a:xfrm>
            <a:custGeom>
              <a:avLst/>
              <a:gdLst/>
              <a:ahLst/>
              <a:cxnLst/>
              <a:rect l="l" t="t" r="r" b="b"/>
              <a:pathLst>
                <a:path w="36535" h="1" fill="none" extrusionOk="0">
                  <a:moveTo>
                    <a:pt x="1" y="0"/>
                  </a:moveTo>
                  <a:lnTo>
                    <a:pt x="36535" y="0"/>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34" name="Google Shape;7634;p72"/>
            <p:cNvSpPr/>
            <p:nvPr/>
          </p:nvSpPr>
          <p:spPr>
            <a:xfrm>
              <a:off x="1684189" y="4176763"/>
              <a:ext cx="163690" cy="94532"/>
            </a:xfrm>
            <a:custGeom>
              <a:avLst/>
              <a:gdLst/>
              <a:ahLst/>
              <a:cxnLst/>
              <a:rect l="l" t="t" r="r" b="b"/>
              <a:pathLst>
                <a:path w="37118" h="21448" extrusionOk="0">
                  <a:moveTo>
                    <a:pt x="4950" y="1"/>
                  </a:moveTo>
                  <a:cubicBezTo>
                    <a:pt x="2218" y="1"/>
                    <a:pt x="0" y="2679"/>
                    <a:pt x="0" y="5984"/>
                  </a:cubicBezTo>
                  <a:lnTo>
                    <a:pt x="0" y="15461"/>
                  </a:lnTo>
                  <a:cubicBezTo>
                    <a:pt x="0" y="18766"/>
                    <a:pt x="2218" y="21447"/>
                    <a:pt x="4950" y="21447"/>
                  </a:cubicBezTo>
                  <a:lnTo>
                    <a:pt x="32168" y="21447"/>
                  </a:lnTo>
                  <a:cubicBezTo>
                    <a:pt x="34904" y="21447"/>
                    <a:pt x="37118" y="18766"/>
                    <a:pt x="37118" y="15461"/>
                  </a:cubicBezTo>
                  <a:lnTo>
                    <a:pt x="37118" y="5984"/>
                  </a:lnTo>
                  <a:cubicBezTo>
                    <a:pt x="37118" y="2679"/>
                    <a:pt x="34904"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sp>
          <p:nvSpPr>
            <p:cNvPr id="7635" name="Google Shape;7635;p72"/>
            <p:cNvSpPr/>
            <p:nvPr/>
          </p:nvSpPr>
          <p:spPr>
            <a:xfrm>
              <a:off x="1246916" y="3961205"/>
              <a:ext cx="77612" cy="4"/>
            </a:xfrm>
            <a:custGeom>
              <a:avLst/>
              <a:gdLst/>
              <a:ahLst/>
              <a:cxnLst/>
              <a:rect l="l" t="t" r="r" b="b"/>
              <a:pathLst>
                <a:path w="17599" h="1" fill="none" extrusionOk="0">
                  <a:moveTo>
                    <a:pt x="17598" y="0"/>
                  </a:moveTo>
                  <a:lnTo>
                    <a:pt x="1" y="0"/>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36" name="Google Shape;7636;p72"/>
            <p:cNvSpPr/>
            <p:nvPr/>
          </p:nvSpPr>
          <p:spPr>
            <a:xfrm>
              <a:off x="854078" y="3861292"/>
              <a:ext cx="154429" cy="4"/>
            </a:xfrm>
            <a:custGeom>
              <a:avLst/>
              <a:gdLst/>
              <a:ahLst/>
              <a:cxnLst/>
              <a:rect l="l" t="t" r="r" b="b"/>
              <a:pathLst>
                <a:path w="35018" h="1" fill="none" extrusionOk="0">
                  <a:moveTo>
                    <a:pt x="35017" y="1"/>
                  </a:moveTo>
                  <a:lnTo>
                    <a:pt x="1" y="1"/>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37" name="Google Shape;7637;p72"/>
            <p:cNvSpPr/>
            <p:nvPr/>
          </p:nvSpPr>
          <p:spPr>
            <a:xfrm>
              <a:off x="1164630" y="3861309"/>
              <a:ext cx="79574" cy="199792"/>
            </a:xfrm>
            <a:custGeom>
              <a:avLst/>
              <a:gdLst/>
              <a:ahLst/>
              <a:cxnLst/>
              <a:rect l="l" t="t" r="r" b="b"/>
              <a:pathLst>
                <a:path w="18044" h="45330" fill="none" extrusionOk="0">
                  <a:moveTo>
                    <a:pt x="0" y="45330"/>
                  </a:moveTo>
                  <a:lnTo>
                    <a:pt x="12418" y="45330"/>
                  </a:lnTo>
                  <a:cubicBezTo>
                    <a:pt x="15150" y="45330"/>
                    <a:pt x="18043" y="42619"/>
                    <a:pt x="18043" y="35634"/>
                  </a:cubicBezTo>
                  <a:lnTo>
                    <a:pt x="18043" y="9697"/>
                  </a:lnTo>
                  <a:cubicBezTo>
                    <a:pt x="18043" y="2711"/>
                    <a:pt x="15150" y="1"/>
                    <a:pt x="12418" y="1"/>
                  </a:cubicBezTo>
                  <a:lnTo>
                    <a:pt x="1715" y="1"/>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38" name="Google Shape;7638;p72"/>
            <p:cNvSpPr/>
            <p:nvPr/>
          </p:nvSpPr>
          <p:spPr>
            <a:xfrm>
              <a:off x="854078" y="4061097"/>
              <a:ext cx="146866" cy="4"/>
            </a:xfrm>
            <a:custGeom>
              <a:avLst/>
              <a:gdLst/>
              <a:ahLst/>
              <a:cxnLst/>
              <a:rect l="l" t="t" r="r" b="b"/>
              <a:pathLst>
                <a:path w="33303" h="1" fill="none" extrusionOk="0">
                  <a:moveTo>
                    <a:pt x="1" y="1"/>
                  </a:moveTo>
                  <a:lnTo>
                    <a:pt x="33303" y="1"/>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39" name="Google Shape;7639;p72"/>
            <p:cNvSpPr/>
            <p:nvPr/>
          </p:nvSpPr>
          <p:spPr>
            <a:xfrm>
              <a:off x="1000939" y="4005884"/>
              <a:ext cx="163695" cy="94514"/>
            </a:xfrm>
            <a:custGeom>
              <a:avLst/>
              <a:gdLst/>
              <a:ahLst/>
              <a:cxnLst/>
              <a:rect l="l" t="t" r="r" b="b"/>
              <a:pathLst>
                <a:path w="37119" h="21444" extrusionOk="0">
                  <a:moveTo>
                    <a:pt x="4947" y="1"/>
                  </a:moveTo>
                  <a:cubicBezTo>
                    <a:pt x="2215" y="1"/>
                    <a:pt x="1" y="2678"/>
                    <a:pt x="1" y="5983"/>
                  </a:cubicBezTo>
                  <a:lnTo>
                    <a:pt x="1" y="15461"/>
                  </a:lnTo>
                  <a:cubicBezTo>
                    <a:pt x="1" y="18766"/>
                    <a:pt x="2215" y="21443"/>
                    <a:pt x="4947" y="21443"/>
                  </a:cubicBezTo>
                  <a:lnTo>
                    <a:pt x="32168" y="21443"/>
                  </a:lnTo>
                  <a:cubicBezTo>
                    <a:pt x="34901" y="21443"/>
                    <a:pt x="37118" y="18766"/>
                    <a:pt x="37118" y="15461"/>
                  </a:cubicBezTo>
                  <a:lnTo>
                    <a:pt x="37118" y="5983"/>
                  </a:lnTo>
                  <a:cubicBezTo>
                    <a:pt x="37118" y="2678"/>
                    <a:pt x="34901"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sp>
          <p:nvSpPr>
            <p:cNvPr id="7640" name="Google Shape;7640;p72"/>
            <p:cNvSpPr/>
            <p:nvPr/>
          </p:nvSpPr>
          <p:spPr>
            <a:xfrm>
              <a:off x="1008502" y="3822418"/>
              <a:ext cx="163690" cy="94528"/>
            </a:xfrm>
            <a:custGeom>
              <a:avLst/>
              <a:gdLst/>
              <a:ahLst/>
              <a:cxnLst/>
              <a:rect l="l" t="t" r="r" b="b"/>
              <a:pathLst>
                <a:path w="37118" h="21447" extrusionOk="0">
                  <a:moveTo>
                    <a:pt x="4951" y="0"/>
                  </a:moveTo>
                  <a:cubicBezTo>
                    <a:pt x="2218" y="0"/>
                    <a:pt x="0" y="2678"/>
                    <a:pt x="0" y="5983"/>
                  </a:cubicBezTo>
                  <a:lnTo>
                    <a:pt x="0" y="15460"/>
                  </a:lnTo>
                  <a:cubicBezTo>
                    <a:pt x="0" y="18765"/>
                    <a:pt x="2215" y="21446"/>
                    <a:pt x="4951" y="21446"/>
                  </a:cubicBezTo>
                  <a:lnTo>
                    <a:pt x="32168" y="21446"/>
                  </a:lnTo>
                  <a:cubicBezTo>
                    <a:pt x="34900" y="21446"/>
                    <a:pt x="37118" y="18765"/>
                    <a:pt x="37118" y="15460"/>
                  </a:cubicBezTo>
                  <a:lnTo>
                    <a:pt x="37118" y="5983"/>
                  </a:lnTo>
                  <a:cubicBezTo>
                    <a:pt x="37118" y="2678"/>
                    <a:pt x="34900" y="0"/>
                    <a:pt x="32168" y="0"/>
                  </a:cubicBezTo>
                  <a:close/>
                </a:path>
              </a:pathLst>
            </a:custGeom>
            <a:noFill/>
            <a:ln w="9525" cap="flat" cmpd="sng">
              <a:solidFill>
                <a:srgbClr val="CFD9E0"/>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sp>
          <p:nvSpPr>
            <p:cNvPr id="7641" name="Google Shape;7641;p72"/>
            <p:cNvSpPr/>
            <p:nvPr/>
          </p:nvSpPr>
          <p:spPr>
            <a:xfrm>
              <a:off x="1603156" y="3961205"/>
              <a:ext cx="77612" cy="4"/>
            </a:xfrm>
            <a:custGeom>
              <a:avLst/>
              <a:gdLst/>
              <a:ahLst/>
              <a:cxnLst/>
              <a:rect l="l" t="t" r="r" b="b"/>
              <a:pathLst>
                <a:path w="17599" h="1" fill="none" extrusionOk="0">
                  <a:moveTo>
                    <a:pt x="1" y="0"/>
                  </a:moveTo>
                  <a:lnTo>
                    <a:pt x="17598" y="0"/>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42" name="Google Shape;7642;p72"/>
            <p:cNvSpPr/>
            <p:nvPr/>
          </p:nvSpPr>
          <p:spPr>
            <a:xfrm>
              <a:off x="1926576" y="3861292"/>
              <a:ext cx="144308" cy="4"/>
            </a:xfrm>
            <a:custGeom>
              <a:avLst/>
              <a:gdLst/>
              <a:ahLst/>
              <a:cxnLst/>
              <a:rect l="l" t="t" r="r" b="b"/>
              <a:pathLst>
                <a:path w="32723" h="1" fill="none" extrusionOk="0">
                  <a:moveTo>
                    <a:pt x="1" y="1"/>
                  </a:moveTo>
                  <a:lnTo>
                    <a:pt x="32723" y="1"/>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43" name="Google Shape;7643;p72"/>
            <p:cNvSpPr/>
            <p:nvPr/>
          </p:nvSpPr>
          <p:spPr>
            <a:xfrm>
              <a:off x="1680763" y="3861309"/>
              <a:ext cx="82127" cy="199792"/>
            </a:xfrm>
            <a:custGeom>
              <a:avLst/>
              <a:gdLst/>
              <a:ahLst/>
              <a:cxnLst/>
              <a:rect l="l" t="t" r="r" b="b"/>
              <a:pathLst>
                <a:path w="18623" h="45330" fill="none" extrusionOk="0">
                  <a:moveTo>
                    <a:pt x="18623" y="45330"/>
                  </a:moveTo>
                  <a:lnTo>
                    <a:pt x="5625" y="45330"/>
                  </a:lnTo>
                  <a:cubicBezTo>
                    <a:pt x="2889" y="45330"/>
                    <a:pt x="0" y="42619"/>
                    <a:pt x="0" y="35634"/>
                  </a:cubicBezTo>
                  <a:lnTo>
                    <a:pt x="0" y="9697"/>
                  </a:lnTo>
                  <a:cubicBezTo>
                    <a:pt x="0" y="2711"/>
                    <a:pt x="2889" y="1"/>
                    <a:pt x="5625" y="1"/>
                  </a:cubicBezTo>
                  <a:lnTo>
                    <a:pt x="18623" y="1"/>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44" name="Google Shape;7644;p72"/>
            <p:cNvSpPr/>
            <p:nvPr/>
          </p:nvSpPr>
          <p:spPr>
            <a:xfrm>
              <a:off x="1926576" y="4061097"/>
              <a:ext cx="144308" cy="4"/>
            </a:xfrm>
            <a:custGeom>
              <a:avLst/>
              <a:gdLst/>
              <a:ahLst/>
              <a:cxnLst/>
              <a:rect l="l" t="t" r="r" b="b"/>
              <a:pathLst>
                <a:path w="32723" h="1" fill="none" extrusionOk="0">
                  <a:moveTo>
                    <a:pt x="32723" y="1"/>
                  </a:moveTo>
                  <a:lnTo>
                    <a:pt x="1" y="1"/>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45" name="Google Shape;7645;p72"/>
            <p:cNvSpPr/>
            <p:nvPr/>
          </p:nvSpPr>
          <p:spPr>
            <a:xfrm>
              <a:off x="1762436" y="3822418"/>
              <a:ext cx="163677" cy="94528"/>
            </a:xfrm>
            <a:custGeom>
              <a:avLst/>
              <a:gdLst/>
              <a:ahLst/>
              <a:cxnLst/>
              <a:rect l="l" t="t" r="r" b="b"/>
              <a:pathLst>
                <a:path w="37115" h="21447" extrusionOk="0">
                  <a:moveTo>
                    <a:pt x="4951" y="0"/>
                  </a:moveTo>
                  <a:cubicBezTo>
                    <a:pt x="2215" y="0"/>
                    <a:pt x="1" y="2678"/>
                    <a:pt x="1" y="5983"/>
                  </a:cubicBezTo>
                  <a:lnTo>
                    <a:pt x="1" y="15460"/>
                  </a:lnTo>
                  <a:cubicBezTo>
                    <a:pt x="1" y="18765"/>
                    <a:pt x="2215" y="21446"/>
                    <a:pt x="4951" y="21446"/>
                  </a:cubicBezTo>
                  <a:lnTo>
                    <a:pt x="32168" y="21446"/>
                  </a:lnTo>
                  <a:cubicBezTo>
                    <a:pt x="34901" y="21446"/>
                    <a:pt x="37115" y="18765"/>
                    <a:pt x="37115" y="15460"/>
                  </a:cubicBezTo>
                  <a:lnTo>
                    <a:pt x="37115" y="5983"/>
                  </a:lnTo>
                  <a:cubicBezTo>
                    <a:pt x="37115" y="2678"/>
                    <a:pt x="34901" y="0"/>
                    <a:pt x="32168" y="0"/>
                  </a:cubicBezTo>
                  <a:close/>
                </a:path>
              </a:pathLst>
            </a:custGeom>
            <a:noFill/>
            <a:ln w="9525" cap="flat" cmpd="sng">
              <a:solidFill>
                <a:srgbClr val="CFD9E0"/>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sp>
          <p:nvSpPr>
            <p:cNvPr id="7646" name="Google Shape;7646;p72"/>
            <p:cNvSpPr/>
            <p:nvPr/>
          </p:nvSpPr>
          <p:spPr>
            <a:xfrm>
              <a:off x="1762886" y="4005884"/>
              <a:ext cx="163695" cy="94514"/>
            </a:xfrm>
            <a:custGeom>
              <a:avLst/>
              <a:gdLst/>
              <a:ahLst/>
              <a:cxnLst/>
              <a:rect l="l" t="t" r="r" b="b"/>
              <a:pathLst>
                <a:path w="37119" h="21444" extrusionOk="0">
                  <a:moveTo>
                    <a:pt x="4951" y="1"/>
                  </a:moveTo>
                  <a:cubicBezTo>
                    <a:pt x="2219" y="1"/>
                    <a:pt x="1" y="2678"/>
                    <a:pt x="1" y="5983"/>
                  </a:cubicBezTo>
                  <a:lnTo>
                    <a:pt x="1" y="15461"/>
                  </a:lnTo>
                  <a:cubicBezTo>
                    <a:pt x="1" y="18766"/>
                    <a:pt x="2219" y="21443"/>
                    <a:pt x="4951" y="21443"/>
                  </a:cubicBezTo>
                  <a:lnTo>
                    <a:pt x="32168" y="21443"/>
                  </a:lnTo>
                  <a:cubicBezTo>
                    <a:pt x="34901" y="21443"/>
                    <a:pt x="37119" y="18766"/>
                    <a:pt x="37119" y="15461"/>
                  </a:cubicBezTo>
                  <a:lnTo>
                    <a:pt x="37119" y="5983"/>
                  </a:lnTo>
                  <a:cubicBezTo>
                    <a:pt x="37119" y="2678"/>
                    <a:pt x="34901"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sp>
          <p:nvSpPr>
            <p:cNvPr id="7647" name="Google Shape;7647;p72"/>
            <p:cNvSpPr/>
            <p:nvPr/>
          </p:nvSpPr>
          <p:spPr>
            <a:xfrm>
              <a:off x="1325004" y="3820086"/>
              <a:ext cx="278558" cy="278382"/>
            </a:xfrm>
            <a:custGeom>
              <a:avLst/>
              <a:gdLst/>
              <a:ahLst/>
              <a:cxnLst/>
              <a:rect l="l" t="t" r="r" b="b"/>
              <a:pathLst>
                <a:path w="63165" h="63161" fill="none" extrusionOk="0">
                  <a:moveTo>
                    <a:pt x="63165" y="31580"/>
                  </a:moveTo>
                  <a:cubicBezTo>
                    <a:pt x="63165" y="49021"/>
                    <a:pt x="49025" y="63161"/>
                    <a:pt x="31585" y="63161"/>
                  </a:cubicBezTo>
                  <a:cubicBezTo>
                    <a:pt x="14140" y="63161"/>
                    <a:pt x="1" y="49021"/>
                    <a:pt x="1" y="31580"/>
                  </a:cubicBezTo>
                  <a:cubicBezTo>
                    <a:pt x="1" y="14140"/>
                    <a:pt x="14140" y="0"/>
                    <a:pt x="31585" y="0"/>
                  </a:cubicBezTo>
                  <a:cubicBezTo>
                    <a:pt x="49025" y="0"/>
                    <a:pt x="63165" y="14140"/>
                    <a:pt x="63165" y="31580"/>
                  </a:cubicBezTo>
                  <a:close/>
                </a:path>
              </a:pathLst>
            </a:custGeom>
            <a:noFill/>
            <a:ln w="9525" cap="flat" cmpd="sng">
              <a:solidFill>
                <a:srgbClr val="CFD9E0"/>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sp>
          <p:nvSpPr>
            <p:cNvPr id="7648" name="Google Shape;7648;p72"/>
            <p:cNvSpPr/>
            <p:nvPr/>
          </p:nvSpPr>
          <p:spPr>
            <a:xfrm>
              <a:off x="1235816" y="3689223"/>
              <a:ext cx="134752" cy="171223"/>
            </a:xfrm>
            <a:custGeom>
              <a:avLst/>
              <a:gdLst/>
              <a:ahLst/>
              <a:cxnLst/>
              <a:rect l="l" t="t" r="r" b="b"/>
              <a:pathLst>
                <a:path w="30556" h="38848" fill="none" extrusionOk="0">
                  <a:moveTo>
                    <a:pt x="1" y="1"/>
                  </a:moveTo>
                  <a:lnTo>
                    <a:pt x="12633" y="1"/>
                  </a:lnTo>
                  <a:cubicBezTo>
                    <a:pt x="15723" y="1"/>
                    <a:pt x="16343" y="3466"/>
                    <a:pt x="16343" y="3466"/>
                  </a:cubicBezTo>
                  <a:lnTo>
                    <a:pt x="16343" y="26448"/>
                  </a:lnTo>
                  <a:lnTo>
                    <a:pt x="30556" y="26448"/>
                  </a:lnTo>
                  <a:lnTo>
                    <a:pt x="30556" y="38848"/>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49" name="Google Shape;7649;p72"/>
            <p:cNvSpPr/>
            <p:nvPr/>
          </p:nvSpPr>
          <p:spPr>
            <a:xfrm>
              <a:off x="910512" y="3689223"/>
              <a:ext cx="161618" cy="4"/>
            </a:xfrm>
            <a:custGeom>
              <a:avLst/>
              <a:gdLst/>
              <a:ahLst/>
              <a:cxnLst/>
              <a:rect l="l" t="t" r="r" b="b"/>
              <a:pathLst>
                <a:path w="36648" h="1" fill="none" extrusionOk="0">
                  <a:moveTo>
                    <a:pt x="36648" y="1"/>
                  </a:moveTo>
                  <a:lnTo>
                    <a:pt x="1" y="1"/>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50" name="Google Shape;7650;p72"/>
            <p:cNvSpPr/>
            <p:nvPr/>
          </p:nvSpPr>
          <p:spPr>
            <a:xfrm>
              <a:off x="1072126" y="3642869"/>
              <a:ext cx="163695" cy="94532"/>
            </a:xfrm>
            <a:custGeom>
              <a:avLst/>
              <a:gdLst/>
              <a:ahLst/>
              <a:cxnLst/>
              <a:rect l="l" t="t" r="r" b="b"/>
              <a:pathLst>
                <a:path w="37119" h="21448" extrusionOk="0">
                  <a:moveTo>
                    <a:pt x="4951" y="1"/>
                  </a:moveTo>
                  <a:cubicBezTo>
                    <a:pt x="2219" y="1"/>
                    <a:pt x="1" y="2682"/>
                    <a:pt x="1" y="5987"/>
                  </a:cubicBezTo>
                  <a:lnTo>
                    <a:pt x="1" y="15464"/>
                  </a:lnTo>
                  <a:cubicBezTo>
                    <a:pt x="1" y="18769"/>
                    <a:pt x="2219" y="21447"/>
                    <a:pt x="4951" y="21447"/>
                  </a:cubicBezTo>
                  <a:lnTo>
                    <a:pt x="32172" y="21447"/>
                  </a:lnTo>
                  <a:cubicBezTo>
                    <a:pt x="34904" y="21447"/>
                    <a:pt x="37119" y="18769"/>
                    <a:pt x="37119" y="15464"/>
                  </a:cubicBezTo>
                  <a:lnTo>
                    <a:pt x="37119" y="5987"/>
                  </a:lnTo>
                  <a:cubicBezTo>
                    <a:pt x="37119" y="2682"/>
                    <a:pt x="34904" y="1"/>
                    <a:pt x="32172" y="1"/>
                  </a:cubicBezTo>
                  <a:close/>
                </a:path>
              </a:pathLst>
            </a:custGeom>
            <a:noFill/>
            <a:ln w="9525" cap="flat" cmpd="sng">
              <a:solidFill>
                <a:srgbClr val="CFD9E0"/>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sp>
          <p:nvSpPr>
            <p:cNvPr id="7651" name="Google Shape;7651;p72"/>
            <p:cNvSpPr/>
            <p:nvPr/>
          </p:nvSpPr>
          <p:spPr>
            <a:xfrm>
              <a:off x="1235913" y="4073301"/>
              <a:ext cx="134655" cy="151640"/>
            </a:xfrm>
            <a:custGeom>
              <a:avLst/>
              <a:gdLst/>
              <a:ahLst/>
              <a:cxnLst/>
              <a:rect l="l" t="t" r="r" b="b"/>
              <a:pathLst>
                <a:path w="30534" h="34405" fill="none" extrusionOk="0">
                  <a:moveTo>
                    <a:pt x="0" y="34404"/>
                  </a:moveTo>
                  <a:lnTo>
                    <a:pt x="12611" y="34404"/>
                  </a:lnTo>
                  <a:cubicBezTo>
                    <a:pt x="15705" y="34404"/>
                    <a:pt x="16325" y="30939"/>
                    <a:pt x="16325" y="30939"/>
                  </a:cubicBezTo>
                  <a:lnTo>
                    <a:pt x="16325" y="7957"/>
                  </a:lnTo>
                  <a:lnTo>
                    <a:pt x="30534" y="7957"/>
                  </a:lnTo>
                  <a:lnTo>
                    <a:pt x="30534" y="1"/>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52" name="Google Shape;7652;p72"/>
            <p:cNvSpPr/>
            <p:nvPr/>
          </p:nvSpPr>
          <p:spPr>
            <a:xfrm>
              <a:off x="910512" y="4224937"/>
              <a:ext cx="161618" cy="4"/>
            </a:xfrm>
            <a:custGeom>
              <a:avLst/>
              <a:gdLst/>
              <a:ahLst/>
              <a:cxnLst/>
              <a:rect l="l" t="t" r="r" b="b"/>
              <a:pathLst>
                <a:path w="36648" h="1" fill="none" extrusionOk="0">
                  <a:moveTo>
                    <a:pt x="36648" y="0"/>
                  </a:moveTo>
                  <a:lnTo>
                    <a:pt x="1" y="0"/>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53" name="Google Shape;7653;p72"/>
            <p:cNvSpPr/>
            <p:nvPr/>
          </p:nvSpPr>
          <p:spPr>
            <a:xfrm>
              <a:off x="1072126" y="4176763"/>
              <a:ext cx="163695" cy="94532"/>
            </a:xfrm>
            <a:custGeom>
              <a:avLst/>
              <a:gdLst/>
              <a:ahLst/>
              <a:cxnLst/>
              <a:rect l="l" t="t" r="r" b="b"/>
              <a:pathLst>
                <a:path w="37119" h="21448" extrusionOk="0">
                  <a:moveTo>
                    <a:pt x="4951" y="1"/>
                  </a:moveTo>
                  <a:cubicBezTo>
                    <a:pt x="2219" y="1"/>
                    <a:pt x="1" y="2679"/>
                    <a:pt x="1" y="5984"/>
                  </a:cubicBezTo>
                  <a:lnTo>
                    <a:pt x="1" y="15461"/>
                  </a:lnTo>
                  <a:cubicBezTo>
                    <a:pt x="1" y="18766"/>
                    <a:pt x="2219" y="21447"/>
                    <a:pt x="4951" y="21447"/>
                  </a:cubicBezTo>
                  <a:lnTo>
                    <a:pt x="32172" y="21447"/>
                  </a:lnTo>
                  <a:cubicBezTo>
                    <a:pt x="34904" y="21447"/>
                    <a:pt x="37119" y="18766"/>
                    <a:pt x="37119" y="15461"/>
                  </a:cubicBezTo>
                  <a:lnTo>
                    <a:pt x="37119" y="5984"/>
                  </a:lnTo>
                  <a:cubicBezTo>
                    <a:pt x="37119" y="2679"/>
                    <a:pt x="34904" y="1"/>
                    <a:pt x="32172" y="1"/>
                  </a:cubicBezTo>
                  <a:close/>
                </a:path>
              </a:pathLst>
            </a:custGeom>
            <a:noFill/>
            <a:ln w="9525" cap="flat" cmpd="sng">
              <a:solidFill>
                <a:srgbClr val="CFD9E0"/>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sp>
          <p:nvSpPr>
            <p:cNvPr id="7654" name="Google Shape;7654;p72"/>
            <p:cNvSpPr/>
            <p:nvPr/>
          </p:nvSpPr>
          <p:spPr>
            <a:xfrm>
              <a:off x="1562328" y="3689223"/>
              <a:ext cx="128816" cy="171223"/>
            </a:xfrm>
            <a:custGeom>
              <a:avLst/>
              <a:gdLst/>
              <a:ahLst/>
              <a:cxnLst/>
              <a:rect l="l" t="t" r="r" b="b"/>
              <a:pathLst>
                <a:path w="29210" h="38848" fill="none" extrusionOk="0">
                  <a:moveTo>
                    <a:pt x="29209" y="1"/>
                  </a:moveTo>
                  <a:lnTo>
                    <a:pt x="17922" y="1"/>
                  </a:lnTo>
                  <a:cubicBezTo>
                    <a:pt x="14829" y="1"/>
                    <a:pt x="14209" y="3466"/>
                    <a:pt x="14209" y="3466"/>
                  </a:cubicBezTo>
                  <a:lnTo>
                    <a:pt x="14209" y="26448"/>
                  </a:lnTo>
                  <a:lnTo>
                    <a:pt x="0" y="26448"/>
                  </a:lnTo>
                  <a:lnTo>
                    <a:pt x="0" y="38848"/>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55" name="Google Shape;7655;p72"/>
            <p:cNvSpPr/>
            <p:nvPr/>
          </p:nvSpPr>
          <p:spPr>
            <a:xfrm>
              <a:off x="1854826" y="3689223"/>
              <a:ext cx="154169" cy="4"/>
            </a:xfrm>
            <a:custGeom>
              <a:avLst/>
              <a:gdLst/>
              <a:ahLst/>
              <a:cxnLst/>
              <a:rect l="l" t="t" r="r" b="b"/>
              <a:pathLst>
                <a:path w="34959" h="1" fill="none" extrusionOk="0">
                  <a:moveTo>
                    <a:pt x="1" y="1"/>
                  </a:moveTo>
                  <a:lnTo>
                    <a:pt x="34959" y="1"/>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56" name="Google Shape;7656;p72"/>
            <p:cNvSpPr/>
            <p:nvPr/>
          </p:nvSpPr>
          <p:spPr>
            <a:xfrm>
              <a:off x="1691140" y="3642869"/>
              <a:ext cx="163690" cy="94532"/>
            </a:xfrm>
            <a:custGeom>
              <a:avLst/>
              <a:gdLst/>
              <a:ahLst/>
              <a:cxnLst/>
              <a:rect l="l" t="t" r="r" b="b"/>
              <a:pathLst>
                <a:path w="37118" h="21448" extrusionOk="0">
                  <a:moveTo>
                    <a:pt x="4947" y="1"/>
                  </a:moveTo>
                  <a:cubicBezTo>
                    <a:pt x="2214" y="1"/>
                    <a:pt x="0" y="2682"/>
                    <a:pt x="0" y="5987"/>
                  </a:cubicBezTo>
                  <a:lnTo>
                    <a:pt x="0" y="15464"/>
                  </a:lnTo>
                  <a:cubicBezTo>
                    <a:pt x="0" y="18769"/>
                    <a:pt x="2214" y="21447"/>
                    <a:pt x="4950" y="21447"/>
                  </a:cubicBezTo>
                  <a:lnTo>
                    <a:pt x="32168" y="21447"/>
                  </a:lnTo>
                  <a:cubicBezTo>
                    <a:pt x="34900" y="21447"/>
                    <a:pt x="37118" y="18769"/>
                    <a:pt x="37118" y="15464"/>
                  </a:cubicBezTo>
                  <a:lnTo>
                    <a:pt x="37118" y="5987"/>
                  </a:lnTo>
                  <a:cubicBezTo>
                    <a:pt x="37118" y="2682"/>
                    <a:pt x="34900"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grpSp>
          <p:nvGrpSpPr>
            <p:cNvPr id="7657" name="Google Shape;7657;p72"/>
            <p:cNvGrpSpPr/>
            <p:nvPr/>
          </p:nvGrpSpPr>
          <p:grpSpPr>
            <a:xfrm>
              <a:off x="1360364" y="3847835"/>
              <a:ext cx="208119" cy="224359"/>
              <a:chOff x="1360769" y="3847100"/>
              <a:chExt cx="208119" cy="224359"/>
            </a:xfrm>
          </p:grpSpPr>
          <p:sp>
            <p:nvSpPr>
              <p:cNvPr id="7658" name="Google Shape;7658;p72"/>
              <p:cNvSpPr/>
              <p:nvPr/>
            </p:nvSpPr>
            <p:spPr>
              <a:xfrm>
                <a:off x="1360769" y="3847113"/>
                <a:ext cx="99163" cy="224346"/>
              </a:xfrm>
              <a:custGeom>
                <a:avLst/>
                <a:gdLst/>
                <a:ahLst/>
                <a:cxnLst/>
                <a:rect l="l" t="t" r="r" b="b"/>
                <a:pathLst>
                  <a:path w="22486" h="50901" fill="none" extrusionOk="0">
                    <a:moveTo>
                      <a:pt x="22384" y="2729"/>
                    </a:moveTo>
                    <a:cubicBezTo>
                      <a:pt x="22333" y="2383"/>
                      <a:pt x="22249" y="2040"/>
                      <a:pt x="22128" y="1711"/>
                    </a:cubicBezTo>
                    <a:cubicBezTo>
                      <a:pt x="21742" y="675"/>
                      <a:pt x="20979" y="1"/>
                      <a:pt x="19582" y="1"/>
                    </a:cubicBezTo>
                    <a:cubicBezTo>
                      <a:pt x="17966" y="1"/>
                      <a:pt x="17204" y="913"/>
                      <a:pt x="16883" y="2229"/>
                    </a:cubicBezTo>
                    <a:cubicBezTo>
                      <a:pt x="13443" y="1682"/>
                      <a:pt x="10331" y="4356"/>
                      <a:pt x="10353" y="7840"/>
                    </a:cubicBezTo>
                    <a:cubicBezTo>
                      <a:pt x="10353" y="7997"/>
                      <a:pt x="10364" y="8150"/>
                      <a:pt x="10378" y="8300"/>
                    </a:cubicBezTo>
                    <a:cubicBezTo>
                      <a:pt x="7945" y="7307"/>
                      <a:pt x="5147" y="7957"/>
                      <a:pt x="3404" y="9923"/>
                    </a:cubicBezTo>
                    <a:cubicBezTo>
                      <a:pt x="1660" y="11889"/>
                      <a:pt x="1343" y="14742"/>
                      <a:pt x="2616" y="17040"/>
                    </a:cubicBezTo>
                    <a:cubicBezTo>
                      <a:pt x="930" y="18382"/>
                      <a:pt x="0" y="20454"/>
                      <a:pt x="120" y="22607"/>
                    </a:cubicBezTo>
                    <a:cubicBezTo>
                      <a:pt x="241" y="24755"/>
                      <a:pt x="1394" y="26714"/>
                      <a:pt x="3218" y="27860"/>
                    </a:cubicBezTo>
                    <a:cubicBezTo>
                      <a:pt x="748" y="30913"/>
                      <a:pt x="1707" y="35462"/>
                      <a:pt x="5202" y="37260"/>
                    </a:cubicBezTo>
                    <a:cubicBezTo>
                      <a:pt x="5173" y="37490"/>
                      <a:pt x="5162" y="37720"/>
                      <a:pt x="5162" y="37954"/>
                    </a:cubicBezTo>
                    <a:cubicBezTo>
                      <a:pt x="5162" y="40832"/>
                      <a:pt x="7125" y="43243"/>
                      <a:pt x="9784" y="43943"/>
                    </a:cubicBezTo>
                    <a:cubicBezTo>
                      <a:pt x="10776" y="46782"/>
                      <a:pt x="13818" y="48350"/>
                      <a:pt x="16708" y="47511"/>
                    </a:cubicBezTo>
                    <a:cubicBezTo>
                      <a:pt x="16835" y="49437"/>
                      <a:pt x="17525" y="50900"/>
                      <a:pt x="19582" y="50900"/>
                    </a:cubicBezTo>
                    <a:cubicBezTo>
                      <a:pt x="22482" y="50900"/>
                      <a:pt x="22439" y="48390"/>
                      <a:pt x="22482" y="48401"/>
                    </a:cubicBezTo>
                    <a:cubicBezTo>
                      <a:pt x="22486" y="48401"/>
                      <a:pt x="22417" y="2722"/>
                      <a:pt x="22384" y="2729"/>
                    </a:cubicBezTo>
                    <a:close/>
                  </a:path>
                </a:pathLst>
              </a:custGeom>
              <a:noFill/>
              <a:ln w="9525" cap="flat" cmpd="sng">
                <a:solidFill>
                  <a:srgbClr val="E4E9ED"/>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sp>
            <p:nvSpPr>
              <p:cNvPr id="7659" name="Google Shape;7659;p72"/>
              <p:cNvSpPr/>
              <p:nvPr/>
            </p:nvSpPr>
            <p:spPr>
              <a:xfrm>
                <a:off x="1418941" y="3907967"/>
                <a:ext cx="40718" cy="51312"/>
              </a:xfrm>
              <a:custGeom>
                <a:avLst/>
                <a:gdLst/>
                <a:ahLst/>
                <a:cxnLst/>
                <a:rect l="l" t="t" r="r" b="b"/>
                <a:pathLst>
                  <a:path w="9233" h="11642" fill="none" extrusionOk="0">
                    <a:moveTo>
                      <a:pt x="9233" y="1"/>
                    </a:moveTo>
                    <a:cubicBezTo>
                      <a:pt x="9233" y="1"/>
                      <a:pt x="0" y="570"/>
                      <a:pt x="2586" y="11641"/>
                    </a:cubicBezTo>
                  </a:path>
                </a:pathLst>
              </a:custGeom>
              <a:noFill/>
              <a:ln w="9525"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60" name="Google Shape;7660;p72"/>
              <p:cNvSpPr/>
              <p:nvPr/>
            </p:nvSpPr>
            <p:spPr>
              <a:xfrm>
                <a:off x="1432983" y="3877824"/>
                <a:ext cx="26566" cy="25035"/>
              </a:xfrm>
              <a:custGeom>
                <a:avLst/>
                <a:gdLst/>
                <a:ahLst/>
                <a:cxnLst/>
                <a:rect l="l" t="t" r="r" b="b"/>
                <a:pathLst>
                  <a:path w="6024" h="5680" fill="none" extrusionOk="0">
                    <a:moveTo>
                      <a:pt x="1" y="1795"/>
                    </a:moveTo>
                    <a:cubicBezTo>
                      <a:pt x="1" y="1795"/>
                      <a:pt x="6023" y="0"/>
                      <a:pt x="6023" y="5680"/>
                    </a:cubicBezTo>
                  </a:path>
                </a:pathLst>
              </a:custGeom>
              <a:noFill/>
              <a:ln w="9525"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61" name="Google Shape;7661;p72"/>
              <p:cNvSpPr/>
              <p:nvPr/>
            </p:nvSpPr>
            <p:spPr>
              <a:xfrm>
                <a:off x="1406421" y="3881663"/>
                <a:ext cx="8727" cy="21196"/>
              </a:xfrm>
              <a:custGeom>
                <a:avLst/>
                <a:gdLst/>
                <a:ahLst/>
                <a:cxnLst/>
                <a:rect l="l" t="t" r="r" b="b"/>
                <a:pathLst>
                  <a:path w="1979" h="4809" fill="none" extrusionOk="0">
                    <a:moveTo>
                      <a:pt x="1" y="1"/>
                    </a:moveTo>
                    <a:cubicBezTo>
                      <a:pt x="1" y="1"/>
                      <a:pt x="1" y="2730"/>
                      <a:pt x="1978" y="4809"/>
                    </a:cubicBezTo>
                  </a:path>
                </a:pathLst>
              </a:custGeom>
              <a:noFill/>
              <a:ln w="9525"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62" name="Google Shape;7662;p72"/>
              <p:cNvSpPr/>
              <p:nvPr/>
            </p:nvSpPr>
            <p:spPr>
              <a:xfrm>
                <a:off x="1372301" y="3910479"/>
                <a:ext cx="51967" cy="15131"/>
              </a:xfrm>
              <a:custGeom>
                <a:avLst/>
                <a:gdLst/>
                <a:ahLst/>
                <a:cxnLst/>
                <a:rect l="l" t="t" r="r" b="b"/>
                <a:pathLst>
                  <a:path w="11784" h="3433" fill="none" extrusionOk="0">
                    <a:moveTo>
                      <a:pt x="1" y="2663"/>
                    </a:moveTo>
                    <a:cubicBezTo>
                      <a:pt x="3364" y="0"/>
                      <a:pt x="6622" y="3433"/>
                      <a:pt x="6622" y="3433"/>
                    </a:cubicBezTo>
                    <a:cubicBezTo>
                      <a:pt x="6622" y="3433"/>
                      <a:pt x="7307" y="387"/>
                      <a:pt x="11783" y="1653"/>
                    </a:cubicBezTo>
                  </a:path>
                </a:pathLst>
              </a:custGeom>
              <a:noFill/>
              <a:ln w="9525"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63" name="Google Shape;7663;p72"/>
              <p:cNvSpPr/>
              <p:nvPr/>
            </p:nvSpPr>
            <p:spPr>
              <a:xfrm>
                <a:off x="1383436" y="3963823"/>
                <a:ext cx="27351" cy="50572"/>
              </a:xfrm>
              <a:custGeom>
                <a:avLst/>
                <a:gdLst/>
                <a:ahLst/>
                <a:cxnLst/>
                <a:rect l="l" t="t" r="r" b="b"/>
                <a:pathLst>
                  <a:path w="6202" h="11474" fill="none" extrusionOk="0">
                    <a:moveTo>
                      <a:pt x="22" y="11474"/>
                    </a:moveTo>
                    <a:cubicBezTo>
                      <a:pt x="22" y="11474"/>
                      <a:pt x="0" y="5735"/>
                      <a:pt x="4440" y="6297"/>
                    </a:cubicBezTo>
                    <a:cubicBezTo>
                      <a:pt x="4440" y="6297"/>
                      <a:pt x="2134" y="3149"/>
                      <a:pt x="6202" y="1"/>
                    </a:cubicBezTo>
                  </a:path>
                </a:pathLst>
              </a:custGeom>
              <a:noFill/>
              <a:ln w="9525"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64" name="Google Shape;7664;p72"/>
              <p:cNvSpPr/>
              <p:nvPr/>
            </p:nvSpPr>
            <p:spPr>
              <a:xfrm>
                <a:off x="1398461" y="4014391"/>
                <a:ext cx="12132" cy="31518"/>
              </a:xfrm>
              <a:custGeom>
                <a:avLst/>
                <a:gdLst/>
                <a:ahLst/>
                <a:cxnLst/>
                <a:rect l="l" t="t" r="r" b="b"/>
                <a:pathLst>
                  <a:path w="2751" h="7151" fill="none" extrusionOk="0">
                    <a:moveTo>
                      <a:pt x="2751" y="1"/>
                    </a:moveTo>
                    <a:cubicBezTo>
                      <a:pt x="2751" y="1"/>
                      <a:pt x="0" y="2963"/>
                      <a:pt x="1806" y="7151"/>
                    </a:cubicBezTo>
                  </a:path>
                </a:pathLst>
              </a:custGeom>
              <a:noFill/>
              <a:ln w="9525"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65" name="Google Shape;7665;p72"/>
              <p:cNvSpPr/>
              <p:nvPr/>
            </p:nvSpPr>
            <p:spPr>
              <a:xfrm>
                <a:off x="1424264" y="4012138"/>
                <a:ext cx="35284" cy="21165"/>
              </a:xfrm>
              <a:custGeom>
                <a:avLst/>
                <a:gdLst/>
                <a:ahLst/>
                <a:cxnLst/>
                <a:rect l="l" t="t" r="r" b="b"/>
                <a:pathLst>
                  <a:path w="8001" h="4802" fill="none" extrusionOk="0">
                    <a:moveTo>
                      <a:pt x="8000" y="512"/>
                    </a:moveTo>
                    <a:cubicBezTo>
                      <a:pt x="3783" y="1"/>
                      <a:pt x="1978" y="4087"/>
                      <a:pt x="1978" y="4087"/>
                    </a:cubicBezTo>
                    <a:cubicBezTo>
                      <a:pt x="1978" y="4087"/>
                      <a:pt x="858" y="3598"/>
                      <a:pt x="0" y="4802"/>
                    </a:cubicBezTo>
                  </a:path>
                </a:pathLst>
              </a:custGeom>
              <a:noFill/>
              <a:ln w="9525"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66" name="Google Shape;7666;p72"/>
              <p:cNvSpPr/>
              <p:nvPr/>
            </p:nvSpPr>
            <p:spPr>
              <a:xfrm>
                <a:off x="1397156" y="3942280"/>
                <a:ext cx="31183" cy="17449"/>
              </a:xfrm>
              <a:custGeom>
                <a:avLst/>
                <a:gdLst/>
                <a:ahLst/>
                <a:cxnLst/>
                <a:rect l="l" t="t" r="r" b="b"/>
                <a:pathLst>
                  <a:path w="7071" h="3959" fill="none" extrusionOk="0">
                    <a:moveTo>
                      <a:pt x="7070" y="1"/>
                    </a:moveTo>
                    <a:cubicBezTo>
                      <a:pt x="7070" y="1"/>
                      <a:pt x="2802" y="3959"/>
                      <a:pt x="1" y="1"/>
                    </a:cubicBezTo>
                  </a:path>
                </a:pathLst>
              </a:custGeom>
              <a:noFill/>
              <a:ln w="9525"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67" name="Google Shape;7667;p72"/>
              <p:cNvSpPr/>
              <p:nvPr/>
            </p:nvSpPr>
            <p:spPr>
              <a:xfrm>
                <a:off x="1428334" y="3973727"/>
                <a:ext cx="31214" cy="15378"/>
              </a:xfrm>
              <a:custGeom>
                <a:avLst/>
                <a:gdLst/>
                <a:ahLst/>
                <a:cxnLst/>
                <a:rect l="l" t="t" r="r" b="b"/>
                <a:pathLst>
                  <a:path w="7078" h="3489" fill="none" extrusionOk="0">
                    <a:moveTo>
                      <a:pt x="0" y="1125"/>
                    </a:moveTo>
                    <a:cubicBezTo>
                      <a:pt x="0" y="1125"/>
                      <a:pt x="4411" y="1"/>
                      <a:pt x="7077" y="3488"/>
                    </a:cubicBezTo>
                  </a:path>
                </a:pathLst>
              </a:custGeom>
              <a:noFill/>
              <a:ln w="9525"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68" name="Google Shape;7668;p72"/>
              <p:cNvSpPr/>
              <p:nvPr/>
            </p:nvSpPr>
            <p:spPr>
              <a:xfrm>
                <a:off x="1468924" y="3907967"/>
                <a:ext cx="40704" cy="51312"/>
              </a:xfrm>
              <a:custGeom>
                <a:avLst/>
                <a:gdLst/>
                <a:ahLst/>
                <a:cxnLst/>
                <a:rect l="l" t="t" r="r" b="b"/>
                <a:pathLst>
                  <a:path w="9230" h="11642" fill="none" extrusionOk="0">
                    <a:moveTo>
                      <a:pt x="0" y="1"/>
                    </a:moveTo>
                    <a:cubicBezTo>
                      <a:pt x="0" y="1"/>
                      <a:pt x="9229" y="570"/>
                      <a:pt x="6647" y="11641"/>
                    </a:cubicBezTo>
                  </a:path>
                </a:pathLst>
              </a:custGeom>
              <a:noFill/>
              <a:ln w="9525" cap="flat" cmpd="sng">
                <a:solidFill>
                  <a:srgbClr val="40566D"/>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sp>
            <p:nvSpPr>
              <p:cNvPr id="7669" name="Google Shape;7669;p72"/>
              <p:cNvSpPr/>
              <p:nvPr/>
            </p:nvSpPr>
            <p:spPr>
              <a:xfrm>
                <a:off x="1469021" y="3877824"/>
                <a:ext cx="26561" cy="25035"/>
              </a:xfrm>
              <a:custGeom>
                <a:avLst/>
                <a:gdLst/>
                <a:ahLst/>
                <a:cxnLst/>
                <a:rect l="l" t="t" r="r" b="b"/>
                <a:pathLst>
                  <a:path w="6023" h="5680" fill="none" extrusionOk="0">
                    <a:moveTo>
                      <a:pt x="6023" y="1795"/>
                    </a:moveTo>
                    <a:cubicBezTo>
                      <a:pt x="6023" y="1795"/>
                      <a:pt x="0" y="0"/>
                      <a:pt x="0" y="5680"/>
                    </a:cubicBezTo>
                  </a:path>
                </a:pathLst>
              </a:custGeom>
              <a:noFill/>
              <a:ln w="9525" cap="flat" cmpd="sng">
                <a:solidFill>
                  <a:srgbClr val="40566D"/>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sp>
            <p:nvSpPr>
              <p:cNvPr id="7670" name="Google Shape;7670;p72"/>
              <p:cNvSpPr/>
              <p:nvPr/>
            </p:nvSpPr>
            <p:spPr>
              <a:xfrm>
                <a:off x="1513434" y="3881663"/>
                <a:ext cx="8710" cy="21196"/>
              </a:xfrm>
              <a:custGeom>
                <a:avLst/>
                <a:gdLst/>
                <a:ahLst/>
                <a:cxnLst/>
                <a:rect l="l" t="t" r="r" b="b"/>
                <a:pathLst>
                  <a:path w="1975" h="4809" fill="none" extrusionOk="0">
                    <a:moveTo>
                      <a:pt x="1975" y="1"/>
                    </a:moveTo>
                    <a:cubicBezTo>
                      <a:pt x="1975" y="1"/>
                      <a:pt x="1975" y="2730"/>
                      <a:pt x="1" y="4809"/>
                    </a:cubicBezTo>
                  </a:path>
                </a:pathLst>
              </a:custGeom>
              <a:noFill/>
              <a:ln w="9525" cap="flat" cmpd="sng">
                <a:solidFill>
                  <a:srgbClr val="40566D"/>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sp>
            <p:nvSpPr>
              <p:cNvPr id="7671" name="Google Shape;7671;p72"/>
              <p:cNvSpPr/>
              <p:nvPr/>
            </p:nvSpPr>
            <p:spPr>
              <a:xfrm>
                <a:off x="1517778" y="3963823"/>
                <a:ext cx="27355" cy="50572"/>
              </a:xfrm>
              <a:custGeom>
                <a:avLst/>
                <a:gdLst/>
                <a:ahLst/>
                <a:cxnLst/>
                <a:rect l="l" t="t" r="r" b="b"/>
                <a:pathLst>
                  <a:path w="6203" h="11474" fill="none" extrusionOk="0">
                    <a:moveTo>
                      <a:pt x="6181" y="11474"/>
                    </a:moveTo>
                    <a:cubicBezTo>
                      <a:pt x="6181" y="11474"/>
                      <a:pt x="6202" y="5735"/>
                      <a:pt x="1767" y="6297"/>
                    </a:cubicBezTo>
                    <a:cubicBezTo>
                      <a:pt x="1767" y="6297"/>
                      <a:pt x="4068" y="3149"/>
                      <a:pt x="1" y="1"/>
                    </a:cubicBezTo>
                  </a:path>
                </a:pathLst>
              </a:custGeom>
              <a:noFill/>
              <a:ln w="9525" cap="flat" cmpd="sng">
                <a:solidFill>
                  <a:srgbClr val="40566D"/>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sp>
            <p:nvSpPr>
              <p:cNvPr id="7672" name="Google Shape;7672;p72"/>
              <p:cNvSpPr/>
              <p:nvPr/>
            </p:nvSpPr>
            <p:spPr>
              <a:xfrm>
                <a:off x="1517990" y="4014391"/>
                <a:ext cx="12119" cy="31518"/>
              </a:xfrm>
              <a:custGeom>
                <a:avLst/>
                <a:gdLst/>
                <a:ahLst/>
                <a:cxnLst/>
                <a:rect l="l" t="t" r="r" b="b"/>
                <a:pathLst>
                  <a:path w="2748" h="7151" fill="none" extrusionOk="0">
                    <a:moveTo>
                      <a:pt x="0" y="1"/>
                    </a:moveTo>
                    <a:cubicBezTo>
                      <a:pt x="0" y="1"/>
                      <a:pt x="2747" y="2963"/>
                      <a:pt x="942" y="7151"/>
                    </a:cubicBezTo>
                  </a:path>
                </a:pathLst>
              </a:custGeom>
              <a:noFill/>
              <a:ln w="9525" cap="flat" cmpd="sng">
                <a:solidFill>
                  <a:srgbClr val="40566D"/>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sp>
            <p:nvSpPr>
              <p:cNvPr id="7673" name="Google Shape;7673;p72"/>
              <p:cNvSpPr/>
              <p:nvPr/>
            </p:nvSpPr>
            <p:spPr>
              <a:xfrm>
                <a:off x="1469021" y="4012138"/>
                <a:ext cx="35298" cy="21165"/>
              </a:xfrm>
              <a:custGeom>
                <a:avLst/>
                <a:gdLst/>
                <a:ahLst/>
                <a:cxnLst/>
                <a:rect l="l" t="t" r="r" b="b"/>
                <a:pathLst>
                  <a:path w="8004" h="4802" fill="none" extrusionOk="0">
                    <a:moveTo>
                      <a:pt x="0" y="512"/>
                    </a:moveTo>
                    <a:cubicBezTo>
                      <a:pt x="4217" y="1"/>
                      <a:pt x="6023" y="4087"/>
                      <a:pt x="6023" y="4087"/>
                    </a:cubicBezTo>
                    <a:cubicBezTo>
                      <a:pt x="6023" y="4087"/>
                      <a:pt x="7143" y="3598"/>
                      <a:pt x="8004" y="4802"/>
                    </a:cubicBezTo>
                  </a:path>
                </a:pathLst>
              </a:custGeom>
              <a:noFill/>
              <a:ln w="9525" cap="flat" cmpd="sng">
                <a:solidFill>
                  <a:srgbClr val="40566D"/>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sp>
            <p:nvSpPr>
              <p:cNvPr id="7674" name="Google Shape;7674;p72"/>
              <p:cNvSpPr/>
              <p:nvPr/>
            </p:nvSpPr>
            <p:spPr>
              <a:xfrm>
                <a:off x="1500244" y="3942280"/>
                <a:ext cx="31183" cy="17449"/>
              </a:xfrm>
              <a:custGeom>
                <a:avLst/>
                <a:gdLst/>
                <a:ahLst/>
                <a:cxnLst/>
                <a:rect l="l" t="t" r="r" b="b"/>
                <a:pathLst>
                  <a:path w="7071" h="3959" fill="none" extrusionOk="0">
                    <a:moveTo>
                      <a:pt x="1" y="1"/>
                    </a:moveTo>
                    <a:cubicBezTo>
                      <a:pt x="1" y="1"/>
                      <a:pt x="4265" y="3959"/>
                      <a:pt x="7070" y="1"/>
                    </a:cubicBezTo>
                  </a:path>
                </a:pathLst>
              </a:custGeom>
              <a:noFill/>
              <a:ln w="9525" cap="flat" cmpd="sng">
                <a:solidFill>
                  <a:srgbClr val="40566D"/>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sp>
            <p:nvSpPr>
              <p:cNvPr id="7675" name="Google Shape;7675;p72"/>
              <p:cNvSpPr/>
              <p:nvPr/>
            </p:nvSpPr>
            <p:spPr>
              <a:xfrm>
                <a:off x="1469021" y="3973727"/>
                <a:ext cx="31227" cy="15378"/>
              </a:xfrm>
              <a:custGeom>
                <a:avLst/>
                <a:gdLst/>
                <a:ahLst/>
                <a:cxnLst/>
                <a:rect l="l" t="t" r="r" b="b"/>
                <a:pathLst>
                  <a:path w="7081" h="3489" fill="none" extrusionOk="0">
                    <a:moveTo>
                      <a:pt x="7081" y="1125"/>
                    </a:moveTo>
                    <a:cubicBezTo>
                      <a:pt x="7081" y="1125"/>
                      <a:pt x="2670" y="1"/>
                      <a:pt x="0" y="3488"/>
                    </a:cubicBezTo>
                  </a:path>
                </a:pathLst>
              </a:custGeom>
              <a:noFill/>
              <a:ln w="9525" cap="flat" cmpd="sng">
                <a:solidFill>
                  <a:srgbClr val="40566D"/>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sp>
            <p:nvSpPr>
              <p:cNvPr id="7676" name="Google Shape;7676;p72"/>
              <p:cNvSpPr/>
              <p:nvPr/>
            </p:nvSpPr>
            <p:spPr>
              <a:xfrm>
                <a:off x="1504314" y="3910479"/>
                <a:ext cx="51950" cy="15131"/>
              </a:xfrm>
              <a:custGeom>
                <a:avLst/>
                <a:gdLst/>
                <a:ahLst/>
                <a:cxnLst/>
                <a:rect l="l" t="t" r="r" b="b"/>
                <a:pathLst>
                  <a:path w="11780" h="3433" fill="none" extrusionOk="0">
                    <a:moveTo>
                      <a:pt x="11780" y="2663"/>
                    </a:moveTo>
                    <a:cubicBezTo>
                      <a:pt x="8420" y="0"/>
                      <a:pt x="5162" y="3433"/>
                      <a:pt x="5162" y="3433"/>
                    </a:cubicBezTo>
                    <a:cubicBezTo>
                      <a:pt x="5162" y="3433"/>
                      <a:pt x="4473" y="387"/>
                      <a:pt x="1" y="1653"/>
                    </a:cubicBezTo>
                  </a:path>
                </a:pathLst>
              </a:custGeom>
              <a:noFill/>
              <a:ln w="9525" cap="flat" cmpd="sng">
                <a:solidFill>
                  <a:srgbClr val="40566D"/>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sp>
            <p:nvSpPr>
              <p:cNvPr id="7677" name="Google Shape;7677;p72"/>
              <p:cNvSpPr/>
              <p:nvPr/>
            </p:nvSpPr>
            <p:spPr>
              <a:xfrm>
                <a:off x="1469738" y="3847100"/>
                <a:ext cx="99150" cy="224346"/>
              </a:xfrm>
              <a:custGeom>
                <a:avLst/>
                <a:gdLst/>
                <a:ahLst/>
                <a:cxnLst/>
                <a:rect l="l" t="t" r="r" b="b"/>
                <a:pathLst>
                  <a:path w="22483" h="50901" fill="none" extrusionOk="0">
                    <a:moveTo>
                      <a:pt x="99" y="2729"/>
                    </a:moveTo>
                    <a:cubicBezTo>
                      <a:pt x="150" y="2383"/>
                      <a:pt x="237" y="2040"/>
                      <a:pt x="354" y="1711"/>
                    </a:cubicBezTo>
                    <a:cubicBezTo>
                      <a:pt x="744" y="675"/>
                      <a:pt x="1503" y="1"/>
                      <a:pt x="2900" y="1"/>
                    </a:cubicBezTo>
                    <a:cubicBezTo>
                      <a:pt x="4516" y="1"/>
                      <a:pt x="5282" y="913"/>
                      <a:pt x="5600" y="2229"/>
                    </a:cubicBezTo>
                    <a:cubicBezTo>
                      <a:pt x="9040" y="1682"/>
                      <a:pt x="12151" y="4356"/>
                      <a:pt x="12130" y="7840"/>
                    </a:cubicBezTo>
                    <a:cubicBezTo>
                      <a:pt x="12130" y="7997"/>
                      <a:pt x="12119" y="8150"/>
                      <a:pt x="12108" y="8300"/>
                    </a:cubicBezTo>
                    <a:cubicBezTo>
                      <a:pt x="14541" y="7307"/>
                      <a:pt x="17335" y="7957"/>
                      <a:pt x="19082" y="9923"/>
                    </a:cubicBezTo>
                    <a:cubicBezTo>
                      <a:pt x="20826" y="11889"/>
                      <a:pt x="21140" y="14742"/>
                      <a:pt x="19867" y="17040"/>
                    </a:cubicBezTo>
                    <a:cubicBezTo>
                      <a:pt x="21552" y="18379"/>
                      <a:pt x="22482" y="20454"/>
                      <a:pt x="22362" y="22603"/>
                    </a:cubicBezTo>
                    <a:cubicBezTo>
                      <a:pt x="22242" y="24755"/>
                      <a:pt x="21089" y="26714"/>
                      <a:pt x="19265" y="27860"/>
                    </a:cubicBezTo>
                    <a:cubicBezTo>
                      <a:pt x="20440" y="29308"/>
                      <a:pt x="20896" y="31205"/>
                      <a:pt x="20512" y="33029"/>
                    </a:cubicBezTo>
                    <a:cubicBezTo>
                      <a:pt x="20126" y="34853"/>
                      <a:pt x="18940" y="36407"/>
                      <a:pt x="17284" y="37257"/>
                    </a:cubicBezTo>
                    <a:cubicBezTo>
                      <a:pt x="17310" y="37487"/>
                      <a:pt x="17321" y="37720"/>
                      <a:pt x="17324" y="37950"/>
                    </a:cubicBezTo>
                    <a:cubicBezTo>
                      <a:pt x="17321" y="40766"/>
                      <a:pt x="15420" y="43225"/>
                      <a:pt x="12699" y="43940"/>
                    </a:cubicBezTo>
                    <a:cubicBezTo>
                      <a:pt x="11710" y="46782"/>
                      <a:pt x="8664" y="48350"/>
                      <a:pt x="5778" y="47507"/>
                    </a:cubicBezTo>
                    <a:cubicBezTo>
                      <a:pt x="5647" y="49434"/>
                      <a:pt x="4958" y="50900"/>
                      <a:pt x="2900" y="50900"/>
                    </a:cubicBezTo>
                    <a:cubicBezTo>
                      <a:pt x="0" y="50900"/>
                      <a:pt x="40" y="48390"/>
                      <a:pt x="0" y="48401"/>
                    </a:cubicBezTo>
                    <a:cubicBezTo>
                      <a:pt x="0" y="48401"/>
                      <a:pt x="69" y="2722"/>
                      <a:pt x="99" y="2729"/>
                    </a:cubicBezTo>
                    <a:close/>
                  </a:path>
                </a:pathLst>
              </a:custGeom>
              <a:noFill/>
              <a:ln w="9525" cap="flat" cmpd="sng">
                <a:solidFill>
                  <a:srgbClr val="40566D"/>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grpSp>
        <p:sp>
          <p:nvSpPr>
            <p:cNvPr id="7678" name="Google Shape;7678;p72"/>
            <p:cNvSpPr/>
            <p:nvPr/>
          </p:nvSpPr>
          <p:spPr>
            <a:xfrm>
              <a:off x="2008060" y="4212384"/>
              <a:ext cx="24537" cy="23585"/>
            </a:xfrm>
            <a:custGeom>
              <a:avLst/>
              <a:gdLst/>
              <a:ahLst/>
              <a:cxnLst/>
              <a:rect l="l" t="t" r="r" b="b"/>
              <a:pathLst>
                <a:path w="5564" h="5351" extrusionOk="0">
                  <a:moveTo>
                    <a:pt x="2887" y="0"/>
                  </a:moveTo>
                  <a:cubicBezTo>
                    <a:pt x="2190" y="0"/>
                    <a:pt x="1506" y="271"/>
                    <a:pt x="996" y="783"/>
                  </a:cubicBezTo>
                  <a:cubicBezTo>
                    <a:pt x="230" y="1550"/>
                    <a:pt x="0" y="2699"/>
                    <a:pt x="416" y="3698"/>
                  </a:cubicBezTo>
                  <a:cubicBezTo>
                    <a:pt x="828" y="4698"/>
                    <a:pt x="1806" y="5351"/>
                    <a:pt x="2886" y="5351"/>
                  </a:cubicBezTo>
                  <a:cubicBezTo>
                    <a:pt x="4363" y="5351"/>
                    <a:pt x="5560" y="4150"/>
                    <a:pt x="5563" y="2677"/>
                  </a:cubicBezTo>
                  <a:cubicBezTo>
                    <a:pt x="5560" y="1593"/>
                    <a:pt x="4911" y="619"/>
                    <a:pt x="3911" y="203"/>
                  </a:cubicBezTo>
                  <a:cubicBezTo>
                    <a:pt x="3580" y="67"/>
                    <a:pt x="3232" y="0"/>
                    <a:pt x="2887" y="0"/>
                  </a:cubicBezTo>
                  <a:close/>
                </a:path>
              </a:pathLst>
            </a:custGeom>
            <a:solidFill>
              <a:srgbClr val="213B55"/>
            </a:solidFill>
            <a:ln>
              <a:noFill/>
            </a:ln>
          </p:spPr>
          <p:txBody>
            <a:bodyPr spcFirstLastPara="1" wrap="square" lIns="121900" tIns="121900" rIns="121900" bIns="121900" anchor="ctr" anchorCtr="0">
              <a:noAutofit/>
            </a:bodyPr>
            <a:lstStyle/>
            <a:p>
              <a:endParaRPr sz="2400"/>
            </a:p>
          </p:txBody>
        </p:sp>
        <p:sp>
          <p:nvSpPr>
            <p:cNvPr id="7679" name="Google Shape;7679;p72"/>
            <p:cNvSpPr/>
            <p:nvPr/>
          </p:nvSpPr>
          <p:spPr>
            <a:xfrm>
              <a:off x="1545645" y="4049730"/>
              <a:ext cx="24520" cy="23576"/>
            </a:xfrm>
            <a:custGeom>
              <a:avLst/>
              <a:gdLst/>
              <a:ahLst/>
              <a:cxnLst/>
              <a:rect l="l" t="t" r="r" b="b"/>
              <a:pathLst>
                <a:path w="5560" h="5349" extrusionOk="0">
                  <a:moveTo>
                    <a:pt x="2886" y="1"/>
                  </a:moveTo>
                  <a:cubicBezTo>
                    <a:pt x="1806" y="1"/>
                    <a:pt x="828" y="654"/>
                    <a:pt x="416" y="1653"/>
                  </a:cubicBezTo>
                  <a:cubicBezTo>
                    <a:pt x="0" y="2649"/>
                    <a:pt x="230" y="3802"/>
                    <a:pt x="996" y="4564"/>
                  </a:cubicBezTo>
                  <a:cubicBezTo>
                    <a:pt x="1506" y="5077"/>
                    <a:pt x="2190" y="5349"/>
                    <a:pt x="2886" y="5349"/>
                  </a:cubicBezTo>
                  <a:cubicBezTo>
                    <a:pt x="3232" y="5349"/>
                    <a:pt x="3580" y="5282"/>
                    <a:pt x="3911" y="5144"/>
                  </a:cubicBezTo>
                  <a:cubicBezTo>
                    <a:pt x="4910" y="4732"/>
                    <a:pt x="5560" y="3758"/>
                    <a:pt x="5560" y="2675"/>
                  </a:cubicBezTo>
                  <a:cubicBezTo>
                    <a:pt x="5560" y="1197"/>
                    <a:pt x="4363" y="1"/>
                    <a:pt x="2886"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680" name="Google Shape;7680;p72"/>
            <p:cNvSpPr/>
            <p:nvPr/>
          </p:nvSpPr>
          <p:spPr>
            <a:xfrm>
              <a:off x="1231521" y="3947489"/>
              <a:ext cx="24524" cy="23576"/>
            </a:xfrm>
            <a:custGeom>
              <a:avLst/>
              <a:gdLst/>
              <a:ahLst/>
              <a:cxnLst/>
              <a:rect l="l" t="t" r="r" b="b"/>
              <a:pathLst>
                <a:path w="5561" h="5349" extrusionOk="0">
                  <a:moveTo>
                    <a:pt x="2886" y="1"/>
                  </a:moveTo>
                  <a:cubicBezTo>
                    <a:pt x="1803" y="1"/>
                    <a:pt x="829" y="650"/>
                    <a:pt x="413" y="1649"/>
                  </a:cubicBezTo>
                  <a:cubicBezTo>
                    <a:pt x="1" y="2649"/>
                    <a:pt x="227" y="3798"/>
                    <a:pt x="993" y="4564"/>
                  </a:cubicBezTo>
                  <a:cubicBezTo>
                    <a:pt x="1505" y="5076"/>
                    <a:pt x="2189" y="5349"/>
                    <a:pt x="2884" y="5349"/>
                  </a:cubicBezTo>
                  <a:cubicBezTo>
                    <a:pt x="3229" y="5349"/>
                    <a:pt x="3576" y="5282"/>
                    <a:pt x="3908" y="5144"/>
                  </a:cubicBezTo>
                  <a:cubicBezTo>
                    <a:pt x="4907" y="4732"/>
                    <a:pt x="5560" y="3758"/>
                    <a:pt x="5560" y="2674"/>
                  </a:cubicBezTo>
                  <a:cubicBezTo>
                    <a:pt x="5560" y="1197"/>
                    <a:pt x="4364" y="1"/>
                    <a:pt x="2886"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681" name="Google Shape;7681;p72"/>
            <p:cNvSpPr/>
            <p:nvPr/>
          </p:nvSpPr>
          <p:spPr>
            <a:xfrm>
              <a:off x="834100" y="4046742"/>
              <a:ext cx="24520" cy="23580"/>
            </a:xfrm>
            <a:custGeom>
              <a:avLst/>
              <a:gdLst/>
              <a:ahLst/>
              <a:cxnLst/>
              <a:rect l="l" t="t" r="r" b="b"/>
              <a:pathLst>
                <a:path w="5560" h="5350" extrusionOk="0">
                  <a:moveTo>
                    <a:pt x="2674" y="0"/>
                  </a:moveTo>
                  <a:cubicBezTo>
                    <a:pt x="1197" y="0"/>
                    <a:pt x="0" y="1197"/>
                    <a:pt x="0" y="2674"/>
                  </a:cubicBezTo>
                  <a:cubicBezTo>
                    <a:pt x="0" y="3758"/>
                    <a:pt x="653" y="4732"/>
                    <a:pt x="1653" y="5147"/>
                  </a:cubicBezTo>
                  <a:cubicBezTo>
                    <a:pt x="1983" y="5284"/>
                    <a:pt x="2329" y="5350"/>
                    <a:pt x="2673" y="5350"/>
                  </a:cubicBezTo>
                  <a:cubicBezTo>
                    <a:pt x="3369" y="5350"/>
                    <a:pt x="4054" y="5078"/>
                    <a:pt x="4567" y="4567"/>
                  </a:cubicBezTo>
                  <a:cubicBezTo>
                    <a:pt x="5330" y="3801"/>
                    <a:pt x="5559" y="2649"/>
                    <a:pt x="5147" y="1653"/>
                  </a:cubicBezTo>
                  <a:cubicBezTo>
                    <a:pt x="4731" y="653"/>
                    <a:pt x="3757" y="0"/>
                    <a:pt x="2674" y="0"/>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7682" name="Google Shape;7682;p72"/>
            <p:cNvSpPr/>
            <p:nvPr/>
          </p:nvSpPr>
          <p:spPr>
            <a:xfrm>
              <a:off x="834100" y="3849652"/>
              <a:ext cx="24520" cy="23580"/>
            </a:xfrm>
            <a:custGeom>
              <a:avLst/>
              <a:gdLst/>
              <a:ahLst/>
              <a:cxnLst/>
              <a:rect l="l" t="t" r="r" b="b"/>
              <a:pathLst>
                <a:path w="5560" h="5350" extrusionOk="0">
                  <a:moveTo>
                    <a:pt x="2674" y="1"/>
                  </a:moveTo>
                  <a:cubicBezTo>
                    <a:pt x="1197" y="1"/>
                    <a:pt x="0" y="1197"/>
                    <a:pt x="0" y="2675"/>
                  </a:cubicBezTo>
                  <a:cubicBezTo>
                    <a:pt x="0" y="3758"/>
                    <a:pt x="653" y="4732"/>
                    <a:pt x="1653" y="5144"/>
                  </a:cubicBezTo>
                  <a:cubicBezTo>
                    <a:pt x="1984" y="5282"/>
                    <a:pt x="2331" y="5349"/>
                    <a:pt x="2676" y="5349"/>
                  </a:cubicBezTo>
                  <a:cubicBezTo>
                    <a:pt x="3371" y="5349"/>
                    <a:pt x="4055" y="5077"/>
                    <a:pt x="4567" y="4564"/>
                  </a:cubicBezTo>
                  <a:cubicBezTo>
                    <a:pt x="5330" y="3802"/>
                    <a:pt x="5559" y="2649"/>
                    <a:pt x="5147" y="1650"/>
                  </a:cubicBezTo>
                  <a:cubicBezTo>
                    <a:pt x="4731" y="650"/>
                    <a:pt x="3757" y="1"/>
                    <a:pt x="2674" y="1"/>
                  </a:cubicBezTo>
                  <a:close/>
                </a:path>
              </a:pathLst>
            </a:custGeom>
            <a:solidFill>
              <a:srgbClr val="E6EBEF"/>
            </a:solidFill>
            <a:ln>
              <a:noFill/>
            </a:ln>
          </p:spPr>
          <p:txBody>
            <a:bodyPr spcFirstLastPara="1" wrap="square" lIns="121900" tIns="121900" rIns="121900" bIns="121900" anchor="ctr" anchorCtr="0">
              <a:noAutofit/>
            </a:bodyPr>
            <a:lstStyle/>
            <a:p>
              <a:endParaRPr sz="2400"/>
            </a:p>
          </p:txBody>
        </p:sp>
        <p:sp>
          <p:nvSpPr>
            <p:cNvPr id="7683" name="Google Shape;7683;p72"/>
            <p:cNvSpPr/>
            <p:nvPr/>
          </p:nvSpPr>
          <p:spPr>
            <a:xfrm>
              <a:off x="1668053" y="3947489"/>
              <a:ext cx="24520" cy="23576"/>
            </a:xfrm>
            <a:custGeom>
              <a:avLst/>
              <a:gdLst/>
              <a:ahLst/>
              <a:cxnLst/>
              <a:rect l="l" t="t" r="r" b="b"/>
              <a:pathLst>
                <a:path w="5560" h="5349" extrusionOk="0">
                  <a:moveTo>
                    <a:pt x="2882" y="1"/>
                  </a:moveTo>
                  <a:cubicBezTo>
                    <a:pt x="1802" y="1"/>
                    <a:pt x="828" y="650"/>
                    <a:pt x="412" y="1649"/>
                  </a:cubicBezTo>
                  <a:cubicBezTo>
                    <a:pt x="0" y="2649"/>
                    <a:pt x="226" y="3798"/>
                    <a:pt x="993" y="4564"/>
                  </a:cubicBezTo>
                  <a:cubicBezTo>
                    <a:pt x="1502" y="5076"/>
                    <a:pt x="2187" y="5349"/>
                    <a:pt x="2883" y="5349"/>
                  </a:cubicBezTo>
                  <a:cubicBezTo>
                    <a:pt x="3228" y="5349"/>
                    <a:pt x="3576" y="5282"/>
                    <a:pt x="3907" y="5144"/>
                  </a:cubicBezTo>
                  <a:cubicBezTo>
                    <a:pt x="4907" y="4732"/>
                    <a:pt x="5556" y="3758"/>
                    <a:pt x="5560" y="2674"/>
                  </a:cubicBezTo>
                  <a:cubicBezTo>
                    <a:pt x="5560" y="1197"/>
                    <a:pt x="4360" y="1"/>
                    <a:pt x="2882"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684" name="Google Shape;7684;p72"/>
            <p:cNvSpPr/>
            <p:nvPr/>
          </p:nvSpPr>
          <p:spPr>
            <a:xfrm>
              <a:off x="889649" y="3678195"/>
              <a:ext cx="23589" cy="23576"/>
            </a:xfrm>
            <a:custGeom>
              <a:avLst/>
              <a:gdLst/>
              <a:ahLst/>
              <a:cxnLst/>
              <a:rect l="l" t="t" r="r" b="b"/>
              <a:pathLst>
                <a:path w="5349" h="5349" extrusionOk="0">
                  <a:moveTo>
                    <a:pt x="2674" y="0"/>
                  </a:moveTo>
                  <a:cubicBezTo>
                    <a:pt x="1197" y="0"/>
                    <a:pt x="0" y="1197"/>
                    <a:pt x="0" y="2674"/>
                  </a:cubicBezTo>
                  <a:cubicBezTo>
                    <a:pt x="0" y="4152"/>
                    <a:pt x="1197" y="5348"/>
                    <a:pt x="2674" y="5348"/>
                  </a:cubicBezTo>
                  <a:cubicBezTo>
                    <a:pt x="4152" y="5348"/>
                    <a:pt x="5348" y="4152"/>
                    <a:pt x="5348" y="2674"/>
                  </a:cubicBezTo>
                  <a:cubicBezTo>
                    <a:pt x="5348" y="1197"/>
                    <a:pt x="4152" y="0"/>
                    <a:pt x="2674"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7685" name="Google Shape;7685;p72"/>
            <p:cNvSpPr/>
            <p:nvPr/>
          </p:nvSpPr>
          <p:spPr>
            <a:xfrm>
              <a:off x="1357708" y="3848642"/>
              <a:ext cx="24542" cy="23585"/>
            </a:xfrm>
            <a:custGeom>
              <a:avLst/>
              <a:gdLst/>
              <a:ahLst/>
              <a:cxnLst/>
              <a:rect l="l" t="t" r="r" b="b"/>
              <a:pathLst>
                <a:path w="5565" h="5351" extrusionOk="0">
                  <a:moveTo>
                    <a:pt x="2890" y="0"/>
                  </a:moveTo>
                  <a:cubicBezTo>
                    <a:pt x="1807" y="0"/>
                    <a:pt x="833" y="653"/>
                    <a:pt x="417" y="1653"/>
                  </a:cubicBezTo>
                  <a:cubicBezTo>
                    <a:pt x="1" y="2652"/>
                    <a:pt x="231" y="3801"/>
                    <a:pt x="997" y="4567"/>
                  </a:cubicBezTo>
                  <a:cubicBezTo>
                    <a:pt x="1509" y="5080"/>
                    <a:pt x="2193" y="5350"/>
                    <a:pt x="2888" y="5350"/>
                  </a:cubicBezTo>
                  <a:cubicBezTo>
                    <a:pt x="3233" y="5350"/>
                    <a:pt x="3580" y="5284"/>
                    <a:pt x="3912" y="5147"/>
                  </a:cubicBezTo>
                  <a:cubicBezTo>
                    <a:pt x="4911" y="4731"/>
                    <a:pt x="5564" y="3757"/>
                    <a:pt x="5564" y="2678"/>
                  </a:cubicBezTo>
                  <a:cubicBezTo>
                    <a:pt x="5564" y="1200"/>
                    <a:pt x="4364" y="0"/>
                    <a:pt x="2890"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686" name="Google Shape;7686;p72"/>
            <p:cNvSpPr/>
            <p:nvPr/>
          </p:nvSpPr>
          <p:spPr>
            <a:xfrm>
              <a:off x="1357708" y="4049730"/>
              <a:ext cx="24542" cy="23585"/>
            </a:xfrm>
            <a:custGeom>
              <a:avLst/>
              <a:gdLst/>
              <a:ahLst/>
              <a:cxnLst/>
              <a:rect l="l" t="t" r="r" b="b"/>
              <a:pathLst>
                <a:path w="5565" h="5351" extrusionOk="0">
                  <a:moveTo>
                    <a:pt x="2890" y="1"/>
                  </a:moveTo>
                  <a:cubicBezTo>
                    <a:pt x="1807" y="1"/>
                    <a:pt x="833" y="654"/>
                    <a:pt x="417" y="1653"/>
                  </a:cubicBezTo>
                  <a:cubicBezTo>
                    <a:pt x="1" y="2653"/>
                    <a:pt x="231" y="3802"/>
                    <a:pt x="997" y="4568"/>
                  </a:cubicBezTo>
                  <a:cubicBezTo>
                    <a:pt x="1510" y="5078"/>
                    <a:pt x="2195" y="5350"/>
                    <a:pt x="2891" y="5350"/>
                  </a:cubicBezTo>
                  <a:cubicBezTo>
                    <a:pt x="3235" y="5350"/>
                    <a:pt x="3581" y="5284"/>
                    <a:pt x="3912" y="5148"/>
                  </a:cubicBezTo>
                  <a:cubicBezTo>
                    <a:pt x="4911" y="4732"/>
                    <a:pt x="5564" y="3758"/>
                    <a:pt x="5564" y="2675"/>
                  </a:cubicBezTo>
                  <a:cubicBezTo>
                    <a:pt x="5564" y="1197"/>
                    <a:pt x="4364" y="1"/>
                    <a:pt x="2890"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687" name="Google Shape;7687;p72"/>
            <p:cNvSpPr/>
            <p:nvPr/>
          </p:nvSpPr>
          <p:spPr>
            <a:xfrm>
              <a:off x="889649" y="4212384"/>
              <a:ext cx="24520" cy="23585"/>
            </a:xfrm>
            <a:custGeom>
              <a:avLst/>
              <a:gdLst/>
              <a:ahLst/>
              <a:cxnLst/>
              <a:rect l="l" t="t" r="r" b="b"/>
              <a:pathLst>
                <a:path w="5560" h="5351" extrusionOk="0">
                  <a:moveTo>
                    <a:pt x="2674" y="0"/>
                  </a:moveTo>
                  <a:cubicBezTo>
                    <a:pt x="2328" y="0"/>
                    <a:pt x="1980" y="67"/>
                    <a:pt x="1649" y="203"/>
                  </a:cubicBezTo>
                  <a:cubicBezTo>
                    <a:pt x="650" y="619"/>
                    <a:pt x="0" y="1593"/>
                    <a:pt x="0" y="2677"/>
                  </a:cubicBezTo>
                  <a:cubicBezTo>
                    <a:pt x="0" y="4150"/>
                    <a:pt x="1197" y="5351"/>
                    <a:pt x="2674" y="5351"/>
                  </a:cubicBezTo>
                  <a:cubicBezTo>
                    <a:pt x="3754" y="5351"/>
                    <a:pt x="4732" y="4698"/>
                    <a:pt x="5144" y="3698"/>
                  </a:cubicBezTo>
                  <a:cubicBezTo>
                    <a:pt x="5560" y="2699"/>
                    <a:pt x="5330" y="1550"/>
                    <a:pt x="4568" y="783"/>
                  </a:cubicBezTo>
                  <a:cubicBezTo>
                    <a:pt x="4055" y="271"/>
                    <a:pt x="3370" y="0"/>
                    <a:pt x="2674" y="0"/>
                  </a:cubicBezTo>
                  <a:close/>
                </a:path>
              </a:pathLst>
            </a:custGeom>
            <a:solidFill>
              <a:srgbClr val="E4E9ED"/>
            </a:solidFill>
            <a:ln>
              <a:noFill/>
            </a:ln>
          </p:spPr>
          <p:txBody>
            <a:bodyPr spcFirstLastPara="1" wrap="square" lIns="121900" tIns="121900" rIns="121900" bIns="121900" anchor="ctr" anchorCtr="0">
              <a:noAutofit/>
            </a:bodyPr>
            <a:lstStyle/>
            <a:p>
              <a:endParaRPr sz="2400"/>
            </a:p>
          </p:txBody>
        </p:sp>
        <p:sp>
          <p:nvSpPr>
            <p:cNvPr id="7688" name="Google Shape;7688;p72"/>
            <p:cNvSpPr/>
            <p:nvPr/>
          </p:nvSpPr>
          <p:spPr>
            <a:xfrm>
              <a:off x="2008060" y="3678195"/>
              <a:ext cx="24537" cy="23576"/>
            </a:xfrm>
            <a:custGeom>
              <a:avLst/>
              <a:gdLst/>
              <a:ahLst/>
              <a:cxnLst/>
              <a:rect l="l" t="t" r="r" b="b"/>
              <a:pathLst>
                <a:path w="5564" h="5349" extrusionOk="0">
                  <a:moveTo>
                    <a:pt x="2886" y="0"/>
                  </a:moveTo>
                  <a:cubicBezTo>
                    <a:pt x="1806" y="0"/>
                    <a:pt x="828" y="650"/>
                    <a:pt x="416" y="1649"/>
                  </a:cubicBezTo>
                  <a:cubicBezTo>
                    <a:pt x="0" y="2649"/>
                    <a:pt x="230" y="3802"/>
                    <a:pt x="996" y="4564"/>
                  </a:cubicBezTo>
                  <a:cubicBezTo>
                    <a:pt x="1506" y="5076"/>
                    <a:pt x="2190" y="5349"/>
                    <a:pt x="2887" y="5349"/>
                  </a:cubicBezTo>
                  <a:cubicBezTo>
                    <a:pt x="3232" y="5349"/>
                    <a:pt x="3580" y="5282"/>
                    <a:pt x="3911" y="5144"/>
                  </a:cubicBezTo>
                  <a:cubicBezTo>
                    <a:pt x="4911" y="4732"/>
                    <a:pt x="5560" y="3758"/>
                    <a:pt x="5563" y="2674"/>
                  </a:cubicBezTo>
                  <a:cubicBezTo>
                    <a:pt x="5560" y="1197"/>
                    <a:pt x="4363" y="0"/>
                    <a:pt x="2886" y="0"/>
                  </a:cubicBezTo>
                  <a:close/>
                </a:path>
              </a:pathLst>
            </a:custGeom>
            <a:solidFill>
              <a:srgbClr val="A5B7C5"/>
            </a:solidFill>
            <a:ln>
              <a:noFill/>
            </a:ln>
          </p:spPr>
          <p:txBody>
            <a:bodyPr spcFirstLastPara="1" wrap="square" lIns="121900" tIns="121900" rIns="121900" bIns="121900" anchor="ctr" anchorCtr="0">
              <a:noAutofit/>
            </a:bodyPr>
            <a:lstStyle/>
            <a:p>
              <a:endParaRPr sz="2400"/>
            </a:p>
          </p:txBody>
        </p:sp>
        <p:sp>
          <p:nvSpPr>
            <p:cNvPr id="7689" name="Google Shape;7689;p72"/>
            <p:cNvSpPr/>
            <p:nvPr/>
          </p:nvSpPr>
          <p:spPr>
            <a:xfrm>
              <a:off x="1548251" y="3848642"/>
              <a:ext cx="24520" cy="23580"/>
            </a:xfrm>
            <a:custGeom>
              <a:avLst/>
              <a:gdLst/>
              <a:ahLst/>
              <a:cxnLst/>
              <a:rect l="l" t="t" r="r" b="b"/>
              <a:pathLst>
                <a:path w="5560" h="5350" extrusionOk="0">
                  <a:moveTo>
                    <a:pt x="2886" y="0"/>
                  </a:moveTo>
                  <a:cubicBezTo>
                    <a:pt x="1806" y="0"/>
                    <a:pt x="828" y="653"/>
                    <a:pt x="416" y="1653"/>
                  </a:cubicBezTo>
                  <a:cubicBezTo>
                    <a:pt x="0" y="2652"/>
                    <a:pt x="230" y="3801"/>
                    <a:pt x="996" y="4567"/>
                  </a:cubicBezTo>
                  <a:cubicBezTo>
                    <a:pt x="1507" y="5078"/>
                    <a:pt x="2192" y="5350"/>
                    <a:pt x="2890" y="5350"/>
                  </a:cubicBezTo>
                  <a:cubicBezTo>
                    <a:pt x="3234" y="5350"/>
                    <a:pt x="3581" y="5283"/>
                    <a:pt x="3911" y="5147"/>
                  </a:cubicBezTo>
                  <a:cubicBezTo>
                    <a:pt x="4910" y="4731"/>
                    <a:pt x="5560" y="3757"/>
                    <a:pt x="5560" y="2678"/>
                  </a:cubicBezTo>
                  <a:cubicBezTo>
                    <a:pt x="5560" y="1200"/>
                    <a:pt x="4363" y="0"/>
                    <a:pt x="2886"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690" name="Google Shape;7690;p72"/>
            <p:cNvSpPr/>
            <p:nvPr/>
          </p:nvSpPr>
          <p:spPr>
            <a:xfrm>
              <a:off x="2069063" y="3847033"/>
              <a:ext cx="24520" cy="23585"/>
            </a:xfrm>
            <a:custGeom>
              <a:avLst/>
              <a:gdLst/>
              <a:ahLst/>
              <a:cxnLst/>
              <a:rect l="l" t="t" r="r" b="b"/>
              <a:pathLst>
                <a:path w="5560" h="5351" extrusionOk="0">
                  <a:moveTo>
                    <a:pt x="2886" y="0"/>
                  </a:moveTo>
                  <a:cubicBezTo>
                    <a:pt x="1806" y="0"/>
                    <a:pt x="828" y="653"/>
                    <a:pt x="416" y="1653"/>
                  </a:cubicBezTo>
                  <a:cubicBezTo>
                    <a:pt x="0" y="2652"/>
                    <a:pt x="230" y="3801"/>
                    <a:pt x="993" y="4567"/>
                  </a:cubicBezTo>
                  <a:cubicBezTo>
                    <a:pt x="1505" y="5080"/>
                    <a:pt x="2190" y="5351"/>
                    <a:pt x="2887" y="5351"/>
                  </a:cubicBezTo>
                  <a:cubicBezTo>
                    <a:pt x="3232" y="5351"/>
                    <a:pt x="3580" y="5284"/>
                    <a:pt x="3911" y="5148"/>
                  </a:cubicBezTo>
                  <a:cubicBezTo>
                    <a:pt x="4910" y="4732"/>
                    <a:pt x="5560" y="3758"/>
                    <a:pt x="5560" y="2678"/>
                  </a:cubicBezTo>
                  <a:cubicBezTo>
                    <a:pt x="5560" y="1200"/>
                    <a:pt x="4363" y="0"/>
                    <a:pt x="2886" y="0"/>
                  </a:cubicBez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691" name="Google Shape;7691;p72"/>
            <p:cNvSpPr/>
            <p:nvPr/>
          </p:nvSpPr>
          <p:spPr>
            <a:xfrm>
              <a:off x="2069063" y="4046870"/>
              <a:ext cx="24520" cy="23576"/>
            </a:xfrm>
            <a:custGeom>
              <a:avLst/>
              <a:gdLst/>
              <a:ahLst/>
              <a:cxnLst/>
              <a:rect l="l" t="t" r="r" b="b"/>
              <a:pathLst>
                <a:path w="5560" h="5349" extrusionOk="0">
                  <a:moveTo>
                    <a:pt x="2886" y="0"/>
                  </a:moveTo>
                  <a:cubicBezTo>
                    <a:pt x="1806" y="0"/>
                    <a:pt x="828" y="650"/>
                    <a:pt x="416" y="1649"/>
                  </a:cubicBezTo>
                  <a:cubicBezTo>
                    <a:pt x="0" y="2649"/>
                    <a:pt x="230" y="3802"/>
                    <a:pt x="993" y="4564"/>
                  </a:cubicBezTo>
                  <a:cubicBezTo>
                    <a:pt x="1505" y="5076"/>
                    <a:pt x="2190" y="5349"/>
                    <a:pt x="2887" y="5349"/>
                  </a:cubicBezTo>
                  <a:cubicBezTo>
                    <a:pt x="3232" y="5349"/>
                    <a:pt x="3580" y="5282"/>
                    <a:pt x="3911" y="5144"/>
                  </a:cubicBezTo>
                  <a:cubicBezTo>
                    <a:pt x="4910" y="4732"/>
                    <a:pt x="5560" y="3758"/>
                    <a:pt x="5560" y="2674"/>
                  </a:cubicBezTo>
                  <a:cubicBezTo>
                    <a:pt x="5560" y="1197"/>
                    <a:pt x="4363" y="0"/>
                    <a:pt x="2886"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692" name="Google Shape;7692;p72"/>
          <p:cNvGrpSpPr/>
          <p:nvPr/>
        </p:nvGrpSpPr>
        <p:grpSpPr>
          <a:xfrm rot="5400000">
            <a:off x="7935116" y="4305121"/>
            <a:ext cx="218752" cy="1886555"/>
            <a:chOff x="4428249" y="1369375"/>
            <a:chExt cx="36905" cy="429569"/>
          </a:xfrm>
        </p:grpSpPr>
        <p:sp>
          <p:nvSpPr>
            <p:cNvPr id="7693" name="Google Shape;7693;p72"/>
            <p:cNvSpPr/>
            <p:nvPr/>
          </p:nvSpPr>
          <p:spPr>
            <a:xfrm>
              <a:off x="4428249" y="1369375"/>
              <a:ext cx="2375" cy="429104"/>
            </a:xfrm>
            <a:custGeom>
              <a:avLst/>
              <a:gdLst/>
              <a:ahLst/>
              <a:cxnLst/>
              <a:rect l="l" t="t" r="r" b="b"/>
              <a:pathLst>
                <a:path w="95" h="18328" extrusionOk="0">
                  <a:moveTo>
                    <a:pt x="48" y="1"/>
                  </a:moveTo>
                  <a:cubicBezTo>
                    <a:pt x="24" y="1"/>
                    <a:pt x="1" y="15"/>
                    <a:pt x="1" y="44"/>
                  </a:cubicBezTo>
                  <a:lnTo>
                    <a:pt x="1" y="18284"/>
                  </a:lnTo>
                  <a:cubicBezTo>
                    <a:pt x="1" y="18306"/>
                    <a:pt x="22" y="18328"/>
                    <a:pt x="51" y="18328"/>
                  </a:cubicBezTo>
                  <a:cubicBezTo>
                    <a:pt x="73" y="18328"/>
                    <a:pt x="95" y="18306"/>
                    <a:pt x="95" y="18284"/>
                  </a:cubicBezTo>
                  <a:lnTo>
                    <a:pt x="95" y="44"/>
                  </a:lnTo>
                  <a:cubicBezTo>
                    <a:pt x="95" y="15"/>
                    <a:pt x="71" y="1"/>
                    <a:pt x="48"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694" name="Google Shape;7694;p72"/>
            <p:cNvSpPr/>
            <p:nvPr/>
          </p:nvSpPr>
          <p:spPr>
            <a:xfrm>
              <a:off x="4428354" y="1369375"/>
              <a:ext cx="36800" cy="2200"/>
            </a:xfrm>
            <a:custGeom>
              <a:avLst/>
              <a:gdLst/>
              <a:ahLst/>
              <a:cxnLst/>
              <a:rect l="l" t="t" r="r" b="b"/>
              <a:pathLst>
                <a:path w="1472" h="88" extrusionOk="0">
                  <a:moveTo>
                    <a:pt x="65" y="1"/>
                  </a:moveTo>
                  <a:cubicBezTo>
                    <a:pt x="0" y="1"/>
                    <a:pt x="0" y="87"/>
                    <a:pt x="65" y="87"/>
                  </a:cubicBezTo>
                  <a:lnTo>
                    <a:pt x="1414" y="87"/>
                  </a:lnTo>
                  <a:cubicBezTo>
                    <a:pt x="1472" y="87"/>
                    <a:pt x="1472" y="1"/>
                    <a:pt x="1414"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695" name="Google Shape;7695;p72"/>
            <p:cNvSpPr/>
            <p:nvPr/>
          </p:nvSpPr>
          <p:spPr>
            <a:xfrm>
              <a:off x="4428704" y="1383625"/>
              <a:ext cx="17350" cy="2200"/>
            </a:xfrm>
            <a:custGeom>
              <a:avLst/>
              <a:gdLst/>
              <a:ahLst/>
              <a:cxnLst/>
              <a:rect l="l" t="t" r="r" b="b"/>
              <a:pathLst>
                <a:path w="694" h="88" extrusionOk="0">
                  <a:moveTo>
                    <a:pt x="51" y="1"/>
                  </a:moveTo>
                  <a:cubicBezTo>
                    <a:pt x="22" y="1"/>
                    <a:pt x="1" y="22"/>
                    <a:pt x="1" y="44"/>
                  </a:cubicBezTo>
                  <a:cubicBezTo>
                    <a:pt x="1" y="65"/>
                    <a:pt x="22" y="87"/>
                    <a:pt x="51" y="87"/>
                  </a:cubicBezTo>
                  <a:lnTo>
                    <a:pt x="650" y="87"/>
                  </a:lnTo>
                  <a:cubicBezTo>
                    <a:pt x="672" y="87"/>
                    <a:pt x="693" y="65"/>
                    <a:pt x="693" y="44"/>
                  </a:cubicBezTo>
                  <a:cubicBezTo>
                    <a:pt x="693" y="22"/>
                    <a:pt x="672" y="1"/>
                    <a:pt x="650"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696" name="Google Shape;7696;p72"/>
            <p:cNvSpPr/>
            <p:nvPr/>
          </p:nvSpPr>
          <p:spPr>
            <a:xfrm>
              <a:off x="4428704" y="1397875"/>
              <a:ext cx="17350" cy="2175"/>
            </a:xfrm>
            <a:custGeom>
              <a:avLst/>
              <a:gdLst/>
              <a:ahLst/>
              <a:cxnLst/>
              <a:rect l="l" t="t" r="r" b="b"/>
              <a:pathLst>
                <a:path w="694" h="87" extrusionOk="0">
                  <a:moveTo>
                    <a:pt x="51" y="0"/>
                  </a:moveTo>
                  <a:cubicBezTo>
                    <a:pt x="22" y="0"/>
                    <a:pt x="1" y="22"/>
                    <a:pt x="1" y="44"/>
                  </a:cubicBezTo>
                  <a:cubicBezTo>
                    <a:pt x="1" y="72"/>
                    <a:pt x="22" y="87"/>
                    <a:pt x="51" y="87"/>
                  </a:cubicBezTo>
                  <a:lnTo>
                    <a:pt x="650" y="87"/>
                  </a:lnTo>
                  <a:cubicBezTo>
                    <a:pt x="672" y="87"/>
                    <a:pt x="693" y="72"/>
                    <a:pt x="693" y="44"/>
                  </a:cubicBezTo>
                  <a:cubicBezTo>
                    <a:pt x="693" y="22"/>
                    <a:pt x="672" y="0"/>
                    <a:pt x="650"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697" name="Google Shape;7697;p72"/>
            <p:cNvSpPr/>
            <p:nvPr/>
          </p:nvSpPr>
          <p:spPr>
            <a:xfrm>
              <a:off x="4428704" y="1412125"/>
              <a:ext cx="36100" cy="2175"/>
            </a:xfrm>
            <a:custGeom>
              <a:avLst/>
              <a:gdLst/>
              <a:ahLst/>
              <a:cxnLst/>
              <a:rect l="l" t="t" r="r" b="b"/>
              <a:pathLst>
                <a:path w="1444" h="87" extrusionOk="0">
                  <a:moveTo>
                    <a:pt x="51" y="0"/>
                  </a:moveTo>
                  <a:cubicBezTo>
                    <a:pt x="22" y="0"/>
                    <a:pt x="1" y="22"/>
                    <a:pt x="1" y="43"/>
                  </a:cubicBezTo>
                  <a:cubicBezTo>
                    <a:pt x="1" y="72"/>
                    <a:pt x="22" y="87"/>
                    <a:pt x="51" y="87"/>
                  </a:cubicBezTo>
                  <a:lnTo>
                    <a:pt x="1400" y="87"/>
                  </a:lnTo>
                  <a:cubicBezTo>
                    <a:pt x="1422" y="87"/>
                    <a:pt x="1443" y="72"/>
                    <a:pt x="1443" y="43"/>
                  </a:cubicBezTo>
                  <a:cubicBezTo>
                    <a:pt x="1443" y="22"/>
                    <a:pt x="1422" y="0"/>
                    <a:pt x="1400"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698" name="Google Shape;7698;p72"/>
            <p:cNvSpPr/>
            <p:nvPr/>
          </p:nvSpPr>
          <p:spPr>
            <a:xfrm>
              <a:off x="4428354" y="1426350"/>
              <a:ext cx="18050" cy="2200"/>
            </a:xfrm>
            <a:custGeom>
              <a:avLst/>
              <a:gdLst/>
              <a:ahLst/>
              <a:cxnLst/>
              <a:rect l="l" t="t" r="r" b="b"/>
              <a:pathLst>
                <a:path w="722" h="88" extrusionOk="0">
                  <a:moveTo>
                    <a:pt x="65" y="1"/>
                  </a:moveTo>
                  <a:cubicBezTo>
                    <a:pt x="0" y="1"/>
                    <a:pt x="0" y="87"/>
                    <a:pt x="65" y="87"/>
                  </a:cubicBezTo>
                  <a:lnTo>
                    <a:pt x="664" y="87"/>
                  </a:lnTo>
                  <a:cubicBezTo>
                    <a:pt x="722" y="87"/>
                    <a:pt x="722" y="1"/>
                    <a:pt x="664"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699" name="Google Shape;7699;p72"/>
            <p:cNvSpPr/>
            <p:nvPr/>
          </p:nvSpPr>
          <p:spPr>
            <a:xfrm>
              <a:off x="4428704" y="1440600"/>
              <a:ext cx="17350" cy="2200"/>
            </a:xfrm>
            <a:custGeom>
              <a:avLst/>
              <a:gdLst/>
              <a:ahLst/>
              <a:cxnLst/>
              <a:rect l="l" t="t" r="r" b="b"/>
              <a:pathLst>
                <a:path w="694" h="88" extrusionOk="0">
                  <a:moveTo>
                    <a:pt x="51" y="1"/>
                  </a:moveTo>
                  <a:cubicBezTo>
                    <a:pt x="22" y="1"/>
                    <a:pt x="1" y="22"/>
                    <a:pt x="1" y="44"/>
                  </a:cubicBezTo>
                  <a:cubicBezTo>
                    <a:pt x="1" y="73"/>
                    <a:pt x="22" y="87"/>
                    <a:pt x="51" y="87"/>
                  </a:cubicBezTo>
                  <a:lnTo>
                    <a:pt x="650" y="87"/>
                  </a:lnTo>
                  <a:cubicBezTo>
                    <a:pt x="672" y="87"/>
                    <a:pt x="693" y="73"/>
                    <a:pt x="693" y="44"/>
                  </a:cubicBezTo>
                  <a:cubicBezTo>
                    <a:pt x="693" y="22"/>
                    <a:pt x="672" y="1"/>
                    <a:pt x="650"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00" name="Google Shape;7700;p72"/>
            <p:cNvSpPr/>
            <p:nvPr/>
          </p:nvSpPr>
          <p:spPr>
            <a:xfrm>
              <a:off x="4428704" y="1454850"/>
              <a:ext cx="36100" cy="2375"/>
            </a:xfrm>
            <a:custGeom>
              <a:avLst/>
              <a:gdLst/>
              <a:ahLst/>
              <a:cxnLst/>
              <a:rect l="l" t="t" r="r" b="b"/>
              <a:pathLst>
                <a:path w="1444" h="95" extrusionOk="0">
                  <a:moveTo>
                    <a:pt x="51" y="0"/>
                  </a:moveTo>
                  <a:cubicBezTo>
                    <a:pt x="22" y="0"/>
                    <a:pt x="1" y="22"/>
                    <a:pt x="1" y="44"/>
                  </a:cubicBezTo>
                  <a:cubicBezTo>
                    <a:pt x="1" y="73"/>
                    <a:pt x="22" y="94"/>
                    <a:pt x="51" y="94"/>
                  </a:cubicBezTo>
                  <a:lnTo>
                    <a:pt x="1400" y="94"/>
                  </a:lnTo>
                  <a:cubicBezTo>
                    <a:pt x="1422" y="94"/>
                    <a:pt x="1443" y="73"/>
                    <a:pt x="1443" y="44"/>
                  </a:cubicBezTo>
                  <a:cubicBezTo>
                    <a:pt x="1443" y="22"/>
                    <a:pt x="1422" y="0"/>
                    <a:pt x="1400"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01" name="Google Shape;7701;p72"/>
            <p:cNvSpPr/>
            <p:nvPr/>
          </p:nvSpPr>
          <p:spPr>
            <a:xfrm>
              <a:off x="4428354" y="1469100"/>
              <a:ext cx="18050" cy="2375"/>
            </a:xfrm>
            <a:custGeom>
              <a:avLst/>
              <a:gdLst/>
              <a:ahLst/>
              <a:cxnLst/>
              <a:rect l="l" t="t" r="r" b="b"/>
              <a:pathLst>
                <a:path w="722" h="95"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02" name="Google Shape;7702;p72"/>
            <p:cNvSpPr/>
            <p:nvPr/>
          </p:nvSpPr>
          <p:spPr>
            <a:xfrm>
              <a:off x="4428354" y="1483350"/>
              <a:ext cx="18050" cy="2350"/>
            </a:xfrm>
            <a:custGeom>
              <a:avLst/>
              <a:gdLst/>
              <a:ahLst/>
              <a:cxnLst/>
              <a:rect l="l" t="t" r="r" b="b"/>
              <a:pathLst>
                <a:path w="722" h="94"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03" name="Google Shape;7703;p72"/>
            <p:cNvSpPr/>
            <p:nvPr/>
          </p:nvSpPr>
          <p:spPr>
            <a:xfrm>
              <a:off x="4428704" y="1497575"/>
              <a:ext cx="36100" cy="2200"/>
            </a:xfrm>
            <a:custGeom>
              <a:avLst/>
              <a:gdLst/>
              <a:ahLst/>
              <a:cxnLst/>
              <a:rect l="l" t="t" r="r" b="b"/>
              <a:pathLst>
                <a:path w="1444" h="88" extrusionOk="0">
                  <a:moveTo>
                    <a:pt x="51" y="1"/>
                  </a:moveTo>
                  <a:cubicBezTo>
                    <a:pt x="22" y="1"/>
                    <a:pt x="1" y="22"/>
                    <a:pt x="1" y="44"/>
                  </a:cubicBezTo>
                  <a:cubicBezTo>
                    <a:pt x="1" y="73"/>
                    <a:pt x="22" y="87"/>
                    <a:pt x="51" y="87"/>
                  </a:cubicBezTo>
                  <a:lnTo>
                    <a:pt x="1400" y="87"/>
                  </a:lnTo>
                  <a:cubicBezTo>
                    <a:pt x="1422" y="87"/>
                    <a:pt x="1443" y="73"/>
                    <a:pt x="1443" y="44"/>
                  </a:cubicBezTo>
                  <a:cubicBezTo>
                    <a:pt x="1443" y="22"/>
                    <a:pt x="1422" y="1"/>
                    <a:pt x="1400"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04" name="Google Shape;7704;p72"/>
            <p:cNvSpPr/>
            <p:nvPr/>
          </p:nvSpPr>
          <p:spPr>
            <a:xfrm>
              <a:off x="4428704" y="1511825"/>
              <a:ext cx="17350" cy="2375"/>
            </a:xfrm>
            <a:custGeom>
              <a:avLst/>
              <a:gdLst/>
              <a:ahLst/>
              <a:cxnLst/>
              <a:rect l="l" t="t" r="r" b="b"/>
              <a:pathLst>
                <a:path w="694" h="95" extrusionOk="0">
                  <a:moveTo>
                    <a:pt x="51" y="1"/>
                  </a:moveTo>
                  <a:cubicBezTo>
                    <a:pt x="22" y="1"/>
                    <a:pt x="1" y="22"/>
                    <a:pt x="1" y="44"/>
                  </a:cubicBezTo>
                  <a:cubicBezTo>
                    <a:pt x="1" y="73"/>
                    <a:pt x="22" y="94"/>
                    <a:pt x="51" y="94"/>
                  </a:cubicBezTo>
                  <a:lnTo>
                    <a:pt x="650" y="94"/>
                  </a:lnTo>
                  <a:cubicBezTo>
                    <a:pt x="672" y="94"/>
                    <a:pt x="693" y="73"/>
                    <a:pt x="693" y="44"/>
                  </a:cubicBezTo>
                  <a:cubicBezTo>
                    <a:pt x="693" y="22"/>
                    <a:pt x="672" y="1"/>
                    <a:pt x="650"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05" name="Google Shape;7705;p72"/>
            <p:cNvSpPr/>
            <p:nvPr/>
          </p:nvSpPr>
          <p:spPr>
            <a:xfrm>
              <a:off x="4428354" y="1526075"/>
              <a:ext cx="18050" cy="2375"/>
            </a:xfrm>
            <a:custGeom>
              <a:avLst/>
              <a:gdLst/>
              <a:ahLst/>
              <a:cxnLst/>
              <a:rect l="l" t="t" r="r" b="b"/>
              <a:pathLst>
                <a:path w="722" h="95"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06" name="Google Shape;7706;p72"/>
            <p:cNvSpPr/>
            <p:nvPr/>
          </p:nvSpPr>
          <p:spPr>
            <a:xfrm>
              <a:off x="4428704" y="1540325"/>
              <a:ext cx="36100" cy="2350"/>
            </a:xfrm>
            <a:custGeom>
              <a:avLst/>
              <a:gdLst/>
              <a:ahLst/>
              <a:cxnLst/>
              <a:rect l="l" t="t" r="r" b="b"/>
              <a:pathLst>
                <a:path w="1444" h="94" extrusionOk="0">
                  <a:moveTo>
                    <a:pt x="51" y="0"/>
                  </a:moveTo>
                  <a:cubicBezTo>
                    <a:pt x="22" y="0"/>
                    <a:pt x="1" y="22"/>
                    <a:pt x="1" y="43"/>
                  </a:cubicBezTo>
                  <a:cubicBezTo>
                    <a:pt x="1" y="72"/>
                    <a:pt x="22" y="94"/>
                    <a:pt x="51" y="94"/>
                  </a:cubicBezTo>
                  <a:lnTo>
                    <a:pt x="1400" y="94"/>
                  </a:lnTo>
                  <a:cubicBezTo>
                    <a:pt x="1422" y="94"/>
                    <a:pt x="1443" y="72"/>
                    <a:pt x="1443" y="43"/>
                  </a:cubicBezTo>
                  <a:cubicBezTo>
                    <a:pt x="1443" y="22"/>
                    <a:pt x="1422" y="0"/>
                    <a:pt x="1400"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07" name="Google Shape;7707;p72"/>
            <p:cNvSpPr/>
            <p:nvPr/>
          </p:nvSpPr>
          <p:spPr>
            <a:xfrm>
              <a:off x="4428704" y="1554550"/>
              <a:ext cx="17350" cy="2375"/>
            </a:xfrm>
            <a:custGeom>
              <a:avLst/>
              <a:gdLst/>
              <a:ahLst/>
              <a:cxnLst/>
              <a:rect l="l" t="t" r="r" b="b"/>
              <a:pathLst>
                <a:path w="694" h="95" extrusionOk="0">
                  <a:moveTo>
                    <a:pt x="51" y="1"/>
                  </a:moveTo>
                  <a:cubicBezTo>
                    <a:pt x="22" y="1"/>
                    <a:pt x="1" y="23"/>
                    <a:pt x="1" y="44"/>
                  </a:cubicBezTo>
                  <a:cubicBezTo>
                    <a:pt x="1" y="73"/>
                    <a:pt x="22" y="95"/>
                    <a:pt x="51" y="95"/>
                  </a:cubicBezTo>
                  <a:lnTo>
                    <a:pt x="650" y="95"/>
                  </a:lnTo>
                  <a:cubicBezTo>
                    <a:pt x="672" y="95"/>
                    <a:pt x="693" y="73"/>
                    <a:pt x="693" y="44"/>
                  </a:cubicBezTo>
                  <a:cubicBezTo>
                    <a:pt x="693" y="23"/>
                    <a:pt x="672" y="1"/>
                    <a:pt x="650"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08" name="Google Shape;7708;p72"/>
            <p:cNvSpPr/>
            <p:nvPr/>
          </p:nvSpPr>
          <p:spPr>
            <a:xfrm>
              <a:off x="4428704" y="1568800"/>
              <a:ext cx="17350" cy="2375"/>
            </a:xfrm>
            <a:custGeom>
              <a:avLst/>
              <a:gdLst/>
              <a:ahLst/>
              <a:cxnLst/>
              <a:rect l="l" t="t" r="r" b="b"/>
              <a:pathLst>
                <a:path w="694" h="95" extrusionOk="0">
                  <a:moveTo>
                    <a:pt x="51" y="1"/>
                  </a:moveTo>
                  <a:cubicBezTo>
                    <a:pt x="22" y="1"/>
                    <a:pt x="1" y="22"/>
                    <a:pt x="1" y="44"/>
                  </a:cubicBezTo>
                  <a:cubicBezTo>
                    <a:pt x="1" y="73"/>
                    <a:pt x="22" y="95"/>
                    <a:pt x="51" y="95"/>
                  </a:cubicBezTo>
                  <a:lnTo>
                    <a:pt x="650" y="95"/>
                  </a:lnTo>
                  <a:cubicBezTo>
                    <a:pt x="672" y="95"/>
                    <a:pt x="693" y="73"/>
                    <a:pt x="693" y="44"/>
                  </a:cubicBezTo>
                  <a:cubicBezTo>
                    <a:pt x="693" y="22"/>
                    <a:pt x="672" y="1"/>
                    <a:pt x="650"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09" name="Google Shape;7709;p72"/>
            <p:cNvSpPr/>
            <p:nvPr/>
          </p:nvSpPr>
          <p:spPr>
            <a:xfrm>
              <a:off x="4428354" y="1583050"/>
              <a:ext cx="36800" cy="2375"/>
            </a:xfrm>
            <a:custGeom>
              <a:avLst/>
              <a:gdLst/>
              <a:ahLst/>
              <a:cxnLst/>
              <a:rect l="l" t="t" r="r" b="b"/>
              <a:pathLst>
                <a:path w="1472" h="95" extrusionOk="0">
                  <a:moveTo>
                    <a:pt x="65" y="1"/>
                  </a:moveTo>
                  <a:cubicBezTo>
                    <a:pt x="0" y="1"/>
                    <a:pt x="0" y="94"/>
                    <a:pt x="65" y="94"/>
                  </a:cubicBezTo>
                  <a:lnTo>
                    <a:pt x="1414" y="94"/>
                  </a:lnTo>
                  <a:cubicBezTo>
                    <a:pt x="1472" y="94"/>
                    <a:pt x="1472" y="1"/>
                    <a:pt x="1414"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10" name="Google Shape;7710;p72"/>
            <p:cNvSpPr/>
            <p:nvPr/>
          </p:nvSpPr>
          <p:spPr>
            <a:xfrm>
              <a:off x="4428704" y="1597300"/>
              <a:ext cx="17350" cy="2375"/>
            </a:xfrm>
            <a:custGeom>
              <a:avLst/>
              <a:gdLst/>
              <a:ahLst/>
              <a:cxnLst/>
              <a:rect l="l" t="t" r="r" b="b"/>
              <a:pathLst>
                <a:path w="694" h="95" extrusionOk="0">
                  <a:moveTo>
                    <a:pt x="51" y="0"/>
                  </a:moveTo>
                  <a:cubicBezTo>
                    <a:pt x="22" y="0"/>
                    <a:pt x="1" y="22"/>
                    <a:pt x="1" y="44"/>
                  </a:cubicBezTo>
                  <a:cubicBezTo>
                    <a:pt x="1" y="72"/>
                    <a:pt x="22" y="94"/>
                    <a:pt x="51" y="94"/>
                  </a:cubicBezTo>
                  <a:lnTo>
                    <a:pt x="650" y="94"/>
                  </a:lnTo>
                  <a:cubicBezTo>
                    <a:pt x="672" y="94"/>
                    <a:pt x="693" y="72"/>
                    <a:pt x="693" y="44"/>
                  </a:cubicBezTo>
                  <a:cubicBezTo>
                    <a:pt x="693" y="22"/>
                    <a:pt x="672" y="0"/>
                    <a:pt x="650"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11" name="Google Shape;7711;p72"/>
            <p:cNvSpPr/>
            <p:nvPr/>
          </p:nvSpPr>
          <p:spPr>
            <a:xfrm>
              <a:off x="4428704" y="1611550"/>
              <a:ext cx="17350" cy="2350"/>
            </a:xfrm>
            <a:custGeom>
              <a:avLst/>
              <a:gdLst/>
              <a:ahLst/>
              <a:cxnLst/>
              <a:rect l="l" t="t" r="r" b="b"/>
              <a:pathLst>
                <a:path w="694" h="94" extrusionOk="0">
                  <a:moveTo>
                    <a:pt x="51" y="0"/>
                  </a:moveTo>
                  <a:cubicBezTo>
                    <a:pt x="22" y="0"/>
                    <a:pt x="1" y="22"/>
                    <a:pt x="1" y="51"/>
                  </a:cubicBezTo>
                  <a:cubicBezTo>
                    <a:pt x="1" y="72"/>
                    <a:pt x="22" y="94"/>
                    <a:pt x="51" y="94"/>
                  </a:cubicBezTo>
                  <a:lnTo>
                    <a:pt x="650" y="94"/>
                  </a:lnTo>
                  <a:cubicBezTo>
                    <a:pt x="672" y="94"/>
                    <a:pt x="693" y="72"/>
                    <a:pt x="693" y="51"/>
                  </a:cubicBezTo>
                  <a:cubicBezTo>
                    <a:pt x="693" y="22"/>
                    <a:pt x="672" y="0"/>
                    <a:pt x="650"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12" name="Google Shape;7712;p72"/>
            <p:cNvSpPr/>
            <p:nvPr/>
          </p:nvSpPr>
          <p:spPr>
            <a:xfrm>
              <a:off x="4428704" y="1625775"/>
              <a:ext cx="36100" cy="2375"/>
            </a:xfrm>
            <a:custGeom>
              <a:avLst/>
              <a:gdLst/>
              <a:ahLst/>
              <a:cxnLst/>
              <a:rect l="l" t="t" r="r" b="b"/>
              <a:pathLst>
                <a:path w="1444" h="95" extrusionOk="0">
                  <a:moveTo>
                    <a:pt x="51" y="1"/>
                  </a:moveTo>
                  <a:cubicBezTo>
                    <a:pt x="22" y="1"/>
                    <a:pt x="1" y="23"/>
                    <a:pt x="1" y="51"/>
                  </a:cubicBezTo>
                  <a:cubicBezTo>
                    <a:pt x="1" y="73"/>
                    <a:pt x="22" y="95"/>
                    <a:pt x="51" y="95"/>
                  </a:cubicBezTo>
                  <a:lnTo>
                    <a:pt x="1400" y="95"/>
                  </a:lnTo>
                  <a:cubicBezTo>
                    <a:pt x="1422" y="95"/>
                    <a:pt x="1443" y="73"/>
                    <a:pt x="1443" y="51"/>
                  </a:cubicBezTo>
                  <a:cubicBezTo>
                    <a:pt x="1443" y="23"/>
                    <a:pt x="1422" y="1"/>
                    <a:pt x="1400"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13" name="Google Shape;7713;p72"/>
            <p:cNvSpPr/>
            <p:nvPr/>
          </p:nvSpPr>
          <p:spPr>
            <a:xfrm>
              <a:off x="4428354" y="1640025"/>
              <a:ext cx="18050" cy="2375"/>
            </a:xfrm>
            <a:custGeom>
              <a:avLst/>
              <a:gdLst/>
              <a:ahLst/>
              <a:cxnLst/>
              <a:rect l="l" t="t" r="r" b="b"/>
              <a:pathLst>
                <a:path w="722" h="95" extrusionOk="0">
                  <a:moveTo>
                    <a:pt x="65" y="1"/>
                  </a:moveTo>
                  <a:cubicBezTo>
                    <a:pt x="0" y="1"/>
                    <a:pt x="0" y="94"/>
                    <a:pt x="65" y="94"/>
                  </a:cubicBezTo>
                  <a:lnTo>
                    <a:pt x="664" y="94"/>
                  </a:lnTo>
                  <a:cubicBezTo>
                    <a:pt x="722" y="94"/>
                    <a:pt x="722" y="1"/>
                    <a:pt x="664"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14" name="Google Shape;7714;p72"/>
            <p:cNvSpPr/>
            <p:nvPr/>
          </p:nvSpPr>
          <p:spPr>
            <a:xfrm>
              <a:off x="4428704" y="1654275"/>
              <a:ext cx="17350" cy="2375"/>
            </a:xfrm>
            <a:custGeom>
              <a:avLst/>
              <a:gdLst/>
              <a:ahLst/>
              <a:cxnLst/>
              <a:rect l="l" t="t" r="r" b="b"/>
              <a:pathLst>
                <a:path w="694" h="95" extrusionOk="0">
                  <a:moveTo>
                    <a:pt x="51" y="0"/>
                  </a:moveTo>
                  <a:cubicBezTo>
                    <a:pt x="22" y="0"/>
                    <a:pt x="1" y="22"/>
                    <a:pt x="1" y="51"/>
                  </a:cubicBezTo>
                  <a:cubicBezTo>
                    <a:pt x="1" y="73"/>
                    <a:pt x="22" y="94"/>
                    <a:pt x="51" y="94"/>
                  </a:cubicBezTo>
                  <a:lnTo>
                    <a:pt x="650" y="94"/>
                  </a:lnTo>
                  <a:cubicBezTo>
                    <a:pt x="672" y="94"/>
                    <a:pt x="693" y="73"/>
                    <a:pt x="693" y="51"/>
                  </a:cubicBezTo>
                  <a:cubicBezTo>
                    <a:pt x="693" y="22"/>
                    <a:pt x="672" y="0"/>
                    <a:pt x="650"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15" name="Google Shape;7715;p72"/>
            <p:cNvSpPr/>
            <p:nvPr/>
          </p:nvSpPr>
          <p:spPr>
            <a:xfrm>
              <a:off x="4428704" y="1668525"/>
              <a:ext cx="36100" cy="2350"/>
            </a:xfrm>
            <a:custGeom>
              <a:avLst/>
              <a:gdLst/>
              <a:ahLst/>
              <a:cxnLst/>
              <a:rect l="l" t="t" r="r" b="b"/>
              <a:pathLst>
                <a:path w="1444" h="94" extrusionOk="0">
                  <a:moveTo>
                    <a:pt x="51" y="0"/>
                  </a:moveTo>
                  <a:cubicBezTo>
                    <a:pt x="22" y="0"/>
                    <a:pt x="1" y="22"/>
                    <a:pt x="1" y="51"/>
                  </a:cubicBezTo>
                  <a:cubicBezTo>
                    <a:pt x="1" y="72"/>
                    <a:pt x="22" y="94"/>
                    <a:pt x="51" y="94"/>
                  </a:cubicBezTo>
                  <a:lnTo>
                    <a:pt x="1400" y="94"/>
                  </a:lnTo>
                  <a:cubicBezTo>
                    <a:pt x="1422" y="94"/>
                    <a:pt x="1443" y="72"/>
                    <a:pt x="1443" y="51"/>
                  </a:cubicBezTo>
                  <a:cubicBezTo>
                    <a:pt x="1443" y="22"/>
                    <a:pt x="1422" y="0"/>
                    <a:pt x="1400"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16" name="Google Shape;7716;p72"/>
            <p:cNvSpPr/>
            <p:nvPr/>
          </p:nvSpPr>
          <p:spPr>
            <a:xfrm>
              <a:off x="4428704" y="1682950"/>
              <a:ext cx="17350" cy="2175"/>
            </a:xfrm>
            <a:custGeom>
              <a:avLst/>
              <a:gdLst/>
              <a:ahLst/>
              <a:cxnLst/>
              <a:rect l="l" t="t" r="r" b="b"/>
              <a:pathLst>
                <a:path w="694" h="87" extrusionOk="0">
                  <a:moveTo>
                    <a:pt x="51" y="0"/>
                  </a:moveTo>
                  <a:cubicBezTo>
                    <a:pt x="22" y="0"/>
                    <a:pt x="1" y="15"/>
                    <a:pt x="1" y="43"/>
                  </a:cubicBezTo>
                  <a:cubicBezTo>
                    <a:pt x="1" y="65"/>
                    <a:pt x="22" y="87"/>
                    <a:pt x="51" y="87"/>
                  </a:cubicBezTo>
                  <a:lnTo>
                    <a:pt x="650" y="87"/>
                  </a:lnTo>
                  <a:cubicBezTo>
                    <a:pt x="672" y="87"/>
                    <a:pt x="693" y="65"/>
                    <a:pt x="693" y="43"/>
                  </a:cubicBezTo>
                  <a:cubicBezTo>
                    <a:pt x="693" y="15"/>
                    <a:pt x="672" y="0"/>
                    <a:pt x="650"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17" name="Google Shape;7717;p72"/>
            <p:cNvSpPr/>
            <p:nvPr/>
          </p:nvSpPr>
          <p:spPr>
            <a:xfrm>
              <a:off x="4428354" y="1697200"/>
              <a:ext cx="18050" cy="2175"/>
            </a:xfrm>
            <a:custGeom>
              <a:avLst/>
              <a:gdLst/>
              <a:ahLst/>
              <a:cxnLst/>
              <a:rect l="l" t="t" r="r" b="b"/>
              <a:pathLst>
                <a:path w="722" h="87" extrusionOk="0">
                  <a:moveTo>
                    <a:pt x="65" y="0"/>
                  </a:moveTo>
                  <a:cubicBezTo>
                    <a:pt x="0" y="0"/>
                    <a:pt x="0" y="87"/>
                    <a:pt x="65" y="87"/>
                  </a:cubicBezTo>
                  <a:lnTo>
                    <a:pt x="664" y="87"/>
                  </a:lnTo>
                  <a:cubicBezTo>
                    <a:pt x="722" y="87"/>
                    <a:pt x="722" y="0"/>
                    <a:pt x="664"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18" name="Google Shape;7718;p72"/>
            <p:cNvSpPr/>
            <p:nvPr/>
          </p:nvSpPr>
          <p:spPr>
            <a:xfrm>
              <a:off x="4428704" y="1711425"/>
              <a:ext cx="36100" cy="2200"/>
            </a:xfrm>
            <a:custGeom>
              <a:avLst/>
              <a:gdLst/>
              <a:ahLst/>
              <a:cxnLst/>
              <a:rect l="l" t="t" r="r" b="b"/>
              <a:pathLst>
                <a:path w="1444" h="88" extrusionOk="0">
                  <a:moveTo>
                    <a:pt x="51" y="1"/>
                  </a:moveTo>
                  <a:cubicBezTo>
                    <a:pt x="22" y="1"/>
                    <a:pt x="1" y="15"/>
                    <a:pt x="1" y="44"/>
                  </a:cubicBezTo>
                  <a:cubicBezTo>
                    <a:pt x="1" y="66"/>
                    <a:pt x="22" y="87"/>
                    <a:pt x="51" y="87"/>
                  </a:cubicBezTo>
                  <a:lnTo>
                    <a:pt x="1400" y="87"/>
                  </a:lnTo>
                  <a:cubicBezTo>
                    <a:pt x="1422" y="87"/>
                    <a:pt x="1443" y="66"/>
                    <a:pt x="1443" y="44"/>
                  </a:cubicBezTo>
                  <a:cubicBezTo>
                    <a:pt x="1443" y="15"/>
                    <a:pt x="1422" y="1"/>
                    <a:pt x="1400"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19" name="Google Shape;7719;p72"/>
            <p:cNvSpPr/>
            <p:nvPr/>
          </p:nvSpPr>
          <p:spPr>
            <a:xfrm>
              <a:off x="4428704" y="1725675"/>
              <a:ext cx="17350" cy="2375"/>
            </a:xfrm>
            <a:custGeom>
              <a:avLst/>
              <a:gdLst/>
              <a:ahLst/>
              <a:cxnLst/>
              <a:rect l="l" t="t" r="r" b="b"/>
              <a:pathLst>
                <a:path w="694" h="95" extrusionOk="0">
                  <a:moveTo>
                    <a:pt x="51" y="1"/>
                  </a:moveTo>
                  <a:cubicBezTo>
                    <a:pt x="22" y="1"/>
                    <a:pt x="1" y="22"/>
                    <a:pt x="1" y="44"/>
                  </a:cubicBezTo>
                  <a:cubicBezTo>
                    <a:pt x="1" y="73"/>
                    <a:pt x="22" y="94"/>
                    <a:pt x="51" y="94"/>
                  </a:cubicBezTo>
                  <a:lnTo>
                    <a:pt x="650" y="94"/>
                  </a:lnTo>
                  <a:cubicBezTo>
                    <a:pt x="672" y="87"/>
                    <a:pt x="693" y="73"/>
                    <a:pt x="693" y="44"/>
                  </a:cubicBezTo>
                  <a:cubicBezTo>
                    <a:pt x="693" y="22"/>
                    <a:pt x="672" y="1"/>
                    <a:pt x="650"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20" name="Google Shape;7720;p72"/>
            <p:cNvSpPr/>
            <p:nvPr/>
          </p:nvSpPr>
          <p:spPr>
            <a:xfrm>
              <a:off x="4428704" y="1739925"/>
              <a:ext cx="17350" cy="2175"/>
            </a:xfrm>
            <a:custGeom>
              <a:avLst/>
              <a:gdLst/>
              <a:ahLst/>
              <a:cxnLst/>
              <a:rect l="l" t="t" r="r" b="b"/>
              <a:pathLst>
                <a:path w="694" h="87" extrusionOk="0">
                  <a:moveTo>
                    <a:pt x="51" y="0"/>
                  </a:moveTo>
                  <a:cubicBezTo>
                    <a:pt x="22" y="0"/>
                    <a:pt x="1" y="15"/>
                    <a:pt x="1" y="44"/>
                  </a:cubicBezTo>
                  <a:cubicBezTo>
                    <a:pt x="1" y="65"/>
                    <a:pt x="22" y="87"/>
                    <a:pt x="51" y="87"/>
                  </a:cubicBezTo>
                  <a:lnTo>
                    <a:pt x="650" y="87"/>
                  </a:lnTo>
                  <a:cubicBezTo>
                    <a:pt x="672" y="87"/>
                    <a:pt x="693" y="65"/>
                    <a:pt x="693" y="44"/>
                  </a:cubicBezTo>
                  <a:cubicBezTo>
                    <a:pt x="693" y="15"/>
                    <a:pt x="672" y="0"/>
                    <a:pt x="650"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21" name="Google Shape;7721;p72"/>
            <p:cNvSpPr/>
            <p:nvPr/>
          </p:nvSpPr>
          <p:spPr>
            <a:xfrm>
              <a:off x="4428354" y="1754175"/>
              <a:ext cx="36800" cy="2175"/>
            </a:xfrm>
            <a:custGeom>
              <a:avLst/>
              <a:gdLst/>
              <a:ahLst/>
              <a:cxnLst/>
              <a:rect l="l" t="t" r="r" b="b"/>
              <a:pathLst>
                <a:path w="1472" h="87" extrusionOk="0">
                  <a:moveTo>
                    <a:pt x="65" y="0"/>
                  </a:moveTo>
                  <a:cubicBezTo>
                    <a:pt x="0" y="0"/>
                    <a:pt x="0" y="87"/>
                    <a:pt x="65" y="87"/>
                  </a:cubicBezTo>
                  <a:lnTo>
                    <a:pt x="1414" y="87"/>
                  </a:lnTo>
                  <a:cubicBezTo>
                    <a:pt x="1472" y="87"/>
                    <a:pt x="1472" y="0"/>
                    <a:pt x="1414"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22" name="Google Shape;7722;p72"/>
            <p:cNvSpPr/>
            <p:nvPr/>
          </p:nvSpPr>
          <p:spPr>
            <a:xfrm>
              <a:off x="4428704" y="1768400"/>
              <a:ext cx="17350" cy="2200"/>
            </a:xfrm>
            <a:custGeom>
              <a:avLst/>
              <a:gdLst/>
              <a:ahLst/>
              <a:cxnLst/>
              <a:rect l="l" t="t" r="r" b="b"/>
              <a:pathLst>
                <a:path w="694" h="88" extrusionOk="0">
                  <a:moveTo>
                    <a:pt x="51" y="1"/>
                  </a:moveTo>
                  <a:cubicBezTo>
                    <a:pt x="22" y="1"/>
                    <a:pt x="1" y="15"/>
                    <a:pt x="1" y="44"/>
                  </a:cubicBezTo>
                  <a:cubicBezTo>
                    <a:pt x="1" y="66"/>
                    <a:pt x="22" y="87"/>
                    <a:pt x="51" y="87"/>
                  </a:cubicBezTo>
                  <a:lnTo>
                    <a:pt x="650" y="87"/>
                  </a:lnTo>
                  <a:cubicBezTo>
                    <a:pt x="672" y="87"/>
                    <a:pt x="693" y="66"/>
                    <a:pt x="693" y="44"/>
                  </a:cubicBezTo>
                  <a:cubicBezTo>
                    <a:pt x="693" y="15"/>
                    <a:pt x="672" y="1"/>
                    <a:pt x="650"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23" name="Google Shape;7723;p72"/>
            <p:cNvSpPr/>
            <p:nvPr/>
          </p:nvSpPr>
          <p:spPr>
            <a:xfrm>
              <a:off x="4428704" y="1782650"/>
              <a:ext cx="17350" cy="2200"/>
            </a:xfrm>
            <a:custGeom>
              <a:avLst/>
              <a:gdLst/>
              <a:ahLst/>
              <a:cxnLst/>
              <a:rect l="l" t="t" r="r" b="b"/>
              <a:pathLst>
                <a:path w="694" h="88" extrusionOk="0">
                  <a:moveTo>
                    <a:pt x="51" y="1"/>
                  </a:moveTo>
                  <a:cubicBezTo>
                    <a:pt x="22" y="1"/>
                    <a:pt x="1" y="22"/>
                    <a:pt x="1" y="44"/>
                  </a:cubicBezTo>
                  <a:cubicBezTo>
                    <a:pt x="1" y="66"/>
                    <a:pt x="22" y="87"/>
                    <a:pt x="51" y="87"/>
                  </a:cubicBezTo>
                  <a:lnTo>
                    <a:pt x="650" y="87"/>
                  </a:lnTo>
                  <a:cubicBezTo>
                    <a:pt x="672" y="87"/>
                    <a:pt x="693" y="66"/>
                    <a:pt x="693" y="44"/>
                  </a:cubicBezTo>
                  <a:cubicBezTo>
                    <a:pt x="693" y="22"/>
                    <a:pt x="672" y="1"/>
                    <a:pt x="650"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24" name="Google Shape;7724;p72"/>
            <p:cNvSpPr/>
            <p:nvPr/>
          </p:nvSpPr>
          <p:spPr>
            <a:xfrm>
              <a:off x="4428542" y="1796744"/>
              <a:ext cx="36100" cy="2200"/>
            </a:xfrm>
            <a:custGeom>
              <a:avLst/>
              <a:gdLst/>
              <a:ahLst/>
              <a:cxnLst/>
              <a:rect l="l" t="t" r="r" b="b"/>
              <a:pathLst>
                <a:path w="1444" h="88" extrusionOk="0">
                  <a:moveTo>
                    <a:pt x="51" y="0"/>
                  </a:moveTo>
                  <a:cubicBezTo>
                    <a:pt x="22" y="0"/>
                    <a:pt x="1" y="22"/>
                    <a:pt x="1" y="44"/>
                  </a:cubicBezTo>
                  <a:cubicBezTo>
                    <a:pt x="1" y="65"/>
                    <a:pt x="22" y="87"/>
                    <a:pt x="51" y="87"/>
                  </a:cubicBezTo>
                  <a:lnTo>
                    <a:pt x="1400" y="87"/>
                  </a:lnTo>
                  <a:cubicBezTo>
                    <a:pt x="1422" y="87"/>
                    <a:pt x="1443" y="65"/>
                    <a:pt x="1443" y="44"/>
                  </a:cubicBezTo>
                  <a:cubicBezTo>
                    <a:pt x="1443" y="22"/>
                    <a:pt x="1422" y="0"/>
                    <a:pt x="1400"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725" name="Google Shape;7725;p72"/>
          <p:cNvGrpSpPr/>
          <p:nvPr/>
        </p:nvGrpSpPr>
        <p:grpSpPr>
          <a:xfrm rot="10800000" flipH="1">
            <a:off x="7098355" y="3756514"/>
            <a:ext cx="1892276" cy="33077"/>
            <a:chOff x="219558" y="4738465"/>
            <a:chExt cx="5852400" cy="102300"/>
          </a:xfrm>
        </p:grpSpPr>
        <p:cxnSp>
          <p:nvCxnSpPr>
            <p:cNvPr id="7726" name="Google Shape;7726;p72"/>
            <p:cNvCxnSpPr/>
            <p:nvPr/>
          </p:nvCxnSpPr>
          <p:spPr>
            <a:xfrm>
              <a:off x="219558" y="4789684"/>
              <a:ext cx="5852400" cy="0"/>
            </a:xfrm>
            <a:prstGeom prst="straightConnector1">
              <a:avLst/>
            </a:prstGeom>
            <a:noFill/>
            <a:ln w="9525" cap="flat" cmpd="sng">
              <a:solidFill>
                <a:srgbClr val="5F7D95"/>
              </a:solidFill>
              <a:prstDash val="solid"/>
              <a:round/>
              <a:headEnd type="oval" w="med" len="med"/>
              <a:tailEnd type="oval" w="med" len="med"/>
            </a:ln>
          </p:spPr>
        </p:cxnSp>
        <p:sp>
          <p:nvSpPr>
            <p:cNvPr id="7727" name="Google Shape;7727;p72"/>
            <p:cNvSpPr/>
            <p:nvPr/>
          </p:nvSpPr>
          <p:spPr>
            <a:xfrm>
              <a:off x="1200298" y="4738465"/>
              <a:ext cx="102300" cy="102300"/>
            </a:xfrm>
            <a:prstGeom prst="ellipse">
              <a:avLst/>
            </a:prstGeom>
            <a:solidFill>
              <a:srgbClr val="5F7D95"/>
            </a:solidFill>
            <a:ln>
              <a:noFill/>
            </a:ln>
          </p:spPr>
          <p:txBody>
            <a:bodyPr spcFirstLastPara="1" wrap="square" lIns="121900" tIns="121900" rIns="121900" bIns="121900" anchor="ctr" anchorCtr="0">
              <a:noAutofit/>
            </a:bodyPr>
            <a:lstStyle/>
            <a:p>
              <a:endParaRPr sz="2400"/>
            </a:p>
          </p:txBody>
        </p:sp>
        <p:sp>
          <p:nvSpPr>
            <p:cNvPr id="7728" name="Google Shape;7728;p72"/>
            <p:cNvSpPr/>
            <p:nvPr/>
          </p:nvSpPr>
          <p:spPr>
            <a:xfrm>
              <a:off x="2175146" y="4738465"/>
              <a:ext cx="102300" cy="102300"/>
            </a:xfrm>
            <a:prstGeom prst="ellipse">
              <a:avLst/>
            </a:prstGeom>
            <a:solidFill>
              <a:srgbClr val="5F7D95"/>
            </a:solidFill>
            <a:ln>
              <a:noFill/>
            </a:ln>
          </p:spPr>
          <p:txBody>
            <a:bodyPr spcFirstLastPara="1" wrap="square" lIns="121900" tIns="121900" rIns="121900" bIns="121900" anchor="ctr" anchorCtr="0">
              <a:noAutofit/>
            </a:bodyPr>
            <a:lstStyle/>
            <a:p>
              <a:endParaRPr sz="2400"/>
            </a:p>
          </p:txBody>
        </p:sp>
        <p:sp>
          <p:nvSpPr>
            <p:cNvPr id="7729" name="Google Shape;7729;p72"/>
            <p:cNvSpPr/>
            <p:nvPr/>
          </p:nvSpPr>
          <p:spPr>
            <a:xfrm>
              <a:off x="3040751" y="4738465"/>
              <a:ext cx="102300" cy="102300"/>
            </a:xfrm>
            <a:prstGeom prst="ellipse">
              <a:avLst/>
            </a:prstGeom>
            <a:solidFill>
              <a:srgbClr val="5F7D95"/>
            </a:solidFill>
            <a:ln>
              <a:noFill/>
            </a:ln>
          </p:spPr>
          <p:txBody>
            <a:bodyPr spcFirstLastPara="1" wrap="square" lIns="121900" tIns="121900" rIns="121900" bIns="121900" anchor="ctr" anchorCtr="0">
              <a:noAutofit/>
            </a:bodyPr>
            <a:lstStyle/>
            <a:p>
              <a:endParaRPr sz="2400"/>
            </a:p>
          </p:txBody>
        </p:sp>
        <p:sp>
          <p:nvSpPr>
            <p:cNvPr id="7730" name="Google Shape;7730;p72"/>
            <p:cNvSpPr/>
            <p:nvPr/>
          </p:nvSpPr>
          <p:spPr>
            <a:xfrm>
              <a:off x="4028157" y="4738465"/>
              <a:ext cx="102300" cy="102300"/>
            </a:xfrm>
            <a:prstGeom prst="ellipse">
              <a:avLst/>
            </a:prstGeom>
            <a:solidFill>
              <a:srgbClr val="5F7D95"/>
            </a:solidFill>
            <a:ln>
              <a:noFill/>
            </a:ln>
          </p:spPr>
          <p:txBody>
            <a:bodyPr spcFirstLastPara="1" wrap="square" lIns="121900" tIns="121900" rIns="121900" bIns="121900" anchor="ctr" anchorCtr="0">
              <a:noAutofit/>
            </a:bodyPr>
            <a:lstStyle/>
            <a:p>
              <a:endParaRPr sz="2400"/>
            </a:p>
          </p:txBody>
        </p:sp>
        <p:sp>
          <p:nvSpPr>
            <p:cNvPr id="7731" name="Google Shape;7731;p72"/>
            <p:cNvSpPr/>
            <p:nvPr/>
          </p:nvSpPr>
          <p:spPr>
            <a:xfrm>
              <a:off x="5040827" y="4738465"/>
              <a:ext cx="102300" cy="102300"/>
            </a:xfrm>
            <a:prstGeom prst="ellipse">
              <a:avLst/>
            </a:prstGeom>
            <a:solidFill>
              <a:srgbClr val="5F7D95"/>
            </a:solidFill>
            <a:ln>
              <a:noFill/>
            </a:ln>
          </p:spPr>
          <p:txBody>
            <a:bodyPr spcFirstLastPara="1" wrap="square" lIns="121900" tIns="121900" rIns="121900" bIns="121900" anchor="ctr" anchorCtr="0">
              <a:noAutofit/>
            </a:bodyPr>
            <a:lstStyle/>
            <a:p>
              <a:endParaRPr sz="2400"/>
            </a:p>
          </p:txBody>
        </p:sp>
      </p:grpSp>
      <p:grpSp>
        <p:nvGrpSpPr>
          <p:cNvPr id="7732" name="Google Shape;7732;p72"/>
          <p:cNvGrpSpPr/>
          <p:nvPr/>
        </p:nvGrpSpPr>
        <p:grpSpPr>
          <a:xfrm>
            <a:off x="7113446" y="4253931"/>
            <a:ext cx="1862093" cy="513355"/>
            <a:chOff x="5286284" y="2966544"/>
            <a:chExt cx="1396570" cy="385016"/>
          </a:xfrm>
        </p:grpSpPr>
        <p:cxnSp>
          <p:nvCxnSpPr>
            <p:cNvPr id="7733" name="Google Shape;7733;p72"/>
            <p:cNvCxnSpPr/>
            <p:nvPr/>
          </p:nvCxnSpPr>
          <p:spPr>
            <a:xfrm>
              <a:off x="5752056" y="3094781"/>
              <a:ext cx="470100" cy="0"/>
            </a:xfrm>
            <a:prstGeom prst="straightConnector1">
              <a:avLst/>
            </a:prstGeom>
            <a:noFill/>
            <a:ln w="9525" cap="flat" cmpd="sng">
              <a:solidFill>
                <a:srgbClr val="435D74"/>
              </a:solidFill>
              <a:prstDash val="solid"/>
              <a:round/>
              <a:headEnd type="oval" w="med" len="med"/>
              <a:tailEnd type="oval" w="med" len="med"/>
            </a:ln>
          </p:spPr>
        </p:cxnSp>
        <p:cxnSp>
          <p:nvCxnSpPr>
            <p:cNvPr id="7734" name="Google Shape;7734;p72"/>
            <p:cNvCxnSpPr/>
            <p:nvPr/>
          </p:nvCxnSpPr>
          <p:spPr>
            <a:xfrm>
              <a:off x="5980194" y="3351560"/>
              <a:ext cx="594300" cy="0"/>
            </a:xfrm>
            <a:prstGeom prst="straightConnector1">
              <a:avLst/>
            </a:prstGeom>
            <a:noFill/>
            <a:ln w="9525" cap="flat" cmpd="sng">
              <a:solidFill>
                <a:srgbClr val="435D74"/>
              </a:solidFill>
              <a:prstDash val="solid"/>
              <a:round/>
              <a:headEnd type="oval" w="med" len="med"/>
              <a:tailEnd type="oval" w="med" len="med"/>
            </a:ln>
          </p:spPr>
        </p:cxnSp>
        <p:grpSp>
          <p:nvGrpSpPr>
            <p:cNvPr id="7735" name="Google Shape;7735;p72"/>
            <p:cNvGrpSpPr/>
            <p:nvPr/>
          </p:nvGrpSpPr>
          <p:grpSpPr>
            <a:xfrm>
              <a:off x="5287688" y="3173364"/>
              <a:ext cx="1395166" cy="74100"/>
              <a:chOff x="5287688" y="3173364"/>
              <a:chExt cx="1395166" cy="74100"/>
            </a:xfrm>
          </p:grpSpPr>
          <p:cxnSp>
            <p:nvCxnSpPr>
              <p:cNvPr id="7736" name="Google Shape;7736;p72"/>
              <p:cNvCxnSpPr/>
              <p:nvPr/>
            </p:nvCxnSpPr>
            <p:spPr>
              <a:xfrm>
                <a:off x="6682853" y="3173540"/>
                <a:ext cx="0" cy="73800"/>
              </a:xfrm>
              <a:prstGeom prst="straightConnector1">
                <a:avLst/>
              </a:prstGeom>
              <a:noFill/>
              <a:ln w="9525" cap="flat" cmpd="sng">
                <a:solidFill>
                  <a:srgbClr val="5F7D95"/>
                </a:solidFill>
                <a:prstDash val="solid"/>
                <a:round/>
                <a:headEnd type="none" w="med" len="med"/>
                <a:tailEnd type="none" w="med" len="med"/>
              </a:ln>
            </p:spPr>
          </p:cxnSp>
          <p:cxnSp>
            <p:nvCxnSpPr>
              <p:cNvPr id="7737" name="Google Shape;7737;p72"/>
              <p:cNvCxnSpPr/>
              <p:nvPr/>
            </p:nvCxnSpPr>
            <p:spPr>
              <a:xfrm>
                <a:off x="5287688" y="3210371"/>
                <a:ext cx="1394700" cy="0"/>
              </a:xfrm>
              <a:prstGeom prst="straightConnector1">
                <a:avLst/>
              </a:prstGeom>
              <a:noFill/>
              <a:ln w="9525" cap="flat" cmpd="sng">
                <a:solidFill>
                  <a:srgbClr val="5F7D95"/>
                </a:solidFill>
                <a:prstDash val="solid"/>
                <a:round/>
                <a:headEnd type="none" w="med" len="med"/>
                <a:tailEnd type="none" w="med" len="med"/>
              </a:ln>
            </p:spPr>
          </p:cxnSp>
          <p:cxnSp>
            <p:nvCxnSpPr>
              <p:cNvPr id="7738" name="Google Shape;7738;p72"/>
              <p:cNvCxnSpPr/>
              <p:nvPr/>
            </p:nvCxnSpPr>
            <p:spPr>
              <a:xfrm>
                <a:off x="5518476"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7739" name="Google Shape;7739;p72"/>
              <p:cNvCxnSpPr/>
              <p:nvPr/>
            </p:nvCxnSpPr>
            <p:spPr>
              <a:xfrm>
                <a:off x="5287935"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7740" name="Google Shape;7740;p72"/>
              <p:cNvCxnSpPr/>
              <p:nvPr/>
            </p:nvCxnSpPr>
            <p:spPr>
              <a:xfrm>
                <a:off x="5751239"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7741" name="Google Shape;7741;p72"/>
              <p:cNvCxnSpPr/>
              <p:nvPr/>
            </p:nvCxnSpPr>
            <p:spPr>
              <a:xfrm>
                <a:off x="5982252"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7742" name="Google Shape;7742;p72"/>
              <p:cNvCxnSpPr/>
              <p:nvPr/>
            </p:nvCxnSpPr>
            <p:spPr>
              <a:xfrm>
                <a:off x="6216184"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7743" name="Google Shape;7743;p72"/>
              <p:cNvCxnSpPr/>
              <p:nvPr/>
            </p:nvCxnSpPr>
            <p:spPr>
              <a:xfrm>
                <a:off x="6449534" y="3173364"/>
                <a:ext cx="0" cy="74100"/>
              </a:xfrm>
              <a:prstGeom prst="straightConnector1">
                <a:avLst/>
              </a:prstGeom>
              <a:noFill/>
              <a:ln w="9525" cap="flat" cmpd="sng">
                <a:solidFill>
                  <a:srgbClr val="5F7D95"/>
                </a:solidFill>
                <a:prstDash val="solid"/>
                <a:round/>
                <a:headEnd type="none" w="med" len="med"/>
                <a:tailEnd type="none" w="med" len="med"/>
              </a:ln>
            </p:spPr>
          </p:cxnSp>
        </p:grpSp>
        <p:cxnSp>
          <p:nvCxnSpPr>
            <p:cNvPr id="7744" name="Google Shape;7744;p72"/>
            <p:cNvCxnSpPr/>
            <p:nvPr/>
          </p:nvCxnSpPr>
          <p:spPr>
            <a:xfrm>
              <a:off x="5286284" y="2966544"/>
              <a:ext cx="468600" cy="0"/>
            </a:xfrm>
            <a:prstGeom prst="straightConnector1">
              <a:avLst/>
            </a:prstGeom>
            <a:noFill/>
            <a:ln w="9525" cap="flat" cmpd="sng">
              <a:solidFill>
                <a:srgbClr val="435D74"/>
              </a:solidFill>
              <a:prstDash val="solid"/>
              <a:round/>
              <a:headEnd type="oval" w="med" len="med"/>
              <a:tailEnd type="oval" w="med" len="med"/>
            </a:ln>
          </p:spPr>
        </p:cxnSp>
      </p:grpSp>
      <p:grpSp>
        <p:nvGrpSpPr>
          <p:cNvPr id="7745" name="Google Shape;7745;p72"/>
          <p:cNvGrpSpPr/>
          <p:nvPr/>
        </p:nvGrpSpPr>
        <p:grpSpPr>
          <a:xfrm>
            <a:off x="2694867" y="2145633"/>
            <a:ext cx="1576368" cy="882703"/>
            <a:chOff x="2029517" y="1732295"/>
            <a:chExt cx="1149068" cy="643432"/>
          </a:xfrm>
        </p:grpSpPr>
        <p:grpSp>
          <p:nvGrpSpPr>
            <p:cNvPr id="7746" name="Google Shape;7746;p72"/>
            <p:cNvGrpSpPr/>
            <p:nvPr/>
          </p:nvGrpSpPr>
          <p:grpSpPr>
            <a:xfrm>
              <a:off x="2708660" y="1746937"/>
              <a:ext cx="455427" cy="244429"/>
              <a:chOff x="2700693" y="1746937"/>
              <a:chExt cx="455427" cy="244429"/>
            </a:xfrm>
          </p:grpSpPr>
          <p:grpSp>
            <p:nvGrpSpPr>
              <p:cNvPr id="7747" name="Google Shape;7747;p72"/>
              <p:cNvGrpSpPr/>
              <p:nvPr/>
            </p:nvGrpSpPr>
            <p:grpSpPr>
              <a:xfrm>
                <a:off x="2905682" y="1782817"/>
                <a:ext cx="250438" cy="208549"/>
                <a:chOff x="2905682" y="1782817"/>
                <a:chExt cx="250438" cy="208549"/>
              </a:xfrm>
            </p:grpSpPr>
            <p:cxnSp>
              <p:nvCxnSpPr>
                <p:cNvPr id="7748" name="Google Shape;7748;p72"/>
                <p:cNvCxnSpPr/>
                <p:nvPr/>
              </p:nvCxnSpPr>
              <p:spPr>
                <a:xfrm rot="-5400000" flipH="1">
                  <a:off x="2905682" y="1782817"/>
                  <a:ext cx="175200" cy="1752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7749" name="Google Shape;7749;p72"/>
                <p:cNvSpPr/>
                <p:nvPr/>
              </p:nvSpPr>
              <p:spPr>
                <a:xfrm>
                  <a:off x="3078213" y="1919045"/>
                  <a:ext cx="77906" cy="72321"/>
                </a:xfrm>
                <a:custGeom>
                  <a:avLst/>
                  <a:gdLst/>
                  <a:ahLst/>
                  <a:cxnLst/>
                  <a:rect l="l" t="t" r="r" b="b"/>
                  <a:pathLst>
                    <a:path w="11576" h="10746" extrusionOk="0">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750" name="Google Shape;7750;p72"/>
              <p:cNvGrpSpPr/>
              <p:nvPr/>
            </p:nvGrpSpPr>
            <p:grpSpPr>
              <a:xfrm>
                <a:off x="2700693" y="1746937"/>
                <a:ext cx="449967" cy="72374"/>
                <a:chOff x="2700693" y="1746937"/>
                <a:chExt cx="449967" cy="72374"/>
              </a:xfrm>
            </p:grpSpPr>
            <p:cxnSp>
              <p:nvCxnSpPr>
                <p:cNvPr id="7751" name="Google Shape;7751;p72"/>
                <p:cNvCxnSpPr/>
                <p:nvPr/>
              </p:nvCxnSpPr>
              <p:spPr>
                <a:xfrm>
                  <a:off x="2700693" y="1782453"/>
                  <a:ext cx="379800" cy="6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7752" name="Google Shape;7752;p72"/>
                <p:cNvSpPr/>
                <p:nvPr/>
              </p:nvSpPr>
              <p:spPr>
                <a:xfrm>
                  <a:off x="3072753" y="1746937"/>
                  <a:ext cx="77906" cy="72374"/>
                </a:xfrm>
                <a:custGeom>
                  <a:avLst/>
                  <a:gdLst/>
                  <a:ahLst/>
                  <a:cxnLst/>
                  <a:rect l="l" t="t" r="r" b="b"/>
                  <a:pathLst>
                    <a:path w="11576" h="10754" extrusionOk="0">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grpSp>
          <p:nvGrpSpPr>
            <p:cNvPr id="7753" name="Google Shape;7753;p72"/>
            <p:cNvGrpSpPr/>
            <p:nvPr/>
          </p:nvGrpSpPr>
          <p:grpSpPr>
            <a:xfrm>
              <a:off x="2029517" y="1732295"/>
              <a:ext cx="1149068" cy="643432"/>
              <a:chOff x="2029517" y="1732295"/>
              <a:chExt cx="1149068" cy="643432"/>
            </a:xfrm>
          </p:grpSpPr>
          <p:grpSp>
            <p:nvGrpSpPr>
              <p:cNvPr id="7754" name="Google Shape;7754;p72"/>
              <p:cNvGrpSpPr/>
              <p:nvPr/>
            </p:nvGrpSpPr>
            <p:grpSpPr>
              <a:xfrm>
                <a:off x="2703618" y="2103152"/>
                <a:ext cx="474966" cy="260017"/>
                <a:chOff x="2703618" y="2103152"/>
                <a:chExt cx="474966" cy="260017"/>
              </a:xfrm>
            </p:grpSpPr>
            <p:grpSp>
              <p:nvGrpSpPr>
                <p:cNvPr id="7755" name="Google Shape;7755;p72"/>
                <p:cNvGrpSpPr/>
                <p:nvPr/>
              </p:nvGrpSpPr>
              <p:grpSpPr>
                <a:xfrm>
                  <a:off x="2703618" y="2290640"/>
                  <a:ext cx="450291" cy="72529"/>
                  <a:chOff x="2703618" y="2290640"/>
                  <a:chExt cx="450291" cy="72529"/>
                </a:xfrm>
              </p:grpSpPr>
              <p:cxnSp>
                <p:nvCxnSpPr>
                  <p:cNvPr id="7756" name="Google Shape;7756;p72"/>
                  <p:cNvCxnSpPr/>
                  <p:nvPr/>
                </p:nvCxnSpPr>
                <p:spPr>
                  <a:xfrm>
                    <a:off x="2703618" y="2326818"/>
                    <a:ext cx="379800" cy="6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7757" name="Google Shape;7757;p72"/>
                  <p:cNvSpPr/>
                  <p:nvPr/>
                </p:nvSpPr>
                <p:spPr>
                  <a:xfrm>
                    <a:off x="3076003" y="2290640"/>
                    <a:ext cx="77906" cy="72529"/>
                  </a:xfrm>
                  <a:custGeom>
                    <a:avLst/>
                    <a:gdLst/>
                    <a:ahLst/>
                    <a:cxnLst/>
                    <a:rect l="l" t="t" r="r" b="b"/>
                    <a:pathLst>
                      <a:path w="11576" h="10777" extrusionOk="0">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758" name="Google Shape;7758;p72"/>
                <p:cNvGrpSpPr/>
                <p:nvPr/>
              </p:nvGrpSpPr>
              <p:grpSpPr>
                <a:xfrm>
                  <a:off x="2908607" y="2103152"/>
                  <a:ext cx="269977" cy="223538"/>
                  <a:chOff x="2908607" y="2103152"/>
                  <a:chExt cx="269977" cy="223538"/>
                </a:xfrm>
              </p:grpSpPr>
              <p:cxnSp>
                <p:nvCxnSpPr>
                  <p:cNvPr id="7759" name="Google Shape;7759;p72"/>
                  <p:cNvCxnSpPr/>
                  <p:nvPr/>
                </p:nvCxnSpPr>
                <p:spPr>
                  <a:xfrm rot="10800000" flipH="1">
                    <a:off x="2908607" y="2140990"/>
                    <a:ext cx="199800" cy="1857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7760" name="Google Shape;7760;p72"/>
                  <p:cNvSpPr/>
                  <p:nvPr/>
                </p:nvSpPr>
                <p:spPr>
                  <a:xfrm>
                    <a:off x="3100678" y="2103152"/>
                    <a:ext cx="77906" cy="72368"/>
                  </a:xfrm>
                  <a:custGeom>
                    <a:avLst/>
                    <a:gdLst/>
                    <a:ahLst/>
                    <a:cxnLst/>
                    <a:rect l="l" t="t" r="r" b="b"/>
                    <a:pathLst>
                      <a:path w="11576" h="10753" extrusionOk="0">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grpSp>
            <p:nvGrpSpPr>
              <p:cNvPr id="7761" name="Google Shape;7761;p72"/>
              <p:cNvGrpSpPr/>
              <p:nvPr/>
            </p:nvGrpSpPr>
            <p:grpSpPr>
              <a:xfrm>
                <a:off x="2029517" y="1732295"/>
                <a:ext cx="685827" cy="643432"/>
                <a:chOff x="2029517" y="1732295"/>
                <a:chExt cx="685827" cy="643432"/>
              </a:xfrm>
            </p:grpSpPr>
            <p:sp>
              <p:nvSpPr>
                <p:cNvPr id="7762" name="Google Shape;7762;p72"/>
                <p:cNvSpPr/>
                <p:nvPr/>
              </p:nvSpPr>
              <p:spPr>
                <a:xfrm>
                  <a:off x="2029517" y="1996395"/>
                  <a:ext cx="135152" cy="135374"/>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nvGrpSpPr>
                <p:cNvPr id="7763" name="Google Shape;7763;p72"/>
                <p:cNvGrpSpPr/>
                <p:nvPr/>
              </p:nvGrpSpPr>
              <p:grpSpPr>
                <a:xfrm>
                  <a:off x="2158948" y="1732295"/>
                  <a:ext cx="556396" cy="333108"/>
                  <a:chOff x="2158948" y="1732295"/>
                  <a:chExt cx="556396" cy="333108"/>
                </a:xfrm>
              </p:grpSpPr>
              <p:cxnSp>
                <p:nvCxnSpPr>
                  <p:cNvPr id="7764" name="Google Shape;7764;p72"/>
                  <p:cNvCxnSpPr/>
                  <p:nvPr/>
                </p:nvCxnSpPr>
                <p:spPr>
                  <a:xfrm rot="10800000" flipH="1">
                    <a:off x="2158948" y="1783103"/>
                    <a:ext cx="459000" cy="2823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7765" name="Google Shape;7765;p72"/>
                  <p:cNvSpPr/>
                  <p:nvPr/>
                </p:nvSpPr>
                <p:spPr>
                  <a:xfrm>
                    <a:off x="2612072" y="1732295"/>
                    <a:ext cx="103272" cy="100095"/>
                  </a:xfrm>
                  <a:custGeom>
                    <a:avLst/>
                    <a:gdLst/>
                    <a:ahLst/>
                    <a:cxnLst/>
                    <a:rect l="l" t="t" r="r" b="b"/>
                    <a:pathLst>
                      <a:path w="15345" h="14873" extrusionOk="0">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766" name="Google Shape;7766;p72"/>
                <p:cNvGrpSpPr/>
                <p:nvPr/>
              </p:nvGrpSpPr>
              <p:grpSpPr>
                <a:xfrm>
                  <a:off x="2159908" y="2065057"/>
                  <a:ext cx="550884" cy="310670"/>
                  <a:chOff x="2159908" y="2065057"/>
                  <a:chExt cx="550884" cy="310670"/>
                </a:xfrm>
              </p:grpSpPr>
              <p:cxnSp>
                <p:nvCxnSpPr>
                  <p:cNvPr id="7767" name="Google Shape;7767;p72"/>
                  <p:cNvCxnSpPr/>
                  <p:nvPr/>
                </p:nvCxnSpPr>
                <p:spPr>
                  <a:xfrm>
                    <a:off x="2159908" y="2065057"/>
                    <a:ext cx="454500" cy="2622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7768" name="Google Shape;7768;p72"/>
                  <p:cNvSpPr/>
                  <p:nvPr/>
                </p:nvSpPr>
                <p:spPr>
                  <a:xfrm>
                    <a:off x="2607514" y="2275632"/>
                    <a:ext cx="103279" cy="100095"/>
                  </a:xfrm>
                  <a:custGeom>
                    <a:avLst/>
                    <a:gdLst/>
                    <a:ahLst/>
                    <a:cxnLst/>
                    <a:rect l="l" t="t" r="r" b="b"/>
                    <a:pathLst>
                      <a:path w="15346" h="14873" extrusionOk="0">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grpSp>
      </p:grpSp>
      <p:grpSp>
        <p:nvGrpSpPr>
          <p:cNvPr id="7769" name="Google Shape;7769;p72"/>
          <p:cNvGrpSpPr/>
          <p:nvPr/>
        </p:nvGrpSpPr>
        <p:grpSpPr>
          <a:xfrm>
            <a:off x="941866" y="2075783"/>
            <a:ext cx="1283535" cy="1080077"/>
            <a:chOff x="844912" y="1681380"/>
            <a:chExt cx="935611" cy="787305"/>
          </a:xfrm>
        </p:grpSpPr>
        <p:grpSp>
          <p:nvGrpSpPr>
            <p:cNvPr id="7770" name="Google Shape;7770;p72"/>
            <p:cNvGrpSpPr/>
            <p:nvPr/>
          </p:nvGrpSpPr>
          <p:grpSpPr>
            <a:xfrm>
              <a:off x="844912" y="1819635"/>
              <a:ext cx="329836" cy="510016"/>
              <a:chOff x="844912" y="1819635"/>
              <a:chExt cx="329836" cy="510016"/>
            </a:xfrm>
          </p:grpSpPr>
          <p:sp>
            <p:nvSpPr>
              <p:cNvPr id="7771" name="Google Shape;7771;p72"/>
              <p:cNvSpPr/>
              <p:nvPr/>
            </p:nvSpPr>
            <p:spPr>
              <a:xfrm>
                <a:off x="844912" y="2015566"/>
                <a:ext cx="118283" cy="11847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772" name="Google Shape;7772;p72"/>
              <p:cNvSpPr/>
              <p:nvPr/>
            </p:nvSpPr>
            <p:spPr>
              <a:xfrm>
                <a:off x="1013654" y="2074499"/>
                <a:ext cx="148151" cy="238327"/>
              </a:xfrm>
              <a:custGeom>
                <a:avLst/>
                <a:gdLst/>
                <a:ahLst/>
                <a:cxnLst/>
                <a:rect l="l" t="t" r="r" b="b"/>
                <a:pathLst>
                  <a:path w="25153" h="40463" fill="none" extrusionOk="0">
                    <a:moveTo>
                      <a:pt x="25152" y="40463"/>
                    </a:moveTo>
                    <a:cubicBezTo>
                      <a:pt x="19315" y="40463"/>
                      <a:pt x="14378" y="32724"/>
                      <a:pt x="12777" y="22150"/>
                    </a:cubicBezTo>
                    <a:lnTo>
                      <a:pt x="12810" y="22350"/>
                    </a:lnTo>
                    <a:cubicBezTo>
                      <a:pt x="10542" y="7606"/>
                      <a:pt x="6372" y="1"/>
                      <a:pt x="1" y="1"/>
                    </a:cubicBezTo>
                    <a:lnTo>
                      <a:pt x="1" y="1"/>
                    </a:lnTo>
                  </a:path>
                </a:pathLst>
              </a:custGeom>
              <a:noFill/>
              <a:ln w="9525" cap="rnd" cmpd="sng">
                <a:solidFill>
                  <a:srgbClr val="435D74"/>
                </a:solidFill>
                <a:prstDash val="solid"/>
                <a:miter lim="33357"/>
                <a:headEnd type="none" w="sm" len="sm"/>
                <a:tailEnd type="none" w="sm" len="sm"/>
              </a:ln>
            </p:spPr>
            <p:txBody>
              <a:bodyPr spcFirstLastPara="1" wrap="square" lIns="121900" tIns="121900" rIns="121900" bIns="121900" anchor="ctr" anchorCtr="0">
                <a:noAutofit/>
              </a:bodyPr>
              <a:lstStyle/>
              <a:p>
                <a:endParaRPr sz="2400"/>
              </a:p>
            </p:txBody>
          </p:sp>
          <p:sp>
            <p:nvSpPr>
              <p:cNvPr id="7773" name="Google Shape;7773;p72"/>
              <p:cNvSpPr/>
              <p:nvPr/>
            </p:nvSpPr>
            <p:spPr>
              <a:xfrm>
                <a:off x="1013654" y="1836607"/>
                <a:ext cx="148151" cy="238327"/>
              </a:xfrm>
              <a:custGeom>
                <a:avLst/>
                <a:gdLst/>
                <a:ahLst/>
                <a:cxnLst/>
                <a:rect l="l" t="t" r="r" b="b"/>
                <a:pathLst>
                  <a:path w="25153" h="40463" fill="none" extrusionOk="0">
                    <a:moveTo>
                      <a:pt x="25152" y="0"/>
                    </a:moveTo>
                    <a:cubicBezTo>
                      <a:pt x="19315" y="0"/>
                      <a:pt x="14378" y="7706"/>
                      <a:pt x="12777" y="18313"/>
                    </a:cubicBezTo>
                    <a:lnTo>
                      <a:pt x="12810" y="18113"/>
                    </a:lnTo>
                    <a:cubicBezTo>
                      <a:pt x="10542" y="32857"/>
                      <a:pt x="6372" y="40462"/>
                      <a:pt x="1" y="40462"/>
                    </a:cubicBezTo>
                    <a:lnTo>
                      <a:pt x="1" y="40462"/>
                    </a:lnTo>
                  </a:path>
                </a:pathLst>
              </a:custGeom>
              <a:noFill/>
              <a:ln w="9525" cap="rnd" cmpd="sng">
                <a:solidFill>
                  <a:srgbClr val="435D74"/>
                </a:solidFill>
                <a:prstDash val="solid"/>
                <a:miter lim="33357"/>
                <a:headEnd type="none" w="sm" len="sm"/>
                <a:tailEnd type="none" w="sm" len="sm"/>
              </a:ln>
            </p:spPr>
            <p:txBody>
              <a:bodyPr spcFirstLastPara="1" wrap="square" lIns="121900" tIns="121900" rIns="121900" bIns="121900" anchor="ctr" anchorCtr="0">
                <a:noAutofit/>
              </a:bodyPr>
              <a:lstStyle/>
              <a:p>
                <a:endParaRPr sz="2400"/>
              </a:p>
            </p:txBody>
          </p:sp>
          <p:sp>
            <p:nvSpPr>
              <p:cNvPr id="7774" name="Google Shape;7774;p72"/>
              <p:cNvSpPr/>
              <p:nvPr/>
            </p:nvSpPr>
            <p:spPr>
              <a:xfrm>
                <a:off x="1004031" y="2056625"/>
                <a:ext cx="35958" cy="35958"/>
              </a:xfrm>
              <a:custGeom>
                <a:avLst/>
                <a:gdLst/>
                <a:ahLst/>
                <a:cxnLst/>
                <a:rect l="l" t="t" r="r" b="b"/>
                <a:pathLst>
                  <a:path w="6105" h="6105" extrusionOk="0">
                    <a:moveTo>
                      <a:pt x="3069" y="0"/>
                    </a:moveTo>
                    <a:cubicBezTo>
                      <a:pt x="1368" y="0"/>
                      <a:pt x="0" y="1368"/>
                      <a:pt x="0" y="3036"/>
                    </a:cubicBezTo>
                    <a:cubicBezTo>
                      <a:pt x="0" y="4737"/>
                      <a:pt x="1368" y="6105"/>
                      <a:pt x="3069" y="6105"/>
                    </a:cubicBezTo>
                    <a:cubicBezTo>
                      <a:pt x="4737" y="6105"/>
                      <a:pt x="6105" y="4737"/>
                      <a:pt x="6105" y="3036"/>
                    </a:cubicBezTo>
                    <a:cubicBezTo>
                      <a:pt x="6105" y="1368"/>
                      <a:pt x="4737" y="0"/>
                      <a:pt x="3069" y="0"/>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sp>
            <p:nvSpPr>
              <p:cNvPr id="7775" name="Google Shape;7775;p72"/>
              <p:cNvSpPr/>
              <p:nvPr/>
            </p:nvSpPr>
            <p:spPr>
              <a:xfrm>
                <a:off x="1149398" y="2295742"/>
                <a:ext cx="25351" cy="33909"/>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03" y="3395"/>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sp>
            <p:nvSpPr>
              <p:cNvPr id="7776" name="Google Shape;7776;p72"/>
              <p:cNvSpPr/>
              <p:nvPr/>
            </p:nvSpPr>
            <p:spPr>
              <a:xfrm>
                <a:off x="1149398" y="1819635"/>
                <a:ext cx="25351" cy="34032"/>
              </a:xfrm>
              <a:custGeom>
                <a:avLst/>
                <a:gdLst/>
                <a:ahLst/>
                <a:cxnLst/>
                <a:rect l="l" t="t" r="r" b="b"/>
                <a:pathLst>
                  <a:path w="4304" h="5778" extrusionOk="0">
                    <a:moveTo>
                      <a:pt x="489" y="0"/>
                    </a:moveTo>
                    <a:cubicBezTo>
                      <a:pt x="234" y="0"/>
                      <a:pt x="1" y="207"/>
                      <a:pt x="1" y="514"/>
                    </a:cubicBezTo>
                    <a:lnTo>
                      <a:pt x="1" y="5284"/>
                    </a:lnTo>
                    <a:cubicBezTo>
                      <a:pt x="1" y="5574"/>
                      <a:pt x="229" y="5777"/>
                      <a:pt x="482" y="5777"/>
                    </a:cubicBezTo>
                    <a:cubicBezTo>
                      <a:pt x="577" y="5777"/>
                      <a:pt x="676" y="5748"/>
                      <a:pt x="768" y="5684"/>
                    </a:cubicBezTo>
                    <a:lnTo>
                      <a:pt x="4003" y="3382"/>
                    </a:lnTo>
                    <a:cubicBezTo>
                      <a:pt x="4304" y="3182"/>
                      <a:pt x="4304" y="2782"/>
                      <a:pt x="4037" y="2582"/>
                    </a:cubicBezTo>
                    <a:lnTo>
                      <a:pt x="801" y="113"/>
                    </a:lnTo>
                    <a:cubicBezTo>
                      <a:pt x="704" y="35"/>
                      <a:pt x="595" y="0"/>
                      <a:pt x="489" y="0"/>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grpSp>
        <p:grpSp>
          <p:nvGrpSpPr>
            <p:cNvPr id="7777" name="Google Shape;7777;p72"/>
            <p:cNvGrpSpPr/>
            <p:nvPr/>
          </p:nvGrpSpPr>
          <p:grpSpPr>
            <a:xfrm>
              <a:off x="1284601" y="2158168"/>
              <a:ext cx="495923" cy="310517"/>
              <a:chOff x="1284601" y="2158168"/>
              <a:chExt cx="495923" cy="310517"/>
            </a:xfrm>
          </p:grpSpPr>
          <p:sp>
            <p:nvSpPr>
              <p:cNvPr id="7778" name="Google Shape;7778;p72"/>
              <p:cNvSpPr/>
              <p:nvPr/>
            </p:nvSpPr>
            <p:spPr>
              <a:xfrm>
                <a:off x="1284601" y="2265773"/>
                <a:ext cx="93683" cy="93836"/>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nvGrpSpPr>
              <p:cNvPr id="7779" name="Google Shape;7779;p72"/>
              <p:cNvGrpSpPr/>
              <p:nvPr/>
            </p:nvGrpSpPr>
            <p:grpSpPr>
              <a:xfrm>
                <a:off x="1507666" y="2158168"/>
                <a:ext cx="272858" cy="310517"/>
                <a:chOff x="1507666" y="2158168"/>
                <a:chExt cx="272858" cy="310517"/>
              </a:xfrm>
            </p:grpSpPr>
            <p:grpSp>
              <p:nvGrpSpPr>
                <p:cNvPr id="7780" name="Google Shape;7780;p72"/>
                <p:cNvGrpSpPr/>
                <p:nvPr/>
              </p:nvGrpSpPr>
              <p:grpSpPr>
                <a:xfrm>
                  <a:off x="1507666" y="2176104"/>
                  <a:ext cx="166395" cy="273149"/>
                  <a:chOff x="1507666" y="2176104"/>
                  <a:chExt cx="166395" cy="273149"/>
                </a:xfrm>
              </p:grpSpPr>
              <p:sp>
                <p:nvSpPr>
                  <p:cNvPr id="7781" name="Google Shape;7781;p72"/>
                  <p:cNvSpPr/>
                  <p:nvPr/>
                </p:nvSpPr>
                <p:spPr>
                  <a:xfrm>
                    <a:off x="1512966" y="2312791"/>
                    <a:ext cx="75451" cy="66021"/>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121900" tIns="121900" rIns="121900" bIns="121900" anchor="ctr" anchorCtr="0">
                    <a:noAutofit/>
                  </a:bodyPr>
                  <a:lstStyle/>
                  <a:p>
                    <a:endParaRPr sz="2400"/>
                  </a:p>
                </p:txBody>
              </p:sp>
              <p:sp>
                <p:nvSpPr>
                  <p:cNvPr id="7782" name="Google Shape;7782;p72"/>
                  <p:cNvSpPr/>
                  <p:nvPr/>
                </p:nvSpPr>
                <p:spPr>
                  <a:xfrm>
                    <a:off x="1588205" y="2193153"/>
                    <a:ext cx="72901" cy="54035"/>
                  </a:xfrm>
                  <a:custGeom>
                    <a:avLst/>
                    <a:gdLst/>
                    <a:ahLst/>
                    <a:cxnLst/>
                    <a:rect l="l" t="t" r="r" b="b"/>
                    <a:pathLst>
                      <a:path w="12377" h="9174" fill="none" extrusionOk="0">
                        <a:moveTo>
                          <a:pt x="1" y="9174"/>
                        </a:moveTo>
                        <a:cubicBezTo>
                          <a:pt x="1635" y="3870"/>
                          <a:pt x="6539" y="0"/>
                          <a:pt x="12376" y="0"/>
                        </a:cubicBezTo>
                      </a:path>
                    </a:pathLst>
                  </a:custGeom>
                  <a:noFill/>
                  <a:ln w="9525" cap="rnd" cmpd="sng">
                    <a:solidFill>
                      <a:srgbClr val="5F7D95"/>
                    </a:solidFill>
                    <a:prstDash val="solid"/>
                    <a:miter lim="33357"/>
                    <a:headEnd type="none" w="sm" len="sm"/>
                    <a:tailEnd type="none" w="sm" len="sm"/>
                  </a:ln>
                </p:spPr>
                <p:txBody>
                  <a:bodyPr spcFirstLastPara="1" wrap="square" lIns="121900" tIns="121900" rIns="121900" bIns="121900" anchor="ctr" anchorCtr="0">
                    <a:noAutofit/>
                  </a:bodyPr>
                  <a:lstStyle/>
                  <a:p>
                    <a:endParaRPr sz="2400"/>
                  </a:p>
                </p:txBody>
              </p:sp>
              <p:sp>
                <p:nvSpPr>
                  <p:cNvPr id="7783" name="Google Shape;7783;p72"/>
                  <p:cNvSpPr/>
                  <p:nvPr/>
                </p:nvSpPr>
                <p:spPr>
                  <a:xfrm>
                    <a:off x="1588205" y="2378202"/>
                    <a:ext cx="72901" cy="54041"/>
                  </a:xfrm>
                  <a:custGeom>
                    <a:avLst/>
                    <a:gdLst/>
                    <a:ahLst/>
                    <a:cxnLst/>
                    <a:rect l="l" t="t" r="r" b="b"/>
                    <a:pathLst>
                      <a:path w="12377" h="9175" fill="none" extrusionOk="0">
                        <a:moveTo>
                          <a:pt x="1" y="1"/>
                        </a:moveTo>
                        <a:cubicBezTo>
                          <a:pt x="1635" y="5305"/>
                          <a:pt x="6539" y="9174"/>
                          <a:pt x="12376" y="9174"/>
                        </a:cubicBezTo>
                      </a:path>
                    </a:pathLst>
                  </a:custGeom>
                  <a:noFill/>
                  <a:ln w="9525" cap="rnd" cmpd="sng">
                    <a:solidFill>
                      <a:srgbClr val="5F7D95"/>
                    </a:solidFill>
                    <a:prstDash val="solid"/>
                    <a:miter lim="33357"/>
                    <a:headEnd type="none" w="sm" len="sm"/>
                    <a:tailEnd type="none" w="sm" len="sm"/>
                  </a:ln>
                </p:spPr>
                <p:txBody>
                  <a:bodyPr spcFirstLastPara="1" wrap="square" lIns="121900" tIns="121900" rIns="121900" bIns="121900" anchor="ctr" anchorCtr="0">
                    <a:noAutofit/>
                  </a:bodyPr>
                  <a:lstStyle/>
                  <a:p>
                    <a:endParaRPr sz="2400"/>
                  </a:p>
                </p:txBody>
              </p:sp>
              <p:sp>
                <p:nvSpPr>
                  <p:cNvPr id="7784" name="Google Shape;7784;p72"/>
                  <p:cNvSpPr/>
                  <p:nvPr/>
                </p:nvSpPr>
                <p:spPr>
                  <a:xfrm>
                    <a:off x="1512966" y="2246980"/>
                    <a:ext cx="75451" cy="65821"/>
                  </a:xfrm>
                  <a:custGeom>
                    <a:avLst/>
                    <a:gdLst/>
                    <a:ahLst/>
                    <a:cxnLst/>
                    <a:rect l="l" t="t" r="r" b="b"/>
                    <a:pathLst>
                      <a:path w="12810" h="11175" fill="none" extrusionOk="0">
                        <a:moveTo>
                          <a:pt x="1" y="11175"/>
                        </a:moveTo>
                        <a:cubicBezTo>
                          <a:pt x="6539" y="11175"/>
                          <a:pt x="10275" y="7105"/>
                          <a:pt x="12810" y="0"/>
                        </a:cubicBezTo>
                      </a:path>
                    </a:pathLst>
                  </a:custGeom>
                  <a:noFill/>
                  <a:ln w="9525" cap="rnd" cmpd="sng">
                    <a:solidFill>
                      <a:srgbClr val="5F7D95"/>
                    </a:solidFill>
                    <a:prstDash val="solid"/>
                    <a:miter lim="33357"/>
                    <a:headEnd type="none" w="sm" len="sm"/>
                    <a:tailEnd type="none" w="sm" len="sm"/>
                  </a:ln>
                </p:spPr>
                <p:txBody>
                  <a:bodyPr spcFirstLastPara="1" wrap="square" lIns="121900" tIns="121900" rIns="121900" bIns="121900" anchor="ctr" anchorCtr="0">
                    <a:noAutofit/>
                  </a:bodyPr>
                  <a:lstStyle/>
                  <a:p>
                    <a:endParaRPr sz="2400"/>
                  </a:p>
                </p:txBody>
              </p:sp>
              <p:sp>
                <p:nvSpPr>
                  <p:cNvPr id="7785" name="Google Shape;7785;p72"/>
                  <p:cNvSpPr/>
                  <p:nvPr/>
                </p:nvSpPr>
                <p:spPr>
                  <a:xfrm>
                    <a:off x="1507666" y="2294782"/>
                    <a:ext cx="37926" cy="35823"/>
                  </a:xfrm>
                  <a:custGeom>
                    <a:avLst/>
                    <a:gdLst/>
                    <a:ahLst/>
                    <a:cxnLst/>
                    <a:rect l="l" t="t" r="r" b="b"/>
                    <a:pathLst>
                      <a:path w="6439" h="6082" extrusionOk="0">
                        <a:moveTo>
                          <a:pt x="3241" y="0"/>
                        </a:moveTo>
                        <a:cubicBezTo>
                          <a:pt x="3118" y="0"/>
                          <a:pt x="2994" y="8"/>
                          <a:pt x="2869" y="23"/>
                        </a:cubicBezTo>
                        <a:cubicBezTo>
                          <a:pt x="1168" y="223"/>
                          <a:pt x="0" y="1724"/>
                          <a:pt x="200" y="3392"/>
                        </a:cubicBezTo>
                        <a:cubicBezTo>
                          <a:pt x="386" y="4937"/>
                          <a:pt x="1717" y="6082"/>
                          <a:pt x="3239" y="6082"/>
                        </a:cubicBezTo>
                        <a:cubicBezTo>
                          <a:pt x="3359" y="6082"/>
                          <a:pt x="3481" y="6075"/>
                          <a:pt x="3603" y="6060"/>
                        </a:cubicBezTo>
                        <a:cubicBezTo>
                          <a:pt x="5271" y="5860"/>
                          <a:pt x="6438" y="4326"/>
                          <a:pt x="6238" y="2658"/>
                        </a:cubicBezTo>
                        <a:cubicBezTo>
                          <a:pt x="6053" y="1115"/>
                          <a:pt x="4754" y="0"/>
                          <a:pt x="3241" y="0"/>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sp>
                <p:nvSpPr>
                  <p:cNvPr id="7786" name="Google Shape;7786;p72"/>
                  <p:cNvSpPr/>
                  <p:nvPr/>
                </p:nvSpPr>
                <p:spPr>
                  <a:xfrm>
                    <a:off x="1648710" y="2415180"/>
                    <a:ext cx="25351" cy="34074"/>
                  </a:xfrm>
                  <a:custGeom>
                    <a:avLst/>
                    <a:gdLst/>
                    <a:ahLst/>
                    <a:cxnLst/>
                    <a:rect l="l" t="t" r="r" b="b"/>
                    <a:pathLst>
                      <a:path w="4304" h="5785" extrusionOk="0">
                        <a:moveTo>
                          <a:pt x="509" y="0"/>
                        </a:moveTo>
                        <a:cubicBezTo>
                          <a:pt x="247" y="0"/>
                          <a:pt x="1" y="203"/>
                          <a:pt x="1" y="493"/>
                        </a:cubicBezTo>
                        <a:lnTo>
                          <a:pt x="1" y="5264"/>
                        </a:lnTo>
                        <a:cubicBezTo>
                          <a:pt x="1" y="5561"/>
                          <a:pt x="240" y="5784"/>
                          <a:pt x="499" y="5784"/>
                        </a:cubicBezTo>
                        <a:cubicBezTo>
                          <a:pt x="589" y="5784"/>
                          <a:pt x="682" y="5757"/>
                          <a:pt x="768" y="5697"/>
                        </a:cubicBezTo>
                        <a:lnTo>
                          <a:pt x="4037" y="3396"/>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sp>
                <p:nvSpPr>
                  <p:cNvPr id="7787" name="Google Shape;7787;p72"/>
                  <p:cNvSpPr/>
                  <p:nvPr/>
                </p:nvSpPr>
                <p:spPr>
                  <a:xfrm>
                    <a:off x="1648710" y="2176104"/>
                    <a:ext cx="25351" cy="34103"/>
                  </a:xfrm>
                  <a:custGeom>
                    <a:avLst/>
                    <a:gdLst/>
                    <a:ahLst/>
                    <a:cxnLst/>
                    <a:rect l="l" t="t" r="r" b="b"/>
                    <a:pathLst>
                      <a:path w="4304" h="5790" extrusionOk="0">
                        <a:moveTo>
                          <a:pt x="509" y="1"/>
                        </a:moveTo>
                        <a:cubicBezTo>
                          <a:pt x="247" y="1"/>
                          <a:pt x="1" y="203"/>
                          <a:pt x="1" y="494"/>
                        </a:cubicBezTo>
                        <a:lnTo>
                          <a:pt x="1" y="5264"/>
                        </a:lnTo>
                        <a:cubicBezTo>
                          <a:pt x="1" y="5580"/>
                          <a:pt x="231" y="5790"/>
                          <a:pt x="485" y="5790"/>
                        </a:cubicBezTo>
                        <a:cubicBezTo>
                          <a:pt x="580" y="5790"/>
                          <a:pt x="677" y="5761"/>
                          <a:pt x="768" y="5697"/>
                        </a:cubicBezTo>
                        <a:lnTo>
                          <a:pt x="4037" y="3396"/>
                        </a:lnTo>
                        <a:cubicBezTo>
                          <a:pt x="4304" y="3196"/>
                          <a:pt x="4304" y="2795"/>
                          <a:pt x="4037" y="2595"/>
                        </a:cubicBezTo>
                        <a:lnTo>
                          <a:pt x="801" y="93"/>
                        </a:lnTo>
                        <a:cubicBezTo>
                          <a:pt x="710" y="29"/>
                          <a:pt x="608" y="1"/>
                          <a:pt x="509" y="1"/>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grpSp>
            <p:sp>
              <p:nvSpPr>
                <p:cNvPr id="7788" name="Google Shape;7788;p72"/>
                <p:cNvSpPr/>
                <p:nvPr/>
              </p:nvSpPr>
              <p:spPr>
                <a:xfrm>
                  <a:off x="1707626" y="2395718"/>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789" name="Google Shape;7789;p72"/>
                <p:cNvSpPr/>
                <p:nvPr/>
              </p:nvSpPr>
              <p:spPr>
                <a:xfrm>
                  <a:off x="1707626" y="2158168"/>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grpSp>
          <p:nvGrpSpPr>
            <p:cNvPr id="7790" name="Google Shape;7790;p72"/>
            <p:cNvGrpSpPr/>
            <p:nvPr/>
          </p:nvGrpSpPr>
          <p:grpSpPr>
            <a:xfrm>
              <a:off x="1284601" y="1681380"/>
              <a:ext cx="495923" cy="310517"/>
              <a:chOff x="1284601" y="1681380"/>
              <a:chExt cx="495923" cy="310517"/>
            </a:xfrm>
          </p:grpSpPr>
          <p:sp>
            <p:nvSpPr>
              <p:cNvPr id="7791" name="Google Shape;7791;p72"/>
              <p:cNvSpPr/>
              <p:nvPr/>
            </p:nvSpPr>
            <p:spPr>
              <a:xfrm>
                <a:off x="1284601" y="1789723"/>
                <a:ext cx="93683" cy="93836"/>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nvGrpSpPr>
              <p:cNvPr id="7792" name="Google Shape;7792;p72"/>
              <p:cNvGrpSpPr/>
              <p:nvPr/>
            </p:nvGrpSpPr>
            <p:grpSpPr>
              <a:xfrm>
                <a:off x="1507666" y="1681380"/>
                <a:ext cx="272858" cy="310517"/>
                <a:chOff x="1507666" y="1681380"/>
                <a:chExt cx="272858" cy="310517"/>
              </a:xfrm>
            </p:grpSpPr>
            <p:grpSp>
              <p:nvGrpSpPr>
                <p:cNvPr id="7793" name="Google Shape;7793;p72"/>
                <p:cNvGrpSpPr/>
                <p:nvPr/>
              </p:nvGrpSpPr>
              <p:grpSpPr>
                <a:xfrm>
                  <a:off x="1507666" y="1700120"/>
                  <a:ext cx="166395" cy="272984"/>
                  <a:chOff x="1507666" y="1700120"/>
                  <a:chExt cx="166395" cy="272984"/>
                </a:xfrm>
              </p:grpSpPr>
              <p:sp>
                <p:nvSpPr>
                  <p:cNvPr id="7794" name="Google Shape;7794;p72"/>
                  <p:cNvSpPr/>
                  <p:nvPr/>
                </p:nvSpPr>
                <p:spPr>
                  <a:xfrm>
                    <a:off x="1512966" y="1836607"/>
                    <a:ext cx="75451" cy="66021"/>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121900" tIns="121900" rIns="121900" bIns="121900" anchor="ctr" anchorCtr="0">
                    <a:noAutofit/>
                  </a:bodyPr>
                  <a:lstStyle/>
                  <a:p>
                    <a:endParaRPr sz="2400"/>
                  </a:p>
                </p:txBody>
              </p:sp>
              <p:sp>
                <p:nvSpPr>
                  <p:cNvPr id="7795" name="Google Shape;7795;p72"/>
                  <p:cNvSpPr/>
                  <p:nvPr/>
                </p:nvSpPr>
                <p:spPr>
                  <a:xfrm>
                    <a:off x="1588205" y="1716969"/>
                    <a:ext cx="72901" cy="54235"/>
                  </a:xfrm>
                  <a:custGeom>
                    <a:avLst/>
                    <a:gdLst/>
                    <a:ahLst/>
                    <a:cxnLst/>
                    <a:rect l="l" t="t" r="r" b="b"/>
                    <a:pathLst>
                      <a:path w="12377" h="9208" fill="none" extrusionOk="0">
                        <a:moveTo>
                          <a:pt x="1" y="9207"/>
                        </a:moveTo>
                        <a:cubicBezTo>
                          <a:pt x="1635" y="3870"/>
                          <a:pt x="6539" y="1"/>
                          <a:pt x="12376" y="1"/>
                        </a:cubicBezTo>
                      </a:path>
                    </a:pathLst>
                  </a:custGeom>
                  <a:noFill/>
                  <a:ln w="9525" cap="rnd" cmpd="sng">
                    <a:solidFill>
                      <a:srgbClr val="5F7D95"/>
                    </a:solidFill>
                    <a:prstDash val="solid"/>
                    <a:miter lim="33357"/>
                    <a:headEnd type="none" w="sm" len="sm"/>
                    <a:tailEnd type="none" w="sm" len="sm"/>
                  </a:ln>
                </p:spPr>
                <p:txBody>
                  <a:bodyPr spcFirstLastPara="1" wrap="square" lIns="121900" tIns="121900" rIns="121900" bIns="121900" anchor="ctr" anchorCtr="0">
                    <a:noAutofit/>
                  </a:bodyPr>
                  <a:lstStyle/>
                  <a:p>
                    <a:endParaRPr sz="2400"/>
                  </a:p>
                </p:txBody>
              </p:sp>
              <p:sp>
                <p:nvSpPr>
                  <p:cNvPr id="7796" name="Google Shape;7796;p72"/>
                  <p:cNvSpPr/>
                  <p:nvPr/>
                </p:nvSpPr>
                <p:spPr>
                  <a:xfrm>
                    <a:off x="1588205" y="1902024"/>
                    <a:ext cx="72901" cy="54035"/>
                  </a:xfrm>
                  <a:custGeom>
                    <a:avLst/>
                    <a:gdLst/>
                    <a:ahLst/>
                    <a:cxnLst/>
                    <a:rect l="l" t="t" r="r" b="b"/>
                    <a:pathLst>
                      <a:path w="12377" h="9174" fill="none" extrusionOk="0">
                        <a:moveTo>
                          <a:pt x="1" y="0"/>
                        </a:moveTo>
                        <a:cubicBezTo>
                          <a:pt x="1635" y="5304"/>
                          <a:pt x="6539" y="9173"/>
                          <a:pt x="12376" y="9173"/>
                        </a:cubicBezTo>
                      </a:path>
                    </a:pathLst>
                  </a:custGeom>
                  <a:noFill/>
                  <a:ln w="9525" cap="rnd" cmpd="sng">
                    <a:solidFill>
                      <a:srgbClr val="5F7D95"/>
                    </a:solidFill>
                    <a:prstDash val="solid"/>
                    <a:miter lim="33357"/>
                    <a:headEnd type="none" w="sm" len="sm"/>
                    <a:tailEnd type="none" w="sm" len="sm"/>
                  </a:ln>
                </p:spPr>
                <p:txBody>
                  <a:bodyPr spcFirstLastPara="1" wrap="square" lIns="121900" tIns="121900" rIns="121900" bIns="121900" anchor="ctr" anchorCtr="0">
                    <a:noAutofit/>
                  </a:bodyPr>
                  <a:lstStyle/>
                  <a:p>
                    <a:endParaRPr sz="2400"/>
                  </a:p>
                </p:txBody>
              </p:sp>
              <p:sp>
                <p:nvSpPr>
                  <p:cNvPr id="7797" name="Google Shape;7797;p72"/>
                  <p:cNvSpPr/>
                  <p:nvPr/>
                </p:nvSpPr>
                <p:spPr>
                  <a:xfrm>
                    <a:off x="1512966" y="1770990"/>
                    <a:ext cx="75451" cy="65632"/>
                  </a:xfrm>
                  <a:custGeom>
                    <a:avLst/>
                    <a:gdLst/>
                    <a:ahLst/>
                    <a:cxnLst/>
                    <a:rect l="l" t="t" r="r" b="b"/>
                    <a:pathLst>
                      <a:path w="12810" h="11143" fill="none" extrusionOk="0">
                        <a:moveTo>
                          <a:pt x="1" y="11142"/>
                        </a:moveTo>
                        <a:cubicBezTo>
                          <a:pt x="6539" y="11142"/>
                          <a:pt x="10275" y="7106"/>
                          <a:pt x="12810" y="1"/>
                        </a:cubicBezTo>
                      </a:path>
                    </a:pathLst>
                  </a:custGeom>
                  <a:noFill/>
                  <a:ln w="9525" cap="rnd" cmpd="sng">
                    <a:solidFill>
                      <a:srgbClr val="5F7D95"/>
                    </a:solidFill>
                    <a:prstDash val="solid"/>
                    <a:miter lim="33357"/>
                    <a:headEnd type="none" w="sm" len="sm"/>
                    <a:tailEnd type="none" w="sm" len="sm"/>
                  </a:ln>
                </p:spPr>
                <p:txBody>
                  <a:bodyPr spcFirstLastPara="1" wrap="square" lIns="121900" tIns="121900" rIns="121900" bIns="121900" anchor="ctr" anchorCtr="0">
                    <a:noAutofit/>
                  </a:bodyPr>
                  <a:lstStyle/>
                  <a:p>
                    <a:endParaRPr sz="2400"/>
                  </a:p>
                </p:txBody>
              </p:sp>
              <p:sp>
                <p:nvSpPr>
                  <p:cNvPr id="7798" name="Google Shape;7798;p72"/>
                  <p:cNvSpPr/>
                  <p:nvPr/>
                </p:nvSpPr>
                <p:spPr>
                  <a:xfrm>
                    <a:off x="1507666" y="1818598"/>
                    <a:ext cx="37926" cy="36023"/>
                  </a:xfrm>
                  <a:custGeom>
                    <a:avLst/>
                    <a:gdLst/>
                    <a:ahLst/>
                    <a:cxnLst/>
                    <a:rect l="l" t="t" r="r" b="b"/>
                    <a:pathLst>
                      <a:path w="6439" h="6116" extrusionOk="0">
                        <a:moveTo>
                          <a:pt x="3199" y="1"/>
                        </a:moveTo>
                        <a:cubicBezTo>
                          <a:pt x="3079" y="1"/>
                          <a:pt x="2958" y="8"/>
                          <a:pt x="2835" y="23"/>
                        </a:cubicBezTo>
                        <a:cubicBezTo>
                          <a:pt x="1168" y="256"/>
                          <a:pt x="0" y="1757"/>
                          <a:pt x="200" y="3425"/>
                        </a:cubicBezTo>
                        <a:cubicBezTo>
                          <a:pt x="386" y="4971"/>
                          <a:pt x="1717" y="6115"/>
                          <a:pt x="3239" y="6115"/>
                        </a:cubicBezTo>
                        <a:cubicBezTo>
                          <a:pt x="3359" y="6115"/>
                          <a:pt x="3481" y="6108"/>
                          <a:pt x="3603" y="6094"/>
                        </a:cubicBezTo>
                        <a:cubicBezTo>
                          <a:pt x="5271" y="5860"/>
                          <a:pt x="6438" y="4359"/>
                          <a:pt x="6238" y="2691"/>
                        </a:cubicBezTo>
                        <a:cubicBezTo>
                          <a:pt x="6052" y="1145"/>
                          <a:pt x="4721" y="1"/>
                          <a:pt x="3199" y="1"/>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sp>
                <p:nvSpPr>
                  <p:cNvPr id="7799" name="Google Shape;7799;p72"/>
                  <p:cNvSpPr/>
                  <p:nvPr/>
                </p:nvSpPr>
                <p:spPr>
                  <a:xfrm>
                    <a:off x="1648710" y="1939072"/>
                    <a:ext cx="25351" cy="34032"/>
                  </a:xfrm>
                  <a:custGeom>
                    <a:avLst/>
                    <a:gdLst/>
                    <a:ahLst/>
                    <a:cxnLst/>
                    <a:rect l="l" t="t" r="r" b="b"/>
                    <a:pathLst>
                      <a:path w="4304" h="5778" extrusionOk="0">
                        <a:moveTo>
                          <a:pt x="489" y="0"/>
                        </a:moveTo>
                        <a:cubicBezTo>
                          <a:pt x="234" y="0"/>
                          <a:pt x="1" y="207"/>
                          <a:pt x="1" y="514"/>
                        </a:cubicBezTo>
                        <a:lnTo>
                          <a:pt x="1" y="5284"/>
                        </a:lnTo>
                        <a:cubicBezTo>
                          <a:pt x="1" y="5575"/>
                          <a:pt x="229" y="5777"/>
                          <a:pt x="482" y="5777"/>
                        </a:cubicBezTo>
                        <a:cubicBezTo>
                          <a:pt x="577" y="5777"/>
                          <a:pt x="676" y="5748"/>
                          <a:pt x="768" y="5684"/>
                        </a:cubicBezTo>
                        <a:lnTo>
                          <a:pt x="4037" y="3383"/>
                        </a:lnTo>
                        <a:cubicBezTo>
                          <a:pt x="4304" y="3183"/>
                          <a:pt x="4304" y="2782"/>
                          <a:pt x="4037" y="2582"/>
                        </a:cubicBezTo>
                        <a:lnTo>
                          <a:pt x="801" y="114"/>
                        </a:lnTo>
                        <a:cubicBezTo>
                          <a:pt x="704" y="36"/>
                          <a:pt x="595" y="0"/>
                          <a:pt x="489" y="0"/>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sp>
                <p:nvSpPr>
                  <p:cNvPr id="7800" name="Google Shape;7800;p72"/>
                  <p:cNvSpPr/>
                  <p:nvPr/>
                </p:nvSpPr>
                <p:spPr>
                  <a:xfrm>
                    <a:off x="1648710" y="1700120"/>
                    <a:ext cx="25351" cy="33909"/>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37" y="3395"/>
                        </a:lnTo>
                        <a:cubicBezTo>
                          <a:pt x="4304" y="3195"/>
                          <a:pt x="4304" y="2795"/>
                          <a:pt x="4037" y="2561"/>
                        </a:cubicBezTo>
                        <a:lnTo>
                          <a:pt x="801" y="93"/>
                        </a:lnTo>
                        <a:cubicBezTo>
                          <a:pt x="710" y="29"/>
                          <a:pt x="608" y="0"/>
                          <a:pt x="509" y="0"/>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grpSp>
            <p:sp>
              <p:nvSpPr>
                <p:cNvPr id="7801" name="Google Shape;7801;p72"/>
                <p:cNvSpPr/>
                <p:nvPr/>
              </p:nvSpPr>
              <p:spPr>
                <a:xfrm>
                  <a:off x="1707626" y="1918930"/>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802" name="Google Shape;7802;p72"/>
                <p:cNvSpPr/>
                <p:nvPr/>
              </p:nvSpPr>
              <p:spPr>
                <a:xfrm>
                  <a:off x="1707626" y="1681380"/>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grpSp>
      <p:grpSp>
        <p:nvGrpSpPr>
          <p:cNvPr id="7803" name="Google Shape;7803;p72"/>
          <p:cNvGrpSpPr/>
          <p:nvPr/>
        </p:nvGrpSpPr>
        <p:grpSpPr>
          <a:xfrm>
            <a:off x="9087120" y="3099023"/>
            <a:ext cx="2163025" cy="736591"/>
            <a:chOff x="6894650" y="2574740"/>
            <a:chExt cx="1445100" cy="492111"/>
          </a:xfrm>
        </p:grpSpPr>
        <p:sp>
          <p:nvSpPr>
            <p:cNvPr id="7804" name="Google Shape;7804;p72"/>
            <p:cNvSpPr/>
            <p:nvPr/>
          </p:nvSpPr>
          <p:spPr>
            <a:xfrm>
              <a:off x="7151862" y="2854413"/>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5" y="1490"/>
                    <a:pt x="4793" y="838"/>
                    <a:pt x="4793" y="32"/>
                  </a:cubicBezTo>
                  <a:cubicBezTo>
                    <a:pt x="4793" y="23"/>
                    <a:pt x="4795" y="12"/>
                    <a:pt x="4795" y="0"/>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805" name="Google Shape;7805;p72"/>
            <p:cNvSpPr/>
            <p:nvPr/>
          </p:nvSpPr>
          <p:spPr>
            <a:xfrm>
              <a:off x="7664213" y="2854413"/>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7" y="1490"/>
                    <a:pt x="4793" y="838"/>
                    <a:pt x="4793" y="32"/>
                  </a:cubicBezTo>
                  <a:cubicBezTo>
                    <a:pt x="4793" y="23"/>
                    <a:pt x="4795" y="12"/>
                    <a:pt x="4795" y="0"/>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806" name="Google Shape;7806;p72"/>
            <p:cNvSpPr/>
            <p:nvPr/>
          </p:nvSpPr>
          <p:spPr>
            <a:xfrm>
              <a:off x="6895687" y="2575804"/>
              <a:ext cx="420489" cy="212471"/>
            </a:xfrm>
            <a:custGeom>
              <a:avLst/>
              <a:gdLst/>
              <a:ahLst/>
              <a:cxnLst/>
              <a:rect l="l" t="t" r="r" b="b"/>
              <a:pathLst>
                <a:path w="12652" h="6393" extrusionOk="0">
                  <a:moveTo>
                    <a:pt x="6326" y="0"/>
                  </a:moveTo>
                  <a:cubicBezTo>
                    <a:pt x="2832" y="0"/>
                    <a:pt x="1" y="2833"/>
                    <a:pt x="1" y="6326"/>
                  </a:cubicBezTo>
                  <a:lnTo>
                    <a:pt x="1" y="6393"/>
                  </a:lnTo>
                  <a:lnTo>
                    <a:pt x="4883" y="6393"/>
                  </a:lnTo>
                  <a:cubicBezTo>
                    <a:pt x="4883" y="6382"/>
                    <a:pt x="4882" y="6370"/>
                    <a:pt x="4882" y="6359"/>
                  </a:cubicBezTo>
                  <a:cubicBezTo>
                    <a:pt x="4882" y="5555"/>
                    <a:pt x="5534" y="4904"/>
                    <a:pt x="6337" y="4904"/>
                  </a:cubicBezTo>
                  <a:cubicBezTo>
                    <a:pt x="7141" y="4904"/>
                    <a:pt x="7793" y="5555"/>
                    <a:pt x="7793" y="6359"/>
                  </a:cubicBezTo>
                  <a:cubicBezTo>
                    <a:pt x="7793" y="6370"/>
                    <a:pt x="7791" y="6382"/>
                    <a:pt x="7791" y="6393"/>
                  </a:cubicBezTo>
                  <a:lnTo>
                    <a:pt x="12651" y="6393"/>
                  </a:lnTo>
                  <a:lnTo>
                    <a:pt x="12651" y="6326"/>
                  </a:lnTo>
                  <a:cubicBezTo>
                    <a:pt x="12651" y="2833"/>
                    <a:pt x="9820" y="0"/>
                    <a:pt x="6326"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807" name="Google Shape;7807;p72"/>
            <p:cNvSpPr/>
            <p:nvPr/>
          </p:nvSpPr>
          <p:spPr>
            <a:xfrm>
              <a:off x="7399530" y="2574740"/>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808" name="Google Shape;7808;p72"/>
            <p:cNvSpPr/>
            <p:nvPr/>
          </p:nvSpPr>
          <p:spPr>
            <a:xfrm>
              <a:off x="7911880" y="2574740"/>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cxnSp>
          <p:nvCxnSpPr>
            <p:cNvPr id="7809" name="Google Shape;7809;p72"/>
            <p:cNvCxnSpPr/>
            <p:nvPr/>
          </p:nvCxnSpPr>
          <p:spPr>
            <a:xfrm>
              <a:off x="6894650" y="2821921"/>
              <a:ext cx="1445100" cy="0"/>
            </a:xfrm>
            <a:prstGeom prst="straightConnector1">
              <a:avLst/>
            </a:prstGeom>
            <a:noFill/>
            <a:ln w="9525" cap="flat" cmpd="sng">
              <a:solidFill>
                <a:srgbClr val="869FB2"/>
              </a:solidFill>
              <a:prstDash val="solid"/>
              <a:round/>
              <a:headEnd type="none" w="med" len="med"/>
              <a:tailEnd type="none" w="med" len="med"/>
            </a:ln>
          </p:spPr>
        </p:cxnSp>
      </p:grpSp>
      <p:grpSp>
        <p:nvGrpSpPr>
          <p:cNvPr id="7810" name="Google Shape;7810;p72"/>
          <p:cNvGrpSpPr/>
          <p:nvPr/>
        </p:nvGrpSpPr>
        <p:grpSpPr>
          <a:xfrm>
            <a:off x="9113176" y="4931364"/>
            <a:ext cx="2110941" cy="634273"/>
            <a:chOff x="6953919" y="3907920"/>
            <a:chExt cx="1377300" cy="475705"/>
          </a:xfrm>
        </p:grpSpPr>
        <p:cxnSp>
          <p:nvCxnSpPr>
            <p:cNvPr id="7811" name="Google Shape;7811;p72"/>
            <p:cNvCxnSpPr/>
            <p:nvPr/>
          </p:nvCxnSpPr>
          <p:spPr>
            <a:xfrm rot="10800000">
              <a:off x="7118546" y="4100689"/>
              <a:ext cx="0" cy="185100"/>
            </a:xfrm>
            <a:prstGeom prst="straightConnector1">
              <a:avLst/>
            </a:prstGeom>
            <a:noFill/>
            <a:ln w="19050" cap="flat" cmpd="sng">
              <a:solidFill>
                <a:srgbClr val="5F7D95"/>
              </a:solidFill>
              <a:prstDash val="solid"/>
              <a:round/>
              <a:headEnd type="none" w="med" len="med"/>
              <a:tailEnd type="none" w="med" len="med"/>
            </a:ln>
          </p:spPr>
        </p:cxnSp>
        <p:cxnSp>
          <p:nvCxnSpPr>
            <p:cNvPr id="7812" name="Google Shape;7812;p72"/>
            <p:cNvCxnSpPr/>
            <p:nvPr/>
          </p:nvCxnSpPr>
          <p:spPr>
            <a:xfrm>
              <a:off x="7480500" y="4197025"/>
              <a:ext cx="0" cy="186600"/>
            </a:xfrm>
            <a:prstGeom prst="straightConnector1">
              <a:avLst/>
            </a:prstGeom>
            <a:noFill/>
            <a:ln w="19050" cap="flat" cmpd="sng">
              <a:solidFill>
                <a:srgbClr val="5F7D95"/>
              </a:solidFill>
              <a:prstDash val="solid"/>
              <a:round/>
              <a:headEnd type="none" w="med" len="med"/>
              <a:tailEnd type="none" w="med" len="med"/>
            </a:ln>
          </p:spPr>
        </p:cxnSp>
        <p:cxnSp>
          <p:nvCxnSpPr>
            <p:cNvPr id="7813" name="Google Shape;7813;p72"/>
            <p:cNvCxnSpPr/>
            <p:nvPr/>
          </p:nvCxnSpPr>
          <p:spPr>
            <a:xfrm rot="10800000">
              <a:off x="7848574" y="3907920"/>
              <a:ext cx="0" cy="185100"/>
            </a:xfrm>
            <a:prstGeom prst="straightConnector1">
              <a:avLst/>
            </a:prstGeom>
            <a:noFill/>
            <a:ln w="19050" cap="flat" cmpd="sng">
              <a:solidFill>
                <a:srgbClr val="5F7D95"/>
              </a:solidFill>
              <a:prstDash val="solid"/>
              <a:round/>
              <a:headEnd type="none" w="med" len="med"/>
              <a:tailEnd type="none" w="med" len="med"/>
            </a:ln>
          </p:spPr>
        </p:cxnSp>
        <p:cxnSp>
          <p:nvCxnSpPr>
            <p:cNvPr id="7814" name="Google Shape;7814;p72"/>
            <p:cNvCxnSpPr/>
            <p:nvPr/>
          </p:nvCxnSpPr>
          <p:spPr>
            <a:xfrm>
              <a:off x="8218032" y="3997243"/>
              <a:ext cx="0" cy="197100"/>
            </a:xfrm>
            <a:prstGeom prst="straightConnector1">
              <a:avLst/>
            </a:prstGeom>
            <a:noFill/>
            <a:ln w="19050" cap="flat" cmpd="sng">
              <a:solidFill>
                <a:srgbClr val="5F7D95"/>
              </a:solidFill>
              <a:prstDash val="solid"/>
              <a:round/>
              <a:headEnd type="none" w="med" len="med"/>
              <a:tailEnd type="none" w="med" len="med"/>
            </a:ln>
          </p:spPr>
        </p:cxnSp>
        <p:cxnSp>
          <p:nvCxnSpPr>
            <p:cNvPr id="7815" name="Google Shape;7815;p72"/>
            <p:cNvCxnSpPr/>
            <p:nvPr/>
          </p:nvCxnSpPr>
          <p:spPr>
            <a:xfrm flipH="1">
              <a:off x="6953919" y="3961822"/>
              <a:ext cx="1377300" cy="376800"/>
            </a:xfrm>
            <a:prstGeom prst="straightConnector1">
              <a:avLst/>
            </a:prstGeom>
            <a:noFill/>
            <a:ln w="19050" cap="flat" cmpd="sng">
              <a:solidFill>
                <a:srgbClr val="435D74"/>
              </a:solidFill>
              <a:prstDash val="solid"/>
              <a:round/>
              <a:headEnd type="none" w="med" len="med"/>
              <a:tailEnd type="none" w="med" len="med"/>
            </a:ln>
          </p:spPr>
        </p:cxnSp>
      </p:grpSp>
      <p:grpSp>
        <p:nvGrpSpPr>
          <p:cNvPr id="7816" name="Google Shape;7816;p72"/>
          <p:cNvGrpSpPr/>
          <p:nvPr/>
        </p:nvGrpSpPr>
        <p:grpSpPr>
          <a:xfrm>
            <a:off x="3117960" y="3279558"/>
            <a:ext cx="1115048" cy="1099372"/>
            <a:chOff x="2389399" y="2595741"/>
            <a:chExt cx="812796" cy="801369"/>
          </a:xfrm>
        </p:grpSpPr>
        <p:grpSp>
          <p:nvGrpSpPr>
            <p:cNvPr id="7817" name="Google Shape;7817;p72"/>
            <p:cNvGrpSpPr/>
            <p:nvPr/>
          </p:nvGrpSpPr>
          <p:grpSpPr>
            <a:xfrm>
              <a:off x="2492145" y="2881565"/>
              <a:ext cx="607300" cy="229751"/>
              <a:chOff x="2492145" y="2881565"/>
              <a:chExt cx="607300" cy="229751"/>
            </a:xfrm>
          </p:grpSpPr>
          <p:sp>
            <p:nvSpPr>
              <p:cNvPr id="7818" name="Google Shape;7818;p72"/>
              <p:cNvSpPr/>
              <p:nvPr/>
            </p:nvSpPr>
            <p:spPr>
              <a:xfrm>
                <a:off x="2530550" y="2913581"/>
                <a:ext cx="530589" cy="165697"/>
              </a:xfrm>
              <a:custGeom>
                <a:avLst/>
                <a:gdLst/>
                <a:ahLst/>
                <a:cxnLst/>
                <a:rect l="l" t="t" r="r" b="b"/>
                <a:pathLst>
                  <a:path w="116549" h="36397" extrusionOk="0">
                    <a:moveTo>
                      <a:pt x="18199" y="1"/>
                    </a:moveTo>
                    <a:cubicBezTo>
                      <a:pt x="8148" y="1"/>
                      <a:pt x="1" y="8148"/>
                      <a:pt x="1" y="18198"/>
                    </a:cubicBezTo>
                    <a:cubicBezTo>
                      <a:pt x="1" y="28249"/>
                      <a:pt x="8148" y="36396"/>
                      <a:pt x="18199" y="36396"/>
                    </a:cubicBezTo>
                    <a:lnTo>
                      <a:pt x="98350" y="36396"/>
                    </a:lnTo>
                    <a:cubicBezTo>
                      <a:pt x="108401" y="36396"/>
                      <a:pt x="116548" y="28249"/>
                      <a:pt x="116548" y="18198"/>
                    </a:cubicBezTo>
                    <a:cubicBezTo>
                      <a:pt x="116548" y="8148"/>
                      <a:pt x="108401" y="1"/>
                      <a:pt x="98350" y="1"/>
                    </a:cubicBez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819" name="Google Shape;7819;p72"/>
              <p:cNvSpPr/>
              <p:nvPr/>
            </p:nvSpPr>
            <p:spPr>
              <a:xfrm>
                <a:off x="2886492" y="2881565"/>
                <a:ext cx="212952" cy="229751"/>
              </a:xfrm>
              <a:custGeom>
                <a:avLst/>
                <a:gdLst/>
                <a:ahLst/>
                <a:cxnLst/>
                <a:rect l="l" t="t" r="r" b="b"/>
                <a:pathLst>
                  <a:path w="46777" h="50467" extrusionOk="0">
                    <a:moveTo>
                      <a:pt x="1" y="1"/>
                    </a:moveTo>
                    <a:lnTo>
                      <a:pt x="1" y="1458"/>
                    </a:lnTo>
                    <a:lnTo>
                      <a:pt x="21544" y="1458"/>
                    </a:lnTo>
                    <a:cubicBezTo>
                      <a:pt x="34653" y="1458"/>
                      <a:pt x="45320" y="12123"/>
                      <a:pt x="45320" y="25233"/>
                    </a:cubicBezTo>
                    <a:cubicBezTo>
                      <a:pt x="45320" y="38344"/>
                      <a:pt x="34653" y="49009"/>
                      <a:pt x="21544" y="49009"/>
                    </a:cubicBezTo>
                    <a:lnTo>
                      <a:pt x="1" y="49009"/>
                    </a:lnTo>
                    <a:lnTo>
                      <a:pt x="1" y="50466"/>
                    </a:lnTo>
                    <a:lnTo>
                      <a:pt x="21544" y="50466"/>
                    </a:lnTo>
                    <a:cubicBezTo>
                      <a:pt x="35457" y="50466"/>
                      <a:pt x="46776" y="39146"/>
                      <a:pt x="46776" y="25233"/>
                    </a:cubicBezTo>
                    <a:cubicBezTo>
                      <a:pt x="46776" y="11322"/>
                      <a:pt x="35457" y="1"/>
                      <a:pt x="21544" y="1"/>
                    </a:cubicBezTo>
                    <a:close/>
                  </a:path>
                </a:pathLst>
              </a:custGeom>
              <a:solidFill>
                <a:srgbClr val="96979B"/>
              </a:solidFill>
              <a:ln>
                <a:noFill/>
              </a:ln>
            </p:spPr>
            <p:txBody>
              <a:bodyPr spcFirstLastPara="1" wrap="square" lIns="121900" tIns="121900" rIns="121900" bIns="121900" anchor="ctr" anchorCtr="0">
                <a:noAutofit/>
              </a:bodyPr>
              <a:lstStyle/>
              <a:p>
                <a:endParaRPr sz="2400"/>
              </a:p>
            </p:txBody>
          </p:sp>
          <p:sp>
            <p:nvSpPr>
              <p:cNvPr id="7820" name="Google Shape;7820;p72"/>
              <p:cNvSpPr/>
              <p:nvPr/>
            </p:nvSpPr>
            <p:spPr>
              <a:xfrm>
                <a:off x="2492145" y="2881565"/>
                <a:ext cx="212934" cy="229751"/>
              </a:xfrm>
              <a:custGeom>
                <a:avLst/>
                <a:gdLst/>
                <a:ahLst/>
                <a:cxnLst/>
                <a:rect l="l" t="t" r="r" b="b"/>
                <a:pathLst>
                  <a:path w="46773" h="50467" extrusionOk="0">
                    <a:moveTo>
                      <a:pt x="25232" y="1"/>
                    </a:moveTo>
                    <a:cubicBezTo>
                      <a:pt x="11319" y="1"/>
                      <a:pt x="0" y="11322"/>
                      <a:pt x="0" y="25233"/>
                    </a:cubicBezTo>
                    <a:cubicBezTo>
                      <a:pt x="0" y="39146"/>
                      <a:pt x="11319" y="50466"/>
                      <a:pt x="25232" y="50466"/>
                    </a:cubicBezTo>
                    <a:lnTo>
                      <a:pt x="46773" y="50466"/>
                    </a:lnTo>
                    <a:lnTo>
                      <a:pt x="46773" y="49007"/>
                    </a:lnTo>
                    <a:lnTo>
                      <a:pt x="25232" y="49007"/>
                    </a:lnTo>
                    <a:cubicBezTo>
                      <a:pt x="12124" y="49007"/>
                      <a:pt x="1456" y="38344"/>
                      <a:pt x="1456" y="25233"/>
                    </a:cubicBezTo>
                    <a:cubicBezTo>
                      <a:pt x="1456" y="12123"/>
                      <a:pt x="12124" y="1457"/>
                      <a:pt x="25232" y="1457"/>
                    </a:cubicBezTo>
                    <a:lnTo>
                      <a:pt x="46773" y="1457"/>
                    </a:lnTo>
                    <a:lnTo>
                      <a:pt x="46773" y="1"/>
                    </a:lnTo>
                    <a:close/>
                  </a:path>
                </a:pathLst>
              </a:custGeom>
              <a:solidFill>
                <a:srgbClr val="96979B"/>
              </a:solidFill>
              <a:ln>
                <a:noFill/>
              </a:ln>
            </p:spPr>
            <p:txBody>
              <a:bodyPr spcFirstLastPara="1" wrap="square" lIns="121900" tIns="121900" rIns="121900" bIns="121900" anchor="ctr" anchorCtr="0">
                <a:noAutofit/>
              </a:bodyPr>
              <a:lstStyle/>
              <a:p>
                <a:endParaRPr sz="2400"/>
              </a:p>
            </p:txBody>
          </p:sp>
        </p:grpSp>
        <p:grpSp>
          <p:nvGrpSpPr>
            <p:cNvPr id="7821" name="Google Shape;7821;p72"/>
            <p:cNvGrpSpPr/>
            <p:nvPr/>
          </p:nvGrpSpPr>
          <p:grpSpPr>
            <a:xfrm>
              <a:off x="2389399" y="2595741"/>
              <a:ext cx="812796" cy="296825"/>
              <a:chOff x="2389399" y="2595741"/>
              <a:chExt cx="812796" cy="296825"/>
            </a:xfrm>
          </p:grpSpPr>
          <p:grpSp>
            <p:nvGrpSpPr>
              <p:cNvPr id="7822" name="Google Shape;7822;p72"/>
              <p:cNvGrpSpPr/>
              <p:nvPr/>
            </p:nvGrpSpPr>
            <p:grpSpPr>
              <a:xfrm>
                <a:off x="2389399" y="2595741"/>
                <a:ext cx="363638" cy="296825"/>
                <a:chOff x="2389399" y="2595741"/>
                <a:chExt cx="363638" cy="296825"/>
              </a:xfrm>
            </p:grpSpPr>
            <p:grpSp>
              <p:nvGrpSpPr>
                <p:cNvPr id="7823" name="Google Shape;7823;p72"/>
                <p:cNvGrpSpPr/>
                <p:nvPr/>
              </p:nvGrpSpPr>
              <p:grpSpPr>
                <a:xfrm>
                  <a:off x="2493852" y="2794333"/>
                  <a:ext cx="259185" cy="98232"/>
                  <a:chOff x="2493852" y="2794333"/>
                  <a:chExt cx="259185" cy="98232"/>
                </a:xfrm>
              </p:grpSpPr>
              <p:sp>
                <p:nvSpPr>
                  <p:cNvPr id="7824" name="Google Shape;7824;p72"/>
                  <p:cNvSpPr/>
                  <p:nvPr/>
                </p:nvSpPr>
                <p:spPr>
                  <a:xfrm>
                    <a:off x="2500419" y="2800896"/>
                    <a:ext cx="246135" cy="85123"/>
                  </a:xfrm>
                  <a:custGeom>
                    <a:avLst/>
                    <a:gdLst/>
                    <a:ahLst/>
                    <a:cxnLst/>
                    <a:rect l="l" t="t" r="r" b="b"/>
                    <a:pathLst>
                      <a:path w="54066" h="18698" extrusionOk="0">
                        <a:moveTo>
                          <a:pt x="243" y="1"/>
                        </a:moveTo>
                        <a:cubicBezTo>
                          <a:pt x="108" y="1"/>
                          <a:pt x="1" y="108"/>
                          <a:pt x="1" y="243"/>
                        </a:cubicBezTo>
                        <a:cubicBezTo>
                          <a:pt x="1" y="4216"/>
                          <a:pt x="3233" y="7447"/>
                          <a:pt x="7204" y="7447"/>
                        </a:cubicBezTo>
                        <a:lnTo>
                          <a:pt x="47616" y="7447"/>
                        </a:lnTo>
                        <a:cubicBezTo>
                          <a:pt x="50905" y="7447"/>
                          <a:pt x="53581" y="10122"/>
                          <a:pt x="53581" y="13412"/>
                        </a:cubicBezTo>
                        <a:lnTo>
                          <a:pt x="53581" y="18455"/>
                        </a:lnTo>
                        <a:cubicBezTo>
                          <a:pt x="53581" y="18590"/>
                          <a:pt x="53688" y="18697"/>
                          <a:pt x="53823" y="18697"/>
                        </a:cubicBezTo>
                        <a:cubicBezTo>
                          <a:pt x="53957" y="18697"/>
                          <a:pt x="54065" y="18590"/>
                          <a:pt x="54062" y="18455"/>
                        </a:cubicBezTo>
                        <a:lnTo>
                          <a:pt x="54062" y="13412"/>
                        </a:lnTo>
                        <a:cubicBezTo>
                          <a:pt x="54062" y="9854"/>
                          <a:pt x="51169" y="6961"/>
                          <a:pt x="47611" y="6961"/>
                        </a:cubicBezTo>
                        <a:lnTo>
                          <a:pt x="7203" y="6961"/>
                        </a:lnTo>
                        <a:cubicBezTo>
                          <a:pt x="3498" y="6961"/>
                          <a:pt x="485" y="3946"/>
                          <a:pt x="485" y="243"/>
                        </a:cubicBezTo>
                        <a:cubicBezTo>
                          <a:pt x="485" y="108"/>
                          <a:pt x="377" y="1"/>
                          <a:pt x="243" y="1"/>
                        </a:cubicBezTo>
                        <a:close/>
                      </a:path>
                    </a:pathLst>
                  </a:custGeom>
                  <a:solidFill>
                    <a:srgbClr val="9FA0A4"/>
                  </a:solidFill>
                  <a:ln>
                    <a:noFill/>
                  </a:ln>
                </p:spPr>
                <p:txBody>
                  <a:bodyPr spcFirstLastPara="1" wrap="square" lIns="121900" tIns="121900" rIns="121900" bIns="121900" anchor="ctr" anchorCtr="0">
                    <a:noAutofit/>
                  </a:bodyPr>
                  <a:lstStyle/>
                  <a:p>
                    <a:endParaRPr sz="2400"/>
                  </a:p>
                </p:txBody>
              </p:sp>
              <p:sp>
                <p:nvSpPr>
                  <p:cNvPr id="7825" name="Google Shape;7825;p72"/>
                  <p:cNvSpPr/>
                  <p:nvPr/>
                </p:nvSpPr>
                <p:spPr>
                  <a:xfrm>
                    <a:off x="2493852" y="2794333"/>
                    <a:ext cx="15360" cy="15356"/>
                  </a:xfrm>
                  <a:custGeom>
                    <a:avLst/>
                    <a:gdLst/>
                    <a:ahLst/>
                    <a:cxnLst/>
                    <a:rect l="l" t="t" r="r" b="b"/>
                    <a:pathLst>
                      <a:path w="3374" h="3373" extrusionOk="0">
                        <a:moveTo>
                          <a:pt x="1687" y="0"/>
                        </a:moveTo>
                        <a:cubicBezTo>
                          <a:pt x="755" y="0"/>
                          <a:pt x="1" y="754"/>
                          <a:pt x="1" y="1687"/>
                        </a:cubicBezTo>
                        <a:cubicBezTo>
                          <a:pt x="1" y="2619"/>
                          <a:pt x="755" y="3373"/>
                          <a:pt x="1687" y="3373"/>
                        </a:cubicBezTo>
                        <a:cubicBezTo>
                          <a:pt x="2619" y="3370"/>
                          <a:pt x="3374" y="2617"/>
                          <a:pt x="3374" y="1687"/>
                        </a:cubicBezTo>
                        <a:cubicBezTo>
                          <a:pt x="3374" y="754"/>
                          <a:pt x="2619" y="0"/>
                          <a:pt x="1687" y="0"/>
                        </a:cubicBezTo>
                        <a:close/>
                      </a:path>
                    </a:pathLst>
                  </a:custGeom>
                  <a:solidFill>
                    <a:srgbClr val="435D74"/>
                  </a:solidFill>
                  <a:ln>
                    <a:noFill/>
                  </a:ln>
                </p:spPr>
                <p:txBody>
                  <a:bodyPr spcFirstLastPara="1" wrap="square" lIns="121900" tIns="121900" rIns="121900" bIns="121900" anchor="ctr" anchorCtr="0">
                    <a:noAutofit/>
                  </a:bodyPr>
                  <a:lstStyle/>
                  <a:p>
                    <a:endParaRPr sz="2400"/>
                  </a:p>
                </p:txBody>
              </p:sp>
              <p:sp>
                <p:nvSpPr>
                  <p:cNvPr id="7826" name="Google Shape;7826;p72"/>
                  <p:cNvSpPr/>
                  <p:nvPr/>
                </p:nvSpPr>
                <p:spPr>
                  <a:xfrm>
                    <a:off x="2737686" y="2877210"/>
                    <a:ext cx="15351" cy="15356"/>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6"/>
                          <a:pt x="3372" y="1686"/>
                        </a:cubicBezTo>
                        <a:cubicBezTo>
                          <a:pt x="3372" y="754"/>
                          <a:pt x="2619" y="1"/>
                          <a:pt x="1687" y="1"/>
                        </a:cubicBezTo>
                        <a:close/>
                      </a:path>
                    </a:pathLst>
                  </a:custGeom>
                  <a:solidFill>
                    <a:srgbClr val="435D74"/>
                  </a:solidFill>
                  <a:ln>
                    <a:noFill/>
                  </a:ln>
                </p:spPr>
                <p:txBody>
                  <a:bodyPr spcFirstLastPara="1" wrap="square" lIns="121900" tIns="121900" rIns="121900" bIns="121900" anchor="ctr" anchorCtr="0">
                    <a:noAutofit/>
                  </a:bodyPr>
                  <a:lstStyle/>
                  <a:p>
                    <a:endParaRPr sz="2400"/>
                  </a:p>
                </p:txBody>
              </p:sp>
            </p:grpSp>
            <p:grpSp>
              <p:nvGrpSpPr>
                <p:cNvPr id="7827" name="Google Shape;7827;p72"/>
                <p:cNvGrpSpPr/>
                <p:nvPr/>
              </p:nvGrpSpPr>
              <p:grpSpPr>
                <a:xfrm>
                  <a:off x="2389399" y="2595741"/>
                  <a:ext cx="224343" cy="182054"/>
                  <a:chOff x="2389399" y="2595741"/>
                  <a:chExt cx="224343" cy="182054"/>
                </a:xfrm>
              </p:grpSpPr>
              <p:sp>
                <p:nvSpPr>
                  <p:cNvPr id="7828" name="Google Shape;7828;p72"/>
                  <p:cNvSpPr/>
                  <p:nvPr/>
                </p:nvSpPr>
                <p:spPr>
                  <a:xfrm>
                    <a:off x="2389399" y="2595741"/>
                    <a:ext cx="224343" cy="182054"/>
                  </a:xfrm>
                  <a:custGeom>
                    <a:avLst/>
                    <a:gdLst/>
                    <a:ahLst/>
                    <a:cxnLst/>
                    <a:rect l="l" t="t" r="r" b="b"/>
                    <a:pathLst>
                      <a:path w="49279" h="39990" extrusionOk="0">
                        <a:moveTo>
                          <a:pt x="7997" y="1"/>
                        </a:moveTo>
                        <a:cubicBezTo>
                          <a:pt x="3580" y="1"/>
                          <a:pt x="0" y="3580"/>
                          <a:pt x="0" y="7995"/>
                        </a:cubicBezTo>
                        <a:lnTo>
                          <a:pt x="0" y="31993"/>
                        </a:lnTo>
                        <a:cubicBezTo>
                          <a:pt x="0" y="36409"/>
                          <a:pt x="3580" y="39989"/>
                          <a:pt x="7997" y="39989"/>
                        </a:cubicBezTo>
                        <a:lnTo>
                          <a:pt x="41282" y="39989"/>
                        </a:lnTo>
                        <a:cubicBezTo>
                          <a:pt x="45697" y="39989"/>
                          <a:pt x="49277" y="36409"/>
                          <a:pt x="49277" y="31993"/>
                        </a:cubicBezTo>
                        <a:lnTo>
                          <a:pt x="49277" y="7995"/>
                        </a:lnTo>
                        <a:cubicBezTo>
                          <a:pt x="49278" y="3580"/>
                          <a:pt x="45697" y="1"/>
                          <a:pt x="41282" y="1"/>
                        </a:cubicBezTo>
                        <a:close/>
                      </a:path>
                    </a:pathLst>
                  </a:custGeom>
                  <a:noFill/>
                  <a:ln w="9525" cap="flat" cmpd="sng">
                    <a:solidFill>
                      <a:srgbClr val="657E9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829" name="Google Shape;7829;p72"/>
                  <p:cNvSpPr/>
                  <p:nvPr/>
                </p:nvSpPr>
                <p:spPr>
                  <a:xfrm>
                    <a:off x="2430284" y="2686181"/>
                    <a:ext cx="140326" cy="1106"/>
                  </a:xfrm>
                  <a:custGeom>
                    <a:avLst/>
                    <a:gdLst/>
                    <a:ahLst/>
                    <a:cxnLst/>
                    <a:rect l="l" t="t" r="r" b="b"/>
                    <a:pathLst>
                      <a:path w="30824" h="243" extrusionOk="0">
                        <a:moveTo>
                          <a:pt x="121" y="1"/>
                        </a:moveTo>
                        <a:cubicBezTo>
                          <a:pt x="55" y="1"/>
                          <a:pt x="0" y="55"/>
                          <a:pt x="0" y="121"/>
                        </a:cubicBezTo>
                        <a:cubicBezTo>
                          <a:pt x="0" y="187"/>
                          <a:pt x="55" y="243"/>
                          <a:pt x="121" y="243"/>
                        </a:cubicBezTo>
                        <a:lnTo>
                          <a:pt x="30703" y="243"/>
                        </a:lnTo>
                        <a:cubicBezTo>
                          <a:pt x="30769" y="243"/>
                          <a:pt x="30823" y="187"/>
                          <a:pt x="30823" y="121"/>
                        </a:cubicBezTo>
                        <a:cubicBezTo>
                          <a:pt x="30823" y="55"/>
                          <a:pt x="30767" y="1"/>
                          <a:pt x="30701" y="1"/>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grpSp>
          </p:grpSp>
          <p:grpSp>
            <p:nvGrpSpPr>
              <p:cNvPr id="7830" name="Google Shape;7830;p72"/>
              <p:cNvGrpSpPr/>
              <p:nvPr/>
            </p:nvGrpSpPr>
            <p:grpSpPr>
              <a:xfrm>
                <a:off x="2683630" y="2595741"/>
                <a:ext cx="224334" cy="296825"/>
                <a:chOff x="2683630" y="2595741"/>
                <a:chExt cx="224334" cy="296825"/>
              </a:xfrm>
            </p:grpSpPr>
            <p:grpSp>
              <p:nvGrpSpPr>
                <p:cNvPr id="7831" name="Google Shape;7831;p72"/>
                <p:cNvGrpSpPr/>
                <p:nvPr/>
              </p:nvGrpSpPr>
              <p:grpSpPr>
                <a:xfrm>
                  <a:off x="2788083" y="2794333"/>
                  <a:ext cx="15356" cy="98232"/>
                  <a:chOff x="2788083" y="2794333"/>
                  <a:chExt cx="15356" cy="98232"/>
                </a:xfrm>
              </p:grpSpPr>
              <p:sp>
                <p:nvSpPr>
                  <p:cNvPr id="7832" name="Google Shape;7832;p72"/>
                  <p:cNvSpPr/>
                  <p:nvPr/>
                </p:nvSpPr>
                <p:spPr>
                  <a:xfrm>
                    <a:off x="2794655" y="2800905"/>
                    <a:ext cx="2213" cy="85114"/>
                  </a:xfrm>
                  <a:custGeom>
                    <a:avLst/>
                    <a:gdLst/>
                    <a:ahLst/>
                    <a:cxnLst/>
                    <a:rect l="l" t="t" r="r" b="b"/>
                    <a:pathLst>
                      <a:path w="486" h="18696" extrusionOk="0">
                        <a:moveTo>
                          <a:pt x="243" y="0"/>
                        </a:moveTo>
                        <a:cubicBezTo>
                          <a:pt x="108" y="0"/>
                          <a:pt x="1" y="109"/>
                          <a:pt x="1" y="243"/>
                        </a:cubicBezTo>
                        <a:lnTo>
                          <a:pt x="1" y="18453"/>
                        </a:lnTo>
                        <a:cubicBezTo>
                          <a:pt x="1" y="18588"/>
                          <a:pt x="108" y="18695"/>
                          <a:pt x="243" y="18695"/>
                        </a:cubicBezTo>
                        <a:cubicBezTo>
                          <a:pt x="377" y="18695"/>
                          <a:pt x="485" y="18588"/>
                          <a:pt x="485" y="18453"/>
                        </a:cubicBezTo>
                        <a:lnTo>
                          <a:pt x="485" y="243"/>
                        </a:lnTo>
                        <a:cubicBezTo>
                          <a:pt x="485" y="109"/>
                          <a:pt x="377" y="0"/>
                          <a:pt x="243" y="0"/>
                        </a:cubicBezTo>
                        <a:close/>
                      </a:path>
                    </a:pathLst>
                  </a:custGeom>
                  <a:solidFill>
                    <a:srgbClr val="9FA0A4"/>
                  </a:solidFill>
                  <a:ln>
                    <a:noFill/>
                  </a:ln>
                </p:spPr>
                <p:txBody>
                  <a:bodyPr spcFirstLastPara="1" wrap="square" lIns="121900" tIns="121900" rIns="121900" bIns="121900" anchor="ctr" anchorCtr="0">
                    <a:noAutofit/>
                  </a:bodyPr>
                  <a:lstStyle/>
                  <a:p>
                    <a:endParaRPr sz="2400"/>
                  </a:p>
                </p:txBody>
              </p:sp>
              <p:sp>
                <p:nvSpPr>
                  <p:cNvPr id="7833" name="Google Shape;7833;p72"/>
                  <p:cNvSpPr/>
                  <p:nvPr/>
                </p:nvSpPr>
                <p:spPr>
                  <a:xfrm>
                    <a:off x="2788083" y="2794333"/>
                    <a:ext cx="15356" cy="15356"/>
                  </a:xfrm>
                  <a:custGeom>
                    <a:avLst/>
                    <a:gdLst/>
                    <a:ahLst/>
                    <a:cxnLst/>
                    <a:rect l="l" t="t" r="r" b="b"/>
                    <a:pathLst>
                      <a:path w="3373" h="3373" extrusionOk="0">
                        <a:moveTo>
                          <a:pt x="1687" y="0"/>
                        </a:moveTo>
                        <a:cubicBezTo>
                          <a:pt x="755" y="0"/>
                          <a:pt x="1" y="754"/>
                          <a:pt x="1" y="1687"/>
                        </a:cubicBezTo>
                        <a:cubicBezTo>
                          <a:pt x="1" y="2619"/>
                          <a:pt x="755" y="3373"/>
                          <a:pt x="1687" y="3373"/>
                        </a:cubicBezTo>
                        <a:cubicBezTo>
                          <a:pt x="2618" y="3373"/>
                          <a:pt x="3372" y="2617"/>
                          <a:pt x="3372" y="1687"/>
                        </a:cubicBezTo>
                        <a:cubicBezTo>
                          <a:pt x="3372" y="754"/>
                          <a:pt x="2618" y="0"/>
                          <a:pt x="1687" y="0"/>
                        </a:cubicBezTo>
                        <a:close/>
                      </a:path>
                    </a:pathLst>
                  </a:custGeom>
                  <a:solidFill>
                    <a:srgbClr val="435D74"/>
                  </a:solidFill>
                  <a:ln>
                    <a:noFill/>
                  </a:ln>
                </p:spPr>
                <p:txBody>
                  <a:bodyPr spcFirstLastPara="1" wrap="square" lIns="121900" tIns="121900" rIns="121900" bIns="121900" anchor="ctr" anchorCtr="0">
                    <a:noAutofit/>
                  </a:bodyPr>
                  <a:lstStyle/>
                  <a:p>
                    <a:endParaRPr sz="2400"/>
                  </a:p>
                </p:txBody>
              </p:sp>
              <p:sp>
                <p:nvSpPr>
                  <p:cNvPr id="7834" name="Google Shape;7834;p72"/>
                  <p:cNvSpPr/>
                  <p:nvPr/>
                </p:nvSpPr>
                <p:spPr>
                  <a:xfrm>
                    <a:off x="2788083" y="2877210"/>
                    <a:ext cx="15356" cy="15356"/>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6"/>
                          <a:pt x="3372" y="1686"/>
                        </a:cubicBezTo>
                        <a:cubicBezTo>
                          <a:pt x="3372" y="754"/>
                          <a:pt x="2618" y="1"/>
                          <a:pt x="1687" y="1"/>
                        </a:cubicBezTo>
                        <a:close/>
                      </a:path>
                    </a:pathLst>
                  </a:custGeom>
                  <a:solidFill>
                    <a:srgbClr val="435D74"/>
                  </a:solidFill>
                  <a:ln>
                    <a:noFill/>
                  </a:ln>
                </p:spPr>
                <p:txBody>
                  <a:bodyPr spcFirstLastPara="1" wrap="square" lIns="121900" tIns="121900" rIns="121900" bIns="121900" anchor="ctr" anchorCtr="0">
                    <a:noAutofit/>
                  </a:bodyPr>
                  <a:lstStyle/>
                  <a:p>
                    <a:endParaRPr sz="2400"/>
                  </a:p>
                </p:txBody>
              </p:sp>
            </p:grpSp>
            <p:grpSp>
              <p:nvGrpSpPr>
                <p:cNvPr id="7835" name="Google Shape;7835;p72"/>
                <p:cNvGrpSpPr/>
                <p:nvPr/>
              </p:nvGrpSpPr>
              <p:grpSpPr>
                <a:xfrm>
                  <a:off x="2683630" y="2595741"/>
                  <a:ext cx="224334" cy="182054"/>
                  <a:chOff x="2683630" y="2595741"/>
                  <a:chExt cx="224334" cy="182054"/>
                </a:xfrm>
              </p:grpSpPr>
              <p:sp>
                <p:nvSpPr>
                  <p:cNvPr id="7836" name="Google Shape;7836;p72"/>
                  <p:cNvSpPr/>
                  <p:nvPr/>
                </p:nvSpPr>
                <p:spPr>
                  <a:xfrm>
                    <a:off x="2683630" y="2595741"/>
                    <a:ext cx="224334" cy="182054"/>
                  </a:xfrm>
                  <a:custGeom>
                    <a:avLst/>
                    <a:gdLst/>
                    <a:ahLst/>
                    <a:cxnLst/>
                    <a:rect l="l" t="t" r="r" b="b"/>
                    <a:pathLst>
                      <a:path w="49277" h="39990" extrusionOk="0">
                        <a:moveTo>
                          <a:pt x="7996" y="1"/>
                        </a:moveTo>
                        <a:cubicBezTo>
                          <a:pt x="3580" y="1"/>
                          <a:pt x="0" y="3580"/>
                          <a:pt x="0" y="7995"/>
                        </a:cubicBezTo>
                        <a:lnTo>
                          <a:pt x="0" y="31993"/>
                        </a:lnTo>
                        <a:cubicBezTo>
                          <a:pt x="0" y="36409"/>
                          <a:pt x="3580" y="39989"/>
                          <a:pt x="7996" y="39989"/>
                        </a:cubicBezTo>
                        <a:lnTo>
                          <a:pt x="41280" y="39989"/>
                        </a:lnTo>
                        <a:cubicBezTo>
                          <a:pt x="45697" y="39989"/>
                          <a:pt x="49277" y="36409"/>
                          <a:pt x="49277" y="31993"/>
                        </a:cubicBezTo>
                        <a:lnTo>
                          <a:pt x="49277" y="7995"/>
                        </a:lnTo>
                        <a:cubicBezTo>
                          <a:pt x="49277" y="3580"/>
                          <a:pt x="45697" y="1"/>
                          <a:pt x="41280" y="1"/>
                        </a:cubicBezTo>
                        <a:close/>
                      </a:path>
                    </a:pathLst>
                  </a:custGeom>
                  <a:noFill/>
                  <a:ln w="9525" cap="flat" cmpd="sng">
                    <a:solidFill>
                      <a:srgbClr val="657E9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837" name="Google Shape;7837;p72"/>
                  <p:cNvSpPr/>
                  <p:nvPr/>
                </p:nvSpPr>
                <p:spPr>
                  <a:xfrm>
                    <a:off x="2724889" y="2686181"/>
                    <a:ext cx="140322" cy="1106"/>
                  </a:xfrm>
                  <a:custGeom>
                    <a:avLst/>
                    <a:gdLst/>
                    <a:ahLst/>
                    <a:cxnLst/>
                    <a:rect l="l" t="t" r="r" b="b"/>
                    <a:pathLst>
                      <a:path w="30823" h="243" extrusionOk="0">
                        <a:moveTo>
                          <a:pt x="121" y="1"/>
                        </a:moveTo>
                        <a:cubicBezTo>
                          <a:pt x="55" y="1"/>
                          <a:pt x="0" y="55"/>
                          <a:pt x="0" y="121"/>
                        </a:cubicBezTo>
                        <a:cubicBezTo>
                          <a:pt x="0" y="187"/>
                          <a:pt x="55" y="243"/>
                          <a:pt x="121" y="243"/>
                        </a:cubicBezTo>
                        <a:lnTo>
                          <a:pt x="30701" y="243"/>
                        </a:lnTo>
                        <a:cubicBezTo>
                          <a:pt x="30769" y="243"/>
                          <a:pt x="30823" y="187"/>
                          <a:pt x="30823" y="121"/>
                        </a:cubicBezTo>
                        <a:cubicBezTo>
                          <a:pt x="30823" y="55"/>
                          <a:pt x="30767" y="1"/>
                          <a:pt x="30701" y="1"/>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grpSp>
          </p:grpSp>
          <p:grpSp>
            <p:nvGrpSpPr>
              <p:cNvPr id="7838" name="Google Shape;7838;p72"/>
              <p:cNvGrpSpPr/>
              <p:nvPr/>
            </p:nvGrpSpPr>
            <p:grpSpPr>
              <a:xfrm>
                <a:off x="2838475" y="2595741"/>
                <a:ext cx="363719" cy="296825"/>
                <a:chOff x="2838475" y="2595741"/>
                <a:chExt cx="363719" cy="296825"/>
              </a:xfrm>
            </p:grpSpPr>
            <p:grpSp>
              <p:nvGrpSpPr>
                <p:cNvPr id="7839" name="Google Shape;7839;p72"/>
                <p:cNvGrpSpPr/>
                <p:nvPr/>
              </p:nvGrpSpPr>
              <p:grpSpPr>
                <a:xfrm>
                  <a:off x="2838475" y="2794333"/>
                  <a:ext cx="259185" cy="98232"/>
                  <a:chOff x="2838475" y="2794333"/>
                  <a:chExt cx="259185" cy="98232"/>
                </a:xfrm>
              </p:grpSpPr>
              <p:sp>
                <p:nvSpPr>
                  <p:cNvPr id="7840" name="Google Shape;7840;p72"/>
                  <p:cNvSpPr/>
                  <p:nvPr/>
                </p:nvSpPr>
                <p:spPr>
                  <a:xfrm>
                    <a:off x="2845042" y="2800896"/>
                    <a:ext cx="246122" cy="85123"/>
                  </a:xfrm>
                  <a:custGeom>
                    <a:avLst/>
                    <a:gdLst/>
                    <a:ahLst/>
                    <a:cxnLst/>
                    <a:rect l="l" t="t" r="r" b="b"/>
                    <a:pathLst>
                      <a:path w="54063" h="18698" extrusionOk="0">
                        <a:moveTo>
                          <a:pt x="53821" y="1"/>
                        </a:moveTo>
                        <a:cubicBezTo>
                          <a:pt x="53687" y="1"/>
                          <a:pt x="53579" y="108"/>
                          <a:pt x="53579" y="243"/>
                        </a:cubicBezTo>
                        <a:cubicBezTo>
                          <a:pt x="53579" y="3946"/>
                          <a:pt x="50564" y="6961"/>
                          <a:pt x="46861" y="6961"/>
                        </a:cubicBezTo>
                        <a:lnTo>
                          <a:pt x="6451" y="6961"/>
                        </a:lnTo>
                        <a:cubicBezTo>
                          <a:pt x="2895" y="6961"/>
                          <a:pt x="0" y="9857"/>
                          <a:pt x="0" y="13412"/>
                        </a:cubicBezTo>
                        <a:lnTo>
                          <a:pt x="0" y="18455"/>
                        </a:lnTo>
                        <a:cubicBezTo>
                          <a:pt x="0" y="18590"/>
                          <a:pt x="109" y="18697"/>
                          <a:pt x="242" y="18697"/>
                        </a:cubicBezTo>
                        <a:cubicBezTo>
                          <a:pt x="379" y="18697"/>
                          <a:pt x="487" y="18590"/>
                          <a:pt x="486" y="18455"/>
                        </a:cubicBezTo>
                        <a:lnTo>
                          <a:pt x="486" y="13412"/>
                        </a:lnTo>
                        <a:cubicBezTo>
                          <a:pt x="486" y="10122"/>
                          <a:pt x="3162" y="7447"/>
                          <a:pt x="6451" y="7447"/>
                        </a:cubicBezTo>
                        <a:lnTo>
                          <a:pt x="46858" y="7447"/>
                        </a:lnTo>
                        <a:cubicBezTo>
                          <a:pt x="50831" y="7447"/>
                          <a:pt x="54063" y="4215"/>
                          <a:pt x="54063" y="243"/>
                        </a:cubicBezTo>
                        <a:cubicBezTo>
                          <a:pt x="54063" y="108"/>
                          <a:pt x="53954" y="1"/>
                          <a:pt x="53821" y="1"/>
                        </a:cubicBezTo>
                        <a:close/>
                      </a:path>
                    </a:pathLst>
                  </a:custGeom>
                  <a:solidFill>
                    <a:srgbClr val="9FA0A4"/>
                  </a:solidFill>
                  <a:ln>
                    <a:noFill/>
                  </a:ln>
                </p:spPr>
                <p:txBody>
                  <a:bodyPr spcFirstLastPara="1" wrap="square" lIns="121900" tIns="121900" rIns="121900" bIns="121900" anchor="ctr" anchorCtr="0">
                    <a:noAutofit/>
                  </a:bodyPr>
                  <a:lstStyle/>
                  <a:p>
                    <a:endParaRPr sz="2400"/>
                  </a:p>
                </p:txBody>
              </p:sp>
              <p:sp>
                <p:nvSpPr>
                  <p:cNvPr id="7841" name="Google Shape;7841;p72"/>
                  <p:cNvSpPr/>
                  <p:nvPr/>
                </p:nvSpPr>
                <p:spPr>
                  <a:xfrm>
                    <a:off x="3082301" y="2794333"/>
                    <a:ext cx="15360" cy="15356"/>
                  </a:xfrm>
                  <a:custGeom>
                    <a:avLst/>
                    <a:gdLst/>
                    <a:ahLst/>
                    <a:cxnLst/>
                    <a:rect l="l" t="t" r="r" b="b"/>
                    <a:pathLst>
                      <a:path w="3374" h="3373" extrusionOk="0">
                        <a:moveTo>
                          <a:pt x="1687" y="0"/>
                        </a:moveTo>
                        <a:cubicBezTo>
                          <a:pt x="755" y="0"/>
                          <a:pt x="0" y="754"/>
                          <a:pt x="0" y="1687"/>
                        </a:cubicBezTo>
                        <a:cubicBezTo>
                          <a:pt x="0" y="2619"/>
                          <a:pt x="755" y="3373"/>
                          <a:pt x="1687" y="3373"/>
                        </a:cubicBezTo>
                        <a:cubicBezTo>
                          <a:pt x="2619" y="3370"/>
                          <a:pt x="3373" y="2617"/>
                          <a:pt x="3373" y="1687"/>
                        </a:cubicBezTo>
                        <a:cubicBezTo>
                          <a:pt x="3373" y="754"/>
                          <a:pt x="2619" y="0"/>
                          <a:pt x="1687" y="0"/>
                        </a:cubicBezTo>
                        <a:close/>
                      </a:path>
                    </a:pathLst>
                  </a:custGeom>
                  <a:solidFill>
                    <a:srgbClr val="435D74"/>
                  </a:solidFill>
                  <a:ln>
                    <a:noFill/>
                  </a:ln>
                </p:spPr>
                <p:txBody>
                  <a:bodyPr spcFirstLastPara="1" wrap="square" lIns="121900" tIns="121900" rIns="121900" bIns="121900" anchor="ctr" anchorCtr="0">
                    <a:noAutofit/>
                  </a:bodyPr>
                  <a:lstStyle/>
                  <a:p>
                    <a:endParaRPr sz="2400"/>
                  </a:p>
                </p:txBody>
              </p:sp>
              <p:sp>
                <p:nvSpPr>
                  <p:cNvPr id="7842" name="Google Shape;7842;p72"/>
                  <p:cNvSpPr/>
                  <p:nvPr/>
                </p:nvSpPr>
                <p:spPr>
                  <a:xfrm>
                    <a:off x="2838475" y="2877210"/>
                    <a:ext cx="15351" cy="15356"/>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6"/>
                          <a:pt x="3372" y="1686"/>
                        </a:cubicBezTo>
                        <a:cubicBezTo>
                          <a:pt x="3372" y="754"/>
                          <a:pt x="2617" y="1"/>
                          <a:pt x="1685" y="1"/>
                        </a:cubicBezTo>
                        <a:close/>
                      </a:path>
                    </a:pathLst>
                  </a:custGeom>
                  <a:solidFill>
                    <a:srgbClr val="435D74"/>
                  </a:solidFill>
                  <a:ln>
                    <a:noFill/>
                  </a:ln>
                </p:spPr>
                <p:txBody>
                  <a:bodyPr spcFirstLastPara="1" wrap="square" lIns="121900" tIns="121900" rIns="121900" bIns="121900" anchor="ctr" anchorCtr="0">
                    <a:noAutofit/>
                  </a:bodyPr>
                  <a:lstStyle/>
                  <a:p>
                    <a:endParaRPr sz="2400"/>
                  </a:p>
                </p:txBody>
              </p:sp>
            </p:grpSp>
            <p:grpSp>
              <p:nvGrpSpPr>
                <p:cNvPr id="7843" name="Google Shape;7843;p72"/>
                <p:cNvGrpSpPr/>
                <p:nvPr/>
              </p:nvGrpSpPr>
              <p:grpSpPr>
                <a:xfrm>
                  <a:off x="2977852" y="2595741"/>
                  <a:ext cx="224343" cy="182054"/>
                  <a:chOff x="2977852" y="2595741"/>
                  <a:chExt cx="224343" cy="182054"/>
                </a:xfrm>
              </p:grpSpPr>
              <p:sp>
                <p:nvSpPr>
                  <p:cNvPr id="7844" name="Google Shape;7844;p72"/>
                  <p:cNvSpPr/>
                  <p:nvPr/>
                </p:nvSpPr>
                <p:spPr>
                  <a:xfrm>
                    <a:off x="2977852" y="2595741"/>
                    <a:ext cx="224343" cy="182054"/>
                  </a:xfrm>
                  <a:custGeom>
                    <a:avLst/>
                    <a:gdLst/>
                    <a:ahLst/>
                    <a:cxnLst/>
                    <a:rect l="l" t="t" r="r" b="b"/>
                    <a:pathLst>
                      <a:path w="49279" h="39990" extrusionOk="0">
                        <a:moveTo>
                          <a:pt x="7995" y="1"/>
                        </a:moveTo>
                        <a:cubicBezTo>
                          <a:pt x="3580" y="1"/>
                          <a:pt x="0" y="3580"/>
                          <a:pt x="0" y="7995"/>
                        </a:cubicBezTo>
                        <a:lnTo>
                          <a:pt x="0" y="31993"/>
                        </a:lnTo>
                        <a:cubicBezTo>
                          <a:pt x="0" y="36409"/>
                          <a:pt x="3580" y="39989"/>
                          <a:pt x="7995" y="39989"/>
                        </a:cubicBezTo>
                        <a:lnTo>
                          <a:pt x="41282" y="39989"/>
                        </a:lnTo>
                        <a:cubicBezTo>
                          <a:pt x="45698" y="39989"/>
                          <a:pt x="49278" y="36409"/>
                          <a:pt x="49278" y="31993"/>
                        </a:cubicBezTo>
                        <a:lnTo>
                          <a:pt x="49278" y="7995"/>
                        </a:lnTo>
                        <a:cubicBezTo>
                          <a:pt x="49278" y="3580"/>
                          <a:pt x="45698" y="1"/>
                          <a:pt x="41282" y="1"/>
                        </a:cubicBezTo>
                        <a:close/>
                      </a:path>
                    </a:pathLst>
                  </a:custGeom>
                  <a:noFill/>
                  <a:ln w="9525" cap="flat" cmpd="sng">
                    <a:solidFill>
                      <a:srgbClr val="657E9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845" name="Google Shape;7845;p72"/>
                  <p:cNvSpPr/>
                  <p:nvPr/>
                </p:nvSpPr>
                <p:spPr>
                  <a:xfrm>
                    <a:off x="3020572" y="2686181"/>
                    <a:ext cx="140326" cy="1106"/>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grpSp>
          </p:grpSp>
        </p:grpSp>
        <p:grpSp>
          <p:nvGrpSpPr>
            <p:cNvPr id="7846" name="Google Shape;7846;p72"/>
            <p:cNvGrpSpPr/>
            <p:nvPr/>
          </p:nvGrpSpPr>
          <p:grpSpPr>
            <a:xfrm>
              <a:off x="2389399" y="3100241"/>
              <a:ext cx="812796" cy="296869"/>
              <a:chOff x="2389399" y="3100241"/>
              <a:chExt cx="812796" cy="296869"/>
            </a:xfrm>
          </p:grpSpPr>
          <p:grpSp>
            <p:nvGrpSpPr>
              <p:cNvPr id="7847" name="Google Shape;7847;p72"/>
              <p:cNvGrpSpPr/>
              <p:nvPr/>
            </p:nvGrpSpPr>
            <p:grpSpPr>
              <a:xfrm>
                <a:off x="2683630" y="3100241"/>
                <a:ext cx="224334" cy="296869"/>
                <a:chOff x="2683630" y="3100241"/>
                <a:chExt cx="224334" cy="296869"/>
              </a:xfrm>
            </p:grpSpPr>
            <p:grpSp>
              <p:nvGrpSpPr>
                <p:cNvPr id="7848" name="Google Shape;7848;p72"/>
                <p:cNvGrpSpPr/>
                <p:nvPr/>
              </p:nvGrpSpPr>
              <p:grpSpPr>
                <a:xfrm>
                  <a:off x="2788083" y="3100241"/>
                  <a:ext cx="15356" cy="98237"/>
                  <a:chOff x="2788083" y="3100241"/>
                  <a:chExt cx="15356" cy="98237"/>
                </a:xfrm>
              </p:grpSpPr>
              <p:sp>
                <p:nvSpPr>
                  <p:cNvPr id="7849" name="Google Shape;7849;p72"/>
                  <p:cNvSpPr/>
                  <p:nvPr/>
                </p:nvSpPr>
                <p:spPr>
                  <a:xfrm>
                    <a:off x="2794655" y="3106808"/>
                    <a:ext cx="2213" cy="85118"/>
                  </a:xfrm>
                  <a:custGeom>
                    <a:avLst/>
                    <a:gdLst/>
                    <a:ahLst/>
                    <a:cxnLst/>
                    <a:rect l="l" t="t" r="r" b="b"/>
                    <a:pathLst>
                      <a:path w="486" h="18697" extrusionOk="0">
                        <a:moveTo>
                          <a:pt x="243" y="1"/>
                        </a:moveTo>
                        <a:cubicBezTo>
                          <a:pt x="108" y="1"/>
                          <a:pt x="1" y="109"/>
                          <a:pt x="1" y="243"/>
                        </a:cubicBezTo>
                        <a:lnTo>
                          <a:pt x="1" y="18455"/>
                        </a:lnTo>
                        <a:cubicBezTo>
                          <a:pt x="1" y="18588"/>
                          <a:pt x="108" y="18697"/>
                          <a:pt x="243" y="18697"/>
                        </a:cubicBezTo>
                        <a:cubicBezTo>
                          <a:pt x="377" y="18697"/>
                          <a:pt x="485" y="18588"/>
                          <a:pt x="485" y="18455"/>
                        </a:cubicBezTo>
                        <a:lnTo>
                          <a:pt x="485" y="243"/>
                        </a:lnTo>
                        <a:cubicBezTo>
                          <a:pt x="485" y="109"/>
                          <a:pt x="377" y="1"/>
                          <a:pt x="243" y="1"/>
                        </a:cubicBezTo>
                        <a:close/>
                      </a:path>
                    </a:pathLst>
                  </a:custGeom>
                  <a:solidFill>
                    <a:srgbClr val="9FA0A4"/>
                  </a:solidFill>
                  <a:ln>
                    <a:noFill/>
                  </a:ln>
                </p:spPr>
                <p:txBody>
                  <a:bodyPr spcFirstLastPara="1" wrap="square" lIns="121900" tIns="121900" rIns="121900" bIns="121900" anchor="ctr" anchorCtr="0">
                    <a:noAutofit/>
                  </a:bodyPr>
                  <a:lstStyle/>
                  <a:p>
                    <a:endParaRPr sz="2400"/>
                  </a:p>
                </p:txBody>
              </p:sp>
              <p:sp>
                <p:nvSpPr>
                  <p:cNvPr id="7850" name="Google Shape;7850;p72"/>
                  <p:cNvSpPr/>
                  <p:nvPr/>
                </p:nvSpPr>
                <p:spPr>
                  <a:xfrm>
                    <a:off x="2788083" y="3183117"/>
                    <a:ext cx="15356" cy="15360"/>
                  </a:xfrm>
                  <a:custGeom>
                    <a:avLst/>
                    <a:gdLst/>
                    <a:ahLst/>
                    <a:cxnLst/>
                    <a:rect l="l" t="t" r="r" b="b"/>
                    <a:pathLst>
                      <a:path w="3373" h="3374" extrusionOk="0">
                        <a:moveTo>
                          <a:pt x="1687" y="0"/>
                        </a:moveTo>
                        <a:cubicBezTo>
                          <a:pt x="755" y="0"/>
                          <a:pt x="1" y="755"/>
                          <a:pt x="1" y="1687"/>
                        </a:cubicBezTo>
                        <a:cubicBezTo>
                          <a:pt x="1" y="2619"/>
                          <a:pt x="755" y="3373"/>
                          <a:pt x="1687" y="3373"/>
                        </a:cubicBezTo>
                        <a:cubicBezTo>
                          <a:pt x="2618" y="3373"/>
                          <a:pt x="3372" y="2619"/>
                          <a:pt x="3372" y="1687"/>
                        </a:cubicBezTo>
                        <a:cubicBezTo>
                          <a:pt x="3372" y="755"/>
                          <a:pt x="2618" y="0"/>
                          <a:pt x="1687" y="0"/>
                        </a:cubicBezTo>
                        <a:close/>
                      </a:path>
                    </a:pathLst>
                  </a:custGeom>
                  <a:solidFill>
                    <a:srgbClr val="435D74"/>
                  </a:solidFill>
                  <a:ln>
                    <a:noFill/>
                  </a:ln>
                </p:spPr>
                <p:txBody>
                  <a:bodyPr spcFirstLastPara="1" wrap="square" lIns="121900" tIns="121900" rIns="121900" bIns="121900" anchor="ctr" anchorCtr="0">
                    <a:noAutofit/>
                  </a:bodyPr>
                  <a:lstStyle/>
                  <a:p>
                    <a:endParaRPr sz="2400"/>
                  </a:p>
                </p:txBody>
              </p:sp>
              <p:sp>
                <p:nvSpPr>
                  <p:cNvPr id="7851" name="Google Shape;7851;p72"/>
                  <p:cNvSpPr/>
                  <p:nvPr/>
                </p:nvSpPr>
                <p:spPr>
                  <a:xfrm>
                    <a:off x="2788083" y="3100241"/>
                    <a:ext cx="15356" cy="15356"/>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8"/>
                          <a:pt x="3372" y="1686"/>
                        </a:cubicBezTo>
                        <a:cubicBezTo>
                          <a:pt x="3372" y="754"/>
                          <a:pt x="2618" y="1"/>
                          <a:pt x="1687" y="1"/>
                        </a:cubicBezTo>
                        <a:close/>
                      </a:path>
                    </a:pathLst>
                  </a:custGeom>
                  <a:solidFill>
                    <a:srgbClr val="435D74"/>
                  </a:solidFill>
                  <a:ln>
                    <a:noFill/>
                  </a:ln>
                </p:spPr>
                <p:txBody>
                  <a:bodyPr spcFirstLastPara="1" wrap="square" lIns="121900" tIns="121900" rIns="121900" bIns="121900" anchor="ctr" anchorCtr="0">
                    <a:noAutofit/>
                  </a:bodyPr>
                  <a:lstStyle/>
                  <a:p>
                    <a:endParaRPr sz="2400"/>
                  </a:p>
                </p:txBody>
              </p:sp>
            </p:grpSp>
            <p:grpSp>
              <p:nvGrpSpPr>
                <p:cNvPr id="7852" name="Google Shape;7852;p72"/>
                <p:cNvGrpSpPr/>
                <p:nvPr/>
              </p:nvGrpSpPr>
              <p:grpSpPr>
                <a:xfrm>
                  <a:off x="2683630" y="3215065"/>
                  <a:ext cx="224334" cy="182045"/>
                  <a:chOff x="2683630" y="3215065"/>
                  <a:chExt cx="224334" cy="182045"/>
                </a:xfrm>
              </p:grpSpPr>
              <p:sp>
                <p:nvSpPr>
                  <p:cNvPr id="7853" name="Google Shape;7853;p72"/>
                  <p:cNvSpPr/>
                  <p:nvPr/>
                </p:nvSpPr>
                <p:spPr>
                  <a:xfrm>
                    <a:off x="2683630" y="3215065"/>
                    <a:ext cx="224334" cy="182045"/>
                  </a:xfrm>
                  <a:custGeom>
                    <a:avLst/>
                    <a:gdLst/>
                    <a:ahLst/>
                    <a:cxnLst/>
                    <a:rect l="l" t="t" r="r" b="b"/>
                    <a:pathLst>
                      <a:path w="49277" h="39988" extrusionOk="0">
                        <a:moveTo>
                          <a:pt x="7996" y="0"/>
                        </a:moveTo>
                        <a:cubicBezTo>
                          <a:pt x="3580" y="0"/>
                          <a:pt x="0" y="3579"/>
                          <a:pt x="0" y="7995"/>
                        </a:cubicBezTo>
                        <a:lnTo>
                          <a:pt x="0" y="31993"/>
                        </a:lnTo>
                        <a:cubicBezTo>
                          <a:pt x="0" y="36409"/>
                          <a:pt x="3580" y="39988"/>
                          <a:pt x="7996" y="39988"/>
                        </a:cubicBezTo>
                        <a:lnTo>
                          <a:pt x="41280" y="39988"/>
                        </a:lnTo>
                        <a:cubicBezTo>
                          <a:pt x="45697" y="39988"/>
                          <a:pt x="49277" y="36409"/>
                          <a:pt x="49277" y="31993"/>
                        </a:cubicBezTo>
                        <a:lnTo>
                          <a:pt x="49277" y="7995"/>
                        </a:lnTo>
                        <a:cubicBezTo>
                          <a:pt x="49277" y="3579"/>
                          <a:pt x="45697" y="0"/>
                          <a:pt x="41280" y="0"/>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854" name="Google Shape;7854;p72"/>
                  <p:cNvSpPr/>
                  <p:nvPr/>
                </p:nvSpPr>
                <p:spPr>
                  <a:xfrm>
                    <a:off x="2724889" y="3305500"/>
                    <a:ext cx="140331" cy="1106"/>
                  </a:xfrm>
                  <a:custGeom>
                    <a:avLst/>
                    <a:gdLst/>
                    <a:ahLst/>
                    <a:cxnLst/>
                    <a:rect l="l" t="t" r="r" b="b"/>
                    <a:pathLst>
                      <a:path w="30825" h="243" extrusionOk="0">
                        <a:moveTo>
                          <a:pt x="121" y="0"/>
                        </a:moveTo>
                        <a:cubicBezTo>
                          <a:pt x="55" y="0"/>
                          <a:pt x="0" y="55"/>
                          <a:pt x="0" y="122"/>
                        </a:cubicBezTo>
                        <a:cubicBezTo>
                          <a:pt x="0" y="188"/>
                          <a:pt x="55" y="242"/>
                          <a:pt x="121" y="242"/>
                        </a:cubicBezTo>
                        <a:lnTo>
                          <a:pt x="30701" y="242"/>
                        </a:lnTo>
                        <a:cubicBezTo>
                          <a:pt x="30769" y="242"/>
                          <a:pt x="30824" y="190"/>
                          <a:pt x="30823" y="122"/>
                        </a:cubicBezTo>
                        <a:cubicBezTo>
                          <a:pt x="30823" y="56"/>
                          <a:pt x="30767" y="0"/>
                          <a:pt x="30701"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grpSp>
          </p:grpSp>
          <p:grpSp>
            <p:nvGrpSpPr>
              <p:cNvPr id="7855" name="Google Shape;7855;p72"/>
              <p:cNvGrpSpPr/>
              <p:nvPr/>
            </p:nvGrpSpPr>
            <p:grpSpPr>
              <a:xfrm>
                <a:off x="2389399" y="3100241"/>
                <a:ext cx="363638" cy="296869"/>
                <a:chOff x="2389399" y="3100241"/>
                <a:chExt cx="363638" cy="296869"/>
              </a:xfrm>
            </p:grpSpPr>
            <p:grpSp>
              <p:nvGrpSpPr>
                <p:cNvPr id="7856" name="Google Shape;7856;p72"/>
                <p:cNvGrpSpPr/>
                <p:nvPr/>
              </p:nvGrpSpPr>
              <p:grpSpPr>
                <a:xfrm>
                  <a:off x="2493852" y="3100241"/>
                  <a:ext cx="259185" cy="98237"/>
                  <a:chOff x="2493852" y="3100241"/>
                  <a:chExt cx="259185" cy="98237"/>
                </a:xfrm>
              </p:grpSpPr>
              <p:sp>
                <p:nvSpPr>
                  <p:cNvPr id="7857" name="Google Shape;7857;p72"/>
                  <p:cNvSpPr/>
                  <p:nvPr/>
                </p:nvSpPr>
                <p:spPr>
                  <a:xfrm>
                    <a:off x="2500428" y="3106803"/>
                    <a:ext cx="246126" cy="85123"/>
                  </a:xfrm>
                  <a:custGeom>
                    <a:avLst/>
                    <a:gdLst/>
                    <a:ahLst/>
                    <a:cxnLst/>
                    <a:rect l="l" t="t" r="r" b="b"/>
                    <a:pathLst>
                      <a:path w="54064" h="18698" extrusionOk="0">
                        <a:moveTo>
                          <a:pt x="53821" y="0"/>
                        </a:moveTo>
                        <a:cubicBezTo>
                          <a:pt x="53686" y="0"/>
                          <a:pt x="53579" y="109"/>
                          <a:pt x="53579" y="242"/>
                        </a:cubicBezTo>
                        <a:lnTo>
                          <a:pt x="53579" y="5286"/>
                        </a:lnTo>
                        <a:cubicBezTo>
                          <a:pt x="53579" y="8576"/>
                          <a:pt x="50903" y="11250"/>
                          <a:pt x="47614" y="11250"/>
                        </a:cubicBezTo>
                        <a:lnTo>
                          <a:pt x="7205" y="11250"/>
                        </a:lnTo>
                        <a:cubicBezTo>
                          <a:pt x="3232" y="11250"/>
                          <a:pt x="0" y="14484"/>
                          <a:pt x="0" y="18456"/>
                        </a:cubicBezTo>
                        <a:cubicBezTo>
                          <a:pt x="0" y="18589"/>
                          <a:pt x="109" y="18698"/>
                          <a:pt x="242" y="18698"/>
                        </a:cubicBezTo>
                        <a:cubicBezTo>
                          <a:pt x="376" y="18698"/>
                          <a:pt x="485" y="18589"/>
                          <a:pt x="485" y="18456"/>
                        </a:cubicBezTo>
                        <a:cubicBezTo>
                          <a:pt x="485" y="14751"/>
                          <a:pt x="3499" y="11736"/>
                          <a:pt x="7202" y="11736"/>
                        </a:cubicBezTo>
                        <a:lnTo>
                          <a:pt x="47612" y="11736"/>
                        </a:lnTo>
                        <a:cubicBezTo>
                          <a:pt x="51169" y="11736"/>
                          <a:pt x="54063" y="8843"/>
                          <a:pt x="54063" y="5286"/>
                        </a:cubicBezTo>
                        <a:lnTo>
                          <a:pt x="54063" y="242"/>
                        </a:lnTo>
                        <a:cubicBezTo>
                          <a:pt x="54063" y="109"/>
                          <a:pt x="53955" y="0"/>
                          <a:pt x="53821" y="0"/>
                        </a:cubicBezTo>
                        <a:close/>
                      </a:path>
                    </a:pathLst>
                  </a:custGeom>
                  <a:solidFill>
                    <a:srgbClr val="9FA0A4"/>
                  </a:solidFill>
                  <a:ln>
                    <a:noFill/>
                  </a:ln>
                </p:spPr>
                <p:txBody>
                  <a:bodyPr spcFirstLastPara="1" wrap="square" lIns="121900" tIns="121900" rIns="121900" bIns="121900" anchor="ctr" anchorCtr="0">
                    <a:noAutofit/>
                  </a:bodyPr>
                  <a:lstStyle/>
                  <a:p>
                    <a:endParaRPr sz="2400"/>
                  </a:p>
                </p:txBody>
              </p:sp>
              <p:sp>
                <p:nvSpPr>
                  <p:cNvPr id="7858" name="Google Shape;7858;p72"/>
                  <p:cNvSpPr/>
                  <p:nvPr/>
                </p:nvSpPr>
                <p:spPr>
                  <a:xfrm>
                    <a:off x="2493852" y="3183117"/>
                    <a:ext cx="15360" cy="15360"/>
                  </a:xfrm>
                  <a:custGeom>
                    <a:avLst/>
                    <a:gdLst/>
                    <a:ahLst/>
                    <a:cxnLst/>
                    <a:rect l="l" t="t" r="r" b="b"/>
                    <a:pathLst>
                      <a:path w="3374" h="3374" extrusionOk="0">
                        <a:moveTo>
                          <a:pt x="1687" y="0"/>
                        </a:moveTo>
                        <a:cubicBezTo>
                          <a:pt x="755" y="0"/>
                          <a:pt x="1" y="755"/>
                          <a:pt x="1" y="1687"/>
                        </a:cubicBezTo>
                        <a:cubicBezTo>
                          <a:pt x="1" y="2619"/>
                          <a:pt x="755" y="3373"/>
                          <a:pt x="1687" y="3373"/>
                        </a:cubicBezTo>
                        <a:cubicBezTo>
                          <a:pt x="2619" y="3373"/>
                          <a:pt x="3374" y="2619"/>
                          <a:pt x="3374" y="1687"/>
                        </a:cubicBezTo>
                        <a:cubicBezTo>
                          <a:pt x="3374" y="755"/>
                          <a:pt x="2619" y="0"/>
                          <a:pt x="1687" y="0"/>
                        </a:cubicBezTo>
                        <a:close/>
                      </a:path>
                    </a:pathLst>
                  </a:custGeom>
                  <a:solidFill>
                    <a:srgbClr val="435D74"/>
                  </a:solidFill>
                  <a:ln>
                    <a:noFill/>
                  </a:ln>
                </p:spPr>
                <p:txBody>
                  <a:bodyPr spcFirstLastPara="1" wrap="square" lIns="121900" tIns="121900" rIns="121900" bIns="121900" anchor="ctr" anchorCtr="0">
                    <a:noAutofit/>
                  </a:bodyPr>
                  <a:lstStyle/>
                  <a:p>
                    <a:endParaRPr sz="2400"/>
                  </a:p>
                </p:txBody>
              </p:sp>
              <p:sp>
                <p:nvSpPr>
                  <p:cNvPr id="7859" name="Google Shape;7859;p72"/>
                  <p:cNvSpPr/>
                  <p:nvPr/>
                </p:nvSpPr>
                <p:spPr>
                  <a:xfrm>
                    <a:off x="2737686" y="3100241"/>
                    <a:ext cx="15351" cy="15356"/>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8"/>
                          <a:pt x="3372" y="1686"/>
                        </a:cubicBezTo>
                        <a:cubicBezTo>
                          <a:pt x="3372" y="754"/>
                          <a:pt x="2619" y="1"/>
                          <a:pt x="1687" y="1"/>
                        </a:cubicBezTo>
                        <a:close/>
                      </a:path>
                    </a:pathLst>
                  </a:custGeom>
                  <a:solidFill>
                    <a:srgbClr val="435D74"/>
                  </a:solidFill>
                  <a:ln>
                    <a:noFill/>
                  </a:ln>
                </p:spPr>
                <p:txBody>
                  <a:bodyPr spcFirstLastPara="1" wrap="square" lIns="121900" tIns="121900" rIns="121900" bIns="121900" anchor="ctr" anchorCtr="0">
                    <a:noAutofit/>
                  </a:bodyPr>
                  <a:lstStyle/>
                  <a:p>
                    <a:endParaRPr sz="2400"/>
                  </a:p>
                </p:txBody>
              </p:sp>
            </p:grpSp>
            <p:grpSp>
              <p:nvGrpSpPr>
                <p:cNvPr id="7860" name="Google Shape;7860;p72"/>
                <p:cNvGrpSpPr/>
                <p:nvPr/>
              </p:nvGrpSpPr>
              <p:grpSpPr>
                <a:xfrm>
                  <a:off x="2389399" y="3215065"/>
                  <a:ext cx="224343" cy="182045"/>
                  <a:chOff x="2389399" y="3215065"/>
                  <a:chExt cx="224343" cy="182045"/>
                </a:xfrm>
              </p:grpSpPr>
              <p:sp>
                <p:nvSpPr>
                  <p:cNvPr id="7861" name="Google Shape;7861;p72"/>
                  <p:cNvSpPr/>
                  <p:nvPr/>
                </p:nvSpPr>
                <p:spPr>
                  <a:xfrm>
                    <a:off x="2389399" y="3215065"/>
                    <a:ext cx="224343" cy="182045"/>
                  </a:xfrm>
                  <a:custGeom>
                    <a:avLst/>
                    <a:gdLst/>
                    <a:ahLst/>
                    <a:cxnLst/>
                    <a:rect l="l" t="t" r="r" b="b"/>
                    <a:pathLst>
                      <a:path w="49279" h="39988" extrusionOk="0">
                        <a:moveTo>
                          <a:pt x="7997" y="0"/>
                        </a:moveTo>
                        <a:cubicBezTo>
                          <a:pt x="3580" y="0"/>
                          <a:pt x="0" y="3579"/>
                          <a:pt x="0" y="7995"/>
                        </a:cubicBezTo>
                        <a:lnTo>
                          <a:pt x="0" y="31993"/>
                        </a:lnTo>
                        <a:cubicBezTo>
                          <a:pt x="0" y="36409"/>
                          <a:pt x="3580" y="39988"/>
                          <a:pt x="7997" y="39988"/>
                        </a:cubicBezTo>
                        <a:lnTo>
                          <a:pt x="41282" y="39988"/>
                        </a:lnTo>
                        <a:cubicBezTo>
                          <a:pt x="45697" y="39988"/>
                          <a:pt x="49277" y="36409"/>
                          <a:pt x="49277" y="31993"/>
                        </a:cubicBezTo>
                        <a:lnTo>
                          <a:pt x="49277" y="7995"/>
                        </a:lnTo>
                        <a:cubicBezTo>
                          <a:pt x="49278" y="3579"/>
                          <a:pt x="45697" y="0"/>
                          <a:pt x="41282" y="0"/>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862" name="Google Shape;7862;p72"/>
                  <p:cNvSpPr/>
                  <p:nvPr/>
                </p:nvSpPr>
                <p:spPr>
                  <a:xfrm>
                    <a:off x="2430630" y="3305500"/>
                    <a:ext cx="140331" cy="1106"/>
                  </a:xfrm>
                  <a:custGeom>
                    <a:avLst/>
                    <a:gdLst/>
                    <a:ahLst/>
                    <a:cxnLst/>
                    <a:rect l="l" t="t" r="r" b="b"/>
                    <a:pathLst>
                      <a:path w="30825" h="243" extrusionOk="0">
                        <a:moveTo>
                          <a:pt x="123" y="0"/>
                        </a:moveTo>
                        <a:cubicBezTo>
                          <a:pt x="57" y="0"/>
                          <a:pt x="1" y="55"/>
                          <a:pt x="1" y="122"/>
                        </a:cubicBezTo>
                        <a:cubicBezTo>
                          <a:pt x="1" y="188"/>
                          <a:pt x="57" y="242"/>
                          <a:pt x="123" y="242"/>
                        </a:cubicBezTo>
                        <a:lnTo>
                          <a:pt x="30702" y="242"/>
                        </a:lnTo>
                        <a:cubicBezTo>
                          <a:pt x="30771" y="242"/>
                          <a:pt x="30825" y="190"/>
                          <a:pt x="30823" y="122"/>
                        </a:cubicBezTo>
                        <a:cubicBezTo>
                          <a:pt x="30823" y="56"/>
                          <a:pt x="30769" y="0"/>
                          <a:pt x="30702"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grpSp>
          </p:grpSp>
          <p:grpSp>
            <p:nvGrpSpPr>
              <p:cNvPr id="7863" name="Google Shape;7863;p72"/>
              <p:cNvGrpSpPr/>
              <p:nvPr/>
            </p:nvGrpSpPr>
            <p:grpSpPr>
              <a:xfrm>
                <a:off x="2838475" y="3100241"/>
                <a:ext cx="363719" cy="296869"/>
                <a:chOff x="2838475" y="3100241"/>
                <a:chExt cx="363719" cy="296869"/>
              </a:xfrm>
            </p:grpSpPr>
            <p:grpSp>
              <p:nvGrpSpPr>
                <p:cNvPr id="7864" name="Google Shape;7864;p72"/>
                <p:cNvGrpSpPr/>
                <p:nvPr/>
              </p:nvGrpSpPr>
              <p:grpSpPr>
                <a:xfrm>
                  <a:off x="2838475" y="3100241"/>
                  <a:ext cx="259185" cy="98237"/>
                  <a:chOff x="2838475" y="3100241"/>
                  <a:chExt cx="259185" cy="98237"/>
                </a:xfrm>
              </p:grpSpPr>
              <p:sp>
                <p:nvSpPr>
                  <p:cNvPr id="7865" name="Google Shape;7865;p72"/>
                  <p:cNvSpPr/>
                  <p:nvPr/>
                </p:nvSpPr>
                <p:spPr>
                  <a:xfrm>
                    <a:off x="2845042" y="3106803"/>
                    <a:ext cx="246131" cy="85123"/>
                  </a:xfrm>
                  <a:custGeom>
                    <a:avLst/>
                    <a:gdLst/>
                    <a:ahLst/>
                    <a:cxnLst/>
                    <a:rect l="l" t="t" r="r" b="b"/>
                    <a:pathLst>
                      <a:path w="54065" h="18698" extrusionOk="0">
                        <a:moveTo>
                          <a:pt x="242" y="0"/>
                        </a:moveTo>
                        <a:cubicBezTo>
                          <a:pt x="109" y="0"/>
                          <a:pt x="0" y="109"/>
                          <a:pt x="0" y="242"/>
                        </a:cubicBezTo>
                        <a:lnTo>
                          <a:pt x="0" y="5286"/>
                        </a:lnTo>
                        <a:cubicBezTo>
                          <a:pt x="0" y="8843"/>
                          <a:pt x="2895" y="11736"/>
                          <a:pt x="6451" y="11736"/>
                        </a:cubicBezTo>
                        <a:lnTo>
                          <a:pt x="46862" y="11736"/>
                        </a:lnTo>
                        <a:cubicBezTo>
                          <a:pt x="50567" y="11736"/>
                          <a:pt x="53580" y="14751"/>
                          <a:pt x="53580" y="18456"/>
                        </a:cubicBezTo>
                        <a:cubicBezTo>
                          <a:pt x="53580" y="18589"/>
                          <a:pt x="53689" y="18698"/>
                          <a:pt x="53822" y="18698"/>
                        </a:cubicBezTo>
                        <a:cubicBezTo>
                          <a:pt x="53957" y="18698"/>
                          <a:pt x="54064" y="18589"/>
                          <a:pt x="54063" y="18456"/>
                        </a:cubicBezTo>
                        <a:cubicBezTo>
                          <a:pt x="54063" y="14484"/>
                          <a:pt x="50831" y="11250"/>
                          <a:pt x="46858" y="11250"/>
                        </a:cubicBezTo>
                        <a:lnTo>
                          <a:pt x="6449" y="11250"/>
                        </a:lnTo>
                        <a:cubicBezTo>
                          <a:pt x="3160" y="11250"/>
                          <a:pt x="484" y="8576"/>
                          <a:pt x="484" y="5286"/>
                        </a:cubicBezTo>
                        <a:lnTo>
                          <a:pt x="484" y="242"/>
                        </a:lnTo>
                        <a:cubicBezTo>
                          <a:pt x="484" y="109"/>
                          <a:pt x="376" y="0"/>
                          <a:pt x="242" y="0"/>
                        </a:cubicBezTo>
                        <a:close/>
                      </a:path>
                    </a:pathLst>
                  </a:custGeom>
                  <a:solidFill>
                    <a:srgbClr val="9FA0A4"/>
                  </a:solidFill>
                  <a:ln>
                    <a:noFill/>
                  </a:ln>
                </p:spPr>
                <p:txBody>
                  <a:bodyPr spcFirstLastPara="1" wrap="square" lIns="121900" tIns="121900" rIns="121900" bIns="121900" anchor="ctr" anchorCtr="0">
                    <a:noAutofit/>
                  </a:bodyPr>
                  <a:lstStyle/>
                  <a:p>
                    <a:endParaRPr sz="2400"/>
                  </a:p>
                </p:txBody>
              </p:sp>
              <p:sp>
                <p:nvSpPr>
                  <p:cNvPr id="7866" name="Google Shape;7866;p72"/>
                  <p:cNvSpPr/>
                  <p:nvPr/>
                </p:nvSpPr>
                <p:spPr>
                  <a:xfrm>
                    <a:off x="3082301" y="3183117"/>
                    <a:ext cx="15360" cy="15360"/>
                  </a:xfrm>
                  <a:custGeom>
                    <a:avLst/>
                    <a:gdLst/>
                    <a:ahLst/>
                    <a:cxnLst/>
                    <a:rect l="l" t="t" r="r" b="b"/>
                    <a:pathLst>
                      <a:path w="3374" h="3374" extrusionOk="0">
                        <a:moveTo>
                          <a:pt x="1687" y="0"/>
                        </a:moveTo>
                        <a:cubicBezTo>
                          <a:pt x="755" y="0"/>
                          <a:pt x="0" y="755"/>
                          <a:pt x="0" y="1687"/>
                        </a:cubicBezTo>
                        <a:cubicBezTo>
                          <a:pt x="0" y="2619"/>
                          <a:pt x="755" y="3373"/>
                          <a:pt x="1687" y="3373"/>
                        </a:cubicBezTo>
                        <a:cubicBezTo>
                          <a:pt x="2619" y="3373"/>
                          <a:pt x="3373" y="2619"/>
                          <a:pt x="3373" y="1687"/>
                        </a:cubicBezTo>
                        <a:cubicBezTo>
                          <a:pt x="3373" y="755"/>
                          <a:pt x="2619" y="0"/>
                          <a:pt x="1687" y="0"/>
                        </a:cubicBezTo>
                        <a:close/>
                      </a:path>
                    </a:pathLst>
                  </a:custGeom>
                  <a:solidFill>
                    <a:srgbClr val="435D74"/>
                  </a:solidFill>
                  <a:ln>
                    <a:noFill/>
                  </a:ln>
                </p:spPr>
                <p:txBody>
                  <a:bodyPr spcFirstLastPara="1" wrap="square" lIns="121900" tIns="121900" rIns="121900" bIns="121900" anchor="ctr" anchorCtr="0">
                    <a:noAutofit/>
                  </a:bodyPr>
                  <a:lstStyle/>
                  <a:p>
                    <a:endParaRPr sz="2400"/>
                  </a:p>
                </p:txBody>
              </p:sp>
              <p:sp>
                <p:nvSpPr>
                  <p:cNvPr id="7867" name="Google Shape;7867;p72"/>
                  <p:cNvSpPr/>
                  <p:nvPr/>
                </p:nvSpPr>
                <p:spPr>
                  <a:xfrm>
                    <a:off x="2838475" y="3100241"/>
                    <a:ext cx="15351" cy="15356"/>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8"/>
                          <a:pt x="3372" y="1686"/>
                        </a:cubicBezTo>
                        <a:cubicBezTo>
                          <a:pt x="3372" y="754"/>
                          <a:pt x="2617" y="1"/>
                          <a:pt x="1685" y="1"/>
                        </a:cubicBezTo>
                        <a:close/>
                      </a:path>
                    </a:pathLst>
                  </a:custGeom>
                  <a:solidFill>
                    <a:srgbClr val="435D74"/>
                  </a:solidFill>
                  <a:ln>
                    <a:noFill/>
                  </a:ln>
                </p:spPr>
                <p:txBody>
                  <a:bodyPr spcFirstLastPara="1" wrap="square" lIns="121900" tIns="121900" rIns="121900" bIns="121900" anchor="ctr" anchorCtr="0">
                    <a:noAutofit/>
                  </a:bodyPr>
                  <a:lstStyle/>
                  <a:p>
                    <a:endParaRPr sz="2400"/>
                  </a:p>
                </p:txBody>
              </p:sp>
            </p:grpSp>
            <p:grpSp>
              <p:nvGrpSpPr>
                <p:cNvPr id="7868" name="Google Shape;7868;p72"/>
                <p:cNvGrpSpPr/>
                <p:nvPr/>
              </p:nvGrpSpPr>
              <p:grpSpPr>
                <a:xfrm>
                  <a:off x="2977852" y="3215065"/>
                  <a:ext cx="224343" cy="182045"/>
                  <a:chOff x="2977852" y="3215065"/>
                  <a:chExt cx="224343" cy="182045"/>
                </a:xfrm>
              </p:grpSpPr>
              <p:sp>
                <p:nvSpPr>
                  <p:cNvPr id="7869" name="Google Shape;7869;p72"/>
                  <p:cNvSpPr/>
                  <p:nvPr/>
                </p:nvSpPr>
                <p:spPr>
                  <a:xfrm>
                    <a:off x="2977852" y="3215065"/>
                    <a:ext cx="224343" cy="182045"/>
                  </a:xfrm>
                  <a:custGeom>
                    <a:avLst/>
                    <a:gdLst/>
                    <a:ahLst/>
                    <a:cxnLst/>
                    <a:rect l="l" t="t" r="r" b="b"/>
                    <a:pathLst>
                      <a:path w="49279" h="39988" extrusionOk="0">
                        <a:moveTo>
                          <a:pt x="7995" y="0"/>
                        </a:moveTo>
                        <a:cubicBezTo>
                          <a:pt x="3580" y="0"/>
                          <a:pt x="0" y="3579"/>
                          <a:pt x="0" y="7995"/>
                        </a:cubicBezTo>
                        <a:lnTo>
                          <a:pt x="0" y="31993"/>
                        </a:lnTo>
                        <a:cubicBezTo>
                          <a:pt x="0" y="36409"/>
                          <a:pt x="3580" y="39988"/>
                          <a:pt x="7995" y="39988"/>
                        </a:cubicBezTo>
                        <a:lnTo>
                          <a:pt x="41282" y="39988"/>
                        </a:lnTo>
                        <a:cubicBezTo>
                          <a:pt x="45698" y="39988"/>
                          <a:pt x="49278" y="36409"/>
                          <a:pt x="49278" y="31993"/>
                        </a:cubicBezTo>
                        <a:lnTo>
                          <a:pt x="49278" y="7995"/>
                        </a:lnTo>
                        <a:cubicBezTo>
                          <a:pt x="49278" y="3579"/>
                          <a:pt x="45698" y="0"/>
                          <a:pt x="41282" y="0"/>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870" name="Google Shape;7870;p72"/>
                  <p:cNvSpPr/>
                  <p:nvPr/>
                </p:nvSpPr>
                <p:spPr>
                  <a:xfrm>
                    <a:off x="3020598" y="3305519"/>
                    <a:ext cx="140326" cy="1106"/>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grpSp>
          </p:grpSp>
        </p:grpSp>
      </p:grpSp>
      <p:sp>
        <p:nvSpPr>
          <p:cNvPr id="2" name="Google Shape;1529;p70">
            <a:extLst>
              <a:ext uri="{FF2B5EF4-FFF2-40B4-BE49-F238E27FC236}">
                <a16:creationId xmlns:a16="http://schemas.microsoft.com/office/drawing/2014/main" id="{D03457C8-C754-BFC2-65F4-21CC25EF9414}"/>
              </a:ext>
            </a:extLst>
          </p:cNvPr>
          <p:cNvSpPr txBox="1">
            <a:spLocks/>
          </p:cNvSpPr>
          <p:nvPr/>
        </p:nvSpPr>
        <p:spPr>
          <a:xfrm>
            <a:off x="807367" y="338341"/>
            <a:ext cx="10280800" cy="643200"/>
          </a:xfrm>
          <a:prstGeom prst="rect">
            <a:avLst/>
          </a:prstGeom>
        </p:spPr>
        <p:txBody>
          <a:bodyPr spcFirstLastPara="1" wrap="square" lIns="121900" tIns="121900" rIns="121900" bIns="121900"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r" rtl="1"/>
            <a:r>
              <a:rPr lang="fa-IR" sz="2400" dirty="0">
                <a:solidFill>
                  <a:schemeClr val="tx1"/>
                </a:solidFill>
                <a:cs typeface="B Nazanin" panose="00000700000000000000" pitchFamily="2" charset="-78"/>
              </a:rPr>
              <a:t>انواع جدولها و نمودارها:</a:t>
            </a: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D9B85F3A-0D98-4AE5-8CED-AA4A4CF82188}"/>
              </a:ext>
            </a:extLst>
          </p:cNvPr>
          <p:cNvSpPr>
            <a:spLocks noGrp="1"/>
          </p:cNvSpPr>
          <p:nvPr>
            <p:ph type="body" sz="quarter" idx="10"/>
          </p:nvPr>
        </p:nvSpPr>
        <p:spPr/>
        <p:txBody>
          <a:bodyPr/>
          <a:lstStyle/>
          <a:p>
            <a:pPr rtl="1"/>
            <a:r>
              <a:rPr lang="fa-IR" dirty="0">
                <a:cs typeface="B Nazanin" panose="00000700000000000000" pitchFamily="2" charset="-78"/>
              </a:rPr>
              <a:t>سبک جدول زمانی</a:t>
            </a:r>
            <a:endParaRPr lang="en-US" dirty="0">
              <a:cs typeface="B Nazanin" panose="00000700000000000000" pitchFamily="2" charset="-78"/>
            </a:endParaRPr>
          </a:p>
        </p:txBody>
      </p:sp>
      <p:sp>
        <p:nvSpPr>
          <p:cNvPr id="3" name="사각형: 둥근 위쪽 모서리 34">
            <a:extLst>
              <a:ext uri="{FF2B5EF4-FFF2-40B4-BE49-F238E27FC236}">
                <a16:creationId xmlns:a16="http://schemas.microsoft.com/office/drawing/2014/main" id="{349AA437-1EC4-4267-9FC6-E3585DC4B097}"/>
              </a:ext>
            </a:extLst>
          </p:cNvPr>
          <p:cNvSpPr/>
          <p:nvPr/>
        </p:nvSpPr>
        <p:spPr>
          <a:xfrm rot="16200000">
            <a:off x="2210295" y="2378981"/>
            <a:ext cx="874800" cy="1900800"/>
          </a:xfrm>
          <a:prstGeom prst="round2SameRect">
            <a:avLst>
              <a:gd name="adj1" fmla="val 50000"/>
              <a:gd name="adj2" fmla="val 0"/>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sp>
        <p:nvSpPr>
          <p:cNvPr id="4" name="Right Arrow 6">
            <a:extLst>
              <a:ext uri="{FF2B5EF4-FFF2-40B4-BE49-F238E27FC236}">
                <a16:creationId xmlns:a16="http://schemas.microsoft.com/office/drawing/2014/main" id="{F4560C25-FAC1-4241-8208-D18D63F837AA}"/>
              </a:ext>
            </a:extLst>
          </p:cNvPr>
          <p:cNvSpPr/>
          <p:nvPr/>
        </p:nvSpPr>
        <p:spPr>
          <a:xfrm>
            <a:off x="8335335" y="2455558"/>
            <a:ext cx="2240049" cy="1745697"/>
          </a:xfrm>
          <a:prstGeom prst="rightArrow">
            <a:avLst>
              <a:gd name="adj1" fmla="val 50000"/>
              <a:gd name="adj2" fmla="val 49531"/>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sp>
        <p:nvSpPr>
          <p:cNvPr id="5" name="Rectangle 4">
            <a:extLst>
              <a:ext uri="{FF2B5EF4-FFF2-40B4-BE49-F238E27FC236}">
                <a16:creationId xmlns:a16="http://schemas.microsoft.com/office/drawing/2014/main" id="{A1663A39-D010-4613-BD68-9294C030AF4C}"/>
              </a:ext>
            </a:extLst>
          </p:cNvPr>
          <p:cNvSpPr/>
          <p:nvPr/>
        </p:nvSpPr>
        <p:spPr>
          <a:xfrm>
            <a:off x="6755800" y="2891982"/>
            <a:ext cx="1579534" cy="872849"/>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sp>
        <p:nvSpPr>
          <p:cNvPr id="6" name="Rectangle 5">
            <a:extLst>
              <a:ext uri="{FF2B5EF4-FFF2-40B4-BE49-F238E27FC236}">
                <a16:creationId xmlns:a16="http://schemas.microsoft.com/office/drawing/2014/main" id="{96B881EA-B0AE-42DA-9F7C-548E3ACFD040}"/>
              </a:ext>
            </a:extLst>
          </p:cNvPr>
          <p:cNvSpPr/>
          <p:nvPr/>
        </p:nvSpPr>
        <p:spPr>
          <a:xfrm>
            <a:off x="5176266" y="2891982"/>
            <a:ext cx="1579534" cy="872849"/>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sp>
        <p:nvSpPr>
          <p:cNvPr id="7" name="Rectangle 6">
            <a:extLst>
              <a:ext uri="{FF2B5EF4-FFF2-40B4-BE49-F238E27FC236}">
                <a16:creationId xmlns:a16="http://schemas.microsoft.com/office/drawing/2014/main" id="{F03033E6-3FB7-44E0-8B6D-9A39FC0E2B30}"/>
              </a:ext>
            </a:extLst>
          </p:cNvPr>
          <p:cNvSpPr/>
          <p:nvPr/>
        </p:nvSpPr>
        <p:spPr>
          <a:xfrm>
            <a:off x="3596732" y="2891982"/>
            <a:ext cx="1579534" cy="872849"/>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sp>
        <p:nvSpPr>
          <p:cNvPr id="8" name="Rectangle 7">
            <a:extLst>
              <a:ext uri="{FF2B5EF4-FFF2-40B4-BE49-F238E27FC236}">
                <a16:creationId xmlns:a16="http://schemas.microsoft.com/office/drawing/2014/main" id="{E5D7EB30-F3B9-429C-88FC-453F10D88CD8}"/>
              </a:ext>
            </a:extLst>
          </p:cNvPr>
          <p:cNvSpPr/>
          <p:nvPr/>
        </p:nvSpPr>
        <p:spPr>
          <a:xfrm>
            <a:off x="4113679" y="4274381"/>
            <a:ext cx="566192" cy="56619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sp>
        <p:nvSpPr>
          <p:cNvPr id="9" name="Rectangle 8">
            <a:extLst>
              <a:ext uri="{FF2B5EF4-FFF2-40B4-BE49-F238E27FC236}">
                <a16:creationId xmlns:a16="http://schemas.microsoft.com/office/drawing/2014/main" id="{0AA040DF-6651-41B1-9781-D8ACA667F381}"/>
              </a:ext>
            </a:extLst>
          </p:cNvPr>
          <p:cNvSpPr/>
          <p:nvPr/>
        </p:nvSpPr>
        <p:spPr>
          <a:xfrm>
            <a:off x="2541067" y="4274381"/>
            <a:ext cx="566192" cy="56619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sp>
        <p:nvSpPr>
          <p:cNvPr id="10" name="Rectangle 9">
            <a:extLst>
              <a:ext uri="{FF2B5EF4-FFF2-40B4-BE49-F238E27FC236}">
                <a16:creationId xmlns:a16="http://schemas.microsoft.com/office/drawing/2014/main" id="{1578C384-D87D-4BB6-A69D-8620CF98138B}"/>
              </a:ext>
            </a:extLst>
          </p:cNvPr>
          <p:cNvSpPr/>
          <p:nvPr/>
        </p:nvSpPr>
        <p:spPr>
          <a:xfrm>
            <a:off x="7258903" y="4274381"/>
            <a:ext cx="566192" cy="566192"/>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sp>
        <p:nvSpPr>
          <p:cNvPr id="11" name="Rectangle 10">
            <a:extLst>
              <a:ext uri="{FF2B5EF4-FFF2-40B4-BE49-F238E27FC236}">
                <a16:creationId xmlns:a16="http://schemas.microsoft.com/office/drawing/2014/main" id="{087D0031-3832-4B60-8BB7-F14F7E16D4DF}"/>
              </a:ext>
            </a:extLst>
          </p:cNvPr>
          <p:cNvSpPr/>
          <p:nvPr/>
        </p:nvSpPr>
        <p:spPr>
          <a:xfrm>
            <a:off x="8831514" y="4274381"/>
            <a:ext cx="566192" cy="56619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sp>
        <p:nvSpPr>
          <p:cNvPr id="12" name="Rectangle 11">
            <a:extLst>
              <a:ext uri="{FF2B5EF4-FFF2-40B4-BE49-F238E27FC236}">
                <a16:creationId xmlns:a16="http://schemas.microsoft.com/office/drawing/2014/main" id="{09B8B3D6-41A6-4F54-914A-CAB731D0A2A8}"/>
              </a:ext>
            </a:extLst>
          </p:cNvPr>
          <p:cNvSpPr/>
          <p:nvPr/>
        </p:nvSpPr>
        <p:spPr>
          <a:xfrm>
            <a:off x="5686291" y="4274381"/>
            <a:ext cx="566192" cy="566192"/>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grpSp>
        <p:nvGrpSpPr>
          <p:cNvPr id="13" name="Group 12">
            <a:extLst>
              <a:ext uri="{FF2B5EF4-FFF2-40B4-BE49-F238E27FC236}">
                <a16:creationId xmlns:a16="http://schemas.microsoft.com/office/drawing/2014/main" id="{E2A10929-8426-45E4-AC55-5273E3B8645F}"/>
              </a:ext>
            </a:extLst>
          </p:cNvPr>
          <p:cNvGrpSpPr/>
          <p:nvPr/>
        </p:nvGrpSpPr>
        <p:grpSpPr>
          <a:xfrm>
            <a:off x="2105025" y="4947116"/>
            <a:ext cx="1438276" cy="1290196"/>
            <a:chOff x="803640" y="3362835"/>
            <a:chExt cx="2059657" cy="1290196"/>
          </a:xfrm>
        </p:grpSpPr>
        <p:sp>
          <p:nvSpPr>
            <p:cNvPr id="14" name="TextBox 13">
              <a:extLst>
                <a:ext uri="{FF2B5EF4-FFF2-40B4-BE49-F238E27FC236}">
                  <a16:creationId xmlns:a16="http://schemas.microsoft.com/office/drawing/2014/main" id="{F9588A4A-D07B-4F9E-A93A-FCD7D53B3571}"/>
                </a:ext>
              </a:extLst>
            </p:cNvPr>
            <p:cNvSpPr txBox="1"/>
            <p:nvPr/>
          </p:nvSpPr>
          <p:spPr>
            <a:xfrm>
              <a:off x="803640" y="3637368"/>
              <a:ext cx="2059657" cy="1015663"/>
            </a:xfrm>
            <a:prstGeom prst="rect">
              <a:avLst/>
            </a:prstGeom>
            <a:noFill/>
          </p:spPr>
          <p:txBody>
            <a:bodyPr wrap="square" rtlCol="0">
              <a:spAutoFit/>
            </a:bodyPr>
            <a:lstStyle/>
            <a:p>
              <a:pPr algn="ctr" rtl="1"/>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یک </a:t>
              </a:r>
              <a:r>
                <a:rPr lang="en-US" altLang="ko-KR" sz="1200" dirty="0">
                  <a:solidFill>
                    <a:schemeClr val="tx1">
                      <a:lumMod val="75000"/>
                      <a:lumOff val="25000"/>
                    </a:schemeClr>
                  </a:solidFill>
                  <a:cs typeface="B Nazanin" panose="00000700000000000000" pitchFamily="2" charset="-78"/>
                </a:rPr>
                <a:t>zing </a:t>
              </a:r>
              <a:r>
                <a:rPr lang="fa-IR" altLang="ko-KR" sz="1200" dirty="0">
                  <a:solidFill>
                    <a:schemeClr val="tx1">
                      <a:lumMod val="75000"/>
                      <a:lumOff val="25000"/>
                    </a:schemeClr>
                  </a:solidFill>
                  <a:cs typeface="B Nazanin" panose="00000700000000000000" pitchFamily="2" charset="-78"/>
                </a:rPr>
                <a:t>منحصر به فرد اضافه کنید.</a:t>
              </a:r>
              <a:endParaRPr lang="ko-KR" altLang="en-US" sz="1200" dirty="0">
                <a:solidFill>
                  <a:schemeClr val="tx1">
                    <a:lumMod val="75000"/>
                    <a:lumOff val="25000"/>
                  </a:schemeClr>
                </a:solidFill>
                <a:cs typeface="B Nazanin" panose="00000700000000000000" pitchFamily="2" charset="-78"/>
              </a:endParaRPr>
            </a:p>
          </p:txBody>
        </p:sp>
        <p:sp>
          <p:nvSpPr>
            <p:cNvPr id="15" name="TextBox 14">
              <a:extLst>
                <a:ext uri="{FF2B5EF4-FFF2-40B4-BE49-F238E27FC236}">
                  <a16:creationId xmlns:a16="http://schemas.microsoft.com/office/drawing/2014/main" id="{78E90155-A4AB-49D2-AD41-3ADA8F9B9BEB}"/>
                </a:ext>
              </a:extLst>
            </p:cNvPr>
            <p:cNvSpPr txBox="1"/>
            <p:nvPr/>
          </p:nvSpPr>
          <p:spPr>
            <a:xfrm>
              <a:off x="803640" y="3362835"/>
              <a:ext cx="2059657" cy="276999"/>
            </a:xfrm>
            <a:prstGeom prst="rect">
              <a:avLst/>
            </a:prstGeom>
            <a:noFill/>
          </p:spPr>
          <p:txBody>
            <a:bodyPr wrap="square" rtlCol="0">
              <a:spAutoFit/>
            </a:bodyPr>
            <a:lstStyle/>
            <a:p>
              <a:pPr algn="ctr" rtl="1"/>
              <a:r>
                <a:rPr lang="fa-IR" altLang="ko-KR" sz="1200" b="1" dirty="0">
                  <a:solidFill>
                    <a:schemeClr val="tx1">
                      <a:lumMod val="75000"/>
                      <a:lumOff val="25000"/>
                    </a:schemeClr>
                  </a:solidFill>
                  <a:cs typeface="B Nazanin" panose="00000700000000000000" pitchFamily="2" charset="-78"/>
                </a:rPr>
                <a:t>متن را اینجا بنویسید</a:t>
              </a:r>
              <a:endParaRPr lang="ko-KR" altLang="en-US" sz="1200" b="1" dirty="0">
                <a:solidFill>
                  <a:schemeClr val="tx1">
                    <a:lumMod val="75000"/>
                    <a:lumOff val="25000"/>
                  </a:schemeClr>
                </a:solidFill>
                <a:cs typeface="B Nazanin" panose="00000700000000000000" pitchFamily="2" charset="-78"/>
              </a:endParaRPr>
            </a:p>
          </p:txBody>
        </p:sp>
      </p:grpSp>
      <p:grpSp>
        <p:nvGrpSpPr>
          <p:cNvPr id="16" name="Group 15">
            <a:extLst>
              <a:ext uri="{FF2B5EF4-FFF2-40B4-BE49-F238E27FC236}">
                <a16:creationId xmlns:a16="http://schemas.microsoft.com/office/drawing/2014/main" id="{3B3A8EE6-3BCA-411C-B291-0BC4D4EC4EB5}"/>
              </a:ext>
            </a:extLst>
          </p:cNvPr>
          <p:cNvGrpSpPr/>
          <p:nvPr/>
        </p:nvGrpSpPr>
        <p:grpSpPr>
          <a:xfrm>
            <a:off x="3677637" y="4947116"/>
            <a:ext cx="1438276" cy="1290196"/>
            <a:chOff x="803640" y="3362835"/>
            <a:chExt cx="2059657" cy="1290196"/>
          </a:xfrm>
        </p:grpSpPr>
        <p:sp>
          <p:nvSpPr>
            <p:cNvPr id="17" name="TextBox 16">
              <a:extLst>
                <a:ext uri="{FF2B5EF4-FFF2-40B4-BE49-F238E27FC236}">
                  <a16:creationId xmlns:a16="http://schemas.microsoft.com/office/drawing/2014/main" id="{708CE302-15FD-424D-88A5-44E2F40318CA}"/>
                </a:ext>
              </a:extLst>
            </p:cNvPr>
            <p:cNvSpPr txBox="1"/>
            <p:nvPr/>
          </p:nvSpPr>
          <p:spPr>
            <a:xfrm>
              <a:off x="803640" y="3637368"/>
              <a:ext cx="2059657" cy="1015663"/>
            </a:xfrm>
            <a:prstGeom prst="rect">
              <a:avLst/>
            </a:prstGeom>
            <a:noFill/>
          </p:spPr>
          <p:txBody>
            <a:bodyPr wrap="square" rtlCol="0">
              <a:spAutoFit/>
            </a:bodyPr>
            <a:lstStyle/>
            <a:p>
              <a:pPr algn="ctr" rtl="1"/>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یک </a:t>
              </a:r>
              <a:r>
                <a:rPr lang="en-US" altLang="ko-KR" sz="1200" dirty="0">
                  <a:solidFill>
                    <a:schemeClr val="tx1">
                      <a:lumMod val="75000"/>
                      <a:lumOff val="25000"/>
                    </a:schemeClr>
                  </a:solidFill>
                  <a:cs typeface="B Nazanin" panose="00000700000000000000" pitchFamily="2" charset="-78"/>
                </a:rPr>
                <a:t>zing </a:t>
              </a:r>
              <a:r>
                <a:rPr lang="fa-IR" altLang="ko-KR" sz="1200" dirty="0">
                  <a:solidFill>
                    <a:schemeClr val="tx1">
                      <a:lumMod val="75000"/>
                      <a:lumOff val="25000"/>
                    </a:schemeClr>
                  </a:solidFill>
                  <a:cs typeface="B Nazanin" panose="00000700000000000000" pitchFamily="2" charset="-78"/>
                </a:rPr>
                <a:t>منحصر به فرد اضافه کنید.</a:t>
              </a:r>
              <a:endParaRPr lang="ko-KR" altLang="en-US" sz="1200" dirty="0">
                <a:solidFill>
                  <a:schemeClr val="tx1">
                    <a:lumMod val="75000"/>
                    <a:lumOff val="25000"/>
                  </a:schemeClr>
                </a:solidFill>
                <a:cs typeface="B Nazanin" panose="00000700000000000000" pitchFamily="2" charset="-78"/>
              </a:endParaRPr>
            </a:p>
          </p:txBody>
        </p:sp>
        <p:sp>
          <p:nvSpPr>
            <p:cNvPr id="18" name="TextBox 17">
              <a:extLst>
                <a:ext uri="{FF2B5EF4-FFF2-40B4-BE49-F238E27FC236}">
                  <a16:creationId xmlns:a16="http://schemas.microsoft.com/office/drawing/2014/main" id="{175A8C14-0CB1-45D5-878F-F7617AD9F720}"/>
                </a:ext>
              </a:extLst>
            </p:cNvPr>
            <p:cNvSpPr txBox="1"/>
            <p:nvPr/>
          </p:nvSpPr>
          <p:spPr>
            <a:xfrm>
              <a:off x="803640" y="3362835"/>
              <a:ext cx="2059657" cy="276999"/>
            </a:xfrm>
            <a:prstGeom prst="rect">
              <a:avLst/>
            </a:prstGeom>
            <a:noFill/>
          </p:spPr>
          <p:txBody>
            <a:bodyPr wrap="square" rtlCol="0">
              <a:spAutoFit/>
            </a:bodyPr>
            <a:lstStyle/>
            <a:p>
              <a:pPr algn="ctr" rtl="1"/>
              <a:r>
                <a:rPr lang="fa-IR" altLang="ko-KR" sz="1200" b="1" dirty="0">
                  <a:solidFill>
                    <a:schemeClr val="tx1">
                      <a:lumMod val="75000"/>
                      <a:lumOff val="25000"/>
                    </a:schemeClr>
                  </a:solidFill>
                  <a:cs typeface="B Nazanin" panose="00000700000000000000" pitchFamily="2" charset="-78"/>
                </a:rPr>
                <a:t>متن را اینجا بنویسید</a:t>
              </a:r>
              <a:endParaRPr lang="ko-KR" altLang="en-US" sz="1200" b="1" dirty="0">
                <a:solidFill>
                  <a:schemeClr val="tx1">
                    <a:lumMod val="75000"/>
                    <a:lumOff val="25000"/>
                  </a:schemeClr>
                </a:solidFill>
                <a:cs typeface="B Nazanin" panose="00000700000000000000" pitchFamily="2" charset="-78"/>
              </a:endParaRPr>
            </a:p>
          </p:txBody>
        </p:sp>
      </p:grpSp>
      <p:grpSp>
        <p:nvGrpSpPr>
          <p:cNvPr id="19" name="Group 18">
            <a:extLst>
              <a:ext uri="{FF2B5EF4-FFF2-40B4-BE49-F238E27FC236}">
                <a16:creationId xmlns:a16="http://schemas.microsoft.com/office/drawing/2014/main" id="{B267750D-A876-4F25-9BF3-53F7F20F9350}"/>
              </a:ext>
            </a:extLst>
          </p:cNvPr>
          <p:cNvGrpSpPr/>
          <p:nvPr/>
        </p:nvGrpSpPr>
        <p:grpSpPr>
          <a:xfrm>
            <a:off x="5250249" y="4947116"/>
            <a:ext cx="1438276" cy="1290196"/>
            <a:chOff x="803640" y="3362835"/>
            <a:chExt cx="2059657" cy="1290196"/>
          </a:xfrm>
        </p:grpSpPr>
        <p:sp>
          <p:nvSpPr>
            <p:cNvPr id="20" name="TextBox 19">
              <a:extLst>
                <a:ext uri="{FF2B5EF4-FFF2-40B4-BE49-F238E27FC236}">
                  <a16:creationId xmlns:a16="http://schemas.microsoft.com/office/drawing/2014/main" id="{0EFE61B7-E8CF-4108-B436-16448BF0F62F}"/>
                </a:ext>
              </a:extLst>
            </p:cNvPr>
            <p:cNvSpPr txBox="1"/>
            <p:nvPr/>
          </p:nvSpPr>
          <p:spPr>
            <a:xfrm>
              <a:off x="803640" y="3637368"/>
              <a:ext cx="2059657" cy="1015663"/>
            </a:xfrm>
            <a:prstGeom prst="rect">
              <a:avLst/>
            </a:prstGeom>
            <a:noFill/>
          </p:spPr>
          <p:txBody>
            <a:bodyPr wrap="square" rtlCol="0">
              <a:spAutoFit/>
            </a:bodyPr>
            <a:lstStyle/>
            <a:p>
              <a:pPr algn="ctr" rtl="1"/>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یک </a:t>
              </a:r>
              <a:r>
                <a:rPr lang="en-US" altLang="ko-KR" sz="1200" dirty="0">
                  <a:solidFill>
                    <a:schemeClr val="tx1">
                      <a:lumMod val="75000"/>
                      <a:lumOff val="25000"/>
                    </a:schemeClr>
                  </a:solidFill>
                  <a:cs typeface="B Nazanin" panose="00000700000000000000" pitchFamily="2" charset="-78"/>
                </a:rPr>
                <a:t>zing </a:t>
              </a:r>
              <a:r>
                <a:rPr lang="fa-IR" altLang="ko-KR" sz="1200" dirty="0">
                  <a:solidFill>
                    <a:schemeClr val="tx1">
                      <a:lumMod val="75000"/>
                      <a:lumOff val="25000"/>
                    </a:schemeClr>
                  </a:solidFill>
                  <a:cs typeface="B Nazanin" panose="00000700000000000000" pitchFamily="2" charset="-78"/>
                </a:rPr>
                <a:t>منحصر به فرد اضافه کنید.</a:t>
              </a:r>
              <a:endParaRPr lang="ko-KR" altLang="en-US" sz="1200" dirty="0">
                <a:solidFill>
                  <a:schemeClr val="tx1">
                    <a:lumMod val="75000"/>
                    <a:lumOff val="25000"/>
                  </a:schemeClr>
                </a:solidFill>
                <a:cs typeface="B Nazanin" panose="00000700000000000000" pitchFamily="2" charset="-78"/>
              </a:endParaRPr>
            </a:p>
          </p:txBody>
        </p:sp>
        <p:sp>
          <p:nvSpPr>
            <p:cNvPr id="21" name="TextBox 20">
              <a:extLst>
                <a:ext uri="{FF2B5EF4-FFF2-40B4-BE49-F238E27FC236}">
                  <a16:creationId xmlns:a16="http://schemas.microsoft.com/office/drawing/2014/main" id="{F8746419-B119-4EC6-B976-C03C9BBB5972}"/>
                </a:ext>
              </a:extLst>
            </p:cNvPr>
            <p:cNvSpPr txBox="1"/>
            <p:nvPr/>
          </p:nvSpPr>
          <p:spPr>
            <a:xfrm>
              <a:off x="803640" y="3362835"/>
              <a:ext cx="2059657" cy="276999"/>
            </a:xfrm>
            <a:prstGeom prst="rect">
              <a:avLst/>
            </a:prstGeom>
            <a:noFill/>
          </p:spPr>
          <p:txBody>
            <a:bodyPr wrap="square" rtlCol="0">
              <a:spAutoFit/>
            </a:bodyPr>
            <a:lstStyle/>
            <a:p>
              <a:pPr algn="ctr" rtl="1"/>
              <a:r>
                <a:rPr lang="fa-IR" altLang="ko-KR" sz="1200" b="1" dirty="0">
                  <a:solidFill>
                    <a:schemeClr val="tx1">
                      <a:lumMod val="75000"/>
                      <a:lumOff val="25000"/>
                    </a:schemeClr>
                  </a:solidFill>
                  <a:cs typeface="B Nazanin" panose="00000700000000000000" pitchFamily="2" charset="-78"/>
                </a:rPr>
                <a:t>متن را اینجا بنویسید</a:t>
              </a:r>
              <a:endParaRPr lang="ko-KR" altLang="en-US" sz="1200" b="1" dirty="0">
                <a:solidFill>
                  <a:schemeClr val="tx1">
                    <a:lumMod val="75000"/>
                    <a:lumOff val="25000"/>
                  </a:schemeClr>
                </a:solidFill>
                <a:cs typeface="B Nazanin" panose="00000700000000000000" pitchFamily="2" charset="-78"/>
              </a:endParaRPr>
            </a:p>
          </p:txBody>
        </p:sp>
      </p:grpSp>
      <p:grpSp>
        <p:nvGrpSpPr>
          <p:cNvPr id="22" name="Group 21">
            <a:extLst>
              <a:ext uri="{FF2B5EF4-FFF2-40B4-BE49-F238E27FC236}">
                <a16:creationId xmlns:a16="http://schemas.microsoft.com/office/drawing/2014/main" id="{32B5FD1E-6388-412A-B409-3B3475D681FD}"/>
              </a:ext>
            </a:extLst>
          </p:cNvPr>
          <p:cNvGrpSpPr/>
          <p:nvPr/>
        </p:nvGrpSpPr>
        <p:grpSpPr>
          <a:xfrm>
            <a:off x="6822861" y="4947116"/>
            <a:ext cx="1438276" cy="1290196"/>
            <a:chOff x="803640" y="3362835"/>
            <a:chExt cx="2059657" cy="1290196"/>
          </a:xfrm>
        </p:grpSpPr>
        <p:sp>
          <p:nvSpPr>
            <p:cNvPr id="23" name="TextBox 22">
              <a:extLst>
                <a:ext uri="{FF2B5EF4-FFF2-40B4-BE49-F238E27FC236}">
                  <a16:creationId xmlns:a16="http://schemas.microsoft.com/office/drawing/2014/main" id="{D830BEC0-1A06-41DD-AE93-C9EA856A06F4}"/>
                </a:ext>
              </a:extLst>
            </p:cNvPr>
            <p:cNvSpPr txBox="1"/>
            <p:nvPr/>
          </p:nvSpPr>
          <p:spPr>
            <a:xfrm>
              <a:off x="803640" y="3637368"/>
              <a:ext cx="2059657" cy="1015663"/>
            </a:xfrm>
            <a:prstGeom prst="rect">
              <a:avLst/>
            </a:prstGeom>
            <a:noFill/>
          </p:spPr>
          <p:txBody>
            <a:bodyPr wrap="square" rtlCol="0">
              <a:spAutoFit/>
            </a:bodyPr>
            <a:lstStyle/>
            <a:p>
              <a:pPr algn="ctr" rtl="1"/>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یک </a:t>
              </a:r>
              <a:r>
                <a:rPr lang="en-US" altLang="ko-KR" sz="1200" dirty="0">
                  <a:solidFill>
                    <a:schemeClr val="tx1">
                      <a:lumMod val="75000"/>
                      <a:lumOff val="25000"/>
                    </a:schemeClr>
                  </a:solidFill>
                  <a:cs typeface="B Nazanin" panose="00000700000000000000" pitchFamily="2" charset="-78"/>
                </a:rPr>
                <a:t>zing </a:t>
              </a:r>
              <a:r>
                <a:rPr lang="fa-IR" altLang="ko-KR" sz="1200" dirty="0">
                  <a:solidFill>
                    <a:schemeClr val="tx1">
                      <a:lumMod val="75000"/>
                      <a:lumOff val="25000"/>
                    </a:schemeClr>
                  </a:solidFill>
                  <a:cs typeface="B Nazanin" panose="00000700000000000000" pitchFamily="2" charset="-78"/>
                </a:rPr>
                <a:t>منحصر به فرد اضافه کنید.</a:t>
              </a:r>
              <a:endParaRPr lang="ko-KR" altLang="en-US" sz="1200" dirty="0">
                <a:solidFill>
                  <a:schemeClr val="tx1">
                    <a:lumMod val="75000"/>
                    <a:lumOff val="25000"/>
                  </a:schemeClr>
                </a:solidFill>
                <a:cs typeface="B Nazanin" panose="00000700000000000000" pitchFamily="2" charset="-78"/>
              </a:endParaRPr>
            </a:p>
          </p:txBody>
        </p:sp>
        <p:sp>
          <p:nvSpPr>
            <p:cNvPr id="24" name="TextBox 23">
              <a:extLst>
                <a:ext uri="{FF2B5EF4-FFF2-40B4-BE49-F238E27FC236}">
                  <a16:creationId xmlns:a16="http://schemas.microsoft.com/office/drawing/2014/main" id="{AB9396D9-9E73-47B2-90D0-C1E1571F0E2D}"/>
                </a:ext>
              </a:extLst>
            </p:cNvPr>
            <p:cNvSpPr txBox="1"/>
            <p:nvPr/>
          </p:nvSpPr>
          <p:spPr>
            <a:xfrm>
              <a:off x="803640" y="3362835"/>
              <a:ext cx="2059657" cy="276999"/>
            </a:xfrm>
            <a:prstGeom prst="rect">
              <a:avLst/>
            </a:prstGeom>
            <a:noFill/>
          </p:spPr>
          <p:txBody>
            <a:bodyPr wrap="square" rtlCol="0">
              <a:spAutoFit/>
            </a:bodyPr>
            <a:lstStyle/>
            <a:p>
              <a:pPr algn="ctr" rtl="1"/>
              <a:r>
                <a:rPr lang="fa-IR" altLang="ko-KR" sz="1200" b="1" dirty="0">
                  <a:solidFill>
                    <a:schemeClr val="tx1">
                      <a:lumMod val="75000"/>
                      <a:lumOff val="25000"/>
                    </a:schemeClr>
                  </a:solidFill>
                  <a:cs typeface="B Nazanin" panose="00000700000000000000" pitchFamily="2" charset="-78"/>
                </a:rPr>
                <a:t>متن را اینجا بنویسید</a:t>
              </a:r>
              <a:endParaRPr lang="ko-KR" altLang="en-US" sz="1200" b="1" dirty="0">
                <a:solidFill>
                  <a:schemeClr val="tx1">
                    <a:lumMod val="75000"/>
                    <a:lumOff val="25000"/>
                  </a:schemeClr>
                </a:solidFill>
                <a:cs typeface="B Nazanin" panose="00000700000000000000" pitchFamily="2" charset="-78"/>
              </a:endParaRPr>
            </a:p>
          </p:txBody>
        </p:sp>
      </p:grpSp>
      <p:grpSp>
        <p:nvGrpSpPr>
          <p:cNvPr id="25" name="Group 24">
            <a:extLst>
              <a:ext uri="{FF2B5EF4-FFF2-40B4-BE49-F238E27FC236}">
                <a16:creationId xmlns:a16="http://schemas.microsoft.com/office/drawing/2014/main" id="{DB26CA45-B32C-4CBB-94DE-B07E251102D7}"/>
              </a:ext>
            </a:extLst>
          </p:cNvPr>
          <p:cNvGrpSpPr/>
          <p:nvPr/>
        </p:nvGrpSpPr>
        <p:grpSpPr>
          <a:xfrm>
            <a:off x="8395472" y="4947116"/>
            <a:ext cx="1438276" cy="1290196"/>
            <a:chOff x="803640" y="3362835"/>
            <a:chExt cx="2059657" cy="1290196"/>
          </a:xfrm>
        </p:grpSpPr>
        <p:sp>
          <p:nvSpPr>
            <p:cNvPr id="26" name="TextBox 25">
              <a:extLst>
                <a:ext uri="{FF2B5EF4-FFF2-40B4-BE49-F238E27FC236}">
                  <a16:creationId xmlns:a16="http://schemas.microsoft.com/office/drawing/2014/main" id="{82101C13-1B7C-4AC0-93E6-14B5D4C958EB}"/>
                </a:ext>
              </a:extLst>
            </p:cNvPr>
            <p:cNvSpPr txBox="1"/>
            <p:nvPr/>
          </p:nvSpPr>
          <p:spPr>
            <a:xfrm>
              <a:off x="803640" y="3637368"/>
              <a:ext cx="2059657" cy="1015663"/>
            </a:xfrm>
            <a:prstGeom prst="rect">
              <a:avLst/>
            </a:prstGeom>
            <a:noFill/>
          </p:spPr>
          <p:txBody>
            <a:bodyPr wrap="square" rtlCol="0">
              <a:spAutoFit/>
            </a:bodyPr>
            <a:lstStyle/>
            <a:p>
              <a:pPr algn="ctr" rtl="1"/>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یک </a:t>
              </a:r>
              <a:r>
                <a:rPr lang="en-US" altLang="ko-KR" sz="1200" dirty="0">
                  <a:solidFill>
                    <a:schemeClr val="tx1">
                      <a:lumMod val="75000"/>
                      <a:lumOff val="25000"/>
                    </a:schemeClr>
                  </a:solidFill>
                  <a:cs typeface="B Nazanin" panose="00000700000000000000" pitchFamily="2" charset="-78"/>
                </a:rPr>
                <a:t>zing </a:t>
              </a:r>
              <a:r>
                <a:rPr lang="fa-IR" altLang="ko-KR" sz="1200" dirty="0">
                  <a:solidFill>
                    <a:schemeClr val="tx1">
                      <a:lumMod val="75000"/>
                      <a:lumOff val="25000"/>
                    </a:schemeClr>
                  </a:solidFill>
                  <a:cs typeface="B Nazanin" panose="00000700000000000000" pitchFamily="2" charset="-78"/>
                </a:rPr>
                <a:t>منحصر به فرد اضافه کنید.</a:t>
              </a:r>
              <a:endParaRPr lang="ko-KR" altLang="en-US" sz="1200" dirty="0">
                <a:solidFill>
                  <a:schemeClr val="tx1">
                    <a:lumMod val="75000"/>
                    <a:lumOff val="25000"/>
                  </a:schemeClr>
                </a:solidFill>
                <a:cs typeface="B Nazanin" panose="00000700000000000000" pitchFamily="2" charset="-78"/>
              </a:endParaRPr>
            </a:p>
          </p:txBody>
        </p:sp>
        <p:sp>
          <p:nvSpPr>
            <p:cNvPr id="27" name="TextBox 26">
              <a:extLst>
                <a:ext uri="{FF2B5EF4-FFF2-40B4-BE49-F238E27FC236}">
                  <a16:creationId xmlns:a16="http://schemas.microsoft.com/office/drawing/2014/main" id="{CC7786E6-8500-4903-9F5E-EDA0466AE05A}"/>
                </a:ext>
              </a:extLst>
            </p:cNvPr>
            <p:cNvSpPr txBox="1"/>
            <p:nvPr/>
          </p:nvSpPr>
          <p:spPr>
            <a:xfrm>
              <a:off x="803640" y="3362835"/>
              <a:ext cx="2059657" cy="276999"/>
            </a:xfrm>
            <a:prstGeom prst="rect">
              <a:avLst/>
            </a:prstGeom>
            <a:noFill/>
          </p:spPr>
          <p:txBody>
            <a:bodyPr wrap="square" rtlCol="0">
              <a:spAutoFit/>
            </a:bodyPr>
            <a:lstStyle/>
            <a:p>
              <a:pPr algn="ctr" rtl="1"/>
              <a:r>
                <a:rPr lang="fa-IR" altLang="ko-KR" sz="1200" b="1" dirty="0">
                  <a:solidFill>
                    <a:schemeClr val="tx1">
                      <a:lumMod val="75000"/>
                      <a:lumOff val="25000"/>
                    </a:schemeClr>
                  </a:solidFill>
                  <a:cs typeface="B Nazanin" panose="00000700000000000000" pitchFamily="2" charset="-78"/>
                </a:rPr>
                <a:t>متن را اینجا بنویسید</a:t>
              </a:r>
              <a:endParaRPr lang="ko-KR" altLang="en-US" sz="1200" b="1" dirty="0">
                <a:solidFill>
                  <a:schemeClr val="tx1">
                    <a:lumMod val="75000"/>
                    <a:lumOff val="25000"/>
                  </a:schemeClr>
                </a:solidFill>
                <a:cs typeface="B Nazanin" panose="00000700000000000000" pitchFamily="2" charset="-78"/>
              </a:endParaRPr>
            </a:p>
          </p:txBody>
        </p:sp>
      </p:grpSp>
      <p:grpSp>
        <p:nvGrpSpPr>
          <p:cNvPr id="28" name="그룹 36">
            <a:extLst>
              <a:ext uri="{FF2B5EF4-FFF2-40B4-BE49-F238E27FC236}">
                <a16:creationId xmlns:a16="http://schemas.microsoft.com/office/drawing/2014/main" id="{3EF3FE59-8CFA-4EE4-8E97-9680D492F449}"/>
              </a:ext>
            </a:extLst>
          </p:cNvPr>
          <p:cNvGrpSpPr/>
          <p:nvPr/>
        </p:nvGrpSpPr>
        <p:grpSpPr>
          <a:xfrm>
            <a:off x="3872378" y="1734816"/>
            <a:ext cx="4392488" cy="1045508"/>
            <a:chOff x="3872378" y="1401441"/>
            <a:chExt cx="4392488" cy="1045508"/>
          </a:xfrm>
        </p:grpSpPr>
        <p:sp>
          <p:nvSpPr>
            <p:cNvPr id="29" name="TextBox 28">
              <a:extLst>
                <a:ext uri="{FF2B5EF4-FFF2-40B4-BE49-F238E27FC236}">
                  <a16:creationId xmlns:a16="http://schemas.microsoft.com/office/drawing/2014/main" id="{B1508759-B01F-4FDB-8034-609204A47BF6}"/>
                </a:ext>
              </a:extLst>
            </p:cNvPr>
            <p:cNvSpPr txBox="1"/>
            <p:nvPr/>
          </p:nvSpPr>
          <p:spPr>
            <a:xfrm>
              <a:off x="3872378" y="1800618"/>
              <a:ext cx="4392488" cy="646331"/>
            </a:xfrm>
            <a:prstGeom prst="rect">
              <a:avLst/>
            </a:prstGeom>
            <a:noFill/>
          </p:spPr>
          <p:txBody>
            <a:bodyPr wrap="square" rtlCol="0">
              <a:spAutoFit/>
            </a:bodyPr>
            <a:lstStyle/>
            <a:p>
              <a:pPr algn="ctr" rtl="1"/>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 ارائه پاورپوینت مدرنی را دریافت کنید که به زیبایی طراحی شده است</a:t>
              </a:r>
              <a:endParaRPr lang="en-US" altLang="ko-KR" sz="1200" dirty="0">
                <a:solidFill>
                  <a:schemeClr val="tx1">
                    <a:lumMod val="75000"/>
                    <a:lumOff val="25000"/>
                  </a:schemeClr>
                </a:solidFill>
                <a:cs typeface="B Nazanin" panose="00000700000000000000" pitchFamily="2" charset="-78"/>
              </a:endParaRPr>
            </a:p>
          </p:txBody>
        </p:sp>
        <p:sp>
          <p:nvSpPr>
            <p:cNvPr id="30" name="Text Placeholder 10">
              <a:extLst>
                <a:ext uri="{FF2B5EF4-FFF2-40B4-BE49-F238E27FC236}">
                  <a16:creationId xmlns:a16="http://schemas.microsoft.com/office/drawing/2014/main" id="{8BD8A42E-3E8D-4B70-B6E8-19D1131E6B20}"/>
                </a:ext>
              </a:extLst>
            </p:cNvPr>
            <p:cNvSpPr txBox="1">
              <a:spLocks/>
            </p:cNvSpPr>
            <p:nvPr/>
          </p:nvSpPr>
          <p:spPr>
            <a:xfrm>
              <a:off x="3872378" y="1401441"/>
              <a:ext cx="4392488" cy="399176"/>
            </a:xfrm>
            <a:prstGeom prst="rect">
              <a:avLst/>
            </a:prstGeom>
            <a:noFill/>
          </p:spPr>
          <p:txBody>
            <a:bodyPr anchor="ctr"/>
            <a:lstStyle>
              <a:lvl1pPr marL="342900" indent="-342900" algn="l" defTabSz="914400" rtl="0" eaLnBrk="1" latinLnBrk="1"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1"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1"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rtl="1">
                <a:lnSpc>
                  <a:spcPct val="110000"/>
                </a:lnSpc>
                <a:buNone/>
              </a:pPr>
              <a:r>
                <a:rPr lang="fa-IR" altLang="ko-KR" sz="1800" b="1" dirty="0">
                  <a:solidFill>
                    <a:schemeClr val="accent3"/>
                  </a:solidFill>
                  <a:cs typeface="B Nazanin" panose="00000700000000000000" pitchFamily="2" charset="-78"/>
                </a:rPr>
                <a:t>ارائه نمونه کارها</a:t>
              </a:r>
              <a:endParaRPr lang="en-US" altLang="ko-KR" sz="1800" b="1" dirty="0">
                <a:solidFill>
                  <a:schemeClr val="accent3"/>
                </a:solidFill>
                <a:cs typeface="B Nazanin" panose="00000700000000000000" pitchFamily="2" charset="-78"/>
              </a:endParaRPr>
            </a:p>
          </p:txBody>
        </p:sp>
      </p:grpSp>
      <p:grpSp>
        <p:nvGrpSpPr>
          <p:cNvPr id="31" name="그룹 37">
            <a:extLst>
              <a:ext uri="{FF2B5EF4-FFF2-40B4-BE49-F238E27FC236}">
                <a16:creationId xmlns:a16="http://schemas.microsoft.com/office/drawing/2014/main" id="{07F0A856-EE47-46E1-8E0C-7DD05EADFEF8}"/>
              </a:ext>
            </a:extLst>
          </p:cNvPr>
          <p:cNvGrpSpPr/>
          <p:nvPr/>
        </p:nvGrpSpPr>
        <p:grpSpPr>
          <a:xfrm>
            <a:off x="960761" y="2083791"/>
            <a:ext cx="10331901" cy="2611839"/>
            <a:chOff x="960760" y="1796874"/>
            <a:chExt cx="10331901" cy="2918970"/>
          </a:xfrm>
        </p:grpSpPr>
        <p:sp>
          <p:nvSpPr>
            <p:cNvPr id="32" name="Bent Arrow 3">
              <a:extLst>
                <a:ext uri="{FF2B5EF4-FFF2-40B4-BE49-F238E27FC236}">
                  <a16:creationId xmlns:a16="http://schemas.microsoft.com/office/drawing/2014/main" id="{B9DD812D-B732-485D-A689-6DC110DF02D1}"/>
                </a:ext>
              </a:extLst>
            </p:cNvPr>
            <p:cNvSpPr/>
            <p:nvPr/>
          </p:nvSpPr>
          <p:spPr>
            <a:xfrm rot="5400000" flipH="1">
              <a:off x="9882191" y="3204542"/>
              <a:ext cx="1440111" cy="1380829"/>
            </a:xfrm>
            <a:custGeom>
              <a:avLst/>
              <a:gdLst/>
              <a:ahLst/>
              <a:cxnLst/>
              <a:rect l="l" t="t" r="r" b="b"/>
              <a:pathLst>
                <a:path w="1440111" h="1380829">
                  <a:moveTo>
                    <a:pt x="1440111" y="138902"/>
                  </a:moveTo>
                  <a:lnTo>
                    <a:pt x="1241357" y="0"/>
                  </a:lnTo>
                  <a:lnTo>
                    <a:pt x="1241357" y="84353"/>
                  </a:lnTo>
                  <a:lnTo>
                    <a:pt x="783117" y="84353"/>
                  </a:lnTo>
                  <a:cubicBezTo>
                    <a:pt x="359541" y="84353"/>
                    <a:pt x="14508" y="420645"/>
                    <a:pt x="1347" y="840829"/>
                  </a:cubicBezTo>
                  <a:lnTo>
                    <a:pt x="0" y="840829"/>
                  </a:lnTo>
                  <a:lnTo>
                    <a:pt x="0" y="1380829"/>
                  </a:lnTo>
                  <a:lnTo>
                    <a:pt x="108001" y="1380829"/>
                  </a:lnTo>
                  <a:lnTo>
                    <a:pt x="108001" y="868680"/>
                  </a:lnTo>
                  <a:lnTo>
                    <a:pt x="109100" y="868680"/>
                  </a:lnTo>
                  <a:lnTo>
                    <a:pt x="109100" y="867468"/>
                  </a:lnTo>
                  <a:cubicBezTo>
                    <a:pt x="109100" y="495219"/>
                    <a:pt x="410868" y="193451"/>
                    <a:pt x="783117" y="193451"/>
                  </a:cubicBezTo>
                  <a:lnTo>
                    <a:pt x="1241357" y="193451"/>
                  </a:lnTo>
                  <a:lnTo>
                    <a:pt x="1241357" y="277804"/>
                  </a:ln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solidFill>
                  <a:schemeClr val="tx1"/>
                </a:solidFill>
                <a:cs typeface="B Nazanin" panose="00000700000000000000" pitchFamily="2" charset="-78"/>
              </a:endParaRPr>
            </a:p>
          </p:txBody>
        </p:sp>
        <p:sp>
          <p:nvSpPr>
            <p:cNvPr id="33" name="Bent Arrow 35">
              <a:extLst>
                <a:ext uri="{FF2B5EF4-FFF2-40B4-BE49-F238E27FC236}">
                  <a16:creationId xmlns:a16="http://schemas.microsoft.com/office/drawing/2014/main" id="{8F9B957B-7C72-45E4-845F-C17C8DD8D3DD}"/>
                </a:ext>
              </a:extLst>
            </p:cNvPr>
            <p:cNvSpPr/>
            <p:nvPr/>
          </p:nvSpPr>
          <p:spPr>
            <a:xfrm rot="16200000" flipH="1">
              <a:off x="1194892" y="1654117"/>
              <a:ext cx="1440110" cy="1908374"/>
            </a:xfrm>
            <a:custGeom>
              <a:avLst/>
              <a:gdLst/>
              <a:ahLst/>
              <a:cxnLst/>
              <a:rect l="l" t="t" r="r" b="b"/>
              <a:pathLst>
                <a:path w="1440110" h="1908374">
                  <a:moveTo>
                    <a:pt x="0" y="856459"/>
                  </a:moveTo>
                  <a:lnTo>
                    <a:pt x="0" y="1908374"/>
                  </a:lnTo>
                  <a:lnTo>
                    <a:pt x="108001" y="1908374"/>
                  </a:lnTo>
                  <a:lnTo>
                    <a:pt x="108001" y="868680"/>
                  </a:lnTo>
                  <a:lnTo>
                    <a:pt x="109099" y="868680"/>
                  </a:lnTo>
                  <a:lnTo>
                    <a:pt x="109099" y="867468"/>
                  </a:lnTo>
                  <a:cubicBezTo>
                    <a:pt x="109099" y="495219"/>
                    <a:pt x="410867" y="193451"/>
                    <a:pt x="783116" y="193451"/>
                  </a:cubicBezTo>
                  <a:lnTo>
                    <a:pt x="1241356" y="193451"/>
                  </a:lnTo>
                  <a:lnTo>
                    <a:pt x="1241356" y="277804"/>
                  </a:lnTo>
                  <a:lnTo>
                    <a:pt x="1440110" y="138902"/>
                  </a:lnTo>
                  <a:lnTo>
                    <a:pt x="1241356" y="0"/>
                  </a:lnTo>
                  <a:lnTo>
                    <a:pt x="1241356" y="84353"/>
                  </a:lnTo>
                  <a:lnTo>
                    <a:pt x="783116" y="84353"/>
                  </a:lnTo>
                  <a:cubicBezTo>
                    <a:pt x="354292" y="84353"/>
                    <a:pt x="5970" y="429028"/>
                    <a:pt x="557" y="856459"/>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solidFill>
                  <a:schemeClr val="accent2"/>
                </a:solidFill>
                <a:cs typeface="B Nazanin" panose="00000700000000000000" pitchFamily="2" charset="-78"/>
              </a:endParaRPr>
            </a:p>
          </p:txBody>
        </p:sp>
        <p:sp>
          <p:nvSpPr>
            <p:cNvPr id="34" name="Bent Arrow 38">
              <a:extLst>
                <a:ext uri="{FF2B5EF4-FFF2-40B4-BE49-F238E27FC236}">
                  <a16:creationId xmlns:a16="http://schemas.microsoft.com/office/drawing/2014/main" id="{93D0F62C-8AD7-4C4B-B954-0DB2CA6EE6BB}"/>
                </a:ext>
              </a:extLst>
            </p:cNvPr>
            <p:cNvSpPr/>
            <p:nvPr/>
          </p:nvSpPr>
          <p:spPr>
            <a:xfrm flipH="1">
              <a:off x="9269085" y="1796874"/>
              <a:ext cx="1938914" cy="1243421"/>
            </a:xfrm>
            <a:custGeom>
              <a:avLst/>
              <a:gdLst/>
              <a:ahLst/>
              <a:cxnLst/>
              <a:rect l="l" t="t" r="r" b="b"/>
              <a:pathLst>
                <a:path w="1938914" h="1243421">
                  <a:moveTo>
                    <a:pt x="1740160" y="0"/>
                  </a:moveTo>
                  <a:lnTo>
                    <a:pt x="1740160" y="84353"/>
                  </a:lnTo>
                  <a:lnTo>
                    <a:pt x="783115" y="84353"/>
                  </a:lnTo>
                  <a:cubicBezTo>
                    <a:pt x="361590" y="84353"/>
                    <a:pt x="17849" y="417396"/>
                    <a:pt x="1653" y="834742"/>
                  </a:cubicBezTo>
                  <a:lnTo>
                    <a:pt x="1" y="834742"/>
                  </a:lnTo>
                  <a:lnTo>
                    <a:pt x="1" y="867448"/>
                  </a:lnTo>
                  <a:lnTo>
                    <a:pt x="0" y="867468"/>
                  </a:lnTo>
                  <a:lnTo>
                    <a:pt x="0" y="868680"/>
                  </a:lnTo>
                  <a:lnTo>
                    <a:pt x="1" y="868680"/>
                  </a:lnTo>
                  <a:lnTo>
                    <a:pt x="1" y="1243421"/>
                  </a:lnTo>
                  <a:lnTo>
                    <a:pt x="108001" y="1243421"/>
                  </a:lnTo>
                  <a:lnTo>
                    <a:pt x="108001" y="868680"/>
                  </a:lnTo>
                  <a:lnTo>
                    <a:pt x="109098" y="868680"/>
                  </a:lnTo>
                  <a:lnTo>
                    <a:pt x="109098" y="867468"/>
                  </a:lnTo>
                  <a:cubicBezTo>
                    <a:pt x="109098" y="495219"/>
                    <a:pt x="410866" y="193451"/>
                    <a:pt x="783115" y="193451"/>
                  </a:cubicBezTo>
                  <a:lnTo>
                    <a:pt x="1740160" y="193451"/>
                  </a:lnTo>
                  <a:lnTo>
                    <a:pt x="1740160" y="277804"/>
                  </a:lnTo>
                  <a:lnTo>
                    <a:pt x="1938914" y="138902"/>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solidFill>
                  <a:schemeClr val="tx1"/>
                </a:solidFill>
                <a:cs typeface="B Nazanin" panose="00000700000000000000" pitchFamily="2" charset="-78"/>
              </a:endParaRPr>
            </a:p>
          </p:txBody>
        </p:sp>
        <p:sp>
          <p:nvSpPr>
            <p:cNvPr id="35" name="Bent Arrow 41">
              <a:extLst>
                <a:ext uri="{FF2B5EF4-FFF2-40B4-BE49-F238E27FC236}">
                  <a16:creationId xmlns:a16="http://schemas.microsoft.com/office/drawing/2014/main" id="{EA5A527A-3D2C-461A-BC79-29AE725DC370}"/>
                </a:ext>
              </a:extLst>
            </p:cNvPr>
            <p:cNvSpPr/>
            <p:nvPr/>
          </p:nvSpPr>
          <p:spPr>
            <a:xfrm rot="10800000" flipH="1">
              <a:off x="1047045" y="3472423"/>
              <a:ext cx="1187561" cy="1243421"/>
            </a:xfrm>
            <a:custGeom>
              <a:avLst/>
              <a:gdLst/>
              <a:ahLst/>
              <a:cxnLst/>
              <a:rect l="l" t="t" r="r" b="b"/>
              <a:pathLst>
                <a:path w="1187561" h="1243421">
                  <a:moveTo>
                    <a:pt x="1" y="1243421"/>
                  </a:moveTo>
                  <a:lnTo>
                    <a:pt x="108001" y="1243421"/>
                  </a:lnTo>
                  <a:lnTo>
                    <a:pt x="108001" y="868680"/>
                  </a:lnTo>
                  <a:lnTo>
                    <a:pt x="109098" y="868680"/>
                  </a:lnTo>
                  <a:lnTo>
                    <a:pt x="109098" y="867468"/>
                  </a:lnTo>
                  <a:cubicBezTo>
                    <a:pt x="109098" y="495219"/>
                    <a:pt x="410866" y="193451"/>
                    <a:pt x="783115" y="193451"/>
                  </a:cubicBezTo>
                  <a:lnTo>
                    <a:pt x="988807" y="193451"/>
                  </a:lnTo>
                  <a:lnTo>
                    <a:pt x="988807" y="277804"/>
                  </a:lnTo>
                  <a:lnTo>
                    <a:pt x="1187561" y="138902"/>
                  </a:lnTo>
                  <a:lnTo>
                    <a:pt x="988807" y="0"/>
                  </a:lnTo>
                  <a:lnTo>
                    <a:pt x="988807" y="84353"/>
                  </a:lnTo>
                  <a:lnTo>
                    <a:pt x="783115" y="84353"/>
                  </a:lnTo>
                  <a:cubicBezTo>
                    <a:pt x="361590" y="84353"/>
                    <a:pt x="17849" y="417396"/>
                    <a:pt x="1653" y="834742"/>
                  </a:cubicBezTo>
                  <a:lnTo>
                    <a:pt x="1" y="834742"/>
                  </a:lnTo>
                  <a:lnTo>
                    <a:pt x="1" y="867458"/>
                  </a:lnTo>
                  <a:lnTo>
                    <a:pt x="0" y="867468"/>
                  </a:lnTo>
                  <a:lnTo>
                    <a:pt x="0" y="868680"/>
                  </a:lnTo>
                  <a:lnTo>
                    <a:pt x="1" y="868680"/>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solidFill>
                  <a:schemeClr val="tx1"/>
                </a:solidFill>
                <a:cs typeface="B Nazanin" panose="00000700000000000000" pitchFamily="2" charset="-78"/>
              </a:endParaRPr>
            </a:p>
          </p:txBody>
        </p:sp>
      </p:grpSp>
      <p:cxnSp>
        <p:nvCxnSpPr>
          <p:cNvPr id="36" name="Straight Connector 35">
            <a:extLst>
              <a:ext uri="{FF2B5EF4-FFF2-40B4-BE49-F238E27FC236}">
                <a16:creationId xmlns:a16="http://schemas.microsoft.com/office/drawing/2014/main" id="{B88E7690-4CE0-4697-B400-501B0987D60F}"/>
              </a:ext>
            </a:extLst>
          </p:cNvPr>
          <p:cNvCxnSpPr/>
          <p:nvPr/>
        </p:nvCxnSpPr>
        <p:spPr>
          <a:xfrm>
            <a:off x="2824163" y="3841892"/>
            <a:ext cx="0" cy="427219"/>
          </a:xfrm>
          <a:prstGeom prst="line">
            <a:avLst/>
          </a:prstGeom>
          <a:ln w="25400">
            <a:solidFill>
              <a:schemeClr val="accent1"/>
            </a:solidFill>
            <a:prstDash val="sysDot"/>
            <a:headEnd type="triangle"/>
          </a:ln>
        </p:spPr>
        <p:style>
          <a:lnRef idx="1">
            <a:schemeClr val="accent1"/>
          </a:lnRef>
          <a:fillRef idx="0">
            <a:schemeClr val="accent1"/>
          </a:fillRef>
          <a:effectRef idx="0">
            <a:schemeClr val="accent1"/>
          </a:effectRef>
          <a:fontRef idx="minor">
            <a:schemeClr val="tx1"/>
          </a:fontRef>
        </p:style>
      </p:cxnSp>
      <p:cxnSp>
        <p:nvCxnSpPr>
          <p:cNvPr id="37" name="Straight Connector 36">
            <a:extLst>
              <a:ext uri="{FF2B5EF4-FFF2-40B4-BE49-F238E27FC236}">
                <a16:creationId xmlns:a16="http://schemas.microsoft.com/office/drawing/2014/main" id="{7BC61F01-8BD4-4708-8B00-18EF5B22265A}"/>
              </a:ext>
            </a:extLst>
          </p:cNvPr>
          <p:cNvCxnSpPr/>
          <p:nvPr/>
        </p:nvCxnSpPr>
        <p:spPr>
          <a:xfrm>
            <a:off x="4396775" y="3841892"/>
            <a:ext cx="0" cy="427219"/>
          </a:xfrm>
          <a:prstGeom prst="line">
            <a:avLst/>
          </a:prstGeom>
          <a:ln w="25400">
            <a:solidFill>
              <a:schemeClr val="accent2"/>
            </a:solidFill>
            <a:prstDash val="sysDot"/>
            <a:headEnd type="triangle"/>
          </a:ln>
        </p:spPr>
        <p:style>
          <a:lnRef idx="1">
            <a:schemeClr val="accent1"/>
          </a:lnRef>
          <a:fillRef idx="0">
            <a:schemeClr val="accent1"/>
          </a:fillRef>
          <a:effectRef idx="0">
            <a:schemeClr val="accent1"/>
          </a:effectRef>
          <a:fontRef idx="minor">
            <a:schemeClr val="tx1"/>
          </a:fontRef>
        </p:style>
      </p:cxnSp>
      <p:cxnSp>
        <p:nvCxnSpPr>
          <p:cNvPr id="38" name="Straight Connector 37">
            <a:extLst>
              <a:ext uri="{FF2B5EF4-FFF2-40B4-BE49-F238E27FC236}">
                <a16:creationId xmlns:a16="http://schemas.microsoft.com/office/drawing/2014/main" id="{CE0CC99A-9133-4A4C-BFC8-CA817394446F}"/>
              </a:ext>
            </a:extLst>
          </p:cNvPr>
          <p:cNvCxnSpPr/>
          <p:nvPr/>
        </p:nvCxnSpPr>
        <p:spPr>
          <a:xfrm>
            <a:off x="5969387" y="3841892"/>
            <a:ext cx="0" cy="427219"/>
          </a:xfrm>
          <a:prstGeom prst="line">
            <a:avLst/>
          </a:prstGeom>
          <a:ln w="25400">
            <a:solidFill>
              <a:schemeClr val="accent3"/>
            </a:solidFill>
            <a:prstDash val="sysDot"/>
            <a:headEnd type="triangle"/>
          </a:ln>
        </p:spPr>
        <p:style>
          <a:lnRef idx="1">
            <a:schemeClr val="accent1"/>
          </a:lnRef>
          <a:fillRef idx="0">
            <a:schemeClr val="accent1"/>
          </a:fillRef>
          <a:effectRef idx="0">
            <a:schemeClr val="accent1"/>
          </a:effectRef>
          <a:fontRef idx="minor">
            <a:schemeClr val="tx1"/>
          </a:fontRef>
        </p:style>
      </p:cxnSp>
      <p:cxnSp>
        <p:nvCxnSpPr>
          <p:cNvPr id="39" name="Straight Connector 38">
            <a:extLst>
              <a:ext uri="{FF2B5EF4-FFF2-40B4-BE49-F238E27FC236}">
                <a16:creationId xmlns:a16="http://schemas.microsoft.com/office/drawing/2014/main" id="{CD7FC6E4-87C6-417B-81DD-2B20590FE78C}"/>
              </a:ext>
            </a:extLst>
          </p:cNvPr>
          <p:cNvCxnSpPr/>
          <p:nvPr/>
        </p:nvCxnSpPr>
        <p:spPr>
          <a:xfrm>
            <a:off x="7541999" y="3841892"/>
            <a:ext cx="0" cy="427219"/>
          </a:xfrm>
          <a:prstGeom prst="line">
            <a:avLst/>
          </a:prstGeom>
          <a:ln w="25400">
            <a:solidFill>
              <a:schemeClr val="accent4"/>
            </a:solidFill>
            <a:prstDash val="sysDot"/>
            <a:headEnd type="triangle"/>
          </a:ln>
        </p:spPr>
        <p:style>
          <a:lnRef idx="1">
            <a:schemeClr val="accent1"/>
          </a:lnRef>
          <a:fillRef idx="0">
            <a:schemeClr val="accent1"/>
          </a:fillRef>
          <a:effectRef idx="0">
            <a:schemeClr val="accent1"/>
          </a:effectRef>
          <a:fontRef idx="minor">
            <a:schemeClr val="tx1"/>
          </a:fontRef>
        </p:style>
      </p:cxnSp>
      <p:cxnSp>
        <p:nvCxnSpPr>
          <p:cNvPr id="40" name="Straight Connector 39">
            <a:extLst>
              <a:ext uri="{FF2B5EF4-FFF2-40B4-BE49-F238E27FC236}">
                <a16:creationId xmlns:a16="http://schemas.microsoft.com/office/drawing/2014/main" id="{03482016-7E07-4F32-B8F0-E94D528743F3}"/>
              </a:ext>
            </a:extLst>
          </p:cNvPr>
          <p:cNvCxnSpPr/>
          <p:nvPr/>
        </p:nvCxnSpPr>
        <p:spPr>
          <a:xfrm>
            <a:off x="9114610" y="3841892"/>
            <a:ext cx="0" cy="427219"/>
          </a:xfrm>
          <a:prstGeom prst="line">
            <a:avLst/>
          </a:prstGeom>
          <a:ln w="25400">
            <a:solidFill>
              <a:schemeClr val="accent5"/>
            </a:solidFill>
            <a:prstDash val="sysDot"/>
            <a:headEnd type="triangle"/>
          </a:ln>
        </p:spPr>
        <p:style>
          <a:lnRef idx="1">
            <a:schemeClr val="accent1"/>
          </a:lnRef>
          <a:fillRef idx="0">
            <a:schemeClr val="accent1"/>
          </a:fillRef>
          <a:effectRef idx="0">
            <a:schemeClr val="accent1"/>
          </a:effectRef>
          <a:fontRef idx="minor">
            <a:schemeClr val="tx1"/>
          </a:fontRef>
        </p:style>
      </p:cxnSp>
      <p:sp>
        <p:nvSpPr>
          <p:cNvPr id="56" name="Rectangle 7">
            <a:extLst>
              <a:ext uri="{FF2B5EF4-FFF2-40B4-BE49-F238E27FC236}">
                <a16:creationId xmlns:a16="http://schemas.microsoft.com/office/drawing/2014/main" id="{51BCA17A-EBFB-4C01-8B8B-F383B38AEFE7}"/>
              </a:ext>
            </a:extLst>
          </p:cNvPr>
          <p:cNvSpPr/>
          <p:nvPr/>
        </p:nvSpPr>
        <p:spPr>
          <a:xfrm>
            <a:off x="2694755" y="4414235"/>
            <a:ext cx="258816" cy="258816"/>
          </a:xfrm>
          <a:custGeom>
            <a:avLst/>
            <a:gdLst/>
            <a:ahLst/>
            <a:cxnLst/>
            <a:rect l="l" t="t" r="r" b="b"/>
            <a:pathLst>
              <a:path w="3240000" h="3240000">
                <a:moveTo>
                  <a:pt x="401869" y="2055482"/>
                </a:moveTo>
                <a:lnTo>
                  <a:pt x="869869" y="2055482"/>
                </a:lnTo>
                <a:lnTo>
                  <a:pt x="869869" y="2919482"/>
                </a:lnTo>
                <a:lnTo>
                  <a:pt x="401869" y="2919482"/>
                </a:lnTo>
                <a:close/>
                <a:moveTo>
                  <a:pt x="1121949" y="1695482"/>
                </a:moveTo>
                <a:lnTo>
                  <a:pt x="1589949" y="1695482"/>
                </a:lnTo>
                <a:lnTo>
                  <a:pt x="1589949" y="2919482"/>
                </a:lnTo>
                <a:lnTo>
                  <a:pt x="1121949" y="2919482"/>
                </a:lnTo>
                <a:close/>
                <a:moveTo>
                  <a:pt x="1842029" y="1335482"/>
                </a:moveTo>
                <a:lnTo>
                  <a:pt x="2310029" y="1335482"/>
                </a:lnTo>
                <a:lnTo>
                  <a:pt x="2310029" y="2919482"/>
                </a:lnTo>
                <a:lnTo>
                  <a:pt x="1842029" y="2919482"/>
                </a:lnTo>
                <a:close/>
                <a:moveTo>
                  <a:pt x="2562109" y="975482"/>
                </a:moveTo>
                <a:lnTo>
                  <a:pt x="3030109" y="975482"/>
                </a:lnTo>
                <a:lnTo>
                  <a:pt x="3030109" y="2919482"/>
                </a:lnTo>
                <a:lnTo>
                  <a:pt x="2562109" y="2919482"/>
                </a:lnTo>
                <a:close/>
                <a:moveTo>
                  <a:pt x="2321888" y="224805"/>
                </a:moveTo>
                <a:lnTo>
                  <a:pt x="2880631" y="247420"/>
                </a:lnTo>
                <a:lnTo>
                  <a:pt x="2620844" y="742612"/>
                </a:lnTo>
                <a:lnTo>
                  <a:pt x="2546105" y="613161"/>
                </a:lnTo>
                <a:lnTo>
                  <a:pt x="541555" y="1770488"/>
                </a:lnTo>
                <a:lnTo>
                  <a:pt x="392077" y="1511585"/>
                </a:lnTo>
                <a:lnTo>
                  <a:pt x="2396627" y="354257"/>
                </a:lnTo>
                <a:close/>
                <a:moveTo>
                  <a:pt x="0" y="0"/>
                </a:moveTo>
                <a:lnTo>
                  <a:pt x="180000" y="0"/>
                </a:lnTo>
                <a:lnTo>
                  <a:pt x="180000" y="3059999"/>
                </a:lnTo>
                <a:lnTo>
                  <a:pt x="3240000" y="3059999"/>
                </a:lnTo>
                <a:lnTo>
                  <a:pt x="3240000" y="3239999"/>
                </a:lnTo>
                <a:lnTo>
                  <a:pt x="180000" y="3239999"/>
                </a:lnTo>
                <a:lnTo>
                  <a:pt x="180000" y="3240000"/>
                </a:lnTo>
                <a:lnTo>
                  <a:pt x="0" y="3240000"/>
                </a:lnTo>
                <a:lnTo>
                  <a:pt x="0" y="3239999"/>
                </a:lnTo>
                <a:lnTo>
                  <a:pt x="0" y="305999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rtl="1"/>
            <a:endParaRPr lang="ko-KR" altLang="en-US" dirty="0">
              <a:cs typeface="B Nazanin" panose="00000700000000000000" pitchFamily="2" charset="-78"/>
            </a:endParaRPr>
          </a:p>
        </p:txBody>
      </p:sp>
      <p:sp>
        <p:nvSpPr>
          <p:cNvPr id="57" name="Rounded Rectangle 10">
            <a:extLst>
              <a:ext uri="{FF2B5EF4-FFF2-40B4-BE49-F238E27FC236}">
                <a16:creationId xmlns:a16="http://schemas.microsoft.com/office/drawing/2014/main" id="{70191FB9-B22D-4A5A-80FF-105DA475C007}"/>
              </a:ext>
            </a:extLst>
          </p:cNvPr>
          <p:cNvSpPr/>
          <p:nvPr/>
        </p:nvSpPr>
        <p:spPr>
          <a:xfrm>
            <a:off x="4291150" y="4403146"/>
            <a:ext cx="204262" cy="270318"/>
          </a:xfrm>
          <a:custGeom>
            <a:avLst/>
            <a:gdLst/>
            <a:ahLst/>
            <a:cxnLst/>
            <a:rect l="l" t="t" r="r" b="b"/>
            <a:pathLst>
              <a:path w="2448272" h="3240000">
                <a:moveTo>
                  <a:pt x="1358676" y="2676152"/>
                </a:moveTo>
                <a:cubicBezTo>
                  <a:pt x="1327753" y="2676152"/>
                  <a:pt x="1302685" y="2701220"/>
                  <a:pt x="1302685" y="2732143"/>
                </a:cubicBezTo>
                <a:lnTo>
                  <a:pt x="1302685" y="2956101"/>
                </a:lnTo>
                <a:cubicBezTo>
                  <a:pt x="1302685" y="2987024"/>
                  <a:pt x="1327753" y="3012092"/>
                  <a:pt x="1358676" y="3012092"/>
                </a:cubicBezTo>
                <a:lnTo>
                  <a:pt x="1582634" y="3012092"/>
                </a:lnTo>
                <a:cubicBezTo>
                  <a:pt x="1613557" y="3012092"/>
                  <a:pt x="1638625" y="2987024"/>
                  <a:pt x="1638625" y="2956101"/>
                </a:cubicBezTo>
                <a:lnTo>
                  <a:pt x="1638625" y="2732143"/>
                </a:lnTo>
                <a:cubicBezTo>
                  <a:pt x="1638625" y="2701220"/>
                  <a:pt x="1613557" y="2676152"/>
                  <a:pt x="1582634" y="2676152"/>
                </a:cubicBezTo>
                <a:close/>
                <a:moveTo>
                  <a:pt x="837062" y="2676152"/>
                </a:moveTo>
                <a:cubicBezTo>
                  <a:pt x="806139" y="2676152"/>
                  <a:pt x="781071" y="2701220"/>
                  <a:pt x="781071" y="2732143"/>
                </a:cubicBezTo>
                <a:lnTo>
                  <a:pt x="781071" y="2956101"/>
                </a:lnTo>
                <a:cubicBezTo>
                  <a:pt x="781071" y="2987024"/>
                  <a:pt x="806139" y="3012092"/>
                  <a:pt x="837062" y="3012092"/>
                </a:cubicBezTo>
                <a:lnTo>
                  <a:pt x="1061020" y="3012092"/>
                </a:lnTo>
                <a:cubicBezTo>
                  <a:pt x="1091943" y="3012092"/>
                  <a:pt x="1117011" y="2987024"/>
                  <a:pt x="1117011" y="2956101"/>
                </a:cubicBezTo>
                <a:lnTo>
                  <a:pt x="1117011" y="2732143"/>
                </a:lnTo>
                <a:cubicBezTo>
                  <a:pt x="1117011" y="2701220"/>
                  <a:pt x="1091943" y="2676152"/>
                  <a:pt x="1061020" y="2676152"/>
                </a:cubicBezTo>
                <a:close/>
                <a:moveTo>
                  <a:pt x="315448" y="2676152"/>
                </a:moveTo>
                <a:cubicBezTo>
                  <a:pt x="284525" y="2676152"/>
                  <a:pt x="259457" y="2701220"/>
                  <a:pt x="259457" y="2732143"/>
                </a:cubicBezTo>
                <a:lnTo>
                  <a:pt x="259457" y="2956101"/>
                </a:lnTo>
                <a:cubicBezTo>
                  <a:pt x="259457" y="2987024"/>
                  <a:pt x="284525" y="3012092"/>
                  <a:pt x="315448" y="3012092"/>
                </a:cubicBezTo>
                <a:lnTo>
                  <a:pt x="539406" y="3012092"/>
                </a:lnTo>
                <a:cubicBezTo>
                  <a:pt x="570329" y="3012092"/>
                  <a:pt x="595397" y="2987024"/>
                  <a:pt x="595397" y="2956101"/>
                </a:cubicBezTo>
                <a:lnTo>
                  <a:pt x="595397" y="2732143"/>
                </a:lnTo>
                <a:cubicBezTo>
                  <a:pt x="595397" y="2701220"/>
                  <a:pt x="570329" y="2676152"/>
                  <a:pt x="539406" y="2676152"/>
                </a:cubicBezTo>
                <a:close/>
                <a:moveTo>
                  <a:pt x="1880291" y="2179832"/>
                </a:moveTo>
                <a:cubicBezTo>
                  <a:pt x="1849368" y="2179832"/>
                  <a:pt x="1824300" y="2204900"/>
                  <a:pt x="1824300" y="2235823"/>
                </a:cubicBezTo>
                <a:lnTo>
                  <a:pt x="1824300" y="2956101"/>
                </a:lnTo>
                <a:cubicBezTo>
                  <a:pt x="1824300" y="2987024"/>
                  <a:pt x="1849368" y="3012092"/>
                  <a:pt x="1880291" y="3012092"/>
                </a:cubicBezTo>
                <a:lnTo>
                  <a:pt x="2104249" y="3012092"/>
                </a:lnTo>
                <a:cubicBezTo>
                  <a:pt x="2135172" y="3012092"/>
                  <a:pt x="2160240" y="2987024"/>
                  <a:pt x="2160240" y="2956101"/>
                </a:cubicBezTo>
                <a:lnTo>
                  <a:pt x="2160240" y="2235823"/>
                </a:lnTo>
                <a:cubicBezTo>
                  <a:pt x="2160240" y="2204900"/>
                  <a:pt x="2135172" y="2179832"/>
                  <a:pt x="2104249" y="2179832"/>
                </a:cubicBezTo>
                <a:close/>
                <a:moveTo>
                  <a:pt x="1358676" y="2179832"/>
                </a:moveTo>
                <a:cubicBezTo>
                  <a:pt x="1327753" y="2179832"/>
                  <a:pt x="1302685" y="2204900"/>
                  <a:pt x="1302685" y="2235823"/>
                </a:cubicBezTo>
                <a:lnTo>
                  <a:pt x="1302685" y="2459781"/>
                </a:lnTo>
                <a:cubicBezTo>
                  <a:pt x="1302685" y="2490704"/>
                  <a:pt x="1327753" y="2515772"/>
                  <a:pt x="1358676" y="2515772"/>
                </a:cubicBezTo>
                <a:lnTo>
                  <a:pt x="1582634" y="2515772"/>
                </a:lnTo>
                <a:cubicBezTo>
                  <a:pt x="1613557" y="2515772"/>
                  <a:pt x="1638625" y="2490704"/>
                  <a:pt x="1638625" y="2459781"/>
                </a:cubicBezTo>
                <a:lnTo>
                  <a:pt x="1638625" y="2235823"/>
                </a:lnTo>
                <a:cubicBezTo>
                  <a:pt x="1638625" y="2204900"/>
                  <a:pt x="1613557" y="2179832"/>
                  <a:pt x="1582634" y="2179832"/>
                </a:cubicBezTo>
                <a:close/>
                <a:moveTo>
                  <a:pt x="837062" y="2179832"/>
                </a:moveTo>
                <a:cubicBezTo>
                  <a:pt x="806139" y="2179832"/>
                  <a:pt x="781071" y="2204900"/>
                  <a:pt x="781071" y="2235823"/>
                </a:cubicBezTo>
                <a:lnTo>
                  <a:pt x="781071" y="2459781"/>
                </a:lnTo>
                <a:cubicBezTo>
                  <a:pt x="781071" y="2490704"/>
                  <a:pt x="806139" y="2515772"/>
                  <a:pt x="837062" y="2515772"/>
                </a:cubicBezTo>
                <a:lnTo>
                  <a:pt x="1061020" y="2515772"/>
                </a:lnTo>
                <a:cubicBezTo>
                  <a:pt x="1091943" y="2515772"/>
                  <a:pt x="1117011" y="2490704"/>
                  <a:pt x="1117011" y="2459781"/>
                </a:cubicBezTo>
                <a:lnTo>
                  <a:pt x="1117011" y="2235823"/>
                </a:lnTo>
                <a:cubicBezTo>
                  <a:pt x="1117011" y="2204900"/>
                  <a:pt x="1091943" y="2179832"/>
                  <a:pt x="1061020" y="2179832"/>
                </a:cubicBezTo>
                <a:close/>
                <a:moveTo>
                  <a:pt x="315448" y="2179832"/>
                </a:moveTo>
                <a:cubicBezTo>
                  <a:pt x="284525" y="2179832"/>
                  <a:pt x="259457" y="2204900"/>
                  <a:pt x="259457" y="2235823"/>
                </a:cubicBezTo>
                <a:lnTo>
                  <a:pt x="259457" y="2459781"/>
                </a:lnTo>
                <a:cubicBezTo>
                  <a:pt x="259457" y="2490704"/>
                  <a:pt x="284525" y="2515772"/>
                  <a:pt x="315448" y="2515772"/>
                </a:cubicBezTo>
                <a:lnTo>
                  <a:pt x="539406" y="2515772"/>
                </a:lnTo>
                <a:cubicBezTo>
                  <a:pt x="570329" y="2515772"/>
                  <a:pt x="595397" y="2490704"/>
                  <a:pt x="595397" y="2459781"/>
                </a:cubicBezTo>
                <a:lnTo>
                  <a:pt x="595397" y="2235823"/>
                </a:lnTo>
                <a:cubicBezTo>
                  <a:pt x="595397" y="2204900"/>
                  <a:pt x="570329" y="2179832"/>
                  <a:pt x="539406" y="2179832"/>
                </a:cubicBezTo>
                <a:close/>
                <a:moveTo>
                  <a:pt x="1880291" y="1683512"/>
                </a:moveTo>
                <a:cubicBezTo>
                  <a:pt x="1849368" y="1683512"/>
                  <a:pt x="1824300" y="1708580"/>
                  <a:pt x="1824300" y="1739503"/>
                </a:cubicBezTo>
                <a:lnTo>
                  <a:pt x="1824300" y="1963461"/>
                </a:lnTo>
                <a:cubicBezTo>
                  <a:pt x="1824300" y="1994384"/>
                  <a:pt x="1849368" y="2019452"/>
                  <a:pt x="1880291" y="2019452"/>
                </a:cubicBezTo>
                <a:lnTo>
                  <a:pt x="2104249" y="2019452"/>
                </a:lnTo>
                <a:cubicBezTo>
                  <a:pt x="2135172" y="2019452"/>
                  <a:pt x="2160240" y="1994384"/>
                  <a:pt x="2160240" y="1963461"/>
                </a:cubicBezTo>
                <a:lnTo>
                  <a:pt x="2160240" y="1739503"/>
                </a:lnTo>
                <a:cubicBezTo>
                  <a:pt x="2160240" y="1708580"/>
                  <a:pt x="2135172" y="1683512"/>
                  <a:pt x="2104249" y="1683512"/>
                </a:cubicBezTo>
                <a:close/>
                <a:moveTo>
                  <a:pt x="1358676" y="1683512"/>
                </a:moveTo>
                <a:cubicBezTo>
                  <a:pt x="1327753" y="1683512"/>
                  <a:pt x="1302685" y="1708580"/>
                  <a:pt x="1302685" y="1739503"/>
                </a:cubicBezTo>
                <a:lnTo>
                  <a:pt x="1302685" y="1963461"/>
                </a:lnTo>
                <a:cubicBezTo>
                  <a:pt x="1302685" y="1994384"/>
                  <a:pt x="1327753" y="2019452"/>
                  <a:pt x="1358676" y="2019452"/>
                </a:cubicBezTo>
                <a:lnTo>
                  <a:pt x="1582634" y="2019452"/>
                </a:lnTo>
                <a:cubicBezTo>
                  <a:pt x="1613557" y="2019452"/>
                  <a:pt x="1638625" y="1994384"/>
                  <a:pt x="1638625" y="1963461"/>
                </a:cubicBezTo>
                <a:lnTo>
                  <a:pt x="1638625" y="1739503"/>
                </a:lnTo>
                <a:cubicBezTo>
                  <a:pt x="1638625" y="1708580"/>
                  <a:pt x="1613557" y="1683512"/>
                  <a:pt x="1582634" y="1683512"/>
                </a:cubicBezTo>
                <a:close/>
                <a:moveTo>
                  <a:pt x="837062" y="1683512"/>
                </a:moveTo>
                <a:cubicBezTo>
                  <a:pt x="806139" y="1683512"/>
                  <a:pt x="781071" y="1708580"/>
                  <a:pt x="781071" y="1739503"/>
                </a:cubicBezTo>
                <a:lnTo>
                  <a:pt x="781071" y="1963461"/>
                </a:lnTo>
                <a:cubicBezTo>
                  <a:pt x="781071" y="1994384"/>
                  <a:pt x="806139" y="2019452"/>
                  <a:pt x="837062" y="2019452"/>
                </a:cubicBezTo>
                <a:lnTo>
                  <a:pt x="1061020" y="2019452"/>
                </a:lnTo>
                <a:cubicBezTo>
                  <a:pt x="1091943" y="2019452"/>
                  <a:pt x="1117011" y="1994384"/>
                  <a:pt x="1117011" y="1963461"/>
                </a:cubicBezTo>
                <a:lnTo>
                  <a:pt x="1117011" y="1739503"/>
                </a:lnTo>
                <a:cubicBezTo>
                  <a:pt x="1117011" y="1708580"/>
                  <a:pt x="1091943" y="1683512"/>
                  <a:pt x="1061020" y="1683512"/>
                </a:cubicBezTo>
                <a:close/>
                <a:moveTo>
                  <a:pt x="315448" y="1683512"/>
                </a:moveTo>
                <a:cubicBezTo>
                  <a:pt x="284525" y="1683512"/>
                  <a:pt x="259457" y="1708580"/>
                  <a:pt x="259457" y="1739503"/>
                </a:cubicBezTo>
                <a:lnTo>
                  <a:pt x="259457" y="1963461"/>
                </a:lnTo>
                <a:cubicBezTo>
                  <a:pt x="259457" y="1994384"/>
                  <a:pt x="284525" y="2019452"/>
                  <a:pt x="315448" y="2019452"/>
                </a:cubicBezTo>
                <a:lnTo>
                  <a:pt x="539406" y="2019452"/>
                </a:lnTo>
                <a:cubicBezTo>
                  <a:pt x="570329" y="2019452"/>
                  <a:pt x="595397" y="1994384"/>
                  <a:pt x="595397" y="1963461"/>
                </a:cubicBezTo>
                <a:lnTo>
                  <a:pt x="595397" y="1739503"/>
                </a:lnTo>
                <a:cubicBezTo>
                  <a:pt x="595397" y="1708580"/>
                  <a:pt x="570329" y="1683512"/>
                  <a:pt x="539406" y="1683512"/>
                </a:cubicBezTo>
                <a:close/>
                <a:moveTo>
                  <a:pt x="1880291" y="1187192"/>
                </a:moveTo>
                <a:cubicBezTo>
                  <a:pt x="1849368" y="1187192"/>
                  <a:pt x="1824300" y="1212260"/>
                  <a:pt x="1824300" y="1243183"/>
                </a:cubicBezTo>
                <a:lnTo>
                  <a:pt x="1824300" y="1467141"/>
                </a:lnTo>
                <a:cubicBezTo>
                  <a:pt x="1824300" y="1498064"/>
                  <a:pt x="1849368" y="1523132"/>
                  <a:pt x="1880291" y="1523132"/>
                </a:cubicBezTo>
                <a:lnTo>
                  <a:pt x="2104249" y="1523132"/>
                </a:lnTo>
                <a:cubicBezTo>
                  <a:pt x="2135172" y="1523132"/>
                  <a:pt x="2160240" y="1498064"/>
                  <a:pt x="2160240" y="1467141"/>
                </a:cubicBezTo>
                <a:lnTo>
                  <a:pt x="2160240" y="1243183"/>
                </a:lnTo>
                <a:cubicBezTo>
                  <a:pt x="2160240" y="1212260"/>
                  <a:pt x="2135172" y="1187192"/>
                  <a:pt x="2104249" y="1187192"/>
                </a:cubicBezTo>
                <a:close/>
                <a:moveTo>
                  <a:pt x="1358676" y="1187192"/>
                </a:moveTo>
                <a:cubicBezTo>
                  <a:pt x="1327753" y="1187192"/>
                  <a:pt x="1302685" y="1212260"/>
                  <a:pt x="1302685" y="1243183"/>
                </a:cubicBezTo>
                <a:lnTo>
                  <a:pt x="1302685" y="1467141"/>
                </a:lnTo>
                <a:cubicBezTo>
                  <a:pt x="1302685" y="1498064"/>
                  <a:pt x="1327753" y="1523132"/>
                  <a:pt x="1358676" y="1523132"/>
                </a:cubicBezTo>
                <a:lnTo>
                  <a:pt x="1582634" y="1523132"/>
                </a:lnTo>
                <a:cubicBezTo>
                  <a:pt x="1613557" y="1523132"/>
                  <a:pt x="1638625" y="1498064"/>
                  <a:pt x="1638625" y="1467141"/>
                </a:cubicBezTo>
                <a:lnTo>
                  <a:pt x="1638625" y="1243183"/>
                </a:lnTo>
                <a:cubicBezTo>
                  <a:pt x="1638625" y="1212260"/>
                  <a:pt x="1613557" y="1187192"/>
                  <a:pt x="1582634" y="1187192"/>
                </a:cubicBezTo>
                <a:close/>
                <a:moveTo>
                  <a:pt x="837062" y="1187192"/>
                </a:moveTo>
                <a:cubicBezTo>
                  <a:pt x="806139" y="1187192"/>
                  <a:pt x="781071" y="1212260"/>
                  <a:pt x="781071" y="1243183"/>
                </a:cubicBezTo>
                <a:lnTo>
                  <a:pt x="781071" y="1467141"/>
                </a:lnTo>
                <a:cubicBezTo>
                  <a:pt x="781071" y="1498064"/>
                  <a:pt x="806139" y="1523132"/>
                  <a:pt x="837062" y="1523132"/>
                </a:cubicBezTo>
                <a:lnTo>
                  <a:pt x="1061020" y="1523132"/>
                </a:lnTo>
                <a:cubicBezTo>
                  <a:pt x="1091943" y="1523132"/>
                  <a:pt x="1117011" y="1498064"/>
                  <a:pt x="1117011" y="1467141"/>
                </a:cubicBezTo>
                <a:lnTo>
                  <a:pt x="1117011" y="1243183"/>
                </a:lnTo>
                <a:cubicBezTo>
                  <a:pt x="1117011" y="1212260"/>
                  <a:pt x="1091943" y="1187192"/>
                  <a:pt x="1061020" y="1187192"/>
                </a:cubicBezTo>
                <a:close/>
                <a:moveTo>
                  <a:pt x="315448" y="1187192"/>
                </a:moveTo>
                <a:cubicBezTo>
                  <a:pt x="284525" y="1187192"/>
                  <a:pt x="259457" y="1212260"/>
                  <a:pt x="259457" y="1243183"/>
                </a:cubicBezTo>
                <a:lnTo>
                  <a:pt x="259457" y="1467141"/>
                </a:lnTo>
                <a:cubicBezTo>
                  <a:pt x="259457" y="1498064"/>
                  <a:pt x="284525" y="1523132"/>
                  <a:pt x="315448" y="1523132"/>
                </a:cubicBezTo>
                <a:lnTo>
                  <a:pt x="539406" y="1523132"/>
                </a:lnTo>
                <a:cubicBezTo>
                  <a:pt x="570329" y="1523132"/>
                  <a:pt x="595397" y="1498064"/>
                  <a:pt x="595397" y="1467141"/>
                </a:cubicBezTo>
                <a:lnTo>
                  <a:pt x="595397" y="1243183"/>
                </a:lnTo>
                <a:cubicBezTo>
                  <a:pt x="595397" y="1212260"/>
                  <a:pt x="570329" y="1187192"/>
                  <a:pt x="539406" y="1187192"/>
                </a:cubicBezTo>
                <a:close/>
                <a:moveTo>
                  <a:pt x="348041" y="163575"/>
                </a:moveTo>
                <a:cubicBezTo>
                  <a:pt x="275130" y="163575"/>
                  <a:pt x="216024" y="222681"/>
                  <a:pt x="216024" y="295592"/>
                </a:cubicBezTo>
                <a:lnTo>
                  <a:pt x="216024" y="823646"/>
                </a:lnTo>
                <a:cubicBezTo>
                  <a:pt x="216024" y="896557"/>
                  <a:pt x="275130" y="955663"/>
                  <a:pt x="348041" y="955663"/>
                </a:cubicBezTo>
                <a:lnTo>
                  <a:pt x="2100231" y="955663"/>
                </a:lnTo>
                <a:cubicBezTo>
                  <a:pt x="2173142" y="955663"/>
                  <a:pt x="2232248" y="896557"/>
                  <a:pt x="2232248" y="823646"/>
                </a:cubicBezTo>
                <a:lnTo>
                  <a:pt x="2232248" y="295592"/>
                </a:lnTo>
                <a:cubicBezTo>
                  <a:pt x="2232248" y="222681"/>
                  <a:pt x="2173142" y="163575"/>
                  <a:pt x="2100231" y="163575"/>
                </a:cubicBezTo>
                <a:close/>
                <a:moveTo>
                  <a:pt x="265172" y="0"/>
                </a:moveTo>
                <a:lnTo>
                  <a:pt x="2183100" y="0"/>
                </a:lnTo>
                <a:cubicBezTo>
                  <a:pt x="2329550" y="0"/>
                  <a:pt x="2448272" y="118722"/>
                  <a:pt x="2448272" y="265172"/>
                </a:cubicBezTo>
                <a:lnTo>
                  <a:pt x="2448272" y="2974828"/>
                </a:lnTo>
                <a:cubicBezTo>
                  <a:pt x="2448272" y="3121278"/>
                  <a:pt x="2329550" y="3240000"/>
                  <a:pt x="2183100" y="3240000"/>
                </a:cubicBezTo>
                <a:lnTo>
                  <a:pt x="265172" y="3240000"/>
                </a:lnTo>
                <a:cubicBezTo>
                  <a:pt x="118722" y="3240000"/>
                  <a:pt x="0" y="3121278"/>
                  <a:pt x="0" y="2974828"/>
                </a:cubicBezTo>
                <a:lnTo>
                  <a:pt x="0" y="265172"/>
                </a:lnTo>
                <a:cubicBezTo>
                  <a:pt x="0" y="118722"/>
                  <a:pt x="118722" y="0"/>
                  <a:pt x="265172"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rtl="1"/>
            <a:endParaRPr lang="ko-KR" altLang="en-US" dirty="0">
              <a:cs typeface="B Nazanin" panose="00000700000000000000" pitchFamily="2" charset="-78"/>
            </a:endParaRPr>
          </a:p>
        </p:txBody>
      </p:sp>
      <p:sp>
        <p:nvSpPr>
          <p:cNvPr id="58" name="Rounded Rectangle 5">
            <a:extLst>
              <a:ext uri="{FF2B5EF4-FFF2-40B4-BE49-F238E27FC236}">
                <a16:creationId xmlns:a16="http://schemas.microsoft.com/office/drawing/2014/main" id="{D9675395-527B-4837-8EBC-5FAD3533F074}"/>
              </a:ext>
            </a:extLst>
          </p:cNvPr>
          <p:cNvSpPr/>
          <p:nvPr/>
        </p:nvSpPr>
        <p:spPr>
          <a:xfrm flipH="1">
            <a:off x="5811995" y="4432694"/>
            <a:ext cx="314785" cy="259679"/>
          </a:xfrm>
          <a:custGeom>
            <a:avLst/>
            <a:gdLst>
              <a:gd name="connsiteX0" fmla="*/ 1384251 w 3217557"/>
              <a:gd name="connsiteY0" fmla="*/ 661544 h 2702049"/>
              <a:gd name="connsiteX1" fmla="*/ 1574067 w 3217557"/>
              <a:gd name="connsiteY1" fmla="*/ 851360 h 2702049"/>
              <a:gd name="connsiteX2" fmla="*/ 1384251 w 3217557"/>
              <a:gd name="connsiteY2" fmla="*/ 1041176 h 2702049"/>
              <a:gd name="connsiteX3" fmla="*/ 1194435 w 3217557"/>
              <a:gd name="connsiteY3" fmla="*/ 851360 h 2702049"/>
              <a:gd name="connsiteX4" fmla="*/ 1384251 w 3217557"/>
              <a:gd name="connsiteY4" fmla="*/ 661544 h 2702049"/>
              <a:gd name="connsiteX5" fmla="*/ 1993421 w 3217557"/>
              <a:gd name="connsiteY5" fmla="*/ 661544 h 2702049"/>
              <a:gd name="connsiteX6" fmla="*/ 2183237 w 3217557"/>
              <a:gd name="connsiteY6" fmla="*/ 851360 h 2702049"/>
              <a:gd name="connsiteX7" fmla="*/ 1993421 w 3217557"/>
              <a:gd name="connsiteY7" fmla="*/ 1041176 h 2702049"/>
              <a:gd name="connsiteX8" fmla="*/ 1803605 w 3217557"/>
              <a:gd name="connsiteY8" fmla="*/ 851360 h 2702049"/>
              <a:gd name="connsiteX9" fmla="*/ 1993421 w 3217557"/>
              <a:gd name="connsiteY9" fmla="*/ 661544 h 2702049"/>
              <a:gd name="connsiteX10" fmla="*/ 2602591 w 3217557"/>
              <a:gd name="connsiteY10" fmla="*/ 661544 h 2702049"/>
              <a:gd name="connsiteX11" fmla="*/ 2792407 w 3217557"/>
              <a:gd name="connsiteY11" fmla="*/ 851360 h 2702049"/>
              <a:gd name="connsiteX12" fmla="*/ 2602591 w 3217557"/>
              <a:gd name="connsiteY12" fmla="*/ 1041176 h 2702049"/>
              <a:gd name="connsiteX13" fmla="*/ 2412775 w 3217557"/>
              <a:gd name="connsiteY13" fmla="*/ 851360 h 2702049"/>
              <a:gd name="connsiteX14" fmla="*/ 2602591 w 3217557"/>
              <a:gd name="connsiteY14" fmla="*/ 661544 h 2702049"/>
              <a:gd name="connsiteX15" fmla="*/ 677114 w 3217557"/>
              <a:gd name="connsiteY15" fmla="*/ 569491 h 2702049"/>
              <a:gd name="connsiteX16" fmla="*/ 330916 w 3217557"/>
              <a:gd name="connsiteY16" fmla="*/ 569491 h 2702049"/>
              <a:gd name="connsiteX17" fmla="*/ 0 w 3217557"/>
              <a:gd name="connsiteY17" fmla="*/ 900407 h 2702049"/>
              <a:gd name="connsiteX18" fmla="*/ 0 w 3217557"/>
              <a:gd name="connsiteY18" fmla="*/ 1952009 h 2702049"/>
              <a:gd name="connsiteX19" fmla="*/ 330916 w 3217557"/>
              <a:gd name="connsiteY19" fmla="*/ 2282925 h 2702049"/>
              <a:gd name="connsiteX20" fmla="*/ 711670 w 3217557"/>
              <a:gd name="connsiteY20" fmla="*/ 2282925 h 2702049"/>
              <a:gd name="connsiteX21" fmla="*/ 15770 w 3217557"/>
              <a:gd name="connsiteY21" fmla="*/ 2702049 h 2702049"/>
              <a:gd name="connsiteX22" fmla="*/ 1294529 w 3217557"/>
              <a:gd name="connsiteY22" fmla="*/ 2282925 h 2702049"/>
              <a:gd name="connsiteX23" fmla="*/ 2117356 w 3217557"/>
              <a:gd name="connsiteY23" fmla="*/ 2282925 h 2702049"/>
              <a:gd name="connsiteX24" fmla="*/ 2418395 w 3217557"/>
              <a:gd name="connsiteY24" fmla="*/ 2087951 h 2702049"/>
              <a:gd name="connsiteX25" fmla="*/ 1830857 w 3217557"/>
              <a:gd name="connsiteY25" fmla="*/ 1799347 h 2702049"/>
              <a:gd name="connsiteX26" fmla="*/ 1008030 w 3217557"/>
              <a:gd name="connsiteY26" fmla="*/ 1799347 h 2702049"/>
              <a:gd name="connsiteX27" fmla="*/ 677114 w 3217557"/>
              <a:gd name="connsiteY27" fmla="*/ 1468431 h 2702049"/>
              <a:gd name="connsiteX28" fmla="*/ 677114 w 3217557"/>
              <a:gd name="connsiteY28" fmla="*/ 569491 h 2702049"/>
              <a:gd name="connsiteX29" fmla="*/ 2886641 w 3217557"/>
              <a:gd name="connsiteY29" fmla="*/ 0 h 2702049"/>
              <a:gd name="connsiteX30" fmla="*/ 1100201 w 3217557"/>
              <a:gd name="connsiteY30" fmla="*/ 0 h 2702049"/>
              <a:gd name="connsiteX31" fmla="*/ 769285 w 3217557"/>
              <a:gd name="connsiteY31" fmla="*/ 330916 h 2702049"/>
              <a:gd name="connsiteX32" fmla="*/ 769285 w 3217557"/>
              <a:gd name="connsiteY32" fmla="*/ 1382518 h 2702049"/>
              <a:gd name="connsiteX33" fmla="*/ 1100201 w 3217557"/>
              <a:gd name="connsiteY33" fmla="*/ 1713434 h 2702049"/>
              <a:gd name="connsiteX34" fmla="*/ 1923028 w 3217557"/>
              <a:gd name="connsiteY34" fmla="*/ 1713434 h 2702049"/>
              <a:gd name="connsiteX35" fmla="*/ 3078958 w 3217557"/>
              <a:gd name="connsiteY35" fmla="*/ 2077967 h 2702049"/>
              <a:gd name="connsiteX36" fmla="*/ 2505887 w 3217557"/>
              <a:gd name="connsiteY36" fmla="*/ 1713434 h 2702049"/>
              <a:gd name="connsiteX37" fmla="*/ 2886641 w 3217557"/>
              <a:gd name="connsiteY37" fmla="*/ 1713434 h 2702049"/>
              <a:gd name="connsiteX38" fmla="*/ 3217557 w 3217557"/>
              <a:gd name="connsiteY38" fmla="*/ 1382518 h 2702049"/>
              <a:gd name="connsiteX39" fmla="*/ 3217557 w 3217557"/>
              <a:gd name="connsiteY39" fmla="*/ 330916 h 2702049"/>
              <a:gd name="connsiteX40" fmla="*/ 2886641 w 3217557"/>
              <a:gd name="connsiteY40" fmla="*/ 0 h 2702049"/>
              <a:gd name="connsiteX0" fmla="*/ 1384251 w 3217557"/>
              <a:gd name="connsiteY0" fmla="*/ 661544 h 2702049"/>
              <a:gd name="connsiteX1" fmla="*/ 1574067 w 3217557"/>
              <a:gd name="connsiteY1" fmla="*/ 851360 h 2702049"/>
              <a:gd name="connsiteX2" fmla="*/ 1384251 w 3217557"/>
              <a:gd name="connsiteY2" fmla="*/ 1041176 h 2702049"/>
              <a:gd name="connsiteX3" fmla="*/ 1194435 w 3217557"/>
              <a:gd name="connsiteY3" fmla="*/ 851360 h 2702049"/>
              <a:gd name="connsiteX4" fmla="*/ 1384251 w 3217557"/>
              <a:gd name="connsiteY4" fmla="*/ 661544 h 2702049"/>
              <a:gd name="connsiteX5" fmla="*/ 1993421 w 3217557"/>
              <a:gd name="connsiteY5" fmla="*/ 661544 h 2702049"/>
              <a:gd name="connsiteX6" fmla="*/ 2183237 w 3217557"/>
              <a:gd name="connsiteY6" fmla="*/ 851360 h 2702049"/>
              <a:gd name="connsiteX7" fmla="*/ 1993421 w 3217557"/>
              <a:gd name="connsiteY7" fmla="*/ 1041176 h 2702049"/>
              <a:gd name="connsiteX8" fmla="*/ 1803605 w 3217557"/>
              <a:gd name="connsiteY8" fmla="*/ 851360 h 2702049"/>
              <a:gd name="connsiteX9" fmla="*/ 1993421 w 3217557"/>
              <a:gd name="connsiteY9" fmla="*/ 661544 h 2702049"/>
              <a:gd name="connsiteX10" fmla="*/ 2602591 w 3217557"/>
              <a:gd name="connsiteY10" fmla="*/ 661544 h 2702049"/>
              <a:gd name="connsiteX11" fmla="*/ 2792407 w 3217557"/>
              <a:gd name="connsiteY11" fmla="*/ 851360 h 2702049"/>
              <a:gd name="connsiteX12" fmla="*/ 2602591 w 3217557"/>
              <a:gd name="connsiteY12" fmla="*/ 1041176 h 2702049"/>
              <a:gd name="connsiteX13" fmla="*/ 2412775 w 3217557"/>
              <a:gd name="connsiteY13" fmla="*/ 851360 h 2702049"/>
              <a:gd name="connsiteX14" fmla="*/ 2602591 w 3217557"/>
              <a:gd name="connsiteY14" fmla="*/ 661544 h 2702049"/>
              <a:gd name="connsiteX15" fmla="*/ 677114 w 3217557"/>
              <a:gd name="connsiteY15" fmla="*/ 569491 h 2702049"/>
              <a:gd name="connsiteX16" fmla="*/ 330916 w 3217557"/>
              <a:gd name="connsiteY16" fmla="*/ 569491 h 2702049"/>
              <a:gd name="connsiteX17" fmla="*/ 0 w 3217557"/>
              <a:gd name="connsiteY17" fmla="*/ 900407 h 2702049"/>
              <a:gd name="connsiteX18" fmla="*/ 0 w 3217557"/>
              <a:gd name="connsiteY18" fmla="*/ 1952009 h 2702049"/>
              <a:gd name="connsiteX19" fmla="*/ 330916 w 3217557"/>
              <a:gd name="connsiteY19" fmla="*/ 2282925 h 2702049"/>
              <a:gd name="connsiteX20" fmla="*/ 711670 w 3217557"/>
              <a:gd name="connsiteY20" fmla="*/ 2282925 h 2702049"/>
              <a:gd name="connsiteX21" fmla="*/ 15770 w 3217557"/>
              <a:gd name="connsiteY21" fmla="*/ 2702049 h 2702049"/>
              <a:gd name="connsiteX22" fmla="*/ 1294529 w 3217557"/>
              <a:gd name="connsiteY22" fmla="*/ 2282925 h 2702049"/>
              <a:gd name="connsiteX23" fmla="*/ 2117356 w 3217557"/>
              <a:gd name="connsiteY23" fmla="*/ 2282925 h 2702049"/>
              <a:gd name="connsiteX24" fmla="*/ 2418395 w 3217557"/>
              <a:gd name="connsiteY24" fmla="*/ 2087951 h 2702049"/>
              <a:gd name="connsiteX25" fmla="*/ 1830857 w 3217557"/>
              <a:gd name="connsiteY25" fmla="*/ 1799347 h 2702049"/>
              <a:gd name="connsiteX26" fmla="*/ 1008030 w 3217557"/>
              <a:gd name="connsiteY26" fmla="*/ 1799347 h 2702049"/>
              <a:gd name="connsiteX27" fmla="*/ 677114 w 3217557"/>
              <a:gd name="connsiteY27" fmla="*/ 1468431 h 2702049"/>
              <a:gd name="connsiteX28" fmla="*/ 677114 w 3217557"/>
              <a:gd name="connsiteY28" fmla="*/ 569491 h 2702049"/>
              <a:gd name="connsiteX29" fmla="*/ 2886641 w 3217557"/>
              <a:gd name="connsiteY29" fmla="*/ 0 h 2702049"/>
              <a:gd name="connsiteX30" fmla="*/ 1100201 w 3217557"/>
              <a:gd name="connsiteY30" fmla="*/ 0 h 2702049"/>
              <a:gd name="connsiteX31" fmla="*/ 769285 w 3217557"/>
              <a:gd name="connsiteY31" fmla="*/ 330916 h 2702049"/>
              <a:gd name="connsiteX32" fmla="*/ 769285 w 3217557"/>
              <a:gd name="connsiteY32" fmla="*/ 1382518 h 2702049"/>
              <a:gd name="connsiteX33" fmla="*/ 1100201 w 3217557"/>
              <a:gd name="connsiteY33" fmla="*/ 1713434 h 2702049"/>
              <a:gd name="connsiteX34" fmla="*/ 1923028 w 3217557"/>
              <a:gd name="connsiteY34" fmla="*/ 1713434 h 2702049"/>
              <a:gd name="connsiteX35" fmla="*/ 3078958 w 3217557"/>
              <a:gd name="connsiteY35" fmla="*/ 2077967 h 2702049"/>
              <a:gd name="connsiteX36" fmla="*/ 2505887 w 3217557"/>
              <a:gd name="connsiteY36" fmla="*/ 1713434 h 2702049"/>
              <a:gd name="connsiteX37" fmla="*/ 2886641 w 3217557"/>
              <a:gd name="connsiteY37" fmla="*/ 1713434 h 2702049"/>
              <a:gd name="connsiteX38" fmla="*/ 3217557 w 3217557"/>
              <a:gd name="connsiteY38" fmla="*/ 1382518 h 2702049"/>
              <a:gd name="connsiteX39" fmla="*/ 3217557 w 3217557"/>
              <a:gd name="connsiteY39" fmla="*/ 330916 h 2702049"/>
              <a:gd name="connsiteX40" fmla="*/ 2886641 w 3217557"/>
              <a:gd name="connsiteY40" fmla="*/ 0 h 2702049"/>
              <a:gd name="connsiteX0" fmla="*/ 1384251 w 3217557"/>
              <a:gd name="connsiteY0" fmla="*/ 661544 h 2633810"/>
              <a:gd name="connsiteX1" fmla="*/ 1574067 w 3217557"/>
              <a:gd name="connsiteY1" fmla="*/ 851360 h 2633810"/>
              <a:gd name="connsiteX2" fmla="*/ 1384251 w 3217557"/>
              <a:gd name="connsiteY2" fmla="*/ 1041176 h 2633810"/>
              <a:gd name="connsiteX3" fmla="*/ 1194435 w 3217557"/>
              <a:gd name="connsiteY3" fmla="*/ 851360 h 2633810"/>
              <a:gd name="connsiteX4" fmla="*/ 1384251 w 3217557"/>
              <a:gd name="connsiteY4" fmla="*/ 661544 h 2633810"/>
              <a:gd name="connsiteX5" fmla="*/ 1993421 w 3217557"/>
              <a:gd name="connsiteY5" fmla="*/ 661544 h 2633810"/>
              <a:gd name="connsiteX6" fmla="*/ 2183237 w 3217557"/>
              <a:gd name="connsiteY6" fmla="*/ 851360 h 2633810"/>
              <a:gd name="connsiteX7" fmla="*/ 1993421 w 3217557"/>
              <a:gd name="connsiteY7" fmla="*/ 1041176 h 2633810"/>
              <a:gd name="connsiteX8" fmla="*/ 1803605 w 3217557"/>
              <a:gd name="connsiteY8" fmla="*/ 851360 h 2633810"/>
              <a:gd name="connsiteX9" fmla="*/ 1993421 w 3217557"/>
              <a:gd name="connsiteY9" fmla="*/ 661544 h 2633810"/>
              <a:gd name="connsiteX10" fmla="*/ 2602591 w 3217557"/>
              <a:gd name="connsiteY10" fmla="*/ 661544 h 2633810"/>
              <a:gd name="connsiteX11" fmla="*/ 2792407 w 3217557"/>
              <a:gd name="connsiteY11" fmla="*/ 851360 h 2633810"/>
              <a:gd name="connsiteX12" fmla="*/ 2602591 w 3217557"/>
              <a:gd name="connsiteY12" fmla="*/ 1041176 h 2633810"/>
              <a:gd name="connsiteX13" fmla="*/ 2412775 w 3217557"/>
              <a:gd name="connsiteY13" fmla="*/ 851360 h 2633810"/>
              <a:gd name="connsiteX14" fmla="*/ 2602591 w 3217557"/>
              <a:gd name="connsiteY14" fmla="*/ 661544 h 2633810"/>
              <a:gd name="connsiteX15" fmla="*/ 677114 w 3217557"/>
              <a:gd name="connsiteY15" fmla="*/ 569491 h 2633810"/>
              <a:gd name="connsiteX16" fmla="*/ 330916 w 3217557"/>
              <a:gd name="connsiteY16" fmla="*/ 569491 h 2633810"/>
              <a:gd name="connsiteX17" fmla="*/ 0 w 3217557"/>
              <a:gd name="connsiteY17" fmla="*/ 900407 h 2633810"/>
              <a:gd name="connsiteX18" fmla="*/ 0 w 3217557"/>
              <a:gd name="connsiteY18" fmla="*/ 1952009 h 2633810"/>
              <a:gd name="connsiteX19" fmla="*/ 330916 w 3217557"/>
              <a:gd name="connsiteY19" fmla="*/ 2282925 h 2633810"/>
              <a:gd name="connsiteX20" fmla="*/ 711670 w 3217557"/>
              <a:gd name="connsiteY20" fmla="*/ 2282925 h 2633810"/>
              <a:gd name="connsiteX21" fmla="*/ 165895 w 3217557"/>
              <a:gd name="connsiteY21" fmla="*/ 2633810 h 2633810"/>
              <a:gd name="connsiteX22" fmla="*/ 1294529 w 3217557"/>
              <a:gd name="connsiteY22" fmla="*/ 2282925 h 2633810"/>
              <a:gd name="connsiteX23" fmla="*/ 2117356 w 3217557"/>
              <a:gd name="connsiteY23" fmla="*/ 2282925 h 2633810"/>
              <a:gd name="connsiteX24" fmla="*/ 2418395 w 3217557"/>
              <a:gd name="connsiteY24" fmla="*/ 2087951 h 2633810"/>
              <a:gd name="connsiteX25" fmla="*/ 1830857 w 3217557"/>
              <a:gd name="connsiteY25" fmla="*/ 1799347 h 2633810"/>
              <a:gd name="connsiteX26" fmla="*/ 1008030 w 3217557"/>
              <a:gd name="connsiteY26" fmla="*/ 1799347 h 2633810"/>
              <a:gd name="connsiteX27" fmla="*/ 677114 w 3217557"/>
              <a:gd name="connsiteY27" fmla="*/ 1468431 h 2633810"/>
              <a:gd name="connsiteX28" fmla="*/ 677114 w 3217557"/>
              <a:gd name="connsiteY28" fmla="*/ 569491 h 2633810"/>
              <a:gd name="connsiteX29" fmla="*/ 2886641 w 3217557"/>
              <a:gd name="connsiteY29" fmla="*/ 0 h 2633810"/>
              <a:gd name="connsiteX30" fmla="*/ 1100201 w 3217557"/>
              <a:gd name="connsiteY30" fmla="*/ 0 h 2633810"/>
              <a:gd name="connsiteX31" fmla="*/ 769285 w 3217557"/>
              <a:gd name="connsiteY31" fmla="*/ 330916 h 2633810"/>
              <a:gd name="connsiteX32" fmla="*/ 769285 w 3217557"/>
              <a:gd name="connsiteY32" fmla="*/ 1382518 h 2633810"/>
              <a:gd name="connsiteX33" fmla="*/ 1100201 w 3217557"/>
              <a:gd name="connsiteY33" fmla="*/ 1713434 h 2633810"/>
              <a:gd name="connsiteX34" fmla="*/ 1923028 w 3217557"/>
              <a:gd name="connsiteY34" fmla="*/ 1713434 h 2633810"/>
              <a:gd name="connsiteX35" fmla="*/ 3078958 w 3217557"/>
              <a:gd name="connsiteY35" fmla="*/ 2077967 h 2633810"/>
              <a:gd name="connsiteX36" fmla="*/ 2505887 w 3217557"/>
              <a:gd name="connsiteY36" fmla="*/ 1713434 h 2633810"/>
              <a:gd name="connsiteX37" fmla="*/ 2886641 w 3217557"/>
              <a:gd name="connsiteY37" fmla="*/ 1713434 h 2633810"/>
              <a:gd name="connsiteX38" fmla="*/ 3217557 w 3217557"/>
              <a:gd name="connsiteY38" fmla="*/ 1382518 h 2633810"/>
              <a:gd name="connsiteX39" fmla="*/ 3217557 w 3217557"/>
              <a:gd name="connsiteY39" fmla="*/ 330916 h 2633810"/>
              <a:gd name="connsiteX40" fmla="*/ 2886641 w 3217557"/>
              <a:gd name="connsiteY40" fmla="*/ 0 h 2633810"/>
              <a:gd name="connsiteX0" fmla="*/ 1384251 w 3217557"/>
              <a:gd name="connsiteY0" fmla="*/ 661544 h 2633810"/>
              <a:gd name="connsiteX1" fmla="*/ 1574067 w 3217557"/>
              <a:gd name="connsiteY1" fmla="*/ 851360 h 2633810"/>
              <a:gd name="connsiteX2" fmla="*/ 1384251 w 3217557"/>
              <a:gd name="connsiteY2" fmla="*/ 1041176 h 2633810"/>
              <a:gd name="connsiteX3" fmla="*/ 1194435 w 3217557"/>
              <a:gd name="connsiteY3" fmla="*/ 851360 h 2633810"/>
              <a:gd name="connsiteX4" fmla="*/ 1384251 w 3217557"/>
              <a:gd name="connsiteY4" fmla="*/ 661544 h 2633810"/>
              <a:gd name="connsiteX5" fmla="*/ 1993421 w 3217557"/>
              <a:gd name="connsiteY5" fmla="*/ 661544 h 2633810"/>
              <a:gd name="connsiteX6" fmla="*/ 2183237 w 3217557"/>
              <a:gd name="connsiteY6" fmla="*/ 851360 h 2633810"/>
              <a:gd name="connsiteX7" fmla="*/ 1993421 w 3217557"/>
              <a:gd name="connsiteY7" fmla="*/ 1041176 h 2633810"/>
              <a:gd name="connsiteX8" fmla="*/ 1803605 w 3217557"/>
              <a:gd name="connsiteY8" fmla="*/ 851360 h 2633810"/>
              <a:gd name="connsiteX9" fmla="*/ 1993421 w 3217557"/>
              <a:gd name="connsiteY9" fmla="*/ 661544 h 2633810"/>
              <a:gd name="connsiteX10" fmla="*/ 2602591 w 3217557"/>
              <a:gd name="connsiteY10" fmla="*/ 661544 h 2633810"/>
              <a:gd name="connsiteX11" fmla="*/ 2792407 w 3217557"/>
              <a:gd name="connsiteY11" fmla="*/ 851360 h 2633810"/>
              <a:gd name="connsiteX12" fmla="*/ 2602591 w 3217557"/>
              <a:gd name="connsiteY12" fmla="*/ 1041176 h 2633810"/>
              <a:gd name="connsiteX13" fmla="*/ 2412775 w 3217557"/>
              <a:gd name="connsiteY13" fmla="*/ 851360 h 2633810"/>
              <a:gd name="connsiteX14" fmla="*/ 2602591 w 3217557"/>
              <a:gd name="connsiteY14" fmla="*/ 661544 h 2633810"/>
              <a:gd name="connsiteX15" fmla="*/ 677114 w 3217557"/>
              <a:gd name="connsiteY15" fmla="*/ 569491 h 2633810"/>
              <a:gd name="connsiteX16" fmla="*/ 330916 w 3217557"/>
              <a:gd name="connsiteY16" fmla="*/ 569491 h 2633810"/>
              <a:gd name="connsiteX17" fmla="*/ 0 w 3217557"/>
              <a:gd name="connsiteY17" fmla="*/ 900407 h 2633810"/>
              <a:gd name="connsiteX18" fmla="*/ 0 w 3217557"/>
              <a:gd name="connsiteY18" fmla="*/ 1952009 h 2633810"/>
              <a:gd name="connsiteX19" fmla="*/ 330916 w 3217557"/>
              <a:gd name="connsiteY19" fmla="*/ 2282925 h 2633810"/>
              <a:gd name="connsiteX20" fmla="*/ 711670 w 3217557"/>
              <a:gd name="connsiteY20" fmla="*/ 2282925 h 2633810"/>
              <a:gd name="connsiteX21" fmla="*/ 165895 w 3217557"/>
              <a:gd name="connsiteY21" fmla="*/ 2633810 h 2633810"/>
              <a:gd name="connsiteX22" fmla="*/ 1294529 w 3217557"/>
              <a:gd name="connsiteY22" fmla="*/ 2282925 h 2633810"/>
              <a:gd name="connsiteX23" fmla="*/ 2117356 w 3217557"/>
              <a:gd name="connsiteY23" fmla="*/ 2282925 h 2633810"/>
              <a:gd name="connsiteX24" fmla="*/ 2418395 w 3217557"/>
              <a:gd name="connsiteY24" fmla="*/ 2087951 h 2633810"/>
              <a:gd name="connsiteX25" fmla="*/ 1830857 w 3217557"/>
              <a:gd name="connsiteY25" fmla="*/ 1799347 h 2633810"/>
              <a:gd name="connsiteX26" fmla="*/ 1008030 w 3217557"/>
              <a:gd name="connsiteY26" fmla="*/ 1799347 h 2633810"/>
              <a:gd name="connsiteX27" fmla="*/ 677114 w 3217557"/>
              <a:gd name="connsiteY27" fmla="*/ 1468431 h 2633810"/>
              <a:gd name="connsiteX28" fmla="*/ 677114 w 3217557"/>
              <a:gd name="connsiteY28" fmla="*/ 569491 h 2633810"/>
              <a:gd name="connsiteX29" fmla="*/ 2886641 w 3217557"/>
              <a:gd name="connsiteY29" fmla="*/ 0 h 2633810"/>
              <a:gd name="connsiteX30" fmla="*/ 1100201 w 3217557"/>
              <a:gd name="connsiteY30" fmla="*/ 0 h 2633810"/>
              <a:gd name="connsiteX31" fmla="*/ 769285 w 3217557"/>
              <a:gd name="connsiteY31" fmla="*/ 330916 h 2633810"/>
              <a:gd name="connsiteX32" fmla="*/ 769285 w 3217557"/>
              <a:gd name="connsiteY32" fmla="*/ 1382518 h 2633810"/>
              <a:gd name="connsiteX33" fmla="*/ 1100201 w 3217557"/>
              <a:gd name="connsiteY33" fmla="*/ 1713434 h 2633810"/>
              <a:gd name="connsiteX34" fmla="*/ 1923028 w 3217557"/>
              <a:gd name="connsiteY34" fmla="*/ 1713434 h 2633810"/>
              <a:gd name="connsiteX35" fmla="*/ 3078958 w 3217557"/>
              <a:gd name="connsiteY35" fmla="*/ 2077967 h 2633810"/>
              <a:gd name="connsiteX36" fmla="*/ 2505887 w 3217557"/>
              <a:gd name="connsiteY36" fmla="*/ 1713434 h 2633810"/>
              <a:gd name="connsiteX37" fmla="*/ 2886641 w 3217557"/>
              <a:gd name="connsiteY37" fmla="*/ 1713434 h 2633810"/>
              <a:gd name="connsiteX38" fmla="*/ 3217557 w 3217557"/>
              <a:gd name="connsiteY38" fmla="*/ 1382518 h 2633810"/>
              <a:gd name="connsiteX39" fmla="*/ 3217557 w 3217557"/>
              <a:gd name="connsiteY39" fmla="*/ 330916 h 2633810"/>
              <a:gd name="connsiteX40" fmla="*/ 2886641 w 3217557"/>
              <a:gd name="connsiteY40" fmla="*/ 0 h 2633810"/>
              <a:gd name="connsiteX0" fmla="*/ 1384251 w 3217557"/>
              <a:gd name="connsiteY0" fmla="*/ 661544 h 2633810"/>
              <a:gd name="connsiteX1" fmla="*/ 1574067 w 3217557"/>
              <a:gd name="connsiteY1" fmla="*/ 851360 h 2633810"/>
              <a:gd name="connsiteX2" fmla="*/ 1384251 w 3217557"/>
              <a:gd name="connsiteY2" fmla="*/ 1041176 h 2633810"/>
              <a:gd name="connsiteX3" fmla="*/ 1194435 w 3217557"/>
              <a:gd name="connsiteY3" fmla="*/ 851360 h 2633810"/>
              <a:gd name="connsiteX4" fmla="*/ 1384251 w 3217557"/>
              <a:gd name="connsiteY4" fmla="*/ 661544 h 2633810"/>
              <a:gd name="connsiteX5" fmla="*/ 1993421 w 3217557"/>
              <a:gd name="connsiteY5" fmla="*/ 661544 h 2633810"/>
              <a:gd name="connsiteX6" fmla="*/ 2183237 w 3217557"/>
              <a:gd name="connsiteY6" fmla="*/ 851360 h 2633810"/>
              <a:gd name="connsiteX7" fmla="*/ 1993421 w 3217557"/>
              <a:gd name="connsiteY7" fmla="*/ 1041176 h 2633810"/>
              <a:gd name="connsiteX8" fmla="*/ 1803605 w 3217557"/>
              <a:gd name="connsiteY8" fmla="*/ 851360 h 2633810"/>
              <a:gd name="connsiteX9" fmla="*/ 1993421 w 3217557"/>
              <a:gd name="connsiteY9" fmla="*/ 661544 h 2633810"/>
              <a:gd name="connsiteX10" fmla="*/ 2602591 w 3217557"/>
              <a:gd name="connsiteY10" fmla="*/ 661544 h 2633810"/>
              <a:gd name="connsiteX11" fmla="*/ 2792407 w 3217557"/>
              <a:gd name="connsiteY11" fmla="*/ 851360 h 2633810"/>
              <a:gd name="connsiteX12" fmla="*/ 2602591 w 3217557"/>
              <a:gd name="connsiteY12" fmla="*/ 1041176 h 2633810"/>
              <a:gd name="connsiteX13" fmla="*/ 2412775 w 3217557"/>
              <a:gd name="connsiteY13" fmla="*/ 851360 h 2633810"/>
              <a:gd name="connsiteX14" fmla="*/ 2602591 w 3217557"/>
              <a:gd name="connsiteY14" fmla="*/ 661544 h 2633810"/>
              <a:gd name="connsiteX15" fmla="*/ 677114 w 3217557"/>
              <a:gd name="connsiteY15" fmla="*/ 569491 h 2633810"/>
              <a:gd name="connsiteX16" fmla="*/ 330916 w 3217557"/>
              <a:gd name="connsiteY16" fmla="*/ 569491 h 2633810"/>
              <a:gd name="connsiteX17" fmla="*/ 0 w 3217557"/>
              <a:gd name="connsiteY17" fmla="*/ 900407 h 2633810"/>
              <a:gd name="connsiteX18" fmla="*/ 0 w 3217557"/>
              <a:gd name="connsiteY18" fmla="*/ 1952009 h 2633810"/>
              <a:gd name="connsiteX19" fmla="*/ 330916 w 3217557"/>
              <a:gd name="connsiteY19" fmla="*/ 2282925 h 2633810"/>
              <a:gd name="connsiteX20" fmla="*/ 711670 w 3217557"/>
              <a:gd name="connsiteY20" fmla="*/ 2282925 h 2633810"/>
              <a:gd name="connsiteX21" fmla="*/ 165895 w 3217557"/>
              <a:gd name="connsiteY21" fmla="*/ 2633810 h 2633810"/>
              <a:gd name="connsiteX22" fmla="*/ 1294529 w 3217557"/>
              <a:gd name="connsiteY22" fmla="*/ 2282925 h 2633810"/>
              <a:gd name="connsiteX23" fmla="*/ 2117356 w 3217557"/>
              <a:gd name="connsiteY23" fmla="*/ 2282925 h 2633810"/>
              <a:gd name="connsiteX24" fmla="*/ 2418395 w 3217557"/>
              <a:gd name="connsiteY24" fmla="*/ 2087951 h 2633810"/>
              <a:gd name="connsiteX25" fmla="*/ 1830857 w 3217557"/>
              <a:gd name="connsiteY25" fmla="*/ 1799347 h 2633810"/>
              <a:gd name="connsiteX26" fmla="*/ 1008030 w 3217557"/>
              <a:gd name="connsiteY26" fmla="*/ 1799347 h 2633810"/>
              <a:gd name="connsiteX27" fmla="*/ 677114 w 3217557"/>
              <a:gd name="connsiteY27" fmla="*/ 1468431 h 2633810"/>
              <a:gd name="connsiteX28" fmla="*/ 677114 w 3217557"/>
              <a:gd name="connsiteY28" fmla="*/ 569491 h 2633810"/>
              <a:gd name="connsiteX29" fmla="*/ 2886641 w 3217557"/>
              <a:gd name="connsiteY29" fmla="*/ 0 h 2633810"/>
              <a:gd name="connsiteX30" fmla="*/ 1100201 w 3217557"/>
              <a:gd name="connsiteY30" fmla="*/ 0 h 2633810"/>
              <a:gd name="connsiteX31" fmla="*/ 769285 w 3217557"/>
              <a:gd name="connsiteY31" fmla="*/ 330916 h 2633810"/>
              <a:gd name="connsiteX32" fmla="*/ 769285 w 3217557"/>
              <a:gd name="connsiteY32" fmla="*/ 1382518 h 2633810"/>
              <a:gd name="connsiteX33" fmla="*/ 1100201 w 3217557"/>
              <a:gd name="connsiteY33" fmla="*/ 1713434 h 2633810"/>
              <a:gd name="connsiteX34" fmla="*/ 1923028 w 3217557"/>
              <a:gd name="connsiteY34" fmla="*/ 1713434 h 2633810"/>
              <a:gd name="connsiteX35" fmla="*/ 3078958 w 3217557"/>
              <a:gd name="connsiteY35" fmla="*/ 2077967 h 2633810"/>
              <a:gd name="connsiteX36" fmla="*/ 2505887 w 3217557"/>
              <a:gd name="connsiteY36" fmla="*/ 1713434 h 2633810"/>
              <a:gd name="connsiteX37" fmla="*/ 2886641 w 3217557"/>
              <a:gd name="connsiteY37" fmla="*/ 1713434 h 2633810"/>
              <a:gd name="connsiteX38" fmla="*/ 3217557 w 3217557"/>
              <a:gd name="connsiteY38" fmla="*/ 1382518 h 2633810"/>
              <a:gd name="connsiteX39" fmla="*/ 3217557 w 3217557"/>
              <a:gd name="connsiteY39" fmla="*/ 330916 h 2633810"/>
              <a:gd name="connsiteX40" fmla="*/ 2886641 w 3217557"/>
              <a:gd name="connsiteY40" fmla="*/ 0 h 2633810"/>
              <a:gd name="connsiteX0" fmla="*/ 1384251 w 3217557"/>
              <a:gd name="connsiteY0" fmla="*/ 661544 h 2654282"/>
              <a:gd name="connsiteX1" fmla="*/ 1574067 w 3217557"/>
              <a:gd name="connsiteY1" fmla="*/ 851360 h 2654282"/>
              <a:gd name="connsiteX2" fmla="*/ 1384251 w 3217557"/>
              <a:gd name="connsiteY2" fmla="*/ 1041176 h 2654282"/>
              <a:gd name="connsiteX3" fmla="*/ 1194435 w 3217557"/>
              <a:gd name="connsiteY3" fmla="*/ 851360 h 2654282"/>
              <a:gd name="connsiteX4" fmla="*/ 1384251 w 3217557"/>
              <a:gd name="connsiteY4" fmla="*/ 661544 h 2654282"/>
              <a:gd name="connsiteX5" fmla="*/ 1993421 w 3217557"/>
              <a:gd name="connsiteY5" fmla="*/ 661544 h 2654282"/>
              <a:gd name="connsiteX6" fmla="*/ 2183237 w 3217557"/>
              <a:gd name="connsiteY6" fmla="*/ 851360 h 2654282"/>
              <a:gd name="connsiteX7" fmla="*/ 1993421 w 3217557"/>
              <a:gd name="connsiteY7" fmla="*/ 1041176 h 2654282"/>
              <a:gd name="connsiteX8" fmla="*/ 1803605 w 3217557"/>
              <a:gd name="connsiteY8" fmla="*/ 851360 h 2654282"/>
              <a:gd name="connsiteX9" fmla="*/ 1993421 w 3217557"/>
              <a:gd name="connsiteY9" fmla="*/ 661544 h 2654282"/>
              <a:gd name="connsiteX10" fmla="*/ 2602591 w 3217557"/>
              <a:gd name="connsiteY10" fmla="*/ 661544 h 2654282"/>
              <a:gd name="connsiteX11" fmla="*/ 2792407 w 3217557"/>
              <a:gd name="connsiteY11" fmla="*/ 851360 h 2654282"/>
              <a:gd name="connsiteX12" fmla="*/ 2602591 w 3217557"/>
              <a:gd name="connsiteY12" fmla="*/ 1041176 h 2654282"/>
              <a:gd name="connsiteX13" fmla="*/ 2412775 w 3217557"/>
              <a:gd name="connsiteY13" fmla="*/ 851360 h 2654282"/>
              <a:gd name="connsiteX14" fmla="*/ 2602591 w 3217557"/>
              <a:gd name="connsiteY14" fmla="*/ 661544 h 2654282"/>
              <a:gd name="connsiteX15" fmla="*/ 677114 w 3217557"/>
              <a:gd name="connsiteY15" fmla="*/ 569491 h 2654282"/>
              <a:gd name="connsiteX16" fmla="*/ 330916 w 3217557"/>
              <a:gd name="connsiteY16" fmla="*/ 569491 h 2654282"/>
              <a:gd name="connsiteX17" fmla="*/ 0 w 3217557"/>
              <a:gd name="connsiteY17" fmla="*/ 900407 h 2654282"/>
              <a:gd name="connsiteX18" fmla="*/ 0 w 3217557"/>
              <a:gd name="connsiteY18" fmla="*/ 1952009 h 2654282"/>
              <a:gd name="connsiteX19" fmla="*/ 330916 w 3217557"/>
              <a:gd name="connsiteY19" fmla="*/ 2282925 h 2654282"/>
              <a:gd name="connsiteX20" fmla="*/ 711670 w 3217557"/>
              <a:gd name="connsiteY20" fmla="*/ 2282925 h 2654282"/>
              <a:gd name="connsiteX21" fmla="*/ 275077 w 3217557"/>
              <a:gd name="connsiteY21" fmla="*/ 2654282 h 2654282"/>
              <a:gd name="connsiteX22" fmla="*/ 1294529 w 3217557"/>
              <a:gd name="connsiteY22" fmla="*/ 2282925 h 2654282"/>
              <a:gd name="connsiteX23" fmla="*/ 2117356 w 3217557"/>
              <a:gd name="connsiteY23" fmla="*/ 2282925 h 2654282"/>
              <a:gd name="connsiteX24" fmla="*/ 2418395 w 3217557"/>
              <a:gd name="connsiteY24" fmla="*/ 2087951 h 2654282"/>
              <a:gd name="connsiteX25" fmla="*/ 1830857 w 3217557"/>
              <a:gd name="connsiteY25" fmla="*/ 1799347 h 2654282"/>
              <a:gd name="connsiteX26" fmla="*/ 1008030 w 3217557"/>
              <a:gd name="connsiteY26" fmla="*/ 1799347 h 2654282"/>
              <a:gd name="connsiteX27" fmla="*/ 677114 w 3217557"/>
              <a:gd name="connsiteY27" fmla="*/ 1468431 h 2654282"/>
              <a:gd name="connsiteX28" fmla="*/ 677114 w 3217557"/>
              <a:gd name="connsiteY28" fmla="*/ 569491 h 2654282"/>
              <a:gd name="connsiteX29" fmla="*/ 2886641 w 3217557"/>
              <a:gd name="connsiteY29" fmla="*/ 0 h 2654282"/>
              <a:gd name="connsiteX30" fmla="*/ 1100201 w 3217557"/>
              <a:gd name="connsiteY30" fmla="*/ 0 h 2654282"/>
              <a:gd name="connsiteX31" fmla="*/ 769285 w 3217557"/>
              <a:gd name="connsiteY31" fmla="*/ 330916 h 2654282"/>
              <a:gd name="connsiteX32" fmla="*/ 769285 w 3217557"/>
              <a:gd name="connsiteY32" fmla="*/ 1382518 h 2654282"/>
              <a:gd name="connsiteX33" fmla="*/ 1100201 w 3217557"/>
              <a:gd name="connsiteY33" fmla="*/ 1713434 h 2654282"/>
              <a:gd name="connsiteX34" fmla="*/ 1923028 w 3217557"/>
              <a:gd name="connsiteY34" fmla="*/ 1713434 h 2654282"/>
              <a:gd name="connsiteX35" fmla="*/ 3078958 w 3217557"/>
              <a:gd name="connsiteY35" fmla="*/ 2077967 h 2654282"/>
              <a:gd name="connsiteX36" fmla="*/ 2505887 w 3217557"/>
              <a:gd name="connsiteY36" fmla="*/ 1713434 h 2654282"/>
              <a:gd name="connsiteX37" fmla="*/ 2886641 w 3217557"/>
              <a:gd name="connsiteY37" fmla="*/ 1713434 h 2654282"/>
              <a:gd name="connsiteX38" fmla="*/ 3217557 w 3217557"/>
              <a:gd name="connsiteY38" fmla="*/ 1382518 h 2654282"/>
              <a:gd name="connsiteX39" fmla="*/ 3217557 w 3217557"/>
              <a:gd name="connsiteY39" fmla="*/ 330916 h 2654282"/>
              <a:gd name="connsiteX40" fmla="*/ 2886641 w 3217557"/>
              <a:gd name="connsiteY40" fmla="*/ 0 h 2654282"/>
              <a:gd name="connsiteX0" fmla="*/ 1384251 w 3217557"/>
              <a:gd name="connsiteY0" fmla="*/ 661544 h 2654282"/>
              <a:gd name="connsiteX1" fmla="*/ 1574067 w 3217557"/>
              <a:gd name="connsiteY1" fmla="*/ 851360 h 2654282"/>
              <a:gd name="connsiteX2" fmla="*/ 1384251 w 3217557"/>
              <a:gd name="connsiteY2" fmla="*/ 1041176 h 2654282"/>
              <a:gd name="connsiteX3" fmla="*/ 1194435 w 3217557"/>
              <a:gd name="connsiteY3" fmla="*/ 851360 h 2654282"/>
              <a:gd name="connsiteX4" fmla="*/ 1384251 w 3217557"/>
              <a:gd name="connsiteY4" fmla="*/ 661544 h 2654282"/>
              <a:gd name="connsiteX5" fmla="*/ 1993421 w 3217557"/>
              <a:gd name="connsiteY5" fmla="*/ 661544 h 2654282"/>
              <a:gd name="connsiteX6" fmla="*/ 2183237 w 3217557"/>
              <a:gd name="connsiteY6" fmla="*/ 851360 h 2654282"/>
              <a:gd name="connsiteX7" fmla="*/ 1993421 w 3217557"/>
              <a:gd name="connsiteY7" fmla="*/ 1041176 h 2654282"/>
              <a:gd name="connsiteX8" fmla="*/ 1803605 w 3217557"/>
              <a:gd name="connsiteY8" fmla="*/ 851360 h 2654282"/>
              <a:gd name="connsiteX9" fmla="*/ 1993421 w 3217557"/>
              <a:gd name="connsiteY9" fmla="*/ 661544 h 2654282"/>
              <a:gd name="connsiteX10" fmla="*/ 2602591 w 3217557"/>
              <a:gd name="connsiteY10" fmla="*/ 661544 h 2654282"/>
              <a:gd name="connsiteX11" fmla="*/ 2792407 w 3217557"/>
              <a:gd name="connsiteY11" fmla="*/ 851360 h 2654282"/>
              <a:gd name="connsiteX12" fmla="*/ 2602591 w 3217557"/>
              <a:gd name="connsiteY12" fmla="*/ 1041176 h 2654282"/>
              <a:gd name="connsiteX13" fmla="*/ 2412775 w 3217557"/>
              <a:gd name="connsiteY13" fmla="*/ 851360 h 2654282"/>
              <a:gd name="connsiteX14" fmla="*/ 2602591 w 3217557"/>
              <a:gd name="connsiteY14" fmla="*/ 661544 h 2654282"/>
              <a:gd name="connsiteX15" fmla="*/ 677114 w 3217557"/>
              <a:gd name="connsiteY15" fmla="*/ 569491 h 2654282"/>
              <a:gd name="connsiteX16" fmla="*/ 330916 w 3217557"/>
              <a:gd name="connsiteY16" fmla="*/ 569491 h 2654282"/>
              <a:gd name="connsiteX17" fmla="*/ 0 w 3217557"/>
              <a:gd name="connsiteY17" fmla="*/ 900407 h 2654282"/>
              <a:gd name="connsiteX18" fmla="*/ 0 w 3217557"/>
              <a:gd name="connsiteY18" fmla="*/ 1952009 h 2654282"/>
              <a:gd name="connsiteX19" fmla="*/ 330916 w 3217557"/>
              <a:gd name="connsiteY19" fmla="*/ 2282925 h 2654282"/>
              <a:gd name="connsiteX20" fmla="*/ 711670 w 3217557"/>
              <a:gd name="connsiteY20" fmla="*/ 2282925 h 2654282"/>
              <a:gd name="connsiteX21" fmla="*/ 275077 w 3217557"/>
              <a:gd name="connsiteY21" fmla="*/ 2654282 h 2654282"/>
              <a:gd name="connsiteX22" fmla="*/ 1294529 w 3217557"/>
              <a:gd name="connsiteY22" fmla="*/ 2282925 h 2654282"/>
              <a:gd name="connsiteX23" fmla="*/ 2117356 w 3217557"/>
              <a:gd name="connsiteY23" fmla="*/ 2282925 h 2654282"/>
              <a:gd name="connsiteX24" fmla="*/ 2418395 w 3217557"/>
              <a:gd name="connsiteY24" fmla="*/ 2087951 h 2654282"/>
              <a:gd name="connsiteX25" fmla="*/ 1830857 w 3217557"/>
              <a:gd name="connsiteY25" fmla="*/ 1799347 h 2654282"/>
              <a:gd name="connsiteX26" fmla="*/ 1008030 w 3217557"/>
              <a:gd name="connsiteY26" fmla="*/ 1799347 h 2654282"/>
              <a:gd name="connsiteX27" fmla="*/ 677114 w 3217557"/>
              <a:gd name="connsiteY27" fmla="*/ 1468431 h 2654282"/>
              <a:gd name="connsiteX28" fmla="*/ 677114 w 3217557"/>
              <a:gd name="connsiteY28" fmla="*/ 569491 h 2654282"/>
              <a:gd name="connsiteX29" fmla="*/ 2886641 w 3217557"/>
              <a:gd name="connsiteY29" fmla="*/ 0 h 2654282"/>
              <a:gd name="connsiteX30" fmla="*/ 1100201 w 3217557"/>
              <a:gd name="connsiteY30" fmla="*/ 0 h 2654282"/>
              <a:gd name="connsiteX31" fmla="*/ 769285 w 3217557"/>
              <a:gd name="connsiteY31" fmla="*/ 330916 h 2654282"/>
              <a:gd name="connsiteX32" fmla="*/ 769285 w 3217557"/>
              <a:gd name="connsiteY32" fmla="*/ 1382518 h 2654282"/>
              <a:gd name="connsiteX33" fmla="*/ 1100201 w 3217557"/>
              <a:gd name="connsiteY33" fmla="*/ 1713434 h 2654282"/>
              <a:gd name="connsiteX34" fmla="*/ 1923028 w 3217557"/>
              <a:gd name="connsiteY34" fmla="*/ 1713434 h 2654282"/>
              <a:gd name="connsiteX35" fmla="*/ 3078958 w 3217557"/>
              <a:gd name="connsiteY35" fmla="*/ 2077967 h 2654282"/>
              <a:gd name="connsiteX36" fmla="*/ 2505887 w 3217557"/>
              <a:gd name="connsiteY36" fmla="*/ 1713434 h 2654282"/>
              <a:gd name="connsiteX37" fmla="*/ 2886641 w 3217557"/>
              <a:gd name="connsiteY37" fmla="*/ 1713434 h 2654282"/>
              <a:gd name="connsiteX38" fmla="*/ 3217557 w 3217557"/>
              <a:gd name="connsiteY38" fmla="*/ 1382518 h 2654282"/>
              <a:gd name="connsiteX39" fmla="*/ 3217557 w 3217557"/>
              <a:gd name="connsiteY39" fmla="*/ 330916 h 2654282"/>
              <a:gd name="connsiteX40" fmla="*/ 2886641 w 3217557"/>
              <a:gd name="connsiteY40" fmla="*/ 0 h 2654282"/>
              <a:gd name="connsiteX0" fmla="*/ 1384251 w 3217557"/>
              <a:gd name="connsiteY0" fmla="*/ 661544 h 2654282"/>
              <a:gd name="connsiteX1" fmla="*/ 1574067 w 3217557"/>
              <a:gd name="connsiteY1" fmla="*/ 851360 h 2654282"/>
              <a:gd name="connsiteX2" fmla="*/ 1384251 w 3217557"/>
              <a:gd name="connsiteY2" fmla="*/ 1041176 h 2654282"/>
              <a:gd name="connsiteX3" fmla="*/ 1194435 w 3217557"/>
              <a:gd name="connsiteY3" fmla="*/ 851360 h 2654282"/>
              <a:gd name="connsiteX4" fmla="*/ 1384251 w 3217557"/>
              <a:gd name="connsiteY4" fmla="*/ 661544 h 2654282"/>
              <a:gd name="connsiteX5" fmla="*/ 1993421 w 3217557"/>
              <a:gd name="connsiteY5" fmla="*/ 661544 h 2654282"/>
              <a:gd name="connsiteX6" fmla="*/ 2183237 w 3217557"/>
              <a:gd name="connsiteY6" fmla="*/ 851360 h 2654282"/>
              <a:gd name="connsiteX7" fmla="*/ 1993421 w 3217557"/>
              <a:gd name="connsiteY7" fmla="*/ 1041176 h 2654282"/>
              <a:gd name="connsiteX8" fmla="*/ 1803605 w 3217557"/>
              <a:gd name="connsiteY8" fmla="*/ 851360 h 2654282"/>
              <a:gd name="connsiteX9" fmla="*/ 1993421 w 3217557"/>
              <a:gd name="connsiteY9" fmla="*/ 661544 h 2654282"/>
              <a:gd name="connsiteX10" fmla="*/ 2602591 w 3217557"/>
              <a:gd name="connsiteY10" fmla="*/ 661544 h 2654282"/>
              <a:gd name="connsiteX11" fmla="*/ 2792407 w 3217557"/>
              <a:gd name="connsiteY11" fmla="*/ 851360 h 2654282"/>
              <a:gd name="connsiteX12" fmla="*/ 2602591 w 3217557"/>
              <a:gd name="connsiteY12" fmla="*/ 1041176 h 2654282"/>
              <a:gd name="connsiteX13" fmla="*/ 2412775 w 3217557"/>
              <a:gd name="connsiteY13" fmla="*/ 851360 h 2654282"/>
              <a:gd name="connsiteX14" fmla="*/ 2602591 w 3217557"/>
              <a:gd name="connsiteY14" fmla="*/ 661544 h 2654282"/>
              <a:gd name="connsiteX15" fmla="*/ 677114 w 3217557"/>
              <a:gd name="connsiteY15" fmla="*/ 569491 h 2654282"/>
              <a:gd name="connsiteX16" fmla="*/ 330916 w 3217557"/>
              <a:gd name="connsiteY16" fmla="*/ 569491 h 2654282"/>
              <a:gd name="connsiteX17" fmla="*/ 0 w 3217557"/>
              <a:gd name="connsiteY17" fmla="*/ 900407 h 2654282"/>
              <a:gd name="connsiteX18" fmla="*/ 0 w 3217557"/>
              <a:gd name="connsiteY18" fmla="*/ 1952009 h 2654282"/>
              <a:gd name="connsiteX19" fmla="*/ 330916 w 3217557"/>
              <a:gd name="connsiteY19" fmla="*/ 2282925 h 2654282"/>
              <a:gd name="connsiteX20" fmla="*/ 711670 w 3217557"/>
              <a:gd name="connsiteY20" fmla="*/ 2282925 h 2654282"/>
              <a:gd name="connsiteX21" fmla="*/ 275077 w 3217557"/>
              <a:gd name="connsiteY21" fmla="*/ 2654282 h 2654282"/>
              <a:gd name="connsiteX22" fmla="*/ 1294529 w 3217557"/>
              <a:gd name="connsiteY22" fmla="*/ 2282925 h 2654282"/>
              <a:gd name="connsiteX23" fmla="*/ 2117356 w 3217557"/>
              <a:gd name="connsiteY23" fmla="*/ 2282925 h 2654282"/>
              <a:gd name="connsiteX24" fmla="*/ 2418395 w 3217557"/>
              <a:gd name="connsiteY24" fmla="*/ 2087951 h 2654282"/>
              <a:gd name="connsiteX25" fmla="*/ 1830857 w 3217557"/>
              <a:gd name="connsiteY25" fmla="*/ 1799347 h 2654282"/>
              <a:gd name="connsiteX26" fmla="*/ 1008030 w 3217557"/>
              <a:gd name="connsiteY26" fmla="*/ 1799347 h 2654282"/>
              <a:gd name="connsiteX27" fmla="*/ 677114 w 3217557"/>
              <a:gd name="connsiteY27" fmla="*/ 1468431 h 2654282"/>
              <a:gd name="connsiteX28" fmla="*/ 677114 w 3217557"/>
              <a:gd name="connsiteY28" fmla="*/ 569491 h 2654282"/>
              <a:gd name="connsiteX29" fmla="*/ 2886641 w 3217557"/>
              <a:gd name="connsiteY29" fmla="*/ 0 h 2654282"/>
              <a:gd name="connsiteX30" fmla="*/ 1100201 w 3217557"/>
              <a:gd name="connsiteY30" fmla="*/ 0 h 2654282"/>
              <a:gd name="connsiteX31" fmla="*/ 769285 w 3217557"/>
              <a:gd name="connsiteY31" fmla="*/ 330916 h 2654282"/>
              <a:gd name="connsiteX32" fmla="*/ 769285 w 3217557"/>
              <a:gd name="connsiteY32" fmla="*/ 1382518 h 2654282"/>
              <a:gd name="connsiteX33" fmla="*/ 1100201 w 3217557"/>
              <a:gd name="connsiteY33" fmla="*/ 1713434 h 2654282"/>
              <a:gd name="connsiteX34" fmla="*/ 1923028 w 3217557"/>
              <a:gd name="connsiteY34" fmla="*/ 1713434 h 2654282"/>
              <a:gd name="connsiteX35" fmla="*/ 3078958 w 3217557"/>
              <a:gd name="connsiteY35" fmla="*/ 2077967 h 2654282"/>
              <a:gd name="connsiteX36" fmla="*/ 2505887 w 3217557"/>
              <a:gd name="connsiteY36" fmla="*/ 1713434 h 2654282"/>
              <a:gd name="connsiteX37" fmla="*/ 2886641 w 3217557"/>
              <a:gd name="connsiteY37" fmla="*/ 1713434 h 2654282"/>
              <a:gd name="connsiteX38" fmla="*/ 3217557 w 3217557"/>
              <a:gd name="connsiteY38" fmla="*/ 1382518 h 2654282"/>
              <a:gd name="connsiteX39" fmla="*/ 3217557 w 3217557"/>
              <a:gd name="connsiteY39" fmla="*/ 330916 h 2654282"/>
              <a:gd name="connsiteX40" fmla="*/ 2886641 w 3217557"/>
              <a:gd name="connsiteY40" fmla="*/ 0 h 2654282"/>
              <a:gd name="connsiteX0" fmla="*/ 1384251 w 3217557"/>
              <a:gd name="connsiteY0" fmla="*/ 661544 h 2654282"/>
              <a:gd name="connsiteX1" fmla="*/ 1574067 w 3217557"/>
              <a:gd name="connsiteY1" fmla="*/ 851360 h 2654282"/>
              <a:gd name="connsiteX2" fmla="*/ 1384251 w 3217557"/>
              <a:gd name="connsiteY2" fmla="*/ 1041176 h 2654282"/>
              <a:gd name="connsiteX3" fmla="*/ 1194435 w 3217557"/>
              <a:gd name="connsiteY3" fmla="*/ 851360 h 2654282"/>
              <a:gd name="connsiteX4" fmla="*/ 1384251 w 3217557"/>
              <a:gd name="connsiteY4" fmla="*/ 661544 h 2654282"/>
              <a:gd name="connsiteX5" fmla="*/ 1993421 w 3217557"/>
              <a:gd name="connsiteY5" fmla="*/ 661544 h 2654282"/>
              <a:gd name="connsiteX6" fmla="*/ 2183237 w 3217557"/>
              <a:gd name="connsiteY6" fmla="*/ 851360 h 2654282"/>
              <a:gd name="connsiteX7" fmla="*/ 1993421 w 3217557"/>
              <a:gd name="connsiteY7" fmla="*/ 1041176 h 2654282"/>
              <a:gd name="connsiteX8" fmla="*/ 1803605 w 3217557"/>
              <a:gd name="connsiteY8" fmla="*/ 851360 h 2654282"/>
              <a:gd name="connsiteX9" fmla="*/ 1993421 w 3217557"/>
              <a:gd name="connsiteY9" fmla="*/ 661544 h 2654282"/>
              <a:gd name="connsiteX10" fmla="*/ 2602591 w 3217557"/>
              <a:gd name="connsiteY10" fmla="*/ 661544 h 2654282"/>
              <a:gd name="connsiteX11" fmla="*/ 2792407 w 3217557"/>
              <a:gd name="connsiteY11" fmla="*/ 851360 h 2654282"/>
              <a:gd name="connsiteX12" fmla="*/ 2602591 w 3217557"/>
              <a:gd name="connsiteY12" fmla="*/ 1041176 h 2654282"/>
              <a:gd name="connsiteX13" fmla="*/ 2412775 w 3217557"/>
              <a:gd name="connsiteY13" fmla="*/ 851360 h 2654282"/>
              <a:gd name="connsiteX14" fmla="*/ 2602591 w 3217557"/>
              <a:gd name="connsiteY14" fmla="*/ 661544 h 2654282"/>
              <a:gd name="connsiteX15" fmla="*/ 677114 w 3217557"/>
              <a:gd name="connsiteY15" fmla="*/ 569491 h 2654282"/>
              <a:gd name="connsiteX16" fmla="*/ 330916 w 3217557"/>
              <a:gd name="connsiteY16" fmla="*/ 569491 h 2654282"/>
              <a:gd name="connsiteX17" fmla="*/ 0 w 3217557"/>
              <a:gd name="connsiteY17" fmla="*/ 900407 h 2654282"/>
              <a:gd name="connsiteX18" fmla="*/ 0 w 3217557"/>
              <a:gd name="connsiteY18" fmla="*/ 1952009 h 2654282"/>
              <a:gd name="connsiteX19" fmla="*/ 330916 w 3217557"/>
              <a:gd name="connsiteY19" fmla="*/ 2282925 h 2654282"/>
              <a:gd name="connsiteX20" fmla="*/ 711670 w 3217557"/>
              <a:gd name="connsiteY20" fmla="*/ 2282925 h 2654282"/>
              <a:gd name="connsiteX21" fmla="*/ 275077 w 3217557"/>
              <a:gd name="connsiteY21" fmla="*/ 2654282 h 2654282"/>
              <a:gd name="connsiteX22" fmla="*/ 1294529 w 3217557"/>
              <a:gd name="connsiteY22" fmla="*/ 2282925 h 2654282"/>
              <a:gd name="connsiteX23" fmla="*/ 2117356 w 3217557"/>
              <a:gd name="connsiteY23" fmla="*/ 2282925 h 2654282"/>
              <a:gd name="connsiteX24" fmla="*/ 2418395 w 3217557"/>
              <a:gd name="connsiteY24" fmla="*/ 2087951 h 2654282"/>
              <a:gd name="connsiteX25" fmla="*/ 1830857 w 3217557"/>
              <a:gd name="connsiteY25" fmla="*/ 1799347 h 2654282"/>
              <a:gd name="connsiteX26" fmla="*/ 1008030 w 3217557"/>
              <a:gd name="connsiteY26" fmla="*/ 1799347 h 2654282"/>
              <a:gd name="connsiteX27" fmla="*/ 677114 w 3217557"/>
              <a:gd name="connsiteY27" fmla="*/ 1468431 h 2654282"/>
              <a:gd name="connsiteX28" fmla="*/ 677114 w 3217557"/>
              <a:gd name="connsiteY28" fmla="*/ 569491 h 2654282"/>
              <a:gd name="connsiteX29" fmla="*/ 2886641 w 3217557"/>
              <a:gd name="connsiteY29" fmla="*/ 0 h 2654282"/>
              <a:gd name="connsiteX30" fmla="*/ 1100201 w 3217557"/>
              <a:gd name="connsiteY30" fmla="*/ 0 h 2654282"/>
              <a:gd name="connsiteX31" fmla="*/ 769285 w 3217557"/>
              <a:gd name="connsiteY31" fmla="*/ 330916 h 2654282"/>
              <a:gd name="connsiteX32" fmla="*/ 769285 w 3217557"/>
              <a:gd name="connsiteY32" fmla="*/ 1382518 h 2654282"/>
              <a:gd name="connsiteX33" fmla="*/ 1100201 w 3217557"/>
              <a:gd name="connsiteY33" fmla="*/ 1713434 h 2654282"/>
              <a:gd name="connsiteX34" fmla="*/ 1923028 w 3217557"/>
              <a:gd name="connsiteY34" fmla="*/ 1713434 h 2654282"/>
              <a:gd name="connsiteX35" fmla="*/ 3078958 w 3217557"/>
              <a:gd name="connsiteY35" fmla="*/ 2077967 h 2654282"/>
              <a:gd name="connsiteX36" fmla="*/ 2505887 w 3217557"/>
              <a:gd name="connsiteY36" fmla="*/ 1713434 h 2654282"/>
              <a:gd name="connsiteX37" fmla="*/ 2886641 w 3217557"/>
              <a:gd name="connsiteY37" fmla="*/ 1713434 h 2654282"/>
              <a:gd name="connsiteX38" fmla="*/ 3217557 w 3217557"/>
              <a:gd name="connsiteY38" fmla="*/ 1382518 h 2654282"/>
              <a:gd name="connsiteX39" fmla="*/ 3217557 w 3217557"/>
              <a:gd name="connsiteY39" fmla="*/ 330916 h 2654282"/>
              <a:gd name="connsiteX40" fmla="*/ 2886641 w 3217557"/>
              <a:gd name="connsiteY40" fmla="*/ 0 h 2654282"/>
              <a:gd name="connsiteX0" fmla="*/ 1384251 w 3217557"/>
              <a:gd name="connsiteY0" fmla="*/ 661544 h 2654282"/>
              <a:gd name="connsiteX1" fmla="*/ 1574067 w 3217557"/>
              <a:gd name="connsiteY1" fmla="*/ 851360 h 2654282"/>
              <a:gd name="connsiteX2" fmla="*/ 1384251 w 3217557"/>
              <a:gd name="connsiteY2" fmla="*/ 1041176 h 2654282"/>
              <a:gd name="connsiteX3" fmla="*/ 1194435 w 3217557"/>
              <a:gd name="connsiteY3" fmla="*/ 851360 h 2654282"/>
              <a:gd name="connsiteX4" fmla="*/ 1384251 w 3217557"/>
              <a:gd name="connsiteY4" fmla="*/ 661544 h 2654282"/>
              <a:gd name="connsiteX5" fmla="*/ 1993421 w 3217557"/>
              <a:gd name="connsiteY5" fmla="*/ 661544 h 2654282"/>
              <a:gd name="connsiteX6" fmla="*/ 2183237 w 3217557"/>
              <a:gd name="connsiteY6" fmla="*/ 851360 h 2654282"/>
              <a:gd name="connsiteX7" fmla="*/ 1993421 w 3217557"/>
              <a:gd name="connsiteY7" fmla="*/ 1041176 h 2654282"/>
              <a:gd name="connsiteX8" fmla="*/ 1803605 w 3217557"/>
              <a:gd name="connsiteY8" fmla="*/ 851360 h 2654282"/>
              <a:gd name="connsiteX9" fmla="*/ 1993421 w 3217557"/>
              <a:gd name="connsiteY9" fmla="*/ 661544 h 2654282"/>
              <a:gd name="connsiteX10" fmla="*/ 2602591 w 3217557"/>
              <a:gd name="connsiteY10" fmla="*/ 661544 h 2654282"/>
              <a:gd name="connsiteX11" fmla="*/ 2792407 w 3217557"/>
              <a:gd name="connsiteY11" fmla="*/ 851360 h 2654282"/>
              <a:gd name="connsiteX12" fmla="*/ 2602591 w 3217557"/>
              <a:gd name="connsiteY12" fmla="*/ 1041176 h 2654282"/>
              <a:gd name="connsiteX13" fmla="*/ 2412775 w 3217557"/>
              <a:gd name="connsiteY13" fmla="*/ 851360 h 2654282"/>
              <a:gd name="connsiteX14" fmla="*/ 2602591 w 3217557"/>
              <a:gd name="connsiteY14" fmla="*/ 661544 h 2654282"/>
              <a:gd name="connsiteX15" fmla="*/ 677114 w 3217557"/>
              <a:gd name="connsiteY15" fmla="*/ 569491 h 2654282"/>
              <a:gd name="connsiteX16" fmla="*/ 330916 w 3217557"/>
              <a:gd name="connsiteY16" fmla="*/ 569491 h 2654282"/>
              <a:gd name="connsiteX17" fmla="*/ 0 w 3217557"/>
              <a:gd name="connsiteY17" fmla="*/ 900407 h 2654282"/>
              <a:gd name="connsiteX18" fmla="*/ 0 w 3217557"/>
              <a:gd name="connsiteY18" fmla="*/ 1952009 h 2654282"/>
              <a:gd name="connsiteX19" fmla="*/ 330916 w 3217557"/>
              <a:gd name="connsiteY19" fmla="*/ 2282925 h 2654282"/>
              <a:gd name="connsiteX20" fmla="*/ 711670 w 3217557"/>
              <a:gd name="connsiteY20" fmla="*/ 2282925 h 2654282"/>
              <a:gd name="connsiteX21" fmla="*/ 275077 w 3217557"/>
              <a:gd name="connsiteY21" fmla="*/ 2654282 h 2654282"/>
              <a:gd name="connsiteX22" fmla="*/ 1294529 w 3217557"/>
              <a:gd name="connsiteY22" fmla="*/ 2282925 h 2654282"/>
              <a:gd name="connsiteX23" fmla="*/ 2117356 w 3217557"/>
              <a:gd name="connsiteY23" fmla="*/ 2282925 h 2654282"/>
              <a:gd name="connsiteX24" fmla="*/ 2418395 w 3217557"/>
              <a:gd name="connsiteY24" fmla="*/ 2087951 h 2654282"/>
              <a:gd name="connsiteX25" fmla="*/ 1830857 w 3217557"/>
              <a:gd name="connsiteY25" fmla="*/ 1799347 h 2654282"/>
              <a:gd name="connsiteX26" fmla="*/ 1008030 w 3217557"/>
              <a:gd name="connsiteY26" fmla="*/ 1799347 h 2654282"/>
              <a:gd name="connsiteX27" fmla="*/ 677114 w 3217557"/>
              <a:gd name="connsiteY27" fmla="*/ 1468431 h 2654282"/>
              <a:gd name="connsiteX28" fmla="*/ 677114 w 3217557"/>
              <a:gd name="connsiteY28" fmla="*/ 569491 h 2654282"/>
              <a:gd name="connsiteX29" fmla="*/ 2886641 w 3217557"/>
              <a:gd name="connsiteY29" fmla="*/ 0 h 2654282"/>
              <a:gd name="connsiteX30" fmla="*/ 1100201 w 3217557"/>
              <a:gd name="connsiteY30" fmla="*/ 0 h 2654282"/>
              <a:gd name="connsiteX31" fmla="*/ 769285 w 3217557"/>
              <a:gd name="connsiteY31" fmla="*/ 330916 h 2654282"/>
              <a:gd name="connsiteX32" fmla="*/ 769285 w 3217557"/>
              <a:gd name="connsiteY32" fmla="*/ 1382518 h 2654282"/>
              <a:gd name="connsiteX33" fmla="*/ 1100201 w 3217557"/>
              <a:gd name="connsiteY33" fmla="*/ 1713434 h 2654282"/>
              <a:gd name="connsiteX34" fmla="*/ 1923028 w 3217557"/>
              <a:gd name="connsiteY34" fmla="*/ 1713434 h 2654282"/>
              <a:gd name="connsiteX35" fmla="*/ 3078958 w 3217557"/>
              <a:gd name="connsiteY35" fmla="*/ 2077967 h 2654282"/>
              <a:gd name="connsiteX36" fmla="*/ 2505887 w 3217557"/>
              <a:gd name="connsiteY36" fmla="*/ 1713434 h 2654282"/>
              <a:gd name="connsiteX37" fmla="*/ 2886641 w 3217557"/>
              <a:gd name="connsiteY37" fmla="*/ 1713434 h 2654282"/>
              <a:gd name="connsiteX38" fmla="*/ 3217557 w 3217557"/>
              <a:gd name="connsiteY38" fmla="*/ 1382518 h 2654282"/>
              <a:gd name="connsiteX39" fmla="*/ 3217557 w 3217557"/>
              <a:gd name="connsiteY39" fmla="*/ 330916 h 2654282"/>
              <a:gd name="connsiteX40" fmla="*/ 2886641 w 3217557"/>
              <a:gd name="connsiteY40" fmla="*/ 0 h 26542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3217557" h="2654282">
                <a:moveTo>
                  <a:pt x="1384251" y="661544"/>
                </a:moveTo>
                <a:cubicBezTo>
                  <a:pt x="1489083" y="661544"/>
                  <a:pt x="1574067" y="746528"/>
                  <a:pt x="1574067" y="851360"/>
                </a:cubicBezTo>
                <a:cubicBezTo>
                  <a:pt x="1574067" y="956192"/>
                  <a:pt x="1489083" y="1041176"/>
                  <a:pt x="1384251" y="1041176"/>
                </a:cubicBezTo>
                <a:cubicBezTo>
                  <a:pt x="1279419" y="1041176"/>
                  <a:pt x="1194435" y="956192"/>
                  <a:pt x="1194435" y="851360"/>
                </a:cubicBezTo>
                <a:cubicBezTo>
                  <a:pt x="1194435" y="746528"/>
                  <a:pt x="1279419" y="661544"/>
                  <a:pt x="1384251" y="661544"/>
                </a:cubicBezTo>
                <a:close/>
                <a:moveTo>
                  <a:pt x="1993421" y="661544"/>
                </a:moveTo>
                <a:cubicBezTo>
                  <a:pt x="2098253" y="661544"/>
                  <a:pt x="2183237" y="746528"/>
                  <a:pt x="2183237" y="851360"/>
                </a:cubicBezTo>
                <a:cubicBezTo>
                  <a:pt x="2183237" y="956192"/>
                  <a:pt x="2098253" y="1041176"/>
                  <a:pt x="1993421" y="1041176"/>
                </a:cubicBezTo>
                <a:cubicBezTo>
                  <a:pt x="1888589" y="1041176"/>
                  <a:pt x="1803605" y="956192"/>
                  <a:pt x="1803605" y="851360"/>
                </a:cubicBezTo>
                <a:cubicBezTo>
                  <a:pt x="1803605" y="746528"/>
                  <a:pt x="1888589" y="661544"/>
                  <a:pt x="1993421" y="661544"/>
                </a:cubicBezTo>
                <a:close/>
                <a:moveTo>
                  <a:pt x="2602591" y="661544"/>
                </a:moveTo>
                <a:cubicBezTo>
                  <a:pt x="2707423" y="661544"/>
                  <a:pt x="2792407" y="746528"/>
                  <a:pt x="2792407" y="851360"/>
                </a:cubicBezTo>
                <a:cubicBezTo>
                  <a:pt x="2792407" y="956192"/>
                  <a:pt x="2707423" y="1041176"/>
                  <a:pt x="2602591" y="1041176"/>
                </a:cubicBezTo>
                <a:cubicBezTo>
                  <a:pt x="2497759" y="1041176"/>
                  <a:pt x="2412775" y="956192"/>
                  <a:pt x="2412775" y="851360"/>
                </a:cubicBezTo>
                <a:cubicBezTo>
                  <a:pt x="2412775" y="746528"/>
                  <a:pt x="2497759" y="661544"/>
                  <a:pt x="2602591" y="661544"/>
                </a:cubicBezTo>
                <a:close/>
                <a:moveTo>
                  <a:pt x="677114" y="569491"/>
                </a:moveTo>
                <a:lnTo>
                  <a:pt x="330916" y="569491"/>
                </a:lnTo>
                <a:cubicBezTo>
                  <a:pt x="148156" y="569491"/>
                  <a:pt x="0" y="717647"/>
                  <a:pt x="0" y="900407"/>
                </a:cubicBezTo>
                <a:lnTo>
                  <a:pt x="0" y="1952009"/>
                </a:lnTo>
                <a:cubicBezTo>
                  <a:pt x="0" y="2134769"/>
                  <a:pt x="148156" y="2282925"/>
                  <a:pt x="330916" y="2282925"/>
                </a:cubicBezTo>
                <a:lnTo>
                  <a:pt x="711670" y="2282925"/>
                </a:lnTo>
                <a:cubicBezTo>
                  <a:pt x="639726" y="2394386"/>
                  <a:pt x="647101" y="2475544"/>
                  <a:pt x="275077" y="2654282"/>
                </a:cubicBezTo>
                <a:cubicBezTo>
                  <a:pt x="900998" y="2583693"/>
                  <a:pt x="998412" y="2552618"/>
                  <a:pt x="1294529" y="2282925"/>
                </a:cubicBezTo>
                <a:lnTo>
                  <a:pt x="2117356" y="2282925"/>
                </a:lnTo>
                <a:cubicBezTo>
                  <a:pt x="2251554" y="2282925"/>
                  <a:pt x="2367095" y="2203043"/>
                  <a:pt x="2418395" y="2087951"/>
                </a:cubicBezTo>
                <a:cubicBezTo>
                  <a:pt x="2205538" y="2022975"/>
                  <a:pt x="2032941" y="1932583"/>
                  <a:pt x="1830857" y="1799347"/>
                </a:cubicBezTo>
                <a:lnTo>
                  <a:pt x="1008030" y="1799347"/>
                </a:lnTo>
                <a:cubicBezTo>
                  <a:pt x="825270" y="1799347"/>
                  <a:pt x="677114" y="1651191"/>
                  <a:pt x="677114" y="1468431"/>
                </a:cubicBezTo>
                <a:lnTo>
                  <a:pt x="677114" y="569491"/>
                </a:lnTo>
                <a:close/>
                <a:moveTo>
                  <a:pt x="2886641" y="0"/>
                </a:moveTo>
                <a:lnTo>
                  <a:pt x="1100201" y="0"/>
                </a:lnTo>
                <a:cubicBezTo>
                  <a:pt x="917441" y="0"/>
                  <a:pt x="769285" y="148156"/>
                  <a:pt x="769285" y="330916"/>
                </a:cubicBezTo>
                <a:lnTo>
                  <a:pt x="769285" y="1382518"/>
                </a:lnTo>
                <a:cubicBezTo>
                  <a:pt x="769285" y="1565278"/>
                  <a:pt x="917441" y="1713434"/>
                  <a:pt x="1100201" y="1713434"/>
                </a:cubicBezTo>
                <a:lnTo>
                  <a:pt x="1923028" y="1713434"/>
                </a:lnTo>
                <a:cubicBezTo>
                  <a:pt x="2301032" y="1962656"/>
                  <a:pt x="2453037" y="2007378"/>
                  <a:pt x="3078958" y="2077967"/>
                </a:cubicBezTo>
                <a:cubicBezTo>
                  <a:pt x="2713759" y="1878758"/>
                  <a:pt x="2673367" y="1899957"/>
                  <a:pt x="2505887" y="1713434"/>
                </a:cubicBezTo>
                <a:lnTo>
                  <a:pt x="2886641" y="1713434"/>
                </a:lnTo>
                <a:cubicBezTo>
                  <a:pt x="3069401" y="1713434"/>
                  <a:pt x="3217557" y="1565278"/>
                  <a:pt x="3217557" y="1382518"/>
                </a:cubicBezTo>
                <a:lnTo>
                  <a:pt x="3217557" y="330916"/>
                </a:lnTo>
                <a:cubicBezTo>
                  <a:pt x="3217557" y="148156"/>
                  <a:pt x="3069401" y="0"/>
                  <a:pt x="2886641"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rtl="1"/>
            <a:endParaRPr lang="ko-KR" altLang="en-US" dirty="0">
              <a:cs typeface="B Nazanin" panose="00000700000000000000" pitchFamily="2" charset="-78"/>
            </a:endParaRPr>
          </a:p>
        </p:txBody>
      </p:sp>
      <p:sp>
        <p:nvSpPr>
          <p:cNvPr id="59" name="Round Same Side Corner Rectangle 11">
            <a:extLst>
              <a:ext uri="{FF2B5EF4-FFF2-40B4-BE49-F238E27FC236}">
                <a16:creationId xmlns:a16="http://schemas.microsoft.com/office/drawing/2014/main" id="{A31ACCD2-EFF7-405C-962D-D7BBBFD8A6AA}"/>
              </a:ext>
            </a:extLst>
          </p:cNvPr>
          <p:cNvSpPr>
            <a:spLocks noChangeAspect="1"/>
          </p:cNvSpPr>
          <p:nvPr/>
        </p:nvSpPr>
        <p:spPr>
          <a:xfrm rot="9900000">
            <a:off x="7408568" y="4440335"/>
            <a:ext cx="318256" cy="270297"/>
          </a:xfrm>
          <a:custGeom>
            <a:avLst/>
            <a:gdLst/>
            <a:ahLst/>
            <a:cxnLst/>
            <a:rect l="l" t="t" r="r" b="b"/>
            <a:pathLst>
              <a:path w="2911009" h="2472345">
                <a:moveTo>
                  <a:pt x="2219598" y="1335309"/>
                </a:moveTo>
                <a:lnTo>
                  <a:pt x="2219598" y="1222573"/>
                </a:lnTo>
                <a:cubicBezTo>
                  <a:pt x="2219598" y="1176944"/>
                  <a:pt x="2241926" y="1136530"/>
                  <a:pt x="2277694" y="1113650"/>
                </a:cubicBezTo>
                <a:lnTo>
                  <a:pt x="2277694" y="137786"/>
                </a:lnTo>
                <a:cubicBezTo>
                  <a:pt x="2277694" y="61689"/>
                  <a:pt x="2339383" y="0"/>
                  <a:pt x="2415480" y="0"/>
                </a:cubicBezTo>
                <a:lnTo>
                  <a:pt x="2545196" y="0"/>
                </a:lnTo>
                <a:cubicBezTo>
                  <a:pt x="2621293" y="0"/>
                  <a:pt x="2682982" y="61689"/>
                  <a:pt x="2682982" y="137786"/>
                </a:cubicBezTo>
                <a:lnTo>
                  <a:pt x="2682982" y="1099067"/>
                </a:lnTo>
                <a:cubicBezTo>
                  <a:pt x="2730197" y="1120049"/>
                  <a:pt x="2762708" y="1167515"/>
                  <a:pt x="2762708" y="1222573"/>
                </a:cubicBezTo>
                <a:lnTo>
                  <a:pt x="2762708" y="1480834"/>
                </a:lnTo>
                <a:close/>
                <a:moveTo>
                  <a:pt x="241900" y="1676361"/>
                </a:moveTo>
                <a:cubicBezTo>
                  <a:pt x="69371" y="1631107"/>
                  <a:pt x="-34146" y="1454930"/>
                  <a:pt x="10296" y="1282189"/>
                </a:cubicBezTo>
                <a:cubicBezTo>
                  <a:pt x="54739" y="1109449"/>
                  <a:pt x="230428" y="1005105"/>
                  <a:pt x="403375" y="1048736"/>
                </a:cubicBezTo>
                <a:cubicBezTo>
                  <a:pt x="349550" y="1257945"/>
                  <a:pt x="295726" y="1467153"/>
                  <a:pt x="241900" y="1676361"/>
                </a:cubicBezTo>
                <a:close/>
                <a:moveTo>
                  <a:pt x="2578947" y="2467929"/>
                </a:moveTo>
                <a:lnTo>
                  <a:pt x="1957545" y="2301425"/>
                </a:lnTo>
                <a:lnTo>
                  <a:pt x="2194209" y="1418183"/>
                </a:lnTo>
                <a:lnTo>
                  <a:pt x="2815611" y="1584687"/>
                </a:lnTo>
                <a:cubicBezTo>
                  <a:pt x="2884250" y="1603079"/>
                  <a:pt x="2924985" y="1673632"/>
                  <a:pt x="2906593" y="1742272"/>
                </a:cubicBezTo>
                <a:lnTo>
                  <a:pt x="2736532" y="2376947"/>
                </a:lnTo>
                <a:cubicBezTo>
                  <a:pt x="2718140" y="2445587"/>
                  <a:pt x="2647586" y="2486321"/>
                  <a:pt x="2578947" y="2467929"/>
                </a:cubicBezTo>
                <a:close/>
                <a:moveTo>
                  <a:pt x="610249" y="2287120"/>
                </a:moveTo>
                <a:lnTo>
                  <a:pt x="1020264" y="756923"/>
                </a:lnTo>
                <a:lnTo>
                  <a:pt x="2107356" y="1398691"/>
                </a:lnTo>
                <a:lnTo>
                  <a:pt x="1872582" y="2274879"/>
                </a:lnTo>
                <a:close/>
                <a:moveTo>
                  <a:pt x="426016" y="2349577"/>
                </a:moveTo>
                <a:lnTo>
                  <a:pt x="243978" y="2300800"/>
                </a:lnTo>
                <a:cubicBezTo>
                  <a:pt x="205115" y="2290387"/>
                  <a:pt x="182051" y="2250439"/>
                  <a:pt x="192464" y="2211576"/>
                </a:cubicBezTo>
                <a:lnTo>
                  <a:pt x="620679" y="613455"/>
                </a:lnTo>
                <a:cubicBezTo>
                  <a:pt x="631093" y="574592"/>
                  <a:pt x="671040" y="551528"/>
                  <a:pt x="709903" y="561941"/>
                </a:cubicBezTo>
                <a:lnTo>
                  <a:pt x="891942" y="610718"/>
                </a:lnTo>
                <a:cubicBezTo>
                  <a:pt x="930805" y="621132"/>
                  <a:pt x="953869" y="661079"/>
                  <a:pt x="943455" y="699942"/>
                </a:cubicBezTo>
                <a:lnTo>
                  <a:pt x="515240" y="2298064"/>
                </a:lnTo>
                <a:cubicBezTo>
                  <a:pt x="504827" y="2336927"/>
                  <a:pt x="464879" y="2359990"/>
                  <a:pt x="426016" y="2349577"/>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rtl="1"/>
            <a:endParaRPr lang="ko-KR" altLang="en-US" dirty="0">
              <a:cs typeface="B Nazanin" panose="00000700000000000000" pitchFamily="2" charset="-78"/>
            </a:endParaRPr>
          </a:p>
        </p:txBody>
      </p:sp>
      <p:sp>
        <p:nvSpPr>
          <p:cNvPr id="60" name="Block Arc 10">
            <a:extLst>
              <a:ext uri="{FF2B5EF4-FFF2-40B4-BE49-F238E27FC236}">
                <a16:creationId xmlns:a16="http://schemas.microsoft.com/office/drawing/2014/main" id="{66FF156B-FE1D-4E5A-8195-262FCBF7A60F}"/>
              </a:ext>
            </a:extLst>
          </p:cNvPr>
          <p:cNvSpPr/>
          <p:nvPr/>
        </p:nvSpPr>
        <p:spPr>
          <a:xfrm>
            <a:off x="8922293" y="4450073"/>
            <a:ext cx="346793" cy="234899"/>
          </a:xfrm>
          <a:custGeom>
            <a:avLst/>
            <a:gdLst/>
            <a:ahLst/>
            <a:cxnLst/>
            <a:rect l="l" t="t" r="r" b="b"/>
            <a:pathLst>
              <a:path w="3219104" h="2180445">
                <a:moveTo>
                  <a:pt x="631935" y="660566"/>
                </a:moveTo>
                <a:cubicBezTo>
                  <a:pt x="582229" y="660566"/>
                  <a:pt x="541935" y="700860"/>
                  <a:pt x="541935" y="750566"/>
                </a:cubicBezTo>
                <a:cubicBezTo>
                  <a:pt x="541935" y="800272"/>
                  <a:pt x="582229" y="840566"/>
                  <a:pt x="631935" y="840566"/>
                </a:cubicBezTo>
                <a:cubicBezTo>
                  <a:pt x="681641" y="840566"/>
                  <a:pt x="721935" y="800272"/>
                  <a:pt x="721935" y="750566"/>
                </a:cubicBezTo>
                <a:cubicBezTo>
                  <a:pt x="721935" y="700860"/>
                  <a:pt x="681641" y="660566"/>
                  <a:pt x="631935" y="660566"/>
                </a:cubicBezTo>
                <a:close/>
                <a:moveTo>
                  <a:pt x="2920524" y="132986"/>
                </a:moveTo>
                <a:cubicBezTo>
                  <a:pt x="2884582" y="132986"/>
                  <a:pt x="2855445" y="171564"/>
                  <a:pt x="2855445" y="219152"/>
                </a:cubicBezTo>
                <a:cubicBezTo>
                  <a:pt x="2855445" y="266740"/>
                  <a:pt x="2884582" y="305318"/>
                  <a:pt x="2920524" y="305318"/>
                </a:cubicBezTo>
                <a:cubicBezTo>
                  <a:pt x="2956466" y="305318"/>
                  <a:pt x="2985603" y="266740"/>
                  <a:pt x="2985603" y="219152"/>
                </a:cubicBezTo>
                <a:cubicBezTo>
                  <a:pt x="2985603" y="171564"/>
                  <a:pt x="2956466" y="132986"/>
                  <a:pt x="2920524" y="132986"/>
                </a:cubicBezTo>
                <a:close/>
                <a:moveTo>
                  <a:pt x="1840097" y="123357"/>
                </a:moveTo>
                <a:cubicBezTo>
                  <a:pt x="1690593" y="125267"/>
                  <a:pt x="1541569" y="163386"/>
                  <a:pt x="1407089" y="237534"/>
                </a:cubicBezTo>
                <a:lnTo>
                  <a:pt x="1442443" y="299445"/>
                </a:lnTo>
                <a:cubicBezTo>
                  <a:pt x="1690026" y="162934"/>
                  <a:pt x="1991162" y="159087"/>
                  <a:pt x="2242273" y="289227"/>
                </a:cubicBezTo>
                <a:lnTo>
                  <a:pt x="2275978" y="226435"/>
                </a:lnTo>
                <a:cubicBezTo>
                  <a:pt x="2139582" y="155746"/>
                  <a:pt x="1989600" y="121447"/>
                  <a:pt x="1840097" y="123357"/>
                </a:cubicBezTo>
                <a:close/>
                <a:moveTo>
                  <a:pt x="1808744" y="1233"/>
                </a:moveTo>
                <a:cubicBezTo>
                  <a:pt x="2156106" y="-14520"/>
                  <a:pt x="2554236" y="122009"/>
                  <a:pt x="2727916" y="332053"/>
                </a:cubicBezTo>
                <a:lnTo>
                  <a:pt x="2797407" y="426906"/>
                </a:lnTo>
                <a:cubicBezTo>
                  <a:pt x="2816730" y="407744"/>
                  <a:pt x="2822914" y="396798"/>
                  <a:pt x="2848347" y="374270"/>
                </a:cubicBezTo>
                <a:cubicBezTo>
                  <a:pt x="2789714" y="335227"/>
                  <a:pt x="2770554" y="301522"/>
                  <a:pt x="2770554" y="211287"/>
                </a:cubicBezTo>
                <a:cubicBezTo>
                  <a:pt x="2770554" y="109060"/>
                  <a:pt x="2826850" y="34523"/>
                  <a:pt x="2918697" y="33333"/>
                </a:cubicBezTo>
                <a:cubicBezTo>
                  <a:pt x="3010544" y="32143"/>
                  <a:pt x="3068737" y="122977"/>
                  <a:pt x="3064459" y="218431"/>
                </a:cubicBezTo>
                <a:cubicBezTo>
                  <a:pt x="3062319" y="266188"/>
                  <a:pt x="3063213" y="242475"/>
                  <a:pt x="3054577" y="285936"/>
                </a:cubicBezTo>
                <a:cubicBezTo>
                  <a:pt x="3088600" y="260795"/>
                  <a:pt x="3146396" y="297212"/>
                  <a:pt x="3198377" y="27802"/>
                </a:cubicBezTo>
                <a:cubicBezTo>
                  <a:pt x="3270974" y="270322"/>
                  <a:pt x="3142267" y="378871"/>
                  <a:pt x="2977023" y="405424"/>
                </a:cubicBezTo>
                <a:cubicBezTo>
                  <a:pt x="2937650" y="455263"/>
                  <a:pt x="2906651" y="507366"/>
                  <a:pt x="2854455" y="531728"/>
                </a:cubicBezTo>
                <a:cubicBezTo>
                  <a:pt x="2854593" y="531917"/>
                  <a:pt x="2854687" y="532126"/>
                  <a:pt x="2854781" y="532336"/>
                </a:cubicBezTo>
                <a:lnTo>
                  <a:pt x="2914835" y="719911"/>
                </a:lnTo>
                <a:cubicBezTo>
                  <a:pt x="2982387" y="1030651"/>
                  <a:pt x="2875068" y="1334999"/>
                  <a:pt x="2751965" y="1458417"/>
                </a:cubicBezTo>
                <a:cubicBezTo>
                  <a:pt x="2718119" y="1752479"/>
                  <a:pt x="2636178" y="1904762"/>
                  <a:pt x="2564924" y="2133185"/>
                </a:cubicBezTo>
                <a:cubicBezTo>
                  <a:pt x="2548001" y="2174319"/>
                  <a:pt x="2290597" y="2162941"/>
                  <a:pt x="2284362" y="2130560"/>
                </a:cubicBezTo>
                <a:cubicBezTo>
                  <a:pt x="2253189" y="1989654"/>
                  <a:pt x="2205984" y="1832997"/>
                  <a:pt x="2190842" y="1681589"/>
                </a:cubicBezTo>
                <a:cubicBezTo>
                  <a:pt x="1937891" y="1727975"/>
                  <a:pt x="1628829" y="1727099"/>
                  <a:pt x="1429318" y="1710471"/>
                </a:cubicBezTo>
                <a:cubicBezTo>
                  <a:pt x="1387456" y="1891634"/>
                  <a:pt x="1268107" y="2057044"/>
                  <a:pt x="1143413" y="2180445"/>
                </a:cubicBezTo>
                <a:lnTo>
                  <a:pt x="943012" y="2180445"/>
                </a:lnTo>
                <a:cubicBezTo>
                  <a:pt x="894916" y="2170818"/>
                  <a:pt x="902932" y="1825120"/>
                  <a:pt x="910948" y="1650083"/>
                </a:cubicBezTo>
                <a:cubicBezTo>
                  <a:pt x="600994" y="1508303"/>
                  <a:pt x="-80369" y="1319263"/>
                  <a:pt x="7807" y="838786"/>
                </a:cubicBezTo>
                <a:cubicBezTo>
                  <a:pt x="13151" y="796777"/>
                  <a:pt x="184160" y="802028"/>
                  <a:pt x="275009" y="799402"/>
                </a:cubicBezTo>
                <a:cubicBezTo>
                  <a:pt x="369419" y="659373"/>
                  <a:pt x="418407" y="582356"/>
                  <a:pt x="555570" y="465957"/>
                </a:cubicBezTo>
                <a:cubicBezTo>
                  <a:pt x="547554" y="374062"/>
                  <a:pt x="496786" y="206026"/>
                  <a:pt x="531522" y="190273"/>
                </a:cubicBezTo>
                <a:cubicBezTo>
                  <a:pt x="764877" y="64246"/>
                  <a:pt x="803177" y="250661"/>
                  <a:pt x="924308" y="355683"/>
                </a:cubicBezTo>
                <a:cubicBezTo>
                  <a:pt x="1130053" y="143013"/>
                  <a:pt x="1554903" y="11735"/>
                  <a:pt x="1808744" y="1233"/>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rtl="1"/>
            <a:endParaRPr lang="ko-KR" altLang="en-US" dirty="0">
              <a:solidFill>
                <a:schemeClr val="tx1"/>
              </a:solidFill>
              <a:cs typeface="B Nazanin" panose="00000700000000000000" pitchFamily="2" charset="-78"/>
            </a:endParaRPr>
          </a:p>
        </p:txBody>
      </p:sp>
      <p:sp>
        <p:nvSpPr>
          <p:cNvPr id="61" name="직사각형 113">
            <a:extLst>
              <a:ext uri="{FF2B5EF4-FFF2-40B4-BE49-F238E27FC236}">
                <a16:creationId xmlns:a16="http://schemas.microsoft.com/office/drawing/2014/main" id="{617A0570-FDDD-48E8-A5F3-D1B30147E366}"/>
              </a:ext>
            </a:extLst>
          </p:cNvPr>
          <p:cNvSpPr>
            <a:spLocks noChangeArrowheads="1"/>
          </p:cNvSpPr>
          <p:nvPr/>
        </p:nvSpPr>
        <p:spPr bwMode="auto">
          <a:xfrm>
            <a:off x="5251363" y="3082179"/>
            <a:ext cx="1429341" cy="523220"/>
          </a:xfrm>
          <a:prstGeom prst="rect">
            <a:avLst/>
          </a:prstGeom>
          <a:noFill/>
          <a:ln w="9525">
            <a:noFill/>
            <a:miter lim="800000"/>
            <a:headEnd/>
            <a:tailEnd/>
          </a:ln>
        </p:spPr>
        <p:txBody>
          <a:bodyPr wrap="square">
            <a:spAutoFit/>
          </a:bodyPr>
          <a:lstStyle>
            <a:defPPr>
              <a:defRPr lang="ko-KR"/>
            </a:defPPr>
            <a:lvl1pPr marL="0" algn="l" defTabSz="914400" rtl="0" eaLnBrk="1" latinLnBrk="1" hangingPunct="1">
              <a:defRPr sz="1800" kern="1200">
                <a:solidFill>
                  <a:schemeClr val="tx1"/>
                </a:solidFill>
                <a:latin typeface="+mn-lt"/>
                <a:ea typeface="+mn-ea"/>
                <a:cs typeface="+mn-cs"/>
              </a:defRPr>
            </a:lvl1pPr>
            <a:lvl2pPr marL="457200" algn="l" defTabSz="914400" rtl="0" eaLnBrk="1" latinLnBrk="1" hangingPunct="1">
              <a:defRPr sz="1800" kern="1200">
                <a:solidFill>
                  <a:schemeClr val="tx1"/>
                </a:solidFill>
                <a:latin typeface="+mn-lt"/>
                <a:ea typeface="+mn-ea"/>
                <a:cs typeface="+mn-cs"/>
              </a:defRPr>
            </a:lvl2pPr>
            <a:lvl3pPr marL="914400" algn="l" defTabSz="914400" rtl="0" eaLnBrk="1" latinLnBrk="1" hangingPunct="1">
              <a:defRPr sz="1800" kern="1200">
                <a:solidFill>
                  <a:schemeClr val="tx1"/>
                </a:solidFill>
                <a:latin typeface="+mn-lt"/>
                <a:ea typeface="+mn-ea"/>
                <a:cs typeface="+mn-cs"/>
              </a:defRPr>
            </a:lvl3pPr>
            <a:lvl4pPr marL="1371600" algn="l" defTabSz="914400" rtl="0" eaLnBrk="1" latinLnBrk="1" hangingPunct="1">
              <a:defRPr sz="1800" kern="1200">
                <a:solidFill>
                  <a:schemeClr val="tx1"/>
                </a:solidFill>
                <a:latin typeface="+mn-lt"/>
                <a:ea typeface="+mn-ea"/>
                <a:cs typeface="+mn-cs"/>
              </a:defRPr>
            </a:lvl4pPr>
            <a:lvl5pPr marL="1828800" algn="l" defTabSz="914400" rtl="0" eaLnBrk="1" latinLnBrk="1" hangingPunct="1">
              <a:defRPr sz="1800" kern="1200">
                <a:solidFill>
                  <a:schemeClr val="tx1"/>
                </a:solidFill>
                <a:latin typeface="+mn-lt"/>
                <a:ea typeface="+mn-ea"/>
                <a:cs typeface="+mn-cs"/>
              </a:defRPr>
            </a:lvl5pPr>
            <a:lvl6pPr marL="2286000" algn="l" defTabSz="914400" rtl="0" eaLnBrk="1" latinLnBrk="1" hangingPunct="1">
              <a:defRPr sz="1800" kern="1200">
                <a:solidFill>
                  <a:schemeClr val="tx1"/>
                </a:solidFill>
                <a:latin typeface="+mn-lt"/>
                <a:ea typeface="+mn-ea"/>
                <a:cs typeface="+mn-cs"/>
              </a:defRPr>
            </a:lvl6pPr>
            <a:lvl7pPr marL="2743200" algn="l" defTabSz="914400" rtl="0" eaLnBrk="1" latinLnBrk="1" hangingPunct="1">
              <a:defRPr sz="1800" kern="1200">
                <a:solidFill>
                  <a:schemeClr val="tx1"/>
                </a:solidFill>
                <a:latin typeface="+mn-lt"/>
                <a:ea typeface="+mn-ea"/>
                <a:cs typeface="+mn-cs"/>
              </a:defRPr>
            </a:lvl7pPr>
            <a:lvl8pPr marL="3200400" algn="l" defTabSz="914400" rtl="0" eaLnBrk="1" latinLnBrk="1" hangingPunct="1">
              <a:defRPr sz="1800" kern="1200">
                <a:solidFill>
                  <a:schemeClr val="tx1"/>
                </a:solidFill>
                <a:latin typeface="+mn-lt"/>
                <a:ea typeface="+mn-ea"/>
                <a:cs typeface="+mn-cs"/>
              </a:defRPr>
            </a:lvl8pPr>
            <a:lvl9pPr marL="3657600" algn="l" defTabSz="914400" rtl="0" eaLnBrk="1" latinLnBrk="1" hangingPunct="1">
              <a:defRPr sz="1800" kern="1200">
                <a:solidFill>
                  <a:schemeClr val="tx1"/>
                </a:solidFill>
                <a:latin typeface="+mn-lt"/>
                <a:ea typeface="+mn-ea"/>
                <a:cs typeface="+mn-cs"/>
              </a:defRPr>
            </a:lvl9pPr>
          </a:lstStyle>
          <a:p>
            <a:pPr algn="ctr" rtl="1"/>
            <a:r>
              <a:rPr lang="en-US" altLang="ko-KR" sz="2800" b="1" dirty="0">
                <a:solidFill>
                  <a:schemeClr val="bg1"/>
                </a:solidFill>
                <a:cs typeface="B Nazanin" panose="00000700000000000000" pitchFamily="2" charset="-78"/>
              </a:rPr>
              <a:t>2018</a:t>
            </a:r>
            <a:endParaRPr lang="ko-KR" altLang="en-US" sz="2800" dirty="0">
              <a:solidFill>
                <a:schemeClr val="bg1"/>
              </a:solidFill>
              <a:cs typeface="B Nazanin" panose="00000700000000000000" pitchFamily="2" charset="-78"/>
            </a:endParaRPr>
          </a:p>
        </p:txBody>
      </p:sp>
      <p:sp>
        <p:nvSpPr>
          <p:cNvPr id="62" name="직사각형 113">
            <a:extLst>
              <a:ext uri="{FF2B5EF4-FFF2-40B4-BE49-F238E27FC236}">
                <a16:creationId xmlns:a16="http://schemas.microsoft.com/office/drawing/2014/main" id="{CE4FCC1F-8F75-406A-88A8-45742B6A7215}"/>
              </a:ext>
            </a:extLst>
          </p:cNvPr>
          <p:cNvSpPr>
            <a:spLocks noChangeArrowheads="1"/>
          </p:cNvSpPr>
          <p:nvPr/>
        </p:nvSpPr>
        <p:spPr bwMode="auto">
          <a:xfrm>
            <a:off x="8447256" y="3082179"/>
            <a:ext cx="1429341" cy="523220"/>
          </a:xfrm>
          <a:prstGeom prst="rect">
            <a:avLst/>
          </a:prstGeom>
          <a:noFill/>
          <a:ln w="9525">
            <a:noFill/>
            <a:miter lim="800000"/>
            <a:headEnd/>
            <a:tailEnd/>
          </a:ln>
        </p:spPr>
        <p:txBody>
          <a:bodyPr wrap="square">
            <a:spAutoFit/>
          </a:bodyPr>
          <a:lstStyle>
            <a:defPPr>
              <a:defRPr lang="ko-KR"/>
            </a:defPPr>
            <a:lvl1pPr marL="0" algn="l" defTabSz="914400" rtl="0" eaLnBrk="1" latinLnBrk="1" hangingPunct="1">
              <a:defRPr sz="1800" kern="1200">
                <a:solidFill>
                  <a:schemeClr val="tx1"/>
                </a:solidFill>
                <a:latin typeface="+mn-lt"/>
                <a:ea typeface="+mn-ea"/>
                <a:cs typeface="+mn-cs"/>
              </a:defRPr>
            </a:lvl1pPr>
            <a:lvl2pPr marL="457200" algn="l" defTabSz="914400" rtl="0" eaLnBrk="1" latinLnBrk="1" hangingPunct="1">
              <a:defRPr sz="1800" kern="1200">
                <a:solidFill>
                  <a:schemeClr val="tx1"/>
                </a:solidFill>
                <a:latin typeface="+mn-lt"/>
                <a:ea typeface="+mn-ea"/>
                <a:cs typeface="+mn-cs"/>
              </a:defRPr>
            </a:lvl2pPr>
            <a:lvl3pPr marL="914400" algn="l" defTabSz="914400" rtl="0" eaLnBrk="1" latinLnBrk="1" hangingPunct="1">
              <a:defRPr sz="1800" kern="1200">
                <a:solidFill>
                  <a:schemeClr val="tx1"/>
                </a:solidFill>
                <a:latin typeface="+mn-lt"/>
                <a:ea typeface="+mn-ea"/>
                <a:cs typeface="+mn-cs"/>
              </a:defRPr>
            </a:lvl3pPr>
            <a:lvl4pPr marL="1371600" algn="l" defTabSz="914400" rtl="0" eaLnBrk="1" latinLnBrk="1" hangingPunct="1">
              <a:defRPr sz="1800" kern="1200">
                <a:solidFill>
                  <a:schemeClr val="tx1"/>
                </a:solidFill>
                <a:latin typeface="+mn-lt"/>
                <a:ea typeface="+mn-ea"/>
                <a:cs typeface="+mn-cs"/>
              </a:defRPr>
            </a:lvl4pPr>
            <a:lvl5pPr marL="1828800" algn="l" defTabSz="914400" rtl="0" eaLnBrk="1" latinLnBrk="1" hangingPunct="1">
              <a:defRPr sz="1800" kern="1200">
                <a:solidFill>
                  <a:schemeClr val="tx1"/>
                </a:solidFill>
                <a:latin typeface="+mn-lt"/>
                <a:ea typeface="+mn-ea"/>
                <a:cs typeface="+mn-cs"/>
              </a:defRPr>
            </a:lvl5pPr>
            <a:lvl6pPr marL="2286000" algn="l" defTabSz="914400" rtl="0" eaLnBrk="1" latinLnBrk="1" hangingPunct="1">
              <a:defRPr sz="1800" kern="1200">
                <a:solidFill>
                  <a:schemeClr val="tx1"/>
                </a:solidFill>
                <a:latin typeface="+mn-lt"/>
                <a:ea typeface="+mn-ea"/>
                <a:cs typeface="+mn-cs"/>
              </a:defRPr>
            </a:lvl6pPr>
            <a:lvl7pPr marL="2743200" algn="l" defTabSz="914400" rtl="0" eaLnBrk="1" latinLnBrk="1" hangingPunct="1">
              <a:defRPr sz="1800" kern="1200">
                <a:solidFill>
                  <a:schemeClr val="tx1"/>
                </a:solidFill>
                <a:latin typeface="+mn-lt"/>
                <a:ea typeface="+mn-ea"/>
                <a:cs typeface="+mn-cs"/>
              </a:defRPr>
            </a:lvl7pPr>
            <a:lvl8pPr marL="3200400" algn="l" defTabSz="914400" rtl="0" eaLnBrk="1" latinLnBrk="1" hangingPunct="1">
              <a:defRPr sz="1800" kern="1200">
                <a:solidFill>
                  <a:schemeClr val="tx1"/>
                </a:solidFill>
                <a:latin typeface="+mn-lt"/>
                <a:ea typeface="+mn-ea"/>
                <a:cs typeface="+mn-cs"/>
              </a:defRPr>
            </a:lvl8pPr>
            <a:lvl9pPr marL="3657600" algn="l" defTabSz="914400" rtl="0" eaLnBrk="1" latinLnBrk="1" hangingPunct="1">
              <a:defRPr sz="1800" kern="1200">
                <a:solidFill>
                  <a:schemeClr val="tx1"/>
                </a:solidFill>
                <a:latin typeface="+mn-lt"/>
                <a:ea typeface="+mn-ea"/>
                <a:cs typeface="+mn-cs"/>
              </a:defRPr>
            </a:lvl9pPr>
          </a:lstStyle>
          <a:p>
            <a:pPr algn="ctr" rtl="1"/>
            <a:r>
              <a:rPr lang="en-US" altLang="ko-KR" sz="2800" b="1" dirty="0">
                <a:solidFill>
                  <a:schemeClr val="bg1"/>
                </a:solidFill>
                <a:cs typeface="B Nazanin" panose="00000700000000000000" pitchFamily="2" charset="-78"/>
              </a:rPr>
              <a:t>2020</a:t>
            </a:r>
            <a:endParaRPr lang="ko-KR" altLang="en-US" sz="2800" dirty="0">
              <a:solidFill>
                <a:schemeClr val="bg1"/>
              </a:solidFill>
              <a:cs typeface="B Nazanin" panose="00000700000000000000" pitchFamily="2" charset="-78"/>
            </a:endParaRPr>
          </a:p>
        </p:txBody>
      </p:sp>
      <p:sp>
        <p:nvSpPr>
          <p:cNvPr id="63" name="직사각형 113">
            <a:extLst>
              <a:ext uri="{FF2B5EF4-FFF2-40B4-BE49-F238E27FC236}">
                <a16:creationId xmlns:a16="http://schemas.microsoft.com/office/drawing/2014/main" id="{BBC05D67-69E2-4C23-8579-9EC16F409746}"/>
              </a:ext>
            </a:extLst>
          </p:cNvPr>
          <p:cNvSpPr>
            <a:spLocks noChangeArrowheads="1"/>
          </p:cNvSpPr>
          <p:nvPr/>
        </p:nvSpPr>
        <p:spPr bwMode="auto">
          <a:xfrm>
            <a:off x="6830897" y="3082179"/>
            <a:ext cx="1429341" cy="523220"/>
          </a:xfrm>
          <a:prstGeom prst="rect">
            <a:avLst/>
          </a:prstGeom>
          <a:noFill/>
          <a:ln w="9525">
            <a:noFill/>
            <a:miter lim="800000"/>
            <a:headEnd/>
            <a:tailEnd/>
          </a:ln>
        </p:spPr>
        <p:txBody>
          <a:bodyPr wrap="square">
            <a:spAutoFit/>
          </a:bodyPr>
          <a:lstStyle>
            <a:defPPr>
              <a:defRPr lang="ko-KR"/>
            </a:defPPr>
            <a:lvl1pPr marL="0" algn="l" defTabSz="914400" rtl="0" eaLnBrk="1" latinLnBrk="1" hangingPunct="1">
              <a:defRPr sz="1800" kern="1200">
                <a:solidFill>
                  <a:schemeClr val="tx1"/>
                </a:solidFill>
                <a:latin typeface="+mn-lt"/>
                <a:ea typeface="+mn-ea"/>
                <a:cs typeface="+mn-cs"/>
              </a:defRPr>
            </a:lvl1pPr>
            <a:lvl2pPr marL="457200" algn="l" defTabSz="914400" rtl="0" eaLnBrk="1" latinLnBrk="1" hangingPunct="1">
              <a:defRPr sz="1800" kern="1200">
                <a:solidFill>
                  <a:schemeClr val="tx1"/>
                </a:solidFill>
                <a:latin typeface="+mn-lt"/>
                <a:ea typeface="+mn-ea"/>
                <a:cs typeface="+mn-cs"/>
              </a:defRPr>
            </a:lvl2pPr>
            <a:lvl3pPr marL="914400" algn="l" defTabSz="914400" rtl="0" eaLnBrk="1" latinLnBrk="1" hangingPunct="1">
              <a:defRPr sz="1800" kern="1200">
                <a:solidFill>
                  <a:schemeClr val="tx1"/>
                </a:solidFill>
                <a:latin typeface="+mn-lt"/>
                <a:ea typeface="+mn-ea"/>
                <a:cs typeface="+mn-cs"/>
              </a:defRPr>
            </a:lvl3pPr>
            <a:lvl4pPr marL="1371600" algn="l" defTabSz="914400" rtl="0" eaLnBrk="1" latinLnBrk="1" hangingPunct="1">
              <a:defRPr sz="1800" kern="1200">
                <a:solidFill>
                  <a:schemeClr val="tx1"/>
                </a:solidFill>
                <a:latin typeface="+mn-lt"/>
                <a:ea typeface="+mn-ea"/>
                <a:cs typeface="+mn-cs"/>
              </a:defRPr>
            </a:lvl4pPr>
            <a:lvl5pPr marL="1828800" algn="l" defTabSz="914400" rtl="0" eaLnBrk="1" latinLnBrk="1" hangingPunct="1">
              <a:defRPr sz="1800" kern="1200">
                <a:solidFill>
                  <a:schemeClr val="tx1"/>
                </a:solidFill>
                <a:latin typeface="+mn-lt"/>
                <a:ea typeface="+mn-ea"/>
                <a:cs typeface="+mn-cs"/>
              </a:defRPr>
            </a:lvl5pPr>
            <a:lvl6pPr marL="2286000" algn="l" defTabSz="914400" rtl="0" eaLnBrk="1" latinLnBrk="1" hangingPunct="1">
              <a:defRPr sz="1800" kern="1200">
                <a:solidFill>
                  <a:schemeClr val="tx1"/>
                </a:solidFill>
                <a:latin typeface="+mn-lt"/>
                <a:ea typeface="+mn-ea"/>
                <a:cs typeface="+mn-cs"/>
              </a:defRPr>
            </a:lvl6pPr>
            <a:lvl7pPr marL="2743200" algn="l" defTabSz="914400" rtl="0" eaLnBrk="1" latinLnBrk="1" hangingPunct="1">
              <a:defRPr sz="1800" kern="1200">
                <a:solidFill>
                  <a:schemeClr val="tx1"/>
                </a:solidFill>
                <a:latin typeface="+mn-lt"/>
                <a:ea typeface="+mn-ea"/>
                <a:cs typeface="+mn-cs"/>
              </a:defRPr>
            </a:lvl7pPr>
            <a:lvl8pPr marL="3200400" algn="l" defTabSz="914400" rtl="0" eaLnBrk="1" latinLnBrk="1" hangingPunct="1">
              <a:defRPr sz="1800" kern="1200">
                <a:solidFill>
                  <a:schemeClr val="tx1"/>
                </a:solidFill>
                <a:latin typeface="+mn-lt"/>
                <a:ea typeface="+mn-ea"/>
                <a:cs typeface="+mn-cs"/>
              </a:defRPr>
            </a:lvl8pPr>
            <a:lvl9pPr marL="3657600" algn="l" defTabSz="914400" rtl="0" eaLnBrk="1" latinLnBrk="1" hangingPunct="1">
              <a:defRPr sz="1800" kern="1200">
                <a:solidFill>
                  <a:schemeClr val="tx1"/>
                </a:solidFill>
                <a:latin typeface="+mn-lt"/>
                <a:ea typeface="+mn-ea"/>
                <a:cs typeface="+mn-cs"/>
              </a:defRPr>
            </a:lvl9pPr>
          </a:lstStyle>
          <a:p>
            <a:pPr algn="ctr" rtl="1"/>
            <a:r>
              <a:rPr lang="en-US" altLang="ko-KR" sz="2800" b="1" dirty="0">
                <a:solidFill>
                  <a:schemeClr val="bg1"/>
                </a:solidFill>
                <a:cs typeface="B Nazanin" panose="00000700000000000000" pitchFamily="2" charset="-78"/>
              </a:rPr>
              <a:t>2019</a:t>
            </a:r>
            <a:endParaRPr lang="ko-KR" altLang="en-US" sz="2800" dirty="0">
              <a:solidFill>
                <a:schemeClr val="bg1"/>
              </a:solidFill>
              <a:cs typeface="B Nazanin" panose="00000700000000000000" pitchFamily="2" charset="-78"/>
            </a:endParaRPr>
          </a:p>
        </p:txBody>
      </p:sp>
      <p:sp>
        <p:nvSpPr>
          <p:cNvPr id="64" name="직사각형 113">
            <a:extLst>
              <a:ext uri="{FF2B5EF4-FFF2-40B4-BE49-F238E27FC236}">
                <a16:creationId xmlns:a16="http://schemas.microsoft.com/office/drawing/2014/main" id="{8D1E5BA5-635B-4FF9-AE9A-33550DF76E5A}"/>
              </a:ext>
            </a:extLst>
          </p:cNvPr>
          <p:cNvSpPr>
            <a:spLocks noChangeArrowheads="1"/>
          </p:cNvSpPr>
          <p:nvPr/>
        </p:nvSpPr>
        <p:spPr bwMode="auto">
          <a:xfrm>
            <a:off x="3671829" y="3082179"/>
            <a:ext cx="1429341" cy="523220"/>
          </a:xfrm>
          <a:prstGeom prst="rect">
            <a:avLst/>
          </a:prstGeom>
          <a:noFill/>
          <a:ln w="9525">
            <a:noFill/>
            <a:miter lim="800000"/>
            <a:headEnd/>
            <a:tailEnd/>
          </a:ln>
        </p:spPr>
        <p:txBody>
          <a:bodyPr wrap="square">
            <a:spAutoFit/>
          </a:bodyPr>
          <a:lstStyle>
            <a:defPPr>
              <a:defRPr lang="ko-KR"/>
            </a:defPPr>
            <a:lvl1pPr marL="0" algn="l" defTabSz="914400" rtl="0" eaLnBrk="1" latinLnBrk="1" hangingPunct="1">
              <a:defRPr sz="1800" kern="1200">
                <a:solidFill>
                  <a:schemeClr val="tx1"/>
                </a:solidFill>
                <a:latin typeface="+mn-lt"/>
                <a:ea typeface="+mn-ea"/>
                <a:cs typeface="+mn-cs"/>
              </a:defRPr>
            </a:lvl1pPr>
            <a:lvl2pPr marL="457200" algn="l" defTabSz="914400" rtl="0" eaLnBrk="1" latinLnBrk="1" hangingPunct="1">
              <a:defRPr sz="1800" kern="1200">
                <a:solidFill>
                  <a:schemeClr val="tx1"/>
                </a:solidFill>
                <a:latin typeface="+mn-lt"/>
                <a:ea typeface="+mn-ea"/>
                <a:cs typeface="+mn-cs"/>
              </a:defRPr>
            </a:lvl2pPr>
            <a:lvl3pPr marL="914400" algn="l" defTabSz="914400" rtl="0" eaLnBrk="1" latinLnBrk="1" hangingPunct="1">
              <a:defRPr sz="1800" kern="1200">
                <a:solidFill>
                  <a:schemeClr val="tx1"/>
                </a:solidFill>
                <a:latin typeface="+mn-lt"/>
                <a:ea typeface="+mn-ea"/>
                <a:cs typeface="+mn-cs"/>
              </a:defRPr>
            </a:lvl3pPr>
            <a:lvl4pPr marL="1371600" algn="l" defTabSz="914400" rtl="0" eaLnBrk="1" latinLnBrk="1" hangingPunct="1">
              <a:defRPr sz="1800" kern="1200">
                <a:solidFill>
                  <a:schemeClr val="tx1"/>
                </a:solidFill>
                <a:latin typeface="+mn-lt"/>
                <a:ea typeface="+mn-ea"/>
                <a:cs typeface="+mn-cs"/>
              </a:defRPr>
            </a:lvl4pPr>
            <a:lvl5pPr marL="1828800" algn="l" defTabSz="914400" rtl="0" eaLnBrk="1" latinLnBrk="1" hangingPunct="1">
              <a:defRPr sz="1800" kern="1200">
                <a:solidFill>
                  <a:schemeClr val="tx1"/>
                </a:solidFill>
                <a:latin typeface="+mn-lt"/>
                <a:ea typeface="+mn-ea"/>
                <a:cs typeface="+mn-cs"/>
              </a:defRPr>
            </a:lvl5pPr>
            <a:lvl6pPr marL="2286000" algn="l" defTabSz="914400" rtl="0" eaLnBrk="1" latinLnBrk="1" hangingPunct="1">
              <a:defRPr sz="1800" kern="1200">
                <a:solidFill>
                  <a:schemeClr val="tx1"/>
                </a:solidFill>
                <a:latin typeface="+mn-lt"/>
                <a:ea typeface="+mn-ea"/>
                <a:cs typeface="+mn-cs"/>
              </a:defRPr>
            </a:lvl6pPr>
            <a:lvl7pPr marL="2743200" algn="l" defTabSz="914400" rtl="0" eaLnBrk="1" latinLnBrk="1" hangingPunct="1">
              <a:defRPr sz="1800" kern="1200">
                <a:solidFill>
                  <a:schemeClr val="tx1"/>
                </a:solidFill>
                <a:latin typeface="+mn-lt"/>
                <a:ea typeface="+mn-ea"/>
                <a:cs typeface="+mn-cs"/>
              </a:defRPr>
            </a:lvl7pPr>
            <a:lvl8pPr marL="3200400" algn="l" defTabSz="914400" rtl="0" eaLnBrk="1" latinLnBrk="1" hangingPunct="1">
              <a:defRPr sz="1800" kern="1200">
                <a:solidFill>
                  <a:schemeClr val="tx1"/>
                </a:solidFill>
                <a:latin typeface="+mn-lt"/>
                <a:ea typeface="+mn-ea"/>
                <a:cs typeface="+mn-cs"/>
              </a:defRPr>
            </a:lvl8pPr>
            <a:lvl9pPr marL="3657600" algn="l" defTabSz="914400" rtl="0" eaLnBrk="1" latinLnBrk="1" hangingPunct="1">
              <a:defRPr sz="1800" kern="1200">
                <a:solidFill>
                  <a:schemeClr val="tx1"/>
                </a:solidFill>
                <a:latin typeface="+mn-lt"/>
                <a:ea typeface="+mn-ea"/>
                <a:cs typeface="+mn-cs"/>
              </a:defRPr>
            </a:lvl9pPr>
          </a:lstStyle>
          <a:p>
            <a:pPr algn="ctr" rtl="1"/>
            <a:r>
              <a:rPr lang="en-US" altLang="ko-KR" sz="2800" b="1" dirty="0">
                <a:solidFill>
                  <a:schemeClr val="bg1"/>
                </a:solidFill>
                <a:cs typeface="B Nazanin" panose="00000700000000000000" pitchFamily="2" charset="-78"/>
              </a:rPr>
              <a:t>2017</a:t>
            </a:r>
            <a:endParaRPr lang="ko-KR" altLang="en-US" sz="2800" dirty="0">
              <a:solidFill>
                <a:schemeClr val="bg1"/>
              </a:solidFill>
              <a:cs typeface="B Nazanin" panose="00000700000000000000" pitchFamily="2" charset="-78"/>
            </a:endParaRPr>
          </a:p>
        </p:txBody>
      </p:sp>
      <p:sp>
        <p:nvSpPr>
          <p:cNvPr id="65" name="직사각형 113">
            <a:extLst>
              <a:ext uri="{FF2B5EF4-FFF2-40B4-BE49-F238E27FC236}">
                <a16:creationId xmlns:a16="http://schemas.microsoft.com/office/drawing/2014/main" id="{C94055EE-1487-44C5-B75B-688D7EACA66A}"/>
              </a:ext>
            </a:extLst>
          </p:cNvPr>
          <p:cNvSpPr>
            <a:spLocks noChangeArrowheads="1"/>
          </p:cNvSpPr>
          <p:nvPr/>
        </p:nvSpPr>
        <p:spPr bwMode="auto">
          <a:xfrm>
            <a:off x="2071501" y="3082179"/>
            <a:ext cx="1429341" cy="523220"/>
          </a:xfrm>
          <a:prstGeom prst="rect">
            <a:avLst/>
          </a:prstGeom>
          <a:noFill/>
          <a:ln w="9525">
            <a:noFill/>
            <a:miter lim="800000"/>
            <a:headEnd/>
            <a:tailEnd/>
          </a:ln>
        </p:spPr>
        <p:txBody>
          <a:bodyPr wrap="square">
            <a:spAutoFit/>
          </a:bodyPr>
          <a:lstStyle>
            <a:defPPr>
              <a:defRPr lang="ko-KR"/>
            </a:defPPr>
            <a:lvl1pPr marL="0" algn="l" defTabSz="914400" rtl="0" eaLnBrk="1" latinLnBrk="1" hangingPunct="1">
              <a:defRPr sz="1800" kern="1200">
                <a:solidFill>
                  <a:schemeClr val="tx1"/>
                </a:solidFill>
                <a:latin typeface="+mn-lt"/>
                <a:ea typeface="+mn-ea"/>
                <a:cs typeface="+mn-cs"/>
              </a:defRPr>
            </a:lvl1pPr>
            <a:lvl2pPr marL="457200" algn="l" defTabSz="914400" rtl="0" eaLnBrk="1" latinLnBrk="1" hangingPunct="1">
              <a:defRPr sz="1800" kern="1200">
                <a:solidFill>
                  <a:schemeClr val="tx1"/>
                </a:solidFill>
                <a:latin typeface="+mn-lt"/>
                <a:ea typeface="+mn-ea"/>
                <a:cs typeface="+mn-cs"/>
              </a:defRPr>
            </a:lvl2pPr>
            <a:lvl3pPr marL="914400" algn="l" defTabSz="914400" rtl="0" eaLnBrk="1" latinLnBrk="1" hangingPunct="1">
              <a:defRPr sz="1800" kern="1200">
                <a:solidFill>
                  <a:schemeClr val="tx1"/>
                </a:solidFill>
                <a:latin typeface="+mn-lt"/>
                <a:ea typeface="+mn-ea"/>
                <a:cs typeface="+mn-cs"/>
              </a:defRPr>
            </a:lvl3pPr>
            <a:lvl4pPr marL="1371600" algn="l" defTabSz="914400" rtl="0" eaLnBrk="1" latinLnBrk="1" hangingPunct="1">
              <a:defRPr sz="1800" kern="1200">
                <a:solidFill>
                  <a:schemeClr val="tx1"/>
                </a:solidFill>
                <a:latin typeface="+mn-lt"/>
                <a:ea typeface="+mn-ea"/>
                <a:cs typeface="+mn-cs"/>
              </a:defRPr>
            </a:lvl4pPr>
            <a:lvl5pPr marL="1828800" algn="l" defTabSz="914400" rtl="0" eaLnBrk="1" latinLnBrk="1" hangingPunct="1">
              <a:defRPr sz="1800" kern="1200">
                <a:solidFill>
                  <a:schemeClr val="tx1"/>
                </a:solidFill>
                <a:latin typeface="+mn-lt"/>
                <a:ea typeface="+mn-ea"/>
                <a:cs typeface="+mn-cs"/>
              </a:defRPr>
            </a:lvl5pPr>
            <a:lvl6pPr marL="2286000" algn="l" defTabSz="914400" rtl="0" eaLnBrk="1" latinLnBrk="1" hangingPunct="1">
              <a:defRPr sz="1800" kern="1200">
                <a:solidFill>
                  <a:schemeClr val="tx1"/>
                </a:solidFill>
                <a:latin typeface="+mn-lt"/>
                <a:ea typeface="+mn-ea"/>
                <a:cs typeface="+mn-cs"/>
              </a:defRPr>
            </a:lvl6pPr>
            <a:lvl7pPr marL="2743200" algn="l" defTabSz="914400" rtl="0" eaLnBrk="1" latinLnBrk="1" hangingPunct="1">
              <a:defRPr sz="1800" kern="1200">
                <a:solidFill>
                  <a:schemeClr val="tx1"/>
                </a:solidFill>
                <a:latin typeface="+mn-lt"/>
                <a:ea typeface="+mn-ea"/>
                <a:cs typeface="+mn-cs"/>
              </a:defRPr>
            </a:lvl7pPr>
            <a:lvl8pPr marL="3200400" algn="l" defTabSz="914400" rtl="0" eaLnBrk="1" latinLnBrk="1" hangingPunct="1">
              <a:defRPr sz="1800" kern="1200">
                <a:solidFill>
                  <a:schemeClr val="tx1"/>
                </a:solidFill>
                <a:latin typeface="+mn-lt"/>
                <a:ea typeface="+mn-ea"/>
                <a:cs typeface="+mn-cs"/>
              </a:defRPr>
            </a:lvl8pPr>
            <a:lvl9pPr marL="3657600" algn="l" defTabSz="914400" rtl="0" eaLnBrk="1" latinLnBrk="1" hangingPunct="1">
              <a:defRPr sz="1800" kern="1200">
                <a:solidFill>
                  <a:schemeClr val="tx1"/>
                </a:solidFill>
                <a:latin typeface="+mn-lt"/>
                <a:ea typeface="+mn-ea"/>
                <a:cs typeface="+mn-cs"/>
              </a:defRPr>
            </a:lvl9pPr>
          </a:lstStyle>
          <a:p>
            <a:pPr algn="ctr" rtl="1"/>
            <a:r>
              <a:rPr lang="en-US" altLang="ko-KR" sz="2800" b="1" dirty="0">
                <a:solidFill>
                  <a:schemeClr val="bg1"/>
                </a:solidFill>
                <a:cs typeface="B Nazanin" panose="00000700000000000000" pitchFamily="2" charset="-78"/>
              </a:rPr>
              <a:t>2016</a:t>
            </a:r>
            <a:endParaRPr lang="ko-KR" altLang="en-US" sz="2800" dirty="0">
              <a:solidFill>
                <a:schemeClr val="bg1"/>
              </a:solidFill>
              <a:cs typeface="B Nazanin" panose="00000700000000000000" pitchFamily="2" charset="-78"/>
            </a:endParaRPr>
          </a:p>
        </p:txBody>
      </p:sp>
      <p:grpSp>
        <p:nvGrpSpPr>
          <p:cNvPr id="51" name="Grupo 50">
            <a:extLst>
              <a:ext uri="{FF2B5EF4-FFF2-40B4-BE49-F238E27FC236}">
                <a16:creationId xmlns:a16="http://schemas.microsoft.com/office/drawing/2014/main" id="{44894A4D-0F17-45E5-B64D-5C7D82F66F7B}"/>
              </a:ext>
            </a:extLst>
          </p:cNvPr>
          <p:cNvGrpSpPr/>
          <p:nvPr/>
        </p:nvGrpSpPr>
        <p:grpSpPr>
          <a:xfrm>
            <a:off x="11145135" y="5900654"/>
            <a:ext cx="736601" cy="617538"/>
            <a:chOff x="11299825" y="6099175"/>
            <a:chExt cx="736601" cy="617538"/>
          </a:xfrm>
        </p:grpSpPr>
        <p:sp>
          <p:nvSpPr>
            <p:cNvPr id="52" name="Freeform 5">
              <a:extLst>
                <a:ext uri="{FF2B5EF4-FFF2-40B4-BE49-F238E27FC236}">
                  <a16:creationId xmlns:a16="http://schemas.microsoft.com/office/drawing/2014/main" id="{137DF058-3DB9-45F9-985A-7FED0FCDCFB5}"/>
                </a:ext>
              </a:extLst>
            </p:cNvPr>
            <p:cNvSpPr>
              <a:spLocks/>
            </p:cNvSpPr>
            <p:nvPr/>
          </p:nvSpPr>
          <p:spPr bwMode="auto">
            <a:xfrm>
              <a:off x="11339513" y="6394450"/>
              <a:ext cx="696913" cy="268288"/>
            </a:xfrm>
            <a:custGeom>
              <a:avLst/>
              <a:gdLst>
                <a:gd name="T0" fmla="*/ 220 w 484"/>
                <a:gd name="T1" fmla="*/ 64 h 186"/>
                <a:gd name="T2" fmla="*/ 232 w 484"/>
                <a:gd name="T3" fmla="*/ 118 h 186"/>
                <a:gd name="T4" fmla="*/ 266 w 484"/>
                <a:gd name="T5" fmla="*/ 58 h 186"/>
                <a:gd name="T6" fmla="*/ 269 w 484"/>
                <a:gd name="T7" fmla="*/ 109 h 186"/>
                <a:gd name="T8" fmla="*/ 275 w 484"/>
                <a:gd name="T9" fmla="*/ 62 h 186"/>
                <a:gd name="T10" fmla="*/ 312 w 484"/>
                <a:gd name="T11" fmla="*/ 49 h 186"/>
                <a:gd name="T12" fmla="*/ 323 w 484"/>
                <a:gd name="T13" fmla="*/ 98 h 186"/>
                <a:gd name="T14" fmla="*/ 321 w 484"/>
                <a:gd name="T15" fmla="*/ 51 h 186"/>
                <a:gd name="T16" fmla="*/ 352 w 484"/>
                <a:gd name="T17" fmla="*/ 41 h 186"/>
                <a:gd name="T18" fmla="*/ 356 w 484"/>
                <a:gd name="T19" fmla="*/ 54 h 186"/>
                <a:gd name="T20" fmla="*/ 360 w 484"/>
                <a:gd name="T21" fmla="*/ 90 h 186"/>
                <a:gd name="T22" fmla="*/ 364 w 484"/>
                <a:gd name="T23" fmla="*/ 38 h 186"/>
                <a:gd name="T24" fmla="*/ 396 w 484"/>
                <a:gd name="T25" fmla="*/ 82 h 186"/>
                <a:gd name="T26" fmla="*/ 404 w 484"/>
                <a:gd name="T27" fmla="*/ 72 h 186"/>
                <a:gd name="T28" fmla="*/ 404 w 484"/>
                <a:gd name="T29" fmla="*/ 28 h 186"/>
                <a:gd name="T30" fmla="*/ 432 w 484"/>
                <a:gd name="T31" fmla="*/ 71 h 186"/>
                <a:gd name="T32" fmla="*/ 439 w 484"/>
                <a:gd name="T33" fmla="*/ 17 h 186"/>
                <a:gd name="T34" fmla="*/ 479 w 484"/>
                <a:gd name="T35" fmla="*/ 2 h 186"/>
                <a:gd name="T36" fmla="*/ 480 w 484"/>
                <a:gd name="T37" fmla="*/ 119 h 186"/>
                <a:gd name="T38" fmla="*/ 333 w 484"/>
                <a:gd name="T39" fmla="*/ 159 h 186"/>
                <a:gd name="T40" fmla="*/ 166 w 484"/>
                <a:gd name="T41" fmla="*/ 180 h 186"/>
                <a:gd name="T42" fmla="*/ 48 w 484"/>
                <a:gd name="T43" fmla="*/ 186 h 186"/>
                <a:gd name="T44" fmla="*/ 27 w 484"/>
                <a:gd name="T45" fmla="*/ 127 h 186"/>
                <a:gd name="T46" fmla="*/ 0 w 484"/>
                <a:gd name="T47" fmla="*/ 80 h 186"/>
                <a:gd name="T48" fmla="*/ 45 w 484"/>
                <a:gd name="T49" fmla="*/ 132 h 186"/>
                <a:gd name="T50" fmla="*/ 52 w 484"/>
                <a:gd name="T51" fmla="*/ 77 h 186"/>
                <a:gd name="T52" fmla="*/ 91 w 484"/>
                <a:gd name="T53" fmla="*/ 127 h 186"/>
                <a:gd name="T54" fmla="*/ 98 w 484"/>
                <a:gd name="T55" fmla="*/ 75 h 186"/>
                <a:gd name="T56" fmla="*/ 133 w 484"/>
                <a:gd name="T57" fmla="*/ 122 h 186"/>
                <a:gd name="T58" fmla="*/ 140 w 484"/>
                <a:gd name="T59" fmla="*/ 72 h 186"/>
                <a:gd name="T60" fmla="*/ 181 w 484"/>
                <a:gd name="T61" fmla="*/ 118 h 186"/>
                <a:gd name="T62" fmla="*/ 189 w 484"/>
                <a:gd name="T63" fmla="*/ 111 h 186"/>
                <a:gd name="T64" fmla="*/ 187 w 484"/>
                <a:gd name="T65" fmla="*/ 68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84" h="186">
                  <a:moveTo>
                    <a:pt x="187" y="68"/>
                  </a:moveTo>
                  <a:cubicBezTo>
                    <a:pt x="198" y="66"/>
                    <a:pt x="209" y="65"/>
                    <a:pt x="220" y="64"/>
                  </a:cubicBezTo>
                  <a:cubicBezTo>
                    <a:pt x="221" y="82"/>
                    <a:pt x="222" y="100"/>
                    <a:pt x="223" y="118"/>
                  </a:cubicBezTo>
                  <a:cubicBezTo>
                    <a:pt x="226" y="118"/>
                    <a:pt x="229" y="118"/>
                    <a:pt x="232" y="118"/>
                  </a:cubicBezTo>
                  <a:cubicBezTo>
                    <a:pt x="231" y="100"/>
                    <a:pt x="230" y="81"/>
                    <a:pt x="229" y="63"/>
                  </a:cubicBezTo>
                  <a:cubicBezTo>
                    <a:pt x="241" y="61"/>
                    <a:pt x="253" y="59"/>
                    <a:pt x="266" y="58"/>
                  </a:cubicBezTo>
                  <a:cubicBezTo>
                    <a:pt x="266" y="75"/>
                    <a:pt x="267" y="92"/>
                    <a:pt x="268" y="109"/>
                  </a:cubicBezTo>
                  <a:cubicBezTo>
                    <a:pt x="269" y="109"/>
                    <a:pt x="269" y="109"/>
                    <a:pt x="269" y="109"/>
                  </a:cubicBezTo>
                  <a:cubicBezTo>
                    <a:pt x="277" y="109"/>
                    <a:pt x="277" y="109"/>
                    <a:pt x="277" y="101"/>
                  </a:cubicBezTo>
                  <a:cubicBezTo>
                    <a:pt x="276" y="88"/>
                    <a:pt x="276" y="75"/>
                    <a:pt x="275" y="62"/>
                  </a:cubicBezTo>
                  <a:cubicBezTo>
                    <a:pt x="275" y="60"/>
                    <a:pt x="275" y="58"/>
                    <a:pt x="275" y="56"/>
                  </a:cubicBezTo>
                  <a:cubicBezTo>
                    <a:pt x="287" y="54"/>
                    <a:pt x="299" y="52"/>
                    <a:pt x="312" y="49"/>
                  </a:cubicBezTo>
                  <a:cubicBezTo>
                    <a:pt x="313" y="66"/>
                    <a:pt x="314" y="82"/>
                    <a:pt x="314" y="99"/>
                  </a:cubicBezTo>
                  <a:cubicBezTo>
                    <a:pt x="318" y="99"/>
                    <a:pt x="320" y="98"/>
                    <a:pt x="323" y="98"/>
                  </a:cubicBezTo>
                  <a:cubicBezTo>
                    <a:pt x="323" y="97"/>
                    <a:pt x="324" y="96"/>
                    <a:pt x="323" y="96"/>
                  </a:cubicBezTo>
                  <a:cubicBezTo>
                    <a:pt x="323" y="81"/>
                    <a:pt x="322" y="66"/>
                    <a:pt x="321" y="51"/>
                  </a:cubicBezTo>
                  <a:cubicBezTo>
                    <a:pt x="321" y="48"/>
                    <a:pt x="322" y="47"/>
                    <a:pt x="325" y="47"/>
                  </a:cubicBezTo>
                  <a:cubicBezTo>
                    <a:pt x="334" y="45"/>
                    <a:pt x="343" y="43"/>
                    <a:pt x="352" y="41"/>
                  </a:cubicBezTo>
                  <a:cubicBezTo>
                    <a:pt x="353" y="41"/>
                    <a:pt x="354" y="41"/>
                    <a:pt x="355" y="40"/>
                  </a:cubicBezTo>
                  <a:cubicBezTo>
                    <a:pt x="355" y="45"/>
                    <a:pt x="355" y="50"/>
                    <a:pt x="356" y="54"/>
                  </a:cubicBezTo>
                  <a:cubicBezTo>
                    <a:pt x="356" y="65"/>
                    <a:pt x="357" y="76"/>
                    <a:pt x="357" y="87"/>
                  </a:cubicBezTo>
                  <a:cubicBezTo>
                    <a:pt x="357" y="90"/>
                    <a:pt x="358" y="91"/>
                    <a:pt x="360" y="90"/>
                  </a:cubicBezTo>
                  <a:cubicBezTo>
                    <a:pt x="362" y="90"/>
                    <a:pt x="364" y="90"/>
                    <a:pt x="366" y="90"/>
                  </a:cubicBezTo>
                  <a:cubicBezTo>
                    <a:pt x="366" y="73"/>
                    <a:pt x="365" y="55"/>
                    <a:pt x="364" y="38"/>
                  </a:cubicBezTo>
                  <a:cubicBezTo>
                    <a:pt x="374" y="36"/>
                    <a:pt x="383" y="33"/>
                    <a:pt x="393" y="31"/>
                  </a:cubicBezTo>
                  <a:cubicBezTo>
                    <a:pt x="394" y="48"/>
                    <a:pt x="395" y="65"/>
                    <a:pt x="396" y="82"/>
                  </a:cubicBezTo>
                  <a:cubicBezTo>
                    <a:pt x="399" y="81"/>
                    <a:pt x="401" y="81"/>
                    <a:pt x="404" y="81"/>
                  </a:cubicBezTo>
                  <a:cubicBezTo>
                    <a:pt x="404" y="78"/>
                    <a:pt x="404" y="75"/>
                    <a:pt x="404" y="72"/>
                  </a:cubicBezTo>
                  <a:cubicBezTo>
                    <a:pt x="404" y="58"/>
                    <a:pt x="403" y="44"/>
                    <a:pt x="402" y="31"/>
                  </a:cubicBezTo>
                  <a:cubicBezTo>
                    <a:pt x="402" y="30"/>
                    <a:pt x="403" y="28"/>
                    <a:pt x="404" y="28"/>
                  </a:cubicBezTo>
                  <a:cubicBezTo>
                    <a:pt x="412" y="25"/>
                    <a:pt x="421" y="23"/>
                    <a:pt x="429" y="20"/>
                  </a:cubicBezTo>
                  <a:cubicBezTo>
                    <a:pt x="430" y="37"/>
                    <a:pt x="431" y="54"/>
                    <a:pt x="432" y="71"/>
                  </a:cubicBezTo>
                  <a:cubicBezTo>
                    <a:pt x="435" y="71"/>
                    <a:pt x="438" y="70"/>
                    <a:pt x="441" y="70"/>
                  </a:cubicBezTo>
                  <a:cubicBezTo>
                    <a:pt x="440" y="52"/>
                    <a:pt x="439" y="35"/>
                    <a:pt x="439" y="17"/>
                  </a:cubicBezTo>
                  <a:cubicBezTo>
                    <a:pt x="452" y="11"/>
                    <a:pt x="466" y="6"/>
                    <a:pt x="479" y="0"/>
                  </a:cubicBezTo>
                  <a:cubicBezTo>
                    <a:pt x="479" y="0"/>
                    <a:pt x="479" y="1"/>
                    <a:pt x="479" y="2"/>
                  </a:cubicBezTo>
                  <a:cubicBezTo>
                    <a:pt x="481" y="39"/>
                    <a:pt x="482" y="76"/>
                    <a:pt x="484" y="113"/>
                  </a:cubicBezTo>
                  <a:cubicBezTo>
                    <a:pt x="484" y="116"/>
                    <a:pt x="484" y="118"/>
                    <a:pt x="480" y="119"/>
                  </a:cubicBezTo>
                  <a:cubicBezTo>
                    <a:pt x="453" y="127"/>
                    <a:pt x="427" y="136"/>
                    <a:pt x="399" y="143"/>
                  </a:cubicBezTo>
                  <a:cubicBezTo>
                    <a:pt x="378" y="149"/>
                    <a:pt x="355" y="154"/>
                    <a:pt x="333" y="159"/>
                  </a:cubicBezTo>
                  <a:cubicBezTo>
                    <a:pt x="304" y="165"/>
                    <a:pt x="274" y="170"/>
                    <a:pt x="245" y="173"/>
                  </a:cubicBezTo>
                  <a:cubicBezTo>
                    <a:pt x="218" y="175"/>
                    <a:pt x="192" y="178"/>
                    <a:pt x="166" y="180"/>
                  </a:cubicBezTo>
                  <a:cubicBezTo>
                    <a:pt x="146" y="181"/>
                    <a:pt x="127" y="182"/>
                    <a:pt x="107" y="183"/>
                  </a:cubicBezTo>
                  <a:cubicBezTo>
                    <a:pt x="87" y="184"/>
                    <a:pt x="67" y="185"/>
                    <a:pt x="48" y="186"/>
                  </a:cubicBezTo>
                  <a:cubicBezTo>
                    <a:pt x="44" y="186"/>
                    <a:pt x="43" y="185"/>
                    <a:pt x="42" y="182"/>
                  </a:cubicBezTo>
                  <a:cubicBezTo>
                    <a:pt x="38" y="163"/>
                    <a:pt x="34" y="145"/>
                    <a:pt x="27" y="127"/>
                  </a:cubicBezTo>
                  <a:cubicBezTo>
                    <a:pt x="20" y="111"/>
                    <a:pt x="12" y="96"/>
                    <a:pt x="2" y="82"/>
                  </a:cubicBezTo>
                  <a:cubicBezTo>
                    <a:pt x="1" y="82"/>
                    <a:pt x="1" y="81"/>
                    <a:pt x="0" y="80"/>
                  </a:cubicBezTo>
                  <a:cubicBezTo>
                    <a:pt x="14" y="79"/>
                    <a:pt x="28" y="79"/>
                    <a:pt x="43" y="78"/>
                  </a:cubicBezTo>
                  <a:cubicBezTo>
                    <a:pt x="43" y="96"/>
                    <a:pt x="44" y="114"/>
                    <a:pt x="45" y="132"/>
                  </a:cubicBezTo>
                  <a:cubicBezTo>
                    <a:pt x="48" y="132"/>
                    <a:pt x="51" y="132"/>
                    <a:pt x="54" y="132"/>
                  </a:cubicBezTo>
                  <a:cubicBezTo>
                    <a:pt x="53" y="114"/>
                    <a:pt x="53" y="96"/>
                    <a:pt x="52" y="77"/>
                  </a:cubicBezTo>
                  <a:cubicBezTo>
                    <a:pt x="64" y="77"/>
                    <a:pt x="76" y="76"/>
                    <a:pt x="89" y="75"/>
                  </a:cubicBezTo>
                  <a:cubicBezTo>
                    <a:pt x="89" y="92"/>
                    <a:pt x="90" y="109"/>
                    <a:pt x="91" y="127"/>
                  </a:cubicBezTo>
                  <a:cubicBezTo>
                    <a:pt x="94" y="126"/>
                    <a:pt x="97" y="126"/>
                    <a:pt x="100" y="126"/>
                  </a:cubicBezTo>
                  <a:cubicBezTo>
                    <a:pt x="99" y="109"/>
                    <a:pt x="99" y="92"/>
                    <a:pt x="98" y="75"/>
                  </a:cubicBezTo>
                  <a:cubicBezTo>
                    <a:pt x="109" y="74"/>
                    <a:pt x="120" y="73"/>
                    <a:pt x="131" y="72"/>
                  </a:cubicBezTo>
                  <a:cubicBezTo>
                    <a:pt x="132" y="89"/>
                    <a:pt x="132" y="105"/>
                    <a:pt x="133" y="122"/>
                  </a:cubicBezTo>
                  <a:cubicBezTo>
                    <a:pt x="136" y="122"/>
                    <a:pt x="139" y="122"/>
                    <a:pt x="142" y="122"/>
                  </a:cubicBezTo>
                  <a:cubicBezTo>
                    <a:pt x="141" y="105"/>
                    <a:pt x="141" y="88"/>
                    <a:pt x="140" y="72"/>
                  </a:cubicBezTo>
                  <a:cubicBezTo>
                    <a:pt x="153" y="71"/>
                    <a:pt x="165" y="70"/>
                    <a:pt x="178" y="68"/>
                  </a:cubicBezTo>
                  <a:cubicBezTo>
                    <a:pt x="179" y="85"/>
                    <a:pt x="180" y="101"/>
                    <a:pt x="181" y="118"/>
                  </a:cubicBezTo>
                  <a:cubicBezTo>
                    <a:pt x="181" y="118"/>
                    <a:pt x="181" y="118"/>
                    <a:pt x="181" y="118"/>
                  </a:cubicBezTo>
                  <a:cubicBezTo>
                    <a:pt x="190" y="119"/>
                    <a:pt x="190" y="119"/>
                    <a:pt x="189" y="111"/>
                  </a:cubicBezTo>
                  <a:cubicBezTo>
                    <a:pt x="189" y="98"/>
                    <a:pt x="188" y="85"/>
                    <a:pt x="187" y="72"/>
                  </a:cubicBezTo>
                  <a:cubicBezTo>
                    <a:pt x="187" y="70"/>
                    <a:pt x="187" y="69"/>
                    <a:pt x="187" y="68"/>
                  </a:cubicBezTo>
                  <a:close/>
                </a:path>
              </a:pathLst>
            </a:custGeom>
            <a:solidFill>
              <a:srgbClr val="FFC000"/>
            </a:solidFill>
            <a:ln>
              <a:noFill/>
            </a:ln>
          </p:spPr>
          <p:txBody>
            <a:bodyPr vert="horz" wrap="square" lIns="91440" tIns="45720" rIns="91440" bIns="45720" numCol="1" anchor="t" anchorCtr="0" compatLnSpc="1">
              <a:prstTxWarp prst="textNoShape">
                <a:avLst/>
              </a:prstTxWarp>
            </a:bodyPr>
            <a:lstStyle/>
            <a:p>
              <a:pPr algn="r" rtl="1"/>
              <a:endParaRPr lang="es-PE">
                <a:cs typeface="B Nazanin" panose="00000700000000000000" pitchFamily="2" charset="-78"/>
              </a:endParaRPr>
            </a:p>
          </p:txBody>
        </p:sp>
        <p:sp>
          <p:nvSpPr>
            <p:cNvPr id="53" name="Freeform 6">
              <a:extLst>
                <a:ext uri="{FF2B5EF4-FFF2-40B4-BE49-F238E27FC236}">
                  <a16:creationId xmlns:a16="http://schemas.microsoft.com/office/drawing/2014/main" id="{3ED863CE-FB87-4DF5-BA15-6F96F1F29452}"/>
                </a:ext>
              </a:extLst>
            </p:cNvPr>
            <p:cNvSpPr>
              <a:spLocks/>
            </p:cNvSpPr>
            <p:nvPr/>
          </p:nvSpPr>
          <p:spPr bwMode="auto">
            <a:xfrm>
              <a:off x="11461750" y="6291263"/>
              <a:ext cx="461963" cy="198438"/>
            </a:xfrm>
            <a:custGeom>
              <a:avLst/>
              <a:gdLst>
                <a:gd name="T0" fmla="*/ 1 w 320"/>
                <a:gd name="T1" fmla="*/ 138 h 138"/>
                <a:gd name="T2" fmla="*/ 23 w 320"/>
                <a:gd name="T3" fmla="*/ 48 h 138"/>
                <a:gd name="T4" fmla="*/ 63 w 320"/>
                <a:gd name="T5" fmla="*/ 11 h 138"/>
                <a:gd name="T6" fmla="*/ 123 w 320"/>
                <a:gd name="T7" fmla="*/ 8 h 138"/>
                <a:gd name="T8" fmla="*/ 143 w 320"/>
                <a:gd name="T9" fmla="*/ 17 h 138"/>
                <a:gd name="T10" fmla="*/ 185 w 320"/>
                <a:gd name="T11" fmla="*/ 16 h 138"/>
                <a:gd name="T12" fmla="*/ 253 w 320"/>
                <a:gd name="T13" fmla="*/ 7 h 138"/>
                <a:gd name="T14" fmla="*/ 298 w 320"/>
                <a:gd name="T15" fmla="*/ 40 h 138"/>
                <a:gd name="T16" fmla="*/ 320 w 320"/>
                <a:gd name="T17" fmla="*/ 87 h 138"/>
                <a:gd name="T18" fmla="*/ 320 w 320"/>
                <a:gd name="T19" fmla="*/ 88 h 138"/>
                <a:gd name="T20" fmla="*/ 1 w 320"/>
                <a:gd name="T21" fmla="*/ 138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20" h="138">
                  <a:moveTo>
                    <a:pt x="1" y="138"/>
                  </a:moveTo>
                  <a:cubicBezTo>
                    <a:pt x="0" y="106"/>
                    <a:pt x="6" y="76"/>
                    <a:pt x="23" y="48"/>
                  </a:cubicBezTo>
                  <a:cubicBezTo>
                    <a:pt x="33" y="32"/>
                    <a:pt x="45" y="19"/>
                    <a:pt x="63" y="11"/>
                  </a:cubicBezTo>
                  <a:cubicBezTo>
                    <a:pt x="82" y="2"/>
                    <a:pt x="102" y="1"/>
                    <a:pt x="123" y="8"/>
                  </a:cubicBezTo>
                  <a:cubicBezTo>
                    <a:pt x="130" y="10"/>
                    <a:pt x="136" y="14"/>
                    <a:pt x="143" y="17"/>
                  </a:cubicBezTo>
                  <a:cubicBezTo>
                    <a:pt x="157" y="25"/>
                    <a:pt x="171" y="24"/>
                    <a:pt x="185" y="16"/>
                  </a:cubicBezTo>
                  <a:cubicBezTo>
                    <a:pt x="206" y="4"/>
                    <a:pt x="229" y="0"/>
                    <a:pt x="253" y="7"/>
                  </a:cubicBezTo>
                  <a:cubicBezTo>
                    <a:pt x="272" y="12"/>
                    <a:pt x="286" y="24"/>
                    <a:pt x="298" y="40"/>
                  </a:cubicBezTo>
                  <a:cubicBezTo>
                    <a:pt x="308" y="54"/>
                    <a:pt x="316" y="70"/>
                    <a:pt x="320" y="87"/>
                  </a:cubicBezTo>
                  <a:cubicBezTo>
                    <a:pt x="320" y="87"/>
                    <a:pt x="320" y="88"/>
                    <a:pt x="320" y="88"/>
                  </a:cubicBezTo>
                  <a:cubicBezTo>
                    <a:pt x="216" y="119"/>
                    <a:pt x="109" y="133"/>
                    <a:pt x="1" y="138"/>
                  </a:cubicBezTo>
                  <a:close/>
                </a:path>
              </a:pathLst>
            </a:custGeom>
            <a:solidFill>
              <a:srgbClr val="FFC000"/>
            </a:solidFill>
            <a:ln>
              <a:noFill/>
            </a:ln>
          </p:spPr>
          <p:txBody>
            <a:bodyPr vert="horz" wrap="square" lIns="91440" tIns="45720" rIns="91440" bIns="45720" numCol="1" anchor="t" anchorCtr="0" compatLnSpc="1">
              <a:prstTxWarp prst="textNoShape">
                <a:avLst/>
              </a:prstTxWarp>
            </a:bodyPr>
            <a:lstStyle/>
            <a:p>
              <a:pPr algn="r" rtl="1"/>
              <a:endParaRPr lang="es-PE">
                <a:cs typeface="B Nazanin" panose="00000700000000000000" pitchFamily="2" charset="-78"/>
              </a:endParaRPr>
            </a:p>
          </p:txBody>
        </p:sp>
        <p:sp>
          <p:nvSpPr>
            <p:cNvPr id="54" name="Freeform 7">
              <a:extLst>
                <a:ext uri="{FF2B5EF4-FFF2-40B4-BE49-F238E27FC236}">
                  <a16:creationId xmlns:a16="http://schemas.microsoft.com/office/drawing/2014/main" id="{EC74AD69-C6B8-4D54-85A2-6A0AE80FA506}"/>
                </a:ext>
              </a:extLst>
            </p:cNvPr>
            <p:cNvSpPr>
              <a:spLocks/>
            </p:cNvSpPr>
            <p:nvPr/>
          </p:nvSpPr>
          <p:spPr bwMode="auto">
            <a:xfrm>
              <a:off x="11503025" y="6099175"/>
              <a:ext cx="192088" cy="190500"/>
            </a:xfrm>
            <a:custGeom>
              <a:avLst/>
              <a:gdLst>
                <a:gd name="T0" fmla="*/ 115 w 134"/>
                <a:gd name="T1" fmla="*/ 123 h 132"/>
                <a:gd name="T2" fmla="*/ 43 w 134"/>
                <a:gd name="T3" fmla="*/ 32 h 132"/>
                <a:gd name="T4" fmla="*/ 42 w 134"/>
                <a:gd name="T5" fmla="*/ 33 h 132"/>
                <a:gd name="T6" fmla="*/ 49 w 134"/>
                <a:gd name="T7" fmla="*/ 38 h 132"/>
                <a:gd name="T8" fmla="*/ 56 w 134"/>
                <a:gd name="T9" fmla="*/ 43 h 132"/>
                <a:gd name="T10" fmla="*/ 101 w 134"/>
                <a:gd name="T11" fmla="*/ 107 h 132"/>
                <a:gd name="T12" fmla="*/ 103 w 134"/>
                <a:gd name="T13" fmla="*/ 120 h 132"/>
                <a:gd name="T14" fmla="*/ 95 w 134"/>
                <a:gd name="T15" fmla="*/ 131 h 132"/>
                <a:gd name="T16" fmla="*/ 68 w 134"/>
                <a:gd name="T17" fmla="*/ 128 h 132"/>
                <a:gd name="T18" fmla="*/ 18 w 134"/>
                <a:gd name="T19" fmla="*/ 84 h 132"/>
                <a:gd name="T20" fmla="*/ 2 w 134"/>
                <a:gd name="T21" fmla="*/ 28 h 132"/>
                <a:gd name="T22" fmla="*/ 1 w 134"/>
                <a:gd name="T23" fmla="*/ 12 h 132"/>
                <a:gd name="T24" fmla="*/ 12 w 134"/>
                <a:gd name="T25" fmla="*/ 1 h 132"/>
                <a:gd name="T26" fmla="*/ 71 w 134"/>
                <a:gd name="T27" fmla="*/ 14 h 132"/>
                <a:gd name="T28" fmla="*/ 110 w 134"/>
                <a:gd name="T29" fmla="*/ 37 h 132"/>
                <a:gd name="T30" fmla="*/ 132 w 134"/>
                <a:gd name="T31" fmla="*/ 81 h 132"/>
                <a:gd name="T32" fmla="*/ 120 w 134"/>
                <a:gd name="T33" fmla="*/ 119 h 132"/>
                <a:gd name="T34" fmla="*/ 115 w 134"/>
                <a:gd name="T35" fmla="*/ 123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34" h="132">
                  <a:moveTo>
                    <a:pt x="115" y="123"/>
                  </a:moveTo>
                  <a:cubicBezTo>
                    <a:pt x="103" y="83"/>
                    <a:pt x="81" y="51"/>
                    <a:pt x="43" y="32"/>
                  </a:cubicBezTo>
                  <a:cubicBezTo>
                    <a:pt x="43" y="32"/>
                    <a:pt x="43" y="32"/>
                    <a:pt x="42" y="33"/>
                  </a:cubicBezTo>
                  <a:cubicBezTo>
                    <a:pt x="45" y="34"/>
                    <a:pt x="47" y="36"/>
                    <a:pt x="49" y="38"/>
                  </a:cubicBezTo>
                  <a:cubicBezTo>
                    <a:pt x="52" y="39"/>
                    <a:pt x="54" y="41"/>
                    <a:pt x="56" y="43"/>
                  </a:cubicBezTo>
                  <a:cubicBezTo>
                    <a:pt x="77" y="60"/>
                    <a:pt x="93" y="81"/>
                    <a:pt x="101" y="107"/>
                  </a:cubicBezTo>
                  <a:cubicBezTo>
                    <a:pt x="102" y="112"/>
                    <a:pt x="103" y="116"/>
                    <a:pt x="103" y="120"/>
                  </a:cubicBezTo>
                  <a:cubicBezTo>
                    <a:pt x="104" y="127"/>
                    <a:pt x="101" y="130"/>
                    <a:pt x="95" y="131"/>
                  </a:cubicBezTo>
                  <a:cubicBezTo>
                    <a:pt x="85" y="132"/>
                    <a:pt x="76" y="131"/>
                    <a:pt x="68" y="128"/>
                  </a:cubicBezTo>
                  <a:cubicBezTo>
                    <a:pt x="46" y="119"/>
                    <a:pt x="29" y="105"/>
                    <a:pt x="18" y="84"/>
                  </a:cubicBezTo>
                  <a:cubicBezTo>
                    <a:pt x="10" y="66"/>
                    <a:pt x="5" y="47"/>
                    <a:pt x="2" y="28"/>
                  </a:cubicBezTo>
                  <a:cubicBezTo>
                    <a:pt x="2" y="23"/>
                    <a:pt x="1" y="17"/>
                    <a:pt x="1" y="12"/>
                  </a:cubicBezTo>
                  <a:cubicBezTo>
                    <a:pt x="0" y="4"/>
                    <a:pt x="4" y="0"/>
                    <a:pt x="12" y="1"/>
                  </a:cubicBezTo>
                  <a:cubicBezTo>
                    <a:pt x="32" y="4"/>
                    <a:pt x="52" y="7"/>
                    <a:pt x="71" y="14"/>
                  </a:cubicBezTo>
                  <a:cubicBezTo>
                    <a:pt x="85" y="19"/>
                    <a:pt x="99" y="26"/>
                    <a:pt x="110" y="37"/>
                  </a:cubicBezTo>
                  <a:cubicBezTo>
                    <a:pt x="121" y="50"/>
                    <a:pt x="130" y="64"/>
                    <a:pt x="132" y="81"/>
                  </a:cubicBezTo>
                  <a:cubicBezTo>
                    <a:pt x="134" y="96"/>
                    <a:pt x="130" y="109"/>
                    <a:pt x="120" y="119"/>
                  </a:cubicBezTo>
                  <a:cubicBezTo>
                    <a:pt x="119" y="121"/>
                    <a:pt x="117" y="122"/>
                    <a:pt x="115" y="123"/>
                  </a:cubicBezTo>
                  <a:close/>
                </a:path>
              </a:pathLst>
            </a:custGeom>
            <a:solidFill>
              <a:srgbClr val="FFC000"/>
            </a:solidFill>
            <a:ln>
              <a:noFill/>
            </a:ln>
          </p:spPr>
          <p:txBody>
            <a:bodyPr vert="horz" wrap="square" lIns="91440" tIns="45720" rIns="91440" bIns="45720" numCol="1" anchor="t" anchorCtr="0" compatLnSpc="1">
              <a:prstTxWarp prst="textNoShape">
                <a:avLst/>
              </a:prstTxWarp>
            </a:bodyPr>
            <a:lstStyle/>
            <a:p>
              <a:pPr algn="r" rtl="1"/>
              <a:endParaRPr lang="es-PE">
                <a:cs typeface="B Nazanin" panose="00000700000000000000" pitchFamily="2" charset="-78"/>
              </a:endParaRPr>
            </a:p>
          </p:txBody>
        </p:sp>
        <p:sp>
          <p:nvSpPr>
            <p:cNvPr id="55" name="Freeform 8">
              <a:extLst>
                <a:ext uri="{FF2B5EF4-FFF2-40B4-BE49-F238E27FC236}">
                  <a16:creationId xmlns:a16="http://schemas.microsoft.com/office/drawing/2014/main" id="{F1EEA914-BB3D-4FCF-BD62-CFD3F7D1538F}"/>
                </a:ext>
              </a:extLst>
            </p:cNvPr>
            <p:cNvSpPr>
              <a:spLocks/>
            </p:cNvSpPr>
            <p:nvPr/>
          </p:nvSpPr>
          <p:spPr bwMode="auto">
            <a:xfrm>
              <a:off x="11299825" y="6316663"/>
              <a:ext cx="171450" cy="177800"/>
            </a:xfrm>
            <a:custGeom>
              <a:avLst/>
              <a:gdLst>
                <a:gd name="T0" fmla="*/ 119 w 119"/>
                <a:gd name="T1" fmla="*/ 44 h 123"/>
                <a:gd name="T2" fmla="*/ 105 w 119"/>
                <a:gd name="T3" fmla="*/ 121 h 123"/>
                <a:gd name="T4" fmla="*/ 97 w 119"/>
                <a:gd name="T5" fmla="*/ 121 h 123"/>
                <a:gd name="T6" fmla="*/ 58 w 119"/>
                <a:gd name="T7" fmla="*/ 123 h 123"/>
                <a:gd name="T8" fmla="*/ 49 w 119"/>
                <a:gd name="T9" fmla="*/ 122 h 123"/>
                <a:gd name="T10" fmla="*/ 6 w 119"/>
                <a:gd name="T11" fmla="*/ 101 h 123"/>
                <a:gd name="T12" fmla="*/ 4 w 119"/>
                <a:gd name="T13" fmla="*/ 98 h 123"/>
                <a:gd name="T14" fmla="*/ 0 w 119"/>
                <a:gd name="T15" fmla="*/ 2 h 123"/>
                <a:gd name="T16" fmla="*/ 0 w 119"/>
                <a:gd name="T17" fmla="*/ 0 h 123"/>
                <a:gd name="T18" fmla="*/ 119 w 119"/>
                <a:gd name="T19" fmla="*/ 44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9" h="123">
                  <a:moveTo>
                    <a:pt x="119" y="44"/>
                  </a:moveTo>
                  <a:cubicBezTo>
                    <a:pt x="108" y="68"/>
                    <a:pt x="104" y="94"/>
                    <a:pt x="105" y="121"/>
                  </a:cubicBezTo>
                  <a:cubicBezTo>
                    <a:pt x="102" y="121"/>
                    <a:pt x="100" y="121"/>
                    <a:pt x="97" y="121"/>
                  </a:cubicBezTo>
                  <a:cubicBezTo>
                    <a:pt x="84" y="122"/>
                    <a:pt x="71" y="123"/>
                    <a:pt x="58" y="123"/>
                  </a:cubicBezTo>
                  <a:cubicBezTo>
                    <a:pt x="55" y="123"/>
                    <a:pt x="52" y="123"/>
                    <a:pt x="49" y="122"/>
                  </a:cubicBezTo>
                  <a:cubicBezTo>
                    <a:pt x="35" y="115"/>
                    <a:pt x="20" y="108"/>
                    <a:pt x="6" y="101"/>
                  </a:cubicBezTo>
                  <a:cubicBezTo>
                    <a:pt x="5" y="101"/>
                    <a:pt x="4" y="99"/>
                    <a:pt x="4" y="98"/>
                  </a:cubicBezTo>
                  <a:cubicBezTo>
                    <a:pt x="2" y="66"/>
                    <a:pt x="1" y="34"/>
                    <a:pt x="0" y="2"/>
                  </a:cubicBezTo>
                  <a:cubicBezTo>
                    <a:pt x="0" y="1"/>
                    <a:pt x="0" y="1"/>
                    <a:pt x="0" y="0"/>
                  </a:cubicBezTo>
                  <a:cubicBezTo>
                    <a:pt x="39" y="15"/>
                    <a:pt x="78" y="32"/>
                    <a:pt x="119" y="44"/>
                  </a:cubicBezTo>
                  <a:close/>
                </a:path>
              </a:pathLst>
            </a:custGeom>
            <a:solidFill>
              <a:srgbClr val="FFC000"/>
            </a:solidFill>
            <a:ln>
              <a:noFill/>
            </a:ln>
          </p:spPr>
          <p:txBody>
            <a:bodyPr vert="horz" wrap="square" lIns="91440" tIns="45720" rIns="91440" bIns="45720" numCol="1" anchor="t" anchorCtr="0" compatLnSpc="1">
              <a:prstTxWarp prst="textNoShape">
                <a:avLst/>
              </a:prstTxWarp>
            </a:bodyPr>
            <a:lstStyle/>
            <a:p>
              <a:pPr algn="r" rtl="1"/>
              <a:endParaRPr lang="es-PE">
                <a:cs typeface="B Nazanin" panose="00000700000000000000" pitchFamily="2" charset="-78"/>
              </a:endParaRPr>
            </a:p>
          </p:txBody>
        </p:sp>
        <p:sp>
          <p:nvSpPr>
            <p:cNvPr id="66" name="Freeform 9">
              <a:extLst>
                <a:ext uri="{FF2B5EF4-FFF2-40B4-BE49-F238E27FC236}">
                  <a16:creationId xmlns:a16="http://schemas.microsoft.com/office/drawing/2014/main" id="{49C8958E-D656-4293-A2B3-AC828415C232}"/>
                </a:ext>
              </a:extLst>
            </p:cNvPr>
            <p:cNvSpPr>
              <a:spLocks/>
            </p:cNvSpPr>
            <p:nvPr/>
          </p:nvSpPr>
          <p:spPr bwMode="auto">
            <a:xfrm>
              <a:off x="11547475" y="6621463"/>
              <a:ext cx="342900" cy="95250"/>
            </a:xfrm>
            <a:custGeom>
              <a:avLst/>
              <a:gdLst>
                <a:gd name="T0" fmla="*/ 238 w 238"/>
                <a:gd name="T1" fmla="*/ 1 h 66"/>
                <a:gd name="T2" fmla="*/ 225 w 238"/>
                <a:gd name="T3" fmla="*/ 18 h 66"/>
                <a:gd name="T4" fmla="*/ 177 w 238"/>
                <a:gd name="T5" fmla="*/ 54 h 66"/>
                <a:gd name="T6" fmla="*/ 142 w 238"/>
                <a:gd name="T7" fmla="*/ 64 h 66"/>
                <a:gd name="T8" fmla="*/ 109 w 238"/>
                <a:gd name="T9" fmla="*/ 53 h 66"/>
                <a:gd name="T10" fmla="*/ 101 w 238"/>
                <a:gd name="T11" fmla="*/ 53 h 66"/>
                <a:gd name="T12" fmla="*/ 47 w 238"/>
                <a:gd name="T13" fmla="*/ 60 h 66"/>
                <a:gd name="T14" fmla="*/ 1 w 238"/>
                <a:gd name="T15" fmla="*/ 35 h 66"/>
                <a:gd name="T16" fmla="*/ 0 w 238"/>
                <a:gd name="T17" fmla="*/ 33 h 66"/>
                <a:gd name="T18" fmla="*/ 238 w 238"/>
                <a:gd name="T19" fmla="*/ 0 h 66"/>
                <a:gd name="T20" fmla="*/ 238 w 238"/>
                <a:gd name="T21" fmla="*/ 1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8" h="66">
                  <a:moveTo>
                    <a:pt x="238" y="1"/>
                  </a:moveTo>
                  <a:cubicBezTo>
                    <a:pt x="234" y="7"/>
                    <a:pt x="230" y="12"/>
                    <a:pt x="225" y="18"/>
                  </a:cubicBezTo>
                  <a:cubicBezTo>
                    <a:pt x="211" y="33"/>
                    <a:pt x="195" y="45"/>
                    <a:pt x="177" y="54"/>
                  </a:cubicBezTo>
                  <a:cubicBezTo>
                    <a:pt x="166" y="59"/>
                    <a:pt x="155" y="63"/>
                    <a:pt x="142" y="64"/>
                  </a:cubicBezTo>
                  <a:cubicBezTo>
                    <a:pt x="130" y="64"/>
                    <a:pt x="119" y="60"/>
                    <a:pt x="109" y="53"/>
                  </a:cubicBezTo>
                  <a:cubicBezTo>
                    <a:pt x="106" y="52"/>
                    <a:pt x="104" y="51"/>
                    <a:pt x="101" y="53"/>
                  </a:cubicBezTo>
                  <a:cubicBezTo>
                    <a:pt x="84" y="65"/>
                    <a:pt x="66" y="66"/>
                    <a:pt x="47" y="60"/>
                  </a:cubicBezTo>
                  <a:cubicBezTo>
                    <a:pt x="30" y="55"/>
                    <a:pt x="15" y="46"/>
                    <a:pt x="1" y="35"/>
                  </a:cubicBezTo>
                  <a:cubicBezTo>
                    <a:pt x="1" y="34"/>
                    <a:pt x="1" y="34"/>
                    <a:pt x="0" y="33"/>
                  </a:cubicBezTo>
                  <a:cubicBezTo>
                    <a:pt x="81" y="29"/>
                    <a:pt x="160" y="21"/>
                    <a:pt x="238" y="0"/>
                  </a:cubicBezTo>
                  <a:cubicBezTo>
                    <a:pt x="238" y="0"/>
                    <a:pt x="238" y="1"/>
                    <a:pt x="238" y="1"/>
                  </a:cubicBezTo>
                  <a:close/>
                </a:path>
              </a:pathLst>
            </a:custGeom>
            <a:solidFill>
              <a:srgbClr val="FFC000"/>
            </a:solidFill>
            <a:ln>
              <a:noFill/>
            </a:ln>
          </p:spPr>
          <p:txBody>
            <a:bodyPr vert="horz" wrap="square" lIns="91440" tIns="45720" rIns="91440" bIns="45720" numCol="1" anchor="t" anchorCtr="0" compatLnSpc="1">
              <a:prstTxWarp prst="textNoShape">
                <a:avLst/>
              </a:prstTxWarp>
            </a:bodyPr>
            <a:lstStyle/>
            <a:p>
              <a:pPr algn="r" rtl="1"/>
              <a:endParaRPr lang="es-PE">
                <a:cs typeface="B Nazanin" panose="00000700000000000000" pitchFamily="2" charset="-78"/>
              </a:endParaRPr>
            </a:p>
          </p:txBody>
        </p:sp>
        <p:sp>
          <p:nvSpPr>
            <p:cNvPr id="67" name="Freeform 10">
              <a:extLst>
                <a:ext uri="{FF2B5EF4-FFF2-40B4-BE49-F238E27FC236}">
                  <a16:creationId xmlns:a16="http://schemas.microsoft.com/office/drawing/2014/main" id="{76149EA4-EE84-4FC5-95CD-7B9CB1894BC3}"/>
                </a:ext>
              </a:extLst>
            </p:cNvPr>
            <p:cNvSpPr>
              <a:spLocks/>
            </p:cNvSpPr>
            <p:nvPr/>
          </p:nvSpPr>
          <p:spPr bwMode="auto">
            <a:xfrm>
              <a:off x="11904663" y="6340475"/>
              <a:ext cx="119063" cy="76200"/>
            </a:xfrm>
            <a:custGeom>
              <a:avLst/>
              <a:gdLst>
                <a:gd name="T0" fmla="*/ 0 w 83"/>
                <a:gd name="T1" fmla="*/ 3 h 53"/>
                <a:gd name="T2" fmla="*/ 11 w 83"/>
                <a:gd name="T3" fmla="*/ 2 h 53"/>
                <a:gd name="T4" fmla="*/ 60 w 83"/>
                <a:gd name="T5" fmla="*/ 4 h 53"/>
                <a:gd name="T6" fmla="*/ 76 w 83"/>
                <a:gd name="T7" fmla="*/ 12 h 53"/>
                <a:gd name="T8" fmla="*/ 75 w 83"/>
                <a:gd name="T9" fmla="*/ 31 h 53"/>
                <a:gd name="T10" fmla="*/ 39 w 83"/>
                <a:gd name="T11" fmla="*/ 48 h 53"/>
                <a:gd name="T12" fmla="*/ 22 w 83"/>
                <a:gd name="T13" fmla="*/ 53 h 53"/>
                <a:gd name="T14" fmla="*/ 0 w 83"/>
                <a:gd name="T15" fmla="*/ 3 h 5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3" h="53">
                  <a:moveTo>
                    <a:pt x="0" y="3"/>
                  </a:moveTo>
                  <a:cubicBezTo>
                    <a:pt x="4" y="2"/>
                    <a:pt x="7" y="2"/>
                    <a:pt x="11" y="2"/>
                  </a:cubicBezTo>
                  <a:cubicBezTo>
                    <a:pt x="27" y="1"/>
                    <a:pt x="44" y="0"/>
                    <a:pt x="60" y="4"/>
                  </a:cubicBezTo>
                  <a:cubicBezTo>
                    <a:pt x="66" y="6"/>
                    <a:pt x="71" y="8"/>
                    <a:pt x="76" y="12"/>
                  </a:cubicBezTo>
                  <a:cubicBezTo>
                    <a:pt x="83" y="18"/>
                    <a:pt x="83" y="26"/>
                    <a:pt x="75" y="31"/>
                  </a:cubicBezTo>
                  <a:cubicBezTo>
                    <a:pt x="64" y="39"/>
                    <a:pt x="52" y="43"/>
                    <a:pt x="39" y="48"/>
                  </a:cubicBezTo>
                  <a:cubicBezTo>
                    <a:pt x="34" y="49"/>
                    <a:pt x="28" y="51"/>
                    <a:pt x="22" y="53"/>
                  </a:cubicBezTo>
                  <a:cubicBezTo>
                    <a:pt x="18" y="35"/>
                    <a:pt x="11" y="18"/>
                    <a:pt x="0" y="3"/>
                  </a:cubicBezTo>
                  <a:close/>
                </a:path>
              </a:pathLst>
            </a:custGeom>
            <a:solidFill>
              <a:srgbClr val="FFC000"/>
            </a:solidFill>
            <a:ln>
              <a:noFill/>
            </a:ln>
          </p:spPr>
          <p:txBody>
            <a:bodyPr vert="horz" wrap="square" lIns="91440" tIns="45720" rIns="91440" bIns="45720" numCol="1" anchor="t" anchorCtr="0" compatLnSpc="1">
              <a:prstTxWarp prst="textNoShape">
                <a:avLst/>
              </a:prstTxWarp>
            </a:bodyPr>
            <a:lstStyle/>
            <a:p>
              <a:pPr algn="r" rtl="1"/>
              <a:endParaRPr lang="es-PE">
                <a:cs typeface="B Nazanin" panose="00000700000000000000" pitchFamily="2" charset="-78"/>
              </a:endParaRPr>
            </a:p>
          </p:txBody>
        </p:sp>
        <p:sp>
          <p:nvSpPr>
            <p:cNvPr id="68" name="Freeform 11">
              <a:extLst>
                <a:ext uri="{FF2B5EF4-FFF2-40B4-BE49-F238E27FC236}">
                  <a16:creationId xmlns:a16="http://schemas.microsoft.com/office/drawing/2014/main" id="{DC074563-022F-42ED-9C13-D30F6AC0A1C0}"/>
                </a:ext>
              </a:extLst>
            </p:cNvPr>
            <p:cNvSpPr>
              <a:spLocks/>
            </p:cNvSpPr>
            <p:nvPr/>
          </p:nvSpPr>
          <p:spPr bwMode="auto">
            <a:xfrm>
              <a:off x="11690350" y="6176963"/>
              <a:ext cx="82550" cy="134938"/>
            </a:xfrm>
            <a:custGeom>
              <a:avLst/>
              <a:gdLst>
                <a:gd name="T0" fmla="*/ 1 w 58"/>
                <a:gd name="T1" fmla="*/ 87 h 93"/>
                <a:gd name="T2" fmla="*/ 20 w 58"/>
                <a:gd name="T3" fmla="*/ 33 h 93"/>
                <a:gd name="T4" fmla="*/ 37 w 58"/>
                <a:gd name="T5" fmla="*/ 9 h 93"/>
                <a:gd name="T6" fmla="*/ 39 w 58"/>
                <a:gd name="T7" fmla="*/ 4 h 93"/>
                <a:gd name="T8" fmla="*/ 46 w 58"/>
                <a:gd name="T9" fmla="*/ 0 h 93"/>
                <a:gd name="T10" fmla="*/ 52 w 58"/>
                <a:gd name="T11" fmla="*/ 2 h 93"/>
                <a:gd name="T12" fmla="*/ 56 w 58"/>
                <a:gd name="T13" fmla="*/ 10 h 93"/>
                <a:gd name="T14" fmla="*/ 46 w 58"/>
                <a:gd name="T15" fmla="*/ 30 h 93"/>
                <a:gd name="T16" fmla="*/ 27 w 58"/>
                <a:gd name="T17" fmla="*/ 57 h 93"/>
                <a:gd name="T18" fmla="*/ 19 w 58"/>
                <a:gd name="T19" fmla="*/ 86 h 93"/>
                <a:gd name="T20" fmla="*/ 16 w 58"/>
                <a:gd name="T21" fmla="*/ 91 h 93"/>
                <a:gd name="T22" fmla="*/ 6 w 58"/>
                <a:gd name="T23" fmla="*/ 92 h 93"/>
                <a:gd name="T24" fmla="*/ 1 w 58"/>
                <a:gd name="T25" fmla="*/ 87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8" h="93">
                  <a:moveTo>
                    <a:pt x="1" y="87"/>
                  </a:moveTo>
                  <a:cubicBezTo>
                    <a:pt x="0" y="67"/>
                    <a:pt x="8" y="49"/>
                    <a:pt x="20" y="33"/>
                  </a:cubicBezTo>
                  <a:cubicBezTo>
                    <a:pt x="26" y="25"/>
                    <a:pt x="31" y="17"/>
                    <a:pt x="37" y="9"/>
                  </a:cubicBezTo>
                  <a:cubicBezTo>
                    <a:pt x="38" y="8"/>
                    <a:pt x="39" y="6"/>
                    <a:pt x="39" y="4"/>
                  </a:cubicBezTo>
                  <a:cubicBezTo>
                    <a:pt x="41" y="1"/>
                    <a:pt x="43" y="0"/>
                    <a:pt x="46" y="0"/>
                  </a:cubicBezTo>
                  <a:cubicBezTo>
                    <a:pt x="48" y="1"/>
                    <a:pt x="50" y="1"/>
                    <a:pt x="52" y="2"/>
                  </a:cubicBezTo>
                  <a:cubicBezTo>
                    <a:pt x="56" y="3"/>
                    <a:pt x="58" y="6"/>
                    <a:pt x="56" y="10"/>
                  </a:cubicBezTo>
                  <a:cubicBezTo>
                    <a:pt x="53" y="17"/>
                    <a:pt x="50" y="23"/>
                    <a:pt x="46" y="30"/>
                  </a:cubicBezTo>
                  <a:cubicBezTo>
                    <a:pt x="40" y="39"/>
                    <a:pt x="33" y="48"/>
                    <a:pt x="27" y="57"/>
                  </a:cubicBezTo>
                  <a:cubicBezTo>
                    <a:pt x="21" y="66"/>
                    <a:pt x="19" y="76"/>
                    <a:pt x="19" y="86"/>
                  </a:cubicBezTo>
                  <a:cubicBezTo>
                    <a:pt x="19" y="89"/>
                    <a:pt x="18" y="90"/>
                    <a:pt x="16" y="91"/>
                  </a:cubicBezTo>
                  <a:cubicBezTo>
                    <a:pt x="12" y="91"/>
                    <a:pt x="9" y="92"/>
                    <a:pt x="6" y="92"/>
                  </a:cubicBezTo>
                  <a:cubicBezTo>
                    <a:pt x="0" y="93"/>
                    <a:pt x="0" y="93"/>
                    <a:pt x="1" y="87"/>
                  </a:cubicBezTo>
                  <a:close/>
                </a:path>
              </a:pathLst>
            </a:custGeom>
            <a:solidFill>
              <a:srgbClr val="FFC000"/>
            </a:solidFill>
            <a:ln>
              <a:noFill/>
            </a:ln>
          </p:spPr>
          <p:txBody>
            <a:bodyPr vert="horz" wrap="square" lIns="91440" tIns="45720" rIns="91440" bIns="45720" numCol="1" anchor="t" anchorCtr="0" compatLnSpc="1">
              <a:prstTxWarp prst="textNoShape">
                <a:avLst/>
              </a:prstTxWarp>
            </a:bodyPr>
            <a:lstStyle/>
            <a:p>
              <a:pPr algn="r" rtl="1"/>
              <a:endParaRPr lang="es-PE">
                <a:cs typeface="B Nazanin" panose="00000700000000000000" pitchFamily="2" charset="-78"/>
              </a:endParaRPr>
            </a:p>
          </p:txBody>
        </p:sp>
      </p:grpSp>
      <p:grpSp>
        <p:nvGrpSpPr>
          <p:cNvPr id="69" name="Grupo 68">
            <a:extLst>
              <a:ext uri="{FF2B5EF4-FFF2-40B4-BE49-F238E27FC236}">
                <a16:creationId xmlns:a16="http://schemas.microsoft.com/office/drawing/2014/main" id="{F62B24B3-9308-4C26-927D-D530DABB4D09}"/>
              </a:ext>
            </a:extLst>
          </p:cNvPr>
          <p:cNvGrpSpPr/>
          <p:nvPr/>
        </p:nvGrpSpPr>
        <p:grpSpPr>
          <a:xfrm rot="10800000">
            <a:off x="120811" y="6612571"/>
            <a:ext cx="11775915" cy="145782"/>
            <a:chOff x="120811" y="6612571"/>
            <a:chExt cx="11775915" cy="145782"/>
          </a:xfrm>
        </p:grpSpPr>
        <p:cxnSp>
          <p:nvCxnSpPr>
            <p:cNvPr id="70" name="Conector recto 69">
              <a:extLst>
                <a:ext uri="{FF2B5EF4-FFF2-40B4-BE49-F238E27FC236}">
                  <a16:creationId xmlns:a16="http://schemas.microsoft.com/office/drawing/2014/main" id="{E82BE40B-0AA7-4C3C-8F70-D6D53D4E684A}"/>
                </a:ext>
              </a:extLst>
            </p:cNvPr>
            <p:cNvCxnSpPr>
              <a:cxnSpLocks/>
            </p:cNvCxnSpPr>
            <p:nvPr/>
          </p:nvCxnSpPr>
          <p:spPr>
            <a:xfrm>
              <a:off x="6550702" y="6672530"/>
              <a:ext cx="5346024" cy="0"/>
            </a:xfrm>
            <a:prstGeom prst="line">
              <a:avLst/>
            </a:prstGeom>
            <a:ln w="28575">
              <a:solidFill>
                <a:schemeClr val="accent3">
                  <a:lumMod val="75000"/>
                </a:schemeClr>
              </a:solidFill>
              <a:prstDash val="dash"/>
            </a:ln>
          </p:spPr>
          <p:style>
            <a:lnRef idx="1">
              <a:schemeClr val="accent1"/>
            </a:lnRef>
            <a:fillRef idx="0">
              <a:schemeClr val="accent1"/>
            </a:fillRef>
            <a:effectRef idx="0">
              <a:schemeClr val="accent1"/>
            </a:effectRef>
            <a:fontRef idx="minor">
              <a:schemeClr val="tx1"/>
            </a:fontRef>
          </p:style>
        </p:cxnSp>
        <p:sp>
          <p:nvSpPr>
            <p:cNvPr id="71" name="Rectángulo 70">
              <a:extLst>
                <a:ext uri="{FF2B5EF4-FFF2-40B4-BE49-F238E27FC236}">
                  <a16:creationId xmlns:a16="http://schemas.microsoft.com/office/drawing/2014/main" id="{290BC2DD-316B-4E85-9431-B0C615990136}"/>
                </a:ext>
              </a:extLst>
            </p:cNvPr>
            <p:cNvSpPr/>
            <p:nvPr/>
          </p:nvSpPr>
          <p:spPr>
            <a:xfrm>
              <a:off x="120811" y="6612571"/>
              <a:ext cx="7224369" cy="145782"/>
            </a:xfrm>
            <a:prstGeom prst="rect">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s-PE">
                <a:cs typeface="B Nazanin" panose="00000700000000000000" pitchFamily="2" charset="-78"/>
              </a:endParaRPr>
            </a:p>
          </p:txBody>
        </p:sp>
      </p:grpSp>
    </p:spTree>
    <p:extLst>
      <p:ext uri="{BB962C8B-B14F-4D97-AF65-F5344CB8AC3E}">
        <p14:creationId xmlns:p14="http://schemas.microsoft.com/office/powerpoint/2010/main" val="3979649407"/>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Shape 7874"/>
        <p:cNvGrpSpPr/>
        <p:nvPr/>
      </p:nvGrpSpPr>
      <p:grpSpPr>
        <a:xfrm>
          <a:off x="0" y="0"/>
          <a:ext cx="0" cy="0"/>
          <a:chOff x="0" y="0"/>
          <a:chExt cx="0" cy="0"/>
        </a:xfrm>
      </p:grpSpPr>
      <p:grpSp>
        <p:nvGrpSpPr>
          <p:cNvPr id="7875" name="Google Shape;7875;p73"/>
          <p:cNvGrpSpPr/>
          <p:nvPr/>
        </p:nvGrpSpPr>
        <p:grpSpPr>
          <a:xfrm>
            <a:off x="936117" y="4207896"/>
            <a:ext cx="3187219" cy="1366400"/>
            <a:chOff x="728925" y="3296613"/>
            <a:chExt cx="2390414" cy="1024800"/>
          </a:xfrm>
        </p:grpSpPr>
        <p:grpSp>
          <p:nvGrpSpPr>
            <p:cNvPr id="7876" name="Google Shape;7876;p73"/>
            <p:cNvGrpSpPr/>
            <p:nvPr/>
          </p:nvGrpSpPr>
          <p:grpSpPr>
            <a:xfrm>
              <a:off x="728925" y="3619800"/>
              <a:ext cx="2390414" cy="500893"/>
              <a:chOff x="728925" y="3619800"/>
              <a:chExt cx="2390414" cy="500893"/>
            </a:xfrm>
          </p:grpSpPr>
          <p:sp>
            <p:nvSpPr>
              <p:cNvPr id="7877" name="Google Shape;7877;p73"/>
              <p:cNvSpPr/>
              <p:nvPr/>
            </p:nvSpPr>
            <p:spPr>
              <a:xfrm>
                <a:off x="728925" y="3619800"/>
                <a:ext cx="2390400" cy="167100"/>
              </a:xfrm>
              <a:prstGeom prst="rect">
                <a:avLst/>
              </a:prstGeom>
              <a:noFill/>
              <a:ln w="9525" cap="flat" cmpd="sng">
                <a:solidFill>
                  <a:srgbClr val="E3E7EA"/>
                </a:solidFill>
                <a:prstDash val="solid"/>
                <a:round/>
                <a:headEnd type="none" w="sm" len="sm"/>
                <a:tailEnd type="none" w="sm" len="sm"/>
              </a:ln>
            </p:spPr>
            <p:txBody>
              <a:bodyPr spcFirstLastPara="1" wrap="square" lIns="121900" tIns="121900" rIns="121900" bIns="121900" anchor="ctr" anchorCtr="0">
                <a:noAutofit/>
              </a:bodyPr>
              <a:lstStyle/>
              <a:p>
                <a:endParaRPr sz="267"/>
              </a:p>
            </p:txBody>
          </p:sp>
          <p:sp>
            <p:nvSpPr>
              <p:cNvPr id="7878" name="Google Shape;7878;p73"/>
              <p:cNvSpPr/>
              <p:nvPr/>
            </p:nvSpPr>
            <p:spPr>
              <a:xfrm>
                <a:off x="728939" y="3953593"/>
                <a:ext cx="2390400" cy="167100"/>
              </a:xfrm>
              <a:prstGeom prst="rect">
                <a:avLst/>
              </a:prstGeom>
              <a:noFill/>
              <a:ln w="9525" cap="flat" cmpd="sng">
                <a:solidFill>
                  <a:srgbClr val="E3E7EA"/>
                </a:solidFill>
                <a:prstDash val="solid"/>
                <a:round/>
                <a:headEnd type="none" w="sm" len="sm"/>
                <a:tailEnd type="none" w="sm" len="sm"/>
              </a:ln>
            </p:spPr>
            <p:txBody>
              <a:bodyPr spcFirstLastPara="1" wrap="square" lIns="121900" tIns="121900" rIns="121900" bIns="121900" anchor="ctr" anchorCtr="0">
                <a:noAutofit/>
              </a:bodyPr>
              <a:lstStyle/>
              <a:p>
                <a:endParaRPr sz="267"/>
              </a:p>
            </p:txBody>
          </p:sp>
        </p:grpSp>
        <p:grpSp>
          <p:nvGrpSpPr>
            <p:cNvPr id="7879" name="Google Shape;7879;p73"/>
            <p:cNvGrpSpPr/>
            <p:nvPr/>
          </p:nvGrpSpPr>
          <p:grpSpPr>
            <a:xfrm>
              <a:off x="1348050" y="3296613"/>
              <a:ext cx="1706152" cy="1024800"/>
              <a:chOff x="1348050" y="3296613"/>
              <a:chExt cx="1706152" cy="1024800"/>
            </a:xfrm>
          </p:grpSpPr>
          <p:sp>
            <p:nvSpPr>
              <p:cNvPr id="7880" name="Google Shape;7880;p73"/>
              <p:cNvSpPr/>
              <p:nvPr/>
            </p:nvSpPr>
            <p:spPr>
              <a:xfrm>
                <a:off x="1348050"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121900" tIns="121900" rIns="121900" bIns="121900" anchor="ctr" anchorCtr="0">
                <a:noAutofit/>
              </a:bodyPr>
              <a:lstStyle/>
              <a:p>
                <a:endParaRPr sz="267"/>
              </a:p>
            </p:txBody>
          </p:sp>
          <p:sp>
            <p:nvSpPr>
              <p:cNvPr id="7881" name="Google Shape;7881;p73"/>
              <p:cNvSpPr/>
              <p:nvPr/>
            </p:nvSpPr>
            <p:spPr>
              <a:xfrm>
                <a:off x="1687082"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121900" tIns="121900" rIns="121900" bIns="121900" anchor="ctr" anchorCtr="0">
                <a:noAutofit/>
              </a:bodyPr>
              <a:lstStyle/>
              <a:p>
                <a:endParaRPr sz="267"/>
              </a:p>
            </p:txBody>
          </p:sp>
          <p:sp>
            <p:nvSpPr>
              <p:cNvPr id="7882" name="Google Shape;7882;p73"/>
              <p:cNvSpPr/>
              <p:nvPr/>
            </p:nvSpPr>
            <p:spPr>
              <a:xfrm>
                <a:off x="2040389"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121900" tIns="121900" rIns="121900" bIns="121900" anchor="ctr" anchorCtr="0">
                <a:noAutofit/>
              </a:bodyPr>
              <a:lstStyle/>
              <a:p>
                <a:endParaRPr sz="267"/>
              </a:p>
            </p:txBody>
          </p:sp>
          <p:sp>
            <p:nvSpPr>
              <p:cNvPr id="7883" name="Google Shape;7883;p73"/>
              <p:cNvSpPr/>
              <p:nvPr/>
            </p:nvSpPr>
            <p:spPr>
              <a:xfrm>
                <a:off x="2393695"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121900" tIns="121900" rIns="121900" bIns="121900" anchor="ctr" anchorCtr="0">
                <a:noAutofit/>
              </a:bodyPr>
              <a:lstStyle/>
              <a:p>
                <a:endParaRPr sz="267"/>
              </a:p>
            </p:txBody>
          </p:sp>
          <p:sp>
            <p:nvSpPr>
              <p:cNvPr id="7884" name="Google Shape;7884;p73"/>
              <p:cNvSpPr/>
              <p:nvPr/>
            </p:nvSpPr>
            <p:spPr>
              <a:xfrm>
                <a:off x="2747002"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121900" tIns="121900" rIns="121900" bIns="121900" anchor="ctr" anchorCtr="0">
                <a:noAutofit/>
              </a:bodyPr>
              <a:lstStyle/>
              <a:p>
                <a:endParaRPr sz="267"/>
              </a:p>
            </p:txBody>
          </p:sp>
        </p:grpSp>
        <p:grpSp>
          <p:nvGrpSpPr>
            <p:cNvPr id="7885" name="Google Shape;7885;p73"/>
            <p:cNvGrpSpPr/>
            <p:nvPr/>
          </p:nvGrpSpPr>
          <p:grpSpPr>
            <a:xfrm>
              <a:off x="1455707" y="3654858"/>
              <a:ext cx="1491150" cy="417657"/>
              <a:chOff x="1455707" y="3654858"/>
              <a:chExt cx="1491150" cy="417657"/>
            </a:xfrm>
          </p:grpSpPr>
          <p:sp>
            <p:nvSpPr>
              <p:cNvPr id="7886" name="Google Shape;7886;p73"/>
              <p:cNvSpPr/>
              <p:nvPr/>
            </p:nvSpPr>
            <p:spPr>
              <a:xfrm>
                <a:off x="1472938" y="36876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7887" name="Google Shape;7887;p73"/>
              <p:cNvSpPr/>
              <p:nvPr/>
            </p:nvSpPr>
            <p:spPr>
              <a:xfrm>
                <a:off x="1490853" y="36696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7888" name="Google Shape;7888;p73"/>
              <p:cNvSpPr/>
              <p:nvPr/>
            </p:nvSpPr>
            <p:spPr>
              <a:xfrm>
                <a:off x="1819181"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7889" name="Google Shape;7889;p73"/>
              <p:cNvSpPr/>
              <p:nvPr/>
            </p:nvSpPr>
            <p:spPr>
              <a:xfrm>
                <a:off x="1837096"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7890" name="Google Shape;7890;p73"/>
              <p:cNvSpPr/>
              <p:nvPr/>
            </p:nvSpPr>
            <p:spPr>
              <a:xfrm>
                <a:off x="1478676" y="400820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7891" name="Google Shape;7891;p73"/>
              <p:cNvSpPr/>
              <p:nvPr/>
            </p:nvSpPr>
            <p:spPr>
              <a:xfrm>
                <a:off x="1455707" y="400797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7892" name="Google Shape;7892;p73"/>
              <p:cNvSpPr/>
              <p:nvPr/>
            </p:nvSpPr>
            <p:spPr>
              <a:xfrm>
                <a:off x="1841579"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7893" name="Google Shape;7893;p73"/>
              <p:cNvSpPr/>
              <p:nvPr/>
            </p:nvSpPr>
            <p:spPr>
              <a:xfrm>
                <a:off x="1818610"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7894" name="Google Shape;7894;p73"/>
              <p:cNvSpPr/>
              <p:nvPr/>
            </p:nvSpPr>
            <p:spPr>
              <a:xfrm>
                <a:off x="2172491"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7895" name="Google Shape;7895;p73"/>
              <p:cNvSpPr/>
              <p:nvPr/>
            </p:nvSpPr>
            <p:spPr>
              <a:xfrm>
                <a:off x="2190406"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7896" name="Google Shape;7896;p73"/>
              <p:cNvSpPr/>
              <p:nvPr/>
            </p:nvSpPr>
            <p:spPr>
              <a:xfrm>
                <a:off x="2194889"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7897" name="Google Shape;7897;p73"/>
              <p:cNvSpPr/>
              <p:nvPr/>
            </p:nvSpPr>
            <p:spPr>
              <a:xfrm>
                <a:off x="2171920"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7898" name="Google Shape;7898;p73"/>
              <p:cNvSpPr/>
              <p:nvPr/>
            </p:nvSpPr>
            <p:spPr>
              <a:xfrm>
                <a:off x="2874730" y="36876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7899" name="Google Shape;7899;p73"/>
              <p:cNvSpPr/>
              <p:nvPr/>
            </p:nvSpPr>
            <p:spPr>
              <a:xfrm>
                <a:off x="2892645" y="36696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7900" name="Google Shape;7900;p73"/>
              <p:cNvSpPr/>
              <p:nvPr/>
            </p:nvSpPr>
            <p:spPr>
              <a:xfrm>
                <a:off x="2901559" y="400551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7901" name="Google Shape;7901;p73"/>
              <p:cNvSpPr/>
              <p:nvPr/>
            </p:nvSpPr>
            <p:spPr>
              <a:xfrm>
                <a:off x="2878589" y="400528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7902" name="Google Shape;7902;p73"/>
              <p:cNvSpPr/>
              <p:nvPr/>
            </p:nvSpPr>
            <p:spPr>
              <a:xfrm>
                <a:off x="2525796"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7903" name="Google Shape;7903;p73"/>
              <p:cNvSpPr/>
              <p:nvPr/>
            </p:nvSpPr>
            <p:spPr>
              <a:xfrm>
                <a:off x="2543711"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7904" name="Google Shape;7904;p73"/>
              <p:cNvSpPr/>
              <p:nvPr/>
            </p:nvSpPr>
            <p:spPr>
              <a:xfrm>
                <a:off x="2548194"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7905" name="Google Shape;7905;p73"/>
              <p:cNvSpPr/>
              <p:nvPr/>
            </p:nvSpPr>
            <p:spPr>
              <a:xfrm>
                <a:off x="2525225"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grpSp>
      </p:grpSp>
      <p:graphicFrame>
        <p:nvGraphicFramePr>
          <p:cNvPr id="7906" name="Google Shape;7906;p73"/>
          <p:cNvGraphicFramePr/>
          <p:nvPr/>
        </p:nvGraphicFramePr>
        <p:xfrm>
          <a:off x="7917049" y="2871779"/>
          <a:ext cx="3338800" cy="1158119"/>
        </p:xfrm>
        <a:graphic>
          <a:graphicData uri="http://schemas.openxmlformats.org/drawingml/2006/table">
            <a:tbl>
              <a:tblPr>
                <a:noFill/>
              </a:tblPr>
              <a:tblGrid>
                <a:gridCol w="834700">
                  <a:extLst>
                    <a:ext uri="{9D8B030D-6E8A-4147-A177-3AD203B41FA5}">
                      <a16:colId xmlns:a16="http://schemas.microsoft.com/office/drawing/2014/main" val="20000"/>
                    </a:ext>
                  </a:extLst>
                </a:gridCol>
                <a:gridCol w="834700">
                  <a:extLst>
                    <a:ext uri="{9D8B030D-6E8A-4147-A177-3AD203B41FA5}">
                      <a16:colId xmlns:a16="http://schemas.microsoft.com/office/drawing/2014/main" val="20001"/>
                    </a:ext>
                  </a:extLst>
                </a:gridCol>
                <a:gridCol w="834700">
                  <a:extLst>
                    <a:ext uri="{9D8B030D-6E8A-4147-A177-3AD203B41FA5}">
                      <a16:colId xmlns:a16="http://schemas.microsoft.com/office/drawing/2014/main" val="20002"/>
                    </a:ext>
                  </a:extLst>
                </a:gridCol>
                <a:gridCol w="834700">
                  <a:extLst>
                    <a:ext uri="{9D8B030D-6E8A-4147-A177-3AD203B41FA5}">
                      <a16:colId xmlns:a16="http://schemas.microsoft.com/office/drawing/2014/main" val="20003"/>
                    </a:ext>
                  </a:extLst>
                </a:gridCol>
              </a:tblGrid>
              <a:tr h="284440">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0"/>
                  </a:ext>
                </a:extLst>
              </a:tr>
              <a:tr h="289533">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1"/>
                  </a:ext>
                </a:extLst>
              </a:tr>
              <a:tr h="289533">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E3E9ED"/>
                    </a:solidFill>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869FB2"/>
                    </a:solidFill>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2"/>
                  </a:ext>
                </a:extLst>
              </a:tr>
              <a:tr h="289533">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300" b="1" dirty="0">
                        <a:latin typeface="Amatic SC"/>
                        <a:ea typeface="Amatic SC"/>
                        <a:cs typeface="Amatic SC"/>
                        <a:sym typeface="Amatic SC"/>
                      </a:endParaRPr>
                    </a:p>
                  </a:txBody>
                  <a:tcPr marL="121900" marR="121900" marT="121900" marB="121900">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7994A9">
                        <a:alpha val="64709"/>
                      </a:srgbClr>
                    </a:solidFill>
                  </a:tcPr>
                </a:tc>
                <a:extLst>
                  <a:ext uri="{0D108BD9-81ED-4DB2-BD59-A6C34878D82A}">
                    <a16:rowId xmlns:a16="http://schemas.microsoft.com/office/drawing/2014/main" val="10003"/>
                  </a:ext>
                </a:extLst>
              </a:tr>
            </a:tbl>
          </a:graphicData>
        </a:graphic>
      </p:graphicFrame>
      <p:grpSp>
        <p:nvGrpSpPr>
          <p:cNvPr id="7907" name="Google Shape;7907;p73"/>
          <p:cNvGrpSpPr/>
          <p:nvPr/>
        </p:nvGrpSpPr>
        <p:grpSpPr>
          <a:xfrm>
            <a:off x="947286" y="1308799"/>
            <a:ext cx="3195340" cy="1302003"/>
            <a:chOff x="749309" y="1112739"/>
            <a:chExt cx="2371603" cy="976502"/>
          </a:xfrm>
        </p:grpSpPr>
        <p:grpSp>
          <p:nvGrpSpPr>
            <p:cNvPr id="7908" name="Google Shape;7908;p73"/>
            <p:cNvGrpSpPr/>
            <p:nvPr/>
          </p:nvGrpSpPr>
          <p:grpSpPr>
            <a:xfrm>
              <a:off x="1092126" y="1112739"/>
              <a:ext cx="2028786" cy="975464"/>
              <a:chOff x="1092126" y="1112739"/>
              <a:chExt cx="2028786" cy="975464"/>
            </a:xfrm>
          </p:grpSpPr>
          <p:sp>
            <p:nvSpPr>
              <p:cNvPr id="7909" name="Google Shape;7909;p73"/>
              <p:cNvSpPr/>
              <p:nvPr/>
            </p:nvSpPr>
            <p:spPr>
              <a:xfrm>
                <a:off x="1092126"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10" name="Google Shape;7910;p73"/>
              <p:cNvSpPr/>
              <p:nvPr/>
            </p:nvSpPr>
            <p:spPr>
              <a:xfrm>
                <a:off x="1434943"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11" name="Google Shape;7911;p73"/>
              <p:cNvSpPr/>
              <p:nvPr/>
            </p:nvSpPr>
            <p:spPr>
              <a:xfrm>
                <a:off x="1777760"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12" name="Google Shape;7912;p73"/>
              <p:cNvSpPr/>
              <p:nvPr/>
            </p:nvSpPr>
            <p:spPr>
              <a:xfrm>
                <a:off x="2120578"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13" name="Google Shape;7913;p73"/>
              <p:cNvSpPr/>
              <p:nvPr/>
            </p:nvSpPr>
            <p:spPr>
              <a:xfrm>
                <a:off x="2463395"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14" name="Google Shape;7914;p73"/>
              <p:cNvSpPr/>
              <p:nvPr/>
            </p:nvSpPr>
            <p:spPr>
              <a:xfrm>
                <a:off x="2806212"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15" name="Google Shape;7915;p73"/>
              <p:cNvSpPr/>
              <p:nvPr/>
            </p:nvSpPr>
            <p:spPr>
              <a:xfrm>
                <a:off x="1092126"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16" name="Google Shape;7916;p73"/>
              <p:cNvSpPr/>
              <p:nvPr/>
            </p:nvSpPr>
            <p:spPr>
              <a:xfrm>
                <a:off x="1434943"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17" name="Google Shape;7917;p73"/>
              <p:cNvSpPr/>
              <p:nvPr/>
            </p:nvSpPr>
            <p:spPr>
              <a:xfrm>
                <a:off x="1777760"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18" name="Google Shape;7918;p73"/>
              <p:cNvSpPr/>
              <p:nvPr/>
            </p:nvSpPr>
            <p:spPr>
              <a:xfrm>
                <a:off x="2120578"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19" name="Google Shape;7919;p73"/>
              <p:cNvSpPr/>
              <p:nvPr/>
            </p:nvSpPr>
            <p:spPr>
              <a:xfrm>
                <a:off x="2463395"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20" name="Google Shape;7920;p73"/>
              <p:cNvSpPr/>
              <p:nvPr/>
            </p:nvSpPr>
            <p:spPr>
              <a:xfrm>
                <a:off x="2806212"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21" name="Google Shape;7921;p73"/>
              <p:cNvSpPr/>
              <p:nvPr/>
            </p:nvSpPr>
            <p:spPr>
              <a:xfrm>
                <a:off x="1092126"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22" name="Google Shape;7922;p73"/>
              <p:cNvSpPr/>
              <p:nvPr/>
            </p:nvSpPr>
            <p:spPr>
              <a:xfrm>
                <a:off x="1434943"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23" name="Google Shape;7923;p73"/>
              <p:cNvSpPr/>
              <p:nvPr/>
            </p:nvSpPr>
            <p:spPr>
              <a:xfrm>
                <a:off x="1777760"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24" name="Google Shape;7924;p73"/>
              <p:cNvSpPr/>
              <p:nvPr/>
            </p:nvSpPr>
            <p:spPr>
              <a:xfrm>
                <a:off x="2120578"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25" name="Google Shape;7925;p73"/>
              <p:cNvSpPr/>
              <p:nvPr/>
            </p:nvSpPr>
            <p:spPr>
              <a:xfrm>
                <a:off x="2463395"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26" name="Google Shape;7926;p73"/>
              <p:cNvSpPr/>
              <p:nvPr/>
            </p:nvSpPr>
            <p:spPr>
              <a:xfrm>
                <a:off x="2806212"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27" name="Google Shape;7927;p73"/>
              <p:cNvSpPr/>
              <p:nvPr/>
            </p:nvSpPr>
            <p:spPr>
              <a:xfrm>
                <a:off x="1092126"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28" name="Google Shape;7928;p73"/>
              <p:cNvSpPr/>
              <p:nvPr/>
            </p:nvSpPr>
            <p:spPr>
              <a:xfrm>
                <a:off x="1434943"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29" name="Google Shape;7929;p73"/>
              <p:cNvSpPr/>
              <p:nvPr/>
            </p:nvSpPr>
            <p:spPr>
              <a:xfrm>
                <a:off x="1777760"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30" name="Google Shape;7930;p73"/>
              <p:cNvSpPr/>
              <p:nvPr/>
            </p:nvSpPr>
            <p:spPr>
              <a:xfrm>
                <a:off x="2120578"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31" name="Google Shape;7931;p73"/>
              <p:cNvSpPr/>
              <p:nvPr/>
            </p:nvSpPr>
            <p:spPr>
              <a:xfrm>
                <a:off x="2463395"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32" name="Google Shape;7932;p73"/>
              <p:cNvSpPr/>
              <p:nvPr/>
            </p:nvSpPr>
            <p:spPr>
              <a:xfrm>
                <a:off x="2806212"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933" name="Google Shape;7933;p73"/>
            <p:cNvGrpSpPr/>
            <p:nvPr/>
          </p:nvGrpSpPr>
          <p:grpSpPr>
            <a:xfrm>
              <a:off x="749309" y="1112739"/>
              <a:ext cx="314700" cy="975464"/>
              <a:chOff x="749309" y="1112739"/>
              <a:chExt cx="314700" cy="975464"/>
            </a:xfrm>
          </p:grpSpPr>
          <p:sp>
            <p:nvSpPr>
              <p:cNvPr id="7934" name="Google Shape;7934;p73"/>
              <p:cNvSpPr/>
              <p:nvPr/>
            </p:nvSpPr>
            <p:spPr>
              <a:xfrm>
                <a:off x="749309" y="1362294"/>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35" name="Google Shape;7935;p73"/>
              <p:cNvSpPr/>
              <p:nvPr/>
            </p:nvSpPr>
            <p:spPr>
              <a:xfrm>
                <a:off x="749309" y="1611849"/>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36" name="Google Shape;7936;p73"/>
              <p:cNvSpPr/>
              <p:nvPr/>
            </p:nvSpPr>
            <p:spPr>
              <a:xfrm>
                <a:off x="749309" y="1861404"/>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37" name="Google Shape;7937;p73"/>
              <p:cNvSpPr/>
              <p:nvPr/>
            </p:nvSpPr>
            <p:spPr>
              <a:xfrm>
                <a:off x="749309" y="1112739"/>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sp>
          <p:nvSpPr>
            <p:cNvPr id="7938" name="Google Shape;7938;p73"/>
            <p:cNvSpPr/>
            <p:nvPr/>
          </p:nvSpPr>
          <p:spPr>
            <a:xfrm>
              <a:off x="1434877" y="1258345"/>
              <a:ext cx="1685700" cy="78600"/>
            </a:xfrm>
            <a:prstGeom prst="rect">
              <a:avLst/>
            </a:prstGeom>
            <a:solidFill>
              <a:srgbClr val="7994A9"/>
            </a:solidFill>
            <a:ln>
              <a:noFill/>
            </a:ln>
          </p:spPr>
          <p:txBody>
            <a:bodyPr spcFirstLastPara="1" wrap="square" lIns="121900" tIns="121900" rIns="121900" bIns="121900" anchor="ctr" anchorCtr="0">
              <a:noAutofit/>
            </a:bodyPr>
            <a:lstStyle/>
            <a:p>
              <a:endParaRPr sz="2400"/>
            </a:p>
          </p:txBody>
        </p:sp>
        <p:sp>
          <p:nvSpPr>
            <p:cNvPr id="7939" name="Google Shape;7939;p73"/>
            <p:cNvSpPr/>
            <p:nvPr/>
          </p:nvSpPr>
          <p:spPr>
            <a:xfrm>
              <a:off x="1777683" y="2010641"/>
              <a:ext cx="1000200" cy="78600"/>
            </a:xfrm>
            <a:prstGeom prst="rect">
              <a:avLst/>
            </a:prstGeom>
            <a:solidFill>
              <a:srgbClr val="7994A9"/>
            </a:solidFill>
            <a:ln>
              <a:noFill/>
            </a:ln>
          </p:spPr>
          <p:txBody>
            <a:bodyPr spcFirstLastPara="1" wrap="square" lIns="121900" tIns="121900" rIns="121900" bIns="121900" anchor="ctr" anchorCtr="0">
              <a:noAutofit/>
            </a:bodyPr>
            <a:lstStyle/>
            <a:p>
              <a:endParaRPr sz="2400"/>
            </a:p>
          </p:txBody>
        </p:sp>
        <p:sp>
          <p:nvSpPr>
            <p:cNvPr id="7940" name="Google Shape;7940;p73"/>
            <p:cNvSpPr/>
            <p:nvPr/>
          </p:nvSpPr>
          <p:spPr>
            <a:xfrm>
              <a:off x="1092070" y="1759876"/>
              <a:ext cx="657600" cy="78600"/>
            </a:xfrm>
            <a:prstGeom prst="rect">
              <a:avLst/>
            </a:prstGeom>
            <a:solidFill>
              <a:srgbClr val="7994A9"/>
            </a:solidFill>
            <a:ln>
              <a:noFill/>
            </a:ln>
          </p:spPr>
          <p:txBody>
            <a:bodyPr spcFirstLastPara="1" wrap="square" lIns="121900" tIns="121900" rIns="121900" bIns="121900" anchor="ctr" anchorCtr="0">
              <a:noAutofit/>
            </a:bodyPr>
            <a:lstStyle/>
            <a:p>
              <a:endParaRPr sz="2400"/>
            </a:p>
          </p:txBody>
        </p:sp>
        <p:sp>
          <p:nvSpPr>
            <p:cNvPr id="7941" name="Google Shape;7941;p73"/>
            <p:cNvSpPr/>
            <p:nvPr/>
          </p:nvSpPr>
          <p:spPr>
            <a:xfrm>
              <a:off x="2463277" y="1759876"/>
              <a:ext cx="657600" cy="78600"/>
            </a:xfrm>
            <a:prstGeom prst="rect">
              <a:avLst/>
            </a:prstGeom>
            <a:solidFill>
              <a:srgbClr val="7994A9"/>
            </a:solidFill>
            <a:ln>
              <a:noFill/>
            </a:ln>
          </p:spPr>
          <p:txBody>
            <a:bodyPr spcFirstLastPara="1" wrap="square" lIns="121900" tIns="121900" rIns="121900" bIns="121900" anchor="ctr" anchorCtr="0">
              <a:noAutofit/>
            </a:bodyPr>
            <a:lstStyle/>
            <a:p>
              <a:endParaRPr sz="2400"/>
            </a:p>
          </p:txBody>
        </p:sp>
      </p:grpSp>
      <p:graphicFrame>
        <p:nvGraphicFramePr>
          <p:cNvPr id="7942" name="Google Shape;7942;p73"/>
          <p:cNvGraphicFramePr/>
          <p:nvPr/>
        </p:nvGraphicFramePr>
        <p:xfrm>
          <a:off x="7917083" y="1308779"/>
          <a:ext cx="3338800" cy="1302000"/>
        </p:xfrm>
        <a:graphic>
          <a:graphicData uri="http://schemas.openxmlformats.org/drawingml/2006/table">
            <a:tbl>
              <a:tblPr>
                <a:noFill/>
              </a:tblPr>
              <a:tblGrid>
                <a:gridCol w="834700">
                  <a:extLst>
                    <a:ext uri="{9D8B030D-6E8A-4147-A177-3AD203B41FA5}">
                      <a16:colId xmlns:a16="http://schemas.microsoft.com/office/drawing/2014/main" val="20000"/>
                    </a:ext>
                  </a:extLst>
                </a:gridCol>
                <a:gridCol w="834700">
                  <a:extLst>
                    <a:ext uri="{9D8B030D-6E8A-4147-A177-3AD203B41FA5}">
                      <a16:colId xmlns:a16="http://schemas.microsoft.com/office/drawing/2014/main" val="20001"/>
                    </a:ext>
                  </a:extLst>
                </a:gridCol>
                <a:gridCol w="834700">
                  <a:extLst>
                    <a:ext uri="{9D8B030D-6E8A-4147-A177-3AD203B41FA5}">
                      <a16:colId xmlns:a16="http://schemas.microsoft.com/office/drawing/2014/main" val="20002"/>
                    </a:ext>
                  </a:extLst>
                </a:gridCol>
                <a:gridCol w="834700">
                  <a:extLst>
                    <a:ext uri="{9D8B030D-6E8A-4147-A177-3AD203B41FA5}">
                      <a16:colId xmlns:a16="http://schemas.microsoft.com/office/drawing/2014/main" val="20003"/>
                    </a:ext>
                  </a:extLst>
                </a:gridCol>
              </a:tblGrid>
              <a:tr h="434000">
                <a:tc>
                  <a:txBody>
                    <a:bodyPr/>
                    <a:lstStyle/>
                    <a:p>
                      <a:pPr marL="0" lvl="0" indent="0" algn="l" rtl="0">
                        <a:spcBef>
                          <a:spcPts val="0"/>
                        </a:spcBef>
                        <a:spcAft>
                          <a:spcPts val="0"/>
                        </a:spcAft>
                        <a:buNone/>
                      </a:pPr>
                      <a:endParaRPr sz="300"/>
                    </a:p>
                  </a:txBody>
                  <a:tcPr marL="121900" marR="121900" marT="121900" marB="121900">
                    <a:lnL w="9525"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alpha val="0"/>
                        </a:srgbClr>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0"/>
                  </a:ext>
                </a:extLst>
              </a:tr>
              <a:tr h="434000">
                <a:tc>
                  <a:txBody>
                    <a:bodyPr/>
                    <a:lstStyle/>
                    <a:p>
                      <a:pPr marL="0" lvl="0" indent="0" algn="l" rtl="0">
                        <a:spcBef>
                          <a:spcPts val="0"/>
                        </a:spcBef>
                        <a:spcAft>
                          <a:spcPts val="0"/>
                        </a:spcAft>
                        <a:buNone/>
                      </a:pPr>
                      <a:endParaRPr sz="300"/>
                    </a:p>
                  </a:txBody>
                  <a:tcPr marL="121900" marR="121900" marT="121900" marB="121900">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434000">
                <a:tc>
                  <a:txBody>
                    <a:bodyPr/>
                    <a:lstStyle/>
                    <a:p>
                      <a:pPr marL="0" lvl="0" indent="0" algn="l" rtl="0">
                        <a:spcBef>
                          <a:spcPts val="0"/>
                        </a:spcBef>
                        <a:spcAft>
                          <a:spcPts val="0"/>
                        </a:spcAft>
                        <a:buNone/>
                      </a:pPr>
                      <a:endParaRPr sz="300"/>
                    </a:p>
                  </a:txBody>
                  <a:tcPr marL="121900" marR="121900" marT="121900" marB="121900">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dirty="0"/>
                    </a:p>
                  </a:txBody>
                  <a:tcPr marL="121900" marR="121900" marT="121900" marB="121900">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aphicFrame>
        <p:nvGraphicFramePr>
          <p:cNvPr id="7943" name="Google Shape;7943;p73"/>
          <p:cNvGraphicFramePr/>
          <p:nvPr/>
        </p:nvGraphicFramePr>
        <p:xfrm>
          <a:off x="4478233" y="2871779"/>
          <a:ext cx="3151200" cy="1158099"/>
        </p:xfrm>
        <a:graphic>
          <a:graphicData uri="http://schemas.openxmlformats.org/drawingml/2006/table">
            <a:tbl>
              <a:tblPr>
                <a:noFill/>
              </a:tblPr>
              <a:tblGrid>
                <a:gridCol w="787800">
                  <a:extLst>
                    <a:ext uri="{9D8B030D-6E8A-4147-A177-3AD203B41FA5}">
                      <a16:colId xmlns:a16="http://schemas.microsoft.com/office/drawing/2014/main" val="20000"/>
                    </a:ext>
                  </a:extLst>
                </a:gridCol>
                <a:gridCol w="787800">
                  <a:extLst>
                    <a:ext uri="{9D8B030D-6E8A-4147-A177-3AD203B41FA5}">
                      <a16:colId xmlns:a16="http://schemas.microsoft.com/office/drawing/2014/main" val="20001"/>
                    </a:ext>
                  </a:extLst>
                </a:gridCol>
                <a:gridCol w="787800">
                  <a:extLst>
                    <a:ext uri="{9D8B030D-6E8A-4147-A177-3AD203B41FA5}">
                      <a16:colId xmlns:a16="http://schemas.microsoft.com/office/drawing/2014/main" val="20002"/>
                    </a:ext>
                  </a:extLst>
                </a:gridCol>
                <a:gridCol w="787800">
                  <a:extLst>
                    <a:ext uri="{9D8B030D-6E8A-4147-A177-3AD203B41FA5}">
                      <a16:colId xmlns:a16="http://schemas.microsoft.com/office/drawing/2014/main" val="20003"/>
                    </a:ext>
                  </a:extLst>
                </a:gridCol>
              </a:tblGrid>
              <a:tr h="386033">
                <a:tc>
                  <a:txBody>
                    <a:bodyPr/>
                    <a:lstStyle/>
                    <a:p>
                      <a:pPr marL="0" lvl="0" indent="0" algn="l" rtl="0">
                        <a:spcBef>
                          <a:spcPts val="0"/>
                        </a:spcBef>
                        <a:spcAft>
                          <a:spcPts val="0"/>
                        </a:spcAft>
                        <a:buNone/>
                      </a:pPr>
                      <a:endParaRPr sz="300"/>
                    </a:p>
                  </a:txBody>
                  <a:tcPr marL="121900" marR="121900" marT="121900" marB="121900">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0"/>
                  </a:ext>
                </a:extLst>
              </a:tr>
              <a:tr h="386033">
                <a:tc>
                  <a:txBody>
                    <a:bodyPr/>
                    <a:lstStyle/>
                    <a:p>
                      <a:pPr marL="0" lvl="0" indent="0" algn="l" rtl="0">
                        <a:spcBef>
                          <a:spcPts val="0"/>
                        </a:spcBef>
                        <a:spcAft>
                          <a:spcPts val="0"/>
                        </a:spcAft>
                        <a:buNone/>
                      </a:pPr>
                      <a:endParaRPr sz="300"/>
                    </a:p>
                  </a:txBody>
                  <a:tcPr marL="121900" marR="121900" marT="121900" marB="121900">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F2F2F2"/>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386033">
                <a:tc>
                  <a:txBody>
                    <a:bodyPr/>
                    <a:lstStyle/>
                    <a:p>
                      <a:pPr marL="0" lvl="0" indent="0" algn="l" rtl="0">
                        <a:spcBef>
                          <a:spcPts val="0"/>
                        </a:spcBef>
                        <a:spcAft>
                          <a:spcPts val="0"/>
                        </a:spcAft>
                        <a:buNone/>
                      </a:pPr>
                      <a:endParaRPr sz="300"/>
                    </a:p>
                  </a:txBody>
                  <a:tcPr marL="121900" marR="121900" marT="121900" marB="121900">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F2F2F2"/>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dirty="0"/>
                    </a:p>
                  </a:txBody>
                  <a:tcPr marL="121900" marR="121900" marT="121900" marB="121900">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pSp>
        <p:nvGrpSpPr>
          <p:cNvPr id="7944" name="Google Shape;7944;p73"/>
          <p:cNvGrpSpPr/>
          <p:nvPr/>
        </p:nvGrpSpPr>
        <p:grpSpPr>
          <a:xfrm>
            <a:off x="4480882" y="4193060"/>
            <a:ext cx="3151169" cy="1396083"/>
            <a:chOff x="3358399" y="3285485"/>
            <a:chExt cx="2363377" cy="1047062"/>
          </a:xfrm>
        </p:grpSpPr>
        <p:grpSp>
          <p:nvGrpSpPr>
            <p:cNvPr id="7945" name="Google Shape;7945;p73"/>
            <p:cNvGrpSpPr/>
            <p:nvPr/>
          </p:nvGrpSpPr>
          <p:grpSpPr>
            <a:xfrm>
              <a:off x="3358412" y="3285485"/>
              <a:ext cx="2363244" cy="139500"/>
              <a:chOff x="3358412" y="3285485"/>
              <a:chExt cx="2363244" cy="139500"/>
            </a:xfrm>
          </p:grpSpPr>
          <p:sp>
            <p:nvSpPr>
              <p:cNvPr id="7946" name="Google Shape;7946;p73"/>
              <p:cNvSpPr/>
              <p:nvPr/>
            </p:nvSpPr>
            <p:spPr>
              <a:xfrm>
                <a:off x="3358412"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47" name="Google Shape;7947;p73"/>
              <p:cNvSpPr/>
              <p:nvPr/>
            </p:nvSpPr>
            <p:spPr>
              <a:xfrm>
                <a:off x="3838898"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48" name="Google Shape;7948;p73"/>
              <p:cNvSpPr/>
              <p:nvPr/>
            </p:nvSpPr>
            <p:spPr>
              <a:xfrm>
                <a:off x="4319384"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49" name="Google Shape;7949;p73"/>
              <p:cNvSpPr/>
              <p:nvPr/>
            </p:nvSpPr>
            <p:spPr>
              <a:xfrm>
                <a:off x="4799870"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50" name="Google Shape;7950;p73"/>
              <p:cNvSpPr/>
              <p:nvPr/>
            </p:nvSpPr>
            <p:spPr>
              <a:xfrm>
                <a:off x="5280356"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951" name="Google Shape;7951;p73"/>
            <p:cNvGrpSpPr/>
            <p:nvPr/>
          </p:nvGrpSpPr>
          <p:grpSpPr>
            <a:xfrm>
              <a:off x="3358412" y="3466996"/>
              <a:ext cx="2363244" cy="139500"/>
              <a:chOff x="3358412" y="3466996"/>
              <a:chExt cx="2363244" cy="139500"/>
            </a:xfrm>
          </p:grpSpPr>
          <p:sp>
            <p:nvSpPr>
              <p:cNvPr id="7952" name="Google Shape;7952;p73"/>
              <p:cNvSpPr/>
              <p:nvPr/>
            </p:nvSpPr>
            <p:spPr>
              <a:xfrm>
                <a:off x="3358412"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53" name="Google Shape;7953;p73"/>
              <p:cNvSpPr/>
              <p:nvPr/>
            </p:nvSpPr>
            <p:spPr>
              <a:xfrm>
                <a:off x="3838898"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54" name="Google Shape;7954;p73"/>
              <p:cNvSpPr/>
              <p:nvPr/>
            </p:nvSpPr>
            <p:spPr>
              <a:xfrm>
                <a:off x="4319384"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55" name="Google Shape;7955;p73"/>
              <p:cNvSpPr/>
              <p:nvPr/>
            </p:nvSpPr>
            <p:spPr>
              <a:xfrm>
                <a:off x="4799870"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56" name="Google Shape;7956;p73"/>
              <p:cNvSpPr/>
              <p:nvPr/>
            </p:nvSpPr>
            <p:spPr>
              <a:xfrm>
                <a:off x="5280356"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957" name="Google Shape;7957;p73"/>
            <p:cNvGrpSpPr/>
            <p:nvPr/>
          </p:nvGrpSpPr>
          <p:grpSpPr>
            <a:xfrm>
              <a:off x="3358412" y="3648507"/>
              <a:ext cx="2363244" cy="139500"/>
              <a:chOff x="3358412" y="3648507"/>
              <a:chExt cx="2363244" cy="139500"/>
            </a:xfrm>
          </p:grpSpPr>
          <p:sp>
            <p:nvSpPr>
              <p:cNvPr id="7958" name="Google Shape;7958;p73"/>
              <p:cNvSpPr/>
              <p:nvPr/>
            </p:nvSpPr>
            <p:spPr>
              <a:xfrm>
                <a:off x="3358412"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59" name="Google Shape;7959;p73"/>
              <p:cNvSpPr/>
              <p:nvPr/>
            </p:nvSpPr>
            <p:spPr>
              <a:xfrm>
                <a:off x="3838898"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60" name="Google Shape;7960;p73"/>
              <p:cNvSpPr/>
              <p:nvPr/>
            </p:nvSpPr>
            <p:spPr>
              <a:xfrm>
                <a:off x="4319384"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61" name="Google Shape;7961;p73"/>
              <p:cNvSpPr/>
              <p:nvPr/>
            </p:nvSpPr>
            <p:spPr>
              <a:xfrm>
                <a:off x="4799870"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62" name="Google Shape;7962;p73"/>
              <p:cNvSpPr/>
              <p:nvPr/>
            </p:nvSpPr>
            <p:spPr>
              <a:xfrm>
                <a:off x="5280356"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963" name="Google Shape;7963;p73"/>
            <p:cNvGrpSpPr/>
            <p:nvPr/>
          </p:nvGrpSpPr>
          <p:grpSpPr>
            <a:xfrm>
              <a:off x="3358412" y="3830018"/>
              <a:ext cx="2363244" cy="139500"/>
              <a:chOff x="3358412" y="3830018"/>
              <a:chExt cx="2363244" cy="139500"/>
            </a:xfrm>
          </p:grpSpPr>
          <p:sp>
            <p:nvSpPr>
              <p:cNvPr id="7964" name="Google Shape;7964;p73"/>
              <p:cNvSpPr/>
              <p:nvPr/>
            </p:nvSpPr>
            <p:spPr>
              <a:xfrm>
                <a:off x="3358412"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65" name="Google Shape;7965;p73"/>
              <p:cNvSpPr/>
              <p:nvPr/>
            </p:nvSpPr>
            <p:spPr>
              <a:xfrm>
                <a:off x="3838898"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66" name="Google Shape;7966;p73"/>
              <p:cNvSpPr/>
              <p:nvPr/>
            </p:nvSpPr>
            <p:spPr>
              <a:xfrm>
                <a:off x="4319384"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67" name="Google Shape;7967;p73"/>
              <p:cNvSpPr/>
              <p:nvPr/>
            </p:nvSpPr>
            <p:spPr>
              <a:xfrm>
                <a:off x="4799870"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68" name="Google Shape;7968;p73"/>
              <p:cNvSpPr/>
              <p:nvPr/>
            </p:nvSpPr>
            <p:spPr>
              <a:xfrm>
                <a:off x="5280356"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969" name="Google Shape;7969;p73"/>
            <p:cNvGrpSpPr/>
            <p:nvPr/>
          </p:nvGrpSpPr>
          <p:grpSpPr>
            <a:xfrm>
              <a:off x="3358399" y="4011514"/>
              <a:ext cx="2363377" cy="139537"/>
              <a:chOff x="3294800" y="4134603"/>
              <a:chExt cx="2638876" cy="152400"/>
            </a:xfrm>
          </p:grpSpPr>
          <p:sp>
            <p:nvSpPr>
              <p:cNvPr id="7970" name="Google Shape;7970;p73"/>
              <p:cNvSpPr/>
              <p:nvPr/>
            </p:nvSpPr>
            <p:spPr>
              <a:xfrm>
                <a:off x="3294800"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71" name="Google Shape;7971;p73"/>
              <p:cNvSpPr/>
              <p:nvPr/>
            </p:nvSpPr>
            <p:spPr>
              <a:xfrm>
                <a:off x="3831294"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72" name="Google Shape;7972;p73"/>
              <p:cNvSpPr/>
              <p:nvPr/>
            </p:nvSpPr>
            <p:spPr>
              <a:xfrm>
                <a:off x="4367788"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73" name="Google Shape;7973;p73"/>
              <p:cNvSpPr/>
              <p:nvPr/>
            </p:nvSpPr>
            <p:spPr>
              <a:xfrm>
                <a:off x="4904282"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74" name="Google Shape;7974;p73"/>
              <p:cNvSpPr/>
              <p:nvPr/>
            </p:nvSpPr>
            <p:spPr>
              <a:xfrm>
                <a:off x="5440776"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975" name="Google Shape;7975;p73"/>
            <p:cNvGrpSpPr/>
            <p:nvPr/>
          </p:nvGrpSpPr>
          <p:grpSpPr>
            <a:xfrm>
              <a:off x="3358399" y="4193010"/>
              <a:ext cx="2363377" cy="139537"/>
              <a:chOff x="3294800" y="4134603"/>
              <a:chExt cx="2638876" cy="152400"/>
            </a:xfrm>
          </p:grpSpPr>
          <p:sp>
            <p:nvSpPr>
              <p:cNvPr id="7976" name="Google Shape;7976;p73"/>
              <p:cNvSpPr/>
              <p:nvPr/>
            </p:nvSpPr>
            <p:spPr>
              <a:xfrm>
                <a:off x="3294800"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77" name="Google Shape;7977;p73"/>
              <p:cNvSpPr/>
              <p:nvPr/>
            </p:nvSpPr>
            <p:spPr>
              <a:xfrm>
                <a:off x="3831294"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78" name="Google Shape;7978;p73"/>
              <p:cNvSpPr/>
              <p:nvPr/>
            </p:nvSpPr>
            <p:spPr>
              <a:xfrm>
                <a:off x="4367788"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79" name="Google Shape;7979;p73"/>
              <p:cNvSpPr/>
              <p:nvPr/>
            </p:nvSpPr>
            <p:spPr>
              <a:xfrm>
                <a:off x="4904282"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80" name="Google Shape;7980;p73"/>
              <p:cNvSpPr/>
              <p:nvPr/>
            </p:nvSpPr>
            <p:spPr>
              <a:xfrm>
                <a:off x="5440776"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graphicFrame>
        <p:nvGraphicFramePr>
          <p:cNvPr id="7981" name="Google Shape;7981;p73"/>
          <p:cNvGraphicFramePr/>
          <p:nvPr/>
        </p:nvGraphicFramePr>
        <p:xfrm>
          <a:off x="948618" y="2871779"/>
          <a:ext cx="3159732" cy="1185801"/>
        </p:xfrm>
        <a:graphic>
          <a:graphicData uri="http://schemas.openxmlformats.org/drawingml/2006/table">
            <a:tbl>
              <a:tblPr>
                <a:noFill/>
              </a:tblPr>
              <a:tblGrid>
                <a:gridCol w="789933">
                  <a:extLst>
                    <a:ext uri="{9D8B030D-6E8A-4147-A177-3AD203B41FA5}">
                      <a16:colId xmlns:a16="http://schemas.microsoft.com/office/drawing/2014/main" val="20000"/>
                    </a:ext>
                  </a:extLst>
                </a:gridCol>
                <a:gridCol w="789933">
                  <a:extLst>
                    <a:ext uri="{9D8B030D-6E8A-4147-A177-3AD203B41FA5}">
                      <a16:colId xmlns:a16="http://schemas.microsoft.com/office/drawing/2014/main" val="20001"/>
                    </a:ext>
                  </a:extLst>
                </a:gridCol>
                <a:gridCol w="789933">
                  <a:extLst>
                    <a:ext uri="{9D8B030D-6E8A-4147-A177-3AD203B41FA5}">
                      <a16:colId xmlns:a16="http://schemas.microsoft.com/office/drawing/2014/main" val="20002"/>
                    </a:ext>
                  </a:extLst>
                </a:gridCol>
                <a:gridCol w="789933">
                  <a:extLst>
                    <a:ext uri="{9D8B030D-6E8A-4147-A177-3AD203B41FA5}">
                      <a16:colId xmlns:a16="http://schemas.microsoft.com/office/drawing/2014/main" val="20003"/>
                    </a:ext>
                  </a:extLst>
                </a:gridCol>
              </a:tblGrid>
              <a:tr h="395267">
                <a:tc>
                  <a:txBody>
                    <a:bodyPr/>
                    <a:lstStyle/>
                    <a:p>
                      <a:pPr marL="0" lvl="0" indent="0" algn="l" rtl="0">
                        <a:spcBef>
                          <a:spcPts val="0"/>
                        </a:spcBef>
                        <a:spcAft>
                          <a:spcPts val="0"/>
                        </a:spcAft>
                        <a:buNone/>
                      </a:pPr>
                      <a:endParaRPr sz="300"/>
                    </a:p>
                  </a:txBody>
                  <a:tcPr marL="121900" marR="121900" marT="121900" marB="121900">
                    <a:lnL w="9525" cap="flat" cmpd="sng">
                      <a:solidFill>
                        <a:srgbClr val="F2F2F2">
                          <a:alpha val="0"/>
                        </a:srgbClr>
                      </a:solidFill>
                      <a:prstDash val="solid"/>
                      <a:round/>
                      <a:headEnd type="none" w="sm" len="sm"/>
                      <a:tailEnd type="none" w="sm" len="sm"/>
                    </a:lnL>
                    <a:lnR w="9525" cap="flat" cmpd="sng">
                      <a:solidFill>
                        <a:srgbClr val="5F8195"/>
                      </a:solidFill>
                      <a:prstDash val="solid"/>
                      <a:round/>
                      <a:headEnd type="none" w="sm" len="sm"/>
                      <a:tailEnd type="none" w="sm" len="sm"/>
                    </a:lnR>
                    <a:lnT w="9525" cap="flat" cmpd="sng">
                      <a:solidFill>
                        <a:srgbClr val="F2F2F2">
                          <a:alpha val="0"/>
                        </a:srgbClr>
                      </a:solidFill>
                      <a:prstDash val="solid"/>
                      <a:round/>
                      <a:headEnd type="none" w="sm" len="sm"/>
                      <a:tailEnd type="none" w="sm" len="sm"/>
                    </a:lnT>
                    <a:lnB w="9525" cap="flat" cmpd="sng">
                      <a:solidFill>
                        <a:srgbClr val="869FB1"/>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5F8195"/>
                      </a:solidFill>
                      <a:prstDash val="solid"/>
                      <a:round/>
                      <a:headEnd type="none" w="sm" len="sm"/>
                      <a:tailEnd type="none" w="sm" len="sm"/>
                    </a:lnL>
                    <a:lnR w="9525" cap="flat" cmpd="sng">
                      <a:solidFill>
                        <a:srgbClr val="5F8195">
                          <a:alpha val="0"/>
                        </a:srgbClr>
                      </a:solidFill>
                      <a:prstDash val="dash"/>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5F8195">
                          <a:alpha val="0"/>
                        </a:srgbClr>
                      </a:solidFill>
                      <a:prstDash val="dash"/>
                      <a:round/>
                      <a:headEnd type="none" w="sm" len="sm"/>
                      <a:tailEnd type="none" w="sm" len="sm"/>
                    </a:lnL>
                    <a:lnR w="9525" cap="flat" cmpd="sng">
                      <a:solidFill>
                        <a:srgbClr val="5F8195">
                          <a:alpha val="0"/>
                        </a:srgbClr>
                      </a:solidFill>
                      <a:prstDash val="dash"/>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5F8195">
                          <a:alpha val="0"/>
                        </a:srgbClr>
                      </a:solidFill>
                      <a:prstDash val="dash"/>
                      <a:round/>
                      <a:headEnd type="none" w="sm" len="sm"/>
                      <a:tailEnd type="none" w="sm" len="sm"/>
                    </a:lnL>
                    <a:lnR w="9525" cap="flat" cmpd="sng">
                      <a:solidFill>
                        <a:srgbClr val="5F8195"/>
                      </a:solidFill>
                      <a:prstDash val="solid"/>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extLst>
                  <a:ext uri="{0D108BD9-81ED-4DB2-BD59-A6C34878D82A}">
                    <a16:rowId xmlns:a16="http://schemas.microsoft.com/office/drawing/2014/main" val="10000"/>
                  </a:ext>
                </a:extLst>
              </a:tr>
              <a:tr h="395267">
                <a:tc>
                  <a:txBody>
                    <a:bodyPr/>
                    <a:lstStyle/>
                    <a:p>
                      <a:pPr marL="0" lvl="0" indent="0" algn="l" rtl="0">
                        <a:spcBef>
                          <a:spcPts val="0"/>
                        </a:spcBef>
                        <a:spcAft>
                          <a:spcPts val="0"/>
                        </a:spcAft>
                        <a:buNone/>
                      </a:pPr>
                      <a:endParaRPr sz="300"/>
                    </a:p>
                  </a:txBody>
                  <a:tcPr marL="121900" marR="121900" marT="121900" marB="121900">
                    <a:lnL w="9525" cap="flat" cmpd="sng">
                      <a:solidFill>
                        <a:srgbClr val="869FB1"/>
                      </a:solidFill>
                      <a:prstDash val="solid"/>
                      <a:round/>
                      <a:headEnd type="none" w="sm" len="sm"/>
                      <a:tailEnd type="none" w="sm" len="sm"/>
                    </a:lnL>
                    <a:lnR w="9525" cap="flat" cmpd="sng">
                      <a:solidFill>
                        <a:srgbClr val="869FB1"/>
                      </a:solidFill>
                      <a:prstDash val="solid"/>
                      <a:round/>
                      <a:headEnd type="none" w="sm" len="sm"/>
                      <a:tailEnd type="none" w="sm" len="sm"/>
                    </a:lnR>
                    <a:lnT w="9525" cap="flat" cmpd="sng">
                      <a:solidFill>
                        <a:srgbClr val="869FB1"/>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869FB1"/>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A5B7C5">
                          <a:alpha val="0"/>
                        </a:srgbClr>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A5B7C5">
                          <a:alpha val="0"/>
                        </a:srgbClr>
                      </a:solidFill>
                      <a:prstDash val="solid"/>
                      <a:round/>
                      <a:headEnd type="none" w="sm" len="sm"/>
                      <a:tailEnd type="none" w="sm" len="sm"/>
                    </a:lnL>
                    <a:lnR w="9525" cap="flat" cmpd="sng">
                      <a:solidFill>
                        <a:srgbClr val="A5B7C5"/>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395267">
                <a:tc>
                  <a:txBody>
                    <a:bodyPr/>
                    <a:lstStyle/>
                    <a:p>
                      <a:pPr marL="0" lvl="0" indent="0" algn="l" rtl="0">
                        <a:spcBef>
                          <a:spcPts val="0"/>
                        </a:spcBef>
                        <a:spcAft>
                          <a:spcPts val="0"/>
                        </a:spcAft>
                        <a:buNone/>
                      </a:pPr>
                      <a:endParaRPr sz="300"/>
                    </a:p>
                  </a:txBody>
                  <a:tcPr marL="121900" marR="121900" marT="121900" marB="121900">
                    <a:lnL w="9525" cap="flat" cmpd="sng">
                      <a:solidFill>
                        <a:srgbClr val="869FB1"/>
                      </a:solidFill>
                      <a:prstDash val="solid"/>
                      <a:round/>
                      <a:headEnd type="none" w="sm" len="sm"/>
                      <a:tailEnd type="none" w="sm" len="sm"/>
                    </a:lnL>
                    <a:lnR w="9525" cap="flat" cmpd="sng">
                      <a:solidFill>
                        <a:srgbClr val="869FB1"/>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869FB1"/>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869FB1"/>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A5B7C5">
                          <a:alpha val="0"/>
                        </a:srgbClr>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300" dirty="0"/>
                    </a:p>
                  </a:txBody>
                  <a:tcPr marL="121900" marR="121900" marT="121900" marB="121900">
                    <a:lnL w="9525" cap="flat" cmpd="sng">
                      <a:solidFill>
                        <a:srgbClr val="A5B7C5">
                          <a:alpha val="0"/>
                        </a:srgbClr>
                      </a:solidFill>
                      <a:prstDash val="solid"/>
                      <a:round/>
                      <a:headEnd type="none" w="sm" len="sm"/>
                      <a:tailEnd type="none" w="sm" len="sm"/>
                    </a:lnL>
                    <a:lnR w="9525" cap="flat" cmpd="sng">
                      <a:solidFill>
                        <a:srgbClr val="A5B7C5"/>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pSp>
        <p:nvGrpSpPr>
          <p:cNvPr id="7982" name="Google Shape;7982;p73"/>
          <p:cNvGrpSpPr/>
          <p:nvPr/>
        </p:nvGrpSpPr>
        <p:grpSpPr>
          <a:xfrm>
            <a:off x="5548177" y="3410199"/>
            <a:ext cx="1736127" cy="81279"/>
            <a:chOff x="3558802" y="4011427"/>
            <a:chExt cx="1866000" cy="111300"/>
          </a:xfrm>
        </p:grpSpPr>
        <p:sp>
          <p:nvSpPr>
            <p:cNvPr id="7983" name="Google Shape;7983;p73"/>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84" name="Google Shape;7984;p73"/>
            <p:cNvSpPr/>
            <p:nvPr/>
          </p:nvSpPr>
          <p:spPr>
            <a:xfrm rot="5400000" flipH="1">
              <a:off x="4167866" y="3416648"/>
              <a:ext cx="97200" cy="1301400"/>
            </a:xfrm>
            <a:prstGeom prst="round2SameRect">
              <a:avLst>
                <a:gd name="adj1" fmla="val 50000"/>
                <a:gd name="adj2" fmla="val 50000"/>
              </a:avLst>
            </a:prstGeom>
            <a:solidFill>
              <a:srgbClr val="5F7D95"/>
            </a:solidFill>
            <a:ln>
              <a:noFill/>
            </a:ln>
          </p:spPr>
          <p:txBody>
            <a:bodyPr spcFirstLastPara="1" wrap="square" lIns="121900" tIns="121900" rIns="121900" bIns="121900" anchor="ctr" anchorCtr="0">
              <a:noAutofit/>
            </a:bodyPr>
            <a:lstStyle/>
            <a:p>
              <a:endParaRPr sz="2400"/>
            </a:p>
          </p:txBody>
        </p:sp>
      </p:grpSp>
      <p:grpSp>
        <p:nvGrpSpPr>
          <p:cNvPr id="7985" name="Google Shape;7985;p73"/>
          <p:cNvGrpSpPr/>
          <p:nvPr/>
        </p:nvGrpSpPr>
        <p:grpSpPr>
          <a:xfrm>
            <a:off x="6275493" y="3786411"/>
            <a:ext cx="1219120" cy="81279"/>
            <a:chOff x="3558802" y="4011427"/>
            <a:chExt cx="1866000" cy="111300"/>
          </a:xfrm>
        </p:grpSpPr>
        <p:sp>
          <p:nvSpPr>
            <p:cNvPr id="7986" name="Google Shape;7986;p73"/>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87" name="Google Shape;7987;p73"/>
            <p:cNvSpPr/>
            <p:nvPr/>
          </p:nvSpPr>
          <p:spPr>
            <a:xfrm rot="5400000" flipH="1">
              <a:off x="4167866" y="3416648"/>
              <a:ext cx="97200" cy="1301400"/>
            </a:xfrm>
            <a:prstGeom prst="round2SameRect">
              <a:avLst>
                <a:gd name="adj1" fmla="val 50000"/>
                <a:gd name="adj2" fmla="val 50000"/>
              </a:avLst>
            </a:prstGeom>
            <a:solidFill>
              <a:srgbClr val="5F7D95"/>
            </a:solidFill>
            <a:ln>
              <a:noFill/>
            </a:ln>
          </p:spPr>
          <p:txBody>
            <a:bodyPr spcFirstLastPara="1" wrap="square" lIns="121900" tIns="121900" rIns="121900" bIns="121900" anchor="ctr" anchorCtr="0">
              <a:noAutofit/>
            </a:bodyPr>
            <a:lstStyle/>
            <a:p>
              <a:endParaRPr sz="2400"/>
            </a:p>
          </p:txBody>
        </p:sp>
      </p:grpSp>
      <p:grpSp>
        <p:nvGrpSpPr>
          <p:cNvPr id="7988" name="Google Shape;7988;p73"/>
          <p:cNvGrpSpPr/>
          <p:nvPr/>
        </p:nvGrpSpPr>
        <p:grpSpPr>
          <a:xfrm>
            <a:off x="7828559" y="4223475"/>
            <a:ext cx="3363823" cy="1335272"/>
            <a:chOff x="1904318" y="789980"/>
            <a:chExt cx="1489472" cy="606868"/>
          </a:xfrm>
        </p:grpSpPr>
        <p:cxnSp>
          <p:nvCxnSpPr>
            <p:cNvPr id="7989" name="Google Shape;7989;p73"/>
            <p:cNvCxnSpPr/>
            <p:nvPr/>
          </p:nvCxnSpPr>
          <p:spPr>
            <a:xfrm rot="10800000">
              <a:off x="2109981" y="1180903"/>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7990" name="Google Shape;7990;p73"/>
            <p:cNvCxnSpPr/>
            <p:nvPr/>
          </p:nvCxnSpPr>
          <p:spPr>
            <a:xfrm rot="10800000">
              <a:off x="2109981" y="985080"/>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7991" name="Google Shape;7991;p73"/>
            <p:cNvCxnSpPr/>
            <p:nvPr/>
          </p:nvCxnSpPr>
          <p:spPr>
            <a:xfrm rot="10800000">
              <a:off x="2109981" y="1376729"/>
              <a:ext cx="1280400" cy="0"/>
            </a:xfrm>
            <a:prstGeom prst="straightConnector1">
              <a:avLst/>
            </a:prstGeom>
            <a:noFill/>
            <a:ln w="9525" cap="flat" cmpd="sng">
              <a:solidFill>
                <a:srgbClr val="B3C3CE"/>
              </a:solidFill>
              <a:prstDash val="solid"/>
              <a:round/>
              <a:headEnd type="none" w="med" len="med"/>
              <a:tailEnd type="none" w="med" len="med"/>
            </a:ln>
          </p:spPr>
        </p:cxnSp>
        <p:sp>
          <p:nvSpPr>
            <p:cNvPr id="7992" name="Google Shape;7992;p73"/>
            <p:cNvSpPr txBox="1"/>
            <p:nvPr/>
          </p:nvSpPr>
          <p:spPr>
            <a:xfrm flipH="1">
              <a:off x="2109710" y="789981"/>
              <a:ext cx="281100" cy="107400"/>
            </a:xfrm>
            <a:prstGeom prst="rect">
              <a:avLst/>
            </a:prstGeom>
            <a:noFill/>
            <a:ln>
              <a:noFill/>
            </a:ln>
          </p:spPr>
          <p:txBody>
            <a:bodyPr spcFirstLastPara="1" wrap="square" lIns="0" tIns="121900" rIns="0" bIns="121900" anchor="t" anchorCtr="0">
              <a:noAutofit/>
            </a:bodyPr>
            <a:lstStyle/>
            <a:p>
              <a:pPr algn="ctr">
                <a:spcAft>
                  <a:spcPts val="2133"/>
                </a:spcAft>
              </a:pPr>
              <a:r>
                <a:rPr lang="en" sz="533"/>
                <a:t>JANUARY</a:t>
              </a:r>
              <a:endParaRPr sz="533"/>
            </a:p>
          </p:txBody>
        </p:sp>
        <p:sp>
          <p:nvSpPr>
            <p:cNvPr id="7993" name="Google Shape;7993;p73"/>
            <p:cNvSpPr txBox="1"/>
            <p:nvPr/>
          </p:nvSpPr>
          <p:spPr>
            <a:xfrm flipH="1">
              <a:off x="2434275" y="789980"/>
              <a:ext cx="289200" cy="107400"/>
            </a:xfrm>
            <a:prstGeom prst="rect">
              <a:avLst/>
            </a:prstGeom>
            <a:noFill/>
            <a:ln>
              <a:noFill/>
            </a:ln>
          </p:spPr>
          <p:txBody>
            <a:bodyPr spcFirstLastPara="1" wrap="square" lIns="0" tIns="121900" rIns="0" bIns="121900" anchor="t" anchorCtr="0">
              <a:noAutofit/>
            </a:bodyPr>
            <a:lstStyle/>
            <a:p>
              <a:pPr algn="ctr">
                <a:spcAft>
                  <a:spcPts val="2133"/>
                </a:spcAft>
              </a:pPr>
              <a:r>
                <a:rPr lang="en" sz="533"/>
                <a:t>FEBRUARY</a:t>
              </a:r>
              <a:endParaRPr sz="533"/>
            </a:p>
          </p:txBody>
        </p:sp>
        <p:sp>
          <p:nvSpPr>
            <p:cNvPr id="7994" name="Google Shape;7994;p73"/>
            <p:cNvSpPr txBox="1"/>
            <p:nvPr/>
          </p:nvSpPr>
          <p:spPr>
            <a:xfrm flipH="1">
              <a:off x="2781049" y="789981"/>
              <a:ext cx="281100" cy="107400"/>
            </a:xfrm>
            <a:prstGeom prst="rect">
              <a:avLst/>
            </a:prstGeom>
            <a:noFill/>
            <a:ln>
              <a:noFill/>
            </a:ln>
          </p:spPr>
          <p:txBody>
            <a:bodyPr spcFirstLastPara="1" wrap="square" lIns="0" tIns="121900" rIns="0" bIns="121900" anchor="t" anchorCtr="0">
              <a:noAutofit/>
            </a:bodyPr>
            <a:lstStyle/>
            <a:p>
              <a:pPr algn="ctr">
                <a:spcAft>
                  <a:spcPts val="2133"/>
                </a:spcAft>
              </a:pPr>
              <a:r>
                <a:rPr lang="en" sz="533"/>
                <a:t>MARCH</a:t>
              </a:r>
              <a:endParaRPr sz="533"/>
            </a:p>
          </p:txBody>
        </p:sp>
        <p:sp>
          <p:nvSpPr>
            <p:cNvPr id="7995" name="Google Shape;7995;p73"/>
            <p:cNvSpPr txBox="1"/>
            <p:nvPr/>
          </p:nvSpPr>
          <p:spPr>
            <a:xfrm flipH="1">
              <a:off x="3112690" y="789981"/>
              <a:ext cx="281100" cy="107400"/>
            </a:xfrm>
            <a:prstGeom prst="rect">
              <a:avLst/>
            </a:prstGeom>
            <a:noFill/>
            <a:ln>
              <a:noFill/>
            </a:ln>
          </p:spPr>
          <p:txBody>
            <a:bodyPr spcFirstLastPara="1" wrap="square" lIns="0" tIns="121900" rIns="0" bIns="121900" anchor="t" anchorCtr="0">
              <a:noAutofit/>
            </a:bodyPr>
            <a:lstStyle/>
            <a:p>
              <a:pPr algn="ctr">
                <a:spcAft>
                  <a:spcPts val="2133"/>
                </a:spcAft>
              </a:pPr>
              <a:r>
                <a:rPr lang="en" sz="533"/>
                <a:t>APRIL</a:t>
              </a:r>
              <a:endParaRPr sz="533"/>
            </a:p>
          </p:txBody>
        </p:sp>
        <p:sp>
          <p:nvSpPr>
            <p:cNvPr id="7996" name="Google Shape;7996;p73"/>
            <p:cNvSpPr/>
            <p:nvPr/>
          </p:nvSpPr>
          <p:spPr>
            <a:xfrm>
              <a:off x="2105681" y="964326"/>
              <a:ext cx="289200" cy="42600"/>
            </a:xfrm>
            <a:prstGeom prst="rect">
              <a:avLst/>
            </a:prstGeom>
            <a:solidFill>
              <a:srgbClr val="869FB2"/>
            </a:solidFill>
            <a:ln>
              <a:noFill/>
            </a:ln>
          </p:spPr>
          <p:txBody>
            <a:bodyPr spcFirstLastPara="1" wrap="square" lIns="121900" tIns="121900" rIns="121900" bIns="121900" anchor="ctr" anchorCtr="0">
              <a:noAutofit/>
            </a:bodyPr>
            <a:lstStyle/>
            <a:p>
              <a:endParaRPr sz="2400"/>
            </a:p>
          </p:txBody>
        </p:sp>
        <p:sp>
          <p:nvSpPr>
            <p:cNvPr id="7997" name="Google Shape;7997;p73"/>
            <p:cNvSpPr/>
            <p:nvPr/>
          </p:nvSpPr>
          <p:spPr>
            <a:xfrm>
              <a:off x="2109515" y="1159286"/>
              <a:ext cx="280200" cy="42600"/>
            </a:xfrm>
            <a:prstGeom prst="rect">
              <a:avLst/>
            </a:prstGeom>
            <a:solidFill>
              <a:srgbClr val="EEEEEE"/>
            </a:solidFill>
            <a:ln>
              <a:noFill/>
            </a:ln>
          </p:spPr>
          <p:txBody>
            <a:bodyPr spcFirstLastPara="1" wrap="square" lIns="121900" tIns="121900" rIns="121900" bIns="121900" anchor="ctr" anchorCtr="0">
              <a:noAutofit/>
            </a:bodyPr>
            <a:lstStyle/>
            <a:p>
              <a:endParaRPr sz="2400"/>
            </a:p>
          </p:txBody>
        </p:sp>
        <p:sp>
          <p:nvSpPr>
            <p:cNvPr id="7998" name="Google Shape;7998;p73"/>
            <p:cNvSpPr/>
            <p:nvPr/>
          </p:nvSpPr>
          <p:spPr>
            <a:xfrm>
              <a:off x="2753389" y="1353677"/>
              <a:ext cx="325500" cy="42600"/>
            </a:xfrm>
            <a:prstGeom prst="rect">
              <a:avLst/>
            </a:prstGeom>
            <a:solidFill>
              <a:srgbClr val="E3E9ED"/>
            </a:solidFill>
            <a:ln>
              <a:noFill/>
            </a:ln>
          </p:spPr>
          <p:txBody>
            <a:bodyPr spcFirstLastPara="1" wrap="square" lIns="121900" tIns="121900" rIns="121900" bIns="121900" anchor="ctr" anchorCtr="0">
              <a:noAutofit/>
            </a:bodyPr>
            <a:lstStyle/>
            <a:p>
              <a:endParaRPr sz="2400"/>
            </a:p>
          </p:txBody>
        </p:sp>
        <p:sp>
          <p:nvSpPr>
            <p:cNvPr id="7999" name="Google Shape;7999;p73"/>
            <p:cNvSpPr/>
            <p:nvPr/>
          </p:nvSpPr>
          <p:spPr>
            <a:xfrm>
              <a:off x="2105681" y="1159287"/>
              <a:ext cx="289200" cy="42600"/>
            </a:xfrm>
            <a:prstGeom prst="rect">
              <a:avLst/>
            </a:prstGeom>
            <a:solidFill>
              <a:srgbClr val="E3E9ED"/>
            </a:solidFill>
            <a:ln>
              <a:noFill/>
            </a:ln>
          </p:spPr>
          <p:txBody>
            <a:bodyPr spcFirstLastPara="1" wrap="square" lIns="121900" tIns="121900" rIns="121900" bIns="121900" anchor="ctr" anchorCtr="0">
              <a:noAutofit/>
            </a:bodyPr>
            <a:lstStyle/>
            <a:p>
              <a:endParaRPr sz="2400"/>
            </a:p>
          </p:txBody>
        </p:sp>
        <p:sp>
          <p:nvSpPr>
            <p:cNvPr id="8000" name="Google Shape;8000;p73"/>
            <p:cNvSpPr/>
            <p:nvPr/>
          </p:nvSpPr>
          <p:spPr>
            <a:xfrm>
              <a:off x="2412005" y="1354248"/>
              <a:ext cx="325500" cy="42600"/>
            </a:xfrm>
            <a:prstGeom prst="rect">
              <a:avLst/>
            </a:prstGeom>
            <a:solidFill>
              <a:srgbClr val="E3E9ED"/>
            </a:solidFill>
            <a:ln>
              <a:noFill/>
            </a:ln>
          </p:spPr>
          <p:txBody>
            <a:bodyPr spcFirstLastPara="1" wrap="square" lIns="121900" tIns="121900" rIns="121900" bIns="121900" anchor="ctr" anchorCtr="0">
              <a:noAutofit/>
            </a:bodyPr>
            <a:lstStyle/>
            <a:p>
              <a:endParaRPr sz="2400"/>
            </a:p>
          </p:txBody>
        </p:sp>
        <p:sp>
          <p:nvSpPr>
            <p:cNvPr id="8001" name="Google Shape;8001;p73"/>
            <p:cNvSpPr/>
            <p:nvPr/>
          </p:nvSpPr>
          <p:spPr>
            <a:xfrm>
              <a:off x="2410087" y="964961"/>
              <a:ext cx="325500" cy="42600"/>
            </a:xfrm>
            <a:prstGeom prst="rect">
              <a:avLst/>
            </a:prstGeom>
            <a:solidFill>
              <a:srgbClr val="869FB2"/>
            </a:solidFill>
            <a:ln>
              <a:noFill/>
            </a:ln>
          </p:spPr>
          <p:txBody>
            <a:bodyPr spcFirstLastPara="1" wrap="square" lIns="121900" tIns="121900" rIns="121900" bIns="121900" anchor="ctr" anchorCtr="0">
              <a:noAutofit/>
            </a:bodyPr>
            <a:lstStyle/>
            <a:p>
              <a:endParaRPr sz="2400"/>
            </a:p>
          </p:txBody>
        </p:sp>
        <p:sp>
          <p:nvSpPr>
            <p:cNvPr id="8002" name="Google Shape;8002;p73"/>
            <p:cNvSpPr txBox="1"/>
            <p:nvPr/>
          </p:nvSpPr>
          <p:spPr>
            <a:xfrm flipH="1">
              <a:off x="1906114" y="918164"/>
              <a:ext cx="203400" cy="106500"/>
            </a:xfrm>
            <a:prstGeom prst="rect">
              <a:avLst/>
            </a:prstGeom>
            <a:noFill/>
            <a:ln>
              <a:noFill/>
            </a:ln>
          </p:spPr>
          <p:txBody>
            <a:bodyPr spcFirstLastPara="1" wrap="square" lIns="0" tIns="121900" rIns="0" bIns="121900" anchor="t" anchorCtr="0">
              <a:noAutofit/>
            </a:bodyPr>
            <a:lstStyle/>
            <a:p>
              <a:pPr>
                <a:spcAft>
                  <a:spcPts val="2133"/>
                </a:spcAft>
              </a:pPr>
              <a:r>
                <a:rPr lang="en" sz="533"/>
                <a:t>PHASE 1</a:t>
              </a:r>
              <a:endParaRPr sz="533"/>
            </a:p>
          </p:txBody>
        </p:sp>
        <p:sp>
          <p:nvSpPr>
            <p:cNvPr id="8003" name="Google Shape;8003;p73"/>
            <p:cNvSpPr txBox="1"/>
            <p:nvPr/>
          </p:nvSpPr>
          <p:spPr>
            <a:xfrm flipH="1">
              <a:off x="1904318" y="1113390"/>
              <a:ext cx="205200" cy="91200"/>
            </a:xfrm>
            <a:prstGeom prst="rect">
              <a:avLst/>
            </a:prstGeom>
            <a:noFill/>
            <a:ln>
              <a:noFill/>
            </a:ln>
          </p:spPr>
          <p:txBody>
            <a:bodyPr spcFirstLastPara="1" wrap="square" lIns="0" tIns="121900" rIns="0" bIns="121900" anchor="t" anchorCtr="0">
              <a:noAutofit/>
            </a:bodyPr>
            <a:lstStyle/>
            <a:p>
              <a:pPr>
                <a:lnSpc>
                  <a:spcPct val="115000"/>
                </a:lnSpc>
                <a:spcAft>
                  <a:spcPts val="2133"/>
                </a:spcAft>
              </a:pPr>
              <a:r>
                <a:rPr lang="en" sz="533"/>
                <a:t>Task 1</a:t>
              </a:r>
              <a:endParaRPr sz="533"/>
            </a:p>
          </p:txBody>
        </p:sp>
        <p:sp>
          <p:nvSpPr>
            <p:cNvPr id="8004" name="Google Shape;8004;p73"/>
            <p:cNvSpPr txBox="1"/>
            <p:nvPr/>
          </p:nvSpPr>
          <p:spPr>
            <a:xfrm flipH="1">
              <a:off x="1906118" y="1304527"/>
              <a:ext cx="203400" cy="91200"/>
            </a:xfrm>
            <a:prstGeom prst="rect">
              <a:avLst/>
            </a:prstGeom>
            <a:noFill/>
            <a:ln>
              <a:noFill/>
            </a:ln>
          </p:spPr>
          <p:txBody>
            <a:bodyPr spcFirstLastPara="1" wrap="square" lIns="0" tIns="121900" rIns="0" bIns="121900" anchor="t" anchorCtr="0">
              <a:noAutofit/>
            </a:bodyPr>
            <a:lstStyle/>
            <a:p>
              <a:pPr>
                <a:lnSpc>
                  <a:spcPct val="115000"/>
                </a:lnSpc>
                <a:spcAft>
                  <a:spcPts val="2133"/>
                </a:spcAft>
              </a:pPr>
              <a:r>
                <a:rPr lang="en" sz="533"/>
                <a:t>Task 2</a:t>
              </a:r>
              <a:endParaRPr sz="533"/>
            </a:p>
          </p:txBody>
        </p:sp>
        <p:sp>
          <p:nvSpPr>
            <p:cNvPr id="8005" name="Google Shape;8005;p73"/>
            <p:cNvSpPr/>
            <p:nvPr/>
          </p:nvSpPr>
          <p:spPr>
            <a:xfrm>
              <a:off x="2750975" y="964961"/>
              <a:ext cx="325500" cy="42600"/>
            </a:xfrm>
            <a:prstGeom prst="rect">
              <a:avLst/>
            </a:prstGeom>
            <a:solidFill>
              <a:srgbClr val="869FB2"/>
            </a:solidFill>
            <a:ln>
              <a:noFill/>
            </a:ln>
          </p:spPr>
          <p:txBody>
            <a:bodyPr spcFirstLastPara="1" wrap="square" lIns="121900" tIns="121900" rIns="121900" bIns="121900" anchor="ctr" anchorCtr="0">
              <a:noAutofit/>
            </a:bodyPr>
            <a:lstStyle/>
            <a:p>
              <a:endParaRPr sz="2400"/>
            </a:p>
          </p:txBody>
        </p:sp>
      </p:grpSp>
      <p:grpSp>
        <p:nvGrpSpPr>
          <p:cNvPr id="8006" name="Google Shape;8006;p73"/>
          <p:cNvGrpSpPr/>
          <p:nvPr/>
        </p:nvGrpSpPr>
        <p:grpSpPr>
          <a:xfrm>
            <a:off x="4474433" y="1268857"/>
            <a:ext cx="3151191" cy="1341153"/>
            <a:chOff x="3292400" y="1193188"/>
            <a:chExt cx="2615240" cy="1131075"/>
          </a:xfrm>
        </p:grpSpPr>
        <p:sp>
          <p:nvSpPr>
            <p:cNvPr id="8007" name="Google Shape;8007;p73"/>
            <p:cNvSpPr/>
            <p:nvPr/>
          </p:nvSpPr>
          <p:spPr>
            <a:xfrm>
              <a:off x="3292400" y="1845763"/>
              <a:ext cx="370500" cy="478500"/>
            </a:xfrm>
            <a:prstGeom prst="round2DiagRect">
              <a:avLst>
                <a:gd name="adj1" fmla="val 16667"/>
                <a:gd name="adj2" fmla="val 0"/>
              </a:avLst>
            </a:prstGeom>
            <a:noFill/>
            <a:ln w="9525" cap="flat" cmpd="sng">
              <a:solidFill>
                <a:srgbClr val="ABBCC9"/>
              </a:solidFill>
              <a:prstDash val="solid"/>
              <a:round/>
              <a:headEnd type="none" w="sm" len="sm"/>
              <a:tailEnd type="none" w="sm" len="sm"/>
            </a:ln>
          </p:spPr>
          <p:txBody>
            <a:bodyPr spcFirstLastPara="1" wrap="square" lIns="121900" tIns="121900" rIns="121900" bIns="121900" anchor="ctr" anchorCtr="0">
              <a:noAutofit/>
            </a:bodyPr>
            <a:lstStyle/>
            <a:p>
              <a:endParaRPr sz="533"/>
            </a:p>
          </p:txBody>
        </p:sp>
        <p:sp>
          <p:nvSpPr>
            <p:cNvPr id="8008" name="Google Shape;8008;p73"/>
            <p:cNvSpPr/>
            <p:nvPr/>
          </p:nvSpPr>
          <p:spPr>
            <a:xfrm>
              <a:off x="3292400" y="1314860"/>
              <a:ext cx="370500" cy="478500"/>
            </a:xfrm>
            <a:prstGeom prst="round2DiagRect">
              <a:avLst>
                <a:gd name="adj1" fmla="val 16667"/>
                <a:gd name="adj2" fmla="val 0"/>
              </a:avLst>
            </a:pr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533"/>
            </a:p>
          </p:txBody>
        </p:sp>
        <p:sp>
          <p:nvSpPr>
            <p:cNvPr id="8009" name="Google Shape;8009;p73"/>
            <p:cNvSpPr txBox="1"/>
            <p:nvPr/>
          </p:nvSpPr>
          <p:spPr>
            <a:xfrm flipH="1">
              <a:off x="3678794" y="1193199"/>
              <a:ext cx="370500" cy="84300"/>
            </a:xfrm>
            <a:prstGeom prst="rect">
              <a:avLst/>
            </a:prstGeom>
            <a:noFill/>
            <a:ln>
              <a:noFill/>
            </a:ln>
          </p:spPr>
          <p:txBody>
            <a:bodyPr spcFirstLastPara="1" wrap="square" lIns="0" tIns="0" rIns="0" bIns="0" anchor="t" anchorCtr="0">
              <a:noAutofit/>
            </a:bodyPr>
            <a:lstStyle/>
            <a:p>
              <a:pPr algn="ctr">
                <a:spcAft>
                  <a:spcPts val="2133"/>
                </a:spcAft>
              </a:pPr>
              <a:r>
                <a:rPr lang="en" sz="533"/>
                <a:t>JANUARY</a:t>
              </a:r>
              <a:endParaRPr sz="533"/>
            </a:p>
          </p:txBody>
        </p:sp>
        <p:sp>
          <p:nvSpPr>
            <p:cNvPr id="8010" name="Google Shape;8010;p73"/>
            <p:cNvSpPr txBox="1"/>
            <p:nvPr/>
          </p:nvSpPr>
          <p:spPr>
            <a:xfrm flipH="1">
              <a:off x="4051671" y="1193188"/>
              <a:ext cx="401400" cy="84300"/>
            </a:xfrm>
            <a:prstGeom prst="rect">
              <a:avLst/>
            </a:prstGeom>
            <a:noFill/>
            <a:ln>
              <a:noFill/>
            </a:ln>
          </p:spPr>
          <p:txBody>
            <a:bodyPr spcFirstLastPara="1" wrap="square" lIns="0" tIns="0" rIns="0" bIns="0" anchor="t" anchorCtr="0">
              <a:noAutofit/>
            </a:bodyPr>
            <a:lstStyle/>
            <a:p>
              <a:pPr algn="ctr">
                <a:spcAft>
                  <a:spcPts val="2133"/>
                </a:spcAft>
              </a:pPr>
              <a:r>
                <a:rPr lang="en" sz="533"/>
                <a:t>FEBRUARY</a:t>
              </a:r>
              <a:endParaRPr sz="533"/>
            </a:p>
          </p:txBody>
        </p:sp>
        <p:sp>
          <p:nvSpPr>
            <p:cNvPr id="8011" name="Google Shape;8011;p73"/>
            <p:cNvSpPr txBox="1"/>
            <p:nvPr/>
          </p:nvSpPr>
          <p:spPr>
            <a:xfrm flipH="1">
              <a:off x="4453057" y="1193188"/>
              <a:ext cx="348000" cy="84300"/>
            </a:xfrm>
            <a:prstGeom prst="rect">
              <a:avLst/>
            </a:prstGeom>
            <a:noFill/>
            <a:ln>
              <a:noFill/>
            </a:ln>
          </p:spPr>
          <p:txBody>
            <a:bodyPr spcFirstLastPara="1" wrap="square" lIns="0" tIns="0" rIns="0" bIns="0" anchor="t" anchorCtr="0">
              <a:noAutofit/>
            </a:bodyPr>
            <a:lstStyle/>
            <a:p>
              <a:pPr algn="ctr">
                <a:spcAft>
                  <a:spcPts val="2133"/>
                </a:spcAft>
              </a:pPr>
              <a:r>
                <a:rPr lang="en" sz="533"/>
                <a:t>MARCH</a:t>
              </a:r>
              <a:endParaRPr sz="533"/>
            </a:p>
          </p:txBody>
        </p:sp>
        <p:sp>
          <p:nvSpPr>
            <p:cNvPr id="8012" name="Google Shape;8012;p73"/>
            <p:cNvSpPr txBox="1"/>
            <p:nvPr/>
          </p:nvSpPr>
          <p:spPr>
            <a:xfrm flipH="1">
              <a:off x="4831790" y="1193197"/>
              <a:ext cx="313200" cy="84300"/>
            </a:xfrm>
            <a:prstGeom prst="rect">
              <a:avLst/>
            </a:prstGeom>
            <a:noFill/>
            <a:ln>
              <a:noFill/>
            </a:ln>
          </p:spPr>
          <p:txBody>
            <a:bodyPr spcFirstLastPara="1" wrap="square" lIns="0" tIns="0" rIns="0" bIns="0" anchor="t" anchorCtr="0">
              <a:noAutofit/>
            </a:bodyPr>
            <a:lstStyle/>
            <a:p>
              <a:pPr algn="ctr">
                <a:spcAft>
                  <a:spcPts val="2133"/>
                </a:spcAft>
              </a:pPr>
              <a:r>
                <a:rPr lang="en" sz="533"/>
                <a:t>APRIL</a:t>
              </a:r>
              <a:endParaRPr sz="533"/>
            </a:p>
          </p:txBody>
        </p:sp>
        <p:sp>
          <p:nvSpPr>
            <p:cNvPr id="8013" name="Google Shape;8013;p73"/>
            <p:cNvSpPr txBox="1"/>
            <p:nvPr/>
          </p:nvSpPr>
          <p:spPr>
            <a:xfrm flipH="1">
              <a:off x="5186134" y="1193197"/>
              <a:ext cx="313200" cy="84300"/>
            </a:xfrm>
            <a:prstGeom prst="rect">
              <a:avLst/>
            </a:prstGeom>
            <a:noFill/>
            <a:ln>
              <a:noFill/>
            </a:ln>
          </p:spPr>
          <p:txBody>
            <a:bodyPr spcFirstLastPara="1" wrap="square" lIns="0" tIns="0" rIns="0" bIns="0" anchor="t" anchorCtr="0">
              <a:noAutofit/>
            </a:bodyPr>
            <a:lstStyle/>
            <a:p>
              <a:pPr algn="ctr">
                <a:spcAft>
                  <a:spcPts val="2133"/>
                </a:spcAft>
              </a:pPr>
              <a:r>
                <a:rPr lang="en" sz="533"/>
                <a:t>MAY</a:t>
              </a:r>
              <a:endParaRPr sz="533"/>
            </a:p>
          </p:txBody>
        </p:sp>
        <p:sp>
          <p:nvSpPr>
            <p:cNvPr id="8014" name="Google Shape;8014;p73"/>
            <p:cNvSpPr txBox="1"/>
            <p:nvPr/>
          </p:nvSpPr>
          <p:spPr>
            <a:xfrm flipH="1">
              <a:off x="5562148" y="1193197"/>
              <a:ext cx="313200" cy="84300"/>
            </a:xfrm>
            <a:prstGeom prst="rect">
              <a:avLst/>
            </a:prstGeom>
            <a:noFill/>
            <a:ln>
              <a:noFill/>
            </a:ln>
          </p:spPr>
          <p:txBody>
            <a:bodyPr spcFirstLastPara="1" wrap="square" lIns="0" tIns="0" rIns="0" bIns="0" anchor="t" anchorCtr="0">
              <a:noAutofit/>
            </a:bodyPr>
            <a:lstStyle/>
            <a:p>
              <a:pPr algn="ctr">
                <a:spcAft>
                  <a:spcPts val="2133"/>
                </a:spcAft>
              </a:pPr>
              <a:r>
                <a:rPr lang="en" sz="533"/>
                <a:t>JUNE</a:t>
              </a:r>
              <a:endParaRPr sz="533"/>
            </a:p>
          </p:txBody>
        </p:sp>
        <p:sp>
          <p:nvSpPr>
            <p:cNvPr id="8015" name="Google Shape;8015;p73"/>
            <p:cNvSpPr txBox="1"/>
            <p:nvPr/>
          </p:nvSpPr>
          <p:spPr>
            <a:xfrm flipH="1">
              <a:off x="3349576" y="1372466"/>
              <a:ext cx="272700" cy="96600"/>
            </a:xfrm>
            <a:prstGeom prst="rect">
              <a:avLst/>
            </a:prstGeom>
            <a:noFill/>
            <a:ln>
              <a:noFill/>
            </a:ln>
          </p:spPr>
          <p:txBody>
            <a:bodyPr spcFirstLastPara="1" wrap="square" lIns="0" tIns="0" rIns="0" bIns="0" anchor="t" anchorCtr="0">
              <a:noAutofit/>
            </a:bodyPr>
            <a:lstStyle/>
            <a:p>
              <a:pPr algn="r">
                <a:spcAft>
                  <a:spcPts val="2133"/>
                </a:spcAft>
              </a:pPr>
              <a:r>
                <a:rPr lang="en" sz="533"/>
                <a:t>PHASE 1</a:t>
              </a:r>
              <a:endParaRPr sz="533"/>
            </a:p>
          </p:txBody>
        </p:sp>
        <p:sp>
          <p:nvSpPr>
            <p:cNvPr id="8016" name="Google Shape;8016;p73"/>
            <p:cNvSpPr txBox="1"/>
            <p:nvPr/>
          </p:nvSpPr>
          <p:spPr>
            <a:xfrm flipH="1">
              <a:off x="3349579" y="1895516"/>
              <a:ext cx="272700" cy="96600"/>
            </a:xfrm>
            <a:prstGeom prst="rect">
              <a:avLst/>
            </a:prstGeom>
            <a:noFill/>
            <a:ln>
              <a:noFill/>
            </a:ln>
          </p:spPr>
          <p:txBody>
            <a:bodyPr spcFirstLastPara="1" wrap="square" lIns="0" tIns="0" rIns="0" bIns="0" anchor="t" anchorCtr="0">
              <a:noAutofit/>
            </a:bodyPr>
            <a:lstStyle/>
            <a:p>
              <a:pPr algn="r">
                <a:spcAft>
                  <a:spcPts val="2133"/>
                </a:spcAft>
              </a:pPr>
              <a:r>
                <a:rPr lang="en" sz="533"/>
                <a:t>PHASE 2</a:t>
              </a:r>
              <a:endParaRPr sz="533"/>
            </a:p>
          </p:txBody>
        </p:sp>
        <p:sp>
          <p:nvSpPr>
            <p:cNvPr id="8017" name="Google Shape;8017;p73"/>
            <p:cNvSpPr txBox="1"/>
            <p:nvPr/>
          </p:nvSpPr>
          <p:spPr>
            <a:xfrm flipH="1">
              <a:off x="3355878" y="1543623"/>
              <a:ext cx="256200" cy="96600"/>
            </a:xfrm>
            <a:prstGeom prst="rect">
              <a:avLst/>
            </a:prstGeom>
            <a:noFill/>
            <a:ln>
              <a:noFill/>
            </a:ln>
          </p:spPr>
          <p:txBody>
            <a:bodyPr spcFirstLastPara="1" wrap="square" lIns="0" tIns="0" rIns="0" bIns="0" anchor="t" anchorCtr="0">
              <a:noAutofit/>
            </a:bodyPr>
            <a:lstStyle/>
            <a:p>
              <a:pPr algn="r">
                <a:lnSpc>
                  <a:spcPct val="115000"/>
                </a:lnSpc>
                <a:spcAft>
                  <a:spcPts val="2133"/>
                </a:spcAft>
              </a:pPr>
              <a:r>
                <a:rPr lang="en" sz="533"/>
                <a:t>Task 1</a:t>
              </a:r>
              <a:endParaRPr sz="533"/>
            </a:p>
          </p:txBody>
        </p:sp>
        <p:sp>
          <p:nvSpPr>
            <p:cNvPr id="8018" name="Google Shape;8018;p73"/>
            <p:cNvSpPr txBox="1"/>
            <p:nvPr/>
          </p:nvSpPr>
          <p:spPr>
            <a:xfrm flipH="1">
              <a:off x="3355878" y="1720328"/>
              <a:ext cx="256200" cy="96600"/>
            </a:xfrm>
            <a:prstGeom prst="rect">
              <a:avLst/>
            </a:prstGeom>
            <a:noFill/>
            <a:ln>
              <a:noFill/>
            </a:ln>
          </p:spPr>
          <p:txBody>
            <a:bodyPr spcFirstLastPara="1" wrap="square" lIns="0" tIns="0" rIns="0" bIns="0" anchor="t" anchorCtr="0">
              <a:noAutofit/>
            </a:bodyPr>
            <a:lstStyle/>
            <a:p>
              <a:pPr algn="r">
                <a:lnSpc>
                  <a:spcPct val="115000"/>
                </a:lnSpc>
                <a:spcAft>
                  <a:spcPts val="2133"/>
                </a:spcAft>
              </a:pPr>
              <a:r>
                <a:rPr lang="en" sz="533"/>
                <a:t>Task 2</a:t>
              </a:r>
              <a:endParaRPr sz="533"/>
            </a:p>
          </p:txBody>
        </p:sp>
        <p:sp>
          <p:nvSpPr>
            <p:cNvPr id="8019" name="Google Shape;8019;p73"/>
            <p:cNvSpPr txBox="1"/>
            <p:nvPr/>
          </p:nvSpPr>
          <p:spPr>
            <a:xfrm flipH="1">
              <a:off x="3355878" y="2072220"/>
              <a:ext cx="256200" cy="96600"/>
            </a:xfrm>
            <a:prstGeom prst="rect">
              <a:avLst/>
            </a:prstGeom>
            <a:noFill/>
            <a:ln>
              <a:noFill/>
            </a:ln>
          </p:spPr>
          <p:txBody>
            <a:bodyPr spcFirstLastPara="1" wrap="square" lIns="0" tIns="0" rIns="0" bIns="0" anchor="t" anchorCtr="0">
              <a:noAutofit/>
            </a:bodyPr>
            <a:lstStyle/>
            <a:p>
              <a:pPr algn="r">
                <a:lnSpc>
                  <a:spcPct val="115000"/>
                </a:lnSpc>
                <a:spcAft>
                  <a:spcPts val="2133"/>
                </a:spcAft>
              </a:pPr>
              <a:r>
                <a:rPr lang="en" sz="533"/>
                <a:t>Task 1</a:t>
              </a:r>
              <a:endParaRPr sz="533"/>
            </a:p>
          </p:txBody>
        </p:sp>
        <p:sp>
          <p:nvSpPr>
            <p:cNvPr id="8020" name="Google Shape;8020;p73"/>
            <p:cNvSpPr txBox="1"/>
            <p:nvPr/>
          </p:nvSpPr>
          <p:spPr>
            <a:xfrm flipH="1">
              <a:off x="3355889" y="2248920"/>
              <a:ext cx="256200" cy="68400"/>
            </a:xfrm>
            <a:prstGeom prst="rect">
              <a:avLst/>
            </a:prstGeom>
            <a:noFill/>
            <a:ln>
              <a:noFill/>
            </a:ln>
          </p:spPr>
          <p:txBody>
            <a:bodyPr spcFirstLastPara="1" wrap="square" lIns="0" tIns="0" rIns="0" bIns="0" anchor="t" anchorCtr="0">
              <a:noAutofit/>
            </a:bodyPr>
            <a:lstStyle/>
            <a:p>
              <a:pPr algn="r">
                <a:lnSpc>
                  <a:spcPct val="115000"/>
                </a:lnSpc>
                <a:spcAft>
                  <a:spcPts val="2133"/>
                </a:spcAft>
              </a:pPr>
              <a:r>
                <a:rPr lang="en" sz="533"/>
                <a:t>Task 2</a:t>
              </a:r>
              <a:endParaRPr sz="533"/>
            </a:p>
          </p:txBody>
        </p:sp>
        <p:grpSp>
          <p:nvGrpSpPr>
            <p:cNvPr id="8021" name="Google Shape;8021;p73"/>
            <p:cNvGrpSpPr/>
            <p:nvPr/>
          </p:nvGrpSpPr>
          <p:grpSpPr>
            <a:xfrm>
              <a:off x="3748438" y="1378608"/>
              <a:ext cx="2159202" cy="903971"/>
              <a:chOff x="1683525" y="2179850"/>
              <a:chExt cx="4519050" cy="2134525"/>
            </a:xfrm>
          </p:grpSpPr>
          <p:sp>
            <p:nvSpPr>
              <p:cNvPr id="8022" name="Google Shape;8022;p73"/>
              <p:cNvSpPr/>
              <p:nvPr/>
            </p:nvSpPr>
            <p:spPr>
              <a:xfrm>
                <a:off x="1683525" y="2179850"/>
                <a:ext cx="4519050" cy="53925"/>
              </a:xfrm>
              <a:custGeom>
                <a:avLst/>
                <a:gdLst/>
                <a:ahLst/>
                <a:cxnLst/>
                <a:rect l="l" t="t" r="r" b="b"/>
                <a:pathLst>
                  <a:path w="180762" h="2157" extrusionOk="0">
                    <a:moveTo>
                      <a:pt x="1072" y="1"/>
                    </a:moveTo>
                    <a:cubicBezTo>
                      <a:pt x="477" y="1"/>
                      <a:pt x="1" y="477"/>
                      <a:pt x="1" y="1073"/>
                    </a:cubicBezTo>
                    <a:cubicBezTo>
                      <a:pt x="1" y="1668"/>
                      <a:pt x="477" y="2156"/>
                      <a:pt x="1072" y="2156"/>
                    </a:cubicBezTo>
                    <a:lnTo>
                      <a:pt x="179678" y="2156"/>
                    </a:lnTo>
                    <a:cubicBezTo>
                      <a:pt x="180273" y="2156"/>
                      <a:pt x="180761" y="1668"/>
                      <a:pt x="180761" y="1073"/>
                    </a:cubicBezTo>
                    <a:cubicBezTo>
                      <a:pt x="180761" y="477"/>
                      <a:pt x="180273" y="1"/>
                      <a:pt x="179678" y="1"/>
                    </a:cubicBezTo>
                    <a:close/>
                  </a:path>
                </a:pathLst>
              </a:custGeom>
              <a:solidFill>
                <a:srgbClr val="7994A9">
                  <a:alpha val="64709"/>
                </a:srgbClr>
              </a:solidFill>
              <a:ln>
                <a:noFill/>
              </a:ln>
            </p:spPr>
            <p:txBody>
              <a:bodyPr spcFirstLastPara="1" wrap="square" lIns="121900" tIns="121900" rIns="121900" bIns="121900" anchor="ctr" anchorCtr="0">
                <a:noAutofit/>
              </a:bodyPr>
              <a:lstStyle/>
              <a:p>
                <a:endParaRPr sz="533"/>
              </a:p>
            </p:txBody>
          </p:sp>
          <p:sp>
            <p:nvSpPr>
              <p:cNvPr id="8023" name="Google Shape;8023;p73"/>
              <p:cNvSpPr/>
              <p:nvPr/>
            </p:nvSpPr>
            <p:spPr>
              <a:xfrm>
                <a:off x="1683525" y="2595975"/>
                <a:ext cx="4519050" cy="53900"/>
              </a:xfrm>
              <a:custGeom>
                <a:avLst/>
                <a:gdLst/>
                <a:ahLst/>
                <a:cxnLst/>
                <a:rect l="l" t="t" r="r" b="b"/>
                <a:pathLst>
                  <a:path w="180762" h="2156" extrusionOk="0">
                    <a:moveTo>
                      <a:pt x="1072" y="1"/>
                    </a:moveTo>
                    <a:cubicBezTo>
                      <a:pt x="477" y="1"/>
                      <a:pt x="1" y="489"/>
                      <a:pt x="1" y="1084"/>
                    </a:cubicBezTo>
                    <a:cubicBezTo>
                      <a:pt x="1" y="1668"/>
                      <a:pt x="477" y="2156"/>
                      <a:pt x="1072" y="2156"/>
                    </a:cubicBezTo>
                    <a:lnTo>
                      <a:pt x="179678" y="2156"/>
                    </a:lnTo>
                    <a:cubicBezTo>
                      <a:pt x="180273" y="2156"/>
                      <a:pt x="180761" y="1668"/>
                      <a:pt x="180761" y="1084"/>
                    </a:cubicBezTo>
                    <a:cubicBezTo>
                      <a:pt x="180761" y="489"/>
                      <a:pt x="180273" y="1"/>
                      <a:pt x="179678" y="1"/>
                    </a:cubicBezTo>
                    <a:close/>
                  </a:path>
                </a:pathLst>
              </a:custGeom>
              <a:solidFill>
                <a:srgbClr val="374957"/>
              </a:solidFill>
              <a:ln>
                <a:noFill/>
              </a:ln>
            </p:spPr>
            <p:txBody>
              <a:bodyPr spcFirstLastPara="1" wrap="square" lIns="121900" tIns="121900" rIns="121900" bIns="121900" anchor="ctr" anchorCtr="0">
                <a:noAutofit/>
              </a:bodyPr>
              <a:lstStyle/>
              <a:p>
                <a:endParaRPr sz="533"/>
              </a:p>
            </p:txBody>
          </p:sp>
          <p:sp>
            <p:nvSpPr>
              <p:cNvPr id="8024" name="Google Shape;8024;p73"/>
              <p:cNvSpPr/>
              <p:nvPr/>
            </p:nvSpPr>
            <p:spPr>
              <a:xfrm>
                <a:off x="1683525" y="3012100"/>
                <a:ext cx="4519050" cy="53900"/>
              </a:xfrm>
              <a:custGeom>
                <a:avLst/>
                <a:gdLst/>
                <a:ahLst/>
                <a:cxnLst/>
                <a:rect l="l" t="t" r="r" b="b"/>
                <a:pathLst>
                  <a:path w="180762" h="2156" extrusionOk="0">
                    <a:moveTo>
                      <a:pt x="1072" y="1"/>
                    </a:moveTo>
                    <a:cubicBezTo>
                      <a:pt x="477" y="1"/>
                      <a:pt x="1" y="489"/>
                      <a:pt x="1" y="1084"/>
                    </a:cubicBezTo>
                    <a:cubicBezTo>
                      <a:pt x="1" y="1680"/>
                      <a:pt x="477" y="2156"/>
                      <a:pt x="1072" y="2156"/>
                    </a:cubicBezTo>
                    <a:lnTo>
                      <a:pt x="179678" y="2156"/>
                    </a:lnTo>
                    <a:cubicBezTo>
                      <a:pt x="180273" y="2156"/>
                      <a:pt x="180761" y="1668"/>
                      <a:pt x="180761" y="1072"/>
                    </a:cubicBezTo>
                    <a:cubicBezTo>
                      <a:pt x="180761" y="477"/>
                      <a:pt x="180273" y="1"/>
                      <a:pt x="179678" y="1"/>
                    </a:cubicBezTo>
                    <a:close/>
                  </a:path>
                </a:pathLst>
              </a:custGeom>
              <a:solidFill>
                <a:srgbClr val="7994A9">
                  <a:alpha val="64709"/>
                </a:srgbClr>
              </a:solidFill>
              <a:ln>
                <a:noFill/>
              </a:ln>
            </p:spPr>
            <p:txBody>
              <a:bodyPr spcFirstLastPara="1" wrap="square" lIns="121900" tIns="121900" rIns="121900" bIns="121900" anchor="ctr" anchorCtr="0">
                <a:noAutofit/>
              </a:bodyPr>
              <a:lstStyle/>
              <a:p>
                <a:endParaRPr sz="533"/>
              </a:p>
            </p:txBody>
          </p:sp>
          <p:sp>
            <p:nvSpPr>
              <p:cNvPr id="8025" name="Google Shape;8025;p73"/>
              <p:cNvSpPr/>
              <p:nvPr/>
            </p:nvSpPr>
            <p:spPr>
              <a:xfrm>
                <a:off x="1683525" y="3428225"/>
                <a:ext cx="4519050" cy="53900"/>
              </a:xfrm>
              <a:custGeom>
                <a:avLst/>
                <a:gdLst/>
                <a:ahLst/>
                <a:cxnLst/>
                <a:rect l="l" t="t" r="r" b="b"/>
                <a:pathLst>
                  <a:path w="180762" h="2156" extrusionOk="0">
                    <a:moveTo>
                      <a:pt x="1072" y="1"/>
                    </a:moveTo>
                    <a:cubicBezTo>
                      <a:pt x="477" y="1"/>
                      <a:pt x="1" y="489"/>
                      <a:pt x="1" y="1084"/>
                    </a:cubicBezTo>
                    <a:cubicBezTo>
                      <a:pt x="1" y="1679"/>
                      <a:pt x="477" y="2156"/>
                      <a:pt x="1072" y="2156"/>
                    </a:cubicBezTo>
                    <a:lnTo>
                      <a:pt x="179678" y="2156"/>
                    </a:lnTo>
                    <a:cubicBezTo>
                      <a:pt x="180273" y="2156"/>
                      <a:pt x="180761" y="1679"/>
                      <a:pt x="180761" y="1084"/>
                    </a:cubicBezTo>
                    <a:cubicBezTo>
                      <a:pt x="180761" y="489"/>
                      <a:pt x="180273" y="1"/>
                      <a:pt x="179678" y="1"/>
                    </a:cubicBezTo>
                    <a:close/>
                  </a:path>
                </a:pathLst>
              </a:custGeom>
              <a:solidFill>
                <a:srgbClr val="374957"/>
              </a:solidFill>
              <a:ln>
                <a:noFill/>
              </a:ln>
            </p:spPr>
            <p:txBody>
              <a:bodyPr spcFirstLastPara="1" wrap="square" lIns="121900" tIns="121900" rIns="121900" bIns="121900" anchor="ctr" anchorCtr="0">
                <a:noAutofit/>
              </a:bodyPr>
              <a:lstStyle/>
              <a:p>
                <a:endParaRPr sz="533"/>
              </a:p>
            </p:txBody>
          </p:sp>
          <p:sp>
            <p:nvSpPr>
              <p:cNvPr id="8026" name="Google Shape;8026;p73"/>
              <p:cNvSpPr/>
              <p:nvPr/>
            </p:nvSpPr>
            <p:spPr>
              <a:xfrm>
                <a:off x="1683525" y="3844350"/>
                <a:ext cx="4519050" cy="53900"/>
              </a:xfrm>
              <a:custGeom>
                <a:avLst/>
                <a:gdLst/>
                <a:ahLst/>
                <a:cxnLst/>
                <a:rect l="l" t="t" r="r" b="b"/>
                <a:pathLst>
                  <a:path w="180762" h="2156" extrusionOk="0">
                    <a:moveTo>
                      <a:pt x="548" y="1"/>
                    </a:moveTo>
                    <a:cubicBezTo>
                      <a:pt x="251" y="1"/>
                      <a:pt x="1" y="251"/>
                      <a:pt x="1" y="560"/>
                    </a:cubicBezTo>
                    <a:lnTo>
                      <a:pt x="1" y="1608"/>
                    </a:lnTo>
                    <a:cubicBezTo>
                      <a:pt x="1" y="1917"/>
                      <a:pt x="251" y="2156"/>
                      <a:pt x="548" y="2156"/>
                    </a:cubicBezTo>
                    <a:lnTo>
                      <a:pt x="180202" y="2156"/>
                    </a:lnTo>
                    <a:cubicBezTo>
                      <a:pt x="180511" y="2156"/>
                      <a:pt x="180761" y="1917"/>
                      <a:pt x="180761" y="1608"/>
                    </a:cubicBezTo>
                    <a:lnTo>
                      <a:pt x="180761" y="560"/>
                    </a:lnTo>
                    <a:cubicBezTo>
                      <a:pt x="180761" y="251"/>
                      <a:pt x="180511" y="1"/>
                      <a:pt x="180202" y="1"/>
                    </a:cubicBezTo>
                    <a:close/>
                  </a:path>
                </a:pathLst>
              </a:custGeom>
              <a:solidFill>
                <a:srgbClr val="7994A9">
                  <a:alpha val="64709"/>
                </a:srgbClr>
              </a:solidFill>
              <a:ln>
                <a:noFill/>
              </a:ln>
            </p:spPr>
            <p:txBody>
              <a:bodyPr spcFirstLastPara="1" wrap="square" lIns="121900" tIns="121900" rIns="121900" bIns="121900" anchor="ctr" anchorCtr="0">
                <a:noAutofit/>
              </a:bodyPr>
              <a:lstStyle/>
              <a:p>
                <a:endParaRPr sz="533"/>
              </a:p>
            </p:txBody>
          </p:sp>
          <p:sp>
            <p:nvSpPr>
              <p:cNvPr id="8027" name="Google Shape;8027;p73"/>
              <p:cNvSpPr/>
              <p:nvPr/>
            </p:nvSpPr>
            <p:spPr>
              <a:xfrm>
                <a:off x="1683525" y="4260475"/>
                <a:ext cx="4519050" cy="53900"/>
              </a:xfrm>
              <a:custGeom>
                <a:avLst/>
                <a:gdLst/>
                <a:ahLst/>
                <a:cxnLst/>
                <a:rect l="l" t="t" r="r" b="b"/>
                <a:pathLst>
                  <a:path w="180762" h="2156" extrusionOk="0">
                    <a:moveTo>
                      <a:pt x="1072" y="0"/>
                    </a:moveTo>
                    <a:cubicBezTo>
                      <a:pt x="477" y="0"/>
                      <a:pt x="1" y="489"/>
                      <a:pt x="1" y="1084"/>
                    </a:cubicBezTo>
                    <a:cubicBezTo>
                      <a:pt x="1" y="1679"/>
                      <a:pt x="477" y="2156"/>
                      <a:pt x="1072" y="2156"/>
                    </a:cubicBezTo>
                    <a:lnTo>
                      <a:pt x="179678" y="2156"/>
                    </a:lnTo>
                    <a:cubicBezTo>
                      <a:pt x="180273" y="2156"/>
                      <a:pt x="180761" y="1679"/>
                      <a:pt x="180761" y="1084"/>
                    </a:cubicBezTo>
                    <a:cubicBezTo>
                      <a:pt x="180761" y="489"/>
                      <a:pt x="180273" y="0"/>
                      <a:pt x="179678" y="0"/>
                    </a:cubicBezTo>
                    <a:close/>
                  </a:path>
                </a:pathLst>
              </a:custGeom>
              <a:solidFill>
                <a:srgbClr val="374957"/>
              </a:solidFill>
              <a:ln>
                <a:noFill/>
              </a:ln>
            </p:spPr>
            <p:txBody>
              <a:bodyPr spcFirstLastPara="1" wrap="square" lIns="121900" tIns="121900" rIns="121900" bIns="121900" anchor="ctr" anchorCtr="0">
                <a:noAutofit/>
              </a:bodyPr>
              <a:lstStyle/>
              <a:p>
                <a:endParaRPr sz="533"/>
              </a:p>
            </p:txBody>
          </p:sp>
          <p:sp>
            <p:nvSpPr>
              <p:cNvPr id="8028" name="Google Shape;8028;p73"/>
              <p:cNvSpPr/>
              <p:nvPr/>
            </p:nvSpPr>
            <p:spPr>
              <a:xfrm>
                <a:off x="1683525" y="2179850"/>
                <a:ext cx="921275" cy="53925"/>
              </a:xfrm>
              <a:custGeom>
                <a:avLst/>
                <a:gdLst/>
                <a:ahLst/>
                <a:cxnLst/>
                <a:rect l="l" t="t" r="r" b="b"/>
                <a:pathLst>
                  <a:path w="36851" h="2157" extrusionOk="0">
                    <a:moveTo>
                      <a:pt x="1072" y="1"/>
                    </a:moveTo>
                    <a:cubicBezTo>
                      <a:pt x="477" y="1"/>
                      <a:pt x="1" y="477"/>
                      <a:pt x="1" y="1073"/>
                    </a:cubicBezTo>
                    <a:cubicBezTo>
                      <a:pt x="1" y="1668"/>
                      <a:pt x="477" y="2156"/>
                      <a:pt x="1072" y="2156"/>
                    </a:cubicBezTo>
                    <a:lnTo>
                      <a:pt x="35767" y="2156"/>
                    </a:lnTo>
                    <a:cubicBezTo>
                      <a:pt x="36362" y="2156"/>
                      <a:pt x="36851" y="1668"/>
                      <a:pt x="36851" y="1073"/>
                    </a:cubicBezTo>
                    <a:cubicBezTo>
                      <a:pt x="36851" y="477"/>
                      <a:pt x="36362" y="1"/>
                      <a:pt x="35767" y="1"/>
                    </a:cubicBezTo>
                    <a:close/>
                  </a:path>
                </a:pathLst>
              </a:custGeom>
              <a:solidFill>
                <a:srgbClr val="7994A9"/>
              </a:solidFill>
              <a:ln>
                <a:noFill/>
              </a:ln>
            </p:spPr>
            <p:txBody>
              <a:bodyPr spcFirstLastPara="1" wrap="square" lIns="121900" tIns="121900" rIns="121900" bIns="121900" anchor="ctr" anchorCtr="0">
                <a:noAutofit/>
              </a:bodyPr>
              <a:lstStyle/>
              <a:p>
                <a:endParaRPr sz="533"/>
              </a:p>
            </p:txBody>
          </p:sp>
          <p:sp>
            <p:nvSpPr>
              <p:cNvPr id="8029" name="Google Shape;8029;p73"/>
              <p:cNvSpPr/>
              <p:nvPr/>
            </p:nvSpPr>
            <p:spPr>
              <a:xfrm>
                <a:off x="2166625" y="2595975"/>
                <a:ext cx="2036900" cy="53900"/>
              </a:xfrm>
              <a:custGeom>
                <a:avLst/>
                <a:gdLst/>
                <a:ahLst/>
                <a:cxnLst/>
                <a:rect l="l" t="t" r="r" b="b"/>
                <a:pathLst>
                  <a:path w="81476" h="2156" extrusionOk="0">
                    <a:moveTo>
                      <a:pt x="1084" y="1"/>
                    </a:moveTo>
                    <a:cubicBezTo>
                      <a:pt x="489" y="1"/>
                      <a:pt x="1" y="489"/>
                      <a:pt x="1" y="1084"/>
                    </a:cubicBezTo>
                    <a:cubicBezTo>
                      <a:pt x="1" y="1668"/>
                      <a:pt x="489" y="2156"/>
                      <a:pt x="1084" y="2156"/>
                    </a:cubicBezTo>
                    <a:lnTo>
                      <a:pt x="80392" y="2156"/>
                    </a:lnTo>
                    <a:cubicBezTo>
                      <a:pt x="80987" y="2156"/>
                      <a:pt x="81475" y="1668"/>
                      <a:pt x="81475" y="1084"/>
                    </a:cubicBezTo>
                    <a:cubicBezTo>
                      <a:pt x="81475" y="489"/>
                      <a:pt x="80987" y="1"/>
                      <a:pt x="80392" y="1"/>
                    </a:cubicBezTo>
                    <a:close/>
                  </a:path>
                </a:pathLst>
              </a:custGeom>
              <a:solidFill>
                <a:srgbClr val="D7DFE5">
                  <a:alpha val="65920"/>
                </a:srgbClr>
              </a:solidFill>
              <a:ln>
                <a:noFill/>
              </a:ln>
            </p:spPr>
            <p:txBody>
              <a:bodyPr spcFirstLastPara="1" wrap="square" lIns="121900" tIns="121900" rIns="121900" bIns="121900" anchor="ctr" anchorCtr="0">
                <a:noAutofit/>
              </a:bodyPr>
              <a:lstStyle/>
              <a:p>
                <a:endParaRPr sz="533"/>
              </a:p>
            </p:txBody>
          </p:sp>
          <p:sp>
            <p:nvSpPr>
              <p:cNvPr id="8030" name="Google Shape;8030;p73"/>
              <p:cNvSpPr/>
              <p:nvPr/>
            </p:nvSpPr>
            <p:spPr>
              <a:xfrm>
                <a:off x="2808675" y="3012100"/>
                <a:ext cx="1082000" cy="53900"/>
              </a:xfrm>
              <a:custGeom>
                <a:avLst/>
                <a:gdLst/>
                <a:ahLst/>
                <a:cxnLst/>
                <a:rect l="l" t="t" r="r" b="b"/>
                <a:pathLst>
                  <a:path w="43280" h="2156" extrusionOk="0">
                    <a:moveTo>
                      <a:pt x="1072" y="1"/>
                    </a:moveTo>
                    <a:cubicBezTo>
                      <a:pt x="477" y="1"/>
                      <a:pt x="0" y="477"/>
                      <a:pt x="0" y="1072"/>
                    </a:cubicBezTo>
                    <a:cubicBezTo>
                      <a:pt x="0" y="1668"/>
                      <a:pt x="477" y="2156"/>
                      <a:pt x="1072" y="2156"/>
                    </a:cubicBezTo>
                    <a:lnTo>
                      <a:pt x="42196" y="2156"/>
                    </a:lnTo>
                    <a:cubicBezTo>
                      <a:pt x="42791" y="2156"/>
                      <a:pt x="43280" y="1668"/>
                      <a:pt x="43280" y="1072"/>
                    </a:cubicBezTo>
                    <a:cubicBezTo>
                      <a:pt x="43280" y="477"/>
                      <a:pt x="42791" y="1"/>
                      <a:pt x="42196" y="1"/>
                    </a:cubicBezTo>
                    <a:close/>
                  </a:path>
                </a:pathLst>
              </a:custGeom>
              <a:solidFill>
                <a:srgbClr val="7994A9"/>
              </a:solidFill>
              <a:ln>
                <a:noFill/>
              </a:ln>
            </p:spPr>
            <p:txBody>
              <a:bodyPr spcFirstLastPara="1" wrap="square" lIns="121900" tIns="121900" rIns="121900" bIns="121900" anchor="ctr" anchorCtr="0">
                <a:noAutofit/>
              </a:bodyPr>
              <a:lstStyle/>
              <a:p>
                <a:endParaRPr sz="533"/>
              </a:p>
            </p:txBody>
          </p:sp>
          <p:sp>
            <p:nvSpPr>
              <p:cNvPr id="8031" name="Google Shape;8031;p73"/>
              <p:cNvSpPr/>
              <p:nvPr/>
            </p:nvSpPr>
            <p:spPr>
              <a:xfrm>
                <a:off x="2942925" y="3428225"/>
                <a:ext cx="2044925" cy="53900"/>
              </a:xfrm>
              <a:custGeom>
                <a:avLst/>
                <a:gdLst/>
                <a:ahLst/>
                <a:cxnLst/>
                <a:rect l="l" t="t" r="r" b="b"/>
                <a:pathLst>
                  <a:path w="81797" h="2156" extrusionOk="0">
                    <a:moveTo>
                      <a:pt x="1084" y="1"/>
                    </a:moveTo>
                    <a:cubicBezTo>
                      <a:pt x="488" y="1"/>
                      <a:pt x="0" y="489"/>
                      <a:pt x="12" y="1084"/>
                    </a:cubicBezTo>
                    <a:cubicBezTo>
                      <a:pt x="12" y="1679"/>
                      <a:pt x="488" y="2156"/>
                      <a:pt x="1084" y="2156"/>
                    </a:cubicBezTo>
                    <a:lnTo>
                      <a:pt x="80713" y="2156"/>
                    </a:lnTo>
                    <a:cubicBezTo>
                      <a:pt x="81308" y="2156"/>
                      <a:pt x="81796" y="1679"/>
                      <a:pt x="81796" y="1084"/>
                    </a:cubicBezTo>
                    <a:cubicBezTo>
                      <a:pt x="81796" y="489"/>
                      <a:pt x="81308" y="1"/>
                      <a:pt x="80713" y="1"/>
                    </a:cubicBezTo>
                    <a:close/>
                  </a:path>
                </a:pathLst>
              </a:custGeom>
              <a:solidFill>
                <a:srgbClr val="D7DFE5">
                  <a:alpha val="65920"/>
                </a:srgbClr>
              </a:solidFill>
              <a:ln>
                <a:noFill/>
              </a:ln>
            </p:spPr>
            <p:txBody>
              <a:bodyPr spcFirstLastPara="1" wrap="square" lIns="121900" tIns="121900" rIns="121900" bIns="121900" anchor="ctr" anchorCtr="0">
                <a:noAutofit/>
              </a:bodyPr>
              <a:lstStyle/>
              <a:p>
                <a:endParaRPr sz="533"/>
              </a:p>
            </p:txBody>
          </p:sp>
          <p:sp>
            <p:nvSpPr>
              <p:cNvPr id="8032" name="Google Shape;8032;p73"/>
              <p:cNvSpPr/>
              <p:nvPr/>
            </p:nvSpPr>
            <p:spPr>
              <a:xfrm>
                <a:off x="3933825" y="3844350"/>
                <a:ext cx="1650825" cy="53900"/>
              </a:xfrm>
              <a:custGeom>
                <a:avLst/>
                <a:gdLst/>
                <a:ahLst/>
                <a:cxnLst/>
                <a:rect l="l" t="t" r="r" b="b"/>
                <a:pathLst>
                  <a:path w="66033" h="2156" extrusionOk="0">
                    <a:moveTo>
                      <a:pt x="548" y="1"/>
                    </a:moveTo>
                    <a:cubicBezTo>
                      <a:pt x="238" y="1"/>
                      <a:pt x="0" y="251"/>
                      <a:pt x="0" y="560"/>
                    </a:cubicBezTo>
                    <a:lnTo>
                      <a:pt x="0" y="1608"/>
                    </a:lnTo>
                    <a:cubicBezTo>
                      <a:pt x="0" y="1917"/>
                      <a:pt x="238" y="2156"/>
                      <a:pt x="548" y="2156"/>
                    </a:cubicBezTo>
                    <a:lnTo>
                      <a:pt x="65472" y="2156"/>
                    </a:lnTo>
                    <a:cubicBezTo>
                      <a:pt x="65782" y="2156"/>
                      <a:pt x="66032" y="1917"/>
                      <a:pt x="66032" y="1608"/>
                    </a:cubicBezTo>
                    <a:lnTo>
                      <a:pt x="66032" y="560"/>
                    </a:lnTo>
                    <a:cubicBezTo>
                      <a:pt x="66032" y="251"/>
                      <a:pt x="65782" y="1"/>
                      <a:pt x="65472" y="1"/>
                    </a:cubicBezTo>
                    <a:close/>
                  </a:path>
                </a:pathLst>
              </a:custGeom>
              <a:solidFill>
                <a:srgbClr val="7994A9"/>
              </a:solidFill>
              <a:ln>
                <a:noFill/>
              </a:ln>
            </p:spPr>
            <p:txBody>
              <a:bodyPr spcFirstLastPara="1" wrap="square" lIns="121900" tIns="121900" rIns="121900" bIns="121900" anchor="ctr" anchorCtr="0">
                <a:noAutofit/>
              </a:bodyPr>
              <a:lstStyle/>
              <a:p>
                <a:endParaRPr sz="533"/>
              </a:p>
            </p:txBody>
          </p:sp>
          <p:sp>
            <p:nvSpPr>
              <p:cNvPr id="8033" name="Google Shape;8033;p73"/>
              <p:cNvSpPr/>
              <p:nvPr/>
            </p:nvSpPr>
            <p:spPr>
              <a:xfrm>
                <a:off x="5058950" y="4260775"/>
                <a:ext cx="1143625" cy="53600"/>
              </a:xfrm>
              <a:custGeom>
                <a:avLst/>
                <a:gdLst/>
                <a:ahLst/>
                <a:cxnLst/>
                <a:rect l="l" t="t" r="r" b="b"/>
                <a:pathLst>
                  <a:path w="45745" h="2144" extrusionOk="0">
                    <a:moveTo>
                      <a:pt x="1072" y="0"/>
                    </a:moveTo>
                    <a:cubicBezTo>
                      <a:pt x="477" y="0"/>
                      <a:pt x="1" y="477"/>
                      <a:pt x="1" y="1072"/>
                    </a:cubicBezTo>
                    <a:cubicBezTo>
                      <a:pt x="1" y="1667"/>
                      <a:pt x="477" y="2144"/>
                      <a:pt x="1072" y="2144"/>
                    </a:cubicBezTo>
                    <a:lnTo>
                      <a:pt x="44661" y="2144"/>
                    </a:lnTo>
                    <a:cubicBezTo>
                      <a:pt x="45256" y="2144"/>
                      <a:pt x="45744" y="1667"/>
                      <a:pt x="45744" y="1072"/>
                    </a:cubicBezTo>
                    <a:cubicBezTo>
                      <a:pt x="45744" y="477"/>
                      <a:pt x="45256" y="0"/>
                      <a:pt x="44661" y="0"/>
                    </a:cubicBezTo>
                    <a:close/>
                  </a:path>
                </a:pathLst>
              </a:custGeom>
              <a:solidFill>
                <a:srgbClr val="D7DFE5">
                  <a:alpha val="65920"/>
                </a:srgbClr>
              </a:solidFill>
              <a:ln>
                <a:noFill/>
              </a:ln>
            </p:spPr>
            <p:txBody>
              <a:bodyPr spcFirstLastPara="1" wrap="square" lIns="121900" tIns="121900" rIns="121900" bIns="121900" anchor="ctr" anchorCtr="0">
                <a:noAutofit/>
              </a:bodyPr>
              <a:lstStyle/>
              <a:p>
                <a:endParaRPr sz="533"/>
              </a:p>
            </p:txBody>
          </p:sp>
        </p:grpSp>
      </p:grpSp>
      <p:sp>
        <p:nvSpPr>
          <p:cNvPr id="2" name="Google Shape;1529;p70">
            <a:extLst>
              <a:ext uri="{FF2B5EF4-FFF2-40B4-BE49-F238E27FC236}">
                <a16:creationId xmlns:a16="http://schemas.microsoft.com/office/drawing/2014/main" id="{32BD9BC6-8107-9167-8DA1-43D7FC31F453}"/>
              </a:ext>
            </a:extLst>
          </p:cNvPr>
          <p:cNvSpPr txBox="1">
            <a:spLocks/>
          </p:cNvSpPr>
          <p:nvPr/>
        </p:nvSpPr>
        <p:spPr>
          <a:xfrm>
            <a:off x="1019667" y="499183"/>
            <a:ext cx="10280800" cy="643200"/>
          </a:xfrm>
          <a:prstGeom prst="rect">
            <a:avLst/>
          </a:prstGeom>
        </p:spPr>
        <p:txBody>
          <a:bodyPr spcFirstLastPara="1" wrap="square" lIns="121900" tIns="121900" rIns="121900" bIns="121900"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r"/>
            <a:r>
              <a:rPr lang="fa-IR" sz="2133" dirty="0">
                <a:solidFill>
                  <a:schemeClr val="tx1"/>
                </a:solidFill>
                <a:cs typeface="B Nazanin" panose="00000700000000000000" pitchFamily="2" charset="-78"/>
              </a:rPr>
              <a:t>جدولهای و نمودار</a:t>
            </a: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Shape 8037"/>
        <p:cNvGrpSpPr/>
        <p:nvPr/>
      </p:nvGrpSpPr>
      <p:grpSpPr>
        <a:xfrm>
          <a:off x="0" y="0"/>
          <a:ext cx="0" cy="0"/>
          <a:chOff x="0" y="0"/>
          <a:chExt cx="0" cy="0"/>
        </a:xfrm>
      </p:grpSpPr>
      <p:grpSp>
        <p:nvGrpSpPr>
          <p:cNvPr id="8038" name="Google Shape;8038;p74"/>
          <p:cNvGrpSpPr/>
          <p:nvPr/>
        </p:nvGrpSpPr>
        <p:grpSpPr>
          <a:xfrm>
            <a:off x="6395587" y="1294582"/>
            <a:ext cx="993908" cy="958484"/>
            <a:chOff x="4249973" y="1201875"/>
            <a:chExt cx="1958568" cy="1888762"/>
          </a:xfrm>
        </p:grpSpPr>
        <p:sp>
          <p:nvSpPr>
            <p:cNvPr id="8039" name="Google Shape;8039;p74"/>
            <p:cNvSpPr/>
            <p:nvPr/>
          </p:nvSpPr>
          <p:spPr>
            <a:xfrm>
              <a:off x="4468527" y="1411932"/>
              <a:ext cx="1528500" cy="1452600"/>
            </a:xfrm>
            <a:prstGeom prst="pentagon">
              <a:avLst>
                <a:gd name="hf" fmla="val 105146"/>
                <a:gd name="vf" fmla="val 110557"/>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nvGrpSpPr>
            <p:cNvPr id="8040" name="Google Shape;8040;p74"/>
            <p:cNvGrpSpPr/>
            <p:nvPr/>
          </p:nvGrpSpPr>
          <p:grpSpPr>
            <a:xfrm>
              <a:off x="5853086" y="1789142"/>
              <a:ext cx="355454" cy="1048099"/>
              <a:chOff x="5576108" y="2016725"/>
              <a:chExt cx="565200" cy="1666560"/>
            </a:xfrm>
          </p:grpSpPr>
          <p:sp>
            <p:nvSpPr>
              <p:cNvPr id="8041" name="Google Shape;8041;p74"/>
              <p:cNvSpPr/>
              <p:nvPr/>
            </p:nvSpPr>
            <p:spPr>
              <a:xfrm>
                <a:off x="5576108" y="20167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pPr algn="ctr"/>
                <a:endParaRPr sz="1600">
                  <a:latin typeface="Roboto Medium"/>
                  <a:ea typeface="Roboto Medium"/>
                  <a:cs typeface="Roboto Medium"/>
                  <a:sym typeface="Roboto Medium"/>
                </a:endParaRPr>
              </a:p>
            </p:txBody>
          </p:sp>
          <p:sp>
            <p:nvSpPr>
              <p:cNvPr id="8042" name="Google Shape;8042;p74"/>
              <p:cNvSpPr/>
              <p:nvPr/>
            </p:nvSpPr>
            <p:spPr>
              <a:xfrm rot="6479001">
                <a:off x="5275897" y="3050667"/>
                <a:ext cx="1119386" cy="152834"/>
              </a:xfrm>
              <a:prstGeom prst="rightArrow">
                <a:avLst>
                  <a:gd name="adj1" fmla="val 25514"/>
                  <a:gd name="adj2" fmla="val 64322"/>
                </a:avLst>
              </a:prstGeom>
              <a:solidFill>
                <a:srgbClr val="667E92"/>
              </a:solidFill>
              <a:ln>
                <a:noFill/>
              </a:ln>
            </p:spPr>
            <p:txBody>
              <a:bodyPr spcFirstLastPara="1" wrap="square" lIns="121900" tIns="121900" rIns="121900" bIns="121900" anchor="ctr" anchorCtr="0">
                <a:noAutofit/>
              </a:bodyPr>
              <a:lstStyle/>
              <a:p>
                <a:endParaRPr sz="2400"/>
              </a:p>
            </p:txBody>
          </p:sp>
        </p:grpSp>
        <p:grpSp>
          <p:nvGrpSpPr>
            <p:cNvPr id="8043" name="Google Shape;8043;p74"/>
            <p:cNvGrpSpPr/>
            <p:nvPr/>
          </p:nvGrpSpPr>
          <p:grpSpPr>
            <a:xfrm>
              <a:off x="4869455" y="2691676"/>
              <a:ext cx="1013897" cy="398961"/>
              <a:chOff x="4012057" y="3451825"/>
              <a:chExt cx="1612175" cy="634379"/>
            </a:xfrm>
          </p:grpSpPr>
          <p:sp>
            <p:nvSpPr>
              <p:cNvPr id="8044" name="Google Shape;8044;p74"/>
              <p:cNvSpPr/>
              <p:nvPr/>
            </p:nvSpPr>
            <p:spPr>
              <a:xfrm>
                <a:off x="5059033" y="34518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pPr algn="ctr"/>
                <a:endParaRPr sz="1600">
                  <a:latin typeface="Roboto Medium"/>
                  <a:ea typeface="Roboto Medium"/>
                  <a:cs typeface="Roboto Medium"/>
                  <a:sym typeface="Roboto Medium"/>
                </a:endParaRPr>
              </a:p>
            </p:txBody>
          </p:sp>
          <p:sp>
            <p:nvSpPr>
              <p:cNvPr id="8045" name="Google Shape;8045;p74"/>
              <p:cNvSpPr/>
              <p:nvPr/>
            </p:nvSpPr>
            <p:spPr>
              <a:xfrm rot="10799079">
                <a:off x="4012507" y="3933353"/>
                <a:ext cx="1119600" cy="152703"/>
              </a:xfrm>
              <a:prstGeom prst="rightArrow">
                <a:avLst>
                  <a:gd name="adj1" fmla="val 25514"/>
                  <a:gd name="adj2" fmla="val 64322"/>
                </a:avLst>
              </a:prstGeom>
              <a:solidFill>
                <a:srgbClr val="667E92"/>
              </a:solidFill>
              <a:ln>
                <a:noFill/>
              </a:ln>
            </p:spPr>
            <p:txBody>
              <a:bodyPr spcFirstLastPara="1" wrap="square" lIns="121900" tIns="121900" rIns="121900" bIns="121900" anchor="ctr" anchorCtr="0">
                <a:noAutofit/>
              </a:bodyPr>
              <a:lstStyle/>
              <a:p>
                <a:endParaRPr sz="2400"/>
              </a:p>
            </p:txBody>
          </p:sp>
        </p:grpSp>
        <p:grpSp>
          <p:nvGrpSpPr>
            <p:cNvPr id="8046" name="Google Shape;8046;p74"/>
            <p:cNvGrpSpPr/>
            <p:nvPr/>
          </p:nvGrpSpPr>
          <p:grpSpPr>
            <a:xfrm>
              <a:off x="4276937" y="2155961"/>
              <a:ext cx="651965" cy="891358"/>
              <a:chOff x="3069908" y="2599997"/>
              <a:chExt cx="1036675" cy="1417328"/>
            </a:xfrm>
          </p:grpSpPr>
          <p:sp>
            <p:nvSpPr>
              <p:cNvPr id="8047" name="Google Shape;8047;p74"/>
              <p:cNvSpPr/>
              <p:nvPr/>
            </p:nvSpPr>
            <p:spPr>
              <a:xfrm>
                <a:off x="3541383" y="34518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pPr algn="ctr"/>
                <a:endParaRPr sz="1600">
                  <a:latin typeface="Roboto Medium"/>
                  <a:ea typeface="Roboto Medium"/>
                  <a:cs typeface="Roboto Medium"/>
                  <a:sym typeface="Roboto Medium"/>
                </a:endParaRPr>
              </a:p>
            </p:txBody>
          </p:sp>
          <p:sp>
            <p:nvSpPr>
              <p:cNvPr id="8048" name="Google Shape;8048;p74"/>
              <p:cNvSpPr/>
              <p:nvPr/>
            </p:nvSpPr>
            <p:spPr>
              <a:xfrm rot="-6478717">
                <a:off x="2755922" y="3079191"/>
                <a:ext cx="1119672" cy="153413"/>
              </a:xfrm>
              <a:prstGeom prst="rightArrow">
                <a:avLst>
                  <a:gd name="adj1" fmla="val 25514"/>
                  <a:gd name="adj2" fmla="val 64322"/>
                </a:avLst>
              </a:prstGeom>
              <a:solidFill>
                <a:srgbClr val="667E92"/>
              </a:solidFill>
              <a:ln>
                <a:noFill/>
              </a:ln>
            </p:spPr>
            <p:txBody>
              <a:bodyPr spcFirstLastPara="1" wrap="square" lIns="121900" tIns="121900" rIns="121900" bIns="121900" anchor="ctr" anchorCtr="0">
                <a:noAutofit/>
              </a:bodyPr>
              <a:lstStyle/>
              <a:p>
                <a:endParaRPr sz="2400"/>
              </a:p>
            </p:txBody>
          </p:sp>
        </p:grpSp>
        <p:grpSp>
          <p:nvGrpSpPr>
            <p:cNvPr id="8049" name="Google Shape;8049;p74"/>
            <p:cNvGrpSpPr/>
            <p:nvPr/>
          </p:nvGrpSpPr>
          <p:grpSpPr>
            <a:xfrm>
              <a:off x="5054918" y="1201875"/>
              <a:ext cx="999548" cy="602711"/>
              <a:chOff x="4306958" y="1082925"/>
              <a:chExt cx="1589359" cy="958358"/>
            </a:xfrm>
          </p:grpSpPr>
          <p:sp>
            <p:nvSpPr>
              <p:cNvPr id="8050" name="Google Shape;8050;p74"/>
              <p:cNvSpPr/>
              <p:nvPr/>
            </p:nvSpPr>
            <p:spPr>
              <a:xfrm>
                <a:off x="4306958" y="10829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pPr algn="ctr"/>
                <a:endParaRPr sz="1600">
                  <a:latin typeface="Roboto Medium"/>
                  <a:ea typeface="Roboto Medium"/>
                  <a:cs typeface="Roboto Medium"/>
                  <a:sym typeface="Roboto Medium"/>
                </a:endParaRPr>
              </a:p>
            </p:txBody>
          </p:sp>
          <p:sp>
            <p:nvSpPr>
              <p:cNvPr id="8051" name="Google Shape;8051;p74"/>
              <p:cNvSpPr/>
              <p:nvPr/>
            </p:nvSpPr>
            <p:spPr>
              <a:xfrm rot="2159678">
                <a:off x="4838902" y="1574444"/>
                <a:ext cx="1119431" cy="152476"/>
              </a:xfrm>
              <a:prstGeom prst="rightArrow">
                <a:avLst>
                  <a:gd name="adj1" fmla="val 25514"/>
                  <a:gd name="adj2" fmla="val 64322"/>
                </a:avLst>
              </a:prstGeom>
              <a:solidFill>
                <a:srgbClr val="5F7D95"/>
              </a:solidFill>
              <a:ln>
                <a:noFill/>
              </a:ln>
            </p:spPr>
            <p:txBody>
              <a:bodyPr spcFirstLastPara="1" wrap="square" lIns="121900" tIns="121900" rIns="121900" bIns="121900" anchor="ctr" anchorCtr="0">
                <a:noAutofit/>
              </a:bodyPr>
              <a:lstStyle/>
              <a:p>
                <a:endParaRPr sz="2400"/>
              </a:p>
            </p:txBody>
          </p:sp>
        </p:grpSp>
        <p:grpSp>
          <p:nvGrpSpPr>
            <p:cNvPr id="8052" name="Google Shape;8052;p74"/>
            <p:cNvGrpSpPr/>
            <p:nvPr/>
          </p:nvGrpSpPr>
          <p:grpSpPr>
            <a:xfrm>
              <a:off x="4249973" y="1303451"/>
              <a:ext cx="799317" cy="841334"/>
              <a:chOff x="3027033" y="1244439"/>
              <a:chExt cx="1270977" cy="1337786"/>
            </a:xfrm>
          </p:grpSpPr>
          <p:sp>
            <p:nvSpPr>
              <p:cNvPr id="8053" name="Google Shape;8053;p74"/>
              <p:cNvSpPr/>
              <p:nvPr/>
            </p:nvSpPr>
            <p:spPr>
              <a:xfrm>
                <a:off x="3027033" y="20167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pPr algn="ctr"/>
                <a:endParaRPr sz="1600">
                  <a:latin typeface="Roboto Medium"/>
                  <a:ea typeface="Roboto Medium"/>
                  <a:cs typeface="Roboto Medium"/>
                  <a:sym typeface="Roboto Medium"/>
                </a:endParaRPr>
              </a:p>
            </p:txBody>
          </p:sp>
          <p:sp>
            <p:nvSpPr>
              <p:cNvPr id="8054" name="Google Shape;8054;p74"/>
              <p:cNvSpPr/>
              <p:nvPr/>
            </p:nvSpPr>
            <p:spPr>
              <a:xfrm rot="-2159137">
                <a:off x="3240473" y="1559002"/>
                <a:ext cx="1119673" cy="153273"/>
              </a:xfrm>
              <a:prstGeom prst="rightArrow">
                <a:avLst>
                  <a:gd name="adj1" fmla="val 25514"/>
                  <a:gd name="adj2" fmla="val 64322"/>
                </a:avLst>
              </a:prstGeom>
              <a:solidFill>
                <a:srgbClr val="667E92"/>
              </a:solidFill>
              <a:ln>
                <a:noFill/>
              </a:ln>
            </p:spPr>
            <p:txBody>
              <a:bodyPr spcFirstLastPara="1" wrap="square" lIns="121900" tIns="121900" rIns="121900" bIns="121900" anchor="ctr" anchorCtr="0">
                <a:noAutofit/>
              </a:bodyPr>
              <a:lstStyle/>
              <a:p>
                <a:endParaRPr sz="2400"/>
              </a:p>
            </p:txBody>
          </p:sp>
        </p:grpSp>
      </p:grpSp>
      <p:grpSp>
        <p:nvGrpSpPr>
          <p:cNvPr id="8055" name="Google Shape;8055;p74"/>
          <p:cNvGrpSpPr/>
          <p:nvPr/>
        </p:nvGrpSpPr>
        <p:grpSpPr>
          <a:xfrm>
            <a:off x="950752" y="2465848"/>
            <a:ext cx="1015689" cy="973195"/>
            <a:chOff x="2657744" y="2337745"/>
            <a:chExt cx="832987" cy="798137"/>
          </a:xfrm>
        </p:grpSpPr>
        <p:sp>
          <p:nvSpPr>
            <p:cNvPr id="8056" name="Google Shape;8056;p74"/>
            <p:cNvSpPr/>
            <p:nvPr/>
          </p:nvSpPr>
          <p:spPr>
            <a:xfrm>
              <a:off x="2812050" y="2337745"/>
              <a:ext cx="516050" cy="266400"/>
            </a:xfrm>
            <a:custGeom>
              <a:avLst/>
              <a:gdLst/>
              <a:ahLst/>
              <a:cxnLst/>
              <a:rect l="l" t="t" r="r" b="b"/>
              <a:pathLst>
                <a:path w="20642" h="10656" extrusionOk="0">
                  <a:moveTo>
                    <a:pt x="10321" y="0"/>
                  </a:moveTo>
                  <a:cubicBezTo>
                    <a:pt x="4630" y="0"/>
                    <a:pt x="1" y="4630"/>
                    <a:pt x="1" y="10321"/>
                  </a:cubicBezTo>
                  <a:cubicBezTo>
                    <a:pt x="1" y="10385"/>
                    <a:pt x="2" y="10450"/>
                    <a:pt x="4" y="10514"/>
                  </a:cubicBezTo>
                  <a:cubicBezTo>
                    <a:pt x="1580" y="9686"/>
                    <a:pt x="3307" y="9273"/>
                    <a:pt x="5033" y="9273"/>
                  </a:cubicBezTo>
                  <a:cubicBezTo>
                    <a:pt x="6858" y="9273"/>
                    <a:pt x="8681" y="9735"/>
                    <a:pt x="10321" y="10655"/>
                  </a:cubicBezTo>
                  <a:cubicBezTo>
                    <a:pt x="11962" y="9735"/>
                    <a:pt x="13786" y="9273"/>
                    <a:pt x="15610" y="9273"/>
                  </a:cubicBezTo>
                  <a:cubicBezTo>
                    <a:pt x="17337" y="9273"/>
                    <a:pt x="19065" y="9686"/>
                    <a:pt x="20640" y="10514"/>
                  </a:cubicBezTo>
                  <a:cubicBezTo>
                    <a:pt x="20640" y="10450"/>
                    <a:pt x="20642" y="10385"/>
                    <a:pt x="20642" y="10321"/>
                  </a:cubicBezTo>
                  <a:cubicBezTo>
                    <a:pt x="20642" y="4630"/>
                    <a:pt x="16012" y="0"/>
                    <a:pt x="10321" y="0"/>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57" name="Google Shape;8057;p74"/>
            <p:cNvSpPr/>
            <p:nvPr/>
          </p:nvSpPr>
          <p:spPr>
            <a:xfrm>
              <a:off x="3113181" y="2645625"/>
              <a:ext cx="377550" cy="476425"/>
            </a:xfrm>
            <a:custGeom>
              <a:avLst/>
              <a:gdLst/>
              <a:ahLst/>
              <a:cxnLst/>
              <a:rect l="l" t="t" r="r" b="b"/>
              <a:pathLst>
                <a:path w="15102" h="19057" extrusionOk="0">
                  <a:moveTo>
                    <a:pt x="10272" y="0"/>
                  </a:moveTo>
                  <a:cubicBezTo>
                    <a:pt x="9934" y="3512"/>
                    <a:pt x="7912" y="6539"/>
                    <a:pt x="5024" y="8262"/>
                  </a:cubicBezTo>
                  <a:cubicBezTo>
                    <a:pt x="5031" y="8418"/>
                    <a:pt x="5036" y="8577"/>
                    <a:pt x="5036" y="8736"/>
                  </a:cubicBezTo>
                  <a:cubicBezTo>
                    <a:pt x="5036" y="12577"/>
                    <a:pt x="3024" y="15957"/>
                    <a:pt x="1" y="17879"/>
                  </a:cubicBezTo>
                  <a:cubicBezTo>
                    <a:pt x="1471" y="18653"/>
                    <a:pt x="3109" y="19056"/>
                    <a:pt x="4771" y="19056"/>
                  </a:cubicBezTo>
                  <a:cubicBezTo>
                    <a:pt x="4774" y="19056"/>
                    <a:pt x="4778" y="19056"/>
                    <a:pt x="4781" y="19056"/>
                  </a:cubicBezTo>
                  <a:cubicBezTo>
                    <a:pt x="10472" y="19056"/>
                    <a:pt x="15102" y="14427"/>
                    <a:pt x="15102" y="8736"/>
                  </a:cubicBezTo>
                  <a:cubicBezTo>
                    <a:pt x="15102" y="5062"/>
                    <a:pt x="13170" y="1831"/>
                    <a:pt x="10272" y="0"/>
                  </a:cubicBezTo>
                  <a:close/>
                </a:path>
              </a:pathLst>
            </a:custGeom>
            <a:noFill/>
            <a:ln w="9525" cap="flat" cmpd="sng">
              <a:solidFill>
                <a:srgbClr val="445D7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58" name="Google Shape;8058;p74"/>
            <p:cNvSpPr/>
            <p:nvPr/>
          </p:nvSpPr>
          <p:spPr>
            <a:xfrm>
              <a:off x="3082750" y="2605975"/>
              <a:ext cx="244675" cy="231900"/>
            </a:xfrm>
            <a:custGeom>
              <a:avLst/>
              <a:gdLst/>
              <a:ahLst/>
              <a:cxnLst/>
              <a:rect l="l" t="t" r="r" b="b"/>
              <a:pathLst>
                <a:path w="9787" h="9276" extrusionOk="0">
                  <a:moveTo>
                    <a:pt x="4781" y="1"/>
                  </a:moveTo>
                  <a:cubicBezTo>
                    <a:pt x="3141" y="1"/>
                    <a:pt x="1499" y="393"/>
                    <a:pt x="1" y="1178"/>
                  </a:cubicBezTo>
                  <a:cubicBezTo>
                    <a:pt x="2747" y="2923"/>
                    <a:pt x="4656" y="5871"/>
                    <a:pt x="4984" y="9276"/>
                  </a:cubicBezTo>
                  <a:cubicBezTo>
                    <a:pt x="7683" y="7574"/>
                    <a:pt x="9542" y="4656"/>
                    <a:pt x="9787" y="1300"/>
                  </a:cubicBezTo>
                  <a:cubicBezTo>
                    <a:pt x="8232" y="434"/>
                    <a:pt x="6507" y="1"/>
                    <a:pt x="4781" y="1"/>
                  </a:cubicBez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59" name="Google Shape;8059;p74"/>
            <p:cNvSpPr/>
            <p:nvPr/>
          </p:nvSpPr>
          <p:spPr>
            <a:xfrm>
              <a:off x="2657744" y="2659457"/>
              <a:ext cx="377575" cy="476425"/>
            </a:xfrm>
            <a:custGeom>
              <a:avLst/>
              <a:gdLst/>
              <a:ahLst/>
              <a:cxnLst/>
              <a:rect l="l" t="t" r="r" b="b"/>
              <a:pathLst>
                <a:path w="15103" h="19057" extrusionOk="0">
                  <a:moveTo>
                    <a:pt x="4831" y="0"/>
                  </a:moveTo>
                  <a:cubicBezTo>
                    <a:pt x="1931" y="1831"/>
                    <a:pt x="0" y="5062"/>
                    <a:pt x="0" y="8736"/>
                  </a:cubicBezTo>
                  <a:cubicBezTo>
                    <a:pt x="0" y="14427"/>
                    <a:pt x="4631" y="19056"/>
                    <a:pt x="10321" y="19056"/>
                  </a:cubicBezTo>
                  <a:cubicBezTo>
                    <a:pt x="10324" y="19056"/>
                    <a:pt x="10327" y="19056"/>
                    <a:pt x="10331" y="19056"/>
                  </a:cubicBezTo>
                  <a:cubicBezTo>
                    <a:pt x="11993" y="19056"/>
                    <a:pt x="13630" y="18653"/>
                    <a:pt x="15102" y="17879"/>
                  </a:cubicBezTo>
                  <a:cubicBezTo>
                    <a:pt x="12077" y="15957"/>
                    <a:pt x="10068" y="12577"/>
                    <a:pt x="10068" y="8736"/>
                  </a:cubicBezTo>
                  <a:cubicBezTo>
                    <a:pt x="10068" y="8577"/>
                    <a:pt x="10071" y="8418"/>
                    <a:pt x="10079" y="8262"/>
                  </a:cubicBezTo>
                  <a:cubicBezTo>
                    <a:pt x="7192" y="6540"/>
                    <a:pt x="5169" y="3512"/>
                    <a:pt x="4831" y="0"/>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60" name="Google Shape;8060;p74"/>
            <p:cNvSpPr/>
            <p:nvPr/>
          </p:nvSpPr>
          <p:spPr>
            <a:xfrm>
              <a:off x="2812775" y="2605975"/>
              <a:ext cx="244675" cy="231900"/>
            </a:xfrm>
            <a:custGeom>
              <a:avLst/>
              <a:gdLst/>
              <a:ahLst/>
              <a:cxnLst/>
              <a:rect l="l" t="t" r="r" b="b"/>
              <a:pathLst>
                <a:path w="9787" h="9276" extrusionOk="0">
                  <a:moveTo>
                    <a:pt x="5005" y="1"/>
                  </a:moveTo>
                  <a:cubicBezTo>
                    <a:pt x="3280" y="1"/>
                    <a:pt x="1555" y="434"/>
                    <a:pt x="1" y="1300"/>
                  </a:cubicBezTo>
                  <a:cubicBezTo>
                    <a:pt x="246" y="4658"/>
                    <a:pt x="2103" y="7574"/>
                    <a:pt x="4801" y="9276"/>
                  </a:cubicBezTo>
                  <a:cubicBezTo>
                    <a:pt x="5130" y="5871"/>
                    <a:pt x="7040" y="2923"/>
                    <a:pt x="9786" y="1178"/>
                  </a:cubicBezTo>
                  <a:cubicBezTo>
                    <a:pt x="8288" y="393"/>
                    <a:pt x="6646" y="1"/>
                    <a:pt x="5005"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61" name="Google Shape;8061;p74"/>
            <p:cNvSpPr/>
            <p:nvPr/>
          </p:nvSpPr>
          <p:spPr>
            <a:xfrm>
              <a:off x="2944250" y="2859150"/>
              <a:ext cx="251675" cy="226375"/>
            </a:xfrm>
            <a:custGeom>
              <a:avLst/>
              <a:gdLst/>
              <a:ahLst/>
              <a:cxnLst/>
              <a:rect l="l" t="t" r="r" b="b"/>
              <a:pathLst>
                <a:path w="10067" h="9055" extrusionOk="0">
                  <a:moveTo>
                    <a:pt x="4" y="1"/>
                  </a:moveTo>
                  <a:cubicBezTo>
                    <a:pt x="2" y="65"/>
                    <a:pt x="0" y="130"/>
                    <a:pt x="0" y="195"/>
                  </a:cubicBezTo>
                  <a:cubicBezTo>
                    <a:pt x="0" y="3954"/>
                    <a:pt x="2023" y="7250"/>
                    <a:pt x="5033" y="9055"/>
                  </a:cubicBezTo>
                  <a:cubicBezTo>
                    <a:pt x="8045" y="7250"/>
                    <a:pt x="10066" y="3954"/>
                    <a:pt x="10066" y="195"/>
                  </a:cubicBezTo>
                  <a:cubicBezTo>
                    <a:pt x="10066" y="130"/>
                    <a:pt x="10066" y="65"/>
                    <a:pt x="10065" y="1"/>
                  </a:cubicBezTo>
                  <a:cubicBezTo>
                    <a:pt x="8490" y="829"/>
                    <a:pt x="6762" y="1243"/>
                    <a:pt x="5034" y="1243"/>
                  </a:cubicBezTo>
                  <a:cubicBezTo>
                    <a:pt x="3306" y="1243"/>
                    <a:pt x="1578" y="829"/>
                    <a:pt x="4"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062" name="Google Shape;8062;p74"/>
          <p:cNvGrpSpPr/>
          <p:nvPr/>
        </p:nvGrpSpPr>
        <p:grpSpPr>
          <a:xfrm>
            <a:off x="4298703" y="2470123"/>
            <a:ext cx="914092" cy="964781"/>
            <a:chOff x="3398134" y="2057755"/>
            <a:chExt cx="704087" cy="743130"/>
          </a:xfrm>
        </p:grpSpPr>
        <p:grpSp>
          <p:nvGrpSpPr>
            <p:cNvPr id="8063" name="Google Shape;8063;p74"/>
            <p:cNvGrpSpPr/>
            <p:nvPr/>
          </p:nvGrpSpPr>
          <p:grpSpPr>
            <a:xfrm>
              <a:off x="3398134" y="2290183"/>
              <a:ext cx="315300" cy="219900"/>
              <a:chOff x="3398134" y="2290183"/>
              <a:chExt cx="315300" cy="219900"/>
            </a:xfrm>
          </p:grpSpPr>
          <p:sp>
            <p:nvSpPr>
              <p:cNvPr id="8064" name="Google Shape;8064;p74"/>
              <p:cNvSpPr/>
              <p:nvPr/>
            </p:nvSpPr>
            <p:spPr>
              <a:xfrm>
                <a:off x="3493534" y="2290183"/>
                <a:ext cx="219900" cy="219900"/>
              </a:xfrm>
              <a:prstGeom prst="ellipse">
                <a:avLst/>
              </a:prstGeom>
              <a:noFill/>
              <a:ln w="9525" cap="flat" cmpd="sng">
                <a:solidFill>
                  <a:srgbClr val="435D74"/>
                </a:solidFill>
                <a:prstDash val="solid"/>
                <a:round/>
                <a:headEnd type="none" w="sm" len="sm"/>
                <a:tailEnd type="none" w="sm" len="sm"/>
              </a:ln>
            </p:spPr>
            <p:txBody>
              <a:bodyPr spcFirstLastPara="1" wrap="square" lIns="91433" tIns="45700" rIns="91433" bIns="45700" anchor="ctr" anchorCtr="0">
                <a:noAutofit/>
              </a:bodyPr>
              <a:lstStyle/>
              <a:p>
                <a:pPr algn="ctr"/>
                <a:endParaRPr sz="1867">
                  <a:latin typeface="Calibri"/>
                  <a:ea typeface="Calibri"/>
                  <a:cs typeface="Calibri"/>
                  <a:sym typeface="Calibri"/>
                </a:endParaRPr>
              </a:p>
            </p:txBody>
          </p:sp>
          <p:cxnSp>
            <p:nvCxnSpPr>
              <p:cNvPr id="8065" name="Google Shape;8065;p74"/>
              <p:cNvCxnSpPr>
                <a:stCxn id="8064" idx="2"/>
              </p:cNvCxnSpPr>
              <p:nvPr/>
            </p:nvCxnSpPr>
            <p:spPr>
              <a:xfrm rot="10800000">
                <a:off x="3398134" y="2400133"/>
                <a:ext cx="95400" cy="0"/>
              </a:xfrm>
              <a:prstGeom prst="straightConnector1">
                <a:avLst/>
              </a:prstGeom>
              <a:noFill/>
              <a:ln w="9525" cap="flat" cmpd="sng">
                <a:solidFill>
                  <a:srgbClr val="435D74"/>
                </a:solidFill>
                <a:prstDash val="solid"/>
                <a:round/>
                <a:headEnd type="none" w="med" len="med"/>
                <a:tailEnd type="none" w="med" len="med"/>
              </a:ln>
            </p:spPr>
          </p:cxnSp>
        </p:grpSp>
        <p:grpSp>
          <p:nvGrpSpPr>
            <p:cNvPr id="8066" name="Google Shape;8066;p74"/>
            <p:cNvGrpSpPr/>
            <p:nvPr/>
          </p:nvGrpSpPr>
          <p:grpSpPr>
            <a:xfrm>
              <a:off x="3547823" y="2467358"/>
              <a:ext cx="219900" cy="333527"/>
              <a:chOff x="3547823" y="2467358"/>
              <a:chExt cx="219900" cy="333527"/>
            </a:xfrm>
          </p:grpSpPr>
          <p:sp>
            <p:nvSpPr>
              <p:cNvPr id="8067" name="Google Shape;8067;p74"/>
              <p:cNvSpPr/>
              <p:nvPr/>
            </p:nvSpPr>
            <p:spPr>
              <a:xfrm>
                <a:off x="3547823" y="2467358"/>
                <a:ext cx="219900" cy="219900"/>
              </a:xfrm>
              <a:prstGeom prst="ellipse">
                <a:avLst/>
              </a:prstGeom>
              <a:noFill/>
              <a:ln w="9525" cap="flat" cmpd="sng">
                <a:solidFill>
                  <a:srgbClr val="5F7D95"/>
                </a:solidFill>
                <a:prstDash val="solid"/>
                <a:round/>
                <a:headEnd type="none" w="sm" len="sm"/>
                <a:tailEnd type="none" w="sm" len="sm"/>
              </a:ln>
            </p:spPr>
            <p:txBody>
              <a:bodyPr spcFirstLastPara="1" wrap="square" lIns="91433" tIns="45700" rIns="91433" bIns="45700" anchor="ctr" anchorCtr="0">
                <a:noAutofit/>
              </a:bodyPr>
              <a:lstStyle/>
              <a:p>
                <a:pPr algn="ctr"/>
                <a:endParaRPr sz="1867">
                  <a:latin typeface="Calibri"/>
                  <a:ea typeface="Calibri"/>
                  <a:cs typeface="Calibri"/>
                  <a:sym typeface="Calibri"/>
                </a:endParaRPr>
              </a:p>
            </p:txBody>
          </p:sp>
          <p:cxnSp>
            <p:nvCxnSpPr>
              <p:cNvPr id="8068" name="Google Shape;8068;p74"/>
              <p:cNvCxnSpPr/>
              <p:nvPr/>
            </p:nvCxnSpPr>
            <p:spPr>
              <a:xfrm rot="10800000">
                <a:off x="3657701" y="2687185"/>
                <a:ext cx="0" cy="113700"/>
              </a:xfrm>
              <a:prstGeom prst="straightConnector1">
                <a:avLst/>
              </a:prstGeom>
              <a:noFill/>
              <a:ln w="9525" cap="flat" cmpd="sng">
                <a:solidFill>
                  <a:srgbClr val="5F7D95"/>
                </a:solidFill>
                <a:prstDash val="solid"/>
                <a:round/>
                <a:headEnd type="none" w="med" len="med"/>
                <a:tailEnd type="none" w="med" len="med"/>
              </a:ln>
            </p:spPr>
          </p:cxnSp>
        </p:grpSp>
        <p:grpSp>
          <p:nvGrpSpPr>
            <p:cNvPr id="8069" name="Google Shape;8069;p74"/>
            <p:cNvGrpSpPr/>
            <p:nvPr/>
          </p:nvGrpSpPr>
          <p:grpSpPr>
            <a:xfrm>
              <a:off x="3734138" y="2467358"/>
              <a:ext cx="219900" cy="333527"/>
              <a:chOff x="3734138" y="2467358"/>
              <a:chExt cx="219900" cy="333527"/>
            </a:xfrm>
          </p:grpSpPr>
          <p:sp>
            <p:nvSpPr>
              <p:cNvPr id="8070" name="Google Shape;8070;p74"/>
              <p:cNvSpPr/>
              <p:nvPr/>
            </p:nvSpPr>
            <p:spPr>
              <a:xfrm>
                <a:off x="3734138" y="2467358"/>
                <a:ext cx="219900" cy="219900"/>
              </a:xfrm>
              <a:prstGeom prst="ellipse">
                <a:avLst/>
              </a:prstGeom>
              <a:noFill/>
              <a:ln w="9525" cap="flat" cmpd="sng">
                <a:solidFill>
                  <a:srgbClr val="869FB2"/>
                </a:solidFill>
                <a:prstDash val="solid"/>
                <a:round/>
                <a:headEnd type="none" w="sm" len="sm"/>
                <a:tailEnd type="none" w="sm" len="sm"/>
              </a:ln>
            </p:spPr>
            <p:txBody>
              <a:bodyPr spcFirstLastPara="1" wrap="square" lIns="91433" tIns="45700" rIns="91433" bIns="45700" anchor="ctr" anchorCtr="0">
                <a:noAutofit/>
              </a:bodyPr>
              <a:lstStyle/>
              <a:p>
                <a:pPr algn="ctr"/>
                <a:endParaRPr sz="1867">
                  <a:latin typeface="Calibri"/>
                  <a:ea typeface="Calibri"/>
                  <a:cs typeface="Calibri"/>
                  <a:sym typeface="Calibri"/>
                </a:endParaRPr>
              </a:p>
            </p:txBody>
          </p:sp>
          <p:cxnSp>
            <p:nvCxnSpPr>
              <p:cNvPr id="8071" name="Google Shape;8071;p74"/>
              <p:cNvCxnSpPr/>
              <p:nvPr/>
            </p:nvCxnSpPr>
            <p:spPr>
              <a:xfrm rot="10800000">
                <a:off x="3844020" y="2687185"/>
                <a:ext cx="0" cy="113700"/>
              </a:xfrm>
              <a:prstGeom prst="straightConnector1">
                <a:avLst/>
              </a:prstGeom>
              <a:noFill/>
              <a:ln w="9525" cap="flat" cmpd="sng">
                <a:solidFill>
                  <a:srgbClr val="869FB2"/>
                </a:solidFill>
                <a:prstDash val="solid"/>
                <a:round/>
                <a:headEnd type="none" w="med" len="med"/>
                <a:tailEnd type="none" w="med" len="med"/>
              </a:ln>
            </p:spPr>
          </p:cxnSp>
        </p:grpSp>
        <p:grpSp>
          <p:nvGrpSpPr>
            <p:cNvPr id="8072" name="Google Shape;8072;p74"/>
            <p:cNvGrpSpPr/>
            <p:nvPr/>
          </p:nvGrpSpPr>
          <p:grpSpPr>
            <a:xfrm>
              <a:off x="3787560" y="2288011"/>
              <a:ext cx="314661" cy="219900"/>
              <a:chOff x="3787560" y="2288011"/>
              <a:chExt cx="314661" cy="219900"/>
            </a:xfrm>
          </p:grpSpPr>
          <p:sp>
            <p:nvSpPr>
              <p:cNvPr id="8073" name="Google Shape;8073;p74"/>
              <p:cNvSpPr/>
              <p:nvPr/>
            </p:nvSpPr>
            <p:spPr>
              <a:xfrm>
                <a:off x="3787560" y="2288011"/>
                <a:ext cx="219900" cy="219900"/>
              </a:xfrm>
              <a:prstGeom prst="ellipse">
                <a:avLst/>
              </a:prstGeom>
              <a:noFill/>
              <a:ln w="9525" cap="flat" cmpd="sng">
                <a:solidFill>
                  <a:srgbClr val="A5B7C6"/>
                </a:solidFill>
                <a:prstDash val="solid"/>
                <a:round/>
                <a:headEnd type="none" w="sm" len="sm"/>
                <a:tailEnd type="none" w="sm" len="sm"/>
              </a:ln>
            </p:spPr>
            <p:txBody>
              <a:bodyPr spcFirstLastPara="1" wrap="square" lIns="91433" tIns="45700" rIns="91433" bIns="45700" anchor="ctr" anchorCtr="0">
                <a:noAutofit/>
              </a:bodyPr>
              <a:lstStyle/>
              <a:p>
                <a:pPr algn="ctr"/>
                <a:endParaRPr sz="1867">
                  <a:latin typeface="Calibri"/>
                  <a:ea typeface="Calibri"/>
                  <a:cs typeface="Calibri"/>
                  <a:sym typeface="Calibri"/>
                </a:endParaRPr>
              </a:p>
            </p:txBody>
          </p:sp>
          <p:cxnSp>
            <p:nvCxnSpPr>
              <p:cNvPr id="8074" name="Google Shape;8074;p74"/>
              <p:cNvCxnSpPr/>
              <p:nvPr/>
            </p:nvCxnSpPr>
            <p:spPr>
              <a:xfrm rot="10800000">
                <a:off x="4007421" y="2400064"/>
                <a:ext cx="94800" cy="0"/>
              </a:xfrm>
              <a:prstGeom prst="straightConnector1">
                <a:avLst/>
              </a:prstGeom>
              <a:noFill/>
              <a:ln w="9525" cap="flat" cmpd="sng">
                <a:solidFill>
                  <a:srgbClr val="A5B7C6"/>
                </a:solidFill>
                <a:prstDash val="solid"/>
                <a:round/>
                <a:headEnd type="none" w="med" len="med"/>
                <a:tailEnd type="none" w="med" len="med"/>
              </a:ln>
            </p:spPr>
          </p:cxnSp>
        </p:grpSp>
        <p:grpSp>
          <p:nvGrpSpPr>
            <p:cNvPr id="8075" name="Google Shape;8075;p74"/>
            <p:cNvGrpSpPr/>
            <p:nvPr/>
          </p:nvGrpSpPr>
          <p:grpSpPr>
            <a:xfrm>
              <a:off x="3637290" y="2057755"/>
              <a:ext cx="219900" cy="335499"/>
              <a:chOff x="3637290" y="2057755"/>
              <a:chExt cx="219900" cy="335499"/>
            </a:xfrm>
          </p:grpSpPr>
          <p:sp>
            <p:nvSpPr>
              <p:cNvPr id="8076" name="Google Shape;8076;p74"/>
              <p:cNvSpPr/>
              <p:nvPr/>
            </p:nvSpPr>
            <p:spPr>
              <a:xfrm>
                <a:off x="3637290" y="2173354"/>
                <a:ext cx="219900" cy="219900"/>
              </a:xfrm>
              <a:prstGeom prst="ellipse">
                <a:avLst/>
              </a:prstGeom>
              <a:noFill/>
              <a:ln w="9525" cap="flat" cmpd="sng">
                <a:solidFill>
                  <a:srgbClr val="BAC8D3"/>
                </a:solidFill>
                <a:prstDash val="solid"/>
                <a:round/>
                <a:headEnd type="none" w="sm" len="sm"/>
                <a:tailEnd type="none" w="sm" len="sm"/>
              </a:ln>
            </p:spPr>
            <p:txBody>
              <a:bodyPr spcFirstLastPara="1" wrap="square" lIns="91433" tIns="45700" rIns="91433" bIns="45700" anchor="ctr" anchorCtr="0">
                <a:noAutofit/>
              </a:bodyPr>
              <a:lstStyle/>
              <a:p>
                <a:pPr algn="ctr"/>
                <a:endParaRPr sz="1867">
                  <a:latin typeface="Calibri"/>
                  <a:ea typeface="Calibri"/>
                  <a:cs typeface="Calibri"/>
                  <a:sym typeface="Calibri"/>
                </a:endParaRPr>
              </a:p>
            </p:txBody>
          </p:sp>
          <p:cxnSp>
            <p:nvCxnSpPr>
              <p:cNvPr id="8077" name="Google Shape;8077;p74"/>
              <p:cNvCxnSpPr/>
              <p:nvPr/>
            </p:nvCxnSpPr>
            <p:spPr>
              <a:xfrm rot="10800000">
                <a:off x="3747169" y="2057755"/>
                <a:ext cx="0" cy="113700"/>
              </a:xfrm>
              <a:prstGeom prst="straightConnector1">
                <a:avLst/>
              </a:prstGeom>
              <a:noFill/>
              <a:ln w="9525" cap="flat" cmpd="sng">
                <a:solidFill>
                  <a:srgbClr val="BAC8D3"/>
                </a:solidFill>
                <a:prstDash val="solid"/>
                <a:round/>
                <a:headEnd type="none" w="med" len="med"/>
                <a:tailEnd type="none" w="med" len="med"/>
              </a:ln>
            </p:spPr>
          </p:cxnSp>
        </p:grpSp>
      </p:grpSp>
      <p:grpSp>
        <p:nvGrpSpPr>
          <p:cNvPr id="8078" name="Google Shape;8078;p74"/>
          <p:cNvGrpSpPr/>
          <p:nvPr/>
        </p:nvGrpSpPr>
        <p:grpSpPr>
          <a:xfrm>
            <a:off x="6532333" y="2479051"/>
            <a:ext cx="946871" cy="946871"/>
            <a:chOff x="5007123" y="2079403"/>
            <a:chExt cx="687600" cy="687600"/>
          </a:xfrm>
        </p:grpSpPr>
        <p:sp>
          <p:nvSpPr>
            <p:cNvPr id="8079" name="Google Shape;8079;p74"/>
            <p:cNvSpPr/>
            <p:nvPr/>
          </p:nvSpPr>
          <p:spPr>
            <a:xfrm>
              <a:off x="5007123" y="2079403"/>
              <a:ext cx="687600" cy="687600"/>
            </a:xfrm>
            <a:prstGeom prst="ellipse">
              <a:avLst/>
            </a:pr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80" name="Google Shape;8080;p74"/>
            <p:cNvSpPr/>
            <p:nvPr/>
          </p:nvSpPr>
          <p:spPr>
            <a:xfrm>
              <a:off x="5069448" y="2141702"/>
              <a:ext cx="563100" cy="562800"/>
            </a:xfrm>
            <a:prstGeom prst="ellipse">
              <a:avLst/>
            </a:pr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81" name="Google Shape;8081;p74"/>
            <p:cNvSpPr/>
            <p:nvPr/>
          </p:nvSpPr>
          <p:spPr>
            <a:xfrm>
              <a:off x="5146403" y="2218605"/>
              <a:ext cx="409200" cy="409200"/>
            </a:xfrm>
            <a:prstGeom prst="ellipse">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82" name="Google Shape;8082;p74"/>
            <p:cNvSpPr/>
            <p:nvPr/>
          </p:nvSpPr>
          <p:spPr>
            <a:xfrm>
              <a:off x="5221891" y="2294066"/>
              <a:ext cx="258300" cy="258300"/>
            </a:xfrm>
            <a:prstGeom prst="ellipse">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083" name="Google Shape;8083;p74"/>
          <p:cNvGrpSpPr/>
          <p:nvPr/>
        </p:nvGrpSpPr>
        <p:grpSpPr>
          <a:xfrm>
            <a:off x="7611583" y="2471726"/>
            <a:ext cx="961331" cy="961577"/>
            <a:chOff x="5797446" y="2063053"/>
            <a:chExt cx="698100" cy="698280"/>
          </a:xfrm>
        </p:grpSpPr>
        <p:sp>
          <p:nvSpPr>
            <p:cNvPr id="8084" name="Google Shape;8084;p74"/>
            <p:cNvSpPr/>
            <p:nvPr/>
          </p:nvSpPr>
          <p:spPr>
            <a:xfrm>
              <a:off x="5797446" y="2063053"/>
              <a:ext cx="698100" cy="698100"/>
            </a:xfrm>
            <a:prstGeom prst="ellipse">
              <a:avLst/>
            </a:pr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85" name="Google Shape;8085;p74"/>
            <p:cNvSpPr/>
            <p:nvPr/>
          </p:nvSpPr>
          <p:spPr>
            <a:xfrm>
              <a:off x="5872067" y="2212295"/>
              <a:ext cx="549000" cy="549000"/>
            </a:xfrm>
            <a:prstGeom prst="ellipse">
              <a:avLst/>
            </a:pr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86" name="Google Shape;8086;p74"/>
            <p:cNvSpPr/>
            <p:nvPr/>
          </p:nvSpPr>
          <p:spPr>
            <a:xfrm>
              <a:off x="5921353" y="2310867"/>
              <a:ext cx="450300" cy="450300"/>
            </a:xfrm>
            <a:prstGeom prst="ellipse">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87" name="Google Shape;8087;p74"/>
            <p:cNvSpPr/>
            <p:nvPr/>
          </p:nvSpPr>
          <p:spPr>
            <a:xfrm>
              <a:off x="5967936" y="2404033"/>
              <a:ext cx="357300" cy="357300"/>
            </a:xfrm>
            <a:prstGeom prst="ellipse">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088" name="Google Shape;8088;p74"/>
          <p:cNvGrpSpPr/>
          <p:nvPr/>
        </p:nvGrpSpPr>
        <p:grpSpPr>
          <a:xfrm>
            <a:off x="10871780" y="4665865"/>
            <a:ext cx="374113" cy="897552"/>
            <a:chOff x="8075075" y="3754290"/>
            <a:chExt cx="255612" cy="613194"/>
          </a:xfrm>
        </p:grpSpPr>
        <p:grpSp>
          <p:nvGrpSpPr>
            <p:cNvPr id="8089" name="Google Shape;8089;p74"/>
            <p:cNvGrpSpPr/>
            <p:nvPr/>
          </p:nvGrpSpPr>
          <p:grpSpPr>
            <a:xfrm>
              <a:off x="8075075" y="3754290"/>
              <a:ext cx="255612" cy="613194"/>
              <a:chOff x="8075075" y="3754290"/>
              <a:chExt cx="255612" cy="613194"/>
            </a:xfrm>
          </p:grpSpPr>
          <p:sp>
            <p:nvSpPr>
              <p:cNvPr id="8090" name="Google Shape;8090;p74"/>
              <p:cNvSpPr/>
              <p:nvPr/>
            </p:nvSpPr>
            <p:spPr>
              <a:xfrm>
                <a:off x="8075075" y="4252967"/>
                <a:ext cx="255612" cy="114517"/>
              </a:xfrm>
              <a:custGeom>
                <a:avLst/>
                <a:gdLst/>
                <a:ahLst/>
                <a:cxnLst/>
                <a:rect l="l" t="t" r="r" b="b"/>
                <a:pathLst>
                  <a:path w="16734" h="7497" extrusionOk="0">
                    <a:moveTo>
                      <a:pt x="1" y="1"/>
                    </a:moveTo>
                    <a:lnTo>
                      <a:pt x="8369" y="7496"/>
                    </a:lnTo>
                    <a:lnTo>
                      <a:pt x="16734" y="1"/>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91" name="Google Shape;8091;p74"/>
              <p:cNvSpPr/>
              <p:nvPr/>
            </p:nvSpPr>
            <p:spPr>
              <a:xfrm>
                <a:off x="8075075" y="3754290"/>
                <a:ext cx="255612" cy="498713"/>
              </a:xfrm>
              <a:custGeom>
                <a:avLst/>
                <a:gdLst/>
                <a:ahLst/>
                <a:cxnLst/>
                <a:rect l="l" t="t" r="r" b="b"/>
                <a:pathLst>
                  <a:path w="16734" h="32649" extrusionOk="0">
                    <a:moveTo>
                      <a:pt x="8369" y="0"/>
                    </a:moveTo>
                    <a:cubicBezTo>
                      <a:pt x="3747" y="0"/>
                      <a:pt x="1" y="3747"/>
                      <a:pt x="1" y="8366"/>
                    </a:cubicBezTo>
                    <a:lnTo>
                      <a:pt x="1" y="32649"/>
                    </a:lnTo>
                    <a:lnTo>
                      <a:pt x="16734" y="32649"/>
                    </a:lnTo>
                    <a:lnTo>
                      <a:pt x="16734" y="8366"/>
                    </a:lnTo>
                    <a:cubicBezTo>
                      <a:pt x="16734" y="3744"/>
                      <a:pt x="12987" y="0"/>
                      <a:pt x="8369" y="0"/>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sp>
          <p:nvSpPr>
            <p:cNvPr id="8092" name="Google Shape;8092;p74"/>
            <p:cNvSpPr/>
            <p:nvPr/>
          </p:nvSpPr>
          <p:spPr>
            <a:xfrm>
              <a:off x="8107762" y="3782257"/>
              <a:ext cx="190281" cy="190281"/>
            </a:xfrm>
            <a:custGeom>
              <a:avLst/>
              <a:gdLst/>
              <a:ahLst/>
              <a:cxnLst/>
              <a:rect l="l" t="t" r="r" b="b"/>
              <a:pathLst>
                <a:path w="12457" h="12457" extrusionOk="0">
                  <a:moveTo>
                    <a:pt x="6229" y="1"/>
                  </a:moveTo>
                  <a:cubicBezTo>
                    <a:pt x="2788" y="1"/>
                    <a:pt x="1" y="2788"/>
                    <a:pt x="1" y="6229"/>
                  </a:cubicBezTo>
                  <a:cubicBezTo>
                    <a:pt x="1" y="9670"/>
                    <a:pt x="2788" y="12457"/>
                    <a:pt x="6229" y="12457"/>
                  </a:cubicBezTo>
                  <a:cubicBezTo>
                    <a:pt x="9666" y="12457"/>
                    <a:pt x="12457" y="9670"/>
                    <a:pt x="12457" y="6229"/>
                  </a:cubicBezTo>
                  <a:cubicBezTo>
                    <a:pt x="12457" y="2788"/>
                    <a:pt x="9666" y="1"/>
                    <a:pt x="6229" y="1"/>
                  </a:cubicBezTo>
                  <a:close/>
                </a:path>
              </a:pathLst>
            </a:cu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093" name="Google Shape;8093;p74"/>
          <p:cNvGrpSpPr/>
          <p:nvPr/>
        </p:nvGrpSpPr>
        <p:grpSpPr>
          <a:xfrm>
            <a:off x="7027856" y="4650929"/>
            <a:ext cx="627136" cy="911660"/>
            <a:chOff x="1697726" y="3244179"/>
            <a:chExt cx="788124" cy="1146069"/>
          </a:xfrm>
        </p:grpSpPr>
        <p:sp>
          <p:nvSpPr>
            <p:cNvPr id="8094" name="Google Shape;8094;p74"/>
            <p:cNvSpPr/>
            <p:nvPr/>
          </p:nvSpPr>
          <p:spPr>
            <a:xfrm>
              <a:off x="1697726" y="3244179"/>
              <a:ext cx="788124" cy="1146069"/>
            </a:xfrm>
            <a:custGeom>
              <a:avLst/>
              <a:gdLst/>
              <a:ahLst/>
              <a:cxnLst/>
              <a:rect l="l" t="t" r="r" b="b"/>
              <a:pathLst>
                <a:path w="30365" h="44156" extrusionOk="0">
                  <a:moveTo>
                    <a:pt x="18841" y="1"/>
                  </a:moveTo>
                  <a:lnTo>
                    <a:pt x="18841" y="3319"/>
                  </a:lnTo>
                  <a:lnTo>
                    <a:pt x="7583" y="3319"/>
                  </a:lnTo>
                  <a:cubicBezTo>
                    <a:pt x="5740" y="3319"/>
                    <a:pt x="4248" y="4814"/>
                    <a:pt x="4248" y="6658"/>
                  </a:cubicBezTo>
                  <a:lnTo>
                    <a:pt x="4248" y="29436"/>
                  </a:lnTo>
                  <a:lnTo>
                    <a:pt x="1" y="29436"/>
                  </a:lnTo>
                  <a:lnTo>
                    <a:pt x="1" y="44155"/>
                  </a:lnTo>
                  <a:lnTo>
                    <a:pt x="14720" y="44155"/>
                  </a:lnTo>
                  <a:lnTo>
                    <a:pt x="14720" y="29436"/>
                  </a:lnTo>
                  <a:lnTo>
                    <a:pt x="10922" y="29436"/>
                  </a:lnTo>
                  <a:lnTo>
                    <a:pt x="10922" y="9993"/>
                  </a:lnTo>
                  <a:lnTo>
                    <a:pt x="18841" y="9993"/>
                  </a:lnTo>
                  <a:lnTo>
                    <a:pt x="18841" y="13311"/>
                  </a:lnTo>
                  <a:lnTo>
                    <a:pt x="30365" y="6658"/>
                  </a:lnTo>
                  <a:lnTo>
                    <a:pt x="18841" y="1"/>
                  </a:ln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95" name="Google Shape;8095;p74"/>
            <p:cNvSpPr/>
            <p:nvPr/>
          </p:nvSpPr>
          <p:spPr>
            <a:xfrm>
              <a:off x="1743302" y="4053603"/>
              <a:ext cx="291293" cy="291267"/>
            </a:xfrm>
            <a:custGeom>
              <a:avLst/>
              <a:gdLst/>
              <a:ahLst/>
              <a:cxnLst/>
              <a:rect l="l" t="t" r="r" b="b"/>
              <a:pathLst>
                <a:path w="11223" h="11222" extrusionOk="0">
                  <a:moveTo>
                    <a:pt x="1" y="0"/>
                  </a:moveTo>
                  <a:lnTo>
                    <a:pt x="1" y="11222"/>
                  </a:lnTo>
                  <a:lnTo>
                    <a:pt x="11222" y="11222"/>
                  </a:lnTo>
                  <a:lnTo>
                    <a:pt x="11222" y="0"/>
                  </a:ln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sp>
        <p:nvSpPr>
          <p:cNvPr id="8096" name="Google Shape;8096;p74"/>
          <p:cNvSpPr/>
          <p:nvPr/>
        </p:nvSpPr>
        <p:spPr>
          <a:xfrm>
            <a:off x="10837809" y="4536264"/>
            <a:ext cx="272" cy="5"/>
          </a:xfrm>
          <a:custGeom>
            <a:avLst/>
            <a:gdLst/>
            <a:ahLst/>
            <a:cxnLst/>
            <a:rect l="l" t="t" r="r" b="b"/>
            <a:pathLst>
              <a:path w="48" h="1" extrusionOk="0">
                <a:moveTo>
                  <a:pt x="48" y="0"/>
                </a:moveTo>
                <a:lnTo>
                  <a:pt x="1" y="0"/>
                </a:lnTo>
                <a:close/>
              </a:path>
            </a:pathLst>
          </a:custGeom>
          <a:solidFill>
            <a:srgbClr val="FFFFFF"/>
          </a:solidFill>
          <a:ln>
            <a:noFill/>
          </a:ln>
        </p:spPr>
        <p:txBody>
          <a:bodyPr spcFirstLastPara="1" wrap="square" lIns="121900" tIns="121900" rIns="121900" bIns="121900" anchor="ctr" anchorCtr="0">
            <a:noAutofit/>
          </a:bodyPr>
          <a:lstStyle/>
          <a:p>
            <a:endParaRPr sz="2400"/>
          </a:p>
        </p:txBody>
      </p:sp>
      <p:grpSp>
        <p:nvGrpSpPr>
          <p:cNvPr id="8097" name="Google Shape;8097;p74"/>
          <p:cNvGrpSpPr/>
          <p:nvPr/>
        </p:nvGrpSpPr>
        <p:grpSpPr>
          <a:xfrm>
            <a:off x="7856058" y="4665865"/>
            <a:ext cx="391855" cy="391793"/>
            <a:chOff x="6134814" y="3754290"/>
            <a:chExt cx="293891" cy="293845"/>
          </a:xfrm>
        </p:grpSpPr>
        <p:sp>
          <p:nvSpPr>
            <p:cNvPr id="8098" name="Google Shape;8098;p74"/>
            <p:cNvSpPr/>
            <p:nvPr/>
          </p:nvSpPr>
          <p:spPr>
            <a:xfrm>
              <a:off x="6134814" y="3754290"/>
              <a:ext cx="293891" cy="293845"/>
            </a:xfrm>
            <a:custGeom>
              <a:avLst/>
              <a:gdLst/>
              <a:ahLst/>
              <a:cxnLst/>
              <a:rect l="l" t="t" r="r" b="b"/>
              <a:pathLst>
                <a:path w="19240" h="19237" extrusionOk="0">
                  <a:moveTo>
                    <a:pt x="1" y="0"/>
                  </a:moveTo>
                  <a:lnTo>
                    <a:pt x="1" y="9618"/>
                  </a:lnTo>
                  <a:cubicBezTo>
                    <a:pt x="1" y="14929"/>
                    <a:pt x="4308" y="19236"/>
                    <a:pt x="9619" y="19236"/>
                  </a:cubicBezTo>
                  <a:cubicBezTo>
                    <a:pt x="14933" y="19236"/>
                    <a:pt x="19240" y="14929"/>
                    <a:pt x="19240" y="9618"/>
                  </a:cubicBezTo>
                  <a:cubicBezTo>
                    <a:pt x="19240" y="4307"/>
                    <a:pt x="14933" y="0"/>
                    <a:pt x="9619" y="0"/>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99" name="Google Shape;8099;p74"/>
            <p:cNvSpPr/>
            <p:nvPr/>
          </p:nvSpPr>
          <p:spPr>
            <a:xfrm>
              <a:off x="6147232" y="3764860"/>
              <a:ext cx="118946" cy="107337"/>
            </a:xfrm>
            <a:custGeom>
              <a:avLst/>
              <a:gdLst/>
              <a:ahLst/>
              <a:cxnLst/>
              <a:rect l="l" t="t" r="r" b="b"/>
              <a:pathLst>
                <a:path w="7787" h="7027" extrusionOk="0">
                  <a:moveTo>
                    <a:pt x="0" y="1"/>
                  </a:moveTo>
                  <a:lnTo>
                    <a:pt x="0" y="7026"/>
                  </a:lnTo>
                  <a:lnTo>
                    <a:pt x="7787" y="1"/>
                  </a:lnTo>
                  <a:close/>
                </a:path>
              </a:pathLst>
            </a:custGeom>
            <a:noFill/>
            <a:ln w="9525" cap="flat" cmpd="sng">
              <a:solidFill>
                <a:srgbClr val="F2F2F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100" name="Google Shape;8100;p74"/>
          <p:cNvGrpSpPr/>
          <p:nvPr/>
        </p:nvGrpSpPr>
        <p:grpSpPr>
          <a:xfrm>
            <a:off x="7856058" y="5170759"/>
            <a:ext cx="391855" cy="391855"/>
            <a:chOff x="6134814" y="4086186"/>
            <a:chExt cx="293891" cy="293891"/>
          </a:xfrm>
        </p:grpSpPr>
        <p:sp>
          <p:nvSpPr>
            <p:cNvPr id="8101" name="Google Shape;8101;p74"/>
            <p:cNvSpPr/>
            <p:nvPr/>
          </p:nvSpPr>
          <p:spPr>
            <a:xfrm>
              <a:off x="6134814" y="4086186"/>
              <a:ext cx="293891" cy="293891"/>
            </a:xfrm>
            <a:custGeom>
              <a:avLst/>
              <a:gdLst/>
              <a:ahLst/>
              <a:cxnLst/>
              <a:rect l="l" t="t" r="r" b="b"/>
              <a:pathLst>
                <a:path w="19240" h="19240" extrusionOk="0">
                  <a:moveTo>
                    <a:pt x="1" y="1"/>
                  </a:moveTo>
                  <a:lnTo>
                    <a:pt x="1" y="9619"/>
                  </a:lnTo>
                  <a:cubicBezTo>
                    <a:pt x="1" y="14930"/>
                    <a:pt x="4308" y="19240"/>
                    <a:pt x="9619" y="19240"/>
                  </a:cubicBezTo>
                  <a:cubicBezTo>
                    <a:pt x="14933" y="19240"/>
                    <a:pt x="19240" y="14933"/>
                    <a:pt x="19240" y="9619"/>
                  </a:cubicBezTo>
                  <a:lnTo>
                    <a:pt x="19240" y="1"/>
                  </a:ln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02" name="Google Shape;8102;p74"/>
            <p:cNvSpPr/>
            <p:nvPr/>
          </p:nvSpPr>
          <p:spPr>
            <a:xfrm>
              <a:off x="6147232" y="4096771"/>
              <a:ext cx="118946" cy="107322"/>
            </a:xfrm>
            <a:custGeom>
              <a:avLst/>
              <a:gdLst/>
              <a:ahLst/>
              <a:cxnLst/>
              <a:rect l="l" t="t" r="r" b="b"/>
              <a:pathLst>
                <a:path w="7787" h="7026" extrusionOk="0">
                  <a:moveTo>
                    <a:pt x="0" y="0"/>
                  </a:moveTo>
                  <a:lnTo>
                    <a:pt x="0" y="7026"/>
                  </a:lnTo>
                  <a:lnTo>
                    <a:pt x="7787" y="0"/>
                  </a:lnTo>
                  <a:close/>
                </a:path>
              </a:pathLst>
            </a:custGeom>
            <a:noFill/>
            <a:ln w="9525" cap="flat" cmpd="sng">
              <a:solidFill>
                <a:srgbClr val="F2F2F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sp>
        <p:nvSpPr>
          <p:cNvPr id="8103" name="Google Shape;8103;p74"/>
          <p:cNvSpPr/>
          <p:nvPr/>
        </p:nvSpPr>
        <p:spPr>
          <a:xfrm>
            <a:off x="9240627" y="4664794"/>
            <a:ext cx="812924" cy="897533"/>
          </a:xfrm>
          <a:custGeom>
            <a:avLst/>
            <a:gdLst/>
            <a:ahLst/>
            <a:cxnLst/>
            <a:rect l="l" t="t" r="r" b="b"/>
            <a:pathLst>
              <a:path w="4733" h="5225" extrusionOk="0">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04" name="Google Shape;8104;p74"/>
          <p:cNvSpPr/>
          <p:nvPr/>
        </p:nvSpPr>
        <p:spPr>
          <a:xfrm rot="10800000">
            <a:off x="8448977" y="4661777"/>
            <a:ext cx="590585" cy="900851"/>
          </a:xfrm>
          <a:custGeom>
            <a:avLst/>
            <a:gdLst/>
            <a:ahLst/>
            <a:cxnLst/>
            <a:rect l="l" t="t" r="r" b="b"/>
            <a:pathLst>
              <a:path w="14910" h="22743" extrusionOk="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nvGrpSpPr>
          <p:cNvPr id="8105" name="Google Shape;8105;p74"/>
          <p:cNvGrpSpPr/>
          <p:nvPr/>
        </p:nvGrpSpPr>
        <p:grpSpPr>
          <a:xfrm>
            <a:off x="10422691" y="3609016"/>
            <a:ext cx="830511" cy="829259"/>
            <a:chOff x="1187048" y="238125"/>
            <a:chExt cx="5256397" cy="5248476"/>
          </a:xfrm>
        </p:grpSpPr>
        <p:sp>
          <p:nvSpPr>
            <p:cNvPr id="8106" name="Google Shape;8106;p74"/>
            <p:cNvSpPr/>
            <p:nvPr/>
          </p:nvSpPr>
          <p:spPr>
            <a:xfrm>
              <a:off x="1188450" y="238125"/>
              <a:ext cx="3198750" cy="2628625"/>
            </a:xfrm>
            <a:custGeom>
              <a:avLst/>
              <a:gdLst/>
              <a:ahLst/>
              <a:cxnLst/>
              <a:rect l="l" t="t" r="r" b="b"/>
              <a:pathLst>
                <a:path w="127950" h="105145" extrusionOk="0">
                  <a:moveTo>
                    <a:pt x="18697" y="0"/>
                  </a:moveTo>
                  <a:cubicBezTo>
                    <a:pt x="8371" y="0"/>
                    <a:pt x="1" y="8371"/>
                    <a:pt x="1" y="18697"/>
                  </a:cubicBezTo>
                  <a:lnTo>
                    <a:pt x="1" y="105145"/>
                  </a:lnTo>
                  <a:lnTo>
                    <a:pt x="36857" y="105145"/>
                  </a:lnTo>
                  <a:cubicBezTo>
                    <a:pt x="35719" y="102283"/>
                    <a:pt x="35385" y="99165"/>
                    <a:pt x="35897" y="96130"/>
                  </a:cubicBezTo>
                  <a:cubicBezTo>
                    <a:pt x="37137" y="88648"/>
                    <a:pt x="43398" y="82793"/>
                    <a:pt x="50957" y="82096"/>
                  </a:cubicBezTo>
                  <a:cubicBezTo>
                    <a:pt x="51501" y="82045"/>
                    <a:pt x="52041" y="82020"/>
                    <a:pt x="52575" y="82020"/>
                  </a:cubicBezTo>
                  <a:cubicBezTo>
                    <a:pt x="61906" y="82020"/>
                    <a:pt x="69475" y="89593"/>
                    <a:pt x="69475" y="98926"/>
                  </a:cubicBezTo>
                  <a:cubicBezTo>
                    <a:pt x="69475" y="101055"/>
                    <a:pt x="69070" y="103165"/>
                    <a:pt x="68283" y="105145"/>
                  </a:cubicBezTo>
                  <a:lnTo>
                    <a:pt x="105145" y="105145"/>
                  </a:lnTo>
                  <a:lnTo>
                    <a:pt x="105145" y="68419"/>
                  </a:lnTo>
                  <a:cubicBezTo>
                    <a:pt x="106958" y="69088"/>
                    <a:pt x="108908" y="69476"/>
                    <a:pt x="110955" y="69476"/>
                  </a:cubicBezTo>
                  <a:cubicBezTo>
                    <a:pt x="111990" y="69476"/>
                    <a:pt x="113050" y="69377"/>
                    <a:pt x="114130" y="69164"/>
                  </a:cubicBezTo>
                  <a:cubicBezTo>
                    <a:pt x="121952" y="67632"/>
                    <a:pt x="127801" y="60687"/>
                    <a:pt x="127866" y="52715"/>
                  </a:cubicBezTo>
                  <a:cubicBezTo>
                    <a:pt x="127950" y="43313"/>
                    <a:pt x="120348" y="35664"/>
                    <a:pt x="110964" y="35664"/>
                  </a:cubicBezTo>
                  <a:cubicBezTo>
                    <a:pt x="108979" y="35670"/>
                    <a:pt x="107005" y="36028"/>
                    <a:pt x="105145" y="36720"/>
                  </a:cubicBezTo>
                  <a:lnTo>
                    <a:pt x="105145" y="0"/>
                  </a:ln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07" name="Google Shape;8107;p74"/>
            <p:cNvSpPr/>
            <p:nvPr/>
          </p:nvSpPr>
          <p:spPr>
            <a:xfrm>
              <a:off x="1187048" y="2289901"/>
              <a:ext cx="2628362" cy="3196700"/>
            </a:xfrm>
            <a:custGeom>
              <a:avLst/>
              <a:gdLst/>
              <a:ahLst/>
              <a:cxnLst/>
              <a:rect l="l" t="t" r="r" b="b"/>
              <a:pathLst>
                <a:path w="105145" h="127868" extrusionOk="0">
                  <a:moveTo>
                    <a:pt x="52573" y="1"/>
                  </a:moveTo>
                  <a:cubicBezTo>
                    <a:pt x="43236" y="1"/>
                    <a:pt x="35664" y="7567"/>
                    <a:pt x="35664" y="16910"/>
                  </a:cubicBezTo>
                  <a:cubicBezTo>
                    <a:pt x="35670" y="18895"/>
                    <a:pt x="36028" y="20862"/>
                    <a:pt x="36720" y="22722"/>
                  </a:cubicBezTo>
                  <a:lnTo>
                    <a:pt x="0" y="22722"/>
                  </a:lnTo>
                  <a:lnTo>
                    <a:pt x="0" y="110011"/>
                  </a:lnTo>
                  <a:cubicBezTo>
                    <a:pt x="0" y="119872"/>
                    <a:pt x="7995" y="127867"/>
                    <a:pt x="17862" y="127867"/>
                  </a:cubicBezTo>
                  <a:lnTo>
                    <a:pt x="105145" y="127867"/>
                  </a:lnTo>
                  <a:lnTo>
                    <a:pt x="105145" y="91010"/>
                  </a:lnTo>
                  <a:cubicBezTo>
                    <a:pt x="103158" y="91801"/>
                    <a:pt x="101044" y="92206"/>
                    <a:pt x="98916" y="92206"/>
                  </a:cubicBezTo>
                  <a:cubicBezTo>
                    <a:pt x="98350" y="92206"/>
                    <a:pt x="97782" y="92177"/>
                    <a:pt x="97215" y="92119"/>
                  </a:cubicBezTo>
                  <a:cubicBezTo>
                    <a:pt x="88869" y="91267"/>
                    <a:pt x="82269" y="84184"/>
                    <a:pt x="82024" y="75802"/>
                  </a:cubicBezTo>
                  <a:cubicBezTo>
                    <a:pt x="81744" y="66233"/>
                    <a:pt x="89417" y="58393"/>
                    <a:pt x="98920" y="58393"/>
                  </a:cubicBezTo>
                  <a:cubicBezTo>
                    <a:pt x="101055" y="58393"/>
                    <a:pt x="103159" y="58792"/>
                    <a:pt x="105139" y="59585"/>
                  </a:cubicBezTo>
                  <a:lnTo>
                    <a:pt x="105139" y="22728"/>
                  </a:lnTo>
                  <a:lnTo>
                    <a:pt x="68419" y="22728"/>
                  </a:lnTo>
                  <a:cubicBezTo>
                    <a:pt x="69427" y="19992"/>
                    <a:pt x="69796" y="16951"/>
                    <a:pt x="69164" y="13738"/>
                  </a:cubicBezTo>
                  <a:cubicBezTo>
                    <a:pt x="67632" y="5922"/>
                    <a:pt x="60686" y="73"/>
                    <a:pt x="52715" y="2"/>
                  </a:cubicBezTo>
                  <a:cubicBezTo>
                    <a:pt x="52668" y="1"/>
                    <a:pt x="52620" y="1"/>
                    <a:pt x="52573"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08" name="Google Shape;8108;p74"/>
            <p:cNvSpPr/>
            <p:nvPr/>
          </p:nvSpPr>
          <p:spPr>
            <a:xfrm>
              <a:off x="3812708" y="244502"/>
              <a:ext cx="2628650" cy="3170611"/>
            </a:xfrm>
            <a:custGeom>
              <a:avLst/>
              <a:gdLst/>
              <a:ahLst/>
              <a:cxnLst/>
              <a:rect l="l" t="t" r="r" b="b"/>
              <a:pathLst>
                <a:path w="105146" h="127873" extrusionOk="0">
                  <a:moveTo>
                    <a:pt x="1" y="1"/>
                  </a:moveTo>
                  <a:lnTo>
                    <a:pt x="1" y="36857"/>
                  </a:lnTo>
                  <a:cubicBezTo>
                    <a:pt x="1988" y="36066"/>
                    <a:pt x="4101" y="35662"/>
                    <a:pt x="6229" y="35662"/>
                  </a:cubicBezTo>
                  <a:cubicBezTo>
                    <a:pt x="6796" y="35662"/>
                    <a:pt x="7364" y="35691"/>
                    <a:pt x="7930" y="35748"/>
                  </a:cubicBezTo>
                  <a:cubicBezTo>
                    <a:pt x="16277" y="36595"/>
                    <a:pt x="22877" y="43684"/>
                    <a:pt x="23121" y="52066"/>
                  </a:cubicBezTo>
                  <a:cubicBezTo>
                    <a:pt x="23396" y="61635"/>
                    <a:pt x="15722" y="69481"/>
                    <a:pt x="6219" y="69481"/>
                  </a:cubicBezTo>
                  <a:cubicBezTo>
                    <a:pt x="4091" y="69475"/>
                    <a:pt x="1980" y="69076"/>
                    <a:pt x="1" y="68289"/>
                  </a:cubicBezTo>
                  <a:lnTo>
                    <a:pt x="1" y="105145"/>
                  </a:lnTo>
                  <a:lnTo>
                    <a:pt x="36720" y="105145"/>
                  </a:lnTo>
                  <a:cubicBezTo>
                    <a:pt x="35719" y="107882"/>
                    <a:pt x="35343" y="110916"/>
                    <a:pt x="35975" y="114130"/>
                  </a:cubicBezTo>
                  <a:cubicBezTo>
                    <a:pt x="37513" y="121952"/>
                    <a:pt x="44459" y="127801"/>
                    <a:pt x="52424" y="127872"/>
                  </a:cubicBezTo>
                  <a:cubicBezTo>
                    <a:pt x="52472" y="127873"/>
                    <a:pt x="52519" y="127873"/>
                    <a:pt x="52567" y="127873"/>
                  </a:cubicBezTo>
                  <a:cubicBezTo>
                    <a:pt x="61909" y="127873"/>
                    <a:pt x="69481" y="120301"/>
                    <a:pt x="69481" y="110964"/>
                  </a:cubicBezTo>
                  <a:cubicBezTo>
                    <a:pt x="69475" y="108979"/>
                    <a:pt x="69118" y="107005"/>
                    <a:pt x="68426" y="105145"/>
                  </a:cubicBezTo>
                  <a:lnTo>
                    <a:pt x="105145" y="105145"/>
                  </a:lnTo>
                  <a:lnTo>
                    <a:pt x="105145" y="16354"/>
                  </a:lnTo>
                  <a:cubicBezTo>
                    <a:pt x="105140" y="7328"/>
                    <a:pt x="97818" y="1"/>
                    <a:pt x="88786"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09" name="Google Shape;8109;p74"/>
            <p:cNvSpPr/>
            <p:nvPr/>
          </p:nvSpPr>
          <p:spPr>
            <a:xfrm>
              <a:off x="3244845" y="2847950"/>
              <a:ext cx="3198600" cy="2628500"/>
            </a:xfrm>
            <a:custGeom>
              <a:avLst/>
              <a:gdLst/>
              <a:ahLst/>
              <a:cxnLst/>
              <a:rect l="l" t="t" r="r" b="b"/>
              <a:pathLst>
                <a:path w="127944" h="105140" extrusionOk="0">
                  <a:moveTo>
                    <a:pt x="22805" y="0"/>
                  </a:moveTo>
                  <a:lnTo>
                    <a:pt x="22805" y="36720"/>
                  </a:lnTo>
                  <a:cubicBezTo>
                    <a:pt x="20992" y="36051"/>
                    <a:pt x="19042" y="35663"/>
                    <a:pt x="16995" y="35663"/>
                  </a:cubicBezTo>
                  <a:cubicBezTo>
                    <a:pt x="15960" y="35663"/>
                    <a:pt x="14900" y="35762"/>
                    <a:pt x="13820" y="35975"/>
                  </a:cubicBezTo>
                  <a:cubicBezTo>
                    <a:pt x="5998" y="37513"/>
                    <a:pt x="150" y="44453"/>
                    <a:pt x="78" y="52424"/>
                  </a:cubicBezTo>
                  <a:cubicBezTo>
                    <a:pt x="1" y="61826"/>
                    <a:pt x="7602" y="69481"/>
                    <a:pt x="16986" y="69481"/>
                  </a:cubicBezTo>
                  <a:cubicBezTo>
                    <a:pt x="18971" y="69475"/>
                    <a:pt x="20945" y="69117"/>
                    <a:pt x="22805" y="68420"/>
                  </a:cubicBezTo>
                  <a:lnTo>
                    <a:pt x="22805" y="105139"/>
                  </a:lnTo>
                  <a:lnTo>
                    <a:pt x="108943" y="105139"/>
                  </a:lnTo>
                  <a:cubicBezTo>
                    <a:pt x="119436" y="105139"/>
                    <a:pt x="127944" y="96631"/>
                    <a:pt x="127944" y="86138"/>
                  </a:cubicBezTo>
                  <a:lnTo>
                    <a:pt x="127944" y="0"/>
                  </a:lnTo>
                  <a:lnTo>
                    <a:pt x="91087" y="0"/>
                  </a:lnTo>
                  <a:cubicBezTo>
                    <a:pt x="92088" y="2510"/>
                    <a:pt x="92470" y="5235"/>
                    <a:pt x="92196" y="7924"/>
                  </a:cubicBezTo>
                  <a:cubicBezTo>
                    <a:pt x="91343" y="16271"/>
                    <a:pt x="84260" y="22870"/>
                    <a:pt x="75878" y="23115"/>
                  </a:cubicBezTo>
                  <a:cubicBezTo>
                    <a:pt x="75708" y="23120"/>
                    <a:pt x="75539" y="23122"/>
                    <a:pt x="75370" y="23122"/>
                  </a:cubicBezTo>
                  <a:cubicBezTo>
                    <a:pt x="66033" y="23122"/>
                    <a:pt x="58469" y="15553"/>
                    <a:pt x="58469" y="6219"/>
                  </a:cubicBezTo>
                  <a:cubicBezTo>
                    <a:pt x="58469" y="4084"/>
                    <a:pt x="58869" y="1980"/>
                    <a:pt x="59662" y="0"/>
                  </a:cubicBezTo>
                  <a:close/>
                </a:path>
              </a:pathLst>
            </a:custGeom>
            <a:noFill/>
            <a:ln w="9525" cap="flat" cmpd="sng">
              <a:solidFill>
                <a:srgbClr val="445D7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110" name="Google Shape;8110;p74"/>
          <p:cNvGrpSpPr/>
          <p:nvPr/>
        </p:nvGrpSpPr>
        <p:grpSpPr>
          <a:xfrm>
            <a:off x="3032165" y="3621827"/>
            <a:ext cx="1747983" cy="816543"/>
            <a:chOff x="238125" y="1188750"/>
            <a:chExt cx="7140450" cy="3335550"/>
          </a:xfrm>
        </p:grpSpPr>
        <p:sp>
          <p:nvSpPr>
            <p:cNvPr id="8111" name="Google Shape;8111;p74"/>
            <p:cNvSpPr/>
            <p:nvPr/>
          </p:nvSpPr>
          <p:spPr>
            <a:xfrm>
              <a:off x="238125" y="1188750"/>
              <a:ext cx="3507025" cy="1584000"/>
            </a:xfrm>
            <a:custGeom>
              <a:avLst/>
              <a:gdLst/>
              <a:ahLst/>
              <a:cxnLst/>
              <a:rect l="l" t="t" r="r" b="b"/>
              <a:pathLst>
                <a:path w="140281" h="63360" extrusionOk="0">
                  <a:moveTo>
                    <a:pt x="4021" y="0"/>
                  </a:moveTo>
                  <a:cubicBezTo>
                    <a:pt x="1801" y="6"/>
                    <a:pt x="6" y="1801"/>
                    <a:pt x="0" y="4021"/>
                  </a:cubicBezTo>
                  <a:lnTo>
                    <a:pt x="0" y="59338"/>
                  </a:lnTo>
                  <a:cubicBezTo>
                    <a:pt x="6" y="61552"/>
                    <a:pt x="1801" y="63354"/>
                    <a:pt x="4021" y="63359"/>
                  </a:cubicBezTo>
                  <a:lnTo>
                    <a:pt x="98272" y="63359"/>
                  </a:lnTo>
                  <a:cubicBezTo>
                    <a:pt x="99963" y="41512"/>
                    <a:pt x="118098" y="24204"/>
                    <a:pt x="140280" y="23813"/>
                  </a:cubicBezTo>
                  <a:lnTo>
                    <a:pt x="140280" y="4021"/>
                  </a:lnTo>
                  <a:cubicBezTo>
                    <a:pt x="140275" y="1801"/>
                    <a:pt x="138474" y="6"/>
                    <a:pt x="136259"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12" name="Google Shape;8112;p74"/>
            <p:cNvSpPr/>
            <p:nvPr/>
          </p:nvSpPr>
          <p:spPr>
            <a:xfrm>
              <a:off x="238125" y="2940300"/>
              <a:ext cx="3507025" cy="1584000"/>
            </a:xfrm>
            <a:custGeom>
              <a:avLst/>
              <a:gdLst/>
              <a:ahLst/>
              <a:cxnLst/>
              <a:rect l="l" t="t" r="r" b="b"/>
              <a:pathLst>
                <a:path w="140281" h="63360" extrusionOk="0">
                  <a:moveTo>
                    <a:pt x="4021" y="1"/>
                  </a:moveTo>
                  <a:cubicBezTo>
                    <a:pt x="1801" y="6"/>
                    <a:pt x="6" y="1808"/>
                    <a:pt x="0" y="4022"/>
                  </a:cubicBezTo>
                  <a:lnTo>
                    <a:pt x="0" y="59339"/>
                  </a:lnTo>
                  <a:cubicBezTo>
                    <a:pt x="6" y="61559"/>
                    <a:pt x="1801" y="63354"/>
                    <a:pt x="4021" y="63360"/>
                  </a:cubicBezTo>
                  <a:lnTo>
                    <a:pt x="136259" y="63360"/>
                  </a:lnTo>
                  <a:cubicBezTo>
                    <a:pt x="138474" y="63354"/>
                    <a:pt x="140275" y="61559"/>
                    <a:pt x="140280" y="59339"/>
                  </a:cubicBezTo>
                  <a:lnTo>
                    <a:pt x="140280" y="39547"/>
                  </a:lnTo>
                  <a:cubicBezTo>
                    <a:pt x="118098" y="39155"/>
                    <a:pt x="99963" y="21848"/>
                    <a:pt x="98272" y="1"/>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13" name="Google Shape;8113;p74"/>
            <p:cNvSpPr/>
            <p:nvPr/>
          </p:nvSpPr>
          <p:spPr>
            <a:xfrm>
              <a:off x="3871550" y="1188750"/>
              <a:ext cx="3507025" cy="1584000"/>
            </a:xfrm>
            <a:custGeom>
              <a:avLst/>
              <a:gdLst/>
              <a:ahLst/>
              <a:cxnLst/>
              <a:rect l="l" t="t" r="r" b="b"/>
              <a:pathLst>
                <a:path w="140281" h="63360" extrusionOk="0">
                  <a:moveTo>
                    <a:pt x="4022" y="0"/>
                  </a:moveTo>
                  <a:cubicBezTo>
                    <a:pt x="1807" y="6"/>
                    <a:pt x="6" y="1801"/>
                    <a:pt x="0" y="4021"/>
                  </a:cubicBezTo>
                  <a:lnTo>
                    <a:pt x="0" y="24017"/>
                  </a:lnTo>
                  <a:cubicBezTo>
                    <a:pt x="20553" y="26066"/>
                    <a:pt x="36886" y="42675"/>
                    <a:pt x="38494" y="63359"/>
                  </a:cubicBezTo>
                  <a:lnTo>
                    <a:pt x="136260" y="63359"/>
                  </a:lnTo>
                  <a:cubicBezTo>
                    <a:pt x="138480" y="63354"/>
                    <a:pt x="140275" y="61552"/>
                    <a:pt x="140281" y="59338"/>
                  </a:cubicBezTo>
                  <a:lnTo>
                    <a:pt x="140281" y="4021"/>
                  </a:lnTo>
                  <a:cubicBezTo>
                    <a:pt x="140275" y="1801"/>
                    <a:pt x="138480" y="6"/>
                    <a:pt x="136260" y="0"/>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14" name="Google Shape;8114;p74"/>
            <p:cNvSpPr/>
            <p:nvPr/>
          </p:nvSpPr>
          <p:spPr>
            <a:xfrm>
              <a:off x="3871550" y="2940300"/>
              <a:ext cx="3507025" cy="1584000"/>
            </a:xfrm>
            <a:custGeom>
              <a:avLst/>
              <a:gdLst/>
              <a:ahLst/>
              <a:cxnLst/>
              <a:rect l="l" t="t" r="r" b="b"/>
              <a:pathLst>
                <a:path w="140281" h="63360" extrusionOk="0">
                  <a:moveTo>
                    <a:pt x="38494" y="1"/>
                  </a:moveTo>
                  <a:cubicBezTo>
                    <a:pt x="36886" y="20680"/>
                    <a:pt x="20553" y="37294"/>
                    <a:pt x="0" y="39343"/>
                  </a:cubicBezTo>
                  <a:lnTo>
                    <a:pt x="0" y="59339"/>
                  </a:lnTo>
                  <a:cubicBezTo>
                    <a:pt x="6" y="61559"/>
                    <a:pt x="1807" y="63354"/>
                    <a:pt x="4022" y="63360"/>
                  </a:cubicBezTo>
                  <a:lnTo>
                    <a:pt x="136260" y="63360"/>
                  </a:lnTo>
                  <a:cubicBezTo>
                    <a:pt x="138480" y="63354"/>
                    <a:pt x="140275" y="61559"/>
                    <a:pt x="140281" y="59339"/>
                  </a:cubicBezTo>
                  <a:lnTo>
                    <a:pt x="140281" y="4022"/>
                  </a:lnTo>
                  <a:cubicBezTo>
                    <a:pt x="140275" y="1808"/>
                    <a:pt x="138480" y="6"/>
                    <a:pt x="136260"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15" name="Google Shape;8115;p74"/>
            <p:cNvSpPr/>
            <p:nvPr/>
          </p:nvSpPr>
          <p:spPr>
            <a:xfrm>
              <a:off x="2842425" y="1934600"/>
              <a:ext cx="1843850" cy="1843850"/>
            </a:xfrm>
            <a:custGeom>
              <a:avLst/>
              <a:gdLst/>
              <a:ahLst/>
              <a:cxnLst/>
              <a:rect l="l" t="t" r="r" b="b"/>
              <a:pathLst>
                <a:path w="73754" h="73754" extrusionOk="0">
                  <a:moveTo>
                    <a:pt x="36880" y="0"/>
                  </a:moveTo>
                  <a:cubicBezTo>
                    <a:pt x="36621" y="0"/>
                    <a:pt x="36362" y="6"/>
                    <a:pt x="36108" y="11"/>
                  </a:cubicBezTo>
                  <a:cubicBezTo>
                    <a:pt x="17253" y="397"/>
                    <a:pt x="1834" y="15011"/>
                    <a:pt x="154" y="33525"/>
                  </a:cubicBezTo>
                  <a:cubicBezTo>
                    <a:pt x="55" y="34627"/>
                    <a:pt x="0" y="35745"/>
                    <a:pt x="0" y="36874"/>
                  </a:cubicBezTo>
                  <a:cubicBezTo>
                    <a:pt x="0" y="38009"/>
                    <a:pt x="55" y="39122"/>
                    <a:pt x="154" y="40229"/>
                  </a:cubicBezTo>
                  <a:cubicBezTo>
                    <a:pt x="1834" y="58749"/>
                    <a:pt x="17253" y="73357"/>
                    <a:pt x="36108" y="73743"/>
                  </a:cubicBezTo>
                  <a:cubicBezTo>
                    <a:pt x="36362" y="73748"/>
                    <a:pt x="36621" y="73754"/>
                    <a:pt x="36880" y="73754"/>
                  </a:cubicBezTo>
                  <a:cubicBezTo>
                    <a:pt x="38312" y="73754"/>
                    <a:pt x="39744" y="73666"/>
                    <a:pt x="41165" y="73500"/>
                  </a:cubicBezTo>
                  <a:cubicBezTo>
                    <a:pt x="58391" y="71495"/>
                    <a:pt x="72030" y="57581"/>
                    <a:pt x="73600" y="40229"/>
                  </a:cubicBezTo>
                  <a:cubicBezTo>
                    <a:pt x="73699" y="39127"/>
                    <a:pt x="73754" y="38009"/>
                    <a:pt x="73754" y="36874"/>
                  </a:cubicBezTo>
                  <a:cubicBezTo>
                    <a:pt x="73754" y="35745"/>
                    <a:pt x="73699" y="34632"/>
                    <a:pt x="73600" y="33525"/>
                  </a:cubicBezTo>
                  <a:cubicBezTo>
                    <a:pt x="72024" y="16173"/>
                    <a:pt x="58391" y="2259"/>
                    <a:pt x="41165" y="254"/>
                  </a:cubicBezTo>
                  <a:cubicBezTo>
                    <a:pt x="39744" y="88"/>
                    <a:pt x="38312" y="0"/>
                    <a:pt x="36880" y="0"/>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116" name="Google Shape;8116;p74"/>
          <p:cNvGrpSpPr/>
          <p:nvPr/>
        </p:nvGrpSpPr>
        <p:grpSpPr>
          <a:xfrm>
            <a:off x="8799994" y="3609233"/>
            <a:ext cx="1480399" cy="828936"/>
            <a:chOff x="238125" y="1335475"/>
            <a:chExt cx="5418735" cy="3034175"/>
          </a:xfrm>
        </p:grpSpPr>
        <p:sp>
          <p:nvSpPr>
            <p:cNvPr id="8117" name="Google Shape;8117;p74"/>
            <p:cNvSpPr/>
            <p:nvPr/>
          </p:nvSpPr>
          <p:spPr>
            <a:xfrm>
              <a:off x="3669985" y="1335475"/>
              <a:ext cx="1986875" cy="3034175"/>
            </a:xfrm>
            <a:custGeom>
              <a:avLst/>
              <a:gdLst/>
              <a:ahLst/>
              <a:cxnLst/>
              <a:rect l="l" t="t" r="r" b="b"/>
              <a:pathLst>
                <a:path w="79475" h="121367" extrusionOk="0">
                  <a:moveTo>
                    <a:pt x="1" y="0"/>
                  </a:moveTo>
                  <a:lnTo>
                    <a:pt x="1" y="38997"/>
                  </a:lnTo>
                  <a:cubicBezTo>
                    <a:pt x="588" y="44011"/>
                    <a:pt x="2425" y="48797"/>
                    <a:pt x="5360" y="52918"/>
                  </a:cubicBezTo>
                  <a:lnTo>
                    <a:pt x="9329" y="58469"/>
                  </a:lnTo>
                  <a:cubicBezTo>
                    <a:pt x="10541" y="59694"/>
                    <a:pt x="10541" y="61672"/>
                    <a:pt x="9329" y="62897"/>
                  </a:cubicBezTo>
                  <a:lnTo>
                    <a:pt x="5360" y="68448"/>
                  </a:lnTo>
                  <a:cubicBezTo>
                    <a:pt x="2425" y="72557"/>
                    <a:pt x="588" y="77355"/>
                    <a:pt x="1" y="82370"/>
                  </a:cubicBezTo>
                  <a:lnTo>
                    <a:pt x="1" y="121366"/>
                  </a:lnTo>
                  <a:lnTo>
                    <a:pt x="68743" y="121366"/>
                  </a:lnTo>
                  <a:lnTo>
                    <a:pt x="68743" y="85815"/>
                  </a:lnTo>
                  <a:cubicBezTo>
                    <a:pt x="68743" y="79588"/>
                    <a:pt x="70682" y="73514"/>
                    <a:pt x="74293" y="68448"/>
                  </a:cubicBezTo>
                  <a:lnTo>
                    <a:pt x="78249" y="62897"/>
                  </a:lnTo>
                  <a:cubicBezTo>
                    <a:pt x="79474" y="61672"/>
                    <a:pt x="79474" y="59694"/>
                    <a:pt x="78249" y="58469"/>
                  </a:cubicBezTo>
                  <a:lnTo>
                    <a:pt x="74293" y="52918"/>
                  </a:lnTo>
                  <a:cubicBezTo>
                    <a:pt x="70669" y="47840"/>
                    <a:pt x="68730" y="41778"/>
                    <a:pt x="68730" y="35551"/>
                  </a:cubicBezTo>
                  <a:lnTo>
                    <a:pt x="68730" y="0"/>
                  </a:ln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18" name="Google Shape;8118;p74"/>
            <p:cNvSpPr/>
            <p:nvPr/>
          </p:nvSpPr>
          <p:spPr>
            <a:xfrm>
              <a:off x="1956350" y="1335475"/>
              <a:ext cx="1984950" cy="3034175"/>
            </a:xfrm>
            <a:custGeom>
              <a:avLst/>
              <a:gdLst/>
              <a:ahLst/>
              <a:cxnLst/>
              <a:rect l="l" t="t" r="r" b="b"/>
              <a:pathLst>
                <a:path w="79398" h="121367" extrusionOk="0">
                  <a:moveTo>
                    <a:pt x="0" y="0"/>
                  </a:moveTo>
                  <a:lnTo>
                    <a:pt x="0" y="35551"/>
                  </a:lnTo>
                  <a:cubicBezTo>
                    <a:pt x="0" y="41778"/>
                    <a:pt x="1940" y="47852"/>
                    <a:pt x="5564" y="52918"/>
                  </a:cubicBezTo>
                  <a:lnTo>
                    <a:pt x="9520" y="58469"/>
                  </a:lnTo>
                  <a:cubicBezTo>
                    <a:pt x="10745" y="59694"/>
                    <a:pt x="10745" y="61672"/>
                    <a:pt x="9520" y="62897"/>
                  </a:cubicBezTo>
                  <a:lnTo>
                    <a:pt x="5564" y="68448"/>
                  </a:lnTo>
                  <a:cubicBezTo>
                    <a:pt x="1952" y="73514"/>
                    <a:pt x="0" y="79588"/>
                    <a:pt x="0" y="85815"/>
                  </a:cubicBezTo>
                  <a:lnTo>
                    <a:pt x="0" y="121366"/>
                  </a:lnTo>
                  <a:lnTo>
                    <a:pt x="68665" y="121366"/>
                  </a:lnTo>
                  <a:lnTo>
                    <a:pt x="68665" y="85815"/>
                  </a:lnTo>
                  <a:cubicBezTo>
                    <a:pt x="68665" y="79588"/>
                    <a:pt x="70605" y="73514"/>
                    <a:pt x="74216" y="68448"/>
                  </a:cubicBezTo>
                  <a:lnTo>
                    <a:pt x="78185" y="62897"/>
                  </a:lnTo>
                  <a:cubicBezTo>
                    <a:pt x="79397" y="61672"/>
                    <a:pt x="79397" y="59694"/>
                    <a:pt x="78185" y="58469"/>
                  </a:cubicBezTo>
                  <a:lnTo>
                    <a:pt x="74216" y="52918"/>
                  </a:lnTo>
                  <a:cubicBezTo>
                    <a:pt x="70605" y="47840"/>
                    <a:pt x="68665" y="41778"/>
                    <a:pt x="68665" y="35551"/>
                  </a:cubicBezTo>
                  <a:lnTo>
                    <a:pt x="68665" y="0"/>
                  </a:ln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19" name="Google Shape;8119;p74"/>
            <p:cNvSpPr/>
            <p:nvPr/>
          </p:nvSpPr>
          <p:spPr>
            <a:xfrm>
              <a:off x="238125" y="1335475"/>
              <a:ext cx="1986850" cy="3034175"/>
            </a:xfrm>
            <a:custGeom>
              <a:avLst/>
              <a:gdLst/>
              <a:ahLst/>
              <a:cxnLst/>
              <a:rect l="l" t="t" r="r" b="b"/>
              <a:pathLst>
                <a:path w="79474" h="121367" extrusionOk="0">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noFill/>
            <a:ln w="9525" cap="flat" cmpd="sng">
              <a:solidFill>
                <a:srgbClr val="445D7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120" name="Google Shape;8120;p74"/>
          <p:cNvGrpSpPr/>
          <p:nvPr/>
        </p:nvGrpSpPr>
        <p:grpSpPr>
          <a:xfrm>
            <a:off x="7223541" y="3605097"/>
            <a:ext cx="1432601" cy="836241"/>
            <a:chOff x="5359127" y="2910889"/>
            <a:chExt cx="1097723" cy="640831"/>
          </a:xfrm>
        </p:grpSpPr>
        <p:grpSp>
          <p:nvGrpSpPr>
            <p:cNvPr id="8121" name="Google Shape;8121;p74"/>
            <p:cNvGrpSpPr/>
            <p:nvPr/>
          </p:nvGrpSpPr>
          <p:grpSpPr>
            <a:xfrm>
              <a:off x="5929791" y="3263088"/>
              <a:ext cx="527060" cy="287097"/>
              <a:chOff x="5929791" y="3263088"/>
              <a:chExt cx="527060" cy="287097"/>
            </a:xfrm>
          </p:grpSpPr>
          <p:sp>
            <p:nvSpPr>
              <p:cNvPr id="8122" name="Google Shape;8122;p74"/>
              <p:cNvSpPr/>
              <p:nvPr/>
            </p:nvSpPr>
            <p:spPr>
              <a:xfrm>
                <a:off x="5929791" y="3263088"/>
                <a:ext cx="328465" cy="284502"/>
              </a:xfrm>
              <a:custGeom>
                <a:avLst/>
                <a:gdLst/>
                <a:ahLst/>
                <a:cxnLst/>
                <a:rect l="l" t="t" r="r" b="b"/>
                <a:pathLst>
                  <a:path w="2576195" h="2231390" extrusionOk="0">
                    <a:moveTo>
                      <a:pt x="1288021" y="0"/>
                    </a:moveTo>
                    <a:lnTo>
                      <a:pt x="0" y="2230932"/>
                    </a:lnTo>
                    <a:lnTo>
                      <a:pt x="2576042" y="2230932"/>
                    </a:lnTo>
                    <a:lnTo>
                      <a:pt x="1288021" y="0"/>
                    </a:lnTo>
                    <a:close/>
                  </a:path>
                </a:pathLst>
              </a:custGeom>
              <a:noFill/>
              <a:ln w="9525" cap="flat" cmpd="sng">
                <a:solidFill>
                  <a:srgbClr val="869FB2"/>
                </a:solidFill>
                <a:prstDash val="solid"/>
                <a:round/>
                <a:headEnd type="none" w="sm" len="sm"/>
                <a:tailEnd type="none" w="sm" len="sm"/>
              </a:ln>
            </p:spPr>
            <p:txBody>
              <a:bodyPr spcFirstLastPara="1" wrap="square" lIns="0" tIns="0" rIns="0" bIns="0" anchor="t" anchorCtr="0">
                <a:noAutofit/>
              </a:bodyPr>
              <a:lstStyle/>
              <a:p>
                <a:endParaRPr sz="1200"/>
              </a:p>
            </p:txBody>
          </p:sp>
          <p:sp>
            <p:nvSpPr>
              <p:cNvPr id="8123" name="Google Shape;8123;p74"/>
              <p:cNvSpPr/>
              <p:nvPr/>
            </p:nvSpPr>
            <p:spPr>
              <a:xfrm>
                <a:off x="6247886" y="3331025"/>
                <a:ext cx="208964" cy="21916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869FB2"/>
                </a:solidFill>
                <a:prstDash val="solid"/>
                <a:round/>
                <a:headEnd type="none" w="sm" len="sm"/>
                <a:tailEnd type="none" w="sm" len="sm"/>
              </a:ln>
            </p:spPr>
            <p:txBody>
              <a:bodyPr spcFirstLastPara="1" wrap="square" lIns="0" tIns="0" rIns="0" bIns="0" anchor="t" anchorCtr="0">
                <a:noAutofit/>
              </a:bodyPr>
              <a:lstStyle/>
              <a:p>
                <a:endParaRPr sz="1200"/>
              </a:p>
            </p:txBody>
          </p:sp>
        </p:grpSp>
        <p:grpSp>
          <p:nvGrpSpPr>
            <p:cNvPr id="8124" name="Google Shape;8124;p74"/>
            <p:cNvGrpSpPr/>
            <p:nvPr/>
          </p:nvGrpSpPr>
          <p:grpSpPr>
            <a:xfrm>
              <a:off x="5359127" y="3263089"/>
              <a:ext cx="526428" cy="288631"/>
              <a:chOff x="5359127" y="3263089"/>
              <a:chExt cx="526428" cy="288631"/>
            </a:xfrm>
          </p:grpSpPr>
          <p:sp>
            <p:nvSpPr>
              <p:cNvPr id="8125" name="Google Shape;8125;p74"/>
              <p:cNvSpPr/>
              <p:nvPr/>
            </p:nvSpPr>
            <p:spPr>
              <a:xfrm>
                <a:off x="5557090" y="3263089"/>
                <a:ext cx="328465" cy="284502"/>
              </a:xfrm>
              <a:custGeom>
                <a:avLst/>
                <a:gdLst/>
                <a:ahLst/>
                <a:cxnLst/>
                <a:rect l="l" t="t" r="r" b="b"/>
                <a:pathLst>
                  <a:path w="2576195" h="2231390" extrusionOk="0">
                    <a:moveTo>
                      <a:pt x="1288034" y="0"/>
                    </a:moveTo>
                    <a:lnTo>
                      <a:pt x="0" y="2230920"/>
                    </a:lnTo>
                    <a:lnTo>
                      <a:pt x="2576055" y="2230920"/>
                    </a:lnTo>
                    <a:lnTo>
                      <a:pt x="1288034" y="0"/>
                    </a:lnTo>
                    <a:close/>
                  </a:path>
                </a:pathLst>
              </a:custGeom>
              <a:noFill/>
              <a:ln w="9525" cap="flat" cmpd="sng">
                <a:solidFill>
                  <a:srgbClr val="5F7D95"/>
                </a:solidFill>
                <a:prstDash val="solid"/>
                <a:round/>
                <a:headEnd type="none" w="sm" len="sm"/>
                <a:tailEnd type="none" w="sm" len="sm"/>
              </a:ln>
            </p:spPr>
            <p:txBody>
              <a:bodyPr spcFirstLastPara="1" wrap="square" lIns="0" tIns="0" rIns="0" bIns="0" anchor="t" anchorCtr="0">
                <a:noAutofit/>
              </a:bodyPr>
              <a:lstStyle/>
              <a:p>
                <a:endParaRPr sz="1200"/>
              </a:p>
            </p:txBody>
          </p:sp>
          <p:sp>
            <p:nvSpPr>
              <p:cNvPr id="8126" name="Google Shape;8126;p74"/>
              <p:cNvSpPr/>
              <p:nvPr/>
            </p:nvSpPr>
            <p:spPr>
              <a:xfrm flipH="1">
                <a:off x="5359127" y="3332559"/>
                <a:ext cx="208964" cy="21916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5F7D95"/>
                </a:solidFill>
                <a:prstDash val="solid"/>
                <a:round/>
                <a:headEnd type="none" w="sm" len="sm"/>
                <a:tailEnd type="none" w="sm" len="sm"/>
              </a:ln>
            </p:spPr>
            <p:txBody>
              <a:bodyPr spcFirstLastPara="1" wrap="square" lIns="0" tIns="0" rIns="0" bIns="0" anchor="t" anchorCtr="0">
                <a:noAutofit/>
              </a:bodyPr>
              <a:lstStyle/>
              <a:p>
                <a:endParaRPr sz="1200"/>
              </a:p>
            </p:txBody>
          </p:sp>
        </p:grpSp>
        <p:grpSp>
          <p:nvGrpSpPr>
            <p:cNvPr id="8127" name="Google Shape;8127;p74"/>
            <p:cNvGrpSpPr/>
            <p:nvPr/>
          </p:nvGrpSpPr>
          <p:grpSpPr>
            <a:xfrm>
              <a:off x="5551525" y="2910889"/>
              <a:ext cx="520901" cy="610283"/>
              <a:chOff x="5551525" y="2910889"/>
              <a:chExt cx="520901" cy="610283"/>
            </a:xfrm>
          </p:grpSpPr>
          <p:sp>
            <p:nvSpPr>
              <p:cNvPr id="8128" name="Google Shape;8128;p74"/>
              <p:cNvSpPr/>
              <p:nvPr/>
            </p:nvSpPr>
            <p:spPr>
              <a:xfrm>
                <a:off x="5743962" y="3236669"/>
                <a:ext cx="328465" cy="284502"/>
              </a:xfrm>
              <a:custGeom>
                <a:avLst/>
                <a:gdLst/>
                <a:ahLst/>
                <a:cxnLst/>
                <a:rect l="l" t="t" r="r" b="b"/>
                <a:pathLst>
                  <a:path w="2576195" h="2231390" extrusionOk="0">
                    <a:moveTo>
                      <a:pt x="2576042" y="0"/>
                    </a:moveTo>
                    <a:lnTo>
                      <a:pt x="0" y="0"/>
                    </a:lnTo>
                    <a:lnTo>
                      <a:pt x="1288021" y="2230920"/>
                    </a:lnTo>
                    <a:lnTo>
                      <a:pt x="2576042" y="0"/>
                    </a:lnTo>
                    <a:close/>
                  </a:path>
                </a:pathLst>
              </a:custGeom>
              <a:noFill/>
              <a:ln w="9525" cap="flat" cmpd="sng">
                <a:solidFill>
                  <a:srgbClr val="E3E9ED"/>
                </a:solidFill>
                <a:prstDash val="solid"/>
                <a:round/>
                <a:headEnd type="none" w="sm" len="sm"/>
                <a:tailEnd type="none" w="sm" len="sm"/>
              </a:ln>
            </p:spPr>
            <p:txBody>
              <a:bodyPr spcFirstLastPara="1" wrap="square" lIns="0" tIns="0" rIns="0" bIns="0" anchor="t" anchorCtr="0">
                <a:noAutofit/>
              </a:bodyPr>
              <a:lstStyle/>
              <a:p>
                <a:endParaRPr sz="1200"/>
              </a:p>
            </p:txBody>
          </p:sp>
          <p:sp>
            <p:nvSpPr>
              <p:cNvPr id="8129" name="Google Shape;8129;p74"/>
              <p:cNvSpPr/>
              <p:nvPr/>
            </p:nvSpPr>
            <p:spPr>
              <a:xfrm flipH="1">
                <a:off x="5551525" y="2910889"/>
                <a:ext cx="208964" cy="32874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E3E9ED"/>
                </a:solidFill>
                <a:prstDash val="solid"/>
                <a:round/>
                <a:headEnd type="none" w="sm" len="sm"/>
                <a:tailEnd type="none" w="sm" len="sm"/>
              </a:ln>
            </p:spPr>
            <p:txBody>
              <a:bodyPr spcFirstLastPara="1" wrap="square" lIns="0" tIns="0" rIns="0" bIns="0" anchor="t" anchorCtr="0">
                <a:noAutofit/>
              </a:bodyPr>
              <a:lstStyle/>
              <a:p>
                <a:endParaRPr sz="1200"/>
              </a:p>
            </p:txBody>
          </p:sp>
        </p:grpSp>
        <p:grpSp>
          <p:nvGrpSpPr>
            <p:cNvPr id="8130" name="Google Shape;8130;p74"/>
            <p:cNvGrpSpPr/>
            <p:nvPr/>
          </p:nvGrpSpPr>
          <p:grpSpPr>
            <a:xfrm>
              <a:off x="5743962" y="2919100"/>
              <a:ext cx="623674" cy="284502"/>
              <a:chOff x="5743962" y="2919100"/>
              <a:chExt cx="623674" cy="284502"/>
            </a:xfrm>
          </p:grpSpPr>
          <p:sp>
            <p:nvSpPr>
              <p:cNvPr id="8131" name="Google Shape;8131;p74"/>
              <p:cNvSpPr/>
              <p:nvPr/>
            </p:nvSpPr>
            <p:spPr>
              <a:xfrm>
                <a:off x="5743962" y="2919100"/>
                <a:ext cx="328465" cy="284502"/>
              </a:xfrm>
              <a:custGeom>
                <a:avLst/>
                <a:gdLst/>
                <a:ahLst/>
                <a:cxnLst/>
                <a:rect l="l" t="t" r="r" b="b"/>
                <a:pathLst>
                  <a:path w="2576195" h="2231390" extrusionOk="0">
                    <a:moveTo>
                      <a:pt x="1288021" y="0"/>
                    </a:moveTo>
                    <a:lnTo>
                      <a:pt x="0" y="2230920"/>
                    </a:lnTo>
                    <a:lnTo>
                      <a:pt x="2576042" y="2230920"/>
                    </a:lnTo>
                    <a:lnTo>
                      <a:pt x="1288021" y="0"/>
                    </a:lnTo>
                    <a:close/>
                  </a:path>
                </a:pathLst>
              </a:custGeom>
              <a:noFill/>
              <a:ln w="9525" cap="flat" cmpd="sng">
                <a:solidFill>
                  <a:srgbClr val="435D74"/>
                </a:solidFill>
                <a:prstDash val="solid"/>
                <a:round/>
                <a:headEnd type="none" w="sm" len="sm"/>
                <a:tailEnd type="none" w="sm" len="sm"/>
              </a:ln>
            </p:spPr>
            <p:txBody>
              <a:bodyPr spcFirstLastPara="1" wrap="square" lIns="0" tIns="0" rIns="0" bIns="0" anchor="t" anchorCtr="0">
                <a:noAutofit/>
              </a:bodyPr>
              <a:lstStyle/>
              <a:p>
                <a:endParaRPr sz="1200"/>
              </a:p>
            </p:txBody>
          </p:sp>
          <p:sp>
            <p:nvSpPr>
              <p:cNvPr id="8132" name="Google Shape;8132;p74"/>
              <p:cNvSpPr/>
              <p:nvPr/>
            </p:nvSpPr>
            <p:spPr>
              <a:xfrm>
                <a:off x="6060335" y="2920591"/>
                <a:ext cx="307300" cy="282602"/>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435D74"/>
                </a:solidFill>
                <a:prstDash val="solid"/>
                <a:round/>
                <a:headEnd type="none" w="sm" len="sm"/>
                <a:tailEnd type="none" w="sm" len="sm"/>
              </a:ln>
            </p:spPr>
            <p:txBody>
              <a:bodyPr spcFirstLastPara="1" wrap="square" lIns="0" tIns="0" rIns="0" bIns="0" anchor="t" anchorCtr="0">
                <a:noAutofit/>
              </a:bodyPr>
              <a:lstStyle/>
              <a:p>
                <a:endParaRPr sz="1200"/>
              </a:p>
            </p:txBody>
          </p:sp>
        </p:grpSp>
      </p:grpSp>
      <p:grpSp>
        <p:nvGrpSpPr>
          <p:cNvPr id="8133" name="Google Shape;8133;p74"/>
          <p:cNvGrpSpPr/>
          <p:nvPr/>
        </p:nvGrpSpPr>
        <p:grpSpPr>
          <a:xfrm>
            <a:off x="10091824" y="2472712"/>
            <a:ext cx="1166635" cy="959467"/>
            <a:chOff x="7608988" y="2093194"/>
            <a:chExt cx="817276" cy="672147"/>
          </a:xfrm>
        </p:grpSpPr>
        <p:cxnSp>
          <p:nvCxnSpPr>
            <p:cNvPr id="8134" name="Google Shape;8134;p74"/>
            <p:cNvCxnSpPr/>
            <p:nvPr/>
          </p:nvCxnSpPr>
          <p:spPr>
            <a:xfrm rot="5400000" flipH="1">
              <a:off x="7620257" y="213649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135" name="Google Shape;8135;p74"/>
            <p:cNvCxnSpPr/>
            <p:nvPr/>
          </p:nvCxnSpPr>
          <p:spPr>
            <a:xfrm rot="-5400000">
              <a:off x="8285120" y="213649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136" name="Google Shape;8136;p74"/>
            <p:cNvCxnSpPr/>
            <p:nvPr/>
          </p:nvCxnSpPr>
          <p:spPr>
            <a:xfrm rot="5400000">
              <a:off x="7620257" y="264474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137" name="Google Shape;8137;p74"/>
            <p:cNvCxnSpPr/>
            <p:nvPr/>
          </p:nvCxnSpPr>
          <p:spPr>
            <a:xfrm rot="-5400000" flipH="1">
              <a:off x="8285120" y="264474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138" name="Google Shape;8138;p74"/>
            <p:cNvCxnSpPr/>
            <p:nvPr/>
          </p:nvCxnSpPr>
          <p:spPr>
            <a:xfrm rot="10800000">
              <a:off x="7608988" y="2425132"/>
              <a:ext cx="83400" cy="0"/>
            </a:xfrm>
            <a:prstGeom prst="straightConnector1">
              <a:avLst/>
            </a:prstGeom>
            <a:noFill/>
            <a:ln w="9525" cap="flat" cmpd="sng">
              <a:solidFill>
                <a:srgbClr val="667E92"/>
              </a:solidFill>
              <a:prstDash val="solid"/>
              <a:round/>
              <a:headEnd type="none" w="med" len="med"/>
              <a:tailEnd type="none" w="med" len="med"/>
            </a:ln>
          </p:spPr>
        </p:cxnSp>
        <p:cxnSp>
          <p:nvCxnSpPr>
            <p:cNvPr id="8139" name="Google Shape;8139;p74"/>
            <p:cNvCxnSpPr/>
            <p:nvPr/>
          </p:nvCxnSpPr>
          <p:spPr>
            <a:xfrm rot="10800000">
              <a:off x="8342865" y="2425132"/>
              <a:ext cx="83400" cy="0"/>
            </a:xfrm>
            <a:prstGeom prst="straightConnector1">
              <a:avLst/>
            </a:prstGeom>
            <a:noFill/>
            <a:ln w="9525" cap="flat" cmpd="sng">
              <a:solidFill>
                <a:srgbClr val="667E92"/>
              </a:solidFill>
              <a:prstDash val="solid"/>
              <a:round/>
              <a:headEnd type="none" w="med" len="med"/>
              <a:tailEnd type="none" w="med" len="med"/>
            </a:ln>
          </p:spPr>
        </p:cxnSp>
        <p:grpSp>
          <p:nvGrpSpPr>
            <p:cNvPr id="8140" name="Google Shape;8140;p74"/>
            <p:cNvGrpSpPr/>
            <p:nvPr/>
          </p:nvGrpSpPr>
          <p:grpSpPr>
            <a:xfrm>
              <a:off x="7721175" y="2093194"/>
              <a:ext cx="599587" cy="623846"/>
              <a:chOff x="7721175" y="2093194"/>
              <a:chExt cx="599587" cy="623846"/>
            </a:xfrm>
          </p:grpSpPr>
          <p:grpSp>
            <p:nvGrpSpPr>
              <p:cNvPr id="8141" name="Google Shape;8141;p74"/>
              <p:cNvGrpSpPr/>
              <p:nvPr/>
            </p:nvGrpSpPr>
            <p:grpSpPr>
              <a:xfrm>
                <a:off x="7721175" y="2093194"/>
                <a:ext cx="291605" cy="623846"/>
                <a:chOff x="9405575" y="2061418"/>
                <a:chExt cx="291605" cy="623846"/>
              </a:xfrm>
            </p:grpSpPr>
            <p:sp>
              <p:nvSpPr>
                <p:cNvPr id="8142" name="Google Shape;8142;p74"/>
                <p:cNvSpPr/>
                <p:nvPr/>
              </p:nvSpPr>
              <p:spPr>
                <a:xfrm>
                  <a:off x="9405575" y="2061418"/>
                  <a:ext cx="291379" cy="623846"/>
                </a:xfrm>
                <a:custGeom>
                  <a:avLst/>
                  <a:gdLst/>
                  <a:ahLst/>
                  <a:cxnLst/>
                  <a:rect l="l" t="t" r="r" b="b"/>
                  <a:pathLst>
                    <a:path w="21253" h="45503" extrusionOk="0">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8143" name="Google Shape;8143;p74"/>
                <p:cNvSpPr/>
                <p:nvPr/>
              </p:nvSpPr>
              <p:spPr>
                <a:xfrm>
                  <a:off x="9535402" y="2540968"/>
                  <a:ext cx="161778" cy="68948"/>
                </a:xfrm>
                <a:custGeom>
                  <a:avLst/>
                  <a:gdLst/>
                  <a:ahLst/>
                  <a:cxnLst/>
                  <a:rect l="l" t="t" r="r" b="b"/>
                  <a:pathLst>
                    <a:path w="11800" h="5029" extrusionOk="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8144" name="Google Shape;8144;p74"/>
                <p:cNvSpPr/>
                <p:nvPr/>
              </p:nvSpPr>
              <p:spPr>
                <a:xfrm>
                  <a:off x="9455875" y="2286606"/>
                  <a:ext cx="137251" cy="112148"/>
                </a:xfrm>
                <a:custGeom>
                  <a:avLst/>
                  <a:gdLst/>
                  <a:ahLst/>
                  <a:cxnLst/>
                  <a:rect l="l" t="t" r="r" b="b"/>
                  <a:pathLst>
                    <a:path w="10011" h="8180" extrusionOk="0">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8145" name="Google Shape;8145;p74"/>
                <p:cNvSpPr/>
                <p:nvPr/>
              </p:nvSpPr>
              <p:spPr>
                <a:xfrm>
                  <a:off x="9578545" y="2355317"/>
                  <a:ext cx="116370" cy="14560"/>
                </a:xfrm>
                <a:custGeom>
                  <a:avLst/>
                  <a:gdLst/>
                  <a:ahLst/>
                  <a:cxnLst/>
                  <a:rect l="l" t="t" r="r" b="b"/>
                  <a:pathLst>
                    <a:path w="8488" h="1062" extrusionOk="0">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8146" name="Google Shape;8146;p74"/>
                <p:cNvSpPr/>
                <p:nvPr/>
              </p:nvSpPr>
              <p:spPr>
                <a:xfrm>
                  <a:off x="9533620" y="2389824"/>
                  <a:ext cx="104429" cy="58240"/>
                </a:xfrm>
                <a:custGeom>
                  <a:avLst/>
                  <a:gdLst/>
                  <a:ahLst/>
                  <a:cxnLst/>
                  <a:rect l="l" t="t" r="r" b="b"/>
                  <a:pathLst>
                    <a:path w="7617" h="4248" extrusionOk="0">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8147" name="Google Shape;8147;p74"/>
                <p:cNvSpPr/>
                <p:nvPr/>
              </p:nvSpPr>
              <p:spPr>
                <a:xfrm>
                  <a:off x="9504885" y="2171202"/>
                  <a:ext cx="97684" cy="14519"/>
                </a:xfrm>
                <a:custGeom>
                  <a:avLst/>
                  <a:gdLst/>
                  <a:ahLst/>
                  <a:cxnLst/>
                  <a:rect l="l" t="t" r="r" b="b"/>
                  <a:pathLst>
                    <a:path w="7125" h="1059" extrusionOk="0">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8148" name="Google Shape;8148;p74"/>
                <p:cNvSpPr/>
                <p:nvPr/>
              </p:nvSpPr>
              <p:spPr>
                <a:xfrm>
                  <a:off x="9587826" y="2129731"/>
                  <a:ext cx="106993" cy="97464"/>
                </a:xfrm>
                <a:custGeom>
                  <a:avLst/>
                  <a:gdLst/>
                  <a:ahLst/>
                  <a:cxnLst/>
                  <a:rect l="l" t="t" r="r" b="b"/>
                  <a:pathLst>
                    <a:path w="7804" h="7109" extrusionOk="0">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spcFirstLastPara="1" wrap="square" lIns="121900" tIns="121900" rIns="121900" bIns="121900" anchor="ctr" anchorCtr="0">
                  <a:noAutofit/>
                </a:bodyPr>
                <a:lstStyle/>
                <a:p>
                  <a:endParaRPr sz="2400"/>
                </a:p>
              </p:txBody>
            </p:sp>
          </p:grpSp>
          <p:grpSp>
            <p:nvGrpSpPr>
              <p:cNvPr id="8149" name="Google Shape;8149;p74"/>
              <p:cNvGrpSpPr/>
              <p:nvPr/>
            </p:nvGrpSpPr>
            <p:grpSpPr>
              <a:xfrm flipH="1">
                <a:off x="8029157" y="2093194"/>
                <a:ext cx="291605" cy="623846"/>
                <a:chOff x="9405575" y="2061418"/>
                <a:chExt cx="291605" cy="623846"/>
              </a:xfrm>
            </p:grpSpPr>
            <p:sp>
              <p:nvSpPr>
                <p:cNvPr id="8150" name="Google Shape;8150;p74"/>
                <p:cNvSpPr/>
                <p:nvPr/>
              </p:nvSpPr>
              <p:spPr>
                <a:xfrm>
                  <a:off x="9405575" y="2061418"/>
                  <a:ext cx="291379" cy="623846"/>
                </a:xfrm>
                <a:custGeom>
                  <a:avLst/>
                  <a:gdLst/>
                  <a:ahLst/>
                  <a:cxnLst/>
                  <a:rect l="l" t="t" r="r" b="b"/>
                  <a:pathLst>
                    <a:path w="21253" h="45503" extrusionOk="0">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8151" name="Google Shape;8151;p74"/>
                <p:cNvSpPr/>
                <p:nvPr/>
              </p:nvSpPr>
              <p:spPr>
                <a:xfrm>
                  <a:off x="9535402" y="2540968"/>
                  <a:ext cx="161778" cy="68948"/>
                </a:xfrm>
                <a:custGeom>
                  <a:avLst/>
                  <a:gdLst/>
                  <a:ahLst/>
                  <a:cxnLst/>
                  <a:rect l="l" t="t" r="r" b="b"/>
                  <a:pathLst>
                    <a:path w="11800" h="5029" extrusionOk="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8152" name="Google Shape;8152;p74"/>
                <p:cNvSpPr/>
                <p:nvPr/>
              </p:nvSpPr>
              <p:spPr>
                <a:xfrm>
                  <a:off x="9455875" y="2286606"/>
                  <a:ext cx="137251" cy="112148"/>
                </a:xfrm>
                <a:custGeom>
                  <a:avLst/>
                  <a:gdLst/>
                  <a:ahLst/>
                  <a:cxnLst/>
                  <a:rect l="l" t="t" r="r" b="b"/>
                  <a:pathLst>
                    <a:path w="10011" h="8180" extrusionOk="0">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8153" name="Google Shape;8153;p74"/>
                <p:cNvSpPr/>
                <p:nvPr/>
              </p:nvSpPr>
              <p:spPr>
                <a:xfrm>
                  <a:off x="9578545" y="2355317"/>
                  <a:ext cx="116370" cy="14560"/>
                </a:xfrm>
                <a:custGeom>
                  <a:avLst/>
                  <a:gdLst/>
                  <a:ahLst/>
                  <a:cxnLst/>
                  <a:rect l="l" t="t" r="r" b="b"/>
                  <a:pathLst>
                    <a:path w="8488" h="1062" extrusionOk="0">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8154" name="Google Shape;8154;p74"/>
                <p:cNvSpPr/>
                <p:nvPr/>
              </p:nvSpPr>
              <p:spPr>
                <a:xfrm>
                  <a:off x="9533620" y="2389824"/>
                  <a:ext cx="104429" cy="58240"/>
                </a:xfrm>
                <a:custGeom>
                  <a:avLst/>
                  <a:gdLst/>
                  <a:ahLst/>
                  <a:cxnLst/>
                  <a:rect l="l" t="t" r="r" b="b"/>
                  <a:pathLst>
                    <a:path w="7617" h="4248" extrusionOk="0">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8155" name="Google Shape;8155;p74"/>
                <p:cNvSpPr/>
                <p:nvPr/>
              </p:nvSpPr>
              <p:spPr>
                <a:xfrm>
                  <a:off x="9504885" y="2171202"/>
                  <a:ext cx="97684" cy="14519"/>
                </a:xfrm>
                <a:custGeom>
                  <a:avLst/>
                  <a:gdLst/>
                  <a:ahLst/>
                  <a:cxnLst/>
                  <a:rect l="l" t="t" r="r" b="b"/>
                  <a:pathLst>
                    <a:path w="7125" h="1059" extrusionOk="0">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8156" name="Google Shape;8156;p74"/>
                <p:cNvSpPr/>
                <p:nvPr/>
              </p:nvSpPr>
              <p:spPr>
                <a:xfrm>
                  <a:off x="9587826" y="2129731"/>
                  <a:ext cx="106993" cy="97464"/>
                </a:xfrm>
                <a:custGeom>
                  <a:avLst/>
                  <a:gdLst/>
                  <a:ahLst/>
                  <a:cxnLst/>
                  <a:rect l="l" t="t" r="r" b="b"/>
                  <a:pathLst>
                    <a:path w="7804" h="7109" extrusionOk="0">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spcFirstLastPara="1" wrap="square" lIns="121900" tIns="121900" rIns="121900" bIns="121900" anchor="ctr" anchorCtr="0">
                  <a:noAutofit/>
                </a:bodyPr>
                <a:lstStyle/>
                <a:p>
                  <a:endParaRPr sz="2400"/>
                </a:p>
              </p:txBody>
            </p:sp>
          </p:grpSp>
        </p:grpSp>
      </p:grpSp>
      <p:grpSp>
        <p:nvGrpSpPr>
          <p:cNvPr id="8157" name="Google Shape;8157;p74"/>
          <p:cNvGrpSpPr/>
          <p:nvPr/>
        </p:nvGrpSpPr>
        <p:grpSpPr>
          <a:xfrm>
            <a:off x="5351073" y="1294582"/>
            <a:ext cx="950076" cy="1047868"/>
            <a:chOff x="4206459" y="1191441"/>
            <a:chExt cx="712557" cy="785901"/>
          </a:xfrm>
        </p:grpSpPr>
        <p:sp>
          <p:nvSpPr>
            <p:cNvPr id="8158" name="Google Shape;8158;p74"/>
            <p:cNvSpPr/>
            <p:nvPr/>
          </p:nvSpPr>
          <p:spPr>
            <a:xfrm>
              <a:off x="4548248" y="1328649"/>
              <a:ext cx="325201" cy="322547"/>
            </a:xfrm>
            <a:custGeom>
              <a:avLst/>
              <a:gdLst/>
              <a:ahLst/>
              <a:cxnLst/>
              <a:rect l="l" t="t" r="r" b="b"/>
              <a:pathLst>
                <a:path w="25486" h="25278" extrusionOk="0">
                  <a:moveTo>
                    <a:pt x="12746" y="4905"/>
                  </a:moveTo>
                  <a:cubicBezTo>
                    <a:pt x="13701" y="4905"/>
                    <a:pt x="14672" y="5083"/>
                    <a:pt x="15613" y="5460"/>
                  </a:cubicBezTo>
                  <a:cubicBezTo>
                    <a:pt x="19580" y="7047"/>
                    <a:pt x="21508" y="11545"/>
                    <a:pt x="19923" y="15511"/>
                  </a:cubicBezTo>
                  <a:cubicBezTo>
                    <a:pt x="18714" y="18534"/>
                    <a:pt x="15811" y="20374"/>
                    <a:pt x="12742" y="20374"/>
                  </a:cubicBezTo>
                  <a:cubicBezTo>
                    <a:pt x="11786" y="20374"/>
                    <a:pt x="10814" y="20196"/>
                    <a:pt x="9873" y="19819"/>
                  </a:cubicBezTo>
                  <a:cubicBezTo>
                    <a:pt x="5908" y="18234"/>
                    <a:pt x="3978" y="13734"/>
                    <a:pt x="5563" y="9769"/>
                  </a:cubicBezTo>
                  <a:cubicBezTo>
                    <a:pt x="6772" y="6745"/>
                    <a:pt x="9676" y="4905"/>
                    <a:pt x="12746" y="4905"/>
                  </a:cubicBezTo>
                  <a:close/>
                  <a:moveTo>
                    <a:pt x="15551" y="1"/>
                  </a:moveTo>
                  <a:cubicBezTo>
                    <a:pt x="15240" y="1"/>
                    <a:pt x="14946" y="187"/>
                    <a:pt x="14824" y="492"/>
                  </a:cubicBezTo>
                  <a:lnTo>
                    <a:pt x="14047" y="2435"/>
                  </a:lnTo>
                  <a:cubicBezTo>
                    <a:pt x="13612" y="2378"/>
                    <a:pt x="13174" y="2350"/>
                    <a:pt x="12736" y="2350"/>
                  </a:cubicBezTo>
                  <a:cubicBezTo>
                    <a:pt x="12218" y="2350"/>
                    <a:pt x="11700" y="2390"/>
                    <a:pt x="11187" y="2469"/>
                  </a:cubicBezTo>
                  <a:lnTo>
                    <a:pt x="10364" y="547"/>
                  </a:lnTo>
                  <a:cubicBezTo>
                    <a:pt x="10238" y="251"/>
                    <a:pt x="9949" y="73"/>
                    <a:pt x="9646" y="73"/>
                  </a:cubicBezTo>
                  <a:cubicBezTo>
                    <a:pt x="9543" y="73"/>
                    <a:pt x="9438" y="93"/>
                    <a:pt x="9338" y="137"/>
                  </a:cubicBezTo>
                  <a:lnTo>
                    <a:pt x="6036" y="1553"/>
                  </a:lnTo>
                  <a:cubicBezTo>
                    <a:pt x="5640" y="1722"/>
                    <a:pt x="5456" y="2182"/>
                    <a:pt x="5626" y="2579"/>
                  </a:cubicBezTo>
                  <a:lnTo>
                    <a:pt x="6449" y="4501"/>
                  </a:lnTo>
                  <a:cubicBezTo>
                    <a:pt x="5690" y="5085"/>
                    <a:pt x="5019" y="5775"/>
                    <a:pt x="4452" y="6549"/>
                  </a:cubicBezTo>
                  <a:lnTo>
                    <a:pt x="2510" y="5772"/>
                  </a:lnTo>
                  <a:cubicBezTo>
                    <a:pt x="2414" y="5734"/>
                    <a:pt x="2316" y="5716"/>
                    <a:pt x="2219" y="5716"/>
                  </a:cubicBezTo>
                  <a:cubicBezTo>
                    <a:pt x="1910" y="5716"/>
                    <a:pt x="1616" y="5901"/>
                    <a:pt x="1493" y="6208"/>
                  </a:cubicBezTo>
                  <a:lnTo>
                    <a:pt x="161" y="9542"/>
                  </a:lnTo>
                  <a:cubicBezTo>
                    <a:pt x="0" y="9944"/>
                    <a:pt x="194" y="10398"/>
                    <a:pt x="596" y="10558"/>
                  </a:cubicBezTo>
                  <a:lnTo>
                    <a:pt x="2537" y="11335"/>
                  </a:lnTo>
                  <a:cubicBezTo>
                    <a:pt x="2415" y="12285"/>
                    <a:pt x="2426" y="13249"/>
                    <a:pt x="2572" y="14195"/>
                  </a:cubicBezTo>
                  <a:lnTo>
                    <a:pt x="651" y="15018"/>
                  </a:lnTo>
                  <a:cubicBezTo>
                    <a:pt x="253" y="15189"/>
                    <a:pt x="71" y="15649"/>
                    <a:pt x="241" y="16046"/>
                  </a:cubicBezTo>
                  <a:lnTo>
                    <a:pt x="1655" y="19347"/>
                  </a:lnTo>
                  <a:cubicBezTo>
                    <a:pt x="1781" y="19643"/>
                    <a:pt x="2070" y="19821"/>
                    <a:pt x="2373" y="19821"/>
                  </a:cubicBezTo>
                  <a:cubicBezTo>
                    <a:pt x="2476" y="19821"/>
                    <a:pt x="2581" y="19800"/>
                    <a:pt x="2681" y="19756"/>
                  </a:cubicBezTo>
                  <a:lnTo>
                    <a:pt x="4603" y="18933"/>
                  </a:lnTo>
                  <a:cubicBezTo>
                    <a:pt x="5189" y="19692"/>
                    <a:pt x="5879" y="20365"/>
                    <a:pt x="6651" y="20930"/>
                  </a:cubicBezTo>
                  <a:lnTo>
                    <a:pt x="5874" y="22873"/>
                  </a:lnTo>
                  <a:cubicBezTo>
                    <a:pt x="5714" y="23273"/>
                    <a:pt x="5909" y="23728"/>
                    <a:pt x="6310" y="23888"/>
                  </a:cubicBezTo>
                  <a:lnTo>
                    <a:pt x="9645" y="25222"/>
                  </a:lnTo>
                  <a:cubicBezTo>
                    <a:pt x="9740" y="25260"/>
                    <a:pt x="9838" y="25278"/>
                    <a:pt x="9935" y="25278"/>
                  </a:cubicBezTo>
                  <a:cubicBezTo>
                    <a:pt x="10245" y="25278"/>
                    <a:pt x="10538" y="25092"/>
                    <a:pt x="10660" y="24786"/>
                  </a:cubicBezTo>
                  <a:lnTo>
                    <a:pt x="11437" y="22845"/>
                  </a:lnTo>
                  <a:cubicBezTo>
                    <a:pt x="11871" y="22901"/>
                    <a:pt x="12308" y="22929"/>
                    <a:pt x="12745" y="22929"/>
                  </a:cubicBezTo>
                  <a:cubicBezTo>
                    <a:pt x="13264" y="22929"/>
                    <a:pt x="13784" y="22889"/>
                    <a:pt x="14299" y="22810"/>
                  </a:cubicBezTo>
                  <a:lnTo>
                    <a:pt x="15122" y="24732"/>
                  </a:lnTo>
                  <a:cubicBezTo>
                    <a:pt x="15248" y="25028"/>
                    <a:pt x="15536" y="25206"/>
                    <a:pt x="15839" y="25206"/>
                  </a:cubicBezTo>
                  <a:cubicBezTo>
                    <a:pt x="15943" y="25206"/>
                    <a:pt x="16047" y="25185"/>
                    <a:pt x="16148" y="25142"/>
                  </a:cubicBezTo>
                  <a:lnTo>
                    <a:pt x="19449" y="23728"/>
                  </a:lnTo>
                  <a:cubicBezTo>
                    <a:pt x="19846" y="23558"/>
                    <a:pt x="20030" y="23098"/>
                    <a:pt x="19860" y="22701"/>
                  </a:cubicBezTo>
                  <a:lnTo>
                    <a:pt x="19037" y="20780"/>
                  </a:lnTo>
                  <a:cubicBezTo>
                    <a:pt x="19794" y="20194"/>
                    <a:pt x="20467" y="19503"/>
                    <a:pt x="21034" y="18732"/>
                  </a:cubicBezTo>
                  <a:lnTo>
                    <a:pt x="22975" y="19508"/>
                  </a:lnTo>
                  <a:cubicBezTo>
                    <a:pt x="23070" y="19546"/>
                    <a:pt x="23168" y="19564"/>
                    <a:pt x="23265" y="19564"/>
                  </a:cubicBezTo>
                  <a:cubicBezTo>
                    <a:pt x="23576" y="19564"/>
                    <a:pt x="23869" y="19378"/>
                    <a:pt x="23992" y="19073"/>
                  </a:cubicBezTo>
                  <a:lnTo>
                    <a:pt x="25326" y="15737"/>
                  </a:lnTo>
                  <a:cubicBezTo>
                    <a:pt x="25486" y="15337"/>
                    <a:pt x="25290" y="14882"/>
                    <a:pt x="24890" y="14722"/>
                  </a:cubicBezTo>
                  <a:lnTo>
                    <a:pt x="22948" y="13945"/>
                  </a:lnTo>
                  <a:cubicBezTo>
                    <a:pt x="23071" y="12994"/>
                    <a:pt x="23060" y="12032"/>
                    <a:pt x="22914" y="11084"/>
                  </a:cubicBezTo>
                  <a:lnTo>
                    <a:pt x="24835" y="10261"/>
                  </a:lnTo>
                  <a:cubicBezTo>
                    <a:pt x="25231" y="10091"/>
                    <a:pt x="25415" y="9631"/>
                    <a:pt x="25245" y="9234"/>
                  </a:cubicBezTo>
                  <a:lnTo>
                    <a:pt x="23830" y="5934"/>
                  </a:lnTo>
                  <a:cubicBezTo>
                    <a:pt x="23703" y="5637"/>
                    <a:pt x="23414" y="5459"/>
                    <a:pt x="23111" y="5459"/>
                  </a:cubicBezTo>
                  <a:cubicBezTo>
                    <a:pt x="23008" y="5459"/>
                    <a:pt x="22904" y="5479"/>
                    <a:pt x="22803" y="5522"/>
                  </a:cubicBezTo>
                  <a:lnTo>
                    <a:pt x="20882" y="6347"/>
                  </a:lnTo>
                  <a:cubicBezTo>
                    <a:pt x="20297" y="5588"/>
                    <a:pt x="19607" y="4915"/>
                    <a:pt x="18835" y="4348"/>
                  </a:cubicBezTo>
                  <a:lnTo>
                    <a:pt x="19610" y="2408"/>
                  </a:lnTo>
                  <a:cubicBezTo>
                    <a:pt x="19770" y="2006"/>
                    <a:pt x="19577" y="1551"/>
                    <a:pt x="19175" y="1391"/>
                  </a:cubicBezTo>
                  <a:lnTo>
                    <a:pt x="15841" y="57"/>
                  </a:lnTo>
                  <a:cubicBezTo>
                    <a:pt x="15745" y="19"/>
                    <a:pt x="15647" y="1"/>
                    <a:pt x="15551" y="1"/>
                  </a:cubicBezTo>
                  <a:close/>
                </a:path>
              </a:pathLst>
            </a:custGeom>
            <a:noFill/>
            <a:ln w="9525" cap="flat" cmpd="sng">
              <a:solidFill>
                <a:srgbClr val="445D7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59" name="Google Shape;8159;p74"/>
            <p:cNvSpPr/>
            <p:nvPr/>
          </p:nvSpPr>
          <p:spPr>
            <a:xfrm>
              <a:off x="4557499" y="1656607"/>
              <a:ext cx="306674" cy="306648"/>
            </a:xfrm>
            <a:custGeom>
              <a:avLst/>
              <a:gdLst/>
              <a:ahLst/>
              <a:cxnLst/>
              <a:rect l="l" t="t" r="r" b="b"/>
              <a:pathLst>
                <a:path w="24034" h="24032" extrusionOk="0">
                  <a:moveTo>
                    <a:pt x="12017" y="4775"/>
                  </a:moveTo>
                  <a:cubicBezTo>
                    <a:pt x="16016" y="4775"/>
                    <a:pt x="19258" y="8018"/>
                    <a:pt x="19258" y="12017"/>
                  </a:cubicBezTo>
                  <a:cubicBezTo>
                    <a:pt x="19258" y="16015"/>
                    <a:pt x="16016" y="19256"/>
                    <a:pt x="12019" y="19256"/>
                  </a:cubicBezTo>
                  <a:lnTo>
                    <a:pt x="12017" y="19256"/>
                  </a:lnTo>
                  <a:cubicBezTo>
                    <a:pt x="8019" y="19256"/>
                    <a:pt x="4778" y="16015"/>
                    <a:pt x="4778" y="12017"/>
                  </a:cubicBezTo>
                  <a:cubicBezTo>
                    <a:pt x="4778" y="8018"/>
                    <a:pt x="8019" y="4775"/>
                    <a:pt x="12017" y="4775"/>
                  </a:cubicBezTo>
                  <a:close/>
                  <a:moveTo>
                    <a:pt x="10336" y="0"/>
                  </a:moveTo>
                  <a:cubicBezTo>
                    <a:pt x="9932" y="0"/>
                    <a:pt x="9604" y="327"/>
                    <a:pt x="9604" y="732"/>
                  </a:cubicBezTo>
                  <a:lnTo>
                    <a:pt x="9604" y="2689"/>
                  </a:lnTo>
                  <a:cubicBezTo>
                    <a:pt x="8734" y="2913"/>
                    <a:pt x="7902" y="3259"/>
                    <a:pt x="7128" y="3714"/>
                  </a:cubicBezTo>
                  <a:lnTo>
                    <a:pt x="5745" y="2330"/>
                  </a:lnTo>
                  <a:cubicBezTo>
                    <a:pt x="5602" y="2187"/>
                    <a:pt x="5415" y="2115"/>
                    <a:pt x="5228" y="2115"/>
                  </a:cubicBezTo>
                  <a:cubicBezTo>
                    <a:pt x="5040" y="2115"/>
                    <a:pt x="4853" y="2187"/>
                    <a:pt x="4710" y="2330"/>
                  </a:cubicBezTo>
                  <a:lnTo>
                    <a:pt x="2332" y="4708"/>
                  </a:lnTo>
                  <a:cubicBezTo>
                    <a:pt x="2046" y="4995"/>
                    <a:pt x="2046" y="5457"/>
                    <a:pt x="2332" y="5744"/>
                  </a:cubicBezTo>
                  <a:lnTo>
                    <a:pt x="3716" y="7128"/>
                  </a:lnTo>
                  <a:cubicBezTo>
                    <a:pt x="3260" y="7900"/>
                    <a:pt x="2915" y="8734"/>
                    <a:pt x="2691" y="9602"/>
                  </a:cubicBezTo>
                  <a:lnTo>
                    <a:pt x="734" y="9602"/>
                  </a:lnTo>
                  <a:cubicBezTo>
                    <a:pt x="329" y="9602"/>
                    <a:pt x="1" y="9930"/>
                    <a:pt x="1" y="10335"/>
                  </a:cubicBezTo>
                  <a:lnTo>
                    <a:pt x="1" y="13698"/>
                  </a:lnTo>
                  <a:cubicBezTo>
                    <a:pt x="1" y="14101"/>
                    <a:pt x="329" y="14430"/>
                    <a:pt x="734" y="14430"/>
                  </a:cubicBezTo>
                  <a:lnTo>
                    <a:pt x="2691" y="14430"/>
                  </a:lnTo>
                  <a:cubicBezTo>
                    <a:pt x="2915" y="15298"/>
                    <a:pt x="3260" y="16132"/>
                    <a:pt x="3716" y="16904"/>
                  </a:cubicBezTo>
                  <a:lnTo>
                    <a:pt x="2332" y="18289"/>
                  </a:lnTo>
                  <a:cubicBezTo>
                    <a:pt x="2046" y="18574"/>
                    <a:pt x="2046" y="19038"/>
                    <a:pt x="2332" y="19323"/>
                  </a:cubicBezTo>
                  <a:lnTo>
                    <a:pt x="4710" y="21701"/>
                  </a:lnTo>
                  <a:cubicBezTo>
                    <a:pt x="4853" y="21845"/>
                    <a:pt x="5040" y="21916"/>
                    <a:pt x="5228" y="21916"/>
                  </a:cubicBezTo>
                  <a:cubicBezTo>
                    <a:pt x="5415" y="21916"/>
                    <a:pt x="5602" y="21845"/>
                    <a:pt x="5745" y="21701"/>
                  </a:cubicBezTo>
                  <a:lnTo>
                    <a:pt x="7128" y="20318"/>
                  </a:lnTo>
                  <a:cubicBezTo>
                    <a:pt x="7902" y="20774"/>
                    <a:pt x="8736" y="21118"/>
                    <a:pt x="9604" y="21343"/>
                  </a:cubicBezTo>
                  <a:lnTo>
                    <a:pt x="9604" y="23299"/>
                  </a:lnTo>
                  <a:cubicBezTo>
                    <a:pt x="9604" y="23705"/>
                    <a:pt x="9932" y="24031"/>
                    <a:pt x="10336" y="24031"/>
                  </a:cubicBezTo>
                  <a:lnTo>
                    <a:pt x="13699" y="24031"/>
                  </a:lnTo>
                  <a:cubicBezTo>
                    <a:pt x="14104" y="24031"/>
                    <a:pt x="14432" y="23705"/>
                    <a:pt x="14432" y="23299"/>
                  </a:cubicBezTo>
                  <a:lnTo>
                    <a:pt x="14432" y="21343"/>
                  </a:lnTo>
                  <a:cubicBezTo>
                    <a:pt x="15300" y="21118"/>
                    <a:pt x="16134" y="20773"/>
                    <a:pt x="16906" y="20318"/>
                  </a:cubicBezTo>
                  <a:lnTo>
                    <a:pt x="18290" y="21701"/>
                  </a:lnTo>
                  <a:cubicBezTo>
                    <a:pt x="18433" y="21844"/>
                    <a:pt x="18620" y="21915"/>
                    <a:pt x="18808" y="21915"/>
                  </a:cubicBezTo>
                  <a:cubicBezTo>
                    <a:pt x="18995" y="21915"/>
                    <a:pt x="19182" y="21844"/>
                    <a:pt x="19326" y="21701"/>
                  </a:cubicBezTo>
                  <a:lnTo>
                    <a:pt x="21704" y="19323"/>
                  </a:lnTo>
                  <a:cubicBezTo>
                    <a:pt x="21989" y="19037"/>
                    <a:pt x="21989" y="18574"/>
                    <a:pt x="21704" y="18287"/>
                  </a:cubicBezTo>
                  <a:lnTo>
                    <a:pt x="20320" y="16904"/>
                  </a:lnTo>
                  <a:cubicBezTo>
                    <a:pt x="20775" y="16130"/>
                    <a:pt x="21121" y="15298"/>
                    <a:pt x="21345" y="14430"/>
                  </a:cubicBezTo>
                  <a:lnTo>
                    <a:pt x="23302" y="14430"/>
                  </a:lnTo>
                  <a:cubicBezTo>
                    <a:pt x="23705" y="14430"/>
                    <a:pt x="24034" y="14101"/>
                    <a:pt x="24034" y="13696"/>
                  </a:cubicBezTo>
                  <a:lnTo>
                    <a:pt x="24034" y="10334"/>
                  </a:lnTo>
                  <a:cubicBezTo>
                    <a:pt x="24034" y="9930"/>
                    <a:pt x="23705" y="9602"/>
                    <a:pt x="23302" y="9602"/>
                  </a:cubicBezTo>
                  <a:lnTo>
                    <a:pt x="21343" y="9602"/>
                  </a:lnTo>
                  <a:cubicBezTo>
                    <a:pt x="21121" y="8734"/>
                    <a:pt x="20775" y="7900"/>
                    <a:pt x="20320" y="7128"/>
                  </a:cubicBezTo>
                  <a:lnTo>
                    <a:pt x="21704" y="5744"/>
                  </a:lnTo>
                  <a:cubicBezTo>
                    <a:pt x="21989" y="5457"/>
                    <a:pt x="21989" y="4995"/>
                    <a:pt x="21704" y="4708"/>
                  </a:cubicBezTo>
                  <a:lnTo>
                    <a:pt x="19326" y="2330"/>
                  </a:lnTo>
                  <a:cubicBezTo>
                    <a:pt x="19182" y="2187"/>
                    <a:pt x="18995" y="2115"/>
                    <a:pt x="18808" y="2115"/>
                  </a:cubicBezTo>
                  <a:cubicBezTo>
                    <a:pt x="18620" y="2115"/>
                    <a:pt x="18433" y="2187"/>
                    <a:pt x="18290" y="2330"/>
                  </a:cubicBezTo>
                  <a:lnTo>
                    <a:pt x="16906" y="3714"/>
                  </a:lnTo>
                  <a:cubicBezTo>
                    <a:pt x="16133" y="3259"/>
                    <a:pt x="15300" y="2913"/>
                    <a:pt x="14430" y="2689"/>
                  </a:cubicBezTo>
                  <a:lnTo>
                    <a:pt x="14430" y="732"/>
                  </a:lnTo>
                  <a:cubicBezTo>
                    <a:pt x="14430" y="327"/>
                    <a:pt x="14104" y="0"/>
                    <a:pt x="13699" y="0"/>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60" name="Google Shape;8160;p74"/>
            <p:cNvSpPr/>
            <p:nvPr/>
          </p:nvSpPr>
          <p:spPr>
            <a:xfrm>
              <a:off x="4251067" y="1523035"/>
              <a:ext cx="327536" cy="325023"/>
            </a:xfrm>
            <a:custGeom>
              <a:avLst/>
              <a:gdLst/>
              <a:ahLst/>
              <a:cxnLst/>
              <a:rect l="l" t="t" r="r" b="b"/>
              <a:pathLst>
                <a:path w="25669" h="25472" extrusionOk="0">
                  <a:moveTo>
                    <a:pt x="12840" y="5002"/>
                  </a:moveTo>
                  <a:cubicBezTo>
                    <a:pt x="13949" y="5002"/>
                    <a:pt x="15075" y="5242"/>
                    <a:pt x="16144" y="5747"/>
                  </a:cubicBezTo>
                  <a:cubicBezTo>
                    <a:pt x="20003" y="7575"/>
                    <a:pt x="21651" y="12185"/>
                    <a:pt x="19822" y="16044"/>
                  </a:cubicBezTo>
                  <a:cubicBezTo>
                    <a:pt x="18501" y="18836"/>
                    <a:pt x="15726" y="20470"/>
                    <a:pt x="12830" y="20470"/>
                  </a:cubicBezTo>
                  <a:cubicBezTo>
                    <a:pt x="11721" y="20470"/>
                    <a:pt x="10595" y="20230"/>
                    <a:pt x="9525" y="19724"/>
                  </a:cubicBezTo>
                  <a:cubicBezTo>
                    <a:pt x="5666" y="17897"/>
                    <a:pt x="4018" y="13286"/>
                    <a:pt x="5845" y="9427"/>
                  </a:cubicBezTo>
                  <a:cubicBezTo>
                    <a:pt x="7167" y="6636"/>
                    <a:pt x="9944" y="5002"/>
                    <a:pt x="12840" y="5002"/>
                  </a:cubicBezTo>
                  <a:close/>
                  <a:moveTo>
                    <a:pt x="10471" y="1"/>
                  </a:moveTo>
                  <a:cubicBezTo>
                    <a:pt x="10383" y="1"/>
                    <a:pt x="10294" y="16"/>
                    <a:pt x="10208" y="47"/>
                  </a:cubicBezTo>
                  <a:lnTo>
                    <a:pt x="6824" y="1256"/>
                  </a:lnTo>
                  <a:cubicBezTo>
                    <a:pt x="6417" y="1401"/>
                    <a:pt x="6206" y="1848"/>
                    <a:pt x="6351" y="2255"/>
                  </a:cubicBezTo>
                  <a:lnTo>
                    <a:pt x="7054" y="4223"/>
                  </a:lnTo>
                  <a:cubicBezTo>
                    <a:pt x="6262" y="4761"/>
                    <a:pt x="5548" y="5408"/>
                    <a:pt x="4934" y="6145"/>
                  </a:cubicBezTo>
                  <a:lnTo>
                    <a:pt x="3045" y="5249"/>
                  </a:lnTo>
                  <a:cubicBezTo>
                    <a:pt x="2937" y="5199"/>
                    <a:pt x="2823" y="5174"/>
                    <a:pt x="2711" y="5174"/>
                  </a:cubicBezTo>
                  <a:cubicBezTo>
                    <a:pt x="2418" y="5174"/>
                    <a:pt x="2137" y="5340"/>
                    <a:pt x="2004" y="5623"/>
                  </a:cubicBezTo>
                  <a:lnTo>
                    <a:pt x="467" y="8868"/>
                  </a:lnTo>
                  <a:cubicBezTo>
                    <a:pt x="282" y="9259"/>
                    <a:pt x="449" y="9725"/>
                    <a:pt x="840" y="9909"/>
                  </a:cubicBezTo>
                  <a:lnTo>
                    <a:pt x="2729" y="10804"/>
                  </a:lnTo>
                  <a:cubicBezTo>
                    <a:pt x="2548" y="11744"/>
                    <a:pt x="2500" y="12707"/>
                    <a:pt x="2587" y="13661"/>
                  </a:cubicBezTo>
                  <a:lnTo>
                    <a:pt x="619" y="14364"/>
                  </a:lnTo>
                  <a:cubicBezTo>
                    <a:pt x="212" y="14510"/>
                    <a:pt x="1" y="14957"/>
                    <a:pt x="145" y="15363"/>
                  </a:cubicBezTo>
                  <a:lnTo>
                    <a:pt x="1354" y="18747"/>
                  </a:lnTo>
                  <a:cubicBezTo>
                    <a:pt x="1467" y="19067"/>
                    <a:pt x="1768" y="19265"/>
                    <a:pt x="2089" y="19265"/>
                  </a:cubicBezTo>
                  <a:cubicBezTo>
                    <a:pt x="2177" y="19265"/>
                    <a:pt x="2266" y="19251"/>
                    <a:pt x="2353" y="19219"/>
                  </a:cubicBezTo>
                  <a:lnTo>
                    <a:pt x="4321" y="18516"/>
                  </a:lnTo>
                  <a:cubicBezTo>
                    <a:pt x="4859" y="19309"/>
                    <a:pt x="5506" y="20023"/>
                    <a:pt x="6243" y="20637"/>
                  </a:cubicBezTo>
                  <a:lnTo>
                    <a:pt x="5347" y="22526"/>
                  </a:lnTo>
                  <a:cubicBezTo>
                    <a:pt x="5163" y="22917"/>
                    <a:pt x="5330" y="23383"/>
                    <a:pt x="5721" y="23567"/>
                  </a:cubicBezTo>
                  <a:lnTo>
                    <a:pt x="8966" y="25104"/>
                  </a:lnTo>
                  <a:cubicBezTo>
                    <a:pt x="9074" y="25155"/>
                    <a:pt x="9188" y="25179"/>
                    <a:pt x="9300" y="25179"/>
                  </a:cubicBezTo>
                  <a:cubicBezTo>
                    <a:pt x="9593" y="25179"/>
                    <a:pt x="9874" y="25014"/>
                    <a:pt x="10007" y="24731"/>
                  </a:cubicBezTo>
                  <a:lnTo>
                    <a:pt x="10902" y="22842"/>
                  </a:lnTo>
                  <a:cubicBezTo>
                    <a:pt x="11540" y="22964"/>
                    <a:pt x="12187" y="23026"/>
                    <a:pt x="12836" y="23026"/>
                  </a:cubicBezTo>
                  <a:cubicBezTo>
                    <a:pt x="13144" y="23026"/>
                    <a:pt x="13452" y="23012"/>
                    <a:pt x="13759" y="22984"/>
                  </a:cubicBezTo>
                  <a:lnTo>
                    <a:pt x="14462" y="24952"/>
                  </a:lnTo>
                  <a:cubicBezTo>
                    <a:pt x="14577" y="25272"/>
                    <a:pt x="14878" y="25471"/>
                    <a:pt x="15200" y="25471"/>
                  </a:cubicBezTo>
                  <a:cubicBezTo>
                    <a:pt x="15286" y="25471"/>
                    <a:pt x="15375" y="25457"/>
                    <a:pt x="15461" y="25426"/>
                  </a:cubicBezTo>
                  <a:lnTo>
                    <a:pt x="18845" y="24217"/>
                  </a:lnTo>
                  <a:cubicBezTo>
                    <a:pt x="19252" y="24071"/>
                    <a:pt x="19463" y="23625"/>
                    <a:pt x="19318" y="23218"/>
                  </a:cubicBezTo>
                  <a:lnTo>
                    <a:pt x="18615" y="21250"/>
                  </a:lnTo>
                  <a:cubicBezTo>
                    <a:pt x="19407" y="20712"/>
                    <a:pt x="20121" y="20065"/>
                    <a:pt x="20735" y="19328"/>
                  </a:cubicBezTo>
                  <a:lnTo>
                    <a:pt x="22624" y="20223"/>
                  </a:lnTo>
                  <a:cubicBezTo>
                    <a:pt x="22732" y="20274"/>
                    <a:pt x="22846" y="20298"/>
                    <a:pt x="22958" y="20298"/>
                  </a:cubicBezTo>
                  <a:cubicBezTo>
                    <a:pt x="23251" y="20298"/>
                    <a:pt x="23532" y="20133"/>
                    <a:pt x="23665" y="19850"/>
                  </a:cubicBezTo>
                  <a:lnTo>
                    <a:pt x="25202" y="16604"/>
                  </a:lnTo>
                  <a:cubicBezTo>
                    <a:pt x="25387" y="16214"/>
                    <a:pt x="25220" y="15748"/>
                    <a:pt x="24829" y="15564"/>
                  </a:cubicBezTo>
                  <a:lnTo>
                    <a:pt x="22940" y="14668"/>
                  </a:lnTo>
                  <a:cubicBezTo>
                    <a:pt x="23121" y="13727"/>
                    <a:pt x="23169" y="12766"/>
                    <a:pt x="23082" y="11812"/>
                  </a:cubicBezTo>
                  <a:lnTo>
                    <a:pt x="25050" y="11107"/>
                  </a:lnTo>
                  <a:cubicBezTo>
                    <a:pt x="25457" y="10963"/>
                    <a:pt x="25668" y="10515"/>
                    <a:pt x="25523" y="10108"/>
                  </a:cubicBezTo>
                  <a:lnTo>
                    <a:pt x="24315" y="6726"/>
                  </a:lnTo>
                  <a:cubicBezTo>
                    <a:pt x="24201" y="6406"/>
                    <a:pt x="23898" y="6207"/>
                    <a:pt x="23577" y="6207"/>
                  </a:cubicBezTo>
                  <a:cubicBezTo>
                    <a:pt x="23491" y="6207"/>
                    <a:pt x="23402" y="6221"/>
                    <a:pt x="23316" y="6252"/>
                  </a:cubicBezTo>
                  <a:lnTo>
                    <a:pt x="21348" y="6956"/>
                  </a:lnTo>
                  <a:cubicBezTo>
                    <a:pt x="20810" y="6162"/>
                    <a:pt x="20163" y="5450"/>
                    <a:pt x="19426" y="4836"/>
                  </a:cubicBezTo>
                  <a:lnTo>
                    <a:pt x="20320" y="2947"/>
                  </a:lnTo>
                  <a:cubicBezTo>
                    <a:pt x="20506" y="2556"/>
                    <a:pt x="20339" y="2090"/>
                    <a:pt x="19948" y="1906"/>
                  </a:cubicBezTo>
                  <a:lnTo>
                    <a:pt x="16703" y="369"/>
                  </a:lnTo>
                  <a:cubicBezTo>
                    <a:pt x="16595" y="318"/>
                    <a:pt x="16481" y="294"/>
                    <a:pt x="16369" y="294"/>
                  </a:cubicBezTo>
                  <a:cubicBezTo>
                    <a:pt x="16076" y="294"/>
                    <a:pt x="15795" y="459"/>
                    <a:pt x="15662" y="742"/>
                  </a:cubicBezTo>
                  <a:lnTo>
                    <a:pt x="14767" y="2631"/>
                  </a:lnTo>
                  <a:cubicBezTo>
                    <a:pt x="14130" y="2508"/>
                    <a:pt x="13485" y="2447"/>
                    <a:pt x="12839" y="2447"/>
                  </a:cubicBezTo>
                  <a:cubicBezTo>
                    <a:pt x="12529" y="2447"/>
                    <a:pt x="12219" y="2461"/>
                    <a:pt x="11910" y="2489"/>
                  </a:cubicBezTo>
                  <a:lnTo>
                    <a:pt x="11207" y="521"/>
                  </a:lnTo>
                  <a:cubicBezTo>
                    <a:pt x="11092" y="200"/>
                    <a:pt x="10791" y="1"/>
                    <a:pt x="10471"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61" name="Google Shape;8161;p74"/>
            <p:cNvSpPr/>
            <p:nvPr/>
          </p:nvSpPr>
          <p:spPr>
            <a:xfrm>
              <a:off x="4277366" y="1220917"/>
              <a:ext cx="292242" cy="292217"/>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nvGrpSpPr>
            <p:cNvPr id="8162" name="Google Shape;8162;p74"/>
            <p:cNvGrpSpPr/>
            <p:nvPr/>
          </p:nvGrpSpPr>
          <p:grpSpPr>
            <a:xfrm>
              <a:off x="4644280" y="1290523"/>
              <a:ext cx="143716" cy="29463"/>
              <a:chOff x="4644280" y="1290523"/>
              <a:chExt cx="143716" cy="29463"/>
            </a:xfrm>
          </p:grpSpPr>
          <p:sp>
            <p:nvSpPr>
              <p:cNvPr id="8163" name="Google Shape;8163;p74"/>
              <p:cNvSpPr/>
              <p:nvPr/>
            </p:nvSpPr>
            <p:spPr>
              <a:xfrm>
                <a:off x="4736292" y="1294223"/>
                <a:ext cx="51704" cy="25762"/>
              </a:xfrm>
              <a:custGeom>
                <a:avLst/>
                <a:gdLst/>
                <a:ahLst/>
                <a:cxnLst/>
                <a:rect l="l" t="t" r="r" b="b"/>
                <a:pathLst>
                  <a:path w="4052" h="2019" extrusionOk="0">
                    <a:moveTo>
                      <a:pt x="273" y="0"/>
                    </a:moveTo>
                    <a:cubicBezTo>
                      <a:pt x="158" y="0"/>
                      <a:pt x="53" y="81"/>
                      <a:pt x="29" y="199"/>
                    </a:cubicBezTo>
                    <a:cubicBezTo>
                      <a:pt x="0" y="339"/>
                      <a:pt x="87" y="475"/>
                      <a:pt x="225" y="507"/>
                    </a:cubicBezTo>
                    <a:cubicBezTo>
                      <a:pt x="1077" y="720"/>
                      <a:pt x="1895" y="1048"/>
                      <a:pt x="2655" y="1487"/>
                    </a:cubicBezTo>
                    <a:lnTo>
                      <a:pt x="2505" y="1740"/>
                    </a:lnTo>
                    <a:cubicBezTo>
                      <a:pt x="2459" y="1818"/>
                      <a:pt x="2511" y="1919"/>
                      <a:pt x="2603" y="1925"/>
                    </a:cubicBezTo>
                    <a:lnTo>
                      <a:pt x="3885" y="2018"/>
                    </a:lnTo>
                    <a:cubicBezTo>
                      <a:pt x="3889" y="2019"/>
                      <a:pt x="3892" y="2019"/>
                      <a:pt x="3896" y="2019"/>
                    </a:cubicBezTo>
                    <a:cubicBezTo>
                      <a:pt x="3991" y="2019"/>
                      <a:pt x="4052" y="1911"/>
                      <a:pt x="3999" y="1829"/>
                    </a:cubicBezTo>
                    <a:lnTo>
                      <a:pt x="3302" y="747"/>
                    </a:lnTo>
                    <a:cubicBezTo>
                      <a:pt x="3278" y="709"/>
                      <a:pt x="3238" y="690"/>
                      <a:pt x="3198" y="690"/>
                    </a:cubicBezTo>
                    <a:cubicBezTo>
                      <a:pt x="3157" y="690"/>
                      <a:pt x="3116" y="710"/>
                      <a:pt x="3093" y="750"/>
                    </a:cubicBezTo>
                    <a:lnTo>
                      <a:pt x="2917" y="1048"/>
                    </a:lnTo>
                    <a:cubicBezTo>
                      <a:pt x="2108" y="582"/>
                      <a:pt x="1237" y="231"/>
                      <a:pt x="330" y="7"/>
                    </a:cubicBezTo>
                    <a:cubicBezTo>
                      <a:pt x="311" y="3"/>
                      <a:pt x="292" y="0"/>
                      <a:pt x="273" y="0"/>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8164" name="Google Shape;8164;p74"/>
              <p:cNvSpPr/>
              <p:nvPr/>
            </p:nvSpPr>
            <p:spPr>
              <a:xfrm>
                <a:off x="4700066" y="1290523"/>
                <a:ext cx="32206" cy="7988"/>
              </a:xfrm>
              <a:custGeom>
                <a:avLst/>
                <a:gdLst/>
                <a:ahLst/>
                <a:cxnLst/>
                <a:rect l="l" t="t" r="r" b="b"/>
                <a:pathLst>
                  <a:path w="2524" h="626" extrusionOk="0">
                    <a:moveTo>
                      <a:pt x="787" y="1"/>
                    </a:moveTo>
                    <a:cubicBezTo>
                      <a:pt x="606" y="1"/>
                      <a:pt x="423" y="7"/>
                      <a:pt x="242" y="18"/>
                    </a:cubicBezTo>
                    <a:cubicBezTo>
                      <a:pt x="104" y="31"/>
                      <a:pt x="0" y="151"/>
                      <a:pt x="10" y="291"/>
                    </a:cubicBezTo>
                    <a:cubicBezTo>
                      <a:pt x="21" y="425"/>
                      <a:pt x="131" y="526"/>
                      <a:pt x="264" y="526"/>
                    </a:cubicBezTo>
                    <a:cubicBezTo>
                      <a:pt x="269" y="526"/>
                      <a:pt x="274" y="526"/>
                      <a:pt x="279" y="526"/>
                    </a:cubicBezTo>
                    <a:cubicBezTo>
                      <a:pt x="447" y="516"/>
                      <a:pt x="617" y="510"/>
                      <a:pt x="787" y="510"/>
                    </a:cubicBezTo>
                    <a:cubicBezTo>
                      <a:pt x="1261" y="512"/>
                      <a:pt x="1735" y="548"/>
                      <a:pt x="2204" y="622"/>
                    </a:cubicBezTo>
                    <a:cubicBezTo>
                      <a:pt x="2218" y="624"/>
                      <a:pt x="2232" y="626"/>
                      <a:pt x="2246" y="626"/>
                    </a:cubicBezTo>
                    <a:cubicBezTo>
                      <a:pt x="2364" y="626"/>
                      <a:pt x="2469" y="542"/>
                      <a:pt x="2495" y="422"/>
                    </a:cubicBezTo>
                    <a:cubicBezTo>
                      <a:pt x="2524" y="281"/>
                      <a:pt x="2430" y="145"/>
                      <a:pt x="2289" y="121"/>
                    </a:cubicBezTo>
                    <a:cubicBezTo>
                      <a:pt x="1792" y="41"/>
                      <a:pt x="1289" y="1"/>
                      <a:pt x="787" y="1"/>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8165" name="Google Shape;8165;p74"/>
              <p:cNvSpPr/>
              <p:nvPr/>
            </p:nvSpPr>
            <p:spPr>
              <a:xfrm>
                <a:off x="4644280" y="1300641"/>
                <a:ext cx="20225" cy="13283"/>
              </a:xfrm>
              <a:custGeom>
                <a:avLst/>
                <a:gdLst/>
                <a:ahLst/>
                <a:cxnLst/>
                <a:rect l="l" t="t" r="r" b="b"/>
                <a:pathLst>
                  <a:path w="1585" h="1041" extrusionOk="0">
                    <a:moveTo>
                      <a:pt x="1331" y="0"/>
                    </a:moveTo>
                    <a:cubicBezTo>
                      <a:pt x="1304" y="0"/>
                      <a:pt x="1277" y="6"/>
                      <a:pt x="1251" y="16"/>
                    </a:cubicBezTo>
                    <a:cubicBezTo>
                      <a:pt x="880" y="175"/>
                      <a:pt x="518" y="356"/>
                      <a:pt x="170" y="558"/>
                    </a:cubicBezTo>
                    <a:cubicBezTo>
                      <a:pt x="60" y="622"/>
                      <a:pt x="1" y="758"/>
                      <a:pt x="47" y="876"/>
                    </a:cubicBezTo>
                    <a:cubicBezTo>
                      <a:pt x="87" y="979"/>
                      <a:pt x="185" y="1040"/>
                      <a:pt x="287" y="1040"/>
                    </a:cubicBezTo>
                    <a:cubicBezTo>
                      <a:pt x="330" y="1040"/>
                      <a:pt x="373" y="1029"/>
                      <a:pt x="414" y="1006"/>
                    </a:cubicBezTo>
                    <a:cubicBezTo>
                      <a:pt x="729" y="822"/>
                      <a:pt x="1056" y="657"/>
                      <a:pt x="1391" y="513"/>
                    </a:cubicBezTo>
                    <a:cubicBezTo>
                      <a:pt x="1520" y="457"/>
                      <a:pt x="1584" y="311"/>
                      <a:pt x="1540" y="178"/>
                    </a:cubicBezTo>
                    <a:lnTo>
                      <a:pt x="1527" y="141"/>
                    </a:lnTo>
                    <a:cubicBezTo>
                      <a:pt x="1497" y="55"/>
                      <a:pt x="1417" y="0"/>
                      <a:pt x="1331" y="0"/>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8166" name="Google Shape;8166;p74"/>
              <p:cNvSpPr/>
              <p:nvPr/>
            </p:nvSpPr>
            <p:spPr>
              <a:xfrm>
                <a:off x="4667822" y="1291888"/>
                <a:ext cx="27779" cy="11433"/>
              </a:xfrm>
              <a:custGeom>
                <a:avLst/>
                <a:gdLst/>
                <a:ahLst/>
                <a:cxnLst/>
                <a:rect l="l" t="t" r="r" b="b"/>
                <a:pathLst>
                  <a:path w="2177" h="896" extrusionOk="0">
                    <a:moveTo>
                      <a:pt x="1906" y="0"/>
                    </a:moveTo>
                    <a:cubicBezTo>
                      <a:pt x="1894" y="0"/>
                      <a:pt x="1883" y="1"/>
                      <a:pt x="1871" y="3"/>
                    </a:cubicBezTo>
                    <a:lnTo>
                      <a:pt x="1871" y="4"/>
                    </a:lnTo>
                    <a:cubicBezTo>
                      <a:pt x="1306" y="88"/>
                      <a:pt x="748" y="220"/>
                      <a:pt x="205" y="400"/>
                    </a:cubicBezTo>
                    <a:cubicBezTo>
                      <a:pt x="71" y="446"/>
                      <a:pt x="0" y="592"/>
                      <a:pt x="47" y="725"/>
                    </a:cubicBezTo>
                    <a:cubicBezTo>
                      <a:pt x="84" y="830"/>
                      <a:pt x="182" y="896"/>
                      <a:pt x="288" y="896"/>
                    </a:cubicBezTo>
                    <a:cubicBezTo>
                      <a:pt x="315" y="896"/>
                      <a:pt x="343" y="891"/>
                      <a:pt x="370" y="882"/>
                    </a:cubicBezTo>
                    <a:cubicBezTo>
                      <a:pt x="881" y="714"/>
                      <a:pt x="1406" y="587"/>
                      <a:pt x="1940" y="509"/>
                    </a:cubicBezTo>
                    <a:cubicBezTo>
                      <a:pt x="2079" y="490"/>
                      <a:pt x="2177" y="360"/>
                      <a:pt x="2157" y="220"/>
                    </a:cubicBezTo>
                    <a:cubicBezTo>
                      <a:pt x="2140" y="93"/>
                      <a:pt x="2031" y="0"/>
                      <a:pt x="1906" y="0"/>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grpSp>
        <p:grpSp>
          <p:nvGrpSpPr>
            <p:cNvPr id="8167" name="Google Shape;8167;p74"/>
            <p:cNvGrpSpPr/>
            <p:nvPr/>
          </p:nvGrpSpPr>
          <p:grpSpPr>
            <a:xfrm>
              <a:off x="4356567" y="1191441"/>
              <a:ext cx="143690" cy="29488"/>
              <a:chOff x="4356567" y="1191441"/>
              <a:chExt cx="143690" cy="29488"/>
            </a:xfrm>
          </p:grpSpPr>
          <p:sp>
            <p:nvSpPr>
              <p:cNvPr id="8168" name="Google Shape;8168;p74"/>
              <p:cNvSpPr/>
              <p:nvPr/>
            </p:nvSpPr>
            <p:spPr>
              <a:xfrm>
                <a:off x="4448554" y="1195154"/>
                <a:ext cx="51704" cy="25775"/>
              </a:xfrm>
              <a:custGeom>
                <a:avLst/>
                <a:gdLst/>
                <a:ahLst/>
                <a:cxnLst/>
                <a:rect l="l" t="t" r="r" b="b"/>
                <a:pathLst>
                  <a:path w="4052" h="2020" extrusionOk="0">
                    <a:moveTo>
                      <a:pt x="272" y="1"/>
                    </a:moveTo>
                    <a:cubicBezTo>
                      <a:pt x="157" y="1"/>
                      <a:pt x="54" y="82"/>
                      <a:pt x="29" y="200"/>
                    </a:cubicBezTo>
                    <a:cubicBezTo>
                      <a:pt x="0" y="338"/>
                      <a:pt x="87" y="474"/>
                      <a:pt x="225" y="507"/>
                    </a:cubicBezTo>
                    <a:cubicBezTo>
                      <a:pt x="1077" y="719"/>
                      <a:pt x="1895" y="1049"/>
                      <a:pt x="2657" y="1486"/>
                    </a:cubicBezTo>
                    <a:lnTo>
                      <a:pt x="2505" y="1740"/>
                    </a:lnTo>
                    <a:cubicBezTo>
                      <a:pt x="2459" y="1819"/>
                      <a:pt x="2511" y="1918"/>
                      <a:pt x="2603" y="1926"/>
                    </a:cubicBezTo>
                    <a:lnTo>
                      <a:pt x="3887" y="2019"/>
                    </a:lnTo>
                    <a:cubicBezTo>
                      <a:pt x="3890" y="2019"/>
                      <a:pt x="3893" y="2019"/>
                      <a:pt x="3895" y="2019"/>
                    </a:cubicBezTo>
                    <a:cubicBezTo>
                      <a:pt x="3991" y="2019"/>
                      <a:pt x="4052" y="1913"/>
                      <a:pt x="3999" y="1830"/>
                    </a:cubicBezTo>
                    <a:lnTo>
                      <a:pt x="3302" y="746"/>
                    </a:lnTo>
                    <a:cubicBezTo>
                      <a:pt x="3278" y="709"/>
                      <a:pt x="3239" y="690"/>
                      <a:pt x="3200" y="690"/>
                    </a:cubicBezTo>
                    <a:cubicBezTo>
                      <a:pt x="3159" y="690"/>
                      <a:pt x="3118" y="711"/>
                      <a:pt x="3094" y="751"/>
                    </a:cubicBezTo>
                    <a:lnTo>
                      <a:pt x="2917" y="1047"/>
                    </a:lnTo>
                    <a:cubicBezTo>
                      <a:pt x="2108" y="581"/>
                      <a:pt x="1237" y="230"/>
                      <a:pt x="330" y="8"/>
                    </a:cubicBezTo>
                    <a:cubicBezTo>
                      <a:pt x="311" y="3"/>
                      <a:pt x="291" y="1"/>
                      <a:pt x="272" y="1"/>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8169" name="Google Shape;8169;p74"/>
              <p:cNvSpPr/>
              <p:nvPr/>
            </p:nvSpPr>
            <p:spPr>
              <a:xfrm>
                <a:off x="4412341" y="1191441"/>
                <a:ext cx="32206" cy="8013"/>
              </a:xfrm>
              <a:custGeom>
                <a:avLst/>
                <a:gdLst/>
                <a:ahLst/>
                <a:cxnLst/>
                <a:rect l="l" t="t" r="r" b="b"/>
                <a:pathLst>
                  <a:path w="2524" h="628" extrusionOk="0">
                    <a:moveTo>
                      <a:pt x="787" y="1"/>
                    </a:moveTo>
                    <a:cubicBezTo>
                      <a:pt x="605" y="1"/>
                      <a:pt x="424" y="7"/>
                      <a:pt x="241" y="19"/>
                    </a:cubicBezTo>
                    <a:cubicBezTo>
                      <a:pt x="103" y="31"/>
                      <a:pt x="1" y="153"/>
                      <a:pt x="11" y="291"/>
                    </a:cubicBezTo>
                    <a:cubicBezTo>
                      <a:pt x="20" y="425"/>
                      <a:pt x="132" y="528"/>
                      <a:pt x="263" y="528"/>
                    </a:cubicBezTo>
                    <a:cubicBezTo>
                      <a:pt x="268" y="528"/>
                      <a:pt x="273" y="528"/>
                      <a:pt x="278" y="528"/>
                    </a:cubicBezTo>
                    <a:cubicBezTo>
                      <a:pt x="448" y="518"/>
                      <a:pt x="617" y="512"/>
                      <a:pt x="787" y="512"/>
                    </a:cubicBezTo>
                    <a:cubicBezTo>
                      <a:pt x="1261" y="512"/>
                      <a:pt x="1734" y="550"/>
                      <a:pt x="2203" y="624"/>
                    </a:cubicBezTo>
                    <a:cubicBezTo>
                      <a:pt x="2217" y="626"/>
                      <a:pt x="2231" y="627"/>
                      <a:pt x="2245" y="627"/>
                    </a:cubicBezTo>
                    <a:cubicBezTo>
                      <a:pt x="2363" y="627"/>
                      <a:pt x="2470" y="544"/>
                      <a:pt x="2494" y="424"/>
                    </a:cubicBezTo>
                    <a:cubicBezTo>
                      <a:pt x="2523" y="283"/>
                      <a:pt x="2430" y="145"/>
                      <a:pt x="2288" y="121"/>
                    </a:cubicBezTo>
                    <a:cubicBezTo>
                      <a:pt x="1791" y="43"/>
                      <a:pt x="1288" y="3"/>
                      <a:pt x="787" y="1"/>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8170" name="Google Shape;8170;p74"/>
              <p:cNvSpPr/>
              <p:nvPr/>
            </p:nvSpPr>
            <p:spPr>
              <a:xfrm>
                <a:off x="4356567" y="1201573"/>
                <a:ext cx="20212" cy="13270"/>
              </a:xfrm>
              <a:custGeom>
                <a:avLst/>
                <a:gdLst/>
                <a:ahLst/>
                <a:cxnLst/>
                <a:rect l="l" t="t" r="r" b="b"/>
                <a:pathLst>
                  <a:path w="1584" h="1040" extrusionOk="0">
                    <a:moveTo>
                      <a:pt x="1330" y="1"/>
                    </a:moveTo>
                    <a:cubicBezTo>
                      <a:pt x="1303" y="1"/>
                      <a:pt x="1276" y="6"/>
                      <a:pt x="1249" y="17"/>
                    </a:cubicBezTo>
                    <a:cubicBezTo>
                      <a:pt x="878" y="174"/>
                      <a:pt x="518" y="355"/>
                      <a:pt x="168" y="557"/>
                    </a:cubicBezTo>
                    <a:cubicBezTo>
                      <a:pt x="58" y="621"/>
                      <a:pt x="0" y="757"/>
                      <a:pt x="47" y="876"/>
                    </a:cubicBezTo>
                    <a:cubicBezTo>
                      <a:pt x="86" y="979"/>
                      <a:pt x="183" y="1040"/>
                      <a:pt x="284" y="1040"/>
                    </a:cubicBezTo>
                    <a:cubicBezTo>
                      <a:pt x="327" y="1040"/>
                      <a:pt x="371" y="1029"/>
                      <a:pt x="412" y="1005"/>
                    </a:cubicBezTo>
                    <a:cubicBezTo>
                      <a:pt x="727" y="823"/>
                      <a:pt x="1054" y="658"/>
                      <a:pt x="1389" y="512"/>
                    </a:cubicBezTo>
                    <a:cubicBezTo>
                      <a:pt x="1518" y="458"/>
                      <a:pt x="1584" y="312"/>
                      <a:pt x="1538" y="177"/>
                    </a:cubicBezTo>
                    <a:lnTo>
                      <a:pt x="1525" y="141"/>
                    </a:lnTo>
                    <a:cubicBezTo>
                      <a:pt x="1496" y="54"/>
                      <a:pt x="1415" y="1"/>
                      <a:pt x="1330" y="1"/>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8171" name="Google Shape;8171;p74"/>
              <p:cNvSpPr/>
              <p:nvPr/>
            </p:nvSpPr>
            <p:spPr>
              <a:xfrm>
                <a:off x="4380084" y="1192832"/>
                <a:ext cx="27779" cy="11433"/>
              </a:xfrm>
              <a:custGeom>
                <a:avLst/>
                <a:gdLst/>
                <a:ahLst/>
                <a:cxnLst/>
                <a:rect l="l" t="t" r="r" b="b"/>
                <a:pathLst>
                  <a:path w="2177" h="896" extrusionOk="0">
                    <a:moveTo>
                      <a:pt x="1906" y="0"/>
                    </a:moveTo>
                    <a:cubicBezTo>
                      <a:pt x="1894" y="0"/>
                      <a:pt x="1883" y="1"/>
                      <a:pt x="1871" y="2"/>
                    </a:cubicBezTo>
                    <a:cubicBezTo>
                      <a:pt x="1306" y="87"/>
                      <a:pt x="748" y="220"/>
                      <a:pt x="205" y="400"/>
                    </a:cubicBezTo>
                    <a:cubicBezTo>
                      <a:pt x="71" y="444"/>
                      <a:pt x="0" y="590"/>
                      <a:pt x="47" y="725"/>
                    </a:cubicBezTo>
                    <a:cubicBezTo>
                      <a:pt x="84" y="829"/>
                      <a:pt x="183" y="895"/>
                      <a:pt x="288" y="895"/>
                    </a:cubicBezTo>
                    <a:cubicBezTo>
                      <a:pt x="316" y="895"/>
                      <a:pt x="343" y="891"/>
                      <a:pt x="370" y="882"/>
                    </a:cubicBezTo>
                    <a:cubicBezTo>
                      <a:pt x="883" y="712"/>
                      <a:pt x="1408" y="587"/>
                      <a:pt x="1941" y="507"/>
                    </a:cubicBezTo>
                    <a:cubicBezTo>
                      <a:pt x="2081" y="488"/>
                      <a:pt x="2177" y="360"/>
                      <a:pt x="2157" y="220"/>
                    </a:cubicBezTo>
                    <a:cubicBezTo>
                      <a:pt x="2140" y="93"/>
                      <a:pt x="2031" y="0"/>
                      <a:pt x="1906" y="0"/>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grpSp>
        <p:grpSp>
          <p:nvGrpSpPr>
            <p:cNvPr id="8172" name="Google Shape;8172;p74"/>
            <p:cNvGrpSpPr/>
            <p:nvPr/>
          </p:nvGrpSpPr>
          <p:grpSpPr>
            <a:xfrm>
              <a:off x="4339009" y="1863727"/>
              <a:ext cx="143703" cy="29476"/>
              <a:chOff x="4339009" y="1863727"/>
              <a:chExt cx="143703" cy="29476"/>
            </a:xfrm>
          </p:grpSpPr>
          <p:sp>
            <p:nvSpPr>
              <p:cNvPr id="8173" name="Google Shape;8173;p74"/>
              <p:cNvSpPr/>
              <p:nvPr/>
            </p:nvSpPr>
            <p:spPr>
              <a:xfrm>
                <a:off x="4339009" y="1863727"/>
                <a:ext cx="51691" cy="25762"/>
              </a:xfrm>
              <a:custGeom>
                <a:avLst/>
                <a:gdLst/>
                <a:ahLst/>
                <a:cxnLst/>
                <a:rect l="l" t="t" r="r" b="b"/>
                <a:pathLst>
                  <a:path w="4051" h="2019" extrusionOk="0">
                    <a:moveTo>
                      <a:pt x="157" y="1"/>
                    </a:moveTo>
                    <a:cubicBezTo>
                      <a:pt x="61" y="1"/>
                      <a:pt x="1" y="107"/>
                      <a:pt x="54" y="190"/>
                    </a:cubicBezTo>
                    <a:lnTo>
                      <a:pt x="750" y="1274"/>
                    </a:lnTo>
                    <a:cubicBezTo>
                      <a:pt x="774" y="1311"/>
                      <a:pt x="813" y="1330"/>
                      <a:pt x="852" y="1330"/>
                    </a:cubicBezTo>
                    <a:cubicBezTo>
                      <a:pt x="893" y="1330"/>
                      <a:pt x="935" y="1309"/>
                      <a:pt x="958" y="1269"/>
                    </a:cubicBezTo>
                    <a:lnTo>
                      <a:pt x="1136" y="973"/>
                    </a:lnTo>
                    <a:cubicBezTo>
                      <a:pt x="1945" y="1439"/>
                      <a:pt x="2816" y="1788"/>
                      <a:pt x="3722" y="2012"/>
                    </a:cubicBezTo>
                    <a:cubicBezTo>
                      <a:pt x="3741" y="2017"/>
                      <a:pt x="3761" y="2019"/>
                      <a:pt x="3779" y="2019"/>
                    </a:cubicBezTo>
                    <a:cubicBezTo>
                      <a:pt x="3895" y="2019"/>
                      <a:pt x="3999" y="1938"/>
                      <a:pt x="4023" y="1820"/>
                    </a:cubicBezTo>
                    <a:cubicBezTo>
                      <a:pt x="4051" y="1682"/>
                      <a:pt x="3964" y="1546"/>
                      <a:pt x="3828" y="1512"/>
                    </a:cubicBezTo>
                    <a:cubicBezTo>
                      <a:pt x="2976" y="1301"/>
                      <a:pt x="2158" y="971"/>
                      <a:pt x="1396" y="534"/>
                    </a:cubicBezTo>
                    <a:lnTo>
                      <a:pt x="1548" y="279"/>
                    </a:lnTo>
                    <a:cubicBezTo>
                      <a:pt x="1594" y="201"/>
                      <a:pt x="1541" y="100"/>
                      <a:pt x="1450" y="94"/>
                    </a:cubicBezTo>
                    <a:lnTo>
                      <a:pt x="166" y="1"/>
                    </a:lnTo>
                    <a:cubicBezTo>
                      <a:pt x="163" y="1"/>
                      <a:pt x="160" y="1"/>
                      <a:pt x="157" y="1"/>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8174" name="Google Shape;8174;p74"/>
              <p:cNvSpPr/>
              <p:nvPr/>
            </p:nvSpPr>
            <p:spPr>
              <a:xfrm>
                <a:off x="4394732" y="1885202"/>
                <a:ext cx="32193" cy="8001"/>
              </a:xfrm>
              <a:custGeom>
                <a:avLst/>
                <a:gdLst/>
                <a:ahLst/>
                <a:cxnLst/>
                <a:rect l="l" t="t" r="r" b="b"/>
                <a:pathLst>
                  <a:path w="2523" h="627" extrusionOk="0">
                    <a:moveTo>
                      <a:pt x="279" y="1"/>
                    </a:moveTo>
                    <a:cubicBezTo>
                      <a:pt x="160" y="1"/>
                      <a:pt x="54" y="84"/>
                      <a:pt x="29" y="204"/>
                    </a:cubicBezTo>
                    <a:cubicBezTo>
                      <a:pt x="1" y="345"/>
                      <a:pt x="93" y="483"/>
                      <a:pt x="236" y="507"/>
                    </a:cubicBezTo>
                    <a:cubicBezTo>
                      <a:pt x="732" y="585"/>
                      <a:pt x="1235" y="625"/>
                      <a:pt x="1738" y="627"/>
                    </a:cubicBezTo>
                    <a:cubicBezTo>
                      <a:pt x="1919" y="627"/>
                      <a:pt x="2102" y="621"/>
                      <a:pt x="2282" y="609"/>
                    </a:cubicBezTo>
                    <a:cubicBezTo>
                      <a:pt x="2420" y="596"/>
                      <a:pt x="2523" y="475"/>
                      <a:pt x="2513" y="337"/>
                    </a:cubicBezTo>
                    <a:cubicBezTo>
                      <a:pt x="2504" y="203"/>
                      <a:pt x="2392" y="100"/>
                      <a:pt x="2260" y="100"/>
                    </a:cubicBezTo>
                    <a:cubicBezTo>
                      <a:pt x="2255" y="100"/>
                      <a:pt x="2251" y="100"/>
                      <a:pt x="2246" y="100"/>
                    </a:cubicBezTo>
                    <a:cubicBezTo>
                      <a:pt x="2076" y="110"/>
                      <a:pt x="1908" y="116"/>
                      <a:pt x="1738" y="116"/>
                    </a:cubicBezTo>
                    <a:cubicBezTo>
                      <a:pt x="1262" y="116"/>
                      <a:pt x="790" y="78"/>
                      <a:pt x="321" y="4"/>
                    </a:cubicBezTo>
                    <a:cubicBezTo>
                      <a:pt x="307" y="2"/>
                      <a:pt x="293" y="1"/>
                      <a:pt x="279" y="1"/>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8175" name="Google Shape;8175;p74"/>
              <p:cNvSpPr/>
              <p:nvPr/>
            </p:nvSpPr>
            <p:spPr>
              <a:xfrm>
                <a:off x="4462488" y="1869814"/>
                <a:ext cx="20225" cy="13258"/>
              </a:xfrm>
              <a:custGeom>
                <a:avLst/>
                <a:gdLst/>
                <a:ahLst/>
                <a:cxnLst/>
                <a:rect l="l" t="t" r="r" b="b"/>
                <a:pathLst>
                  <a:path w="1585" h="1039" extrusionOk="0">
                    <a:moveTo>
                      <a:pt x="1300" y="0"/>
                    </a:moveTo>
                    <a:cubicBezTo>
                      <a:pt x="1257" y="0"/>
                      <a:pt x="1213" y="11"/>
                      <a:pt x="1173" y="35"/>
                    </a:cubicBezTo>
                    <a:cubicBezTo>
                      <a:pt x="857" y="217"/>
                      <a:pt x="531" y="382"/>
                      <a:pt x="196" y="528"/>
                    </a:cubicBezTo>
                    <a:cubicBezTo>
                      <a:pt x="66" y="582"/>
                      <a:pt x="1" y="728"/>
                      <a:pt x="47" y="863"/>
                    </a:cubicBezTo>
                    <a:lnTo>
                      <a:pt x="60" y="899"/>
                    </a:lnTo>
                    <a:cubicBezTo>
                      <a:pt x="89" y="986"/>
                      <a:pt x="169" y="1039"/>
                      <a:pt x="255" y="1039"/>
                    </a:cubicBezTo>
                    <a:cubicBezTo>
                      <a:pt x="282" y="1039"/>
                      <a:pt x="309" y="1034"/>
                      <a:pt x="335" y="1023"/>
                    </a:cubicBezTo>
                    <a:cubicBezTo>
                      <a:pt x="707" y="866"/>
                      <a:pt x="1067" y="685"/>
                      <a:pt x="1416" y="483"/>
                    </a:cubicBezTo>
                    <a:cubicBezTo>
                      <a:pt x="1527" y="419"/>
                      <a:pt x="1584" y="283"/>
                      <a:pt x="1538" y="164"/>
                    </a:cubicBezTo>
                    <a:cubicBezTo>
                      <a:pt x="1499" y="61"/>
                      <a:pt x="1401" y="0"/>
                      <a:pt x="1300" y="0"/>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8176" name="Google Shape;8176;p74"/>
              <p:cNvSpPr/>
              <p:nvPr/>
            </p:nvSpPr>
            <p:spPr>
              <a:xfrm>
                <a:off x="4431392" y="1880392"/>
                <a:ext cx="27804" cy="11433"/>
              </a:xfrm>
              <a:custGeom>
                <a:avLst/>
                <a:gdLst/>
                <a:ahLst/>
                <a:cxnLst/>
                <a:rect l="l" t="t" r="r" b="b"/>
                <a:pathLst>
                  <a:path w="2179" h="896" extrusionOk="0">
                    <a:moveTo>
                      <a:pt x="1890" y="1"/>
                    </a:moveTo>
                    <a:cubicBezTo>
                      <a:pt x="1863" y="1"/>
                      <a:pt x="1835" y="5"/>
                      <a:pt x="1808" y="14"/>
                    </a:cubicBezTo>
                    <a:cubicBezTo>
                      <a:pt x="1296" y="184"/>
                      <a:pt x="771" y="309"/>
                      <a:pt x="237" y="389"/>
                    </a:cubicBezTo>
                    <a:cubicBezTo>
                      <a:pt x="98" y="408"/>
                      <a:pt x="0" y="536"/>
                      <a:pt x="20" y="676"/>
                    </a:cubicBezTo>
                    <a:cubicBezTo>
                      <a:pt x="37" y="803"/>
                      <a:pt x="147" y="896"/>
                      <a:pt x="273" y="896"/>
                    </a:cubicBezTo>
                    <a:cubicBezTo>
                      <a:pt x="284" y="896"/>
                      <a:pt x="296" y="895"/>
                      <a:pt x="308" y="893"/>
                    </a:cubicBezTo>
                    <a:cubicBezTo>
                      <a:pt x="873" y="809"/>
                      <a:pt x="1430" y="676"/>
                      <a:pt x="1973" y="496"/>
                    </a:cubicBezTo>
                    <a:cubicBezTo>
                      <a:pt x="2106" y="451"/>
                      <a:pt x="2178" y="306"/>
                      <a:pt x="2132" y="171"/>
                    </a:cubicBezTo>
                    <a:cubicBezTo>
                      <a:pt x="2095" y="67"/>
                      <a:pt x="1996" y="1"/>
                      <a:pt x="1890" y="1"/>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grpSp>
        <p:grpSp>
          <p:nvGrpSpPr>
            <p:cNvPr id="8177" name="Google Shape;8177;p74"/>
            <p:cNvGrpSpPr/>
            <p:nvPr/>
          </p:nvGrpSpPr>
          <p:grpSpPr>
            <a:xfrm>
              <a:off x="4206459" y="1607315"/>
              <a:ext cx="29539" cy="142899"/>
              <a:chOff x="4206459" y="1607315"/>
              <a:chExt cx="29539" cy="142899"/>
            </a:xfrm>
          </p:grpSpPr>
          <p:sp>
            <p:nvSpPr>
              <p:cNvPr id="8178" name="Google Shape;8178;p74"/>
              <p:cNvSpPr/>
              <p:nvPr/>
            </p:nvSpPr>
            <p:spPr>
              <a:xfrm>
                <a:off x="4209840" y="1607315"/>
                <a:ext cx="26158" cy="50989"/>
              </a:xfrm>
              <a:custGeom>
                <a:avLst/>
                <a:gdLst/>
                <a:ahLst/>
                <a:cxnLst/>
                <a:rect l="l" t="t" r="r" b="b"/>
                <a:pathLst>
                  <a:path w="2050" h="3996" extrusionOk="0">
                    <a:moveTo>
                      <a:pt x="1920" y="0"/>
                    </a:moveTo>
                    <a:cubicBezTo>
                      <a:pt x="1898" y="0"/>
                      <a:pt x="1876" y="6"/>
                      <a:pt x="1854" y="20"/>
                    </a:cubicBezTo>
                    <a:lnTo>
                      <a:pt x="772" y="717"/>
                    </a:lnTo>
                    <a:cubicBezTo>
                      <a:pt x="695" y="766"/>
                      <a:pt x="697" y="878"/>
                      <a:pt x="775" y="926"/>
                    </a:cubicBezTo>
                    <a:lnTo>
                      <a:pt x="1073" y="1102"/>
                    </a:lnTo>
                    <a:cubicBezTo>
                      <a:pt x="607" y="1911"/>
                      <a:pt x="256" y="2782"/>
                      <a:pt x="32" y="3689"/>
                    </a:cubicBezTo>
                    <a:cubicBezTo>
                      <a:pt x="0" y="3825"/>
                      <a:pt x="87" y="3962"/>
                      <a:pt x="224" y="3990"/>
                    </a:cubicBezTo>
                    <a:cubicBezTo>
                      <a:pt x="242" y="3993"/>
                      <a:pt x="260" y="3995"/>
                      <a:pt x="278" y="3995"/>
                    </a:cubicBezTo>
                    <a:cubicBezTo>
                      <a:pt x="397" y="3995"/>
                      <a:pt x="502" y="3914"/>
                      <a:pt x="532" y="3794"/>
                    </a:cubicBezTo>
                    <a:cubicBezTo>
                      <a:pt x="743" y="2942"/>
                      <a:pt x="1073" y="2124"/>
                      <a:pt x="1512" y="1363"/>
                    </a:cubicBezTo>
                    <a:lnTo>
                      <a:pt x="1765" y="1514"/>
                    </a:lnTo>
                    <a:cubicBezTo>
                      <a:pt x="1785" y="1526"/>
                      <a:pt x="1806" y="1531"/>
                      <a:pt x="1827" y="1531"/>
                    </a:cubicBezTo>
                    <a:cubicBezTo>
                      <a:pt x="1888" y="1531"/>
                      <a:pt x="1946" y="1484"/>
                      <a:pt x="1951" y="1416"/>
                    </a:cubicBezTo>
                    <a:lnTo>
                      <a:pt x="2043" y="134"/>
                    </a:lnTo>
                    <a:cubicBezTo>
                      <a:pt x="2049" y="57"/>
                      <a:pt x="1988" y="0"/>
                      <a:pt x="1920" y="0"/>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8179" name="Google Shape;8179;p74"/>
              <p:cNvSpPr/>
              <p:nvPr/>
            </p:nvSpPr>
            <p:spPr>
              <a:xfrm>
                <a:off x="4206459" y="1662910"/>
                <a:ext cx="8230" cy="31785"/>
              </a:xfrm>
              <a:custGeom>
                <a:avLst/>
                <a:gdLst/>
                <a:ahLst/>
                <a:cxnLst/>
                <a:rect l="l" t="t" r="r" b="b"/>
                <a:pathLst>
                  <a:path w="645" h="2491" extrusionOk="0">
                    <a:moveTo>
                      <a:pt x="371" y="1"/>
                    </a:moveTo>
                    <a:cubicBezTo>
                      <a:pt x="249" y="1"/>
                      <a:pt x="141" y="89"/>
                      <a:pt x="121" y="212"/>
                    </a:cubicBezTo>
                    <a:cubicBezTo>
                      <a:pt x="41" y="709"/>
                      <a:pt x="1" y="1212"/>
                      <a:pt x="1" y="1714"/>
                    </a:cubicBezTo>
                    <a:cubicBezTo>
                      <a:pt x="1" y="1895"/>
                      <a:pt x="7" y="2078"/>
                      <a:pt x="19" y="2259"/>
                    </a:cubicBezTo>
                    <a:cubicBezTo>
                      <a:pt x="31" y="2390"/>
                      <a:pt x="140" y="2490"/>
                      <a:pt x="270" y="2490"/>
                    </a:cubicBezTo>
                    <a:cubicBezTo>
                      <a:pt x="277" y="2490"/>
                      <a:pt x="284" y="2490"/>
                      <a:pt x="291" y="2489"/>
                    </a:cubicBezTo>
                    <a:cubicBezTo>
                      <a:pt x="428" y="2480"/>
                      <a:pt x="534" y="2361"/>
                      <a:pt x="526" y="2222"/>
                    </a:cubicBezTo>
                    <a:cubicBezTo>
                      <a:pt x="517" y="2054"/>
                      <a:pt x="510" y="1884"/>
                      <a:pt x="510" y="1714"/>
                    </a:cubicBezTo>
                    <a:cubicBezTo>
                      <a:pt x="512" y="1240"/>
                      <a:pt x="549" y="766"/>
                      <a:pt x="622" y="297"/>
                    </a:cubicBezTo>
                    <a:cubicBezTo>
                      <a:pt x="645" y="163"/>
                      <a:pt x="557" y="35"/>
                      <a:pt x="422" y="6"/>
                    </a:cubicBezTo>
                    <a:cubicBezTo>
                      <a:pt x="405" y="2"/>
                      <a:pt x="388" y="1"/>
                      <a:pt x="371" y="1"/>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8180" name="Google Shape;8180;p74"/>
              <p:cNvSpPr/>
              <p:nvPr/>
            </p:nvSpPr>
            <p:spPr>
              <a:xfrm>
                <a:off x="4216194" y="1730768"/>
                <a:ext cx="14227" cy="19446"/>
              </a:xfrm>
              <a:custGeom>
                <a:avLst/>
                <a:gdLst/>
                <a:ahLst/>
                <a:cxnLst/>
                <a:rect l="l" t="t" r="r" b="b"/>
                <a:pathLst>
                  <a:path w="1115" h="1524" extrusionOk="0">
                    <a:moveTo>
                      <a:pt x="296" y="1"/>
                    </a:moveTo>
                    <a:cubicBezTo>
                      <a:pt x="267" y="1"/>
                      <a:pt x="237" y="5"/>
                      <a:pt x="208" y="15"/>
                    </a:cubicBezTo>
                    <a:lnTo>
                      <a:pt x="171" y="28"/>
                    </a:lnTo>
                    <a:cubicBezTo>
                      <a:pt x="58" y="67"/>
                      <a:pt x="0" y="193"/>
                      <a:pt x="47" y="304"/>
                    </a:cubicBezTo>
                    <a:cubicBezTo>
                      <a:pt x="205" y="675"/>
                      <a:pt x="384" y="1035"/>
                      <a:pt x="588" y="1385"/>
                    </a:cubicBezTo>
                    <a:cubicBezTo>
                      <a:pt x="637" y="1469"/>
                      <a:pt x="728" y="1524"/>
                      <a:pt x="822" y="1524"/>
                    </a:cubicBezTo>
                    <a:cubicBezTo>
                      <a:pt x="850" y="1524"/>
                      <a:pt x="879" y="1519"/>
                      <a:pt x="906" y="1508"/>
                    </a:cubicBezTo>
                    <a:cubicBezTo>
                      <a:pt x="1052" y="1450"/>
                      <a:pt x="1115" y="1277"/>
                      <a:pt x="1036" y="1141"/>
                    </a:cubicBezTo>
                    <a:cubicBezTo>
                      <a:pt x="852" y="826"/>
                      <a:pt x="687" y="499"/>
                      <a:pt x="543" y="164"/>
                    </a:cubicBezTo>
                    <a:cubicBezTo>
                      <a:pt x="499" y="63"/>
                      <a:pt x="400" y="1"/>
                      <a:pt x="296" y="1"/>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8181" name="Google Shape;8181;p74"/>
              <p:cNvSpPr/>
              <p:nvPr/>
            </p:nvSpPr>
            <p:spPr>
              <a:xfrm>
                <a:off x="4207607" y="1699506"/>
                <a:ext cx="12045" cy="27153"/>
              </a:xfrm>
              <a:custGeom>
                <a:avLst/>
                <a:gdLst/>
                <a:ahLst/>
                <a:cxnLst/>
                <a:rect l="l" t="t" r="r" b="b"/>
                <a:pathLst>
                  <a:path w="944" h="2128" extrusionOk="0">
                    <a:moveTo>
                      <a:pt x="273" y="0"/>
                    </a:moveTo>
                    <a:cubicBezTo>
                      <a:pt x="261" y="0"/>
                      <a:pt x="249" y="1"/>
                      <a:pt x="238" y="3"/>
                    </a:cubicBezTo>
                    <a:cubicBezTo>
                      <a:pt x="98" y="22"/>
                      <a:pt x="1" y="150"/>
                      <a:pt x="20" y="289"/>
                    </a:cubicBezTo>
                    <a:lnTo>
                      <a:pt x="21" y="289"/>
                    </a:lnTo>
                    <a:cubicBezTo>
                      <a:pt x="105" y="854"/>
                      <a:pt x="238" y="1412"/>
                      <a:pt x="417" y="1955"/>
                    </a:cubicBezTo>
                    <a:cubicBezTo>
                      <a:pt x="454" y="2061"/>
                      <a:pt x="553" y="2127"/>
                      <a:pt x="658" y="2127"/>
                    </a:cubicBezTo>
                    <a:cubicBezTo>
                      <a:pt x="686" y="2127"/>
                      <a:pt x="714" y="2123"/>
                      <a:pt x="742" y="2113"/>
                    </a:cubicBezTo>
                    <a:cubicBezTo>
                      <a:pt x="875" y="2067"/>
                      <a:pt x="944" y="1923"/>
                      <a:pt x="899" y="1790"/>
                    </a:cubicBezTo>
                    <a:cubicBezTo>
                      <a:pt x="731" y="1279"/>
                      <a:pt x="604" y="754"/>
                      <a:pt x="526" y="220"/>
                    </a:cubicBezTo>
                    <a:cubicBezTo>
                      <a:pt x="508" y="93"/>
                      <a:pt x="398" y="0"/>
                      <a:pt x="273" y="0"/>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grpSp>
        <p:sp>
          <p:nvSpPr>
            <p:cNvPr id="8182" name="Google Shape;8182;p74"/>
            <p:cNvSpPr/>
            <p:nvPr/>
          </p:nvSpPr>
          <p:spPr>
            <a:xfrm>
              <a:off x="4250519" y="1416170"/>
              <a:ext cx="26783" cy="52303"/>
            </a:xfrm>
            <a:custGeom>
              <a:avLst/>
              <a:gdLst/>
              <a:ahLst/>
              <a:cxnLst/>
              <a:rect l="l" t="t" r="r" b="b"/>
              <a:pathLst>
                <a:path w="2099" h="4099" extrusionOk="0">
                  <a:moveTo>
                    <a:pt x="412" y="1"/>
                  </a:moveTo>
                  <a:cubicBezTo>
                    <a:pt x="358" y="1"/>
                    <a:pt x="305" y="37"/>
                    <a:pt x="292" y="98"/>
                  </a:cubicBezTo>
                  <a:lnTo>
                    <a:pt x="18" y="1357"/>
                  </a:lnTo>
                  <a:cubicBezTo>
                    <a:pt x="1" y="1436"/>
                    <a:pt x="62" y="1506"/>
                    <a:pt x="139" y="1506"/>
                  </a:cubicBezTo>
                  <a:cubicBezTo>
                    <a:pt x="149" y="1506"/>
                    <a:pt x="158" y="1505"/>
                    <a:pt x="169" y="1502"/>
                  </a:cubicBezTo>
                  <a:lnTo>
                    <a:pt x="503" y="1416"/>
                  </a:lnTo>
                  <a:cubicBezTo>
                    <a:pt x="745" y="2317"/>
                    <a:pt x="1113" y="3181"/>
                    <a:pt x="1597" y="3981"/>
                  </a:cubicBezTo>
                  <a:cubicBezTo>
                    <a:pt x="1644" y="4057"/>
                    <a:pt x="1725" y="4099"/>
                    <a:pt x="1809" y="4099"/>
                  </a:cubicBezTo>
                  <a:cubicBezTo>
                    <a:pt x="1856" y="4099"/>
                    <a:pt x="1903" y="4086"/>
                    <a:pt x="1946" y="4058"/>
                  </a:cubicBezTo>
                  <a:cubicBezTo>
                    <a:pt x="2063" y="3980"/>
                    <a:pt x="2098" y="3823"/>
                    <a:pt x="2024" y="3703"/>
                  </a:cubicBezTo>
                  <a:cubicBezTo>
                    <a:pt x="1571" y="2950"/>
                    <a:pt x="1225" y="2138"/>
                    <a:pt x="998" y="1291"/>
                  </a:cubicBezTo>
                  <a:lnTo>
                    <a:pt x="1283" y="1217"/>
                  </a:lnTo>
                  <a:cubicBezTo>
                    <a:pt x="1373" y="1195"/>
                    <a:pt x="1406" y="1086"/>
                    <a:pt x="1347" y="1017"/>
                  </a:cubicBezTo>
                  <a:lnTo>
                    <a:pt x="505" y="44"/>
                  </a:lnTo>
                  <a:cubicBezTo>
                    <a:pt x="479" y="14"/>
                    <a:pt x="445" y="1"/>
                    <a:pt x="412" y="1"/>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8183" name="Google Shape;8183;p74"/>
            <p:cNvSpPr/>
            <p:nvPr/>
          </p:nvSpPr>
          <p:spPr>
            <a:xfrm>
              <a:off x="4276166" y="1471370"/>
              <a:ext cx="24359" cy="25290"/>
            </a:xfrm>
            <a:custGeom>
              <a:avLst/>
              <a:gdLst/>
              <a:ahLst/>
              <a:cxnLst/>
              <a:rect l="l" t="t" r="r" b="b"/>
              <a:pathLst>
                <a:path w="1909" h="1982" extrusionOk="0">
                  <a:moveTo>
                    <a:pt x="291" y="0"/>
                  </a:moveTo>
                  <a:cubicBezTo>
                    <a:pt x="243" y="0"/>
                    <a:pt x="195" y="14"/>
                    <a:pt x="152" y="41"/>
                  </a:cubicBezTo>
                  <a:cubicBezTo>
                    <a:pt x="30" y="121"/>
                    <a:pt x="0" y="285"/>
                    <a:pt x="85" y="403"/>
                  </a:cubicBezTo>
                  <a:cubicBezTo>
                    <a:pt x="380" y="810"/>
                    <a:pt x="706" y="1193"/>
                    <a:pt x="1062" y="1548"/>
                  </a:cubicBezTo>
                  <a:cubicBezTo>
                    <a:pt x="1190" y="1678"/>
                    <a:pt x="1323" y="1801"/>
                    <a:pt x="1459" y="1921"/>
                  </a:cubicBezTo>
                  <a:cubicBezTo>
                    <a:pt x="1507" y="1962"/>
                    <a:pt x="1566" y="1981"/>
                    <a:pt x="1624" y="1981"/>
                  </a:cubicBezTo>
                  <a:cubicBezTo>
                    <a:pt x="1695" y="1981"/>
                    <a:pt x="1766" y="1952"/>
                    <a:pt x="1816" y="1894"/>
                  </a:cubicBezTo>
                  <a:cubicBezTo>
                    <a:pt x="1909" y="1788"/>
                    <a:pt x="1898" y="1628"/>
                    <a:pt x="1794" y="1535"/>
                  </a:cubicBezTo>
                  <a:cubicBezTo>
                    <a:pt x="1665" y="1423"/>
                    <a:pt x="1542" y="1308"/>
                    <a:pt x="1422" y="1188"/>
                  </a:cubicBezTo>
                  <a:cubicBezTo>
                    <a:pt x="1087" y="851"/>
                    <a:pt x="778" y="490"/>
                    <a:pt x="500" y="107"/>
                  </a:cubicBezTo>
                  <a:cubicBezTo>
                    <a:pt x="449" y="38"/>
                    <a:pt x="371" y="0"/>
                    <a:pt x="291" y="0"/>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8184" name="Google Shape;8184;p74"/>
            <p:cNvSpPr/>
            <p:nvPr/>
          </p:nvSpPr>
          <p:spPr>
            <a:xfrm>
              <a:off x="4330231" y="1513121"/>
              <a:ext cx="21462" cy="10986"/>
            </a:xfrm>
            <a:custGeom>
              <a:avLst/>
              <a:gdLst/>
              <a:ahLst/>
              <a:cxnLst/>
              <a:rect l="l" t="t" r="r" b="b"/>
              <a:pathLst>
                <a:path w="1682" h="861" extrusionOk="0">
                  <a:moveTo>
                    <a:pt x="311" y="0"/>
                  </a:moveTo>
                  <a:cubicBezTo>
                    <a:pt x="211" y="0"/>
                    <a:pt x="116" y="56"/>
                    <a:pt x="69" y="151"/>
                  </a:cubicBezTo>
                  <a:lnTo>
                    <a:pt x="53" y="185"/>
                  </a:lnTo>
                  <a:cubicBezTo>
                    <a:pt x="0" y="292"/>
                    <a:pt x="48" y="423"/>
                    <a:pt x="160" y="468"/>
                  </a:cubicBezTo>
                  <a:cubicBezTo>
                    <a:pt x="533" y="619"/>
                    <a:pt x="916" y="747"/>
                    <a:pt x="1307" y="851"/>
                  </a:cubicBezTo>
                  <a:cubicBezTo>
                    <a:pt x="1331" y="857"/>
                    <a:pt x="1355" y="861"/>
                    <a:pt x="1379" y="861"/>
                  </a:cubicBezTo>
                  <a:cubicBezTo>
                    <a:pt x="1480" y="861"/>
                    <a:pt x="1576" y="806"/>
                    <a:pt x="1618" y="713"/>
                  </a:cubicBezTo>
                  <a:cubicBezTo>
                    <a:pt x="1682" y="569"/>
                    <a:pt x="1602" y="403"/>
                    <a:pt x="1451" y="363"/>
                  </a:cubicBezTo>
                  <a:cubicBezTo>
                    <a:pt x="1097" y="268"/>
                    <a:pt x="751" y="154"/>
                    <a:pt x="412" y="20"/>
                  </a:cubicBezTo>
                  <a:cubicBezTo>
                    <a:pt x="379" y="7"/>
                    <a:pt x="345" y="0"/>
                    <a:pt x="311" y="0"/>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8185" name="Google Shape;8185;p74"/>
            <p:cNvSpPr/>
            <p:nvPr/>
          </p:nvSpPr>
          <p:spPr>
            <a:xfrm>
              <a:off x="4302005" y="1497298"/>
              <a:ext cx="25469" cy="17647"/>
            </a:xfrm>
            <a:custGeom>
              <a:avLst/>
              <a:gdLst/>
              <a:ahLst/>
              <a:cxnLst/>
              <a:rect l="l" t="t" r="r" b="b"/>
              <a:pathLst>
                <a:path w="1996" h="1383" extrusionOk="0">
                  <a:moveTo>
                    <a:pt x="289" y="1"/>
                  </a:moveTo>
                  <a:cubicBezTo>
                    <a:pt x="212" y="1"/>
                    <a:pt x="136" y="36"/>
                    <a:pt x="86" y="102"/>
                  </a:cubicBezTo>
                  <a:cubicBezTo>
                    <a:pt x="1" y="214"/>
                    <a:pt x="23" y="374"/>
                    <a:pt x="135" y="459"/>
                  </a:cubicBezTo>
                  <a:cubicBezTo>
                    <a:pt x="595" y="800"/>
                    <a:pt x="1082" y="1100"/>
                    <a:pt x="1592" y="1356"/>
                  </a:cubicBezTo>
                  <a:cubicBezTo>
                    <a:pt x="1629" y="1374"/>
                    <a:pt x="1667" y="1382"/>
                    <a:pt x="1705" y="1382"/>
                  </a:cubicBezTo>
                  <a:cubicBezTo>
                    <a:pt x="1799" y="1382"/>
                    <a:pt x="1891" y="1329"/>
                    <a:pt x="1935" y="1239"/>
                  </a:cubicBezTo>
                  <a:cubicBezTo>
                    <a:pt x="1996" y="1113"/>
                    <a:pt x="1943" y="960"/>
                    <a:pt x="1817" y="898"/>
                  </a:cubicBezTo>
                  <a:cubicBezTo>
                    <a:pt x="1336" y="656"/>
                    <a:pt x="875" y="373"/>
                    <a:pt x="443" y="52"/>
                  </a:cubicBezTo>
                  <a:cubicBezTo>
                    <a:pt x="397" y="18"/>
                    <a:pt x="343" y="1"/>
                    <a:pt x="289" y="1"/>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grpSp>
          <p:nvGrpSpPr>
            <p:cNvPr id="8186" name="Google Shape;8186;p74"/>
            <p:cNvGrpSpPr/>
            <p:nvPr/>
          </p:nvGrpSpPr>
          <p:grpSpPr>
            <a:xfrm>
              <a:off x="4889463" y="1423737"/>
              <a:ext cx="29552" cy="142899"/>
              <a:chOff x="4889463" y="1423737"/>
              <a:chExt cx="29552" cy="142899"/>
            </a:xfrm>
          </p:grpSpPr>
          <p:sp>
            <p:nvSpPr>
              <p:cNvPr id="8187" name="Google Shape;8187;p74"/>
              <p:cNvSpPr/>
              <p:nvPr/>
            </p:nvSpPr>
            <p:spPr>
              <a:xfrm>
                <a:off x="4889463" y="1515647"/>
                <a:ext cx="26158" cy="50989"/>
              </a:xfrm>
              <a:custGeom>
                <a:avLst/>
                <a:gdLst/>
                <a:ahLst/>
                <a:cxnLst/>
                <a:rect l="l" t="t" r="r" b="b"/>
                <a:pathLst>
                  <a:path w="2050" h="3996" extrusionOk="0">
                    <a:moveTo>
                      <a:pt x="1772" y="0"/>
                    </a:moveTo>
                    <a:cubicBezTo>
                      <a:pt x="1653" y="0"/>
                      <a:pt x="1547" y="82"/>
                      <a:pt x="1518" y="201"/>
                    </a:cubicBezTo>
                    <a:cubicBezTo>
                      <a:pt x="1307" y="1053"/>
                      <a:pt x="977" y="1872"/>
                      <a:pt x="540" y="2634"/>
                    </a:cubicBezTo>
                    <a:lnTo>
                      <a:pt x="285" y="2482"/>
                    </a:lnTo>
                    <a:cubicBezTo>
                      <a:pt x="265" y="2470"/>
                      <a:pt x="244" y="2465"/>
                      <a:pt x="223" y="2465"/>
                    </a:cubicBezTo>
                    <a:cubicBezTo>
                      <a:pt x="162" y="2465"/>
                      <a:pt x="104" y="2511"/>
                      <a:pt x="99" y="2579"/>
                    </a:cubicBezTo>
                    <a:lnTo>
                      <a:pt x="6" y="3864"/>
                    </a:lnTo>
                    <a:cubicBezTo>
                      <a:pt x="0" y="3939"/>
                      <a:pt x="62" y="3995"/>
                      <a:pt x="129" y="3995"/>
                    </a:cubicBezTo>
                    <a:cubicBezTo>
                      <a:pt x="152" y="3995"/>
                      <a:pt x="174" y="3989"/>
                      <a:pt x="195" y="3976"/>
                    </a:cubicBezTo>
                    <a:lnTo>
                      <a:pt x="1278" y="3279"/>
                    </a:lnTo>
                    <a:cubicBezTo>
                      <a:pt x="1355" y="3229"/>
                      <a:pt x="1353" y="3117"/>
                      <a:pt x="1275" y="3071"/>
                    </a:cubicBezTo>
                    <a:lnTo>
                      <a:pt x="978" y="2893"/>
                    </a:lnTo>
                    <a:cubicBezTo>
                      <a:pt x="1444" y="2085"/>
                      <a:pt x="1794" y="1213"/>
                      <a:pt x="2018" y="307"/>
                    </a:cubicBezTo>
                    <a:cubicBezTo>
                      <a:pt x="2050" y="171"/>
                      <a:pt x="1963" y="35"/>
                      <a:pt x="1826" y="6"/>
                    </a:cubicBezTo>
                    <a:cubicBezTo>
                      <a:pt x="1808" y="2"/>
                      <a:pt x="1790" y="0"/>
                      <a:pt x="1772" y="0"/>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8188" name="Google Shape;8188;p74"/>
              <p:cNvSpPr/>
              <p:nvPr/>
            </p:nvSpPr>
            <p:spPr>
              <a:xfrm>
                <a:off x="4910772" y="1479256"/>
                <a:ext cx="8243" cy="31785"/>
              </a:xfrm>
              <a:custGeom>
                <a:avLst/>
                <a:gdLst/>
                <a:ahLst/>
                <a:cxnLst/>
                <a:rect l="l" t="t" r="r" b="b"/>
                <a:pathLst>
                  <a:path w="646" h="2491" extrusionOk="0">
                    <a:moveTo>
                      <a:pt x="375" y="0"/>
                    </a:moveTo>
                    <a:cubicBezTo>
                      <a:pt x="368" y="0"/>
                      <a:pt x="361" y="1"/>
                      <a:pt x="354" y="1"/>
                    </a:cubicBezTo>
                    <a:cubicBezTo>
                      <a:pt x="216" y="11"/>
                      <a:pt x="111" y="129"/>
                      <a:pt x="119" y="269"/>
                    </a:cubicBezTo>
                    <a:cubicBezTo>
                      <a:pt x="128" y="438"/>
                      <a:pt x="135" y="607"/>
                      <a:pt x="135" y="776"/>
                    </a:cubicBezTo>
                    <a:cubicBezTo>
                      <a:pt x="135" y="1252"/>
                      <a:pt x="96" y="1724"/>
                      <a:pt x="23" y="2193"/>
                    </a:cubicBezTo>
                    <a:cubicBezTo>
                      <a:pt x="0" y="2328"/>
                      <a:pt x="88" y="2458"/>
                      <a:pt x="223" y="2485"/>
                    </a:cubicBezTo>
                    <a:cubicBezTo>
                      <a:pt x="240" y="2488"/>
                      <a:pt x="257" y="2490"/>
                      <a:pt x="274" y="2490"/>
                    </a:cubicBezTo>
                    <a:cubicBezTo>
                      <a:pt x="396" y="2490"/>
                      <a:pt x="504" y="2403"/>
                      <a:pt x="526" y="2278"/>
                    </a:cubicBezTo>
                    <a:cubicBezTo>
                      <a:pt x="604" y="1782"/>
                      <a:pt x="644" y="1279"/>
                      <a:pt x="646" y="776"/>
                    </a:cubicBezTo>
                    <a:cubicBezTo>
                      <a:pt x="646" y="595"/>
                      <a:pt x="638" y="413"/>
                      <a:pt x="626" y="232"/>
                    </a:cubicBezTo>
                    <a:cubicBezTo>
                      <a:pt x="616" y="101"/>
                      <a:pt x="505" y="0"/>
                      <a:pt x="375" y="0"/>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8189" name="Google Shape;8189;p74"/>
              <p:cNvSpPr/>
              <p:nvPr/>
            </p:nvSpPr>
            <p:spPr>
              <a:xfrm>
                <a:off x="4895052" y="1423737"/>
                <a:ext cx="14215" cy="19446"/>
              </a:xfrm>
              <a:custGeom>
                <a:avLst/>
                <a:gdLst/>
                <a:ahLst/>
                <a:cxnLst/>
                <a:rect l="l" t="t" r="r" b="b"/>
                <a:pathLst>
                  <a:path w="1114" h="1524" extrusionOk="0">
                    <a:moveTo>
                      <a:pt x="293" y="1"/>
                    </a:moveTo>
                    <a:cubicBezTo>
                      <a:pt x="265" y="1"/>
                      <a:pt x="236" y="5"/>
                      <a:pt x="209" y="16"/>
                    </a:cubicBezTo>
                    <a:cubicBezTo>
                      <a:pt x="62" y="74"/>
                      <a:pt x="1" y="246"/>
                      <a:pt x="79" y="383"/>
                    </a:cubicBezTo>
                    <a:cubicBezTo>
                      <a:pt x="262" y="698"/>
                      <a:pt x="427" y="1025"/>
                      <a:pt x="573" y="1359"/>
                    </a:cubicBezTo>
                    <a:cubicBezTo>
                      <a:pt x="615" y="1461"/>
                      <a:pt x="714" y="1523"/>
                      <a:pt x="819" y="1523"/>
                    </a:cubicBezTo>
                    <a:cubicBezTo>
                      <a:pt x="848" y="1523"/>
                      <a:pt x="878" y="1518"/>
                      <a:pt x="907" y="1508"/>
                    </a:cubicBezTo>
                    <a:lnTo>
                      <a:pt x="942" y="1495"/>
                    </a:lnTo>
                    <a:cubicBezTo>
                      <a:pt x="1056" y="1457"/>
                      <a:pt x="1114" y="1331"/>
                      <a:pt x="1067" y="1220"/>
                    </a:cubicBezTo>
                    <a:cubicBezTo>
                      <a:pt x="910" y="849"/>
                      <a:pt x="729" y="488"/>
                      <a:pt x="528" y="139"/>
                    </a:cubicBezTo>
                    <a:cubicBezTo>
                      <a:pt x="478" y="54"/>
                      <a:pt x="387" y="1"/>
                      <a:pt x="293" y="1"/>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8190" name="Google Shape;8190;p74"/>
              <p:cNvSpPr/>
              <p:nvPr/>
            </p:nvSpPr>
            <p:spPr>
              <a:xfrm>
                <a:off x="4905783" y="1447292"/>
                <a:ext cx="12071" cy="27153"/>
              </a:xfrm>
              <a:custGeom>
                <a:avLst/>
                <a:gdLst/>
                <a:ahLst/>
                <a:cxnLst/>
                <a:rect l="l" t="t" r="r" b="b"/>
                <a:pathLst>
                  <a:path w="946" h="2128" extrusionOk="0">
                    <a:moveTo>
                      <a:pt x="288" y="0"/>
                    </a:moveTo>
                    <a:cubicBezTo>
                      <a:pt x="260" y="0"/>
                      <a:pt x="232" y="5"/>
                      <a:pt x="204" y="15"/>
                    </a:cubicBezTo>
                    <a:cubicBezTo>
                      <a:pt x="71" y="61"/>
                      <a:pt x="1" y="205"/>
                      <a:pt x="47" y="338"/>
                    </a:cubicBezTo>
                    <a:cubicBezTo>
                      <a:pt x="215" y="850"/>
                      <a:pt x="342" y="1376"/>
                      <a:pt x="420" y="1909"/>
                    </a:cubicBezTo>
                    <a:cubicBezTo>
                      <a:pt x="438" y="2036"/>
                      <a:pt x="548" y="2128"/>
                      <a:pt x="673" y="2128"/>
                    </a:cubicBezTo>
                    <a:cubicBezTo>
                      <a:pt x="685" y="2128"/>
                      <a:pt x="696" y="2127"/>
                      <a:pt x="708" y="2125"/>
                    </a:cubicBezTo>
                    <a:cubicBezTo>
                      <a:pt x="848" y="2106"/>
                      <a:pt x="945" y="1978"/>
                      <a:pt x="926" y="1839"/>
                    </a:cubicBezTo>
                    <a:lnTo>
                      <a:pt x="925" y="1839"/>
                    </a:lnTo>
                    <a:cubicBezTo>
                      <a:pt x="841" y="1273"/>
                      <a:pt x="708" y="716"/>
                      <a:pt x="529" y="173"/>
                    </a:cubicBezTo>
                    <a:cubicBezTo>
                      <a:pt x="492" y="67"/>
                      <a:pt x="393" y="0"/>
                      <a:pt x="288" y="0"/>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grpSp>
        <p:grpSp>
          <p:nvGrpSpPr>
            <p:cNvPr id="8191" name="Google Shape;8191;p74"/>
            <p:cNvGrpSpPr/>
            <p:nvPr/>
          </p:nvGrpSpPr>
          <p:grpSpPr>
            <a:xfrm>
              <a:off x="4771663" y="1876896"/>
              <a:ext cx="108651" cy="100447"/>
              <a:chOff x="4771663" y="1876896"/>
              <a:chExt cx="108651" cy="100447"/>
            </a:xfrm>
          </p:grpSpPr>
          <p:sp>
            <p:nvSpPr>
              <p:cNvPr id="8192" name="Google Shape;8192;p74"/>
              <p:cNvSpPr/>
              <p:nvPr/>
            </p:nvSpPr>
            <p:spPr>
              <a:xfrm>
                <a:off x="4771663" y="1951210"/>
                <a:ext cx="53184" cy="26132"/>
              </a:xfrm>
              <a:custGeom>
                <a:avLst/>
                <a:gdLst/>
                <a:ahLst/>
                <a:cxnLst/>
                <a:rect l="l" t="t" r="r" b="b"/>
                <a:pathLst>
                  <a:path w="4168" h="2048" extrusionOk="0">
                    <a:moveTo>
                      <a:pt x="3871" y="0"/>
                    </a:moveTo>
                    <a:cubicBezTo>
                      <a:pt x="3824" y="0"/>
                      <a:pt x="3777" y="13"/>
                      <a:pt x="3735" y="39"/>
                    </a:cubicBezTo>
                    <a:cubicBezTo>
                      <a:pt x="2982" y="492"/>
                      <a:pt x="2170" y="838"/>
                      <a:pt x="1323" y="1067"/>
                    </a:cubicBezTo>
                    <a:lnTo>
                      <a:pt x="1249" y="780"/>
                    </a:lnTo>
                    <a:cubicBezTo>
                      <a:pt x="1235" y="721"/>
                      <a:pt x="1183" y="687"/>
                      <a:pt x="1130" y="687"/>
                    </a:cubicBezTo>
                    <a:cubicBezTo>
                      <a:pt x="1102" y="687"/>
                      <a:pt x="1073" y="696"/>
                      <a:pt x="1049" y="717"/>
                    </a:cubicBezTo>
                    <a:lnTo>
                      <a:pt x="76" y="1560"/>
                    </a:lnTo>
                    <a:cubicBezTo>
                      <a:pt x="0" y="1625"/>
                      <a:pt x="32" y="1750"/>
                      <a:pt x="130" y="1773"/>
                    </a:cubicBezTo>
                    <a:lnTo>
                      <a:pt x="1389" y="2045"/>
                    </a:lnTo>
                    <a:cubicBezTo>
                      <a:pt x="1398" y="2047"/>
                      <a:pt x="1407" y="2048"/>
                      <a:pt x="1416" y="2048"/>
                    </a:cubicBezTo>
                    <a:cubicBezTo>
                      <a:pt x="1493" y="2048"/>
                      <a:pt x="1555" y="1975"/>
                      <a:pt x="1534" y="1894"/>
                    </a:cubicBezTo>
                    <a:lnTo>
                      <a:pt x="1450" y="1561"/>
                    </a:lnTo>
                    <a:cubicBezTo>
                      <a:pt x="2351" y="1318"/>
                      <a:pt x="3214" y="950"/>
                      <a:pt x="4013" y="466"/>
                    </a:cubicBezTo>
                    <a:cubicBezTo>
                      <a:pt x="4132" y="392"/>
                      <a:pt x="4167" y="235"/>
                      <a:pt x="4090" y="119"/>
                    </a:cubicBezTo>
                    <a:cubicBezTo>
                      <a:pt x="4039" y="42"/>
                      <a:pt x="3956" y="0"/>
                      <a:pt x="3871" y="0"/>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8193" name="Google Shape;8193;p74"/>
              <p:cNvSpPr/>
              <p:nvPr/>
            </p:nvSpPr>
            <p:spPr>
              <a:xfrm>
                <a:off x="4826850" y="1927897"/>
                <a:ext cx="26081" cy="23529"/>
              </a:xfrm>
              <a:custGeom>
                <a:avLst/>
                <a:gdLst/>
                <a:ahLst/>
                <a:cxnLst/>
                <a:rect l="l" t="t" r="r" b="b"/>
                <a:pathLst>
                  <a:path w="2044" h="1844" extrusionOk="0">
                    <a:moveTo>
                      <a:pt x="1760" y="1"/>
                    </a:moveTo>
                    <a:cubicBezTo>
                      <a:pt x="1689" y="1"/>
                      <a:pt x="1619" y="31"/>
                      <a:pt x="1568" y="88"/>
                    </a:cubicBezTo>
                    <a:cubicBezTo>
                      <a:pt x="1456" y="215"/>
                      <a:pt x="1341" y="338"/>
                      <a:pt x="1221" y="458"/>
                    </a:cubicBezTo>
                    <a:cubicBezTo>
                      <a:pt x="885" y="793"/>
                      <a:pt x="524" y="1102"/>
                      <a:pt x="140" y="1380"/>
                    </a:cubicBezTo>
                    <a:cubicBezTo>
                      <a:pt x="29" y="1460"/>
                      <a:pt x="1" y="1612"/>
                      <a:pt x="74" y="1728"/>
                    </a:cubicBezTo>
                    <a:cubicBezTo>
                      <a:pt x="124" y="1803"/>
                      <a:pt x="205" y="1844"/>
                      <a:pt x="288" y="1844"/>
                    </a:cubicBezTo>
                    <a:cubicBezTo>
                      <a:pt x="339" y="1844"/>
                      <a:pt x="391" y="1828"/>
                      <a:pt x="436" y="1797"/>
                    </a:cubicBezTo>
                    <a:cubicBezTo>
                      <a:pt x="843" y="1500"/>
                      <a:pt x="1226" y="1174"/>
                      <a:pt x="1581" y="820"/>
                    </a:cubicBezTo>
                    <a:cubicBezTo>
                      <a:pt x="1711" y="690"/>
                      <a:pt x="1834" y="557"/>
                      <a:pt x="1954" y="421"/>
                    </a:cubicBezTo>
                    <a:cubicBezTo>
                      <a:pt x="2044" y="315"/>
                      <a:pt x="2033" y="155"/>
                      <a:pt x="1927" y="64"/>
                    </a:cubicBezTo>
                    <a:cubicBezTo>
                      <a:pt x="1879" y="22"/>
                      <a:pt x="1819" y="1"/>
                      <a:pt x="1760" y="1"/>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8194" name="Google Shape;8194;p74"/>
              <p:cNvSpPr/>
              <p:nvPr/>
            </p:nvSpPr>
            <p:spPr>
              <a:xfrm>
                <a:off x="4868600" y="1876896"/>
                <a:ext cx="11714" cy="20531"/>
              </a:xfrm>
              <a:custGeom>
                <a:avLst/>
                <a:gdLst/>
                <a:ahLst/>
                <a:cxnLst/>
                <a:rect l="l" t="t" r="r" b="b"/>
                <a:pathLst>
                  <a:path w="918" h="1609" extrusionOk="0">
                    <a:moveTo>
                      <a:pt x="642" y="0"/>
                    </a:moveTo>
                    <a:cubicBezTo>
                      <a:pt x="531" y="0"/>
                      <a:pt x="426" y="74"/>
                      <a:pt x="396" y="189"/>
                    </a:cubicBezTo>
                    <a:cubicBezTo>
                      <a:pt x="301" y="543"/>
                      <a:pt x="187" y="889"/>
                      <a:pt x="53" y="1228"/>
                    </a:cubicBezTo>
                    <a:cubicBezTo>
                      <a:pt x="0" y="1360"/>
                      <a:pt x="58" y="1509"/>
                      <a:pt x="184" y="1571"/>
                    </a:cubicBezTo>
                    <a:lnTo>
                      <a:pt x="218" y="1587"/>
                    </a:lnTo>
                    <a:cubicBezTo>
                      <a:pt x="248" y="1602"/>
                      <a:pt x="280" y="1608"/>
                      <a:pt x="311" y="1608"/>
                    </a:cubicBezTo>
                    <a:cubicBezTo>
                      <a:pt x="392" y="1608"/>
                      <a:pt x="469" y="1561"/>
                      <a:pt x="501" y="1480"/>
                    </a:cubicBezTo>
                    <a:cubicBezTo>
                      <a:pt x="653" y="1107"/>
                      <a:pt x="780" y="724"/>
                      <a:pt x="886" y="333"/>
                    </a:cubicBezTo>
                    <a:cubicBezTo>
                      <a:pt x="918" y="210"/>
                      <a:pt x="862" y="74"/>
                      <a:pt x="746" y="22"/>
                    </a:cubicBezTo>
                    <a:cubicBezTo>
                      <a:pt x="712" y="7"/>
                      <a:pt x="677" y="0"/>
                      <a:pt x="642" y="0"/>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8195" name="Google Shape;8195;p74"/>
              <p:cNvSpPr/>
              <p:nvPr/>
            </p:nvSpPr>
            <p:spPr>
              <a:xfrm>
                <a:off x="4852804" y="1901038"/>
                <a:ext cx="18528" cy="24589"/>
              </a:xfrm>
              <a:custGeom>
                <a:avLst/>
                <a:gdLst/>
                <a:ahLst/>
                <a:cxnLst/>
                <a:rect l="l" t="t" r="r" b="b"/>
                <a:pathLst>
                  <a:path w="1452" h="1927" extrusionOk="0">
                    <a:moveTo>
                      <a:pt x="1159" y="1"/>
                    </a:moveTo>
                    <a:cubicBezTo>
                      <a:pt x="1064" y="1"/>
                      <a:pt x="974" y="53"/>
                      <a:pt x="931" y="143"/>
                    </a:cubicBezTo>
                    <a:cubicBezTo>
                      <a:pt x="689" y="625"/>
                      <a:pt x="405" y="1085"/>
                      <a:pt x="85" y="1519"/>
                    </a:cubicBezTo>
                    <a:cubicBezTo>
                      <a:pt x="0" y="1631"/>
                      <a:pt x="21" y="1790"/>
                      <a:pt x="135" y="1874"/>
                    </a:cubicBezTo>
                    <a:cubicBezTo>
                      <a:pt x="181" y="1909"/>
                      <a:pt x="235" y="1926"/>
                      <a:pt x="289" y="1926"/>
                    </a:cubicBezTo>
                    <a:cubicBezTo>
                      <a:pt x="366" y="1926"/>
                      <a:pt x="441" y="1892"/>
                      <a:pt x="492" y="1826"/>
                    </a:cubicBezTo>
                    <a:cubicBezTo>
                      <a:pt x="831" y="1367"/>
                      <a:pt x="1132" y="878"/>
                      <a:pt x="1389" y="368"/>
                    </a:cubicBezTo>
                    <a:cubicBezTo>
                      <a:pt x="1451" y="241"/>
                      <a:pt x="1398" y="87"/>
                      <a:pt x="1270" y="26"/>
                    </a:cubicBezTo>
                    <a:cubicBezTo>
                      <a:pt x="1234" y="9"/>
                      <a:pt x="1196" y="1"/>
                      <a:pt x="1159" y="1"/>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grpSp>
      </p:grpSp>
      <p:grpSp>
        <p:nvGrpSpPr>
          <p:cNvPr id="8196" name="Google Shape;8196;p74"/>
          <p:cNvGrpSpPr/>
          <p:nvPr/>
        </p:nvGrpSpPr>
        <p:grpSpPr>
          <a:xfrm>
            <a:off x="5345041" y="2472212"/>
            <a:ext cx="1055049" cy="960467"/>
            <a:chOff x="267375" y="1071875"/>
            <a:chExt cx="470500" cy="428550"/>
          </a:xfrm>
        </p:grpSpPr>
        <p:sp>
          <p:nvSpPr>
            <p:cNvPr id="8197" name="Google Shape;8197;p74"/>
            <p:cNvSpPr/>
            <p:nvPr/>
          </p:nvSpPr>
          <p:spPr>
            <a:xfrm>
              <a:off x="288350" y="1290825"/>
              <a:ext cx="209600" cy="209600"/>
            </a:xfrm>
            <a:custGeom>
              <a:avLst/>
              <a:gdLst/>
              <a:ahLst/>
              <a:cxnLst/>
              <a:rect l="l" t="t" r="r" b="b"/>
              <a:pathLst>
                <a:path w="8384" h="8384" extrusionOk="0">
                  <a:moveTo>
                    <a:pt x="1" y="0"/>
                  </a:moveTo>
                  <a:cubicBezTo>
                    <a:pt x="23" y="1056"/>
                    <a:pt x="239" y="2096"/>
                    <a:pt x="641" y="3073"/>
                  </a:cubicBezTo>
                  <a:cubicBezTo>
                    <a:pt x="676" y="3072"/>
                    <a:pt x="710" y="3070"/>
                    <a:pt x="745" y="3070"/>
                  </a:cubicBezTo>
                  <a:cubicBezTo>
                    <a:pt x="1419" y="3070"/>
                    <a:pt x="2047" y="3416"/>
                    <a:pt x="2406" y="3988"/>
                  </a:cubicBezTo>
                  <a:cubicBezTo>
                    <a:pt x="2766" y="4558"/>
                    <a:pt x="2808" y="5272"/>
                    <a:pt x="2516" y="5880"/>
                  </a:cubicBezTo>
                  <a:cubicBezTo>
                    <a:pt x="4076" y="7440"/>
                    <a:pt x="6179" y="8337"/>
                    <a:pt x="8384" y="8383"/>
                  </a:cubicBezTo>
                  <a:lnTo>
                    <a:pt x="8384" y="3190"/>
                  </a:lnTo>
                  <a:cubicBezTo>
                    <a:pt x="6664" y="3094"/>
                    <a:pt x="5290" y="1720"/>
                    <a:pt x="5194" y="0"/>
                  </a:cubicBez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98" name="Google Shape;8198;p74"/>
            <p:cNvSpPr/>
            <p:nvPr/>
          </p:nvSpPr>
          <p:spPr>
            <a:xfrm>
              <a:off x="267375" y="1377050"/>
              <a:ext cx="79225" cy="79200"/>
            </a:xfrm>
            <a:custGeom>
              <a:avLst/>
              <a:gdLst/>
              <a:ahLst/>
              <a:cxnLst/>
              <a:rect l="l" t="t" r="r" b="b"/>
              <a:pathLst>
                <a:path w="3169" h="3168" extrusionOk="0">
                  <a:moveTo>
                    <a:pt x="1584" y="0"/>
                  </a:moveTo>
                  <a:cubicBezTo>
                    <a:pt x="710" y="0"/>
                    <a:pt x="1" y="710"/>
                    <a:pt x="1" y="1584"/>
                  </a:cubicBezTo>
                  <a:cubicBezTo>
                    <a:pt x="1" y="2459"/>
                    <a:pt x="710" y="3168"/>
                    <a:pt x="1584" y="3168"/>
                  </a:cubicBezTo>
                  <a:cubicBezTo>
                    <a:pt x="2459" y="3168"/>
                    <a:pt x="3168" y="2459"/>
                    <a:pt x="3168" y="1584"/>
                  </a:cubicBezTo>
                  <a:cubicBezTo>
                    <a:pt x="3168" y="710"/>
                    <a:pt x="2459" y="0"/>
                    <a:pt x="1584" y="0"/>
                  </a:cubicBez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99" name="Google Shape;8199;p74"/>
            <p:cNvSpPr/>
            <p:nvPr/>
          </p:nvSpPr>
          <p:spPr>
            <a:xfrm>
              <a:off x="507325" y="1290825"/>
              <a:ext cx="209600" cy="209600"/>
            </a:xfrm>
            <a:custGeom>
              <a:avLst/>
              <a:gdLst/>
              <a:ahLst/>
              <a:cxnLst/>
              <a:rect l="l" t="t" r="r" b="b"/>
              <a:pathLst>
                <a:path w="8384" h="8384" extrusionOk="0">
                  <a:moveTo>
                    <a:pt x="3189" y="0"/>
                  </a:moveTo>
                  <a:cubicBezTo>
                    <a:pt x="3093" y="1720"/>
                    <a:pt x="1721" y="3092"/>
                    <a:pt x="1" y="3190"/>
                  </a:cubicBezTo>
                  <a:lnTo>
                    <a:pt x="1" y="8383"/>
                  </a:lnTo>
                  <a:cubicBezTo>
                    <a:pt x="2206" y="8337"/>
                    <a:pt x="4309" y="7440"/>
                    <a:pt x="5868" y="5880"/>
                  </a:cubicBezTo>
                  <a:cubicBezTo>
                    <a:pt x="5577" y="5272"/>
                    <a:pt x="5618" y="4558"/>
                    <a:pt x="5979" y="3986"/>
                  </a:cubicBezTo>
                  <a:cubicBezTo>
                    <a:pt x="6337" y="3416"/>
                    <a:pt x="6965" y="3070"/>
                    <a:pt x="7639" y="3070"/>
                  </a:cubicBezTo>
                  <a:cubicBezTo>
                    <a:pt x="7675" y="3070"/>
                    <a:pt x="7710" y="3070"/>
                    <a:pt x="7743" y="3073"/>
                  </a:cubicBezTo>
                  <a:cubicBezTo>
                    <a:pt x="8145" y="2096"/>
                    <a:pt x="8362" y="1056"/>
                    <a:pt x="8384"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00" name="Google Shape;8200;p74"/>
            <p:cNvSpPr/>
            <p:nvPr/>
          </p:nvSpPr>
          <p:spPr>
            <a:xfrm>
              <a:off x="658700" y="1377050"/>
              <a:ext cx="79175" cy="79200"/>
            </a:xfrm>
            <a:custGeom>
              <a:avLst/>
              <a:gdLst/>
              <a:ahLst/>
              <a:cxnLst/>
              <a:rect l="l" t="t" r="r" b="b"/>
              <a:pathLst>
                <a:path w="3167" h="3168" extrusionOk="0">
                  <a:moveTo>
                    <a:pt x="1583" y="0"/>
                  </a:moveTo>
                  <a:cubicBezTo>
                    <a:pt x="708" y="0"/>
                    <a:pt x="1" y="710"/>
                    <a:pt x="1" y="1584"/>
                  </a:cubicBezTo>
                  <a:cubicBezTo>
                    <a:pt x="1" y="2459"/>
                    <a:pt x="708" y="3168"/>
                    <a:pt x="1583" y="3168"/>
                  </a:cubicBezTo>
                  <a:cubicBezTo>
                    <a:pt x="2457" y="3168"/>
                    <a:pt x="3166" y="2459"/>
                    <a:pt x="3166" y="1584"/>
                  </a:cubicBezTo>
                  <a:cubicBezTo>
                    <a:pt x="3166" y="710"/>
                    <a:pt x="2457" y="0"/>
                    <a:pt x="1583"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01" name="Google Shape;8201;p74"/>
            <p:cNvSpPr/>
            <p:nvPr/>
          </p:nvSpPr>
          <p:spPr>
            <a:xfrm>
              <a:off x="507325" y="1071875"/>
              <a:ext cx="209575" cy="209600"/>
            </a:xfrm>
            <a:custGeom>
              <a:avLst/>
              <a:gdLst/>
              <a:ahLst/>
              <a:cxnLst/>
              <a:rect l="l" t="t" r="r" b="b"/>
              <a:pathLst>
                <a:path w="8383" h="8384" extrusionOk="0">
                  <a:moveTo>
                    <a:pt x="1" y="1"/>
                  </a:moveTo>
                  <a:lnTo>
                    <a:pt x="1" y="5194"/>
                  </a:lnTo>
                  <a:cubicBezTo>
                    <a:pt x="1721" y="5290"/>
                    <a:pt x="3093" y="6662"/>
                    <a:pt x="3189" y="8384"/>
                  </a:cubicBezTo>
                  <a:lnTo>
                    <a:pt x="8382" y="8384"/>
                  </a:lnTo>
                  <a:cubicBezTo>
                    <a:pt x="8362" y="7328"/>
                    <a:pt x="8144" y="6286"/>
                    <a:pt x="7742" y="5311"/>
                  </a:cubicBezTo>
                  <a:cubicBezTo>
                    <a:pt x="7708" y="5312"/>
                    <a:pt x="7673" y="5314"/>
                    <a:pt x="7638" y="5314"/>
                  </a:cubicBezTo>
                  <a:cubicBezTo>
                    <a:pt x="6964" y="5312"/>
                    <a:pt x="6336" y="4966"/>
                    <a:pt x="5977" y="4396"/>
                  </a:cubicBezTo>
                  <a:cubicBezTo>
                    <a:pt x="5618" y="3825"/>
                    <a:pt x="5577" y="3110"/>
                    <a:pt x="5867" y="2502"/>
                  </a:cubicBezTo>
                  <a:cubicBezTo>
                    <a:pt x="4309" y="942"/>
                    <a:pt x="2206" y="45"/>
                    <a:pt x="1" y="1"/>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02" name="Google Shape;8202;p74"/>
            <p:cNvSpPr/>
            <p:nvPr/>
          </p:nvSpPr>
          <p:spPr>
            <a:xfrm>
              <a:off x="658700" y="1116025"/>
              <a:ext cx="79175" cy="79175"/>
            </a:xfrm>
            <a:custGeom>
              <a:avLst/>
              <a:gdLst/>
              <a:ahLst/>
              <a:cxnLst/>
              <a:rect l="l" t="t" r="r" b="b"/>
              <a:pathLst>
                <a:path w="3167" h="3167" extrusionOk="0">
                  <a:moveTo>
                    <a:pt x="1583" y="1"/>
                  </a:moveTo>
                  <a:cubicBezTo>
                    <a:pt x="708" y="1"/>
                    <a:pt x="1" y="709"/>
                    <a:pt x="1" y="1583"/>
                  </a:cubicBezTo>
                  <a:cubicBezTo>
                    <a:pt x="1" y="2457"/>
                    <a:pt x="708" y="3167"/>
                    <a:pt x="1583" y="3167"/>
                  </a:cubicBezTo>
                  <a:cubicBezTo>
                    <a:pt x="2457" y="3167"/>
                    <a:pt x="3166" y="2457"/>
                    <a:pt x="3166" y="1583"/>
                  </a:cubicBezTo>
                  <a:cubicBezTo>
                    <a:pt x="3166" y="709"/>
                    <a:pt x="2457" y="1"/>
                    <a:pt x="1583" y="1"/>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03" name="Google Shape;8203;p74"/>
            <p:cNvSpPr/>
            <p:nvPr/>
          </p:nvSpPr>
          <p:spPr>
            <a:xfrm>
              <a:off x="288350" y="1071875"/>
              <a:ext cx="209600" cy="209550"/>
            </a:xfrm>
            <a:custGeom>
              <a:avLst/>
              <a:gdLst/>
              <a:ahLst/>
              <a:cxnLst/>
              <a:rect l="l" t="t" r="r" b="b"/>
              <a:pathLst>
                <a:path w="8384" h="8382" extrusionOk="0">
                  <a:moveTo>
                    <a:pt x="8384" y="1"/>
                  </a:moveTo>
                  <a:cubicBezTo>
                    <a:pt x="6179" y="45"/>
                    <a:pt x="4076" y="942"/>
                    <a:pt x="2516" y="2502"/>
                  </a:cubicBezTo>
                  <a:cubicBezTo>
                    <a:pt x="2808" y="3110"/>
                    <a:pt x="2766" y="3825"/>
                    <a:pt x="2406" y="4396"/>
                  </a:cubicBezTo>
                  <a:cubicBezTo>
                    <a:pt x="2047" y="4966"/>
                    <a:pt x="1419" y="5312"/>
                    <a:pt x="745" y="5312"/>
                  </a:cubicBezTo>
                  <a:cubicBezTo>
                    <a:pt x="710" y="5312"/>
                    <a:pt x="675" y="5312"/>
                    <a:pt x="641" y="5311"/>
                  </a:cubicBezTo>
                  <a:cubicBezTo>
                    <a:pt x="239" y="6286"/>
                    <a:pt x="23" y="7327"/>
                    <a:pt x="1" y="8382"/>
                  </a:cubicBezTo>
                  <a:lnTo>
                    <a:pt x="5194" y="8382"/>
                  </a:lnTo>
                  <a:cubicBezTo>
                    <a:pt x="5290" y="6662"/>
                    <a:pt x="6664" y="5290"/>
                    <a:pt x="8384" y="5194"/>
                  </a:cubicBezTo>
                  <a:lnTo>
                    <a:pt x="8384" y="1"/>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04" name="Google Shape;8204;p74"/>
            <p:cNvSpPr/>
            <p:nvPr/>
          </p:nvSpPr>
          <p:spPr>
            <a:xfrm>
              <a:off x="267375" y="1116025"/>
              <a:ext cx="79225" cy="79175"/>
            </a:xfrm>
            <a:custGeom>
              <a:avLst/>
              <a:gdLst/>
              <a:ahLst/>
              <a:cxnLst/>
              <a:rect l="l" t="t" r="r" b="b"/>
              <a:pathLst>
                <a:path w="3169" h="3167" extrusionOk="0">
                  <a:moveTo>
                    <a:pt x="1584" y="1"/>
                  </a:moveTo>
                  <a:cubicBezTo>
                    <a:pt x="710" y="1"/>
                    <a:pt x="1" y="709"/>
                    <a:pt x="1" y="1583"/>
                  </a:cubicBezTo>
                  <a:cubicBezTo>
                    <a:pt x="1" y="2457"/>
                    <a:pt x="710" y="3167"/>
                    <a:pt x="1584" y="3167"/>
                  </a:cubicBezTo>
                  <a:cubicBezTo>
                    <a:pt x="2459" y="3167"/>
                    <a:pt x="3168" y="2457"/>
                    <a:pt x="3168" y="1583"/>
                  </a:cubicBezTo>
                  <a:cubicBezTo>
                    <a:pt x="3168" y="709"/>
                    <a:pt x="2459" y="1"/>
                    <a:pt x="1584"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205" name="Google Shape;8205;p74"/>
          <p:cNvGrpSpPr/>
          <p:nvPr/>
        </p:nvGrpSpPr>
        <p:grpSpPr>
          <a:xfrm>
            <a:off x="945700" y="4665052"/>
            <a:ext cx="1877925" cy="897555"/>
            <a:chOff x="712664" y="3693287"/>
            <a:chExt cx="1460738" cy="698160"/>
          </a:xfrm>
        </p:grpSpPr>
        <p:grpSp>
          <p:nvGrpSpPr>
            <p:cNvPr id="8206" name="Google Shape;8206;p74"/>
            <p:cNvGrpSpPr/>
            <p:nvPr/>
          </p:nvGrpSpPr>
          <p:grpSpPr>
            <a:xfrm>
              <a:off x="1380079" y="4133090"/>
              <a:ext cx="234048" cy="258099"/>
              <a:chOff x="1380079" y="4133090"/>
              <a:chExt cx="234048" cy="258099"/>
            </a:xfrm>
          </p:grpSpPr>
          <p:sp>
            <p:nvSpPr>
              <p:cNvPr id="8207" name="Google Shape;8207;p74"/>
              <p:cNvSpPr/>
              <p:nvPr/>
            </p:nvSpPr>
            <p:spPr>
              <a:xfrm>
                <a:off x="1380079" y="4323114"/>
                <a:ext cx="136140" cy="68075"/>
              </a:xfrm>
              <a:custGeom>
                <a:avLst/>
                <a:gdLst/>
                <a:ahLst/>
                <a:cxnLst/>
                <a:rect l="l" t="t" r="r" b="b"/>
                <a:pathLst>
                  <a:path w="27160" h="13581" extrusionOk="0">
                    <a:moveTo>
                      <a:pt x="13580" y="1"/>
                    </a:moveTo>
                    <a:cubicBezTo>
                      <a:pt x="6083" y="1"/>
                      <a:pt x="0" y="6077"/>
                      <a:pt x="0" y="13580"/>
                    </a:cubicBezTo>
                    <a:lnTo>
                      <a:pt x="27159" y="13580"/>
                    </a:lnTo>
                    <a:cubicBezTo>
                      <a:pt x="27159" y="6077"/>
                      <a:pt x="21083" y="1"/>
                      <a:pt x="13580"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08" name="Google Shape;8208;p74"/>
              <p:cNvSpPr/>
              <p:nvPr/>
            </p:nvSpPr>
            <p:spPr>
              <a:xfrm>
                <a:off x="1432589" y="4133090"/>
                <a:ext cx="29529" cy="191793"/>
              </a:xfrm>
              <a:custGeom>
                <a:avLst/>
                <a:gdLst/>
                <a:ahLst/>
                <a:cxnLst/>
                <a:rect l="l" t="t" r="r" b="b"/>
                <a:pathLst>
                  <a:path w="5891" h="38263" extrusionOk="0">
                    <a:moveTo>
                      <a:pt x="3276" y="0"/>
                    </a:moveTo>
                    <a:lnTo>
                      <a:pt x="0" y="38263"/>
                    </a:lnTo>
                    <a:lnTo>
                      <a:pt x="5890" y="38194"/>
                    </a:lnTo>
                    <a:lnTo>
                      <a:pt x="3276" y="0"/>
                    </a:ln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8209" name="Google Shape;8209;p74"/>
              <p:cNvSpPr/>
              <p:nvPr/>
            </p:nvSpPr>
            <p:spPr>
              <a:xfrm>
                <a:off x="1492085" y="4253278"/>
                <a:ext cx="122041" cy="92186"/>
              </a:xfrm>
              <a:custGeom>
                <a:avLst/>
                <a:gdLst/>
                <a:ahLst/>
                <a:cxnLst/>
                <a:rect l="l" t="t" r="r" b="b"/>
                <a:pathLst>
                  <a:path w="33574" h="25222" extrusionOk="0">
                    <a:moveTo>
                      <a:pt x="32291" y="1"/>
                    </a:moveTo>
                    <a:lnTo>
                      <a:pt x="1" y="23463"/>
                    </a:lnTo>
                    <a:lnTo>
                      <a:pt x="1277" y="25222"/>
                    </a:lnTo>
                    <a:lnTo>
                      <a:pt x="33574" y="1759"/>
                    </a:lnTo>
                    <a:lnTo>
                      <a:pt x="32291" y="1"/>
                    </a:lnTo>
                    <a:close/>
                  </a:path>
                </a:pathLst>
              </a:custGeom>
              <a:solidFill>
                <a:srgbClr val="E3E9ED"/>
              </a:solidFill>
              <a:ln>
                <a:noFill/>
              </a:ln>
            </p:spPr>
            <p:txBody>
              <a:bodyPr spcFirstLastPara="1" wrap="square" lIns="121900" tIns="121900" rIns="121900" bIns="121900" anchor="ctr" anchorCtr="0">
                <a:noAutofit/>
              </a:bodyPr>
              <a:lstStyle/>
              <a:p>
                <a:endParaRPr sz="2400"/>
              </a:p>
            </p:txBody>
          </p:sp>
        </p:grpSp>
        <p:grpSp>
          <p:nvGrpSpPr>
            <p:cNvPr id="8210" name="Google Shape;8210;p74"/>
            <p:cNvGrpSpPr/>
            <p:nvPr/>
          </p:nvGrpSpPr>
          <p:grpSpPr>
            <a:xfrm>
              <a:off x="884610" y="3864082"/>
              <a:ext cx="1118566" cy="527275"/>
              <a:chOff x="890961" y="3865463"/>
              <a:chExt cx="1115221" cy="525698"/>
            </a:xfrm>
          </p:grpSpPr>
          <p:sp>
            <p:nvSpPr>
              <p:cNvPr id="8211" name="Google Shape;8211;p74"/>
              <p:cNvSpPr/>
              <p:nvPr/>
            </p:nvSpPr>
            <p:spPr>
              <a:xfrm>
                <a:off x="1070568" y="3865463"/>
                <a:ext cx="756474" cy="330074"/>
              </a:xfrm>
              <a:custGeom>
                <a:avLst/>
                <a:gdLst/>
                <a:ahLst/>
                <a:cxnLst/>
                <a:rect l="l" t="t" r="r" b="b"/>
                <a:pathLst>
                  <a:path w="148183" h="64657" extrusionOk="0">
                    <a:moveTo>
                      <a:pt x="74043" y="1"/>
                    </a:moveTo>
                    <a:cubicBezTo>
                      <a:pt x="45518" y="1"/>
                      <a:pt x="19504" y="10966"/>
                      <a:pt x="0" y="28932"/>
                    </a:cubicBezTo>
                    <a:lnTo>
                      <a:pt x="35732" y="64657"/>
                    </a:lnTo>
                    <a:cubicBezTo>
                      <a:pt x="45553" y="54774"/>
                      <a:pt x="59167" y="48663"/>
                      <a:pt x="74208" y="48663"/>
                    </a:cubicBezTo>
                    <a:cubicBezTo>
                      <a:pt x="89215" y="48663"/>
                      <a:pt x="102788" y="54739"/>
                      <a:pt x="112623" y="64567"/>
                    </a:cubicBezTo>
                    <a:lnTo>
                      <a:pt x="148182" y="29008"/>
                    </a:lnTo>
                    <a:cubicBezTo>
                      <a:pt x="128671" y="11008"/>
                      <a:pt x="102623" y="1"/>
                      <a:pt x="74043" y="1"/>
                    </a:cubicBez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12" name="Google Shape;8212;p74"/>
              <p:cNvSpPr/>
              <p:nvPr/>
            </p:nvSpPr>
            <p:spPr>
              <a:xfrm>
                <a:off x="890961" y="4013171"/>
                <a:ext cx="362006" cy="377990"/>
              </a:xfrm>
              <a:custGeom>
                <a:avLst/>
                <a:gdLst/>
                <a:ahLst/>
                <a:cxnLst/>
                <a:rect l="l" t="t" r="r" b="b"/>
                <a:pathLst>
                  <a:path w="70912" h="74043" extrusionOk="0">
                    <a:moveTo>
                      <a:pt x="35180" y="0"/>
                    </a:moveTo>
                    <a:cubicBezTo>
                      <a:pt x="14925" y="18642"/>
                      <a:pt x="1697" y="44814"/>
                      <a:pt x="0" y="74042"/>
                    </a:cubicBezTo>
                    <a:lnTo>
                      <a:pt x="55077" y="74042"/>
                    </a:lnTo>
                    <a:cubicBezTo>
                      <a:pt x="55077" y="59084"/>
                      <a:pt x="61118" y="45545"/>
                      <a:pt x="70912" y="35725"/>
                    </a:cubicBezTo>
                    <a:lnTo>
                      <a:pt x="35180" y="0"/>
                    </a:lnTo>
                    <a:close/>
                  </a:path>
                </a:pathLst>
              </a:custGeom>
              <a:noFill/>
              <a:ln w="9525" cap="flat" cmpd="sng">
                <a:solidFill>
                  <a:srgbClr val="213B5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13" name="Google Shape;8213;p74"/>
              <p:cNvSpPr/>
              <p:nvPr/>
            </p:nvSpPr>
            <p:spPr>
              <a:xfrm>
                <a:off x="1645508" y="4013554"/>
                <a:ext cx="360673" cy="377607"/>
              </a:xfrm>
              <a:custGeom>
                <a:avLst/>
                <a:gdLst/>
                <a:ahLst/>
                <a:cxnLst/>
                <a:rect l="l" t="t" r="r" b="b"/>
                <a:pathLst>
                  <a:path w="70651" h="73968" extrusionOk="0">
                    <a:moveTo>
                      <a:pt x="35567" y="1"/>
                    </a:moveTo>
                    <a:lnTo>
                      <a:pt x="1" y="35560"/>
                    </a:lnTo>
                    <a:cubicBezTo>
                      <a:pt x="9836" y="45388"/>
                      <a:pt x="15912" y="58967"/>
                      <a:pt x="15912" y="73967"/>
                    </a:cubicBezTo>
                    <a:lnTo>
                      <a:pt x="70650" y="73967"/>
                    </a:lnTo>
                    <a:cubicBezTo>
                      <a:pt x="68954" y="44795"/>
                      <a:pt x="55767" y="18643"/>
                      <a:pt x="35567"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214" name="Google Shape;8214;p74"/>
            <p:cNvGrpSpPr/>
            <p:nvPr/>
          </p:nvGrpSpPr>
          <p:grpSpPr>
            <a:xfrm>
              <a:off x="712664" y="3693287"/>
              <a:ext cx="1460738" cy="698160"/>
              <a:chOff x="712664" y="3693025"/>
              <a:chExt cx="1460738" cy="698160"/>
            </a:xfrm>
          </p:grpSpPr>
          <p:sp>
            <p:nvSpPr>
              <p:cNvPr id="8215" name="Google Shape;8215;p74"/>
              <p:cNvSpPr/>
              <p:nvPr/>
            </p:nvSpPr>
            <p:spPr>
              <a:xfrm>
                <a:off x="1940752" y="4098034"/>
                <a:ext cx="232651" cy="293151"/>
              </a:xfrm>
              <a:custGeom>
                <a:avLst/>
                <a:gdLst/>
                <a:ahLst/>
                <a:cxnLst/>
                <a:rect l="l" t="t" r="r" b="b"/>
                <a:pathLst>
                  <a:path w="45484" h="57312" extrusionOk="0">
                    <a:moveTo>
                      <a:pt x="30704" y="0"/>
                    </a:moveTo>
                    <a:lnTo>
                      <a:pt x="0" y="13745"/>
                    </a:lnTo>
                    <a:cubicBezTo>
                      <a:pt x="6979" y="27270"/>
                      <a:pt x="11042" y="42111"/>
                      <a:pt x="11917" y="57311"/>
                    </a:cubicBezTo>
                    <a:lnTo>
                      <a:pt x="45484" y="57311"/>
                    </a:lnTo>
                    <a:cubicBezTo>
                      <a:pt x="44594" y="37118"/>
                      <a:pt x="39525" y="17683"/>
                      <a:pt x="30704"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16" name="Google Shape;8216;p74"/>
              <p:cNvSpPr/>
              <p:nvPr/>
            </p:nvSpPr>
            <p:spPr>
              <a:xfrm>
                <a:off x="1736852" y="3804671"/>
                <a:ext cx="360950" cy="363671"/>
              </a:xfrm>
              <a:custGeom>
                <a:avLst/>
                <a:gdLst/>
                <a:ahLst/>
                <a:cxnLst/>
                <a:rect l="l" t="t" r="r" b="b"/>
                <a:pathLst>
                  <a:path w="70567" h="71099" extrusionOk="0">
                    <a:moveTo>
                      <a:pt x="18573" y="1"/>
                    </a:moveTo>
                    <a:lnTo>
                      <a:pt x="0" y="28008"/>
                    </a:lnTo>
                    <a:cubicBezTo>
                      <a:pt x="16938" y="38505"/>
                      <a:pt x="30711" y="53395"/>
                      <a:pt x="39863" y="71098"/>
                    </a:cubicBezTo>
                    <a:lnTo>
                      <a:pt x="70567" y="57353"/>
                    </a:lnTo>
                    <a:cubicBezTo>
                      <a:pt x="63753" y="43719"/>
                      <a:pt x="54712" y="31125"/>
                      <a:pt x="43629" y="20042"/>
                    </a:cubicBezTo>
                    <a:cubicBezTo>
                      <a:pt x="36049" y="12449"/>
                      <a:pt x="27642" y="5725"/>
                      <a:pt x="18573" y="1"/>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17" name="Google Shape;8217;p74"/>
              <p:cNvSpPr/>
              <p:nvPr/>
            </p:nvSpPr>
            <p:spPr>
              <a:xfrm>
                <a:off x="1443914" y="3693025"/>
                <a:ext cx="387937" cy="254911"/>
              </a:xfrm>
              <a:custGeom>
                <a:avLst/>
                <a:gdLst/>
                <a:ahLst/>
                <a:cxnLst/>
                <a:rect l="l" t="t" r="r" b="b"/>
                <a:pathLst>
                  <a:path w="75843" h="49836" extrusionOk="0">
                    <a:moveTo>
                      <a:pt x="0" y="0"/>
                    </a:moveTo>
                    <a:lnTo>
                      <a:pt x="0" y="33518"/>
                    </a:lnTo>
                    <a:cubicBezTo>
                      <a:pt x="20987" y="33552"/>
                      <a:pt x="40615" y="39518"/>
                      <a:pt x="57270" y="49835"/>
                    </a:cubicBezTo>
                    <a:lnTo>
                      <a:pt x="75843" y="21828"/>
                    </a:lnTo>
                    <a:cubicBezTo>
                      <a:pt x="53339" y="7641"/>
                      <a:pt x="27256" y="28"/>
                      <a:pt x="0"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18" name="Google Shape;8218;p74"/>
              <p:cNvSpPr/>
              <p:nvPr/>
            </p:nvSpPr>
            <p:spPr>
              <a:xfrm>
                <a:off x="1054844" y="3693025"/>
                <a:ext cx="389072" cy="254558"/>
              </a:xfrm>
              <a:custGeom>
                <a:avLst/>
                <a:gdLst/>
                <a:ahLst/>
                <a:cxnLst/>
                <a:rect l="l" t="t" r="r" b="b"/>
                <a:pathLst>
                  <a:path w="76065" h="49767" extrusionOk="0">
                    <a:moveTo>
                      <a:pt x="75892" y="0"/>
                    </a:moveTo>
                    <a:cubicBezTo>
                      <a:pt x="48629" y="0"/>
                      <a:pt x="22525" y="7579"/>
                      <a:pt x="1" y="21745"/>
                    </a:cubicBezTo>
                    <a:lnTo>
                      <a:pt x="18574" y="49766"/>
                    </a:lnTo>
                    <a:cubicBezTo>
                      <a:pt x="35250" y="39463"/>
                      <a:pt x="54898" y="33518"/>
                      <a:pt x="75892" y="33518"/>
                    </a:cubicBezTo>
                    <a:lnTo>
                      <a:pt x="76064" y="33518"/>
                    </a:lnTo>
                    <a:lnTo>
                      <a:pt x="76064" y="0"/>
                    </a:lnTo>
                    <a:close/>
                  </a:path>
                </a:pathLst>
              </a:custGeom>
              <a:noFill/>
              <a:ln w="9525" cap="flat" cmpd="sng">
                <a:solidFill>
                  <a:srgbClr val="445D7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19" name="Google Shape;8219;p74"/>
              <p:cNvSpPr/>
              <p:nvPr/>
            </p:nvSpPr>
            <p:spPr>
              <a:xfrm>
                <a:off x="788438" y="3804252"/>
                <a:ext cx="361411" cy="363809"/>
              </a:xfrm>
              <a:custGeom>
                <a:avLst/>
                <a:gdLst/>
                <a:ahLst/>
                <a:cxnLst/>
                <a:rect l="l" t="t" r="r" b="b"/>
                <a:pathLst>
                  <a:path w="70657" h="71126" extrusionOk="0">
                    <a:moveTo>
                      <a:pt x="52084" y="0"/>
                    </a:moveTo>
                    <a:cubicBezTo>
                      <a:pt x="42959" y="5745"/>
                      <a:pt x="34518" y="12490"/>
                      <a:pt x="26904" y="20124"/>
                    </a:cubicBezTo>
                    <a:cubicBezTo>
                      <a:pt x="15828" y="31194"/>
                      <a:pt x="6800" y="43759"/>
                      <a:pt x="0" y="57373"/>
                    </a:cubicBezTo>
                    <a:lnTo>
                      <a:pt x="30704" y="71125"/>
                    </a:lnTo>
                    <a:cubicBezTo>
                      <a:pt x="39870" y="53401"/>
                      <a:pt x="53677" y="38504"/>
                      <a:pt x="70657" y="28021"/>
                    </a:cubicBezTo>
                    <a:lnTo>
                      <a:pt x="52084" y="0"/>
                    </a:ln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20" name="Google Shape;8220;p74"/>
              <p:cNvSpPr/>
              <p:nvPr/>
            </p:nvSpPr>
            <p:spPr>
              <a:xfrm>
                <a:off x="712664" y="4097717"/>
                <a:ext cx="232830" cy="293432"/>
              </a:xfrm>
              <a:custGeom>
                <a:avLst/>
                <a:gdLst/>
                <a:ahLst/>
                <a:cxnLst/>
                <a:rect l="l" t="t" r="r" b="b"/>
                <a:pathLst>
                  <a:path w="45519" h="57367" extrusionOk="0">
                    <a:moveTo>
                      <a:pt x="14814" y="0"/>
                    </a:moveTo>
                    <a:cubicBezTo>
                      <a:pt x="5966" y="17697"/>
                      <a:pt x="890" y="37152"/>
                      <a:pt x="0" y="57366"/>
                    </a:cubicBezTo>
                    <a:lnTo>
                      <a:pt x="33566" y="57366"/>
                    </a:lnTo>
                    <a:cubicBezTo>
                      <a:pt x="34442" y="42152"/>
                      <a:pt x="38511" y="27283"/>
                      <a:pt x="45518" y="13745"/>
                    </a:cubicBezTo>
                    <a:lnTo>
                      <a:pt x="14814" y="0"/>
                    </a:ln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grpSp>
        <p:nvGrpSpPr>
          <p:cNvPr id="8221" name="Google Shape;8221;p74"/>
          <p:cNvGrpSpPr/>
          <p:nvPr/>
        </p:nvGrpSpPr>
        <p:grpSpPr>
          <a:xfrm>
            <a:off x="4195987" y="1294582"/>
            <a:ext cx="1060647" cy="985108"/>
            <a:chOff x="3348603" y="1236445"/>
            <a:chExt cx="749256" cy="695894"/>
          </a:xfrm>
        </p:grpSpPr>
        <p:grpSp>
          <p:nvGrpSpPr>
            <p:cNvPr id="8222" name="Google Shape;8222;p74"/>
            <p:cNvGrpSpPr/>
            <p:nvPr/>
          </p:nvGrpSpPr>
          <p:grpSpPr>
            <a:xfrm>
              <a:off x="3583779" y="1236445"/>
              <a:ext cx="293795" cy="285811"/>
              <a:chOff x="3750225" y="1774000"/>
              <a:chExt cx="149575" cy="145525"/>
            </a:xfrm>
          </p:grpSpPr>
          <p:sp>
            <p:nvSpPr>
              <p:cNvPr id="8223" name="Google Shape;8223;p74"/>
              <p:cNvSpPr/>
              <p:nvPr/>
            </p:nvSpPr>
            <p:spPr>
              <a:xfrm>
                <a:off x="3750225" y="1774000"/>
                <a:ext cx="149575" cy="145525"/>
              </a:xfrm>
              <a:custGeom>
                <a:avLst/>
                <a:gdLst/>
                <a:ahLst/>
                <a:cxnLst/>
                <a:rect l="l" t="t" r="r" b="b"/>
                <a:pathLst>
                  <a:path w="5983" h="5821" extrusionOk="0">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24" name="Google Shape;8224;p74"/>
              <p:cNvSpPr/>
              <p:nvPr/>
            </p:nvSpPr>
            <p:spPr>
              <a:xfrm>
                <a:off x="3776075" y="1794931"/>
                <a:ext cx="82600" cy="78800"/>
              </a:xfrm>
              <a:custGeom>
                <a:avLst/>
                <a:gdLst/>
                <a:ahLst/>
                <a:cxnLst/>
                <a:rect l="l" t="t" r="r" b="b"/>
                <a:pathLst>
                  <a:path w="3304" h="3152" extrusionOk="0">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225" name="Google Shape;8225;p74"/>
            <p:cNvGrpSpPr/>
            <p:nvPr/>
          </p:nvGrpSpPr>
          <p:grpSpPr>
            <a:xfrm>
              <a:off x="3775534" y="1462599"/>
              <a:ext cx="322325" cy="285958"/>
              <a:chOff x="3847850" y="1889150"/>
              <a:chExt cx="164100" cy="145600"/>
            </a:xfrm>
          </p:grpSpPr>
          <p:sp>
            <p:nvSpPr>
              <p:cNvPr id="8226" name="Google Shape;8226;p74"/>
              <p:cNvSpPr/>
              <p:nvPr/>
            </p:nvSpPr>
            <p:spPr>
              <a:xfrm>
                <a:off x="3847850" y="1889150"/>
                <a:ext cx="164100" cy="145600"/>
              </a:xfrm>
              <a:custGeom>
                <a:avLst/>
                <a:gdLst/>
                <a:ahLst/>
                <a:cxnLst/>
                <a:rect l="l" t="t" r="r" b="b"/>
                <a:pathLst>
                  <a:path w="6564" h="5824" extrusionOk="0">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27" name="Google Shape;8227;p74"/>
              <p:cNvSpPr/>
              <p:nvPr/>
            </p:nvSpPr>
            <p:spPr>
              <a:xfrm>
                <a:off x="3887875" y="1912456"/>
                <a:ext cx="89450" cy="78700"/>
              </a:xfrm>
              <a:custGeom>
                <a:avLst/>
                <a:gdLst/>
                <a:ahLst/>
                <a:cxnLst/>
                <a:rect l="l" t="t" r="r" b="b"/>
                <a:pathLst>
                  <a:path w="3578" h="3148" extrusionOk="0">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228" name="Google Shape;8228;p74"/>
            <p:cNvGrpSpPr/>
            <p:nvPr/>
          </p:nvGrpSpPr>
          <p:grpSpPr>
            <a:xfrm>
              <a:off x="3545329" y="1646528"/>
              <a:ext cx="293746" cy="285811"/>
              <a:chOff x="3730650" y="1982800"/>
              <a:chExt cx="149550" cy="145525"/>
            </a:xfrm>
          </p:grpSpPr>
          <p:sp>
            <p:nvSpPr>
              <p:cNvPr id="8229" name="Google Shape;8229;p74"/>
              <p:cNvSpPr/>
              <p:nvPr/>
            </p:nvSpPr>
            <p:spPr>
              <a:xfrm>
                <a:off x="3730650" y="1982800"/>
                <a:ext cx="149550" cy="145525"/>
              </a:xfrm>
              <a:custGeom>
                <a:avLst/>
                <a:gdLst/>
                <a:ahLst/>
                <a:cxnLst/>
                <a:rect l="l" t="t" r="r" b="b"/>
                <a:pathLst>
                  <a:path w="5982" h="5821" extrusionOk="0">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30" name="Google Shape;8230;p74"/>
              <p:cNvSpPr/>
              <p:nvPr/>
            </p:nvSpPr>
            <p:spPr>
              <a:xfrm>
                <a:off x="3771925" y="2027231"/>
                <a:ext cx="86575" cy="78750"/>
              </a:xfrm>
              <a:custGeom>
                <a:avLst/>
                <a:gdLst/>
                <a:ahLst/>
                <a:cxnLst/>
                <a:rect l="l" t="t" r="r" b="b"/>
                <a:pathLst>
                  <a:path w="3463" h="3150" extrusionOk="0">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231" name="Google Shape;8231;p74"/>
            <p:cNvGrpSpPr/>
            <p:nvPr/>
          </p:nvGrpSpPr>
          <p:grpSpPr>
            <a:xfrm>
              <a:off x="3348603" y="1415046"/>
              <a:ext cx="294384" cy="284387"/>
              <a:chOff x="3630494" y="1864938"/>
              <a:chExt cx="149875" cy="144800"/>
            </a:xfrm>
          </p:grpSpPr>
          <p:sp>
            <p:nvSpPr>
              <p:cNvPr id="8232" name="Google Shape;8232;p74"/>
              <p:cNvSpPr/>
              <p:nvPr/>
            </p:nvSpPr>
            <p:spPr>
              <a:xfrm>
                <a:off x="3630494" y="1864938"/>
                <a:ext cx="149875" cy="144800"/>
              </a:xfrm>
              <a:custGeom>
                <a:avLst/>
                <a:gdLst/>
                <a:ahLst/>
                <a:cxnLst/>
                <a:rect l="l" t="t" r="r" b="b"/>
                <a:pathLst>
                  <a:path w="5995" h="5792" extrusionOk="0">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noFill/>
              <a:ln w="9525" cap="flat" cmpd="sng">
                <a:solidFill>
                  <a:srgbClr val="374957"/>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33" name="Google Shape;8233;p74"/>
              <p:cNvSpPr/>
              <p:nvPr/>
            </p:nvSpPr>
            <p:spPr>
              <a:xfrm>
                <a:off x="3654119" y="1906594"/>
                <a:ext cx="86575" cy="78800"/>
              </a:xfrm>
              <a:custGeom>
                <a:avLst/>
                <a:gdLst/>
                <a:ahLst/>
                <a:cxnLst/>
                <a:rect l="l" t="t" r="r" b="b"/>
                <a:pathLst>
                  <a:path w="3463" h="3152" extrusionOk="0">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grpSp>
        <p:nvGrpSpPr>
          <p:cNvPr id="8234" name="Google Shape;8234;p74"/>
          <p:cNvGrpSpPr/>
          <p:nvPr/>
        </p:nvGrpSpPr>
        <p:grpSpPr>
          <a:xfrm>
            <a:off x="3024690" y="4658443"/>
            <a:ext cx="1766565" cy="904111"/>
            <a:chOff x="2413923" y="3711366"/>
            <a:chExt cx="1374117" cy="703260"/>
          </a:xfrm>
        </p:grpSpPr>
        <p:grpSp>
          <p:nvGrpSpPr>
            <p:cNvPr id="8235" name="Google Shape;8235;p74"/>
            <p:cNvGrpSpPr/>
            <p:nvPr/>
          </p:nvGrpSpPr>
          <p:grpSpPr>
            <a:xfrm>
              <a:off x="2413923" y="3711366"/>
              <a:ext cx="1374117" cy="703260"/>
              <a:chOff x="2413923" y="3711366"/>
              <a:chExt cx="1374117" cy="703260"/>
            </a:xfrm>
          </p:grpSpPr>
          <p:sp>
            <p:nvSpPr>
              <p:cNvPr id="8236" name="Google Shape;8236;p74"/>
              <p:cNvSpPr/>
              <p:nvPr/>
            </p:nvSpPr>
            <p:spPr>
              <a:xfrm>
                <a:off x="2484774" y="3827200"/>
                <a:ext cx="1231201" cy="587426"/>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grpSp>
            <p:nvGrpSpPr>
              <p:cNvPr id="8237" name="Google Shape;8237;p74"/>
              <p:cNvGrpSpPr/>
              <p:nvPr/>
            </p:nvGrpSpPr>
            <p:grpSpPr>
              <a:xfrm>
                <a:off x="2600284" y="3808654"/>
                <a:ext cx="234506" cy="138009"/>
                <a:chOff x="2600284" y="3808654"/>
                <a:chExt cx="234506" cy="138009"/>
              </a:xfrm>
            </p:grpSpPr>
            <p:sp>
              <p:nvSpPr>
                <p:cNvPr id="8238" name="Google Shape;8238;p74"/>
                <p:cNvSpPr/>
                <p:nvPr/>
              </p:nvSpPr>
              <p:spPr>
                <a:xfrm>
                  <a:off x="2767890" y="3879764"/>
                  <a:ext cx="66900" cy="66900"/>
                </a:xfrm>
                <a:prstGeom prst="ellipse">
                  <a:avLst/>
                </a:prstGeom>
                <a:solidFill>
                  <a:srgbClr val="869FB2"/>
                </a:solidFill>
                <a:ln>
                  <a:noFill/>
                </a:ln>
              </p:spPr>
              <p:txBody>
                <a:bodyPr spcFirstLastPara="1" wrap="square" lIns="121900" tIns="121900" rIns="121900" bIns="121900" anchor="ctr" anchorCtr="0">
                  <a:noAutofit/>
                </a:bodyPr>
                <a:lstStyle/>
                <a:p>
                  <a:endParaRPr sz="2400"/>
                </a:p>
              </p:txBody>
            </p:sp>
            <p:cxnSp>
              <p:nvCxnSpPr>
                <p:cNvPr id="8239" name="Google Shape;8239;p74"/>
                <p:cNvCxnSpPr/>
                <p:nvPr/>
              </p:nvCxnSpPr>
              <p:spPr>
                <a:xfrm rot="10800000">
                  <a:off x="2600284" y="3808654"/>
                  <a:ext cx="201000" cy="723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8240" name="Google Shape;8240;p74"/>
              <p:cNvGrpSpPr/>
              <p:nvPr/>
            </p:nvGrpSpPr>
            <p:grpSpPr>
              <a:xfrm>
                <a:off x="3359659" y="3805664"/>
                <a:ext cx="232294" cy="141000"/>
                <a:chOff x="3359659" y="3805664"/>
                <a:chExt cx="232294" cy="141000"/>
              </a:xfrm>
            </p:grpSpPr>
            <p:sp>
              <p:nvSpPr>
                <p:cNvPr id="8241" name="Google Shape;8241;p74"/>
                <p:cNvSpPr/>
                <p:nvPr/>
              </p:nvSpPr>
              <p:spPr>
                <a:xfrm>
                  <a:off x="3359659" y="3879764"/>
                  <a:ext cx="66900" cy="66900"/>
                </a:xfrm>
                <a:prstGeom prst="ellipse">
                  <a:avLst/>
                </a:prstGeom>
                <a:solidFill>
                  <a:srgbClr val="869FB2"/>
                </a:solidFill>
                <a:ln>
                  <a:noFill/>
                </a:ln>
              </p:spPr>
              <p:txBody>
                <a:bodyPr spcFirstLastPara="1" wrap="square" lIns="121900" tIns="121900" rIns="121900" bIns="121900" anchor="ctr" anchorCtr="0">
                  <a:noAutofit/>
                </a:bodyPr>
                <a:lstStyle/>
                <a:p>
                  <a:endParaRPr sz="2400"/>
                </a:p>
              </p:txBody>
            </p:sp>
            <p:cxnSp>
              <p:nvCxnSpPr>
                <p:cNvPr id="8242" name="Google Shape;8242;p74"/>
                <p:cNvCxnSpPr/>
                <p:nvPr/>
              </p:nvCxnSpPr>
              <p:spPr>
                <a:xfrm rot="10800000" flipH="1">
                  <a:off x="3393053" y="3805664"/>
                  <a:ext cx="198900" cy="780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8243" name="Google Shape;8243;p74"/>
              <p:cNvGrpSpPr/>
              <p:nvPr/>
            </p:nvGrpSpPr>
            <p:grpSpPr>
              <a:xfrm>
                <a:off x="3067316" y="3711366"/>
                <a:ext cx="66900" cy="166809"/>
                <a:chOff x="3067316" y="3711366"/>
                <a:chExt cx="66900" cy="166809"/>
              </a:xfrm>
            </p:grpSpPr>
            <p:sp>
              <p:nvSpPr>
                <p:cNvPr id="8244" name="Google Shape;8244;p74"/>
                <p:cNvSpPr/>
                <p:nvPr/>
              </p:nvSpPr>
              <p:spPr>
                <a:xfrm>
                  <a:off x="3067316" y="3811276"/>
                  <a:ext cx="66900" cy="66900"/>
                </a:xfrm>
                <a:prstGeom prst="ellipse">
                  <a:avLst/>
                </a:prstGeom>
                <a:solidFill>
                  <a:srgbClr val="869FB2"/>
                </a:solidFill>
                <a:ln>
                  <a:noFill/>
                </a:ln>
              </p:spPr>
              <p:txBody>
                <a:bodyPr spcFirstLastPara="1" wrap="square" lIns="121900" tIns="121900" rIns="121900" bIns="121900" anchor="ctr" anchorCtr="0">
                  <a:noAutofit/>
                </a:bodyPr>
                <a:lstStyle/>
                <a:p>
                  <a:endParaRPr sz="2400"/>
                </a:p>
              </p:txBody>
            </p:sp>
            <p:cxnSp>
              <p:nvCxnSpPr>
                <p:cNvPr id="8245" name="Google Shape;8245;p74"/>
                <p:cNvCxnSpPr/>
                <p:nvPr/>
              </p:nvCxnSpPr>
              <p:spPr>
                <a:xfrm rot="-5400000">
                  <a:off x="3050460" y="3761616"/>
                  <a:ext cx="1011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8246" name="Google Shape;8246;p74"/>
              <p:cNvGrpSpPr/>
              <p:nvPr/>
            </p:nvGrpSpPr>
            <p:grpSpPr>
              <a:xfrm>
                <a:off x="2413923" y="4058666"/>
                <a:ext cx="224119" cy="66900"/>
                <a:chOff x="2413923" y="4058666"/>
                <a:chExt cx="224119" cy="66900"/>
              </a:xfrm>
            </p:grpSpPr>
            <p:sp>
              <p:nvSpPr>
                <p:cNvPr id="8247" name="Google Shape;8247;p74"/>
                <p:cNvSpPr/>
                <p:nvPr/>
              </p:nvSpPr>
              <p:spPr>
                <a:xfrm>
                  <a:off x="2571142" y="4058666"/>
                  <a:ext cx="66900" cy="66900"/>
                </a:xfrm>
                <a:prstGeom prst="ellipse">
                  <a:avLst/>
                </a:prstGeom>
                <a:solidFill>
                  <a:srgbClr val="869FB2"/>
                </a:solidFill>
                <a:ln>
                  <a:noFill/>
                </a:ln>
              </p:spPr>
              <p:txBody>
                <a:bodyPr spcFirstLastPara="1" wrap="square" lIns="121900" tIns="121900" rIns="121900" bIns="121900" anchor="ctr" anchorCtr="0">
                  <a:noAutofit/>
                </a:bodyPr>
                <a:lstStyle/>
                <a:p>
                  <a:endParaRPr sz="2400"/>
                </a:p>
              </p:txBody>
            </p:sp>
            <p:cxnSp>
              <p:nvCxnSpPr>
                <p:cNvPr id="8248" name="Google Shape;8248;p74"/>
                <p:cNvCxnSpPr/>
                <p:nvPr/>
              </p:nvCxnSpPr>
              <p:spPr>
                <a:xfrm flipH="1">
                  <a:off x="2413923" y="4092060"/>
                  <a:ext cx="1596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8249" name="Google Shape;8249;p74"/>
              <p:cNvGrpSpPr/>
              <p:nvPr/>
            </p:nvGrpSpPr>
            <p:grpSpPr>
              <a:xfrm>
                <a:off x="3564643" y="4058666"/>
                <a:ext cx="223397" cy="66900"/>
                <a:chOff x="3564643" y="4058666"/>
                <a:chExt cx="223397" cy="66900"/>
              </a:xfrm>
            </p:grpSpPr>
            <p:sp>
              <p:nvSpPr>
                <p:cNvPr id="8250" name="Google Shape;8250;p74"/>
                <p:cNvSpPr/>
                <p:nvPr/>
              </p:nvSpPr>
              <p:spPr>
                <a:xfrm>
                  <a:off x="3564643" y="4058666"/>
                  <a:ext cx="66900" cy="66900"/>
                </a:xfrm>
                <a:prstGeom prst="ellipse">
                  <a:avLst/>
                </a:prstGeom>
                <a:solidFill>
                  <a:srgbClr val="869FB2"/>
                </a:solidFill>
                <a:ln>
                  <a:noFill/>
                </a:ln>
              </p:spPr>
              <p:txBody>
                <a:bodyPr spcFirstLastPara="1" wrap="square" lIns="121900" tIns="121900" rIns="121900" bIns="121900" anchor="ctr" anchorCtr="0">
                  <a:noAutofit/>
                </a:bodyPr>
                <a:lstStyle/>
                <a:p>
                  <a:endParaRPr sz="2400"/>
                </a:p>
              </p:txBody>
            </p:sp>
            <p:cxnSp>
              <p:nvCxnSpPr>
                <p:cNvPr id="8251" name="Google Shape;8251;p74"/>
                <p:cNvCxnSpPr/>
                <p:nvPr/>
              </p:nvCxnSpPr>
              <p:spPr>
                <a:xfrm>
                  <a:off x="3630240" y="4092060"/>
                  <a:ext cx="1578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grpSp>
          <p:nvGrpSpPr>
            <p:cNvPr id="8252" name="Google Shape;8252;p74"/>
            <p:cNvGrpSpPr/>
            <p:nvPr/>
          </p:nvGrpSpPr>
          <p:grpSpPr>
            <a:xfrm>
              <a:off x="2633353" y="3965763"/>
              <a:ext cx="933975" cy="445687"/>
              <a:chOff x="2633353" y="3965763"/>
              <a:chExt cx="933975" cy="445687"/>
            </a:xfrm>
          </p:grpSpPr>
          <p:sp>
            <p:nvSpPr>
              <p:cNvPr id="8253" name="Google Shape;8253;p74"/>
              <p:cNvSpPr/>
              <p:nvPr/>
            </p:nvSpPr>
            <p:spPr>
              <a:xfrm>
                <a:off x="2633353" y="3965763"/>
                <a:ext cx="933975" cy="445687"/>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8254" name="Google Shape;8254;p74"/>
              <p:cNvSpPr/>
              <p:nvPr/>
            </p:nvSpPr>
            <p:spPr>
              <a:xfrm>
                <a:off x="2702006" y="4030399"/>
                <a:ext cx="798496" cy="381051"/>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grpSp>
      </p:grpSp>
      <p:grpSp>
        <p:nvGrpSpPr>
          <p:cNvPr id="8255" name="Google Shape;8255;p74"/>
          <p:cNvGrpSpPr/>
          <p:nvPr/>
        </p:nvGrpSpPr>
        <p:grpSpPr>
          <a:xfrm>
            <a:off x="8523719" y="1392508"/>
            <a:ext cx="1508116" cy="783177"/>
            <a:chOff x="238125" y="999450"/>
            <a:chExt cx="7140700" cy="3708225"/>
          </a:xfrm>
        </p:grpSpPr>
        <p:sp>
          <p:nvSpPr>
            <p:cNvPr id="8256" name="Google Shape;8256;p74"/>
            <p:cNvSpPr/>
            <p:nvPr/>
          </p:nvSpPr>
          <p:spPr>
            <a:xfrm>
              <a:off x="2171975" y="3872925"/>
              <a:ext cx="7900" cy="25"/>
            </a:xfrm>
            <a:custGeom>
              <a:avLst/>
              <a:gdLst/>
              <a:ahLst/>
              <a:cxnLst/>
              <a:rect l="l" t="t" r="r" b="b"/>
              <a:pathLst>
                <a:path w="316" h="1" extrusionOk="0">
                  <a:moveTo>
                    <a:pt x="316" y="0"/>
                  </a:moveTo>
                  <a:lnTo>
                    <a:pt x="1" y="0"/>
                  </a:ln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57" name="Google Shape;8257;p74"/>
            <p:cNvSpPr/>
            <p:nvPr/>
          </p:nvSpPr>
          <p:spPr>
            <a:xfrm>
              <a:off x="2180300" y="999450"/>
              <a:ext cx="3256350" cy="3708225"/>
            </a:xfrm>
            <a:custGeom>
              <a:avLst/>
              <a:gdLst/>
              <a:ahLst/>
              <a:cxnLst/>
              <a:rect l="l" t="t" r="r" b="b"/>
              <a:pathLst>
                <a:path w="130254" h="148329" extrusionOk="0">
                  <a:moveTo>
                    <a:pt x="130254" y="0"/>
                  </a:moveTo>
                  <a:cubicBezTo>
                    <a:pt x="90641" y="0"/>
                    <a:pt x="69506" y="34788"/>
                    <a:pt x="50871" y="65485"/>
                  </a:cubicBezTo>
                  <a:cubicBezTo>
                    <a:pt x="32725" y="95360"/>
                    <a:pt x="19404" y="114939"/>
                    <a:pt x="0" y="114939"/>
                  </a:cubicBezTo>
                  <a:cubicBezTo>
                    <a:pt x="9213" y="114939"/>
                    <a:pt x="16695" y="122421"/>
                    <a:pt x="16695" y="131634"/>
                  </a:cubicBezTo>
                  <a:cubicBezTo>
                    <a:pt x="16695" y="140846"/>
                    <a:pt x="9213" y="148328"/>
                    <a:pt x="0" y="148328"/>
                  </a:cubicBezTo>
                  <a:cubicBezTo>
                    <a:pt x="39630" y="148328"/>
                    <a:pt x="60765" y="113541"/>
                    <a:pt x="79400" y="82844"/>
                  </a:cubicBezTo>
                  <a:cubicBezTo>
                    <a:pt x="97528" y="52951"/>
                    <a:pt x="110867" y="33372"/>
                    <a:pt x="130254" y="33372"/>
                  </a:cubicBezTo>
                  <a:cubicBezTo>
                    <a:pt x="121041" y="33075"/>
                    <a:pt x="113804" y="25383"/>
                    <a:pt x="114083" y="16170"/>
                  </a:cubicBezTo>
                  <a:cubicBezTo>
                    <a:pt x="114346" y="7360"/>
                    <a:pt x="121425" y="280"/>
                    <a:pt x="130254" y="0"/>
                  </a:cubicBez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58" name="Google Shape;8258;p74"/>
            <p:cNvSpPr/>
            <p:nvPr/>
          </p:nvSpPr>
          <p:spPr>
            <a:xfrm>
              <a:off x="238125" y="2853750"/>
              <a:ext cx="2358675" cy="1853475"/>
            </a:xfrm>
            <a:custGeom>
              <a:avLst/>
              <a:gdLst/>
              <a:ahLst/>
              <a:cxnLst/>
              <a:rect l="l" t="t" r="r" b="b"/>
              <a:pathLst>
                <a:path w="94347" h="74139" extrusionOk="0">
                  <a:moveTo>
                    <a:pt x="33354" y="1"/>
                  </a:moveTo>
                  <a:cubicBezTo>
                    <a:pt x="33354" y="9196"/>
                    <a:pt x="25872" y="16661"/>
                    <a:pt x="16642" y="16661"/>
                  </a:cubicBezTo>
                  <a:cubicBezTo>
                    <a:pt x="7482" y="16661"/>
                    <a:pt x="0" y="9196"/>
                    <a:pt x="0" y="1"/>
                  </a:cubicBezTo>
                  <a:lnTo>
                    <a:pt x="0" y="1"/>
                  </a:lnTo>
                  <a:cubicBezTo>
                    <a:pt x="0" y="40872"/>
                    <a:pt x="34858" y="74139"/>
                    <a:pt x="77670" y="74139"/>
                  </a:cubicBezTo>
                  <a:cubicBezTo>
                    <a:pt x="86882" y="74139"/>
                    <a:pt x="94347" y="66657"/>
                    <a:pt x="94347" y="57444"/>
                  </a:cubicBezTo>
                  <a:cubicBezTo>
                    <a:pt x="94347" y="48214"/>
                    <a:pt x="86882" y="40767"/>
                    <a:pt x="77670" y="40767"/>
                  </a:cubicBezTo>
                  <a:lnTo>
                    <a:pt x="77355" y="40767"/>
                  </a:lnTo>
                  <a:cubicBezTo>
                    <a:pt x="53073" y="40610"/>
                    <a:pt x="33354" y="22394"/>
                    <a:pt x="33354"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59" name="Google Shape;8259;p74"/>
            <p:cNvSpPr/>
            <p:nvPr/>
          </p:nvSpPr>
          <p:spPr>
            <a:xfrm>
              <a:off x="238125" y="999450"/>
              <a:ext cx="1942200" cy="2270400"/>
            </a:xfrm>
            <a:custGeom>
              <a:avLst/>
              <a:gdLst/>
              <a:ahLst/>
              <a:cxnLst/>
              <a:rect l="l" t="t" r="r" b="b"/>
              <a:pathLst>
                <a:path w="77688" h="90816" extrusionOk="0">
                  <a:moveTo>
                    <a:pt x="77687" y="0"/>
                  </a:moveTo>
                  <a:cubicBezTo>
                    <a:pt x="34858" y="0"/>
                    <a:pt x="0" y="33249"/>
                    <a:pt x="0" y="74138"/>
                  </a:cubicBezTo>
                  <a:cubicBezTo>
                    <a:pt x="0" y="83368"/>
                    <a:pt x="7482" y="90815"/>
                    <a:pt x="16695" y="90815"/>
                  </a:cubicBezTo>
                  <a:cubicBezTo>
                    <a:pt x="25925" y="90815"/>
                    <a:pt x="33372" y="83351"/>
                    <a:pt x="33389" y="74138"/>
                  </a:cubicBezTo>
                  <a:lnTo>
                    <a:pt x="33389" y="74120"/>
                  </a:lnTo>
                  <a:cubicBezTo>
                    <a:pt x="33389" y="51654"/>
                    <a:pt x="53222" y="33378"/>
                    <a:pt x="77639" y="33354"/>
                  </a:cubicBezTo>
                  <a:lnTo>
                    <a:pt x="77639" y="33354"/>
                  </a:lnTo>
                  <a:cubicBezTo>
                    <a:pt x="77644" y="33354"/>
                    <a:pt x="77650" y="33354"/>
                    <a:pt x="77655" y="33354"/>
                  </a:cubicBezTo>
                  <a:cubicBezTo>
                    <a:pt x="77666" y="33354"/>
                    <a:pt x="77676" y="33354"/>
                    <a:pt x="77687" y="33354"/>
                  </a:cubicBezTo>
                  <a:cubicBezTo>
                    <a:pt x="77671" y="33354"/>
                    <a:pt x="77655" y="33354"/>
                    <a:pt x="77639" y="33354"/>
                  </a:cubicBezTo>
                  <a:lnTo>
                    <a:pt x="77639" y="33354"/>
                  </a:lnTo>
                  <a:cubicBezTo>
                    <a:pt x="68431" y="33346"/>
                    <a:pt x="60992" y="25874"/>
                    <a:pt x="60992" y="16695"/>
                  </a:cubicBezTo>
                  <a:cubicBezTo>
                    <a:pt x="60992" y="7482"/>
                    <a:pt x="68457" y="0"/>
                    <a:pt x="77687" y="0"/>
                  </a:cubicBezTo>
                  <a:close/>
                </a:path>
              </a:pathLst>
            </a:custGeom>
            <a:noFill/>
            <a:ln w="9525" cap="flat" cmpd="sng">
              <a:solidFill>
                <a:srgbClr val="445D7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60" name="Google Shape;8260;p74"/>
            <p:cNvSpPr/>
            <p:nvPr/>
          </p:nvSpPr>
          <p:spPr>
            <a:xfrm>
              <a:off x="3808250" y="2852875"/>
              <a:ext cx="25" cy="25"/>
            </a:xfrm>
            <a:custGeom>
              <a:avLst/>
              <a:gdLst/>
              <a:ahLst/>
              <a:cxnLst/>
              <a:rect l="l" t="t" r="r" b="b"/>
              <a:pathLst>
                <a:path w="1" h="1" extrusionOk="0">
                  <a:moveTo>
                    <a:pt x="0" y="1"/>
                  </a:moveTo>
                  <a:close/>
                </a:path>
              </a:pathLst>
            </a:custGeom>
            <a:solidFill>
              <a:srgbClr val="DB634B"/>
            </a:solidFill>
            <a:ln w="952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61" name="Google Shape;8261;p74"/>
            <p:cNvSpPr/>
            <p:nvPr/>
          </p:nvSpPr>
          <p:spPr>
            <a:xfrm>
              <a:off x="1762475" y="999450"/>
              <a:ext cx="2386250" cy="2044875"/>
            </a:xfrm>
            <a:custGeom>
              <a:avLst/>
              <a:gdLst/>
              <a:ahLst/>
              <a:cxnLst/>
              <a:rect l="l" t="t" r="r" b="b"/>
              <a:pathLst>
                <a:path w="95450" h="81795" extrusionOk="0">
                  <a:moveTo>
                    <a:pt x="16696" y="0"/>
                  </a:moveTo>
                  <a:cubicBezTo>
                    <a:pt x="7465" y="0"/>
                    <a:pt x="1" y="7482"/>
                    <a:pt x="1" y="16695"/>
                  </a:cubicBezTo>
                  <a:cubicBezTo>
                    <a:pt x="1" y="25925"/>
                    <a:pt x="7465" y="33389"/>
                    <a:pt x="16696" y="33389"/>
                  </a:cubicBezTo>
                  <a:cubicBezTo>
                    <a:pt x="36030" y="33389"/>
                    <a:pt x="49473" y="53038"/>
                    <a:pt x="66325" y="80781"/>
                  </a:cubicBezTo>
                  <a:cubicBezTo>
                    <a:pt x="66552" y="81130"/>
                    <a:pt x="66762" y="81463"/>
                    <a:pt x="67007" y="81795"/>
                  </a:cubicBezTo>
                  <a:cubicBezTo>
                    <a:pt x="63021" y="74086"/>
                    <a:pt x="65643" y="64471"/>
                    <a:pt x="73178" y="59891"/>
                  </a:cubicBezTo>
                  <a:cubicBezTo>
                    <a:pt x="75886" y="58251"/>
                    <a:pt x="78874" y="57469"/>
                    <a:pt x="81824" y="57469"/>
                  </a:cubicBezTo>
                  <a:cubicBezTo>
                    <a:pt x="87083" y="57469"/>
                    <a:pt x="92224" y="59953"/>
                    <a:pt x="95449" y="64488"/>
                  </a:cubicBezTo>
                  <a:cubicBezTo>
                    <a:pt x="95274" y="64139"/>
                    <a:pt x="95064" y="63789"/>
                    <a:pt x="94855" y="63439"/>
                  </a:cubicBezTo>
                  <a:cubicBezTo>
                    <a:pt x="77653" y="35190"/>
                    <a:pt x="56291" y="0"/>
                    <a:pt x="16696" y="0"/>
                  </a:cubicBezTo>
                  <a:close/>
                </a:path>
              </a:pathLst>
            </a:custGeom>
            <a:noFill/>
            <a:ln w="9525" cap="flat" cmpd="sng">
              <a:solidFill>
                <a:srgbClr val="213B5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62" name="Google Shape;8262;p74"/>
            <p:cNvSpPr/>
            <p:nvPr/>
          </p:nvSpPr>
          <p:spPr>
            <a:xfrm>
              <a:off x="3338000" y="2435975"/>
              <a:ext cx="2101275" cy="2271250"/>
            </a:xfrm>
            <a:custGeom>
              <a:avLst/>
              <a:gdLst/>
              <a:ahLst/>
              <a:cxnLst/>
              <a:rect l="l" t="t" r="r" b="b"/>
              <a:pathLst>
                <a:path w="84051" h="90850" extrusionOk="0">
                  <a:moveTo>
                    <a:pt x="84011" y="57465"/>
                  </a:moveTo>
                  <a:cubicBezTo>
                    <a:pt x="83994" y="57465"/>
                    <a:pt x="83972" y="57469"/>
                    <a:pt x="83946" y="57478"/>
                  </a:cubicBezTo>
                  <a:lnTo>
                    <a:pt x="84050" y="57478"/>
                  </a:lnTo>
                  <a:cubicBezTo>
                    <a:pt x="84042" y="57469"/>
                    <a:pt x="84029" y="57465"/>
                    <a:pt x="84011" y="57465"/>
                  </a:cubicBezTo>
                  <a:close/>
                  <a:moveTo>
                    <a:pt x="18801" y="0"/>
                  </a:moveTo>
                  <a:cubicBezTo>
                    <a:pt x="15851" y="0"/>
                    <a:pt x="12864" y="784"/>
                    <a:pt x="10157" y="2430"/>
                  </a:cubicBezTo>
                  <a:cubicBezTo>
                    <a:pt x="2622" y="7027"/>
                    <a:pt x="0" y="16625"/>
                    <a:pt x="3986" y="24334"/>
                  </a:cubicBezTo>
                  <a:cubicBezTo>
                    <a:pt x="4161" y="24683"/>
                    <a:pt x="4370" y="25033"/>
                    <a:pt x="4563" y="25348"/>
                  </a:cubicBezTo>
                  <a:cubicBezTo>
                    <a:pt x="23198" y="56062"/>
                    <a:pt x="44333" y="90850"/>
                    <a:pt x="83963" y="90850"/>
                  </a:cubicBezTo>
                  <a:cubicBezTo>
                    <a:pt x="74750" y="90850"/>
                    <a:pt x="67268" y="83368"/>
                    <a:pt x="67268" y="74155"/>
                  </a:cubicBezTo>
                  <a:cubicBezTo>
                    <a:pt x="67268" y="64925"/>
                    <a:pt x="74750" y="57478"/>
                    <a:pt x="83946" y="57478"/>
                  </a:cubicBezTo>
                  <a:cubicBezTo>
                    <a:pt x="64541" y="57478"/>
                    <a:pt x="51220" y="37899"/>
                    <a:pt x="33075" y="8024"/>
                  </a:cubicBezTo>
                  <a:cubicBezTo>
                    <a:pt x="32865" y="7674"/>
                    <a:pt x="32638" y="7342"/>
                    <a:pt x="32428" y="7027"/>
                  </a:cubicBezTo>
                  <a:cubicBezTo>
                    <a:pt x="29202" y="2491"/>
                    <a:pt x="24061" y="0"/>
                    <a:pt x="18801"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63" name="Google Shape;8263;p74"/>
            <p:cNvSpPr/>
            <p:nvPr/>
          </p:nvSpPr>
          <p:spPr>
            <a:xfrm>
              <a:off x="5019250" y="2852875"/>
              <a:ext cx="2359150" cy="1854350"/>
            </a:xfrm>
            <a:custGeom>
              <a:avLst/>
              <a:gdLst/>
              <a:ahLst/>
              <a:cxnLst/>
              <a:rect l="l" t="t" r="r" b="b"/>
              <a:pathLst>
                <a:path w="94366" h="74174" extrusionOk="0">
                  <a:moveTo>
                    <a:pt x="94365" y="18"/>
                  </a:moveTo>
                  <a:cubicBezTo>
                    <a:pt x="94365" y="47"/>
                    <a:pt x="94365" y="76"/>
                    <a:pt x="94365" y="105"/>
                  </a:cubicBezTo>
                  <a:lnTo>
                    <a:pt x="94365" y="105"/>
                  </a:lnTo>
                  <a:cubicBezTo>
                    <a:pt x="94365" y="76"/>
                    <a:pt x="94365" y="47"/>
                    <a:pt x="94365" y="18"/>
                  </a:cubicBezTo>
                  <a:close/>
                  <a:moveTo>
                    <a:pt x="60993" y="1"/>
                  </a:moveTo>
                  <a:cubicBezTo>
                    <a:pt x="60993" y="22447"/>
                    <a:pt x="41187" y="40715"/>
                    <a:pt x="16800" y="40785"/>
                  </a:cubicBezTo>
                  <a:lnTo>
                    <a:pt x="16696" y="40785"/>
                  </a:lnTo>
                  <a:cubicBezTo>
                    <a:pt x="7465" y="40785"/>
                    <a:pt x="1" y="48249"/>
                    <a:pt x="1" y="57479"/>
                  </a:cubicBezTo>
                  <a:cubicBezTo>
                    <a:pt x="1" y="66692"/>
                    <a:pt x="7483" y="74174"/>
                    <a:pt x="16696" y="74174"/>
                  </a:cubicBezTo>
                  <a:cubicBezTo>
                    <a:pt x="59495" y="74174"/>
                    <a:pt x="94316" y="40954"/>
                    <a:pt x="94365" y="105"/>
                  </a:cubicBezTo>
                  <a:lnTo>
                    <a:pt x="94365" y="105"/>
                  </a:lnTo>
                  <a:cubicBezTo>
                    <a:pt x="94336" y="9278"/>
                    <a:pt x="86872" y="16696"/>
                    <a:pt x="77688" y="16696"/>
                  </a:cubicBezTo>
                  <a:cubicBezTo>
                    <a:pt x="68458" y="16696"/>
                    <a:pt x="60993" y="9231"/>
                    <a:pt x="60993"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64" name="Google Shape;8264;p74"/>
            <p:cNvSpPr/>
            <p:nvPr/>
          </p:nvSpPr>
          <p:spPr>
            <a:xfrm>
              <a:off x="5025375" y="999450"/>
              <a:ext cx="2353450" cy="2270825"/>
            </a:xfrm>
            <a:custGeom>
              <a:avLst/>
              <a:gdLst/>
              <a:ahLst/>
              <a:cxnLst/>
              <a:rect l="l" t="t" r="r" b="b"/>
              <a:pathLst>
                <a:path w="94138" h="90833" extrusionOk="0">
                  <a:moveTo>
                    <a:pt x="16451" y="0"/>
                  </a:moveTo>
                  <a:cubicBezTo>
                    <a:pt x="7640" y="280"/>
                    <a:pt x="560" y="7360"/>
                    <a:pt x="280" y="16170"/>
                  </a:cubicBezTo>
                  <a:cubicBezTo>
                    <a:pt x="1" y="25400"/>
                    <a:pt x="7238" y="33092"/>
                    <a:pt x="16451" y="33372"/>
                  </a:cubicBezTo>
                  <a:lnTo>
                    <a:pt x="16520" y="33372"/>
                  </a:lnTo>
                  <a:cubicBezTo>
                    <a:pt x="40907" y="33389"/>
                    <a:pt x="60748" y="51675"/>
                    <a:pt x="60748" y="74138"/>
                  </a:cubicBezTo>
                  <a:cubicBezTo>
                    <a:pt x="60748" y="83368"/>
                    <a:pt x="68213" y="90833"/>
                    <a:pt x="77443" y="90833"/>
                  </a:cubicBezTo>
                  <a:cubicBezTo>
                    <a:pt x="86656" y="90833"/>
                    <a:pt x="94138" y="83368"/>
                    <a:pt x="94138" y="74138"/>
                  </a:cubicBezTo>
                  <a:cubicBezTo>
                    <a:pt x="94138" y="33249"/>
                    <a:pt x="59280" y="0"/>
                    <a:pt x="16451" y="0"/>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265" name="Google Shape;8265;p74"/>
          <p:cNvGrpSpPr/>
          <p:nvPr/>
        </p:nvGrpSpPr>
        <p:grpSpPr>
          <a:xfrm>
            <a:off x="4992320" y="4658499"/>
            <a:ext cx="1834472" cy="904175"/>
            <a:chOff x="3913765" y="3641905"/>
            <a:chExt cx="1522805" cy="750560"/>
          </a:xfrm>
        </p:grpSpPr>
        <p:grpSp>
          <p:nvGrpSpPr>
            <p:cNvPr id="8266" name="Google Shape;8266;p74"/>
            <p:cNvGrpSpPr/>
            <p:nvPr/>
          </p:nvGrpSpPr>
          <p:grpSpPr>
            <a:xfrm>
              <a:off x="3913765" y="3997002"/>
              <a:ext cx="1522805" cy="395463"/>
              <a:chOff x="3913765" y="3997002"/>
              <a:chExt cx="1522805" cy="395463"/>
            </a:xfrm>
          </p:grpSpPr>
          <p:grpSp>
            <p:nvGrpSpPr>
              <p:cNvPr id="8267" name="Google Shape;8267;p74"/>
              <p:cNvGrpSpPr/>
              <p:nvPr/>
            </p:nvGrpSpPr>
            <p:grpSpPr>
              <a:xfrm>
                <a:off x="3913765" y="4138659"/>
                <a:ext cx="507602" cy="253806"/>
                <a:chOff x="3913765" y="4138659"/>
                <a:chExt cx="507602" cy="253806"/>
              </a:xfrm>
            </p:grpSpPr>
            <p:sp>
              <p:nvSpPr>
                <p:cNvPr id="8268" name="Google Shape;8268;p74"/>
                <p:cNvSpPr/>
                <p:nvPr/>
              </p:nvSpPr>
              <p:spPr>
                <a:xfrm>
                  <a:off x="3913765" y="4138659"/>
                  <a:ext cx="507602" cy="50764"/>
                </a:xfrm>
                <a:custGeom>
                  <a:avLst/>
                  <a:gdLst/>
                  <a:ahLst/>
                  <a:cxnLst/>
                  <a:rect l="l" t="t" r="r" b="b"/>
                  <a:pathLst>
                    <a:path w="95012" h="9502" fill="none" extrusionOk="0">
                      <a:moveTo>
                        <a:pt x="95011" y="1"/>
                      </a:moveTo>
                      <a:lnTo>
                        <a:pt x="23755" y="1"/>
                      </a:lnTo>
                      <a:lnTo>
                        <a:pt x="1" y="9501"/>
                      </a:lnTo>
                      <a:lnTo>
                        <a:pt x="95011" y="9501"/>
                      </a:ln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69" name="Google Shape;8269;p74"/>
                <p:cNvSpPr/>
                <p:nvPr/>
              </p:nvSpPr>
              <p:spPr>
                <a:xfrm>
                  <a:off x="3913765" y="4189418"/>
                  <a:ext cx="507602" cy="203047"/>
                </a:xfrm>
                <a:custGeom>
                  <a:avLst/>
                  <a:gdLst/>
                  <a:ahLst/>
                  <a:cxnLst/>
                  <a:rect l="l" t="t" r="r" b="b"/>
                  <a:pathLst>
                    <a:path w="95012" h="38006" fill="none" extrusionOk="0">
                      <a:moveTo>
                        <a:pt x="1" y="0"/>
                      </a:moveTo>
                      <a:lnTo>
                        <a:pt x="1" y="38005"/>
                      </a:lnTo>
                      <a:lnTo>
                        <a:pt x="95011" y="38005"/>
                      </a:lnTo>
                      <a:lnTo>
                        <a:pt x="95011" y="38005"/>
                      </a:lnTo>
                      <a:lnTo>
                        <a:pt x="95011" y="0"/>
                      </a:lnTo>
                      <a:close/>
                    </a:path>
                  </a:pathLst>
                </a:custGeom>
                <a:noFill/>
                <a:ln w="9525" cap="flat" cmpd="sng">
                  <a:solidFill>
                    <a:srgbClr val="869FB1"/>
                  </a:solidFill>
                  <a:prstDash val="solid"/>
                  <a:miter lim="2676"/>
                  <a:headEnd type="none" w="sm" len="sm"/>
                  <a:tailEnd type="none" w="sm" len="sm"/>
                </a:ln>
              </p:spPr>
              <p:txBody>
                <a:bodyPr spcFirstLastPara="1" wrap="square" lIns="121900" tIns="121900" rIns="121900" bIns="121900" anchor="ctr" anchorCtr="0">
                  <a:noAutofit/>
                </a:bodyPr>
                <a:lstStyle/>
                <a:p>
                  <a:r>
                    <a:rPr lang="en" sz="2400"/>
                    <a:t>     </a:t>
                  </a:r>
                  <a:endParaRPr sz="2400"/>
                </a:p>
              </p:txBody>
            </p:sp>
          </p:grpSp>
          <p:grpSp>
            <p:nvGrpSpPr>
              <p:cNvPr id="8270" name="Google Shape;8270;p74"/>
              <p:cNvGrpSpPr/>
              <p:nvPr/>
            </p:nvGrpSpPr>
            <p:grpSpPr>
              <a:xfrm>
                <a:off x="4421361" y="3997002"/>
                <a:ext cx="507618" cy="395463"/>
                <a:chOff x="4421361" y="3997002"/>
                <a:chExt cx="507618" cy="395463"/>
              </a:xfrm>
            </p:grpSpPr>
            <p:sp>
              <p:nvSpPr>
                <p:cNvPr id="8271" name="Google Shape;8271;p74"/>
                <p:cNvSpPr/>
                <p:nvPr/>
              </p:nvSpPr>
              <p:spPr>
                <a:xfrm>
                  <a:off x="4421361" y="3997002"/>
                  <a:ext cx="507618" cy="50759"/>
                </a:xfrm>
                <a:custGeom>
                  <a:avLst/>
                  <a:gdLst/>
                  <a:ahLst/>
                  <a:cxnLst/>
                  <a:rect l="l" t="t" r="r" b="b"/>
                  <a:pathLst>
                    <a:path w="95015" h="9501" fill="none" extrusionOk="0">
                      <a:moveTo>
                        <a:pt x="71260" y="0"/>
                      </a:moveTo>
                      <a:lnTo>
                        <a:pt x="23755" y="0"/>
                      </a:lnTo>
                      <a:lnTo>
                        <a:pt x="0" y="9501"/>
                      </a:lnTo>
                      <a:lnTo>
                        <a:pt x="95014" y="9501"/>
                      </a:lnTo>
                      <a:close/>
                    </a:path>
                  </a:pathLst>
                </a:custGeom>
                <a:noFill/>
                <a:ln w="9525" cap="sq"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72" name="Google Shape;8272;p74"/>
                <p:cNvSpPr/>
                <p:nvPr/>
              </p:nvSpPr>
              <p:spPr>
                <a:xfrm>
                  <a:off x="4421361" y="4047756"/>
                  <a:ext cx="507618" cy="344709"/>
                </a:xfrm>
                <a:custGeom>
                  <a:avLst/>
                  <a:gdLst/>
                  <a:ahLst/>
                  <a:cxnLst/>
                  <a:rect l="l" t="t" r="r" b="b"/>
                  <a:pathLst>
                    <a:path w="95015" h="64522" fill="none" extrusionOk="0">
                      <a:moveTo>
                        <a:pt x="0" y="1"/>
                      </a:moveTo>
                      <a:lnTo>
                        <a:pt x="0" y="64521"/>
                      </a:lnTo>
                      <a:lnTo>
                        <a:pt x="95014" y="64521"/>
                      </a:lnTo>
                      <a:lnTo>
                        <a:pt x="95014" y="35846"/>
                      </a:lnTo>
                      <a:lnTo>
                        <a:pt x="95014" y="35846"/>
                      </a:lnTo>
                      <a:lnTo>
                        <a:pt x="95014" y="26286"/>
                      </a:lnTo>
                      <a:lnTo>
                        <a:pt x="95014" y="1"/>
                      </a:lnTo>
                      <a:close/>
                    </a:path>
                  </a:pathLst>
                </a:custGeom>
                <a:noFill/>
                <a:ln w="9525" cap="flat" cmpd="sng">
                  <a:solidFill>
                    <a:srgbClr val="DBE2E7"/>
                  </a:solidFill>
                  <a:prstDash val="solid"/>
                  <a:miter lim="2676"/>
                  <a:headEnd type="none" w="sm" len="sm"/>
                  <a:tailEnd type="none" w="sm" len="sm"/>
                </a:ln>
              </p:spPr>
              <p:txBody>
                <a:bodyPr spcFirstLastPara="1" wrap="square" lIns="121900" tIns="121900" rIns="121900" bIns="121900" anchor="ctr" anchorCtr="0">
                  <a:noAutofit/>
                </a:bodyPr>
                <a:lstStyle/>
                <a:p>
                  <a:endParaRPr sz="2400"/>
                </a:p>
              </p:txBody>
            </p:sp>
          </p:grpSp>
          <p:grpSp>
            <p:nvGrpSpPr>
              <p:cNvPr id="8273" name="Google Shape;8273;p74"/>
              <p:cNvGrpSpPr/>
              <p:nvPr/>
            </p:nvGrpSpPr>
            <p:grpSpPr>
              <a:xfrm>
                <a:off x="4928973" y="4189418"/>
                <a:ext cx="507596" cy="203047"/>
                <a:chOff x="4928973" y="4189418"/>
                <a:chExt cx="507596" cy="203047"/>
              </a:xfrm>
            </p:grpSpPr>
            <p:sp>
              <p:nvSpPr>
                <p:cNvPr id="8274" name="Google Shape;8274;p74"/>
                <p:cNvSpPr/>
                <p:nvPr/>
              </p:nvSpPr>
              <p:spPr>
                <a:xfrm>
                  <a:off x="4928973" y="4189418"/>
                  <a:ext cx="507596" cy="50759"/>
                </a:xfrm>
                <a:custGeom>
                  <a:avLst/>
                  <a:gdLst/>
                  <a:ahLst/>
                  <a:cxnLst/>
                  <a:rect l="l" t="t" r="r" b="b"/>
                  <a:pathLst>
                    <a:path w="95011" h="9501" fill="none" extrusionOk="0">
                      <a:moveTo>
                        <a:pt x="95011" y="9501"/>
                      </a:moveTo>
                      <a:lnTo>
                        <a:pt x="71260" y="0"/>
                      </a:lnTo>
                      <a:lnTo>
                        <a:pt x="0" y="0"/>
                      </a:lnTo>
                      <a:lnTo>
                        <a:pt x="0" y="9501"/>
                      </a:ln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75" name="Google Shape;8275;p74"/>
                <p:cNvSpPr/>
                <p:nvPr/>
              </p:nvSpPr>
              <p:spPr>
                <a:xfrm>
                  <a:off x="4928973" y="4240172"/>
                  <a:ext cx="507596" cy="152293"/>
                </a:xfrm>
                <a:custGeom>
                  <a:avLst/>
                  <a:gdLst/>
                  <a:ahLst/>
                  <a:cxnLst/>
                  <a:rect l="l" t="t" r="r" b="b"/>
                  <a:pathLst>
                    <a:path w="95011" h="28506" fill="none" extrusionOk="0">
                      <a:moveTo>
                        <a:pt x="0" y="28505"/>
                      </a:moveTo>
                      <a:lnTo>
                        <a:pt x="0" y="28505"/>
                      </a:lnTo>
                      <a:lnTo>
                        <a:pt x="95011" y="28505"/>
                      </a:lnTo>
                      <a:lnTo>
                        <a:pt x="95011" y="1"/>
                      </a:lnTo>
                      <a:lnTo>
                        <a:pt x="0" y="1"/>
                      </a:lnTo>
                      <a:close/>
                    </a:path>
                  </a:pathLst>
                </a:custGeom>
                <a:noFill/>
                <a:ln w="9525" cap="flat" cmpd="sng">
                  <a:solidFill>
                    <a:srgbClr val="869FB1"/>
                  </a:solidFill>
                  <a:prstDash val="solid"/>
                  <a:miter lim="2676"/>
                  <a:headEnd type="none" w="sm" len="sm"/>
                  <a:tailEnd type="none" w="sm" len="sm"/>
                </a:ln>
              </p:spPr>
              <p:txBody>
                <a:bodyPr spcFirstLastPara="1" wrap="square" lIns="121900" tIns="121900" rIns="121900" bIns="121900" anchor="ctr" anchorCtr="0">
                  <a:noAutofit/>
                </a:bodyPr>
                <a:lstStyle/>
                <a:p>
                  <a:endParaRPr sz="2400"/>
                </a:p>
              </p:txBody>
            </p:sp>
          </p:grpSp>
        </p:grpSp>
        <p:grpSp>
          <p:nvGrpSpPr>
            <p:cNvPr id="8276" name="Google Shape;8276;p74"/>
            <p:cNvGrpSpPr/>
            <p:nvPr/>
          </p:nvGrpSpPr>
          <p:grpSpPr>
            <a:xfrm>
              <a:off x="4482186" y="3641905"/>
              <a:ext cx="397605" cy="349784"/>
              <a:chOff x="2906375" y="1159725"/>
              <a:chExt cx="1860575" cy="1636800"/>
            </a:xfrm>
          </p:grpSpPr>
          <p:sp>
            <p:nvSpPr>
              <p:cNvPr id="8277" name="Google Shape;8277;p74"/>
              <p:cNvSpPr/>
              <p:nvPr/>
            </p:nvSpPr>
            <p:spPr>
              <a:xfrm>
                <a:off x="2906375" y="1159725"/>
                <a:ext cx="1860575" cy="1320800"/>
              </a:xfrm>
              <a:custGeom>
                <a:avLst/>
                <a:gdLst/>
                <a:ahLst/>
                <a:cxnLst/>
                <a:rect l="l" t="t" r="r" b="b"/>
                <a:pathLst>
                  <a:path w="74423" h="52832" fill="none" extrusionOk="0">
                    <a:moveTo>
                      <a:pt x="74300" y="9469"/>
                    </a:moveTo>
                    <a:cubicBezTo>
                      <a:pt x="74046" y="6953"/>
                      <a:pt x="72972" y="4566"/>
                      <a:pt x="71233" y="2899"/>
                    </a:cubicBezTo>
                    <a:cubicBezTo>
                      <a:pt x="71029" y="2682"/>
                      <a:pt x="70807" y="2484"/>
                      <a:pt x="70569" y="2305"/>
                    </a:cubicBezTo>
                    <a:cubicBezTo>
                      <a:pt x="70326" y="2123"/>
                      <a:pt x="70133" y="1933"/>
                      <a:pt x="69847" y="1767"/>
                    </a:cubicBezTo>
                    <a:cubicBezTo>
                      <a:pt x="69576" y="1596"/>
                      <a:pt x="69301" y="1435"/>
                      <a:pt x="69030" y="1280"/>
                    </a:cubicBezTo>
                    <a:cubicBezTo>
                      <a:pt x="68792" y="1159"/>
                      <a:pt x="68599" y="1084"/>
                      <a:pt x="68385" y="985"/>
                    </a:cubicBezTo>
                    <a:cubicBezTo>
                      <a:pt x="67280" y="522"/>
                      <a:pt x="66290" y="276"/>
                      <a:pt x="65270" y="188"/>
                    </a:cubicBezTo>
                    <a:cubicBezTo>
                      <a:pt x="63260" y="1"/>
                      <a:pt x="61470" y="332"/>
                      <a:pt x="60001" y="803"/>
                    </a:cubicBezTo>
                    <a:cubicBezTo>
                      <a:pt x="58778" y="1194"/>
                      <a:pt x="57603" y="1727"/>
                      <a:pt x="56500" y="2385"/>
                    </a:cubicBezTo>
                    <a:cubicBezTo>
                      <a:pt x="56396" y="1617"/>
                      <a:pt x="56273" y="1012"/>
                      <a:pt x="56179" y="613"/>
                    </a:cubicBezTo>
                    <a:cubicBezTo>
                      <a:pt x="56104" y="298"/>
                      <a:pt x="55821" y="73"/>
                      <a:pt x="55497" y="78"/>
                    </a:cubicBezTo>
                    <a:lnTo>
                      <a:pt x="38984" y="255"/>
                    </a:lnTo>
                    <a:lnTo>
                      <a:pt x="35208" y="295"/>
                    </a:lnTo>
                    <a:lnTo>
                      <a:pt x="18696" y="472"/>
                    </a:lnTo>
                    <a:cubicBezTo>
                      <a:pt x="18370" y="474"/>
                      <a:pt x="18091" y="704"/>
                      <a:pt x="18027" y="1023"/>
                    </a:cubicBezTo>
                    <a:cubicBezTo>
                      <a:pt x="17941" y="1422"/>
                      <a:pt x="17829" y="2026"/>
                      <a:pt x="17741" y="2800"/>
                    </a:cubicBezTo>
                    <a:cubicBezTo>
                      <a:pt x="16625" y="2163"/>
                      <a:pt x="15439" y="1657"/>
                      <a:pt x="14211" y="1290"/>
                    </a:cubicBezTo>
                    <a:cubicBezTo>
                      <a:pt x="12731" y="854"/>
                      <a:pt x="10935" y="560"/>
                      <a:pt x="8931" y="790"/>
                    </a:cubicBezTo>
                    <a:cubicBezTo>
                      <a:pt x="7908" y="900"/>
                      <a:pt x="6923" y="1167"/>
                      <a:pt x="5832" y="1652"/>
                    </a:cubicBezTo>
                    <a:cubicBezTo>
                      <a:pt x="5620" y="1756"/>
                      <a:pt x="5427" y="1839"/>
                      <a:pt x="5192" y="1965"/>
                    </a:cubicBezTo>
                    <a:cubicBezTo>
                      <a:pt x="4924" y="2125"/>
                      <a:pt x="4651" y="2291"/>
                      <a:pt x="4384" y="2465"/>
                    </a:cubicBezTo>
                    <a:cubicBezTo>
                      <a:pt x="4103" y="2639"/>
                      <a:pt x="3915" y="2832"/>
                      <a:pt x="3675" y="3019"/>
                    </a:cubicBezTo>
                    <a:cubicBezTo>
                      <a:pt x="3439" y="3204"/>
                      <a:pt x="3222" y="3407"/>
                      <a:pt x="3022" y="3627"/>
                    </a:cubicBezTo>
                    <a:cubicBezTo>
                      <a:pt x="1319" y="5332"/>
                      <a:pt x="294" y="7743"/>
                      <a:pt x="99" y="10261"/>
                    </a:cubicBezTo>
                    <a:cubicBezTo>
                      <a:pt x="0" y="11524"/>
                      <a:pt x="104" y="12828"/>
                      <a:pt x="466" y="14096"/>
                    </a:cubicBezTo>
                    <a:cubicBezTo>
                      <a:pt x="653" y="14725"/>
                      <a:pt x="875" y="15354"/>
                      <a:pt x="1175" y="15953"/>
                    </a:cubicBezTo>
                    <a:lnTo>
                      <a:pt x="1282" y="16181"/>
                    </a:lnTo>
                    <a:lnTo>
                      <a:pt x="1362" y="16341"/>
                    </a:lnTo>
                    <a:lnTo>
                      <a:pt x="1416" y="16432"/>
                    </a:lnTo>
                    <a:lnTo>
                      <a:pt x="1622" y="16794"/>
                    </a:lnTo>
                    <a:cubicBezTo>
                      <a:pt x="1769" y="17040"/>
                      <a:pt x="1986" y="17377"/>
                      <a:pt x="2168" y="17639"/>
                    </a:cubicBezTo>
                    <a:cubicBezTo>
                      <a:pt x="3672" y="19764"/>
                      <a:pt x="5719" y="21389"/>
                      <a:pt x="7890" y="22556"/>
                    </a:cubicBezTo>
                    <a:cubicBezTo>
                      <a:pt x="10076" y="23744"/>
                      <a:pt x="12329" y="24512"/>
                      <a:pt x="14535" y="25184"/>
                    </a:cubicBezTo>
                    <a:cubicBezTo>
                      <a:pt x="16734" y="25847"/>
                      <a:pt x="18883" y="26377"/>
                      <a:pt x="20907" y="26937"/>
                    </a:cubicBezTo>
                    <a:cubicBezTo>
                      <a:pt x="23058" y="27539"/>
                      <a:pt x="25044" y="27884"/>
                      <a:pt x="26553" y="28569"/>
                    </a:cubicBezTo>
                    <a:cubicBezTo>
                      <a:pt x="27991" y="29155"/>
                      <a:pt x="29136" y="30359"/>
                      <a:pt x="29449" y="31218"/>
                    </a:cubicBezTo>
                    <a:cubicBezTo>
                      <a:pt x="29527" y="31433"/>
                      <a:pt x="29583" y="31620"/>
                      <a:pt x="29583" y="31813"/>
                    </a:cubicBezTo>
                    <a:cubicBezTo>
                      <a:pt x="29591" y="31992"/>
                      <a:pt x="29572" y="32171"/>
                      <a:pt x="29532" y="32345"/>
                    </a:cubicBezTo>
                    <a:cubicBezTo>
                      <a:pt x="29436" y="32680"/>
                      <a:pt x="29099" y="33060"/>
                      <a:pt x="28702" y="33263"/>
                    </a:cubicBezTo>
                    <a:cubicBezTo>
                      <a:pt x="27926" y="33729"/>
                      <a:pt x="26880" y="33477"/>
                      <a:pt x="26733" y="33049"/>
                    </a:cubicBezTo>
                    <a:cubicBezTo>
                      <a:pt x="26396" y="32372"/>
                      <a:pt x="26414" y="31582"/>
                      <a:pt x="26644" y="31256"/>
                    </a:cubicBezTo>
                    <a:cubicBezTo>
                      <a:pt x="26888" y="30884"/>
                      <a:pt x="27300" y="30937"/>
                      <a:pt x="27273" y="30911"/>
                    </a:cubicBezTo>
                    <a:lnTo>
                      <a:pt x="27067" y="30825"/>
                    </a:lnTo>
                    <a:cubicBezTo>
                      <a:pt x="26928" y="30782"/>
                      <a:pt x="26669" y="30745"/>
                      <a:pt x="26361" y="30897"/>
                    </a:cubicBezTo>
                    <a:cubicBezTo>
                      <a:pt x="26045" y="31044"/>
                      <a:pt x="25777" y="31390"/>
                      <a:pt x="25595" y="31815"/>
                    </a:cubicBezTo>
                    <a:cubicBezTo>
                      <a:pt x="25408" y="32246"/>
                      <a:pt x="25298" y="32765"/>
                      <a:pt x="25379" y="33410"/>
                    </a:cubicBezTo>
                    <a:cubicBezTo>
                      <a:pt x="25403" y="33702"/>
                      <a:pt x="25590" y="34208"/>
                      <a:pt x="25855" y="34499"/>
                    </a:cubicBezTo>
                    <a:cubicBezTo>
                      <a:pt x="26117" y="34807"/>
                      <a:pt x="26444" y="35061"/>
                      <a:pt x="26810" y="35241"/>
                    </a:cubicBezTo>
                    <a:cubicBezTo>
                      <a:pt x="27560" y="35613"/>
                      <a:pt x="28456" y="35736"/>
                      <a:pt x="29398" y="35551"/>
                    </a:cubicBezTo>
                    <a:cubicBezTo>
                      <a:pt x="30316" y="35353"/>
                      <a:pt x="31298" y="34882"/>
                      <a:pt x="32032" y="33889"/>
                    </a:cubicBezTo>
                    <a:cubicBezTo>
                      <a:pt x="32422" y="33325"/>
                      <a:pt x="32615" y="32803"/>
                      <a:pt x="32722" y="32177"/>
                    </a:cubicBezTo>
                    <a:cubicBezTo>
                      <a:pt x="32776" y="31882"/>
                      <a:pt x="32797" y="31582"/>
                      <a:pt x="32784" y="31283"/>
                    </a:cubicBezTo>
                    <a:cubicBezTo>
                      <a:pt x="34828" y="34499"/>
                      <a:pt x="34919" y="37103"/>
                      <a:pt x="34413" y="41899"/>
                    </a:cubicBezTo>
                    <a:cubicBezTo>
                      <a:pt x="33530" y="50222"/>
                      <a:pt x="29511" y="52831"/>
                      <a:pt x="29511" y="52831"/>
                    </a:cubicBezTo>
                    <a:lnTo>
                      <a:pt x="37547" y="52743"/>
                    </a:lnTo>
                    <a:lnTo>
                      <a:pt x="37764" y="52743"/>
                    </a:lnTo>
                    <a:lnTo>
                      <a:pt x="45801" y="52655"/>
                    </a:lnTo>
                    <a:cubicBezTo>
                      <a:pt x="45801" y="52655"/>
                      <a:pt x="41725" y="50137"/>
                      <a:pt x="40668" y="41835"/>
                    </a:cubicBezTo>
                    <a:cubicBezTo>
                      <a:pt x="40058" y="37050"/>
                      <a:pt x="40092" y="34443"/>
                      <a:pt x="42067" y="31186"/>
                    </a:cubicBezTo>
                    <a:cubicBezTo>
                      <a:pt x="42059" y="31486"/>
                      <a:pt x="42089" y="31786"/>
                      <a:pt x="42150" y="32080"/>
                    </a:cubicBezTo>
                    <a:cubicBezTo>
                      <a:pt x="42271" y="32704"/>
                      <a:pt x="42474" y="33220"/>
                      <a:pt x="42876" y="33777"/>
                    </a:cubicBezTo>
                    <a:cubicBezTo>
                      <a:pt x="43630" y="34754"/>
                      <a:pt x="44623" y="35203"/>
                      <a:pt x="45544" y="35380"/>
                    </a:cubicBezTo>
                    <a:cubicBezTo>
                      <a:pt x="46489" y="35546"/>
                      <a:pt x="47382" y="35404"/>
                      <a:pt x="48126" y="35013"/>
                    </a:cubicBezTo>
                    <a:cubicBezTo>
                      <a:pt x="48488" y="34826"/>
                      <a:pt x="48809" y="34566"/>
                      <a:pt x="49066" y="34251"/>
                    </a:cubicBezTo>
                    <a:cubicBezTo>
                      <a:pt x="49323" y="33954"/>
                      <a:pt x="49499" y="33445"/>
                      <a:pt x="49518" y="33153"/>
                    </a:cubicBezTo>
                    <a:cubicBezTo>
                      <a:pt x="49585" y="32508"/>
                      <a:pt x="49462" y="31992"/>
                      <a:pt x="49266" y="31564"/>
                    </a:cubicBezTo>
                    <a:cubicBezTo>
                      <a:pt x="49076" y="31143"/>
                      <a:pt x="48801" y="30801"/>
                      <a:pt x="48482" y="30662"/>
                    </a:cubicBezTo>
                    <a:cubicBezTo>
                      <a:pt x="48172" y="30517"/>
                      <a:pt x="47915" y="30560"/>
                      <a:pt x="47776" y="30606"/>
                    </a:cubicBezTo>
                    <a:lnTo>
                      <a:pt x="47570" y="30697"/>
                    </a:lnTo>
                    <a:cubicBezTo>
                      <a:pt x="47543" y="30721"/>
                      <a:pt x="47955" y="30662"/>
                      <a:pt x="48207" y="31028"/>
                    </a:cubicBezTo>
                    <a:cubicBezTo>
                      <a:pt x="48445" y="31347"/>
                      <a:pt x="48480" y="32136"/>
                      <a:pt x="48156" y="32821"/>
                    </a:cubicBezTo>
                    <a:cubicBezTo>
                      <a:pt x="48019" y="33250"/>
                      <a:pt x="46978" y="33525"/>
                      <a:pt x="46192" y="33078"/>
                    </a:cubicBezTo>
                    <a:cubicBezTo>
                      <a:pt x="45790" y="32883"/>
                      <a:pt x="45448" y="32508"/>
                      <a:pt x="45343" y="32177"/>
                    </a:cubicBezTo>
                    <a:cubicBezTo>
                      <a:pt x="45298" y="32005"/>
                      <a:pt x="45276" y="31826"/>
                      <a:pt x="45282" y="31647"/>
                    </a:cubicBezTo>
                    <a:cubicBezTo>
                      <a:pt x="45279" y="31454"/>
                      <a:pt x="45330" y="31264"/>
                      <a:pt x="45402" y="31047"/>
                    </a:cubicBezTo>
                    <a:cubicBezTo>
                      <a:pt x="45696" y="30183"/>
                      <a:pt x="46818" y="28954"/>
                      <a:pt x="48241" y="28339"/>
                    </a:cubicBezTo>
                    <a:cubicBezTo>
                      <a:pt x="49735" y="27622"/>
                      <a:pt x="51713" y="27234"/>
                      <a:pt x="53851" y="26586"/>
                    </a:cubicBezTo>
                    <a:cubicBezTo>
                      <a:pt x="55861" y="25984"/>
                      <a:pt x="57999" y="25408"/>
                      <a:pt x="60185" y="24699"/>
                    </a:cubicBezTo>
                    <a:cubicBezTo>
                      <a:pt x="62372" y="23979"/>
                      <a:pt x="64609" y="23163"/>
                      <a:pt x="66772" y="21929"/>
                    </a:cubicBezTo>
                    <a:cubicBezTo>
                      <a:pt x="68918" y="20717"/>
                      <a:pt x="70930" y="19047"/>
                      <a:pt x="72386" y="16890"/>
                    </a:cubicBezTo>
                    <a:cubicBezTo>
                      <a:pt x="72563" y="16622"/>
                      <a:pt x="72774" y="16283"/>
                      <a:pt x="72916" y="16034"/>
                    </a:cubicBezTo>
                    <a:lnTo>
                      <a:pt x="73117" y="15664"/>
                    </a:lnTo>
                    <a:lnTo>
                      <a:pt x="73165" y="15573"/>
                    </a:lnTo>
                    <a:lnTo>
                      <a:pt x="73243" y="15413"/>
                    </a:lnTo>
                    <a:lnTo>
                      <a:pt x="73347" y="15183"/>
                    </a:lnTo>
                    <a:cubicBezTo>
                      <a:pt x="73639" y="14578"/>
                      <a:pt x="73845" y="13944"/>
                      <a:pt x="74016" y="13309"/>
                    </a:cubicBezTo>
                    <a:cubicBezTo>
                      <a:pt x="74351" y="12035"/>
                      <a:pt x="74423" y="10729"/>
                      <a:pt x="74300" y="9469"/>
                    </a:cubicBezTo>
                    <a:close/>
                    <a:moveTo>
                      <a:pt x="21867" y="23527"/>
                    </a:moveTo>
                    <a:cubicBezTo>
                      <a:pt x="19791" y="22930"/>
                      <a:pt x="17668" y="22379"/>
                      <a:pt x="15594" y="21729"/>
                    </a:cubicBezTo>
                    <a:cubicBezTo>
                      <a:pt x="13531" y="21078"/>
                      <a:pt x="11470" y="20332"/>
                      <a:pt x="9675" y="19325"/>
                    </a:cubicBezTo>
                    <a:cubicBezTo>
                      <a:pt x="7876" y="18319"/>
                      <a:pt x="6273" y="17040"/>
                      <a:pt x="5176" y="15509"/>
                    </a:cubicBezTo>
                    <a:cubicBezTo>
                      <a:pt x="5042" y="15314"/>
                      <a:pt x="4948" y="15185"/>
                      <a:pt x="4807" y="14955"/>
                    </a:cubicBezTo>
                    <a:lnTo>
                      <a:pt x="4598" y="14597"/>
                    </a:lnTo>
                    <a:lnTo>
                      <a:pt x="4555" y="14522"/>
                    </a:lnTo>
                    <a:cubicBezTo>
                      <a:pt x="4574" y="14554"/>
                      <a:pt x="4536" y="14476"/>
                      <a:pt x="4536" y="14476"/>
                    </a:cubicBezTo>
                    <a:lnTo>
                      <a:pt x="4467" y="14326"/>
                    </a:lnTo>
                    <a:cubicBezTo>
                      <a:pt x="4263" y="13941"/>
                      <a:pt x="4116" y="13523"/>
                      <a:pt x="3988" y="13106"/>
                    </a:cubicBezTo>
                    <a:cubicBezTo>
                      <a:pt x="3739" y="12268"/>
                      <a:pt x="3661" y="11380"/>
                      <a:pt x="3723" y="10521"/>
                    </a:cubicBezTo>
                    <a:cubicBezTo>
                      <a:pt x="3843" y="8805"/>
                      <a:pt x="4526" y="7191"/>
                      <a:pt x="5593" y="6124"/>
                    </a:cubicBezTo>
                    <a:cubicBezTo>
                      <a:pt x="5832" y="5840"/>
                      <a:pt x="6158" y="5610"/>
                      <a:pt x="6412" y="5406"/>
                    </a:cubicBezTo>
                    <a:cubicBezTo>
                      <a:pt x="6543" y="5326"/>
                      <a:pt x="6667" y="5235"/>
                      <a:pt x="6790" y="5142"/>
                    </a:cubicBezTo>
                    <a:cubicBezTo>
                      <a:pt x="6961" y="5040"/>
                      <a:pt x="7194" y="4933"/>
                      <a:pt x="7392" y="4831"/>
                    </a:cubicBezTo>
                    <a:cubicBezTo>
                      <a:pt x="7967" y="4558"/>
                      <a:pt x="8703" y="4307"/>
                      <a:pt x="9380" y="4232"/>
                    </a:cubicBezTo>
                    <a:cubicBezTo>
                      <a:pt x="10761" y="4034"/>
                      <a:pt x="12126" y="4197"/>
                      <a:pt x="13298" y="4515"/>
                    </a:cubicBezTo>
                    <a:cubicBezTo>
                      <a:pt x="14478" y="4831"/>
                      <a:pt x="15474" y="5286"/>
                      <a:pt x="16269" y="5695"/>
                    </a:cubicBezTo>
                    <a:cubicBezTo>
                      <a:pt x="16732" y="5936"/>
                      <a:pt x="17179" y="6201"/>
                      <a:pt x="17612" y="6493"/>
                    </a:cubicBezTo>
                    <a:cubicBezTo>
                      <a:pt x="17800" y="10799"/>
                      <a:pt x="19221" y="16754"/>
                      <a:pt x="24573" y="22090"/>
                    </a:cubicBezTo>
                    <a:cubicBezTo>
                      <a:pt x="25753" y="23265"/>
                      <a:pt x="26805" y="24327"/>
                      <a:pt x="27742" y="25296"/>
                    </a:cubicBezTo>
                    <a:cubicBezTo>
                      <a:pt x="25753" y="24437"/>
                      <a:pt x="23725" y="24089"/>
                      <a:pt x="21867" y="23527"/>
                    </a:cubicBezTo>
                    <a:close/>
                    <a:moveTo>
                      <a:pt x="70470" y="12397"/>
                    </a:moveTo>
                    <a:cubicBezTo>
                      <a:pt x="70347" y="12817"/>
                      <a:pt x="70211" y="13234"/>
                      <a:pt x="70015" y="13628"/>
                    </a:cubicBezTo>
                    <a:lnTo>
                      <a:pt x="69948" y="13778"/>
                    </a:lnTo>
                    <a:cubicBezTo>
                      <a:pt x="69948" y="13778"/>
                      <a:pt x="69903" y="13874"/>
                      <a:pt x="69940" y="13807"/>
                    </a:cubicBezTo>
                    <a:lnTo>
                      <a:pt x="69889" y="13898"/>
                    </a:lnTo>
                    <a:lnTo>
                      <a:pt x="69689" y="14262"/>
                    </a:lnTo>
                    <a:cubicBezTo>
                      <a:pt x="69555" y="14498"/>
                      <a:pt x="69461" y="14626"/>
                      <a:pt x="69333" y="14827"/>
                    </a:cubicBezTo>
                    <a:cubicBezTo>
                      <a:pt x="68270" y="16379"/>
                      <a:pt x="66697" y="17688"/>
                      <a:pt x="64917" y="18737"/>
                    </a:cubicBezTo>
                    <a:cubicBezTo>
                      <a:pt x="63140" y="19786"/>
                      <a:pt x="61103" y="20572"/>
                      <a:pt x="59051" y="21268"/>
                    </a:cubicBezTo>
                    <a:cubicBezTo>
                      <a:pt x="56990" y="21961"/>
                      <a:pt x="54881" y="22556"/>
                      <a:pt x="52818" y="23198"/>
                    </a:cubicBezTo>
                    <a:cubicBezTo>
                      <a:pt x="50969" y="23800"/>
                      <a:pt x="48948" y="24193"/>
                      <a:pt x="46976" y="25095"/>
                    </a:cubicBezTo>
                    <a:cubicBezTo>
                      <a:pt x="47894" y="24105"/>
                      <a:pt x="48924" y="23021"/>
                      <a:pt x="50080" y="21817"/>
                    </a:cubicBezTo>
                    <a:cubicBezTo>
                      <a:pt x="55317" y="16368"/>
                      <a:pt x="56613" y="10387"/>
                      <a:pt x="56704" y="6078"/>
                    </a:cubicBezTo>
                    <a:cubicBezTo>
                      <a:pt x="57132" y="5776"/>
                      <a:pt x="57573" y="5500"/>
                      <a:pt x="58034" y="5251"/>
                    </a:cubicBezTo>
                    <a:cubicBezTo>
                      <a:pt x="58818" y="4826"/>
                      <a:pt x="59803" y="4349"/>
                      <a:pt x="60978" y="4009"/>
                    </a:cubicBezTo>
                    <a:cubicBezTo>
                      <a:pt x="62142" y="3664"/>
                      <a:pt x="63504" y="3474"/>
                      <a:pt x="64890" y="3640"/>
                    </a:cubicBezTo>
                    <a:cubicBezTo>
                      <a:pt x="65567" y="3702"/>
                      <a:pt x="66309" y="3937"/>
                      <a:pt x="66892" y="4197"/>
                    </a:cubicBezTo>
                    <a:cubicBezTo>
                      <a:pt x="67090" y="4296"/>
                      <a:pt x="67326" y="4398"/>
                      <a:pt x="67500" y="4497"/>
                    </a:cubicBezTo>
                    <a:cubicBezTo>
                      <a:pt x="67623" y="4585"/>
                      <a:pt x="67748" y="4673"/>
                      <a:pt x="67882" y="4753"/>
                    </a:cubicBezTo>
                    <a:cubicBezTo>
                      <a:pt x="68139" y="4949"/>
                      <a:pt x="68474" y="5174"/>
                      <a:pt x="68717" y="5452"/>
                    </a:cubicBezTo>
                    <a:cubicBezTo>
                      <a:pt x="69806" y="6496"/>
                      <a:pt x="70524" y="8096"/>
                      <a:pt x="70682" y="9809"/>
                    </a:cubicBezTo>
                    <a:cubicBezTo>
                      <a:pt x="70759" y="10663"/>
                      <a:pt x="70703" y="11551"/>
                      <a:pt x="70470" y="12397"/>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78" name="Google Shape;8278;p74"/>
              <p:cNvSpPr/>
              <p:nvPr/>
            </p:nvSpPr>
            <p:spPr>
              <a:xfrm>
                <a:off x="3520750" y="2496900"/>
                <a:ext cx="656300" cy="214450"/>
              </a:xfrm>
              <a:custGeom>
                <a:avLst/>
                <a:gdLst/>
                <a:ahLst/>
                <a:cxnLst/>
                <a:rect l="l" t="t" r="r" b="b"/>
                <a:pathLst>
                  <a:path w="26252" h="8578" fill="none" extrusionOk="0">
                    <a:moveTo>
                      <a:pt x="26252" y="8347"/>
                    </a:moveTo>
                    <a:lnTo>
                      <a:pt x="108" y="8577"/>
                    </a:lnTo>
                    <a:lnTo>
                      <a:pt x="108" y="8577"/>
                    </a:lnTo>
                    <a:lnTo>
                      <a:pt x="1" y="281"/>
                    </a:lnTo>
                    <a:cubicBezTo>
                      <a:pt x="3" y="254"/>
                      <a:pt x="27" y="233"/>
                      <a:pt x="57" y="236"/>
                    </a:cubicBezTo>
                    <a:lnTo>
                      <a:pt x="57" y="236"/>
                    </a:lnTo>
                    <a:lnTo>
                      <a:pt x="26091" y="3"/>
                    </a:lnTo>
                    <a:cubicBezTo>
                      <a:pt x="26118" y="0"/>
                      <a:pt x="26142" y="22"/>
                      <a:pt x="26147" y="48"/>
                    </a:cubicBezTo>
                    <a:lnTo>
                      <a:pt x="26252" y="8345"/>
                    </a:lnTo>
                    <a:lnTo>
                      <a:pt x="26252" y="8345"/>
                    </a:lnTo>
                    <a:close/>
                  </a:path>
                </a:pathLst>
              </a:custGeom>
              <a:noFill/>
              <a:ln w="9525" cap="flat" cmpd="sng">
                <a:solidFill>
                  <a:srgbClr val="E3E9ED"/>
                </a:solidFill>
                <a:prstDash val="solid"/>
                <a:miter lim="2676"/>
                <a:headEnd type="none" w="sm" len="sm"/>
                <a:tailEnd type="none" w="sm" len="sm"/>
              </a:ln>
            </p:spPr>
            <p:txBody>
              <a:bodyPr spcFirstLastPara="1" wrap="square" lIns="121900" tIns="121900" rIns="121900" bIns="121900" anchor="ctr" anchorCtr="0">
                <a:noAutofit/>
              </a:bodyPr>
              <a:lstStyle/>
              <a:p>
                <a:endParaRPr sz="2400"/>
              </a:p>
            </p:txBody>
          </p:sp>
          <p:sp>
            <p:nvSpPr>
              <p:cNvPr id="8279" name="Google Shape;8279;p74"/>
              <p:cNvSpPr/>
              <p:nvPr/>
            </p:nvSpPr>
            <p:spPr>
              <a:xfrm>
                <a:off x="3448300" y="2706900"/>
                <a:ext cx="803900" cy="89625"/>
              </a:xfrm>
              <a:custGeom>
                <a:avLst/>
                <a:gdLst/>
                <a:ahLst/>
                <a:cxnLst/>
                <a:rect l="l" t="t" r="r" b="b"/>
                <a:pathLst>
                  <a:path w="32156" h="3585" fill="none" extrusionOk="0">
                    <a:moveTo>
                      <a:pt x="32155" y="3244"/>
                    </a:moveTo>
                    <a:lnTo>
                      <a:pt x="35" y="3584"/>
                    </a:lnTo>
                    <a:lnTo>
                      <a:pt x="35" y="3584"/>
                    </a:lnTo>
                    <a:lnTo>
                      <a:pt x="3" y="399"/>
                    </a:lnTo>
                    <a:cubicBezTo>
                      <a:pt x="0" y="367"/>
                      <a:pt x="27" y="343"/>
                      <a:pt x="57" y="343"/>
                    </a:cubicBezTo>
                    <a:lnTo>
                      <a:pt x="32067" y="1"/>
                    </a:lnTo>
                    <a:cubicBezTo>
                      <a:pt x="32096" y="1"/>
                      <a:pt x="32120" y="25"/>
                      <a:pt x="32123" y="57"/>
                    </a:cubicBezTo>
                    <a:lnTo>
                      <a:pt x="32155" y="3244"/>
                    </a:lnTo>
                    <a:close/>
                  </a:path>
                </a:pathLst>
              </a:custGeom>
              <a:noFill/>
              <a:ln w="9525" cap="flat" cmpd="sng">
                <a:solidFill>
                  <a:srgbClr val="E3E9ED"/>
                </a:solidFill>
                <a:prstDash val="solid"/>
                <a:miter lim="2676"/>
                <a:headEnd type="none" w="sm" len="sm"/>
                <a:tailEnd type="none" w="sm" len="sm"/>
              </a:ln>
            </p:spPr>
            <p:txBody>
              <a:bodyPr spcFirstLastPara="1" wrap="square" lIns="121900" tIns="121900" rIns="121900" bIns="121900" anchor="ctr" anchorCtr="0">
                <a:noAutofit/>
              </a:bodyPr>
              <a:lstStyle/>
              <a:p>
                <a:endParaRPr sz="2400"/>
              </a:p>
            </p:txBody>
          </p:sp>
          <p:sp>
            <p:nvSpPr>
              <p:cNvPr id="8280" name="Google Shape;8280;p74"/>
              <p:cNvSpPr/>
              <p:nvPr/>
            </p:nvSpPr>
            <p:spPr>
              <a:xfrm>
                <a:off x="3674575" y="1339775"/>
                <a:ext cx="324050" cy="308175"/>
              </a:xfrm>
              <a:custGeom>
                <a:avLst/>
                <a:gdLst/>
                <a:ahLst/>
                <a:cxnLst/>
                <a:rect l="l" t="t" r="r" b="b"/>
                <a:pathLst>
                  <a:path w="12962" h="12327" fill="none" extrusionOk="0">
                    <a:moveTo>
                      <a:pt x="6479" y="0"/>
                    </a:moveTo>
                    <a:lnTo>
                      <a:pt x="8484" y="4060"/>
                    </a:lnTo>
                    <a:lnTo>
                      <a:pt x="12961" y="4710"/>
                    </a:lnTo>
                    <a:lnTo>
                      <a:pt x="9720" y="7868"/>
                    </a:lnTo>
                    <a:lnTo>
                      <a:pt x="10486" y="12327"/>
                    </a:lnTo>
                    <a:lnTo>
                      <a:pt x="6479" y="10221"/>
                    </a:lnTo>
                    <a:lnTo>
                      <a:pt x="2476" y="12327"/>
                    </a:lnTo>
                    <a:lnTo>
                      <a:pt x="3241" y="7868"/>
                    </a:lnTo>
                    <a:lnTo>
                      <a:pt x="0" y="4710"/>
                    </a:lnTo>
                    <a:lnTo>
                      <a:pt x="4478" y="4060"/>
                    </a:lnTo>
                    <a:close/>
                  </a:path>
                </a:pathLst>
              </a:custGeom>
              <a:noFill/>
              <a:ln w="9525" cap="flat" cmpd="sng">
                <a:solidFill>
                  <a:srgbClr val="FFFFFF"/>
                </a:solidFill>
                <a:prstDash val="solid"/>
                <a:miter lim="2676"/>
                <a:headEnd type="none" w="sm" len="sm"/>
                <a:tailEnd type="none" w="sm" len="sm"/>
              </a:ln>
            </p:spPr>
            <p:txBody>
              <a:bodyPr spcFirstLastPara="1" wrap="square" lIns="121900" tIns="121900" rIns="121900" bIns="121900" anchor="ctr" anchorCtr="0">
                <a:noAutofit/>
              </a:bodyPr>
              <a:lstStyle/>
              <a:p>
                <a:endParaRPr sz="2400"/>
              </a:p>
            </p:txBody>
          </p:sp>
        </p:grpSp>
      </p:grpSp>
      <p:grpSp>
        <p:nvGrpSpPr>
          <p:cNvPr id="8281" name="Google Shape;8281;p74"/>
          <p:cNvGrpSpPr/>
          <p:nvPr/>
        </p:nvGrpSpPr>
        <p:grpSpPr>
          <a:xfrm>
            <a:off x="8705266" y="2471735"/>
            <a:ext cx="1254316" cy="961423"/>
            <a:chOff x="6599718" y="2068734"/>
            <a:chExt cx="940737" cy="721067"/>
          </a:xfrm>
        </p:grpSpPr>
        <p:sp>
          <p:nvSpPr>
            <p:cNvPr id="8282" name="Google Shape;8282;p74"/>
            <p:cNvSpPr/>
            <p:nvPr/>
          </p:nvSpPr>
          <p:spPr>
            <a:xfrm>
              <a:off x="7138953" y="2569473"/>
              <a:ext cx="366935" cy="115933"/>
            </a:xfrm>
            <a:custGeom>
              <a:avLst/>
              <a:gdLst/>
              <a:ahLst/>
              <a:cxnLst/>
              <a:rect l="l" t="t" r="r" b="b"/>
              <a:pathLst>
                <a:path w="105517" h="33338" fill="none" extrusionOk="0">
                  <a:moveTo>
                    <a:pt x="8231" y="0"/>
                  </a:moveTo>
                  <a:cubicBezTo>
                    <a:pt x="6610" y="2526"/>
                    <a:pt x="5253" y="5215"/>
                    <a:pt x="4198" y="8042"/>
                  </a:cubicBezTo>
                  <a:cubicBezTo>
                    <a:pt x="3205" y="10656"/>
                    <a:pt x="2803" y="13182"/>
                    <a:pt x="2803" y="14991"/>
                  </a:cubicBezTo>
                  <a:cubicBezTo>
                    <a:pt x="2790" y="18636"/>
                    <a:pt x="2840" y="21274"/>
                    <a:pt x="1" y="23008"/>
                  </a:cubicBezTo>
                  <a:cubicBezTo>
                    <a:pt x="164" y="23549"/>
                    <a:pt x="239" y="24114"/>
                    <a:pt x="227" y="24667"/>
                  </a:cubicBezTo>
                  <a:lnTo>
                    <a:pt x="227" y="33338"/>
                  </a:lnTo>
                  <a:lnTo>
                    <a:pt x="105517" y="33338"/>
                  </a:lnTo>
                  <a:lnTo>
                    <a:pt x="105517" y="0"/>
                  </a:lnTo>
                  <a:close/>
                </a:path>
              </a:pathLst>
            </a:custGeom>
            <a:noFill/>
            <a:ln w="9525" cap="flat" cmpd="sng">
              <a:solidFill>
                <a:srgbClr val="374F66"/>
              </a:solidFill>
              <a:prstDash val="solid"/>
              <a:miter lim="12565"/>
              <a:headEnd type="none" w="sm" len="sm"/>
              <a:tailEnd type="none" w="sm" len="sm"/>
            </a:ln>
          </p:spPr>
          <p:txBody>
            <a:bodyPr spcFirstLastPara="1" wrap="square" lIns="121900" tIns="121900" rIns="121900" bIns="121900" anchor="ctr" anchorCtr="0">
              <a:noAutofit/>
            </a:bodyPr>
            <a:lstStyle/>
            <a:p>
              <a:endParaRPr sz="2400"/>
            </a:p>
          </p:txBody>
        </p:sp>
        <p:sp>
          <p:nvSpPr>
            <p:cNvPr id="8283" name="Google Shape;8283;p74"/>
            <p:cNvSpPr/>
            <p:nvPr/>
          </p:nvSpPr>
          <p:spPr>
            <a:xfrm>
              <a:off x="6650497" y="2579172"/>
              <a:ext cx="346397" cy="118079"/>
            </a:xfrm>
            <a:custGeom>
              <a:avLst/>
              <a:gdLst/>
              <a:ahLst/>
              <a:cxnLst/>
              <a:rect l="l" t="t" r="r" b="b"/>
              <a:pathLst>
                <a:path w="99611" h="33955" fill="none" extrusionOk="0">
                  <a:moveTo>
                    <a:pt x="99372" y="21891"/>
                  </a:moveTo>
                  <a:cubicBezTo>
                    <a:pt x="99359" y="21325"/>
                    <a:pt x="99435" y="20760"/>
                    <a:pt x="99611" y="20219"/>
                  </a:cubicBezTo>
                  <a:cubicBezTo>
                    <a:pt x="96758" y="18485"/>
                    <a:pt x="96808" y="15847"/>
                    <a:pt x="96796" y="12215"/>
                  </a:cubicBezTo>
                  <a:cubicBezTo>
                    <a:pt x="96796" y="10405"/>
                    <a:pt x="96394" y="7880"/>
                    <a:pt x="95414" y="5253"/>
                  </a:cubicBezTo>
                  <a:cubicBezTo>
                    <a:pt x="94735" y="3444"/>
                    <a:pt x="93931" y="1697"/>
                    <a:pt x="93014" y="1"/>
                  </a:cubicBezTo>
                  <a:lnTo>
                    <a:pt x="0" y="1"/>
                  </a:lnTo>
                  <a:lnTo>
                    <a:pt x="0" y="33954"/>
                  </a:lnTo>
                  <a:lnTo>
                    <a:pt x="99372" y="33954"/>
                  </a:lnTo>
                  <a:close/>
                </a:path>
              </a:pathLst>
            </a:custGeom>
            <a:noFill/>
            <a:ln w="9525" cap="flat" cmpd="sng">
              <a:solidFill>
                <a:srgbClr val="DBE3E8"/>
              </a:solidFill>
              <a:prstDash val="solid"/>
              <a:miter lim="12565"/>
              <a:headEnd type="none" w="sm" len="sm"/>
              <a:tailEnd type="none" w="sm" len="sm"/>
            </a:ln>
          </p:spPr>
          <p:txBody>
            <a:bodyPr spcFirstLastPara="1" wrap="square" lIns="121900" tIns="121900" rIns="121900" bIns="121900" anchor="ctr" anchorCtr="0">
              <a:noAutofit/>
            </a:bodyPr>
            <a:lstStyle/>
            <a:p>
              <a:endParaRPr sz="2400"/>
            </a:p>
          </p:txBody>
        </p:sp>
        <p:sp>
          <p:nvSpPr>
            <p:cNvPr id="8284" name="Google Shape;8284;p74"/>
            <p:cNvSpPr/>
            <p:nvPr/>
          </p:nvSpPr>
          <p:spPr>
            <a:xfrm>
              <a:off x="7236268" y="2370428"/>
              <a:ext cx="304187" cy="115978"/>
            </a:xfrm>
            <a:custGeom>
              <a:avLst/>
              <a:gdLst/>
              <a:ahLst/>
              <a:cxnLst/>
              <a:rect l="l" t="t" r="r" b="b"/>
              <a:pathLst>
                <a:path w="87473" h="33351" fill="none" extrusionOk="0">
                  <a:moveTo>
                    <a:pt x="15181" y="0"/>
                  </a:moveTo>
                  <a:cubicBezTo>
                    <a:pt x="12114" y="11913"/>
                    <a:pt x="6975" y="23210"/>
                    <a:pt x="1" y="33350"/>
                  </a:cubicBezTo>
                  <a:lnTo>
                    <a:pt x="87472" y="33350"/>
                  </a:lnTo>
                  <a:lnTo>
                    <a:pt x="87472" y="0"/>
                  </a:lnTo>
                  <a:close/>
                </a:path>
              </a:pathLst>
            </a:custGeom>
            <a:noFill/>
            <a:ln w="9525" cap="flat" cmpd="sng">
              <a:solidFill>
                <a:srgbClr val="4F677B"/>
              </a:solidFill>
              <a:prstDash val="solid"/>
              <a:miter lim="12565"/>
              <a:headEnd type="none" w="sm" len="sm"/>
              <a:tailEnd type="none" w="sm" len="sm"/>
            </a:ln>
          </p:spPr>
          <p:txBody>
            <a:bodyPr spcFirstLastPara="1" wrap="square" lIns="121900" tIns="121900" rIns="121900" bIns="121900" anchor="ctr" anchorCtr="0">
              <a:noAutofit/>
            </a:bodyPr>
            <a:lstStyle/>
            <a:p>
              <a:endParaRPr sz="2400"/>
            </a:p>
          </p:txBody>
        </p:sp>
        <p:sp>
          <p:nvSpPr>
            <p:cNvPr id="8285" name="Google Shape;8285;p74"/>
            <p:cNvSpPr/>
            <p:nvPr/>
          </p:nvSpPr>
          <p:spPr>
            <a:xfrm>
              <a:off x="7252744" y="2161243"/>
              <a:ext cx="271454" cy="115982"/>
            </a:xfrm>
            <a:custGeom>
              <a:avLst/>
              <a:gdLst/>
              <a:ahLst/>
              <a:cxnLst/>
              <a:rect l="l" t="t" r="r" b="b"/>
              <a:pathLst>
                <a:path w="78060" h="33352" fill="none" extrusionOk="0">
                  <a:moveTo>
                    <a:pt x="0" y="1"/>
                  </a:moveTo>
                  <a:cubicBezTo>
                    <a:pt x="7288" y="9714"/>
                    <a:pt x="11762" y="21250"/>
                    <a:pt x="12918" y="33351"/>
                  </a:cubicBezTo>
                  <a:lnTo>
                    <a:pt x="78060" y="33351"/>
                  </a:lnTo>
                  <a:lnTo>
                    <a:pt x="78060" y="1"/>
                  </a:lnTo>
                  <a:close/>
                </a:path>
              </a:pathLst>
            </a:custGeom>
            <a:noFill/>
            <a:ln w="9525" cap="flat" cmpd="sng">
              <a:solidFill>
                <a:srgbClr val="B3C3CE"/>
              </a:solidFill>
              <a:prstDash val="solid"/>
              <a:miter lim="12565"/>
              <a:headEnd type="none" w="sm" len="sm"/>
              <a:tailEnd type="none" w="sm" len="sm"/>
            </a:ln>
          </p:spPr>
          <p:txBody>
            <a:bodyPr spcFirstLastPara="1" wrap="square" lIns="121900" tIns="121900" rIns="121900" bIns="121900" anchor="ctr" anchorCtr="0">
              <a:noAutofit/>
            </a:bodyPr>
            <a:lstStyle/>
            <a:p>
              <a:endParaRPr sz="2400"/>
            </a:p>
          </p:txBody>
        </p:sp>
        <p:sp>
          <p:nvSpPr>
            <p:cNvPr id="8286" name="Google Shape;8286;p74"/>
            <p:cNvSpPr/>
            <p:nvPr/>
          </p:nvSpPr>
          <p:spPr>
            <a:xfrm>
              <a:off x="6599718" y="2199610"/>
              <a:ext cx="260051" cy="115978"/>
            </a:xfrm>
            <a:custGeom>
              <a:avLst/>
              <a:gdLst/>
              <a:ahLst/>
              <a:cxnLst/>
              <a:rect l="l" t="t" r="r" b="b"/>
              <a:pathLst>
                <a:path w="74781" h="33351" fill="none" extrusionOk="0">
                  <a:moveTo>
                    <a:pt x="68246" y="28752"/>
                  </a:moveTo>
                  <a:cubicBezTo>
                    <a:pt x="68234" y="18800"/>
                    <a:pt x="70471" y="8973"/>
                    <a:pt x="74781" y="1"/>
                  </a:cubicBezTo>
                  <a:lnTo>
                    <a:pt x="1" y="1"/>
                  </a:lnTo>
                  <a:lnTo>
                    <a:pt x="1" y="33351"/>
                  </a:lnTo>
                  <a:lnTo>
                    <a:pt x="68397" y="33351"/>
                  </a:lnTo>
                  <a:cubicBezTo>
                    <a:pt x="68284" y="31818"/>
                    <a:pt x="68221" y="30285"/>
                    <a:pt x="68246" y="28752"/>
                  </a:cubicBezTo>
                  <a:close/>
                </a:path>
              </a:pathLst>
            </a:custGeom>
            <a:noFill/>
            <a:ln w="9525" cap="flat" cmpd="sng">
              <a:solidFill>
                <a:srgbClr val="8FA1AF"/>
              </a:solidFill>
              <a:prstDash val="solid"/>
              <a:miter lim="12565"/>
              <a:headEnd type="none" w="sm" len="sm"/>
              <a:tailEnd type="none" w="sm" len="sm"/>
            </a:ln>
          </p:spPr>
          <p:txBody>
            <a:bodyPr spcFirstLastPara="1" wrap="square" lIns="121900" tIns="121900" rIns="121900" bIns="121900" anchor="ctr" anchorCtr="0">
              <a:noAutofit/>
            </a:bodyPr>
            <a:lstStyle/>
            <a:p>
              <a:endParaRPr sz="2400"/>
            </a:p>
          </p:txBody>
        </p:sp>
        <p:sp>
          <p:nvSpPr>
            <p:cNvPr id="8287" name="Google Shape;8287;p74"/>
            <p:cNvSpPr/>
            <p:nvPr/>
          </p:nvSpPr>
          <p:spPr>
            <a:xfrm>
              <a:off x="6605967" y="2389697"/>
              <a:ext cx="307727" cy="116023"/>
            </a:xfrm>
            <a:custGeom>
              <a:avLst/>
              <a:gdLst/>
              <a:ahLst/>
              <a:cxnLst/>
              <a:rect l="l" t="t" r="r" b="b"/>
              <a:pathLst>
                <a:path w="88491" h="33364" fill="none" extrusionOk="0">
                  <a:moveTo>
                    <a:pt x="70835" y="1"/>
                  </a:moveTo>
                  <a:lnTo>
                    <a:pt x="1" y="1"/>
                  </a:lnTo>
                  <a:lnTo>
                    <a:pt x="1" y="33363"/>
                  </a:lnTo>
                  <a:lnTo>
                    <a:pt x="88490" y="33363"/>
                  </a:lnTo>
                  <a:cubicBezTo>
                    <a:pt x="80662" y="23386"/>
                    <a:pt x="74680" y="12089"/>
                    <a:pt x="70835" y="1"/>
                  </a:cubicBezTo>
                  <a:close/>
                </a:path>
              </a:pathLst>
            </a:custGeom>
            <a:noFill/>
            <a:ln w="9525" cap="flat" cmpd="sng">
              <a:solidFill>
                <a:srgbClr val="C9D4DC"/>
              </a:solidFill>
              <a:prstDash val="solid"/>
              <a:miter lim="12565"/>
              <a:headEnd type="none" w="sm" len="sm"/>
              <a:tailEnd type="none" w="sm" len="sm"/>
            </a:ln>
          </p:spPr>
          <p:txBody>
            <a:bodyPr spcFirstLastPara="1" wrap="square" lIns="121900" tIns="121900" rIns="121900" bIns="121900" anchor="ctr" anchorCtr="0">
              <a:noAutofit/>
            </a:bodyPr>
            <a:lstStyle/>
            <a:p>
              <a:endParaRPr sz="2400"/>
            </a:p>
          </p:txBody>
        </p:sp>
        <p:grpSp>
          <p:nvGrpSpPr>
            <p:cNvPr id="8288" name="Google Shape;8288;p74"/>
            <p:cNvGrpSpPr/>
            <p:nvPr/>
          </p:nvGrpSpPr>
          <p:grpSpPr>
            <a:xfrm>
              <a:off x="6836957" y="2068734"/>
              <a:ext cx="461892" cy="721067"/>
              <a:chOff x="6836957" y="2068734"/>
              <a:chExt cx="461892" cy="721067"/>
            </a:xfrm>
          </p:grpSpPr>
          <p:sp>
            <p:nvSpPr>
              <p:cNvPr id="8289" name="Google Shape;8289;p74"/>
              <p:cNvSpPr/>
              <p:nvPr/>
            </p:nvSpPr>
            <p:spPr>
              <a:xfrm>
                <a:off x="7080441" y="2287271"/>
                <a:ext cx="187336" cy="123319"/>
              </a:xfrm>
              <a:custGeom>
                <a:avLst/>
                <a:gdLst/>
                <a:ahLst/>
                <a:cxnLst/>
                <a:rect l="l" t="t" r="r" b="b"/>
                <a:pathLst>
                  <a:path w="53871" h="35462" fill="none" extrusionOk="0">
                    <a:moveTo>
                      <a:pt x="1" y="35461"/>
                    </a:moveTo>
                    <a:lnTo>
                      <a:pt x="47249" y="35461"/>
                    </a:lnTo>
                    <a:cubicBezTo>
                      <a:pt x="51018" y="26213"/>
                      <a:pt x="52665" y="18083"/>
                      <a:pt x="53368" y="12453"/>
                    </a:cubicBezTo>
                    <a:lnTo>
                      <a:pt x="53368" y="12415"/>
                    </a:lnTo>
                    <a:cubicBezTo>
                      <a:pt x="53381" y="12315"/>
                      <a:pt x="53381" y="12227"/>
                      <a:pt x="53393" y="12139"/>
                    </a:cubicBezTo>
                    <a:lnTo>
                      <a:pt x="53419" y="11950"/>
                    </a:lnTo>
                    <a:lnTo>
                      <a:pt x="53469" y="11548"/>
                    </a:lnTo>
                    <a:cubicBezTo>
                      <a:pt x="53506" y="11171"/>
                      <a:pt x="53544" y="10807"/>
                      <a:pt x="53582" y="10455"/>
                    </a:cubicBezTo>
                    <a:cubicBezTo>
                      <a:pt x="53620" y="10091"/>
                      <a:pt x="53645" y="9789"/>
                      <a:pt x="53670" y="9487"/>
                    </a:cubicBezTo>
                    <a:lnTo>
                      <a:pt x="53682" y="9362"/>
                    </a:lnTo>
                    <a:lnTo>
                      <a:pt x="53682" y="9324"/>
                    </a:lnTo>
                    <a:cubicBezTo>
                      <a:pt x="53871" y="6899"/>
                      <a:pt x="53846" y="5441"/>
                      <a:pt x="53846" y="5253"/>
                    </a:cubicBezTo>
                    <a:lnTo>
                      <a:pt x="53833" y="5077"/>
                    </a:lnTo>
                    <a:lnTo>
                      <a:pt x="53833" y="4951"/>
                    </a:lnTo>
                    <a:cubicBezTo>
                      <a:pt x="53833" y="3280"/>
                      <a:pt x="53758" y="1634"/>
                      <a:pt x="53620" y="0"/>
                    </a:cubicBezTo>
                    <a:lnTo>
                      <a:pt x="1" y="0"/>
                    </a:lnTo>
                    <a:close/>
                  </a:path>
                </a:pathLst>
              </a:custGeom>
              <a:noFill/>
              <a:ln w="9525" cap="flat" cmpd="sng">
                <a:solidFill>
                  <a:srgbClr val="4F677B"/>
                </a:solidFill>
                <a:prstDash val="solid"/>
                <a:miter lim="12565"/>
                <a:headEnd type="none" w="sm" len="sm"/>
                <a:tailEnd type="none" w="sm" len="sm"/>
              </a:ln>
            </p:spPr>
            <p:txBody>
              <a:bodyPr spcFirstLastPara="1" wrap="square" lIns="121900" tIns="121900" rIns="121900" bIns="121900" anchor="ctr" anchorCtr="0">
                <a:noAutofit/>
              </a:bodyPr>
              <a:lstStyle/>
              <a:p>
                <a:endParaRPr sz="2400"/>
              </a:p>
            </p:txBody>
          </p:sp>
          <p:sp>
            <p:nvSpPr>
              <p:cNvPr id="8290" name="Google Shape;8290;p74"/>
              <p:cNvSpPr/>
              <p:nvPr/>
            </p:nvSpPr>
            <p:spPr>
              <a:xfrm>
                <a:off x="7080441" y="2105091"/>
                <a:ext cx="182750" cy="157141"/>
              </a:xfrm>
              <a:custGeom>
                <a:avLst/>
                <a:gdLst/>
                <a:ahLst/>
                <a:cxnLst/>
                <a:rect l="l" t="t" r="r" b="b"/>
                <a:pathLst>
                  <a:path w="52552" h="45188" fill="none" extrusionOk="0">
                    <a:moveTo>
                      <a:pt x="1" y="45188"/>
                    </a:moveTo>
                    <a:lnTo>
                      <a:pt x="52551" y="45188"/>
                    </a:lnTo>
                    <a:cubicBezTo>
                      <a:pt x="47211" y="20458"/>
                      <a:pt x="25899" y="1609"/>
                      <a:pt x="1" y="1"/>
                    </a:cubicBezTo>
                    <a:close/>
                  </a:path>
                </a:pathLst>
              </a:custGeom>
              <a:noFill/>
              <a:ln w="9525" cap="flat" cmpd="sng">
                <a:solidFill>
                  <a:srgbClr val="B3C3CE"/>
                </a:solidFill>
                <a:prstDash val="solid"/>
                <a:miter lim="12565"/>
                <a:headEnd type="none" w="sm" len="sm"/>
                <a:tailEnd type="none" w="sm" len="sm"/>
              </a:ln>
            </p:spPr>
            <p:txBody>
              <a:bodyPr spcFirstLastPara="1" wrap="square" lIns="121900" tIns="121900" rIns="121900" bIns="121900" anchor="ctr" anchorCtr="0">
                <a:noAutofit/>
              </a:bodyPr>
              <a:lstStyle/>
              <a:p>
                <a:endParaRPr sz="2400"/>
              </a:p>
            </p:txBody>
          </p:sp>
          <p:sp>
            <p:nvSpPr>
              <p:cNvPr id="8291" name="Google Shape;8291;p74"/>
              <p:cNvSpPr/>
              <p:nvPr/>
            </p:nvSpPr>
            <p:spPr>
              <a:xfrm>
                <a:off x="6872702" y="2287006"/>
                <a:ext cx="187378" cy="123364"/>
              </a:xfrm>
              <a:custGeom>
                <a:avLst/>
                <a:gdLst/>
                <a:ahLst/>
                <a:cxnLst/>
                <a:rect l="l" t="t" r="r" b="b"/>
                <a:pathLst>
                  <a:path w="53883" h="35475" fill="none" extrusionOk="0">
                    <a:moveTo>
                      <a:pt x="53883" y="1"/>
                    </a:moveTo>
                    <a:lnTo>
                      <a:pt x="239" y="1"/>
                    </a:lnTo>
                    <a:cubicBezTo>
                      <a:pt x="101" y="1634"/>
                      <a:pt x="13" y="3293"/>
                      <a:pt x="13" y="4964"/>
                    </a:cubicBezTo>
                    <a:lnTo>
                      <a:pt x="13" y="5266"/>
                    </a:lnTo>
                    <a:cubicBezTo>
                      <a:pt x="13" y="5454"/>
                      <a:pt x="0" y="6912"/>
                      <a:pt x="189" y="9312"/>
                    </a:cubicBezTo>
                    <a:lnTo>
                      <a:pt x="189" y="9375"/>
                    </a:lnTo>
                    <a:lnTo>
                      <a:pt x="189" y="9488"/>
                    </a:lnTo>
                    <a:lnTo>
                      <a:pt x="189" y="9488"/>
                    </a:lnTo>
                    <a:cubicBezTo>
                      <a:pt x="214" y="9802"/>
                      <a:pt x="252" y="10116"/>
                      <a:pt x="277" y="10443"/>
                    </a:cubicBezTo>
                    <a:cubicBezTo>
                      <a:pt x="314" y="10820"/>
                      <a:pt x="352" y="11185"/>
                      <a:pt x="390" y="11536"/>
                    </a:cubicBezTo>
                    <a:lnTo>
                      <a:pt x="440" y="11964"/>
                    </a:lnTo>
                    <a:lnTo>
                      <a:pt x="465" y="12140"/>
                    </a:lnTo>
                    <a:lnTo>
                      <a:pt x="503" y="12416"/>
                    </a:lnTo>
                    <a:lnTo>
                      <a:pt x="503" y="12466"/>
                    </a:lnTo>
                    <a:cubicBezTo>
                      <a:pt x="1194" y="18083"/>
                      <a:pt x="2840" y="26226"/>
                      <a:pt x="6610" y="35475"/>
                    </a:cubicBezTo>
                    <a:lnTo>
                      <a:pt x="53883" y="35475"/>
                    </a:lnTo>
                    <a:close/>
                  </a:path>
                </a:pathLst>
              </a:custGeom>
              <a:noFill/>
              <a:ln w="9525" cap="flat" cmpd="sng">
                <a:solidFill>
                  <a:srgbClr val="C9D4DC"/>
                </a:solidFill>
                <a:prstDash val="solid"/>
                <a:miter lim="12565"/>
                <a:headEnd type="none" w="sm" len="sm"/>
                <a:tailEnd type="none" w="sm" len="sm"/>
              </a:ln>
            </p:spPr>
            <p:txBody>
              <a:bodyPr spcFirstLastPara="1" wrap="square" lIns="121900" tIns="121900" rIns="121900" bIns="121900" anchor="ctr" anchorCtr="0">
                <a:noAutofit/>
              </a:bodyPr>
              <a:lstStyle/>
              <a:p>
                <a:endParaRPr sz="2400"/>
              </a:p>
            </p:txBody>
          </p:sp>
          <p:sp>
            <p:nvSpPr>
              <p:cNvPr id="8292" name="Google Shape;8292;p74"/>
              <p:cNvSpPr/>
              <p:nvPr/>
            </p:nvSpPr>
            <p:spPr>
              <a:xfrm>
                <a:off x="6902504" y="2430686"/>
                <a:ext cx="152902" cy="185984"/>
              </a:xfrm>
              <a:custGeom>
                <a:avLst/>
                <a:gdLst/>
                <a:ahLst/>
                <a:cxnLst/>
                <a:rect l="l" t="t" r="r" b="b"/>
                <a:pathLst>
                  <a:path w="43969" h="53482" fill="none" extrusionOk="0">
                    <a:moveTo>
                      <a:pt x="43968" y="1"/>
                    </a:moveTo>
                    <a:lnTo>
                      <a:pt x="0" y="1"/>
                    </a:lnTo>
                    <a:cubicBezTo>
                      <a:pt x="4235" y="8319"/>
                      <a:pt x="10254" y="17191"/>
                      <a:pt x="18837" y="25723"/>
                    </a:cubicBezTo>
                    <a:cubicBezTo>
                      <a:pt x="24454" y="31315"/>
                      <a:pt x="28638" y="37724"/>
                      <a:pt x="31302" y="44823"/>
                    </a:cubicBezTo>
                    <a:cubicBezTo>
                      <a:pt x="31792" y="46130"/>
                      <a:pt x="32194" y="47462"/>
                      <a:pt x="32508" y="48819"/>
                    </a:cubicBezTo>
                    <a:cubicBezTo>
                      <a:pt x="33111" y="51534"/>
                      <a:pt x="35524" y="53469"/>
                      <a:pt x="38301" y="53481"/>
                    </a:cubicBezTo>
                    <a:lnTo>
                      <a:pt x="43968" y="53481"/>
                    </a:lnTo>
                    <a:close/>
                  </a:path>
                </a:pathLst>
              </a:custGeom>
              <a:noFill/>
              <a:ln w="9525" cap="flat" cmpd="sng">
                <a:solidFill>
                  <a:srgbClr val="DBE3E8"/>
                </a:solidFill>
                <a:prstDash val="solid"/>
                <a:miter lim="12565"/>
                <a:headEnd type="none" w="sm" len="sm"/>
                <a:tailEnd type="none" w="sm" len="sm"/>
              </a:ln>
            </p:spPr>
            <p:txBody>
              <a:bodyPr spcFirstLastPara="1" wrap="square" lIns="121900" tIns="121900" rIns="121900" bIns="121900" anchor="ctr" anchorCtr="0">
                <a:noAutofit/>
              </a:bodyPr>
              <a:lstStyle/>
              <a:p>
                <a:endParaRPr sz="2400"/>
              </a:p>
            </p:txBody>
          </p:sp>
          <p:sp>
            <p:nvSpPr>
              <p:cNvPr id="8293" name="Google Shape;8293;p74"/>
              <p:cNvSpPr/>
              <p:nvPr/>
            </p:nvSpPr>
            <p:spPr>
              <a:xfrm>
                <a:off x="6877289" y="2104831"/>
                <a:ext cx="182791" cy="157141"/>
              </a:xfrm>
              <a:custGeom>
                <a:avLst/>
                <a:gdLst/>
                <a:ahLst/>
                <a:cxnLst/>
                <a:rect l="l" t="t" r="r" b="b"/>
                <a:pathLst>
                  <a:path w="52564" h="45188" fill="none" extrusionOk="0">
                    <a:moveTo>
                      <a:pt x="52564" y="45187"/>
                    </a:moveTo>
                    <a:lnTo>
                      <a:pt x="52564" y="0"/>
                    </a:lnTo>
                    <a:cubicBezTo>
                      <a:pt x="26653" y="1621"/>
                      <a:pt x="5354" y="20470"/>
                      <a:pt x="1" y="45187"/>
                    </a:cubicBezTo>
                    <a:close/>
                  </a:path>
                </a:pathLst>
              </a:custGeom>
              <a:noFill/>
              <a:ln w="9525" cap="flat" cmpd="sng">
                <a:solidFill>
                  <a:srgbClr val="8FA1AF"/>
                </a:solidFill>
                <a:prstDash val="solid"/>
                <a:miter lim="12565"/>
                <a:headEnd type="none" w="sm" len="sm"/>
                <a:tailEnd type="none" w="sm" len="sm"/>
              </a:ln>
            </p:spPr>
            <p:txBody>
              <a:bodyPr spcFirstLastPara="1" wrap="square" lIns="121900" tIns="121900" rIns="121900" bIns="121900" anchor="ctr" anchorCtr="0">
                <a:noAutofit/>
              </a:bodyPr>
              <a:lstStyle/>
              <a:p>
                <a:endParaRPr sz="2400"/>
              </a:p>
            </p:txBody>
          </p:sp>
          <p:sp>
            <p:nvSpPr>
              <p:cNvPr id="8294" name="Google Shape;8294;p74"/>
              <p:cNvSpPr/>
              <p:nvPr/>
            </p:nvSpPr>
            <p:spPr>
              <a:xfrm>
                <a:off x="7080441" y="2430686"/>
                <a:ext cx="152860" cy="185938"/>
              </a:xfrm>
              <a:custGeom>
                <a:avLst/>
                <a:gdLst/>
                <a:ahLst/>
                <a:cxnLst/>
                <a:rect l="l" t="t" r="r" b="b"/>
                <a:pathLst>
                  <a:path w="43957" h="53469" fill="none" extrusionOk="0">
                    <a:moveTo>
                      <a:pt x="1" y="1"/>
                    </a:moveTo>
                    <a:lnTo>
                      <a:pt x="1" y="53469"/>
                    </a:lnTo>
                    <a:lnTo>
                      <a:pt x="5668" y="53469"/>
                    </a:lnTo>
                    <a:cubicBezTo>
                      <a:pt x="8445" y="53456"/>
                      <a:pt x="10845" y="51521"/>
                      <a:pt x="11448" y="48819"/>
                    </a:cubicBezTo>
                    <a:cubicBezTo>
                      <a:pt x="11762" y="47450"/>
                      <a:pt x="12165" y="46118"/>
                      <a:pt x="12655" y="44811"/>
                    </a:cubicBezTo>
                    <a:cubicBezTo>
                      <a:pt x="15319" y="37724"/>
                      <a:pt x="19503" y="31302"/>
                      <a:pt x="25120" y="25723"/>
                    </a:cubicBezTo>
                    <a:cubicBezTo>
                      <a:pt x="33703" y="17191"/>
                      <a:pt x="39722" y="8319"/>
                      <a:pt x="43956" y="1"/>
                    </a:cubicBezTo>
                    <a:close/>
                  </a:path>
                </a:pathLst>
              </a:custGeom>
              <a:noFill/>
              <a:ln w="9525" cap="flat" cmpd="sng">
                <a:solidFill>
                  <a:srgbClr val="374F66"/>
                </a:solidFill>
                <a:prstDash val="solid"/>
                <a:miter lim="12565"/>
                <a:headEnd type="none" w="sm" len="sm"/>
                <a:tailEnd type="none" w="sm" len="sm"/>
              </a:ln>
            </p:spPr>
            <p:txBody>
              <a:bodyPr spcFirstLastPara="1" wrap="square" lIns="121900" tIns="121900" rIns="121900" bIns="121900" anchor="ctr" anchorCtr="0">
                <a:noAutofit/>
              </a:bodyPr>
              <a:lstStyle/>
              <a:p>
                <a:endParaRPr sz="2400"/>
              </a:p>
            </p:txBody>
          </p:sp>
          <p:grpSp>
            <p:nvGrpSpPr>
              <p:cNvPr id="8295" name="Google Shape;8295;p74"/>
              <p:cNvGrpSpPr/>
              <p:nvPr/>
            </p:nvGrpSpPr>
            <p:grpSpPr>
              <a:xfrm>
                <a:off x="6836957" y="2068734"/>
                <a:ext cx="461892" cy="721067"/>
                <a:chOff x="6836957" y="2068734"/>
                <a:chExt cx="461892" cy="721067"/>
              </a:xfrm>
            </p:grpSpPr>
            <p:sp>
              <p:nvSpPr>
                <p:cNvPr id="8296" name="Google Shape;8296;p74"/>
                <p:cNvSpPr/>
                <p:nvPr/>
              </p:nvSpPr>
              <p:spPr>
                <a:xfrm>
                  <a:off x="6996059" y="2711098"/>
                  <a:ext cx="143729" cy="78703"/>
                </a:xfrm>
                <a:custGeom>
                  <a:avLst/>
                  <a:gdLst/>
                  <a:ahLst/>
                  <a:cxnLst/>
                  <a:rect l="l" t="t" r="r" b="b"/>
                  <a:pathLst>
                    <a:path w="41331" h="22632" fill="none" extrusionOk="0">
                      <a:moveTo>
                        <a:pt x="20659" y="22632"/>
                      </a:moveTo>
                      <a:lnTo>
                        <a:pt x="20659" y="22632"/>
                      </a:lnTo>
                      <a:cubicBezTo>
                        <a:pt x="19252" y="22632"/>
                        <a:pt x="1" y="15658"/>
                        <a:pt x="1" y="5253"/>
                      </a:cubicBezTo>
                      <a:lnTo>
                        <a:pt x="1" y="0"/>
                      </a:lnTo>
                      <a:lnTo>
                        <a:pt x="41318" y="0"/>
                      </a:lnTo>
                      <a:lnTo>
                        <a:pt x="41318" y="5253"/>
                      </a:lnTo>
                      <a:cubicBezTo>
                        <a:pt x="41330" y="14125"/>
                        <a:pt x="22079" y="22632"/>
                        <a:pt x="20659" y="22632"/>
                      </a:cubicBezTo>
                      <a:close/>
                    </a:path>
                  </a:pathLst>
                </a:custGeom>
                <a:noFill/>
                <a:ln w="9525" cap="flat" cmpd="sng">
                  <a:solidFill>
                    <a:srgbClr val="E3E7EA"/>
                  </a:solidFill>
                  <a:prstDash val="solid"/>
                  <a:miter lim="12565"/>
                  <a:headEnd type="none" w="sm" len="sm"/>
                  <a:tailEnd type="none" w="sm" len="sm"/>
                </a:ln>
              </p:spPr>
              <p:txBody>
                <a:bodyPr spcFirstLastPara="1" wrap="square" lIns="121900" tIns="121900" rIns="121900" bIns="121900" anchor="ctr" anchorCtr="0">
                  <a:noAutofit/>
                </a:bodyPr>
                <a:lstStyle/>
                <a:p>
                  <a:endParaRPr sz="2400"/>
                </a:p>
              </p:txBody>
            </p:sp>
            <p:sp>
              <p:nvSpPr>
                <p:cNvPr id="8297" name="Google Shape;8297;p74"/>
                <p:cNvSpPr/>
                <p:nvPr/>
              </p:nvSpPr>
              <p:spPr>
                <a:xfrm>
                  <a:off x="6996059" y="2647693"/>
                  <a:ext cx="143683" cy="88753"/>
                </a:xfrm>
                <a:custGeom>
                  <a:avLst/>
                  <a:gdLst/>
                  <a:ahLst/>
                  <a:cxnLst/>
                  <a:rect l="l" t="t" r="r" b="b"/>
                  <a:pathLst>
                    <a:path w="41318" h="25522" fill="none" extrusionOk="0">
                      <a:moveTo>
                        <a:pt x="667" y="0"/>
                      </a:moveTo>
                      <a:lnTo>
                        <a:pt x="40652" y="0"/>
                      </a:lnTo>
                      <a:cubicBezTo>
                        <a:pt x="41016" y="0"/>
                        <a:pt x="41318" y="980"/>
                        <a:pt x="41318" y="2199"/>
                      </a:cubicBezTo>
                      <a:lnTo>
                        <a:pt x="41318" y="23323"/>
                      </a:lnTo>
                      <a:cubicBezTo>
                        <a:pt x="41318" y="24542"/>
                        <a:pt x="41016" y="25522"/>
                        <a:pt x="40652" y="25522"/>
                      </a:cubicBezTo>
                      <a:lnTo>
                        <a:pt x="667" y="25522"/>
                      </a:lnTo>
                      <a:cubicBezTo>
                        <a:pt x="302" y="25522"/>
                        <a:pt x="1" y="24542"/>
                        <a:pt x="1" y="23323"/>
                      </a:cubicBezTo>
                      <a:lnTo>
                        <a:pt x="1" y="2187"/>
                      </a:lnTo>
                      <a:cubicBezTo>
                        <a:pt x="1" y="980"/>
                        <a:pt x="302" y="0"/>
                        <a:pt x="667" y="0"/>
                      </a:cubicBezTo>
                      <a:close/>
                    </a:path>
                  </a:pathLst>
                </a:custGeom>
                <a:noFill/>
                <a:ln w="9525" cap="flat" cmpd="sng">
                  <a:solidFill>
                    <a:srgbClr val="E3E7EA"/>
                  </a:solidFill>
                  <a:prstDash val="solid"/>
                  <a:miter lim="12565"/>
                  <a:headEnd type="none" w="sm" len="sm"/>
                  <a:tailEnd type="none" w="sm" len="sm"/>
                </a:ln>
              </p:spPr>
              <p:txBody>
                <a:bodyPr spcFirstLastPara="1" wrap="square" lIns="121900" tIns="121900" rIns="121900" bIns="121900" anchor="ctr" anchorCtr="0">
                  <a:noAutofit/>
                </a:bodyPr>
                <a:lstStyle/>
                <a:p>
                  <a:endParaRPr sz="2400"/>
                </a:p>
              </p:txBody>
            </p:sp>
            <p:sp>
              <p:nvSpPr>
                <p:cNvPr id="8298" name="Google Shape;8298;p74"/>
                <p:cNvSpPr/>
                <p:nvPr/>
              </p:nvSpPr>
              <p:spPr>
                <a:xfrm>
                  <a:off x="6990467" y="2723683"/>
                  <a:ext cx="154870" cy="12721"/>
                </a:xfrm>
                <a:custGeom>
                  <a:avLst/>
                  <a:gdLst/>
                  <a:ahLst/>
                  <a:cxnLst/>
                  <a:rect l="l" t="t" r="r" b="b"/>
                  <a:pathLst>
                    <a:path w="44535" h="3658" fill="none" extrusionOk="0">
                      <a:moveTo>
                        <a:pt x="327" y="0"/>
                      </a:moveTo>
                      <a:lnTo>
                        <a:pt x="44207" y="0"/>
                      </a:lnTo>
                      <a:cubicBezTo>
                        <a:pt x="44383" y="0"/>
                        <a:pt x="44534" y="139"/>
                        <a:pt x="44534" y="327"/>
                      </a:cubicBezTo>
                      <a:lnTo>
                        <a:pt x="44534" y="3343"/>
                      </a:lnTo>
                      <a:cubicBezTo>
                        <a:pt x="44534" y="3519"/>
                        <a:pt x="44383" y="3657"/>
                        <a:pt x="44207" y="3657"/>
                      </a:cubicBezTo>
                      <a:lnTo>
                        <a:pt x="327" y="3657"/>
                      </a:lnTo>
                      <a:cubicBezTo>
                        <a:pt x="151" y="3657"/>
                        <a:pt x="0" y="3519"/>
                        <a:pt x="0" y="3343"/>
                      </a:cubicBezTo>
                      <a:lnTo>
                        <a:pt x="0" y="327"/>
                      </a:lnTo>
                      <a:cubicBezTo>
                        <a:pt x="0" y="139"/>
                        <a:pt x="151" y="0"/>
                        <a:pt x="327" y="0"/>
                      </a:cubicBezTo>
                      <a:close/>
                    </a:path>
                  </a:pathLst>
                </a:custGeom>
                <a:noFill/>
                <a:ln w="9525" cap="flat" cmpd="sng">
                  <a:solidFill>
                    <a:srgbClr val="EEF0F2"/>
                  </a:solidFill>
                  <a:prstDash val="solid"/>
                  <a:miter lim="12565"/>
                  <a:headEnd type="none" w="sm" len="sm"/>
                  <a:tailEnd type="none" w="sm" len="sm"/>
                </a:ln>
              </p:spPr>
              <p:txBody>
                <a:bodyPr spcFirstLastPara="1" wrap="square" lIns="121900" tIns="121900" rIns="121900" bIns="121900" anchor="ctr" anchorCtr="0">
                  <a:noAutofit/>
                </a:bodyPr>
                <a:lstStyle/>
                <a:p>
                  <a:endParaRPr sz="2400"/>
                </a:p>
              </p:txBody>
            </p:sp>
            <p:sp>
              <p:nvSpPr>
                <p:cNvPr id="8299" name="Google Shape;8299;p74"/>
                <p:cNvSpPr/>
                <p:nvPr/>
              </p:nvSpPr>
              <p:spPr>
                <a:xfrm>
                  <a:off x="6990467" y="2698339"/>
                  <a:ext cx="154870" cy="12762"/>
                </a:xfrm>
                <a:custGeom>
                  <a:avLst/>
                  <a:gdLst/>
                  <a:ahLst/>
                  <a:cxnLst/>
                  <a:rect l="l" t="t" r="r" b="b"/>
                  <a:pathLst>
                    <a:path w="44535" h="3670" fill="none" extrusionOk="0">
                      <a:moveTo>
                        <a:pt x="42700" y="3669"/>
                      </a:moveTo>
                      <a:lnTo>
                        <a:pt x="1835" y="3669"/>
                      </a:lnTo>
                      <a:cubicBezTo>
                        <a:pt x="830" y="3657"/>
                        <a:pt x="13" y="2840"/>
                        <a:pt x="0" y="1835"/>
                      </a:cubicBezTo>
                      <a:lnTo>
                        <a:pt x="0" y="1835"/>
                      </a:lnTo>
                      <a:cubicBezTo>
                        <a:pt x="13" y="817"/>
                        <a:pt x="830" y="0"/>
                        <a:pt x="1835" y="0"/>
                      </a:cubicBezTo>
                      <a:lnTo>
                        <a:pt x="42700" y="0"/>
                      </a:lnTo>
                      <a:cubicBezTo>
                        <a:pt x="43717" y="0"/>
                        <a:pt x="44534" y="817"/>
                        <a:pt x="44534" y="1835"/>
                      </a:cubicBezTo>
                      <a:lnTo>
                        <a:pt x="44534" y="1835"/>
                      </a:lnTo>
                      <a:cubicBezTo>
                        <a:pt x="44534" y="2840"/>
                        <a:pt x="43717" y="3657"/>
                        <a:pt x="42700" y="3669"/>
                      </a:cubicBezTo>
                      <a:close/>
                    </a:path>
                  </a:pathLst>
                </a:custGeom>
                <a:noFill/>
                <a:ln w="9525" cap="flat" cmpd="sng">
                  <a:solidFill>
                    <a:srgbClr val="EEF0F2"/>
                  </a:solidFill>
                  <a:prstDash val="solid"/>
                  <a:miter lim="12565"/>
                  <a:headEnd type="none" w="sm" len="sm"/>
                  <a:tailEnd type="none" w="sm" len="sm"/>
                </a:ln>
              </p:spPr>
              <p:txBody>
                <a:bodyPr spcFirstLastPara="1" wrap="square" lIns="121900" tIns="121900" rIns="121900" bIns="121900" anchor="ctr" anchorCtr="0">
                  <a:noAutofit/>
                </a:bodyPr>
                <a:lstStyle/>
                <a:p>
                  <a:endParaRPr sz="2400"/>
                </a:p>
              </p:txBody>
            </p:sp>
            <p:sp>
              <p:nvSpPr>
                <p:cNvPr id="8300" name="Google Shape;8300;p74"/>
                <p:cNvSpPr/>
                <p:nvPr/>
              </p:nvSpPr>
              <p:spPr>
                <a:xfrm>
                  <a:off x="6990467" y="2647648"/>
                  <a:ext cx="154870" cy="12762"/>
                </a:xfrm>
                <a:custGeom>
                  <a:avLst/>
                  <a:gdLst/>
                  <a:ahLst/>
                  <a:cxnLst/>
                  <a:rect l="l" t="t" r="r" b="b"/>
                  <a:pathLst>
                    <a:path w="44535" h="3670" fill="none" extrusionOk="0">
                      <a:moveTo>
                        <a:pt x="42700" y="3670"/>
                      </a:moveTo>
                      <a:lnTo>
                        <a:pt x="1835" y="3670"/>
                      </a:lnTo>
                      <a:cubicBezTo>
                        <a:pt x="830" y="3670"/>
                        <a:pt x="13" y="2853"/>
                        <a:pt x="0" y="1835"/>
                      </a:cubicBezTo>
                      <a:lnTo>
                        <a:pt x="0" y="1835"/>
                      </a:lnTo>
                      <a:cubicBezTo>
                        <a:pt x="13" y="830"/>
                        <a:pt x="830" y="13"/>
                        <a:pt x="1835" y="1"/>
                      </a:cubicBezTo>
                      <a:lnTo>
                        <a:pt x="42700" y="1"/>
                      </a:lnTo>
                      <a:cubicBezTo>
                        <a:pt x="43717" y="13"/>
                        <a:pt x="44534" y="830"/>
                        <a:pt x="44534" y="1835"/>
                      </a:cubicBezTo>
                      <a:lnTo>
                        <a:pt x="44534" y="1835"/>
                      </a:lnTo>
                      <a:cubicBezTo>
                        <a:pt x="44534" y="2853"/>
                        <a:pt x="43717" y="3670"/>
                        <a:pt x="42700" y="3670"/>
                      </a:cubicBezTo>
                      <a:close/>
                    </a:path>
                  </a:pathLst>
                </a:custGeom>
                <a:noFill/>
                <a:ln w="9525" cap="flat" cmpd="sng">
                  <a:solidFill>
                    <a:srgbClr val="EEF0F2"/>
                  </a:solidFill>
                  <a:prstDash val="solid"/>
                  <a:miter lim="12565"/>
                  <a:headEnd type="none" w="sm" len="sm"/>
                  <a:tailEnd type="none" w="sm" len="sm"/>
                </a:ln>
              </p:spPr>
              <p:txBody>
                <a:bodyPr spcFirstLastPara="1" wrap="square" lIns="121900" tIns="121900" rIns="121900" bIns="121900" anchor="ctr" anchorCtr="0">
                  <a:noAutofit/>
                </a:bodyPr>
                <a:lstStyle/>
                <a:p>
                  <a:endParaRPr sz="2400"/>
                </a:p>
              </p:txBody>
            </p:sp>
            <p:sp>
              <p:nvSpPr>
                <p:cNvPr id="8301" name="Google Shape;8301;p74"/>
                <p:cNvSpPr/>
                <p:nvPr/>
              </p:nvSpPr>
              <p:spPr>
                <a:xfrm>
                  <a:off x="6990467" y="2672992"/>
                  <a:ext cx="154870" cy="12766"/>
                </a:xfrm>
                <a:custGeom>
                  <a:avLst/>
                  <a:gdLst/>
                  <a:ahLst/>
                  <a:cxnLst/>
                  <a:rect l="l" t="t" r="r" b="b"/>
                  <a:pathLst>
                    <a:path w="44535" h="3671" fill="none" extrusionOk="0">
                      <a:moveTo>
                        <a:pt x="42700" y="3670"/>
                      </a:moveTo>
                      <a:lnTo>
                        <a:pt x="1835" y="3670"/>
                      </a:lnTo>
                      <a:cubicBezTo>
                        <a:pt x="817" y="3670"/>
                        <a:pt x="0" y="2841"/>
                        <a:pt x="0" y="1836"/>
                      </a:cubicBezTo>
                      <a:lnTo>
                        <a:pt x="0" y="1836"/>
                      </a:lnTo>
                      <a:cubicBezTo>
                        <a:pt x="13" y="818"/>
                        <a:pt x="830" y="1"/>
                        <a:pt x="1835" y="1"/>
                      </a:cubicBezTo>
                      <a:lnTo>
                        <a:pt x="42700" y="1"/>
                      </a:lnTo>
                      <a:cubicBezTo>
                        <a:pt x="43717" y="1"/>
                        <a:pt x="44534" y="818"/>
                        <a:pt x="44534" y="1836"/>
                      </a:cubicBezTo>
                      <a:lnTo>
                        <a:pt x="44534" y="1836"/>
                      </a:lnTo>
                      <a:cubicBezTo>
                        <a:pt x="44534" y="2841"/>
                        <a:pt x="43717" y="3670"/>
                        <a:pt x="42700" y="3670"/>
                      </a:cubicBezTo>
                      <a:close/>
                    </a:path>
                  </a:pathLst>
                </a:custGeom>
                <a:noFill/>
                <a:ln w="9525" cap="flat" cmpd="sng">
                  <a:solidFill>
                    <a:srgbClr val="EEF0F2"/>
                  </a:solidFill>
                  <a:prstDash val="solid"/>
                  <a:miter lim="12565"/>
                  <a:headEnd type="none" w="sm" len="sm"/>
                  <a:tailEnd type="none" w="sm" len="sm"/>
                </a:ln>
              </p:spPr>
              <p:txBody>
                <a:bodyPr spcFirstLastPara="1" wrap="square" lIns="121900" tIns="121900" rIns="121900" bIns="121900" anchor="ctr" anchorCtr="0">
                  <a:noAutofit/>
                </a:bodyPr>
                <a:lstStyle/>
                <a:p>
                  <a:endParaRPr sz="2400"/>
                </a:p>
              </p:txBody>
            </p:sp>
            <p:sp>
              <p:nvSpPr>
                <p:cNvPr id="8302" name="Google Shape;8302;p74"/>
                <p:cNvSpPr/>
                <p:nvPr/>
              </p:nvSpPr>
              <p:spPr>
                <a:xfrm>
                  <a:off x="6836957" y="2068734"/>
                  <a:ext cx="461892" cy="589756"/>
                </a:xfrm>
                <a:custGeom>
                  <a:avLst/>
                  <a:gdLst/>
                  <a:ahLst/>
                  <a:cxnLst/>
                  <a:rect l="l" t="t" r="r" b="b"/>
                  <a:pathLst>
                    <a:path w="132823" h="169592" fill="none" extrusionOk="0">
                      <a:moveTo>
                        <a:pt x="132307" y="74442"/>
                      </a:moveTo>
                      <a:cubicBezTo>
                        <a:pt x="132332" y="74278"/>
                        <a:pt x="132345" y="74127"/>
                        <a:pt x="132357" y="73977"/>
                      </a:cubicBezTo>
                      <a:cubicBezTo>
                        <a:pt x="132408" y="73562"/>
                        <a:pt x="132458" y="73135"/>
                        <a:pt x="132496" y="72720"/>
                      </a:cubicBezTo>
                      <a:cubicBezTo>
                        <a:pt x="132533" y="72343"/>
                        <a:pt x="132558" y="71991"/>
                        <a:pt x="132584" y="71639"/>
                      </a:cubicBezTo>
                      <a:cubicBezTo>
                        <a:pt x="132584" y="71577"/>
                        <a:pt x="132596" y="71501"/>
                        <a:pt x="132609" y="71438"/>
                      </a:cubicBezTo>
                      <a:cubicBezTo>
                        <a:pt x="132759" y="69754"/>
                        <a:pt x="132822" y="68071"/>
                        <a:pt x="132797" y="66387"/>
                      </a:cubicBezTo>
                      <a:cubicBezTo>
                        <a:pt x="132797" y="29719"/>
                        <a:pt x="103079" y="1"/>
                        <a:pt x="66411" y="1"/>
                      </a:cubicBezTo>
                      <a:cubicBezTo>
                        <a:pt x="29744" y="1"/>
                        <a:pt x="25" y="29719"/>
                        <a:pt x="25" y="66387"/>
                      </a:cubicBezTo>
                      <a:cubicBezTo>
                        <a:pt x="0" y="68071"/>
                        <a:pt x="63" y="69754"/>
                        <a:pt x="214" y="71438"/>
                      </a:cubicBezTo>
                      <a:cubicBezTo>
                        <a:pt x="214" y="71501"/>
                        <a:pt x="226" y="71577"/>
                        <a:pt x="239" y="71639"/>
                      </a:cubicBezTo>
                      <a:cubicBezTo>
                        <a:pt x="264" y="71991"/>
                        <a:pt x="289" y="72343"/>
                        <a:pt x="327" y="72720"/>
                      </a:cubicBezTo>
                      <a:cubicBezTo>
                        <a:pt x="365" y="73135"/>
                        <a:pt x="415" y="73562"/>
                        <a:pt x="465" y="73977"/>
                      </a:cubicBezTo>
                      <a:cubicBezTo>
                        <a:pt x="478" y="74127"/>
                        <a:pt x="490" y="74278"/>
                        <a:pt x="515" y="74442"/>
                      </a:cubicBezTo>
                      <a:cubicBezTo>
                        <a:pt x="528" y="74617"/>
                        <a:pt x="553" y="74806"/>
                        <a:pt x="578" y="74994"/>
                      </a:cubicBezTo>
                      <a:cubicBezTo>
                        <a:pt x="2187" y="87887"/>
                        <a:pt x="8306" y="113182"/>
                        <a:pt x="31390" y="136140"/>
                      </a:cubicBezTo>
                      <a:cubicBezTo>
                        <a:pt x="35926" y="140652"/>
                        <a:pt x="39545" y="146030"/>
                        <a:pt x="41782" y="152036"/>
                      </a:cubicBezTo>
                      <a:cubicBezTo>
                        <a:pt x="42775" y="154650"/>
                        <a:pt x="43164" y="157176"/>
                        <a:pt x="43177" y="158985"/>
                      </a:cubicBezTo>
                      <a:cubicBezTo>
                        <a:pt x="43202" y="166299"/>
                        <a:pt x="42976" y="169591"/>
                        <a:pt x="66411" y="169591"/>
                      </a:cubicBezTo>
                      <a:cubicBezTo>
                        <a:pt x="89834" y="169591"/>
                        <a:pt x="89621" y="166286"/>
                        <a:pt x="89646" y="158985"/>
                      </a:cubicBezTo>
                      <a:cubicBezTo>
                        <a:pt x="89646" y="157176"/>
                        <a:pt x="90048" y="154650"/>
                        <a:pt x="91041" y="152036"/>
                      </a:cubicBezTo>
                      <a:cubicBezTo>
                        <a:pt x="93277" y="146042"/>
                        <a:pt x="96896" y="140652"/>
                        <a:pt x="101433" y="136140"/>
                      </a:cubicBezTo>
                      <a:cubicBezTo>
                        <a:pt x="124516" y="113182"/>
                        <a:pt x="130636" y="87887"/>
                        <a:pt x="132244" y="74994"/>
                      </a:cubicBezTo>
                      <a:cubicBezTo>
                        <a:pt x="132269" y="74806"/>
                        <a:pt x="132295" y="74617"/>
                        <a:pt x="132307" y="74442"/>
                      </a:cubicBezTo>
                      <a:close/>
                    </a:path>
                  </a:pathLst>
                </a:custGeom>
                <a:noFill/>
                <a:ln w="9525" cap="flat" cmpd="sng">
                  <a:solidFill>
                    <a:srgbClr val="FEFEFE"/>
                  </a:solidFill>
                  <a:prstDash val="solid"/>
                  <a:miter lim="12565"/>
                  <a:headEnd type="none" w="sm" len="sm"/>
                  <a:tailEnd type="none" w="sm" len="sm"/>
                </a:ln>
              </p:spPr>
              <p:txBody>
                <a:bodyPr spcFirstLastPara="1" wrap="square" lIns="121900" tIns="121900" rIns="121900" bIns="121900" anchor="ctr" anchorCtr="0">
                  <a:noAutofit/>
                </a:bodyPr>
                <a:lstStyle/>
                <a:p>
                  <a:endParaRPr sz="2400"/>
                </a:p>
              </p:txBody>
            </p:sp>
          </p:grpSp>
        </p:grpSp>
      </p:grpSp>
      <p:grpSp>
        <p:nvGrpSpPr>
          <p:cNvPr id="8303" name="Google Shape;8303;p74"/>
          <p:cNvGrpSpPr/>
          <p:nvPr/>
        </p:nvGrpSpPr>
        <p:grpSpPr>
          <a:xfrm>
            <a:off x="3216357" y="2477529"/>
            <a:ext cx="950103" cy="949832"/>
            <a:chOff x="2559249" y="2069323"/>
            <a:chExt cx="685566" cy="685634"/>
          </a:xfrm>
        </p:grpSpPr>
        <p:sp>
          <p:nvSpPr>
            <p:cNvPr id="8304" name="Google Shape;8304;p74"/>
            <p:cNvSpPr/>
            <p:nvPr/>
          </p:nvSpPr>
          <p:spPr>
            <a:xfrm>
              <a:off x="2637836" y="2532965"/>
              <a:ext cx="376180" cy="221993"/>
            </a:xfrm>
            <a:custGeom>
              <a:avLst/>
              <a:gdLst/>
              <a:ahLst/>
              <a:cxnLst/>
              <a:rect l="l" t="t" r="r" b="b"/>
              <a:pathLst>
                <a:path w="114864" h="67784" extrusionOk="0">
                  <a:moveTo>
                    <a:pt x="106357" y="13065"/>
                  </a:moveTo>
                  <a:cubicBezTo>
                    <a:pt x="104189" y="14178"/>
                    <a:pt x="101932" y="15164"/>
                    <a:pt x="99610" y="15997"/>
                  </a:cubicBezTo>
                  <a:cubicBezTo>
                    <a:pt x="99509" y="16034"/>
                    <a:pt x="99407" y="16071"/>
                    <a:pt x="99307" y="16108"/>
                  </a:cubicBezTo>
                  <a:lnTo>
                    <a:pt x="99307" y="16108"/>
                  </a:lnTo>
                  <a:cubicBezTo>
                    <a:pt x="101716" y="15259"/>
                    <a:pt x="104072" y="14244"/>
                    <a:pt x="106357" y="13065"/>
                  </a:cubicBezTo>
                  <a:close/>
                  <a:moveTo>
                    <a:pt x="28508" y="0"/>
                  </a:moveTo>
                  <a:cubicBezTo>
                    <a:pt x="24492" y="0"/>
                    <a:pt x="20462" y="1024"/>
                    <a:pt x="16807" y="3134"/>
                  </a:cubicBezTo>
                  <a:lnTo>
                    <a:pt x="16196" y="3489"/>
                  </a:lnTo>
                  <a:cubicBezTo>
                    <a:pt x="1800" y="11798"/>
                    <a:pt x="1" y="31827"/>
                    <a:pt x="12628" y="42646"/>
                  </a:cubicBezTo>
                  <a:cubicBezTo>
                    <a:pt x="28344" y="56100"/>
                    <a:pt x="48088" y="64977"/>
                    <a:pt x="69813" y="67214"/>
                  </a:cubicBezTo>
                  <a:cubicBezTo>
                    <a:pt x="70015" y="67229"/>
                    <a:pt x="70217" y="67254"/>
                    <a:pt x="70424" y="67273"/>
                  </a:cubicBezTo>
                  <a:cubicBezTo>
                    <a:pt x="70803" y="67313"/>
                    <a:pt x="71193" y="67347"/>
                    <a:pt x="71572" y="67377"/>
                  </a:cubicBezTo>
                  <a:cubicBezTo>
                    <a:pt x="72085" y="67421"/>
                    <a:pt x="72592" y="67465"/>
                    <a:pt x="73100" y="67500"/>
                  </a:cubicBezTo>
                  <a:lnTo>
                    <a:pt x="73445" y="67525"/>
                  </a:lnTo>
                  <a:cubicBezTo>
                    <a:pt x="75888" y="67697"/>
                    <a:pt x="78340" y="67783"/>
                    <a:pt x="80797" y="67783"/>
                  </a:cubicBezTo>
                  <a:cubicBezTo>
                    <a:pt x="92212" y="67783"/>
                    <a:pt x="103723" y="65913"/>
                    <a:pt x="114864" y="62044"/>
                  </a:cubicBezTo>
                  <a:lnTo>
                    <a:pt x="114864" y="62044"/>
                  </a:lnTo>
                  <a:cubicBezTo>
                    <a:pt x="112427" y="62820"/>
                    <a:pt x="109978" y="63185"/>
                    <a:pt x="107581" y="63185"/>
                  </a:cubicBezTo>
                  <a:cubicBezTo>
                    <a:pt x="94740" y="63185"/>
                    <a:pt x="83396" y="52710"/>
                    <a:pt x="83396" y="38875"/>
                  </a:cubicBezTo>
                  <a:cubicBezTo>
                    <a:pt x="83396" y="28688"/>
                    <a:pt x="89785" y="19663"/>
                    <a:pt x="99307" y="16108"/>
                  </a:cubicBezTo>
                  <a:lnTo>
                    <a:pt x="99307" y="16108"/>
                  </a:lnTo>
                  <a:cubicBezTo>
                    <a:pt x="93355" y="18205"/>
                    <a:pt x="87080" y="19284"/>
                    <a:pt x="80750" y="19284"/>
                  </a:cubicBezTo>
                  <a:cubicBezTo>
                    <a:pt x="79680" y="19284"/>
                    <a:pt x="78608" y="19253"/>
                    <a:pt x="77536" y="19191"/>
                  </a:cubicBezTo>
                  <a:cubicBezTo>
                    <a:pt x="77230" y="19171"/>
                    <a:pt x="76920" y="19146"/>
                    <a:pt x="76609" y="19127"/>
                  </a:cubicBezTo>
                  <a:cubicBezTo>
                    <a:pt x="76077" y="19092"/>
                    <a:pt x="75554" y="19048"/>
                    <a:pt x="75022" y="18999"/>
                  </a:cubicBezTo>
                  <a:cubicBezTo>
                    <a:pt x="74948" y="18994"/>
                    <a:pt x="74869" y="18979"/>
                    <a:pt x="74795" y="18974"/>
                  </a:cubicBezTo>
                  <a:cubicBezTo>
                    <a:pt x="73346" y="18821"/>
                    <a:pt x="71912" y="18609"/>
                    <a:pt x="70483" y="18353"/>
                  </a:cubicBezTo>
                  <a:cubicBezTo>
                    <a:pt x="70414" y="18338"/>
                    <a:pt x="70340" y="18333"/>
                    <a:pt x="70276" y="18323"/>
                  </a:cubicBezTo>
                  <a:cubicBezTo>
                    <a:pt x="60651" y="16515"/>
                    <a:pt x="51671" y="12222"/>
                    <a:pt x="44234" y="5859"/>
                  </a:cubicBezTo>
                  <a:cubicBezTo>
                    <a:pt x="39736" y="2011"/>
                    <a:pt x="34136" y="0"/>
                    <a:pt x="28508" y="0"/>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05" name="Google Shape;8305;p74"/>
            <p:cNvSpPr/>
            <p:nvPr/>
          </p:nvSpPr>
          <p:spPr>
            <a:xfrm>
              <a:off x="2910955" y="2421038"/>
              <a:ext cx="327385" cy="318821"/>
            </a:xfrm>
            <a:custGeom>
              <a:avLst/>
              <a:gdLst/>
              <a:ahLst/>
              <a:cxnLst/>
              <a:rect l="l" t="t" r="r" b="b"/>
              <a:pathLst>
                <a:path w="99965" h="97350" extrusionOk="0">
                  <a:moveTo>
                    <a:pt x="53376" y="1"/>
                  </a:moveTo>
                  <a:lnTo>
                    <a:pt x="53376" y="6"/>
                  </a:lnTo>
                  <a:cubicBezTo>
                    <a:pt x="52883" y="9853"/>
                    <a:pt x="49823" y="19400"/>
                    <a:pt x="44500" y="27694"/>
                  </a:cubicBezTo>
                  <a:lnTo>
                    <a:pt x="44495" y="27689"/>
                  </a:lnTo>
                  <a:cubicBezTo>
                    <a:pt x="39162" y="35945"/>
                    <a:pt x="31740" y="42706"/>
                    <a:pt x="22962" y="47236"/>
                  </a:cubicBezTo>
                  <a:cubicBezTo>
                    <a:pt x="20794" y="48354"/>
                    <a:pt x="18537" y="49335"/>
                    <a:pt x="16215" y="50168"/>
                  </a:cubicBezTo>
                  <a:cubicBezTo>
                    <a:pt x="6526" y="53643"/>
                    <a:pt x="1" y="62751"/>
                    <a:pt x="1" y="73041"/>
                  </a:cubicBezTo>
                  <a:cubicBezTo>
                    <a:pt x="1" y="86877"/>
                    <a:pt x="11338" y="97350"/>
                    <a:pt x="24179" y="97350"/>
                  </a:cubicBezTo>
                  <a:cubicBezTo>
                    <a:pt x="26579" y="97350"/>
                    <a:pt x="29032" y="96984"/>
                    <a:pt x="31474" y="96205"/>
                  </a:cubicBezTo>
                  <a:cubicBezTo>
                    <a:pt x="31730" y="96126"/>
                    <a:pt x="31977" y="96043"/>
                    <a:pt x="32223" y="95954"/>
                  </a:cubicBezTo>
                  <a:cubicBezTo>
                    <a:pt x="49305" y="89907"/>
                    <a:pt x="64347" y="79542"/>
                    <a:pt x="76047" y="66176"/>
                  </a:cubicBezTo>
                  <a:cubicBezTo>
                    <a:pt x="76333" y="65870"/>
                    <a:pt x="76609" y="65575"/>
                    <a:pt x="76880" y="65254"/>
                  </a:cubicBezTo>
                  <a:cubicBezTo>
                    <a:pt x="88664" y="51450"/>
                    <a:pt x="96520" y="34919"/>
                    <a:pt x="99965" y="17468"/>
                  </a:cubicBezTo>
                  <a:lnTo>
                    <a:pt x="99965" y="17468"/>
                  </a:lnTo>
                  <a:cubicBezTo>
                    <a:pt x="97249" y="28811"/>
                    <a:pt x="87103" y="36062"/>
                    <a:pt x="76340" y="36062"/>
                  </a:cubicBezTo>
                  <a:cubicBezTo>
                    <a:pt x="72278" y="36062"/>
                    <a:pt x="68129" y="35030"/>
                    <a:pt x="64258" y="32795"/>
                  </a:cubicBezTo>
                  <a:cubicBezTo>
                    <a:pt x="55426" y="27694"/>
                    <a:pt x="50641" y="17596"/>
                    <a:pt x="52509" y="7571"/>
                  </a:cubicBezTo>
                  <a:cubicBezTo>
                    <a:pt x="52977" y="5067"/>
                    <a:pt x="53268" y="2534"/>
                    <a:pt x="53391" y="1"/>
                  </a:cubicBezTo>
                  <a:close/>
                </a:path>
              </a:pathLst>
            </a:custGeom>
            <a:noFill/>
            <a:ln w="9525" cap="flat" cmpd="sng">
              <a:solidFill>
                <a:srgbClr val="445D7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06" name="Google Shape;8306;p74"/>
            <p:cNvSpPr/>
            <p:nvPr/>
          </p:nvSpPr>
          <p:spPr>
            <a:xfrm>
              <a:off x="3122726" y="2149918"/>
              <a:ext cx="10490" cy="10015"/>
            </a:xfrm>
            <a:custGeom>
              <a:avLst/>
              <a:gdLst/>
              <a:ahLst/>
              <a:cxnLst/>
              <a:rect l="l" t="t" r="r" b="b"/>
              <a:pathLst>
                <a:path w="3203" h="3058" extrusionOk="0">
                  <a:moveTo>
                    <a:pt x="21" y="0"/>
                  </a:moveTo>
                  <a:cubicBezTo>
                    <a:pt x="0" y="0"/>
                    <a:pt x="1234" y="1124"/>
                    <a:pt x="3203" y="3058"/>
                  </a:cubicBezTo>
                  <a:cubicBezTo>
                    <a:pt x="2429" y="2170"/>
                    <a:pt x="1576" y="1328"/>
                    <a:pt x="645" y="529"/>
                  </a:cubicBezTo>
                  <a:cubicBezTo>
                    <a:pt x="227" y="170"/>
                    <a:pt x="29" y="0"/>
                    <a:pt x="21"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07" name="Google Shape;8307;p74"/>
            <p:cNvSpPr/>
            <p:nvPr/>
          </p:nvSpPr>
          <p:spPr>
            <a:xfrm>
              <a:off x="3022956" y="2159929"/>
              <a:ext cx="221858" cy="379216"/>
            </a:xfrm>
            <a:custGeom>
              <a:avLst/>
              <a:gdLst/>
              <a:ahLst/>
              <a:cxnLst/>
              <a:rect l="l" t="t" r="r" b="b"/>
              <a:pathLst>
                <a:path w="67743" h="115791" extrusionOk="0">
                  <a:moveTo>
                    <a:pt x="33667" y="1"/>
                  </a:moveTo>
                  <a:cubicBezTo>
                    <a:pt x="43405" y="11169"/>
                    <a:pt x="40882" y="28926"/>
                    <a:pt x="27541" y="36624"/>
                  </a:cubicBezTo>
                  <a:lnTo>
                    <a:pt x="26934" y="36974"/>
                  </a:lnTo>
                  <a:cubicBezTo>
                    <a:pt x="23278" y="39085"/>
                    <a:pt x="19248" y="40109"/>
                    <a:pt x="15233" y="40109"/>
                  </a:cubicBezTo>
                  <a:cubicBezTo>
                    <a:pt x="9809" y="40109"/>
                    <a:pt x="4413" y="38242"/>
                    <a:pt x="0" y="34668"/>
                  </a:cubicBezTo>
                  <a:lnTo>
                    <a:pt x="0" y="34668"/>
                  </a:lnTo>
                  <a:cubicBezTo>
                    <a:pt x="4658" y="38719"/>
                    <a:pt x="8625" y="43529"/>
                    <a:pt x="11725" y="48916"/>
                  </a:cubicBezTo>
                  <a:cubicBezTo>
                    <a:pt x="12179" y="49709"/>
                    <a:pt x="12617" y="50513"/>
                    <a:pt x="13026" y="51316"/>
                  </a:cubicBezTo>
                  <a:cubicBezTo>
                    <a:pt x="13090" y="51439"/>
                    <a:pt x="13150" y="51568"/>
                    <a:pt x="13219" y="51691"/>
                  </a:cubicBezTo>
                  <a:cubicBezTo>
                    <a:pt x="13460" y="52169"/>
                    <a:pt x="13692" y="52642"/>
                    <a:pt x="13913" y="53125"/>
                  </a:cubicBezTo>
                  <a:cubicBezTo>
                    <a:pt x="14047" y="53396"/>
                    <a:pt x="14175" y="53672"/>
                    <a:pt x="14298" y="53948"/>
                  </a:cubicBezTo>
                  <a:cubicBezTo>
                    <a:pt x="14569" y="54544"/>
                    <a:pt x="14835" y="55151"/>
                    <a:pt x="15081" y="55752"/>
                  </a:cubicBezTo>
                  <a:cubicBezTo>
                    <a:pt x="15165" y="55964"/>
                    <a:pt x="15244" y="56171"/>
                    <a:pt x="15328" y="56383"/>
                  </a:cubicBezTo>
                  <a:cubicBezTo>
                    <a:pt x="15525" y="56880"/>
                    <a:pt x="15712" y="57378"/>
                    <a:pt x="15900" y="57886"/>
                  </a:cubicBezTo>
                  <a:cubicBezTo>
                    <a:pt x="18438" y="64904"/>
                    <a:pt x="19547" y="72326"/>
                    <a:pt x="19187" y="79729"/>
                  </a:cubicBezTo>
                  <a:cubicBezTo>
                    <a:pt x="19064" y="82262"/>
                    <a:pt x="18778" y="84795"/>
                    <a:pt x="18310" y="87304"/>
                  </a:cubicBezTo>
                  <a:cubicBezTo>
                    <a:pt x="16442" y="97324"/>
                    <a:pt x="21227" y="107422"/>
                    <a:pt x="30054" y="112523"/>
                  </a:cubicBezTo>
                  <a:cubicBezTo>
                    <a:pt x="33927" y="114758"/>
                    <a:pt x="38077" y="115790"/>
                    <a:pt x="42139" y="115790"/>
                  </a:cubicBezTo>
                  <a:cubicBezTo>
                    <a:pt x="52903" y="115790"/>
                    <a:pt x="63049" y="108539"/>
                    <a:pt x="65761" y="97196"/>
                  </a:cubicBezTo>
                  <a:cubicBezTo>
                    <a:pt x="66717" y="92366"/>
                    <a:pt x="67328" y="87462"/>
                    <a:pt x="67594" y="82533"/>
                  </a:cubicBezTo>
                  <a:cubicBezTo>
                    <a:pt x="67644" y="81602"/>
                    <a:pt x="67678" y="80665"/>
                    <a:pt x="67703" y="79739"/>
                  </a:cubicBezTo>
                  <a:cubicBezTo>
                    <a:pt x="67728" y="78832"/>
                    <a:pt x="67742" y="77920"/>
                    <a:pt x="67742" y="77013"/>
                  </a:cubicBezTo>
                  <a:cubicBezTo>
                    <a:pt x="67737" y="58916"/>
                    <a:pt x="63144" y="41893"/>
                    <a:pt x="55061" y="27043"/>
                  </a:cubicBezTo>
                  <a:lnTo>
                    <a:pt x="55047" y="27058"/>
                  </a:lnTo>
                  <a:cubicBezTo>
                    <a:pt x="54613" y="26255"/>
                    <a:pt x="54169" y="25461"/>
                    <a:pt x="53716" y="24673"/>
                  </a:cubicBezTo>
                  <a:cubicBezTo>
                    <a:pt x="47915" y="14623"/>
                    <a:pt x="38541" y="4811"/>
                    <a:pt x="33667" y="1"/>
                  </a:cubicBez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08" name="Google Shape;8308;p74"/>
            <p:cNvSpPr/>
            <p:nvPr/>
          </p:nvSpPr>
          <p:spPr>
            <a:xfrm>
              <a:off x="3001649" y="2257452"/>
              <a:ext cx="4395" cy="2908"/>
            </a:xfrm>
            <a:custGeom>
              <a:avLst/>
              <a:gdLst/>
              <a:ahLst/>
              <a:cxnLst/>
              <a:rect l="l" t="t" r="r" b="b"/>
              <a:pathLst>
                <a:path w="1342" h="888" extrusionOk="0">
                  <a:moveTo>
                    <a:pt x="1" y="1"/>
                  </a:moveTo>
                  <a:cubicBezTo>
                    <a:pt x="449" y="291"/>
                    <a:pt x="898" y="587"/>
                    <a:pt x="1341" y="888"/>
                  </a:cubicBezTo>
                  <a:cubicBezTo>
                    <a:pt x="898" y="587"/>
                    <a:pt x="449" y="291"/>
                    <a:pt x="1" y="1"/>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09" name="Google Shape;8309;p74"/>
            <p:cNvSpPr/>
            <p:nvPr/>
          </p:nvSpPr>
          <p:spPr>
            <a:xfrm>
              <a:off x="3006814" y="2260907"/>
              <a:ext cx="504" cy="373"/>
            </a:xfrm>
            <a:custGeom>
              <a:avLst/>
              <a:gdLst/>
              <a:ahLst/>
              <a:cxnLst/>
              <a:rect l="l" t="t" r="r" b="b"/>
              <a:pathLst>
                <a:path w="154" h="114" extrusionOk="0">
                  <a:moveTo>
                    <a:pt x="1" y="0"/>
                  </a:moveTo>
                  <a:lnTo>
                    <a:pt x="1" y="0"/>
                  </a:lnTo>
                  <a:cubicBezTo>
                    <a:pt x="50" y="40"/>
                    <a:pt x="104" y="74"/>
                    <a:pt x="154" y="114"/>
                  </a:cubicBezTo>
                  <a:cubicBezTo>
                    <a:pt x="104" y="74"/>
                    <a:pt x="55" y="40"/>
                    <a:pt x="1"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10" name="Google Shape;8310;p74"/>
            <p:cNvSpPr/>
            <p:nvPr/>
          </p:nvSpPr>
          <p:spPr>
            <a:xfrm>
              <a:off x="3007315" y="2261277"/>
              <a:ext cx="15645" cy="12190"/>
            </a:xfrm>
            <a:custGeom>
              <a:avLst/>
              <a:gdLst/>
              <a:ahLst/>
              <a:cxnLst/>
              <a:rect l="l" t="t" r="r" b="b"/>
              <a:pathLst>
                <a:path w="4777" h="3722" extrusionOk="0">
                  <a:moveTo>
                    <a:pt x="1" y="1"/>
                  </a:moveTo>
                  <a:lnTo>
                    <a:pt x="1" y="1"/>
                  </a:lnTo>
                  <a:cubicBezTo>
                    <a:pt x="1479" y="1026"/>
                    <a:pt x="2908" y="2135"/>
                    <a:pt x="4283" y="3313"/>
                  </a:cubicBezTo>
                  <a:cubicBezTo>
                    <a:pt x="4441" y="3456"/>
                    <a:pt x="4609" y="3589"/>
                    <a:pt x="4776" y="3722"/>
                  </a:cubicBezTo>
                  <a:cubicBezTo>
                    <a:pt x="3253" y="2396"/>
                    <a:pt x="1666" y="1149"/>
                    <a:pt x="1" y="1"/>
                  </a:cubicBez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11" name="Google Shape;8311;p74"/>
            <p:cNvSpPr/>
            <p:nvPr/>
          </p:nvSpPr>
          <p:spPr>
            <a:xfrm>
              <a:off x="3006025" y="2260357"/>
              <a:ext cx="793" cy="553"/>
            </a:xfrm>
            <a:custGeom>
              <a:avLst/>
              <a:gdLst/>
              <a:ahLst/>
              <a:cxnLst/>
              <a:rect l="l" t="t" r="r" b="b"/>
              <a:pathLst>
                <a:path w="242" h="169" extrusionOk="0">
                  <a:moveTo>
                    <a:pt x="0" y="1"/>
                  </a:moveTo>
                  <a:lnTo>
                    <a:pt x="201" y="140"/>
                  </a:lnTo>
                  <a:lnTo>
                    <a:pt x="201" y="140"/>
                  </a:lnTo>
                  <a:cubicBezTo>
                    <a:pt x="137" y="95"/>
                    <a:pt x="74" y="50"/>
                    <a:pt x="0" y="1"/>
                  </a:cubicBezTo>
                  <a:close/>
                  <a:moveTo>
                    <a:pt x="201" y="140"/>
                  </a:moveTo>
                  <a:cubicBezTo>
                    <a:pt x="215" y="150"/>
                    <a:pt x="228" y="159"/>
                    <a:pt x="242" y="168"/>
                  </a:cubicBezTo>
                  <a:lnTo>
                    <a:pt x="201" y="140"/>
                  </a:ln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12" name="Google Shape;8312;p74"/>
            <p:cNvSpPr/>
            <p:nvPr/>
          </p:nvSpPr>
          <p:spPr>
            <a:xfrm>
              <a:off x="2790124" y="2069323"/>
              <a:ext cx="376068" cy="221963"/>
            </a:xfrm>
            <a:custGeom>
              <a:avLst/>
              <a:gdLst/>
              <a:ahLst/>
              <a:cxnLst/>
              <a:rect l="l" t="t" r="r" b="b"/>
              <a:pathLst>
                <a:path w="114830" h="67775" extrusionOk="0">
                  <a:moveTo>
                    <a:pt x="15387" y="51713"/>
                  </a:moveTo>
                  <a:cubicBezTo>
                    <a:pt x="13025" y="52552"/>
                    <a:pt x="10715" y="53552"/>
                    <a:pt x="8473" y="54709"/>
                  </a:cubicBezTo>
                  <a:lnTo>
                    <a:pt x="8473" y="54709"/>
                  </a:lnTo>
                  <a:cubicBezTo>
                    <a:pt x="10647" y="53591"/>
                    <a:pt x="12899" y="52605"/>
                    <a:pt x="15225" y="51772"/>
                  </a:cubicBezTo>
                  <a:cubicBezTo>
                    <a:pt x="15279" y="51753"/>
                    <a:pt x="15333" y="51733"/>
                    <a:pt x="15387" y="51713"/>
                  </a:cubicBezTo>
                  <a:close/>
                  <a:moveTo>
                    <a:pt x="34032" y="1"/>
                  </a:moveTo>
                  <a:cubicBezTo>
                    <a:pt x="22630" y="1"/>
                    <a:pt x="11132" y="1868"/>
                    <a:pt x="1" y="5720"/>
                  </a:cubicBezTo>
                  <a:cubicBezTo>
                    <a:pt x="2428" y="4951"/>
                    <a:pt x="4866" y="4589"/>
                    <a:pt x="7253" y="4589"/>
                  </a:cubicBezTo>
                  <a:cubicBezTo>
                    <a:pt x="20092" y="4589"/>
                    <a:pt x="31430" y="15063"/>
                    <a:pt x="31430" y="28899"/>
                  </a:cubicBezTo>
                  <a:cubicBezTo>
                    <a:pt x="31430" y="39137"/>
                    <a:pt x="24982" y="48196"/>
                    <a:pt x="15387" y="51713"/>
                  </a:cubicBezTo>
                  <a:lnTo>
                    <a:pt x="15387" y="51713"/>
                  </a:lnTo>
                  <a:cubicBezTo>
                    <a:pt x="21370" y="49588"/>
                    <a:pt x="27683" y="48494"/>
                    <a:pt x="34053" y="48494"/>
                  </a:cubicBezTo>
                  <a:cubicBezTo>
                    <a:pt x="35131" y="48494"/>
                    <a:pt x="36210" y="48525"/>
                    <a:pt x="37290" y="48588"/>
                  </a:cubicBezTo>
                  <a:cubicBezTo>
                    <a:pt x="37605" y="48608"/>
                    <a:pt x="37911" y="48632"/>
                    <a:pt x="38221" y="48647"/>
                  </a:cubicBezTo>
                  <a:cubicBezTo>
                    <a:pt x="38749" y="48687"/>
                    <a:pt x="39276" y="48731"/>
                    <a:pt x="39803" y="48780"/>
                  </a:cubicBezTo>
                  <a:cubicBezTo>
                    <a:pt x="39877" y="48785"/>
                    <a:pt x="39956" y="48795"/>
                    <a:pt x="40030" y="48805"/>
                  </a:cubicBezTo>
                  <a:cubicBezTo>
                    <a:pt x="41479" y="48958"/>
                    <a:pt x="42913" y="49165"/>
                    <a:pt x="44343" y="49426"/>
                  </a:cubicBezTo>
                  <a:cubicBezTo>
                    <a:pt x="44412" y="49436"/>
                    <a:pt x="44485" y="49446"/>
                    <a:pt x="44554" y="49456"/>
                  </a:cubicBezTo>
                  <a:cubicBezTo>
                    <a:pt x="51706" y="50801"/>
                    <a:pt x="58507" y="53517"/>
                    <a:pt x="64584" y="57440"/>
                  </a:cubicBezTo>
                  <a:cubicBezTo>
                    <a:pt x="65032" y="57730"/>
                    <a:pt x="65481" y="58026"/>
                    <a:pt x="65924" y="58332"/>
                  </a:cubicBezTo>
                  <a:lnTo>
                    <a:pt x="66166" y="58499"/>
                  </a:lnTo>
                  <a:cubicBezTo>
                    <a:pt x="66215" y="58539"/>
                    <a:pt x="66269" y="58573"/>
                    <a:pt x="66319" y="58613"/>
                  </a:cubicBezTo>
                  <a:cubicBezTo>
                    <a:pt x="67975" y="59771"/>
                    <a:pt x="69571" y="61008"/>
                    <a:pt x="71094" y="62334"/>
                  </a:cubicBezTo>
                  <a:cubicBezTo>
                    <a:pt x="75504" y="65908"/>
                    <a:pt x="80901" y="67775"/>
                    <a:pt x="86325" y="67775"/>
                  </a:cubicBezTo>
                  <a:cubicBezTo>
                    <a:pt x="90341" y="67775"/>
                    <a:pt x="94372" y="66751"/>
                    <a:pt x="98028" y="64640"/>
                  </a:cubicBezTo>
                  <a:lnTo>
                    <a:pt x="98640" y="64290"/>
                  </a:lnTo>
                  <a:cubicBezTo>
                    <a:pt x="113036" y="55981"/>
                    <a:pt x="114830" y="35951"/>
                    <a:pt x="102203" y="25138"/>
                  </a:cubicBezTo>
                  <a:cubicBezTo>
                    <a:pt x="98028" y="21560"/>
                    <a:pt x="93563" y="18307"/>
                    <a:pt x="88857" y="15419"/>
                  </a:cubicBezTo>
                  <a:cubicBezTo>
                    <a:pt x="75850" y="7435"/>
                    <a:pt x="60966" y="2216"/>
                    <a:pt x="45018" y="570"/>
                  </a:cubicBezTo>
                  <a:cubicBezTo>
                    <a:pt x="44811" y="555"/>
                    <a:pt x="44609" y="530"/>
                    <a:pt x="44407" y="511"/>
                  </a:cubicBezTo>
                  <a:cubicBezTo>
                    <a:pt x="44022" y="471"/>
                    <a:pt x="43643" y="437"/>
                    <a:pt x="43253" y="407"/>
                  </a:cubicBezTo>
                  <a:cubicBezTo>
                    <a:pt x="42741" y="363"/>
                    <a:pt x="42238" y="318"/>
                    <a:pt x="41726" y="284"/>
                  </a:cubicBezTo>
                  <a:lnTo>
                    <a:pt x="41381" y="259"/>
                  </a:lnTo>
                  <a:cubicBezTo>
                    <a:pt x="38938" y="87"/>
                    <a:pt x="36487" y="1"/>
                    <a:pt x="34032"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13" name="Google Shape;8313;p74"/>
            <p:cNvSpPr/>
            <p:nvPr/>
          </p:nvSpPr>
          <p:spPr>
            <a:xfrm>
              <a:off x="2559328" y="2381300"/>
              <a:ext cx="1294" cy="21877"/>
            </a:xfrm>
            <a:custGeom>
              <a:avLst/>
              <a:gdLst/>
              <a:ahLst/>
              <a:cxnLst/>
              <a:rect l="l" t="t" r="r" b="b"/>
              <a:pathLst>
                <a:path w="395" h="6680" extrusionOk="0">
                  <a:moveTo>
                    <a:pt x="395" y="1"/>
                  </a:moveTo>
                  <a:cubicBezTo>
                    <a:pt x="193" y="2219"/>
                    <a:pt x="65" y="4447"/>
                    <a:pt x="1" y="6679"/>
                  </a:cubicBezTo>
                  <a:lnTo>
                    <a:pt x="15" y="6679"/>
                  </a:lnTo>
                  <a:cubicBezTo>
                    <a:pt x="70" y="4447"/>
                    <a:pt x="198" y="2224"/>
                    <a:pt x="395" y="1"/>
                  </a:cubicBezTo>
                  <a:close/>
                </a:path>
              </a:pathLst>
            </a:custGeom>
            <a:solidFill>
              <a:srgbClr val="A5B7C5"/>
            </a:solidFill>
            <a:ln w="952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14" name="Google Shape;8314;p74"/>
            <p:cNvSpPr/>
            <p:nvPr/>
          </p:nvSpPr>
          <p:spPr>
            <a:xfrm>
              <a:off x="2565429" y="2084349"/>
              <a:ext cx="327628" cy="318828"/>
            </a:xfrm>
            <a:custGeom>
              <a:avLst/>
              <a:gdLst/>
              <a:ahLst/>
              <a:cxnLst/>
              <a:rect l="l" t="t" r="r" b="b"/>
              <a:pathLst>
                <a:path w="100039" h="97352" extrusionOk="0">
                  <a:moveTo>
                    <a:pt x="75862" y="1"/>
                  </a:moveTo>
                  <a:cubicBezTo>
                    <a:pt x="73475" y="1"/>
                    <a:pt x="71037" y="363"/>
                    <a:pt x="68610" y="1132"/>
                  </a:cubicBezTo>
                  <a:cubicBezTo>
                    <a:pt x="68344" y="1221"/>
                    <a:pt x="68088" y="1304"/>
                    <a:pt x="67821" y="1398"/>
                  </a:cubicBezTo>
                  <a:cubicBezTo>
                    <a:pt x="50739" y="7450"/>
                    <a:pt x="35693" y="17810"/>
                    <a:pt x="23992" y="31181"/>
                  </a:cubicBezTo>
                  <a:cubicBezTo>
                    <a:pt x="23712" y="31482"/>
                    <a:pt x="23436" y="31782"/>
                    <a:pt x="23164" y="32098"/>
                  </a:cubicBezTo>
                  <a:cubicBezTo>
                    <a:pt x="11277" y="46021"/>
                    <a:pt x="3391" y="62709"/>
                    <a:pt x="1" y="80328"/>
                  </a:cubicBezTo>
                  <a:cubicBezTo>
                    <a:pt x="2554" y="68739"/>
                    <a:pt x="12822" y="61297"/>
                    <a:pt x="23723" y="61297"/>
                  </a:cubicBezTo>
                  <a:cubicBezTo>
                    <a:pt x="27782" y="61297"/>
                    <a:pt x="31928" y="62329"/>
                    <a:pt x="35796" y="64562"/>
                  </a:cubicBezTo>
                  <a:cubicBezTo>
                    <a:pt x="44628" y="69658"/>
                    <a:pt x="49414" y="79756"/>
                    <a:pt x="47546" y="89781"/>
                  </a:cubicBezTo>
                  <a:cubicBezTo>
                    <a:pt x="47077" y="92285"/>
                    <a:pt x="46787" y="94818"/>
                    <a:pt x="46663" y="97351"/>
                  </a:cubicBezTo>
                  <a:lnTo>
                    <a:pt x="46673" y="97351"/>
                  </a:lnTo>
                  <a:cubicBezTo>
                    <a:pt x="47166" y="87504"/>
                    <a:pt x="50227" y="77957"/>
                    <a:pt x="55550" y="69663"/>
                  </a:cubicBezTo>
                  <a:lnTo>
                    <a:pt x="55554" y="69673"/>
                  </a:lnTo>
                  <a:cubicBezTo>
                    <a:pt x="60882" y="61417"/>
                    <a:pt x="68309" y="54651"/>
                    <a:pt x="77082" y="50131"/>
                  </a:cubicBezTo>
                  <a:cubicBezTo>
                    <a:pt x="79251" y="49007"/>
                    <a:pt x="81503" y="48027"/>
                    <a:pt x="83834" y="47189"/>
                  </a:cubicBezTo>
                  <a:cubicBezTo>
                    <a:pt x="93523" y="43714"/>
                    <a:pt x="100039" y="34611"/>
                    <a:pt x="100039" y="24316"/>
                  </a:cubicBezTo>
                  <a:cubicBezTo>
                    <a:pt x="100039" y="10476"/>
                    <a:pt x="88701" y="1"/>
                    <a:pt x="75862"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15" name="Google Shape;8315;p74"/>
            <p:cNvSpPr/>
            <p:nvPr/>
          </p:nvSpPr>
          <p:spPr>
            <a:xfrm>
              <a:off x="2560618" y="2347407"/>
              <a:ext cx="4814" cy="33896"/>
            </a:xfrm>
            <a:custGeom>
              <a:avLst/>
              <a:gdLst/>
              <a:ahLst/>
              <a:cxnLst/>
              <a:rect l="l" t="t" r="r" b="b"/>
              <a:pathLst>
                <a:path w="1470" h="10350" extrusionOk="0">
                  <a:moveTo>
                    <a:pt x="1470" y="0"/>
                  </a:moveTo>
                  <a:lnTo>
                    <a:pt x="1470" y="0"/>
                  </a:lnTo>
                  <a:cubicBezTo>
                    <a:pt x="1401" y="306"/>
                    <a:pt x="1337" y="611"/>
                    <a:pt x="1282" y="917"/>
                  </a:cubicBezTo>
                  <a:cubicBezTo>
                    <a:pt x="711" y="4042"/>
                    <a:pt x="287" y="7191"/>
                    <a:pt x="1" y="10350"/>
                  </a:cubicBezTo>
                  <a:cubicBezTo>
                    <a:pt x="316" y="6875"/>
                    <a:pt x="809" y="3421"/>
                    <a:pt x="1470"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16" name="Google Shape;8316;p74"/>
            <p:cNvSpPr/>
            <p:nvPr/>
          </p:nvSpPr>
          <p:spPr>
            <a:xfrm>
              <a:off x="2559249" y="2285083"/>
              <a:ext cx="222808" cy="417520"/>
            </a:xfrm>
            <a:custGeom>
              <a:avLst/>
              <a:gdLst/>
              <a:ahLst/>
              <a:cxnLst/>
              <a:rect l="l" t="t" r="r" b="b"/>
              <a:pathLst>
                <a:path w="68033" h="127487" extrusionOk="0">
                  <a:moveTo>
                    <a:pt x="25602" y="1"/>
                  </a:moveTo>
                  <a:cubicBezTo>
                    <a:pt x="14703" y="1"/>
                    <a:pt x="4439" y="7441"/>
                    <a:pt x="1883" y="19035"/>
                  </a:cubicBezTo>
                  <a:cubicBezTo>
                    <a:pt x="1227" y="22455"/>
                    <a:pt x="734" y="25910"/>
                    <a:pt x="419" y="29385"/>
                  </a:cubicBezTo>
                  <a:cubicBezTo>
                    <a:pt x="222" y="31603"/>
                    <a:pt x="94" y="33835"/>
                    <a:pt x="35" y="36063"/>
                  </a:cubicBezTo>
                  <a:cubicBezTo>
                    <a:pt x="10" y="36975"/>
                    <a:pt x="0" y="37887"/>
                    <a:pt x="0" y="38798"/>
                  </a:cubicBezTo>
                  <a:cubicBezTo>
                    <a:pt x="0" y="56881"/>
                    <a:pt x="4588" y="73904"/>
                    <a:pt x="12671" y="88749"/>
                  </a:cubicBezTo>
                  <a:lnTo>
                    <a:pt x="12691" y="88739"/>
                  </a:lnTo>
                  <a:cubicBezTo>
                    <a:pt x="13125" y="89537"/>
                    <a:pt x="13568" y="90331"/>
                    <a:pt x="14022" y="91119"/>
                  </a:cubicBezTo>
                  <a:cubicBezTo>
                    <a:pt x="22883" y="106467"/>
                    <a:pt x="35042" y="118709"/>
                    <a:pt x="49088" y="127487"/>
                  </a:cubicBezTo>
                  <a:cubicBezTo>
                    <a:pt x="44716" y="124746"/>
                    <a:pt x="40552" y="121676"/>
                    <a:pt x="36624" y="118320"/>
                  </a:cubicBezTo>
                  <a:cubicBezTo>
                    <a:pt x="23997" y="107507"/>
                    <a:pt x="25796" y="87482"/>
                    <a:pt x="40192" y="79163"/>
                  </a:cubicBezTo>
                  <a:lnTo>
                    <a:pt x="40803" y="78813"/>
                  </a:lnTo>
                  <a:cubicBezTo>
                    <a:pt x="44454" y="76704"/>
                    <a:pt x="48478" y="75683"/>
                    <a:pt x="52488" y="75683"/>
                  </a:cubicBezTo>
                  <a:cubicBezTo>
                    <a:pt x="58037" y="75683"/>
                    <a:pt x="63561" y="77639"/>
                    <a:pt x="68033" y="81376"/>
                  </a:cubicBezTo>
                  <a:cubicBezTo>
                    <a:pt x="63232" y="77255"/>
                    <a:pt x="59166" y="72352"/>
                    <a:pt x="56012" y="66871"/>
                  </a:cubicBezTo>
                  <a:cubicBezTo>
                    <a:pt x="55559" y="66078"/>
                    <a:pt x="55120" y="65279"/>
                    <a:pt x="54706" y="64471"/>
                  </a:cubicBezTo>
                  <a:cubicBezTo>
                    <a:pt x="54642" y="64348"/>
                    <a:pt x="54583" y="64220"/>
                    <a:pt x="54514" y="64096"/>
                  </a:cubicBezTo>
                  <a:cubicBezTo>
                    <a:pt x="54272" y="63618"/>
                    <a:pt x="54041" y="63145"/>
                    <a:pt x="53819" y="62667"/>
                  </a:cubicBezTo>
                  <a:cubicBezTo>
                    <a:pt x="53691" y="62396"/>
                    <a:pt x="53558" y="62115"/>
                    <a:pt x="53435" y="61839"/>
                  </a:cubicBezTo>
                  <a:cubicBezTo>
                    <a:pt x="53164" y="61243"/>
                    <a:pt x="52902" y="60637"/>
                    <a:pt x="52656" y="60035"/>
                  </a:cubicBezTo>
                  <a:cubicBezTo>
                    <a:pt x="52567" y="59823"/>
                    <a:pt x="52488" y="59616"/>
                    <a:pt x="52409" y="59399"/>
                  </a:cubicBezTo>
                  <a:cubicBezTo>
                    <a:pt x="52212" y="58902"/>
                    <a:pt x="52020" y="58404"/>
                    <a:pt x="51843" y="57901"/>
                  </a:cubicBezTo>
                  <a:cubicBezTo>
                    <a:pt x="49305" y="50888"/>
                    <a:pt x="48196" y="43461"/>
                    <a:pt x="48550" y="36058"/>
                  </a:cubicBezTo>
                  <a:cubicBezTo>
                    <a:pt x="48674" y="33525"/>
                    <a:pt x="48964" y="30992"/>
                    <a:pt x="49433" y="28488"/>
                  </a:cubicBezTo>
                  <a:cubicBezTo>
                    <a:pt x="51301" y="18463"/>
                    <a:pt x="46510" y="8365"/>
                    <a:pt x="37683" y="3269"/>
                  </a:cubicBezTo>
                  <a:cubicBezTo>
                    <a:pt x="33812" y="1033"/>
                    <a:pt x="29663" y="1"/>
                    <a:pt x="25602" y="1"/>
                  </a:cubicBez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317" name="Google Shape;8317;p74"/>
          <p:cNvGrpSpPr/>
          <p:nvPr/>
        </p:nvGrpSpPr>
        <p:grpSpPr>
          <a:xfrm>
            <a:off x="10126274" y="1294582"/>
            <a:ext cx="1127527" cy="949215"/>
            <a:chOff x="951975" y="315800"/>
            <a:chExt cx="5860325" cy="4933550"/>
          </a:xfrm>
        </p:grpSpPr>
        <p:sp>
          <p:nvSpPr>
            <p:cNvPr id="8318" name="Google Shape;8318;p74"/>
            <p:cNvSpPr/>
            <p:nvPr/>
          </p:nvSpPr>
          <p:spPr>
            <a:xfrm>
              <a:off x="6501500" y="3684025"/>
              <a:ext cx="310800" cy="261200"/>
            </a:xfrm>
            <a:custGeom>
              <a:avLst/>
              <a:gdLst/>
              <a:ahLst/>
              <a:cxnLst/>
              <a:rect l="l" t="t" r="r" b="b"/>
              <a:pathLst>
                <a:path w="12432" h="10448" extrusionOk="0">
                  <a:moveTo>
                    <a:pt x="4963" y="0"/>
                  </a:moveTo>
                  <a:cubicBezTo>
                    <a:pt x="2239" y="0"/>
                    <a:pt x="0" y="2356"/>
                    <a:pt x="0" y="5120"/>
                  </a:cubicBezTo>
                  <a:cubicBezTo>
                    <a:pt x="0" y="8227"/>
                    <a:pt x="2220" y="10447"/>
                    <a:pt x="5328" y="10447"/>
                  </a:cubicBezTo>
                  <a:cubicBezTo>
                    <a:pt x="9989" y="10447"/>
                    <a:pt x="12431" y="4898"/>
                    <a:pt x="8879" y="1568"/>
                  </a:cubicBezTo>
                  <a:cubicBezTo>
                    <a:pt x="7991" y="458"/>
                    <a:pt x="6660" y="14"/>
                    <a:pt x="5328" y="14"/>
                  </a:cubicBezTo>
                  <a:cubicBezTo>
                    <a:pt x="5205" y="5"/>
                    <a:pt x="5084" y="0"/>
                    <a:pt x="4963" y="0"/>
                  </a:cubicBezTo>
                  <a:close/>
                </a:path>
              </a:pathLst>
            </a:custGeom>
            <a:noFill/>
            <a:ln w="9525" cap="flat" cmpd="sng">
              <a:solidFill>
                <a:srgbClr val="435D74"/>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19" name="Google Shape;8319;p74"/>
            <p:cNvSpPr/>
            <p:nvPr/>
          </p:nvSpPr>
          <p:spPr>
            <a:xfrm>
              <a:off x="6501500" y="2945200"/>
              <a:ext cx="310800" cy="261925"/>
            </a:xfrm>
            <a:custGeom>
              <a:avLst/>
              <a:gdLst/>
              <a:ahLst/>
              <a:cxnLst/>
              <a:rect l="l" t="t" r="r" b="b"/>
              <a:pathLst>
                <a:path w="12432" h="10477" extrusionOk="0">
                  <a:moveTo>
                    <a:pt x="5852" y="1"/>
                  </a:moveTo>
                  <a:cubicBezTo>
                    <a:pt x="5678" y="1"/>
                    <a:pt x="5503" y="15"/>
                    <a:pt x="5328" y="44"/>
                  </a:cubicBezTo>
                  <a:cubicBezTo>
                    <a:pt x="5205" y="34"/>
                    <a:pt x="5084" y="30"/>
                    <a:pt x="4963" y="30"/>
                  </a:cubicBezTo>
                  <a:cubicBezTo>
                    <a:pt x="2239" y="30"/>
                    <a:pt x="0" y="2386"/>
                    <a:pt x="0" y="5149"/>
                  </a:cubicBezTo>
                  <a:cubicBezTo>
                    <a:pt x="0" y="8035"/>
                    <a:pt x="2220" y="10477"/>
                    <a:pt x="5328" y="10477"/>
                  </a:cubicBezTo>
                  <a:cubicBezTo>
                    <a:pt x="9989" y="10477"/>
                    <a:pt x="12431" y="4705"/>
                    <a:pt x="8879" y="1376"/>
                  </a:cubicBezTo>
                  <a:cubicBezTo>
                    <a:pt x="8108" y="604"/>
                    <a:pt x="7002" y="1"/>
                    <a:pt x="5852" y="1"/>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20" name="Google Shape;8320;p74"/>
            <p:cNvSpPr/>
            <p:nvPr/>
          </p:nvSpPr>
          <p:spPr>
            <a:xfrm>
              <a:off x="6501500" y="2202650"/>
              <a:ext cx="310800" cy="266400"/>
            </a:xfrm>
            <a:custGeom>
              <a:avLst/>
              <a:gdLst/>
              <a:ahLst/>
              <a:cxnLst/>
              <a:rect l="l" t="t" r="r" b="b"/>
              <a:pathLst>
                <a:path w="12432" h="10656" extrusionOk="0">
                  <a:moveTo>
                    <a:pt x="5328" y="0"/>
                  </a:moveTo>
                  <a:cubicBezTo>
                    <a:pt x="2442" y="0"/>
                    <a:pt x="0" y="2442"/>
                    <a:pt x="0" y="5328"/>
                  </a:cubicBezTo>
                  <a:cubicBezTo>
                    <a:pt x="0" y="8214"/>
                    <a:pt x="2220" y="10655"/>
                    <a:pt x="5328" y="10655"/>
                  </a:cubicBezTo>
                  <a:cubicBezTo>
                    <a:pt x="9989" y="10655"/>
                    <a:pt x="12431" y="4884"/>
                    <a:pt x="8879" y="1554"/>
                  </a:cubicBezTo>
                  <a:cubicBezTo>
                    <a:pt x="7991" y="444"/>
                    <a:pt x="6660" y="0"/>
                    <a:pt x="5328" y="0"/>
                  </a:cubicBezTo>
                  <a:close/>
                </a:path>
              </a:pathLst>
            </a:cu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21" name="Google Shape;8321;p74"/>
            <p:cNvSpPr/>
            <p:nvPr/>
          </p:nvSpPr>
          <p:spPr>
            <a:xfrm>
              <a:off x="951975" y="3495675"/>
              <a:ext cx="5460750" cy="1753675"/>
            </a:xfrm>
            <a:custGeom>
              <a:avLst/>
              <a:gdLst/>
              <a:ahLst/>
              <a:cxnLst/>
              <a:rect l="l" t="t" r="r" b="b"/>
              <a:pathLst>
                <a:path w="218430" h="70147" fill="none" extrusionOk="0">
                  <a:moveTo>
                    <a:pt x="29746" y="1"/>
                  </a:moveTo>
                  <a:lnTo>
                    <a:pt x="0" y="14430"/>
                  </a:lnTo>
                  <a:lnTo>
                    <a:pt x="109215" y="70147"/>
                  </a:lnTo>
                  <a:lnTo>
                    <a:pt x="218429" y="14430"/>
                  </a:lnTo>
                  <a:lnTo>
                    <a:pt x="188684" y="1"/>
                  </a:lnTo>
                  <a:lnTo>
                    <a:pt x="109215" y="40623"/>
                  </a:lnTo>
                  <a:close/>
                </a:path>
              </a:pathLst>
            </a:custGeom>
            <a:noFill/>
            <a:ln w="9525" cap="flat" cmpd="sng">
              <a:solidFill>
                <a:srgbClr val="435D74"/>
              </a:solidFill>
              <a:prstDash val="solid"/>
              <a:miter lim="221980"/>
              <a:headEnd type="none" w="sm" len="sm"/>
              <a:tailEnd type="none" w="sm" len="sm"/>
            </a:ln>
          </p:spPr>
          <p:txBody>
            <a:bodyPr spcFirstLastPara="1" wrap="square" lIns="121900" tIns="121900" rIns="121900" bIns="121900" anchor="ctr" anchorCtr="0">
              <a:noAutofit/>
            </a:bodyPr>
            <a:lstStyle/>
            <a:p>
              <a:endParaRPr sz="2400"/>
            </a:p>
          </p:txBody>
        </p:sp>
        <p:sp>
          <p:nvSpPr>
            <p:cNvPr id="8322" name="Google Shape;8322;p74"/>
            <p:cNvSpPr/>
            <p:nvPr/>
          </p:nvSpPr>
          <p:spPr>
            <a:xfrm>
              <a:off x="951975" y="2757600"/>
              <a:ext cx="5460750" cy="1753675"/>
            </a:xfrm>
            <a:custGeom>
              <a:avLst/>
              <a:gdLst/>
              <a:ahLst/>
              <a:cxnLst/>
              <a:rect l="l" t="t" r="r" b="b"/>
              <a:pathLst>
                <a:path w="218430" h="70147" fill="none" extrusionOk="0">
                  <a:moveTo>
                    <a:pt x="188684" y="0"/>
                  </a:moveTo>
                  <a:lnTo>
                    <a:pt x="158939" y="15095"/>
                  </a:lnTo>
                  <a:lnTo>
                    <a:pt x="109215" y="40623"/>
                  </a:lnTo>
                  <a:lnTo>
                    <a:pt x="59491" y="15095"/>
                  </a:lnTo>
                  <a:lnTo>
                    <a:pt x="29746" y="0"/>
                  </a:lnTo>
                  <a:lnTo>
                    <a:pt x="0" y="14429"/>
                  </a:lnTo>
                  <a:lnTo>
                    <a:pt x="29746" y="29524"/>
                  </a:lnTo>
                  <a:lnTo>
                    <a:pt x="109215" y="70146"/>
                  </a:lnTo>
                  <a:lnTo>
                    <a:pt x="188684" y="29524"/>
                  </a:lnTo>
                  <a:lnTo>
                    <a:pt x="218429" y="14429"/>
                  </a:lnTo>
                  <a:close/>
                </a:path>
              </a:pathLst>
            </a:custGeom>
            <a:noFill/>
            <a:ln w="9525" cap="flat" cmpd="sng">
              <a:solidFill>
                <a:srgbClr val="869FB2"/>
              </a:solidFill>
              <a:prstDash val="solid"/>
              <a:miter lim="221980"/>
              <a:headEnd type="none" w="sm" len="sm"/>
              <a:tailEnd type="none" w="sm" len="sm"/>
            </a:ln>
          </p:spPr>
          <p:txBody>
            <a:bodyPr spcFirstLastPara="1" wrap="square" lIns="121900" tIns="121900" rIns="121900" bIns="121900" anchor="ctr" anchorCtr="0">
              <a:noAutofit/>
            </a:bodyPr>
            <a:lstStyle/>
            <a:p>
              <a:endParaRPr sz="2400"/>
            </a:p>
          </p:txBody>
        </p:sp>
        <p:sp>
          <p:nvSpPr>
            <p:cNvPr id="8323" name="Google Shape;8323;p74"/>
            <p:cNvSpPr/>
            <p:nvPr/>
          </p:nvSpPr>
          <p:spPr>
            <a:xfrm>
              <a:off x="951975" y="2019500"/>
              <a:ext cx="5460750" cy="1753675"/>
            </a:xfrm>
            <a:custGeom>
              <a:avLst/>
              <a:gdLst/>
              <a:ahLst/>
              <a:cxnLst/>
              <a:rect l="l" t="t" r="r" b="b"/>
              <a:pathLst>
                <a:path w="218430" h="70147" fill="none" extrusionOk="0">
                  <a:moveTo>
                    <a:pt x="188684" y="1"/>
                  </a:moveTo>
                  <a:lnTo>
                    <a:pt x="158939" y="15096"/>
                  </a:lnTo>
                  <a:lnTo>
                    <a:pt x="129193" y="30190"/>
                  </a:lnTo>
                  <a:lnTo>
                    <a:pt x="109215" y="40623"/>
                  </a:lnTo>
                  <a:lnTo>
                    <a:pt x="89237" y="30190"/>
                  </a:lnTo>
                  <a:lnTo>
                    <a:pt x="59491" y="15096"/>
                  </a:lnTo>
                  <a:lnTo>
                    <a:pt x="29746" y="1"/>
                  </a:lnTo>
                  <a:lnTo>
                    <a:pt x="0" y="14208"/>
                  </a:lnTo>
                  <a:lnTo>
                    <a:pt x="29746" y="29524"/>
                  </a:lnTo>
                  <a:lnTo>
                    <a:pt x="59491" y="44619"/>
                  </a:lnTo>
                  <a:lnTo>
                    <a:pt x="109215" y="70147"/>
                  </a:lnTo>
                  <a:lnTo>
                    <a:pt x="158939" y="44619"/>
                  </a:lnTo>
                  <a:lnTo>
                    <a:pt x="188684" y="29524"/>
                  </a:lnTo>
                  <a:lnTo>
                    <a:pt x="218429" y="14208"/>
                  </a:lnTo>
                  <a:close/>
                </a:path>
              </a:pathLst>
            </a:custGeom>
            <a:noFill/>
            <a:ln w="9525" cap="flat" cmpd="sng">
              <a:solidFill>
                <a:srgbClr val="BAC8D3"/>
              </a:solidFill>
              <a:prstDash val="solid"/>
              <a:miter lim="221980"/>
              <a:headEnd type="none" w="sm" len="sm"/>
              <a:tailEnd type="none" w="sm" len="sm"/>
            </a:ln>
          </p:spPr>
          <p:txBody>
            <a:bodyPr spcFirstLastPara="1" wrap="square" lIns="121900" tIns="121900" rIns="121900" bIns="121900" anchor="ctr" anchorCtr="0">
              <a:noAutofit/>
            </a:bodyPr>
            <a:lstStyle/>
            <a:p>
              <a:endParaRPr sz="2400"/>
            </a:p>
          </p:txBody>
        </p:sp>
        <p:sp>
          <p:nvSpPr>
            <p:cNvPr id="8324" name="Google Shape;8324;p74"/>
            <p:cNvSpPr/>
            <p:nvPr/>
          </p:nvSpPr>
          <p:spPr>
            <a:xfrm>
              <a:off x="951975" y="315800"/>
              <a:ext cx="5460750" cy="2719300"/>
            </a:xfrm>
            <a:custGeom>
              <a:avLst/>
              <a:gdLst/>
              <a:ahLst/>
              <a:cxnLst/>
              <a:rect l="l" t="t" r="r" b="b"/>
              <a:pathLst>
                <a:path w="218430" h="108772" fill="none" extrusionOk="0">
                  <a:moveTo>
                    <a:pt x="109215" y="1"/>
                  </a:moveTo>
                  <a:lnTo>
                    <a:pt x="0" y="52832"/>
                  </a:lnTo>
                  <a:lnTo>
                    <a:pt x="109215" y="108771"/>
                  </a:lnTo>
                  <a:lnTo>
                    <a:pt x="218429" y="52832"/>
                  </a:lnTo>
                  <a:close/>
                </a:path>
              </a:pathLst>
            </a:custGeom>
            <a:noFill/>
            <a:ln w="9525" cap="flat" cmpd="sng">
              <a:solidFill>
                <a:srgbClr val="E3E9ED"/>
              </a:solidFill>
              <a:prstDash val="solid"/>
              <a:miter lim="221980"/>
              <a:headEnd type="none" w="sm" len="sm"/>
              <a:tailEnd type="none" w="sm" len="sm"/>
            </a:ln>
          </p:spPr>
          <p:txBody>
            <a:bodyPr spcFirstLastPara="1" wrap="square" lIns="121900" tIns="121900" rIns="121900" bIns="121900" anchor="ctr" anchorCtr="0">
              <a:noAutofit/>
            </a:bodyPr>
            <a:lstStyle/>
            <a:p>
              <a:endParaRPr sz="2400"/>
            </a:p>
          </p:txBody>
        </p:sp>
        <p:sp>
          <p:nvSpPr>
            <p:cNvPr id="8325" name="Google Shape;8325;p74"/>
            <p:cNvSpPr/>
            <p:nvPr/>
          </p:nvSpPr>
          <p:spPr>
            <a:xfrm>
              <a:off x="6501500" y="1464200"/>
              <a:ext cx="310800" cy="261550"/>
            </a:xfrm>
            <a:custGeom>
              <a:avLst/>
              <a:gdLst/>
              <a:ahLst/>
              <a:cxnLst/>
              <a:rect l="l" t="t" r="r" b="b"/>
              <a:pathLst>
                <a:path w="12432" h="10462" extrusionOk="0">
                  <a:moveTo>
                    <a:pt x="4963" y="1"/>
                  </a:moveTo>
                  <a:cubicBezTo>
                    <a:pt x="2239" y="1"/>
                    <a:pt x="0" y="2357"/>
                    <a:pt x="0" y="5120"/>
                  </a:cubicBezTo>
                  <a:cubicBezTo>
                    <a:pt x="0" y="8097"/>
                    <a:pt x="2036" y="10462"/>
                    <a:pt x="4938" y="10462"/>
                  </a:cubicBezTo>
                  <a:cubicBezTo>
                    <a:pt x="5066" y="10462"/>
                    <a:pt x="5196" y="10457"/>
                    <a:pt x="5328" y="10448"/>
                  </a:cubicBezTo>
                  <a:cubicBezTo>
                    <a:pt x="9989" y="10448"/>
                    <a:pt x="12431" y="4898"/>
                    <a:pt x="8879" y="1569"/>
                  </a:cubicBezTo>
                  <a:cubicBezTo>
                    <a:pt x="7991" y="459"/>
                    <a:pt x="6660" y="15"/>
                    <a:pt x="5328" y="15"/>
                  </a:cubicBezTo>
                  <a:cubicBezTo>
                    <a:pt x="5205" y="5"/>
                    <a:pt x="5084" y="1"/>
                    <a:pt x="4963"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326" name="Google Shape;8326;p74"/>
          <p:cNvGrpSpPr/>
          <p:nvPr/>
        </p:nvGrpSpPr>
        <p:grpSpPr>
          <a:xfrm>
            <a:off x="4922445" y="3609394"/>
            <a:ext cx="2157243" cy="828965"/>
            <a:chOff x="3862800" y="3038525"/>
            <a:chExt cx="1329006" cy="510698"/>
          </a:xfrm>
        </p:grpSpPr>
        <p:sp>
          <p:nvSpPr>
            <p:cNvPr id="8327" name="Google Shape;8327;p74"/>
            <p:cNvSpPr/>
            <p:nvPr/>
          </p:nvSpPr>
          <p:spPr>
            <a:xfrm>
              <a:off x="4185913" y="3040337"/>
              <a:ext cx="71107" cy="143789"/>
            </a:xfrm>
            <a:custGeom>
              <a:avLst/>
              <a:gdLst/>
              <a:ahLst/>
              <a:cxnLst/>
              <a:rect l="l" t="t" r="r" b="b"/>
              <a:pathLst>
                <a:path w="14722" h="29770" extrusionOk="0">
                  <a:moveTo>
                    <a:pt x="0" y="1"/>
                  </a:moveTo>
                  <a:cubicBezTo>
                    <a:pt x="0" y="11614"/>
                    <a:pt x="5398" y="22573"/>
                    <a:pt x="14721" y="29770"/>
                  </a:cubicBezTo>
                  <a:cubicBezTo>
                    <a:pt x="5562" y="22573"/>
                    <a:pt x="164" y="11614"/>
                    <a:pt x="164" y="1"/>
                  </a:cubicBez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28" name="Google Shape;8328;p74"/>
            <p:cNvSpPr/>
            <p:nvPr/>
          </p:nvSpPr>
          <p:spPr>
            <a:xfrm>
              <a:off x="3967075" y="3045080"/>
              <a:ext cx="403706" cy="397383"/>
            </a:xfrm>
            <a:custGeom>
              <a:avLst/>
              <a:gdLst/>
              <a:ahLst/>
              <a:cxnLst/>
              <a:rect l="l" t="t" r="r" b="b"/>
              <a:pathLst>
                <a:path w="83583" h="82274" extrusionOk="0">
                  <a:moveTo>
                    <a:pt x="83583" y="82273"/>
                  </a:moveTo>
                  <a:cubicBezTo>
                    <a:pt x="37948" y="82273"/>
                    <a:pt x="655" y="45635"/>
                    <a:pt x="0" y="0"/>
                  </a:cubicBezTo>
                  <a:cubicBezTo>
                    <a:pt x="655" y="45635"/>
                    <a:pt x="37948" y="82273"/>
                    <a:pt x="83583" y="82273"/>
                  </a:cubicBezTo>
                  <a:close/>
                </a:path>
              </a:pathLst>
            </a:custGeom>
            <a:solidFill>
              <a:srgbClr val="445D73"/>
            </a:solidFill>
            <a:ln w="952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nvGrpSpPr>
            <p:cNvPr id="8329" name="Google Shape;8329;p74"/>
            <p:cNvGrpSpPr/>
            <p:nvPr/>
          </p:nvGrpSpPr>
          <p:grpSpPr>
            <a:xfrm>
              <a:off x="3967075" y="3040337"/>
              <a:ext cx="1019927" cy="402126"/>
              <a:chOff x="3967075" y="3040337"/>
              <a:chExt cx="1019927" cy="402126"/>
            </a:xfrm>
          </p:grpSpPr>
          <p:sp>
            <p:nvSpPr>
              <p:cNvPr id="8330" name="Google Shape;8330;p74"/>
              <p:cNvSpPr/>
              <p:nvPr/>
            </p:nvSpPr>
            <p:spPr>
              <a:xfrm>
                <a:off x="4369197" y="3335999"/>
                <a:ext cx="617805" cy="105869"/>
              </a:xfrm>
              <a:custGeom>
                <a:avLst/>
                <a:gdLst/>
                <a:ahLst/>
                <a:cxnLst/>
                <a:rect l="l" t="t" r="r" b="b"/>
                <a:pathLst>
                  <a:path w="127910" h="21919" fill="none" extrusionOk="0">
                    <a:moveTo>
                      <a:pt x="1" y="21918"/>
                    </a:moveTo>
                    <a:lnTo>
                      <a:pt x="127909" y="21918"/>
                    </a:lnTo>
                    <a:lnTo>
                      <a:pt x="127909" y="1"/>
                    </a:lnTo>
                    <a:lnTo>
                      <a:pt x="164" y="164"/>
                    </a:lnTo>
                  </a:path>
                </a:pathLst>
              </a:custGeom>
              <a:noFill/>
              <a:ln w="9525" cap="flat" cmpd="sng">
                <a:solidFill>
                  <a:srgbClr val="869FB1"/>
                </a:solidFill>
                <a:prstDash val="solid"/>
                <a:miter lim="163566"/>
                <a:headEnd type="none" w="sm" len="sm"/>
                <a:tailEnd type="none" w="sm" len="sm"/>
              </a:ln>
            </p:spPr>
            <p:txBody>
              <a:bodyPr spcFirstLastPara="1" wrap="square" lIns="121900" tIns="121900" rIns="121900" bIns="121900" anchor="ctr" anchorCtr="0">
                <a:noAutofit/>
              </a:bodyPr>
              <a:lstStyle/>
              <a:p>
                <a:endParaRPr sz="2400"/>
              </a:p>
            </p:txBody>
          </p:sp>
          <p:sp>
            <p:nvSpPr>
              <p:cNvPr id="8331" name="Google Shape;8331;p74"/>
              <p:cNvSpPr/>
              <p:nvPr/>
            </p:nvSpPr>
            <p:spPr>
              <a:xfrm>
                <a:off x="3967075" y="3040337"/>
                <a:ext cx="403706" cy="402126"/>
              </a:xfrm>
              <a:custGeom>
                <a:avLst/>
                <a:gdLst/>
                <a:ahLst/>
                <a:cxnLst/>
                <a:rect l="l" t="t" r="r" b="b"/>
                <a:pathLst>
                  <a:path w="83583" h="83256" fill="none" extrusionOk="0">
                    <a:moveTo>
                      <a:pt x="83419" y="61501"/>
                    </a:moveTo>
                    <a:cubicBezTo>
                      <a:pt x="49397" y="61501"/>
                      <a:pt x="21755" y="34022"/>
                      <a:pt x="21755" y="1"/>
                    </a:cubicBezTo>
                    <a:lnTo>
                      <a:pt x="0" y="1"/>
                    </a:lnTo>
                    <a:lnTo>
                      <a:pt x="0" y="982"/>
                    </a:lnTo>
                    <a:cubicBezTo>
                      <a:pt x="818" y="46617"/>
                      <a:pt x="37948" y="83255"/>
                      <a:pt x="83583" y="83255"/>
                    </a:cubicBezTo>
                  </a:path>
                </a:pathLst>
              </a:custGeom>
              <a:noFill/>
              <a:ln w="9525" cap="flat" cmpd="sng">
                <a:solidFill>
                  <a:srgbClr val="869FB1"/>
                </a:solidFill>
                <a:prstDash val="solid"/>
                <a:miter lim="163566"/>
                <a:headEnd type="none" w="sm" len="sm"/>
                <a:tailEnd type="none" w="sm" len="sm"/>
              </a:ln>
            </p:spPr>
            <p:txBody>
              <a:bodyPr spcFirstLastPara="1" wrap="square" lIns="121900" tIns="121900" rIns="121900" bIns="121900" anchor="ctr" anchorCtr="0">
                <a:noAutofit/>
              </a:bodyPr>
              <a:lstStyle/>
              <a:p>
                <a:endParaRPr sz="2400"/>
              </a:p>
            </p:txBody>
          </p:sp>
        </p:grpSp>
        <p:grpSp>
          <p:nvGrpSpPr>
            <p:cNvPr id="8332" name="Google Shape;8332;p74"/>
            <p:cNvGrpSpPr/>
            <p:nvPr/>
          </p:nvGrpSpPr>
          <p:grpSpPr>
            <a:xfrm>
              <a:off x="4186700" y="3040337"/>
              <a:ext cx="390475" cy="183289"/>
              <a:chOff x="4186700" y="3040337"/>
              <a:chExt cx="390475" cy="183289"/>
            </a:xfrm>
          </p:grpSpPr>
          <p:sp>
            <p:nvSpPr>
              <p:cNvPr id="8333" name="Google Shape;8333;p74"/>
              <p:cNvSpPr/>
              <p:nvPr/>
            </p:nvSpPr>
            <p:spPr>
              <a:xfrm>
                <a:off x="4370181" y="3120129"/>
                <a:ext cx="206994" cy="103497"/>
              </a:xfrm>
              <a:custGeom>
                <a:avLst/>
                <a:gdLst/>
                <a:ahLst/>
                <a:cxnLst/>
                <a:rect l="l" t="t" r="r" b="b"/>
                <a:pathLst>
                  <a:path w="42856" h="21428" fill="none" extrusionOk="0">
                    <a:moveTo>
                      <a:pt x="1" y="21428"/>
                    </a:moveTo>
                    <a:lnTo>
                      <a:pt x="42855" y="21428"/>
                    </a:lnTo>
                    <a:lnTo>
                      <a:pt x="42855" y="1"/>
                    </a:lnTo>
                    <a:lnTo>
                      <a:pt x="1" y="1"/>
                    </a:lnTo>
                  </a:path>
                </a:pathLst>
              </a:custGeom>
              <a:noFill/>
              <a:ln w="9525" cap="flat" cmpd="sng">
                <a:solidFill>
                  <a:srgbClr val="E3E9ED"/>
                </a:solidFill>
                <a:prstDash val="solid"/>
                <a:miter lim="163566"/>
                <a:headEnd type="none" w="sm" len="sm"/>
                <a:tailEnd type="none" w="sm" len="sm"/>
              </a:ln>
            </p:spPr>
            <p:txBody>
              <a:bodyPr spcFirstLastPara="1" wrap="square" lIns="121900" tIns="121900" rIns="121900" bIns="121900" anchor="ctr" anchorCtr="0">
                <a:noAutofit/>
              </a:bodyPr>
              <a:lstStyle/>
              <a:p>
                <a:endParaRPr sz="2400"/>
              </a:p>
            </p:txBody>
          </p:sp>
          <p:sp>
            <p:nvSpPr>
              <p:cNvPr id="8334" name="Google Shape;8334;p74"/>
              <p:cNvSpPr/>
              <p:nvPr/>
            </p:nvSpPr>
            <p:spPr>
              <a:xfrm>
                <a:off x="4186700" y="3040337"/>
                <a:ext cx="184081" cy="183289"/>
              </a:xfrm>
              <a:custGeom>
                <a:avLst/>
                <a:gdLst/>
                <a:ahLst/>
                <a:cxnLst/>
                <a:rect l="l" t="t" r="r" b="b"/>
                <a:pathLst>
                  <a:path w="38112" h="37948" fill="none" extrusionOk="0">
                    <a:moveTo>
                      <a:pt x="38112" y="16521"/>
                    </a:moveTo>
                    <a:cubicBezTo>
                      <a:pt x="28789" y="16521"/>
                      <a:pt x="21264" y="9160"/>
                      <a:pt x="21264" y="1"/>
                    </a:cubicBezTo>
                    <a:lnTo>
                      <a:pt x="1" y="1"/>
                    </a:lnTo>
                    <a:cubicBezTo>
                      <a:pt x="1" y="11614"/>
                      <a:pt x="5399" y="22573"/>
                      <a:pt x="14558" y="29770"/>
                    </a:cubicBezTo>
                    <a:cubicBezTo>
                      <a:pt x="21264" y="35004"/>
                      <a:pt x="29606" y="37948"/>
                      <a:pt x="38112" y="37948"/>
                    </a:cubicBezTo>
                    <a:lnTo>
                      <a:pt x="38112" y="37948"/>
                    </a:lnTo>
                  </a:path>
                </a:pathLst>
              </a:custGeom>
              <a:noFill/>
              <a:ln w="9525" cap="flat" cmpd="sng">
                <a:solidFill>
                  <a:srgbClr val="E3E9ED"/>
                </a:solidFill>
                <a:prstDash val="solid"/>
                <a:miter lim="163566"/>
                <a:headEnd type="none" w="sm" len="sm"/>
                <a:tailEnd type="none" w="sm" len="sm"/>
              </a:ln>
            </p:spPr>
            <p:txBody>
              <a:bodyPr spcFirstLastPara="1" wrap="square" lIns="121900" tIns="121900" rIns="121900" bIns="121900" anchor="ctr" anchorCtr="0">
                <a:noAutofit/>
              </a:bodyPr>
              <a:lstStyle/>
              <a:p>
                <a:endParaRPr sz="2400"/>
              </a:p>
            </p:txBody>
          </p:sp>
        </p:grpSp>
        <p:grpSp>
          <p:nvGrpSpPr>
            <p:cNvPr id="8335" name="Google Shape;8335;p74"/>
            <p:cNvGrpSpPr/>
            <p:nvPr/>
          </p:nvGrpSpPr>
          <p:grpSpPr>
            <a:xfrm>
              <a:off x="4073727" y="3040337"/>
              <a:ext cx="697794" cy="296263"/>
              <a:chOff x="4073727" y="3040337"/>
              <a:chExt cx="697794" cy="296263"/>
            </a:xfrm>
          </p:grpSpPr>
          <p:sp>
            <p:nvSpPr>
              <p:cNvPr id="8336" name="Google Shape;8336;p74"/>
              <p:cNvSpPr/>
              <p:nvPr/>
            </p:nvSpPr>
            <p:spPr>
              <a:xfrm>
                <a:off x="4370181" y="3223621"/>
                <a:ext cx="401339" cy="112979"/>
              </a:xfrm>
              <a:custGeom>
                <a:avLst/>
                <a:gdLst/>
                <a:ahLst/>
                <a:cxnLst/>
                <a:rect l="l" t="t" r="r" b="b"/>
                <a:pathLst>
                  <a:path w="83093" h="23391" fill="none" extrusionOk="0">
                    <a:moveTo>
                      <a:pt x="1" y="23391"/>
                    </a:moveTo>
                    <a:lnTo>
                      <a:pt x="83092" y="23391"/>
                    </a:lnTo>
                    <a:lnTo>
                      <a:pt x="83092" y="1"/>
                    </a:lnTo>
                    <a:lnTo>
                      <a:pt x="1" y="1"/>
                    </a:lnTo>
                  </a:path>
                </a:pathLst>
              </a:custGeom>
              <a:noFill/>
              <a:ln w="9525" cap="flat" cmpd="sng">
                <a:solidFill>
                  <a:srgbClr val="CFD9E0"/>
                </a:solidFill>
                <a:prstDash val="solid"/>
                <a:miter lim="163566"/>
                <a:headEnd type="none" w="sm" len="sm"/>
                <a:tailEnd type="none" w="sm" len="sm"/>
              </a:ln>
            </p:spPr>
            <p:txBody>
              <a:bodyPr spcFirstLastPara="1" wrap="square" lIns="121900" tIns="121900" rIns="121900" bIns="121900" anchor="ctr" anchorCtr="0">
                <a:noAutofit/>
              </a:bodyPr>
              <a:lstStyle/>
              <a:p>
                <a:endParaRPr sz="2400"/>
              </a:p>
            </p:txBody>
          </p:sp>
          <p:sp>
            <p:nvSpPr>
              <p:cNvPr id="8337" name="Google Shape;8337;p74"/>
              <p:cNvSpPr/>
              <p:nvPr/>
            </p:nvSpPr>
            <p:spPr>
              <a:xfrm>
                <a:off x="4073727" y="3040337"/>
                <a:ext cx="297055" cy="296263"/>
              </a:xfrm>
              <a:custGeom>
                <a:avLst/>
                <a:gdLst/>
                <a:ahLst/>
                <a:cxnLst/>
                <a:rect l="l" t="t" r="r" b="b"/>
                <a:pathLst>
                  <a:path w="61502" h="61338" fill="none" extrusionOk="0">
                    <a:moveTo>
                      <a:pt x="61502" y="37948"/>
                    </a:moveTo>
                    <a:lnTo>
                      <a:pt x="61502" y="37948"/>
                    </a:lnTo>
                    <a:cubicBezTo>
                      <a:pt x="52833" y="37948"/>
                      <a:pt x="44654" y="35004"/>
                      <a:pt x="37948" y="29770"/>
                    </a:cubicBezTo>
                    <a:cubicBezTo>
                      <a:pt x="28789" y="22573"/>
                      <a:pt x="23391" y="11614"/>
                      <a:pt x="23227" y="1"/>
                    </a:cubicBezTo>
                    <a:lnTo>
                      <a:pt x="1" y="1"/>
                    </a:lnTo>
                    <a:cubicBezTo>
                      <a:pt x="1" y="33859"/>
                      <a:pt x="27480" y="61338"/>
                      <a:pt x="61502" y="61338"/>
                    </a:cubicBezTo>
                  </a:path>
                </a:pathLst>
              </a:custGeom>
              <a:noFill/>
              <a:ln w="9525" cap="flat" cmpd="sng">
                <a:solidFill>
                  <a:srgbClr val="CFD9E0"/>
                </a:solidFill>
                <a:prstDash val="solid"/>
                <a:miter lim="163566"/>
                <a:headEnd type="none" w="sm" len="sm"/>
                <a:tailEnd type="none" w="sm" len="sm"/>
              </a:ln>
            </p:spPr>
            <p:txBody>
              <a:bodyPr spcFirstLastPara="1" wrap="square" lIns="121900" tIns="121900" rIns="121900" bIns="121900" anchor="ctr" anchorCtr="0">
                <a:noAutofit/>
              </a:bodyPr>
              <a:lstStyle/>
              <a:p>
                <a:endParaRPr sz="2400"/>
              </a:p>
            </p:txBody>
          </p:sp>
        </p:grpSp>
        <p:grpSp>
          <p:nvGrpSpPr>
            <p:cNvPr id="8338" name="Google Shape;8338;p74"/>
            <p:cNvGrpSpPr/>
            <p:nvPr/>
          </p:nvGrpSpPr>
          <p:grpSpPr>
            <a:xfrm>
              <a:off x="3862800" y="3038525"/>
              <a:ext cx="1329006" cy="510698"/>
              <a:chOff x="3862800" y="3038525"/>
              <a:chExt cx="1329006" cy="510698"/>
            </a:xfrm>
          </p:grpSpPr>
          <p:sp>
            <p:nvSpPr>
              <p:cNvPr id="8339" name="Google Shape;8339;p74"/>
              <p:cNvSpPr/>
              <p:nvPr/>
            </p:nvSpPr>
            <p:spPr>
              <a:xfrm>
                <a:off x="4370175" y="3441875"/>
                <a:ext cx="821631" cy="107348"/>
              </a:xfrm>
              <a:custGeom>
                <a:avLst/>
                <a:gdLst/>
                <a:ahLst/>
                <a:cxnLst/>
                <a:rect l="l" t="t" r="r" b="b"/>
                <a:pathLst>
                  <a:path w="170110" h="21919" fill="none" extrusionOk="0">
                    <a:moveTo>
                      <a:pt x="1" y="21918"/>
                    </a:moveTo>
                    <a:lnTo>
                      <a:pt x="170110" y="21918"/>
                    </a:lnTo>
                    <a:lnTo>
                      <a:pt x="170110" y="0"/>
                    </a:lnTo>
                    <a:lnTo>
                      <a:pt x="1" y="0"/>
                    </a:lnTo>
                  </a:path>
                </a:pathLst>
              </a:custGeom>
              <a:noFill/>
              <a:ln w="9525" cap="flat" cmpd="sng">
                <a:solidFill>
                  <a:srgbClr val="445D73"/>
                </a:solidFill>
                <a:prstDash val="solid"/>
                <a:miter lim="163566"/>
                <a:headEnd type="none" w="sm" len="sm"/>
                <a:tailEnd type="none" w="sm" len="sm"/>
              </a:ln>
            </p:spPr>
            <p:txBody>
              <a:bodyPr spcFirstLastPara="1" wrap="square" lIns="121900" tIns="121900" rIns="121900" bIns="121900" anchor="ctr" anchorCtr="0">
                <a:noAutofit/>
              </a:bodyPr>
              <a:lstStyle/>
              <a:p>
                <a:endParaRPr sz="2400"/>
              </a:p>
            </p:txBody>
          </p:sp>
          <p:sp>
            <p:nvSpPr>
              <p:cNvPr id="8340" name="Google Shape;8340;p74"/>
              <p:cNvSpPr/>
              <p:nvPr/>
            </p:nvSpPr>
            <p:spPr>
              <a:xfrm>
                <a:off x="3862800" y="3038525"/>
                <a:ext cx="507990" cy="510620"/>
              </a:xfrm>
              <a:custGeom>
                <a:avLst/>
                <a:gdLst/>
                <a:ahLst/>
                <a:cxnLst/>
                <a:rect l="l" t="t" r="r" b="b"/>
                <a:pathLst>
                  <a:path w="105174" h="105500" fill="none" extrusionOk="0">
                    <a:moveTo>
                      <a:pt x="105174" y="83418"/>
                    </a:moveTo>
                    <a:cubicBezTo>
                      <a:pt x="59539" y="83418"/>
                      <a:pt x="22246" y="46780"/>
                      <a:pt x="21591" y="1145"/>
                    </a:cubicBezTo>
                    <a:lnTo>
                      <a:pt x="21591" y="0"/>
                    </a:lnTo>
                    <a:lnTo>
                      <a:pt x="1" y="0"/>
                    </a:lnTo>
                    <a:cubicBezTo>
                      <a:pt x="1" y="58229"/>
                      <a:pt x="46944" y="105336"/>
                      <a:pt x="105174" y="105500"/>
                    </a:cubicBezTo>
                  </a:path>
                </a:pathLst>
              </a:custGeom>
              <a:noFill/>
              <a:ln w="9525" cap="flat" cmpd="sng">
                <a:solidFill>
                  <a:srgbClr val="445D73"/>
                </a:solidFill>
                <a:prstDash val="solid"/>
                <a:miter lim="163566"/>
                <a:headEnd type="none" w="sm" len="sm"/>
                <a:tailEnd type="none" w="sm" len="sm"/>
              </a:ln>
            </p:spPr>
            <p:txBody>
              <a:bodyPr spcFirstLastPara="1" wrap="square" lIns="121900" tIns="121900" rIns="121900" bIns="121900" anchor="ctr" anchorCtr="0">
                <a:noAutofit/>
              </a:bodyPr>
              <a:lstStyle/>
              <a:p>
                <a:endParaRPr sz="2400"/>
              </a:p>
            </p:txBody>
          </p:sp>
        </p:grpSp>
      </p:grpSp>
      <p:grpSp>
        <p:nvGrpSpPr>
          <p:cNvPr id="8341" name="Google Shape;8341;p74"/>
          <p:cNvGrpSpPr/>
          <p:nvPr/>
        </p:nvGrpSpPr>
        <p:grpSpPr>
          <a:xfrm>
            <a:off x="933542" y="1294581"/>
            <a:ext cx="1177607" cy="1033568"/>
            <a:chOff x="649648" y="271400"/>
            <a:chExt cx="6215377" cy="5455143"/>
          </a:xfrm>
        </p:grpSpPr>
        <p:sp>
          <p:nvSpPr>
            <p:cNvPr id="8342" name="Google Shape;8342;p74"/>
            <p:cNvSpPr/>
            <p:nvPr/>
          </p:nvSpPr>
          <p:spPr>
            <a:xfrm>
              <a:off x="2641907" y="3717593"/>
              <a:ext cx="3573900" cy="2008950"/>
            </a:xfrm>
            <a:custGeom>
              <a:avLst/>
              <a:gdLst/>
              <a:ahLst/>
              <a:cxnLst/>
              <a:rect l="l" t="t" r="r" b="b"/>
              <a:pathLst>
                <a:path w="142956" h="80358" fill="none" extrusionOk="0">
                  <a:moveTo>
                    <a:pt x="0" y="50612"/>
                  </a:moveTo>
                  <a:cubicBezTo>
                    <a:pt x="53053" y="80357"/>
                    <a:pt x="120314" y="56605"/>
                    <a:pt x="142956" y="0"/>
                  </a:cubicBezTo>
                </a:path>
              </a:pathLst>
            </a:custGeom>
            <a:noFill/>
            <a:ln w="9525" cap="flat" cmpd="sng">
              <a:solidFill>
                <a:srgbClr val="325D79"/>
              </a:solidFill>
              <a:prstDash val="solid"/>
              <a:miter lim="221980"/>
              <a:headEnd type="none" w="sm" len="sm"/>
              <a:tailEnd type="none" w="sm" len="sm"/>
            </a:ln>
          </p:spPr>
          <p:txBody>
            <a:bodyPr spcFirstLastPara="1" wrap="square" lIns="121900" tIns="121900" rIns="121900" bIns="121900" anchor="ctr" anchorCtr="0">
              <a:noAutofit/>
            </a:bodyPr>
            <a:lstStyle/>
            <a:p>
              <a:endParaRPr sz="2400"/>
            </a:p>
          </p:txBody>
        </p:sp>
        <p:sp>
          <p:nvSpPr>
            <p:cNvPr id="8343" name="Google Shape;8343;p74"/>
            <p:cNvSpPr/>
            <p:nvPr/>
          </p:nvSpPr>
          <p:spPr>
            <a:xfrm>
              <a:off x="1359875" y="2446825"/>
              <a:ext cx="338550" cy="1598275"/>
            </a:xfrm>
            <a:custGeom>
              <a:avLst/>
              <a:gdLst/>
              <a:ahLst/>
              <a:cxnLst/>
              <a:rect l="l" t="t" r="r" b="b"/>
              <a:pathLst>
                <a:path w="13542" h="63931" fill="none" extrusionOk="0">
                  <a:moveTo>
                    <a:pt x="888" y="0"/>
                  </a:moveTo>
                  <a:cubicBezTo>
                    <a:pt x="223" y="4440"/>
                    <a:pt x="1" y="9102"/>
                    <a:pt x="1" y="13763"/>
                  </a:cubicBezTo>
                  <a:cubicBezTo>
                    <a:pt x="1" y="31300"/>
                    <a:pt x="4662" y="48614"/>
                    <a:pt x="13541" y="63931"/>
                  </a:cubicBezTo>
                </a:path>
              </a:pathLst>
            </a:custGeom>
            <a:noFill/>
            <a:ln w="9525" cap="flat" cmpd="sng">
              <a:solidFill>
                <a:srgbClr val="325D79"/>
              </a:solidFill>
              <a:prstDash val="solid"/>
              <a:miter lim="221980"/>
              <a:headEnd type="none" w="sm" len="sm"/>
              <a:tailEnd type="none" w="sm" len="sm"/>
            </a:ln>
          </p:spPr>
          <p:txBody>
            <a:bodyPr spcFirstLastPara="1" wrap="square" lIns="121900" tIns="121900" rIns="121900" bIns="121900" anchor="ctr" anchorCtr="0">
              <a:noAutofit/>
            </a:bodyPr>
            <a:lstStyle/>
            <a:p>
              <a:endParaRPr sz="2400"/>
            </a:p>
          </p:txBody>
        </p:sp>
        <p:sp>
          <p:nvSpPr>
            <p:cNvPr id="8344" name="Google Shape;8344;p74"/>
            <p:cNvSpPr/>
            <p:nvPr/>
          </p:nvSpPr>
          <p:spPr>
            <a:xfrm>
              <a:off x="1709500" y="271400"/>
              <a:ext cx="5149975" cy="2519525"/>
            </a:xfrm>
            <a:custGeom>
              <a:avLst/>
              <a:gdLst/>
              <a:ahLst/>
              <a:cxnLst/>
              <a:rect l="l" t="t" r="r" b="b"/>
              <a:pathLst>
                <a:path w="205999" h="100781" fill="none" extrusionOk="0">
                  <a:moveTo>
                    <a:pt x="187352" y="100780"/>
                  </a:moveTo>
                  <a:cubicBezTo>
                    <a:pt x="187352" y="77694"/>
                    <a:pt x="179361" y="55496"/>
                    <a:pt x="165154" y="37738"/>
                  </a:cubicBezTo>
                  <a:lnTo>
                    <a:pt x="187352" y="37738"/>
                  </a:lnTo>
                  <a:cubicBezTo>
                    <a:pt x="197563" y="37738"/>
                    <a:pt x="205998" y="29302"/>
                    <a:pt x="205998" y="18869"/>
                  </a:cubicBezTo>
                  <a:cubicBezTo>
                    <a:pt x="205998" y="8436"/>
                    <a:pt x="197563" y="1"/>
                    <a:pt x="187352" y="1"/>
                  </a:cubicBezTo>
                  <a:lnTo>
                    <a:pt x="91012" y="1"/>
                  </a:lnTo>
                  <a:lnTo>
                    <a:pt x="89681" y="1"/>
                  </a:lnTo>
                  <a:lnTo>
                    <a:pt x="86573" y="1"/>
                  </a:lnTo>
                  <a:cubicBezTo>
                    <a:pt x="51056" y="1"/>
                    <a:pt x="17981" y="18869"/>
                    <a:pt x="0" y="49725"/>
                  </a:cubicBezTo>
                </a:path>
              </a:pathLst>
            </a:custGeom>
            <a:noFill/>
            <a:ln w="9525" cap="flat" cmpd="sng">
              <a:solidFill>
                <a:srgbClr val="325D79"/>
              </a:solidFill>
              <a:prstDash val="solid"/>
              <a:miter lim="221980"/>
              <a:headEnd type="none" w="sm" len="sm"/>
              <a:tailEnd type="none" w="sm" len="sm"/>
            </a:ln>
          </p:spPr>
          <p:txBody>
            <a:bodyPr spcFirstLastPara="1" wrap="square" lIns="121900" tIns="121900" rIns="121900" bIns="121900" anchor="ctr" anchorCtr="0">
              <a:noAutofit/>
            </a:bodyPr>
            <a:lstStyle/>
            <a:p>
              <a:endParaRPr sz="2400"/>
            </a:p>
          </p:txBody>
        </p:sp>
        <p:sp>
          <p:nvSpPr>
            <p:cNvPr id="8345" name="Google Shape;8345;p74"/>
            <p:cNvSpPr/>
            <p:nvPr/>
          </p:nvSpPr>
          <p:spPr>
            <a:xfrm>
              <a:off x="5965975" y="415700"/>
              <a:ext cx="754750" cy="754750"/>
            </a:xfrm>
            <a:custGeom>
              <a:avLst/>
              <a:gdLst/>
              <a:ahLst/>
              <a:cxnLst/>
              <a:rect l="l" t="t" r="r" b="b"/>
              <a:pathLst>
                <a:path w="30190" h="30190" fill="none" extrusionOk="0">
                  <a:moveTo>
                    <a:pt x="17315" y="0"/>
                  </a:moveTo>
                  <a:cubicBezTo>
                    <a:pt x="5772" y="0"/>
                    <a:pt x="0" y="13763"/>
                    <a:pt x="7992" y="21977"/>
                  </a:cubicBezTo>
                  <a:cubicBezTo>
                    <a:pt x="16205" y="30190"/>
                    <a:pt x="30190" y="24418"/>
                    <a:pt x="30190" y="12875"/>
                  </a:cubicBezTo>
                  <a:cubicBezTo>
                    <a:pt x="30190" y="5772"/>
                    <a:pt x="24418"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121900" tIns="121900" rIns="121900" bIns="121900" anchor="ctr" anchorCtr="0">
              <a:noAutofit/>
            </a:bodyPr>
            <a:lstStyle/>
            <a:p>
              <a:endParaRPr sz="2400"/>
            </a:p>
          </p:txBody>
        </p:sp>
        <p:sp>
          <p:nvSpPr>
            <p:cNvPr id="8346" name="Google Shape;8346;p74"/>
            <p:cNvSpPr/>
            <p:nvPr/>
          </p:nvSpPr>
          <p:spPr>
            <a:xfrm>
              <a:off x="699475" y="2457925"/>
              <a:ext cx="5183275" cy="2647150"/>
            </a:xfrm>
            <a:custGeom>
              <a:avLst/>
              <a:gdLst/>
              <a:ahLst/>
              <a:cxnLst/>
              <a:rect l="l" t="t" r="r" b="b"/>
              <a:pathLst>
                <a:path w="207331" h="105886" fill="none" extrusionOk="0">
                  <a:moveTo>
                    <a:pt x="39513" y="0"/>
                  </a:moveTo>
                  <a:cubicBezTo>
                    <a:pt x="38847" y="4440"/>
                    <a:pt x="38404" y="8880"/>
                    <a:pt x="38626" y="13319"/>
                  </a:cubicBezTo>
                  <a:cubicBezTo>
                    <a:pt x="38404" y="31300"/>
                    <a:pt x="43953" y="48836"/>
                    <a:pt x="54164" y="63487"/>
                  </a:cubicBezTo>
                  <a:lnTo>
                    <a:pt x="18869" y="63487"/>
                  </a:lnTo>
                  <a:cubicBezTo>
                    <a:pt x="8436" y="63487"/>
                    <a:pt x="1" y="71922"/>
                    <a:pt x="1" y="82355"/>
                  </a:cubicBezTo>
                  <a:cubicBezTo>
                    <a:pt x="1" y="92566"/>
                    <a:pt x="8436" y="101002"/>
                    <a:pt x="18869" y="101002"/>
                  </a:cubicBezTo>
                  <a:lnTo>
                    <a:pt x="116097" y="101002"/>
                  </a:lnTo>
                  <a:cubicBezTo>
                    <a:pt x="154277" y="105885"/>
                    <a:pt x="191126" y="85463"/>
                    <a:pt x="207331" y="50390"/>
                  </a:cubicBezTo>
                </a:path>
              </a:pathLst>
            </a:custGeom>
            <a:noFill/>
            <a:ln w="9525" cap="flat" cmpd="sng">
              <a:solidFill>
                <a:srgbClr val="667E92"/>
              </a:solidFill>
              <a:prstDash val="solid"/>
              <a:miter lim="221980"/>
              <a:headEnd type="none" w="sm" len="sm"/>
              <a:tailEnd type="none" w="sm" len="sm"/>
            </a:ln>
          </p:spPr>
          <p:txBody>
            <a:bodyPr spcFirstLastPara="1" wrap="square" lIns="121900" tIns="121900" rIns="121900" bIns="121900" anchor="ctr" anchorCtr="0">
              <a:noAutofit/>
            </a:bodyPr>
            <a:lstStyle/>
            <a:p>
              <a:endParaRPr sz="2400"/>
            </a:p>
          </p:txBody>
        </p:sp>
        <p:sp>
          <p:nvSpPr>
            <p:cNvPr id="8347" name="Google Shape;8347;p74"/>
            <p:cNvSpPr/>
            <p:nvPr/>
          </p:nvSpPr>
          <p:spPr>
            <a:xfrm>
              <a:off x="2075775" y="387950"/>
              <a:ext cx="4012325" cy="2402975"/>
            </a:xfrm>
            <a:custGeom>
              <a:avLst/>
              <a:gdLst/>
              <a:ahLst/>
              <a:cxnLst/>
              <a:rect l="l" t="t" r="r" b="b"/>
              <a:pathLst>
                <a:path w="160493" h="96119" fill="none" extrusionOk="0">
                  <a:moveTo>
                    <a:pt x="160492" y="96118"/>
                  </a:moveTo>
                  <a:cubicBezTo>
                    <a:pt x="160492" y="57494"/>
                    <a:pt x="135630" y="23530"/>
                    <a:pt x="99003" y="11765"/>
                  </a:cubicBezTo>
                  <a:cubicBezTo>
                    <a:pt x="62377" y="0"/>
                    <a:pt x="22420" y="13097"/>
                    <a:pt x="0" y="44397"/>
                  </a:cubicBezTo>
                </a:path>
              </a:pathLst>
            </a:custGeom>
            <a:noFill/>
            <a:ln w="9525" cap="flat" cmpd="sng">
              <a:solidFill>
                <a:srgbClr val="667E92"/>
              </a:solidFill>
              <a:prstDash val="solid"/>
              <a:miter lim="221980"/>
              <a:headEnd type="none" w="sm" len="sm"/>
              <a:tailEnd type="none" w="sm" len="sm"/>
            </a:ln>
          </p:spPr>
          <p:txBody>
            <a:bodyPr spcFirstLastPara="1" wrap="square" lIns="121900" tIns="121900" rIns="121900" bIns="121900" anchor="ctr" anchorCtr="0">
              <a:noAutofit/>
            </a:bodyPr>
            <a:lstStyle/>
            <a:p>
              <a:endParaRPr sz="2400"/>
            </a:p>
          </p:txBody>
        </p:sp>
        <p:sp>
          <p:nvSpPr>
            <p:cNvPr id="8348" name="Google Shape;8348;p74"/>
            <p:cNvSpPr/>
            <p:nvPr/>
          </p:nvSpPr>
          <p:spPr>
            <a:xfrm>
              <a:off x="649648" y="670971"/>
              <a:ext cx="5183118" cy="4298214"/>
            </a:xfrm>
            <a:custGeom>
              <a:avLst/>
              <a:gdLst/>
              <a:ahLst/>
              <a:cxnLst/>
              <a:rect l="l" t="t" r="r" b="b"/>
              <a:pathLst>
                <a:path w="205333" h="170260" fill="none" extrusionOk="0">
                  <a:moveTo>
                    <a:pt x="205333" y="84575"/>
                  </a:moveTo>
                  <a:cubicBezTo>
                    <a:pt x="205333" y="51944"/>
                    <a:pt x="185133" y="22865"/>
                    <a:pt x="154721" y="11322"/>
                  </a:cubicBezTo>
                  <a:cubicBezTo>
                    <a:pt x="124088" y="1"/>
                    <a:pt x="89681" y="8880"/>
                    <a:pt x="68371" y="33520"/>
                  </a:cubicBezTo>
                  <a:lnTo>
                    <a:pt x="18869" y="33520"/>
                  </a:lnTo>
                  <a:cubicBezTo>
                    <a:pt x="8436" y="33520"/>
                    <a:pt x="1" y="41955"/>
                    <a:pt x="1" y="52388"/>
                  </a:cubicBezTo>
                  <a:cubicBezTo>
                    <a:pt x="1" y="62599"/>
                    <a:pt x="8436" y="71034"/>
                    <a:pt x="18869" y="71034"/>
                  </a:cubicBezTo>
                  <a:lnTo>
                    <a:pt x="50612" y="71034"/>
                  </a:lnTo>
                  <a:cubicBezTo>
                    <a:pt x="44175" y="108549"/>
                    <a:pt x="65929" y="145176"/>
                    <a:pt x="101668" y="157607"/>
                  </a:cubicBezTo>
                  <a:cubicBezTo>
                    <a:pt x="137629" y="170260"/>
                    <a:pt x="177363" y="155165"/>
                    <a:pt x="195788" y="121868"/>
                  </a:cubicBezTo>
                </a:path>
              </a:pathLst>
            </a:custGeom>
            <a:noFill/>
            <a:ln w="9525" cap="flat" cmpd="sng">
              <a:solidFill>
                <a:srgbClr val="445D73"/>
              </a:solidFill>
              <a:prstDash val="solid"/>
              <a:miter lim="221980"/>
              <a:headEnd type="none" w="sm" len="sm"/>
              <a:tailEnd type="none" w="sm" len="sm"/>
            </a:ln>
          </p:spPr>
          <p:txBody>
            <a:bodyPr spcFirstLastPara="1" wrap="square" lIns="121900" tIns="121900" rIns="121900" bIns="121900" anchor="ctr" anchorCtr="0">
              <a:noAutofit/>
            </a:bodyPr>
            <a:lstStyle/>
            <a:p>
              <a:endParaRPr sz="2400"/>
            </a:p>
          </p:txBody>
        </p:sp>
        <p:sp>
          <p:nvSpPr>
            <p:cNvPr id="8349" name="Google Shape;8349;p74"/>
            <p:cNvSpPr/>
            <p:nvPr/>
          </p:nvSpPr>
          <p:spPr>
            <a:xfrm>
              <a:off x="1731700" y="1059450"/>
              <a:ext cx="5133325" cy="3762600"/>
            </a:xfrm>
            <a:custGeom>
              <a:avLst/>
              <a:gdLst/>
              <a:ahLst/>
              <a:cxnLst/>
              <a:rect l="l" t="t" r="r" b="b"/>
              <a:pathLst>
                <a:path w="205333" h="150504" fill="none" extrusionOk="0">
                  <a:moveTo>
                    <a:pt x="85685" y="0"/>
                  </a:moveTo>
                  <a:cubicBezTo>
                    <a:pt x="33297" y="222"/>
                    <a:pt x="0" y="56383"/>
                    <a:pt x="25306" y="102333"/>
                  </a:cubicBezTo>
                  <a:cubicBezTo>
                    <a:pt x="50390" y="148283"/>
                    <a:pt x="115652" y="150503"/>
                    <a:pt x="144066" y="106551"/>
                  </a:cubicBezTo>
                  <a:lnTo>
                    <a:pt x="186464" y="106551"/>
                  </a:lnTo>
                  <a:cubicBezTo>
                    <a:pt x="196897" y="106551"/>
                    <a:pt x="205332" y="98116"/>
                    <a:pt x="205332" y="87683"/>
                  </a:cubicBezTo>
                  <a:cubicBezTo>
                    <a:pt x="205332" y="77250"/>
                    <a:pt x="196897" y="68814"/>
                    <a:pt x="186464" y="68814"/>
                  </a:cubicBezTo>
                  <a:lnTo>
                    <a:pt x="154943" y="68814"/>
                  </a:lnTo>
                  <a:cubicBezTo>
                    <a:pt x="154721" y="30856"/>
                    <a:pt x="123865" y="0"/>
                    <a:pt x="85685" y="0"/>
                  </a:cubicBezTo>
                  <a:close/>
                </a:path>
              </a:pathLst>
            </a:custGeom>
            <a:noFill/>
            <a:ln w="9525" cap="flat" cmpd="sng">
              <a:solidFill>
                <a:srgbClr val="869FB1"/>
              </a:solidFill>
              <a:prstDash val="solid"/>
              <a:miter lim="221980"/>
              <a:headEnd type="none" w="sm" len="sm"/>
              <a:tailEnd type="none" w="sm" len="sm"/>
            </a:ln>
          </p:spPr>
          <p:txBody>
            <a:bodyPr spcFirstLastPara="1" wrap="square" lIns="121900" tIns="121900" rIns="121900" bIns="121900" anchor="ctr" anchorCtr="0">
              <a:noAutofit/>
            </a:bodyPr>
            <a:lstStyle/>
            <a:p>
              <a:endParaRPr sz="2400"/>
            </a:p>
          </p:txBody>
        </p:sp>
        <p:sp>
          <p:nvSpPr>
            <p:cNvPr id="8350" name="Google Shape;8350;p74"/>
            <p:cNvSpPr/>
            <p:nvPr/>
          </p:nvSpPr>
          <p:spPr>
            <a:xfrm>
              <a:off x="5965975" y="2912975"/>
              <a:ext cx="754750" cy="754775"/>
            </a:xfrm>
            <a:custGeom>
              <a:avLst/>
              <a:gdLst/>
              <a:ahLst/>
              <a:cxnLst/>
              <a:rect l="l" t="t" r="r" b="b"/>
              <a:pathLst>
                <a:path w="30190" h="30191" fill="none" extrusionOk="0">
                  <a:moveTo>
                    <a:pt x="17315" y="1"/>
                  </a:moveTo>
                  <a:cubicBezTo>
                    <a:pt x="5772" y="1"/>
                    <a:pt x="0" y="13764"/>
                    <a:pt x="7992" y="21977"/>
                  </a:cubicBezTo>
                  <a:cubicBezTo>
                    <a:pt x="16205" y="30190"/>
                    <a:pt x="30190" y="24419"/>
                    <a:pt x="30190" y="12876"/>
                  </a:cubicBezTo>
                  <a:cubicBezTo>
                    <a:pt x="30190" y="5772"/>
                    <a:pt x="24418" y="1"/>
                    <a:pt x="17315" y="1"/>
                  </a:cubicBezTo>
                  <a:close/>
                </a:path>
              </a:pathLst>
            </a:custGeom>
            <a:noFill/>
            <a:ln w="9525" cap="flat" cmpd="sng">
              <a:solidFill>
                <a:srgbClr val="E3E9ED"/>
              </a:solidFill>
              <a:prstDash val="solid"/>
              <a:miter lim="221980"/>
              <a:headEnd type="none" w="sm" len="sm"/>
              <a:tailEnd type="none" w="sm" len="sm"/>
            </a:ln>
          </p:spPr>
          <p:txBody>
            <a:bodyPr spcFirstLastPara="1" wrap="square" lIns="121900" tIns="121900" rIns="121900" bIns="121900" anchor="ctr" anchorCtr="0">
              <a:noAutofit/>
            </a:bodyPr>
            <a:lstStyle/>
            <a:p>
              <a:endParaRPr sz="2400"/>
            </a:p>
          </p:txBody>
        </p:sp>
        <p:sp>
          <p:nvSpPr>
            <p:cNvPr id="8351" name="Google Shape;8351;p74"/>
            <p:cNvSpPr/>
            <p:nvPr/>
          </p:nvSpPr>
          <p:spPr>
            <a:xfrm>
              <a:off x="2453125" y="1464550"/>
              <a:ext cx="2874675" cy="2785900"/>
            </a:xfrm>
            <a:custGeom>
              <a:avLst/>
              <a:gdLst/>
              <a:ahLst/>
              <a:cxnLst/>
              <a:rect l="l" t="t" r="r" b="b"/>
              <a:pathLst>
                <a:path w="114987" h="111436" fill="none" extrusionOk="0">
                  <a:moveTo>
                    <a:pt x="56828" y="1"/>
                  </a:moveTo>
                  <a:cubicBezTo>
                    <a:pt x="31744" y="1"/>
                    <a:pt x="9990" y="17759"/>
                    <a:pt x="4884" y="42621"/>
                  </a:cubicBezTo>
                  <a:cubicBezTo>
                    <a:pt x="1" y="67483"/>
                    <a:pt x="13320" y="92123"/>
                    <a:pt x="36628" y="101890"/>
                  </a:cubicBezTo>
                  <a:cubicBezTo>
                    <a:pt x="59936" y="111435"/>
                    <a:pt x="87017" y="103444"/>
                    <a:pt x="101002" y="82356"/>
                  </a:cubicBezTo>
                  <a:cubicBezTo>
                    <a:pt x="114987" y="61268"/>
                    <a:pt x="112323" y="33298"/>
                    <a:pt x="94343" y="15539"/>
                  </a:cubicBezTo>
                  <a:cubicBezTo>
                    <a:pt x="84353" y="5550"/>
                    <a:pt x="71035" y="1"/>
                    <a:pt x="56828" y="1"/>
                  </a:cubicBezTo>
                  <a:close/>
                </a:path>
              </a:pathLst>
            </a:custGeom>
            <a:noFill/>
            <a:ln w="9525" cap="flat" cmpd="sng">
              <a:solidFill>
                <a:srgbClr val="E3E9ED"/>
              </a:solidFill>
              <a:prstDash val="solid"/>
              <a:miter lim="221980"/>
              <a:headEnd type="none" w="sm" len="sm"/>
              <a:tailEnd type="none" w="sm" len="sm"/>
            </a:ln>
          </p:spPr>
          <p:txBody>
            <a:bodyPr spcFirstLastPara="1" wrap="square" lIns="121900" tIns="121900" rIns="121900" bIns="121900" anchor="ctr" anchorCtr="0">
              <a:noAutofit/>
            </a:bodyPr>
            <a:lstStyle/>
            <a:p>
              <a:endParaRPr sz="2400"/>
            </a:p>
          </p:txBody>
        </p:sp>
        <p:sp>
          <p:nvSpPr>
            <p:cNvPr id="8352" name="Google Shape;8352;p74"/>
            <p:cNvSpPr/>
            <p:nvPr/>
          </p:nvSpPr>
          <p:spPr>
            <a:xfrm>
              <a:off x="732775" y="4183825"/>
              <a:ext cx="754775" cy="760300"/>
            </a:xfrm>
            <a:custGeom>
              <a:avLst/>
              <a:gdLst/>
              <a:ahLst/>
              <a:cxnLst/>
              <a:rect l="l" t="t" r="r" b="b"/>
              <a:pathLst>
                <a:path w="30191" h="30412" fill="none" extrusionOk="0">
                  <a:moveTo>
                    <a:pt x="17315" y="0"/>
                  </a:moveTo>
                  <a:cubicBezTo>
                    <a:pt x="5772" y="0"/>
                    <a:pt x="1" y="13985"/>
                    <a:pt x="7992" y="22199"/>
                  </a:cubicBezTo>
                  <a:cubicBezTo>
                    <a:pt x="16205" y="30412"/>
                    <a:pt x="30190" y="24640"/>
                    <a:pt x="30190" y="13097"/>
                  </a:cubicBezTo>
                  <a:cubicBezTo>
                    <a:pt x="30190" y="5772"/>
                    <a:pt x="24419"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121900" tIns="121900" rIns="121900" bIns="121900" anchor="ctr" anchorCtr="0">
              <a:noAutofit/>
            </a:bodyPr>
            <a:lstStyle/>
            <a:p>
              <a:endParaRPr sz="2400"/>
            </a:p>
          </p:txBody>
        </p:sp>
        <p:sp>
          <p:nvSpPr>
            <p:cNvPr id="8353" name="Google Shape;8353;p74"/>
            <p:cNvSpPr/>
            <p:nvPr/>
          </p:nvSpPr>
          <p:spPr>
            <a:xfrm>
              <a:off x="732775" y="1669900"/>
              <a:ext cx="754775" cy="754750"/>
            </a:xfrm>
            <a:custGeom>
              <a:avLst/>
              <a:gdLst/>
              <a:ahLst/>
              <a:cxnLst/>
              <a:rect l="l" t="t" r="r" b="b"/>
              <a:pathLst>
                <a:path w="30191" h="30190" fill="none" extrusionOk="0">
                  <a:moveTo>
                    <a:pt x="17315" y="0"/>
                  </a:moveTo>
                  <a:cubicBezTo>
                    <a:pt x="5772" y="0"/>
                    <a:pt x="1" y="13985"/>
                    <a:pt x="8214" y="22198"/>
                  </a:cubicBezTo>
                  <a:cubicBezTo>
                    <a:pt x="16205" y="30189"/>
                    <a:pt x="30190" y="24418"/>
                    <a:pt x="30190" y="12875"/>
                  </a:cubicBezTo>
                  <a:cubicBezTo>
                    <a:pt x="30190" y="5772"/>
                    <a:pt x="24419"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121900" tIns="121900" rIns="121900" bIns="121900" anchor="ctr" anchorCtr="0">
              <a:noAutofit/>
            </a:bodyPr>
            <a:lstStyle/>
            <a:p>
              <a:endParaRPr sz="2400"/>
            </a:p>
          </p:txBody>
        </p:sp>
      </p:grpSp>
      <p:grpSp>
        <p:nvGrpSpPr>
          <p:cNvPr id="8354" name="Google Shape;8354;p74"/>
          <p:cNvGrpSpPr/>
          <p:nvPr/>
        </p:nvGrpSpPr>
        <p:grpSpPr>
          <a:xfrm>
            <a:off x="3077943" y="1294582"/>
            <a:ext cx="1023605" cy="1087319"/>
            <a:chOff x="2499700" y="1135950"/>
            <a:chExt cx="732402" cy="777990"/>
          </a:xfrm>
        </p:grpSpPr>
        <p:grpSp>
          <p:nvGrpSpPr>
            <p:cNvPr id="8355" name="Google Shape;8355;p74"/>
            <p:cNvGrpSpPr/>
            <p:nvPr/>
          </p:nvGrpSpPr>
          <p:grpSpPr>
            <a:xfrm>
              <a:off x="2499700" y="1135950"/>
              <a:ext cx="732402" cy="694705"/>
              <a:chOff x="2499700" y="1135950"/>
              <a:chExt cx="732402" cy="694705"/>
            </a:xfrm>
          </p:grpSpPr>
          <p:sp>
            <p:nvSpPr>
              <p:cNvPr id="8356" name="Google Shape;8356;p74"/>
              <p:cNvSpPr/>
              <p:nvPr/>
            </p:nvSpPr>
            <p:spPr>
              <a:xfrm>
                <a:off x="2721907" y="1135950"/>
                <a:ext cx="288719" cy="199571"/>
              </a:xfrm>
              <a:custGeom>
                <a:avLst/>
                <a:gdLst/>
                <a:ahLst/>
                <a:cxnLst/>
                <a:rect l="l" t="t" r="r" b="b"/>
                <a:pathLst>
                  <a:path w="81559" h="56376" extrusionOk="0">
                    <a:moveTo>
                      <a:pt x="40780" y="1"/>
                    </a:moveTo>
                    <a:cubicBezTo>
                      <a:pt x="38862" y="1"/>
                      <a:pt x="36944" y="556"/>
                      <a:pt x="35329" y="1666"/>
                    </a:cubicBezTo>
                    <a:cubicBezTo>
                      <a:pt x="24427" y="9338"/>
                      <a:pt x="1211" y="28718"/>
                      <a:pt x="0" y="51329"/>
                    </a:cubicBezTo>
                    <a:lnTo>
                      <a:pt x="1211" y="51732"/>
                    </a:lnTo>
                    <a:cubicBezTo>
                      <a:pt x="4845" y="52944"/>
                      <a:pt x="8479" y="54357"/>
                      <a:pt x="12113" y="56174"/>
                    </a:cubicBezTo>
                    <a:lnTo>
                      <a:pt x="12113" y="53145"/>
                    </a:lnTo>
                    <a:cubicBezTo>
                      <a:pt x="12113" y="36591"/>
                      <a:pt x="29071" y="22662"/>
                      <a:pt x="36944" y="17009"/>
                    </a:cubicBezTo>
                    <a:cubicBezTo>
                      <a:pt x="38155" y="16202"/>
                      <a:pt x="39467" y="15798"/>
                      <a:pt x="40780" y="15798"/>
                    </a:cubicBezTo>
                    <a:cubicBezTo>
                      <a:pt x="42092" y="15798"/>
                      <a:pt x="43404" y="16202"/>
                      <a:pt x="44615" y="17009"/>
                    </a:cubicBezTo>
                    <a:cubicBezTo>
                      <a:pt x="52489" y="22662"/>
                      <a:pt x="69446" y="36591"/>
                      <a:pt x="69446" y="53145"/>
                    </a:cubicBezTo>
                    <a:lnTo>
                      <a:pt x="69446" y="56376"/>
                    </a:lnTo>
                    <a:cubicBezTo>
                      <a:pt x="72878" y="54559"/>
                      <a:pt x="76512" y="53145"/>
                      <a:pt x="80146" y="51934"/>
                    </a:cubicBezTo>
                    <a:lnTo>
                      <a:pt x="81559" y="51530"/>
                    </a:lnTo>
                    <a:cubicBezTo>
                      <a:pt x="80751" y="28920"/>
                      <a:pt x="57132" y="9540"/>
                      <a:pt x="46230" y="1666"/>
                    </a:cubicBezTo>
                    <a:cubicBezTo>
                      <a:pt x="44615" y="556"/>
                      <a:pt x="42697" y="1"/>
                      <a:pt x="40780"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57" name="Google Shape;8357;p74"/>
              <p:cNvSpPr/>
              <p:nvPr/>
            </p:nvSpPr>
            <p:spPr>
              <a:xfrm>
                <a:off x="2499700" y="1313180"/>
                <a:ext cx="225119" cy="278853"/>
              </a:xfrm>
              <a:custGeom>
                <a:avLst/>
                <a:gdLst/>
                <a:ahLst/>
                <a:cxnLst/>
                <a:rect l="l" t="t" r="r" b="b"/>
                <a:pathLst>
                  <a:path w="63593" h="78772" extrusionOk="0">
                    <a:moveTo>
                      <a:pt x="53819" y="1"/>
                    </a:moveTo>
                    <a:cubicBezTo>
                      <a:pt x="53376" y="1"/>
                      <a:pt x="52933" y="13"/>
                      <a:pt x="52489" y="39"/>
                    </a:cubicBezTo>
                    <a:cubicBezTo>
                      <a:pt x="33311" y="39"/>
                      <a:pt x="13527" y="12758"/>
                      <a:pt x="4442" y="19420"/>
                    </a:cubicBezTo>
                    <a:cubicBezTo>
                      <a:pt x="1212" y="21842"/>
                      <a:pt x="1" y="26082"/>
                      <a:pt x="1212" y="29917"/>
                    </a:cubicBezTo>
                    <a:cubicBezTo>
                      <a:pt x="5048" y="42434"/>
                      <a:pt x="16353" y="70697"/>
                      <a:pt x="37550" y="78772"/>
                    </a:cubicBezTo>
                    <a:cubicBezTo>
                      <a:pt x="37752" y="78368"/>
                      <a:pt x="37954" y="77964"/>
                      <a:pt x="38156" y="77561"/>
                    </a:cubicBezTo>
                    <a:cubicBezTo>
                      <a:pt x="40377" y="74533"/>
                      <a:pt x="43001" y="71504"/>
                      <a:pt x="45827" y="68678"/>
                    </a:cubicBezTo>
                    <a:cubicBezTo>
                      <a:pt x="44818" y="68476"/>
                      <a:pt x="43809" y="68072"/>
                      <a:pt x="42799" y="67871"/>
                    </a:cubicBezTo>
                    <a:cubicBezTo>
                      <a:pt x="27255" y="62824"/>
                      <a:pt x="19179" y="42232"/>
                      <a:pt x="16151" y="32946"/>
                    </a:cubicBezTo>
                    <a:cubicBezTo>
                      <a:pt x="15344" y="30321"/>
                      <a:pt x="16353" y="27293"/>
                      <a:pt x="18574" y="25678"/>
                    </a:cubicBezTo>
                    <a:cubicBezTo>
                      <a:pt x="25034" y="20833"/>
                      <a:pt x="38963" y="11748"/>
                      <a:pt x="52489" y="11748"/>
                    </a:cubicBezTo>
                    <a:cubicBezTo>
                      <a:pt x="55316" y="11748"/>
                      <a:pt x="57940" y="12152"/>
                      <a:pt x="60564" y="12960"/>
                    </a:cubicBezTo>
                    <a:cubicBezTo>
                      <a:pt x="61574" y="13363"/>
                      <a:pt x="62583" y="13767"/>
                      <a:pt x="63593" y="14171"/>
                    </a:cubicBezTo>
                    <a:cubicBezTo>
                      <a:pt x="62987" y="10335"/>
                      <a:pt x="62785" y="6701"/>
                      <a:pt x="62785" y="2866"/>
                    </a:cubicBezTo>
                    <a:lnTo>
                      <a:pt x="62785" y="1452"/>
                    </a:lnTo>
                    <a:cubicBezTo>
                      <a:pt x="59796" y="573"/>
                      <a:pt x="56808" y="1"/>
                      <a:pt x="53819" y="1"/>
                    </a:cubicBezTo>
                    <a:close/>
                  </a:path>
                </a:pathLst>
              </a:custGeom>
              <a:noFill/>
              <a:ln w="9525" cap="flat" cmpd="sng">
                <a:solidFill>
                  <a:srgbClr val="213B5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58" name="Google Shape;8358;p74"/>
              <p:cNvSpPr/>
              <p:nvPr/>
            </p:nvSpPr>
            <p:spPr>
              <a:xfrm>
                <a:off x="2721907" y="1317604"/>
                <a:ext cx="53599" cy="72899"/>
              </a:xfrm>
              <a:custGeom>
                <a:avLst/>
                <a:gdLst/>
                <a:ahLst/>
                <a:cxnLst/>
                <a:rect l="l" t="t" r="r" b="b"/>
                <a:pathLst>
                  <a:path w="15141" h="20593" extrusionOk="0">
                    <a:moveTo>
                      <a:pt x="0" y="1"/>
                    </a:moveTo>
                    <a:lnTo>
                      <a:pt x="0" y="1414"/>
                    </a:lnTo>
                    <a:cubicBezTo>
                      <a:pt x="0" y="5249"/>
                      <a:pt x="202" y="9085"/>
                      <a:pt x="808" y="12921"/>
                    </a:cubicBezTo>
                    <a:cubicBezTo>
                      <a:pt x="5653" y="14738"/>
                      <a:pt x="9892" y="17362"/>
                      <a:pt x="13930" y="20592"/>
                    </a:cubicBezTo>
                    <a:cubicBezTo>
                      <a:pt x="14333" y="20188"/>
                      <a:pt x="14737" y="19785"/>
                      <a:pt x="15141" y="19583"/>
                    </a:cubicBezTo>
                    <a:cubicBezTo>
                      <a:pt x="13324" y="14738"/>
                      <a:pt x="12315" y="9893"/>
                      <a:pt x="12113" y="4846"/>
                    </a:cubicBezTo>
                    <a:cubicBezTo>
                      <a:pt x="8681" y="3029"/>
                      <a:pt x="5047" y="1414"/>
                      <a:pt x="1211" y="404"/>
                    </a:cubicBezTo>
                    <a:lnTo>
                      <a:pt x="0" y="1"/>
                    </a:lnTo>
                    <a:close/>
                  </a:path>
                </a:pathLst>
              </a:custGeom>
              <a:noFill/>
              <a:ln w="9525" cap="flat" cmpd="sng">
                <a:solidFill>
                  <a:srgbClr val="213B5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59" name="Google Shape;8359;p74"/>
              <p:cNvSpPr/>
              <p:nvPr/>
            </p:nvSpPr>
            <p:spPr>
              <a:xfrm>
                <a:off x="2764773" y="1334751"/>
                <a:ext cx="47171" cy="52173"/>
              </a:xfrm>
              <a:custGeom>
                <a:avLst/>
                <a:gdLst/>
                <a:ahLst/>
                <a:cxnLst/>
                <a:rect l="l" t="t" r="r" b="b"/>
                <a:pathLst>
                  <a:path w="13325" h="14738" extrusionOk="0">
                    <a:moveTo>
                      <a:pt x="1" y="1"/>
                    </a:moveTo>
                    <a:cubicBezTo>
                      <a:pt x="203" y="5048"/>
                      <a:pt x="1212" y="9893"/>
                      <a:pt x="3029" y="14738"/>
                    </a:cubicBezTo>
                    <a:cubicBezTo>
                      <a:pt x="6259" y="12315"/>
                      <a:pt x="9691" y="10498"/>
                      <a:pt x="13325" y="9085"/>
                    </a:cubicBezTo>
                    <a:cubicBezTo>
                      <a:pt x="9287" y="5451"/>
                      <a:pt x="4846" y="2423"/>
                      <a:pt x="1" y="1"/>
                    </a:cubicBezTo>
                    <a:close/>
                  </a:path>
                </a:pathLst>
              </a:custGeom>
              <a:noFill/>
              <a:ln w="9525" cap="flat" cmpd="sng">
                <a:solidFill>
                  <a:srgbClr val="213B5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60" name="Google Shape;8360;p74"/>
              <p:cNvSpPr/>
              <p:nvPr/>
            </p:nvSpPr>
            <p:spPr>
              <a:xfrm>
                <a:off x="2554001" y="1354757"/>
                <a:ext cx="187956" cy="201536"/>
              </a:xfrm>
              <a:custGeom>
                <a:avLst/>
                <a:gdLst/>
                <a:ahLst/>
                <a:cxnLst/>
                <a:rect l="l" t="t" r="r" b="b"/>
                <a:pathLst>
                  <a:path w="53095" h="56931" extrusionOk="0">
                    <a:moveTo>
                      <a:pt x="37146" y="0"/>
                    </a:moveTo>
                    <a:cubicBezTo>
                      <a:pt x="23620" y="0"/>
                      <a:pt x="9489" y="9085"/>
                      <a:pt x="3231" y="13930"/>
                    </a:cubicBezTo>
                    <a:cubicBezTo>
                      <a:pt x="808" y="15545"/>
                      <a:pt x="1" y="18573"/>
                      <a:pt x="808" y="21198"/>
                    </a:cubicBezTo>
                    <a:cubicBezTo>
                      <a:pt x="3634" y="30282"/>
                      <a:pt x="11710" y="51076"/>
                      <a:pt x="27456" y="56123"/>
                    </a:cubicBezTo>
                    <a:cubicBezTo>
                      <a:pt x="28466" y="56324"/>
                      <a:pt x="29273" y="56728"/>
                      <a:pt x="30282" y="56930"/>
                    </a:cubicBezTo>
                    <a:cubicBezTo>
                      <a:pt x="34926" y="52287"/>
                      <a:pt x="40174" y="48249"/>
                      <a:pt x="46029" y="45221"/>
                    </a:cubicBezTo>
                    <a:cubicBezTo>
                      <a:pt x="46029" y="44414"/>
                      <a:pt x="46029" y="43404"/>
                      <a:pt x="46029" y="42395"/>
                    </a:cubicBezTo>
                    <a:cubicBezTo>
                      <a:pt x="45827" y="34118"/>
                      <a:pt x="48452" y="25841"/>
                      <a:pt x="53095" y="18977"/>
                    </a:cubicBezTo>
                    <a:cubicBezTo>
                      <a:pt x="50672" y="13728"/>
                      <a:pt x="49057" y="8075"/>
                      <a:pt x="48250" y="2423"/>
                    </a:cubicBezTo>
                    <a:cubicBezTo>
                      <a:pt x="47240" y="2019"/>
                      <a:pt x="46231" y="1615"/>
                      <a:pt x="45221" y="1413"/>
                    </a:cubicBezTo>
                    <a:cubicBezTo>
                      <a:pt x="42597" y="404"/>
                      <a:pt x="39771" y="0"/>
                      <a:pt x="37146"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61" name="Google Shape;8361;p74"/>
              <p:cNvSpPr/>
              <p:nvPr/>
            </p:nvSpPr>
            <p:spPr>
              <a:xfrm>
                <a:off x="2724763" y="1363329"/>
                <a:ext cx="46455" cy="58605"/>
              </a:xfrm>
              <a:custGeom>
                <a:avLst/>
                <a:gdLst/>
                <a:ahLst/>
                <a:cxnLst/>
                <a:rect l="l" t="t" r="r" b="b"/>
                <a:pathLst>
                  <a:path w="13123" h="16555" extrusionOk="0">
                    <a:moveTo>
                      <a:pt x="1" y="1"/>
                    </a:moveTo>
                    <a:lnTo>
                      <a:pt x="1" y="1"/>
                    </a:lnTo>
                    <a:cubicBezTo>
                      <a:pt x="1010" y="5653"/>
                      <a:pt x="2625" y="11306"/>
                      <a:pt x="4846" y="16555"/>
                    </a:cubicBezTo>
                    <a:cubicBezTo>
                      <a:pt x="6461" y="14334"/>
                      <a:pt x="8076" y="12315"/>
                      <a:pt x="10095" y="10297"/>
                    </a:cubicBezTo>
                    <a:cubicBezTo>
                      <a:pt x="10902" y="9489"/>
                      <a:pt x="12113" y="8480"/>
                      <a:pt x="13123" y="7672"/>
                    </a:cubicBezTo>
                    <a:cubicBezTo>
                      <a:pt x="9085" y="4442"/>
                      <a:pt x="4846" y="1818"/>
                      <a:pt x="1"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62" name="Google Shape;8362;p74"/>
              <p:cNvSpPr/>
              <p:nvPr/>
            </p:nvSpPr>
            <p:spPr>
              <a:xfrm>
                <a:off x="2587581" y="1591246"/>
                <a:ext cx="277288" cy="238695"/>
              </a:xfrm>
              <a:custGeom>
                <a:avLst/>
                <a:gdLst/>
                <a:ahLst/>
                <a:cxnLst/>
                <a:rect l="l" t="t" r="r" b="b"/>
                <a:pathLst>
                  <a:path w="78330" h="67428" extrusionOk="0">
                    <a:moveTo>
                      <a:pt x="12719" y="0"/>
                    </a:moveTo>
                    <a:cubicBezTo>
                      <a:pt x="1" y="18977"/>
                      <a:pt x="7672" y="48451"/>
                      <a:pt x="11912" y="61169"/>
                    </a:cubicBezTo>
                    <a:cubicBezTo>
                      <a:pt x="13123" y="64803"/>
                      <a:pt x="16555" y="67428"/>
                      <a:pt x="20593" y="67428"/>
                    </a:cubicBezTo>
                    <a:lnTo>
                      <a:pt x="22006" y="67428"/>
                    </a:lnTo>
                    <a:cubicBezTo>
                      <a:pt x="35935" y="67428"/>
                      <a:pt x="64602" y="65207"/>
                      <a:pt x="78330" y="48047"/>
                    </a:cubicBezTo>
                    <a:cubicBezTo>
                      <a:pt x="78128" y="47643"/>
                      <a:pt x="77724" y="47442"/>
                      <a:pt x="77522" y="47038"/>
                    </a:cubicBezTo>
                    <a:cubicBezTo>
                      <a:pt x="75302" y="43808"/>
                      <a:pt x="73283" y="40578"/>
                      <a:pt x="71466" y="37146"/>
                    </a:cubicBezTo>
                    <a:cubicBezTo>
                      <a:pt x="70860" y="37953"/>
                      <a:pt x="70457" y="38761"/>
                      <a:pt x="69851" y="39568"/>
                    </a:cubicBezTo>
                    <a:cubicBezTo>
                      <a:pt x="60363" y="52489"/>
                      <a:pt x="39367" y="54104"/>
                      <a:pt x="29273" y="54104"/>
                    </a:cubicBezTo>
                    <a:lnTo>
                      <a:pt x="28466" y="54104"/>
                    </a:lnTo>
                    <a:cubicBezTo>
                      <a:pt x="25640" y="54104"/>
                      <a:pt x="23015" y="52287"/>
                      <a:pt x="22208" y="49662"/>
                    </a:cubicBezTo>
                    <a:cubicBezTo>
                      <a:pt x="19179" y="40578"/>
                      <a:pt x="13527" y="18977"/>
                      <a:pt x="23217" y="5855"/>
                    </a:cubicBezTo>
                    <a:cubicBezTo>
                      <a:pt x="23823" y="4845"/>
                      <a:pt x="24428" y="4038"/>
                      <a:pt x="25236" y="3230"/>
                    </a:cubicBezTo>
                    <a:cubicBezTo>
                      <a:pt x="21400" y="2625"/>
                      <a:pt x="17766" y="1817"/>
                      <a:pt x="14132" y="606"/>
                    </a:cubicBezTo>
                    <a:cubicBezTo>
                      <a:pt x="13527" y="404"/>
                      <a:pt x="13123" y="202"/>
                      <a:pt x="12719" y="0"/>
                    </a:cubicBezTo>
                    <a:close/>
                  </a:path>
                </a:pathLst>
              </a:custGeom>
              <a:noFill/>
              <a:ln w="9525" cap="flat" cmpd="sng">
                <a:solidFill>
                  <a:srgbClr val="445D7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63" name="Google Shape;8363;p74"/>
              <p:cNvSpPr/>
              <p:nvPr/>
            </p:nvSpPr>
            <p:spPr>
              <a:xfrm>
                <a:off x="2631881" y="1556237"/>
                <a:ext cx="95768" cy="46455"/>
              </a:xfrm>
              <a:custGeom>
                <a:avLst/>
                <a:gdLst/>
                <a:ahLst/>
                <a:cxnLst/>
                <a:rect l="l" t="t" r="r" b="b"/>
                <a:pathLst>
                  <a:path w="27053" h="13123" extrusionOk="0">
                    <a:moveTo>
                      <a:pt x="8277" y="0"/>
                    </a:moveTo>
                    <a:cubicBezTo>
                      <a:pt x="5451" y="2826"/>
                      <a:pt x="3029" y="5653"/>
                      <a:pt x="808" y="8883"/>
                    </a:cubicBezTo>
                    <a:cubicBezTo>
                      <a:pt x="404" y="9286"/>
                      <a:pt x="202" y="9690"/>
                      <a:pt x="0" y="9892"/>
                    </a:cubicBezTo>
                    <a:cubicBezTo>
                      <a:pt x="606" y="10094"/>
                      <a:pt x="1010" y="10296"/>
                      <a:pt x="1414" y="10498"/>
                    </a:cubicBezTo>
                    <a:cubicBezTo>
                      <a:pt x="5047" y="11709"/>
                      <a:pt x="8883" y="12517"/>
                      <a:pt x="12719" y="13122"/>
                    </a:cubicBezTo>
                    <a:cubicBezTo>
                      <a:pt x="16554" y="8277"/>
                      <a:pt x="21601" y="4240"/>
                      <a:pt x="27052" y="1211"/>
                    </a:cubicBezTo>
                    <a:lnTo>
                      <a:pt x="27052" y="1211"/>
                    </a:lnTo>
                    <a:cubicBezTo>
                      <a:pt x="25033" y="1615"/>
                      <a:pt x="23015" y="1615"/>
                      <a:pt x="20996" y="1615"/>
                    </a:cubicBezTo>
                    <a:cubicBezTo>
                      <a:pt x="16756" y="1615"/>
                      <a:pt x="12517" y="1009"/>
                      <a:pt x="8277" y="0"/>
                    </a:cubicBezTo>
                    <a:close/>
                  </a:path>
                </a:pathLst>
              </a:custGeom>
              <a:noFill/>
              <a:ln w="9525" cap="flat" cmpd="sng">
                <a:solidFill>
                  <a:srgbClr val="445D7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64" name="Google Shape;8364;p74"/>
              <p:cNvSpPr/>
              <p:nvPr/>
            </p:nvSpPr>
            <p:spPr>
              <a:xfrm>
                <a:off x="2661889" y="1514798"/>
                <a:ext cx="66467" cy="47170"/>
              </a:xfrm>
              <a:custGeom>
                <a:avLst/>
                <a:gdLst/>
                <a:ahLst/>
                <a:cxnLst/>
                <a:rect l="l" t="t" r="r" b="b"/>
                <a:pathLst>
                  <a:path w="18776" h="13325" extrusionOk="0">
                    <a:moveTo>
                      <a:pt x="15747" y="0"/>
                    </a:moveTo>
                    <a:cubicBezTo>
                      <a:pt x="9892" y="3028"/>
                      <a:pt x="4644" y="7066"/>
                      <a:pt x="0" y="11709"/>
                    </a:cubicBezTo>
                    <a:cubicBezTo>
                      <a:pt x="4038" y="12718"/>
                      <a:pt x="8277" y="13324"/>
                      <a:pt x="12517" y="13324"/>
                    </a:cubicBezTo>
                    <a:cubicBezTo>
                      <a:pt x="14536" y="13324"/>
                      <a:pt x="16756" y="13122"/>
                      <a:pt x="18775" y="12920"/>
                    </a:cubicBezTo>
                    <a:cubicBezTo>
                      <a:pt x="16958" y="8883"/>
                      <a:pt x="16151" y="4441"/>
                      <a:pt x="15747" y="0"/>
                    </a:cubicBezTo>
                    <a:close/>
                  </a:path>
                </a:pathLst>
              </a:custGeom>
              <a:noFill/>
              <a:ln w="9525" cap="flat" cmpd="sng">
                <a:solidFill>
                  <a:srgbClr val="445D7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65" name="Google Shape;8365;p74"/>
              <p:cNvSpPr/>
              <p:nvPr/>
            </p:nvSpPr>
            <p:spPr>
              <a:xfrm>
                <a:off x="2635452" y="1602677"/>
                <a:ext cx="205108" cy="180094"/>
              </a:xfrm>
              <a:custGeom>
                <a:avLst/>
                <a:gdLst/>
                <a:ahLst/>
                <a:cxnLst/>
                <a:rect l="l" t="t" r="r" b="b"/>
                <a:pathLst>
                  <a:path w="57940" h="50874" extrusionOk="0">
                    <a:moveTo>
                      <a:pt x="11710" y="0"/>
                    </a:moveTo>
                    <a:cubicBezTo>
                      <a:pt x="10902" y="808"/>
                      <a:pt x="10297" y="1615"/>
                      <a:pt x="9691" y="2625"/>
                    </a:cubicBezTo>
                    <a:cubicBezTo>
                      <a:pt x="1" y="15949"/>
                      <a:pt x="5653" y="37348"/>
                      <a:pt x="8682" y="46432"/>
                    </a:cubicBezTo>
                    <a:cubicBezTo>
                      <a:pt x="9489" y="49057"/>
                      <a:pt x="12114" y="50874"/>
                      <a:pt x="14940" y="50874"/>
                    </a:cubicBezTo>
                    <a:lnTo>
                      <a:pt x="15747" y="50874"/>
                    </a:lnTo>
                    <a:cubicBezTo>
                      <a:pt x="25841" y="50874"/>
                      <a:pt x="46837" y="49259"/>
                      <a:pt x="56325" y="36338"/>
                    </a:cubicBezTo>
                    <a:cubicBezTo>
                      <a:pt x="56931" y="35531"/>
                      <a:pt x="57334" y="34723"/>
                      <a:pt x="57940" y="33916"/>
                    </a:cubicBezTo>
                    <a:cubicBezTo>
                      <a:pt x="54508" y="27052"/>
                      <a:pt x="52085" y="19582"/>
                      <a:pt x="51278" y="11911"/>
                    </a:cubicBezTo>
                    <a:cubicBezTo>
                      <a:pt x="45222" y="9892"/>
                      <a:pt x="39771" y="6460"/>
                      <a:pt x="35330" y="2019"/>
                    </a:cubicBezTo>
                    <a:cubicBezTo>
                      <a:pt x="34522" y="1413"/>
                      <a:pt x="33916" y="606"/>
                      <a:pt x="33311" y="0"/>
                    </a:cubicBezTo>
                    <a:cubicBezTo>
                      <a:pt x="29677" y="606"/>
                      <a:pt x="26043" y="808"/>
                      <a:pt x="22409" y="808"/>
                    </a:cubicBezTo>
                    <a:cubicBezTo>
                      <a:pt x="18776" y="808"/>
                      <a:pt x="15142" y="606"/>
                      <a:pt x="11710"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66" name="Google Shape;8366;p74"/>
              <p:cNvSpPr/>
              <p:nvPr/>
            </p:nvSpPr>
            <p:spPr>
              <a:xfrm>
                <a:off x="2676892" y="1560523"/>
                <a:ext cx="76471" cy="45025"/>
              </a:xfrm>
              <a:custGeom>
                <a:avLst/>
                <a:gdLst/>
                <a:ahLst/>
                <a:cxnLst/>
                <a:rect l="l" t="t" r="r" b="b"/>
                <a:pathLst>
                  <a:path w="21602" h="12719" extrusionOk="0">
                    <a:moveTo>
                      <a:pt x="14334" y="0"/>
                    </a:moveTo>
                    <a:cubicBezTo>
                      <a:pt x="8883" y="3029"/>
                      <a:pt x="3836" y="7066"/>
                      <a:pt x="1" y="11911"/>
                    </a:cubicBezTo>
                    <a:cubicBezTo>
                      <a:pt x="3433" y="12517"/>
                      <a:pt x="7067" y="12719"/>
                      <a:pt x="10700" y="12719"/>
                    </a:cubicBezTo>
                    <a:cubicBezTo>
                      <a:pt x="14334" y="12719"/>
                      <a:pt x="17968" y="12517"/>
                      <a:pt x="21602" y="11911"/>
                    </a:cubicBezTo>
                    <a:cubicBezTo>
                      <a:pt x="18574" y="8277"/>
                      <a:pt x="16151" y="4240"/>
                      <a:pt x="14334"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67" name="Google Shape;8367;p74"/>
              <p:cNvSpPr/>
              <p:nvPr/>
            </p:nvSpPr>
            <p:spPr>
              <a:xfrm>
                <a:off x="2864801" y="1592672"/>
                <a:ext cx="278003" cy="237984"/>
              </a:xfrm>
              <a:custGeom>
                <a:avLst/>
                <a:gdLst/>
                <a:ahLst/>
                <a:cxnLst/>
                <a:rect l="l" t="t" r="r" b="b"/>
                <a:pathLst>
                  <a:path w="78532" h="67227" extrusionOk="0">
                    <a:moveTo>
                      <a:pt x="66015" y="1"/>
                    </a:moveTo>
                    <a:cubicBezTo>
                      <a:pt x="65611" y="203"/>
                      <a:pt x="65208" y="405"/>
                      <a:pt x="64804" y="405"/>
                    </a:cubicBezTo>
                    <a:cubicBezTo>
                      <a:pt x="61170" y="1616"/>
                      <a:pt x="57334" y="2625"/>
                      <a:pt x="53499" y="3231"/>
                    </a:cubicBezTo>
                    <a:cubicBezTo>
                      <a:pt x="54104" y="4038"/>
                      <a:pt x="54710" y="4644"/>
                      <a:pt x="55315" y="5653"/>
                    </a:cubicBezTo>
                    <a:cubicBezTo>
                      <a:pt x="65006" y="18977"/>
                      <a:pt x="59555" y="40377"/>
                      <a:pt x="56325" y="49461"/>
                    </a:cubicBezTo>
                    <a:cubicBezTo>
                      <a:pt x="55517" y="52086"/>
                      <a:pt x="52893" y="53902"/>
                      <a:pt x="50269" y="53902"/>
                    </a:cubicBezTo>
                    <a:lnTo>
                      <a:pt x="49259" y="53902"/>
                    </a:lnTo>
                    <a:cubicBezTo>
                      <a:pt x="39165" y="53902"/>
                      <a:pt x="18170" y="52287"/>
                      <a:pt x="8883" y="39367"/>
                    </a:cubicBezTo>
                    <a:cubicBezTo>
                      <a:pt x="8076" y="38560"/>
                      <a:pt x="7470" y="37550"/>
                      <a:pt x="7067" y="36743"/>
                    </a:cubicBezTo>
                    <a:cubicBezTo>
                      <a:pt x="5250" y="40175"/>
                      <a:pt x="3231" y="43405"/>
                      <a:pt x="1010" y="46433"/>
                    </a:cubicBezTo>
                    <a:cubicBezTo>
                      <a:pt x="808" y="46837"/>
                      <a:pt x="405" y="47240"/>
                      <a:pt x="1" y="47644"/>
                    </a:cubicBezTo>
                    <a:cubicBezTo>
                      <a:pt x="13729" y="65006"/>
                      <a:pt x="42597" y="67226"/>
                      <a:pt x="56527" y="67226"/>
                    </a:cubicBezTo>
                    <a:lnTo>
                      <a:pt x="57738" y="67226"/>
                    </a:lnTo>
                    <a:cubicBezTo>
                      <a:pt x="61776" y="67226"/>
                      <a:pt x="65409" y="64602"/>
                      <a:pt x="66621" y="60968"/>
                    </a:cubicBezTo>
                    <a:cubicBezTo>
                      <a:pt x="70860" y="48250"/>
                      <a:pt x="78532" y="18977"/>
                      <a:pt x="66015" y="1"/>
                    </a:cubicBez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68" name="Google Shape;8368;p74"/>
              <p:cNvSpPr/>
              <p:nvPr/>
            </p:nvSpPr>
            <p:spPr>
              <a:xfrm>
                <a:off x="2840508" y="1660548"/>
                <a:ext cx="49316" cy="100770"/>
              </a:xfrm>
              <a:custGeom>
                <a:avLst/>
                <a:gdLst/>
                <a:ahLst/>
                <a:cxnLst/>
                <a:rect l="l" t="t" r="r" b="b"/>
                <a:pathLst>
                  <a:path w="13931" h="28466" extrusionOk="0">
                    <a:moveTo>
                      <a:pt x="6865" y="0"/>
                    </a:moveTo>
                    <a:cubicBezTo>
                      <a:pt x="5855" y="6259"/>
                      <a:pt x="3433" y="12113"/>
                      <a:pt x="1" y="17564"/>
                    </a:cubicBezTo>
                    <a:cubicBezTo>
                      <a:pt x="1818" y="20996"/>
                      <a:pt x="3837" y="24428"/>
                      <a:pt x="6057" y="27658"/>
                    </a:cubicBezTo>
                    <a:cubicBezTo>
                      <a:pt x="6259" y="27860"/>
                      <a:pt x="6663" y="28263"/>
                      <a:pt x="6865" y="28465"/>
                    </a:cubicBezTo>
                    <a:cubicBezTo>
                      <a:pt x="7269" y="28061"/>
                      <a:pt x="7470" y="27860"/>
                      <a:pt x="7874" y="27456"/>
                    </a:cubicBezTo>
                    <a:cubicBezTo>
                      <a:pt x="10095" y="24226"/>
                      <a:pt x="12114" y="20996"/>
                      <a:pt x="13931" y="17564"/>
                    </a:cubicBezTo>
                    <a:cubicBezTo>
                      <a:pt x="10297" y="12113"/>
                      <a:pt x="8076" y="6259"/>
                      <a:pt x="6865" y="0"/>
                    </a:cubicBez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69" name="Google Shape;8369;p74"/>
              <p:cNvSpPr/>
              <p:nvPr/>
            </p:nvSpPr>
            <p:spPr>
              <a:xfrm>
                <a:off x="2816930" y="1644831"/>
                <a:ext cx="47886" cy="77898"/>
              </a:xfrm>
              <a:custGeom>
                <a:avLst/>
                <a:gdLst/>
                <a:ahLst/>
                <a:cxnLst/>
                <a:rect l="l" t="t" r="r" b="b"/>
                <a:pathLst>
                  <a:path w="13527" h="22005" extrusionOk="0">
                    <a:moveTo>
                      <a:pt x="1" y="0"/>
                    </a:moveTo>
                    <a:lnTo>
                      <a:pt x="1" y="0"/>
                    </a:lnTo>
                    <a:cubicBezTo>
                      <a:pt x="808" y="7671"/>
                      <a:pt x="3231" y="15141"/>
                      <a:pt x="6663" y="22005"/>
                    </a:cubicBezTo>
                    <a:cubicBezTo>
                      <a:pt x="10095" y="16554"/>
                      <a:pt x="12517" y="10700"/>
                      <a:pt x="13527" y="4441"/>
                    </a:cubicBezTo>
                    <a:cubicBezTo>
                      <a:pt x="13527" y="3836"/>
                      <a:pt x="13325" y="3028"/>
                      <a:pt x="13325" y="2221"/>
                    </a:cubicBezTo>
                    <a:cubicBezTo>
                      <a:pt x="8682" y="2221"/>
                      <a:pt x="4240" y="1413"/>
                      <a:pt x="1" y="0"/>
                    </a:cubicBez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70" name="Google Shape;8370;p74"/>
              <p:cNvSpPr/>
              <p:nvPr/>
            </p:nvSpPr>
            <p:spPr>
              <a:xfrm>
                <a:off x="2889093" y="1602677"/>
                <a:ext cx="205823" cy="180809"/>
              </a:xfrm>
              <a:custGeom>
                <a:avLst/>
                <a:gdLst/>
                <a:ahLst/>
                <a:cxnLst/>
                <a:rect l="l" t="t" r="r" b="b"/>
                <a:pathLst>
                  <a:path w="58142" h="51076" extrusionOk="0">
                    <a:moveTo>
                      <a:pt x="24428" y="0"/>
                    </a:moveTo>
                    <a:cubicBezTo>
                      <a:pt x="23822" y="808"/>
                      <a:pt x="23419" y="1413"/>
                      <a:pt x="22813" y="2019"/>
                    </a:cubicBezTo>
                    <a:cubicBezTo>
                      <a:pt x="18170" y="6460"/>
                      <a:pt x="12719" y="9892"/>
                      <a:pt x="6865" y="11911"/>
                    </a:cubicBezTo>
                    <a:cubicBezTo>
                      <a:pt x="5855" y="19582"/>
                      <a:pt x="3634" y="27052"/>
                      <a:pt x="1" y="33916"/>
                    </a:cubicBezTo>
                    <a:cubicBezTo>
                      <a:pt x="606" y="34723"/>
                      <a:pt x="1212" y="35733"/>
                      <a:pt x="1818" y="36540"/>
                    </a:cubicBezTo>
                    <a:cubicBezTo>
                      <a:pt x="11306" y="49460"/>
                      <a:pt x="32301" y="51075"/>
                      <a:pt x="42395" y="51075"/>
                    </a:cubicBezTo>
                    <a:lnTo>
                      <a:pt x="43203" y="51075"/>
                    </a:lnTo>
                    <a:cubicBezTo>
                      <a:pt x="46029" y="51075"/>
                      <a:pt x="48451" y="49259"/>
                      <a:pt x="49461" y="46634"/>
                    </a:cubicBezTo>
                    <a:cubicBezTo>
                      <a:pt x="52489" y="37550"/>
                      <a:pt x="58142" y="15949"/>
                      <a:pt x="48451" y="2826"/>
                    </a:cubicBezTo>
                    <a:cubicBezTo>
                      <a:pt x="47846" y="1817"/>
                      <a:pt x="47240" y="1211"/>
                      <a:pt x="46433" y="404"/>
                    </a:cubicBezTo>
                    <a:cubicBezTo>
                      <a:pt x="43001" y="808"/>
                      <a:pt x="39569" y="1211"/>
                      <a:pt x="35935" y="1211"/>
                    </a:cubicBezTo>
                    <a:cubicBezTo>
                      <a:pt x="32099" y="1211"/>
                      <a:pt x="28264" y="808"/>
                      <a:pt x="24428"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71" name="Google Shape;8371;p74"/>
              <p:cNvSpPr/>
              <p:nvPr/>
            </p:nvSpPr>
            <p:spPr>
              <a:xfrm>
                <a:off x="2864801" y="1644831"/>
                <a:ext cx="48601" cy="77898"/>
              </a:xfrm>
              <a:custGeom>
                <a:avLst/>
                <a:gdLst/>
                <a:ahLst/>
                <a:cxnLst/>
                <a:rect l="l" t="t" r="r" b="b"/>
                <a:pathLst>
                  <a:path w="13729" h="22005" extrusionOk="0">
                    <a:moveTo>
                      <a:pt x="13729" y="0"/>
                    </a:moveTo>
                    <a:cubicBezTo>
                      <a:pt x="9287" y="1413"/>
                      <a:pt x="4846" y="2221"/>
                      <a:pt x="405" y="2221"/>
                    </a:cubicBezTo>
                    <a:cubicBezTo>
                      <a:pt x="405" y="3028"/>
                      <a:pt x="203" y="3836"/>
                      <a:pt x="1" y="4441"/>
                    </a:cubicBezTo>
                    <a:cubicBezTo>
                      <a:pt x="1212" y="10700"/>
                      <a:pt x="3433" y="16554"/>
                      <a:pt x="7067" y="22005"/>
                    </a:cubicBezTo>
                    <a:cubicBezTo>
                      <a:pt x="10498" y="15141"/>
                      <a:pt x="12719" y="7671"/>
                      <a:pt x="13729"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72" name="Google Shape;8372;p74"/>
              <p:cNvSpPr/>
              <p:nvPr/>
            </p:nvSpPr>
            <p:spPr>
              <a:xfrm>
                <a:off x="2864086" y="1653402"/>
                <a:ext cx="2149" cy="7151"/>
              </a:xfrm>
              <a:custGeom>
                <a:avLst/>
                <a:gdLst/>
                <a:ahLst/>
                <a:cxnLst/>
                <a:rect l="l" t="t" r="r" b="b"/>
                <a:pathLst>
                  <a:path w="607" h="2020" extrusionOk="0">
                    <a:moveTo>
                      <a:pt x="1" y="1"/>
                    </a:moveTo>
                    <a:cubicBezTo>
                      <a:pt x="1" y="606"/>
                      <a:pt x="203" y="1414"/>
                      <a:pt x="203" y="2019"/>
                    </a:cubicBezTo>
                    <a:cubicBezTo>
                      <a:pt x="405" y="1414"/>
                      <a:pt x="405" y="606"/>
                      <a:pt x="607" y="1"/>
                    </a:cubicBezTo>
                    <a:close/>
                  </a:path>
                </a:pathLst>
              </a:custGeom>
              <a:solidFill>
                <a:srgbClr val="000000"/>
              </a:solid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73" name="Google Shape;8373;p74"/>
              <p:cNvSpPr/>
              <p:nvPr/>
            </p:nvSpPr>
            <p:spPr>
              <a:xfrm>
                <a:off x="3006983" y="1313318"/>
                <a:ext cx="225119" cy="279430"/>
              </a:xfrm>
              <a:custGeom>
                <a:avLst/>
                <a:gdLst/>
                <a:ahLst/>
                <a:cxnLst/>
                <a:rect l="l" t="t" r="r" b="b"/>
                <a:pathLst>
                  <a:path w="63593" h="78935" extrusionOk="0">
                    <a:moveTo>
                      <a:pt x="11104" y="0"/>
                    </a:moveTo>
                    <a:cubicBezTo>
                      <a:pt x="7672" y="0"/>
                      <a:pt x="4240" y="606"/>
                      <a:pt x="1010" y="1413"/>
                    </a:cubicBezTo>
                    <a:lnTo>
                      <a:pt x="1010" y="2625"/>
                    </a:lnTo>
                    <a:cubicBezTo>
                      <a:pt x="1010" y="6662"/>
                      <a:pt x="606" y="10498"/>
                      <a:pt x="1" y="14334"/>
                    </a:cubicBezTo>
                    <a:cubicBezTo>
                      <a:pt x="1010" y="13930"/>
                      <a:pt x="1818" y="13728"/>
                      <a:pt x="2827" y="13324"/>
                    </a:cubicBezTo>
                    <a:cubicBezTo>
                      <a:pt x="5451" y="12517"/>
                      <a:pt x="8278" y="12113"/>
                      <a:pt x="11104" y="12113"/>
                    </a:cubicBezTo>
                    <a:cubicBezTo>
                      <a:pt x="24630" y="12113"/>
                      <a:pt x="38559" y="21198"/>
                      <a:pt x="45020" y="25841"/>
                    </a:cubicBezTo>
                    <a:cubicBezTo>
                      <a:pt x="47240" y="27456"/>
                      <a:pt x="48048" y="30484"/>
                      <a:pt x="47240" y="33108"/>
                    </a:cubicBezTo>
                    <a:cubicBezTo>
                      <a:pt x="44414" y="42395"/>
                      <a:pt x="36339" y="62986"/>
                      <a:pt x="20592" y="68033"/>
                    </a:cubicBezTo>
                    <a:cubicBezTo>
                      <a:pt x="19583" y="68235"/>
                      <a:pt x="18573" y="68639"/>
                      <a:pt x="17564" y="68841"/>
                    </a:cubicBezTo>
                    <a:cubicBezTo>
                      <a:pt x="20188" y="71667"/>
                      <a:pt x="22813" y="74494"/>
                      <a:pt x="25034" y="77522"/>
                    </a:cubicBezTo>
                    <a:cubicBezTo>
                      <a:pt x="25235" y="77925"/>
                      <a:pt x="25639" y="78531"/>
                      <a:pt x="25841" y="78935"/>
                    </a:cubicBezTo>
                    <a:cubicBezTo>
                      <a:pt x="47240" y="71062"/>
                      <a:pt x="58343" y="42799"/>
                      <a:pt x="62381" y="30080"/>
                    </a:cubicBezTo>
                    <a:cubicBezTo>
                      <a:pt x="63592" y="26245"/>
                      <a:pt x="62179" y="22005"/>
                      <a:pt x="58949" y="19583"/>
                    </a:cubicBezTo>
                    <a:cubicBezTo>
                      <a:pt x="49865" y="12921"/>
                      <a:pt x="30081" y="0"/>
                      <a:pt x="11104" y="0"/>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74" name="Google Shape;8374;p74"/>
              <p:cNvSpPr/>
              <p:nvPr/>
            </p:nvSpPr>
            <p:spPr>
              <a:xfrm>
                <a:off x="2956256" y="1319034"/>
                <a:ext cx="54314" cy="72184"/>
              </a:xfrm>
              <a:custGeom>
                <a:avLst/>
                <a:gdLst/>
                <a:ahLst/>
                <a:cxnLst/>
                <a:rect l="l" t="t" r="r" b="b"/>
                <a:pathLst>
                  <a:path w="15343" h="20391" extrusionOk="0">
                    <a:moveTo>
                      <a:pt x="15343" y="0"/>
                    </a:moveTo>
                    <a:lnTo>
                      <a:pt x="13930" y="404"/>
                    </a:lnTo>
                    <a:cubicBezTo>
                      <a:pt x="10094" y="1413"/>
                      <a:pt x="6662" y="2827"/>
                      <a:pt x="3230" y="4644"/>
                    </a:cubicBezTo>
                    <a:cubicBezTo>
                      <a:pt x="2827" y="9691"/>
                      <a:pt x="1817" y="14737"/>
                      <a:pt x="0" y="19583"/>
                    </a:cubicBezTo>
                    <a:lnTo>
                      <a:pt x="1010" y="20390"/>
                    </a:lnTo>
                    <a:cubicBezTo>
                      <a:pt x="5047" y="17160"/>
                      <a:pt x="9489" y="14737"/>
                      <a:pt x="14334" y="12921"/>
                    </a:cubicBezTo>
                    <a:cubicBezTo>
                      <a:pt x="14939" y="9085"/>
                      <a:pt x="15343" y="5047"/>
                      <a:pt x="15343" y="1212"/>
                    </a:cubicBezTo>
                    <a:lnTo>
                      <a:pt x="15343" y="0"/>
                    </a:ln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75" name="Google Shape;8375;p74"/>
              <p:cNvSpPr/>
              <p:nvPr/>
            </p:nvSpPr>
            <p:spPr>
              <a:xfrm>
                <a:off x="2919817" y="1335466"/>
                <a:ext cx="47886" cy="52888"/>
              </a:xfrm>
              <a:custGeom>
                <a:avLst/>
                <a:gdLst/>
                <a:ahLst/>
                <a:cxnLst/>
                <a:rect l="l" t="t" r="r" b="b"/>
                <a:pathLst>
                  <a:path w="13527" h="14940" extrusionOk="0">
                    <a:moveTo>
                      <a:pt x="13526" y="1"/>
                    </a:moveTo>
                    <a:cubicBezTo>
                      <a:pt x="8681" y="2423"/>
                      <a:pt x="4038" y="5451"/>
                      <a:pt x="0" y="9085"/>
                    </a:cubicBezTo>
                    <a:cubicBezTo>
                      <a:pt x="3634" y="10498"/>
                      <a:pt x="7066" y="12517"/>
                      <a:pt x="10296" y="14940"/>
                    </a:cubicBezTo>
                    <a:cubicBezTo>
                      <a:pt x="12113" y="10094"/>
                      <a:pt x="13123" y="5048"/>
                      <a:pt x="13526" y="1"/>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76" name="Google Shape;8376;p74"/>
              <p:cNvSpPr/>
              <p:nvPr/>
            </p:nvSpPr>
            <p:spPr>
              <a:xfrm>
                <a:off x="3002697" y="1557663"/>
                <a:ext cx="95053" cy="46455"/>
              </a:xfrm>
              <a:custGeom>
                <a:avLst/>
                <a:gdLst/>
                <a:ahLst/>
                <a:cxnLst/>
                <a:rect l="l" t="t" r="r" b="b"/>
                <a:pathLst>
                  <a:path w="26851" h="13123" extrusionOk="0">
                    <a:moveTo>
                      <a:pt x="18775" y="1"/>
                    </a:moveTo>
                    <a:cubicBezTo>
                      <a:pt x="14737" y="1010"/>
                      <a:pt x="10700" y="1414"/>
                      <a:pt x="6460" y="1616"/>
                    </a:cubicBezTo>
                    <a:cubicBezTo>
                      <a:pt x="4240" y="1616"/>
                      <a:pt x="2019" y="1414"/>
                      <a:pt x="0" y="1010"/>
                    </a:cubicBezTo>
                    <a:lnTo>
                      <a:pt x="0" y="1010"/>
                    </a:lnTo>
                    <a:cubicBezTo>
                      <a:pt x="5451" y="4038"/>
                      <a:pt x="10498" y="8076"/>
                      <a:pt x="14334" y="13123"/>
                    </a:cubicBezTo>
                    <a:cubicBezTo>
                      <a:pt x="18169" y="12517"/>
                      <a:pt x="22005" y="11508"/>
                      <a:pt x="25841" y="10297"/>
                    </a:cubicBezTo>
                    <a:cubicBezTo>
                      <a:pt x="26245" y="10297"/>
                      <a:pt x="26648" y="10095"/>
                      <a:pt x="26850" y="9893"/>
                    </a:cubicBezTo>
                    <a:cubicBezTo>
                      <a:pt x="26648" y="9489"/>
                      <a:pt x="26446" y="9085"/>
                      <a:pt x="26043" y="8682"/>
                    </a:cubicBezTo>
                    <a:cubicBezTo>
                      <a:pt x="23822" y="5452"/>
                      <a:pt x="21399" y="2625"/>
                      <a:pt x="18775" y="1"/>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77" name="Google Shape;8377;p74"/>
              <p:cNvSpPr/>
              <p:nvPr/>
            </p:nvSpPr>
            <p:spPr>
              <a:xfrm>
                <a:off x="2975545" y="1561238"/>
                <a:ext cx="78616" cy="45740"/>
              </a:xfrm>
              <a:custGeom>
                <a:avLst/>
                <a:gdLst/>
                <a:ahLst/>
                <a:cxnLst/>
                <a:rect l="l" t="t" r="r" b="b"/>
                <a:pathLst>
                  <a:path w="22208" h="12921" extrusionOk="0">
                    <a:moveTo>
                      <a:pt x="7672" y="0"/>
                    </a:moveTo>
                    <a:cubicBezTo>
                      <a:pt x="5654" y="4442"/>
                      <a:pt x="3231" y="8277"/>
                      <a:pt x="1" y="11709"/>
                    </a:cubicBezTo>
                    <a:cubicBezTo>
                      <a:pt x="3837" y="12517"/>
                      <a:pt x="7672" y="12920"/>
                      <a:pt x="11508" y="12920"/>
                    </a:cubicBezTo>
                    <a:cubicBezTo>
                      <a:pt x="15142" y="12920"/>
                      <a:pt x="18574" y="12517"/>
                      <a:pt x="22208" y="12113"/>
                    </a:cubicBezTo>
                    <a:cubicBezTo>
                      <a:pt x="18170" y="7066"/>
                      <a:pt x="13123" y="3028"/>
                      <a:pt x="7672" y="0"/>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78" name="Google Shape;8378;p74"/>
              <p:cNvSpPr/>
              <p:nvPr/>
            </p:nvSpPr>
            <p:spPr>
              <a:xfrm>
                <a:off x="2959827" y="1364044"/>
                <a:ext cx="47171" cy="60035"/>
              </a:xfrm>
              <a:custGeom>
                <a:avLst/>
                <a:gdLst/>
                <a:ahLst/>
                <a:cxnLst/>
                <a:rect l="l" t="t" r="r" b="b"/>
                <a:pathLst>
                  <a:path w="13325" h="16959" extrusionOk="0">
                    <a:moveTo>
                      <a:pt x="13325" y="1"/>
                    </a:moveTo>
                    <a:lnTo>
                      <a:pt x="13325" y="1"/>
                    </a:lnTo>
                    <a:cubicBezTo>
                      <a:pt x="8480" y="1818"/>
                      <a:pt x="4038" y="4442"/>
                      <a:pt x="1" y="7672"/>
                    </a:cubicBezTo>
                    <a:cubicBezTo>
                      <a:pt x="1010" y="8480"/>
                      <a:pt x="2019" y="9287"/>
                      <a:pt x="2827" y="10095"/>
                    </a:cubicBezTo>
                    <a:cubicBezTo>
                      <a:pt x="4846" y="12315"/>
                      <a:pt x="6663" y="14536"/>
                      <a:pt x="8278" y="16959"/>
                    </a:cubicBezTo>
                    <a:cubicBezTo>
                      <a:pt x="10700" y="11508"/>
                      <a:pt x="12315" y="5855"/>
                      <a:pt x="13325"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79" name="Google Shape;8379;p74"/>
              <p:cNvSpPr/>
              <p:nvPr/>
            </p:nvSpPr>
            <p:spPr>
              <a:xfrm>
                <a:off x="3002697" y="1515509"/>
                <a:ext cx="67179" cy="47170"/>
              </a:xfrm>
              <a:custGeom>
                <a:avLst/>
                <a:gdLst/>
                <a:ahLst/>
                <a:cxnLst/>
                <a:rect l="l" t="t" r="r" b="b"/>
                <a:pathLst>
                  <a:path w="18977" h="13325" extrusionOk="0">
                    <a:moveTo>
                      <a:pt x="2827" y="1"/>
                    </a:moveTo>
                    <a:cubicBezTo>
                      <a:pt x="2625" y="4442"/>
                      <a:pt x="1615" y="8682"/>
                      <a:pt x="0" y="12921"/>
                    </a:cubicBezTo>
                    <a:cubicBezTo>
                      <a:pt x="2221" y="13123"/>
                      <a:pt x="4442" y="13325"/>
                      <a:pt x="6460" y="13325"/>
                    </a:cubicBezTo>
                    <a:cubicBezTo>
                      <a:pt x="10700" y="13325"/>
                      <a:pt x="14939" y="12719"/>
                      <a:pt x="18977" y="11710"/>
                    </a:cubicBezTo>
                    <a:cubicBezTo>
                      <a:pt x="14132" y="7067"/>
                      <a:pt x="8883" y="3029"/>
                      <a:pt x="2827"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80" name="Google Shape;8380;p74"/>
              <p:cNvSpPr/>
              <p:nvPr/>
            </p:nvSpPr>
            <p:spPr>
              <a:xfrm>
                <a:off x="3001982" y="1561238"/>
                <a:ext cx="719" cy="4"/>
              </a:xfrm>
              <a:custGeom>
                <a:avLst/>
                <a:gdLst/>
                <a:ahLst/>
                <a:cxnLst/>
                <a:rect l="l" t="t" r="r" b="b"/>
                <a:pathLst>
                  <a:path w="203" h="1" extrusionOk="0">
                    <a:moveTo>
                      <a:pt x="202" y="0"/>
                    </a:moveTo>
                    <a:lnTo>
                      <a:pt x="202" y="0"/>
                    </a:lnTo>
                    <a:lnTo>
                      <a:pt x="0" y="0"/>
                    </a:lnTo>
                    <a:close/>
                  </a:path>
                </a:pathLst>
              </a:custGeom>
              <a:solidFill>
                <a:srgbClr val="000000"/>
              </a:solid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81" name="Google Shape;8381;p74"/>
              <p:cNvSpPr/>
              <p:nvPr/>
            </p:nvSpPr>
            <p:spPr>
              <a:xfrm>
                <a:off x="2727622" y="1560523"/>
                <a:ext cx="4" cy="4"/>
              </a:xfrm>
              <a:custGeom>
                <a:avLst/>
                <a:gdLst/>
                <a:ahLst/>
                <a:cxnLst/>
                <a:rect l="l" t="t" r="r" b="b"/>
                <a:pathLst>
                  <a:path w="1" h="1" extrusionOk="0">
                    <a:moveTo>
                      <a:pt x="0" y="0"/>
                    </a:moveTo>
                    <a:close/>
                  </a:path>
                </a:pathLst>
              </a:custGeom>
              <a:solidFill>
                <a:srgbClr val="FFFFFF"/>
              </a:solidFill>
              <a:ln w="952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82" name="Google Shape;8382;p74"/>
              <p:cNvSpPr/>
              <p:nvPr/>
            </p:nvSpPr>
            <p:spPr>
              <a:xfrm>
                <a:off x="2706186" y="1356898"/>
                <a:ext cx="321598" cy="311591"/>
              </a:xfrm>
              <a:custGeom>
                <a:avLst/>
                <a:gdLst/>
                <a:ahLst/>
                <a:cxnLst/>
                <a:rect l="l" t="t" r="r" b="b"/>
                <a:pathLst>
                  <a:path w="90847" h="88020" fill="none" extrusionOk="0">
                    <a:moveTo>
                      <a:pt x="44818" y="1"/>
                    </a:moveTo>
                    <a:cubicBezTo>
                      <a:pt x="24832" y="1"/>
                      <a:pt x="7672" y="13931"/>
                      <a:pt x="3836" y="33715"/>
                    </a:cubicBezTo>
                    <a:cubicBezTo>
                      <a:pt x="1" y="53297"/>
                      <a:pt x="10297" y="72879"/>
                      <a:pt x="28869" y="80550"/>
                    </a:cubicBezTo>
                    <a:cubicBezTo>
                      <a:pt x="47240" y="88020"/>
                      <a:pt x="68639" y="81560"/>
                      <a:pt x="79743" y="65006"/>
                    </a:cubicBezTo>
                    <a:cubicBezTo>
                      <a:pt x="90846" y="48452"/>
                      <a:pt x="88625" y="26245"/>
                      <a:pt x="74494" y="12114"/>
                    </a:cubicBezTo>
                    <a:cubicBezTo>
                      <a:pt x="66621" y="4240"/>
                      <a:pt x="55921" y="1"/>
                      <a:pt x="44818" y="1"/>
                    </a:cubicBezTo>
                    <a:close/>
                  </a:path>
                </a:pathLst>
              </a:custGeom>
              <a:noFill/>
              <a:ln w="9525" cap="flat" cmpd="sng">
                <a:solidFill>
                  <a:srgbClr val="FFFFFF"/>
                </a:solidFill>
                <a:prstDash val="solid"/>
                <a:miter lim="201878"/>
                <a:headEnd type="none" w="sm" len="sm"/>
                <a:tailEnd type="none" w="sm" len="sm"/>
              </a:ln>
            </p:spPr>
            <p:txBody>
              <a:bodyPr spcFirstLastPara="1" wrap="square" lIns="121900" tIns="121900" rIns="121900" bIns="121900" anchor="ctr" anchorCtr="0">
                <a:noAutofit/>
              </a:bodyPr>
              <a:lstStyle/>
              <a:p>
                <a:endParaRPr sz="2400"/>
              </a:p>
            </p:txBody>
          </p:sp>
        </p:grpSp>
        <p:grpSp>
          <p:nvGrpSpPr>
            <p:cNvPr id="8383" name="Google Shape;8383;p74"/>
            <p:cNvGrpSpPr/>
            <p:nvPr/>
          </p:nvGrpSpPr>
          <p:grpSpPr>
            <a:xfrm>
              <a:off x="2517909" y="1188726"/>
              <a:ext cx="702702" cy="725214"/>
              <a:chOff x="2517909" y="1188726"/>
              <a:chExt cx="702702" cy="725214"/>
            </a:xfrm>
          </p:grpSpPr>
          <p:sp>
            <p:nvSpPr>
              <p:cNvPr id="8384" name="Google Shape;8384;p74"/>
              <p:cNvSpPr/>
              <p:nvPr/>
            </p:nvSpPr>
            <p:spPr>
              <a:xfrm>
                <a:off x="2621966" y="1188726"/>
                <a:ext cx="114832" cy="86149"/>
              </a:xfrm>
              <a:custGeom>
                <a:avLst/>
                <a:gdLst/>
                <a:ahLst/>
                <a:cxnLst/>
                <a:rect l="l" t="t" r="r" b="b"/>
                <a:pathLst>
                  <a:path w="10285" h="7716" extrusionOk="0">
                    <a:moveTo>
                      <a:pt x="10284" y="1"/>
                    </a:moveTo>
                    <a:lnTo>
                      <a:pt x="7413" y="282"/>
                    </a:lnTo>
                    <a:lnTo>
                      <a:pt x="7949" y="1144"/>
                    </a:lnTo>
                    <a:cubicBezTo>
                      <a:pt x="4966" y="2788"/>
                      <a:pt x="2280" y="4920"/>
                      <a:pt x="0" y="7451"/>
                    </a:cubicBezTo>
                    <a:lnTo>
                      <a:pt x="294" y="7716"/>
                    </a:lnTo>
                    <a:cubicBezTo>
                      <a:pt x="2547" y="5212"/>
                      <a:pt x="5206" y="3102"/>
                      <a:pt x="8156" y="1479"/>
                    </a:cubicBezTo>
                    <a:lnTo>
                      <a:pt x="8760" y="2450"/>
                    </a:ln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8385" name="Google Shape;8385;p74"/>
              <p:cNvSpPr/>
              <p:nvPr/>
            </p:nvSpPr>
            <p:spPr>
              <a:xfrm>
                <a:off x="2517909" y="1543306"/>
                <a:ext cx="54396" cy="134951"/>
              </a:xfrm>
              <a:custGeom>
                <a:avLst/>
                <a:gdLst/>
                <a:ahLst/>
                <a:cxnLst/>
                <a:rect l="l" t="t" r="r" b="b"/>
                <a:pathLst>
                  <a:path w="4872" h="12087" extrusionOk="0">
                    <a:moveTo>
                      <a:pt x="4871" y="11889"/>
                    </a:moveTo>
                    <a:cubicBezTo>
                      <a:pt x="3186" y="8971"/>
                      <a:pt x="2004" y="5793"/>
                      <a:pt x="1370" y="2482"/>
                    </a:cubicBezTo>
                    <a:lnTo>
                      <a:pt x="2481" y="2209"/>
                    </a:lnTo>
                    <a:lnTo>
                      <a:pt x="620" y="0"/>
                    </a:lnTo>
                    <a:lnTo>
                      <a:pt x="1" y="2820"/>
                    </a:lnTo>
                    <a:lnTo>
                      <a:pt x="987" y="2578"/>
                    </a:lnTo>
                    <a:cubicBezTo>
                      <a:pt x="1629" y="5923"/>
                      <a:pt x="2827" y="9136"/>
                      <a:pt x="4530" y="12087"/>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8386" name="Google Shape;8386;p74"/>
              <p:cNvSpPr/>
              <p:nvPr/>
            </p:nvSpPr>
            <p:spPr>
              <a:xfrm>
                <a:off x="3174265" y="1556894"/>
                <a:ext cx="46346" cy="135275"/>
              </a:xfrm>
              <a:custGeom>
                <a:avLst/>
                <a:gdLst/>
                <a:ahLst/>
                <a:cxnLst/>
                <a:rect l="l" t="t" r="r" b="b"/>
                <a:pathLst>
                  <a:path w="4151" h="12116" extrusionOk="0">
                    <a:moveTo>
                      <a:pt x="4150" y="41"/>
                    </a:moveTo>
                    <a:lnTo>
                      <a:pt x="3759" y="0"/>
                    </a:lnTo>
                    <a:cubicBezTo>
                      <a:pt x="3405" y="3350"/>
                      <a:pt x="2494" y="6618"/>
                      <a:pt x="1059" y="9668"/>
                    </a:cubicBezTo>
                    <a:lnTo>
                      <a:pt x="0" y="9237"/>
                    </a:lnTo>
                    <a:lnTo>
                      <a:pt x="208" y="12116"/>
                    </a:lnTo>
                    <a:lnTo>
                      <a:pt x="2367" y="10200"/>
                    </a:lnTo>
                    <a:lnTo>
                      <a:pt x="1426" y="9817"/>
                    </a:lnTo>
                    <a:cubicBezTo>
                      <a:pt x="2873" y="6733"/>
                      <a:pt x="3793" y="3429"/>
                      <a:pt x="4150" y="41"/>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8387" name="Google Shape;8387;p74"/>
              <p:cNvSpPr/>
              <p:nvPr/>
            </p:nvSpPr>
            <p:spPr>
              <a:xfrm>
                <a:off x="3023194" y="1197200"/>
                <a:ext cx="116417" cy="83525"/>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8388" name="Google Shape;8388;p74"/>
              <p:cNvSpPr/>
              <p:nvPr/>
            </p:nvSpPr>
            <p:spPr>
              <a:xfrm rot="8660313">
                <a:off x="2818264" y="1804296"/>
                <a:ext cx="116433" cy="83536"/>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121900" tIns="121900" rIns="121900" bIns="121900" anchor="ctr" anchorCtr="0">
                <a:noAutofit/>
              </a:bodyPr>
              <a:lstStyle/>
              <a:p>
                <a:endParaRPr sz="2400"/>
              </a:p>
            </p:txBody>
          </p:sp>
        </p:grpSp>
      </p:grpSp>
      <p:grpSp>
        <p:nvGrpSpPr>
          <p:cNvPr id="8389" name="Google Shape;8389;p74"/>
          <p:cNvGrpSpPr/>
          <p:nvPr/>
        </p:nvGrpSpPr>
        <p:grpSpPr>
          <a:xfrm>
            <a:off x="2205586" y="1294582"/>
            <a:ext cx="777919" cy="1160305"/>
            <a:chOff x="1716825" y="1121550"/>
            <a:chExt cx="622800" cy="928938"/>
          </a:xfrm>
        </p:grpSpPr>
        <p:grpSp>
          <p:nvGrpSpPr>
            <p:cNvPr id="8390" name="Google Shape;8390;p74"/>
            <p:cNvGrpSpPr/>
            <p:nvPr/>
          </p:nvGrpSpPr>
          <p:grpSpPr>
            <a:xfrm>
              <a:off x="1716825" y="1121550"/>
              <a:ext cx="622800" cy="928938"/>
              <a:chOff x="1716825" y="1121550"/>
              <a:chExt cx="622800" cy="928938"/>
            </a:xfrm>
          </p:grpSpPr>
          <p:cxnSp>
            <p:nvCxnSpPr>
              <p:cNvPr id="8391" name="Google Shape;8391;p74"/>
              <p:cNvCxnSpPr/>
              <p:nvPr/>
            </p:nvCxnSpPr>
            <p:spPr>
              <a:xfrm>
                <a:off x="1954750" y="1738188"/>
                <a:ext cx="0" cy="312300"/>
              </a:xfrm>
              <a:prstGeom prst="straightConnector1">
                <a:avLst/>
              </a:prstGeom>
              <a:noFill/>
              <a:ln w="9525" cap="flat" cmpd="sng">
                <a:solidFill>
                  <a:srgbClr val="213B55"/>
                </a:solidFill>
                <a:prstDash val="solid"/>
                <a:round/>
                <a:headEnd type="none" w="med" len="med"/>
                <a:tailEnd type="none" w="med" len="med"/>
              </a:ln>
            </p:spPr>
          </p:cxnSp>
          <p:sp>
            <p:nvSpPr>
              <p:cNvPr id="8392" name="Google Shape;8392;p74"/>
              <p:cNvSpPr/>
              <p:nvPr/>
            </p:nvSpPr>
            <p:spPr>
              <a:xfrm>
                <a:off x="1716825" y="1121550"/>
                <a:ext cx="622800" cy="622800"/>
              </a:xfrm>
              <a:prstGeom prst="ellipse">
                <a:avLst/>
              </a:prstGeom>
              <a:noFill/>
              <a:ln w="9525" cap="flat" cmpd="sng">
                <a:solidFill>
                  <a:srgbClr val="213B5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393" name="Google Shape;8393;p74"/>
            <p:cNvGrpSpPr/>
            <p:nvPr/>
          </p:nvGrpSpPr>
          <p:grpSpPr>
            <a:xfrm>
              <a:off x="1768050" y="1172775"/>
              <a:ext cx="520200" cy="832000"/>
              <a:chOff x="1768050" y="1172775"/>
              <a:chExt cx="520200" cy="832000"/>
            </a:xfrm>
          </p:grpSpPr>
          <p:cxnSp>
            <p:nvCxnSpPr>
              <p:cNvPr id="8394" name="Google Shape;8394;p74"/>
              <p:cNvCxnSpPr/>
              <p:nvPr/>
            </p:nvCxnSpPr>
            <p:spPr>
              <a:xfrm>
                <a:off x="2003025" y="1692475"/>
                <a:ext cx="0" cy="312300"/>
              </a:xfrm>
              <a:prstGeom prst="straightConnector1">
                <a:avLst/>
              </a:prstGeom>
              <a:noFill/>
              <a:ln w="9525" cap="flat" cmpd="sng">
                <a:solidFill>
                  <a:srgbClr val="667E92"/>
                </a:solidFill>
                <a:prstDash val="solid"/>
                <a:round/>
                <a:headEnd type="none" w="med" len="med"/>
                <a:tailEnd type="none" w="med" len="med"/>
              </a:ln>
            </p:spPr>
          </p:cxnSp>
          <p:sp>
            <p:nvSpPr>
              <p:cNvPr id="8395" name="Google Shape;8395;p74"/>
              <p:cNvSpPr/>
              <p:nvPr/>
            </p:nvSpPr>
            <p:spPr>
              <a:xfrm>
                <a:off x="1768050" y="1172775"/>
                <a:ext cx="520200" cy="520200"/>
              </a:xfrm>
              <a:prstGeom prst="ellipse">
                <a:avLst/>
              </a:pr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396" name="Google Shape;8396;p74"/>
            <p:cNvGrpSpPr/>
            <p:nvPr/>
          </p:nvGrpSpPr>
          <p:grpSpPr>
            <a:xfrm>
              <a:off x="1820100" y="1225475"/>
              <a:ext cx="416400" cy="729575"/>
              <a:chOff x="1820100" y="1225475"/>
              <a:chExt cx="416400" cy="729575"/>
            </a:xfrm>
          </p:grpSpPr>
          <p:cxnSp>
            <p:nvCxnSpPr>
              <p:cNvPr id="8397" name="Google Shape;8397;p74"/>
              <p:cNvCxnSpPr/>
              <p:nvPr/>
            </p:nvCxnSpPr>
            <p:spPr>
              <a:xfrm>
                <a:off x="2051300" y="1642750"/>
                <a:ext cx="0" cy="312300"/>
              </a:xfrm>
              <a:prstGeom prst="straightConnector1">
                <a:avLst/>
              </a:prstGeom>
              <a:noFill/>
              <a:ln w="9525" cap="flat" cmpd="sng">
                <a:solidFill>
                  <a:srgbClr val="445D73"/>
                </a:solidFill>
                <a:prstDash val="solid"/>
                <a:round/>
                <a:headEnd type="none" w="med" len="med"/>
                <a:tailEnd type="none" w="med" len="med"/>
              </a:ln>
            </p:spPr>
          </p:cxnSp>
          <p:sp>
            <p:nvSpPr>
              <p:cNvPr id="8398" name="Google Shape;8398;p74"/>
              <p:cNvSpPr/>
              <p:nvPr/>
            </p:nvSpPr>
            <p:spPr>
              <a:xfrm>
                <a:off x="1820100" y="1225475"/>
                <a:ext cx="416400" cy="416400"/>
              </a:xfrm>
              <a:prstGeom prst="ellipse">
                <a:avLst/>
              </a:prstGeom>
              <a:noFill/>
              <a:ln w="9525" cap="flat" cmpd="sng">
                <a:solidFill>
                  <a:srgbClr val="445D7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399" name="Google Shape;8399;p74"/>
            <p:cNvGrpSpPr/>
            <p:nvPr/>
          </p:nvGrpSpPr>
          <p:grpSpPr>
            <a:xfrm>
              <a:off x="1874250" y="1278825"/>
              <a:ext cx="308100" cy="605275"/>
              <a:chOff x="1874250" y="1278825"/>
              <a:chExt cx="308100" cy="605275"/>
            </a:xfrm>
          </p:grpSpPr>
          <p:cxnSp>
            <p:nvCxnSpPr>
              <p:cNvPr id="8400" name="Google Shape;8400;p74"/>
              <p:cNvCxnSpPr/>
              <p:nvPr/>
            </p:nvCxnSpPr>
            <p:spPr>
              <a:xfrm>
                <a:off x="2099575" y="1571800"/>
                <a:ext cx="0" cy="312300"/>
              </a:xfrm>
              <a:prstGeom prst="straightConnector1">
                <a:avLst/>
              </a:prstGeom>
              <a:noFill/>
              <a:ln w="9525" cap="flat" cmpd="sng">
                <a:solidFill>
                  <a:srgbClr val="E3E9ED"/>
                </a:solidFill>
                <a:prstDash val="solid"/>
                <a:round/>
                <a:headEnd type="none" w="med" len="med"/>
                <a:tailEnd type="none" w="med" len="med"/>
              </a:ln>
            </p:spPr>
          </p:cxnSp>
          <p:sp>
            <p:nvSpPr>
              <p:cNvPr id="8401" name="Google Shape;8401;p74"/>
              <p:cNvSpPr/>
              <p:nvPr/>
            </p:nvSpPr>
            <p:spPr>
              <a:xfrm>
                <a:off x="1874250" y="1278825"/>
                <a:ext cx="308100" cy="308100"/>
              </a:xfrm>
              <a:prstGeom prst="ellipse">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sp>
          <p:nvSpPr>
            <p:cNvPr id="8402" name="Google Shape;8402;p74"/>
            <p:cNvSpPr/>
            <p:nvPr/>
          </p:nvSpPr>
          <p:spPr>
            <a:xfrm>
              <a:off x="1920625" y="1326000"/>
              <a:ext cx="215400" cy="215400"/>
            </a:xfrm>
            <a:prstGeom prst="ellipse">
              <a:avLst/>
            </a:prstGeom>
            <a:noFill/>
            <a:ln w="9525" cap="flat" cmpd="sng">
              <a:solidFill>
                <a:srgbClr val="F2F2F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403" name="Google Shape;8403;p74"/>
          <p:cNvGrpSpPr/>
          <p:nvPr/>
        </p:nvGrpSpPr>
        <p:grpSpPr>
          <a:xfrm>
            <a:off x="2098683" y="2476344"/>
            <a:ext cx="985429" cy="952203"/>
            <a:chOff x="4334725" y="1355875"/>
            <a:chExt cx="3106650" cy="3001900"/>
          </a:xfrm>
        </p:grpSpPr>
        <p:grpSp>
          <p:nvGrpSpPr>
            <p:cNvPr id="8404" name="Google Shape;8404;p74"/>
            <p:cNvGrpSpPr/>
            <p:nvPr/>
          </p:nvGrpSpPr>
          <p:grpSpPr>
            <a:xfrm>
              <a:off x="4516050" y="1724875"/>
              <a:ext cx="2693725" cy="2632900"/>
              <a:chOff x="4516050" y="1724875"/>
              <a:chExt cx="2693725" cy="2632900"/>
            </a:xfrm>
          </p:grpSpPr>
          <p:sp>
            <p:nvSpPr>
              <p:cNvPr id="8405" name="Google Shape;8405;p74"/>
              <p:cNvSpPr/>
              <p:nvPr/>
            </p:nvSpPr>
            <p:spPr>
              <a:xfrm>
                <a:off x="6227525" y="1737400"/>
                <a:ext cx="982250" cy="1548550"/>
              </a:xfrm>
              <a:custGeom>
                <a:avLst/>
                <a:gdLst/>
                <a:ahLst/>
                <a:cxnLst/>
                <a:rect l="l" t="t" r="r" b="b"/>
                <a:pathLst>
                  <a:path w="39290" h="61942" extrusionOk="0">
                    <a:moveTo>
                      <a:pt x="2948" y="0"/>
                    </a:moveTo>
                    <a:lnTo>
                      <a:pt x="2948" y="0"/>
                    </a:lnTo>
                    <a:cubicBezTo>
                      <a:pt x="2963" y="140"/>
                      <a:pt x="2988" y="275"/>
                      <a:pt x="2997" y="415"/>
                    </a:cubicBezTo>
                    <a:cubicBezTo>
                      <a:pt x="3257" y="4251"/>
                      <a:pt x="2198" y="8060"/>
                      <a:pt x="0" y="11214"/>
                    </a:cubicBezTo>
                    <a:cubicBezTo>
                      <a:pt x="16180" y="17156"/>
                      <a:pt x="27723" y="32699"/>
                      <a:pt x="27723" y="50939"/>
                    </a:cubicBezTo>
                    <a:cubicBezTo>
                      <a:pt x="27725" y="53819"/>
                      <a:pt x="27433" y="56688"/>
                      <a:pt x="26854" y="59506"/>
                    </a:cubicBezTo>
                    <a:cubicBezTo>
                      <a:pt x="27615" y="59401"/>
                      <a:pt x="28380" y="59330"/>
                      <a:pt x="29155" y="59330"/>
                    </a:cubicBezTo>
                    <a:cubicBezTo>
                      <a:pt x="32030" y="59330"/>
                      <a:pt x="34946" y="60066"/>
                      <a:pt x="37619" y="61594"/>
                    </a:cubicBezTo>
                    <a:cubicBezTo>
                      <a:pt x="37808" y="61702"/>
                      <a:pt x="37980" y="61827"/>
                      <a:pt x="38161" y="61942"/>
                    </a:cubicBezTo>
                    <a:cubicBezTo>
                      <a:pt x="38912" y="58322"/>
                      <a:pt x="39289" y="54635"/>
                      <a:pt x="39289" y="50939"/>
                    </a:cubicBezTo>
                    <a:cubicBezTo>
                      <a:pt x="39289" y="27328"/>
                      <a:pt x="24090" y="7277"/>
                      <a:pt x="2948"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06" name="Google Shape;8406;p74"/>
              <p:cNvSpPr/>
              <p:nvPr/>
            </p:nvSpPr>
            <p:spPr>
              <a:xfrm>
                <a:off x="4516050" y="1724875"/>
                <a:ext cx="1010900" cy="1581800"/>
              </a:xfrm>
              <a:custGeom>
                <a:avLst/>
                <a:gdLst/>
                <a:ahLst/>
                <a:cxnLst/>
                <a:rect l="l" t="t" r="r" b="b"/>
                <a:pathLst>
                  <a:path w="40436" h="63272" extrusionOk="0">
                    <a:moveTo>
                      <a:pt x="37823" y="1"/>
                    </a:moveTo>
                    <a:lnTo>
                      <a:pt x="37823" y="1"/>
                    </a:lnTo>
                    <a:cubicBezTo>
                      <a:pt x="15908" y="6831"/>
                      <a:pt x="0" y="27279"/>
                      <a:pt x="0" y="51443"/>
                    </a:cubicBezTo>
                    <a:cubicBezTo>
                      <a:pt x="3" y="55421"/>
                      <a:pt x="444" y="59389"/>
                      <a:pt x="1318" y="63272"/>
                    </a:cubicBezTo>
                    <a:cubicBezTo>
                      <a:pt x="1575" y="63078"/>
                      <a:pt x="1825" y="62880"/>
                      <a:pt x="2093" y="62700"/>
                    </a:cubicBezTo>
                    <a:cubicBezTo>
                      <a:pt x="5004" y="60760"/>
                      <a:pt x="8236" y="59853"/>
                      <a:pt x="11420" y="59853"/>
                    </a:cubicBezTo>
                    <a:cubicBezTo>
                      <a:pt x="11754" y="59853"/>
                      <a:pt x="12085" y="59912"/>
                      <a:pt x="12418" y="59931"/>
                    </a:cubicBezTo>
                    <a:cubicBezTo>
                      <a:pt x="11849" y="57138"/>
                      <a:pt x="11565" y="54293"/>
                      <a:pt x="11565" y="51440"/>
                    </a:cubicBezTo>
                    <a:cubicBezTo>
                      <a:pt x="11565" y="32776"/>
                      <a:pt x="23659" y="16944"/>
                      <a:pt x="40435" y="11325"/>
                    </a:cubicBezTo>
                    <a:cubicBezTo>
                      <a:pt x="38630" y="8592"/>
                      <a:pt x="37671" y="5392"/>
                      <a:pt x="37676" y="2117"/>
                    </a:cubicBezTo>
                    <a:cubicBezTo>
                      <a:pt x="37681" y="1409"/>
                      <a:pt x="37730" y="702"/>
                      <a:pt x="37823"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07" name="Google Shape;8407;p74"/>
              <p:cNvSpPr/>
              <p:nvPr/>
            </p:nvSpPr>
            <p:spPr>
              <a:xfrm>
                <a:off x="4977525" y="3800325"/>
                <a:ext cx="1782050" cy="557450"/>
              </a:xfrm>
              <a:custGeom>
                <a:avLst/>
                <a:gdLst/>
                <a:ahLst/>
                <a:cxnLst/>
                <a:rect l="l" t="t" r="r" b="b"/>
                <a:pathLst>
                  <a:path w="71282" h="22298" extrusionOk="0">
                    <a:moveTo>
                      <a:pt x="63561" y="0"/>
                    </a:moveTo>
                    <a:cubicBezTo>
                      <a:pt x="56083" y="6671"/>
                      <a:pt x="46226" y="10731"/>
                      <a:pt x="35414" y="10731"/>
                    </a:cubicBezTo>
                    <a:cubicBezTo>
                      <a:pt x="25098" y="10731"/>
                      <a:pt x="15646" y="7034"/>
                      <a:pt x="8302" y="898"/>
                    </a:cubicBezTo>
                    <a:cubicBezTo>
                      <a:pt x="6892" y="3910"/>
                      <a:pt x="4587" y="6522"/>
                      <a:pt x="1428" y="8290"/>
                    </a:cubicBezTo>
                    <a:cubicBezTo>
                      <a:pt x="962" y="8562"/>
                      <a:pt x="481" y="8778"/>
                      <a:pt x="0" y="9001"/>
                    </a:cubicBezTo>
                    <a:cubicBezTo>
                      <a:pt x="9472" y="17274"/>
                      <a:pt x="21853" y="22297"/>
                      <a:pt x="35414" y="22297"/>
                    </a:cubicBezTo>
                    <a:cubicBezTo>
                      <a:pt x="49193" y="22297"/>
                      <a:pt x="61756" y="17117"/>
                      <a:pt x="71282" y="8609"/>
                    </a:cubicBezTo>
                    <a:cubicBezTo>
                      <a:pt x="67593" y="6654"/>
                      <a:pt x="64981" y="3559"/>
                      <a:pt x="63561"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408" name="Google Shape;8408;p74"/>
            <p:cNvGrpSpPr/>
            <p:nvPr/>
          </p:nvGrpSpPr>
          <p:grpSpPr>
            <a:xfrm>
              <a:off x="4334725" y="1355875"/>
              <a:ext cx="3106650" cy="2709650"/>
              <a:chOff x="4334725" y="1355875"/>
              <a:chExt cx="3106650" cy="2709650"/>
            </a:xfrm>
          </p:grpSpPr>
          <p:sp>
            <p:nvSpPr>
              <p:cNvPr id="8409" name="Google Shape;8409;p74"/>
              <p:cNvSpPr/>
              <p:nvPr/>
            </p:nvSpPr>
            <p:spPr>
              <a:xfrm>
                <a:off x="5427950" y="1355875"/>
                <a:ext cx="904575" cy="1665925"/>
              </a:xfrm>
              <a:custGeom>
                <a:avLst/>
                <a:gdLst/>
                <a:ahLst/>
                <a:cxnLst/>
                <a:rect l="l" t="t" r="r" b="b"/>
                <a:pathLst>
                  <a:path w="36183" h="66637" fill="none" extrusionOk="0">
                    <a:moveTo>
                      <a:pt x="25479" y="47040"/>
                    </a:moveTo>
                    <a:cubicBezTo>
                      <a:pt x="22352" y="45966"/>
                      <a:pt x="20318" y="42954"/>
                      <a:pt x="20318" y="39712"/>
                    </a:cubicBezTo>
                    <a:lnTo>
                      <a:pt x="20318" y="39474"/>
                    </a:lnTo>
                    <a:cubicBezTo>
                      <a:pt x="20318" y="36347"/>
                      <a:pt x="22239" y="33578"/>
                      <a:pt x="25000" y="32260"/>
                    </a:cubicBezTo>
                    <a:cubicBezTo>
                      <a:pt x="27831" y="31007"/>
                      <a:pt x="30234" y="28986"/>
                      <a:pt x="31983" y="26475"/>
                    </a:cubicBezTo>
                    <a:cubicBezTo>
                      <a:pt x="34181" y="23321"/>
                      <a:pt x="35240" y="19512"/>
                      <a:pt x="34980" y="15676"/>
                    </a:cubicBezTo>
                    <a:cubicBezTo>
                      <a:pt x="34971" y="15536"/>
                      <a:pt x="34944" y="15398"/>
                      <a:pt x="34931" y="15261"/>
                    </a:cubicBezTo>
                    <a:cubicBezTo>
                      <a:pt x="34134" y="7155"/>
                      <a:pt x="27505" y="636"/>
                      <a:pt x="19357" y="47"/>
                    </a:cubicBezTo>
                    <a:cubicBezTo>
                      <a:pt x="18930" y="18"/>
                      <a:pt x="18513" y="1"/>
                      <a:pt x="18094" y="1"/>
                    </a:cubicBezTo>
                    <a:cubicBezTo>
                      <a:pt x="9517" y="1"/>
                      <a:pt x="2397" y="6439"/>
                      <a:pt x="1347" y="14761"/>
                    </a:cubicBezTo>
                    <a:cubicBezTo>
                      <a:pt x="1254" y="15462"/>
                      <a:pt x="1205" y="16169"/>
                      <a:pt x="1200" y="16875"/>
                    </a:cubicBezTo>
                    <a:cubicBezTo>
                      <a:pt x="1195" y="20149"/>
                      <a:pt x="2154" y="23352"/>
                      <a:pt x="3959" y="26085"/>
                    </a:cubicBezTo>
                    <a:cubicBezTo>
                      <a:pt x="5703" y="28734"/>
                      <a:pt x="8168" y="30872"/>
                      <a:pt x="11057" y="32260"/>
                    </a:cubicBezTo>
                    <a:cubicBezTo>
                      <a:pt x="13944" y="33580"/>
                      <a:pt x="15864" y="36464"/>
                      <a:pt x="15864" y="39714"/>
                    </a:cubicBezTo>
                    <a:cubicBezTo>
                      <a:pt x="15864" y="42954"/>
                      <a:pt x="13829" y="45963"/>
                      <a:pt x="10817" y="47040"/>
                    </a:cubicBezTo>
                    <a:cubicBezTo>
                      <a:pt x="6250" y="48725"/>
                      <a:pt x="2404" y="51975"/>
                      <a:pt x="0" y="56176"/>
                    </a:cubicBezTo>
                    <a:lnTo>
                      <a:pt x="18155" y="66637"/>
                    </a:lnTo>
                    <a:lnTo>
                      <a:pt x="36182" y="56176"/>
                    </a:lnTo>
                    <a:cubicBezTo>
                      <a:pt x="33781" y="51972"/>
                      <a:pt x="29930" y="48723"/>
                      <a:pt x="25479" y="47040"/>
                    </a:cubicBezTo>
                    <a:close/>
                  </a:path>
                </a:pathLst>
              </a:custGeom>
              <a:noFill/>
              <a:ln w="9525" cap="flat" cmpd="sng">
                <a:solidFill>
                  <a:srgbClr val="5F7D95"/>
                </a:solidFill>
                <a:prstDash val="solid"/>
                <a:miter lim="2452"/>
                <a:headEnd type="none" w="sm" len="sm"/>
                <a:tailEnd type="none" w="sm" len="sm"/>
              </a:ln>
            </p:spPr>
            <p:txBody>
              <a:bodyPr spcFirstLastPara="1" wrap="square" lIns="121900" tIns="121900" rIns="121900" bIns="121900" anchor="ctr" anchorCtr="0">
                <a:noAutofit/>
              </a:bodyPr>
              <a:lstStyle/>
              <a:p>
                <a:endParaRPr sz="2400"/>
              </a:p>
            </p:txBody>
          </p:sp>
          <p:sp>
            <p:nvSpPr>
              <p:cNvPr id="8410" name="Google Shape;8410;p74"/>
              <p:cNvSpPr/>
              <p:nvPr/>
            </p:nvSpPr>
            <p:spPr>
              <a:xfrm>
                <a:off x="4334725" y="2760325"/>
                <a:ext cx="1547125" cy="1304775"/>
              </a:xfrm>
              <a:custGeom>
                <a:avLst/>
                <a:gdLst/>
                <a:ahLst/>
                <a:cxnLst/>
                <a:rect l="l" t="t" r="r" b="b"/>
                <a:pathLst>
                  <a:path w="61885" h="52191" fill="none" extrusionOk="0">
                    <a:moveTo>
                      <a:pt x="43727" y="1"/>
                    </a:moveTo>
                    <a:cubicBezTo>
                      <a:pt x="41323" y="4212"/>
                      <a:pt x="40487" y="9019"/>
                      <a:pt x="41208" y="13829"/>
                    </a:cubicBezTo>
                    <a:cubicBezTo>
                      <a:pt x="41804" y="17069"/>
                      <a:pt x="40247" y="20321"/>
                      <a:pt x="37362" y="21878"/>
                    </a:cubicBezTo>
                    <a:lnTo>
                      <a:pt x="37237" y="22004"/>
                    </a:lnTo>
                    <a:cubicBezTo>
                      <a:pt x="35989" y="22712"/>
                      <a:pt x="34579" y="23085"/>
                      <a:pt x="33144" y="23090"/>
                    </a:cubicBezTo>
                    <a:cubicBezTo>
                      <a:pt x="31510" y="23095"/>
                      <a:pt x="29914" y="22587"/>
                      <a:pt x="28582" y="21638"/>
                    </a:cubicBezTo>
                    <a:cubicBezTo>
                      <a:pt x="25950" y="19752"/>
                      <a:pt x="22852" y="18705"/>
                      <a:pt x="19671" y="18513"/>
                    </a:cubicBezTo>
                    <a:cubicBezTo>
                      <a:pt x="19338" y="18494"/>
                      <a:pt x="19007" y="18435"/>
                      <a:pt x="18673" y="18435"/>
                    </a:cubicBezTo>
                    <a:cubicBezTo>
                      <a:pt x="15489" y="18435"/>
                      <a:pt x="12257" y="19345"/>
                      <a:pt x="9348" y="21282"/>
                    </a:cubicBezTo>
                    <a:cubicBezTo>
                      <a:pt x="9078" y="21462"/>
                      <a:pt x="8828" y="21663"/>
                      <a:pt x="8573" y="21856"/>
                    </a:cubicBezTo>
                    <a:cubicBezTo>
                      <a:pt x="2203" y="26681"/>
                      <a:pt x="1" y="35395"/>
                      <a:pt x="3579" y="42679"/>
                    </a:cubicBezTo>
                    <a:cubicBezTo>
                      <a:pt x="6535" y="48755"/>
                      <a:pt x="12519" y="52191"/>
                      <a:pt x="18698" y="52191"/>
                    </a:cubicBezTo>
                    <a:cubicBezTo>
                      <a:pt x="21064" y="52191"/>
                      <a:pt x="23448" y="51656"/>
                      <a:pt x="25712" y="50604"/>
                    </a:cubicBezTo>
                    <a:cubicBezTo>
                      <a:pt x="26193" y="50381"/>
                      <a:pt x="26674" y="50165"/>
                      <a:pt x="27140" y="49893"/>
                    </a:cubicBezTo>
                    <a:cubicBezTo>
                      <a:pt x="30299" y="48122"/>
                      <a:pt x="32604" y="45510"/>
                      <a:pt x="34014" y="42498"/>
                    </a:cubicBezTo>
                    <a:cubicBezTo>
                      <a:pt x="35307" y="39741"/>
                      <a:pt x="35837" y="36690"/>
                      <a:pt x="35552" y="33659"/>
                    </a:cubicBezTo>
                    <a:cubicBezTo>
                      <a:pt x="35312" y="30534"/>
                      <a:pt x="36882" y="27409"/>
                      <a:pt x="39641" y="25852"/>
                    </a:cubicBezTo>
                    <a:cubicBezTo>
                      <a:pt x="40902" y="25114"/>
                      <a:pt x="42282" y="24748"/>
                      <a:pt x="43641" y="24748"/>
                    </a:cubicBezTo>
                    <a:cubicBezTo>
                      <a:pt x="45392" y="24748"/>
                      <a:pt x="47119" y="25356"/>
                      <a:pt x="48534" y="26573"/>
                    </a:cubicBezTo>
                    <a:cubicBezTo>
                      <a:pt x="52382" y="29572"/>
                      <a:pt x="57074" y="31255"/>
                      <a:pt x="61884" y="31255"/>
                    </a:cubicBezTo>
                    <a:lnTo>
                      <a:pt x="61884" y="10461"/>
                    </a:lnTo>
                    <a:lnTo>
                      <a:pt x="61884" y="10461"/>
                    </a:lnTo>
                    <a:close/>
                  </a:path>
                </a:pathLst>
              </a:custGeom>
              <a:noFill/>
              <a:ln w="9525" cap="flat" cmpd="sng">
                <a:solidFill>
                  <a:srgbClr val="435D74"/>
                </a:solidFill>
                <a:prstDash val="solid"/>
                <a:miter lim="2452"/>
                <a:headEnd type="none" w="sm" len="sm"/>
                <a:tailEnd type="none" w="sm" len="sm"/>
              </a:ln>
            </p:spPr>
            <p:txBody>
              <a:bodyPr spcFirstLastPara="1" wrap="square" lIns="121900" tIns="121900" rIns="121900" bIns="121900" anchor="ctr" anchorCtr="0">
                <a:noAutofit/>
              </a:bodyPr>
              <a:lstStyle/>
              <a:p>
                <a:endParaRPr sz="2400"/>
              </a:p>
            </p:txBody>
          </p:sp>
          <p:sp>
            <p:nvSpPr>
              <p:cNvPr id="8411" name="Google Shape;8411;p74"/>
              <p:cNvSpPr/>
              <p:nvPr/>
            </p:nvSpPr>
            <p:spPr>
              <a:xfrm>
                <a:off x="5881825" y="2760325"/>
                <a:ext cx="1559550" cy="1305200"/>
              </a:xfrm>
              <a:custGeom>
                <a:avLst/>
                <a:gdLst/>
                <a:ahLst/>
                <a:cxnLst/>
                <a:rect l="l" t="t" r="r" b="b"/>
                <a:pathLst>
                  <a:path w="62382" h="52208" fill="none" extrusionOk="0">
                    <a:moveTo>
                      <a:pt x="51989" y="21025"/>
                    </a:moveTo>
                    <a:cubicBezTo>
                      <a:pt x="51805" y="20912"/>
                      <a:pt x="51636" y="20785"/>
                      <a:pt x="51447" y="20677"/>
                    </a:cubicBezTo>
                    <a:cubicBezTo>
                      <a:pt x="48774" y="19149"/>
                      <a:pt x="45855" y="18413"/>
                      <a:pt x="42981" y="18413"/>
                    </a:cubicBezTo>
                    <a:cubicBezTo>
                      <a:pt x="42208" y="18413"/>
                      <a:pt x="41443" y="18484"/>
                      <a:pt x="40682" y="18589"/>
                    </a:cubicBezTo>
                    <a:cubicBezTo>
                      <a:pt x="38034" y="18957"/>
                      <a:pt x="35488" y="19938"/>
                      <a:pt x="33290" y="21523"/>
                    </a:cubicBezTo>
                    <a:cubicBezTo>
                      <a:pt x="31924" y="22519"/>
                      <a:pt x="30276" y="23056"/>
                      <a:pt x="28586" y="23056"/>
                    </a:cubicBezTo>
                    <a:cubicBezTo>
                      <a:pt x="27107" y="23053"/>
                      <a:pt x="25657" y="22646"/>
                      <a:pt x="24394" y="21876"/>
                    </a:cubicBezTo>
                    <a:cubicBezTo>
                      <a:pt x="21510" y="20319"/>
                      <a:pt x="19952" y="17066"/>
                      <a:pt x="20548" y="13829"/>
                    </a:cubicBezTo>
                    <a:cubicBezTo>
                      <a:pt x="21270" y="9019"/>
                      <a:pt x="20433" y="4212"/>
                      <a:pt x="18030" y="1"/>
                    </a:cubicBezTo>
                    <a:lnTo>
                      <a:pt x="0" y="10461"/>
                    </a:lnTo>
                    <a:lnTo>
                      <a:pt x="0" y="10461"/>
                    </a:lnTo>
                    <a:lnTo>
                      <a:pt x="0" y="31250"/>
                    </a:lnTo>
                    <a:cubicBezTo>
                      <a:pt x="4805" y="31250"/>
                      <a:pt x="9489" y="29570"/>
                      <a:pt x="13220" y="26568"/>
                    </a:cubicBezTo>
                    <a:cubicBezTo>
                      <a:pt x="15719" y="24434"/>
                      <a:pt x="19307" y="24142"/>
                      <a:pt x="22116" y="25849"/>
                    </a:cubicBezTo>
                    <a:lnTo>
                      <a:pt x="22356" y="25965"/>
                    </a:lnTo>
                    <a:cubicBezTo>
                      <a:pt x="25003" y="27532"/>
                      <a:pt x="26560" y="30534"/>
                      <a:pt x="26204" y="33659"/>
                    </a:cubicBezTo>
                    <a:cubicBezTo>
                      <a:pt x="25959" y="36371"/>
                      <a:pt x="26391" y="39091"/>
                      <a:pt x="27389" y="41600"/>
                    </a:cubicBezTo>
                    <a:cubicBezTo>
                      <a:pt x="28807" y="45159"/>
                      <a:pt x="31421" y="48254"/>
                      <a:pt x="35110" y="50209"/>
                    </a:cubicBezTo>
                    <a:cubicBezTo>
                      <a:pt x="35274" y="50295"/>
                      <a:pt x="35412" y="50403"/>
                      <a:pt x="35578" y="50484"/>
                    </a:cubicBezTo>
                    <a:cubicBezTo>
                      <a:pt x="37877" y="51619"/>
                      <a:pt x="40405" y="52208"/>
                      <a:pt x="42968" y="52208"/>
                    </a:cubicBezTo>
                    <a:cubicBezTo>
                      <a:pt x="48435" y="52208"/>
                      <a:pt x="53753" y="49542"/>
                      <a:pt x="56975" y="44840"/>
                    </a:cubicBezTo>
                    <a:cubicBezTo>
                      <a:pt x="62381" y="36727"/>
                      <a:pt x="59960" y="25994"/>
                      <a:pt x="51989" y="21025"/>
                    </a:cubicBezTo>
                    <a:close/>
                  </a:path>
                </a:pathLst>
              </a:custGeom>
              <a:noFill/>
              <a:ln w="9525" cap="flat" cmpd="sng">
                <a:solidFill>
                  <a:srgbClr val="A5B7C5"/>
                </a:solidFill>
                <a:prstDash val="solid"/>
                <a:miter lim="2452"/>
                <a:headEnd type="none" w="sm" len="sm"/>
                <a:tailEnd type="none" w="sm" len="sm"/>
              </a:ln>
            </p:spPr>
            <p:txBody>
              <a:bodyPr spcFirstLastPara="1" wrap="square" lIns="121900" tIns="121900" rIns="121900" bIns="121900" anchor="ctr" anchorCtr="0">
                <a:noAutofit/>
              </a:bodyPr>
              <a:lstStyle/>
              <a:p>
                <a:endParaRPr sz="2400"/>
              </a:p>
            </p:txBody>
          </p:sp>
        </p:grpSp>
      </p:grpSp>
      <p:grpSp>
        <p:nvGrpSpPr>
          <p:cNvPr id="8412" name="Google Shape;8412;p74"/>
          <p:cNvGrpSpPr/>
          <p:nvPr/>
        </p:nvGrpSpPr>
        <p:grpSpPr>
          <a:xfrm>
            <a:off x="10254615" y="4650706"/>
            <a:ext cx="416099" cy="912231"/>
            <a:chOff x="7645573" y="3754300"/>
            <a:chExt cx="293855" cy="644170"/>
          </a:xfrm>
        </p:grpSpPr>
        <p:sp>
          <p:nvSpPr>
            <p:cNvPr id="8413" name="Google Shape;8413;p74"/>
            <p:cNvSpPr/>
            <p:nvPr/>
          </p:nvSpPr>
          <p:spPr>
            <a:xfrm>
              <a:off x="7645895" y="3855521"/>
              <a:ext cx="293533" cy="164134"/>
            </a:xfrm>
            <a:custGeom>
              <a:avLst/>
              <a:gdLst/>
              <a:ahLst/>
              <a:cxnLst/>
              <a:rect l="l" t="t" r="r" b="b"/>
              <a:pathLst>
                <a:path w="19132" h="10698" extrusionOk="0">
                  <a:moveTo>
                    <a:pt x="1" y="1"/>
                  </a:moveTo>
                  <a:lnTo>
                    <a:pt x="1" y="10698"/>
                  </a:lnTo>
                  <a:lnTo>
                    <a:pt x="19132" y="10698"/>
                  </a:lnTo>
                  <a:lnTo>
                    <a:pt x="19132" y="1"/>
                  </a:ln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14" name="Google Shape;8414;p74"/>
            <p:cNvSpPr/>
            <p:nvPr/>
          </p:nvSpPr>
          <p:spPr>
            <a:xfrm>
              <a:off x="7645573" y="3754300"/>
              <a:ext cx="293303" cy="644170"/>
            </a:xfrm>
            <a:custGeom>
              <a:avLst/>
              <a:gdLst/>
              <a:ahLst/>
              <a:cxnLst/>
              <a:rect l="l" t="t" r="r" b="b"/>
              <a:pathLst>
                <a:path w="19117" h="41986" extrusionOk="0">
                  <a:moveTo>
                    <a:pt x="1155" y="1"/>
                  </a:moveTo>
                  <a:cubicBezTo>
                    <a:pt x="516" y="1"/>
                    <a:pt x="1" y="516"/>
                    <a:pt x="1" y="1152"/>
                  </a:cubicBezTo>
                  <a:lnTo>
                    <a:pt x="1" y="35706"/>
                  </a:lnTo>
                  <a:cubicBezTo>
                    <a:pt x="1" y="36344"/>
                    <a:pt x="9559" y="41985"/>
                    <a:pt x="9559" y="41985"/>
                  </a:cubicBezTo>
                  <a:cubicBezTo>
                    <a:pt x="9559" y="41985"/>
                    <a:pt x="19117" y="36344"/>
                    <a:pt x="19117" y="35706"/>
                  </a:cubicBezTo>
                  <a:lnTo>
                    <a:pt x="19117" y="1152"/>
                  </a:lnTo>
                  <a:cubicBezTo>
                    <a:pt x="19117" y="516"/>
                    <a:pt x="18601" y="1"/>
                    <a:pt x="17963"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415" name="Google Shape;8415;p74"/>
          <p:cNvGrpSpPr/>
          <p:nvPr/>
        </p:nvGrpSpPr>
        <p:grpSpPr>
          <a:xfrm>
            <a:off x="7483933" y="1294582"/>
            <a:ext cx="945348" cy="985812"/>
            <a:chOff x="5830645" y="1256617"/>
            <a:chExt cx="530340" cy="553040"/>
          </a:xfrm>
        </p:grpSpPr>
        <p:grpSp>
          <p:nvGrpSpPr>
            <p:cNvPr id="8416" name="Google Shape;8416;p74"/>
            <p:cNvGrpSpPr/>
            <p:nvPr/>
          </p:nvGrpSpPr>
          <p:grpSpPr>
            <a:xfrm>
              <a:off x="5830645" y="1256617"/>
              <a:ext cx="259743" cy="269909"/>
              <a:chOff x="5830645" y="1256617"/>
              <a:chExt cx="259743" cy="269909"/>
            </a:xfrm>
          </p:grpSpPr>
          <p:sp>
            <p:nvSpPr>
              <p:cNvPr id="8417" name="Google Shape;8417;p74"/>
              <p:cNvSpPr/>
              <p:nvPr/>
            </p:nvSpPr>
            <p:spPr>
              <a:xfrm>
                <a:off x="5830645" y="1294145"/>
                <a:ext cx="259743" cy="232380"/>
              </a:xfrm>
              <a:custGeom>
                <a:avLst/>
                <a:gdLst/>
                <a:ahLst/>
                <a:cxnLst/>
                <a:rect l="l" t="t" r="r" b="b"/>
                <a:pathLst>
                  <a:path w="10195" h="9121" extrusionOk="0">
                    <a:moveTo>
                      <a:pt x="7470" y="1"/>
                    </a:moveTo>
                    <a:cubicBezTo>
                      <a:pt x="7469" y="1"/>
                      <a:pt x="7468" y="1"/>
                      <a:pt x="7467" y="1"/>
                    </a:cubicBezTo>
                    <a:lnTo>
                      <a:pt x="7044" y="1"/>
                    </a:lnTo>
                    <a:cubicBezTo>
                      <a:pt x="7044" y="1075"/>
                      <a:pt x="6172" y="1946"/>
                      <a:pt x="5097" y="1946"/>
                    </a:cubicBezTo>
                    <a:cubicBezTo>
                      <a:pt x="4021" y="1946"/>
                      <a:pt x="3150" y="1075"/>
                      <a:pt x="3150" y="1"/>
                    </a:cubicBezTo>
                    <a:lnTo>
                      <a:pt x="0" y="1"/>
                    </a:lnTo>
                    <a:lnTo>
                      <a:pt x="0" y="6393"/>
                    </a:lnTo>
                    <a:cubicBezTo>
                      <a:pt x="0" y="7900"/>
                      <a:pt x="1220" y="9120"/>
                      <a:pt x="2727" y="9120"/>
                    </a:cubicBezTo>
                    <a:lnTo>
                      <a:pt x="6018" y="9120"/>
                    </a:lnTo>
                    <a:cubicBezTo>
                      <a:pt x="6148" y="6883"/>
                      <a:pt x="7951" y="5095"/>
                      <a:pt x="10194" y="4987"/>
                    </a:cubicBezTo>
                    <a:lnTo>
                      <a:pt x="10194" y="2726"/>
                    </a:lnTo>
                    <a:cubicBezTo>
                      <a:pt x="10194" y="1222"/>
                      <a:pt x="8974" y="1"/>
                      <a:pt x="747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18" name="Google Shape;8418;p74"/>
              <p:cNvSpPr/>
              <p:nvPr/>
            </p:nvSpPr>
            <p:spPr>
              <a:xfrm>
                <a:off x="5922950" y="1256617"/>
                <a:ext cx="75057" cy="75057"/>
              </a:xfrm>
              <a:custGeom>
                <a:avLst/>
                <a:gdLst/>
                <a:ahLst/>
                <a:cxnLst/>
                <a:rect l="l" t="t" r="r" b="b"/>
                <a:pathLst>
                  <a:path w="2946" h="2946" extrusionOk="0">
                    <a:moveTo>
                      <a:pt x="1474" y="1"/>
                    </a:moveTo>
                    <a:cubicBezTo>
                      <a:pt x="661" y="1"/>
                      <a:pt x="1" y="660"/>
                      <a:pt x="1" y="1472"/>
                    </a:cubicBezTo>
                    <a:cubicBezTo>
                      <a:pt x="1" y="2286"/>
                      <a:pt x="661" y="2945"/>
                      <a:pt x="1474" y="2945"/>
                    </a:cubicBezTo>
                    <a:cubicBezTo>
                      <a:pt x="2288" y="2945"/>
                      <a:pt x="2946" y="2286"/>
                      <a:pt x="2946" y="1472"/>
                    </a:cubicBezTo>
                    <a:cubicBezTo>
                      <a:pt x="2946" y="660"/>
                      <a:pt x="2288" y="1"/>
                      <a:pt x="147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419" name="Google Shape;8419;p74"/>
            <p:cNvGrpSpPr/>
            <p:nvPr/>
          </p:nvGrpSpPr>
          <p:grpSpPr>
            <a:xfrm>
              <a:off x="6101293" y="1256617"/>
              <a:ext cx="259692" cy="269909"/>
              <a:chOff x="6101293" y="1256617"/>
              <a:chExt cx="259692" cy="269909"/>
            </a:xfrm>
          </p:grpSpPr>
          <p:sp>
            <p:nvSpPr>
              <p:cNvPr id="8420" name="Google Shape;8420;p74"/>
              <p:cNvSpPr/>
              <p:nvPr/>
            </p:nvSpPr>
            <p:spPr>
              <a:xfrm>
                <a:off x="6101293" y="1294145"/>
                <a:ext cx="259692" cy="232380"/>
              </a:xfrm>
              <a:custGeom>
                <a:avLst/>
                <a:gdLst/>
                <a:ahLst/>
                <a:cxnLst/>
                <a:rect l="l" t="t" r="r" b="b"/>
                <a:pathLst>
                  <a:path w="10193" h="9121" extrusionOk="0">
                    <a:moveTo>
                      <a:pt x="2726" y="1"/>
                    </a:moveTo>
                    <a:cubicBezTo>
                      <a:pt x="1220" y="1"/>
                      <a:pt x="0" y="1221"/>
                      <a:pt x="0" y="2726"/>
                    </a:cubicBezTo>
                    <a:lnTo>
                      <a:pt x="0" y="4987"/>
                    </a:lnTo>
                    <a:cubicBezTo>
                      <a:pt x="2244" y="5095"/>
                      <a:pt x="4045" y="6883"/>
                      <a:pt x="4177" y="9120"/>
                    </a:cubicBezTo>
                    <a:lnTo>
                      <a:pt x="7467" y="9120"/>
                    </a:lnTo>
                    <a:cubicBezTo>
                      <a:pt x="8973" y="9120"/>
                      <a:pt x="10193" y="7900"/>
                      <a:pt x="10193" y="6393"/>
                    </a:cubicBezTo>
                    <a:lnTo>
                      <a:pt x="10193" y="1"/>
                    </a:lnTo>
                    <a:lnTo>
                      <a:pt x="7043" y="1"/>
                    </a:lnTo>
                    <a:cubicBezTo>
                      <a:pt x="7043" y="1075"/>
                      <a:pt x="6172" y="1946"/>
                      <a:pt x="5097" y="1946"/>
                    </a:cubicBezTo>
                    <a:cubicBezTo>
                      <a:pt x="4021" y="1946"/>
                      <a:pt x="3150" y="1075"/>
                      <a:pt x="3150"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21" name="Google Shape;8421;p74"/>
              <p:cNvSpPr/>
              <p:nvPr/>
            </p:nvSpPr>
            <p:spPr>
              <a:xfrm>
                <a:off x="6193623" y="1256617"/>
                <a:ext cx="75031" cy="75057"/>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422" name="Google Shape;8422;p74"/>
            <p:cNvGrpSpPr/>
            <p:nvPr/>
          </p:nvGrpSpPr>
          <p:grpSpPr>
            <a:xfrm>
              <a:off x="5830645" y="1539749"/>
              <a:ext cx="259692" cy="269909"/>
              <a:chOff x="5830645" y="1539749"/>
              <a:chExt cx="259692" cy="269909"/>
            </a:xfrm>
          </p:grpSpPr>
          <p:sp>
            <p:nvSpPr>
              <p:cNvPr id="8423" name="Google Shape;8423;p74"/>
              <p:cNvSpPr/>
              <p:nvPr/>
            </p:nvSpPr>
            <p:spPr>
              <a:xfrm>
                <a:off x="5830645" y="1539749"/>
                <a:ext cx="259692" cy="232406"/>
              </a:xfrm>
              <a:custGeom>
                <a:avLst/>
                <a:gdLst/>
                <a:ahLst/>
                <a:cxnLst/>
                <a:rect l="l" t="t" r="r" b="b"/>
                <a:pathLst>
                  <a:path w="10193" h="9122" extrusionOk="0">
                    <a:moveTo>
                      <a:pt x="2727" y="1"/>
                    </a:moveTo>
                    <a:cubicBezTo>
                      <a:pt x="1220" y="1"/>
                      <a:pt x="0" y="1223"/>
                      <a:pt x="0" y="2728"/>
                    </a:cubicBezTo>
                    <a:lnTo>
                      <a:pt x="0" y="9122"/>
                    </a:lnTo>
                    <a:lnTo>
                      <a:pt x="3150" y="9122"/>
                    </a:lnTo>
                    <a:cubicBezTo>
                      <a:pt x="3150" y="8046"/>
                      <a:pt x="4021" y="7175"/>
                      <a:pt x="5097" y="7175"/>
                    </a:cubicBezTo>
                    <a:cubicBezTo>
                      <a:pt x="6172" y="7175"/>
                      <a:pt x="7044" y="8046"/>
                      <a:pt x="7044" y="9122"/>
                    </a:cubicBezTo>
                    <a:lnTo>
                      <a:pt x="7467" y="9122"/>
                    </a:lnTo>
                    <a:cubicBezTo>
                      <a:pt x="8972" y="9122"/>
                      <a:pt x="10192" y="7900"/>
                      <a:pt x="10192" y="6395"/>
                    </a:cubicBezTo>
                    <a:lnTo>
                      <a:pt x="10192" y="4135"/>
                    </a:lnTo>
                    <a:cubicBezTo>
                      <a:pt x="7951" y="4028"/>
                      <a:pt x="6148" y="2239"/>
                      <a:pt x="6018"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24" name="Google Shape;8424;p74"/>
              <p:cNvSpPr/>
              <p:nvPr/>
            </p:nvSpPr>
            <p:spPr>
              <a:xfrm>
                <a:off x="5922950" y="1734600"/>
                <a:ext cx="75057" cy="75057"/>
              </a:xfrm>
              <a:custGeom>
                <a:avLst/>
                <a:gdLst/>
                <a:ahLst/>
                <a:cxnLst/>
                <a:rect l="l" t="t" r="r" b="b"/>
                <a:pathLst>
                  <a:path w="2946" h="2946" extrusionOk="0">
                    <a:moveTo>
                      <a:pt x="1474" y="1"/>
                    </a:moveTo>
                    <a:cubicBezTo>
                      <a:pt x="661" y="1"/>
                      <a:pt x="1" y="660"/>
                      <a:pt x="1" y="1474"/>
                    </a:cubicBezTo>
                    <a:cubicBezTo>
                      <a:pt x="1" y="2287"/>
                      <a:pt x="661" y="2946"/>
                      <a:pt x="1474" y="2946"/>
                    </a:cubicBezTo>
                    <a:cubicBezTo>
                      <a:pt x="2288" y="2946"/>
                      <a:pt x="2946" y="2287"/>
                      <a:pt x="2946" y="1474"/>
                    </a:cubicBezTo>
                    <a:cubicBezTo>
                      <a:pt x="2946" y="660"/>
                      <a:pt x="2288" y="1"/>
                      <a:pt x="1474"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425" name="Google Shape;8425;p74"/>
            <p:cNvGrpSpPr/>
            <p:nvPr/>
          </p:nvGrpSpPr>
          <p:grpSpPr>
            <a:xfrm>
              <a:off x="6101293" y="1539749"/>
              <a:ext cx="259692" cy="269909"/>
              <a:chOff x="6101293" y="1539749"/>
              <a:chExt cx="259692" cy="269909"/>
            </a:xfrm>
          </p:grpSpPr>
          <p:sp>
            <p:nvSpPr>
              <p:cNvPr id="8426" name="Google Shape;8426;p74"/>
              <p:cNvSpPr/>
              <p:nvPr/>
            </p:nvSpPr>
            <p:spPr>
              <a:xfrm>
                <a:off x="6101293" y="1539749"/>
                <a:ext cx="259692" cy="232406"/>
              </a:xfrm>
              <a:custGeom>
                <a:avLst/>
                <a:gdLst/>
                <a:ahLst/>
                <a:cxnLst/>
                <a:rect l="l" t="t" r="r" b="b"/>
                <a:pathLst>
                  <a:path w="10193" h="9122" extrusionOk="0">
                    <a:moveTo>
                      <a:pt x="4177" y="1"/>
                    </a:moveTo>
                    <a:cubicBezTo>
                      <a:pt x="4045" y="2239"/>
                      <a:pt x="2244" y="4027"/>
                      <a:pt x="0" y="4135"/>
                    </a:cubicBezTo>
                    <a:lnTo>
                      <a:pt x="0" y="6395"/>
                    </a:lnTo>
                    <a:cubicBezTo>
                      <a:pt x="0" y="7902"/>
                      <a:pt x="1220" y="9122"/>
                      <a:pt x="2726" y="9122"/>
                    </a:cubicBezTo>
                    <a:lnTo>
                      <a:pt x="3148" y="9122"/>
                    </a:lnTo>
                    <a:cubicBezTo>
                      <a:pt x="3148" y="8046"/>
                      <a:pt x="4020" y="7175"/>
                      <a:pt x="5096" y="7175"/>
                    </a:cubicBezTo>
                    <a:cubicBezTo>
                      <a:pt x="6170" y="7175"/>
                      <a:pt x="7043" y="8046"/>
                      <a:pt x="7043" y="9122"/>
                    </a:cubicBezTo>
                    <a:lnTo>
                      <a:pt x="10193" y="9122"/>
                    </a:lnTo>
                    <a:lnTo>
                      <a:pt x="10193" y="2728"/>
                    </a:lnTo>
                    <a:cubicBezTo>
                      <a:pt x="10193" y="1223"/>
                      <a:pt x="8973" y="2"/>
                      <a:pt x="746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27" name="Google Shape;8427;p74"/>
              <p:cNvSpPr/>
              <p:nvPr/>
            </p:nvSpPr>
            <p:spPr>
              <a:xfrm>
                <a:off x="6193623" y="1734600"/>
                <a:ext cx="75031" cy="75057"/>
              </a:xfrm>
              <a:custGeom>
                <a:avLst/>
                <a:gdLst/>
                <a:ahLst/>
                <a:cxnLst/>
                <a:rect l="l" t="t" r="r" b="b"/>
                <a:pathLst>
                  <a:path w="2945" h="2946" extrusionOk="0">
                    <a:moveTo>
                      <a:pt x="1473" y="1"/>
                    </a:moveTo>
                    <a:cubicBezTo>
                      <a:pt x="660" y="1"/>
                      <a:pt x="0" y="660"/>
                      <a:pt x="0" y="1474"/>
                    </a:cubicBezTo>
                    <a:cubicBezTo>
                      <a:pt x="0" y="2287"/>
                      <a:pt x="660" y="2946"/>
                      <a:pt x="1473" y="2946"/>
                    </a:cubicBezTo>
                    <a:cubicBezTo>
                      <a:pt x="2285" y="2946"/>
                      <a:pt x="2945" y="2287"/>
                      <a:pt x="2945" y="1474"/>
                    </a:cubicBezTo>
                    <a:cubicBezTo>
                      <a:pt x="2945" y="660"/>
                      <a:pt x="2285" y="1"/>
                      <a:pt x="147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sp>
          <p:nvSpPr>
            <p:cNvPr id="8428" name="Google Shape;8428;p74"/>
            <p:cNvSpPr/>
            <p:nvPr/>
          </p:nvSpPr>
          <p:spPr>
            <a:xfrm>
              <a:off x="5999148" y="1436800"/>
              <a:ext cx="192625" cy="192690"/>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429" name="Google Shape;8429;p74"/>
          <p:cNvGrpSpPr/>
          <p:nvPr/>
        </p:nvGrpSpPr>
        <p:grpSpPr>
          <a:xfrm>
            <a:off x="952593" y="3609403"/>
            <a:ext cx="1937273" cy="828480"/>
            <a:chOff x="732422" y="2990152"/>
            <a:chExt cx="1337773" cy="572102"/>
          </a:xfrm>
        </p:grpSpPr>
        <p:sp>
          <p:nvSpPr>
            <p:cNvPr id="8430" name="Google Shape;8430;p74"/>
            <p:cNvSpPr/>
            <p:nvPr/>
          </p:nvSpPr>
          <p:spPr>
            <a:xfrm>
              <a:off x="923705" y="3182595"/>
              <a:ext cx="380762" cy="379464"/>
            </a:xfrm>
            <a:custGeom>
              <a:avLst/>
              <a:gdLst/>
              <a:ahLst/>
              <a:cxnLst/>
              <a:rect l="l" t="t" r="r" b="b"/>
              <a:pathLst>
                <a:path w="33153" h="33040" extrusionOk="0">
                  <a:moveTo>
                    <a:pt x="16576" y="1"/>
                  </a:moveTo>
                  <a:cubicBezTo>
                    <a:pt x="16428" y="1"/>
                    <a:pt x="16280" y="57"/>
                    <a:pt x="16167" y="170"/>
                  </a:cubicBezTo>
                  <a:lnTo>
                    <a:pt x="9658" y="6680"/>
                  </a:lnTo>
                  <a:cubicBezTo>
                    <a:pt x="9434" y="6906"/>
                    <a:pt x="9434" y="7272"/>
                    <a:pt x="9658" y="7495"/>
                  </a:cubicBezTo>
                  <a:lnTo>
                    <a:pt x="9729" y="7566"/>
                  </a:lnTo>
                  <a:cubicBezTo>
                    <a:pt x="9955" y="7789"/>
                    <a:pt x="10395" y="8000"/>
                    <a:pt x="10712" y="8032"/>
                  </a:cubicBezTo>
                  <a:cubicBezTo>
                    <a:pt x="10712" y="8032"/>
                    <a:pt x="11595" y="8116"/>
                    <a:pt x="12145" y="8663"/>
                  </a:cubicBezTo>
                  <a:cubicBezTo>
                    <a:pt x="13090" y="9608"/>
                    <a:pt x="13090" y="11141"/>
                    <a:pt x="12142" y="12089"/>
                  </a:cubicBezTo>
                  <a:cubicBezTo>
                    <a:pt x="11670" y="12562"/>
                    <a:pt x="11050" y="12798"/>
                    <a:pt x="10431" y="12798"/>
                  </a:cubicBezTo>
                  <a:cubicBezTo>
                    <a:pt x="9811" y="12798"/>
                    <a:pt x="9192" y="12562"/>
                    <a:pt x="8719" y="12089"/>
                  </a:cubicBezTo>
                  <a:cubicBezTo>
                    <a:pt x="8173" y="11539"/>
                    <a:pt x="8085" y="10656"/>
                    <a:pt x="8085" y="10656"/>
                  </a:cubicBezTo>
                  <a:cubicBezTo>
                    <a:pt x="8053" y="10339"/>
                    <a:pt x="7846" y="9899"/>
                    <a:pt x="7623" y="9672"/>
                  </a:cubicBezTo>
                  <a:lnTo>
                    <a:pt x="7551" y="9604"/>
                  </a:lnTo>
                  <a:cubicBezTo>
                    <a:pt x="7438" y="9491"/>
                    <a:pt x="7290" y="9435"/>
                    <a:pt x="7143" y="9435"/>
                  </a:cubicBezTo>
                  <a:cubicBezTo>
                    <a:pt x="6995" y="9435"/>
                    <a:pt x="6848" y="9491"/>
                    <a:pt x="6736" y="9604"/>
                  </a:cubicBezTo>
                  <a:lnTo>
                    <a:pt x="223" y="16111"/>
                  </a:lnTo>
                  <a:cubicBezTo>
                    <a:pt x="0" y="16337"/>
                    <a:pt x="0" y="16703"/>
                    <a:pt x="223" y="16929"/>
                  </a:cubicBezTo>
                  <a:lnTo>
                    <a:pt x="6733" y="23439"/>
                  </a:lnTo>
                  <a:cubicBezTo>
                    <a:pt x="6846" y="23550"/>
                    <a:pt x="6994" y="23606"/>
                    <a:pt x="7142" y="23606"/>
                  </a:cubicBezTo>
                  <a:cubicBezTo>
                    <a:pt x="7290" y="23606"/>
                    <a:pt x="7438" y="23550"/>
                    <a:pt x="7551" y="23439"/>
                  </a:cubicBezTo>
                  <a:lnTo>
                    <a:pt x="7623" y="23364"/>
                  </a:lnTo>
                  <a:cubicBezTo>
                    <a:pt x="7849" y="23141"/>
                    <a:pt x="8056" y="22698"/>
                    <a:pt x="8088" y="22381"/>
                  </a:cubicBezTo>
                  <a:cubicBezTo>
                    <a:pt x="8088" y="22381"/>
                    <a:pt x="8173" y="21497"/>
                    <a:pt x="8719" y="20951"/>
                  </a:cubicBezTo>
                  <a:cubicBezTo>
                    <a:pt x="9194" y="20469"/>
                    <a:pt x="9820" y="20228"/>
                    <a:pt x="10446" y="20228"/>
                  </a:cubicBezTo>
                  <a:cubicBezTo>
                    <a:pt x="11066" y="20228"/>
                    <a:pt x="11685" y="20465"/>
                    <a:pt x="12158" y="20938"/>
                  </a:cubicBezTo>
                  <a:cubicBezTo>
                    <a:pt x="13110" y="21889"/>
                    <a:pt x="13103" y="23432"/>
                    <a:pt x="12145" y="24374"/>
                  </a:cubicBezTo>
                  <a:cubicBezTo>
                    <a:pt x="11599" y="24924"/>
                    <a:pt x="10715" y="25008"/>
                    <a:pt x="10715" y="25008"/>
                  </a:cubicBezTo>
                  <a:cubicBezTo>
                    <a:pt x="10398" y="25040"/>
                    <a:pt x="9955" y="25250"/>
                    <a:pt x="9732" y="25474"/>
                  </a:cubicBezTo>
                  <a:lnTo>
                    <a:pt x="9658" y="25545"/>
                  </a:lnTo>
                  <a:cubicBezTo>
                    <a:pt x="9434" y="25771"/>
                    <a:pt x="9434" y="26137"/>
                    <a:pt x="9658" y="26363"/>
                  </a:cubicBezTo>
                  <a:lnTo>
                    <a:pt x="16167" y="32869"/>
                  </a:lnTo>
                  <a:cubicBezTo>
                    <a:pt x="16280" y="32983"/>
                    <a:pt x="16428" y="33039"/>
                    <a:pt x="16576" y="33039"/>
                  </a:cubicBezTo>
                  <a:cubicBezTo>
                    <a:pt x="16724" y="33039"/>
                    <a:pt x="16872" y="32983"/>
                    <a:pt x="16985" y="32869"/>
                  </a:cubicBezTo>
                  <a:lnTo>
                    <a:pt x="23492" y="26363"/>
                  </a:lnTo>
                  <a:cubicBezTo>
                    <a:pt x="23605" y="26252"/>
                    <a:pt x="23753" y="26196"/>
                    <a:pt x="23901" y="26196"/>
                  </a:cubicBezTo>
                  <a:cubicBezTo>
                    <a:pt x="24049" y="26196"/>
                    <a:pt x="24197" y="26252"/>
                    <a:pt x="24310" y="26363"/>
                  </a:cubicBezTo>
                  <a:lnTo>
                    <a:pt x="24313" y="26370"/>
                  </a:lnTo>
                  <a:cubicBezTo>
                    <a:pt x="24540" y="26593"/>
                    <a:pt x="24750" y="27036"/>
                    <a:pt x="24779" y="27353"/>
                  </a:cubicBezTo>
                  <a:cubicBezTo>
                    <a:pt x="24779" y="27353"/>
                    <a:pt x="24867" y="28237"/>
                    <a:pt x="25413" y="28783"/>
                  </a:cubicBezTo>
                  <a:cubicBezTo>
                    <a:pt x="25888" y="29265"/>
                    <a:pt x="26514" y="29506"/>
                    <a:pt x="27140" y="29506"/>
                  </a:cubicBezTo>
                  <a:cubicBezTo>
                    <a:pt x="27759" y="29506"/>
                    <a:pt x="28378" y="29269"/>
                    <a:pt x="28849" y="28796"/>
                  </a:cubicBezTo>
                  <a:cubicBezTo>
                    <a:pt x="29800" y="27845"/>
                    <a:pt x="29797" y="26302"/>
                    <a:pt x="28840" y="25357"/>
                  </a:cubicBezTo>
                  <a:cubicBezTo>
                    <a:pt x="28290" y="24810"/>
                    <a:pt x="27406" y="24726"/>
                    <a:pt x="27406" y="24726"/>
                  </a:cubicBezTo>
                  <a:cubicBezTo>
                    <a:pt x="27089" y="24694"/>
                    <a:pt x="26646" y="24487"/>
                    <a:pt x="26423" y="24260"/>
                  </a:cubicBezTo>
                  <a:lnTo>
                    <a:pt x="26420" y="24257"/>
                  </a:lnTo>
                  <a:cubicBezTo>
                    <a:pt x="26193" y="24031"/>
                    <a:pt x="26193" y="23665"/>
                    <a:pt x="26420" y="23439"/>
                  </a:cubicBezTo>
                  <a:lnTo>
                    <a:pt x="32926" y="16929"/>
                  </a:lnTo>
                  <a:cubicBezTo>
                    <a:pt x="33152" y="16703"/>
                    <a:pt x="33152" y="16337"/>
                    <a:pt x="32926" y="16111"/>
                  </a:cubicBezTo>
                  <a:lnTo>
                    <a:pt x="26420" y="9604"/>
                  </a:lnTo>
                  <a:cubicBezTo>
                    <a:pt x="26193" y="9378"/>
                    <a:pt x="26193" y="9012"/>
                    <a:pt x="26420" y="8786"/>
                  </a:cubicBezTo>
                  <a:lnTo>
                    <a:pt x="26533" y="8669"/>
                  </a:lnTo>
                  <a:cubicBezTo>
                    <a:pt x="26759" y="8446"/>
                    <a:pt x="27202" y="8236"/>
                    <a:pt x="27516" y="8207"/>
                  </a:cubicBezTo>
                  <a:cubicBezTo>
                    <a:pt x="27516" y="8207"/>
                    <a:pt x="28403" y="8119"/>
                    <a:pt x="28950" y="7573"/>
                  </a:cubicBezTo>
                  <a:cubicBezTo>
                    <a:pt x="29894" y="6628"/>
                    <a:pt x="29894" y="5094"/>
                    <a:pt x="28950" y="4147"/>
                  </a:cubicBezTo>
                  <a:cubicBezTo>
                    <a:pt x="28477" y="3674"/>
                    <a:pt x="27858" y="3438"/>
                    <a:pt x="27238" y="3438"/>
                  </a:cubicBezTo>
                  <a:cubicBezTo>
                    <a:pt x="26618" y="3438"/>
                    <a:pt x="25997" y="3674"/>
                    <a:pt x="25523" y="4147"/>
                  </a:cubicBezTo>
                  <a:cubicBezTo>
                    <a:pt x="24977" y="4697"/>
                    <a:pt x="24892" y="5580"/>
                    <a:pt x="24892" y="5580"/>
                  </a:cubicBezTo>
                  <a:cubicBezTo>
                    <a:pt x="24860" y="5894"/>
                    <a:pt x="24650" y="6337"/>
                    <a:pt x="24427" y="6563"/>
                  </a:cubicBezTo>
                  <a:lnTo>
                    <a:pt x="24310" y="6680"/>
                  </a:lnTo>
                  <a:cubicBezTo>
                    <a:pt x="24197" y="6791"/>
                    <a:pt x="24049" y="6847"/>
                    <a:pt x="23901" y="6847"/>
                  </a:cubicBezTo>
                  <a:cubicBezTo>
                    <a:pt x="23753" y="6847"/>
                    <a:pt x="23605" y="6791"/>
                    <a:pt x="23492" y="6680"/>
                  </a:cubicBezTo>
                  <a:lnTo>
                    <a:pt x="16985" y="170"/>
                  </a:lnTo>
                  <a:cubicBezTo>
                    <a:pt x="16872" y="57"/>
                    <a:pt x="16724" y="1"/>
                    <a:pt x="16576" y="1"/>
                  </a:cubicBezTo>
                  <a:close/>
                </a:path>
              </a:pathLst>
            </a:custGeom>
            <a:noFill/>
            <a:ln w="9525" cap="flat" cmpd="sng">
              <a:solidFill>
                <a:srgbClr val="D6DB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31" name="Google Shape;8431;p74"/>
            <p:cNvSpPr/>
            <p:nvPr/>
          </p:nvSpPr>
          <p:spPr>
            <a:xfrm>
              <a:off x="1309210" y="3183709"/>
              <a:ext cx="378534" cy="377248"/>
            </a:xfrm>
            <a:custGeom>
              <a:avLst/>
              <a:gdLst/>
              <a:ahLst/>
              <a:cxnLst/>
              <a:rect l="l" t="t" r="r" b="b"/>
              <a:pathLst>
                <a:path w="32959" h="32847" extrusionOk="0">
                  <a:moveTo>
                    <a:pt x="16480" y="1"/>
                  </a:moveTo>
                  <a:cubicBezTo>
                    <a:pt x="16334" y="1"/>
                    <a:pt x="16186" y="57"/>
                    <a:pt x="16073" y="170"/>
                  </a:cubicBezTo>
                  <a:lnTo>
                    <a:pt x="9603" y="6641"/>
                  </a:lnTo>
                  <a:cubicBezTo>
                    <a:pt x="9491" y="6753"/>
                    <a:pt x="9345" y="6808"/>
                    <a:pt x="9198" y="6808"/>
                  </a:cubicBezTo>
                  <a:cubicBezTo>
                    <a:pt x="9051" y="6808"/>
                    <a:pt x="8904" y="6753"/>
                    <a:pt x="8791" y="6641"/>
                  </a:cubicBezTo>
                  <a:lnTo>
                    <a:pt x="8677" y="6525"/>
                  </a:lnTo>
                  <a:cubicBezTo>
                    <a:pt x="8454" y="6301"/>
                    <a:pt x="8244" y="5861"/>
                    <a:pt x="8215" y="5547"/>
                  </a:cubicBezTo>
                  <a:cubicBezTo>
                    <a:pt x="8215" y="5547"/>
                    <a:pt x="8127" y="4667"/>
                    <a:pt x="7584" y="4124"/>
                  </a:cubicBezTo>
                  <a:cubicBezTo>
                    <a:pt x="7113" y="3653"/>
                    <a:pt x="6497" y="3418"/>
                    <a:pt x="5880" y="3418"/>
                  </a:cubicBezTo>
                  <a:cubicBezTo>
                    <a:pt x="5264" y="3418"/>
                    <a:pt x="4648" y="3653"/>
                    <a:pt x="4177" y="4124"/>
                  </a:cubicBezTo>
                  <a:cubicBezTo>
                    <a:pt x="3236" y="5065"/>
                    <a:pt x="3236" y="6589"/>
                    <a:pt x="4177" y="7531"/>
                  </a:cubicBezTo>
                  <a:cubicBezTo>
                    <a:pt x="4721" y="8074"/>
                    <a:pt x="5601" y="8158"/>
                    <a:pt x="5601" y="8158"/>
                  </a:cubicBezTo>
                  <a:cubicBezTo>
                    <a:pt x="5914" y="8191"/>
                    <a:pt x="6354" y="8398"/>
                    <a:pt x="6578" y="8621"/>
                  </a:cubicBezTo>
                  <a:lnTo>
                    <a:pt x="6694" y="8737"/>
                  </a:lnTo>
                  <a:cubicBezTo>
                    <a:pt x="6917" y="8961"/>
                    <a:pt x="6917" y="9323"/>
                    <a:pt x="6694" y="9550"/>
                  </a:cubicBezTo>
                  <a:lnTo>
                    <a:pt x="223" y="16020"/>
                  </a:lnTo>
                  <a:cubicBezTo>
                    <a:pt x="0" y="16243"/>
                    <a:pt x="0" y="16606"/>
                    <a:pt x="223" y="16832"/>
                  </a:cubicBezTo>
                  <a:lnTo>
                    <a:pt x="6694" y="23300"/>
                  </a:lnTo>
                  <a:cubicBezTo>
                    <a:pt x="6807" y="23411"/>
                    <a:pt x="6954" y="23467"/>
                    <a:pt x="7102" y="23467"/>
                  </a:cubicBezTo>
                  <a:cubicBezTo>
                    <a:pt x="7249" y="23467"/>
                    <a:pt x="7396" y="23411"/>
                    <a:pt x="7509" y="23300"/>
                  </a:cubicBezTo>
                  <a:lnTo>
                    <a:pt x="7577" y="23232"/>
                  </a:lnTo>
                  <a:cubicBezTo>
                    <a:pt x="7801" y="23008"/>
                    <a:pt x="8008" y="22568"/>
                    <a:pt x="8040" y="22255"/>
                  </a:cubicBezTo>
                  <a:cubicBezTo>
                    <a:pt x="8040" y="22255"/>
                    <a:pt x="8124" y="21375"/>
                    <a:pt x="8668" y="20831"/>
                  </a:cubicBezTo>
                  <a:cubicBezTo>
                    <a:pt x="9138" y="20360"/>
                    <a:pt x="9755" y="20125"/>
                    <a:pt x="10371" y="20125"/>
                  </a:cubicBezTo>
                  <a:cubicBezTo>
                    <a:pt x="10987" y="20125"/>
                    <a:pt x="11604" y="20360"/>
                    <a:pt x="12074" y="20831"/>
                  </a:cubicBezTo>
                  <a:cubicBezTo>
                    <a:pt x="13013" y="21769"/>
                    <a:pt x="13013" y="23296"/>
                    <a:pt x="12074" y="24235"/>
                  </a:cubicBezTo>
                  <a:cubicBezTo>
                    <a:pt x="11528" y="24781"/>
                    <a:pt x="10651" y="24865"/>
                    <a:pt x="10651" y="24865"/>
                  </a:cubicBezTo>
                  <a:cubicBezTo>
                    <a:pt x="10337" y="24895"/>
                    <a:pt x="9897" y="25105"/>
                    <a:pt x="9674" y="25328"/>
                  </a:cubicBezTo>
                  <a:lnTo>
                    <a:pt x="9603" y="25396"/>
                  </a:lnTo>
                  <a:cubicBezTo>
                    <a:pt x="9379" y="25619"/>
                    <a:pt x="9379" y="25985"/>
                    <a:pt x="9603" y="26208"/>
                  </a:cubicBezTo>
                  <a:lnTo>
                    <a:pt x="16073" y="32679"/>
                  </a:lnTo>
                  <a:cubicBezTo>
                    <a:pt x="16186" y="32790"/>
                    <a:pt x="16334" y="32846"/>
                    <a:pt x="16480" y="32846"/>
                  </a:cubicBezTo>
                  <a:cubicBezTo>
                    <a:pt x="16627" y="32846"/>
                    <a:pt x="16774" y="32790"/>
                    <a:pt x="16885" y="32679"/>
                  </a:cubicBezTo>
                  <a:lnTo>
                    <a:pt x="23356" y="26208"/>
                  </a:lnTo>
                  <a:cubicBezTo>
                    <a:pt x="23582" y="25985"/>
                    <a:pt x="23582" y="25619"/>
                    <a:pt x="23356" y="25396"/>
                  </a:cubicBezTo>
                  <a:lnTo>
                    <a:pt x="23285" y="25325"/>
                  </a:lnTo>
                  <a:cubicBezTo>
                    <a:pt x="23061" y="25102"/>
                    <a:pt x="22621" y="24895"/>
                    <a:pt x="22308" y="24862"/>
                  </a:cubicBezTo>
                  <a:cubicBezTo>
                    <a:pt x="22308" y="24862"/>
                    <a:pt x="21428" y="24778"/>
                    <a:pt x="20884" y="24235"/>
                  </a:cubicBezTo>
                  <a:cubicBezTo>
                    <a:pt x="19962" y="23290"/>
                    <a:pt x="19972" y="21779"/>
                    <a:pt x="20903" y="20847"/>
                  </a:cubicBezTo>
                  <a:cubicBezTo>
                    <a:pt x="21375" y="20378"/>
                    <a:pt x="21991" y="20142"/>
                    <a:pt x="22608" y="20142"/>
                  </a:cubicBezTo>
                  <a:cubicBezTo>
                    <a:pt x="23215" y="20142"/>
                    <a:pt x="23822" y="20370"/>
                    <a:pt x="24291" y="20828"/>
                  </a:cubicBezTo>
                  <a:cubicBezTo>
                    <a:pt x="24834" y="21371"/>
                    <a:pt x="24918" y="22251"/>
                    <a:pt x="24918" y="22251"/>
                  </a:cubicBezTo>
                  <a:cubicBezTo>
                    <a:pt x="24951" y="22565"/>
                    <a:pt x="25158" y="23005"/>
                    <a:pt x="25381" y="23228"/>
                  </a:cubicBezTo>
                  <a:lnTo>
                    <a:pt x="25452" y="23300"/>
                  </a:lnTo>
                  <a:cubicBezTo>
                    <a:pt x="25565" y="23411"/>
                    <a:pt x="25713" y="23467"/>
                    <a:pt x="25859" y="23467"/>
                  </a:cubicBezTo>
                  <a:cubicBezTo>
                    <a:pt x="26006" y="23467"/>
                    <a:pt x="26153" y="23411"/>
                    <a:pt x="26264" y="23300"/>
                  </a:cubicBezTo>
                  <a:lnTo>
                    <a:pt x="32735" y="16829"/>
                  </a:lnTo>
                  <a:cubicBezTo>
                    <a:pt x="32958" y="16606"/>
                    <a:pt x="32958" y="16243"/>
                    <a:pt x="32735" y="16017"/>
                  </a:cubicBezTo>
                  <a:lnTo>
                    <a:pt x="26264" y="9546"/>
                  </a:lnTo>
                  <a:cubicBezTo>
                    <a:pt x="26041" y="9323"/>
                    <a:pt x="26041" y="8961"/>
                    <a:pt x="26264" y="8734"/>
                  </a:cubicBezTo>
                  <a:lnTo>
                    <a:pt x="26271" y="8731"/>
                  </a:lnTo>
                  <a:cubicBezTo>
                    <a:pt x="26494" y="8508"/>
                    <a:pt x="26934" y="8301"/>
                    <a:pt x="27248" y="8268"/>
                  </a:cubicBezTo>
                  <a:cubicBezTo>
                    <a:pt x="27248" y="8268"/>
                    <a:pt x="28125" y="8184"/>
                    <a:pt x="28671" y="7641"/>
                  </a:cubicBezTo>
                  <a:cubicBezTo>
                    <a:pt x="29593" y="6696"/>
                    <a:pt x="29584" y="5185"/>
                    <a:pt x="28652" y="4253"/>
                  </a:cubicBezTo>
                  <a:cubicBezTo>
                    <a:pt x="28181" y="3784"/>
                    <a:pt x="27564" y="3548"/>
                    <a:pt x="26947" y="3548"/>
                  </a:cubicBezTo>
                  <a:cubicBezTo>
                    <a:pt x="26340" y="3548"/>
                    <a:pt x="25733" y="3777"/>
                    <a:pt x="25265" y="4234"/>
                  </a:cubicBezTo>
                  <a:cubicBezTo>
                    <a:pt x="24721" y="4777"/>
                    <a:pt x="24637" y="5657"/>
                    <a:pt x="24637" y="5657"/>
                  </a:cubicBezTo>
                  <a:cubicBezTo>
                    <a:pt x="24605" y="5971"/>
                    <a:pt x="24398" y="6411"/>
                    <a:pt x="24174" y="6635"/>
                  </a:cubicBezTo>
                  <a:lnTo>
                    <a:pt x="24168" y="6641"/>
                  </a:lnTo>
                  <a:cubicBezTo>
                    <a:pt x="24056" y="6753"/>
                    <a:pt x="23910" y="6808"/>
                    <a:pt x="23763" y="6808"/>
                  </a:cubicBezTo>
                  <a:cubicBezTo>
                    <a:pt x="23616" y="6808"/>
                    <a:pt x="23469" y="6753"/>
                    <a:pt x="23356" y="6641"/>
                  </a:cubicBezTo>
                  <a:lnTo>
                    <a:pt x="16885" y="170"/>
                  </a:lnTo>
                  <a:cubicBezTo>
                    <a:pt x="16774" y="57"/>
                    <a:pt x="16627" y="1"/>
                    <a:pt x="16480" y="1"/>
                  </a:cubicBez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32" name="Google Shape;8432;p74"/>
            <p:cNvSpPr/>
            <p:nvPr/>
          </p:nvSpPr>
          <p:spPr>
            <a:xfrm>
              <a:off x="732422" y="2990152"/>
              <a:ext cx="380716" cy="379441"/>
            </a:xfrm>
            <a:custGeom>
              <a:avLst/>
              <a:gdLst/>
              <a:ahLst/>
              <a:cxnLst/>
              <a:rect l="l" t="t" r="r" b="b"/>
              <a:pathLst>
                <a:path w="33149" h="33038" extrusionOk="0">
                  <a:moveTo>
                    <a:pt x="16573" y="0"/>
                  </a:moveTo>
                  <a:cubicBezTo>
                    <a:pt x="16426" y="0"/>
                    <a:pt x="16278" y="56"/>
                    <a:pt x="16167" y="168"/>
                  </a:cubicBezTo>
                  <a:lnTo>
                    <a:pt x="9657" y="6677"/>
                  </a:lnTo>
                  <a:cubicBezTo>
                    <a:pt x="9431" y="6903"/>
                    <a:pt x="9431" y="7269"/>
                    <a:pt x="9657" y="7492"/>
                  </a:cubicBezTo>
                  <a:lnTo>
                    <a:pt x="9725" y="7563"/>
                  </a:lnTo>
                  <a:cubicBezTo>
                    <a:pt x="9952" y="7787"/>
                    <a:pt x="10395" y="7997"/>
                    <a:pt x="10709" y="8026"/>
                  </a:cubicBezTo>
                  <a:cubicBezTo>
                    <a:pt x="10709" y="8026"/>
                    <a:pt x="11592" y="8113"/>
                    <a:pt x="12142" y="8660"/>
                  </a:cubicBezTo>
                  <a:cubicBezTo>
                    <a:pt x="13087" y="9605"/>
                    <a:pt x="13087" y="11142"/>
                    <a:pt x="12142" y="12086"/>
                  </a:cubicBezTo>
                  <a:cubicBezTo>
                    <a:pt x="11669" y="12561"/>
                    <a:pt x="11049" y="12798"/>
                    <a:pt x="10429" y="12798"/>
                  </a:cubicBezTo>
                  <a:cubicBezTo>
                    <a:pt x="9809" y="12798"/>
                    <a:pt x="9189" y="12562"/>
                    <a:pt x="8716" y="12090"/>
                  </a:cubicBezTo>
                  <a:cubicBezTo>
                    <a:pt x="8169" y="11540"/>
                    <a:pt x="8082" y="10656"/>
                    <a:pt x="8082" y="10656"/>
                  </a:cubicBezTo>
                  <a:cubicBezTo>
                    <a:pt x="8053" y="10339"/>
                    <a:pt x="7842" y="9899"/>
                    <a:pt x="7619" y="9673"/>
                  </a:cubicBezTo>
                  <a:lnTo>
                    <a:pt x="7548" y="9605"/>
                  </a:lnTo>
                  <a:cubicBezTo>
                    <a:pt x="7435" y="9492"/>
                    <a:pt x="7287" y="9435"/>
                    <a:pt x="7140" y="9435"/>
                  </a:cubicBezTo>
                  <a:cubicBezTo>
                    <a:pt x="6993" y="9435"/>
                    <a:pt x="6846" y="9492"/>
                    <a:pt x="6733" y="9605"/>
                  </a:cubicBezTo>
                  <a:lnTo>
                    <a:pt x="223" y="16111"/>
                  </a:lnTo>
                  <a:cubicBezTo>
                    <a:pt x="0" y="16338"/>
                    <a:pt x="0" y="16700"/>
                    <a:pt x="223" y="16926"/>
                  </a:cubicBezTo>
                  <a:lnTo>
                    <a:pt x="6733" y="23436"/>
                  </a:lnTo>
                  <a:cubicBezTo>
                    <a:pt x="6956" y="23662"/>
                    <a:pt x="6956" y="24028"/>
                    <a:pt x="6733" y="24254"/>
                  </a:cubicBezTo>
                  <a:lnTo>
                    <a:pt x="6616" y="24368"/>
                  </a:lnTo>
                  <a:cubicBezTo>
                    <a:pt x="6390" y="24594"/>
                    <a:pt x="5950" y="24804"/>
                    <a:pt x="5633" y="24833"/>
                  </a:cubicBezTo>
                  <a:cubicBezTo>
                    <a:pt x="5633" y="24833"/>
                    <a:pt x="4749" y="24921"/>
                    <a:pt x="4199" y="25468"/>
                  </a:cubicBezTo>
                  <a:cubicBezTo>
                    <a:pt x="3255" y="26412"/>
                    <a:pt x="3255" y="27946"/>
                    <a:pt x="4199" y="28890"/>
                  </a:cubicBezTo>
                  <a:cubicBezTo>
                    <a:pt x="4673" y="29364"/>
                    <a:pt x="5294" y="29601"/>
                    <a:pt x="5914" y="29601"/>
                  </a:cubicBezTo>
                  <a:cubicBezTo>
                    <a:pt x="6534" y="29601"/>
                    <a:pt x="7153" y="29364"/>
                    <a:pt x="7626" y="28890"/>
                  </a:cubicBezTo>
                  <a:cubicBezTo>
                    <a:pt x="8172" y="28344"/>
                    <a:pt x="8260" y="27460"/>
                    <a:pt x="8260" y="27460"/>
                  </a:cubicBezTo>
                  <a:cubicBezTo>
                    <a:pt x="8289" y="27143"/>
                    <a:pt x="8499" y="26700"/>
                    <a:pt x="8726" y="26477"/>
                  </a:cubicBezTo>
                  <a:lnTo>
                    <a:pt x="8839" y="26360"/>
                  </a:lnTo>
                  <a:cubicBezTo>
                    <a:pt x="8952" y="26249"/>
                    <a:pt x="9100" y="26193"/>
                    <a:pt x="9248" y="26193"/>
                  </a:cubicBezTo>
                  <a:cubicBezTo>
                    <a:pt x="9396" y="26193"/>
                    <a:pt x="9544" y="26249"/>
                    <a:pt x="9657" y="26360"/>
                  </a:cubicBezTo>
                  <a:lnTo>
                    <a:pt x="16167" y="32870"/>
                  </a:lnTo>
                  <a:cubicBezTo>
                    <a:pt x="16278" y="32982"/>
                    <a:pt x="16426" y="33037"/>
                    <a:pt x="16573" y="33037"/>
                  </a:cubicBezTo>
                  <a:cubicBezTo>
                    <a:pt x="16721" y="33037"/>
                    <a:pt x="16869" y="32982"/>
                    <a:pt x="16982" y="32870"/>
                  </a:cubicBezTo>
                  <a:lnTo>
                    <a:pt x="23491" y="26360"/>
                  </a:lnTo>
                  <a:cubicBezTo>
                    <a:pt x="23605" y="26247"/>
                    <a:pt x="23752" y="26191"/>
                    <a:pt x="23899" y="26191"/>
                  </a:cubicBezTo>
                  <a:cubicBezTo>
                    <a:pt x="24046" y="26191"/>
                    <a:pt x="24193" y="26247"/>
                    <a:pt x="24307" y="26360"/>
                  </a:cubicBezTo>
                  <a:lnTo>
                    <a:pt x="24313" y="26364"/>
                  </a:lnTo>
                  <a:cubicBezTo>
                    <a:pt x="24536" y="26590"/>
                    <a:pt x="24747" y="27033"/>
                    <a:pt x="24776" y="27350"/>
                  </a:cubicBezTo>
                  <a:cubicBezTo>
                    <a:pt x="24776" y="27350"/>
                    <a:pt x="24863" y="28234"/>
                    <a:pt x="25410" y="28780"/>
                  </a:cubicBezTo>
                  <a:cubicBezTo>
                    <a:pt x="25885" y="29262"/>
                    <a:pt x="26511" y="29503"/>
                    <a:pt x="27137" y="29503"/>
                  </a:cubicBezTo>
                  <a:cubicBezTo>
                    <a:pt x="27756" y="29503"/>
                    <a:pt x="28376" y="29267"/>
                    <a:pt x="28849" y="28793"/>
                  </a:cubicBezTo>
                  <a:cubicBezTo>
                    <a:pt x="29800" y="27842"/>
                    <a:pt x="29794" y="26299"/>
                    <a:pt x="28836" y="25354"/>
                  </a:cubicBezTo>
                  <a:cubicBezTo>
                    <a:pt x="28289" y="24808"/>
                    <a:pt x="27403" y="24720"/>
                    <a:pt x="27403" y="24720"/>
                  </a:cubicBezTo>
                  <a:cubicBezTo>
                    <a:pt x="27089" y="24691"/>
                    <a:pt x="26646" y="24484"/>
                    <a:pt x="26419" y="24258"/>
                  </a:cubicBezTo>
                  <a:lnTo>
                    <a:pt x="26416" y="24254"/>
                  </a:lnTo>
                  <a:cubicBezTo>
                    <a:pt x="26190" y="24028"/>
                    <a:pt x="26190" y="23662"/>
                    <a:pt x="26416" y="23436"/>
                  </a:cubicBezTo>
                  <a:lnTo>
                    <a:pt x="32925" y="16926"/>
                  </a:lnTo>
                  <a:cubicBezTo>
                    <a:pt x="33149" y="16700"/>
                    <a:pt x="33149" y="16338"/>
                    <a:pt x="32925" y="16111"/>
                  </a:cubicBezTo>
                  <a:lnTo>
                    <a:pt x="26416" y="9602"/>
                  </a:lnTo>
                  <a:cubicBezTo>
                    <a:pt x="26303" y="9490"/>
                    <a:pt x="26155" y="9434"/>
                    <a:pt x="26007" y="9434"/>
                  </a:cubicBezTo>
                  <a:cubicBezTo>
                    <a:pt x="25859" y="9434"/>
                    <a:pt x="25711" y="9490"/>
                    <a:pt x="25598" y="9602"/>
                  </a:cubicBezTo>
                  <a:lnTo>
                    <a:pt x="25526" y="9673"/>
                  </a:lnTo>
                  <a:cubicBezTo>
                    <a:pt x="25303" y="9899"/>
                    <a:pt x="25093" y="10339"/>
                    <a:pt x="25064" y="10656"/>
                  </a:cubicBezTo>
                  <a:cubicBezTo>
                    <a:pt x="25064" y="10656"/>
                    <a:pt x="24976" y="11540"/>
                    <a:pt x="24430" y="12090"/>
                  </a:cubicBezTo>
                  <a:cubicBezTo>
                    <a:pt x="23953" y="12577"/>
                    <a:pt x="23323" y="12822"/>
                    <a:pt x="22693" y="12822"/>
                  </a:cubicBezTo>
                  <a:cubicBezTo>
                    <a:pt x="22073" y="12822"/>
                    <a:pt x="21454" y="12585"/>
                    <a:pt x="20981" y="12112"/>
                  </a:cubicBezTo>
                  <a:cubicBezTo>
                    <a:pt x="20026" y="11158"/>
                    <a:pt x="20036" y="9605"/>
                    <a:pt x="21003" y="8663"/>
                  </a:cubicBezTo>
                  <a:cubicBezTo>
                    <a:pt x="21550" y="8117"/>
                    <a:pt x="22437" y="8029"/>
                    <a:pt x="22437" y="8029"/>
                  </a:cubicBezTo>
                  <a:cubicBezTo>
                    <a:pt x="22750" y="8000"/>
                    <a:pt x="23194" y="7790"/>
                    <a:pt x="23420" y="7567"/>
                  </a:cubicBezTo>
                  <a:lnTo>
                    <a:pt x="23491" y="7492"/>
                  </a:lnTo>
                  <a:cubicBezTo>
                    <a:pt x="23715" y="7269"/>
                    <a:pt x="23715" y="6903"/>
                    <a:pt x="23491" y="6677"/>
                  </a:cubicBezTo>
                  <a:lnTo>
                    <a:pt x="16982" y="168"/>
                  </a:lnTo>
                  <a:cubicBezTo>
                    <a:pt x="16869" y="56"/>
                    <a:pt x="16721" y="0"/>
                    <a:pt x="16573" y="0"/>
                  </a:cubicBezTo>
                  <a:close/>
                </a:path>
              </a:pathLst>
            </a:custGeom>
            <a:noFill/>
            <a:ln w="9525" cap="flat" cmpd="sng">
              <a:solidFill>
                <a:srgbClr val="7994A9"/>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33" name="Google Shape;8433;p74"/>
            <p:cNvSpPr/>
            <p:nvPr/>
          </p:nvSpPr>
          <p:spPr>
            <a:xfrm>
              <a:off x="1115837" y="2990152"/>
              <a:ext cx="380728" cy="379430"/>
            </a:xfrm>
            <a:custGeom>
              <a:avLst/>
              <a:gdLst/>
              <a:ahLst/>
              <a:cxnLst/>
              <a:rect l="l" t="t" r="r" b="b"/>
              <a:pathLst>
                <a:path w="33150" h="33037" extrusionOk="0">
                  <a:moveTo>
                    <a:pt x="16576" y="0"/>
                  </a:moveTo>
                  <a:cubicBezTo>
                    <a:pt x="16429" y="0"/>
                    <a:pt x="16281" y="56"/>
                    <a:pt x="16168" y="168"/>
                  </a:cubicBezTo>
                  <a:lnTo>
                    <a:pt x="9661" y="6677"/>
                  </a:lnTo>
                  <a:cubicBezTo>
                    <a:pt x="9548" y="6789"/>
                    <a:pt x="9400" y="6844"/>
                    <a:pt x="9252" y="6844"/>
                  </a:cubicBezTo>
                  <a:cubicBezTo>
                    <a:pt x="9104" y="6844"/>
                    <a:pt x="8956" y="6789"/>
                    <a:pt x="8843" y="6677"/>
                  </a:cubicBezTo>
                  <a:lnTo>
                    <a:pt x="8836" y="6670"/>
                  </a:lnTo>
                  <a:cubicBezTo>
                    <a:pt x="8613" y="6447"/>
                    <a:pt x="8403" y="6004"/>
                    <a:pt x="8374" y="5687"/>
                  </a:cubicBezTo>
                  <a:cubicBezTo>
                    <a:pt x="8374" y="5687"/>
                    <a:pt x="8286" y="4804"/>
                    <a:pt x="7740" y="4257"/>
                  </a:cubicBezTo>
                  <a:cubicBezTo>
                    <a:pt x="7263" y="3757"/>
                    <a:pt x="6626" y="3507"/>
                    <a:pt x="5987" y="3507"/>
                  </a:cubicBezTo>
                  <a:cubicBezTo>
                    <a:pt x="5368" y="3507"/>
                    <a:pt x="4749" y="3742"/>
                    <a:pt x="4275" y="4215"/>
                  </a:cubicBezTo>
                  <a:cubicBezTo>
                    <a:pt x="3314" y="5176"/>
                    <a:pt x="3330" y="6742"/>
                    <a:pt x="4313" y="7680"/>
                  </a:cubicBezTo>
                  <a:cubicBezTo>
                    <a:pt x="4860" y="8227"/>
                    <a:pt x="5747" y="8314"/>
                    <a:pt x="5747" y="8314"/>
                  </a:cubicBezTo>
                  <a:cubicBezTo>
                    <a:pt x="6061" y="8343"/>
                    <a:pt x="6504" y="8553"/>
                    <a:pt x="6730" y="8777"/>
                  </a:cubicBezTo>
                  <a:lnTo>
                    <a:pt x="6733" y="8783"/>
                  </a:lnTo>
                  <a:cubicBezTo>
                    <a:pt x="6960" y="9010"/>
                    <a:pt x="6960" y="9372"/>
                    <a:pt x="6733" y="9598"/>
                  </a:cubicBezTo>
                  <a:lnTo>
                    <a:pt x="224" y="16111"/>
                  </a:lnTo>
                  <a:cubicBezTo>
                    <a:pt x="1" y="16338"/>
                    <a:pt x="1" y="16700"/>
                    <a:pt x="224" y="16926"/>
                  </a:cubicBezTo>
                  <a:lnTo>
                    <a:pt x="6733" y="23436"/>
                  </a:lnTo>
                  <a:cubicBezTo>
                    <a:pt x="6847" y="23547"/>
                    <a:pt x="6995" y="23603"/>
                    <a:pt x="7143" y="23603"/>
                  </a:cubicBezTo>
                  <a:cubicBezTo>
                    <a:pt x="7291" y="23603"/>
                    <a:pt x="7439" y="23547"/>
                    <a:pt x="7552" y="23436"/>
                  </a:cubicBezTo>
                  <a:lnTo>
                    <a:pt x="7623" y="23365"/>
                  </a:lnTo>
                  <a:cubicBezTo>
                    <a:pt x="7846" y="23138"/>
                    <a:pt x="8057" y="22698"/>
                    <a:pt x="8086" y="22381"/>
                  </a:cubicBezTo>
                  <a:cubicBezTo>
                    <a:pt x="8086" y="22381"/>
                    <a:pt x="8173" y="21498"/>
                    <a:pt x="8720" y="20948"/>
                  </a:cubicBezTo>
                  <a:cubicBezTo>
                    <a:pt x="9195" y="20467"/>
                    <a:pt x="9821" y="20226"/>
                    <a:pt x="10447" y="20226"/>
                  </a:cubicBezTo>
                  <a:cubicBezTo>
                    <a:pt x="11066" y="20226"/>
                    <a:pt x="11686" y="20462"/>
                    <a:pt x="12159" y="20935"/>
                  </a:cubicBezTo>
                  <a:cubicBezTo>
                    <a:pt x="13110" y="21886"/>
                    <a:pt x="13104" y="23429"/>
                    <a:pt x="12146" y="24374"/>
                  </a:cubicBezTo>
                  <a:cubicBezTo>
                    <a:pt x="11599" y="24921"/>
                    <a:pt x="10716" y="25008"/>
                    <a:pt x="10716" y="25008"/>
                  </a:cubicBezTo>
                  <a:cubicBezTo>
                    <a:pt x="10399" y="25037"/>
                    <a:pt x="9956" y="25248"/>
                    <a:pt x="9733" y="25471"/>
                  </a:cubicBezTo>
                  <a:lnTo>
                    <a:pt x="9658" y="25542"/>
                  </a:lnTo>
                  <a:cubicBezTo>
                    <a:pt x="9435" y="25768"/>
                    <a:pt x="9435" y="26134"/>
                    <a:pt x="9658" y="26360"/>
                  </a:cubicBezTo>
                  <a:lnTo>
                    <a:pt x="16168" y="32867"/>
                  </a:lnTo>
                  <a:cubicBezTo>
                    <a:pt x="16281" y="32980"/>
                    <a:pt x="16429" y="33037"/>
                    <a:pt x="16577" y="33037"/>
                  </a:cubicBezTo>
                  <a:cubicBezTo>
                    <a:pt x="16725" y="33037"/>
                    <a:pt x="16873" y="32980"/>
                    <a:pt x="16986" y="32867"/>
                  </a:cubicBezTo>
                  <a:lnTo>
                    <a:pt x="23492" y="26360"/>
                  </a:lnTo>
                  <a:cubicBezTo>
                    <a:pt x="23715" y="26134"/>
                    <a:pt x="23715" y="25768"/>
                    <a:pt x="23492" y="25542"/>
                  </a:cubicBezTo>
                  <a:lnTo>
                    <a:pt x="23421" y="25474"/>
                  </a:lnTo>
                  <a:cubicBezTo>
                    <a:pt x="23198" y="25251"/>
                    <a:pt x="22755" y="25040"/>
                    <a:pt x="22438" y="25011"/>
                  </a:cubicBezTo>
                  <a:cubicBezTo>
                    <a:pt x="22438" y="25011"/>
                    <a:pt x="21554" y="24924"/>
                    <a:pt x="21004" y="24377"/>
                  </a:cubicBezTo>
                  <a:cubicBezTo>
                    <a:pt x="20073" y="23429"/>
                    <a:pt x="20076" y="21905"/>
                    <a:pt x="21017" y="20964"/>
                  </a:cubicBezTo>
                  <a:cubicBezTo>
                    <a:pt x="21490" y="20491"/>
                    <a:pt x="22111" y="20254"/>
                    <a:pt x="22731" y="20254"/>
                  </a:cubicBezTo>
                  <a:cubicBezTo>
                    <a:pt x="23345" y="20254"/>
                    <a:pt x="23959" y="20486"/>
                    <a:pt x="24430" y="20951"/>
                  </a:cubicBezTo>
                  <a:cubicBezTo>
                    <a:pt x="24977" y="21498"/>
                    <a:pt x="25065" y="22381"/>
                    <a:pt x="25065" y="22381"/>
                  </a:cubicBezTo>
                  <a:cubicBezTo>
                    <a:pt x="25097" y="22698"/>
                    <a:pt x="25304" y="23141"/>
                    <a:pt x="25530" y="23365"/>
                  </a:cubicBezTo>
                  <a:lnTo>
                    <a:pt x="25598" y="23436"/>
                  </a:lnTo>
                  <a:cubicBezTo>
                    <a:pt x="25712" y="23547"/>
                    <a:pt x="25860" y="23603"/>
                    <a:pt x="26007" y="23603"/>
                  </a:cubicBezTo>
                  <a:cubicBezTo>
                    <a:pt x="26155" y="23603"/>
                    <a:pt x="26302" y="23547"/>
                    <a:pt x="26414" y="23436"/>
                  </a:cubicBezTo>
                  <a:lnTo>
                    <a:pt x="32923" y="16926"/>
                  </a:lnTo>
                  <a:cubicBezTo>
                    <a:pt x="33150" y="16700"/>
                    <a:pt x="33150" y="16338"/>
                    <a:pt x="32923" y="16111"/>
                  </a:cubicBezTo>
                  <a:lnTo>
                    <a:pt x="26417" y="9602"/>
                  </a:lnTo>
                  <a:cubicBezTo>
                    <a:pt x="26194" y="9375"/>
                    <a:pt x="26194" y="9010"/>
                    <a:pt x="26417" y="8783"/>
                  </a:cubicBezTo>
                  <a:lnTo>
                    <a:pt x="26533" y="8670"/>
                  </a:lnTo>
                  <a:cubicBezTo>
                    <a:pt x="26760" y="8443"/>
                    <a:pt x="27203" y="8233"/>
                    <a:pt x="27517" y="8204"/>
                  </a:cubicBezTo>
                  <a:cubicBezTo>
                    <a:pt x="27517" y="8204"/>
                    <a:pt x="28400" y="8117"/>
                    <a:pt x="28950" y="7570"/>
                  </a:cubicBezTo>
                  <a:cubicBezTo>
                    <a:pt x="29918" y="6628"/>
                    <a:pt x="29927" y="5079"/>
                    <a:pt x="28973" y="4124"/>
                  </a:cubicBezTo>
                  <a:cubicBezTo>
                    <a:pt x="28500" y="3650"/>
                    <a:pt x="27879" y="3413"/>
                    <a:pt x="27259" y="3413"/>
                  </a:cubicBezTo>
                  <a:cubicBezTo>
                    <a:pt x="26629" y="3413"/>
                    <a:pt x="25999" y="3658"/>
                    <a:pt x="25524" y="4144"/>
                  </a:cubicBezTo>
                  <a:lnTo>
                    <a:pt x="25524" y="4147"/>
                  </a:lnTo>
                  <a:cubicBezTo>
                    <a:pt x="24977" y="4694"/>
                    <a:pt x="24890" y="5577"/>
                    <a:pt x="24890" y="5577"/>
                  </a:cubicBezTo>
                  <a:cubicBezTo>
                    <a:pt x="24861" y="5894"/>
                    <a:pt x="24650" y="6337"/>
                    <a:pt x="24427" y="6560"/>
                  </a:cubicBezTo>
                  <a:lnTo>
                    <a:pt x="24311" y="6677"/>
                  </a:lnTo>
                  <a:cubicBezTo>
                    <a:pt x="24198" y="6789"/>
                    <a:pt x="24050" y="6844"/>
                    <a:pt x="23901" y="6844"/>
                  </a:cubicBezTo>
                  <a:cubicBezTo>
                    <a:pt x="23753" y="6844"/>
                    <a:pt x="23605" y="6789"/>
                    <a:pt x="23492" y="6677"/>
                  </a:cubicBezTo>
                  <a:lnTo>
                    <a:pt x="16983" y="168"/>
                  </a:lnTo>
                  <a:cubicBezTo>
                    <a:pt x="16871" y="56"/>
                    <a:pt x="16724" y="0"/>
                    <a:pt x="16576" y="0"/>
                  </a:cubicBezTo>
                  <a:close/>
                </a:path>
              </a:pathLst>
            </a:custGeom>
            <a:noFill/>
            <a:ln w="9525" cap="flat" cmpd="sng">
              <a:solidFill>
                <a:srgbClr val="B3C3CE"/>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34" name="Google Shape;8434;p74"/>
            <p:cNvSpPr/>
            <p:nvPr/>
          </p:nvSpPr>
          <p:spPr>
            <a:xfrm>
              <a:off x="1691707" y="3184996"/>
              <a:ext cx="378488" cy="377259"/>
            </a:xfrm>
            <a:custGeom>
              <a:avLst/>
              <a:gdLst/>
              <a:ahLst/>
              <a:cxnLst/>
              <a:rect l="l" t="t" r="r" b="b"/>
              <a:pathLst>
                <a:path w="32955" h="32848" extrusionOk="0">
                  <a:moveTo>
                    <a:pt x="16478" y="1"/>
                  </a:moveTo>
                  <a:cubicBezTo>
                    <a:pt x="16331" y="1"/>
                    <a:pt x="16185" y="57"/>
                    <a:pt x="16073" y="168"/>
                  </a:cubicBezTo>
                  <a:lnTo>
                    <a:pt x="9603" y="6639"/>
                  </a:lnTo>
                  <a:cubicBezTo>
                    <a:pt x="9489" y="6752"/>
                    <a:pt x="9342" y="6809"/>
                    <a:pt x="9195" y="6809"/>
                  </a:cubicBezTo>
                  <a:cubicBezTo>
                    <a:pt x="9048" y="6809"/>
                    <a:pt x="8900" y="6752"/>
                    <a:pt x="8787" y="6639"/>
                  </a:cubicBezTo>
                  <a:lnTo>
                    <a:pt x="8674" y="6526"/>
                  </a:lnTo>
                  <a:cubicBezTo>
                    <a:pt x="8451" y="6303"/>
                    <a:pt x="8244" y="5863"/>
                    <a:pt x="8211" y="5545"/>
                  </a:cubicBezTo>
                  <a:cubicBezTo>
                    <a:pt x="8211" y="5545"/>
                    <a:pt x="8127" y="4669"/>
                    <a:pt x="7581" y="4125"/>
                  </a:cubicBezTo>
                  <a:cubicBezTo>
                    <a:pt x="7109" y="3646"/>
                    <a:pt x="6488" y="3407"/>
                    <a:pt x="5867" y="3407"/>
                  </a:cubicBezTo>
                  <a:cubicBezTo>
                    <a:pt x="5251" y="3407"/>
                    <a:pt x="4634" y="3642"/>
                    <a:pt x="4164" y="4112"/>
                  </a:cubicBezTo>
                  <a:cubicBezTo>
                    <a:pt x="3219" y="5057"/>
                    <a:pt x="3226" y="6590"/>
                    <a:pt x="4177" y="7529"/>
                  </a:cubicBezTo>
                  <a:cubicBezTo>
                    <a:pt x="4721" y="8075"/>
                    <a:pt x="5601" y="8160"/>
                    <a:pt x="5601" y="8160"/>
                  </a:cubicBezTo>
                  <a:cubicBezTo>
                    <a:pt x="5914" y="8189"/>
                    <a:pt x="6354" y="8399"/>
                    <a:pt x="6578" y="8622"/>
                  </a:cubicBezTo>
                  <a:lnTo>
                    <a:pt x="6694" y="8735"/>
                  </a:lnTo>
                  <a:cubicBezTo>
                    <a:pt x="6914" y="8962"/>
                    <a:pt x="6914" y="9324"/>
                    <a:pt x="6694" y="9548"/>
                  </a:cubicBezTo>
                  <a:lnTo>
                    <a:pt x="223" y="16018"/>
                  </a:lnTo>
                  <a:cubicBezTo>
                    <a:pt x="0" y="16245"/>
                    <a:pt x="0" y="16607"/>
                    <a:pt x="223" y="16830"/>
                  </a:cubicBezTo>
                  <a:lnTo>
                    <a:pt x="6694" y="23301"/>
                  </a:lnTo>
                  <a:cubicBezTo>
                    <a:pt x="6917" y="23527"/>
                    <a:pt x="6917" y="23890"/>
                    <a:pt x="6694" y="24113"/>
                  </a:cubicBezTo>
                  <a:lnTo>
                    <a:pt x="6688" y="24119"/>
                  </a:lnTo>
                  <a:cubicBezTo>
                    <a:pt x="6464" y="24343"/>
                    <a:pt x="6024" y="24550"/>
                    <a:pt x="5711" y="24579"/>
                  </a:cubicBezTo>
                  <a:cubicBezTo>
                    <a:pt x="5711" y="24579"/>
                    <a:pt x="4831" y="24666"/>
                    <a:pt x="4287" y="25210"/>
                  </a:cubicBezTo>
                  <a:cubicBezTo>
                    <a:pt x="3346" y="26151"/>
                    <a:pt x="3346" y="27675"/>
                    <a:pt x="4287" y="28616"/>
                  </a:cubicBezTo>
                  <a:cubicBezTo>
                    <a:pt x="4756" y="29085"/>
                    <a:pt x="5372" y="29320"/>
                    <a:pt x="5989" y="29320"/>
                  </a:cubicBezTo>
                  <a:cubicBezTo>
                    <a:pt x="6605" y="29320"/>
                    <a:pt x="7221" y="29085"/>
                    <a:pt x="7691" y="28616"/>
                  </a:cubicBezTo>
                  <a:cubicBezTo>
                    <a:pt x="8237" y="28070"/>
                    <a:pt x="8321" y="27193"/>
                    <a:pt x="8321" y="27193"/>
                  </a:cubicBezTo>
                  <a:cubicBezTo>
                    <a:pt x="8354" y="26876"/>
                    <a:pt x="8561" y="26436"/>
                    <a:pt x="8784" y="26213"/>
                  </a:cubicBezTo>
                  <a:lnTo>
                    <a:pt x="8787" y="26209"/>
                  </a:lnTo>
                  <a:cubicBezTo>
                    <a:pt x="8900" y="26098"/>
                    <a:pt x="9048" y="26042"/>
                    <a:pt x="9195" y="26042"/>
                  </a:cubicBezTo>
                  <a:cubicBezTo>
                    <a:pt x="9341" y="26042"/>
                    <a:pt x="9488" y="26098"/>
                    <a:pt x="9599" y="26209"/>
                  </a:cubicBezTo>
                  <a:lnTo>
                    <a:pt x="16070" y="32680"/>
                  </a:lnTo>
                  <a:cubicBezTo>
                    <a:pt x="16183" y="32792"/>
                    <a:pt x="16330" y="32847"/>
                    <a:pt x="16478" y="32847"/>
                  </a:cubicBezTo>
                  <a:cubicBezTo>
                    <a:pt x="16625" y="32847"/>
                    <a:pt x="16772" y="32792"/>
                    <a:pt x="16885" y="32680"/>
                  </a:cubicBezTo>
                  <a:lnTo>
                    <a:pt x="23356" y="26209"/>
                  </a:lnTo>
                  <a:cubicBezTo>
                    <a:pt x="23579" y="25983"/>
                    <a:pt x="23579" y="25620"/>
                    <a:pt x="23356" y="25397"/>
                  </a:cubicBezTo>
                  <a:lnTo>
                    <a:pt x="23281" y="25326"/>
                  </a:lnTo>
                  <a:cubicBezTo>
                    <a:pt x="23058" y="25103"/>
                    <a:pt x="22618" y="24893"/>
                    <a:pt x="22304" y="24863"/>
                  </a:cubicBezTo>
                  <a:cubicBezTo>
                    <a:pt x="22304" y="24863"/>
                    <a:pt x="21428" y="24779"/>
                    <a:pt x="20881" y="24233"/>
                  </a:cubicBezTo>
                  <a:cubicBezTo>
                    <a:pt x="19939" y="23294"/>
                    <a:pt x="19943" y="21767"/>
                    <a:pt x="20881" y="20829"/>
                  </a:cubicBezTo>
                  <a:cubicBezTo>
                    <a:pt x="21351" y="20358"/>
                    <a:pt x="21968" y="20123"/>
                    <a:pt x="22584" y="20123"/>
                  </a:cubicBezTo>
                  <a:cubicBezTo>
                    <a:pt x="23200" y="20123"/>
                    <a:pt x="23817" y="20358"/>
                    <a:pt x="24287" y="20829"/>
                  </a:cubicBezTo>
                  <a:cubicBezTo>
                    <a:pt x="24831" y="21373"/>
                    <a:pt x="24918" y="22253"/>
                    <a:pt x="24918" y="22253"/>
                  </a:cubicBezTo>
                  <a:cubicBezTo>
                    <a:pt x="24947" y="22566"/>
                    <a:pt x="25155" y="23006"/>
                    <a:pt x="25378" y="23230"/>
                  </a:cubicBezTo>
                  <a:lnTo>
                    <a:pt x="25449" y="23301"/>
                  </a:lnTo>
                  <a:cubicBezTo>
                    <a:pt x="25562" y="23412"/>
                    <a:pt x="25709" y="23468"/>
                    <a:pt x="25856" y="23468"/>
                  </a:cubicBezTo>
                  <a:cubicBezTo>
                    <a:pt x="26003" y="23468"/>
                    <a:pt x="26149" y="23412"/>
                    <a:pt x="26261" y="23301"/>
                  </a:cubicBezTo>
                  <a:lnTo>
                    <a:pt x="32732" y="16830"/>
                  </a:lnTo>
                  <a:cubicBezTo>
                    <a:pt x="32955" y="16607"/>
                    <a:pt x="32955" y="16245"/>
                    <a:pt x="32732" y="16018"/>
                  </a:cubicBezTo>
                  <a:lnTo>
                    <a:pt x="26261" y="9548"/>
                  </a:lnTo>
                  <a:cubicBezTo>
                    <a:pt x="26149" y="9436"/>
                    <a:pt x="26003" y="9380"/>
                    <a:pt x="25856" y="9380"/>
                  </a:cubicBezTo>
                  <a:cubicBezTo>
                    <a:pt x="25709" y="9380"/>
                    <a:pt x="25562" y="9436"/>
                    <a:pt x="25449" y="9548"/>
                  </a:cubicBezTo>
                  <a:lnTo>
                    <a:pt x="25381" y="9615"/>
                  </a:lnTo>
                  <a:cubicBezTo>
                    <a:pt x="25158" y="9839"/>
                    <a:pt x="24951" y="10279"/>
                    <a:pt x="24918" y="10596"/>
                  </a:cubicBezTo>
                  <a:cubicBezTo>
                    <a:pt x="24918" y="10596"/>
                    <a:pt x="24834" y="11473"/>
                    <a:pt x="24291" y="12019"/>
                  </a:cubicBezTo>
                  <a:cubicBezTo>
                    <a:pt x="23820" y="12488"/>
                    <a:pt x="23204" y="12723"/>
                    <a:pt x="22587" y="12723"/>
                  </a:cubicBezTo>
                  <a:cubicBezTo>
                    <a:pt x="21971" y="12723"/>
                    <a:pt x="21355" y="12488"/>
                    <a:pt x="20884" y="12019"/>
                  </a:cubicBezTo>
                  <a:cubicBezTo>
                    <a:pt x="19946" y="11078"/>
                    <a:pt x="19946" y="9554"/>
                    <a:pt x="20884" y="8613"/>
                  </a:cubicBezTo>
                  <a:cubicBezTo>
                    <a:pt x="21428" y="8069"/>
                    <a:pt x="22308" y="7985"/>
                    <a:pt x="22308" y="7985"/>
                  </a:cubicBezTo>
                  <a:cubicBezTo>
                    <a:pt x="22621" y="7953"/>
                    <a:pt x="23061" y="7745"/>
                    <a:pt x="23285" y="7522"/>
                  </a:cubicBezTo>
                  <a:lnTo>
                    <a:pt x="23356" y="7454"/>
                  </a:lnTo>
                  <a:cubicBezTo>
                    <a:pt x="23579" y="7228"/>
                    <a:pt x="23579" y="6865"/>
                    <a:pt x="23356" y="6639"/>
                  </a:cubicBezTo>
                  <a:lnTo>
                    <a:pt x="16885" y="168"/>
                  </a:lnTo>
                  <a:cubicBezTo>
                    <a:pt x="16772" y="57"/>
                    <a:pt x="16625" y="1"/>
                    <a:pt x="16478"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35" name="Google Shape;8435;p74"/>
            <p:cNvSpPr/>
            <p:nvPr/>
          </p:nvSpPr>
          <p:spPr>
            <a:xfrm>
              <a:off x="1499792" y="2993162"/>
              <a:ext cx="378523" cy="377213"/>
            </a:xfrm>
            <a:custGeom>
              <a:avLst/>
              <a:gdLst/>
              <a:ahLst/>
              <a:cxnLst/>
              <a:rect l="l" t="t" r="r" b="b"/>
              <a:pathLst>
                <a:path w="32958" h="32844" extrusionOk="0">
                  <a:moveTo>
                    <a:pt x="16479" y="0"/>
                  </a:moveTo>
                  <a:cubicBezTo>
                    <a:pt x="16332" y="0"/>
                    <a:pt x="16185" y="56"/>
                    <a:pt x="16073" y="168"/>
                  </a:cubicBezTo>
                  <a:lnTo>
                    <a:pt x="9602" y="6638"/>
                  </a:lnTo>
                  <a:cubicBezTo>
                    <a:pt x="9489" y="6750"/>
                    <a:pt x="9342" y="6806"/>
                    <a:pt x="9195" y="6806"/>
                  </a:cubicBezTo>
                  <a:cubicBezTo>
                    <a:pt x="9048" y="6806"/>
                    <a:pt x="8902" y="6750"/>
                    <a:pt x="8790" y="6638"/>
                  </a:cubicBezTo>
                  <a:lnTo>
                    <a:pt x="8784" y="6632"/>
                  </a:lnTo>
                  <a:cubicBezTo>
                    <a:pt x="8561" y="6408"/>
                    <a:pt x="8354" y="5968"/>
                    <a:pt x="8324" y="5655"/>
                  </a:cubicBezTo>
                  <a:cubicBezTo>
                    <a:pt x="8324" y="5655"/>
                    <a:pt x="8237" y="4775"/>
                    <a:pt x="7694" y="4231"/>
                  </a:cubicBezTo>
                  <a:cubicBezTo>
                    <a:pt x="7222" y="3753"/>
                    <a:pt x="6600" y="3514"/>
                    <a:pt x="5978" y="3514"/>
                  </a:cubicBezTo>
                  <a:cubicBezTo>
                    <a:pt x="5362" y="3514"/>
                    <a:pt x="4745" y="3748"/>
                    <a:pt x="4274" y="4218"/>
                  </a:cubicBezTo>
                  <a:cubicBezTo>
                    <a:pt x="3329" y="5163"/>
                    <a:pt x="3336" y="6696"/>
                    <a:pt x="4287" y="7635"/>
                  </a:cubicBezTo>
                  <a:cubicBezTo>
                    <a:pt x="4834" y="8181"/>
                    <a:pt x="5710" y="8269"/>
                    <a:pt x="5710" y="8269"/>
                  </a:cubicBezTo>
                  <a:cubicBezTo>
                    <a:pt x="6024" y="8298"/>
                    <a:pt x="6464" y="8505"/>
                    <a:pt x="6687" y="8728"/>
                  </a:cubicBezTo>
                  <a:lnTo>
                    <a:pt x="6694" y="8735"/>
                  </a:lnTo>
                  <a:cubicBezTo>
                    <a:pt x="6917" y="8958"/>
                    <a:pt x="6917" y="9320"/>
                    <a:pt x="6694" y="9547"/>
                  </a:cubicBezTo>
                  <a:lnTo>
                    <a:pt x="223" y="16017"/>
                  </a:lnTo>
                  <a:cubicBezTo>
                    <a:pt x="0" y="16241"/>
                    <a:pt x="0" y="16603"/>
                    <a:pt x="223" y="16829"/>
                  </a:cubicBezTo>
                  <a:lnTo>
                    <a:pt x="6694" y="23300"/>
                  </a:lnTo>
                  <a:cubicBezTo>
                    <a:pt x="6805" y="23412"/>
                    <a:pt x="6952" y="23467"/>
                    <a:pt x="7099" y="23467"/>
                  </a:cubicBezTo>
                  <a:cubicBezTo>
                    <a:pt x="7245" y="23467"/>
                    <a:pt x="7393" y="23412"/>
                    <a:pt x="7506" y="23300"/>
                  </a:cubicBezTo>
                  <a:lnTo>
                    <a:pt x="7577" y="23229"/>
                  </a:lnTo>
                  <a:cubicBezTo>
                    <a:pt x="7800" y="23006"/>
                    <a:pt x="8007" y="22566"/>
                    <a:pt x="8040" y="22248"/>
                  </a:cubicBezTo>
                  <a:cubicBezTo>
                    <a:pt x="8040" y="22248"/>
                    <a:pt x="8124" y="21372"/>
                    <a:pt x="8667" y="20825"/>
                  </a:cubicBezTo>
                  <a:cubicBezTo>
                    <a:pt x="9138" y="20347"/>
                    <a:pt x="9760" y="20108"/>
                    <a:pt x="10383" y="20108"/>
                  </a:cubicBezTo>
                  <a:cubicBezTo>
                    <a:pt x="11000" y="20108"/>
                    <a:pt x="11617" y="20343"/>
                    <a:pt x="12087" y="20815"/>
                  </a:cubicBezTo>
                  <a:cubicBezTo>
                    <a:pt x="13032" y="21760"/>
                    <a:pt x="13025" y="23293"/>
                    <a:pt x="12074" y="24232"/>
                  </a:cubicBezTo>
                  <a:cubicBezTo>
                    <a:pt x="11531" y="24775"/>
                    <a:pt x="10651" y="24863"/>
                    <a:pt x="10651" y="24863"/>
                  </a:cubicBezTo>
                  <a:cubicBezTo>
                    <a:pt x="10337" y="24892"/>
                    <a:pt x="9897" y="25099"/>
                    <a:pt x="9674" y="25322"/>
                  </a:cubicBezTo>
                  <a:lnTo>
                    <a:pt x="9602" y="25393"/>
                  </a:lnTo>
                  <a:cubicBezTo>
                    <a:pt x="9376" y="25620"/>
                    <a:pt x="9376" y="25982"/>
                    <a:pt x="9602" y="26205"/>
                  </a:cubicBezTo>
                  <a:lnTo>
                    <a:pt x="16073" y="32676"/>
                  </a:lnTo>
                  <a:cubicBezTo>
                    <a:pt x="16185" y="32787"/>
                    <a:pt x="16331" y="32843"/>
                    <a:pt x="16478" y="32843"/>
                  </a:cubicBezTo>
                  <a:cubicBezTo>
                    <a:pt x="16625" y="32843"/>
                    <a:pt x="16772" y="32787"/>
                    <a:pt x="16885" y="32676"/>
                  </a:cubicBezTo>
                  <a:lnTo>
                    <a:pt x="23356" y="26205"/>
                  </a:lnTo>
                  <a:cubicBezTo>
                    <a:pt x="23579" y="25982"/>
                    <a:pt x="23579" y="25620"/>
                    <a:pt x="23356" y="25393"/>
                  </a:cubicBezTo>
                  <a:lnTo>
                    <a:pt x="23288" y="25325"/>
                  </a:lnTo>
                  <a:cubicBezTo>
                    <a:pt x="23061" y="25102"/>
                    <a:pt x="22621" y="24895"/>
                    <a:pt x="22307" y="24866"/>
                  </a:cubicBezTo>
                  <a:cubicBezTo>
                    <a:pt x="22307" y="24866"/>
                    <a:pt x="21431" y="24778"/>
                    <a:pt x="20884" y="24235"/>
                  </a:cubicBezTo>
                  <a:cubicBezTo>
                    <a:pt x="19942" y="23293"/>
                    <a:pt x="19942" y="21770"/>
                    <a:pt x="20884" y="20828"/>
                  </a:cubicBezTo>
                  <a:cubicBezTo>
                    <a:pt x="21354" y="20359"/>
                    <a:pt x="21971" y="20125"/>
                    <a:pt x="22587" y="20125"/>
                  </a:cubicBezTo>
                  <a:cubicBezTo>
                    <a:pt x="23203" y="20125"/>
                    <a:pt x="23820" y="20359"/>
                    <a:pt x="24291" y="20828"/>
                  </a:cubicBezTo>
                  <a:cubicBezTo>
                    <a:pt x="24834" y="21372"/>
                    <a:pt x="24918" y="22252"/>
                    <a:pt x="24918" y="22252"/>
                  </a:cubicBezTo>
                  <a:cubicBezTo>
                    <a:pt x="24951" y="22566"/>
                    <a:pt x="25158" y="23006"/>
                    <a:pt x="25381" y="23229"/>
                  </a:cubicBezTo>
                  <a:lnTo>
                    <a:pt x="25452" y="23300"/>
                  </a:lnTo>
                  <a:cubicBezTo>
                    <a:pt x="25564" y="23412"/>
                    <a:pt x="25710" y="23467"/>
                    <a:pt x="25857" y="23467"/>
                  </a:cubicBezTo>
                  <a:cubicBezTo>
                    <a:pt x="26004" y="23467"/>
                    <a:pt x="26151" y="23412"/>
                    <a:pt x="26264" y="23300"/>
                  </a:cubicBezTo>
                  <a:lnTo>
                    <a:pt x="32735" y="16829"/>
                  </a:lnTo>
                  <a:cubicBezTo>
                    <a:pt x="32958" y="16603"/>
                    <a:pt x="32958" y="16241"/>
                    <a:pt x="32735" y="16017"/>
                  </a:cubicBezTo>
                  <a:lnTo>
                    <a:pt x="26264" y="9547"/>
                  </a:lnTo>
                  <a:cubicBezTo>
                    <a:pt x="26041" y="9320"/>
                    <a:pt x="26041" y="8958"/>
                    <a:pt x="26264" y="8735"/>
                  </a:cubicBezTo>
                  <a:lnTo>
                    <a:pt x="26377" y="8618"/>
                  </a:lnTo>
                  <a:cubicBezTo>
                    <a:pt x="26600" y="8395"/>
                    <a:pt x="27044" y="8188"/>
                    <a:pt x="27358" y="8156"/>
                  </a:cubicBezTo>
                  <a:cubicBezTo>
                    <a:pt x="27358" y="8156"/>
                    <a:pt x="28234" y="8071"/>
                    <a:pt x="28781" y="7528"/>
                  </a:cubicBezTo>
                  <a:cubicBezTo>
                    <a:pt x="29732" y="6590"/>
                    <a:pt x="29739" y="5056"/>
                    <a:pt x="28791" y="4108"/>
                  </a:cubicBezTo>
                  <a:cubicBezTo>
                    <a:pt x="28321" y="3638"/>
                    <a:pt x="27705" y="3404"/>
                    <a:pt x="27090" y="3404"/>
                  </a:cubicBezTo>
                  <a:cubicBezTo>
                    <a:pt x="26468" y="3404"/>
                    <a:pt x="25846" y="3643"/>
                    <a:pt x="25374" y="4121"/>
                  </a:cubicBezTo>
                  <a:cubicBezTo>
                    <a:pt x="24831" y="4665"/>
                    <a:pt x="24743" y="5545"/>
                    <a:pt x="24743" y="5545"/>
                  </a:cubicBezTo>
                  <a:cubicBezTo>
                    <a:pt x="24714" y="5858"/>
                    <a:pt x="24507" y="6298"/>
                    <a:pt x="24284" y="6522"/>
                  </a:cubicBezTo>
                  <a:lnTo>
                    <a:pt x="24168" y="6638"/>
                  </a:lnTo>
                  <a:cubicBezTo>
                    <a:pt x="24056" y="6750"/>
                    <a:pt x="23909" y="6806"/>
                    <a:pt x="23762" y="6806"/>
                  </a:cubicBezTo>
                  <a:cubicBezTo>
                    <a:pt x="23614" y="6806"/>
                    <a:pt x="23467" y="6750"/>
                    <a:pt x="23356" y="6638"/>
                  </a:cubicBezTo>
                  <a:lnTo>
                    <a:pt x="16885" y="168"/>
                  </a:lnTo>
                  <a:cubicBezTo>
                    <a:pt x="16773" y="56"/>
                    <a:pt x="16626" y="0"/>
                    <a:pt x="16479" y="0"/>
                  </a:cubicBez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sp>
        <p:nvSpPr>
          <p:cNvPr id="2" name="Google Shape;1529;p70">
            <a:extLst>
              <a:ext uri="{FF2B5EF4-FFF2-40B4-BE49-F238E27FC236}">
                <a16:creationId xmlns:a16="http://schemas.microsoft.com/office/drawing/2014/main" id="{7ADDA8D3-5239-87FC-6B32-D24F2191C39E}"/>
              </a:ext>
            </a:extLst>
          </p:cNvPr>
          <p:cNvSpPr txBox="1">
            <a:spLocks/>
          </p:cNvSpPr>
          <p:nvPr/>
        </p:nvSpPr>
        <p:spPr>
          <a:xfrm>
            <a:off x="952592" y="399997"/>
            <a:ext cx="10280800" cy="643200"/>
          </a:xfrm>
          <a:prstGeom prst="rect">
            <a:avLst/>
          </a:prstGeom>
        </p:spPr>
        <p:txBody>
          <a:bodyPr spcFirstLastPara="1" wrap="square" lIns="121900" tIns="121900" rIns="121900" bIns="121900"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r" rtl="1"/>
            <a:r>
              <a:rPr lang="fa-IR" sz="2667" dirty="0">
                <a:solidFill>
                  <a:schemeClr val="tx1"/>
                </a:solidFill>
                <a:cs typeface="B Nazanin" panose="00000700000000000000" pitchFamily="2" charset="-78"/>
              </a:rPr>
              <a:t>انواع نمودارهای خلاقانه:</a:t>
            </a: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Shape 8439"/>
        <p:cNvGrpSpPr/>
        <p:nvPr/>
      </p:nvGrpSpPr>
      <p:grpSpPr>
        <a:xfrm>
          <a:off x="0" y="0"/>
          <a:ext cx="0" cy="0"/>
          <a:chOff x="0" y="0"/>
          <a:chExt cx="0" cy="0"/>
        </a:xfrm>
      </p:grpSpPr>
      <p:grpSp>
        <p:nvGrpSpPr>
          <p:cNvPr id="8440" name="Google Shape;8440;p75"/>
          <p:cNvGrpSpPr/>
          <p:nvPr/>
        </p:nvGrpSpPr>
        <p:grpSpPr>
          <a:xfrm>
            <a:off x="944773" y="1287829"/>
            <a:ext cx="2181489" cy="2034859"/>
            <a:chOff x="729238" y="1179665"/>
            <a:chExt cx="1636117" cy="1526144"/>
          </a:xfrm>
        </p:grpSpPr>
        <p:grpSp>
          <p:nvGrpSpPr>
            <p:cNvPr id="8441" name="Google Shape;8441;p75"/>
            <p:cNvGrpSpPr/>
            <p:nvPr/>
          </p:nvGrpSpPr>
          <p:grpSpPr>
            <a:xfrm>
              <a:off x="729238" y="1179665"/>
              <a:ext cx="80700" cy="1526144"/>
              <a:chOff x="729238" y="1179665"/>
              <a:chExt cx="80700" cy="1526144"/>
            </a:xfrm>
          </p:grpSpPr>
          <p:sp>
            <p:nvSpPr>
              <p:cNvPr id="8442" name="Google Shape;8442;p75"/>
              <p:cNvSpPr/>
              <p:nvPr/>
            </p:nvSpPr>
            <p:spPr>
              <a:xfrm>
                <a:off x="72923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43" name="Google Shape;8443;p75"/>
              <p:cNvSpPr/>
              <p:nvPr/>
            </p:nvSpPr>
            <p:spPr>
              <a:xfrm>
                <a:off x="72923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44" name="Google Shape;8444;p75"/>
              <p:cNvSpPr/>
              <p:nvPr/>
            </p:nvSpPr>
            <p:spPr>
              <a:xfrm>
                <a:off x="72923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45" name="Google Shape;8445;p75"/>
              <p:cNvSpPr/>
              <p:nvPr/>
            </p:nvSpPr>
            <p:spPr>
              <a:xfrm>
                <a:off x="72923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46" name="Google Shape;8446;p75"/>
              <p:cNvSpPr/>
              <p:nvPr/>
            </p:nvSpPr>
            <p:spPr>
              <a:xfrm>
                <a:off x="729238" y="1821630"/>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447" name="Google Shape;8447;p75"/>
              <p:cNvSpPr/>
              <p:nvPr/>
            </p:nvSpPr>
            <p:spPr>
              <a:xfrm>
                <a:off x="729238" y="1982326"/>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448" name="Google Shape;8448;p75"/>
              <p:cNvSpPr/>
              <p:nvPr/>
            </p:nvSpPr>
            <p:spPr>
              <a:xfrm>
                <a:off x="729238" y="2143022"/>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449" name="Google Shape;8449;p75"/>
              <p:cNvSpPr/>
              <p:nvPr/>
            </p:nvSpPr>
            <p:spPr>
              <a:xfrm>
                <a:off x="729238" y="2303717"/>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450" name="Google Shape;8450;p75"/>
              <p:cNvSpPr/>
              <p:nvPr/>
            </p:nvSpPr>
            <p:spPr>
              <a:xfrm>
                <a:off x="729238" y="2464413"/>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451" name="Google Shape;8451;p75"/>
              <p:cNvSpPr/>
              <p:nvPr/>
            </p:nvSpPr>
            <p:spPr>
              <a:xfrm>
                <a:off x="729238" y="2625109"/>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8452" name="Google Shape;8452;p75"/>
            <p:cNvGrpSpPr/>
            <p:nvPr/>
          </p:nvGrpSpPr>
          <p:grpSpPr>
            <a:xfrm>
              <a:off x="903098" y="1179665"/>
              <a:ext cx="80700" cy="1526144"/>
              <a:chOff x="903098" y="1179665"/>
              <a:chExt cx="80700" cy="1526144"/>
            </a:xfrm>
          </p:grpSpPr>
          <p:sp>
            <p:nvSpPr>
              <p:cNvPr id="8453" name="Google Shape;8453;p75"/>
              <p:cNvSpPr/>
              <p:nvPr/>
            </p:nvSpPr>
            <p:spPr>
              <a:xfrm>
                <a:off x="90309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54" name="Google Shape;8454;p75"/>
              <p:cNvSpPr/>
              <p:nvPr/>
            </p:nvSpPr>
            <p:spPr>
              <a:xfrm>
                <a:off x="90309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55" name="Google Shape;8455;p75"/>
              <p:cNvSpPr/>
              <p:nvPr/>
            </p:nvSpPr>
            <p:spPr>
              <a:xfrm>
                <a:off x="90309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56" name="Google Shape;8456;p75"/>
              <p:cNvSpPr/>
              <p:nvPr/>
            </p:nvSpPr>
            <p:spPr>
              <a:xfrm>
                <a:off x="90309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57" name="Google Shape;8457;p75"/>
              <p:cNvSpPr/>
              <p:nvPr/>
            </p:nvSpPr>
            <p:spPr>
              <a:xfrm>
                <a:off x="903098"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58" name="Google Shape;8458;p75"/>
              <p:cNvSpPr/>
              <p:nvPr/>
            </p:nvSpPr>
            <p:spPr>
              <a:xfrm>
                <a:off x="903098"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59" name="Google Shape;8459;p75"/>
              <p:cNvSpPr/>
              <p:nvPr/>
            </p:nvSpPr>
            <p:spPr>
              <a:xfrm>
                <a:off x="903098" y="2143022"/>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460" name="Google Shape;8460;p75"/>
              <p:cNvSpPr/>
              <p:nvPr/>
            </p:nvSpPr>
            <p:spPr>
              <a:xfrm>
                <a:off x="903098" y="2303717"/>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461" name="Google Shape;8461;p75"/>
              <p:cNvSpPr/>
              <p:nvPr/>
            </p:nvSpPr>
            <p:spPr>
              <a:xfrm>
                <a:off x="903098" y="2464413"/>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462" name="Google Shape;8462;p75"/>
              <p:cNvSpPr/>
              <p:nvPr/>
            </p:nvSpPr>
            <p:spPr>
              <a:xfrm>
                <a:off x="903098" y="2625109"/>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8463" name="Google Shape;8463;p75"/>
            <p:cNvGrpSpPr/>
            <p:nvPr/>
          </p:nvGrpSpPr>
          <p:grpSpPr>
            <a:xfrm>
              <a:off x="1076958" y="1179665"/>
              <a:ext cx="80700" cy="1526144"/>
              <a:chOff x="1076958" y="1179665"/>
              <a:chExt cx="80700" cy="1526144"/>
            </a:xfrm>
          </p:grpSpPr>
          <p:sp>
            <p:nvSpPr>
              <p:cNvPr id="8464" name="Google Shape;8464;p75"/>
              <p:cNvSpPr/>
              <p:nvPr/>
            </p:nvSpPr>
            <p:spPr>
              <a:xfrm>
                <a:off x="107695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65" name="Google Shape;8465;p75"/>
              <p:cNvSpPr/>
              <p:nvPr/>
            </p:nvSpPr>
            <p:spPr>
              <a:xfrm>
                <a:off x="107695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66" name="Google Shape;8466;p75"/>
              <p:cNvSpPr/>
              <p:nvPr/>
            </p:nvSpPr>
            <p:spPr>
              <a:xfrm>
                <a:off x="107695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67" name="Google Shape;8467;p75"/>
              <p:cNvSpPr/>
              <p:nvPr/>
            </p:nvSpPr>
            <p:spPr>
              <a:xfrm>
                <a:off x="107695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68" name="Google Shape;8468;p75"/>
              <p:cNvSpPr/>
              <p:nvPr/>
            </p:nvSpPr>
            <p:spPr>
              <a:xfrm>
                <a:off x="1076958"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69" name="Google Shape;8469;p75"/>
              <p:cNvSpPr/>
              <p:nvPr/>
            </p:nvSpPr>
            <p:spPr>
              <a:xfrm>
                <a:off x="1076958"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70" name="Google Shape;8470;p75"/>
              <p:cNvSpPr/>
              <p:nvPr/>
            </p:nvSpPr>
            <p:spPr>
              <a:xfrm>
                <a:off x="1076958"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71" name="Google Shape;8471;p75"/>
              <p:cNvSpPr/>
              <p:nvPr/>
            </p:nvSpPr>
            <p:spPr>
              <a:xfrm>
                <a:off x="1076958" y="2303717"/>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472" name="Google Shape;8472;p75"/>
              <p:cNvSpPr/>
              <p:nvPr/>
            </p:nvSpPr>
            <p:spPr>
              <a:xfrm>
                <a:off x="1076958" y="2464413"/>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473" name="Google Shape;8473;p75"/>
              <p:cNvSpPr/>
              <p:nvPr/>
            </p:nvSpPr>
            <p:spPr>
              <a:xfrm>
                <a:off x="1076958" y="2625109"/>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8474" name="Google Shape;8474;p75"/>
            <p:cNvGrpSpPr/>
            <p:nvPr/>
          </p:nvGrpSpPr>
          <p:grpSpPr>
            <a:xfrm>
              <a:off x="1247707" y="1179665"/>
              <a:ext cx="80700" cy="1526144"/>
              <a:chOff x="1247707" y="1179665"/>
              <a:chExt cx="80700" cy="1526144"/>
            </a:xfrm>
          </p:grpSpPr>
          <p:sp>
            <p:nvSpPr>
              <p:cNvPr id="8475" name="Google Shape;8475;p75"/>
              <p:cNvSpPr/>
              <p:nvPr/>
            </p:nvSpPr>
            <p:spPr>
              <a:xfrm>
                <a:off x="124770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76" name="Google Shape;8476;p75"/>
              <p:cNvSpPr/>
              <p:nvPr/>
            </p:nvSpPr>
            <p:spPr>
              <a:xfrm>
                <a:off x="124770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77" name="Google Shape;8477;p75"/>
              <p:cNvSpPr/>
              <p:nvPr/>
            </p:nvSpPr>
            <p:spPr>
              <a:xfrm>
                <a:off x="124770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78" name="Google Shape;8478;p75"/>
              <p:cNvSpPr/>
              <p:nvPr/>
            </p:nvSpPr>
            <p:spPr>
              <a:xfrm>
                <a:off x="1247707" y="1661752"/>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479" name="Google Shape;8479;p75"/>
              <p:cNvSpPr/>
              <p:nvPr/>
            </p:nvSpPr>
            <p:spPr>
              <a:xfrm>
                <a:off x="1247707" y="1821630"/>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480" name="Google Shape;8480;p75"/>
              <p:cNvSpPr/>
              <p:nvPr/>
            </p:nvSpPr>
            <p:spPr>
              <a:xfrm>
                <a:off x="1247707" y="1982326"/>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481" name="Google Shape;8481;p75"/>
              <p:cNvSpPr/>
              <p:nvPr/>
            </p:nvSpPr>
            <p:spPr>
              <a:xfrm>
                <a:off x="1247707" y="2143022"/>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482" name="Google Shape;8482;p75"/>
              <p:cNvSpPr/>
              <p:nvPr/>
            </p:nvSpPr>
            <p:spPr>
              <a:xfrm>
                <a:off x="1247707" y="2303717"/>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483" name="Google Shape;8483;p75"/>
              <p:cNvSpPr/>
              <p:nvPr/>
            </p:nvSpPr>
            <p:spPr>
              <a:xfrm>
                <a:off x="1247707" y="2464413"/>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484" name="Google Shape;8484;p75"/>
              <p:cNvSpPr/>
              <p:nvPr/>
            </p:nvSpPr>
            <p:spPr>
              <a:xfrm>
                <a:off x="1247707" y="2625109"/>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8485" name="Google Shape;8485;p75"/>
            <p:cNvGrpSpPr/>
            <p:nvPr/>
          </p:nvGrpSpPr>
          <p:grpSpPr>
            <a:xfrm>
              <a:off x="1421567" y="1179665"/>
              <a:ext cx="80700" cy="1526144"/>
              <a:chOff x="1421567" y="1179665"/>
              <a:chExt cx="80700" cy="1526144"/>
            </a:xfrm>
          </p:grpSpPr>
          <p:sp>
            <p:nvSpPr>
              <p:cNvPr id="8486" name="Google Shape;8486;p75"/>
              <p:cNvSpPr/>
              <p:nvPr/>
            </p:nvSpPr>
            <p:spPr>
              <a:xfrm>
                <a:off x="142156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87" name="Google Shape;8487;p75"/>
              <p:cNvSpPr/>
              <p:nvPr/>
            </p:nvSpPr>
            <p:spPr>
              <a:xfrm>
                <a:off x="142156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88" name="Google Shape;8488;p75"/>
              <p:cNvSpPr/>
              <p:nvPr/>
            </p:nvSpPr>
            <p:spPr>
              <a:xfrm>
                <a:off x="142156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89" name="Google Shape;8489;p75"/>
              <p:cNvSpPr/>
              <p:nvPr/>
            </p:nvSpPr>
            <p:spPr>
              <a:xfrm>
                <a:off x="142156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90" name="Google Shape;8490;p75"/>
              <p:cNvSpPr/>
              <p:nvPr/>
            </p:nvSpPr>
            <p:spPr>
              <a:xfrm>
                <a:off x="142156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91" name="Google Shape;8491;p75"/>
              <p:cNvSpPr/>
              <p:nvPr/>
            </p:nvSpPr>
            <p:spPr>
              <a:xfrm>
                <a:off x="142156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92" name="Google Shape;8492;p75"/>
              <p:cNvSpPr/>
              <p:nvPr/>
            </p:nvSpPr>
            <p:spPr>
              <a:xfrm>
                <a:off x="1421567"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93" name="Google Shape;8493;p75"/>
              <p:cNvSpPr/>
              <p:nvPr/>
            </p:nvSpPr>
            <p:spPr>
              <a:xfrm>
                <a:off x="1421567" y="2303717"/>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94" name="Google Shape;8494;p75"/>
              <p:cNvSpPr/>
              <p:nvPr/>
            </p:nvSpPr>
            <p:spPr>
              <a:xfrm>
                <a:off x="1421567" y="2464413"/>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495" name="Google Shape;8495;p75"/>
              <p:cNvSpPr/>
              <p:nvPr/>
            </p:nvSpPr>
            <p:spPr>
              <a:xfrm>
                <a:off x="1421567" y="2625109"/>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8496" name="Google Shape;8496;p75"/>
            <p:cNvGrpSpPr/>
            <p:nvPr/>
          </p:nvGrpSpPr>
          <p:grpSpPr>
            <a:xfrm>
              <a:off x="1592327" y="1179665"/>
              <a:ext cx="80700" cy="1526144"/>
              <a:chOff x="1592327" y="1179665"/>
              <a:chExt cx="80700" cy="1526144"/>
            </a:xfrm>
          </p:grpSpPr>
          <p:sp>
            <p:nvSpPr>
              <p:cNvPr id="8497" name="Google Shape;8497;p75"/>
              <p:cNvSpPr/>
              <p:nvPr/>
            </p:nvSpPr>
            <p:spPr>
              <a:xfrm>
                <a:off x="159232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98" name="Google Shape;8498;p75"/>
              <p:cNvSpPr/>
              <p:nvPr/>
            </p:nvSpPr>
            <p:spPr>
              <a:xfrm>
                <a:off x="159232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99" name="Google Shape;8499;p75"/>
              <p:cNvSpPr/>
              <p:nvPr/>
            </p:nvSpPr>
            <p:spPr>
              <a:xfrm>
                <a:off x="159232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00" name="Google Shape;8500;p75"/>
              <p:cNvSpPr/>
              <p:nvPr/>
            </p:nvSpPr>
            <p:spPr>
              <a:xfrm>
                <a:off x="159232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01" name="Google Shape;8501;p75"/>
              <p:cNvSpPr/>
              <p:nvPr/>
            </p:nvSpPr>
            <p:spPr>
              <a:xfrm>
                <a:off x="159232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02" name="Google Shape;8502;p75"/>
              <p:cNvSpPr/>
              <p:nvPr/>
            </p:nvSpPr>
            <p:spPr>
              <a:xfrm>
                <a:off x="159232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03" name="Google Shape;8503;p75"/>
              <p:cNvSpPr/>
              <p:nvPr/>
            </p:nvSpPr>
            <p:spPr>
              <a:xfrm>
                <a:off x="1592327" y="2143022"/>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504" name="Google Shape;8504;p75"/>
              <p:cNvSpPr/>
              <p:nvPr/>
            </p:nvSpPr>
            <p:spPr>
              <a:xfrm>
                <a:off x="1592327" y="2303717"/>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505" name="Google Shape;8505;p75"/>
              <p:cNvSpPr/>
              <p:nvPr/>
            </p:nvSpPr>
            <p:spPr>
              <a:xfrm>
                <a:off x="1592327" y="2464413"/>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506" name="Google Shape;8506;p75"/>
              <p:cNvSpPr/>
              <p:nvPr/>
            </p:nvSpPr>
            <p:spPr>
              <a:xfrm>
                <a:off x="1592327" y="2625109"/>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8507" name="Google Shape;8507;p75"/>
            <p:cNvGrpSpPr/>
            <p:nvPr/>
          </p:nvGrpSpPr>
          <p:grpSpPr>
            <a:xfrm>
              <a:off x="1766187" y="1179665"/>
              <a:ext cx="80700" cy="1526144"/>
              <a:chOff x="1766187" y="1179665"/>
              <a:chExt cx="80700" cy="1526144"/>
            </a:xfrm>
          </p:grpSpPr>
          <p:sp>
            <p:nvSpPr>
              <p:cNvPr id="8508" name="Google Shape;8508;p75"/>
              <p:cNvSpPr/>
              <p:nvPr/>
            </p:nvSpPr>
            <p:spPr>
              <a:xfrm>
                <a:off x="176618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09" name="Google Shape;8509;p75"/>
              <p:cNvSpPr/>
              <p:nvPr/>
            </p:nvSpPr>
            <p:spPr>
              <a:xfrm>
                <a:off x="176618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10" name="Google Shape;8510;p75"/>
              <p:cNvSpPr/>
              <p:nvPr/>
            </p:nvSpPr>
            <p:spPr>
              <a:xfrm>
                <a:off x="176618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11" name="Google Shape;8511;p75"/>
              <p:cNvSpPr/>
              <p:nvPr/>
            </p:nvSpPr>
            <p:spPr>
              <a:xfrm>
                <a:off x="176618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12" name="Google Shape;8512;p75"/>
              <p:cNvSpPr/>
              <p:nvPr/>
            </p:nvSpPr>
            <p:spPr>
              <a:xfrm>
                <a:off x="176618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13" name="Google Shape;8513;p75"/>
              <p:cNvSpPr/>
              <p:nvPr/>
            </p:nvSpPr>
            <p:spPr>
              <a:xfrm>
                <a:off x="176618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14" name="Google Shape;8514;p75"/>
              <p:cNvSpPr/>
              <p:nvPr/>
            </p:nvSpPr>
            <p:spPr>
              <a:xfrm>
                <a:off x="1766187"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15" name="Google Shape;8515;p75"/>
              <p:cNvSpPr/>
              <p:nvPr/>
            </p:nvSpPr>
            <p:spPr>
              <a:xfrm>
                <a:off x="1766187" y="2303717"/>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16" name="Google Shape;8516;p75"/>
              <p:cNvSpPr/>
              <p:nvPr/>
            </p:nvSpPr>
            <p:spPr>
              <a:xfrm>
                <a:off x="1766187" y="2464413"/>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17" name="Google Shape;8517;p75"/>
              <p:cNvSpPr/>
              <p:nvPr/>
            </p:nvSpPr>
            <p:spPr>
              <a:xfrm>
                <a:off x="1766187" y="2625109"/>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8518" name="Google Shape;8518;p75"/>
            <p:cNvGrpSpPr/>
            <p:nvPr/>
          </p:nvGrpSpPr>
          <p:grpSpPr>
            <a:xfrm>
              <a:off x="1936935" y="1179665"/>
              <a:ext cx="80700" cy="1526144"/>
              <a:chOff x="1936935" y="1179665"/>
              <a:chExt cx="80700" cy="1526144"/>
            </a:xfrm>
          </p:grpSpPr>
          <p:sp>
            <p:nvSpPr>
              <p:cNvPr id="8519" name="Google Shape;8519;p75"/>
              <p:cNvSpPr/>
              <p:nvPr/>
            </p:nvSpPr>
            <p:spPr>
              <a:xfrm>
                <a:off x="193693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20" name="Google Shape;8520;p75"/>
              <p:cNvSpPr/>
              <p:nvPr/>
            </p:nvSpPr>
            <p:spPr>
              <a:xfrm>
                <a:off x="193693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21" name="Google Shape;8521;p75"/>
              <p:cNvSpPr/>
              <p:nvPr/>
            </p:nvSpPr>
            <p:spPr>
              <a:xfrm>
                <a:off x="193693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22" name="Google Shape;8522;p75"/>
              <p:cNvSpPr/>
              <p:nvPr/>
            </p:nvSpPr>
            <p:spPr>
              <a:xfrm>
                <a:off x="193693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23" name="Google Shape;8523;p75"/>
              <p:cNvSpPr/>
              <p:nvPr/>
            </p:nvSpPr>
            <p:spPr>
              <a:xfrm>
                <a:off x="1936935"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24" name="Google Shape;8524;p75"/>
              <p:cNvSpPr/>
              <p:nvPr/>
            </p:nvSpPr>
            <p:spPr>
              <a:xfrm>
                <a:off x="1936935" y="1982326"/>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525" name="Google Shape;8525;p75"/>
              <p:cNvSpPr/>
              <p:nvPr/>
            </p:nvSpPr>
            <p:spPr>
              <a:xfrm>
                <a:off x="1936935" y="2143022"/>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526" name="Google Shape;8526;p75"/>
              <p:cNvSpPr/>
              <p:nvPr/>
            </p:nvSpPr>
            <p:spPr>
              <a:xfrm>
                <a:off x="1936935" y="2303717"/>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527" name="Google Shape;8527;p75"/>
              <p:cNvSpPr/>
              <p:nvPr/>
            </p:nvSpPr>
            <p:spPr>
              <a:xfrm>
                <a:off x="1936935" y="2464413"/>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528" name="Google Shape;8528;p75"/>
              <p:cNvSpPr/>
              <p:nvPr/>
            </p:nvSpPr>
            <p:spPr>
              <a:xfrm>
                <a:off x="1936935" y="2625109"/>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8529" name="Google Shape;8529;p75"/>
            <p:cNvGrpSpPr/>
            <p:nvPr/>
          </p:nvGrpSpPr>
          <p:grpSpPr>
            <a:xfrm>
              <a:off x="2110795" y="1179665"/>
              <a:ext cx="80700" cy="1526144"/>
              <a:chOff x="2110795" y="1179665"/>
              <a:chExt cx="80700" cy="1526144"/>
            </a:xfrm>
          </p:grpSpPr>
          <p:sp>
            <p:nvSpPr>
              <p:cNvPr id="8530" name="Google Shape;8530;p75"/>
              <p:cNvSpPr/>
              <p:nvPr/>
            </p:nvSpPr>
            <p:spPr>
              <a:xfrm>
                <a:off x="211079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31" name="Google Shape;8531;p75"/>
              <p:cNvSpPr/>
              <p:nvPr/>
            </p:nvSpPr>
            <p:spPr>
              <a:xfrm>
                <a:off x="211079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32" name="Google Shape;8532;p75"/>
              <p:cNvSpPr/>
              <p:nvPr/>
            </p:nvSpPr>
            <p:spPr>
              <a:xfrm>
                <a:off x="211079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33" name="Google Shape;8533;p75"/>
              <p:cNvSpPr/>
              <p:nvPr/>
            </p:nvSpPr>
            <p:spPr>
              <a:xfrm>
                <a:off x="211079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34" name="Google Shape;8534;p75"/>
              <p:cNvSpPr/>
              <p:nvPr/>
            </p:nvSpPr>
            <p:spPr>
              <a:xfrm>
                <a:off x="2110795" y="1821630"/>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535" name="Google Shape;8535;p75"/>
              <p:cNvSpPr/>
              <p:nvPr/>
            </p:nvSpPr>
            <p:spPr>
              <a:xfrm>
                <a:off x="2110795" y="1982326"/>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536" name="Google Shape;8536;p75"/>
              <p:cNvSpPr/>
              <p:nvPr/>
            </p:nvSpPr>
            <p:spPr>
              <a:xfrm>
                <a:off x="2110795" y="2143022"/>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537" name="Google Shape;8537;p75"/>
              <p:cNvSpPr/>
              <p:nvPr/>
            </p:nvSpPr>
            <p:spPr>
              <a:xfrm>
                <a:off x="2110795" y="2303717"/>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538" name="Google Shape;8538;p75"/>
              <p:cNvSpPr/>
              <p:nvPr/>
            </p:nvSpPr>
            <p:spPr>
              <a:xfrm>
                <a:off x="2110795" y="2464413"/>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539" name="Google Shape;8539;p75"/>
              <p:cNvSpPr/>
              <p:nvPr/>
            </p:nvSpPr>
            <p:spPr>
              <a:xfrm>
                <a:off x="2110795" y="2625109"/>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8540" name="Google Shape;8540;p75"/>
            <p:cNvGrpSpPr/>
            <p:nvPr/>
          </p:nvGrpSpPr>
          <p:grpSpPr>
            <a:xfrm>
              <a:off x="2284655" y="1179665"/>
              <a:ext cx="80700" cy="1526144"/>
              <a:chOff x="2284655" y="1179665"/>
              <a:chExt cx="80700" cy="1526144"/>
            </a:xfrm>
          </p:grpSpPr>
          <p:sp>
            <p:nvSpPr>
              <p:cNvPr id="8541" name="Google Shape;8541;p75"/>
              <p:cNvSpPr/>
              <p:nvPr/>
            </p:nvSpPr>
            <p:spPr>
              <a:xfrm>
                <a:off x="228465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42" name="Google Shape;8542;p75"/>
              <p:cNvSpPr/>
              <p:nvPr/>
            </p:nvSpPr>
            <p:spPr>
              <a:xfrm>
                <a:off x="228465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43" name="Google Shape;8543;p75"/>
              <p:cNvSpPr/>
              <p:nvPr/>
            </p:nvSpPr>
            <p:spPr>
              <a:xfrm>
                <a:off x="228465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44" name="Google Shape;8544;p75"/>
              <p:cNvSpPr/>
              <p:nvPr/>
            </p:nvSpPr>
            <p:spPr>
              <a:xfrm>
                <a:off x="228465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45" name="Google Shape;8545;p75"/>
              <p:cNvSpPr/>
              <p:nvPr/>
            </p:nvSpPr>
            <p:spPr>
              <a:xfrm>
                <a:off x="2284655"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46" name="Google Shape;8546;p75"/>
              <p:cNvSpPr/>
              <p:nvPr/>
            </p:nvSpPr>
            <p:spPr>
              <a:xfrm>
                <a:off x="2284655"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47" name="Google Shape;8547;p75"/>
              <p:cNvSpPr/>
              <p:nvPr/>
            </p:nvSpPr>
            <p:spPr>
              <a:xfrm>
                <a:off x="2284655" y="2143022"/>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548" name="Google Shape;8548;p75"/>
              <p:cNvSpPr/>
              <p:nvPr/>
            </p:nvSpPr>
            <p:spPr>
              <a:xfrm>
                <a:off x="2284655" y="2303717"/>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549" name="Google Shape;8549;p75"/>
              <p:cNvSpPr/>
              <p:nvPr/>
            </p:nvSpPr>
            <p:spPr>
              <a:xfrm>
                <a:off x="2284655" y="2464413"/>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550" name="Google Shape;8550;p75"/>
              <p:cNvSpPr/>
              <p:nvPr/>
            </p:nvSpPr>
            <p:spPr>
              <a:xfrm>
                <a:off x="2284655" y="2625109"/>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grpSp>
      </p:grpSp>
      <p:grpSp>
        <p:nvGrpSpPr>
          <p:cNvPr id="8551" name="Google Shape;8551;p75"/>
          <p:cNvGrpSpPr/>
          <p:nvPr/>
        </p:nvGrpSpPr>
        <p:grpSpPr>
          <a:xfrm>
            <a:off x="3470994" y="1313349"/>
            <a:ext cx="1818997" cy="1469511"/>
            <a:chOff x="2623904" y="1198803"/>
            <a:chExt cx="1364248" cy="1102133"/>
          </a:xfrm>
        </p:grpSpPr>
        <p:grpSp>
          <p:nvGrpSpPr>
            <p:cNvPr id="8552" name="Google Shape;8552;p75"/>
            <p:cNvGrpSpPr/>
            <p:nvPr/>
          </p:nvGrpSpPr>
          <p:grpSpPr>
            <a:xfrm>
              <a:off x="2623907" y="1198803"/>
              <a:ext cx="1364245" cy="273000"/>
              <a:chOff x="2623907" y="1198803"/>
              <a:chExt cx="1364245" cy="273000"/>
            </a:xfrm>
          </p:grpSpPr>
          <p:sp>
            <p:nvSpPr>
              <p:cNvPr id="8553" name="Google Shape;8553;p75"/>
              <p:cNvSpPr/>
              <p:nvPr/>
            </p:nvSpPr>
            <p:spPr>
              <a:xfrm>
                <a:off x="3715152" y="1198803"/>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54" name="Google Shape;8554;p75"/>
              <p:cNvSpPr/>
              <p:nvPr/>
            </p:nvSpPr>
            <p:spPr>
              <a:xfrm>
                <a:off x="2623907" y="1198803"/>
                <a:ext cx="273000" cy="273000"/>
              </a:xfrm>
              <a:prstGeom prst="diamond">
                <a:avLst/>
              </a:prstGeom>
              <a:solidFill>
                <a:srgbClr val="5F7D95"/>
              </a:solidFill>
              <a:ln>
                <a:noFill/>
              </a:ln>
            </p:spPr>
            <p:txBody>
              <a:bodyPr spcFirstLastPara="1" wrap="square" lIns="121900" tIns="121900" rIns="121900" bIns="121900" anchor="ctr" anchorCtr="0">
                <a:noAutofit/>
              </a:bodyPr>
              <a:lstStyle/>
              <a:p>
                <a:endParaRPr sz="2400"/>
              </a:p>
            </p:txBody>
          </p:sp>
          <p:sp>
            <p:nvSpPr>
              <p:cNvPr id="8555" name="Google Shape;8555;p75"/>
              <p:cNvSpPr/>
              <p:nvPr/>
            </p:nvSpPr>
            <p:spPr>
              <a:xfrm>
                <a:off x="2896718" y="1198803"/>
                <a:ext cx="273000" cy="273000"/>
              </a:xfrm>
              <a:prstGeom prst="diamond">
                <a:avLst/>
              </a:prstGeom>
              <a:solidFill>
                <a:srgbClr val="5F7D95"/>
              </a:solidFill>
              <a:ln>
                <a:noFill/>
              </a:ln>
            </p:spPr>
            <p:txBody>
              <a:bodyPr spcFirstLastPara="1" wrap="square" lIns="121900" tIns="121900" rIns="121900" bIns="121900" anchor="ctr" anchorCtr="0">
                <a:noAutofit/>
              </a:bodyPr>
              <a:lstStyle/>
              <a:p>
                <a:endParaRPr sz="2400"/>
              </a:p>
            </p:txBody>
          </p:sp>
          <p:sp>
            <p:nvSpPr>
              <p:cNvPr id="8556" name="Google Shape;8556;p75"/>
              <p:cNvSpPr/>
              <p:nvPr/>
            </p:nvSpPr>
            <p:spPr>
              <a:xfrm>
                <a:off x="3169529" y="1198803"/>
                <a:ext cx="273000" cy="273000"/>
              </a:xfrm>
              <a:prstGeom prst="diamond">
                <a:avLst/>
              </a:prstGeom>
              <a:solidFill>
                <a:srgbClr val="5F7D95"/>
              </a:solidFill>
              <a:ln>
                <a:noFill/>
              </a:ln>
            </p:spPr>
            <p:txBody>
              <a:bodyPr spcFirstLastPara="1" wrap="square" lIns="121900" tIns="121900" rIns="121900" bIns="121900" anchor="ctr" anchorCtr="0">
                <a:noAutofit/>
              </a:bodyPr>
              <a:lstStyle/>
              <a:p>
                <a:endParaRPr sz="2400"/>
              </a:p>
            </p:txBody>
          </p:sp>
          <p:sp>
            <p:nvSpPr>
              <p:cNvPr id="8557" name="Google Shape;8557;p75"/>
              <p:cNvSpPr/>
              <p:nvPr/>
            </p:nvSpPr>
            <p:spPr>
              <a:xfrm>
                <a:off x="3442341" y="1198803"/>
                <a:ext cx="273000" cy="273000"/>
              </a:xfrm>
              <a:prstGeom prst="diamond">
                <a:avLst/>
              </a:prstGeom>
              <a:solidFill>
                <a:srgbClr val="5F7D95"/>
              </a:solidFill>
              <a:ln>
                <a:noFill/>
              </a:ln>
            </p:spPr>
            <p:txBody>
              <a:bodyPr spcFirstLastPara="1" wrap="square" lIns="121900" tIns="121900" rIns="121900" bIns="121900" anchor="ctr" anchorCtr="0">
                <a:noAutofit/>
              </a:bodyPr>
              <a:lstStyle/>
              <a:p>
                <a:endParaRPr sz="2400"/>
              </a:p>
            </p:txBody>
          </p:sp>
        </p:grpSp>
        <p:grpSp>
          <p:nvGrpSpPr>
            <p:cNvPr id="8558" name="Google Shape;8558;p75"/>
            <p:cNvGrpSpPr/>
            <p:nvPr/>
          </p:nvGrpSpPr>
          <p:grpSpPr>
            <a:xfrm>
              <a:off x="2623904" y="1476964"/>
              <a:ext cx="1364245" cy="273000"/>
              <a:chOff x="2623904" y="1476964"/>
              <a:chExt cx="1364245" cy="273000"/>
            </a:xfrm>
          </p:grpSpPr>
          <p:sp>
            <p:nvSpPr>
              <p:cNvPr id="8559" name="Google Shape;8559;p75"/>
              <p:cNvSpPr/>
              <p:nvPr/>
            </p:nvSpPr>
            <p:spPr>
              <a:xfrm>
                <a:off x="3169527"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60" name="Google Shape;8560;p75"/>
              <p:cNvSpPr/>
              <p:nvPr/>
            </p:nvSpPr>
            <p:spPr>
              <a:xfrm>
                <a:off x="3442338"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61" name="Google Shape;8561;p75"/>
              <p:cNvSpPr/>
              <p:nvPr/>
            </p:nvSpPr>
            <p:spPr>
              <a:xfrm>
                <a:off x="3715149"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62" name="Google Shape;8562;p75"/>
              <p:cNvSpPr/>
              <p:nvPr/>
            </p:nvSpPr>
            <p:spPr>
              <a:xfrm>
                <a:off x="2623904" y="1476964"/>
                <a:ext cx="273000" cy="273000"/>
              </a:xfrm>
              <a:prstGeom prst="diamond">
                <a:avLst/>
              </a:prstGeom>
              <a:solidFill>
                <a:srgbClr val="5F7D95"/>
              </a:solidFill>
              <a:ln>
                <a:noFill/>
              </a:ln>
            </p:spPr>
            <p:txBody>
              <a:bodyPr spcFirstLastPara="1" wrap="square" lIns="121900" tIns="121900" rIns="121900" bIns="121900" anchor="ctr" anchorCtr="0">
                <a:noAutofit/>
              </a:bodyPr>
              <a:lstStyle/>
              <a:p>
                <a:endParaRPr sz="2400"/>
              </a:p>
            </p:txBody>
          </p:sp>
          <p:sp>
            <p:nvSpPr>
              <p:cNvPr id="8563" name="Google Shape;8563;p75"/>
              <p:cNvSpPr/>
              <p:nvPr/>
            </p:nvSpPr>
            <p:spPr>
              <a:xfrm>
                <a:off x="2896716" y="1476964"/>
                <a:ext cx="273000" cy="273000"/>
              </a:xfrm>
              <a:prstGeom prst="diamond">
                <a:avLst/>
              </a:prstGeom>
              <a:solidFill>
                <a:srgbClr val="5F7D95"/>
              </a:solidFill>
              <a:ln>
                <a:noFill/>
              </a:ln>
            </p:spPr>
            <p:txBody>
              <a:bodyPr spcFirstLastPara="1" wrap="square" lIns="121900" tIns="121900" rIns="121900" bIns="121900" anchor="ctr" anchorCtr="0">
                <a:noAutofit/>
              </a:bodyPr>
              <a:lstStyle/>
              <a:p>
                <a:endParaRPr sz="2400"/>
              </a:p>
            </p:txBody>
          </p:sp>
        </p:grpSp>
        <p:grpSp>
          <p:nvGrpSpPr>
            <p:cNvPr id="8564" name="Google Shape;8564;p75"/>
            <p:cNvGrpSpPr/>
            <p:nvPr/>
          </p:nvGrpSpPr>
          <p:grpSpPr>
            <a:xfrm>
              <a:off x="2623907" y="1749775"/>
              <a:ext cx="1364245" cy="273000"/>
              <a:chOff x="2623907" y="1749775"/>
              <a:chExt cx="1364245" cy="273000"/>
            </a:xfrm>
          </p:grpSpPr>
          <p:sp>
            <p:nvSpPr>
              <p:cNvPr id="8565" name="Google Shape;8565;p75"/>
              <p:cNvSpPr/>
              <p:nvPr/>
            </p:nvSpPr>
            <p:spPr>
              <a:xfrm>
                <a:off x="3442341" y="1749775"/>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66" name="Google Shape;8566;p75"/>
              <p:cNvSpPr/>
              <p:nvPr/>
            </p:nvSpPr>
            <p:spPr>
              <a:xfrm>
                <a:off x="3715152" y="1749775"/>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67" name="Google Shape;8567;p75"/>
              <p:cNvSpPr/>
              <p:nvPr/>
            </p:nvSpPr>
            <p:spPr>
              <a:xfrm>
                <a:off x="2623907" y="1749775"/>
                <a:ext cx="273000" cy="273000"/>
              </a:xfrm>
              <a:prstGeom prst="diamond">
                <a:avLst/>
              </a:prstGeom>
              <a:solidFill>
                <a:srgbClr val="5F7D95"/>
              </a:solidFill>
              <a:ln>
                <a:noFill/>
              </a:ln>
            </p:spPr>
            <p:txBody>
              <a:bodyPr spcFirstLastPara="1" wrap="square" lIns="121900" tIns="121900" rIns="121900" bIns="121900" anchor="ctr" anchorCtr="0">
                <a:noAutofit/>
              </a:bodyPr>
              <a:lstStyle/>
              <a:p>
                <a:endParaRPr sz="2400"/>
              </a:p>
            </p:txBody>
          </p:sp>
          <p:sp>
            <p:nvSpPr>
              <p:cNvPr id="8568" name="Google Shape;8568;p75"/>
              <p:cNvSpPr/>
              <p:nvPr/>
            </p:nvSpPr>
            <p:spPr>
              <a:xfrm>
                <a:off x="2896718" y="1749775"/>
                <a:ext cx="273000" cy="273000"/>
              </a:xfrm>
              <a:prstGeom prst="diamond">
                <a:avLst/>
              </a:prstGeom>
              <a:solidFill>
                <a:srgbClr val="5F7D95"/>
              </a:solidFill>
              <a:ln>
                <a:noFill/>
              </a:ln>
            </p:spPr>
            <p:txBody>
              <a:bodyPr spcFirstLastPara="1" wrap="square" lIns="121900" tIns="121900" rIns="121900" bIns="121900" anchor="ctr" anchorCtr="0">
                <a:noAutofit/>
              </a:bodyPr>
              <a:lstStyle/>
              <a:p>
                <a:endParaRPr sz="2400"/>
              </a:p>
            </p:txBody>
          </p:sp>
          <p:sp>
            <p:nvSpPr>
              <p:cNvPr id="8569" name="Google Shape;8569;p75"/>
              <p:cNvSpPr/>
              <p:nvPr/>
            </p:nvSpPr>
            <p:spPr>
              <a:xfrm>
                <a:off x="3169529" y="1749775"/>
                <a:ext cx="273000" cy="273000"/>
              </a:xfrm>
              <a:prstGeom prst="diamond">
                <a:avLst/>
              </a:prstGeom>
              <a:solidFill>
                <a:srgbClr val="5F7D95"/>
              </a:solidFill>
              <a:ln>
                <a:noFill/>
              </a:ln>
            </p:spPr>
            <p:txBody>
              <a:bodyPr spcFirstLastPara="1" wrap="square" lIns="121900" tIns="121900" rIns="121900" bIns="121900" anchor="ctr" anchorCtr="0">
                <a:noAutofit/>
              </a:bodyPr>
              <a:lstStyle/>
              <a:p>
                <a:endParaRPr sz="2400"/>
              </a:p>
            </p:txBody>
          </p:sp>
        </p:grpSp>
        <p:grpSp>
          <p:nvGrpSpPr>
            <p:cNvPr id="8570" name="Google Shape;8570;p75"/>
            <p:cNvGrpSpPr/>
            <p:nvPr/>
          </p:nvGrpSpPr>
          <p:grpSpPr>
            <a:xfrm>
              <a:off x="2623904" y="2027936"/>
              <a:ext cx="1364245" cy="273000"/>
              <a:chOff x="2623904" y="2027936"/>
              <a:chExt cx="1364245" cy="273000"/>
            </a:xfrm>
          </p:grpSpPr>
          <p:sp>
            <p:nvSpPr>
              <p:cNvPr id="8571" name="Google Shape;8571;p75"/>
              <p:cNvSpPr/>
              <p:nvPr/>
            </p:nvSpPr>
            <p:spPr>
              <a:xfrm>
                <a:off x="2623904" y="2027936"/>
                <a:ext cx="273000" cy="273000"/>
              </a:xfrm>
              <a:prstGeom prst="diamond">
                <a:avLst/>
              </a:prstGeom>
              <a:solidFill>
                <a:srgbClr val="5F7D95"/>
              </a:solidFill>
              <a:ln>
                <a:noFill/>
              </a:ln>
            </p:spPr>
            <p:txBody>
              <a:bodyPr spcFirstLastPara="1" wrap="square" lIns="121900" tIns="121900" rIns="121900" bIns="121900" anchor="ctr" anchorCtr="0">
                <a:noAutofit/>
              </a:bodyPr>
              <a:lstStyle/>
              <a:p>
                <a:endParaRPr sz="2400"/>
              </a:p>
            </p:txBody>
          </p:sp>
          <p:sp>
            <p:nvSpPr>
              <p:cNvPr id="8572" name="Google Shape;8572;p75"/>
              <p:cNvSpPr/>
              <p:nvPr/>
            </p:nvSpPr>
            <p:spPr>
              <a:xfrm>
                <a:off x="2896716" y="2027936"/>
                <a:ext cx="273000" cy="273000"/>
              </a:xfrm>
              <a:prstGeom prst="diamond">
                <a:avLst/>
              </a:prstGeom>
              <a:solidFill>
                <a:srgbClr val="5F7D95"/>
              </a:solidFill>
              <a:ln>
                <a:noFill/>
              </a:ln>
            </p:spPr>
            <p:txBody>
              <a:bodyPr spcFirstLastPara="1" wrap="square" lIns="121900" tIns="121900" rIns="121900" bIns="121900" anchor="ctr" anchorCtr="0">
                <a:noAutofit/>
              </a:bodyPr>
              <a:lstStyle/>
              <a:p>
                <a:endParaRPr sz="2400"/>
              </a:p>
            </p:txBody>
          </p:sp>
          <p:sp>
            <p:nvSpPr>
              <p:cNvPr id="8573" name="Google Shape;8573;p75"/>
              <p:cNvSpPr/>
              <p:nvPr/>
            </p:nvSpPr>
            <p:spPr>
              <a:xfrm>
                <a:off x="3169527" y="2027936"/>
                <a:ext cx="273000" cy="273000"/>
              </a:xfrm>
              <a:prstGeom prst="diamond">
                <a:avLst/>
              </a:prstGeom>
              <a:solidFill>
                <a:srgbClr val="5F7D95"/>
              </a:solidFill>
              <a:ln>
                <a:noFill/>
              </a:ln>
            </p:spPr>
            <p:txBody>
              <a:bodyPr spcFirstLastPara="1" wrap="square" lIns="121900" tIns="121900" rIns="121900" bIns="121900" anchor="ctr" anchorCtr="0">
                <a:noAutofit/>
              </a:bodyPr>
              <a:lstStyle/>
              <a:p>
                <a:endParaRPr sz="2400"/>
              </a:p>
            </p:txBody>
          </p:sp>
          <p:sp>
            <p:nvSpPr>
              <p:cNvPr id="8574" name="Google Shape;8574;p75"/>
              <p:cNvSpPr/>
              <p:nvPr/>
            </p:nvSpPr>
            <p:spPr>
              <a:xfrm>
                <a:off x="3442338" y="2027936"/>
                <a:ext cx="273000" cy="273000"/>
              </a:xfrm>
              <a:prstGeom prst="diamond">
                <a:avLst/>
              </a:prstGeom>
              <a:solidFill>
                <a:srgbClr val="5F7D95"/>
              </a:solidFill>
              <a:ln>
                <a:noFill/>
              </a:ln>
            </p:spPr>
            <p:txBody>
              <a:bodyPr spcFirstLastPara="1" wrap="square" lIns="121900" tIns="121900" rIns="121900" bIns="121900" anchor="ctr" anchorCtr="0">
                <a:noAutofit/>
              </a:bodyPr>
              <a:lstStyle/>
              <a:p>
                <a:endParaRPr sz="2400"/>
              </a:p>
            </p:txBody>
          </p:sp>
          <p:sp>
            <p:nvSpPr>
              <p:cNvPr id="8575" name="Google Shape;8575;p75"/>
              <p:cNvSpPr/>
              <p:nvPr/>
            </p:nvSpPr>
            <p:spPr>
              <a:xfrm>
                <a:off x="3715149" y="2027936"/>
                <a:ext cx="273000" cy="273000"/>
              </a:xfrm>
              <a:prstGeom prst="diamond">
                <a:avLst/>
              </a:prstGeom>
              <a:solidFill>
                <a:srgbClr val="5F7D95"/>
              </a:solidFill>
              <a:ln>
                <a:noFill/>
              </a:ln>
            </p:spPr>
            <p:txBody>
              <a:bodyPr spcFirstLastPara="1" wrap="square" lIns="121900" tIns="121900" rIns="121900" bIns="121900" anchor="ctr" anchorCtr="0">
                <a:noAutofit/>
              </a:bodyPr>
              <a:lstStyle/>
              <a:p>
                <a:endParaRPr sz="2400"/>
              </a:p>
            </p:txBody>
          </p:sp>
        </p:grpSp>
      </p:grpSp>
      <p:grpSp>
        <p:nvGrpSpPr>
          <p:cNvPr id="8576" name="Google Shape;8576;p75"/>
          <p:cNvGrpSpPr/>
          <p:nvPr/>
        </p:nvGrpSpPr>
        <p:grpSpPr>
          <a:xfrm>
            <a:off x="3456942" y="3258924"/>
            <a:ext cx="1850055" cy="212165"/>
            <a:chOff x="3200660" y="2180272"/>
            <a:chExt cx="2563824" cy="378237"/>
          </a:xfrm>
        </p:grpSpPr>
        <p:sp>
          <p:nvSpPr>
            <p:cNvPr id="8577" name="Google Shape;8577;p75"/>
            <p:cNvSpPr/>
            <p:nvPr/>
          </p:nvSpPr>
          <p:spPr>
            <a:xfrm>
              <a:off x="3200660" y="2180272"/>
              <a:ext cx="108240" cy="378237"/>
            </a:xfrm>
            <a:custGeom>
              <a:avLst/>
              <a:gdLst/>
              <a:ahLst/>
              <a:cxnLst/>
              <a:rect l="l" t="t" r="r" b="b"/>
              <a:pathLst>
                <a:path w="8543" h="37890" extrusionOk="0">
                  <a:moveTo>
                    <a:pt x="606" y="1"/>
                  </a:moveTo>
                  <a:cubicBezTo>
                    <a:pt x="276" y="1"/>
                    <a:pt x="0" y="263"/>
                    <a:pt x="0" y="607"/>
                  </a:cubicBezTo>
                  <a:lnTo>
                    <a:pt x="0" y="37270"/>
                  </a:lnTo>
                  <a:cubicBezTo>
                    <a:pt x="0" y="37614"/>
                    <a:pt x="276" y="37890"/>
                    <a:pt x="606" y="37890"/>
                  </a:cubicBezTo>
                  <a:lnTo>
                    <a:pt x="7922" y="37890"/>
                  </a:lnTo>
                  <a:cubicBezTo>
                    <a:pt x="8267" y="37890"/>
                    <a:pt x="8542" y="37614"/>
                    <a:pt x="8542" y="37270"/>
                  </a:cubicBezTo>
                  <a:lnTo>
                    <a:pt x="8542" y="607"/>
                  </a:lnTo>
                  <a:cubicBezTo>
                    <a:pt x="8542" y="263"/>
                    <a:pt x="8267" y="1"/>
                    <a:pt x="7922"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78" name="Google Shape;8578;p75"/>
            <p:cNvSpPr/>
            <p:nvPr/>
          </p:nvSpPr>
          <p:spPr>
            <a:xfrm>
              <a:off x="3345104" y="2180272"/>
              <a:ext cx="108240" cy="378237"/>
            </a:xfrm>
            <a:custGeom>
              <a:avLst/>
              <a:gdLst/>
              <a:ahLst/>
              <a:cxnLst/>
              <a:rect l="l" t="t" r="r" b="b"/>
              <a:pathLst>
                <a:path w="8543" h="37890" extrusionOk="0">
                  <a:moveTo>
                    <a:pt x="607" y="1"/>
                  </a:moveTo>
                  <a:cubicBezTo>
                    <a:pt x="262" y="1"/>
                    <a:pt x="0" y="263"/>
                    <a:pt x="0" y="607"/>
                  </a:cubicBezTo>
                  <a:lnTo>
                    <a:pt x="0" y="37270"/>
                  </a:lnTo>
                  <a:cubicBezTo>
                    <a:pt x="0"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79" name="Google Shape;8579;p75"/>
            <p:cNvSpPr/>
            <p:nvPr/>
          </p:nvSpPr>
          <p:spPr>
            <a:xfrm>
              <a:off x="3489548" y="2180272"/>
              <a:ext cx="108240" cy="378237"/>
            </a:xfrm>
            <a:custGeom>
              <a:avLst/>
              <a:gdLst/>
              <a:ahLst/>
              <a:cxnLst/>
              <a:rect l="l" t="t" r="r" b="b"/>
              <a:pathLst>
                <a:path w="8543" h="37890" extrusionOk="0">
                  <a:moveTo>
                    <a:pt x="621" y="1"/>
                  </a:moveTo>
                  <a:cubicBezTo>
                    <a:pt x="276" y="1"/>
                    <a:pt x="1" y="263"/>
                    <a:pt x="1" y="607"/>
                  </a:cubicBezTo>
                  <a:lnTo>
                    <a:pt x="1" y="37270"/>
                  </a:lnTo>
                  <a:cubicBezTo>
                    <a:pt x="1" y="37614"/>
                    <a:pt x="276" y="37890"/>
                    <a:pt x="621" y="37890"/>
                  </a:cubicBezTo>
                  <a:lnTo>
                    <a:pt x="7937" y="37890"/>
                  </a:lnTo>
                  <a:cubicBezTo>
                    <a:pt x="8281" y="37890"/>
                    <a:pt x="8543" y="37614"/>
                    <a:pt x="8543" y="37270"/>
                  </a:cubicBezTo>
                  <a:lnTo>
                    <a:pt x="8543" y="607"/>
                  </a:lnTo>
                  <a:cubicBezTo>
                    <a:pt x="8543" y="263"/>
                    <a:pt x="8281"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80" name="Google Shape;8580;p75"/>
            <p:cNvSpPr/>
            <p:nvPr/>
          </p:nvSpPr>
          <p:spPr>
            <a:xfrm>
              <a:off x="3633992" y="2180272"/>
              <a:ext cx="108252" cy="378237"/>
            </a:xfrm>
            <a:custGeom>
              <a:avLst/>
              <a:gdLst/>
              <a:ahLst/>
              <a:cxnLst/>
              <a:rect l="l" t="t" r="r" b="b"/>
              <a:pathLst>
                <a:path w="8544" h="37890" extrusionOk="0">
                  <a:moveTo>
                    <a:pt x="621" y="1"/>
                  </a:moveTo>
                  <a:cubicBezTo>
                    <a:pt x="277" y="1"/>
                    <a:pt x="1" y="277"/>
                    <a:pt x="1" y="607"/>
                  </a:cubicBezTo>
                  <a:lnTo>
                    <a:pt x="1" y="37270"/>
                  </a:lnTo>
                  <a:cubicBezTo>
                    <a:pt x="1" y="37614"/>
                    <a:pt x="277" y="37890"/>
                    <a:pt x="621" y="37890"/>
                  </a:cubicBezTo>
                  <a:lnTo>
                    <a:pt x="7937" y="37890"/>
                  </a:lnTo>
                  <a:cubicBezTo>
                    <a:pt x="8268" y="37890"/>
                    <a:pt x="8543" y="37614"/>
                    <a:pt x="8543" y="37270"/>
                  </a:cubicBezTo>
                  <a:lnTo>
                    <a:pt x="8543" y="607"/>
                  </a:lnTo>
                  <a:cubicBezTo>
                    <a:pt x="8543" y="277"/>
                    <a:pt x="8268"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81" name="Google Shape;8581;p75"/>
            <p:cNvSpPr/>
            <p:nvPr/>
          </p:nvSpPr>
          <p:spPr>
            <a:xfrm>
              <a:off x="3778448" y="2180272"/>
              <a:ext cx="108240" cy="378097"/>
            </a:xfrm>
            <a:custGeom>
              <a:avLst/>
              <a:gdLst/>
              <a:ahLst/>
              <a:cxnLst/>
              <a:rect l="l" t="t" r="r" b="b"/>
              <a:pathLst>
                <a:path w="8543" h="37876" extrusionOk="0">
                  <a:moveTo>
                    <a:pt x="606" y="1"/>
                  </a:moveTo>
                  <a:cubicBezTo>
                    <a:pt x="276" y="1"/>
                    <a:pt x="0" y="263"/>
                    <a:pt x="0" y="607"/>
                  </a:cubicBezTo>
                  <a:lnTo>
                    <a:pt x="0" y="37270"/>
                  </a:lnTo>
                  <a:cubicBezTo>
                    <a:pt x="0" y="37614"/>
                    <a:pt x="276" y="37876"/>
                    <a:pt x="606"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82" name="Google Shape;8582;p75"/>
            <p:cNvSpPr/>
            <p:nvPr/>
          </p:nvSpPr>
          <p:spPr>
            <a:xfrm>
              <a:off x="3922892" y="2180272"/>
              <a:ext cx="108240" cy="378237"/>
            </a:xfrm>
            <a:custGeom>
              <a:avLst/>
              <a:gdLst/>
              <a:ahLst/>
              <a:cxnLst/>
              <a:rect l="l" t="t" r="r" b="b"/>
              <a:pathLst>
                <a:path w="8543" h="37890" extrusionOk="0">
                  <a:moveTo>
                    <a:pt x="607" y="1"/>
                  </a:moveTo>
                  <a:cubicBezTo>
                    <a:pt x="276" y="1"/>
                    <a:pt x="0" y="277"/>
                    <a:pt x="0" y="607"/>
                  </a:cubicBezTo>
                  <a:lnTo>
                    <a:pt x="0" y="37270"/>
                  </a:lnTo>
                  <a:cubicBezTo>
                    <a:pt x="0" y="37614"/>
                    <a:pt x="276"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83" name="Google Shape;8583;p75"/>
            <p:cNvSpPr/>
            <p:nvPr/>
          </p:nvSpPr>
          <p:spPr>
            <a:xfrm>
              <a:off x="4067336" y="2180272"/>
              <a:ext cx="108240" cy="378237"/>
            </a:xfrm>
            <a:custGeom>
              <a:avLst/>
              <a:gdLst/>
              <a:ahLst/>
              <a:cxnLst/>
              <a:rect l="l" t="t" r="r" b="b"/>
              <a:pathLst>
                <a:path w="8543" h="37890" extrusionOk="0">
                  <a:moveTo>
                    <a:pt x="607" y="1"/>
                  </a:moveTo>
                  <a:cubicBezTo>
                    <a:pt x="262" y="1"/>
                    <a:pt x="1" y="263"/>
                    <a:pt x="1" y="607"/>
                  </a:cubicBezTo>
                  <a:lnTo>
                    <a:pt x="1" y="37270"/>
                  </a:lnTo>
                  <a:cubicBezTo>
                    <a:pt x="1"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84" name="Google Shape;8584;p75"/>
            <p:cNvSpPr/>
            <p:nvPr/>
          </p:nvSpPr>
          <p:spPr>
            <a:xfrm>
              <a:off x="4211780" y="2180272"/>
              <a:ext cx="108252" cy="378237"/>
            </a:xfrm>
            <a:custGeom>
              <a:avLst/>
              <a:gdLst/>
              <a:ahLst/>
              <a:cxnLst/>
              <a:rect l="l" t="t" r="r" b="b"/>
              <a:pathLst>
                <a:path w="8544" h="37890" extrusionOk="0">
                  <a:moveTo>
                    <a:pt x="621" y="1"/>
                  </a:moveTo>
                  <a:cubicBezTo>
                    <a:pt x="276" y="1"/>
                    <a:pt x="1" y="277"/>
                    <a:pt x="1" y="607"/>
                  </a:cubicBezTo>
                  <a:lnTo>
                    <a:pt x="1" y="37270"/>
                  </a:lnTo>
                  <a:cubicBezTo>
                    <a:pt x="1" y="37614"/>
                    <a:pt x="276" y="37890"/>
                    <a:pt x="621" y="37890"/>
                  </a:cubicBezTo>
                  <a:lnTo>
                    <a:pt x="7937" y="37890"/>
                  </a:lnTo>
                  <a:cubicBezTo>
                    <a:pt x="8281" y="37890"/>
                    <a:pt x="8543" y="37614"/>
                    <a:pt x="8543" y="37270"/>
                  </a:cubicBezTo>
                  <a:lnTo>
                    <a:pt x="8543" y="607"/>
                  </a:lnTo>
                  <a:cubicBezTo>
                    <a:pt x="8543" y="277"/>
                    <a:pt x="8281"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85" name="Google Shape;8585;p75"/>
            <p:cNvSpPr/>
            <p:nvPr/>
          </p:nvSpPr>
          <p:spPr>
            <a:xfrm>
              <a:off x="4356236" y="2180272"/>
              <a:ext cx="108240" cy="378097"/>
            </a:xfrm>
            <a:custGeom>
              <a:avLst/>
              <a:gdLst/>
              <a:ahLst/>
              <a:cxnLst/>
              <a:rect l="l" t="t" r="r" b="b"/>
              <a:pathLst>
                <a:path w="8543" h="37876" extrusionOk="0">
                  <a:moveTo>
                    <a:pt x="620" y="1"/>
                  </a:moveTo>
                  <a:cubicBezTo>
                    <a:pt x="276" y="1"/>
                    <a:pt x="0" y="263"/>
                    <a:pt x="0" y="607"/>
                  </a:cubicBezTo>
                  <a:lnTo>
                    <a:pt x="0" y="37270"/>
                  </a:lnTo>
                  <a:cubicBezTo>
                    <a:pt x="0" y="37614"/>
                    <a:pt x="276" y="37876"/>
                    <a:pt x="620"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86" name="Google Shape;8586;p75"/>
            <p:cNvSpPr/>
            <p:nvPr/>
          </p:nvSpPr>
          <p:spPr>
            <a:xfrm>
              <a:off x="4500680" y="2180272"/>
              <a:ext cx="108240" cy="378237"/>
            </a:xfrm>
            <a:custGeom>
              <a:avLst/>
              <a:gdLst/>
              <a:ahLst/>
              <a:cxnLst/>
              <a:rect l="l" t="t" r="r" b="b"/>
              <a:pathLst>
                <a:path w="8543" h="37890" extrusionOk="0">
                  <a:moveTo>
                    <a:pt x="606" y="1"/>
                  </a:moveTo>
                  <a:cubicBezTo>
                    <a:pt x="276" y="1"/>
                    <a:pt x="0" y="277"/>
                    <a:pt x="0" y="607"/>
                  </a:cubicBezTo>
                  <a:lnTo>
                    <a:pt x="0" y="37270"/>
                  </a:lnTo>
                  <a:cubicBezTo>
                    <a:pt x="0" y="37614"/>
                    <a:pt x="276" y="37890"/>
                    <a:pt x="606" y="37890"/>
                  </a:cubicBezTo>
                  <a:lnTo>
                    <a:pt x="7936" y="37890"/>
                  </a:lnTo>
                  <a:cubicBezTo>
                    <a:pt x="8267" y="37890"/>
                    <a:pt x="8542" y="37614"/>
                    <a:pt x="8542" y="37270"/>
                  </a:cubicBezTo>
                  <a:lnTo>
                    <a:pt x="8542" y="607"/>
                  </a:lnTo>
                  <a:cubicBezTo>
                    <a:pt x="8542" y="277"/>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87" name="Google Shape;8587;p75"/>
            <p:cNvSpPr/>
            <p:nvPr/>
          </p:nvSpPr>
          <p:spPr>
            <a:xfrm>
              <a:off x="4645124" y="2180272"/>
              <a:ext cx="108240" cy="378097"/>
            </a:xfrm>
            <a:custGeom>
              <a:avLst/>
              <a:gdLst/>
              <a:ahLst/>
              <a:cxnLst/>
              <a:rect l="l" t="t" r="r" b="b"/>
              <a:pathLst>
                <a:path w="8543" h="37876" extrusionOk="0">
                  <a:moveTo>
                    <a:pt x="607" y="1"/>
                  </a:moveTo>
                  <a:cubicBezTo>
                    <a:pt x="276" y="1"/>
                    <a:pt x="0" y="263"/>
                    <a:pt x="0" y="607"/>
                  </a:cubicBezTo>
                  <a:lnTo>
                    <a:pt x="0" y="37270"/>
                  </a:lnTo>
                  <a:cubicBezTo>
                    <a:pt x="0" y="37614"/>
                    <a:pt x="276" y="37876"/>
                    <a:pt x="607" y="37876"/>
                  </a:cubicBezTo>
                  <a:lnTo>
                    <a:pt x="7936" y="37876"/>
                  </a:lnTo>
                  <a:cubicBezTo>
                    <a:pt x="8267" y="37876"/>
                    <a:pt x="8543" y="37614"/>
                    <a:pt x="8543" y="37270"/>
                  </a:cubicBezTo>
                  <a:lnTo>
                    <a:pt x="8543" y="607"/>
                  </a:lnTo>
                  <a:cubicBezTo>
                    <a:pt x="8543"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88" name="Google Shape;8588;p75"/>
            <p:cNvSpPr/>
            <p:nvPr/>
          </p:nvSpPr>
          <p:spPr>
            <a:xfrm>
              <a:off x="4789568" y="2180272"/>
              <a:ext cx="108240" cy="378237"/>
            </a:xfrm>
            <a:custGeom>
              <a:avLst/>
              <a:gdLst/>
              <a:ahLst/>
              <a:cxnLst/>
              <a:rect l="l" t="t" r="r" b="b"/>
              <a:pathLst>
                <a:path w="8543" h="37890" extrusionOk="0">
                  <a:moveTo>
                    <a:pt x="607" y="1"/>
                  </a:moveTo>
                  <a:cubicBezTo>
                    <a:pt x="262" y="1"/>
                    <a:pt x="1" y="277"/>
                    <a:pt x="1" y="607"/>
                  </a:cubicBezTo>
                  <a:lnTo>
                    <a:pt x="1" y="37270"/>
                  </a:lnTo>
                  <a:cubicBezTo>
                    <a:pt x="1" y="37614"/>
                    <a:pt x="262" y="37890"/>
                    <a:pt x="607" y="37890"/>
                  </a:cubicBezTo>
                  <a:lnTo>
                    <a:pt x="7923" y="37890"/>
                  </a:lnTo>
                  <a:cubicBezTo>
                    <a:pt x="8267" y="37890"/>
                    <a:pt x="8543" y="37614"/>
                    <a:pt x="8543" y="37270"/>
                  </a:cubicBezTo>
                  <a:lnTo>
                    <a:pt x="8543" y="607"/>
                  </a:lnTo>
                  <a:cubicBezTo>
                    <a:pt x="8543" y="277"/>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89" name="Google Shape;8589;p75"/>
            <p:cNvSpPr/>
            <p:nvPr/>
          </p:nvSpPr>
          <p:spPr>
            <a:xfrm>
              <a:off x="4934012" y="2180272"/>
              <a:ext cx="108240" cy="378237"/>
            </a:xfrm>
            <a:custGeom>
              <a:avLst/>
              <a:gdLst/>
              <a:ahLst/>
              <a:cxnLst/>
              <a:rect l="l" t="t" r="r" b="b"/>
              <a:pathLst>
                <a:path w="8543" h="37890" extrusionOk="0">
                  <a:moveTo>
                    <a:pt x="607" y="1"/>
                  </a:moveTo>
                  <a:cubicBezTo>
                    <a:pt x="263" y="1"/>
                    <a:pt x="1" y="263"/>
                    <a:pt x="1" y="607"/>
                  </a:cubicBezTo>
                  <a:lnTo>
                    <a:pt x="1" y="37270"/>
                  </a:lnTo>
                  <a:cubicBezTo>
                    <a:pt x="1" y="37614"/>
                    <a:pt x="263" y="37890"/>
                    <a:pt x="607" y="37890"/>
                  </a:cubicBezTo>
                  <a:lnTo>
                    <a:pt x="7923" y="37890"/>
                  </a:lnTo>
                  <a:cubicBezTo>
                    <a:pt x="8267" y="37890"/>
                    <a:pt x="8543" y="37614"/>
                    <a:pt x="8543" y="37270"/>
                  </a:cubicBezTo>
                  <a:lnTo>
                    <a:pt x="8543" y="607"/>
                  </a:lnTo>
                  <a:cubicBezTo>
                    <a:pt x="8543" y="263"/>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90" name="Google Shape;8590;p75"/>
            <p:cNvSpPr/>
            <p:nvPr/>
          </p:nvSpPr>
          <p:spPr>
            <a:xfrm>
              <a:off x="5078456" y="2180272"/>
              <a:ext cx="108240" cy="378237"/>
            </a:xfrm>
            <a:custGeom>
              <a:avLst/>
              <a:gdLst/>
              <a:ahLst/>
              <a:cxnLst/>
              <a:rect l="l" t="t" r="r" b="b"/>
              <a:pathLst>
                <a:path w="8543" h="37890" extrusionOk="0">
                  <a:moveTo>
                    <a:pt x="620" y="1"/>
                  </a:moveTo>
                  <a:cubicBezTo>
                    <a:pt x="276" y="1"/>
                    <a:pt x="0" y="277"/>
                    <a:pt x="0" y="607"/>
                  </a:cubicBezTo>
                  <a:lnTo>
                    <a:pt x="0" y="37270"/>
                  </a:lnTo>
                  <a:cubicBezTo>
                    <a:pt x="0" y="37614"/>
                    <a:pt x="276" y="37890"/>
                    <a:pt x="620" y="37890"/>
                  </a:cubicBezTo>
                  <a:lnTo>
                    <a:pt x="7936" y="37890"/>
                  </a:lnTo>
                  <a:cubicBezTo>
                    <a:pt x="8267" y="37890"/>
                    <a:pt x="8542" y="37614"/>
                    <a:pt x="8542" y="37270"/>
                  </a:cubicBezTo>
                  <a:lnTo>
                    <a:pt x="8542" y="607"/>
                  </a:lnTo>
                  <a:cubicBezTo>
                    <a:pt x="8542" y="277"/>
                    <a:pt x="8267" y="1"/>
                    <a:pt x="7936"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91" name="Google Shape;8591;p75"/>
            <p:cNvSpPr/>
            <p:nvPr/>
          </p:nvSpPr>
          <p:spPr>
            <a:xfrm>
              <a:off x="5222900" y="2180272"/>
              <a:ext cx="108240" cy="378237"/>
            </a:xfrm>
            <a:custGeom>
              <a:avLst/>
              <a:gdLst/>
              <a:ahLst/>
              <a:cxnLst/>
              <a:rect l="l" t="t" r="r" b="b"/>
              <a:pathLst>
                <a:path w="8543" h="37890" extrusionOk="0">
                  <a:moveTo>
                    <a:pt x="620" y="1"/>
                  </a:moveTo>
                  <a:cubicBezTo>
                    <a:pt x="276" y="1"/>
                    <a:pt x="0" y="263"/>
                    <a:pt x="0" y="607"/>
                  </a:cubicBezTo>
                  <a:lnTo>
                    <a:pt x="0" y="37270"/>
                  </a:lnTo>
                  <a:cubicBezTo>
                    <a:pt x="0" y="37614"/>
                    <a:pt x="276" y="37890"/>
                    <a:pt x="620" y="37890"/>
                  </a:cubicBezTo>
                  <a:lnTo>
                    <a:pt x="7936" y="37890"/>
                  </a:lnTo>
                  <a:cubicBezTo>
                    <a:pt x="8267" y="37890"/>
                    <a:pt x="8543" y="37614"/>
                    <a:pt x="8543" y="37270"/>
                  </a:cubicBezTo>
                  <a:lnTo>
                    <a:pt x="8543" y="607"/>
                  </a:lnTo>
                  <a:cubicBezTo>
                    <a:pt x="8543" y="263"/>
                    <a:pt x="8267" y="1"/>
                    <a:pt x="7936"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92" name="Google Shape;8592;p75"/>
            <p:cNvSpPr/>
            <p:nvPr/>
          </p:nvSpPr>
          <p:spPr>
            <a:xfrm>
              <a:off x="5367343" y="2180272"/>
              <a:ext cx="108240" cy="378237"/>
            </a:xfrm>
            <a:custGeom>
              <a:avLst/>
              <a:gdLst/>
              <a:ahLst/>
              <a:cxnLst/>
              <a:rect l="l" t="t" r="r" b="b"/>
              <a:pathLst>
                <a:path w="8543" h="37890" extrusionOk="0">
                  <a:moveTo>
                    <a:pt x="607" y="1"/>
                  </a:moveTo>
                  <a:cubicBezTo>
                    <a:pt x="276" y="1"/>
                    <a:pt x="1" y="277"/>
                    <a:pt x="1" y="607"/>
                  </a:cubicBezTo>
                  <a:lnTo>
                    <a:pt x="1" y="37270"/>
                  </a:lnTo>
                  <a:cubicBezTo>
                    <a:pt x="1" y="37614"/>
                    <a:pt x="276" y="37890"/>
                    <a:pt x="607" y="37890"/>
                  </a:cubicBezTo>
                  <a:lnTo>
                    <a:pt x="7937" y="37890"/>
                  </a:lnTo>
                  <a:cubicBezTo>
                    <a:pt x="8267" y="37890"/>
                    <a:pt x="8543" y="37614"/>
                    <a:pt x="8543" y="37270"/>
                  </a:cubicBezTo>
                  <a:lnTo>
                    <a:pt x="8543" y="607"/>
                  </a:lnTo>
                  <a:cubicBezTo>
                    <a:pt x="8543" y="277"/>
                    <a:pt x="8267" y="1"/>
                    <a:pt x="7937"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93" name="Google Shape;8593;p75"/>
            <p:cNvSpPr/>
            <p:nvPr/>
          </p:nvSpPr>
          <p:spPr>
            <a:xfrm>
              <a:off x="5511787" y="2180272"/>
              <a:ext cx="108240" cy="378097"/>
            </a:xfrm>
            <a:custGeom>
              <a:avLst/>
              <a:gdLst/>
              <a:ahLst/>
              <a:cxnLst/>
              <a:rect l="l" t="t" r="r" b="b"/>
              <a:pathLst>
                <a:path w="8543" h="37876" extrusionOk="0">
                  <a:moveTo>
                    <a:pt x="607" y="1"/>
                  </a:moveTo>
                  <a:cubicBezTo>
                    <a:pt x="276" y="1"/>
                    <a:pt x="1" y="263"/>
                    <a:pt x="1" y="607"/>
                  </a:cubicBezTo>
                  <a:lnTo>
                    <a:pt x="1" y="37270"/>
                  </a:lnTo>
                  <a:cubicBezTo>
                    <a:pt x="1" y="37614"/>
                    <a:pt x="276" y="37876"/>
                    <a:pt x="607" y="37876"/>
                  </a:cubicBezTo>
                  <a:lnTo>
                    <a:pt x="7923" y="37876"/>
                  </a:lnTo>
                  <a:cubicBezTo>
                    <a:pt x="8267" y="37876"/>
                    <a:pt x="8543" y="37614"/>
                    <a:pt x="8543" y="37270"/>
                  </a:cubicBezTo>
                  <a:lnTo>
                    <a:pt x="8543" y="607"/>
                  </a:lnTo>
                  <a:cubicBezTo>
                    <a:pt x="8543" y="263"/>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94" name="Google Shape;8594;p75"/>
            <p:cNvSpPr/>
            <p:nvPr/>
          </p:nvSpPr>
          <p:spPr>
            <a:xfrm>
              <a:off x="5656231" y="2180272"/>
              <a:ext cx="108252" cy="378237"/>
            </a:xfrm>
            <a:custGeom>
              <a:avLst/>
              <a:gdLst/>
              <a:ahLst/>
              <a:cxnLst/>
              <a:rect l="l" t="t" r="r" b="b"/>
              <a:pathLst>
                <a:path w="8544" h="37890" extrusionOk="0">
                  <a:moveTo>
                    <a:pt x="607" y="1"/>
                  </a:moveTo>
                  <a:cubicBezTo>
                    <a:pt x="263" y="1"/>
                    <a:pt x="1" y="277"/>
                    <a:pt x="1" y="607"/>
                  </a:cubicBezTo>
                  <a:lnTo>
                    <a:pt x="1" y="37270"/>
                  </a:lnTo>
                  <a:cubicBezTo>
                    <a:pt x="1" y="37614"/>
                    <a:pt x="263" y="37890"/>
                    <a:pt x="607" y="37890"/>
                  </a:cubicBezTo>
                  <a:lnTo>
                    <a:pt x="7923" y="37890"/>
                  </a:lnTo>
                  <a:cubicBezTo>
                    <a:pt x="8268" y="37890"/>
                    <a:pt x="8543" y="37614"/>
                    <a:pt x="8543" y="37270"/>
                  </a:cubicBezTo>
                  <a:lnTo>
                    <a:pt x="8543" y="607"/>
                  </a:lnTo>
                  <a:cubicBezTo>
                    <a:pt x="8543" y="277"/>
                    <a:pt x="8268" y="1"/>
                    <a:pt x="7923"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595" name="Google Shape;8595;p75"/>
          <p:cNvGrpSpPr/>
          <p:nvPr/>
        </p:nvGrpSpPr>
        <p:grpSpPr>
          <a:xfrm>
            <a:off x="3452308" y="3629358"/>
            <a:ext cx="1854003" cy="212833"/>
            <a:chOff x="3530150" y="2790075"/>
            <a:chExt cx="1962600" cy="225300"/>
          </a:xfrm>
        </p:grpSpPr>
        <p:sp>
          <p:nvSpPr>
            <p:cNvPr id="8596" name="Google Shape;8596;p75"/>
            <p:cNvSpPr/>
            <p:nvPr/>
          </p:nvSpPr>
          <p:spPr>
            <a:xfrm>
              <a:off x="3530150" y="2790075"/>
              <a:ext cx="1962600" cy="2253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97" name="Google Shape;8597;p75"/>
            <p:cNvSpPr/>
            <p:nvPr/>
          </p:nvSpPr>
          <p:spPr>
            <a:xfrm>
              <a:off x="3535069" y="2794464"/>
              <a:ext cx="1104900" cy="216900"/>
            </a:xfrm>
            <a:prstGeom prst="rect">
              <a:avLst/>
            </a:prstGeom>
            <a:solidFill>
              <a:srgbClr val="5F7D95"/>
            </a:solidFill>
            <a:ln>
              <a:noFill/>
            </a:ln>
          </p:spPr>
          <p:txBody>
            <a:bodyPr spcFirstLastPara="1" wrap="square" lIns="121900" tIns="121900" rIns="121900" bIns="121900" anchor="ctr" anchorCtr="0">
              <a:noAutofit/>
            </a:bodyPr>
            <a:lstStyle/>
            <a:p>
              <a:endParaRPr sz="2400"/>
            </a:p>
          </p:txBody>
        </p:sp>
      </p:grpSp>
      <p:grpSp>
        <p:nvGrpSpPr>
          <p:cNvPr id="8598" name="Google Shape;8598;p75"/>
          <p:cNvGrpSpPr/>
          <p:nvPr/>
        </p:nvGrpSpPr>
        <p:grpSpPr>
          <a:xfrm>
            <a:off x="3453179" y="4000459"/>
            <a:ext cx="1882172" cy="205015"/>
            <a:chOff x="3558802" y="4011427"/>
            <a:chExt cx="1866000" cy="111300"/>
          </a:xfrm>
        </p:grpSpPr>
        <p:sp>
          <p:nvSpPr>
            <p:cNvPr id="8599" name="Google Shape;8599;p75"/>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00" name="Google Shape;8600;p75"/>
            <p:cNvSpPr/>
            <p:nvPr/>
          </p:nvSpPr>
          <p:spPr>
            <a:xfrm rot="5400000" flipH="1">
              <a:off x="4162472" y="3415277"/>
              <a:ext cx="104700" cy="1304700"/>
            </a:xfrm>
            <a:prstGeom prst="round2SameRect">
              <a:avLst>
                <a:gd name="adj1" fmla="val 50000"/>
                <a:gd name="adj2" fmla="val 50000"/>
              </a:avLst>
            </a:prstGeom>
            <a:solidFill>
              <a:srgbClr val="5F7D95"/>
            </a:solidFill>
            <a:ln>
              <a:noFill/>
            </a:ln>
          </p:spPr>
          <p:txBody>
            <a:bodyPr spcFirstLastPara="1" wrap="square" lIns="121900" tIns="121900" rIns="121900" bIns="121900" anchor="ctr" anchorCtr="0">
              <a:noAutofit/>
            </a:bodyPr>
            <a:lstStyle/>
            <a:p>
              <a:endParaRPr sz="2400"/>
            </a:p>
          </p:txBody>
        </p:sp>
      </p:grpSp>
      <p:grpSp>
        <p:nvGrpSpPr>
          <p:cNvPr id="8601" name="Google Shape;8601;p75"/>
          <p:cNvGrpSpPr/>
          <p:nvPr/>
        </p:nvGrpSpPr>
        <p:grpSpPr>
          <a:xfrm>
            <a:off x="3452769" y="2940993"/>
            <a:ext cx="1844671" cy="159665"/>
            <a:chOff x="3465975" y="2270276"/>
            <a:chExt cx="1986364" cy="171929"/>
          </a:xfrm>
        </p:grpSpPr>
        <p:sp>
          <p:nvSpPr>
            <p:cNvPr id="8602" name="Google Shape;8602;p75"/>
            <p:cNvSpPr/>
            <p:nvPr/>
          </p:nvSpPr>
          <p:spPr>
            <a:xfrm rot="-5400000">
              <a:off x="372518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03" name="Google Shape;8603;p75"/>
            <p:cNvSpPr/>
            <p:nvPr/>
          </p:nvSpPr>
          <p:spPr>
            <a:xfrm rot="-5400000">
              <a:off x="398439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04" name="Google Shape;8604;p75"/>
            <p:cNvSpPr/>
            <p:nvPr/>
          </p:nvSpPr>
          <p:spPr>
            <a:xfrm rot="-5400000">
              <a:off x="4243603"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05" name="Google Shape;8605;p75"/>
            <p:cNvSpPr/>
            <p:nvPr/>
          </p:nvSpPr>
          <p:spPr>
            <a:xfrm rot="-5400000">
              <a:off x="4502812"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06" name="Google Shape;8606;p75"/>
            <p:cNvSpPr/>
            <p:nvPr/>
          </p:nvSpPr>
          <p:spPr>
            <a:xfrm rot="-5400000">
              <a:off x="4762021"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07" name="Google Shape;8607;p75"/>
            <p:cNvSpPr/>
            <p:nvPr/>
          </p:nvSpPr>
          <p:spPr>
            <a:xfrm rot="-5400000">
              <a:off x="3465975"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08" name="Google Shape;8608;p75"/>
            <p:cNvSpPr/>
            <p:nvPr/>
          </p:nvSpPr>
          <p:spPr>
            <a:xfrm rot="-5400000">
              <a:off x="5021230" y="2270276"/>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09" name="Google Shape;8609;p75"/>
            <p:cNvSpPr/>
            <p:nvPr/>
          </p:nvSpPr>
          <p:spPr>
            <a:xfrm rot="-5400000">
              <a:off x="5280440" y="2270276"/>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610" name="Google Shape;8610;p75"/>
          <p:cNvGrpSpPr/>
          <p:nvPr/>
        </p:nvGrpSpPr>
        <p:grpSpPr>
          <a:xfrm>
            <a:off x="3467446" y="4759192"/>
            <a:ext cx="1826041" cy="260613"/>
            <a:chOff x="723300" y="4253549"/>
            <a:chExt cx="2276482" cy="324900"/>
          </a:xfrm>
        </p:grpSpPr>
        <p:sp>
          <p:nvSpPr>
            <p:cNvPr id="8611" name="Google Shape;8611;p75"/>
            <p:cNvSpPr/>
            <p:nvPr/>
          </p:nvSpPr>
          <p:spPr>
            <a:xfrm>
              <a:off x="723300" y="4253549"/>
              <a:ext cx="341700" cy="324900"/>
            </a:xfrm>
            <a:prstGeom prst="star5">
              <a:avLst>
                <a:gd name="adj" fmla="val 19098"/>
                <a:gd name="hf" fmla="val 105146"/>
                <a:gd name="vf" fmla="val 110557"/>
              </a:avLst>
            </a:prstGeom>
            <a:solidFill>
              <a:srgbClr val="869FB1"/>
            </a:solidFill>
            <a:ln>
              <a:noFill/>
            </a:ln>
          </p:spPr>
          <p:txBody>
            <a:bodyPr spcFirstLastPara="1" wrap="square" lIns="121900" tIns="121900" rIns="121900" bIns="121900" anchor="ctr" anchorCtr="0">
              <a:noAutofit/>
            </a:bodyPr>
            <a:lstStyle/>
            <a:p>
              <a:endParaRPr sz="2400"/>
            </a:p>
          </p:txBody>
        </p:sp>
        <p:sp>
          <p:nvSpPr>
            <p:cNvPr id="8612" name="Google Shape;8612;p75"/>
            <p:cNvSpPr/>
            <p:nvPr/>
          </p:nvSpPr>
          <p:spPr>
            <a:xfrm>
              <a:off x="1206995" y="4253549"/>
              <a:ext cx="341700" cy="324900"/>
            </a:xfrm>
            <a:prstGeom prst="star5">
              <a:avLst>
                <a:gd name="adj" fmla="val 19098"/>
                <a:gd name="hf" fmla="val 105146"/>
                <a:gd name="vf" fmla="val 110557"/>
              </a:avLst>
            </a:prstGeom>
            <a:solidFill>
              <a:srgbClr val="869FB1"/>
            </a:solidFill>
            <a:ln>
              <a:noFill/>
            </a:ln>
          </p:spPr>
          <p:txBody>
            <a:bodyPr spcFirstLastPara="1" wrap="square" lIns="121900" tIns="121900" rIns="121900" bIns="121900" anchor="ctr" anchorCtr="0">
              <a:noAutofit/>
            </a:bodyPr>
            <a:lstStyle/>
            <a:p>
              <a:endParaRPr sz="2400"/>
            </a:p>
          </p:txBody>
        </p:sp>
        <p:sp>
          <p:nvSpPr>
            <p:cNvPr id="8613" name="Google Shape;8613;p75"/>
            <p:cNvSpPr/>
            <p:nvPr/>
          </p:nvSpPr>
          <p:spPr>
            <a:xfrm>
              <a:off x="1690691" y="4253549"/>
              <a:ext cx="341700" cy="324900"/>
            </a:xfrm>
            <a:prstGeom prst="star5">
              <a:avLst>
                <a:gd name="adj" fmla="val 19098"/>
                <a:gd name="hf" fmla="val 105146"/>
                <a:gd name="vf" fmla="val 110557"/>
              </a:avLst>
            </a:prstGeom>
            <a:solidFill>
              <a:srgbClr val="869FB1"/>
            </a:solidFill>
            <a:ln>
              <a:noFill/>
            </a:ln>
          </p:spPr>
          <p:txBody>
            <a:bodyPr spcFirstLastPara="1" wrap="square" lIns="121900" tIns="121900" rIns="121900" bIns="121900" anchor="ctr" anchorCtr="0">
              <a:noAutofit/>
            </a:bodyPr>
            <a:lstStyle/>
            <a:p>
              <a:endParaRPr sz="2400"/>
            </a:p>
          </p:txBody>
        </p:sp>
        <p:sp>
          <p:nvSpPr>
            <p:cNvPr id="8614" name="Google Shape;8614;p75"/>
            <p:cNvSpPr/>
            <p:nvPr/>
          </p:nvSpPr>
          <p:spPr>
            <a:xfrm>
              <a:off x="2174386" y="4253549"/>
              <a:ext cx="341700" cy="324900"/>
            </a:xfrm>
            <a:prstGeom prst="star5">
              <a:avLst>
                <a:gd name="adj" fmla="val 19098"/>
                <a:gd name="hf" fmla="val 105146"/>
                <a:gd name="vf" fmla="val 110557"/>
              </a:avLst>
            </a:prstGeom>
            <a:solidFill>
              <a:srgbClr val="869FB1"/>
            </a:solidFill>
            <a:ln>
              <a:noFill/>
            </a:ln>
          </p:spPr>
          <p:txBody>
            <a:bodyPr spcFirstLastPara="1" wrap="square" lIns="121900" tIns="121900" rIns="121900" bIns="121900" anchor="ctr" anchorCtr="0">
              <a:noAutofit/>
            </a:bodyPr>
            <a:lstStyle/>
            <a:p>
              <a:endParaRPr sz="2400"/>
            </a:p>
          </p:txBody>
        </p:sp>
        <p:sp>
          <p:nvSpPr>
            <p:cNvPr id="8615" name="Google Shape;8615;p75"/>
            <p:cNvSpPr/>
            <p:nvPr/>
          </p:nvSpPr>
          <p:spPr>
            <a:xfrm>
              <a:off x="2658082" y="4253549"/>
              <a:ext cx="341700" cy="324900"/>
            </a:xfrm>
            <a:prstGeom prst="star5">
              <a:avLst>
                <a:gd name="adj" fmla="val 19098"/>
                <a:gd name="hf" fmla="val 105146"/>
                <a:gd name="vf" fmla="val 110557"/>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616" name="Google Shape;8616;p75"/>
          <p:cNvGrpSpPr/>
          <p:nvPr/>
        </p:nvGrpSpPr>
        <p:grpSpPr>
          <a:xfrm>
            <a:off x="3453527" y="4360766"/>
            <a:ext cx="1852088" cy="240159"/>
            <a:chOff x="705948" y="3788465"/>
            <a:chExt cx="2308953" cy="299400"/>
          </a:xfrm>
        </p:grpSpPr>
        <p:sp>
          <p:nvSpPr>
            <p:cNvPr id="8617" name="Google Shape;8617;p75"/>
            <p:cNvSpPr/>
            <p:nvPr/>
          </p:nvSpPr>
          <p:spPr>
            <a:xfrm>
              <a:off x="705948" y="3788465"/>
              <a:ext cx="335400" cy="299400"/>
            </a:xfrm>
            <a:prstGeom prst="heart">
              <a:avLst/>
            </a:prstGeom>
            <a:solidFill>
              <a:srgbClr val="869FB1"/>
            </a:solidFill>
            <a:ln>
              <a:noFill/>
            </a:ln>
          </p:spPr>
          <p:txBody>
            <a:bodyPr spcFirstLastPara="1" wrap="square" lIns="121900" tIns="121900" rIns="121900" bIns="121900" anchor="ctr" anchorCtr="0">
              <a:noAutofit/>
            </a:bodyPr>
            <a:lstStyle/>
            <a:p>
              <a:endParaRPr sz="2400"/>
            </a:p>
          </p:txBody>
        </p:sp>
        <p:sp>
          <p:nvSpPr>
            <p:cNvPr id="8618" name="Google Shape;8618;p75"/>
            <p:cNvSpPr/>
            <p:nvPr/>
          </p:nvSpPr>
          <p:spPr>
            <a:xfrm>
              <a:off x="1209923" y="3788465"/>
              <a:ext cx="335400" cy="299400"/>
            </a:xfrm>
            <a:prstGeom prst="heart">
              <a:avLst/>
            </a:prstGeom>
            <a:solidFill>
              <a:srgbClr val="869FB1"/>
            </a:solidFill>
            <a:ln>
              <a:noFill/>
            </a:ln>
          </p:spPr>
          <p:txBody>
            <a:bodyPr spcFirstLastPara="1" wrap="square" lIns="121900" tIns="121900" rIns="121900" bIns="121900" anchor="ctr" anchorCtr="0">
              <a:noAutofit/>
            </a:bodyPr>
            <a:lstStyle/>
            <a:p>
              <a:endParaRPr sz="2400"/>
            </a:p>
          </p:txBody>
        </p:sp>
        <p:sp>
          <p:nvSpPr>
            <p:cNvPr id="8619" name="Google Shape;8619;p75"/>
            <p:cNvSpPr/>
            <p:nvPr/>
          </p:nvSpPr>
          <p:spPr>
            <a:xfrm>
              <a:off x="1713905" y="3788465"/>
              <a:ext cx="335400" cy="299400"/>
            </a:xfrm>
            <a:prstGeom prst="heart">
              <a:avLst/>
            </a:prstGeom>
            <a:solidFill>
              <a:srgbClr val="869FB1"/>
            </a:solidFill>
            <a:ln>
              <a:noFill/>
            </a:ln>
          </p:spPr>
          <p:txBody>
            <a:bodyPr spcFirstLastPara="1" wrap="square" lIns="121900" tIns="121900" rIns="121900" bIns="121900" anchor="ctr" anchorCtr="0">
              <a:noAutofit/>
            </a:bodyPr>
            <a:lstStyle/>
            <a:p>
              <a:endParaRPr sz="2400"/>
            </a:p>
          </p:txBody>
        </p:sp>
        <p:sp>
          <p:nvSpPr>
            <p:cNvPr id="8620" name="Google Shape;8620;p75"/>
            <p:cNvSpPr/>
            <p:nvPr/>
          </p:nvSpPr>
          <p:spPr>
            <a:xfrm>
              <a:off x="2189639" y="3788465"/>
              <a:ext cx="335400" cy="299400"/>
            </a:xfrm>
            <a:prstGeom prst="hear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21" name="Google Shape;8621;p75"/>
            <p:cNvSpPr/>
            <p:nvPr/>
          </p:nvSpPr>
          <p:spPr>
            <a:xfrm>
              <a:off x="2679500" y="3788465"/>
              <a:ext cx="335400" cy="299400"/>
            </a:xfrm>
            <a:prstGeom prst="hear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622" name="Google Shape;8622;p75"/>
          <p:cNvGrpSpPr/>
          <p:nvPr/>
        </p:nvGrpSpPr>
        <p:grpSpPr>
          <a:xfrm>
            <a:off x="3517443" y="5178072"/>
            <a:ext cx="1739479" cy="392099"/>
            <a:chOff x="2658741" y="4097347"/>
            <a:chExt cx="1304609" cy="294074"/>
          </a:xfrm>
        </p:grpSpPr>
        <p:grpSp>
          <p:nvGrpSpPr>
            <p:cNvPr id="8623" name="Google Shape;8623;p75"/>
            <p:cNvGrpSpPr/>
            <p:nvPr/>
          </p:nvGrpSpPr>
          <p:grpSpPr>
            <a:xfrm>
              <a:off x="2658741" y="4097347"/>
              <a:ext cx="118572" cy="294074"/>
              <a:chOff x="3343310" y="4475555"/>
              <a:chExt cx="127717" cy="316753"/>
            </a:xfrm>
          </p:grpSpPr>
          <p:sp>
            <p:nvSpPr>
              <p:cNvPr id="8624" name="Google Shape;8624;p75"/>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8625" name="Google Shape;8625;p75"/>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grpSp>
        <p:grpSp>
          <p:nvGrpSpPr>
            <p:cNvPr id="8626" name="Google Shape;8626;p75"/>
            <p:cNvGrpSpPr/>
            <p:nvPr/>
          </p:nvGrpSpPr>
          <p:grpSpPr>
            <a:xfrm>
              <a:off x="3815519" y="4098388"/>
              <a:ext cx="147831" cy="291991"/>
              <a:chOff x="3527539" y="4476677"/>
              <a:chExt cx="159232" cy="314510"/>
            </a:xfrm>
          </p:grpSpPr>
          <p:sp>
            <p:nvSpPr>
              <p:cNvPr id="8627" name="Google Shape;8627;p75"/>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28" name="Google Shape;8628;p75"/>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629" name="Google Shape;8629;p75"/>
            <p:cNvGrpSpPr/>
            <p:nvPr/>
          </p:nvGrpSpPr>
          <p:grpSpPr>
            <a:xfrm>
              <a:off x="3511696" y="4098388"/>
              <a:ext cx="147831" cy="291991"/>
              <a:chOff x="3527539" y="4476677"/>
              <a:chExt cx="159232" cy="314510"/>
            </a:xfrm>
          </p:grpSpPr>
          <p:sp>
            <p:nvSpPr>
              <p:cNvPr id="8630" name="Google Shape;8630;p75"/>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31" name="Google Shape;8631;p75"/>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632" name="Google Shape;8632;p75"/>
            <p:cNvGrpSpPr/>
            <p:nvPr/>
          </p:nvGrpSpPr>
          <p:grpSpPr>
            <a:xfrm>
              <a:off x="3207874" y="4098388"/>
              <a:ext cx="147831" cy="291991"/>
              <a:chOff x="3527539" y="4476677"/>
              <a:chExt cx="159232" cy="314510"/>
            </a:xfrm>
          </p:grpSpPr>
          <p:sp>
            <p:nvSpPr>
              <p:cNvPr id="8633" name="Google Shape;8633;p75"/>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8634" name="Google Shape;8634;p75"/>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grpSp>
        <p:grpSp>
          <p:nvGrpSpPr>
            <p:cNvPr id="8635" name="Google Shape;8635;p75"/>
            <p:cNvGrpSpPr/>
            <p:nvPr/>
          </p:nvGrpSpPr>
          <p:grpSpPr>
            <a:xfrm>
              <a:off x="2933305" y="4097347"/>
              <a:ext cx="118572" cy="294074"/>
              <a:chOff x="3343310" y="4475555"/>
              <a:chExt cx="127717" cy="316753"/>
            </a:xfrm>
          </p:grpSpPr>
          <p:sp>
            <p:nvSpPr>
              <p:cNvPr id="8636" name="Google Shape;8636;p75"/>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8637" name="Google Shape;8637;p75"/>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grpSp>
      </p:grpSp>
      <p:grpSp>
        <p:nvGrpSpPr>
          <p:cNvPr id="8638" name="Google Shape;8638;p75"/>
          <p:cNvGrpSpPr/>
          <p:nvPr/>
        </p:nvGrpSpPr>
        <p:grpSpPr>
          <a:xfrm>
            <a:off x="5675884" y="2488902"/>
            <a:ext cx="1911761" cy="255335"/>
            <a:chOff x="4273350" y="2080469"/>
            <a:chExt cx="1433821" cy="191501"/>
          </a:xfrm>
        </p:grpSpPr>
        <p:grpSp>
          <p:nvGrpSpPr>
            <p:cNvPr id="8639" name="Google Shape;8639;p75"/>
            <p:cNvGrpSpPr/>
            <p:nvPr/>
          </p:nvGrpSpPr>
          <p:grpSpPr>
            <a:xfrm>
              <a:off x="4273350" y="2080469"/>
              <a:ext cx="1433821" cy="0"/>
              <a:chOff x="5224975" y="2962250"/>
              <a:chExt cx="1544400" cy="0"/>
            </a:xfrm>
          </p:grpSpPr>
          <p:cxnSp>
            <p:nvCxnSpPr>
              <p:cNvPr id="8640" name="Google Shape;8640;p75"/>
              <p:cNvCxnSpPr/>
              <p:nvPr/>
            </p:nvCxnSpPr>
            <p:spPr>
              <a:xfrm>
                <a:off x="5224975" y="2962250"/>
                <a:ext cx="1544400" cy="0"/>
              </a:xfrm>
              <a:prstGeom prst="straightConnector1">
                <a:avLst/>
              </a:prstGeom>
              <a:noFill/>
              <a:ln w="9525" cap="flat" cmpd="sng">
                <a:solidFill>
                  <a:srgbClr val="E3E9ED"/>
                </a:solidFill>
                <a:prstDash val="solid"/>
                <a:round/>
                <a:headEnd type="none" w="med" len="med"/>
                <a:tailEnd type="none" w="med" len="med"/>
              </a:ln>
            </p:spPr>
          </p:cxnSp>
          <p:cxnSp>
            <p:nvCxnSpPr>
              <p:cNvPr id="8641" name="Google Shape;8641;p75"/>
              <p:cNvCxnSpPr/>
              <p:nvPr/>
            </p:nvCxnSpPr>
            <p:spPr>
              <a:xfrm>
                <a:off x="5225150" y="2962250"/>
                <a:ext cx="453300" cy="0"/>
              </a:xfrm>
              <a:prstGeom prst="straightConnector1">
                <a:avLst/>
              </a:prstGeom>
              <a:noFill/>
              <a:ln w="9525" cap="flat" cmpd="sng">
                <a:solidFill>
                  <a:srgbClr val="7994A9"/>
                </a:solidFill>
                <a:prstDash val="solid"/>
                <a:round/>
                <a:headEnd type="none" w="med" len="med"/>
                <a:tailEnd type="oval" w="med" len="med"/>
              </a:ln>
            </p:spPr>
          </p:cxnSp>
        </p:grpSp>
        <p:grpSp>
          <p:nvGrpSpPr>
            <p:cNvPr id="8642" name="Google Shape;8642;p75"/>
            <p:cNvGrpSpPr/>
            <p:nvPr/>
          </p:nvGrpSpPr>
          <p:grpSpPr>
            <a:xfrm>
              <a:off x="4273350" y="2271969"/>
              <a:ext cx="1433821" cy="0"/>
              <a:chOff x="5224975" y="2962250"/>
              <a:chExt cx="1544400" cy="0"/>
            </a:xfrm>
          </p:grpSpPr>
          <p:cxnSp>
            <p:nvCxnSpPr>
              <p:cNvPr id="8643" name="Google Shape;8643;p75"/>
              <p:cNvCxnSpPr/>
              <p:nvPr/>
            </p:nvCxnSpPr>
            <p:spPr>
              <a:xfrm>
                <a:off x="5224975" y="2962250"/>
                <a:ext cx="1544400" cy="0"/>
              </a:xfrm>
              <a:prstGeom prst="straightConnector1">
                <a:avLst/>
              </a:prstGeom>
              <a:noFill/>
              <a:ln w="9525" cap="flat" cmpd="sng">
                <a:solidFill>
                  <a:srgbClr val="E3E9ED"/>
                </a:solidFill>
                <a:prstDash val="solid"/>
                <a:round/>
                <a:headEnd type="none" w="med" len="med"/>
                <a:tailEnd type="none" w="med" len="med"/>
              </a:ln>
            </p:spPr>
          </p:cxnSp>
          <p:cxnSp>
            <p:nvCxnSpPr>
              <p:cNvPr id="8644" name="Google Shape;8644;p75"/>
              <p:cNvCxnSpPr/>
              <p:nvPr/>
            </p:nvCxnSpPr>
            <p:spPr>
              <a:xfrm>
                <a:off x="5225150" y="2962250"/>
                <a:ext cx="998700" cy="0"/>
              </a:xfrm>
              <a:prstGeom prst="straightConnector1">
                <a:avLst/>
              </a:prstGeom>
              <a:noFill/>
              <a:ln w="9525" cap="flat" cmpd="sng">
                <a:solidFill>
                  <a:srgbClr val="7994A9"/>
                </a:solidFill>
                <a:prstDash val="solid"/>
                <a:round/>
                <a:headEnd type="none" w="med" len="med"/>
                <a:tailEnd type="oval" w="med" len="med"/>
              </a:ln>
            </p:spPr>
          </p:cxnSp>
        </p:grpSp>
      </p:grpSp>
      <p:grpSp>
        <p:nvGrpSpPr>
          <p:cNvPr id="8645" name="Google Shape;8645;p75"/>
          <p:cNvGrpSpPr/>
          <p:nvPr/>
        </p:nvGrpSpPr>
        <p:grpSpPr>
          <a:xfrm>
            <a:off x="5677957" y="1292326"/>
            <a:ext cx="1907615" cy="991185"/>
            <a:chOff x="5159450" y="1919950"/>
            <a:chExt cx="1541050" cy="862500"/>
          </a:xfrm>
        </p:grpSpPr>
        <p:sp>
          <p:nvSpPr>
            <p:cNvPr id="8646" name="Google Shape;8646;p75"/>
            <p:cNvSpPr/>
            <p:nvPr/>
          </p:nvSpPr>
          <p:spPr>
            <a:xfrm>
              <a:off x="5216414" y="2060033"/>
              <a:ext cx="1436820" cy="600250"/>
            </a:xfrm>
            <a:custGeom>
              <a:avLst/>
              <a:gdLst/>
              <a:ahLst/>
              <a:cxnLst/>
              <a:rect l="l" t="t" r="r" b="b"/>
              <a:pathLst>
                <a:path w="165771" h="69253" extrusionOk="0">
                  <a:moveTo>
                    <a:pt x="0" y="62158"/>
                  </a:moveTo>
                  <a:cubicBezTo>
                    <a:pt x="3093" y="59686"/>
                    <a:pt x="11731" y="46368"/>
                    <a:pt x="18559" y="47324"/>
                  </a:cubicBezTo>
                  <a:cubicBezTo>
                    <a:pt x="25388" y="48280"/>
                    <a:pt x="34933" y="75569"/>
                    <a:pt x="40971" y="67894"/>
                  </a:cubicBezTo>
                  <a:cubicBezTo>
                    <a:pt x="47009" y="60219"/>
                    <a:pt x="49466" y="8743"/>
                    <a:pt x="54788" y="1272"/>
                  </a:cubicBezTo>
                  <a:cubicBezTo>
                    <a:pt x="60110" y="-6199"/>
                    <a:pt x="66121" y="21612"/>
                    <a:pt x="72901" y="23070"/>
                  </a:cubicBezTo>
                  <a:cubicBezTo>
                    <a:pt x="79681" y="24528"/>
                    <a:pt x="89301" y="7131"/>
                    <a:pt x="95467" y="10022"/>
                  </a:cubicBezTo>
                  <a:cubicBezTo>
                    <a:pt x="101633" y="12913"/>
                    <a:pt x="104182" y="34714"/>
                    <a:pt x="109898" y="40416"/>
                  </a:cubicBezTo>
                  <a:cubicBezTo>
                    <a:pt x="115614" y="46118"/>
                    <a:pt x="123315" y="40320"/>
                    <a:pt x="129762" y="44234"/>
                  </a:cubicBezTo>
                  <a:cubicBezTo>
                    <a:pt x="136209" y="48148"/>
                    <a:pt x="142580" y="65416"/>
                    <a:pt x="148581" y="63902"/>
                  </a:cubicBezTo>
                  <a:cubicBezTo>
                    <a:pt x="154583" y="62388"/>
                    <a:pt x="162906" y="39942"/>
                    <a:pt x="165771" y="35150"/>
                  </a:cubicBezTo>
                </a:path>
              </a:pathLst>
            </a:custGeom>
            <a:noFill/>
            <a:ln w="19050" cap="flat" cmpd="sng">
              <a:solidFill>
                <a:srgbClr val="5F7D95"/>
              </a:solidFill>
              <a:prstDash val="solid"/>
              <a:round/>
              <a:headEnd type="oval" w="med" len="med"/>
              <a:tailEnd type="oval" w="med" len="med"/>
            </a:ln>
          </p:spPr>
        </p:sp>
        <p:grpSp>
          <p:nvGrpSpPr>
            <p:cNvPr id="8647" name="Google Shape;8647;p75"/>
            <p:cNvGrpSpPr/>
            <p:nvPr/>
          </p:nvGrpSpPr>
          <p:grpSpPr>
            <a:xfrm>
              <a:off x="5159450" y="1919950"/>
              <a:ext cx="1541050" cy="862500"/>
              <a:chOff x="5159450" y="1919950"/>
              <a:chExt cx="1541050" cy="862500"/>
            </a:xfrm>
          </p:grpSpPr>
          <p:cxnSp>
            <p:nvCxnSpPr>
              <p:cNvPr id="8648" name="Google Shape;8648;p75"/>
              <p:cNvCxnSpPr/>
              <p:nvPr/>
            </p:nvCxnSpPr>
            <p:spPr>
              <a:xfrm>
                <a:off x="5159450" y="1919950"/>
                <a:ext cx="0" cy="862500"/>
              </a:xfrm>
              <a:prstGeom prst="straightConnector1">
                <a:avLst/>
              </a:prstGeom>
              <a:noFill/>
              <a:ln w="9525" cap="flat" cmpd="sng">
                <a:solidFill>
                  <a:srgbClr val="E3E9ED"/>
                </a:solidFill>
                <a:prstDash val="solid"/>
                <a:round/>
                <a:headEnd type="none" w="med" len="med"/>
                <a:tailEnd type="none" w="med" len="med"/>
              </a:ln>
            </p:spPr>
          </p:cxnSp>
          <p:cxnSp>
            <p:nvCxnSpPr>
              <p:cNvPr id="8649" name="Google Shape;8649;p75"/>
              <p:cNvCxnSpPr/>
              <p:nvPr/>
            </p:nvCxnSpPr>
            <p:spPr>
              <a:xfrm>
                <a:off x="5161200" y="2778975"/>
                <a:ext cx="1539300" cy="0"/>
              </a:xfrm>
              <a:prstGeom prst="straightConnector1">
                <a:avLst/>
              </a:prstGeom>
              <a:noFill/>
              <a:ln w="9525" cap="flat" cmpd="sng">
                <a:solidFill>
                  <a:srgbClr val="E3E9ED"/>
                </a:solidFill>
                <a:prstDash val="solid"/>
                <a:round/>
                <a:headEnd type="none" w="med" len="med"/>
                <a:tailEnd type="none" w="med" len="med"/>
              </a:ln>
            </p:spPr>
          </p:cxnSp>
        </p:grpSp>
      </p:grpSp>
      <p:grpSp>
        <p:nvGrpSpPr>
          <p:cNvPr id="8650" name="Google Shape;8650;p75"/>
          <p:cNvGrpSpPr/>
          <p:nvPr/>
        </p:nvGrpSpPr>
        <p:grpSpPr>
          <a:xfrm>
            <a:off x="5664775" y="2923429"/>
            <a:ext cx="1933979" cy="1402783"/>
            <a:chOff x="5230575" y="1554475"/>
            <a:chExt cx="2137150" cy="1550150"/>
          </a:xfrm>
        </p:grpSpPr>
        <p:sp>
          <p:nvSpPr>
            <p:cNvPr id="8651" name="Google Shape;8651;p75"/>
            <p:cNvSpPr/>
            <p:nvPr/>
          </p:nvSpPr>
          <p:spPr>
            <a:xfrm>
              <a:off x="6296450" y="2863325"/>
              <a:ext cx="1071275" cy="157150"/>
            </a:xfrm>
            <a:custGeom>
              <a:avLst/>
              <a:gdLst/>
              <a:ahLst/>
              <a:cxnLst/>
              <a:rect l="l" t="t" r="r" b="b"/>
              <a:pathLst>
                <a:path w="42851" h="6286" extrusionOk="0">
                  <a:moveTo>
                    <a:pt x="0" y="1"/>
                  </a:moveTo>
                  <a:lnTo>
                    <a:pt x="0" y="6286"/>
                  </a:lnTo>
                  <a:lnTo>
                    <a:pt x="42851" y="6286"/>
                  </a:lnTo>
                  <a:lnTo>
                    <a:pt x="42851" y="1"/>
                  </a:ln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52" name="Google Shape;8652;p75"/>
            <p:cNvSpPr/>
            <p:nvPr/>
          </p:nvSpPr>
          <p:spPr>
            <a:xfrm>
              <a:off x="5230575" y="2863325"/>
              <a:ext cx="1071350" cy="157150"/>
            </a:xfrm>
            <a:custGeom>
              <a:avLst/>
              <a:gdLst/>
              <a:ahLst/>
              <a:cxnLst/>
              <a:rect l="l" t="t" r="r" b="b"/>
              <a:pathLst>
                <a:path w="42854" h="6286" extrusionOk="0">
                  <a:moveTo>
                    <a:pt x="0" y="1"/>
                  </a:moveTo>
                  <a:lnTo>
                    <a:pt x="0" y="6286"/>
                  </a:lnTo>
                  <a:lnTo>
                    <a:pt x="42854" y="6286"/>
                  </a:lnTo>
                  <a:lnTo>
                    <a:pt x="42854" y="1"/>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53" name="Google Shape;8653;p75"/>
            <p:cNvSpPr/>
            <p:nvPr/>
          </p:nvSpPr>
          <p:spPr>
            <a:xfrm>
              <a:off x="6296450" y="2611125"/>
              <a:ext cx="1071275" cy="157150"/>
            </a:xfrm>
            <a:custGeom>
              <a:avLst/>
              <a:gdLst/>
              <a:ahLst/>
              <a:cxnLst/>
              <a:rect l="l" t="t" r="r" b="b"/>
              <a:pathLst>
                <a:path w="42851" h="6286" extrusionOk="0">
                  <a:moveTo>
                    <a:pt x="0" y="0"/>
                  </a:moveTo>
                  <a:lnTo>
                    <a:pt x="0" y="6285"/>
                  </a:lnTo>
                  <a:lnTo>
                    <a:pt x="42851" y="6285"/>
                  </a:lnTo>
                  <a:lnTo>
                    <a:pt x="42851" y="0"/>
                  </a:ln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54" name="Google Shape;8654;p75"/>
            <p:cNvSpPr/>
            <p:nvPr/>
          </p:nvSpPr>
          <p:spPr>
            <a:xfrm>
              <a:off x="5230575" y="2611125"/>
              <a:ext cx="1071350" cy="157150"/>
            </a:xfrm>
            <a:custGeom>
              <a:avLst/>
              <a:gdLst/>
              <a:ahLst/>
              <a:cxnLst/>
              <a:rect l="l" t="t" r="r" b="b"/>
              <a:pathLst>
                <a:path w="42854" h="6286" extrusionOk="0">
                  <a:moveTo>
                    <a:pt x="0" y="0"/>
                  </a:moveTo>
                  <a:lnTo>
                    <a:pt x="0" y="6285"/>
                  </a:lnTo>
                  <a:lnTo>
                    <a:pt x="42854" y="6285"/>
                  </a:lnTo>
                  <a:lnTo>
                    <a:pt x="42854" y="0"/>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55" name="Google Shape;8655;p75"/>
            <p:cNvSpPr/>
            <p:nvPr/>
          </p:nvSpPr>
          <p:spPr>
            <a:xfrm>
              <a:off x="6296450" y="2358900"/>
              <a:ext cx="1071275" cy="157150"/>
            </a:xfrm>
            <a:custGeom>
              <a:avLst/>
              <a:gdLst/>
              <a:ahLst/>
              <a:cxnLst/>
              <a:rect l="l" t="t" r="r" b="b"/>
              <a:pathLst>
                <a:path w="42851" h="6286" extrusionOk="0">
                  <a:moveTo>
                    <a:pt x="0" y="1"/>
                  </a:moveTo>
                  <a:lnTo>
                    <a:pt x="0" y="6286"/>
                  </a:lnTo>
                  <a:lnTo>
                    <a:pt x="42851" y="6286"/>
                  </a:lnTo>
                  <a:lnTo>
                    <a:pt x="42851" y="1"/>
                  </a:ln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56" name="Google Shape;8656;p75"/>
            <p:cNvSpPr/>
            <p:nvPr/>
          </p:nvSpPr>
          <p:spPr>
            <a:xfrm>
              <a:off x="5230575" y="2358900"/>
              <a:ext cx="1071350" cy="157150"/>
            </a:xfrm>
            <a:custGeom>
              <a:avLst/>
              <a:gdLst/>
              <a:ahLst/>
              <a:cxnLst/>
              <a:rect l="l" t="t" r="r" b="b"/>
              <a:pathLst>
                <a:path w="42854" h="6286" extrusionOk="0">
                  <a:moveTo>
                    <a:pt x="0" y="1"/>
                  </a:moveTo>
                  <a:lnTo>
                    <a:pt x="0" y="6286"/>
                  </a:lnTo>
                  <a:lnTo>
                    <a:pt x="42854" y="6286"/>
                  </a:lnTo>
                  <a:lnTo>
                    <a:pt x="42854" y="1"/>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57" name="Google Shape;8657;p75"/>
            <p:cNvSpPr/>
            <p:nvPr/>
          </p:nvSpPr>
          <p:spPr>
            <a:xfrm>
              <a:off x="6296450" y="2106700"/>
              <a:ext cx="989900" cy="157150"/>
            </a:xfrm>
            <a:custGeom>
              <a:avLst/>
              <a:gdLst/>
              <a:ahLst/>
              <a:cxnLst/>
              <a:rect l="l" t="t" r="r" b="b"/>
              <a:pathLst>
                <a:path w="39596" h="6286" extrusionOk="0">
                  <a:moveTo>
                    <a:pt x="0" y="0"/>
                  </a:moveTo>
                  <a:lnTo>
                    <a:pt x="0" y="6285"/>
                  </a:lnTo>
                  <a:lnTo>
                    <a:pt x="39596" y="6285"/>
                  </a:lnTo>
                  <a:lnTo>
                    <a:pt x="39596" y="0"/>
                  </a:ln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58" name="Google Shape;8658;p75"/>
            <p:cNvSpPr/>
            <p:nvPr/>
          </p:nvSpPr>
          <p:spPr>
            <a:xfrm>
              <a:off x="5474700" y="2106700"/>
              <a:ext cx="827225" cy="157150"/>
            </a:xfrm>
            <a:custGeom>
              <a:avLst/>
              <a:gdLst/>
              <a:ahLst/>
              <a:cxnLst/>
              <a:rect l="l" t="t" r="r" b="b"/>
              <a:pathLst>
                <a:path w="33089" h="6286" extrusionOk="0">
                  <a:moveTo>
                    <a:pt x="0" y="0"/>
                  </a:moveTo>
                  <a:lnTo>
                    <a:pt x="0" y="6285"/>
                  </a:lnTo>
                  <a:lnTo>
                    <a:pt x="33089" y="6285"/>
                  </a:lnTo>
                  <a:lnTo>
                    <a:pt x="33089" y="0"/>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59" name="Google Shape;8659;p75"/>
            <p:cNvSpPr/>
            <p:nvPr/>
          </p:nvSpPr>
          <p:spPr>
            <a:xfrm>
              <a:off x="6296450" y="1854475"/>
              <a:ext cx="827225" cy="157175"/>
            </a:xfrm>
            <a:custGeom>
              <a:avLst/>
              <a:gdLst/>
              <a:ahLst/>
              <a:cxnLst/>
              <a:rect l="l" t="t" r="r" b="b"/>
              <a:pathLst>
                <a:path w="33089" h="6287" extrusionOk="0">
                  <a:moveTo>
                    <a:pt x="0" y="1"/>
                  </a:moveTo>
                  <a:lnTo>
                    <a:pt x="0" y="6286"/>
                  </a:lnTo>
                  <a:lnTo>
                    <a:pt x="33089" y="6286"/>
                  </a:lnTo>
                  <a:lnTo>
                    <a:pt x="33089" y="1"/>
                  </a:ln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60" name="Google Shape;8660;p75"/>
            <p:cNvSpPr/>
            <p:nvPr/>
          </p:nvSpPr>
          <p:spPr>
            <a:xfrm>
              <a:off x="5637425" y="1854475"/>
              <a:ext cx="664500" cy="157175"/>
            </a:xfrm>
            <a:custGeom>
              <a:avLst/>
              <a:gdLst/>
              <a:ahLst/>
              <a:cxnLst/>
              <a:rect l="l" t="t" r="r" b="b"/>
              <a:pathLst>
                <a:path w="26580" h="6287" extrusionOk="0">
                  <a:moveTo>
                    <a:pt x="1" y="1"/>
                  </a:moveTo>
                  <a:lnTo>
                    <a:pt x="1" y="6286"/>
                  </a:lnTo>
                  <a:lnTo>
                    <a:pt x="26580" y="6286"/>
                  </a:lnTo>
                  <a:lnTo>
                    <a:pt x="26580" y="1"/>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61" name="Google Shape;8661;p75"/>
            <p:cNvSpPr/>
            <p:nvPr/>
          </p:nvSpPr>
          <p:spPr>
            <a:xfrm>
              <a:off x="6296450" y="1602275"/>
              <a:ext cx="501750" cy="157075"/>
            </a:xfrm>
            <a:custGeom>
              <a:avLst/>
              <a:gdLst/>
              <a:ahLst/>
              <a:cxnLst/>
              <a:rect l="l" t="t" r="r" b="b"/>
              <a:pathLst>
                <a:path w="20070" h="6283" extrusionOk="0">
                  <a:moveTo>
                    <a:pt x="0" y="1"/>
                  </a:moveTo>
                  <a:lnTo>
                    <a:pt x="0" y="6283"/>
                  </a:lnTo>
                  <a:lnTo>
                    <a:pt x="20069" y="6283"/>
                  </a:lnTo>
                  <a:lnTo>
                    <a:pt x="20069" y="1"/>
                  </a:ln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62" name="Google Shape;8662;p75"/>
            <p:cNvSpPr/>
            <p:nvPr/>
          </p:nvSpPr>
          <p:spPr>
            <a:xfrm>
              <a:off x="5800100" y="1602275"/>
              <a:ext cx="501825" cy="157075"/>
            </a:xfrm>
            <a:custGeom>
              <a:avLst/>
              <a:gdLst/>
              <a:ahLst/>
              <a:cxnLst/>
              <a:rect l="l" t="t" r="r" b="b"/>
              <a:pathLst>
                <a:path w="20073" h="6283" extrusionOk="0">
                  <a:moveTo>
                    <a:pt x="1" y="1"/>
                  </a:moveTo>
                  <a:lnTo>
                    <a:pt x="1" y="6283"/>
                  </a:lnTo>
                  <a:lnTo>
                    <a:pt x="20073" y="6283"/>
                  </a:lnTo>
                  <a:lnTo>
                    <a:pt x="20073" y="1"/>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63" name="Google Shape;8663;p75"/>
            <p:cNvSpPr/>
            <p:nvPr/>
          </p:nvSpPr>
          <p:spPr>
            <a:xfrm>
              <a:off x="6301225" y="1554475"/>
              <a:ext cx="25" cy="1550150"/>
            </a:xfrm>
            <a:custGeom>
              <a:avLst/>
              <a:gdLst/>
              <a:ahLst/>
              <a:cxnLst/>
              <a:rect l="l" t="t" r="r" b="b"/>
              <a:pathLst>
                <a:path w="1" h="62006" fill="none" extrusionOk="0">
                  <a:moveTo>
                    <a:pt x="1" y="0"/>
                  </a:moveTo>
                  <a:lnTo>
                    <a:pt x="1" y="62006"/>
                  </a:lnTo>
                </a:path>
              </a:pathLst>
            </a:custGeom>
            <a:noFill/>
            <a:ln w="9525" cap="flat" cmpd="sng">
              <a:solidFill>
                <a:srgbClr val="F2F2F2"/>
              </a:solidFill>
              <a:prstDash val="solid"/>
              <a:miter lim="2997"/>
              <a:headEnd type="none" w="sm" len="sm"/>
              <a:tailEnd type="none" w="sm" len="sm"/>
            </a:ln>
          </p:spPr>
          <p:txBody>
            <a:bodyPr spcFirstLastPara="1" wrap="square" lIns="121900" tIns="121900" rIns="121900" bIns="121900" anchor="ctr" anchorCtr="0">
              <a:noAutofit/>
            </a:bodyPr>
            <a:lstStyle/>
            <a:p>
              <a:endParaRPr sz="2400"/>
            </a:p>
          </p:txBody>
        </p:sp>
      </p:grpSp>
      <p:grpSp>
        <p:nvGrpSpPr>
          <p:cNvPr id="8664" name="Google Shape;8664;p75"/>
          <p:cNvGrpSpPr/>
          <p:nvPr/>
        </p:nvGrpSpPr>
        <p:grpSpPr>
          <a:xfrm rot="10800000">
            <a:off x="5686842" y="4379681"/>
            <a:ext cx="1889844" cy="1183928"/>
            <a:chOff x="5645403" y="2920021"/>
            <a:chExt cx="2650800" cy="2180614"/>
          </a:xfrm>
        </p:grpSpPr>
        <p:sp>
          <p:nvSpPr>
            <p:cNvPr id="8665" name="Google Shape;8665;p75"/>
            <p:cNvSpPr/>
            <p:nvPr/>
          </p:nvSpPr>
          <p:spPr>
            <a:xfrm>
              <a:off x="5772903" y="2920021"/>
              <a:ext cx="2523300" cy="469200"/>
            </a:xfrm>
            <a:prstGeom prst="rect">
              <a:avLst/>
            </a:prstGeom>
            <a:noFill/>
            <a:ln w="9525" cap="flat" cmpd="sng">
              <a:solidFill>
                <a:srgbClr val="435D74"/>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cxnSp>
          <p:nvCxnSpPr>
            <p:cNvPr id="8666" name="Google Shape;8666;p75"/>
            <p:cNvCxnSpPr>
              <a:stCxn id="8665" idx="1"/>
            </p:cNvCxnSpPr>
            <p:nvPr/>
          </p:nvCxnSpPr>
          <p:spPr>
            <a:xfrm rot="10800000">
              <a:off x="5645403" y="3154021"/>
              <a:ext cx="127500" cy="600"/>
            </a:xfrm>
            <a:prstGeom prst="straightConnector1">
              <a:avLst/>
            </a:prstGeom>
            <a:noFill/>
            <a:ln w="9525" cap="flat" cmpd="sng">
              <a:solidFill>
                <a:srgbClr val="435D74"/>
              </a:solidFill>
              <a:prstDash val="solid"/>
              <a:round/>
              <a:headEnd type="none" w="med" len="med"/>
              <a:tailEnd type="none" w="med" len="med"/>
            </a:ln>
          </p:spPr>
        </p:cxnSp>
        <p:sp>
          <p:nvSpPr>
            <p:cNvPr id="8667" name="Google Shape;8667;p75"/>
            <p:cNvSpPr/>
            <p:nvPr/>
          </p:nvSpPr>
          <p:spPr>
            <a:xfrm>
              <a:off x="6010040" y="3500932"/>
              <a:ext cx="2049000" cy="469200"/>
            </a:xfrm>
            <a:prstGeom prst="rect">
              <a:avLst/>
            </a:pr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cxnSp>
          <p:nvCxnSpPr>
            <p:cNvPr id="8668" name="Google Shape;8668;p75"/>
            <p:cNvCxnSpPr>
              <a:endCxn id="8667" idx="3"/>
            </p:cNvCxnSpPr>
            <p:nvPr/>
          </p:nvCxnSpPr>
          <p:spPr>
            <a:xfrm rot="10800000">
              <a:off x="8059040" y="3735532"/>
              <a:ext cx="135300" cy="0"/>
            </a:xfrm>
            <a:prstGeom prst="straightConnector1">
              <a:avLst/>
            </a:prstGeom>
            <a:noFill/>
            <a:ln w="9525" cap="flat" cmpd="sng">
              <a:solidFill>
                <a:srgbClr val="5F7D95"/>
              </a:solidFill>
              <a:prstDash val="solid"/>
              <a:round/>
              <a:headEnd type="none" w="med" len="med"/>
              <a:tailEnd type="none" w="med" len="med"/>
            </a:ln>
          </p:spPr>
        </p:cxnSp>
        <p:sp>
          <p:nvSpPr>
            <p:cNvPr id="8669" name="Google Shape;8669;p75"/>
            <p:cNvSpPr/>
            <p:nvPr/>
          </p:nvSpPr>
          <p:spPr>
            <a:xfrm>
              <a:off x="6299123" y="4066183"/>
              <a:ext cx="1470600" cy="469200"/>
            </a:xfrm>
            <a:prstGeom prst="rect">
              <a:avLst/>
            </a:pr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cxnSp>
          <p:nvCxnSpPr>
            <p:cNvPr id="8670" name="Google Shape;8670;p75"/>
            <p:cNvCxnSpPr>
              <a:stCxn id="8669" idx="1"/>
            </p:cNvCxnSpPr>
            <p:nvPr/>
          </p:nvCxnSpPr>
          <p:spPr>
            <a:xfrm rot="10800000">
              <a:off x="6175223" y="4300183"/>
              <a:ext cx="123900" cy="600"/>
            </a:xfrm>
            <a:prstGeom prst="straightConnector1">
              <a:avLst/>
            </a:prstGeom>
            <a:noFill/>
            <a:ln w="9525" cap="flat" cmpd="sng">
              <a:solidFill>
                <a:srgbClr val="869FB2"/>
              </a:solidFill>
              <a:prstDash val="solid"/>
              <a:round/>
              <a:headEnd type="none" w="med" len="med"/>
              <a:tailEnd type="none" w="med" len="med"/>
            </a:ln>
          </p:spPr>
        </p:cxnSp>
        <p:sp>
          <p:nvSpPr>
            <p:cNvPr id="8671" name="Google Shape;8671;p75"/>
            <p:cNvSpPr/>
            <p:nvPr/>
          </p:nvSpPr>
          <p:spPr>
            <a:xfrm>
              <a:off x="6629161" y="4631435"/>
              <a:ext cx="810600" cy="4692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cxnSp>
          <p:nvCxnSpPr>
            <p:cNvPr id="8672" name="Google Shape;8672;p75"/>
            <p:cNvCxnSpPr>
              <a:endCxn id="8671" idx="3"/>
            </p:cNvCxnSpPr>
            <p:nvPr/>
          </p:nvCxnSpPr>
          <p:spPr>
            <a:xfrm flipH="1">
              <a:off x="7439761" y="4864535"/>
              <a:ext cx="104400" cy="1500"/>
            </a:xfrm>
            <a:prstGeom prst="straightConnector1">
              <a:avLst/>
            </a:prstGeom>
            <a:noFill/>
            <a:ln w="9525" cap="flat" cmpd="sng">
              <a:solidFill>
                <a:srgbClr val="BAC8D3"/>
              </a:solidFill>
              <a:prstDash val="solid"/>
              <a:round/>
              <a:headEnd type="none" w="med" len="med"/>
              <a:tailEnd type="none" w="med" len="med"/>
            </a:ln>
          </p:spPr>
        </p:cxnSp>
      </p:grpSp>
      <p:grpSp>
        <p:nvGrpSpPr>
          <p:cNvPr id="8673" name="Google Shape;8673;p75"/>
          <p:cNvGrpSpPr/>
          <p:nvPr/>
        </p:nvGrpSpPr>
        <p:grpSpPr>
          <a:xfrm>
            <a:off x="9820655" y="2917489"/>
            <a:ext cx="1428991" cy="1362105"/>
            <a:chOff x="7189833" y="2022667"/>
            <a:chExt cx="1251159" cy="1192597"/>
          </a:xfrm>
        </p:grpSpPr>
        <p:sp>
          <p:nvSpPr>
            <p:cNvPr id="8674" name="Google Shape;8674;p75"/>
            <p:cNvSpPr/>
            <p:nvPr/>
          </p:nvSpPr>
          <p:spPr>
            <a:xfrm>
              <a:off x="7474366" y="2461318"/>
              <a:ext cx="682343" cy="220186"/>
            </a:xfrm>
            <a:custGeom>
              <a:avLst/>
              <a:gdLst/>
              <a:ahLst/>
              <a:cxnLst/>
              <a:rect l="l" t="t" r="r" b="b"/>
              <a:pathLst>
                <a:path w="125546" h="40494" extrusionOk="0">
                  <a:moveTo>
                    <a:pt x="22196" y="1"/>
                  </a:moveTo>
                  <a:lnTo>
                    <a:pt x="8133" y="25661"/>
                  </a:lnTo>
                  <a:lnTo>
                    <a:pt x="1" y="40494"/>
                  </a:lnTo>
                  <a:lnTo>
                    <a:pt x="125545" y="40494"/>
                  </a:lnTo>
                  <a:lnTo>
                    <a:pt x="117413" y="25661"/>
                  </a:lnTo>
                  <a:lnTo>
                    <a:pt x="103351" y="1"/>
                  </a:ln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75" name="Google Shape;8675;p75"/>
            <p:cNvSpPr/>
            <p:nvPr/>
          </p:nvSpPr>
          <p:spPr>
            <a:xfrm>
              <a:off x="7602697" y="2022667"/>
              <a:ext cx="426517" cy="402424"/>
            </a:xfrm>
            <a:custGeom>
              <a:avLst/>
              <a:gdLst/>
              <a:ahLst/>
              <a:cxnLst/>
              <a:rect l="l" t="t" r="r" b="b"/>
              <a:pathLst>
                <a:path w="78476" h="74009" extrusionOk="0">
                  <a:moveTo>
                    <a:pt x="39246" y="0"/>
                  </a:moveTo>
                  <a:lnTo>
                    <a:pt x="1" y="74009"/>
                  </a:lnTo>
                  <a:lnTo>
                    <a:pt x="78476" y="74009"/>
                  </a:lnTo>
                  <a:lnTo>
                    <a:pt x="39246" y="0"/>
                  </a:ln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76" name="Google Shape;8676;p75"/>
            <p:cNvSpPr/>
            <p:nvPr/>
          </p:nvSpPr>
          <p:spPr>
            <a:xfrm>
              <a:off x="7189833" y="2972969"/>
              <a:ext cx="1251159" cy="242295"/>
            </a:xfrm>
            <a:custGeom>
              <a:avLst/>
              <a:gdLst/>
              <a:ahLst/>
              <a:cxnLst/>
              <a:rect l="l" t="t" r="r" b="b"/>
              <a:pathLst>
                <a:path w="230204" h="44560" extrusionOk="0">
                  <a:moveTo>
                    <a:pt x="25737" y="1"/>
                  </a:moveTo>
                  <a:lnTo>
                    <a:pt x="0" y="44560"/>
                  </a:lnTo>
                  <a:lnTo>
                    <a:pt x="230204" y="44560"/>
                  </a:lnTo>
                  <a:lnTo>
                    <a:pt x="204467" y="1"/>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77" name="Google Shape;8677;p75"/>
            <p:cNvSpPr/>
            <p:nvPr/>
          </p:nvSpPr>
          <p:spPr>
            <a:xfrm>
              <a:off x="7340931" y="2717730"/>
              <a:ext cx="950049" cy="219012"/>
            </a:xfrm>
            <a:custGeom>
              <a:avLst/>
              <a:gdLst/>
              <a:ahLst/>
              <a:cxnLst/>
              <a:rect l="l" t="t" r="r" b="b"/>
              <a:pathLst>
                <a:path w="174802" h="40278" extrusionOk="0">
                  <a:moveTo>
                    <a:pt x="22750" y="1"/>
                  </a:moveTo>
                  <a:lnTo>
                    <a:pt x="0" y="40278"/>
                  </a:lnTo>
                  <a:lnTo>
                    <a:pt x="174802" y="40278"/>
                  </a:lnTo>
                  <a:lnTo>
                    <a:pt x="152053" y="1"/>
                  </a:ln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678" name="Google Shape;8678;p75"/>
          <p:cNvGrpSpPr/>
          <p:nvPr/>
        </p:nvGrpSpPr>
        <p:grpSpPr>
          <a:xfrm>
            <a:off x="942349" y="3486031"/>
            <a:ext cx="2260499" cy="2081116"/>
            <a:chOff x="727421" y="2828315"/>
            <a:chExt cx="1695374" cy="1560837"/>
          </a:xfrm>
        </p:grpSpPr>
        <p:grpSp>
          <p:nvGrpSpPr>
            <p:cNvPr id="8679" name="Google Shape;8679;p75"/>
            <p:cNvGrpSpPr/>
            <p:nvPr/>
          </p:nvGrpSpPr>
          <p:grpSpPr>
            <a:xfrm>
              <a:off x="819108" y="2882501"/>
              <a:ext cx="103104" cy="1426186"/>
              <a:chOff x="4674013" y="3100904"/>
              <a:chExt cx="122758" cy="1698043"/>
            </a:xfrm>
          </p:grpSpPr>
          <p:sp>
            <p:nvSpPr>
              <p:cNvPr id="8680" name="Google Shape;8680;p75"/>
              <p:cNvSpPr/>
              <p:nvPr/>
            </p:nvSpPr>
            <p:spPr>
              <a:xfrm>
                <a:off x="46740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81" name="Google Shape;8681;p75"/>
              <p:cNvSpPr/>
              <p:nvPr/>
            </p:nvSpPr>
            <p:spPr>
              <a:xfrm>
                <a:off x="46740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82" name="Google Shape;8682;p75"/>
              <p:cNvSpPr/>
              <p:nvPr/>
            </p:nvSpPr>
            <p:spPr>
              <a:xfrm>
                <a:off x="46740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83" name="Google Shape;8683;p75"/>
              <p:cNvSpPr/>
              <p:nvPr/>
            </p:nvSpPr>
            <p:spPr>
              <a:xfrm>
                <a:off x="46740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84" name="Google Shape;8684;p75"/>
              <p:cNvSpPr/>
              <p:nvPr/>
            </p:nvSpPr>
            <p:spPr>
              <a:xfrm>
                <a:off x="46740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85" name="Google Shape;8685;p75"/>
              <p:cNvSpPr/>
              <p:nvPr/>
            </p:nvSpPr>
            <p:spPr>
              <a:xfrm>
                <a:off x="46740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86" name="Google Shape;8686;p75"/>
              <p:cNvSpPr/>
              <p:nvPr/>
            </p:nvSpPr>
            <p:spPr>
              <a:xfrm>
                <a:off x="46740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687" name="Google Shape;8687;p75"/>
            <p:cNvGrpSpPr/>
            <p:nvPr/>
          </p:nvGrpSpPr>
          <p:grpSpPr>
            <a:xfrm>
              <a:off x="1062475" y="2882501"/>
              <a:ext cx="103104" cy="1426186"/>
              <a:chOff x="4940438" y="3100904"/>
              <a:chExt cx="122758" cy="1698043"/>
            </a:xfrm>
          </p:grpSpPr>
          <p:sp>
            <p:nvSpPr>
              <p:cNvPr id="8688" name="Google Shape;8688;p75"/>
              <p:cNvSpPr/>
              <p:nvPr/>
            </p:nvSpPr>
            <p:spPr>
              <a:xfrm>
                <a:off x="4940438"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89" name="Google Shape;8689;p75"/>
              <p:cNvSpPr/>
              <p:nvPr/>
            </p:nvSpPr>
            <p:spPr>
              <a:xfrm>
                <a:off x="4940438"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90" name="Google Shape;8690;p75"/>
              <p:cNvSpPr/>
              <p:nvPr/>
            </p:nvSpPr>
            <p:spPr>
              <a:xfrm>
                <a:off x="4940438"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91" name="Google Shape;8691;p75"/>
              <p:cNvSpPr/>
              <p:nvPr/>
            </p:nvSpPr>
            <p:spPr>
              <a:xfrm>
                <a:off x="4940438"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92" name="Google Shape;8692;p75"/>
              <p:cNvSpPr/>
              <p:nvPr/>
            </p:nvSpPr>
            <p:spPr>
              <a:xfrm>
                <a:off x="4940438"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93" name="Google Shape;8693;p75"/>
              <p:cNvSpPr/>
              <p:nvPr/>
            </p:nvSpPr>
            <p:spPr>
              <a:xfrm>
                <a:off x="4940438"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94" name="Google Shape;8694;p75"/>
              <p:cNvSpPr/>
              <p:nvPr/>
            </p:nvSpPr>
            <p:spPr>
              <a:xfrm>
                <a:off x="4940438"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695" name="Google Shape;8695;p75"/>
            <p:cNvGrpSpPr/>
            <p:nvPr/>
          </p:nvGrpSpPr>
          <p:grpSpPr>
            <a:xfrm>
              <a:off x="1299324" y="2882501"/>
              <a:ext cx="103104" cy="1426186"/>
              <a:chOff x="5206863" y="3100904"/>
              <a:chExt cx="122758" cy="1698043"/>
            </a:xfrm>
          </p:grpSpPr>
          <p:sp>
            <p:nvSpPr>
              <p:cNvPr id="8696" name="Google Shape;8696;p75"/>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97" name="Google Shape;8697;p75"/>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98" name="Google Shape;8698;p75"/>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99" name="Google Shape;8699;p75"/>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00" name="Google Shape;8700;p75"/>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01" name="Google Shape;8701;p75"/>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02" name="Google Shape;8702;p75"/>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703" name="Google Shape;8703;p75"/>
            <p:cNvGrpSpPr/>
            <p:nvPr/>
          </p:nvGrpSpPr>
          <p:grpSpPr>
            <a:xfrm>
              <a:off x="1786057" y="2882501"/>
              <a:ext cx="103104" cy="1426186"/>
              <a:chOff x="6006138" y="3143629"/>
              <a:chExt cx="122758" cy="1698043"/>
            </a:xfrm>
          </p:grpSpPr>
          <p:sp>
            <p:nvSpPr>
              <p:cNvPr id="8704" name="Google Shape;8704;p75"/>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05" name="Google Shape;8705;p75"/>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06" name="Google Shape;8706;p75"/>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07" name="Google Shape;8707;p75"/>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08" name="Google Shape;8708;p75"/>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09" name="Google Shape;8709;p75"/>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10" name="Google Shape;8710;p75"/>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711" name="Google Shape;8711;p75"/>
            <p:cNvGrpSpPr/>
            <p:nvPr/>
          </p:nvGrpSpPr>
          <p:grpSpPr>
            <a:xfrm>
              <a:off x="2029422" y="2882501"/>
              <a:ext cx="103104" cy="1426186"/>
              <a:chOff x="6805413" y="3100904"/>
              <a:chExt cx="122758" cy="1698043"/>
            </a:xfrm>
          </p:grpSpPr>
          <p:sp>
            <p:nvSpPr>
              <p:cNvPr id="8712" name="Google Shape;8712;p75"/>
              <p:cNvSpPr/>
              <p:nvPr/>
            </p:nvSpPr>
            <p:spPr>
              <a:xfrm>
                <a:off x="68054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13" name="Google Shape;8713;p75"/>
              <p:cNvSpPr/>
              <p:nvPr/>
            </p:nvSpPr>
            <p:spPr>
              <a:xfrm>
                <a:off x="68054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14" name="Google Shape;8714;p75"/>
              <p:cNvSpPr/>
              <p:nvPr/>
            </p:nvSpPr>
            <p:spPr>
              <a:xfrm>
                <a:off x="68054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15" name="Google Shape;8715;p75"/>
              <p:cNvSpPr/>
              <p:nvPr/>
            </p:nvSpPr>
            <p:spPr>
              <a:xfrm>
                <a:off x="68054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16" name="Google Shape;8716;p75"/>
              <p:cNvSpPr/>
              <p:nvPr/>
            </p:nvSpPr>
            <p:spPr>
              <a:xfrm>
                <a:off x="68054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17" name="Google Shape;8717;p75"/>
              <p:cNvSpPr/>
              <p:nvPr/>
            </p:nvSpPr>
            <p:spPr>
              <a:xfrm>
                <a:off x="68054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18" name="Google Shape;8718;p75"/>
              <p:cNvSpPr/>
              <p:nvPr/>
            </p:nvSpPr>
            <p:spPr>
              <a:xfrm>
                <a:off x="68054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719" name="Google Shape;8719;p75"/>
            <p:cNvGrpSpPr/>
            <p:nvPr/>
          </p:nvGrpSpPr>
          <p:grpSpPr>
            <a:xfrm>
              <a:off x="727421" y="2828315"/>
              <a:ext cx="1695374" cy="1560837"/>
              <a:chOff x="734799" y="2782450"/>
              <a:chExt cx="1571100" cy="1577400"/>
            </a:xfrm>
          </p:grpSpPr>
          <p:cxnSp>
            <p:nvCxnSpPr>
              <p:cNvPr id="8720" name="Google Shape;8720;p75"/>
              <p:cNvCxnSpPr/>
              <p:nvPr/>
            </p:nvCxnSpPr>
            <p:spPr>
              <a:xfrm>
                <a:off x="743025" y="2782450"/>
                <a:ext cx="0" cy="1577400"/>
              </a:xfrm>
              <a:prstGeom prst="straightConnector1">
                <a:avLst/>
              </a:prstGeom>
              <a:noFill/>
              <a:ln w="19050" cap="flat" cmpd="sng">
                <a:solidFill>
                  <a:srgbClr val="E3E7EA"/>
                </a:solidFill>
                <a:prstDash val="solid"/>
                <a:round/>
                <a:headEnd type="none" w="med" len="med"/>
                <a:tailEnd type="none" w="med" len="med"/>
              </a:ln>
            </p:spPr>
          </p:cxnSp>
          <p:cxnSp>
            <p:nvCxnSpPr>
              <p:cNvPr id="8721" name="Google Shape;8721;p75"/>
              <p:cNvCxnSpPr/>
              <p:nvPr/>
            </p:nvCxnSpPr>
            <p:spPr>
              <a:xfrm rot="10800000">
                <a:off x="734799" y="4359850"/>
                <a:ext cx="1571100" cy="0"/>
              </a:xfrm>
              <a:prstGeom prst="straightConnector1">
                <a:avLst/>
              </a:prstGeom>
              <a:noFill/>
              <a:ln w="19050" cap="flat" cmpd="sng">
                <a:solidFill>
                  <a:srgbClr val="E3E7EA"/>
                </a:solidFill>
                <a:prstDash val="solid"/>
                <a:round/>
                <a:headEnd type="none" w="med" len="med"/>
                <a:tailEnd type="none" w="med" len="med"/>
              </a:ln>
            </p:spPr>
          </p:cxnSp>
        </p:grpSp>
        <p:grpSp>
          <p:nvGrpSpPr>
            <p:cNvPr id="8722" name="Google Shape;8722;p75"/>
            <p:cNvGrpSpPr/>
            <p:nvPr/>
          </p:nvGrpSpPr>
          <p:grpSpPr>
            <a:xfrm>
              <a:off x="2272795" y="2882501"/>
              <a:ext cx="103104" cy="1426186"/>
              <a:chOff x="5206863" y="3100904"/>
              <a:chExt cx="122758" cy="1698043"/>
            </a:xfrm>
          </p:grpSpPr>
          <p:sp>
            <p:nvSpPr>
              <p:cNvPr id="8723" name="Google Shape;8723;p75"/>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24" name="Google Shape;8724;p75"/>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25" name="Google Shape;8725;p75"/>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26" name="Google Shape;8726;p75"/>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27" name="Google Shape;8727;p75"/>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28" name="Google Shape;8728;p75"/>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29" name="Google Shape;8729;p75"/>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730" name="Google Shape;8730;p75"/>
            <p:cNvGrpSpPr/>
            <p:nvPr/>
          </p:nvGrpSpPr>
          <p:grpSpPr>
            <a:xfrm>
              <a:off x="1542694" y="2882501"/>
              <a:ext cx="103104" cy="1426186"/>
              <a:chOff x="6006138" y="3143629"/>
              <a:chExt cx="122758" cy="1698043"/>
            </a:xfrm>
          </p:grpSpPr>
          <p:sp>
            <p:nvSpPr>
              <p:cNvPr id="8731" name="Google Shape;8731;p75"/>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32" name="Google Shape;8732;p75"/>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33" name="Google Shape;8733;p75"/>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8734" name="Google Shape;8734;p75"/>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8735" name="Google Shape;8735;p75"/>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8736" name="Google Shape;8736;p75"/>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8737" name="Google Shape;8737;p75"/>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grpSp>
      </p:grpSp>
      <p:grpSp>
        <p:nvGrpSpPr>
          <p:cNvPr id="8738" name="Google Shape;8738;p75"/>
          <p:cNvGrpSpPr/>
          <p:nvPr/>
        </p:nvGrpSpPr>
        <p:grpSpPr>
          <a:xfrm>
            <a:off x="7887122" y="2922793"/>
            <a:ext cx="1664724" cy="1367092"/>
            <a:chOff x="5183758" y="1210600"/>
            <a:chExt cx="3605380" cy="2960783"/>
          </a:xfrm>
        </p:grpSpPr>
        <p:sp>
          <p:nvSpPr>
            <p:cNvPr id="8739" name="Google Shape;8739;p75"/>
            <p:cNvSpPr/>
            <p:nvPr/>
          </p:nvSpPr>
          <p:spPr>
            <a:xfrm>
              <a:off x="5479658" y="1210600"/>
              <a:ext cx="3108190" cy="632425"/>
            </a:xfrm>
            <a:custGeom>
              <a:avLst/>
              <a:gdLst/>
              <a:ahLst/>
              <a:cxnLst/>
              <a:rect l="l" t="t" r="r" b="b"/>
              <a:pathLst>
                <a:path w="117257" h="25297" extrusionOk="0">
                  <a:moveTo>
                    <a:pt x="1" y="0"/>
                  </a:moveTo>
                  <a:lnTo>
                    <a:pt x="14647" y="25297"/>
                  </a:lnTo>
                  <a:lnTo>
                    <a:pt x="102066" y="25297"/>
                  </a:lnTo>
                  <a:lnTo>
                    <a:pt x="117257" y="0"/>
                  </a:lnTo>
                  <a:close/>
                </a:path>
              </a:pathLst>
            </a:cu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40" name="Google Shape;8740;p75"/>
            <p:cNvSpPr/>
            <p:nvPr/>
          </p:nvSpPr>
          <p:spPr>
            <a:xfrm>
              <a:off x="5769162" y="1842998"/>
              <a:ext cx="2424880" cy="631925"/>
            </a:xfrm>
            <a:custGeom>
              <a:avLst/>
              <a:gdLst/>
              <a:ahLst/>
              <a:cxnLst/>
              <a:rect l="l" t="t" r="r" b="b"/>
              <a:pathLst>
                <a:path w="91479" h="25277" extrusionOk="0">
                  <a:moveTo>
                    <a:pt x="1" y="1"/>
                  </a:moveTo>
                  <a:lnTo>
                    <a:pt x="14647" y="25276"/>
                  </a:lnTo>
                  <a:lnTo>
                    <a:pt x="76602" y="25276"/>
                  </a:lnTo>
                  <a:lnTo>
                    <a:pt x="91479"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41" name="Google Shape;8741;p75"/>
            <p:cNvSpPr/>
            <p:nvPr/>
          </p:nvSpPr>
          <p:spPr>
            <a:xfrm>
              <a:off x="6065319" y="2474896"/>
              <a:ext cx="1739369" cy="632450"/>
            </a:xfrm>
            <a:custGeom>
              <a:avLst/>
              <a:gdLst/>
              <a:ahLst/>
              <a:cxnLst/>
              <a:rect l="l" t="t" r="r" b="b"/>
              <a:pathLst>
                <a:path w="65618" h="25298" extrusionOk="0">
                  <a:moveTo>
                    <a:pt x="1" y="0"/>
                  </a:moveTo>
                  <a:lnTo>
                    <a:pt x="14417" y="25297"/>
                  </a:lnTo>
                  <a:lnTo>
                    <a:pt x="50887" y="25297"/>
                  </a:lnTo>
                  <a:lnTo>
                    <a:pt x="6561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42" name="Google Shape;8742;p75"/>
            <p:cNvSpPr/>
            <p:nvPr/>
          </p:nvSpPr>
          <p:spPr>
            <a:xfrm>
              <a:off x="6354293" y="3107319"/>
              <a:ext cx="1061572" cy="632425"/>
            </a:xfrm>
            <a:custGeom>
              <a:avLst/>
              <a:gdLst/>
              <a:ahLst/>
              <a:cxnLst/>
              <a:rect l="l" t="t" r="r" b="b"/>
              <a:pathLst>
                <a:path w="40048" h="25297" extrusionOk="0">
                  <a:moveTo>
                    <a:pt x="0" y="0"/>
                  </a:moveTo>
                  <a:lnTo>
                    <a:pt x="14668" y="25297"/>
                  </a:lnTo>
                  <a:lnTo>
                    <a:pt x="25360" y="25297"/>
                  </a:lnTo>
                  <a:lnTo>
                    <a:pt x="40048" y="0"/>
                  </a:lnTo>
                  <a:close/>
                </a:path>
              </a:pathLst>
            </a:custGeom>
            <a:noFill/>
            <a:ln w="9525" cap="flat" cmpd="sng">
              <a:solidFill>
                <a:srgbClr val="435D74"/>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cxnSp>
          <p:nvCxnSpPr>
            <p:cNvPr id="8743" name="Google Shape;8743;p75"/>
            <p:cNvCxnSpPr/>
            <p:nvPr/>
          </p:nvCxnSpPr>
          <p:spPr>
            <a:xfrm>
              <a:off x="5183758" y="2382654"/>
              <a:ext cx="922800" cy="0"/>
            </a:xfrm>
            <a:prstGeom prst="straightConnector1">
              <a:avLst/>
            </a:prstGeom>
            <a:noFill/>
            <a:ln w="9525" cap="flat" cmpd="sng">
              <a:solidFill>
                <a:srgbClr val="869FB2"/>
              </a:solidFill>
              <a:prstDash val="solid"/>
              <a:round/>
              <a:headEnd type="oval" w="med" len="med"/>
              <a:tailEnd type="none" w="med" len="med"/>
            </a:ln>
          </p:spPr>
        </p:cxnSp>
        <p:cxnSp>
          <p:nvCxnSpPr>
            <p:cNvPr id="8744" name="Google Shape;8744;p75"/>
            <p:cNvCxnSpPr/>
            <p:nvPr/>
          </p:nvCxnSpPr>
          <p:spPr>
            <a:xfrm rot="10800000">
              <a:off x="8225195" y="1765431"/>
              <a:ext cx="559200" cy="0"/>
            </a:xfrm>
            <a:prstGeom prst="straightConnector1">
              <a:avLst/>
            </a:prstGeom>
            <a:noFill/>
            <a:ln w="9525" cap="flat" cmpd="sng">
              <a:solidFill>
                <a:srgbClr val="BAC8D3"/>
              </a:solidFill>
              <a:prstDash val="solid"/>
              <a:round/>
              <a:headEnd type="oval" w="med" len="med"/>
              <a:tailEnd type="none" w="med" len="med"/>
            </a:ln>
          </p:spPr>
        </p:cxnSp>
        <p:cxnSp>
          <p:nvCxnSpPr>
            <p:cNvPr id="8745" name="Google Shape;8745;p75"/>
            <p:cNvCxnSpPr/>
            <p:nvPr/>
          </p:nvCxnSpPr>
          <p:spPr>
            <a:xfrm rot="10800000">
              <a:off x="7504838" y="2943528"/>
              <a:ext cx="1284300" cy="0"/>
            </a:xfrm>
            <a:prstGeom prst="straightConnector1">
              <a:avLst/>
            </a:prstGeom>
            <a:noFill/>
            <a:ln w="9525" cap="flat" cmpd="sng">
              <a:solidFill>
                <a:srgbClr val="5F7D95"/>
              </a:solidFill>
              <a:prstDash val="solid"/>
              <a:round/>
              <a:headEnd type="oval" w="med" len="med"/>
              <a:tailEnd type="none" w="med" len="med"/>
            </a:ln>
          </p:spPr>
        </p:cxnSp>
        <p:cxnSp>
          <p:nvCxnSpPr>
            <p:cNvPr id="8746" name="Google Shape;8746;p75"/>
            <p:cNvCxnSpPr/>
            <p:nvPr/>
          </p:nvCxnSpPr>
          <p:spPr>
            <a:xfrm>
              <a:off x="5759284" y="3630350"/>
              <a:ext cx="922800" cy="0"/>
            </a:xfrm>
            <a:prstGeom prst="straightConnector1">
              <a:avLst/>
            </a:prstGeom>
            <a:noFill/>
            <a:ln w="9525" cap="flat" cmpd="sng">
              <a:solidFill>
                <a:srgbClr val="435D74"/>
              </a:solidFill>
              <a:prstDash val="solid"/>
              <a:round/>
              <a:headEnd type="oval" w="med" len="med"/>
              <a:tailEnd type="none" w="med" len="med"/>
            </a:ln>
          </p:spPr>
        </p:cxnSp>
        <p:sp>
          <p:nvSpPr>
            <p:cNvPr id="8747" name="Google Shape;8747;p75"/>
            <p:cNvSpPr/>
            <p:nvPr/>
          </p:nvSpPr>
          <p:spPr>
            <a:xfrm>
              <a:off x="6601902" y="3746583"/>
              <a:ext cx="566400" cy="424800"/>
            </a:xfrm>
            <a:prstGeom prst="downArrow">
              <a:avLst>
                <a:gd name="adj1" fmla="val 50000"/>
                <a:gd name="adj2" fmla="val 50000"/>
              </a:avLst>
            </a:prstGeom>
            <a:noFill/>
            <a:ln w="9525" cap="flat" cmpd="sng">
              <a:solidFill>
                <a:srgbClr val="435D74"/>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748" name="Google Shape;8748;p75"/>
          <p:cNvGrpSpPr/>
          <p:nvPr/>
        </p:nvGrpSpPr>
        <p:grpSpPr>
          <a:xfrm>
            <a:off x="7696538" y="4440548"/>
            <a:ext cx="3553108" cy="1124587"/>
            <a:chOff x="5916567" y="1099697"/>
            <a:chExt cx="2556683" cy="809211"/>
          </a:xfrm>
        </p:grpSpPr>
        <p:sp>
          <p:nvSpPr>
            <p:cNvPr id="8749" name="Google Shape;8749;p75"/>
            <p:cNvSpPr/>
            <p:nvPr/>
          </p:nvSpPr>
          <p:spPr>
            <a:xfrm>
              <a:off x="5916567" y="1105515"/>
              <a:ext cx="2329202" cy="797642"/>
            </a:xfrm>
            <a:custGeom>
              <a:avLst/>
              <a:gdLst/>
              <a:ahLst/>
              <a:cxnLst/>
              <a:rect l="l" t="t" r="r" b="b"/>
              <a:pathLst>
                <a:path w="260246" h="89122" extrusionOk="0">
                  <a:moveTo>
                    <a:pt x="260246" y="1"/>
                  </a:moveTo>
                  <a:lnTo>
                    <a:pt x="0" y="44559"/>
                  </a:lnTo>
                  <a:lnTo>
                    <a:pt x="260241" y="89121"/>
                  </a:lnTo>
                  <a:cubicBezTo>
                    <a:pt x="250030" y="85482"/>
                    <a:pt x="242259" y="66921"/>
                    <a:pt x="242259" y="44559"/>
                  </a:cubicBezTo>
                  <a:cubicBezTo>
                    <a:pt x="242259" y="22201"/>
                    <a:pt x="250039" y="3626"/>
                    <a:pt x="260246"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50" name="Google Shape;8750;p75"/>
            <p:cNvSpPr/>
            <p:nvPr/>
          </p:nvSpPr>
          <p:spPr>
            <a:xfrm>
              <a:off x="6719328" y="1353967"/>
              <a:ext cx="156983" cy="301221"/>
            </a:xfrm>
            <a:custGeom>
              <a:avLst/>
              <a:gdLst/>
              <a:ahLst/>
              <a:cxnLst/>
              <a:rect l="l" t="t" r="r" b="b"/>
              <a:pathLst>
                <a:path w="17540" h="33656" extrusionOk="0">
                  <a:moveTo>
                    <a:pt x="8770" y="1"/>
                  </a:moveTo>
                  <a:cubicBezTo>
                    <a:pt x="3929" y="1"/>
                    <a:pt x="0" y="7536"/>
                    <a:pt x="0" y="16826"/>
                  </a:cubicBezTo>
                  <a:cubicBezTo>
                    <a:pt x="0" y="26120"/>
                    <a:pt x="3929" y="33655"/>
                    <a:pt x="8770" y="33655"/>
                  </a:cubicBezTo>
                  <a:cubicBezTo>
                    <a:pt x="13616" y="33655"/>
                    <a:pt x="17540" y="26120"/>
                    <a:pt x="17540" y="16826"/>
                  </a:cubicBezTo>
                  <a:cubicBezTo>
                    <a:pt x="17540" y="7536"/>
                    <a:pt x="13616" y="1"/>
                    <a:pt x="8770"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51" name="Google Shape;8751;p75"/>
            <p:cNvSpPr/>
            <p:nvPr/>
          </p:nvSpPr>
          <p:spPr>
            <a:xfrm>
              <a:off x="7142762" y="1276612"/>
              <a:ext cx="217467" cy="455564"/>
            </a:xfrm>
            <a:custGeom>
              <a:avLst/>
              <a:gdLst/>
              <a:ahLst/>
              <a:cxnLst/>
              <a:rect l="l" t="t" r="r" b="b"/>
              <a:pathLst>
                <a:path w="24298" h="50901" extrusionOk="0">
                  <a:moveTo>
                    <a:pt x="12147" y="1"/>
                  </a:moveTo>
                  <a:cubicBezTo>
                    <a:pt x="8924" y="1"/>
                    <a:pt x="5836" y="2681"/>
                    <a:pt x="3558" y="7450"/>
                  </a:cubicBezTo>
                  <a:cubicBezTo>
                    <a:pt x="1280" y="12224"/>
                    <a:pt x="0" y="18697"/>
                    <a:pt x="0" y="25451"/>
                  </a:cubicBezTo>
                  <a:cubicBezTo>
                    <a:pt x="0" y="32200"/>
                    <a:pt x="1280" y="38673"/>
                    <a:pt x="3558" y="43447"/>
                  </a:cubicBezTo>
                  <a:cubicBezTo>
                    <a:pt x="5836" y="48216"/>
                    <a:pt x="8924" y="50901"/>
                    <a:pt x="12147" y="50901"/>
                  </a:cubicBezTo>
                  <a:cubicBezTo>
                    <a:pt x="15370" y="50901"/>
                    <a:pt x="18457" y="48216"/>
                    <a:pt x="20735" y="43447"/>
                  </a:cubicBezTo>
                  <a:cubicBezTo>
                    <a:pt x="23014" y="38673"/>
                    <a:pt x="24298" y="32200"/>
                    <a:pt x="24298" y="25451"/>
                  </a:cubicBezTo>
                  <a:cubicBezTo>
                    <a:pt x="24298" y="18697"/>
                    <a:pt x="23014" y="12224"/>
                    <a:pt x="20735" y="7450"/>
                  </a:cubicBezTo>
                  <a:cubicBezTo>
                    <a:pt x="18457" y="2681"/>
                    <a:pt x="15370" y="1"/>
                    <a:pt x="12147"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52" name="Google Shape;8752;p75"/>
            <p:cNvSpPr/>
            <p:nvPr/>
          </p:nvSpPr>
          <p:spPr>
            <a:xfrm>
              <a:off x="7621211" y="1188419"/>
              <a:ext cx="293739" cy="631637"/>
            </a:xfrm>
            <a:custGeom>
              <a:avLst/>
              <a:gdLst/>
              <a:ahLst/>
              <a:cxnLst/>
              <a:rect l="l" t="t" r="r" b="b"/>
              <a:pathLst>
                <a:path w="32820" h="70574" extrusionOk="0">
                  <a:moveTo>
                    <a:pt x="16410" y="0"/>
                  </a:moveTo>
                  <a:cubicBezTo>
                    <a:pt x="12057" y="0"/>
                    <a:pt x="7884" y="3716"/>
                    <a:pt x="4806" y="10334"/>
                  </a:cubicBezTo>
                  <a:cubicBezTo>
                    <a:pt x="1728" y="16952"/>
                    <a:pt x="1" y="25925"/>
                    <a:pt x="1" y="35287"/>
                  </a:cubicBezTo>
                  <a:cubicBezTo>
                    <a:pt x="1" y="44644"/>
                    <a:pt x="1728" y="53622"/>
                    <a:pt x="4806" y="60239"/>
                  </a:cubicBezTo>
                  <a:cubicBezTo>
                    <a:pt x="7884" y="66857"/>
                    <a:pt x="12057" y="70573"/>
                    <a:pt x="16410" y="70573"/>
                  </a:cubicBezTo>
                  <a:cubicBezTo>
                    <a:pt x="20759" y="70573"/>
                    <a:pt x="24936" y="66857"/>
                    <a:pt x="28014" y="60239"/>
                  </a:cubicBezTo>
                  <a:cubicBezTo>
                    <a:pt x="31088" y="53622"/>
                    <a:pt x="32819" y="44644"/>
                    <a:pt x="32819" y="35287"/>
                  </a:cubicBezTo>
                  <a:cubicBezTo>
                    <a:pt x="32819" y="25925"/>
                    <a:pt x="31088" y="16952"/>
                    <a:pt x="28014" y="10334"/>
                  </a:cubicBezTo>
                  <a:cubicBezTo>
                    <a:pt x="24936" y="3716"/>
                    <a:pt x="20759" y="0"/>
                    <a:pt x="16410" y="0"/>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53" name="Google Shape;8753;p75"/>
            <p:cNvSpPr/>
            <p:nvPr/>
          </p:nvSpPr>
          <p:spPr>
            <a:xfrm>
              <a:off x="8279421" y="1099697"/>
              <a:ext cx="54" cy="0"/>
            </a:xfrm>
            <a:custGeom>
              <a:avLst/>
              <a:gdLst/>
              <a:ahLst/>
              <a:cxnLst/>
              <a:rect l="l" t="t" r="r" b="b"/>
              <a:pathLst>
                <a:path w="6" extrusionOk="0">
                  <a:moveTo>
                    <a:pt x="5" y="0"/>
                  </a:moveTo>
                  <a:lnTo>
                    <a:pt x="1" y="0"/>
                  </a:lnTo>
                  <a:close/>
                </a:path>
              </a:pathLst>
            </a:custGeom>
            <a:solidFill>
              <a:srgbClr val="E3E9ED"/>
            </a:solidFill>
            <a:ln w="952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54" name="Google Shape;8754;p75"/>
            <p:cNvSpPr/>
            <p:nvPr/>
          </p:nvSpPr>
          <p:spPr>
            <a:xfrm>
              <a:off x="8245760" y="1099697"/>
              <a:ext cx="33670" cy="5791"/>
            </a:xfrm>
            <a:custGeom>
              <a:avLst/>
              <a:gdLst/>
              <a:ahLst/>
              <a:cxnLst/>
              <a:rect l="l" t="t" r="r" b="b"/>
              <a:pathLst>
                <a:path w="3762" h="647" extrusionOk="0">
                  <a:moveTo>
                    <a:pt x="3662" y="0"/>
                  </a:moveTo>
                  <a:cubicBezTo>
                    <a:pt x="2415" y="0"/>
                    <a:pt x="1194" y="222"/>
                    <a:pt x="1" y="646"/>
                  </a:cubicBezTo>
                  <a:lnTo>
                    <a:pt x="3762" y="0"/>
                  </a:ln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55" name="Google Shape;8755;p75"/>
            <p:cNvSpPr/>
            <p:nvPr/>
          </p:nvSpPr>
          <p:spPr>
            <a:xfrm>
              <a:off x="8085689" y="1099747"/>
              <a:ext cx="387562" cy="809161"/>
            </a:xfrm>
            <a:custGeom>
              <a:avLst/>
              <a:gdLst/>
              <a:ahLst/>
              <a:cxnLst/>
              <a:rect l="l" t="t" r="r" b="b"/>
              <a:pathLst>
                <a:path w="43303" h="90409" extrusionOk="0">
                  <a:moveTo>
                    <a:pt x="21749" y="0"/>
                  </a:moveTo>
                  <a:lnTo>
                    <a:pt x="17988" y="646"/>
                  </a:lnTo>
                  <a:cubicBezTo>
                    <a:pt x="7781" y="4276"/>
                    <a:pt x="1" y="22846"/>
                    <a:pt x="1" y="45204"/>
                  </a:cubicBezTo>
                  <a:cubicBezTo>
                    <a:pt x="1" y="67562"/>
                    <a:pt x="7781" y="86132"/>
                    <a:pt x="17988" y="89766"/>
                  </a:cubicBezTo>
                  <a:lnTo>
                    <a:pt x="21753" y="90408"/>
                  </a:lnTo>
                  <a:lnTo>
                    <a:pt x="21758" y="90408"/>
                  </a:lnTo>
                  <a:cubicBezTo>
                    <a:pt x="33665" y="90291"/>
                    <a:pt x="43302" y="70094"/>
                    <a:pt x="43302" y="45204"/>
                  </a:cubicBezTo>
                  <a:cubicBezTo>
                    <a:pt x="43302" y="20315"/>
                    <a:pt x="33665" y="118"/>
                    <a:pt x="21753"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56" name="Google Shape;8756;p75"/>
            <p:cNvSpPr/>
            <p:nvPr/>
          </p:nvSpPr>
          <p:spPr>
            <a:xfrm>
              <a:off x="6372480" y="1417485"/>
              <a:ext cx="104679" cy="173370"/>
            </a:xfrm>
            <a:custGeom>
              <a:avLst/>
              <a:gdLst/>
              <a:ahLst/>
              <a:cxnLst/>
              <a:rect l="l" t="t" r="r" b="b"/>
              <a:pathLst>
                <a:path w="11696" h="19371" extrusionOk="0">
                  <a:moveTo>
                    <a:pt x="5850" y="1"/>
                  </a:moveTo>
                  <a:cubicBezTo>
                    <a:pt x="2618" y="1"/>
                    <a:pt x="1" y="4336"/>
                    <a:pt x="1" y="9684"/>
                  </a:cubicBezTo>
                  <a:cubicBezTo>
                    <a:pt x="1" y="15036"/>
                    <a:pt x="2618" y="19371"/>
                    <a:pt x="5850" y="19371"/>
                  </a:cubicBezTo>
                  <a:cubicBezTo>
                    <a:pt x="9078" y="19371"/>
                    <a:pt x="11695" y="15036"/>
                    <a:pt x="11695" y="9684"/>
                  </a:cubicBezTo>
                  <a:cubicBezTo>
                    <a:pt x="11695" y="4336"/>
                    <a:pt x="9078" y="1"/>
                    <a:pt x="5850" y="1"/>
                  </a:cubicBezTo>
                  <a:close/>
                </a:path>
              </a:pathLst>
            </a:cu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757" name="Google Shape;8757;p75"/>
          <p:cNvGrpSpPr/>
          <p:nvPr/>
        </p:nvGrpSpPr>
        <p:grpSpPr>
          <a:xfrm>
            <a:off x="7839925" y="1305693"/>
            <a:ext cx="1733135" cy="1364451"/>
            <a:chOff x="5900602" y="1193063"/>
            <a:chExt cx="1299851" cy="1023338"/>
          </a:xfrm>
        </p:grpSpPr>
        <p:grpSp>
          <p:nvGrpSpPr>
            <p:cNvPr id="8758" name="Google Shape;8758;p75"/>
            <p:cNvGrpSpPr/>
            <p:nvPr/>
          </p:nvGrpSpPr>
          <p:grpSpPr>
            <a:xfrm>
              <a:off x="6743564" y="1193063"/>
              <a:ext cx="456889" cy="700379"/>
              <a:chOff x="6743564" y="1193063"/>
              <a:chExt cx="456889" cy="700379"/>
            </a:xfrm>
          </p:grpSpPr>
          <p:grpSp>
            <p:nvGrpSpPr>
              <p:cNvPr id="8759" name="Google Shape;8759;p75"/>
              <p:cNvGrpSpPr/>
              <p:nvPr/>
            </p:nvGrpSpPr>
            <p:grpSpPr>
              <a:xfrm>
                <a:off x="6743564" y="1690731"/>
                <a:ext cx="214402" cy="202710"/>
                <a:chOff x="6743564" y="1690731"/>
                <a:chExt cx="214402" cy="202710"/>
              </a:xfrm>
            </p:grpSpPr>
            <p:sp>
              <p:nvSpPr>
                <p:cNvPr id="8760" name="Google Shape;8760;p75"/>
                <p:cNvSpPr/>
                <p:nvPr/>
              </p:nvSpPr>
              <p:spPr>
                <a:xfrm rot="-5400000">
                  <a:off x="6796932" y="1637364"/>
                  <a:ext cx="107666" cy="214402"/>
                </a:xfrm>
                <a:custGeom>
                  <a:avLst/>
                  <a:gdLst/>
                  <a:ahLst/>
                  <a:cxnLst/>
                  <a:rect l="l" t="t" r="r" b="b"/>
                  <a:pathLst>
                    <a:path w="12379" h="24651" extrusionOk="0">
                      <a:moveTo>
                        <a:pt x="727" y="0"/>
                      </a:moveTo>
                      <a:cubicBezTo>
                        <a:pt x="483" y="0"/>
                        <a:pt x="243" y="4"/>
                        <a:pt x="1" y="7"/>
                      </a:cubicBezTo>
                      <a:lnTo>
                        <a:pt x="1" y="23223"/>
                      </a:lnTo>
                      <a:lnTo>
                        <a:pt x="727" y="24650"/>
                      </a:lnTo>
                      <a:lnTo>
                        <a:pt x="12378" y="1737"/>
                      </a:lnTo>
                      <a:cubicBezTo>
                        <a:pt x="8795" y="619"/>
                        <a:pt x="4857" y="0"/>
                        <a:pt x="727"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61" name="Google Shape;8761;p75"/>
                <p:cNvSpPr/>
                <p:nvPr/>
              </p:nvSpPr>
              <p:spPr>
                <a:xfrm rot="-5400000">
                  <a:off x="6797058" y="1744962"/>
                  <a:ext cx="95046" cy="201912"/>
                </a:xfrm>
                <a:custGeom>
                  <a:avLst/>
                  <a:gdLst/>
                  <a:ahLst/>
                  <a:cxnLst/>
                  <a:rect l="l" t="t" r="r" b="b"/>
                  <a:pathLst>
                    <a:path w="10928" h="23215" extrusionOk="0">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762" name="Google Shape;8762;p75"/>
              <p:cNvGrpSpPr/>
              <p:nvPr/>
            </p:nvGrpSpPr>
            <p:grpSpPr>
              <a:xfrm>
                <a:off x="6915505" y="1193063"/>
                <a:ext cx="284947" cy="589637"/>
                <a:chOff x="6915505" y="1193063"/>
                <a:chExt cx="284947" cy="589637"/>
              </a:xfrm>
            </p:grpSpPr>
            <p:sp>
              <p:nvSpPr>
                <p:cNvPr id="8763" name="Google Shape;8763;p75"/>
                <p:cNvSpPr/>
                <p:nvPr/>
              </p:nvSpPr>
              <p:spPr>
                <a:xfrm>
                  <a:off x="6915505" y="1193063"/>
                  <a:ext cx="284947" cy="63648"/>
                </a:xfrm>
                <a:custGeom>
                  <a:avLst/>
                  <a:gdLst/>
                  <a:ahLst/>
                  <a:cxnLst/>
                  <a:rect l="l" t="t" r="r" b="b"/>
                  <a:pathLst>
                    <a:path w="32762" h="7318" extrusionOk="0">
                      <a:moveTo>
                        <a:pt x="0" y="1"/>
                      </a:moveTo>
                      <a:lnTo>
                        <a:pt x="0" y="7318"/>
                      </a:lnTo>
                      <a:lnTo>
                        <a:pt x="32762" y="7318"/>
                      </a:lnTo>
                      <a:lnTo>
                        <a:pt x="32762" y="1"/>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cxnSp>
              <p:nvCxnSpPr>
                <p:cNvPr id="8764" name="Google Shape;8764;p75"/>
                <p:cNvCxnSpPr/>
                <p:nvPr/>
              </p:nvCxnSpPr>
              <p:spPr>
                <a:xfrm rot="10800000">
                  <a:off x="6938275" y="1279600"/>
                  <a:ext cx="0" cy="503100"/>
                </a:xfrm>
                <a:prstGeom prst="straightConnector1">
                  <a:avLst/>
                </a:prstGeom>
                <a:noFill/>
                <a:ln w="9525" cap="flat" cmpd="sng">
                  <a:solidFill>
                    <a:srgbClr val="CFD9E0"/>
                  </a:solidFill>
                  <a:prstDash val="solid"/>
                  <a:round/>
                  <a:headEnd type="none" w="med" len="med"/>
                  <a:tailEnd type="oval" w="med" len="med"/>
                </a:ln>
              </p:spPr>
            </p:cxnSp>
          </p:grpSp>
        </p:grpSp>
        <p:grpSp>
          <p:nvGrpSpPr>
            <p:cNvPr id="8765" name="Google Shape;8765;p75"/>
            <p:cNvGrpSpPr/>
            <p:nvPr/>
          </p:nvGrpSpPr>
          <p:grpSpPr>
            <a:xfrm>
              <a:off x="6520337" y="1193063"/>
              <a:ext cx="341815" cy="801589"/>
              <a:chOff x="6520337" y="1193063"/>
              <a:chExt cx="341815" cy="801589"/>
            </a:xfrm>
          </p:grpSpPr>
          <p:grpSp>
            <p:nvGrpSpPr>
              <p:cNvPr id="8766" name="Google Shape;8766;p75"/>
              <p:cNvGrpSpPr/>
              <p:nvPr/>
            </p:nvGrpSpPr>
            <p:grpSpPr>
              <a:xfrm>
                <a:off x="6520337" y="1589527"/>
                <a:ext cx="213950" cy="405125"/>
                <a:chOff x="6520337" y="1589527"/>
                <a:chExt cx="213950" cy="405125"/>
              </a:xfrm>
            </p:grpSpPr>
            <p:sp>
              <p:nvSpPr>
                <p:cNvPr id="8767" name="Google Shape;8767;p75"/>
                <p:cNvSpPr/>
                <p:nvPr/>
              </p:nvSpPr>
              <p:spPr>
                <a:xfrm rot="-5400000">
                  <a:off x="6522864" y="1587001"/>
                  <a:ext cx="208853" cy="213906"/>
                </a:xfrm>
                <a:custGeom>
                  <a:avLst/>
                  <a:gdLst/>
                  <a:ahLst/>
                  <a:cxnLst/>
                  <a:rect l="l" t="t" r="r" b="b"/>
                  <a:pathLst>
                    <a:path w="24013" h="24594" extrusionOk="0">
                      <a:moveTo>
                        <a:pt x="725" y="0"/>
                      </a:moveTo>
                      <a:cubicBezTo>
                        <a:pt x="482" y="0"/>
                        <a:pt x="241" y="3"/>
                        <a:pt x="0" y="5"/>
                      </a:cubicBezTo>
                      <a:lnTo>
                        <a:pt x="0" y="22597"/>
                      </a:lnTo>
                      <a:cubicBezTo>
                        <a:pt x="118" y="22596"/>
                        <a:pt x="222" y="22595"/>
                        <a:pt x="312" y="22595"/>
                      </a:cubicBezTo>
                      <a:cubicBezTo>
                        <a:pt x="582" y="22595"/>
                        <a:pt x="725" y="22600"/>
                        <a:pt x="725" y="22600"/>
                      </a:cubicBezTo>
                      <a:cubicBezTo>
                        <a:pt x="725" y="22600"/>
                        <a:pt x="872" y="22595"/>
                        <a:pt x="1149" y="22595"/>
                      </a:cubicBezTo>
                      <a:cubicBezTo>
                        <a:pt x="2638" y="22595"/>
                        <a:pt x="7882" y="22740"/>
                        <a:pt x="14103" y="24594"/>
                      </a:cubicBezTo>
                      <a:lnTo>
                        <a:pt x="24013" y="5327"/>
                      </a:lnTo>
                      <a:cubicBezTo>
                        <a:pt x="24013" y="5327"/>
                        <a:pt x="16917" y="0"/>
                        <a:pt x="725" y="0"/>
                      </a:cubicBez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68" name="Google Shape;8768;p75"/>
                <p:cNvSpPr/>
                <p:nvPr/>
              </p:nvSpPr>
              <p:spPr>
                <a:xfrm rot="-5400000">
                  <a:off x="6529204" y="1789569"/>
                  <a:ext cx="196250" cy="213915"/>
                </a:xfrm>
                <a:custGeom>
                  <a:avLst/>
                  <a:gdLst/>
                  <a:ahLst/>
                  <a:cxnLst/>
                  <a:rect l="l" t="t" r="r" b="b"/>
                  <a:pathLst>
                    <a:path w="22564" h="24595" extrusionOk="0">
                      <a:moveTo>
                        <a:pt x="22564" y="1"/>
                      </a:moveTo>
                      <a:cubicBezTo>
                        <a:pt x="15114" y="73"/>
                        <a:pt x="9649" y="1280"/>
                        <a:pt x="5965" y="2527"/>
                      </a:cubicBezTo>
                      <a:lnTo>
                        <a:pt x="5965" y="2528"/>
                      </a:lnTo>
                      <a:cubicBezTo>
                        <a:pt x="2949" y="3548"/>
                        <a:pt x="1124" y="4595"/>
                        <a:pt x="385" y="5067"/>
                      </a:cubicBezTo>
                      <a:cubicBezTo>
                        <a:pt x="382" y="5067"/>
                        <a:pt x="382" y="5068"/>
                        <a:pt x="380" y="5068"/>
                      </a:cubicBezTo>
                      <a:cubicBezTo>
                        <a:pt x="373" y="5074"/>
                        <a:pt x="366" y="5078"/>
                        <a:pt x="358" y="5083"/>
                      </a:cubicBezTo>
                      <a:cubicBezTo>
                        <a:pt x="344" y="5091"/>
                        <a:pt x="329" y="5100"/>
                        <a:pt x="316" y="5110"/>
                      </a:cubicBezTo>
                      <a:cubicBezTo>
                        <a:pt x="315" y="5112"/>
                        <a:pt x="313" y="5113"/>
                        <a:pt x="312" y="5113"/>
                      </a:cubicBezTo>
                      <a:cubicBezTo>
                        <a:pt x="293" y="5125"/>
                        <a:pt x="275" y="5136"/>
                        <a:pt x="258" y="5148"/>
                      </a:cubicBezTo>
                      <a:cubicBezTo>
                        <a:pt x="255" y="5150"/>
                        <a:pt x="251" y="5152"/>
                        <a:pt x="248" y="5155"/>
                      </a:cubicBezTo>
                      <a:cubicBezTo>
                        <a:pt x="240" y="5160"/>
                        <a:pt x="232" y="5166"/>
                        <a:pt x="224" y="5171"/>
                      </a:cubicBezTo>
                      <a:lnTo>
                        <a:pt x="191" y="5193"/>
                      </a:lnTo>
                      <a:cubicBezTo>
                        <a:pt x="189" y="5193"/>
                        <a:pt x="189" y="5195"/>
                        <a:pt x="188" y="5195"/>
                      </a:cubicBezTo>
                      <a:lnTo>
                        <a:pt x="171" y="5206"/>
                      </a:lnTo>
                      <a:cubicBezTo>
                        <a:pt x="162" y="5211"/>
                        <a:pt x="153" y="5217"/>
                        <a:pt x="146" y="5222"/>
                      </a:cubicBezTo>
                      <a:cubicBezTo>
                        <a:pt x="144" y="5224"/>
                        <a:pt x="144" y="5225"/>
                        <a:pt x="141" y="5225"/>
                      </a:cubicBezTo>
                      <a:cubicBezTo>
                        <a:pt x="137" y="5230"/>
                        <a:pt x="131" y="5231"/>
                        <a:pt x="127" y="5236"/>
                      </a:cubicBezTo>
                      <a:cubicBezTo>
                        <a:pt x="118" y="5243"/>
                        <a:pt x="109" y="5247"/>
                        <a:pt x="102" y="5253"/>
                      </a:cubicBezTo>
                      <a:cubicBezTo>
                        <a:pt x="95" y="5260"/>
                        <a:pt x="88" y="5265"/>
                        <a:pt x="80" y="5269"/>
                      </a:cubicBezTo>
                      <a:cubicBezTo>
                        <a:pt x="39" y="5297"/>
                        <a:pt x="15" y="5316"/>
                        <a:pt x="6" y="5323"/>
                      </a:cubicBezTo>
                      <a:lnTo>
                        <a:pt x="3" y="5324"/>
                      </a:lnTo>
                      <a:lnTo>
                        <a:pt x="0" y="5326"/>
                      </a:lnTo>
                      <a:lnTo>
                        <a:pt x="9910" y="24594"/>
                      </a:lnTo>
                      <a:cubicBezTo>
                        <a:pt x="10017" y="24561"/>
                        <a:pt x="10124" y="24530"/>
                        <a:pt x="10231" y="24499"/>
                      </a:cubicBezTo>
                      <a:cubicBezTo>
                        <a:pt x="10284" y="24482"/>
                        <a:pt x="10339" y="24466"/>
                        <a:pt x="10392" y="24451"/>
                      </a:cubicBezTo>
                      <a:cubicBezTo>
                        <a:pt x="10473" y="24428"/>
                        <a:pt x="10553" y="24403"/>
                        <a:pt x="10633" y="24381"/>
                      </a:cubicBezTo>
                      <a:cubicBezTo>
                        <a:pt x="10664" y="24373"/>
                        <a:pt x="10691" y="24364"/>
                        <a:pt x="10721" y="24357"/>
                      </a:cubicBezTo>
                      <a:cubicBezTo>
                        <a:pt x="10786" y="24339"/>
                        <a:pt x="10855" y="24320"/>
                        <a:pt x="10920" y="24303"/>
                      </a:cubicBezTo>
                      <a:cubicBezTo>
                        <a:pt x="10930" y="24298"/>
                        <a:pt x="10943" y="24297"/>
                        <a:pt x="10955" y="24293"/>
                      </a:cubicBezTo>
                      <a:cubicBezTo>
                        <a:pt x="11032" y="24274"/>
                        <a:pt x="11111" y="24252"/>
                        <a:pt x="11188" y="24231"/>
                      </a:cubicBezTo>
                      <a:cubicBezTo>
                        <a:pt x="11192" y="24230"/>
                        <a:pt x="11200" y="24227"/>
                        <a:pt x="11206" y="24226"/>
                      </a:cubicBezTo>
                      <a:cubicBezTo>
                        <a:pt x="11307" y="24198"/>
                        <a:pt x="11409" y="24172"/>
                        <a:pt x="11511" y="24146"/>
                      </a:cubicBezTo>
                      <a:cubicBezTo>
                        <a:pt x="11613" y="24118"/>
                        <a:pt x="11715" y="24093"/>
                        <a:pt x="11816" y="24067"/>
                      </a:cubicBezTo>
                      <a:cubicBezTo>
                        <a:pt x="11877" y="24052"/>
                        <a:pt x="11938" y="24036"/>
                        <a:pt x="11998" y="24022"/>
                      </a:cubicBezTo>
                      <a:cubicBezTo>
                        <a:pt x="12071" y="24004"/>
                        <a:pt x="12143" y="23987"/>
                        <a:pt x="12216" y="23969"/>
                      </a:cubicBezTo>
                      <a:cubicBezTo>
                        <a:pt x="17046" y="22790"/>
                        <a:pt x="20998" y="22614"/>
                        <a:pt x="22564" y="22595"/>
                      </a:cubicBezTo>
                      <a:lnTo>
                        <a:pt x="22564" y="1"/>
                      </a:ln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769" name="Google Shape;8769;p75"/>
              <p:cNvGrpSpPr/>
              <p:nvPr/>
            </p:nvGrpSpPr>
            <p:grpSpPr>
              <a:xfrm>
                <a:off x="6577204" y="1193063"/>
                <a:ext cx="284947" cy="453562"/>
                <a:chOff x="6577204" y="1193063"/>
                <a:chExt cx="284947" cy="453562"/>
              </a:xfrm>
            </p:grpSpPr>
            <p:sp>
              <p:nvSpPr>
                <p:cNvPr id="8770" name="Google Shape;8770;p75"/>
                <p:cNvSpPr/>
                <p:nvPr/>
              </p:nvSpPr>
              <p:spPr>
                <a:xfrm>
                  <a:off x="6577204" y="1193063"/>
                  <a:ext cx="284947" cy="63648"/>
                </a:xfrm>
                <a:custGeom>
                  <a:avLst/>
                  <a:gdLst/>
                  <a:ahLst/>
                  <a:cxnLst/>
                  <a:rect l="l" t="t" r="r" b="b"/>
                  <a:pathLst>
                    <a:path w="32762" h="7318" extrusionOk="0">
                      <a:moveTo>
                        <a:pt x="0" y="1"/>
                      </a:moveTo>
                      <a:lnTo>
                        <a:pt x="0" y="7318"/>
                      </a:lnTo>
                      <a:lnTo>
                        <a:pt x="32762" y="7318"/>
                      </a:lnTo>
                      <a:lnTo>
                        <a:pt x="32762" y="1"/>
                      </a:ln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cxnSp>
              <p:nvCxnSpPr>
                <p:cNvPr id="8771" name="Google Shape;8771;p75"/>
                <p:cNvCxnSpPr/>
                <p:nvPr/>
              </p:nvCxnSpPr>
              <p:spPr>
                <a:xfrm rot="10800000">
                  <a:off x="6677825" y="1279425"/>
                  <a:ext cx="0" cy="367200"/>
                </a:xfrm>
                <a:prstGeom prst="straightConnector1">
                  <a:avLst/>
                </a:prstGeom>
                <a:noFill/>
                <a:ln w="9525" cap="flat" cmpd="sng">
                  <a:solidFill>
                    <a:srgbClr val="A5B7C6"/>
                  </a:solidFill>
                  <a:prstDash val="solid"/>
                  <a:round/>
                  <a:headEnd type="none" w="med" len="med"/>
                  <a:tailEnd type="oval" w="med" len="med"/>
                </a:ln>
              </p:spPr>
            </p:cxnSp>
          </p:grpSp>
        </p:grpSp>
        <p:grpSp>
          <p:nvGrpSpPr>
            <p:cNvPr id="8772" name="Google Shape;8772;p75"/>
            <p:cNvGrpSpPr/>
            <p:nvPr/>
          </p:nvGrpSpPr>
          <p:grpSpPr>
            <a:xfrm>
              <a:off x="6238903" y="1193063"/>
              <a:ext cx="300475" cy="901782"/>
              <a:chOff x="6238903" y="1193063"/>
              <a:chExt cx="300475" cy="901782"/>
            </a:xfrm>
          </p:grpSpPr>
          <p:grpSp>
            <p:nvGrpSpPr>
              <p:cNvPr id="8773" name="Google Shape;8773;p75"/>
              <p:cNvGrpSpPr/>
              <p:nvPr/>
            </p:nvGrpSpPr>
            <p:grpSpPr>
              <a:xfrm>
                <a:off x="6290865" y="1489315"/>
                <a:ext cx="248514" cy="605530"/>
                <a:chOff x="6290865" y="1489315"/>
                <a:chExt cx="248514" cy="605530"/>
              </a:xfrm>
            </p:grpSpPr>
            <p:sp>
              <p:nvSpPr>
                <p:cNvPr id="8774" name="Google Shape;8774;p75"/>
                <p:cNvSpPr/>
                <p:nvPr/>
              </p:nvSpPr>
              <p:spPr>
                <a:xfrm rot="-5400000">
                  <a:off x="6260589" y="1519591"/>
                  <a:ext cx="309066" cy="248514"/>
                </a:xfrm>
                <a:custGeom>
                  <a:avLst/>
                  <a:gdLst/>
                  <a:ahLst/>
                  <a:cxnLst/>
                  <a:rect l="l" t="t" r="r" b="b"/>
                  <a:pathLst>
                    <a:path w="35535" h="28573" extrusionOk="0">
                      <a:moveTo>
                        <a:pt x="727" y="0"/>
                      </a:moveTo>
                      <a:cubicBezTo>
                        <a:pt x="484" y="0"/>
                        <a:pt x="241" y="2"/>
                        <a:pt x="0" y="3"/>
                      </a:cubicBezTo>
                      <a:lnTo>
                        <a:pt x="0" y="22994"/>
                      </a:lnTo>
                      <a:cubicBezTo>
                        <a:pt x="259" y="22992"/>
                        <a:pt x="501" y="22989"/>
                        <a:pt x="727" y="22989"/>
                      </a:cubicBezTo>
                      <a:cubicBezTo>
                        <a:pt x="5078" y="22989"/>
                        <a:pt x="15152" y="23439"/>
                        <a:pt x="25134" y="28572"/>
                      </a:cubicBezTo>
                      <a:lnTo>
                        <a:pt x="35534" y="9632"/>
                      </a:lnTo>
                      <a:cubicBezTo>
                        <a:pt x="35534" y="9632"/>
                        <a:pt x="21952" y="0"/>
                        <a:pt x="727" y="0"/>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75" name="Google Shape;8775;p75"/>
                <p:cNvSpPr/>
                <p:nvPr/>
              </p:nvSpPr>
              <p:spPr>
                <a:xfrm rot="-5400000">
                  <a:off x="6266916" y="1822383"/>
                  <a:ext cx="296437" cy="248488"/>
                </a:xfrm>
                <a:custGeom>
                  <a:avLst/>
                  <a:gdLst/>
                  <a:ahLst/>
                  <a:cxnLst/>
                  <a:rect l="l" t="t" r="r" b="b"/>
                  <a:pathLst>
                    <a:path w="34083" h="28570" extrusionOk="0">
                      <a:moveTo>
                        <a:pt x="34083" y="0"/>
                      </a:moveTo>
                      <a:cubicBezTo>
                        <a:pt x="22684" y="120"/>
                        <a:pt x="13548" y="2997"/>
                        <a:pt x="7617" y="5579"/>
                      </a:cubicBezTo>
                      <a:cubicBezTo>
                        <a:pt x="5629" y="6444"/>
                        <a:pt x="3999" y="7274"/>
                        <a:pt x="2767" y="7955"/>
                      </a:cubicBezTo>
                      <a:cubicBezTo>
                        <a:pt x="2743" y="7970"/>
                        <a:pt x="2717" y="7985"/>
                        <a:pt x="2693" y="7996"/>
                      </a:cubicBezTo>
                      <a:cubicBezTo>
                        <a:pt x="2692" y="7996"/>
                        <a:pt x="2689" y="7999"/>
                        <a:pt x="2687" y="7999"/>
                      </a:cubicBezTo>
                      <a:cubicBezTo>
                        <a:pt x="2454" y="8127"/>
                        <a:pt x="2237" y="8251"/>
                        <a:pt x="2034" y="8368"/>
                      </a:cubicBezTo>
                      <a:lnTo>
                        <a:pt x="1958" y="8411"/>
                      </a:lnTo>
                      <a:cubicBezTo>
                        <a:pt x="1952" y="8416"/>
                        <a:pt x="1949" y="8418"/>
                        <a:pt x="1943" y="8421"/>
                      </a:cubicBezTo>
                      <a:cubicBezTo>
                        <a:pt x="1913" y="8437"/>
                        <a:pt x="1884" y="8455"/>
                        <a:pt x="1854" y="8472"/>
                      </a:cubicBezTo>
                      <a:cubicBezTo>
                        <a:pt x="1844" y="8478"/>
                        <a:pt x="1834" y="8483"/>
                        <a:pt x="1825" y="8488"/>
                      </a:cubicBezTo>
                      <a:cubicBezTo>
                        <a:pt x="1718" y="8552"/>
                        <a:pt x="1616" y="8612"/>
                        <a:pt x="1517" y="8670"/>
                      </a:cubicBezTo>
                      <a:cubicBezTo>
                        <a:pt x="1476" y="8697"/>
                        <a:pt x="1435" y="8720"/>
                        <a:pt x="1396" y="8743"/>
                      </a:cubicBezTo>
                      <a:cubicBezTo>
                        <a:pt x="1349" y="8771"/>
                        <a:pt x="1305" y="8799"/>
                        <a:pt x="1262" y="8823"/>
                      </a:cubicBezTo>
                      <a:cubicBezTo>
                        <a:pt x="1246" y="8832"/>
                        <a:pt x="1230" y="8844"/>
                        <a:pt x="1214" y="8852"/>
                      </a:cubicBezTo>
                      <a:cubicBezTo>
                        <a:pt x="1166" y="8882"/>
                        <a:pt x="1119" y="8911"/>
                        <a:pt x="1072" y="8938"/>
                      </a:cubicBezTo>
                      <a:cubicBezTo>
                        <a:pt x="1042" y="8956"/>
                        <a:pt x="1013" y="8973"/>
                        <a:pt x="985" y="8991"/>
                      </a:cubicBezTo>
                      <a:cubicBezTo>
                        <a:pt x="941" y="9018"/>
                        <a:pt x="901" y="9043"/>
                        <a:pt x="860" y="9069"/>
                      </a:cubicBezTo>
                      <a:cubicBezTo>
                        <a:pt x="845" y="9078"/>
                        <a:pt x="832" y="9087"/>
                        <a:pt x="821" y="9094"/>
                      </a:cubicBezTo>
                      <a:cubicBezTo>
                        <a:pt x="794" y="9112"/>
                        <a:pt x="771" y="9126"/>
                        <a:pt x="748" y="9141"/>
                      </a:cubicBezTo>
                      <a:cubicBezTo>
                        <a:pt x="733" y="9148"/>
                        <a:pt x="720" y="9157"/>
                        <a:pt x="706" y="9166"/>
                      </a:cubicBezTo>
                      <a:cubicBezTo>
                        <a:pt x="692" y="9174"/>
                        <a:pt x="678" y="9182"/>
                        <a:pt x="665" y="9192"/>
                      </a:cubicBezTo>
                      <a:cubicBezTo>
                        <a:pt x="643" y="9206"/>
                        <a:pt x="621" y="9218"/>
                        <a:pt x="599" y="9233"/>
                      </a:cubicBezTo>
                      <a:cubicBezTo>
                        <a:pt x="582" y="9244"/>
                        <a:pt x="567" y="9254"/>
                        <a:pt x="551" y="9265"/>
                      </a:cubicBezTo>
                      <a:cubicBezTo>
                        <a:pt x="534" y="9275"/>
                        <a:pt x="518" y="9283"/>
                        <a:pt x="502" y="9295"/>
                      </a:cubicBezTo>
                      <a:cubicBezTo>
                        <a:pt x="483" y="9305"/>
                        <a:pt x="465" y="9318"/>
                        <a:pt x="446" y="9330"/>
                      </a:cubicBezTo>
                      <a:cubicBezTo>
                        <a:pt x="305" y="9422"/>
                        <a:pt x="196" y="9493"/>
                        <a:pt x="122" y="9544"/>
                      </a:cubicBezTo>
                      <a:lnTo>
                        <a:pt x="104" y="9556"/>
                      </a:lnTo>
                      <a:cubicBezTo>
                        <a:pt x="72" y="9578"/>
                        <a:pt x="46" y="9595"/>
                        <a:pt x="30" y="9607"/>
                      </a:cubicBezTo>
                      <a:cubicBezTo>
                        <a:pt x="28" y="9608"/>
                        <a:pt x="24" y="9610"/>
                        <a:pt x="23" y="9611"/>
                      </a:cubicBezTo>
                      <a:cubicBezTo>
                        <a:pt x="17" y="9615"/>
                        <a:pt x="14" y="9618"/>
                        <a:pt x="9" y="9621"/>
                      </a:cubicBezTo>
                      <a:cubicBezTo>
                        <a:pt x="8" y="9623"/>
                        <a:pt x="7" y="9624"/>
                        <a:pt x="5" y="9624"/>
                      </a:cubicBezTo>
                      <a:lnTo>
                        <a:pt x="1" y="9629"/>
                      </a:lnTo>
                      <a:lnTo>
                        <a:pt x="10402" y="28569"/>
                      </a:lnTo>
                      <a:lnTo>
                        <a:pt x="10669" y="28432"/>
                      </a:lnTo>
                      <a:cubicBezTo>
                        <a:pt x="10734" y="28399"/>
                        <a:pt x="10803" y="28365"/>
                        <a:pt x="10868" y="28333"/>
                      </a:cubicBezTo>
                      <a:cubicBezTo>
                        <a:pt x="10913" y="28309"/>
                        <a:pt x="10960" y="28287"/>
                        <a:pt x="11007" y="28263"/>
                      </a:cubicBezTo>
                      <a:cubicBezTo>
                        <a:pt x="11052" y="28242"/>
                        <a:pt x="11095" y="28220"/>
                        <a:pt x="11141" y="28198"/>
                      </a:cubicBezTo>
                      <a:cubicBezTo>
                        <a:pt x="11264" y="28138"/>
                        <a:pt x="11387" y="28079"/>
                        <a:pt x="11510" y="28020"/>
                      </a:cubicBezTo>
                      <a:cubicBezTo>
                        <a:pt x="11570" y="27991"/>
                        <a:pt x="11633" y="27962"/>
                        <a:pt x="11694" y="27933"/>
                      </a:cubicBezTo>
                      <a:cubicBezTo>
                        <a:pt x="11754" y="27904"/>
                        <a:pt x="11816" y="27875"/>
                        <a:pt x="11877" y="27846"/>
                      </a:cubicBezTo>
                      <a:cubicBezTo>
                        <a:pt x="20843" y="23637"/>
                        <a:pt x="29650" y="23043"/>
                        <a:pt x="34083" y="22991"/>
                      </a:cubicBezTo>
                      <a:lnTo>
                        <a:pt x="34083" y="0"/>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776" name="Google Shape;8776;p75"/>
              <p:cNvGrpSpPr/>
              <p:nvPr/>
            </p:nvGrpSpPr>
            <p:grpSpPr>
              <a:xfrm>
                <a:off x="6238903" y="1193063"/>
                <a:ext cx="284947" cy="327512"/>
                <a:chOff x="6238903" y="1193063"/>
                <a:chExt cx="284947" cy="327512"/>
              </a:xfrm>
            </p:grpSpPr>
            <p:sp>
              <p:nvSpPr>
                <p:cNvPr id="8777" name="Google Shape;8777;p75"/>
                <p:cNvSpPr/>
                <p:nvPr/>
              </p:nvSpPr>
              <p:spPr>
                <a:xfrm>
                  <a:off x="6238903" y="1193063"/>
                  <a:ext cx="284947" cy="63648"/>
                </a:xfrm>
                <a:custGeom>
                  <a:avLst/>
                  <a:gdLst/>
                  <a:ahLst/>
                  <a:cxnLst/>
                  <a:rect l="l" t="t" r="r" b="b"/>
                  <a:pathLst>
                    <a:path w="32762" h="7318" extrusionOk="0">
                      <a:moveTo>
                        <a:pt x="0" y="0"/>
                      </a:moveTo>
                      <a:lnTo>
                        <a:pt x="0" y="7317"/>
                      </a:lnTo>
                      <a:lnTo>
                        <a:pt x="32762" y="7317"/>
                      </a:lnTo>
                      <a:lnTo>
                        <a:pt x="32762" y="0"/>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cxnSp>
              <p:nvCxnSpPr>
                <p:cNvPr id="8778" name="Google Shape;8778;p75"/>
                <p:cNvCxnSpPr/>
                <p:nvPr/>
              </p:nvCxnSpPr>
              <p:spPr>
                <a:xfrm rot="10800000">
                  <a:off x="6431250" y="1279375"/>
                  <a:ext cx="0" cy="241200"/>
                </a:xfrm>
                <a:prstGeom prst="straightConnector1">
                  <a:avLst/>
                </a:prstGeom>
                <a:noFill/>
                <a:ln w="9525" cap="flat" cmpd="sng">
                  <a:solidFill>
                    <a:srgbClr val="869FB2"/>
                  </a:solidFill>
                  <a:prstDash val="solid"/>
                  <a:round/>
                  <a:headEnd type="none" w="med" len="med"/>
                  <a:tailEnd type="oval" w="med" len="med"/>
                </a:ln>
              </p:spPr>
            </p:cxnSp>
          </p:grpSp>
        </p:grpSp>
        <p:grpSp>
          <p:nvGrpSpPr>
            <p:cNvPr id="8779" name="Google Shape;8779;p75"/>
            <p:cNvGrpSpPr/>
            <p:nvPr/>
          </p:nvGrpSpPr>
          <p:grpSpPr>
            <a:xfrm>
              <a:off x="5900602" y="1193063"/>
              <a:ext cx="444345" cy="1023338"/>
              <a:chOff x="5900602" y="1193063"/>
              <a:chExt cx="444345" cy="1023338"/>
            </a:xfrm>
          </p:grpSpPr>
          <p:grpSp>
            <p:nvGrpSpPr>
              <p:cNvPr id="8780" name="Google Shape;8780;p75"/>
              <p:cNvGrpSpPr/>
              <p:nvPr/>
            </p:nvGrpSpPr>
            <p:grpSpPr>
              <a:xfrm>
                <a:off x="6046501" y="1367785"/>
                <a:ext cx="298446" cy="848616"/>
                <a:chOff x="6046501" y="1367785"/>
                <a:chExt cx="298446" cy="848616"/>
              </a:xfrm>
            </p:grpSpPr>
            <p:sp>
              <p:nvSpPr>
                <p:cNvPr id="8781" name="Google Shape;8781;p75"/>
                <p:cNvSpPr/>
                <p:nvPr/>
              </p:nvSpPr>
              <p:spPr>
                <a:xfrm rot="-5400000">
                  <a:off x="5980418" y="1433868"/>
                  <a:ext cx="430613" cy="298446"/>
                </a:xfrm>
                <a:custGeom>
                  <a:avLst/>
                  <a:gdLst/>
                  <a:ahLst/>
                  <a:cxnLst/>
                  <a:rect l="l" t="t" r="r" b="b"/>
                  <a:pathLst>
                    <a:path w="49510" h="34314" extrusionOk="0">
                      <a:moveTo>
                        <a:pt x="722" y="0"/>
                      </a:moveTo>
                      <a:cubicBezTo>
                        <a:pt x="481" y="0"/>
                        <a:pt x="241" y="0"/>
                        <a:pt x="1" y="3"/>
                      </a:cubicBezTo>
                      <a:lnTo>
                        <a:pt x="1" y="24234"/>
                      </a:lnTo>
                      <a:cubicBezTo>
                        <a:pt x="243" y="24230"/>
                        <a:pt x="428" y="24229"/>
                        <a:pt x="550" y="24229"/>
                      </a:cubicBezTo>
                      <a:cubicBezTo>
                        <a:pt x="648" y="24229"/>
                        <a:pt x="706" y="24230"/>
                        <a:pt x="722" y="24230"/>
                      </a:cubicBezTo>
                      <a:lnTo>
                        <a:pt x="729" y="24230"/>
                      </a:lnTo>
                      <a:cubicBezTo>
                        <a:pt x="773" y="24230"/>
                        <a:pt x="1173" y="24214"/>
                        <a:pt x="1871" y="24214"/>
                      </a:cubicBezTo>
                      <a:cubicBezTo>
                        <a:pt x="6340" y="24214"/>
                        <a:pt x="23046" y="24853"/>
                        <a:pt x="37171" y="34314"/>
                      </a:cubicBezTo>
                      <a:lnTo>
                        <a:pt x="49510" y="11872"/>
                      </a:lnTo>
                      <a:cubicBezTo>
                        <a:pt x="49510" y="11872"/>
                        <a:pt x="31299" y="3"/>
                        <a:pt x="729" y="0"/>
                      </a:cubicBezTo>
                      <a:close/>
                    </a:path>
                  </a:pathLst>
                </a:custGeom>
                <a:noFill/>
                <a:ln w="9525" cap="flat" cmpd="sng">
                  <a:solidFill>
                    <a:srgbClr val="657E9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82" name="Google Shape;8782;p75"/>
                <p:cNvSpPr/>
                <p:nvPr/>
              </p:nvSpPr>
              <p:spPr>
                <a:xfrm rot="-5400000">
                  <a:off x="5986745" y="1858198"/>
                  <a:ext cx="417984" cy="298420"/>
                </a:xfrm>
                <a:custGeom>
                  <a:avLst/>
                  <a:gdLst/>
                  <a:ahLst/>
                  <a:cxnLst/>
                  <a:rect l="l" t="t" r="r" b="b"/>
                  <a:pathLst>
                    <a:path w="48058" h="34311" extrusionOk="0">
                      <a:moveTo>
                        <a:pt x="48058" y="0"/>
                      </a:moveTo>
                      <a:cubicBezTo>
                        <a:pt x="40706" y="47"/>
                        <a:pt x="34078" y="776"/>
                        <a:pt x="28261" y="1849"/>
                      </a:cubicBezTo>
                      <a:cubicBezTo>
                        <a:pt x="20919" y="3208"/>
                        <a:pt x="14865" y="5126"/>
                        <a:pt x="10271" y="6917"/>
                      </a:cubicBezTo>
                      <a:cubicBezTo>
                        <a:pt x="5004" y="8972"/>
                        <a:pt x="1653" y="10865"/>
                        <a:pt x="474" y="11571"/>
                      </a:cubicBezTo>
                      <a:cubicBezTo>
                        <a:pt x="462" y="11578"/>
                        <a:pt x="449" y="11585"/>
                        <a:pt x="439" y="11593"/>
                      </a:cubicBezTo>
                      <a:cubicBezTo>
                        <a:pt x="427" y="11600"/>
                        <a:pt x="417" y="11606"/>
                        <a:pt x="406" y="11613"/>
                      </a:cubicBezTo>
                      <a:cubicBezTo>
                        <a:pt x="384" y="11628"/>
                        <a:pt x="365" y="11638"/>
                        <a:pt x="344" y="11651"/>
                      </a:cubicBezTo>
                      <a:cubicBezTo>
                        <a:pt x="328" y="11661"/>
                        <a:pt x="311" y="11671"/>
                        <a:pt x="296" y="11680"/>
                      </a:cubicBezTo>
                      <a:cubicBezTo>
                        <a:pt x="285" y="11689"/>
                        <a:pt x="273" y="11696"/>
                        <a:pt x="260" y="11703"/>
                      </a:cubicBezTo>
                      <a:cubicBezTo>
                        <a:pt x="251" y="11709"/>
                        <a:pt x="242" y="11715"/>
                        <a:pt x="235" y="11719"/>
                      </a:cubicBezTo>
                      <a:cubicBezTo>
                        <a:pt x="126" y="11788"/>
                        <a:pt x="53" y="11833"/>
                        <a:pt x="20" y="11855"/>
                      </a:cubicBezTo>
                      <a:cubicBezTo>
                        <a:pt x="18" y="11856"/>
                        <a:pt x="14" y="11858"/>
                        <a:pt x="12" y="11861"/>
                      </a:cubicBezTo>
                      <a:cubicBezTo>
                        <a:pt x="4" y="11865"/>
                        <a:pt x="1" y="11869"/>
                        <a:pt x="1" y="11869"/>
                      </a:cubicBezTo>
                      <a:lnTo>
                        <a:pt x="12338" y="34311"/>
                      </a:lnTo>
                      <a:cubicBezTo>
                        <a:pt x="12429" y="34252"/>
                        <a:pt x="12518" y="34194"/>
                        <a:pt x="12608" y="34136"/>
                      </a:cubicBezTo>
                      <a:cubicBezTo>
                        <a:pt x="12655" y="34107"/>
                        <a:pt x="12700" y="34076"/>
                        <a:pt x="12747" y="34047"/>
                      </a:cubicBezTo>
                      <a:cubicBezTo>
                        <a:pt x="12789" y="34021"/>
                        <a:pt x="12830" y="33996"/>
                        <a:pt x="12869" y="33970"/>
                      </a:cubicBezTo>
                      <a:cubicBezTo>
                        <a:pt x="12927" y="33932"/>
                        <a:pt x="12986" y="33896"/>
                        <a:pt x="13045" y="33858"/>
                      </a:cubicBezTo>
                      <a:cubicBezTo>
                        <a:pt x="13124" y="33808"/>
                        <a:pt x="13204" y="33759"/>
                        <a:pt x="13283" y="33709"/>
                      </a:cubicBezTo>
                      <a:cubicBezTo>
                        <a:pt x="13363" y="33661"/>
                        <a:pt x="13441" y="33612"/>
                        <a:pt x="13521" y="33562"/>
                      </a:cubicBezTo>
                      <a:cubicBezTo>
                        <a:pt x="13601" y="33513"/>
                        <a:pt x="13679" y="33465"/>
                        <a:pt x="13759" y="33417"/>
                      </a:cubicBezTo>
                      <a:cubicBezTo>
                        <a:pt x="13842" y="33367"/>
                        <a:pt x="13922" y="33319"/>
                        <a:pt x="14003" y="33270"/>
                      </a:cubicBezTo>
                      <a:cubicBezTo>
                        <a:pt x="14082" y="33222"/>
                        <a:pt x="14159" y="33175"/>
                        <a:pt x="14238" y="33130"/>
                      </a:cubicBezTo>
                      <a:cubicBezTo>
                        <a:pt x="14318" y="33082"/>
                        <a:pt x="14398" y="33037"/>
                        <a:pt x="14478" y="32990"/>
                      </a:cubicBezTo>
                      <a:cubicBezTo>
                        <a:pt x="14558" y="32943"/>
                        <a:pt x="14638" y="32897"/>
                        <a:pt x="14718" y="32852"/>
                      </a:cubicBezTo>
                      <a:cubicBezTo>
                        <a:pt x="14798" y="32804"/>
                        <a:pt x="14879" y="32758"/>
                        <a:pt x="14959" y="32713"/>
                      </a:cubicBezTo>
                      <a:cubicBezTo>
                        <a:pt x="15120" y="32622"/>
                        <a:pt x="15280" y="32531"/>
                        <a:pt x="15444" y="32441"/>
                      </a:cubicBezTo>
                      <a:cubicBezTo>
                        <a:pt x="15521" y="32397"/>
                        <a:pt x="15598" y="32357"/>
                        <a:pt x="15674" y="32314"/>
                      </a:cubicBezTo>
                      <a:cubicBezTo>
                        <a:pt x="15698" y="32301"/>
                        <a:pt x="15723" y="32287"/>
                        <a:pt x="15746" y="32274"/>
                      </a:cubicBezTo>
                      <a:cubicBezTo>
                        <a:pt x="15888" y="32196"/>
                        <a:pt x="16029" y="32119"/>
                        <a:pt x="16172" y="32045"/>
                      </a:cubicBezTo>
                      <a:cubicBezTo>
                        <a:pt x="29547" y="24910"/>
                        <a:pt x="44618" y="24279"/>
                        <a:pt x="48058" y="24228"/>
                      </a:cubicBezTo>
                      <a:lnTo>
                        <a:pt x="48058" y="0"/>
                      </a:lnTo>
                      <a:close/>
                    </a:path>
                  </a:pathLst>
                </a:custGeom>
                <a:noFill/>
                <a:ln w="9525" cap="flat" cmpd="sng">
                  <a:solidFill>
                    <a:srgbClr val="657E9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783" name="Google Shape;8783;p75"/>
              <p:cNvGrpSpPr/>
              <p:nvPr/>
            </p:nvGrpSpPr>
            <p:grpSpPr>
              <a:xfrm>
                <a:off x="5900602" y="1193063"/>
                <a:ext cx="284947" cy="182312"/>
                <a:chOff x="5900602" y="1193063"/>
                <a:chExt cx="284947" cy="182312"/>
              </a:xfrm>
            </p:grpSpPr>
            <p:sp>
              <p:nvSpPr>
                <p:cNvPr id="8784" name="Google Shape;8784;p75"/>
                <p:cNvSpPr/>
                <p:nvPr/>
              </p:nvSpPr>
              <p:spPr>
                <a:xfrm>
                  <a:off x="5900602" y="1193063"/>
                  <a:ext cx="284947" cy="63648"/>
                </a:xfrm>
                <a:custGeom>
                  <a:avLst/>
                  <a:gdLst/>
                  <a:ahLst/>
                  <a:cxnLst/>
                  <a:rect l="l" t="t" r="r" b="b"/>
                  <a:pathLst>
                    <a:path w="32762" h="7318" extrusionOk="0">
                      <a:moveTo>
                        <a:pt x="0" y="0"/>
                      </a:moveTo>
                      <a:lnTo>
                        <a:pt x="0" y="7318"/>
                      </a:lnTo>
                      <a:lnTo>
                        <a:pt x="32762" y="7318"/>
                      </a:lnTo>
                      <a:lnTo>
                        <a:pt x="32762" y="0"/>
                      </a:lnTo>
                      <a:close/>
                    </a:path>
                  </a:pathLst>
                </a:custGeom>
                <a:noFill/>
                <a:ln w="9525" cap="flat" cmpd="sng">
                  <a:solidFill>
                    <a:srgbClr val="657E9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cxnSp>
              <p:nvCxnSpPr>
                <p:cNvPr id="8785" name="Google Shape;8785;p75"/>
                <p:cNvCxnSpPr/>
                <p:nvPr/>
              </p:nvCxnSpPr>
              <p:spPr>
                <a:xfrm rot="10800000">
                  <a:off x="6156950" y="1279675"/>
                  <a:ext cx="0" cy="95700"/>
                </a:xfrm>
                <a:prstGeom prst="straightConnector1">
                  <a:avLst/>
                </a:prstGeom>
                <a:noFill/>
                <a:ln w="9525" cap="flat" cmpd="sng">
                  <a:solidFill>
                    <a:srgbClr val="657E93"/>
                  </a:solidFill>
                  <a:prstDash val="solid"/>
                  <a:round/>
                  <a:headEnd type="none" w="med" len="med"/>
                  <a:tailEnd type="oval" w="med" len="med"/>
                </a:ln>
              </p:spPr>
            </p:cxnSp>
          </p:grpSp>
        </p:grpSp>
      </p:grpSp>
      <p:grpSp>
        <p:nvGrpSpPr>
          <p:cNvPr id="8786" name="Google Shape;8786;p75"/>
          <p:cNvGrpSpPr/>
          <p:nvPr/>
        </p:nvGrpSpPr>
        <p:grpSpPr>
          <a:xfrm>
            <a:off x="9623767" y="1305887"/>
            <a:ext cx="1625884" cy="1401820"/>
            <a:chOff x="7287122" y="1165658"/>
            <a:chExt cx="1219413" cy="1051365"/>
          </a:xfrm>
        </p:grpSpPr>
        <p:grpSp>
          <p:nvGrpSpPr>
            <p:cNvPr id="8787" name="Google Shape;8787;p75"/>
            <p:cNvGrpSpPr/>
            <p:nvPr/>
          </p:nvGrpSpPr>
          <p:grpSpPr>
            <a:xfrm>
              <a:off x="7287122" y="1969723"/>
              <a:ext cx="1219413" cy="247300"/>
              <a:chOff x="7287122" y="1969723"/>
              <a:chExt cx="1219413" cy="247300"/>
            </a:xfrm>
          </p:grpSpPr>
          <p:sp>
            <p:nvSpPr>
              <p:cNvPr id="8788" name="Google Shape;8788;p75"/>
              <p:cNvSpPr/>
              <p:nvPr/>
            </p:nvSpPr>
            <p:spPr>
              <a:xfrm flipH="1">
                <a:off x="8366247" y="1969723"/>
                <a:ext cx="140288" cy="247300"/>
              </a:xfrm>
              <a:custGeom>
                <a:avLst/>
                <a:gdLst/>
                <a:ahLst/>
                <a:cxnLst/>
                <a:rect l="l" t="t" r="r" b="b"/>
                <a:pathLst>
                  <a:path w="14992" h="26428" extrusionOk="0">
                    <a:moveTo>
                      <a:pt x="31" y="0"/>
                    </a:moveTo>
                    <a:cubicBezTo>
                      <a:pt x="25" y="0"/>
                      <a:pt x="19" y="0"/>
                      <a:pt x="13" y="0"/>
                    </a:cubicBezTo>
                    <a:lnTo>
                      <a:pt x="0" y="0"/>
                    </a:lnTo>
                    <a:lnTo>
                      <a:pt x="0" y="26407"/>
                    </a:lnTo>
                    <a:lnTo>
                      <a:pt x="13" y="26427"/>
                    </a:lnTo>
                    <a:lnTo>
                      <a:pt x="14992" y="1860"/>
                    </a:lnTo>
                    <a:cubicBezTo>
                      <a:pt x="10391" y="663"/>
                      <a:pt x="5335" y="0"/>
                      <a:pt x="31"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nvGrpSpPr>
              <p:cNvPr id="8789" name="Google Shape;8789;p75"/>
              <p:cNvGrpSpPr/>
              <p:nvPr/>
            </p:nvGrpSpPr>
            <p:grpSpPr>
              <a:xfrm>
                <a:off x="7287122" y="2063892"/>
                <a:ext cx="1151753" cy="73428"/>
                <a:chOff x="7287122" y="2063892"/>
                <a:chExt cx="1151753" cy="73428"/>
              </a:xfrm>
            </p:grpSpPr>
            <p:sp>
              <p:nvSpPr>
                <p:cNvPr id="8790" name="Google Shape;8790;p75"/>
                <p:cNvSpPr/>
                <p:nvPr/>
              </p:nvSpPr>
              <p:spPr>
                <a:xfrm flipH="1">
                  <a:off x="7287122" y="2063892"/>
                  <a:ext cx="507103" cy="73428"/>
                </a:xfrm>
                <a:custGeom>
                  <a:avLst/>
                  <a:gdLst/>
                  <a:ahLst/>
                  <a:cxnLst/>
                  <a:rect l="l" t="t" r="r" b="b"/>
                  <a:pathLst>
                    <a:path w="35124" h="7847" extrusionOk="0">
                      <a:moveTo>
                        <a:pt x="0" y="1"/>
                      </a:moveTo>
                      <a:lnTo>
                        <a:pt x="0" y="7847"/>
                      </a:lnTo>
                      <a:lnTo>
                        <a:pt x="35123" y="7847"/>
                      </a:lnTo>
                      <a:lnTo>
                        <a:pt x="35123" y="1"/>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cxnSp>
              <p:nvCxnSpPr>
                <p:cNvPr id="8791" name="Google Shape;8791;p75"/>
                <p:cNvCxnSpPr/>
                <p:nvPr/>
              </p:nvCxnSpPr>
              <p:spPr>
                <a:xfrm rot="10800000">
                  <a:off x="7818475" y="2100600"/>
                  <a:ext cx="620400" cy="0"/>
                </a:xfrm>
                <a:prstGeom prst="straightConnector1">
                  <a:avLst/>
                </a:prstGeom>
                <a:noFill/>
                <a:ln w="9525" cap="flat" cmpd="sng">
                  <a:solidFill>
                    <a:srgbClr val="CFD9E0"/>
                  </a:solidFill>
                  <a:prstDash val="solid"/>
                  <a:round/>
                  <a:headEnd type="none" w="med" len="med"/>
                  <a:tailEnd type="oval" w="med" len="med"/>
                </a:ln>
              </p:spPr>
            </p:cxnSp>
          </p:grpSp>
        </p:grpSp>
        <p:grpSp>
          <p:nvGrpSpPr>
            <p:cNvPr id="8792" name="Google Shape;8792;p75"/>
            <p:cNvGrpSpPr/>
            <p:nvPr/>
          </p:nvGrpSpPr>
          <p:grpSpPr>
            <a:xfrm>
              <a:off x="7287122" y="1712201"/>
              <a:ext cx="1219403" cy="246767"/>
              <a:chOff x="7287122" y="1712201"/>
              <a:chExt cx="1219403" cy="246767"/>
            </a:xfrm>
          </p:grpSpPr>
          <p:sp>
            <p:nvSpPr>
              <p:cNvPr id="8793" name="Google Shape;8793;p75"/>
              <p:cNvSpPr/>
              <p:nvPr/>
            </p:nvSpPr>
            <p:spPr>
              <a:xfrm flipH="1">
                <a:off x="8226249" y="1712201"/>
                <a:ext cx="280276" cy="246767"/>
              </a:xfrm>
              <a:custGeom>
                <a:avLst/>
                <a:gdLst/>
                <a:ahLst/>
                <a:cxnLst/>
                <a:rect l="l" t="t" r="r" b="b"/>
                <a:pathLst>
                  <a:path w="29952" h="26371" extrusionOk="0">
                    <a:moveTo>
                      <a:pt x="1" y="0"/>
                    </a:moveTo>
                    <a:lnTo>
                      <a:pt x="1" y="24234"/>
                    </a:lnTo>
                    <a:lnTo>
                      <a:pt x="14" y="24234"/>
                    </a:lnTo>
                    <a:cubicBezTo>
                      <a:pt x="14" y="24234"/>
                      <a:pt x="203" y="24229"/>
                      <a:pt x="558" y="24229"/>
                    </a:cubicBezTo>
                    <a:cubicBezTo>
                      <a:pt x="2473" y="24229"/>
                      <a:pt x="9215" y="24384"/>
                      <a:pt x="17213" y="26370"/>
                    </a:cubicBezTo>
                    <a:lnTo>
                      <a:pt x="29952" y="5713"/>
                    </a:lnTo>
                    <a:cubicBezTo>
                      <a:pt x="29952" y="5713"/>
                      <a:pt x="20827" y="0"/>
                      <a:pt x="14" y="0"/>
                    </a:cubicBez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nvGrpSpPr>
              <p:cNvPr id="8794" name="Google Shape;8794;p75"/>
              <p:cNvGrpSpPr/>
              <p:nvPr/>
            </p:nvGrpSpPr>
            <p:grpSpPr>
              <a:xfrm>
                <a:off x="7287122" y="1842861"/>
                <a:ext cx="1005303" cy="73419"/>
                <a:chOff x="7287122" y="1842861"/>
                <a:chExt cx="1005303" cy="73419"/>
              </a:xfrm>
            </p:grpSpPr>
            <p:sp>
              <p:nvSpPr>
                <p:cNvPr id="8795" name="Google Shape;8795;p75"/>
                <p:cNvSpPr/>
                <p:nvPr/>
              </p:nvSpPr>
              <p:spPr>
                <a:xfrm flipH="1">
                  <a:off x="7287122" y="1842861"/>
                  <a:ext cx="507103" cy="73419"/>
                </a:xfrm>
                <a:custGeom>
                  <a:avLst/>
                  <a:gdLst/>
                  <a:ahLst/>
                  <a:cxnLst/>
                  <a:rect l="l" t="t" r="r" b="b"/>
                  <a:pathLst>
                    <a:path w="35124" h="7846" extrusionOk="0">
                      <a:moveTo>
                        <a:pt x="0" y="1"/>
                      </a:moveTo>
                      <a:lnTo>
                        <a:pt x="0" y="7845"/>
                      </a:lnTo>
                      <a:lnTo>
                        <a:pt x="35123" y="7845"/>
                      </a:lnTo>
                      <a:lnTo>
                        <a:pt x="35123" y="1"/>
                      </a:ln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cxnSp>
              <p:nvCxnSpPr>
                <p:cNvPr id="8796" name="Google Shape;8796;p75"/>
                <p:cNvCxnSpPr/>
                <p:nvPr/>
              </p:nvCxnSpPr>
              <p:spPr>
                <a:xfrm rot="10800000">
                  <a:off x="7818425" y="1879575"/>
                  <a:ext cx="474000" cy="0"/>
                </a:xfrm>
                <a:prstGeom prst="straightConnector1">
                  <a:avLst/>
                </a:prstGeom>
                <a:noFill/>
                <a:ln w="9525" cap="flat" cmpd="sng">
                  <a:solidFill>
                    <a:srgbClr val="A5B7C6"/>
                  </a:solidFill>
                  <a:prstDash val="solid"/>
                  <a:round/>
                  <a:headEnd type="none" w="med" len="med"/>
                  <a:tailEnd type="oval" w="med" len="med"/>
                </a:ln>
              </p:spPr>
            </p:cxnSp>
          </p:grpSp>
        </p:grpSp>
        <p:grpSp>
          <p:nvGrpSpPr>
            <p:cNvPr id="8797" name="Google Shape;8797;p75"/>
            <p:cNvGrpSpPr/>
            <p:nvPr/>
          </p:nvGrpSpPr>
          <p:grpSpPr>
            <a:xfrm>
              <a:off x="7287122" y="1447520"/>
              <a:ext cx="1219403" cy="286667"/>
              <a:chOff x="7287122" y="1447520"/>
              <a:chExt cx="1219403" cy="286667"/>
            </a:xfrm>
          </p:grpSpPr>
          <p:sp>
            <p:nvSpPr>
              <p:cNvPr id="8798" name="Google Shape;8798;p75"/>
              <p:cNvSpPr/>
              <p:nvPr/>
            </p:nvSpPr>
            <p:spPr>
              <a:xfrm flipH="1">
                <a:off x="8087665" y="1447520"/>
                <a:ext cx="418860" cy="286667"/>
              </a:xfrm>
              <a:custGeom>
                <a:avLst/>
                <a:gdLst/>
                <a:ahLst/>
                <a:cxnLst/>
                <a:rect l="l" t="t" r="r" b="b"/>
                <a:pathLst>
                  <a:path w="44762" h="30635" extrusionOk="0">
                    <a:moveTo>
                      <a:pt x="1" y="1"/>
                    </a:moveTo>
                    <a:lnTo>
                      <a:pt x="1" y="24648"/>
                    </a:lnTo>
                    <a:lnTo>
                      <a:pt x="14" y="24648"/>
                    </a:lnTo>
                    <a:cubicBezTo>
                      <a:pt x="5607" y="24648"/>
                      <a:pt x="18560" y="25130"/>
                      <a:pt x="31390" y="30635"/>
                    </a:cubicBezTo>
                    <a:lnTo>
                      <a:pt x="44761" y="10327"/>
                    </a:lnTo>
                    <a:cubicBezTo>
                      <a:pt x="44761" y="10327"/>
                      <a:pt x="27304" y="1"/>
                      <a:pt x="14" y="1"/>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nvGrpSpPr>
              <p:cNvPr id="8799" name="Google Shape;8799;p75"/>
              <p:cNvGrpSpPr/>
              <p:nvPr/>
            </p:nvGrpSpPr>
            <p:grpSpPr>
              <a:xfrm>
                <a:off x="7287122" y="1581977"/>
                <a:ext cx="852803" cy="73428"/>
                <a:chOff x="7287122" y="1581977"/>
                <a:chExt cx="852803" cy="73428"/>
              </a:xfrm>
            </p:grpSpPr>
            <p:sp>
              <p:nvSpPr>
                <p:cNvPr id="8800" name="Google Shape;8800;p75"/>
                <p:cNvSpPr/>
                <p:nvPr/>
              </p:nvSpPr>
              <p:spPr>
                <a:xfrm flipH="1">
                  <a:off x="7287122" y="1581977"/>
                  <a:ext cx="507103" cy="73428"/>
                </a:xfrm>
                <a:custGeom>
                  <a:avLst/>
                  <a:gdLst/>
                  <a:ahLst/>
                  <a:cxnLst/>
                  <a:rect l="l" t="t" r="r" b="b"/>
                  <a:pathLst>
                    <a:path w="35124" h="7847" extrusionOk="0">
                      <a:moveTo>
                        <a:pt x="0" y="1"/>
                      </a:moveTo>
                      <a:lnTo>
                        <a:pt x="0" y="7847"/>
                      </a:lnTo>
                      <a:lnTo>
                        <a:pt x="35123" y="7847"/>
                      </a:lnTo>
                      <a:lnTo>
                        <a:pt x="35123"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cxnSp>
              <p:nvCxnSpPr>
                <p:cNvPr id="8801" name="Google Shape;8801;p75"/>
                <p:cNvCxnSpPr/>
                <p:nvPr/>
              </p:nvCxnSpPr>
              <p:spPr>
                <a:xfrm rot="10800000">
                  <a:off x="7818325" y="1618700"/>
                  <a:ext cx="321600" cy="0"/>
                </a:xfrm>
                <a:prstGeom prst="straightConnector1">
                  <a:avLst/>
                </a:prstGeom>
                <a:noFill/>
                <a:ln w="9525" cap="flat" cmpd="sng">
                  <a:solidFill>
                    <a:srgbClr val="869FB2"/>
                  </a:solidFill>
                  <a:prstDash val="solid"/>
                  <a:round/>
                  <a:headEnd type="none" w="med" len="med"/>
                  <a:tailEnd type="oval" w="med" len="med"/>
                </a:ln>
              </p:spPr>
            </p:cxnSp>
          </p:grpSp>
        </p:grpSp>
        <p:grpSp>
          <p:nvGrpSpPr>
            <p:cNvPr id="8802" name="Google Shape;8802;p75"/>
            <p:cNvGrpSpPr/>
            <p:nvPr/>
          </p:nvGrpSpPr>
          <p:grpSpPr>
            <a:xfrm>
              <a:off x="7287122" y="1165658"/>
              <a:ext cx="1219403" cy="344253"/>
              <a:chOff x="7287122" y="1165658"/>
              <a:chExt cx="1219403" cy="344253"/>
            </a:xfrm>
          </p:grpSpPr>
          <p:sp>
            <p:nvSpPr>
              <p:cNvPr id="8803" name="Google Shape;8803;p75"/>
              <p:cNvSpPr/>
              <p:nvPr/>
            </p:nvSpPr>
            <p:spPr>
              <a:xfrm flipH="1">
                <a:off x="7919557" y="1165658"/>
                <a:ext cx="586968" cy="344253"/>
              </a:xfrm>
              <a:custGeom>
                <a:avLst/>
                <a:gdLst/>
                <a:ahLst/>
                <a:cxnLst/>
                <a:rect l="l" t="t" r="r" b="b"/>
                <a:pathLst>
                  <a:path w="62727" h="36789" extrusionOk="0">
                    <a:moveTo>
                      <a:pt x="1" y="1"/>
                    </a:moveTo>
                    <a:lnTo>
                      <a:pt x="1" y="25976"/>
                    </a:lnTo>
                    <a:lnTo>
                      <a:pt x="17" y="25976"/>
                    </a:lnTo>
                    <a:cubicBezTo>
                      <a:pt x="74" y="25976"/>
                      <a:pt x="588" y="25960"/>
                      <a:pt x="1487" y="25960"/>
                    </a:cubicBezTo>
                    <a:cubicBezTo>
                      <a:pt x="7235" y="25960"/>
                      <a:pt x="28709" y="26646"/>
                      <a:pt x="46867" y="36789"/>
                    </a:cubicBezTo>
                    <a:lnTo>
                      <a:pt x="62726" y="12728"/>
                    </a:lnTo>
                    <a:cubicBezTo>
                      <a:pt x="62726" y="12728"/>
                      <a:pt x="39312" y="2"/>
                      <a:pt x="17" y="1"/>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nvGrpSpPr>
              <p:cNvPr id="8804" name="Google Shape;8804;p75"/>
              <p:cNvGrpSpPr/>
              <p:nvPr/>
            </p:nvGrpSpPr>
            <p:grpSpPr>
              <a:xfrm>
                <a:off x="7287122" y="1341025"/>
                <a:ext cx="695703" cy="73419"/>
                <a:chOff x="7287122" y="1341025"/>
                <a:chExt cx="695703" cy="73419"/>
              </a:xfrm>
            </p:grpSpPr>
            <p:sp>
              <p:nvSpPr>
                <p:cNvPr id="8805" name="Google Shape;8805;p75"/>
                <p:cNvSpPr/>
                <p:nvPr/>
              </p:nvSpPr>
              <p:spPr>
                <a:xfrm flipH="1">
                  <a:off x="7287122" y="1341025"/>
                  <a:ext cx="507103" cy="73419"/>
                </a:xfrm>
                <a:custGeom>
                  <a:avLst/>
                  <a:gdLst/>
                  <a:ahLst/>
                  <a:cxnLst/>
                  <a:rect l="l" t="t" r="r" b="b"/>
                  <a:pathLst>
                    <a:path w="35124" h="7846" extrusionOk="0">
                      <a:moveTo>
                        <a:pt x="0" y="1"/>
                      </a:moveTo>
                      <a:lnTo>
                        <a:pt x="0" y="7845"/>
                      </a:lnTo>
                      <a:lnTo>
                        <a:pt x="35123" y="7845"/>
                      </a:lnTo>
                      <a:lnTo>
                        <a:pt x="35123" y="1"/>
                      </a:ln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cxnSp>
              <p:nvCxnSpPr>
                <p:cNvPr id="8806" name="Google Shape;8806;p75"/>
                <p:cNvCxnSpPr/>
                <p:nvPr/>
              </p:nvCxnSpPr>
              <p:spPr>
                <a:xfrm rot="10800000">
                  <a:off x="7818425" y="1377750"/>
                  <a:ext cx="164400" cy="0"/>
                </a:xfrm>
                <a:prstGeom prst="straightConnector1">
                  <a:avLst/>
                </a:prstGeom>
                <a:noFill/>
                <a:ln w="9525" cap="flat" cmpd="sng">
                  <a:solidFill>
                    <a:srgbClr val="869FB1"/>
                  </a:solidFill>
                  <a:prstDash val="solid"/>
                  <a:round/>
                  <a:headEnd type="none" w="med" len="med"/>
                  <a:tailEnd type="oval" w="med" len="med"/>
                </a:ln>
              </p:spPr>
            </p:cxnSp>
          </p:grpSp>
        </p:grpSp>
      </p:grpSp>
      <p:sp>
        <p:nvSpPr>
          <p:cNvPr id="2" name="Google Shape;1529;p70">
            <a:extLst>
              <a:ext uri="{FF2B5EF4-FFF2-40B4-BE49-F238E27FC236}">
                <a16:creationId xmlns:a16="http://schemas.microsoft.com/office/drawing/2014/main" id="{5487E090-3726-A1D2-31C4-F2C099393C4A}"/>
              </a:ext>
            </a:extLst>
          </p:cNvPr>
          <p:cNvSpPr txBox="1">
            <a:spLocks/>
          </p:cNvSpPr>
          <p:nvPr/>
        </p:nvSpPr>
        <p:spPr>
          <a:xfrm>
            <a:off x="952592" y="399997"/>
            <a:ext cx="10280800" cy="643200"/>
          </a:xfrm>
          <a:prstGeom prst="rect">
            <a:avLst/>
          </a:prstGeom>
        </p:spPr>
        <p:txBody>
          <a:bodyPr spcFirstLastPara="1" wrap="square" lIns="121900" tIns="121900" rIns="121900" bIns="121900"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r" rtl="1"/>
            <a:r>
              <a:rPr lang="fa-IR" sz="2667" dirty="0">
                <a:solidFill>
                  <a:schemeClr val="tx1"/>
                </a:solidFill>
                <a:cs typeface="B Nazanin" panose="00000700000000000000" pitchFamily="2" charset="-78"/>
              </a:rPr>
              <a:t>انواع نمودارهای خلاقانه:</a:t>
            </a: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Shape 9623"/>
        <p:cNvGrpSpPr/>
        <p:nvPr/>
      </p:nvGrpSpPr>
      <p:grpSpPr>
        <a:xfrm>
          <a:off x="0" y="0"/>
          <a:ext cx="0" cy="0"/>
          <a:chOff x="0" y="0"/>
          <a:chExt cx="0" cy="0"/>
        </a:xfrm>
      </p:grpSpPr>
      <p:grpSp>
        <p:nvGrpSpPr>
          <p:cNvPr id="9624" name="Google Shape;9624;p78"/>
          <p:cNvGrpSpPr/>
          <p:nvPr/>
        </p:nvGrpSpPr>
        <p:grpSpPr>
          <a:xfrm>
            <a:off x="5317541" y="1858949"/>
            <a:ext cx="465403" cy="306732"/>
            <a:chOff x="3988156" y="1568461"/>
            <a:chExt cx="349052" cy="230049"/>
          </a:xfrm>
          <a:solidFill>
            <a:schemeClr val="tx1"/>
          </a:solidFill>
        </p:grpSpPr>
        <p:sp>
          <p:nvSpPr>
            <p:cNvPr id="9625" name="Google Shape;9625;p78"/>
            <p:cNvSpPr/>
            <p:nvPr/>
          </p:nvSpPr>
          <p:spPr>
            <a:xfrm>
              <a:off x="3988156" y="1571135"/>
              <a:ext cx="349052" cy="227376"/>
            </a:xfrm>
            <a:custGeom>
              <a:avLst/>
              <a:gdLst/>
              <a:ahLst/>
              <a:cxnLst/>
              <a:rect l="l" t="t" r="r" b="b"/>
              <a:pathLst>
                <a:path w="10967" h="7144" extrusionOk="0">
                  <a:moveTo>
                    <a:pt x="3203" y="322"/>
                  </a:moveTo>
                  <a:cubicBezTo>
                    <a:pt x="3489" y="322"/>
                    <a:pt x="3763" y="429"/>
                    <a:pt x="3977" y="631"/>
                  </a:cubicBezTo>
                  <a:lnTo>
                    <a:pt x="6168" y="2703"/>
                  </a:lnTo>
                  <a:lnTo>
                    <a:pt x="4930" y="2703"/>
                  </a:lnTo>
                  <a:lnTo>
                    <a:pt x="3072" y="322"/>
                  </a:lnTo>
                  <a:close/>
                  <a:moveTo>
                    <a:pt x="9240" y="3012"/>
                  </a:moveTo>
                  <a:cubicBezTo>
                    <a:pt x="9514" y="3036"/>
                    <a:pt x="9752" y="3143"/>
                    <a:pt x="9942" y="3346"/>
                  </a:cubicBezTo>
                  <a:lnTo>
                    <a:pt x="10049" y="3441"/>
                  </a:lnTo>
                  <a:lnTo>
                    <a:pt x="9406" y="3441"/>
                  </a:lnTo>
                  <a:lnTo>
                    <a:pt x="9406" y="3453"/>
                  </a:lnTo>
                  <a:cubicBezTo>
                    <a:pt x="9323" y="3453"/>
                    <a:pt x="9240" y="3370"/>
                    <a:pt x="9240" y="3286"/>
                  </a:cubicBezTo>
                  <a:lnTo>
                    <a:pt x="9240" y="3012"/>
                  </a:lnTo>
                  <a:close/>
                  <a:moveTo>
                    <a:pt x="6894" y="3715"/>
                  </a:moveTo>
                  <a:lnTo>
                    <a:pt x="3977" y="6477"/>
                  </a:lnTo>
                  <a:cubicBezTo>
                    <a:pt x="3763" y="6679"/>
                    <a:pt x="3501" y="6799"/>
                    <a:pt x="3203" y="6799"/>
                  </a:cubicBezTo>
                  <a:lnTo>
                    <a:pt x="3072" y="6799"/>
                  </a:lnTo>
                  <a:lnTo>
                    <a:pt x="5466" y="3715"/>
                  </a:lnTo>
                  <a:close/>
                  <a:moveTo>
                    <a:pt x="2953" y="0"/>
                  </a:moveTo>
                  <a:cubicBezTo>
                    <a:pt x="2846" y="0"/>
                    <a:pt x="2751" y="60"/>
                    <a:pt x="2703" y="143"/>
                  </a:cubicBezTo>
                  <a:cubicBezTo>
                    <a:pt x="2668" y="238"/>
                    <a:pt x="2679" y="333"/>
                    <a:pt x="2739" y="429"/>
                  </a:cubicBezTo>
                  <a:lnTo>
                    <a:pt x="4513" y="2703"/>
                  </a:lnTo>
                  <a:lnTo>
                    <a:pt x="2191" y="2703"/>
                  </a:lnTo>
                  <a:cubicBezTo>
                    <a:pt x="2096" y="2703"/>
                    <a:pt x="2013" y="2655"/>
                    <a:pt x="1953" y="2572"/>
                  </a:cubicBezTo>
                  <a:lnTo>
                    <a:pt x="1239" y="1334"/>
                  </a:lnTo>
                  <a:cubicBezTo>
                    <a:pt x="1132" y="1155"/>
                    <a:pt x="941" y="1048"/>
                    <a:pt x="727" y="1048"/>
                  </a:cubicBezTo>
                  <a:lnTo>
                    <a:pt x="274" y="1048"/>
                  </a:lnTo>
                  <a:cubicBezTo>
                    <a:pt x="120" y="1048"/>
                    <a:pt x="1" y="1167"/>
                    <a:pt x="1" y="1322"/>
                  </a:cubicBezTo>
                  <a:lnTo>
                    <a:pt x="1" y="3834"/>
                  </a:lnTo>
                  <a:cubicBezTo>
                    <a:pt x="1" y="4167"/>
                    <a:pt x="274" y="4429"/>
                    <a:pt x="596" y="4429"/>
                  </a:cubicBezTo>
                  <a:lnTo>
                    <a:pt x="1977" y="4429"/>
                  </a:lnTo>
                  <a:cubicBezTo>
                    <a:pt x="2072" y="4429"/>
                    <a:pt x="2144" y="4358"/>
                    <a:pt x="2144" y="4263"/>
                  </a:cubicBezTo>
                  <a:cubicBezTo>
                    <a:pt x="2144" y="4179"/>
                    <a:pt x="2072" y="4096"/>
                    <a:pt x="1977" y="4096"/>
                  </a:cubicBezTo>
                  <a:lnTo>
                    <a:pt x="596" y="4096"/>
                  </a:lnTo>
                  <a:cubicBezTo>
                    <a:pt x="453" y="4096"/>
                    <a:pt x="310" y="3977"/>
                    <a:pt x="310" y="3822"/>
                  </a:cubicBezTo>
                  <a:lnTo>
                    <a:pt x="310" y="1369"/>
                  </a:lnTo>
                  <a:lnTo>
                    <a:pt x="727" y="1369"/>
                  </a:lnTo>
                  <a:cubicBezTo>
                    <a:pt x="834" y="1369"/>
                    <a:pt x="905" y="1405"/>
                    <a:pt x="965" y="1500"/>
                  </a:cubicBezTo>
                  <a:lnTo>
                    <a:pt x="1679" y="2739"/>
                  </a:lnTo>
                  <a:cubicBezTo>
                    <a:pt x="1786" y="2905"/>
                    <a:pt x="1977" y="3036"/>
                    <a:pt x="2191" y="3036"/>
                  </a:cubicBezTo>
                  <a:lnTo>
                    <a:pt x="8895" y="3036"/>
                  </a:lnTo>
                  <a:lnTo>
                    <a:pt x="8895" y="3298"/>
                  </a:lnTo>
                  <a:cubicBezTo>
                    <a:pt x="8895" y="3572"/>
                    <a:pt x="9109" y="3774"/>
                    <a:pt x="9371" y="3774"/>
                  </a:cubicBezTo>
                  <a:lnTo>
                    <a:pt x="10323" y="3774"/>
                  </a:lnTo>
                  <a:lnTo>
                    <a:pt x="10538" y="3977"/>
                  </a:lnTo>
                  <a:cubicBezTo>
                    <a:pt x="10561" y="4012"/>
                    <a:pt x="10597" y="4060"/>
                    <a:pt x="10597" y="4096"/>
                  </a:cubicBezTo>
                  <a:lnTo>
                    <a:pt x="6930" y="4096"/>
                  </a:lnTo>
                  <a:lnTo>
                    <a:pt x="7382" y="3679"/>
                  </a:lnTo>
                  <a:cubicBezTo>
                    <a:pt x="7430" y="3643"/>
                    <a:pt x="7442" y="3560"/>
                    <a:pt x="7430" y="3501"/>
                  </a:cubicBezTo>
                  <a:cubicBezTo>
                    <a:pt x="7394" y="3453"/>
                    <a:pt x="7335" y="3405"/>
                    <a:pt x="7275" y="3405"/>
                  </a:cubicBezTo>
                  <a:lnTo>
                    <a:pt x="5454" y="3405"/>
                  </a:lnTo>
                  <a:cubicBezTo>
                    <a:pt x="5358" y="3405"/>
                    <a:pt x="5287" y="3453"/>
                    <a:pt x="5239" y="3501"/>
                  </a:cubicBezTo>
                  <a:lnTo>
                    <a:pt x="4775" y="4096"/>
                  </a:lnTo>
                  <a:lnTo>
                    <a:pt x="2739" y="4096"/>
                  </a:lnTo>
                  <a:cubicBezTo>
                    <a:pt x="2656" y="4096"/>
                    <a:pt x="2572" y="4179"/>
                    <a:pt x="2572" y="4263"/>
                  </a:cubicBezTo>
                  <a:cubicBezTo>
                    <a:pt x="2572" y="4358"/>
                    <a:pt x="2656" y="4429"/>
                    <a:pt x="2739" y="4429"/>
                  </a:cubicBezTo>
                  <a:lnTo>
                    <a:pt x="4525" y="4429"/>
                  </a:lnTo>
                  <a:lnTo>
                    <a:pt x="2751" y="6703"/>
                  </a:lnTo>
                  <a:cubicBezTo>
                    <a:pt x="2691" y="6787"/>
                    <a:pt x="2679" y="6906"/>
                    <a:pt x="2727" y="6989"/>
                  </a:cubicBezTo>
                  <a:cubicBezTo>
                    <a:pt x="2763" y="7084"/>
                    <a:pt x="2858" y="7144"/>
                    <a:pt x="2965" y="7144"/>
                  </a:cubicBezTo>
                  <a:lnTo>
                    <a:pt x="3203" y="7144"/>
                  </a:lnTo>
                  <a:cubicBezTo>
                    <a:pt x="3572" y="7144"/>
                    <a:pt x="3930" y="7001"/>
                    <a:pt x="4203" y="6739"/>
                  </a:cubicBezTo>
                  <a:lnTo>
                    <a:pt x="6644" y="4429"/>
                  </a:lnTo>
                  <a:lnTo>
                    <a:pt x="10716" y="4429"/>
                  </a:lnTo>
                  <a:cubicBezTo>
                    <a:pt x="10847" y="4429"/>
                    <a:pt x="10966" y="4322"/>
                    <a:pt x="10966" y="4179"/>
                  </a:cubicBezTo>
                  <a:cubicBezTo>
                    <a:pt x="10954" y="4001"/>
                    <a:pt x="10895" y="3846"/>
                    <a:pt x="10788" y="3751"/>
                  </a:cubicBezTo>
                  <a:lnTo>
                    <a:pt x="10168" y="3120"/>
                  </a:lnTo>
                  <a:cubicBezTo>
                    <a:pt x="9895" y="2858"/>
                    <a:pt x="9526" y="2703"/>
                    <a:pt x="9156" y="2703"/>
                  </a:cubicBezTo>
                  <a:lnTo>
                    <a:pt x="6620" y="2703"/>
                  </a:lnTo>
                  <a:lnTo>
                    <a:pt x="4180" y="393"/>
                  </a:lnTo>
                  <a:cubicBezTo>
                    <a:pt x="3918" y="143"/>
                    <a:pt x="3561" y="0"/>
                    <a:pt x="319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26" name="Google Shape;9626;p78"/>
            <p:cNvSpPr/>
            <p:nvPr/>
          </p:nvSpPr>
          <p:spPr>
            <a:xfrm>
              <a:off x="4188256" y="1568461"/>
              <a:ext cx="146661" cy="61809"/>
            </a:xfrm>
            <a:custGeom>
              <a:avLst/>
              <a:gdLst/>
              <a:ahLst/>
              <a:cxnLst/>
              <a:rect l="l" t="t" r="r" b="b"/>
              <a:pathLst>
                <a:path w="4608" h="1942" extrusionOk="0">
                  <a:moveTo>
                    <a:pt x="2274" y="1"/>
                  </a:moveTo>
                  <a:cubicBezTo>
                    <a:pt x="1726" y="1"/>
                    <a:pt x="1250" y="382"/>
                    <a:pt x="1095" y="882"/>
                  </a:cubicBezTo>
                  <a:cubicBezTo>
                    <a:pt x="1036" y="870"/>
                    <a:pt x="976" y="870"/>
                    <a:pt x="905" y="870"/>
                  </a:cubicBezTo>
                  <a:cubicBezTo>
                    <a:pt x="393" y="870"/>
                    <a:pt x="0" y="1263"/>
                    <a:pt x="0" y="1775"/>
                  </a:cubicBezTo>
                  <a:cubicBezTo>
                    <a:pt x="12" y="1882"/>
                    <a:pt x="83" y="1941"/>
                    <a:pt x="179" y="1941"/>
                  </a:cubicBezTo>
                  <a:lnTo>
                    <a:pt x="2929" y="1941"/>
                  </a:lnTo>
                  <a:cubicBezTo>
                    <a:pt x="3012" y="1941"/>
                    <a:pt x="3096" y="1870"/>
                    <a:pt x="3096" y="1775"/>
                  </a:cubicBezTo>
                  <a:cubicBezTo>
                    <a:pt x="3096" y="1680"/>
                    <a:pt x="3012" y="1608"/>
                    <a:pt x="2929" y="1608"/>
                  </a:cubicBezTo>
                  <a:lnTo>
                    <a:pt x="357" y="1608"/>
                  </a:lnTo>
                  <a:cubicBezTo>
                    <a:pt x="429" y="1358"/>
                    <a:pt x="655" y="1179"/>
                    <a:pt x="917" y="1179"/>
                  </a:cubicBezTo>
                  <a:cubicBezTo>
                    <a:pt x="1012" y="1179"/>
                    <a:pt x="1084" y="1191"/>
                    <a:pt x="1155" y="1239"/>
                  </a:cubicBezTo>
                  <a:cubicBezTo>
                    <a:pt x="1179" y="1245"/>
                    <a:pt x="1206" y="1248"/>
                    <a:pt x="1232" y="1248"/>
                  </a:cubicBezTo>
                  <a:cubicBezTo>
                    <a:pt x="1259" y="1248"/>
                    <a:pt x="1286" y="1245"/>
                    <a:pt x="1310" y="1239"/>
                  </a:cubicBezTo>
                  <a:cubicBezTo>
                    <a:pt x="1345" y="1203"/>
                    <a:pt x="1381" y="1168"/>
                    <a:pt x="1381" y="1120"/>
                  </a:cubicBezTo>
                  <a:cubicBezTo>
                    <a:pt x="1441" y="667"/>
                    <a:pt x="1822" y="334"/>
                    <a:pt x="2274" y="334"/>
                  </a:cubicBezTo>
                  <a:cubicBezTo>
                    <a:pt x="2691" y="334"/>
                    <a:pt x="3048" y="608"/>
                    <a:pt x="3155" y="1001"/>
                  </a:cubicBezTo>
                  <a:cubicBezTo>
                    <a:pt x="3167" y="1048"/>
                    <a:pt x="3191" y="1072"/>
                    <a:pt x="3227" y="1108"/>
                  </a:cubicBezTo>
                  <a:cubicBezTo>
                    <a:pt x="3241" y="1122"/>
                    <a:pt x="3267" y="1128"/>
                    <a:pt x="3296" y="1128"/>
                  </a:cubicBezTo>
                  <a:cubicBezTo>
                    <a:pt x="3316" y="1128"/>
                    <a:pt x="3338" y="1125"/>
                    <a:pt x="3358" y="1120"/>
                  </a:cubicBezTo>
                  <a:cubicBezTo>
                    <a:pt x="3429" y="1084"/>
                    <a:pt x="3512" y="1072"/>
                    <a:pt x="3584" y="1072"/>
                  </a:cubicBezTo>
                  <a:cubicBezTo>
                    <a:pt x="3905" y="1072"/>
                    <a:pt x="4191" y="1310"/>
                    <a:pt x="4262" y="1608"/>
                  </a:cubicBezTo>
                  <a:lnTo>
                    <a:pt x="3667" y="1608"/>
                  </a:lnTo>
                  <a:cubicBezTo>
                    <a:pt x="3584" y="1608"/>
                    <a:pt x="3512" y="1680"/>
                    <a:pt x="3512" y="1775"/>
                  </a:cubicBezTo>
                  <a:cubicBezTo>
                    <a:pt x="3512" y="1870"/>
                    <a:pt x="3584" y="1941"/>
                    <a:pt x="3667" y="1941"/>
                  </a:cubicBezTo>
                  <a:lnTo>
                    <a:pt x="4441" y="1941"/>
                  </a:lnTo>
                  <a:cubicBezTo>
                    <a:pt x="4536" y="1941"/>
                    <a:pt x="4608" y="1870"/>
                    <a:pt x="4608" y="1775"/>
                  </a:cubicBezTo>
                  <a:cubicBezTo>
                    <a:pt x="4608" y="1203"/>
                    <a:pt x="4143" y="751"/>
                    <a:pt x="3584" y="751"/>
                  </a:cubicBezTo>
                  <a:cubicBezTo>
                    <a:pt x="3524" y="751"/>
                    <a:pt x="3465" y="751"/>
                    <a:pt x="3405" y="763"/>
                  </a:cubicBezTo>
                  <a:cubicBezTo>
                    <a:pt x="3227" y="298"/>
                    <a:pt x="2774" y="1"/>
                    <a:pt x="227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27" name="Google Shape;9627;p78"/>
            <p:cNvSpPr/>
            <p:nvPr/>
          </p:nvSpPr>
          <p:spPr>
            <a:xfrm>
              <a:off x="4123805" y="1677598"/>
              <a:ext cx="13304" cy="13304"/>
            </a:xfrm>
            <a:custGeom>
              <a:avLst/>
              <a:gdLst/>
              <a:ahLst/>
              <a:cxnLst/>
              <a:rect l="l" t="t" r="r" b="b"/>
              <a:pathLst>
                <a:path w="418" h="418" extrusionOk="0">
                  <a:moveTo>
                    <a:pt x="203" y="1"/>
                  </a:moveTo>
                  <a:cubicBezTo>
                    <a:pt x="84" y="1"/>
                    <a:pt x="1" y="84"/>
                    <a:pt x="1" y="203"/>
                  </a:cubicBezTo>
                  <a:cubicBezTo>
                    <a:pt x="1" y="322"/>
                    <a:pt x="84" y="417"/>
                    <a:pt x="203" y="417"/>
                  </a:cubicBezTo>
                  <a:cubicBezTo>
                    <a:pt x="311" y="417"/>
                    <a:pt x="418" y="322"/>
                    <a:pt x="418" y="203"/>
                  </a:cubicBezTo>
                  <a:cubicBezTo>
                    <a:pt x="418" y="84"/>
                    <a:pt x="322" y="1"/>
                    <a:pt x="20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28" name="Google Shape;9628;p78"/>
            <p:cNvSpPr/>
            <p:nvPr/>
          </p:nvSpPr>
          <p:spPr>
            <a:xfrm>
              <a:off x="4096147" y="1677598"/>
              <a:ext cx="13304" cy="13304"/>
            </a:xfrm>
            <a:custGeom>
              <a:avLst/>
              <a:gdLst/>
              <a:ahLst/>
              <a:cxnLst/>
              <a:rect l="l" t="t" r="r" b="b"/>
              <a:pathLst>
                <a:path w="418" h="418" extrusionOk="0">
                  <a:moveTo>
                    <a:pt x="215" y="1"/>
                  </a:moveTo>
                  <a:cubicBezTo>
                    <a:pt x="96" y="1"/>
                    <a:pt x="1" y="84"/>
                    <a:pt x="1" y="203"/>
                  </a:cubicBezTo>
                  <a:cubicBezTo>
                    <a:pt x="1" y="322"/>
                    <a:pt x="96" y="417"/>
                    <a:pt x="215" y="417"/>
                  </a:cubicBezTo>
                  <a:cubicBezTo>
                    <a:pt x="334" y="417"/>
                    <a:pt x="418" y="322"/>
                    <a:pt x="418" y="203"/>
                  </a:cubicBezTo>
                  <a:cubicBezTo>
                    <a:pt x="418" y="84"/>
                    <a:pt x="334" y="1"/>
                    <a:pt x="21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29" name="Google Shape;9629;p78"/>
            <p:cNvSpPr/>
            <p:nvPr/>
          </p:nvSpPr>
          <p:spPr>
            <a:xfrm>
              <a:off x="4068871" y="1677598"/>
              <a:ext cx="13686" cy="13304"/>
            </a:xfrm>
            <a:custGeom>
              <a:avLst/>
              <a:gdLst/>
              <a:ahLst/>
              <a:cxnLst/>
              <a:rect l="l" t="t" r="r" b="b"/>
              <a:pathLst>
                <a:path w="430" h="418" extrusionOk="0">
                  <a:moveTo>
                    <a:pt x="215" y="1"/>
                  </a:moveTo>
                  <a:cubicBezTo>
                    <a:pt x="96" y="1"/>
                    <a:pt x="12" y="84"/>
                    <a:pt x="12" y="203"/>
                  </a:cubicBezTo>
                  <a:cubicBezTo>
                    <a:pt x="1" y="322"/>
                    <a:pt x="96" y="417"/>
                    <a:pt x="215" y="417"/>
                  </a:cubicBezTo>
                  <a:cubicBezTo>
                    <a:pt x="334" y="417"/>
                    <a:pt x="429" y="322"/>
                    <a:pt x="429" y="203"/>
                  </a:cubicBezTo>
                  <a:cubicBezTo>
                    <a:pt x="429" y="84"/>
                    <a:pt x="334" y="1"/>
                    <a:pt x="21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30" name="Google Shape;9630;p78"/>
            <p:cNvSpPr/>
            <p:nvPr/>
          </p:nvSpPr>
          <p:spPr>
            <a:xfrm>
              <a:off x="4041594" y="1677598"/>
              <a:ext cx="13304" cy="13304"/>
            </a:xfrm>
            <a:custGeom>
              <a:avLst/>
              <a:gdLst/>
              <a:ahLst/>
              <a:cxnLst/>
              <a:rect l="l" t="t" r="r" b="b"/>
              <a:pathLst>
                <a:path w="418" h="418" extrusionOk="0">
                  <a:moveTo>
                    <a:pt x="215" y="1"/>
                  </a:moveTo>
                  <a:cubicBezTo>
                    <a:pt x="96" y="1"/>
                    <a:pt x="0" y="84"/>
                    <a:pt x="0" y="203"/>
                  </a:cubicBezTo>
                  <a:cubicBezTo>
                    <a:pt x="0" y="322"/>
                    <a:pt x="96" y="417"/>
                    <a:pt x="215" y="417"/>
                  </a:cubicBezTo>
                  <a:cubicBezTo>
                    <a:pt x="334" y="417"/>
                    <a:pt x="417" y="322"/>
                    <a:pt x="417" y="203"/>
                  </a:cubicBezTo>
                  <a:cubicBezTo>
                    <a:pt x="417" y="84"/>
                    <a:pt x="334" y="1"/>
                    <a:pt x="21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31" name="Google Shape;9631;p78"/>
            <p:cNvSpPr/>
            <p:nvPr/>
          </p:nvSpPr>
          <p:spPr>
            <a:xfrm>
              <a:off x="4239402" y="1677598"/>
              <a:ext cx="13304" cy="13304"/>
            </a:xfrm>
            <a:custGeom>
              <a:avLst/>
              <a:gdLst/>
              <a:ahLst/>
              <a:cxnLst/>
              <a:rect l="l" t="t" r="r" b="b"/>
              <a:pathLst>
                <a:path w="418" h="418" extrusionOk="0">
                  <a:moveTo>
                    <a:pt x="203" y="1"/>
                  </a:moveTo>
                  <a:cubicBezTo>
                    <a:pt x="84" y="1"/>
                    <a:pt x="0" y="84"/>
                    <a:pt x="0" y="203"/>
                  </a:cubicBezTo>
                  <a:cubicBezTo>
                    <a:pt x="0" y="322"/>
                    <a:pt x="84" y="417"/>
                    <a:pt x="203" y="417"/>
                  </a:cubicBezTo>
                  <a:cubicBezTo>
                    <a:pt x="322" y="417"/>
                    <a:pt x="417" y="322"/>
                    <a:pt x="417" y="203"/>
                  </a:cubicBezTo>
                  <a:cubicBezTo>
                    <a:pt x="417" y="84"/>
                    <a:pt x="322" y="1"/>
                    <a:pt x="20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632" name="Google Shape;9632;p78"/>
          <p:cNvGrpSpPr/>
          <p:nvPr/>
        </p:nvGrpSpPr>
        <p:grpSpPr>
          <a:xfrm>
            <a:off x="4163010" y="1779125"/>
            <a:ext cx="393133" cy="465912"/>
            <a:chOff x="3122257" y="1508594"/>
            <a:chExt cx="294850" cy="349434"/>
          </a:xfrm>
          <a:solidFill>
            <a:schemeClr val="tx1"/>
          </a:solidFill>
        </p:grpSpPr>
        <p:sp>
          <p:nvSpPr>
            <p:cNvPr id="9633" name="Google Shape;9633;p78"/>
            <p:cNvSpPr/>
            <p:nvPr/>
          </p:nvSpPr>
          <p:spPr>
            <a:xfrm>
              <a:off x="3226110" y="1659042"/>
              <a:ext cx="87557" cy="29568"/>
            </a:xfrm>
            <a:custGeom>
              <a:avLst/>
              <a:gdLst/>
              <a:ahLst/>
              <a:cxnLst/>
              <a:rect l="l" t="t" r="r" b="b"/>
              <a:pathLst>
                <a:path w="2751" h="929" extrusionOk="0">
                  <a:moveTo>
                    <a:pt x="1099" y="0"/>
                  </a:moveTo>
                  <a:cubicBezTo>
                    <a:pt x="771" y="0"/>
                    <a:pt x="476" y="33"/>
                    <a:pt x="286" y="60"/>
                  </a:cubicBezTo>
                  <a:cubicBezTo>
                    <a:pt x="119" y="96"/>
                    <a:pt x="0" y="227"/>
                    <a:pt x="0" y="393"/>
                  </a:cubicBezTo>
                  <a:lnTo>
                    <a:pt x="0" y="762"/>
                  </a:lnTo>
                  <a:cubicBezTo>
                    <a:pt x="0" y="846"/>
                    <a:pt x="72" y="929"/>
                    <a:pt x="167" y="929"/>
                  </a:cubicBezTo>
                  <a:cubicBezTo>
                    <a:pt x="250" y="929"/>
                    <a:pt x="322" y="846"/>
                    <a:pt x="322" y="762"/>
                  </a:cubicBezTo>
                  <a:lnTo>
                    <a:pt x="322" y="393"/>
                  </a:lnTo>
                  <a:cubicBezTo>
                    <a:pt x="322" y="393"/>
                    <a:pt x="322" y="369"/>
                    <a:pt x="345" y="369"/>
                  </a:cubicBezTo>
                  <a:cubicBezTo>
                    <a:pt x="509" y="350"/>
                    <a:pt x="813" y="315"/>
                    <a:pt x="1144" y="315"/>
                  </a:cubicBezTo>
                  <a:cubicBezTo>
                    <a:pt x="1222" y="315"/>
                    <a:pt x="1302" y="317"/>
                    <a:pt x="1381" y="322"/>
                  </a:cubicBezTo>
                  <a:cubicBezTo>
                    <a:pt x="1893" y="358"/>
                    <a:pt x="2250" y="488"/>
                    <a:pt x="2465" y="703"/>
                  </a:cubicBezTo>
                  <a:cubicBezTo>
                    <a:pt x="2494" y="733"/>
                    <a:pt x="2536" y="747"/>
                    <a:pt x="2578" y="747"/>
                  </a:cubicBezTo>
                  <a:cubicBezTo>
                    <a:pt x="2619" y="747"/>
                    <a:pt x="2661" y="733"/>
                    <a:pt x="2691" y="703"/>
                  </a:cubicBezTo>
                  <a:cubicBezTo>
                    <a:pt x="2750" y="643"/>
                    <a:pt x="2750" y="536"/>
                    <a:pt x="2679" y="477"/>
                  </a:cubicBezTo>
                  <a:cubicBezTo>
                    <a:pt x="2297" y="95"/>
                    <a:pt x="1652" y="0"/>
                    <a:pt x="109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34" name="Google Shape;9634;p78"/>
            <p:cNvSpPr/>
            <p:nvPr/>
          </p:nvSpPr>
          <p:spPr>
            <a:xfrm>
              <a:off x="3171144" y="1612033"/>
              <a:ext cx="196694" cy="245613"/>
            </a:xfrm>
            <a:custGeom>
              <a:avLst/>
              <a:gdLst/>
              <a:ahLst/>
              <a:cxnLst/>
              <a:rect l="l" t="t" r="r" b="b"/>
              <a:pathLst>
                <a:path w="6180" h="7717" extrusionOk="0">
                  <a:moveTo>
                    <a:pt x="4835" y="334"/>
                  </a:moveTo>
                  <a:lnTo>
                    <a:pt x="4835" y="1894"/>
                  </a:lnTo>
                  <a:cubicBezTo>
                    <a:pt x="4835" y="2132"/>
                    <a:pt x="4775" y="2358"/>
                    <a:pt x="4692" y="2561"/>
                  </a:cubicBezTo>
                  <a:cubicBezTo>
                    <a:pt x="4668" y="2585"/>
                    <a:pt x="4668" y="2608"/>
                    <a:pt x="4668" y="2644"/>
                  </a:cubicBezTo>
                  <a:lnTo>
                    <a:pt x="4668" y="3097"/>
                  </a:lnTo>
                  <a:cubicBezTo>
                    <a:pt x="4668" y="3537"/>
                    <a:pt x="4489" y="3930"/>
                    <a:pt x="4180" y="4228"/>
                  </a:cubicBezTo>
                  <a:cubicBezTo>
                    <a:pt x="3900" y="4497"/>
                    <a:pt x="3532" y="4649"/>
                    <a:pt x="3129" y="4649"/>
                  </a:cubicBezTo>
                  <a:cubicBezTo>
                    <a:pt x="3087" y="4649"/>
                    <a:pt x="3044" y="4648"/>
                    <a:pt x="3001" y="4644"/>
                  </a:cubicBezTo>
                  <a:cubicBezTo>
                    <a:pt x="2168" y="4597"/>
                    <a:pt x="1537" y="3894"/>
                    <a:pt x="1537" y="3037"/>
                  </a:cubicBezTo>
                  <a:lnTo>
                    <a:pt x="1537" y="2644"/>
                  </a:lnTo>
                  <a:cubicBezTo>
                    <a:pt x="1537" y="2608"/>
                    <a:pt x="1537" y="2597"/>
                    <a:pt x="1513" y="2561"/>
                  </a:cubicBezTo>
                  <a:cubicBezTo>
                    <a:pt x="1418" y="2358"/>
                    <a:pt x="1370" y="2120"/>
                    <a:pt x="1370" y="1894"/>
                  </a:cubicBezTo>
                  <a:lnTo>
                    <a:pt x="1370" y="1549"/>
                  </a:lnTo>
                  <a:cubicBezTo>
                    <a:pt x="1370" y="882"/>
                    <a:pt x="1918" y="334"/>
                    <a:pt x="2584" y="334"/>
                  </a:cubicBezTo>
                  <a:close/>
                  <a:moveTo>
                    <a:pt x="3954" y="4763"/>
                  </a:moveTo>
                  <a:lnTo>
                    <a:pt x="3954" y="5061"/>
                  </a:lnTo>
                  <a:lnTo>
                    <a:pt x="3096" y="5656"/>
                  </a:lnTo>
                  <a:lnTo>
                    <a:pt x="2215" y="5061"/>
                  </a:lnTo>
                  <a:lnTo>
                    <a:pt x="2215" y="4763"/>
                  </a:lnTo>
                  <a:cubicBezTo>
                    <a:pt x="2441" y="4883"/>
                    <a:pt x="2691" y="4966"/>
                    <a:pt x="2965" y="4978"/>
                  </a:cubicBezTo>
                  <a:lnTo>
                    <a:pt x="3096" y="4978"/>
                  </a:lnTo>
                  <a:cubicBezTo>
                    <a:pt x="3406" y="4978"/>
                    <a:pt x="3704" y="4894"/>
                    <a:pt x="3954" y="4763"/>
                  </a:cubicBezTo>
                  <a:close/>
                  <a:moveTo>
                    <a:pt x="2084" y="5359"/>
                  </a:moveTo>
                  <a:lnTo>
                    <a:pt x="2846" y="5883"/>
                  </a:lnTo>
                  <a:lnTo>
                    <a:pt x="2441" y="6276"/>
                  </a:lnTo>
                  <a:lnTo>
                    <a:pt x="2430" y="6276"/>
                  </a:lnTo>
                  <a:lnTo>
                    <a:pt x="1918" y="5525"/>
                  </a:lnTo>
                  <a:lnTo>
                    <a:pt x="2084" y="5359"/>
                  </a:lnTo>
                  <a:close/>
                  <a:moveTo>
                    <a:pt x="4108" y="5347"/>
                  </a:moveTo>
                  <a:lnTo>
                    <a:pt x="4275" y="5514"/>
                  </a:lnTo>
                  <a:lnTo>
                    <a:pt x="3763" y="6276"/>
                  </a:lnTo>
                  <a:lnTo>
                    <a:pt x="3751" y="6276"/>
                  </a:lnTo>
                  <a:lnTo>
                    <a:pt x="3346" y="5871"/>
                  </a:lnTo>
                  <a:lnTo>
                    <a:pt x="4108" y="5347"/>
                  </a:lnTo>
                  <a:close/>
                  <a:moveTo>
                    <a:pt x="2572" y="1"/>
                  </a:moveTo>
                  <a:cubicBezTo>
                    <a:pt x="1727" y="1"/>
                    <a:pt x="1037" y="692"/>
                    <a:pt x="1037" y="1537"/>
                  </a:cubicBezTo>
                  <a:lnTo>
                    <a:pt x="1037" y="1882"/>
                  </a:lnTo>
                  <a:cubicBezTo>
                    <a:pt x="1037" y="2144"/>
                    <a:pt x="1096" y="2418"/>
                    <a:pt x="1215" y="2668"/>
                  </a:cubicBezTo>
                  <a:lnTo>
                    <a:pt x="1215" y="3025"/>
                  </a:lnTo>
                  <a:cubicBezTo>
                    <a:pt x="1215" y="3620"/>
                    <a:pt x="1489" y="4168"/>
                    <a:pt x="1906" y="4525"/>
                  </a:cubicBezTo>
                  <a:lnTo>
                    <a:pt x="1906" y="5061"/>
                  </a:lnTo>
                  <a:lnTo>
                    <a:pt x="1608" y="5383"/>
                  </a:lnTo>
                  <a:cubicBezTo>
                    <a:pt x="1572" y="5406"/>
                    <a:pt x="1560" y="5454"/>
                    <a:pt x="1560" y="5502"/>
                  </a:cubicBezTo>
                  <a:lnTo>
                    <a:pt x="560" y="5859"/>
                  </a:lnTo>
                  <a:cubicBezTo>
                    <a:pt x="239" y="5978"/>
                    <a:pt x="1" y="6299"/>
                    <a:pt x="1" y="6657"/>
                  </a:cubicBezTo>
                  <a:lnTo>
                    <a:pt x="1" y="7549"/>
                  </a:lnTo>
                  <a:cubicBezTo>
                    <a:pt x="1" y="7645"/>
                    <a:pt x="72" y="7716"/>
                    <a:pt x="167" y="7716"/>
                  </a:cubicBezTo>
                  <a:cubicBezTo>
                    <a:pt x="251" y="7716"/>
                    <a:pt x="322" y="7645"/>
                    <a:pt x="322" y="7549"/>
                  </a:cubicBezTo>
                  <a:lnTo>
                    <a:pt x="322" y="6657"/>
                  </a:lnTo>
                  <a:cubicBezTo>
                    <a:pt x="322" y="6430"/>
                    <a:pt x="465" y="6240"/>
                    <a:pt x="667" y="6168"/>
                  </a:cubicBezTo>
                  <a:lnTo>
                    <a:pt x="1715" y="5775"/>
                  </a:lnTo>
                  <a:lnTo>
                    <a:pt x="2144" y="6430"/>
                  </a:lnTo>
                  <a:cubicBezTo>
                    <a:pt x="2203" y="6526"/>
                    <a:pt x="2287" y="6561"/>
                    <a:pt x="2382" y="6585"/>
                  </a:cubicBezTo>
                  <a:lnTo>
                    <a:pt x="2406" y="6585"/>
                  </a:lnTo>
                  <a:cubicBezTo>
                    <a:pt x="2501" y="6585"/>
                    <a:pt x="2584" y="6549"/>
                    <a:pt x="2644" y="6478"/>
                  </a:cubicBezTo>
                  <a:lnTo>
                    <a:pt x="2918" y="6204"/>
                  </a:lnTo>
                  <a:lnTo>
                    <a:pt x="2918" y="7549"/>
                  </a:lnTo>
                  <a:cubicBezTo>
                    <a:pt x="2918" y="7633"/>
                    <a:pt x="2989" y="7716"/>
                    <a:pt x="3084" y="7716"/>
                  </a:cubicBezTo>
                  <a:cubicBezTo>
                    <a:pt x="3168" y="7716"/>
                    <a:pt x="3239" y="7633"/>
                    <a:pt x="3239" y="7549"/>
                  </a:cubicBezTo>
                  <a:lnTo>
                    <a:pt x="3239" y="6204"/>
                  </a:lnTo>
                  <a:lnTo>
                    <a:pt x="3513" y="6478"/>
                  </a:lnTo>
                  <a:cubicBezTo>
                    <a:pt x="3573" y="6537"/>
                    <a:pt x="3656" y="6585"/>
                    <a:pt x="3751" y="6585"/>
                  </a:cubicBezTo>
                  <a:lnTo>
                    <a:pt x="3775" y="6585"/>
                  </a:lnTo>
                  <a:cubicBezTo>
                    <a:pt x="3882" y="6561"/>
                    <a:pt x="3977" y="6526"/>
                    <a:pt x="4013" y="6430"/>
                  </a:cubicBezTo>
                  <a:lnTo>
                    <a:pt x="4454" y="5775"/>
                  </a:lnTo>
                  <a:lnTo>
                    <a:pt x="5489" y="6168"/>
                  </a:lnTo>
                  <a:cubicBezTo>
                    <a:pt x="5704" y="6240"/>
                    <a:pt x="5835" y="6430"/>
                    <a:pt x="5835" y="6657"/>
                  </a:cubicBezTo>
                  <a:lnTo>
                    <a:pt x="5835" y="7549"/>
                  </a:lnTo>
                  <a:cubicBezTo>
                    <a:pt x="5835" y="7645"/>
                    <a:pt x="5906" y="7716"/>
                    <a:pt x="6001" y="7716"/>
                  </a:cubicBezTo>
                  <a:cubicBezTo>
                    <a:pt x="6085" y="7716"/>
                    <a:pt x="6156" y="7645"/>
                    <a:pt x="6156" y="7549"/>
                  </a:cubicBezTo>
                  <a:lnTo>
                    <a:pt x="6156" y="6657"/>
                  </a:lnTo>
                  <a:cubicBezTo>
                    <a:pt x="6180" y="6311"/>
                    <a:pt x="5954" y="6002"/>
                    <a:pt x="5620" y="5883"/>
                  </a:cubicBezTo>
                  <a:lnTo>
                    <a:pt x="4632" y="5525"/>
                  </a:lnTo>
                  <a:cubicBezTo>
                    <a:pt x="4632" y="5478"/>
                    <a:pt x="4608" y="5442"/>
                    <a:pt x="4585" y="5406"/>
                  </a:cubicBezTo>
                  <a:lnTo>
                    <a:pt x="4287" y="5097"/>
                  </a:lnTo>
                  <a:lnTo>
                    <a:pt x="4287" y="4549"/>
                  </a:lnTo>
                  <a:cubicBezTo>
                    <a:pt x="4311" y="4513"/>
                    <a:pt x="4346" y="4490"/>
                    <a:pt x="4370" y="4466"/>
                  </a:cubicBezTo>
                  <a:cubicBezTo>
                    <a:pt x="4751" y="4109"/>
                    <a:pt x="4966" y="3620"/>
                    <a:pt x="4966" y="3097"/>
                  </a:cubicBezTo>
                  <a:lnTo>
                    <a:pt x="4966" y="2680"/>
                  </a:lnTo>
                  <a:cubicBezTo>
                    <a:pt x="5085" y="2430"/>
                    <a:pt x="5144" y="2180"/>
                    <a:pt x="5144" y="1894"/>
                  </a:cubicBezTo>
                  <a:lnTo>
                    <a:pt x="5144" y="168"/>
                  </a:lnTo>
                  <a:cubicBezTo>
                    <a:pt x="5144" y="72"/>
                    <a:pt x="5073" y="1"/>
                    <a:pt x="498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35" name="Google Shape;9635;p78"/>
            <p:cNvSpPr/>
            <p:nvPr/>
          </p:nvSpPr>
          <p:spPr>
            <a:xfrm>
              <a:off x="3204117" y="1836767"/>
              <a:ext cx="10630" cy="21261"/>
            </a:xfrm>
            <a:custGeom>
              <a:avLst/>
              <a:gdLst/>
              <a:ahLst/>
              <a:cxnLst/>
              <a:rect l="l" t="t" r="r" b="b"/>
              <a:pathLst>
                <a:path w="334" h="668" extrusionOk="0">
                  <a:moveTo>
                    <a:pt x="167" y="0"/>
                  </a:moveTo>
                  <a:cubicBezTo>
                    <a:pt x="84" y="0"/>
                    <a:pt x="1" y="72"/>
                    <a:pt x="1" y="167"/>
                  </a:cubicBezTo>
                  <a:lnTo>
                    <a:pt x="1" y="500"/>
                  </a:lnTo>
                  <a:cubicBezTo>
                    <a:pt x="1" y="596"/>
                    <a:pt x="84" y="667"/>
                    <a:pt x="167" y="667"/>
                  </a:cubicBezTo>
                  <a:cubicBezTo>
                    <a:pt x="262" y="667"/>
                    <a:pt x="334" y="596"/>
                    <a:pt x="334" y="500"/>
                  </a:cubicBezTo>
                  <a:lnTo>
                    <a:pt x="334" y="167"/>
                  </a:lnTo>
                  <a:cubicBezTo>
                    <a:pt x="334" y="72"/>
                    <a:pt x="262"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36" name="Google Shape;9636;p78"/>
            <p:cNvSpPr/>
            <p:nvPr/>
          </p:nvSpPr>
          <p:spPr>
            <a:xfrm>
              <a:off x="3324616" y="1836767"/>
              <a:ext cx="10280" cy="21261"/>
            </a:xfrm>
            <a:custGeom>
              <a:avLst/>
              <a:gdLst/>
              <a:ahLst/>
              <a:cxnLst/>
              <a:rect l="l" t="t" r="r" b="b"/>
              <a:pathLst>
                <a:path w="323" h="668" extrusionOk="0">
                  <a:moveTo>
                    <a:pt x="167" y="0"/>
                  </a:moveTo>
                  <a:cubicBezTo>
                    <a:pt x="72" y="0"/>
                    <a:pt x="1" y="72"/>
                    <a:pt x="1" y="167"/>
                  </a:cubicBezTo>
                  <a:lnTo>
                    <a:pt x="1" y="500"/>
                  </a:lnTo>
                  <a:cubicBezTo>
                    <a:pt x="1" y="596"/>
                    <a:pt x="72" y="667"/>
                    <a:pt x="167" y="667"/>
                  </a:cubicBezTo>
                  <a:cubicBezTo>
                    <a:pt x="251" y="667"/>
                    <a:pt x="322" y="596"/>
                    <a:pt x="322" y="500"/>
                  </a:cubicBezTo>
                  <a:lnTo>
                    <a:pt x="322" y="167"/>
                  </a:lnTo>
                  <a:cubicBezTo>
                    <a:pt x="322" y="72"/>
                    <a:pt x="251"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37" name="Google Shape;9637;p78"/>
            <p:cNvSpPr/>
            <p:nvPr/>
          </p:nvSpPr>
          <p:spPr>
            <a:xfrm>
              <a:off x="3122257" y="1508594"/>
              <a:ext cx="294850" cy="278554"/>
            </a:xfrm>
            <a:custGeom>
              <a:avLst/>
              <a:gdLst/>
              <a:ahLst/>
              <a:cxnLst/>
              <a:rect l="l" t="t" r="r" b="b"/>
              <a:pathLst>
                <a:path w="9264" h="8752" extrusionOk="0">
                  <a:moveTo>
                    <a:pt x="3096" y="584"/>
                  </a:moveTo>
                  <a:lnTo>
                    <a:pt x="3096" y="584"/>
                  </a:lnTo>
                  <a:cubicBezTo>
                    <a:pt x="2858" y="798"/>
                    <a:pt x="2620" y="1060"/>
                    <a:pt x="2430" y="1382"/>
                  </a:cubicBezTo>
                  <a:cubicBezTo>
                    <a:pt x="2299" y="1584"/>
                    <a:pt x="2156" y="1810"/>
                    <a:pt x="2061" y="2048"/>
                  </a:cubicBezTo>
                  <a:lnTo>
                    <a:pt x="1168" y="2048"/>
                  </a:lnTo>
                  <a:cubicBezTo>
                    <a:pt x="1656" y="1394"/>
                    <a:pt x="2322" y="882"/>
                    <a:pt x="3096" y="584"/>
                  </a:cubicBezTo>
                  <a:close/>
                  <a:moveTo>
                    <a:pt x="4466" y="310"/>
                  </a:moveTo>
                  <a:lnTo>
                    <a:pt x="4466" y="2048"/>
                  </a:lnTo>
                  <a:lnTo>
                    <a:pt x="2418" y="2048"/>
                  </a:lnTo>
                  <a:cubicBezTo>
                    <a:pt x="2894" y="1048"/>
                    <a:pt x="3632" y="382"/>
                    <a:pt x="4466" y="310"/>
                  </a:cubicBezTo>
                  <a:close/>
                  <a:moveTo>
                    <a:pt x="4799" y="310"/>
                  </a:moveTo>
                  <a:cubicBezTo>
                    <a:pt x="5644" y="382"/>
                    <a:pt x="6371" y="1048"/>
                    <a:pt x="6847" y="2048"/>
                  </a:cubicBezTo>
                  <a:lnTo>
                    <a:pt x="4799" y="2048"/>
                  </a:lnTo>
                  <a:lnTo>
                    <a:pt x="4799" y="310"/>
                  </a:lnTo>
                  <a:close/>
                  <a:moveTo>
                    <a:pt x="6168" y="608"/>
                  </a:moveTo>
                  <a:cubicBezTo>
                    <a:pt x="6942" y="905"/>
                    <a:pt x="7609" y="1405"/>
                    <a:pt x="8097" y="2060"/>
                  </a:cubicBezTo>
                  <a:lnTo>
                    <a:pt x="7204" y="2060"/>
                  </a:lnTo>
                  <a:cubicBezTo>
                    <a:pt x="7097" y="1810"/>
                    <a:pt x="6966" y="1584"/>
                    <a:pt x="6835" y="1382"/>
                  </a:cubicBezTo>
                  <a:cubicBezTo>
                    <a:pt x="6621" y="1072"/>
                    <a:pt x="6406" y="810"/>
                    <a:pt x="6168" y="608"/>
                  </a:cubicBezTo>
                  <a:close/>
                  <a:moveTo>
                    <a:pt x="1941" y="2382"/>
                  </a:moveTo>
                  <a:cubicBezTo>
                    <a:pt x="1703" y="3013"/>
                    <a:pt x="1560" y="3715"/>
                    <a:pt x="1549" y="4465"/>
                  </a:cubicBezTo>
                  <a:lnTo>
                    <a:pt x="322" y="4465"/>
                  </a:lnTo>
                  <a:cubicBezTo>
                    <a:pt x="358" y="3703"/>
                    <a:pt x="584" y="2989"/>
                    <a:pt x="953" y="2382"/>
                  </a:cubicBezTo>
                  <a:close/>
                  <a:moveTo>
                    <a:pt x="8323" y="2382"/>
                  </a:moveTo>
                  <a:cubicBezTo>
                    <a:pt x="8692" y="2989"/>
                    <a:pt x="8919" y="3703"/>
                    <a:pt x="8942" y="4465"/>
                  </a:cubicBezTo>
                  <a:lnTo>
                    <a:pt x="7728" y="4465"/>
                  </a:lnTo>
                  <a:cubicBezTo>
                    <a:pt x="7692" y="3715"/>
                    <a:pt x="7561" y="3013"/>
                    <a:pt x="7335" y="2382"/>
                  </a:cubicBezTo>
                  <a:close/>
                  <a:moveTo>
                    <a:pt x="1537" y="4787"/>
                  </a:moveTo>
                  <a:cubicBezTo>
                    <a:pt x="1560" y="5466"/>
                    <a:pt x="1668" y="6132"/>
                    <a:pt x="1882" y="6739"/>
                  </a:cubicBezTo>
                  <a:lnTo>
                    <a:pt x="1918" y="6870"/>
                  </a:lnTo>
                  <a:lnTo>
                    <a:pt x="941" y="6870"/>
                  </a:lnTo>
                  <a:cubicBezTo>
                    <a:pt x="572" y="6239"/>
                    <a:pt x="346" y="5525"/>
                    <a:pt x="310" y="4787"/>
                  </a:cubicBezTo>
                  <a:close/>
                  <a:moveTo>
                    <a:pt x="8919" y="4787"/>
                  </a:moveTo>
                  <a:cubicBezTo>
                    <a:pt x="8919" y="5501"/>
                    <a:pt x="8704" y="6204"/>
                    <a:pt x="8347" y="6811"/>
                  </a:cubicBezTo>
                  <a:cubicBezTo>
                    <a:pt x="8335" y="6823"/>
                    <a:pt x="8323" y="6859"/>
                    <a:pt x="8311" y="6870"/>
                  </a:cubicBezTo>
                  <a:lnTo>
                    <a:pt x="7323" y="6870"/>
                  </a:lnTo>
                  <a:lnTo>
                    <a:pt x="7371" y="6739"/>
                  </a:lnTo>
                  <a:cubicBezTo>
                    <a:pt x="7573" y="6120"/>
                    <a:pt x="7680" y="5466"/>
                    <a:pt x="7692" y="4787"/>
                  </a:cubicBezTo>
                  <a:close/>
                  <a:moveTo>
                    <a:pt x="4632" y="1"/>
                  </a:moveTo>
                  <a:cubicBezTo>
                    <a:pt x="3394" y="1"/>
                    <a:pt x="2239" y="477"/>
                    <a:pt x="1358" y="1346"/>
                  </a:cubicBezTo>
                  <a:cubicBezTo>
                    <a:pt x="477" y="2227"/>
                    <a:pt x="1" y="3382"/>
                    <a:pt x="1" y="4620"/>
                  </a:cubicBezTo>
                  <a:cubicBezTo>
                    <a:pt x="1" y="6358"/>
                    <a:pt x="953" y="7930"/>
                    <a:pt x="2501" y="8728"/>
                  </a:cubicBezTo>
                  <a:cubicBezTo>
                    <a:pt x="2537" y="8752"/>
                    <a:pt x="2549" y="8752"/>
                    <a:pt x="2573" y="8752"/>
                  </a:cubicBezTo>
                  <a:cubicBezTo>
                    <a:pt x="2632" y="8752"/>
                    <a:pt x="2692" y="8716"/>
                    <a:pt x="2727" y="8656"/>
                  </a:cubicBezTo>
                  <a:cubicBezTo>
                    <a:pt x="2775" y="8585"/>
                    <a:pt x="2739" y="8478"/>
                    <a:pt x="2656" y="8430"/>
                  </a:cubicBezTo>
                  <a:cubicBezTo>
                    <a:pt x="2061" y="8121"/>
                    <a:pt x="1560" y="7692"/>
                    <a:pt x="1179" y="7180"/>
                  </a:cubicBezTo>
                  <a:lnTo>
                    <a:pt x="2072" y="7180"/>
                  </a:lnTo>
                  <a:cubicBezTo>
                    <a:pt x="2263" y="7632"/>
                    <a:pt x="2513" y="8013"/>
                    <a:pt x="2799" y="8335"/>
                  </a:cubicBezTo>
                  <a:cubicBezTo>
                    <a:pt x="2831" y="8368"/>
                    <a:pt x="2879" y="8386"/>
                    <a:pt x="2924" y="8386"/>
                  </a:cubicBezTo>
                  <a:cubicBezTo>
                    <a:pt x="2962" y="8386"/>
                    <a:pt x="2998" y="8374"/>
                    <a:pt x="3025" y="8347"/>
                  </a:cubicBezTo>
                  <a:cubicBezTo>
                    <a:pt x="3084" y="8287"/>
                    <a:pt x="3096" y="8180"/>
                    <a:pt x="3037" y="8121"/>
                  </a:cubicBezTo>
                  <a:cubicBezTo>
                    <a:pt x="2799" y="7859"/>
                    <a:pt x="2596" y="7537"/>
                    <a:pt x="2430" y="7180"/>
                  </a:cubicBezTo>
                  <a:cubicBezTo>
                    <a:pt x="2501" y="7168"/>
                    <a:pt x="2561" y="7109"/>
                    <a:pt x="2561" y="7025"/>
                  </a:cubicBezTo>
                  <a:cubicBezTo>
                    <a:pt x="2561" y="6930"/>
                    <a:pt x="2489" y="6859"/>
                    <a:pt x="2394" y="6859"/>
                  </a:cubicBezTo>
                  <a:lnTo>
                    <a:pt x="2275" y="6859"/>
                  </a:lnTo>
                  <a:cubicBezTo>
                    <a:pt x="2025" y="6228"/>
                    <a:pt x="1894" y="5513"/>
                    <a:pt x="1882" y="4775"/>
                  </a:cubicBezTo>
                  <a:lnTo>
                    <a:pt x="2061" y="4775"/>
                  </a:lnTo>
                  <a:cubicBezTo>
                    <a:pt x="2144" y="4775"/>
                    <a:pt x="2215" y="4704"/>
                    <a:pt x="2215" y="4608"/>
                  </a:cubicBezTo>
                  <a:cubicBezTo>
                    <a:pt x="2215" y="4513"/>
                    <a:pt x="2144" y="4442"/>
                    <a:pt x="2061" y="4442"/>
                  </a:cubicBezTo>
                  <a:lnTo>
                    <a:pt x="1882" y="4442"/>
                  </a:lnTo>
                  <a:cubicBezTo>
                    <a:pt x="1894" y="3680"/>
                    <a:pt x="2037" y="2965"/>
                    <a:pt x="2275" y="2358"/>
                  </a:cubicBezTo>
                  <a:lnTo>
                    <a:pt x="4478" y="2358"/>
                  </a:lnTo>
                  <a:lnTo>
                    <a:pt x="4478" y="2715"/>
                  </a:lnTo>
                  <a:cubicBezTo>
                    <a:pt x="4478" y="2810"/>
                    <a:pt x="4561" y="2882"/>
                    <a:pt x="4644" y="2882"/>
                  </a:cubicBezTo>
                  <a:cubicBezTo>
                    <a:pt x="4739" y="2882"/>
                    <a:pt x="4811" y="2810"/>
                    <a:pt x="4811" y="2715"/>
                  </a:cubicBezTo>
                  <a:lnTo>
                    <a:pt x="4811" y="2358"/>
                  </a:lnTo>
                  <a:lnTo>
                    <a:pt x="7014" y="2358"/>
                  </a:lnTo>
                  <a:cubicBezTo>
                    <a:pt x="7252" y="2965"/>
                    <a:pt x="7395" y="3680"/>
                    <a:pt x="7418" y="4442"/>
                  </a:cubicBezTo>
                  <a:lnTo>
                    <a:pt x="7204" y="4442"/>
                  </a:lnTo>
                  <a:cubicBezTo>
                    <a:pt x="7121" y="4442"/>
                    <a:pt x="7037" y="4513"/>
                    <a:pt x="7037" y="4608"/>
                  </a:cubicBezTo>
                  <a:cubicBezTo>
                    <a:pt x="7037" y="4704"/>
                    <a:pt x="7121" y="4775"/>
                    <a:pt x="7204" y="4775"/>
                  </a:cubicBezTo>
                  <a:lnTo>
                    <a:pt x="7383" y="4775"/>
                  </a:lnTo>
                  <a:cubicBezTo>
                    <a:pt x="7371" y="5513"/>
                    <a:pt x="7216" y="6228"/>
                    <a:pt x="6978" y="6859"/>
                  </a:cubicBezTo>
                  <a:lnTo>
                    <a:pt x="6859" y="6859"/>
                  </a:lnTo>
                  <a:cubicBezTo>
                    <a:pt x="6775" y="6859"/>
                    <a:pt x="6704" y="6930"/>
                    <a:pt x="6704" y="7025"/>
                  </a:cubicBezTo>
                  <a:cubicBezTo>
                    <a:pt x="6704" y="7109"/>
                    <a:pt x="6764" y="7168"/>
                    <a:pt x="6835" y="7180"/>
                  </a:cubicBezTo>
                  <a:cubicBezTo>
                    <a:pt x="6668" y="7537"/>
                    <a:pt x="6466" y="7859"/>
                    <a:pt x="6228" y="8121"/>
                  </a:cubicBezTo>
                  <a:cubicBezTo>
                    <a:pt x="6168" y="8180"/>
                    <a:pt x="6168" y="8287"/>
                    <a:pt x="6240" y="8347"/>
                  </a:cubicBezTo>
                  <a:cubicBezTo>
                    <a:pt x="6263" y="8371"/>
                    <a:pt x="6311" y="8394"/>
                    <a:pt x="6347" y="8394"/>
                  </a:cubicBezTo>
                  <a:cubicBezTo>
                    <a:pt x="6383" y="8394"/>
                    <a:pt x="6430" y="8371"/>
                    <a:pt x="6466" y="8335"/>
                  </a:cubicBezTo>
                  <a:cubicBezTo>
                    <a:pt x="6740" y="8013"/>
                    <a:pt x="7002" y="7621"/>
                    <a:pt x="7192" y="7180"/>
                  </a:cubicBezTo>
                  <a:lnTo>
                    <a:pt x="8085" y="7180"/>
                  </a:lnTo>
                  <a:cubicBezTo>
                    <a:pt x="7728" y="7656"/>
                    <a:pt x="7299" y="8061"/>
                    <a:pt x="6775" y="8347"/>
                  </a:cubicBezTo>
                  <a:cubicBezTo>
                    <a:pt x="6704" y="8394"/>
                    <a:pt x="6668" y="8490"/>
                    <a:pt x="6716" y="8573"/>
                  </a:cubicBezTo>
                  <a:cubicBezTo>
                    <a:pt x="6749" y="8622"/>
                    <a:pt x="6804" y="8649"/>
                    <a:pt x="6863" y="8649"/>
                  </a:cubicBezTo>
                  <a:cubicBezTo>
                    <a:pt x="6889" y="8649"/>
                    <a:pt x="6916" y="8644"/>
                    <a:pt x="6942" y="8633"/>
                  </a:cubicBezTo>
                  <a:cubicBezTo>
                    <a:pt x="7621" y="8228"/>
                    <a:pt x="8204" y="7644"/>
                    <a:pt x="8621" y="6966"/>
                  </a:cubicBezTo>
                  <a:cubicBezTo>
                    <a:pt x="9038" y="6251"/>
                    <a:pt x="9264" y="5442"/>
                    <a:pt x="9264" y="4608"/>
                  </a:cubicBezTo>
                  <a:cubicBezTo>
                    <a:pt x="9264" y="3382"/>
                    <a:pt x="8788" y="2227"/>
                    <a:pt x="7907" y="1346"/>
                  </a:cubicBezTo>
                  <a:cubicBezTo>
                    <a:pt x="7025" y="477"/>
                    <a:pt x="5871" y="1"/>
                    <a:pt x="463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638" name="Google Shape;9638;p78"/>
          <p:cNvGrpSpPr/>
          <p:nvPr/>
        </p:nvGrpSpPr>
        <p:grpSpPr>
          <a:xfrm>
            <a:off x="1214297" y="1778616"/>
            <a:ext cx="335547" cy="466888"/>
            <a:chOff x="910723" y="1508212"/>
            <a:chExt cx="251660" cy="350166"/>
          </a:xfrm>
          <a:solidFill>
            <a:schemeClr val="tx1"/>
          </a:solidFill>
        </p:grpSpPr>
        <p:sp>
          <p:nvSpPr>
            <p:cNvPr id="9639" name="Google Shape;9639;p78"/>
            <p:cNvSpPr/>
            <p:nvPr/>
          </p:nvSpPr>
          <p:spPr>
            <a:xfrm>
              <a:off x="910723" y="1508212"/>
              <a:ext cx="251660" cy="350166"/>
            </a:xfrm>
            <a:custGeom>
              <a:avLst/>
              <a:gdLst/>
              <a:ahLst/>
              <a:cxnLst/>
              <a:rect l="l" t="t" r="r" b="b"/>
              <a:pathLst>
                <a:path w="7907" h="11002" extrusionOk="0">
                  <a:moveTo>
                    <a:pt x="3942" y="334"/>
                  </a:moveTo>
                  <a:cubicBezTo>
                    <a:pt x="4132" y="334"/>
                    <a:pt x="4299" y="441"/>
                    <a:pt x="4394" y="608"/>
                  </a:cubicBezTo>
                  <a:cubicBezTo>
                    <a:pt x="4418" y="644"/>
                    <a:pt x="4466" y="679"/>
                    <a:pt x="4525" y="679"/>
                  </a:cubicBezTo>
                  <a:lnTo>
                    <a:pt x="5132" y="679"/>
                  </a:lnTo>
                  <a:cubicBezTo>
                    <a:pt x="5240" y="679"/>
                    <a:pt x="5311" y="763"/>
                    <a:pt x="5311" y="858"/>
                  </a:cubicBezTo>
                  <a:lnTo>
                    <a:pt x="5311" y="1382"/>
                  </a:lnTo>
                  <a:lnTo>
                    <a:pt x="2573" y="1382"/>
                  </a:lnTo>
                  <a:lnTo>
                    <a:pt x="2573" y="858"/>
                  </a:lnTo>
                  <a:cubicBezTo>
                    <a:pt x="2573" y="751"/>
                    <a:pt x="2668" y="679"/>
                    <a:pt x="2751" y="679"/>
                  </a:cubicBezTo>
                  <a:lnTo>
                    <a:pt x="3358" y="679"/>
                  </a:lnTo>
                  <a:cubicBezTo>
                    <a:pt x="3418" y="679"/>
                    <a:pt x="3466" y="644"/>
                    <a:pt x="3501" y="608"/>
                  </a:cubicBezTo>
                  <a:cubicBezTo>
                    <a:pt x="3585" y="441"/>
                    <a:pt x="3763" y="334"/>
                    <a:pt x="3942" y="334"/>
                  </a:cubicBezTo>
                  <a:close/>
                  <a:moveTo>
                    <a:pt x="7240" y="1013"/>
                  </a:moveTo>
                  <a:cubicBezTo>
                    <a:pt x="7442" y="1013"/>
                    <a:pt x="7609" y="1179"/>
                    <a:pt x="7609" y="1370"/>
                  </a:cubicBezTo>
                  <a:lnTo>
                    <a:pt x="7609" y="10323"/>
                  </a:lnTo>
                  <a:lnTo>
                    <a:pt x="7585" y="10323"/>
                  </a:lnTo>
                  <a:cubicBezTo>
                    <a:pt x="7585" y="10514"/>
                    <a:pt x="7430" y="10681"/>
                    <a:pt x="7228" y="10681"/>
                  </a:cubicBezTo>
                  <a:lnTo>
                    <a:pt x="691" y="10681"/>
                  </a:lnTo>
                  <a:cubicBezTo>
                    <a:pt x="501" y="10681"/>
                    <a:pt x="334" y="10514"/>
                    <a:pt x="334" y="10323"/>
                  </a:cubicBezTo>
                  <a:lnTo>
                    <a:pt x="334" y="1370"/>
                  </a:lnTo>
                  <a:cubicBezTo>
                    <a:pt x="334" y="1179"/>
                    <a:pt x="501" y="1013"/>
                    <a:pt x="691" y="1013"/>
                  </a:cubicBezTo>
                  <a:lnTo>
                    <a:pt x="2263" y="1013"/>
                  </a:lnTo>
                  <a:lnTo>
                    <a:pt x="2263" y="1537"/>
                  </a:lnTo>
                  <a:cubicBezTo>
                    <a:pt x="2263" y="1632"/>
                    <a:pt x="2335" y="1703"/>
                    <a:pt x="2418" y="1703"/>
                  </a:cubicBezTo>
                  <a:lnTo>
                    <a:pt x="5525" y="1703"/>
                  </a:lnTo>
                  <a:cubicBezTo>
                    <a:pt x="5609" y="1703"/>
                    <a:pt x="5680" y="1632"/>
                    <a:pt x="5680" y="1537"/>
                  </a:cubicBezTo>
                  <a:lnTo>
                    <a:pt x="5680" y="1013"/>
                  </a:lnTo>
                  <a:close/>
                  <a:moveTo>
                    <a:pt x="3954" y="1"/>
                  </a:moveTo>
                  <a:cubicBezTo>
                    <a:pt x="3692" y="1"/>
                    <a:pt x="3442" y="144"/>
                    <a:pt x="3275" y="346"/>
                  </a:cubicBezTo>
                  <a:lnTo>
                    <a:pt x="2751" y="346"/>
                  </a:lnTo>
                  <a:cubicBezTo>
                    <a:pt x="2525" y="346"/>
                    <a:pt x="2335" y="501"/>
                    <a:pt x="2275" y="691"/>
                  </a:cubicBezTo>
                  <a:lnTo>
                    <a:pt x="680" y="691"/>
                  </a:lnTo>
                  <a:cubicBezTo>
                    <a:pt x="310" y="691"/>
                    <a:pt x="1" y="989"/>
                    <a:pt x="1" y="1382"/>
                  </a:cubicBezTo>
                  <a:lnTo>
                    <a:pt x="1" y="10323"/>
                  </a:lnTo>
                  <a:cubicBezTo>
                    <a:pt x="1" y="10692"/>
                    <a:pt x="299" y="11002"/>
                    <a:pt x="680" y="11002"/>
                  </a:cubicBezTo>
                  <a:lnTo>
                    <a:pt x="7216" y="11002"/>
                  </a:lnTo>
                  <a:cubicBezTo>
                    <a:pt x="7585" y="11002"/>
                    <a:pt x="7907" y="10704"/>
                    <a:pt x="7907" y="10323"/>
                  </a:cubicBezTo>
                  <a:lnTo>
                    <a:pt x="7907" y="1382"/>
                  </a:lnTo>
                  <a:cubicBezTo>
                    <a:pt x="7907" y="989"/>
                    <a:pt x="7609" y="691"/>
                    <a:pt x="7228" y="691"/>
                  </a:cubicBezTo>
                  <a:lnTo>
                    <a:pt x="5644" y="691"/>
                  </a:lnTo>
                  <a:cubicBezTo>
                    <a:pt x="5561" y="501"/>
                    <a:pt x="5383" y="346"/>
                    <a:pt x="5168" y="346"/>
                  </a:cubicBezTo>
                  <a:lnTo>
                    <a:pt x="4644" y="346"/>
                  </a:lnTo>
                  <a:cubicBezTo>
                    <a:pt x="4478" y="144"/>
                    <a:pt x="4228" y="1"/>
                    <a:pt x="395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40" name="Google Shape;9640;p78"/>
            <p:cNvSpPr/>
            <p:nvPr/>
          </p:nvSpPr>
          <p:spPr>
            <a:xfrm>
              <a:off x="1031604" y="1530205"/>
              <a:ext cx="10280" cy="10248"/>
            </a:xfrm>
            <a:custGeom>
              <a:avLst/>
              <a:gdLst/>
              <a:ahLst/>
              <a:cxnLst/>
              <a:rect l="l" t="t" r="r" b="b"/>
              <a:pathLst>
                <a:path w="323" h="322" extrusionOk="0">
                  <a:moveTo>
                    <a:pt x="156" y="0"/>
                  </a:moveTo>
                  <a:cubicBezTo>
                    <a:pt x="72" y="0"/>
                    <a:pt x="1" y="72"/>
                    <a:pt x="1" y="167"/>
                  </a:cubicBezTo>
                  <a:cubicBezTo>
                    <a:pt x="1" y="250"/>
                    <a:pt x="72" y="322"/>
                    <a:pt x="156" y="322"/>
                  </a:cubicBezTo>
                  <a:cubicBezTo>
                    <a:pt x="251" y="322"/>
                    <a:pt x="322" y="250"/>
                    <a:pt x="322" y="167"/>
                  </a:cubicBezTo>
                  <a:cubicBezTo>
                    <a:pt x="322" y="72"/>
                    <a:pt x="251" y="0"/>
                    <a:pt x="15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41" name="Google Shape;9641;p78"/>
            <p:cNvSpPr/>
            <p:nvPr/>
          </p:nvSpPr>
          <p:spPr>
            <a:xfrm>
              <a:off x="932334" y="1551784"/>
              <a:ext cx="208088" cy="273653"/>
            </a:xfrm>
            <a:custGeom>
              <a:avLst/>
              <a:gdLst/>
              <a:ahLst/>
              <a:cxnLst/>
              <a:rect l="l" t="t" r="r" b="b"/>
              <a:pathLst>
                <a:path w="6538" h="8598" extrusionOk="0">
                  <a:moveTo>
                    <a:pt x="167" y="1"/>
                  </a:moveTo>
                  <a:cubicBezTo>
                    <a:pt x="72" y="1"/>
                    <a:pt x="1" y="84"/>
                    <a:pt x="1" y="168"/>
                  </a:cubicBezTo>
                  <a:lnTo>
                    <a:pt x="1" y="8430"/>
                  </a:lnTo>
                  <a:cubicBezTo>
                    <a:pt x="1" y="8526"/>
                    <a:pt x="72" y="8597"/>
                    <a:pt x="167" y="8597"/>
                  </a:cubicBezTo>
                  <a:lnTo>
                    <a:pt x="6358" y="8597"/>
                  </a:lnTo>
                  <a:cubicBezTo>
                    <a:pt x="6442" y="8597"/>
                    <a:pt x="6525" y="8526"/>
                    <a:pt x="6525" y="8430"/>
                  </a:cubicBezTo>
                  <a:lnTo>
                    <a:pt x="6525" y="168"/>
                  </a:lnTo>
                  <a:cubicBezTo>
                    <a:pt x="6537" y="84"/>
                    <a:pt x="6466" y="13"/>
                    <a:pt x="6370" y="13"/>
                  </a:cubicBezTo>
                  <a:lnTo>
                    <a:pt x="5513" y="13"/>
                  </a:lnTo>
                  <a:cubicBezTo>
                    <a:pt x="5418" y="13"/>
                    <a:pt x="5346" y="84"/>
                    <a:pt x="5346" y="168"/>
                  </a:cubicBezTo>
                  <a:cubicBezTo>
                    <a:pt x="5346" y="263"/>
                    <a:pt x="5418" y="334"/>
                    <a:pt x="5513" y="334"/>
                  </a:cubicBezTo>
                  <a:lnTo>
                    <a:pt x="6204" y="334"/>
                  </a:lnTo>
                  <a:lnTo>
                    <a:pt x="6204" y="8264"/>
                  </a:lnTo>
                  <a:lnTo>
                    <a:pt x="334" y="8264"/>
                  </a:lnTo>
                  <a:lnTo>
                    <a:pt x="334" y="334"/>
                  </a:lnTo>
                  <a:lnTo>
                    <a:pt x="1024" y="334"/>
                  </a:lnTo>
                  <a:cubicBezTo>
                    <a:pt x="1120" y="334"/>
                    <a:pt x="1191" y="263"/>
                    <a:pt x="1191" y="168"/>
                  </a:cubicBezTo>
                  <a:cubicBezTo>
                    <a:pt x="1191" y="84"/>
                    <a:pt x="1120" y="1"/>
                    <a:pt x="102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42" name="Google Shape;9642;p78"/>
            <p:cNvSpPr/>
            <p:nvPr/>
          </p:nvSpPr>
          <p:spPr>
            <a:xfrm>
              <a:off x="965689" y="1661302"/>
              <a:ext cx="32241" cy="32241"/>
            </a:xfrm>
            <a:custGeom>
              <a:avLst/>
              <a:gdLst/>
              <a:ahLst/>
              <a:cxnLst/>
              <a:rect l="l" t="t" r="r" b="b"/>
              <a:pathLst>
                <a:path w="1013" h="1013" extrusionOk="0">
                  <a:moveTo>
                    <a:pt x="500" y="346"/>
                  </a:moveTo>
                  <a:cubicBezTo>
                    <a:pt x="608" y="346"/>
                    <a:pt x="679" y="441"/>
                    <a:pt x="679" y="525"/>
                  </a:cubicBezTo>
                  <a:cubicBezTo>
                    <a:pt x="703" y="620"/>
                    <a:pt x="608" y="703"/>
                    <a:pt x="500" y="703"/>
                  </a:cubicBezTo>
                  <a:cubicBezTo>
                    <a:pt x="405" y="703"/>
                    <a:pt x="322" y="620"/>
                    <a:pt x="322" y="525"/>
                  </a:cubicBezTo>
                  <a:cubicBezTo>
                    <a:pt x="322" y="417"/>
                    <a:pt x="417" y="346"/>
                    <a:pt x="500" y="346"/>
                  </a:cubicBezTo>
                  <a:close/>
                  <a:moveTo>
                    <a:pt x="500" y="1"/>
                  </a:moveTo>
                  <a:cubicBezTo>
                    <a:pt x="227" y="1"/>
                    <a:pt x="0" y="227"/>
                    <a:pt x="0" y="513"/>
                  </a:cubicBezTo>
                  <a:cubicBezTo>
                    <a:pt x="0" y="787"/>
                    <a:pt x="227" y="1013"/>
                    <a:pt x="500" y="1013"/>
                  </a:cubicBezTo>
                  <a:cubicBezTo>
                    <a:pt x="786" y="1013"/>
                    <a:pt x="1012" y="787"/>
                    <a:pt x="1012" y="513"/>
                  </a:cubicBezTo>
                  <a:cubicBezTo>
                    <a:pt x="1012" y="227"/>
                    <a:pt x="786" y="1"/>
                    <a:pt x="50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43" name="Google Shape;9643;p78"/>
            <p:cNvSpPr/>
            <p:nvPr/>
          </p:nvSpPr>
          <p:spPr>
            <a:xfrm>
              <a:off x="965689" y="1710571"/>
              <a:ext cx="32241" cy="32241"/>
            </a:xfrm>
            <a:custGeom>
              <a:avLst/>
              <a:gdLst/>
              <a:ahLst/>
              <a:cxnLst/>
              <a:rect l="l" t="t" r="r" b="b"/>
              <a:pathLst>
                <a:path w="1013" h="1013" extrusionOk="0">
                  <a:moveTo>
                    <a:pt x="500" y="346"/>
                  </a:moveTo>
                  <a:cubicBezTo>
                    <a:pt x="608" y="346"/>
                    <a:pt x="679" y="441"/>
                    <a:pt x="679" y="524"/>
                  </a:cubicBezTo>
                  <a:cubicBezTo>
                    <a:pt x="679" y="608"/>
                    <a:pt x="608" y="703"/>
                    <a:pt x="500" y="703"/>
                  </a:cubicBezTo>
                  <a:cubicBezTo>
                    <a:pt x="405" y="703"/>
                    <a:pt x="322" y="608"/>
                    <a:pt x="322" y="524"/>
                  </a:cubicBezTo>
                  <a:cubicBezTo>
                    <a:pt x="322" y="441"/>
                    <a:pt x="417" y="346"/>
                    <a:pt x="500" y="346"/>
                  </a:cubicBezTo>
                  <a:close/>
                  <a:moveTo>
                    <a:pt x="500" y="1"/>
                  </a:moveTo>
                  <a:cubicBezTo>
                    <a:pt x="227" y="1"/>
                    <a:pt x="0" y="227"/>
                    <a:pt x="0" y="513"/>
                  </a:cubicBezTo>
                  <a:cubicBezTo>
                    <a:pt x="0" y="786"/>
                    <a:pt x="227" y="1013"/>
                    <a:pt x="500" y="1013"/>
                  </a:cubicBezTo>
                  <a:cubicBezTo>
                    <a:pt x="786" y="1013"/>
                    <a:pt x="1012" y="786"/>
                    <a:pt x="1012" y="513"/>
                  </a:cubicBezTo>
                  <a:cubicBezTo>
                    <a:pt x="1012" y="227"/>
                    <a:pt x="786" y="1"/>
                    <a:pt x="50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44" name="Google Shape;9644;p78"/>
            <p:cNvSpPr/>
            <p:nvPr/>
          </p:nvSpPr>
          <p:spPr>
            <a:xfrm>
              <a:off x="965689" y="1760604"/>
              <a:ext cx="32241" cy="31859"/>
            </a:xfrm>
            <a:custGeom>
              <a:avLst/>
              <a:gdLst/>
              <a:ahLst/>
              <a:cxnLst/>
              <a:rect l="l" t="t" r="r" b="b"/>
              <a:pathLst>
                <a:path w="1013" h="1001" extrusionOk="0">
                  <a:moveTo>
                    <a:pt x="500" y="322"/>
                  </a:moveTo>
                  <a:cubicBezTo>
                    <a:pt x="608" y="322"/>
                    <a:pt x="679" y="417"/>
                    <a:pt x="679" y="500"/>
                  </a:cubicBezTo>
                  <a:cubicBezTo>
                    <a:pt x="703" y="596"/>
                    <a:pt x="608" y="679"/>
                    <a:pt x="500" y="679"/>
                  </a:cubicBezTo>
                  <a:cubicBezTo>
                    <a:pt x="405" y="679"/>
                    <a:pt x="322" y="584"/>
                    <a:pt x="322" y="500"/>
                  </a:cubicBezTo>
                  <a:cubicBezTo>
                    <a:pt x="322" y="393"/>
                    <a:pt x="417" y="322"/>
                    <a:pt x="500" y="322"/>
                  </a:cubicBezTo>
                  <a:close/>
                  <a:moveTo>
                    <a:pt x="500" y="0"/>
                  </a:moveTo>
                  <a:cubicBezTo>
                    <a:pt x="227" y="0"/>
                    <a:pt x="0" y="215"/>
                    <a:pt x="0" y="500"/>
                  </a:cubicBezTo>
                  <a:cubicBezTo>
                    <a:pt x="0" y="786"/>
                    <a:pt x="227" y="1000"/>
                    <a:pt x="500" y="1000"/>
                  </a:cubicBezTo>
                  <a:cubicBezTo>
                    <a:pt x="786" y="1000"/>
                    <a:pt x="1012" y="786"/>
                    <a:pt x="1012" y="500"/>
                  </a:cubicBezTo>
                  <a:cubicBezTo>
                    <a:pt x="1012" y="215"/>
                    <a:pt x="786" y="0"/>
                    <a:pt x="50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45" name="Google Shape;9645;p78"/>
            <p:cNvSpPr/>
            <p:nvPr/>
          </p:nvSpPr>
          <p:spPr>
            <a:xfrm>
              <a:off x="1009643" y="1661302"/>
              <a:ext cx="59899" cy="10662"/>
            </a:xfrm>
            <a:custGeom>
              <a:avLst/>
              <a:gdLst/>
              <a:ahLst/>
              <a:cxnLst/>
              <a:rect l="l" t="t" r="r" b="b"/>
              <a:pathLst>
                <a:path w="1882" h="335" extrusionOk="0">
                  <a:moveTo>
                    <a:pt x="167" y="1"/>
                  </a:moveTo>
                  <a:cubicBezTo>
                    <a:pt x="72" y="1"/>
                    <a:pt x="0" y="72"/>
                    <a:pt x="0" y="167"/>
                  </a:cubicBezTo>
                  <a:cubicBezTo>
                    <a:pt x="0" y="263"/>
                    <a:pt x="72" y="334"/>
                    <a:pt x="167" y="334"/>
                  </a:cubicBezTo>
                  <a:lnTo>
                    <a:pt x="1715" y="334"/>
                  </a:lnTo>
                  <a:cubicBezTo>
                    <a:pt x="1798" y="334"/>
                    <a:pt x="1882" y="263"/>
                    <a:pt x="1882" y="167"/>
                  </a:cubicBezTo>
                  <a:cubicBezTo>
                    <a:pt x="1882" y="72"/>
                    <a:pt x="1798" y="1"/>
                    <a:pt x="171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46" name="Google Shape;9646;p78"/>
            <p:cNvSpPr/>
            <p:nvPr/>
          </p:nvSpPr>
          <p:spPr>
            <a:xfrm>
              <a:off x="1009643" y="1683677"/>
              <a:ext cx="98188" cy="10630"/>
            </a:xfrm>
            <a:custGeom>
              <a:avLst/>
              <a:gdLst/>
              <a:ahLst/>
              <a:cxnLst/>
              <a:rect l="l" t="t" r="r" b="b"/>
              <a:pathLst>
                <a:path w="3085" h="334" extrusionOk="0">
                  <a:moveTo>
                    <a:pt x="167" y="0"/>
                  </a:moveTo>
                  <a:cubicBezTo>
                    <a:pt x="72" y="0"/>
                    <a:pt x="0" y="72"/>
                    <a:pt x="0" y="167"/>
                  </a:cubicBezTo>
                  <a:cubicBezTo>
                    <a:pt x="0" y="250"/>
                    <a:pt x="72" y="334"/>
                    <a:pt x="167" y="334"/>
                  </a:cubicBezTo>
                  <a:lnTo>
                    <a:pt x="2917" y="334"/>
                  </a:lnTo>
                  <a:cubicBezTo>
                    <a:pt x="3013" y="334"/>
                    <a:pt x="3084" y="250"/>
                    <a:pt x="3084" y="167"/>
                  </a:cubicBezTo>
                  <a:cubicBezTo>
                    <a:pt x="3084" y="72"/>
                    <a:pt x="3013" y="0"/>
                    <a:pt x="291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47" name="Google Shape;9647;p78"/>
            <p:cNvSpPr/>
            <p:nvPr/>
          </p:nvSpPr>
          <p:spPr>
            <a:xfrm>
              <a:off x="1009643" y="1710571"/>
              <a:ext cx="59899" cy="10630"/>
            </a:xfrm>
            <a:custGeom>
              <a:avLst/>
              <a:gdLst/>
              <a:ahLst/>
              <a:cxnLst/>
              <a:rect l="l" t="t" r="r" b="b"/>
              <a:pathLst>
                <a:path w="1882" h="334" extrusionOk="0">
                  <a:moveTo>
                    <a:pt x="167" y="1"/>
                  </a:moveTo>
                  <a:cubicBezTo>
                    <a:pt x="72" y="1"/>
                    <a:pt x="0" y="84"/>
                    <a:pt x="0" y="167"/>
                  </a:cubicBezTo>
                  <a:cubicBezTo>
                    <a:pt x="0" y="263"/>
                    <a:pt x="72" y="334"/>
                    <a:pt x="167" y="334"/>
                  </a:cubicBezTo>
                  <a:lnTo>
                    <a:pt x="1715" y="334"/>
                  </a:lnTo>
                  <a:cubicBezTo>
                    <a:pt x="1798" y="334"/>
                    <a:pt x="1882" y="263"/>
                    <a:pt x="1882" y="167"/>
                  </a:cubicBezTo>
                  <a:cubicBezTo>
                    <a:pt x="1882" y="84"/>
                    <a:pt x="1798" y="1"/>
                    <a:pt x="171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48" name="Google Shape;9648;p78"/>
            <p:cNvSpPr/>
            <p:nvPr/>
          </p:nvSpPr>
          <p:spPr>
            <a:xfrm>
              <a:off x="1009643" y="1732946"/>
              <a:ext cx="98188" cy="10630"/>
            </a:xfrm>
            <a:custGeom>
              <a:avLst/>
              <a:gdLst/>
              <a:ahLst/>
              <a:cxnLst/>
              <a:rect l="l" t="t" r="r" b="b"/>
              <a:pathLst>
                <a:path w="3085" h="334" extrusionOk="0">
                  <a:moveTo>
                    <a:pt x="167" y="0"/>
                  </a:moveTo>
                  <a:cubicBezTo>
                    <a:pt x="72" y="0"/>
                    <a:pt x="0" y="71"/>
                    <a:pt x="0" y="167"/>
                  </a:cubicBezTo>
                  <a:cubicBezTo>
                    <a:pt x="0" y="250"/>
                    <a:pt x="72" y="333"/>
                    <a:pt x="167" y="333"/>
                  </a:cubicBezTo>
                  <a:lnTo>
                    <a:pt x="2917" y="333"/>
                  </a:lnTo>
                  <a:cubicBezTo>
                    <a:pt x="3013" y="333"/>
                    <a:pt x="3084" y="250"/>
                    <a:pt x="3084" y="167"/>
                  </a:cubicBezTo>
                  <a:cubicBezTo>
                    <a:pt x="3084" y="71"/>
                    <a:pt x="3013" y="0"/>
                    <a:pt x="291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49" name="Google Shape;9649;p78"/>
            <p:cNvSpPr/>
            <p:nvPr/>
          </p:nvSpPr>
          <p:spPr>
            <a:xfrm>
              <a:off x="1009643" y="1760604"/>
              <a:ext cx="59899" cy="10248"/>
            </a:xfrm>
            <a:custGeom>
              <a:avLst/>
              <a:gdLst/>
              <a:ahLst/>
              <a:cxnLst/>
              <a:rect l="l" t="t" r="r" b="b"/>
              <a:pathLst>
                <a:path w="1882" h="322" extrusionOk="0">
                  <a:moveTo>
                    <a:pt x="167" y="0"/>
                  </a:moveTo>
                  <a:cubicBezTo>
                    <a:pt x="72" y="0"/>
                    <a:pt x="0" y="72"/>
                    <a:pt x="0" y="155"/>
                  </a:cubicBezTo>
                  <a:cubicBezTo>
                    <a:pt x="0" y="250"/>
                    <a:pt x="72" y="322"/>
                    <a:pt x="167" y="322"/>
                  </a:cubicBezTo>
                  <a:lnTo>
                    <a:pt x="1715" y="322"/>
                  </a:lnTo>
                  <a:cubicBezTo>
                    <a:pt x="1798" y="322"/>
                    <a:pt x="1882" y="250"/>
                    <a:pt x="1882" y="155"/>
                  </a:cubicBezTo>
                  <a:cubicBezTo>
                    <a:pt x="1882" y="72"/>
                    <a:pt x="1798" y="0"/>
                    <a:pt x="171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50" name="Google Shape;9650;p78"/>
            <p:cNvSpPr/>
            <p:nvPr/>
          </p:nvSpPr>
          <p:spPr>
            <a:xfrm>
              <a:off x="1009643" y="1782183"/>
              <a:ext cx="98188" cy="10662"/>
            </a:xfrm>
            <a:custGeom>
              <a:avLst/>
              <a:gdLst/>
              <a:ahLst/>
              <a:cxnLst/>
              <a:rect l="l" t="t" r="r" b="b"/>
              <a:pathLst>
                <a:path w="3085" h="335" extrusionOk="0">
                  <a:moveTo>
                    <a:pt x="167" y="1"/>
                  </a:moveTo>
                  <a:cubicBezTo>
                    <a:pt x="72" y="1"/>
                    <a:pt x="0" y="72"/>
                    <a:pt x="0" y="168"/>
                  </a:cubicBezTo>
                  <a:cubicBezTo>
                    <a:pt x="0" y="251"/>
                    <a:pt x="72" y="334"/>
                    <a:pt x="167" y="334"/>
                  </a:cubicBezTo>
                  <a:lnTo>
                    <a:pt x="2917" y="334"/>
                  </a:lnTo>
                  <a:cubicBezTo>
                    <a:pt x="3013" y="334"/>
                    <a:pt x="3084" y="251"/>
                    <a:pt x="3084" y="168"/>
                  </a:cubicBezTo>
                  <a:cubicBezTo>
                    <a:pt x="3084" y="72"/>
                    <a:pt x="3013" y="1"/>
                    <a:pt x="291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51" name="Google Shape;9651;p78"/>
            <p:cNvSpPr/>
            <p:nvPr/>
          </p:nvSpPr>
          <p:spPr>
            <a:xfrm>
              <a:off x="1009643" y="1579473"/>
              <a:ext cx="98188" cy="10630"/>
            </a:xfrm>
            <a:custGeom>
              <a:avLst/>
              <a:gdLst/>
              <a:ahLst/>
              <a:cxnLst/>
              <a:rect l="l" t="t" r="r" b="b"/>
              <a:pathLst>
                <a:path w="3085" h="334" extrusionOk="0">
                  <a:moveTo>
                    <a:pt x="167" y="0"/>
                  </a:moveTo>
                  <a:cubicBezTo>
                    <a:pt x="72" y="0"/>
                    <a:pt x="0" y="71"/>
                    <a:pt x="0" y="167"/>
                  </a:cubicBezTo>
                  <a:cubicBezTo>
                    <a:pt x="0" y="250"/>
                    <a:pt x="72" y="333"/>
                    <a:pt x="167" y="333"/>
                  </a:cubicBezTo>
                  <a:lnTo>
                    <a:pt x="2917" y="333"/>
                  </a:lnTo>
                  <a:cubicBezTo>
                    <a:pt x="3013" y="333"/>
                    <a:pt x="3084" y="250"/>
                    <a:pt x="3084" y="167"/>
                  </a:cubicBezTo>
                  <a:cubicBezTo>
                    <a:pt x="3084" y="71"/>
                    <a:pt x="3013" y="0"/>
                    <a:pt x="291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52" name="Google Shape;9652;p78"/>
            <p:cNvSpPr/>
            <p:nvPr/>
          </p:nvSpPr>
          <p:spPr>
            <a:xfrm>
              <a:off x="965689" y="1628711"/>
              <a:ext cx="142142" cy="10662"/>
            </a:xfrm>
            <a:custGeom>
              <a:avLst/>
              <a:gdLst/>
              <a:ahLst/>
              <a:cxnLst/>
              <a:rect l="l" t="t" r="r" b="b"/>
              <a:pathLst>
                <a:path w="4466" h="335" extrusionOk="0">
                  <a:moveTo>
                    <a:pt x="155" y="1"/>
                  </a:moveTo>
                  <a:cubicBezTo>
                    <a:pt x="72" y="1"/>
                    <a:pt x="0" y="72"/>
                    <a:pt x="0" y="168"/>
                  </a:cubicBezTo>
                  <a:cubicBezTo>
                    <a:pt x="0" y="251"/>
                    <a:pt x="72" y="334"/>
                    <a:pt x="155" y="334"/>
                  </a:cubicBezTo>
                  <a:lnTo>
                    <a:pt x="4298" y="334"/>
                  </a:lnTo>
                  <a:cubicBezTo>
                    <a:pt x="4394" y="334"/>
                    <a:pt x="4465" y="251"/>
                    <a:pt x="4465" y="168"/>
                  </a:cubicBezTo>
                  <a:cubicBezTo>
                    <a:pt x="4465" y="72"/>
                    <a:pt x="4394" y="1"/>
                    <a:pt x="429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53" name="Google Shape;9653;p78"/>
            <p:cNvSpPr/>
            <p:nvPr/>
          </p:nvSpPr>
          <p:spPr>
            <a:xfrm>
              <a:off x="1009643" y="1601434"/>
              <a:ext cx="26926" cy="10280"/>
            </a:xfrm>
            <a:custGeom>
              <a:avLst/>
              <a:gdLst/>
              <a:ahLst/>
              <a:cxnLst/>
              <a:rect l="l" t="t" r="r" b="b"/>
              <a:pathLst>
                <a:path w="846" h="323" extrusionOk="0">
                  <a:moveTo>
                    <a:pt x="167" y="1"/>
                  </a:moveTo>
                  <a:cubicBezTo>
                    <a:pt x="72" y="1"/>
                    <a:pt x="0" y="72"/>
                    <a:pt x="0" y="155"/>
                  </a:cubicBezTo>
                  <a:cubicBezTo>
                    <a:pt x="0" y="251"/>
                    <a:pt x="72" y="322"/>
                    <a:pt x="167" y="322"/>
                  </a:cubicBezTo>
                  <a:lnTo>
                    <a:pt x="691" y="322"/>
                  </a:lnTo>
                  <a:cubicBezTo>
                    <a:pt x="774" y="322"/>
                    <a:pt x="846" y="251"/>
                    <a:pt x="846" y="155"/>
                  </a:cubicBezTo>
                  <a:cubicBezTo>
                    <a:pt x="846" y="72"/>
                    <a:pt x="762" y="1"/>
                    <a:pt x="69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54" name="Google Shape;9654;p78"/>
            <p:cNvSpPr/>
            <p:nvPr/>
          </p:nvSpPr>
          <p:spPr>
            <a:xfrm>
              <a:off x="1047550" y="1601434"/>
              <a:ext cx="26926" cy="10280"/>
            </a:xfrm>
            <a:custGeom>
              <a:avLst/>
              <a:gdLst/>
              <a:ahLst/>
              <a:cxnLst/>
              <a:rect l="l" t="t" r="r" b="b"/>
              <a:pathLst>
                <a:path w="846" h="323" extrusionOk="0">
                  <a:moveTo>
                    <a:pt x="167" y="1"/>
                  </a:moveTo>
                  <a:cubicBezTo>
                    <a:pt x="71" y="1"/>
                    <a:pt x="0" y="72"/>
                    <a:pt x="0" y="155"/>
                  </a:cubicBezTo>
                  <a:cubicBezTo>
                    <a:pt x="0" y="251"/>
                    <a:pt x="71" y="322"/>
                    <a:pt x="167" y="322"/>
                  </a:cubicBezTo>
                  <a:lnTo>
                    <a:pt x="691" y="322"/>
                  </a:lnTo>
                  <a:cubicBezTo>
                    <a:pt x="774" y="322"/>
                    <a:pt x="845" y="251"/>
                    <a:pt x="845" y="155"/>
                  </a:cubicBezTo>
                  <a:cubicBezTo>
                    <a:pt x="845" y="72"/>
                    <a:pt x="774" y="1"/>
                    <a:pt x="69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55" name="Google Shape;9655;p78"/>
            <p:cNvSpPr/>
            <p:nvPr/>
          </p:nvSpPr>
          <p:spPr>
            <a:xfrm>
              <a:off x="966071" y="1579473"/>
              <a:ext cx="32241" cy="32241"/>
            </a:xfrm>
            <a:custGeom>
              <a:avLst/>
              <a:gdLst/>
              <a:ahLst/>
              <a:cxnLst/>
              <a:rect l="l" t="t" r="r" b="b"/>
              <a:pathLst>
                <a:path w="1013" h="1013" extrusionOk="0">
                  <a:moveTo>
                    <a:pt x="691" y="310"/>
                  </a:moveTo>
                  <a:lnTo>
                    <a:pt x="691" y="691"/>
                  </a:lnTo>
                  <a:lnTo>
                    <a:pt x="310" y="691"/>
                  </a:lnTo>
                  <a:lnTo>
                    <a:pt x="310" y="310"/>
                  </a:lnTo>
                  <a:close/>
                  <a:moveTo>
                    <a:pt x="167" y="0"/>
                  </a:moveTo>
                  <a:cubicBezTo>
                    <a:pt x="72" y="0"/>
                    <a:pt x="0" y="71"/>
                    <a:pt x="0" y="167"/>
                  </a:cubicBezTo>
                  <a:lnTo>
                    <a:pt x="0" y="845"/>
                  </a:lnTo>
                  <a:cubicBezTo>
                    <a:pt x="0" y="941"/>
                    <a:pt x="72" y="1012"/>
                    <a:pt x="167" y="1012"/>
                  </a:cubicBezTo>
                  <a:lnTo>
                    <a:pt x="846" y="1012"/>
                  </a:lnTo>
                  <a:cubicBezTo>
                    <a:pt x="941" y="1012"/>
                    <a:pt x="1012" y="941"/>
                    <a:pt x="1012" y="845"/>
                  </a:cubicBezTo>
                  <a:lnTo>
                    <a:pt x="1012" y="167"/>
                  </a:lnTo>
                  <a:cubicBezTo>
                    <a:pt x="1000" y="71"/>
                    <a:pt x="941" y="0"/>
                    <a:pt x="84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656" name="Google Shape;9656;p78"/>
          <p:cNvGrpSpPr/>
          <p:nvPr/>
        </p:nvGrpSpPr>
        <p:grpSpPr>
          <a:xfrm>
            <a:off x="1744841" y="1778107"/>
            <a:ext cx="466888" cy="466931"/>
            <a:chOff x="1308631" y="1507830"/>
            <a:chExt cx="350166" cy="350198"/>
          </a:xfrm>
          <a:solidFill>
            <a:schemeClr val="tx1"/>
          </a:solidFill>
        </p:grpSpPr>
        <p:sp>
          <p:nvSpPr>
            <p:cNvPr id="9657" name="Google Shape;9657;p78"/>
            <p:cNvSpPr/>
            <p:nvPr/>
          </p:nvSpPr>
          <p:spPr>
            <a:xfrm>
              <a:off x="1308631" y="1507830"/>
              <a:ext cx="350166" cy="350198"/>
            </a:xfrm>
            <a:custGeom>
              <a:avLst/>
              <a:gdLst/>
              <a:ahLst/>
              <a:cxnLst/>
              <a:rect l="l" t="t" r="r" b="b"/>
              <a:pathLst>
                <a:path w="11002" h="11003" extrusionOk="0">
                  <a:moveTo>
                    <a:pt x="6192" y="310"/>
                  </a:moveTo>
                  <a:cubicBezTo>
                    <a:pt x="6192" y="310"/>
                    <a:pt x="6204" y="310"/>
                    <a:pt x="6204" y="334"/>
                  </a:cubicBezTo>
                  <a:lnTo>
                    <a:pt x="6204" y="787"/>
                  </a:lnTo>
                  <a:cubicBezTo>
                    <a:pt x="6204" y="953"/>
                    <a:pt x="6311" y="1084"/>
                    <a:pt x="6477" y="1120"/>
                  </a:cubicBezTo>
                  <a:cubicBezTo>
                    <a:pt x="6989" y="1239"/>
                    <a:pt x="7489" y="1429"/>
                    <a:pt x="7930" y="1715"/>
                  </a:cubicBezTo>
                  <a:cubicBezTo>
                    <a:pt x="7986" y="1751"/>
                    <a:pt x="8048" y="1769"/>
                    <a:pt x="8110" y="1769"/>
                  </a:cubicBezTo>
                  <a:cubicBezTo>
                    <a:pt x="8194" y="1769"/>
                    <a:pt x="8278" y="1736"/>
                    <a:pt x="8347" y="1668"/>
                  </a:cubicBezTo>
                  <a:lnTo>
                    <a:pt x="8680" y="1346"/>
                  </a:lnTo>
                  <a:lnTo>
                    <a:pt x="8692" y="1346"/>
                  </a:lnTo>
                  <a:lnTo>
                    <a:pt x="9656" y="2311"/>
                  </a:lnTo>
                  <a:lnTo>
                    <a:pt x="9656" y="2322"/>
                  </a:lnTo>
                  <a:lnTo>
                    <a:pt x="9335" y="2656"/>
                  </a:lnTo>
                  <a:cubicBezTo>
                    <a:pt x="9228" y="2751"/>
                    <a:pt x="9192" y="2930"/>
                    <a:pt x="9287" y="3073"/>
                  </a:cubicBezTo>
                  <a:cubicBezTo>
                    <a:pt x="9573" y="3513"/>
                    <a:pt x="9775" y="4001"/>
                    <a:pt x="9883" y="4525"/>
                  </a:cubicBezTo>
                  <a:cubicBezTo>
                    <a:pt x="9906" y="4680"/>
                    <a:pt x="10049" y="4799"/>
                    <a:pt x="10204" y="4799"/>
                  </a:cubicBezTo>
                  <a:lnTo>
                    <a:pt x="10668" y="4799"/>
                  </a:lnTo>
                  <a:cubicBezTo>
                    <a:pt x="10668" y="4799"/>
                    <a:pt x="10680" y="4799"/>
                    <a:pt x="10680" y="4811"/>
                  </a:cubicBezTo>
                  <a:lnTo>
                    <a:pt x="10657" y="6216"/>
                  </a:lnTo>
                  <a:lnTo>
                    <a:pt x="10192" y="6216"/>
                  </a:lnTo>
                  <a:cubicBezTo>
                    <a:pt x="10026" y="6216"/>
                    <a:pt x="9895" y="6311"/>
                    <a:pt x="9871" y="6478"/>
                  </a:cubicBezTo>
                  <a:cubicBezTo>
                    <a:pt x="9752" y="7002"/>
                    <a:pt x="9549" y="7490"/>
                    <a:pt x="9275" y="7942"/>
                  </a:cubicBezTo>
                  <a:cubicBezTo>
                    <a:pt x="9180" y="8073"/>
                    <a:pt x="9192" y="8240"/>
                    <a:pt x="9311" y="8359"/>
                  </a:cubicBezTo>
                  <a:lnTo>
                    <a:pt x="9645" y="8680"/>
                  </a:lnTo>
                  <a:lnTo>
                    <a:pt x="9645" y="8692"/>
                  </a:lnTo>
                  <a:lnTo>
                    <a:pt x="8680" y="9669"/>
                  </a:lnTo>
                  <a:lnTo>
                    <a:pt x="8656" y="9669"/>
                  </a:lnTo>
                  <a:lnTo>
                    <a:pt x="8335" y="9335"/>
                  </a:lnTo>
                  <a:cubicBezTo>
                    <a:pt x="8271" y="9272"/>
                    <a:pt x="8183" y="9237"/>
                    <a:pt x="8094" y="9237"/>
                  </a:cubicBezTo>
                  <a:cubicBezTo>
                    <a:pt x="8033" y="9237"/>
                    <a:pt x="7971" y="9254"/>
                    <a:pt x="7918" y="9288"/>
                  </a:cubicBezTo>
                  <a:cubicBezTo>
                    <a:pt x="7466" y="9573"/>
                    <a:pt x="6978" y="9788"/>
                    <a:pt x="6454" y="9883"/>
                  </a:cubicBezTo>
                  <a:cubicBezTo>
                    <a:pt x="6311" y="9919"/>
                    <a:pt x="6192" y="10050"/>
                    <a:pt x="6192" y="10216"/>
                  </a:cubicBezTo>
                  <a:lnTo>
                    <a:pt x="6192" y="10681"/>
                  </a:lnTo>
                  <a:cubicBezTo>
                    <a:pt x="6192" y="10681"/>
                    <a:pt x="6192" y="10693"/>
                    <a:pt x="6168" y="10693"/>
                  </a:cubicBezTo>
                  <a:lnTo>
                    <a:pt x="4811" y="10693"/>
                  </a:lnTo>
                  <a:cubicBezTo>
                    <a:pt x="4811" y="10693"/>
                    <a:pt x="4787" y="10693"/>
                    <a:pt x="4787" y="10681"/>
                  </a:cubicBezTo>
                  <a:lnTo>
                    <a:pt x="4787" y="10216"/>
                  </a:lnTo>
                  <a:cubicBezTo>
                    <a:pt x="4787" y="10050"/>
                    <a:pt x="4692" y="9919"/>
                    <a:pt x="4525" y="9883"/>
                  </a:cubicBezTo>
                  <a:cubicBezTo>
                    <a:pt x="4001" y="9764"/>
                    <a:pt x="3513" y="9573"/>
                    <a:pt x="3060" y="9288"/>
                  </a:cubicBezTo>
                  <a:cubicBezTo>
                    <a:pt x="3001" y="9264"/>
                    <a:pt x="2941" y="9228"/>
                    <a:pt x="2882" y="9228"/>
                  </a:cubicBezTo>
                  <a:cubicBezTo>
                    <a:pt x="2798" y="9228"/>
                    <a:pt x="2715" y="9264"/>
                    <a:pt x="2644" y="9335"/>
                  </a:cubicBezTo>
                  <a:lnTo>
                    <a:pt x="2322" y="9669"/>
                  </a:lnTo>
                  <a:lnTo>
                    <a:pt x="2298" y="9669"/>
                  </a:lnTo>
                  <a:lnTo>
                    <a:pt x="1334" y="8692"/>
                  </a:lnTo>
                  <a:lnTo>
                    <a:pt x="1334" y="8680"/>
                  </a:lnTo>
                  <a:lnTo>
                    <a:pt x="1667" y="8359"/>
                  </a:lnTo>
                  <a:cubicBezTo>
                    <a:pt x="1763" y="8252"/>
                    <a:pt x="1798" y="8073"/>
                    <a:pt x="1703" y="7942"/>
                  </a:cubicBezTo>
                  <a:cubicBezTo>
                    <a:pt x="1429" y="7490"/>
                    <a:pt x="1215" y="7002"/>
                    <a:pt x="1108" y="6478"/>
                  </a:cubicBezTo>
                  <a:cubicBezTo>
                    <a:pt x="1084" y="6335"/>
                    <a:pt x="953" y="6216"/>
                    <a:pt x="786" y="6216"/>
                  </a:cubicBezTo>
                  <a:lnTo>
                    <a:pt x="322" y="6216"/>
                  </a:lnTo>
                  <a:cubicBezTo>
                    <a:pt x="322" y="6216"/>
                    <a:pt x="310" y="6216"/>
                    <a:pt x="310" y="6192"/>
                  </a:cubicBezTo>
                  <a:lnTo>
                    <a:pt x="310" y="4811"/>
                  </a:lnTo>
                  <a:cubicBezTo>
                    <a:pt x="310" y="4811"/>
                    <a:pt x="310" y="4799"/>
                    <a:pt x="322" y="4799"/>
                  </a:cubicBezTo>
                  <a:lnTo>
                    <a:pt x="786" y="4799"/>
                  </a:lnTo>
                  <a:cubicBezTo>
                    <a:pt x="953" y="4799"/>
                    <a:pt x="1084" y="4692"/>
                    <a:pt x="1108" y="4525"/>
                  </a:cubicBezTo>
                  <a:cubicBezTo>
                    <a:pt x="1227" y="4001"/>
                    <a:pt x="1429" y="3513"/>
                    <a:pt x="1703" y="3073"/>
                  </a:cubicBezTo>
                  <a:cubicBezTo>
                    <a:pt x="1798" y="2930"/>
                    <a:pt x="1786" y="2775"/>
                    <a:pt x="1667" y="2656"/>
                  </a:cubicBezTo>
                  <a:lnTo>
                    <a:pt x="1334" y="2322"/>
                  </a:lnTo>
                  <a:lnTo>
                    <a:pt x="1334" y="2311"/>
                  </a:lnTo>
                  <a:lnTo>
                    <a:pt x="2298" y="1346"/>
                  </a:lnTo>
                  <a:lnTo>
                    <a:pt x="2322" y="1346"/>
                  </a:lnTo>
                  <a:lnTo>
                    <a:pt x="2644" y="1668"/>
                  </a:lnTo>
                  <a:cubicBezTo>
                    <a:pt x="2707" y="1731"/>
                    <a:pt x="2796" y="1765"/>
                    <a:pt x="2885" y="1765"/>
                  </a:cubicBezTo>
                  <a:cubicBezTo>
                    <a:pt x="2946" y="1765"/>
                    <a:pt x="3007" y="1749"/>
                    <a:pt x="3060" y="1715"/>
                  </a:cubicBezTo>
                  <a:cubicBezTo>
                    <a:pt x="3513" y="1429"/>
                    <a:pt x="4001" y="1227"/>
                    <a:pt x="4525" y="1120"/>
                  </a:cubicBezTo>
                  <a:cubicBezTo>
                    <a:pt x="4668" y="1084"/>
                    <a:pt x="4787" y="953"/>
                    <a:pt x="4787" y="787"/>
                  </a:cubicBezTo>
                  <a:lnTo>
                    <a:pt x="4787" y="334"/>
                  </a:lnTo>
                  <a:cubicBezTo>
                    <a:pt x="4787" y="334"/>
                    <a:pt x="4787" y="310"/>
                    <a:pt x="4811" y="310"/>
                  </a:cubicBezTo>
                  <a:close/>
                  <a:moveTo>
                    <a:pt x="4811" y="1"/>
                  </a:moveTo>
                  <a:cubicBezTo>
                    <a:pt x="4632" y="1"/>
                    <a:pt x="4477" y="156"/>
                    <a:pt x="4477" y="334"/>
                  </a:cubicBezTo>
                  <a:lnTo>
                    <a:pt x="4477" y="798"/>
                  </a:lnTo>
                  <a:cubicBezTo>
                    <a:pt x="4477" y="798"/>
                    <a:pt x="4477" y="810"/>
                    <a:pt x="4465" y="810"/>
                  </a:cubicBezTo>
                  <a:cubicBezTo>
                    <a:pt x="3918" y="929"/>
                    <a:pt x="3370" y="1156"/>
                    <a:pt x="2906" y="1453"/>
                  </a:cubicBezTo>
                  <a:lnTo>
                    <a:pt x="2882" y="1453"/>
                  </a:lnTo>
                  <a:lnTo>
                    <a:pt x="2560" y="1120"/>
                  </a:lnTo>
                  <a:cubicBezTo>
                    <a:pt x="2495" y="1054"/>
                    <a:pt x="2408" y="1022"/>
                    <a:pt x="2322" y="1022"/>
                  </a:cubicBezTo>
                  <a:cubicBezTo>
                    <a:pt x="2236" y="1022"/>
                    <a:pt x="2150" y="1054"/>
                    <a:pt x="2084" y="1120"/>
                  </a:cubicBezTo>
                  <a:lnTo>
                    <a:pt x="1120" y="2084"/>
                  </a:lnTo>
                  <a:cubicBezTo>
                    <a:pt x="977" y="2215"/>
                    <a:pt x="977" y="2430"/>
                    <a:pt x="1120" y="2561"/>
                  </a:cubicBezTo>
                  <a:lnTo>
                    <a:pt x="1441" y="2894"/>
                  </a:lnTo>
                  <a:lnTo>
                    <a:pt x="1441" y="2906"/>
                  </a:lnTo>
                  <a:cubicBezTo>
                    <a:pt x="1132" y="3382"/>
                    <a:pt x="917" y="3906"/>
                    <a:pt x="798" y="4466"/>
                  </a:cubicBezTo>
                  <a:cubicBezTo>
                    <a:pt x="798" y="4466"/>
                    <a:pt x="798" y="4489"/>
                    <a:pt x="786" y="4489"/>
                  </a:cubicBezTo>
                  <a:lnTo>
                    <a:pt x="322" y="4489"/>
                  </a:lnTo>
                  <a:cubicBezTo>
                    <a:pt x="143" y="4489"/>
                    <a:pt x="0" y="4632"/>
                    <a:pt x="0" y="4811"/>
                  </a:cubicBezTo>
                  <a:lnTo>
                    <a:pt x="0" y="6192"/>
                  </a:lnTo>
                  <a:cubicBezTo>
                    <a:pt x="0" y="6371"/>
                    <a:pt x="143" y="6525"/>
                    <a:pt x="322" y="6525"/>
                  </a:cubicBezTo>
                  <a:lnTo>
                    <a:pt x="786" y="6525"/>
                  </a:lnTo>
                  <a:cubicBezTo>
                    <a:pt x="786" y="6525"/>
                    <a:pt x="798" y="6525"/>
                    <a:pt x="798" y="6537"/>
                  </a:cubicBezTo>
                  <a:cubicBezTo>
                    <a:pt x="917" y="7085"/>
                    <a:pt x="1143" y="7621"/>
                    <a:pt x="1441" y="8097"/>
                  </a:cubicBezTo>
                  <a:lnTo>
                    <a:pt x="1441" y="8121"/>
                  </a:lnTo>
                  <a:lnTo>
                    <a:pt x="1120" y="8442"/>
                  </a:lnTo>
                  <a:cubicBezTo>
                    <a:pt x="977" y="8573"/>
                    <a:pt x="977" y="8788"/>
                    <a:pt x="1120" y="8918"/>
                  </a:cubicBezTo>
                  <a:lnTo>
                    <a:pt x="2084" y="9883"/>
                  </a:lnTo>
                  <a:cubicBezTo>
                    <a:pt x="2150" y="9954"/>
                    <a:pt x="2236" y="9990"/>
                    <a:pt x="2322" y="9990"/>
                  </a:cubicBezTo>
                  <a:cubicBezTo>
                    <a:pt x="2408" y="9990"/>
                    <a:pt x="2495" y="9954"/>
                    <a:pt x="2560" y="9883"/>
                  </a:cubicBezTo>
                  <a:lnTo>
                    <a:pt x="2882" y="9561"/>
                  </a:lnTo>
                  <a:lnTo>
                    <a:pt x="2906" y="9561"/>
                  </a:lnTo>
                  <a:cubicBezTo>
                    <a:pt x="3370" y="9871"/>
                    <a:pt x="3894" y="10085"/>
                    <a:pt x="4465" y="10204"/>
                  </a:cubicBezTo>
                  <a:cubicBezTo>
                    <a:pt x="4465" y="10204"/>
                    <a:pt x="4477" y="10204"/>
                    <a:pt x="4477" y="10216"/>
                  </a:cubicBezTo>
                  <a:lnTo>
                    <a:pt x="4477" y="10681"/>
                  </a:lnTo>
                  <a:cubicBezTo>
                    <a:pt x="4477" y="10859"/>
                    <a:pt x="4632" y="11002"/>
                    <a:pt x="4811" y="11002"/>
                  </a:cubicBezTo>
                  <a:lnTo>
                    <a:pt x="6192" y="11002"/>
                  </a:lnTo>
                  <a:cubicBezTo>
                    <a:pt x="6370" y="11002"/>
                    <a:pt x="6513" y="10859"/>
                    <a:pt x="6513" y="10681"/>
                  </a:cubicBezTo>
                  <a:lnTo>
                    <a:pt x="6513" y="10216"/>
                  </a:lnTo>
                  <a:cubicBezTo>
                    <a:pt x="6513" y="10216"/>
                    <a:pt x="6513" y="10204"/>
                    <a:pt x="6537" y="10204"/>
                  </a:cubicBezTo>
                  <a:cubicBezTo>
                    <a:pt x="7085" y="10085"/>
                    <a:pt x="7620" y="9859"/>
                    <a:pt x="8097" y="9561"/>
                  </a:cubicBezTo>
                  <a:lnTo>
                    <a:pt x="8109" y="9561"/>
                  </a:lnTo>
                  <a:lnTo>
                    <a:pt x="8442" y="9883"/>
                  </a:lnTo>
                  <a:cubicBezTo>
                    <a:pt x="8507" y="9954"/>
                    <a:pt x="8591" y="9990"/>
                    <a:pt x="8676" y="9990"/>
                  </a:cubicBezTo>
                  <a:cubicBezTo>
                    <a:pt x="8760" y="9990"/>
                    <a:pt x="8847" y="9954"/>
                    <a:pt x="8918" y="9883"/>
                  </a:cubicBezTo>
                  <a:lnTo>
                    <a:pt x="9883" y="8918"/>
                  </a:lnTo>
                  <a:cubicBezTo>
                    <a:pt x="10014" y="8788"/>
                    <a:pt x="10014" y="8573"/>
                    <a:pt x="9883" y="8442"/>
                  </a:cubicBezTo>
                  <a:lnTo>
                    <a:pt x="9549" y="8121"/>
                  </a:lnTo>
                  <a:lnTo>
                    <a:pt x="9549" y="8097"/>
                  </a:lnTo>
                  <a:cubicBezTo>
                    <a:pt x="9871" y="7621"/>
                    <a:pt x="10073" y="7109"/>
                    <a:pt x="10192" y="6537"/>
                  </a:cubicBezTo>
                  <a:cubicBezTo>
                    <a:pt x="10192" y="6537"/>
                    <a:pt x="10192" y="6525"/>
                    <a:pt x="10204" y="6525"/>
                  </a:cubicBezTo>
                  <a:lnTo>
                    <a:pt x="10668" y="6525"/>
                  </a:lnTo>
                  <a:cubicBezTo>
                    <a:pt x="10847" y="6525"/>
                    <a:pt x="11002" y="6371"/>
                    <a:pt x="11002" y="6192"/>
                  </a:cubicBezTo>
                  <a:lnTo>
                    <a:pt x="11002" y="4811"/>
                  </a:lnTo>
                  <a:cubicBezTo>
                    <a:pt x="10978" y="4632"/>
                    <a:pt x="10835" y="4489"/>
                    <a:pt x="10657" y="4489"/>
                  </a:cubicBezTo>
                  <a:lnTo>
                    <a:pt x="10192" y="4489"/>
                  </a:lnTo>
                  <a:cubicBezTo>
                    <a:pt x="10192" y="4489"/>
                    <a:pt x="10180" y="4489"/>
                    <a:pt x="10180" y="4466"/>
                  </a:cubicBezTo>
                  <a:cubicBezTo>
                    <a:pt x="10061" y="3918"/>
                    <a:pt x="9835" y="3382"/>
                    <a:pt x="9537" y="2906"/>
                  </a:cubicBezTo>
                  <a:lnTo>
                    <a:pt x="9537" y="2894"/>
                  </a:lnTo>
                  <a:lnTo>
                    <a:pt x="9859" y="2561"/>
                  </a:lnTo>
                  <a:cubicBezTo>
                    <a:pt x="10002" y="2430"/>
                    <a:pt x="10002" y="2215"/>
                    <a:pt x="9859" y="2084"/>
                  </a:cubicBezTo>
                  <a:lnTo>
                    <a:pt x="8894" y="1120"/>
                  </a:lnTo>
                  <a:cubicBezTo>
                    <a:pt x="8829" y="1054"/>
                    <a:pt x="8743" y="1022"/>
                    <a:pt x="8656" y="1022"/>
                  </a:cubicBezTo>
                  <a:cubicBezTo>
                    <a:pt x="8570" y="1022"/>
                    <a:pt x="8484" y="1054"/>
                    <a:pt x="8418" y="1120"/>
                  </a:cubicBezTo>
                  <a:lnTo>
                    <a:pt x="8097" y="1453"/>
                  </a:lnTo>
                  <a:lnTo>
                    <a:pt x="8073" y="1453"/>
                  </a:lnTo>
                  <a:cubicBezTo>
                    <a:pt x="7597" y="1132"/>
                    <a:pt x="7085" y="929"/>
                    <a:pt x="6513" y="810"/>
                  </a:cubicBezTo>
                  <a:cubicBezTo>
                    <a:pt x="6513" y="810"/>
                    <a:pt x="6501" y="810"/>
                    <a:pt x="6501" y="798"/>
                  </a:cubicBezTo>
                  <a:lnTo>
                    <a:pt x="6501" y="334"/>
                  </a:lnTo>
                  <a:cubicBezTo>
                    <a:pt x="6501" y="156"/>
                    <a:pt x="6346" y="1"/>
                    <a:pt x="616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58" name="Google Shape;9658;p78"/>
            <p:cNvSpPr/>
            <p:nvPr/>
          </p:nvSpPr>
          <p:spPr>
            <a:xfrm>
              <a:off x="1373049" y="1574063"/>
              <a:ext cx="181544" cy="179730"/>
            </a:xfrm>
            <a:custGeom>
              <a:avLst/>
              <a:gdLst/>
              <a:ahLst/>
              <a:cxnLst/>
              <a:rect l="l" t="t" r="r" b="b"/>
              <a:pathLst>
                <a:path w="5704" h="5647" extrusionOk="0">
                  <a:moveTo>
                    <a:pt x="3449" y="0"/>
                  </a:moveTo>
                  <a:cubicBezTo>
                    <a:pt x="3399" y="0"/>
                    <a:pt x="3349" y="1"/>
                    <a:pt x="3299" y="3"/>
                  </a:cubicBezTo>
                  <a:cubicBezTo>
                    <a:pt x="2453" y="51"/>
                    <a:pt x="1644" y="408"/>
                    <a:pt x="1036" y="1003"/>
                  </a:cubicBezTo>
                  <a:cubicBezTo>
                    <a:pt x="429" y="1611"/>
                    <a:pt x="84" y="2396"/>
                    <a:pt x="48" y="3266"/>
                  </a:cubicBezTo>
                  <a:cubicBezTo>
                    <a:pt x="1" y="4111"/>
                    <a:pt x="262" y="4933"/>
                    <a:pt x="798" y="5587"/>
                  </a:cubicBezTo>
                  <a:cubicBezTo>
                    <a:pt x="834" y="5635"/>
                    <a:pt x="882" y="5647"/>
                    <a:pt x="917" y="5647"/>
                  </a:cubicBezTo>
                  <a:cubicBezTo>
                    <a:pt x="953" y="5647"/>
                    <a:pt x="1001" y="5635"/>
                    <a:pt x="1024" y="5623"/>
                  </a:cubicBezTo>
                  <a:cubicBezTo>
                    <a:pt x="1096" y="5564"/>
                    <a:pt x="1096" y="5456"/>
                    <a:pt x="1060" y="5397"/>
                  </a:cubicBezTo>
                  <a:cubicBezTo>
                    <a:pt x="584" y="4802"/>
                    <a:pt x="322" y="4051"/>
                    <a:pt x="370" y="3278"/>
                  </a:cubicBezTo>
                  <a:cubicBezTo>
                    <a:pt x="417" y="2504"/>
                    <a:pt x="727" y="1777"/>
                    <a:pt x="1274" y="1242"/>
                  </a:cubicBezTo>
                  <a:cubicBezTo>
                    <a:pt x="1834" y="694"/>
                    <a:pt x="2560" y="384"/>
                    <a:pt x="3322" y="337"/>
                  </a:cubicBezTo>
                  <a:cubicBezTo>
                    <a:pt x="3385" y="333"/>
                    <a:pt x="3447" y="331"/>
                    <a:pt x="3509" y="331"/>
                  </a:cubicBezTo>
                  <a:cubicBezTo>
                    <a:pt x="4215" y="331"/>
                    <a:pt x="4883" y="578"/>
                    <a:pt x="5430" y="1015"/>
                  </a:cubicBezTo>
                  <a:cubicBezTo>
                    <a:pt x="5461" y="1041"/>
                    <a:pt x="5496" y="1053"/>
                    <a:pt x="5531" y="1053"/>
                  </a:cubicBezTo>
                  <a:cubicBezTo>
                    <a:pt x="5577" y="1053"/>
                    <a:pt x="5622" y="1032"/>
                    <a:pt x="5656" y="992"/>
                  </a:cubicBezTo>
                  <a:cubicBezTo>
                    <a:pt x="5704" y="920"/>
                    <a:pt x="5680" y="813"/>
                    <a:pt x="5620" y="765"/>
                  </a:cubicBezTo>
                  <a:cubicBezTo>
                    <a:pt x="5005" y="262"/>
                    <a:pt x="4232" y="0"/>
                    <a:pt x="344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59" name="Google Shape;9659;p78"/>
            <p:cNvSpPr/>
            <p:nvPr/>
          </p:nvSpPr>
          <p:spPr>
            <a:xfrm>
              <a:off x="1411338" y="1606368"/>
              <a:ext cx="182276" cy="186477"/>
            </a:xfrm>
            <a:custGeom>
              <a:avLst/>
              <a:gdLst/>
              <a:ahLst/>
              <a:cxnLst/>
              <a:rect l="l" t="t" r="r" b="b"/>
              <a:pathLst>
                <a:path w="5727" h="5859" extrusionOk="0">
                  <a:moveTo>
                    <a:pt x="3286" y="334"/>
                  </a:moveTo>
                  <a:lnTo>
                    <a:pt x="3286" y="1000"/>
                  </a:lnTo>
                  <a:cubicBezTo>
                    <a:pt x="3286" y="1108"/>
                    <a:pt x="3262" y="1227"/>
                    <a:pt x="3215" y="1310"/>
                  </a:cubicBezTo>
                  <a:lnTo>
                    <a:pt x="3143" y="1477"/>
                  </a:lnTo>
                  <a:cubicBezTo>
                    <a:pt x="3119" y="1501"/>
                    <a:pt x="3119" y="1524"/>
                    <a:pt x="3119" y="1548"/>
                  </a:cubicBezTo>
                  <a:lnTo>
                    <a:pt x="3119" y="1893"/>
                  </a:lnTo>
                  <a:cubicBezTo>
                    <a:pt x="3119" y="2132"/>
                    <a:pt x="3036" y="2358"/>
                    <a:pt x="2858" y="2524"/>
                  </a:cubicBezTo>
                  <a:cubicBezTo>
                    <a:pt x="2691" y="2679"/>
                    <a:pt x="2453" y="2775"/>
                    <a:pt x="2215" y="2775"/>
                  </a:cubicBezTo>
                  <a:cubicBezTo>
                    <a:pt x="1774" y="2763"/>
                    <a:pt x="1381" y="2346"/>
                    <a:pt x="1381" y="1846"/>
                  </a:cubicBezTo>
                  <a:lnTo>
                    <a:pt x="1381" y="1548"/>
                  </a:lnTo>
                  <a:cubicBezTo>
                    <a:pt x="1381" y="1524"/>
                    <a:pt x="1381" y="1501"/>
                    <a:pt x="1369" y="1477"/>
                  </a:cubicBezTo>
                  <a:lnTo>
                    <a:pt x="1262" y="1286"/>
                  </a:lnTo>
                  <a:cubicBezTo>
                    <a:pt x="1238" y="1203"/>
                    <a:pt x="1203" y="1131"/>
                    <a:pt x="1203" y="1048"/>
                  </a:cubicBezTo>
                  <a:lnTo>
                    <a:pt x="1203" y="1024"/>
                  </a:lnTo>
                  <a:cubicBezTo>
                    <a:pt x="1203" y="643"/>
                    <a:pt x="1524" y="334"/>
                    <a:pt x="1905" y="334"/>
                  </a:cubicBezTo>
                  <a:close/>
                  <a:moveTo>
                    <a:pt x="2608" y="3025"/>
                  </a:moveTo>
                  <a:cubicBezTo>
                    <a:pt x="2619" y="3084"/>
                    <a:pt x="2631" y="3132"/>
                    <a:pt x="2655" y="3179"/>
                  </a:cubicBezTo>
                  <a:lnTo>
                    <a:pt x="2512" y="3310"/>
                  </a:lnTo>
                  <a:cubicBezTo>
                    <a:pt x="2441" y="3382"/>
                    <a:pt x="2357" y="3417"/>
                    <a:pt x="2262" y="3417"/>
                  </a:cubicBezTo>
                  <a:cubicBezTo>
                    <a:pt x="2179" y="3417"/>
                    <a:pt x="2084" y="3382"/>
                    <a:pt x="2012" y="3310"/>
                  </a:cubicBezTo>
                  <a:lnTo>
                    <a:pt x="1881" y="3179"/>
                  </a:lnTo>
                  <a:cubicBezTo>
                    <a:pt x="1893" y="3132"/>
                    <a:pt x="1905" y="3084"/>
                    <a:pt x="1905" y="3025"/>
                  </a:cubicBezTo>
                  <a:cubicBezTo>
                    <a:pt x="2012" y="3060"/>
                    <a:pt x="2119" y="3084"/>
                    <a:pt x="2215" y="3084"/>
                  </a:cubicBezTo>
                  <a:lnTo>
                    <a:pt x="2250" y="3084"/>
                  </a:lnTo>
                  <a:cubicBezTo>
                    <a:pt x="2369" y="3084"/>
                    <a:pt x="2488" y="3072"/>
                    <a:pt x="2608" y="3025"/>
                  </a:cubicBezTo>
                  <a:close/>
                  <a:moveTo>
                    <a:pt x="2810" y="3441"/>
                  </a:moveTo>
                  <a:cubicBezTo>
                    <a:pt x="2858" y="3477"/>
                    <a:pt x="2905" y="3489"/>
                    <a:pt x="2941" y="3501"/>
                  </a:cubicBezTo>
                  <a:lnTo>
                    <a:pt x="3524" y="3667"/>
                  </a:lnTo>
                  <a:cubicBezTo>
                    <a:pt x="3679" y="3715"/>
                    <a:pt x="3774" y="3846"/>
                    <a:pt x="3774" y="4013"/>
                  </a:cubicBezTo>
                  <a:lnTo>
                    <a:pt x="3774" y="5108"/>
                  </a:lnTo>
                  <a:lnTo>
                    <a:pt x="3822" y="5108"/>
                  </a:lnTo>
                  <a:cubicBezTo>
                    <a:pt x="3703" y="5180"/>
                    <a:pt x="3584" y="5239"/>
                    <a:pt x="3453" y="5287"/>
                  </a:cubicBezTo>
                  <a:lnTo>
                    <a:pt x="3453" y="4310"/>
                  </a:lnTo>
                  <a:cubicBezTo>
                    <a:pt x="3453" y="4215"/>
                    <a:pt x="3381" y="4144"/>
                    <a:pt x="3286" y="4144"/>
                  </a:cubicBezTo>
                  <a:cubicBezTo>
                    <a:pt x="3203" y="4144"/>
                    <a:pt x="3119" y="4215"/>
                    <a:pt x="3119" y="4310"/>
                  </a:cubicBezTo>
                  <a:lnTo>
                    <a:pt x="3119" y="5394"/>
                  </a:lnTo>
                  <a:cubicBezTo>
                    <a:pt x="2881" y="5465"/>
                    <a:pt x="2655" y="5501"/>
                    <a:pt x="2405" y="5513"/>
                  </a:cubicBezTo>
                  <a:lnTo>
                    <a:pt x="2262" y="5513"/>
                  </a:lnTo>
                  <a:cubicBezTo>
                    <a:pt x="1965" y="5513"/>
                    <a:pt x="1667" y="5465"/>
                    <a:pt x="1381" y="5394"/>
                  </a:cubicBezTo>
                  <a:lnTo>
                    <a:pt x="1381" y="4310"/>
                  </a:lnTo>
                  <a:cubicBezTo>
                    <a:pt x="1381" y="4215"/>
                    <a:pt x="1310" y="4144"/>
                    <a:pt x="1214" y="4144"/>
                  </a:cubicBezTo>
                  <a:cubicBezTo>
                    <a:pt x="1131" y="4144"/>
                    <a:pt x="1060" y="4215"/>
                    <a:pt x="1060" y="4310"/>
                  </a:cubicBezTo>
                  <a:lnTo>
                    <a:pt x="1060" y="5287"/>
                  </a:lnTo>
                  <a:cubicBezTo>
                    <a:pt x="941" y="5227"/>
                    <a:pt x="798" y="5168"/>
                    <a:pt x="679" y="5108"/>
                  </a:cubicBezTo>
                  <a:lnTo>
                    <a:pt x="679" y="4013"/>
                  </a:lnTo>
                  <a:cubicBezTo>
                    <a:pt x="679" y="3846"/>
                    <a:pt x="786" y="3715"/>
                    <a:pt x="941" y="3667"/>
                  </a:cubicBezTo>
                  <a:lnTo>
                    <a:pt x="1512" y="3501"/>
                  </a:lnTo>
                  <a:cubicBezTo>
                    <a:pt x="1560" y="3489"/>
                    <a:pt x="1619" y="3477"/>
                    <a:pt x="1655" y="3441"/>
                  </a:cubicBezTo>
                  <a:lnTo>
                    <a:pt x="1750" y="3548"/>
                  </a:lnTo>
                  <a:cubicBezTo>
                    <a:pt x="1893" y="3679"/>
                    <a:pt x="2072" y="3739"/>
                    <a:pt x="2227" y="3739"/>
                  </a:cubicBezTo>
                  <a:cubicBezTo>
                    <a:pt x="2393" y="3739"/>
                    <a:pt x="2572" y="3679"/>
                    <a:pt x="2703" y="3548"/>
                  </a:cubicBezTo>
                  <a:lnTo>
                    <a:pt x="2810" y="3441"/>
                  </a:lnTo>
                  <a:close/>
                  <a:moveTo>
                    <a:pt x="1893" y="0"/>
                  </a:moveTo>
                  <a:cubicBezTo>
                    <a:pt x="1322" y="0"/>
                    <a:pt x="869" y="465"/>
                    <a:pt x="869" y="1024"/>
                  </a:cubicBezTo>
                  <a:lnTo>
                    <a:pt x="869" y="1048"/>
                  </a:lnTo>
                  <a:cubicBezTo>
                    <a:pt x="869" y="1179"/>
                    <a:pt x="893" y="1310"/>
                    <a:pt x="953" y="1429"/>
                  </a:cubicBezTo>
                  <a:lnTo>
                    <a:pt x="1048" y="1596"/>
                  </a:lnTo>
                  <a:lnTo>
                    <a:pt x="1048" y="1870"/>
                  </a:lnTo>
                  <a:cubicBezTo>
                    <a:pt x="1048" y="2286"/>
                    <a:pt x="1250" y="2655"/>
                    <a:pt x="1560" y="2882"/>
                  </a:cubicBezTo>
                  <a:lnTo>
                    <a:pt x="1560" y="3025"/>
                  </a:lnTo>
                  <a:cubicBezTo>
                    <a:pt x="1560" y="3096"/>
                    <a:pt x="1500" y="3179"/>
                    <a:pt x="1429" y="3203"/>
                  </a:cubicBezTo>
                  <a:lnTo>
                    <a:pt x="845" y="3370"/>
                  </a:lnTo>
                  <a:cubicBezTo>
                    <a:pt x="572" y="3453"/>
                    <a:pt x="357" y="3727"/>
                    <a:pt x="357" y="4025"/>
                  </a:cubicBezTo>
                  <a:lnTo>
                    <a:pt x="357" y="4906"/>
                  </a:lnTo>
                  <a:cubicBezTo>
                    <a:pt x="333" y="4882"/>
                    <a:pt x="310" y="4858"/>
                    <a:pt x="286" y="4846"/>
                  </a:cubicBezTo>
                  <a:cubicBezTo>
                    <a:pt x="255" y="4820"/>
                    <a:pt x="220" y="4808"/>
                    <a:pt x="185" y="4808"/>
                  </a:cubicBezTo>
                  <a:cubicBezTo>
                    <a:pt x="139" y="4808"/>
                    <a:pt x="93" y="4829"/>
                    <a:pt x="60" y="4870"/>
                  </a:cubicBezTo>
                  <a:cubicBezTo>
                    <a:pt x="0" y="4941"/>
                    <a:pt x="12" y="5037"/>
                    <a:pt x="95" y="5096"/>
                  </a:cubicBezTo>
                  <a:cubicBezTo>
                    <a:pt x="703" y="5584"/>
                    <a:pt x="1465" y="5858"/>
                    <a:pt x="2250" y="5858"/>
                  </a:cubicBezTo>
                  <a:lnTo>
                    <a:pt x="2417" y="5858"/>
                  </a:lnTo>
                  <a:cubicBezTo>
                    <a:pt x="3262" y="5811"/>
                    <a:pt x="4060" y="5453"/>
                    <a:pt x="4679" y="4858"/>
                  </a:cubicBezTo>
                  <a:cubicBezTo>
                    <a:pt x="5286" y="4251"/>
                    <a:pt x="5632" y="3453"/>
                    <a:pt x="5667" y="2596"/>
                  </a:cubicBezTo>
                  <a:cubicBezTo>
                    <a:pt x="5727" y="1727"/>
                    <a:pt x="5465" y="905"/>
                    <a:pt x="4929" y="262"/>
                  </a:cubicBezTo>
                  <a:cubicBezTo>
                    <a:pt x="4895" y="215"/>
                    <a:pt x="4846" y="194"/>
                    <a:pt x="4799" y="194"/>
                  </a:cubicBezTo>
                  <a:cubicBezTo>
                    <a:pt x="4763" y="194"/>
                    <a:pt x="4729" y="206"/>
                    <a:pt x="4703" y="227"/>
                  </a:cubicBezTo>
                  <a:cubicBezTo>
                    <a:pt x="4632" y="286"/>
                    <a:pt x="4632" y="393"/>
                    <a:pt x="4679" y="453"/>
                  </a:cubicBezTo>
                  <a:cubicBezTo>
                    <a:pt x="5155" y="1048"/>
                    <a:pt x="5405" y="1786"/>
                    <a:pt x="5358" y="2560"/>
                  </a:cubicBezTo>
                  <a:cubicBezTo>
                    <a:pt x="5310" y="3334"/>
                    <a:pt x="5001" y="4072"/>
                    <a:pt x="4453" y="4608"/>
                  </a:cubicBezTo>
                  <a:cubicBezTo>
                    <a:pt x="4346" y="4703"/>
                    <a:pt x="4239" y="4799"/>
                    <a:pt x="4143" y="4882"/>
                  </a:cubicBezTo>
                  <a:lnTo>
                    <a:pt x="4143" y="4013"/>
                  </a:lnTo>
                  <a:cubicBezTo>
                    <a:pt x="4143" y="3715"/>
                    <a:pt x="3929" y="3441"/>
                    <a:pt x="3643" y="3358"/>
                  </a:cubicBezTo>
                  <a:lnTo>
                    <a:pt x="3072" y="3191"/>
                  </a:lnTo>
                  <a:cubicBezTo>
                    <a:pt x="2989" y="3156"/>
                    <a:pt x="2929" y="3096"/>
                    <a:pt x="2929" y="3013"/>
                  </a:cubicBezTo>
                  <a:lnTo>
                    <a:pt x="2929" y="2882"/>
                  </a:lnTo>
                  <a:cubicBezTo>
                    <a:pt x="2989" y="2834"/>
                    <a:pt x="3036" y="2798"/>
                    <a:pt x="3084" y="2763"/>
                  </a:cubicBezTo>
                  <a:cubicBezTo>
                    <a:pt x="3322" y="2536"/>
                    <a:pt x="3441" y="2227"/>
                    <a:pt x="3441" y="1893"/>
                  </a:cubicBezTo>
                  <a:lnTo>
                    <a:pt x="3441" y="1596"/>
                  </a:lnTo>
                  <a:lnTo>
                    <a:pt x="3500" y="1465"/>
                  </a:lnTo>
                  <a:cubicBezTo>
                    <a:pt x="3572" y="1334"/>
                    <a:pt x="3596" y="1167"/>
                    <a:pt x="3596" y="1000"/>
                  </a:cubicBezTo>
                  <a:lnTo>
                    <a:pt x="3596" y="167"/>
                  </a:lnTo>
                  <a:cubicBezTo>
                    <a:pt x="3596" y="72"/>
                    <a:pt x="3524" y="0"/>
                    <a:pt x="344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60" name="Google Shape;9660;p78"/>
            <p:cNvSpPr/>
            <p:nvPr/>
          </p:nvSpPr>
          <p:spPr>
            <a:xfrm>
              <a:off x="1461721" y="1634026"/>
              <a:ext cx="43986" cy="15564"/>
            </a:xfrm>
            <a:custGeom>
              <a:avLst/>
              <a:gdLst/>
              <a:ahLst/>
              <a:cxnLst/>
              <a:rect l="l" t="t" r="r" b="b"/>
              <a:pathLst>
                <a:path w="1382" h="489" extrusionOk="0">
                  <a:moveTo>
                    <a:pt x="155" y="1"/>
                  </a:moveTo>
                  <a:cubicBezTo>
                    <a:pt x="72" y="1"/>
                    <a:pt x="1" y="72"/>
                    <a:pt x="1" y="167"/>
                  </a:cubicBezTo>
                  <a:cubicBezTo>
                    <a:pt x="1" y="251"/>
                    <a:pt x="72" y="322"/>
                    <a:pt x="155" y="322"/>
                  </a:cubicBezTo>
                  <a:cubicBezTo>
                    <a:pt x="334" y="322"/>
                    <a:pt x="858" y="358"/>
                    <a:pt x="1132" y="477"/>
                  </a:cubicBezTo>
                  <a:cubicBezTo>
                    <a:pt x="1155" y="489"/>
                    <a:pt x="1167" y="489"/>
                    <a:pt x="1203" y="489"/>
                  </a:cubicBezTo>
                  <a:cubicBezTo>
                    <a:pt x="1263" y="489"/>
                    <a:pt x="1322" y="465"/>
                    <a:pt x="1346" y="405"/>
                  </a:cubicBezTo>
                  <a:cubicBezTo>
                    <a:pt x="1382" y="322"/>
                    <a:pt x="1346" y="239"/>
                    <a:pt x="1263" y="191"/>
                  </a:cubicBezTo>
                  <a:cubicBezTo>
                    <a:pt x="894" y="1"/>
                    <a:pt x="191"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661" name="Google Shape;9661;p78"/>
          <p:cNvGrpSpPr/>
          <p:nvPr/>
        </p:nvGrpSpPr>
        <p:grpSpPr>
          <a:xfrm>
            <a:off x="2342562" y="1780653"/>
            <a:ext cx="461329" cy="461329"/>
            <a:chOff x="1756921" y="1509739"/>
            <a:chExt cx="345997" cy="345997"/>
          </a:xfrm>
          <a:solidFill>
            <a:schemeClr val="tx1"/>
          </a:solidFill>
        </p:grpSpPr>
        <p:sp>
          <p:nvSpPr>
            <p:cNvPr id="9662" name="Google Shape;9662;p78"/>
            <p:cNvSpPr/>
            <p:nvPr/>
          </p:nvSpPr>
          <p:spPr>
            <a:xfrm>
              <a:off x="1756921" y="1509739"/>
              <a:ext cx="345997" cy="345997"/>
            </a:xfrm>
            <a:custGeom>
              <a:avLst/>
              <a:gdLst/>
              <a:ahLst/>
              <a:cxnLst/>
              <a:rect l="l" t="t" r="r" b="b"/>
              <a:pathLst>
                <a:path w="10871" h="10871" extrusionOk="0">
                  <a:moveTo>
                    <a:pt x="5442" y="0"/>
                  </a:moveTo>
                  <a:cubicBezTo>
                    <a:pt x="3977" y="0"/>
                    <a:pt x="2620" y="572"/>
                    <a:pt x="1596" y="1596"/>
                  </a:cubicBezTo>
                  <a:cubicBezTo>
                    <a:pt x="572" y="2620"/>
                    <a:pt x="1" y="3989"/>
                    <a:pt x="1" y="5441"/>
                  </a:cubicBezTo>
                  <a:cubicBezTo>
                    <a:pt x="1" y="6882"/>
                    <a:pt x="572" y="8251"/>
                    <a:pt x="1596" y="9275"/>
                  </a:cubicBezTo>
                  <a:cubicBezTo>
                    <a:pt x="2620" y="10299"/>
                    <a:pt x="3989" y="10871"/>
                    <a:pt x="5442" y="10871"/>
                  </a:cubicBezTo>
                  <a:cubicBezTo>
                    <a:pt x="6882" y="10871"/>
                    <a:pt x="8252" y="10299"/>
                    <a:pt x="9276" y="9275"/>
                  </a:cubicBezTo>
                  <a:cubicBezTo>
                    <a:pt x="10299" y="8251"/>
                    <a:pt x="10871" y="6882"/>
                    <a:pt x="10871" y="5441"/>
                  </a:cubicBezTo>
                  <a:cubicBezTo>
                    <a:pt x="10871" y="5346"/>
                    <a:pt x="10871" y="5263"/>
                    <a:pt x="10859" y="5156"/>
                  </a:cubicBezTo>
                  <a:cubicBezTo>
                    <a:pt x="10859" y="5060"/>
                    <a:pt x="10788" y="5001"/>
                    <a:pt x="10692" y="5001"/>
                  </a:cubicBezTo>
                  <a:cubicBezTo>
                    <a:pt x="10609" y="5001"/>
                    <a:pt x="10549" y="5084"/>
                    <a:pt x="10549" y="5168"/>
                  </a:cubicBezTo>
                  <a:lnTo>
                    <a:pt x="10549" y="5441"/>
                  </a:lnTo>
                  <a:cubicBezTo>
                    <a:pt x="10549" y="6811"/>
                    <a:pt x="10014" y="8085"/>
                    <a:pt x="9037" y="9049"/>
                  </a:cubicBezTo>
                  <a:cubicBezTo>
                    <a:pt x="8073" y="10025"/>
                    <a:pt x="6787" y="10561"/>
                    <a:pt x="5418" y="10561"/>
                  </a:cubicBezTo>
                  <a:cubicBezTo>
                    <a:pt x="4061" y="10561"/>
                    <a:pt x="2775" y="10025"/>
                    <a:pt x="1810" y="9049"/>
                  </a:cubicBezTo>
                  <a:cubicBezTo>
                    <a:pt x="834" y="8085"/>
                    <a:pt x="298" y="6811"/>
                    <a:pt x="298" y="5441"/>
                  </a:cubicBezTo>
                  <a:cubicBezTo>
                    <a:pt x="298" y="4072"/>
                    <a:pt x="834" y="2786"/>
                    <a:pt x="1810" y="1822"/>
                  </a:cubicBezTo>
                  <a:cubicBezTo>
                    <a:pt x="2775" y="858"/>
                    <a:pt x="4061" y="322"/>
                    <a:pt x="5418" y="322"/>
                  </a:cubicBezTo>
                  <a:cubicBezTo>
                    <a:pt x="6632" y="322"/>
                    <a:pt x="7799" y="750"/>
                    <a:pt x="8728" y="1524"/>
                  </a:cubicBezTo>
                  <a:cubicBezTo>
                    <a:pt x="9633" y="2298"/>
                    <a:pt x="10264" y="3358"/>
                    <a:pt x="10466" y="4513"/>
                  </a:cubicBezTo>
                  <a:cubicBezTo>
                    <a:pt x="10476" y="4594"/>
                    <a:pt x="10547" y="4649"/>
                    <a:pt x="10612" y="4649"/>
                  </a:cubicBezTo>
                  <a:cubicBezTo>
                    <a:pt x="10623" y="4649"/>
                    <a:pt x="10634" y="4647"/>
                    <a:pt x="10645" y="4644"/>
                  </a:cubicBezTo>
                  <a:cubicBezTo>
                    <a:pt x="10740" y="4632"/>
                    <a:pt x="10800" y="4548"/>
                    <a:pt x="10776" y="4465"/>
                  </a:cubicBezTo>
                  <a:cubicBezTo>
                    <a:pt x="10561" y="3239"/>
                    <a:pt x="9907" y="2108"/>
                    <a:pt x="8930" y="1286"/>
                  </a:cubicBezTo>
                  <a:cubicBezTo>
                    <a:pt x="7954" y="465"/>
                    <a:pt x="6716" y="0"/>
                    <a:pt x="544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63" name="Google Shape;9663;p78"/>
            <p:cNvSpPr/>
            <p:nvPr/>
          </p:nvSpPr>
          <p:spPr>
            <a:xfrm>
              <a:off x="1781937" y="1535488"/>
              <a:ext cx="295614" cy="295614"/>
            </a:xfrm>
            <a:custGeom>
              <a:avLst/>
              <a:gdLst/>
              <a:ahLst/>
              <a:cxnLst/>
              <a:rect l="l" t="t" r="r" b="b"/>
              <a:pathLst>
                <a:path w="9288" h="9288" extrusionOk="0">
                  <a:moveTo>
                    <a:pt x="4644" y="1"/>
                  </a:moveTo>
                  <a:cubicBezTo>
                    <a:pt x="3989" y="1"/>
                    <a:pt x="3346" y="132"/>
                    <a:pt x="2751" y="406"/>
                  </a:cubicBezTo>
                  <a:cubicBezTo>
                    <a:pt x="2167" y="656"/>
                    <a:pt x="1667" y="1025"/>
                    <a:pt x="1227" y="1489"/>
                  </a:cubicBezTo>
                  <a:cubicBezTo>
                    <a:pt x="1167" y="1549"/>
                    <a:pt x="1167" y="1656"/>
                    <a:pt x="1251" y="1715"/>
                  </a:cubicBezTo>
                  <a:cubicBezTo>
                    <a:pt x="1278" y="1743"/>
                    <a:pt x="1313" y="1757"/>
                    <a:pt x="1348" y="1757"/>
                  </a:cubicBezTo>
                  <a:cubicBezTo>
                    <a:pt x="1390" y="1757"/>
                    <a:pt x="1433" y="1737"/>
                    <a:pt x="1465" y="1692"/>
                  </a:cubicBezTo>
                  <a:cubicBezTo>
                    <a:pt x="1870" y="1263"/>
                    <a:pt x="2346" y="918"/>
                    <a:pt x="2882" y="680"/>
                  </a:cubicBezTo>
                  <a:cubicBezTo>
                    <a:pt x="3429" y="430"/>
                    <a:pt x="4025" y="310"/>
                    <a:pt x="4644" y="310"/>
                  </a:cubicBezTo>
                  <a:cubicBezTo>
                    <a:pt x="7025" y="310"/>
                    <a:pt x="8966" y="2239"/>
                    <a:pt x="8966" y="4644"/>
                  </a:cubicBezTo>
                  <a:cubicBezTo>
                    <a:pt x="8966" y="7037"/>
                    <a:pt x="7037" y="8978"/>
                    <a:pt x="4644" y="8978"/>
                  </a:cubicBezTo>
                  <a:cubicBezTo>
                    <a:pt x="2263" y="8978"/>
                    <a:pt x="310" y="7037"/>
                    <a:pt x="310" y="4644"/>
                  </a:cubicBezTo>
                  <a:cubicBezTo>
                    <a:pt x="310" y="3799"/>
                    <a:pt x="560" y="2966"/>
                    <a:pt x="1024" y="2263"/>
                  </a:cubicBezTo>
                  <a:cubicBezTo>
                    <a:pt x="1084" y="2192"/>
                    <a:pt x="1072" y="2084"/>
                    <a:pt x="989" y="2037"/>
                  </a:cubicBezTo>
                  <a:cubicBezTo>
                    <a:pt x="963" y="2020"/>
                    <a:pt x="933" y="2012"/>
                    <a:pt x="904" y="2012"/>
                  </a:cubicBezTo>
                  <a:cubicBezTo>
                    <a:pt x="850" y="2012"/>
                    <a:pt x="797" y="2038"/>
                    <a:pt x="774" y="2084"/>
                  </a:cubicBezTo>
                  <a:cubicBezTo>
                    <a:pt x="262" y="2846"/>
                    <a:pt x="0" y="3716"/>
                    <a:pt x="0" y="4644"/>
                  </a:cubicBezTo>
                  <a:cubicBezTo>
                    <a:pt x="0" y="5883"/>
                    <a:pt x="477" y="7049"/>
                    <a:pt x="1346" y="7930"/>
                  </a:cubicBezTo>
                  <a:cubicBezTo>
                    <a:pt x="2227" y="8811"/>
                    <a:pt x="3394" y="9288"/>
                    <a:pt x="4644" y="9288"/>
                  </a:cubicBezTo>
                  <a:cubicBezTo>
                    <a:pt x="5894" y="9288"/>
                    <a:pt x="7049" y="8811"/>
                    <a:pt x="7930" y="7930"/>
                  </a:cubicBezTo>
                  <a:cubicBezTo>
                    <a:pt x="8811" y="7049"/>
                    <a:pt x="9287" y="5894"/>
                    <a:pt x="9287" y="4644"/>
                  </a:cubicBezTo>
                  <a:cubicBezTo>
                    <a:pt x="9287" y="3394"/>
                    <a:pt x="8811" y="2227"/>
                    <a:pt x="7930" y="1346"/>
                  </a:cubicBezTo>
                  <a:cubicBezTo>
                    <a:pt x="7049" y="477"/>
                    <a:pt x="5894" y="1"/>
                    <a:pt x="464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64" name="Google Shape;9664;p78"/>
            <p:cNvSpPr/>
            <p:nvPr/>
          </p:nvSpPr>
          <p:spPr>
            <a:xfrm>
              <a:off x="1806954" y="1677980"/>
              <a:ext cx="17441" cy="10630"/>
            </a:xfrm>
            <a:custGeom>
              <a:avLst/>
              <a:gdLst/>
              <a:ahLst/>
              <a:cxnLst/>
              <a:rect l="l" t="t" r="r" b="b"/>
              <a:pathLst>
                <a:path w="548" h="334" extrusionOk="0">
                  <a:moveTo>
                    <a:pt x="167" y="1"/>
                  </a:moveTo>
                  <a:cubicBezTo>
                    <a:pt x="72" y="1"/>
                    <a:pt x="0" y="72"/>
                    <a:pt x="0" y="167"/>
                  </a:cubicBezTo>
                  <a:cubicBezTo>
                    <a:pt x="0" y="251"/>
                    <a:pt x="72" y="334"/>
                    <a:pt x="167" y="334"/>
                  </a:cubicBezTo>
                  <a:lnTo>
                    <a:pt x="381" y="334"/>
                  </a:lnTo>
                  <a:cubicBezTo>
                    <a:pt x="476" y="334"/>
                    <a:pt x="548" y="251"/>
                    <a:pt x="548" y="167"/>
                  </a:cubicBezTo>
                  <a:cubicBezTo>
                    <a:pt x="548" y="72"/>
                    <a:pt x="476" y="1"/>
                    <a:pt x="38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65" name="Google Shape;9665;p78"/>
            <p:cNvSpPr/>
            <p:nvPr/>
          </p:nvSpPr>
          <p:spPr>
            <a:xfrm>
              <a:off x="1924429" y="1560122"/>
              <a:ext cx="128106" cy="128488"/>
            </a:xfrm>
            <a:custGeom>
              <a:avLst/>
              <a:gdLst/>
              <a:ahLst/>
              <a:cxnLst/>
              <a:rect l="l" t="t" r="r" b="b"/>
              <a:pathLst>
                <a:path w="4025" h="4037" extrusionOk="0">
                  <a:moveTo>
                    <a:pt x="155" y="1"/>
                  </a:moveTo>
                  <a:cubicBezTo>
                    <a:pt x="72" y="1"/>
                    <a:pt x="0" y="72"/>
                    <a:pt x="0" y="167"/>
                  </a:cubicBezTo>
                  <a:lnTo>
                    <a:pt x="0" y="3870"/>
                  </a:lnTo>
                  <a:cubicBezTo>
                    <a:pt x="0" y="3954"/>
                    <a:pt x="72" y="4037"/>
                    <a:pt x="155" y="4037"/>
                  </a:cubicBezTo>
                  <a:lnTo>
                    <a:pt x="3870" y="4037"/>
                  </a:lnTo>
                  <a:cubicBezTo>
                    <a:pt x="3953" y="4037"/>
                    <a:pt x="4024" y="3954"/>
                    <a:pt x="4024" y="3870"/>
                  </a:cubicBezTo>
                  <a:cubicBezTo>
                    <a:pt x="4024" y="3775"/>
                    <a:pt x="3953" y="3704"/>
                    <a:pt x="3870" y="3704"/>
                  </a:cubicBezTo>
                  <a:lnTo>
                    <a:pt x="322" y="3704"/>
                  </a:lnTo>
                  <a:lnTo>
                    <a:pt x="322" y="167"/>
                  </a:lnTo>
                  <a:cubicBezTo>
                    <a:pt x="322" y="72"/>
                    <a:pt x="250"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66" name="Google Shape;9666;p78"/>
            <p:cNvSpPr/>
            <p:nvPr/>
          </p:nvSpPr>
          <p:spPr>
            <a:xfrm>
              <a:off x="1924811" y="1788644"/>
              <a:ext cx="10630" cy="17823"/>
            </a:xfrm>
            <a:custGeom>
              <a:avLst/>
              <a:gdLst/>
              <a:ahLst/>
              <a:cxnLst/>
              <a:rect l="l" t="t" r="r" b="b"/>
              <a:pathLst>
                <a:path w="334" h="560" extrusionOk="0">
                  <a:moveTo>
                    <a:pt x="167" y="0"/>
                  </a:moveTo>
                  <a:cubicBezTo>
                    <a:pt x="71" y="0"/>
                    <a:pt x="0" y="84"/>
                    <a:pt x="0" y="167"/>
                  </a:cubicBezTo>
                  <a:lnTo>
                    <a:pt x="0" y="393"/>
                  </a:lnTo>
                  <a:cubicBezTo>
                    <a:pt x="0" y="488"/>
                    <a:pt x="71" y="560"/>
                    <a:pt x="167" y="560"/>
                  </a:cubicBezTo>
                  <a:cubicBezTo>
                    <a:pt x="250" y="560"/>
                    <a:pt x="333" y="488"/>
                    <a:pt x="333" y="393"/>
                  </a:cubicBezTo>
                  <a:lnTo>
                    <a:pt x="333" y="167"/>
                  </a:lnTo>
                  <a:cubicBezTo>
                    <a:pt x="333" y="84"/>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67" name="Google Shape;9667;p78"/>
            <p:cNvSpPr/>
            <p:nvPr/>
          </p:nvSpPr>
          <p:spPr>
            <a:xfrm>
              <a:off x="1841423" y="1594719"/>
              <a:ext cx="16328" cy="15086"/>
            </a:xfrm>
            <a:custGeom>
              <a:avLst/>
              <a:gdLst/>
              <a:ahLst/>
              <a:cxnLst/>
              <a:rect l="l" t="t" r="r" b="b"/>
              <a:pathLst>
                <a:path w="513" h="474" extrusionOk="0">
                  <a:moveTo>
                    <a:pt x="173" y="0"/>
                  </a:moveTo>
                  <a:cubicBezTo>
                    <a:pt x="132" y="0"/>
                    <a:pt x="90" y="15"/>
                    <a:pt x="60" y="45"/>
                  </a:cubicBezTo>
                  <a:cubicBezTo>
                    <a:pt x="1" y="104"/>
                    <a:pt x="1" y="212"/>
                    <a:pt x="60" y="259"/>
                  </a:cubicBezTo>
                  <a:lnTo>
                    <a:pt x="215" y="426"/>
                  </a:lnTo>
                  <a:cubicBezTo>
                    <a:pt x="239" y="462"/>
                    <a:pt x="286" y="474"/>
                    <a:pt x="334" y="474"/>
                  </a:cubicBezTo>
                  <a:cubicBezTo>
                    <a:pt x="370" y="474"/>
                    <a:pt x="405" y="462"/>
                    <a:pt x="453" y="426"/>
                  </a:cubicBezTo>
                  <a:cubicBezTo>
                    <a:pt x="513" y="366"/>
                    <a:pt x="513" y="259"/>
                    <a:pt x="453" y="212"/>
                  </a:cubicBezTo>
                  <a:lnTo>
                    <a:pt x="286" y="45"/>
                  </a:lnTo>
                  <a:cubicBezTo>
                    <a:pt x="257" y="15"/>
                    <a:pt x="215" y="0"/>
                    <a:pt x="17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68" name="Google Shape;9668;p78"/>
            <p:cNvSpPr/>
            <p:nvPr/>
          </p:nvSpPr>
          <p:spPr>
            <a:xfrm>
              <a:off x="2002470" y="1756243"/>
              <a:ext cx="16709" cy="15755"/>
            </a:xfrm>
            <a:custGeom>
              <a:avLst/>
              <a:gdLst/>
              <a:ahLst/>
              <a:cxnLst/>
              <a:rect l="l" t="t" r="r" b="b"/>
              <a:pathLst>
                <a:path w="525" h="495" extrusionOk="0">
                  <a:moveTo>
                    <a:pt x="175" y="0"/>
                  </a:moveTo>
                  <a:cubicBezTo>
                    <a:pt x="132" y="0"/>
                    <a:pt x="90" y="18"/>
                    <a:pt x="60" y="54"/>
                  </a:cubicBezTo>
                  <a:cubicBezTo>
                    <a:pt x="1" y="113"/>
                    <a:pt x="1" y="221"/>
                    <a:pt x="60" y="280"/>
                  </a:cubicBezTo>
                  <a:lnTo>
                    <a:pt x="227" y="447"/>
                  </a:lnTo>
                  <a:cubicBezTo>
                    <a:pt x="251" y="471"/>
                    <a:pt x="298" y="494"/>
                    <a:pt x="346" y="494"/>
                  </a:cubicBezTo>
                  <a:cubicBezTo>
                    <a:pt x="394" y="494"/>
                    <a:pt x="418" y="471"/>
                    <a:pt x="465" y="447"/>
                  </a:cubicBezTo>
                  <a:cubicBezTo>
                    <a:pt x="525" y="387"/>
                    <a:pt x="525" y="280"/>
                    <a:pt x="465" y="221"/>
                  </a:cubicBezTo>
                  <a:lnTo>
                    <a:pt x="298" y="54"/>
                  </a:lnTo>
                  <a:cubicBezTo>
                    <a:pt x="263" y="18"/>
                    <a:pt x="218" y="0"/>
                    <a:pt x="17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69" name="Google Shape;9669;p78"/>
            <p:cNvSpPr/>
            <p:nvPr/>
          </p:nvSpPr>
          <p:spPr>
            <a:xfrm>
              <a:off x="2002470" y="1594719"/>
              <a:ext cx="16328" cy="15086"/>
            </a:xfrm>
            <a:custGeom>
              <a:avLst/>
              <a:gdLst/>
              <a:ahLst/>
              <a:cxnLst/>
              <a:rect l="l" t="t" r="r" b="b"/>
              <a:pathLst>
                <a:path w="513" h="474" extrusionOk="0">
                  <a:moveTo>
                    <a:pt x="340" y="0"/>
                  </a:moveTo>
                  <a:cubicBezTo>
                    <a:pt x="298" y="0"/>
                    <a:pt x="257" y="15"/>
                    <a:pt x="227" y="45"/>
                  </a:cubicBezTo>
                  <a:lnTo>
                    <a:pt x="60" y="212"/>
                  </a:lnTo>
                  <a:cubicBezTo>
                    <a:pt x="1" y="259"/>
                    <a:pt x="1" y="366"/>
                    <a:pt x="60" y="426"/>
                  </a:cubicBezTo>
                  <a:cubicBezTo>
                    <a:pt x="96" y="462"/>
                    <a:pt x="132" y="474"/>
                    <a:pt x="179" y="474"/>
                  </a:cubicBezTo>
                  <a:cubicBezTo>
                    <a:pt x="227" y="474"/>
                    <a:pt x="251" y="462"/>
                    <a:pt x="287" y="426"/>
                  </a:cubicBezTo>
                  <a:lnTo>
                    <a:pt x="453" y="259"/>
                  </a:lnTo>
                  <a:cubicBezTo>
                    <a:pt x="513" y="212"/>
                    <a:pt x="513" y="104"/>
                    <a:pt x="453" y="45"/>
                  </a:cubicBezTo>
                  <a:cubicBezTo>
                    <a:pt x="423" y="15"/>
                    <a:pt x="382" y="0"/>
                    <a:pt x="34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70" name="Google Shape;9670;p78"/>
            <p:cNvSpPr/>
            <p:nvPr/>
          </p:nvSpPr>
          <p:spPr>
            <a:xfrm>
              <a:off x="1841041" y="1756530"/>
              <a:ext cx="16709" cy="15468"/>
            </a:xfrm>
            <a:custGeom>
              <a:avLst/>
              <a:gdLst/>
              <a:ahLst/>
              <a:cxnLst/>
              <a:rect l="l" t="t" r="r" b="b"/>
              <a:pathLst>
                <a:path w="525" h="486" extrusionOk="0">
                  <a:moveTo>
                    <a:pt x="352" y="0"/>
                  </a:moveTo>
                  <a:cubicBezTo>
                    <a:pt x="310" y="0"/>
                    <a:pt x="269" y="15"/>
                    <a:pt x="239" y="45"/>
                  </a:cubicBezTo>
                  <a:lnTo>
                    <a:pt x="72" y="212"/>
                  </a:lnTo>
                  <a:cubicBezTo>
                    <a:pt x="1" y="271"/>
                    <a:pt x="1" y="354"/>
                    <a:pt x="60" y="438"/>
                  </a:cubicBezTo>
                  <a:cubicBezTo>
                    <a:pt x="84" y="462"/>
                    <a:pt x="132" y="485"/>
                    <a:pt x="179" y="485"/>
                  </a:cubicBezTo>
                  <a:cubicBezTo>
                    <a:pt x="227" y="485"/>
                    <a:pt x="251" y="462"/>
                    <a:pt x="298" y="438"/>
                  </a:cubicBezTo>
                  <a:lnTo>
                    <a:pt x="465" y="271"/>
                  </a:lnTo>
                  <a:cubicBezTo>
                    <a:pt x="525" y="212"/>
                    <a:pt x="525" y="104"/>
                    <a:pt x="465" y="45"/>
                  </a:cubicBezTo>
                  <a:cubicBezTo>
                    <a:pt x="435" y="15"/>
                    <a:pt x="394" y="0"/>
                    <a:pt x="35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71" name="Google Shape;9671;p78"/>
            <p:cNvSpPr/>
            <p:nvPr/>
          </p:nvSpPr>
          <p:spPr>
            <a:xfrm>
              <a:off x="1816025" y="1632084"/>
              <a:ext cx="17855" cy="13336"/>
            </a:xfrm>
            <a:custGeom>
              <a:avLst/>
              <a:gdLst/>
              <a:ahLst/>
              <a:cxnLst/>
              <a:rect l="l" t="t" r="r" b="b"/>
              <a:pathLst>
                <a:path w="561" h="419" extrusionOk="0">
                  <a:moveTo>
                    <a:pt x="173" y="0"/>
                  </a:moveTo>
                  <a:cubicBezTo>
                    <a:pt x="110" y="0"/>
                    <a:pt x="51" y="36"/>
                    <a:pt x="25" y="97"/>
                  </a:cubicBezTo>
                  <a:cubicBezTo>
                    <a:pt x="1" y="181"/>
                    <a:pt x="25" y="276"/>
                    <a:pt x="120" y="312"/>
                  </a:cubicBezTo>
                  <a:lnTo>
                    <a:pt x="322" y="395"/>
                  </a:lnTo>
                  <a:cubicBezTo>
                    <a:pt x="334" y="419"/>
                    <a:pt x="370" y="419"/>
                    <a:pt x="382" y="419"/>
                  </a:cubicBezTo>
                  <a:cubicBezTo>
                    <a:pt x="441" y="419"/>
                    <a:pt x="501" y="383"/>
                    <a:pt x="537" y="312"/>
                  </a:cubicBezTo>
                  <a:cubicBezTo>
                    <a:pt x="561" y="228"/>
                    <a:pt x="513" y="133"/>
                    <a:pt x="441" y="97"/>
                  </a:cubicBezTo>
                  <a:lnTo>
                    <a:pt x="239" y="14"/>
                  </a:lnTo>
                  <a:cubicBezTo>
                    <a:pt x="217" y="5"/>
                    <a:pt x="195" y="0"/>
                    <a:pt x="17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72" name="Google Shape;9672;p78"/>
            <p:cNvSpPr/>
            <p:nvPr/>
          </p:nvSpPr>
          <p:spPr>
            <a:xfrm>
              <a:off x="2026341" y="1721297"/>
              <a:ext cx="17855" cy="13177"/>
            </a:xfrm>
            <a:custGeom>
              <a:avLst/>
              <a:gdLst/>
              <a:ahLst/>
              <a:cxnLst/>
              <a:rect l="l" t="t" r="r" b="b"/>
              <a:pathLst>
                <a:path w="561" h="414" extrusionOk="0">
                  <a:moveTo>
                    <a:pt x="179" y="0"/>
                  </a:moveTo>
                  <a:cubicBezTo>
                    <a:pt x="114" y="0"/>
                    <a:pt x="52" y="31"/>
                    <a:pt x="25" y="104"/>
                  </a:cubicBezTo>
                  <a:cubicBezTo>
                    <a:pt x="1" y="176"/>
                    <a:pt x="25" y="283"/>
                    <a:pt x="120" y="307"/>
                  </a:cubicBezTo>
                  <a:lnTo>
                    <a:pt x="322" y="402"/>
                  </a:lnTo>
                  <a:cubicBezTo>
                    <a:pt x="334" y="414"/>
                    <a:pt x="370" y="414"/>
                    <a:pt x="382" y="414"/>
                  </a:cubicBezTo>
                  <a:cubicBezTo>
                    <a:pt x="441" y="414"/>
                    <a:pt x="501" y="378"/>
                    <a:pt x="537" y="307"/>
                  </a:cubicBezTo>
                  <a:cubicBezTo>
                    <a:pt x="560" y="235"/>
                    <a:pt x="537" y="128"/>
                    <a:pt x="441" y="104"/>
                  </a:cubicBezTo>
                  <a:lnTo>
                    <a:pt x="239" y="9"/>
                  </a:lnTo>
                  <a:cubicBezTo>
                    <a:pt x="219" y="3"/>
                    <a:pt x="199" y="0"/>
                    <a:pt x="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73" name="Google Shape;9673;p78"/>
            <p:cNvSpPr/>
            <p:nvPr/>
          </p:nvSpPr>
          <p:spPr>
            <a:xfrm>
              <a:off x="1967619" y="1569702"/>
              <a:ext cx="14036" cy="16996"/>
            </a:xfrm>
            <a:custGeom>
              <a:avLst/>
              <a:gdLst/>
              <a:ahLst/>
              <a:cxnLst/>
              <a:rect l="l" t="t" r="r" b="b"/>
              <a:pathLst>
                <a:path w="441" h="534" extrusionOk="0">
                  <a:moveTo>
                    <a:pt x="267" y="1"/>
                  </a:moveTo>
                  <a:cubicBezTo>
                    <a:pt x="204" y="1"/>
                    <a:pt x="138" y="32"/>
                    <a:pt x="119" y="105"/>
                  </a:cubicBezTo>
                  <a:lnTo>
                    <a:pt x="24" y="307"/>
                  </a:lnTo>
                  <a:cubicBezTo>
                    <a:pt x="0" y="378"/>
                    <a:pt x="24" y="486"/>
                    <a:pt x="119" y="521"/>
                  </a:cubicBezTo>
                  <a:cubicBezTo>
                    <a:pt x="131" y="521"/>
                    <a:pt x="155" y="533"/>
                    <a:pt x="179" y="533"/>
                  </a:cubicBezTo>
                  <a:cubicBezTo>
                    <a:pt x="239" y="533"/>
                    <a:pt x="298" y="498"/>
                    <a:pt x="322" y="426"/>
                  </a:cubicBezTo>
                  <a:lnTo>
                    <a:pt x="417" y="224"/>
                  </a:lnTo>
                  <a:cubicBezTo>
                    <a:pt x="441" y="140"/>
                    <a:pt x="417" y="45"/>
                    <a:pt x="322" y="9"/>
                  </a:cubicBezTo>
                  <a:cubicBezTo>
                    <a:pt x="305" y="4"/>
                    <a:pt x="286" y="1"/>
                    <a:pt x="2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74" name="Google Shape;9674;p78"/>
            <p:cNvSpPr/>
            <p:nvPr/>
          </p:nvSpPr>
          <p:spPr>
            <a:xfrm>
              <a:off x="1877802" y="1780019"/>
              <a:ext cx="14450" cy="16996"/>
            </a:xfrm>
            <a:custGeom>
              <a:avLst/>
              <a:gdLst/>
              <a:ahLst/>
              <a:cxnLst/>
              <a:rect l="l" t="t" r="r" b="b"/>
              <a:pathLst>
                <a:path w="454" h="534" extrusionOk="0">
                  <a:moveTo>
                    <a:pt x="279" y="1"/>
                  </a:moveTo>
                  <a:cubicBezTo>
                    <a:pt x="216" y="1"/>
                    <a:pt x="147" y="32"/>
                    <a:pt x="120" y="105"/>
                  </a:cubicBezTo>
                  <a:lnTo>
                    <a:pt x="36" y="307"/>
                  </a:lnTo>
                  <a:cubicBezTo>
                    <a:pt x="1" y="378"/>
                    <a:pt x="48" y="486"/>
                    <a:pt x="120" y="509"/>
                  </a:cubicBezTo>
                  <a:cubicBezTo>
                    <a:pt x="144" y="533"/>
                    <a:pt x="167" y="533"/>
                    <a:pt x="179" y="533"/>
                  </a:cubicBezTo>
                  <a:cubicBezTo>
                    <a:pt x="239" y="533"/>
                    <a:pt x="298" y="497"/>
                    <a:pt x="334" y="426"/>
                  </a:cubicBezTo>
                  <a:lnTo>
                    <a:pt x="417" y="224"/>
                  </a:lnTo>
                  <a:cubicBezTo>
                    <a:pt x="453" y="140"/>
                    <a:pt x="417" y="45"/>
                    <a:pt x="334" y="9"/>
                  </a:cubicBezTo>
                  <a:cubicBezTo>
                    <a:pt x="317" y="4"/>
                    <a:pt x="298" y="1"/>
                    <a:pt x="2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75" name="Google Shape;9675;p78"/>
            <p:cNvSpPr/>
            <p:nvPr/>
          </p:nvSpPr>
          <p:spPr>
            <a:xfrm>
              <a:off x="1879711" y="1568652"/>
              <a:ext cx="14418" cy="16900"/>
            </a:xfrm>
            <a:custGeom>
              <a:avLst/>
              <a:gdLst/>
              <a:ahLst/>
              <a:cxnLst/>
              <a:rect l="l" t="t" r="r" b="b"/>
              <a:pathLst>
                <a:path w="453" h="531" extrusionOk="0">
                  <a:moveTo>
                    <a:pt x="169" y="0"/>
                  </a:moveTo>
                  <a:cubicBezTo>
                    <a:pt x="153" y="0"/>
                    <a:pt x="136" y="2"/>
                    <a:pt x="119" y="7"/>
                  </a:cubicBezTo>
                  <a:cubicBezTo>
                    <a:pt x="48" y="42"/>
                    <a:pt x="0" y="138"/>
                    <a:pt x="36" y="221"/>
                  </a:cubicBezTo>
                  <a:lnTo>
                    <a:pt x="119" y="423"/>
                  </a:lnTo>
                  <a:cubicBezTo>
                    <a:pt x="155" y="495"/>
                    <a:pt x="214" y="531"/>
                    <a:pt x="274" y="531"/>
                  </a:cubicBezTo>
                  <a:cubicBezTo>
                    <a:pt x="286" y="531"/>
                    <a:pt x="322" y="531"/>
                    <a:pt x="334" y="519"/>
                  </a:cubicBezTo>
                  <a:cubicBezTo>
                    <a:pt x="405" y="483"/>
                    <a:pt x="453" y="400"/>
                    <a:pt x="417" y="304"/>
                  </a:cubicBezTo>
                  <a:lnTo>
                    <a:pt x="334" y="102"/>
                  </a:lnTo>
                  <a:cubicBezTo>
                    <a:pt x="304" y="43"/>
                    <a:pt x="243" y="0"/>
                    <a:pt x="16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76" name="Google Shape;9676;p78"/>
            <p:cNvSpPr/>
            <p:nvPr/>
          </p:nvSpPr>
          <p:spPr>
            <a:xfrm>
              <a:off x="1965709" y="1780846"/>
              <a:ext cx="14068" cy="16900"/>
            </a:xfrm>
            <a:custGeom>
              <a:avLst/>
              <a:gdLst/>
              <a:ahLst/>
              <a:cxnLst/>
              <a:rect l="l" t="t" r="r" b="b"/>
              <a:pathLst>
                <a:path w="442" h="531" extrusionOk="0">
                  <a:moveTo>
                    <a:pt x="189" y="0"/>
                  </a:moveTo>
                  <a:cubicBezTo>
                    <a:pt x="166" y="0"/>
                    <a:pt x="143" y="6"/>
                    <a:pt x="120" y="19"/>
                  </a:cubicBezTo>
                  <a:cubicBezTo>
                    <a:pt x="37" y="43"/>
                    <a:pt x="1" y="138"/>
                    <a:pt x="25" y="221"/>
                  </a:cubicBezTo>
                  <a:lnTo>
                    <a:pt x="120" y="424"/>
                  </a:lnTo>
                  <a:cubicBezTo>
                    <a:pt x="144" y="483"/>
                    <a:pt x="203" y="531"/>
                    <a:pt x="263" y="531"/>
                  </a:cubicBezTo>
                  <a:cubicBezTo>
                    <a:pt x="275" y="531"/>
                    <a:pt x="310" y="531"/>
                    <a:pt x="322" y="519"/>
                  </a:cubicBezTo>
                  <a:cubicBezTo>
                    <a:pt x="394" y="483"/>
                    <a:pt x="441" y="400"/>
                    <a:pt x="418" y="305"/>
                  </a:cubicBezTo>
                  <a:lnTo>
                    <a:pt x="322" y="102"/>
                  </a:lnTo>
                  <a:cubicBezTo>
                    <a:pt x="305" y="42"/>
                    <a:pt x="250" y="0"/>
                    <a:pt x="18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77" name="Google Shape;9677;p78"/>
            <p:cNvSpPr/>
            <p:nvPr/>
          </p:nvSpPr>
          <p:spPr>
            <a:xfrm>
              <a:off x="2026723" y="1633644"/>
              <a:ext cx="17855" cy="13304"/>
            </a:xfrm>
            <a:custGeom>
              <a:avLst/>
              <a:gdLst/>
              <a:ahLst/>
              <a:cxnLst/>
              <a:rect l="l" t="t" r="r" b="b"/>
              <a:pathLst>
                <a:path w="561" h="418" extrusionOk="0">
                  <a:moveTo>
                    <a:pt x="387" y="0"/>
                  </a:moveTo>
                  <a:cubicBezTo>
                    <a:pt x="366" y="0"/>
                    <a:pt x="345" y="4"/>
                    <a:pt x="322" y="13"/>
                  </a:cubicBezTo>
                  <a:lnTo>
                    <a:pt x="120" y="96"/>
                  </a:lnTo>
                  <a:cubicBezTo>
                    <a:pt x="48" y="132"/>
                    <a:pt x="1" y="215"/>
                    <a:pt x="25" y="310"/>
                  </a:cubicBezTo>
                  <a:cubicBezTo>
                    <a:pt x="60" y="382"/>
                    <a:pt x="120" y="417"/>
                    <a:pt x="179" y="417"/>
                  </a:cubicBezTo>
                  <a:cubicBezTo>
                    <a:pt x="191" y="417"/>
                    <a:pt x="227" y="417"/>
                    <a:pt x="239" y="394"/>
                  </a:cubicBezTo>
                  <a:lnTo>
                    <a:pt x="441" y="310"/>
                  </a:lnTo>
                  <a:cubicBezTo>
                    <a:pt x="513" y="274"/>
                    <a:pt x="560" y="191"/>
                    <a:pt x="537" y="96"/>
                  </a:cubicBezTo>
                  <a:cubicBezTo>
                    <a:pt x="509" y="41"/>
                    <a:pt x="454" y="0"/>
                    <a:pt x="38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78" name="Google Shape;9678;p78"/>
            <p:cNvSpPr/>
            <p:nvPr/>
          </p:nvSpPr>
          <p:spPr>
            <a:xfrm>
              <a:off x="1814911" y="1719419"/>
              <a:ext cx="18205" cy="13177"/>
            </a:xfrm>
            <a:custGeom>
              <a:avLst/>
              <a:gdLst/>
              <a:ahLst/>
              <a:cxnLst/>
              <a:rect l="l" t="t" r="r" b="b"/>
              <a:pathLst>
                <a:path w="572" h="414" extrusionOk="0">
                  <a:moveTo>
                    <a:pt x="382" y="1"/>
                  </a:moveTo>
                  <a:cubicBezTo>
                    <a:pt x="365" y="1"/>
                    <a:pt x="348" y="3"/>
                    <a:pt x="334" y="8"/>
                  </a:cubicBezTo>
                  <a:lnTo>
                    <a:pt x="119" y="104"/>
                  </a:lnTo>
                  <a:cubicBezTo>
                    <a:pt x="48" y="127"/>
                    <a:pt x="0" y="223"/>
                    <a:pt x="36" y="306"/>
                  </a:cubicBezTo>
                  <a:cubicBezTo>
                    <a:pt x="60" y="366"/>
                    <a:pt x="119" y="413"/>
                    <a:pt x="179" y="413"/>
                  </a:cubicBezTo>
                  <a:cubicBezTo>
                    <a:pt x="191" y="413"/>
                    <a:pt x="226" y="413"/>
                    <a:pt x="238" y="389"/>
                  </a:cubicBezTo>
                  <a:lnTo>
                    <a:pt x="453" y="306"/>
                  </a:lnTo>
                  <a:cubicBezTo>
                    <a:pt x="524" y="270"/>
                    <a:pt x="572" y="187"/>
                    <a:pt x="536" y="92"/>
                  </a:cubicBezTo>
                  <a:cubicBezTo>
                    <a:pt x="517" y="35"/>
                    <a:pt x="446" y="1"/>
                    <a:pt x="38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679" name="Google Shape;9679;p78"/>
          <p:cNvGrpSpPr/>
          <p:nvPr/>
        </p:nvGrpSpPr>
        <p:grpSpPr>
          <a:xfrm>
            <a:off x="2955942" y="1781671"/>
            <a:ext cx="424961" cy="460820"/>
            <a:chOff x="2216956" y="1510503"/>
            <a:chExt cx="318721" cy="345615"/>
          </a:xfrm>
          <a:solidFill>
            <a:schemeClr val="tx1"/>
          </a:solidFill>
        </p:grpSpPr>
        <p:sp>
          <p:nvSpPr>
            <p:cNvPr id="9680" name="Google Shape;9680;p78"/>
            <p:cNvSpPr/>
            <p:nvPr/>
          </p:nvSpPr>
          <p:spPr>
            <a:xfrm>
              <a:off x="2386724" y="1510503"/>
              <a:ext cx="142524" cy="151594"/>
            </a:xfrm>
            <a:custGeom>
              <a:avLst/>
              <a:gdLst/>
              <a:ahLst/>
              <a:cxnLst/>
              <a:rect l="l" t="t" r="r" b="b"/>
              <a:pathLst>
                <a:path w="4478" h="4763" extrusionOk="0">
                  <a:moveTo>
                    <a:pt x="2315" y="1"/>
                  </a:moveTo>
                  <a:cubicBezTo>
                    <a:pt x="2179" y="1"/>
                    <a:pt x="2042" y="13"/>
                    <a:pt x="1906" y="36"/>
                  </a:cubicBezTo>
                  <a:cubicBezTo>
                    <a:pt x="1334" y="155"/>
                    <a:pt x="846" y="488"/>
                    <a:pt x="513" y="964"/>
                  </a:cubicBezTo>
                  <a:cubicBezTo>
                    <a:pt x="1" y="1738"/>
                    <a:pt x="25" y="2727"/>
                    <a:pt x="572" y="3465"/>
                  </a:cubicBezTo>
                  <a:lnTo>
                    <a:pt x="537" y="4596"/>
                  </a:lnTo>
                  <a:cubicBezTo>
                    <a:pt x="537" y="4655"/>
                    <a:pt x="560" y="4703"/>
                    <a:pt x="608" y="4727"/>
                  </a:cubicBezTo>
                  <a:cubicBezTo>
                    <a:pt x="632" y="4739"/>
                    <a:pt x="667" y="4763"/>
                    <a:pt x="691" y="4763"/>
                  </a:cubicBezTo>
                  <a:cubicBezTo>
                    <a:pt x="727" y="4763"/>
                    <a:pt x="739" y="4763"/>
                    <a:pt x="775" y="4739"/>
                  </a:cubicBezTo>
                  <a:lnTo>
                    <a:pt x="1799" y="4263"/>
                  </a:lnTo>
                  <a:cubicBezTo>
                    <a:pt x="1980" y="4308"/>
                    <a:pt x="2163" y="4331"/>
                    <a:pt x="2344" y="4331"/>
                  </a:cubicBezTo>
                  <a:cubicBezTo>
                    <a:pt x="3055" y="4331"/>
                    <a:pt x="3734" y="3986"/>
                    <a:pt x="4132" y="3370"/>
                  </a:cubicBezTo>
                  <a:cubicBezTo>
                    <a:pt x="4323" y="3096"/>
                    <a:pt x="4430" y="2774"/>
                    <a:pt x="4477" y="2453"/>
                  </a:cubicBezTo>
                  <a:cubicBezTo>
                    <a:pt x="4477" y="2358"/>
                    <a:pt x="4418" y="2274"/>
                    <a:pt x="4335" y="2262"/>
                  </a:cubicBezTo>
                  <a:cubicBezTo>
                    <a:pt x="4320" y="2259"/>
                    <a:pt x="4307" y="2257"/>
                    <a:pt x="4294" y="2257"/>
                  </a:cubicBezTo>
                  <a:cubicBezTo>
                    <a:pt x="4219" y="2257"/>
                    <a:pt x="4164" y="2312"/>
                    <a:pt x="4144" y="2393"/>
                  </a:cubicBezTo>
                  <a:cubicBezTo>
                    <a:pt x="4120" y="2667"/>
                    <a:pt x="4013" y="2941"/>
                    <a:pt x="3846" y="3179"/>
                  </a:cubicBezTo>
                  <a:cubicBezTo>
                    <a:pt x="3504" y="3697"/>
                    <a:pt x="2932" y="3992"/>
                    <a:pt x="2326" y="3992"/>
                  </a:cubicBezTo>
                  <a:cubicBezTo>
                    <a:pt x="2151" y="3992"/>
                    <a:pt x="1974" y="3968"/>
                    <a:pt x="1799" y="3917"/>
                  </a:cubicBezTo>
                  <a:cubicBezTo>
                    <a:pt x="1789" y="3914"/>
                    <a:pt x="1779" y="3913"/>
                    <a:pt x="1770" y="3913"/>
                  </a:cubicBezTo>
                  <a:cubicBezTo>
                    <a:pt x="1744" y="3913"/>
                    <a:pt x="1718" y="3924"/>
                    <a:pt x="1691" y="3941"/>
                  </a:cubicBezTo>
                  <a:lnTo>
                    <a:pt x="858" y="4322"/>
                  </a:lnTo>
                  <a:lnTo>
                    <a:pt x="906" y="3405"/>
                  </a:lnTo>
                  <a:cubicBezTo>
                    <a:pt x="906" y="3358"/>
                    <a:pt x="894" y="3334"/>
                    <a:pt x="870" y="3298"/>
                  </a:cubicBezTo>
                  <a:cubicBezTo>
                    <a:pt x="370" y="2679"/>
                    <a:pt x="334" y="1798"/>
                    <a:pt x="787" y="1131"/>
                  </a:cubicBezTo>
                  <a:cubicBezTo>
                    <a:pt x="1048" y="714"/>
                    <a:pt x="1489" y="441"/>
                    <a:pt x="1965" y="333"/>
                  </a:cubicBezTo>
                  <a:cubicBezTo>
                    <a:pt x="2084" y="313"/>
                    <a:pt x="2203" y="303"/>
                    <a:pt x="2321" y="303"/>
                  </a:cubicBezTo>
                  <a:cubicBezTo>
                    <a:pt x="2686" y="303"/>
                    <a:pt x="3040" y="403"/>
                    <a:pt x="3346" y="619"/>
                  </a:cubicBezTo>
                  <a:cubicBezTo>
                    <a:pt x="3763" y="905"/>
                    <a:pt x="4049" y="1322"/>
                    <a:pt x="4132" y="1822"/>
                  </a:cubicBezTo>
                  <a:cubicBezTo>
                    <a:pt x="4143" y="1909"/>
                    <a:pt x="4224" y="1966"/>
                    <a:pt x="4292" y="1966"/>
                  </a:cubicBezTo>
                  <a:cubicBezTo>
                    <a:pt x="4298" y="1966"/>
                    <a:pt x="4305" y="1966"/>
                    <a:pt x="4311" y="1965"/>
                  </a:cubicBezTo>
                  <a:cubicBezTo>
                    <a:pt x="4406" y="1941"/>
                    <a:pt x="4466" y="1857"/>
                    <a:pt x="4442" y="1786"/>
                  </a:cubicBezTo>
                  <a:cubicBezTo>
                    <a:pt x="4347" y="1203"/>
                    <a:pt x="4013" y="714"/>
                    <a:pt x="3525" y="369"/>
                  </a:cubicBezTo>
                  <a:cubicBezTo>
                    <a:pt x="3164" y="117"/>
                    <a:pt x="2742" y="1"/>
                    <a:pt x="231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81" name="Google Shape;9681;p78"/>
            <p:cNvSpPr/>
            <p:nvPr/>
          </p:nvSpPr>
          <p:spPr>
            <a:xfrm>
              <a:off x="2423102" y="1541185"/>
              <a:ext cx="77723" cy="77723"/>
            </a:xfrm>
            <a:custGeom>
              <a:avLst/>
              <a:gdLst/>
              <a:ahLst/>
              <a:cxnLst/>
              <a:rect l="l" t="t" r="r" b="b"/>
              <a:pathLst>
                <a:path w="2442" h="2442" extrusionOk="0">
                  <a:moveTo>
                    <a:pt x="1084" y="346"/>
                  </a:moveTo>
                  <a:lnTo>
                    <a:pt x="1084" y="1215"/>
                  </a:lnTo>
                  <a:cubicBezTo>
                    <a:pt x="1084" y="1310"/>
                    <a:pt x="1168" y="1382"/>
                    <a:pt x="1251" y="1382"/>
                  </a:cubicBezTo>
                  <a:lnTo>
                    <a:pt x="2132" y="1382"/>
                  </a:lnTo>
                  <a:cubicBezTo>
                    <a:pt x="2037" y="1786"/>
                    <a:pt x="1668" y="2108"/>
                    <a:pt x="1239" y="2108"/>
                  </a:cubicBezTo>
                  <a:cubicBezTo>
                    <a:pt x="751" y="2108"/>
                    <a:pt x="346" y="1715"/>
                    <a:pt x="346" y="1215"/>
                  </a:cubicBezTo>
                  <a:cubicBezTo>
                    <a:pt x="346" y="774"/>
                    <a:pt x="656" y="417"/>
                    <a:pt x="1084" y="346"/>
                  </a:cubicBezTo>
                  <a:close/>
                  <a:moveTo>
                    <a:pt x="1215" y="0"/>
                  </a:moveTo>
                  <a:cubicBezTo>
                    <a:pt x="548" y="0"/>
                    <a:pt x="1" y="548"/>
                    <a:pt x="1" y="1215"/>
                  </a:cubicBezTo>
                  <a:cubicBezTo>
                    <a:pt x="1" y="1894"/>
                    <a:pt x="548" y="2441"/>
                    <a:pt x="1215" y="2441"/>
                  </a:cubicBezTo>
                  <a:cubicBezTo>
                    <a:pt x="1894" y="2441"/>
                    <a:pt x="2442" y="1894"/>
                    <a:pt x="2442" y="1215"/>
                  </a:cubicBezTo>
                  <a:cubicBezTo>
                    <a:pt x="2442" y="1120"/>
                    <a:pt x="2370" y="1060"/>
                    <a:pt x="2275" y="1060"/>
                  </a:cubicBezTo>
                  <a:lnTo>
                    <a:pt x="1382" y="1060"/>
                  </a:lnTo>
                  <a:lnTo>
                    <a:pt x="1382" y="167"/>
                  </a:lnTo>
                  <a:cubicBezTo>
                    <a:pt x="1382" y="72"/>
                    <a:pt x="1310" y="0"/>
                    <a:pt x="121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82" name="Google Shape;9682;p78"/>
            <p:cNvSpPr/>
            <p:nvPr/>
          </p:nvSpPr>
          <p:spPr>
            <a:xfrm>
              <a:off x="2216956" y="1538543"/>
              <a:ext cx="318721" cy="317575"/>
            </a:xfrm>
            <a:custGeom>
              <a:avLst/>
              <a:gdLst/>
              <a:ahLst/>
              <a:cxnLst/>
              <a:rect l="l" t="t" r="r" b="b"/>
              <a:pathLst>
                <a:path w="10014" h="9978" extrusionOk="0">
                  <a:moveTo>
                    <a:pt x="3787" y="1191"/>
                  </a:moveTo>
                  <a:lnTo>
                    <a:pt x="4763" y="2179"/>
                  </a:lnTo>
                  <a:cubicBezTo>
                    <a:pt x="5347" y="2762"/>
                    <a:pt x="5466" y="3667"/>
                    <a:pt x="5037" y="4382"/>
                  </a:cubicBezTo>
                  <a:cubicBezTo>
                    <a:pt x="4989" y="4441"/>
                    <a:pt x="5001" y="4525"/>
                    <a:pt x="5061" y="4572"/>
                  </a:cubicBezTo>
                  <a:lnTo>
                    <a:pt x="5394" y="4906"/>
                  </a:lnTo>
                  <a:cubicBezTo>
                    <a:pt x="5423" y="4934"/>
                    <a:pt x="5465" y="4950"/>
                    <a:pt x="5507" y="4950"/>
                  </a:cubicBezTo>
                  <a:cubicBezTo>
                    <a:pt x="5534" y="4950"/>
                    <a:pt x="5561" y="4943"/>
                    <a:pt x="5585" y="4929"/>
                  </a:cubicBezTo>
                  <a:cubicBezTo>
                    <a:pt x="5873" y="4756"/>
                    <a:pt x="6191" y="4673"/>
                    <a:pt x="6506" y="4673"/>
                  </a:cubicBezTo>
                  <a:cubicBezTo>
                    <a:pt x="6972" y="4673"/>
                    <a:pt x="7432" y="4855"/>
                    <a:pt x="7787" y="5203"/>
                  </a:cubicBezTo>
                  <a:lnTo>
                    <a:pt x="8776" y="6179"/>
                  </a:lnTo>
                  <a:lnTo>
                    <a:pt x="6228" y="8727"/>
                  </a:lnTo>
                  <a:lnTo>
                    <a:pt x="5239" y="7751"/>
                  </a:lnTo>
                  <a:cubicBezTo>
                    <a:pt x="5025" y="7525"/>
                    <a:pt x="4870" y="7251"/>
                    <a:pt x="4787" y="6953"/>
                  </a:cubicBezTo>
                  <a:cubicBezTo>
                    <a:pt x="4644" y="6477"/>
                    <a:pt x="4728" y="5965"/>
                    <a:pt x="4978" y="5548"/>
                  </a:cubicBezTo>
                  <a:cubicBezTo>
                    <a:pt x="5025" y="5489"/>
                    <a:pt x="5001" y="5394"/>
                    <a:pt x="4942" y="5346"/>
                  </a:cubicBezTo>
                  <a:lnTo>
                    <a:pt x="4620" y="5025"/>
                  </a:lnTo>
                  <a:cubicBezTo>
                    <a:pt x="4589" y="4993"/>
                    <a:pt x="4541" y="4977"/>
                    <a:pt x="4495" y="4977"/>
                  </a:cubicBezTo>
                  <a:cubicBezTo>
                    <a:pt x="4472" y="4977"/>
                    <a:pt x="4450" y="4981"/>
                    <a:pt x="4430" y="4989"/>
                  </a:cubicBezTo>
                  <a:cubicBezTo>
                    <a:pt x="4137" y="5164"/>
                    <a:pt x="3815" y="5250"/>
                    <a:pt x="3496" y="5250"/>
                  </a:cubicBezTo>
                  <a:cubicBezTo>
                    <a:pt x="3034" y="5250"/>
                    <a:pt x="2579" y="5072"/>
                    <a:pt x="2227" y="4727"/>
                  </a:cubicBezTo>
                  <a:lnTo>
                    <a:pt x="1239" y="3739"/>
                  </a:lnTo>
                  <a:lnTo>
                    <a:pt x="3787" y="1191"/>
                  </a:lnTo>
                  <a:close/>
                  <a:moveTo>
                    <a:pt x="9288" y="6120"/>
                  </a:moveTo>
                  <a:lnTo>
                    <a:pt x="9633" y="6465"/>
                  </a:lnTo>
                  <a:lnTo>
                    <a:pt x="6513" y="9585"/>
                  </a:lnTo>
                  <a:lnTo>
                    <a:pt x="6168" y="9251"/>
                  </a:lnTo>
                  <a:lnTo>
                    <a:pt x="9109" y="6299"/>
                  </a:lnTo>
                  <a:lnTo>
                    <a:pt x="9288" y="6120"/>
                  </a:lnTo>
                  <a:close/>
                  <a:moveTo>
                    <a:pt x="3525" y="0"/>
                  </a:moveTo>
                  <a:cubicBezTo>
                    <a:pt x="3489" y="0"/>
                    <a:pt x="3442" y="24"/>
                    <a:pt x="3406" y="48"/>
                  </a:cubicBezTo>
                  <a:lnTo>
                    <a:pt x="2180" y="1286"/>
                  </a:lnTo>
                  <a:cubicBezTo>
                    <a:pt x="2120" y="1346"/>
                    <a:pt x="2120" y="1453"/>
                    <a:pt x="2180" y="1512"/>
                  </a:cubicBezTo>
                  <a:cubicBezTo>
                    <a:pt x="2209" y="1542"/>
                    <a:pt x="2248" y="1557"/>
                    <a:pt x="2287" y="1557"/>
                  </a:cubicBezTo>
                  <a:cubicBezTo>
                    <a:pt x="2325" y="1557"/>
                    <a:pt x="2364" y="1542"/>
                    <a:pt x="2394" y="1512"/>
                  </a:cubicBezTo>
                  <a:lnTo>
                    <a:pt x="3525" y="381"/>
                  </a:lnTo>
                  <a:lnTo>
                    <a:pt x="3870" y="715"/>
                  </a:lnTo>
                  <a:lnTo>
                    <a:pt x="3692" y="893"/>
                  </a:lnTo>
                  <a:lnTo>
                    <a:pt x="929" y="3667"/>
                  </a:lnTo>
                  <a:lnTo>
                    <a:pt x="751" y="3846"/>
                  </a:lnTo>
                  <a:lnTo>
                    <a:pt x="406" y="3501"/>
                  </a:lnTo>
                  <a:lnTo>
                    <a:pt x="1953" y="1953"/>
                  </a:lnTo>
                  <a:cubicBezTo>
                    <a:pt x="2013" y="1893"/>
                    <a:pt x="2013" y="1786"/>
                    <a:pt x="1953" y="1727"/>
                  </a:cubicBezTo>
                  <a:cubicBezTo>
                    <a:pt x="1924" y="1697"/>
                    <a:pt x="1882" y="1682"/>
                    <a:pt x="1840" y="1682"/>
                  </a:cubicBezTo>
                  <a:cubicBezTo>
                    <a:pt x="1799" y="1682"/>
                    <a:pt x="1757" y="1697"/>
                    <a:pt x="1727" y="1727"/>
                  </a:cubicBezTo>
                  <a:lnTo>
                    <a:pt x="60" y="3393"/>
                  </a:lnTo>
                  <a:cubicBezTo>
                    <a:pt x="1" y="3453"/>
                    <a:pt x="1" y="3560"/>
                    <a:pt x="60" y="3620"/>
                  </a:cubicBezTo>
                  <a:lnTo>
                    <a:pt x="632" y="4191"/>
                  </a:lnTo>
                  <a:cubicBezTo>
                    <a:pt x="656" y="4215"/>
                    <a:pt x="703" y="4227"/>
                    <a:pt x="751" y="4227"/>
                  </a:cubicBezTo>
                  <a:cubicBezTo>
                    <a:pt x="787" y="4227"/>
                    <a:pt x="834" y="4215"/>
                    <a:pt x="870" y="4191"/>
                  </a:cubicBezTo>
                  <a:lnTo>
                    <a:pt x="1048" y="4013"/>
                  </a:lnTo>
                  <a:lnTo>
                    <a:pt x="2025" y="4989"/>
                  </a:lnTo>
                  <a:cubicBezTo>
                    <a:pt x="2430" y="5394"/>
                    <a:pt x="2971" y="5607"/>
                    <a:pt x="3517" y="5607"/>
                  </a:cubicBezTo>
                  <a:cubicBezTo>
                    <a:pt x="3854" y="5607"/>
                    <a:pt x="4192" y="5526"/>
                    <a:pt x="4501" y="5358"/>
                  </a:cubicBezTo>
                  <a:lnTo>
                    <a:pt x="4644" y="5513"/>
                  </a:lnTo>
                  <a:cubicBezTo>
                    <a:pt x="4394" y="5989"/>
                    <a:pt x="4335" y="6537"/>
                    <a:pt x="4477" y="7061"/>
                  </a:cubicBezTo>
                  <a:cubicBezTo>
                    <a:pt x="4573" y="7406"/>
                    <a:pt x="4763" y="7727"/>
                    <a:pt x="5013" y="7977"/>
                  </a:cubicBezTo>
                  <a:lnTo>
                    <a:pt x="6001" y="8966"/>
                  </a:lnTo>
                  <a:lnTo>
                    <a:pt x="5823" y="9144"/>
                  </a:lnTo>
                  <a:cubicBezTo>
                    <a:pt x="5763" y="9204"/>
                    <a:pt x="5763" y="9311"/>
                    <a:pt x="5823" y="9370"/>
                  </a:cubicBezTo>
                  <a:lnTo>
                    <a:pt x="6394" y="9930"/>
                  </a:lnTo>
                  <a:cubicBezTo>
                    <a:pt x="6418" y="9966"/>
                    <a:pt x="6466" y="9978"/>
                    <a:pt x="6513" y="9978"/>
                  </a:cubicBezTo>
                  <a:cubicBezTo>
                    <a:pt x="6549" y="9978"/>
                    <a:pt x="6585" y="9966"/>
                    <a:pt x="6633" y="9930"/>
                  </a:cubicBezTo>
                  <a:lnTo>
                    <a:pt x="9978" y="6584"/>
                  </a:lnTo>
                  <a:cubicBezTo>
                    <a:pt x="10014" y="6525"/>
                    <a:pt x="10014" y="6418"/>
                    <a:pt x="9966" y="6358"/>
                  </a:cubicBezTo>
                  <a:lnTo>
                    <a:pt x="9395" y="5798"/>
                  </a:lnTo>
                  <a:cubicBezTo>
                    <a:pt x="9365" y="5769"/>
                    <a:pt x="9323" y="5754"/>
                    <a:pt x="9282" y="5754"/>
                  </a:cubicBezTo>
                  <a:cubicBezTo>
                    <a:pt x="9240" y="5754"/>
                    <a:pt x="9198" y="5769"/>
                    <a:pt x="9169" y="5798"/>
                  </a:cubicBezTo>
                  <a:lnTo>
                    <a:pt x="8990" y="5977"/>
                  </a:lnTo>
                  <a:lnTo>
                    <a:pt x="8014" y="4989"/>
                  </a:lnTo>
                  <a:cubicBezTo>
                    <a:pt x="7609" y="4585"/>
                    <a:pt x="7069" y="4375"/>
                    <a:pt x="6524" y="4375"/>
                  </a:cubicBezTo>
                  <a:cubicBezTo>
                    <a:pt x="6186" y="4375"/>
                    <a:pt x="5847" y="4456"/>
                    <a:pt x="5537" y="4620"/>
                  </a:cubicBezTo>
                  <a:lnTo>
                    <a:pt x="5394" y="4465"/>
                  </a:lnTo>
                  <a:cubicBezTo>
                    <a:pt x="5823" y="3655"/>
                    <a:pt x="5668" y="2655"/>
                    <a:pt x="5013" y="2000"/>
                  </a:cubicBezTo>
                  <a:lnTo>
                    <a:pt x="4037" y="1012"/>
                  </a:lnTo>
                  <a:lnTo>
                    <a:pt x="4216" y="834"/>
                  </a:lnTo>
                  <a:cubicBezTo>
                    <a:pt x="4275" y="774"/>
                    <a:pt x="4275" y="679"/>
                    <a:pt x="4216" y="619"/>
                  </a:cubicBezTo>
                  <a:lnTo>
                    <a:pt x="3644" y="48"/>
                  </a:lnTo>
                  <a:cubicBezTo>
                    <a:pt x="3620" y="24"/>
                    <a:pt x="3573" y="0"/>
                    <a:pt x="352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83" name="Google Shape;9683;p78"/>
            <p:cNvSpPr/>
            <p:nvPr/>
          </p:nvSpPr>
          <p:spPr>
            <a:xfrm>
              <a:off x="2275327" y="1662448"/>
              <a:ext cx="100066" cy="39434"/>
            </a:xfrm>
            <a:custGeom>
              <a:avLst/>
              <a:gdLst/>
              <a:ahLst/>
              <a:cxnLst/>
              <a:rect l="l" t="t" r="r" b="b"/>
              <a:pathLst>
                <a:path w="3144" h="1239" extrusionOk="0">
                  <a:moveTo>
                    <a:pt x="2632" y="310"/>
                  </a:moveTo>
                  <a:lnTo>
                    <a:pt x="2560" y="417"/>
                  </a:lnTo>
                  <a:cubicBezTo>
                    <a:pt x="2298" y="739"/>
                    <a:pt x="1953" y="917"/>
                    <a:pt x="1596" y="929"/>
                  </a:cubicBezTo>
                  <a:cubicBezTo>
                    <a:pt x="1239" y="929"/>
                    <a:pt x="905" y="774"/>
                    <a:pt x="643" y="477"/>
                  </a:cubicBezTo>
                  <a:cubicBezTo>
                    <a:pt x="643" y="477"/>
                    <a:pt x="584" y="393"/>
                    <a:pt x="512" y="310"/>
                  </a:cubicBezTo>
                  <a:close/>
                  <a:moveTo>
                    <a:pt x="179" y="0"/>
                  </a:moveTo>
                  <a:cubicBezTo>
                    <a:pt x="119" y="0"/>
                    <a:pt x="60" y="24"/>
                    <a:pt x="36" y="84"/>
                  </a:cubicBezTo>
                  <a:cubicBezTo>
                    <a:pt x="0" y="143"/>
                    <a:pt x="12" y="203"/>
                    <a:pt x="48" y="251"/>
                  </a:cubicBezTo>
                  <a:cubicBezTo>
                    <a:pt x="155" y="370"/>
                    <a:pt x="369" y="667"/>
                    <a:pt x="393" y="667"/>
                  </a:cubicBezTo>
                  <a:cubicBezTo>
                    <a:pt x="703" y="1036"/>
                    <a:pt x="1119" y="1239"/>
                    <a:pt x="1560" y="1239"/>
                  </a:cubicBezTo>
                  <a:lnTo>
                    <a:pt x="1596" y="1239"/>
                  </a:lnTo>
                  <a:cubicBezTo>
                    <a:pt x="2060" y="1215"/>
                    <a:pt x="2489" y="1001"/>
                    <a:pt x="2810" y="596"/>
                  </a:cubicBezTo>
                  <a:lnTo>
                    <a:pt x="3096" y="239"/>
                  </a:lnTo>
                  <a:cubicBezTo>
                    <a:pt x="3132" y="203"/>
                    <a:pt x="3144" y="143"/>
                    <a:pt x="3108" y="84"/>
                  </a:cubicBezTo>
                  <a:cubicBezTo>
                    <a:pt x="3084" y="24"/>
                    <a:pt x="3024" y="0"/>
                    <a:pt x="296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84" name="Google Shape;9684;p78"/>
            <p:cNvSpPr/>
            <p:nvPr/>
          </p:nvSpPr>
          <p:spPr>
            <a:xfrm>
              <a:off x="2371192" y="1745422"/>
              <a:ext cx="101211" cy="60663"/>
            </a:xfrm>
            <a:custGeom>
              <a:avLst/>
              <a:gdLst/>
              <a:ahLst/>
              <a:cxnLst/>
              <a:rect l="l" t="t" r="r" b="b"/>
              <a:pathLst>
                <a:path w="3180" h="1906" extrusionOk="0">
                  <a:moveTo>
                    <a:pt x="155" y="1"/>
                  </a:moveTo>
                  <a:cubicBezTo>
                    <a:pt x="72" y="1"/>
                    <a:pt x="1" y="72"/>
                    <a:pt x="1" y="156"/>
                  </a:cubicBezTo>
                  <a:cubicBezTo>
                    <a:pt x="1" y="513"/>
                    <a:pt x="239" y="787"/>
                    <a:pt x="274" y="834"/>
                  </a:cubicBezTo>
                  <a:lnTo>
                    <a:pt x="1298" y="1858"/>
                  </a:lnTo>
                  <a:cubicBezTo>
                    <a:pt x="1334" y="1882"/>
                    <a:pt x="1382" y="1906"/>
                    <a:pt x="1429" y="1906"/>
                  </a:cubicBezTo>
                  <a:cubicBezTo>
                    <a:pt x="1465" y="1906"/>
                    <a:pt x="1501" y="1882"/>
                    <a:pt x="1548" y="1858"/>
                  </a:cubicBezTo>
                  <a:lnTo>
                    <a:pt x="3120" y="275"/>
                  </a:lnTo>
                  <a:cubicBezTo>
                    <a:pt x="3168" y="215"/>
                    <a:pt x="3180" y="156"/>
                    <a:pt x="3156" y="96"/>
                  </a:cubicBezTo>
                  <a:cubicBezTo>
                    <a:pt x="3120" y="37"/>
                    <a:pt x="3060" y="1"/>
                    <a:pt x="3001" y="1"/>
                  </a:cubicBezTo>
                  <a:lnTo>
                    <a:pt x="1584" y="1"/>
                  </a:lnTo>
                  <a:cubicBezTo>
                    <a:pt x="1501" y="1"/>
                    <a:pt x="1429" y="72"/>
                    <a:pt x="1429" y="156"/>
                  </a:cubicBezTo>
                  <a:cubicBezTo>
                    <a:pt x="1429" y="251"/>
                    <a:pt x="1501" y="322"/>
                    <a:pt x="1584" y="322"/>
                  </a:cubicBezTo>
                  <a:lnTo>
                    <a:pt x="2620" y="322"/>
                  </a:lnTo>
                  <a:lnTo>
                    <a:pt x="1429" y="1513"/>
                  </a:lnTo>
                  <a:lnTo>
                    <a:pt x="513" y="608"/>
                  </a:lnTo>
                  <a:cubicBezTo>
                    <a:pt x="501" y="596"/>
                    <a:pt x="393" y="489"/>
                    <a:pt x="358" y="322"/>
                  </a:cubicBezTo>
                  <a:lnTo>
                    <a:pt x="965" y="322"/>
                  </a:lnTo>
                  <a:cubicBezTo>
                    <a:pt x="1048" y="322"/>
                    <a:pt x="1132" y="251"/>
                    <a:pt x="1132" y="156"/>
                  </a:cubicBezTo>
                  <a:cubicBezTo>
                    <a:pt x="1132" y="72"/>
                    <a:pt x="1048" y="1"/>
                    <a:pt x="96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685" name="Google Shape;9685;p78"/>
          <p:cNvGrpSpPr/>
          <p:nvPr/>
        </p:nvGrpSpPr>
        <p:grpSpPr>
          <a:xfrm>
            <a:off x="3510716" y="1767498"/>
            <a:ext cx="505336" cy="488149"/>
            <a:chOff x="2633037" y="1499873"/>
            <a:chExt cx="379002" cy="366112"/>
          </a:xfrm>
          <a:solidFill>
            <a:schemeClr val="tx1"/>
          </a:solidFill>
        </p:grpSpPr>
        <p:sp>
          <p:nvSpPr>
            <p:cNvPr id="9686" name="Google Shape;9686;p78"/>
            <p:cNvSpPr/>
            <p:nvPr/>
          </p:nvSpPr>
          <p:spPr>
            <a:xfrm>
              <a:off x="2798635" y="1499873"/>
              <a:ext cx="20497" cy="106145"/>
            </a:xfrm>
            <a:custGeom>
              <a:avLst/>
              <a:gdLst/>
              <a:ahLst/>
              <a:cxnLst/>
              <a:rect l="l" t="t" r="r" b="b"/>
              <a:pathLst>
                <a:path w="644" h="3335" extrusionOk="0">
                  <a:moveTo>
                    <a:pt x="453" y="1"/>
                  </a:moveTo>
                  <a:cubicBezTo>
                    <a:pt x="346" y="1"/>
                    <a:pt x="263" y="96"/>
                    <a:pt x="263" y="191"/>
                  </a:cubicBezTo>
                  <a:cubicBezTo>
                    <a:pt x="263" y="394"/>
                    <a:pt x="215" y="477"/>
                    <a:pt x="156" y="596"/>
                  </a:cubicBezTo>
                  <a:cubicBezTo>
                    <a:pt x="72" y="727"/>
                    <a:pt x="1" y="882"/>
                    <a:pt x="1" y="1179"/>
                  </a:cubicBezTo>
                  <a:cubicBezTo>
                    <a:pt x="1" y="1465"/>
                    <a:pt x="72" y="1620"/>
                    <a:pt x="156" y="1763"/>
                  </a:cubicBezTo>
                  <a:cubicBezTo>
                    <a:pt x="215" y="1882"/>
                    <a:pt x="263" y="1965"/>
                    <a:pt x="263" y="2156"/>
                  </a:cubicBezTo>
                  <a:cubicBezTo>
                    <a:pt x="263" y="2358"/>
                    <a:pt x="215" y="2441"/>
                    <a:pt x="156" y="2561"/>
                  </a:cubicBezTo>
                  <a:cubicBezTo>
                    <a:pt x="72" y="2692"/>
                    <a:pt x="1" y="2846"/>
                    <a:pt x="1" y="3144"/>
                  </a:cubicBezTo>
                  <a:cubicBezTo>
                    <a:pt x="1" y="3239"/>
                    <a:pt x="96" y="3334"/>
                    <a:pt x="191" y="3334"/>
                  </a:cubicBezTo>
                  <a:cubicBezTo>
                    <a:pt x="298" y="3334"/>
                    <a:pt x="394" y="3239"/>
                    <a:pt x="394" y="3144"/>
                  </a:cubicBezTo>
                  <a:cubicBezTo>
                    <a:pt x="394" y="2942"/>
                    <a:pt x="429" y="2858"/>
                    <a:pt x="489" y="2739"/>
                  </a:cubicBezTo>
                  <a:cubicBezTo>
                    <a:pt x="572" y="2608"/>
                    <a:pt x="644" y="2453"/>
                    <a:pt x="644" y="2156"/>
                  </a:cubicBezTo>
                  <a:cubicBezTo>
                    <a:pt x="644" y="1882"/>
                    <a:pt x="572" y="1715"/>
                    <a:pt x="489" y="1584"/>
                  </a:cubicBezTo>
                  <a:cubicBezTo>
                    <a:pt x="429" y="1465"/>
                    <a:pt x="394" y="1370"/>
                    <a:pt x="394" y="1179"/>
                  </a:cubicBezTo>
                  <a:cubicBezTo>
                    <a:pt x="394" y="989"/>
                    <a:pt x="429" y="894"/>
                    <a:pt x="489" y="775"/>
                  </a:cubicBezTo>
                  <a:cubicBezTo>
                    <a:pt x="572" y="644"/>
                    <a:pt x="644" y="489"/>
                    <a:pt x="644" y="191"/>
                  </a:cubicBezTo>
                  <a:cubicBezTo>
                    <a:pt x="644" y="96"/>
                    <a:pt x="549" y="1"/>
                    <a:pt x="45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87" name="Google Shape;9687;p78"/>
            <p:cNvSpPr/>
            <p:nvPr/>
          </p:nvSpPr>
          <p:spPr>
            <a:xfrm>
              <a:off x="2847140" y="1499873"/>
              <a:ext cx="20115" cy="106145"/>
            </a:xfrm>
            <a:custGeom>
              <a:avLst/>
              <a:gdLst/>
              <a:ahLst/>
              <a:cxnLst/>
              <a:rect l="l" t="t" r="r" b="b"/>
              <a:pathLst>
                <a:path w="632" h="3335" extrusionOk="0">
                  <a:moveTo>
                    <a:pt x="441" y="1"/>
                  </a:moveTo>
                  <a:cubicBezTo>
                    <a:pt x="334" y="1"/>
                    <a:pt x="251" y="96"/>
                    <a:pt x="251" y="191"/>
                  </a:cubicBezTo>
                  <a:cubicBezTo>
                    <a:pt x="251" y="394"/>
                    <a:pt x="203" y="477"/>
                    <a:pt x="144" y="596"/>
                  </a:cubicBezTo>
                  <a:cubicBezTo>
                    <a:pt x="72" y="727"/>
                    <a:pt x="1" y="882"/>
                    <a:pt x="1" y="1179"/>
                  </a:cubicBezTo>
                  <a:cubicBezTo>
                    <a:pt x="1" y="1465"/>
                    <a:pt x="72" y="1620"/>
                    <a:pt x="144" y="1763"/>
                  </a:cubicBezTo>
                  <a:cubicBezTo>
                    <a:pt x="203" y="1882"/>
                    <a:pt x="251" y="1965"/>
                    <a:pt x="251" y="2156"/>
                  </a:cubicBezTo>
                  <a:cubicBezTo>
                    <a:pt x="251" y="2358"/>
                    <a:pt x="203" y="2441"/>
                    <a:pt x="144" y="2561"/>
                  </a:cubicBezTo>
                  <a:cubicBezTo>
                    <a:pt x="84" y="2692"/>
                    <a:pt x="1" y="2846"/>
                    <a:pt x="1" y="3144"/>
                  </a:cubicBezTo>
                  <a:cubicBezTo>
                    <a:pt x="1" y="3239"/>
                    <a:pt x="84" y="3334"/>
                    <a:pt x="191" y="3334"/>
                  </a:cubicBezTo>
                  <a:cubicBezTo>
                    <a:pt x="298" y="3334"/>
                    <a:pt x="382" y="3239"/>
                    <a:pt x="382" y="3144"/>
                  </a:cubicBezTo>
                  <a:cubicBezTo>
                    <a:pt x="382" y="2942"/>
                    <a:pt x="429" y="2858"/>
                    <a:pt x="489" y="2739"/>
                  </a:cubicBezTo>
                  <a:cubicBezTo>
                    <a:pt x="560" y="2608"/>
                    <a:pt x="632" y="2453"/>
                    <a:pt x="632" y="2156"/>
                  </a:cubicBezTo>
                  <a:cubicBezTo>
                    <a:pt x="632" y="1882"/>
                    <a:pt x="560" y="1715"/>
                    <a:pt x="489" y="1584"/>
                  </a:cubicBezTo>
                  <a:cubicBezTo>
                    <a:pt x="429" y="1465"/>
                    <a:pt x="382" y="1370"/>
                    <a:pt x="382" y="1179"/>
                  </a:cubicBezTo>
                  <a:cubicBezTo>
                    <a:pt x="382" y="989"/>
                    <a:pt x="429" y="894"/>
                    <a:pt x="489" y="775"/>
                  </a:cubicBezTo>
                  <a:cubicBezTo>
                    <a:pt x="560" y="644"/>
                    <a:pt x="632" y="489"/>
                    <a:pt x="632" y="191"/>
                  </a:cubicBezTo>
                  <a:cubicBezTo>
                    <a:pt x="632" y="96"/>
                    <a:pt x="549" y="1"/>
                    <a:pt x="44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88" name="Google Shape;9688;p78"/>
            <p:cNvSpPr/>
            <p:nvPr/>
          </p:nvSpPr>
          <p:spPr>
            <a:xfrm>
              <a:off x="2652738" y="1825405"/>
              <a:ext cx="359301" cy="40580"/>
            </a:xfrm>
            <a:custGeom>
              <a:avLst/>
              <a:gdLst/>
              <a:ahLst/>
              <a:cxnLst/>
              <a:rect l="l" t="t" r="r" b="b"/>
              <a:pathLst>
                <a:path w="11289" h="1275" extrusionOk="0">
                  <a:moveTo>
                    <a:pt x="10645" y="369"/>
                  </a:moveTo>
                  <a:lnTo>
                    <a:pt x="10538" y="655"/>
                  </a:lnTo>
                  <a:cubicBezTo>
                    <a:pt x="10514" y="774"/>
                    <a:pt x="10359" y="869"/>
                    <a:pt x="10240" y="869"/>
                  </a:cubicBezTo>
                  <a:lnTo>
                    <a:pt x="1108" y="869"/>
                  </a:lnTo>
                  <a:cubicBezTo>
                    <a:pt x="989" y="869"/>
                    <a:pt x="834" y="774"/>
                    <a:pt x="811" y="655"/>
                  </a:cubicBezTo>
                  <a:lnTo>
                    <a:pt x="739" y="369"/>
                  </a:lnTo>
                  <a:close/>
                  <a:moveTo>
                    <a:pt x="191" y="0"/>
                  </a:moveTo>
                  <a:cubicBezTo>
                    <a:pt x="96" y="0"/>
                    <a:pt x="1" y="83"/>
                    <a:pt x="1" y="191"/>
                  </a:cubicBezTo>
                  <a:cubicBezTo>
                    <a:pt x="1" y="298"/>
                    <a:pt x="96" y="381"/>
                    <a:pt x="191" y="381"/>
                  </a:cubicBezTo>
                  <a:lnTo>
                    <a:pt x="299" y="381"/>
                  </a:lnTo>
                  <a:lnTo>
                    <a:pt x="406" y="774"/>
                  </a:lnTo>
                  <a:cubicBezTo>
                    <a:pt x="477" y="1060"/>
                    <a:pt x="775" y="1274"/>
                    <a:pt x="1072" y="1274"/>
                  </a:cubicBezTo>
                  <a:lnTo>
                    <a:pt x="10216" y="1274"/>
                  </a:lnTo>
                  <a:cubicBezTo>
                    <a:pt x="10514" y="1274"/>
                    <a:pt x="10812" y="1060"/>
                    <a:pt x="10883" y="774"/>
                  </a:cubicBezTo>
                  <a:lnTo>
                    <a:pt x="10990" y="381"/>
                  </a:lnTo>
                  <a:lnTo>
                    <a:pt x="11098" y="381"/>
                  </a:lnTo>
                  <a:cubicBezTo>
                    <a:pt x="11193" y="381"/>
                    <a:pt x="11288" y="298"/>
                    <a:pt x="11288" y="191"/>
                  </a:cubicBezTo>
                  <a:cubicBezTo>
                    <a:pt x="11288" y="83"/>
                    <a:pt x="11229" y="0"/>
                    <a:pt x="1112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89" name="Google Shape;9689;p78"/>
            <p:cNvSpPr/>
            <p:nvPr/>
          </p:nvSpPr>
          <p:spPr>
            <a:xfrm>
              <a:off x="2657289" y="1641983"/>
              <a:ext cx="64833" cy="73935"/>
            </a:xfrm>
            <a:custGeom>
              <a:avLst/>
              <a:gdLst/>
              <a:ahLst/>
              <a:cxnLst/>
              <a:rect l="l" t="t" r="r" b="b"/>
              <a:pathLst>
                <a:path w="2037" h="2323" extrusionOk="0">
                  <a:moveTo>
                    <a:pt x="1584" y="382"/>
                  </a:moveTo>
                  <a:lnTo>
                    <a:pt x="1584" y="1429"/>
                  </a:lnTo>
                  <a:cubicBezTo>
                    <a:pt x="1584" y="1596"/>
                    <a:pt x="1596" y="1751"/>
                    <a:pt x="1620" y="1929"/>
                  </a:cubicBezTo>
                  <a:lnTo>
                    <a:pt x="1596" y="1929"/>
                  </a:lnTo>
                  <a:cubicBezTo>
                    <a:pt x="929" y="1929"/>
                    <a:pt x="382" y="1382"/>
                    <a:pt x="382" y="715"/>
                  </a:cubicBezTo>
                  <a:cubicBezTo>
                    <a:pt x="382" y="596"/>
                    <a:pt x="394" y="489"/>
                    <a:pt x="429" y="382"/>
                  </a:cubicBezTo>
                  <a:close/>
                  <a:moveTo>
                    <a:pt x="298" y="1"/>
                  </a:moveTo>
                  <a:cubicBezTo>
                    <a:pt x="215" y="1"/>
                    <a:pt x="144" y="48"/>
                    <a:pt x="120" y="120"/>
                  </a:cubicBezTo>
                  <a:cubicBezTo>
                    <a:pt x="37" y="310"/>
                    <a:pt x="13" y="513"/>
                    <a:pt x="13" y="703"/>
                  </a:cubicBezTo>
                  <a:cubicBezTo>
                    <a:pt x="1" y="1596"/>
                    <a:pt x="727" y="2322"/>
                    <a:pt x="1608" y="2322"/>
                  </a:cubicBezTo>
                  <a:lnTo>
                    <a:pt x="1846" y="2322"/>
                  </a:lnTo>
                  <a:cubicBezTo>
                    <a:pt x="1906" y="2322"/>
                    <a:pt x="1942" y="2298"/>
                    <a:pt x="1989" y="2251"/>
                  </a:cubicBezTo>
                  <a:cubicBezTo>
                    <a:pt x="2025" y="2203"/>
                    <a:pt x="2037" y="2144"/>
                    <a:pt x="2037" y="2084"/>
                  </a:cubicBezTo>
                  <a:cubicBezTo>
                    <a:pt x="1989" y="1870"/>
                    <a:pt x="1977" y="1656"/>
                    <a:pt x="1977" y="1429"/>
                  </a:cubicBezTo>
                  <a:lnTo>
                    <a:pt x="1977" y="191"/>
                  </a:lnTo>
                  <a:cubicBezTo>
                    <a:pt x="1977" y="84"/>
                    <a:pt x="1882" y="1"/>
                    <a:pt x="178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90" name="Google Shape;9690;p78"/>
            <p:cNvSpPr/>
            <p:nvPr/>
          </p:nvSpPr>
          <p:spPr>
            <a:xfrm>
              <a:off x="2633037" y="1617730"/>
              <a:ext cx="325945" cy="195198"/>
            </a:xfrm>
            <a:custGeom>
              <a:avLst/>
              <a:gdLst/>
              <a:ahLst/>
              <a:cxnLst/>
              <a:rect l="l" t="t" r="r" b="b"/>
              <a:pathLst>
                <a:path w="10241" h="6133" extrusionOk="0">
                  <a:moveTo>
                    <a:pt x="9847" y="393"/>
                  </a:moveTo>
                  <a:lnTo>
                    <a:pt x="9847" y="2203"/>
                  </a:lnTo>
                  <a:cubicBezTo>
                    <a:pt x="9847" y="4168"/>
                    <a:pt x="8252" y="5763"/>
                    <a:pt x="6287" y="5763"/>
                  </a:cubicBezTo>
                  <a:cubicBezTo>
                    <a:pt x="4859" y="5763"/>
                    <a:pt x="3573" y="4918"/>
                    <a:pt x="3013" y="3584"/>
                  </a:cubicBezTo>
                  <a:cubicBezTo>
                    <a:pt x="2989" y="3513"/>
                    <a:pt x="2918" y="3465"/>
                    <a:pt x="2834" y="3465"/>
                  </a:cubicBezTo>
                  <a:lnTo>
                    <a:pt x="2382" y="3465"/>
                  </a:lnTo>
                  <a:cubicBezTo>
                    <a:pt x="1287" y="3465"/>
                    <a:pt x="394" y="2572"/>
                    <a:pt x="394" y="1489"/>
                  </a:cubicBezTo>
                  <a:cubicBezTo>
                    <a:pt x="382" y="1096"/>
                    <a:pt x="489" y="715"/>
                    <a:pt x="703" y="393"/>
                  </a:cubicBezTo>
                  <a:lnTo>
                    <a:pt x="8823" y="393"/>
                  </a:lnTo>
                  <a:lnTo>
                    <a:pt x="8823" y="1215"/>
                  </a:lnTo>
                  <a:cubicBezTo>
                    <a:pt x="8823" y="1310"/>
                    <a:pt x="8919" y="1405"/>
                    <a:pt x="9014" y="1405"/>
                  </a:cubicBezTo>
                  <a:cubicBezTo>
                    <a:pt x="9121" y="1405"/>
                    <a:pt x="9204" y="1310"/>
                    <a:pt x="9204" y="1215"/>
                  </a:cubicBezTo>
                  <a:lnTo>
                    <a:pt x="9204" y="393"/>
                  </a:lnTo>
                  <a:close/>
                  <a:moveTo>
                    <a:pt x="620" y="1"/>
                  </a:moveTo>
                  <a:cubicBezTo>
                    <a:pt x="560" y="1"/>
                    <a:pt x="501" y="36"/>
                    <a:pt x="477" y="84"/>
                  </a:cubicBezTo>
                  <a:cubicBezTo>
                    <a:pt x="179" y="477"/>
                    <a:pt x="25" y="977"/>
                    <a:pt x="25" y="1465"/>
                  </a:cubicBezTo>
                  <a:cubicBezTo>
                    <a:pt x="1" y="2787"/>
                    <a:pt x="1060" y="3846"/>
                    <a:pt x="2370" y="3846"/>
                  </a:cubicBezTo>
                  <a:lnTo>
                    <a:pt x="2704" y="3846"/>
                  </a:lnTo>
                  <a:cubicBezTo>
                    <a:pt x="3346" y="5239"/>
                    <a:pt x="4751" y="6132"/>
                    <a:pt x="6299" y="6132"/>
                  </a:cubicBezTo>
                  <a:cubicBezTo>
                    <a:pt x="8466" y="6132"/>
                    <a:pt x="10240" y="4370"/>
                    <a:pt x="10240" y="2191"/>
                  </a:cubicBezTo>
                  <a:lnTo>
                    <a:pt x="10240" y="203"/>
                  </a:lnTo>
                  <a:cubicBezTo>
                    <a:pt x="10240" y="96"/>
                    <a:pt x="10145" y="1"/>
                    <a:pt x="1005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91" name="Google Shape;9691;p78"/>
            <p:cNvSpPr/>
            <p:nvPr/>
          </p:nvSpPr>
          <p:spPr>
            <a:xfrm>
              <a:off x="2826293" y="1674574"/>
              <a:ext cx="99334" cy="106145"/>
            </a:xfrm>
            <a:custGeom>
              <a:avLst/>
              <a:gdLst/>
              <a:ahLst/>
              <a:cxnLst/>
              <a:rect l="l" t="t" r="r" b="b"/>
              <a:pathLst>
                <a:path w="3121" h="3335" extrusionOk="0">
                  <a:moveTo>
                    <a:pt x="2930" y="0"/>
                  </a:moveTo>
                  <a:cubicBezTo>
                    <a:pt x="2823" y="0"/>
                    <a:pt x="2739" y="96"/>
                    <a:pt x="2739" y="203"/>
                  </a:cubicBezTo>
                  <a:lnTo>
                    <a:pt x="2739" y="417"/>
                  </a:lnTo>
                  <a:cubicBezTo>
                    <a:pt x="2739" y="1822"/>
                    <a:pt x="1596" y="2965"/>
                    <a:pt x="191" y="2965"/>
                  </a:cubicBezTo>
                  <a:cubicBezTo>
                    <a:pt x="84" y="2965"/>
                    <a:pt x="1" y="3060"/>
                    <a:pt x="1" y="3156"/>
                  </a:cubicBezTo>
                  <a:cubicBezTo>
                    <a:pt x="1" y="3263"/>
                    <a:pt x="96" y="3334"/>
                    <a:pt x="203" y="3334"/>
                  </a:cubicBezTo>
                  <a:cubicBezTo>
                    <a:pt x="1811" y="3334"/>
                    <a:pt x="3120" y="2025"/>
                    <a:pt x="3120" y="417"/>
                  </a:cubicBezTo>
                  <a:lnTo>
                    <a:pt x="3120" y="203"/>
                  </a:lnTo>
                  <a:cubicBezTo>
                    <a:pt x="3120" y="96"/>
                    <a:pt x="3037" y="0"/>
                    <a:pt x="293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692" name="Google Shape;9692;p78"/>
          <p:cNvGrpSpPr/>
          <p:nvPr/>
        </p:nvGrpSpPr>
        <p:grpSpPr>
          <a:xfrm>
            <a:off x="8900342" y="1789226"/>
            <a:ext cx="437097" cy="476012"/>
            <a:chOff x="6675256" y="1516169"/>
            <a:chExt cx="327823" cy="357009"/>
          </a:xfrm>
          <a:solidFill>
            <a:schemeClr val="tx1"/>
          </a:solidFill>
        </p:grpSpPr>
        <p:sp>
          <p:nvSpPr>
            <p:cNvPr id="9693" name="Google Shape;9693;p78"/>
            <p:cNvSpPr/>
            <p:nvPr/>
          </p:nvSpPr>
          <p:spPr>
            <a:xfrm>
              <a:off x="6675256" y="1516169"/>
              <a:ext cx="111078" cy="188737"/>
            </a:xfrm>
            <a:custGeom>
              <a:avLst/>
              <a:gdLst/>
              <a:ahLst/>
              <a:cxnLst/>
              <a:rect l="l" t="t" r="r" b="b"/>
              <a:pathLst>
                <a:path w="3490" h="5930" extrusionOk="0">
                  <a:moveTo>
                    <a:pt x="1703" y="334"/>
                  </a:moveTo>
                  <a:cubicBezTo>
                    <a:pt x="2001" y="334"/>
                    <a:pt x="2239" y="548"/>
                    <a:pt x="2239" y="786"/>
                  </a:cubicBezTo>
                  <a:lnTo>
                    <a:pt x="2239" y="810"/>
                  </a:lnTo>
                  <a:cubicBezTo>
                    <a:pt x="2072" y="739"/>
                    <a:pt x="1894" y="715"/>
                    <a:pt x="1703" y="715"/>
                  </a:cubicBezTo>
                  <a:cubicBezTo>
                    <a:pt x="1513" y="715"/>
                    <a:pt x="1334" y="751"/>
                    <a:pt x="1168" y="810"/>
                  </a:cubicBezTo>
                  <a:lnTo>
                    <a:pt x="1168" y="786"/>
                  </a:lnTo>
                  <a:cubicBezTo>
                    <a:pt x="1168" y="536"/>
                    <a:pt x="1406" y="334"/>
                    <a:pt x="1703" y="334"/>
                  </a:cubicBezTo>
                  <a:close/>
                  <a:moveTo>
                    <a:pt x="1680" y="1037"/>
                  </a:moveTo>
                  <a:cubicBezTo>
                    <a:pt x="2263" y="1037"/>
                    <a:pt x="2739" y="1513"/>
                    <a:pt x="2739" y="2096"/>
                  </a:cubicBezTo>
                  <a:cubicBezTo>
                    <a:pt x="2739" y="2215"/>
                    <a:pt x="2727" y="2322"/>
                    <a:pt x="2680" y="2418"/>
                  </a:cubicBezTo>
                  <a:cubicBezTo>
                    <a:pt x="2215" y="1941"/>
                    <a:pt x="1406" y="1763"/>
                    <a:pt x="1358" y="1751"/>
                  </a:cubicBezTo>
                  <a:cubicBezTo>
                    <a:pt x="1346" y="1748"/>
                    <a:pt x="1334" y="1746"/>
                    <a:pt x="1321" y="1746"/>
                  </a:cubicBezTo>
                  <a:cubicBezTo>
                    <a:pt x="1283" y="1746"/>
                    <a:pt x="1245" y="1760"/>
                    <a:pt x="1227" y="1787"/>
                  </a:cubicBezTo>
                  <a:cubicBezTo>
                    <a:pt x="1179" y="1810"/>
                    <a:pt x="1168" y="1858"/>
                    <a:pt x="1168" y="1918"/>
                  </a:cubicBezTo>
                  <a:cubicBezTo>
                    <a:pt x="1168" y="1929"/>
                    <a:pt x="1144" y="2037"/>
                    <a:pt x="1025" y="2156"/>
                  </a:cubicBezTo>
                  <a:cubicBezTo>
                    <a:pt x="965" y="2215"/>
                    <a:pt x="965" y="2322"/>
                    <a:pt x="1025" y="2394"/>
                  </a:cubicBezTo>
                  <a:cubicBezTo>
                    <a:pt x="1053" y="2428"/>
                    <a:pt x="1092" y="2443"/>
                    <a:pt x="1133" y="2443"/>
                  </a:cubicBezTo>
                  <a:cubicBezTo>
                    <a:pt x="1178" y="2443"/>
                    <a:pt x="1225" y="2425"/>
                    <a:pt x="1263" y="2394"/>
                  </a:cubicBezTo>
                  <a:cubicBezTo>
                    <a:pt x="1358" y="2299"/>
                    <a:pt x="1418" y="2215"/>
                    <a:pt x="1441" y="2120"/>
                  </a:cubicBezTo>
                  <a:cubicBezTo>
                    <a:pt x="1727" y="2215"/>
                    <a:pt x="2299" y="2406"/>
                    <a:pt x="2549" y="2775"/>
                  </a:cubicBezTo>
                  <a:cubicBezTo>
                    <a:pt x="2501" y="3192"/>
                    <a:pt x="2132" y="3513"/>
                    <a:pt x="1703" y="3513"/>
                  </a:cubicBezTo>
                  <a:cubicBezTo>
                    <a:pt x="1239" y="3513"/>
                    <a:pt x="870" y="3168"/>
                    <a:pt x="822" y="2715"/>
                  </a:cubicBezTo>
                  <a:cubicBezTo>
                    <a:pt x="822" y="2691"/>
                    <a:pt x="810" y="2680"/>
                    <a:pt x="787" y="2644"/>
                  </a:cubicBezTo>
                  <a:cubicBezTo>
                    <a:pt x="691" y="2477"/>
                    <a:pt x="632" y="2287"/>
                    <a:pt x="632" y="2096"/>
                  </a:cubicBezTo>
                  <a:cubicBezTo>
                    <a:pt x="632" y="1513"/>
                    <a:pt x="1108" y="1037"/>
                    <a:pt x="1680" y="1037"/>
                  </a:cubicBezTo>
                  <a:close/>
                  <a:moveTo>
                    <a:pt x="2061" y="3775"/>
                  </a:moveTo>
                  <a:lnTo>
                    <a:pt x="2061" y="3954"/>
                  </a:lnTo>
                  <a:cubicBezTo>
                    <a:pt x="2061" y="4013"/>
                    <a:pt x="2072" y="4073"/>
                    <a:pt x="2108" y="4120"/>
                  </a:cubicBezTo>
                  <a:lnTo>
                    <a:pt x="1703" y="4501"/>
                  </a:lnTo>
                  <a:lnTo>
                    <a:pt x="1299" y="4120"/>
                  </a:lnTo>
                  <a:cubicBezTo>
                    <a:pt x="1334" y="4073"/>
                    <a:pt x="1346" y="4013"/>
                    <a:pt x="1346" y="3954"/>
                  </a:cubicBezTo>
                  <a:lnTo>
                    <a:pt x="1346" y="3775"/>
                  </a:lnTo>
                  <a:cubicBezTo>
                    <a:pt x="1465" y="3799"/>
                    <a:pt x="1584" y="3834"/>
                    <a:pt x="1703" y="3834"/>
                  </a:cubicBezTo>
                  <a:cubicBezTo>
                    <a:pt x="1822" y="3834"/>
                    <a:pt x="1953" y="3823"/>
                    <a:pt x="2061" y="3775"/>
                  </a:cubicBezTo>
                  <a:close/>
                  <a:moveTo>
                    <a:pt x="1727" y="1"/>
                  </a:moveTo>
                  <a:cubicBezTo>
                    <a:pt x="1251" y="1"/>
                    <a:pt x="870" y="334"/>
                    <a:pt x="870" y="775"/>
                  </a:cubicBezTo>
                  <a:cubicBezTo>
                    <a:pt x="870" y="846"/>
                    <a:pt x="882" y="906"/>
                    <a:pt x="894" y="977"/>
                  </a:cubicBezTo>
                  <a:cubicBezTo>
                    <a:pt x="560" y="1227"/>
                    <a:pt x="346" y="1632"/>
                    <a:pt x="346" y="2096"/>
                  </a:cubicBezTo>
                  <a:cubicBezTo>
                    <a:pt x="346" y="2334"/>
                    <a:pt x="406" y="2572"/>
                    <a:pt x="537" y="2799"/>
                  </a:cubicBezTo>
                  <a:cubicBezTo>
                    <a:pt x="584" y="3132"/>
                    <a:pt x="775" y="3430"/>
                    <a:pt x="1060" y="3632"/>
                  </a:cubicBezTo>
                  <a:lnTo>
                    <a:pt x="1060" y="3954"/>
                  </a:lnTo>
                  <a:lnTo>
                    <a:pt x="1060" y="3965"/>
                  </a:lnTo>
                  <a:lnTo>
                    <a:pt x="394" y="4299"/>
                  </a:lnTo>
                  <a:cubicBezTo>
                    <a:pt x="156" y="4418"/>
                    <a:pt x="1" y="4656"/>
                    <a:pt x="1" y="4906"/>
                  </a:cubicBezTo>
                  <a:lnTo>
                    <a:pt x="1" y="5775"/>
                  </a:lnTo>
                  <a:cubicBezTo>
                    <a:pt x="1" y="5859"/>
                    <a:pt x="84" y="5930"/>
                    <a:pt x="167" y="5930"/>
                  </a:cubicBezTo>
                  <a:cubicBezTo>
                    <a:pt x="263" y="5930"/>
                    <a:pt x="334" y="5859"/>
                    <a:pt x="334" y="5775"/>
                  </a:cubicBezTo>
                  <a:lnTo>
                    <a:pt x="334" y="4906"/>
                  </a:lnTo>
                  <a:cubicBezTo>
                    <a:pt x="334" y="4775"/>
                    <a:pt x="406" y="4644"/>
                    <a:pt x="525" y="4585"/>
                  </a:cubicBezTo>
                  <a:lnTo>
                    <a:pt x="1072" y="4311"/>
                  </a:lnTo>
                  <a:lnTo>
                    <a:pt x="1584" y="4787"/>
                  </a:lnTo>
                  <a:lnTo>
                    <a:pt x="1584" y="5775"/>
                  </a:lnTo>
                  <a:cubicBezTo>
                    <a:pt x="1584" y="5859"/>
                    <a:pt x="1656" y="5930"/>
                    <a:pt x="1751" y="5930"/>
                  </a:cubicBezTo>
                  <a:cubicBezTo>
                    <a:pt x="1834" y="5930"/>
                    <a:pt x="1906" y="5859"/>
                    <a:pt x="1906" y="5775"/>
                  </a:cubicBezTo>
                  <a:lnTo>
                    <a:pt x="1906" y="4787"/>
                  </a:lnTo>
                  <a:lnTo>
                    <a:pt x="2418" y="4311"/>
                  </a:lnTo>
                  <a:lnTo>
                    <a:pt x="2965" y="4585"/>
                  </a:lnTo>
                  <a:cubicBezTo>
                    <a:pt x="3084" y="4644"/>
                    <a:pt x="3156" y="4763"/>
                    <a:pt x="3156" y="4906"/>
                  </a:cubicBezTo>
                  <a:lnTo>
                    <a:pt x="3156" y="5775"/>
                  </a:lnTo>
                  <a:cubicBezTo>
                    <a:pt x="3156" y="5859"/>
                    <a:pt x="3239" y="5930"/>
                    <a:pt x="3323" y="5930"/>
                  </a:cubicBezTo>
                  <a:cubicBezTo>
                    <a:pt x="3406" y="5930"/>
                    <a:pt x="3489" y="5859"/>
                    <a:pt x="3489" y="5775"/>
                  </a:cubicBezTo>
                  <a:lnTo>
                    <a:pt x="3489" y="4906"/>
                  </a:lnTo>
                  <a:cubicBezTo>
                    <a:pt x="3442" y="4656"/>
                    <a:pt x="3299" y="4418"/>
                    <a:pt x="3073" y="4299"/>
                  </a:cubicBezTo>
                  <a:lnTo>
                    <a:pt x="2406" y="3965"/>
                  </a:lnTo>
                  <a:lnTo>
                    <a:pt x="2406" y="3954"/>
                  </a:lnTo>
                  <a:lnTo>
                    <a:pt x="2406" y="3632"/>
                  </a:lnTo>
                  <a:cubicBezTo>
                    <a:pt x="2668" y="3430"/>
                    <a:pt x="2858" y="3132"/>
                    <a:pt x="2918" y="2799"/>
                  </a:cubicBezTo>
                  <a:cubicBezTo>
                    <a:pt x="3037" y="2584"/>
                    <a:pt x="3120" y="2346"/>
                    <a:pt x="3120" y="2096"/>
                  </a:cubicBezTo>
                  <a:cubicBezTo>
                    <a:pt x="3120" y="1632"/>
                    <a:pt x="2894" y="1227"/>
                    <a:pt x="2561" y="977"/>
                  </a:cubicBezTo>
                  <a:cubicBezTo>
                    <a:pt x="2573" y="917"/>
                    <a:pt x="2596" y="846"/>
                    <a:pt x="2596" y="775"/>
                  </a:cubicBezTo>
                  <a:cubicBezTo>
                    <a:pt x="2596" y="334"/>
                    <a:pt x="2203" y="1"/>
                    <a:pt x="172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94" name="Google Shape;9694;p78"/>
            <p:cNvSpPr/>
            <p:nvPr/>
          </p:nvSpPr>
          <p:spPr>
            <a:xfrm>
              <a:off x="6696103" y="1679507"/>
              <a:ext cx="10630" cy="26162"/>
            </a:xfrm>
            <a:custGeom>
              <a:avLst/>
              <a:gdLst/>
              <a:ahLst/>
              <a:cxnLst/>
              <a:rect l="l" t="t" r="r" b="b"/>
              <a:pathLst>
                <a:path w="334" h="822" extrusionOk="0">
                  <a:moveTo>
                    <a:pt x="167" y="0"/>
                  </a:moveTo>
                  <a:cubicBezTo>
                    <a:pt x="84" y="0"/>
                    <a:pt x="1" y="72"/>
                    <a:pt x="1" y="167"/>
                  </a:cubicBezTo>
                  <a:lnTo>
                    <a:pt x="1" y="655"/>
                  </a:lnTo>
                  <a:cubicBezTo>
                    <a:pt x="1" y="738"/>
                    <a:pt x="84" y="822"/>
                    <a:pt x="167" y="822"/>
                  </a:cubicBezTo>
                  <a:cubicBezTo>
                    <a:pt x="263" y="822"/>
                    <a:pt x="334" y="738"/>
                    <a:pt x="334" y="655"/>
                  </a:cubicBezTo>
                  <a:lnTo>
                    <a:pt x="334" y="167"/>
                  </a:lnTo>
                  <a:cubicBezTo>
                    <a:pt x="334" y="72"/>
                    <a:pt x="263"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95" name="Google Shape;9695;p78"/>
            <p:cNvSpPr/>
            <p:nvPr/>
          </p:nvSpPr>
          <p:spPr>
            <a:xfrm>
              <a:off x="6752183" y="1679507"/>
              <a:ext cx="10280" cy="26162"/>
            </a:xfrm>
            <a:custGeom>
              <a:avLst/>
              <a:gdLst/>
              <a:ahLst/>
              <a:cxnLst/>
              <a:rect l="l" t="t" r="r" b="b"/>
              <a:pathLst>
                <a:path w="323" h="822" extrusionOk="0">
                  <a:moveTo>
                    <a:pt x="167" y="0"/>
                  </a:moveTo>
                  <a:cubicBezTo>
                    <a:pt x="72" y="0"/>
                    <a:pt x="1" y="72"/>
                    <a:pt x="1" y="167"/>
                  </a:cubicBezTo>
                  <a:lnTo>
                    <a:pt x="1" y="655"/>
                  </a:lnTo>
                  <a:cubicBezTo>
                    <a:pt x="1" y="738"/>
                    <a:pt x="72" y="822"/>
                    <a:pt x="167" y="822"/>
                  </a:cubicBezTo>
                  <a:cubicBezTo>
                    <a:pt x="251" y="822"/>
                    <a:pt x="322" y="738"/>
                    <a:pt x="322" y="655"/>
                  </a:cubicBezTo>
                  <a:lnTo>
                    <a:pt x="322" y="167"/>
                  </a:lnTo>
                  <a:cubicBezTo>
                    <a:pt x="322" y="72"/>
                    <a:pt x="251"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96" name="Google Shape;9696;p78"/>
            <p:cNvSpPr/>
            <p:nvPr/>
          </p:nvSpPr>
          <p:spPr>
            <a:xfrm>
              <a:off x="6919310" y="1734060"/>
              <a:ext cx="45131" cy="15946"/>
            </a:xfrm>
            <a:custGeom>
              <a:avLst/>
              <a:gdLst/>
              <a:ahLst/>
              <a:cxnLst/>
              <a:rect l="l" t="t" r="r" b="b"/>
              <a:pathLst>
                <a:path w="1418" h="501" extrusionOk="0">
                  <a:moveTo>
                    <a:pt x="167" y="1"/>
                  </a:moveTo>
                  <a:cubicBezTo>
                    <a:pt x="72" y="1"/>
                    <a:pt x="0" y="72"/>
                    <a:pt x="0" y="156"/>
                  </a:cubicBezTo>
                  <a:cubicBezTo>
                    <a:pt x="0" y="251"/>
                    <a:pt x="72" y="322"/>
                    <a:pt x="167" y="322"/>
                  </a:cubicBezTo>
                  <a:cubicBezTo>
                    <a:pt x="346" y="322"/>
                    <a:pt x="881" y="358"/>
                    <a:pt x="1143" y="489"/>
                  </a:cubicBezTo>
                  <a:cubicBezTo>
                    <a:pt x="1179" y="501"/>
                    <a:pt x="1191" y="501"/>
                    <a:pt x="1227" y="501"/>
                  </a:cubicBezTo>
                  <a:cubicBezTo>
                    <a:pt x="1286" y="501"/>
                    <a:pt x="1346" y="477"/>
                    <a:pt x="1370" y="417"/>
                  </a:cubicBezTo>
                  <a:cubicBezTo>
                    <a:pt x="1417" y="334"/>
                    <a:pt x="1382" y="239"/>
                    <a:pt x="1298" y="191"/>
                  </a:cubicBezTo>
                  <a:cubicBezTo>
                    <a:pt x="905" y="1"/>
                    <a:pt x="191"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97" name="Google Shape;9697;p78"/>
            <p:cNvSpPr/>
            <p:nvPr/>
          </p:nvSpPr>
          <p:spPr>
            <a:xfrm>
              <a:off x="6879907" y="1706020"/>
              <a:ext cx="123172" cy="167158"/>
            </a:xfrm>
            <a:custGeom>
              <a:avLst/>
              <a:gdLst/>
              <a:ahLst/>
              <a:cxnLst/>
              <a:rect l="l" t="t" r="r" b="b"/>
              <a:pathLst>
                <a:path w="3870" h="5252" extrusionOk="0">
                  <a:moveTo>
                    <a:pt x="3001" y="310"/>
                  </a:moveTo>
                  <a:lnTo>
                    <a:pt x="3001" y="989"/>
                  </a:lnTo>
                  <a:cubicBezTo>
                    <a:pt x="3001" y="1096"/>
                    <a:pt x="2965" y="1215"/>
                    <a:pt x="2917" y="1310"/>
                  </a:cubicBezTo>
                  <a:lnTo>
                    <a:pt x="2834" y="1477"/>
                  </a:lnTo>
                  <a:cubicBezTo>
                    <a:pt x="2822" y="1501"/>
                    <a:pt x="2822" y="1513"/>
                    <a:pt x="2822" y="1549"/>
                  </a:cubicBezTo>
                  <a:lnTo>
                    <a:pt x="2822" y="1906"/>
                  </a:lnTo>
                  <a:cubicBezTo>
                    <a:pt x="2822" y="2144"/>
                    <a:pt x="2727" y="2370"/>
                    <a:pt x="2548" y="2537"/>
                  </a:cubicBezTo>
                  <a:cubicBezTo>
                    <a:pt x="2381" y="2727"/>
                    <a:pt x="2167" y="2811"/>
                    <a:pt x="1905" y="2811"/>
                  </a:cubicBezTo>
                  <a:cubicBezTo>
                    <a:pt x="1429" y="2799"/>
                    <a:pt x="1048" y="2382"/>
                    <a:pt x="1048" y="1870"/>
                  </a:cubicBezTo>
                  <a:lnTo>
                    <a:pt x="1048" y="1560"/>
                  </a:lnTo>
                  <a:cubicBezTo>
                    <a:pt x="1048" y="1525"/>
                    <a:pt x="1048" y="1513"/>
                    <a:pt x="1036" y="1489"/>
                  </a:cubicBezTo>
                  <a:lnTo>
                    <a:pt x="929" y="1275"/>
                  </a:lnTo>
                  <a:cubicBezTo>
                    <a:pt x="893" y="1203"/>
                    <a:pt x="869" y="1108"/>
                    <a:pt x="869" y="1037"/>
                  </a:cubicBezTo>
                  <a:lnTo>
                    <a:pt x="869" y="1025"/>
                  </a:lnTo>
                  <a:cubicBezTo>
                    <a:pt x="869" y="632"/>
                    <a:pt x="1179" y="310"/>
                    <a:pt x="1584" y="310"/>
                  </a:cubicBezTo>
                  <a:close/>
                  <a:moveTo>
                    <a:pt x="2310" y="3084"/>
                  </a:moveTo>
                  <a:cubicBezTo>
                    <a:pt x="2310" y="3120"/>
                    <a:pt x="2322" y="3180"/>
                    <a:pt x="2346" y="3227"/>
                  </a:cubicBezTo>
                  <a:lnTo>
                    <a:pt x="2191" y="3358"/>
                  </a:lnTo>
                  <a:cubicBezTo>
                    <a:pt x="2119" y="3430"/>
                    <a:pt x="2024" y="3465"/>
                    <a:pt x="1941" y="3465"/>
                  </a:cubicBezTo>
                  <a:cubicBezTo>
                    <a:pt x="1846" y="3465"/>
                    <a:pt x="1750" y="3418"/>
                    <a:pt x="1679" y="3358"/>
                  </a:cubicBezTo>
                  <a:lnTo>
                    <a:pt x="1548" y="3227"/>
                  </a:lnTo>
                  <a:cubicBezTo>
                    <a:pt x="1560" y="3180"/>
                    <a:pt x="1584" y="3120"/>
                    <a:pt x="1584" y="3084"/>
                  </a:cubicBezTo>
                  <a:cubicBezTo>
                    <a:pt x="1679" y="3108"/>
                    <a:pt x="1786" y="3132"/>
                    <a:pt x="1905" y="3132"/>
                  </a:cubicBezTo>
                  <a:lnTo>
                    <a:pt x="1953" y="3132"/>
                  </a:lnTo>
                  <a:cubicBezTo>
                    <a:pt x="2072" y="3132"/>
                    <a:pt x="2203" y="3120"/>
                    <a:pt x="2310" y="3084"/>
                  </a:cubicBezTo>
                  <a:close/>
                  <a:moveTo>
                    <a:pt x="1584" y="1"/>
                  </a:moveTo>
                  <a:cubicBezTo>
                    <a:pt x="1000" y="1"/>
                    <a:pt x="536" y="465"/>
                    <a:pt x="536" y="1037"/>
                  </a:cubicBezTo>
                  <a:lnTo>
                    <a:pt x="536" y="1060"/>
                  </a:lnTo>
                  <a:cubicBezTo>
                    <a:pt x="536" y="1191"/>
                    <a:pt x="572" y="1322"/>
                    <a:pt x="631" y="1441"/>
                  </a:cubicBezTo>
                  <a:lnTo>
                    <a:pt x="715" y="1608"/>
                  </a:lnTo>
                  <a:lnTo>
                    <a:pt x="715" y="1870"/>
                  </a:lnTo>
                  <a:cubicBezTo>
                    <a:pt x="715" y="2311"/>
                    <a:pt x="929" y="2680"/>
                    <a:pt x="1238" y="2918"/>
                  </a:cubicBezTo>
                  <a:lnTo>
                    <a:pt x="1238" y="3061"/>
                  </a:lnTo>
                  <a:cubicBezTo>
                    <a:pt x="1238" y="3156"/>
                    <a:pt x="1179" y="3227"/>
                    <a:pt x="1107" y="3239"/>
                  </a:cubicBezTo>
                  <a:lnTo>
                    <a:pt x="512" y="3406"/>
                  </a:lnTo>
                  <a:cubicBezTo>
                    <a:pt x="214" y="3501"/>
                    <a:pt x="0" y="3763"/>
                    <a:pt x="0" y="4073"/>
                  </a:cubicBezTo>
                  <a:lnTo>
                    <a:pt x="0" y="5085"/>
                  </a:lnTo>
                  <a:cubicBezTo>
                    <a:pt x="0" y="5180"/>
                    <a:pt x="83" y="5251"/>
                    <a:pt x="167" y="5251"/>
                  </a:cubicBezTo>
                  <a:cubicBezTo>
                    <a:pt x="250" y="5251"/>
                    <a:pt x="334" y="5180"/>
                    <a:pt x="334" y="5085"/>
                  </a:cubicBezTo>
                  <a:lnTo>
                    <a:pt x="334" y="4073"/>
                  </a:lnTo>
                  <a:cubicBezTo>
                    <a:pt x="334" y="3918"/>
                    <a:pt x="429" y="3775"/>
                    <a:pt x="595" y="3739"/>
                  </a:cubicBezTo>
                  <a:lnTo>
                    <a:pt x="1191" y="3573"/>
                  </a:lnTo>
                  <a:cubicBezTo>
                    <a:pt x="1238" y="3561"/>
                    <a:pt x="1298" y="3525"/>
                    <a:pt x="1346" y="3513"/>
                  </a:cubicBezTo>
                  <a:lnTo>
                    <a:pt x="1441" y="3620"/>
                  </a:lnTo>
                  <a:cubicBezTo>
                    <a:pt x="1584" y="3751"/>
                    <a:pt x="1738" y="3823"/>
                    <a:pt x="1941" y="3823"/>
                  </a:cubicBezTo>
                  <a:cubicBezTo>
                    <a:pt x="2131" y="3823"/>
                    <a:pt x="2298" y="3751"/>
                    <a:pt x="2429" y="3620"/>
                  </a:cubicBezTo>
                  <a:lnTo>
                    <a:pt x="2536" y="3513"/>
                  </a:lnTo>
                  <a:cubicBezTo>
                    <a:pt x="2572" y="3537"/>
                    <a:pt x="2620" y="3561"/>
                    <a:pt x="2679" y="3573"/>
                  </a:cubicBezTo>
                  <a:lnTo>
                    <a:pt x="3274" y="3739"/>
                  </a:lnTo>
                  <a:cubicBezTo>
                    <a:pt x="3429" y="3775"/>
                    <a:pt x="3548" y="3930"/>
                    <a:pt x="3548" y="4073"/>
                  </a:cubicBezTo>
                  <a:lnTo>
                    <a:pt x="3548" y="5085"/>
                  </a:lnTo>
                  <a:cubicBezTo>
                    <a:pt x="3548" y="5180"/>
                    <a:pt x="3620" y="5251"/>
                    <a:pt x="3703" y="5251"/>
                  </a:cubicBezTo>
                  <a:cubicBezTo>
                    <a:pt x="3798" y="5251"/>
                    <a:pt x="3870" y="5180"/>
                    <a:pt x="3870" y="5085"/>
                  </a:cubicBezTo>
                  <a:lnTo>
                    <a:pt x="3870" y="4073"/>
                  </a:lnTo>
                  <a:cubicBezTo>
                    <a:pt x="3858" y="3763"/>
                    <a:pt x="3655" y="3501"/>
                    <a:pt x="3358" y="3406"/>
                  </a:cubicBezTo>
                  <a:lnTo>
                    <a:pt x="2762" y="3239"/>
                  </a:lnTo>
                  <a:cubicBezTo>
                    <a:pt x="2679" y="3215"/>
                    <a:pt x="2620" y="3156"/>
                    <a:pt x="2620" y="3061"/>
                  </a:cubicBezTo>
                  <a:lnTo>
                    <a:pt x="2620" y="2930"/>
                  </a:lnTo>
                  <a:cubicBezTo>
                    <a:pt x="2679" y="2882"/>
                    <a:pt x="2727" y="2858"/>
                    <a:pt x="2786" y="2799"/>
                  </a:cubicBezTo>
                  <a:cubicBezTo>
                    <a:pt x="3024" y="2561"/>
                    <a:pt x="3155" y="2263"/>
                    <a:pt x="3155" y="1918"/>
                  </a:cubicBezTo>
                  <a:lnTo>
                    <a:pt x="3155" y="1608"/>
                  </a:lnTo>
                  <a:lnTo>
                    <a:pt x="3215" y="1477"/>
                  </a:lnTo>
                  <a:cubicBezTo>
                    <a:pt x="3298" y="1322"/>
                    <a:pt x="3322" y="1179"/>
                    <a:pt x="3322" y="1013"/>
                  </a:cubicBezTo>
                  <a:lnTo>
                    <a:pt x="3322" y="167"/>
                  </a:lnTo>
                  <a:cubicBezTo>
                    <a:pt x="3322" y="72"/>
                    <a:pt x="3251" y="1"/>
                    <a:pt x="3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98" name="Google Shape;9698;p78"/>
            <p:cNvSpPr/>
            <p:nvPr/>
          </p:nvSpPr>
          <p:spPr>
            <a:xfrm>
              <a:off x="6902632" y="1840173"/>
              <a:ext cx="10630" cy="32623"/>
            </a:xfrm>
            <a:custGeom>
              <a:avLst/>
              <a:gdLst/>
              <a:ahLst/>
              <a:cxnLst/>
              <a:rect l="l" t="t" r="r" b="b"/>
              <a:pathLst>
                <a:path w="334" h="1025" extrusionOk="0">
                  <a:moveTo>
                    <a:pt x="167" y="0"/>
                  </a:moveTo>
                  <a:cubicBezTo>
                    <a:pt x="84" y="0"/>
                    <a:pt x="1" y="72"/>
                    <a:pt x="1" y="155"/>
                  </a:cubicBezTo>
                  <a:lnTo>
                    <a:pt x="1" y="858"/>
                  </a:lnTo>
                  <a:cubicBezTo>
                    <a:pt x="1" y="953"/>
                    <a:pt x="84" y="1024"/>
                    <a:pt x="167" y="1024"/>
                  </a:cubicBezTo>
                  <a:cubicBezTo>
                    <a:pt x="262" y="1024"/>
                    <a:pt x="334" y="953"/>
                    <a:pt x="334" y="858"/>
                  </a:cubicBezTo>
                  <a:lnTo>
                    <a:pt x="334" y="155"/>
                  </a:lnTo>
                  <a:cubicBezTo>
                    <a:pt x="334" y="72"/>
                    <a:pt x="262"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99" name="Google Shape;9699;p78"/>
            <p:cNvSpPr/>
            <p:nvPr/>
          </p:nvSpPr>
          <p:spPr>
            <a:xfrm>
              <a:off x="6970075" y="1840173"/>
              <a:ext cx="10280" cy="32623"/>
            </a:xfrm>
            <a:custGeom>
              <a:avLst/>
              <a:gdLst/>
              <a:ahLst/>
              <a:cxnLst/>
              <a:rect l="l" t="t" r="r" b="b"/>
              <a:pathLst>
                <a:path w="323" h="1025" extrusionOk="0">
                  <a:moveTo>
                    <a:pt x="168" y="0"/>
                  </a:moveTo>
                  <a:cubicBezTo>
                    <a:pt x="72" y="0"/>
                    <a:pt x="1" y="72"/>
                    <a:pt x="1" y="155"/>
                  </a:cubicBezTo>
                  <a:lnTo>
                    <a:pt x="1" y="858"/>
                  </a:lnTo>
                  <a:cubicBezTo>
                    <a:pt x="1" y="953"/>
                    <a:pt x="72" y="1024"/>
                    <a:pt x="168" y="1024"/>
                  </a:cubicBezTo>
                  <a:cubicBezTo>
                    <a:pt x="251" y="1024"/>
                    <a:pt x="322" y="953"/>
                    <a:pt x="322" y="858"/>
                  </a:cubicBezTo>
                  <a:lnTo>
                    <a:pt x="322" y="155"/>
                  </a:lnTo>
                  <a:cubicBezTo>
                    <a:pt x="322" y="72"/>
                    <a:pt x="251" y="0"/>
                    <a:pt x="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00" name="Google Shape;9700;p78"/>
            <p:cNvSpPr/>
            <p:nvPr/>
          </p:nvSpPr>
          <p:spPr>
            <a:xfrm>
              <a:off x="6772267" y="1594241"/>
              <a:ext cx="182690" cy="100830"/>
            </a:xfrm>
            <a:custGeom>
              <a:avLst/>
              <a:gdLst/>
              <a:ahLst/>
              <a:cxnLst/>
              <a:rect l="l" t="t" r="r" b="b"/>
              <a:pathLst>
                <a:path w="5740" h="3168" extrusionOk="0">
                  <a:moveTo>
                    <a:pt x="2001" y="0"/>
                  </a:moveTo>
                  <a:cubicBezTo>
                    <a:pt x="1334" y="0"/>
                    <a:pt x="679" y="191"/>
                    <a:pt x="108" y="548"/>
                  </a:cubicBezTo>
                  <a:cubicBezTo>
                    <a:pt x="36" y="596"/>
                    <a:pt x="1" y="691"/>
                    <a:pt x="72" y="774"/>
                  </a:cubicBezTo>
                  <a:cubicBezTo>
                    <a:pt x="95" y="820"/>
                    <a:pt x="148" y="847"/>
                    <a:pt x="202" y="847"/>
                  </a:cubicBezTo>
                  <a:cubicBezTo>
                    <a:pt x="231" y="847"/>
                    <a:pt x="261" y="839"/>
                    <a:pt x="287" y="822"/>
                  </a:cubicBezTo>
                  <a:cubicBezTo>
                    <a:pt x="798" y="489"/>
                    <a:pt x="1394" y="310"/>
                    <a:pt x="2001" y="310"/>
                  </a:cubicBezTo>
                  <a:cubicBezTo>
                    <a:pt x="2763" y="310"/>
                    <a:pt x="3489" y="584"/>
                    <a:pt x="4073" y="1084"/>
                  </a:cubicBezTo>
                  <a:cubicBezTo>
                    <a:pt x="4501" y="1453"/>
                    <a:pt x="4835" y="1953"/>
                    <a:pt x="5013" y="2477"/>
                  </a:cubicBezTo>
                  <a:lnTo>
                    <a:pt x="4739" y="2203"/>
                  </a:lnTo>
                  <a:cubicBezTo>
                    <a:pt x="4710" y="2173"/>
                    <a:pt x="4668" y="2158"/>
                    <a:pt x="4625" y="2158"/>
                  </a:cubicBezTo>
                  <a:cubicBezTo>
                    <a:pt x="4582" y="2158"/>
                    <a:pt x="4537" y="2173"/>
                    <a:pt x="4501" y="2203"/>
                  </a:cubicBezTo>
                  <a:cubicBezTo>
                    <a:pt x="4442" y="2263"/>
                    <a:pt x="4442" y="2370"/>
                    <a:pt x="4501" y="2441"/>
                  </a:cubicBezTo>
                  <a:lnTo>
                    <a:pt x="5168" y="3120"/>
                  </a:lnTo>
                  <a:cubicBezTo>
                    <a:pt x="5204" y="3156"/>
                    <a:pt x="5251" y="3167"/>
                    <a:pt x="5287" y="3167"/>
                  </a:cubicBezTo>
                  <a:lnTo>
                    <a:pt x="5335" y="3167"/>
                  </a:lnTo>
                  <a:cubicBezTo>
                    <a:pt x="5394" y="3156"/>
                    <a:pt x="5442" y="3108"/>
                    <a:pt x="5454" y="3048"/>
                  </a:cubicBezTo>
                  <a:lnTo>
                    <a:pt x="5740" y="2132"/>
                  </a:lnTo>
                  <a:cubicBezTo>
                    <a:pt x="5740" y="2072"/>
                    <a:pt x="5692" y="1977"/>
                    <a:pt x="5609" y="1953"/>
                  </a:cubicBezTo>
                  <a:cubicBezTo>
                    <a:pt x="5589" y="1946"/>
                    <a:pt x="5570" y="1942"/>
                    <a:pt x="5552" y="1942"/>
                  </a:cubicBezTo>
                  <a:cubicBezTo>
                    <a:pt x="5481" y="1942"/>
                    <a:pt x="5423" y="1992"/>
                    <a:pt x="5394" y="2048"/>
                  </a:cubicBezTo>
                  <a:lnTo>
                    <a:pt x="5311" y="2382"/>
                  </a:lnTo>
                  <a:cubicBezTo>
                    <a:pt x="5109" y="1798"/>
                    <a:pt x="4751" y="1262"/>
                    <a:pt x="4275" y="846"/>
                  </a:cubicBezTo>
                  <a:cubicBezTo>
                    <a:pt x="3644" y="298"/>
                    <a:pt x="2834" y="0"/>
                    <a:pt x="200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01" name="Google Shape;9701;p78"/>
            <p:cNvSpPr/>
            <p:nvPr/>
          </p:nvSpPr>
          <p:spPr>
            <a:xfrm>
              <a:off x="6716950" y="1716268"/>
              <a:ext cx="181926" cy="100448"/>
            </a:xfrm>
            <a:custGeom>
              <a:avLst/>
              <a:gdLst/>
              <a:ahLst/>
              <a:cxnLst/>
              <a:rect l="l" t="t" r="r" b="b"/>
              <a:pathLst>
                <a:path w="5716" h="3156" extrusionOk="0">
                  <a:moveTo>
                    <a:pt x="440" y="0"/>
                  </a:moveTo>
                  <a:cubicBezTo>
                    <a:pt x="421" y="0"/>
                    <a:pt x="401" y="4"/>
                    <a:pt x="381" y="12"/>
                  </a:cubicBezTo>
                  <a:cubicBezTo>
                    <a:pt x="322" y="36"/>
                    <a:pt x="274" y="72"/>
                    <a:pt x="262" y="131"/>
                  </a:cubicBezTo>
                  <a:lnTo>
                    <a:pt x="24" y="1060"/>
                  </a:lnTo>
                  <a:cubicBezTo>
                    <a:pt x="0" y="1155"/>
                    <a:pt x="48" y="1238"/>
                    <a:pt x="143" y="1250"/>
                  </a:cubicBezTo>
                  <a:lnTo>
                    <a:pt x="179" y="1250"/>
                  </a:lnTo>
                  <a:cubicBezTo>
                    <a:pt x="262" y="1250"/>
                    <a:pt x="322" y="1203"/>
                    <a:pt x="346" y="1131"/>
                  </a:cubicBezTo>
                  <a:lnTo>
                    <a:pt x="417" y="834"/>
                  </a:lnTo>
                  <a:cubicBezTo>
                    <a:pt x="631" y="1405"/>
                    <a:pt x="977" y="1905"/>
                    <a:pt x="1429" y="2310"/>
                  </a:cubicBezTo>
                  <a:cubicBezTo>
                    <a:pt x="2072" y="2858"/>
                    <a:pt x="2882" y="3155"/>
                    <a:pt x="3715" y="3155"/>
                  </a:cubicBezTo>
                  <a:cubicBezTo>
                    <a:pt x="4382" y="3155"/>
                    <a:pt x="5037" y="2965"/>
                    <a:pt x="5596" y="2608"/>
                  </a:cubicBezTo>
                  <a:cubicBezTo>
                    <a:pt x="5692" y="2560"/>
                    <a:pt x="5715" y="2465"/>
                    <a:pt x="5656" y="2381"/>
                  </a:cubicBezTo>
                  <a:cubicBezTo>
                    <a:pt x="5634" y="2338"/>
                    <a:pt x="5586" y="2312"/>
                    <a:pt x="5535" y="2312"/>
                  </a:cubicBezTo>
                  <a:cubicBezTo>
                    <a:pt x="5503" y="2312"/>
                    <a:pt x="5469" y="2322"/>
                    <a:pt x="5442" y="2346"/>
                  </a:cubicBezTo>
                  <a:cubicBezTo>
                    <a:pt x="4930" y="2667"/>
                    <a:pt x="4334" y="2846"/>
                    <a:pt x="3727" y="2846"/>
                  </a:cubicBezTo>
                  <a:cubicBezTo>
                    <a:pt x="2965" y="2846"/>
                    <a:pt x="2239" y="2572"/>
                    <a:pt x="1655" y="2072"/>
                  </a:cubicBezTo>
                  <a:cubicBezTo>
                    <a:pt x="1227" y="1703"/>
                    <a:pt x="893" y="1203"/>
                    <a:pt x="715" y="679"/>
                  </a:cubicBezTo>
                  <a:lnTo>
                    <a:pt x="715" y="679"/>
                  </a:lnTo>
                  <a:lnTo>
                    <a:pt x="1012" y="953"/>
                  </a:lnTo>
                  <a:cubicBezTo>
                    <a:pt x="1041" y="981"/>
                    <a:pt x="1080" y="996"/>
                    <a:pt x="1121" y="996"/>
                  </a:cubicBezTo>
                  <a:cubicBezTo>
                    <a:pt x="1166" y="996"/>
                    <a:pt x="1213" y="978"/>
                    <a:pt x="1251" y="941"/>
                  </a:cubicBezTo>
                  <a:cubicBezTo>
                    <a:pt x="1310" y="881"/>
                    <a:pt x="1310" y="774"/>
                    <a:pt x="1239" y="703"/>
                  </a:cubicBezTo>
                  <a:lnTo>
                    <a:pt x="536" y="48"/>
                  </a:lnTo>
                  <a:cubicBezTo>
                    <a:pt x="512" y="16"/>
                    <a:pt x="478" y="0"/>
                    <a:pt x="44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702" name="Google Shape;9702;p78"/>
          <p:cNvGrpSpPr/>
          <p:nvPr/>
        </p:nvGrpSpPr>
        <p:grpSpPr>
          <a:xfrm>
            <a:off x="10693546" y="1789735"/>
            <a:ext cx="401196" cy="475503"/>
            <a:chOff x="8020159" y="1516551"/>
            <a:chExt cx="300897" cy="356627"/>
          </a:xfrm>
          <a:solidFill>
            <a:schemeClr val="tx1"/>
          </a:solidFill>
        </p:grpSpPr>
        <p:sp>
          <p:nvSpPr>
            <p:cNvPr id="9703" name="Google Shape;9703;p78"/>
            <p:cNvSpPr/>
            <p:nvPr/>
          </p:nvSpPr>
          <p:spPr>
            <a:xfrm>
              <a:off x="8126240" y="1669482"/>
              <a:ext cx="88703" cy="30523"/>
            </a:xfrm>
            <a:custGeom>
              <a:avLst/>
              <a:gdLst/>
              <a:ahLst/>
              <a:cxnLst/>
              <a:rect l="l" t="t" r="r" b="b"/>
              <a:pathLst>
                <a:path w="2787" h="959" extrusionOk="0">
                  <a:moveTo>
                    <a:pt x="1144" y="1"/>
                  </a:moveTo>
                  <a:cubicBezTo>
                    <a:pt x="800" y="1"/>
                    <a:pt x="487" y="41"/>
                    <a:pt x="287" y="77"/>
                  </a:cubicBezTo>
                  <a:cubicBezTo>
                    <a:pt x="120" y="101"/>
                    <a:pt x="1" y="244"/>
                    <a:pt x="1" y="411"/>
                  </a:cubicBezTo>
                  <a:lnTo>
                    <a:pt x="1" y="792"/>
                  </a:lnTo>
                  <a:cubicBezTo>
                    <a:pt x="1" y="875"/>
                    <a:pt x="72" y="958"/>
                    <a:pt x="167" y="958"/>
                  </a:cubicBezTo>
                  <a:cubicBezTo>
                    <a:pt x="251" y="958"/>
                    <a:pt x="322" y="875"/>
                    <a:pt x="322" y="792"/>
                  </a:cubicBezTo>
                  <a:lnTo>
                    <a:pt x="322" y="411"/>
                  </a:lnTo>
                  <a:cubicBezTo>
                    <a:pt x="322" y="411"/>
                    <a:pt x="322" y="399"/>
                    <a:pt x="346" y="399"/>
                  </a:cubicBezTo>
                  <a:cubicBezTo>
                    <a:pt x="510" y="379"/>
                    <a:pt x="814" y="344"/>
                    <a:pt x="1164" y="344"/>
                  </a:cubicBezTo>
                  <a:cubicBezTo>
                    <a:pt x="1246" y="344"/>
                    <a:pt x="1331" y="346"/>
                    <a:pt x="1418" y="351"/>
                  </a:cubicBezTo>
                  <a:cubicBezTo>
                    <a:pt x="1918" y="387"/>
                    <a:pt x="2287" y="518"/>
                    <a:pt x="2513" y="744"/>
                  </a:cubicBezTo>
                  <a:cubicBezTo>
                    <a:pt x="2543" y="774"/>
                    <a:pt x="2584" y="789"/>
                    <a:pt x="2628" y="789"/>
                  </a:cubicBezTo>
                  <a:cubicBezTo>
                    <a:pt x="2671" y="789"/>
                    <a:pt x="2715" y="774"/>
                    <a:pt x="2751" y="744"/>
                  </a:cubicBezTo>
                  <a:cubicBezTo>
                    <a:pt x="2787" y="672"/>
                    <a:pt x="2787" y="565"/>
                    <a:pt x="2727" y="494"/>
                  </a:cubicBezTo>
                  <a:cubicBezTo>
                    <a:pt x="2338" y="104"/>
                    <a:pt x="1699" y="1"/>
                    <a:pt x="114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04" name="Google Shape;9704;p78"/>
            <p:cNvSpPr/>
            <p:nvPr/>
          </p:nvSpPr>
          <p:spPr>
            <a:xfrm>
              <a:off x="8069778" y="1621518"/>
              <a:ext cx="200513" cy="251278"/>
            </a:xfrm>
            <a:custGeom>
              <a:avLst/>
              <a:gdLst/>
              <a:ahLst/>
              <a:cxnLst/>
              <a:rect l="l" t="t" r="r" b="b"/>
              <a:pathLst>
                <a:path w="6300" h="7895" extrusionOk="0">
                  <a:moveTo>
                    <a:pt x="4918" y="358"/>
                  </a:moveTo>
                  <a:lnTo>
                    <a:pt x="4918" y="1953"/>
                  </a:lnTo>
                  <a:cubicBezTo>
                    <a:pt x="4918" y="2191"/>
                    <a:pt x="4859" y="2429"/>
                    <a:pt x="4751" y="2644"/>
                  </a:cubicBezTo>
                  <a:cubicBezTo>
                    <a:pt x="4739" y="2656"/>
                    <a:pt x="4739" y="2680"/>
                    <a:pt x="4739" y="2715"/>
                  </a:cubicBezTo>
                  <a:lnTo>
                    <a:pt x="4739" y="3180"/>
                  </a:lnTo>
                  <a:cubicBezTo>
                    <a:pt x="4739" y="3620"/>
                    <a:pt x="4561" y="4037"/>
                    <a:pt x="4227" y="4334"/>
                  </a:cubicBezTo>
                  <a:cubicBezTo>
                    <a:pt x="3935" y="4605"/>
                    <a:pt x="3563" y="4768"/>
                    <a:pt x="3158" y="4768"/>
                  </a:cubicBezTo>
                  <a:cubicBezTo>
                    <a:pt x="3118" y="4768"/>
                    <a:pt x="3077" y="4766"/>
                    <a:pt x="3037" y="4763"/>
                  </a:cubicBezTo>
                  <a:cubicBezTo>
                    <a:pt x="2227" y="4704"/>
                    <a:pt x="1572" y="3977"/>
                    <a:pt x="1572" y="3108"/>
                  </a:cubicBezTo>
                  <a:lnTo>
                    <a:pt x="1572" y="2715"/>
                  </a:lnTo>
                  <a:cubicBezTo>
                    <a:pt x="1572" y="2680"/>
                    <a:pt x="1572" y="2668"/>
                    <a:pt x="1549" y="2644"/>
                  </a:cubicBezTo>
                  <a:cubicBezTo>
                    <a:pt x="1453" y="2418"/>
                    <a:pt x="1394" y="2191"/>
                    <a:pt x="1394" y="1953"/>
                  </a:cubicBezTo>
                  <a:lnTo>
                    <a:pt x="1394" y="1596"/>
                  </a:lnTo>
                  <a:cubicBezTo>
                    <a:pt x="1394" y="905"/>
                    <a:pt x="1941" y="358"/>
                    <a:pt x="2620" y="358"/>
                  </a:cubicBezTo>
                  <a:close/>
                  <a:moveTo>
                    <a:pt x="4049" y="4858"/>
                  </a:moveTo>
                  <a:lnTo>
                    <a:pt x="4049" y="5156"/>
                  </a:lnTo>
                  <a:lnTo>
                    <a:pt x="3156" y="5775"/>
                  </a:lnTo>
                  <a:lnTo>
                    <a:pt x="2263" y="5168"/>
                  </a:lnTo>
                  <a:lnTo>
                    <a:pt x="2263" y="4858"/>
                  </a:lnTo>
                  <a:cubicBezTo>
                    <a:pt x="2489" y="4977"/>
                    <a:pt x="2763" y="5061"/>
                    <a:pt x="3025" y="5073"/>
                  </a:cubicBezTo>
                  <a:lnTo>
                    <a:pt x="3156" y="5073"/>
                  </a:lnTo>
                  <a:cubicBezTo>
                    <a:pt x="3477" y="5073"/>
                    <a:pt x="3775" y="5001"/>
                    <a:pt x="4049" y="4858"/>
                  </a:cubicBezTo>
                  <a:close/>
                  <a:moveTo>
                    <a:pt x="2132" y="5477"/>
                  </a:moveTo>
                  <a:lnTo>
                    <a:pt x="2906" y="6013"/>
                  </a:lnTo>
                  <a:lnTo>
                    <a:pt x="2489" y="6418"/>
                  </a:lnTo>
                  <a:lnTo>
                    <a:pt x="2477" y="6418"/>
                  </a:lnTo>
                  <a:lnTo>
                    <a:pt x="1965" y="5656"/>
                  </a:lnTo>
                  <a:lnTo>
                    <a:pt x="2132" y="5477"/>
                  </a:lnTo>
                  <a:close/>
                  <a:moveTo>
                    <a:pt x="4168" y="5466"/>
                  </a:moveTo>
                  <a:lnTo>
                    <a:pt x="4335" y="5644"/>
                  </a:lnTo>
                  <a:lnTo>
                    <a:pt x="3835" y="6418"/>
                  </a:lnTo>
                  <a:lnTo>
                    <a:pt x="3811" y="6418"/>
                  </a:lnTo>
                  <a:lnTo>
                    <a:pt x="3394" y="6001"/>
                  </a:lnTo>
                  <a:lnTo>
                    <a:pt x="4168" y="5466"/>
                  </a:lnTo>
                  <a:close/>
                  <a:moveTo>
                    <a:pt x="2620" y="1"/>
                  </a:moveTo>
                  <a:cubicBezTo>
                    <a:pt x="1763" y="1"/>
                    <a:pt x="1060" y="703"/>
                    <a:pt x="1060" y="1572"/>
                  </a:cubicBezTo>
                  <a:lnTo>
                    <a:pt x="1060" y="1918"/>
                  </a:lnTo>
                  <a:cubicBezTo>
                    <a:pt x="1060" y="2203"/>
                    <a:pt x="1120" y="2477"/>
                    <a:pt x="1239" y="2727"/>
                  </a:cubicBezTo>
                  <a:lnTo>
                    <a:pt x="1239" y="3096"/>
                  </a:lnTo>
                  <a:cubicBezTo>
                    <a:pt x="1239" y="3703"/>
                    <a:pt x="1513" y="4263"/>
                    <a:pt x="1941" y="4632"/>
                  </a:cubicBezTo>
                  <a:lnTo>
                    <a:pt x="1941" y="5180"/>
                  </a:lnTo>
                  <a:lnTo>
                    <a:pt x="1632" y="5513"/>
                  </a:lnTo>
                  <a:cubicBezTo>
                    <a:pt x="1596" y="5537"/>
                    <a:pt x="1584" y="5585"/>
                    <a:pt x="1584" y="5632"/>
                  </a:cubicBezTo>
                  <a:lnTo>
                    <a:pt x="572" y="6001"/>
                  </a:lnTo>
                  <a:cubicBezTo>
                    <a:pt x="227" y="6120"/>
                    <a:pt x="1" y="6442"/>
                    <a:pt x="1" y="6823"/>
                  </a:cubicBezTo>
                  <a:lnTo>
                    <a:pt x="1" y="7728"/>
                  </a:lnTo>
                  <a:cubicBezTo>
                    <a:pt x="1" y="7823"/>
                    <a:pt x="84" y="7894"/>
                    <a:pt x="167" y="7894"/>
                  </a:cubicBezTo>
                  <a:cubicBezTo>
                    <a:pt x="263" y="7894"/>
                    <a:pt x="334" y="7823"/>
                    <a:pt x="334" y="7728"/>
                  </a:cubicBezTo>
                  <a:lnTo>
                    <a:pt x="334" y="6823"/>
                  </a:lnTo>
                  <a:cubicBezTo>
                    <a:pt x="334" y="6597"/>
                    <a:pt x="477" y="6382"/>
                    <a:pt x="691" y="6311"/>
                  </a:cubicBezTo>
                  <a:lnTo>
                    <a:pt x="1751" y="5930"/>
                  </a:lnTo>
                  <a:lnTo>
                    <a:pt x="2192" y="6597"/>
                  </a:lnTo>
                  <a:cubicBezTo>
                    <a:pt x="2251" y="6680"/>
                    <a:pt x="2346" y="6728"/>
                    <a:pt x="2442" y="6740"/>
                  </a:cubicBezTo>
                  <a:lnTo>
                    <a:pt x="2477" y="6740"/>
                  </a:lnTo>
                  <a:cubicBezTo>
                    <a:pt x="2561" y="6740"/>
                    <a:pt x="2656" y="6716"/>
                    <a:pt x="2715" y="6644"/>
                  </a:cubicBezTo>
                  <a:lnTo>
                    <a:pt x="2977" y="6370"/>
                  </a:lnTo>
                  <a:lnTo>
                    <a:pt x="2977" y="7728"/>
                  </a:lnTo>
                  <a:cubicBezTo>
                    <a:pt x="2977" y="7823"/>
                    <a:pt x="3061" y="7894"/>
                    <a:pt x="3144" y="7894"/>
                  </a:cubicBezTo>
                  <a:cubicBezTo>
                    <a:pt x="3239" y="7894"/>
                    <a:pt x="3311" y="7823"/>
                    <a:pt x="3311" y="7728"/>
                  </a:cubicBezTo>
                  <a:lnTo>
                    <a:pt x="3311" y="6370"/>
                  </a:lnTo>
                  <a:lnTo>
                    <a:pt x="3573" y="6644"/>
                  </a:lnTo>
                  <a:cubicBezTo>
                    <a:pt x="3632" y="6704"/>
                    <a:pt x="3727" y="6740"/>
                    <a:pt x="3811" y="6740"/>
                  </a:cubicBezTo>
                  <a:lnTo>
                    <a:pt x="3846" y="6740"/>
                  </a:lnTo>
                  <a:cubicBezTo>
                    <a:pt x="3954" y="6728"/>
                    <a:pt x="4037" y="6680"/>
                    <a:pt x="4097" y="6597"/>
                  </a:cubicBezTo>
                  <a:lnTo>
                    <a:pt x="4549" y="5930"/>
                  </a:lnTo>
                  <a:lnTo>
                    <a:pt x="5597" y="6311"/>
                  </a:lnTo>
                  <a:cubicBezTo>
                    <a:pt x="5811" y="6382"/>
                    <a:pt x="5954" y="6597"/>
                    <a:pt x="5954" y="6823"/>
                  </a:cubicBezTo>
                  <a:lnTo>
                    <a:pt x="5954" y="7728"/>
                  </a:lnTo>
                  <a:cubicBezTo>
                    <a:pt x="5954" y="7823"/>
                    <a:pt x="6037" y="7894"/>
                    <a:pt x="6121" y="7894"/>
                  </a:cubicBezTo>
                  <a:cubicBezTo>
                    <a:pt x="6204" y="7894"/>
                    <a:pt x="6287" y="7823"/>
                    <a:pt x="6287" y="7728"/>
                  </a:cubicBezTo>
                  <a:lnTo>
                    <a:pt x="6287" y="6823"/>
                  </a:lnTo>
                  <a:cubicBezTo>
                    <a:pt x="6299" y="6466"/>
                    <a:pt x="6073" y="6132"/>
                    <a:pt x="5740" y="6001"/>
                  </a:cubicBezTo>
                  <a:lnTo>
                    <a:pt x="4728" y="5632"/>
                  </a:lnTo>
                  <a:cubicBezTo>
                    <a:pt x="4728" y="5585"/>
                    <a:pt x="4704" y="5537"/>
                    <a:pt x="4680" y="5513"/>
                  </a:cubicBezTo>
                  <a:lnTo>
                    <a:pt x="4370" y="5180"/>
                  </a:lnTo>
                  <a:lnTo>
                    <a:pt x="4370" y="4644"/>
                  </a:lnTo>
                  <a:lnTo>
                    <a:pt x="4454" y="4561"/>
                  </a:lnTo>
                  <a:cubicBezTo>
                    <a:pt x="4847" y="4204"/>
                    <a:pt x="5061" y="3680"/>
                    <a:pt x="5061" y="3156"/>
                  </a:cubicBezTo>
                  <a:lnTo>
                    <a:pt x="5061" y="2727"/>
                  </a:lnTo>
                  <a:cubicBezTo>
                    <a:pt x="5180" y="2477"/>
                    <a:pt x="5240" y="2203"/>
                    <a:pt x="5240" y="1929"/>
                  </a:cubicBezTo>
                  <a:lnTo>
                    <a:pt x="5240" y="167"/>
                  </a:lnTo>
                  <a:cubicBezTo>
                    <a:pt x="5240" y="84"/>
                    <a:pt x="5168" y="1"/>
                    <a:pt x="508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05" name="Google Shape;9705;p78"/>
            <p:cNvSpPr/>
            <p:nvPr/>
          </p:nvSpPr>
          <p:spPr>
            <a:xfrm>
              <a:off x="8103515" y="1851535"/>
              <a:ext cx="10630" cy="21643"/>
            </a:xfrm>
            <a:custGeom>
              <a:avLst/>
              <a:gdLst/>
              <a:ahLst/>
              <a:cxnLst/>
              <a:rect l="l" t="t" r="r" b="b"/>
              <a:pathLst>
                <a:path w="334" h="680" extrusionOk="0">
                  <a:moveTo>
                    <a:pt x="167" y="1"/>
                  </a:moveTo>
                  <a:cubicBezTo>
                    <a:pt x="72" y="1"/>
                    <a:pt x="0" y="72"/>
                    <a:pt x="0" y="155"/>
                  </a:cubicBezTo>
                  <a:lnTo>
                    <a:pt x="0" y="513"/>
                  </a:lnTo>
                  <a:cubicBezTo>
                    <a:pt x="0" y="608"/>
                    <a:pt x="72" y="679"/>
                    <a:pt x="167" y="679"/>
                  </a:cubicBezTo>
                  <a:cubicBezTo>
                    <a:pt x="250" y="679"/>
                    <a:pt x="334" y="608"/>
                    <a:pt x="334" y="513"/>
                  </a:cubicBezTo>
                  <a:lnTo>
                    <a:pt x="334" y="155"/>
                  </a:lnTo>
                  <a:cubicBezTo>
                    <a:pt x="334" y="72"/>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06" name="Google Shape;9706;p78"/>
            <p:cNvSpPr/>
            <p:nvPr/>
          </p:nvSpPr>
          <p:spPr>
            <a:xfrm>
              <a:off x="8226306" y="1851535"/>
              <a:ext cx="10248" cy="21643"/>
            </a:xfrm>
            <a:custGeom>
              <a:avLst/>
              <a:gdLst/>
              <a:ahLst/>
              <a:cxnLst/>
              <a:rect l="l" t="t" r="r" b="b"/>
              <a:pathLst>
                <a:path w="322" h="680" extrusionOk="0">
                  <a:moveTo>
                    <a:pt x="167" y="1"/>
                  </a:moveTo>
                  <a:cubicBezTo>
                    <a:pt x="71" y="1"/>
                    <a:pt x="0" y="72"/>
                    <a:pt x="0" y="155"/>
                  </a:cubicBezTo>
                  <a:lnTo>
                    <a:pt x="0" y="513"/>
                  </a:lnTo>
                  <a:cubicBezTo>
                    <a:pt x="0" y="608"/>
                    <a:pt x="71" y="679"/>
                    <a:pt x="167" y="679"/>
                  </a:cubicBezTo>
                  <a:cubicBezTo>
                    <a:pt x="250" y="679"/>
                    <a:pt x="322" y="608"/>
                    <a:pt x="322" y="513"/>
                  </a:cubicBezTo>
                  <a:lnTo>
                    <a:pt x="322" y="155"/>
                  </a:lnTo>
                  <a:cubicBezTo>
                    <a:pt x="322" y="72"/>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07" name="Google Shape;9707;p78"/>
            <p:cNvSpPr/>
            <p:nvPr/>
          </p:nvSpPr>
          <p:spPr>
            <a:xfrm>
              <a:off x="8020159" y="1516551"/>
              <a:ext cx="300897" cy="284251"/>
            </a:xfrm>
            <a:custGeom>
              <a:avLst/>
              <a:gdLst/>
              <a:ahLst/>
              <a:cxnLst/>
              <a:rect l="l" t="t" r="r" b="b"/>
              <a:pathLst>
                <a:path w="9454" h="8931" extrusionOk="0">
                  <a:moveTo>
                    <a:pt x="6263" y="596"/>
                  </a:moveTo>
                  <a:lnTo>
                    <a:pt x="6263" y="596"/>
                  </a:lnTo>
                  <a:cubicBezTo>
                    <a:pt x="7060" y="894"/>
                    <a:pt x="7739" y="1406"/>
                    <a:pt x="8227" y="2084"/>
                  </a:cubicBezTo>
                  <a:lnTo>
                    <a:pt x="7322" y="2084"/>
                  </a:lnTo>
                  <a:cubicBezTo>
                    <a:pt x="7215" y="1846"/>
                    <a:pt x="7096" y="1620"/>
                    <a:pt x="6953" y="1394"/>
                  </a:cubicBezTo>
                  <a:cubicBezTo>
                    <a:pt x="6739" y="1084"/>
                    <a:pt x="6525" y="822"/>
                    <a:pt x="6263" y="596"/>
                  </a:cubicBezTo>
                  <a:close/>
                  <a:moveTo>
                    <a:pt x="3143" y="608"/>
                  </a:moveTo>
                  <a:cubicBezTo>
                    <a:pt x="2893" y="822"/>
                    <a:pt x="2667" y="1084"/>
                    <a:pt x="2453" y="1406"/>
                  </a:cubicBezTo>
                  <a:cubicBezTo>
                    <a:pt x="2322" y="1620"/>
                    <a:pt x="2203" y="1846"/>
                    <a:pt x="2084" y="2096"/>
                  </a:cubicBezTo>
                  <a:lnTo>
                    <a:pt x="1179" y="2096"/>
                  </a:lnTo>
                  <a:cubicBezTo>
                    <a:pt x="1667" y="1429"/>
                    <a:pt x="2357" y="905"/>
                    <a:pt x="3143" y="608"/>
                  </a:cubicBezTo>
                  <a:close/>
                  <a:moveTo>
                    <a:pt x="4560" y="322"/>
                  </a:moveTo>
                  <a:lnTo>
                    <a:pt x="4560" y="2096"/>
                  </a:lnTo>
                  <a:lnTo>
                    <a:pt x="2453" y="2096"/>
                  </a:lnTo>
                  <a:cubicBezTo>
                    <a:pt x="2929" y="1084"/>
                    <a:pt x="3691" y="393"/>
                    <a:pt x="4560" y="322"/>
                  </a:cubicBezTo>
                  <a:close/>
                  <a:moveTo>
                    <a:pt x="4882" y="322"/>
                  </a:moveTo>
                  <a:cubicBezTo>
                    <a:pt x="5751" y="393"/>
                    <a:pt x="6489" y="1084"/>
                    <a:pt x="6977" y="2096"/>
                  </a:cubicBezTo>
                  <a:lnTo>
                    <a:pt x="4882" y="2096"/>
                  </a:lnTo>
                  <a:lnTo>
                    <a:pt x="4882" y="322"/>
                  </a:lnTo>
                  <a:close/>
                  <a:moveTo>
                    <a:pt x="1953" y="2418"/>
                  </a:moveTo>
                  <a:cubicBezTo>
                    <a:pt x="1715" y="3084"/>
                    <a:pt x="1584" y="3799"/>
                    <a:pt x="1560" y="4549"/>
                  </a:cubicBezTo>
                  <a:lnTo>
                    <a:pt x="310" y="4549"/>
                  </a:lnTo>
                  <a:cubicBezTo>
                    <a:pt x="345" y="3775"/>
                    <a:pt x="572" y="3049"/>
                    <a:pt x="953" y="2418"/>
                  </a:cubicBezTo>
                  <a:close/>
                  <a:moveTo>
                    <a:pt x="8465" y="2429"/>
                  </a:moveTo>
                  <a:cubicBezTo>
                    <a:pt x="8858" y="3049"/>
                    <a:pt x="9085" y="3775"/>
                    <a:pt x="9108" y="4549"/>
                  </a:cubicBezTo>
                  <a:lnTo>
                    <a:pt x="7858" y="4549"/>
                  </a:lnTo>
                  <a:cubicBezTo>
                    <a:pt x="7846" y="3799"/>
                    <a:pt x="7715" y="3084"/>
                    <a:pt x="7477" y="2429"/>
                  </a:cubicBezTo>
                  <a:close/>
                  <a:moveTo>
                    <a:pt x="1560" y="4882"/>
                  </a:moveTo>
                  <a:cubicBezTo>
                    <a:pt x="1584" y="5585"/>
                    <a:pt x="1703" y="6251"/>
                    <a:pt x="1905" y="6870"/>
                  </a:cubicBezTo>
                  <a:lnTo>
                    <a:pt x="1953" y="7001"/>
                  </a:lnTo>
                  <a:lnTo>
                    <a:pt x="953" y="7001"/>
                  </a:lnTo>
                  <a:cubicBezTo>
                    <a:pt x="572" y="6382"/>
                    <a:pt x="345" y="5656"/>
                    <a:pt x="310" y="4882"/>
                  </a:cubicBezTo>
                  <a:close/>
                  <a:moveTo>
                    <a:pt x="9096" y="4894"/>
                  </a:moveTo>
                  <a:cubicBezTo>
                    <a:pt x="9085" y="5608"/>
                    <a:pt x="8870" y="6323"/>
                    <a:pt x="8501" y="6954"/>
                  </a:cubicBezTo>
                  <a:cubicBezTo>
                    <a:pt x="8489" y="6966"/>
                    <a:pt x="8465" y="6990"/>
                    <a:pt x="8453" y="7001"/>
                  </a:cubicBezTo>
                  <a:lnTo>
                    <a:pt x="7453" y="7001"/>
                  </a:lnTo>
                  <a:lnTo>
                    <a:pt x="7501" y="6870"/>
                  </a:lnTo>
                  <a:cubicBezTo>
                    <a:pt x="7715" y="6251"/>
                    <a:pt x="7834" y="5585"/>
                    <a:pt x="7846" y="4894"/>
                  </a:cubicBezTo>
                  <a:close/>
                  <a:moveTo>
                    <a:pt x="4715" y="1"/>
                  </a:moveTo>
                  <a:cubicBezTo>
                    <a:pt x="3465" y="1"/>
                    <a:pt x="2262" y="489"/>
                    <a:pt x="1381" y="1382"/>
                  </a:cubicBezTo>
                  <a:cubicBezTo>
                    <a:pt x="488" y="2275"/>
                    <a:pt x="0" y="3465"/>
                    <a:pt x="0" y="4715"/>
                  </a:cubicBezTo>
                  <a:cubicBezTo>
                    <a:pt x="0" y="6489"/>
                    <a:pt x="976" y="8097"/>
                    <a:pt x="2548" y="8918"/>
                  </a:cubicBezTo>
                  <a:cubicBezTo>
                    <a:pt x="2572" y="8930"/>
                    <a:pt x="2584" y="8930"/>
                    <a:pt x="2619" y="8930"/>
                  </a:cubicBezTo>
                  <a:cubicBezTo>
                    <a:pt x="2679" y="8930"/>
                    <a:pt x="2738" y="8895"/>
                    <a:pt x="2762" y="8835"/>
                  </a:cubicBezTo>
                  <a:cubicBezTo>
                    <a:pt x="2810" y="8764"/>
                    <a:pt x="2786" y="8656"/>
                    <a:pt x="2691" y="8621"/>
                  </a:cubicBezTo>
                  <a:cubicBezTo>
                    <a:pt x="2084" y="8299"/>
                    <a:pt x="1572" y="7859"/>
                    <a:pt x="1191" y="7335"/>
                  </a:cubicBezTo>
                  <a:lnTo>
                    <a:pt x="2096" y="7335"/>
                  </a:lnTo>
                  <a:cubicBezTo>
                    <a:pt x="2286" y="7775"/>
                    <a:pt x="2548" y="8180"/>
                    <a:pt x="2846" y="8514"/>
                  </a:cubicBezTo>
                  <a:cubicBezTo>
                    <a:pt x="2877" y="8551"/>
                    <a:pt x="2918" y="8569"/>
                    <a:pt x="2961" y="8569"/>
                  </a:cubicBezTo>
                  <a:cubicBezTo>
                    <a:pt x="3002" y="8569"/>
                    <a:pt x="3044" y="8554"/>
                    <a:pt x="3084" y="8525"/>
                  </a:cubicBezTo>
                  <a:cubicBezTo>
                    <a:pt x="3155" y="8466"/>
                    <a:pt x="3155" y="8359"/>
                    <a:pt x="3096" y="8287"/>
                  </a:cubicBezTo>
                  <a:cubicBezTo>
                    <a:pt x="2858" y="8013"/>
                    <a:pt x="2643" y="7692"/>
                    <a:pt x="2465" y="7335"/>
                  </a:cubicBezTo>
                  <a:cubicBezTo>
                    <a:pt x="2548" y="7323"/>
                    <a:pt x="2619" y="7263"/>
                    <a:pt x="2619" y="7168"/>
                  </a:cubicBezTo>
                  <a:cubicBezTo>
                    <a:pt x="2619" y="7085"/>
                    <a:pt x="2548" y="7001"/>
                    <a:pt x="2453" y="7001"/>
                  </a:cubicBezTo>
                  <a:lnTo>
                    <a:pt x="2334" y="7001"/>
                  </a:lnTo>
                  <a:cubicBezTo>
                    <a:pt x="2084" y="6370"/>
                    <a:pt x="1929" y="5632"/>
                    <a:pt x="1917" y="4882"/>
                  </a:cubicBezTo>
                  <a:lnTo>
                    <a:pt x="2096" y="4882"/>
                  </a:lnTo>
                  <a:cubicBezTo>
                    <a:pt x="2191" y="4882"/>
                    <a:pt x="2262" y="4799"/>
                    <a:pt x="2262" y="4715"/>
                  </a:cubicBezTo>
                  <a:cubicBezTo>
                    <a:pt x="2262" y="4620"/>
                    <a:pt x="2191" y="4549"/>
                    <a:pt x="2096" y="4549"/>
                  </a:cubicBezTo>
                  <a:lnTo>
                    <a:pt x="1917" y="4549"/>
                  </a:lnTo>
                  <a:cubicBezTo>
                    <a:pt x="1929" y="3775"/>
                    <a:pt x="2084" y="3049"/>
                    <a:pt x="2334" y="2418"/>
                  </a:cubicBezTo>
                  <a:lnTo>
                    <a:pt x="4572" y="2418"/>
                  </a:lnTo>
                  <a:lnTo>
                    <a:pt x="4572" y="2775"/>
                  </a:lnTo>
                  <a:cubicBezTo>
                    <a:pt x="4572" y="2870"/>
                    <a:pt x="4643" y="2941"/>
                    <a:pt x="4727" y="2941"/>
                  </a:cubicBezTo>
                  <a:cubicBezTo>
                    <a:pt x="4822" y="2941"/>
                    <a:pt x="4894" y="2870"/>
                    <a:pt x="4894" y="2775"/>
                  </a:cubicBezTo>
                  <a:lnTo>
                    <a:pt x="4894" y="2418"/>
                  </a:lnTo>
                  <a:lnTo>
                    <a:pt x="7132" y="2418"/>
                  </a:lnTo>
                  <a:cubicBezTo>
                    <a:pt x="7370" y="3049"/>
                    <a:pt x="7513" y="3775"/>
                    <a:pt x="7549" y="4549"/>
                  </a:cubicBezTo>
                  <a:lnTo>
                    <a:pt x="7370" y="4549"/>
                  </a:lnTo>
                  <a:cubicBezTo>
                    <a:pt x="7275" y="4549"/>
                    <a:pt x="7203" y="4620"/>
                    <a:pt x="7203" y="4715"/>
                  </a:cubicBezTo>
                  <a:cubicBezTo>
                    <a:pt x="7203" y="4799"/>
                    <a:pt x="7275" y="4882"/>
                    <a:pt x="7370" y="4882"/>
                  </a:cubicBezTo>
                  <a:lnTo>
                    <a:pt x="7549" y="4882"/>
                  </a:lnTo>
                  <a:cubicBezTo>
                    <a:pt x="7525" y="5632"/>
                    <a:pt x="7382" y="6370"/>
                    <a:pt x="7132" y="7001"/>
                  </a:cubicBezTo>
                  <a:lnTo>
                    <a:pt x="7013" y="7001"/>
                  </a:lnTo>
                  <a:cubicBezTo>
                    <a:pt x="6918" y="7001"/>
                    <a:pt x="6846" y="7085"/>
                    <a:pt x="6846" y="7168"/>
                  </a:cubicBezTo>
                  <a:cubicBezTo>
                    <a:pt x="6846" y="7263"/>
                    <a:pt x="6906" y="7323"/>
                    <a:pt x="6989" y="7335"/>
                  </a:cubicBezTo>
                  <a:cubicBezTo>
                    <a:pt x="6810" y="7692"/>
                    <a:pt x="6608" y="8025"/>
                    <a:pt x="6370" y="8287"/>
                  </a:cubicBezTo>
                  <a:cubicBezTo>
                    <a:pt x="6310" y="8359"/>
                    <a:pt x="6310" y="8466"/>
                    <a:pt x="6382" y="8525"/>
                  </a:cubicBezTo>
                  <a:cubicBezTo>
                    <a:pt x="6418" y="8549"/>
                    <a:pt x="6453" y="8573"/>
                    <a:pt x="6489" y="8573"/>
                  </a:cubicBezTo>
                  <a:cubicBezTo>
                    <a:pt x="6537" y="8573"/>
                    <a:pt x="6572" y="8549"/>
                    <a:pt x="6608" y="8514"/>
                  </a:cubicBezTo>
                  <a:cubicBezTo>
                    <a:pt x="6894" y="8180"/>
                    <a:pt x="7144" y="7787"/>
                    <a:pt x="7346" y="7335"/>
                  </a:cubicBezTo>
                  <a:lnTo>
                    <a:pt x="8263" y="7335"/>
                  </a:lnTo>
                  <a:cubicBezTo>
                    <a:pt x="7906" y="7811"/>
                    <a:pt x="7441" y="8228"/>
                    <a:pt x="6918" y="8525"/>
                  </a:cubicBezTo>
                  <a:cubicBezTo>
                    <a:pt x="6846" y="8573"/>
                    <a:pt x="6810" y="8680"/>
                    <a:pt x="6858" y="8752"/>
                  </a:cubicBezTo>
                  <a:cubicBezTo>
                    <a:pt x="6891" y="8801"/>
                    <a:pt x="6951" y="8833"/>
                    <a:pt x="7009" y="8833"/>
                  </a:cubicBezTo>
                  <a:cubicBezTo>
                    <a:pt x="7036" y="8833"/>
                    <a:pt x="7062" y="8826"/>
                    <a:pt x="7084" y="8811"/>
                  </a:cubicBezTo>
                  <a:cubicBezTo>
                    <a:pt x="7787" y="8406"/>
                    <a:pt x="8382" y="7811"/>
                    <a:pt x="8799" y="7109"/>
                  </a:cubicBezTo>
                  <a:cubicBezTo>
                    <a:pt x="9227" y="6382"/>
                    <a:pt x="9454" y="5561"/>
                    <a:pt x="9454" y="4715"/>
                  </a:cubicBezTo>
                  <a:cubicBezTo>
                    <a:pt x="9442" y="3453"/>
                    <a:pt x="8942" y="2275"/>
                    <a:pt x="8049" y="1382"/>
                  </a:cubicBezTo>
                  <a:cubicBezTo>
                    <a:pt x="7156" y="489"/>
                    <a:pt x="5965" y="1"/>
                    <a:pt x="471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708" name="Google Shape;9708;p78"/>
          <p:cNvGrpSpPr/>
          <p:nvPr/>
        </p:nvGrpSpPr>
        <p:grpSpPr>
          <a:xfrm>
            <a:off x="7169818" y="1789226"/>
            <a:ext cx="343143" cy="475503"/>
            <a:chOff x="5377363" y="1516169"/>
            <a:chExt cx="257357" cy="356627"/>
          </a:xfrm>
          <a:solidFill>
            <a:schemeClr val="tx1"/>
          </a:solidFill>
        </p:grpSpPr>
        <p:sp>
          <p:nvSpPr>
            <p:cNvPr id="9709" name="Google Shape;9709;p78"/>
            <p:cNvSpPr/>
            <p:nvPr/>
          </p:nvSpPr>
          <p:spPr>
            <a:xfrm>
              <a:off x="5377363" y="1516169"/>
              <a:ext cx="257357" cy="356627"/>
            </a:xfrm>
            <a:custGeom>
              <a:avLst/>
              <a:gdLst/>
              <a:ahLst/>
              <a:cxnLst/>
              <a:rect l="l" t="t" r="r" b="b"/>
              <a:pathLst>
                <a:path w="8086" h="11205" extrusionOk="0">
                  <a:moveTo>
                    <a:pt x="4073" y="334"/>
                  </a:moveTo>
                  <a:cubicBezTo>
                    <a:pt x="4263" y="334"/>
                    <a:pt x="4430" y="441"/>
                    <a:pt x="4525" y="608"/>
                  </a:cubicBezTo>
                  <a:cubicBezTo>
                    <a:pt x="4561" y="656"/>
                    <a:pt x="4620" y="679"/>
                    <a:pt x="4680" y="679"/>
                  </a:cubicBezTo>
                  <a:lnTo>
                    <a:pt x="5299" y="679"/>
                  </a:lnTo>
                  <a:cubicBezTo>
                    <a:pt x="5406" y="679"/>
                    <a:pt x="5490" y="775"/>
                    <a:pt x="5490" y="870"/>
                  </a:cubicBezTo>
                  <a:lnTo>
                    <a:pt x="5490" y="1406"/>
                  </a:lnTo>
                  <a:lnTo>
                    <a:pt x="2668" y="1406"/>
                  </a:lnTo>
                  <a:lnTo>
                    <a:pt x="2668" y="870"/>
                  </a:lnTo>
                  <a:lnTo>
                    <a:pt x="2644" y="870"/>
                  </a:lnTo>
                  <a:cubicBezTo>
                    <a:pt x="2644" y="775"/>
                    <a:pt x="2727" y="679"/>
                    <a:pt x="2835" y="679"/>
                  </a:cubicBezTo>
                  <a:lnTo>
                    <a:pt x="3454" y="679"/>
                  </a:lnTo>
                  <a:cubicBezTo>
                    <a:pt x="3513" y="679"/>
                    <a:pt x="3573" y="656"/>
                    <a:pt x="3608" y="608"/>
                  </a:cubicBezTo>
                  <a:cubicBezTo>
                    <a:pt x="3716" y="441"/>
                    <a:pt x="3870" y="334"/>
                    <a:pt x="4073" y="334"/>
                  </a:cubicBezTo>
                  <a:close/>
                  <a:moveTo>
                    <a:pt x="7395" y="1037"/>
                  </a:moveTo>
                  <a:cubicBezTo>
                    <a:pt x="7597" y="1037"/>
                    <a:pt x="7764" y="1203"/>
                    <a:pt x="7764" y="1394"/>
                  </a:cubicBezTo>
                  <a:lnTo>
                    <a:pt x="7764" y="10514"/>
                  </a:lnTo>
                  <a:cubicBezTo>
                    <a:pt x="7764" y="10716"/>
                    <a:pt x="7597" y="10871"/>
                    <a:pt x="7395" y="10871"/>
                  </a:cubicBezTo>
                  <a:lnTo>
                    <a:pt x="727" y="10871"/>
                  </a:lnTo>
                  <a:cubicBezTo>
                    <a:pt x="537" y="10871"/>
                    <a:pt x="370" y="10704"/>
                    <a:pt x="370" y="10514"/>
                  </a:cubicBezTo>
                  <a:lnTo>
                    <a:pt x="370" y="1394"/>
                  </a:lnTo>
                  <a:cubicBezTo>
                    <a:pt x="370" y="1203"/>
                    <a:pt x="537" y="1037"/>
                    <a:pt x="727" y="1037"/>
                  </a:cubicBezTo>
                  <a:lnTo>
                    <a:pt x="2323" y="1037"/>
                  </a:lnTo>
                  <a:lnTo>
                    <a:pt x="2323" y="1572"/>
                  </a:lnTo>
                  <a:cubicBezTo>
                    <a:pt x="2323" y="1668"/>
                    <a:pt x="2406" y="1739"/>
                    <a:pt x="2489" y="1739"/>
                  </a:cubicBezTo>
                  <a:lnTo>
                    <a:pt x="5644" y="1739"/>
                  </a:lnTo>
                  <a:cubicBezTo>
                    <a:pt x="5728" y="1739"/>
                    <a:pt x="5811" y="1668"/>
                    <a:pt x="5811" y="1572"/>
                  </a:cubicBezTo>
                  <a:lnTo>
                    <a:pt x="5811" y="1037"/>
                  </a:lnTo>
                  <a:close/>
                  <a:moveTo>
                    <a:pt x="4037" y="1"/>
                  </a:moveTo>
                  <a:cubicBezTo>
                    <a:pt x="3751" y="1"/>
                    <a:pt x="3501" y="132"/>
                    <a:pt x="3335" y="358"/>
                  </a:cubicBezTo>
                  <a:lnTo>
                    <a:pt x="2799" y="358"/>
                  </a:lnTo>
                  <a:cubicBezTo>
                    <a:pt x="2585" y="358"/>
                    <a:pt x="2382" y="501"/>
                    <a:pt x="2311" y="715"/>
                  </a:cubicBezTo>
                  <a:lnTo>
                    <a:pt x="691" y="715"/>
                  </a:lnTo>
                  <a:cubicBezTo>
                    <a:pt x="299" y="715"/>
                    <a:pt x="1" y="1025"/>
                    <a:pt x="1" y="1394"/>
                  </a:cubicBezTo>
                  <a:lnTo>
                    <a:pt x="1" y="10514"/>
                  </a:lnTo>
                  <a:cubicBezTo>
                    <a:pt x="1" y="10907"/>
                    <a:pt x="322" y="11204"/>
                    <a:pt x="691" y="11204"/>
                  </a:cubicBezTo>
                  <a:lnTo>
                    <a:pt x="7359" y="11204"/>
                  </a:lnTo>
                  <a:cubicBezTo>
                    <a:pt x="7740" y="11204"/>
                    <a:pt x="8038" y="10895"/>
                    <a:pt x="8038" y="10514"/>
                  </a:cubicBezTo>
                  <a:lnTo>
                    <a:pt x="8038" y="1394"/>
                  </a:lnTo>
                  <a:cubicBezTo>
                    <a:pt x="8085" y="1025"/>
                    <a:pt x="7776" y="715"/>
                    <a:pt x="7383" y="715"/>
                  </a:cubicBezTo>
                  <a:lnTo>
                    <a:pt x="5763" y="715"/>
                  </a:lnTo>
                  <a:cubicBezTo>
                    <a:pt x="5692" y="501"/>
                    <a:pt x="5490" y="358"/>
                    <a:pt x="5275" y="358"/>
                  </a:cubicBezTo>
                  <a:lnTo>
                    <a:pt x="4740" y="358"/>
                  </a:lnTo>
                  <a:cubicBezTo>
                    <a:pt x="4573" y="132"/>
                    <a:pt x="4323" y="1"/>
                    <a:pt x="403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10" name="Google Shape;9710;p78"/>
            <p:cNvSpPr/>
            <p:nvPr/>
          </p:nvSpPr>
          <p:spPr>
            <a:xfrm>
              <a:off x="5501681" y="1538925"/>
              <a:ext cx="10248" cy="10248"/>
            </a:xfrm>
            <a:custGeom>
              <a:avLst/>
              <a:gdLst/>
              <a:ahLst/>
              <a:cxnLst/>
              <a:rect l="l" t="t" r="r" b="b"/>
              <a:pathLst>
                <a:path w="322" h="322" extrusionOk="0">
                  <a:moveTo>
                    <a:pt x="167" y="0"/>
                  </a:moveTo>
                  <a:cubicBezTo>
                    <a:pt x="72" y="0"/>
                    <a:pt x="0" y="71"/>
                    <a:pt x="0" y="155"/>
                  </a:cubicBezTo>
                  <a:cubicBezTo>
                    <a:pt x="0" y="250"/>
                    <a:pt x="72" y="322"/>
                    <a:pt x="167" y="322"/>
                  </a:cubicBezTo>
                  <a:cubicBezTo>
                    <a:pt x="250" y="322"/>
                    <a:pt x="322" y="250"/>
                    <a:pt x="322" y="155"/>
                  </a:cubicBezTo>
                  <a:cubicBezTo>
                    <a:pt x="322" y="71"/>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11" name="Google Shape;9711;p78"/>
            <p:cNvSpPr/>
            <p:nvPr/>
          </p:nvSpPr>
          <p:spPr>
            <a:xfrm>
              <a:off x="5401233" y="1560886"/>
              <a:ext cx="211112" cy="278554"/>
            </a:xfrm>
            <a:custGeom>
              <a:avLst/>
              <a:gdLst/>
              <a:ahLst/>
              <a:cxnLst/>
              <a:rect l="l" t="t" r="r" b="b"/>
              <a:pathLst>
                <a:path w="6633" h="8752" extrusionOk="0">
                  <a:moveTo>
                    <a:pt x="156" y="1"/>
                  </a:moveTo>
                  <a:cubicBezTo>
                    <a:pt x="72" y="1"/>
                    <a:pt x="1" y="84"/>
                    <a:pt x="1" y="167"/>
                  </a:cubicBezTo>
                  <a:lnTo>
                    <a:pt x="1" y="8597"/>
                  </a:lnTo>
                  <a:cubicBezTo>
                    <a:pt x="1" y="8680"/>
                    <a:pt x="72" y="8752"/>
                    <a:pt x="156" y="8752"/>
                  </a:cubicBezTo>
                  <a:lnTo>
                    <a:pt x="6466" y="8752"/>
                  </a:lnTo>
                  <a:cubicBezTo>
                    <a:pt x="6561" y="8752"/>
                    <a:pt x="6633" y="8680"/>
                    <a:pt x="6633" y="8597"/>
                  </a:cubicBezTo>
                  <a:lnTo>
                    <a:pt x="6633" y="167"/>
                  </a:lnTo>
                  <a:cubicBezTo>
                    <a:pt x="6633" y="84"/>
                    <a:pt x="6561" y="1"/>
                    <a:pt x="6478" y="1"/>
                  </a:cubicBezTo>
                  <a:lnTo>
                    <a:pt x="5597" y="1"/>
                  </a:lnTo>
                  <a:cubicBezTo>
                    <a:pt x="5502" y="1"/>
                    <a:pt x="5430" y="84"/>
                    <a:pt x="5430" y="167"/>
                  </a:cubicBezTo>
                  <a:cubicBezTo>
                    <a:pt x="5430" y="263"/>
                    <a:pt x="5502" y="334"/>
                    <a:pt x="5597" y="334"/>
                  </a:cubicBezTo>
                  <a:lnTo>
                    <a:pt x="6311" y="334"/>
                  </a:lnTo>
                  <a:lnTo>
                    <a:pt x="6311" y="8430"/>
                  </a:lnTo>
                  <a:lnTo>
                    <a:pt x="322" y="8430"/>
                  </a:lnTo>
                  <a:lnTo>
                    <a:pt x="322" y="334"/>
                  </a:lnTo>
                  <a:lnTo>
                    <a:pt x="1037" y="334"/>
                  </a:lnTo>
                  <a:cubicBezTo>
                    <a:pt x="1132" y="334"/>
                    <a:pt x="1203" y="263"/>
                    <a:pt x="1203" y="167"/>
                  </a:cubicBezTo>
                  <a:cubicBezTo>
                    <a:pt x="1203" y="84"/>
                    <a:pt x="1132" y="1"/>
                    <a:pt x="103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12" name="Google Shape;9712;p78"/>
            <p:cNvSpPr/>
            <p:nvPr/>
          </p:nvSpPr>
          <p:spPr>
            <a:xfrm>
              <a:off x="5434207" y="1672664"/>
              <a:ext cx="33387" cy="33387"/>
            </a:xfrm>
            <a:custGeom>
              <a:avLst/>
              <a:gdLst/>
              <a:ahLst/>
              <a:cxnLst/>
              <a:rect l="l" t="t" r="r" b="b"/>
              <a:pathLst>
                <a:path w="1049" h="1049" extrusionOk="0">
                  <a:moveTo>
                    <a:pt x="525" y="311"/>
                  </a:moveTo>
                  <a:cubicBezTo>
                    <a:pt x="632" y="311"/>
                    <a:pt x="715" y="406"/>
                    <a:pt x="715" y="513"/>
                  </a:cubicBezTo>
                  <a:cubicBezTo>
                    <a:pt x="703" y="608"/>
                    <a:pt x="632" y="703"/>
                    <a:pt x="525" y="703"/>
                  </a:cubicBezTo>
                  <a:cubicBezTo>
                    <a:pt x="418" y="703"/>
                    <a:pt x="334" y="608"/>
                    <a:pt x="334" y="513"/>
                  </a:cubicBezTo>
                  <a:cubicBezTo>
                    <a:pt x="334" y="406"/>
                    <a:pt x="418" y="311"/>
                    <a:pt x="525" y="311"/>
                  </a:cubicBezTo>
                  <a:close/>
                  <a:moveTo>
                    <a:pt x="525" y="1"/>
                  </a:moveTo>
                  <a:cubicBezTo>
                    <a:pt x="239" y="1"/>
                    <a:pt x="1" y="239"/>
                    <a:pt x="1" y="525"/>
                  </a:cubicBezTo>
                  <a:cubicBezTo>
                    <a:pt x="1" y="811"/>
                    <a:pt x="239" y="1049"/>
                    <a:pt x="525" y="1049"/>
                  </a:cubicBezTo>
                  <a:cubicBezTo>
                    <a:pt x="810" y="1049"/>
                    <a:pt x="1049" y="811"/>
                    <a:pt x="1049" y="525"/>
                  </a:cubicBezTo>
                  <a:cubicBezTo>
                    <a:pt x="1049" y="239"/>
                    <a:pt x="810" y="1"/>
                    <a:pt x="52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13" name="Google Shape;9713;p78"/>
            <p:cNvSpPr/>
            <p:nvPr/>
          </p:nvSpPr>
          <p:spPr>
            <a:xfrm>
              <a:off x="5434207" y="1723079"/>
              <a:ext cx="33387" cy="33005"/>
            </a:xfrm>
            <a:custGeom>
              <a:avLst/>
              <a:gdLst/>
              <a:ahLst/>
              <a:cxnLst/>
              <a:rect l="l" t="t" r="r" b="b"/>
              <a:pathLst>
                <a:path w="1049" h="1037" extrusionOk="0">
                  <a:moveTo>
                    <a:pt x="525" y="310"/>
                  </a:moveTo>
                  <a:cubicBezTo>
                    <a:pt x="632" y="310"/>
                    <a:pt x="715" y="405"/>
                    <a:pt x="715" y="501"/>
                  </a:cubicBezTo>
                  <a:cubicBezTo>
                    <a:pt x="703" y="608"/>
                    <a:pt x="632" y="703"/>
                    <a:pt x="525" y="703"/>
                  </a:cubicBezTo>
                  <a:cubicBezTo>
                    <a:pt x="418" y="703"/>
                    <a:pt x="334" y="608"/>
                    <a:pt x="334" y="501"/>
                  </a:cubicBezTo>
                  <a:cubicBezTo>
                    <a:pt x="334" y="405"/>
                    <a:pt x="418" y="310"/>
                    <a:pt x="525" y="310"/>
                  </a:cubicBezTo>
                  <a:close/>
                  <a:moveTo>
                    <a:pt x="525" y="0"/>
                  </a:moveTo>
                  <a:cubicBezTo>
                    <a:pt x="239" y="0"/>
                    <a:pt x="1" y="239"/>
                    <a:pt x="1" y="512"/>
                  </a:cubicBezTo>
                  <a:cubicBezTo>
                    <a:pt x="1" y="798"/>
                    <a:pt x="239" y="1036"/>
                    <a:pt x="525" y="1036"/>
                  </a:cubicBezTo>
                  <a:cubicBezTo>
                    <a:pt x="810" y="1036"/>
                    <a:pt x="1049" y="798"/>
                    <a:pt x="1049" y="512"/>
                  </a:cubicBezTo>
                  <a:cubicBezTo>
                    <a:pt x="1049" y="239"/>
                    <a:pt x="810" y="0"/>
                    <a:pt x="52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14" name="Google Shape;9714;p78"/>
            <p:cNvSpPr/>
            <p:nvPr/>
          </p:nvSpPr>
          <p:spPr>
            <a:xfrm>
              <a:off x="5434207" y="1773112"/>
              <a:ext cx="33387" cy="33355"/>
            </a:xfrm>
            <a:custGeom>
              <a:avLst/>
              <a:gdLst/>
              <a:ahLst/>
              <a:cxnLst/>
              <a:rect l="l" t="t" r="r" b="b"/>
              <a:pathLst>
                <a:path w="1049" h="1048" extrusionOk="0">
                  <a:moveTo>
                    <a:pt x="525" y="310"/>
                  </a:moveTo>
                  <a:cubicBezTo>
                    <a:pt x="632" y="310"/>
                    <a:pt x="715" y="405"/>
                    <a:pt x="715" y="512"/>
                  </a:cubicBezTo>
                  <a:cubicBezTo>
                    <a:pt x="703" y="619"/>
                    <a:pt x="632" y="703"/>
                    <a:pt x="525" y="703"/>
                  </a:cubicBezTo>
                  <a:cubicBezTo>
                    <a:pt x="418" y="703"/>
                    <a:pt x="334" y="607"/>
                    <a:pt x="334" y="512"/>
                  </a:cubicBezTo>
                  <a:cubicBezTo>
                    <a:pt x="334" y="405"/>
                    <a:pt x="418" y="310"/>
                    <a:pt x="525" y="310"/>
                  </a:cubicBezTo>
                  <a:close/>
                  <a:moveTo>
                    <a:pt x="525" y="0"/>
                  </a:moveTo>
                  <a:cubicBezTo>
                    <a:pt x="239" y="0"/>
                    <a:pt x="1" y="238"/>
                    <a:pt x="1" y="524"/>
                  </a:cubicBezTo>
                  <a:cubicBezTo>
                    <a:pt x="1" y="810"/>
                    <a:pt x="239" y="1048"/>
                    <a:pt x="525" y="1048"/>
                  </a:cubicBezTo>
                  <a:cubicBezTo>
                    <a:pt x="810" y="1048"/>
                    <a:pt x="1049" y="810"/>
                    <a:pt x="1049" y="524"/>
                  </a:cubicBezTo>
                  <a:cubicBezTo>
                    <a:pt x="1025" y="226"/>
                    <a:pt x="810" y="0"/>
                    <a:pt x="52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15" name="Google Shape;9715;p78"/>
            <p:cNvSpPr/>
            <p:nvPr/>
          </p:nvSpPr>
          <p:spPr>
            <a:xfrm>
              <a:off x="5478924" y="1672664"/>
              <a:ext cx="60663" cy="10662"/>
            </a:xfrm>
            <a:custGeom>
              <a:avLst/>
              <a:gdLst/>
              <a:ahLst/>
              <a:cxnLst/>
              <a:rect l="l" t="t" r="r" b="b"/>
              <a:pathLst>
                <a:path w="1906" h="335" extrusionOk="0">
                  <a:moveTo>
                    <a:pt x="167" y="1"/>
                  </a:moveTo>
                  <a:cubicBezTo>
                    <a:pt x="72" y="1"/>
                    <a:pt x="1" y="84"/>
                    <a:pt x="1" y="168"/>
                  </a:cubicBezTo>
                  <a:cubicBezTo>
                    <a:pt x="1" y="263"/>
                    <a:pt x="72" y="334"/>
                    <a:pt x="167" y="334"/>
                  </a:cubicBezTo>
                  <a:lnTo>
                    <a:pt x="1739" y="334"/>
                  </a:lnTo>
                  <a:cubicBezTo>
                    <a:pt x="1822" y="334"/>
                    <a:pt x="1906" y="263"/>
                    <a:pt x="1906" y="168"/>
                  </a:cubicBezTo>
                  <a:cubicBezTo>
                    <a:pt x="1906" y="84"/>
                    <a:pt x="1846" y="1"/>
                    <a:pt x="173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16" name="Google Shape;9716;p78"/>
            <p:cNvSpPr/>
            <p:nvPr/>
          </p:nvSpPr>
          <p:spPr>
            <a:xfrm>
              <a:off x="5478924" y="1695039"/>
              <a:ext cx="99716" cy="10630"/>
            </a:xfrm>
            <a:custGeom>
              <a:avLst/>
              <a:gdLst/>
              <a:ahLst/>
              <a:cxnLst/>
              <a:rect l="l" t="t" r="r" b="b"/>
              <a:pathLst>
                <a:path w="3133" h="334" extrusionOk="0">
                  <a:moveTo>
                    <a:pt x="156" y="0"/>
                  </a:moveTo>
                  <a:cubicBezTo>
                    <a:pt x="72" y="0"/>
                    <a:pt x="1" y="72"/>
                    <a:pt x="1" y="167"/>
                  </a:cubicBezTo>
                  <a:cubicBezTo>
                    <a:pt x="1" y="250"/>
                    <a:pt x="72" y="334"/>
                    <a:pt x="156" y="334"/>
                  </a:cubicBezTo>
                  <a:lnTo>
                    <a:pt x="2977" y="334"/>
                  </a:lnTo>
                  <a:cubicBezTo>
                    <a:pt x="3061" y="334"/>
                    <a:pt x="3132" y="250"/>
                    <a:pt x="3132" y="167"/>
                  </a:cubicBezTo>
                  <a:cubicBezTo>
                    <a:pt x="3132" y="72"/>
                    <a:pt x="3061" y="0"/>
                    <a:pt x="297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17" name="Google Shape;9717;p78"/>
            <p:cNvSpPr/>
            <p:nvPr/>
          </p:nvSpPr>
          <p:spPr>
            <a:xfrm>
              <a:off x="5478924" y="1723079"/>
              <a:ext cx="60663" cy="10248"/>
            </a:xfrm>
            <a:custGeom>
              <a:avLst/>
              <a:gdLst/>
              <a:ahLst/>
              <a:cxnLst/>
              <a:rect l="l" t="t" r="r" b="b"/>
              <a:pathLst>
                <a:path w="1906" h="322" extrusionOk="0">
                  <a:moveTo>
                    <a:pt x="167" y="0"/>
                  </a:moveTo>
                  <a:cubicBezTo>
                    <a:pt x="72" y="0"/>
                    <a:pt x="1" y="72"/>
                    <a:pt x="1" y="167"/>
                  </a:cubicBezTo>
                  <a:cubicBezTo>
                    <a:pt x="1" y="251"/>
                    <a:pt x="72" y="322"/>
                    <a:pt x="167" y="322"/>
                  </a:cubicBezTo>
                  <a:lnTo>
                    <a:pt x="1739" y="322"/>
                  </a:lnTo>
                  <a:cubicBezTo>
                    <a:pt x="1822" y="322"/>
                    <a:pt x="1906" y="251"/>
                    <a:pt x="1906" y="167"/>
                  </a:cubicBezTo>
                  <a:cubicBezTo>
                    <a:pt x="1906" y="72"/>
                    <a:pt x="1846" y="0"/>
                    <a:pt x="173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18" name="Google Shape;9718;p78"/>
            <p:cNvSpPr/>
            <p:nvPr/>
          </p:nvSpPr>
          <p:spPr>
            <a:xfrm>
              <a:off x="5478924" y="1745422"/>
              <a:ext cx="99716" cy="10280"/>
            </a:xfrm>
            <a:custGeom>
              <a:avLst/>
              <a:gdLst/>
              <a:ahLst/>
              <a:cxnLst/>
              <a:rect l="l" t="t" r="r" b="b"/>
              <a:pathLst>
                <a:path w="3133" h="323" extrusionOk="0">
                  <a:moveTo>
                    <a:pt x="156" y="1"/>
                  </a:moveTo>
                  <a:cubicBezTo>
                    <a:pt x="72" y="1"/>
                    <a:pt x="1" y="72"/>
                    <a:pt x="1" y="156"/>
                  </a:cubicBezTo>
                  <a:cubicBezTo>
                    <a:pt x="1" y="251"/>
                    <a:pt x="72" y="322"/>
                    <a:pt x="156" y="322"/>
                  </a:cubicBezTo>
                  <a:lnTo>
                    <a:pt x="2977" y="322"/>
                  </a:lnTo>
                  <a:cubicBezTo>
                    <a:pt x="3061" y="322"/>
                    <a:pt x="3132" y="251"/>
                    <a:pt x="3132" y="156"/>
                  </a:cubicBezTo>
                  <a:cubicBezTo>
                    <a:pt x="3132" y="72"/>
                    <a:pt x="3061" y="1"/>
                    <a:pt x="297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19" name="Google Shape;9719;p78"/>
            <p:cNvSpPr/>
            <p:nvPr/>
          </p:nvSpPr>
          <p:spPr>
            <a:xfrm>
              <a:off x="5478924" y="1773112"/>
              <a:ext cx="60663" cy="10630"/>
            </a:xfrm>
            <a:custGeom>
              <a:avLst/>
              <a:gdLst/>
              <a:ahLst/>
              <a:cxnLst/>
              <a:rect l="l" t="t" r="r" b="b"/>
              <a:pathLst>
                <a:path w="1906" h="334" extrusionOk="0">
                  <a:moveTo>
                    <a:pt x="167" y="0"/>
                  </a:moveTo>
                  <a:cubicBezTo>
                    <a:pt x="72" y="0"/>
                    <a:pt x="1" y="83"/>
                    <a:pt x="1" y="167"/>
                  </a:cubicBezTo>
                  <a:cubicBezTo>
                    <a:pt x="1" y="262"/>
                    <a:pt x="72" y="333"/>
                    <a:pt x="167" y="333"/>
                  </a:cubicBezTo>
                  <a:lnTo>
                    <a:pt x="1739" y="333"/>
                  </a:lnTo>
                  <a:cubicBezTo>
                    <a:pt x="1822" y="333"/>
                    <a:pt x="1906" y="262"/>
                    <a:pt x="1906" y="167"/>
                  </a:cubicBezTo>
                  <a:cubicBezTo>
                    <a:pt x="1906" y="83"/>
                    <a:pt x="1846" y="0"/>
                    <a:pt x="173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20" name="Google Shape;9720;p78"/>
            <p:cNvSpPr/>
            <p:nvPr/>
          </p:nvSpPr>
          <p:spPr>
            <a:xfrm>
              <a:off x="5478924" y="1795455"/>
              <a:ext cx="99716" cy="10630"/>
            </a:xfrm>
            <a:custGeom>
              <a:avLst/>
              <a:gdLst/>
              <a:ahLst/>
              <a:cxnLst/>
              <a:rect l="l" t="t" r="r" b="b"/>
              <a:pathLst>
                <a:path w="3133" h="334" extrusionOk="0">
                  <a:moveTo>
                    <a:pt x="156" y="1"/>
                  </a:moveTo>
                  <a:cubicBezTo>
                    <a:pt x="72" y="1"/>
                    <a:pt x="1" y="72"/>
                    <a:pt x="1" y="167"/>
                  </a:cubicBezTo>
                  <a:cubicBezTo>
                    <a:pt x="1" y="251"/>
                    <a:pt x="72" y="334"/>
                    <a:pt x="156" y="334"/>
                  </a:cubicBezTo>
                  <a:lnTo>
                    <a:pt x="2977" y="334"/>
                  </a:lnTo>
                  <a:cubicBezTo>
                    <a:pt x="3061" y="334"/>
                    <a:pt x="3132" y="251"/>
                    <a:pt x="3132" y="167"/>
                  </a:cubicBezTo>
                  <a:cubicBezTo>
                    <a:pt x="3132" y="72"/>
                    <a:pt x="3061" y="1"/>
                    <a:pt x="297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21" name="Google Shape;9721;p78"/>
            <p:cNvSpPr/>
            <p:nvPr/>
          </p:nvSpPr>
          <p:spPr>
            <a:xfrm>
              <a:off x="5478924" y="1588926"/>
              <a:ext cx="99716" cy="10662"/>
            </a:xfrm>
            <a:custGeom>
              <a:avLst/>
              <a:gdLst/>
              <a:ahLst/>
              <a:cxnLst/>
              <a:rect l="l" t="t" r="r" b="b"/>
              <a:pathLst>
                <a:path w="3133" h="335" extrusionOk="0">
                  <a:moveTo>
                    <a:pt x="156" y="1"/>
                  </a:moveTo>
                  <a:cubicBezTo>
                    <a:pt x="72" y="1"/>
                    <a:pt x="1" y="72"/>
                    <a:pt x="1" y="167"/>
                  </a:cubicBezTo>
                  <a:cubicBezTo>
                    <a:pt x="1" y="251"/>
                    <a:pt x="72" y="334"/>
                    <a:pt x="156" y="334"/>
                  </a:cubicBezTo>
                  <a:lnTo>
                    <a:pt x="2977" y="334"/>
                  </a:lnTo>
                  <a:cubicBezTo>
                    <a:pt x="3061" y="334"/>
                    <a:pt x="3132" y="251"/>
                    <a:pt x="3132" y="167"/>
                  </a:cubicBezTo>
                  <a:cubicBezTo>
                    <a:pt x="3132" y="72"/>
                    <a:pt x="3061" y="1"/>
                    <a:pt x="297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22" name="Google Shape;9722;p78"/>
            <p:cNvSpPr/>
            <p:nvPr/>
          </p:nvSpPr>
          <p:spPr>
            <a:xfrm>
              <a:off x="5434207" y="1639341"/>
              <a:ext cx="144783" cy="10248"/>
            </a:xfrm>
            <a:custGeom>
              <a:avLst/>
              <a:gdLst/>
              <a:ahLst/>
              <a:cxnLst/>
              <a:rect l="l" t="t" r="r" b="b"/>
              <a:pathLst>
                <a:path w="4549" h="322" extrusionOk="0">
                  <a:moveTo>
                    <a:pt x="167" y="0"/>
                  </a:moveTo>
                  <a:cubicBezTo>
                    <a:pt x="84" y="0"/>
                    <a:pt x="1" y="72"/>
                    <a:pt x="1" y="155"/>
                  </a:cubicBezTo>
                  <a:cubicBezTo>
                    <a:pt x="1" y="250"/>
                    <a:pt x="84" y="322"/>
                    <a:pt x="167" y="322"/>
                  </a:cubicBezTo>
                  <a:lnTo>
                    <a:pt x="4382" y="322"/>
                  </a:lnTo>
                  <a:cubicBezTo>
                    <a:pt x="4466" y="322"/>
                    <a:pt x="4537" y="250"/>
                    <a:pt x="4537" y="155"/>
                  </a:cubicBezTo>
                  <a:cubicBezTo>
                    <a:pt x="4549" y="72"/>
                    <a:pt x="4466" y="0"/>
                    <a:pt x="438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23" name="Google Shape;9723;p78"/>
            <p:cNvSpPr/>
            <p:nvPr/>
          </p:nvSpPr>
          <p:spPr>
            <a:xfrm>
              <a:off x="5479306" y="1611301"/>
              <a:ext cx="26926" cy="10248"/>
            </a:xfrm>
            <a:custGeom>
              <a:avLst/>
              <a:gdLst/>
              <a:ahLst/>
              <a:cxnLst/>
              <a:rect l="l" t="t" r="r" b="b"/>
              <a:pathLst>
                <a:path w="846" h="322" extrusionOk="0">
                  <a:moveTo>
                    <a:pt x="167" y="0"/>
                  </a:moveTo>
                  <a:cubicBezTo>
                    <a:pt x="72" y="0"/>
                    <a:pt x="1" y="72"/>
                    <a:pt x="1" y="167"/>
                  </a:cubicBezTo>
                  <a:cubicBezTo>
                    <a:pt x="1" y="250"/>
                    <a:pt x="72" y="322"/>
                    <a:pt x="167" y="322"/>
                  </a:cubicBezTo>
                  <a:lnTo>
                    <a:pt x="691" y="322"/>
                  </a:lnTo>
                  <a:cubicBezTo>
                    <a:pt x="775" y="322"/>
                    <a:pt x="846" y="250"/>
                    <a:pt x="846" y="167"/>
                  </a:cubicBezTo>
                  <a:cubicBezTo>
                    <a:pt x="846" y="72"/>
                    <a:pt x="775" y="0"/>
                    <a:pt x="69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24" name="Google Shape;9724;p78"/>
            <p:cNvSpPr/>
            <p:nvPr/>
          </p:nvSpPr>
          <p:spPr>
            <a:xfrm>
              <a:off x="5518327" y="1611301"/>
              <a:ext cx="26958" cy="10248"/>
            </a:xfrm>
            <a:custGeom>
              <a:avLst/>
              <a:gdLst/>
              <a:ahLst/>
              <a:cxnLst/>
              <a:rect l="l" t="t" r="r" b="b"/>
              <a:pathLst>
                <a:path w="847" h="322" extrusionOk="0">
                  <a:moveTo>
                    <a:pt x="156" y="0"/>
                  </a:moveTo>
                  <a:cubicBezTo>
                    <a:pt x="72" y="0"/>
                    <a:pt x="1" y="72"/>
                    <a:pt x="1" y="167"/>
                  </a:cubicBezTo>
                  <a:cubicBezTo>
                    <a:pt x="1" y="250"/>
                    <a:pt x="72" y="322"/>
                    <a:pt x="156" y="322"/>
                  </a:cubicBezTo>
                  <a:lnTo>
                    <a:pt x="680" y="322"/>
                  </a:lnTo>
                  <a:cubicBezTo>
                    <a:pt x="763" y="322"/>
                    <a:pt x="846" y="250"/>
                    <a:pt x="846" y="167"/>
                  </a:cubicBezTo>
                  <a:cubicBezTo>
                    <a:pt x="846" y="72"/>
                    <a:pt x="763" y="0"/>
                    <a:pt x="68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25" name="Google Shape;9725;p78"/>
            <p:cNvSpPr/>
            <p:nvPr/>
          </p:nvSpPr>
          <p:spPr>
            <a:xfrm>
              <a:off x="5434207" y="1588926"/>
              <a:ext cx="32623" cy="32623"/>
            </a:xfrm>
            <a:custGeom>
              <a:avLst/>
              <a:gdLst/>
              <a:ahLst/>
              <a:cxnLst/>
              <a:rect l="l" t="t" r="r" b="b"/>
              <a:pathLst>
                <a:path w="1025" h="1025" extrusionOk="0">
                  <a:moveTo>
                    <a:pt x="703" y="334"/>
                  </a:moveTo>
                  <a:lnTo>
                    <a:pt x="703" y="703"/>
                  </a:lnTo>
                  <a:lnTo>
                    <a:pt x="334" y="703"/>
                  </a:lnTo>
                  <a:lnTo>
                    <a:pt x="334" y="334"/>
                  </a:lnTo>
                  <a:close/>
                  <a:moveTo>
                    <a:pt x="167" y="1"/>
                  </a:moveTo>
                  <a:cubicBezTo>
                    <a:pt x="84" y="1"/>
                    <a:pt x="1" y="72"/>
                    <a:pt x="1" y="167"/>
                  </a:cubicBezTo>
                  <a:lnTo>
                    <a:pt x="1" y="870"/>
                  </a:lnTo>
                  <a:cubicBezTo>
                    <a:pt x="1" y="953"/>
                    <a:pt x="84" y="1025"/>
                    <a:pt x="167" y="1025"/>
                  </a:cubicBezTo>
                  <a:lnTo>
                    <a:pt x="870" y="1025"/>
                  </a:lnTo>
                  <a:cubicBezTo>
                    <a:pt x="953" y="1025"/>
                    <a:pt x="1025" y="953"/>
                    <a:pt x="1025" y="870"/>
                  </a:cubicBezTo>
                  <a:lnTo>
                    <a:pt x="1025" y="167"/>
                  </a:lnTo>
                  <a:cubicBezTo>
                    <a:pt x="1025" y="72"/>
                    <a:pt x="953" y="1"/>
                    <a:pt x="87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726" name="Google Shape;9726;p78"/>
          <p:cNvGrpSpPr/>
          <p:nvPr/>
        </p:nvGrpSpPr>
        <p:grpSpPr>
          <a:xfrm>
            <a:off x="6507424" y="1815494"/>
            <a:ext cx="474993" cy="423476"/>
            <a:chOff x="4880567" y="1535870"/>
            <a:chExt cx="356245" cy="317607"/>
          </a:xfrm>
          <a:solidFill>
            <a:schemeClr val="tx1"/>
          </a:solidFill>
        </p:grpSpPr>
        <p:sp>
          <p:nvSpPr>
            <p:cNvPr id="9727" name="Google Shape;9727;p78"/>
            <p:cNvSpPr/>
            <p:nvPr/>
          </p:nvSpPr>
          <p:spPr>
            <a:xfrm>
              <a:off x="5103774" y="1535870"/>
              <a:ext cx="100448" cy="128138"/>
            </a:xfrm>
            <a:custGeom>
              <a:avLst/>
              <a:gdLst/>
              <a:ahLst/>
              <a:cxnLst/>
              <a:rect l="l" t="t" r="r" b="b"/>
              <a:pathLst>
                <a:path w="3156" h="4026" extrusionOk="0">
                  <a:moveTo>
                    <a:pt x="1560" y="334"/>
                  </a:moveTo>
                  <a:cubicBezTo>
                    <a:pt x="2251" y="334"/>
                    <a:pt x="2799" y="882"/>
                    <a:pt x="2799" y="1561"/>
                  </a:cubicBezTo>
                  <a:cubicBezTo>
                    <a:pt x="2799" y="2120"/>
                    <a:pt x="2453" y="2573"/>
                    <a:pt x="1965" y="2739"/>
                  </a:cubicBezTo>
                  <a:lnTo>
                    <a:pt x="2251" y="1608"/>
                  </a:lnTo>
                  <a:cubicBezTo>
                    <a:pt x="2275" y="1513"/>
                    <a:pt x="2215" y="1430"/>
                    <a:pt x="2132" y="1418"/>
                  </a:cubicBezTo>
                  <a:cubicBezTo>
                    <a:pt x="2113" y="1410"/>
                    <a:pt x="2094" y="1407"/>
                    <a:pt x="2076" y="1407"/>
                  </a:cubicBezTo>
                  <a:cubicBezTo>
                    <a:pt x="2006" y="1407"/>
                    <a:pt x="1948" y="1461"/>
                    <a:pt x="1929" y="1537"/>
                  </a:cubicBezTo>
                  <a:lnTo>
                    <a:pt x="1917" y="1584"/>
                  </a:lnTo>
                  <a:lnTo>
                    <a:pt x="1215" y="1584"/>
                  </a:lnTo>
                  <a:lnTo>
                    <a:pt x="1203" y="1537"/>
                  </a:lnTo>
                  <a:cubicBezTo>
                    <a:pt x="1182" y="1453"/>
                    <a:pt x="1106" y="1415"/>
                    <a:pt x="1040" y="1415"/>
                  </a:cubicBezTo>
                  <a:cubicBezTo>
                    <a:pt x="1031" y="1415"/>
                    <a:pt x="1021" y="1416"/>
                    <a:pt x="1013" y="1418"/>
                  </a:cubicBezTo>
                  <a:cubicBezTo>
                    <a:pt x="917" y="1441"/>
                    <a:pt x="882" y="1537"/>
                    <a:pt x="894" y="1608"/>
                  </a:cubicBezTo>
                  <a:lnTo>
                    <a:pt x="1179" y="2739"/>
                  </a:lnTo>
                  <a:cubicBezTo>
                    <a:pt x="679" y="2573"/>
                    <a:pt x="322" y="2120"/>
                    <a:pt x="322" y="1561"/>
                  </a:cubicBezTo>
                  <a:cubicBezTo>
                    <a:pt x="322" y="882"/>
                    <a:pt x="882" y="334"/>
                    <a:pt x="1560" y="334"/>
                  </a:cubicBezTo>
                  <a:close/>
                  <a:moveTo>
                    <a:pt x="1822" y="1906"/>
                  </a:moveTo>
                  <a:lnTo>
                    <a:pt x="1608" y="2799"/>
                  </a:lnTo>
                  <a:lnTo>
                    <a:pt x="1513" y="2799"/>
                  </a:lnTo>
                  <a:lnTo>
                    <a:pt x="1286" y="1906"/>
                  </a:lnTo>
                  <a:close/>
                  <a:moveTo>
                    <a:pt x="1906" y="3096"/>
                  </a:moveTo>
                  <a:lnTo>
                    <a:pt x="1906" y="3501"/>
                  </a:lnTo>
                  <a:lnTo>
                    <a:pt x="1917" y="3501"/>
                  </a:lnTo>
                  <a:lnTo>
                    <a:pt x="1203" y="3513"/>
                  </a:lnTo>
                  <a:cubicBezTo>
                    <a:pt x="1203" y="3513"/>
                    <a:pt x="1191" y="3513"/>
                    <a:pt x="1191" y="3501"/>
                  </a:cubicBezTo>
                  <a:lnTo>
                    <a:pt x="1191" y="3096"/>
                  </a:lnTo>
                  <a:cubicBezTo>
                    <a:pt x="1310" y="3120"/>
                    <a:pt x="1429" y="3144"/>
                    <a:pt x="1548" y="3144"/>
                  </a:cubicBezTo>
                  <a:cubicBezTo>
                    <a:pt x="1667" y="3144"/>
                    <a:pt x="1798" y="3120"/>
                    <a:pt x="1906" y="3096"/>
                  </a:cubicBezTo>
                  <a:close/>
                  <a:moveTo>
                    <a:pt x="1560" y="1"/>
                  </a:moveTo>
                  <a:cubicBezTo>
                    <a:pt x="703" y="1"/>
                    <a:pt x="1" y="703"/>
                    <a:pt x="1" y="1561"/>
                  </a:cubicBezTo>
                  <a:cubicBezTo>
                    <a:pt x="1" y="2180"/>
                    <a:pt x="358" y="2704"/>
                    <a:pt x="882" y="2977"/>
                  </a:cubicBezTo>
                  <a:lnTo>
                    <a:pt x="882" y="3501"/>
                  </a:lnTo>
                  <a:cubicBezTo>
                    <a:pt x="882" y="3692"/>
                    <a:pt x="1024" y="3847"/>
                    <a:pt x="1215" y="3847"/>
                  </a:cubicBezTo>
                  <a:lnTo>
                    <a:pt x="1417" y="3847"/>
                  </a:lnTo>
                  <a:lnTo>
                    <a:pt x="1417" y="3858"/>
                  </a:lnTo>
                  <a:cubicBezTo>
                    <a:pt x="1417" y="3942"/>
                    <a:pt x="1489" y="4025"/>
                    <a:pt x="1572" y="4025"/>
                  </a:cubicBezTo>
                  <a:cubicBezTo>
                    <a:pt x="1667" y="4025"/>
                    <a:pt x="1739" y="3942"/>
                    <a:pt x="1739" y="3858"/>
                  </a:cubicBezTo>
                  <a:lnTo>
                    <a:pt x="1739" y="3847"/>
                  </a:lnTo>
                  <a:lnTo>
                    <a:pt x="1929" y="3847"/>
                  </a:lnTo>
                  <a:cubicBezTo>
                    <a:pt x="2120" y="3847"/>
                    <a:pt x="2275" y="3692"/>
                    <a:pt x="2275" y="3501"/>
                  </a:cubicBezTo>
                  <a:lnTo>
                    <a:pt x="2275" y="2977"/>
                  </a:lnTo>
                  <a:cubicBezTo>
                    <a:pt x="2799" y="2727"/>
                    <a:pt x="3156" y="2192"/>
                    <a:pt x="3156" y="1561"/>
                  </a:cubicBezTo>
                  <a:cubicBezTo>
                    <a:pt x="3120" y="703"/>
                    <a:pt x="2429" y="1"/>
                    <a:pt x="156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28" name="Google Shape;9728;p78"/>
            <p:cNvSpPr/>
            <p:nvPr/>
          </p:nvSpPr>
          <p:spPr>
            <a:xfrm>
              <a:off x="4880567" y="1552929"/>
              <a:ext cx="200895" cy="300547"/>
            </a:xfrm>
            <a:custGeom>
              <a:avLst/>
              <a:gdLst/>
              <a:ahLst/>
              <a:cxnLst/>
              <a:rect l="l" t="t" r="r" b="b"/>
              <a:pathLst>
                <a:path w="6312" h="9443" extrusionOk="0">
                  <a:moveTo>
                    <a:pt x="3144" y="310"/>
                  </a:moveTo>
                  <a:cubicBezTo>
                    <a:pt x="3632" y="310"/>
                    <a:pt x="4037" y="632"/>
                    <a:pt x="4037" y="1025"/>
                  </a:cubicBezTo>
                  <a:cubicBezTo>
                    <a:pt x="3751" y="929"/>
                    <a:pt x="3454" y="870"/>
                    <a:pt x="3144" y="870"/>
                  </a:cubicBezTo>
                  <a:cubicBezTo>
                    <a:pt x="2834" y="870"/>
                    <a:pt x="2537" y="929"/>
                    <a:pt x="2251" y="1025"/>
                  </a:cubicBezTo>
                  <a:cubicBezTo>
                    <a:pt x="2251" y="644"/>
                    <a:pt x="2644" y="310"/>
                    <a:pt x="3144" y="310"/>
                  </a:cubicBezTo>
                  <a:close/>
                  <a:moveTo>
                    <a:pt x="3144" y="1191"/>
                  </a:moveTo>
                  <a:cubicBezTo>
                    <a:pt x="4299" y="1191"/>
                    <a:pt x="5251" y="2144"/>
                    <a:pt x="5251" y="3311"/>
                  </a:cubicBezTo>
                  <a:cubicBezTo>
                    <a:pt x="5251" y="3620"/>
                    <a:pt x="5180" y="3918"/>
                    <a:pt x="5061" y="4203"/>
                  </a:cubicBezTo>
                  <a:lnTo>
                    <a:pt x="5061" y="4049"/>
                  </a:lnTo>
                  <a:cubicBezTo>
                    <a:pt x="5061" y="3858"/>
                    <a:pt x="4978" y="3668"/>
                    <a:pt x="4823" y="3525"/>
                  </a:cubicBezTo>
                  <a:cubicBezTo>
                    <a:pt x="4501" y="3251"/>
                    <a:pt x="3751" y="2739"/>
                    <a:pt x="2453" y="2608"/>
                  </a:cubicBezTo>
                  <a:cubicBezTo>
                    <a:pt x="2447" y="2607"/>
                    <a:pt x="2441" y="2607"/>
                    <a:pt x="2435" y="2607"/>
                  </a:cubicBezTo>
                  <a:cubicBezTo>
                    <a:pt x="2360" y="2607"/>
                    <a:pt x="2297" y="2674"/>
                    <a:pt x="2275" y="2751"/>
                  </a:cubicBezTo>
                  <a:cubicBezTo>
                    <a:pt x="2263" y="2846"/>
                    <a:pt x="2334" y="2918"/>
                    <a:pt x="2430" y="2930"/>
                  </a:cubicBezTo>
                  <a:cubicBezTo>
                    <a:pt x="3632" y="3049"/>
                    <a:pt x="4323" y="3513"/>
                    <a:pt x="4620" y="3763"/>
                  </a:cubicBezTo>
                  <a:cubicBezTo>
                    <a:pt x="4692" y="3822"/>
                    <a:pt x="4728" y="3930"/>
                    <a:pt x="4728" y="4037"/>
                  </a:cubicBezTo>
                  <a:lnTo>
                    <a:pt x="4728" y="4346"/>
                  </a:lnTo>
                  <a:cubicBezTo>
                    <a:pt x="4728" y="5227"/>
                    <a:pt x="4025" y="5942"/>
                    <a:pt x="3144" y="5942"/>
                  </a:cubicBezTo>
                  <a:cubicBezTo>
                    <a:pt x="3137" y="5942"/>
                    <a:pt x="3130" y="5942"/>
                    <a:pt x="3122" y="5942"/>
                  </a:cubicBezTo>
                  <a:cubicBezTo>
                    <a:pt x="2251" y="5942"/>
                    <a:pt x="1549" y="5232"/>
                    <a:pt x="1549" y="4358"/>
                  </a:cubicBezTo>
                  <a:lnTo>
                    <a:pt x="1549" y="4227"/>
                  </a:lnTo>
                  <a:cubicBezTo>
                    <a:pt x="1549" y="4168"/>
                    <a:pt x="1584" y="4108"/>
                    <a:pt x="1644" y="4084"/>
                  </a:cubicBezTo>
                  <a:cubicBezTo>
                    <a:pt x="1846" y="3965"/>
                    <a:pt x="2120" y="3739"/>
                    <a:pt x="2239" y="3370"/>
                  </a:cubicBezTo>
                  <a:cubicBezTo>
                    <a:pt x="2263" y="3275"/>
                    <a:pt x="2215" y="3191"/>
                    <a:pt x="2132" y="3156"/>
                  </a:cubicBezTo>
                  <a:cubicBezTo>
                    <a:pt x="2113" y="3151"/>
                    <a:pt x="2094" y="3149"/>
                    <a:pt x="2077" y="3149"/>
                  </a:cubicBezTo>
                  <a:cubicBezTo>
                    <a:pt x="2005" y="3149"/>
                    <a:pt x="1946" y="3187"/>
                    <a:pt x="1918" y="3263"/>
                  </a:cubicBezTo>
                  <a:cubicBezTo>
                    <a:pt x="1834" y="3525"/>
                    <a:pt x="1620" y="3692"/>
                    <a:pt x="1477" y="3787"/>
                  </a:cubicBezTo>
                  <a:cubicBezTo>
                    <a:pt x="1322" y="3870"/>
                    <a:pt x="1215" y="4037"/>
                    <a:pt x="1215" y="4203"/>
                  </a:cubicBezTo>
                  <a:cubicBezTo>
                    <a:pt x="1084" y="3918"/>
                    <a:pt x="1025" y="3620"/>
                    <a:pt x="1025" y="3311"/>
                  </a:cubicBezTo>
                  <a:cubicBezTo>
                    <a:pt x="1025" y="2144"/>
                    <a:pt x="1977" y="1191"/>
                    <a:pt x="3144" y="1191"/>
                  </a:cubicBezTo>
                  <a:close/>
                  <a:moveTo>
                    <a:pt x="3858" y="6144"/>
                  </a:moveTo>
                  <a:lnTo>
                    <a:pt x="3858" y="6537"/>
                  </a:lnTo>
                  <a:cubicBezTo>
                    <a:pt x="3858" y="6740"/>
                    <a:pt x="3977" y="6918"/>
                    <a:pt x="4168" y="7013"/>
                  </a:cubicBezTo>
                  <a:lnTo>
                    <a:pt x="4406" y="7121"/>
                  </a:lnTo>
                  <a:cubicBezTo>
                    <a:pt x="4156" y="7597"/>
                    <a:pt x="3680" y="7894"/>
                    <a:pt x="3144" y="7894"/>
                  </a:cubicBezTo>
                  <a:cubicBezTo>
                    <a:pt x="2608" y="7894"/>
                    <a:pt x="2132" y="7597"/>
                    <a:pt x="1882" y="7121"/>
                  </a:cubicBezTo>
                  <a:lnTo>
                    <a:pt x="2120" y="7013"/>
                  </a:lnTo>
                  <a:cubicBezTo>
                    <a:pt x="2311" y="6918"/>
                    <a:pt x="2430" y="6740"/>
                    <a:pt x="2430" y="6537"/>
                  </a:cubicBezTo>
                  <a:lnTo>
                    <a:pt x="2430" y="6144"/>
                  </a:lnTo>
                  <a:cubicBezTo>
                    <a:pt x="2644" y="6239"/>
                    <a:pt x="2882" y="6287"/>
                    <a:pt x="3144" y="6287"/>
                  </a:cubicBezTo>
                  <a:cubicBezTo>
                    <a:pt x="3394" y="6287"/>
                    <a:pt x="3632" y="6239"/>
                    <a:pt x="3858" y="6144"/>
                  </a:cubicBezTo>
                  <a:close/>
                  <a:moveTo>
                    <a:pt x="3144" y="1"/>
                  </a:moveTo>
                  <a:cubicBezTo>
                    <a:pt x="2465" y="1"/>
                    <a:pt x="1918" y="465"/>
                    <a:pt x="1918" y="1048"/>
                  </a:cubicBezTo>
                  <a:cubicBezTo>
                    <a:pt x="1918" y="1084"/>
                    <a:pt x="1918" y="1144"/>
                    <a:pt x="1930" y="1191"/>
                  </a:cubicBezTo>
                  <a:cubicBezTo>
                    <a:pt x="1191" y="1608"/>
                    <a:pt x="703" y="2418"/>
                    <a:pt x="703" y="3322"/>
                  </a:cubicBezTo>
                  <a:cubicBezTo>
                    <a:pt x="703" y="3918"/>
                    <a:pt x="918" y="4501"/>
                    <a:pt x="1310" y="4942"/>
                  </a:cubicBezTo>
                  <a:cubicBezTo>
                    <a:pt x="1441" y="5370"/>
                    <a:pt x="1727" y="5739"/>
                    <a:pt x="2096" y="5989"/>
                  </a:cubicBezTo>
                  <a:lnTo>
                    <a:pt x="2096" y="6549"/>
                  </a:lnTo>
                  <a:cubicBezTo>
                    <a:pt x="2096" y="6620"/>
                    <a:pt x="2049" y="6680"/>
                    <a:pt x="1989" y="6716"/>
                  </a:cubicBezTo>
                  <a:lnTo>
                    <a:pt x="525" y="7371"/>
                  </a:lnTo>
                  <a:cubicBezTo>
                    <a:pt x="203" y="7501"/>
                    <a:pt x="1" y="7811"/>
                    <a:pt x="1" y="8156"/>
                  </a:cubicBezTo>
                  <a:lnTo>
                    <a:pt x="1" y="9276"/>
                  </a:lnTo>
                  <a:cubicBezTo>
                    <a:pt x="1" y="9359"/>
                    <a:pt x="72" y="9442"/>
                    <a:pt x="167" y="9442"/>
                  </a:cubicBezTo>
                  <a:cubicBezTo>
                    <a:pt x="251" y="9442"/>
                    <a:pt x="322" y="9359"/>
                    <a:pt x="322" y="9276"/>
                  </a:cubicBezTo>
                  <a:lnTo>
                    <a:pt x="322" y="8156"/>
                  </a:lnTo>
                  <a:cubicBezTo>
                    <a:pt x="322" y="7954"/>
                    <a:pt x="441" y="7752"/>
                    <a:pt x="656" y="7668"/>
                  </a:cubicBezTo>
                  <a:lnTo>
                    <a:pt x="1596" y="7251"/>
                  </a:lnTo>
                  <a:cubicBezTo>
                    <a:pt x="1894" y="7847"/>
                    <a:pt x="2489" y="8216"/>
                    <a:pt x="3156" y="8216"/>
                  </a:cubicBezTo>
                  <a:cubicBezTo>
                    <a:pt x="3823" y="8216"/>
                    <a:pt x="4418" y="7847"/>
                    <a:pt x="4716" y="7251"/>
                  </a:cubicBezTo>
                  <a:lnTo>
                    <a:pt x="5656" y="7668"/>
                  </a:lnTo>
                  <a:cubicBezTo>
                    <a:pt x="5847" y="7752"/>
                    <a:pt x="5978" y="7942"/>
                    <a:pt x="5978" y="8156"/>
                  </a:cubicBezTo>
                  <a:lnTo>
                    <a:pt x="5978" y="9276"/>
                  </a:lnTo>
                  <a:cubicBezTo>
                    <a:pt x="5978" y="9359"/>
                    <a:pt x="6061" y="9442"/>
                    <a:pt x="6144" y="9442"/>
                  </a:cubicBezTo>
                  <a:cubicBezTo>
                    <a:pt x="6240" y="9442"/>
                    <a:pt x="6311" y="9359"/>
                    <a:pt x="6311" y="9276"/>
                  </a:cubicBezTo>
                  <a:lnTo>
                    <a:pt x="6311" y="8156"/>
                  </a:lnTo>
                  <a:cubicBezTo>
                    <a:pt x="6287" y="7811"/>
                    <a:pt x="6073" y="7501"/>
                    <a:pt x="5763" y="7371"/>
                  </a:cubicBezTo>
                  <a:lnTo>
                    <a:pt x="4287" y="6716"/>
                  </a:lnTo>
                  <a:cubicBezTo>
                    <a:pt x="4216" y="6680"/>
                    <a:pt x="4180" y="6609"/>
                    <a:pt x="4180" y="6549"/>
                  </a:cubicBezTo>
                  <a:lnTo>
                    <a:pt x="4180" y="5989"/>
                  </a:lnTo>
                  <a:cubicBezTo>
                    <a:pt x="4549" y="5739"/>
                    <a:pt x="4835" y="5370"/>
                    <a:pt x="4966" y="4942"/>
                  </a:cubicBezTo>
                  <a:cubicBezTo>
                    <a:pt x="5359" y="4501"/>
                    <a:pt x="5585" y="3918"/>
                    <a:pt x="5585" y="3322"/>
                  </a:cubicBezTo>
                  <a:cubicBezTo>
                    <a:pt x="5585" y="2418"/>
                    <a:pt x="5073" y="1608"/>
                    <a:pt x="4347" y="1191"/>
                  </a:cubicBezTo>
                  <a:cubicBezTo>
                    <a:pt x="4358" y="1144"/>
                    <a:pt x="4358" y="1084"/>
                    <a:pt x="4358" y="1048"/>
                  </a:cubicBezTo>
                  <a:cubicBezTo>
                    <a:pt x="4358" y="465"/>
                    <a:pt x="3811" y="1"/>
                    <a:pt x="314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29" name="Google Shape;9729;p78"/>
            <p:cNvSpPr/>
            <p:nvPr/>
          </p:nvSpPr>
          <p:spPr>
            <a:xfrm>
              <a:off x="4919620" y="1820471"/>
              <a:ext cx="10248" cy="33005"/>
            </a:xfrm>
            <a:custGeom>
              <a:avLst/>
              <a:gdLst/>
              <a:ahLst/>
              <a:cxnLst/>
              <a:rect l="l" t="t" r="r" b="b"/>
              <a:pathLst>
                <a:path w="322" h="1037" extrusionOk="0">
                  <a:moveTo>
                    <a:pt x="155" y="0"/>
                  </a:moveTo>
                  <a:cubicBezTo>
                    <a:pt x="72" y="0"/>
                    <a:pt x="0" y="84"/>
                    <a:pt x="0" y="167"/>
                  </a:cubicBezTo>
                  <a:lnTo>
                    <a:pt x="0" y="870"/>
                  </a:lnTo>
                  <a:cubicBezTo>
                    <a:pt x="0" y="953"/>
                    <a:pt x="72" y="1036"/>
                    <a:pt x="155" y="1036"/>
                  </a:cubicBezTo>
                  <a:cubicBezTo>
                    <a:pt x="250" y="1036"/>
                    <a:pt x="322" y="953"/>
                    <a:pt x="322" y="870"/>
                  </a:cubicBezTo>
                  <a:lnTo>
                    <a:pt x="322" y="167"/>
                  </a:lnTo>
                  <a:cubicBezTo>
                    <a:pt x="322" y="84"/>
                    <a:pt x="250" y="0"/>
                    <a:pt x="1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30" name="Google Shape;9730;p78"/>
            <p:cNvSpPr/>
            <p:nvPr/>
          </p:nvSpPr>
          <p:spPr>
            <a:xfrm>
              <a:off x="5031398" y="1820471"/>
              <a:ext cx="10248" cy="33005"/>
            </a:xfrm>
            <a:custGeom>
              <a:avLst/>
              <a:gdLst/>
              <a:ahLst/>
              <a:cxnLst/>
              <a:rect l="l" t="t" r="r" b="b"/>
              <a:pathLst>
                <a:path w="322" h="1037" extrusionOk="0">
                  <a:moveTo>
                    <a:pt x="155" y="0"/>
                  </a:moveTo>
                  <a:cubicBezTo>
                    <a:pt x="72" y="0"/>
                    <a:pt x="0" y="84"/>
                    <a:pt x="0" y="167"/>
                  </a:cubicBezTo>
                  <a:lnTo>
                    <a:pt x="0" y="870"/>
                  </a:lnTo>
                  <a:cubicBezTo>
                    <a:pt x="0" y="953"/>
                    <a:pt x="72" y="1036"/>
                    <a:pt x="155" y="1036"/>
                  </a:cubicBezTo>
                  <a:cubicBezTo>
                    <a:pt x="250" y="1036"/>
                    <a:pt x="322" y="953"/>
                    <a:pt x="322" y="870"/>
                  </a:cubicBezTo>
                  <a:lnTo>
                    <a:pt x="322" y="167"/>
                  </a:lnTo>
                  <a:cubicBezTo>
                    <a:pt x="322" y="84"/>
                    <a:pt x="250" y="0"/>
                    <a:pt x="1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31" name="Google Shape;9731;p78"/>
            <p:cNvSpPr/>
            <p:nvPr/>
          </p:nvSpPr>
          <p:spPr>
            <a:xfrm>
              <a:off x="5070418" y="1552547"/>
              <a:ext cx="166394" cy="173969"/>
            </a:xfrm>
            <a:custGeom>
              <a:avLst/>
              <a:gdLst/>
              <a:ahLst/>
              <a:cxnLst/>
              <a:rect l="l" t="t" r="r" b="b"/>
              <a:pathLst>
                <a:path w="5228" h="5466" extrusionOk="0">
                  <a:moveTo>
                    <a:pt x="691" y="1"/>
                  </a:moveTo>
                  <a:cubicBezTo>
                    <a:pt x="298" y="1"/>
                    <a:pt x="1" y="310"/>
                    <a:pt x="1" y="679"/>
                  </a:cubicBezTo>
                  <a:lnTo>
                    <a:pt x="1" y="3501"/>
                  </a:lnTo>
                  <a:cubicBezTo>
                    <a:pt x="1" y="3882"/>
                    <a:pt x="322" y="4180"/>
                    <a:pt x="691" y="4180"/>
                  </a:cubicBezTo>
                  <a:lnTo>
                    <a:pt x="1001" y="4180"/>
                  </a:lnTo>
                  <a:lnTo>
                    <a:pt x="763" y="5144"/>
                  </a:lnTo>
                  <a:cubicBezTo>
                    <a:pt x="739" y="5251"/>
                    <a:pt x="775" y="5358"/>
                    <a:pt x="870" y="5418"/>
                  </a:cubicBezTo>
                  <a:cubicBezTo>
                    <a:pt x="918" y="5442"/>
                    <a:pt x="953" y="5466"/>
                    <a:pt x="1001" y="5466"/>
                  </a:cubicBezTo>
                  <a:cubicBezTo>
                    <a:pt x="1049" y="5466"/>
                    <a:pt x="1108" y="5442"/>
                    <a:pt x="1156" y="5418"/>
                  </a:cubicBezTo>
                  <a:lnTo>
                    <a:pt x="2846" y="4180"/>
                  </a:lnTo>
                  <a:lnTo>
                    <a:pt x="4549" y="4180"/>
                  </a:lnTo>
                  <a:cubicBezTo>
                    <a:pt x="4930" y="4180"/>
                    <a:pt x="5228" y="3870"/>
                    <a:pt x="5228" y="3501"/>
                  </a:cubicBezTo>
                  <a:lnTo>
                    <a:pt x="5228" y="679"/>
                  </a:lnTo>
                  <a:cubicBezTo>
                    <a:pt x="5228" y="310"/>
                    <a:pt x="4918" y="1"/>
                    <a:pt x="4549" y="1"/>
                  </a:cubicBezTo>
                  <a:cubicBezTo>
                    <a:pt x="4454" y="1"/>
                    <a:pt x="4382" y="72"/>
                    <a:pt x="4382" y="167"/>
                  </a:cubicBezTo>
                  <a:cubicBezTo>
                    <a:pt x="4382" y="251"/>
                    <a:pt x="4454" y="322"/>
                    <a:pt x="4549" y="322"/>
                  </a:cubicBezTo>
                  <a:cubicBezTo>
                    <a:pt x="4739" y="322"/>
                    <a:pt x="4906" y="489"/>
                    <a:pt x="4906" y="679"/>
                  </a:cubicBezTo>
                  <a:lnTo>
                    <a:pt x="4906" y="3489"/>
                  </a:lnTo>
                  <a:cubicBezTo>
                    <a:pt x="4906" y="3692"/>
                    <a:pt x="4739" y="3846"/>
                    <a:pt x="4549" y="3846"/>
                  </a:cubicBezTo>
                  <a:lnTo>
                    <a:pt x="2787" y="3846"/>
                  </a:lnTo>
                  <a:cubicBezTo>
                    <a:pt x="2763" y="3846"/>
                    <a:pt x="2715" y="3870"/>
                    <a:pt x="2704" y="3882"/>
                  </a:cubicBezTo>
                  <a:lnTo>
                    <a:pt x="1132" y="5013"/>
                  </a:lnTo>
                  <a:lnTo>
                    <a:pt x="1370" y="4049"/>
                  </a:lnTo>
                  <a:cubicBezTo>
                    <a:pt x="1394" y="4001"/>
                    <a:pt x="1370" y="3942"/>
                    <a:pt x="1346" y="3918"/>
                  </a:cubicBezTo>
                  <a:cubicBezTo>
                    <a:pt x="1310" y="3870"/>
                    <a:pt x="1275" y="3858"/>
                    <a:pt x="1215" y="3858"/>
                  </a:cubicBezTo>
                  <a:lnTo>
                    <a:pt x="691" y="3858"/>
                  </a:lnTo>
                  <a:cubicBezTo>
                    <a:pt x="501" y="3858"/>
                    <a:pt x="334" y="3692"/>
                    <a:pt x="334" y="3501"/>
                  </a:cubicBezTo>
                  <a:lnTo>
                    <a:pt x="334" y="679"/>
                  </a:lnTo>
                  <a:cubicBezTo>
                    <a:pt x="334" y="489"/>
                    <a:pt x="489" y="322"/>
                    <a:pt x="691" y="322"/>
                  </a:cubicBezTo>
                  <a:cubicBezTo>
                    <a:pt x="775" y="322"/>
                    <a:pt x="846" y="251"/>
                    <a:pt x="846" y="167"/>
                  </a:cubicBezTo>
                  <a:cubicBezTo>
                    <a:pt x="846" y="72"/>
                    <a:pt x="775" y="1"/>
                    <a:pt x="69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732" name="Google Shape;9732;p78"/>
          <p:cNvGrpSpPr/>
          <p:nvPr/>
        </p:nvGrpSpPr>
        <p:grpSpPr>
          <a:xfrm>
            <a:off x="7695311" y="1788717"/>
            <a:ext cx="476479" cy="476521"/>
            <a:chOff x="5771483" y="1515787"/>
            <a:chExt cx="357359" cy="357391"/>
          </a:xfrm>
          <a:solidFill>
            <a:schemeClr val="tx1"/>
          </a:solidFill>
        </p:grpSpPr>
        <p:sp>
          <p:nvSpPr>
            <p:cNvPr id="9733" name="Google Shape;9733;p78"/>
            <p:cNvSpPr/>
            <p:nvPr/>
          </p:nvSpPr>
          <p:spPr>
            <a:xfrm>
              <a:off x="5771483" y="1515787"/>
              <a:ext cx="357359" cy="357391"/>
            </a:xfrm>
            <a:custGeom>
              <a:avLst/>
              <a:gdLst/>
              <a:ahLst/>
              <a:cxnLst/>
              <a:rect l="l" t="t" r="r" b="b"/>
              <a:pathLst>
                <a:path w="11228" h="11229" extrusionOk="0">
                  <a:moveTo>
                    <a:pt x="6334" y="346"/>
                  </a:moveTo>
                  <a:cubicBezTo>
                    <a:pt x="6334" y="346"/>
                    <a:pt x="6346" y="346"/>
                    <a:pt x="6346" y="358"/>
                  </a:cubicBezTo>
                  <a:lnTo>
                    <a:pt x="6346" y="822"/>
                  </a:lnTo>
                  <a:cubicBezTo>
                    <a:pt x="6346" y="989"/>
                    <a:pt x="6454" y="1120"/>
                    <a:pt x="6608" y="1156"/>
                  </a:cubicBezTo>
                  <a:cubicBezTo>
                    <a:pt x="7132" y="1275"/>
                    <a:pt x="7644" y="1477"/>
                    <a:pt x="8097" y="1763"/>
                  </a:cubicBezTo>
                  <a:cubicBezTo>
                    <a:pt x="8157" y="1798"/>
                    <a:pt x="8225" y="1817"/>
                    <a:pt x="8290" y="1817"/>
                  </a:cubicBezTo>
                  <a:cubicBezTo>
                    <a:pt x="8377" y="1817"/>
                    <a:pt x="8459" y="1784"/>
                    <a:pt x="8513" y="1715"/>
                  </a:cubicBezTo>
                  <a:lnTo>
                    <a:pt x="8847" y="1394"/>
                  </a:lnTo>
                  <a:lnTo>
                    <a:pt x="8859" y="1394"/>
                  </a:lnTo>
                  <a:lnTo>
                    <a:pt x="9859" y="2382"/>
                  </a:lnTo>
                  <a:lnTo>
                    <a:pt x="9859" y="2406"/>
                  </a:lnTo>
                  <a:lnTo>
                    <a:pt x="9525" y="2727"/>
                  </a:lnTo>
                  <a:cubicBezTo>
                    <a:pt x="9406" y="2846"/>
                    <a:pt x="9394" y="3013"/>
                    <a:pt x="9490" y="3144"/>
                  </a:cubicBezTo>
                  <a:cubicBezTo>
                    <a:pt x="9787" y="3608"/>
                    <a:pt x="9978" y="4097"/>
                    <a:pt x="10097" y="4632"/>
                  </a:cubicBezTo>
                  <a:cubicBezTo>
                    <a:pt x="10121" y="4799"/>
                    <a:pt x="10264" y="4906"/>
                    <a:pt x="10418" y="4906"/>
                  </a:cubicBezTo>
                  <a:lnTo>
                    <a:pt x="10883" y="4906"/>
                  </a:lnTo>
                  <a:cubicBezTo>
                    <a:pt x="10883" y="4906"/>
                    <a:pt x="10895" y="4906"/>
                    <a:pt x="10895" y="4918"/>
                  </a:cubicBezTo>
                  <a:lnTo>
                    <a:pt x="10883" y="6335"/>
                  </a:lnTo>
                  <a:lnTo>
                    <a:pt x="10418" y="6335"/>
                  </a:lnTo>
                  <a:cubicBezTo>
                    <a:pt x="10264" y="6335"/>
                    <a:pt x="10121" y="6430"/>
                    <a:pt x="10097" y="6597"/>
                  </a:cubicBezTo>
                  <a:cubicBezTo>
                    <a:pt x="9978" y="7121"/>
                    <a:pt x="9763" y="7621"/>
                    <a:pt x="9490" y="8085"/>
                  </a:cubicBezTo>
                  <a:cubicBezTo>
                    <a:pt x="9394" y="8216"/>
                    <a:pt x="9406" y="8407"/>
                    <a:pt x="9525" y="8502"/>
                  </a:cubicBezTo>
                  <a:lnTo>
                    <a:pt x="9859" y="8835"/>
                  </a:lnTo>
                  <a:lnTo>
                    <a:pt x="9859" y="8847"/>
                  </a:lnTo>
                  <a:lnTo>
                    <a:pt x="8859" y="9847"/>
                  </a:lnTo>
                  <a:lnTo>
                    <a:pt x="8847" y="9847"/>
                  </a:lnTo>
                  <a:lnTo>
                    <a:pt x="8513" y="9514"/>
                  </a:lnTo>
                  <a:cubicBezTo>
                    <a:pt x="8447" y="9448"/>
                    <a:pt x="8370" y="9415"/>
                    <a:pt x="8290" y="9415"/>
                  </a:cubicBezTo>
                  <a:cubicBezTo>
                    <a:pt x="8226" y="9415"/>
                    <a:pt x="8160" y="9436"/>
                    <a:pt x="8097" y="9478"/>
                  </a:cubicBezTo>
                  <a:cubicBezTo>
                    <a:pt x="7644" y="9776"/>
                    <a:pt x="7144" y="9966"/>
                    <a:pt x="6608" y="10085"/>
                  </a:cubicBezTo>
                  <a:cubicBezTo>
                    <a:pt x="6454" y="10109"/>
                    <a:pt x="6346" y="10252"/>
                    <a:pt x="6346" y="10407"/>
                  </a:cubicBezTo>
                  <a:lnTo>
                    <a:pt x="6346" y="10871"/>
                  </a:lnTo>
                  <a:cubicBezTo>
                    <a:pt x="6346" y="10871"/>
                    <a:pt x="6346" y="10883"/>
                    <a:pt x="6334" y="10883"/>
                  </a:cubicBezTo>
                  <a:lnTo>
                    <a:pt x="4930" y="10883"/>
                  </a:lnTo>
                  <a:cubicBezTo>
                    <a:pt x="4930" y="10883"/>
                    <a:pt x="4918" y="10883"/>
                    <a:pt x="4918" y="10871"/>
                  </a:cubicBezTo>
                  <a:lnTo>
                    <a:pt x="4918" y="10407"/>
                  </a:lnTo>
                  <a:cubicBezTo>
                    <a:pt x="4918" y="10252"/>
                    <a:pt x="4810" y="10109"/>
                    <a:pt x="4644" y="10085"/>
                  </a:cubicBezTo>
                  <a:cubicBezTo>
                    <a:pt x="4132" y="9966"/>
                    <a:pt x="3620" y="9752"/>
                    <a:pt x="3156" y="9478"/>
                  </a:cubicBezTo>
                  <a:cubicBezTo>
                    <a:pt x="3096" y="9442"/>
                    <a:pt x="3036" y="9419"/>
                    <a:pt x="2977" y="9419"/>
                  </a:cubicBezTo>
                  <a:cubicBezTo>
                    <a:pt x="2894" y="9419"/>
                    <a:pt x="2798" y="9442"/>
                    <a:pt x="2739" y="9514"/>
                  </a:cubicBezTo>
                  <a:lnTo>
                    <a:pt x="2417" y="9847"/>
                  </a:lnTo>
                  <a:lnTo>
                    <a:pt x="2405" y="9847"/>
                  </a:lnTo>
                  <a:lnTo>
                    <a:pt x="1405" y="8847"/>
                  </a:lnTo>
                  <a:lnTo>
                    <a:pt x="1405" y="8835"/>
                  </a:lnTo>
                  <a:lnTo>
                    <a:pt x="1727" y="8502"/>
                  </a:lnTo>
                  <a:cubicBezTo>
                    <a:pt x="1846" y="8383"/>
                    <a:pt x="1870" y="8228"/>
                    <a:pt x="1774" y="8085"/>
                  </a:cubicBezTo>
                  <a:cubicBezTo>
                    <a:pt x="1477" y="7621"/>
                    <a:pt x="1286" y="7133"/>
                    <a:pt x="1167" y="6597"/>
                  </a:cubicBezTo>
                  <a:cubicBezTo>
                    <a:pt x="1131" y="6430"/>
                    <a:pt x="1000" y="6335"/>
                    <a:pt x="834" y="6335"/>
                  </a:cubicBezTo>
                  <a:lnTo>
                    <a:pt x="381" y="6335"/>
                  </a:lnTo>
                  <a:cubicBezTo>
                    <a:pt x="381" y="6335"/>
                    <a:pt x="358" y="6335"/>
                    <a:pt x="358" y="6311"/>
                  </a:cubicBezTo>
                  <a:lnTo>
                    <a:pt x="358" y="4918"/>
                  </a:lnTo>
                  <a:cubicBezTo>
                    <a:pt x="358" y="4918"/>
                    <a:pt x="358" y="4906"/>
                    <a:pt x="381" y="4906"/>
                  </a:cubicBezTo>
                  <a:lnTo>
                    <a:pt x="834" y="4906"/>
                  </a:lnTo>
                  <a:cubicBezTo>
                    <a:pt x="1000" y="4906"/>
                    <a:pt x="1131" y="4799"/>
                    <a:pt x="1167" y="4632"/>
                  </a:cubicBezTo>
                  <a:cubicBezTo>
                    <a:pt x="1286" y="4108"/>
                    <a:pt x="1489" y="3608"/>
                    <a:pt x="1774" y="3144"/>
                  </a:cubicBezTo>
                  <a:cubicBezTo>
                    <a:pt x="1870" y="3013"/>
                    <a:pt x="1846" y="2834"/>
                    <a:pt x="1727" y="2727"/>
                  </a:cubicBezTo>
                  <a:lnTo>
                    <a:pt x="1405" y="2406"/>
                  </a:lnTo>
                  <a:lnTo>
                    <a:pt x="1405" y="2382"/>
                  </a:lnTo>
                  <a:lnTo>
                    <a:pt x="2405" y="1394"/>
                  </a:lnTo>
                  <a:lnTo>
                    <a:pt x="2417" y="1394"/>
                  </a:lnTo>
                  <a:lnTo>
                    <a:pt x="2739" y="1715"/>
                  </a:lnTo>
                  <a:cubicBezTo>
                    <a:pt x="2807" y="1784"/>
                    <a:pt x="2891" y="1817"/>
                    <a:pt x="2975" y="1817"/>
                  </a:cubicBezTo>
                  <a:cubicBezTo>
                    <a:pt x="3037" y="1817"/>
                    <a:pt x="3100" y="1798"/>
                    <a:pt x="3156" y="1763"/>
                  </a:cubicBezTo>
                  <a:cubicBezTo>
                    <a:pt x="3620" y="1465"/>
                    <a:pt x="4108" y="1275"/>
                    <a:pt x="4644" y="1156"/>
                  </a:cubicBezTo>
                  <a:cubicBezTo>
                    <a:pt x="4810" y="1120"/>
                    <a:pt x="4918" y="989"/>
                    <a:pt x="4918" y="822"/>
                  </a:cubicBezTo>
                  <a:lnTo>
                    <a:pt x="4918" y="358"/>
                  </a:lnTo>
                  <a:cubicBezTo>
                    <a:pt x="4918" y="358"/>
                    <a:pt x="4918" y="346"/>
                    <a:pt x="4930" y="346"/>
                  </a:cubicBezTo>
                  <a:close/>
                  <a:moveTo>
                    <a:pt x="4918" y="1"/>
                  </a:moveTo>
                  <a:cubicBezTo>
                    <a:pt x="4727" y="1"/>
                    <a:pt x="4572" y="156"/>
                    <a:pt x="4572" y="346"/>
                  </a:cubicBezTo>
                  <a:lnTo>
                    <a:pt x="4572" y="810"/>
                  </a:lnTo>
                  <a:cubicBezTo>
                    <a:pt x="4572" y="810"/>
                    <a:pt x="4572" y="822"/>
                    <a:pt x="4560" y="822"/>
                  </a:cubicBezTo>
                  <a:cubicBezTo>
                    <a:pt x="3989" y="941"/>
                    <a:pt x="3453" y="1168"/>
                    <a:pt x="2965" y="1477"/>
                  </a:cubicBezTo>
                  <a:lnTo>
                    <a:pt x="2953" y="1477"/>
                  </a:lnTo>
                  <a:lnTo>
                    <a:pt x="2620" y="1156"/>
                  </a:lnTo>
                  <a:cubicBezTo>
                    <a:pt x="2554" y="1090"/>
                    <a:pt x="2471" y="1057"/>
                    <a:pt x="2386" y="1057"/>
                  </a:cubicBezTo>
                  <a:cubicBezTo>
                    <a:pt x="2301" y="1057"/>
                    <a:pt x="2215" y="1090"/>
                    <a:pt x="2143" y="1156"/>
                  </a:cubicBezTo>
                  <a:lnTo>
                    <a:pt x="1155" y="2144"/>
                  </a:lnTo>
                  <a:cubicBezTo>
                    <a:pt x="1012" y="2287"/>
                    <a:pt x="1012" y="2489"/>
                    <a:pt x="1155" y="2620"/>
                  </a:cubicBezTo>
                  <a:lnTo>
                    <a:pt x="1477" y="2954"/>
                  </a:lnTo>
                  <a:lnTo>
                    <a:pt x="1477" y="2965"/>
                  </a:lnTo>
                  <a:cubicBezTo>
                    <a:pt x="1167" y="3454"/>
                    <a:pt x="941" y="3989"/>
                    <a:pt x="822" y="4561"/>
                  </a:cubicBezTo>
                  <a:cubicBezTo>
                    <a:pt x="822" y="4561"/>
                    <a:pt x="822" y="4573"/>
                    <a:pt x="810" y="4573"/>
                  </a:cubicBezTo>
                  <a:lnTo>
                    <a:pt x="346" y="4573"/>
                  </a:lnTo>
                  <a:cubicBezTo>
                    <a:pt x="155" y="4573"/>
                    <a:pt x="0" y="4728"/>
                    <a:pt x="0" y="4918"/>
                  </a:cubicBezTo>
                  <a:lnTo>
                    <a:pt x="0" y="6311"/>
                  </a:lnTo>
                  <a:cubicBezTo>
                    <a:pt x="0" y="6513"/>
                    <a:pt x="155" y="6656"/>
                    <a:pt x="346" y="6656"/>
                  </a:cubicBezTo>
                  <a:lnTo>
                    <a:pt x="810" y="6656"/>
                  </a:lnTo>
                  <a:cubicBezTo>
                    <a:pt x="810" y="6656"/>
                    <a:pt x="822" y="6656"/>
                    <a:pt x="822" y="6680"/>
                  </a:cubicBezTo>
                  <a:cubicBezTo>
                    <a:pt x="941" y="7240"/>
                    <a:pt x="1167" y="7776"/>
                    <a:pt x="1477" y="8264"/>
                  </a:cubicBezTo>
                  <a:lnTo>
                    <a:pt x="1477" y="8288"/>
                  </a:lnTo>
                  <a:lnTo>
                    <a:pt x="1155" y="8609"/>
                  </a:lnTo>
                  <a:cubicBezTo>
                    <a:pt x="1012" y="8740"/>
                    <a:pt x="1012" y="8954"/>
                    <a:pt x="1155" y="9085"/>
                  </a:cubicBezTo>
                  <a:lnTo>
                    <a:pt x="2143" y="10085"/>
                  </a:lnTo>
                  <a:cubicBezTo>
                    <a:pt x="2215" y="10151"/>
                    <a:pt x="2301" y="10184"/>
                    <a:pt x="2386" y="10184"/>
                  </a:cubicBezTo>
                  <a:cubicBezTo>
                    <a:pt x="2471" y="10184"/>
                    <a:pt x="2554" y="10151"/>
                    <a:pt x="2620" y="10085"/>
                  </a:cubicBezTo>
                  <a:lnTo>
                    <a:pt x="2953" y="9752"/>
                  </a:lnTo>
                  <a:lnTo>
                    <a:pt x="2965" y="9752"/>
                  </a:lnTo>
                  <a:cubicBezTo>
                    <a:pt x="3453" y="10073"/>
                    <a:pt x="3989" y="10288"/>
                    <a:pt x="4560" y="10407"/>
                  </a:cubicBezTo>
                  <a:cubicBezTo>
                    <a:pt x="4560" y="10407"/>
                    <a:pt x="4572" y="10407"/>
                    <a:pt x="4572" y="10431"/>
                  </a:cubicBezTo>
                  <a:lnTo>
                    <a:pt x="4572" y="10883"/>
                  </a:lnTo>
                  <a:cubicBezTo>
                    <a:pt x="4572" y="11085"/>
                    <a:pt x="4727" y="11228"/>
                    <a:pt x="4918" y="11228"/>
                  </a:cubicBezTo>
                  <a:lnTo>
                    <a:pt x="6311" y="11228"/>
                  </a:lnTo>
                  <a:cubicBezTo>
                    <a:pt x="6513" y="11228"/>
                    <a:pt x="6656" y="11085"/>
                    <a:pt x="6656" y="10883"/>
                  </a:cubicBezTo>
                  <a:lnTo>
                    <a:pt x="6656" y="10431"/>
                  </a:lnTo>
                  <a:cubicBezTo>
                    <a:pt x="6656" y="10431"/>
                    <a:pt x="6656" y="10407"/>
                    <a:pt x="6668" y="10407"/>
                  </a:cubicBezTo>
                  <a:cubicBezTo>
                    <a:pt x="7239" y="10288"/>
                    <a:pt x="7775" y="10062"/>
                    <a:pt x="8263" y="9752"/>
                  </a:cubicBezTo>
                  <a:lnTo>
                    <a:pt x="8275" y="9752"/>
                  </a:lnTo>
                  <a:lnTo>
                    <a:pt x="8609" y="10085"/>
                  </a:lnTo>
                  <a:cubicBezTo>
                    <a:pt x="8674" y="10151"/>
                    <a:pt x="8760" y="10184"/>
                    <a:pt x="8847" y="10184"/>
                  </a:cubicBezTo>
                  <a:cubicBezTo>
                    <a:pt x="8933" y="10184"/>
                    <a:pt x="9019" y="10151"/>
                    <a:pt x="9085" y="10085"/>
                  </a:cubicBezTo>
                  <a:lnTo>
                    <a:pt x="10085" y="9085"/>
                  </a:lnTo>
                  <a:cubicBezTo>
                    <a:pt x="10216" y="8954"/>
                    <a:pt x="10216" y="8740"/>
                    <a:pt x="10085" y="8609"/>
                  </a:cubicBezTo>
                  <a:lnTo>
                    <a:pt x="9752" y="8288"/>
                  </a:lnTo>
                  <a:lnTo>
                    <a:pt x="9752" y="8264"/>
                  </a:lnTo>
                  <a:cubicBezTo>
                    <a:pt x="10061" y="7776"/>
                    <a:pt x="10287" y="7240"/>
                    <a:pt x="10406" y="6680"/>
                  </a:cubicBezTo>
                  <a:cubicBezTo>
                    <a:pt x="10406" y="6680"/>
                    <a:pt x="10406" y="6656"/>
                    <a:pt x="10418" y="6656"/>
                  </a:cubicBezTo>
                  <a:lnTo>
                    <a:pt x="10883" y="6656"/>
                  </a:lnTo>
                  <a:cubicBezTo>
                    <a:pt x="11073" y="6656"/>
                    <a:pt x="11228" y="6513"/>
                    <a:pt x="11228" y="6311"/>
                  </a:cubicBezTo>
                  <a:lnTo>
                    <a:pt x="11228" y="4918"/>
                  </a:lnTo>
                  <a:cubicBezTo>
                    <a:pt x="11228" y="4728"/>
                    <a:pt x="11073" y="4573"/>
                    <a:pt x="10883" y="4573"/>
                  </a:cubicBezTo>
                  <a:lnTo>
                    <a:pt x="10418" y="4573"/>
                  </a:lnTo>
                  <a:cubicBezTo>
                    <a:pt x="10418" y="4573"/>
                    <a:pt x="10406" y="4573"/>
                    <a:pt x="10406" y="4561"/>
                  </a:cubicBezTo>
                  <a:cubicBezTo>
                    <a:pt x="10287" y="3989"/>
                    <a:pt x="10061" y="3454"/>
                    <a:pt x="9752" y="2965"/>
                  </a:cubicBezTo>
                  <a:lnTo>
                    <a:pt x="9752" y="2954"/>
                  </a:lnTo>
                  <a:lnTo>
                    <a:pt x="10085" y="2620"/>
                  </a:lnTo>
                  <a:cubicBezTo>
                    <a:pt x="10216" y="2489"/>
                    <a:pt x="10216" y="2287"/>
                    <a:pt x="10085" y="2144"/>
                  </a:cubicBezTo>
                  <a:lnTo>
                    <a:pt x="9085" y="1156"/>
                  </a:lnTo>
                  <a:cubicBezTo>
                    <a:pt x="9019" y="1090"/>
                    <a:pt x="8933" y="1057"/>
                    <a:pt x="8847" y="1057"/>
                  </a:cubicBezTo>
                  <a:cubicBezTo>
                    <a:pt x="8760" y="1057"/>
                    <a:pt x="8674" y="1090"/>
                    <a:pt x="8609" y="1156"/>
                  </a:cubicBezTo>
                  <a:lnTo>
                    <a:pt x="8275" y="1477"/>
                  </a:lnTo>
                  <a:lnTo>
                    <a:pt x="8263" y="1477"/>
                  </a:lnTo>
                  <a:cubicBezTo>
                    <a:pt x="7775" y="1168"/>
                    <a:pt x="7239" y="941"/>
                    <a:pt x="6668" y="822"/>
                  </a:cubicBezTo>
                  <a:cubicBezTo>
                    <a:pt x="6668" y="822"/>
                    <a:pt x="6656" y="822"/>
                    <a:pt x="6656" y="810"/>
                  </a:cubicBezTo>
                  <a:lnTo>
                    <a:pt x="6656" y="346"/>
                  </a:lnTo>
                  <a:cubicBezTo>
                    <a:pt x="6656" y="156"/>
                    <a:pt x="6513" y="1"/>
                    <a:pt x="631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34" name="Google Shape;9734;p78"/>
            <p:cNvSpPr/>
            <p:nvPr/>
          </p:nvSpPr>
          <p:spPr>
            <a:xfrm>
              <a:off x="5837429" y="1583070"/>
              <a:ext cx="185713" cy="183613"/>
            </a:xfrm>
            <a:custGeom>
              <a:avLst/>
              <a:gdLst/>
              <a:ahLst/>
              <a:cxnLst/>
              <a:rect l="l" t="t" r="r" b="b"/>
              <a:pathLst>
                <a:path w="5835" h="5769" extrusionOk="0">
                  <a:moveTo>
                    <a:pt x="3566" y="1"/>
                  </a:moveTo>
                  <a:cubicBezTo>
                    <a:pt x="3505" y="1"/>
                    <a:pt x="3443" y="3"/>
                    <a:pt x="3381" y="6"/>
                  </a:cubicBezTo>
                  <a:cubicBezTo>
                    <a:pt x="2512" y="54"/>
                    <a:pt x="1703" y="411"/>
                    <a:pt x="1072" y="1030"/>
                  </a:cubicBezTo>
                  <a:cubicBezTo>
                    <a:pt x="464" y="1649"/>
                    <a:pt x="95" y="2459"/>
                    <a:pt x="48" y="3340"/>
                  </a:cubicBezTo>
                  <a:cubicBezTo>
                    <a:pt x="0" y="4209"/>
                    <a:pt x="286" y="5054"/>
                    <a:pt x="822" y="5709"/>
                  </a:cubicBezTo>
                  <a:cubicBezTo>
                    <a:pt x="845" y="5757"/>
                    <a:pt x="893" y="5769"/>
                    <a:pt x="953" y="5769"/>
                  </a:cubicBezTo>
                  <a:cubicBezTo>
                    <a:pt x="988" y="5769"/>
                    <a:pt x="1024" y="5745"/>
                    <a:pt x="1060" y="5733"/>
                  </a:cubicBezTo>
                  <a:cubicBezTo>
                    <a:pt x="1131" y="5673"/>
                    <a:pt x="1131" y="5566"/>
                    <a:pt x="1084" y="5495"/>
                  </a:cubicBezTo>
                  <a:cubicBezTo>
                    <a:pt x="595" y="4888"/>
                    <a:pt x="345" y="4126"/>
                    <a:pt x="393" y="3352"/>
                  </a:cubicBezTo>
                  <a:cubicBezTo>
                    <a:pt x="429" y="2566"/>
                    <a:pt x="762" y="1816"/>
                    <a:pt x="1310" y="1268"/>
                  </a:cubicBezTo>
                  <a:cubicBezTo>
                    <a:pt x="1857" y="720"/>
                    <a:pt x="2608" y="399"/>
                    <a:pt x="3393" y="351"/>
                  </a:cubicBezTo>
                  <a:cubicBezTo>
                    <a:pt x="3456" y="348"/>
                    <a:pt x="3518" y="346"/>
                    <a:pt x="3580" y="346"/>
                  </a:cubicBezTo>
                  <a:cubicBezTo>
                    <a:pt x="4291" y="346"/>
                    <a:pt x="4989" y="593"/>
                    <a:pt x="5536" y="1042"/>
                  </a:cubicBezTo>
                  <a:cubicBezTo>
                    <a:pt x="5567" y="1068"/>
                    <a:pt x="5605" y="1080"/>
                    <a:pt x="5642" y="1080"/>
                  </a:cubicBezTo>
                  <a:cubicBezTo>
                    <a:pt x="5692" y="1080"/>
                    <a:pt x="5741" y="1059"/>
                    <a:pt x="5775" y="1018"/>
                  </a:cubicBezTo>
                  <a:cubicBezTo>
                    <a:pt x="5834" y="947"/>
                    <a:pt x="5822" y="840"/>
                    <a:pt x="5751" y="780"/>
                  </a:cubicBezTo>
                  <a:cubicBezTo>
                    <a:pt x="5121" y="283"/>
                    <a:pt x="4358" y="1"/>
                    <a:pt x="356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35" name="Google Shape;9735;p78"/>
            <p:cNvSpPr/>
            <p:nvPr/>
          </p:nvSpPr>
          <p:spPr>
            <a:xfrm>
              <a:off x="5876068" y="1616584"/>
              <a:ext cx="186859" cy="189501"/>
            </a:xfrm>
            <a:custGeom>
              <a:avLst/>
              <a:gdLst/>
              <a:ahLst/>
              <a:cxnLst/>
              <a:rect l="l" t="t" r="r" b="b"/>
              <a:pathLst>
                <a:path w="5871" h="5954" extrusionOk="0">
                  <a:moveTo>
                    <a:pt x="3406" y="322"/>
                  </a:moveTo>
                  <a:lnTo>
                    <a:pt x="3406" y="1013"/>
                  </a:lnTo>
                  <a:cubicBezTo>
                    <a:pt x="3406" y="1108"/>
                    <a:pt x="3370" y="1227"/>
                    <a:pt x="3322" y="1322"/>
                  </a:cubicBezTo>
                  <a:lnTo>
                    <a:pt x="3239" y="1489"/>
                  </a:lnTo>
                  <a:cubicBezTo>
                    <a:pt x="3227" y="1513"/>
                    <a:pt x="3227" y="1525"/>
                    <a:pt x="3227" y="1561"/>
                  </a:cubicBezTo>
                  <a:lnTo>
                    <a:pt x="3227" y="1918"/>
                  </a:lnTo>
                  <a:cubicBezTo>
                    <a:pt x="3227" y="2156"/>
                    <a:pt x="3132" y="2382"/>
                    <a:pt x="2953" y="2561"/>
                  </a:cubicBezTo>
                  <a:cubicBezTo>
                    <a:pt x="2775" y="2715"/>
                    <a:pt x="2548" y="2811"/>
                    <a:pt x="2310" y="2811"/>
                  </a:cubicBezTo>
                  <a:cubicBezTo>
                    <a:pt x="1834" y="2799"/>
                    <a:pt x="1453" y="2370"/>
                    <a:pt x="1453" y="1882"/>
                  </a:cubicBezTo>
                  <a:lnTo>
                    <a:pt x="1453" y="1572"/>
                  </a:lnTo>
                  <a:cubicBezTo>
                    <a:pt x="1453" y="1549"/>
                    <a:pt x="1453" y="1525"/>
                    <a:pt x="1441" y="1501"/>
                  </a:cubicBezTo>
                  <a:lnTo>
                    <a:pt x="1334" y="1287"/>
                  </a:lnTo>
                  <a:cubicBezTo>
                    <a:pt x="1298" y="1215"/>
                    <a:pt x="1274" y="1132"/>
                    <a:pt x="1274" y="1049"/>
                  </a:cubicBezTo>
                  <a:lnTo>
                    <a:pt x="1274" y="1037"/>
                  </a:lnTo>
                  <a:cubicBezTo>
                    <a:pt x="1274" y="644"/>
                    <a:pt x="1584" y="322"/>
                    <a:pt x="1989" y="322"/>
                  </a:cubicBezTo>
                  <a:close/>
                  <a:moveTo>
                    <a:pt x="1989" y="3073"/>
                  </a:moveTo>
                  <a:cubicBezTo>
                    <a:pt x="2084" y="3108"/>
                    <a:pt x="2191" y="3132"/>
                    <a:pt x="2310" y="3132"/>
                  </a:cubicBezTo>
                  <a:lnTo>
                    <a:pt x="2358" y="3132"/>
                  </a:lnTo>
                  <a:cubicBezTo>
                    <a:pt x="2477" y="3132"/>
                    <a:pt x="2608" y="3120"/>
                    <a:pt x="2715" y="3073"/>
                  </a:cubicBezTo>
                  <a:lnTo>
                    <a:pt x="2715" y="3073"/>
                  </a:lnTo>
                  <a:cubicBezTo>
                    <a:pt x="2703" y="3132"/>
                    <a:pt x="2715" y="3180"/>
                    <a:pt x="2727" y="3227"/>
                  </a:cubicBezTo>
                  <a:lnTo>
                    <a:pt x="2596" y="3358"/>
                  </a:lnTo>
                  <a:cubicBezTo>
                    <a:pt x="2525" y="3430"/>
                    <a:pt x="2429" y="3466"/>
                    <a:pt x="2346" y="3466"/>
                  </a:cubicBezTo>
                  <a:cubicBezTo>
                    <a:pt x="2251" y="3466"/>
                    <a:pt x="2144" y="3418"/>
                    <a:pt x="2084" y="3358"/>
                  </a:cubicBezTo>
                  <a:lnTo>
                    <a:pt x="1953" y="3227"/>
                  </a:lnTo>
                  <a:cubicBezTo>
                    <a:pt x="1965" y="3180"/>
                    <a:pt x="1989" y="3120"/>
                    <a:pt x="1989" y="3073"/>
                  </a:cubicBezTo>
                  <a:close/>
                  <a:moveTo>
                    <a:pt x="2953" y="3489"/>
                  </a:moveTo>
                  <a:cubicBezTo>
                    <a:pt x="3001" y="3525"/>
                    <a:pt x="3048" y="3537"/>
                    <a:pt x="3108" y="3549"/>
                  </a:cubicBezTo>
                  <a:lnTo>
                    <a:pt x="3703" y="3716"/>
                  </a:lnTo>
                  <a:cubicBezTo>
                    <a:pt x="3846" y="3763"/>
                    <a:pt x="3965" y="3906"/>
                    <a:pt x="3965" y="4061"/>
                  </a:cubicBezTo>
                  <a:lnTo>
                    <a:pt x="3965" y="5192"/>
                  </a:lnTo>
                  <a:lnTo>
                    <a:pt x="3941" y="5192"/>
                  </a:lnTo>
                  <a:cubicBezTo>
                    <a:pt x="3822" y="5263"/>
                    <a:pt x="3703" y="5323"/>
                    <a:pt x="3560" y="5371"/>
                  </a:cubicBezTo>
                  <a:lnTo>
                    <a:pt x="3560" y="4370"/>
                  </a:lnTo>
                  <a:cubicBezTo>
                    <a:pt x="3560" y="4287"/>
                    <a:pt x="3489" y="4204"/>
                    <a:pt x="3406" y="4204"/>
                  </a:cubicBezTo>
                  <a:cubicBezTo>
                    <a:pt x="3310" y="4204"/>
                    <a:pt x="3239" y="4287"/>
                    <a:pt x="3239" y="4370"/>
                  </a:cubicBezTo>
                  <a:lnTo>
                    <a:pt x="3239" y="5490"/>
                  </a:lnTo>
                  <a:cubicBezTo>
                    <a:pt x="3001" y="5561"/>
                    <a:pt x="2763" y="5597"/>
                    <a:pt x="2513" y="5609"/>
                  </a:cubicBezTo>
                  <a:lnTo>
                    <a:pt x="2346" y="5609"/>
                  </a:lnTo>
                  <a:cubicBezTo>
                    <a:pt x="2048" y="5609"/>
                    <a:pt x="1751" y="5561"/>
                    <a:pt x="1453" y="5478"/>
                  </a:cubicBezTo>
                  <a:lnTo>
                    <a:pt x="1453" y="4359"/>
                  </a:lnTo>
                  <a:cubicBezTo>
                    <a:pt x="1453" y="4263"/>
                    <a:pt x="1382" y="4192"/>
                    <a:pt x="1286" y="4192"/>
                  </a:cubicBezTo>
                  <a:cubicBezTo>
                    <a:pt x="1203" y="4192"/>
                    <a:pt x="1120" y="4263"/>
                    <a:pt x="1120" y="4359"/>
                  </a:cubicBezTo>
                  <a:lnTo>
                    <a:pt x="1120" y="5359"/>
                  </a:lnTo>
                  <a:cubicBezTo>
                    <a:pt x="989" y="5299"/>
                    <a:pt x="870" y="5240"/>
                    <a:pt x="751" y="5180"/>
                  </a:cubicBezTo>
                  <a:lnTo>
                    <a:pt x="751" y="4061"/>
                  </a:lnTo>
                  <a:cubicBezTo>
                    <a:pt x="751" y="3894"/>
                    <a:pt x="858" y="3763"/>
                    <a:pt x="1024" y="3716"/>
                  </a:cubicBezTo>
                  <a:lnTo>
                    <a:pt x="1620" y="3549"/>
                  </a:lnTo>
                  <a:cubicBezTo>
                    <a:pt x="1655" y="3537"/>
                    <a:pt x="1715" y="3513"/>
                    <a:pt x="1763" y="3489"/>
                  </a:cubicBezTo>
                  <a:lnTo>
                    <a:pt x="1870" y="3597"/>
                  </a:lnTo>
                  <a:cubicBezTo>
                    <a:pt x="2001" y="3727"/>
                    <a:pt x="2179" y="3811"/>
                    <a:pt x="2358" y="3811"/>
                  </a:cubicBezTo>
                  <a:cubicBezTo>
                    <a:pt x="2537" y="3811"/>
                    <a:pt x="2715" y="3727"/>
                    <a:pt x="2846" y="3597"/>
                  </a:cubicBezTo>
                  <a:lnTo>
                    <a:pt x="2953" y="3489"/>
                  </a:lnTo>
                  <a:close/>
                  <a:moveTo>
                    <a:pt x="1953" y="1"/>
                  </a:moveTo>
                  <a:cubicBezTo>
                    <a:pt x="1382" y="1"/>
                    <a:pt x="917" y="453"/>
                    <a:pt x="917" y="1037"/>
                  </a:cubicBezTo>
                  <a:lnTo>
                    <a:pt x="917" y="1049"/>
                  </a:lnTo>
                  <a:cubicBezTo>
                    <a:pt x="917" y="1191"/>
                    <a:pt x="941" y="1322"/>
                    <a:pt x="1001" y="1441"/>
                  </a:cubicBezTo>
                  <a:lnTo>
                    <a:pt x="1096" y="1608"/>
                  </a:lnTo>
                  <a:lnTo>
                    <a:pt x="1096" y="1870"/>
                  </a:lnTo>
                  <a:cubicBezTo>
                    <a:pt x="1096" y="2299"/>
                    <a:pt x="1298" y="2680"/>
                    <a:pt x="1620" y="2918"/>
                  </a:cubicBezTo>
                  <a:lnTo>
                    <a:pt x="1620" y="3061"/>
                  </a:lnTo>
                  <a:cubicBezTo>
                    <a:pt x="1620" y="3156"/>
                    <a:pt x="1548" y="3227"/>
                    <a:pt x="1477" y="3239"/>
                  </a:cubicBezTo>
                  <a:lnTo>
                    <a:pt x="882" y="3406"/>
                  </a:lnTo>
                  <a:cubicBezTo>
                    <a:pt x="584" y="3489"/>
                    <a:pt x="381" y="3763"/>
                    <a:pt x="381" y="4073"/>
                  </a:cubicBezTo>
                  <a:lnTo>
                    <a:pt x="381" y="4966"/>
                  </a:lnTo>
                  <a:cubicBezTo>
                    <a:pt x="346" y="4954"/>
                    <a:pt x="334" y="4918"/>
                    <a:pt x="298" y="4906"/>
                  </a:cubicBezTo>
                  <a:cubicBezTo>
                    <a:pt x="268" y="4881"/>
                    <a:pt x="232" y="4869"/>
                    <a:pt x="196" y="4869"/>
                  </a:cubicBezTo>
                  <a:cubicBezTo>
                    <a:pt x="146" y="4869"/>
                    <a:pt x="95" y="4893"/>
                    <a:pt x="60" y="4942"/>
                  </a:cubicBezTo>
                  <a:cubicBezTo>
                    <a:pt x="0" y="5013"/>
                    <a:pt x="24" y="5121"/>
                    <a:pt x="96" y="5180"/>
                  </a:cubicBezTo>
                  <a:cubicBezTo>
                    <a:pt x="727" y="5680"/>
                    <a:pt x="1501" y="5954"/>
                    <a:pt x="2298" y="5954"/>
                  </a:cubicBezTo>
                  <a:lnTo>
                    <a:pt x="2477" y="5954"/>
                  </a:lnTo>
                  <a:cubicBezTo>
                    <a:pt x="3334" y="5906"/>
                    <a:pt x="4156" y="5549"/>
                    <a:pt x="4787" y="4918"/>
                  </a:cubicBezTo>
                  <a:cubicBezTo>
                    <a:pt x="5394" y="4311"/>
                    <a:pt x="5763" y="3489"/>
                    <a:pt x="5811" y="2620"/>
                  </a:cubicBezTo>
                  <a:cubicBezTo>
                    <a:pt x="5870" y="1763"/>
                    <a:pt x="5596" y="918"/>
                    <a:pt x="5049" y="251"/>
                  </a:cubicBezTo>
                  <a:cubicBezTo>
                    <a:pt x="5014" y="209"/>
                    <a:pt x="4967" y="192"/>
                    <a:pt x="4917" y="192"/>
                  </a:cubicBezTo>
                  <a:cubicBezTo>
                    <a:pt x="4882" y="192"/>
                    <a:pt x="4845" y="200"/>
                    <a:pt x="4811" y="215"/>
                  </a:cubicBezTo>
                  <a:cubicBezTo>
                    <a:pt x="4739" y="275"/>
                    <a:pt x="4739" y="382"/>
                    <a:pt x="4787" y="453"/>
                  </a:cubicBezTo>
                  <a:cubicBezTo>
                    <a:pt x="5275" y="1072"/>
                    <a:pt x="5525" y="1822"/>
                    <a:pt x="5489" y="2596"/>
                  </a:cubicBezTo>
                  <a:cubicBezTo>
                    <a:pt x="5442" y="3394"/>
                    <a:pt x="5108" y="4132"/>
                    <a:pt x="4561" y="4680"/>
                  </a:cubicBezTo>
                  <a:cubicBezTo>
                    <a:pt x="4453" y="4787"/>
                    <a:pt x="4358" y="4882"/>
                    <a:pt x="4239" y="4966"/>
                  </a:cubicBezTo>
                  <a:lnTo>
                    <a:pt x="4239" y="4073"/>
                  </a:lnTo>
                  <a:cubicBezTo>
                    <a:pt x="4239" y="3763"/>
                    <a:pt x="4025" y="3489"/>
                    <a:pt x="3727" y="3406"/>
                  </a:cubicBezTo>
                  <a:lnTo>
                    <a:pt x="3132" y="3239"/>
                  </a:lnTo>
                  <a:cubicBezTo>
                    <a:pt x="3060" y="3216"/>
                    <a:pt x="3001" y="3144"/>
                    <a:pt x="3001" y="3061"/>
                  </a:cubicBezTo>
                  <a:lnTo>
                    <a:pt x="3001" y="2930"/>
                  </a:lnTo>
                  <a:cubicBezTo>
                    <a:pt x="3060" y="2882"/>
                    <a:pt x="3108" y="2858"/>
                    <a:pt x="3156" y="2799"/>
                  </a:cubicBezTo>
                  <a:cubicBezTo>
                    <a:pt x="3394" y="2561"/>
                    <a:pt x="3537" y="2263"/>
                    <a:pt x="3537" y="1918"/>
                  </a:cubicBezTo>
                  <a:lnTo>
                    <a:pt x="3537" y="1608"/>
                  </a:lnTo>
                  <a:lnTo>
                    <a:pt x="3596" y="1465"/>
                  </a:lnTo>
                  <a:cubicBezTo>
                    <a:pt x="3668" y="1322"/>
                    <a:pt x="3703" y="1168"/>
                    <a:pt x="3703" y="1013"/>
                  </a:cubicBezTo>
                  <a:lnTo>
                    <a:pt x="3703" y="156"/>
                  </a:lnTo>
                  <a:cubicBezTo>
                    <a:pt x="3703" y="72"/>
                    <a:pt x="3620" y="1"/>
                    <a:pt x="353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36" name="Google Shape;9736;p78"/>
            <p:cNvSpPr/>
            <p:nvPr/>
          </p:nvSpPr>
          <p:spPr>
            <a:xfrm>
              <a:off x="5928360" y="1644624"/>
              <a:ext cx="45131" cy="16328"/>
            </a:xfrm>
            <a:custGeom>
              <a:avLst/>
              <a:gdLst/>
              <a:ahLst/>
              <a:cxnLst/>
              <a:rect l="l" t="t" r="r" b="b"/>
              <a:pathLst>
                <a:path w="1418" h="513" extrusionOk="0">
                  <a:moveTo>
                    <a:pt x="167" y="1"/>
                  </a:moveTo>
                  <a:cubicBezTo>
                    <a:pt x="72" y="1"/>
                    <a:pt x="1" y="84"/>
                    <a:pt x="1" y="168"/>
                  </a:cubicBezTo>
                  <a:cubicBezTo>
                    <a:pt x="1" y="263"/>
                    <a:pt x="72" y="334"/>
                    <a:pt x="167" y="334"/>
                  </a:cubicBezTo>
                  <a:cubicBezTo>
                    <a:pt x="346" y="334"/>
                    <a:pt x="882" y="370"/>
                    <a:pt x="1144" y="501"/>
                  </a:cubicBezTo>
                  <a:cubicBezTo>
                    <a:pt x="1179" y="513"/>
                    <a:pt x="1191" y="513"/>
                    <a:pt x="1227" y="513"/>
                  </a:cubicBezTo>
                  <a:cubicBezTo>
                    <a:pt x="1286" y="513"/>
                    <a:pt x="1346" y="489"/>
                    <a:pt x="1370" y="430"/>
                  </a:cubicBezTo>
                  <a:cubicBezTo>
                    <a:pt x="1417" y="334"/>
                    <a:pt x="1370" y="227"/>
                    <a:pt x="1298" y="203"/>
                  </a:cubicBezTo>
                  <a:cubicBezTo>
                    <a:pt x="905" y="1"/>
                    <a:pt x="191"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737" name="Google Shape;9737;p78"/>
          <p:cNvGrpSpPr/>
          <p:nvPr/>
        </p:nvGrpSpPr>
        <p:grpSpPr>
          <a:xfrm>
            <a:off x="9495559" y="1812480"/>
            <a:ext cx="428483" cy="428483"/>
            <a:chOff x="7121669" y="1533610"/>
            <a:chExt cx="321362" cy="321362"/>
          </a:xfrm>
          <a:solidFill>
            <a:schemeClr val="tx1"/>
          </a:solidFill>
        </p:grpSpPr>
        <p:sp>
          <p:nvSpPr>
            <p:cNvPr id="9738" name="Google Shape;9738;p78"/>
            <p:cNvSpPr/>
            <p:nvPr/>
          </p:nvSpPr>
          <p:spPr>
            <a:xfrm>
              <a:off x="7121669" y="1600289"/>
              <a:ext cx="142142" cy="192556"/>
            </a:xfrm>
            <a:custGeom>
              <a:avLst/>
              <a:gdLst/>
              <a:ahLst/>
              <a:cxnLst/>
              <a:rect l="l" t="t" r="r" b="b"/>
              <a:pathLst>
                <a:path w="4466" h="6050" extrusionOk="0">
                  <a:moveTo>
                    <a:pt x="2346" y="275"/>
                  </a:moveTo>
                  <a:cubicBezTo>
                    <a:pt x="2929" y="275"/>
                    <a:pt x="3406" y="751"/>
                    <a:pt x="3406" y="1322"/>
                  </a:cubicBezTo>
                  <a:lnTo>
                    <a:pt x="3406" y="1608"/>
                  </a:lnTo>
                  <a:lnTo>
                    <a:pt x="3382" y="1608"/>
                  </a:lnTo>
                  <a:cubicBezTo>
                    <a:pt x="3048" y="1537"/>
                    <a:pt x="2941" y="1108"/>
                    <a:pt x="2941" y="1108"/>
                  </a:cubicBezTo>
                  <a:cubicBezTo>
                    <a:pt x="2929" y="1049"/>
                    <a:pt x="2882" y="1001"/>
                    <a:pt x="2822" y="989"/>
                  </a:cubicBezTo>
                  <a:cubicBezTo>
                    <a:pt x="2809" y="984"/>
                    <a:pt x="2796" y="981"/>
                    <a:pt x="2783" y="981"/>
                  </a:cubicBezTo>
                  <a:cubicBezTo>
                    <a:pt x="2738" y="981"/>
                    <a:pt x="2695" y="1011"/>
                    <a:pt x="2667" y="1049"/>
                  </a:cubicBezTo>
                  <a:cubicBezTo>
                    <a:pt x="2155" y="1608"/>
                    <a:pt x="1262" y="1608"/>
                    <a:pt x="1250" y="1608"/>
                  </a:cubicBezTo>
                  <a:lnTo>
                    <a:pt x="1191" y="1608"/>
                  </a:lnTo>
                  <a:lnTo>
                    <a:pt x="1191" y="1322"/>
                  </a:lnTo>
                  <a:cubicBezTo>
                    <a:pt x="1191" y="751"/>
                    <a:pt x="1667" y="275"/>
                    <a:pt x="2251" y="275"/>
                  </a:cubicBezTo>
                  <a:close/>
                  <a:moveTo>
                    <a:pt x="1096" y="2049"/>
                  </a:moveTo>
                  <a:lnTo>
                    <a:pt x="1096" y="2382"/>
                  </a:lnTo>
                  <a:cubicBezTo>
                    <a:pt x="1060" y="2358"/>
                    <a:pt x="1012" y="2287"/>
                    <a:pt x="1012" y="2215"/>
                  </a:cubicBezTo>
                  <a:cubicBezTo>
                    <a:pt x="1012" y="2144"/>
                    <a:pt x="1036" y="2084"/>
                    <a:pt x="1096" y="2049"/>
                  </a:cubicBezTo>
                  <a:close/>
                  <a:moveTo>
                    <a:pt x="3394" y="2061"/>
                  </a:moveTo>
                  <a:cubicBezTo>
                    <a:pt x="3441" y="2084"/>
                    <a:pt x="3477" y="2144"/>
                    <a:pt x="3477" y="2215"/>
                  </a:cubicBezTo>
                  <a:cubicBezTo>
                    <a:pt x="3477" y="2299"/>
                    <a:pt x="3453" y="2358"/>
                    <a:pt x="3394" y="2382"/>
                  </a:cubicBezTo>
                  <a:lnTo>
                    <a:pt x="3394" y="2061"/>
                  </a:lnTo>
                  <a:close/>
                  <a:moveTo>
                    <a:pt x="2632" y="1442"/>
                  </a:moveTo>
                  <a:cubicBezTo>
                    <a:pt x="2727" y="1608"/>
                    <a:pt x="2858" y="1787"/>
                    <a:pt x="3084" y="1894"/>
                  </a:cubicBezTo>
                  <a:lnTo>
                    <a:pt x="3084" y="2537"/>
                  </a:lnTo>
                  <a:cubicBezTo>
                    <a:pt x="3084" y="2930"/>
                    <a:pt x="2751" y="3263"/>
                    <a:pt x="2346" y="3263"/>
                  </a:cubicBezTo>
                  <a:lnTo>
                    <a:pt x="2155" y="3263"/>
                  </a:lnTo>
                  <a:cubicBezTo>
                    <a:pt x="1739" y="3263"/>
                    <a:pt x="1417" y="2930"/>
                    <a:pt x="1417" y="2537"/>
                  </a:cubicBezTo>
                  <a:lnTo>
                    <a:pt x="1417" y="1918"/>
                  </a:lnTo>
                  <a:cubicBezTo>
                    <a:pt x="1679" y="1894"/>
                    <a:pt x="2227" y="1799"/>
                    <a:pt x="2632" y="1442"/>
                  </a:cubicBezTo>
                  <a:close/>
                  <a:moveTo>
                    <a:pt x="2536" y="3573"/>
                  </a:moveTo>
                  <a:lnTo>
                    <a:pt x="2536" y="3775"/>
                  </a:lnTo>
                  <a:lnTo>
                    <a:pt x="2251" y="4073"/>
                  </a:lnTo>
                  <a:lnTo>
                    <a:pt x="1965" y="3811"/>
                  </a:lnTo>
                  <a:lnTo>
                    <a:pt x="1965" y="3632"/>
                  </a:lnTo>
                  <a:lnTo>
                    <a:pt x="1965" y="3573"/>
                  </a:lnTo>
                  <a:cubicBezTo>
                    <a:pt x="2024" y="3585"/>
                    <a:pt x="2084" y="3585"/>
                    <a:pt x="2155" y="3585"/>
                  </a:cubicBezTo>
                  <a:lnTo>
                    <a:pt x="2346" y="3585"/>
                  </a:lnTo>
                  <a:cubicBezTo>
                    <a:pt x="2405" y="3585"/>
                    <a:pt x="2465" y="3585"/>
                    <a:pt x="2536" y="3573"/>
                  </a:cubicBezTo>
                  <a:close/>
                  <a:moveTo>
                    <a:pt x="2846" y="3906"/>
                  </a:moveTo>
                  <a:lnTo>
                    <a:pt x="2941" y="3989"/>
                  </a:lnTo>
                  <a:lnTo>
                    <a:pt x="2727" y="4454"/>
                  </a:lnTo>
                  <a:lnTo>
                    <a:pt x="2667" y="4406"/>
                  </a:lnTo>
                  <a:lnTo>
                    <a:pt x="2489" y="4275"/>
                  </a:lnTo>
                  <a:lnTo>
                    <a:pt x="2810" y="3930"/>
                  </a:lnTo>
                  <a:lnTo>
                    <a:pt x="2846" y="3906"/>
                  </a:lnTo>
                  <a:close/>
                  <a:moveTo>
                    <a:pt x="1655" y="3918"/>
                  </a:moveTo>
                  <a:cubicBezTo>
                    <a:pt x="1655" y="3942"/>
                    <a:pt x="1667" y="3966"/>
                    <a:pt x="1691" y="3989"/>
                  </a:cubicBezTo>
                  <a:lnTo>
                    <a:pt x="2012" y="4287"/>
                  </a:lnTo>
                  <a:lnTo>
                    <a:pt x="1774" y="4466"/>
                  </a:lnTo>
                  <a:lnTo>
                    <a:pt x="1536" y="3989"/>
                  </a:lnTo>
                  <a:lnTo>
                    <a:pt x="1655" y="3918"/>
                  </a:lnTo>
                  <a:close/>
                  <a:moveTo>
                    <a:pt x="2227" y="4490"/>
                  </a:moveTo>
                  <a:lnTo>
                    <a:pt x="2370" y="4597"/>
                  </a:lnTo>
                  <a:lnTo>
                    <a:pt x="2322" y="4704"/>
                  </a:lnTo>
                  <a:lnTo>
                    <a:pt x="2155" y="4704"/>
                  </a:lnTo>
                  <a:lnTo>
                    <a:pt x="2108" y="4585"/>
                  </a:lnTo>
                  <a:lnTo>
                    <a:pt x="2227" y="4490"/>
                  </a:lnTo>
                  <a:close/>
                  <a:moveTo>
                    <a:pt x="1846" y="4799"/>
                  </a:moveTo>
                  <a:lnTo>
                    <a:pt x="1893" y="4894"/>
                  </a:lnTo>
                  <a:lnTo>
                    <a:pt x="1846" y="5156"/>
                  </a:lnTo>
                  <a:lnTo>
                    <a:pt x="1751" y="4835"/>
                  </a:lnTo>
                  <a:cubicBezTo>
                    <a:pt x="1774" y="4835"/>
                    <a:pt x="1786" y="4823"/>
                    <a:pt x="1798" y="4823"/>
                  </a:cubicBezTo>
                  <a:lnTo>
                    <a:pt x="1846" y="4799"/>
                  </a:lnTo>
                  <a:close/>
                  <a:moveTo>
                    <a:pt x="2632" y="4799"/>
                  </a:moveTo>
                  <a:lnTo>
                    <a:pt x="2679" y="4823"/>
                  </a:lnTo>
                  <a:cubicBezTo>
                    <a:pt x="2691" y="4835"/>
                    <a:pt x="2703" y="4835"/>
                    <a:pt x="2739" y="4847"/>
                  </a:cubicBezTo>
                  <a:lnTo>
                    <a:pt x="2644" y="5156"/>
                  </a:lnTo>
                  <a:lnTo>
                    <a:pt x="2608" y="4882"/>
                  </a:lnTo>
                  <a:lnTo>
                    <a:pt x="2632" y="4799"/>
                  </a:lnTo>
                  <a:close/>
                  <a:moveTo>
                    <a:pt x="2322" y="5037"/>
                  </a:moveTo>
                  <a:lnTo>
                    <a:pt x="2441" y="5728"/>
                  </a:lnTo>
                  <a:lnTo>
                    <a:pt x="2084" y="5728"/>
                  </a:lnTo>
                  <a:lnTo>
                    <a:pt x="2203" y="5037"/>
                  </a:lnTo>
                  <a:close/>
                  <a:moveTo>
                    <a:pt x="3263" y="4156"/>
                  </a:moveTo>
                  <a:lnTo>
                    <a:pt x="3620" y="4299"/>
                  </a:lnTo>
                  <a:lnTo>
                    <a:pt x="3632" y="4299"/>
                  </a:lnTo>
                  <a:cubicBezTo>
                    <a:pt x="3644" y="4323"/>
                    <a:pt x="4156" y="4501"/>
                    <a:pt x="4156" y="5121"/>
                  </a:cubicBezTo>
                  <a:lnTo>
                    <a:pt x="4156" y="5728"/>
                  </a:lnTo>
                  <a:lnTo>
                    <a:pt x="3739" y="5728"/>
                  </a:lnTo>
                  <a:lnTo>
                    <a:pt x="3739" y="5097"/>
                  </a:lnTo>
                  <a:cubicBezTo>
                    <a:pt x="3739" y="5001"/>
                    <a:pt x="3656" y="4930"/>
                    <a:pt x="3572" y="4930"/>
                  </a:cubicBezTo>
                  <a:cubicBezTo>
                    <a:pt x="3477" y="4930"/>
                    <a:pt x="3406" y="5001"/>
                    <a:pt x="3406" y="5097"/>
                  </a:cubicBezTo>
                  <a:lnTo>
                    <a:pt x="3406" y="5728"/>
                  </a:lnTo>
                  <a:lnTo>
                    <a:pt x="2810" y="5728"/>
                  </a:lnTo>
                  <a:lnTo>
                    <a:pt x="3263" y="4156"/>
                  </a:lnTo>
                  <a:close/>
                  <a:moveTo>
                    <a:pt x="2179" y="1"/>
                  </a:moveTo>
                  <a:cubicBezTo>
                    <a:pt x="1429" y="1"/>
                    <a:pt x="810" y="608"/>
                    <a:pt x="810" y="1370"/>
                  </a:cubicBezTo>
                  <a:lnTo>
                    <a:pt x="810" y="1870"/>
                  </a:lnTo>
                  <a:cubicBezTo>
                    <a:pt x="739" y="1965"/>
                    <a:pt x="679" y="2084"/>
                    <a:pt x="679" y="2215"/>
                  </a:cubicBezTo>
                  <a:cubicBezTo>
                    <a:pt x="679" y="2465"/>
                    <a:pt x="858" y="2680"/>
                    <a:pt x="1096" y="2727"/>
                  </a:cubicBezTo>
                  <a:cubicBezTo>
                    <a:pt x="1155" y="3037"/>
                    <a:pt x="1346" y="3299"/>
                    <a:pt x="1631" y="3454"/>
                  </a:cubicBezTo>
                  <a:lnTo>
                    <a:pt x="1631" y="3525"/>
                  </a:lnTo>
                  <a:lnTo>
                    <a:pt x="1274" y="3763"/>
                  </a:lnTo>
                  <a:lnTo>
                    <a:pt x="1262" y="3763"/>
                  </a:lnTo>
                  <a:lnTo>
                    <a:pt x="727" y="3989"/>
                  </a:lnTo>
                  <a:cubicBezTo>
                    <a:pt x="477" y="4073"/>
                    <a:pt x="0" y="4418"/>
                    <a:pt x="0" y="5109"/>
                  </a:cubicBezTo>
                  <a:lnTo>
                    <a:pt x="0" y="5859"/>
                  </a:lnTo>
                  <a:cubicBezTo>
                    <a:pt x="0" y="5954"/>
                    <a:pt x="72" y="6025"/>
                    <a:pt x="155" y="6025"/>
                  </a:cubicBezTo>
                  <a:lnTo>
                    <a:pt x="1203" y="6025"/>
                  </a:lnTo>
                  <a:cubicBezTo>
                    <a:pt x="1286" y="6025"/>
                    <a:pt x="1370" y="5954"/>
                    <a:pt x="1370" y="5859"/>
                  </a:cubicBezTo>
                  <a:cubicBezTo>
                    <a:pt x="1370" y="5775"/>
                    <a:pt x="1286" y="5704"/>
                    <a:pt x="1203" y="5704"/>
                  </a:cubicBezTo>
                  <a:lnTo>
                    <a:pt x="1048" y="5704"/>
                  </a:lnTo>
                  <a:lnTo>
                    <a:pt x="1048" y="5061"/>
                  </a:lnTo>
                  <a:cubicBezTo>
                    <a:pt x="1048" y="4966"/>
                    <a:pt x="977" y="4894"/>
                    <a:pt x="893" y="4894"/>
                  </a:cubicBezTo>
                  <a:cubicBezTo>
                    <a:pt x="798" y="4894"/>
                    <a:pt x="727" y="4966"/>
                    <a:pt x="727" y="5061"/>
                  </a:cubicBezTo>
                  <a:lnTo>
                    <a:pt x="727" y="5704"/>
                  </a:lnTo>
                  <a:lnTo>
                    <a:pt x="310" y="5704"/>
                  </a:lnTo>
                  <a:lnTo>
                    <a:pt x="310" y="5085"/>
                  </a:lnTo>
                  <a:cubicBezTo>
                    <a:pt x="310" y="4454"/>
                    <a:pt x="798" y="4275"/>
                    <a:pt x="834" y="4275"/>
                  </a:cubicBezTo>
                  <a:lnTo>
                    <a:pt x="846" y="4275"/>
                  </a:lnTo>
                  <a:lnTo>
                    <a:pt x="1227" y="4109"/>
                  </a:lnTo>
                  <a:lnTo>
                    <a:pt x="1679" y="5704"/>
                  </a:lnTo>
                  <a:cubicBezTo>
                    <a:pt x="1608" y="5716"/>
                    <a:pt x="1560" y="5775"/>
                    <a:pt x="1560" y="5847"/>
                  </a:cubicBezTo>
                  <a:cubicBezTo>
                    <a:pt x="1560" y="5942"/>
                    <a:pt x="1631" y="6013"/>
                    <a:pt x="1727" y="6013"/>
                  </a:cubicBezTo>
                  <a:lnTo>
                    <a:pt x="1893" y="6049"/>
                  </a:lnTo>
                  <a:lnTo>
                    <a:pt x="4298" y="6049"/>
                  </a:lnTo>
                  <a:cubicBezTo>
                    <a:pt x="4394" y="6049"/>
                    <a:pt x="4465" y="5966"/>
                    <a:pt x="4465" y="5883"/>
                  </a:cubicBezTo>
                  <a:lnTo>
                    <a:pt x="4465" y="5121"/>
                  </a:lnTo>
                  <a:cubicBezTo>
                    <a:pt x="4465" y="4430"/>
                    <a:pt x="3989" y="4097"/>
                    <a:pt x="3727" y="4001"/>
                  </a:cubicBezTo>
                  <a:lnTo>
                    <a:pt x="3203" y="3775"/>
                  </a:lnTo>
                  <a:lnTo>
                    <a:pt x="2834" y="3537"/>
                  </a:lnTo>
                  <a:lnTo>
                    <a:pt x="2834" y="3454"/>
                  </a:lnTo>
                  <a:cubicBezTo>
                    <a:pt x="3108" y="3299"/>
                    <a:pt x="3310" y="3037"/>
                    <a:pt x="3370" y="2727"/>
                  </a:cubicBezTo>
                  <a:cubicBezTo>
                    <a:pt x="3608" y="2680"/>
                    <a:pt x="3787" y="2465"/>
                    <a:pt x="3787" y="2215"/>
                  </a:cubicBezTo>
                  <a:cubicBezTo>
                    <a:pt x="3787" y="2084"/>
                    <a:pt x="3751" y="1965"/>
                    <a:pt x="3656" y="1870"/>
                  </a:cubicBezTo>
                  <a:lnTo>
                    <a:pt x="3656" y="1370"/>
                  </a:lnTo>
                  <a:cubicBezTo>
                    <a:pt x="3656" y="608"/>
                    <a:pt x="3048" y="1"/>
                    <a:pt x="228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39" name="Google Shape;9739;p78"/>
            <p:cNvSpPr/>
            <p:nvPr/>
          </p:nvSpPr>
          <p:spPr>
            <a:xfrm>
              <a:off x="7170938" y="1533610"/>
              <a:ext cx="223206" cy="53852"/>
            </a:xfrm>
            <a:custGeom>
              <a:avLst/>
              <a:gdLst/>
              <a:ahLst/>
              <a:cxnLst/>
              <a:rect l="l" t="t" r="r" b="b"/>
              <a:pathLst>
                <a:path w="7013" h="1692" extrusionOk="0">
                  <a:moveTo>
                    <a:pt x="3512" y="0"/>
                  </a:moveTo>
                  <a:cubicBezTo>
                    <a:pt x="2227" y="0"/>
                    <a:pt x="1000" y="477"/>
                    <a:pt x="72" y="1358"/>
                  </a:cubicBezTo>
                  <a:cubicBezTo>
                    <a:pt x="12" y="1405"/>
                    <a:pt x="0" y="1512"/>
                    <a:pt x="72" y="1572"/>
                  </a:cubicBezTo>
                  <a:cubicBezTo>
                    <a:pt x="92" y="1625"/>
                    <a:pt x="130" y="1649"/>
                    <a:pt x="171" y="1649"/>
                  </a:cubicBezTo>
                  <a:cubicBezTo>
                    <a:pt x="203" y="1649"/>
                    <a:pt x="236" y="1634"/>
                    <a:pt x="262" y="1608"/>
                  </a:cubicBezTo>
                  <a:cubicBezTo>
                    <a:pt x="1143" y="786"/>
                    <a:pt x="2286" y="322"/>
                    <a:pt x="3501" y="322"/>
                  </a:cubicBezTo>
                  <a:cubicBezTo>
                    <a:pt x="4584" y="322"/>
                    <a:pt x="5608" y="691"/>
                    <a:pt x="6453" y="1370"/>
                  </a:cubicBezTo>
                  <a:lnTo>
                    <a:pt x="6203" y="1370"/>
                  </a:lnTo>
                  <a:cubicBezTo>
                    <a:pt x="6120" y="1370"/>
                    <a:pt x="6037" y="1441"/>
                    <a:pt x="6037" y="1536"/>
                  </a:cubicBezTo>
                  <a:cubicBezTo>
                    <a:pt x="6037" y="1620"/>
                    <a:pt x="6120" y="1691"/>
                    <a:pt x="6203" y="1691"/>
                  </a:cubicBezTo>
                  <a:lnTo>
                    <a:pt x="6846" y="1691"/>
                  </a:lnTo>
                  <a:cubicBezTo>
                    <a:pt x="6930" y="1691"/>
                    <a:pt x="7013" y="1620"/>
                    <a:pt x="7013" y="1536"/>
                  </a:cubicBezTo>
                  <a:lnTo>
                    <a:pt x="7013" y="953"/>
                  </a:lnTo>
                  <a:cubicBezTo>
                    <a:pt x="7013" y="858"/>
                    <a:pt x="6930" y="786"/>
                    <a:pt x="6846" y="786"/>
                  </a:cubicBezTo>
                  <a:cubicBezTo>
                    <a:pt x="6751" y="786"/>
                    <a:pt x="6680" y="858"/>
                    <a:pt x="6680" y="953"/>
                  </a:cubicBezTo>
                  <a:lnTo>
                    <a:pt x="6680" y="1131"/>
                  </a:lnTo>
                  <a:cubicBezTo>
                    <a:pt x="5787" y="405"/>
                    <a:pt x="4667" y="0"/>
                    <a:pt x="351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40" name="Google Shape;9740;p78"/>
            <p:cNvSpPr/>
            <p:nvPr/>
          </p:nvSpPr>
          <p:spPr>
            <a:xfrm>
              <a:off x="7175107" y="1804558"/>
              <a:ext cx="215249" cy="50415"/>
            </a:xfrm>
            <a:custGeom>
              <a:avLst/>
              <a:gdLst/>
              <a:ahLst/>
              <a:cxnLst/>
              <a:rect l="l" t="t" r="r" b="b"/>
              <a:pathLst>
                <a:path w="6763" h="1584" extrusionOk="0">
                  <a:moveTo>
                    <a:pt x="167" y="0"/>
                  </a:moveTo>
                  <a:cubicBezTo>
                    <a:pt x="72" y="0"/>
                    <a:pt x="0" y="72"/>
                    <a:pt x="0" y="167"/>
                  </a:cubicBezTo>
                  <a:lnTo>
                    <a:pt x="0" y="738"/>
                  </a:lnTo>
                  <a:cubicBezTo>
                    <a:pt x="0" y="834"/>
                    <a:pt x="72" y="905"/>
                    <a:pt x="167" y="905"/>
                  </a:cubicBezTo>
                  <a:cubicBezTo>
                    <a:pt x="250" y="905"/>
                    <a:pt x="333" y="834"/>
                    <a:pt x="333" y="738"/>
                  </a:cubicBezTo>
                  <a:lnTo>
                    <a:pt x="333" y="560"/>
                  </a:lnTo>
                  <a:cubicBezTo>
                    <a:pt x="1203" y="1215"/>
                    <a:pt x="2262" y="1584"/>
                    <a:pt x="3381" y="1584"/>
                  </a:cubicBezTo>
                  <a:cubicBezTo>
                    <a:pt x="4596" y="1584"/>
                    <a:pt x="5775" y="1143"/>
                    <a:pt x="6680" y="357"/>
                  </a:cubicBezTo>
                  <a:cubicBezTo>
                    <a:pt x="6739" y="298"/>
                    <a:pt x="6763" y="191"/>
                    <a:pt x="6691" y="131"/>
                  </a:cubicBezTo>
                  <a:cubicBezTo>
                    <a:pt x="6652" y="92"/>
                    <a:pt x="6609" y="74"/>
                    <a:pt x="6567" y="74"/>
                  </a:cubicBezTo>
                  <a:cubicBezTo>
                    <a:pt x="6532" y="74"/>
                    <a:pt x="6497" y="86"/>
                    <a:pt x="6465" y="107"/>
                  </a:cubicBezTo>
                  <a:cubicBezTo>
                    <a:pt x="5596" y="846"/>
                    <a:pt x="4501" y="1262"/>
                    <a:pt x="3370" y="1262"/>
                  </a:cubicBezTo>
                  <a:cubicBezTo>
                    <a:pt x="2334" y="1262"/>
                    <a:pt x="1346" y="941"/>
                    <a:pt x="536" y="322"/>
                  </a:cubicBezTo>
                  <a:lnTo>
                    <a:pt x="810" y="322"/>
                  </a:lnTo>
                  <a:cubicBezTo>
                    <a:pt x="893" y="322"/>
                    <a:pt x="965" y="250"/>
                    <a:pt x="965" y="167"/>
                  </a:cubicBezTo>
                  <a:cubicBezTo>
                    <a:pt x="965" y="72"/>
                    <a:pt x="893" y="0"/>
                    <a:pt x="81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41" name="Google Shape;9741;p78"/>
            <p:cNvSpPr/>
            <p:nvPr/>
          </p:nvSpPr>
          <p:spPr>
            <a:xfrm>
              <a:off x="7300539" y="1600289"/>
              <a:ext cx="142492" cy="191793"/>
            </a:xfrm>
            <a:custGeom>
              <a:avLst/>
              <a:gdLst/>
              <a:ahLst/>
              <a:cxnLst/>
              <a:rect l="l" t="t" r="r" b="b"/>
              <a:pathLst>
                <a:path w="4477" h="6026" extrusionOk="0">
                  <a:moveTo>
                    <a:pt x="2358" y="275"/>
                  </a:moveTo>
                  <a:cubicBezTo>
                    <a:pt x="2941" y="275"/>
                    <a:pt x="3417" y="751"/>
                    <a:pt x="3417" y="1322"/>
                  </a:cubicBezTo>
                  <a:lnTo>
                    <a:pt x="3417" y="1608"/>
                  </a:lnTo>
                  <a:lnTo>
                    <a:pt x="3381" y="1608"/>
                  </a:lnTo>
                  <a:cubicBezTo>
                    <a:pt x="3060" y="1537"/>
                    <a:pt x="2953" y="1108"/>
                    <a:pt x="2953" y="1108"/>
                  </a:cubicBezTo>
                  <a:cubicBezTo>
                    <a:pt x="2941" y="1049"/>
                    <a:pt x="2893" y="1001"/>
                    <a:pt x="2834" y="989"/>
                  </a:cubicBezTo>
                  <a:cubicBezTo>
                    <a:pt x="2821" y="984"/>
                    <a:pt x="2808" y="981"/>
                    <a:pt x="2795" y="981"/>
                  </a:cubicBezTo>
                  <a:cubicBezTo>
                    <a:pt x="2749" y="981"/>
                    <a:pt x="2704" y="1011"/>
                    <a:pt x="2667" y="1049"/>
                  </a:cubicBezTo>
                  <a:cubicBezTo>
                    <a:pt x="2167" y="1608"/>
                    <a:pt x="1274" y="1608"/>
                    <a:pt x="1250" y="1608"/>
                  </a:cubicBezTo>
                  <a:lnTo>
                    <a:pt x="1191" y="1608"/>
                  </a:lnTo>
                  <a:lnTo>
                    <a:pt x="1191" y="1322"/>
                  </a:lnTo>
                  <a:cubicBezTo>
                    <a:pt x="1191" y="751"/>
                    <a:pt x="1667" y="275"/>
                    <a:pt x="2250" y="275"/>
                  </a:cubicBezTo>
                  <a:close/>
                  <a:moveTo>
                    <a:pt x="1107" y="2049"/>
                  </a:moveTo>
                  <a:lnTo>
                    <a:pt x="1107" y="2382"/>
                  </a:lnTo>
                  <a:cubicBezTo>
                    <a:pt x="1060" y="2358"/>
                    <a:pt x="1012" y="2287"/>
                    <a:pt x="1012" y="2215"/>
                  </a:cubicBezTo>
                  <a:cubicBezTo>
                    <a:pt x="1012" y="2144"/>
                    <a:pt x="1048" y="2084"/>
                    <a:pt x="1107" y="2049"/>
                  </a:cubicBezTo>
                  <a:close/>
                  <a:moveTo>
                    <a:pt x="3393" y="2061"/>
                  </a:moveTo>
                  <a:cubicBezTo>
                    <a:pt x="3441" y="2084"/>
                    <a:pt x="3489" y="2144"/>
                    <a:pt x="3489" y="2215"/>
                  </a:cubicBezTo>
                  <a:cubicBezTo>
                    <a:pt x="3489" y="2299"/>
                    <a:pt x="3453" y="2358"/>
                    <a:pt x="3393" y="2382"/>
                  </a:cubicBezTo>
                  <a:lnTo>
                    <a:pt x="3393" y="2061"/>
                  </a:lnTo>
                  <a:close/>
                  <a:moveTo>
                    <a:pt x="2643" y="1442"/>
                  </a:moveTo>
                  <a:cubicBezTo>
                    <a:pt x="2727" y="1608"/>
                    <a:pt x="2858" y="1787"/>
                    <a:pt x="3084" y="1894"/>
                  </a:cubicBezTo>
                  <a:lnTo>
                    <a:pt x="3084" y="2537"/>
                  </a:lnTo>
                  <a:cubicBezTo>
                    <a:pt x="3084" y="2930"/>
                    <a:pt x="2762" y="3263"/>
                    <a:pt x="2358" y="3263"/>
                  </a:cubicBezTo>
                  <a:lnTo>
                    <a:pt x="2167" y="3263"/>
                  </a:lnTo>
                  <a:cubicBezTo>
                    <a:pt x="1750" y="3263"/>
                    <a:pt x="1417" y="2930"/>
                    <a:pt x="1417" y="2537"/>
                  </a:cubicBezTo>
                  <a:lnTo>
                    <a:pt x="1417" y="1918"/>
                  </a:lnTo>
                  <a:cubicBezTo>
                    <a:pt x="1691" y="1894"/>
                    <a:pt x="2238" y="1799"/>
                    <a:pt x="2643" y="1442"/>
                  </a:cubicBezTo>
                  <a:close/>
                  <a:moveTo>
                    <a:pt x="2548" y="3573"/>
                  </a:moveTo>
                  <a:lnTo>
                    <a:pt x="2548" y="3775"/>
                  </a:lnTo>
                  <a:lnTo>
                    <a:pt x="2250" y="4073"/>
                  </a:lnTo>
                  <a:lnTo>
                    <a:pt x="1965" y="3811"/>
                  </a:lnTo>
                  <a:lnTo>
                    <a:pt x="1965" y="3632"/>
                  </a:lnTo>
                  <a:lnTo>
                    <a:pt x="1965" y="3573"/>
                  </a:lnTo>
                  <a:cubicBezTo>
                    <a:pt x="2024" y="3585"/>
                    <a:pt x="2084" y="3585"/>
                    <a:pt x="2155" y="3585"/>
                  </a:cubicBezTo>
                  <a:lnTo>
                    <a:pt x="2358" y="3585"/>
                  </a:lnTo>
                  <a:cubicBezTo>
                    <a:pt x="2417" y="3585"/>
                    <a:pt x="2477" y="3585"/>
                    <a:pt x="2548" y="3573"/>
                  </a:cubicBezTo>
                  <a:close/>
                  <a:moveTo>
                    <a:pt x="1667" y="3918"/>
                  </a:moveTo>
                  <a:cubicBezTo>
                    <a:pt x="1667" y="3942"/>
                    <a:pt x="1679" y="3954"/>
                    <a:pt x="1715" y="3989"/>
                  </a:cubicBezTo>
                  <a:lnTo>
                    <a:pt x="2024" y="4287"/>
                  </a:lnTo>
                  <a:lnTo>
                    <a:pt x="1774" y="4454"/>
                  </a:lnTo>
                  <a:lnTo>
                    <a:pt x="1548" y="3989"/>
                  </a:lnTo>
                  <a:lnTo>
                    <a:pt x="1667" y="3918"/>
                  </a:lnTo>
                  <a:close/>
                  <a:moveTo>
                    <a:pt x="2834" y="3918"/>
                  </a:moveTo>
                  <a:lnTo>
                    <a:pt x="2941" y="3989"/>
                  </a:lnTo>
                  <a:lnTo>
                    <a:pt x="2715" y="4454"/>
                  </a:lnTo>
                  <a:lnTo>
                    <a:pt x="2655" y="4406"/>
                  </a:lnTo>
                  <a:lnTo>
                    <a:pt x="2477" y="4275"/>
                  </a:lnTo>
                  <a:lnTo>
                    <a:pt x="2798" y="3942"/>
                  </a:lnTo>
                  <a:lnTo>
                    <a:pt x="2834" y="3918"/>
                  </a:lnTo>
                  <a:close/>
                  <a:moveTo>
                    <a:pt x="2238" y="4501"/>
                  </a:moveTo>
                  <a:lnTo>
                    <a:pt x="2369" y="4585"/>
                  </a:lnTo>
                  <a:lnTo>
                    <a:pt x="2322" y="4692"/>
                  </a:lnTo>
                  <a:lnTo>
                    <a:pt x="2167" y="4692"/>
                  </a:lnTo>
                  <a:lnTo>
                    <a:pt x="2119" y="4585"/>
                  </a:lnTo>
                  <a:lnTo>
                    <a:pt x="2238" y="4501"/>
                  </a:lnTo>
                  <a:close/>
                  <a:moveTo>
                    <a:pt x="1846" y="4799"/>
                  </a:moveTo>
                  <a:lnTo>
                    <a:pt x="1893" y="4894"/>
                  </a:lnTo>
                  <a:lnTo>
                    <a:pt x="1846" y="5156"/>
                  </a:lnTo>
                  <a:lnTo>
                    <a:pt x="1762" y="4835"/>
                  </a:lnTo>
                  <a:cubicBezTo>
                    <a:pt x="1774" y="4835"/>
                    <a:pt x="1786" y="4823"/>
                    <a:pt x="1810" y="4823"/>
                  </a:cubicBezTo>
                  <a:lnTo>
                    <a:pt x="1846" y="4799"/>
                  </a:lnTo>
                  <a:close/>
                  <a:moveTo>
                    <a:pt x="2643" y="4799"/>
                  </a:moveTo>
                  <a:lnTo>
                    <a:pt x="2679" y="4823"/>
                  </a:lnTo>
                  <a:cubicBezTo>
                    <a:pt x="2703" y="4835"/>
                    <a:pt x="2715" y="4835"/>
                    <a:pt x="2739" y="4847"/>
                  </a:cubicBezTo>
                  <a:lnTo>
                    <a:pt x="2655" y="5156"/>
                  </a:lnTo>
                  <a:lnTo>
                    <a:pt x="2608" y="4882"/>
                  </a:lnTo>
                  <a:lnTo>
                    <a:pt x="2643" y="4799"/>
                  </a:lnTo>
                  <a:close/>
                  <a:moveTo>
                    <a:pt x="2322" y="5037"/>
                  </a:moveTo>
                  <a:lnTo>
                    <a:pt x="2441" y="5728"/>
                  </a:lnTo>
                  <a:lnTo>
                    <a:pt x="2084" y="5728"/>
                  </a:lnTo>
                  <a:lnTo>
                    <a:pt x="2203" y="5037"/>
                  </a:lnTo>
                  <a:close/>
                  <a:moveTo>
                    <a:pt x="3262" y="4156"/>
                  </a:moveTo>
                  <a:lnTo>
                    <a:pt x="3620" y="4299"/>
                  </a:lnTo>
                  <a:lnTo>
                    <a:pt x="3631" y="4299"/>
                  </a:lnTo>
                  <a:cubicBezTo>
                    <a:pt x="3655" y="4323"/>
                    <a:pt x="4155" y="4501"/>
                    <a:pt x="4155" y="5121"/>
                  </a:cubicBezTo>
                  <a:lnTo>
                    <a:pt x="4155" y="5728"/>
                  </a:lnTo>
                  <a:lnTo>
                    <a:pt x="3739" y="5728"/>
                  </a:lnTo>
                  <a:lnTo>
                    <a:pt x="3739" y="5097"/>
                  </a:lnTo>
                  <a:cubicBezTo>
                    <a:pt x="3739" y="5001"/>
                    <a:pt x="3667" y="4930"/>
                    <a:pt x="3572" y="4930"/>
                  </a:cubicBezTo>
                  <a:cubicBezTo>
                    <a:pt x="3489" y="4930"/>
                    <a:pt x="3417" y="5001"/>
                    <a:pt x="3417" y="5097"/>
                  </a:cubicBezTo>
                  <a:lnTo>
                    <a:pt x="3417" y="5728"/>
                  </a:lnTo>
                  <a:lnTo>
                    <a:pt x="2822" y="5728"/>
                  </a:lnTo>
                  <a:lnTo>
                    <a:pt x="3262" y="4156"/>
                  </a:lnTo>
                  <a:close/>
                  <a:moveTo>
                    <a:pt x="2191" y="1"/>
                  </a:moveTo>
                  <a:cubicBezTo>
                    <a:pt x="1429" y="1"/>
                    <a:pt x="822" y="608"/>
                    <a:pt x="822" y="1370"/>
                  </a:cubicBezTo>
                  <a:lnTo>
                    <a:pt x="822" y="1870"/>
                  </a:lnTo>
                  <a:cubicBezTo>
                    <a:pt x="750" y="1965"/>
                    <a:pt x="691" y="2084"/>
                    <a:pt x="691" y="2215"/>
                  </a:cubicBezTo>
                  <a:cubicBezTo>
                    <a:pt x="691" y="2465"/>
                    <a:pt x="869" y="2680"/>
                    <a:pt x="1107" y="2727"/>
                  </a:cubicBezTo>
                  <a:cubicBezTo>
                    <a:pt x="1167" y="3037"/>
                    <a:pt x="1357" y="3299"/>
                    <a:pt x="1643" y="3454"/>
                  </a:cubicBezTo>
                  <a:lnTo>
                    <a:pt x="1643" y="3525"/>
                  </a:lnTo>
                  <a:lnTo>
                    <a:pt x="1286" y="3763"/>
                  </a:lnTo>
                  <a:lnTo>
                    <a:pt x="1262" y="3763"/>
                  </a:lnTo>
                  <a:lnTo>
                    <a:pt x="726" y="3989"/>
                  </a:lnTo>
                  <a:cubicBezTo>
                    <a:pt x="476" y="4073"/>
                    <a:pt x="0" y="4418"/>
                    <a:pt x="0" y="5109"/>
                  </a:cubicBezTo>
                  <a:lnTo>
                    <a:pt x="0" y="5859"/>
                  </a:lnTo>
                  <a:cubicBezTo>
                    <a:pt x="0" y="5954"/>
                    <a:pt x="72" y="6025"/>
                    <a:pt x="167" y="6025"/>
                  </a:cubicBezTo>
                  <a:lnTo>
                    <a:pt x="1203" y="6025"/>
                  </a:lnTo>
                  <a:cubicBezTo>
                    <a:pt x="1298" y="6025"/>
                    <a:pt x="1369" y="5954"/>
                    <a:pt x="1369" y="5859"/>
                  </a:cubicBezTo>
                  <a:cubicBezTo>
                    <a:pt x="1369" y="5775"/>
                    <a:pt x="1298" y="5704"/>
                    <a:pt x="1203" y="5704"/>
                  </a:cubicBezTo>
                  <a:lnTo>
                    <a:pt x="1060" y="5704"/>
                  </a:lnTo>
                  <a:lnTo>
                    <a:pt x="1060" y="5061"/>
                  </a:lnTo>
                  <a:cubicBezTo>
                    <a:pt x="1060" y="4966"/>
                    <a:pt x="988" y="4894"/>
                    <a:pt x="893" y="4894"/>
                  </a:cubicBezTo>
                  <a:cubicBezTo>
                    <a:pt x="810" y="4894"/>
                    <a:pt x="726" y="4966"/>
                    <a:pt x="726" y="5061"/>
                  </a:cubicBezTo>
                  <a:lnTo>
                    <a:pt x="726" y="5704"/>
                  </a:lnTo>
                  <a:lnTo>
                    <a:pt x="310" y="5704"/>
                  </a:lnTo>
                  <a:lnTo>
                    <a:pt x="310" y="5085"/>
                  </a:lnTo>
                  <a:cubicBezTo>
                    <a:pt x="310" y="4454"/>
                    <a:pt x="810" y="4275"/>
                    <a:pt x="834" y="4275"/>
                  </a:cubicBezTo>
                  <a:lnTo>
                    <a:pt x="845" y="4275"/>
                  </a:lnTo>
                  <a:lnTo>
                    <a:pt x="1238" y="4109"/>
                  </a:lnTo>
                  <a:lnTo>
                    <a:pt x="1679" y="5704"/>
                  </a:lnTo>
                  <a:cubicBezTo>
                    <a:pt x="1607" y="5716"/>
                    <a:pt x="1560" y="5775"/>
                    <a:pt x="1560" y="5847"/>
                  </a:cubicBezTo>
                  <a:cubicBezTo>
                    <a:pt x="1560" y="5942"/>
                    <a:pt x="1643" y="6013"/>
                    <a:pt x="1726" y="6013"/>
                  </a:cubicBezTo>
                  <a:lnTo>
                    <a:pt x="4322" y="6013"/>
                  </a:lnTo>
                  <a:cubicBezTo>
                    <a:pt x="4405" y="6013"/>
                    <a:pt x="4477" y="5942"/>
                    <a:pt x="4477" y="5847"/>
                  </a:cubicBezTo>
                  <a:lnTo>
                    <a:pt x="4477" y="5085"/>
                  </a:lnTo>
                  <a:cubicBezTo>
                    <a:pt x="4465" y="4442"/>
                    <a:pt x="3989" y="4097"/>
                    <a:pt x="3739" y="4001"/>
                  </a:cubicBezTo>
                  <a:lnTo>
                    <a:pt x="3203" y="3775"/>
                  </a:lnTo>
                  <a:lnTo>
                    <a:pt x="2846" y="3537"/>
                  </a:lnTo>
                  <a:lnTo>
                    <a:pt x="2846" y="3454"/>
                  </a:lnTo>
                  <a:cubicBezTo>
                    <a:pt x="3120" y="3299"/>
                    <a:pt x="3322" y="3037"/>
                    <a:pt x="3381" y="2727"/>
                  </a:cubicBezTo>
                  <a:cubicBezTo>
                    <a:pt x="3620" y="2680"/>
                    <a:pt x="3798" y="2465"/>
                    <a:pt x="3798" y="2215"/>
                  </a:cubicBezTo>
                  <a:cubicBezTo>
                    <a:pt x="3798" y="2084"/>
                    <a:pt x="3751" y="1965"/>
                    <a:pt x="3667" y="1870"/>
                  </a:cubicBezTo>
                  <a:lnTo>
                    <a:pt x="3667" y="1370"/>
                  </a:lnTo>
                  <a:cubicBezTo>
                    <a:pt x="3667" y="608"/>
                    <a:pt x="3048" y="1"/>
                    <a:pt x="229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742" name="Google Shape;9742;p78"/>
          <p:cNvGrpSpPr/>
          <p:nvPr/>
        </p:nvGrpSpPr>
        <p:grpSpPr>
          <a:xfrm>
            <a:off x="10083689" y="1787485"/>
            <a:ext cx="436079" cy="480256"/>
            <a:chOff x="7562766" y="1514864"/>
            <a:chExt cx="327059" cy="360192"/>
          </a:xfrm>
          <a:solidFill>
            <a:schemeClr val="tx1"/>
          </a:solidFill>
        </p:grpSpPr>
        <p:sp>
          <p:nvSpPr>
            <p:cNvPr id="9743" name="Google Shape;9743;p78"/>
            <p:cNvSpPr/>
            <p:nvPr/>
          </p:nvSpPr>
          <p:spPr>
            <a:xfrm>
              <a:off x="7662418" y="1600289"/>
              <a:ext cx="127724" cy="165248"/>
            </a:xfrm>
            <a:custGeom>
              <a:avLst/>
              <a:gdLst/>
              <a:ahLst/>
              <a:cxnLst/>
              <a:rect l="l" t="t" r="r" b="b"/>
              <a:pathLst>
                <a:path w="4013" h="5192" extrusionOk="0">
                  <a:moveTo>
                    <a:pt x="2001" y="334"/>
                  </a:moveTo>
                  <a:cubicBezTo>
                    <a:pt x="2298" y="334"/>
                    <a:pt x="2548" y="513"/>
                    <a:pt x="2656" y="763"/>
                  </a:cubicBezTo>
                  <a:cubicBezTo>
                    <a:pt x="2679" y="846"/>
                    <a:pt x="2715" y="941"/>
                    <a:pt x="2715" y="1049"/>
                  </a:cubicBezTo>
                  <a:lnTo>
                    <a:pt x="2715" y="1227"/>
                  </a:lnTo>
                  <a:cubicBezTo>
                    <a:pt x="2441" y="1132"/>
                    <a:pt x="2322" y="846"/>
                    <a:pt x="2322" y="834"/>
                  </a:cubicBezTo>
                  <a:cubicBezTo>
                    <a:pt x="2298" y="775"/>
                    <a:pt x="2251" y="727"/>
                    <a:pt x="2179" y="727"/>
                  </a:cubicBezTo>
                  <a:cubicBezTo>
                    <a:pt x="2120" y="727"/>
                    <a:pt x="2060" y="763"/>
                    <a:pt x="2013" y="822"/>
                  </a:cubicBezTo>
                  <a:cubicBezTo>
                    <a:pt x="2013" y="822"/>
                    <a:pt x="1822" y="1180"/>
                    <a:pt x="1286" y="1239"/>
                  </a:cubicBezTo>
                  <a:lnTo>
                    <a:pt x="1286" y="1025"/>
                  </a:lnTo>
                  <a:cubicBezTo>
                    <a:pt x="1298" y="941"/>
                    <a:pt x="1310" y="846"/>
                    <a:pt x="1346" y="763"/>
                  </a:cubicBezTo>
                  <a:cubicBezTo>
                    <a:pt x="1453" y="513"/>
                    <a:pt x="1703" y="334"/>
                    <a:pt x="2001" y="334"/>
                  </a:cubicBezTo>
                  <a:close/>
                  <a:moveTo>
                    <a:pt x="2167" y="1180"/>
                  </a:moveTo>
                  <a:cubicBezTo>
                    <a:pt x="2263" y="1322"/>
                    <a:pt x="2465" y="1501"/>
                    <a:pt x="2727" y="1549"/>
                  </a:cubicBezTo>
                  <a:lnTo>
                    <a:pt x="2727" y="1775"/>
                  </a:lnTo>
                  <a:cubicBezTo>
                    <a:pt x="2727" y="2156"/>
                    <a:pt x="2429" y="2465"/>
                    <a:pt x="2048" y="2489"/>
                  </a:cubicBezTo>
                  <a:lnTo>
                    <a:pt x="1989" y="2489"/>
                  </a:lnTo>
                  <a:cubicBezTo>
                    <a:pt x="1596" y="2489"/>
                    <a:pt x="1298" y="2180"/>
                    <a:pt x="1298" y="1787"/>
                  </a:cubicBezTo>
                  <a:lnTo>
                    <a:pt x="1298" y="1561"/>
                  </a:lnTo>
                  <a:cubicBezTo>
                    <a:pt x="1727" y="1525"/>
                    <a:pt x="2001" y="1346"/>
                    <a:pt x="2167" y="1180"/>
                  </a:cubicBezTo>
                  <a:close/>
                  <a:moveTo>
                    <a:pt x="2215" y="2846"/>
                  </a:moveTo>
                  <a:lnTo>
                    <a:pt x="2132" y="3025"/>
                  </a:lnTo>
                  <a:lnTo>
                    <a:pt x="1906" y="3025"/>
                  </a:lnTo>
                  <a:lnTo>
                    <a:pt x="1810" y="2846"/>
                  </a:lnTo>
                  <a:close/>
                  <a:moveTo>
                    <a:pt x="2084" y="3347"/>
                  </a:moveTo>
                  <a:lnTo>
                    <a:pt x="2287" y="4180"/>
                  </a:lnTo>
                  <a:lnTo>
                    <a:pt x="2013" y="4442"/>
                  </a:lnTo>
                  <a:lnTo>
                    <a:pt x="1751" y="4180"/>
                  </a:lnTo>
                  <a:lnTo>
                    <a:pt x="1929" y="3347"/>
                  </a:lnTo>
                  <a:close/>
                  <a:moveTo>
                    <a:pt x="2572" y="2918"/>
                  </a:moveTo>
                  <a:cubicBezTo>
                    <a:pt x="2810" y="2989"/>
                    <a:pt x="3025" y="3120"/>
                    <a:pt x="3215" y="3311"/>
                  </a:cubicBezTo>
                  <a:cubicBezTo>
                    <a:pt x="3549" y="3620"/>
                    <a:pt x="3727" y="4025"/>
                    <a:pt x="3727" y="4442"/>
                  </a:cubicBezTo>
                  <a:lnTo>
                    <a:pt x="3668" y="4859"/>
                  </a:lnTo>
                  <a:lnTo>
                    <a:pt x="334" y="4859"/>
                  </a:lnTo>
                  <a:lnTo>
                    <a:pt x="334" y="4442"/>
                  </a:lnTo>
                  <a:cubicBezTo>
                    <a:pt x="334" y="4025"/>
                    <a:pt x="513" y="3620"/>
                    <a:pt x="834" y="3311"/>
                  </a:cubicBezTo>
                  <a:cubicBezTo>
                    <a:pt x="1013" y="3132"/>
                    <a:pt x="1239" y="2989"/>
                    <a:pt x="1477" y="2918"/>
                  </a:cubicBezTo>
                  <a:lnTo>
                    <a:pt x="1632" y="3204"/>
                  </a:lnTo>
                  <a:lnTo>
                    <a:pt x="1405" y="4192"/>
                  </a:lnTo>
                  <a:cubicBezTo>
                    <a:pt x="1394" y="4251"/>
                    <a:pt x="1405" y="4311"/>
                    <a:pt x="1453" y="4359"/>
                  </a:cubicBezTo>
                  <a:lnTo>
                    <a:pt x="1906" y="4775"/>
                  </a:lnTo>
                  <a:cubicBezTo>
                    <a:pt x="1941" y="4811"/>
                    <a:pt x="1989" y="4823"/>
                    <a:pt x="2025" y="4823"/>
                  </a:cubicBezTo>
                  <a:cubicBezTo>
                    <a:pt x="2072" y="4823"/>
                    <a:pt x="2096" y="4811"/>
                    <a:pt x="2144" y="4775"/>
                  </a:cubicBezTo>
                  <a:lnTo>
                    <a:pt x="2608" y="4359"/>
                  </a:lnTo>
                  <a:cubicBezTo>
                    <a:pt x="2656" y="4311"/>
                    <a:pt x="2668" y="4251"/>
                    <a:pt x="2656" y="4192"/>
                  </a:cubicBezTo>
                  <a:lnTo>
                    <a:pt x="2429" y="3204"/>
                  </a:lnTo>
                  <a:lnTo>
                    <a:pt x="2572" y="2918"/>
                  </a:lnTo>
                  <a:close/>
                  <a:moveTo>
                    <a:pt x="2001" y="1"/>
                  </a:moveTo>
                  <a:cubicBezTo>
                    <a:pt x="1417" y="1"/>
                    <a:pt x="953" y="465"/>
                    <a:pt x="953" y="1049"/>
                  </a:cubicBezTo>
                  <a:lnTo>
                    <a:pt x="953" y="1418"/>
                  </a:lnTo>
                  <a:lnTo>
                    <a:pt x="953" y="1787"/>
                  </a:lnTo>
                  <a:cubicBezTo>
                    <a:pt x="953" y="2120"/>
                    <a:pt x="1120" y="2418"/>
                    <a:pt x="1358" y="2608"/>
                  </a:cubicBezTo>
                  <a:cubicBezTo>
                    <a:pt x="572" y="2870"/>
                    <a:pt x="1" y="3608"/>
                    <a:pt x="1" y="4442"/>
                  </a:cubicBezTo>
                  <a:lnTo>
                    <a:pt x="1" y="5037"/>
                  </a:lnTo>
                  <a:cubicBezTo>
                    <a:pt x="1" y="5121"/>
                    <a:pt x="84" y="5192"/>
                    <a:pt x="167" y="5192"/>
                  </a:cubicBezTo>
                  <a:lnTo>
                    <a:pt x="3834" y="5192"/>
                  </a:lnTo>
                  <a:cubicBezTo>
                    <a:pt x="3918" y="5192"/>
                    <a:pt x="3989" y="5121"/>
                    <a:pt x="3989" y="5037"/>
                  </a:cubicBezTo>
                  <a:lnTo>
                    <a:pt x="3989" y="4442"/>
                  </a:lnTo>
                  <a:cubicBezTo>
                    <a:pt x="4013" y="3620"/>
                    <a:pt x="3430" y="2882"/>
                    <a:pt x="2644" y="2608"/>
                  </a:cubicBezTo>
                  <a:cubicBezTo>
                    <a:pt x="2882" y="2418"/>
                    <a:pt x="3037" y="2120"/>
                    <a:pt x="3037" y="1787"/>
                  </a:cubicBezTo>
                  <a:lnTo>
                    <a:pt x="3037" y="1418"/>
                  </a:lnTo>
                  <a:lnTo>
                    <a:pt x="3037" y="1049"/>
                  </a:lnTo>
                  <a:cubicBezTo>
                    <a:pt x="3037" y="465"/>
                    <a:pt x="2584" y="1"/>
                    <a:pt x="200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44" name="Google Shape;9744;p78"/>
            <p:cNvSpPr/>
            <p:nvPr/>
          </p:nvSpPr>
          <p:spPr>
            <a:xfrm>
              <a:off x="7599527" y="1548951"/>
              <a:ext cx="258853" cy="154841"/>
            </a:xfrm>
            <a:custGeom>
              <a:avLst/>
              <a:gdLst/>
              <a:ahLst/>
              <a:cxnLst/>
              <a:rect l="l" t="t" r="r" b="b"/>
              <a:pathLst>
                <a:path w="8133" h="4865" extrusionOk="0">
                  <a:moveTo>
                    <a:pt x="3974" y="1"/>
                  </a:moveTo>
                  <a:cubicBezTo>
                    <a:pt x="3947" y="1"/>
                    <a:pt x="3923" y="7"/>
                    <a:pt x="3905" y="18"/>
                  </a:cubicBezTo>
                  <a:cubicBezTo>
                    <a:pt x="3882" y="42"/>
                    <a:pt x="1798" y="1269"/>
                    <a:pt x="238" y="1269"/>
                  </a:cubicBezTo>
                  <a:cubicBezTo>
                    <a:pt x="167" y="1269"/>
                    <a:pt x="95" y="1328"/>
                    <a:pt x="72" y="1411"/>
                  </a:cubicBezTo>
                  <a:cubicBezTo>
                    <a:pt x="72" y="1423"/>
                    <a:pt x="0" y="1912"/>
                    <a:pt x="0" y="2662"/>
                  </a:cubicBezTo>
                  <a:cubicBezTo>
                    <a:pt x="0" y="2745"/>
                    <a:pt x="72" y="2816"/>
                    <a:pt x="167" y="2816"/>
                  </a:cubicBezTo>
                  <a:cubicBezTo>
                    <a:pt x="250" y="2816"/>
                    <a:pt x="333" y="2745"/>
                    <a:pt x="333" y="2662"/>
                  </a:cubicBezTo>
                  <a:cubicBezTo>
                    <a:pt x="333" y="2162"/>
                    <a:pt x="357" y="1781"/>
                    <a:pt x="393" y="1590"/>
                  </a:cubicBezTo>
                  <a:cubicBezTo>
                    <a:pt x="1060" y="1554"/>
                    <a:pt x="1857" y="1352"/>
                    <a:pt x="2786" y="947"/>
                  </a:cubicBezTo>
                  <a:cubicBezTo>
                    <a:pt x="3346" y="697"/>
                    <a:pt x="3798" y="459"/>
                    <a:pt x="3977" y="352"/>
                  </a:cubicBezTo>
                  <a:cubicBezTo>
                    <a:pt x="4155" y="459"/>
                    <a:pt x="4596" y="697"/>
                    <a:pt x="5167" y="947"/>
                  </a:cubicBezTo>
                  <a:cubicBezTo>
                    <a:pt x="6084" y="1352"/>
                    <a:pt x="6894" y="1566"/>
                    <a:pt x="7561" y="1590"/>
                  </a:cubicBezTo>
                  <a:cubicBezTo>
                    <a:pt x="7608" y="2007"/>
                    <a:pt x="7715" y="3281"/>
                    <a:pt x="7394" y="4662"/>
                  </a:cubicBezTo>
                  <a:cubicBezTo>
                    <a:pt x="7382" y="4757"/>
                    <a:pt x="7430" y="4840"/>
                    <a:pt x="7513" y="4864"/>
                  </a:cubicBezTo>
                  <a:lnTo>
                    <a:pt x="7549" y="4864"/>
                  </a:lnTo>
                  <a:cubicBezTo>
                    <a:pt x="7620" y="4864"/>
                    <a:pt x="7692" y="4805"/>
                    <a:pt x="7715" y="4721"/>
                  </a:cubicBezTo>
                  <a:cubicBezTo>
                    <a:pt x="8132" y="3007"/>
                    <a:pt x="7894" y="1483"/>
                    <a:pt x="7894" y="1411"/>
                  </a:cubicBezTo>
                  <a:cubicBezTo>
                    <a:pt x="7870" y="1328"/>
                    <a:pt x="7799" y="1269"/>
                    <a:pt x="7727" y="1269"/>
                  </a:cubicBezTo>
                  <a:cubicBezTo>
                    <a:pt x="6168" y="1269"/>
                    <a:pt x="4096" y="42"/>
                    <a:pt x="4060" y="18"/>
                  </a:cubicBezTo>
                  <a:cubicBezTo>
                    <a:pt x="4030" y="7"/>
                    <a:pt x="4001" y="1"/>
                    <a:pt x="397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45" name="Google Shape;9745;p78"/>
            <p:cNvSpPr/>
            <p:nvPr/>
          </p:nvSpPr>
          <p:spPr>
            <a:xfrm>
              <a:off x="7599909" y="1648380"/>
              <a:ext cx="242175" cy="190679"/>
            </a:xfrm>
            <a:custGeom>
              <a:avLst/>
              <a:gdLst/>
              <a:ahLst/>
              <a:cxnLst/>
              <a:rect l="l" t="t" r="r" b="b"/>
              <a:pathLst>
                <a:path w="7609" h="5991" extrusionOk="0">
                  <a:moveTo>
                    <a:pt x="185" y="1"/>
                  </a:moveTo>
                  <a:cubicBezTo>
                    <a:pt x="179" y="1"/>
                    <a:pt x="173" y="1"/>
                    <a:pt x="167" y="2"/>
                  </a:cubicBezTo>
                  <a:cubicBezTo>
                    <a:pt x="71" y="2"/>
                    <a:pt x="0" y="97"/>
                    <a:pt x="12" y="181"/>
                  </a:cubicBezTo>
                  <a:cubicBezTo>
                    <a:pt x="95" y="1419"/>
                    <a:pt x="369" y="2502"/>
                    <a:pt x="869" y="3419"/>
                  </a:cubicBezTo>
                  <a:cubicBezTo>
                    <a:pt x="1536" y="4669"/>
                    <a:pt x="2560" y="5526"/>
                    <a:pt x="3929" y="5979"/>
                  </a:cubicBezTo>
                  <a:cubicBezTo>
                    <a:pt x="3941" y="5979"/>
                    <a:pt x="3965" y="5991"/>
                    <a:pt x="3989" y="5991"/>
                  </a:cubicBezTo>
                  <a:cubicBezTo>
                    <a:pt x="4001" y="5991"/>
                    <a:pt x="4024" y="5991"/>
                    <a:pt x="4048" y="5979"/>
                  </a:cubicBezTo>
                  <a:cubicBezTo>
                    <a:pt x="4941" y="5681"/>
                    <a:pt x="5691" y="5217"/>
                    <a:pt x="6287" y="4574"/>
                  </a:cubicBezTo>
                  <a:cubicBezTo>
                    <a:pt x="6882" y="3931"/>
                    <a:pt x="7322" y="3133"/>
                    <a:pt x="7608" y="2181"/>
                  </a:cubicBezTo>
                  <a:cubicBezTo>
                    <a:pt x="7608" y="2097"/>
                    <a:pt x="7560" y="2002"/>
                    <a:pt x="7477" y="1966"/>
                  </a:cubicBezTo>
                  <a:cubicBezTo>
                    <a:pt x="7463" y="1963"/>
                    <a:pt x="7448" y="1961"/>
                    <a:pt x="7434" y="1961"/>
                  </a:cubicBezTo>
                  <a:cubicBezTo>
                    <a:pt x="7358" y="1961"/>
                    <a:pt x="7293" y="2013"/>
                    <a:pt x="7263" y="2074"/>
                  </a:cubicBezTo>
                  <a:cubicBezTo>
                    <a:pt x="7001" y="2990"/>
                    <a:pt x="6560" y="3741"/>
                    <a:pt x="6013" y="4336"/>
                  </a:cubicBezTo>
                  <a:cubicBezTo>
                    <a:pt x="5465" y="4919"/>
                    <a:pt x="4774" y="5348"/>
                    <a:pt x="3977" y="5634"/>
                  </a:cubicBezTo>
                  <a:cubicBezTo>
                    <a:pt x="2727" y="5205"/>
                    <a:pt x="1774" y="4395"/>
                    <a:pt x="1143" y="3252"/>
                  </a:cubicBezTo>
                  <a:cubicBezTo>
                    <a:pt x="691" y="2383"/>
                    <a:pt x="417" y="1347"/>
                    <a:pt x="345" y="157"/>
                  </a:cubicBezTo>
                  <a:cubicBezTo>
                    <a:pt x="345" y="68"/>
                    <a:pt x="263" y="1"/>
                    <a:pt x="18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46" name="Google Shape;9746;p78"/>
            <p:cNvSpPr/>
            <p:nvPr/>
          </p:nvSpPr>
          <p:spPr>
            <a:xfrm>
              <a:off x="7562766" y="1514864"/>
              <a:ext cx="327059" cy="360192"/>
            </a:xfrm>
            <a:custGeom>
              <a:avLst/>
              <a:gdLst/>
              <a:ahLst/>
              <a:cxnLst/>
              <a:rect l="l" t="t" r="r" b="b"/>
              <a:pathLst>
                <a:path w="10276" h="11317" extrusionOk="0">
                  <a:moveTo>
                    <a:pt x="5132" y="363"/>
                  </a:moveTo>
                  <a:cubicBezTo>
                    <a:pt x="5334" y="482"/>
                    <a:pt x="5906" y="792"/>
                    <a:pt x="6644" y="1125"/>
                  </a:cubicBezTo>
                  <a:cubicBezTo>
                    <a:pt x="7823" y="1625"/>
                    <a:pt x="8835" y="1899"/>
                    <a:pt x="9668" y="1923"/>
                  </a:cubicBezTo>
                  <a:cubicBezTo>
                    <a:pt x="9728" y="2375"/>
                    <a:pt x="9882" y="3947"/>
                    <a:pt x="9501" y="5673"/>
                  </a:cubicBezTo>
                  <a:cubicBezTo>
                    <a:pt x="9251" y="6888"/>
                    <a:pt x="8823" y="7912"/>
                    <a:pt x="8192" y="8757"/>
                  </a:cubicBezTo>
                  <a:cubicBezTo>
                    <a:pt x="7442" y="9781"/>
                    <a:pt x="6406" y="10531"/>
                    <a:pt x="5132" y="10972"/>
                  </a:cubicBezTo>
                  <a:cubicBezTo>
                    <a:pt x="3846" y="10543"/>
                    <a:pt x="2822" y="9805"/>
                    <a:pt x="2060" y="8769"/>
                  </a:cubicBezTo>
                  <a:cubicBezTo>
                    <a:pt x="1453" y="7936"/>
                    <a:pt x="1012" y="6900"/>
                    <a:pt x="750" y="5709"/>
                  </a:cubicBezTo>
                  <a:cubicBezTo>
                    <a:pt x="393" y="3983"/>
                    <a:pt x="536" y="2387"/>
                    <a:pt x="596" y="1923"/>
                  </a:cubicBezTo>
                  <a:cubicBezTo>
                    <a:pt x="1429" y="1899"/>
                    <a:pt x="2453" y="1625"/>
                    <a:pt x="3608" y="1125"/>
                  </a:cubicBezTo>
                  <a:cubicBezTo>
                    <a:pt x="4346" y="816"/>
                    <a:pt x="4917" y="482"/>
                    <a:pt x="5132" y="363"/>
                  </a:cubicBezTo>
                  <a:close/>
                  <a:moveTo>
                    <a:pt x="5129" y="0"/>
                  </a:moveTo>
                  <a:cubicBezTo>
                    <a:pt x="5102" y="0"/>
                    <a:pt x="5078" y="6"/>
                    <a:pt x="5060" y="18"/>
                  </a:cubicBezTo>
                  <a:cubicBezTo>
                    <a:pt x="5025" y="42"/>
                    <a:pt x="2417" y="1589"/>
                    <a:pt x="453" y="1589"/>
                  </a:cubicBezTo>
                  <a:cubicBezTo>
                    <a:pt x="381" y="1589"/>
                    <a:pt x="310" y="1649"/>
                    <a:pt x="298" y="1720"/>
                  </a:cubicBezTo>
                  <a:cubicBezTo>
                    <a:pt x="274" y="1792"/>
                    <a:pt x="0" y="3637"/>
                    <a:pt x="441" y="5757"/>
                  </a:cubicBezTo>
                  <a:cubicBezTo>
                    <a:pt x="691" y="7007"/>
                    <a:pt x="1155" y="8078"/>
                    <a:pt x="1810" y="8948"/>
                  </a:cubicBezTo>
                  <a:cubicBezTo>
                    <a:pt x="2620" y="10055"/>
                    <a:pt x="3727" y="10841"/>
                    <a:pt x="5096" y="11305"/>
                  </a:cubicBezTo>
                  <a:cubicBezTo>
                    <a:pt x="5120" y="11305"/>
                    <a:pt x="5132" y="11317"/>
                    <a:pt x="5156" y="11317"/>
                  </a:cubicBezTo>
                  <a:cubicBezTo>
                    <a:pt x="5179" y="11317"/>
                    <a:pt x="5191" y="11317"/>
                    <a:pt x="5215" y="11305"/>
                  </a:cubicBezTo>
                  <a:cubicBezTo>
                    <a:pt x="6584" y="10841"/>
                    <a:pt x="7692" y="10055"/>
                    <a:pt x="8513" y="8948"/>
                  </a:cubicBezTo>
                  <a:cubicBezTo>
                    <a:pt x="9144" y="8078"/>
                    <a:pt x="9609" y="6983"/>
                    <a:pt x="9882" y="5757"/>
                  </a:cubicBezTo>
                  <a:cubicBezTo>
                    <a:pt x="10275" y="3637"/>
                    <a:pt x="10001" y="1792"/>
                    <a:pt x="9978" y="1720"/>
                  </a:cubicBezTo>
                  <a:cubicBezTo>
                    <a:pt x="9966" y="1649"/>
                    <a:pt x="9894" y="1589"/>
                    <a:pt x="9823" y="1589"/>
                  </a:cubicBezTo>
                  <a:cubicBezTo>
                    <a:pt x="7858" y="1589"/>
                    <a:pt x="5251" y="42"/>
                    <a:pt x="5215" y="18"/>
                  </a:cubicBezTo>
                  <a:cubicBezTo>
                    <a:pt x="5185" y="6"/>
                    <a:pt x="5156" y="0"/>
                    <a:pt x="512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747" name="Google Shape;9747;p78"/>
          <p:cNvGrpSpPr/>
          <p:nvPr/>
        </p:nvGrpSpPr>
        <p:grpSpPr>
          <a:xfrm>
            <a:off x="8294972" y="1765898"/>
            <a:ext cx="482181" cy="482911"/>
            <a:chOff x="6259175" y="1559008"/>
            <a:chExt cx="271743" cy="272093"/>
          </a:xfrm>
          <a:solidFill>
            <a:schemeClr val="tx1"/>
          </a:solidFill>
        </p:grpSpPr>
        <p:sp>
          <p:nvSpPr>
            <p:cNvPr id="9748" name="Google Shape;9748;p78"/>
            <p:cNvSpPr/>
            <p:nvPr/>
          </p:nvSpPr>
          <p:spPr>
            <a:xfrm>
              <a:off x="6259175" y="1559008"/>
              <a:ext cx="271743" cy="272093"/>
            </a:xfrm>
            <a:custGeom>
              <a:avLst/>
              <a:gdLst/>
              <a:ahLst/>
              <a:cxnLst/>
              <a:rect l="l" t="t" r="r" b="b"/>
              <a:pathLst>
                <a:path w="8538" h="8549" extrusionOk="0">
                  <a:moveTo>
                    <a:pt x="4263" y="0"/>
                  </a:moveTo>
                  <a:cubicBezTo>
                    <a:pt x="3120" y="0"/>
                    <a:pt x="2049" y="453"/>
                    <a:pt x="1251" y="1250"/>
                  </a:cubicBezTo>
                  <a:cubicBezTo>
                    <a:pt x="441" y="2060"/>
                    <a:pt x="1" y="3131"/>
                    <a:pt x="1" y="4274"/>
                  </a:cubicBezTo>
                  <a:cubicBezTo>
                    <a:pt x="1" y="5417"/>
                    <a:pt x="441" y="6489"/>
                    <a:pt x="1251" y="7299"/>
                  </a:cubicBezTo>
                  <a:cubicBezTo>
                    <a:pt x="2049" y="8096"/>
                    <a:pt x="3120" y="8549"/>
                    <a:pt x="4263" y="8549"/>
                  </a:cubicBezTo>
                  <a:cubicBezTo>
                    <a:pt x="5418" y="8549"/>
                    <a:pt x="6490" y="8096"/>
                    <a:pt x="7287" y="7299"/>
                  </a:cubicBezTo>
                  <a:cubicBezTo>
                    <a:pt x="8097" y="6489"/>
                    <a:pt x="8537" y="5417"/>
                    <a:pt x="8537" y="4274"/>
                  </a:cubicBezTo>
                  <a:cubicBezTo>
                    <a:pt x="8526" y="4179"/>
                    <a:pt x="8526" y="4108"/>
                    <a:pt x="8526" y="4036"/>
                  </a:cubicBezTo>
                  <a:cubicBezTo>
                    <a:pt x="8526" y="3965"/>
                    <a:pt x="8466" y="3917"/>
                    <a:pt x="8383" y="3917"/>
                  </a:cubicBezTo>
                  <a:cubicBezTo>
                    <a:pt x="8311" y="3917"/>
                    <a:pt x="8276" y="3977"/>
                    <a:pt x="8276" y="4048"/>
                  </a:cubicBezTo>
                  <a:lnTo>
                    <a:pt x="8276" y="4274"/>
                  </a:lnTo>
                  <a:cubicBezTo>
                    <a:pt x="8276" y="5346"/>
                    <a:pt x="7859" y="6358"/>
                    <a:pt x="7097" y="7120"/>
                  </a:cubicBezTo>
                  <a:cubicBezTo>
                    <a:pt x="6335" y="7882"/>
                    <a:pt x="5323" y="8287"/>
                    <a:pt x="4251" y="8287"/>
                  </a:cubicBezTo>
                  <a:cubicBezTo>
                    <a:pt x="3180" y="8287"/>
                    <a:pt x="2168" y="7870"/>
                    <a:pt x="1406" y="7120"/>
                  </a:cubicBezTo>
                  <a:cubicBezTo>
                    <a:pt x="656" y="6358"/>
                    <a:pt x="239" y="5346"/>
                    <a:pt x="239" y="4274"/>
                  </a:cubicBezTo>
                  <a:cubicBezTo>
                    <a:pt x="239" y="3203"/>
                    <a:pt x="644" y="2191"/>
                    <a:pt x="1406" y="1429"/>
                  </a:cubicBezTo>
                  <a:cubicBezTo>
                    <a:pt x="2168" y="667"/>
                    <a:pt x="3180" y="250"/>
                    <a:pt x="4251" y="250"/>
                  </a:cubicBezTo>
                  <a:cubicBezTo>
                    <a:pt x="5204" y="250"/>
                    <a:pt x="6121" y="595"/>
                    <a:pt x="6847" y="1203"/>
                  </a:cubicBezTo>
                  <a:cubicBezTo>
                    <a:pt x="7561" y="1822"/>
                    <a:pt x="8049" y="2655"/>
                    <a:pt x="8216" y="3560"/>
                  </a:cubicBezTo>
                  <a:cubicBezTo>
                    <a:pt x="8227" y="3624"/>
                    <a:pt x="8276" y="3669"/>
                    <a:pt x="8337" y="3669"/>
                  </a:cubicBezTo>
                  <a:cubicBezTo>
                    <a:pt x="8344" y="3669"/>
                    <a:pt x="8352" y="3668"/>
                    <a:pt x="8359" y="3667"/>
                  </a:cubicBezTo>
                  <a:cubicBezTo>
                    <a:pt x="8430" y="3643"/>
                    <a:pt x="8478" y="3584"/>
                    <a:pt x="8466" y="3512"/>
                  </a:cubicBezTo>
                  <a:cubicBezTo>
                    <a:pt x="8287" y="2548"/>
                    <a:pt x="7775" y="1655"/>
                    <a:pt x="7025" y="1012"/>
                  </a:cubicBezTo>
                  <a:cubicBezTo>
                    <a:pt x="6251" y="357"/>
                    <a:pt x="5275" y="0"/>
                    <a:pt x="426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49" name="Google Shape;9749;p78"/>
            <p:cNvSpPr/>
            <p:nvPr/>
          </p:nvSpPr>
          <p:spPr>
            <a:xfrm>
              <a:off x="6278145" y="1577946"/>
              <a:ext cx="231927" cy="232309"/>
            </a:xfrm>
            <a:custGeom>
              <a:avLst/>
              <a:gdLst/>
              <a:ahLst/>
              <a:cxnLst/>
              <a:rect l="l" t="t" r="r" b="b"/>
              <a:pathLst>
                <a:path w="7287" h="7299" extrusionOk="0">
                  <a:moveTo>
                    <a:pt x="3643" y="0"/>
                  </a:moveTo>
                  <a:cubicBezTo>
                    <a:pt x="3119" y="0"/>
                    <a:pt x="2631" y="108"/>
                    <a:pt x="2155" y="322"/>
                  </a:cubicBezTo>
                  <a:cubicBezTo>
                    <a:pt x="1703" y="524"/>
                    <a:pt x="1310" y="810"/>
                    <a:pt x="964" y="1179"/>
                  </a:cubicBezTo>
                  <a:cubicBezTo>
                    <a:pt x="917" y="1227"/>
                    <a:pt x="917" y="1310"/>
                    <a:pt x="964" y="1358"/>
                  </a:cubicBezTo>
                  <a:cubicBezTo>
                    <a:pt x="988" y="1382"/>
                    <a:pt x="1021" y="1393"/>
                    <a:pt x="1054" y="1393"/>
                  </a:cubicBezTo>
                  <a:cubicBezTo>
                    <a:pt x="1086" y="1393"/>
                    <a:pt x="1119" y="1382"/>
                    <a:pt x="1143" y="1358"/>
                  </a:cubicBezTo>
                  <a:cubicBezTo>
                    <a:pt x="1453" y="1012"/>
                    <a:pt x="1822" y="750"/>
                    <a:pt x="2262" y="560"/>
                  </a:cubicBezTo>
                  <a:cubicBezTo>
                    <a:pt x="2691" y="358"/>
                    <a:pt x="3167" y="262"/>
                    <a:pt x="3643" y="262"/>
                  </a:cubicBezTo>
                  <a:cubicBezTo>
                    <a:pt x="5513" y="262"/>
                    <a:pt x="7037" y="1774"/>
                    <a:pt x="7037" y="3656"/>
                  </a:cubicBezTo>
                  <a:cubicBezTo>
                    <a:pt x="7037" y="5525"/>
                    <a:pt x="5513" y="7049"/>
                    <a:pt x="3643" y="7049"/>
                  </a:cubicBezTo>
                  <a:cubicBezTo>
                    <a:pt x="1762" y="7049"/>
                    <a:pt x="250" y="5525"/>
                    <a:pt x="250" y="3656"/>
                  </a:cubicBezTo>
                  <a:cubicBezTo>
                    <a:pt x="250" y="2977"/>
                    <a:pt x="441" y="2322"/>
                    <a:pt x="810" y="1774"/>
                  </a:cubicBezTo>
                  <a:cubicBezTo>
                    <a:pt x="857" y="1727"/>
                    <a:pt x="845" y="1655"/>
                    <a:pt x="786" y="1608"/>
                  </a:cubicBezTo>
                  <a:cubicBezTo>
                    <a:pt x="766" y="1596"/>
                    <a:pt x="743" y="1591"/>
                    <a:pt x="721" y="1591"/>
                  </a:cubicBezTo>
                  <a:cubicBezTo>
                    <a:pt x="676" y="1591"/>
                    <a:pt x="631" y="1612"/>
                    <a:pt x="607" y="1643"/>
                  </a:cubicBezTo>
                  <a:cubicBezTo>
                    <a:pt x="202" y="2239"/>
                    <a:pt x="0" y="2941"/>
                    <a:pt x="0" y="3656"/>
                  </a:cubicBezTo>
                  <a:cubicBezTo>
                    <a:pt x="0" y="4632"/>
                    <a:pt x="381" y="5537"/>
                    <a:pt x="1072" y="6227"/>
                  </a:cubicBezTo>
                  <a:cubicBezTo>
                    <a:pt x="1750" y="6906"/>
                    <a:pt x="2679" y="7299"/>
                    <a:pt x="3643" y="7299"/>
                  </a:cubicBezTo>
                  <a:cubicBezTo>
                    <a:pt x="4620" y="7299"/>
                    <a:pt x="5536" y="6906"/>
                    <a:pt x="6215" y="6227"/>
                  </a:cubicBezTo>
                  <a:cubicBezTo>
                    <a:pt x="6894" y="5537"/>
                    <a:pt x="7287" y="4620"/>
                    <a:pt x="7287" y="3656"/>
                  </a:cubicBezTo>
                  <a:cubicBezTo>
                    <a:pt x="7287" y="2679"/>
                    <a:pt x="6906" y="1763"/>
                    <a:pt x="6215" y="1072"/>
                  </a:cubicBezTo>
                  <a:cubicBezTo>
                    <a:pt x="5536" y="393"/>
                    <a:pt x="4608" y="0"/>
                    <a:pt x="364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50" name="Google Shape;9750;p78"/>
            <p:cNvSpPr/>
            <p:nvPr/>
          </p:nvSpPr>
          <p:spPr>
            <a:xfrm>
              <a:off x="6297846" y="1690870"/>
              <a:ext cx="13272" cy="7607"/>
            </a:xfrm>
            <a:custGeom>
              <a:avLst/>
              <a:gdLst/>
              <a:ahLst/>
              <a:cxnLst/>
              <a:rect l="l" t="t" r="r" b="b"/>
              <a:pathLst>
                <a:path w="417" h="239" extrusionOk="0">
                  <a:moveTo>
                    <a:pt x="119" y="0"/>
                  </a:moveTo>
                  <a:cubicBezTo>
                    <a:pt x="48" y="0"/>
                    <a:pt x="0" y="36"/>
                    <a:pt x="0" y="120"/>
                  </a:cubicBezTo>
                  <a:cubicBezTo>
                    <a:pt x="0" y="191"/>
                    <a:pt x="60" y="239"/>
                    <a:pt x="119" y="239"/>
                  </a:cubicBezTo>
                  <a:lnTo>
                    <a:pt x="298" y="239"/>
                  </a:lnTo>
                  <a:cubicBezTo>
                    <a:pt x="369" y="239"/>
                    <a:pt x="417" y="179"/>
                    <a:pt x="417" y="120"/>
                  </a:cubicBezTo>
                  <a:cubicBezTo>
                    <a:pt x="417" y="60"/>
                    <a:pt x="357" y="0"/>
                    <a:pt x="29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51" name="Google Shape;9751;p78"/>
            <p:cNvSpPr/>
            <p:nvPr/>
          </p:nvSpPr>
          <p:spPr>
            <a:xfrm>
              <a:off x="6390687" y="1598029"/>
              <a:ext cx="100448" cy="100448"/>
            </a:xfrm>
            <a:custGeom>
              <a:avLst/>
              <a:gdLst/>
              <a:ahLst/>
              <a:cxnLst/>
              <a:rect l="l" t="t" r="r" b="b"/>
              <a:pathLst>
                <a:path w="3156" h="3156" extrusionOk="0">
                  <a:moveTo>
                    <a:pt x="119" y="0"/>
                  </a:moveTo>
                  <a:cubicBezTo>
                    <a:pt x="60" y="0"/>
                    <a:pt x="0" y="60"/>
                    <a:pt x="0" y="119"/>
                  </a:cubicBezTo>
                  <a:lnTo>
                    <a:pt x="0" y="3037"/>
                  </a:lnTo>
                  <a:cubicBezTo>
                    <a:pt x="0" y="3108"/>
                    <a:pt x="60" y="3156"/>
                    <a:pt x="119" y="3156"/>
                  </a:cubicBezTo>
                  <a:lnTo>
                    <a:pt x="3036" y="3156"/>
                  </a:lnTo>
                  <a:cubicBezTo>
                    <a:pt x="3108" y="3156"/>
                    <a:pt x="3155" y="3096"/>
                    <a:pt x="3155" y="3037"/>
                  </a:cubicBezTo>
                  <a:cubicBezTo>
                    <a:pt x="3155" y="2977"/>
                    <a:pt x="3096" y="2917"/>
                    <a:pt x="3036" y="2917"/>
                  </a:cubicBezTo>
                  <a:lnTo>
                    <a:pt x="250" y="2917"/>
                  </a:lnTo>
                  <a:lnTo>
                    <a:pt x="250" y="119"/>
                  </a:lnTo>
                  <a:lnTo>
                    <a:pt x="238" y="119"/>
                  </a:lnTo>
                  <a:cubicBezTo>
                    <a:pt x="238" y="48"/>
                    <a:pt x="179" y="0"/>
                    <a:pt x="11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52" name="Google Shape;9752;p78"/>
            <p:cNvSpPr/>
            <p:nvPr/>
          </p:nvSpPr>
          <p:spPr>
            <a:xfrm>
              <a:off x="6390305" y="1778013"/>
              <a:ext cx="7607" cy="13304"/>
            </a:xfrm>
            <a:custGeom>
              <a:avLst/>
              <a:gdLst/>
              <a:ahLst/>
              <a:cxnLst/>
              <a:rect l="l" t="t" r="r" b="b"/>
              <a:pathLst>
                <a:path w="239" h="418" extrusionOk="0">
                  <a:moveTo>
                    <a:pt x="119" y="1"/>
                  </a:moveTo>
                  <a:cubicBezTo>
                    <a:pt x="60" y="1"/>
                    <a:pt x="0" y="60"/>
                    <a:pt x="0" y="120"/>
                  </a:cubicBezTo>
                  <a:lnTo>
                    <a:pt x="0" y="299"/>
                  </a:lnTo>
                  <a:cubicBezTo>
                    <a:pt x="0" y="370"/>
                    <a:pt x="60" y="418"/>
                    <a:pt x="119" y="418"/>
                  </a:cubicBezTo>
                  <a:cubicBezTo>
                    <a:pt x="179" y="418"/>
                    <a:pt x="238" y="358"/>
                    <a:pt x="238" y="299"/>
                  </a:cubicBezTo>
                  <a:lnTo>
                    <a:pt x="238" y="120"/>
                  </a:lnTo>
                  <a:cubicBezTo>
                    <a:pt x="238" y="49"/>
                    <a:pt x="179" y="1"/>
                    <a:pt x="11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53" name="Google Shape;9753;p78"/>
            <p:cNvSpPr/>
            <p:nvPr/>
          </p:nvSpPr>
          <p:spPr>
            <a:xfrm>
              <a:off x="6324358" y="1624923"/>
              <a:ext cx="12922" cy="11776"/>
            </a:xfrm>
            <a:custGeom>
              <a:avLst/>
              <a:gdLst/>
              <a:ahLst/>
              <a:cxnLst/>
              <a:rect l="l" t="t" r="r" b="b"/>
              <a:pathLst>
                <a:path w="406" h="370" extrusionOk="0">
                  <a:moveTo>
                    <a:pt x="133" y="1"/>
                  </a:moveTo>
                  <a:cubicBezTo>
                    <a:pt x="99" y="1"/>
                    <a:pt x="66" y="13"/>
                    <a:pt x="48" y="36"/>
                  </a:cubicBezTo>
                  <a:cubicBezTo>
                    <a:pt x="1" y="72"/>
                    <a:pt x="1" y="167"/>
                    <a:pt x="48" y="215"/>
                  </a:cubicBezTo>
                  <a:lnTo>
                    <a:pt x="179" y="346"/>
                  </a:lnTo>
                  <a:cubicBezTo>
                    <a:pt x="215" y="370"/>
                    <a:pt x="239" y="370"/>
                    <a:pt x="274" y="370"/>
                  </a:cubicBezTo>
                  <a:cubicBezTo>
                    <a:pt x="298" y="370"/>
                    <a:pt x="334" y="358"/>
                    <a:pt x="358" y="346"/>
                  </a:cubicBezTo>
                  <a:cubicBezTo>
                    <a:pt x="405" y="298"/>
                    <a:pt x="405" y="215"/>
                    <a:pt x="358" y="167"/>
                  </a:cubicBezTo>
                  <a:lnTo>
                    <a:pt x="227" y="36"/>
                  </a:lnTo>
                  <a:cubicBezTo>
                    <a:pt x="203" y="13"/>
                    <a:pt x="167" y="1"/>
                    <a:pt x="13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54" name="Google Shape;9754;p78"/>
            <p:cNvSpPr/>
            <p:nvPr/>
          </p:nvSpPr>
          <p:spPr>
            <a:xfrm>
              <a:off x="6451700" y="1752265"/>
              <a:ext cx="12890" cy="11776"/>
            </a:xfrm>
            <a:custGeom>
              <a:avLst/>
              <a:gdLst/>
              <a:ahLst/>
              <a:cxnLst/>
              <a:rect l="l" t="t" r="r" b="b"/>
              <a:pathLst>
                <a:path w="405" h="370" extrusionOk="0">
                  <a:moveTo>
                    <a:pt x="133" y="0"/>
                  </a:moveTo>
                  <a:cubicBezTo>
                    <a:pt x="101" y="0"/>
                    <a:pt x="72" y="12"/>
                    <a:pt x="48" y="36"/>
                  </a:cubicBezTo>
                  <a:cubicBezTo>
                    <a:pt x="0" y="84"/>
                    <a:pt x="0" y="167"/>
                    <a:pt x="48" y="215"/>
                  </a:cubicBezTo>
                  <a:lnTo>
                    <a:pt x="179" y="346"/>
                  </a:lnTo>
                  <a:cubicBezTo>
                    <a:pt x="214" y="369"/>
                    <a:pt x="238" y="369"/>
                    <a:pt x="274" y="369"/>
                  </a:cubicBezTo>
                  <a:cubicBezTo>
                    <a:pt x="298" y="369"/>
                    <a:pt x="333" y="357"/>
                    <a:pt x="357" y="346"/>
                  </a:cubicBezTo>
                  <a:cubicBezTo>
                    <a:pt x="405" y="298"/>
                    <a:pt x="405" y="215"/>
                    <a:pt x="357" y="167"/>
                  </a:cubicBezTo>
                  <a:lnTo>
                    <a:pt x="226" y="36"/>
                  </a:lnTo>
                  <a:cubicBezTo>
                    <a:pt x="197" y="12"/>
                    <a:pt x="164" y="0"/>
                    <a:pt x="13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55" name="Google Shape;9755;p78"/>
            <p:cNvSpPr/>
            <p:nvPr/>
          </p:nvSpPr>
          <p:spPr>
            <a:xfrm>
              <a:off x="6451700" y="1624923"/>
              <a:ext cx="12890" cy="11776"/>
            </a:xfrm>
            <a:custGeom>
              <a:avLst/>
              <a:gdLst/>
              <a:ahLst/>
              <a:cxnLst/>
              <a:rect l="l" t="t" r="r" b="b"/>
              <a:pathLst>
                <a:path w="405" h="370" extrusionOk="0">
                  <a:moveTo>
                    <a:pt x="272" y="1"/>
                  </a:moveTo>
                  <a:cubicBezTo>
                    <a:pt x="238" y="1"/>
                    <a:pt x="202" y="13"/>
                    <a:pt x="179" y="36"/>
                  </a:cubicBezTo>
                  <a:lnTo>
                    <a:pt x="48" y="167"/>
                  </a:lnTo>
                  <a:cubicBezTo>
                    <a:pt x="0" y="215"/>
                    <a:pt x="0" y="298"/>
                    <a:pt x="48" y="346"/>
                  </a:cubicBezTo>
                  <a:cubicBezTo>
                    <a:pt x="83" y="370"/>
                    <a:pt x="107" y="370"/>
                    <a:pt x="143" y="370"/>
                  </a:cubicBezTo>
                  <a:cubicBezTo>
                    <a:pt x="167" y="370"/>
                    <a:pt x="202" y="370"/>
                    <a:pt x="226" y="346"/>
                  </a:cubicBezTo>
                  <a:lnTo>
                    <a:pt x="357" y="215"/>
                  </a:lnTo>
                  <a:cubicBezTo>
                    <a:pt x="405" y="167"/>
                    <a:pt x="405" y="72"/>
                    <a:pt x="357" y="36"/>
                  </a:cubicBezTo>
                  <a:cubicBezTo>
                    <a:pt x="339" y="13"/>
                    <a:pt x="307" y="1"/>
                    <a:pt x="27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56" name="Google Shape;9756;p78"/>
            <p:cNvSpPr/>
            <p:nvPr/>
          </p:nvSpPr>
          <p:spPr>
            <a:xfrm>
              <a:off x="6324358" y="1751883"/>
              <a:ext cx="12922" cy="11776"/>
            </a:xfrm>
            <a:custGeom>
              <a:avLst/>
              <a:gdLst/>
              <a:ahLst/>
              <a:cxnLst/>
              <a:rect l="l" t="t" r="r" b="b"/>
              <a:pathLst>
                <a:path w="406" h="370" extrusionOk="0">
                  <a:moveTo>
                    <a:pt x="268" y="0"/>
                  </a:moveTo>
                  <a:cubicBezTo>
                    <a:pt x="236" y="0"/>
                    <a:pt x="203" y="12"/>
                    <a:pt x="179" y="36"/>
                  </a:cubicBezTo>
                  <a:lnTo>
                    <a:pt x="48" y="167"/>
                  </a:lnTo>
                  <a:cubicBezTo>
                    <a:pt x="1" y="227"/>
                    <a:pt x="1" y="298"/>
                    <a:pt x="48" y="346"/>
                  </a:cubicBezTo>
                  <a:cubicBezTo>
                    <a:pt x="72" y="369"/>
                    <a:pt x="108" y="369"/>
                    <a:pt x="132" y="369"/>
                  </a:cubicBezTo>
                  <a:cubicBezTo>
                    <a:pt x="167" y="369"/>
                    <a:pt x="191" y="358"/>
                    <a:pt x="227" y="346"/>
                  </a:cubicBezTo>
                  <a:lnTo>
                    <a:pt x="358" y="215"/>
                  </a:lnTo>
                  <a:cubicBezTo>
                    <a:pt x="405" y="167"/>
                    <a:pt x="405" y="72"/>
                    <a:pt x="358" y="36"/>
                  </a:cubicBezTo>
                  <a:cubicBezTo>
                    <a:pt x="334" y="12"/>
                    <a:pt x="301" y="0"/>
                    <a:pt x="2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57" name="Google Shape;9757;p78"/>
            <p:cNvSpPr/>
            <p:nvPr/>
          </p:nvSpPr>
          <p:spPr>
            <a:xfrm>
              <a:off x="6304657" y="1653823"/>
              <a:ext cx="14036" cy="10567"/>
            </a:xfrm>
            <a:custGeom>
              <a:avLst/>
              <a:gdLst/>
              <a:ahLst/>
              <a:cxnLst/>
              <a:rect l="l" t="t" r="r" b="b"/>
              <a:pathLst>
                <a:path w="441" h="332" extrusionOk="0">
                  <a:moveTo>
                    <a:pt x="143" y="0"/>
                  </a:moveTo>
                  <a:cubicBezTo>
                    <a:pt x="97" y="0"/>
                    <a:pt x="51" y="25"/>
                    <a:pt x="24" y="69"/>
                  </a:cubicBezTo>
                  <a:cubicBezTo>
                    <a:pt x="0" y="129"/>
                    <a:pt x="24" y="212"/>
                    <a:pt x="84" y="236"/>
                  </a:cubicBezTo>
                  <a:lnTo>
                    <a:pt x="250" y="307"/>
                  </a:lnTo>
                  <a:cubicBezTo>
                    <a:pt x="262" y="307"/>
                    <a:pt x="274" y="331"/>
                    <a:pt x="298" y="331"/>
                  </a:cubicBezTo>
                  <a:cubicBezTo>
                    <a:pt x="334" y="331"/>
                    <a:pt x="381" y="295"/>
                    <a:pt x="417" y="260"/>
                  </a:cubicBezTo>
                  <a:cubicBezTo>
                    <a:pt x="441" y="200"/>
                    <a:pt x="417" y="117"/>
                    <a:pt x="358" y="93"/>
                  </a:cubicBezTo>
                  <a:lnTo>
                    <a:pt x="191" y="10"/>
                  </a:lnTo>
                  <a:cubicBezTo>
                    <a:pt x="176" y="3"/>
                    <a:pt x="159" y="0"/>
                    <a:pt x="14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58" name="Google Shape;9758;p78"/>
            <p:cNvSpPr/>
            <p:nvPr/>
          </p:nvSpPr>
          <p:spPr>
            <a:xfrm>
              <a:off x="6469874" y="1724511"/>
              <a:ext cx="14068" cy="10344"/>
            </a:xfrm>
            <a:custGeom>
              <a:avLst/>
              <a:gdLst/>
              <a:ahLst/>
              <a:cxnLst/>
              <a:rect l="l" t="t" r="r" b="b"/>
              <a:pathLst>
                <a:path w="442" h="325" extrusionOk="0">
                  <a:moveTo>
                    <a:pt x="140" y="1"/>
                  </a:moveTo>
                  <a:cubicBezTo>
                    <a:pt x="95" y="1"/>
                    <a:pt x="50" y="31"/>
                    <a:pt x="24" y="75"/>
                  </a:cubicBezTo>
                  <a:cubicBezTo>
                    <a:pt x="1" y="134"/>
                    <a:pt x="24" y="206"/>
                    <a:pt x="84" y="241"/>
                  </a:cubicBezTo>
                  <a:lnTo>
                    <a:pt x="251" y="313"/>
                  </a:lnTo>
                  <a:cubicBezTo>
                    <a:pt x="263" y="313"/>
                    <a:pt x="286" y="325"/>
                    <a:pt x="298" y="325"/>
                  </a:cubicBezTo>
                  <a:cubicBezTo>
                    <a:pt x="346" y="325"/>
                    <a:pt x="382" y="301"/>
                    <a:pt x="417" y="253"/>
                  </a:cubicBezTo>
                  <a:cubicBezTo>
                    <a:pt x="441" y="194"/>
                    <a:pt x="417" y="122"/>
                    <a:pt x="358" y="86"/>
                  </a:cubicBezTo>
                  <a:lnTo>
                    <a:pt x="191" y="15"/>
                  </a:lnTo>
                  <a:cubicBezTo>
                    <a:pt x="175" y="5"/>
                    <a:pt x="157" y="1"/>
                    <a:pt x="14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59" name="Google Shape;9759;p78"/>
            <p:cNvSpPr/>
            <p:nvPr/>
          </p:nvSpPr>
          <p:spPr>
            <a:xfrm>
              <a:off x="6424392" y="1605158"/>
              <a:ext cx="11394" cy="13368"/>
            </a:xfrm>
            <a:custGeom>
              <a:avLst/>
              <a:gdLst/>
              <a:ahLst/>
              <a:cxnLst/>
              <a:rect l="l" t="t" r="r" b="b"/>
              <a:pathLst>
                <a:path w="358" h="420" extrusionOk="0">
                  <a:moveTo>
                    <a:pt x="212" y="0"/>
                  </a:moveTo>
                  <a:cubicBezTo>
                    <a:pt x="168" y="0"/>
                    <a:pt x="125" y="31"/>
                    <a:pt x="108" y="74"/>
                  </a:cubicBezTo>
                  <a:lnTo>
                    <a:pt x="25" y="229"/>
                  </a:lnTo>
                  <a:cubicBezTo>
                    <a:pt x="1" y="288"/>
                    <a:pt x="25" y="372"/>
                    <a:pt x="84" y="396"/>
                  </a:cubicBezTo>
                  <a:cubicBezTo>
                    <a:pt x="108" y="419"/>
                    <a:pt x="120" y="419"/>
                    <a:pt x="132" y="419"/>
                  </a:cubicBezTo>
                  <a:cubicBezTo>
                    <a:pt x="179" y="419"/>
                    <a:pt x="215" y="384"/>
                    <a:pt x="251" y="336"/>
                  </a:cubicBezTo>
                  <a:lnTo>
                    <a:pt x="322" y="181"/>
                  </a:lnTo>
                  <a:cubicBezTo>
                    <a:pt x="358" y="122"/>
                    <a:pt x="322" y="38"/>
                    <a:pt x="263" y="15"/>
                  </a:cubicBezTo>
                  <a:cubicBezTo>
                    <a:pt x="246" y="5"/>
                    <a:pt x="229" y="0"/>
                    <a:pt x="21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60" name="Google Shape;9760;p78"/>
            <p:cNvSpPr/>
            <p:nvPr/>
          </p:nvSpPr>
          <p:spPr>
            <a:xfrm>
              <a:off x="6353926" y="1770916"/>
              <a:ext cx="11394" cy="13208"/>
            </a:xfrm>
            <a:custGeom>
              <a:avLst/>
              <a:gdLst/>
              <a:ahLst/>
              <a:cxnLst/>
              <a:rect l="l" t="t" r="r" b="b"/>
              <a:pathLst>
                <a:path w="358" h="415" extrusionOk="0">
                  <a:moveTo>
                    <a:pt x="214" y="0"/>
                  </a:moveTo>
                  <a:cubicBezTo>
                    <a:pt x="168" y="0"/>
                    <a:pt x="122" y="25"/>
                    <a:pt x="96" y="69"/>
                  </a:cubicBezTo>
                  <a:lnTo>
                    <a:pt x="24" y="236"/>
                  </a:lnTo>
                  <a:cubicBezTo>
                    <a:pt x="0" y="295"/>
                    <a:pt x="24" y="367"/>
                    <a:pt x="84" y="402"/>
                  </a:cubicBezTo>
                  <a:cubicBezTo>
                    <a:pt x="96" y="402"/>
                    <a:pt x="119" y="414"/>
                    <a:pt x="131" y="414"/>
                  </a:cubicBezTo>
                  <a:cubicBezTo>
                    <a:pt x="179" y="414"/>
                    <a:pt x="215" y="391"/>
                    <a:pt x="250" y="343"/>
                  </a:cubicBezTo>
                  <a:lnTo>
                    <a:pt x="322" y="176"/>
                  </a:lnTo>
                  <a:cubicBezTo>
                    <a:pt x="357" y="117"/>
                    <a:pt x="322" y="45"/>
                    <a:pt x="262" y="10"/>
                  </a:cubicBezTo>
                  <a:cubicBezTo>
                    <a:pt x="247" y="3"/>
                    <a:pt x="231" y="0"/>
                    <a:pt x="21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61" name="Google Shape;9761;p78"/>
            <p:cNvSpPr/>
            <p:nvPr/>
          </p:nvSpPr>
          <p:spPr>
            <a:xfrm>
              <a:off x="6355040" y="1604363"/>
              <a:ext cx="11044" cy="13399"/>
            </a:xfrm>
            <a:custGeom>
              <a:avLst/>
              <a:gdLst/>
              <a:ahLst/>
              <a:cxnLst/>
              <a:rect l="l" t="t" r="r" b="b"/>
              <a:pathLst>
                <a:path w="347" h="421" extrusionOk="0">
                  <a:moveTo>
                    <a:pt x="127" y="1"/>
                  </a:moveTo>
                  <a:cubicBezTo>
                    <a:pt x="116" y="1"/>
                    <a:pt x="106" y="2"/>
                    <a:pt x="96" y="4"/>
                  </a:cubicBezTo>
                  <a:cubicBezTo>
                    <a:pt x="37" y="40"/>
                    <a:pt x="1" y="111"/>
                    <a:pt x="25" y="171"/>
                  </a:cubicBezTo>
                  <a:lnTo>
                    <a:pt x="96" y="337"/>
                  </a:lnTo>
                  <a:cubicBezTo>
                    <a:pt x="120" y="397"/>
                    <a:pt x="168" y="421"/>
                    <a:pt x="215" y="421"/>
                  </a:cubicBezTo>
                  <a:cubicBezTo>
                    <a:pt x="227" y="421"/>
                    <a:pt x="239" y="421"/>
                    <a:pt x="263" y="409"/>
                  </a:cubicBezTo>
                  <a:cubicBezTo>
                    <a:pt x="322" y="373"/>
                    <a:pt x="346" y="301"/>
                    <a:pt x="334" y="242"/>
                  </a:cubicBezTo>
                  <a:lnTo>
                    <a:pt x="263" y="75"/>
                  </a:lnTo>
                  <a:cubicBezTo>
                    <a:pt x="233" y="26"/>
                    <a:pt x="179" y="1"/>
                    <a:pt x="12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62" name="Google Shape;9762;p78"/>
            <p:cNvSpPr/>
            <p:nvPr/>
          </p:nvSpPr>
          <p:spPr>
            <a:xfrm>
              <a:off x="6422514" y="1771489"/>
              <a:ext cx="11012" cy="13017"/>
            </a:xfrm>
            <a:custGeom>
              <a:avLst/>
              <a:gdLst/>
              <a:ahLst/>
              <a:cxnLst/>
              <a:rect l="l" t="t" r="r" b="b"/>
              <a:pathLst>
                <a:path w="346" h="409" extrusionOk="0">
                  <a:moveTo>
                    <a:pt x="151" y="1"/>
                  </a:moveTo>
                  <a:cubicBezTo>
                    <a:pt x="130" y="1"/>
                    <a:pt x="107" y="5"/>
                    <a:pt x="84" y="15"/>
                  </a:cubicBezTo>
                  <a:cubicBezTo>
                    <a:pt x="24" y="39"/>
                    <a:pt x="0" y="111"/>
                    <a:pt x="12" y="170"/>
                  </a:cubicBezTo>
                  <a:lnTo>
                    <a:pt x="84" y="337"/>
                  </a:lnTo>
                  <a:cubicBezTo>
                    <a:pt x="107" y="384"/>
                    <a:pt x="143" y="408"/>
                    <a:pt x="203" y="408"/>
                  </a:cubicBezTo>
                  <a:cubicBezTo>
                    <a:pt x="227" y="408"/>
                    <a:pt x="238" y="408"/>
                    <a:pt x="250" y="396"/>
                  </a:cubicBezTo>
                  <a:cubicBezTo>
                    <a:pt x="310" y="373"/>
                    <a:pt x="346" y="289"/>
                    <a:pt x="322" y="230"/>
                  </a:cubicBezTo>
                  <a:lnTo>
                    <a:pt x="250" y="63"/>
                  </a:lnTo>
                  <a:cubicBezTo>
                    <a:pt x="242" y="29"/>
                    <a:pt x="203" y="1"/>
                    <a:pt x="15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63" name="Google Shape;9763;p78"/>
            <p:cNvSpPr/>
            <p:nvPr/>
          </p:nvSpPr>
          <p:spPr>
            <a:xfrm>
              <a:off x="6470637" y="1655541"/>
              <a:ext cx="14036" cy="10726"/>
            </a:xfrm>
            <a:custGeom>
              <a:avLst/>
              <a:gdLst/>
              <a:ahLst/>
              <a:cxnLst/>
              <a:rect l="l" t="t" r="r" b="b"/>
              <a:pathLst>
                <a:path w="441" h="337" extrusionOk="0">
                  <a:moveTo>
                    <a:pt x="293" y="0"/>
                  </a:moveTo>
                  <a:cubicBezTo>
                    <a:pt x="282" y="0"/>
                    <a:pt x="272" y="1"/>
                    <a:pt x="262" y="3"/>
                  </a:cubicBezTo>
                  <a:lnTo>
                    <a:pt x="96" y="75"/>
                  </a:lnTo>
                  <a:cubicBezTo>
                    <a:pt x="36" y="110"/>
                    <a:pt x="0" y="182"/>
                    <a:pt x="24" y="241"/>
                  </a:cubicBezTo>
                  <a:cubicBezTo>
                    <a:pt x="48" y="301"/>
                    <a:pt x="96" y="337"/>
                    <a:pt x="143" y="337"/>
                  </a:cubicBezTo>
                  <a:cubicBezTo>
                    <a:pt x="155" y="337"/>
                    <a:pt x="167" y="337"/>
                    <a:pt x="179" y="313"/>
                  </a:cubicBezTo>
                  <a:lnTo>
                    <a:pt x="346" y="241"/>
                  </a:lnTo>
                  <a:cubicBezTo>
                    <a:pt x="405" y="217"/>
                    <a:pt x="441" y="134"/>
                    <a:pt x="417" y="75"/>
                  </a:cubicBezTo>
                  <a:cubicBezTo>
                    <a:pt x="397" y="25"/>
                    <a:pt x="344" y="0"/>
                    <a:pt x="29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64" name="Google Shape;9764;p78"/>
            <p:cNvSpPr/>
            <p:nvPr/>
          </p:nvSpPr>
          <p:spPr>
            <a:xfrm>
              <a:off x="6303893" y="1723175"/>
              <a:ext cx="13686" cy="10153"/>
            </a:xfrm>
            <a:custGeom>
              <a:avLst/>
              <a:gdLst/>
              <a:ahLst/>
              <a:cxnLst/>
              <a:rect l="l" t="t" r="r" b="b"/>
              <a:pathLst>
                <a:path w="430" h="319" extrusionOk="0">
                  <a:moveTo>
                    <a:pt x="317" y="0"/>
                  </a:moveTo>
                  <a:cubicBezTo>
                    <a:pt x="299" y="0"/>
                    <a:pt x="281" y="3"/>
                    <a:pt x="263" y="9"/>
                  </a:cubicBezTo>
                  <a:lnTo>
                    <a:pt x="96" y="81"/>
                  </a:lnTo>
                  <a:cubicBezTo>
                    <a:pt x="36" y="117"/>
                    <a:pt x="1" y="188"/>
                    <a:pt x="24" y="248"/>
                  </a:cubicBezTo>
                  <a:cubicBezTo>
                    <a:pt x="36" y="295"/>
                    <a:pt x="84" y="319"/>
                    <a:pt x="144" y="319"/>
                  </a:cubicBezTo>
                  <a:cubicBezTo>
                    <a:pt x="155" y="319"/>
                    <a:pt x="167" y="319"/>
                    <a:pt x="179" y="307"/>
                  </a:cubicBezTo>
                  <a:lnTo>
                    <a:pt x="346" y="236"/>
                  </a:lnTo>
                  <a:cubicBezTo>
                    <a:pt x="405" y="200"/>
                    <a:pt x="429" y="128"/>
                    <a:pt x="417" y="69"/>
                  </a:cubicBezTo>
                  <a:cubicBezTo>
                    <a:pt x="409" y="25"/>
                    <a:pt x="367" y="0"/>
                    <a:pt x="31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765" name="Google Shape;9765;p78"/>
          <p:cNvGrpSpPr/>
          <p:nvPr/>
        </p:nvGrpSpPr>
        <p:grpSpPr>
          <a:xfrm>
            <a:off x="8894783" y="2446740"/>
            <a:ext cx="443676" cy="375777"/>
            <a:chOff x="6671087" y="2009304"/>
            <a:chExt cx="332757" cy="281833"/>
          </a:xfrm>
          <a:solidFill>
            <a:schemeClr val="tx1"/>
          </a:solidFill>
        </p:grpSpPr>
        <p:sp>
          <p:nvSpPr>
            <p:cNvPr id="9766" name="Google Shape;9766;p78"/>
            <p:cNvSpPr/>
            <p:nvPr/>
          </p:nvSpPr>
          <p:spPr>
            <a:xfrm>
              <a:off x="6671087" y="2023658"/>
              <a:ext cx="331993" cy="267478"/>
            </a:xfrm>
            <a:custGeom>
              <a:avLst/>
              <a:gdLst/>
              <a:ahLst/>
              <a:cxnLst/>
              <a:rect l="l" t="t" r="r" b="b"/>
              <a:pathLst>
                <a:path w="10431" h="8404" extrusionOk="0">
                  <a:moveTo>
                    <a:pt x="6359" y="2272"/>
                  </a:moveTo>
                  <a:lnTo>
                    <a:pt x="7192" y="2546"/>
                  </a:lnTo>
                  <a:cubicBezTo>
                    <a:pt x="7203" y="2553"/>
                    <a:pt x="7215" y="2556"/>
                    <a:pt x="7228" y="2556"/>
                  </a:cubicBezTo>
                  <a:cubicBezTo>
                    <a:pt x="7261" y="2556"/>
                    <a:pt x="7298" y="2539"/>
                    <a:pt x="7323" y="2522"/>
                  </a:cubicBezTo>
                  <a:lnTo>
                    <a:pt x="7585" y="2332"/>
                  </a:lnTo>
                  <a:lnTo>
                    <a:pt x="9419" y="4725"/>
                  </a:lnTo>
                  <a:lnTo>
                    <a:pt x="9109" y="4951"/>
                  </a:lnTo>
                  <a:cubicBezTo>
                    <a:pt x="9097" y="4927"/>
                    <a:pt x="9061" y="4915"/>
                    <a:pt x="9050" y="4903"/>
                  </a:cubicBezTo>
                  <a:lnTo>
                    <a:pt x="5882" y="3177"/>
                  </a:lnTo>
                  <a:lnTo>
                    <a:pt x="6002" y="2987"/>
                  </a:lnTo>
                  <a:cubicBezTo>
                    <a:pt x="6049" y="2903"/>
                    <a:pt x="6025" y="2820"/>
                    <a:pt x="5954" y="2772"/>
                  </a:cubicBezTo>
                  <a:cubicBezTo>
                    <a:pt x="5929" y="2755"/>
                    <a:pt x="5900" y="2747"/>
                    <a:pt x="5873" y="2747"/>
                  </a:cubicBezTo>
                  <a:cubicBezTo>
                    <a:pt x="5822" y="2747"/>
                    <a:pt x="5775" y="2774"/>
                    <a:pt x="5752" y="2820"/>
                  </a:cubicBezTo>
                  <a:lnTo>
                    <a:pt x="5418" y="3356"/>
                  </a:lnTo>
                  <a:cubicBezTo>
                    <a:pt x="5406" y="3379"/>
                    <a:pt x="5382" y="3415"/>
                    <a:pt x="5382" y="3427"/>
                  </a:cubicBezTo>
                  <a:lnTo>
                    <a:pt x="5382" y="4725"/>
                  </a:lnTo>
                  <a:cubicBezTo>
                    <a:pt x="5382" y="4987"/>
                    <a:pt x="5168" y="5213"/>
                    <a:pt x="4894" y="5213"/>
                  </a:cubicBezTo>
                  <a:cubicBezTo>
                    <a:pt x="4632" y="5213"/>
                    <a:pt x="4406" y="4987"/>
                    <a:pt x="4406" y="4725"/>
                  </a:cubicBezTo>
                  <a:lnTo>
                    <a:pt x="4406" y="3439"/>
                  </a:lnTo>
                  <a:lnTo>
                    <a:pt x="4704" y="2272"/>
                  </a:lnTo>
                  <a:close/>
                  <a:moveTo>
                    <a:pt x="2692" y="1796"/>
                  </a:moveTo>
                  <a:lnTo>
                    <a:pt x="2930" y="1927"/>
                  </a:lnTo>
                  <a:lnTo>
                    <a:pt x="929" y="5392"/>
                  </a:lnTo>
                  <a:lnTo>
                    <a:pt x="691" y="5261"/>
                  </a:lnTo>
                  <a:lnTo>
                    <a:pt x="2692" y="1796"/>
                  </a:lnTo>
                  <a:close/>
                  <a:moveTo>
                    <a:pt x="3215" y="4844"/>
                  </a:moveTo>
                  <a:cubicBezTo>
                    <a:pt x="3323" y="4844"/>
                    <a:pt x="3406" y="4892"/>
                    <a:pt x="3489" y="4975"/>
                  </a:cubicBezTo>
                  <a:cubicBezTo>
                    <a:pt x="3608" y="5130"/>
                    <a:pt x="3561" y="5344"/>
                    <a:pt x="3406" y="5451"/>
                  </a:cubicBezTo>
                  <a:lnTo>
                    <a:pt x="2323" y="6213"/>
                  </a:lnTo>
                  <a:cubicBezTo>
                    <a:pt x="2266" y="6255"/>
                    <a:pt x="2199" y="6275"/>
                    <a:pt x="2131" y="6275"/>
                  </a:cubicBezTo>
                  <a:cubicBezTo>
                    <a:pt x="2027" y="6275"/>
                    <a:pt x="1923" y="6228"/>
                    <a:pt x="1858" y="6142"/>
                  </a:cubicBezTo>
                  <a:cubicBezTo>
                    <a:pt x="1763" y="5987"/>
                    <a:pt x="1787" y="5785"/>
                    <a:pt x="1942" y="5677"/>
                  </a:cubicBezTo>
                  <a:lnTo>
                    <a:pt x="3025" y="4903"/>
                  </a:lnTo>
                  <a:cubicBezTo>
                    <a:pt x="3085" y="4856"/>
                    <a:pt x="3156" y="4844"/>
                    <a:pt x="3215" y="4844"/>
                  </a:cubicBezTo>
                  <a:close/>
                  <a:moveTo>
                    <a:pt x="3811" y="5606"/>
                  </a:moveTo>
                  <a:cubicBezTo>
                    <a:pt x="3918" y="5606"/>
                    <a:pt x="4001" y="5665"/>
                    <a:pt x="4061" y="5737"/>
                  </a:cubicBezTo>
                  <a:cubicBezTo>
                    <a:pt x="4180" y="5880"/>
                    <a:pt x="4144" y="6106"/>
                    <a:pt x="3989" y="6213"/>
                  </a:cubicBezTo>
                  <a:lnTo>
                    <a:pt x="3156" y="6820"/>
                  </a:lnTo>
                  <a:cubicBezTo>
                    <a:pt x="3100" y="6863"/>
                    <a:pt x="3032" y="6883"/>
                    <a:pt x="2964" y="6883"/>
                  </a:cubicBezTo>
                  <a:cubicBezTo>
                    <a:pt x="2861" y="6883"/>
                    <a:pt x="2756" y="6835"/>
                    <a:pt x="2692" y="6749"/>
                  </a:cubicBezTo>
                  <a:cubicBezTo>
                    <a:pt x="2573" y="6594"/>
                    <a:pt x="2620" y="6380"/>
                    <a:pt x="2775" y="6273"/>
                  </a:cubicBezTo>
                  <a:lnTo>
                    <a:pt x="3573" y="5689"/>
                  </a:lnTo>
                  <a:cubicBezTo>
                    <a:pt x="3608" y="5677"/>
                    <a:pt x="3632" y="5642"/>
                    <a:pt x="3668" y="5630"/>
                  </a:cubicBezTo>
                  <a:cubicBezTo>
                    <a:pt x="3704" y="5618"/>
                    <a:pt x="3763" y="5606"/>
                    <a:pt x="3811" y="5606"/>
                  </a:cubicBezTo>
                  <a:close/>
                  <a:moveTo>
                    <a:pt x="4415" y="6386"/>
                  </a:moveTo>
                  <a:cubicBezTo>
                    <a:pt x="4516" y="6386"/>
                    <a:pt x="4617" y="6431"/>
                    <a:pt x="4680" y="6523"/>
                  </a:cubicBezTo>
                  <a:cubicBezTo>
                    <a:pt x="4799" y="6666"/>
                    <a:pt x="4751" y="6892"/>
                    <a:pt x="4597" y="6999"/>
                  </a:cubicBezTo>
                  <a:lnTo>
                    <a:pt x="4001" y="7416"/>
                  </a:lnTo>
                  <a:cubicBezTo>
                    <a:pt x="3946" y="7462"/>
                    <a:pt x="3883" y="7479"/>
                    <a:pt x="3814" y="7479"/>
                  </a:cubicBezTo>
                  <a:cubicBezTo>
                    <a:pt x="3793" y="7479"/>
                    <a:pt x="3773" y="7478"/>
                    <a:pt x="3751" y="7475"/>
                  </a:cubicBezTo>
                  <a:cubicBezTo>
                    <a:pt x="3668" y="7463"/>
                    <a:pt x="3585" y="7416"/>
                    <a:pt x="3525" y="7344"/>
                  </a:cubicBezTo>
                  <a:cubicBezTo>
                    <a:pt x="3430" y="7189"/>
                    <a:pt x="3454" y="6987"/>
                    <a:pt x="3608" y="6880"/>
                  </a:cubicBezTo>
                  <a:lnTo>
                    <a:pt x="4180" y="6463"/>
                  </a:lnTo>
                  <a:lnTo>
                    <a:pt x="4216" y="6451"/>
                  </a:lnTo>
                  <a:cubicBezTo>
                    <a:pt x="4274" y="6407"/>
                    <a:pt x="4344" y="6386"/>
                    <a:pt x="4415" y="6386"/>
                  </a:cubicBezTo>
                  <a:close/>
                  <a:moveTo>
                    <a:pt x="2894" y="2594"/>
                  </a:moveTo>
                  <a:lnTo>
                    <a:pt x="3168" y="2760"/>
                  </a:lnTo>
                  <a:cubicBezTo>
                    <a:pt x="3193" y="2769"/>
                    <a:pt x="3212" y="2777"/>
                    <a:pt x="3234" y="2777"/>
                  </a:cubicBezTo>
                  <a:cubicBezTo>
                    <a:pt x="3243" y="2777"/>
                    <a:pt x="3253" y="2776"/>
                    <a:pt x="3263" y="2772"/>
                  </a:cubicBezTo>
                  <a:lnTo>
                    <a:pt x="3977" y="2677"/>
                  </a:lnTo>
                  <a:lnTo>
                    <a:pt x="4239" y="2784"/>
                  </a:lnTo>
                  <a:lnTo>
                    <a:pt x="4097" y="3379"/>
                  </a:lnTo>
                  <a:lnTo>
                    <a:pt x="4097" y="3415"/>
                  </a:lnTo>
                  <a:lnTo>
                    <a:pt x="4097" y="4701"/>
                  </a:lnTo>
                  <a:cubicBezTo>
                    <a:pt x="4097" y="5154"/>
                    <a:pt x="4454" y="5511"/>
                    <a:pt x="4894" y="5511"/>
                  </a:cubicBezTo>
                  <a:cubicBezTo>
                    <a:pt x="5347" y="5511"/>
                    <a:pt x="5704" y="5154"/>
                    <a:pt x="5704" y="4701"/>
                  </a:cubicBezTo>
                  <a:lnTo>
                    <a:pt x="5704" y="3439"/>
                  </a:lnTo>
                  <a:lnTo>
                    <a:pt x="5728" y="3391"/>
                  </a:lnTo>
                  <a:lnTo>
                    <a:pt x="8919" y="5118"/>
                  </a:lnTo>
                  <a:cubicBezTo>
                    <a:pt x="9061" y="5261"/>
                    <a:pt x="9121" y="5463"/>
                    <a:pt x="9038" y="5630"/>
                  </a:cubicBezTo>
                  <a:cubicBezTo>
                    <a:pt x="8973" y="5742"/>
                    <a:pt x="8860" y="5806"/>
                    <a:pt x="8742" y="5806"/>
                  </a:cubicBezTo>
                  <a:cubicBezTo>
                    <a:pt x="8685" y="5806"/>
                    <a:pt x="8627" y="5792"/>
                    <a:pt x="8573" y="5761"/>
                  </a:cubicBezTo>
                  <a:lnTo>
                    <a:pt x="6799" y="4796"/>
                  </a:lnTo>
                  <a:cubicBezTo>
                    <a:pt x="6777" y="4781"/>
                    <a:pt x="6753" y="4775"/>
                    <a:pt x="6730" y="4775"/>
                  </a:cubicBezTo>
                  <a:cubicBezTo>
                    <a:pt x="6679" y="4775"/>
                    <a:pt x="6630" y="4807"/>
                    <a:pt x="6597" y="4856"/>
                  </a:cubicBezTo>
                  <a:cubicBezTo>
                    <a:pt x="6549" y="4927"/>
                    <a:pt x="6585" y="5023"/>
                    <a:pt x="6656" y="5058"/>
                  </a:cubicBezTo>
                  <a:lnTo>
                    <a:pt x="8133" y="5868"/>
                  </a:lnTo>
                  <a:cubicBezTo>
                    <a:pt x="8288" y="5951"/>
                    <a:pt x="8347" y="6166"/>
                    <a:pt x="8264" y="6332"/>
                  </a:cubicBezTo>
                  <a:cubicBezTo>
                    <a:pt x="8198" y="6439"/>
                    <a:pt x="8080" y="6501"/>
                    <a:pt x="7959" y="6501"/>
                  </a:cubicBezTo>
                  <a:cubicBezTo>
                    <a:pt x="7905" y="6501"/>
                    <a:pt x="7851" y="6489"/>
                    <a:pt x="7799" y="6463"/>
                  </a:cubicBezTo>
                  <a:lnTo>
                    <a:pt x="6299" y="5642"/>
                  </a:lnTo>
                  <a:cubicBezTo>
                    <a:pt x="6277" y="5627"/>
                    <a:pt x="6252" y="5620"/>
                    <a:pt x="6227" y="5620"/>
                  </a:cubicBezTo>
                  <a:cubicBezTo>
                    <a:pt x="6173" y="5620"/>
                    <a:pt x="6118" y="5652"/>
                    <a:pt x="6085" y="5701"/>
                  </a:cubicBezTo>
                  <a:cubicBezTo>
                    <a:pt x="6049" y="5773"/>
                    <a:pt x="6073" y="5868"/>
                    <a:pt x="6144" y="5916"/>
                  </a:cubicBezTo>
                  <a:lnTo>
                    <a:pt x="7371" y="6570"/>
                  </a:lnTo>
                  <a:cubicBezTo>
                    <a:pt x="7537" y="6654"/>
                    <a:pt x="7597" y="6868"/>
                    <a:pt x="7502" y="7023"/>
                  </a:cubicBezTo>
                  <a:cubicBezTo>
                    <a:pt x="7444" y="7139"/>
                    <a:pt x="7322" y="7203"/>
                    <a:pt x="7197" y="7203"/>
                  </a:cubicBezTo>
                  <a:cubicBezTo>
                    <a:pt x="7143" y="7203"/>
                    <a:pt x="7088" y="7191"/>
                    <a:pt x="7037" y="7166"/>
                  </a:cubicBezTo>
                  <a:lnTo>
                    <a:pt x="5775" y="6463"/>
                  </a:lnTo>
                  <a:cubicBezTo>
                    <a:pt x="5753" y="6448"/>
                    <a:pt x="5728" y="6442"/>
                    <a:pt x="5704" y="6442"/>
                  </a:cubicBezTo>
                  <a:cubicBezTo>
                    <a:pt x="5650" y="6442"/>
                    <a:pt x="5597" y="6474"/>
                    <a:pt x="5573" y="6523"/>
                  </a:cubicBezTo>
                  <a:cubicBezTo>
                    <a:pt x="5525" y="6594"/>
                    <a:pt x="5549" y="6689"/>
                    <a:pt x="5632" y="6725"/>
                  </a:cubicBezTo>
                  <a:lnTo>
                    <a:pt x="6609" y="7261"/>
                  </a:lnTo>
                  <a:cubicBezTo>
                    <a:pt x="6775" y="7356"/>
                    <a:pt x="6835" y="7559"/>
                    <a:pt x="6740" y="7725"/>
                  </a:cubicBezTo>
                  <a:cubicBezTo>
                    <a:pt x="6683" y="7838"/>
                    <a:pt x="6567" y="7902"/>
                    <a:pt x="6450" y="7902"/>
                  </a:cubicBezTo>
                  <a:cubicBezTo>
                    <a:pt x="6394" y="7902"/>
                    <a:pt x="6337" y="7887"/>
                    <a:pt x="6287" y="7856"/>
                  </a:cubicBezTo>
                  <a:lnTo>
                    <a:pt x="5597" y="7487"/>
                  </a:lnTo>
                  <a:cubicBezTo>
                    <a:pt x="5597" y="7344"/>
                    <a:pt x="5549" y="7201"/>
                    <a:pt x="5466" y="7082"/>
                  </a:cubicBezTo>
                  <a:cubicBezTo>
                    <a:pt x="5347" y="6939"/>
                    <a:pt x="5168" y="6844"/>
                    <a:pt x="4990" y="6832"/>
                  </a:cubicBezTo>
                  <a:cubicBezTo>
                    <a:pt x="4990" y="6820"/>
                    <a:pt x="4990" y="6808"/>
                    <a:pt x="5001" y="6785"/>
                  </a:cubicBezTo>
                  <a:cubicBezTo>
                    <a:pt x="5037" y="6606"/>
                    <a:pt x="4990" y="6451"/>
                    <a:pt x="4882" y="6308"/>
                  </a:cubicBezTo>
                  <a:cubicBezTo>
                    <a:pt x="4763" y="6166"/>
                    <a:pt x="4585" y="6070"/>
                    <a:pt x="4406" y="6058"/>
                  </a:cubicBezTo>
                  <a:cubicBezTo>
                    <a:pt x="4406" y="6046"/>
                    <a:pt x="4406" y="6035"/>
                    <a:pt x="4418" y="6011"/>
                  </a:cubicBezTo>
                  <a:cubicBezTo>
                    <a:pt x="4454" y="5832"/>
                    <a:pt x="4406" y="5677"/>
                    <a:pt x="4299" y="5535"/>
                  </a:cubicBezTo>
                  <a:cubicBezTo>
                    <a:pt x="4180" y="5392"/>
                    <a:pt x="4001" y="5296"/>
                    <a:pt x="3823" y="5284"/>
                  </a:cubicBezTo>
                  <a:cubicBezTo>
                    <a:pt x="3823" y="5273"/>
                    <a:pt x="3823" y="5261"/>
                    <a:pt x="3847" y="5237"/>
                  </a:cubicBezTo>
                  <a:cubicBezTo>
                    <a:pt x="3870" y="5058"/>
                    <a:pt x="3823" y="4903"/>
                    <a:pt x="3727" y="4761"/>
                  </a:cubicBezTo>
                  <a:cubicBezTo>
                    <a:pt x="3600" y="4597"/>
                    <a:pt x="3413" y="4515"/>
                    <a:pt x="3222" y="4515"/>
                  </a:cubicBezTo>
                  <a:cubicBezTo>
                    <a:pt x="3093" y="4515"/>
                    <a:pt x="2962" y="4553"/>
                    <a:pt x="2846" y="4630"/>
                  </a:cubicBezTo>
                  <a:lnTo>
                    <a:pt x="1775" y="5404"/>
                  </a:lnTo>
                  <a:lnTo>
                    <a:pt x="1382" y="5201"/>
                  </a:lnTo>
                  <a:lnTo>
                    <a:pt x="2894" y="2594"/>
                  </a:lnTo>
                  <a:close/>
                  <a:moveTo>
                    <a:pt x="5009" y="7159"/>
                  </a:moveTo>
                  <a:cubicBezTo>
                    <a:pt x="5109" y="7159"/>
                    <a:pt x="5207" y="7205"/>
                    <a:pt x="5263" y="7297"/>
                  </a:cubicBezTo>
                  <a:cubicBezTo>
                    <a:pt x="5311" y="7356"/>
                    <a:pt x="5347" y="7451"/>
                    <a:pt x="5335" y="7535"/>
                  </a:cubicBezTo>
                  <a:cubicBezTo>
                    <a:pt x="5311" y="7630"/>
                    <a:pt x="5263" y="7701"/>
                    <a:pt x="5192" y="7761"/>
                  </a:cubicBezTo>
                  <a:lnTo>
                    <a:pt x="4835" y="8011"/>
                  </a:lnTo>
                  <a:cubicBezTo>
                    <a:pt x="4778" y="8053"/>
                    <a:pt x="4711" y="8073"/>
                    <a:pt x="4643" y="8073"/>
                  </a:cubicBezTo>
                  <a:cubicBezTo>
                    <a:pt x="4539" y="8073"/>
                    <a:pt x="4435" y="8026"/>
                    <a:pt x="4370" y="7940"/>
                  </a:cubicBezTo>
                  <a:cubicBezTo>
                    <a:pt x="4275" y="7785"/>
                    <a:pt x="4299" y="7582"/>
                    <a:pt x="4454" y="7475"/>
                  </a:cubicBezTo>
                  <a:lnTo>
                    <a:pt x="4775" y="7237"/>
                  </a:lnTo>
                  <a:lnTo>
                    <a:pt x="4811" y="7225"/>
                  </a:lnTo>
                  <a:cubicBezTo>
                    <a:pt x="4869" y="7181"/>
                    <a:pt x="4940" y="7159"/>
                    <a:pt x="5009" y="7159"/>
                  </a:cubicBezTo>
                  <a:close/>
                  <a:moveTo>
                    <a:pt x="182" y="0"/>
                  </a:moveTo>
                  <a:cubicBezTo>
                    <a:pt x="131" y="0"/>
                    <a:pt x="81" y="32"/>
                    <a:pt x="48" y="81"/>
                  </a:cubicBezTo>
                  <a:cubicBezTo>
                    <a:pt x="1" y="153"/>
                    <a:pt x="25" y="248"/>
                    <a:pt x="108" y="284"/>
                  </a:cubicBezTo>
                  <a:lnTo>
                    <a:pt x="2430" y="1629"/>
                  </a:lnTo>
                  <a:lnTo>
                    <a:pt x="418" y="5094"/>
                  </a:lnTo>
                  <a:lnTo>
                    <a:pt x="251" y="5011"/>
                  </a:lnTo>
                  <a:cubicBezTo>
                    <a:pt x="226" y="4994"/>
                    <a:pt x="200" y="4986"/>
                    <a:pt x="175" y="4986"/>
                  </a:cubicBezTo>
                  <a:cubicBezTo>
                    <a:pt x="126" y="4986"/>
                    <a:pt x="80" y="5015"/>
                    <a:pt x="48" y="5070"/>
                  </a:cubicBezTo>
                  <a:cubicBezTo>
                    <a:pt x="1" y="5142"/>
                    <a:pt x="25" y="5225"/>
                    <a:pt x="108" y="5273"/>
                  </a:cubicBezTo>
                  <a:lnTo>
                    <a:pt x="906" y="5737"/>
                  </a:lnTo>
                  <a:cubicBezTo>
                    <a:pt x="932" y="5752"/>
                    <a:pt x="958" y="5759"/>
                    <a:pt x="983" y="5759"/>
                  </a:cubicBezTo>
                  <a:cubicBezTo>
                    <a:pt x="1038" y="5759"/>
                    <a:pt x="1087" y="5726"/>
                    <a:pt x="1120" y="5677"/>
                  </a:cubicBezTo>
                  <a:lnTo>
                    <a:pt x="1239" y="5463"/>
                  </a:lnTo>
                  <a:lnTo>
                    <a:pt x="1561" y="5642"/>
                  </a:lnTo>
                  <a:cubicBezTo>
                    <a:pt x="1465" y="5856"/>
                    <a:pt x="1465" y="6106"/>
                    <a:pt x="1608" y="6320"/>
                  </a:cubicBezTo>
                  <a:cubicBezTo>
                    <a:pt x="1727" y="6499"/>
                    <a:pt x="1942" y="6582"/>
                    <a:pt x="2132" y="6582"/>
                  </a:cubicBezTo>
                  <a:cubicBezTo>
                    <a:pt x="2192" y="6582"/>
                    <a:pt x="2263" y="6570"/>
                    <a:pt x="2323" y="6558"/>
                  </a:cubicBezTo>
                  <a:cubicBezTo>
                    <a:pt x="2323" y="6689"/>
                    <a:pt x="2370" y="6820"/>
                    <a:pt x="2442" y="6928"/>
                  </a:cubicBezTo>
                  <a:cubicBezTo>
                    <a:pt x="2561" y="7094"/>
                    <a:pt x="2751" y="7178"/>
                    <a:pt x="2965" y="7178"/>
                  </a:cubicBezTo>
                  <a:cubicBezTo>
                    <a:pt x="3025" y="7178"/>
                    <a:pt x="3096" y="7166"/>
                    <a:pt x="3156" y="7154"/>
                  </a:cubicBezTo>
                  <a:cubicBezTo>
                    <a:pt x="3156" y="7285"/>
                    <a:pt x="3204" y="7404"/>
                    <a:pt x="3275" y="7523"/>
                  </a:cubicBezTo>
                  <a:cubicBezTo>
                    <a:pt x="3382" y="7654"/>
                    <a:pt x="3525" y="7749"/>
                    <a:pt x="3692" y="7773"/>
                  </a:cubicBezTo>
                  <a:cubicBezTo>
                    <a:pt x="3716" y="7773"/>
                    <a:pt x="3763" y="7785"/>
                    <a:pt x="3799" y="7785"/>
                  </a:cubicBezTo>
                  <a:cubicBezTo>
                    <a:pt x="3858" y="7785"/>
                    <a:pt x="3930" y="7773"/>
                    <a:pt x="3989" y="7761"/>
                  </a:cubicBezTo>
                  <a:cubicBezTo>
                    <a:pt x="3989" y="7892"/>
                    <a:pt x="4037" y="8011"/>
                    <a:pt x="4108" y="8130"/>
                  </a:cubicBezTo>
                  <a:cubicBezTo>
                    <a:pt x="4216" y="8261"/>
                    <a:pt x="4358" y="8356"/>
                    <a:pt x="4525" y="8380"/>
                  </a:cubicBezTo>
                  <a:cubicBezTo>
                    <a:pt x="4549" y="8380"/>
                    <a:pt x="4597" y="8404"/>
                    <a:pt x="4632" y="8404"/>
                  </a:cubicBezTo>
                  <a:cubicBezTo>
                    <a:pt x="4763" y="8404"/>
                    <a:pt x="4894" y="8356"/>
                    <a:pt x="5001" y="8285"/>
                  </a:cubicBezTo>
                  <a:lnTo>
                    <a:pt x="5359" y="8023"/>
                  </a:lnTo>
                  <a:cubicBezTo>
                    <a:pt x="5430" y="7963"/>
                    <a:pt x="5490" y="7904"/>
                    <a:pt x="5537" y="7820"/>
                  </a:cubicBezTo>
                  <a:lnTo>
                    <a:pt x="6156" y="8166"/>
                  </a:lnTo>
                  <a:cubicBezTo>
                    <a:pt x="6252" y="8201"/>
                    <a:pt x="6359" y="8237"/>
                    <a:pt x="6478" y="8237"/>
                  </a:cubicBezTo>
                  <a:cubicBezTo>
                    <a:pt x="6537" y="8237"/>
                    <a:pt x="6597" y="8225"/>
                    <a:pt x="6656" y="8201"/>
                  </a:cubicBezTo>
                  <a:cubicBezTo>
                    <a:pt x="6811" y="8166"/>
                    <a:pt x="6954" y="8047"/>
                    <a:pt x="7037" y="7892"/>
                  </a:cubicBezTo>
                  <a:cubicBezTo>
                    <a:pt x="7097" y="7773"/>
                    <a:pt x="7133" y="7642"/>
                    <a:pt x="7109" y="7523"/>
                  </a:cubicBezTo>
                  <a:cubicBezTo>
                    <a:pt x="7156" y="7523"/>
                    <a:pt x="7192" y="7535"/>
                    <a:pt x="7228" y="7535"/>
                  </a:cubicBezTo>
                  <a:cubicBezTo>
                    <a:pt x="7454" y="7535"/>
                    <a:pt x="7680" y="7416"/>
                    <a:pt x="7799" y="7213"/>
                  </a:cubicBezTo>
                  <a:cubicBezTo>
                    <a:pt x="7859" y="7094"/>
                    <a:pt x="7883" y="6951"/>
                    <a:pt x="7871" y="6832"/>
                  </a:cubicBezTo>
                  <a:cubicBezTo>
                    <a:pt x="7918" y="6832"/>
                    <a:pt x="7942" y="6856"/>
                    <a:pt x="7990" y="6856"/>
                  </a:cubicBezTo>
                  <a:cubicBezTo>
                    <a:pt x="8216" y="6856"/>
                    <a:pt x="8442" y="6737"/>
                    <a:pt x="8561" y="6523"/>
                  </a:cubicBezTo>
                  <a:cubicBezTo>
                    <a:pt x="8621" y="6404"/>
                    <a:pt x="8645" y="6273"/>
                    <a:pt x="8633" y="6154"/>
                  </a:cubicBezTo>
                  <a:cubicBezTo>
                    <a:pt x="8680" y="6154"/>
                    <a:pt x="8704" y="6166"/>
                    <a:pt x="8752" y="6166"/>
                  </a:cubicBezTo>
                  <a:cubicBezTo>
                    <a:pt x="8811" y="6166"/>
                    <a:pt x="8871" y="6154"/>
                    <a:pt x="8930" y="6142"/>
                  </a:cubicBezTo>
                  <a:cubicBezTo>
                    <a:pt x="9097" y="6094"/>
                    <a:pt x="9228" y="5975"/>
                    <a:pt x="9311" y="5820"/>
                  </a:cubicBezTo>
                  <a:cubicBezTo>
                    <a:pt x="9407" y="5677"/>
                    <a:pt x="9419" y="5499"/>
                    <a:pt x="9359" y="5332"/>
                  </a:cubicBezTo>
                  <a:cubicBezTo>
                    <a:pt x="9347" y="5284"/>
                    <a:pt x="9335" y="5261"/>
                    <a:pt x="9311" y="5213"/>
                  </a:cubicBezTo>
                  <a:lnTo>
                    <a:pt x="9585" y="5023"/>
                  </a:lnTo>
                  <a:lnTo>
                    <a:pt x="9728" y="5201"/>
                  </a:lnTo>
                  <a:cubicBezTo>
                    <a:pt x="9756" y="5236"/>
                    <a:pt x="9804" y="5254"/>
                    <a:pt x="9853" y="5254"/>
                  </a:cubicBezTo>
                  <a:cubicBezTo>
                    <a:pt x="9889" y="5254"/>
                    <a:pt x="9925" y="5245"/>
                    <a:pt x="9954" y="5225"/>
                  </a:cubicBezTo>
                  <a:lnTo>
                    <a:pt x="10371" y="4903"/>
                  </a:lnTo>
                  <a:cubicBezTo>
                    <a:pt x="10431" y="4808"/>
                    <a:pt x="10431" y="4725"/>
                    <a:pt x="10395" y="4653"/>
                  </a:cubicBezTo>
                  <a:cubicBezTo>
                    <a:pt x="10350" y="4616"/>
                    <a:pt x="10300" y="4592"/>
                    <a:pt x="10254" y="4592"/>
                  </a:cubicBezTo>
                  <a:cubicBezTo>
                    <a:pt x="10228" y="4592"/>
                    <a:pt x="10202" y="4600"/>
                    <a:pt x="10181" y="4618"/>
                  </a:cubicBezTo>
                  <a:lnTo>
                    <a:pt x="9883" y="4856"/>
                  </a:lnTo>
                  <a:lnTo>
                    <a:pt x="7454" y="1689"/>
                  </a:lnTo>
                  <a:lnTo>
                    <a:pt x="8835" y="796"/>
                  </a:lnTo>
                  <a:cubicBezTo>
                    <a:pt x="8919" y="748"/>
                    <a:pt x="8930" y="665"/>
                    <a:pt x="8883" y="582"/>
                  </a:cubicBezTo>
                  <a:cubicBezTo>
                    <a:pt x="8854" y="539"/>
                    <a:pt x="8813" y="517"/>
                    <a:pt x="8769" y="517"/>
                  </a:cubicBezTo>
                  <a:cubicBezTo>
                    <a:pt x="8740" y="517"/>
                    <a:pt x="8709" y="527"/>
                    <a:pt x="8680" y="546"/>
                  </a:cubicBezTo>
                  <a:lnTo>
                    <a:pt x="7156" y="1522"/>
                  </a:lnTo>
                  <a:cubicBezTo>
                    <a:pt x="7085" y="1570"/>
                    <a:pt x="7073" y="1677"/>
                    <a:pt x="7109" y="1748"/>
                  </a:cubicBezTo>
                  <a:lnTo>
                    <a:pt x="7395" y="2106"/>
                  </a:lnTo>
                  <a:lnTo>
                    <a:pt x="7204" y="2248"/>
                  </a:lnTo>
                  <a:lnTo>
                    <a:pt x="6418" y="1998"/>
                  </a:lnTo>
                  <a:cubicBezTo>
                    <a:pt x="6406" y="1998"/>
                    <a:pt x="6383" y="1986"/>
                    <a:pt x="6371" y="1986"/>
                  </a:cubicBezTo>
                  <a:lnTo>
                    <a:pt x="4585" y="1986"/>
                  </a:lnTo>
                  <a:cubicBezTo>
                    <a:pt x="4513" y="1986"/>
                    <a:pt x="4454" y="2034"/>
                    <a:pt x="4442" y="2106"/>
                  </a:cubicBezTo>
                  <a:lnTo>
                    <a:pt x="4335" y="2510"/>
                  </a:lnTo>
                  <a:lnTo>
                    <a:pt x="4073" y="2403"/>
                  </a:lnTo>
                  <a:cubicBezTo>
                    <a:pt x="4049" y="2391"/>
                    <a:pt x="4037" y="2391"/>
                    <a:pt x="4001" y="2391"/>
                  </a:cubicBezTo>
                  <a:lnTo>
                    <a:pt x="3287" y="2475"/>
                  </a:lnTo>
                  <a:lnTo>
                    <a:pt x="3049" y="2344"/>
                  </a:lnTo>
                  <a:lnTo>
                    <a:pt x="3275" y="1939"/>
                  </a:lnTo>
                  <a:cubicBezTo>
                    <a:pt x="3323" y="1867"/>
                    <a:pt x="3287" y="1772"/>
                    <a:pt x="3215" y="1736"/>
                  </a:cubicBezTo>
                  <a:lnTo>
                    <a:pt x="251" y="22"/>
                  </a:lnTo>
                  <a:cubicBezTo>
                    <a:pt x="228" y="7"/>
                    <a:pt x="205" y="0"/>
                    <a:pt x="18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67" name="Google Shape;9767;p78"/>
            <p:cNvSpPr/>
            <p:nvPr/>
          </p:nvSpPr>
          <p:spPr>
            <a:xfrm>
              <a:off x="6965173" y="2009304"/>
              <a:ext cx="38670" cy="27181"/>
            </a:xfrm>
            <a:custGeom>
              <a:avLst/>
              <a:gdLst/>
              <a:ahLst/>
              <a:cxnLst/>
              <a:rect l="l" t="t" r="r" b="b"/>
              <a:pathLst>
                <a:path w="1215" h="854" extrusionOk="0">
                  <a:moveTo>
                    <a:pt x="1023" y="1"/>
                  </a:moveTo>
                  <a:cubicBezTo>
                    <a:pt x="995" y="1"/>
                    <a:pt x="966" y="8"/>
                    <a:pt x="941" y="20"/>
                  </a:cubicBezTo>
                  <a:lnTo>
                    <a:pt x="95" y="580"/>
                  </a:lnTo>
                  <a:cubicBezTo>
                    <a:pt x="12" y="616"/>
                    <a:pt x="0" y="711"/>
                    <a:pt x="48" y="782"/>
                  </a:cubicBezTo>
                  <a:cubicBezTo>
                    <a:pt x="83" y="830"/>
                    <a:pt x="119" y="854"/>
                    <a:pt x="179" y="854"/>
                  </a:cubicBezTo>
                  <a:cubicBezTo>
                    <a:pt x="214" y="854"/>
                    <a:pt x="238" y="842"/>
                    <a:pt x="274" y="830"/>
                  </a:cubicBezTo>
                  <a:lnTo>
                    <a:pt x="1119" y="282"/>
                  </a:lnTo>
                  <a:cubicBezTo>
                    <a:pt x="1179" y="235"/>
                    <a:pt x="1214" y="140"/>
                    <a:pt x="1155" y="68"/>
                  </a:cubicBezTo>
                  <a:cubicBezTo>
                    <a:pt x="1124" y="22"/>
                    <a:pt x="1074" y="1"/>
                    <a:pt x="102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9768" name="Google Shape;9768;p78"/>
          <p:cNvSpPr/>
          <p:nvPr/>
        </p:nvSpPr>
        <p:spPr>
          <a:xfrm>
            <a:off x="2327921" y="2390509"/>
            <a:ext cx="491161" cy="491120"/>
          </a:xfrm>
          <a:custGeom>
            <a:avLst/>
            <a:gdLst/>
            <a:ahLst/>
            <a:cxnLst/>
            <a:rect l="l" t="t" r="r" b="b"/>
            <a:pathLst>
              <a:path w="11574" h="11573" extrusionOk="0">
                <a:moveTo>
                  <a:pt x="10680" y="333"/>
                </a:moveTo>
                <a:cubicBezTo>
                  <a:pt x="10990" y="333"/>
                  <a:pt x="11228" y="583"/>
                  <a:pt x="11228" y="881"/>
                </a:cubicBezTo>
                <a:lnTo>
                  <a:pt x="11228" y="5620"/>
                </a:lnTo>
                <a:lnTo>
                  <a:pt x="11037" y="5620"/>
                </a:lnTo>
                <a:cubicBezTo>
                  <a:pt x="10954" y="5620"/>
                  <a:pt x="10871" y="5691"/>
                  <a:pt x="10871" y="5787"/>
                </a:cubicBezTo>
                <a:cubicBezTo>
                  <a:pt x="10871" y="5870"/>
                  <a:pt x="10954" y="5953"/>
                  <a:pt x="11037" y="5953"/>
                </a:cubicBezTo>
                <a:lnTo>
                  <a:pt x="11228" y="5953"/>
                </a:lnTo>
                <a:lnTo>
                  <a:pt x="11228" y="10680"/>
                </a:lnTo>
                <a:cubicBezTo>
                  <a:pt x="11228" y="10990"/>
                  <a:pt x="10978" y="11228"/>
                  <a:pt x="10680" y="11228"/>
                </a:cubicBezTo>
                <a:lnTo>
                  <a:pt x="5953" y="11228"/>
                </a:lnTo>
                <a:lnTo>
                  <a:pt x="5953" y="9406"/>
                </a:lnTo>
                <a:cubicBezTo>
                  <a:pt x="5953" y="9108"/>
                  <a:pt x="5715" y="8870"/>
                  <a:pt x="5418" y="8870"/>
                </a:cubicBezTo>
                <a:lnTo>
                  <a:pt x="5060" y="8870"/>
                </a:lnTo>
                <a:cubicBezTo>
                  <a:pt x="4834" y="8870"/>
                  <a:pt x="4644" y="8954"/>
                  <a:pt x="4525" y="9108"/>
                </a:cubicBezTo>
                <a:cubicBezTo>
                  <a:pt x="4358" y="9299"/>
                  <a:pt x="4132" y="9406"/>
                  <a:pt x="3882" y="9406"/>
                </a:cubicBezTo>
                <a:cubicBezTo>
                  <a:pt x="3632" y="9406"/>
                  <a:pt x="3382" y="9287"/>
                  <a:pt x="3239" y="9085"/>
                </a:cubicBezTo>
                <a:cubicBezTo>
                  <a:pt x="3072" y="8894"/>
                  <a:pt x="3013" y="8644"/>
                  <a:pt x="3072" y="8394"/>
                </a:cubicBezTo>
                <a:cubicBezTo>
                  <a:pt x="3132" y="8073"/>
                  <a:pt x="3405" y="7822"/>
                  <a:pt x="3727" y="7751"/>
                </a:cubicBezTo>
                <a:cubicBezTo>
                  <a:pt x="3781" y="7740"/>
                  <a:pt x="3835" y="7735"/>
                  <a:pt x="3889" y="7735"/>
                </a:cubicBezTo>
                <a:cubicBezTo>
                  <a:pt x="4129" y="7735"/>
                  <a:pt x="4357" y="7842"/>
                  <a:pt x="4513" y="8037"/>
                </a:cubicBezTo>
                <a:cubicBezTo>
                  <a:pt x="4656" y="8192"/>
                  <a:pt x="4846" y="8287"/>
                  <a:pt x="5049" y="8287"/>
                </a:cubicBezTo>
                <a:lnTo>
                  <a:pt x="5430" y="8287"/>
                </a:lnTo>
                <a:cubicBezTo>
                  <a:pt x="5727" y="8287"/>
                  <a:pt x="5965" y="8049"/>
                  <a:pt x="5965" y="7751"/>
                </a:cubicBezTo>
                <a:lnTo>
                  <a:pt x="5965" y="5917"/>
                </a:lnTo>
                <a:lnTo>
                  <a:pt x="7799" y="5917"/>
                </a:lnTo>
                <a:cubicBezTo>
                  <a:pt x="7894" y="5917"/>
                  <a:pt x="7989" y="6001"/>
                  <a:pt x="7989" y="6108"/>
                </a:cubicBezTo>
                <a:lnTo>
                  <a:pt x="7989" y="6477"/>
                </a:lnTo>
                <a:cubicBezTo>
                  <a:pt x="7989" y="6584"/>
                  <a:pt x="7942" y="6691"/>
                  <a:pt x="7858" y="6763"/>
                </a:cubicBezTo>
                <a:cubicBezTo>
                  <a:pt x="7525" y="7037"/>
                  <a:pt x="7382" y="7453"/>
                  <a:pt x="7454" y="7882"/>
                </a:cubicBezTo>
                <a:cubicBezTo>
                  <a:pt x="7537" y="8346"/>
                  <a:pt x="7894" y="8704"/>
                  <a:pt x="8347" y="8799"/>
                </a:cubicBezTo>
                <a:cubicBezTo>
                  <a:pt x="8430" y="8823"/>
                  <a:pt x="8513" y="8835"/>
                  <a:pt x="8597" y="8835"/>
                </a:cubicBezTo>
                <a:cubicBezTo>
                  <a:pt x="8870" y="8835"/>
                  <a:pt x="9120" y="8739"/>
                  <a:pt x="9347" y="8561"/>
                </a:cubicBezTo>
                <a:cubicBezTo>
                  <a:pt x="9609" y="8346"/>
                  <a:pt x="9775" y="8013"/>
                  <a:pt x="9775" y="7656"/>
                </a:cubicBezTo>
                <a:cubicBezTo>
                  <a:pt x="9775" y="7311"/>
                  <a:pt x="9621" y="6977"/>
                  <a:pt x="9347" y="6751"/>
                </a:cubicBezTo>
                <a:cubicBezTo>
                  <a:pt x="9263" y="6691"/>
                  <a:pt x="9228" y="6584"/>
                  <a:pt x="9228" y="6465"/>
                </a:cubicBezTo>
                <a:lnTo>
                  <a:pt x="9228" y="6108"/>
                </a:lnTo>
                <a:cubicBezTo>
                  <a:pt x="9228" y="6001"/>
                  <a:pt x="9311" y="5917"/>
                  <a:pt x="9418" y="5917"/>
                </a:cubicBezTo>
                <a:lnTo>
                  <a:pt x="10323" y="5917"/>
                </a:lnTo>
                <a:cubicBezTo>
                  <a:pt x="10418" y="5917"/>
                  <a:pt x="10490" y="5846"/>
                  <a:pt x="10490" y="5751"/>
                </a:cubicBezTo>
                <a:cubicBezTo>
                  <a:pt x="10490" y="5667"/>
                  <a:pt x="10418" y="5584"/>
                  <a:pt x="10323" y="5584"/>
                </a:cubicBezTo>
                <a:lnTo>
                  <a:pt x="9418" y="5584"/>
                </a:lnTo>
                <a:cubicBezTo>
                  <a:pt x="9120" y="5584"/>
                  <a:pt x="8882" y="5822"/>
                  <a:pt x="8882" y="6120"/>
                </a:cubicBezTo>
                <a:lnTo>
                  <a:pt x="8882" y="6477"/>
                </a:lnTo>
                <a:cubicBezTo>
                  <a:pt x="8882" y="6703"/>
                  <a:pt x="8966" y="6894"/>
                  <a:pt x="9120" y="7013"/>
                </a:cubicBezTo>
                <a:cubicBezTo>
                  <a:pt x="9311" y="7180"/>
                  <a:pt x="9418" y="7406"/>
                  <a:pt x="9418" y="7656"/>
                </a:cubicBezTo>
                <a:cubicBezTo>
                  <a:pt x="9418" y="7906"/>
                  <a:pt x="9299" y="8144"/>
                  <a:pt x="9109" y="8299"/>
                </a:cubicBezTo>
                <a:cubicBezTo>
                  <a:pt x="8957" y="8423"/>
                  <a:pt x="8780" y="8488"/>
                  <a:pt x="8595" y="8488"/>
                </a:cubicBezTo>
                <a:cubicBezTo>
                  <a:pt x="8533" y="8488"/>
                  <a:pt x="8469" y="8480"/>
                  <a:pt x="8406" y="8465"/>
                </a:cubicBezTo>
                <a:cubicBezTo>
                  <a:pt x="8097" y="8406"/>
                  <a:pt x="7835" y="8132"/>
                  <a:pt x="7763" y="7811"/>
                </a:cubicBezTo>
                <a:cubicBezTo>
                  <a:pt x="7704" y="7513"/>
                  <a:pt x="7811" y="7215"/>
                  <a:pt x="8049" y="7013"/>
                </a:cubicBezTo>
                <a:cubicBezTo>
                  <a:pt x="8216" y="6882"/>
                  <a:pt x="8299" y="6691"/>
                  <a:pt x="8299" y="6477"/>
                </a:cubicBezTo>
                <a:lnTo>
                  <a:pt x="8299" y="6108"/>
                </a:lnTo>
                <a:cubicBezTo>
                  <a:pt x="8299" y="5810"/>
                  <a:pt x="8061" y="5572"/>
                  <a:pt x="7763" y="5572"/>
                </a:cubicBezTo>
                <a:lnTo>
                  <a:pt x="5953" y="5572"/>
                </a:lnTo>
                <a:lnTo>
                  <a:pt x="5953" y="3739"/>
                </a:lnTo>
                <a:cubicBezTo>
                  <a:pt x="5953" y="3643"/>
                  <a:pt x="6037" y="3548"/>
                  <a:pt x="6144" y="3548"/>
                </a:cubicBezTo>
                <a:lnTo>
                  <a:pt x="6513" y="3548"/>
                </a:lnTo>
                <a:cubicBezTo>
                  <a:pt x="6620" y="3548"/>
                  <a:pt x="6727" y="3596"/>
                  <a:pt x="6799" y="3679"/>
                </a:cubicBezTo>
                <a:cubicBezTo>
                  <a:pt x="7017" y="3956"/>
                  <a:pt x="7342" y="4102"/>
                  <a:pt x="7698" y="4102"/>
                </a:cubicBezTo>
                <a:cubicBezTo>
                  <a:pt x="7770" y="4102"/>
                  <a:pt x="7844" y="4096"/>
                  <a:pt x="7918" y="4084"/>
                </a:cubicBezTo>
                <a:cubicBezTo>
                  <a:pt x="8370" y="4001"/>
                  <a:pt x="8728" y="3643"/>
                  <a:pt x="8835" y="3191"/>
                </a:cubicBezTo>
                <a:cubicBezTo>
                  <a:pt x="8906" y="2834"/>
                  <a:pt x="8823" y="2477"/>
                  <a:pt x="8597" y="2215"/>
                </a:cubicBezTo>
                <a:cubicBezTo>
                  <a:pt x="8370" y="1941"/>
                  <a:pt x="8049" y="1774"/>
                  <a:pt x="7692" y="1774"/>
                </a:cubicBezTo>
                <a:cubicBezTo>
                  <a:pt x="7346" y="1774"/>
                  <a:pt x="7001" y="1929"/>
                  <a:pt x="6775" y="2215"/>
                </a:cubicBezTo>
                <a:cubicBezTo>
                  <a:pt x="6715" y="2286"/>
                  <a:pt x="6620" y="2334"/>
                  <a:pt x="6501" y="2334"/>
                </a:cubicBezTo>
                <a:lnTo>
                  <a:pt x="6144" y="2334"/>
                </a:lnTo>
                <a:cubicBezTo>
                  <a:pt x="6037" y="2334"/>
                  <a:pt x="5941" y="2238"/>
                  <a:pt x="5941" y="2131"/>
                </a:cubicBezTo>
                <a:lnTo>
                  <a:pt x="5941" y="1226"/>
                </a:lnTo>
                <a:cubicBezTo>
                  <a:pt x="5941" y="1143"/>
                  <a:pt x="5870" y="1060"/>
                  <a:pt x="5787" y="1060"/>
                </a:cubicBezTo>
                <a:cubicBezTo>
                  <a:pt x="5691" y="1060"/>
                  <a:pt x="5620" y="1143"/>
                  <a:pt x="5620" y="1226"/>
                </a:cubicBezTo>
                <a:lnTo>
                  <a:pt x="5620" y="2131"/>
                </a:lnTo>
                <a:cubicBezTo>
                  <a:pt x="5620" y="2429"/>
                  <a:pt x="5858" y="2667"/>
                  <a:pt x="6156" y="2667"/>
                </a:cubicBezTo>
                <a:lnTo>
                  <a:pt x="6513" y="2667"/>
                </a:lnTo>
                <a:cubicBezTo>
                  <a:pt x="6739" y="2667"/>
                  <a:pt x="6930" y="2584"/>
                  <a:pt x="7049" y="2429"/>
                </a:cubicBezTo>
                <a:cubicBezTo>
                  <a:pt x="7215" y="2238"/>
                  <a:pt x="7430" y="2131"/>
                  <a:pt x="7692" y="2131"/>
                </a:cubicBezTo>
                <a:cubicBezTo>
                  <a:pt x="7942" y="2131"/>
                  <a:pt x="8180" y="2250"/>
                  <a:pt x="8323" y="2453"/>
                </a:cubicBezTo>
                <a:cubicBezTo>
                  <a:pt x="8489" y="2643"/>
                  <a:pt x="8549" y="2893"/>
                  <a:pt x="8489" y="3143"/>
                </a:cubicBezTo>
                <a:cubicBezTo>
                  <a:pt x="8430" y="3465"/>
                  <a:pt x="8168" y="3715"/>
                  <a:pt x="7835" y="3786"/>
                </a:cubicBezTo>
                <a:cubicBezTo>
                  <a:pt x="7780" y="3797"/>
                  <a:pt x="7726" y="3802"/>
                  <a:pt x="7673" y="3802"/>
                </a:cubicBezTo>
                <a:cubicBezTo>
                  <a:pt x="7432" y="3802"/>
                  <a:pt x="7205" y="3695"/>
                  <a:pt x="7049" y="3501"/>
                </a:cubicBezTo>
                <a:cubicBezTo>
                  <a:pt x="6918" y="3346"/>
                  <a:pt x="6727" y="3250"/>
                  <a:pt x="6513" y="3250"/>
                </a:cubicBezTo>
                <a:lnTo>
                  <a:pt x="6144" y="3250"/>
                </a:lnTo>
                <a:cubicBezTo>
                  <a:pt x="5846" y="3250"/>
                  <a:pt x="5608" y="3489"/>
                  <a:pt x="5608" y="3786"/>
                </a:cubicBezTo>
                <a:lnTo>
                  <a:pt x="5608" y="5620"/>
                </a:lnTo>
                <a:lnTo>
                  <a:pt x="3775" y="5620"/>
                </a:lnTo>
                <a:cubicBezTo>
                  <a:pt x="3667" y="5620"/>
                  <a:pt x="3584" y="5525"/>
                  <a:pt x="3584" y="5429"/>
                </a:cubicBezTo>
                <a:lnTo>
                  <a:pt x="3584" y="5048"/>
                </a:lnTo>
                <a:cubicBezTo>
                  <a:pt x="3584" y="4953"/>
                  <a:pt x="3620" y="4846"/>
                  <a:pt x="3715" y="4774"/>
                </a:cubicBezTo>
                <a:cubicBezTo>
                  <a:pt x="4036" y="4501"/>
                  <a:pt x="4191" y="4084"/>
                  <a:pt x="4120" y="3655"/>
                </a:cubicBezTo>
                <a:cubicBezTo>
                  <a:pt x="4025" y="3191"/>
                  <a:pt x="3667" y="2834"/>
                  <a:pt x="3227" y="2727"/>
                </a:cubicBezTo>
                <a:cubicBezTo>
                  <a:pt x="3148" y="2711"/>
                  <a:pt x="3069" y="2703"/>
                  <a:pt x="2991" y="2703"/>
                </a:cubicBezTo>
                <a:cubicBezTo>
                  <a:pt x="2716" y="2703"/>
                  <a:pt x="2452" y="2798"/>
                  <a:pt x="2239" y="2965"/>
                </a:cubicBezTo>
                <a:cubicBezTo>
                  <a:pt x="1977" y="3191"/>
                  <a:pt x="1810" y="3524"/>
                  <a:pt x="1810" y="3882"/>
                </a:cubicBezTo>
                <a:cubicBezTo>
                  <a:pt x="1810" y="4215"/>
                  <a:pt x="1953" y="4560"/>
                  <a:pt x="2239" y="4786"/>
                </a:cubicBezTo>
                <a:cubicBezTo>
                  <a:pt x="2310" y="4846"/>
                  <a:pt x="2358" y="4953"/>
                  <a:pt x="2358" y="5072"/>
                </a:cubicBezTo>
                <a:lnTo>
                  <a:pt x="2358" y="5429"/>
                </a:lnTo>
                <a:cubicBezTo>
                  <a:pt x="2358" y="5525"/>
                  <a:pt x="2274" y="5620"/>
                  <a:pt x="2167" y="5620"/>
                </a:cubicBezTo>
                <a:lnTo>
                  <a:pt x="334" y="5620"/>
                </a:lnTo>
                <a:lnTo>
                  <a:pt x="334" y="881"/>
                </a:lnTo>
                <a:cubicBezTo>
                  <a:pt x="334" y="572"/>
                  <a:pt x="584" y="333"/>
                  <a:pt x="881" y="333"/>
                </a:cubicBezTo>
                <a:lnTo>
                  <a:pt x="5620" y="333"/>
                </a:lnTo>
                <a:lnTo>
                  <a:pt x="5620" y="524"/>
                </a:lnTo>
                <a:cubicBezTo>
                  <a:pt x="5620" y="619"/>
                  <a:pt x="5691" y="691"/>
                  <a:pt x="5787" y="691"/>
                </a:cubicBezTo>
                <a:cubicBezTo>
                  <a:pt x="5870" y="691"/>
                  <a:pt x="5941" y="619"/>
                  <a:pt x="5941" y="524"/>
                </a:cubicBezTo>
                <a:lnTo>
                  <a:pt x="5941" y="333"/>
                </a:lnTo>
                <a:close/>
                <a:moveTo>
                  <a:pt x="2976" y="3061"/>
                </a:moveTo>
                <a:cubicBezTo>
                  <a:pt x="3040" y="3061"/>
                  <a:pt x="3104" y="3069"/>
                  <a:pt x="3167" y="3084"/>
                </a:cubicBezTo>
                <a:cubicBezTo>
                  <a:pt x="3477" y="3143"/>
                  <a:pt x="3727" y="3417"/>
                  <a:pt x="3810" y="3739"/>
                </a:cubicBezTo>
                <a:cubicBezTo>
                  <a:pt x="3870" y="4036"/>
                  <a:pt x="3763" y="4334"/>
                  <a:pt x="3525" y="4536"/>
                </a:cubicBezTo>
                <a:cubicBezTo>
                  <a:pt x="3358" y="4667"/>
                  <a:pt x="3274" y="4858"/>
                  <a:pt x="3274" y="5072"/>
                </a:cubicBezTo>
                <a:lnTo>
                  <a:pt x="3274" y="5441"/>
                </a:lnTo>
                <a:cubicBezTo>
                  <a:pt x="3274" y="5739"/>
                  <a:pt x="3513" y="5977"/>
                  <a:pt x="3810" y="5977"/>
                </a:cubicBezTo>
                <a:lnTo>
                  <a:pt x="5632" y="5977"/>
                </a:lnTo>
                <a:lnTo>
                  <a:pt x="5632" y="7811"/>
                </a:lnTo>
                <a:cubicBezTo>
                  <a:pt x="5632" y="7918"/>
                  <a:pt x="5549" y="8001"/>
                  <a:pt x="5441" y="8001"/>
                </a:cubicBezTo>
                <a:lnTo>
                  <a:pt x="5072" y="8001"/>
                </a:lnTo>
                <a:cubicBezTo>
                  <a:pt x="4965" y="8001"/>
                  <a:pt x="4858" y="7953"/>
                  <a:pt x="4787" y="7870"/>
                </a:cubicBezTo>
                <a:cubicBezTo>
                  <a:pt x="4569" y="7593"/>
                  <a:pt x="4244" y="7447"/>
                  <a:pt x="3887" y="7447"/>
                </a:cubicBezTo>
                <a:cubicBezTo>
                  <a:pt x="3815" y="7447"/>
                  <a:pt x="3741" y="7453"/>
                  <a:pt x="3667" y="7465"/>
                </a:cubicBezTo>
                <a:cubicBezTo>
                  <a:pt x="3215" y="7561"/>
                  <a:pt x="2858" y="7918"/>
                  <a:pt x="2751" y="8358"/>
                </a:cubicBezTo>
                <a:cubicBezTo>
                  <a:pt x="2679" y="8715"/>
                  <a:pt x="2763" y="9073"/>
                  <a:pt x="2989" y="9346"/>
                </a:cubicBezTo>
                <a:cubicBezTo>
                  <a:pt x="3215" y="9608"/>
                  <a:pt x="3536" y="9775"/>
                  <a:pt x="3894" y="9775"/>
                </a:cubicBezTo>
                <a:cubicBezTo>
                  <a:pt x="4239" y="9775"/>
                  <a:pt x="4584" y="9620"/>
                  <a:pt x="4798" y="9346"/>
                </a:cubicBezTo>
                <a:cubicBezTo>
                  <a:pt x="4858" y="9263"/>
                  <a:pt x="4965" y="9227"/>
                  <a:pt x="5084" y="9227"/>
                </a:cubicBezTo>
                <a:lnTo>
                  <a:pt x="5441" y="9227"/>
                </a:lnTo>
                <a:cubicBezTo>
                  <a:pt x="5549" y="9227"/>
                  <a:pt x="5632" y="9311"/>
                  <a:pt x="5632" y="9418"/>
                </a:cubicBezTo>
                <a:lnTo>
                  <a:pt x="5632" y="11251"/>
                </a:lnTo>
                <a:lnTo>
                  <a:pt x="869" y="11251"/>
                </a:lnTo>
                <a:cubicBezTo>
                  <a:pt x="560" y="11251"/>
                  <a:pt x="322" y="10990"/>
                  <a:pt x="322" y="10692"/>
                </a:cubicBezTo>
                <a:lnTo>
                  <a:pt x="322" y="5965"/>
                </a:lnTo>
                <a:lnTo>
                  <a:pt x="2155" y="5965"/>
                </a:lnTo>
                <a:cubicBezTo>
                  <a:pt x="2453" y="5965"/>
                  <a:pt x="2691" y="5727"/>
                  <a:pt x="2691" y="5429"/>
                </a:cubicBezTo>
                <a:lnTo>
                  <a:pt x="2691" y="5072"/>
                </a:lnTo>
                <a:cubicBezTo>
                  <a:pt x="2691" y="4846"/>
                  <a:pt x="2596" y="4655"/>
                  <a:pt x="2453" y="4536"/>
                </a:cubicBezTo>
                <a:cubicBezTo>
                  <a:pt x="2262" y="4370"/>
                  <a:pt x="2155" y="4143"/>
                  <a:pt x="2155" y="3893"/>
                </a:cubicBezTo>
                <a:cubicBezTo>
                  <a:pt x="2155" y="3643"/>
                  <a:pt x="2274" y="3405"/>
                  <a:pt x="2465" y="3250"/>
                </a:cubicBezTo>
                <a:cubicBezTo>
                  <a:pt x="2607" y="3126"/>
                  <a:pt x="2789" y="3061"/>
                  <a:pt x="2976" y="3061"/>
                </a:cubicBezTo>
                <a:close/>
                <a:moveTo>
                  <a:pt x="893" y="0"/>
                </a:moveTo>
                <a:cubicBezTo>
                  <a:pt x="393" y="0"/>
                  <a:pt x="0" y="393"/>
                  <a:pt x="0" y="893"/>
                </a:cubicBezTo>
                <a:lnTo>
                  <a:pt x="0" y="10680"/>
                </a:lnTo>
                <a:cubicBezTo>
                  <a:pt x="0" y="11168"/>
                  <a:pt x="393" y="11573"/>
                  <a:pt x="893" y="11573"/>
                </a:cubicBezTo>
                <a:lnTo>
                  <a:pt x="10680" y="11573"/>
                </a:lnTo>
                <a:cubicBezTo>
                  <a:pt x="11168" y="11573"/>
                  <a:pt x="11573" y="11168"/>
                  <a:pt x="11573" y="10680"/>
                </a:cubicBezTo>
                <a:lnTo>
                  <a:pt x="11573" y="893"/>
                </a:lnTo>
                <a:cubicBezTo>
                  <a:pt x="11573" y="393"/>
                  <a:pt x="11168" y="0"/>
                  <a:pt x="10680" y="0"/>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9769" name="Google Shape;9769;p78"/>
          <p:cNvGrpSpPr/>
          <p:nvPr/>
        </p:nvGrpSpPr>
        <p:grpSpPr>
          <a:xfrm>
            <a:off x="2935741" y="2403113"/>
            <a:ext cx="466379" cy="465912"/>
            <a:chOff x="2201806" y="1976585"/>
            <a:chExt cx="349784" cy="349434"/>
          </a:xfrm>
          <a:solidFill>
            <a:schemeClr val="tx1"/>
          </a:solidFill>
        </p:grpSpPr>
        <p:sp>
          <p:nvSpPr>
            <p:cNvPr id="9770" name="Google Shape;9770;p78"/>
            <p:cNvSpPr/>
            <p:nvPr/>
          </p:nvSpPr>
          <p:spPr>
            <a:xfrm>
              <a:off x="2231755" y="2073373"/>
              <a:ext cx="319835" cy="252647"/>
            </a:xfrm>
            <a:custGeom>
              <a:avLst/>
              <a:gdLst/>
              <a:ahLst/>
              <a:cxnLst/>
              <a:rect l="l" t="t" r="r" b="b"/>
              <a:pathLst>
                <a:path w="10049" h="7938" extrusionOk="0">
                  <a:moveTo>
                    <a:pt x="9368" y="0"/>
                  </a:moveTo>
                  <a:cubicBezTo>
                    <a:pt x="9345" y="0"/>
                    <a:pt x="9322" y="6"/>
                    <a:pt x="9299" y="20"/>
                  </a:cubicBezTo>
                  <a:cubicBezTo>
                    <a:pt x="9227" y="67"/>
                    <a:pt x="9180" y="151"/>
                    <a:pt x="9227" y="234"/>
                  </a:cubicBezTo>
                  <a:cubicBezTo>
                    <a:pt x="9561" y="925"/>
                    <a:pt x="9716" y="1675"/>
                    <a:pt x="9716" y="2449"/>
                  </a:cubicBezTo>
                  <a:cubicBezTo>
                    <a:pt x="9716" y="3830"/>
                    <a:pt x="9180" y="5127"/>
                    <a:pt x="8203" y="6104"/>
                  </a:cubicBezTo>
                  <a:cubicBezTo>
                    <a:pt x="7215" y="7092"/>
                    <a:pt x="5917" y="7628"/>
                    <a:pt x="4536" y="7628"/>
                  </a:cubicBezTo>
                  <a:cubicBezTo>
                    <a:pt x="3715" y="7628"/>
                    <a:pt x="2929" y="7449"/>
                    <a:pt x="2203" y="7080"/>
                  </a:cubicBezTo>
                  <a:cubicBezTo>
                    <a:pt x="1596" y="6759"/>
                    <a:pt x="1060" y="6342"/>
                    <a:pt x="607" y="5830"/>
                  </a:cubicBezTo>
                  <a:lnTo>
                    <a:pt x="607" y="5830"/>
                  </a:lnTo>
                  <a:lnTo>
                    <a:pt x="1250" y="6032"/>
                  </a:lnTo>
                  <a:cubicBezTo>
                    <a:pt x="1272" y="6040"/>
                    <a:pt x="1293" y="6044"/>
                    <a:pt x="1312" y="6044"/>
                  </a:cubicBezTo>
                  <a:cubicBezTo>
                    <a:pt x="1380" y="6044"/>
                    <a:pt x="1434" y="5999"/>
                    <a:pt x="1453" y="5925"/>
                  </a:cubicBezTo>
                  <a:cubicBezTo>
                    <a:pt x="1488" y="5842"/>
                    <a:pt x="1441" y="5747"/>
                    <a:pt x="1357" y="5723"/>
                  </a:cubicBezTo>
                  <a:lnTo>
                    <a:pt x="202" y="5330"/>
                  </a:lnTo>
                  <a:cubicBezTo>
                    <a:pt x="191" y="5327"/>
                    <a:pt x="179" y="5325"/>
                    <a:pt x="167" y="5325"/>
                  </a:cubicBezTo>
                  <a:cubicBezTo>
                    <a:pt x="131" y="5325"/>
                    <a:pt x="95" y="5339"/>
                    <a:pt x="60" y="5366"/>
                  </a:cubicBezTo>
                  <a:cubicBezTo>
                    <a:pt x="12" y="5389"/>
                    <a:pt x="0" y="5449"/>
                    <a:pt x="0" y="5508"/>
                  </a:cubicBezTo>
                  <a:lnTo>
                    <a:pt x="191" y="6854"/>
                  </a:lnTo>
                  <a:cubicBezTo>
                    <a:pt x="214" y="6925"/>
                    <a:pt x="274" y="6985"/>
                    <a:pt x="357" y="6985"/>
                  </a:cubicBezTo>
                  <a:lnTo>
                    <a:pt x="393" y="6985"/>
                  </a:lnTo>
                  <a:cubicBezTo>
                    <a:pt x="476" y="6973"/>
                    <a:pt x="536" y="6890"/>
                    <a:pt x="524" y="6806"/>
                  </a:cubicBezTo>
                  <a:lnTo>
                    <a:pt x="417" y="6068"/>
                  </a:lnTo>
                  <a:lnTo>
                    <a:pt x="417" y="6068"/>
                  </a:lnTo>
                  <a:cubicBezTo>
                    <a:pt x="881" y="6604"/>
                    <a:pt x="1465" y="7044"/>
                    <a:pt x="2084" y="7354"/>
                  </a:cubicBezTo>
                  <a:cubicBezTo>
                    <a:pt x="2858" y="7747"/>
                    <a:pt x="3691" y="7937"/>
                    <a:pt x="4560" y="7937"/>
                  </a:cubicBezTo>
                  <a:cubicBezTo>
                    <a:pt x="6025" y="7937"/>
                    <a:pt x="7394" y="7366"/>
                    <a:pt x="8442" y="6330"/>
                  </a:cubicBezTo>
                  <a:cubicBezTo>
                    <a:pt x="9477" y="5282"/>
                    <a:pt x="10049" y="3913"/>
                    <a:pt x="10049" y="2449"/>
                  </a:cubicBezTo>
                  <a:cubicBezTo>
                    <a:pt x="10049" y="1627"/>
                    <a:pt x="9870" y="829"/>
                    <a:pt x="9513" y="91"/>
                  </a:cubicBezTo>
                  <a:cubicBezTo>
                    <a:pt x="9479" y="40"/>
                    <a:pt x="9426" y="0"/>
                    <a:pt x="93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71" name="Google Shape;9771;p78"/>
            <p:cNvSpPr/>
            <p:nvPr/>
          </p:nvSpPr>
          <p:spPr>
            <a:xfrm>
              <a:off x="2201806" y="1976585"/>
              <a:ext cx="319484" cy="252424"/>
            </a:xfrm>
            <a:custGeom>
              <a:avLst/>
              <a:gdLst/>
              <a:ahLst/>
              <a:cxnLst/>
              <a:rect l="l" t="t" r="r" b="b"/>
              <a:pathLst>
                <a:path w="10038" h="7931" extrusionOk="0">
                  <a:moveTo>
                    <a:pt x="5501" y="1"/>
                  </a:moveTo>
                  <a:cubicBezTo>
                    <a:pt x="4025" y="1"/>
                    <a:pt x="2656" y="560"/>
                    <a:pt x="1608" y="1608"/>
                  </a:cubicBezTo>
                  <a:cubicBezTo>
                    <a:pt x="572" y="2644"/>
                    <a:pt x="0" y="4013"/>
                    <a:pt x="0" y="5490"/>
                  </a:cubicBezTo>
                  <a:cubicBezTo>
                    <a:pt x="0" y="6311"/>
                    <a:pt x="179" y="7109"/>
                    <a:pt x="536" y="7835"/>
                  </a:cubicBezTo>
                  <a:cubicBezTo>
                    <a:pt x="572" y="7895"/>
                    <a:pt x="632" y="7930"/>
                    <a:pt x="691" y="7930"/>
                  </a:cubicBezTo>
                  <a:cubicBezTo>
                    <a:pt x="715" y="7930"/>
                    <a:pt x="739" y="7930"/>
                    <a:pt x="762" y="7918"/>
                  </a:cubicBezTo>
                  <a:cubicBezTo>
                    <a:pt x="834" y="7871"/>
                    <a:pt x="882" y="7776"/>
                    <a:pt x="834" y="7704"/>
                  </a:cubicBezTo>
                  <a:cubicBezTo>
                    <a:pt x="512" y="7002"/>
                    <a:pt x="346" y="6263"/>
                    <a:pt x="346" y="5490"/>
                  </a:cubicBezTo>
                  <a:cubicBezTo>
                    <a:pt x="346" y="4108"/>
                    <a:pt x="882" y="2811"/>
                    <a:pt x="1870" y="1822"/>
                  </a:cubicBezTo>
                  <a:cubicBezTo>
                    <a:pt x="2846" y="846"/>
                    <a:pt x="4144" y="310"/>
                    <a:pt x="5525" y="310"/>
                  </a:cubicBezTo>
                  <a:cubicBezTo>
                    <a:pt x="7049" y="310"/>
                    <a:pt x="8454" y="965"/>
                    <a:pt x="9454" y="2108"/>
                  </a:cubicBezTo>
                  <a:lnTo>
                    <a:pt x="8811" y="1906"/>
                  </a:lnTo>
                  <a:cubicBezTo>
                    <a:pt x="8792" y="1898"/>
                    <a:pt x="8772" y="1894"/>
                    <a:pt x="8753" y="1894"/>
                  </a:cubicBezTo>
                  <a:cubicBezTo>
                    <a:pt x="8688" y="1894"/>
                    <a:pt x="8627" y="1937"/>
                    <a:pt x="8609" y="2001"/>
                  </a:cubicBezTo>
                  <a:cubicBezTo>
                    <a:pt x="8573" y="2096"/>
                    <a:pt x="8621" y="2180"/>
                    <a:pt x="8716" y="2215"/>
                  </a:cubicBezTo>
                  <a:lnTo>
                    <a:pt x="9859" y="2596"/>
                  </a:lnTo>
                  <a:cubicBezTo>
                    <a:pt x="9871" y="2596"/>
                    <a:pt x="9883" y="2620"/>
                    <a:pt x="9906" y="2620"/>
                  </a:cubicBezTo>
                  <a:cubicBezTo>
                    <a:pt x="9930" y="2620"/>
                    <a:pt x="9978" y="2596"/>
                    <a:pt x="10002" y="2572"/>
                  </a:cubicBezTo>
                  <a:cubicBezTo>
                    <a:pt x="10026" y="2525"/>
                    <a:pt x="10037" y="2465"/>
                    <a:pt x="10037" y="2418"/>
                  </a:cubicBezTo>
                  <a:lnTo>
                    <a:pt x="9847" y="1084"/>
                  </a:lnTo>
                  <a:cubicBezTo>
                    <a:pt x="9827" y="1003"/>
                    <a:pt x="9772" y="948"/>
                    <a:pt x="9705" y="948"/>
                  </a:cubicBezTo>
                  <a:cubicBezTo>
                    <a:pt x="9693" y="948"/>
                    <a:pt x="9681" y="950"/>
                    <a:pt x="9668" y="953"/>
                  </a:cubicBezTo>
                  <a:cubicBezTo>
                    <a:pt x="9573" y="965"/>
                    <a:pt x="9514" y="1037"/>
                    <a:pt x="9525" y="1132"/>
                  </a:cubicBezTo>
                  <a:lnTo>
                    <a:pt x="9633" y="1870"/>
                  </a:lnTo>
                  <a:cubicBezTo>
                    <a:pt x="8597" y="667"/>
                    <a:pt x="7085" y="1"/>
                    <a:pt x="550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72" name="Google Shape;9772;p78"/>
            <p:cNvSpPr/>
            <p:nvPr/>
          </p:nvSpPr>
          <p:spPr>
            <a:xfrm>
              <a:off x="2331789" y="2068662"/>
              <a:ext cx="16709" cy="27340"/>
            </a:xfrm>
            <a:custGeom>
              <a:avLst/>
              <a:gdLst/>
              <a:ahLst/>
              <a:cxnLst/>
              <a:rect l="l" t="t" r="r" b="b"/>
              <a:pathLst>
                <a:path w="525" h="859" extrusionOk="0">
                  <a:moveTo>
                    <a:pt x="358" y="1"/>
                  </a:moveTo>
                  <a:cubicBezTo>
                    <a:pt x="262" y="1"/>
                    <a:pt x="191" y="84"/>
                    <a:pt x="191" y="168"/>
                  </a:cubicBezTo>
                  <a:lnTo>
                    <a:pt x="191" y="465"/>
                  </a:lnTo>
                  <a:lnTo>
                    <a:pt x="72" y="584"/>
                  </a:lnTo>
                  <a:cubicBezTo>
                    <a:pt x="12" y="644"/>
                    <a:pt x="0" y="751"/>
                    <a:pt x="72" y="811"/>
                  </a:cubicBezTo>
                  <a:cubicBezTo>
                    <a:pt x="96" y="834"/>
                    <a:pt x="143" y="858"/>
                    <a:pt x="191" y="858"/>
                  </a:cubicBezTo>
                  <a:cubicBezTo>
                    <a:pt x="238" y="858"/>
                    <a:pt x="262" y="834"/>
                    <a:pt x="298" y="811"/>
                  </a:cubicBezTo>
                  <a:lnTo>
                    <a:pt x="453" y="644"/>
                  </a:lnTo>
                  <a:cubicBezTo>
                    <a:pt x="488" y="620"/>
                    <a:pt x="500" y="572"/>
                    <a:pt x="500" y="525"/>
                  </a:cubicBezTo>
                  <a:lnTo>
                    <a:pt x="524" y="168"/>
                  </a:lnTo>
                  <a:cubicBezTo>
                    <a:pt x="524" y="84"/>
                    <a:pt x="441" y="1"/>
                    <a:pt x="35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73" name="Google Shape;9773;p78"/>
            <p:cNvSpPr/>
            <p:nvPr/>
          </p:nvSpPr>
          <p:spPr>
            <a:xfrm>
              <a:off x="2243118" y="2021653"/>
              <a:ext cx="265664" cy="261908"/>
            </a:xfrm>
            <a:custGeom>
              <a:avLst/>
              <a:gdLst/>
              <a:ahLst/>
              <a:cxnLst/>
              <a:rect l="l" t="t" r="r" b="b"/>
              <a:pathLst>
                <a:path w="8347" h="8229" extrusionOk="0">
                  <a:moveTo>
                    <a:pt x="2751" y="3109"/>
                  </a:moveTo>
                  <a:lnTo>
                    <a:pt x="2977" y="3133"/>
                  </a:lnTo>
                  <a:lnTo>
                    <a:pt x="3084" y="3133"/>
                  </a:lnTo>
                  <a:lnTo>
                    <a:pt x="2917" y="3502"/>
                  </a:lnTo>
                  <a:lnTo>
                    <a:pt x="2643" y="3431"/>
                  </a:lnTo>
                  <a:lnTo>
                    <a:pt x="2751" y="3109"/>
                  </a:lnTo>
                  <a:close/>
                  <a:moveTo>
                    <a:pt x="3834" y="3026"/>
                  </a:moveTo>
                  <a:lnTo>
                    <a:pt x="4156" y="3419"/>
                  </a:lnTo>
                  <a:lnTo>
                    <a:pt x="4120" y="3526"/>
                  </a:lnTo>
                  <a:cubicBezTo>
                    <a:pt x="4096" y="3609"/>
                    <a:pt x="4144" y="3704"/>
                    <a:pt x="4227" y="3728"/>
                  </a:cubicBezTo>
                  <a:cubicBezTo>
                    <a:pt x="4239" y="3728"/>
                    <a:pt x="4263" y="3740"/>
                    <a:pt x="4275" y="3740"/>
                  </a:cubicBezTo>
                  <a:cubicBezTo>
                    <a:pt x="4346" y="3740"/>
                    <a:pt x="4406" y="3704"/>
                    <a:pt x="4417" y="3645"/>
                  </a:cubicBezTo>
                  <a:lnTo>
                    <a:pt x="4465" y="3526"/>
                  </a:lnTo>
                  <a:cubicBezTo>
                    <a:pt x="4501" y="3419"/>
                    <a:pt x="4477" y="3312"/>
                    <a:pt x="4417" y="3240"/>
                  </a:cubicBezTo>
                  <a:lnTo>
                    <a:pt x="4334" y="3133"/>
                  </a:lnTo>
                  <a:lnTo>
                    <a:pt x="4608" y="3359"/>
                  </a:lnTo>
                  <a:cubicBezTo>
                    <a:pt x="4638" y="3374"/>
                    <a:pt x="4673" y="3389"/>
                    <a:pt x="4710" y="3389"/>
                  </a:cubicBezTo>
                  <a:cubicBezTo>
                    <a:pt x="4731" y="3389"/>
                    <a:pt x="4753" y="3384"/>
                    <a:pt x="4775" y="3371"/>
                  </a:cubicBezTo>
                  <a:lnTo>
                    <a:pt x="4989" y="3288"/>
                  </a:lnTo>
                  <a:lnTo>
                    <a:pt x="5108" y="3419"/>
                  </a:lnTo>
                  <a:cubicBezTo>
                    <a:pt x="5132" y="3466"/>
                    <a:pt x="5191" y="3478"/>
                    <a:pt x="5239" y="3478"/>
                  </a:cubicBezTo>
                  <a:lnTo>
                    <a:pt x="5644" y="3442"/>
                  </a:lnTo>
                  <a:lnTo>
                    <a:pt x="5656" y="3526"/>
                  </a:lnTo>
                  <a:cubicBezTo>
                    <a:pt x="5668" y="3562"/>
                    <a:pt x="5644" y="3597"/>
                    <a:pt x="5644" y="3609"/>
                  </a:cubicBezTo>
                  <a:cubicBezTo>
                    <a:pt x="5620" y="3621"/>
                    <a:pt x="5608" y="3657"/>
                    <a:pt x="5560" y="3657"/>
                  </a:cubicBezTo>
                  <a:lnTo>
                    <a:pt x="4882" y="3716"/>
                  </a:lnTo>
                  <a:cubicBezTo>
                    <a:pt x="4787" y="3716"/>
                    <a:pt x="4715" y="3764"/>
                    <a:pt x="4668" y="3835"/>
                  </a:cubicBezTo>
                  <a:cubicBezTo>
                    <a:pt x="4644" y="3895"/>
                    <a:pt x="4608" y="3954"/>
                    <a:pt x="4632" y="4014"/>
                  </a:cubicBezTo>
                  <a:lnTo>
                    <a:pt x="4167" y="3859"/>
                  </a:lnTo>
                  <a:cubicBezTo>
                    <a:pt x="4156" y="3859"/>
                    <a:pt x="4156" y="3847"/>
                    <a:pt x="4156" y="3835"/>
                  </a:cubicBezTo>
                  <a:cubicBezTo>
                    <a:pt x="4120" y="3657"/>
                    <a:pt x="3977" y="3538"/>
                    <a:pt x="3798" y="3538"/>
                  </a:cubicBezTo>
                  <a:lnTo>
                    <a:pt x="3775" y="3538"/>
                  </a:lnTo>
                  <a:lnTo>
                    <a:pt x="3286" y="3550"/>
                  </a:lnTo>
                  <a:lnTo>
                    <a:pt x="3405" y="3204"/>
                  </a:lnTo>
                  <a:cubicBezTo>
                    <a:pt x="3429" y="3181"/>
                    <a:pt x="3453" y="3169"/>
                    <a:pt x="3489" y="3145"/>
                  </a:cubicBezTo>
                  <a:lnTo>
                    <a:pt x="3834" y="3026"/>
                  </a:lnTo>
                  <a:close/>
                  <a:moveTo>
                    <a:pt x="7561" y="3562"/>
                  </a:moveTo>
                  <a:cubicBezTo>
                    <a:pt x="7573" y="3562"/>
                    <a:pt x="7620" y="3562"/>
                    <a:pt x="7656" y="3597"/>
                  </a:cubicBezTo>
                  <a:lnTo>
                    <a:pt x="7977" y="3907"/>
                  </a:lnTo>
                  <a:cubicBezTo>
                    <a:pt x="7989" y="4026"/>
                    <a:pt x="7989" y="4133"/>
                    <a:pt x="7977" y="4216"/>
                  </a:cubicBezTo>
                  <a:cubicBezTo>
                    <a:pt x="7930" y="5169"/>
                    <a:pt x="7549" y="6086"/>
                    <a:pt x="6858" y="6752"/>
                  </a:cubicBezTo>
                  <a:cubicBezTo>
                    <a:pt x="6763" y="6860"/>
                    <a:pt x="6656" y="6943"/>
                    <a:pt x="6537" y="7050"/>
                  </a:cubicBezTo>
                  <a:cubicBezTo>
                    <a:pt x="6596" y="6955"/>
                    <a:pt x="6644" y="6871"/>
                    <a:pt x="6680" y="6776"/>
                  </a:cubicBezTo>
                  <a:lnTo>
                    <a:pt x="7430" y="5074"/>
                  </a:lnTo>
                  <a:cubicBezTo>
                    <a:pt x="7454" y="5026"/>
                    <a:pt x="7442" y="4966"/>
                    <a:pt x="7418" y="4907"/>
                  </a:cubicBezTo>
                  <a:cubicBezTo>
                    <a:pt x="7382" y="4859"/>
                    <a:pt x="7323" y="4836"/>
                    <a:pt x="7263" y="4836"/>
                  </a:cubicBezTo>
                  <a:lnTo>
                    <a:pt x="7192" y="4836"/>
                  </a:lnTo>
                  <a:lnTo>
                    <a:pt x="7596" y="4026"/>
                  </a:lnTo>
                  <a:cubicBezTo>
                    <a:pt x="7656" y="3895"/>
                    <a:pt x="7620" y="3728"/>
                    <a:pt x="7501" y="3657"/>
                  </a:cubicBezTo>
                  <a:lnTo>
                    <a:pt x="7477" y="3621"/>
                  </a:lnTo>
                  <a:lnTo>
                    <a:pt x="7489" y="3609"/>
                  </a:lnTo>
                  <a:cubicBezTo>
                    <a:pt x="7513" y="3562"/>
                    <a:pt x="7549" y="3562"/>
                    <a:pt x="7561" y="3562"/>
                  </a:cubicBezTo>
                  <a:close/>
                  <a:moveTo>
                    <a:pt x="4088" y="0"/>
                  </a:moveTo>
                  <a:cubicBezTo>
                    <a:pt x="4055" y="0"/>
                    <a:pt x="4022" y="1"/>
                    <a:pt x="3989" y="2"/>
                  </a:cubicBezTo>
                  <a:cubicBezTo>
                    <a:pt x="2953" y="49"/>
                    <a:pt x="1977" y="478"/>
                    <a:pt x="1250" y="1216"/>
                  </a:cubicBezTo>
                  <a:cubicBezTo>
                    <a:pt x="524" y="1942"/>
                    <a:pt x="96" y="2919"/>
                    <a:pt x="48" y="3954"/>
                  </a:cubicBezTo>
                  <a:cubicBezTo>
                    <a:pt x="0" y="4978"/>
                    <a:pt x="346" y="5979"/>
                    <a:pt x="1012" y="6764"/>
                  </a:cubicBezTo>
                  <a:cubicBezTo>
                    <a:pt x="1048" y="6812"/>
                    <a:pt x="1084" y="6824"/>
                    <a:pt x="1131" y="6824"/>
                  </a:cubicBezTo>
                  <a:cubicBezTo>
                    <a:pt x="1167" y="6824"/>
                    <a:pt x="1203" y="6812"/>
                    <a:pt x="1239" y="6776"/>
                  </a:cubicBezTo>
                  <a:cubicBezTo>
                    <a:pt x="1310" y="6717"/>
                    <a:pt x="1310" y="6610"/>
                    <a:pt x="1250" y="6550"/>
                  </a:cubicBezTo>
                  <a:cubicBezTo>
                    <a:pt x="643" y="5824"/>
                    <a:pt x="334" y="4907"/>
                    <a:pt x="369" y="3966"/>
                  </a:cubicBezTo>
                  <a:cubicBezTo>
                    <a:pt x="417" y="3014"/>
                    <a:pt x="810" y="2109"/>
                    <a:pt x="1489" y="1430"/>
                  </a:cubicBezTo>
                  <a:cubicBezTo>
                    <a:pt x="2155" y="764"/>
                    <a:pt x="3072" y="359"/>
                    <a:pt x="4025" y="323"/>
                  </a:cubicBezTo>
                  <a:cubicBezTo>
                    <a:pt x="4087" y="316"/>
                    <a:pt x="4150" y="313"/>
                    <a:pt x="4213" y="313"/>
                  </a:cubicBezTo>
                  <a:cubicBezTo>
                    <a:pt x="4363" y="313"/>
                    <a:pt x="4512" y="330"/>
                    <a:pt x="4656" y="347"/>
                  </a:cubicBezTo>
                  <a:lnTo>
                    <a:pt x="4882" y="621"/>
                  </a:lnTo>
                  <a:lnTo>
                    <a:pt x="4798" y="823"/>
                  </a:lnTo>
                  <a:lnTo>
                    <a:pt x="4656" y="585"/>
                  </a:lnTo>
                  <a:cubicBezTo>
                    <a:pt x="4632" y="537"/>
                    <a:pt x="4572" y="502"/>
                    <a:pt x="4525" y="502"/>
                  </a:cubicBezTo>
                  <a:lnTo>
                    <a:pt x="4025" y="502"/>
                  </a:lnTo>
                  <a:cubicBezTo>
                    <a:pt x="3965" y="502"/>
                    <a:pt x="3906" y="525"/>
                    <a:pt x="3870" y="585"/>
                  </a:cubicBezTo>
                  <a:lnTo>
                    <a:pt x="3513" y="1276"/>
                  </a:lnTo>
                  <a:cubicBezTo>
                    <a:pt x="3465" y="1359"/>
                    <a:pt x="3465" y="1478"/>
                    <a:pt x="3513" y="1573"/>
                  </a:cubicBezTo>
                  <a:cubicBezTo>
                    <a:pt x="3560" y="1657"/>
                    <a:pt x="3667" y="1716"/>
                    <a:pt x="3763" y="1728"/>
                  </a:cubicBezTo>
                  <a:lnTo>
                    <a:pt x="4048" y="1764"/>
                  </a:lnTo>
                  <a:cubicBezTo>
                    <a:pt x="4108" y="1764"/>
                    <a:pt x="4167" y="1752"/>
                    <a:pt x="4203" y="1692"/>
                  </a:cubicBezTo>
                  <a:lnTo>
                    <a:pt x="4298" y="1537"/>
                  </a:lnTo>
                  <a:lnTo>
                    <a:pt x="4358" y="1609"/>
                  </a:lnTo>
                  <a:lnTo>
                    <a:pt x="4310" y="1895"/>
                  </a:lnTo>
                  <a:lnTo>
                    <a:pt x="3822" y="1966"/>
                  </a:lnTo>
                  <a:cubicBezTo>
                    <a:pt x="3798" y="1966"/>
                    <a:pt x="3775" y="1990"/>
                    <a:pt x="3751" y="2002"/>
                  </a:cubicBezTo>
                  <a:lnTo>
                    <a:pt x="3108" y="2466"/>
                  </a:lnTo>
                  <a:cubicBezTo>
                    <a:pt x="3084" y="2490"/>
                    <a:pt x="3048" y="2526"/>
                    <a:pt x="3048" y="2550"/>
                  </a:cubicBezTo>
                  <a:lnTo>
                    <a:pt x="2977" y="2847"/>
                  </a:lnTo>
                  <a:lnTo>
                    <a:pt x="2751" y="2823"/>
                  </a:lnTo>
                  <a:cubicBezTo>
                    <a:pt x="2736" y="2821"/>
                    <a:pt x="2721" y="2819"/>
                    <a:pt x="2706" y="2819"/>
                  </a:cubicBezTo>
                  <a:cubicBezTo>
                    <a:pt x="2591" y="2819"/>
                    <a:pt x="2483" y="2898"/>
                    <a:pt x="2441" y="3014"/>
                  </a:cubicBezTo>
                  <a:lnTo>
                    <a:pt x="2310" y="3371"/>
                  </a:lnTo>
                  <a:cubicBezTo>
                    <a:pt x="2274" y="3442"/>
                    <a:pt x="2274" y="3538"/>
                    <a:pt x="2322" y="3609"/>
                  </a:cubicBezTo>
                  <a:cubicBezTo>
                    <a:pt x="2370" y="3681"/>
                    <a:pt x="2429" y="3740"/>
                    <a:pt x="2501" y="3752"/>
                  </a:cubicBezTo>
                  <a:cubicBezTo>
                    <a:pt x="2346" y="3812"/>
                    <a:pt x="2251" y="3978"/>
                    <a:pt x="2251" y="4145"/>
                  </a:cubicBezTo>
                  <a:lnTo>
                    <a:pt x="2251" y="4216"/>
                  </a:lnTo>
                  <a:lnTo>
                    <a:pt x="1798" y="4740"/>
                  </a:lnTo>
                  <a:cubicBezTo>
                    <a:pt x="1727" y="4812"/>
                    <a:pt x="1703" y="4919"/>
                    <a:pt x="1703" y="5026"/>
                  </a:cubicBezTo>
                  <a:lnTo>
                    <a:pt x="1703" y="5621"/>
                  </a:lnTo>
                  <a:cubicBezTo>
                    <a:pt x="1703" y="5764"/>
                    <a:pt x="1750" y="5919"/>
                    <a:pt x="1881" y="6038"/>
                  </a:cubicBezTo>
                  <a:lnTo>
                    <a:pt x="2310" y="6455"/>
                  </a:lnTo>
                  <a:cubicBezTo>
                    <a:pt x="2393" y="6538"/>
                    <a:pt x="2524" y="6598"/>
                    <a:pt x="2643" y="6610"/>
                  </a:cubicBezTo>
                  <a:lnTo>
                    <a:pt x="3917" y="6717"/>
                  </a:lnTo>
                  <a:lnTo>
                    <a:pt x="3917" y="6764"/>
                  </a:lnTo>
                  <a:cubicBezTo>
                    <a:pt x="3894" y="6907"/>
                    <a:pt x="3965" y="7074"/>
                    <a:pt x="4096" y="7169"/>
                  </a:cubicBezTo>
                  <a:lnTo>
                    <a:pt x="4310" y="7324"/>
                  </a:lnTo>
                  <a:lnTo>
                    <a:pt x="4298" y="7372"/>
                  </a:lnTo>
                  <a:cubicBezTo>
                    <a:pt x="4251" y="7538"/>
                    <a:pt x="4298" y="7717"/>
                    <a:pt x="4429" y="7836"/>
                  </a:cubicBezTo>
                  <a:lnTo>
                    <a:pt x="4489" y="7895"/>
                  </a:lnTo>
                  <a:cubicBezTo>
                    <a:pt x="4429" y="7895"/>
                    <a:pt x="4394" y="7907"/>
                    <a:pt x="4334" y="7907"/>
                  </a:cubicBezTo>
                  <a:cubicBezTo>
                    <a:pt x="4272" y="7910"/>
                    <a:pt x="4211" y="7912"/>
                    <a:pt x="4149" y="7912"/>
                  </a:cubicBezTo>
                  <a:cubicBezTo>
                    <a:pt x="3262" y="7912"/>
                    <a:pt x="2407" y="7593"/>
                    <a:pt x="1739" y="7014"/>
                  </a:cubicBezTo>
                  <a:cubicBezTo>
                    <a:pt x="1708" y="6989"/>
                    <a:pt x="1672" y="6976"/>
                    <a:pt x="1637" y="6976"/>
                  </a:cubicBezTo>
                  <a:cubicBezTo>
                    <a:pt x="1591" y="6976"/>
                    <a:pt x="1546" y="6998"/>
                    <a:pt x="1512" y="7038"/>
                  </a:cubicBezTo>
                  <a:cubicBezTo>
                    <a:pt x="1453" y="7110"/>
                    <a:pt x="1477" y="7193"/>
                    <a:pt x="1536" y="7252"/>
                  </a:cubicBezTo>
                  <a:cubicBezTo>
                    <a:pt x="2274" y="7883"/>
                    <a:pt x="3215" y="8229"/>
                    <a:pt x="4179" y="8229"/>
                  </a:cubicBezTo>
                  <a:lnTo>
                    <a:pt x="4346" y="8229"/>
                  </a:lnTo>
                  <a:cubicBezTo>
                    <a:pt x="5382" y="8181"/>
                    <a:pt x="6358" y="7753"/>
                    <a:pt x="7084" y="7014"/>
                  </a:cubicBezTo>
                  <a:cubicBezTo>
                    <a:pt x="7811" y="6288"/>
                    <a:pt x="8239" y="5312"/>
                    <a:pt x="8287" y="4276"/>
                  </a:cubicBezTo>
                  <a:cubicBezTo>
                    <a:pt x="8347" y="3204"/>
                    <a:pt x="8001" y="2216"/>
                    <a:pt x="7335" y="1418"/>
                  </a:cubicBezTo>
                  <a:cubicBezTo>
                    <a:pt x="7303" y="1381"/>
                    <a:pt x="7259" y="1363"/>
                    <a:pt x="7216" y="1363"/>
                  </a:cubicBezTo>
                  <a:cubicBezTo>
                    <a:pt x="7176" y="1363"/>
                    <a:pt x="7137" y="1378"/>
                    <a:pt x="7108" y="1407"/>
                  </a:cubicBezTo>
                  <a:cubicBezTo>
                    <a:pt x="7037" y="1466"/>
                    <a:pt x="7037" y="1573"/>
                    <a:pt x="7096" y="1633"/>
                  </a:cubicBezTo>
                  <a:cubicBezTo>
                    <a:pt x="7525" y="2157"/>
                    <a:pt x="7823" y="2776"/>
                    <a:pt x="7930" y="3431"/>
                  </a:cubicBezTo>
                  <a:lnTo>
                    <a:pt x="7894" y="3383"/>
                  </a:lnTo>
                  <a:cubicBezTo>
                    <a:pt x="7809" y="3308"/>
                    <a:pt x="7694" y="3262"/>
                    <a:pt x="7577" y="3262"/>
                  </a:cubicBezTo>
                  <a:cubicBezTo>
                    <a:pt x="7564" y="3262"/>
                    <a:pt x="7550" y="3263"/>
                    <a:pt x="7537" y="3264"/>
                  </a:cubicBezTo>
                  <a:cubicBezTo>
                    <a:pt x="7394" y="3288"/>
                    <a:pt x="7275" y="3359"/>
                    <a:pt x="7215" y="3466"/>
                  </a:cubicBezTo>
                  <a:lnTo>
                    <a:pt x="7192" y="3502"/>
                  </a:lnTo>
                  <a:cubicBezTo>
                    <a:pt x="7108" y="3502"/>
                    <a:pt x="7037" y="3538"/>
                    <a:pt x="6977" y="3585"/>
                  </a:cubicBezTo>
                  <a:lnTo>
                    <a:pt x="6775" y="3323"/>
                  </a:lnTo>
                  <a:cubicBezTo>
                    <a:pt x="6744" y="3286"/>
                    <a:pt x="6700" y="3268"/>
                    <a:pt x="6656" y="3268"/>
                  </a:cubicBezTo>
                  <a:cubicBezTo>
                    <a:pt x="6616" y="3268"/>
                    <a:pt x="6577" y="3283"/>
                    <a:pt x="6549" y="3312"/>
                  </a:cubicBezTo>
                  <a:cubicBezTo>
                    <a:pt x="6477" y="3371"/>
                    <a:pt x="6477" y="3478"/>
                    <a:pt x="6537" y="3538"/>
                  </a:cubicBezTo>
                  <a:lnTo>
                    <a:pt x="6858" y="3919"/>
                  </a:lnTo>
                  <a:cubicBezTo>
                    <a:pt x="6894" y="3954"/>
                    <a:pt x="6942" y="3978"/>
                    <a:pt x="6977" y="3978"/>
                  </a:cubicBezTo>
                  <a:cubicBezTo>
                    <a:pt x="7025" y="3978"/>
                    <a:pt x="7073" y="3966"/>
                    <a:pt x="7096" y="3943"/>
                  </a:cubicBezTo>
                  <a:lnTo>
                    <a:pt x="7204" y="3835"/>
                  </a:lnTo>
                  <a:lnTo>
                    <a:pt x="7335" y="3919"/>
                  </a:lnTo>
                  <a:lnTo>
                    <a:pt x="6858" y="4871"/>
                  </a:lnTo>
                  <a:lnTo>
                    <a:pt x="6834" y="4871"/>
                  </a:lnTo>
                  <a:cubicBezTo>
                    <a:pt x="6799" y="4871"/>
                    <a:pt x="6763" y="4859"/>
                    <a:pt x="6739" y="4836"/>
                  </a:cubicBezTo>
                  <a:lnTo>
                    <a:pt x="6096" y="4062"/>
                  </a:lnTo>
                  <a:cubicBezTo>
                    <a:pt x="6069" y="4014"/>
                    <a:pt x="6023" y="3994"/>
                    <a:pt x="5977" y="3994"/>
                  </a:cubicBezTo>
                  <a:cubicBezTo>
                    <a:pt x="5942" y="3994"/>
                    <a:pt x="5908" y="4005"/>
                    <a:pt x="5882" y="4026"/>
                  </a:cubicBezTo>
                  <a:cubicBezTo>
                    <a:pt x="5799" y="4085"/>
                    <a:pt x="5799" y="4193"/>
                    <a:pt x="5846" y="4252"/>
                  </a:cubicBezTo>
                  <a:lnTo>
                    <a:pt x="6489" y="5026"/>
                  </a:lnTo>
                  <a:cubicBezTo>
                    <a:pt x="6584" y="5133"/>
                    <a:pt x="6715" y="5193"/>
                    <a:pt x="6858" y="5193"/>
                  </a:cubicBezTo>
                  <a:lnTo>
                    <a:pt x="7073" y="5169"/>
                  </a:lnTo>
                  <a:lnTo>
                    <a:pt x="6430" y="6645"/>
                  </a:lnTo>
                  <a:cubicBezTo>
                    <a:pt x="6382" y="6752"/>
                    <a:pt x="6322" y="6848"/>
                    <a:pt x="6251" y="6943"/>
                  </a:cubicBezTo>
                  <a:lnTo>
                    <a:pt x="5751" y="7550"/>
                  </a:lnTo>
                  <a:cubicBezTo>
                    <a:pt x="5489" y="7657"/>
                    <a:pt x="5227" y="7753"/>
                    <a:pt x="4953" y="7812"/>
                  </a:cubicBezTo>
                  <a:lnTo>
                    <a:pt x="4679" y="7562"/>
                  </a:lnTo>
                  <a:cubicBezTo>
                    <a:pt x="4644" y="7538"/>
                    <a:pt x="4632" y="7491"/>
                    <a:pt x="4644" y="7443"/>
                  </a:cubicBezTo>
                  <a:lnTo>
                    <a:pt x="4691" y="7288"/>
                  </a:lnTo>
                  <a:cubicBezTo>
                    <a:pt x="4703" y="7229"/>
                    <a:pt x="4691" y="7145"/>
                    <a:pt x="4632" y="7110"/>
                  </a:cubicBezTo>
                  <a:lnTo>
                    <a:pt x="4322" y="6871"/>
                  </a:lnTo>
                  <a:cubicBezTo>
                    <a:pt x="4287" y="6836"/>
                    <a:pt x="4275" y="6812"/>
                    <a:pt x="4275" y="6764"/>
                  </a:cubicBezTo>
                  <a:lnTo>
                    <a:pt x="4298" y="6550"/>
                  </a:lnTo>
                  <a:cubicBezTo>
                    <a:pt x="4298" y="6514"/>
                    <a:pt x="4298" y="6467"/>
                    <a:pt x="4275" y="6431"/>
                  </a:cubicBezTo>
                  <a:cubicBezTo>
                    <a:pt x="4239" y="6407"/>
                    <a:pt x="4203" y="6371"/>
                    <a:pt x="4167" y="6371"/>
                  </a:cubicBezTo>
                  <a:lnTo>
                    <a:pt x="2679" y="6264"/>
                  </a:lnTo>
                  <a:cubicBezTo>
                    <a:pt x="2620" y="6264"/>
                    <a:pt x="2572" y="6229"/>
                    <a:pt x="2536" y="6181"/>
                  </a:cubicBezTo>
                  <a:lnTo>
                    <a:pt x="2096" y="5764"/>
                  </a:lnTo>
                  <a:cubicBezTo>
                    <a:pt x="2060" y="5728"/>
                    <a:pt x="2024" y="5645"/>
                    <a:pt x="2024" y="5586"/>
                  </a:cubicBezTo>
                  <a:lnTo>
                    <a:pt x="2024" y="4990"/>
                  </a:lnTo>
                  <a:cubicBezTo>
                    <a:pt x="2024" y="4966"/>
                    <a:pt x="2036" y="4931"/>
                    <a:pt x="2060" y="4919"/>
                  </a:cubicBezTo>
                  <a:lnTo>
                    <a:pt x="2548" y="4359"/>
                  </a:lnTo>
                  <a:cubicBezTo>
                    <a:pt x="2572" y="4324"/>
                    <a:pt x="2596" y="4300"/>
                    <a:pt x="2596" y="4252"/>
                  </a:cubicBezTo>
                  <a:lnTo>
                    <a:pt x="2596" y="4121"/>
                  </a:lnTo>
                  <a:cubicBezTo>
                    <a:pt x="2596" y="4074"/>
                    <a:pt x="2620" y="4038"/>
                    <a:pt x="2655" y="4014"/>
                  </a:cubicBezTo>
                  <a:lnTo>
                    <a:pt x="3036" y="3847"/>
                  </a:lnTo>
                  <a:lnTo>
                    <a:pt x="3751" y="3835"/>
                  </a:lnTo>
                  <a:cubicBezTo>
                    <a:pt x="3763" y="3835"/>
                    <a:pt x="3786" y="3847"/>
                    <a:pt x="3786" y="3859"/>
                  </a:cubicBezTo>
                  <a:cubicBezTo>
                    <a:pt x="3798" y="3990"/>
                    <a:pt x="3906" y="4097"/>
                    <a:pt x="4025" y="4145"/>
                  </a:cubicBezTo>
                  <a:lnTo>
                    <a:pt x="4537" y="4324"/>
                  </a:lnTo>
                  <a:cubicBezTo>
                    <a:pt x="4569" y="4331"/>
                    <a:pt x="4601" y="4335"/>
                    <a:pt x="4633" y="4335"/>
                  </a:cubicBezTo>
                  <a:cubicBezTo>
                    <a:pt x="4705" y="4335"/>
                    <a:pt x="4772" y="4314"/>
                    <a:pt x="4822" y="4264"/>
                  </a:cubicBezTo>
                  <a:cubicBezTo>
                    <a:pt x="4882" y="4204"/>
                    <a:pt x="4918" y="4121"/>
                    <a:pt x="4918" y="4026"/>
                  </a:cubicBezTo>
                  <a:lnTo>
                    <a:pt x="5549" y="3978"/>
                  </a:lnTo>
                  <a:cubicBezTo>
                    <a:pt x="5668" y="3966"/>
                    <a:pt x="5787" y="3907"/>
                    <a:pt x="5870" y="3812"/>
                  </a:cubicBezTo>
                  <a:cubicBezTo>
                    <a:pt x="5941" y="3728"/>
                    <a:pt x="5965" y="3597"/>
                    <a:pt x="5941" y="3478"/>
                  </a:cubicBezTo>
                  <a:lnTo>
                    <a:pt x="5930" y="3383"/>
                  </a:lnTo>
                  <a:cubicBezTo>
                    <a:pt x="5896" y="3247"/>
                    <a:pt x="5776" y="3144"/>
                    <a:pt x="5632" y="3144"/>
                  </a:cubicBezTo>
                  <a:cubicBezTo>
                    <a:pt x="5624" y="3144"/>
                    <a:pt x="5616" y="3144"/>
                    <a:pt x="5608" y="3145"/>
                  </a:cubicBezTo>
                  <a:lnTo>
                    <a:pt x="5275" y="3181"/>
                  </a:lnTo>
                  <a:lnTo>
                    <a:pt x="5227" y="3121"/>
                  </a:lnTo>
                  <a:lnTo>
                    <a:pt x="5668" y="2669"/>
                  </a:lnTo>
                  <a:cubicBezTo>
                    <a:pt x="5727" y="2609"/>
                    <a:pt x="5727" y="2502"/>
                    <a:pt x="5668" y="2442"/>
                  </a:cubicBezTo>
                  <a:cubicBezTo>
                    <a:pt x="5638" y="2413"/>
                    <a:pt x="5599" y="2398"/>
                    <a:pt x="5560" y="2398"/>
                  </a:cubicBezTo>
                  <a:cubicBezTo>
                    <a:pt x="5522" y="2398"/>
                    <a:pt x="5483" y="2413"/>
                    <a:pt x="5453" y="2442"/>
                  </a:cubicBezTo>
                  <a:lnTo>
                    <a:pt x="4918" y="2978"/>
                  </a:lnTo>
                  <a:lnTo>
                    <a:pt x="4739" y="3061"/>
                  </a:lnTo>
                  <a:lnTo>
                    <a:pt x="4227" y="2669"/>
                  </a:lnTo>
                  <a:cubicBezTo>
                    <a:pt x="4193" y="2652"/>
                    <a:pt x="4166" y="2635"/>
                    <a:pt x="4131" y="2635"/>
                  </a:cubicBezTo>
                  <a:cubicBezTo>
                    <a:pt x="4117" y="2635"/>
                    <a:pt x="4102" y="2638"/>
                    <a:pt x="4084" y="2645"/>
                  </a:cubicBezTo>
                  <a:lnTo>
                    <a:pt x="3382" y="2859"/>
                  </a:lnTo>
                  <a:cubicBezTo>
                    <a:pt x="3370" y="2859"/>
                    <a:pt x="3334" y="2883"/>
                    <a:pt x="3322" y="2895"/>
                  </a:cubicBezTo>
                  <a:lnTo>
                    <a:pt x="3370" y="2680"/>
                  </a:lnTo>
                  <a:lnTo>
                    <a:pt x="3917" y="2288"/>
                  </a:lnTo>
                  <a:lnTo>
                    <a:pt x="4501" y="2192"/>
                  </a:lnTo>
                  <a:cubicBezTo>
                    <a:pt x="4572" y="2180"/>
                    <a:pt x="4620" y="2133"/>
                    <a:pt x="4632" y="2061"/>
                  </a:cubicBezTo>
                  <a:lnTo>
                    <a:pt x="4691" y="1597"/>
                  </a:lnTo>
                  <a:cubicBezTo>
                    <a:pt x="4691" y="1549"/>
                    <a:pt x="4691" y="1514"/>
                    <a:pt x="4656" y="1478"/>
                  </a:cubicBezTo>
                  <a:lnTo>
                    <a:pt x="4417" y="1180"/>
                  </a:lnTo>
                  <a:cubicBezTo>
                    <a:pt x="4394" y="1133"/>
                    <a:pt x="4346" y="1121"/>
                    <a:pt x="4287" y="1121"/>
                  </a:cubicBezTo>
                  <a:cubicBezTo>
                    <a:pt x="4239" y="1121"/>
                    <a:pt x="4179" y="1156"/>
                    <a:pt x="4156" y="1192"/>
                  </a:cubicBezTo>
                  <a:lnTo>
                    <a:pt x="3977" y="1454"/>
                  </a:lnTo>
                  <a:lnTo>
                    <a:pt x="3786" y="1430"/>
                  </a:lnTo>
                  <a:lnTo>
                    <a:pt x="4096" y="835"/>
                  </a:lnTo>
                  <a:lnTo>
                    <a:pt x="4417" y="835"/>
                  </a:lnTo>
                  <a:lnTo>
                    <a:pt x="4656" y="1287"/>
                  </a:lnTo>
                  <a:cubicBezTo>
                    <a:pt x="4691" y="1347"/>
                    <a:pt x="4751" y="1371"/>
                    <a:pt x="4810" y="1371"/>
                  </a:cubicBezTo>
                  <a:cubicBezTo>
                    <a:pt x="4870" y="1371"/>
                    <a:pt x="4929" y="1335"/>
                    <a:pt x="4941" y="1276"/>
                  </a:cubicBezTo>
                  <a:lnTo>
                    <a:pt x="5168" y="740"/>
                  </a:lnTo>
                  <a:cubicBezTo>
                    <a:pt x="5215" y="645"/>
                    <a:pt x="5191" y="525"/>
                    <a:pt x="5132" y="454"/>
                  </a:cubicBezTo>
                  <a:lnTo>
                    <a:pt x="5132" y="454"/>
                  </a:lnTo>
                  <a:cubicBezTo>
                    <a:pt x="5668" y="597"/>
                    <a:pt x="6168" y="859"/>
                    <a:pt x="6596" y="1216"/>
                  </a:cubicBezTo>
                  <a:cubicBezTo>
                    <a:pt x="6625" y="1240"/>
                    <a:pt x="6658" y="1250"/>
                    <a:pt x="6691" y="1250"/>
                  </a:cubicBezTo>
                  <a:cubicBezTo>
                    <a:pt x="6739" y="1250"/>
                    <a:pt x="6787" y="1228"/>
                    <a:pt x="6823" y="1192"/>
                  </a:cubicBezTo>
                  <a:cubicBezTo>
                    <a:pt x="6882" y="1121"/>
                    <a:pt x="6858" y="1037"/>
                    <a:pt x="6799" y="978"/>
                  </a:cubicBezTo>
                  <a:cubicBezTo>
                    <a:pt x="6038" y="344"/>
                    <a:pt x="5077" y="0"/>
                    <a:pt x="408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774" name="Google Shape;9774;p78"/>
          <p:cNvGrpSpPr/>
          <p:nvPr/>
        </p:nvGrpSpPr>
        <p:grpSpPr>
          <a:xfrm>
            <a:off x="4125623" y="2403114"/>
            <a:ext cx="466931" cy="467397"/>
            <a:chOff x="3094217" y="1976585"/>
            <a:chExt cx="350198" cy="350548"/>
          </a:xfrm>
          <a:solidFill>
            <a:schemeClr val="tx1"/>
          </a:solidFill>
        </p:grpSpPr>
        <p:sp>
          <p:nvSpPr>
            <p:cNvPr id="9775" name="Google Shape;9775;p78"/>
            <p:cNvSpPr/>
            <p:nvPr/>
          </p:nvSpPr>
          <p:spPr>
            <a:xfrm>
              <a:off x="3094217" y="2129039"/>
              <a:ext cx="131543" cy="197362"/>
            </a:xfrm>
            <a:custGeom>
              <a:avLst/>
              <a:gdLst/>
              <a:ahLst/>
              <a:cxnLst/>
              <a:rect l="l" t="t" r="r" b="b"/>
              <a:pathLst>
                <a:path w="4133" h="6201" extrusionOk="0">
                  <a:moveTo>
                    <a:pt x="2072" y="345"/>
                  </a:moveTo>
                  <a:cubicBezTo>
                    <a:pt x="2117" y="345"/>
                    <a:pt x="2162" y="348"/>
                    <a:pt x="2203" y="354"/>
                  </a:cubicBezTo>
                  <a:cubicBezTo>
                    <a:pt x="2906" y="414"/>
                    <a:pt x="3454" y="1045"/>
                    <a:pt x="3454" y="1759"/>
                  </a:cubicBezTo>
                  <a:cubicBezTo>
                    <a:pt x="3454" y="2438"/>
                    <a:pt x="3620" y="3069"/>
                    <a:pt x="3751" y="3402"/>
                  </a:cubicBezTo>
                  <a:lnTo>
                    <a:pt x="3751" y="3426"/>
                  </a:lnTo>
                  <a:cubicBezTo>
                    <a:pt x="3608" y="3509"/>
                    <a:pt x="3299" y="3688"/>
                    <a:pt x="2763" y="3807"/>
                  </a:cubicBezTo>
                  <a:lnTo>
                    <a:pt x="2763" y="3759"/>
                  </a:lnTo>
                  <a:lnTo>
                    <a:pt x="2763" y="3438"/>
                  </a:lnTo>
                  <a:cubicBezTo>
                    <a:pt x="2965" y="3319"/>
                    <a:pt x="3144" y="3140"/>
                    <a:pt x="3263" y="2926"/>
                  </a:cubicBezTo>
                  <a:cubicBezTo>
                    <a:pt x="3489" y="2533"/>
                    <a:pt x="3418" y="2021"/>
                    <a:pt x="3073" y="1712"/>
                  </a:cubicBezTo>
                  <a:cubicBezTo>
                    <a:pt x="2834" y="1485"/>
                    <a:pt x="2418" y="1235"/>
                    <a:pt x="1727" y="1235"/>
                  </a:cubicBezTo>
                  <a:cubicBezTo>
                    <a:pt x="1691" y="1235"/>
                    <a:pt x="1644" y="1247"/>
                    <a:pt x="1608" y="1283"/>
                  </a:cubicBezTo>
                  <a:lnTo>
                    <a:pt x="1275" y="1616"/>
                  </a:lnTo>
                  <a:cubicBezTo>
                    <a:pt x="1215" y="1676"/>
                    <a:pt x="1215" y="1783"/>
                    <a:pt x="1275" y="1843"/>
                  </a:cubicBezTo>
                  <a:cubicBezTo>
                    <a:pt x="1304" y="1872"/>
                    <a:pt x="1343" y="1887"/>
                    <a:pt x="1382" y="1887"/>
                  </a:cubicBezTo>
                  <a:cubicBezTo>
                    <a:pt x="1421" y="1887"/>
                    <a:pt x="1459" y="1872"/>
                    <a:pt x="1489" y="1843"/>
                  </a:cubicBezTo>
                  <a:lnTo>
                    <a:pt x="1787" y="1545"/>
                  </a:lnTo>
                  <a:cubicBezTo>
                    <a:pt x="2227" y="1557"/>
                    <a:pt x="2584" y="1700"/>
                    <a:pt x="2846" y="1938"/>
                  </a:cubicBezTo>
                  <a:cubicBezTo>
                    <a:pt x="3073" y="2140"/>
                    <a:pt x="3132" y="2485"/>
                    <a:pt x="2977" y="2747"/>
                  </a:cubicBezTo>
                  <a:cubicBezTo>
                    <a:pt x="2799" y="3081"/>
                    <a:pt x="2441" y="3283"/>
                    <a:pt x="2072" y="3283"/>
                  </a:cubicBezTo>
                  <a:cubicBezTo>
                    <a:pt x="1489" y="3283"/>
                    <a:pt x="1037" y="2831"/>
                    <a:pt x="1037" y="2247"/>
                  </a:cubicBezTo>
                  <a:cubicBezTo>
                    <a:pt x="1037" y="2152"/>
                    <a:pt x="953" y="2081"/>
                    <a:pt x="870" y="2081"/>
                  </a:cubicBezTo>
                  <a:cubicBezTo>
                    <a:pt x="775" y="2081"/>
                    <a:pt x="703" y="2152"/>
                    <a:pt x="703" y="2247"/>
                  </a:cubicBezTo>
                  <a:cubicBezTo>
                    <a:pt x="703" y="2747"/>
                    <a:pt x="989" y="3200"/>
                    <a:pt x="1394" y="3438"/>
                  </a:cubicBezTo>
                  <a:lnTo>
                    <a:pt x="1394" y="3759"/>
                  </a:lnTo>
                  <a:lnTo>
                    <a:pt x="1394" y="3807"/>
                  </a:lnTo>
                  <a:cubicBezTo>
                    <a:pt x="858" y="3688"/>
                    <a:pt x="525" y="3509"/>
                    <a:pt x="394" y="3426"/>
                  </a:cubicBezTo>
                  <a:cubicBezTo>
                    <a:pt x="394" y="3426"/>
                    <a:pt x="382" y="3426"/>
                    <a:pt x="394" y="3402"/>
                  </a:cubicBezTo>
                  <a:cubicBezTo>
                    <a:pt x="525" y="3081"/>
                    <a:pt x="691" y="2438"/>
                    <a:pt x="691" y="1759"/>
                  </a:cubicBezTo>
                  <a:cubicBezTo>
                    <a:pt x="691" y="1045"/>
                    <a:pt x="1239" y="414"/>
                    <a:pt x="1941" y="354"/>
                  </a:cubicBezTo>
                  <a:cubicBezTo>
                    <a:pt x="1983" y="348"/>
                    <a:pt x="2028" y="345"/>
                    <a:pt x="2072" y="345"/>
                  </a:cubicBezTo>
                  <a:close/>
                  <a:moveTo>
                    <a:pt x="2430" y="3581"/>
                  </a:moveTo>
                  <a:lnTo>
                    <a:pt x="2430" y="3783"/>
                  </a:lnTo>
                  <a:cubicBezTo>
                    <a:pt x="2430" y="3974"/>
                    <a:pt x="2537" y="4152"/>
                    <a:pt x="2715" y="4224"/>
                  </a:cubicBezTo>
                  <a:lnTo>
                    <a:pt x="2822" y="4271"/>
                  </a:lnTo>
                  <a:cubicBezTo>
                    <a:pt x="2656" y="4509"/>
                    <a:pt x="2370" y="4676"/>
                    <a:pt x="2072" y="4676"/>
                  </a:cubicBezTo>
                  <a:cubicBezTo>
                    <a:pt x="1775" y="4676"/>
                    <a:pt x="1489" y="4509"/>
                    <a:pt x="1334" y="4271"/>
                  </a:cubicBezTo>
                  <a:lnTo>
                    <a:pt x="1429" y="4224"/>
                  </a:lnTo>
                  <a:cubicBezTo>
                    <a:pt x="1608" y="4140"/>
                    <a:pt x="1715" y="3974"/>
                    <a:pt x="1715" y="3783"/>
                  </a:cubicBezTo>
                  <a:lnTo>
                    <a:pt x="1715" y="3581"/>
                  </a:lnTo>
                  <a:cubicBezTo>
                    <a:pt x="1834" y="3617"/>
                    <a:pt x="1953" y="3628"/>
                    <a:pt x="2072" y="3628"/>
                  </a:cubicBezTo>
                  <a:cubicBezTo>
                    <a:pt x="2191" y="3628"/>
                    <a:pt x="2311" y="3617"/>
                    <a:pt x="2430" y="3581"/>
                  </a:cubicBezTo>
                  <a:close/>
                  <a:moveTo>
                    <a:pt x="2065" y="0"/>
                  </a:moveTo>
                  <a:cubicBezTo>
                    <a:pt x="2010" y="0"/>
                    <a:pt x="1953" y="3"/>
                    <a:pt x="1894" y="9"/>
                  </a:cubicBezTo>
                  <a:cubicBezTo>
                    <a:pt x="1037" y="92"/>
                    <a:pt x="346" y="842"/>
                    <a:pt x="346" y="1735"/>
                  </a:cubicBezTo>
                  <a:cubicBezTo>
                    <a:pt x="346" y="2378"/>
                    <a:pt x="203" y="2962"/>
                    <a:pt x="60" y="3271"/>
                  </a:cubicBezTo>
                  <a:cubicBezTo>
                    <a:pt x="1" y="3426"/>
                    <a:pt x="48" y="3581"/>
                    <a:pt x="179" y="3676"/>
                  </a:cubicBezTo>
                  <a:cubicBezTo>
                    <a:pt x="310" y="3759"/>
                    <a:pt x="584" y="3926"/>
                    <a:pt x="1013" y="4045"/>
                  </a:cubicBezTo>
                  <a:lnTo>
                    <a:pt x="382" y="4379"/>
                  </a:lnTo>
                  <a:cubicBezTo>
                    <a:pt x="144" y="4498"/>
                    <a:pt x="1" y="4712"/>
                    <a:pt x="1" y="4986"/>
                  </a:cubicBezTo>
                  <a:lnTo>
                    <a:pt x="1" y="6045"/>
                  </a:lnTo>
                  <a:cubicBezTo>
                    <a:pt x="1" y="6129"/>
                    <a:pt x="84" y="6200"/>
                    <a:pt x="167" y="6200"/>
                  </a:cubicBezTo>
                  <a:cubicBezTo>
                    <a:pt x="263" y="6200"/>
                    <a:pt x="334" y="6129"/>
                    <a:pt x="334" y="6045"/>
                  </a:cubicBezTo>
                  <a:lnTo>
                    <a:pt x="334" y="4974"/>
                  </a:lnTo>
                  <a:cubicBezTo>
                    <a:pt x="334" y="4831"/>
                    <a:pt x="406" y="4712"/>
                    <a:pt x="525" y="4652"/>
                  </a:cubicBezTo>
                  <a:lnTo>
                    <a:pt x="1037" y="4402"/>
                  </a:lnTo>
                  <a:cubicBezTo>
                    <a:pt x="1239" y="4760"/>
                    <a:pt x="1644" y="4986"/>
                    <a:pt x="2060" y="4986"/>
                  </a:cubicBezTo>
                  <a:cubicBezTo>
                    <a:pt x="2489" y="4986"/>
                    <a:pt x="2882" y="4760"/>
                    <a:pt x="3084" y="4402"/>
                  </a:cubicBezTo>
                  <a:lnTo>
                    <a:pt x="3596" y="4652"/>
                  </a:lnTo>
                  <a:cubicBezTo>
                    <a:pt x="3704" y="4712"/>
                    <a:pt x="3787" y="4831"/>
                    <a:pt x="3787" y="4974"/>
                  </a:cubicBezTo>
                  <a:lnTo>
                    <a:pt x="3787" y="6022"/>
                  </a:lnTo>
                  <a:cubicBezTo>
                    <a:pt x="3787" y="6117"/>
                    <a:pt x="3858" y="6188"/>
                    <a:pt x="3954" y="6188"/>
                  </a:cubicBezTo>
                  <a:cubicBezTo>
                    <a:pt x="4037" y="6188"/>
                    <a:pt x="4108" y="6117"/>
                    <a:pt x="4108" y="6022"/>
                  </a:cubicBezTo>
                  <a:lnTo>
                    <a:pt x="4108" y="4974"/>
                  </a:lnTo>
                  <a:cubicBezTo>
                    <a:pt x="4132" y="4712"/>
                    <a:pt x="3977" y="4474"/>
                    <a:pt x="3739" y="4379"/>
                  </a:cubicBezTo>
                  <a:lnTo>
                    <a:pt x="3096" y="4045"/>
                  </a:lnTo>
                  <a:cubicBezTo>
                    <a:pt x="3537" y="3926"/>
                    <a:pt x="3799" y="3759"/>
                    <a:pt x="3930" y="3676"/>
                  </a:cubicBezTo>
                  <a:cubicBezTo>
                    <a:pt x="4073" y="3581"/>
                    <a:pt x="4108" y="3426"/>
                    <a:pt x="4049" y="3271"/>
                  </a:cubicBezTo>
                  <a:cubicBezTo>
                    <a:pt x="3918" y="2962"/>
                    <a:pt x="3775" y="2378"/>
                    <a:pt x="3775" y="1735"/>
                  </a:cubicBezTo>
                  <a:cubicBezTo>
                    <a:pt x="3775" y="866"/>
                    <a:pt x="3084" y="104"/>
                    <a:pt x="2227" y="9"/>
                  </a:cubicBezTo>
                  <a:cubicBezTo>
                    <a:pt x="2174" y="3"/>
                    <a:pt x="2120" y="0"/>
                    <a:pt x="206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76" name="Google Shape;9776;p78"/>
            <p:cNvSpPr/>
            <p:nvPr/>
          </p:nvSpPr>
          <p:spPr>
            <a:xfrm>
              <a:off x="3116592" y="2293778"/>
              <a:ext cx="10630" cy="32241"/>
            </a:xfrm>
            <a:custGeom>
              <a:avLst/>
              <a:gdLst/>
              <a:ahLst/>
              <a:cxnLst/>
              <a:rect l="l" t="t" r="r" b="b"/>
              <a:pathLst>
                <a:path w="334" h="1013" extrusionOk="0">
                  <a:moveTo>
                    <a:pt x="167" y="0"/>
                  </a:moveTo>
                  <a:cubicBezTo>
                    <a:pt x="72" y="0"/>
                    <a:pt x="0" y="72"/>
                    <a:pt x="0" y="167"/>
                  </a:cubicBezTo>
                  <a:lnTo>
                    <a:pt x="0" y="846"/>
                  </a:lnTo>
                  <a:cubicBezTo>
                    <a:pt x="0" y="941"/>
                    <a:pt x="72" y="1012"/>
                    <a:pt x="167" y="1012"/>
                  </a:cubicBezTo>
                  <a:cubicBezTo>
                    <a:pt x="250" y="1012"/>
                    <a:pt x="334" y="941"/>
                    <a:pt x="334" y="846"/>
                  </a:cubicBezTo>
                  <a:lnTo>
                    <a:pt x="334" y="167"/>
                  </a:lnTo>
                  <a:cubicBezTo>
                    <a:pt x="310" y="72"/>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77" name="Google Shape;9777;p78"/>
            <p:cNvSpPr/>
            <p:nvPr/>
          </p:nvSpPr>
          <p:spPr>
            <a:xfrm>
              <a:off x="3193519" y="2293778"/>
              <a:ext cx="10248" cy="32241"/>
            </a:xfrm>
            <a:custGeom>
              <a:avLst/>
              <a:gdLst/>
              <a:ahLst/>
              <a:cxnLst/>
              <a:rect l="l" t="t" r="r" b="b"/>
              <a:pathLst>
                <a:path w="322" h="1013" extrusionOk="0">
                  <a:moveTo>
                    <a:pt x="155" y="0"/>
                  </a:moveTo>
                  <a:cubicBezTo>
                    <a:pt x="72" y="0"/>
                    <a:pt x="0" y="72"/>
                    <a:pt x="0" y="167"/>
                  </a:cubicBezTo>
                  <a:lnTo>
                    <a:pt x="0" y="846"/>
                  </a:lnTo>
                  <a:cubicBezTo>
                    <a:pt x="0" y="941"/>
                    <a:pt x="72" y="1012"/>
                    <a:pt x="155" y="1012"/>
                  </a:cubicBezTo>
                  <a:cubicBezTo>
                    <a:pt x="250" y="1012"/>
                    <a:pt x="322" y="941"/>
                    <a:pt x="322" y="846"/>
                  </a:cubicBezTo>
                  <a:lnTo>
                    <a:pt x="322" y="167"/>
                  </a:lnTo>
                  <a:cubicBezTo>
                    <a:pt x="310" y="72"/>
                    <a:pt x="250" y="0"/>
                    <a:pt x="1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78" name="Google Shape;9778;p78"/>
            <p:cNvSpPr/>
            <p:nvPr/>
          </p:nvSpPr>
          <p:spPr>
            <a:xfrm>
              <a:off x="3346227" y="2166755"/>
              <a:ext cx="54966" cy="18301"/>
            </a:xfrm>
            <a:custGeom>
              <a:avLst/>
              <a:gdLst/>
              <a:ahLst/>
              <a:cxnLst/>
              <a:rect l="l" t="t" r="r" b="b"/>
              <a:pathLst>
                <a:path w="1727" h="575" extrusionOk="0">
                  <a:moveTo>
                    <a:pt x="646" y="0"/>
                  </a:moveTo>
                  <a:cubicBezTo>
                    <a:pt x="494" y="0"/>
                    <a:pt x="326" y="15"/>
                    <a:pt x="143" y="50"/>
                  </a:cubicBezTo>
                  <a:cubicBezTo>
                    <a:pt x="60" y="62"/>
                    <a:pt x="0" y="122"/>
                    <a:pt x="0" y="217"/>
                  </a:cubicBezTo>
                  <a:lnTo>
                    <a:pt x="0" y="396"/>
                  </a:lnTo>
                  <a:cubicBezTo>
                    <a:pt x="0" y="479"/>
                    <a:pt x="84" y="550"/>
                    <a:pt x="167" y="550"/>
                  </a:cubicBezTo>
                  <a:cubicBezTo>
                    <a:pt x="262" y="550"/>
                    <a:pt x="334" y="479"/>
                    <a:pt x="334" y="396"/>
                  </a:cubicBezTo>
                  <a:lnTo>
                    <a:pt x="334" y="360"/>
                  </a:lnTo>
                  <a:cubicBezTo>
                    <a:pt x="445" y="344"/>
                    <a:pt x="549" y="338"/>
                    <a:pt x="645" y="338"/>
                  </a:cubicBezTo>
                  <a:cubicBezTo>
                    <a:pt x="845" y="338"/>
                    <a:pt x="1007" y="367"/>
                    <a:pt x="1120" y="407"/>
                  </a:cubicBezTo>
                  <a:cubicBezTo>
                    <a:pt x="1334" y="467"/>
                    <a:pt x="1453" y="538"/>
                    <a:pt x="1453" y="538"/>
                  </a:cubicBezTo>
                  <a:cubicBezTo>
                    <a:pt x="1477" y="550"/>
                    <a:pt x="1512" y="574"/>
                    <a:pt x="1536" y="574"/>
                  </a:cubicBezTo>
                  <a:cubicBezTo>
                    <a:pt x="1584" y="574"/>
                    <a:pt x="1643" y="538"/>
                    <a:pt x="1667" y="491"/>
                  </a:cubicBezTo>
                  <a:cubicBezTo>
                    <a:pt x="1727" y="396"/>
                    <a:pt x="1715" y="288"/>
                    <a:pt x="1643" y="241"/>
                  </a:cubicBezTo>
                  <a:cubicBezTo>
                    <a:pt x="1615" y="231"/>
                    <a:pt x="1258" y="0"/>
                    <a:pt x="64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79" name="Google Shape;9779;p78"/>
            <p:cNvSpPr/>
            <p:nvPr/>
          </p:nvSpPr>
          <p:spPr>
            <a:xfrm>
              <a:off x="3302655" y="2134991"/>
              <a:ext cx="141760" cy="192143"/>
            </a:xfrm>
            <a:custGeom>
              <a:avLst/>
              <a:gdLst/>
              <a:ahLst/>
              <a:cxnLst/>
              <a:rect l="l" t="t" r="r" b="b"/>
              <a:pathLst>
                <a:path w="4454" h="6037" extrusionOk="0">
                  <a:moveTo>
                    <a:pt x="3453" y="334"/>
                  </a:moveTo>
                  <a:lnTo>
                    <a:pt x="3453" y="1132"/>
                  </a:lnTo>
                  <a:cubicBezTo>
                    <a:pt x="3453" y="1263"/>
                    <a:pt x="3429" y="1405"/>
                    <a:pt x="3370" y="1525"/>
                  </a:cubicBezTo>
                  <a:lnTo>
                    <a:pt x="3310" y="1644"/>
                  </a:lnTo>
                  <a:cubicBezTo>
                    <a:pt x="3298" y="1667"/>
                    <a:pt x="3298" y="1691"/>
                    <a:pt x="3298" y="1715"/>
                  </a:cubicBezTo>
                  <a:lnTo>
                    <a:pt x="3298" y="2060"/>
                  </a:lnTo>
                  <a:cubicBezTo>
                    <a:pt x="3274" y="2346"/>
                    <a:pt x="3155" y="2608"/>
                    <a:pt x="2953" y="2799"/>
                  </a:cubicBezTo>
                  <a:cubicBezTo>
                    <a:pt x="2739" y="3001"/>
                    <a:pt x="2477" y="3096"/>
                    <a:pt x="2191" y="3096"/>
                  </a:cubicBezTo>
                  <a:cubicBezTo>
                    <a:pt x="1643" y="3084"/>
                    <a:pt x="1179" y="2596"/>
                    <a:pt x="1179" y="2013"/>
                  </a:cubicBezTo>
                  <a:lnTo>
                    <a:pt x="1179" y="1715"/>
                  </a:lnTo>
                  <a:cubicBezTo>
                    <a:pt x="1179" y="1691"/>
                    <a:pt x="1179" y="1667"/>
                    <a:pt x="1167" y="1644"/>
                  </a:cubicBezTo>
                  <a:lnTo>
                    <a:pt x="1107" y="1525"/>
                  </a:lnTo>
                  <a:cubicBezTo>
                    <a:pt x="1048" y="1405"/>
                    <a:pt x="1012" y="1275"/>
                    <a:pt x="1012" y="1132"/>
                  </a:cubicBezTo>
                  <a:cubicBezTo>
                    <a:pt x="1012" y="691"/>
                    <a:pt x="1369" y="334"/>
                    <a:pt x="1822" y="334"/>
                  </a:cubicBezTo>
                  <a:close/>
                  <a:moveTo>
                    <a:pt x="2762" y="3310"/>
                  </a:moveTo>
                  <a:lnTo>
                    <a:pt x="2762" y="3537"/>
                  </a:lnTo>
                  <a:cubicBezTo>
                    <a:pt x="2762" y="3572"/>
                    <a:pt x="2774" y="3620"/>
                    <a:pt x="2774" y="3680"/>
                  </a:cubicBezTo>
                  <a:lnTo>
                    <a:pt x="2239" y="4096"/>
                  </a:lnTo>
                  <a:lnTo>
                    <a:pt x="1691" y="3680"/>
                  </a:lnTo>
                  <a:cubicBezTo>
                    <a:pt x="1703" y="3632"/>
                    <a:pt x="1703" y="3584"/>
                    <a:pt x="1703" y="3537"/>
                  </a:cubicBezTo>
                  <a:lnTo>
                    <a:pt x="1703" y="3310"/>
                  </a:lnTo>
                  <a:cubicBezTo>
                    <a:pt x="1846" y="3370"/>
                    <a:pt x="2012" y="3406"/>
                    <a:pt x="2191" y="3406"/>
                  </a:cubicBezTo>
                  <a:lnTo>
                    <a:pt x="2239" y="3406"/>
                  </a:lnTo>
                  <a:cubicBezTo>
                    <a:pt x="2417" y="3406"/>
                    <a:pt x="2596" y="3382"/>
                    <a:pt x="2762" y="3310"/>
                  </a:cubicBezTo>
                  <a:close/>
                  <a:moveTo>
                    <a:pt x="1822" y="1"/>
                  </a:moveTo>
                  <a:cubicBezTo>
                    <a:pt x="1191" y="1"/>
                    <a:pt x="703" y="513"/>
                    <a:pt x="703" y="1120"/>
                  </a:cubicBezTo>
                  <a:cubicBezTo>
                    <a:pt x="703" y="1298"/>
                    <a:pt x="750" y="1489"/>
                    <a:pt x="822" y="1656"/>
                  </a:cubicBezTo>
                  <a:lnTo>
                    <a:pt x="869" y="1751"/>
                  </a:lnTo>
                  <a:lnTo>
                    <a:pt x="869" y="2001"/>
                  </a:lnTo>
                  <a:cubicBezTo>
                    <a:pt x="869" y="2441"/>
                    <a:pt x="1072" y="2846"/>
                    <a:pt x="1381" y="3096"/>
                  </a:cubicBezTo>
                  <a:lnTo>
                    <a:pt x="1381" y="3537"/>
                  </a:lnTo>
                  <a:cubicBezTo>
                    <a:pt x="1381" y="3608"/>
                    <a:pt x="1346" y="3680"/>
                    <a:pt x="1274" y="3703"/>
                  </a:cubicBezTo>
                  <a:lnTo>
                    <a:pt x="453" y="4025"/>
                  </a:lnTo>
                  <a:cubicBezTo>
                    <a:pt x="179" y="4132"/>
                    <a:pt x="0" y="4382"/>
                    <a:pt x="0" y="4668"/>
                  </a:cubicBezTo>
                  <a:lnTo>
                    <a:pt x="0" y="5858"/>
                  </a:lnTo>
                  <a:cubicBezTo>
                    <a:pt x="0" y="5942"/>
                    <a:pt x="83" y="6013"/>
                    <a:pt x="167" y="6013"/>
                  </a:cubicBezTo>
                  <a:cubicBezTo>
                    <a:pt x="262" y="6013"/>
                    <a:pt x="334" y="5942"/>
                    <a:pt x="334" y="5858"/>
                  </a:cubicBezTo>
                  <a:lnTo>
                    <a:pt x="334" y="4668"/>
                  </a:lnTo>
                  <a:cubicBezTo>
                    <a:pt x="334" y="4513"/>
                    <a:pt x="417" y="4382"/>
                    <a:pt x="560" y="4334"/>
                  </a:cubicBezTo>
                  <a:lnTo>
                    <a:pt x="1369" y="4025"/>
                  </a:lnTo>
                  <a:cubicBezTo>
                    <a:pt x="1417" y="4001"/>
                    <a:pt x="1465" y="3977"/>
                    <a:pt x="1488" y="3965"/>
                  </a:cubicBezTo>
                  <a:lnTo>
                    <a:pt x="2060" y="4394"/>
                  </a:lnTo>
                  <a:lnTo>
                    <a:pt x="2060" y="5870"/>
                  </a:lnTo>
                  <a:cubicBezTo>
                    <a:pt x="2060" y="5954"/>
                    <a:pt x="2131" y="6037"/>
                    <a:pt x="2215" y="6037"/>
                  </a:cubicBezTo>
                  <a:cubicBezTo>
                    <a:pt x="2310" y="6037"/>
                    <a:pt x="2381" y="5954"/>
                    <a:pt x="2381" y="5870"/>
                  </a:cubicBezTo>
                  <a:lnTo>
                    <a:pt x="2381" y="4394"/>
                  </a:lnTo>
                  <a:lnTo>
                    <a:pt x="2953" y="3965"/>
                  </a:lnTo>
                  <a:cubicBezTo>
                    <a:pt x="2977" y="3989"/>
                    <a:pt x="3024" y="4013"/>
                    <a:pt x="3072" y="4025"/>
                  </a:cubicBezTo>
                  <a:lnTo>
                    <a:pt x="3882" y="4334"/>
                  </a:lnTo>
                  <a:cubicBezTo>
                    <a:pt x="4024" y="4382"/>
                    <a:pt x="4108" y="4513"/>
                    <a:pt x="4108" y="4668"/>
                  </a:cubicBezTo>
                  <a:lnTo>
                    <a:pt x="4108" y="5858"/>
                  </a:lnTo>
                  <a:cubicBezTo>
                    <a:pt x="4108" y="5942"/>
                    <a:pt x="4179" y="6013"/>
                    <a:pt x="4274" y="6013"/>
                  </a:cubicBezTo>
                  <a:cubicBezTo>
                    <a:pt x="4358" y="6013"/>
                    <a:pt x="4441" y="5942"/>
                    <a:pt x="4441" y="5858"/>
                  </a:cubicBezTo>
                  <a:lnTo>
                    <a:pt x="4441" y="4668"/>
                  </a:lnTo>
                  <a:cubicBezTo>
                    <a:pt x="4453" y="4382"/>
                    <a:pt x="4274" y="4108"/>
                    <a:pt x="4024" y="4025"/>
                  </a:cubicBezTo>
                  <a:lnTo>
                    <a:pt x="3203" y="3703"/>
                  </a:lnTo>
                  <a:cubicBezTo>
                    <a:pt x="3131" y="3680"/>
                    <a:pt x="3084" y="3620"/>
                    <a:pt x="3084" y="3537"/>
                  </a:cubicBezTo>
                  <a:lnTo>
                    <a:pt x="3084" y="3108"/>
                  </a:lnTo>
                  <a:cubicBezTo>
                    <a:pt x="3120" y="3084"/>
                    <a:pt x="3155" y="3060"/>
                    <a:pt x="3191" y="3025"/>
                  </a:cubicBezTo>
                  <a:cubicBezTo>
                    <a:pt x="3453" y="2775"/>
                    <a:pt x="3608" y="2418"/>
                    <a:pt x="3608" y="2037"/>
                  </a:cubicBezTo>
                  <a:lnTo>
                    <a:pt x="3608" y="1727"/>
                  </a:lnTo>
                  <a:lnTo>
                    <a:pt x="3655" y="1644"/>
                  </a:lnTo>
                  <a:cubicBezTo>
                    <a:pt x="3739" y="1477"/>
                    <a:pt x="3774" y="1298"/>
                    <a:pt x="3774" y="1108"/>
                  </a:cubicBezTo>
                  <a:lnTo>
                    <a:pt x="3774" y="167"/>
                  </a:lnTo>
                  <a:cubicBezTo>
                    <a:pt x="3774" y="84"/>
                    <a:pt x="3691" y="1"/>
                    <a:pt x="360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80" name="Google Shape;9780;p78"/>
            <p:cNvSpPr/>
            <p:nvPr/>
          </p:nvSpPr>
          <p:spPr>
            <a:xfrm>
              <a:off x="3330313" y="2288463"/>
              <a:ext cx="10248" cy="37938"/>
            </a:xfrm>
            <a:custGeom>
              <a:avLst/>
              <a:gdLst/>
              <a:ahLst/>
              <a:cxnLst/>
              <a:rect l="l" t="t" r="r" b="b"/>
              <a:pathLst>
                <a:path w="322" h="1192" extrusionOk="0">
                  <a:moveTo>
                    <a:pt x="167" y="1"/>
                  </a:moveTo>
                  <a:cubicBezTo>
                    <a:pt x="72" y="1"/>
                    <a:pt x="0" y="84"/>
                    <a:pt x="0" y="167"/>
                  </a:cubicBezTo>
                  <a:lnTo>
                    <a:pt x="0" y="1036"/>
                  </a:lnTo>
                  <a:cubicBezTo>
                    <a:pt x="0" y="1120"/>
                    <a:pt x="72" y="1191"/>
                    <a:pt x="167" y="1191"/>
                  </a:cubicBezTo>
                  <a:cubicBezTo>
                    <a:pt x="250" y="1191"/>
                    <a:pt x="322" y="1120"/>
                    <a:pt x="322" y="1036"/>
                  </a:cubicBezTo>
                  <a:lnTo>
                    <a:pt x="322" y="167"/>
                  </a:lnTo>
                  <a:cubicBezTo>
                    <a:pt x="310" y="84"/>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81" name="Google Shape;9781;p78"/>
            <p:cNvSpPr/>
            <p:nvPr/>
          </p:nvSpPr>
          <p:spPr>
            <a:xfrm>
              <a:off x="3406859" y="2288463"/>
              <a:ext cx="10630" cy="37938"/>
            </a:xfrm>
            <a:custGeom>
              <a:avLst/>
              <a:gdLst/>
              <a:ahLst/>
              <a:cxnLst/>
              <a:rect l="l" t="t" r="r" b="b"/>
              <a:pathLst>
                <a:path w="334" h="1192" extrusionOk="0">
                  <a:moveTo>
                    <a:pt x="167" y="1"/>
                  </a:moveTo>
                  <a:cubicBezTo>
                    <a:pt x="84" y="1"/>
                    <a:pt x="0" y="84"/>
                    <a:pt x="0" y="167"/>
                  </a:cubicBezTo>
                  <a:lnTo>
                    <a:pt x="0" y="1036"/>
                  </a:lnTo>
                  <a:cubicBezTo>
                    <a:pt x="0" y="1120"/>
                    <a:pt x="84" y="1191"/>
                    <a:pt x="167" y="1191"/>
                  </a:cubicBezTo>
                  <a:cubicBezTo>
                    <a:pt x="262" y="1191"/>
                    <a:pt x="334" y="1120"/>
                    <a:pt x="334" y="1036"/>
                  </a:cubicBezTo>
                  <a:lnTo>
                    <a:pt x="334" y="167"/>
                  </a:lnTo>
                  <a:cubicBezTo>
                    <a:pt x="322" y="84"/>
                    <a:pt x="262"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82" name="Google Shape;9782;p78"/>
            <p:cNvSpPr/>
            <p:nvPr/>
          </p:nvSpPr>
          <p:spPr>
            <a:xfrm>
              <a:off x="3149183" y="1976585"/>
              <a:ext cx="219419" cy="183072"/>
            </a:xfrm>
            <a:custGeom>
              <a:avLst/>
              <a:gdLst/>
              <a:ahLst/>
              <a:cxnLst/>
              <a:rect l="l" t="t" r="r" b="b"/>
              <a:pathLst>
                <a:path w="6894" h="5752" extrusionOk="0">
                  <a:moveTo>
                    <a:pt x="2369" y="4108"/>
                  </a:moveTo>
                  <a:lnTo>
                    <a:pt x="2286" y="4466"/>
                  </a:lnTo>
                  <a:lnTo>
                    <a:pt x="2060" y="4466"/>
                  </a:lnTo>
                  <a:cubicBezTo>
                    <a:pt x="1869" y="4466"/>
                    <a:pt x="1703" y="4299"/>
                    <a:pt x="1703" y="4108"/>
                  </a:cubicBezTo>
                  <a:close/>
                  <a:moveTo>
                    <a:pt x="5513" y="310"/>
                  </a:moveTo>
                  <a:cubicBezTo>
                    <a:pt x="5703" y="310"/>
                    <a:pt x="5870" y="477"/>
                    <a:pt x="5870" y="667"/>
                  </a:cubicBezTo>
                  <a:lnTo>
                    <a:pt x="5870" y="3418"/>
                  </a:lnTo>
                  <a:cubicBezTo>
                    <a:pt x="5870" y="3608"/>
                    <a:pt x="5703" y="3775"/>
                    <a:pt x="5513" y="3775"/>
                  </a:cubicBezTo>
                  <a:lnTo>
                    <a:pt x="4132" y="3775"/>
                  </a:lnTo>
                  <a:cubicBezTo>
                    <a:pt x="4096" y="3775"/>
                    <a:pt x="4048" y="3787"/>
                    <a:pt x="4036" y="3811"/>
                  </a:cubicBezTo>
                  <a:lnTo>
                    <a:pt x="2500" y="4918"/>
                  </a:lnTo>
                  <a:lnTo>
                    <a:pt x="2739" y="3966"/>
                  </a:lnTo>
                  <a:cubicBezTo>
                    <a:pt x="2762" y="3930"/>
                    <a:pt x="2739" y="3870"/>
                    <a:pt x="2715" y="3835"/>
                  </a:cubicBezTo>
                  <a:cubicBezTo>
                    <a:pt x="2679" y="3787"/>
                    <a:pt x="2643" y="3775"/>
                    <a:pt x="2584" y="3775"/>
                  </a:cubicBezTo>
                  <a:lnTo>
                    <a:pt x="691" y="3775"/>
                  </a:lnTo>
                  <a:cubicBezTo>
                    <a:pt x="500" y="3775"/>
                    <a:pt x="333" y="3608"/>
                    <a:pt x="333" y="3418"/>
                  </a:cubicBezTo>
                  <a:lnTo>
                    <a:pt x="333" y="667"/>
                  </a:lnTo>
                  <a:cubicBezTo>
                    <a:pt x="333" y="477"/>
                    <a:pt x="500" y="310"/>
                    <a:pt x="691" y="310"/>
                  </a:cubicBezTo>
                  <a:close/>
                  <a:moveTo>
                    <a:pt x="6215" y="989"/>
                  </a:moveTo>
                  <a:cubicBezTo>
                    <a:pt x="6406" y="989"/>
                    <a:pt x="6572" y="1156"/>
                    <a:pt x="6572" y="1346"/>
                  </a:cubicBezTo>
                  <a:lnTo>
                    <a:pt x="6572" y="4108"/>
                  </a:lnTo>
                  <a:lnTo>
                    <a:pt x="6549" y="4108"/>
                  </a:lnTo>
                  <a:cubicBezTo>
                    <a:pt x="6549" y="4299"/>
                    <a:pt x="6394" y="4466"/>
                    <a:pt x="6191" y="4466"/>
                  </a:cubicBezTo>
                  <a:lnTo>
                    <a:pt x="4810" y="4466"/>
                  </a:lnTo>
                  <a:cubicBezTo>
                    <a:pt x="4763" y="4466"/>
                    <a:pt x="4727" y="4477"/>
                    <a:pt x="4691" y="4513"/>
                  </a:cubicBezTo>
                  <a:cubicBezTo>
                    <a:pt x="4667" y="4549"/>
                    <a:pt x="4644" y="4608"/>
                    <a:pt x="4667" y="4656"/>
                  </a:cubicBezTo>
                  <a:lnTo>
                    <a:pt x="4763" y="5323"/>
                  </a:lnTo>
                  <a:lnTo>
                    <a:pt x="3596" y="4537"/>
                  </a:lnTo>
                  <a:lnTo>
                    <a:pt x="4191" y="4096"/>
                  </a:lnTo>
                  <a:lnTo>
                    <a:pt x="5513" y="4096"/>
                  </a:lnTo>
                  <a:cubicBezTo>
                    <a:pt x="5882" y="4096"/>
                    <a:pt x="6191" y="3799"/>
                    <a:pt x="6191" y="3418"/>
                  </a:cubicBezTo>
                  <a:lnTo>
                    <a:pt x="6191" y="989"/>
                  </a:lnTo>
                  <a:close/>
                  <a:moveTo>
                    <a:pt x="691" y="1"/>
                  </a:moveTo>
                  <a:cubicBezTo>
                    <a:pt x="322" y="1"/>
                    <a:pt x="0" y="298"/>
                    <a:pt x="0" y="679"/>
                  </a:cubicBezTo>
                  <a:lnTo>
                    <a:pt x="0" y="3430"/>
                  </a:lnTo>
                  <a:cubicBezTo>
                    <a:pt x="0" y="3811"/>
                    <a:pt x="298" y="4120"/>
                    <a:pt x="691" y="4120"/>
                  </a:cubicBezTo>
                  <a:lnTo>
                    <a:pt x="1393" y="4120"/>
                  </a:lnTo>
                  <a:lnTo>
                    <a:pt x="1393" y="4132"/>
                  </a:lnTo>
                  <a:cubicBezTo>
                    <a:pt x="1393" y="4501"/>
                    <a:pt x="1691" y="4823"/>
                    <a:pt x="2072" y="4823"/>
                  </a:cubicBezTo>
                  <a:lnTo>
                    <a:pt x="2203" y="4823"/>
                  </a:lnTo>
                  <a:lnTo>
                    <a:pt x="2143" y="5073"/>
                  </a:lnTo>
                  <a:cubicBezTo>
                    <a:pt x="2119" y="5180"/>
                    <a:pt x="2167" y="5275"/>
                    <a:pt x="2250" y="5335"/>
                  </a:cubicBezTo>
                  <a:cubicBezTo>
                    <a:pt x="2298" y="5370"/>
                    <a:pt x="2346" y="5382"/>
                    <a:pt x="2381" y="5382"/>
                  </a:cubicBezTo>
                  <a:cubicBezTo>
                    <a:pt x="2429" y="5382"/>
                    <a:pt x="2489" y="5370"/>
                    <a:pt x="2536" y="5335"/>
                  </a:cubicBezTo>
                  <a:lnTo>
                    <a:pt x="3251" y="4823"/>
                  </a:lnTo>
                  <a:lnTo>
                    <a:pt x="3417" y="4823"/>
                  </a:lnTo>
                  <a:lnTo>
                    <a:pt x="4751" y="5716"/>
                  </a:lnTo>
                  <a:cubicBezTo>
                    <a:pt x="4798" y="5740"/>
                    <a:pt x="4846" y="5751"/>
                    <a:pt x="4882" y="5751"/>
                  </a:cubicBezTo>
                  <a:cubicBezTo>
                    <a:pt x="4929" y="5751"/>
                    <a:pt x="4977" y="5740"/>
                    <a:pt x="5025" y="5716"/>
                  </a:cubicBezTo>
                  <a:cubicBezTo>
                    <a:pt x="5108" y="5656"/>
                    <a:pt x="5144" y="5561"/>
                    <a:pt x="5120" y="5454"/>
                  </a:cubicBezTo>
                  <a:lnTo>
                    <a:pt x="5025" y="4799"/>
                  </a:lnTo>
                  <a:lnTo>
                    <a:pt x="6215" y="4799"/>
                  </a:lnTo>
                  <a:cubicBezTo>
                    <a:pt x="6584" y="4799"/>
                    <a:pt x="6894" y="4501"/>
                    <a:pt x="6894" y="4120"/>
                  </a:cubicBezTo>
                  <a:lnTo>
                    <a:pt x="6894" y="1370"/>
                  </a:lnTo>
                  <a:cubicBezTo>
                    <a:pt x="6870" y="977"/>
                    <a:pt x="6572" y="679"/>
                    <a:pt x="6191" y="679"/>
                  </a:cubicBezTo>
                  <a:cubicBezTo>
                    <a:pt x="6179" y="298"/>
                    <a:pt x="5882" y="1"/>
                    <a:pt x="551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83" name="Google Shape;9783;p78"/>
            <p:cNvSpPr/>
            <p:nvPr/>
          </p:nvSpPr>
          <p:spPr>
            <a:xfrm>
              <a:off x="3187822" y="2009177"/>
              <a:ext cx="26926" cy="10280"/>
            </a:xfrm>
            <a:custGeom>
              <a:avLst/>
              <a:gdLst/>
              <a:ahLst/>
              <a:cxnLst/>
              <a:rect l="l" t="t" r="r" b="b"/>
              <a:pathLst>
                <a:path w="846" h="323" extrusionOk="0">
                  <a:moveTo>
                    <a:pt x="155" y="1"/>
                  </a:moveTo>
                  <a:cubicBezTo>
                    <a:pt x="72" y="1"/>
                    <a:pt x="1" y="72"/>
                    <a:pt x="1" y="167"/>
                  </a:cubicBezTo>
                  <a:cubicBezTo>
                    <a:pt x="1" y="251"/>
                    <a:pt x="72" y="322"/>
                    <a:pt x="155" y="322"/>
                  </a:cubicBezTo>
                  <a:lnTo>
                    <a:pt x="679" y="322"/>
                  </a:lnTo>
                  <a:cubicBezTo>
                    <a:pt x="774" y="322"/>
                    <a:pt x="846" y="251"/>
                    <a:pt x="846" y="167"/>
                  </a:cubicBezTo>
                  <a:cubicBezTo>
                    <a:pt x="846" y="72"/>
                    <a:pt x="774" y="1"/>
                    <a:pt x="6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84" name="Google Shape;9784;p78"/>
            <p:cNvSpPr/>
            <p:nvPr/>
          </p:nvSpPr>
          <p:spPr>
            <a:xfrm>
              <a:off x="3226110" y="2009177"/>
              <a:ext cx="81478" cy="10280"/>
            </a:xfrm>
            <a:custGeom>
              <a:avLst/>
              <a:gdLst/>
              <a:ahLst/>
              <a:cxnLst/>
              <a:rect l="l" t="t" r="r" b="b"/>
              <a:pathLst>
                <a:path w="2560" h="323" extrusionOk="0">
                  <a:moveTo>
                    <a:pt x="167" y="1"/>
                  </a:moveTo>
                  <a:cubicBezTo>
                    <a:pt x="72" y="1"/>
                    <a:pt x="0" y="72"/>
                    <a:pt x="0" y="167"/>
                  </a:cubicBezTo>
                  <a:cubicBezTo>
                    <a:pt x="0" y="251"/>
                    <a:pt x="72" y="322"/>
                    <a:pt x="167" y="322"/>
                  </a:cubicBezTo>
                  <a:lnTo>
                    <a:pt x="2393" y="322"/>
                  </a:lnTo>
                  <a:cubicBezTo>
                    <a:pt x="2488" y="322"/>
                    <a:pt x="2560" y="251"/>
                    <a:pt x="2560" y="167"/>
                  </a:cubicBezTo>
                  <a:cubicBezTo>
                    <a:pt x="2560" y="72"/>
                    <a:pt x="2488" y="1"/>
                    <a:pt x="239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85" name="Google Shape;9785;p78"/>
            <p:cNvSpPr/>
            <p:nvPr/>
          </p:nvSpPr>
          <p:spPr>
            <a:xfrm>
              <a:off x="3187822" y="2036453"/>
              <a:ext cx="119767" cy="10662"/>
            </a:xfrm>
            <a:custGeom>
              <a:avLst/>
              <a:gdLst/>
              <a:ahLst/>
              <a:cxnLst/>
              <a:rect l="l" t="t" r="r" b="b"/>
              <a:pathLst>
                <a:path w="3763" h="335" extrusionOk="0">
                  <a:moveTo>
                    <a:pt x="155" y="1"/>
                  </a:moveTo>
                  <a:cubicBezTo>
                    <a:pt x="72" y="1"/>
                    <a:pt x="1" y="84"/>
                    <a:pt x="1" y="168"/>
                  </a:cubicBezTo>
                  <a:cubicBezTo>
                    <a:pt x="1" y="263"/>
                    <a:pt x="72" y="334"/>
                    <a:pt x="155" y="334"/>
                  </a:cubicBezTo>
                  <a:lnTo>
                    <a:pt x="3596" y="334"/>
                  </a:lnTo>
                  <a:cubicBezTo>
                    <a:pt x="3691" y="334"/>
                    <a:pt x="3763" y="263"/>
                    <a:pt x="3763" y="168"/>
                  </a:cubicBezTo>
                  <a:cubicBezTo>
                    <a:pt x="3763" y="84"/>
                    <a:pt x="3691" y="1"/>
                    <a:pt x="359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86" name="Google Shape;9786;p78"/>
            <p:cNvSpPr/>
            <p:nvPr/>
          </p:nvSpPr>
          <p:spPr>
            <a:xfrm>
              <a:off x="3187822" y="2064143"/>
              <a:ext cx="81510" cy="10248"/>
            </a:xfrm>
            <a:custGeom>
              <a:avLst/>
              <a:gdLst/>
              <a:ahLst/>
              <a:cxnLst/>
              <a:rect l="l" t="t" r="r" b="b"/>
              <a:pathLst>
                <a:path w="2561" h="322" extrusionOk="0">
                  <a:moveTo>
                    <a:pt x="155" y="0"/>
                  </a:moveTo>
                  <a:cubicBezTo>
                    <a:pt x="72" y="0"/>
                    <a:pt x="1" y="72"/>
                    <a:pt x="1" y="167"/>
                  </a:cubicBezTo>
                  <a:cubicBezTo>
                    <a:pt x="1" y="250"/>
                    <a:pt x="72" y="322"/>
                    <a:pt x="155" y="322"/>
                  </a:cubicBezTo>
                  <a:lnTo>
                    <a:pt x="2394" y="322"/>
                  </a:lnTo>
                  <a:cubicBezTo>
                    <a:pt x="2477" y="322"/>
                    <a:pt x="2560" y="250"/>
                    <a:pt x="2560" y="167"/>
                  </a:cubicBezTo>
                  <a:cubicBezTo>
                    <a:pt x="2560" y="72"/>
                    <a:pt x="2477" y="0"/>
                    <a:pt x="239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87" name="Google Shape;9787;p78"/>
            <p:cNvSpPr/>
            <p:nvPr/>
          </p:nvSpPr>
          <p:spPr>
            <a:xfrm>
              <a:off x="3280663" y="2064143"/>
              <a:ext cx="26926" cy="10248"/>
            </a:xfrm>
            <a:custGeom>
              <a:avLst/>
              <a:gdLst/>
              <a:ahLst/>
              <a:cxnLst/>
              <a:rect l="l" t="t" r="r" b="b"/>
              <a:pathLst>
                <a:path w="846" h="322" extrusionOk="0">
                  <a:moveTo>
                    <a:pt x="155" y="0"/>
                  </a:moveTo>
                  <a:cubicBezTo>
                    <a:pt x="72" y="0"/>
                    <a:pt x="1" y="72"/>
                    <a:pt x="1" y="167"/>
                  </a:cubicBezTo>
                  <a:cubicBezTo>
                    <a:pt x="1" y="250"/>
                    <a:pt x="72" y="322"/>
                    <a:pt x="155" y="322"/>
                  </a:cubicBezTo>
                  <a:lnTo>
                    <a:pt x="679" y="322"/>
                  </a:lnTo>
                  <a:cubicBezTo>
                    <a:pt x="774" y="322"/>
                    <a:pt x="846" y="250"/>
                    <a:pt x="846" y="167"/>
                  </a:cubicBezTo>
                  <a:cubicBezTo>
                    <a:pt x="846" y="72"/>
                    <a:pt x="774" y="0"/>
                    <a:pt x="6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9788" name="Google Shape;9788;p78"/>
          <p:cNvSpPr/>
          <p:nvPr/>
        </p:nvSpPr>
        <p:spPr>
          <a:xfrm>
            <a:off x="1701386" y="2383423"/>
            <a:ext cx="553289" cy="505293"/>
          </a:xfrm>
          <a:custGeom>
            <a:avLst/>
            <a:gdLst/>
            <a:ahLst/>
            <a:cxnLst/>
            <a:rect l="l" t="t" r="r" b="b"/>
            <a:pathLst>
              <a:path w="13038" h="11907" extrusionOk="0">
                <a:moveTo>
                  <a:pt x="6632" y="369"/>
                </a:moveTo>
                <a:cubicBezTo>
                  <a:pt x="6680" y="369"/>
                  <a:pt x="6704" y="405"/>
                  <a:pt x="6704" y="441"/>
                </a:cubicBezTo>
                <a:lnTo>
                  <a:pt x="6704" y="881"/>
                </a:lnTo>
                <a:cubicBezTo>
                  <a:pt x="6644" y="864"/>
                  <a:pt x="6582" y="855"/>
                  <a:pt x="6519" y="855"/>
                </a:cubicBezTo>
                <a:cubicBezTo>
                  <a:pt x="6457" y="855"/>
                  <a:pt x="6394" y="864"/>
                  <a:pt x="6335" y="881"/>
                </a:cubicBezTo>
                <a:lnTo>
                  <a:pt x="6335" y="441"/>
                </a:lnTo>
                <a:lnTo>
                  <a:pt x="6323" y="441"/>
                </a:lnTo>
                <a:cubicBezTo>
                  <a:pt x="6323" y="405"/>
                  <a:pt x="6347" y="369"/>
                  <a:pt x="6394" y="369"/>
                </a:cubicBezTo>
                <a:close/>
                <a:moveTo>
                  <a:pt x="6501" y="1251"/>
                </a:moveTo>
                <a:cubicBezTo>
                  <a:pt x="7061" y="1251"/>
                  <a:pt x="7275" y="2013"/>
                  <a:pt x="6763" y="2286"/>
                </a:cubicBezTo>
                <a:cubicBezTo>
                  <a:pt x="6692" y="2322"/>
                  <a:pt x="6585" y="2346"/>
                  <a:pt x="6501" y="2346"/>
                </a:cubicBezTo>
                <a:cubicBezTo>
                  <a:pt x="6204" y="2346"/>
                  <a:pt x="5954" y="2096"/>
                  <a:pt x="5954" y="1798"/>
                </a:cubicBezTo>
                <a:cubicBezTo>
                  <a:pt x="5954" y="1489"/>
                  <a:pt x="6204" y="1251"/>
                  <a:pt x="6501" y="1251"/>
                </a:cubicBezTo>
                <a:close/>
                <a:moveTo>
                  <a:pt x="2382" y="2429"/>
                </a:moveTo>
                <a:cubicBezTo>
                  <a:pt x="2560" y="2429"/>
                  <a:pt x="2703" y="2572"/>
                  <a:pt x="2703" y="2751"/>
                </a:cubicBezTo>
                <a:cubicBezTo>
                  <a:pt x="2703" y="2929"/>
                  <a:pt x="2560" y="3084"/>
                  <a:pt x="2382" y="3084"/>
                </a:cubicBezTo>
                <a:cubicBezTo>
                  <a:pt x="2215" y="3084"/>
                  <a:pt x="2048" y="2941"/>
                  <a:pt x="2048" y="2751"/>
                </a:cubicBezTo>
                <a:cubicBezTo>
                  <a:pt x="2048" y="2560"/>
                  <a:pt x="2203" y="2429"/>
                  <a:pt x="2382" y="2429"/>
                </a:cubicBezTo>
                <a:close/>
                <a:moveTo>
                  <a:pt x="10657" y="2429"/>
                </a:moveTo>
                <a:cubicBezTo>
                  <a:pt x="10835" y="2429"/>
                  <a:pt x="10978" y="2572"/>
                  <a:pt x="10978" y="2751"/>
                </a:cubicBezTo>
                <a:cubicBezTo>
                  <a:pt x="10978" y="2929"/>
                  <a:pt x="10835" y="3084"/>
                  <a:pt x="10657" y="3084"/>
                </a:cubicBezTo>
                <a:cubicBezTo>
                  <a:pt x="10478" y="3084"/>
                  <a:pt x="10323" y="2941"/>
                  <a:pt x="10323" y="2751"/>
                </a:cubicBezTo>
                <a:cubicBezTo>
                  <a:pt x="10323" y="2560"/>
                  <a:pt x="10478" y="2429"/>
                  <a:pt x="10657" y="2429"/>
                </a:cubicBezTo>
                <a:close/>
                <a:moveTo>
                  <a:pt x="2477" y="3441"/>
                </a:moveTo>
                <a:lnTo>
                  <a:pt x="3715" y="6025"/>
                </a:lnTo>
                <a:lnTo>
                  <a:pt x="1024" y="6025"/>
                </a:lnTo>
                <a:lnTo>
                  <a:pt x="2239" y="3441"/>
                </a:lnTo>
                <a:cubicBezTo>
                  <a:pt x="2275" y="3447"/>
                  <a:pt x="2316" y="3450"/>
                  <a:pt x="2358" y="3450"/>
                </a:cubicBezTo>
                <a:cubicBezTo>
                  <a:pt x="2400" y="3450"/>
                  <a:pt x="2441" y="3447"/>
                  <a:pt x="2477" y="3441"/>
                </a:cubicBezTo>
                <a:close/>
                <a:moveTo>
                  <a:pt x="10776" y="3441"/>
                </a:moveTo>
                <a:lnTo>
                  <a:pt x="11990" y="6025"/>
                </a:lnTo>
                <a:lnTo>
                  <a:pt x="9299" y="6025"/>
                </a:lnTo>
                <a:lnTo>
                  <a:pt x="10538" y="3441"/>
                </a:lnTo>
                <a:cubicBezTo>
                  <a:pt x="10573" y="3447"/>
                  <a:pt x="10612" y="3450"/>
                  <a:pt x="10652" y="3450"/>
                </a:cubicBezTo>
                <a:cubicBezTo>
                  <a:pt x="10692" y="3450"/>
                  <a:pt x="10734" y="3447"/>
                  <a:pt x="10776" y="3441"/>
                </a:cubicBezTo>
                <a:close/>
                <a:moveTo>
                  <a:pt x="4251" y="6418"/>
                </a:moveTo>
                <a:cubicBezTo>
                  <a:pt x="4322" y="6418"/>
                  <a:pt x="4382" y="6477"/>
                  <a:pt x="4382" y="6549"/>
                </a:cubicBezTo>
                <a:lnTo>
                  <a:pt x="4382" y="6668"/>
                </a:lnTo>
                <a:cubicBezTo>
                  <a:pt x="4382" y="6739"/>
                  <a:pt x="4322" y="6799"/>
                  <a:pt x="4251" y="6799"/>
                </a:cubicBezTo>
                <a:lnTo>
                  <a:pt x="501" y="6799"/>
                </a:lnTo>
                <a:cubicBezTo>
                  <a:pt x="429" y="6799"/>
                  <a:pt x="370" y="6739"/>
                  <a:pt x="370" y="6668"/>
                </a:cubicBezTo>
                <a:lnTo>
                  <a:pt x="370" y="6549"/>
                </a:lnTo>
                <a:cubicBezTo>
                  <a:pt x="370" y="6477"/>
                  <a:pt x="429" y="6418"/>
                  <a:pt x="501" y="6418"/>
                </a:cubicBezTo>
                <a:close/>
                <a:moveTo>
                  <a:pt x="12526" y="6418"/>
                </a:moveTo>
                <a:cubicBezTo>
                  <a:pt x="12597" y="6418"/>
                  <a:pt x="12657" y="6477"/>
                  <a:pt x="12657" y="6549"/>
                </a:cubicBezTo>
                <a:lnTo>
                  <a:pt x="12657" y="6668"/>
                </a:lnTo>
                <a:cubicBezTo>
                  <a:pt x="12657" y="6739"/>
                  <a:pt x="12597" y="6799"/>
                  <a:pt x="12526" y="6799"/>
                </a:cubicBezTo>
                <a:lnTo>
                  <a:pt x="8775" y="6799"/>
                </a:lnTo>
                <a:cubicBezTo>
                  <a:pt x="8704" y="6799"/>
                  <a:pt x="8644" y="6739"/>
                  <a:pt x="8644" y="6668"/>
                </a:cubicBezTo>
                <a:lnTo>
                  <a:pt x="8644" y="6549"/>
                </a:lnTo>
                <a:cubicBezTo>
                  <a:pt x="8644" y="6477"/>
                  <a:pt x="8704" y="6418"/>
                  <a:pt x="8775" y="6418"/>
                </a:cubicBezTo>
                <a:close/>
                <a:moveTo>
                  <a:pt x="3715" y="7168"/>
                </a:moveTo>
                <a:cubicBezTo>
                  <a:pt x="3525" y="7787"/>
                  <a:pt x="2953" y="8228"/>
                  <a:pt x="2298" y="8228"/>
                </a:cubicBezTo>
                <a:cubicBezTo>
                  <a:pt x="1644" y="8228"/>
                  <a:pt x="1084" y="7799"/>
                  <a:pt x="905" y="7168"/>
                </a:cubicBezTo>
                <a:close/>
                <a:moveTo>
                  <a:pt x="12145" y="7168"/>
                </a:moveTo>
                <a:cubicBezTo>
                  <a:pt x="11942" y="7787"/>
                  <a:pt x="11383" y="8228"/>
                  <a:pt x="10728" y="8228"/>
                </a:cubicBezTo>
                <a:cubicBezTo>
                  <a:pt x="10073" y="8228"/>
                  <a:pt x="9502" y="7799"/>
                  <a:pt x="9323" y="7168"/>
                </a:cubicBezTo>
                <a:close/>
                <a:moveTo>
                  <a:pt x="7942" y="10371"/>
                </a:moveTo>
                <a:cubicBezTo>
                  <a:pt x="8013" y="10371"/>
                  <a:pt x="8073" y="10430"/>
                  <a:pt x="8073" y="10502"/>
                </a:cubicBezTo>
                <a:lnTo>
                  <a:pt x="8073" y="10764"/>
                </a:lnTo>
                <a:lnTo>
                  <a:pt x="4918" y="10764"/>
                </a:lnTo>
                <a:lnTo>
                  <a:pt x="4918" y="10502"/>
                </a:lnTo>
                <a:cubicBezTo>
                  <a:pt x="4918" y="10430"/>
                  <a:pt x="4977" y="10371"/>
                  <a:pt x="5049" y="10371"/>
                </a:cubicBezTo>
                <a:close/>
                <a:moveTo>
                  <a:pt x="6382" y="0"/>
                </a:moveTo>
                <a:cubicBezTo>
                  <a:pt x="6132" y="0"/>
                  <a:pt x="5930" y="203"/>
                  <a:pt x="5930" y="441"/>
                </a:cubicBezTo>
                <a:lnTo>
                  <a:pt x="5930" y="1060"/>
                </a:lnTo>
                <a:cubicBezTo>
                  <a:pt x="5692" y="1251"/>
                  <a:pt x="5549" y="1536"/>
                  <a:pt x="5561" y="1858"/>
                </a:cubicBezTo>
                <a:lnTo>
                  <a:pt x="3703" y="2370"/>
                </a:lnTo>
                <a:cubicBezTo>
                  <a:pt x="3477" y="2429"/>
                  <a:pt x="3251" y="2465"/>
                  <a:pt x="3037" y="2501"/>
                </a:cubicBezTo>
                <a:cubicBezTo>
                  <a:pt x="2929" y="2227"/>
                  <a:pt x="2679" y="2036"/>
                  <a:pt x="2382" y="2036"/>
                </a:cubicBezTo>
                <a:cubicBezTo>
                  <a:pt x="1989" y="2036"/>
                  <a:pt x="1679" y="2346"/>
                  <a:pt x="1679" y="2739"/>
                </a:cubicBezTo>
                <a:cubicBezTo>
                  <a:pt x="1679" y="2941"/>
                  <a:pt x="1763" y="3132"/>
                  <a:pt x="1917" y="3275"/>
                </a:cubicBezTo>
                <a:lnTo>
                  <a:pt x="608" y="6025"/>
                </a:lnTo>
                <a:lnTo>
                  <a:pt x="501" y="6025"/>
                </a:lnTo>
                <a:cubicBezTo>
                  <a:pt x="215" y="6025"/>
                  <a:pt x="1" y="6251"/>
                  <a:pt x="1" y="6525"/>
                </a:cubicBezTo>
                <a:lnTo>
                  <a:pt x="1" y="6644"/>
                </a:lnTo>
                <a:cubicBezTo>
                  <a:pt x="1" y="6930"/>
                  <a:pt x="215" y="7156"/>
                  <a:pt x="501" y="7156"/>
                </a:cubicBezTo>
                <a:cubicBezTo>
                  <a:pt x="691" y="7989"/>
                  <a:pt x="1441" y="8585"/>
                  <a:pt x="2298" y="8585"/>
                </a:cubicBezTo>
                <a:cubicBezTo>
                  <a:pt x="3168" y="8585"/>
                  <a:pt x="3906" y="7978"/>
                  <a:pt x="4108" y="7156"/>
                </a:cubicBezTo>
                <a:lnTo>
                  <a:pt x="4251" y="7156"/>
                </a:lnTo>
                <a:cubicBezTo>
                  <a:pt x="4537" y="7156"/>
                  <a:pt x="4763" y="6930"/>
                  <a:pt x="4763" y="6644"/>
                </a:cubicBezTo>
                <a:lnTo>
                  <a:pt x="4763" y="6525"/>
                </a:lnTo>
                <a:cubicBezTo>
                  <a:pt x="4763" y="6251"/>
                  <a:pt x="4537" y="6025"/>
                  <a:pt x="4251" y="6025"/>
                </a:cubicBezTo>
                <a:lnTo>
                  <a:pt x="4144" y="6025"/>
                </a:lnTo>
                <a:lnTo>
                  <a:pt x="2834" y="3275"/>
                </a:lnTo>
                <a:cubicBezTo>
                  <a:pt x="2953" y="3167"/>
                  <a:pt x="3037" y="3036"/>
                  <a:pt x="3060" y="2870"/>
                </a:cubicBezTo>
                <a:cubicBezTo>
                  <a:pt x="3310" y="2846"/>
                  <a:pt x="3549" y="2798"/>
                  <a:pt x="3787" y="2727"/>
                </a:cubicBezTo>
                <a:lnTo>
                  <a:pt x="5656" y="2215"/>
                </a:lnTo>
                <a:cubicBezTo>
                  <a:pt x="5716" y="2346"/>
                  <a:pt x="5811" y="2453"/>
                  <a:pt x="5918" y="2548"/>
                </a:cubicBezTo>
                <a:lnTo>
                  <a:pt x="5918" y="10002"/>
                </a:lnTo>
                <a:lnTo>
                  <a:pt x="5037" y="10002"/>
                </a:lnTo>
                <a:cubicBezTo>
                  <a:pt x="4763" y="10002"/>
                  <a:pt x="4537" y="10228"/>
                  <a:pt x="4537" y="10502"/>
                </a:cubicBezTo>
                <a:lnTo>
                  <a:pt x="4537" y="10776"/>
                </a:lnTo>
                <a:cubicBezTo>
                  <a:pt x="4299" y="10823"/>
                  <a:pt x="4120" y="11026"/>
                  <a:pt x="4120" y="11276"/>
                </a:cubicBezTo>
                <a:lnTo>
                  <a:pt x="4120" y="11395"/>
                </a:lnTo>
                <a:cubicBezTo>
                  <a:pt x="4120" y="11680"/>
                  <a:pt x="4346" y="11907"/>
                  <a:pt x="4620" y="11907"/>
                </a:cubicBezTo>
                <a:lnTo>
                  <a:pt x="6049" y="11907"/>
                </a:lnTo>
                <a:cubicBezTo>
                  <a:pt x="6156" y="11907"/>
                  <a:pt x="6251" y="11811"/>
                  <a:pt x="6251" y="11704"/>
                </a:cubicBezTo>
                <a:cubicBezTo>
                  <a:pt x="6251" y="11609"/>
                  <a:pt x="6156" y="11514"/>
                  <a:pt x="6049" y="11514"/>
                </a:cubicBezTo>
                <a:lnTo>
                  <a:pt x="4620" y="11514"/>
                </a:lnTo>
                <a:cubicBezTo>
                  <a:pt x="4549" y="11514"/>
                  <a:pt x="4489" y="11454"/>
                  <a:pt x="4489" y="11383"/>
                </a:cubicBezTo>
                <a:lnTo>
                  <a:pt x="4489" y="11264"/>
                </a:lnTo>
                <a:cubicBezTo>
                  <a:pt x="4489" y="11192"/>
                  <a:pt x="4549" y="11133"/>
                  <a:pt x="4620" y="11133"/>
                </a:cubicBezTo>
                <a:lnTo>
                  <a:pt x="8371" y="11133"/>
                </a:lnTo>
                <a:cubicBezTo>
                  <a:pt x="8454" y="11133"/>
                  <a:pt x="8513" y="11192"/>
                  <a:pt x="8513" y="11264"/>
                </a:cubicBezTo>
                <a:lnTo>
                  <a:pt x="8513" y="11383"/>
                </a:lnTo>
                <a:cubicBezTo>
                  <a:pt x="8513" y="11454"/>
                  <a:pt x="8454" y="11514"/>
                  <a:pt x="8371" y="11514"/>
                </a:cubicBezTo>
                <a:lnTo>
                  <a:pt x="6930" y="11514"/>
                </a:lnTo>
                <a:cubicBezTo>
                  <a:pt x="6823" y="11514"/>
                  <a:pt x="6739" y="11609"/>
                  <a:pt x="6739" y="11704"/>
                </a:cubicBezTo>
                <a:cubicBezTo>
                  <a:pt x="6739" y="11811"/>
                  <a:pt x="6823" y="11907"/>
                  <a:pt x="6930" y="11907"/>
                </a:cubicBezTo>
                <a:lnTo>
                  <a:pt x="8371" y="11907"/>
                </a:lnTo>
                <a:cubicBezTo>
                  <a:pt x="8656" y="11907"/>
                  <a:pt x="8883" y="11680"/>
                  <a:pt x="8883" y="11395"/>
                </a:cubicBezTo>
                <a:lnTo>
                  <a:pt x="8883" y="11276"/>
                </a:lnTo>
                <a:cubicBezTo>
                  <a:pt x="8883" y="11026"/>
                  <a:pt x="8692" y="10799"/>
                  <a:pt x="8454" y="10776"/>
                </a:cubicBezTo>
                <a:lnTo>
                  <a:pt x="8454" y="10502"/>
                </a:lnTo>
                <a:cubicBezTo>
                  <a:pt x="8454" y="10228"/>
                  <a:pt x="8228" y="10002"/>
                  <a:pt x="7942" y="10002"/>
                </a:cubicBezTo>
                <a:lnTo>
                  <a:pt x="7061" y="10002"/>
                </a:lnTo>
                <a:lnTo>
                  <a:pt x="7061" y="7049"/>
                </a:lnTo>
                <a:cubicBezTo>
                  <a:pt x="7061" y="6954"/>
                  <a:pt x="6978" y="6858"/>
                  <a:pt x="6870" y="6858"/>
                </a:cubicBezTo>
                <a:cubicBezTo>
                  <a:pt x="6763" y="6858"/>
                  <a:pt x="6680" y="6954"/>
                  <a:pt x="6680" y="7049"/>
                </a:cubicBezTo>
                <a:lnTo>
                  <a:pt x="6680" y="10002"/>
                </a:lnTo>
                <a:lnTo>
                  <a:pt x="6311" y="10002"/>
                </a:lnTo>
                <a:lnTo>
                  <a:pt x="6311" y="2727"/>
                </a:lnTo>
                <a:cubicBezTo>
                  <a:pt x="6370" y="2739"/>
                  <a:pt x="6430" y="2745"/>
                  <a:pt x="6491" y="2745"/>
                </a:cubicBezTo>
                <a:cubicBezTo>
                  <a:pt x="6552" y="2745"/>
                  <a:pt x="6614" y="2739"/>
                  <a:pt x="6680" y="2727"/>
                </a:cubicBezTo>
                <a:lnTo>
                  <a:pt x="6680" y="6156"/>
                </a:lnTo>
                <a:cubicBezTo>
                  <a:pt x="6680" y="6263"/>
                  <a:pt x="6763" y="6358"/>
                  <a:pt x="6870" y="6358"/>
                </a:cubicBezTo>
                <a:cubicBezTo>
                  <a:pt x="6978" y="6358"/>
                  <a:pt x="7061" y="6263"/>
                  <a:pt x="7061" y="6156"/>
                </a:cubicBezTo>
                <a:lnTo>
                  <a:pt x="7061" y="2548"/>
                </a:lnTo>
                <a:cubicBezTo>
                  <a:pt x="7180" y="2453"/>
                  <a:pt x="7275" y="2346"/>
                  <a:pt x="7335" y="2215"/>
                </a:cubicBezTo>
                <a:lnTo>
                  <a:pt x="9228" y="2739"/>
                </a:lnTo>
                <a:cubicBezTo>
                  <a:pt x="9466" y="2798"/>
                  <a:pt x="9716" y="2858"/>
                  <a:pt x="9954" y="2882"/>
                </a:cubicBezTo>
                <a:cubicBezTo>
                  <a:pt x="9978" y="3048"/>
                  <a:pt x="10073" y="3179"/>
                  <a:pt x="10180" y="3287"/>
                </a:cubicBezTo>
                <a:lnTo>
                  <a:pt x="8871" y="6037"/>
                </a:lnTo>
                <a:lnTo>
                  <a:pt x="8764" y="6037"/>
                </a:lnTo>
                <a:cubicBezTo>
                  <a:pt x="8478" y="6037"/>
                  <a:pt x="8252" y="6263"/>
                  <a:pt x="8252" y="6549"/>
                </a:cubicBezTo>
                <a:lnTo>
                  <a:pt x="8252" y="6668"/>
                </a:lnTo>
                <a:cubicBezTo>
                  <a:pt x="8252" y="6954"/>
                  <a:pt x="8478" y="7168"/>
                  <a:pt x="8764" y="7168"/>
                </a:cubicBezTo>
                <a:lnTo>
                  <a:pt x="8906" y="7168"/>
                </a:lnTo>
                <a:cubicBezTo>
                  <a:pt x="9109" y="8001"/>
                  <a:pt x="9847" y="8597"/>
                  <a:pt x="10716" y="8597"/>
                </a:cubicBezTo>
                <a:cubicBezTo>
                  <a:pt x="11573" y="8597"/>
                  <a:pt x="12323" y="7989"/>
                  <a:pt x="12514" y="7168"/>
                </a:cubicBezTo>
                <a:cubicBezTo>
                  <a:pt x="12800" y="7168"/>
                  <a:pt x="13014" y="6954"/>
                  <a:pt x="13014" y="6668"/>
                </a:cubicBezTo>
                <a:lnTo>
                  <a:pt x="13014" y="6549"/>
                </a:lnTo>
                <a:cubicBezTo>
                  <a:pt x="13038" y="6263"/>
                  <a:pt x="12812" y="6025"/>
                  <a:pt x="12526" y="6025"/>
                </a:cubicBezTo>
                <a:lnTo>
                  <a:pt x="12419" y="6025"/>
                </a:lnTo>
                <a:lnTo>
                  <a:pt x="11109" y="3275"/>
                </a:lnTo>
                <a:cubicBezTo>
                  <a:pt x="11264" y="3144"/>
                  <a:pt x="11347" y="2965"/>
                  <a:pt x="11347" y="2739"/>
                </a:cubicBezTo>
                <a:cubicBezTo>
                  <a:pt x="11347" y="2346"/>
                  <a:pt x="11038" y="2036"/>
                  <a:pt x="10657" y="2036"/>
                </a:cubicBezTo>
                <a:cubicBezTo>
                  <a:pt x="10359" y="2036"/>
                  <a:pt x="10097" y="2227"/>
                  <a:pt x="10002" y="2501"/>
                </a:cubicBezTo>
                <a:cubicBezTo>
                  <a:pt x="9776" y="2465"/>
                  <a:pt x="9549" y="2429"/>
                  <a:pt x="9323" y="2370"/>
                </a:cubicBezTo>
                <a:lnTo>
                  <a:pt x="7442" y="1846"/>
                </a:lnTo>
                <a:cubicBezTo>
                  <a:pt x="7454" y="1536"/>
                  <a:pt x="7323" y="1239"/>
                  <a:pt x="7061" y="1060"/>
                </a:cubicBezTo>
                <a:lnTo>
                  <a:pt x="7061" y="441"/>
                </a:lnTo>
                <a:cubicBezTo>
                  <a:pt x="7061" y="191"/>
                  <a:pt x="6859" y="0"/>
                  <a:pt x="6620" y="0"/>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9789" name="Google Shape;9789;p78"/>
          <p:cNvGrpSpPr/>
          <p:nvPr/>
        </p:nvGrpSpPr>
        <p:grpSpPr>
          <a:xfrm>
            <a:off x="5305914" y="2403113"/>
            <a:ext cx="460353" cy="466464"/>
            <a:chOff x="3979435" y="1976585"/>
            <a:chExt cx="345265" cy="349848"/>
          </a:xfrm>
          <a:solidFill>
            <a:schemeClr val="tx1"/>
          </a:solidFill>
        </p:grpSpPr>
        <p:sp>
          <p:nvSpPr>
            <p:cNvPr id="9790" name="Google Shape;9790;p78"/>
            <p:cNvSpPr/>
            <p:nvPr/>
          </p:nvSpPr>
          <p:spPr>
            <a:xfrm>
              <a:off x="3979435" y="1976585"/>
              <a:ext cx="345265" cy="349848"/>
            </a:xfrm>
            <a:custGeom>
              <a:avLst/>
              <a:gdLst/>
              <a:ahLst/>
              <a:cxnLst/>
              <a:rect l="l" t="t" r="r" b="b"/>
              <a:pathLst>
                <a:path w="10848" h="10992" extrusionOk="0">
                  <a:moveTo>
                    <a:pt x="6632" y="322"/>
                  </a:moveTo>
                  <a:cubicBezTo>
                    <a:pt x="6859" y="322"/>
                    <a:pt x="7013" y="501"/>
                    <a:pt x="7013" y="715"/>
                  </a:cubicBezTo>
                  <a:cubicBezTo>
                    <a:pt x="7013" y="929"/>
                    <a:pt x="6835" y="1096"/>
                    <a:pt x="6632" y="1096"/>
                  </a:cubicBezTo>
                  <a:lnTo>
                    <a:pt x="4906" y="1096"/>
                  </a:lnTo>
                  <a:cubicBezTo>
                    <a:pt x="4680" y="1096"/>
                    <a:pt x="4513" y="918"/>
                    <a:pt x="4513" y="715"/>
                  </a:cubicBezTo>
                  <a:cubicBezTo>
                    <a:pt x="4513" y="489"/>
                    <a:pt x="4692" y="322"/>
                    <a:pt x="4906" y="322"/>
                  </a:cubicBezTo>
                  <a:close/>
                  <a:moveTo>
                    <a:pt x="5966" y="1429"/>
                  </a:moveTo>
                  <a:lnTo>
                    <a:pt x="5966" y="1965"/>
                  </a:lnTo>
                  <a:lnTo>
                    <a:pt x="5561" y="1965"/>
                  </a:lnTo>
                  <a:lnTo>
                    <a:pt x="5561" y="1429"/>
                  </a:lnTo>
                  <a:close/>
                  <a:moveTo>
                    <a:pt x="5775" y="2289"/>
                  </a:moveTo>
                  <a:cubicBezTo>
                    <a:pt x="6988" y="2289"/>
                    <a:pt x="8193" y="2825"/>
                    <a:pt x="9026" y="3835"/>
                  </a:cubicBezTo>
                  <a:cubicBezTo>
                    <a:pt x="10466" y="5620"/>
                    <a:pt x="10204" y="8276"/>
                    <a:pt x="8407" y="9728"/>
                  </a:cubicBezTo>
                  <a:cubicBezTo>
                    <a:pt x="7623" y="10362"/>
                    <a:pt x="6686" y="10670"/>
                    <a:pt x="5757" y="10670"/>
                  </a:cubicBezTo>
                  <a:cubicBezTo>
                    <a:pt x="4540" y="10670"/>
                    <a:pt x="3337" y="10141"/>
                    <a:pt x="2513" y="9121"/>
                  </a:cubicBezTo>
                  <a:cubicBezTo>
                    <a:pt x="429" y="6561"/>
                    <a:pt x="2001" y="2715"/>
                    <a:pt x="5251" y="2322"/>
                  </a:cubicBezTo>
                  <a:cubicBezTo>
                    <a:pt x="5425" y="2300"/>
                    <a:pt x="5601" y="2289"/>
                    <a:pt x="5775" y="2289"/>
                  </a:cubicBezTo>
                  <a:close/>
                  <a:moveTo>
                    <a:pt x="4906" y="1"/>
                  </a:moveTo>
                  <a:cubicBezTo>
                    <a:pt x="4501" y="1"/>
                    <a:pt x="4192" y="322"/>
                    <a:pt x="4192" y="715"/>
                  </a:cubicBezTo>
                  <a:cubicBezTo>
                    <a:pt x="4192" y="1108"/>
                    <a:pt x="4513" y="1429"/>
                    <a:pt x="4906" y="1429"/>
                  </a:cubicBezTo>
                  <a:lnTo>
                    <a:pt x="5239" y="1429"/>
                  </a:lnTo>
                  <a:lnTo>
                    <a:pt x="5239" y="1989"/>
                  </a:lnTo>
                  <a:cubicBezTo>
                    <a:pt x="1727" y="2394"/>
                    <a:pt x="1" y="6561"/>
                    <a:pt x="2263" y="9323"/>
                  </a:cubicBezTo>
                  <a:cubicBezTo>
                    <a:pt x="3160" y="10423"/>
                    <a:pt x="4463" y="10991"/>
                    <a:pt x="5774" y="10991"/>
                  </a:cubicBezTo>
                  <a:cubicBezTo>
                    <a:pt x="6777" y="10991"/>
                    <a:pt x="7785" y="10659"/>
                    <a:pt x="8621" y="9978"/>
                  </a:cubicBezTo>
                  <a:cubicBezTo>
                    <a:pt x="10550" y="8407"/>
                    <a:pt x="10847" y="5549"/>
                    <a:pt x="9264" y="3632"/>
                  </a:cubicBezTo>
                  <a:cubicBezTo>
                    <a:pt x="8490" y="2680"/>
                    <a:pt x="7406" y="2120"/>
                    <a:pt x="6287" y="1989"/>
                  </a:cubicBezTo>
                  <a:lnTo>
                    <a:pt x="6287" y="1429"/>
                  </a:lnTo>
                  <a:lnTo>
                    <a:pt x="6632" y="1429"/>
                  </a:lnTo>
                  <a:cubicBezTo>
                    <a:pt x="7037" y="1429"/>
                    <a:pt x="7347" y="1096"/>
                    <a:pt x="7347" y="715"/>
                  </a:cubicBezTo>
                  <a:cubicBezTo>
                    <a:pt x="7347" y="310"/>
                    <a:pt x="7013" y="1"/>
                    <a:pt x="663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91" name="Google Shape;9791;p78"/>
            <p:cNvSpPr/>
            <p:nvPr/>
          </p:nvSpPr>
          <p:spPr>
            <a:xfrm>
              <a:off x="4044236" y="2176685"/>
              <a:ext cx="144783" cy="123077"/>
            </a:xfrm>
            <a:custGeom>
              <a:avLst/>
              <a:gdLst/>
              <a:ahLst/>
              <a:cxnLst/>
              <a:rect l="l" t="t" r="r" b="b"/>
              <a:pathLst>
                <a:path w="4549" h="3867" extrusionOk="0">
                  <a:moveTo>
                    <a:pt x="203" y="0"/>
                  </a:moveTo>
                  <a:cubicBezTo>
                    <a:pt x="108" y="0"/>
                    <a:pt x="36" y="84"/>
                    <a:pt x="36" y="167"/>
                  </a:cubicBezTo>
                  <a:cubicBezTo>
                    <a:pt x="36" y="215"/>
                    <a:pt x="1" y="977"/>
                    <a:pt x="405" y="1822"/>
                  </a:cubicBezTo>
                  <a:cubicBezTo>
                    <a:pt x="667" y="2346"/>
                    <a:pt x="1048" y="2798"/>
                    <a:pt x="1525" y="3143"/>
                  </a:cubicBezTo>
                  <a:cubicBezTo>
                    <a:pt x="2186" y="3633"/>
                    <a:pt x="2944" y="3867"/>
                    <a:pt x="3694" y="3867"/>
                  </a:cubicBezTo>
                  <a:cubicBezTo>
                    <a:pt x="3929" y="3867"/>
                    <a:pt x="4164" y="3844"/>
                    <a:pt x="4394" y="3798"/>
                  </a:cubicBezTo>
                  <a:cubicBezTo>
                    <a:pt x="4489" y="3786"/>
                    <a:pt x="4549" y="3691"/>
                    <a:pt x="4537" y="3608"/>
                  </a:cubicBezTo>
                  <a:cubicBezTo>
                    <a:pt x="4526" y="3543"/>
                    <a:pt x="4446" y="3487"/>
                    <a:pt x="4368" y="3487"/>
                  </a:cubicBezTo>
                  <a:cubicBezTo>
                    <a:pt x="4361" y="3487"/>
                    <a:pt x="4354" y="3488"/>
                    <a:pt x="4346" y="3489"/>
                  </a:cubicBezTo>
                  <a:cubicBezTo>
                    <a:pt x="4139" y="3526"/>
                    <a:pt x="3932" y="3545"/>
                    <a:pt x="3725" y="3545"/>
                  </a:cubicBezTo>
                  <a:cubicBezTo>
                    <a:pt x="3018" y="3545"/>
                    <a:pt x="2326" y="3324"/>
                    <a:pt x="1727" y="2882"/>
                  </a:cubicBezTo>
                  <a:cubicBezTo>
                    <a:pt x="275" y="1810"/>
                    <a:pt x="370" y="167"/>
                    <a:pt x="370" y="167"/>
                  </a:cubicBezTo>
                  <a:cubicBezTo>
                    <a:pt x="370" y="84"/>
                    <a:pt x="298" y="0"/>
                    <a:pt x="20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92" name="Google Shape;9792;p78"/>
            <p:cNvSpPr/>
            <p:nvPr/>
          </p:nvSpPr>
          <p:spPr>
            <a:xfrm>
              <a:off x="4046910" y="2065957"/>
              <a:ext cx="204269" cy="100893"/>
            </a:xfrm>
            <a:custGeom>
              <a:avLst/>
              <a:gdLst/>
              <a:ahLst/>
              <a:cxnLst/>
              <a:rect l="l" t="t" r="r" b="b"/>
              <a:pathLst>
                <a:path w="6418" h="3170" extrusionOk="0">
                  <a:moveTo>
                    <a:pt x="3655" y="1"/>
                  </a:moveTo>
                  <a:cubicBezTo>
                    <a:pt x="1971" y="1"/>
                    <a:pt x="367" y="1170"/>
                    <a:pt x="12" y="3003"/>
                  </a:cubicBezTo>
                  <a:cubicBezTo>
                    <a:pt x="0" y="3086"/>
                    <a:pt x="71" y="3170"/>
                    <a:pt x="179" y="3170"/>
                  </a:cubicBezTo>
                  <a:cubicBezTo>
                    <a:pt x="250" y="3170"/>
                    <a:pt x="333" y="3110"/>
                    <a:pt x="345" y="3039"/>
                  </a:cubicBezTo>
                  <a:cubicBezTo>
                    <a:pt x="667" y="1358"/>
                    <a:pt x="2122" y="299"/>
                    <a:pt x="3652" y="299"/>
                  </a:cubicBezTo>
                  <a:cubicBezTo>
                    <a:pt x="4332" y="299"/>
                    <a:pt x="5027" y="509"/>
                    <a:pt x="5644" y="967"/>
                  </a:cubicBezTo>
                  <a:cubicBezTo>
                    <a:pt x="5822" y="1098"/>
                    <a:pt x="5965" y="1241"/>
                    <a:pt x="6120" y="1396"/>
                  </a:cubicBezTo>
                  <a:cubicBezTo>
                    <a:pt x="6155" y="1431"/>
                    <a:pt x="6208" y="1454"/>
                    <a:pt x="6257" y="1454"/>
                  </a:cubicBezTo>
                  <a:cubicBezTo>
                    <a:pt x="6290" y="1454"/>
                    <a:pt x="6322" y="1443"/>
                    <a:pt x="6346" y="1419"/>
                  </a:cubicBezTo>
                  <a:cubicBezTo>
                    <a:pt x="6406" y="1360"/>
                    <a:pt x="6417" y="1253"/>
                    <a:pt x="6358" y="1193"/>
                  </a:cubicBezTo>
                  <a:cubicBezTo>
                    <a:pt x="6191" y="1027"/>
                    <a:pt x="6025" y="860"/>
                    <a:pt x="5834" y="729"/>
                  </a:cubicBezTo>
                  <a:cubicBezTo>
                    <a:pt x="5159" y="229"/>
                    <a:pt x="4399" y="1"/>
                    <a:pt x="36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93" name="Google Shape;9793;p78"/>
            <p:cNvSpPr/>
            <p:nvPr/>
          </p:nvSpPr>
          <p:spPr>
            <a:xfrm>
              <a:off x="4195735" y="2118027"/>
              <a:ext cx="84247" cy="174224"/>
            </a:xfrm>
            <a:custGeom>
              <a:avLst/>
              <a:gdLst/>
              <a:ahLst/>
              <a:cxnLst/>
              <a:rect l="l" t="t" r="r" b="b"/>
              <a:pathLst>
                <a:path w="2647" h="5474" extrusionOk="0">
                  <a:moveTo>
                    <a:pt x="1952" y="0"/>
                  </a:moveTo>
                  <a:cubicBezTo>
                    <a:pt x="1920" y="0"/>
                    <a:pt x="1888" y="11"/>
                    <a:pt x="1861" y="33"/>
                  </a:cubicBezTo>
                  <a:cubicBezTo>
                    <a:pt x="1789" y="81"/>
                    <a:pt x="1753" y="176"/>
                    <a:pt x="1813" y="260"/>
                  </a:cubicBezTo>
                  <a:cubicBezTo>
                    <a:pt x="2158" y="795"/>
                    <a:pt x="2325" y="1403"/>
                    <a:pt x="2325" y="2046"/>
                  </a:cubicBezTo>
                  <a:cubicBezTo>
                    <a:pt x="2325" y="3451"/>
                    <a:pt x="1432" y="4689"/>
                    <a:pt x="182" y="5165"/>
                  </a:cubicBezTo>
                  <a:cubicBezTo>
                    <a:pt x="1" y="5229"/>
                    <a:pt x="67" y="5474"/>
                    <a:pt x="237" y="5474"/>
                  </a:cubicBezTo>
                  <a:cubicBezTo>
                    <a:pt x="257" y="5474"/>
                    <a:pt x="278" y="5470"/>
                    <a:pt x="301" y="5463"/>
                  </a:cubicBezTo>
                  <a:cubicBezTo>
                    <a:pt x="1682" y="4927"/>
                    <a:pt x="2646" y="3593"/>
                    <a:pt x="2646" y="2022"/>
                  </a:cubicBezTo>
                  <a:cubicBezTo>
                    <a:pt x="2646" y="1343"/>
                    <a:pt x="2456" y="653"/>
                    <a:pt x="2087" y="81"/>
                  </a:cubicBezTo>
                  <a:cubicBezTo>
                    <a:pt x="2057" y="29"/>
                    <a:pt x="2004" y="0"/>
                    <a:pt x="195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94" name="Google Shape;9794;p78"/>
            <p:cNvSpPr/>
            <p:nvPr/>
          </p:nvSpPr>
          <p:spPr>
            <a:xfrm>
              <a:off x="4109037" y="2161153"/>
              <a:ext cx="81510" cy="55348"/>
            </a:xfrm>
            <a:custGeom>
              <a:avLst/>
              <a:gdLst/>
              <a:ahLst/>
              <a:cxnLst/>
              <a:rect l="l" t="t" r="r" b="b"/>
              <a:pathLst>
                <a:path w="2561" h="1739" extrusionOk="0">
                  <a:moveTo>
                    <a:pt x="1691" y="333"/>
                  </a:moveTo>
                  <a:cubicBezTo>
                    <a:pt x="1965" y="333"/>
                    <a:pt x="2144" y="655"/>
                    <a:pt x="1965" y="881"/>
                  </a:cubicBezTo>
                  <a:cubicBezTo>
                    <a:pt x="1900" y="968"/>
                    <a:pt x="1790" y="1020"/>
                    <a:pt x="1682" y="1020"/>
                  </a:cubicBezTo>
                  <a:cubicBezTo>
                    <a:pt x="1613" y="1020"/>
                    <a:pt x="1545" y="999"/>
                    <a:pt x="1489" y="953"/>
                  </a:cubicBezTo>
                  <a:cubicBezTo>
                    <a:pt x="1215" y="762"/>
                    <a:pt x="1370" y="333"/>
                    <a:pt x="1691" y="333"/>
                  </a:cubicBezTo>
                  <a:close/>
                  <a:moveTo>
                    <a:pt x="1691" y="0"/>
                  </a:moveTo>
                  <a:cubicBezTo>
                    <a:pt x="1584" y="0"/>
                    <a:pt x="1334" y="36"/>
                    <a:pt x="1156" y="274"/>
                  </a:cubicBezTo>
                  <a:cubicBezTo>
                    <a:pt x="1025" y="453"/>
                    <a:pt x="989" y="655"/>
                    <a:pt x="1048" y="845"/>
                  </a:cubicBezTo>
                  <a:lnTo>
                    <a:pt x="132" y="1441"/>
                  </a:lnTo>
                  <a:cubicBezTo>
                    <a:pt x="1" y="1536"/>
                    <a:pt x="60" y="1738"/>
                    <a:pt x="215" y="1738"/>
                  </a:cubicBezTo>
                  <a:cubicBezTo>
                    <a:pt x="310" y="1738"/>
                    <a:pt x="263" y="1726"/>
                    <a:pt x="1215" y="1131"/>
                  </a:cubicBezTo>
                  <a:cubicBezTo>
                    <a:pt x="1347" y="1275"/>
                    <a:pt x="1521" y="1344"/>
                    <a:pt x="1693" y="1344"/>
                  </a:cubicBezTo>
                  <a:cubicBezTo>
                    <a:pt x="1893" y="1344"/>
                    <a:pt x="2093" y="1251"/>
                    <a:pt x="2227" y="1072"/>
                  </a:cubicBezTo>
                  <a:cubicBezTo>
                    <a:pt x="2560" y="631"/>
                    <a:pt x="2251" y="0"/>
                    <a:pt x="169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95" name="Google Shape;9795;p78"/>
            <p:cNvSpPr/>
            <p:nvPr/>
          </p:nvSpPr>
          <p:spPr>
            <a:xfrm>
              <a:off x="4157160" y="2083080"/>
              <a:ext cx="10662" cy="29218"/>
            </a:xfrm>
            <a:custGeom>
              <a:avLst/>
              <a:gdLst/>
              <a:ahLst/>
              <a:cxnLst/>
              <a:rect l="l" t="t" r="r" b="b"/>
              <a:pathLst>
                <a:path w="335" h="918" extrusionOk="0">
                  <a:moveTo>
                    <a:pt x="167" y="0"/>
                  </a:moveTo>
                  <a:cubicBezTo>
                    <a:pt x="72" y="0"/>
                    <a:pt x="1" y="72"/>
                    <a:pt x="1" y="167"/>
                  </a:cubicBezTo>
                  <a:lnTo>
                    <a:pt x="1" y="762"/>
                  </a:lnTo>
                  <a:cubicBezTo>
                    <a:pt x="1" y="846"/>
                    <a:pt x="72" y="917"/>
                    <a:pt x="167" y="917"/>
                  </a:cubicBezTo>
                  <a:cubicBezTo>
                    <a:pt x="275" y="917"/>
                    <a:pt x="334" y="846"/>
                    <a:pt x="334" y="762"/>
                  </a:cubicBezTo>
                  <a:lnTo>
                    <a:pt x="334" y="167"/>
                  </a:lnTo>
                  <a:cubicBezTo>
                    <a:pt x="334" y="72"/>
                    <a:pt x="263"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96" name="Google Shape;9796;p78"/>
            <p:cNvSpPr/>
            <p:nvPr/>
          </p:nvSpPr>
          <p:spPr>
            <a:xfrm>
              <a:off x="4109419" y="2096034"/>
              <a:ext cx="21261" cy="26862"/>
            </a:xfrm>
            <a:custGeom>
              <a:avLst/>
              <a:gdLst/>
              <a:ahLst/>
              <a:cxnLst/>
              <a:rect l="l" t="t" r="r" b="b"/>
              <a:pathLst>
                <a:path w="668" h="844" extrusionOk="0">
                  <a:moveTo>
                    <a:pt x="183" y="0"/>
                  </a:moveTo>
                  <a:cubicBezTo>
                    <a:pt x="156" y="0"/>
                    <a:pt x="130" y="7"/>
                    <a:pt x="108" y="22"/>
                  </a:cubicBezTo>
                  <a:cubicBezTo>
                    <a:pt x="36" y="70"/>
                    <a:pt x="1" y="177"/>
                    <a:pt x="48" y="248"/>
                  </a:cubicBezTo>
                  <a:lnTo>
                    <a:pt x="346" y="772"/>
                  </a:lnTo>
                  <a:cubicBezTo>
                    <a:pt x="393" y="808"/>
                    <a:pt x="429" y="844"/>
                    <a:pt x="489" y="844"/>
                  </a:cubicBezTo>
                  <a:cubicBezTo>
                    <a:pt x="524" y="844"/>
                    <a:pt x="548" y="844"/>
                    <a:pt x="572" y="832"/>
                  </a:cubicBezTo>
                  <a:cubicBezTo>
                    <a:pt x="643" y="784"/>
                    <a:pt x="667" y="677"/>
                    <a:pt x="632" y="605"/>
                  </a:cubicBezTo>
                  <a:lnTo>
                    <a:pt x="334" y="82"/>
                  </a:lnTo>
                  <a:cubicBezTo>
                    <a:pt x="301" y="33"/>
                    <a:pt x="241" y="0"/>
                    <a:pt x="18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97" name="Google Shape;9797;p78"/>
            <p:cNvSpPr/>
            <p:nvPr/>
          </p:nvSpPr>
          <p:spPr>
            <a:xfrm>
              <a:off x="4074950" y="2130121"/>
              <a:ext cx="28454" cy="19669"/>
            </a:xfrm>
            <a:custGeom>
              <a:avLst/>
              <a:gdLst/>
              <a:ahLst/>
              <a:cxnLst/>
              <a:rect l="l" t="t" r="r" b="b"/>
              <a:pathLst>
                <a:path w="894" h="618" extrusionOk="0">
                  <a:moveTo>
                    <a:pt x="188" y="1"/>
                  </a:moveTo>
                  <a:cubicBezTo>
                    <a:pt x="130" y="1"/>
                    <a:pt x="72" y="33"/>
                    <a:pt x="48" y="82"/>
                  </a:cubicBezTo>
                  <a:cubicBezTo>
                    <a:pt x="0" y="154"/>
                    <a:pt x="24" y="261"/>
                    <a:pt x="107" y="308"/>
                  </a:cubicBezTo>
                  <a:lnTo>
                    <a:pt x="619" y="606"/>
                  </a:lnTo>
                  <a:cubicBezTo>
                    <a:pt x="655" y="618"/>
                    <a:pt x="679" y="618"/>
                    <a:pt x="703" y="618"/>
                  </a:cubicBezTo>
                  <a:cubicBezTo>
                    <a:pt x="762" y="618"/>
                    <a:pt x="798" y="594"/>
                    <a:pt x="834" y="546"/>
                  </a:cubicBezTo>
                  <a:cubicBezTo>
                    <a:pt x="893" y="475"/>
                    <a:pt x="881" y="368"/>
                    <a:pt x="786" y="320"/>
                  </a:cubicBezTo>
                  <a:lnTo>
                    <a:pt x="262" y="23"/>
                  </a:lnTo>
                  <a:cubicBezTo>
                    <a:pt x="240" y="8"/>
                    <a:pt x="214" y="1"/>
                    <a:pt x="18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98" name="Google Shape;9798;p78"/>
            <p:cNvSpPr/>
            <p:nvPr/>
          </p:nvSpPr>
          <p:spPr>
            <a:xfrm>
              <a:off x="4063555" y="2177067"/>
              <a:ext cx="29218" cy="10630"/>
            </a:xfrm>
            <a:custGeom>
              <a:avLst/>
              <a:gdLst/>
              <a:ahLst/>
              <a:cxnLst/>
              <a:rect l="l" t="t" r="r" b="b"/>
              <a:pathLst>
                <a:path w="918" h="334" extrusionOk="0">
                  <a:moveTo>
                    <a:pt x="168" y="0"/>
                  </a:moveTo>
                  <a:cubicBezTo>
                    <a:pt x="72" y="0"/>
                    <a:pt x="1" y="83"/>
                    <a:pt x="1" y="167"/>
                  </a:cubicBezTo>
                  <a:cubicBezTo>
                    <a:pt x="1" y="262"/>
                    <a:pt x="72" y="334"/>
                    <a:pt x="168" y="334"/>
                  </a:cubicBezTo>
                  <a:lnTo>
                    <a:pt x="763" y="334"/>
                  </a:lnTo>
                  <a:cubicBezTo>
                    <a:pt x="846" y="334"/>
                    <a:pt x="918" y="262"/>
                    <a:pt x="918" y="167"/>
                  </a:cubicBezTo>
                  <a:cubicBezTo>
                    <a:pt x="918" y="83"/>
                    <a:pt x="846" y="0"/>
                    <a:pt x="76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99" name="Google Shape;9799;p78"/>
            <p:cNvSpPr/>
            <p:nvPr/>
          </p:nvSpPr>
          <p:spPr>
            <a:xfrm>
              <a:off x="4073804" y="2215005"/>
              <a:ext cx="29600" cy="20051"/>
            </a:xfrm>
            <a:custGeom>
              <a:avLst/>
              <a:gdLst/>
              <a:ahLst/>
              <a:cxnLst/>
              <a:rect l="l" t="t" r="r" b="b"/>
              <a:pathLst>
                <a:path w="930" h="630" extrusionOk="0">
                  <a:moveTo>
                    <a:pt x="735" y="1"/>
                  </a:moveTo>
                  <a:cubicBezTo>
                    <a:pt x="709" y="1"/>
                    <a:pt x="681" y="8"/>
                    <a:pt x="655" y="23"/>
                  </a:cubicBezTo>
                  <a:lnTo>
                    <a:pt x="143" y="320"/>
                  </a:lnTo>
                  <a:cubicBezTo>
                    <a:pt x="0" y="404"/>
                    <a:pt x="60" y="630"/>
                    <a:pt x="227" y="630"/>
                  </a:cubicBezTo>
                  <a:cubicBezTo>
                    <a:pt x="298" y="630"/>
                    <a:pt x="298" y="606"/>
                    <a:pt x="822" y="308"/>
                  </a:cubicBezTo>
                  <a:cubicBezTo>
                    <a:pt x="893" y="261"/>
                    <a:pt x="929" y="154"/>
                    <a:pt x="881" y="82"/>
                  </a:cubicBezTo>
                  <a:cubicBezTo>
                    <a:pt x="849" y="33"/>
                    <a:pt x="794" y="1"/>
                    <a:pt x="73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00" name="Google Shape;9800;p78"/>
            <p:cNvSpPr/>
            <p:nvPr/>
          </p:nvSpPr>
          <p:spPr>
            <a:xfrm>
              <a:off x="4109419" y="2242472"/>
              <a:ext cx="21261" cy="26703"/>
            </a:xfrm>
            <a:custGeom>
              <a:avLst/>
              <a:gdLst/>
              <a:ahLst/>
              <a:cxnLst/>
              <a:rect l="l" t="t" r="r" b="b"/>
              <a:pathLst>
                <a:path w="668" h="839" extrusionOk="0">
                  <a:moveTo>
                    <a:pt x="496" y="0"/>
                  </a:moveTo>
                  <a:cubicBezTo>
                    <a:pt x="441" y="0"/>
                    <a:pt x="391" y="27"/>
                    <a:pt x="358" y="76"/>
                  </a:cubicBezTo>
                  <a:lnTo>
                    <a:pt x="60" y="600"/>
                  </a:lnTo>
                  <a:cubicBezTo>
                    <a:pt x="1" y="707"/>
                    <a:pt x="72" y="838"/>
                    <a:pt x="191" y="838"/>
                  </a:cubicBezTo>
                  <a:cubicBezTo>
                    <a:pt x="251" y="838"/>
                    <a:pt x="298" y="815"/>
                    <a:pt x="334" y="767"/>
                  </a:cubicBezTo>
                  <a:lnTo>
                    <a:pt x="632" y="243"/>
                  </a:lnTo>
                  <a:cubicBezTo>
                    <a:pt x="667" y="172"/>
                    <a:pt x="643" y="64"/>
                    <a:pt x="572" y="17"/>
                  </a:cubicBezTo>
                  <a:cubicBezTo>
                    <a:pt x="546" y="6"/>
                    <a:pt x="520" y="0"/>
                    <a:pt x="49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01" name="Google Shape;9801;p78"/>
            <p:cNvSpPr/>
            <p:nvPr/>
          </p:nvSpPr>
          <p:spPr>
            <a:xfrm>
              <a:off x="4157924" y="2252466"/>
              <a:ext cx="10248" cy="29600"/>
            </a:xfrm>
            <a:custGeom>
              <a:avLst/>
              <a:gdLst/>
              <a:ahLst/>
              <a:cxnLst/>
              <a:rect l="l" t="t" r="r" b="b"/>
              <a:pathLst>
                <a:path w="322" h="930" extrusionOk="0">
                  <a:moveTo>
                    <a:pt x="155" y="0"/>
                  </a:moveTo>
                  <a:cubicBezTo>
                    <a:pt x="72" y="0"/>
                    <a:pt x="1" y="84"/>
                    <a:pt x="1" y="167"/>
                  </a:cubicBezTo>
                  <a:lnTo>
                    <a:pt x="1" y="762"/>
                  </a:lnTo>
                  <a:cubicBezTo>
                    <a:pt x="1" y="858"/>
                    <a:pt x="72" y="929"/>
                    <a:pt x="155" y="929"/>
                  </a:cubicBezTo>
                  <a:cubicBezTo>
                    <a:pt x="251" y="929"/>
                    <a:pt x="322" y="858"/>
                    <a:pt x="322" y="762"/>
                  </a:cubicBezTo>
                  <a:lnTo>
                    <a:pt x="322" y="167"/>
                  </a:lnTo>
                  <a:cubicBezTo>
                    <a:pt x="322" y="84"/>
                    <a:pt x="251" y="0"/>
                    <a:pt x="1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02" name="Google Shape;9802;p78"/>
            <p:cNvSpPr/>
            <p:nvPr/>
          </p:nvSpPr>
          <p:spPr>
            <a:xfrm>
              <a:off x="4194685" y="2242472"/>
              <a:ext cx="21261" cy="27022"/>
            </a:xfrm>
            <a:custGeom>
              <a:avLst/>
              <a:gdLst/>
              <a:ahLst/>
              <a:cxnLst/>
              <a:rect l="l" t="t" r="r" b="b"/>
              <a:pathLst>
                <a:path w="668" h="849" extrusionOk="0">
                  <a:moveTo>
                    <a:pt x="181" y="0"/>
                  </a:moveTo>
                  <a:cubicBezTo>
                    <a:pt x="155" y="0"/>
                    <a:pt x="130" y="6"/>
                    <a:pt x="108" y="17"/>
                  </a:cubicBezTo>
                  <a:cubicBezTo>
                    <a:pt x="36" y="64"/>
                    <a:pt x="0" y="172"/>
                    <a:pt x="48" y="243"/>
                  </a:cubicBezTo>
                  <a:lnTo>
                    <a:pt x="346" y="767"/>
                  </a:lnTo>
                  <a:cubicBezTo>
                    <a:pt x="378" y="816"/>
                    <a:pt x="428" y="848"/>
                    <a:pt x="487" y="848"/>
                  </a:cubicBezTo>
                  <a:cubicBezTo>
                    <a:pt x="513" y="848"/>
                    <a:pt x="542" y="841"/>
                    <a:pt x="572" y="826"/>
                  </a:cubicBezTo>
                  <a:cubicBezTo>
                    <a:pt x="643" y="779"/>
                    <a:pt x="667" y="672"/>
                    <a:pt x="631" y="600"/>
                  </a:cubicBezTo>
                  <a:lnTo>
                    <a:pt x="334" y="76"/>
                  </a:lnTo>
                  <a:cubicBezTo>
                    <a:pt x="301" y="27"/>
                    <a:pt x="240" y="0"/>
                    <a:pt x="18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03" name="Google Shape;9803;p78"/>
            <p:cNvSpPr/>
            <p:nvPr/>
          </p:nvSpPr>
          <p:spPr>
            <a:xfrm>
              <a:off x="4222343" y="2215387"/>
              <a:ext cx="27690" cy="19669"/>
            </a:xfrm>
            <a:custGeom>
              <a:avLst/>
              <a:gdLst/>
              <a:ahLst/>
              <a:cxnLst/>
              <a:rect l="l" t="t" r="r" b="b"/>
              <a:pathLst>
                <a:path w="870" h="618" extrusionOk="0">
                  <a:moveTo>
                    <a:pt x="176" y="1"/>
                  </a:moveTo>
                  <a:cubicBezTo>
                    <a:pt x="118" y="1"/>
                    <a:pt x="57" y="33"/>
                    <a:pt x="24" y="82"/>
                  </a:cubicBezTo>
                  <a:cubicBezTo>
                    <a:pt x="1" y="142"/>
                    <a:pt x="13" y="249"/>
                    <a:pt x="96" y="296"/>
                  </a:cubicBezTo>
                  <a:cubicBezTo>
                    <a:pt x="632" y="594"/>
                    <a:pt x="620" y="618"/>
                    <a:pt x="691" y="618"/>
                  </a:cubicBezTo>
                  <a:cubicBezTo>
                    <a:pt x="751" y="618"/>
                    <a:pt x="798" y="594"/>
                    <a:pt x="834" y="546"/>
                  </a:cubicBezTo>
                  <a:cubicBezTo>
                    <a:pt x="870" y="475"/>
                    <a:pt x="846" y="368"/>
                    <a:pt x="775" y="320"/>
                  </a:cubicBezTo>
                  <a:lnTo>
                    <a:pt x="251" y="22"/>
                  </a:lnTo>
                  <a:cubicBezTo>
                    <a:pt x="228" y="8"/>
                    <a:pt x="202" y="1"/>
                    <a:pt x="17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04" name="Google Shape;9804;p78"/>
            <p:cNvSpPr/>
            <p:nvPr/>
          </p:nvSpPr>
          <p:spPr>
            <a:xfrm>
              <a:off x="4232941" y="2177067"/>
              <a:ext cx="29600" cy="10630"/>
            </a:xfrm>
            <a:custGeom>
              <a:avLst/>
              <a:gdLst/>
              <a:ahLst/>
              <a:cxnLst/>
              <a:rect l="l" t="t" r="r" b="b"/>
              <a:pathLst>
                <a:path w="930" h="334" extrusionOk="0">
                  <a:moveTo>
                    <a:pt x="168" y="0"/>
                  </a:moveTo>
                  <a:cubicBezTo>
                    <a:pt x="72" y="0"/>
                    <a:pt x="1" y="83"/>
                    <a:pt x="1" y="167"/>
                  </a:cubicBezTo>
                  <a:cubicBezTo>
                    <a:pt x="1" y="262"/>
                    <a:pt x="72" y="334"/>
                    <a:pt x="168" y="334"/>
                  </a:cubicBezTo>
                  <a:lnTo>
                    <a:pt x="763" y="334"/>
                  </a:lnTo>
                  <a:cubicBezTo>
                    <a:pt x="858" y="334"/>
                    <a:pt x="930" y="262"/>
                    <a:pt x="930" y="167"/>
                  </a:cubicBezTo>
                  <a:cubicBezTo>
                    <a:pt x="930" y="83"/>
                    <a:pt x="858" y="0"/>
                    <a:pt x="76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05" name="Google Shape;9805;p78"/>
            <p:cNvSpPr/>
            <p:nvPr/>
          </p:nvSpPr>
          <p:spPr>
            <a:xfrm>
              <a:off x="4221579" y="2130694"/>
              <a:ext cx="28454" cy="19478"/>
            </a:xfrm>
            <a:custGeom>
              <a:avLst/>
              <a:gdLst/>
              <a:ahLst/>
              <a:cxnLst/>
              <a:rect l="l" t="t" r="r" b="b"/>
              <a:pathLst>
                <a:path w="894" h="612" extrusionOk="0">
                  <a:moveTo>
                    <a:pt x="706" y="0"/>
                  </a:moveTo>
                  <a:cubicBezTo>
                    <a:pt x="679" y="0"/>
                    <a:pt x="654" y="5"/>
                    <a:pt x="632" y="16"/>
                  </a:cubicBezTo>
                  <a:lnTo>
                    <a:pt x="108" y="314"/>
                  </a:lnTo>
                  <a:cubicBezTo>
                    <a:pt x="37" y="362"/>
                    <a:pt x="1" y="469"/>
                    <a:pt x="48" y="540"/>
                  </a:cubicBezTo>
                  <a:cubicBezTo>
                    <a:pt x="96" y="588"/>
                    <a:pt x="144" y="612"/>
                    <a:pt x="203" y="612"/>
                  </a:cubicBezTo>
                  <a:cubicBezTo>
                    <a:pt x="227" y="612"/>
                    <a:pt x="263" y="612"/>
                    <a:pt x="275" y="600"/>
                  </a:cubicBezTo>
                  <a:lnTo>
                    <a:pt x="799" y="302"/>
                  </a:lnTo>
                  <a:cubicBezTo>
                    <a:pt x="870" y="255"/>
                    <a:pt x="894" y="159"/>
                    <a:pt x="858" y="76"/>
                  </a:cubicBezTo>
                  <a:cubicBezTo>
                    <a:pt x="825" y="27"/>
                    <a:pt x="764" y="0"/>
                    <a:pt x="70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06" name="Google Shape;9806;p78"/>
            <p:cNvSpPr/>
            <p:nvPr/>
          </p:nvSpPr>
          <p:spPr>
            <a:xfrm>
              <a:off x="4194685" y="2095652"/>
              <a:ext cx="20879" cy="26862"/>
            </a:xfrm>
            <a:custGeom>
              <a:avLst/>
              <a:gdLst/>
              <a:ahLst/>
              <a:cxnLst/>
              <a:rect l="l" t="t" r="r" b="b"/>
              <a:pathLst>
                <a:path w="656" h="844" extrusionOk="0">
                  <a:moveTo>
                    <a:pt x="479" y="0"/>
                  </a:moveTo>
                  <a:cubicBezTo>
                    <a:pt x="428" y="0"/>
                    <a:pt x="378" y="33"/>
                    <a:pt x="346" y="82"/>
                  </a:cubicBezTo>
                  <a:lnTo>
                    <a:pt x="48" y="606"/>
                  </a:lnTo>
                  <a:cubicBezTo>
                    <a:pt x="0" y="677"/>
                    <a:pt x="36" y="784"/>
                    <a:pt x="108" y="820"/>
                  </a:cubicBezTo>
                  <a:cubicBezTo>
                    <a:pt x="131" y="844"/>
                    <a:pt x="167" y="844"/>
                    <a:pt x="179" y="844"/>
                  </a:cubicBezTo>
                  <a:cubicBezTo>
                    <a:pt x="239" y="844"/>
                    <a:pt x="286" y="808"/>
                    <a:pt x="310" y="760"/>
                  </a:cubicBezTo>
                  <a:lnTo>
                    <a:pt x="608" y="248"/>
                  </a:lnTo>
                  <a:cubicBezTo>
                    <a:pt x="655" y="165"/>
                    <a:pt x="631" y="70"/>
                    <a:pt x="548" y="22"/>
                  </a:cubicBezTo>
                  <a:cubicBezTo>
                    <a:pt x="526" y="7"/>
                    <a:pt x="502" y="0"/>
                    <a:pt x="4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807" name="Google Shape;9807;p78"/>
          <p:cNvGrpSpPr/>
          <p:nvPr/>
        </p:nvGrpSpPr>
        <p:grpSpPr>
          <a:xfrm>
            <a:off x="4721348" y="1779125"/>
            <a:ext cx="466888" cy="465912"/>
            <a:chOff x="3541011" y="1508594"/>
            <a:chExt cx="350166" cy="349434"/>
          </a:xfrm>
          <a:solidFill>
            <a:schemeClr val="tx1"/>
          </a:solidFill>
        </p:grpSpPr>
        <p:sp>
          <p:nvSpPr>
            <p:cNvPr id="9808" name="Google Shape;9808;p78"/>
            <p:cNvSpPr/>
            <p:nvPr/>
          </p:nvSpPr>
          <p:spPr>
            <a:xfrm>
              <a:off x="3600879" y="1568270"/>
              <a:ext cx="230049" cy="289758"/>
            </a:xfrm>
            <a:custGeom>
              <a:avLst/>
              <a:gdLst/>
              <a:ahLst/>
              <a:cxnLst/>
              <a:rect l="l" t="t" r="r" b="b"/>
              <a:pathLst>
                <a:path w="7228" h="9104" extrusionOk="0">
                  <a:moveTo>
                    <a:pt x="3810" y="3781"/>
                  </a:moveTo>
                  <a:cubicBezTo>
                    <a:pt x="4001" y="3781"/>
                    <a:pt x="4156" y="3936"/>
                    <a:pt x="4156" y="4138"/>
                  </a:cubicBezTo>
                  <a:lnTo>
                    <a:pt x="4156" y="4472"/>
                  </a:lnTo>
                  <a:cubicBezTo>
                    <a:pt x="4144" y="4757"/>
                    <a:pt x="3906" y="4995"/>
                    <a:pt x="3632" y="4995"/>
                  </a:cubicBezTo>
                  <a:cubicBezTo>
                    <a:pt x="3334" y="4995"/>
                    <a:pt x="3108" y="4757"/>
                    <a:pt x="3108" y="4472"/>
                  </a:cubicBezTo>
                  <a:lnTo>
                    <a:pt x="3108" y="4138"/>
                  </a:lnTo>
                  <a:cubicBezTo>
                    <a:pt x="3108" y="3936"/>
                    <a:pt x="3275" y="3781"/>
                    <a:pt x="3465" y="3781"/>
                  </a:cubicBezTo>
                  <a:close/>
                  <a:moveTo>
                    <a:pt x="3787" y="5329"/>
                  </a:moveTo>
                  <a:lnTo>
                    <a:pt x="3787" y="5400"/>
                  </a:lnTo>
                  <a:cubicBezTo>
                    <a:pt x="3810" y="5460"/>
                    <a:pt x="3822" y="5519"/>
                    <a:pt x="3846" y="5567"/>
                  </a:cubicBezTo>
                  <a:lnTo>
                    <a:pt x="3632" y="5781"/>
                  </a:lnTo>
                  <a:lnTo>
                    <a:pt x="3596" y="5781"/>
                  </a:lnTo>
                  <a:lnTo>
                    <a:pt x="3370" y="5567"/>
                  </a:lnTo>
                  <a:cubicBezTo>
                    <a:pt x="3406" y="5519"/>
                    <a:pt x="3417" y="5460"/>
                    <a:pt x="3417" y="5400"/>
                  </a:cubicBezTo>
                  <a:lnTo>
                    <a:pt x="3417" y="5329"/>
                  </a:lnTo>
                  <a:close/>
                  <a:moveTo>
                    <a:pt x="3617" y="361"/>
                  </a:moveTo>
                  <a:cubicBezTo>
                    <a:pt x="4471" y="361"/>
                    <a:pt x="5286" y="670"/>
                    <a:pt x="5918" y="1257"/>
                  </a:cubicBezTo>
                  <a:cubicBezTo>
                    <a:pt x="6573" y="1888"/>
                    <a:pt x="6942" y="2733"/>
                    <a:pt x="6942" y="3638"/>
                  </a:cubicBezTo>
                  <a:cubicBezTo>
                    <a:pt x="6906" y="4281"/>
                    <a:pt x="6692" y="4936"/>
                    <a:pt x="6323" y="5484"/>
                  </a:cubicBezTo>
                  <a:cubicBezTo>
                    <a:pt x="5953" y="6019"/>
                    <a:pt x="5430" y="6436"/>
                    <a:pt x="4822" y="6674"/>
                  </a:cubicBezTo>
                  <a:cubicBezTo>
                    <a:pt x="4620" y="6758"/>
                    <a:pt x="4501" y="6948"/>
                    <a:pt x="4501" y="7139"/>
                  </a:cubicBezTo>
                  <a:lnTo>
                    <a:pt x="4501" y="7591"/>
                  </a:lnTo>
                  <a:cubicBezTo>
                    <a:pt x="4501" y="7662"/>
                    <a:pt x="4489" y="7722"/>
                    <a:pt x="4441" y="7781"/>
                  </a:cubicBezTo>
                  <a:lnTo>
                    <a:pt x="4287" y="8032"/>
                  </a:lnTo>
                  <a:cubicBezTo>
                    <a:pt x="4263" y="8043"/>
                    <a:pt x="4251" y="8079"/>
                    <a:pt x="4251" y="8091"/>
                  </a:cubicBezTo>
                  <a:lnTo>
                    <a:pt x="3025" y="8091"/>
                  </a:lnTo>
                  <a:cubicBezTo>
                    <a:pt x="3013" y="8079"/>
                    <a:pt x="3013" y="8043"/>
                    <a:pt x="3001" y="8032"/>
                  </a:cubicBezTo>
                  <a:lnTo>
                    <a:pt x="2834" y="7781"/>
                  </a:lnTo>
                  <a:cubicBezTo>
                    <a:pt x="2786" y="7722"/>
                    <a:pt x="2775" y="7651"/>
                    <a:pt x="2775" y="7591"/>
                  </a:cubicBezTo>
                  <a:lnTo>
                    <a:pt x="2775" y="6067"/>
                  </a:lnTo>
                  <a:cubicBezTo>
                    <a:pt x="2775" y="5996"/>
                    <a:pt x="2822" y="5936"/>
                    <a:pt x="2882" y="5900"/>
                  </a:cubicBezTo>
                  <a:lnTo>
                    <a:pt x="3167" y="5769"/>
                  </a:lnTo>
                  <a:lnTo>
                    <a:pt x="3417" y="6019"/>
                  </a:lnTo>
                  <a:cubicBezTo>
                    <a:pt x="3477" y="6079"/>
                    <a:pt x="3560" y="6127"/>
                    <a:pt x="3656" y="6127"/>
                  </a:cubicBezTo>
                  <a:cubicBezTo>
                    <a:pt x="3751" y="6127"/>
                    <a:pt x="3834" y="6103"/>
                    <a:pt x="3894" y="6019"/>
                  </a:cubicBezTo>
                  <a:lnTo>
                    <a:pt x="4144" y="5769"/>
                  </a:lnTo>
                  <a:lnTo>
                    <a:pt x="4429" y="5900"/>
                  </a:lnTo>
                  <a:cubicBezTo>
                    <a:pt x="4489" y="5936"/>
                    <a:pt x="4537" y="5996"/>
                    <a:pt x="4537" y="6067"/>
                  </a:cubicBezTo>
                  <a:lnTo>
                    <a:pt x="4537" y="6198"/>
                  </a:lnTo>
                  <a:cubicBezTo>
                    <a:pt x="4537" y="6293"/>
                    <a:pt x="4608" y="6365"/>
                    <a:pt x="4703" y="6365"/>
                  </a:cubicBezTo>
                  <a:cubicBezTo>
                    <a:pt x="4787" y="6365"/>
                    <a:pt x="4858" y="6293"/>
                    <a:pt x="4858" y="6198"/>
                  </a:cubicBezTo>
                  <a:lnTo>
                    <a:pt x="4858" y="6067"/>
                  </a:lnTo>
                  <a:cubicBezTo>
                    <a:pt x="4858" y="5877"/>
                    <a:pt x="4763" y="5698"/>
                    <a:pt x="4584" y="5626"/>
                  </a:cubicBezTo>
                  <a:lnTo>
                    <a:pt x="4179" y="5412"/>
                  </a:lnTo>
                  <a:lnTo>
                    <a:pt x="4179" y="5400"/>
                  </a:lnTo>
                  <a:lnTo>
                    <a:pt x="4179" y="5162"/>
                  </a:lnTo>
                  <a:cubicBezTo>
                    <a:pt x="4382" y="5007"/>
                    <a:pt x="4525" y="4757"/>
                    <a:pt x="4525" y="4472"/>
                  </a:cubicBezTo>
                  <a:lnTo>
                    <a:pt x="4525" y="4138"/>
                  </a:lnTo>
                  <a:cubicBezTo>
                    <a:pt x="4525" y="3757"/>
                    <a:pt x="4227" y="3448"/>
                    <a:pt x="3834" y="3448"/>
                  </a:cubicBezTo>
                  <a:lnTo>
                    <a:pt x="3489" y="3448"/>
                  </a:lnTo>
                  <a:cubicBezTo>
                    <a:pt x="3120" y="3448"/>
                    <a:pt x="2810" y="3745"/>
                    <a:pt x="2810" y="4138"/>
                  </a:cubicBezTo>
                  <a:lnTo>
                    <a:pt x="2810" y="4472"/>
                  </a:lnTo>
                  <a:cubicBezTo>
                    <a:pt x="2810" y="4757"/>
                    <a:pt x="2941" y="4995"/>
                    <a:pt x="3156" y="5162"/>
                  </a:cubicBezTo>
                  <a:lnTo>
                    <a:pt x="3156" y="5400"/>
                  </a:lnTo>
                  <a:lnTo>
                    <a:pt x="3156" y="5412"/>
                  </a:lnTo>
                  <a:lnTo>
                    <a:pt x="2751" y="5626"/>
                  </a:lnTo>
                  <a:cubicBezTo>
                    <a:pt x="2572" y="5710"/>
                    <a:pt x="2465" y="5877"/>
                    <a:pt x="2465" y="6067"/>
                  </a:cubicBezTo>
                  <a:lnTo>
                    <a:pt x="2465" y="6674"/>
                  </a:lnTo>
                  <a:cubicBezTo>
                    <a:pt x="1882" y="6460"/>
                    <a:pt x="1381" y="6055"/>
                    <a:pt x="1012" y="5567"/>
                  </a:cubicBezTo>
                  <a:cubicBezTo>
                    <a:pt x="572" y="4984"/>
                    <a:pt x="369" y="4281"/>
                    <a:pt x="381" y="3567"/>
                  </a:cubicBezTo>
                  <a:cubicBezTo>
                    <a:pt x="393" y="2745"/>
                    <a:pt x="727" y="1959"/>
                    <a:pt x="1310" y="1364"/>
                  </a:cubicBezTo>
                  <a:cubicBezTo>
                    <a:pt x="1882" y="769"/>
                    <a:pt x="2655" y="412"/>
                    <a:pt x="3477" y="364"/>
                  </a:cubicBezTo>
                  <a:cubicBezTo>
                    <a:pt x="3524" y="362"/>
                    <a:pt x="3571" y="361"/>
                    <a:pt x="3617" y="361"/>
                  </a:cubicBezTo>
                  <a:close/>
                  <a:moveTo>
                    <a:pt x="4144" y="8424"/>
                  </a:moveTo>
                  <a:lnTo>
                    <a:pt x="4144" y="8782"/>
                  </a:lnTo>
                  <a:lnTo>
                    <a:pt x="3108" y="8794"/>
                  </a:lnTo>
                  <a:cubicBezTo>
                    <a:pt x="3108" y="8794"/>
                    <a:pt x="3096" y="8794"/>
                    <a:pt x="3096" y="8782"/>
                  </a:cubicBezTo>
                  <a:lnTo>
                    <a:pt x="3096" y="8424"/>
                  </a:lnTo>
                  <a:close/>
                  <a:moveTo>
                    <a:pt x="3635" y="0"/>
                  </a:moveTo>
                  <a:cubicBezTo>
                    <a:pt x="3563" y="0"/>
                    <a:pt x="3490" y="2"/>
                    <a:pt x="3417" y="7"/>
                  </a:cubicBezTo>
                  <a:cubicBezTo>
                    <a:pt x="2513" y="54"/>
                    <a:pt x="1667" y="435"/>
                    <a:pt x="1024" y="1114"/>
                  </a:cubicBezTo>
                  <a:cubicBezTo>
                    <a:pt x="381" y="1769"/>
                    <a:pt x="24" y="2626"/>
                    <a:pt x="12" y="3531"/>
                  </a:cubicBezTo>
                  <a:cubicBezTo>
                    <a:pt x="0" y="4341"/>
                    <a:pt x="238" y="5103"/>
                    <a:pt x="691" y="5734"/>
                  </a:cubicBezTo>
                  <a:cubicBezTo>
                    <a:pt x="1131" y="6317"/>
                    <a:pt x="1739" y="6781"/>
                    <a:pt x="2405" y="7019"/>
                  </a:cubicBezTo>
                  <a:lnTo>
                    <a:pt x="2405" y="7603"/>
                  </a:lnTo>
                  <a:cubicBezTo>
                    <a:pt x="2405" y="7734"/>
                    <a:pt x="2453" y="7865"/>
                    <a:pt x="2524" y="7972"/>
                  </a:cubicBezTo>
                  <a:lnTo>
                    <a:pt x="2691" y="8222"/>
                  </a:lnTo>
                  <a:cubicBezTo>
                    <a:pt x="2739" y="8282"/>
                    <a:pt x="2751" y="8353"/>
                    <a:pt x="2751" y="8413"/>
                  </a:cubicBezTo>
                  <a:lnTo>
                    <a:pt x="2751" y="8770"/>
                  </a:lnTo>
                  <a:cubicBezTo>
                    <a:pt x="2751" y="8948"/>
                    <a:pt x="2894" y="9103"/>
                    <a:pt x="3072" y="9103"/>
                  </a:cubicBezTo>
                  <a:lnTo>
                    <a:pt x="4108" y="9103"/>
                  </a:lnTo>
                  <a:cubicBezTo>
                    <a:pt x="4287" y="9103"/>
                    <a:pt x="4429" y="8948"/>
                    <a:pt x="4429" y="8770"/>
                  </a:cubicBezTo>
                  <a:lnTo>
                    <a:pt x="4429" y="8413"/>
                  </a:lnTo>
                  <a:cubicBezTo>
                    <a:pt x="4429" y="8341"/>
                    <a:pt x="4441" y="8282"/>
                    <a:pt x="4489" y="8222"/>
                  </a:cubicBezTo>
                  <a:lnTo>
                    <a:pt x="4656" y="7972"/>
                  </a:lnTo>
                  <a:cubicBezTo>
                    <a:pt x="4727" y="7865"/>
                    <a:pt x="4775" y="7734"/>
                    <a:pt x="4775" y="7603"/>
                  </a:cubicBezTo>
                  <a:lnTo>
                    <a:pt x="4775" y="7150"/>
                  </a:lnTo>
                  <a:cubicBezTo>
                    <a:pt x="4775" y="7079"/>
                    <a:pt x="4822" y="7008"/>
                    <a:pt x="4894" y="6984"/>
                  </a:cubicBezTo>
                  <a:cubicBezTo>
                    <a:pt x="5561" y="6734"/>
                    <a:pt x="6132" y="6269"/>
                    <a:pt x="6549" y="5698"/>
                  </a:cubicBezTo>
                  <a:cubicBezTo>
                    <a:pt x="6966" y="5079"/>
                    <a:pt x="7180" y="4388"/>
                    <a:pt x="7180" y="3638"/>
                  </a:cubicBezTo>
                  <a:cubicBezTo>
                    <a:pt x="7227" y="2614"/>
                    <a:pt x="6823" y="1674"/>
                    <a:pt x="6096" y="995"/>
                  </a:cubicBezTo>
                  <a:cubicBezTo>
                    <a:pt x="5422" y="354"/>
                    <a:pt x="4564" y="0"/>
                    <a:pt x="363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09" name="Google Shape;9809;p78"/>
            <p:cNvSpPr/>
            <p:nvPr/>
          </p:nvSpPr>
          <p:spPr>
            <a:xfrm>
              <a:off x="3541011" y="1677980"/>
              <a:ext cx="48919" cy="10630"/>
            </a:xfrm>
            <a:custGeom>
              <a:avLst/>
              <a:gdLst/>
              <a:ahLst/>
              <a:cxnLst/>
              <a:rect l="l" t="t" r="r" b="b"/>
              <a:pathLst>
                <a:path w="1537" h="334" extrusionOk="0">
                  <a:moveTo>
                    <a:pt x="167" y="1"/>
                  </a:moveTo>
                  <a:cubicBezTo>
                    <a:pt x="72" y="1"/>
                    <a:pt x="0" y="72"/>
                    <a:pt x="0" y="167"/>
                  </a:cubicBezTo>
                  <a:cubicBezTo>
                    <a:pt x="0" y="251"/>
                    <a:pt x="72" y="334"/>
                    <a:pt x="167" y="334"/>
                  </a:cubicBezTo>
                  <a:lnTo>
                    <a:pt x="1369" y="334"/>
                  </a:lnTo>
                  <a:cubicBezTo>
                    <a:pt x="1465" y="334"/>
                    <a:pt x="1536" y="251"/>
                    <a:pt x="1536" y="167"/>
                  </a:cubicBezTo>
                  <a:cubicBezTo>
                    <a:pt x="1536" y="72"/>
                    <a:pt x="1465" y="1"/>
                    <a:pt x="136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10" name="Google Shape;9810;p78"/>
            <p:cNvSpPr/>
            <p:nvPr/>
          </p:nvSpPr>
          <p:spPr>
            <a:xfrm>
              <a:off x="3842259" y="1677980"/>
              <a:ext cx="48919" cy="10630"/>
            </a:xfrm>
            <a:custGeom>
              <a:avLst/>
              <a:gdLst/>
              <a:ahLst/>
              <a:cxnLst/>
              <a:rect l="l" t="t" r="r" b="b"/>
              <a:pathLst>
                <a:path w="1537" h="334" extrusionOk="0">
                  <a:moveTo>
                    <a:pt x="167" y="1"/>
                  </a:moveTo>
                  <a:cubicBezTo>
                    <a:pt x="72" y="1"/>
                    <a:pt x="1" y="72"/>
                    <a:pt x="1" y="167"/>
                  </a:cubicBezTo>
                  <a:cubicBezTo>
                    <a:pt x="1" y="251"/>
                    <a:pt x="72" y="334"/>
                    <a:pt x="167" y="334"/>
                  </a:cubicBezTo>
                  <a:lnTo>
                    <a:pt x="1370" y="334"/>
                  </a:lnTo>
                  <a:cubicBezTo>
                    <a:pt x="1465" y="334"/>
                    <a:pt x="1537" y="251"/>
                    <a:pt x="1537" y="167"/>
                  </a:cubicBezTo>
                  <a:cubicBezTo>
                    <a:pt x="1537" y="72"/>
                    <a:pt x="1465" y="1"/>
                    <a:pt x="137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11" name="Google Shape;9811;p78"/>
            <p:cNvSpPr/>
            <p:nvPr/>
          </p:nvSpPr>
          <p:spPr>
            <a:xfrm>
              <a:off x="3711161" y="1508594"/>
              <a:ext cx="10248" cy="48537"/>
            </a:xfrm>
            <a:custGeom>
              <a:avLst/>
              <a:gdLst/>
              <a:ahLst/>
              <a:cxnLst/>
              <a:rect l="l" t="t" r="r" b="b"/>
              <a:pathLst>
                <a:path w="322" h="1525" extrusionOk="0">
                  <a:moveTo>
                    <a:pt x="167" y="1"/>
                  </a:moveTo>
                  <a:cubicBezTo>
                    <a:pt x="72" y="1"/>
                    <a:pt x="0" y="72"/>
                    <a:pt x="0" y="155"/>
                  </a:cubicBezTo>
                  <a:lnTo>
                    <a:pt x="0" y="1370"/>
                  </a:lnTo>
                  <a:cubicBezTo>
                    <a:pt x="0" y="1453"/>
                    <a:pt x="72" y="1525"/>
                    <a:pt x="167" y="1525"/>
                  </a:cubicBezTo>
                  <a:cubicBezTo>
                    <a:pt x="250" y="1525"/>
                    <a:pt x="322" y="1453"/>
                    <a:pt x="322" y="1370"/>
                  </a:cubicBezTo>
                  <a:lnTo>
                    <a:pt x="322" y="155"/>
                  </a:lnTo>
                  <a:cubicBezTo>
                    <a:pt x="310" y="60"/>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12" name="Google Shape;9812;p78"/>
            <p:cNvSpPr/>
            <p:nvPr/>
          </p:nvSpPr>
          <p:spPr>
            <a:xfrm>
              <a:off x="3633470" y="1792018"/>
              <a:ext cx="22757" cy="29249"/>
            </a:xfrm>
            <a:custGeom>
              <a:avLst/>
              <a:gdLst/>
              <a:ahLst/>
              <a:cxnLst/>
              <a:rect l="l" t="t" r="r" b="b"/>
              <a:pathLst>
                <a:path w="715" h="919" extrusionOk="0">
                  <a:moveTo>
                    <a:pt x="525" y="1"/>
                  </a:moveTo>
                  <a:cubicBezTo>
                    <a:pt x="470" y="1"/>
                    <a:pt x="413" y="30"/>
                    <a:pt x="381" y="85"/>
                  </a:cubicBezTo>
                  <a:lnTo>
                    <a:pt x="48" y="680"/>
                  </a:lnTo>
                  <a:cubicBezTo>
                    <a:pt x="0" y="751"/>
                    <a:pt x="24" y="859"/>
                    <a:pt x="107" y="894"/>
                  </a:cubicBezTo>
                  <a:cubicBezTo>
                    <a:pt x="131" y="918"/>
                    <a:pt x="167" y="918"/>
                    <a:pt x="179" y="918"/>
                  </a:cubicBezTo>
                  <a:cubicBezTo>
                    <a:pt x="238" y="918"/>
                    <a:pt x="286" y="882"/>
                    <a:pt x="310" y="835"/>
                  </a:cubicBezTo>
                  <a:lnTo>
                    <a:pt x="655" y="240"/>
                  </a:lnTo>
                  <a:cubicBezTo>
                    <a:pt x="715" y="156"/>
                    <a:pt x="679" y="61"/>
                    <a:pt x="608" y="25"/>
                  </a:cubicBezTo>
                  <a:cubicBezTo>
                    <a:pt x="583" y="9"/>
                    <a:pt x="554" y="1"/>
                    <a:pt x="52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13" name="Google Shape;9813;p78"/>
            <p:cNvSpPr/>
            <p:nvPr/>
          </p:nvSpPr>
          <p:spPr>
            <a:xfrm>
              <a:off x="3775962" y="1545195"/>
              <a:ext cx="22757" cy="28995"/>
            </a:xfrm>
            <a:custGeom>
              <a:avLst/>
              <a:gdLst/>
              <a:ahLst/>
              <a:cxnLst/>
              <a:rect l="l" t="t" r="r" b="b"/>
              <a:pathLst>
                <a:path w="715" h="911" extrusionOk="0">
                  <a:moveTo>
                    <a:pt x="534" y="1"/>
                  </a:moveTo>
                  <a:cubicBezTo>
                    <a:pt x="476" y="1"/>
                    <a:pt x="418" y="28"/>
                    <a:pt x="393" y="77"/>
                  </a:cubicBezTo>
                  <a:lnTo>
                    <a:pt x="48" y="672"/>
                  </a:lnTo>
                  <a:cubicBezTo>
                    <a:pt x="0" y="744"/>
                    <a:pt x="36" y="851"/>
                    <a:pt x="107" y="898"/>
                  </a:cubicBezTo>
                  <a:cubicBezTo>
                    <a:pt x="131" y="910"/>
                    <a:pt x="167" y="910"/>
                    <a:pt x="179" y="910"/>
                  </a:cubicBezTo>
                  <a:cubicBezTo>
                    <a:pt x="238" y="910"/>
                    <a:pt x="286" y="887"/>
                    <a:pt x="310" y="839"/>
                  </a:cubicBezTo>
                  <a:lnTo>
                    <a:pt x="655" y="244"/>
                  </a:lnTo>
                  <a:cubicBezTo>
                    <a:pt x="714" y="172"/>
                    <a:pt x="691" y="65"/>
                    <a:pt x="607" y="17"/>
                  </a:cubicBezTo>
                  <a:cubicBezTo>
                    <a:pt x="585" y="6"/>
                    <a:pt x="560" y="1"/>
                    <a:pt x="53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14" name="Google Shape;9814;p78"/>
            <p:cNvSpPr/>
            <p:nvPr/>
          </p:nvSpPr>
          <p:spPr>
            <a:xfrm>
              <a:off x="3577390" y="1601498"/>
              <a:ext cx="31095" cy="21197"/>
            </a:xfrm>
            <a:custGeom>
              <a:avLst/>
              <a:gdLst/>
              <a:ahLst/>
              <a:cxnLst/>
              <a:rect l="l" t="t" r="r" b="b"/>
              <a:pathLst>
                <a:path w="977" h="666" extrusionOk="0">
                  <a:moveTo>
                    <a:pt x="199" y="1"/>
                  </a:moveTo>
                  <a:cubicBezTo>
                    <a:pt x="141" y="1"/>
                    <a:pt x="80" y="33"/>
                    <a:pt x="48" y="82"/>
                  </a:cubicBezTo>
                  <a:cubicBezTo>
                    <a:pt x="0" y="153"/>
                    <a:pt x="36" y="261"/>
                    <a:pt x="107" y="308"/>
                  </a:cubicBezTo>
                  <a:lnTo>
                    <a:pt x="703" y="642"/>
                  </a:lnTo>
                  <a:cubicBezTo>
                    <a:pt x="738" y="665"/>
                    <a:pt x="762" y="665"/>
                    <a:pt x="774" y="665"/>
                  </a:cubicBezTo>
                  <a:cubicBezTo>
                    <a:pt x="834" y="665"/>
                    <a:pt x="881" y="630"/>
                    <a:pt x="917" y="594"/>
                  </a:cubicBezTo>
                  <a:cubicBezTo>
                    <a:pt x="976" y="499"/>
                    <a:pt x="941" y="415"/>
                    <a:pt x="869" y="368"/>
                  </a:cubicBezTo>
                  <a:lnTo>
                    <a:pt x="274" y="22"/>
                  </a:lnTo>
                  <a:cubicBezTo>
                    <a:pt x="252" y="7"/>
                    <a:pt x="226" y="1"/>
                    <a:pt x="19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15" name="Google Shape;9815;p78"/>
            <p:cNvSpPr/>
            <p:nvPr/>
          </p:nvSpPr>
          <p:spPr>
            <a:xfrm>
              <a:off x="3823703" y="1743608"/>
              <a:ext cx="31095" cy="21197"/>
            </a:xfrm>
            <a:custGeom>
              <a:avLst/>
              <a:gdLst/>
              <a:ahLst/>
              <a:cxnLst/>
              <a:rect l="l" t="t" r="r" b="b"/>
              <a:pathLst>
                <a:path w="977" h="666" extrusionOk="0">
                  <a:moveTo>
                    <a:pt x="199" y="1"/>
                  </a:moveTo>
                  <a:cubicBezTo>
                    <a:pt x="141" y="1"/>
                    <a:pt x="81" y="33"/>
                    <a:pt x="48" y="82"/>
                  </a:cubicBezTo>
                  <a:cubicBezTo>
                    <a:pt x="0" y="153"/>
                    <a:pt x="36" y="260"/>
                    <a:pt x="107" y="308"/>
                  </a:cubicBezTo>
                  <a:lnTo>
                    <a:pt x="703" y="641"/>
                  </a:lnTo>
                  <a:cubicBezTo>
                    <a:pt x="738" y="665"/>
                    <a:pt x="762" y="665"/>
                    <a:pt x="774" y="665"/>
                  </a:cubicBezTo>
                  <a:cubicBezTo>
                    <a:pt x="834" y="665"/>
                    <a:pt x="881" y="629"/>
                    <a:pt x="917" y="594"/>
                  </a:cubicBezTo>
                  <a:cubicBezTo>
                    <a:pt x="977" y="510"/>
                    <a:pt x="953" y="415"/>
                    <a:pt x="869" y="368"/>
                  </a:cubicBezTo>
                  <a:lnTo>
                    <a:pt x="274" y="22"/>
                  </a:lnTo>
                  <a:cubicBezTo>
                    <a:pt x="252" y="7"/>
                    <a:pt x="226" y="1"/>
                    <a:pt x="19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16" name="Google Shape;9816;p78"/>
            <p:cNvSpPr/>
            <p:nvPr/>
          </p:nvSpPr>
          <p:spPr>
            <a:xfrm>
              <a:off x="3775962" y="1792018"/>
              <a:ext cx="22757" cy="29249"/>
            </a:xfrm>
            <a:custGeom>
              <a:avLst/>
              <a:gdLst/>
              <a:ahLst/>
              <a:cxnLst/>
              <a:rect l="l" t="t" r="r" b="b"/>
              <a:pathLst>
                <a:path w="715" h="919" extrusionOk="0">
                  <a:moveTo>
                    <a:pt x="190" y="1"/>
                  </a:moveTo>
                  <a:cubicBezTo>
                    <a:pt x="160" y="1"/>
                    <a:pt x="132" y="9"/>
                    <a:pt x="107" y="25"/>
                  </a:cubicBezTo>
                  <a:cubicBezTo>
                    <a:pt x="36" y="61"/>
                    <a:pt x="0" y="168"/>
                    <a:pt x="48" y="240"/>
                  </a:cubicBezTo>
                  <a:lnTo>
                    <a:pt x="393" y="835"/>
                  </a:lnTo>
                  <a:cubicBezTo>
                    <a:pt x="417" y="882"/>
                    <a:pt x="476" y="918"/>
                    <a:pt x="524" y="918"/>
                  </a:cubicBezTo>
                  <a:cubicBezTo>
                    <a:pt x="548" y="918"/>
                    <a:pt x="583" y="918"/>
                    <a:pt x="595" y="894"/>
                  </a:cubicBezTo>
                  <a:cubicBezTo>
                    <a:pt x="691" y="859"/>
                    <a:pt x="714" y="751"/>
                    <a:pt x="667" y="680"/>
                  </a:cubicBezTo>
                  <a:lnTo>
                    <a:pt x="333" y="85"/>
                  </a:lnTo>
                  <a:cubicBezTo>
                    <a:pt x="302" y="30"/>
                    <a:pt x="245" y="1"/>
                    <a:pt x="19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17" name="Google Shape;9817;p78"/>
            <p:cNvSpPr/>
            <p:nvPr/>
          </p:nvSpPr>
          <p:spPr>
            <a:xfrm>
              <a:off x="3633470" y="1545195"/>
              <a:ext cx="22757" cy="28995"/>
            </a:xfrm>
            <a:custGeom>
              <a:avLst/>
              <a:gdLst/>
              <a:ahLst/>
              <a:cxnLst/>
              <a:rect l="l" t="t" r="r" b="b"/>
              <a:pathLst>
                <a:path w="715" h="911" extrusionOk="0">
                  <a:moveTo>
                    <a:pt x="181" y="1"/>
                  </a:moveTo>
                  <a:cubicBezTo>
                    <a:pt x="155" y="1"/>
                    <a:pt x="130" y="6"/>
                    <a:pt x="107" y="17"/>
                  </a:cubicBezTo>
                  <a:cubicBezTo>
                    <a:pt x="24" y="65"/>
                    <a:pt x="0" y="172"/>
                    <a:pt x="48" y="244"/>
                  </a:cubicBezTo>
                  <a:lnTo>
                    <a:pt x="381" y="839"/>
                  </a:lnTo>
                  <a:cubicBezTo>
                    <a:pt x="417" y="887"/>
                    <a:pt x="477" y="910"/>
                    <a:pt x="524" y="910"/>
                  </a:cubicBezTo>
                  <a:cubicBezTo>
                    <a:pt x="548" y="910"/>
                    <a:pt x="584" y="910"/>
                    <a:pt x="596" y="898"/>
                  </a:cubicBezTo>
                  <a:cubicBezTo>
                    <a:pt x="679" y="851"/>
                    <a:pt x="715" y="744"/>
                    <a:pt x="667" y="672"/>
                  </a:cubicBezTo>
                  <a:lnTo>
                    <a:pt x="322" y="77"/>
                  </a:lnTo>
                  <a:cubicBezTo>
                    <a:pt x="297" y="28"/>
                    <a:pt x="238" y="1"/>
                    <a:pt x="18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18" name="Google Shape;9818;p78"/>
            <p:cNvSpPr/>
            <p:nvPr/>
          </p:nvSpPr>
          <p:spPr>
            <a:xfrm>
              <a:off x="3823703" y="1601498"/>
              <a:ext cx="31095" cy="21197"/>
            </a:xfrm>
            <a:custGeom>
              <a:avLst/>
              <a:gdLst/>
              <a:ahLst/>
              <a:cxnLst/>
              <a:rect l="l" t="t" r="r" b="b"/>
              <a:pathLst>
                <a:path w="977" h="666" extrusionOk="0">
                  <a:moveTo>
                    <a:pt x="778" y="1"/>
                  </a:moveTo>
                  <a:cubicBezTo>
                    <a:pt x="751" y="1"/>
                    <a:pt x="725" y="7"/>
                    <a:pt x="703" y="22"/>
                  </a:cubicBezTo>
                  <a:lnTo>
                    <a:pt x="107" y="368"/>
                  </a:lnTo>
                  <a:cubicBezTo>
                    <a:pt x="36" y="415"/>
                    <a:pt x="0" y="511"/>
                    <a:pt x="48" y="594"/>
                  </a:cubicBezTo>
                  <a:cubicBezTo>
                    <a:pt x="84" y="630"/>
                    <a:pt x="143" y="665"/>
                    <a:pt x="179" y="665"/>
                  </a:cubicBezTo>
                  <a:cubicBezTo>
                    <a:pt x="215" y="665"/>
                    <a:pt x="238" y="665"/>
                    <a:pt x="262" y="653"/>
                  </a:cubicBezTo>
                  <a:lnTo>
                    <a:pt x="857" y="308"/>
                  </a:lnTo>
                  <a:cubicBezTo>
                    <a:pt x="953" y="249"/>
                    <a:pt x="977" y="153"/>
                    <a:pt x="929" y="82"/>
                  </a:cubicBezTo>
                  <a:cubicBezTo>
                    <a:pt x="896" y="33"/>
                    <a:pt x="836" y="1"/>
                    <a:pt x="77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19" name="Google Shape;9819;p78"/>
            <p:cNvSpPr/>
            <p:nvPr/>
          </p:nvSpPr>
          <p:spPr>
            <a:xfrm>
              <a:off x="3577390" y="1743608"/>
              <a:ext cx="31095" cy="21197"/>
            </a:xfrm>
            <a:custGeom>
              <a:avLst/>
              <a:gdLst/>
              <a:ahLst/>
              <a:cxnLst/>
              <a:rect l="l" t="t" r="r" b="b"/>
              <a:pathLst>
                <a:path w="977" h="666" extrusionOk="0">
                  <a:moveTo>
                    <a:pt x="778" y="1"/>
                  </a:moveTo>
                  <a:cubicBezTo>
                    <a:pt x="751" y="1"/>
                    <a:pt x="725" y="7"/>
                    <a:pt x="703" y="22"/>
                  </a:cubicBezTo>
                  <a:lnTo>
                    <a:pt x="107" y="368"/>
                  </a:lnTo>
                  <a:cubicBezTo>
                    <a:pt x="36" y="415"/>
                    <a:pt x="0" y="510"/>
                    <a:pt x="48" y="594"/>
                  </a:cubicBezTo>
                  <a:cubicBezTo>
                    <a:pt x="84" y="629"/>
                    <a:pt x="143" y="665"/>
                    <a:pt x="179" y="665"/>
                  </a:cubicBezTo>
                  <a:cubicBezTo>
                    <a:pt x="214" y="665"/>
                    <a:pt x="238" y="665"/>
                    <a:pt x="262" y="653"/>
                  </a:cubicBezTo>
                  <a:lnTo>
                    <a:pt x="857" y="308"/>
                  </a:lnTo>
                  <a:cubicBezTo>
                    <a:pt x="941" y="260"/>
                    <a:pt x="976" y="153"/>
                    <a:pt x="929" y="82"/>
                  </a:cubicBezTo>
                  <a:cubicBezTo>
                    <a:pt x="896" y="33"/>
                    <a:pt x="835" y="1"/>
                    <a:pt x="77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20" name="Google Shape;9820;p78"/>
            <p:cNvSpPr/>
            <p:nvPr/>
          </p:nvSpPr>
          <p:spPr>
            <a:xfrm>
              <a:off x="3732358" y="1593032"/>
              <a:ext cx="71294" cy="62255"/>
            </a:xfrm>
            <a:custGeom>
              <a:avLst/>
              <a:gdLst/>
              <a:ahLst/>
              <a:cxnLst/>
              <a:rect l="l" t="t" r="r" b="b"/>
              <a:pathLst>
                <a:path w="2240" h="1956" extrusionOk="0">
                  <a:moveTo>
                    <a:pt x="186" y="1"/>
                  </a:moveTo>
                  <a:cubicBezTo>
                    <a:pt x="103" y="1"/>
                    <a:pt x="34" y="47"/>
                    <a:pt x="13" y="122"/>
                  </a:cubicBezTo>
                  <a:cubicBezTo>
                    <a:pt x="1" y="217"/>
                    <a:pt x="48" y="300"/>
                    <a:pt x="132" y="324"/>
                  </a:cubicBezTo>
                  <a:cubicBezTo>
                    <a:pt x="930" y="527"/>
                    <a:pt x="1584" y="1098"/>
                    <a:pt x="1894" y="1848"/>
                  </a:cubicBezTo>
                  <a:cubicBezTo>
                    <a:pt x="1918" y="1908"/>
                    <a:pt x="1977" y="1955"/>
                    <a:pt x="2037" y="1955"/>
                  </a:cubicBezTo>
                  <a:cubicBezTo>
                    <a:pt x="2061" y="1955"/>
                    <a:pt x="2084" y="1955"/>
                    <a:pt x="2096" y="1943"/>
                  </a:cubicBezTo>
                  <a:cubicBezTo>
                    <a:pt x="2192" y="1908"/>
                    <a:pt x="2239" y="1824"/>
                    <a:pt x="2192" y="1729"/>
                  </a:cubicBezTo>
                  <a:cubicBezTo>
                    <a:pt x="1846" y="884"/>
                    <a:pt x="1108" y="229"/>
                    <a:pt x="215" y="3"/>
                  </a:cubicBezTo>
                  <a:cubicBezTo>
                    <a:pt x="205" y="1"/>
                    <a:pt x="196" y="1"/>
                    <a:pt x="18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821" name="Google Shape;9821;p78"/>
          <p:cNvGrpSpPr/>
          <p:nvPr/>
        </p:nvGrpSpPr>
        <p:grpSpPr>
          <a:xfrm>
            <a:off x="4768836" y="2402095"/>
            <a:ext cx="379001" cy="468925"/>
            <a:chOff x="3576626" y="1975821"/>
            <a:chExt cx="284251" cy="351694"/>
          </a:xfrm>
          <a:solidFill>
            <a:schemeClr val="tx1"/>
          </a:solidFill>
        </p:grpSpPr>
        <p:sp>
          <p:nvSpPr>
            <p:cNvPr id="9822" name="Google Shape;9822;p78"/>
            <p:cNvSpPr/>
            <p:nvPr/>
          </p:nvSpPr>
          <p:spPr>
            <a:xfrm>
              <a:off x="3576626" y="2145971"/>
              <a:ext cx="284251" cy="181544"/>
            </a:xfrm>
            <a:custGeom>
              <a:avLst/>
              <a:gdLst/>
              <a:ahLst/>
              <a:cxnLst/>
              <a:rect l="l" t="t" r="r" b="b"/>
              <a:pathLst>
                <a:path w="8931" h="5704" extrusionOk="0">
                  <a:moveTo>
                    <a:pt x="3001" y="346"/>
                  </a:moveTo>
                  <a:cubicBezTo>
                    <a:pt x="3096" y="346"/>
                    <a:pt x="3179" y="370"/>
                    <a:pt x="3263" y="453"/>
                  </a:cubicBezTo>
                  <a:cubicBezTo>
                    <a:pt x="3334" y="525"/>
                    <a:pt x="3358" y="608"/>
                    <a:pt x="3358" y="703"/>
                  </a:cubicBezTo>
                  <a:lnTo>
                    <a:pt x="3358" y="1132"/>
                  </a:lnTo>
                  <a:cubicBezTo>
                    <a:pt x="3358" y="1311"/>
                    <a:pt x="3263" y="1477"/>
                    <a:pt x="3096" y="1584"/>
                  </a:cubicBezTo>
                  <a:cubicBezTo>
                    <a:pt x="3048" y="1608"/>
                    <a:pt x="3025" y="1656"/>
                    <a:pt x="3025" y="1715"/>
                  </a:cubicBezTo>
                  <a:lnTo>
                    <a:pt x="3025" y="1894"/>
                  </a:lnTo>
                  <a:lnTo>
                    <a:pt x="2644" y="1894"/>
                  </a:lnTo>
                  <a:lnTo>
                    <a:pt x="2644" y="1715"/>
                  </a:lnTo>
                  <a:cubicBezTo>
                    <a:pt x="2644" y="1656"/>
                    <a:pt x="2620" y="1608"/>
                    <a:pt x="2572" y="1584"/>
                  </a:cubicBezTo>
                  <a:cubicBezTo>
                    <a:pt x="2405" y="1489"/>
                    <a:pt x="2310" y="1311"/>
                    <a:pt x="2310" y="1132"/>
                  </a:cubicBezTo>
                  <a:lnTo>
                    <a:pt x="2310" y="703"/>
                  </a:lnTo>
                  <a:cubicBezTo>
                    <a:pt x="2310" y="513"/>
                    <a:pt x="2465" y="346"/>
                    <a:pt x="2667" y="346"/>
                  </a:cubicBezTo>
                  <a:close/>
                  <a:moveTo>
                    <a:pt x="6096" y="346"/>
                  </a:moveTo>
                  <a:cubicBezTo>
                    <a:pt x="6192" y="346"/>
                    <a:pt x="6275" y="370"/>
                    <a:pt x="6358" y="453"/>
                  </a:cubicBezTo>
                  <a:cubicBezTo>
                    <a:pt x="6430" y="525"/>
                    <a:pt x="6454" y="608"/>
                    <a:pt x="6454" y="703"/>
                  </a:cubicBezTo>
                  <a:lnTo>
                    <a:pt x="6454" y="1132"/>
                  </a:lnTo>
                  <a:cubicBezTo>
                    <a:pt x="6454" y="1311"/>
                    <a:pt x="6370" y="1477"/>
                    <a:pt x="6192" y="1584"/>
                  </a:cubicBezTo>
                  <a:cubicBezTo>
                    <a:pt x="6144" y="1608"/>
                    <a:pt x="6120" y="1656"/>
                    <a:pt x="6120" y="1715"/>
                  </a:cubicBezTo>
                  <a:lnTo>
                    <a:pt x="6120" y="1894"/>
                  </a:lnTo>
                  <a:lnTo>
                    <a:pt x="5739" y="1894"/>
                  </a:lnTo>
                  <a:lnTo>
                    <a:pt x="5739" y="1715"/>
                  </a:lnTo>
                  <a:cubicBezTo>
                    <a:pt x="5739" y="1656"/>
                    <a:pt x="5715" y="1608"/>
                    <a:pt x="5668" y="1584"/>
                  </a:cubicBezTo>
                  <a:cubicBezTo>
                    <a:pt x="5501" y="1489"/>
                    <a:pt x="5406" y="1311"/>
                    <a:pt x="5406" y="1132"/>
                  </a:cubicBezTo>
                  <a:lnTo>
                    <a:pt x="5406" y="703"/>
                  </a:lnTo>
                  <a:cubicBezTo>
                    <a:pt x="5406" y="513"/>
                    <a:pt x="5561" y="346"/>
                    <a:pt x="5763" y="346"/>
                  </a:cubicBezTo>
                  <a:close/>
                  <a:moveTo>
                    <a:pt x="1453" y="2061"/>
                  </a:moveTo>
                  <a:cubicBezTo>
                    <a:pt x="1548" y="2061"/>
                    <a:pt x="1632" y="2084"/>
                    <a:pt x="1715" y="2156"/>
                  </a:cubicBezTo>
                  <a:cubicBezTo>
                    <a:pt x="1786" y="2239"/>
                    <a:pt x="1810" y="2323"/>
                    <a:pt x="1810" y="2418"/>
                  </a:cubicBezTo>
                  <a:lnTo>
                    <a:pt x="1810" y="2846"/>
                  </a:lnTo>
                  <a:cubicBezTo>
                    <a:pt x="1810" y="3037"/>
                    <a:pt x="1715" y="3204"/>
                    <a:pt x="1548" y="3287"/>
                  </a:cubicBezTo>
                  <a:cubicBezTo>
                    <a:pt x="1501" y="3323"/>
                    <a:pt x="1477" y="3370"/>
                    <a:pt x="1477" y="3430"/>
                  </a:cubicBezTo>
                  <a:lnTo>
                    <a:pt x="1477" y="3608"/>
                  </a:lnTo>
                  <a:lnTo>
                    <a:pt x="1096" y="3608"/>
                  </a:lnTo>
                  <a:lnTo>
                    <a:pt x="1096" y="3430"/>
                  </a:lnTo>
                  <a:cubicBezTo>
                    <a:pt x="1096" y="3370"/>
                    <a:pt x="1072" y="3323"/>
                    <a:pt x="1024" y="3287"/>
                  </a:cubicBezTo>
                  <a:cubicBezTo>
                    <a:pt x="858" y="3204"/>
                    <a:pt x="762" y="3025"/>
                    <a:pt x="762" y="2846"/>
                  </a:cubicBezTo>
                  <a:lnTo>
                    <a:pt x="762" y="2418"/>
                  </a:lnTo>
                  <a:cubicBezTo>
                    <a:pt x="762" y="2215"/>
                    <a:pt x="917" y="2061"/>
                    <a:pt x="1120" y="2061"/>
                  </a:cubicBezTo>
                  <a:close/>
                  <a:moveTo>
                    <a:pt x="4549" y="2061"/>
                  </a:moveTo>
                  <a:cubicBezTo>
                    <a:pt x="4644" y="2061"/>
                    <a:pt x="4727" y="2084"/>
                    <a:pt x="4810" y="2156"/>
                  </a:cubicBezTo>
                  <a:cubicBezTo>
                    <a:pt x="4882" y="2239"/>
                    <a:pt x="4906" y="2323"/>
                    <a:pt x="4906" y="2418"/>
                  </a:cubicBezTo>
                  <a:lnTo>
                    <a:pt x="4906" y="2846"/>
                  </a:lnTo>
                  <a:cubicBezTo>
                    <a:pt x="4906" y="3025"/>
                    <a:pt x="4810" y="3204"/>
                    <a:pt x="4644" y="3287"/>
                  </a:cubicBezTo>
                  <a:cubicBezTo>
                    <a:pt x="4596" y="3323"/>
                    <a:pt x="4572" y="3370"/>
                    <a:pt x="4572" y="3430"/>
                  </a:cubicBezTo>
                  <a:lnTo>
                    <a:pt x="4572" y="3608"/>
                  </a:lnTo>
                  <a:lnTo>
                    <a:pt x="4191" y="3608"/>
                  </a:lnTo>
                  <a:lnTo>
                    <a:pt x="4191" y="3430"/>
                  </a:lnTo>
                  <a:cubicBezTo>
                    <a:pt x="4191" y="3370"/>
                    <a:pt x="4168" y="3323"/>
                    <a:pt x="4120" y="3287"/>
                  </a:cubicBezTo>
                  <a:cubicBezTo>
                    <a:pt x="3953" y="3204"/>
                    <a:pt x="3858" y="3025"/>
                    <a:pt x="3858" y="2846"/>
                  </a:cubicBezTo>
                  <a:lnTo>
                    <a:pt x="3858" y="2418"/>
                  </a:lnTo>
                  <a:cubicBezTo>
                    <a:pt x="3858" y="2215"/>
                    <a:pt x="4013" y="2061"/>
                    <a:pt x="4215" y="2061"/>
                  </a:cubicBezTo>
                  <a:close/>
                  <a:moveTo>
                    <a:pt x="7668" y="2061"/>
                  </a:moveTo>
                  <a:cubicBezTo>
                    <a:pt x="7751" y="2061"/>
                    <a:pt x="7847" y="2084"/>
                    <a:pt x="7918" y="2156"/>
                  </a:cubicBezTo>
                  <a:cubicBezTo>
                    <a:pt x="7989" y="2239"/>
                    <a:pt x="8025" y="2323"/>
                    <a:pt x="8025" y="2418"/>
                  </a:cubicBezTo>
                  <a:lnTo>
                    <a:pt x="8025" y="2846"/>
                  </a:lnTo>
                  <a:cubicBezTo>
                    <a:pt x="8001" y="3025"/>
                    <a:pt x="7918" y="3204"/>
                    <a:pt x="7751" y="3287"/>
                  </a:cubicBezTo>
                  <a:cubicBezTo>
                    <a:pt x="7704" y="3323"/>
                    <a:pt x="7680" y="3370"/>
                    <a:pt x="7680" y="3430"/>
                  </a:cubicBezTo>
                  <a:lnTo>
                    <a:pt x="7680" y="3608"/>
                  </a:lnTo>
                  <a:lnTo>
                    <a:pt x="7311" y="3608"/>
                  </a:lnTo>
                  <a:lnTo>
                    <a:pt x="7311" y="3430"/>
                  </a:lnTo>
                  <a:cubicBezTo>
                    <a:pt x="7311" y="3370"/>
                    <a:pt x="7275" y="3323"/>
                    <a:pt x="7227" y="3287"/>
                  </a:cubicBezTo>
                  <a:cubicBezTo>
                    <a:pt x="7073" y="3204"/>
                    <a:pt x="6966" y="3025"/>
                    <a:pt x="6966" y="2846"/>
                  </a:cubicBezTo>
                  <a:lnTo>
                    <a:pt x="6966" y="2418"/>
                  </a:lnTo>
                  <a:cubicBezTo>
                    <a:pt x="6966" y="2215"/>
                    <a:pt x="7132" y="2061"/>
                    <a:pt x="7323" y="2061"/>
                  </a:cubicBezTo>
                  <a:close/>
                  <a:moveTo>
                    <a:pt x="5787" y="1"/>
                  </a:moveTo>
                  <a:cubicBezTo>
                    <a:pt x="5418" y="1"/>
                    <a:pt x="5120" y="310"/>
                    <a:pt x="5120" y="691"/>
                  </a:cubicBezTo>
                  <a:lnTo>
                    <a:pt x="5120" y="1120"/>
                  </a:lnTo>
                  <a:cubicBezTo>
                    <a:pt x="5120" y="1382"/>
                    <a:pt x="5251" y="1644"/>
                    <a:pt x="5465" y="1799"/>
                  </a:cubicBezTo>
                  <a:lnTo>
                    <a:pt x="5465" y="1953"/>
                  </a:lnTo>
                  <a:lnTo>
                    <a:pt x="5180" y="2073"/>
                  </a:lnTo>
                  <a:cubicBezTo>
                    <a:pt x="5144" y="2025"/>
                    <a:pt x="5120" y="1977"/>
                    <a:pt x="5072" y="1942"/>
                  </a:cubicBezTo>
                  <a:cubicBezTo>
                    <a:pt x="4941" y="1799"/>
                    <a:pt x="4775" y="1739"/>
                    <a:pt x="4596" y="1739"/>
                  </a:cubicBezTo>
                  <a:lnTo>
                    <a:pt x="4251" y="1739"/>
                  </a:lnTo>
                  <a:cubicBezTo>
                    <a:pt x="4001" y="1739"/>
                    <a:pt x="3798" y="1882"/>
                    <a:pt x="3679" y="2073"/>
                  </a:cubicBezTo>
                  <a:lnTo>
                    <a:pt x="3394" y="1953"/>
                  </a:lnTo>
                  <a:lnTo>
                    <a:pt x="3394" y="1799"/>
                  </a:lnTo>
                  <a:cubicBezTo>
                    <a:pt x="3596" y="1644"/>
                    <a:pt x="3739" y="1382"/>
                    <a:pt x="3739" y="1120"/>
                  </a:cubicBezTo>
                  <a:lnTo>
                    <a:pt x="3739" y="691"/>
                  </a:lnTo>
                  <a:cubicBezTo>
                    <a:pt x="3739" y="513"/>
                    <a:pt x="3656" y="334"/>
                    <a:pt x="3537" y="215"/>
                  </a:cubicBezTo>
                  <a:cubicBezTo>
                    <a:pt x="3406" y="72"/>
                    <a:pt x="3239" y="13"/>
                    <a:pt x="3060" y="13"/>
                  </a:cubicBezTo>
                  <a:lnTo>
                    <a:pt x="2727" y="13"/>
                  </a:lnTo>
                  <a:cubicBezTo>
                    <a:pt x="2346" y="13"/>
                    <a:pt x="2048" y="334"/>
                    <a:pt x="2048" y="703"/>
                  </a:cubicBezTo>
                  <a:lnTo>
                    <a:pt x="2048" y="1132"/>
                  </a:lnTo>
                  <a:cubicBezTo>
                    <a:pt x="2048" y="1406"/>
                    <a:pt x="2191" y="1656"/>
                    <a:pt x="2394" y="1822"/>
                  </a:cubicBezTo>
                  <a:lnTo>
                    <a:pt x="2394" y="1965"/>
                  </a:lnTo>
                  <a:lnTo>
                    <a:pt x="2108" y="2084"/>
                  </a:lnTo>
                  <a:cubicBezTo>
                    <a:pt x="2084" y="2037"/>
                    <a:pt x="2048" y="2001"/>
                    <a:pt x="2013" y="1953"/>
                  </a:cubicBezTo>
                  <a:cubicBezTo>
                    <a:pt x="1870" y="1822"/>
                    <a:pt x="1715" y="1763"/>
                    <a:pt x="1536" y="1763"/>
                  </a:cubicBezTo>
                  <a:lnTo>
                    <a:pt x="1191" y="1763"/>
                  </a:lnTo>
                  <a:cubicBezTo>
                    <a:pt x="822" y="1763"/>
                    <a:pt x="524" y="2073"/>
                    <a:pt x="524" y="2442"/>
                  </a:cubicBezTo>
                  <a:lnTo>
                    <a:pt x="524" y="2870"/>
                  </a:lnTo>
                  <a:cubicBezTo>
                    <a:pt x="524" y="3144"/>
                    <a:pt x="655" y="3394"/>
                    <a:pt x="858" y="3561"/>
                  </a:cubicBezTo>
                  <a:lnTo>
                    <a:pt x="858" y="3704"/>
                  </a:lnTo>
                  <a:lnTo>
                    <a:pt x="429" y="3882"/>
                  </a:lnTo>
                  <a:cubicBezTo>
                    <a:pt x="179" y="3989"/>
                    <a:pt x="0" y="4239"/>
                    <a:pt x="0" y="4513"/>
                  </a:cubicBezTo>
                  <a:lnTo>
                    <a:pt x="0" y="5537"/>
                  </a:lnTo>
                  <a:cubicBezTo>
                    <a:pt x="0" y="5632"/>
                    <a:pt x="72" y="5704"/>
                    <a:pt x="167" y="5704"/>
                  </a:cubicBezTo>
                  <a:cubicBezTo>
                    <a:pt x="250" y="5704"/>
                    <a:pt x="322" y="5632"/>
                    <a:pt x="322" y="5537"/>
                  </a:cubicBezTo>
                  <a:lnTo>
                    <a:pt x="322" y="4513"/>
                  </a:lnTo>
                  <a:cubicBezTo>
                    <a:pt x="322" y="4358"/>
                    <a:pt x="417" y="4228"/>
                    <a:pt x="548" y="4180"/>
                  </a:cubicBezTo>
                  <a:lnTo>
                    <a:pt x="1060" y="3977"/>
                  </a:lnTo>
                  <a:lnTo>
                    <a:pt x="1679" y="3977"/>
                  </a:lnTo>
                  <a:lnTo>
                    <a:pt x="2191" y="4180"/>
                  </a:lnTo>
                  <a:cubicBezTo>
                    <a:pt x="2322" y="4239"/>
                    <a:pt x="2405" y="4358"/>
                    <a:pt x="2405" y="4513"/>
                  </a:cubicBezTo>
                  <a:lnTo>
                    <a:pt x="2405" y="5537"/>
                  </a:lnTo>
                  <a:cubicBezTo>
                    <a:pt x="2405" y="5632"/>
                    <a:pt x="2489" y="5704"/>
                    <a:pt x="2572" y="5704"/>
                  </a:cubicBezTo>
                  <a:cubicBezTo>
                    <a:pt x="2667" y="5704"/>
                    <a:pt x="2739" y="5632"/>
                    <a:pt x="2739" y="5537"/>
                  </a:cubicBezTo>
                  <a:lnTo>
                    <a:pt x="2739" y="4513"/>
                  </a:lnTo>
                  <a:cubicBezTo>
                    <a:pt x="2739" y="4228"/>
                    <a:pt x="2572" y="3989"/>
                    <a:pt x="2310" y="3882"/>
                  </a:cubicBezTo>
                  <a:lnTo>
                    <a:pt x="1870" y="3704"/>
                  </a:lnTo>
                  <a:lnTo>
                    <a:pt x="1870" y="3561"/>
                  </a:lnTo>
                  <a:cubicBezTo>
                    <a:pt x="2084" y="3394"/>
                    <a:pt x="2215" y="3144"/>
                    <a:pt x="2215" y="2870"/>
                  </a:cubicBezTo>
                  <a:lnTo>
                    <a:pt x="2215" y="2442"/>
                  </a:lnTo>
                  <a:lnTo>
                    <a:pt x="2215" y="2418"/>
                  </a:lnTo>
                  <a:lnTo>
                    <a:pt x="2608" y="2263"/>
                  </a:lnTo>
                  <a:lnTo>
                    <a:pt x="3227" y="2263"/>
                  </a:lnTo>
                  <a:lnTo>
                    <a:pt x="3620" y="2418"/>
                  </a:lnTo>
                  <a:lnTo>
                    <a:pt x="3620" y="2442"/>
                  </a:lnTo>
                  <a:lnTo>
                    <a:pt x="3620" y="2870"/>
                  </a:lnTo>
                  <a:cubicBezTo>
                    <a:pt x="3620" y="3144"/>
                    <a:pt x="3751" y="3394"/>
                    <a:pt x="3953" y="3561"/>
                  </a:cubicBezTo>
                  <a:lnTo>
                    <a:pt x="3953" y="3704"/>
                  </a:lnTo>
                  <a:lnTo>
                    <a:pt x="3525" y="3882"/>
                  </a:lnTo>
                  <a:cubicBezTo>
                    <a:pt x="3275" y="3989"/>
                    <a:pt x="3096" y="4239"/>
                    <a:pt x="3096" y="4513"/>
                  </a:cubicBezTo>
                  <a:lnTo>
                    <a:pt x="3096" y="5537"/>
                  </a:lnTo>
                  <a:cubicBezTo>
                    <a:pt x="3096" y="5632"/>
                    <a:pt x="3167" y="5704"/>
                    <a:pt x="3263" y="5704"/>
                  </a:cubicBezTo>
                  <a:cubicBezTo>
                    <a:pt x="3346" y="5704"/>
                    <a:pt x="3417" y="5632"/>
                    <a:pt x="3417" y="5537"/>
                  </a:cubicBezTo>
                  <a:lnTo>
                    <a:pt x="3417" y="4513"/>
                  </a:lnTo>
                  <a:cubicBezTo>
                    <a:pt x="3417" y="4358"/>
                    <a:pt x="3513" y="4228"/>
                    <a:pt x="3644" y="4180"/>
                  </a:cubicBezTo>
                  <a:lnTo>
                    <a:pt x="4156" y="3977"/>
                  </a:lnTo>
                  <a:lnTo>
                    <a:pt x="4775" y="3977"/>
                  </a:lnTo>
                  <a:lnTo>
                    <a:pt x="5287" y="4180"/>
                  </a:lnTo>
                  <a:cubicBezTo>
                    <a:pt x="5418" y="4239"/>
                    <a:pt x="5501" y="4358"/>
                    <a:pt x="5501" y="4513"/>
                  </a:cubicBezTo>
                  <a:lnTo>
                    <a:pt x="5501" y="5537"/>
                  </a:lnTo>
                  <a:cubicBezTo>
                    <a:pt x="5501" y="5632"/>
                    <a:pt x="5584" y="5704"/>
                    <a:pt x="5668" y="5704"/>
                  </a:cubicBezTo>
                  <a:cubicBezTo>
                    <a:pt x="5763" y="5704"/>
                    <a:pt x="5834" y="5632"/>
                    <a:pt x="5834" y="5537"/>
                  </a:cubicBezTo>
                  <a:lnTo>
                    <a:pt x="5834" y="4513"/>
                  </a:lnTo>
                  <a:cubicBezTo>
                    <a:pt x="5834" y="4228"/>
                    <a:pt x="5668" y="3989"/>
                    <a:pt x="5406" y="3882"/>
                  </a:cubicBezTo>
                  <a:lnTo>
                    <a:pt x="4965" y="3704"/>
                  </a:lnTo>
                  <a:lnTo>
                    <a:pt x="4965" y="3561"/>
                  </a:lnTo>
                  <a:cubicBezTo>
                    <a:pt x="5180" y="3394"/>
                    <a:pt x="5311" y="3144"/>
                    <a:pt x="5311" y="2870"/>
                  </a:cubicBezTo>
                  <a:lnTo>
                    <a:pt x="5311" y="2442"/>
                  </a:lnTo>
                  <a:lnTo>
                    <a:pt x="5311" y="2418"/>
                  </a:lnTo>
                  <a:lnTo>
                    <a:pt x="5703" y="2263"/>
                  </a:lnTo>
                  <a:lnTo>
                    <a:pt x="6323" y="2263"/>
                  </a:lnTo>
                  <a:lnTo>
                    <a:pt x="6715" y="2418"/>
                  </a:lnTo>
                  <a:lnTo>
                    <a:pt x="6715" y="2442"/>
                  </a:lnTo>
                  <a:lnTo>
                    <a:pt x="6715" y="2870"/>
                  </a:lnTo>
                  <a:cubicBezTo>
                    <a:pt x="6715" y="3144"/>
                    <a:pt x="6846" y="3394"/>
                    <a:pt x="7049" y="3561"/>
                  </a:cubicBezTo>
                  <a:lnTo>
                    <a:pt x="7049" y="3704"/>
                  </a:lnTo>
                  <a:lnTo>
                    <a:pt x="6620" y="3882"/>
                  </a:lnTo>
                  <a:cubicBezTo>
                    <a:pt x="6370" y="3989"/>
                    <a:pt x="6192" y="4239"/>
                    <a:pt x="6192" y="4513"/>
                  </a:cubicBezTo>
                  <a:lnTo>
                    <a:pt x="6192" y="5537"/>
                  </a:lnTo>
                  <a:cubicBezTo>
                    <a:pt x="6192" y="5632"/>
                    <a:pt x="6263" y="5704"/>
                    <a:pt x="6358" y="5704"/>
                  </a:cubicBezTo>
                  <a:cubicBezTo>
                    <a:pt x="6442" y="5704"/>
                    <a:pt x="6513" y="5632"/>
                    <a:pt x="6513" y="5537"/>
                  </a:cubicBezTo>
                  <a:lnTo>
                    <a:pt x="6513" y="4513"/>
                  </a:lnTo>
                  <a:cubicBezTo>
                    <a:pt x="6513" y="4358"/>
                    <a:pt x="6608" y="4228"/>
                    <a:pt x="6739" y="4180"/>
                  </a:cubicBezTo>
                  <a:lnTo>
                    <a:pt x="7251" y="3977"/>
                  </a:lnTo>
                  <a:lnTo>
                    <a:pt x="7870" y="3977"/>
                  </a:lnTo>
                  <a:lnTo>
                    <a:pt x="8382" y="4180"/>
                  </a:lnTo>
                  <a:cubicBezTo>
                    <a:pt x="8513" y="4239"/>
                    <a:pt x="8597" y="4358"/>
                    <a:pt x="8597" y="4513"/>
                  </a:cubicBezTo>
                  <a:lnTo>
                    <a:pt x="8597" y="5537"/>
                  </a:lnTo>
                  <a:cubicBezTo>
                    <a:pt x="8597" y="5632"/>
                    <a:pt x="8680" y="5704"/>
                    <a:pt x="8763" y="5704"/>
                  </a:cubicBezTo>
                  <a:cubicBezTo>
                    <a:pt x="8859" y="5704"/>
                    <a:pt x="8930" y="5632"/>
                    <a:pt x="8930" y="5537"/>
                  </a:cubicBezTo>
                  <a:lnTo>
                    <a:pt x="8930" y="4513"/>
                  </a:lnTo>
                  <a:cubicBezTo>
                    <a:pt x="8859" y="4204"/>
                    <a:pt x="8680" y="3942"/>
                    <a:pt x="8418" y="3847"/>
                  </a:cubicBezTo>
                  <a:lnTo>
                    <a:pt x="7989" y="3668"/>
                  </a:lnTo>
                  <a:lnTo>
                    <a:pt x="7989" y="3513"/>
                  </a:lnTo>
                  <a:cubicBezTo>
                    <a:pt x="8204" y="3346"/>
                    <a:pt x="8335" y="3096"/>
                    <a:pt x="8335" y="2835"/>
                  </a:cubicBezTo>
                  <a:lnTo>
                    <a:pt x="8335" y="2394"/>
                  </a:lnTo>
                  <a:cubicBezTo>
                    <a:pt x="8335" y="2215"/>
                    <a:pt x="8263" y="2037"/>
                    <a:pt x="8144" y="1918"/>
                  </a:cubicBezTo>
                  <a:cubicBezTo>
                    <a:pt x="8001" y="1787"/>
                    <a:pt x="7847" y="1727"/>
                    <a:pt x="7668" y="1727"/>
                  </a:cubicBezTo>
                  <a:lnTo>
                    <a:pt x="7323" y="1727"/>
                  </a:lnTo>
                  <a:cubicBezTo>
                    <a:pt x="7073" y="1727"/>
                    <a:pt x="6858" y="1858"/>
                    <a:pt x="6739" y="2061"/>
                  </a:cubicBezTo>
                  <a:lnTo>
                    <a:pt x="6454" y="1942"/>
                  </a:lnTo>
                  <a:lnTo>
                    <a:pt x="6454" y="1787"/>
                  </a:lnTo>
                  <a:cubicBezTo>
                    <a:pt x="6668" y="1620"/>
                    <a:pt x="6799" y="1370"/>
                    <a:pt x="6799" y="1108"/>
                  </a:cubicBezTo>
                  <a:lnTo>
                    <a:pt x="6799" y="668"/>
                  </a:lnTo>
                  <a:cubicBezTo>
                    <a:pt x="6799" y="489"/>
                    <a:pt x="6727" y="310"/>
                    <a:pt x="6608" y="191"/>
                  </a:cubicBezTo>
                  <a:cubicBezTo>
                    <a:pt x="6477" y="60"/>
                    <a:pt x="6311" y="1"/>
                    <a:pt x="613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23" name="Google Shape;9823;p78"/>
            <p:cNvSpPr/>
            <p:nvPr/>
          </p:nvSpPr>
          <p:spPr>
            <a:xfrm>
              <a:off x="3656195" y="1975821"/>
              <a:ext cx="120149" cy="164134"/>
            </a:xfrm>
            <a:custGeom>
              <a:avLst/>
              <a:gdLst/>
              <a:ahLst/>
              <a:cxnLst/>
              <a:rect l="l" t="t" r="r" b="b"/>
              <a:pathLst>
                <a:path w="3775" h="5157" extrusionOk="0">
                  <a:moveTo>
                    <a:pt x="2049" y="334"/>
                  </a:moveTo>
                  <a:cubicBezTo>
                    <a:pt x="2239" y="334"/>
                    <a:pt x="2406" y="501"/>
                    <a:pt x="2406" y="691"/>
                  </a:cubicBezTo>
                  <a:lnTo>
                    <a:pt x="2406" y="1037"/>
                  </a:lnTo>
                  <a:cubicBezTo>
                    <a:pt x="2406" y="1334"/>
                    <a:pt x="2168" y="1549"/>
                    <a:pt x="1882" y="1549"/>
                  </a:cubicBezTo>
                  <a:cubicBezTo>
                    <a:pt x="1869" y="1550"/>
                    <a:pt x="1855" y="1550"/>
                    <a:pt x="1842" y="1550"/>
                  </a:cubicBezTo>
                  <a:cubicBezTo>
                    <a:pt x="1575" y="1550"/>
                    <a:pt x="1358" y="1321"/>
                    <a:pt x="1358" y="1037"/>
                  </a:cubicBezTo>
                  <a:lnTo>
                    <a:pt x="1358" y="691"/>
                  </a:lnTo>
                  <a:cubicBezTo>
                    <a:pt x="1358" y="501"/>
                    <a:pt x="1513" y="334"/>
                    <a:pt x="1715" y="334"/>
                  </a:cubicBezTo>
                  <a:close/>
                  <a:moveTo>
                    <a:pt x="2049" y="1870"/>
                  </a:moveTo>
                  <a:lnTo>
                    <a:pt x="2049" y="1965"/>
                  </a:lnTo>
                  <a:cubicBezTo>
                    <a:pt x="2072" y="2025"/>
                    <a:pt x="2084" y="2073"/>
                    <a:pt x="2108" y="2132"/>
                  </a:cubicBezTo>
                  <a:lnTo>
                    <a:pt x="1894" y="2358"/>
                  </a:lnTo>
                  <a:lnTo>
                    <a:pt x="1870" y="2358"/>
                  </a:lnTo>
                  <a:lnTo>
                    <a:pt x="1656" y="2132"/>
                  </a:lnTo>
                  <a:cubicBezTo>
                    <a:pt x="1679" y="2085"/>
                    <a:pt x="1691" y="2025"/>
                    <a:pt x="1691" y="1965"/>
                  </a:cubicBezTo>
                  <a:lnTo>
                    <a:pt x="1691" y="1870"/>
                  </a:lnTo>
                  <a:cubicBezTo>
                    <a:pt x="1751" y="1882"/>
                    <a:pt x="1810" y="1882"/>
                    <a:pt x="1870" y="1882"/>
                  </a:cubicBezTo>
                  <a:cubicBezTo>
                    <a:pt x="1929" y="1882"/>
                    <a:pt x="1989" y="1882"/>
                    <a:pt x="2049" y="1870"/>
                  </a:cubicBezTo>
                  <a:close/>
                  <a:moveTo>
                    <a:pt x="2382" y="2323"/>
                  </a:moveTo>
                  <a:lnTo>
                    <a:pt x="2668" y="2454"/>
                  </a:lnTo>
                  <a:cubicBezTo>
                    <a:pt x="2727" y="2489"/>
                    <a:pt x="2763" y="2549"/>
                    <a:pt x="2763" y="2620"/>
                  </a:cubicBezTo>
                  <a:lnTo>
                    <a:pt x="2763" y="2942"/>
                  </a:lnTo>
                  <a:lnTo>
                    <a:pt x="1025" y="2942"/>
                  </a:lnTo>
                  <a:lnTo>
                    <a:pt x="1025" y="2620"/>
                  </a:lnTo>
                  <a:lnTo>
                    <a:pt x="1013" y="2620"/>
                  </a:lnTo>
                  <a:cubicBezTo>
                    <a:pt x="1013" y="2549"/>
                    <a:pt x="1060" y="2489"/>
                    <a:pt x="1120" y="2454"/>
                  </a:cubicBezTo>
                  <a:lnTo>
                    <a:pt x="1394" y="2323"/>
                  </a:lnTo>
                  <a:lnTo>
                    <a:pt x="1656" y="2585"/>
                  </a:lnTo>
                  <a:cubicBezTo>
                    <a:pt x="1715" y="2632"/>
                    <a:pt x="1799" y="2680"/>
                    <a:pt x="1894" y="2680"/>
                  </a:cubicBezTo>
                  <a:cubicBezTo>
                    <a:pt x="1977" y="2680"/>
                    <a:pt x="2049" y="2656"/>
                    <a:pt x="2132" y="2585"/>
                  </a:cubicBezTo>
                  <a:lnTo>
                    <a:pt x="2382" y="2323"/>
                  </a:lnTo>
                  <a:close/>
                  <a:moveTo>
                    <a:pt x="3334" y="3263"/>
                  </a:moveTo>
                  <a:lnTo>
                    <a:pt x="3156" y="3632"/>
                  </a:lnTo>
                  <a:lnTo>
                    <a:pt x="596" y="3632"/>
                  </a:lnTo>
                  <a:lnTo>
                    <a:pt x="417" y="3263"/>
                  </a:lnTo>
                  <a:close/>
                  <a:moveTo>
                    <a:pt x="1715" y="1"/>
                  </a:moveTo>
                  <a:cubicBezTo>
                    <a:pt x="1334" y="1"/>
                    <a:pt x="1025" y="299"/>
                    <a:pt x="1025" y="691"/>
                  </a:cubicBezTo>
                  <a:lnTo>
                    <a:pt x="1025" y="1025"/>
                  </a:lnTo>
                  <a:cubicBezTo>
                    <a:pt x="1025" y="1311"/>
                    <a:pt x="1156" y="1549"/>
                    <a:pt x="1370" y="1715"/>
                  </a:cubicBezTo>
                  <a:lnTo>
                    <a:pt x="1370" y="1954"/>
                  </a:lnTo>
                  <a:lnTo>
                    <a:pt x="1370" y="1965"/>
                  </a:lnTo>
                  <a:lnTo>
                    <a:pt x="965" y="2180"/>
                  </a:lnTo>
                  <a:cubicBezTo>
                    <a:pt x="786" y="2263"/>
                    <a:pt x="679" y="2430"/>
                    <a:pt x="679" y="2620"/>
                  </a:cubicBezTo>
                  <a:lnTo>
                    <a:pt x="679" y="2942"/>
                  </a:lnTo>
                  <a:lnTo>
                    <a:pt x="155" y="2942"/>
                  </a:lnTo>
                  <a:cubicBezTo>
                    <a:pt x="96" y="2942"/>
                    <a:pt x="60" y="2966"/>
                    <a:pt x="24" y="3013"/>
                  </a:cubicBezTo>
                  <a:cubicBezTo>
                    <a:pt x="1" y="3061"/>
                    <a:pt x="1" y="3120"/>
                    <a:pt x="24" y="3180"/>
                  </a:cubicBezTo>
                  <a:lnTo>
                    <a:pt x="370" y="3859"/>
                  </a:lnTo>
                  <a:cubicBezTo>
                    <a:pt x="394" y="3918"/>
                    <a:pt x="453" y="3954"/>
                    <a:pt x="513" y="3954"/>
                  </a:cubicBezTo>
                  <a:lnTo>
                    <a:pt x="691" y="3954"/>
                  </a:lnTo>
                  <a:lnTo>
                    <a:pt x="691" y="4990"/>
                  </a:lnTo>
                  <a:cubicBezTo>
                    <a:pt x="691" y="5085"/>
                    <a:pt x="775" y="5156"/>
                    <a:pt x="858" y="5156"/>
                  </a:cubicBezTo>
                  <a:cubicBezTo>
                    <a:pt x="953" y="5156"/>
                    <a:pt x="1025" y="5085"/>
                    <a:pt x="1025" y="4990"/>
                  </a:cubicBezTo>
                  <a:lnTo>
                    <a:pt x="1025" y="3954"/>
                  </a:lnTo>
                  <a:lnTo>
                    <a:pt x="2763" y="3954"/>
                  </a:lnTo>
                  <a:lnTo>
                    <a:pt x="2763" y="4990"/>
                  </a:lnTo>
                  <a:cubicBezTo>
                    <a:pt x="2763" y="5085"/>
                    <a:pt x="2846" y="5156"/>
                    <a:pt x="2930" y="5156"/>
                  </a:cubicBezTo>
                  <a:cubicBezTo>
                    <a:pt x="3025" y="5156"/>
                    <a:pt x="3096" y="5085"/>
                    <a:pt x="3096" y="4990"/>
                  </a:cubicBezTo>
                  <a:lnTo>
                    <a:pt x="3096" y="3954"/>
                  </a:lnTo>
                  <a:lnTo>
                    <a:pt x="3275" y="3954"/>
                  </a:lnTo>
                  <a:cubicBezTo>
                    <a:pt x="3334" y="3954"/>
                    <a:pt x="3394" y="3918"/>
                    <a:pt x="3418" y="3859"/>
                  </a:cubicBezTo>
                  <a:lnTo>
                    <a:pt x="3763" y="3180"/>
                  </a:lnTo>
                  <a:cubicBezTo>
                    <a:pt x="3775" y="3132"/>
                    <a:pt x="3763" y="3073"/>
                    <a:pt x="3751" y="3013"/>
                  </a:cubicBezTo>
                  <a:cubicBezTo>
                    <a:pt x="3715" y="2966"/>
                    <a:pt x="3680" y="2942"/>
                    <a:pt x="3620" y="2942"/>
                  </a:cubicBezTo>
                  <a:lnTo>
                    <a:pt x="3084" y="2942"/>
                  </a:lnTo>
                  <a:lnTo>
                    <a:pt x="3084" y="2620"/>
                  </a:lnTo>
                  <a:cubicBezTo>
                    <a:pt x="3084" y="2430"/>
                    <a:pt x="2977" y="2251"/>
                    <a:pt x="2799" y="2180"/>
                  </a:cubicBezTo>
                  <a:lnTo>
                    <a:pt x="2394" y="1965"/>
                  </a:lnTo>
                  <a:lnTo>
                    <a:pt x="2394" y="1954"/>
                  </a:lnTo>
                  <a:lnTo>
                    <a:pt x="2394" y="1715"/>
                  </a:lnTo>
                  <a:cubicBezTo>
                    <a:pt x="2608" y="1561"/>
                    <a:pt x="2739" y="1311"/>
                    <a:pt x="2739" y="1025"/>
                  </a:cubicBezTo>
                  <a:lnTo>
                    <a:pt x="2739" y="691"/>
                  </a:lnTo>
                  <a:cubicBezTo>
                    <a:pt x="2739" y="310"/>
                    <a:pt x="2441" y="1"/>
                    <a:pt x="204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24" name="Google Shape;9824;p78"/>
            <p:cNvSpPr/>
            <p:nvPr/>
          </p:nvSpPr>
          <p:spPr>
            <a:xfrm>
              <a:off x="3700149" y="2113380"/>
              <a:ext cx="32241" cy="10280"/>
            </a:xfrm>
            <a:custGeom>
              <a:avLst/>
              <a:gdLst/>
              <a:ahLst/>
              <a:cxnLst/>
              <a:rect l="l" t="t" r="r" b="b"/>
              <a:pathLst>
                <a:path w="1013" h="323" extrusionOk="0">
                  <a:moveTo>
                    <a:pt x="167" y="1"/>
                  </a:moveTo>
                  <a:cubicBezTo>
                    <a:pt x="72" y="1"/>
                    <a:pt x="1" y="72"/>
                    <a:pt x="1" y="168"/>
                  </a:cubicBezTo>
                  <a:cubicBezTo>
                    <a:pt x="1" y="251"/>
                    <a:pt x="72" y="322"/>
                    <a:pt x="167" y="322"/>
                  </a:cubicBezTo>
                  <a:lnTo>
                    <a:pt x="846" y="322"/>
                  </a:lnTo>
                  <a:cubicBezTo>
                    <a:pt x="941" y="322"/>
                    <a:pt x="1013" y="251"/>
                    <a:pt x="1013" y="168"/>
                  </a:cubicBezTo>
                  <a:cubicBezTo>
                    <a:pt x="1013" y="72"/>
                    <a:pt x="941" y="1"/>
                    <a:pt x="84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825" name="Google Shape;9825;p78"/>
          <p:cNvGrpSpPr/>
          <p:nvPr/>
        </p:nvGrpSpPr>
        <p:grpSpPr>
          <a:xfrm>
            <a:off x="3629453" y="3621217"/>
            <a:ext cx="318360" cy="495788"/>
            <a:chOff x="2722090" y="2890162"/>
            <a:chExt cx="238770" cy="371841"/>
          </a:xfrm>
          <a:solidFill>
            <a:schemeClr val="tx1"/>
          </a:solidFill>
        </p:grpSpPr>
        <p:sp>
          <p:nvSpPr>
            <p:cNvPr id="9826" name="Google Shape;9826;p78"/>
            <p:cNvSpPr/>
            <p:nvPr/>
          </p:nvSpPr>
          <p:spPr>
            <a:xfrm>
              <a:off x="2722090" y="2890162"/>
              <a:ext cx="238770" cy="371841"/>
            </a:xfrm>
            <a:custGeom>
              <a:avLst/>
              <a:gdLst/>
              <a:ahLst/>
              <a:cxnLst/>
              <a:rect l="l" t="t" r="r" b="b"/>
              <a:pathLst>
                <a:path w="7502" h="11683" extrusionOk="0">
                  <a:moveTo>
                    <a:pt x="3835" y="372"/>
                  </a:moveTo>
                  <a:lnTo>
                    <a:pt x="3966" y="419"/>
                  </a:lnTo>
                  <a:cubicBezTo>
                    <a:pt x="4132" y="491"/>
                    <a:pt x="4251" y="634"/>
                    <a:pt x="4347" y="848"/>
                  </a:cubicBezTo>
                  <a:cubicBezTo>
                    <a:pt x="4168" y="812"/>
                    <a:pt x="4001" y="788"/>
                    <a:pt x="3835" y="777"/>
                  </a:cubicBezTo>
                  <a:lnTo>
                    <a:pt x="3835" y="372"/>
                  </a:lnTo>
                  <a:close/>
                  <a:moveTo>
                    <a:pt x="6609" y="9135"/>
                  </a:moveTo>
                  <a:cubicBezTo>
                    <a:pt x="6716" y="9135"/>
                    <a:pt x="6799" y="9230"/>
                    <a:pt x="6799" y="9337"/>
                  </a:cubicBezTo>
                  <a:lnTo>
                    <a:pt x="6799" y="9528"/>
                  </a:lnTo>
                  <a:lnTo>
                    <a:pt x="6609" y="9528"/>
                  </a:lnTo>
                  <a:cubicBezTo>
                    <a:pt x="6513" y="9528"/>
                    <a:pt x="6442" y="9599"/>
                    <a:pt x="6442" y="9694"/>
                  </a:cubicBezTo>
                  <a:cubicBezTo>
                    <a:pt x="6442" y="9778"/>
                    <a:pt x="6513" y="9849"/>
                    <a:pt x="6609" y="9849"/>
                  </a:cubicBezTo>
                  <a:lnTo>
                    <a:pt x="6978" y="9849"/>
                  </a:lnTo>
                  <a:cubicBezTo>
                    <a:pt x="7085" y="9849"/>
                    <a:pt x="7168" y="9944"/>
                    <a:pt x="7168" y="10040"/>
                  </a:cubicBezTo>
                  <a:lnTo>
                    <a:pt x="7168" y="11147"/>
                  </a:lnTo>
                  <a:cubicBezTo>
                    <a:pt x="7156" y="11266"/>
                    <a:pt x="7073" y="11361"/>
                    <a:pt x="6966" y="11361"/>
                  </a:cubicBezTo>
                  <a:lnTo>
                    <a:pt x="1477" y="11361"/>
                  </a:lnTo>
                  <a:cubicBezTo>
                    <a:pt x="1370" y="11361"/>
                    <a:pt x="1275" y="11266"/>
                    <a:pt x="1275" y="11159"/>
                  </a:cubicBezTo>
                  <a:lnTo>
                    <a:pt x="1275" y="10063"/>
                  </a:lnTo>
                  <a:cubicBezTo>
                    <a:pt x="1275" y="9956"/>
                    <a:pt x="1370" y="9873"/>
                    <a:pt x="1477" y="9873"/>
                  </a:cubicBezTo>
                  <a:lnTo>
                    <a:pt x="5859" y="9873"/>
                  </a:lnTo>
                  <a:cubicBezTo>
                    <a:pt x="5954" y="9873"/>
                    <a:pt x="6025" y="9790"/>
                    <a:pt x="6025" y="9706"/>
                  </a:cubicBezTo>
                  <a:cubicBezTo>
                    <a:pt x="6025" y="9611"/>
                    <a:pt x="5954" y="9540"/>
                    <a:pt x="5859" y="9540"/>
                  </a:cubicBezTo>
                  <a:lnTo>
                    <a:pt x="1656" y="9540"/>
                  </a:lnTo>
                  <a:lnTo>
                    <a:pt x="1656" y="9337"/>
                  </a:lnTo>
                  <a:cubicBezTo>
                    <a:pt x="1656" y="9230"/>
                    <a:pt x="1739" y="9135"/>
                    <a:pt x="1846" y="9135"/>
                  </a:cubicBezTo>
                  <a:close/>
                  <a:moveTo>
                    <a:pt x="3739" y="1"/>
                  </a:moveTo>
                  <a:cubicBezTo>
                    <a:pt x="3703" y="1"/>
                    <a:pt x="3678" y="3"/>
                    <a:pt x="3668" y="3"/>
                  </a:cubicBezTo>
                  <a:cubicBezTo>
                    <a:pt x="3585" y="15"/>
                    <a:pt x="3513" y="74"/>
                    <a:pt x="3513" y="157"/>
                  </a:cubicBezTo>
                  <a:lnTo>
                    <a:pt x="3513" y="729"/>
                  </a:lnTo>
                  <a:cubicBezTo>
                    <a:pt x="3438" y="725"/>
                    <a:pt x="3373" y="724"/>
                    <a:pt x="3319" y="724"/>
                  </a:cubicBezTo>
                  <a:cubicBezTo>
                    <a:pt x="3210" y="724"/>
                    <a:pt x="3144" y="729"/>
                    <a:pt x="3120" y="729"/>
                  </a:cubicBezTo>
                  <a:cubicBezTo>
                    <a:pt x="3037" y="729"/>
                    <a:pt x="2954" y="812"/>
                    <a:pt x="2954" y="908"/>
                  </a:cubicBezTo>
                  <a:cubicBezTo>
                    <a:pt x="2954" y="991"/>
                    <a:pt x="3049" y="1074"/>
                    <a:pt x="3132" y="1074"/>
                  </a:cubicBezTo>
                  <a:cubicBezTo>
                    <a:pt x="3135" y="1074"/>
                    <a:pt x="3172" y="1073"/>
                    <a:pt x="3236" y="1073"/>
                  </a:cubicBezTo>
                  <a:cubicBezTo>
                    <a:pt x="3649" y="1073"/>
                    <a:pt x="5188" y="1135"/>
                    <a:pt x="6156" y="2062"/>
                  </a:cubicBezTo>
                  <a:cubicBezTo>
                    <a:pt x="6704" y="2586"/>
                    <a:pt x="6978" y="3301"/>
                    <a:pt x="6978" y="4194"/>
                  </a:cubicBezTo>
                  <a:cubicBezTo>
                    <a:pt x="6978" y="5158"/>
                    <a:pt x="6764" y="5753"/>
                    <a:pt x="6549" y="6408"/>
                  </a:cubicBezTo>
                  <a:cubicBezTo>
                    <a:pt x="6323" y="7063"/>
                    <a:pt x="6085" y="7742"/>
                    <a:pt x="6073" y="8778"/>
                  </a:cubicBezTo>
                  <a:lnTo>
                    <a:pt x="2120" y="8778"/>
                  </a:lnTo>
                  <a:cubicBezTo>
                    <a:pt x="2084" y="8694"/>
                    <a:pt x="2025" y="8492"/>
                    <a:pt x="2025" y="8218"/>
                  </a:cubicBezTo>
                  <a:cubicBezTo>
                    <a:pt x="2025" y="7766"/>
                    <a:pt x="2299" y="6730"/>
                    <a:pt x="4168" y="4860"/>
                  </a:cubicBezTo>
                  <a:cubicBezTo>
                    <a:pt x="4227" y="4801"/>
                    <a:pt x="4227" y="4729"/>
                    <a:pt x="4192" y="4658"/>
                  </a:cubicBezTo>
                  <a:cubicBezTo>
                    <a:pt x="4157" y="4606"/>
                    <a:pt x="4109" y="4573"/>
                    <a:pt x="4058" y="4573"/>
                  </a:cubicBezTo>
                  <a:cubicBezTo>
                    <a:pt x="4040" y="4573"/>
                    <a:pt x="4020" y="4577"/>
                    <a:pt x="4001" y="4587"/>
                  </a:cubicBezTo>
                  <a:cubicBezTo>
                    <a:pt x="4001" y="4587"/>
                    <a:pt x="3902" y="4611"/>
                    <a:pt x="3741" y="4611"/>
                  </a:cubicBezTo>
                  <a:cubicBezTo>
                    <a:pt x="3530" y="4611"/>
                    <a:pt x="3214" y="4569"/>
                    <a:pt x="2882" y="4372"/>
                  </a:cubicBezTo>
                  <a:cubicBezTo>
                    <a:pt x="2803" y="4328"/>
                    <a:pt x="2715" y="4306"/>
                    <a:pt x="2627" y="4306"/>
                  </a:cubicBezTo>
                  <a:cubicBezTo>
                    <a:pt x="2503" y="4306"/>
                    <a:pt x="2379" y="4348"/>
                    <a:pt x="2275" y="4432"/>
                  </a:cubicBezTo>
                  <a:cubicBezTo>
                    <a:pt x="2058" y="4611"/>
                    <a:pt x="1655" y="4842"/>
                    <a:pt x="1053" y="4842"/>
                  </a:cubicBezTo>
                  <a:cubicBezTo>
                    <a:pt x="895" y="4842"/>
                    <a:pt x="723" y="4826"/>
                    <a:pt x="537" y="4789"/>
                  </a:cubicBezTo>
                  <a:lnTo>
                    <a:pt x="382" y="4075"/>
                  </a:lnTo>
                  <a:lnTo>
                    <a:pt x="2156" y="2301"/>
                  </a:lnTo>
                  <a:cubicBezTo>
                    <a:pt x="2180" y="2277"/>
                    <a:pt x="2203" y="2229"/>
                    <a:pt x="2203" y="2193"/>
                  </a:cubicBezTo>
                  <a:lnTo>
                    <a:pt x="2203" y="1967"/>
                  </a:lnTo>
                  <a:cubicBezTo>
                    <a:pt x="2203" y="1860"/>
                    <a:pt x="2275" y="1789"/>
                    <a:pt x="2382" y="1777"/>
                  </a:cubicBezTo>
                  <a:cubicBezTo>
                    <a:pt x="2501" y="1764"/>
                    <a:pt x="2692" y="1750"/>
                    <a:pt x="2929" y="1750"/>
                  </a:cubicBezTo>
                  <a:cubicBezTo>
                    <a:pt x="3355" y="1750"/>
                    <a:pt x="3928" y="1796"/>
                    <a:pt x="4501" y="1979"/>
                  </a:cubicBezTo>
                  <a:cubicBezTo>
                    <a:pt x="4522" y="1987"/>
                    <a:pt x="4544" y="1991"/>
                    <a:pt x="4565" y="1991"/>
                  </a:cubicBezTo>
                  <a:cubicBezTo>
                    <a:pt x="4639" y="1991"/>
                    <a:pt x="4706" y="1943"/>
                    <a:pt x="4716" y="1860"/>
                  </a:cubicBezTo>
                  <a:cubicBezTo>
                    <a:pt x="4739" y="1777"/>
                    <a:pt x="4704" y="1670"/>
                    <a:pt x="4597" y="1658"/>
                  </a:cubicBezTo>
                  <a:cubicBezTo>
                    <a:pt x="3956" y="1457"/>
                    <a:pt x="3315" y="1408"/>
                    <a:pt x="2856" y="1408"/>
                  </a:cubicBezTo>
                  <a:cubicBezTo>
                    <a:pt x="2632" y="1408"/>
                    <a:pt x="2451" y="1420"/>
                    <a:pt x="2334" y="1431"/>
                  </a:cubicBezTo>
                  <a:cubicBezTo>
                    <a:pt x="2049" y="1455"/>
                    <a:pt x="1846" y="1681"/>
                    <a:pt x="1846" y="1967"/>
                  </a:cubicBezTo>
                  <a:lnTo>
                    <a:pt x="1846" y="2110"/>
                  </a:lnTo>
                  <a:lnTo>
                    <a:pt x="60" y="3896"/>
                  </a:lnTo>
                  <a:cubicBezTo>
                    <a:pt x="13" y="3944"/>
                    <a:pt x="1" y="4003"/>
                    <a:pt x="13" y="4051"/>
                  </a:cubicBezTo>
                  <a:lnTo>
                    <a:pt x="191" y="4956"/>
                  </a:lnTo>
                  <a:cubicBezTo>
                    <a:pt x="203" y="5015"/>
                    <a:pt x="251" y="5075"/>
                    <a:pt x="310" y="5087"/>
                  </a:cubicBezTo>
                  <a:cubicBezTo>
                    <a:pt x="569" y="5151"/>
                    <a:pt x="806" y="5178"/>
                    <a:pt x="1022" y="5178"/>
                  </a:cubicBezTo>
                  <a:cubicBezTo>
                    <a:pt x="1722" y="5178"/>
                    <a:pt x="2199" y="4897"/>
                    <a:pt x="2453" y="4706"/>
                  </a:cubicBezTo>
                  <a:cubicBezTo>
                    <a:pt x="2497" y="4669"/>
                    <a:pt x="2550" y="4655"/>
                    <a:pt x="2598" y="4655"/>
                  </a:cubicBezTo>
                  <a:cubicBezTo>
                    <a:pt x="2628" y="4655"/>
                    <a:pt x="2657" y="4661"/>
                    <a:pt x="2680" y="4670"/>
                  </a:cubicBezTo>
                  <a:cubicBezTo>
                    <a:pt x="3001" y="4872"/>
                    <a:pt x="3335" y="4932"/>
                    <a:pt x="3573" y="4944"/>
                  </a:cubicBezTo>
                  <a:cubicBezTo>
                    <a:pt x="1977" y="6611"/>
                    <a:pt x="1632" y="7635"/>
                    <a:pt x="1632" y="8218"/>
                  </a:cubicBezTo>
                  <a:cubicBezTo>
                    <a:pt x="1632" y="8456"/>
                    <a:pt x="1680" y="8647"/>
                    <a:pt x="1727" y="8778"/>
                  </a:cubicBezTo>
                  <a:cubicBezTo>
                    <a:pt x="1465" y="8825"/>
                    <a:pt x="1275" y="9051"/>
                    <a:pt x="1275" y="9313"/>
                  </a:cubicBezTo>
                  <a:lnTo>
                    <a:pt x="1275" y="9540"/>
                  </a:lnTo>
                  <a:cubicBezTo>
                    <a:pt x="1072" y="9611"/>
                    <a:pt x="906" y="9801"/>
                    <a:pt x="906" y="10040"/>
                  </a:cubicBezTo>
                  <a:lnTo>
                    <a:pt x="906" y="11147"/>
                  </a:lnTo>
                  <a:cubicBezTo>
                    <a:pt x="906" y="11445"/>
                    <a:pt x="1144" y="11683"/>
                    <a:pt x="1441" y="11683"/>
                  </a:cubicBezTo>
                  <a:lnTo>
                    <a:pt x="6930" y="11683"/>
                  </a:lnTo>
                  <a:cubicBezTo>
                    <a:pt x="7228" y="11683"/>
                    <a:pt x="7466" y="11445"/>
                    <a:pt x="7466" y="11147"/>
                  </a:cubicBezTo>
                  <a:lnTo>
                    <a:pt x="7466" y="10040"/>
                  </a:lnTo>
                  <a:cubicBezTo>
                    <a:pt x="7502" y="9825"/>
                    <a:pt x="7347" y="9611"/>
                    <a:pt x="7145" y="9551"/>
                  </a:cubicBezTo>
                  <a:lnTo>
                    <a:pt x="7145" y="9337"/>
                  </a:lnTo>
                  <a:cubicBezTo>
                    <a:pt x="7145" y="9039"/>
                    <a:pt x="6906" y="8801"/>
                    <a:pt x="6609" y="8801"/>
                  </a:cubicBezTo>
                  <a:lnTo>
                    <a:pt x="6418" y="8801"/>
                  </a:lnTo>
                  <a:cubicBezTo>
                    <a:pt x="6442" y="7801"/>
                    <a:pt x="6656" y="7158"/>
                    <a:pt x="6871" y="6527"/>
                  </a:cubicBezTo>
                  <a:cubicBezTo>
                    <a:pt x="7097" y="5896"/>
                    <a:pt x="7323" y="5229"/>
                    <a:pt x="7323" y="4206"/>
                  </a:cubicBezTo>
                  <a:cubicBezTo>
                    <a:pt x="7323" y="3229"/>
                    <a:pt x="7014" y="2420"/>
                    <a:pt x="6394" y="1824"/>
                  </a:cubicBezTo>
                  <a:cubicBezTo>
                    <a:pt x="5906" y="1372"/>
                    <a:pt x="5299" y="1098"/>
                    <a:pt x="4751" y="931"/>
                  </a:cubicBezTo>
                  <a:cubicBezTo>
                    <a:pt x="4632" y="431"/>
                    <a:pt x="4358" y="205"/>
                    <a:pt x="4156" y="98"/>
                  </a:cubicBezTo>
                  <a:cubicBezTo>
                    <a:pt x="3986" y="13"/>
                    <a:pt x="3828" y="1"/>
                    <a:pt x="373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27" name="Google Shape;9827;p78"/>
            <p:cNvSpPr/>
            <p:nvPr/>
          </p:nvSpPr>
          <p:spPr>
            <a:xfrm>
              <a:off x="2882023" y="2951111"/>
              <a:ext cx="21993" cy="16837"/>
            </a:xfrm>
            <a:custGeom>
              <a:avLst/>
              <a:gdLst/>
              <a:ahLst/>
              <a:cxnLst/>
              <a:rect l="l" t="t" r="r" b="b"/>
              <a:pathLst>
                <a:path w="691" h="529" extrusionOk="0">
                  <a:moveTo>
                    <a:pt x="202" y="0"/>
                  </a:moveTo>
                  <a:cubicBezTo>
                    <a:pt x="138" y="0"/>
                    <a:pt x="81" y="30"/>
                    <a:pt x="48" y="88"/>
                  </a:cubicBezTo>
                  <a:cubicBezTo>
                    <a:pt x="0" y="183"/>
                    <a:pt x="36" y="290"/>
                    <a:pt x="119" y="338"/>
                  </a:cubicBezTo>
                  <a:cubicBezTo>
                    <a:pt x="215" y="374"/>
                    <a:pt x="298" y="433"/>
                    <a:pt x="393" y="493"/>
                  </a:cubicBezTo>
                  <a:cubicBezTo>
                    <a:pt x="417" y="517"/>
                    <a:pt x="453" y="528"/>
                    <a:pt x="476" y="528"/>
                  </a:cubicBezTo>
                  <a:cubicBezTo>
                    <a:pt x="536" y="528"/>
                    <a:pt x="584" y="493"/>
                    <a:pt x="631" y="457"/>
                  </a:cubicBezTo>
                  <a:cubicBezTo>
                    <a:pt x="691" y="362"/>
                    <a:pt x="655" y="255"/>
                    <a:pt x="584" y="195"/>
                  </a:cubicBezTo>
                  <a:cubicBezTo>
                    <a:pt x="488" y="136"/>
                    <a:pt x="393" y="76"/>
                    <a:pt x="286" y="16"/>
                  </a:cubicBezTo>
                  <a:cubicBezTo>
                    <a:pt x="257" y="6"/>
                    <a:pt x="229" y="0"/>
                    <a:pt x="20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28" name="Google Shape;9828;p78"/>
            <p:cNvSpPr/>
            <p:nvPr/>
          </p:nvSpPr>
          <p:spPr>
            <a:xfrm>
              <a:off x="2804332" y="2960341"/>
              <a:ext cx="11012" cy="15946"/>
            </a:xfrm>
            <a:custGeom>
              <a:avLst/>
              <a:gdLst/>
              <a:ahLst/>
              <a:cxnLst/>
              <a:rect l="l" t="t" r="r" b="b"/>
              <a:pathLst>
                <a:path w="346" h="501" extrusionOk="0">
                  <a:moveTo>
                    <a:pt x="167" y="0"/>
                  </a:moveTo>
                  <a:cubicBezTo>
                    <a:pt x="84" y="0"/>
                    <a:pt x="0" y="72"/>
                    <a:pt x="0" y="167"/>
                  </a:cubicBezTo>
                  <a:lnTo>
                    <a:pt x="0" y="346"/>
                  </a:lnTo>
                  <a:cubicBezTo>
                    <a:pt x="0" y="429"/>
                    <a:pt x="84" y="500"/>
                    <a:pt x="167" y="500"/>
                  </a:cubicBezTo>
                  <a:cubicBezTo>
                    <a:pt x="262" y="500"/>
                    <a:pt x="334" y="429"/>
                    <a:pt x="334" y="346"/>
                  </a:cubicBezTo>
                  <a:lnTo>
                    <a:pt x="334" y="167"/>
                  </a:lnTo>
                  <a:cubicBezTo>
                    <a:pt x="346" y="72"/>
                    <a:pt x="274"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9829" name="Google Shape;9829;p78"/>
          <p:cNvSpPr/>
          <p:nvPr/>
        </p:nvSpPr>
        <p:spPr>
          <a:xfrm>
            <a:off x="7700870" y="2393523"/>
            <a:ext cx="481529" cy="481063"/>
          </a:xfrm>
          <a:custGeom>
            <a:avLst/>
            <a:gdLst/>
            <a:ahLst/>
            <a:cxnLst/>
            <a:rect l="l" t="t" r="r" b="b"/>
            <a:pathLst>
              <a:path w="11347" h="11336" extrusionOk="0">
                <a:moveTo>
                  <a:pt x="2948" y="2991"/>
                </a:moveTo>
                <a:cubicBezTo>
                  <a:pt x="2993" y="2991"/>
                  <a:pt x="3039" y="2994"/>
                  <a:pt x="3084" y="3001"/>
                </a:cubicBezTo>
                <a:cubicBezTo>
                  <a:pt x="3394" y="3060"/>
                  <a:pt x="3656" y="3334"/>
                  <a:pt x="3715" y="3644"/>
                </a:cubicBezTo>
                <a:cubicBezTo>
                  <a:pt x="3775" y="3941"/>
                  <a:pt x="3667" y="4227"/>
                  <a:pt x="3441" y="4418"/>
                </a:cubicBezTo>
                <a:cubicBezTo>
                  <a:pt x="3298" y="4549"/>
                  <a:pt x="3203" y="4739"/>
                  <a:pt x="3203" y="4954"/>
                </a:cubicBezTo>
                <a:lnTo>
                  <a:pt x="3203" y="5311"/>
                </a:lnTo>
                <a:cubicBezTo>
                  <a:pt x="3203" y="5596"/>
                  <a:pt x="3441" y="5835"/>
                  <a:pt x="3727" y="5835"/>
                </a:cubicBezTo>
                <a:lnTo>
                  <a:pt x="5513" y="5835"/>
                </a:lnTo>
                <a:lnTo>
                  <a:pt x="5513" y="7621"/>
                </a:lnTo>
                <a:cubicBezTo>
                  <a:pt x="5513" y="7716"/>
                  <a:pt x="5430" y="7811"/>
                  <a:pt x="5322" y="7811"/>
                </a:cubicBezTo>
                <a:lnTo>
                  <a:pt x="4965" y="7811"/>
                </a:lnTo>
                <a:cubicBezTo>
                  <a:pt x="4858" y="7811"/>
                  <a:pt x="4751" y="7763"/>
                  <a:pt x="4691" y="7692"/>
                </a:cubicBezTo>
                <a:cubicBezTo>
                  <a:pt x="4472" y="7433"/>
                  <a:pt x="4152" y="7282"/>
                  <a:pt x="3809" y="7282"/>
                </a:cubicBezTo>
                <a:cubicBezTo>
                  <a:pt x="3743" y="7282"/>
                  <a:pt x="3675" y="7287"/>
                  <a:pt x="3608" y="7299"/>
                </a:cubicBezTo>
                <a:cubicBezTo>
                  <a:pt x="3167" y="7394"/>
                  <a:pt x="2810" y="7740"/>
                  <a:pt x="2715" y="8180"/>
                </a:cubicBezTo>
                <a:cubicBezTo>
                  <a:pt x="2644" y="8525"/>
                  <a:pt x="2727" y="8883"/>
                  <a:pt x="2941" y="9144"/>
                </a:cubicBezTo>
                <a:cubicBezTo>
                  <a:pt x="3167" y="9418"/>
                  <a:pt x="3477" y="9561"/>
                  <a:pt x="3834" y="9561"/>
                </a:cubicBezTo>
                <a:cubicBezTo>
                  <a:pt x="4179" y="9561"/>
                  <a:pt x="4501" y="9418"/>
                  <a:pt x="4715" y="9144"/>
                </a:cubicBezTo>
                <a:cubicBezTo>
                  <a:pt x="4775" y="9073"/>
                  <a:pt x="4870" y="9025"/>
                  <a:pt x="4977" y="9025"/>
                </a:cubicBezTo>
                <a:lnTo>
                  <a:pt x="5334" y="9025"/>
                </a:lnTo>
                <a:cubicBezTo>
                  <a:pt x="5441" y="9025"/>
                  <a:pt x="5525" y="9121"/>
                  <a:pt x="5525" y="9228"/>
                </a:cubicBezTo>
                <a:lnTo>
                  <a:pt x="5525" y="11014"/>
                </a:lnTo>
                <a:lnTo>
                  <a:pt x="881" y="11014"/>
                </a:lnTo>
                <a:cubicBezTo>
                  <a:pt x="584" y="11014"/>
                  <a:pt x="334" y="10776"/>
                  <a:pt x="334" y="10466"/>
                </a:cubicBezTo>
                <a:lnTo>
                  <a:pt x="334" y="5835"/>
                </a:lnTo>
                <a:lnTo>
                  <a:pt x="2120" y="5835"/>
                </a:lnTo>
                <a:cubicBezTo>
                  <a:pt x="2405" y="5835"/>
                  <a:pt x="2644" y="5596"/>
                  <a:pt x="2644" y="5311"/>
                </a:cubicBezTo>
                <a:lnTo>
                  <a:pt x="2644" y="4954"/>
                </a:lnTo>
                <a:cubicBezTo>
                  <a:pt x="2644" y="4751"/>
                  <a:pt x="2548" y="4549"/>
                  <a:pt x="2405" y="4418"/>
                </a:cubicBezTo>
                <a:cubicBezTo>
                  <a:pt x="2215" y="4275"/>
                  <a:pt x="2108" y="4025"/>
                  <a:pt x="2108" y="3799"/>
                </a:cubicBezTo>
                <a:cubicBezTo>
                  <a:pt x="2108" y="3549"/>
                  <a:pt x="2215" y="3322"/>
                  <a:pt x="2405" y="3168"/>
                </a:cubicBezTo>
                <a:cubicBezTo>
                  <a:pt x="2560" y="3052"/>
                  <a:pt x="2753" y="2991"/>
                  <a:pt x="2948" y="2991"/>
                </a:cubicBezTo>
                <a:close/>
                <a:moveTo>
                  <a:pt x="10418" y="322"/>
                </a:moveTo>
                <a:cubicBezTo>
                  <a:pt x="10716" y="322"/>
                  <a:pt x="10978" y="560"/>
                  <a:pt x="10978" y="882"/>
                </a:cubicBezTo>
                <a:lnTo>
                  <a:pt x="10978" y="5501"/>
                </a:lnTo>
                <a:lnTo>
                  <a:pt x="10811" y="5501"/>
                </a:lnTo>
                <a:cubicBezTo>
                  <a:pt x="10728" y="5501"/>
                  <a:pt x="10645" y="5585"/>
                  <a:pt x="10645" y="5668"/>
                </a:cubicBezTo>
                <a:cubicBezTo>
                  <a:pt x="10645" y="5763"/>
                  <a:pt x="10728" y="5835"/>
                  <a:pt x="10811" y="5835"/>
                </a:cubicBezTo>
                <a:lnTo>
                  <a:pt x="11002" y="5835"/>
                </a:lnTo>
                <a:lnTo>
                  <a:pt x="11002" y="10466"/>
                </a:lnTo>
                <a:cubicBezTo>
                  <a:pt x="11002" y="10764"/>
                  <a:pt x="10764" y="11014"/>
                  <a:pt x="10454" y="11014"/>
                </a:cubicBezTo>
                <a:lnTo>
                  <a:pt x="5846" y="11014"/>
                </a:lnTo>
                <a:lnTo>
                  <a:pt x="5846" y="9228"/>
                </a:lnTo>
                <a:cubicBezTo>
                  <a:pt x="5846" y="8942"/>
                  <a:pt x="5608" y="8704"/>
                  <a:pt x="5322" y="8704"/>
                </a:cubicBezTo>
                <a:lnTo>
                  <a:pt x="4965" y="8704"/>
                </a:lnTo>
                <a:cubicBezTo>
                  <a:pt x="4751" y="8704"/>
                  <a:pt x="4560" y="8799"/>
                  <a:pt x="4429" y="8942"/>
                </a:cubicBezTo>
                <a:cubicBezTo>
                  <a:pt x="4275" y="9133"/>
                  <a:pt x="4037" y="9240"/>
                  <a:pt x="3798" y="9240"/>
                </a:cubicBezTo>
                <a:cubicBezTo>
                  <a:pt x="3560" y="9240"/>
                  <a:pt x="3322" y="9133"/>
                  <a:pt x="3179" y="8942"/>
                </a:cubicBezTo>
                <a:cubicBezTo>
                  <a:pt x="3025" y="8752"/>
                  <a:pt x="2965" y="8502"/>
                  <a:pt x="3013" y="8263"/>
                </a:cubicBezTo>
                <a:cubicBezTo>
                  <a:pt x="3072" y="7942"/>
                  <a:pt x="3346" y="7692"/>
                  <a:pt x="3656" y="7632"/>
                </a:cubicBezTo>
                <a:cubicBezTo>
                  <a:pt x="3710" y="7621"/>
                  <a:pt x="3764" y="7616"/>
                  <a:pt x="3818" y="7616"/>
                </a:cubicBezTo>
                <a:cubicBezTo>
                  <a:pt x="4055" y="7616"/>
                  <a:pt x="4274" y="7722"/>
                  <a:pt x="4429" y="7906"/>
                </a:cubicBezTo>
                <a:cubicBezTo>
                  <a:pt x="4560" y="8049"/>
                  <a:pt x="4751" y="8144"/>
                  <a:pt x="4953" y="8144"/>
                </a:cubicBezTo>
                <a:lnTo>
                  <a:pt x="5311" y="8144"/>
                </a:lnTo>
                <a:cubicBezTo>
                  <a:pt x="5584" y="8144"/>
                  <a:pt x="5822" y="7906"/>
                  <a:pt x="5822" y="7621"/>
                </a:cubicBezTo>
                <a:lnTo>
                  <a:pt x="5822" y="5835"/>
                </a:lnTo>
                <a:lnTo>
                  <a:pt x="7608" y="5835"/>
                </a:lnTo>
                <a:cubicBezTo>
                  <a:pt x="7716" y="5835"/>
                  <a:pt x="7811" y="5918"/>
                  <a:pt x="7811" y="6025"/>
                </a:cubicBezTo>
                <a:lnTo>
                  <a:pt x="7811" y="6382"/>
                </a:lnTo>
                <a:cubicBezTo>
                  <a:pt x="7811" y="6489"/>
                  <a:pt x="7763" y="6597"/>
                  <a:pt x="7692" y="6656"/>
                </a:cubicBezTo>
                <a:cubicBezTo>
                  <a:pt x="7370" y="6918"/>
                  <a:pt x="7227" y="7323"/>
                  <a:pt x="7299" y="7740"/>
                </a:cubicBezTo>
                <a:cubicBezTo>
                  <a:pt x="7394" y="8180"/>
                  <a:pt x="7727" y="8537"/>
                  <a:pt x="8180" y="8633"/>
                </a:cubicBezTo>
                <a:cubicBezTo>
                  <a:pt x="8251" y="8644"/>
                  <a:pt x="8347" y="8656"/>
                  <a:pt x="8418" y="8656"/>
                </a:cubicBezTo>
                <a:cubicBezTo>
                  <a:pt x="8680" y="8656"/>
                  <a:pt x="8942" y="8573"/>
                  <a:pt x="9132" y="8406"/>
                </a:cubicBezTo>
                <a:cubicBezTo>
                  <a:pt x="9394" y="8180"/>
                  <a:pt x="9549" y="7871"/>
                  <a:pt x="9549" y="7513"/>
                </a:cubicBezTo>
                <a:cubicBezTo>
                  <a:pt x="9549" y="7168"/>
                  <a:pt x="9394" y="6847"/>
                  <a:pt x="9132" y="6632"/>
                </a:cubicBezTo>
                <a:cubicBezTo>
                  <a:pt x="9061" y="6573"/>
                  <a:pt x="9013" y="6478"/>
                  <a:pt x="9013" y="6370"/>
                </a:cubicBezTo>
                <a:lnTo>
                  <a:pt x="9013" y="6013"/>
                </a:lnTo>
                <a:cubicBezTo>
                  <a:pt x="9013" y="5906"/>
                  <a:pt x="9097" y="5823"/>
                  <a:pt x="9204" y="5823"/>
                </a:cubicBezTo>
                <a:lnTo>
                  <a:pt x="10097" y="5823"/>
                </a:lnTo>
                <a:cubicBezTo>
                  <a:pt x="10192" y="5823"/>
                  <a:pt x="10264" y="5739"/>
                  <a:pt x="10264" y="5656"/>
                </a:cubicBezTo>
                <a:cubicBezTo>
                  <a:pt x="10264" y="5561"/>
                  <a:pt x="10192" y="5489"/>
                  <a:pt x="10097" y="5489"/>
                </a:cubicBezTo>
                <a:lnTo>
                  <a:pt x="9204" y="5489"/>
                </a:lnTo>
                <a:cubicBezTo>
                  <a:pt x="8918" y="5489"/>
                  <a:pt x="8680" y="5727"/>
                  <a:pt x="8680" y="6013"/>
                </a:cubicBezTo>
                <a:lnTo>
                  <a:pt x="8680" y="6370"/>
                </a:lnTo>
                <a:cubicBezTo>
                  <a:pt x="8680" y="6573"/>
                  <a:pt x="8775" y="6775"/>
                  <a:pt x="8918" y="6906"/>
                </a:cubicBezTo>
                <a:cubicBezTo>
                  <a:pt x="9121" y="7049"/>
                  <a:pt x="9216" y="7287"/>
                  <a:pt x="9216" y="7525"/>
                </a:cubicBezTo>
                <a:cubicBezTo>
                  <a:pt x="9216" y="7763"/>
                  <a:pt x="9121" y="8002"/>
                  <a:pt x="8918" y="8156"/>
                </a:cubicBezTo>
                <a:cubicBezTo>
                  <a:pt x="8764" y="8272"/>
                  <a:pt x="8570" y="8333"/>
                  <a:pt x="8376" y="8333"/>
                </a:cubicBezTo>
                <a:cubicBezTo>
                  <a:pt x="8330" y="8333"/>
                  <a:pt x="8285" y="8330"/>
                  <a:pt x="8239" y="8323"/>
                </a:cubicBezTo>
                <a:cubicBezTo>
                  <a:pt x="7930" y="8263"/>
                  <a:pt x="7668" y="7990"/>
                  <a:pt x="7608" y="7680"/>
                </a:cubicBezTo>
                <a:cubicBezTo>
                  <a:pt x="7549" y="7382"/>
                  <a:pt x="7656" y="7097"/>
                  <a:pt x="7882" y="6906"/>
                </a:cubicBezTo>
                <a:cubicBezTo>
                  <a:pt x="8025" y="6775"/>
                  <a:pt x="8120" y="6573"/>
                  <a:pt x="8120" y="6370"/>
                </a:cubicBezTo>
                <a:lnTo>
                  <a:pt x="8120" y="6013"/>
                </a:lnTo>
                <a:cubicBezTo>
                  <a:pt x="8120" y="5727"/>
                  <a:pt x="7882" y="5489"/>
                  <a:pt x="7597" y="5489"/>
                </a:cubicBezTo>
                <a:lnTo>
                  <a:pt x="5811" y="5489"/>
                </a:lnTo>
                <a:lnTo>
                  <a:pt x="5811" y="3703"/>
                </a:lnTo>
                <a:cubicBezTo>
                  <a:pt x="5811" y="3596"/>
                  <a:pt x="5894" y="3513"/>
                  <a:pt x="6001" y="3513"/>
                </a:cubicBezTo>
                <a:lnTo>
                  <a:pt x="6358" y="3513"/>
                </a:lnTo>
                <a:cubicBezTo>
                  <a:pt x="6465" y="3513"/>
                  <a:pt x="6573" y="3560"/>
                  <a:pt x="6632" y="3632"/>
                </a:cubicBezTo>
                <a:cubicBezTo>
                  <a:pt x="6847" y="3886"/>
                  <a:pt x="7157" y="4035"/>
                  <a:pt x="7492" y="4035"/>
                </a:cubicBezTo>
                <a:cubicBezTo>
                  <a:pt x="7565" y="4035"/>
                  <a:pt x="7640" y="4028"/>
                  <a:pt x="7716" y="4013"/>
                </a:cubicBezTo>
                <a:cubicBezTo>
                  <a:pt x="8156" y="3930"/>
                  <a:pt x="8525" y="3584"/>
                  <a:pt x="8609" y="3144"/>
                </a:cubicBezTo>
                <a:cubicBezTo>
                  <a:pt x="8680" y="2798"/>
                  <a:pt x="8597" y="2441"/>
                  <a:pt x="8382" y="2167"/>
                </a:cubicBezTo>
                <a:cubicBezTo>
                  <a:pt x="8156" y="1906"/>
                  <a:pt x="7847" y="1751"/>
                  <a:pt x="7489" y="1751"/>
                </a:cubicBezTo>
                <a:cubicBezTo>
                  <a:pt x="7156" y="1751"/>
                  <a:pt x="6823" y="1906"/>
                  <a:pt x="6608" y="2167"/>
                </a:cubicBezTo>
                <a:cubicBezTo>
                  <a:pt x="6549" y="2251"/>
                  <a:pt x="6454" y="2287"/>
                  <a:pt x="6346" y="2287"/>
                </a:cubicBezTo>
                <a:lnTo>
                  <a:pt x="5989" y="2287"/>
                </a:lnTo>
                <a:cubicBezTo>
                  <a:pt x="5882" y="2287"/>
                  <a:pt x="5799" y="2203"/>
                  <a:pt x="5799" y="2096"/>
                </a:cubicBezTo>
                <a:lnTo>
                  <a:pt x="5799" y="1203"/>
                </a:lnTo>
                <a:cubicBezTo>
                  <a:pt x="5799" y="1120"/>
                  <a:pt x="5715" y="1036"/>
                  <a:pt x="5632" y="1036"/>
                </a:cubicBezTo>
                <a:cubicBezTo>
                  <a:pt x="5549" y="1036"/>
                  <a:pt x="5465" y="1120"/>
                  <a:pt x="5465" y="1203"/>
                </a:cubicBezTo>
                <a:lnTo>
                  <a:pt x="5465" y="2096"/>
                </a:lnTo>
                <a:cubicBezTo>
                  <a:pt x="5465" y="2382"/>
                  <a:pt x="5703" y="2620"/>
                  <a:pt x="5989" y="2620"/>
                </a:cubicBezTo>
                <a:lnTo>
                  <a:pt x="6346" y="2620"/>
                </a:lnTo>
                <a:cubicBezTo>
                  <a:pt x="6561" y="2620"/>
                  <a:pt x="6751" y="2525"/>
                  <a:pt x="6882" y="2382"/>
                </a:cubicBezTo>
                <a:cubicBezTo>
                  <a:pt x="7037" y="2191"/>
                  <a:pt x="7263" y="2084"/>
                  <a:pt x="7513" y="2084"/>
                </a:cubicBezTo>
                <a:cubicBezTo>
                  <a:pt x="7751" y="2084"/>
                  <a:pt x="7989" y="2191"/>
                  <a:pt x="8132" y="2382"/>
                </a:cubicBezTo>
                <a:cubicBezTo>
                  <a:pt x="8287" y="2572"/>
                  <a:pt x="8347" y="2822"/>
                  <a:pt x="8299" y="3060"/>
                </a:cubicBezTo>
                <a:cubicBezTo>
                  <a:pt x="8239" y="3382"/>
                  <a:pt x="7966" y="3632"/>
                  <a:pt x="7656" y="3691"/>
                </a:cubicBezTo>
                <a:cubicBezTo>
                  <a:pt x="7601" y="3702"/>
                  <a:pt x="7547" y="3708"/>
                  <a:pt x="7494" y="3708"/>
                </a:cubicBezTo>
                <a:cubicBezTo>
                  <a:pt x="7257" y="3708"/>
                  <a:pt x="7038" y="3602"/>
                  <a:pt x="6882" y="3418"/>
                </a:cubicBezTo>
                <a:cubicBezTo>
                  <a:pt x="6751" y="3275"/>
                  <a:pt x="6561" y="3179"/>
                  <a:pt x="6346" y="3179"/>
                </a:cubicBezTo>
                <a:lnTo>
                  <a:pt x="5989" y="3179"/>
                </a:lnTo>
                <a:cubicBezTo>
                  <a:pt x="5703" y="3179"/>
                  <a:pt x="5465" y="3418"/>
                  <a:pt x="5465" y="3703"/>
                </a:cubicBezTo>
                <a:lnTo>
                  <a:pt x="5465" y="5489"/>
                </a:lnTo>
                <a:lnTo>
                  <a:pt x="3679" y="5489"/>
                </a:lnTo>
                <a:cubicBezTo>
                  <a:pt x="3584" y="5489"/>
                  <a:pt x="3489" y="5406"/>
                  <a:pt x="3489" y="5299"/>
                </a:cubicBezTo>
                <a:lnTo>
                  <a:pt x="3489" y="4942"/>
                </a:lnTo>
                <a:cubicBezTo>
                  <a:pt x="3489" y="4834"/>
                  <a:pt x="3536" y="4727"/>
                  <a:pt x="3608" y="4668"/>
                </a:cubicBezTo>
                <a:cubicBezTo>
                  <a:pt x="3917" y="4406"/>
                  <a:pt x="4072" y="4001"/>
                  <a:pt x="3989" y="3584"/>
                </a:cubicBezTo>
                <a:cubicBezTo>
                  <a:pt x="3906" y="3144"/>
                  <a:pt x="3560" y="2787"/>
                  <a:pt x="3120" y="2691"/>
                </a:cubicBezTo>
                <a:cubicBezTo>
                  <a:pt x="3039" y="2675"/>
                  <a:pt x="2957" y="2666"/>
                  <a:pt x="2876" y="2666"/>
                </a:cubicBezTo>
                <a:cubicBezTo>
                  <a:pt x="2611" y="2666"/>
                  <a:pt x="2353" y="2754"/>
                  <a:pt x="2143" y="2918"/>
                </a:cubicBezTo>
                <a:cubicBezTo>
                  <a:pt x="1882" y="3144"/>
                  <a:pt x="1727" y="3453"/>
                  <a:pt x="1727" y="3811"/>
                </a:cubicBezTo>
                <a:cubicBezTo>
                  <a:pt x="1727" y="4156"/>
                  <a:pt x="1882" y="4477"/>
                  <a:pt x="2143" y="4692"/>
                </a:cubicBezTo>
                <a:cubicBezTo>
                  <a:pt x="2227" y="4751"/>
                  <a:pt x="2263" y="4846"/>
                  <a:pt x="2263" y="4954"/>
                </a:cubicBezTo>
                <a:lnTo>
                  <a:pt x="2263" y="5311"/>
                </a:lnTo>
                <a:cubicBezTo>
                  <a:pt x="2263" y="5418"/>
                  <a:pt x="2179" y="5501"/>
                  <a:pt x="2072" y="5501"/>
                </a:cubicBezTo>
                <a:lnTo>
                  <a:pt x="286" y="5501"/>
                </a:lnTo>
                <a:lnTo>
                  <a:pt x="286" y="882"/>
                </a:lnTo>
                <a:cubicBezTo>
                  <a:pt x="286" y="584"/>
                  <a:pt x="524" y="322"/>
                  <a:pt x="834" y="322"/>
                </a:cubicBezTo>
                <a:lnTo>
                  <a:pt x="5465" y="322"/>
                </a:lnTo>
                <a:lnTo>
                  <a:pt x="5465" y="524"/>
                </a:lnTo>
                <a:cubicBezTo>
                  <a:pt x="5465" y="608"/>
                  <a:pt x="5537" y="679"/>
                  <a:pt x="5632" y="679"/>
                </a:cubicBezTo>
                <a:cubicBezTo>
                  <a:pt x="5715" y="679"/>
                  <a:pt x="5799" y="608"/>
                  <a:pt x="5799" y="524"/>
                </a:cubicBezTo>
                <a:lnTo>
                  <a:pt x="5799" y="322"/>
                </a:lnTo>
                <a:close/>
                <a:moveTo>
                  <a:pt x="881" y="1"/>
                </a:moveTo>
                <a:cubicBezTo>
                  <a:pt x="405" y="1"/>
                  <a:pt x="0" y="382"/>
                  <a:pt x="0" y="870"/>
                </a:cubicBezTo>
                <a:lnTo>
                  <a:pt x="0" y="10454"/>
                </a:lnTo>
                <a:cubicBezTo>
                  <a:pt x="0" y="10930"/>
                  <a:pt x="393" y="11335"/>
                  <a:pt x="881" y="11335"/>
                </a:cubicBezTo>
                <a:lnTo>
                  <a:pt x="10466" y="11335"/>
                </a:lnTo>
                <a:cubicBezTo>
                  <a:pt x="10942" y="11335"/>
                  <a:pt x="11347" y="10954"/>
                  <a:pt x="11347" y="10454"/>
                </a:cubicBezTo>
                <a:lnTo>
                  <a:pt x="11347" y="870"/>
                </a:lnTo>
                <a:cubicBezTo>
                  <a:pt x="11347" y="405"/>
                  <a:pt x="10942" y="1"/>
                  <a:pt x="10466" y="1"/>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9830" name="Google Shape;9830;p78"/>
          <p:cNvGrpSpPr/>
          <p:nvPr/>
        </p:nvGrpSpPr>
        <p:grpSpPr>
          <a:xfrm>
            <a:off x="8288490" y="2394542"/>
            <a:ext cx="481529" cy="481529"/>
            <a:chOff x="6216367" y="1970156"/>
            <a:chExt cx="361147" cy="361147"/>
          </a:xfrm>
          <a:solidFill>
            <a:schemeClr val="tx1"/>
          </a:solidFill>
        </p:grpSpPr>
        <p:sp>
          <p:nvSpPr>
            <p:cNvPr id="9831" name="Google Shape;9831;p78"/>
            <p:cNvSpPr/>
            <p:nvPr/>
          </p:nvSpPr>
          <p:spPr>
            <a:xfrm>
              <a:off x="6247813" y="2069522"/>
              <a:ext cx="329701" cy="261781"/>
            </a:xfrm>
            <a:custGeom>
              <a:avLst/>
              <a:gdLst/>
              <a:ahLst/>
              <a:cxnLst/>
              <a:rect l="l" t="t" r="r" b="b"/>
              <a:pathLst>
                <a:path w="10359" h="8225" extrusionOk="0">
                  <a:moveTo>
                    <a:pt x="9663" y="0"/>
                  </a:moveTo>
                  <a:cubicBezTo>
                    <a:pt x="9637" y="0"/>
                    <a:pt x="9611" y="7"/>
                    <a:pt x="9585" y="22"/>
                  </a:cubicBezTo>
                  <a:cubicBezTo>
                    <a:pt x="9490" y="69"/>
                    <a:pt x="9466" y="153"/>
                    <a:pt x="9502" y="248"/>
                  </a:cubicBezTo>
                  <a:cubicBezTo>
                    <a:pt x="9847" y="962"/>
                    <a:pt x="10026" y="1736"/>
                    <a:pt x="10026" y="2534"/>
                  </a:cubicBezTo>
                  <a:cubicBezTo>
                    <a:pt x="10026" y="3963"/>
                    <a:pt x="9478" y="5308"/>
                    <a:pt x="8466" y="6320"/>
                  </a:cubicBezTo>
                  <a:cubicBezTo>
                    <a:pt x="7454" y="7332"/>
                    <a:pt x="6108" y="7880"/>
                    <a:pt x="4680" y="7880"/>
                  </a:cubicBezTo>
                  <a:cubicBezTo>
                    <a:pt x="3834" y="7880"/>
                    <a:pt x="3037" y="7689"/>
                    <a:pt x="2287" y="7308"/>
                  </a:cubicBezTo>
                  <a:cubicBezTo>
                    <a:pt x="1667" y="6999"/>
                    <a:pt x="1096" y="6558"/>
                    <a:pt x="632" y="6022"/>
                  </a:cubicBezTo>
                  <a:lnTo>
                    <a:pt x="632" y="6022"/>
                  </a:lnTo>
                  <a:lnTo>
                    <a:pt x="1286" y="6237"/>
                  </a:lnTo>
                  <a:cubicBezTo>
                    <a:pt x="1308" y="6245"/>
                    <a:pt x="1329" y="6249"/>
                    <a:pt x="1350" y="6249"/>
                  </a:cubicBezTo>
                  <a:cubicBezTo>
                    <a:pt x="1417" y="6249"/>
                    <a:pt x="1473" y="6206"/>
                    <a:pt x="1501" y="6141"/>
                  </a:cubicBezTo>
                  <a:cubicBezTo>
                    <a:pt x="1525" y="6046"/>
                    <a:pt x="1489" y="5963"/>
                    <a:pt x="1394" y="5927"/>
                  </a:cubicBezTo>
                  <a:lnTo>
                    <a:pt x="215" y="5546"/>
                  </a:lnTo>
                  <a:cubicBezTo>
                    <a:pt x="197" y="5539"/>
                    <a:pt x="180" y="5536"/>
                    <a:pt x="163" y="5536"/>
                  </a:cubicBezTo>
                  <a:cubicBezTo>
                    <a:pt x="122" y="5536"/>
                    <a:pt x="85" y="5553"/>
                    <a:pt x="60" y="5570"/>
                  </a:cubicBezTo>
                  <a:cubicBezTo>
                    <a:pt x="12" y="5606"/>
                    <a:pt x="1" y="5665"/>
                    <a:pt x="1" y="5725"/>
                  </a:cubicBezTo>
                  <a:lnTo>
                    <a:pt x="191" y="7094"/>
                  </a:lnTo>
                  <a:cubicBezTo>
                    <a:pt x="203" y="7177"/>
                    <a:pt x="274" y="7237"/>
                    <a:pt x="358" y="7237"/>
                  </a:cubicBezTo>
                  <a:lnTo>
                    <a:pt x="382" y="7237"/>
                  </a:lnTo>
                  <a:cubicBezTo>
                    <a:pt x="477" y="7225"/>
                    <a:pt x="536" y="7130"/>
                    <a:pt x="512" y="7046"/>
                  </a:cubicBezTo>
                  <a:lnTo>
                    <a:pt x="417" y="6272"/>
                  </a:lnTo>
                  <a:lnTo>
                    <a:pt x="417" y="6272"/>
                  </a:lnTo>
                  <a:cubicBezTo>
                    <a:pt x="893" y="6820"/>
                    <a:pt x="1489" y="7284"/>
                    <a:pt x="2120" y="7606"/>
                  </a:cubicBezTo>
                  <a:cubicBezTo>
                    <a:pt x="2918" y="8011"/>
                    <a:pt x="3775" y="8225"/>
                    <a:pt x="4680" y="8225"/>
                  </a:cubicBezTo>
                  <a:cubicBezTo>
                    <a:pt x="6204" y="8225"/>
                    <a:pt x="7621" y="7630"/>
                    <a:pt x="8692" y="6558"/>
                  </a:cubicBezTo>
                  <a:cubicBezTo>
                    <a:pt x="9764" y="5487"/>
                    <a:pt x="10359" y="4058"/>
                    <a:pt x="10359" y="2558"/>
                  </a:cubicBezTo>
                  <a:cubicBezTo>
                    <a:pt x="10359" y="1677"/>
                    <a:pt x="10157" y="855"/>
                    <a:pt x="9799" y="93"/>
                  </a:cubicBezTo>
                  <a:cubicBezTo>
                    <a:pt x="9775" y="35"/>
                    <a:pt x="9721" y="0"/>
                    <a:pt x="966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32" name="Google Shape;9832;p78"/>
            <p:cNvSpPr/>
            <p:nvPr/>
          </p:nvSpPr>
          <p:spPr>
            <a:xfrm>
              <a:off x="6216367" y="1970156"/>
              <a:ext cx="329701" cy="260731"/>
            </a:xfrm>
            <a:custGeom>
              <a:avLst/>
              <a:gdLst/>
              <a:ahLst/>
              <a:cxnLst/>
              <a:rect l="l" t="t" r="r" b="b"/>
              <a:pathLst>
                <a:path w="10359" h="8192" extrusionOk="0">
                  <a:moveTo>
                    <a:pt x="5668" y="0"/>
                  </a:moveTo>
                  <a:cubicBezTo>
                    <a:pt x="4156" y="0"/>
                    <a:pt x="2739" y="596"/>
                    <a:pt x="1667" y="1667"/>
                  </a:cubicBezTo>
                  <a:cubicBezTo>
                    <a:pt x="596" y="2739"/>
                    <a:pt x="0" y="4168"/>
                    <a:pt x="0" y="5680"/>
                  </a:cubicBezTo>
                  <a:cubicBezTo>
                    <a:pt x="0" y="6525"/>
                    <a:pt x="179" y="7346"/>
                    <a:pt x="548" y="8097"/>
                  </a:cubicBezTo>
                  <a:cubicBezTo>
                    <a:pt x="584" y="8156"/>
                    <a:pt x="643" y="8192"/>
                    <a:pt x="703" y="8192"/>
                  </a:cubicBezTo>
                  <a:cubicBezTo>
                    <a:pt x="727" y="8192"/>
                    <a:pt x="750" y="8192"/>
                    <a:pt x="774" y="8180"/>
                  </a:cubicBezTo>
                  <a:cubicBezTo>
                    <a:pt x="858" y="8132"/>
                    <a:pt x="893" y="8037"/>
                    <a:pt x="846" y="7954"/>
                  </a:cubicBezTo>
                  <a:cubicBezTo>
                    <a:pt x="512" y="7239"/>
                    <a:pt x="334" y="6465"/>
                    <a:pt x="334" y="5656"/>
                  </a:cubicBezTo>
                  <a:cubicBezTo>
                    <a:pt x="334" y="4227"/>
                    <a:pt x="881" y="2894"/>
                    <a:pt x="1893" y="1882"/>
                  </a:cubicBezTo>
                  <a:cubicBezTo>
                    <a:pt x="2905" y="869"/>
                    <a:pt x="4239" y="322"/>
                    <a:pt x="5668" y="322"/>
                  </a:cubicBezTo>
                  <a:cubicBezTo>
                    <a:pt x="7239" y="322"/>
                    <a:pt x="8704" y="989"/>
                    <a:pt x="9716" y="2179"/>
                  </a:cubicBezTo>
                  <a:lnTo>
                    <a:pt x="9061" y="1953"/>
                  </a:lnTo>
                  <a:cubicBezTo>
                    <a:pt x="9044" y="1948"/>
                    <a:pt x="9027" y="1946"/>
                    <a:pt x="9010" y="1946"/>
                  </a:cubicBezTo>
                  <a:cubicBezTo>
                    <a:pt x="8942" y="1946"/>
                    <a:pt x="8878" y="1984"/>
                    <a:pt x="8859" y="2060"/>
                  </a:cubicBezTo>
                  <a:cubicBezTo>
                    <a:pt x="8823" y="2143"/>
                    <a:pt x="8870" y="2239"/>
                    <a:pt x="8966" y="2263"/>
                  </a:cubicBezTo>
                  <a:lnTo>
                    <a:pt x="10133" y="2655"/>
                  </a:lnTo>
                  <a:cubicBezTo>
                    <a:pt x="10156" y="2655"/>
                    <a:pt x="10168" y="2667"/>
                    <a:pt x="10192" y="2667"/>
                  </a:cubicBezTo>
                  <a:cubicBezTo>
                    <a:pt x="10240" y="2667"/>
                    <a:pt x="10275" y="2655"/>
                    <a:pt x="10299" y="2620"/>
                  </a:cubicBezTo>
                  <a:cubicBezTo>
                    <a:pt x="10347" y="2596"/>
                    <a:pt x="10359" y="2536"/>
                    <a:pt x="10359" y="2477"/>
                  </a:cubicBezTo>
                  <a:lnTo>
                    <a:pt x="10168" y="1108"/>
                  </a:lnTo>
                  <a:cubicBezTo>
                    <a:pt x="10158" y="1027"/>
                    <a:pt x="10088" y="971"/>
                    <a:pt x="10016" y="971"/>
                  </a:cubicBezTo>
                  <a:cubicBezTo>
                    <a:pt x="10003" y="971"/>
                    <a:pt x="9990" y="973"/>
                    <a:pt x="9978" y="977"/>
                  </a:cubicBezTo>
                  <a:cubicBezTo>
                    <a:pt x="9882" y="989"/>
                    <a:pt x="9823" y="1072"/>
                    <a:pt x="9835" y="1167"/>
                  </a:cubicBezTo>
                  <a:lnTo>
                    <a:pt x="9942" y="1941"/>
                  </a:lnTo>
                  <a:cubicBezTo>
                    <a:pt x="8870" y="703"/>
                    <a:pt x="7323" y="0"/>
                    <a:pt x="56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33" name="Google Shape;9833;p78"/>
            <p:cNvSpPr/>
            <p:nvPr/>
          </p:nvSpPr>
          <p:spPr>
            <a:xfrm>
              <a:off x="6351252" y="2064875"/>
              <a:ext cx="17855" cy="28072"/>
            </a:xfrm>
            <a:custGeom>
              <a:avLst/>
              <a:gdLst/>
              <a:ahLst/>
              <a:cxnLst/>
              <a:rect l="l" t="t" r="r" b="b"/>
              <a:pathLst>
                <a:path w="561" h="882" extrusionOk="0">
                  <a:moveTo>
                    <a:pt x="358" y="1"/>
                  </a:moveTo>
                  <a:cubicBezTo>
                    <a:pt x="275" y="1"/>
                    <a:pt x="203" y="84"/>
                    <a:pt x="203" y="168"/>
                  </a:cubicBezTo>
                  <a:lnTo>
                    <a:pt x="203" y="477"/>
                  </a:lnTo>
                  <a:lnTo>
                    <a:pt x="84" y="596"/>
                  </a:lnTo>
                  <a:cubicBezTo>
                    <a:pt x="25" y="656"/>
                    <a:pt x="1" y="763"/>
                    <a:pt x="84" y="834"/>
                  </a:cubicBezTo>
                  <a:cubicBezTo>
                    <a:pt x="108" y="870"/>
                    <a:pt x="156" y="882"/>
                    <a:pt x="203" y="882"/>
                  </a:cubicBezTo>
                  <a:cubicBezTo>
                    <a:pt x="239" y="882"/>
                    <a:pt x="287" y="870"/>
                    <a:pt x="322" y="834"/>
                  </a:cubicBezTo>
                  <a:lnTo>
                    <a:pt x="501" y="680"/>
                  </a:lnTo>
                  <a:cubicBezTo>
                    <a:pt x="525" y="644"/>
                    <a:pt x="561" y="596"/>
                    <a:pt x="537" y="560"/>
                  </a:cubicBezTo>
                  <a:lnTo>
                    <a:pt x="525" y="168"/>
                  </a:lnTo>
                  <a:cubicBezTo>
                    <a:pt x="525" y="84"/>
                    <a:pt x="453" y="1"/>
                    <a:pt x="35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34" name="Google Shape;9834;p78"/>
            <p:cNvSpPr/>
            <p:nvPr/>
          </p:nvSpPr>
          <p:spPr>
            <a:xfrm>
              <a:off x="6260321" y="2016688"/>
              <a:ext cx="272857" cy="269929"/>
            </a:xfrm>
            <a:custGeom>
              <a:avLst/>
              <a:gdLst/>
              <a:ahLst/>
              <a:cxnLst/>
              <a:rect l="l" t="t" r="r" b="b"/>
              <a:pathLst>
                <a:path w="8573" h="8481" extrusionOk="0">
                  <a:moveTo>
                    <a:pt x="2822" y="3182"/>
                  </a:moveTo>
                  <a:lnTo>
                    <a:pt x="3037" y="3217"/>
                  </a:lnTo>
                  <a:lnTo>
                    <a:pt x="3144" y="3217"/>
                  </a:lnTo>
                  <a:lnTo>
                    <a:pt x="2965" y="3598"/>
                  </a:lnTo>
                  <a:lnTo>
                    <a:pt x="2679" y="3527"/>
                  </a:lnTo>
                  <a:lnTo>
                    <a:pt x="2822" y="3182"/>
                  </a:lnTo>
                  <a:close/>
                  <a:moveTo>
                    <a:pt x="3918" y="3110"/>
                  </a:moveTo>
                  <a:lnTo>
                    <a:pt x="4251" y="3515"/>
                  </a:lnTo>
                  <a:lnTo>
                    <a:pt x="4203" y="3634"/>
                  </a:lnTo>
                  <a:cubicBezTo>
                    <a:pt x="4168" y="3718"/>
                    <a:pt x="4215" y="3813"/>
                    <a:pt x="4310" y="3837"/>
                  </a:cubicBezTo>
                  <a:cubicBezTo>
                    <a:pt x="4322" y="3837"/>
                    <a:pt x="4334" y="3860"/>
                    <a:pt x="4370" y="3860"/>
                  </a:cubicBezTo>
                  <a:cubicBezTo>
                    <a:pt x="4441" y="3860"/>
                    <a:pt x="4501" y="3813"/>
                    <a:pt x="4525" y="3741"/>
                  </a:cubicBezTo>
                  <a:lnTo>
                    <a:pt x="4572" y="3622"/>
                  </a:lnTo>
                  <a:cubicBezTo>
                    <a:pt x="4608" y="3515"/>
                    <a:pt x="4584" y="3408"/>
                    <a:pt x="4513" y="3325"/>
                  </a:cubicBezTo>
                  <a:lnTo>
                    <a:pt x="4430" y="3217"/>
                  </a:lnTo>
                  <a:lnTo>
                    <a:pt x="4727" y="3444"/>
                  </a:lnTo>
                  <a:cubicBezTo>
                    <a:pt x="4749" y="3458"/>
                    <a:pt x="4780" y="3469"/>
                    <a:pt x="4815" y="3469"/>
                  </a:cubicBezTo>
                  <a:cubicBezTo>
                    <a:pt x="4836" y="3469"/>
                    <a:pt x="4859" y="3465"/>
                    <a:pt x="4882" y="3456"/>
                  </a:cubicBezTo>
                  <a:lnTo>
                    <a:pt x="5096" y="3360"/>
                  </a:lnTo>
                  <a:lnTo>
                    <a:pt x="5227" y="3515"/>
                  </a:lnTo>
                  <a:cubicBezTo>
                    <a:pt x="5263" y="3563"/>
                    <a:pt x="5323" y="3575"/>
                    <a:pt x="5358" y="3575"/>
                  </a:cubicBezTo>
                  <a:lnTo>
                    <a:pt x="5775" y="3539"/>
                  </a:lnTo>
                  <a:lnTo>
                    <a:pt x="5799" y="3622"/>
                  </a:lnTo>
                  <a:cubicBezTo>
                    <a:pt x="5811" y="3658"/>
                    <a:pt x="5775" y="3694"/>
                    <a:pt x="5775" y="3706"/>
                  </a:cubicBezTo>
                  <a:cubicBezTo>
                    <a:pt x="5763" y="3718"/>
                    <a:pt x="5739" y="3753"/>
                    <a:pt x="5692" y="3753"/>
                  </a:cubicBezTo>
                  <a:lnTo>
                    <a:pt x="4977" y="3813"/>
                  </a:lnTo>
                  <a:cubicBezTo>
                    <a:pt x="4882" y="3813"/>
                    <a:pt x="4811" y="3872"/>
                    <a:pt x="4751" y="3944"/>
                  </a:cubicBezTo>
                  <a:cubicBezTo>
                    <a:pt x="4727" y="4003"/>
                    <a:pt x="4691" y="4063"/>
                    <a:pt x="4703" y="4122"/>
                  </a:cubicBezTo>
                  <a:lnTo>
                    <a:pt x="4227" y="3956"/>
                  </a:lnTo>
                  <a:cubicBezTo>
                    <a:pt x="4215" y="3956"/>
                    <a:pt x="4215" y="3944"/>
                    <a:pt x="4203" y="3932"/>
                  </a:cubicBezTo>
                  <a:cubicBezTo>
                    <a:pt x="4168" y="3753"/>
                    <a:pt x="4025" y="3610"/>
                    <a:pt x="3846" y="3610"/>
                  </a:cubicBezTo>
                  <a:lnTo>
                    <a:pt x="3834" y="3610"/>
                  </a:lnTo>
                  <a:lnTo>
                    <a:pt x="3322" y="3634"/>
                  </a:lnTo>
                  <a:lnTo>
                    <a:pt x="3477" y="3289"/>
                  </a:lnTo>
                  <a:cubicBezTo>
                    <a:pt x="3489" y="3265"/>
                    <a:pt x="3513" y="3229"/>
                    <a:pt x="3548" y="3229"/>
                  </a:cubicBezTo>
                  <a:lnTo>
                    <a:pt x="3918" y="3110"/>
                  </a:lnTo>
                  <a:close/>
                  <a:moveTo>
                    <a:pt x="7775" y="3646"/>
                  </a:moveTo>
                  <a:cubicBezTo>
                    <a:pt x="7787" y="3646"/>
                    <a:pt x="7835" y="3646"/>
                    <a:pt x="7859" y="3682"/>
                  </a:cubicBezTo>
                  <a:lnTo>
                    <a:pt x="8204" y="4003"/>
                  </a:lnTo>
                  <a:lnTo>
                    <a:pt x="8204" y="4349"/>
                  </a:lnTo>
                  <a:cubicBezTo>
                    <a:pt x="8156" y="5325"/>
                    <a:pt x="7763" y="6254"/>
                    <a:pt x="7061" y="6956"/>
                  </a:cubicBezTo>
                  <a:cubicBezTo>
                    <a:pt x="6954" y="7051"/>
                    <a:pt x="6835" y="7158"/>
                    <a:pt x="6716" y="7254"/>
                  </a:cubicBezTo>
                  <a:cubicBezTo>
                    <a:pt x="6775" y="7158"/>
                    <a:pt x="6835" y="7075"/>
                    <a:pt x="6870" y="6968"/>
                  </a:cubicBezTo>
                  <a:lnTo>
                    <a:pt x="7620" y="5194"/>
                  </a:lnTo>
                  <a:cubicBezTo>
                    <a:pt x="7656" y="5134"/>
                    <a:pt x="7644" y="5075"/>
                    <a:pt x="7609" y="5027"/>
                  </a:cubicBezTo>
                  <a:cubicBezTo>
                    <a:pt x="7585" y="4992"/>
                    <a:pt x="7525" y="4956"/>
                    <a:pt x="7466" y="4956"/>
                  </a:cubicBezTo>
                  <a:lnTo>
                    <a:pt x="7382" y="4956"/>
                  </a:lnTo>
                  <a:lnTo>
                    <a:pt x="7799" y="4134"/>
                  </a:lnTo>
                  <a:cubicBezTo>
                    <a:pt x="7882" y="4003"/>
                    <a:pt x="7835" y="3837"/>
                    <a:pt x="7704" y="3753"/>
                  </a:cubicBezTo>
                  <a:lnTo>
                    <a:pt x="7668" y="3718"/>
                  </a:lnTo>
                  <a:lnTo>
                    <a:pt x="7680" y="3706"/>
                  </a:lnTo>
                  <a:cubicBezTo>
                    <a:pt x="7716" y="3658"/>
                    <a:pt x="7739" y="3658"/>
                    <a:pt x="7775" y="3646"/>
                  </a:cubicBezTo>
                  <a:close/>
                  <a:moveTo>
                    <a:pt x="4257" y="0"/>
                  </a:moveTo>
                  <a:cubicBezTo>
                    <a:pt x="4208" y="0"/>
                    <a:pt x="4158" y="1"/>
                    <a:pt x="4108" y="3"/>
                  </a:cubicBezTo>
                  <a:cubicBezTo>
                    <a:pt x="3037" y="50"/>
                    <a:pt x="2048" y="491"/>
                    <a:pt x="1286" y="1241"/>
                  </a:cubicBezTo>
                  <a:cubicBezTo>
                    <a:pt x="524" y="1991"/>
                    <a:pt x="96" y="2991"/>
                    <a:pt x="48" y="4063"/>
                  </a:cubicBezTo>
                  <a:cubicBezTo>
                    <a:pt x="0" y="5122"/>
                    <a:pt x="358" y="6158"/>
                    <a:pt x="1048" y="6968"/>
                  </a:cubicBezTo>
                  <a:cubicBezTo>
                    <a:pt x="1072" y="7016"/>
                    <a:pt x="1120" y="7027"/>
                    <a:pt x="1179" y="7027"/>
                  </a:cubicBezTo>
                  <a:cubicBezTo>
                    <a:pt x="1227" y="7027"/>
                    <a:pt x="1251" y="7016"/>
                    <a:pt x="1286" y="6980"/>
                  </a:cubicBezTo>
                  <a:cubicBezTo>
                    <a:pt x="1358" y="6920"/>
                    <a:pt x="1358" y="6813"/>
                    <a:pt x="1298" y="6742"/>
                  </a:cubicBezTo>
                  <a:cubicBezTo>
                    <a:pt x="679" y="6004"/>
                    <a:pt x="346" y="5051"/>
                    <a:pt x="393" y="4063"/>
                  </a:cubicBezTo>
                  <a:cubicBezTo>
                    <a:pt x="441" y="3087"/>
                    <a:pt x="834" y="2158"/>
                    <a:pt x="1536" y="1455"/>
                  </a:cubicBezTo>
                  <a:cubicBezTo>
                    <a:pt x="2239" y="765"/>
                    <a:pt x="3156" y="360"/>
                    <a:pt x="4144" y="312"/>
                  </a:cubicBezTo>
                  <a:cubicBezTo>
                    <a:pt x="4200" y="309"/>
                    <a:pt x="4256" y="308"/>
                    <a:pt x="4312" y="308"/>
                  </a:cubicBezTo>
                  <a:cubicBezTo>
                    <a:pt x="4478" y="308"/>
                    <a:pt x="4641" y="321"/>
                    <a:pt x="4811" y="348"/>
                  </a:cubicBezTo>
                  <a:lnTo>
                    <a:pt x="5037" y="622"/>
                  </a:lnTo>
                  <a:lnTo>
                    <a:pt x="4942" y="848"/>
                  </a:lnTo>
                  <a:lnTo>
                    <a:pt x="4811" y="610"/>
                  </a:lnTo>
                  <a:cubicBezTo>
                    <a:pt x="4787" y="550"/>
                    <a:pt x="4727" y="527"/>
                    <a:pt x="4668" y="527"/>
                  </a:cubicBezTo>
                  <a:lnTo>
                    <a:pt x="4132" y="527"/>
                  </a:lnTo>
                  <a:cubicBezTo>
                    <a:pt x="4072" y="527"/>
                    <a:pt x="4013" y="550"/>
                    <a:pt x="3977" y="610"/>
                  </a:cubicBezTo>
                  <a:lnTo>
                    <a:pt x="3608" y="1324"/>
                  </a:lnTo>
                  <a:cubicBezTo>
                    <a:pt x="3560" y="1432"/>
                    <a:pt x="3560" y="1539"/>
                    <a:pt x="3608" y="1634"/>
                  </a:cubicBezTo>
                  <a:cubicBezTo>
                    <a:pt x="3668" y="1729"/>
                    <a:pt x="3751" y="1801"/>
                    <a:pt x="3858" y="1801"/>
                  </a:cubicBezTo>
                  <a:lnTo>
                    <a:pt x="4156" y="1836"/>
                  </a:lnTo>
                  <a:cubicBezTo>
                    <a:pt x="4215" y="1836"/>
                    <a:pt x="4275" y="1813"/>
                    <a:pt x="4310" y="1753"/>
                  </a:cubicBezTo>
                  <a:lnTo>
                    <a:pt x="4430" y="1598"/>
                  </a:lnTo>
                  <a:lnTo>
                    <a:pt x="4489" y="1670"/>
                  </a:lnTo>
                  <a:lnTo>
                    <a:pt x="4441" y="1955"/>
                  </a:lnTo>
                  <a:lnTo>
                    <a:pt x="3929" y="2027"/>
                  </a:lnTo>
                  <a:cubicBezTo>
                    <a:pt x="3906" y="2027"/>
                    <a:pt x="3894" y="2039"/>
                    <a:pt x="3858" y="2051"/>
                  </a:cubicBezTo>
                  <a:lnTo>
                    <a:pt x="3203" y="2527"/>
                  </a:lnTo>
                  <a:cubicBezTo>
                    <a:pt x="3179" y="2563"/>
                    <a:pt x="3144" y="2586"/>
                    <a:pt x="3144" y="2622"/>
                  </a:cubicBezTo>
                  <a:lnTo>
                    <a:pt x="3072" y="2920"/>
                  </a:lnTo>
                  <a:lnTo>
                    <a:pt x="2846" y="2884"/>
                  </a:lnTo>
                  <a:cubicBezTo>
                    <a:pt x="2836" y="2883"/>
                    <a:pt x="2826" y="2883"/>
                    <a:pt x="2816" y="2883"/>
                  </a:cubicBezTo>
                  <a:cubicBezTo>
                    <a:pt x="2686" y="2883"/>
                    <a:pt x="2580" y="2954"/>
                    <a:pt x="2525" y="3087"/>
                  </a:cubicBezTo>
                  <a:lnTo>
                    <a:pt x="2382" y="3456"/>
                  </a:lnTo>
                  <a:cubicBezTo>
                    <a:pt x="2358" y="3527"/>
                    <a:pt x="2358" y="3622"/>
                    <a:pt x="2405" y="3694"/>
                  </a:cubicBezTo>
                  <a:cubicBezTo>
                    <a:pt x="2441" y="3765"/>
                    <a:pt x="2501" y="3825"/>
                    <a:pt x="2596" y="3860"/>
                  </a:cubicBezTo>
                  <a:cubicBezTo>
                    <a:pt x="2441" y="3932"/>
                    <a:pt x="2322" y="4075"/>
                    <a:pt x="2322" y="4241"/>
                  </a:cubicBezTo>
                  <a:lnTo>
                    <a:pt x="2322" y="4313"/>
                  </a:lnTo>
                  <a:lnTo>
                    <a:pt x="1870" y="4849"/>
                  </a:lnTo>
                  <a:cubicBezTo>
                    <a:pt x="1786" y="4932"/>
                    <a:pt x="1763" y="5051"/>
                    <a:pt x="1763" y="5146"/>
                  </a:cubicBezTo>
                  <a:lnTo>
                    <a:pt x="1763" y="5777"/>
                  </a:lnTo>
                  <a:cubicBezTo>
                    <a:pt x="1763" y="5944"/>
                    <a:pt x="1822" y="6087"/>
                    <a:pt x="1941" y="6194"/>
                  </a:cubicBezTo>
                  <a:lnTo>
                    <a:pt x="2382" y="6623"/>
                  </a:lnTo>
                  <a:cubicBezTo>
                    <a:pt x="2489" y="6718"/>
                    <a:pt x="2608" y="6777"/>
                    <a:pt x="2739" y="6789"/>
                  </a:cubicBezTo>
                  <a:lnTo>
                    <a:pt x="4049" y="6908"/>
                  </a:lnTo>
                  <a:lnTo>
                    <a:pt x="4049" y="6956"/>
                  </a:lnTo>
                  <a:cubicBezTo>
                    <a:pt x="4037" y="7111"/>
                    <a:pt x="4096" y="7266"/>
                    <a:pt x="4227" y="7373"/>
                  </a:cubicBezTo>
                  <a:lnTo>
                    <a:pt x="4465" y="7551"/>
                  </a:lnTo>
                  <a:lnTo>
                    <a:pt x="4453" y="7587"/>
                  </a:lnTo>
                  <a:cubicBezTo>
                    <a:pt x="4394" y="7766"/>
                    <a:pt x="4453" y="7944"/>
                    <a:pt x="4584" y="8063"/>
                  </a:cubicBezTo>
                  <a:lnTo>
                    <a:pt x="4668" y="8123"/>
                  </a:lnTo>
                  <a:cubicBezTo>
                    <a:pt x="4608" y="8123"/>
                    <a:pt x="4561" y="8147"/>
                    <a:pt x="4501" y="8147"/>
                  </a:cubicBezTo>
                  <a:cubicBezTo>
                    <a:pt x="4451" y="8148"/>
                    <a:pt x="4402" y="8149"/>
                    <a:pt x="4353" y="8149"/>
                  </a:cubicBezTo>
                  <a:cubicBezTo>
                    <a:pt x="3418" y="8149"/>
                    <a:pt x="2523" y="7829"/>
                    <a:pt x="1822" y="7230"/>
                  </a:cubicBezTo>
                  <a:cubicBezTo>
                    <a:pt x="1793" y="7206"/>
                    <a:pt x="1759" y="7195"/>
                    <a:pt x="1724" y="7195"/>
                  </a:cubicBezTo>
                  <a:cubicBezTo>
                    <a:pt x="1672" y="7195"/>
                    <a:pt x="1619" y="7218"/>
                    <a:pt x="1584" y="7254"/>
                  </a:cubicBezTo>
                  <a:cubicBezTo>
                    <a:pt x="1524" y="7325"/>
                    <a:pt x="1536" y="7432"/>
                    <a:pt x="1596" y="7492"/>
                  </a:cubicBezTo>
                  <a:cubicBezTo>
                    <a:pt x="2358" y="8123"/>
                    <a:pt x="3322" y="8480"/>
                    <a:pt x="4322" y="8480"/>
                  </a:cubicBezTo>
                  <a:lnTo>
                    <a:pt x="4501" y="8480"/>
                  </a:lnTo>
                  <a:cubicBezTo>
                    <a:pt x="5573" y="8444"/>
                    <a:pt x="6573" y="7992"/>
                    <a:pt x="7323" y="7254"/>
                  </a:cubicBezTo>
                  <a:cubicBezTo>
                    <a:pt x="8085" y="6492"/>
                    <a:pt x="8513" y="5492"/>
                    <a:pt x="8561" y="4420"/>
                  </a:cubicBezTo>
                  <a:cubicBezTo>
                    <a:pt x="8573" y="3289"/>
                    <a:pt x="8216" y="2265"/>
                    <a:pt x="7537" y="1455"/>
                  </a:cubicBezTo>
                  <a:cubicBezTo>
                    <a:pt x="7506" y="1418"/>
                    <a:pt x="7462" y="1400"/>
                    <a:pt x="7417" y="1400"/>
                  </a:cubicBezTo>
                  <a:cubicBezTo>
                    <a:pt x="7375" y="1400"/>
                    <a:pt x="7333" y="1415"/>
                    <a:pt x="7299" y="1443"/>
                  </a:cubicBezTo>
                  <a:cubicBezTo>
                    <a:pt x="7228" y="1503"/>
                    <a:pt x="7228" y="1610"/>
                    <a:pt x="7287" y="1682"/>
                  </a:cubicBezTo>
                  <a:cubicBezTo>
                    <a:pt x="7728" y="2217"/>
                    <a:pt x="8025" y="2860"/>
                    <a:pt x="8144" y="3539"/>
                  </a:cubicBezTo>
                  <a:lnTo>
                    <a:pt x="8097" y="3503"/>
                  </a:lnTo>
                  <a:cubicBezTo>
                    <a:pt x="8018" y="3424"/>
                    <a:pt x="7923" y="3378"/>
                    <a:pt x="7804" y="3378"/>
                  </a:cubicBezTo>
                  <a:cubicBezTo>
                    <a:pt x="7780" y="3378"/>
                    <a:pt x="7754" y="3380"/>
                    <a:pt x="7728" y="3384"/>
                  </a:cubicBezTo>
                  <a:cubicBezTo>
                    <a:pt x="7597" y="3396"/>
                    <a:pt x="7478" y="3468"/>
                    <a:pt x="7406" y="3587"/>
                  </a:cubicBezTo>
                  <a:lnTo>
                    <a:pt x="7370" y="3634"/>
                  </a:lnTo>
                  <a:cubicBezTo>
                    <a:pt x="7299" y="3634"/>
                    <a:pt x="7228" y="3658"/>
                    <a:pt x="7168" y="3718"/>
                  </a:cubicBezTo>
                  <a:lnTo>
                    <a:pt x="6942" y="3468"/>
                  </a:lnTo>
                  <a:cubicBezTo>
                    <a:pt x="6911" y="3430"/>
                    <a:pt x="6866" y="3412"/>
                    <a:pt x="6821" y="3412"/>
                  </a:cubicBezTo>
                  <a:cubicBezTo>
                    <a:pt x="6780" y="3412"/>
                    <a:pt x="6738" y="3427"/>
                    <a:pt x="6704" y="3456"/>
                  </a:cubicBezTo>
                  <a:cubicBezTo>
                    <a:pt x="6632" y="3515"/>
                    <a:pt x="6632" y="3622"/>
                    <a:pt x="6692" y="3694"/>
                  </a:cubicBezTo>
                  <a:lnTo>
                    <a:pt x="7013" y="4099"/>
                  </a:lnTo>
                  <a:cubicBezTo>
                    <a:pt x="7049" y="4122"/>
                    <a:pt x="7085" y="4146"/>
                    <a:pt x="7132" y="4146"/>
                  </a:cubicBezTo>
                  <a:cubicBezTo>
                    <a:pt x="7180" y="4146"/>
                    <a:pt x="7228" y="4134"/>
                    <a:pt x="7251" y="4110"/>
                  </a:cubicBezTo>
                  <a:lnTo>
                    <a:pt x="7358" y="4003"/>
                  </a:lnTo>
                  <a:lnTo>
                    <a:pt x="7489" y="4099"/>
                  </a:lnTo>
                  <a:lnTo>
                    <a:pt x="7001" y="5075"/>
                  </a:lnTo>
                  <a:lnTo>
                    <a:pt x="6966" y="5075"/>
                  </a:lnTo>
                  <a:cubicBezTo>
                    <a:pt x="6930" y="5075"/>
                    <a:pt x="6894" y="5063"/>
                    <a:pt x="6870" y="5027"/>
                  </a:cubicBezTo>
                  <a:lnTo>
                    <a:pt x="6215" y="4230"/>
                  </a:lnTo>
                  <a:cubicBezTo>
                    <a:pt x="6181" y="4188"/>
                    <a:pt x="6129" y="4170"/>
                    <a:pt x="6079" y="4170"/>
                  </a:cubicBezTo>
                  <a:cubicBezTo>
                    <a:pt x="6043" y="4170"/>
                    <a:pt x="6007" y="4179"/>
                    <a:pt x="5977" y="4194"/>
                  </a:cubicBezTo>
                  <a:cubicBezTo>
                    <a:pt x="5894" y="4253"/>
                    <a:pt x="5894" y="4360"/>
                    <a:pt x="5942" y="4432"/>
                  </a:cubicBezTo>
                  <a:lnTo>
                    <a:pt x="6596" y="5242"/>
                  </a:lnTo>
                  <a:cubicBezTo>
                    <a:pt x="6684" y="5351"/>
                    <a:pt x="6811" y="5410"/>
                    <a:pt x="6932" y="5410"/>
                  </a:cubicBezTo>
                  <a:cubicBezTo>
                    <a:pt x="6944" y="5410"/>
                    <a:pt x="6955" y="5409"/>
                    <a:pt x="6966" y="5408"/>
                  </a:cubicBezTo>
                  <a:lnTo>
                    <a:pt x="7180" y="5384"/>
                  </a:lnTo>
                  <a:lnTo>
                    <a:pt x="6525" y="6908"/>
                  </a:lnTo>
                  <a:cubicBezTo>
                    <a:pt x="6477" y="7016"/>
                    <a:pt x="6418" y="7111"/>
                    <a:pt x="6335" y="7206"/>
                  </a:cubicBezTo>
                  <a:lnTo>
                    <a:pt x="5811" y="7825"/>
                  </a:lnTo>
                  <a:cubicBezTo>
                    <a:pt x="5537" y="7944"/>
                    <a:pt x="5275" y="8028"/>
                    <a:pt x="4989" y="8087"/>
                  </a:cubicBezTo>
                  <a:lnTo>
                    <a:pt x="4703" y="7825"/>
                  </a:lnTo>
                  <a:cubicBezTo>
                    <a:pt x="4680" y="7801"/>
                    <a:pt x="4668" y="7754"/>
                    <a:pt x="4680" y="7706"/>
                  </a:cubicBezTo>
                  <a:lnTo>
                    <a:pt x="4727" y="7551"/>
                  </a:lnTo>
                  <a:cubicBezTo>
                    <a:pt x="4739" y="7468"/>
                    <a:pt x="4727" y="7408"/>
                    <a:pt x="4668" y="7373"/>
                  </a:cubicBezTo>
                  <a:lnTo>
                    <a:pt x="4334" y="7123"/>
                  </a:lnTo>
                  <a:cubicBezTo>
                    <a:pt x="4310" y="7099"/>
                    <a:pt x="4287" y="7075"/>
                    <a:pt x="4287" y="7027"/>
                  </a:cubicBezTo>
                  <a:lnTo>
                    <a:pt x="4322" y="6813"/>
                  </a:lnTo>
                  <a:cubicBezTo>
                    <a:pt x="4322" y="6777"/>
                    <a:pt x="4322" y="6730"/>
                    <a:pt x="4287" y="6694"/>
                  </a:cubicBezTo>
                  <a:cubicBezTo>
                    <a:pt x="4263" y="6670"/>
                    <a:pt x="4215" y="6635"/>
                    <a:pt x="4168" y="6635"/>
                  </a:cubicBezTo>
                  <a:lnTo>
                    <a:pt x="2679" y="6504"/>
                  </a:lnTo>
                  <a:cubicBezTo>
                    <a:pt x="2620" y="6504"/>
                    <a:pt x="2560" y="6480"/>
                    <a:pt x="2536" y="6432"/>
                  </a:cubicBezTo>
                  <a:lnTo>
                    <a:pt x="2084" y="6004"/>
                  </a:lnTo>
                  <a:cubicBezTo>
                    <a:pt x="2048" y="5956"/>
                    <a:pt x="2013" y="5884"/>
                    <a:pt x="2013" y="5825"/>
                  </a:cubicBezTo>
                  <a:lnTo>
                    <a:pt x="2013" y="5194"/>
                  </a:lnTo>
                  <a:cubicBezTo>
                    <a:pt x="2013" y="5170"/>
                    <a:pt x="2024" y="5134"/>
                    <a:pt x="2048" y="5122"/>
                  </a:cubicBezTo>
                  <a:lnTo>
                    <a:pt x="2548" y="4539"/>
                  </a:lnTo>
                  <a:cubicBezTo>
                    <a:pt x="2584" y="4515"/>
                    <a:pt x="2596" y="4480"/>
                    <a:pt x="2596" y="4432"/>
                  </a:cubicBezTo>
                  <a:lnTo>
                    <a:pt x="2596" y="4301"/>
                  </a:lnTo>
                  <a:cubicBezTo>
                    <a:pt x="2596" y="4253"/>
                    <a:pt x="2620" y="4218"/>
                    <a:pt x="2667" y="4194"/>
                  </a:cubicBezTo>
                  <a:lnTo>
                    <a:pt x="3072" y="4015"/>
                  </a:lnTo>
                  <a:lnTo>
                    <a:pt x="3810" y="4003"/>
                  </a:lnTo>
                  <a:cubicBezTo>
                    <a:pt x="3834" y="4003"/>
                    <a:pt x="3846" y="4015"/>
                    <a:pt x="3846" y="4039"/>
                  </a:cubicBezTo>
                  <a:cubicBezTo>
                    <a:pt x="3858" y="4170"/>
                    <a:pt x="3965" y="4289"/>
                    <a:pt x="4096" y="4313"/>
                  </a:cubicBezTo>
                  <a:lnTo>
                    <a:pt x="4632" y="4491"/>
                  </a:lnTo>
                  <a:cubicBezTo>
                    <a:pt x="4668" y="4503"/>
                    <a:pt x="4705" y="4510"/>
                    <a:pt x="4741" y="4510"/>
                  </a:cubicBezTo>
                  <a:cubicBezTo>
                    <a:pt x="4813" y="4510"/>
                    <a:pt x="4882" y="4484"/>
                    <a:pt x="4930" y="4420"/>
                  </a:cubicBezTo>
                  <a:cubicBezTo>
                    <a:pt x="5001" y="4360"/>
                    <a:pt x="5037" y="4253"/>
                    <a:pt x="5025" y="4170"/>
                  </a:cubicBezTo>
                  <a:lnTo>
                    <a:pt x="5692" y="4110"/>
                  </a:lnTo>
                  <a:cubicBezTo>
                    <a:pt x="5823" y="4099"/>
                    <a:pt x="5930" y="4039"/>
                    <a:pt x="6013" y="3932"/>
                  </a:cubicBezTo>
                  <a:cubicBezTo>
                    <a:pt x="6096" y="3825"/>
                    <a:pt x="6120" y="3694"/>
                    <a:pt x="6096" y="3575"/>
                  </a:cubicBezTo>
                  <a:lnTo>
                    <a:pt x="6073" y="3479"/>
                  </a:lnTo>
                  <a:cubicBezTo>
                    <a:pt x="6050" y="3344"/>
                    <a:pt x="5931" y="3240"/>
                    <a:pt x="5776" y="3240"/>
                  </a:cubicBezTo>
                  <a:cubicBezTo>
                    <a:pt x="5768" y="3240"/>
                    <a:pt x="5760" y="3241"/>
                    <a:pt x="5751" y="3241"/>
                  </a:cubicBezTo>
                  <a:lnTo>
                    <a:pt x="5406" y="3277"/>
                  </a:lnTo>
                  <a:lnTo>
                    <a:pt x="5346" y="3217"/>
                  </a:lnTo>
                  <a:lnTo>
                    <a:pt x="5811" y="2753"/>
                  </a:lnTo>
                  <a:cubicBezTo>
                    <a:pt x="5870" y="2694"/>
                    <a:pt x="5870" y="2586"/>
                    <a:pt x="5811" y="2515"/>
                  </a:cubicBezTo>
                  <a:cubicBezTo>
                    <a:pt x="5781" y="2485"/>
                    <a:pt x="5739" y="2470"/>
                    <a:pt x="5696" y="2470"/>
                  </a:cubicBezTo>
                  <a:cubicBezTo>
                    <a:pt x="5653" y="2470"/>
                    <a:pt x="5608" y="2485"/>
                    <a:pt x="5573" y="2515"/>
                  </a:cubicBezTo>
                  <a:lnTo>
                    <a:pt x="5001" y="3063"/>
                  </a:lnTo>
                  <a:lnTo>
                    <a:pt x="4811" y="3146"/>
                  </a:lnTo>
                  <a:lnTo>
                    <a:pt x="4287" y="2741"/>
                  </a:lnTo>
                  <a:cubicBezTo>
                    <a:pt x="4260" y="2714"/>
                    <a:pt x="4220" y="2701"/>
                    <a:pt x="4181" y="2701"/>
                  </a:cubicBezTo>
                  <a:cubicBezTo>
                    <a:pt x="4168" y="2701"/>
                    <a:pt x="4156" y="2703"/>
                    <a:pt x="4144" y="2706"/>
                  </a:cubicBezTo>
                  <a:lnTo>
                    <a:pt x="3418" y="2944"/>
                  </a:lnTo>
                  <a:cubicBezTo>
                    <a:pt x="3394" y="2944"/>
                    <a:pt x="3370" y="2967"/>
                    <a:pt x="3358" y="2979"/>
                  </a:cubicBezTo>
                  <a:lnTo>
                    <a:pt x="3394" y="2753"/>
                  </a:lnTo>
                  <a:lnTo>
                    <a:pt x="3977" y="2336"/>
                  </a:lnTo>
                  <a:lnTo>
                    <a:pt x="4572" y="2253"/>
                  </a:lnTo>
                  <a:cubicBezTo>
                    <a:pt x="4644" y="2229"/>
                    <a:pt x="4703" y="2170"/>
                    <a:pt x="4703" y="2110"/>
                  </a:cubicBezTo>
                  <a:lnTo>
                    <a:pt x="4787" y="1634"/>
                  </a:lnTo>
                  <a:cubicBezTo>
                    <a:pt x="4787" y="1598"/>
                    <a:pt x="4787" y="1551"/>
                    <a:pt x="4751" y="1515"/>
                  </a:cubicBezTo>
                  <a:lnTo>
                    <a:pt x="4513" y="1205"/>
                  </a:lnTo>
                  <a:cubicBezTo>
                    <a:pt x="4489" y="1158"/>
                    <a:pt x="4430" y="1146"/>
                    <a:pt x="4382" y="1146"/>
                  </a:cubicBezTo>
                  <a:cubicBezTo>
                    <a:pt x="4322" y="1146"/>
                    <a:pt x="4275" y="1182"/>
                    <a:pt x="4251" y="1217"/>
                  </a:cubicBezTo>
                  <a:lnTo>
                    <a:pt x="4072" y="1491"/>
                  </a:lnTo>
                  <a:lnTo>
                    <a:pt x="3870" y="1479"/>
                  </a:lnTo>
                  <a:lnTo>
                    <a:pt x="4203" y="860"/>
                  </a:lnTo>
                  <a:lnTo>
                    <a:pt x="4525" y="860"/>
                  </a:lnTo>
                  <a:lnTo>
                    <a:pt x="4787" y="1324"/>
                  </a:lnTo>
                  <a:cubicBezTo>
                    <a:pt x="4811" y="1384"/>
                    <a:pt x="4870" y="1420"/>
                    <a:pt x="4930" y="1420"/>
                  </a:cubicBezTo>
                  <a:cubicBezTo>
                    <a:pt x="4989" y="1420"/>
                    <a:pt x="5049" y="1372"/>
                    <a:pt x="5084" y="1312"/>
                  </a:cubicBezTo>
                  <a:lnTo>
                    <a:pt x="5323" y="765"/>
                  </a:lnTo>
                  <a:cubicBezTo>
                    <a:pt x="5358" y="658"/>
                    <a:pt x="5346" y="550"/>
                    <a:pt x="5287" y="467"/>
                  </a:cubicBezTo>
                  <a:lnTo>
                    <a:pt x="5287" y="467"/>
                  </a:lnTo>
                  <a:cubicBezTo>
                    <a:pt x="5834" y="610"/>
                    <a:pt x="6346" y="884"/>
                    <a:pt x="6787" y="1253"/>
                  </a:cubicBezTo>
                  <a:cubicBezTo>
                    <a:pt x="6825" y="1280"/>
                    <a:pt x="6864" y="1292"/>
                    <a:pt x="6903" y="1292"/>
                  </a:cubicBezTo>
                  <a:cubicBezTo>
                    <a:pt x="6949" y="1292"/>
                    <a:pt x="6992" y="1274"/>
                    <a:pt x="7025" y="1241"/>
                  </a:cubicBezTo>
                  <a:cubicBezTo>
                    <a:pt x="7085" y="1158"/>
                    <a:pt x="7073" y="1062"/>
                    <a:pt x="7013" y="1003"/>
                  </a:cubicBezTo>
                  <a:cubicBezTo>
                    <a:pt x="6253" y="345"/>
                    <a:pt x="5266" y="0"/>
                    <a:pt x="425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835" name="Google Shape;9835;p78"/>
          <p:cNvGrpSpPr/>
          <p:nvPr/>
        </p:nvGrpSpPr>
        <p:grpSpPr>
          <a:xfrm>
            <a:off x="1719081" y="3669297"/>
            <a:ext cx="544208" cy="399711"/>
            <a:chOff x="1289311" y="2926222"/>
            <a:chExt cx="408156" cy="299783"/>
          </a:xfrm>
          <a:solidFill>
            <a:schemeClr val="tx1"/>
          </a:solidFill>
        </p:grpSpPr>
        <p:sp>
          <p:nvSpPr>
            <p:cNvPr id="9836" name="Google Shape;9836;p78"/>
            <p:cNvSpPr/>
            <p:nvPr/>
          </p:nvSpPr>
          <p:spPr>
            <a:xfrm>
              <a:off x="1334029" y="2952385"/>
              <a:ext cx="318339" cy="216395"/>
            </a:xfrm>
            <a:custGeom>
              <a:avLst/>
              <a:gdLst/>
              <a:ahLst/>
              <a:cxnLst/>
              <a:rect l="l" t="t" r="r" b="b"/>
              <a:pathLst>
                <a:path w="10002" h="6799" extrusionOk="0">
                  <a:moveTo>
                    <a:pt x="3203" y="1369"/>
                  </a:moveTo>
                  <a:cubicBezTo>
                    <a:pt x="3429" y="1369"/>
                    <a:pt x="3620" y="1548"/>
                    <a:pt x="3620" y="1786"/>
                  </a:cubicBezTo>
                  <a:lnTo>
                    <a:pt x="3620" y="2179"/>
                  </a:lnTo>
                  <a:cubicBezTo>
                    <a:pt x="3620" y="2524"/>
                    <a:pt x="3334" y="2798"/>
                    <a:pt x="3012" y="2798"/>
                  </a:cubicBezTo>
                  <a:cubicBezTo>
                    <a:pt x="2679" y="2798"/>
                    <a:pt x="2381" y="2524"/>
                    <a:pt x="2381" y="2179"/>
                  </a:cubicBezTo>
                  <a:lnTo>
                    <a:pt x="2381" y="1786"/>
                  </a:lnTo>
                  <a:cubicBezTo>
                    <a:pt x="2381" y="1560"/>
                    <a:pt x="2560" y="1369"/>
                    <a:pt x="2798" y="1369"/>
                  </a:cubicBezTo>
                  <a:close/>
                  <a:moveTo>
                    <a:pt x="8013" y="1191"/>
                  </a:moveTo>
                  <a:cubicBezTo>
                    <a:pt x="8132" y="1191"/>
                    <a:pt x="8215" y="1274"/>
                    <a:pt x="8215" y="1393"/>
                  </a:cubicBezTo>
                  <a:lnTo>
                    <a:pt x="8215" y="1989"/>
                  </a:lnTo>
                  <a:cubicBezTo>
                    <a:pt x="8215" y="2060"/>
                    <a:pt x="8168" y="2131"/>
                    <a:pt x="8108" y="2167"/>
                  </a:cubicBezTo>
                  <a:cubicBezTo>
                    <a:pt x="8061" y="2203"/>
                    <a:pt x="8025" y="2262"/>
                    <a:pt x="8025" y="2334"/>
                  </a:cubicBezTo>
                  <a:lnTo>
                    <a:pt x="8025" y="2632"/>
                  </a:lnTo>
                  <a:cubicBezTo>
                    <a:pt x="8025" y="2715"/>
                    <a:pt x="8085" y="2798"/>
                    <a:pt x="8168" y="2810"/>
                  </a:cubicBezTo>
                  <a:lnTo>
                    <a:pt x="8680" y="2929"/>
                  </a:lnTo>
                  <a:cubicBezTo>
                    <a:pt x="8763" y="2953"/>
                    <a:pt x="8847" y="3036"/>
                    <a:pt x="8847" y="3132"/>
                  </a:cubicBezTo>
                  <a:lnTo>
                    <a:pt x="8847" y="3191"/>
                  </a:lnTo>
                  <a:lnTo>
                    <a:pt x="6799" y="3191"/>
                  </a:lnTo>
                  <a:lnTo>
                    <a:pt x="6799" y="3132"/>
                  </a:lnTo>
                  <a:cubicBezTo>
                    <a:pt x="6799" y="3024"/>
                    <a:pt x="6858" y="2953"/>
                    <a:pt x="6965" y="2929"/>
                  </a:cubicBezTo>
                  <a:lnTo>
                    <a:pt x="7477" y="2810"/>
                  </a:lnTo>
                  <a:cubicBezTo>
                    <a:pt x="7561" y="2798"/>
                    <a:pt x="7620" y="2715"/>
                    <a:pt x="7620" y="2632"/>
                  </a:cubicBezTo>
                  <a:lnTo>
                    <a:pt x="7620" y="2334"/>
                  </a:lnTo>
                  <a:cubicBezTo>
                    <a:pt x="7596" y="2274"/>
                    <a:pt x="7561" y="2215"/>
                    <a:pt x="7501" y="2167"/>
                  </a:cubicBezTo>
                  <a:cubicBezTo>
                    <a:pt x="7430" y="2120"/>
                    <a:pt x="7406" y="2060"/>
                    <a:pt x="7406" y="1989"/>
                  </a:cubicBezTo>
                  <a:lnTo>
                    <a:pt x="7406" y="1393"/>
                  </a:lnTo>
                  <a:cubicBezTo>
                    <a:pt x="7406" y="1274"/>
                    <a:pt x="7489" y="1191"/>
                    <a:pt x="7608" y="1191"/>
                  </a:cubicBezTo>
                  <a:close/>
                  <a:moveTo>
                    <a:pt x="9620" y="369"/>
                  </a:moveTo>
                  <a:lnTo>
                    <a:pt x="9620" y="3191"/>
                  </a:lnTo>
                  <a:lnTo>
                    <a:pt x="9192" y="3191"/>
                  </a:lnTo>
                  <a:lnTo>
                    <a:pt x="9192" y="3132"/>
                  </a:lnTo>
                  <a:cubicBezTo>
                    <a:pt x="9192" y="2870"/>
                    <a:pt x="9013" y="2632"/>
                    <a:pt x="8739" y="2572"/>
                  </a:cubicBezTo>
                  <a:lnTo>
                    <a:pt x="8382" y="2477"/>
                  </a:lnTo>
                  <a:lnTo>
                    <a:pt x="8382" y="2417"/>
                  </a:lnTo>
                  <a:cubicBezTo>
                    <a:pt x="8501" y="2322"/>
                    <a:pt x="8573" y="2155"/>
                    <a:pt x="8573" y="1977"/>
                  </a:cubicBezTo>
                  <a:lnTo>
                    <a:pt x="8573" y="1381"/>
                  </a:lnTo>
                  <a:cubicBezTo>
                    <a:pt x="8573" y="1048"/>
                    <a:pt x="8311" y="786"/>
                    <a:pt x="7977" y="786"/>
                  </a:cubicBezTo>
                  <a:lnTo>
                    <a:pt x="7584" y="786"/>
                  </a:lnTo>
                  <a:cubicBezTo>
                    <a:pt x="7251" y="786"/>
                    <a:pt x="6989" y="1048"/>
                    <a:pt x="6989" y="1381"/>
                  </a:cubicBezTo>
                  <a:lnTo>
                    <a:pt x="6989" y="1977"/>
                  </a:lnTo>
                  <a:cubicBezTo>
                    <a:pt x="6989" y="2143"/>
                    <a:pt x="7061" y="2298"/>
                    <a:pt x="7180" y="2417"/>
                  </a:cubicBezTo>
                  <a:lnTo>
                    <a:pt x="7180" y="2477"/>
                  </a:lnTo>
                  <a:lnTo>
                    <a:pt x="6822" y="2572"/>
                  </a:lnTo>
                  <a:cubicBezTo>
                    <a:pt x="6549" y="2632"/>
                    <a:pt x="6370" y="2870"/>
                    <a:pt x="6370" y="3132"/>
                  </a:cubicBezTo>
                  <a:lnTo>
                    <a:pt x="6370" y="3191"/>
                  </a:lnTo>
                  <a:lnTo>
                    <a:pt x="5941" y="3191"/>
                  </a:lnTo>
                  <a:lnTo>
                    <a:pt x="5941" y="369"/>
                  </a:lnTo>
                  <a:close/>
                  <a:moveTo>
                    <a:pt x="3227" y="3179"/>
                  </a:moveTo>
                  <a:lnTo>
                    <a:pt x="3227" y="3274"/>
                  </a:lnTo>
                  <a:cubicBezTo>
                    <a:pt x="3203" y="3346"/>
                    <a:pt x="3239" y="3405"/>
                    <a:pt x="3262" y="3465"/>
                  </a:cubicBezTo>
                  <a:lnTo>
                    <a:pt x="3012" y="3715"/>
                  </a:lnTo>
                  <a:lnTo>
                    <a:pt x="3001" y="3715"/>
                  </a:lnTo>
                  <a:lnTo>
                    <a:pt x="2739" y="3465"/>
                  </a:lnTo>
                  <a:cubicBezTo>
                    <a:pt x="2774" y="3405"/>
                    <a:pt x="2798" y="3346"/>
                    <a:pt x="2798" y="3274"/>
                  </a:cubicBezTo>
                  <a:lnTo>
                    <a:pt x="2798" y="3179"/>
                  </a:lnTo>
                  <a:close/>
                  <a:moveTo>
                    <a:pt x="3572" y="3667"/>
                  </a:moveTo>
                  <a:lnTo>
                    <a:pt x="3953" y="3822"/>
                  </a:lnTo>
                  <a:cubicBezTo>
                    <a:pt x="4108" y="3882"/>
                    <a:pt x="4215" y="4048"/>
                    <a:pt x="4215" y="4203"/>
                  </a:cubicBezTo>
                  <a:lnTo>
                    <a:pt x="4215" y="5394"/>
                  </a:lnTo>
                  <a:cubicBezTo>
                    <a:pt x="4215" y="5513"/>
                    <a:pt x="4132" y="5608"/>
                    <a:pt x="4013" y="5608"/>
                  </a:cubicBezTo>
                  <a:lnTo>
                    <a:pt x="3191" y="5608"/>
                  </a:lnTo>
                  <a:lnTo>
                    <a:pt x="3191" y="5382"/>
                  </a:lnTo>
                  <a:lnTo>
                    <a:pt x="3608" y="5382"/>
                  </a:lnTo>
                  <a:cubicBezTo>
                    <a:pt x="3715" y="5382"/>
                    <a:pt x="3798" y="5299"/>
                    <a:pt x="3798" y="5191"/>
                  </a:cubicBezTo>
                  <a:lnTo>
                    <a:pt x="3798" y="4596"/>
                  </a:lnTo>
                  <a:cubicBezTo>
                    <a:pt x="3798" y="4489"/>
                    <a:pt x="3715" y="4406"/>
                    <a:pt x="3608" y="4406"/>
                  </a:cubicBezTo>
                  <a:cubicBezTo>
                    <a:pt x="3501" y="4406"/>
                    <a:pt x="3417" y="4489"/>
                    <a:pt x="3417" y="4596"/>
                  </a:cubicBezTo>
                  <a:lnTo>
                    <a:pt x="3417" y="5013"/>
                  </a:lnTo>
                  <a:lnTo>
                    <a:pt x="2584" y="5013"/>
                  </a:lnTo>
                  <a:lnTo>
                    <a:pt x="2584" y="4596"/>
                  </a:lnTo>
                  <a:cubicBezTo>
                    <a:pt x="2584" y="4489"/>
                    <a:pt x="2489" y="4406"/>
                    <a:pt x="2381" y="4406"/>
                  </a:cubicBezTo>
                  <a:cubicBezTo>
                    <a:pt x="2286" y="4406"/>
                    <a:pt x="2191" y="4489"/>
                    <a:pt x="2191" y="4596"/>
                  </a:cubicBezTo>
                  <a:lnTo>
                    <a:pt x="2191" y="5191"/>
                  </a:lnTo>
                  <a:cubicBezTo>
                    <a:pt x="2191" y="5299"/>
                    <a:pt x="2286" y="5382"/>
                    <a:pt x="2381" y="5382"/>
                  </a:cubicBezTo>
                  <a:lnTo>
                    <a:pt x="2798" y="5382"/>
                  </a:lnTo>
                  <a:lnTo>
                    <a:pt x="2798" y="5608"/>
                  </a:lnTo>
                  <a:lnTo>
                    <a:pt x="1989" y="5608"/>
                  </a:lnTo>
                  <a:cubicBezTo>
                    <a:pt x="1869" y="5608"/>
                    <a:pt x="1774" y="5513"/>
                    <a:pt x="1774" y="5394"/>
                  </a:cubicBezTo>
                  <a:lnTo>
                    <a:pt x="1774" y="4203"/>
                  </a:lnTo>
                  <a:cubicBezTo>
                    <a:pt x="1774" y="4048"/>
                    <a:pt x="1881" y="3882"/>
                    <a:pt x="2048" y="3822"/>
                  </a:cubicBezTo>
                  <a:lnTo>
                    <a:pt x="2417" y="3667"/>
                  </a:lnTo>
                  <a:lnTo>
                    <a:pt x="2727" y="3989"/>
                  </a:lnTo>
                  <a:cubicBezTo>
                    <a:pt x="2798" y="4060"/>
                    <a:pt x="2905" y="4108"/>
                    <a:pt x="3001" y="4108"/>
                  </a:cubicBezTo>
                  <a:cubicBezTo>
                    <a:pt x="3096" y="4108"/>
                    <a:pt x="3191" y="4060"/>
                    <a:pt x="3262" y="3989"/>
                  </a:cubicBezTo>
                  <a:lnTo>
                    <a:pt x="3572" y="3667"/>
                  </a:lnTo>
                  <a:close/>
                  <a:moveTo>
                    <a:pt x="5632" y="5596"/>
                  </a:moveTo>
                  <a:lnTo>
                    <a:pt x="5632" y="6406"/>
                  </a:lnTo>
                  <a:lnTo>
                    <a:pt x="381" y="6406"/>
                  </a:lnTo>
                  <a:lnTo>
                    <a:pt x="381" y="5596"/>
                  </a:lnTo>
                  <a:lnTo>
                    <a:pt x="1429" y="5596"/>
                  </a:lnTo>
                  <a:cubicBezTo>
                    <a:pt x="1512" y="5834"/>
                    <a:pt x="1727" y="5989"/>
                    <a:pt x="2000" y="5989"/>
                  </a:cubicBezTo>
                  <a:lnTo>
                    <a:pt x="4013" y="5989"/>
                  </a:lnTo>
                  <a:cubicBezTo>
                    <a:pt x="4263" y="5989"/>
                    <a:pt x="4489" y="5834"/>
                    <a:pt x="4572" y="5596"/>
                  </a:cubicBezTo>
                  <a:close/>
                  <a:moveTo>
                    <a:pt x="8025" y="4406"/>
                  </a:moveTo>
                  <a:cubicBezTo>
                    <a:pt x="8144" y="4406"/>
                    <a:pt x="8227" y="4489"/>
                    <a:pt x="8227" y="4608"/>
                  </a:cubicBezTo>
                  <a:lnTo>
                    <a:pt x="8227" y="5203"/>
                  </a:lnTo>
                  <a:cubicBezTo>
                    <a:pt x="8227" y="5275"/>
                    <a:pt x="8192" y="5358"/>
                    <a:pt x="8132" y="5382"/>
                  </a:cubicBezTo>
                  <a:cubicBezTo>
                    <a:pt x="8073" y="5418"/>
                    <a:pt x="8037" y="5477"/>
                    <a:pt x="8037" y="5549"/>
                  </a:cubicBezTo>
                  <a:lnTo>
                    <a:pt x="8037" y="5846"/>
                  </a:lnTo>
                  <a:cubicBezTo>
                    <a:pt x="8037" y="5930"/>
                    <a:pt x="8096" y="6013"/>
                    <a:pt x="8192" y="6025"/>
                  </a:cubicBezTo>
                  <a:lnTo>
                    <a:pt x="8692" y="6144"/>
                  </a:lnTo>
                  <a:cubicBezTo>
                    <a:pt x="8787" y="6168"/>
                    <a:pt x="8858" y="6251"/>
                    <a:pt x="8858" y="6346"/>
                  </a:cubicBezTo>
                  <a:lnTo>
                    <a:pt x="8858" y="6406"/>
                  </a:lnTo>
                  <a:lnTo>
                    <a:pt x="6787" y="6406"/>
                  </a:lnTo>
                  <a:lnTo>
                    <a:pt x="6787" y="6346"/>
                  </a:lnTo>
                  <a:cubicBezTo>
                    <a:pt x="6787" y="6251"/>
                    <a:pt x="6846" y="6168"/>
                    <a:pt x="6953" y="6144"/>
                  </a:cubicBezTo>
                  <a:lnTo>
                    <a:pt x="7465" y="6025"/>
                  </a:lnTo>
                  <a:cubicBezTo>
                    <a:pt x="7549" y="6013"/>
                    <a:pt x="7608" y="5930"/>
                    <a:pt x="7608" y="5846"/>
                  </a:cubicBezTo>
                  <a:lnTo>
                    <a:pt x="7608" y="5549"/>
                  </a:lnTo>
                  <a:cubicBezTo>
                    <a:pt x="7608" y="5489"/>
                    <a:pt x="7584" y="5418"/>
                    <a:pt x="7513" y="5382"/>
                  </a:cubicBezTo>
                  <a:cubicBezTo>
                    <a:pt x="7442" y="5334"/>
                    <a:pt x="7418" y="5275"/>
                    <a:pt x="7418" y="5203"/>
                  </a:cubicBezTo>
                  <a:lnTo>
                    <a:pt x="7418" y="4608"/>
                  </a:lnTo>
                  <a:cubicBezTo>
                    <a:pt x="7418" y="4489"/>
                    <a:pt x="7501" y="4406"/>
                    <a:pt x="7620" y="4406"/>
                  </a:cubicBezTo>
                  <a:close/>
                  <a:moveTo>
                    <a:pt x="9585" y="3584"/>
                  </a:moveTo>
                  <a:lnTo>
                    <a:pt x="9585" y="6406"/>
                  </a:lnTo>
                  <a:lnTo>
                    <a:pt x="9204" y="6406"/>
                  </a:lnTo>
                  <a:lnTo>
                    <a:pt x="9204" y="6346"/>
                  </a:lnTo>
                  <a:cubicBezTo>
                    <a:pt x="9204" y="6084"/>
                    <a:pt x="9025" y="5846"/>
                    <a:pt x="8751" y="5787"/>
                  </a:cubicBezTo>
                  <a:lnTo>
                    <a:pt x="8394" y="5691"/>
                  </a:lnTo>
                  <a:lnTo>
                    <a:pt x="8394" y="5632"/>
                  </a:lnTo>
                  <a:cubicBezTo>
                    <a:pt x="8513" y="5537"/>
                    <a:pt x="8596" y="5370"/>
                    <a:pt x="8596" y="5191"/>
                  </a:cubicBezTo>
                  <a:lnTo>
                    <a:pt x="8596" y="4596"/>
                  </a:lnTo>
                  <a:cubicBezTo>
                    <a:pt x="8596" y="4263"/>
                    <a:pt x="8323" y="4001"/>
                    <a:pt x="8001" y="4001"/>
                  </a:cubicBezTo>
                  <a:lnTo>
                    <a:pt x="7596" y="4001"/>
                  </a:lnTo>
                  <a:cubicBezTo>
                    <a:pt x="7263" y="4001"/>
                    <a:pt x="7001" y="4263"/>
                    <a:pt x="7001" y="4596"/>
                  </a:cubicBezTo>
                  <a:lnTo>
                    <a:pt x="7001" y="5191"/>
                  </a:lnTo>
                  <a:cubicBezTo>
                    <a:pt x="7001" y="5358"/>
                    <a:pt x="7072" y="5513"/>
                    <a:pt x="7192" y="5632"/>
                  </a:cubicBezTo>
                  <a:lnTo>
                    <a:pt x="7192" y="5691"/>
                  </a:lnTo>
                  <a:lnTo>
                    <a:pt x="6834" y="5787"/>
                  </a:lnTo>
                  <a:cubicBezTo>
                    <a:pt x="6572" y="5846"/>
                    <a:pt x="6394" y="6084"/>
                    <a:pt x="6394" y="6346"/>
                  </a:cubicBezTo>
                  <a:lnTo>
                    <a:pt x="6394" y="6406"/>
                  </a:lnTo>
                  <a:lnTo>
                    <a:pt x="5953" y="6406"/>
                  </a:lnTo>
                  <a:lnTo>
                    <a:pt x="5953" y="3584"/>
                  </a:lnTo>
                  <a:close/>
                  <a:moveTo>
                    <a:pt x="203" y="0"/>
                  </a:moveTo>
                  <a:cubicBezTo>
                    <a:pt x="95" y="0"/>
                    <a:pt x="0" y="84"/>
                    <a:pt x="0" y="191"/>
                  </a:cubicBezTo>
                  <a:lnTo>
                    <a:pt x="0" y="6596"/>
                  </a:lnTo>
                  <a:cubicBezTo>
                    <a:pt x="0" y="6703"/>
                    <a:pt x="95" y="6799"/>
                    <a:pt x="203" y="6799"/>
                  </a:cubicBezTo>
                  <a:lnTo>
                    <a:pt x="9811" y="6799"/>
                  </a:lnTo>
                  <a:cubicBezTo>
                    <a:pt x="9918" y="6799"/>
                    <a:pt x="10001" y="6703"/>
                    <a:pt x="10001" y="6596"/>
                  </a:cubicBezTo>
                  <a:lnTo>
                    <a:pt x="10001" y="191"/>
                  </a:lnTo>
                  <a:cubicBezTo>
                    <a:pt x="10001" y="84"/>
                    <a:pt x="9918" y="0"/>
                    <a:pt x="9811" y="0"/>
                  </a:cubicBezTo>
                  <a:lnTo>
                    <a:pt x="1584" y="0"/>
                  </a:lnTo>
                  <a:cubicBezTo>
                    <a:pt x="1477" y="0"/>
                    <a:pt x="1381" y="84"/>
                    <a:pt x="1381" y="191"/>
                  </a:cubicBezTo>
                  <a:cubicBezTo>
                    <a:pt x="1381" y="286"/>
                    <a:pt x="1477" y="381"/>
                    <a:pt x="1584" y="381"/>
                  </a:cubicBezTo>
                  <a:lnTo>
                    <a:pt x="5596" y="381"/>
                  </a:lnTo>
                  <a:lnTo>
                    <a:pt x="5596" y="5215"/>
                  </a:lnTo>
                  <a:lnTo>
                    <a:pt x="4572" y="5215"/>
                  </a:lnTo>
                  <a:lnTo>
                    <a:pt x="4572" y="4203"/>
                  </a:lnTo>
                  <a:cubicBezTo>
                    <a:pt x="4572" y="3882"/>
                    <a:pt x="4370" y="3584"/>
                    <a:pt x="4072" y="3477"/>
                  </a:cubicBezTo>
                  <a:lnTo>
                    <a:pt x="3572" y="3286"/>
                  </a:lnTo>
                  <a:lnTo>
                    <a:pt x="3572" y="3274"/>
                  </a:lnTo>
                  <a:lnTo>
                    <a:pt x="3572" y="2989"/>
                  </a:lnTo>
                  <a:cubicBezTo>
                    <a:pt x="3810" y="2810"/>
                    <a:pt x="3977" y="2512"/>
                    <a:pt x="3977" y="2203"/>
                  </a:cubicBezTo>
                  <a:lnTo>
                    <a:pt x="3977" y="1798"/>
                  </a:lnTo>
                  <a:cubicBezTo>
                    <a:pt x="3977" y="1369"/>
                    <a:pt x="3620" y="1012"/>
                    <a:pt x="3191" y="1012"/>
                  </a:cubicBezTo>
                  <a:lnTo>
                    <a:pt x="2786" y="1012"/>
                  </a:lnTo>
                  <a:cubicBezTo>
                    <a:pt x="2358" y="1012"/>
                    <a:pt x="2000" y="1369"/>
                    <a:pt x="2000" y="1798"/>
                  </a:cubicBezTo>
                  <a:lnTo>
                    <a:pt x="2000" y="2203"/>
                  </a:lnTo>
                  <a:cubicBezTo>
                    <a:pt x="2000" y="2524"/>
                    <a:pt x="2167" y="2810"/>
                    <a:pt x="2405" y="2989"/>
                  </a:cubicBezTo>
                  <a:lnTo>
                    <a:pt x="2405" y="3274"/>
                  </a:lnTo>
                  <a:lnTo>
                    <a:pt x="2405" y="3286"/>
                  </a:lnTo>
                  <a:lnTo>
                    <a:pt x="1905" y="3477"/>
                  </a:lnTo>
                  <a:cubicBezTo>
                    <a:pt x="1608" y="3596"/>
                    <a:pt x="1405" y="3894"/>
                    <a:pt x="1405" y="4203"/>
                  </a:cubicBezTo>
                  <a:lnTo>
                    <a:pt x="1405" y="5215"/>
                  </a:lnTo>
                  <a:lnTo>
                    <a:pt x="381" y="5215"/>
                  </a:lnTo>
                  <a:lnTo>
                    <a:pt x="381" y="381"/>
                  </a:lnTo>
                  <a:lnTo>
                    <a:pt x="798" y="381"/>
                  </a:lnTo>
                  <a:cubicBezTo>
                    <a:pt x="893" y="381"/>
                    <a:pt x="988" y="286"/>
                    <a:pt x="988" y="191"/>
                  </a:cubicBezTo>
                  <a:cubicBezTo>
                    <a:pt x="988" y="84"/>
                    <a:pt x="893" y="0"/>
                    <a:pt x="79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37" name="Google Shape;9837;p78"/>
            <p:cNvSpPr/>
            <p:nvPr/>
          </p:nvSpPr>
          <p:spPr>
            <a:xfrm>
              <a:off x="1289311" y="2926222"/>
              <a:ext cx="408156" cy="299783"/>
            </a:xfrm>
            <a:custGeom>
              <a:avLst/>
              <a:gdLst/>
              <a:ahLst/>
              <a:cxnLst/>
              <a:rect l="l" t="t" r="r" b="b"/>
              <a:pathLst>
                <a:path w="12824" h="9419" extrusionOk="0">
                  <a:moveTo>
                    <a:pt x="11621" y="382"/>
                  </a:moveTo>
                  <a:cubicBezTo>
                    <a:pt x="11740" y="382"/>
                    <a:pt x="11823" y="477"/>
                    <a:pt x="11823" y="596"/>
                  </a:cubicBezTo>
                  <a:lnTo>
                    <a:pt x="11823" y="8037"/>
                  </a:lnTo>
                  <a:lnTo>
                    <a:pt x="11406" y="8037"/>
                  </a:lnTo>
                  <a:cubicBezTo>
                    <a:pt x="11299" y="8037"/>
                    <a:pt x="11216" y="8121"/>
                    <a:pt x="11216" y="8228"/>
                  </a:cubicBezTo>
                  <a:cubicBezTo>
                    <a:pt x="11216" y="8335"/>
                    <a:pt x="11299" y="8418"/>
                    <a:pt x="11406" y="8418"/>
                  </a:cubicBezTo>
                  <a:lnTo>
                    <a:pt x="12407" y="8418"/>
                  </a:lnTo>
                  <a:cubicBezTo>
                    <a:pt x="12407" y="8418"/>
                    <a:pt x="12418" y="8418"/>
                    <a:pt x="12418" y="8442"/>
                  </a:cubicBezTo>
                  <a:lnTo>
                    <a:pt x="12418" y="8835"/>
                  </a:lnTo>
                  <a:cubicBezTo>
                    <a:pt x="12442" y="8942"/>
                    <a:pt x="12347" y="9049"/>
                    <a:pt x="12228" y="9049"/>
                  </a:cubicBezTo>
                  <a:lnTo>
                    <a:pt x="596" y="9049"/>
                  </a:lnTo>
                  <a:cubicBezTo>
                    <a:pt x="476" y="9049"/>
                    <a:pt x="381" y="8954"/>
                    <a:pt x="381" y="8835"/>
                  </a:cubicBezTo>
                  <a:lnTo>
                    <a:pt x="381" y="8442"/>
                  </a:lnTo>
                  <a:cubicBezTo>
                    <a:pt x="381" y="8442"/>
                    <a:pt x="381" y="8418"/>
                    <a:pt x="393" y="8418"/>
                  </a:cubicBezTo>
                  <a:lnTo>
                    <a:pt x="10621" y="8418"/>
                  </a:lnTo>
                  <a:cubicBezTo>
                    <a:pt x="10728" y="8418"/>
                    <a:pt x="10811" y="8335"/>
                    <a:pt x="10811" y="8228"/>
                  </a:cubicBezTo>
                  <a:cubicBezTo>
                    <a:pt x="10811" y="8121"/>
                    <a:pt x="10728" y="8037"/>
                    <a:pt x="10621" y="8037"/>
                  </a:cubicBezTo>
                  <a:lnTo>
                    <a:pt x="977" y="8037"/>
                  </a:lnTo>
                  <a:lnTo>
                    <a:pt x="977" y="596"/>
                  </a:lnTo>
                  <a:cubicBezTo>
                    <a:pt x="977" y="477"/>
                    <a:pt x="1072" y="382"/>
                    <a:pt x="1179" y="382"/>
                  </a:cubicBezTo>
                  <a:close/>
                  <a:moveTo>
                    <a:pt x="1191" y="1"/>
                  </a:moveTo>
                  <a:cubicBezTo>
                    <a:pt x="857" y="1"/>
                    <a:pt x="596" y="263"/>
                    <a:pt x="596" y="596"/>
                  </a:cubicBezTo>
                  <a:lnTo>
                    <a:pt x="596" y="8037"/>
                  </a:lnTo>
                  <a:lnTo>
                    <a:pt x="381" y="8037"/>
                  </a:lnTo>
                  <a:cubicBezTo>
                    <a:pt x="179" y="8037"/>
                    <a:pt x="0" y="8216"/>
                    <a:pt x="0" y="8418"/>
                  </a:cubicBezTo>
                  <a:lnTo>
                    <a:pt x="0" y="8823"/>
                  </a:lnTo>
                  <a:cubicBezTo>
                    <a:pt x="0" y="9157"/>
                    <a:pt x="262" y="9419"/>
                    <a:pt x="596" y="9419"/>
                  </a:cubicBezTo>
                  <a:lnTo>
                    <a:pt x="12228" y="9419"/>
                  </a:lnTo>
                  <a:cubicBezTo>
                    <a:pt x="12561" y="9419"/>
                    <a:pt x="12823" y="9157"/>
                    <a:pt x="12823" y="8823"/>
                  </a:cubicBezTo>
                  <a:lnTo>
                    <a:pt x="12823" y="8418"/>
                  </a:lnTo>
                  <a:cubicBezTo>
                    <a:pt x="12811" y="8216"/>
                    <a:pt x="12645" y="8037"/>
                    <a:pt x="12418" y="8037"/>
                  </a:cubicBezTo>
                  <a:lnTo>
                    <a:pt x="12216" y="8037"/>
                  </a:lnTo>
                  <a:lnTo>
                    <a:pt x="12216" y="596"/>
                  </a:lnTo>
                  <a:cubicBezTo>
                    <a:pt x="12216" y="263"/>
                    <a:pt x="11942" y="1"/>
                    <a:pt x="1162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838" name="Google Shape;9838;p78"/>
          <p:cNvGrpSpPr/>
          <p:nvPr/>
        </p:nvGrpSpPr>
        <p:grpSpPr>
          <a:xfrm>
            <a:off x="10637954" y="2393523"/>
            <a:ext cx="481529" cy="481063"/>
            <a:chOff x="7978465" y="1969392"/>
            <a:chExt cx="361147" cy="360797"/>
          </a:xfrm>
          <a:solidFill>
            <a:schemeClr val="tx1"/>
          </a:solidFill>
        </p:grpSpPr>
        <p:sp>
          <p:nvSpPr>
            <p:cNvPr id="9839" name="Google Shape;9839;p78"/>
            <p:cNvSpPr/>
            <p:nvPr/>
          </p:nvSpPr>
          <p:spPr>
            <a:xfrm>
              <a:off x="8136871" y="2285821"/>
              <a:ext cx="44368" cy="44368"/>
            </a:xfrm>
            <a:custGeom>
              <a:avLst/>
              <a:gdLst/>
              <a:ahLst/>
              <a:cxnLst/>
              <a:rect l="l" t="t" r="r" b="b"/>
              <a:pathLst>
                <a:path w="1394" h="1394" extrusionOk="0">
                  <a:moveTo>
                    <a:pt x="691" y="322"/>
                  </a:moveTo>
                  <a:cubicBezTo>
                    <a:pt x="905" y="322"/>
                    <a:pt x="1072" y="488"/>
                    <a:pt x="1072" y="703"/>
                  </a:cubicBezTo>
                  <a:cubicBezTo>
                    <a:pt x="1072" y="905"/>
                    <a:pt x="893" y="1072"/>
                    <a:pt x="691" y="1072"/>
                  </a:cubicBezTo>
                  <a:cubicBezTo>
                    <a:pt x="488" y="1072"/>
                    <a:pt x="322" y="905"/>
                    <a:pt x="322" y="703"/>
                  </a:cubicBezTo>
                  <a:cubicBezTo>
                    <a:pt x="322" y="488"/>
                    <a:pt x="488" y="322"/>
                    <a:pt x="691" y="322"/>
                  </a:cubicBezTo>
                  <a:close/>
                  <a:moveTo>
                    <a:pt x="691" y="0"/>
                  </a:moveTo>
                  <a:cubicBezTo>
                    <a:pt x="310" y="0"/>
                    <a:pt x="0" y="310"/>
                    <a:pt x="0" y="703"/>
                  </a:cubicBezTo>
                  <a:cubicBezTo>
                    <a:pt x="0" y="1084"/>
                    <a:pt x="310" y="1393"/>
                    <a:pt x="691" y="1393"/>
                  </a:cubicBezTo>
                  <a:cubicBezTo>
                    <a:pt x="1084" y="1393"/>
                    <a:pt x="1393" y="1084"/>
                    <a:pt x="1393" y="703"/>
                  </a:cubicBezTo>
                  <a:cubicBezTo>
                    <a:pt x="1393" y="310"/>
                    <a:pt x="1084" y="0"/>
                    <a:pt x="69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40" name="Google Shape;9840;p78"/>
            <p:cNvSpPr/>
            <p:nvPr/>
          </p:nvSpPr>
          <p:spPr>
            <a:xfrm>
              <a:off x="8210010" y="2121719"/>
              <a:ext cx="56112" cy="56112"/>
            </a:xfrm>
            <a:custGeom>
              <a:avLst/>
              <a:gdLst/>
              <a:ahLst/>
              <a:cxnLst/>
              <a:rect l="l" t="t" r="r" b="b"/>
              <a:pathLst>
                <a:path w="1763" h="1763" extrusionOk="0">
                  <a:moveTo>
                    <a:pt x="881" y="334"/>
                  </a:moveTo>
                  <a:cubicBezTo>
                    <a:pt x="1191" y="334"/>
                    <a:pt x="1429" y="572"/>
                    <a:pt x="1429" y="882"/>
                  </a:cubicBezTo>
                  <a:cubicBezTo>
                    <a:pt x="1417" y="1180"/>
                    <a:pt x="1179" y="1430"/>
                    <a:pt x="881" y="1430"/>
                  </a:cubicBezTo>
                  <a:cubicBezTo>
                    <a:pt x="583" y="1430"/>
                    <a:pt x="333" y="1191"/>
                    <a:pt x="333" y="882"/>
                  </a:cubicBezTo>
                  <a:cubicBezTo>
                    <a:pt x="333" y="584"/>
                    <a:pt x="572" y="334"/>
                    <a:pt x="881" y="334"/>
                  </a:cubicBezTo>
                  <a:close/>
                  <a:moveTo>
                    <a:pt x="881" y="1"/>
                  </a:moveTo>
                  <a:cubicBezTo>
                    <a:pt x="405" y="1"/>
                    <a:pt x="0" y="394"/>
                    <a:pt x="0" y="882"/>
                  </a:cubicBezTo>
                  <a:cubicBezTo>
                    <a:pt x="0" y="1358"/>
                    <a:pt x="393" y="1763"/>
                    <a:pt x="881" y="1763"/>
                  </a:cubicBezTo>
                  <a:cubicBezTo>
                    <a:pt x="1357" y="1763"/>
                    <a:pt x="1762" y="1370"/>
                    <a:pt x="1762" y="882"/>
                  </a:cubicBezTo>
                  <a:cubicBezTo>
                    <a:pt x="1762" y="406"/>
                    <a:pt x="1357" y="1"/>
                    <a:pt x="88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41" name="Google Shape;9841;p78"/>
            <p:cNvSpPr/>
            <p:nvPr/>
          </p:nvSpPr>
          <p:spPr>
            <a:xfrm>
              <a:off x="8051987" y="2121719"/>
              <a:ext cx="55730" cy="56112"/>
            </a:xfrm>
            <a:custGeom>
              <a:avLst/>
              <a:gdLst/>
              <a:ahLst/>
              <a:cxnLst/>
              <a:rect l="l" t="t" r="r" b="b"/>
              <a:pathLst>
                <a:path w="1751" h="1763" extrusionOk="0">
                  <a:moveTo>
                    <a:pt x="881" y="334"/>
                  </a:moveTo>
                  <a:cubicBezTo>
                    <a:pt x="1179" y="334"/>
                    <a:pt x="1429" y="572"/>
                    <a:pt x="1429" y="882"/>
                  </a:cubicBezTo>
                  <a:cubicBezTo>
                    <a:pt x="1417" y="1180"/>
                    <a:pt x="1179" y="1430"/>
                    <a:pt x="881" y="1430"/>
                  </a:cubicBezTo>
                  <a:cubicBezTo>
                    <a:pt x="584" y="1430"/>
                    <a:pt x="322" y="1191"/>
                    <a:pt x="322" y="882"/>
                  </a:cubicBezTo>
                  <a:cubicBezTo>
                    <a:pt x="322" y="572"/>
                    <a:pt x="560" y="334"/>
                    <a:pt x="881" y="334"/>
                  </a:cubicBezTo>
                  <a:close/>
                  <a:moveTo>
                    <a:pt x="881" y="1"/>
                  </a:moveTo>
                  <a:cubicBezTo>
                    <a:pt x="405" y="1"/>
                    <a:pt x="0" y="394"/>
                    <a:pt x="0" y="882"/>
                  </a:cubicBezTo>
                  <a:cubicBezTo>
                    <a:pt x="0" y="1358"/>
                    <a:pt x="381" y="1763"/>
                    <a:pt x="881" y="1763"/>
                  </a:cubicBezTo>
                  <a:cubicBezTo>
                    <a:pt x="1357" y="1763"/>
                    <a:pt x="1750" y="1370"/>
                    <a:pt x="1750" y="882"/>
                  </a:cubicBezTo>
                  <a:cubicBezTo>
                    <a:pt x="1750" y="406"/>
                    <a:pt x="1357" y="1"/>
                    <a:pt x="88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42" name="Google Shape;9842;p78"/>
            <p:cNvSpPr/>
            <p:nvPr/>
          </p:nvSpPr>
          <p:spPr>
            <a:xfrm>
              <a:off x="7978465" y="2285821"/>
              <a:ext cx="44749" cy="44368"/>
            </a:xfrm>
            <a:custGeom>
              <a:avLst/>
              <a:gdLst/>
              <a:ahLst/>
              <a:cxnLst/>
              <a:rect l="l" t="t" r="r" b="b"/>
              <a:pathLst>
                <a:path w="1406" h="1394" extrusionOk="0">
                  <a:moveTo>
                    <a:pt x="703" y="322"/>
                  </a:moveTo>
                  <a:cubicBezTo>
                    <a:pt x="905" y="322"/>
                    <a:pt x="1072" y="488"/>
                    <a:pt x="1072" y="703"/>
                  </a:cubicBezTo>
                  <a:cubicBezTo>
                    <a:pt x="1072" y="905"/>
                    <a:pt x="893" y="1072"/>
                    <a:pt x="703" y="1072"/>
                  </a:cubicBezTo>
                  <a:cubicBezTo>
                    <a:pt x="489" y="1072"/>
                    <a:pt x="334" y="905"/>
                    <a:pt x="334" y="703"/>
                  </a:cubicBezTo>
                  <a:cubicBezTo>
                    <a:pt x="334" y="488"/>
                    <a:pt x="489" y="322"/>
                    <a:pt x="703" y="322"/>
                  </a:cubicBezTo>
                  <a:close/>
                  <a:moveTo>
                    <a:pt x="703" y="0"/>
                  </a:moveTo>
                  <a:cubicBezTo>
                    <a:pt x="310" y="0"/>
                    <a:pt x="0" y="310"/>
                    <a:pt x="0" y="703"/>
                  </a:cubicBezTo>
                  <a:cubicBezTo>
                    <a:pt x="0" y="1084"/>
                    <a:pt x="310" y="1393"/>
                    <a:pt x="703" y="1393"/>
                  </a:cubicBezTo>
                  <a:cubicBezTo>
                    <a:pt x="1084" y="1393"/>
                    <a:pt x="1405" y="1084"/>
                    <a:pt x="1405" y="703"/>
                  </a:cubicBezTo>
                  <a:cubicBezTo>
                    <a:pt x="1405" y="310"/>
                    <a:pt x="1084" y="0"/>
                    <a:pt x="70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43" name="Google Shape;9843;p78"/>
            <p:cNvSpPr/>
            <p:nvPr/>
          </p:nvSpPr>
          <p:spPr>
            <a:xfrm>
              <a:off x="8294894" y="2285821"/>
              <a:ext cx="44718" cy="44368"/>
            </a:xfrm>
            <a:custGeom>
              <a:avLst/>
              <a:gdLst/>
              <a:ahLst/>
              <a:cxnLst/>
              <a:rect l="l" t="t" r="r" b="b"/>
              <a:pathLst>
                <a:path w="1405" h="1394" extrusionOk="0">
                  <a:moveTo>
                    <a:pt x="703" y="322"/>
                  </a:moveTo>
                  <a:cubicBezTo>
                    <a:pt x="905" y="322"/>
                    <a:pt x="1072" y="488"/>
                    <a:pt x="1072" y="703"/>
                  </a:cubicBezTo>
                  <a:cubicBezTo>
                    <a:pt x="1072" y="905"/>
                    <a:pt x="893" y="1072"/>
                    <a:pt x="703" y="1072"/>
                  </a:cubicBezTo>
                  <a:cubicBezTo>
                    <a:pt x="488" y="1072"/>
                    <a:pt x="333" y="905"/>
                    <a:pt x="333" y="703"/>
                  </a:cubicBezTo>
                  <a:cubicBezTo>
                    <a:pt x="333" y="488"/>
                    <a:pt x="488" y="322"/>
                    <a:pt x="703" y="322"/>
                  </a:cubicBezTo>
                  <a:close/>
                  <a:moveTo>
                    <a:pt x="703" y="0"/>
                  </a:moveTo>
                  <a:cubicBezTo>
                    <a:pt x="310" y="0"/>
                    <a:pt x="0" y="310"/>
                    <a:pt x="0" y="703"/>
                  </a:cubicBezTo>
                  <a:cubicBezTo>
                    <a:pt x="0" y="1084"/>
                    <a:pt x="310" y="1393"/>
                    <a:pt x="703" y="1393"/>
                  </a:cubicBezTo>
                  <a:cubicBezTo>
                    <a:pt x="1084" y="1393"/>
                    <a:pt x="1405" y="1084"/>
                    <a:pt x="1405" y="703"/>
                  </a:cubicBezTo>
                  <a:cubicBezTo>
                    <a:pt x="1405" y="310"/>
                    <a:pt x="1084" y="0"/>
                    <a:pt x="70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44" name="Google Shape;9844;p78"/>
            <p:cNvSpPr/>
            <p:nvPr/>
          </p:nvSpPr>
          <p:spPr>
            <a:xfrm>
              <a:off x="8119811" y="1969392"/>
              <a:ext cx="78455" cy="78487"/>
            </a:xfrm>
            <a:custGeom>
              <a:avLst/>
              <a:gdLst/>
              <a:ahLst/>
              <a:cxnLst/>
              <a:rect l="l" t="t" r="r" b="b"/>
              <a:pathLst>
                <a:path w="2465" h="2466" extrusionOk="0">
                  <a:moveTo>
                    <a:pt x="1227" y="346"/>
                  </a:moveTo>
                  <a:cubicBezTo>
                    <a:pt x="1727" y="346"/>
                    <a:pt x="2120" y="739"/>
                    <a:pt x="2120" y="1239"/>
                  </a:cubicBezTo>
                  <a:cubicBezTo>
                    <a:pt x="2120" y="1727"/>
                    <a:pt x="1727" y="2132"/>
                    <a:pt x="1227" y="2132"/>
                  </a:cubicBezTo>
                  <a:cubicBezTo>
                    <a:pt x="739" y="2132"/>
                    <a:pt x="334" y="1727"/>
                    <a:pt x="334" y="1239"/>
                  </a:cubicBezTo>
                  <a:cubicBezTo>
                    <a:pt x="334" y="739"/>
                    <a:pt x="739" y="346"/>
                    <a:pt x="1227" y="346"/>
                  </a:cubicBezTo>
                  <a:close/>
                  <a:moveTo>
                    <a:pt x="1227" y="1"/>
                  </a:moveTo>
                  <a:cubicBezTo>
                    <a:pt x="548" y="1"/>
                    <a:pt x="0" y="548"/>
                    <a:pt x="0" y="1239"/>
                  </a:cubicBezTo>
                  <a:cubicBezTo>
                    <a:pt x="0" y="1917"/>
                    <a:pt x="548" y="2465"/>
                    <a:pt x="1227" y="2465"/>
                  </a:cubicBezTo>
                  <a:cubicBezTo>
                    <a:pt x="1917" y="2465"/>
                    <a:pt x="2465" y="1917"/>
                    <a:pt x="2465" y="1239"/>
                  </a:cubicBezTo>
                  <a:cubicBezTo>
                    <a:pt x="2465" y="548"/>
                    <a:pt x="1905" y="1"/>
                    <a:pt x="122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45" name="Google Shape;9845;p78"/>
            <p:cNvSpPr/>
            <p:nvPr/>
          </p:nvSpPr>
          <p:spPr>
            <a:xfrm>
              <a:off x="8012202" y="2189575"/>
              <a:ext cx="134917" cy="89690"/>
            </a:xfrm>
            <a:custGeom>
              <a:avLst/>
              <a:gdLst/>
              <a:ahLst/>
              <a:cxnLst/>
              <a:rect l="l" t="t" r="r" b="b"/>
              <a:pathLst>
                <a:path w="4239" h="2818" extrusionOk="0">
                  <a:moveTo>
                    <a:pt x="2107" y="0"/>
                  </a:moveTo>
                  <a:cubicBezTo>
                    <a:pt x="2024" y="0"/>
                    <a:pt x="1953" y="71"/>
                    <a:pt x="1953" y="167"/>
                  </a:cubicBezTo>
                  <a:lnTo>
                    <a:pt x="1953" y="1417"/>
                  </a:lnTo>
                  <a:lnTo>
                    <a:pt x="1072" y="1417"/>
                  </a:lnTo>
                  <a:cubicBezTo>
                    <a:pt x="822" y="1417"/>
                    <a:pt x="583" y="1560"/>
                    <a:pt x="464" y="1786"/>
                  </a:cubicBezTo>
                  <a:lnTo>
                    <a:pt x="48" y="2560"/>
                  </a:lnTo>
                  <a:cubicBezTo>
                    <a:pt x="0" y="2631"/>
                    <a:pt x="24" y="2738"/>
                    <a:pt x="119" y="2786"/>
                  </a:cubicBezTo>
                  <a:cubicBezTo>
                    <a:pt x="143" y="2798"/>
                    <a:pt x="167" y="2798"/>
                    <a:pt x="191" y="2798"/>
                  </a:cubicBezTo>
                  <a:cubicBezTo>
                    <a:pt x="250" y="2798"/>
                    <a:pt x="310" y="2774"/>
                    <a:pt x="345" y="2715"/>
                  </a:cubicBezTo>
                  <a:lnTo>
                    <a:pt x="762" y="1941"/>
                  </a:lnTo>
                  <a:cubicBezTo>
                    <a:pt x="822" y="1822"/>
                    <a:pt x="953" y="1738"/>
                    <a:pt x="1083" y="1738"/>
                  </a:cubicBezTo>
                  <a:lnTo>
                    <a:pt x="3167" y="1738"/>
                  </a:lnTo>
                  <a:cubicBezTo>
                    <a:pt x="3298" y="1738"/>
                    <a:pt x="3417" y="1822"/>
                    <a:pt x="3500" y="1941"/>
                  </a:cubicBezTo>
                  <a:lnTo>
                    <a:pt x="3917" y="2727"/>
                  </a:lnTo>
                  <a:cubicBezTo>
                    <a:pt x="3943" y="2778"/>
                    <a:pt x="4006" y="2817"/>
                    <a:pt x="4066" y="2817"/>
                  </a:cubicBezTo>
                  <a:cubicBezTo>
                    <a:pt x="4089" y="2817"/>
                    <a:pt x="4112" y="2811"/>
                    <a:pt x="4131" y="2798"/>
                  </a:cubicBezTo>
                  <a:cubicBezTo>
                    <a:pt x="4215" y="2774"/>
                    <a:pt x="4239" y="2667"/>
                    <a:pt x="4191" y="2572"/>
                  </a:cubicBezTo>
                  <a:lnTo>
                    <a:pt x="3774" y="1786"/>
                  </a:lnTo>
                  <a:cubicBezTo>
                    <a:pt x="3655" y="1560"/>
                    <a:pt x="3417" y="1417"/>
                    <a:pt x="3155" y="1417"/>
                  </a:cubicBezTo>
                  <a:lnTo>
                    <a:pt x="2274" y="1417"/>
                  </a:lnTo>
                  <a:lnTo>
                    <a:pt x="2274" y="167"/>
                  </a:lnTo>
                  <a:cubicBezTo>
                    <a:pt x="2274" y="71"/>
                    <a:pt x="2203" y="0"/>
                    <a:pt x="210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46" name="Google Shape;9846;p78"/>
            <p:cNvSpPr/>
            <p:nvPr/>
          </p:nvSpPr>
          <p:spPr>
            <a:xfrm>
              <a:off x="8099346" y="2059973"/>
              <a:ext cx="119385" cy="56016"/>
            </a:xfrm>
            <a:custGeom>
              <a:avLst/>
              <a:gdLst/>
              <a:ahLst/>
              <a:cxnLst/>
              <a:rect l="l" t="t" r="r" b="b"/>
              <a:pathLst>
                <a:path w="3751" h="1760" extrusionOk="0">
                  <a:moveTo>
                    <a:pt x="1870" y="0"/>
                  </a:moveTo>
                  <a:cubicBezTo>
                    <a:pt x="1786" y="0"/>
                    <a:pt x="1715" y="72"/>
                    <a:pt x="1715" y="155"/>
                  </a:cubicBezTo>
                  <a:lnTo>
                    <a:pt x="1715" y="714"/>
                  </a:lnTo>
                  <a:lnTo>
                    <a:pt x="774" y="714"/>
                  </a:lnTo>
                  <a:cubicBezTo>
                    <a:pt x="584" y="714"/>
                    <a:pt x="405" y="810"/>
                    <a:pt x="310" y="988"/>
                  </a:cubicBezTo>
                  <a:lnTo>
                    <a:pt x="48" y="1512"/>
                  </a:lnTo>
                  <a:cubicBezTo>
                    <a:pt x="0" y="1584"/>
                    <a:pt x="24" y="1691"/>
                    <a:pt x="120" y="1738"/>
                  </a:cubicBezTo>
                  <a:cubicBezTo>
                    <a:pt x="141" y="1753"/>
                    <a:pt x="167" y="1760"/>
                    <a:pt x="192" y="1760"/>
                  </a:cubicBezTo>
                  <a:cubicBezTo>
                    <a:pt x="251" y="1760"/>
                    <a:pt x="313" y="1725"/>
                    <a:pt x="346" y="1667"/>
                  </a:cubicBezTo>
                  <a:lnTo>
                    <a:pt x="608" y="1143"/>
                  </a:lnTo>
                  <a:cubicBezTo>
                    <a:pt x="643" y="1084"/>
                    <a:pt x="715" y="1036"/>
                    <a:pt x="774" y="1036"/>
                  </a:cubicBezTo>
                  <a:lnTo>
                    <a:pt x="2977" y="1036"/>
                  </a:lnTo>
                  <a:cubicBezTo>
                    <a:pt x="3048" y="1036"/>
                    <a:pt x="3108" y="1084"/>
                    <a:pt x="3144" y="1143"/>
                  </a:cubicBezTo>
                  <a:lnTo>
                    <a:pt x="3406" y="1667"/>
                  </a:lnTo>
                  <a:cubicBezTo>
                    <a:pt x="3441" y="1727"/>
                    <a:pt x="3501" y="1750"/>
                    <a:pt x="3560" y="1750"/>
                  </a:cubicBezTo>
                  <a:cubicBezTo>
                    <a:pt x="3584" y="1750"/>
                    <a:pt x="3620" y="1750"/>
                    <a:pt x="3632" y="1738"/>
                  </a:cubicBezTo>
                  <a:cubicBezTo>
                    <a:pt x="3715" y="1691"/>
                    <a:pt x="3751" y="1584"/>
                    <a:pt x="3703" y="1512"/>
                  </a:cubicBezTo>
                  <a:lnTo>
                    <a:pt x="3441" y="988"/>
                  </a:lnTo>
                  <a:cubicBezTo>
                    <a:pt x="3346" y="810"/>
                    <a:pt x="3168" y="714"/>
                    <a:pt x="2977" y="714"/>
                  </a:cubicBezTo>
                  <a:lnTo>
                    <a:pt x="2036" y="714"/>
                  </a:lnTo>
                  <a:lnTo>
                    <a:pt x="2036" y="155"/>
                  </a:lnTo>
                  <a:cubicBezTo>
                    <a:pt x="2036" y="72"/>
                    <a:pt x="1965" y="0"/>
                    <a:pt x="187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47" name="Google Shape;9847;p78"/>
            <p:cNvSpPr/>
            <p:nvPr/>
          </p:nvSpPr>
          <p:spPr>
            <a:xfrm>
              <a:off x="8170194" y="2189925"/>
              <a:ext cx="135331" cy="89849"/>
            </a:xfrm>
            <a:custGeom>
              <a:avLst/>
              <a:gdLst/>
              <a:ahLst/>
              <a:cxnLst/>
              <a:rect l="l" t="t" r="r" b="b"/>
              <a:pathLst>
                <a:path w="4252" h="2823" extrusionOk="0">
                  <a:moveTo>
                    <a:pt x="2132" y="1"/>
                  </a:moveTo>
                  <a:cubicBezTo>
                    <a:pt x="2049" y="1"/>
                    <a:pt x="1965" y="84"/>
                    <a:pt x="1965" y="168"/>
                  </a:cubicBezTo>
                  <a:lnTo>
                    <a:pt x="1965" y="1418"/>
                  </a:lnTo>
                  <a:lnTo>
                    <a:pt x="1096" y="1418"/>
                  </a:lnTo>
                  <a:cubicBezTo>
                    <a:pt x="834" y="1418"/>
                    <a:pt x="596" y="1573"/>
                    <a:pt x="465" y="1787"/>
                  </a:cubicBezTo>
                  <a:lnTo>
                    <a:pt x="49" y="2585"/>
                  </a:lnTo>
                  <a:cubicBezTo>
                    <a:pt x="1" y="2656"/>
                    <a:pt x="37" y="2763"/>
                    <a:pt x="120" y="2799"/>
                  </a:cubicBezTo>
                  <a:cubicBezTo>
                    <a:pt x="148" y="2815"/>
                    <a:pt x="177" y="2823"/>
                    <a:pt x="205" y="2823"/>
                  </a:cubicBezTo>
                  <a:cubicBezTo>
                    <a:pt x="262" y="2823"/>
                    <a:pt x="314" y="2791"/>
                    <a:pt x="346" y="2727"/>
                  </a:cubicBezTo>
                  <a:lnTo>
                    <a:pt x="763" y="1942"/>
                  </a:lnTo>
                  <a:cubicBezTo>
                    <a:pt x="822" y="1823"/>
                    <a:pt x="953" y="1751"/>
                    <a:pt x="1096" y="1751"/>
                  </a:cubicBezTo>
                  <a:lnTo>
                    <a:pt x="3180" y="1751"/>
                  </a:lnTo>
                  <a:cubicBezTo>
                    <a:pt x="3311" y="1751"/>
                    <a:pt x="3430" y="1823"/>
                    <a:pt x="3501" y="1942"/>
                  </a:cubicBezTo>
                  <a:lnTo>
                    <a:pt x="3918" y="2716"/>
                  </a:lnTo>
                  <a:cubicBezTo>
                    <a:pt x="3954" y="2775"/>
                    <a:pt x="4013" y="2799"/>
                    <a:pt x="4073" y="2799"/>
                  </a:cubicBezTo>
                  <a:cubicBezTo>
                    <a:pt x="4097" y="2799"/>
                    <a:pt x="4132" y="2799"/>
                    <a:pt x="4144" y="2787"/>
                  </a:cubicBezTo>
                  <a:cubicBezTo>
                    <a:pt x="4216" y="2763"/>
                    <a:pt x="4251" y="2656"/>
                    <a:pt x="4204" y="2561"/>
                  </a:cubicBezTo>
                  <a:lnTo>
                    <a:pt x="3787" y="1787"/>
                  </a:lnTo>
                  <a:cubicBezTo>
                    <a:pt x="3668" y="1573"/>
                    <a:pt x="3430" y="1418"/>
                    <a:pt x="3180" y="1418"/>
                  </a:cubicBezTo>
                  <a:lnTo>
                    <a:pt x="2299" y="1418"/>
                  </a:lnTo>
                  <a:lnTo>
                    <a:pt x="2299" y="168"/>
                  </a:lnTo>
                  <a:cubicBezTo>
                    <a:pt x="2299" y="84"/>
                    <a:pt x="2227" y="1"/>
                    <a:pt x="213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9848" name="Google Shape;9848;p78"/>
          <p:cNvSpPr/>
          <p:nvPr/>
        </p:nvSpPr>
        <p:spPr>
          <a:xfrm>
            <a:off x="2941810" y="3621810"/>
            <a:ext cx="496212" cy="496212"/>
          </a:xfrm>
          <a:custGeom>
            <a:avLst/>
            <a:gdLst/>
            <a:ahLst/>
            <a:cxnLst/>
            <a:rect l="l" t="t" r="r" b="b"/>
            <a:pathLst>
              <a:path w="11693" h="11693" extrusionOk="0">
                <a:moveTo>
                  <a:pt x="10252" y="584"/>
                </a:moveTo>
                <a:lnTo>
                  <a:pt x="10252" y="1263"/>
                </a:lnTo>
                <a:cubicBezTo>
                  <a:pt x="10252" y="1358"/>
                  <a:pt x="10323" y="1429"/>
                  <a:pt x="10406" y="1429"/>
                </a:cubicBezTo>
                <a:lnTo>
                  <a:pt x="11097" y="1429"/>
                </a:lnTo>
                <a:lnTo>
                  <a:pt x="9609" y="2918"/>
                </a:lnTo>
                <a:lnTo>
                  <a:pt x="9001" y="2918"/>
                </a:lnTo>
                <a:lnTo>
                  <a:pt x="9978" y="1941"/>
                </a:lnTo>
                <a:cubicBezTo>
                  <a:pt x="10037" y="1882"/>
                  <a:pt x="10037" y="1751"/>
                  <a:pt x="9978" y="1691"/>
                </a:cubicBezTo>
                <a:cubicBezTo>
                  <a:pt x="9948" y="1667"/>
                  <a:pt x="9903" y="1656"/>
                  <a:pt x="9859" y="1656"/>
                </a:cubicBezTo>
                <a:cubicBezTo>
                  <a:pt x="9814" y="1656"/>
                  <a:pt x="9769" y="1667"/>
                  <a:pt x="9740" y="1691"/>
                </a:cubicBezTo>
                <a:lnTo>
                  <a:pt x="8763" y="2679"/>
                </a:lnTo>
                <a:lnTo>
                  <a:pt x="8763" y="2072"/>
                </a:lnTo>
                <a:lnTo>
                  <a:pt x="10252" y="584"/>
                </a:lnTo>
                <a:close/>
                <a:moveTo>
                  <a:pt x="4739" y="2537"/>
                </a:moveTo>
                <a:cubicBezTo>
                  <a:pt x="5894" y="2537"/>
                  <a:pt x="6942" y="2977"/>
                  <a:pt x="7739" y="3703"/>
                </a:cubicBezTo>
                <a:lnTo>
                  <a:pt x="4620" y="6811"/>
                </a:lnTo>
                <a:cubicBezTo>
                  <a:pt x="4560" y="6870"/>
                  <a:pt x="4560" y="7001"/>
                  <a:pt x="4620" y="7049"/>
                </a:cubicBezTo>
                <a:cubicBezTo>
                  <a:pt x="4656" y="7085"/>
                  <a:pt x="4703" y="7097"/>
                  <a:pt x="4739" y="7097"/>
                </a:cubicBezTo>
                <a:cubicBezTo>
                  <a:pt x="4787" y="7097"/>
                  <a:pt x="4834" y="7085"/>
                  <a:pt x="4858" y="7049"/>
                </a:cubicBezTo>
                <a:lnTo>
                  <a:pt x="5632" y="6275"/>
                </a:lnTo>
                <a:cubicBezTo>
                  <a:pt x="5775" y="6478"/>
                  <a:pt x="5846" y="6692"/>
                  <a:pt x="5846" y="6930"/>
                </a:cubicBezTo>
                <a:cubicBezTo>
                  <a:pt x="5846" y="7549"/>
                  <a:pt x="5358" y="8037"/>
                  <a:pt x="4739" y="8037"/>
                </a:cubicBezTo>
                <a:cubicBezTo>
                  <a:pt x="4132" y="8037"/>
                  <a:pt x="3644" y="7549"/>
                  <a:pt x="3644" y="6930"/>
                </a:cubicBezTo>
                <a:cubicBezTo>
                  <a:pt x="3644" y="6323"/>
                  <a:pt x="4132" y="5835"/>
                  <a:pt x="4739" y="5835"/>
                </a:cubicBezTo>
                <a:cubicBezTo>
                  <a:pt x="4822" y="5835"/>
                  <a:pt x="4882" y="5835"/>
                  <a:pt x="4953" y="5847"/>
                </a:cubicBezTo>
                <a:cubicBezTo>
                  <a:pt x="4962" y="5848"/>
                  <a:pt x="4970" y="5848"/>
                  <a:pt x="4979" y="5848"/>
                </a:cubicBezTo>
                <a:cubicBezTo>
                  <a:pt x="5055" y="5848"/>
                  <a:pt x="5133" y="5801"/>
                  <a:pt x="5144" y="5716"/>
                </a:cubicBezTo>
                <a:cubicBezTo>
                  <a:pt x="5156" y="5620"/>
                  <a:pt x="5096" y="5537"/>
                  <a:pt x="5013" y="5525"/>
                </a:cubicBezTo>
                <a:cubicBezTo>
                  <a:pt x="4918" y="5513"/>
                  <a:pt x="4834" y="5489"/>
                  <a:pt x="4739" y="5489"/>
                </a:cubicBezTo>
                <a:cubicBezTo>
                  <a:pt x="3941" y="5489"/>
                  <a:pt x="3298" y="6144"/>
                  <a:pt x="3298" y="6942"/>
                </a:cubicBezTo>
                <a:cubicBezTo>
                  <a:pt x="3298" y="7740"/>
                  <a:pt x="3953" y="8383"/>
                  <a:pt x="4739" y="8383"/>
                </a:cubicBezTo>
                <a:cubicBezTo>
                  <a:pt x="5549" y="8383"/>
                  <a:pt x="6192" y="7728"/>
                  <a:pt x="6192" y="6942"/>
                </a:cubicBezTo>
                <a:cubicBezTo>
                  <a:pt x="6192" y="6609"/>
                  <a:pt x="6084" y="6299"/>
                  <a:pt x="5870" y="6049"/>
                </a:cubicBezTo>
                <a:lnTo>
                  <a:pt x="6406" y="5513"/>
                </a:lnTo>
                <a:cubicBezTo>
                  <a:pt x="6751" y="5906"/>
                  <a:pt x="6942" y="6418"/>
                  <a:pt x="6942" y="6942"/>
                </a:cubicBezTo>
                <a:cubicBezTo>
                  <a:pt x="6942" y="8156"/>
                  <a:pt x="5965" y="9133"/>
                  <a:pt x="4739" y="9133"/>
                </a:cubicBezTo>
                <a:cubicBezTo>
                  <a:pt x="3525" y="9133"/>
                  <a:pt x="2536" y="8156"/>
                  <a:pt x="2536" y="6942"/>
                </a:cubicBezTo>
                <a:cubicBezTo>
                  <a:pt x="2536" y="5716"/>
                  <a:pt x="3525" y="4739"/>
                  <a:pt x="4739" y="4739"/>
                </a:cubicBezTo>
                <a:cubicBezTo>
                  <a:pt x="5120" y="4739"/>
                  <a:pt x="5477" y="4823"/>
                  <a:pt x="5787" y="5001"/>
                </a:cubicBezTo>
                <a:cubicBezTo>
                  <a:pt x="5812" y="5016"/>
                  <a:pt x="5840" y="5022"/>
                  <a:pt x="5868" y="5022"/>
                </a:cubicBezTo>
                <a:cubicBezTo>
                  <a:pt x="5930" y="5022"/>
                  <a:pt x="5992" y="4988"/>
                  <a:pt x="6025" y="4930"/>
                </a:cubicBezTo>
                <a:cubicBezTo>
                  <a:pt x="6073" y="4834"/>
                  <a:pt x="6037" y="4739"/>
                  <a:pt x="5953" y="4692"/>
                </a:cubicBezTo>
                <a:cubicBezTo>
                  <a:pt x="5572" y="4501"/>
                  <a:pt x="5156" y="4370"/>
                  <a:pt x="4739" y="4370"/>
                </a:cubicBezTo>
                <a:cubicBezTo>
                  <a:pt x="3346" y="4370"/>
                  <a:pt x="2203" y="5525"/>
                  <a:pt x="2203" y="6918"/>
                </a:cubicBezTo>
                <a:cubicBezTo>
                  <a:pt x="2203" y="8323"/>
                  <a:pt x="3346" y="9466"/>
                  <a:pt x="4739" y="9466"/>
                </a:cubicBezTo>
                <a:cubicBezTo>
                  <a:pt x="6144" y="9466"/>
                  <a:pt x="7287" y="8323"/>
                  <a:pt x="7287" y="6918"/>
                </a:cubicBezTo>
                <a:cubicBezTo>
                  <a:pt x="7287" y="6299"/>
                  <a:pt x="7061" y="5716"/>
                  <a:pt x="6668" y="5239"/>
                </a:cubicBezTo>
                <a:lnTo>
                  <a:pt x="7204" y="4704"/>
                </a:lnTo>
                <a:cubicBezTo>
                  <a:pt x="7751" y="5311"/>
                  <a:pt x="8049" y="6085"/>
                  <a:pt x="8049" y="6918"/>
                </a:cubicBezTo>
                <a:cubicBezTo>
                  <a:pt x="8049" y="8740"/>
                  <a:pt x="6561" y="10228"/>
                  <a:pt x="4739" y="10228"/>
                </a:cubicBezTo>
                <a:cubicBezTo>
                  <a:pt x="2929" y="10228"/>
                  <a:pt x="1441" y="8740"/>
                  <a:pt x="1441" y="6918"/>
                </a:cubicBezTo>
                <a:cubicBezTo>
                  <a:pt x="1441" y="5108"/>
                  <a:pt x="2929" y="3620"/>
                  <a:pt x="4739" y="3620"/>
                </a:cubicBezTo>
                <a:cubicBezTo>
                  <a:pt x="5382" y="3620"/>
                  <a:pt x="5989" y="3799"/>
                  <a:pt x="6525" y="4132"/>
                </a:cubicBezTo>
                <a:cubicBezTo>
                  <a:pt x="6558" y="4151"/>
                  <a:pt x="6594" y="4161"/>
                  <a:pt x="6628" y="4161"/>
                </a:cubicBezTo>
                <a:cubicBezTo>
                  <a:pt x="6679" y="4161"/>
                  <a:pt x="6727" y="4139"/>
                  <a:pt x="6763" y="4096"/>
                </a:cubicBezTo>
                <a:cubicBezTo>
                  <a:pt x="6811" y="4025"/>
                  <a:pt x="6799" y="3918"/>
                  <a:pt x="6727" y="3858"/>
                </a:cubicBezTo>
                <a:cubicBezTo>
                  <a:pt x="6144" y="3477"/>
                  <a:pt x="5453" y="3275"/>
                  <a:pt x="4763" y="3275"/>
                </a:cubicBezTo>
                <a:cubicBezTo>
                  <a:pt x="2751" y="3275"/>
                  <a:pt x="1108" y="4918"/>
                  <a:pt x="1108" y="6918"/>
                </a:cubicBezTo>
                <a:cubicBezTo>
                  <a:pt x="1108" y="8930"/>
                  <a:pt x="2751" y="10573"/>
                  <a:pt x="4763" y="10573"/>
                </a:cubicBezTo>
                <a:cubicBezTo>
                  <a:pt x="6763" y="10573"/>
                  <a:pt x="8406" y="8930"/>
                  <a:pt x="8406" y="6918"/>
                </a:cubicBezTo>
                <a:cubicBezTo>
                  <a:pt x="8406" y="6013"/>
                  <a:pt x="8061" y="5132"/>
                  <a:pt x="7454" y="4465"/>
                </a:cubicBezTo>
                <a:lnTo>
                  <a:pt x="7989" y="3930"/>
                </a:lnTo>
                <a:cubicBezTo>
                  <a:pt x="8704" y="4739"/>
                  <a:pt x="9144" y="5775"/>
                  <a:pt x="9144" y="6942"/>
                </a:cubicBezTo>
                <a:cubicBezTo>
                  <a:pt x="9144" y="9359"/>
                  <a:pt x="7168" y="11347"/>
                  <a:pt x="4739" y="11347"/>
                </a:cubicBezTo>
                <a:cubicBezTo>
                  <a:pt x="2322" y="11347"/>
                  <a:pt x="334" y="9359"/>
                  <a:pt x="334" y="6942"/>
                </a:cubicBezTo>
                <a:cubicBezTo>
                  <a:pt x="334" y="4513"/>
                  <a:pt x="2322" y="2537"/>
                  <a:pt x="4739" y="2537"/>
                </a:cubicBezTo>
                <a:close/>
                <a:moveTo>
                  <a:pt x="10403" y="1"/>
                </a:moveTo>
                <a:cubicBezTo>
                  <a:pt x="10360" y="1"/>
                  <a:pt x="10315" y="16"/>
                  <a:pt x="10275" y="48"/>
                </a:cubicBezTo>
                <a:lnTo>
                  <a:pt x="8466" y="1882"/>
                </a:lnTo>
                <a:cubicBezTo>
                  <a:pt x="8430" y="1906"/>
                  <a:pt x="8418" y="1953"/>
                  <a:pt x="8418" y="1989"/>
                </a:cubicBezTo>
                <a:lnTo>
                  <a:pt x="8418" y="3025"/>
                </a:lnTo>
                <a:lnTo>
                  <a:pt x="7978" y="3465"/>
                </a:lnTo>
                <a:cubicBezTo>
                  <a:pt x="7120" y="2679"/>
                  <a:pt x="5989" y="2203"/>
                  <a:pt x="4739" y="2203"/>
                </a:cubicBezTo>
                <a:cubicBezTo>
                  <a:pt x="2120" y="2203"/>
                  <a:pt x="0" y="4334"/>
                  <a:pt x="0" y="6954"/>
                </a:cubicBezTo>
                <a:cubicBezTo>
                  <a:pt x="0" y="9573"/>
                  <a:pt x="2120" y="11692"/>
                  <a:pt x="4739" y="11692"/>
                </a:cubicBezTo>
                <a:cubicBezTo>
                  <a:pt x="7358" y="11692"/>
                  <a:pt x="9490" y="9573"/>
                  <a:pt x="9490" y="6954"/>
                </a:cubicBezTo>
                <a:cubicBezTo>
                  <a:pt x="9490" y="5704"/>
                  <a:pt x="9013" y="4573"/>
                  <a:pt x="8228" y="3715"/>
                </a:cubicBezTo>
                <a:lnTo>
                  <a:pt x="8668" y="3275"/>
                </a:lnTo>
                <a:lnTo>
                  <a:pt x="9704" y="3275"/>
                </a:lnTo>
                <a:cubicBezTo>
                  <a:pt x="9740" y="3275"/>
                  <a:pt x="9787" y="3263"/>
                  <a:pt x="9823" y="3227"/>
                </a:cubicBezTo>
                <a:lnTo>
                  <a:pt x="11645" y="1394"/>
                </a:lnTo>
                <a:cubicBezTo>
                  <a:pt x="11680" y="1346"/>
                  <a:pt x="11692" y="1263"/>
                  <a:pt x="11668" y="1203"/>
                </a:cubicBezTo>
                <a:cubicBezTo>
                  <a:pt x="11633" y="1144"/>
                  <a:pt x="11573" y="1096"/>
                  <a:pt x="11502" y="1096"/>
                </a:cubicBezTo>
                <a:lnTo>
                  <a:pt x="10573" y="1096"/>
                </a:lnTo>
                <a:lnTo>
                  <a:pt x="10573" y="179"/>
                </a:lnTo>
                <a:cubicBezTo>
                  <a:pt x="10573" y="108"/>
                  <a:pt x="10537" y="48"/>
                  <a:pt x="10466" y="12"/>
                </a:cubicBezTo>
                <a:cubicBezTo>
                  <a:pt x="10446" y="5"/>
                  <a:pt x="10425" y="1"/>
                  <a:pt x="10403" y="1"/>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9849" name="Google Shape;9849;p78"/>
          <p:cNvGrpSpPr/>
          <p:nvPr/>
        </p:nvGrpSpPr>
        <p:grpSpPr>
          <a:xfrm>
            <a:off x="1139015" y="3646084"/>
            <a:ext cx="503299" cy="447664"/>
            <a:chOff x="854261" y="2908813"/>
            <a:chExt cx="377474" cy="335748"/>
          </a:xfrm>
          <a:solidFill>
            <a:schemeClr val="tx1"/>
          </a:solidFill>
        </p:grpSpPr>
        <p:sp>
          <p:nvSpPr>
            <p:cNvPr id="9850" name="Google Shape;9850;p78"/>
            <p:cNvSpPr/>
            <p:nvPr/>
          </p:nvSpPr>
          <p:spPr>
            <a:xfrm>
              <a:off x="896337" y="3079695"/>
              <a:ext cx="47391" cy="17091"/>
            </a:xfrm>
            <a:custGeom>
              <a:avLst/>
              <a:gdLst/>
              <a:ahLst/>
              <a:cxnLst/>
              <a:rect l="l" t="t" r="r" b="b"/>
              <a:pathLst>
                <a:path w="1489" h="537" extrusionOk="0">
                  <a:moveTo>
                    <a:pt x="179" y="1"/>
                  </a:moveTo>
                  <a:cubicBezTo>
                    <a:pt x="96" y="1"/>
                    <a:pt x="0" y="72"/>
                    <a:pt x="0" y="179"/>
                  </a:cubicBezTo>
                  <a:cubicBezTo>
                    <a:pt x="0" y="263"/>
                    <a:pt x="84" y="358"/>
                    <a:pt x="179" y="358"/>
                  </a:cubicBezTo>
                  <a:cubicBezTo>
                    <a:pt x="381" y="358"/>
                    <a:pt x="941" y="382"/>
                    <a:pt x="1227" y="525"/>
                  </a:cubicBezTo>
                  <a:cubicBezTo>
                    <a:pt x="1251" y="537"/>
                    <a:pt x="1274" y="537"/>
                    <a:pt x="1298" y="537"/>
                  </a:cubicBezTo>
                  <a:cubicBezTo>
                    <a:pt x="1358" y="537"/>
                    <a:pt x="1417" y="501"/>
                    <a:pt x="1453" y="441"/>
                  </a:cubicBezTo>
                  <a:cubicBezTo>
                    <a:pt x="1489" y="358"/>
                    <a:pt x="1465" y="251"/>
                    <a:pt x="1370" y="203"/>
                  </a:cubicBezTo>
                  <a:cubicBezTo>
                    <a:pt x="977" y="1"/>
                    <a:pt x="215" y="1"/>
                    <a:pt x="1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51" name="Google Shape;9851;p78"/>
            <p:cNvSpPr/>
            <p:nvPr/>
          </p:nvSpPr>
          <p:spPr>
            <a:xfrm>
              <a:off x="878514" y="3191855"/>
              <a:ext cx="11426" cy="52706"/>
            </a:xfrm>
            <a:custGeom>
              <a:avLst/>
              <a:gdLst/>
              <a:ahLst/>
              <a:cxnLst/>
              <a:rect l="l" t="t" r="r" b="b"/>
              <a:pathLst>
                <a:path w="359" h="1656" extrusionOk="0">
                  <a:moveTo>
                    <a:pt x="179" y="1"/>
                  </a:moveTo>
                  <a:cubicBezTo>
                    <a:pt x="84" y="1"/>
                    <a:pt x="1" y="72"/>
                    <a:pt x="1" y="180"/>
                  </a:cubicBezTo>
                  <a:lnTo>
                    <a:pt x="1" y="1477"/>
                  </a:lnTo>
                  <a:cubicBezTo>
                    <a:pt x="1" y="1561"/>
                    <a:pt x="72" y="1656"/>
                    <a:pt x="179" y="1656"/>
                  </a:cubicBezTo>
                  <a:cubicBezTo>
                    <a:pt x="287" y="1656"/>
                    <a:pt x="358" y="1585"/>
                    <a:pt x="358" y="1477"/>
                  </a:cubicBezTo>
                  <a:lnTo>
                    <a:pt x="358" y="180"/>
                  </a:lnTo>
                  <a:cubicBezTo>
                    <a:pt x="358" y="72"/>
                    <a:pt x="287" y="1"/>
                    <a:pt x="1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52" name="Google Shape;9852;p78"/>
            <p:cNvSpPr/>
            <p:nvPr/>
          </p:nvSpPr>
          <p:spPr>
            <a:xfrm>
              <a:off x="854261" y="3050159"/>
              <a:ext cx="219451" cy="194052"/>
            </a:xfrm>
            <a:custGeom>
              <a:avLst/>
              <a:gdLst/>
              <a:ahLst/>
              <a:cxnLst/>
              <a:rect l="l" t="t" r="r" b="b"/>
              <a:pathLst>
                <a:path w="6895" h="6097" extrusionOk="0">
                  <a:moveTo>
                    <a:pt x="6406" y="679"/>
                  </a:moveTo>
                  <a:lnTo>
                    <a:pt x="6466" y="929"/>
                  </a:lnTo>
                  <a:cubicBezTo>
                    <a:pt x="6490" y="1000"/>
                    <a:pt x="6478" y="1072"/>
                    <a:pt x="6418" y="1119"/>
                  </a:cubicBezTo>
                  <a:lnTo>
                    <a:pt x="6311" y="1226"/>
                  </a:lnTo>
                  <a:lnTo>
                    <a:pt x="6073" y="988"/>
                  </a:lnTo>
                  <a:lnTo>
                    <a:pt x="6406" y="679"/>
                  </a:lnTo>
                  <a:close/>
                  <a:moveTo>
                    <a:pt x="3192" y="345"/>
                  </a:moveTo>
                  <a:lnTo>
                    <a:pt x="3192" y="1060"/>
                  </a:lnTo>
                  <a:cubicBezTo>
                    <a:pt x="3192" y="1179"/>
                    <a:pt x="3156" y="1298"/>
                    <a:pt x="3108" y="1405"/>
                  </a:cubicBezTo>
                  <a:lnTo>
                    <a:pt x="3025" y="1584"/>
                  </a:lnTo>
                  <a:cubicBezTo>
                    <a:pt x="3013" y="1607"/>
                    <a:pt x="3013" y="1619"/>
                    <a:pt x="3013" y="1655"/>
                  </a:cubicBezTo>
                  <a:lnTo>
                    <a:pt x="3013" y="2024"/>
                  </a:lnTo>
                  <a:cubicBezTo>
                    <a:pt x="2989" y="2286"/>
                    <a:pt x="2894" y="2524"/>
                    <a:pt x="2715" y="2703"/>
                  </a:cubicBezTo>
                  <a:cubicBezTo>
                    <a:pt x="2537" y="2881"/>
                    <a:pt x="2275" y="2965"/>
                    <a:pt x="2025" y="2965"/>
                  </a:cubicBezTo>
                  <a:cubicBezTo>
                    <a:pt x="1525" y="2953"/>
                    <a:pt x="1120" y="2500"/>
                    <a:pt x="1120" y="1988"/>
                  </a:cubicBezTo>
                  <a:lnTo>
                    <a:pt x="1120" y="1655"/>
                  </a:lnTo>
                  <a:cubicBezTo>
                    <a:pt x="1120" y="1619"/>
                    <a:pt x="1120" y="1596"/>
                    <a:pt x="1108" y="1584"/>
                  </a:cubicBezTo>
                  <a:lnTo>
                    <a:pt x="1001" y="1369"/>
                  </a:lnTo>
                  <a:cubicBezTo>
                    <a:pt x="953" y="1298"/>
                    <a:pt x="941" y="1203"/>
                    <a:pt x="941" y="1119"/>
                  </a:cubicBezTo>
                  <a:lnTo>
                    <a:pt x="941" y="1107"/>
                  </a:lnTo>
                  <a:cubicBezTo>
                    <a:pt x="941" y="691"/>
                    <a:pt x="1287" y="345"/>
                    <a:pt x="1703" y="345"/>
                  </a:cubicBezTo>
                  <a:close/>
                  <a:moveTo>
                    <a:pt x="2442" y="3227"/>
                  </a:moveTo>
                  <a:cubicBezTo>
                    <a:pt x="2454" y="3298"/>
                    <a:pt x="2477" y="3334"/>
                    <a:pt x="2489" y="3381"/>
                  </a:cubicBezTo>
                  <a:lnTo>
                    <a:pt x="2323" y="3548"/>
                  </a:lnTo>
                  <a:cubicBezTo>
                    <a:pt x="2251" y="3620"/>
                    <a:pt x="2156" y="3655"/>
                    <a:pt x="2059" y="3655"/>
                  </a:cubicBezTo>
                  <a:cubicBezTo>
                    <a:pt x="1962" y="3655"/>
                    <a:pt x="1864" y="3620"/>
                    <a:pt x="1787" y="3548"/>
                  </a:cubicBezTo>
                  <a:lnTo>
                    <a:pt x="1644" y="3393"/>
                  </a:lnTo>
                  <a:cubicBezTo>
                    <a:pt x="1656" y="3358"/>
                    <a:pt x="1668" y="3286"/>
                    <a:pt x="1668" y="3227"/>
                  </a:cubicBezTo>
                  <a:cubicBezTo>
                    <a:pt x="1775" y="3262"/>
                    <a:pt x="1894" y="3286"/>
                    <a:pt x="2013" y="3286"/>
                  </a:cubicBezTo>
                  <a:lnTo>
                    <a:pt x="2061" y="3286"/>
                  </a:lnTo>
                  <a:cubicBezTo>
                    <a:pt x="2192" y="3286"/>
                    <a:pt x="2323" y="3274"/>
                    <a:pt x="2442" y="3227"/>
                  </a:cubicBezTo>
                  <a:close/>
                  <a:moveTo>
                    <a:pt x="1680" y="0"/>
                  </a:moveTo>
                  <a:cubicBezTo>
                    <a:pt x="1072" y="0"/>
                    <a:pt x="584" y="500"/>
                    <a:pt x="584" y="1107"/>
                  </a:cubicBezTo>
                  <a:lnTo>
                    <a:pt x="584" y="1119"/>
                  </a:lnTo>
                  <a:cubicBezTo>
                    <a:pt x="584" y="1250"/>
                    <a:pt x="608" y="1405"/>
                    <a:pt x="668" y="1524"/>
                  </a:cubicBezTo>
                  <a:lnTo>
                    <a:pt x="763" y="1703"/>
                  </a:lnTo>
                  <a:lnTo>
                    <a:pt x="763" y="1988"/>
                  </a:lnTo>
                  <a:cubicBezTo>
                    <a:pt x="763" y="2429"/>
                    <a:pt x="977" y="2834"/>
                    <a:pt x="1311" y="3072"/>
                  </a:cubicBezTo>
                  <a:lnTo>
                    <a:pt x="1311" y="3215"/>
                  </a:lnTo>
                  <a:cubicBezTo>
                    <a:pt x="1311" y="3310"/>
                    <a:pt x="1251" y="3381"/>
                    <a:pt x="1156" y="3417"/>
                  </a:cubicBezTo>
                  <a:lnTo>
                    <a:pt x="537" y="3596"/>
                  </a:lnTo>
                  <a:cubicBezTo>
                    <a:pt x="227" y="3679"/>
                    <a:pt x="1" y="3965"/>
                    <a:pt x="1" y="4286"/>
                  </a:cubicBezTo>
                  <a:lnTo>
                    <a:pt x="1" y="5917"/>
                  </a:lnTo>
                  <a:cubicBezTo>
                    <a:pt x="1" y="6001"/>
                    <a:pt x="72" y="6096"/>
                    <a:pt x="179" y="6096"/>
                  </a:cubicBezTo>
                  <a:cubicBezTo>
                    <a:pt x="287" y="6096"/>
                    <a:pt x="358" y="6013"/>
                    <a:pt x="358" y="5917"/>
                  </a:cubicBezTo>
                  <a:lnTo>
                    <a:pt x="358" y="4310"/>
                  </a:lnTo>
                  <a:cubicBezTo>
                    <a:pt x="358" y="4143"/>
                    <a:pt x="477" y="3977"/>
                    <a:pt x="644" y="3929"/>
                  </a:cubicBezTo>
                  <a:lnTo>
                    <a:pt x="1263" y="3751"/>
                  </a:lnTo>
                  <a:cubicBezTo>
                    <a:pt x="1322" y="3739"/>
                    <a:pt x="1370" y="3715"/>
                    <a:pt x="1418" y="3679"/>
                  </a:cubicBezTo>
                  <a:lnTo>
                    <a:pt x="1513" y="3786"/>
                  </a:lnTo>
                  <a:cubicBezTo>
                    <a:pt x="1668" y="3929"/>
                    <a:pt x="1846" y="3989"/>
                    <a:pt x="2037" y="3989"/>
                  </a:cubicBezTo>
                  <a:cubicBezTo>
                    <a:pt x="2227" y="3989"/>
                    <a:pt x="2406" y="3917"/>
                    <a:pt x="2561" y="3786"/>
                  </a:cubicBezTo>
                  <a:lnTo>
                    <a:pt x="2727" y="3620"/>
                  </a:lnTo>
                  <a:cubicBezTo>
                    <a:pt x="2799" y="3655"/>
                    <a:pt x="2870" y="3679"/>
                    <a:pt x="2966" y="3679"/>
                  </a:cubicBezTo>
                  <a:lnTo>
                    <a:pt x="3001" y="3679"/>
                  </a:lnTo>
                  <a:cubicBezTo>
                    <a:pt x="3144" y="3679"/>
                    <a:pt x="3275" y="3620"/>
                    <a:pt x="3382" y="3524"/>
                  </a:cubicBezTo>
                  <a:lnTo>
                    <a:pt x="5823" y="1226"/>
                  </a:lnTo>
                  <a:lnTo>
                    <a:pt x="6061" y="1465"/>
                  </a:lnTo>
                  <a:lnTo>
                    <a:pt x="3239" y="4274"/>
                  </a:lnTo>
                  <a:cubicBezTo>
                    <a:pt x="3061" y="4453"/>
                    <a:pt x="2977" y="4679"/>
                    <a:pt x="2977" y="4917"/>
                  </a:cubicBezTo>
                  <a:lnTo>
                    <a:pt x="2977" y="5906"/>
                  </a:lnTo>
                  <a:cubicBezTo>
                    <a:pt x="2977" y="6001"/>
                    <a:pt x="3049" y="6096"/>
                    <a:pt x="3156" y="6096"/>
                  </a:cubicBezTo>
                  <a:cubicBezTo>
                    <a:pt x="3239" y="6096"/>
                    <a:pt x="3335" y="6013"/>
                    <a:pt x="3335" y="5906"/>
                  </a:cubicBezTo>
                  <a:lnTo>
                    <a:pt x="3335" y="4917"/>
                  </a:lnTo>
                  <a:cubicBezTo>
                    <a:pt x="3335" y="4763"/>
                    <a:pt x="3394" y="4620"/>
                    <a:pt x="3501" y="4513"/>
                  </a:cubicBezTo>
                  <a:lnTo>
                    <a:pt x="6656" y="1357"/>
                  </a:lnTo>
                  <a:cubicBezTo>
                    <a:pt x="6787" y="1226"/>
                    <a:pt x="6847" y="1024"/>
                    <a:pt x="6799" y="834"/>
                  </a:cubicBezTo>
                  <a:lnTo>
                    <a:pt x="6704" y="405"/>
                  </a:lnTo>
                  <a:lnTo>
                    <a:pt x="6823" y="298"/>
                  </a:lnTo>
                  <a:cubicBezTo>
                    <a:pt x="6895" y="238"/>
                    <a:pt x="6895" y="119"/>
                    <a:pt x="6823" y="60"/>
                  </a:cubicBezTo>
                  <a:cubicBezTo>
                    <a:pt x="6793" y="24"/>
                    <a:pt x="6749" y="6"/>
                    <a:pt x="6704" y="6"/>
                  </a:cubicBezTo>
                  <a:cubicBezTo>
                    <a:pt x="6659" y="6"/>
                    <a:pt x="6615" y="24"/>
                    <a:pt x="6585" y="60"/>
                  </a:cubicBezTo>
                  <a:lnTo>
                    <a:pt x="3156" y="3274"/>
                  </a:lnTo>
                  <a:cubicBezTo>
                    <a:pt x="3132" y="3310"/>
                    <a:pt x="3073" y="3334"/>
                    <a:pt x="3025" y="3334"/>
                  </a:cubicBezTo>
                  <a:lnTo>
                    <a:pt x="2977" y="3334"/>
                  </a:lnTo>
                  <a:cubicBezTo>
                    <a:pt x="2870" y="3334"/>
                    <a:pt x="2787" y="3250"/>
                    <a:pt x="2787" y="3143"/>
                  </a:cubicBezTo>
                  <a:lnTo>
                    <a:pt x="2787" y="3084"/>
                  </a:lnTo>
                  <a:cubicBezTo>
                    <a:pt x="2846" y="3036"/>
                    <a:pt x="2906" y="3000"/>
                    <a:pt x="2942" y="2953"/>
                  </a:cubicBezTo>
                  <a:cubicBezTo>
                    <a:pt x="3204" y="2715"/>
                    <a:pt x="3335" y="2381"/>
                    <a:pt x="3335" y="2024"/>
                  </a:cubicBezTo>
                  <a:lnTo>
                    <a:pt x="3335" y="1703"/>
                  </a:lnTo>
                  <a:lnTo>
                    <a:pt x="3406" y="1572"/>
                  </a:lnTo>
                  <a:cubicBezTo>
                    <a:pt x="3477" y="1417"/>
                    <a:pt x="3525" y="1238"/>
                    <a:pt x="3525" y="1072"/>
                  </a:cubicBezTo>
                  <a:lnTo>
                    <a:pt x="3525" y="179"/>
                  </a:lnTo>
                  <a:cubicBezTo>
                    <a:pt x="3525" y="95"/>
                    <a:pt x="3454" y="0"/>
                    <a:pt x="334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53" name="Google Shape;9853;p78"/>
            <p:cNvSpPr/>
            <p:nvPr/>
          </p:nvSpPr>
          <p:spPr>
            <a:xfrm>
              <a:off x="1008115" y="2908813"/>
              <a:ext cx="223620" cy="188355"/>
            </a:xfrm>
            <a:custGeom>
              <a:avLst/>
              <a:gdLst/>
              <a:ahLst/>
              <a:cxnLst/>
              <a:rect l="l" t="t" r="r" b="b"/>
              <a:pathLst>
                <a:path w="7026" h="5918" extrusionOk="0">
                  <a:moveTo>
                    <a:pt x="560" y="0"/>
                  </a:moveTo>
                  <a:cubicBezTo>
                    <a:pt x="263" y="0"/>
                    <a:pt x="1" y="238"/>
                    <a:pt x="1" y="548"/>
                  </a:cubicBezTo>
                  <a:lnTo>
                    <a:pt x="1" y="5251"/>
                  </a:lnTo>
                  <a:cubicBezTo>
                    <a:pt x="1" y="5334"/>
                    <a:pt x="84" y="5429"/>
                    <a:pt x="179" y="5429"/>
                  </a:cubicBezTo>
                  <a:cubicBezTo>
                    <a:pt x="287" y="5429"/>
                    <a:pt x="358" y="5358"/>
                    <a:pt x="358" y="5251"/>
                  </a:cubicBezTo>
                  <a:lnTo>
                    <a:pt x="358" y="548"/>
                  </a:lnTo>
                  <a:cubicBezTo>
                    <a:pt x="358" y="441"/>
                    <a:pt x="453" y="357"/>
                    <a:pt x="560" y="357"/>
                  </a:cubicBezTo>
                  <a:lnTo>
                    <a:pt x="6478" y="357"/>
                  </a:lnTo>
                  <a:cubicBezTo>
                    <a:pt x="6585" y="357"/>
                    <a:pt x="6668" y="441"/>
                    <a:pt x="6668" y="548"/>
                  </a:cubicBezTo>
                  <a:lnTo>
                    <a:pt x="6668" y="5370"/>
                  </a:lnTo>
                  <a:cubicBezTo>
                    <a:pt x="6668" y="5477"/>
                    <a:pt x="6585" y="5560"/>
                    <a:pt x="6478" y="5560"/>
                  </a:cubicBezTo>
                  <a:lnTo>
                    <a:pt x="2525" y="5560"/>
                  </a:lnTo>
                  <a:cubicBezTo>
                    <a:pt x="2430" y="5560"/>
                    <a:pt x="2346" y="5632"/>
                    <a:pt x="2346" y="5739"/>
                  </a:cubicBezTo>
                  <a:cubicBezTo>
                    <a:pt x="2346" y="5846"/>
                    <a:pt x="2418" y="5917"/>
                    <a:pt x="2525" y="5917"/>
                  </a:cubicBezTo>
                  <a:lnTo>
                    <a:pt x="6478" y="5917"/>
                  </a:lnTo>
                  <a:cubicBezTo>
                    <a:pt x="6775" y="5917"/>
                    <a:pt x="7025" y="5679"/>
                    <a:pt x="7025" y="5370"/>
                  </a:cubicBezTo>
                  <a:lnTo>
                    <a:pt x="7025" y="548"/>
                  </a:lnTo>
                  <a:cubicBezTo>
                    <a:pt x="7025" y="226"/>
                    <a:pt x="6787" y="0"/>
                    <a:pt x="649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54" name="Google Shape;9854;p78"/>
            <p:cNvSpPr/>
            <p:nvPr/>
          </p:nvSpPr>
          <p:spPr>
            <a:xfrm>
              <a:off x="1037301" y="2944046"/>
              <a:ext cx="165248" cy="105763"/>
            </a:xfrm>
            <a:custGeom>
              <a:avLst/>
              <a:gdLst/>
              <a:ahLst/>
              <a:cxnLst/>
              <a:rect l="l" t="t" r="r" b="b"/>
              <a:pathLst>
                <a:path w="5192" h="3323" extrusionOk="0">
                  <a:moveTo>
                    <a:pt x="4084" y="0"/>
                  </a:moveTo>
                  <a:cubicBezTo>
                    <a:pt x="4001" y="0"/>
                    <a:pt x="3906" y="84"/>
                    <a:pt x="3906" y="179"/>
                  </a:cubicBezTo>
                  <a:cubicBezTo>
                    <a:pt x="3906" y="286"/>
                    <a:pt x="3989" y="358"/>
                    <a:pt x="4084" y="358"/>
                  </a:cubicBezTo>
                  <a:lnTo>
                    <a:pt x="4596" y="358"/>
                  </a:lnTo>
                  <a:lnTo>
                    <a:pt x="2691" y="2263"/>
                  </a:lnTo>
                  <a:lnTo>
                    <a:pt x="1882" y="1465"/>
                  </a:lnTo>
                  <a:cubicBezTo>
                    <a:pt x="1846" y="1429"/>
                    <a:pt x="1801" y="1411"/>
                    <a:pt x="1758" y="1411"/>
                  </a:cubicBezTo>
                  <a:cubicBezTo>
                    <a:pt x="1715" y="1411"/>
                    <a:pt x="1673" y="1429"/>
                    <a:pt x="1644" y="1465"/>
                  </a:cubicBezTo>
                  <a:lnTo>
                    <a:pt x="72" y="3036"/>
                  </a:lnTo>
                  <a:cubicBezTo>
                    <a:pt x="1" y="3120"/>
                    <a:pt x="1" y="3215"/>
                    <a:pt x="72" y="3275"/>
                  </a:cubicBezTo>
                  <a:cubicBezTo>
                    <a:pt x="96" y="3310"/>
                    <a:pt x="143" y="3322"/>
                    <a:pt x="191" y="3322"/>
                  </a:cubicBezTo>
                  <a:cubicBezTo>
                    <a:pt x="239" y="3322"/>
                    <a:pt x="274" y="3310"/>
                    <a:pt x="310" y="3275"/>
                  </a:cubicBezTo>
                  <a:lnTo>
                    <a:pt x="1763" y="1822"/>
                  </a:lnTo>
                  <a:lnTo>
                    <a:pt x="2572" y="2620"/>
                  </a:lnTo>
                  <a:cubicBezTo>
                    <a:pt x="2608" y="2661"/>
                    <a:pt x="2653" y="2682"/>
                    <a:pt x="2696" y="2682"/>
                  </a:cubicBezTo>
                  <a:cubicBezTo>
                    <a:pt x="2739" y="2682"/>
                    <a:pt x="2781" y="2661"/>
                    <a:pt x="2810" y="2620"/>
                  </a:cubicBezTo>
                  <a:lnTo>
                    <a:pt x="4835" y="596"/>
                  </a:lnTo>
                  <a:lnTo>
                    <a:pt x="4835" y="1108"/>
                  </a:lnTo>
                  <a:cubicBezTo>
                    <a:pt x="4835" y="1191"/>
                    <a:pt x="4906" y="1286"/>
                    <a:pt x="5013" y="1286"/>
                  </a:cubicBezTo>
                  <a:cubicBezTo>
                    <a:pt x="5120" y="1286"/>
                    <a:pt x="5192" y="1215"/>
                    <a:pt x="5192" y="1108"/>
                  </a:cubicBezTo>
                  <a:lnTo>
                    <a:pt x="5192" y="179"/>
                  </a:lnTo>
                  <a:cubicBezTo>
                    <a:pt x="5192" y="84"/>
                    <a:pt x="5120" y="0"/>
                    <a:pt x="501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855" name="Google Shape;9855;p78"/>
          <p:cNvGrpSpPr/>
          <p:nvPr/>
        </p:nvGrpSpPr>
        <p:grpSpPr>
          <a:xfrm>
            <a:off x="2332971" y="3627369"/>
            <a:ext cx="515903" cy="484584"/>
            <a:chOff x="1749728" y="2894777"/>
            <a:chExt cx="386927" cy="363438"/>
          </a:xfrm>
          <a:solidFill>
            <a:schemeClr val="tx1"/>
          </a:solidFill>
        </p:grpSpPr>
        <p:sp>
          <p:nvSpPr>
            <p:cNvPr id="9856" name="Google Shape;9856;p78"/>
            <p:cNvSpPr/>
            <p:nvPr/>
          </p:nvSpPr>
          <p:spPr>
            <a:xfrm>
              <a:off x="1809595" y="3025333"/>
              <a:ext cx="97424" cy="32432"/>
            </a:xfrm>
            <a:custGeom>
              <a:avLst/>
              <a:gdLst/>
              <a:ahLst/>
              <a:cxnLst/>
              <a:rect l="l" t="t" r="r" b="b"/>
              <a:pathLst>
                <a:path w="3061" h="1019" extrusionOk="0">
                  <a:moveTo>
                    <a:pt x="1208" y="0"/>
                  </a:moveTo>
                  <a:cubicBezTo>
                    <a:pt x="852" y="0"/>
                    <a:pt x="531" y="35"/>
                    <a:pt x="322" y="66"/>
                  </a:cubicBezTo>
                  <a:cubicBezTo>
                    <a:pt x="143" y="101"/>
                    <a:pt x="1" y="244"/>
                    <a:pt x="1" y="423"/>
                  </a:cubicBezTo>
                  <a:lnTo>
                    <a:pt x="1" y="840"/>
                  </a:lnTo>
                  <a:cubicBezTo>
                    <a:pt x="1" y="947"/>
                    <a:pt x="84" y="1018"/>
                    <a:pt x="179" y="1018"/>
                  </a:cubicBezTo>
                  <a:cubicBezTo>
                    <a:pt x="286" y="1018"/>
                    <a:pt x="358" y="947"/>
                    <a:pt x="358" y="840"/>
                  </a:cubicBezTo>
                  <a:lnTo>
                    <a:pt x="358" y="423"/>
                  </a:lnTo>
                  <a:cubicBezTo>
                    <a:pt x="358" y="423"/>
                    <a:pt x="358" y="411"/>
                    <a:pt x="382" y="411"/>
                  </a:cubicBezTo>
                  <a:cubicBezTo>
                    <a:pt x="549" y="383"/>
                    <a:pt x="870" y="340"/>
                    <a:pt x="1231" y="340"/>
                  </a:cubicBezTo>
                  <a:cubicBezTo>
                    <a:pt x="1330" y="340"/>
                    <a:pt x="1433" y="344"/>
                    <a:pt x="1536" y="351"/>
                  </a:cubicBezTo>
                  <a:cubicBezTo>
                    <a:pt x="2084" y="387"/>
                    <a:pt x="2489" y="530"/>
                    <a:pt x="2727" y="768"/>
                  </a:cubicBezTo>
                  <a:cubicBezTo>
                    <a:pt x="2763" y="804"/>
                    <a:pt x="2807" y="822"/>
                    <a:pt x="2852" y="822"/>
                  </a:cubicBezTo>
                  <a:cubicBezTo>
                    <a:pt x="2897" y="822"/>
                    <a:pt x="2941" y="804"/>
                    <a:pt x="2977" y="768"/>
                  </a:cubicBezTo>
                  <a:cubicBezTo>
                    <a:pt x="3060" y="709"/>
                    <a:pt x="3060" y="590"/>
                    <a:pt x="2977" y="530"/>
                  </a:cubicBezTo>
                  <a:cubicBezTo>
                    <a:pt x="2554" y="107"/>
                    <a:pt x="1828" y="0"/>
                    <a:pt x="120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57" name="Google Shape;9857;p78"/>
            <p:cNvSpPr/>
            <p:nvPr/>
          </p:nvSpPr>
          <p:spPr>
            <a:xfrm>
              <a:off x="1749728" y="2974346"/>
              <a:ext cx="216777" cy="283869"/>
            </a:xfrm>
            <a:custGeom>
              <a:avLst/>
              <a:gdLst/>
              <a:ahLst/>
              <a:cxnLst/>
              <a:rect l="l" t="t" r="r" b="b"/>
              <a:pathLst>
                <a:path w="6811" h="8919" extrusionOk="0">
                  <a:moveTo>
                    <a:pt x="5311" y="334"/>
                  </a:moveTo>
                  <a:lnTo>
                    <a:pt x="5311" y="2061"/>
                  </a:lnTo>
                  <a:cubicBezTo>
                    <a:pt x="5311" y="2311"/>
                    <a:pt x="5251" y="2561"/>
                    <a:pt x="5132" y="2799"/>
                  </a:cubicBezTo>
                  <a:cubicBezTo>
                    <a:pt x="5120" y="2835"/>
                    <a:pt x="5120" y="2846"/>
                    <a:pt x="5120" y="2882"/>
                  </a:cubicBezTo>
                  <a:lnTo>
                    <a:pt x="5120" y="3382"/>
                  </a:lnTo>
                  <a:cubicBezTo>
                    <a:pt x="5120" y="3858"/>
                    <a:pt x="4918" y="4311"/>
                    <a:pt x="4560" y="4644"/>
                  </a:cubicBezTo>
                  <a:cubicBezTo>
                    <a:pt x="4227" y="4955"/>
                    <a:pt x="3811" y="5111"/>
                    <a:pt x="3369" y="5111"/>
                  </a:cubicBezTo>
                  <a:cubicBezTo>
                    <a:pt x="3338" y="5111"/>
                    <a:pt x="3306" y="5110"/>
                    <a:pt x="3275" y="5109"/>
                  </a:cubicBezTo>
                  <a:cubicBezTo>
                    <a:pt x="2382" y="5061"/>
                    <a:pt x="1679" y="4275"/>
                    <a:pt x="1679" y="3323"/>
                  </a:cubicBezTo>
                  <a:lnTo>
                    <a:pt x="1679" y="2882"/>
                  </a:lnTo>
                  <a:cubicBezTo>
                    <a:pt x="1679" y="2846"/>
                    <a:pt x="1679" y="2823"/>
                    <a:pt x="1667" y="2799"/>
                  </a:cubicBezTo>
                  <a:cubicBezTo>
                    <a:pt x="1548" y="2561"/>
                    <a:pt x="1489" y="2311"/>
                    <a:pt x="1489" y="2061"/>
                  </a:cubicBezTo>
                  <a:lnTo>
                    <a:pt x="1489" y="1668"/>
                  </a:lnTo>
                  <a:cubicBezTo>
                    <a:pt x="1489" y="930"/>
                    <a:pt x="2096" y="334"/>
                    <a:pt x="2822" y="334"/>
                  </a:cubicBezTo>
                  <a:close/>
                  <a:moveTo>
                    <a:pt x="4358" y="5240"/>
                  </a:moveTo>
                  <a:lnTo>
                    <a:pt x="4358" y="5573"/>
                  </a:lnTo>
                  <a:lnTo>
                    <a:pt x="3406" y="6228"/>
                  </a:lnTo>
                  <a:lnTo>
                    <a:pt x="2441" y="5573"/>
                  </a:lnTo>
                  <a:lnTo>
                    <a:pt x="2441" y="5240"/>
                  </a:lnTo>
                  <a:cubicBezTo>
                    <a:pt x="2691" y="5371"/>
                    <a:pt x="2977" y="5466"/>
                    <a:pt x="3251" y="5478"/>
                  </a:cubicBezTo>
                  <a:lnTo>
                    <a:pt x="3394" y="5478"/>
                  </a:lnTo>
                  <a:cubicBezTo>
                    <a:pt x="3727" y="5478"/>
                    <a:pt x="4060" y="5406"/>
                    <a:pt x="4358" y="5240"/>
                  </a:cubicBezTo>
                  <a:close/>
                  <a:moveTo>
                    <a:pt x="2286" y="5883"/>
                  </a:moveTo>
                  <a:lnTo>
                    <a:pt x="3120" y="6466"/>
                  </a:lnTo>
                  <a:lnTo>
                    <a:pt x="2679" y="6906"/>
                  </a:lnTo>
                  <a:lnTo>
                    <a:pt x="2655" y="6906"/>
                  </a:lnTo>
                  <a:lnTo>
                    <a:pt x="2108" y="6073"/>
                  </a:lnTo>
                  <a:lnTo>
                    <a:pt x="2286" y="5883"/>
                  </a:lnTo>
                  <a:close/>
                  <a:moveTo>
                    <a:pt x="4525" y="5883"/>
                  </a:moveTo>
                  <a:lnTo>
                    <a:pt x="4703" y="6073"/>
                  </a:lnTo>
                  <a:lnTo>
                    <a:pt x="4144" y="6906"/>
                  </a:lnTo>
                  <a:lnTo>
                    <a:pt x="4132" y="6906"/>
                  </a:lnTo>
                  <a:lnTo>
                    <a:pt x="3691" y="6466"/>
                  </a:lnTo>
                  <a:lnTo>
                    <a:pt x="4525" y="5883"/>
                  </a:lnTo>
                  <a:close/>
                  <a:moveTo>
                    <a:pt x="2834" y="1"/>
                  </a:moveTo>
                  <a:cubicBezTo>
                    <a:pt x="1905" y="1"/>
                    <a:pt x="1143" y="763"/>
                    <a:pt x="1143" y="1703"/>
                  </a:cubicBezTo>
                  <a:lnTo>
                    <a:pt x="1143" y="2084"/>
                  </a:lnTo>
                  <a:cubicBezTo>
                    <a:pt x="1143" y="2382"/>
                    <a:pt x="1203" y="2680"/>
                    <a:pt x="1334" y="2954"/>
                  </a:cubicBezTo>
                  <a:lnTo>
                    <a:pt x="1334" y="3358"/>
                  </a:lnTo>
                  <a:cubicBezTo>
                    <a:pt x="1334" y="4025"/>
                    <a:pt x="1631" y="4620"/>
                    <a:pt x="2096" y="5025"/>
                  </a:cubicBezTo>
                  <a:lnTo>
                    <a:pt x="2096" y="5621"/>
                  </a:lnTo>
                  <a:lnTo>
                    <a:pt x="1762" y="5954"/>
                  </a:lnTo>
                  <a:cubicBezTo>
                    <a:pt x="1739" y="6002"/>
                    <a:pt x="1703" y="6049"/>
                    <a:pt x="1727" y="6097"/>
                  </a:cubicBezTo>
                  <a:lnTo>
                    <a:pt x="619" y="6490"/>
                  </a:lnTo>
                  <a:cubicBezTo>
                    <a:pt x="250" y="6633"/>
                    <a:pt x="0" y="6990"/>
                    <a:pt x="0" y="7371"/>
                  </a:cubicBezTo>
                  <a:lnTo>
                    <a:pt x="0" y="8740"/>
                  </a:lnTo>
                  <a:cubicBezTo>
                    <a:pt x="0" y="8847"/>
                    <a:pt x="72" y="8919"/>
                    <a:pt x="179" y="8919"/>
                  </a:cubicBezTo>
                  <a:cubicBezTo>
                    <a:pt x="274" y="8919"/>
                    <a:pt x="358" y="8847"/>
                    <a:pt x="358" y="8740"/>
                  </a:cubicBezTo>
                  <a:lnTo>
                    <a:pt x="358" y="7371"/>
                  </a:lnTo>
                  <a:cubicBezTo>
                    <a:pt x="358" y="7133"/>
                    <a:pt x="500" y="6906"/>
                    <a:pt x="739" y="6823"/>
                  </a:cubicBezTo>
                  <a:lnTo>
                    <a:pt x="1905" y="6406"/>
                  </a:lnTo>
                  <a:lnTo>
                    <a:pt x="2382" y="7121"/>
                  </a:lnTo>
                  <a:cubicBezTo>
                    <a:pt x="2441" y="7204"/>
                    <a:pt x="2536" y="7264"/>
                    <a:pt x="2644" y="7287"/>
                  </a:cubicBezTo>
                  <a:lnTo>
                    <a:pt x="2679" y="7287"/>
                  </a:lnTo>
                  <a:cubicBezTo>
                    <a:pt x="2774" y="7287"/>
                    <a:pt x="2870" y="7240"/>
                    <a:pt x="2929" y="7180"/>
                  </a:cubicBezTo>
                  <a:lnTo>
                    <a:pt x="3227" y="6883"/>
                  </a:lnTo>
                  <a:lnTo>
                    <a:pt x="3227" y="8740"/>
                  </a:lnTo>
                  <a:cubicBezTo>
                    <a:pt x="3227" y="8847"/>
                    <a:pt x="3298" y="8919"/>
                    <a:pt x="3406" y="8919"/>
                  </a:cubicBezTo>
                  <a:cubicBezTo>
                    <a:pt x="3513" y="8919"/>
                    <a:pt x="3584" y="8847"/>
                    <a:pt x="3584" y="8740"/>
                  </a:cubicBezTo>
                  <a:lnTo>
                    <a:pt x="3584" y="6883"/>
                  </a:lnTo>
                  <a:lnTo>
                    <a:pt x="3882" y="7180"/>
                  </a:lnTo>
                  <a:cubicBezTo>
                    <a:pt x="3953" y="7252"/>
                    <a:pt x="4048" y="7287"/>
                    <a:pt x="4132" y="7287"/>
                  </a:cubicBezTo>
                  <a:lnTo>
                    <a:pt x="4168" y="7287"/>
                  </a:lnTo>
                  <a:cubicBezTo>
                    <a:pt x="4263" y="7264"/>
                    <a:pt x="4370" y="7204"/>
                    <a:pt x="4429" y="7121"/>
                  </a:cubicBezTo>
                  <a:lnTo>
                    <a:pt x="4906" y="6406"/>
                  </a:lnTo>
                  <a:lnTo>
                    <a:pt x="6073" y="6823"/>
                  </a:lnTo>
                  <a:cubicBezTo>
                    <a:pt x="6287" y="6906"/>
                    <a:pt x="6454" y="7121"/>
                    <a:pt x="6454" y="7371"/>
                  </a:cubicBezTo>
                  <a:lnTo>
                    <a:pt x="6454" y="8740"/>
                  </a:lnTo>
                  <a:cubicBezTo>
                    <a:pt x="6454" y="8847"/>
                    <a:pt x="6525" y="8919"/>
                    <a:pt x="6632" y="8919"/>
                  </a:cubicBezTo>
                  <a:cubicBezTo>
                    <a:pt x="6739" y="8919"/>
                    <a:pt x="6811" y="8847"/>
                    <a:pt x="6811" y="8740"/>
                  </a:cubicBezTo>
                  <a:lnTo>
                    <a:pt x="6811" y="7371"/>
                  </a:lnTo>
                  <a:cubicBezTo>
                    <a:pt x="6811" y="6954"/>
                    <a:pt x="6573" y="6609"/>
                    <a:pt x="6203" y="6478"/>
                  </a:cubicBezTo>
                  <a:lnTo>
                    <a:pt x="5096" y="6073"/>
                  </a:lnTo>
                  <a:cubicBezTo>
                    <a:pt x="5096" y="6037"/>
                    <a:pt x="5084" y="5966"/>
                    <a:pt x="5060" y="5942"/>
                  </a:cubicBezTo>
                  <a:lnTo>
                    <a:pt x="4727" y="5597"/>
                  </a:lnTo>
                  <a:lnTo>
                    <a:pt x="4727" y="5025"/>
                  </a:lnTo>
                  <a:cubicBezTo>
                    <a:pt x="4763" y="4990"/>
                    <a:pt x="4799" y="4966"/>
                    <a:pt x="4834" y="4930"/>
                  </a:cubicBezTo>
                  <a:cubicBezTo>
                    <a:pt x="5251" y="4549"/>
                    <a:pt x="5489" y="3978"/>
                    <a:pt x="5489" y="3418"/>
                  </a:cubicBezTo>
                  <a:lnTo>
                    <a:pt x="5489" y="2954"/>
                  </a:lnTo>
                  <a:cubicBezTo>
                    <a:pt x="5608" y="2680"/>
                    <a:pt x="5680" y="2382"/>
                    <a:pt x="5680" y="2084"/>
                  </a:cubicBezTo>
                  <a:lnTo>
                    <a:pt x="5680" y="179"/>
                  </a:lnTo>
                  <a:cubicBezTo>
                    <a:pt x="5680" y="84"/>
                    <a:pt x="5608" y="1"/>
                    <a:pt x="550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58" name="Google Shape;9858;p78"/>
            <p:cNvSpPr/>
            <p:nvPr/>
          </p:nvSpPr>
          <p:spPr>
            <a:xfrm>
              <a:off x="1785725" y="3222186"/>
              <a:ext cx="11394" cy="35647"/>
            </a:xfrm>
            <a:custGeom>
              <a:avLst/>
              <a:gdLst/>
              <a:ahLst/>
              <a:cxnLst/>
              <a:rect l="l" t="t" r="r" b="b"/>
              <a:pathLst>
                <a:path w="358" h="1120" extrusionOk="0">
                  <a:moveTo>
                    <a:pt x="179" y="0"/>
                  </a:moveTo>
                  <a:cubicBezTo>
                    <a:pt x="72" y="0"/>
                    <a:pt x="0" y="72"/>
                    <a:pt x="0" y="179"/>
                  </a:cubicBezTo>
                  <a:lnTo>
                    <a:pt x="0" y="941"/>
                  </a:lnTo>
                  <a:cubicBezTo>
                    <a:pt x="0" y="1048"/>
                    <a:pt x="72" y="1120"/>
                    <a:pt x="179" y="1120"/>
                  </a:cubicBezTo>
                  <a:cubicBezTo>
                    <a:pt x="274" y="1120"/>
                    <a:pt x="358" y="1048"/>
                    <a:pt x="358" y="941"/>
                  </a:cubicBezTo>
                  <a:lnTo>
                    <a:pt x="358" y="179"/>
                  </a:lnTo>
                  <a:cubicBezTo>
                    <a:pt x="358" y="72"/>
                    <a:pt x="274" y="0"/>
                    <a:pt x="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59" name="Google Shape;9859;p78"/>
            <p:cNvSpPr/>
            <p:nvPr/>
          </p:nvSpPr>
          <p:spPr>
            <a:xfrm>
              <a:off x="1919114" y="3222186"/>
              <a:ext cx="11394" cy="35647"/>
            </a:xfrm>
            <a:custGeom>
              <a:avLst/>
              <a:gdLst/>
              <a:ahLst/>
              <a:cxnLst/>
              <a:rect l="l" t="t" r="r" b="b"/>
              <a:pathLst>
                <a:path w="358" h="1120" extrusionOk="0">
                  <a:moveTo>
                    <a:pt x="179" y="0"/>
                  </a:moveTo>
                  <a:cubicBezTo>
                    <a:pt x="72" y="0"/>
                    <a:pt x="0" y="72"/>
                    <a:pt x="0" y="179"/>
                  </a:cubicBezTo>
                  <a:lnTo>
                    <a:pt x="0" y="941"/>
                  </a:lnTo>
                  <a:cubicBezTo>
                    <a:pt x="0" y="1048"/>
                    <a:pt x="72" y="1120"/>
                    <a:pt x="179" y="1120"/>
                  </a:cubicBezTo>
                  <a:cubicBezTo>
                    <a:pt x="286" y="1120"/>
                    <a:pt x="358" y="1048"/>
                    <a:pt x="358" y="941"/>
                  </a:cubicBezTo>
                  <a:lnTo>
                    <a:pt x="358" y="179"/>
                  </a:lnTo>
                  <a:cubicBezTo>
                    <a:pt x="358" y="72"/>
                    <a:pt x="274" y="0"/>
                    <a:pt x="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60" name="Google Shape;9860;p78"/>
            <p:cNvSpPr/>
            <p:nvPr/>
          </p:nvSpPr>
          <p:spPr>
            <a:xfrm>
              <a:off x="1956257" y="2931156"/>
              <a:ext cx="180398" cy="188737"/>
            </a:xfrm>
            <a:custGeom>
              <a:avLst/>
              <a:gdLst/>
              <a:ahLst/>
              <a:cxnLst/>
              <a:rect l="l" t="t" r="r" b="b"/>
              <a:pathLst>
                <a:path w="5668" h="5930" extrusionOk="0">
                  <a:moveTo>
                    <a:pt x="738" y="1"/>
                  </a:moveTo>
                  <a:cubicBezTo>
                    <a:pt x="322" y="1"/>
                    <a:pt x="0" y="346"/>
                    <a:pt x="0" y="751"/>
                  </a:cubicBezTo>
                  <a:lnTo>
                    <a:pt x="0" y="3799"/>
                  </a:lnTo>
                  <a:cubicBezTo>
                    <a:pt x="0" y="4215"/>
                    <a:pt x="334" y="4549"/>
                    <a:pt x="738" y="4549"/>
                  </a:cubicBezTo>
                  <a:lnTo>
                    <a:pt x="1084" y="4549"/>
                  </a:lnTo>
                  <a:lnTo>
                    <a:pt x="810" y="5585"/>
                  </a:lnTo>
                  <a:cubicBezTo>
                    <a:pt x="786" y="5704"/>
                    <a:pt x="834" y="5811"/>
                    <a:pt x="929" y="5882"/>
                  </a:cubicBezTo>
                  <a:cubicBezTo>
                    <a:pt x="977" y="5918"/>
                    <a:pt x="1036" y="5930"/>
                    <a:pt x="1084" y="5930"/>
                  </a:cubicBezTo>
                  <a:cubicBezTo>
                    <a:pt x="1143" y="5930"/>
                    <a:pt x="1203" y="5918"/>
                    <a:pt x="1250" y="5870"/>
                  </a:cubicBezTo>
                  <a:lnTo>
                    <a:pt x="3072" y="4525"/>
                  </a:lnTo>
                  <a:lnTo>
                    <a:pt x="4918" y="4525"/>
                  </a:lnTo>
                  <a:cubicBezTo>
                    <a:pt x="5334" y="4525"/>
                    <a:pt x="5668" y="4192"/>
                    <a:pt x="5668" y="3787"/>
                  </a:cubicBezTo>
                  <a:lnTo>
                    <a:pt x="5668" y="751"/>
                  </a:lnTo>
                  <a:cubicBezTo>
                    <a:pt x="5656" y="334"/>
                    <a:pt x="5322" y="12"/>
                    <a:pt x="4906" y="12"/>
                  </a:cubicBezTo>
                  <a:lnTo>
                    <a:pt x="3953" y="12"/>
                  </a:lnTo>
                  <a:cubicBezTo>
                    <a:pt x="3846" y="12"/>
                    <a:pt x="3775" y="84"/>
                    <a:pt x="3775" y="191"/>
                  </a:cubicBezTo>
                  <a:cubicBezTo>
                    <a:pt x="3775" y="286"/>
                    <a:pt x="3846" y="370"/>
                    <a:pt x="3953" y="370"/>
                  </a:cubicBezTo>
                  <a:lnTo>
                    <a:pt x="4906" y="370"/>
                  </a:lnTo>
                  <a:cubicBezTo>
                    <a:pt x="5132" y="370"/>
                    <a:pt x="5299" y="548"/>
                    <a:pt x="5299" y="751"/>
                  </a:cubicBezTo>
                  <a:lnTo>
                    <a:pt x="5299" y="3799"/>
                  </a:lnTo>
                  <a:cubicBezTo>
                    <a:pt x="5299" y="4025"/>
                    <a:pt x="5120" y="4192"/>
                    <a:pt x="4906" y="4192"/>
                  </a:cubicBezTo>
                  <a:lnTo>
                    <a:pt x="3001" y="4192"/>
                  </a:lnTo>
                  <a:cubicBezTo>
                    <a:pt x="2953" y="4192"/>
                    <a:pt x="2929" y="4203"/>
                    <a:pt x="2893" y="4215"/>
                  </a:cubicBezTo>
                  <a:lnTo>
                    <a:pt x="1203" y="5454"/>
                  </a:lnTo>
                  <a:lnTo>
                    <a:pt x="1203" y="5454"/>
                  </a:lnTo>
                  <a:lnTo>
                    <a:pt x="1465" y="4418"/>
                  </a:lnTo>
                  <a:cubicBezTo>
                    <a:pt x="1489" y="4358"/>
                    <a:pt x="1465" y="4311"/>
                    <a:pt x="1441" y="4263"/>
                  </a:cubicBezTo>
                  <a:cubicBezTo>
                    <a:pt x="1405" y="4215"/>
                    <a:pt x="1346" y="4192"/>
                    <a:pt x="1310" y="4192"/>
                  </a:cubicBezTo>
                  <a:lnTo>
                    <a:pt x="738" y="4192"/>
                  </a:lnTo>
                  <a:cubicBezTo>
                    <a:pt x="512" y="4192"/>
                    <a:pt x="357" y="4013"/>
                    <a:pt x="357" y="3799"/>
                  </a:cubicBezTo>
                  <a:lnTo>
                    <a:pt x="357" y="751"/>
                  </a:lnTo>
                  <a:cubicBezTo>
                    <a:pt x="357" y="524"/>
                    <a:pt x="536" y="370"/>
                    <a:pt x="738" y="370"/>
                  </a:cubicBezTo>
                  <a:lnTo>
                    <a:pt x="1691" y="370"/>
                  </a:lnTo>
                  <a:cubicBezTo>
                    <a:pt x="1798" y="370"/>
                    <a:pt x="1870" y="286"/>
                    <a:pt x="1870" y="179"/>
                  </a:cubicBezTo>
                  <a:cubicBezTo>
                    <a:pt x="1870" y="84"/>
                    <a:pt x="1798" y="1"/>
                    <a:pt x="169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61" name="Google Shape;9861;p78"/>
            <p:cNvSpPr/>
            <p:nvPr/>
          </p:nvSpPr>
          <p:spPr>
            <a:xfrm>
              <a:off x="2027487" y="2894777"/>
              <a:ext cx="36029" cy="108786"/>
            </a:xfrm>
            <a:custGeom>
              <a:avLst/>
              <a:gdLst/>
              <a:ahLst/>
              <a:cxnLst/>
              <a:rect l="l" t="t" r="r" b="b"/>
              <a:pathLst>
                <a:path w="1132" h="3418" extrusionOk="0">
                  <a:moveTo>
                    <a:pt x="775" y="358"/>
                  </a:moveTo>
                  <a:lnTo>
                    <a:pt x="596" y="3049"/>
                  </a:lnTo>
                  <a:lnTo>
                    <a:pt x="560" y="3049"/>
                  </a:lnTo>
                  <a:lnTo>
                    <a:pt x="394" y="358"/>
                  </a:lnTo>
                  <a:close/>
                  <a:moveTo>
                    <a:pt x="179" y="1"/>
                  </a:moveTo>
                  <a:cubicBezTo>
                    <a:pt x="143" y="1"/>
                    <a:pt x="96" y="24"/>
                    <a:pt x="48" y="60"/>
                  </a:cubicBezTo>
                  <a:cubicBezTo>
                    <a:pt x="24" y="96"/>
                    <a:pt x="1" y="155"/>
                    <a:pt x="1" y="203"/>
                  </a:cubicBezTo>
                  <a:lnTo>
                    <a:pt x="203" y="3251"/>
                  </a:lnTo>
                  <a:cubicBezTo>
                    <a:pt x="203" y="3334"/>
                    <a:pt x="286" y="3418"/>
                    <a:pt x="382" y="3418"/>
                  </a:cubicBezTo>
                  <a:lnTo>
                    <a:pt x="763" y="3418"/>
                  </a:lnTo>
                  <a:cubicBezTo>
                    <a:pt x="858" y="3418"/>
                    <a:pt x="941" y="3334"/>
                    <a:pt x="941" y="3251"/>
                  </a:cubicBezTo>
                  <a:lnTo>
                    <a:pt x="1132" y="203"/>
                  </a:lnTo>
                  <a:cubicBezTo>
                    <a:pt x="1132" y="155"/>
                    <a:pt x="1120" y="96"/>
                    <a:pt x="1072" y="60"/>
                  </a:cubicBezTo>
                  <a:cubicBezTo>
                    <a:pt x="1048" y="36"/>
                    <a:pt x="1001" y="1"/>
                    <a:pt x="94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62" name="Google Shape;9862;p78"/>
            <p:cNvSpPr/>
            <p:nvPr/>
          </p:nvSpPr>
          <p:spPr>
            <a:xfrm>
              <a:off x="2027487" y="3009992"/>
              <a:ext cx="36029" cy="36029"/>
            </a:xfrm>
            <a:custGeom>
              <a:avLst/>
              <a:gdLst/>
              <a:ahLst/>
              <a:cxnLst/>
              <a:rect l="l" t="t" r="r" b="b"/>
              <a:pathLst>
                <a:path w="1132" h="1132" extrusionOk="0">
                  <a:moveTo>
                    <a:pt x="572" y="345"/>
                  </a:moveTo>
                  <a:cubicBezTo>
                    <a:pt x="691" y="345"/>
                    <a:pt x="775" y="429"/>
                    <a:pt x="775" y="548"/>
                  </a:cubicBezTo>
                  <a:cubicBezTo>
                    <a:pt x="775" y="667"/>
                    <a:pt x="691" y="762"/>
                    <a:pt x="572" y="762"/>
                  </a:cubicBezTo>
                  <a:cubicBezTo>
                    <a:pt x="453" y="762"/>
                    <a:pt x="358" y="667"/>
                    <a:pt x="358" y="548"/>
                  </a:cubicBezTo>
                  <a:cubicBezTo>
                    <a:pt x="358" y="429"/>
                    <a:pt x="453" y="345"/>
                    <a:pt x="572" y="345"/>
                  </a:cubicBezTo>
                  <a:close/>
                  <a:moveTo>
                    <a:pt x="572" y="0"/>
                  </a:moveTo>
                  <a:cubicBezTo>
                    <a:pt x="263" y="0"/>
                    <a:pt x="1" y="250"/>
                    <a:pt x="1" y="572"/>
                  </a:cubicBezTo>
                  <a:cubicBezTo>
                    <a:pt x="1" y="881"/>
                    <a:pt x="263" y="1131"/>
                    <a:pt x="572" y="1131"/>
                  </a:cubicBezTo>
                  <a:cubicBezTo>
                    <a:pt x="882" y="1131"/>
                    <a:pt x="1132" y="881"/>
                    <a:pt x="1132" y="572"/>
                  </a:cubicBezTo>
                  <a:cubicBezTo>
                    <a:pt x="1132" y="250"/>
                    <a:pt x="882" y="0"/>
                    <a:pt x="57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863" name="Google Shape;9863;p78"/>
          <p:cNvGrpSpPr/>
          <p:nvPr/>
        </p:nvGrpSpPr>
        <p:grpSpPr>
          <a:xfrm>
            <a:off x="9465217" y="2393523"/>
            <a:ext cx="479535" cy="482080"/>
            <a:chOff x="7098912" y="1969392"/>
            <a:chExt cx="359651" cy="361560"/>
          </a:xfrm>
          <a:solidFill>
            <a:schemeClr val="tx1"/>
          </a:solidFill>
        </p:grpSpPr>
        <p:sp>
          <p:nvSpPr>
            <p:cNvPr id="9864" name="Google Shape;9864;p78"/>
            <p:cNvSpPr/>
            <p:nvPr/>
          </p:nvSpPr>
          <p:spPr>
            <a:xfrm>
              <a:off x="7098912" y="2127607"/>
              <a:ext cx="134567" cy="202582"/>
            </a:xfrm>
            <a:custGeom>
              <a:avLst/>
              <a:gdLst/>
              <a:ahLst/>
              <a:cxnLst/>
              <a:rect l="l" t="t" r="r" b="b"/>
              <a:pathLst>
                <a:path w="4228" h="6365" extrusionOk="0">
                  <a:moveTo>
                    <a:pt x="2108" y="331"/>
                  </a:moveTo>
                  <a:cubicBezTo>
                    <a:pt x="2153" y="331"/>
                    <a:pt x="2198" y="334"/>
                    <a:pt x="2239" y="340"/>
                  </a:cubicBezTo>
                  <a:cubicBezTo>
                    <a:pt x="2978" y="399"/>
                    <a:pt x="3537" y="1042"/>
                    <a:pt x="3537" y="1780"/>
                  </a:cubicBezTo>
                  <a:cubicBezTo>
                    <a:pt x="3537" y="2483"/>
                    <a:pt x="3704" y="3138"/>
                    <a:pt x="3847" y="3483"/>
                  </a:cubicBezTo>
                  <a:lnTo>
                    <a:pt x="3847" y="3495"/>
                  </a:lnTo>
                  <a:cubicBezTo>
                    <a:pt x="3656" y="3602"/>
                    <a:pt x="3335" y="3793"/>
                    <a:pt x="2787" y="3912"/>
                  </a:cubicBezTo>
                  <a:lnTo>
                    <a:pt x="2787" y="3864"/>
                  </a:lnTo>
                  <a:lnTo>
                    <a:pt x="2787" y="3531"/>
                  </a:lnTo>
                  <a:cubicBezTo>
                    <a:pt x="3001" y="3412"/>
                    <a:pt x="3180" y="3233"/>
                    <a:pt x="3299" y="3007"/>
                  </a:cubicBezTo>
                  <a:cubicBezTo>
                    <a:pt x="3537" y="2590"/>
                    <a:pt x="3454" y="2066"/>
                    <a:pt x="3108" y="1745"/>
                  </a:cubicBezTo>
                  <a:cubicBezTo>
                    <a:pt x="2870" y="1518"/>
                    <a:pt x="2430" y="1245"/>
                    <a:pt x="1727" y="1245"/>
                  </a:cubicBezTo>
                  <a:cubicBezTo>
                    <a:pt x="1680" y="1245"/>
                    <a:pt x="1632" y="1268"/>
                    <a:pt x="1608" y="1292"/>
                  </a:cubicBezTo>
                  <a:lnTo>
                    <a:pt x="1251" y="1649"/>
                  </a:lnTo>
                  <a:cubicBezTo>
                    <a:pt x="1192" y="1709"/>
                    <a:pt x="1192" y="1816"/>
                    <a:pt x="1251" y="1888"/>
                  </a:cubicBezTo>
                  <a:cubicBezTo>
                    <a:pt x="1281" y="1917"/>
                    <a:pt x="1323" y="1932"/>
                    <a:pt x="1366" y="1932"/>
                  </a:cubicBezTo>
                  <a:cubicBezTo>
                    <a:pt x="1409" y="1932"/>
                    <a:pt x="1454" y="1917"/>
                    <a:pt x="1489" y="1888"/>
                  </a:cubicBezTo>
                  <a:lnTo>
                    <a:pt x="1799" y="1578"/>
                  </a:lnTo>
                  <a:cubicBezTo>
                    <a:pt x="2239" y="1590"/>
                    <a:pt x="2608" y="1721"/>
                    <a:pt x="2882" y="1983"/>
                  </a:cubicBezTo>
                  <a:cubicBezTo>
                    <a:pt x="3120" y="2185"/>
                    <a:pt x="3180" y="2542"/>
                    <a:pt x="3025" y="2828"/>
                  </a:cubicBezTo>
                  <a:cubicBezTo>
                    <a:pt x="2823" y="3173"/>
                    <a:pt x="2466" y="3376"/>
                    <a:pt x="2085" y="3376"/>
                  </a:cubicBezTo>
                  <a:cubicBezTo>
                    <a:pt x="1489" y="3376"/>
                    <a:pt x="1013" y="2900"/>
                    <a:pt x="1013" y="2304"/>
                  </a:cubicBezTo>
                  <a:cubicBezTo>
                    <a:pt x="1013" y="2209"/>
                    <a:pt x="942" y="2138"/>
                    <a:pt x="846" y="2138"/>
                  </a:cubicBezTo>
                  <a:cubicBezTo>
                    <a:pt x="763" y="2138"/>
                    <a:pt x="680" y="2209"/>
                    <a:pt x="680" y="2304"/>
                  </a:cubicBezTo>
                  <a:cubicBezTo>
                    <a:pt x="680" y="2828"/>
                    <a:pt x="965" y="3292"/>
                    <a:pt x="1394" y="3519"/>
                  </a:cubicBezTo>
                  <a:lnTo>
                    <a:pt x="1394" y="3852"/>
                  </a:lnTo>
                  <a:lnTo>
                    <a:pt x="1394" y="3900"/>
                  </a:lnTo>
                  <a:cubicBezTo>
                    <a:pt x="834" y="3781"/>
                    <a:pt x="501" y="3602"/>
                    <a:pt x="370" y="3495"/>
                  </a:cubicBezTo>
                  <a:cubicBezTo>
                    <a:pt x="370" y="3495"/>
                    <a:pt x="358" y="3495"/>
                    <a:pt x="370" y="3483"/>
                  </a:cubicBezTo>
                  <a:cubicBezTo>
                    <a:pt x="525" y="3138"/>
                    <a:pt x="680" y="2483"/>
                    <a:pt x="680" y="1780"/>
                  </a:cubicBezTo>
                  <a:cubicBezTo>
                    <a:pt x="680" y="1042"/>
                    <a:pt x="1251" y="399"/>
                    <a:pt x="1977" y="340"/>
                  </a:cubicBezTo>
                  <a:cubicBezTo>
                    <a:pt x="2019" y="334"/>
                    <a:pt x="2064" y="331"/>
                    <a:pt x="2108" y="331"/>
                  </a:cubicBezTo>
                  <a:close/>
                  <a:moveTo>
                    <a:pt x="2442" y="3662"/>
                  </a:moveTo>
                  <a:lnTo>
                    <a:pt x="2442" y="3852"/>
                  </a:lnTo>
                  <a:cubicBezTo>
                    <a:pt x="2442" y="4043"/>
                    <a:pt x="2549" y="4221"/>
                    <a:pt x="2727" y="4316"/>
                  </a:cubicBezTo>
                  <a:lnTo>
                    <a:pt x="2823" y="4376"/>
                  </a:lnTo>
                  <a:cubicBezTo>
                    <a:pt x="2680" y="4626"/>
                    <a:pt x="2382" y="4793"/>
                    <a:pt x="2073" y="4793"/>
                  </a:cubicBezTo>
                  <a:cubicBezTo>
                    <a:pt x="1751" y="4793"/>
                    <a:pt x="1477" y="4626"/>
                    <a:pt x="1311" y="4376"/>
                  </a:cubicBezTo>
                  <a:lnTo>
                    <a:pt x="1418" y="4316"/>
                  </a:lnTo>
                  <a:cubicBezTo>
                    <a:pt x="1596" y="4221"/>
                    <a:pt x="1692" y="4043"/>
                    <a:pt x="1692" y="3852"/>
                  </a:cubicBezTo>
                  <a:lnTo>
                    <a:pt x="1692" y="3662"/>
                  </a:lnTo>
                  <a:cubicBezTo>
                    <a:pt x="1811" y="3685"/>
                    <a:pt x="1930" y="3709"/>
                    <a:pt x="2073" y="3709"/>
                  </a:cubicBezTo>
                  <a:cubicBezTo>
                    <a:pt x="2192" y="3709"/>
                    <a:pt x="2323" y="3685"/>
                    <a:pt x="2442" y="3662"/>
                  </a:cubicBezTo>
                  <a:close/>
                  <a:moveTo>
                    <a:pt x="2096" y="0"/>
                  </a:moveTo>
                  <a:cubicBezTo>
                    <a:pt x="2040" y="0"/>
                    <a:pt x="1983" y="6"/>
                    <a:pt x="1930" y="18"/>
                  </a:cubicBezTo>
                  <a:cubicBezTo>
                    <a:pt x="1037" y="102"/>
                    <a:pt x="334" y="875"/>
                    <a:pt x="334" y="1780"/>
                  </a:cubicBezTo>
                  <a:cubicBezTo>
                    <a:pt x="334" y="2435"/>
                    <a:pt x="180" y="3042"/>
                    <a:pt x="60" y="3364"/>
                  </a:cubicBezTo>
                  <a:cubicBezTo>
                    <a:pt x="1" y="3507"/>
                    <a:pt x="37" y="3673"/>
                    <a:pt x="180" y="3781"/>
                  </a:cubicBezTo>
                  <a:cubicBezTo>
                    <a:pt x="311" y="3888"/>
                    <a:pt x="596" y="4043"/>
                    <a:pt x="1037" y="4162"/>
                  </a:cubicBezTo>
                  <a:lnTo>
                    <a:pt x="382" y="4495"/>
                  </a:lnTo>
                  <a:cubicBezTo>
                    <a:pt x="144" y="4614"/>
                    <a:pt x="1" y="4852"/>
                    <a:pt x="1" y="5114"/>
                  </a:cubicBezTo>
                  <a:lnTo>
                    <a:pt x="1" y="6209"/>
                  </a:lnTo>
                  <a:cubicBezTo>
                    <a:pt x="1" y="6293"/>
                    <a:pt x="72" y="6364"/>
                    <a:pt x="156" y="6364"/>
                  </a:cubicBezTo>
                  <a:cubicBezTo>
                    <a:pt x="251" y="6364"/>
                    <a:pt x="322" y="6293"/>
                    <a:pt x="322" y="6209"/>
                  </a:cubicBezTo>
                  <a:lnTo>
                    <a:pt x="322" y="5114"/>
                  </a:lnTo>
                  <a:cubicBezTo>
                    <a:pt x="322" y="4983"/>
                    <a:pt x="394" y="4852"/>
                    <a:pt x="537" y="4793"/>
                  </a:cubicBezTo>
                  <a:lnTo>
                    <a:pt x="1049" y="4519"/>
                  </a:lnTo>
                  <a:cubicBezTo>
                    <a:pt x="1275" y="4900"/>
                    <a:pt x="1680" y="5138"/>
                    <a:pt x="2108" y="5138"/>
                  </a:cubicBezTo>
                  <a:cubicBezTo>
                    <a:pt x="2561" y="5138"/>
                    <a:pt x="2942" y="4900"/>
                    <a:pt x="3168" y="4519"/>
                  </a:cubicBezTo>
                  <a:lnTo>
                    <a:pt x="3692" y="4793"/>
                  </a:lnTo>
                  <a:cubicBezTo>
                    <a:pt x="3811" y="4852"/>
                    <a:pt x="3894" y="4983"/>
                    <a:pt x="3894" y="5114"/>
                  </a:cubicBezTo>
                  <a:lnTo>
                    <a:pt x="3894" y="6209"/>
                  </a:lnTo>
                  <a:cubicBezTo>
                    <a:pt x="3894" y="6293"/>
                    <a:pt x="3966" y="6364"/>
                    <a:pt x="4061" y="6364"/>
                  </a:cubicBezTo>
                  <a:cubicBezTo>
                    <a:pt x="4144" y="6364"/>
                    <a:pt x="4228" y="6293"/>
                    <a:pt x="4228" y="6209"/>
                  </a:cubicBezTo>
                  <a:lnTo>
                    <a:pt x="4228" y="5114"/>
                  </a:lnTo>
                  <a:cubicBezTo>
                    <a:pt x="4192" y="4852"/>
                    <a:pt x="4049" y="4614"/>
                    <a:pt x="3811" y="4495"/>
                  </a:cubicBezTo>
                  <a:lnTo>
                    <a:pt x="3156" y="4162"/>
                  </a:lnTo>
                  <a:cubicBezTo>
                    <a:pt x="3597" y="4043"/>
                    <a:pt x="3870" y="3888"/>
                    <a:pt x="4013" y="3781"/>
                  </a:cubicBezTo>
                  <a:cubicBezTo>
                    <a:pt x="4156" y="3685"/>
                    <a:pt x="4192" y="3507"/>
                    <a:pt x="4132" y="3364"/>
                  </a:cubicBezTo>
                  <a:cubicBezTo>
                    <a:pt x="4001" y="3042"/>
                    <a:pt x="3847" y="2435"/>
                    <a:pt x="3847" y="1780"/>
                  </a:cubicBezTo>
                  <a:cubicBezTo>
                    <a:pt x="3847" y="875"/>
                    <a:pt x="3156" y="90"/>
                    <a:pt x="2263" y="18"/>
                  </a:cubicBezTo>
                  <a:cubicBezTo>
                    <a:pt x="2210" y="6"/>
                    <a:pt x="2153" y="0"/>
                    <a:pt x="209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65" name="Google Shape;9865;p78"/>
            <p:cNvSpPr/>
            <p:nvPr/>
          </p:nvSpPr>
          <p:spPr>
            <a:xfrm>
              <a:off x="7120141" y="2297184"/>
              <a:ext cx="10662" cy="33005"/>
            </a:xfrm>
            <a:custGeom>
              <a:avLst/>
              <a:gdLst/>
              <a:ahLst/>
              <a:cxnLst/>
              <a:rect l="l" t="t" r="r" b="b"/>
              <a:pathLst>
                <a:path w="335" h="1037" extrusionOk="0">
                  <a:moveTo>
                    <a:pt x="167" y="0"/>
                  </a:moveTo>
                  <a:cubicBezTo>
                    <a:pt x="72" y="0"/>
                    <a:pt x="1" y="72"/>
                    <a:pt x="1" y="167"/>
                  </a:cubicBezTo>
                  <a:lnTo>
                    <a:pt x="1" y="881"/>
                  </a:lnTo>
                  <a:cubicBezTo>
                    <a:pt x="1" y="965"/>
                    <a:pt x="72" y="1036"/>
                    <a:pt x="167" y="1036"/>
                  </a:cubicBezTo>
                  <a:cubicBezTo>
                    <a:pt x="251" y="1036"/>
                    <a:pt x="334" y="965"/>
                    <a:pt x="334" y="881"/>
                  </a:cubicBezTo>
                  <a:lnTo>
                    <a:pt x="334" y="167"/>
                  </a:lnTo>
                  <a:cubicBezTo>
                    <a:pt x="334" y="72"/>
                    <a:pt x="251"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66" name="Google Shape;9866;p78"/>
            <p:cNvSpPr/>
            <p:nvPr/>
          </p:nvSpPr>
          <p:spPr>
            <a:xfrm>
              <a:off x="7199360" y="2297184"/>
              <a:ext cx="10248" cy="33005"/>
            </a:xfrm>
            <a:custGeom>
              <a:avLst/>
              <a:gdLst/>
              <a:ahLst/>
              <a:cxnLst/>
              <a:rect l="l" t="t" r="r" b="b"/>
              <a:pathLst>
                <a:path w="322" h="1037" extrusionOk="0">
                  <a:moveTo>
                    <a:pt x="167" y="0"/>
                  </a:moveTo>
                  <a:cubicBezTo>
                    <a:pt x="72" y="0"/>
                    <a:pt x="0" y="72"/>
                    <a:pt x="0" y="167"/>
                  </a:cubicBezTo>
                  <a:lnTo>
                    <a:pt x="0" y="881"/>
                  </a:lnTo>
                  <a:cubicBezTo>
                    <a:pt x="0" y="965"/>
                    <a:pt x="72" y="1036"/>
                    <a:pt x="167" y="1036"/>
                  </a:cubicBezTo>
                  <a:cubicBezTo>
                    <a:pt x="250" y="1036"/>
                    <a:pt x="322" y="965"/>
                    <a:pt x="322" y="881"/>
                  </a:cubicBezTo>
                  <a:lnTo>
                    <a:pt x="322" y="167"/>
                  </a:lnTo>
                  <a:cubicBezTo>
                    <a:pt x="322" y="72"/>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67" name="Google Shape;9867;p78"/>
            <p:cNvSpPr/>
            <p:nvPr/>
          </p:nvSpPr>
          <p:spPr>
            <a:xfrm>
              <a:off x="7357001" y="2165704"/>
              <a:ext cx="56876" cy="17823"/>
            </a:xfrm>
            <a:custGeom>
              <a:avLst/>
              <a:gdLst/>
              <a:ahLst/>
              <a:cxnLst/>
              <a:rect l="l" t="t" r="r" b="b"/>
              <a:pathLst>
                <a:path w="1787" h="560" extrusionOk="0">
                  <a:moveTo>
                    <a:pt x="630" y="0"/>
                  </a:moveTo>
                  <a:cubicBezTo>
                    <a:pt x="478" y="0"/>
                    <a:pt x="311" y="14"/>
                    <a:pt x="131" y="48"/>
                  </a:cubicBezTo>
                  <a:cubicBezTo>
                    <a:pt x="60" y="71"/>
                    <a:pt x="0" y="143"/>
                    <a:pt x="0" y="214"/>
                  </a:cubicBezTo>
                  <a:lnTo>
                    <a:pt x="0" y="393"/>
                  </a:lnTo>
                  <a:cubicBezTo>
                    <a:pt x="0" y="488"/>
                    <a:pt x="72" y="560"/>
                    <a:pt x="167" y="560"/>
                  </a:cubicBezTo>
                  <a:cubicBezTo>
                    <a:pt x="250" y="560"/>
                    <a:pt x="322" y="488"/>
                    <a:pt x="322" y="393"/>
                  </a:cubicBezTo>
                  <a:lnTo>
                    <a:pt x="322" y="345"/>
                  </a:lnTo>
                  <a:cubicBezTo>
                    <a:pt x="436" y="334"/>
                    <a:pt x="543" y="328"/>
                    <a:pt x="642" y="328"/>
                  </a:cubicBezTo>
                  <a:cubicBezTo>
                    <a:pt x="851" y="328"/>
                    <a:pt x="1022" y="352"/>
                    <a:pt x="1143" y="393"/>
                  </a:cubicBezTo>
                  <a:cubicBezTo>
                    <a:pt x="1369" y="452"/>
                    <a:pt x="1488" y="524"/>
                    <a:pt x="1488" y="524"/>
                  </a:cubicBezTo>
                  <a:cubicBezTo>
                    <a:pt x="1512" y="548"/>
                    <a:pt x="1548" y="560"/>
                    <a:pt x="1572" y="560"/>
                  </a:cubicBezTo>
                  <a:cubicBezTo>
                    <a:pt x="1631" y="560"/>
                    <a:pt x="1679" y="524"/>
                    <a:pt x="1715" y="488"/>
                  </a:cubicBezTo>
                  <a:cubicBezTo>
                    <a:pt x="1786" y="405"/>
                    <a:pt x="1762" y="310"/>
                    <a:pt x="1679" y="262"/>
                  </a:cubicBezTo>
                  <a:cubicBezTo>
                    <a:pt x="1660" y="252"/>
                    <a:pt x="1280" y="0"/>
                    <a:pt x="63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68" name="Google Shape;9868;p78"/>
            <p:cNvSpPr/>
            <p:nvPr/>
          </p:nvSpPr>
          <p:spPr>
            <a:xfrm>
              <a:off x="7312666" y="2133113"/>
              <a:ext cx="145897" cy="197840"/>
            </a:xfrm>
            <a:custGeom>
              <a:avLst/>
              <a:gdLst/>
              <a:ahLst/>
              <a:cxnLst/>
              <a:rect l="l" t="t" r="r" b="b"/>
              <a:pathLst>
                <a:path w="4584" h="6216" extrusionOk="0">
                  <a:moveTo>
                    <a:pt x="3536" y="345"/>
                  </a:moveTo>
                  <a:lnTo>
                    <a:pt x="3536" y="1167"/>
                  </a:lnTo>
                  <a:cubicBezTo>
                    <a:pt x="3536" y="1298"/>
                    <a:pt x="3512" y="1453"/>
                    <a:pt x="3453" y="1572"/>
                  </a:cubicBezTo>
                  <a:lnTo>
                    <a:pt x="3393" y="1703"/>
                  </a:lnTo>
                  <a:cubicBezTo>
                    <a:pt x="3370" y="1726"/>
                    <a:pt x="3370" y="1750"/>
                    <a:pt x="3370" y="1774"/>
                  </a:cubicBezTo>
                  <a:lnTo>
                    <a:pt x="3370" y="2131"/>
                  </a:lnTo>
                  <a:cubicBezTo>
                    <a:pt x="3358" y="2417"/>
                    <a:pt x="3239" y="2703"/>
                    <a:pt x="3036" y="2905"/>
                  </a:cubicBezTo>
                  <a:cubicBezTo>
                    <a:pt x="2834" y="3108"/>
                    <a:pt x="2568" y="3204"/>
                    <a:pt x="2288" y="3204"/>
                  </a:cubicBezTo>
                  <a:cubicBezTo>
                    <a:pt x="2271" y="3204"/>
                    <a:pt x="2255" y="3203"/>
                    <a:pt x="2238" y="3203"/>
                  </a:cubicBezTo>
                  <a:cubicBezTo>
                    <a:pt x="1667" y="3191"/>
                    <a:pt x="1203" y="2679"/>
                    <a:pt x="1203" y="2072"/>
                  </a:cubicBezTo>
                  <a:lnTo>
                    <a:pt x="1203" y="1774"/>
                  </a:lnTo>
                  <a:cubicBezTo>
                    <a:pt x="1203" y="1750"/>
                    <a:pt x="1203" y="1726"/>
                    <a:pt x="1191" y="1703"/>
                  </a:cubicBezTo>
                  <a:lnTo>
                    <a:pt x="1131" y="1572"/>
                  </a:lnTo>
                  <a:cubicBezTo>
                    <a:pt x="1072" y="1453"/>
                    <a:pt x="1036" y="1298"/>
                    <a:pt x="1036" y="1167"/>
                  </a:cubicBezTo>
                  <a:cubicBezTo>
                    <a:pt x="1036" y="702"/>
                    <a:pt x="1405" y="345"/>
                    <a:pt x="1857" y="345"/>
                  </a:cubicBezTo>
                  <a:close/>
                  <a:moveTo>
                    <a:pt x="1726" y="3417"/>
                  </a:moveTo>
                  <a:cubicBezTo>
                    <a:pt x="1869" y="3489"/>
                    <a:pt x="2048" y="3512"/>
                    <a:pt x="2227" y="3536"/>
                  </a:cubicBezTo>
                  <a:lnTo>
                    <a:pt x="2274" y="3536"/>
                  </a:lnTo>
                  <a:cubicBezTo>
                    <a:pt x="2465" y="3536"/>
                    <a:pt x="2643" y="3489"/>
                    <a:pt x="2822" y="3429"/>
                  </a:cubicBezTo>
                  <a:lnTo>
                    <a:pt x="2822" y="3655"/>
                  </a:lnTo>
                  <a:cubicBezTo>
                    <a:pt x="2822" y="3691"/>
                    <a:pt x="2834" y="3750"/>
                    <a:pt x="2834" y="3798"/>
                  </a:cubicBezTo>
                  <a:lnTo>
                    <a:pt x="2274" y="4227"/>
                  </a:lnTo>
                  <a:lnTo>
                    <a:pt x="1703" y="3798"/>
                  </a:lnTo>
                  <a:cubicBezTo>
                    <a:pt x="1726" y="3750"/>
                    <a:pt x="1726" y="3715"/>
                    <a:pt x="1726" y="3655"/>
                  </a:cubicBezTo>
                  <a:lnTo>
                    <a:pt x="1726" y="3417"/>
                  </a:lnTo>
                  <a:close/>
                  <a:moveTo>
                    <a:pt x="1857" y="0"/>
                  </a:moveTo>
                  <a:cubicBezTo>
                    <a:pt x="1215" y="0"/>
                    <a:pt x="691" y="524"/>
                    <a:pt x="691" y="1167"/>
                  </a:cubicBezTo>
                  <a:cubicBezTo>
                    <a:pt x="691" y="1357"/>
                    <a:pt x="738" y="1548"/>
                    <a:pt x="834" y="1715"/>
                  </a:cubicBezTo>
                  <a:lnTo>
                    <a:pt x="869" y="1810"/>
                  </a:lnTo>
                  <a:lnTo>
                    <a:pt x="869" y="2072"/>
                  </a:lnTo>
                  <a:cubicBezTo>
                    <a:pt x="869" y="2536"/>
                    <a:pt x="1084" y="2941"/>
                    <a:pt x="1405" y="3215"/>
                  </a:cubicBezTo>
                  <a:lnTo>
                    <a:pt x="1405" y="3667"/>
                  </a:lnTo>
                  <a:cubicBezTo>
                    <a:pt x="1405" y="3739"/>
                    <a:pt x="1369" y="3810"/>
                    <a:pt x="1286" y="3846"/>
                  </a:cubicBezTo>
                  <a:lnTo>
                    <a:pt x="441" y="4155"/>
                  </a:lnTo>
                  <a:cubicBezTo>
                    <a:pt x="179" y="4262"/>
                    <a:pt x="0" y="4512"/>
                    <a:pt x="0" y="4810"/>
                  </a:cubicBezTo>
                  <a:lnTo>
                    <a:pt x="0" y="6048"/>
                  </a:lnTo>
                  <a:cubicBezTo>
                    <a:pt x="0" y="6132"/>
                    <a:pt x="72" y="6215"/>
                    <a:pt x="155" y="6215"/>
                  </a:cubicBezTo>
                  <a:cubicBezTo>
                    <a:pt x="250" y="6215"/>
                    <a:pt x="322" y="6132"/>
                    <a:pt x="322" y="6048"/>
                  </a:cubicBezTo>
                  <a:lnTo>
                    <a:pt x="322" y="4810"/>
                  </a:lnTo>
                  <a:cubicBezTo>
                    <a:pt x="322" y="4655"/>
                    <a:pt x="417" y="4524"/>
                    <a:pt x="560" y="4465"/>
                  </a:cubicBezTo>
                  <a:lnTo>
                    <a:pt x="1405" y="4155"/>
                  </a:lnTo>
                  <a:cubicBezTo>
                    <a:pt x="1453" y="4143"/>
                    <a:pt x="1500" y="4108"/>
                    <a:pt x="1524" y="4084"/>
                  </a:cubicBezTo>
                  <a:lnTo>
                    <a:pt x="2119" y="4524"/>
                  </a:lnTo>
                  <a:lnTo>
                    <a:pt x="2119" y="6036"/>
                  </a:lnTo>
                  <a:cubicBezTo>
                    <a:pt x="2119" y="6120"/>
                    <a:pt x="2203" y="6191"/>
                    <a:pt x="2286" y="6191"/>
                  </a:cubicBezTo>
                  <a:cubicBezTo>
                    <a:pt x="2369" y="6191"/>
                    <a:pt x="2453" y="6120"/>
                    <a:pt x="2453" y="6036"/>
                  </a:cubicBezTo>
                  <a:lnTo>
                    <a:pt x="2453" y="4512"/>
                  </a:lnTo>
                  <a:lnTo>
                    <a:pt x="3048" y="4072"/>
                  </a:lnTo>
                  <a:cubicBezTo>
                    <a:pt x="3084" y="4096"/>
                    <a:pt x="3120" y="4108"/>
                    <a:pt x="3167" y="4143"/>
                  </a:cubicBezTo>
                  <a:lnTo>
                    <a:pt x="4012" y="4453"/>
                  </a:lnTo>
                  <a:cubicBezTo>
                    <a:pt x="4155" y="4512"/>
                    <a:pt x="4251" y="4643"/>
                    <a:pt x="4251" y="4798"/>
                  </a:cubicBezTo>
                  <a:lnTo>
                    <a:pt x="4251" y="6036"/>
                  </a:lnTo>
                  <a:cubicBezTo>
                    <a:pt x="4251" y="6120"/>
                    <a:pt x="4322" y="6191"/>
                    <a:pt x="4417" y="6191"/>
                  </a:cubicBezTo>
                  <a:cubicBezTo>
                    <a:pt x="4501" y="6191"/>
                    <a:pt x="4572" y="6120"/>
                    <a:pt x="4572" y="6036"/>
                  </a:cubicBezTo>
                  <a:lnTo>
                    <a:pt x="4572" y="4798"/>
                  </a:lnTo>
                  <a:cubicBezTo>
                    <a:pt x="4584" y="4512"/>
                    <a:pt x="4382" y="4251"/>
                    <a:pt x="4120" y="4143"/>
                  </a:cubicBezTo>
                  <a:lnTo>
                    <a:pt x="3274" y="3834"/>
                  </a:lnTo>
                  <a:cubicBezTo>
                    <a:pt x="3191" y="3798"/>
                    <a:pt x="3155" y="3727"/>
                    <a:pt x="3155" y="3655"/>
                  </a:cubicBezTo>
                  <a:lnTo>
                    <a:pt x="3155" y="3215"/>
                  </a:lnTo>
                  <a:cubicBezTo>
                    <a:pt x="3179" y="3191"/>
                    <a:pt x="3227" y="3155"/>
                    <a:pt x="3250" y="3131"/>
                  </a:cubicBezTo>
                  <a:cubicBezTo>
                    <a:pt x="3536" y="2858"/>
                    <a:pt x="3691" y="2500"/>
                    <a:pt x="3691" y="2119"/>
                  </a:cubicBezTo>
                  <a:lnTo>
                    <a:pt x="3691" y="1810"/>
                  </a:lnTo>
                  <a:lnTo>
                    <a:pt x="3727" y="1715"/>
                  </a:lnTo>
                  <a:cubicBezTo>
                    <a:pt x="3822" y="1548"/>
                    <a:pt x="3870" y="1357"/>
                    <a:pt x="3870" y="1167"/>
                  </a:cubicBezTo>
                  <a:lnTo>
                    <a:pt x="3870" y="167"/>
                  </a:lnTo>
                  <a:cubicBezTo>
                    <a:pt x="3870" y="71"/>
                    <a:pt x="3786" y="0"/>
                    <a:pt x="370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69" name="Google Shape;9869;p78"/>
            <p:cNvSpPr/>
            <p:nvPr/>
          </p:nvSpPr>
          <p:spPr>
            <a:xfrm>
              <a:off x="7340324" y="2291486"/>
              <a:ext cx="10630" cy="38702"/>
            </a:xfrm>
            <a:custGeom>
              <a:avLst/>
              <a:gdLst/>
              <a:ahLst/>
              <a:cxnLst/>
              <a:rect l="l" t="t" r="r" b="b"/>
              <a:pathLst>
                <a:path w="334" h="1216" extrusionOk="0">
                  <a:moveTo>
                    <a:pt x="167" y="1"/>
                  </a:moveTo>
                  <a:cubicBezTo>
                    <a:pt x="84" y="1"/>
                    <a:pt x="0" y="72"/>
                    <a:pt x="0" y="167"/>
                  </a:cubicBezTo>
                  <a:lnTo>
                    <a:pt x="0" y="1060"/>
                  </a:lnTo>
                  <a:cubicBezTo>
                    <a:pt x="0" y="1144"/>
                    <a:pt x="84" y="1215"/>
                    <a:pt x="167" y="1215"/>
                  </a:cubicBezTo>
                  <a:cubicBezTo>
                    <a:pt x="262" y="1215"/>
                    <a:pt x="334" y="1144"/>
                    <a:pt x="334" y="1060"/>
                  </a:cubicBezTo>
                  <a:lnTo>
                    <a:pt x="334" y="167"/>
                  </a:lnTo>
                  <a:cubicBezTo>
                    <a:pt x="334" y="72"/>
                    <a:pt x="262"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70" name="Google Shape;9870;p78"/>
            <p:cNvSpPr/>
            <p:nvPr/>
          </p:nvSpPr>
          <p:spPr>
            <a:xfrm>
              <a:off x="7419511" y="2291486"/>
              <a:ext cx="10630" cy="38702"/>
            </a:xfrm>
            <a:custGeom>
              <a:avLst/>
              <a:gdLst/>
              <a:ahLst/>
              <a:cxnLst/>
              <a:rect l="l" t="t" r="r" b="b"/>
              <a:pathLst>
                <a:path w="334" h="1216" extrusionOk="0">
                  <a:moveTo>
                    <a:pt x="167" y="1"/>
                  </a:moveTo>
                  <a:cubicBezTo>
                    <a:pt x="72" y="1"/>
                    <a:pt x="1" y="72"/>
                    <a:pt x="1" y="167"/>
                  </a:cubicBezTo>
                  <a:lnTo>
                    <a:pt x="1" y="1060"/>
                  </a:lnTo>
                  <a:cubicBezTo>
                    <a:pt x="1" y="1144"/>
                    <a:pt x="72" y="1215"/>
                    <a:pt x="167" y="1215"/>
                  </a:cubicBezTo>
                  <a:cubicBezTo>
                    <a:pt x="251" y="1215"/>
                    <a:pt x="334" y="1144"/>
                    <a:pt x="334" y="1060"/>
                  </a:cubicBezTo>
                  <a:lnTo>
                    <a:pt x="334" y="167"/>
                  </a:lnTo>
                  <a:cubicBezTo>
                    <a:pt x="334" y="72"/>
                    <a:pt x="251"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71" name="Google Shape;9871;p78"/>
            <p:cNvSpPr/>
            <p:nvPr/>
          </p:nvSpPr>
          <p:spPr>
            <a:xfrm>
              <a:off x="7153878" y="1969392"/>
              <a:ext cx="225498" cy="188355"/>
            </a:xfrm>
            <a:custGeom>
              <a:avLst/>
              <a:gdLst/>
              <a:ahLst/>
              <a:cxnLst/>
              <a:rect l="l" t="t" r="r" b="b"/>
              <a:pathLst>
                <a:path w="7085" h="5918" extrusionOk="0">
                  <a:moveTo>
                    <a:pt x="2441" y="4227"/>
                  </a:moveTo>
                  <a:lnTo>
                    <a:pt x="2346" y="4608"/>
                  </a:lnTo>
                  <a:lnTo>
                    <a:pt x="2132" y="4608"/>
                  </a:lnTo>
                  <a:cubicBezTo>
                    <a:pt x="1917" y="4608"/>
                    <a:pt x="1751" y="4442"/>
                    <a:pt x="1751" y="4239"/>
                  </a:cubicBezTo>
                  <a:lnTo>
                    <a:pt x="1751" y="4227"/>
                  </a:lnTo>
                  <a:close/>
                  <a:moveTo>
                    <a:pt x="5668" y="310"/>
                  </a:moveTo>
                  <a:cubicBezTo>
                    <a:pt x="5882" y="310"/>
                    <a:pt x="6037" y="477"/>
                    <a:pt x="6037" y="679"/>
                  </a:cubicBezTo>
                  <a:lnTo>
                    <a:pt x="6037" y="3525"/>
                  </a:lnTo>
                  <a:cubicBezTo>
                    <a:pt x="6037" y="3739"/>
                    <a:pt x="5882" y="3894"/>
                    <a:pt x="5668" y="3894"/>
                  </a:cubicBezTo>
                  <a:lnTo>
                    <a:pt x="4251" y="3894"/>
                  </a:lnTo>
                  <a:cubicBezTo>
                    <a:pt x="4227" y="3894"/>
                    <a:pt x="4179" y="3918"/>
                    <a:pt x="4156" y="3930"/>
                  </a:cubicBezTo>
                  <a:lnTo>
                    <a:pt x="2572" y="5084"/>
                  </a:lnTo>
                  <a:lnTo>
                    <a:pt x="2810" y="4108"/>
                  </a:lnTo>
                  <a:cubicBezTo>
                    <a:pt x="2822" y="4061"/>
                    <a:pt x="2810" y="4001"/>
                    <a:pt x="2786" y="3953"/>
                  </a:cubicBezTo>
                  <a:cubicBezTo>
                    <a:pt x="2751" y="3918"/>
                    <a:pt x="2703" y="3894"/>
                    <a:pt x="2644" y="3894"/>
                  </a:cubicBezTo>
                  <a:lnTo>
                    <a:pt x="703" y="3894"/>
                  </a:lnTo>
                  <a:cubicBezTo>
                    <a:pt x="489" y="3894"/>
                    <a:pt x="322" y="3739"/>
                    <a:pt x="322" y="3525"/>
                  </a:cubicBezTo>
                  <a:lnTo>
                    <a:pt x="322" y="679"/>
                  </a:lnTo>
                  <a:cubicBezTo>
                    <a:pt x="322" y="477"/>
                    <a:pt x="489" y="310"/>
                    <a:pt x="703" y="310"/>
                  </a:cubicBezTo>
                  <a:close/>
                  <a:moveTo>
                    <a:pt x="6382" y="1036"/>
                  </a:moveTo>
                  <a:cubicBezTo>
                    <a:pt x="6585" y="1036"/>
                    <a:pt x="6751" y="1203"/>
                    <a:pt x="6751" y="1417"/>
                  </a:cubicBezTo>
                  <a:lnTo>
                    <a:pt x="6751" y="4251"/>
                  </a:lnTo>
                  <a:lnTo>
                    <a:pt x="6739" y="4251"/>
                  </a:lnTo>
                  <a:cubicBezTo>
                    <a:pt x="6739" y="4465"/>
                    <a:pt x="6573" y="4632"/>
                    <a:pt x="6370" y="4632"/>
                  </a:cubicBezTo>
                  <a:lnTo>
                    <a:pt x="4953" y="4632"/>
                  </a:lnTo>
                  <a:cubicBezTo>
                    <a:pt x="4906" y="4632"/>
                    <a:pt x="4870" y="4644"/>
                    <a:pt x="4822" y="4692"/>
                  </a:cubicBezTo>
                  <a:cubicBezTo>
                    <a:pt x="4787" y="4727"/>
                    <a:pt x="4775" y="4775"/>
                    <a:pt x="4787" y="4823"/>
                  </a:cubicBezTo>
                  <a:lnTo>
                    <a:pt x="4906" y="5501"/>
                  </a:lnTo>
                  <a:lnTo>
                    <a:pt x="3691" y="4692"/>
                  </a:lnTo>
                  <a:lnTo>
                    <a:pt x="4299" y="4239"/>
                  </a:lnTo>
                  <a:lnTo>
                    <a:pt x="5668" y="4239"/>
                  </a:lnTo>
                  <a:cubicBezTo>
                    <a:pt x="6049" y="4239"/>
                    <a:pt x="6370" y="3930"/>
                    <a:pt x="6370" y="3537"/>
                  </a:cubicBezTo>
                  <a:lnTo>
                    <a:pt x="6370" y="1036"/>
                  </a:lnTo>
                  <a:close/>
                  <a:moveTo>
                    <a:pt x="703" y="1"/>
                  </a:moveTo>
                  <a:cubicBezTo>
                    <a:pt x="310" y="1"/>
                    <a:pt x="0" y="310"/>
                    <a:pt x="0" y="703"/>
                  </a:cubicBezTo>
                  <a:lnTo>
                    <a:pt x="0" y="3537"/>
                  </a:lnTo>
                  <a:cubicBezTo>
                    <a:pt x="0" y="3930"/>
                    <a:pt x="310" y="4239"/>
                    <a:pt x="703" y="4239"/>
                  </a:cubicBezTo>
                  <a:lnTo>
                    <a:pt x="1405" y="4239"/>
                  </a:lnTo>
                  <a:lnTo>
                    <a:pt x="1405" y="4251"/>
                  </a:lnTo>
                  <a:cubicBezTo>
                    <a:pt x="1405" y="4644"/>
                    <a:pt x="1727" y="4954"/>
                    <a:pt x="2108" y="4954"/>
                  </a:cubicBezTo>
                  <a:lnTo>
                    <a:pt x="2263" y="4954"/>
                  </a:lnTo>
                  <a:lnTo>
                    <a:pt x="2203" y="5227"/>
                  </a:lnTo>
                  <a:cubicBezTo>
                    <a:pt x="2167" y="5323"/>
                    <a:pt x="2215" y="5430"/>
                    <a:pt x="2298" y="5489"/>
                  </a:cubicBezTo>
                  <a:cubicBezTo>
                    <a:pt x="2346" y="5525"/>
                    <a:pt x="2394" y="5537"/>
                    <a:pt x="2453" y="5537"/>
                  </a:cubicBezTo>
                  <a:cubicBezTo>
                    <a:pt x="2513" y="5537"/>
                    <a:pt x="2560" y="5525"/>
                    <a:pt x="2596" y="5489"/>
                  </a:cubicBezTo>
                  <a:lnTo>
                    <a:pt x="3334" y="4954"/>
                  </a:lnTo>
                  <a:lnTo>
                    <a:pt x="3489" y="4954"/>
                  </a:lnTo>
                  <a:lnTo>
                    <a:pt x="4882" y="5882"/>
                  </a:lnTo>
                  <a:cubicBezTo>
                    <a:pt x="4918" y="5906"/>
                    <a:pt x="4965" y="5918"/>
                    <a:pt x="5013" y="5918"/>
                  </a:cubicBezTo>
                  <a:cubicBezTo>
                    <a:pt x="5061" y="5918"/>
                    <a:pt x="5096" y="5906"/>
                    <a:pt x="5144" y="5882"/>
                  </a:cubicBezTo>
                  <a:cubicBezTo>
                    <a:pt x="5239" y="5823"/>
                    <a:pt x="5287" y="5727"/>
                    <a:pt x="5263" y="5620"/>
                  </a:cubicBezTo>
                  <a:lnTo>
                    <a:pt x="5168" y="4954"/>
                  </a:lnTo>
                  <a:lnTo>
                    <a:pt x="6382" y="4954"/>
                  </a:lnTo>
                  <a:cubicBezTo>
                    <a:pt x="6763" y="4954"/>
                    <a:pt x="7085" y="4644"/>
                    <a:pt x="7085" y="4251"/>
                  </a:cubicBezTo>
                  <a:lnTo>
                    <a:pt x="7085" y="1417"/>
                  </a:lnTo>
                  <a:cubicBezTo>
                    <a:pt x="7085" y="1024"/>
                    <a:pt x="6775" y="715"/>
                    <a:pt x="6382" y="715"/>
                  </a:cubicBezTo>
                  <a:cubicBezTo>
                    <a:pt x="6370" y="310"/>
                    <a:pt x="6061" y="1"/>
                    <a:pt x="566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72" name="Google Shape;9872;p78"/>
            <p:cNvSpPr/>
            <p:nvPr/>
          </p:nvSpPr>
          <p:spPr>
            <a:xfrm>
              <a:off x="7193663" y="2003511"/>
              <a:ext cx="27308" cy="10248"/>
            </a:xfrm>
            <a:custGeom>
              <a:avLst/>
              <a:gdLst/>
              <a:ahLst/>
              <a:cxnLst/>
              <a:rect l="l" t="t" r="r" b="b"/>
              <a:pathLst>
                <a:path w="858" h="322" extrusionOk="0">
                  <a:moveTo>
                    <a:pt x="167" y="0"/>
                  </a:moveTo>
                  <a:cubicBezTo>
                    <a:pt x="72" y="0"/>
                    <a:pt x="1" y="72"/>
                    <a:pt x="1" y="167"/>
                  </a:cubicBezTo>
                  <a:cubicBezTo>
                    <a:pt x="1" y="250"/>
                    <a:pt x="72" y="322"/>
                    <a:pt x="167" y="322"/>
                  </a:cubicBezTo>
                  <a:lnTo>
                    <a:pt x="703" y="322"/>
                  </a:lnTo>
                  <a:cubicBezTo>
                    <a:pt x="786" y="322"/>
                    <a:pt x="858" y="250"/>
                    <a:pt x="858" y="167"/>
                  </a:cubicBezTo>
                  <a:cubicBezTo>
                    <a:pt x="858" y="72"/>
                    <a:pt x="786" y="0"/>
                    <a:pt x="70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73" name="Google Shape;9873;p78"/>
            <p:cNvSpPr/>
            <p:nvPr/>
          </p:nvSpPr>
          <p:spPr>
            <a:xfrm>
              <a:off x="7233065" y="2003511"/>
              <a:ext cx="83802" cy="10248"/>
            </a:xfrm>
            <a:custGeom>
              <a:avLst/>
              <a:gdLst/>
              <a:ahLst/>
              <a:cxnLst/>
              <a:rect l="l" t="t" r="r" b="b"/>
              <a:pathLst>
                <a:path w="2633" h="322" extrusionOk="0">
                  <a:moveTo>
                    <a:pt x="156" y="0"/>
                  </a:moveTo>
                  <a:cubicBezTo>
                    <a:pt x="72" y="0"/>
                    <a:pt x="1" y="72"/>
                    <a:pt x="1" y="167"/>
                  </a:cubicBezTo>
                  <a:cubicBezTo>
                    <a:pt x="1" y="250"/>
                    <a:pt x="72" y="322"/>
                    <a:pt x="156" y="322"/>
                  </a:cubicBezTo>
                  <a:lnTo>
                    <a:pt x="2465" y="322"/>
                  </a:lnTo>
                  <a:cubicBezTo>
                    <a:pt x="2561" y="322"/>
                    <a:pt x="2632" y="250"/>
                    <a:pt x="2632" y="167"/>
                  </a:cubicBezTo>
                  <a:cubicBezTo>
                    <a:pt x="2632" y="72"/>
                    <a:pt x="2573" y="0"/>
                    <a:pt x="246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74" name="Google Shape;9874;p78"/>
            <p:cNvSpPr/>
            <p:nvPr/>
          </p:nvSpPr>
          <p:spPr>
            <a:xfrm>
              <a:off x="7193281" y="2031933"/>
              <a:ext cx="123936" cy="10248"/>
            </a:xfrm>
            <a:custGeom>
              <a:avLst/>
              <a:gdLst/>
              <a:ahLst/>
              <a:cxnLst/>
              <a:rect l="l" t="t" r="r" b="b"/>
              <a:pathLst>
                <a:path w="3894" h="322" extrusionOk="0">
                  <a:moveTo>
                    <a:pt x="155" y="0"/>
                  </a:moveTo>
                  <a:cubicBezTo>
                    <a:pt x="72" y="0"/>
                    <a:pt x="1" y="71"/>
                    <a:pt x="1" y="167"/>
                  </a:cubicBezTo>
                  <a:cubicBezTo>
                    <a:pt x="1" y="250"/>
                    <a:pt x="72" y="322"/>
                    <a:pt x="155" y="322"/>
                  </a:cubicBezTo>
                  <a:lnTo>
                    <a:pt x="3715" y="322"/>
                  </a:lnTo>
                  <a:cubicBezTo>
                    <a:pt x="3811" y="322"/>
                    <a:pt x="3882" y="250"/>
                    <a:pt x="3882" y="167"/>
                  </a:cubicBezTo>
                  <a:cubicBezTo>
                    <a:pt x="3894" y="71"/>
                    <a:pt x="3823" y="0"/>
                    <a:pt x="371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75" name="Google Shape;9875;p78"/>
            <p:cNvSpPr/>
            <p:nvPr/>
          </p:nvSpPr>
          <p:spPr>
            <a:xfrm>
              <a:off x="7193663" y="2059973"/>
              <a:ext cx="83770" cy="10248"/>
            </a:xfrm>
            <a:custGeom>
              <a:avLst/>
              <a:gdLst/>
              <a:ahLst/>
              <a:cxnLst/>
              <a:rect l="l" t="t" r="r" b="b"/>
              <a:pathLst>
                <a:path w="2632" h="322" extrusionOk="0">
                  <a:moveTo>
                    <a:pt x="167" y="0"/>
                  </a:moveTo>
                  <a:cubicBezTo>
                    <a:pt x="72" y="0"/>
                    <a:pt x="1" y="72"/>
                    <a:pt x="1" y="155"/>
                  </a:cubicBezTo>
                  <a:cubicBezTo>
                    <a:pt x="1" y="250"/>
                    <a:pt x="72" y="322"/>
                    <a:pt x="167" y="322"/>
                  </a:cubicBezTo>
                  <a:lnTo>
                    <a:pt x="2465" y="322"/>
                  </a:lnTo>
                  <a:cubicBezTo>
                    <a:pt x="2560" y="322"/>
                    <a:pt x="2632" y="250"/>
                    <a:pt x="2632" y="155"/>
                  </a:cubicBezTo>
                  <a:cubicBezTo>
                    <a:pt x="2632" y="72"/>
                    <a:pt x="2560" y="0"/>
                    <a:pt x="246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76" name="Google Shape;9876;p78"/>
            <p:cNvSpPr/>
            <p:nvPr/>
          </p:nvSpPr>
          <p:spPr>
            <a:xfrm>
              <a:off x="7289145" y="2059973"/>
              <a:ext cx="27722" cy="10248"/>
            </a:xfrm>
            <a:custGeom>
              <a:avLst/>
              <a:gdLst/>
              <a:ahLst/>
              <a:cxnLst/>
              <a:rect l="l" t="t" r="r" b="b"/>
              <a:pathLst>
                <a:path w="871" h="322" extrusionOk="0">
                  <a:moveTo>
                    <a:pt x="168" y="0"/>
                  </a:moveTo>
                  <a:cubicBezTo>
                    <a:pt x="84" y="0"/>
                    <a:pt x="1" y="72"/>
                    <a:pt x="1" y="155"/>
                  </a:cubicBezTo>
                  <a:cubicBezTo>
                    <a:pt x="1" y="250"/>
                    <a:pt x="84" y="322"/>
                    <a:pt x="168" y="322"/>
                  </a:cubicBezTo>
                  <a:lnTo>
                    <a:pt x="703" y="322"/>
                  </a:lnTo>
                  <a:cubicBezTo>
                    <a:pt x="799" y="322"/>
                    <a:pt x="870" y="250"/>
                    <a:pt x="870" y="155"/>
                  </a:cubicBezTo>
                  <a:cubicBezTo>
                    <a:pt x="870" y="72"/>
                    <a:pt x="811" y="0"/>
                    <a:pt x="70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9877" name="Google Shape;9877;p78"/>
          <p:cNvSpPr/>
          <p:nvPr/>
        </p:nvSpPr>
        <p:spPr>
          <a:xfrm>
            <a:off x="4125623" y="3627879"/>
            <a:ext cx="525536" cy="482039"/>
          </a:xfrm>
          <a:custGeom>
            <a:avLst/>
            <a:gdLst/>
            <a:ahLst/>
            <a:cxnLst/>
            <a:rect l="l" t="t" r="r" b="b"/>
            <a:pathLst>
              <a:path w="12384" h="11359" extrusionOk="0">
                <a:moveTo>
                  <a:pt x="2775" y="1024"/>
                </a:moveTo>
                <a:cubicBezTo>
                  <a:pt x="3346" y="1024"/>
                  <a:pt x="3811" y="1501"/>
                  <a:pt x="3811" y="2060"/>
                </a:cubicBezTo>
                <a:cubicBezTo>
                  <a:pt x="3811" y="2298"/>
                  <a:pt x="3727" y="2536"/>
                  <a:pt x="3573" y="2727"/>
                </a:cubicBezTo>
                <a:cubicBezTo>
                  <a:pt x="3525" y="2786"/>
                  <a:pt x="3513" y="2870"/>
                  <a:pt x="3549" y="2941"/>
                </a:cubicBezTo>
                <a:cubicBezTo>
                  <a:pt x="3573" y="3013"/>
                  <a:pt x="3644" y="3060"/>
                  <a:pt x="3727" y="3060"/>
                </a:cubicBezTo>
                <a:lnTo>
                  <a:pt x="4096" y="3060"/>
                </a:lnTo>
                <a:cubicBezTo>
                  <a:pt x="4120" y="3060"/>
                  <a:pt x="4156" y="3084"/>
                  <a:pt x="4156" y="3120"/>
                </a:cubicBezTo>
                <a:lnTo>
                  <a:pt x="4156" y="3370"/>
                </a:lnTo>
                <a:cubicBezTo>
                  <a:pt x="4156" y="3406"/>
                  <a:pt x="4120" y="3429"/>
                  <a:pt x="4096" y="3429"/>
                </a:cubicBezTo>
                <a:lnTo>
                  <a:pt x="1846" y="3429"/>
                </a:lnTo>
                <a:lnTo>
                  <a:pt x="1453" y="3418"/>
                </a:lnTo>
                <a:cubicBezTo>
                  <a:pt x="1418" y="3418"/>
                  <a:pt x="1394" y="3382"/>
                  <a:pt x="1394" y="3358"/>
                </a:cubicBezTo>
                <a:lnTo>
                  <a:pt x="1394" y="3096"/>
                </a:lnTo>
                <a:cubicBezTo>
                  <a:pt x="1394" y="3072"/>
                  <a:pt x="1418" y="3037"/>
                  <a:pt x="1453" y="3037"/>
                </a:cubicBezTo>
                <a:lnTo>
                  <a:pt x="3132" y="3037"/>
                </a:lnTo>
                <a:cubicBezTo>
                  <a:pt x="3239" y="3037"/>
                  <a:pt x="3323" y="2953"/>
                  <a:pt x="3323" y="2846"/>
                </a:cubicBezTo>
                <a:cubicBezTo>
                  <a:pt x="3323" y="2739"/>
                  <a:pt x="3227" y="2656"/>
                  <a:pt x="3132" y="2656"/>
                </a:cubicBezTo>
                <a:lnTo>
                  <a:pt x="1906" y="2656"/>
                </a:lnTo>
                <a:cubicBezTo>
                  <a:pt x="1787" y="2477"/>
                  <a:pt x="1727" y="2275"/>
                  <a:pt x="1727" y="2060"/>
                </a:cubicBezTo>
                <a:cubicBezTo>
                  <a:pt x="1727" y="1477"/>
                  <a:pt x="2203" y="1024"/>
                  <a:pt x="2775" y="1024"/>
                </a:cubicBezTo>
                <a:close/>
                <a:moveTo>
                  <a:pt x="9597" y="1024"/>
                </a:moveTo>
                <a:cubicBezTo>
                  <a:pt x="10169" y="1024"/>
                  <a:pt x="10645" y="1501"/>
                  <a:pt x="10645" y="2060"/>
                </a:cubicBezTo>
                <a:cubicBezTo>
                  <a:pt x="10645" y="2298"/>
                  <a:pt x="10550" y="2536"/>
                  <a:pt x="10407" y="2727"/>
                </a:cubicBezTo>
                <a:cubicBezTo>
                  <a:pt x="10359" y="2786"/>
                  <a:pt x="10347" y="2870"/>
                  <a:pt x="10371" y="2941"/>
                </a:cubicBezTo>
                <a:cubicBezTo>
                  <a:pt x="10407" y="3013"/>
                  <a:pt x="10478" y="3060"/>
                  <a:pt x="10550" y="3060"/>
                </a:cubicBezTo>
                <a:lnTo>
                  <a:pt x="10931" y="3060"/>
                </a:lnTo>
                <a:cubicBezTo>
                  <a:pt x="10954" y="3060"/>
                  <a:pt x="10990" y="3084"/>
                  <a:pt x="10990" y="3120"/>
                </a:cubicBezTo>
                <a:lnTo>
                  <a:pt x="10990" y="3370"/>
                </a:lnTo>
                <a:cubicBezTo>
                  <a:pt x="10990" y="3406"/>
                  <a:pt x="10954" y="3429"/>
                  <a:pt x="10931" y="3429"/>
                </a:cubicBezTo>
                <a:lnTo>
                  <a:pt x="8276" y="3429"/>
                </a:lnTo>
                <a:lnTo>
                  <a:pt x="8276" y="3418"/>
                </a:lnTo>
                <a:cubicBezTo>
                  <a:pt x="8252" y="3418"/>
                  <a:pt x="8216" y="3382"/>
                  <a:pt x="8216" y="3358"/>
                </a:cubicBezTo>
                <a:lnTo>
                  <a:pt x="8216" y="3096"/>
                </a:lnTo>
                <a:cubicBezTo>
                  <a:pt x="8216" y="3072"/>
                  <a:pt x="8252" y="3037"/>
                  <a:pt x="8276" y="3037"/>
                </a:cubicBezTo>
                <a:lnTo>
                  <a:pt x="9954" y="3037"/>
                </a:lnTo>
                <a:cubicBezTo>
                  <a:pt x="10061" y="3037"/>
                  <a:pt x="10157" y="2953"/>
                  <a:pt x="10157" y="2846"/>
                </a:cubicBezTo>
                <a:cubicBezTo>
                  <a:pt x="10157" y="2739"/>
                  <a:pt x="10061" y="2656"/>
                  <a:pt x="9954" y="2656"/>
                </a:cubicBezTo>
                <a:lnTo>
                  <a:pt x="8740" y="2656"/>
                </a:lnTo>
                <a:cubicBezTo>
                  <a:pt x="8621" y="2477"/>
                  <a:pt x="8561" y="2275"/>
                  <a:pt x="8561" y="2060"/>
                </a:cubicBezTo>
                <a:cubicBezTo>
                  <a:pt x="8561" y="1477"/>
                  <a:pt x="9038" y="1024"/>
                  <a:pt x="9597" y="1024"/>
                </a:cubicBezTo>
                <a:close/>
                <a:moveTo>
                  <a:pt x="6192" y="2691"/>
                </a:moveTo>
                <a:cubicBezTo>
                  <a:pt x="6763" y="2691"/>
                  <a:pt x="7240" y="3167"/>
                  <a:pt x="7240" y="3727"/>
                </a:cubicBezTo>
                <a:cubicBezTo>
                  <a:pt x="7240" y="3965"/>
                  <a:pt x="7144" y="4203"/>
                  <a:pt x="7002" y="4394"/>
                </a:cubicBezTo>
                <a:cubicBezTo>
                  <a:pt x="6954" y="4453"/>
                  <a:pt x="6942" y="4537"/>
                  <a:pt x="6966" y="4608"/>
                </a:cubicBezTo>
                <a:cubicBezTo>
                  <a:pt x="7002" y="4680"/>
                  <a:pt x="7073" y="4727"/>
                  <a:pt x="7144" y="4727"/>
                </a:cubicBezTo>
                <a:lnTo>
                  <a:pt x="7514" y="4727"/>
                </a:lnTo>
                <a:cubicBezTo>
                  <a:pt x="7549" y="4727"/>
                  <a:pt x="7573" y="4751"/>
                  <a:pt x="7573" y="4787"/>
                </a:cubicBezTo>
                <a:lnTo>
                  <a:pt x="7573" y="5037"/>
                </a:lnTo>
                <a:cubicBezTo>
                  <a:pt x="7573" y="5072"/>
                  <a:pt x="7549" y="5096"/>
                  <a:pt x="7514" y="5096"/>
                </a:cubicBezTo>
                <a:lnTo>
                  <a:pt x="4870" y="5096"/>
                </a:lnTo>
                <a:lnTo>
                  <a:pt x="4870" y="5084"/>
                </a:lnTo>
                <a:cubicBezTo>
                  <a:pt x="4847" y="5084"/>
                  <a:pt x="4811" y="5049"/>
                  <a:pt x="4811" y="5025"/>
                </a:cubicBezTo>
                <a:lnTo>
                  <a:pt x="4811" y="4775"/>
                </a:lnTo>
                <a:cubicBezTo>
                  <a:pt x="4811" y="4739"/>
                  <a:pt x="4847" y="4715"/>
                  <a:pt x="4870" y="4715"/>
                </a:cubicBezTo>
                <a:lnTo>
                  <a:pt x="6549" y="4715"/>
                </a:lnTo>
                <a:cubicBezTo>
                  <a:pt x="6656" y="4715"/>
                  <a:pt x="6740" y="4620"/>
                  <a:pt x="6740" y="4513"/>
                </a:cubicBezTo>
                <a:cubicBezTo>
                  <a:pt x="6740" y="4418"/>
                  <a:pt x="6656" y="4322"/>
                  <a:pt x="6549" y="4322"/>
                </a:cubicBezTo>
                <a:lnTo>
                  <a:pt x="5335" y="4322"/>
                </a:lnTo>
                <a:cubicBezTo>
                  <a:pt x="5216" y="4144"/>
                  <a:pt x="5156" y="3941"/>
                  <a:pt x="5156" y="3727"/>
                </a:cubicBezTo>
                <a:cubicBezTo>
                  <a:pt x="5156" y="3144"/>
                  <a:pt x="5632" y="2691"/>
                  <a:pt x="6192" y="2691"/>
                </a:cubicBezTo>
                <a:close/>
                <a:moveTo>
                  <a:pt x="3477" y="3799"/>
                </a:moveTo>
                <a:cubicBezTo>
                  <a:pt x="3442" y="4203"/>
                  <a:pt x="3442" y="5072"/>
                  <a:pt x="3870" y="6335"/>
                </a:cubicBezTo>
                <a:lnTo>
                  <a:pt x="1703" y="6335"/>
                </a:lnTo>
                <a:cubicBezTo>
                  <a:pt x="2132" y="5072"/>
                  <a:pt x="2132" y="4203"/>
                  <a:pt x="2108" y="3799"/>
                </a:cubicBezTo>
                <a:close/>
                <a:moveTo>
                  <a:pt x="10288" y="3799"/>
                </a:moveTo>
                <a:cubicBezTo>
                  <a:pt x="10264" y="4203"/>
                  <a:pt x="10264" y="5072"/>
                  <a:pt x="10693" y="6335"/>
                </a:cubicBezTo>
                <a:lnTo>
                  <a:pt x="8514" y="6335"/>
                </a:lnTo>
                <a:cubicBezTo>
                  <a:pt x="8954" y="5072"/>
                  <a:pt x="8966" y="4203"/>
                  <a:pt x="8918" y="3799"/>
                </a:cubicBezTo>
                <a:close/>
                <a:moveTo>
                  <a:pt x="4037" y="6739"/>
                </a:moveTo>
                <a:lnTo>
                  <a:pt x="4096" y="7097"/>
                </a:lnTo>
                <a:lnTo>
                  <a:pt x="1489" y="7097"/>
                </a:lnTo>
                <a:lnTo>
                  <a:pt x="1549" y="6739"/>
                </a:lnTo>
                <a:close/>
                <a:moveTo>
                  <a:pt x="10859" y="6739"/>
                </a:moveTo>
                <a:lnTo>
                  <a:pt x="10919" y="7097"/>
                </a:lnTo>
                <a:lnTo>
                  <a:pt x="8311" y="7097"/>
                </a:lnTo>
                <a:lnTo>
                  <a:pt x="8371" y="6739"/>
                </a:lnTo>
                <a:close/>
                <a:moveTo>
                  <a:pt x="6883" y="5465"/>
                </a:moveTo>
                <a:cubicBezTo>
                  <a:pt x="6847" y="5870"/>
                  <a:pt x="6847" y="6739"/>
                  <a:pt x="7287" y="8001"/>
                </a:cubicBezTo>
                <a:lnTo>
                  <a:pt x="5108" y="8001"/>
                </a:lnTo>
                <a:cubicBezTo>
                  <a:pt x="5537" y="6751"/>
                  <a:pt x="5537" y="5870"/>
                  <a:pt x="5513" y="5465"/>
                </a:cubicBezTo>
                <a:close/>
                <a:moveTo>
                  <a:pt x="4513" y="7478"/>
                </a:moveTo>
                <a:lnTo>
                  <a:pt x="4668" y="8049"/>
                </a:lnTo>
                <a:lnTo>
                  <a:pt x="4668" y="8061"/>
                </a:lnTo>
                <a:cubicBezTo>
                  <a:pt x="4632" y="8085"/>
                  <a:pt x="4608" y="8132"/>
                  <a:pt x="4608" y="8180"/>
                </a:cubicBezTo>
                <a:lnTo>
                  <a:pt x="4525" y="8561"/>
                </a:lnTo>
                <a:lnTo>
                  <a:pt x="775" y="8561"/>
                </a:lnTo>
                <a:lnTo>
                  <a:pt x="1072" y="7478"/>
                </a:lnTo>
                <a:close/>
                <a:moveTo>
                  <a:pt x="11335" y="7478"/>
                </a:moveTo>
                <a:lnTo>
                  <a:pt x="11633" y="8561"/>
                </a:lnTo>
                <a:lnTo>
                  <a:pt x="7883" y="8561"/>
                </a:lnTo>
                <a:lnTo>
                  <a:pt x="7799" y="8180"/>
                </a:lnTo>
                <a:cubicBezTo>
                  <a:pt x="7787" y="8120"/>
                  <a:pt x="7764" y="8085"/>
                  <a:pt x="7740" y="8049"/>
                </a:cubicBezTo>
                <a:lnTo>
                  <a:pt x="7895" y="7478"/>
                </a:lnTo>
                <a:close/>
                <a:moveTo>
                  <a:pt x="7442" y="8394"/>
                </a:moveTo>
                <a:lnTo>
                  <a:pt x="7502" y="8752"/>
                </a:lnTo>
                <a:lnTo>
                  <a:pt x="4906" y="8752"/>
                </a:lnTo>
                <a:lnTo>
                  <a:pt x="4966" y="8394"/>
                </a:lnTo>
                <a:close/>
                <a:moveTo>
                  <a:pt x="4132" y="8954"/>
                </a:moveTo>
                <a:lnTo>
                  <a:pt x="4037" y="9311"/>
                </a:lnTo>
                <a:lnTo>
                  <a:pt x="406" y="9311"/>
                </a:lnTo>
                <a:lnTo>
                  <a:pt x="406" y="8954"/>
                </a:lnTo>
                <a:close/>
                <a:moveTo>
                  <a:pt x="12002" y="8954"/>
                </a:moveTo>
                <a:lnTo>
                  <a:pt x="12002" y="9311"/>
                </a:lnTo>
                <a:lnTo>
                  <a:pt x="8371" y="9311"/>
                </a:lnTo>
                <a:lnTo>
                  <a:pt x="8276" y="8954"/>
                </a:lnTo>
                <a:close/>
                <a:moveTo>
                  <a:pt x="7906" y="9144"/>
                </a:moveTo>
                <a:lnTo>
                  <a:pt x="8204" y="10228"/>
                </a:lnTo>
                <a:lnTo>
                  <a:pt x="4192" y="10228"/>
                </a:lnTo>
                <a:lnTo>
                  <a:pt x="4489" y="9144"/>
                </a:lnTo>
                <a:close/>
                <a:moveTo>
                  <a:pt x="8573" y="10621"/>
                </a:moveTo>
                <a:lnTo>
                  <a:pt x="8573" y="10978"/>
                </a:lnTo>
                <a:lnTo>
                  <a:pt x="3799" y="10978"/>
                </a:lnTo>
                <a:lnTo>
                  <a:pt x="3799" y="10621"/>
                </a:lnTo>
                <a:close/>
                <a:moveTo>
                  <a:pt x="9621" y="0"/>
                </a:moveTo>
                <a:cubicBezTo>
                  <a:pt x="9514" y="0"/>
                  <a:pt x="9430" y="96"/>
                  <a:pt x="9430" y="203"/>
                </a:cubicBezTo>
                <a:lnTo>
                  <a:pt x="9430" y="596"/>
                </a:lnTo>
                <a:cubicBezTo>
                  <a:pt x="8728" y="691"/>
                  <a:pt x="8180" y="1298"/>
                  <a:pt x="8180" y="2024"/>
                </a:cubicBezTo>
                <a:cubicBezTo>
                  <a:pt x="8180" y="2239"/>
                  <a:pt x="8216" y="2441"/>
                  <a:pt x="8311" y="2620"/>
                </a:cubicBezTo>
                <a:lnTo>
                  <a:pt x="8299" y="2620"/>
                </a:lnTo>
                <a:cubicBezTo>
                  <a:pt x="8037" y="2620"/>
                  <a:pt x="7835" y="2834"/>
                  <a:pt x="7835" y="3084"/>
                </a:cubicBezTo>
                <a:lnTo>
                  <a:pt x="7835" y="3334"/>
                </a:lnTo>
                <a:cubicBezTo>
                  <a:pt x="7835" y="3596"/>
                  <a:pt x="8037" y="3799"/>
                  <a:pt x="8299" y="3799"/>
                </a:cubicBezTo>
                <a:lnTo>
                  <a:pt x="8549" y="3799"/>
                </a:lnTo>
                <a:cubicBezTo>
                  <a:pt x="8573" y="4144"/>
                  <a:pt x="8597" y="5037"/>
                  <a:pt x="8121" y="6358"/>
                </a:cubicBezTo>
                <a:cubicBezTo>
                  <a:pt x="8073" y="6394"/>
                  <a:pt x="8037" y="6442"/>
                  <a:pt x="8026" y="6501"/>
                </a:cubicBezTo>
                <a:lnTo>
                  <a:pt x="7918" y="7073"/>
                </a:lnTo>
                <a:lnTo>
                  <a:pt x="7764" y="7073"/>
                </a:lnTo>
                <a:cubicBezTo>
                  <a:pt x="7668" y="7073"/>
                  <a:pt x="7597" y="7132"/>
                  <a:pt x="7561" y="7228"/>
                </a:cubicBezTo>
                <a:lnTo>
                  <a:pt x="7525" y="7394"/>
                </a:lnTo>
                <a:cubicBezTo>
                  <a:pt x="7252" y="6418"/>
                  <a:pt x="7264" y="5751"/>
                  <a:pt x="7299" y="5465"/>
                </a:cubicBezTo>
                <a:lnTo>
                  <a:pt x="7549" y="5465"/>
                </a:lnTo>
                <a:cubicBezTo>
                  <a:pt x="7799" y="5465"/>
                  <a:pt x="8014" y="5263"/>
                  <a:pt x="8014" y="5013"/>
                </a:cubicBezTo>
                <a:lnTo>
                  <a:pt x="8014" y="4751"/>
                </a:lnTo>
                <a:cubicBezTo>
                  <a:pt x="8014" y="4501"/>
                  <a:pt x="7799" y="4287"/>
                  <a:pt x="7549" y="4287"/>
                </a:cubicBezTo>
                <a:lnTo>
                  <a:pt x="7537" y="4287"/>
                </a:lnTo>
                <a:cubicBezTo>
                  <a:pt x="7621" y="4108"/>
                  <a:pt x="7668" y="3906"/>
                  <a:pt x="7668" y="3691"/>
                </a:cubicBezTo>
                <a:cubicBezTo>
                  <a:pt x="7668" y="2965"/>
                  <a:pt x="7121" y="2358"/>
                  <a:pt x="6418" y="2263"/>
                </a:cubicBezTo>
                <a:lnTo>
                  <a:pt x="6418" y="1882"/>
                </a:lnTo>
                <a:cubicBezTo>
                  <a:pt x="6418" y="1774"/>
                  <a:pt x="6335" y="1691"/>
                  <a:pt x="6228" y="1691"/>
                </a:cubicBezTo>
                <a:cubicBezTo>
                  <a:pt x="6121" y="1691"/>
                  <a:pt x="6037" y="1774"/>
                  <a:pt x="6037" y="1882"/>
                </a:cubicBezTo>
                <a:lnTo>
                  <a:pt x="6037" y="2286"/>
                </a:lnTo>
                <a:cubicBezTo>
                  <a:pt x="5335" y="2370"/>
                  <a:pt x="4787" y="2989"/>
                  <a:pt x="4787" y="3715"/>
                </a:cubicBezTo>
                <a:cubicBezTo>
                  <a:pt x="4787" y="3918"/>
                  <a:pt x="4823" y="4132"/>
                  <a:pt x="4918" y="4310"/>
                </a:cubicBezTo>
                <a:lnTo>
                  <a:pt x="4906" y="4310"/>
                </a:lnTo>
                <a:cubicBezTo>
                  <a:pt x="4644" y="4310"/>
                  <a:pt x="4442" y="4513"/>
                  <a:pt x="4442" y="4775"/>
                </a:cubicBezTo>
                <a:lnTo>
                  <a:pt x="4442" y="5025"/>
                </a:lnTo>
                <a:cubicBezTo>
                  <a:pt x="4442" y="5275"/>
                  <a:pt x="4644" y="5489"/>
                  <a:pt x="4906" y="5489"/>
                </a:cubicBezTo>
                <a:lnTo>
                  <a:pt x="5156" y="5489"/>
                </a:lnTo>
                <a:cubicBezTo>
                  <a:pt x="5180" y="5763"/>
                  <a:pt x="5180" y="6442"/>
                  <a:pt x="4930" y="7406"/>
                </a:cubicBezTo>
                <a:lnTo>
                  <a:pt x="4882" y="7239"/>
                </a:lnTo>
                <a:cubicBezTo>
                  <a:pt x="4858" y="7156"/>
                  <a:pt x="4787" y="7097"/>
                  <a:pt x="4692" y="7097"/>
                </a:cubicBezTo>
                <a:lnTo>
                  <a:pt x="4525" y="7097"/>
                </a:lnTo>
                <a:lnTo>
                  <a:pt x="4430" y="6513"/>
                </a:lnTo>
                <a:cubicBezTo>
                  <a:pt x="4406" y="6454"/>
                  <a:pt x="4382" y="6406"/>
                  <a:pt x="4335" y="6382"/>
                </a:cubicBezTo>
                <a:cubicBezTo>
                  <a:pt x="3858" y="5049"/>
                  <a:pt x="3870" y="4156"/>
                  <a:pt x="3906" y="3822"/>
                </a:cubicBezTo>
                <a:lnTo>
                  <a:pt x="4156" y="3822"/>
                </a:lnTo>
                <a:cubicBezTo>
                  <a:pt x="4406" y="3822"/>
                  <a:pt x="4620" y="3608"/>
                  <a:pt x="4620" y="3358"/>
                </a:cubicBezTo>
                <a:lnTo>
                  <a:pt x="4620" y="3108"/>
                </a:lnTo>
                <a:cubicBezTo>
                  <a:pt x="4620" y="2846"/>
                  <a:pt x="4406" y="2644"/>
                  <a:pt x="4156" y="2644"/>
                </a:cubicBezTo>
                <a:lnTo>
                  <a:pt x="4144" y="2644"/>
                </a:lnTo>
                <a:cubicBezTo>
                  <a:pt x="4227" y="2465"/>
                  <a:pt x="4275" y="2251"/>
                  <a:pt x="4275" y="2048"/>
                </a:cubicBezTo>
                <a:cubicBezTo>
                  <a:pt x="4275" y="1322"/>
                  <a:pt x="3727" y="703"/>
                  <a:pt x="3025" y="620"/>
                </a:cubicBezTo>
                <a:lnTo>
                  <a:pt x="3025" y="215"/>
                </a:lnTo>
                <a:cubicBezTo>
                  <a:pt x="3025" y="108"/>
                  <a:pt x="2942" y="24"/>
                  <a:pt x="2834" y="24"/>
                </a:cubicBezTo>
                <a:cubicBezTo>
                  <a:pt x="2727" y="24"/>
                  <a:pt x="2644" y="108"/>
                  <a:pt x="2644" y="215"/>
                </a:cubicBezTo>
                <a:lnTo>
                  <a:pt x="2644" y="620"/>
                </a:lnTo>
                <a:cubicBezTo>
                  <a:pt x="1941" y="703"/>
                  <a:pt x="1394" y="1322"/>
                  <a:pt x="1394" y="2048"/>
                </a:cubicBezTo>
                <a:cubicBezTo>
                  <a:pt x="1394" y="2251"/>
                  <a:pt x="1429" y="2465"/>
                  <a:pt x="1525" y="2644"/>
                </a:cubicBezTo>
                <a:lnTo>
                  <a:pt x="1513" y="2644"/>
                </a:lnTo>
                <a:cubicBezTo>
                  <a:pt x="1251" y="2644"/>
                  <a:pt x="1048" y="2846"/>
                  <a:pt x="1048" y="3108"/>
                </a:cubicBezTo>
                <a:lnTo>
                  <a:pt x="1048" y="3358"/>
                </a:lnTo>
                <a:cubicBezTo>
                  <a:pt x="1048" y="3608"/>
                  <a:pt x="1251" y="3822"/>
                  <a:pt x="1513" y="3822"/>
                </a:cubicBezTo>
                <a:lnTo>
                  <a:pt x="1763" y="3822"/>
                </a:lnTo>
                <a:cubicBezTo>
                  <a:pt x="1787" y="4156"/>
                  <a:pt x="1810" y="5049"/>
                  <a:pt x="1334" y="6382"/>
                </a:cubicBezTo>
                <a:cubicBezTo>
                  <a:pt x="1287" y="6406"/>
                  <a:pt x="1251" y="6454"/>
                  <a:pt x="1239" y="6513"/>
                </a:cubicBezTo>
                <a:lnTo>
                  <a:pt x="1132" y="7097"/>
                </a:lnTo>
                <a:lnTo>
                  <a:pt x="977" y="7097"/>
                </a:lnTo>
                <a:cubicBezTo>
                  <a:pt x="882" y="7097"/>
                  <a:pt x="810" y="7156"/>
                  <a:pt x="775" y="7239"/>
                </a:cubicBezTo>
                <a:lnTo>
                  <a:pt x="417" y="8561"/>
                </a:lnTo>
                <a:lnTo>
                  <a:pt x="203" y="8561"/>
                </a:lnTo>
                <a:cubicBezTo>
                  <a:pt x="96" y="8561"/>
                  <a:pt x="1" y="8656"/>
                  <a:pt x="1" y="8763"/>
                </a:cubicBezTo>
                <a:lnTo>
                  <a:pt x="1" y="9502"/>
                </a:lnTo>
                <a:cubicBezTo>
                  <a:pt x="1" y="9609"/>
                  <a:pt x="96" y="9692"/>
                  <a:pt x="203" y="9692"/>
                </a:cubicBezTo>
                <a:lnTo>
                  <a:pt x="3918" y="9692"/>
                </a:lnTo>
                <a:lnTo>
                  <a:pt x="3775" y="10228"/>
                </a:lnTo>
                <a:lnTo>
                  <a:pt x="3620" y="10228"/>
                </a:lnTo>
                <a:cubicBezTo>
                  <a:pt x="3513" y="10228"/>
                  <a:pt x="3430" y="10323"/>
                  <a:pt x="3430" y="10430"/>
                </a:cubicBezTo>
                <a:lnTo>
                  <a:pt x="3430" y="11168"/>
                </a:lnTo>
                <a:cubicBezTo>
                  <a:pt x="3430" y="11276"/>
                  <a:pt x="3513" y="11359"/>
                  <a:pt x="3620" y="11359"/>
                </a:cubicBezTo>
                <a:lnTo>
                  <a:pt x="8788" y="11359"/>
                </a:lnTo>
                <a:cubicBezTo>
                  <a:pt x="8895" y="11359"/>
                  <a:pt x="8978" y="11276"/>
                  <a:pt x="8978" y="11168"/>
                </a:cubicBezTo>
                <a:lnTo>
                  <a:pt x="8978" y="10430"/>
                </a:lnTo>
                <a:cubicBezTo>
                  <a:pt x="8978" y="10323"/>
                  <a:pt x="8895" y="10228"/>
                  <a:pt x="8788" y="10228"/>
                </a:cubicBezTo>
                <a:lnTo>
                  <a:pt x="8621" y="10228"/>
                </a:lnTo>
                <a:lnTo>
                  <a:pt x="8478" y="9692"/>
                </a:lnTo>
                <a:lnTo>
                  <a:pt x="12193" y="9692"/>
                </a:lnTo>
                <a:cubicBezTo>
                  <a:pt x="12300" y="9692"/>
                  <a:pt x="12383" y="9609"/>
                  <a:pt x="12383" y="9502"/>
                </a:cubicBezTo>
                <a:lnTo>
                  <a:pt x="12383" y="8763"/>
                </a:lnTo>
                <a:cubicBezTo>
                  <a:pt x="12383" y="8656"/>
                  <a:pt x="12300" y="8561"/>
                  <a:pt x="12193" y="8561"/>
                </a:cubicBezTo>
                <a:lnTo>
                  <a:pt x="12026" y="8561"/>
                </a:lnTo>
                <a:lnTo>
                  <a:pt x="11669" y="7239"/>
                </a:lnTo>
                <a:cubicBezTo>
                  <a:pt x="11645" y="7156"/>
                  <a:pt x="11574" y="7097"/>
                  <a:pt x="11478" y="7097"/>
                </a:cubicBezTo>
                <a:lnTo>
                  <a:pt x="11312" y="7097"/>
                </a:lnTo>
                <a:lnTo>
                  <a:pt x="11216" y="6501"/>
                </a:lnTo>
                <a:cubicBezTo>
                  <a:pt x="11193" y="6442"/>
                  <a:pt x="11169" y="6394"/>
                  <a:pt x="11121" y="6358"/>
                </a:cubicBezTo>
                <a:cubicBezTo>
                  <a:pt x="10645" y="5037"/>
                  <a:pt x="10657" y="4144"/>
                  <a:pt x="10693" y="3799"/>
                </a:cubicBezTo>
                <a:lnTo>
                  <a:pt x="10943" y="3799"/>
                </a:lnTo>
                <a:cubicBezTo>
                  <a:pt x="11193" y="3799"/>
                  <a:pt x="11407" y="3596"/>
                  <a:pt x="11407" y="3334"/>
                </a:cubicBezTo>
                <a:lnTo>
                  <a:pt x="11407" y="3084"/>
                </a:lnTo>
                <a:cubicBezTo>
                  <a:pt x="11407" y="2834"/>
                  <a:pt x="11193" y="2620"/>
                  <a:pt x="10943" y="2620"/>
                </a:cubicBezTo>
                <a:lnTo>
                  <a:pt x="10931" y="2620"/>
                </a:lnTo>
                <a:cubicBezTo>
                  <a:pt x="11014" y="2441"/>
                  <a:pt x="11062" y="2239"/>
                  <a:pt x="11062" y="2024"/>
                </a:cubicBezTo>
                <a:cubicBezTo>
                  <a:pt x="11062" y="1298"/>
                  <a:pt x="10514" y="691"/>
                  <a:pt x="9811" y="596"/>
                </a:cubicBezTo>
                <a:lnTo>
                  <a:pt x="9811" y="203"/>
                </a:lnTo>
                <a:cubicBezTo>
                  <a:pt x="9811" y="96"/>
                  <a:pt x="9728" y="0"/>
                  <a:pt x="9621" y="0"/>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9878" name="Google Shape;9878;p78"/>
          <p:cNvGrpSpPr/>
          <p:nvPr/>
        </p:nvGrpSpPr>
        <p:grpSpPr>
          <a:xfrm>
            <a:off x="7136972" y="2421319"/>
            <a:ext cx="436121" cy="430011"/>
            <a:chOff x="5352728" y="1990239"/>
            <a:chExt cx="327091" cy="322508"/>
          </a:xfrm>
          <a:solidFill>
            <a:schemeClr val="tx1"/>
          </a:solidFill>
        </p:grpSpPr>
        <p:sp>
          <p:nvSpPr>
            <p:cNvPr id="9879" name="Google Shape;9879;p78"/>
            <p:cNvSpPr/>
            <p:nvPr/>
          </p:nvSpPr>
          <p:spPr>
            <a:xfrm>
              <a:off x="5575935" y="2093297"/>
              <a:ext cx="103885" cy="217923"/>
            </a:xfrm>
            <a:custGeom>
              <a:avLst/>
              <a:gdLst/>
              <a:ahLst/>
              <a:cxnLst/>
              <a:rect l="l" t="t" r="r" b="b"/>
              <a:pathLst>
                <a:path w="3264" h="6847" extrusionOk="0">
                  <a:moveTo>
                    <a:pt x="1084" y="322"/>
                  </a:moveTo>
                  <a:cubicBezTo>
                    <a:pt x="1144" y="322"/>
                    <a:pt x="1203" y="358"/>
                    <a:pt x="1203" y="441"/>
                  </a:cubicBezTo>
                  <a:lnTo>
                    <a:pt x="1203" y="513"/>
                  </a:lnTo>
                  <a:lnTo>
                    <a:pt x="1203" y="1061"/>
                  </a:lnTo>
                  <a:cubicBezTo>
                    <a:pt x="1203" y="1156"/>
                    <a:pt x="1275" y="1227"/>
                    <a:pt x="1370" y="1227"/>
                  </a:cubicBezTo>
                  <a:cubicBezTo>
                    <a:pt x="1453" y="1227"/>
                    <a:pt x="1537" y="1156"/>
                    <a:pt x="1537" y="1061"/>
                  </a:cubicBezTo>
                  <a:lnTo>
                    <a:pt x="1537" y="537"/>
                  </a:lnTo>
                  <a:cubicBezTo>
                    <a:pt x="1549" y="513"/>
                    <a:pt x="1596" y="477"/>
                    <a:pt x="1632" y="477"/>
                  </a:cubicBezTo>
                  <a:lnTo>
                    <a:pt x="1656" y="477"/>
                  </a:lnTo>
                  <a:cubicBezTo>
                    <a:pt x="1715" y="477"/>
                    <a:pt x="1775" y="525"/>
                    <a:pt x="1775" y="596"/>
                  </a:cubicBezTo>
                  <a:lnTo>
                    <a:pt x="1775" y="632"/>
                  </a:lnTo>
                  <a:lnTo>
                    <a:pt x="1775" y="1061"/>
                  </a:lnTo>
                  <a:cubicBezTo>
                    <a:pt x="1775" y="1156"/>
                    <a:pt x="1846" y="1227"/>
                    <a:pt x="1930" y="1227"/>
                  </a:cubicBezTo>
                  <a:cubicBezTo>
                    <a:pt x="2025" y="1227"/>
                    <a:pt x="2096" y="1156"/>
                    <a:pt x="2096" y="1061"/>
                  </a:cubicBezTo>
                  <a:lnTo>
                    <a:pt x="2096" y="656"/>
                  </a:lnTo>
                  <a:cubicBezTo>
                    <a:pt x="2108" y="620"/>
                    <a:pt x="2156" y="596"/>
                    <a:pt x="2203" y="596"/>
                  </a:cubicBezTo>
                  <a:lnTo>
                    <a:pt x="2215" y="596"/>
                  </a:lnTo>
                  <a:cubicBezTo>
                    <a:pt x="2275" y="596"/>
                    <a:pt x="2334" y="644"/>
                    <a:pt x="2334" y="715"/>
                  </a:cubicBezTo>
                  <a:lnTo>
                    <a:pt x="2334" y="822"/>
                  </a:lnTo>
                  <a:lnTo>
                    <a:pt x="2334" y="1156"/>
                  </a:lnTo>
                  <a:cubicBezTo>
                    <a:pt x="2334" y="1239"/>
                    <a:pt x="2406" y="1311"/>
                    <a:pt x="2501" y="1311"/>
                  </a:cubicBezTo>
                  <a:cubicBezTo>
                    <a:pt x="2584" y="1311"/>
                    <a:pt x="2668" y="1239"/>
                    <a:pt x="2668" y="1156"/>
                  </a:cubicBezTo>
                  <a:lnTo>
                    <a:pt x="2668" y="822"/>
                  </a:lnTo>
                  <a:cubicBezTo>
                    <a:pt x="2668" y="763"/>
                    <a:pt x="2703" y="703"/>
                    <a:pt x="2787" y="703"/>
                  </a:cubicBezTo>
                  <a:lnTo>
                    <a:pt x="2799" y="703"/>
                  </a:lnTo>
                  <a:cubicBezTo>
                    <a:pt x="2858" y="703"/>
                    <a:pt x="2918" y="751"/>
                    <a:pt x="2918" y="822"/>
                  </a:cubicBezTo>
                  <a:lnTo>
                    <a:pt x="2918" y="1584"/>
                  </a:lnTo>
                  <a:lnTo>
                    <a:pt x="2918" y="1596"/>
                  </a:lnTo>
                  <a:cubicBezTo>
                    <a:pt x="2930" y="1787"/>
                    <a:pt x="2918" y="2346"/>
                    <a:pt x="2632" y="2596"/>
                  </a:cubicBezTo>
                  <a:cubicBezTo>
                    <a:pt x="2608" y="2620"/>
                    <a:pt x="2572" y="2668"/>
                    <a:pt x="2572" y="2715"/>
                  </a:cubicBezTo>
                  <a:lnTo>
                    <a:pt x="2572" y="3216"/>
                  </a:lnTo>
                  <a:lnTo>
                    <a:pt x="1025" y="3216"/>
                  </a:lnTo>
                  <a:lnTo>
                    <a:pt x="1025" y="2858"/>
                  </a:lnTo>
                  <a:cubicBezTo>
                    <a:pt x="1025" y="2823"/>
                    <a:pt x="1001" y="2763"/>
                    <a:pt x="965" y="2727"/>
                  </a:cubicBezTo>
                  <a:cubicBezTo>
                    <a:pt x="929" y="2727"/>
                    <a:pt x="394" y="2311"/>
                    <a:pt x="358" y="1870"/>
                  </a:cubicBezTo>
                  <a:cubicBezTo>
                    <a:pt x="346" y="1608"/>
                    <a:pt x="334" y="1287"/>
                    <a:pt x="417" y="1215"/>
                  </a:cubicBezTo>
                  <a:cubicBezTo>
                    <a:pt x="453" y="1189"/>
                    <a:pt x="496" y="1175"/>
                    <a:pt x="560" y="1175"/>
                  </a:cubicBezTo>
                  <a:cubicBezTo>
                    <a:pt x="581" y="1175"/>
                    <a:pt x="605" y="1177"/>
                    <a:pt x="632" y="1180"/>
                  </a:cubicBezTo>
                  <a:lnTo>
                    <a:pt x="632" y="1406"/>
                  </a:lnTo>
                  <a:cubicBezTo>
                    <a:pt x="632" y="1489"/>
                    <a:pt x="703" y="1572"/>
                    <a:pt x="787" y="1572"/>
                  </a:cubicBezTo>
                  <a:cubicBezTo>
                    <a:pt x="882" y="1572"/>
                    <a:pt x="953" y="1489"/>
                    <a:pt x="953" y="1406"/>
                  </a:cubicBezTo>
                  <a:lnTo>
                    <a:pt x="953" y="441"/>
                  </a:lnTo>
                  <a:cubicBezTo>
                    <a:pt x="953" y="382"/>
                    <a:pt x="1001" y="322"/>
                    <a:pt x="1072" y="322"/>
                  </a:cubicBezTo>
                  <a:close/>
                  <a:moveTo>
                    <a:pt x="2799" y="3537"/>
                  </a:moveTo>
                  <a:lnTo>
                    <a:pt x="2799" y="4037"/>
                  </a:lnTo>
                  <a:lnTo>
                    <a:pt x="751" y="4037"/>
                  </a:lnTo>
                  <a:lnTo>
                    <a:pt x="751" y="3537"/>
                  </a:lnTo>
                  <a:close/>
                  <a:moveTo>
                    <a:pt x="2799" y="4370"/>
                  </a:moveTo>
                  <a:lnTo>
                    <a:pt x="2799" y="6525"/>
                  </a:lnTo>
                  <a:lnTo>
                    <a:pt x="751" y="6525"/>
                  </a:lnTo>
                  <a:lnTo>
                    <a:pt x="751" y="4370"/>
                  </a:lnTo>
                  <a:close/>
                  <a:moveTo>
                    <a:pt x="1072" y="1"/>
                  </a:moveTo>
                  <a:cubicBezTo>
                    <a:pt x="834" y="1"/>
                    <a:pt x="644" y="203"/>
                    <a:pt x="644" y="429"/>
                  </a:cubicBezTo>
                  <a:lnTo>
                    <a:pt x="644" y="846"/>
                  </a:lnTo>
                  <a:cubicBezTo>
                    <a:pt x="621" y="845"/>
                    <a:pt x="600" y="844"/>
                    <a:pt x="579" y="844"/>
                  </a:cubicBezTo>
                  <a:cubicBezTo>
                    <a:pt x="433" y="844"/>
                    <a:pt x="321" y="880"/>
                    <a:pt x="227" y="953"/>
                  </a:cubicBezTo>
                  <a:cubicBezTo>
                    <a:pt x="1" y="1144"/>
                    <a:pt x="13" y="1525"/>
                    <a:pt x="48" y="1882"/>
                  </a:cubicBezTo>
                  <a:cubicBezTo>
                    <a:pt x="72" y="2370"/>
                    <a:pt x="525" y="2787"/>
                    <a:pt x="679" y="2930"/>
                  </a:cubicBezTo>
                  <a:lnTo>
                    <a:pt x="679" y="3216"/>
                  </a:lnTo>
                  <a:lnTo>
                    <a:pt x="596" y="3216"/>
                  </a:lnTo>
                  <a:cubicBezTo>
                    <a:pt x="513" y="3216"/>
                    <a:pt x="429" y="3287"/>
                    <a:pt x="429" y="3382"/>
                  </a:cubicBezTo>
                  <a:lnTo>
                    <a:pt x="429" y="4216"/>
                  </a:lnTo>
                  <a:lnTo>
                    <a:pt x="429" y="6692"/>
                  </a:lnTo>
                  <a:cubicBezTo>
                    <a:pt x="429" y="6775"/>
                    <a:pt x="513" y="6847"/>
                    <a:pt x="596" y="6847"/>
                  </a:cubicBezTo>
                  <a:lnTo>
                    <a:pt x="2977" y="6847"/>
                  </a:lnTo>
                  <a:cubicBezTo>
                    <a:pt x="3061" y="6847"/>
                    <a:pt x="3144" y="6775"/>
                    <a:pt x="3144" y="6692"/>
                  </a:cubicBezTo>
                  <a:lnTo>
                    <a:pt x="3144" y="4204"/>
                  </a:lnTo>
                  <a:lnTo>
                    <a:pt x="3144" y="3370"/>
                  </a:lnTo>
                  <a:cubicBezTo>
                    <a:pt x="3120" y="3275"/>
                    <a:pt x="3049" y="3204"/>
                    <a:pt x="2965" y="3204"/>
                  </a:cubicBezTo>
                  <a:lnTo>
                    <a:pt x="2858" y="3204"/>
                  </a:lnTo>
                  <a:lnTo>
                    <a:pt x="2858" y="2763"/>
                  </a:lnTo>
                  <a:cubicBezTo>
                    <a:pt x="3263" y="2358"/>
                    <a:pt x="3215" y="1644"/>
                    <a:pt x="3204" y="1549"/>
                  </a:cubicBezTo>
                  <a:lnTo>
                    <a:pt x="3204" y="810"/>
                  </a:lnTo>
                  <a:cubicBezTo>
                    <a:pt x="3204" y="572"/>
                    <a:pt x="3013" y="382"/>
                    <a:pt x="2763" y="382"/>
                  </a:cubicBezTo>
                  <a:lnTo>
                    <a:pt x="2751" y="382"/>
                  </a:lnTo>
                  <a:cubicBezTo>
                    <a:pt x="2680" y="382"/>
                    <a:pt x="2608" y="394"/>
                    <a:pt x="2549" y="441"/>
                  </a:cubicBezTo>
                  <a:cubicBezTo>
                    <a:pt x="2465" y="334"/>
                    <a:pt x="2334" y="275"/>
                    <a:pt x="2203" y="275"/>
                  </a:cubicBezTo>
                  <a:lnTo>
                    <a:pt x="2191" y="275"/>
                  </a:lnTo>
                  <a:cubicBezTo>
                    <a:pt x="2120" y="275"/>
                    <a:pt x="2037" y="287"/>
                    <a:pt x="1977" y="322"/>
                  </a:cubicBezTo>
                  <a:cubicBezTo>
                    <a:pt x="1906" y="227"/>
                    <a:pt x="1787" y="168"/>
                    <a:pt x="1656" y="168"/>
                  </a:cubicBezTo>
                  <a:lnTo>
                    <a:pt x="1632" y="168"/>
                  </a:lnTo>
                  <a:cubicBezTo>
                    <a:pt x="1572" y="168"/>
                    <a:pt x="1525" y="179"/>
                    <a:pt x="1453" y="203"/>
                  </a:cubicBezTo>
                  <a:cubicBezTo>
                    <a:pt x="1382" y="84"/>
                    <a:pt x="1251" y="1"/>
                    <a:pt x="108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80" name="Google Shape;9880;p78"/>
            <p:cNvSpPr/>
            <p:nvPr/>
          </p:nvSpPr>
          <p:spPr>
            <a:xfrm>
              <a:off x="5426250" y="1990239"/>
              <a:ext cx="191029" cy="322508"/>
            </a:xfrm>
            <a:custGeom>
              <a:avLst/>
              <a:gdLst/>
              <a:ahLst/>
              <a:cxnLst/>
              <a:rect l="l" t="t" r="r" b="b"/>
              <a:pathLst>
                <a:path w="6002" h="10133" extrusionOk="0">
                  <a:moveTo>
                    <a:pt x="584" y="298"/>
                  </a:moveTo>
                  <a:lnTo>
                    <a:pt x="977" y="322"/>
                  </a:lnTo>
                  <a:lnTo>
                    <a:pt x="870" y="584"/>
                  </a:lnTo>
                  <a:lnTo>
                    <a:pt x="584" y="298"/>
                  </a:lnTo>
                  <a:close/>
                  <a:moveTo>
                    <a:pt x="1299" y="381"/>
                  </a:moveTo>
                  <a:lnTo>
                    <a:pt x="2322" y="810"/>
                  </a:lnTo>
                  <a:lnTo>
                    <a:pt x="2203" y="1239"/>
                  </a:lnTo>
                  <a:lnTo>
                    <a:pt x="1120" y="774"/>
                  </a:lnTo>
                  <a:lnTo>
                    <a:pt x="1299" y="381"/>
                  </a:lnTo>
                  <a:close/>
                  <a:moveTo>
                    <a:pt x="4739" y="1834"/>
                  </a:moveTo>
                  <a:lnTo>
                    <a:pt x="5097" y="1977"/>
                  </a:lnTo>
                  <a:lnTo>
                    <a:pt x="4918" y="2382"/>
                  </a:lnTo>
                  <a:lnTo>
                    <a:pt x="4620" y="2263"/>
                  </a:lnTo>
                  <a:cubicBezTo>
                    <a:pt x="4632" y="2251"/>
                    <a:pt x="4632" y="2227"/>
                    <a:pt x="4632" y="2227"/>
                  </a:cubicBezTo>
                  <a:lnTo>
                    <a:pt x="4739" y="1834"/>
                  </a:lnTo>
                  <a:close/>
                  <a:moveTo>
                    <a:pt x="5406" y="2108"/>
                  </a:moveTo>
                  <a:lnTo>
                    <a:pt x="5585" y="2191"/>
                  </a:lnTo>
                  <a:cubicBezTo>
                    <a:pt x="5609" y="2203"/>
                    <a:pt x="5632" y="2215"/>
                    <a:pt x="5644" y="2251"/>
                  </a:cubicBezTo>
                  <a:cubicBezTo>
                    <a:pt x="5656" y="2274"/>
                    <a:pt x="5656" y="2298"/>
                    <a:pt x="5644" y="2322"/>
                  </a:cubicBezTo>
                  <a:lnTo>
                    <a:pt x="5549" y="2524"/>
                  </a:lnTo>
                  <a:cubicBezTo>
                    <a:pt x="5537" y="2560"/>
                    <a:pt x="5525" y="2572"/>
                    <a:pt x="5490" y="2584"/>
                  </a:cubicBezTo>
                  <a:cubicBezTo>
                    <a:pt x="5478" y="2590"/>
                    <a:pt x="5463" y="2593"/>
                    <a:pt x="5449" y="2593"/>
                  </a:cubicBezTo>
                  <a:cubicBezTo>
                    <a:pt x="5436" y="2593"/>
                    <a:pt x="5424" y="2590"/>
                    <a:pt x="5418" y="2584"/>
                  </a:cubicBezTo>
                  <a:lnTo>
                    <a:pt x="5228" y="2513"/>
                  </a:lnTo>
                  <a:lnTo>
                    <a:pt x="5406" y="2108"/>
                  </a:lnTo>
                  <a:close/>
                  <a:moveTo>
                    <a:pt x="2906" y="405"/>
                  </a:moveTo>
                  <a:cubicBezTo>
                    <a:pt x="2930" y="405"/>
                    <a:pt x="2965" y="429"/>
                    <a:pt x="2977" y="441"/>
                  </a:cubicBezTo>
                  <a:cubicBezTo>
                    <a:pt x="2989" y="477"/>
                    <a:pt x="2989" y="500"/>
                    <a:pt x="2989" y="536"/>
                  </a:cubicBezTo>
                  <a:lnTo>
                    <a:pt x="2977" y="608"/>
                  </a:lnTo>
                  <a:lnTo>
                    <a:pt x="2787" y="1262"/>
                  </a:lnTo>
                  <a:cubicBezTo>
                    <a:pt x="2751" y="1358"/>
                    <a:pt x="2811" y="1441"/>
                    <a:pt x="2882" y="1453"/>
                  </a:cubicBezTo>
                  <a:lnTo>
                    <a:pt x="2930" y="1453"/>
                  </a:lnTo>
                  <a:cubicBezTo>
                    <a:pt x="3001" y="1453"/>
                    <a:pt x="3061" y="1417"/>
                    <a:pt x="3084" y="1334"/>
                  </a:cubicBezTo>
                  <a:lnTo>
                    <a:pt x="3263" y="703"/>
                  </a:lnTo>
                  <a:cubicBezTo>
                    <a:pt x="3287" y="667"/>
                    <a:pt x="3335" y="655"/>
                    <a:pt x="3382" y="655"/>
                  </a:cubicBezTo>
                  <a:lnTo>
                    <a:pt x="3394" y="655"/>
                  </a:lnTo>
                  <a:cubicBezTo>
                    <a:pt x="3418" y="655"/>
                    <a:pt x="3454" y="679"/>
                    <a:pt x="3465" y="703"/>
                  </a:cubicBezTo>
                  <a:cubicBezTo>
                    <a:pt x="3477" y="727"/>
                    <a:pt x="3477" y="762"/>
                    <a:pt x="3477" y="786"/>
                  </a:cubicBezTo>
                  <a:lnTo>
                    <a:pt x="3323" y="1358"/>
                  </a:lnTo>
                  <a:cubicBezTo>
                    <a:pt x="3287" y="1441"/>
                    <a:pt x="3346" y="1536"/>
                    <a:pt x="3418" y="1548"/>
                  </a:cubicBezTo>
                  <a:lnTo>
                    <a:pt x="3465" y="1548"/>
                  </a:lnTo>
                  <a:cubicBezTo>
                    <a:pt x="3537" y="1548"/>
                    <a:pt x="3596" y="1501"/>
                    <a:pt x="3620" y="1429"/>
                  </a:cubicBezTo>
                  <a:lnTo>
                    <a:pt x="3763" y="905"/>
                  </a:lnTo>
                  <a:cubicBezTo>
                    <a:pt x="3794" y="885"/>
                    <a:pt x="3825" y="855"/>
                    <a:pt x="3863" y="855"/>
                  </a:cubicBezTo>
                  <a:cubicBezTo>
                    <a:pt x="3869" y="855"/>
                    <a:pt x="3876" y="856"/>
                    <a:pt x="3882" y="858"/>
                  </a:cubicBezTo>
                  <a:lnTo>
                    <a:pt x="3894" y="858"/>
                  </a:lnTo>
                  <a:cubicBezTo>
                    <a:pt x="3954" y="881"/>
                    <a:pt x="4001" y="941"/>
                    <a:pt x="3989" y="1000"/>
                  </a:cubicBezTo>
                  <a:lnTo>
                    <a:pt x="3954" y="1096"/>
                  </a:lnTo>
                  <a:lnTo>
                    <a:pt x="3823" y="1536"/>
                  </a:lnTo>
                  <a:cubicBezTo>
                    <a:pt x="3799" y="1620"/>
                    <a:pt x="3835" y="1703"/>
                    <a:pt x="3930" y="1739"/>
                  </a:cubicBezTo>
                  <a:lnTo>
                    <a:pt x="3977" y="1739"/>
                  </a:lnTo>
                  <a:cubicBezTo>
                    <a:pt x="4049" y="1739"/>
                    <a:pt x="4108" y="1691"/>
                    <a:pt x="4120" y="1620"/>
                  </a:cubicBezTo>
                  <a:lnTo>
                    <a:pt x="4251" y="1167"/>
                  </a:lnTo>
                  <a:cubicBezTo>
                    <a:pt x="4272" y="1115"/>
                    <a:pt x="4320" y="1082"/>
                    <a:pt x="4371" y="1082"/>
                  </a:cubicBezTo>
                  <a:cubicBezTo>
                    <a:pt x="4379" y="1082"/>
                    <a:pt x="4386" y="1082"/>
                    <a:pt x="4394" y="1084"/>
                  </a:cubicBezTo>
                  <a:lnTo>
                    <a:pt x="4406" y="1084"/>
                  </a:lnTo>
                  <a:cubicBezTo>
                    <a:pt x="4466" y="1096"/>
                    <a:pt x="4513" y="1155"/>
                    <a:pt x="4489" y="1215"/>
                  </a:cubicBezTo>
                  <a:lnTo>
                    <a:pt x="4251" y="2084"/>
                  </a:lnTo>
                  <a:lnTo>
                    <a:pt x="4251" y="2096"/>
                  </a:lnTo>
                  <a:cubicBezTo>
                    <a:pt x="4323" y="2191"/>
                    <a:pt x="4216" y="2870"/>
                    <a:pt x="3811" y="3084"/>
                  </a:cubicBezTo>
                  <a:cubicBezTo>
                    <a:pt x="3751" y="3108"/>
                    <a:pt x="3727" y="3167"/>
                    <a:pt x="3727" y="3227"/>
                  </a:cubicBezTo>
                  <a:lnTo>
                    <a:pt x="3727" y="3715"/>
                  </a:lnTo>
                  <a:lnTo>
                    <a:pt x="2192" y="3715"/>
                  </a:lnTo>
                  <a:lnTo>
                    <a:pt x="2192" y="2941"/>
                  </a:lnTo>
                  <a:cubicBezTo>
                    <a:pt x="2192" y="2905"/>
                    <a:pt x="2180" y="2870"/>
                    <a:pt x="2144" y="2846"/>
                  </a:cubicBezTo>
                  <a:cubicBezTo>
                    <a:pt x="2144" y="2846"/>
                    <a:pt x="1715" y="2310"/>
                    <a:pt x="1787" y="1870"/>
                  </a:cubicBezTo>
                  <a:cubicBezTo>
                    <a:pt x="1822" y="1739"/>
                    <a:pt x="1834" y="1572"/>
                    <a:pt x="1870" y="1453"/>
                  </a:cubicBezTo>
                  <a:lnTo>
                    <a:pt x="2168" y="1572"/>
                  </a:lnTo>
                  <a:cubicBezTo>
                    <a:pt x="2192" y="1620"/>
                    <a:pt x="2239" y="1667"/>
                    <a:pt x="2275" y="1679"/>
                  </a:cubicBezTo>
                  <a:cubicBezTo>
                    <a:pt x="2294" y="1686"/>
                    <a:pt x="2312" y="1690"/>
                    <a:pt x="2330" y="1690"/>
                  </a:cubicBezTo>
                  <a:cubicBezTo>
                    <a:pt x="2401" y="1690"/>
                    <a:pt x="2456" y="1636"/>
                    <a:pt x="2465" y="1560"/>
                  </a:cubicBezTo>
                  <a:lnTo>
                    <a:pt x="2751" y="489"/>
                  </a:lnTo>
                  <a:cubicBezTo>
                    <a:pt x="2751" y="465"/>
                    <a:pt x="2787" y="429"/>
                    <a:pt x="2799" y="417"/>
                  </a:cubicBezTo>
                  <a:cubicBezTo>
                    <a:pt x="2834" y="405"/>
                    <a:pt x="2858" y="405"/>
                    <a:pt x="2882" y="405"/>
                  </a:cubicBezTo>
                  <a:close/>
                  <a:moveTo>
                    <a:pt x="3942" y="4048"/>
                  </a:moveTo>
                  <a:lnTo>
                    <a:pt x="3942" y="4549"/>
                  </a:lnTo>
                  <a:lnTo>
                    <a:pt x="1894" y="4549"/>
                  </a:lnTo>
                  <a:lnTo>
                    <a:pt x="1894" y="4048"/>
                  </a:lnTo>
                  <a:close/>
                  <a:moveTo>
                    <a:pt x="191" y="0"/>
                  </a:moveTo>
                  <a:cubicBezTo>
                    <a:pt x="120" y="0"/>
                    <a:pt x="60" y="24"/>
                    <a:pt x="36" y="84"/>
                  </a:cubicBezTo>
                  <a:cubicBezTo>
                    <a:pt x="1" y="143"/>
                    <a:pt x="13" y="227"/>
                    <a:pt x="60" y="262"/>
                  </a:cubicBezTo>
                  <a:lnTo>
                    <a:pt x="822" y="1012"/>
                  </a:lnTo>
                  <a:lnTo>
                    <a:pt x="834" y="1024"/>
                  </a:lnTo>
                  <a:lnTo>
                    <a:pt x="846" y="1024"/>
                  </a:lnTo>
                  <a:cubicBezTo>
                    <a:pt x="870" y="1036"/>
                    <a:pt x="894" y="1060"/>
                    <a:pt x="906" y="1060"/>
                  </a:cubicBezTo>
                  <a:lnTo>
                    <a:pt x="1596" y="1358"/>
                  </a:lnTo>
                  <a:cubicBezTo>
                    <a:pt x="1549" y="1501"/>
                    <a:pt x="1501" y="1679"/>
                    <a:pt x="1489" y="1846"/>
                  </a:cubicBezTo>
                  <a:cubicBezTo>
                    <a:pt x="1406" y="2346"/>
                    <a:pt x="1763" y="2870"/>
                    <a:pt x="1870" y="3036"/>
                  </a:cubicBezTo>
                  <a:lnTo>
                    <a:pt x="1870" y="3763"/>
                  </a:lnTo>
                  <a:lnTo>
                    <a:pt x="1739" y="3763"/>
                  </a:lnTo>
                  <a:cubicBezTo>
                    <a:pt x="1656" y="3763"/>
                    <a:pt x="1572" y="3834"/>
                    <a:pt x="1572" y="3929"/>
                  </a:cubicBezTo>
                  <a:lnTo>
                    <a:pt x="1572" y="4763"/>
                  </a:lnTo>
                  <a:lnTo>
                    <a:pt x="1572" y="9966"/>
                  </a:lnTo>
                  <a:cubicBezTo>
                    <a:pt x="1572" y="10061"/>
                    <a:pt x="1656" y="10133"/>
                    <a:pt x="1739" y="10133"/>
                  </a:cubicBezTo>
                  <a:lnTo>
                    <a:pt x="4120" y="10133"/>
                  </a:lnTo>
                  <a:cubicBezTo>
                    <a:pt x="4216" y="10133"/>
                    <a:pt x="4287" y="10061"/>
                    <a:pt x="4287" y="9966"/>
                  </a:cubicBezTo>
                  <a:lnTo>
                    <a:pt x="4287" y="5942"/>
                  </a:lnTo>
                  <a:cubicBezTo>
                    <a:pt x="4287" y="5846"/>
                    <a:pt x="4216" y="5775"/>
                    <a:pt x="4120" y="5775"/>
                  </a:cubicBezTo>
                  <a:cubicBezTo>
                    <a:pt x="4037" y="5775"/>
                    <a:pt x="3954" y="5846"/>
                    <a:pt x="3954" y="5942"/>
                  </a:cubicBezTo>
                  <a:lnTo>
                    <a:pt x="3954" y="9811"/>
                  </a:lnTo>
                  <a:lnTo>
                    <a:pt x="1906" y="9811"/>
                  </a:lnTo>
                  <a:lnTo>
                    <a:pt x="1906" y="4930"/>
                  </a:lnTo>
                  <a:lnTo>
                    <a:pt x="3954" y="4930"/>
                  </a:lnTo>
                  <a:lnTo>
                    <a:pt x="3954" y="5191"/>
                  </a:lnTo>
                  <a:lnTo>
                    <a:pt x="3954" y="5370"/>
                  </a:lnTo>
                  <a:cubicBezTo>
                    <a:pt x="3954" y="5465"/>
                    <a:pt x="4037" y="5537"/>
                    <a:pt x="4120" y="5537"/>
                  </a:cubicBezTo>
                  <a:cubicBezTo>
                    <a:pt x="4216" y="5537"/>
                    <a:pt x="4287" y="5465"/>
                    <a:pt x="4287" y="5370"/>
                  </a:cubicBezTo>
                  <a:lnTo>
                    <a:pt x="4287" y="5191"/>
                  </a:lnTo>
                  <a:lnTo>
                    <a:pt x="4287" y="4715"/>
                  </a:lnTo>
                  <a:lnTo>
                    <a:pt x="4287" y="3882"/>
                  </a:lnTo>
                  <a:cubicBezTo>
                    <a:pt x="4287" y="3787"/>
                    <a:pt x="4216" y="3715"/>
                    <a:pt x="4120" y="3715"/>
                  </a:cubicBezTo>
                  <a:lnTo>
                    <a:pt x="4049" y="3715"/>
                  </a:lnTo>
                  <a:lnTo>
                    <a:pt x="4049" y="3298"/>
                  </a:lnTo>
                  <a:cubicBezTo>
                    <a:pt x="4323" y="3120"/>
                    <a:pt x="4466" y="2810"/>
                    <a:pt x="4549" y="2572"/>
                  </a:cubicBezTo>
                  <a:lnTo>
                    <a:pt x="5299" y="2882"/>
                  </a:lnTo>
                  <a:cubicBezTo>
                    <a:pt x="5359" y="2917"/>
                    <a:pt x="5406" y="2917"/>
                    <a:pt x="5466" y="2917"/>
                  </a:cubicBezTo>
                  <a:cubicBezTo>
                    <a:pt x="5525" y="2917"/>
                    <a:pt x="5561" y="2905"/>
                    <a:pt x="5621" y="2882"/>
                  </a:cubicBezTo>
                  <a:cubicBezTo>
                    <a:pt x="5728" y="2846"/>
                    <a:pt x="5823" y="2763"/>
                    <a:pt x="5859" y="2667"/>
                  </a:cubicBezTo>
                  <a:lnTo>
                    <a:pt x="5954" y="2453"/>
                  </a:lnTo>
                  <a:cubicBezTo>
                    <a:pt x="6002" y="2346"/>
                    <a:pt x="6002" y="2227"/>
                    <a:pt x="5954" y="2132"/>
                  </a:cubicBezTo>
                  <a:cubicBezTo>
                    <a:pt x="5906" y="2024"/>
                    <a:pt x="5835" y="1929"/>
                    <a:pt x="5728" y="1893"/>
                  </a:cubicBezTo>
                  <a:lnTo>
                    <a:pt x="4847" y="1512"/>
                  </a:lnTo>
                  <a:lnTo>
                    <a:pt x="4894" y="1370"/>
                  </a:lnTo>
                  <a:cubicBezTo>
                    <a:pt x="4930" y="1251"/>
                    <a:pt x="4906" y="1131"/>
                    <a:pt x="4835" y="1036"/>
                  </a:cubicBezTo>
                  <a:cubicBezTo>
                    <a:pt x="4775" y="941"/>
                    <a:pt x="4668" y="881"/>
                    <a:pt x="4573" y="846"/>
                  </a:cubicBezTo>
                  <a:lnTo>
                    <a:pt x="4549" y="846"/>
                  </a:lnTo>
                  <a:cubicBezTo>
                    <a:pt x="4513" y="840"/>
                    <a:pt x="4478" y="837"/>
                    <a:pt x="4442" y="837"/>
                  </a:cubicBezTo>
                  <a:cubicBezTo>
                    <a:pt x="4406" y="837"/>
                    <a:pt x="4370" y="840"/>
                    <a:pt x="4335" y="846"/>
                  </a:cubicBezTo>
                  <a:cubicBezTo>
                    <a:pt x="4275" y="727"/>
                    <a:pt x="4168" y="643"/>
                    <a:pt x="4037" y="608"/>
                  </a:cubicBezTo>
                  <a:lnTo>
                    <a:pt x="4013" y="608"/>
                  </a:lnTo>
                  <a:cubicBezTo>
                    <a:pt x="3977" y="602"/>
                    <a:pt x="3942" y="599"/>
                    <a:pt x="3907" y="599"/>
                  </a:cubicBezTo>
                  <a:cubicBezTo>
                    <a:pt x="3873" y="599"/>
                    <a:pt x="3841" y="602"/>
                    <a:pt x="3811" y="608"/>
                  </a:cubicBezTo>
                  <a:cubicBezTo>
                    <a:pt x="3811" y="596"/>
                    <a:pt x="3799" y="596"/>
                    <a:pt x="3799" y="584"/>
                  </a:cubicBezTo>
                  <a:cubicBezTo>
                    <a:pt x="3739" y="477"/>
                    <a:pt x="3632" y="417"/>
                    <a:pt x="3525" y="381"/>
                  </a:cubicBezTo>
                  <a:lnTo>
                    <a:pt x="3513" y="381"/>
                  </a:lnTo>
                  <a:cubicBezTo>
                    <a:pt x="3483" y="375"/>
                    <a:pt x="3454" y="372"/>
                    <a:pt x="3424" y="372"/>
                  </a:cubicBezTo>
                  <a:cubicBezTo>
                    <a:pt x="3394" y="372"/>
                    <a:pt x="3364" y="375"/>
                    <a:pt x="3335" y="381"/>
                  </a:cubicBezTo>
                  <a:cubicBezTo>
                    <a:pt x="3323" y="358"/>
                    <a:pt x="3299" y="322"/>
                    <a:pt x="3287" y="310"/>
                  </a:cubicBezTo>
                  <a:cubicBezTo>
                    <a:pt x="3227" y="203"/>
                    <a:pt x="3120" y="143"/>
                    <a:pt x="3025" y="119"/>
                  </a:cubicBezTo>
                  <a:lnTo>
                    <a:pt x="3001" y="119"/>
                  </a:lnTo>
                  <a:cubicBezTo>
                    <a:pt x="2964" y="108"/>
                    <a:pt x="2927" y="103"/>
                    <a:pt x="2892" y="103"/>
                  </a:cubicBezTo>
                  <a:cubicBezTo>
                    <a:pt x="2812" y="103"/>
                    <a:pt x="2737" y="130"/>
                    <a:pt x="2680" y="179"/>
                  </a:cubicBezTo>
                  <a:cubicBezTo>
                    <a:pt x="2573" y="238"/>
                    <a:pt x="2513" y="346"/>
                    <a:pt x="2489" y="441"/>
                  </a:cubicBezTo>
                  <a:lnTo>
                    <a:pt x="2453" y="548"/>
                  </a:lnTo>
                  <a:lnTo>
                    <a:pt x="1322" y="72"/>
                  </a:lnTo>
                  <a:lnTo>
                    <a:pt x="1263" y="72"/>
                  </a:lnTo>
                  <a:lnTo>
                    <a:pt x="191" y="0"/>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81" name="Google Shape;9881;p78"/>
            <p:cNvSpPr/>
            <p:nvPr/>
          </p:nvSpPr>
          <p:spPr>
            <a:xfrm>
              <a:off x="5352728" y="2121719"/>
              <a:ext cx="103503" cy="189501"/>
            </a:xfrm>
            <a:custGeom>
              <a:avLst/>
              <a:gdLst/>
              <a:ahLst/>
              <a:cxnLst/>
              <a:rect l="l" t="t" r="r" b="b"/>
              <a:pathLst>
                <a:path w="3252" h="5954" extrusionOk="0">
                  <a:moveTo>
                    <a:pt x="1073" y="322"/>
                  </a:moveTo>
                  <a:cubicBezTo>
                    <a:pt x="1132" y="322"/>
                    <a:pt x="1192" y="358"/>
                    <a:pt x="1192" y="441"/>
                  </a:cubicBezTo>
                  <a:lnTo>
                    <a:pt x="1192" y="513"/>
                  </a:lnTo>
                  <a:lnTo>
                    <a:pt x="1192" y="1060"/>
                  </a:lnTo>
                  <a:cubicBezTo>
                    <a:pt x="1192" y="1156"/>
                    <a:pt x="1263" y="1227"/>
                    <a:pt x="1358" y="1227"/>
                  </a:cubicBezTo>
                  <a:cubicBezTo>
                    <a:pt x="1442" y="1227"/>
                    <a:pt x="1525" y="1156"/>
                    <a:pt x="1525" y="1060"/>
                  </a:cubicBezTo>
                  <a:lnTo>
                    <a:pt x="1525" y="537"/>
                  </a:lnTo>
                  <a:cubicBezTo>
                    <a:pt x="1537" y="513"/>
                    <a:pt x="1584" y="477"/>
                    <a:pt x="1620" y="477"/>
                  </a:cubicBezTo>
                  <a:lnTo>
                    <a:pt x="1644" y="477"/>
                  </a:lnTo>
                  <a:cubicBezTo>
                    <a:pt x="1704" y="477"/>
                    <a:pt x="1763" y="525"/>
                    <a:pt x="1763" y="596"/>
                  </a:cubicBezTo>
                  <a:lnTo>
                    <a:pt x="1763" y="632"/>
                  </a:lnTo>
                  <a:lnTo>
                    <a:pt x="1763" y="1060"/>
                  </a:lnTo>
                  <a:cubicBezTo>
                    <a:pt x="1763" y="1156"/>
                    <a:pt x="1835" y="1227"/>
                    <a:pt x="1918" y="1227"/>
                  </a:cubicBezTo>
                  <a:cubicBezTo>
                    <a:pt x="2013" y="1227"/>
                    <a:pt x="2085" y="1156"/>
                    <a:pt x="2085" y="1060"/>
                  </a:cubicBezTo>
                  <a:lnTo>
                    <a:pt x="2085" y="656"/>
                  </a:lnTo>
                  <a:cubicBezTo>
                    <a:pt x="2096" y="620"/>
                    <a:pt x="2144" y="596"/>
                    <a:pt x="2192" y="596"/>
                  </a:cubicBezTo>
                  <a:lnTo>
                    <a:pt x="2204" y="596"/>
                  </a:lnTo>
                  <a:cubicBezTo>
                    <a:pt x="2263" y="596"/>
                    <a:pt x="2323" y="644"/>
                    <a:pt x="2323" y="715"/>
                  </a:cubicBezTo>
                  <a:lnTo>
                    <a:pt x="2323" y="822"/>
                  </a:lnTo>
                  <a:lnTo>
                    <a:pt x="2323" y="1156"/>
                  </a:lnTo>
                  <a:cubicBezTo>
                    <a:pt x="2323" y="1239"/>
                    <a:pt x="2394" y="1311"/>
                    <a:pt x="2489" y="1311"/>
                  </a:cubicBezTo>
                  <a:cubicBezTo>
                    <a:pt x="2573" y="1311"/>
                    <a:pt x="2656" y="1239"/>
                    <a:pt x="2656" y="1156"/>
                  </a:cubicBezTo>
                  <a:lnTo>
                    <a:pt x="2656" y="822"/>
                  </a:lnTo>
                  <a:cubicBezTo>
                    <a:pt x="2656" y="763"/>
                    <a:pt x="2692" y="703"/>
                    <a:pt x="2775" y="703"/>
                  </a:cubicBezTo>
                  <a:lnTo>
                    <a:pt x="2787" y="703"/>
                  </a:lnTo>
                  <a:cubicBezTo>
                    <a:pt x="2847" y="703"/>
                    <a:pt x="2906" y="751"/>
                    <a:pt x="2906" y="822"/>
                  </a:cubicBezTo>
                  <a:lnTo>
                    <a:pt x="2906" y="1584"/>
                  </a:lnTo>
                  <a:lnTo>
                    <a:pt x="2906" y="1596"/>
                  </a:lnTo>
                  <a:cubicBezTo>
                    <a:pt x="2894" y="1775"/>
                    <a:pt x="2882" y="2323"/>
                    <a:pt x="2597" y="2584"/>
                  </a:cubicBezTo>
                  <a:cubicBezTo>
                    <a:pt x="2561" y="2608"/>
                    <a:pt x="2537" y="2656"/>
                    <a:pt x="2537" y="2704"/>
                  </a:cubicBezTo>
                  <a:lnTo>
                    <a:pt x="2537" y="3204"/>
                  </a:lnTo>
                  <a:lnTo>
                    <a:pt x="989" y="3204"/>
                  </a:lnTo>
                  <a:lnTo>
                    <a:pt x="989" y="2846"/>
                  </a:lnTo>
                  <a:cubicBezTo>
                    <a:pt x="989" y="2799"/>
                    <a:pt x="953" y="2739"/>
                    <a:pt x="930" y="2715"/>
                  </a:cubicBezTo>
                  <a:cubicBezTo>
                    <a:pt x="775" y="2596"/>
                    <a:pt x="370" y="2227"/>
                    <a:pt x="346" y="1846"/>
                  </a:cubicBezTo>
                  <a:cubicBezTo>
                    <a:pt x="334" y="1596"/>
                    <a:pt x="311" y="1275"/>
                    <a:pt x="406" y="1191"/>
                  </a:cubicBezTo>
                  <a:cubicBezTo>
                    <a:pt x="441" y="1174"/>
                    <a:pt x="482" y="1163"/>
                    <a:pt x="539" y="1163"/>
                  </a:cubicBezTo>
                  <a:cubicBezTo>
                    <a:pt x="560" y="1163"/>
                    <a:pt x="583" y="1164"/>
                    <a:pt x="608" y="1168"/>
                  </a:cubicBezTo>
                  <a:lnTo>
                    <a:pt x="608" y="1394"/>
                  </a:lnTo>
                  <a:cubicBezTo>
                    <a:pt x="608" y="1477"/>
                    <a:pt x="692" y="1549"/>
                    <a:pt x="775" y="1549"/>
                  </a:cubicBezTo>
                  <a:cubicBezTo>
                    <a:pt x="870" y="1549"/>
                    <a:pt x="942" y="1477"/>
                    <a:pt x="942" y="1394"/>
                  </a:cubicBezTo>
                  <a:lnTo>
                    <a:pt x="942" y="441"/>
                  </a:lnTo>
                  <a:cubicBezTo>
                    <a:pt x="942" y="382"/>
                    <a:pt x="989" y="322"/>
                    <a:pt x="1061" y="322"/>
                  </a:cubicBezTo>
                  <a:close/>
                  <a:moveTo>
                    <a:pt x="2799" y="3537"/>
                  </a:moveTo>
                  <a:lnTo>
                    <a:pt x="2799" y="4037"/>
                  </a:lnTo>
                  <a:lnTo>
                    <a:pt x="751" y="4037"/>
                  </a:lnTo>
                  <a:lnTo>
                    <a:pt x="751" y="3537"/>
                  </a:lnTo>
                  <a:close/>
                  <a:moveTo>
                    <a:pt x="2799" y="4347"/>
                  </a:moveTo>
                  <a:lnTo>
                    <a:pt x="2799" y="5632"/>
                  </a:lnTo>
                  <a:lnTo>
                    <a:pt x="751" y="5632"/>
                  </a:lnTo>
                  <a:lnTo>
                    <a:pt x="751" y="4347"/>
                  </a:lnTo>
                  <a:close/>
                  <a:moveTo>
                    <a:pt x="1073" y="1"/>
                  </a:moveTo>
                  <a:cubicBezTo>
                    <a:pt x="834" y="1"/>
                    <a:pt x="644" y="203"/>
                    <a:pt x="644" y="429"/>
                  </a:cubicBezTo>
                  <a:lnTo>
                    <a:pt x="644" y="846"/>
                  </a:lnTo>
                  <a:cubicBezTo>
                    <a:pt x="622" y="845"/>
                    <a:pt x="600" y="844"/>
                    <a:pt x="579" y="844"/>
                  </a:cubicBezTo>
                  <a:cubicBezTo>
                    <a:pt x="433" y="844"/>
                    <a:pt x="321" y="880"/>
                    <a:pt x="227" y="953"/>
                  </a:cubicBezTo>
                  <a:cubicBezTo>
                    <a:pt x="1" y="1144"/>
                    <a:pt x="13" y="1525"/>
                    <a:pt x="49" y="1882"/>
                  </a:cubicBezTo>
                  <a:cubicBezTo>
                    <a:pt x="84" y="2370"/>
                    <a:pt x="525" y="2787"/>
                    <a:pt x="692" y="2930"/>
                  </a:cubicBezTo>
                  <a:lnTo>
                    <a:pt x="692" y="3216"/>
                  </a:lnTo>
                  <a:lnTo>
                    <a:pt x="596" y="3216"/>
                  </a:lnTo>
                  <a:cubicBezTo>
                    <a:pt x="513" y="3216"/>
                    <a:pt x="441" y="3287"/>
                    <a:pt x="441" y="3382"/>
                  </a:cubicBezTo>
                  <a:lnTo>
                    <a:pt x="441" y="4216"/>
                  </a:lnTo>
                  <a:lnTo>
                    <a:pt x="441" y="5799"/>
                  </a:lnTo>
                  <a:cubicBezTo>
                    <a:pt x="441" y="5882"/>
                    <a:pt x="513" y="5954"/>
                    <a:pt x="596" y="5954"/>
                  </a:cubicBezTo>
                  <a:lnTo>
                    <a:pt x="2978" y="5954"/>
                  </a:lnTo>
                  <a:cubicBezTo>
                    <a:pt x="3073" y="5954"/>
                    <a:pt x="3144" y="5882"/>
                    <a:pt x="3144" y="5799"/>
                  </a:cubicBezTo>
                  <a:lnTo>
                    <a:pt x="3144" y="4204"/>
                  </a:lnTo>
                  <a:lnTo>
                    <a:pt x="3144" y="3370"/>
                  </a:lnTo>
                  <a:cubicBezTo>
                    <a:pt x="3144" y="3275"/>
                    <a:pt x="3073" y="3204"/>
                    <a:pt x="2978" y="3204"/>
                  </a:cubicBezTo>
                  <a:lnTo>
                    <a:pt x="2882" y="3204"/>
                  </a:lnTo>
                  <a:lnTo>
                    <a:pt x="2882" y="2763"/>
                  </a:lnTo>
                  <a:cubicBezTo>
                    <a:pt x="3251" y="2370"/>
                    <a:pt x="3204" y="1644"/>
                    <a:pt x="3204" y="1549"/>
                  </a:cubicBezTo>
                  <a:lnTo>
                    <a:pt x="3204" y="810"/>
                  </a:lnTo>
                  <a:cubicBezTo>
                    <a:pt x="3204" y="572"/>
                    <a:pt x="3013" y="382"/>
                    <a:pt x="2775" y="382"/>
                  </a:cubicBezTo>
                  <a:lnTo>
                    <a:pt x="2763" y="382"/>
                  </a:lnTo>
                  <a:cubicBezTo>
                    <a:pt x="2680" y="382"/>
                    <a:pt x="2608" y="394"/>
                    <a:pt x="2549" y="441"/>
                  </a:cubicBezTo>
                  <a:cubicBezTo>
                    <a:pt x="2477" y="334"/>
                    <a:pt x="2335" y="275"/>
                    <a:pt x="2204" y="275"/>
                  </a:cubicBezTo>
                  <a:lnTo>
                    <a:pt x="2192" y="275"/>
                  </a:lnTo>
                  <a:cubicBezTo>
                    <a:pt x="2120" y="275"/>
                    <a:pt x="2049" y="287"/>
                    <a:pt x="1989" y="322"/>
                  </a:cubicBezTo>
                  <a:cubicBezTo>
                    <a:pt x="1906" y="227"/>
                    <a:pt x="1787" y="168"/>
                    <a:pt x="1656" y="168"/>
                  </a:cubicBezTo>
                  <a:lnTo>
                    <a:pt x="1644" y="168"/>
                  </a:lnTo>
                  <a:cubicBezTo>
                    <a:pt x="1584" y="168"/>
                    <a:pt x="1525" y="179"/>
                    <a:pt x="1465" y="203"/>
                  </a:cubicBezTo>
                  <a:cubicBezTo>
                    <a:pt x="1394" y="84"/>
                    <a:pt x="1251" y="1"/>
                    <a:pt x="109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882" name="Google Shape;9882;p78"/>
          <p:cNvGrpSpPr/>
          <p:nvPr/>
        </p:nvGrpSpPr>
        <p:grpSpPr>
          <a:xfrm>
            <a:off x="10051862" y="2394542"/>
            <a:ext cx="481529" cy="482039"/>
            <a:chOff x="7538896" y="1970156"/>
            <a:chExt cx="361147" cy="361529"/>
          </a:xfrm>
          <a:solidFill>
            <a:schemeClr val="tx1"/>
          </a:solidFill>
        </p:grpSpPr>
        <p:sp>
          <p:nvSpPr>
            <p:cNvPr id="9883" name="Google Shape;9883;p78"/>
            <p:cNvSpPr/>
            <p:nvPr/>
          </p:nvSpPr>
          <p:spPr>
            <a:xfrm>
              <a:off x="7538896" y="1970156"/>
              <a:ext cx="361147" cy="361529"/>
            </a:xfrm>
            <a:custGeom>
              <a:avLst/>
              <a:gdLst/>
              <a:ahLst/>
              <a:cxnLst/>
              <a:rect l="l" t="t" r="r" b="b"/>
              <a:pathLst>
                <a:path w="11347" h="11359" extrusionOk="0">
                  <a:moveTo>
                    <a:pt x="8918" y="584"/>
                  </a:moveTo>
                  <a:lnTo>
                    <a:pt x="9477" y="1155"/>
                  </a:lnTo>
                  <a:lnTo>
                    <a:pt x="9632" y="1298"/>
                  </a:lnTo>
                  <a:lnTo>
                    <a:pt x="10239" y="1905"/>
                  </a:lnTo>
                  <a:lnTo>
                    <a:pt x="10704" y="2370"/>
                  </a:lnTo>
                  <a:lnTo>
                    <a:pt x="8918" y="2370"/>
                  </a:lnTo>
                  <a:lnTo>
                    <a:pt x="8918" y="584"/>
                  </a:lnTo>
                  <a:close/>
                  <a:moveTo>
                    <a:pt x="2631" y="4644"/>
                  </a:moveTo>
                  <a:cubicBezTo>
                    <a:pt x="3322" y="4644"/>
                    <a:pt x="3882" y="5215"/>
                    <a:pt x="3882" y="5894"/>
                  </a:cubicBezTo>
                  <a:lnTo>
                    <a:pt x="3882" y="6192"/>
                  </a:lnTo>
                  <a:lnTo>
                    <a:pt x="3810" y="6192"/>
                  </a:lnTo>
                  <a:cubicBezTo>
                    <a:pt x="3429" y="6108"/>
                    <a:pt x="3310" y="5596"/>
                    <a:pt x="3286" y="5596"/>
                  </a:cubicBezTo>
                  <a:cubicBezTo>
                    <a:pt x="3274" y="5525"/>
                    <a:pt x="3215" y="5477"/>
                    <a:pt x="3155" y="5465"/>
                  </a:cubicBezTo>
                  <a:cubicBezTo>
                    <a:pt x="3143" y="5463"/>
                    <a:pt x="3132" y="5462"/>
                    <a:pt x="3121" y="5462"/>
                  </a:cubicBezTo>
                  <a:cubicBezTo>
                    <a:pt x="3064" y="5462"/>
                    <a:pt x="3016" y="5487"/>
                    <a:pt x="2977" y="5537"/>
                  </a:cubicBezTo>
                  <a:cubicBezTo>
                    <a:pt x="2477" y="6156"/>
                    <a:pt x="1429" y="6156"/>
                    <a:pt x="1417" y="6156"/>
                  </a:cubicBezTo>
                  <a:lnTo>
                    <a:pt x="1298" y="6156"/>
                  </a:lnTo>
                  <a:lnTo>
                    <a:pt x="1286" y="6168"/>
                  </a:lnTo>
                  <a:lnTo>
                    <a:pt x="1262" y="6180"/>
                  </a:lnTo>
                  <a:lnTo>
                    <a:pt x="1262" y="5894"/>
                  </a:lnTo>
                  <a:cubicBezTo>
                    <a:pt x="1262" y="5215"/>
                    <a:pt x="1834" y="4644"/>
                    <a:pt x="2512" y="4644"/>
                  </a:cubicBezTo>
                  <a:close/>
                  <a:moveTo>
                    <a:pt x="1238" y="6644"/>
                  </a:moveTo>
                  <a:lnTo>
                    <a:pt x="1238" y="7192"/>
                  </a:lnTo>
                  <a:cubicBezTo>
                    <a:pt x="1107" y="7180"/>
                    <a:pt x="1000" y="7061"/>
                    <a:pt x="1000" y="6930"/>
                  </a:cubicBezTo>
                  <a:cubicBezTo>
                    <a:pt x="1000" y="6846"/>
                    <a:pt x="1024" y="6775"/>
                    <a:pt x="1084" y="6715"/>
                  </a:cubicBezTo>
                  <a:cubicBezTo>
                    <a:pt x="1143" y="6715"/>
                    <a:pt x="1191" y="6692"/>
                    <a:pt x="1226" y="6644"/>
                  </a:cubicBezTo>
                  <a:close/>
                  <a:moveTo>
                    <a:pt x="3929" y="6656"/>
                  </a:moveTo>
                  <a:cubicBezTo>
                    <a:pt x="3965" y="6680"/>
                    <a:pt x="4001" y="6715"/>
                    <a:pt x="4048" y="6715"/>
                  </a:cubicBezTo>
                  <a:cubicBezTo>
                    <a:pt x="4108" y="6763"/>
                    <a:pt x="4132" y="6835"/>
                    <a:pt x="4132" y="6918"/>
                  </a:cubicBezTo>
                  <a:cubicBezTo>
                    <a:pt x="4155" y="7061"/>
                    <a:pt x="4048" y="7180"/>
                    <a:pt x="3917" y="7192"/>
                  </a:cubicBezTo>
                  <a:lnTo>
                    <a:pt x="3917" y="6656"/>
                  </a:lnTo>
                  <a:close/>
                  <a:moveTo>
                    <a:pt x="3036" y="5942"/>
                  </a:moveTo>
                  <a:cubicBezTo>
                    <a:pt x="3120" y="6132"/>
                    <a:pt x="3286" y="6358"/>
                    <a:pt x="3572" y="6465"/>
                  </a:cubicBezTo>
                  <a:lnTo>
                    <a:pt x="3572" y="7227"/>
                  </a:lnTo>
                  <a:cubicBezTo>
                    <a:pt x="3560" y="7704"/>
                    <a:pt x="3167" y="8085"/>
                    <a:pt x="2691" y="8085"/>
                  </a:cubicBezTo>
                  <a:lnTo>
                    <a:pt x="2477" y="8085"/>
                  </a:lnTo>
                  <a:cubicBezTo>
                    <a:pt x="2000" y="8085"/>
                    <a:pt x="1607" y="7692"/>
                    <a:pt x="1607" y="7227"/>
                  </a:cubicBezTo>
                  <a:lnTo>
                    <a:pt x="1607" y="6501"/>
                  </a:lnTo>
                  <a:cubicBezTo>
                    <a:pt x="1917" y="6477"/>
                    <a:pt x="2572" y="6370"/>
                    <a:pt x="3036" y="5942"/>
                  </a:cubicBezTo>
                  <a:close/>
                  <a:moveTo>
                    <a:pt x="2917" y="8418"/>
                  </a:moveTo>
                  <a:lnTo>
                    <a:pt x="2917" y="8656"/>
                  </a:lnTo>
                  <a:lnTo>
                    <a:pt x="2917" y="8668"/>
                  </a:lnTo>
                  <a:lnTo>
                    <a:pt x="2572" y="9025"/>
                  </a:lnTo>
                  <a:lnTo>
                    <a:pt x="2250" y="8692"/>
                  </a:lnTo>
                  <a:lnTo>
                    <a:pt x="2250" y="8418"/>
                  </a:lnTo>
                  <a:cubicBezTo>
                    <a:pt x="2322" y="8430"/>
                    <a:pt x="2393" y="8430"/>
                    <a:pt x="2477" y="8430"/>
                  </a:cubicBezTo>
                  <a:lnTo>
                    <a:pt x="2691" y="8430"/>
                  </a:lnTo>
                  <a:cubicBezTo>
                    <a:pt x="2774" y="8430"/>
                    <a:pt x="2846" y="8418"/>
                    <a:pt x="2917" y="8418"/>
                  </a:cubicBezTo>
                  <a:close/>
                  <a:moveTo>
                    <a:pt x="8561" y="346"/>
                  </a:moveTo>
                  <a:lnTo>
                    <a:pt x="8561" y="2560"/>
                  </a:lnTo>
                  <a:cubicBezTo>
                    <a:pt x="8561" y="2667"/>
                    <a:pt x="8632" y="2739"/>
                    <a:pt x="8739" y="2739"/>
                  </a:cubicBezTo>
                  <a:lnTo>
                    <a:pt x="10954" y="2739"/>
                  </a:lnTo>
                  <a:lnTo>
                    <a:pt x="10954" y="10954"/>
                  </a:lnTo>
                  <a:lnTo>
                    <a:pt x="5167" y="10954"/>
                  </a:lnTo>
                  <a:lnTo>
                    <a:pt x="5167" y="10263"/>
                  </a:lnTo>
                  <a:cubicBezTo>
                    <a:pt x="5167" y="9454"/>
                    <a:pt x="4608" y="9049"/>
                    <a:pt x="4310" y="8954"/>
                  </a:cubicBezTo>
                  <a:lnTo>
                    <a:pt x="3274" y="8537"/>
                  </a:lnTo>
                  <a:lnTo>
                    <a:pt x="3274" y="8311"/>
                  </a:lnTo>
                  <a:cubicBezTo>
                    <a:pt x="3560" y="8156"/>
                    <a:pt x="3786" y="7894"/>
                    <a:pt x="3870" y="7561"/>
                  </a:cubicBezTo>
                  <a:cubicBezTo>
                    <a:pt x="4215" y="7561"/>
                    <a:pt x="4489" y="7287"/>
                    <a:pt x="4489" y="6930"/>
                  </a:cubicBezTo>
                  <a:cubicBezTo>
                    <a:pt x="4489" y="6715"/>
                    <a:pt x="4394" y="6525"/>
                    <a:pt x="4239" y="6418"/>
                  </a:cubicBezTo>
                  <a:lnTo>
                    <a:pt x="4239" y="5942"/>
                  </a:lnTo>
                  <a:cubicBezTo>
                    <a:pt x="4239" y="5108"/>
                    <a:pt x="3620" y="4429"/>
                    <a:pt x="2810" y="4346"/>
                  </a:cubicBezTo>
                  <a:lnTo>
                    <a:pt x="2810" y="346"/>
                  </a:lnTo>
                  <a:close/>
                  <a:moveTo>
                    <a:pt x="2679" y="0"/>
                  </a:moveTo>
                  <a:cubicBezTo>
                    <a:pt x="2572" y="0"/>
                    <a:pt x="2500" y="72"/>
                    <a:pt x="2500" y="179"/>
                  </a:cubicBezTo>
                  <a:lnTo>
                    <a:pt x="2500" y="4358"/>
                  </a:lnTo>
                  <a:cubicBezTo>
                    <a:pt x="1643" y="4394"/>
                    <a:pt x="953" y="5108"/>
                    <a:pt x="953" y="5965"/>
                  </a:cubicBezTo>
                  <a:lnTo>
                    <a:pt x="953" y="6442"/>
                  </a:lnTo>
                  <a:cubicBezTo>
                    <a:pt x="786" y="6561"/>
                    <a:pt x="691" y="6739"/>
                    <a:pt x="691" y="6954"/>
                  </a:cubicBezTo>
                  <a:cubicBezTo>
                    <a:pt x="691" y="7299"/>
                    <a:pt x="965" y="7597"/>
                    <a:pt x="1322" y="7597"/>
                  </a:cubicBezTo>
                  <a:cubicBezTo>
                    <a:pt x="1417" y="7918"/>
                    <a:pt x="1643" y="8192"/>
                    <a:pt x="1917" y="8335"/>
                  </a:cubicBezTo>
                  <a:lnTo>
                    <a:pt x="1917" y="8561"/>
                  </a:lnTo>
                  <a:lnTo>
                    <a:pt x="845" y="8978"/>
                  </a:lnTo>
                  <a:cubicBezTo>
                    <a:pt x="548" y="9085"/>
                    <a:pt x="0" y="9478"/>
                    <a:pt x="0" y="10287"/>
                  </a:cubicBezTo>
                  <a:lnTo>
                    <a:pt x="0" y="11180"/>
                  </a:lnTo>
                  <a:cubicBezTo>
                    <a:pt x="0" y="11287"/>
                    <a:pt x="72" y="11359"/>
                    <a:pt x="179" y="11359"/>
                  </a:cubicBezTo>
                  <a:lnTo>
                    <a:pt x="965" y="11359"/>
                  </a:lnTo>
                  <a:cubicBezTo>
                    <a:pt x="1072" y="11359"/>
                    <a:pt x="1143" y="11287"/>
                    <a:pt x="1143" y="11180"/>
                  </a:cubicBezTo>
                  <a:cubicBezTo>
                    <a:pt x="1143" y="11073"/>
                    <a:pt x="1072" y="11002"/>
                    <a:pt x="965" y="11002"/>
                  </a:cubicBezTo>
                  <a:lnTo>
                    <a:pt x="357" y="11002"/>
                  </a:lnTo>
                  <a:lnTo>
                    <a:pt x="357" y="10263"/>
                  </a:lnTo>
                  <a:cubicBezTo>
                    <a:pt x="357" y="9513"/>
                    <a:pt x="941" y="9287"/>
                    <a:pt x="965" y="9287"/>
                  </a:cubicBezTo>
                  <a:lnTo>
                    <a:pt x="988" y="9287"/>
                  </a:lnTo>
                  <a:lnTo>
                    <a:pt x="1965" y="8906"/>
                  </a:lnTo>
                  <a:lnTo>
                    <a:pt x="1977" y="8918"/>
                  </a:lnTo>
                  <a:lnTo>
                    <a:pt x="2500" y="9430"/>
                  </a:lnTo>
                  <a:cubicBezTo>
                    <a:pt x="2536" y="9454"/>
                    <a:pt x="2572" y="9466"/>
                    <a:pt x="2619" y="9466"/>
                  </a:cubicBezTo>
                  <a:cubicBezTo>
                    <a:pt x="2667" y="9466"/>
                    <a:pt x="2715" y="9454"/>
                    <a:pt x="2739" y="9406"/>
                  </a:cubicBezTo>
                  <a:lnTo>
                    <a:pt x="3251" y="8894"/>
                  </a:lnTo>
                  <a:lnTo>
                    <a:pt x="4227" y="9275"/>
                  </a:lnTo>
                  <a:lnTo>
                    <a:pt x="4239" y="9275"/>
                  </a:lnTo>
                  <a:cubicBezTo>
                    <a:pt x="4239" y="9275"/>
                    <a:pt x="4858" y="9490"/>
                    <a:pt x="4858" y="10240"/>
                  </a:cubicBezTo>
                  <a:lnTo>
                    <a:pt x="4858" y="10954"/>
                  </a:lnTo>
                  <a:lnTo>
                    <a:pt x="1607" y="10954"/>
                  </a:lnTo>
                  <a:cubicBezTo>
                    <a:pt x="1500" y="10954"/>
                    <a:pt x="1429" y="11037"/>
                    <a:pt x="1429" y="11133"/>
                  </a:cubicBezTo>
                  <a:cubicBezTo>
                    <a:pt x="1429" y="11240"/>
                    <a:pt x="1500" y="11311"/>
                    <a:pt x="1607" y="11311"/>
                  </a:cubicBezTo>
                  <a:lnTo>
                    <a:pt x="11168" y="11311"/>
                  </a:lnTo>
                  <a:cubicBezTo>
                    <a:pt x="11263" y="11311"/>
                    <a:pt x="11347" y="11240"/>
                    <a:pt x="11347" y="11133"/>
                  </a:cubicBezTo>
                  <a:lnTo>
                    <a:pt x="11311" y="2536"/>
                  </a:lnTo>
                  <a:lnTo>
                    <a:pt x="11311" y="2501"/>
                  </a:lnTo>
                  <a:lnTo>
                    <a:pt x="11311" y="2489"/>
                  </a:lnTo>
                  <a:cubicBezTo>
                    <a:pt x="11311" y="2489"/>
                    <a:pt x="11311" y="2477"/>
                    <a:pt x="11299" y="2477"/>
                  </a:cubicBezTo>
                  <a:lnTo>
                    <a:pt x="11287" y="2465"/>
                  </a:lnTo>
                  <a:lnTo>
                    <a:pt x="11263" y="2441"/>
                  </a:lnTo>
                  <a:lnTo>
                    <a:pt x="9882" y="1060"/>
                  </a:lnTo>
                  <a:lnTo>
                    <a:pt x="8870" y="48"/>
                  </a:lnTo>
                  <a:lnTo>
                    <a:pt x="8858" y="36"/>
                  </a:lnTo>
                  <a:lnTo>
                    <a:pt x="8846" y="12"/>
                  </a:lnTo>
                  <a:cubicBezTo>
                    <a:pt x="8846" y="12"/>
                    <a:pt x="8823" y="12"/>
                    <a:pt x="882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84" name="Google Shape;9884;p78"/>
            <p:cNvSpPr/>
            <p:nvPr/>
          </p:nvSpPr>
          <p:spPr>
            <a:xfrm>
              <a:off x="7685907" y="2066784"/>
              <a:ext cx="101211" cy="11394"/>
            </a:xfrm>
            <a:custGeom>
              <a:avLst/>
              <a:gdLst/>
              <a:ahLst/>
              <a:cxnLst/>
              <a:rect l="l" t="t" r="r" b="b"/>
              <a:pathLst>
                <a:path w="3180" h="358" extrusionOk="0">
                  <a:moveTo>
                    <a:pt x="179" y="0"/>
                  </a:moveTo>
                  <a:cubicBezTo>
                    <a:pt x="72" y="0"/>
                    <a:pt x="1" y="84"/>
                    <a:pt x="1" y="179"/>
                  </a:cubicBezTo>
                  <a:cubicBezTo>
                    <a:pt x="1" y="286"/>
                    <a:pt x="72" y="358"/>
                    <a:pt x="179" y="358"/>
                  </a:cubicBezTo>
                  <a:lnTo>
                    <a:pt x="3001" y="358"/>
                  </a:lnTo>
                  <a:cubicBezTo>
                    <a:pt x="3108" y="358"/>
                    <a:pt x="3180" y="286"/>
                    <a:pt x="3180" y="179"/>
                  </a:cubicBezTo>
                  <a:cubicBezTo>
                    <a:pt x="3180" y="84"/>
                    <a:pt x="3108" y="0"/>
                    <a:pt x="300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85" name="Google Shape;9885;p78"/>
            <p:cNvSpPr/>
            <p:nvPr/>
          </p:nvSpPr>
          <p:spPr>
            <a:xfrm>
              <a:off x="7685907" y="2106187"/>
              <a:ext cx="147075" cy="11394"/>
            </a:xfrm>
            <a:custGeom>
              <a:avLst/>
              <a:gdLst/>
              <a:ahLst/>
              <a:cxnLst/>
              <a:rect l="l" t="t" r="r" b="b"/>
              <a:pathLst>
                <a:path w="4621" h="358" extrusionOk="0">
                  <a:moveTo>
                    <a:pt x="179" y="1"/>
                  </a:moveTo>
                  <a:cubicBezTo>
                    <a:pt x="72" y="1"/>
                    <a:pt x="1" y="72"/>
                    <a:pt x="1" y="179"/>
                  </a:cubicBezTo>
                  <a:cubicBezTo>
                    <a:pt x="1" y="286"/>
                    <a:pt x="72" y="358"/>
                    <a:pt x="179" y="358"/>
                  </a:cubicBezTo>
                  <a:lnTo>
                    <a:pt x="4442" y="358"/>
                  </a:lnTo>
                  <a:cubicBezTo>
                    <a:pt x="4549" y="358"/>
                    <a:pt x="4620" y="286"/>
                    <a:pt x="4620" y="179"/>
                  </a:cubicBezTo>
                  <a:cubicBezTo>
                    <a:pt x="4620" y="72"/>
                    <a:pt x="4549" y="1"/>
                    <a:pt x="444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86" name="Google Shape;9886;p78"/>
            <p:cNvSpPr/>
            <p:nvPr/>
          </p:nvSpPr>
          <p:spPr>
            <a:xfrm>
              <a:off x="7685907" y="2145239"/>
              <a:ext cx="147075" cy="11394"/>
            </a:xfrm>
            <a:custGeom>
              <a:avLst/>
              <a:gdLst/>
              <a:ahLst/>
              <a:cxnLst/>
              <a:rect l="l" t="t" r="r" b="b"/>
              <a:pathLst>
                <a:path w="4621" h="358" extrusionOk="0">
                  <a:moveTo>
                    <a:pt x="179" y="0"/>
                  </a:moveTo>
                  <a:cubicBezTo>
                    <a:pt x="72" y="0"/>
                    <a:pt x="1" y="71"/>
                    <a:pt x="1" y="179"/>
                  </a:cubicBezTo>
                  <a:cubicBezTo>
                    <a:pt x="1" y="274"/>
                    <a:pt x="72" y="357"/>
                    <a:pt x="179" y="357"/>
                  </a:cubicBezTo>
                  <a:lnTo>
                    <a:pt x="4442" y="357"/>
                  </a:lnTo>
                  <a:cubicBezTo>
                    <a:pt x="4549" y="357"/>
                    <a:pt x="4620" y="274"/>
                    <a:pt x="4620" y="179"/>
                  </a:cubicBezTo>
                  <a:cubicBezTo>
                    <a:pt x="4620" y="83"/>
                    <a:pt x="4537" y="0"/>
                    <a:pt x="444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87" name="Google Shape;9887;p78"/>
            <p:cNvSpPr/>
            <p:nvPr/>
          </p:nvSpPr>
          <p:spPr>
            <a:xfrm>
              <a:off x="7685907" y="2184260"/>
              <a:ext cx="147075" cy="11394"/>
            </a:xfrm>
            <a:custGeom>
              <a:avLst/>
              <a:gdLst/>
              <a:ahLst/>
              <a:cxnLst/>
              <a:rect l="l" t="t" r="r" b="b"/>
              <a:pathLst>
                <a:path w="4621" h="358" extrusionOk="0">
                  <a:moveTo>
                    <a:pt x="179" y="0"/>
                  </a:moveTo>
                  <a:cubicBezTo>
                    <a:pt x="72" y="0"/>
                    <a:pt x="1" y="84"/>
                    <a:pt x="1" y="179"/>
                  </a:cubicBezTo>
                  <a:cubicBezTo>
                    <a:pt x="1" y="286"/>
                    <a:pt x="72" y="358"/>
                    <a:pt x="179" y="358"/>
                  </a:cubicBezTo>
                  <a:lnTo>
                    <a:pt x="4442" y="358"/>
                  </a:lnTo>
                  <a:cubicBezTo>
                    <a:pt x="4549" y="358"/>
                    <a:pt x="4620" y="286"/>
                    <a:pt x="4620" y="179"/>
                  </a:cubicBezTo>
                  <a:cubicBezTo>
                    <a:pt x="4620" y="84"/>
                    <a:pt x="4537" y="0"/>
                    <a:pt x="444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88" name="Google Shape;9888;p78"/>
            <p:cNvSpPr/>
            <p:nvPr/>
          </p:nvSpPr>
          <p:spPr>
            <a:xfrm>
              <a:off x="7685907" y="2223280"/>
              <a:ext cx="147075" cy="11394"/>
            </a:xfrm>
            <a:custGeom>
              <a:avLst/>
              <a:gdLst/>
              <a:ahLst/>
              <a:cxnLst/>
              <a:rect l="l" t="t" r="r" b="b"/>
              <a:pathLst>
                <a:path w="4621" h="358" extrusionOk="0">
                  <a:moveTo>
                    <a:pt x="179" y="1"/>
                  </a:moveTo>
                  <a:cubicBezTo>
                    <a:pt x="72" y="1"/>
                    <a:pt x="1" y="72"/>
                    <a:pt x="1" y="179"/>
                  </a:cubicBezTo>
                  <a:cubicBezTo>
                    <a:pt x="1" y="286"/>
                    <a:pt x="72" y="358"/>
                    <a:pt x="179" y="358"/>
                  </a:cubicBezTo>
                  <a:lnTo>
                    <a:pt x="4442" y="358"/>
                  </a:lnTo>
                  <a:cubicBezTo>
                    <a:pt x="4549" y="358"/>
                    <a:pt x="4620" y="286"/>
                    <a:pt x="4620" y="179"/>
                  </a:cubicBezTo>
                  <a:cubicBezTo>
                    <a:pt x="4620" y="84"/>
                    <a:pt x="4537" y="1"/>
                    <a:pt x="444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889" name="Google Shape;9889;p78"/>
          <p:cNvGrpSpPr/>
          <p:nvPr/>
        </p:nvGrpSpPr>
        <p:grpSpPr>
          <a:xfrm>
            <a:off x="6528133" y="2395561"/>
            <a:ext cx="477540" cy="477497"/>
            <a:chOff x="4896099" y="1970920"/>
            <a:chExt cx="358155" cy="358123"/>
          </a:xfrm>
          <a:solidFill>
            <a:schemeClr val="tx1"/>
          </a:solidFill>
        </p:grpSpPr>
        <p:sp>
          <p:nvSpPr>
            <p:cNvPr id="9890" name="Google Shape;9890;p78"/>
            <p:cNvSpPr/>
            <p:nvPr/>
          </p:nvSpPr>
          <p:spPr>
            <a:xfrm>
              <a:off x="4896099" y="1970920"/>
              <a:ext cx="358155" cy="358123"/>
            </a:xfrm>
            <a:custGeom>
              <a:avLst/>
              <a:gdLst/>
              <a:ahLst/>
              <a:cxnLst/>
              <a:rect l="l" t="t" r="r" b="b"/>
              <a:pathLst>
                <a:path w="11253" h="11252" extrusionOk="0">
                  <a:moveTo>
                    <a:pt x="5621" y="0"/>
                  </a:moveTo>
                  <a:cubicBezTo>
                    <a:pt x="4109" y="0"/>
                    <a:pt x="2704" y="595"/>
                    <a:pt x="1644" y="1643"/>
                  </a:cubicBezTo>
                  <a:cubicBezTo>
                    <a:pt x="584" y="2715"/>
                    <a:pt x="1" y="4132"/>
                    <a:pt x="1" y="5632"/>
                  </a:cubicBezTo>
                  <a:cubicBezTo>
                    <a:pt x="1" y="6930"/>
                    <a:pt x="465" y="8192"/>
                    <a:pt x="1263" y="9192"/>
                  </a:cubicBezTo>
                  <a:cubicBezTo>
                    <a:pt x="1300" y="9235"/>
                    <a:pt x="1343" y="9252"/>
                    <a:pt x="1386" y="9252"/>
                  </a:cubicBezTo>
                  <a:cubicBezTo>
                    <a:pt x="1509" y="9252"/>
                    <a:pt x="1622" y="9104"/>
                    <a:pt x="1525" y="8989"/>
                  </a:cubicBezTo>
                  <a:cubicBezTo>
                    <a:pt x="751" y="8049"/>
                    <a:pt x="334" y="6858"/>
                    <a:pt x="334" y="5632"/>
                  </a:cubicBezTo>
                  <a:cubicBezTo>
                    <a:pt x="334" y="4227"/>
                    <a:pt x="882" y="2881"/>
                    <a:pt x="1882" y="1881"/>
                  </a:cubicBezTo>
                  <a:cubicBezTo>
                    <a:pt x="2882" y="893"/>
                    <a:pt x="4204" y="322"/>
                    <a:pt x="5621" y="322"/>
                  </a:cubicBezTo>
                  <a:cubicBezTo>
                    <a:pt x="7026" y="322"/>
                    <a:pt x="8371" y="869"/>
                    <a:pt x="9371" y="1869"/>
                  </a:cubicBezTo>
                  <a:cubicBezTo>
                    <a:pt x="10359" y="2870"/>
                    <a:pt x="10931" y="4191"/>
                    <a:pt x="10931" y="5608"/>
                  </a:cubicBezTo>
                  <a:cubicBezTo>
                    <a:pt x="10931" y="7025"/>
                    <a:pt x="10383" y="8358"/>
                    <a:pt x="9383" y="9358"/>
                  </a:cubicBezTo>
                  <a:cubicBezTo>
                    <a:pt x="8383" y="10359"/>
                    <a:pt x="7061" y="10918"/>
                    <a:pt x="5644" y="10918"/>
                  </a:cubicBezTo>
                  <a:cubicBezTo>
                    <a:pt x="4323" y="10918"/>
                    <a:pt x="3037" y="10430"/>
                    <a:pt x="2061" y="9537"/>
                  </a:cubicBezTo>
                  <a:cubicBezTo>
                    <a:pt x="2025" y="9504"/>
                    <a:pt x="1987" y="9490"/>
                    <a:pt x="1951" y="9490"/>
                  </a:cubicBezTo>
                  <a:cubicBezTo>
                    <a:pt x="1823" y="9490"/>
                    <a:pt x="1723" y="9673"/>
                    <a:pt x="1834" y="9775"/>
                  </a:cubicBezTo>
                  <a:cubicBezTo>
                    <a:pt x="2882" y="10728"/>
                    <a:pt x="4228" y="11252"/>
                    <a:pt x="5644" y="11252"/>
                  </a:cubicBezTo>
                  <a:cubicBezTo>
                    <a:pt x="7145" y="11252"/>
                    <a:pt x="8562" y="10656"/>
                    <a:pt x="9621" y="9597"/>
                  </a:cubicBezTo>
                  <a:cubicBezTo>
                    <a:pt x="10681" y="8525"/>
                    <a:pt x="11252" y="7108"/>
                    <a:pt x="11252" y="5608"/>
                  </a:cubicBezTo>
                  <a:cubicBezTo>
                    <a:pt x="11252" y="4120"/>
                    <a:pt x="10657" y="2703"/>
                    <a:pt x="9597" y="1631"/>
                  </a:cubicBezTo>
                  <a:cubicBezTo>
                    <a:pt x="8526" y="572"/>
                    <a:pt x="7121" y="0"/>
                    <a:pt x="562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91" name="Google Shape;9891;p78"/>
            <p:cNvSpPr/>
            <p:nvPr/>
          </p:nvSpPr>
          <p:spPr>
            <a:xfrm>
              <a:off x="4991454" y="2067835"/>
              <a:ext cx="166999" cy="164325"/>
            </a:xfrm>
            <a:custGeom>
              <a:avLst/>
              <a:gdLst/>
              <a:ahLst/>
              <a:cxnLst/>
              <a:rect l="l" t="t" r="r" b="b"/>
              <a:pathLst>
                <a:path w="5247" h="5163" extrusionOk="0">
                  <a:moveTo>
                    <a:pt x="4506" y="706"/>
                  </a:moveTo>
                  <a:lnTo>
                    <a:pt x="3160" y="2861"/>
                  </a:lnTo>
                  <a:lnTo>
                    <a:pt x="2351" y="2075"/>
                  </a:lnTo>
                  <a:lnTo>
                    <a:pt x="4506" y="706"/>
                  </a:lnTo>
                  <a:close/>
                  <a:moveTo>
                    <a:pt x="2113" y="2289"/>
                  </a:moveTo>
                  <a:lnTo>
                    <a:pt x="2922" y="3099"/>
                  </a:lnTo>
                  <a:lnTo>
                    <a:pt x="755" y="4468"/>
                  </a:lnTo>
                  <a:lnTo>
                    <a:pt x="755" y="4468"/>
                  </a:lnTo>
                  <a:lnTo>
                    <a:pt x="2113" y="2289"/>
                  </a:lnTo>
                  <a:close/>
                  <a:moveTo>
                    <a:pt x="5032" y="0"/>
                  </a:moveTo>
                  <a:cubicBezTo>
                    <a:pt x="5004" y="0"/>
                    <a:pt x="4974" y="8"/>
                    <a:pt x="4946" y="27"/>
                  </a:cubicBezTo>
                  <a:lnTo>
                    <a:pt x="2006" y="1896"/>
                  </a:lnTo>
                  <a:cubicBezTo>
                    <a:pt x="1970" y="1908"/>
                    <a:pt x="1934" y="1932"/>
                    <a:pt x="1922" y="1980"/>
                  </a:cubicBezTo>
                  <a:lnTo>
                    <a:pt x="77" y="4909"/>
                  </a:lnTo>
                  <a:cubicBezTo>
                    <a:pt x="1" y="5032"/>
                    <a:pt x="99" y="5163"/>
                    <a:pt x="214" y="5163"/>
                  </a:cubicBezTo>
                  <a:cubicBezTo>
                    <a:pt x="243" y="5163"/>
                    <a:pt x="274" y="5154"/>
                    <a:pt x="303" y="5135"/>
                  </a:cubicBezTo>
                  <a:lnTo>
                    <a:pt x="3232" y="3277"/>
                  </a:lnTo>
                  <a:cubicBezTo>
                    <a:pt x="3280" y="3265"/>
                    <a:pt x="3303" y="3230"/>
                    <a:pt x="3315" y="3182"/>
                  </a:cubicBezTo>
                  <a:lnTo>
                    <a:pt x="5161" y="253"/>
                  </a:lnTo>
                  <a:cubicBezTo>
                    <a:pt x="5247" y="138"/>
                    <a:pt x="5148" y="0"/>
                    <a:pt x="503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92" name="Google Shape;9892;p78"/>
            <p:cNvSpPr/>
            <p:nvPr/>
          </p:nvSpPr>
          <p:spPr>
            <a:xfrm>
              <a:off x="4923789" y="1998578"/>
              <a:ext cx="302043" cy="302425"/>
            </a:xfrm>
            <a:custGeom>
              <a:avLst/>
              <a:gdLst/>
              <a:ahLst/>
              <a:cxnLst/>
              <a:rect l="l" t="t" r="r" b="b"/>
              <a:pathLst>
                <a:path w="9490" h="9502" extrusionOk="0">
                  <a:moveTo>
                    <a:pt x="4727" y="0"/>
                  </a:moveTo>
                  <a:cubicBezTo>
                    <a:pt x="3465" y="0"/>
                    <a:pt x="2274" y="500"/>
                    <a:pt x="1381" y="1405"/>
                  </a:cubicBezTo>
                  <a:cubicBezTo>
                    <a:pt x="488" y="2298"/>
                    <a:pt x="0" y="3489"/>
                    <a:pt x="0" y="4763"/>
                  </a:cubicBezTo>
                  <a:cubicBezTo>
                    <a:pt x="0" y="6049"/>
                    <a:pt x="488" y="7227"/>
                    <a:pt x="1393" y="8120"/>
                  </a:cubicBezTo>
                  <a:cubicBezTo>
                    <a:pt x="2286" y="9013"/>
                    <a:pt x="3477" y="9501"/>
                    <a:pt x="4763" y="9501"/>
                  </a:cubicBezTo>
                  <a:cubicBezTo>
                    <a:pt x="6025" y="9501"/>
                    <a:pt x="7215" y="9013"/>
                    <a:pt x="8108" y="8097"/>
                  </a:cubicBezTo>
                  <a:cubicBezTo>
                    <a:pt x="9001" y="7204"/>
                    <a:pt x="9489" y="6013"/>
                    <a:pt x="9489" y="4739"/>
                  </a:cubicBezTo>
                  <a:cubicBezTo>
                    <a:pt x="9489" y="3620"/>
                    <a:pt x="9096" y="2524"/>
                    <a:pt x="8358" y="1667"/>
                  </a:cubicBezTo>
                  <a:cubicBezTo>
                    <a:pt x="8325" y="1625"/>
                    <a:pt x="8284" y="1607"/>
                    <a:pt x="8243" y="1607"/>
                  </a:cubicBezTo>
                  <a:cubicBezTo>
                    <a:pt x="8124" y="1607"/>
                    <a:pt x="8011" y="1757"/>
                    <a:pt x="8108" y="1881"/>
                  </a:cubicBezTo>
                  <a:cubicBezTo>
                    <a:pt x="8751" y="2620"/>
                    <a:pt x="9108" y="3560"/>
                    <a:pt x="9156" y="4537"/>
                  </a:cubicBezTo>
                  <a:lnTo>
                    <a:pt x="8477" y="4537"/>
                  </a:lnTo>
                  <a:cubicBezTo>
                    <a:pt x="8275" y="4537"/>
                    <a:pt x="8275" y="4870"/>
                    <a:pt x="8477" y="4870"/>
                  </a:cubicBezTo>
                  <a:lnTo>
                    <a:pt x="9156" y="4870"/>
                  </a:lnTo>
                  <a:cubicBezTo>
                    <a:pt x="9120" y="6001"/>
                    <a:pt x="8656" y="7037"/>
                    <a:pt x="7870" y="7847"/>
                  </a:cubicBezTo>
                  <a:cubicBezTo>
                    <a:pt x="7084" y="8632"/>
                    <a:pt x="6037" y="9097"/>
                    <a:pt x="4929" y="9144"/>
                  </a:cubicBezTo>
                  <a:lnTo>
                    <a:pt x="4929" y="8466"/>
                  </a:lnTo>
                  <a:cubicBezTo>
                    <a:pt x="4929" y="8364"/>
                    <a:pt x="4846" y="8314"/>
                    <a:pt x="4763" y="8314"/>
                  </a:cubicBezTo>
                  <a:cubicBezTo>
                    <a:pt x="4679" y="8314"/>
                    <a:pt x="4596" y="8364"/>
                    <a:pt x="4596" y="8466"/>
                  </a:cubicBezTo>
                  <a:lnTo>
                    <a:pt x="4596" y="9144"/>
                  </a:lnTo>
                  <a:cubicBezTo>
                    <a:pt x="3477" y="9097"/>
                    <a:pt x="2441" y="8644"/>
                    <a:pt x="1631" y="7858"/>
                  </a:cubicBezTo>
                  <a:cubicBezTo>
                    <a:pt x="834" y="7061"/>
                    <a:pt x="369" y="6013"/>
                    <a:pt x="345" y="4882"/>
                  </a:cubicBezTo>
                  <a:lnTo>
                    <a:pt x="1012" y="4882"/>
                  </a:lnTo>
                  <a:cubicBezTo>
                    <a:pt x="1215" y="4882"/>
                    <a:pt x="1215" y="4560"/>
                    <a:pt x="1012" y="4560"/>
                  </a:cubicBezTo>
                  <a:lnTo>
                    <a:pt x="345" y="4560"/>
                  </a:lnTo>
                  <a:cubicBezTo>
                    <a:pt x="381" y="3441"/>
                    <a:pt x="834" y="2417"/>
                    <a:pt x="1619" y="1620"/>
                  </a:cubicBezTo>
                  <a:cubicBezTo>
                    <a:pt x="2405" y="834"/>
                    <a:pt x="3453" y="369"/>
                    <a:pt x="4560" y="334"/>
                  </a:cubicBezTo>
                  <a:lnTo>
                    <a:pt x="4560" y="1000"/>
                  </a:lnTo>
                  <a:cubicBezTo>
                    <a:pt x="4560" y="1102"/>
                    <a:pt x="4644" y="1152"/>
                    <a:pt x="4727" y="1152"/>
                  </a:cubicBezTo>
                  <a:cubicBezTo>
                    <a:pt x="4810" y="1152"/>
                    <a:pt x="4894" y="1102"/>
                    <a:pt x="4894" y="1000"/>
                  </a:cubicBezTo>
                  <a:lnTo>
                    <a:pt x="4894" y="334"/>
                  </a:lnTo>
                  <a:cubicBezTo>
                    <a:pt x="5834" y="357"/>
                    <a:pt x="6727" y="691"/>
                    <a:pt x="7465" y="1262"/>
                  </a:cubicBezTo>
                  <a:cubicBezTo>
                    <a:pt x="7510" y="1301"/>
                    <a:pt x="7556" y="1319"/>
                    <a:pt x="7597" y="1319"/>
                  </a:cubicBezTo>
                  <a:cubicBezTo>
                    <a:pt x="7645" y="1319"/>
                    <a:pt x="7684" y="1295"/>
                    <a:pt x="7703" y="1250"/>
                  </a:cubicBezTo>
                  <a:cubicBezTo>
                    <a:pt x="7763" y="1179"/>
                    <a:pt x="7751" y="1072"/>
                    <a:pt x="7680" y="1012"/>
                  </a:cubicBezTo>
                  <a:cubicBezTo>
                    <a:pt x="6834" y="346"/>
                    <a:pt x="5822" y="0"/>
                    <a:pt x="472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893" name="Google Shape;9893;p78"/>
          <p:cNvGrpSpPr/>
          <p:nvPr/>
        </p:nvGrpSpPr>
        <p:grpSpPr>
          <a:xfrm>
            <a:off x="5398383" y="3737026"/>
            <a:ext cx="377984" cy="264805"/>
            <a:chOff x="4048787" y="2977019"/>
            <a:chExt cx="283488" cy="198604"/>
          </a:xfrm>
          <a:solidFill>
            <a:schemeClr val="tx1"/>
          </a:solidFill>
        </p:grpSpPr>
        <p:sp>
          <p:nvSpPr>
            <p:cNvPr id="9894" name="Google Shape;9894;p78"/>
            <p:cNvSpPr/>
            <p:nvPr/>
          </p:nvSpPr>
          <p:spPr>
            <a:xfrm>
              <a:off x="4277659" y="3015880"/>
              <a:ext cx="25048" cy="19128"/>
            </a:xfrm>
            <a:custGeom>
              <a:avLst/>
              <a:gdLst/>
              <a:ahLst/>
              <a:cxnLst/>
              <a:rect l="l" t="t" r="r" b="b"/>
              <a:pathLst>
                <a:path w="787" h="601" extrusionOk="0">
                  <a:moveTo>
                    <a:pt x="157" y="1"/>
                  </a:moveTo>
                  <a:cubicBezTo>
                    <a:pt x="113" y="1"/>
                    <a:pt x="70" y="22"/>
                    <a:pt x="49" y="65"/>
                  </a:cubicBezTo>
                  <a:cubicBezTo>
                    <a:pt x="1" y="125"/>
                    <a:pt x="13" y="220"/>
                    <a:pt x="84" y="256"/>
                  </a:cubicBezTo>
                  <a:cubicBezTo>
                    <a:pt x="239" y="363"/>
                    <a:pt x="382" y="470"/>
                    <a:pt x="549" y="577"/>
                  </a:cubicBezTo>
                  <a:cubicBezTo>
                    <a:pt x="584" y="589"/>
                    <a:pt x="608" y="601"/>
                    <a:pt x="620" y="601"/>
                  </a:cubicBezTo>
                  <a:cubicBezTo>
                    <a:pt x="668" y="601"/>
                    <a:pt x="715" y="589"/>
                    <a:pt x="739" y="541"/>
                  </a:cubicBezTo>
                  <a:cubicBezTo>
                    <a:pt x="787" y="482"/>
                    <a:pt x="775" y="398"/>
                    <a:pt x="703" y="351"/>
                  </a:cubicBezTo>
                  <a:cubicBezTo>
                    <a:pt x="537" y="232"/>
                    <a:pt x="382" y="125"/>
                    <a:pt x="239" y="29"/>
                  </a:cubicBezTo>
                  <a:cubicBezTo>
                    <a:pt x="215" y="10"/>
                    <a:pt x="186" y="1"/>
                    <a:pt x="15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95" name="Google Shape;9895;p78"/>
            <p:cNvSpPr/>
            <p:nvPr/>
          </p:nvSpPr>
          <p:spPr>
            <a:xfrm>
              <a:off x="4101462" y="2977019"/>
              <a:ext cx="165630" cy="42458"/>
            </a:xfrm>
            <a:custGeom>
              <a:avLst/>
              <a:gdLst/>
              <a:ahLst/>
              <a:cxnLst/>
              <a:rect l="l" t="t" r="r" b="b"/>
              <a:pathLst>
                <a:path w="5204" h="1334" extrusionOk="0">
                  <a:moveTo>
                    <a:pt x="2810" y="0"/>
                  </a:moveTo>
                  <a:cubicBezTo>
                    <a:pt x="2132" y="0"/>
                    <a:pt x="1239" y="357"/>
                    <a:pt x="84" y="1084"/>
                  </a:cubicBezTo>
                  <a:cubicBezTo>
                    <a:pt x="24" y="1119"/>
                    <a:pt x="1" y="1215"/>
                    <a:pt x="48" y="1274"/>
                  </a:cubicBezTo>
                  <a:cubicBezTo>
                    <a:pt x="72" y="1322"/>
                    <a:pt x="120" y="1334"/>
                    <a:pt x="167" y="1334"/>
                  </a:cubicBezTo>
                  <a:cubicBezTo>
                    <a:pt x="191" y="1334"/>
                    <a:pt x="203" y="1334"/>
                    <a:pt x="239" y="1322"/>
                  </a:cubicBezTo>
                  <a:cubicBezTo>
                    <a:pt x="1334" y="619"/>
                    <a:pt x="2167" y="274"/>
                    <a:pt x="2798" y="274"/>
                  </a:cubicBezTo>
                  <a:cubicBezTo>
                    <a:pt x="3346" y="274"/>
                    <a:pt x="4061" y="524"/>
                    <a:pt x="4965" y="1060"/>
                  </a:cubicBezTo>
                  <a:cubicBezTo>
                    <a:pt x="4987" y="1077"/>
                    <a:pt x="5014" y="1085"/>
                    <a:pt x="5041" y="1085"/>
                  </a:cubicBezTo>
                  <a:cubicBezTo>
                    <a:pt x="5088" y="1085"/>
                    <a:pt x="5138" y="1062"/>
                    <a:pt x="5168" y="1024"/>
                  </a:cubicBezTo>
                  <a:cubicBezTo>
                    <a:pt x="5204" y="953"/>
                    <a:pt x="5180" y="869"/>
                    <a:pt x="5120" y="834"/>
                  </a:cubicBezTo>
                  <a:cubicBezTo>
                    <a:pt x="4168" y="262"/>
                    <a:pt x="3406" y="0"/>
                    <a:pt x="281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96" name="Google Shape;9896;p78"/>
            <p:cNvSpPr/>
            <p:nvPr/>
          </p:nvSpPr>
          <p:spPr>
            <a:xfrm>
              <a:off x="4048787" y="3000508"/>
              <a:ext cx="283488" cy="175115"/>
            </a:xfrm>
            <a:custGeom>
              <a:avLst/>
              <a:gdLst/>
              <a:ahLst/>
              <a:cxnLst/>
              <a:rect l="l" t="t" r="r" b="b"/>
              <a:pathLst>
                <a:path w="8907" h="5502" extrusionOk="0">
                  <a:moveTo>
                    <a:pt x="4453" y="286"/>
                  </a:moveTo>
                  <a:cubicBezTo>
                    <a:pt x="5596" y="286"/>
                    <a:pt x="7894" y="2072"/>
                    <a:pt x="8561" y="2620"/>
                  </a:cubicBezTo>
                  <a:cubicBezTo>
                    <a:pt x="8609" y="2655"/>
                    <a:pt x="8621" y="2691"/>
                    <a:pt x="8621" y="2751"/>
                  </a:cubicBezTo>
                  <a:cubicBezTo>
                    <a:pt x="8621" y="2810"/>
                    <a:pt x="8609" y="2858"/>
                    <a:pt x="8561" y="2894"/>
                  </a:cubicBezTo>
                  <a:cubicBezTo>
                    <a:pt x="7894" y="3441"/>
                    <a:pt x="5596" y="5227"/>
                    <a:pt x="4453" y="5227"/>
                  </a:cubicBezTo>
                  <a:cubicBezTo>
                    <a:pt x="3310" y="5227"/>
                    <a:pt x="1013" y="3441"/>
                    <a:pt x="346" y="2894"/>
                  </a:cubicBezTo>
                  <a:cubicBezTo>
                    <a:pt x="298" y="2858"/>
                    <a:pt x="286" y="2810"/>
                    <a:pt x="286" y="2751"/>
                  </a:cubicBezTo>
                  <a:cubicBezTo>
                    <a:pt x="286" y="2691"/>
                    <a:pt x="310" y="2655"/>
                    <a:pt x="346" y="2620"/>
                  </a:cubicBezTo>
                  <a:cubicBezTo>
                    <a:pt x="1013" y="2072"/>
                    <a:pt x="3310" y="286"/>
                    <a:pt x="4453" y="286"/>
                  </a:cubicBezTo>
                  <a:close/>
                  <a:moveTo>
                    <a:pt x="4453" y="0"/>
                  </a:moveTo>
                  <a:cubicBezTo>
                    <a:pt x="3251" y="0"/>
                    <a:pt x="1060" y="1679"/>
                    <a:pt x="167" y="2405"/>
                  </a:cubicBezTo>
                  <a:cubicBezTo>
                    <a:pt x="60" y="2501"/>
                    <a:pt x="1" y="2620"/>
                    <a:pt x="1" y="2751"/>
                  </a:cubicBezTo>
                  <a:cubicBezTo>
                    <a:pt x="1" y="2882"/>
                    <a:pt x="60" y="3025"/>
                    <a:pt x="167" y="3096"/>
                  </a:cubicBezTo>
                  <a:cubicBezTo>
                    <a:pt x="1060" y="3822"/>
                    <a:pt x="3251" y="5501"/>
                    <a:pt x="4453" y="5501"/>
                  </a:cubicBezTo>
                  <a:cubicBezTo>
                    <a:pt x="5656" y="5501"/>
                    <a:pt x="7847" y="3822"/>
                    <a:pt x="8740" y="3096"/>
                  </a:cubicBezTo>
                  <a:cubicBezTo>
                    <a:pt x="8847" y="3001"/>
                    <a:pt x="8906" y="2882"/>
                    <a:pt x="8906" y="2751"/>
                  </a:cubicBezTo>
                  <a:cubicBezTo>
                    <a:pt x="8906" y="2620"/>
                    <a:pt x="8847" y="2501"/>
                    <a:pt x="8740" y="2405"/>
                  </a:cubicBezTo>
                  <a:cubicBezTo>
                    <a:pt x="7847" y="1679"/>
                    <a:pt x="5656" y="0"/>
                    <a:pt x="445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97" name="Google Shape;9897;p78"/>
            <p:cNvSpPr/>
            <p:nvPr/>
          </p:nvSpPr>
          <p:spPr>
            <a:xfrm>
              <a:off x="4126478" y="3024347"/>
              <a:ext cx="129220" cy="127437"/>
            </a:xfrm>
            <a:custGeom>
              <a:avLst/>
              <a:gdLst/>
              <a:ahLst/>
              <a:cxnLst/>
              <a:rect l="l" t="t" r="r" b="b"/>
              <a:pathLst>
                <a:path w="4060" h="4004" extrusionOk="0">
                  <a:moveTo>
                    <a:pt x="2016" y="0"/>
                  </a:moveTo>
                  <a:cubicBezTo>
                    <a:pt x="1995" y="0"/>
                    <a:pt x="1974" y="1"/>
                    <a:pt x="1953" y="1"/>
                  </a:cubicBezTo>
                  <a:cubicBezTo>
                    <a:pt x="893" y="25"/>
                    <a:pt x="48" y="894"/>
                    <a:pt x="12" y="1930"/>
                  </a:cubicBezTo>
                  <a:cubicBezTo>
                    <a:pt x="0" y="2454"/>
                    <a:pt x="179" y="2942"/>
                    <a:pt x="512" y="3299"/>
                  </a:cubicBezTo>
                  <a:cubicBezTo>
                    <a:pt x="542" y="3329"/>
                    <a:pt x="578" y="3344"/>
                    <a:pt x="613" y="3344"/>
                  </a:cubicBezTo>
                  <a:cubicBezTo>
                    <a:pt x="649" y="3344"/>
                    <a:pt x="685" y="3329"/>
                    <a:pt x="715" y="3299"/>
                  </a:cubicBezTo>
                  <a:cubicBezTo>
                    <a:pt x="762" y="3252"/>
                    <a:pt x="774" y="3169"/>
                    <a:pt x="715" y="3109"/>
                  </a:cubicBezTo>
                  <a:cubicBezTo>
                    <a:pt x="429" y="2776"/>
                    <a:pt x="286" y="2359"/>
                    <a:pt x="298" y="1906"/>
                  </a:cubicBezTo>
                  <a:cubicBezTo>
                    <a:pt x="346" y="1025"/>
                    <a:pt x="1060" y="299"/>
                    <a:pt x="1941" y="263"/>
                  </a:cubicBezTo>
                  <a:cubicBezTo>
                    <a:pt x="1969" y="262"/>
                    <a:pt x="1996" y="261"/>
                    <a:pt x="2024" y="261"/>
                  </a:cubicBezTo>
                  <a:cubicBezTo>
                    <a:pt x="2975" y="261"/>
                    <a:pt x="3762" y="1053"/>
                    <a:pt x="3739" y="2026"/>
                  </a:cubicBezTo>
                  <a:cubicBezTo>
                    <a:pt x="3727" y="2930"/>
                    <a:pt x="2977" y="3692"/>
                    <a:pt x="2072" y="3716"/>
                  </a:cubicBezTo>
                  <a:cubicBezTo>
                    <a:pt x="2050" y="3717"/>
                    <a:pt x="2027" y="3717"/>
                    <a:pt x="2005" y="3717"/>
                  </a:cubicBezTo>
                  <a:cubicBezTo>
                    <a:pt x="1717" y="3717"/>
                    <a:pt x="1423" y="3646"/>
                    <a:pt x="1191" y="3514"/>
                  </a:cubicBezTo>
                  <a:cubicBezTo>
                    <a:pt x="1167" y="3500"/>
                    <a:pt x="1144" y="3493"/>
                    <a:pt x="1121" y="3493"/>
                  </a:cubicBezTo>
                  <a:cubicBezTo>
                    <a:pt x="1086" y="3493"/>
                    <a:pt x="1053" y="3509"/>
                    <a:pt x="1024" y="3538"/>
                  </a:cubicBezTo>
                  <a:cubicBezTo>
                    <a:pt x="965" y="3597"/>
                    <a:pt x="989" y="3716"/>
                    <a:pt x="1060" y="3764"/>
                  </a:cubicBezTo>
                  <a:cubicBezTo>
                    <a:pt x="1339" y="3920"/>
                    <a:pt x="1660" y="4003"/>
                    <a:pt x="1993" y="4003"/>
                  </a:cubicBezTo>
                  <a:cubicBezTo>
                    <a:pt x="2015" y="4003"/>
                    <a:pt x="2038" y="4003"/>
                    <a:pt x="2060" y="4002"/>
                  </a:cubicBezTo>
                  <a:cubicBezTo>
                    <a:pt x="3108" y="3966"/>
                    <a:pt x="3989" y="3121"/>
                    <a:pt x="4025" y="2061"/>
                  </a:cubicBezTo>
                  <a:cubicBezTo>
                    <a:pt x="4060" y="939"/>
                    <a:pt x="3142" y="0"/>
                    <a:pt x="201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98" name="Google Shape;9898;p78"/>
            <p:cNvSpPr/>
            <p:nvPr/>
          </p:nvSpPr>
          <p:spPr>
            <a:xfrm>
              <a:off x="4156778" y="3054678"/>
              <a:ext cx="68238" cy="68270"/>
            </a:xfrm>
            <a:custGeom>
              <a:avLst/>
              <a:gdLst/>
              <a:ahLst/>
              <a:cxnLst/>
              <a:rect l="l" t="t" r="r" b="b"/>
              <a:pathLst>
                <a:path w="2144" h="2145" extrusionOk="0">
                  <a:moveTo>
                    <a:pt x="1072" y="1"/>
                  </a:moveTo>
                  <a:cubicBezTo>
                    <a:pt x="477" y="1"/>
                    <a:pt x="1" y="477"/>
                    <a:pt x="1" y="1073"/>
                  </a:cubicBezTo>
                  <a:cubicBezTo>
                    <a:pt x="1" y="1668"/>
                    <a:pt x="477" y="2144"/>
                    <a:pt x="1072" y="2144"/>
                  </a:cubicBezTo>
                  <a:cubicBezTo>
                    <a:pt x="1668" y="2144"/>
                    <a:pt x="2144" y="1668"/>
                    <a:pt x="2144" y="1073"/>
                  </a:cubicBezTo>
                  <a:cubicBezTo>
                    <a:pt x="2132" y="977"/>
                    <a:pt x="2073" y="918"/>
                    <a:pt x="2001" y="918"/>
                  </a:cubicBezTo>
                  <a:cubicBezTo>
                    <a:pt x="1918" y="918"/>
                    <a:pt x="1858" y="977"/>
                    <a:pt x="1858" y="1049"/>
                  </a:cubicBezTo>
                  <a:cubicBezTo>
                    <a:pt x="1858" y="1489"/>
                    <a:pt x="1501" y="1846"/>
                    <a:pt x="1072" y="1846"/>
                  </a:cubicBezTo>
                  <a:cubicBezTo>
                    <a:pt x="644" y="1846"/>
                    <a:pt x="287" y="1489"/>
                    <a:pt x="287" y="1049"/>
                  </a:cubicBezTo>
                  <a:cubicBezTo>
                    <a:pt x="287" y="620"/>
                    <a:pt x="644" y="263"/>
                    <a:pt x="1072" y="263"/>
                  </a:cubicBezTo>
                  <a:cubicBezTo>
                    <a:pt x="1144" y="263"/>
                    <a:pt x="1203" y="203"/>
                    <a:pt x="1203" y="132"/>
                  </a:cubicBezTo>
                  <a:cubicBezTo>
                    <a:pt x="1203" y="60"/>
                    <a:pt x="1144" y="1"/>
                    <a:pt x="107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99" name="Google Shape;9899;p78"/>
            <p:cNvSpPr/>
            <p:nvPr/>
          </p:nvSpPr>
          <p:spPr>
            <a:xfrm>
              <a:off x="4198090" y="3060375"/>
              <a:ext cx="20879" cy="20879"/>
            </a:xfrm>
            <a:custGeom>
              <a:avLst/>
              <a:gdLst/>
              <a:ahLst/>
              <a:cxnLst/>
              <a:rect l="l" t="t" r="r" b="b"/>
              <a:pathLst>
                <a:path w="656" h="656" extrusionOk="0">
                  <a:moveTo>
                    <a:pt x="322" y="1"/>
                  </a:moveTo>
                  <a:cubicBezTo>
                    <a:pt x="143" y="1"/>
                    <a:pt x="1" y="143"/>
                    <a:pt x="1" y="322"/>
                  </a:cubicBezTo>
                  <a:cubicBezTo>
                    <a:pt x="1" y="501"/>
                    <a:pt x="143" y="655"/>
                    <a:pt x="322" y="655"/>
                  </a:cubicBezTo>
                  <a:cubicBezTo>
                    <a:pt x="501" y="655"/>
                    <a:pt x="655" y="501"/>
                    <a:pt x="655" y="322"/>
                  </a:cubicBezTo>
                  <a:cubicBezTo>
                    <a:pt x="655" y="143"/>
                    <a:pt x="501" y="1"/>
                    <a:pt x="32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900" name="Google Shape;9900;p78"/>
          <p:cNvGrpSpPr/>
          <p:nvPr/>
        </p:nvGrpSpPr>
        <p:grpSpPr>
          <a:xfrm>
            <a:off x="5405471" y="3007921"/>
            <a:ext cx="291583" cy="465403"/>
            <a:chOff x="4054103" y="2430191"/>
            <a:chExt cx="218687" cy="349052"/>
          </a:xfrm>
          <a:solidFill>
            <a:schemeClr val="tx1"/>
          </a:solidFill>
        </p:grpSpPr>
        <p:sp>
          <p:nvSpPr>
            <p:cNvPr id="9901" name="Google Shape;9901;p78"/>
            <p:cNvSpPr/>
            <p:nvPr/>
          </p:nvSpPr>
          <p:spPr>
            <a:xfrm>
              <a:off x="4054103" y="2430191"/>
              <a:ext cx="218687" cy="349052"/>
            </a:xfrm>
            <a:custGeom>
              <a:avLst/>
              <a:gdLst/>
              <a:ahLst/>
              <a:cxnLst/>
              <a:rect l="l" t="t" r="r" b="b"/>
              <a:pathLst>
                <a:path w="6871" h="10967" extrusionOk="0">
                  <a:moveTo>
                    <a:pt x="6513" y="846"/>
                  </a:moveTo>
                  <a:cubicBezTo>
                    <a:pt x="6513" y="846"/>
                    <a:pt x="6537" y="846"/>
                    <a:pt x="6537" y="870"/>
                  </a:cubicBezTo>
                  <a:lnTo>
                    <a:pt x="6537" y="1203"/>
                  </a:lnTo>
                  <a:lnTo>
                    <a:pt x="6513" y="1203"/>
                  </a:lnTo>
                  <a:lnTo>
                    <a:pt x="6001" y="1227"/>
                  </a:lnTo>
                  <a:cubicBezTo>
                    <a:pt x="5906" y="1227"/>
                    <a:pt x="5834" y="1298"/>
                    <a:pt x="5834" y="1382"/>
                  </a:cubicBezTo>
                  <a:cubicBezTo>
                    <a:pt x="5834" y="1477"/>
                    <a:pt x="5906" y="1548"/>
                    <a:pt x="6001" y="1548"/>
                  </a:cubicBezTo>
                  <a:lnTo>
                    <a:pt x="6180" y="1548"/>
                  </a:lnTo>
                  <a:lnTo>
                    <a:pt x="6180" y="7239"/>
                  </a:lnTo>
                  <a:cubicBezTo>
                    <a:pt x="6180" y="7239"/>
                    <a:pt x="6180" y="7251"/>
                    <a:pt x="6156" y="7251"/>
                  </a:cubicBezTo>
                  <a:lnTo>
                    <a:pt x="655" y="7251"/>
                  </a:lnTo>
                  <a:cubicBezTo>
                    <a:pt x="655" y="7251"/>
                    <a:pt x="643" y="7251"/>
                    <a:pt x="643" y="7239"/>
                  </a:cubicBezTo>
                  <a:lnTo>
                    <a:pt x="643" y="1548"/>
                  </a:lnTo>
                  <a:lnTo>
                    <a:pt x="5310" y="1548"/>
                  </a:lnTo>
                  <a:cubicBezTo>
                    <a:pt x="5406" y="1548"/>
                    <a:pt x="5477" y="1477"/>
                    <a:pt x="5477" y="1382"/>
                  </a:cubicBezTo>
                  <a:cubicBezTo>
                    <a:pt x="5477" y="1298"/>
                    <a:pt x="5406" y="1227"/>
                    <a:pt x="5310" y="1227"/>
                  </a:cubicBezTo>
                  <a:lnTo>
                    <a:pt x="322" y="1227"/>
                  </a:lnTo>
                  <a:cubicBezTo>
                    <a:pt x="322" y="1227"/>
                    <a:pt x="310" y="1227"/>
                    <a:pt x="310" y="1203"/>
                  </a:cubicBezTo>
                  <a:lnTo>
                    <a:pt x="310" y="870"/>
                  </a:lnTo>
                  <a:cubicBezTo>
                    <a:pt x="310" y="870"/>
                    <a:pt x="310" y="846"/>
                    <a:pt x="322" y="846"/>
                  </a:cubicBezTo>
                  <a:close/>
                  <a:moveTo>
                    <a:pt x="5179" y="7561"/>
                  </a:moveTo>
                  <a:lnTo>
                    <a:pt x="5656" y="9990"/>
                  </a:lnTo>
                  <a:lnTo>
                    <a:pt x="3572" y="9990"/>
                  </a:lnTo>
                  <a:lnTo>
                    <a:pt x="3572" y="8085"/>
                  </a:lnTo>
                  <a:cubicBezTo>
                    <a:pt x="3572" y="7990"/>
                    <a:pt x="3501" y="7918"/>
                    <a:pt x="3405" y="7918"/>
                  </a:cubicBezTo>
                  <a:cubicBezTo>
                    <a:pt x="3310" y="7918"/>
                    <a:pt x="3239" y="7990"/>
                    <a:pt x="3239" y="8085"/>
                  </a:cubicBezTo>
                  <a:lnTo>
                    <a:pt x="3239" y="9990"/>
                  </a:lnTo>
                  <a:lnTo>
                    <a:pt x="1155" y="9990"/>
                  </a:lnTo>
                  <a:lnTo>
                    <a:pt x="1643" y="7561"/>
                  </a:lnTo>
                  <a:close/>
                  <a:moveTo>
                    <a:pt x="3417" y="0"/>
                  </a:moveTo>
                  <a:cubicBezTo>
                    <a:pt x="3334" y="0"/>
                    <a:pt x="3263" y="72"/>
                    <a:pt x="3263" y="167"/>
                  </a:cubicBezTo>
                  <a:lnTo>
                    <a:pt x="3263" y="524"/>
                  </a:lnTo>
                  <a:lnTo>
                    <a:pt x="322" y="524"/>
                  </a:lnTo>
                  <a:cubicBezTo>
                    <a:pt x="143" y="524"/>
                    <a:pt x="0" y="667"/>
                    <a:pt x="0" y="846"/>
                  </a:cubicBezTo>
                  <a:lnTo>
                    <a:pt x="0" y="1191"/>
                  </a:lnTo>
                  <a:cubicBezTo>
                    <a:pt x="0" y="1370"/>
                    <a:pt x="143" y="1524"/>
                    <a:pt x="322" y="1524"/>
                  </a:cubicBezTo>
                  <a:lnTo>
                    <a:pt x="334" y="1524"/>
                  </a:lnTo>
                  <a:lnTo>
                    <a:pt x="334" y="7204"/>
                  </a:lnTo>
                  <a:cubicBezTo>
                    <a:pt x="334" y="7382"/>
                    <a:pt x="488" y="7525"/>
                    <a:pt x="667" y="7525"/>
                  </a:cubicBezTo>
                  <a:lnTo>
                    <a:pt x="1334" y="7525"/>
                  </a:lnTo>
                  <a:lnTo>
                    <a:pt x="679" y="10776"/>
                  </a:lnTo>
                  <a:cubicBezTo>
                    <a:pt x="667" y="10859"/>
                    <a:pt x="727" y="10954"/>
                    <a:pt x="798" y="10966"/>
                  </a:cubicBezTo>
                  <a:lnTo>
                    <a:pt x="834" y="10966"/>
                  </a:lnTo>
                  <a:cubicBezTo>
                    <a:pt x="905" y="10966"/>
                    <a:pt x="977" y="10907"/>
                    <a:pt x="1000" y="10835"/>
                  </a:cubicBezTo>
                  <a:lnTo>
                    <a:pt x="1119" y="10264"/>
                  </a:lnTo>
                  <a:lnTo>
                    <a:pt x="3274" y="10264"/>
                  </a:lnTo>
                  <a:lnTo>
                    <a:pt x="3274" y="10788"/>
                  </a:lnTo>
                  <a:cubicBezTo>
                    <a:pt x="3274" y="10883"/>
                    <a:pt x="3346" y="10954"/>
                    <a:pt x="3441" y="10954"/>
                  </a:cubicBezTo>
                  <a:cubicBezTo>
                    <a:pt x="3524" y="10954"/>
                    <a:pt x="3596" y="10883"/>
                    <a:pt x="3596" y="10788"/>
                  </a:cubicBezTo>
                  <a:lnTo>
                    <a:pt x="3596" y="10264"/>
                  </a:lnTo>
                  <a:lnTo>
                    <a:pt x="5763" y="10264"/>
                  </a:lnTo>
                  <a:lnTo>
                    <a:pt x="5882" y="10835"/>
                  </a:lnTo>
                  <a:cubicBezTo>
                    <a:pt x="5894" y="10907"/>
                    <a:pt x="5965" y="10966"/>
                    <a:pt x="6037" y="10966"/>
                  </a:cubicBezTo>
                  <a:lnTo>
                    <a:pt x="6072" y="10966"/>
                  </a:lnTo>
                  <a:cubicBezTo>
                    <a:pt x="6156" y="10954"/>
                    <a:pt x="6215" y="10859"/>
                    <a:pt x="6191" y="10776"/>
                  </a:cubicBezTo>
                  <a:lnTo>
                    <a:pt x="5537" y="7525"/>
                  </a:lnTo>
                  <a:lnTo>
                    <a:pt x="6203" y="7525"/>
                  </a:lnTo>
                  <a:cubicBezTo>
                    <a:pt x="6382" y="7525"/>
                    <a:pt x="6537" y="7382"/>
                    <a:pt x="6537" y="7204"/>
                  </a:cubicBezTo>
                  <a:lnTo>
                    <a:pt x="6537" y="1513"/>
                  </a:lnTo>
                  <a:lnTo>
                    <a:pt x="6549" y="1513"/>
                  </a:lnTo>
                  <a:cubicBezTo>
                    <a:pt x="6727" y="1513"/>
                    <a:pt x="6870" y="1370"/>
                    <a:pt x="6870" y="1191"/>
                  </a:cubicBezTo>
                  <a:lnTo>
                    <a:pt x="6870" y="870"/>
                  </a:lnTo>
                  <a:cubicBezTo>
                    <a:pt x="6846" y="667"/>
                    <a:pt x="6692" y="524"/>
                    <a:pt x="6513" y="524"/>
                  </a:cubicBezTo>
                  <a:lnTo>
                    <a:pt x="3584" y="524"/>
                  </a:lnTo>
                  <a:lnTo>
                    <a:pt x="3584" y="167"/>
                  </a:lnTo>
                  <a:cubicBezTo>
                    <a:pt x="3584" y="72"/>
                    <a:pt x="3513" y="0"/>
                    <a:pt x="341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02" name="Google Shape;9902;p78"/>
            <p:cNvSpPr/>
            <p:nvPr/>
          </p:nvSpPr>
          <p:spPr>
            <a:xfrm>
              <a:off x="4091595" y="2517716"/>
              <a:ext cx="142524" cy="103503"/>
            </a:xfrm>
            <a:custGeom>
              <a:avLst/>
              <a:gdLst/>
              <a:ahLst/>
              <a:cxnLst/>
              <a:rect l="l" t="t" r="r" b="b"/>
              <a:pathLst>
                <a:path w="4478" h="3252" extrusionOk="0">
                  <a:moveTo>
                    <a:pt x="3430" y="1"/>
                  </a:moveTo>
                  <a:cubicBezTo>
                    <a:pt x="3347" y="1"/>
                    <a:pt x="3275" y="84"/>
                    <a:pt x="3275" y="168"/>
                  </a:cubicBezTo>
                  <a:cubicBezTo>
                    <a:pt x="3275" y="263"/>
                    <a:pt x="3347" y="334"/>
                    <a:pt x="3430" y="334"/>
                  </a:cubicBezTo>
                  <a:lnTo>
                    <a:pt x="3906" y="334"/>
                  </a:lnTo>
                  <a:lnTo>
                    <a:pt x="2335" y="1906"/>
                  </a:lnTo>
                  <a:lnTo>
                    <a:pt x="2323" y="1906"/>
                  </a:lnTo>
                  <a:lnTo>
                    <a:pt x="1965" y="1549"/>
                  </a:lnTo>
                  <a:cubicBezTo>
                    <a:pt x="1894" y="1483"/>
                    <a:pt x="1808" y="1450"/>
                    <a:pt x="1723" y="1450"/>
                  </a:cubicBezTo>
                  <a:cubicBezTo>
                    <a:pt x="1638" y="1450"/>
                    <a:pt x="1555" y="1483"/>
                    <a:pt x="1489" y="1549"/>
                  </a:cubicBezTo>
                  <a:lnTo>
                    <a:pt x="60" y="2977"/>
                  </a:lnTo>
                  <a:cubicBezTo>
                    <a:pt x="1" y="3037"/>
                    <a:pt x="1" y="3144"/>
                    <a:pt x="60" y="3204"/>
                  </a:cubicBezTo>
                  <a:cubicBezTo>
                    <a:pt x="84" y="3239"/>
                    <a:pt x="132" y="3251"/>
                    <a:pt x="180" y="3251"/>
                  </a:cubicBezTo>
                  <a:cubicBezTo>
                    <a:pt x="215" y="3251"/>
                    <a:pt x="263" y="3239"/>
                    <a:pt x="299" y="3204"/>
                  </a:cubicBezTo>
                  <a:lnTo>
                    <a:pt x="1727" y="1775"/>
                  </a:lnTo>
                  <a:lnTo>
                    <a:pt x="1739" y="1775"/>
                  </a:lnTo>
                  <a:lnTo>
                    <a:pt x="2096" y="2132"/>
                  </a:lnTo>
                  <a:cubicBezTo>
                    <a:pt x="2156" y="2192"/>
                    <a:pt x="2239" y="2239"/>
                    <a:pt x="2335" y="2239"/>
                  </a:cubicBezTo>
                  <a:cubicBezTo>
                    <a:pt x="2418" y="2239"/>
                    <a:pt x="2513" y="2203"/>
                    <a:pt x="2573" y="2132"/>
                  </a:cubicBezTo>
                  <a:lnTo>
                    <a:pt x="4144" y="560"/>
                  </a:lnTo>
                  <a:lnTo>
                    <a:pt x="4144" y="1037"/>
                  </a:lnTo>
                  <a:cubicBezTo>
                    <a:pt x="4144" y="1120"/>
                    <a:pt x="4228" y="1191"/>
                    <a:pt x="4311" y="1191"/>
                  </a:cubicBezTo>
                  <a:cubicBezTo>
                    <a:pt x="4406" y="1191"/>
                    <a:pt x="4478" y="1120"/>
                    <a:pt x="4478" y="1037"/>
                  </a:cubicBezTo>
                  <a:lnTo>
                    <a:pt x="4478" y="168"/>
                  </a:lnTo>
                  <a:cubicBezTo>
                    <a:pt x="4466" y="84"/>
                    <a:pt x="4382" y="1"/>
                    <a:pt x="429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903" name="Google Shape;9903;p78"/>
          <p:cNvGrpSpPr/>
          <p:nvPr/>
        </p:nvGrpSpPr>
        <p:grpSpPr>
          <a:xfrm>
            <a:off x="2913504" y="3004399"/>
            <a:ext cx="510344" cy="475460"/>
            <a:chOff x="2185128" y="2427549"/>
            <a:chExt cx="382758" cy="356595"/>
          </a:xfrm>
          <a:solidFill>
            <a:schemeClr val="tx1"/>
          </a:solidFill>
        </p:grpSpPr>
        <p:sp>
          <p:nvSpPr>
            <p:cNvPr id="9904" name="Google Shape;9904;p78"/>
            <p:cNvSpPr/>
            <p:nvPr/>
          </p:nvSpPr>
          <p:spPr>
            <a:xfrm>
              <a:off x="2313584" y="2612467"/>
              <a:ext cx="119417" cy="103853"/>
            </a:xfrm>
            <a:custGeom>
              <a:avLst/>
              <a:gdLst/>
              <a:ahLst/>
              <a:cxnLst/>
              <a:rect l="l" t="t" r="r" b="b"/>
              <a:pathLst>
                <a:path w="3752" h="3263" extrusionOk="0">
                  <a:moveTo>
                    <a:pt x="1882" y="0"/>
                  </a:moveTo>
                  <a:cubicBezTo>
                    <a:pt x="1775" y="0"/>
                    <a:pt x="1692" y="96"/>
                    <a:pt x="1692" y="203"/>
                  </a:cubicBezTo>
                  <a:lnTo>
                    <a:pt x="1692" y="2013"/>
                  </a:lnTo>
                  <a:lnTo>
                    <a:pt x="120" y="2917"/>
                  </a:lnTo>
                  <a:cubicBezTo>
                    <a:pt x="37" y="2977"/>
                    <a:pt x="1" y="3084"/>
                    <a:pt x="48" y="3179"/>
                  </a:cubicBezTo>
                  <a:cubicBezTo>
                    <a:pt x="84" y="3239"/>
                    <a:pt x="156" y="3263"/>
                    <a:pt x="215" y="3263"/>
                  </a:cubicBezTo>
                  <a:cubicBezTo>
                    <a:pt x="239" y="3263"/>
                    <a:pt x="275" y="3251"/>
                    <a:pt x="298" y="3239"/>
                  </a:cubicBezTo>
                  <a:lnTo>
                    <a:pt x="1870" y="2322"/>
                  </a:lnTo>
                  <a:lnTo>
                    <a:pt x="3430" y="3239"/>
                  </a:lnTo>
                  <a:cubicBezTo>
                    <a:pt x="3454" y="3251"/>
                    <a:pt x="3489" y="3263"/>
                    <a:pt x="3513" y="3263"/>
                  </a:cubicBezTo>
                  <a:cubicBezTo>
                    <a:pt x="3573" y="3263"/>
                    <a:pt x="3656" y="3239"/>
                    <a:pt x="3680" y="3179"/>
                  </a:cubicBezTo>
                  <a:cubicBezTo>
                    <a:pt x="3751" y="3072"/>
                    <a:pt x="3727" y="2965"/>
                    <a:pt x="3632" y="2906"/>
                  </a:cubicBezTo>
                  <a:lnTo>
                    <a:pt x="2073" y="2001"/>
                  </a:lnTo>
                  <a:lnTo>
                    <a:pt x="2073" y="203"/>
                  </a:lnTo>
                  <a:cubicBezTo>
                    <a:pt x="2073" y="96"/>
                    <a:pt x="1989" y="0"/>
                    <a:pt x="188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05" name="Google Shape;9905;p78"/>
            <p:cNvSpPr/>
            <p:nvPr/>
          </p:nvSpPr>
          <p:spPr>
            <a:xfrm>
              <a:off x="2311706" y="2427549"/>
              <a:ext cx="129633" cy="171327"/>
            </a:xfrm>
            <a:custGeom>
              <a:avLst/>
              <a:gdLst/>
              <a:ahLst/>
              <a:cxnLst/>
              <a:rect l="l" t="t" r="r" b="b"/>
              <a:pathLst>
                <a:path w="4073" h="5383" extrusionOk="0">
                  <a:moveTo>
                    <a:pt x="2084" y="369"/>
                  </a:moveTo>
                  <a:cubicBezTo>
                    <a:pt x="2584" y="369"/>
                    <a:pt x="2977" y="774"/>
                    <a:pt x="2977" y="1262"/>
                  </a:cubicBezTo>
                  <a:lnTo>
                    <a:pt x="2977" y="1381"/>
                  </a:lnTo>
                  <a:lnTo>
                    <a:pt x="2965" y="1381"/>
                  </a:lnTo>
                  <a:cubicBezTo>
                    <a:pt x="2703" y="1322"/>
                    <a:pt x="2620" y="965"/>
                    <a:pt x="2620" y="965"/>
                  </a:cubicBezTo>
                  <a:cubicBezTo>
                    <a:pt x="2608" y="893"/>
                    <a:pt x="2548" y="834"/>
                    <a:pt x="2477" y="810"/>
                  </a:cubicBezTo>
                  <a:cubicBezTo>
                    <a:pt x="2468" y="808"/>
                    <a:pt x="2458" y="807"/>
                    <a:pt x="2449" y="807"/>
                  </a:cubicBezTo>
                  <a:cubicBezTo>
                    <a:pt x="2385" y="807"/>
                    <a:pt x="2317" y="841"/>
                    <a:pt x="2286" y="893"/>
                  </a:cubicBezTo>
                  <a:cubicBezTo>
                    <a:pt x="1941" y="1369"/>
                    <a:pt x="1179" y="1369"/>
                    <a:pt x="1167" y="1369"/>
                  </a:cubicBezTo>
                  <a:cubicBezTo>
                    <a:pt x="1155" y="1369"/>
                    <a:pt x="1119" y="1369"/>
                    <a:pt x="1108" y="1381"/>
                  </a:cubicBezTo>
                  <a:lnTo>
                    <a:pt x="1108" y="1262"/>
                  </a:lnTo>
                  <a:cubicBezTo>
                    <a:pt x="1108" y="774"/>
                    <a:pt x="1512" y="369"/>
                    <a:pt x="2001" y="369"/>
                  </a:cubicBezTo>
                  <a:close/>
                  <a:moveTo>
                    <a:pt x="3132" y="1905"/>
                  </a:moveTo>
                  <a:cubicBezTo>
                    <a:pt x="3155" y="1929"/>
                    <a:pt x="3179" y="1953"/>
                    <a:pt x="3179" y="2000"/>
                  </a:cubicBezTo>
                  <a:cubicBezTo>
                    <a:pt x="3179" y="2048"/>
                    <a:pt x="3144" y="2096"/>
                    <a:pt x="3120" y="2119"/>
                  </a:cubicBezTo>
                  <a:lnTo>
                    <a:pt x="3120" y="1905"/>
                  </a:lnTo>
                  <a:close/>
                  <a:moveTo>
                    <a:pt x="977" y="1881"/>
                  </a:moveTo>
                  <a:lnTo>
                    <a:pt x="977" y="2143"/>
                  </a:lnTo>
                  <a:cubicBezTo>
                    <a:pt x="929" y="2108"/>
                    <a:pt x="893" y="2060"/>
                    <a:pt x="893" y="2000"/>
                  </a:cubicBezTo>
                  <a:cubicBezTo>
                    <a:pt x="893" y="1965"/>
                    <a:pt x="917" y="1929"/>
                    <a:pt x="941" y="1905"/>
                  </a:cubicBezTo>
                  <a:cubicBezTo>
                    <a:pt x="953" y="1905"/>
                    <a:pt x="953" y="1905"/>
                    <a:pt x="977" y="1881"/>
                  </a:cubicBezTo>
                  <a:close/>
                  <a:moveTo>
                    <a:pt x="2358" y="1346"/>
                  </a:moveTo>
                  <a:cubicBezTo>
                    <a:pt x="2429" y="1477"/>
                    <a:pt x="2548" y="1619"/>
                    <a:pt x="2715" y="1691"/>
                  </a:cubicBezTo>
                  <a:lnTo>
                    <a:pt x="2715" y="2227"/>
                  </a:lnTo>
                  <a:cubicBezTo>
                    <a:pt x="2739" y="2572"/>
                    <a:pt x="2465" y="2834"/>
                    <a:pt x="2132" y="2834"/>
                  </a:cubicBezTo>
                  <a:lnTo>
                    <a:pt x="1953" y="2834"/>
                  </a:lnTo>
                  <a:cubicBezTo>
                    <a:pt x="1631" y="2834"/>
                    <a:pt x="1346" y="2572"/>
                    <a:pt x="1346" y="2227"/>
                  </a:cubicBezTo>
                  <a:lnTo>
                    <a:pt x="1346" y="1738"/>
                  </a:lnTo>
                  <a:cubicBezTo>
                    <a:pt x="1596" y="1703"/>
                    <a:pt x="2024" y="1619"/>
                    <a:pt x="2358" y="1346"/>
                  </a:cubicBezTo>
                  <a:close/>
                  <a:moveTo>
                    <a:pt x="2262" y="3215"/>
                  </a:moveTo>
                  <a:lnTo>
                    <a:pt x="2262" y="3310"/>
                  </a:lnTo>
                  <a:lnTo>
                    <a:pt x="2251" y="3310"/>
                  </a:lnTo>
                  <a:lnTo>
                    <a:pt x="2048" y="3536"/>
                  </a:lnTo>
                  <a:lnTo>
                    <a:pt x="1846" y="3346"/>
                  </a:lnTo>
                  <a:lnTo>
                    <a:pt x="1846" y="3215"/>
                  </a:lnTo>
                  <a:close/>
                  <a:moveTo>
                    <a:pt x="2001" y="0"/>
                  </a:moveTo>
                  <a:cubicBezTo>
                    <a:pt x="1298" y="0"/>
                    <a:pt x="727" y="560"/>
                    <a:pt x="727" y="1262"/>
                  </a:cubicBezTo>
                  <a:lnTo>
                    <a:pt x="727" y="1584"/>
                  </a:lnTo>
                  <a:cubicBezTo>
                    <a:pt x="608" y="1691"/>
                    <a:pt x="536" y="1846"/>
                    <a:pt x="536" y="2000"/>
                  </a:cubicBezTo>
                  <a:cubicBezTo>
                    <a:pt x="536" y="2286"/>
                    <a:pt x="762" y="2524"/>
                    <a:pt x="1024" y="2536"/>
                  </a:cubicBezTo>
                  <a:cubicBezTo>
                    <a:pt x="1108" y="2762"/>
                    <a:pt x="1262" y="2953"/>
                    <a:pt x="1465" y="3072"/>
                  </a:cubicBezTo>
                  <a:lnTo>
                    <a:pt x="1465" y="3179"/>
                  </a:lnTo>
                  <a:lnTo>
                    <a:pt x="691" y="3477"/>
                  </a:lnTo>
                  <a:cubicBezTo>
                    <a:pt x="608" y="3512"/>
                    <a:pt x="0" y="3751"/>
                    <a:pt x="0" y="4525"/>
                  </a:cubicBezTo>
                  <a:lnTo>
                    <a:pt x="0" y="5191"/>
                  </a:lnTo>
                  <a:cubicBezTo>
                    <a:pt x="0" y="5298"/>
                    <a:pt x="96" y="5382"/>
                    <a:pt x="191" y="5382"/>
                  </a:cubicBezTo>
                  <a:lnTo>
                    <a:pt x="667" y="5382"/>
                  </a:lnTo>
                  <a:cubicBezTo>
                    <a:pt x="774" y="5382"/>
                    <a:pt x="869" y="5298"/>
                    <a:pt x="869" y="5191"/>
                  </a:cubicBezTo>
                  <a:cubicBezTo>
                    <a:pt x="869" y="5084"/>
                    <a:pt x="774" y="5001"/>
                    <a:pt x="667" y="5001"/>
                  </a:cubicBezTo>
                  <a:lnTo>
                    <a:pt x="369" y="5001"/>
                  </a:lnTo>
                  <a:lnTo>
                    <a:pt x="369" y="4501"/>
                  </a:lnTo>
                  <a:cubicBezTo>
                    <a:pt x="369" y="3989"/>
                    <a:pt x="786" y="3834"/>
                    <a:pt x="810" y="3822"/>
                  </a:cubicBezTo>
                  <a:lnTo>
                    <a:pt x="822" y="3822"/>
                  </a:lnTo>
                  <a:lnTo>
                    <a:pt x="1536" y="3536"/>
                  </a:lnTo>
                  <a:lnTo>
                    <a:pt x="1905" y="3905"/>
                  </a:lnTo>
                  <a:cubicBezTo>
                    <a:pt x="1941" y="3941"/>
                    <a:pt x="2001" y="3965"/>
                    <a:pt x="2036" y="3965"/>
                  </a:cubicBezTo>
                  <a:cubicBezTo>
                    <a:pt x="2084" y="3965"/>
                    <a:pt x="2143" y="3953"/>
                    <a:pt x="2179" y="3905"/>
                  </a:cubicBezTo>
                  <a:lnTo>
                    <a:pt x="2536" y="3536"/>
                  </a:lnTo>
                  <a:lnTo>
                    <a:pt x="3251" y="3822"/>
                  </a:lnTo>
                  <a:lnTo>
                    <a:pt x="3263" y="3822"/>
                  </a:lnTo>
                  <a:cubicBezTo>
                    <a:pt x="3275" y="3822"/>
                    <a:pt x="3691" y="3989"/>
                    <a:pt x="3691" y="4501"/>
                  </a:cubicBezTo>
                  <a:lnTo>
                    <a:pt x="3691" y="5001"/>
                  </a:lnTo>
                  <a:lnTo>
                    <a:pt x="1310" y="5001"/>
                  </a:lnTo>
                  <a:cubicBezTo>
                    <a:pt x="1203" y="5001"/>
                    <a:pt x="1119" y="5084"/>
                    <a:pt x="1119" y="5191"/>
                  </a:cubicBezTo>
                  <a:cubicBezTo>
                    <a:pt x="1119" y="5298"/>
                    <a:pt x="1203" y="5382"/>
                    <a:pt x="1310" y="5382"/>
                  </a:cubicBezTo>
                  <a:lnTo>
                    <a:pt x="3882" y="5382"/>
                  </a:lnTo>
                  <a:cubicBezTo>
                    <a:pt x="3888" y="5383"/>
                    <a:pt x="3894" y="5383"/>
                    <a:pt x="3900" y="5383"/>
                  </a:cubicBezTo>
                  <a:cubicBezTo>
                    <a:pt x="3989" y="5383"/>
                    <a:pt x="4072" y="5303"/>
                    <a:pt x="4072" y="5203"/>
                  </a:cubicBezTo>
                  <a:lnTo>
                    <a:pt x="4072" y="4536"/>
                  </a:lnTo>
                  <a:cubicBezTo>
                    <a:pt x="4072" y="3763"/>
                    <a:pt x="3477" y="3524"/>
                    <a:pt x="3382" y="3489"/>
                  </a:cubicBezTo>
                  <a:lnTo>
                    <a:pt x="2620" y="3191"/>
                  </a:lnTo>
                  <a:lnTo>
                    <a:pt x="2620" y="3096"/>
                  </a:lnTo>
                  <a:cubicBezTo>
                    <a:pt x="2834" y="2977"/>
                    <a:pt x="2977" y="2774"/>
                    <a:pt x="3048" y="2536"/>
                  </a:cubicBezTo>
                  <a:cubicBezTo>
                    <a:pt x="3322" y="2524"/>
                    <a:pt x="3548" y="2286"/>
                    <a:pt x="3548" y="2000"/>
                  </a:cubicBezTo>
                  <a:cubicBezTo>
                    <a:pt x="3548" y="1846"/>
                    <a:pt x="3465" y="1691"/>
                    <a:pt x="3346" y="1584"/>
                  </a:cubicBezTo>
                  <a:lnTo>
                    <a:pt x="3346" y="1262"/>
                  </a:lnTo>
                  <a:cubicBezTo>
                    <a:pt x="3346" y="560"/>
                    <a:pt x="2786" y="0"/>
                    <a:pt x="208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06" name="Google Shape;9906;p78"/>
            <p:cNvSpPr/>
            <p:nvPr/>
          </p:nvSpPr>
          <p:spPr>
            <a:xfrm>
              <a:off x="2438252" y="2611703"/>
              <a:ext cx="129633" cy="172441"/>
            </a:xfrm>
            <a:custGeom>
              <a:avLst/>
              <a:gdLst/>
              <a:ahLst/>
              <a:cxnLst/>
              <a:rect l="l" t="t" r="r" b="b"/>
              <a:pathLst>
                <a:path w="4073" h="5418" extrusionOk="0">
                  <a:moveTo>
                    <a:pt x="2085" y="370"/>
                  </a:moveTo>
                  <a:cubicBezTo>
                    <a:pt x="2573" y="370"/>
                    <a:pt x="2978" y="774"/>
                    <a:pt x="2978" y="1263"/>
                  </a:cubicBezTo>
                  <a:lnTo>
                    <a:pt x="2978" y="1382"/>
                  </a:lnTo>
                  <a:lnTo>
                    <a:pt x="2966" y="1382"/>
                  </a:lnTo>
                  <a:cubicBezTo>
                    <a:pt x="2692" y="1322"/>
                    <a:pt x="2620" y="965"/>
                    <a:pt x="2620" y="965"/>
                  </a:cubicBezTo>
                  <a:cubicBezTo>
                    <a:pt x="2608" y="894"/>
                    <a:pt x="2549" y="834"/>
                    <a:pt x="2466" y="822"/>
                  </a:cubicBezTo>
                  <a:cubicBezTo>
                    <a:pt x="2450" y="817"/>
                    <a:pt x="2435" y="815"/>
                    <a:pt x="2420" y="815"/>
                  </a:cubicBezTo>
                  <a:cubicBezTo>
                    <a:pt x="2365" y="815"/>
                    <a:pt x="2313" y="847"/>
                    <a:pt x="2275" y="894"/>
                  </a:cubicBezTo>
                  <a:cubicBezTo>
                    <a:pt x="1942" y="1370"/>
                    <a:pt x="1180" y="1382"/>
                    <a:pt x="1168" y="1382"/>
                  </a:cubicBezTo>
                  <a:lnTo>
                    <a:pt x="1096" y="1382"/>
                  </a:lnTo>
                  <a:lnTo>
                    <a:pt x="1096" y="1263"/>
                  </a:lnTo>
                  <a:cubicBezTo>
                    <a:pt x="1096" y="774"/>
                    <a:pt x="1501" y="370"/>
                    <a:pt x="1989" y="370"/>
                  </a:cubicBezTo>
                  <a:close/>
                  <a:moveTo>
                    <a:pt x="3132" y="1906"/>
                  </a:moveTo>
                  <a:cubicBezTo>
                    <a:pt x="3156" y="1929"/>
                    <a:pt x="3168" y="1965"/>
                    <a:pt x="3168" y="2013"/>
                  </a:cubicBezTo>
                  <a:cubicBezTo>
                    <a:pt x="3168" y="2048"/>
                    <a:pt x="3144" y="2096"/>
                    <a:pt x="3109" y="2132"/>
                  </a:cubicBezTo>
                  <a:lnTo>
                    <a:pt x="3109" y="1906"/>
                  </a:lnTo>
                  <a:close/>
                  <a:moveTo>
                    <a:pt x="965" y="1894"/>
                  </a:moveTo>
                  <a:lnTo>
                    <a:pt x="965" y="2144"/>
                  </a:lnTo>
                  <a:cubicBezTo>
                    <a:pt x="930" y="2108"/>
                    <a:pt x="894" y="2072"/>
                    <a:pt x="894" y="2013"/>
                  </a:cubicBezTo>
                  <a:cubicBezTo>
                    <a:pt x="894" y="1965"/>
                    <a:pt x="906" y="1929"/>
                    <a:pt x="942" y="1906"/>
                  </a:cubicBezTo>
                  <a:cubicBezTo>
                    <a:pt x="953" y="1906"/>
                    <a:pt x="953" y="1906"/>
                    <a:pt x="965" y="1894"/>
                  </a:cubicBezTo>
                  <a:close/>
                  <a:moveTo>
                    <a:pt x="2347" y="1358"/>
                  </a:moveTo>
                  <a:cubicBezTo>
                    <a:pt x="2430" y="1489"/>
                    <a:pt x="2549" y="1620"/>
                    <a:pt x="2704" y="1691"/>
                  </a:cubicBezTo>
                  <a:lnTo>
                    <a:pt x="2704" y="2227"/>
                  </a:lnTo>
                  <a:cubicBezTo>
                    <a:pt x="2739" y="2572"/>
                    <a:pt x="2454" y="2846"/>
                    <a:pt x="2132" y="2846"/>
                  </a:cubicBezTo>
                  <a:lnTo>
                    <a:pt x="1954" y="2846"/>
                  </a:lnTo>
                  <a:cubicBezTo>
                    <a:pt x="1620" y="2846"/>
                    <a:pt x="1334" y="2572"/>
                    <a:pt x="1334" y="2227"/>
                  </a:cubicBezTo>
                  <a:lnTo>
                    <a:pt x="1334" y="1739"/>
                  </a:lnTo>
                  <a:cubicBezTo>
                    <a:pt x="1596" y="1715"/>
                    <a:pt x="2025" y="1620"/>
                    <a:pt x="2347" y="1358"/>
                  </a:cubicBezTo>
                  <a:close/>
                  <a:moveTo>
                    <a:pt x="2263" y="3215"/>
                  </a:moveTo>
                  <a:lnTo>
                    <a:pt x="2251" y="3322"/>
                  </a:lnTo>
                  <a:lnTo>
                    <a:pt x="2037" y="3537"/>
                  </a:lnTo>
                  <a:lnTo>
                    <a:pt x="1846" y="3346"/>
                  </a:lnTo>
                  <a:lnTo>
                    <a:pt x="1846" y="3215"/>
                  </a:lnTo>
                  <a:close/>
                  <a:moveTo>
                    <a:pt x="1989" y="1"/>
                  </a:moveTo>
                  <a:cubicBezTo>
                    <a:pt x="1299" y="1"/>
                    <a:pt x="727" y="560"/>
                    <a:pt x="727" y="1263"/>
                  </a:cubicBezTo>
                  <a:lnTo>
                    <a:pt x="727" y="1596"/>
                  </a:lnTo>
                  <a:cubicBezTo>
                    <a:pt x="608" y="1691"/>
                    <a:pt x="537" y="1846"/>
                    <a:pt x="537" y="2013"/>
                  </a:cubicBezTo>
                  <a:cubicBezTo>
                    <a:pt x="537" y="2287"/>
                    <a:pt x="763" y="2525"/>
                    <a:pt x="1025" y="2549"/>
                  </a:cubicBezTo>
                  <a:cubicBezTo>
                    <a:pt x="1096" y="2763"/>
                    <a:pt x="1263" y="2965"/>
                    <a:pt x="1454" y="3084"/>
                  </a:cubicBezTo>
                  <a:lnTo>
                    <a:pt x="1454" y="3180"/>
                  </a:lnTo>
                  <a:lnTo>
                    <a:pt x="680" y="3477"/>
                  </a:lnTo>
                  <a:cubicBezTo>
                    <a:pt x="608" y="3513"/>
                    <a:pt x="1" y="3751"/>
                    <a:pt x="1" y="4525"/>
                  </a:cubicBezTo>
                  <a:lnTo>
                    <a:pt x="1" y="5192"/>
                  </a:lnTo>
                  <a:cubicBezTo>
                    <a:pt x="1" y="5299"/>
                    <a:pt x="84" y="5382"/>
                    <a:pt x="191" y="5382"/>
                  </a:cubicBezTo>
                  <a:lnTo>
                    <a:pt x="668" y="5382"/>
                  </a:lnTo>
                  <a:cubicBezTo>
                    <a:pt x="775" y="5382"/>
                    <a:pt x="858" y="5299"/>
                    <a:pt x="858" y="5192"/>
                  </a:cubicBezTo>
                  <a:cubicBezTo>
                    <a:pt x="858" y="5085"/>
                    <a:pt x="775" y="5001"/>
                    <a:pt x="668" y="5001"/>
                  </a:cubicBezTo>
                  <a:lnTo>
                    <a:pt x="370" y="5001"/>
                  </a:lnTo>
                  <a:lnTo>
                    <a:pt x="370" y="4537"/>
                  </a:lnTo>
                  <a:cubicBezTo>
                    <a:pt x="370" y="4013"/>
                    <a:pt x="787" y="3870"/>
                    <a:pt x="799" y="3858"/>
                  </a:cubicBezTo>
                  <a:lnTo>
                    <a:pt x="823" y="3858"/>
                  </a:lnTo>
                  <a:lnTo>
                    <a:pt x="1537" y="3572"/>
                  </a:lnTo>
                  <a:lnTo>
                    <a:pt x="1906" y="3942"/>
                  </a:lnTo>
                  <a:cubicBezTo>
                    <a:pt x="1930" y="3977"/>
                    <a:pt x="1989" y="4001"/>
                    <a:pt x="2037" y="4001"/>
                  </a:cubicBezTo>
                  <a:cubicBezTo>
                    <a:pt x="2085" y="4001"/>
                    <a:pt x="2144" y="3989"/>
                    <a:pt x="2168" y="3942"/>
                  </a:cubicBezTo>
                  <a:lnTo>
                    <a:pt x="2525" y="3572"/>
                  </a:lnTo>
                  <a:lnTo>
                    <a:pt x="3239" y="3858"/>
                  </a:lnTo>
                  <a:lnTo>
                    <a:pt x="3263" y="3858"/>
                  </a:lnTo>
                  <a:cubicBezTo>
                    <a:pt x="3275" y="3858"/>
                    <a:pt x="3692" y="4013"/>
                    <a:pt x="3692" y="4537"/>
                  </a:cubicBezTo>
                  <a:lnTo>
                    <a:pt x="3692" y="5025"/>
                  </a:lnTo>
                  <a:lnTo>
                    <a:pt x="1311" y="5025"/>
                  </a:lnTo>
                  <a:cubicBezTo>
                    <a:pt x="1204" y="5025"/>
                    <a:pt x="1120" y="5120"/>
                    <a:pt x="1120" y="5215"/>
                  </a:cubicBezTo>
                  <a:cubicBezTo>
                    <a:pt x="1120" y="5323"/>
                    <a:pt x="1204" y="5418"/>
                    <a:pt x="1311" y="5418"/>
                  </a:cubicBezTo>
                  <a:lnTo>
                    <a:pt x="3882" y="5418"/>
                  </a:lnTo>
                  <a:cubicBezTo>
                    <a:pt x="3990" y="5418"/>
                    <a:pt x="4073" y="5323"/>
                    <a:pt x="4073" y="5215"/>
                  </a:cubicBezTo>
                  <a:lnTo>
                    <a:pt x="4073" y="4537"/>
                  </a:lnTo>
                  <a:cubicBezTo>
                    <a:pt x="4061" y="3763"/>
                    <a:pt x="3454" y="3525"/>
                    <a:pt x="3382" y="3501"/>
                  </a:cubicBezTo>
                  <a:lnTo>
                    <a:pt x="2620" y="3203"/>
                  </a:lnTo>
                  <a:lnTo>
                    <a:pt x="2620" y="3096"/>
                  </a:lnTo>
                  <a:cubicBezTo>
                    <a:pt x="2823" y="2977"/>
                    <a:pt x="2978" y="2787"/>
                    <a:pt x="3049" y="2560"/>
                  </a:cubicBezTo>
                  <a:cubicBezTo>
                    <a:pt x="3323" y="2549"/>
                    <a:pt x="3537" y="2310"/>
                    <a:pt x="3537" y="2025"/>
                  </a:cubicBezTo>
                  <a:cubicBezTo>
                    <a:pt x="3537" y="1858"/>
                    <a:pt x="3466" y="1703"/>
                    <a:pt x="3347" y="1608"/>
                  </a:cubicBezTo>
                  <a:lnTo>
                    <a:pt x="3347" y="1263"/>
                  </a:lnTo>
                  <a:cubicBezTo>
                    <a:pt x="3347" y="560"/>
                    <a:pt x="2787" y="1"/>
                    <a:pt x="208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07" name="Google Shape;9907;p78"/>
            <p:cNvSpPr/>
            <p:nvPr/>
          </p:nvSpPr>
          <p:spPr>
            <a:xfrm>
              <a:off x="2185128" y="2611703"/>
              <a:ext cx="130015" cy="172441"/>
            </a:xfrm>
            <a:custGeom>
              <a:avLst/>
              <a:gdLst/>
              <a:ahLst/>
              <a:cxnLst/>
              <a:rect l="l" t="t" r="r" b="b"/>
              <a:pathLst>
                <a:path w="4085" h="5418" extrusionOk="0">
                  <a:moveTo>
                    <a:pt x="2084" y="370"/>
                  </a:moveTo>
                  <a:cubicBezTo>
                    <a:pt x="2584" y="370"/>
                    <a:pt x="2977" y="774"/>
                    <a:pt x="2977" y="1263"/>
                  </a:cubicBezTo>
                  <a:lnTo>
                    <a:pt x="2977" y="1382"/>
                  </a:lnTo>
                  <a:lnTo>
                    <a:pt x="2965" y="1382"/>
                  </a:lnTo>
                  <a:cubicBezTo>
                    <a:pt x="2703" y="1322"/>
                    <a:pt x="2620" y="965"/>
                    <a:pt x="2620" y="965"/>
                  </a:cubicBezTo>
                  <a:cubicBezTo>
                    <a:pt x="2608" y="894"/>
                    <a:pt x="2549" y="834"/>
                    <a:pt x="2477" y="822"/>
                  </a:cubicBezTo>
                  <a:cubicBezTo>
                    <a:pt x="2462" y="817"/>
                    <a:pt x="2446" y="815"/>
                    <a:pt x="2430" y="815"/>
                  </a:cubicBezTo>
                  <a:cubicBezTo>
                    <a:pt x="2372" y="815"/>
                    <a:pt x="2315" y="847"/>
                    <a:pt x="2287" y="894"/>
                  </a:cubicBezTo>
                  <a:cubicBezTo>
                    <a:pt x="1941" y="1370"/>
                    <a:pt x="1179" y="1382"/>
                    <a:pt x="1167" y="1382"/>
                  </a:cubicBezTo>
                  <a:lnTo>
                    <a:pt x="1108" y="1382"/>
                  </a:lnTo>
                  <a:lnTo>
                    <a:pt x="1108" y="1263"/>
                  </a:lnTo>
                  <a:cubicBezTo>
                    <a:pt x="1108" y="774"/>
                    <a:pt x="1513" y="370"/>
                    <a:pt x="2001" y="370"/>
                  </a:cubicBezTo>
                  <a:close/>
                  <a:moveTo>
                    <a:pt x="3132" y="1906"/>
                  </a:moveTo>
                  <a:cubicBezTo>
                    <a:pt x="3168" y="1929"/>
                    <a:pt x="3180" y="1965"/>
                    <a:pt x="3180" y="2013"/>
                  </a:cubicBezTo>
                  <a:cubicBezTo>
                    <a:pt x="3180" y="2048"/>
                    <a:pt x="3144" y="2096"/>
                    <a:pt x="3120" y="2132"/>
                  </a:cubicBezTo>
                  <a:lnTo>
                    <a:pt x="3120" y="1906"/>
                  </a:lnTo>
                  <a:close/>
                  <a:moveTo>
                    <a:pt x="977" y="1894"/>
                  </a:moveTo>
                  <a:lnTo>
                    <a:pt x="977" y="2144"/>
                  </a:lnTo>
                  <a:cubicBezTo>
                    <a:pt x="929" y="2108"/>
                    <a:pt x="905" y="2072"/>
                    <a:pt x="905" y="2013"/>
                  </a:cubicBezTo>
                  <a:cubicBezTo>
                    <a:pt x="905" y="1965"/>
                    <a:pt x="917" y="1929"/>
                    <a:pt x="941" y="1906"/>
                  </a:cubicBezTo>
                  <a:cubicBezTo>
                    <a:pt x="965" y="1906"/>
                    <a:pt x="965" y="1906"/>
                    <a:pt x="977" y="1894"/>
                  </a:cubicBezTo>
                  <a:close/>
                  <a:moveTo>
                    <a:pt x="2358" y="1358"/>
                  </a:moveTo>
                  <a:cubicBezTo>
                    <a:pt x="2429" y="1489"/>
                    <a:pt x="2549" y="1620"/>
                    <a:pt x="2715" y="1691"/>
                  </a:cubicBezTo>
                  <a:lnTo>
                    <a:pt x="2715" y="2227"/>
                  </a:lnTo>
                  <a:cubicBezTo>
                    <a:pt x="2727" y="2572"/>
                    <a:pt x="2465" y="2846"/>
                    <a:pt x="2132" y="2846"/>
                  </a:cubicBezTo>
                  <a:lnTo>
                    <a:pt x="1953" y="2846"/>
                  </a:lnTo>
                  <a:cubicBezTo>
                    <a:pt x="1632" y="2846"/>
                    <a:pt x="1346" y="2572"/>
                    <a:pt x="1346" y="2227"/>
                  </a:cubicBezTo>
                  <a:lnTo>
                    <a:pt x="1346" y="1739"/>
                  </a:lnTo>
                  <a:cubicBezTo>
                    <a:pt x="1596" y="1715"/>
                    <a:pt x="2037" y="1620"/>
                    <a:pt x="2358" y="1358"/>
                  </a:cubicBezTo>
                  <a:close/>
                  <a:moveTo>
                    <a:pt x="2275" y="3215"/>
                  </a:moveTo>
                  <a:lnTo>
                    <a:pt x="2251" y="3322"/>
                  </a:lnTo>
                  <a:lnTo>
                    <a:pt x="2048" y="3537"/>
                  </a:lnTo>
                  <a:lnTo>
                    <a:pt x="1858" y="3346"/>
                  </a:lnTo>
                  <a:lnTo>
                    <a:pt x="1858" y="3215"/>
                  </a:lnTo>
                  <a:close/>
                  <a:moveTo>
                    <a:pt x="2001" y="1"/>
                  </a:moveTo>
                  <a:cubicBezTo>
                    <a:pt x="1298" y="1"/>
                    <a:pt x="739" y="560"/>
                    <a:pt x="739" y="1263"/>
                  </a:cubicBezTo>
                  <a:lnTo>
                    <a:pt x="739" y="1596"/>
                  </a:lnTo>
                  <a:cubicBezTo>
                    <a:pt x="620" y="1691"/>
                    <a:pt x="536" y="1846"/>
                    <a:pt x="536" y="2013"/>
                  </a:cubicBezTo>
                  <a:cubicBezTo>
                    <a:pt x="536" y="2287"/>
                    <a:pt x="763" y="2525"/>
                    <a:pt x="1036" y="2549"/>
                  </a:cubicBezTo>
                  <a:cubicBezTo>
                    <a:pt x="1108" y="2763"/>
                    <a:pt x="1275" y="2965"/>
                    <a:pt x="1465" y="3084"/>
                  </a:cubicBezTo>
                  <a:lnTo>
                    <a:pt x="1465" y="3180"/>
                  </a:lnTo>
                  <a:lnTo>
                    <a:pt x="691" y="3477"/>
                  </a:lnTo>
                  <a:cubicBezTo>
                    <a:pt x="620" y="3513"/>
                    <a:pt x="1" y="3751"/>
                    <a:pt x="1" y="4525"/>
                  </a:cubicBezTo>
                  <a:lnTo>
                    <a:pt x="1" y="5192"/>
                  </a:lnTo>
                  <a:cubicBezTo>
                    <a:pt x="1" y="5299"/>
                    <a:pt x="96" y="5382"/>
                    <a:pt x="203" y="5382"/>
                  </a:cubicBezTo>
                  <a:lnTo>
                    <a:pt x="679" y="5382"/>
                  </a:lnTo>
                  <a:cubicBezTo>
                    <a:pt x="775" y="5382"/>
                    <a:pt x="870" y="5299"/>
                    <a:pt x="870" y="5192"/>
                  </a:cubicBezTo>
                  <a:cubicBezTo>
                    <a:pt x="870" y="5085"/>
                    <a:pt x="775" y="5001"/>
                    <a:pt x="679" y="5001"/>
                  </a:cubicBezTo>
                  <a:lnTo>
                    <a:pt x="382" y="5001"/>
                  </a:lnTo>
                  <a:lnTo>
                    <a:pt x="382" y="4537"/>
                  </a:lnTo>
                  <a:cubicBezTo>
                    <a:pt x="382" y="4013"/>
                    <a:pt x="798" y="3870"/>
                    <a:pt x="810" y="3858"/>
                  </a:cubicBezTo>
                  <a:lnTo>
                    <a:pt x="822" y="3858"/>
                  </a:lnTo>
                  <a:lnTo>
                    <a:pt x="1537" y="3572"/>
                  </a:lnTo>
                  <a:lnTo>
                    <a:pt x="1906" y="3942"/>
                  </a:lnTo>
                  <a:cubicBezTo>
                    <a:pt x="1941" y="3977"/>
                    <a:pt x="2001" y="4001"/>
                    <a:pt x="2048" y="4001"/>
                  </a:cubicBezTo>
                  <a:cubicBezTo>
                    <a:pt x="2084" y="4001"/>
                    <a:pt x="2144" y="3989"/>
                    <a:pt x="2179" y="3942"/>
                  </a:cubicBezTo>
                  <a:lnTo>
                    <a:pt x="2537" y="3572"/>
                  </a:lnTo>
                  <a:lnTo>
                    <a:pt x="3251" y="3858"/>
                  </a:lnTo>
                  <a:lnTo>
                    <a:pt x="3263" y="3858"/>
                  </a:lnTo>
                  <a:cubicBezTo>
                    <a:pt x="3275" y="3858"/>
                    <a:pt x="3692" y="4013"/>
                    <a:pt x="3692" y="4537"/>
                  </a:cubicBezTo>
                  <a:lnTo>
                    <a:pt x="3692" y="5025"/>
                  </a:lnTo>
                  <a:lnTo>
                    <a:pt x="1310" y="5025"/>
                  </a:lnTo>
                  <a:cubicBezTo>
                    <a:pt x="1215" y="5025"/>
                    <a:pt x="1120" y="5120"/>
                    <a:pt x="1120" y="5215"/>
                  </a:cubicBezTo>
                  <a:cubicBezTo>
                    <a:pt x="1120" y="5323"/>
                    <a:pt x="1215" y="5418"/>
                    <a:pt x="1310" y="5418"/>
                  </a:cubicBezTo>
                  <a:lnTo>
                    <a:pt x="3894" y="5418"/>
                  </a:lnTo>
                  <a:cubicBezTo>
                    <a:pt x="3989" y="5418"/>
                    <a:pt x="4084" y="5323"/>
                    <a:pt x="4084" y="5215"/>
                  </a:cubicBezTo>
                  <a:lnTo>
                    <a:pt x="4084" y="4537"/>
                  </a:lnTo>
                  <a:cubicBezTo>
                    <a:pt x="4061" y="3763"/>
                    <a:pt x="3465" y="3525"/>
                    <a:pt x="3382" y="3501"/>
                  </a:cubicBezTo>
                  <a:lnTo>
                    <a:pt x="2632" y="3203"/>
                  </a:lnTo>
                  <a:lnTo>
                    <a:pt x="2632" y="3096"/>
                  </a:lnTo>
                  <a:cubicBezTo>
                    <a:pt x="2834" y="2977"/>
                    <a:pt x="2977" y="2787"/>
                    <a:pt x="3061" y="2560"/>
                  </a:cubicBezTo>
                  <a:cubicBezTo>
                    <a:pt x="3322" y="2549"/>
                    <a:pt x="3549" y="2310"/>
                    <a:pt x="3549" y="2025"/>
                  </a:cubicBezTo>
                  <a:cubicBezTo>
                    <a:pt x="3549" y="1858"/>
                    <a:pt x="3477" y="1703"/>
                    <a:pt x="3358" y="1608"/>
                  </a:cubicBezTo>
                  <a:lnTo>
                    <a:pt x="3358" y="1263"/>
                  </a:lnTo>
                  <a:cubicBezTo>
                    <a:pt x="3358" y="560"/>
                    <a:pt x="2787" y="1"/>
                    <a:pt x="208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908" name="Google Shape;9908;p78"/>
          <p:cNvGrpSpPr/>
          <p:nvPr/>
        </p:nvGrpSpPr>
        <p:grpSpPr>
          <a:xfrm>
            <a:off x="3542543" y="3020058"/>
            <a:ext cx="443676" cy="443124"/>
            <a:chOff x="2656907" y="2439293"/>
            <a:chExt cx="332757" cy="332343"/>
          </a:xfrm>
          <a:solidFill>
            <a:schemeClr val="tx1"/>
          </a:solidFill>
        </p:grpSpPr>
        <p:sp>
          <p:nvSpPr>
            <p:cNvPr id="9909" name="Google Shape;9909;p78"/>
            <p:cNvSpPr/>
            <p:nvPr/>
          </p:nvSpPr>
          <p:spPr>
            <a:xfrm>
              <a:off x="2868751" y="2547666"/>
              <a:ext cx="53088" cy="53088"/>
            </a:xfrm>
            <a:custGeom>
              <a:avLst/>
              <a:gdLst/>
              <a:ahLst/>
              <a:cxnLst/>
              <a:rect l="l" t="t" r="r" b="b"/>
              <a:pathLst>
                <a:path w="1668" h="1668" extrusionOk="0">
                  <a:moveTo>
                    <a:pt x="834" y="334"/>
                  </a:moveTo>
                  <a:cubicBezTo>
                    <a:pt x="1120" y="334"/>
                    <a:pt x="1346" y="548"/>
                    <a:pt x="1346" y="834"/>
                  </a:cubicBezTo>
                  <a:cubicBezTo>
                    <a:pt x="1346" y="1120"/>
                    <a:pt x="1120" y="1334"/>
                    <a:pt x="834" y="1334"/>
                  </a:cubicBezTo>
                  <a:cubicBezTo>
                    <a:pt x="560" y="1334"/>
                    <a:pt x="334" y="1120"/>
                    <a:pt x="334" y="834"/>
                  </a:cubicBezTo>
                  <a:cubicBezTo>
                    <a:pt x="334" y="548"/>
                    <a:pt x="572" y="334"/>
                    <a:pt x="834" y="334"/>
                  </a:cubicBezTo>
                  <a:close/>
                  <a:moveTo>
                    <a:pt x="834" y="0"/>
                  </a:moveTo>
                  <a:cubicBezTo>
                    <a:pt x="381" y="0"/>
                    <a:pt x="0" y="370"/>
                    <a:pt x="0" y="834"/>
                  </a:cubicBezTo>
                  <a:cubicBezTo>
                    <a:pt x="0" y="1298"/>
                    <a:pt x="381" y="1667"/>
                    <a:pt x="834" y="1667"/>
                  </a:cubicBezTo>
                  <a:cubicBezTo>
                    <a:pt x="1298" y="1667"/>
                    <a:pt x="1667" y="1298"/>
                    <a:pt x="1667" y="834"/>
                  </a:cubicBezTo>
                  <a:cubicBezTo>
                    <a:pt x="1667" y="370"/>
                    <a:pt x="1298" y="0"/>
                    <a:pt x="83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10" name="Google Shape;9910;p78"/>
            <p:cNvSpPr/>
            <p:nvPr/>
          </p:nvSpPr>
          <p:spPr>
            <a:xfrm>
              <a:off x="2870661" y="2611703"/>
              <a:ext cx="68970" cy="49301"/>
            </a:xfrm>
            <a:custGeom>
              <a:avLst/>
              <a:gdLst/>
              <a:ahLst/>
              <a:cxnLst/>
              <a:rect l="l" t="t" r="r" b="b"/>
              <a:pathLst>
                <a:path w="2167" h="1549" extrusionOk="0">
                  <a:moveTo>
                    <a:pt x="774" y="1"/>
                  </a:moveTo>
                  <a:cubicBezTo>
                    <a:pt x="560" y="1"/>
                    <a:pt x="333" y="60"/>
                    <a:pt x="119" y="167"/>
                  </a:cubicBezTo>
                  <a:cubicBezTo>
                    <a:pt x="48" y="203"/>
                    <a:pt x="0" y="310"/>
                    <a:pt x="48" y="382"/>
                  </a:cubicBezTo>
                  <a:cubicBezTo>
                    <a:pt x="83" y="443"/>
                    <a:pt x="150" y="479"/>
                    <a:pt x="212" y="479"/>
                  </a:cubicBezTo>
                  <a:cubicBezTo>
                    <a:pt x="234" y="479"/>
                    <a:pt x="255" y="474"/>
                    <a:pt x="274" y="465"/>
                  </a:cubicBezTo>
                  <a:cubicBezTo>
                    <a:pt x="417" y="382"/>
                    <a:pt x="595" y="346"/>
                    <a:pt x="762" y="346"/>
                  </a:cubicBezTo>
                  <a:cubicBezTo>
                    <a:pt x="1286" y="346"/>
                    <a:pt x="1715" y="727"/>
                    <a:pt x="1786" y="1215"/>
                  </a:cubicBezTo>
                  <a:lnTo>
                    <a:pt x="762" y="1215"/>
                  </a:lnTo>
                  <a:cubicBezTo>
                    <a:pt x="679" y="1215"/>
                    <a:pt x="595" y="1298"/>
                    <a:pt x="595" y="1382"/>
                  </a:cubicBezTo>
                  <a:cubicBezTo>
                    <a:pt x="595" y="1477"/>
                    <a:pt x="679" y="1548"/>
                    <a:pt x="762" y="1548"/>
                  </a:cubicBezTo>
                  <a:lnTo>
                    <a:pt x="1988" y="1548"/>
                  </a:lnTo>
                  <a:cubicBezTo>
                    <a:pt x="2072" y="1548"/>
                    <a:pt x="2143" y="1477"/>
                    <a:pt x="2143" y="1382"/>
                  </a:cubicBezTo>
                  <a:cubicBezTo>
                    <a:pt x="2167" y="608"/>
                    <a:pt x="1536" y="1"/>
                    <a:pt x="77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11" name="Google Shape;9911;p78"/>
            <p:cNvSpPr/>
            <p:nvPr/>
          </p:nvSpPr>
          <p:spPr>
            <a:xfrm>
              <a:off x="2705794" y="2611321"/>
              <a:ext cx="68620" cy="49301"/>
            </a:xfrm>
            <a:custGeom>
              <a:avLst/>
              <a:gdLst/>
              <a:ahLst/>
              <a:cxnLst/>
              <a:rect l="l" t="t" r="r" b="b"/>
              <a:pathLst>
                <a:path w="2156" h="1549" extrusionOk="0">
                  <a:moveTo>
                    <a:pt x="1394" y="1"/>
                  </a:moveTo>
                  <a:cubicBezTo>
                    <a:pt x="632" y="1"/>
                    <a:pt x="1" y="620"/>
                    <a:pt x="1" y="1382"/>
                  </a:cubicBezTo>
                  <a:cubicBezTo>
                    <a:pt x="1" y="1465"/>
                    <a:pt x="84" y="1548"/>
                    <a:pt x="167" y="1548"/>
                  </a:cubicBezTo>
                  <a:lnTo>
                    <a:pt x="1406" y="1548"/>
                  </a:lnTo>
                  <a:cubicBezTo>
                    <a:pt x="1489" y="1548"/>
                    <a:pt x="1572" y="1465"/>
                    <a:pt x="1572" y="1382"/>
                  </a:cubicBezTo>
                  <a:cubicBezTo>
                    <a:pt x="1572" y="1287"/>
                    <a:pt x="1501" y="1215"/>
                    <a:pt x="1418" y="1215"/>
                  </a:cubicBezTo>
                  <a:lnTo>
                    <a:pt x="382" y="1215"/>
                  </a:lnTo>
                  <a:cubicBezTo>
                    <a:pt x="453" y="727"/>
                    <a:pt x="882" y="334"/>
                    <a:pt x="1406" y="334"/>
                  </a:cubicBezTo>
                  <a:cubicBezTo>
                    <a:pt x="1584" y="334"/>
                    <a:pt x="1751" y="382"/>
                    <a:pt x="1894" y="453"/>
                  </a:cubicBezTo>
                  <a:cubicBezTo>
                    <a:pt x="1918" y="469"/>
                    <a:pt x="1945" y="477"/>
                    <a:pt x="1974" y="477"/>
                  </a:cubicBezTo>
                  <a:cubicBezTo>
                    <a:pt x="2030" y="477"/>
                    <a:pt x="2088" y="445"/>
                    <a:pt x="2120" y="382"/>
                  </a:cubicBezTo>
                  <a:cubicBezTo>
                    <a:pt x="2156" y="310"/>
                    <a:pt x="2132" y="203"/>
                    <a:pt x="2049" y="155"/>
                  </a:cubicBezTo>
                  <a:cubicBezTo>
                    <a:pt x="1846" y="60"/>
                    <a:pt x="1632" y="1"/>
                    <a:pt x="139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12" name="Google Shape;9912;p78"/>
            <p:cNvSpPr/>
            <p:nvPr/>
          </p:nvSpPr>
          <p:spPr>
            <a:xfrm>
              <a:off x="2724000" y="2547666"/>
              <a:ext cx="53088" cy="53088"/>
            </a:xfrm>
            <a:custGeom>
              <a:avLst/>
              <a:gdLst/>
              <a:ahLst/>
              <a:cxnLst/>
              <a:rect l="l" t="t" r="r" b="b"/>
              <a:pathLst>
                <a:path w="1668" h="1668" extrusionOk="0">
                  <a:moveTo>
                    <a:pt x="834" y="334"/>
                  </a:moveTo>
                  <a:cubicBezTo>
                    <a:pt x="1119" y="334"/>
                    <a:pt x="1334" y="548"/>
                    <a:pt x="1334" y="834"/>
                  </a:cubicBezTo>
                  <a:cubicBezTo>
                    <a:pt x="1334" y="1120"/>
                    <a:pt x="1119" y="1334"/>
                    <a:pt x="834" y="1334"/>
                  </a:cubicBezTo>
                  <a:cubicBezTo>
                    <a:pt x="548" y="1334"/>
                    <a:pt x="322" y="1120"/>
                    <a:pt x="322" y="834"/>
                  </a:cubicBezTo>
                  <a:cubicBezTo>
                    <a:pt x="322" y="548"/>
                    <a:pt x="548" y="334"/>
                    <a:pt x="834" y="334"/>
                  </a:cubicBezTo>
                  <a:close/>
                  <a:moveTo>
                    <a:pt x="834" y="0"/>
                  </a:moveTo>
                  <a:cubicBezTo>
                    <a:pt x="369" y="0"/>
                    <a:pt x="0" y="370"/>
                    <a:pt x="0" y="834"/>
                  </a:cubicBezTo>
                  <a:cubicBezTo>
                    <a:pt x="0" y="1298"/>
                    <a:pt x="369" y="1667"/>
                    <a:pt x="834" y="1667"/>
                  </a:cubicBezTo>
                  <a:cubicBezTo>
                    <a:pt x="1298" y="1667"/>
                    <a:pt x="1667" y="1298"/>
                    <a:pt x="1667" y="834"/>
                  </a:cubicBezTo>
                  <a:cubicBezTo>
                    <a:pt x="1667" y="370"/>
                    <a:pt x="1298" y="0"/>
                    <a:pt x="83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13" name="Google Shape;9913;p78"/>
            <p:cNvSpPr/>
            <p:nvPr/>
          </p:nvSpPr>
          <p:spPr>
            <a:xfrm>
              <a:off x="2788800" y="2534394"/>
              <a:ext cx="68238" cy="68238"/>
            </a:xfrm>
            <a:custGeom>
              <a:avLst/>
              <a:gdLst/>
              <a:ahLst/>
              <a:cxnLst/>
              <a:rect l="l" t="t" r="r" b="b"/>
              <a:pathLst>
                <a:path w="2144" h="2144" extrusionOk="0">
                  <a:moveTo>
                    <a:pt x="1072" y="334"/>
                  </a:moveTo>
                  <a:cubicBezTo>
                    <a:pt x="1489" y="334"/>
                    <a:pt x="1822" y="656"/>
                    <a:pt x="1822" y="1072"/>
                  </a:cubicBezTo>
                  <a:cubicBezTo>
                    <a:pt x="1822" y="1489"/>
                    <a:pt x="1489" y="1822"/>
                    <a:pt x="1072" y="1822"/>
                  </a:cubicBezTo>
                  <a:cubicBezTo>
                    <a:pt x="655" y="1822"/>
                    <a:pt x="334" y="1489"/>
                    <a:pt x="334" y="1072"/>
                  </a:cubicBezTo>
                  <a:cubicBezTo>
                    <a:pt x="334" y="656"/>
                    <a:pt x="667" y="334"/>
                    <a:pt x="1072" y="334"/>
                  </a:cubicBezTo>
                  <a:close/>
                  <a:moveTo>
                    <a:pt x="1072" y="1"/>
                  </a:moveTo>
                  <a:cubicBezTo>
                    <a:pt x="477" y="1"/>
                    <a:pt x="0" y="477"/>
                    <a:pt x="0" y="1072"/>
                  </a:cubicBezTo>
                  <a:cubicBezTo>
                    <a:pt x="0" y="1668"/>
                    <a:pt x="477" y="2144"/>
                    <a:pt x="1072" y="2144"/>
                  </a:cubicBezTo>
                  <a:cubicBezTo>
                    <a:pt x="1667" y="2144"/>
                    <a:pt x="2143" y="1668"/>
                    <a:pt x="2143" y="1072"/>
                  </a:cubicBezTo>
                  <a:cubicBezTo>
                    <a:pt x="2143" y="477"/>
                    <a:pt x="1667" y="1"/>
                    <a:pt x="107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14" name="Google Shape;9914;p78"/>
            <p:cNvSpPr/>
            <p:nvPr/>
          </p:nvSpPr>
          <p:spPr>
            <a:xfrm>
              <a:off x="2764930" y="2613613"/>
              <a:ext cx="115979" cy="62923"/>
            </a:xfrm>
            <a:custGeom>
              <a:avLst/>
              <a:gdLst/>
              <a:ahLst/>
              <a:cxnLst/>
              <a:rect l="l" t="t" r="r" b="b"/>
              <a:pathLst>
                <a:path w="3644" h="1977" extrusionOk="0">
                  <a:moveTo>
                    <a:pt x="1822" y="345"/>
                  </a:moveTo>
                  <a:cubicBezTo>
                    <a:pt x="2584" y="345"/>
                    <a:pt x="3203" y="917"/>
                    <a:pt x="3298" y="1655"/>
                  </a:cubicBezTo>
                  <a:lnTo>
                    <a:pt x="345" y="1655"/>
                  </a:lnTo>
                  <a:cubicBezTo>
                    <a:pt x="441" y="905"/>
                    <a:pt x="1060" y="345"/>
                    <a:pt x="1822" y="345"/>
                  </a:cubicBezTo>
                  <a:close/>
                  <a:moveTo>
                    <a:pt x="1822" y="0"/>
                  </a:moveTo>
                  <a:cubicBezTo>
                    <a:pt x="822" y="0"/>
                    <a:pt x="0" y="822"/>
                    <a:pt x="0" y="1810"/>
                  </a:cubicBezTo>
                  <a:cubicBezTo>
                    <a:pt x="0" y="1905"/>
                    <a:pt x="84" y="1977"/>
                    <a:pt x="167" y="1977"/>
                  </a:cubicBezTo>
                  <a:lnTo>
                    <a:pt x="3477" y="1977"/>
                  </a:lnTo>
                  <a:cubicBezTo>
                    <a:pt x="3560" y="1977"/>
                    <a:pt x="3643" y="1905"/>
                    <a:pt x="3643" y="1810"/>
                  </a:cubicBezTo>
                  <a:cubicBezTo>
                    <a:pt x="3643" y="798"/>
                    <a:pt x="2822" y="0"/>
                    <a:pt x="182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15" name="Google Shape;9915;p78"/>
            <p:cNvSpPr/>
            <p:nvPr/>
          </p:nvSpPr>
          <p:spPr>
            <a:xfrm>
              <a:off x="2656907" y="2439293"/>
              <a:ext cx="332757" cy="332343"/>
            </a:xfrm>
            <a:custGeom>
              <a:avLst/>
              <a:gdLst/>
              <a:ahLst/>
              <a:cxnLst/>
              <a:rect l="l" t="t" r="r" b="b"/>
              <a:pathLst>
                <a:path w="10455" h="10442" extrusionOk="0">
                  <a:moveTo>
                    <a:pt x="5383" y="893"/>
                  </a:moveTo>
                  <a:cubicBezTo>
                    <a:pt x="7645" y="977"/>
                    <a:pt x="9454" y="2798"/>
                    <a:pt x="9550" y="5060"/>
                  </a:cubicBezTo>
                  <a:lnTo>
                    <a:pt x="9145" y="5060"/>
                  </a:lnTo>
                  <a:cubicBezTo>
                    <a:pt x="9050" y="5060"/>
                    <a:pt x="8978" y="5132"/>
                    <a:pt x="8978" y="5227"/>
                  </a:cubicBezTo>
                  <a:cubicBezTo>
                    <a:pt x="8978" y="5310"/>
                    <a:pt x="9050" y="5382"/>
                    <a:pt x="9145" y="5382"/>
                  </a:cubicBezTo>
                  <a:lnTo>
                    <a:pt x="9550" y="5382"/>
                  </a:lnTo>
                  <a:cubicBezTo>
                    <a:pt x="9454" y="7644"/>
                    <a:pt x="7645" y="9466"/>
                    <a:pt x="5383" y="9549"/>
                  </a:cubicBezTo>
                  <a:lnTo>
                    <a:pt x="5383" y="9156"/>
                  </a:lnTo>
                  <a:cubicBezTo>
                    <a:pt x="5383" y="9061"/>
                    <a:pt x="5311" y="8989"/>
                    <a:pt x="5216" y="8989"/>
                  </a:cubicBezTo>
                  <a:cubicBezTo>
                    <a:pt x="5121" y="8989"/>
                    <a:pt x="5049" y="9061"/>
                    <a:pt x="5049" y="9156"/>
                  </a:cubicBezTo>
                  <a:lnTo>
                    <a:pt x="5049" y="9549"/>
                  </a:lnTo>
                  <a:cubicBezTo>
                    <a:pt x="2787" y="9466"/>
                    <a:pt x="977" y="7644"/>
                    <a:pt x="882" y="5382"/>
                  </a:cubicBezTo>
                  <a:lnTo>
                    <a:pt x="1287" y="5382"/>
                  </a:lnTo>
                  <a:cubicBezTo>
                    <a:pt x="1382" y="5382"/>
                    <a:pt x="1453" y="5310"/>
                    <a:pt x="1453" y="5227"/>
                  </a:cubicBezTo>
                  <a:cubicBezTo>
                    <a:pt x="1453" y="5132"/>
                    <a:pt x="1382" y="5060"/>
                    <a:pt x="1287" y="5060"/>
                  </a:cubicBezTo>
                  <a:lnTo>
                    <a:pt x="882" y="5060"/>
                  </a:lnTo>
                  <a:cubicBezTo>
                    <a:pt x="977" y="2798"/>
                    <a:pt x="2787" y="977"/>
                    <a:pt x="5049" y="893"/>
                  </a:cubicBezTo>
                  <a:lnTo>
                    <a:pt x="5049" y="1286"/>
                  </a:lnTo>
                  <a:cubicBezTo>
                    <a:pt x="5049" y="1381"/>
                    <a:pt x="5121" y="1453"/>
                    <a:pt x="5216" y="1453"/>
                  </a:cubicBezTo>
                  <a:cubicBezTo>
                    <a:pt x="5311" y="1453"/>
                    <a:pt x="5383" y="1381"/>
                    <a:pt x="5383" y="1286"/>
                  </a:cubicBezTo>
                  <a:lnTo>
                    <a:pt x="5383" y="893"/>
                  </a:lnTo>
                  <a:close/>
                  <a:moveTo>
                    <a:pt x="5228" y="0"/>
                  </a:moveTo>
                  <a:cubicBezTo>
                    <a:pt x="5144" y="0"/>
                    <a:pt x="5061" y="72"/>
                    <a:pt x="5061" y="167"/>
                  </a:cubicBezTo>
                  <a:lnTo>
                    <a:pt x="5061" y="560"/>
                  </a:lnTo>
                  <a:cubicBezTo>
                    <a:pt x="2620" y="655"/>
                    <a:pt x="656" y="2620"/>
                    <a:pt x="572" y="5060"/>
                  </a:cubicBezTo>
                  <a:lnTo>
                    <a:pt x="168" y="5060"/>
                  </a:lnTo>
                  <a:cubicBezTo>
                    <a:pt x="84" y="5060"/>
                    <a:pt x="1" y="5132"/>
                    <a:pt x="1" y="5227"/>
                  </a:cubicBezTo>
                  <a:cubicBezTo>
                    <a:pt x="1" y="5310"/>
                    <a:pt x="84" y="5382"/>
                    <a:pt x="168" y="5382"/>
                  </a:cubicBezTo>
                  <a:lnTo>
                    <a:pt x="572" y="5382"/>
                  </a:lnTo>
                  <a:cubicBezTo>
                    <a:pt x="656" y="7823"/>
                    <a:pt x="2620" y="9787"/>
                    <a:pt x="5061" y="9882"/>
                  </a:cubicBezTo>
                  <a:lnTo>
                    <a:pt x="5061" y="10287"/>
                  </a:lnTo>
                  <a:cubicBezTo>
                    <a:pt x="5061" y="10371"/>
                    <a:pt x="5144" y="10442"/>
                    <a:pt x="5228" y="10442"/>
                  </a:cubicBezTo>
                  <a:cubicBezTo>
                    <a:pt x="5323" y="10442"/>
                    <a:pt x="5394" y="10371"/>
                    <a:pt x="5394" y="10287"/>
                  </a:cubicBezTo>
                  <a:lnTo>
                    <a:pt x="5394" y="9882"/>
                  </a:lnTo>
                  <a:cubicBezTo>
                    <a:pt x="7835" y="9787"/>
                    <a:pt x="9800" y="7823"/>
                    <a:pt x="9883" y="5382"/>
                  </a:cubicBezTo>
                  <a:lnTo>
                    <a:pt x="10288" y="5382"/>
                  </a:lnTo>
                  <a:cubicBezTo>
                    <a:pt x="10383" y="5382"/>
                    <a:pt x="10455" y="5310"/>
                    <a:pt x="10455" y="5227"/>
                  </a:cubicBezTo>
                  <a:cubicBezTo>
                    <a:pt x="10455" y="5132"/>
                    <a:pt x="10383" y="5060"/>
                    <a:pt x="10288" y="5060"/>
                  </a:cubicBezTo>
                  <a:lnTo>
                    <a:pt x="9883" y="5060"/>
                  </a:lnTo>
                  <a:cubicBezTo>
                    <a:pt x="9800" y="2620"/>
                    <a:pt x="7835" y="655"/>
                    <a:pt x="5394" y="560"/>
                  </a:cubicBezTo>
                  <a:lnTo>
                    <a:pt x="5394" y="167"/>
                  </a:lnTo>
                  <a:cubicBezTo>
                    <a:pt x="5394" y="72"/>
                    <a:pt x="5323" y="0"/>
                    <a:pt x="522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916" name="Google Shape;9916;p78"/>
          <p:cNvGrpSpPr/>
          <p:nvPr/>
        </p:nvGrpSpPr>
        <p:grpSpPr>
          <a:xfrm>
            <a:off x="2308698" y="2997822"/>
            <a:ext cx="532580" cy="487597"/>
            <a:chOff x="1731523" y="2422616"/>
            <a:chExt cx="399435" cy="365698"/>
          </a:xfrm>
          <a:solidFill>
            <a:schemeClr val="tx1"/>
          </a:solidFill>
        </p:grpSpPr>
        <p:sp>
          <p:nvSpPr>
            <p:cNvPr id="9917" name="Google Shape;9917;p78"/>
            <p:cNvSpPr/>
            <p:nvPr/>
          </p:nvSpPr>
          <p:spPr>
            <a:xfrm>
              <a:off x="1865294" y="2725009"/>
              <a:ext cx="43604" cy="43604"/>
            </a:xfrm>
            <a:custGeom>
              <a:avLst/>
              <a:gdLst/>
              <a:ahLst/>
              <a:cxnLst/>
              <a:rect l="l" t="t" r="r" b="b"/>
              <a:pathLst>
                <a:path w="1370" h="1370" extrusionOk="0">
                  <a:moveTo>
                    <a:pt x="679" y="370"/>
                  </a:moveTo>
                  <a:cubicBezTo>
                    <a:pt x="858" y="370"/>
                    <a:pt x="1013" y="512"/>
                    <a:pt x="1013" y="691"/>
                  </a:cubicBezTo>
                  <a:cubicBezTo>
                    <a:pt x="1013" y="870"/>
                    <a:pt x="858" y="1024"/>
                    <a:pt x="679" y="1024"/>
                  </a:cubicBezTo>
                  <a:cubicBezTo>
                    <a:pt x="501" y="1024"/>
                    <a:pt x="358" y="870"/>
                    <a:pt x="358" y="691"/>
                  </a:cubicBezTo>
                  <a:cubicBezTo>
                    <a:pt x="370" y="501"/>
                    <a:pt x="501" y="370"/>
                    <a:pt x="679" y="370"/>
                  </a:cubicBezTo>
                  <a:close/>
                  <a:moveTo>
                    <a:pt x="679" y="1"/>
                  </a:moveTo>
                  <a:cubicBezTo>
                    <a:pt x="310" y="1"/>
                    <a:pt x="1" y="310"/>
                    <a:pt x="1" y="679"/>
                  </a:cubicBezTo>
                  <a:cubicBezTo>
                    <a:pt x="1" y="1072"/>
                    <a:pt x="310" y="1370"/>
                    <a:pt x="679" y="1370"/>
                  </a:cubicBezTo>
                  <a:cubicBezTo>
                    <a:pt x="1048" y="1370"/>
                    <a:pt x="1370" y="1048"/>
                    <a:pt x="1370" y="679"/>
                  </a:cubicBezTo>
                  <a:cubicBezTo>
                    <a:pt x="1370" y="310"/>
                    <a:pt x="1048" y="1"/>
                    <a:pt x="6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18" name="Google Shape;9918;p78"/>
            <p:cNvSpPr/>
            <p:nvPr/>
          </p:nvSpPr>
          <p:spPr>
            <a:xfrm>
              <a:off x="2005876" y="2725009"/>
              <a:ext cx="43636" cy="43604"/>
            </a:xfrm>
            <a:custGeom>
              <a:avLst/>
              <a:gdLst/>
              <a:ahLst/>
              <a:cxnLst/>
              <a:rect l="l" t="t" r="r" b="b"/>
              <a:pathLst>
                <a:path w="1371" h="1370" extrusionOk="0">
                  <a:moveTo>
                    <a:pt x="680" y="370"/>
                  </a:moveTo>
                  <a:cubicBezTo>
                    <a:pt x="858" y="370"/>
                    <a:pt x="1013" y="512"/>
                    <a:pt x="1013" y="691"/>
                  </a:cubicBezTo>
                  <a:cubicBezTo>
                    <a:pt x="1013" y="870"/>
                    <a:pt x="858" y="1024"/>
                    <a:pt x="680" y="1024"/>
                  </a:cubicBezTo>
                  <a:cubicBezTo>
                    <a:pt x="501" y="1024"/>
                    <a:pt x="358" y="870"/>
                    <a:pt x="358" y="691"/>
                  </a:cubicBezTo>
                  <a:cubicBezTo>
                    <a:pt x="370" y="501"/>
                    <a:pt x="501" y="370"/>
                    <a:pt x="680" y="370"/>
                  </a:cubicBezTo>
                  <a:close/>
                  <a:moveTo>
                    <a:pt x="680" y="1"/>
                  </a:moveTo>
                  <a:cubicBezTo>
                    <a:pt x="311" y="1"/>
                    <a:pt x="1" y="310"/>
                    <a:pt x="1" y="679"/>
                  </a:cubicBezTo>
                  <a:cubicBezTo>
                    <a:pt x="1" y="1072"/>
                    <a:pt x="311" y="1370"/>
                    <a:pt x="680" y="1370"/>
                  </a:cubicBezTo>
                  <a:cubicBezTo>
                    <a:pt x="1061" y="1370"/>
                    <a:pt x="1370" y="1048"/>
                    <a:pt x="1370" y="679"/>
                  </a:cubicBezTo>
                  <a:cubicBezTo>
                    <a:pt x="1370" y="310"/>
                    <a:pt x="1061" y="1"/>
                    <a:pt x="68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19" name="Google Shape;9919;p78"/>
            <p:cNvSpPr/>
            <p:nvPr/>
          </p:nvSpPr>
          <p:spPr>
            <a:xfrm>
              <a:off x="1731523" y="2422616"/>
              <a:ext cx="399435" cy="365698"/>
            </a:xfrm>
            <a:custGeom>
              <a:avLst/>
              <a:gdLst/>
              <a:ahLst/>
              <a:cxnLst/>
              <a:rect l="l" t="t" r="r" b="b"/>
              <a:pathLst>
                <a:path w="12550" h="11490" extrusionOk="0">
                  <a:moveTo>
                    <a:pt x="4323" y="2143"/>
                  </a:moveTo>
                  <a:lnTo>
                    <a:pt x="4323" y="3215"/>
                  </a:lnTo>
                  <a:lnTo>
                    <a:pt x="3585" y="3215"/>
                  </a:lnTo>
                  <a:lnTo>
                    <a:pt x="3216" y="2143"/>
                  </a:lnTo>
                  <a:close/>
                  <a:moveTo>
                    <a:pt x="5787" y="2143"/>
                  </a:moveTo>
                  <a:lnTo>
                    <a:pt x="5787" y="3215"/>
                  </a:lnTo>
                  <a:lnTo>
                    <a:pt x="4692" y="3215"/>
                  </a:lnTo>
                  <a:lnTo>
                    <a:pt x="4692" y="2143"/>
                  </a:lnTo>
                  <a:close/>
                  <a:moveTo>
                    <a:pt x="7252" y="2143"/>
                  </a:moveTo>
                  <a:lnTo>
                    <a:pt x="7252" y="3215"/>
                  </a:lnTo>
                  <a:lnTo>
                    <a:pt x="6144" y="3215"/>
                  </a:lnTo>
                  <a:lnTo>
                    <a:pt x="6144" y="2143"/>
                  </a:lnTo>
                  <a:close/>
                  <a:moveTo>
                    <a:pt x="8704" y="2143"/>
                  </a:moveTo>
                  <a:lnTo>
                    <a:pt x="8704" y="3215"/>
                  </a:lnTo>
                  <a:lnTo>
                    <a:pt x="7609" y="3215"/>
                  </a:lnTo>
                  <a:lnTo>
                    <a:pt x="7609" y="2143"/>
                  </a:lnTo>
                  <a:close/>
                  <a:moveTo>
                    <a:pt x="10169" y="2143"/>
                  </a:moveTo>
                  <a:lnTo>
                    <a:pt x="10169" y="3215"/>
                  </a:lnTo>
                  <a:lnTo>
                    <a:pt x="9061" y="3215"/>
                  </a:lnTo>
                  <a:lnTo>
                    <a:pt x="9061" y="2143"/>
                  </a:lnTo>
                  <a:close/>
                  <a:moveTo>
                    <a:pt x="11050" y="2143"/>
                  </a:moveTo>
                  <a:lnTo>
                    <a:pt x="10788" y="3215"/>
                  </a:lnTo>
                  <a:lnTo>
                    <a:pt x="10538" y="3215"/>
                  </a:lnTo>
                  <a:lnTo>
                    <a:pt x="10538" y="2143"/>
                  </a:lnTo>
                  <a:close/>
                  <a:moveTo>
                    <a:pt x="10716" y="3572"/>
                  </a:moveTo>
                  <a:lnTo>
                    <a:pt x="10538" y="4334"/>
                  </a:lnTo>
                  <a:lnTo>
                    <a:pt x="10538" y="3572"/>
                  </a:lnTo>
                  <a:close/>
                  <a:moveTo>
                    <a:pt x="4323" y="3572"/>
                  </a:moveTo>
                  <a:lnTo>
                    <a:pt x="4323" y="4680"/>
                  </a:lnTo>
                  <a:lnTo>
                    <a:pt x="4108" y="4680"/>
                  </a:lnTo>
                  <a:lnTo>
                    <a:pt x="3727" y="3572"/>
                  </a:lnTo>
                  <a:close/>
                  <a:moveTo>
                    <a:pt x="5787" y="3572"/>
                  </a:moveTo>
                  <a:lnTo>
                    <a:pt x="5787" y="4680"/>
                  </a:lnTo>
                  <a:lnTo>
                    <a:pt x="4692" y="4680"/>
                  </a:lnTo>
                  <a:lnTo>
                    <a:pt x="4692" y="3572"/>
                  </a:lnTo>
                  <a:close/>
                  <a:moveTo>
                    <a:pt x="7252" y="3572"/>
                  </a:moveTo>
                  <a:lnTo>
                    <a:pt x="7252" y="4680"/>
                  </a:lnTo>
                  <a:lnTo>
                    <a:pt x="6144" y="4680"/>
                  </a:lnTo>
                  <a:lnTo>
                    <a:pt x="6144" y="3572"/>
                  </a:lnTo>
                  <a:close/>
                  <a:moveTo>
                    <a:pt x="8704" y="3572"/>
                  </a:moveTo>
                  <a:lnTo>
                    <a:pt x="8704" y="4680"/>
                  </a:lnTo>
                  <a:lnTo>
                    <a:pt x="7609" y="4680"/>
                  </a:lnTo>
                  <a:lnTo>
                    <a:pt x="7609" y="3572"/>
                  </a:lnTo>
                  <a:close/>
                  <a:moveTo>
                    <a:pt x="10169" y="3572"/>
                  </a:moveTo>
                  <a:lnTo>
                    <a:pt x="10169" y="4680"/>
                  </a:lnTo>
                  <a:lnTo>
                    <a:pt x="9061" y="4680"/>
                  </a:lnTo>
                  <a:lnTo>
                    <a:pt x="9061" y="3572"/>
                  </a:lnTo>
                  <a:close/>
                  <a:moveTo>
                    <a:pt x="4335" y="5037"/>
                  </a:moveTo>
                  <a:lnTo>
                    <a:pt x="4335" y="5275"/>
                  </a:lnTo>
                  <a:lnTo>
                    <a:pt x="4239" y="5037"/>
                  </a:lnTo>
                  <a:close/>
                  <a:moveTo>
                    <a:pt x="5787" y="5037"/>
                  </a:moveTo>
                  <a:lnTo>
                    <a:pt x="5787" y="5894"/>
                  </a:lnTo>
                  <a:cubicBezTo>
                    <a:pt x="5706" y="5890"/>
                    <a:pt x="5631" y="5889"/>
                    <a:pt x="5561" y="5889"/>
                  </a:cubicBezTo>
                  <a:cubicBezTo>
                    <a:pt x="5443" y="5889"/>
                    <a:pt x="5341" y="5892"/>
                    <a:pt x="5248" y="5892"/>
                  </a:cubicBezTo>
                  <a:cubicBezTo>
                    <a:pt x="5036" y="5892"/>
                    <a:pt x="4874" y="5875"/>
                    <a:pt x="4692" y="5763"/>
                  </a:cubicBezTo>
                  <a:lnTo>
                    <a:pt x="4692" y="5037"/>
                  </a:lnTo>
                  <a:close/>
                  <a:moveTo>
                    <a:pt x="7252" y="5037"/>
                  </a:moveTo>
                  <a:lnTo>
                    <a:pt x="7252" y="5894"/>
                  </a:lnTo>
                  <a:lnTo>
                    <a:pt x="6144" y="5894"/>
                  </a:lnTo>
                  <a:lnTo>
                    <a:pt x="6144" y="5037"/>
                  </a:lnTo>
                  <a:close/>
                  <a:moveTo>
                    <a:pt x="8704" y="5037"/>
                  </a:moveTo>
                  <a:lnTo>
                    <a:pt x="8704" y="5894"/>
                  </a:lnTo>
                  <a:lnTo>
                    <a:pt x="7609" y="5894"/>
                  </a:lnTo>
                  <a:lnTo>
                    <a:pt x="7609" y="5037"/>
                  </a:lnTo>
                  <a:close/>
                  <a:moveTo>
                    <a:pt x="10169" y="5037"/>
                  </a:moveTo>
                  <a:lnTo>
                    <a:pt x="10169" y="5894"/>
                  </a:lnTo>
                  <a:lnTo>
                    <a:pt x="9061" y="5894"/>
                  </a:lnTo>
                  <a:lnTo>
                    <a:pt x="9061" y="5037"/>
                  </a:lnTo>
                  <a:close/>
                  <a:moveTo>
                    <a:pt x="4882" y="9240"/>
                  </a:moveTo>
                  <a:cubicBezTo>
                    <a:pt x="5406" y="9240"/>
                    <a:pt x="5823" y="9680"/>
                    <a:pt x="5823" y="10180"/>
                  </a:cubicBezTo>
                  <a:cubicBezTo>
                    <a:pt x="5823" y="10704"/>
                    <a:pt x="5406" y="11121"/>
                    <a:pt x="4882" y="11121"/>
                  </a:cubicBezTo>
                  <a:cubicBezTo>
                    <a:pt x="4359" y="11121"/>
                    <a:pt x="3942" y="10704"/>
                    <a:pt x="3942" y="10180"/>
                  </a:cubicBezTo>
                  <a:cubicBezTo>
                    <a:pt x="3942" y="9656"/>
                    <a:pt x="4359" y="9240"/>
                    <a:pt x="4882" y="9240"/>
                  </a:cubicBezTo>
                  <a:close/>
                  <a:moveTo>
                    <a:pt x="9300" y="9240"/>
                  </a:moveTo>
                  <a:cubicBezTo>
                    <a:pt x="9823" y="9263"/>
                    <a:pt x="10240" y="9680"/>
                    <a:pt x="10240" y="10180"/>
                  </a:cubicBezTo>
                  <a:cubicBezTo>
                    <a:pt x="10240" y="10704"/>
                    <a:pt x="9823" y="11121"/>
                    <a:pt x="9300" y="11121"/>
                  </a:cubicBezTo>
                  <a:cubicBezTo>
                    <a:pt x="8788" y="11121"/>
                    <a:pt x="8371" y="10704"/>
                    <a:pt x="8371" y="10180"/>
                  </a:cubicBezTo>
                  <a:cubicBezTo>
                    <a:pt x="8371" y="9656"/>
                    <a:pt x="8788" y="9240"/>
                    <a:pt x="9300" y="9240"/>
                  </a:cubicBezTo>
                  <a:close/>
                  <a:moveTo>
                    <a:pt x="668" y="0"/>
                  </a:moveTo>
                  <a:cubicBezTo>
                    <a:pt x="298" y="0"/>
                    <a:pt x="1" y="298"/>
                    <a:pt x="1" y="667"/>
                  </a:cubicBezTo>
                  <a:cubicBezTo>
                    <a:pt x="1" y="1048"/>
                    <a:pt x="298" y="1346"/>
                    <a:pt x="668" y="1346"/>
                  </a:cubicBezTo>
                  <a:lnTo>
                    <a:pt x="1489" y="1346"/>
                  </a:lnTo>
                  <a:lnTo>
                    <a:pt x="2513" y="4227"/>
                  </a:lnTo>
                  <a:cubicBezTo>
                    <a:pt x="2540" y="4299"/>
                    <a:pt x="2608" y="4351"/>
                    <a:pt x="2681" y="4351"/>
                  </a:cubicBezTo>
                  <a:cubicBezTo>
                    <a:pt x="2704" y="4351"/>
                    <a:pt x="2728" y="4346"/>
                    <a:pt x="2751" y="4334"/>
                  </a:cubicBezTo>
                  <a:cubicBezTo>
                    <a:pt x="2846" y="4299"/>
                    <a:pt x="2906" y="4203"/>
                    <a:pt x="2858" y="4096"/>
                  </a:cubicBezTo>
                  <a:cubicBezTo>
                    <a:pt x="1858" y="1262"/>
                    <a:pt x="1822" y="1143"/>
                    <a:pt x="1822" y="1143"/>
                  </a:cubicBezTo>
                  <a:cubicBezTo>
                    <a:pt x="1775" y="1048"/>
                    <a:pt x="1668" y="965"/>
                    <a:pt x="1549" y="965"/>
                  </a:cubicBezTo>
                  <a:lnTo>
                    <a:pt x="668" y="965"/>
                  </a:lnTo>
                  <a:cubicBezTo>
                    <a:pt x="513" y="965"/>
                    <a:pt x="370" y="834"/>
                    <a:pt x="370" y="667"/>
                  </a:cubicBezTo>
                  <a:cubicBezTo>
                    <a:pt x="370" y="500"/>
                    <a:pt x="513" y="369"/>
                    <a:pt x="668" y="369"/>
                  </a:cubicBezTo>
                  <a:lnTo>
                    <a:pt x="1549" y="369"/>
                  </a:lnTo>
                  <a:cubicBezTo>
                    <a:pt x="1906" y="369"/>
                    <a:pt x="2215" y="584"/>
                    <a:pt x="2370" y="905"/>
                  </a:cubicBezTo>
                  <a:cubicBezTo>
                    <a:pt x="2596" y="1524"/>
                    <a:pt x="3811" y="5001"/>
                    <a:pt x="4001" y="5525"/>
                  </a:cubicBezTo>
                  <a:cubicBezTo>
                    <a:pt x="4144" y="5894"/>
                    <a:pt x="4573" y="6251"/>
                    <a:pt x="5109" y="6251"/>
                  </a:cubicBezTo>
                  <a:lnTo>
                    <a:pt x="11717" y="6251"/>
                  </a:lnTo>
                  <a:cubicBezTo>
                    <a:pt x="11883" y="6251"/>
                    <a:pt x="12014" y="6382"/>
                    <a:pt x="12014" y="6549"/>
                  </a:cubicBezTo>
                  <a:cubicBezTo>
                    <a:pt x="12014" y="6715"/>
                    <a:pt x="11883" y="6846"/>
                    <a:pt x="11717" y="6846"/>
                  </a:cubicBezTo>
                  <a:lnTo>
                    <a:pt x="5109" y="6846"/>
                  </a:lnTo>
                  <a:cubicBezTo>
                    <a:pt x="4394" y="6846"/>
                    <a:pt x="3739" y="6418"/>
                    <a:pt x="3466" y="5763"/>
                  </a:cubicBezTo>
                  <a:lnTo>
                    <a:pt x="3096" y="4715"/>
                  </a:lnTo>
                  <a:cubicBezTo>
                    <a:pt x="3078" y="4652"/>
                    <a:pt x="3013" y="4603"/>
                    <a:pt x="2936" y="4603"/>
                  </a:cubicBezTo>
                  <a:cubicBezTo>
                    <a:pt x="2911" y="4603"/>
                    <a:pt x="2885" y="4608"/>
                    <a:pt x="2858" y="4620"/>
                  </a:cubicBezTo>
                  <a:cubicBezTo>
                    <a:pt x="2751" y="4656"/>
                    <a:pt x="2715" y="4751"/>
                    <a:pt x="2751" y="4858"/>
                  </a:cubicBezTo>
                  <a:cubicBezTo>
                    <a:pt x="3049" y="5596"/>
                    <a:pt x="3073" y="5942"/>
                    <a:pt x="3406" y="6406"/>
                  </a:cubicBezTo>
                  <a:lnTo>
                    <a:pt x="3013" y="7001"/>
                  </a:lnTo>
                  <a:cubicBezTo>
                    <a:pt x="2394" y="7894"/>
                    <a:pt x="2930" y="9097"/>
                    <a:pt x="3989" y="9240"/>
                  </a:cubicBezTo>
                  <a:cubicBezTo>
                    <a:pt x="3144" y="10049"/>
                    <a:pt x="3692" y="11490"/>
                    <a:pt x="4870" y="11490"/>
                  </a:cubicBezTo>
                  <a:cubicBezTo>
                    <a:pt x="6025" y="11490"/>
                    <a:pt x="6597" y="10061"/>
                    <a:pt x="5763" y="9251"/>
                  </a:cubicBezTo>
                  <a:lnTo>
                    <a:pt x="8383" y="9251"/>
                  </a:lnTo>
                  <a:cubicBezTo>
                    <a:pt x="7549" y="10061"/>
                    <a:pt x="8109" y="11490"/>
                    <a:pt x="9276" y="11490"/>
                  </a:cubicBezTo>
                  <a:cubicBezTo>
                    <a:pt x="10431" y="11490"/>
                    <a:pt x="11002" y="10061"/>
                    <a:pt x="10169" y="9251"/>
                  </a:cubicBezTo>
                  <a:lnTo>
                    <a:pt x="10407" y="9251"/>
                  </a:lnTo>
                  <a:cubicBezTo>
                    <a:pt x="10776" y="9251"/>
                    <a:pt x="11074" y="8954"/>
                    <a:pt x="11074" y="8585"/>
                  </a:cubicBezTo>
                  <a:cubicBezTo>
                    <a:pt x="11074" y="8216"/>
                    <a:pt x="10776" y="7918"/>
                    <a:pt x="10407" y="7918"/>
                  </a:cubicBezTo>
                  <a:lnTo>
                    <a:pt x="8788" y="7918"/>
                  </a:lnTo>
                  <a:cubicBezTo>
                    <a:pt x="8680" y="7918"/>
                    <a:pt x="8609" y="7989"/>
                    <a:pt x="8609" y="8097"/>
                  </a:cubicBezTo>
                  <a:cubicBezTo>
                    <a:pt x="8609" y="8204"/>
                    <a:pt x="8680" y="8275"/>
                    <a:pt x="8788" y="8275"/>
                  </a:cubicBezTo>
                  <a:lnTo>
                    <a:pt x="10431" y="8275"/>
                  </a:lnTo>
                  <a:cubicBezTo>
                    <a:pt x="10597" y="8275"/>
                    <a:pt x="10728" y="8406"/>
                    <a:pt x="10728" y="8573"/>
                  </a:cubicBezTo>
                  <a:cubicBezTo>
                    <a:pt x="10728" y="8740"/>
                    <a:pt x="10597" y="8871"/>
                    <a:pt x="10431" y="8871"/>
                  </a:cubicBezTo>
                  <a:lnTo>
                    <a:pt x="4204" y="8871"/>
                  </a:lnTo>
                  <a:cubicBezTo>
                    <a:pt x="3323" y="8871"/>
                    <a:pt x="2811" y="7882"/>
                    <a:pt x="3311" y="7168"/>
                  </a:cubicBezTo>
                  <a:lnTo>
                    <a:pt x="3668" y="6656"/>
                  </a:lnTo>
                  <a:cubicBezTo>
                    <a:pt x="3811" y="6787"/>
                    <a:pt x="3978" y="6906"/>
                    <a:pt x="4168" y="7001"/>
                  </a:cubicBezTo>
                  <a:lnTo>
                    <a:pt x="3799" y="7537"/>
                  </a:lnTo>
                  <a:cubicBezTo>
                    <a:pt x="3573" y="7847"/>
                    <a:pt x="3799" y="8275"/>
                    <a:pt x="4180" y="8275"/>
                  </a:cubicBezTo>
                  <a:lnTo>
                    <a:pt x="8085" y="8275"/>
                  </a:lnTo>
                  <a:cubicBezTo>
                    <a:pt x="8192" y="8275"/>
                    <a:pt x="8264" y="8204"/>
                    <a:pt x="8264" y="8097"/>
                  </a:cubicBezTo>
                  <a:cubicBezTo>
                    <a:pt x="8264" y="7989"/>
                    <a:pt x="8192" y="7918"/>
                    <a:pt x="8085" y="7918"/>
                  </a:cubicBezTo>
                  <a:lnTo>
                    <a:pt x="4180" y="7918"/>
                  </a:lnTo>
                  <a:cubicBezTo>
                    <a:pt x="4097" y="7918"/>
                    <a:pt x="4037" y="7811"/>
                    <a:pt x="4097" y="7739"/>
                  </a:cubicBezTo>
                  <a:lnTo>
                    <a:pt x="4513" y="7132"/>
                  </a:lnTo>
                  <a:cubicBezTo>
                    <a:pt x="4753" y="7201"/>
                    <a:pt x="4820" y="7217"/>
                    <a:pt x="5587" y="7217"/>
                  </a:cubicBezTo>
                  <a:cubicBezTo>
                    <a:pt x="6309" y="7217"/>
                    <a:pt x="7651" y="7202"/>
                    <a:pt x="10341" y="7202"/>
                  </a:cubicBezTo>
                  <a:cubicBezTo>
                    <a:pt x="10765" y="7202"/>
                    <a:pt x="11223" y="7203"/>
                    <a:pt x="11717" y="7204"/>
                  </a:cubicBezTo>
                  <a:cubicBezTo>
                    <a:pt x="12086" y="7204"/>
                    <a:pt x="12383" y="6906"/>
                    <a:pt x="12383" y="6537"/>
                  </a:cubicBezTo>
                  <a:cubicBezTo>
                    <a:pt x="12383" y="6168"/>
                    <a:pt x="12098" y="5894"/>
                    <a:pt x="11728" y="5894"/>
                  </a:cubicBezTo>
                  <a:lnTo>
                    <a:pt x="11538" y="5894"/>
                  </a:lnTo>
                  <a:lnTo>
                    <a:pt x="12383" y="2191"/>
                  </a:lnTo>
                  <a:cubicBezTo>
                    <a:pt x="12550" y="1489"/>
                    <a:pt x="12014" y="822"/>
                    <a:pt x="11300" y="822"/>
                  </a:cubicBezTo>
                  <a:lnTo>
                    <a:pt x="7752" y="822"/>
                  </a:lnTo>
                  <a:cubicBezTo>
                    <a:pt x="7657" y="822"/>
                    <a:pt x="7573" y="893"/>
                    <a:pt x="7573" y="1000"/>
                  </a:cubicBezTo>
                  <a:cubicBezTo>
                    <a:pt x="7573" y="1108"/>
                    <a:pt x="7657" y="1179"/>
                    <a:pt x="7752" y="1179"/>
                  </a:cubicBezTo>
                  <a:lnTo>
                    <a:pt x="11300" y="1179"/>
                  </a:lnTo>
                  <a:cubicBezTo>
                    <a:pt x="11788" y="1179"/>
                    <a:pt x="12145" y="1620"/>
                    <a:pt x="12026" y="2096"/>
                  </a:cubicBezTo>
                  <a:lnTo>
                    <a:pt x="11145" y="5894"/>
                  </a:lnTo>
                  <a:lnTo>
                    <a:pt x="10526" y="5894"/>
                  </a:lnTo>
                  <a:cubicBezTo>
                    <a:pt x="10609" y="5489"/>
                    <a:pt x="11300" y="2548"/>
                    <a:pt x="11419" y="2001"/>
                  </a:cubicBezTo>
                  <a:cubicBezTo>
                    <a:pt x="11443" y="1882"/>
                    <a:pt x="11359" y="1774"/>
                    <a:pt x="11240" y="1774"/>
                  </a:cubicBezTo>
                  <a:lnTo>
                    <a:pt x="3073" y="1774"/>
                  </a:lnTo>
                  <a:lnTo>
                    <a:pt x="2858" y="1167"/>
                  </a:lnTo>
                  <a:lnTo>
                    <a:pt x="7073" y="1167"/>
                  </a:lnTo>
                  <a:cubicBezTo>
                    <a:pt x="7180" y="1167"/>
                    <a:pt x="7252" y="1084"/>
                    <a:pt x="7252" y="989"/>
                  </a:cubicBezTo>
                  <a:cubicBezTo>
                    <a:pt x="7252" y="881"/>
                    <a:pt x="7180" y="810"/>
                    <a:pt x="7073" y="810"/>
                  </a:cubicBezTo>
                  <a:lnTo>
                    <a:pt x="2727" y="810"/>
                  </a:lnTo>
                  <a:cubicBezTo>
                    <a:pt x="2561" y="346"/>
                    <a:pt x="2096" y="0"/>
                    <a:pt x="154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920" name="Google Shape;9920;p78"/>
          <p:cNvGrpSpPr/>
          <p:nvPr/>
        </p:nvGrpSpPr>
        <p:grpSpPr>
          <a:xfrm>
            <a:off x="4129655" y="3012420"/>
            <a:ext cx="459844" cy="457849"/>
            <a:chOff x="3097241" y="2433564"/>
            <a:chExt cx="344883" cy="343387"/>
          </a:xfrm>
          <a:solidFill>
            <a:schemeClr val="tx1"/>
          </a:solidFill>
        </p:grpSpPr>
        <p:sp>
          <p:nvSpPr>
            <p:cNvPr id="9921" name="Google Shape;9921;p78"/>
            <p:cNvSpPr/>
            <p:nvPr/>
          </p:nvSpPr>
          <p:spPr>
            <a:xfrm>
              <a:off x="3151825" y="2465806"/>
              <a:ext cx="235746" cy="311146"/>
            </a:xfrm>
            <a:custGeom>
              <a:avLst/>
              <a:gdLst/>
              <a:ahLst/>
              <a:cxnLst/>
              <a:rect l="l" t="t" r="r" b="b"/>
              <a:pathLst>
                <a:path w="7407" h="9776" extrusionOk="0">
                  <a:moveTo>
                    <a:pt x="3703" y="322"/>
                  </a:moveTo>
                  <a:cubicBezTo>
                    <a:pt x="5573" y="322"/>
                    <a:pt x="7097" y="1846"/>
                    <a:pt x="7097" y="3715"/>
                  </a:cubicBezTo>
                  <a:cubicBezTo>
                    <a:pt x="7097" y="5239"/>
                    <a:pt x="6144" y="6728"/>
                    <a:pt x="5358" y="7704"/>
                  </a:cubicBezTo>
                  <a:cubicBezTo>
                    <a:pt x="4656" y="8573"/>
                    <a:pt x="3953" y="9192"/>
                    <a:pt x="3703" y="9418"/>
                  </a:cubicBezTo>
                  <a:cubicBezTo>
                    <a:pt x="3441" y="9192"/>
                    <a:pt x="2751" y="8573"/>
                    <a:pt x="2048" y="7704"/>
                  </a:cubicBezTo>
                  <a:cubicBezTo>
                    <a:pt x="1263" y="6728"/>
                    <a:pt x="310" y="5239"/>
                    <a:pt x="310" y="3715"/>
                  </a:cubicBezTo>
                  <a:cubicBezTo>
                    <a:pt x="310" y="1846"/>
                    <a:pt x="1822" y="322"/>
                    <a:pt x="3703" y="322"/>
                  </a:cubicBezTo>
                  <a:close/>
                  <a:moveTo>
                    <a:pt x="3703" y="1"/>
                  </a:moveTo>
                  <a:cubicBezTo>
                    <a:pt x="1667" y="1"/>
                    <a:pt x="0" y="1668"/>
                    <a:pt x="0" y="3704"/>
                  </a:cubicBezTo>
                  <a:cubicBezTo>
                    <a:pt x="0" y="4418"/>
                    <a:pt x="191" y="5192"/>
                    <a:pt x="560" y="5978"/>
                  </a:cubicBezTo>
                  <a:cubicBezTo>
                    <a:pt x="858" y="6609"/>
                    <a:pt x="1274" y="7263"/>
                    <a:pt x="1798" y="7894"/>
                  </a:cubicBezTo>
                  <a:cubicBezTo>
                    <a:pt x="2691" y="9002"/>
                    <a:pt x="3549" y="9716"/>
                    <a:pt x="3596" y="9740"/>
                  </a:cubicBezTo>
                  <a:cubicBezTo>
                    <a:pt x="3626" y="9764"/>
                    <a:pt x="3665" y="9776"/>
                    <a:pt x="3700" y="9776"/>
                  </a:cubicBezTo>
                  <a:cubicBezTo>
                    <a:pt x="3736" y="9776"/>
                    <a:pt x="3769" y="9764"/>
                    <a:pt x="3787" y="9740"/>
                  </a:cubicBezTo>
                  <a:cubicBezTo>
                    <a:pt x="3822" y="9716"/>
                    <a:pt x="4703" y="9002"/>
                    <a:pt x="5596" y="7894"/>
                  </a:cubicBezTo>
                  <a:cubicBezTo>
                    <a:pt x="6108" y="7252"/>
                    <a:pt x="6525" y="6609"/>
                    <a:pt x="6823" y="5978"/>
                  </a:cubicBezTo>
                  <a:cubicBezTo>
                    <a:pt x="7204" y="5192"/>
                    <a:pt x="7394" y="4418"/>
                    <a:pt x="7394" y="3704"/>
                  </a:cubicBezTo>
                  <a:cubicBezTo>
                    <a:pt x="7406" y="1668"/>
                    <a:pt x="5739" y="1"/>
                    <a:pt x="370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22" name="Google Shape;9922;p78"/>
            <p:cNvSpPr/>
            <p:nvPr/>
          </p:nvSpPr>
          <p:spPr>
            <a:xfrm>
              <a:off x="3179483" y="2492732"/>
              <a:ext cx="181926" cy="181894"/>
            </a:xfrm>
            <a:custGeom>
              <a:avLst/>
              <a:gdLst/>
              <a:ahLst/>
              <a:cxnLst/>
              <a:rect l="l" t="t" r="r" b="b"/>
              <a:pathLst>
                <a:path w="5716" h="5715" extrusionOk="0">
                  <a:moveTo>
                    <a:pt x="2858" y="0"/>
                  </a:moveTo>
                  <a:cubicBezTo>
                    <a:pt x="1286" y="0"/>
                    <a:pt x="1" y="1286"/>
                    <a:pt x="1" y="2858"/>
                  </a:cubicBezTo>
                  <a:cubicBezTo>
                    <a:pt x="1" y="4441"/>
                    <a:pt x="1286" y="5715"/>
                    <a:pt x="2858" y="5715"/>
                  </a:cubicBezTo>
                  <a:cubicBezTo>
                    <a:pt x="4442" y="5715"/>
                    <a:pt x="5716" y="4429"/>
                    <a:pt x="5716" y="2858"/>
                  </a:cubicBezTo>
                  <a:cubicBezTo>
                    <a:pt x="5692" y="2131"/>
                    <a:pt x="5418" y="1429"/>
                    <a:pt x="4918" y="893"/>
                  </a:cubicBezTo>
                  <a:cubicBezTo>
                    <a:pt x="4888" y="863"/>
                    <a:pt x="4846" y="848"/>
                    <a:pt x="4805" y="848"/>
                  </a:cubicBezTo>
                  <a:cubicBezTo>
                    <a:pt x="4763" y="848"/>
                    <a:pt x="4721" y="863"/>
                    <a:pt x="4692" y="893"/>
                  </a:cubicBezTo>
                  <a:cubicBezTo>
                    <a:pt x="4632" y="953"/>
                    <a:pt x="4632" y="1060"/>
                    <a:pt x="4692" y="1119"/>
                  </a:cubicBezTo>
                  <a:cubicBezTo>
                    <a:pt x="5144" y="1595"/>
                    <a:pt x="5394" y="2215"/>
                    <a:pt x="5394" y="2869"/>
                  </a:cubicBezTo>
                  <a:cubicBezTo>
                    <a:pt x="5394" y="4274"/>
                    <a:pt x="4251" y="5417"/>
                    <a:pt x="2846" y="5417"/>
                  </a:cubicBezTo>
                  <a:cubicBezTo>
                    <a:pt x="1453" y="5417"/>
                    <a:pt x="298" y="4274"/>
                    <a:pt x="298" y="2869"/>
                  </a:cubicBezTo>
                  <a:cubicBezTo>
                    <a:pt x="298" y="1476"/>
                    <a:pt x="1453" y="333"/>
                    <a:pt x="2846" y="333"/>
                  </a:cubicBezTo>
                  <a:cubicBezTo>
                    <a:pt x="3299" y="333"/>
                    <a:pt x="3739" y="452"/>
                    <a:pt x="4132" y="667"/>
                  </a:cubicBezTo>
                  <a:cubicBezTo>
                    <a:pt x="4157" y="683"/>
                    <a:pt x="4185" y="691"/>
                    <a:pt x="4214" y="691"/>
                  </a:cubicBezTo>
                  <a:cubicBezTo>
                    <a:pt x="4269" y="691"/>
                    <a:pt x="4323" y="662"/>
                    <a:pt x="4346" y="607"/>
                  </a:cubicBezTo>
                  <a:cubicBezTo>
                    <a:pt x="4394" y="536"/>
                    <a:pt x="4370" y="429"/>
                    <a:pt x="4287" y="393"/>
                  </a:cubicBezTo>
                  <a:cubicBezTo>
                    <a:pt x="3858" y="131"/>
                    <a:pt x="3370" y="0"/>
                    <a:pt x="285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23" name="Google Shape;9923;p78"/>
            <p:cNvSpPr/>
            <p:nvPr/>
          </p:nvSpPr>
          <p:spPr>
            <a:xfrm>
              <a:off x="3242024" y="2524941"/>
              <a:ext cx="54202" cy="117857"/>
            </a:xfrm>
            <a:custGeom>
              <a:avLst/>
              <a:gdLst/>
              <a:ahLst/>
              <a:cxnLst/>
              <a:rect l="l" t="t" r="r" b="b"/>
              <a:pathLst>
                <a:path w="1703" h="3703" extrusionOk="0">
                  <a:moveTo>
                    <a:pt x="857" y="0"/>
                  </a:moveTo>
                  <a:cubicBezTo>
                    <a:pt x="762" y="0"/>
                    <a:pt x="691" y="71"/>
                    <a:pt x="691" y="167"/>
                  </a:cubicBezTo>
                  <a:lnTo>
                    <a:pt x="691" y="524"/>
                  </a:lnTo>
                  <a:cubicBezTo>
                    <a:pt x="322" y="560"/>
                    <a:pt x="24" y="881"/>
                    <a:pt x="24" y="1262"/>
                  </a:cubicBezTo>
                  <a:cubicBezTo>
                    <a:pt x="24" y="1679"/>
                    <a:pt x="357" y="2012"/>
                    <a:pt x="762" y="2012"/>
                  </a:cubicBezTo>
                  <a:lnTo>
                    <a:pt x="929" y="2012"/>
                  </a:lnTo>
                  <a:cubicBezTo>
                    <a:pt x="1167" y="2012"/>
                    <a:pt x="1357" y="2203"/>
                    <a:pt x="1357" y="2441"/>
                  </a:cubicBezTo>
                  <a:cubicBezTo>
                    <a:pt x="1357" y="2679"/>
                    <a:pt x="1167" y="2869"/>
                    <a:pt x="929" y="2869"/>
                  </a:cubicBezTo>
                  <a:lnTo>
                    <a:pt x="679" y="2869"/>
                  </a:lnTo>
                  <a:cubicBezTo>
                    <a:pt x="476" y="2869"/>
                    <a:pt x="334" y="2703"/>
                    <a:pt x="334" y="2524"/>
                  </a:cubicBezTo>
                  <a:cubicBezTo>
                    <a:pt x="334" y="2441"/>
                    <a:pt x="262" y="2369"/>
                    <a:pt x="167" y="2369"/>
                  </a:cubicBezTo>
                  <a:cubicBezTo>
                    <a:pt x="83" y="2369"/>
                    <a:pt x="0" y="2441"/>
                    <a:pt x="0" y="2524"/>
                  </a:cubicBezTo>
                  <a:cubicBezTo>
                    <a:pt x="0" y="2905"/>
                    <a:pt x="298" y="3203"/>
                    <a:pt x="679" y="3203"/>
                  </a:cubicBezTo>
                  <a:lnTo>
                    <a:pt x="691" y="3203"/>
                  </a:lnTo>
                  <a:lnTo>
                    <a:pt x="691" y="3536"/>
                  </a:lnTo>
                  <a:cubicBezTo>
                    <a:pt x="691" y="3631"/>
                    <a:pt x="762" y="3703"/>
                    <a:pt x="857" y="3703"/>
                  </a:cubicBezTo>
                  <a:cubicBezTo>
                    <a:pt x="941" y="3703"/>
                    <a:pt x="1012" y="3631"/>
                    <a:pt x="1012" y="3536"/>
                  </a:cubicBezTo>
                  <a:lnTo>
                    <a:pt x="1012" y="3179"/>
                  </a:lnTo>
                  <a:cubicBezTo>
                    <a:pt x="1393" y="3143"/>
                    <a:pt x="1691" y="2822"/>
                    <a:pt x="1691" y="2441"/>
                  </a:cubicBezTo>
                  <a:cubicBezTo>
                    <a:pt x="1691" y="2024"/>
                    <a:pt x="1346" y="1691"/>
                    <a:pt x="941" y="1691"/>
                  </a:cubicBezTo>
                  <a:lnTo>
                    <a:pt x="774" y="1691"/>
                  </a:lnTo>
                  <a:cubicBezTo>
                    <a:pt x="536" y="1691"/>
                    <a:pt x="345" y="1500"/>
                    <a:pt x="345" y="1262"/>
                  </a:cubicBezTo>
                  <a:cubicBezTo>
                    <a:pt x="345" y="1024"/>
                    <a:pt x="536" y="833"/>
                    <a:pt x="774" y="833"/>
                  </a:cubicBezTo>
                  <a:lnTo>
                    <a:pt x="1036" y="833"/>
                  </a:lnTo>
                  <a:cubicBezTo>
                    <a:pt x="1226" y="833"/>
                    <a:pt x="1369" y="1000"/>
                    <a:pt x="1369" y="1179"/>
                  </a:cubicBezTo>
                  <a:lnTo>
                    <a:pt x="1369" y="1345"/>
                  </a:lnTo>
                  <a:cubicBezTo>
                    <a:pt x="1393" y="1429"/>
                    <a:pt x="1453" y="1500"/>
                    <a:pt x="1536" y="1500"/>
                  </a:cubicBezTo>
                  <a:cubicBezTo>
                    <a:pt x="1631" y="1500"/>
                    <a:pt x="1703" y="1429"/>
                    <a:pt x="1703" y="1345"/>
                  </a:cubicBezTo>
                  <a:lnTo>
                    <a:pt x="1703" y="1179"/>
                  </a:lnTo>
                  <a:cubicBezTo>
                    <a:pt x="1703" y="810"/>
                    <a:pt x="1405" y="512"/>
                    <a:pt x="1036" y="512"/>
                  </a:cubicBezTo>
                  <a:lnTo>
                    <a:pt x="1012" y="512"/>
                  </a:lnTo>
                  <a:lnTo>
                    <a:pt x="1012" y="167"/>
                  </a:lnTo>
                  <a:cubicBezTo>
                    <a:pt x="1012" y="71"/>
                    <a:pt x="941" y="0"/>
                    <a:pt x="85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24" name="Google Shape;9924;p78"/>
            <p:cNvSpPr/>
            <p:nvPr/>
          </p:nvSpPr>
          <p:spPr>
            <a:xfrm>
              <a:off x="3390945" y="2433724"/>
              <a:ext cx="51179" cy="85934"/>
            </a:xfrm>
            <a:custGeom>
              <a:avLst/>
              <a:gdLst/>
              <a:ahLst/>
              <a:cxnLst/>
              <a:rect l="l" t="t" r="r" b="b"/>
              <a:pathLst>
                <a:path w="1608" h="2700" extrusionOk="0">
                  <a:moveTo>
                    <a:pt x="182" y="1"/>
                  </a:moveTo>
                  <a:cubicBezTo>
                    <a:pt x="134" y="1"/>
                    <a:pt x="86" y="22"/>
                    <a:pt x="48" y="68"/>
                  </a:cubicBezTo>
                  <a:cubicBezTo>
                    <a:pt x="0" y="140"/>
                    <a:pt x="12" y="235"/>
                    <a:pt x="84" y="294"/>
                  </a:cubicBezTo>
                  <a:cubicBezTo>
                    <a:pt x="834" y="794"/>
                    <a:pt x="1274" y="1628"/>
                    <a:pt x="1274" y="2545"/>
                  </a:cubicBezTo>
                  <a:cubicBezTo>
                    <a:pt x="1274" y="2628"/>
                    <a:pt x="1358" y="2699"/>
                    <a:pt x="1441" y="2699"/>
                  </a:cubicBezTo>
                  <a:cubicBezTo>
                    <a:pt x="1536" y="2699"/>
                    <a:pt x="1608" y="2628"/>
                    <a:pt x="1608" y="2545"/>
                  </a:cubicBezTo>
                  <a:cubicBezTo>
                    <a:pt x="1596" y="1533"/>
                    <a:pt x="1096" y="592"/>
                    <a:pt x="262" y="20"/>
                  </a:cubicBezTo>
                  <a:cubicBezTo>
                    <a:pt x="237" y="8"/>
                    <a:pt x="209" y="1"/>
                    <a:pt x="18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25" name="Google Shape;9925;p78"/>
            <p:cNvSpPr/>
            <p:nvPr/>
          </p:nvSpPr>
          <p:spPr>
            <a:xfrm>
              <a:off x="3360613" y="2478187"/>
              <a:ext cx="27340" cy="41471"/>
            </a:xfrm>
            <a:custGeom>
              <a:avLst/>
              <a:gdLst/>
              <a:ahLst/>
              <a:cxnLst/>
              <a:rect l="l" t="t" r="r" b="b"/>
              <a:pathLst>
                <a:path w="859" h="1303" extrusionOk="0">
                  <a:moveTo>
                    <a:pt x="177" y="1"/>
                  </a:moveTo>
                  <a:cubicBezTo>
                    <a:pt x="131" y="1"/>
                    <a:pt x="85" y="25"/>
                    <a:pt x="48" y="76"/>
                  </a:cubicBezTo>
                  <a:cubicBezTo>
                    <a:pt x="1" y="147"/>
                    <a:pt x="13" y="231"/>
                    <a:pt x="84" y="290"/>
                  </a:cubicBezTo>
                  <a:cubicBezTo>
                    <a:pt x="370" y="493"/>
                    <a:pt x="537" y="802"/>
                    <a:pt x="537" y="1148"/>
                  </a:cubicBezTo>
                  <a:cubicBezTo>
                    <a:pt x="537" y="1231"/>
                    <a:pt x="608" y="1302"/>
                    <a:pt x="703" y="1302"/>
                  </a:cubicBezTo>
                  <a:cubicBezTo>
                    <a:pt x="787" y="1302"/>
                    <a:pt x="858" y="1231"/>
                    <a:pt x="858" y="1148"/>
                  </a:cubicBezTo>
                  <a:cubicBezTo>
                    <a:pt x="858" y="683"/>
                    <a:pt x="644" y="278"/>
                    <a:pt x="263" y="28"/>
                  </a:cubicBezTo>
                  <a:cubicBezTo>
                    <a:pt x="235" y="10"/>
                    <a:pt x="206" y="1"/>
                    <a:pt x="17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26" name="Google Shape;9926;p78"/>
            <p:cNvSpPr/>
            <p:nvPr/>
          </p:nvSpPr>
          <p:spPr>
            <a:xfrm>
              <a:off x="3375795" y="2455939"/>
              <a:ext cx="39434" cy="63719"/>
            </a:xfrm>
            <a:custGeom>
              <a:avLst/>
              <a:gdLst/>
              <a:ahLst/>
              <a:cxnLst/>
              <a:rect l="l" t="t" r="r" b="b"/>
              <a:pathLst>
                <a:path w="1239" h="2002" extrusionOk="0">
                  <a:moveTo>
                    <a:pt x="183" y="0"/>
                  </a:moveTo>
                  <a:cubicBezTo>
                    <a:pt x="134" y="0"/>
                    <a:pt x="86" y="26"/>
                    <a:pt x="48" y="73"/>
                  </a:cubicBezTo>
                  <a:cubicBezTo>
                    <a:pt x="0" y="144"/>
                    <a:pt x="12" y="239"/>
                    <a:pt x="83" y="299"/>
                  </a:cubicBezTo>
                  <a:cubicBezTo>
                    <a:pt x="595" y="632"/>
                    <a:pt x="905" y="1216"/>
                    <a:pt x="905" y="1847"/>
                  </a:cubicBezTo>
                  <a:cubicBezTo>
                    <a:pt x="905" y="1930"/>
                    <a:pt x="976" y="2001"/>
                    <a:pt x="1072" y="2001"/>
                  </a:cubicBezTo>
                  <a:cubicBezTo>
                    <a:pt x="1155" y="2001"/>
                    <a:pt x="1238" y="1930"/>
                    <a:pt x="1238" y="1847"/>
                  </a:cubicBezTo>
                  <a:cubicBezTo>
                    <a:pt x="1238" y="1108"/>
                    <a:pt x="881" y="430"/>
                    <a:pt x="262" y="25"/>
                  </a:cubicBezTo>
                  <a:cubicBezTo>
                    <a:pt x="237" y="8"/>
                    <a:pt x="210" y="0"/>
                    <a:pt x="18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27" name="Google Shape;9927;p78"/>
            <p:cNvSpPr/>
            <p:nvPr/>
          </p:nvSpPr>
          <p:spPr>
            <a:xfrm>
              <a:off x="3097241" y="2433564"/>
              <a:ext cx="50829" cy="85711"/>
            </a:xfrm>
            <a:custGeom>
              <a:avLst/>
              <a:gdLst/>
              <a:ahLst/>
              <a:cxnLst/>
              <a:rect l="l" t="t" r="r" b="b"/>
              <a:pathLst>
                <a:path w="1597" h="2693" extrusionOk="0">
                  <a:moveTo>
                    <a:pt x="1408" y="1"/>
                  </a:moveTo>
                  <a:cubicBezTo>
                    <a:pt x="1378" y="1"/>
                    <a:pt x="1348" y="9"/>
                    <a:pt x="1323" y="25"/>
                  </a:cubicBezTo>
                  <a:cubicBezTo>
                    <a:pt x="489" y="597"/>
                    <a:pt x="1" y="1538"/>
                    <a:pt x="1" y="2526"/>
                  </a:cubicBezTo>
                  <a:cubicBezTo>
                    <a:pt x="1" y="2621"/>
                    <a:pt x="72" y="2692"/>
                    <a:pt x="168" y="2692"/>
                  </a:cubicBezTo>
                  <a:cubicBezTo>
                    <a:pt x="251" y="2692"/>
                    <a:pt x="322" y="2621"/>
                    <a:pt x="322" y="2526"/>
                  </a:cubicBezTo>
                  <a:cubicBezTo>
                    <a:pt x="322" y="1633"/>
                    <a:pt x="775" y="787"/>
                    <a:pt x="1513" y="275"/>
                  </a:cubicBezTo>
                  <a:cubicBezTo>
                    <a:pt x="1573" y="240"/>
                    <a:pt x="1596" y="133"/>
                    <a:pt x="1549" y="73"/>
                  </a:cubicBezTo>
                  <a:cubicBezTo>
                    <a:pt x="1518" y="27"/>
                    <a:pt x="1462" y="1"/>
                    <a:pt x="140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28" name="Google Shape;9928;p78"/>
            <p:cNvSpPr/>
            <p:nvPr/>
          </p:nvSpPr>
          <p:spPr>
            <a:xfrm>
              <a:off x="3151061" y="2477773"/>
              <a:ext cx="27690" cy="41503"/>
            </a:xfrm>
            <a:custGeom>
              <a:avLst/>
              <a:gdLst/>
              <a:ahLst/>
              <a:cxnLst/>
              <a:rect l="l" t="t" r="r" b="b"/>
              <a:pathLst>
                <a:path w="870" h="1304" extrusionOk="0">
                  <a:moveTo>
                    <a:pt x="681" y="1"/>
                  </a:moveTo>
                  <a:cubicBezTo>
                    <a:pt x="647" y="1"/>
                    <a:pt x="613" y="10"/>
                    <a:pt x="584" y="29"/>
                  </a:cubicBezTo>
                  <a:cubicBezTo>
                    <a:pt x="215" y="280"/>
                    <a:pt x="1" y="696"/>
                    <a:pt x="1" y="1137"/>
                  </a:cubicBezTo>
                  <a:cubicBezTo>
                    <a:pt x="1" y="1232"/>
                    <a:pt x="84" y="1303"/>
                    <a:pt x="167" y="1303"/>
                  </a:cubicBezTo>
                  <a:cubicBezTo>
                    <a:pt x="263" y="1303"/>
                    <a:pt x="334" y="1232"/>
                    <a:pt x="334" y="1137"/>
                  </a:cubicBezTo>
                  <a:cubicBezTo>
                    <a:pt x="334" y="803"/>
                    <a:pt x="501" y="482"/>
                    <a:pt x="775" y="291"/>
                  </a:cubicBezTo>
                  <a:cubicBezTo>
                    <a:pt x="834" y="244"/>
                    <a:pt x="870" y="149"/>
                    <a:pt x="810" y="65"/>
                  </a:cubicBezTo>
                  <a:cubicBezTo>
                    <a:pt x="782" y="22"/>
                    <a:pt x="732" y="1"/>
                    <a:pt x="68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29" name="Google Shape;9929;p78"/>
            <p:cNvSpPr/>
            <p:nvPr/>
          </p:nvSpPr>
          <p:spPr>
            <a:xfrm>
              <a:off x="3124167" y="2455939"/>
              <a:ext cx="39434" cy="63337"/>
            </a:xfrm>
            <a:custGeom>
              <a:avLst/>
              <a:gdLst/>
              <a:ahLst/>
              <a:cxnLst/>
              <a:rect l="l" t="t" r="r" b="b"/>
              <a:pathLst>
                <a:path w="1239" h="1990" extrusionOk="0">
                  <a:moveTo>
                    <a:pt x="1038" y="0"/>
                  </a:moveTo>
                  <a:cubicBezTo>
                    <a:pt x="1008" y="0"/>
                    <a:pt x="978" y="8"/>
                    <a:pt x="953" y="25"/>
                  </a:cubicBezTo>
                  <a:cubicBezTo>
                    <a:pt x="357" y="430"/>
                    <a:pt x="0" y="1108"/>
                    <a:pt x="0" y="1823"/>
                  </a:cubicBezTo>
                  <a:cubicBezTo>
                    <a:pt x="0" y="1918"/>
                    <a:pt x="72" y="1989"/>
                    <a:pt x="167" y="1989"/>
                  </a:cubicBezTo>
                  <a:cubicBezTo>
                    <a:pt x="250" y="1989"/>
                    <a:pt x="334" y="1918"/>
                    <a:pt x="334" y="1823"/>
                  </a:cubicBezTo>
                  <a:cubicBezTo>
                    <a:pt x="334" y="1204"/>
                    <a:pt x="643" y="632"/>
                    <a:pt x="1143" y="275"/>
                  </a:cubicBezTo>
                  <a:cubicBezTo>
                    <a:pt x="1203" y="239"/>
                    <a:pt x="1239" y="132"/>
                    <a:pt x="1179" y="73"/>
                  </a:cubicBezTo>
                  <a:cubicBezTo>
                    <a:pt x="1148" y="26"/>
                    <a:pt x="1093" y="0"/>
                    <a:pt x="103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930" name="Google Shape;9930;p78"/>
          <p:cNvGrpSpPr/>
          <p:nvPr/>
        </p:nvGrpSpPr>
        <p:grpSpPr>
          <a:xfrm>
            <a:off x="1704399" y="3020058"/>
            <a:ext cx="547772" cy="443124"/>
            <a:chOff x="1278299" y="2439293"/>
            <a:chExt cx="410829" cy="332343"/>
          </a:xfrm>
          <a:solidFill>
            <a:schemeClr val="tx1"/>
          </a:solidFill>
        </p:grpSpPr>
        <p:sp>
          <p:nvSpPr>
            <p:cNvPr id="9931" name="Google Shape;9931;p78"/>
            <p:cNvSpPr/>
            <p:nvPr/>
          </p:nvSpPr>
          <p:spPr>
            <a:xfrm>
              <a:off x="1360159" y="2510141"/>
              <a:ext cx="245963" cy="12540"/>
            </a:xfrm>
            <a:custGeom>
              <a:avLst/>
              <a:gdLst/>
              <a:ahLst/>
              <a:cxnLst/>
              <a:rect l="l" t="t" r="r" b="b"/>
              <a:pathLst>
                <a:path w="7728" h="394" extrusionOk="0">
                  <a:moveTo>
                    <a:pt x="191" y="1"/>
                  </a:moveTo>
                  <a:cubicBezTo>
                    <a:pt x="96" y="1"/>
                    <a:pt x="1" y="96"/>
                    <a:pt x="1" y="203"/>
                  </a:cubicBezTo>
                  <a:cubicBezTo>
                    <a:pt x="1" y="298"/>
                    <a:pt x="96" y="394"/>
                    <a:pt x="191" y="394"/>
                  </a:cubicBezTo>
                  <a:lnTo>
                    <a:pt x="7537" y="394"/>
                  </a:lnTo>
                  <a:cubicBezTo>
                    <a:pt x="7633" y="394"/>
                    <a:pt x="7728" y="298"/>
                    <a:pt x="7728" y="203"/>
                  </a:cubicBezTo>
                  <a:cubicBezTo>
                    <a:pt x="7728" y="96"/>
                    <a:pt x="7633" y="1"/>
                    <a:pt x="753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32" name="Google Shape;9932;p78"/>
            <p:cNvSpPr/>
            <p:nvPr/>
          </p:nvSpPr>
          <p:spPr>
            <a:xfrm>
              <a:off x="1360159" y="2575706"/>
              <a:ext cx="245963" cy="12158"/>
            </a:xfrm>
            <a:custGeom>
              <a:avLst/>
              <a:gdLst/>
              <a:ahLst/>
              <a:cxnLst/>
              <a:rect l="l" t="t" r="r" b="b"/>
              <a:pathLst>
                <a:path w="7728" h="382" extrusionOk="0">
                  <a:moveTo>
                    <a:pt x="191" y="0"/>
                  </a:moveTo>
                  <a:cubicBezTo>
                    <a:pt x="96" y="0"/>
                    <a:pt x="1" y="84"/>
                    <a:pt x="1" y="191"/>
                  </a:cubicBezTo>
                  <a:cubicBezTo>
                    <a:pt x="1" y="298"/>
                    <a:pt x="96" y="381"/>
                    <a:pt x="191" y="381"/>
                  </a:cubicBezTo>
                  <a:lnTo>
                    <a:pt x="7537" y="381"/>
                  </a:lnTo>
                  <a:cubicBezTo>
                    <a:pt x="7633" y="381"/>
                    <a:pt x="7728" y="298"/>
                    <a:pt x="7728" y="191"/>
                  </a:cubicBezTo>
                  <a:cubicBezTo>
                    <a:pt x="7728" y="84"/>
                    <a:pt x="7633" y="0"/>
                    <a:pt x="753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33" name="Google Shape;9933;p78"/>
            <p:cNvSpPr/>
            <p:nvPr/>
          </p:nvSpPr>
          <p:spPr>
            <a:xfrm>
              <a:off x="1437086" y="2618132"/>
              <a:ext cx="92873" cy="12540"/>
            </a:xfrm>
            <a:custGeom>
              <a:avLst/>
              <a:gdLst/>
              <a:ahLst/>
              <a:cxnLst/>
              <a:rect l="l" t="t" r="r" b="b"/>
              <a:pathLst>
                <a:path w="2918" h="394" extrusionOk="0">
                  <a:moveTo>
                    <a:pt x="191" y="1"/>
                  </a:moveTo>
                  <a:cubicBezTo>
                    <a:pt x="84" y="1"/>
                    <a:pt x="1" y="96"/>
                    <a:pt x="1" y="203"/>
                  </a:cubicBezTo>
                  <a:cubicBezTo>
                    <a:pt x="1" y="299"/>
                    <a:pt x="84" y="394"/>
                    <a:pt x="191" y="394"/>
                  </a:cubicBezTo>
                  <a:lnTo>
                    <a:pt x="2715" y="394"/>
                  </a:lnTo>
                  <a:cubicBezTo>
                    <a:pt x="2822" y="394"/>
                    <a:pt x="2918" y="299"/>
                    <a:pt x="2918" y="203"/>
                  </a:cubicBezTo>
                  <a:cubicBezTo>
                    <a:pt x="2918" y="96"/>
                    <a:pt x="2822" y="1"/>
                    <a:pt x="271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34" name="Google Shape;9934;p78"/>
            <p:cNvSpPr/>
            <p:nvPr/>
          </p:nvSpPr>
          <p:spPr>
            <a:xfrm>
              <a:off x="1419295" y="2543115"/>
              <a:ext cx="186827" cy="12158"/>
            </a:xfrm>
            <a:custGeom>
              <a:avLst/>
              <a:gdLst/>
              <a:ahLst/>
              <a:cxnLst/>
              <a:rect l="l" t="t" r="r" b="b"/>
              <a:pathLst>
                <a:path w="5870" h="382" extrusionOk="0">
                  <a:moveTo>
                    <a:pt x="191" y="1"/>
                  </a:moveTo>
                  <a:cubicBezTo>
                    <a:pt x="95" y="1"/>
                    <a:pt x="0" y="84"/>
                    <a:pt x="0" y="191"/>
                  </a:cubicBezTo>
                  <a:cubicBezTo>
                    <a:pt x="0" y="298"/>
                    <a:pt x="95" y="382"/>
                    <a:pt x="191" y="382"/>
                  </a:cubicBezTo>
                  <a:lnTo>
                    <a:pt x="5679" y="382"/>
                  </a:lnTo>
                  <a:cubicBezTo>
                    <a:pt x="5775" y="382"/>
                    <a:pt x="5870" y="298"/>
                    <a:pt x="5870" y="191"/>
                  </a:cubicBezTo>
                  <a:cubicBezTo>
                    <a:pt x="5870" y="84"/>
                    <a:pt x="5775" y="1"/>
                    <a:pt x="56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35" name="Google Shape;9935;p78"/>
            <p:cNvSpPr/>
            <p:nvPr/>
          </p:nvSpPr>
          <p:spPr>
            <a:xfrm>
              <a:off x="1360541" y="2543115"/>
              <a:ext cx="43604" cy="12158"/>
            </a:xfrm>
            <a:custGeom>
              <a:avLst/>
              <a:gdLst/>
              <a:ahLst/>
              <a:cxnLst/>
              <a:rect l="l" t="t" r="r" b="b"/>
              <a:pathLst>
                <a:path w="1370" h="382" extrusionOk="0">
                  <a:moveTo>
                    <a:pt x="203" y="1"/>
                  </a:moveTo>
                  <a:cubicBezTo>
                    <a:pt x="96" y="1"/>
                    <a:pt x="1" y="84"/>
                    <a:pt x="1" y="191"/>
                  </a:cubicBezTo>
                  <a:cubicBezTo>
                    <a:pt x="1" y="298"/>
                    <a:pt x="96" y="382"/>
                    <a:pt x="203" y="382"/>
                  </a:cubicBezTo>
                  <a:lnTo>
                    <a:pt x="1179" y="382"/>
                  </a:lnTo>
                  <a:cubicBezTo>
                    <a:pt x="1286" y="382"/>
                    <a:pt x="1370" y="298"/>
                    <a:pt x="1370" y="191"/>
                  </a:cubicBezTo>
                  <a:cubicBezTo>
                    <a:pt x="1358" y="72"/>
                    <a:pt x="1286" y="1"/>
                    <a:pt x="11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36" name="Google Shape;9936;p78"/>
            <p:cNvSpPr/>
            <p:nvPr/>
          </p:nvSpPr>
          <p:spPr>
            <a:xfrm>
              <a:off x="1306721" y="2469211"/>
              <a:ext cx="353222" cy="228171"/>
            </a:xfrm>
            <a:custGeom>
              <a:avLst/>
              <a:gdLst/>
              <a:ahLst/>
              <a:cxnLst/>
              <a:rect l="l" t="t" r="r" b="b"/>
              <a:pathLst>
                <a:path w="11098" h="7169" extrusionOk="0">
                  <a:moveTo>
                    <a:pt x="1144" y="1"/>
                  </a:moveTo>
                  <a:cubicBezTo>
                    <a:pt x="1025" y="1"/>
                    <a:pt x="918" y="96"/>
                    <a:pt x="906" y="215"/>
                  </a:cubicBezTo>
                  <a:cubicBezTo>
                    <a:pt x="894" y="596"/>
                    <a:pt x="596" y="894"/>
                    <a:pt x="215" y="906"/>
                  </a:cubicBezTo>
                  <a:cubicBezTo>
                    <a:pt x="96" y="906"/>
                    <a:pt x="1" y="1013"/>
                    <a:pt x="1" y="1144"/>
                  </a:cubicBezTo>
                  <a:lnTo>
                    <a:pt x="1" y="6025"/>
                  </a:lnTo>
                  <a:cubicBezTo>
                    <a:pt x="1" y="6144"/>
                    <a:pt x="96" y="6252"/>
                    <a:pt x="215" y="6264"/>
                  </a:cubicBezTo>
                  <a:cubicBezTo>
                    <a:pt x="596" y="6275"/>
                    <a:pt x="894" y="6573"/>
                    <a:pt x="906" y="6942"/>
                  </a:cubicBezTo>
                  <a:cubicBezTo>
                    <a:pt x="906" y="7061"/>
                    <a:pt x="1013" y="7168"/>
                    <a:pt x="1144" y="7168"/>
                  </a:cubicBezTo>
                  <a:lnTo>
                    <a:pt x="6728" y="7168"/>
                  </a:lnTo>
                  <a:cubicBezTo>
                    <a:pt x="6835" y="7168"/>
                    <a:pt x="6918" y="7085"/>
                    <a:pt x="6918" y="6978"/>
                  </a:cubicBezTo>
                  <a:cubicBezTo>
                    <a:pt x="6918" y="6871"/>
                    <a:pt x="6835" y="6787"/>
                    <a:pt x="6728" y="6787"/>
                  </a:cubicBezTo>
                  <a:lnTo>
                    <a:pt x="1275" y="6787"/>
                  </a:lnTo>
                  <a:cubicBezTo>
                    <a:pt x="1203" y="6323"/>
                    <a:pt x="846" y="5978"/>
                    <a:pt x="382" y="5894"/>
                  </a:cubicBezTo>
                  <a:lnTo>
                    <a:pt x="382" y="1263"/>
                  </a:lnTo>
                  <a:cubicBezTo>
                    <a:pt x="846" y="1191"/>
                    <a:pt x="1192" y="834"/>
                    <a:pt x="1275" y="370"/>
                  </a:cubicBezTo>
                  <a:lnTo>
                    <a:pt x="9776" y="370"/>
                  </a:lnTo>
                  <a:cubicBezTo>
                    <a:pt x="9847" y="846"/>
                    <a:pt x="10240" y="1203"/>
                    <a:pt x="10717" y="1263"/>
                  </a:cubicBezTo>
                  <a:lnTo>
                    <a:pt x="10717" y="4466"/>
                  </a:lnTo>
                  <a:cubicBezTo>
                    <a:pt x="10717" y="4561"/>
                    <a:pt x="10800" y="4656"/>
                    <a:pt x="10907" y="4656"/>
                  </a:cubicBezTo>
                  <a:cubicBezTo>
                    <a:pt x="11014" y="4656"/>
                    <a:pt x="11098" y="4561"/>
                    <a:pt x="11098" y="4466"/>
                  </a:cubicBezTo>
                  <a:lnTo>
                    <a:pt x="11098" y="1108"/>
                  </a:lnTo>
                  <a:cubicBezTo>
                    <a:pt x="11086" y="1072"/>
                    <a:pt x="11062" y="1013"/>
                    <a:pt x="11014" y="965"/>
                  </a:cubicBezTo>
                  <a:cubicBezTo>
                    <a:pt x="10967" y="918"/>
                    <a:pt x="10907" y="906"/>
                    <a:pt x="10848" y="906"/>
                  </a:cubicBezTo>
                  <a:cubicBezTo>
                    <a:pt x="10467" y="906"/>
                    <a:pt x="10145" y="608"/>
                    <a:pt x="10133" y="215"/>
                  </a:cubicBezTo>
                  <a:cubicBezTo>
                    <a:pt x="10133" y="96"/>
                    <a:pt x="10026" y="1"/>
                    <a:pt x="989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37" name="Google Shape;9937;p78"/>
            <p:cNvSpPr/>
            <p:nvPr/>
          </p:nvSpPr>
          <p:spPr>
            <a:xfrm>
              <a:off x="1278299" y="2439293"/>
              <a:ext cx="410829" cy="332343"/>
            </a:xfrm>
            <a:custGeom>
              <a:avLst/>
              <a:gdLst/>
              <a:ahLst/>
              <a:cxnLst/>
              <a:rect l="l" t="t" r="r" b="b"/>
              <a:pathLst>
                <a:path w="12908" h="10442" extrusionOk="0">
                  <a:moveTo>
                    <a:pt x="12348" y="369"/>
                  </a:moveTo>
                  <a:cubicBezTo>
                    <a:pt x="12431" y="369"/>
                    <a:pt x="12503" y="429"/>
                    <a:pt x="12503" y="524"/>
                  </a:cubicBezTo>
                  <a:lnTo>
                    <a:pt x="12503" y="8513"/>
                  </a:lnTo>
                  <a:cubicBezTo>
                    <a:pt x="12503" y="8585"/>
                    <a:pt x="12443" y="8656"/>
                    <a:pt x="12348" y="8656"/>
                  </a:cubicBezTo>
                  <a:lnTo>
                    <a:pt x="11610" y="8656"/>
                  </a:lnTo>
                  <a:lnTo>
                    <a:pt x="11502" y="8454"/>
                  </a:lnTo>
                  <a:cubicBezTo>
                    <a:pt x="11502" y="8454"/>
                    <a:pt x="11514" y="8454"/>
                    <a:pt x="11514" y="8442"/>
                  </a:cubicBezTo>
                  <a:cubicBezTo>
                    <a:pt x="11776" y="8323"/>
                    <a:pt x="11931" y="8049"/>
                    <a:pt x="11907" y="7763"/>
                  </a:cubicBezTo>
                  <a:cubicBezTo>
                    <a:pt x="11907" y="7692"/>
                    <a:pt x="11919" y="7632"/>
                    <a:pt x="11967" y="7573"/>
                  </a:cubicBezTo>
                  <a:cubicBezTo>
                    <a:pt x="12133" y="7334"/>
                    <a:pt x="12133" y="7025"/>
                    <a:pt x="11967" y="6799"/>
                  </a:cubicBezTo>
                  <a:cubicBezTo>
                    <a:pt x="11919" y="6739"/>
                    <a:pt x="11907" y="6668"/>
                    <a:pt x="11907" y="6608"/>
                  </a:cubicBezTo>
                  <a:cubicBezTo>
                    <a:pt x="11931" y="6322"/>
                    <a:pt x="11776" y="6061"/>
                    <a:pt x="11514" y="5941"/>
                  </a:cubicBezTo>
                  <a:cubicBezTo>
                    <a:pt x="11455" y="5906"/>
                    <a:pt x="11395" y="5858"/>
                    <a:pt x="11371" y="5787"/>
                  </a:cubicBezTo>
                  <a:cubicBezTo>
                    <a:pt x="11263" y="5559"/>
                    <a:pt x="11027" y="5401"/>
                    <a:pt x="10779" y="5401"/>
                  </a:cubicBezTo>
                  <a:cubicBezTo>
                    <a:pt x="10754" y="5401"/>
                    <a:pt x="10729" y="5402"/>
                    <a:pt x="10705" y="5406"/>
                  </a:cubicBezTo>
                  <a:cubicBezTo>
                    <a:pt x="10621" y="5406"/>
                    <a:pt x="10562" y="5382"/>
                    <a:pt x="10502" y="5346"/>
                  </a:cubicBezTo>
                  <a:cubicBezTo>
                    <a:pt x="10383" y="5263"/>
                    <a:pt x="10246" y="5221"/>
                    <a:pt x="10111" y="5221"/>
                  </a:cubicBezTo>
                  <a:cubicBezTo>
                    <a:pt x="9975" y="5221"/>
                    <a:pt x="9841" y="5263"/>
                    <a:pt x="9728" y="5346"/>
                  </a:cubicBezTo>
                  <a:cubicBezTo>
                    <a:pt x="9669" y="5382"/>
                    <a:pt x="9597" y="5406"/>
                    <a:pt x="9538" y="5406"/>
                  </a:cubicBezTo>
                  <a:cubicBezTo>
                    <a:pt x="9512" y="5402"/>
                    <a:pt x="9486" y="5401"/>
                    <a:pt x="9461" y="5401"/>
                  </a:cubicBezTo>
                  <a:cubicBezTo>
                    <a:pt x="9206" y="5401"/>
                    <a:pt x="8979" y="5559"/>
                    <a:pt x="8871" y="5787"/>
                  </a:cubicBezTo>
                  <a:cubicBezTo>
                    <a:pt x="8835" y="5846"/>
                    <a:pt x="8800" y="5906"/>
                    <a:pt x="8716" y="5941"/>
                  </a:cubicBezTo>
                  <a:cubicBezTo>
                    <a:pt x="8466" y="6061"/>
                    <a:pt x="8300" y="6322"/>
                    <a:pt x="8335" y="6608"/>
                  </a:cubicBezTo>
                  <a:cubicBezTo>
                    <a:pt x="8335" y="6680"/>
                    <a:pt x="8323" y="6739"/>
                    <a:pt x="8276" y="6799"/>
                  </a:cubicBezTo>
                  <a:cubicBezTo>
                    <a:pt x="8109" y="7037"/>
                    <a:pt x="8109" y="7346"/>
                    <a:pt x="8276" y="7573"/>
                  </a:cubicBezTo>
                  <a:cubicBezTo>
                    <a:pt x="8323" y="7632"/>
                    <a:pt x="8335" y="7704"/>
                    <a:pt x="8335" y="7763"/>
                  </a:cubicBezTo>
                  <a:cubicBezTo>
                    <a:pt x="8300" y="8049"/>
                    <a:pt x="8466" y="8323"/>
                    <a:pt x="8716" y="8442"/>
                  </a:cubicBezTo>
                  <a:cubicBezTo>
                    <a:pt x="8716" y="8442"/>
                    <a:pt x="8740" y="8442"/>
                    <a:pt x="8740" y="8454"/>
                  </a:cubicBezTo>
                  <a:lnTo>
                    <a:pt x="8633" y="8656"/>
                  </a:lnTo>
                  <a:lnTo>
                    <a:pt x="525" y="8656"/>
                  </a:lnTo>
                  <a:cubicBezTo>
                    <a:pt x="441" y="8656"/>
                    <a:pt x="370" y="8597"/>
                    <a:pt x="370" y="8513"/>
                  </a:cubicBezTo>
                  <a:lnTo>
                    <a:pt x="370" y="524"/>
                  </a:lnTo>
                  <a:cubicBezTo>
                    <a:pt x="370" y="441"/>
                    <a:pt x="430" y="369"/>
                    <a:pt x="525" y="369"/>
                  </a:cubicBezTo>
                  <a:close/>
                  <a:moveTo>
                    <a:pt x="10139" y="5638"/>
                  </a:moveTo>
                  <a:cubicBezTo>
                    <a:pt x="10199" y="5638"/>
                    <a:pt x="10258" y="5656"/>
                    <a:pt x="10312" y="5691"/>
                  </a:cubicBezTo>
                  <a:cubicBezTo>
                    <a:pt x="10420" y="5770"/>
                    <a:pt x="10553" y="5817"/>
                    <a:pt x="10684" y="5817"/>
                  </a:cubicBezTo>
                  <a:cubicBezTo>
                    <a:pt x="10711" y="5817"/>
                    <a:pt x="10738" y="5815"/>
                    <a:pt x="10764" y="5810"/>
                  </a:cubicBezTo>
                  <a:cubicBezTo>
                    <a:pt x="10773" y="5810"/>
                    <a:pt x="10782" y="5809"/>
                    <a:pt x="10790" y="5809"/>
                  </a:cubicBezTo>
                  <a:cubicBezTo>
                    <a:pt x="10900" y="5809"/>
                    <a:pt x="11007" y="5878"/>
                    <a:pt x="11062" y="5977"/>
                  </a:cubicBezTo>
                  <a:cubicBezTo>
                    <a:pt x="11133" y="6132"/>
                    <a:pt x="11229" y="6251"/>
                    <a:pt x="11383" y="6311"/>
                  </a:cubicBezTo>
                  <a:cubicBezTo>
                    <a:pt x="11502" y="6370"/>
                    <a:pt x="11562" y="6477"/>
                    <a:pt x="11550" y="6608"/>
                  </a:cubicBezTo>
                  <a:cubicBezTo>
                    <a:pt x="11526" y="6775"/>
                    <a:pt x="11574" y="6930"/>
                    <a:pt x="11669" y="7049"/>
                  </a:cubicBezTo>
                  <a:cubicBezTo>
                    <a:pt x="11741" y="7156"/>
                    <a:pt x="11741" y="7287"/>
                    <a:pt x="11669" y="7394"/>
                  </a:cubicBezTo>
                  <a:cubicBezTo>
                    <a:pt x="11574" y="7525"/>
                    <a:pt x="11538" y="7692"/>
                    <a:pt x="11550" y="7835"/>
                  </a:cubicBezTo>
                  <a:cubicBezTo>
                    <a:pt x="11562" y="7966"/>
                    <a:pt x="11490" y="8085"/>
                    <a:pt x="11383" y="8132"/>
                  </a:cubicBezTo>
                  <a:cubicBezTo>
                    <a:pt x="11288" y="8180"/>
                    <a:pt x="11217" y="8239"/>
                    <a:pt x="11157" y="8299"/>
                  </a:cubicBezTo>
                  <a:lnTo>
                    <a:pt x="11145" y="8323"/>
                  </a:lnTo>
                  <a:lnTo>
                    <a:pt x="11050" y="8454"/>
                  </a:lnTo>
                  <a:cubicBezTo>
                    <a:pt x="10995" y="8563"/>
                    <a:pt x="10911" y="8622"/>
                    <a:pt x="10787" y="8622"/>
                  </a:cubicBezTo>
                  <a:cubicBezTo>
                    <a:pt x="10776" y="8622"/>
                    <a:pt x="10764" y="8621"/>
                    <a:pt x="10752" y="8620"/>
                  </a:cubicBezTo>
                  <a:cubicBezTo>
                    <a:pt x="10726" y="8616"/>
                    <a:pt x="10699" y="8614"/>
                    <a:pt x="10672" y="8614"/>
                  </a:cubicBezTo>
                  <a:cubicBezTo>
                    <a:pt x="10542" y="8614"/>
                    <a:pt x="10410" y="8660"/>
                    <a:pt x="10312" y="8739"/>
                  </a:cubicBezTo>
                  <a:cubicBezTo>
                    <a:pt x="10252" y="8751"/>
                    <a:pt x="10205" y="8763"/>
                    <a:pt x="10169" y="8775"/>
                  </a:cubicBezTo>
                  <a:lnTo>
                    <a:pt x="10074" y="8775"/>
                  </a:lnTo>
                  <a:cubicBezTo>
                    <a:pt x="10026" y="8775"/>
                    <a:pt x="9978" y="8751"/>
                    <a:pt x="9955" y="8739"/>
                  </a:cubicBezTo>
                  <a:cubicBezTo>
                    <a:pt x="9836" y="8656"/>
                    <a:pt x="9705" y="8620"/>
                    <a:pt x="9562" y="8620"/>
                  </a:cubicBezTo>
                  <a:lnTo>
                    <a:pt x="9514" y="8620"/>
                  </a:lnTo>
                  <a:cubicBezTo>
                    <a:pt x="9504" y="8621"/>
                    <a:pt x="9495" y="8622"/>
                    <a:pt x="9486" y="8622"/>
                  </a:cubicBezTo>
                  <a:cubicBezTo>
                    <a:pt x="9366" y="8622"/>
                    <a:pt x="9261" y="8553"/>
                    <a:pt x="9216" y="8454"/>
                  </a:cubicBezTo>
                  <a:cubicBezTo>
                    <a:pt x="9181" y="8406"/>
                    <a:pt x="9157" y="8347"/>
                    <a:pt x="9121" y="8323"/>
                  </a:cubicBezTo>
                  <a:lnTo>
                    <a:pt x="9121" y="8299"/>
                  </a:lnTo>
                  <a:cubicBezTo>
                    <a:pt x="9062" y="8227"/>
                    <a:pt x="8990" y="8168"/>
                    <a:pt x="8895" y="8132"/>
                  </a:cubicBezTo>
                  <a:cubicBezTo>
                    <a:pt x="8776" y="8085"/>
                    <a:pt x="8716" y="7977"/>
                    <a:pt x="8728" y="7835"/>
                  </a:cubicBezTo>
                  <a:cubicBezTo>
                    <a:pt x="8752" y="7680"/>
                    <a:pt x="8704" y="7513"/>
                    <a:pt x="8609" y="7394"/>
                  </a:cubicBezTo>
                  <a:cubicBezTo>
                    <a:pt x="8538" y="7287"/>
                    <a:pt x="8538" y="7156"/>
                    <a:pt x="8609" y="7049"/>
                  </a:cubicBezTo>
                  <a:cubicBezTo>
                    <a:pt x="8704" y="6918"/>
                    <a:pt x="8752" y="6751"/>
                    <a:pt x="8728" y="6608"/>
                  </a:cubicBezTo>
                  <a:cubicBezTo>
                    <a:pt x="8716" y="6489"/>
                    <a:pt x="8788" y="6370"/>
                    <a:pt x="8895" y="6311"/>
                  </a:cubicBezTo>
                  <a:cubicBezTo>
                    <a:pt x="9050" y="6227"/>
                    <a:pt x="9169" y="6132"/>
                    <a:pt x="9228" y="5977"/>
                  </a:cubicBezTo>
                  <a:cubicBezTo>
                    <a:pt x="9283" y="5868"/>
                    <a:pt x="9387" y="5809"/>
                    <a:pt x="9496" y="5809"/>
                  </a:cubicBezTo>
                  <a:cubicBezTo>
                    <a:pt x="9506" y="5809"/>
                    <a:pt x="9516" y="5809"/>
                    <a:pt x="9526" y="5810"/>
                  </a:cubicBezTo>
                  <a:cubicBezTo>
                    <a:pt x="9552" y="5815"/>
                    <a:pt x="9579" y="5817"/>
                    <a:pt x="9606" y="5817"/>
                  </a:cubicBezTo>
                  <a:cubicBezTo>
                    <a:pt x="9737" y="5817"/>
                    <a:pt x="9868" y="5770"/>
                    <a:pt x="9966" y="5691"/>
                  </a:cubicBezTo>
                  <a:cubicBezTo>
                    <a:pt x="10020" y="5656"/>
                    <a:pt x="10080" y="5638"/>
                    <a:pt x="10139" y="5638"/>
                  </a:cubicBezTo>
                  <a:close/>
                  <a:moveTo>
                    <a:pt x="8990" y="8775"/>
                  </a:moveTo>
                  <a:cubicBezTo>
                    <a:pt x="9105" y="8910"/>
                    <a:pt x="9274" y="8982"/>
                    <a:pt x="9458" y="8982"/>
                  </a:cubicBezTo>
                  <a:cubicBezTo>
                    <a:pt x="9484" y="8982"/>
                    <a:pt x="9511" y="8981"/>
                    <a:pt x="9538" y="8978"/>
                  </a:cubicBezTo>
                  <a:cubicBezTo>
                    <a:pt x="9609" y="8978"/>
                    <a:pt x="9669" y="8989"/>
                    <a:pt x="9728" y="9037"/>
                  </a:cubicBezTo>
                  <a:cubicBezTo>
                    <a:pt x="9740" y="9049"/>
                    <a:pt x="9776" y="9061"/>
                    <a:pt x="9788" y="9061"/>
                  </a:cubicBezTo>
                  <a:lnTo>
                    <a:pt x="9383" y="9894"/>
                  </a:lnTo>
                  <a:lnTo>
                    <a:pt x="9193" y="9573"/>
                  </a:lnTo>
                  <a:cubicBezTo>
                    <a:pt x="9151" y="9500"/>
                    <a:pt x="9082" y="9463"/>
                    <a:pt x="9001" y="9463"/>
                  </a:cubicBezTo>
                  <a:cubicBezTo>
                    <a:pt x="8990" y="9463"/>
                    <a:pt x="8978" y="9464"/>
                    <a:pt x="8966" y="9466"/>
                  </a:cubicBezTo>
                  <a:lnTo>
                    <a:pt x="8633" y="9525"/>
                  </a:lnTo>
                  <a:lnTo>
                    <a:pt x="8990" y="8775"/>
                  </a:lnTo>
                  <a:close/>
                  <a:moveTo>
                    <a:pt x="11264" y="8775"/>
                  </a:moveTo>
                  <a:lnTo>
                    <a:pt x="11621" y="9525"/>
                  </a:lnTo>
                  <a:lnTo>
                    <a:pt x="11264" y="9466"/>
                  </a:lnTo>
                  <a:cubicBezTo>
                    <a:pt x="11254" y="9464"/>
                    <a:pt x="11243" y="9463"/>
                    <a:pt x="11233" y="9463"/>
                  </a:cubicBezTo>
                  <a:cubicBezTo>
                    <a:pt x="11158" y="9463"/>
                    <a:pt x="11080" y="9500"/>
                    <a:pt x="11038" y="9573"/>
                  </a:cubicBezTo>
                  <a:lnTo>
                    <a:pt x="10848" y="9894"/>
                  </a:lnTo>
                  <a:lnTo>
                    <a:pt x="10467" y="9061"/>
                  </a:lnTo>
                  <a:cubicBezTo>
                    <a:pt x="10478" y="9049"/>
                    <a:pt x="10502" y="9025"/>
                    <a:pt x="10514" y="9025"/>
                  </a:cubicBezTo>
                  <a:cubicBezTo>
                    <a:pt x="10574" y="8989"/>
                    <a:pt x="10657" y="8978"/>
                    <a:pt x="10717" y="8978"/>
                  </a:cubicBezTo>
                  <a:cubicBezTo>
                    <a:pt x="10731" y="8978"/>
                    <a:pt x="10746" y="8979"/>
                    <a:pt x="10760" y="8979"/>
                  </a:cubicBezTo>
                  <a:cubicBezTo>
                    <a:pt x="10946" y="8979"/>
                    <a:pt x="11121" y="8908"/>
                    <a:pt x="11264" y="8775"/>
                  </a:cubicBezTo>
                  <a:close/>
                  <a:moveTo>
                    <a:pt x="525" y="0"/>
                  </a:moveTo>
                  <a:cubicBezTo>
                    <a:pt x="239" y="0"/>
                    <a:pt x="1" y="238"/>
                    <a:pt x="1" y="524"/>
                  </a:cubicBezTo>
                  <a:lnTo>
                    <a:pt x="1" y="8513"/>
                  </a:lnTo>
                  <a:cubicBezTo>
                    <a:pt x="1" y="8799"/>
                    <a:pt x="239" y="9037"/>
                    <a:pt x="525" y="9037"/>
                  </a:cubicBezTo>
                  <a:lnTo>
                    <a:pt x="8454" y="9037"/>
                  </a:lnTo>
                  <a:lnTo>
                    <a:pt x="8169" y="9632"/>
                  </a:lnTo>
                  <a:cubicBezTo>
                    <a:pt x="8145" y="9704"/>
                    <a:pt x="8145" y="9787"/>
                    <a:pt x="8204" y="9870"/>
                  </a:cubicBezTo>
                  <a:cubicBezTo>
                    <a:pt x="8234" y="9930"/>
                    <a:pt x="8306" y="9957"/>
                    <a:pt x="8370" y="9957"/>
                  </a:cubicBezTo>
                  <a:cubicBezTo>
                    <a:pt x="8383" y="9957"/>
                    <a:pt x="8395" y="9956"/>
                    <a:pt x="8407" y="9954"/>
                  </a:cubicBezTo>
                  <a:lnTo>
                    <a:pt x="8931" y="9870"/>
                  </a:lnTo>
                  <a:lnTo>
                    <a:pt x="9228" y="10347"/>
                  </a:lnTo>
                  <a:cubicBezTo>
                    <a:pt x="9276" y="10418"/>
                    <a:pt x="9347" y="10442"/>
                    <a:pt x="9419" y="10442"/>
                  </a:cubicBezTo>
                  <a:lnTo>
                    <a:pt x="9431" y="10442"/>
                  </a:lnTo>
                  <a:cubicBezTo>
                    <a:pt x="9526" y="10442"/>
                    <a:pt x="9585" y="10382"/>
                    <a:pt x="9633" y="10311"/>
                  </a:cubicBezTo>
                  <a:lnTo>
                    <a:pt x="10133" y="9251"/>
                  </a:lnTo>
                  <a:lnTo>
                    <a:pt x="10645" y="10311"/>
                  </a:lnTo>
                  <a:cubicBezTo>
                    <a:pt x="10669" y="10382"/>
                    <a:pt x="10740" y="10430"/>
                    <a:pt x="10836" y="10442"/>
                  </a:cubicBezTo>
                  <a:lnTo>
                    <a:pt x="10848" y="10442"/>
                  </a:lnTo>
                  <a:cubicBezTo>
                    <a:pt x="10919" y="10442"/>
                    <a:pt x="11002" y="10406"/>
                    <a:pt x="11038" y="10347"/>
                  </a:cubicBezTo>
                  <a:lnTo>
                    <a:pt x="11336" y="9870"/>
                  </a:lnTo>
                  <a:lnTo>
                    <a:pt x="11860" y="9954"/>
                  </a:lnTo>
                  <a:cubicBezTo>
                    <a:pt x="11875" y="9956"/>
                    <a:pt x="11890" y="9957"/>
                    <a:pt x="11904" y="9957"/>
                  </a:cubicBezTo>
                  <a:cubicBezTo>
                    <a:pt x="11977" y="9957"/>
                    <a:pt x="12034" y="9930"/>
                    <a:pt x="12074" y="9870"/>
                  </a:cubicBezTo>
                  <a:cubicBezTo>
                    <a:pt x="12110" y="9787"/>
                    <a:pt x="12133" y="9716"/>
                    <a:pt x="12098" y="9620"/>
                  </a:cubicBezTo>
                  <a:lnTo>
                    <a:pt x="11812" y="9025"/>
                  </a:lnTo>
                  <a:lnTo>
                    <a:pt x="12383" y="9025"/>
                  </a:lnTo>
                  <a:cubicBezTo>
                    <a:pt x="12669" y="9025"/>
                    <a:pt x="12907" y="8787"/>
                    <a:pt x="12907" y="8513"/>
                  </a:cubicBezTo>
                  <a:lnTo>
                    <a:pt x="12907" y="524"/>
                  </a:lnTo>
                  <a:cubicBezTo>
                    <a:pt x="12884" y="238"/>
                    <a:pt x="12645" y="0"/>
                    <a:pt x="1234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38" name="Google Shape;9938;p78"/>
            <p:cNvSpPr/>
            <p:nvPr/>
          </p:nvSpPr>
          <p:spPr>
            <a:xfrm>
              <a:off x="1562519" y="2630640"/>
              <a:ext cx="74699" cy="74699"/>
            </a:xfrm>
            <a:custGeom>
              <a:avLst/>
              <a:gdLst/>
              <a:ahLst/>
              <a:cxnLst/>
              <a:rect l="l" t="t" r="r" b="b"/>
              <a:pathLst>
                <a:path w="2347" h="2347" extrusionOk="0">
                  <a:moveTo>
                    <a:pt x="1179" y="382"/>
                  </a:moveTo>
                  <a:cubicBezTo>
                    <a:pt x="1608" y="382"/>
                    <a:pt x="1965" y="739"/>
                    <a:pt x="1965" y="1180"/>
                  </a:cubicBezTo>
                  <a:cubicBezTo>
                    <a:pt x="1977" y="1608"/>
                    <a:pt x="1620" y="1965"/>
                    <a:pt x="1179" y="1965"/>
                  </a:cubicBezTo>
                  <a:cubicBezTo>
                    <a:pt x="739" y="1965"/>
                    <a:pt x="382" y="1608"/>
                    <a:pt x="382" y="1180"/>
                  </a:cubicBezTo>
                  <a:cubicBezTo>
                    <a:pt x="382" y="739"/>
                    <a:pt x="739" y="382"/>
                    <a:pt x="1179" y="382"/>
                  </a:cubicBezTo>
                  <a:close/>
                  <a:moveTo>
                    <a:pt x="1179" y="1"/>
                  </a:moveTo>
                  <a:cubicBezTo>
                    <a:pt x="536" y="1"/>
                    <a:pt x="1" y="525"/>
                    <a:pt x="1" y="1180"/>
                  </a:cubicBezTo>
                  <a:cubicBezTo>
                    <a:pt x="1" y="1811"/>
                    <a:pt x="525" y="2346"/>
                    <a:pt x="1179" y="2346"/>
                  </a:cubicBezTo>
                  <a:cubicBezTo>
                    <a:pt x="1834" y="2346"/>
                    <a:pt x="2346" y="1823"/>
                    <a:pt x="2346" y="1180"/>
                  </a:cubicBezTo>
                  <a:cubicBezTo>
                    <a:pt x="2346" y="525"/>
                    <a:pt x="1834" y="1"/>
                    <a:pt x="11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939" name="Google Shape;9939;p78"/>
          <p:cNvGrpSpPr/>
          <p:nvPr/>
        </p:nvGrpSpPr>
        <p:grpSpPr>
          <a:xfrm>
            <a:off x="3548612" y="2454335"/>
            <a:ext cx="430011" cy="364659"/>
            <a:chOff x="2661459" y="2015001"/>
            <a:chExt cx="322508" cy="273494"/>
          </a:xfrm>
          <a:solidFill>
            <a:schemeClr val="tx1"/>
          </a:solidFill>
        </p:grpSpPr>
        <p:sp>
          <p:nvSpPr>
            <p:cNvPr id="9940" name="Google Shape;9940;p78"/>
            <p:cNvSpPr/>
            <p:nvPr/>
          </p:nvSpPr>
          <p:spPr>
            <a:xfrm>
              <a:off x="2661459" y="2028878"/>
              <a:ext cx="322508" cy="259617"/>
            </a:xfrm>
            <a:custGeom>
              <a:avLst/>
              <a:gdLst/>
              <a:ahLst/>
              <a:cxnLst/>
              <a:rect l="l" t="t" r="r" b="b"/>
              <a:pathLst>
                <a:path w="10133" h="8157" extrusionOk="0">
                  <a:moveTo>
                    <a:pt x="6156" y="2227"/>
                  </a:moveTo>
                  <a:lnTo>
                    <a:pt x="6966" y="2489"/>
                  </a:lnTo>
                  <a:cubicBezTo>
                    <a:pt x="6975" y="2492"/>
                    <a:pt x="6987" y="2494"/>
                    <a:pt x="6999" y="2494"/>
                  </a:cubicBezTo>
                  <a:cubicBezTo>
                    <a:pt x="7032" y="2494"/>
                    <a:pt x="7071" y="2483"/>
                    <a:pt x="7097" y="2465"/>
                  </a:cubicBezTo>
                  <a:lnTo>
                    <a:pt x="7347" y="2263"/>
                  </a:lnTo>
                  <a:lnTo>
                    <a:pt x="9121" y="4585"/>
                  </a:lnTo>
                  <a:lnTo>
                    <a:pt x="8847" y="4799"/>
                  </a:lnTo>
                  <a:cubicBezTo>
                    <a:pt x="8835" y="4787"/>
                    <a:pt x="8811" y="4763"/>
                    <a:pt x="8799" y="4763"/>
                  </a:cubicBezTo>
                  <a:lnTo>
                    <a:pt x="5728" y="3096"/>
                  </a:lnTo>
                  <a:lnTo>
                    <a:pt x="5847" y="2918"/>
                  </a:lnTo>
                  <a:cubicBezTo>
                    <a:pt x="5894" y="2846"/>
                    <a:pt x="5859" y="2763"/>
                    <a:pt x="5799" y="2715"/>
                  </a:cubicBezTo>
                  <a:cubicBezTo>
                    <a:pt x="5776" y="2700"/>
                    <a:pt x="5750" y="2693"/>
                    <a:pt x="5725" y="2693"/>
                  </a:cubicBezTo>
                  <a:cubicBezTo>
                    <a:pt x="5672" y="2693"/>
                    <a:pt x="5621" y="2723"/>
                    <a:pt x="5597" y="2763"/>
                  </a:cubicBezTo>
                  <a:lnTo>
                    <a:pt x="5263" y="3263"/>
                  </a:lnTo>
                  <a:cubicBezTo>
                    <a:pt x="5251" y="3299"/>
                    <a:pt x="5240" y="3311"/>
                    <a:pt x="5240" y="3335"/>
                  </a:cubicBezTo>
                  <a:lnTo>
                    <a:pt x="5240" y="4609"/>
                  </a:lnTo>
                  <a:cubicBezTo>
                    <a:pt x="5240" y="4870"/>
                    <a:pt x="5013" y="5085"/>
                    <a:pt x="4763" y="5085"/>
                  </a:cubicBezTo>
                  <a:cubicBezTo>
                    <a:pt x="4489" y="5085"/>
                    <a:pt x="4287" y="4859"/>
                    <a:pt x="4287" y="4609"/>
                  </a:cubicBezTo>
                  <a:lnTo>
                    <a:pt x="4287" y="3358"/>
                  </a:lnTo>
                  <a:lnTo>
                    <a:pt x="4561" y="2227"/>
                  </a:lnTo>
                  <a:close/>
                  <a:moveTo>
                    <a:pt x="2620" y="1727"/>
                  </a:moveTo>
                  <a:lnTo>
                    <a:pt x="2858" y="1870"/>
                  </a:lnTo>
                  <a:lnTo>
                    <a:pt x="906" y="5228"/>
                  </a:lnTo>
                  <a:lnTo>
                    <a:pt x="668" y="5097"/>
                  </a:lnTo>
                  <a:lnTo>
                    <a:pt x="2620" y="1727"/>
                  </a:lnTo>
                  <a:close/>
                  <a:moveTo>
                    <a:pt x="3108" y="4656"/>
                  </a:moveTo>
                  <a:cubicBezTo>
                    <a:pt x="3215" y="4656"/>
                    <a:pt x="3299" y="4704"/>
                    <a:pt x="3358" y="4799"/>
                  </a:cubicBezTo>
                  <a:cubicBezTo>
                    <a:pt x="3465" y="4942"/>
                    <a:pt x="3442" y="5156"/>
                    <a:pt x="3287" y="5251"/>
                  </a:cubicBezTo>
                  <a:lnTo>
                    <a:pt x="2263" y="6013"/>
                  </a:lnTo>
                  <a:cubicBezTo>
                    <a:pt x="2200" y="6057"/>
                    <a:pt x="2130" y="6079"/>
                    <a:pt x="2062" y="6079"/>
                  </a:cubicBezTo>
                  <a:cubicBezTo>
                    <a:pt x="1964" y="6079"/>
                    <a:pt x="1869" y="6033"/>
                    <a:pt x="1799" y="5942"/>
                  </a:cubicBezTo>
                  <a:cubicBezTo>
                    <a:pt x="1691" y="5799"/>
                    <a:pt x="1727" y="5597"/>
                    <a:pt x="1870" y="5478"/>
                  </a:cubicBezTo>
                  <a:lnTo>
                    <a:pt x="2918" y="4716"/>
                  </a:lnTo>
                  <a:cubicBezTo>
                    <a:pt x="2977" y="4680"/>
                    <a:pt x="3037" y="4656"/>
                    <a:pt x="3108" y="4656"/>
                  </a:cubicBezTo>
                  <a:close/>
                  <a:moveTo>
                    <a:pt x="3739" y="5418"/>
                  </a:moveTo>
                  <a:cubicBezTo>
                    <a:pt x="3823" y="5418"/>
                    <a:pt x="3918" y="5478"/>
                    <a:pt x="3977" y="5549"/>
                  </a:cubicBezTo>
                  <a:cubicBezTo>
                    <a:pt x="4073" y="5704"/>
                    <a:pt x="4049" y="5906"/>
                    <a:pt x="3894" y="6013"/>
                  </a:cubicBezTo>
                  <a:lnTo>
                    <a:pt x="3084" y="6609"/>
                  </a:lnTo>
                  <a:cubicBezTo>
                    <a:pt x="3021" y="6653"/>
                    <a:pt x="2952" y="6675"/>
                    <a:pt x="2885" y="6675"/>
                  </a:cubicBezTo>
                  <a:cubicBezTo>
                    <a:pt x="2788" y="6675"/>
                    <a:pt x="2695" y="6629"/>
                    <a:pt x="2632" y="6537"/>
                  </a:cubicBezTo>
                  <a:cubicBezTo>
                    <a:pt x="2525" y="6394"/>
                    <a:pt x="2561" y="6180"/>
                    <a:pt x="2703" y="6073"/>
                  </a:cubicBezTo>
                  <a:lnTo>
                    <a:pt x="3489" y="5513"/>
                  </a:lnTo>
                  <a:cubicBezTo>
                    <a:pt x="3525" y="5490"/>
                    <a:pt x="3549" y="5466"/>
                    <a:pt x="3585" y="5454"/>
                  </a:cubicBezTo>
                  <a:cubicBezTo>
                    <a:pt x="3632" y="5430"/>
                    <a:pt x="3680" y="5418"/>
                    <a:pt x="3739" y="5418"/>
                  </a:cubicBezTo>
                  <a:close/>
                  <a:moveTo>
                    <a:pt x="4269" y="6177"/>
                  </a:moveTo>
                  <a:cubicBezTo>
                    <a:pt x="4367" y="6177"/>
                    <a:pt x="4461" y="6221"/>
                    <a:pt x="4525" y="6299"/>
                  </a:cubicBezTo>
                  <a:cubicBezTo>
                    <a:pt x="4632" y="6442"/>
                    <a:pt x="4597" y="6656"/>
                    <a:pt x="4454" y="6764"/>
                  </a:cubicBezTo>
                  <a:lnTo>
                    <a:pt x="3882" y="7192"/>
                  </a:lnTo>
                  <a:cubicBezTo>
                    <a:pt x="3823" y="7232"/>
                    <a:pt x="3747" y="7255"/>
                    <a:pt x="3683" y="7255"/>
                  </a:cubicBezTo>
                  <a:cubicBezTo>
                    <a:pt x="3669" y="7255"/>
                    <a:pt x="3656" y="7254"/>
                    <a:pt x="3644" y="7252"/>
                  </a:cubicBezTo>
                  <a:cubicBezTo>
                    <a:pt x="3549" y="7240"/>
                    <a:pt x="3477" y="7192"/>
                    <a:pt x="3442" y="7121"/>
                  </a:cubicBezTo>
                  <a:cubicBezTo>
                    <a:pt x="3335" y="6966"/>
                    <a:pt x="3358" y="6775"/>
                    <a:pt x="3513" y="6656"/>
                  </a:cubicBezTo>
                  <a:lnTo>
                    <a:pt x="4061" y="6252"/>
                  </a:lnTo>
                  <a:lnTo>
                    <a:pt x="4073" y="6240"/>
                  </a:lnTo>
                  <a:cubicBezTo>
                    <a:pt x="4135" y="6197"/>
                    <a:pt x="4203" y="6177"/>
                    <a:pt x="4269" y="6177"/>
                  </a:cubicBezTo>
                  <a:close/>
                  <a:moveTo>
                    <a:pt x="2799" y="2549"/>
                  </a:moveTo>
                  <a:lnTo>
                    <a:pt x="3061" y="2715"/>
                  </a:lnTo>
                  <a:cubicBezTo>
                    <a:pt x="3086" y="2724"/>
                    <a:pt x="3105" y="2732"/>
                    <a:pt x="3127" y="2732"/>
                  </a:cubicBezTo>
                  <a:cubicBezTo>
                    <a:pt x="3136" y="2732"/>
                    <a:pt x="3145" y="2731"/>
                    <a:pt x="3156" y="2727"/>
                  </a:cubicBezTo>
                  <a:lnTo>
                    <a:pt x="3858" y="2656"/>
                  </a:lnTo>
                  <a:lnTo>
                    <a:pt x="4108" y="2751"/>
                  </a:lnTo>
                  <a:lnTo>
                    <a:pt x="3954" y="3335"/>
                  </a:lnTo>
                  <a:lnTo>
                    <a:pt x="3954" y="3370"/>
                  </a:lnTo>
                  <a:lnTo>
                    <a:pt x="3954" y="4632"/>
                  </a:lnTo>
                  <a:cubicBezTo>
                    <a:pt x="3954" y="5061"/>
                    <a:pt x="4299" y="5406"/>
                    <a:pt x="4728" y="5406"/>
                  </a:cubicBezTo>
                  <a:cubicBezTo>
                    <a:pt x="5168" y="5406"/>
                    <a:pt x="5501" y="5061"/>
                    <a:pt x="5501" y="4632"/>
                  </a:cubicBezTo>
                  <a:lnTo>
                    <a:pt x="5501" y="3406"/>
                  </a:lnTo>
                  <a:lnTo>
                    <a:pt x="5537" y="3370"/>
                  </a:lnTo>
                  <a:lnTo>
                    <a:pt x="8621" y="5049"/>
                  </a:lnTo>
                  <a:cubicBezTo>
                    <a:pt x="8811" y="5109"/>
                    <a:pt x="8871" y="5299"/>
                    <a:pt x="8776" y="5466"/>
                  </a:cubicBezTo>
                  <a:cubicBezTo>
                    <a:pt x="8718" y="5573"/>
                    <a:pt x="8609" y="5634"/>
                    <a:pt x="8492" y="5634"/>
                  </a:cubicBezTo>
                  <a:cubicBezTo>
                    <a:pt x="8440" y="5634"/>
                    <a:pt x="8386" y="5622"/>
                    <a:pt x="8335" y="5597"/>
                  </a:cubicBezTo>
                  <a:lnTo>
                    <a:pt x="6621" y="4656"/>
                  </a:lnTo>
                  <a:cubicBezTo>
                    <a:pt x="6599" y="4645"/>
                    <a:pt x="6574" y="4640"/>
                    <a:pt x="6550" y="4640"/>
                  </a:cubicBezTo>
                  <a:cubicBezTo>
                    <a:pt x="6497" y="4640"/>
                    <a:pt x="6447" y="4666"/>
                    <a:pt x="6430" y="4716"/>
                  </a:cubicBezTo>
                  <a:cubicBezTo>
                    <a:pt x="6383" y="4799"/>
                    <a:pt x="6418" y="4882"/>
                    <a:pt x="6490" y="4918"/>
                  </a:cubicBezTo>
                  <a:lnTo>
                    <a:pt x="7918" y="5692"/>
                  </a:lnTo>
                  <a:cubicBezTo>
                    <a:pt x="8085" y="5775"/>
                    <a:pt x="8145" y="5966"/>
                    <a:pt x="8049" y="6133"/>
                  </a:cubicBezTo>
                  <a:cubicBezTo>
                    <a:pt x="7985" y="6245"/>
                    <a:pt x="7877" y="6309"/>
                    <a:pt x="7766" y="6309"/>
                  </a:cubicBezTo>
                  <a:cubicBezTo>
                    <a:pt x="7713" y="6309"/>
                    <a:pt x="7659" y="6294"/>
                    <a:pt x="7609" y="6263"/>
                  </a:cubicBezTo>
                  <a:lnTo>
                    <a:pt x="6144" y="5478"/>
                  </a:lnTo>
                  <a:cubicBezTo>
                    <a:pt x="6122" y="5463"/>
                    <a:pt x="6097" y="5456"/>
                    <a:pt x="6073" y="5456"/>
                  </a:cubicBezTo>
                  <a:cubicBezTo>
                    <a:pt x="6020" y="5456"/>
                    <a:pt x="5970" y="5488"/>
                    <a:pt x="5954" y="5537"/>
                  </a:cubicBezTo>
                  <a:cubicBezTo>
                    <a:pt x="5906" y="5609"/>
                    <a:pt x="5942" y="5704"/>
                    <a:pt x="6013" y="5728"/>
                  </a:cubicBezTo>
                  <a:lnTo>
                    <a:pt x="7192" y="6371"/>
                  </a:lnTo>
                  <a:cubicBezTo>
                    <a:pt x="7347" y="6466"/>
                    <a:pt x="7395" y="6656"/>
                    <a:pt x="7323" y="6823"/>
                  </a:cubicBezTo>
                  <a:cubicBezTo>
                    <a:pt x="7255" y="6925"/>
                    <a:pt x="7139" y="6984"/>
                    <a:pt x="7018" y="6984"/>
                  </a:cubicBezTo>
                  <a:cubicBezTo>
                    <a:pt x="6969" y="6984"/>
                    <a:pt x="6919" y="6975"/>
                    <a:pt x="6871" y="6954"/>
                  </a:cubicBezTo>
                  <a:lnTo>
                    <a:pt x="5644" y="6287"/>
                  </a:lnTo>
                  <a:cubicBezTo>
                    <a:pt x="5616" y="6271"/>
                    <a:pt x="5587" y="6263"/>
                    <a:pt x="5560" y="6263"/>
                  </a:cubicBezTo>
                  <a:cubicBezTo>
                    <a:pt x="5509" y="6263"/>
                    <a:pt x="5465" y="6292"/>
                    <a:pt x="5442" y="6347"/>
                  </a:cubicBezTo>
                  <a:cubicBezTo>
                    <a:pt x="5406" y="6418"/>
                    <a:pt x="5430" y="6502"/>
                    <a:pt x="5501" y="6537"/>
                  </a:cubicBezTo>
                  <a:lnTo>
                    <a:pt x="6454" y="7061"/>
                  </a:lnTo>
                  <a:cubicBezTo>
                    <a:pt x="6609" y="7145"/>
                    <a:pt x="6668" y="7335"/>
                    <a:pt x="6597" y="7502"/>
                  </a:cubicBezTo>
                  <a:cubicBezTo>
                    <a:pt x="6531" y="7609"/>
                    <a:pt x="6419" y="7670"/>
                    <a:pt x="6301" y="7670"/>
                  </a:cubicBezTo>
                  <a:cubicBezTo>
                    <a:pt x="6249" y="7670"/>
                    <a:pt x="6196" y="7658"/>
                    <a:pt x="6144" y="7633"/>
                  </a:cubicBezTo>
                  <a:lnTo>
                    <a:pt x="5478" y="7264"/>
                  </a:lnTo>
                  <a:cubicBezTo>
                    <a:pt x="5478" y="7133"/>
                    <a:pt x="5430" y="7002"/>
                    <a:pt x="5347" y="6883"/>
                  </a:cubicBezTo>
                  <a:cubicBezTo>
                    <a:pt x="5228" y="6728"/>
                    <a:pt x="5061" y="6644"/>
                    <a:pt x="4882" y="6644"/>
                  </a:cubicBezTo>
                  <a:lnTo>
                    <a:pt x="4882" y="6597"/>
                  </a:lnTo>
                  <a:cubicBezTo>
                    <a:pt x="4906" y="6430"/>
                    <a:pt x="4870" y="6263"/>
                    <a:pt x="4763" y="6133"/>
                  </a:cubicBezTo>
                  <a:cubicBezTo>
                    <a:pt x="4644" y="5990"/>
                    <a:pt x="4478" y="5894"/>
                    <a:pt x="4299" y="5894"/>
                  </a:cubicBezTo>
                  <a:lnTo>
                    <a:pt x="4299" y="5847"/>
                  </a:lnTo>
                  <a:cubicBezTo>
                    <a:pt x="4335" y="5692"/>
                    <a:pt x="4287" y="5525"/>
                    <a:pt x="4180" y="5394"/>
                  </a:cubicBezTo>
                  <a:cubicBezTo>
                    <a:pt x="4061" y="5240"/>
                    <a:pt x="3894" y="5156"/>
                    <a:pt x="3716" y="5156"/>
                  </a:cubicBezTo>
                  <a:lnTo>
                    <a:pt x="3716" y="5109"/>
                  </a:lnTo>
                  <a:cubicBezTo>
                    <a:pt x="3751" y="4942"/>
                    <a:pt x="3704" y="4775"/>
                    <a:pt x="3596" y="4644"/>
                  </a:cubicBezTo>
                  <a:cubicBezTo>
                    <a:pt x="3476" y="4488"/>
                    <a:pt x="3297" y="4404"/>
                    <a:pt x="3111" y="4404"/>
                  </a:cubicBezTo>
                  <a:cubicBezTo>
                    <a:pt x="2984" y="4404"/>
                    <a:pt x="2855" y="4443"/>
                    <a:pt x="2739" y="4525"/>
                  </a:cubicBezTo>
                  <a:lnTo>
                    <a:pt x="1715" y="5275"/>
                  </a:lnTo>
                  <a:lnTo>
                    <a:pt x="1334" y="5073"/>
                  </a:lnTo>
                  <a:lnTo>
                    <a:pt x="2799" y="2549"/>
                  </a:lnTo>
                  <a:close/>
                  <a:moveTo>
                    <a:pt x="4855" y="6920"/>
                  </a:moveTo>
                  <a:cubicBezTo>
                    <a:pt x="4953" y="6920"/>
                    <a:pt x="5045" y="6960"/>
                    <a:pt x="5109" y="7037"/>
                  </a:cubicBezTo>
                  <a:cubicBezTo>
                    <a:pt x="5168" y="7133"/>
                    <a:pt x="5192" y="7228"/>
                    <a:pt x="5180" y="7299"/>
                  </a:cubicBezTo>
                  <a:cubicBezTo>
                    <a:pt x="5168" y="7383"/>
                    <a:pt x="5120" y="7466"/>
                    <a:pt x="5049" y="7526"/>
                  </a:cubicBezTo>
                  <a:lnTo>
                    <a:pt x="4704" y="7776"/>
                  </a:lnTo>
                  <a:cubicBezTo>
                    <a:pt x="4643" y="7818"/>
                    <a:pt x="4574" y="7838"/>
                    <a:pt x="4507" y="7838"/>
                  </a:cubicBezTo>
                  <a:cubicBezTo>
                    <a:pt x="4404" y="7838"/>
                    <a:pt x="4304" y="7791"/>
                    <a:pt x="4239" y="7704"/>
                  </a:cubicBezTo>
                  <a:cubicBezTo>
                    <a:pt x="4132" y="7549"/>
                    <a:pt x="4168" y="7347"/>
                    <a:pt x="4311" y="7240"/>
                  </a:cubicBezTo>
                  <a:lnTo>
                    <a:pt x="4644" y="7002"/>
                  </a:lnTo>
                  <a:lnTo>
                    <a:pt x="4656" y="6978"/>
                  </a:lnTo>
                  <a:cubicBezTo>
                    <a:pt x="4719" y="6939"/>
                    <a:pt x="4788" y="6920"/>
                    <a:pt x="4855" y="6920"/>
                  </a:cubicBezTo>
                  <a:close/>
                  <a:moveTo>
                    <a:pt x="172" y="0"/>
                  </a:moveTo>
                  <a:cubicBezTo>
                    <a:pt x="121" y="0"/>
                    <a:pt x="72" y="29"/>
                    <a:pt x="48" y="84"/>
                  </a:cubicBezTo>
                  <a:cubicBezTo>
                    <a:pt x="1" y="156"/>
                    <a:pt x="25" y="239"/>
                    <a:pt x="108" y="287"/>
                  </a:cubicBezTo>
                  <a:lnTo>
                    <a:pt x="2346" y="1584"/>
                  </a:lnTo>
                  <a:lnTo>
                    <a:pt x="406" y="4942"/>
                  </a:lnTo>
                  <a:lnTo>
                    <a:pt x="251" y="4847"/>
                  </a:lnTo>
                  <a:cubicBezTo>
                    <a:pt x="226" y="4830"/>
                    <a:pt x="199" y="4822"/>
                    <a:pt x="172" y="4822"/>
                  </a:cubicBezTo>
                  <a:cubicBezTo>
                    <a:pt x="121" y="4822"/>
                    <a:pt x="72" y="4851"/>
                    <a:pt x="48" y="4906"/>
                  </a:cubicBezTo>
                  <a:cubicBezTo>
                    <a:pt x="1" y="4978"/>
                    <a:pt x="25" y="5061"/>
                    <a:pt x="108" y="5109"/>
                  </a:cubicBezTo>
                  <a:lnTo>
                    <a:pt x="894" y="5549"/>
                  </a:lnTo>
                  <a:cubicBezTo>
                    <a:pt x="919" y="5566"/>
                    <a:pt x="947" y="5574"/>
                    <a:pt x="975" y="5574"/>
                  </a:cubicBezTo>
                  <a:cubicBezTo>
                    <a:pt x="1025" y="5574"/>
                    <a:pt x="1073" y="5548"/>
                    <a:pt x="1096" y="5501"/>
                  </a:cubicBezTo>
                  <a:lnTo>
                    <a:pt x="1215" y="5299"/>
                  </a:lnTo>
                  <a:lnTo>
                    <a:pt x="1525" y="5466"/>
                  </a:lnTo>
                  <a:cubicBezTo>
                    <a:pt x="1430" y="5680"/>
                    <a:pt x="1441" y="5918"/>
                    <a:pt x="1572" y="6121"/>
                  </a:cubicBezTo>
                  <a:cubicBezTo>
                    <a:pt x="1691" y="6287"/>
                    <a:pt x="1882" y="6371"/>
                    <a:pt x="2084" y="6371"/>
                  </a:cubicBezTo>
                  <a:cubicBezTo>
                    <a:pt x="2144" y="6371"/>
                    <a:pt x="2215" y="6359"/>
                    <a:pt x="2275" y="6347"/>
                  </a:cubicBezTo>
                  <a:cubicBezTo>
                    <a:pt x="2275" y="6478"/>
                    <a:pt x="2322" y="6597"/>
                    <a:pt x="2394" y="6716"/>
                  </a:cubicBezTo>
                  <a:cubicBezTo>
                    <a:pt x="2513" y="6883"/>
                    <a:pt x="2703" y="6966"/>
                    <a:pt x="2882" y="6966"/>
                  </a:cubicBezTo>
                  <a:cubicBezTo>
                    <a:pt x="2942" y="6966"/>
                    <a:pt x="3013" y="6954"/>
                    <a:pt x="3073" y="6942"/>
                  </a:cubicBezTo>
                  <a:cubicBezTo>
                    <a:pt x="3073" y="7061"/>
                    <a:pt x="3120" y="7192"/>
                    <a:pt x="3192" y="7299"/>
                  </a:cubicBezTo>
                  <a:cubicBezTo>
                    <a:pt x="3299" y="7430"/>
                    <a:pt x="3430" y="7514"/>
                    <a:pt x="3596" y="7549"/>
                  </a:cubicBezTo>
                  <a:cubicBezTo>
                    <a:pt x="3632" y="7549"/>
                    <a:pt x="3656" y="7561"/>
                    <a:pt x="3704" y="7561"/>
                  </a:cubicBezTo>
                  <a:cubicBezTo>
                    <a:pt x="3763" y="7561"/>
                    <a:pt x="3835" y="7549"/>
                    <a:pt x="3894" y="7537"/>
                  </a:cubicBezTo>
                  <a:cubicBezTo>
                    <a:pt x="3894" y="7668"/>
                    <a:pt x="3942" y="7787"/>
                    <a:pt x="4013" y="7895"/>
                  </a:cubicBezTo>
                  <a:cubicBezTo>
                    <a:pt x="4120" y="8026"/>
                    <a:pt x="4251" y="8109"/>
                    <a:pt x="4418" y="8145"/>
                  </a:cubicBezTo>
                  <a:cubicBezTo>
                    <a:pt x="4442" y="8145"/>
                    <a:pt x="4478" y="8157"/>
                    <a:pt x="4525" y="8157"/>
                  </a:cubicBezTo>
                  <a:cubicBezTo>
                    <a:pt x="4656" y="8157"/>
                    <a:pt x="4775" y="8109"/>
                    <a:pt x="4882" y="8037"/>
                  </a:cubicBezTo>
                  <a:lnTo>
                    <a:pt x="5216" y="7787"/>
                  </a:lnTo>
                  <a:cubicBezTo>
                    <a:pt x="5299" y="7728"/>
                    <a:pt x="5359" y="7668"/>
                    <a:pt x="5394" y="7597"/>
                  </a:cubicBezTo>
                  <a:lnTo>
                    <a:pt x="6013" y="7918"/>
                  </a:lnTo>
                  <a:cubicBezTo>
                    <a:pt x="6097" y="7966"/>
                    <a:pt x="6204" y="7990"/>
                    <a:pt x="6311" y="7990"/>
                  </a:cubicBezTo>
                  <a:cubicBezTo>
                    <a:pt x="6371" y="7990"/>
                    <a:pt x="6430" y="7978"/>
                    <a:pt x="6490" y="7966"/>
                  </a:cubicBezTo>
                  <a:cubicBezTo>
                    <a:pt x="6644" y="7918"/>
                    <a:pt x="6787" y="7811"/>
                    <a:pt x="6859" y="7668"/>
                  </a:cubicBezTo>
                  <a:cubicBezTo>
                    <a:pt x="6918" y="7549"/>
                    <a:pt x="6942" y="7430"/>
                    <a:pt x="6930" y="7299"/>
                  </a:cubicBezTo>
                  <a:cubicBezTo>
                    <a:pt x="6966" y="7299"/>
                    <a:pt x="7002" y="7311"/>
                    <a:pt x="7049" y="7311"/>
                  </a:cubicBezTo>
                  <a:cubicBezTo>
                    <a:pt x="7275" y="7311"/>
                    <a:pt x="7478" y="7192"/>
                    <a:pt x="7597" y="6990"/>
                  </a:cubicBezTo>
                  <a:cubicBezTo>
                    <a:pt x="7656" y="6871"/>
                    <a:pt x="7692" y="6740"/>
                    <a:pt x="7680" y="6609"/>
                  </a:cubicBezTo>
                  <a:cubicBezTo>
                    <a:pt x="7716" y="6609"/>
                    <a:pt x="7752" y="6633"/>
                    <a:pt x="7799" y="6633"/>
                  </a:cubicBezTo>
                  <a:cubicBezTo>
                    <a:pt x="8014" y="6633"/>
                    <a:pt x="8228" y="6514"/>
                    <a:pt x="8347" y="6299"/>
                  </a:cubicBezTo>
                  <a:cubicBezTo>
                    <a:pt x="8407" y="6180"/>
                    <a:pt x="8430" y="6061"/>
                    <a:pt x="8418" y="5930"/>
                  </a:cubicBezTo>
                  <a:cubicBezTo>
                    <a:pt x="8454" y="5930"/>
                    <a:pt x="8490" y="5942"/>
                    <a:pt x="8538" y="5942"/>
                  </a:cubicBezTo>
                  <a:cubicBezTo>
                    <a:pt x="8597" y="5942"/>
                    <a:pt x="8657" y="5930"/>
                    <a:pt x="8716" y="5918"/>
                  </a:cubicBezTo>
                  <a:cubicBezTo>
                    <a:pt x="8883" y="5871"/>
                    <a:pt x="9014" y="5763"/>
                    <a:pt x="9085" y="5621"/>
                  </a:cubicBezTo>
                  <a:cubicBezTo>
                    <a:pt x="9169" y="5466"/>
                    <a:pt x="9192" y="5299"/>
                    <a:pt x="9133" y="5144"/>
                  </a:cubicBezTo>
                  <a:cubicBezTo>
                    <a:pt x="9121" y="5097"/>
                    <a:pt x="9109" y="5061"/>
                    <a:pt x="9085" y="5037"/>
                  </a:cubicBezTo>
                  <a:lnTo>
                    <a:pt x="9347" y="4859"/>
                  </a:lnTo>
                  <a:lnTo>
                    <a:pt x="9478" y="5037"/>
                  </a:lnTo>
                  <a:cubicBezTo>
                    <a:pt x="9506" y="5072"/>
                    <a:pt x="9550" y="5090"/>
                    <a:pt x="9593" y="5090"/>
                  </a:cubicBezTo>
                  <a:cubicBezTo>
                    <a:pt x="9625" y="5090"/>
                    <a:pt x="9656" y="5081"/>
                    <a:pt x="9681" y="5061"/>
                  </a:cubicBezTo>
                  <a:lnTo>
                    <a:pt x="10085" y="4739"/>
                  </a:lnTo>
                  <a:cubicBezTo>
                    <a:pt x="10121" y="4668"/>
                    <a:pt x="10133" y="4573"/>
                    <a:pt x="10085" y="4513"/>
                  </a:cubicBezTo>
                  <a:cubicBezTo>
                    <a:pt x="10065" y="4479"/>
                    <a:pt x="10019" y="4460"/>
                    <a:pt x="9974" y="4460"/>
                  </a:cubicBezTo>
                  <a:cubicBezTo>
                    <a:pt x="9941" y="4460"/>
                    <a:pt x="9908" y="4470"/>
                    <a:pt x="9883" y="4489"/>
                  </a:cubicBezTo>
                  <a:lnTo>
                    <a:pt x="9585" y="4704"/>
                  </a:lnTo>
                  <a:lnTo>
                    <a:pt x="7252" y="1644"/>
                  </a:lnTo>
                  <a:lnTo>
                    <a:pt x="8585" y="775"/>
                  </a:lnTo>
                  <a:cubicBezTo>
                    <a:pt x="8657" y="739"/>
                    <a:pt x="8680" y="644"/>
                    <a:pt x="8633" y="572"/>
                  </a:cubicBezTo>
                  <a:cubicBezTo>
                    <a:pt x="8602" y="526"/>
                    <a:pt x="8556" y="500"/>
                    <a:pt x="8505" y="500"/>
                  </a:cubicBezTo>
                  <a:cubicBezTo>
                    <a:pt x="8478" y="500"/>
                    <a:pt x="8448" y="508"/>
                    <a:pt x="8418" y="525"/>
                  </a:cubicBezTo>
                  <a:lnTo>
                    <a:pt x="6954" y="1477"/>
                  </a:lnTo>
                  <a:cubicBezTo>
                    <a:pt x="6871" y="1525"/>
                    <a:pt x="6859" y="1632"/>
                    <a:pt x="6906" y="1680"/>
                  </a:cubicBezTo>
                  <a:lnTo>
                    <a:pt x="7168" y="2037"/>
                  </a:lnTo>
                  <a:lnTo>
                    <a:pt x="6978" y="2192"/>
                  </a:lnTo>
                  <a:lnTo>
                    <a:pt x="6216" y="1942"/>
                  </a:lnTo>
                  <a:cubicBezTo>
                    <a:pt x="6204" y="1942"/>
                    <a:pt x="6192" y="1918"/>
                    <a:pt x="6180" y="1918"/>
                  </a:cubicBezTo>
                  <a:lnTo>
                    <a:pt x="4430" y="1918"/>
                  </a:lnTo>
                  <a:cubicBezTo>
                    <a:pt x="4358" y="1918"/>
                    <a:pt x="4299" y="1965"/>
                    <a:pt x="4287" y="2037"/>
                  </a:cubicBezTo>
                  <a:lnTo>
                    <a:pt x="4180" y="2430"/>
                  </a:lnTo>
                  <a:lnTo>
                    <a:pt x="3930" y="2323"/>
                  </a:lnTo>
                  <a:cubicBezTo>
                    <a:pt x="3894" y="2311"/>
                    <a:pt x="3882" y="2311"/>
                    <a:pt x="3846" y="2311"/>
                  </a:cubicBezTo>
                  <a:lnTo>
                    <a:pt x="3168" y="2382"/>
                  </a:lnTo>
                  <a:lnTo>
                    <a:pt x="2930" y="2251"/>
                  </a:lnTo>
                  <a:lnTo>
                    <a:pt x="3156" y="1858"/>
                  </a:lnTo>
                  <a:cubicBezTo>
                    <a:pt x="3192" y="1787"/>
                    <a:pt x="3168" y="1703"/>
                    <a:pt x="3096" y="1656"/>
                  </a:cubicBezTo>
                  <a:lnTo>
                    <a:pt x="251" y="25"/>
                  </a:lnTo>
                  <a:cubicBezTo>
                    <a:pt x="226" y="8"/>
                    <a:pt x="199" y="0"/>
                    <a:pt x="17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41" name="Google Shape;9941;p78"/>
            <p:cNvSpPr/>
            <p:nvPr/>
          </p:nvSpPr>
          <p:spPr>
            <a:xfrm>
              <a:off x="2946442" y="2015001"/>
              <a:ext cx="37525" cy="26799"/>
            </a:xfrm>
            <a:custGeom>
              <a:avLst/>
              <a:gdLst/>
              <a:ahLst/>
              <a:cxnLst/>
              <a:rect l="l" t="t" r="r" b="b"/>
              <a:pathLst>
                <a:path w="1179" h="842" extrusionOk="0">
                  <a:moveTo>
                    <a:pt x="1011" y="1"/>
                  </a:moveTo>
                  <a:cubicBezTo>
                    <a:pt x="983" y="1"/>
                    <a:pt x="955" y="7"/>
                    <a:pt x="929" y="20"/>
                  </a:cubicBezTo>
                  <a:lnTo>
                    <a:pt x="96" y="556"/>
                  </a:lnTo>
                  <a:cubicBezTo>
                    <a:pt x="24" y="603"/>
                    <a:pt x="0" y="699"/>
                    <a:pt x="48" y="770"/>
                  </a:cubicBezTo>
                  <a:cubicBezTo>
                    <a:pt x="84" y="818"/>
                    <a:pt x="119" y="842"/>
                    <a:pt x="167" y="842"/>
                  </a:cubicBezTo>
                  <a:cubicBezTo>
                    <a:pt x="203" y="842"/>
                    <a:pt x="226" y="830"/>
                    <a:pt x="238" y="818"/>
                  </a:cubicBezTo>
                  <a:lnTo>
                    <a:pt x="1072" y="282"/>
                  </a:lnTo>
                  <a:cubicBezTo>
                    <a:pt x="1167" y="234"/>
                    <a:pt x="1179" y="127"/>
                    <a:pt x="1131" y="68"/>
                  </a:cubicBezTo>
                  <a:cubicBezTo>
                    <a:pt x="1108" y="22"/>
                    <a:pt x="1061" y="1"/>
                    <a:pt x="101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942" name="Google Shape;9942;p78"/>
          <p:cNvGrpSpPr/>
          <p:nvPr/>
        </p:nvGrpSpPr>
        <p:grpSpPr>
          <a:xfrm>
            <a:off x="1161253" y="3020058"/>
            <a:ext cx="442657" cy="442657"/>
            <a:chOff x="870939" y="2439293"/>
            <a:chExt cx="331993" cy="331993"/>
          </a:xfrm>
          <a:solidFill>
            <a:schemeClr val="tx1"/>
          </a:solidFill>
        </p:grpSpPr>
        <p:sp>
          <p:nvSpPr>
            <p:cNvPr id="9943" name="Google Shape;9943;p78"/>
            <p:cNvSpPr/>
            <p:nvPr/>
          </p:nvSpPr>
          <p:spPr>
            <a:xfrm>
              <a:off x="870939" y="2439293"/>
              <a:ext cx="331993" cy="331993"/>
            </a:xfrm>
            <a:custGeom>
              <a:avLst/>
              <a:gdLst/>
              <a:ahLst/>
              <a:cxnLst/>
              <a:rect l="l" t="t" r="r" b="b"/>
              <a:pathLst>
                <a:path w="10431" h="10431" extrusionOk="0">
                  <a:moveTo>
                    <a:pt x="9490" y="298"/>
                  </a:moveTo>
                  <a:cubicBezTo>
                    <a:pt x="9835" y="298"/>
                    <a:pt x="10121" y="584"/>
                    <a:pt x="10121" y="917"/>
                  </a:cubicBezTo>
                  <a:lnTo>
                    <a:pt x="10121" y="9513"/>
                  </a:lnTo>
                  <a:cubicBezTo>
                    <a:pt x="10121" y="9847"/>
                    <a:pt x="9835" y="10132"/>
                    <a:pt x="9490" y="10132"/>
                  </a:cubicBezTo>
                  <a:lnTo>
                    <a:pt x="7037" y="10132"/>
                  </a:lnTo>
                  <a:lnTo>
                    <a:pt x="7037" y="9156"/>
                  </a:lnTo>
                  <a:cubicBezTo>
                    <a:pt x="7037" y="9055"/>
                    <a:pt x="6960" y="9004"/>
                    <a:pt x="6883" y="9004"/>
                  </a:cubicBezTo>
                  <a:cubicBezTo>
                    <a:pt x="6805" y="9004"/>
                    <a:pt x="6728" y="9055"/>
                    <a:pt x="6728" y="9156"/>
                  </a:cubicBezTo>
                  <a:lnTo>
                    <a:pt x="6728" y="10132"/>
                  </a:lnTo>
                  <a:lnTo>
                    <a:pt x="3644" y="10132"/>
                  </a:lnTo>
                  <a:lnTo>
                    <a:pt x="3644" y="298"/>
                  </a:lnTo>
                  <a:lnTo>
                    <a:pt x="6728" y="298"/>
                  </a:lnTo>
                  <a:lnTo>
                    <a:pt x="6728" y="8347"/>
                  </a:lnTo>
                  <a:cubicBezTo>
                    <a:pt x="6728" y="8442"/>
                    <a:pt x="6805" y="8489"/>
                    <a:pt x="6883" y="8489"/>
                  </a:cubicBezTo>
                  <a:cubicBezTo>
                    <a:pt x="6960" y="8489"/>
                    <a:pt x="7037" y="8442"/>
                    <a:pt x="7037" y="8347"/>
                  </a:cubicBezTo>
                  <a:lnTo>
                    <a:pt x="7037" y="298"/>
                  </a:lnTo>
                  <a:close/>
                  <a:moveTo>
                    <a:pt x="918" y="0"/>
                  </a:moveTo>
                  <a:cubicBezTo>
                    <a:pt x="417" y="0"/>
                    <a:pt x="1" y="417"/>
                    <a:pt x="1" y="917"/>
                  </a:cubicBezTo>
                  <a:lnTo>
                    <a:pt x="1" y="2096"/>
                  </a:lnTo>
                  <a:cubicBezTo>
                    <a:pt x="1" y="2191"/>
                    <a:pt x="78" y="2239"/>
                    <a:pt x="156" y="2239"/>
                  </a:cubicBezTo>
                  <a:cubicBezTo>
                    <a:pt x="233" y="2239"/>
                    <a:pt x="310" y="2191"/>
                    <a:pt x="310" y="2096"/>
                  </a:cubicBezTo>
                  <a:lnTo>
                    <a:pt x="310" y="917"/>
                  </a:lnTo>
                  <a:cubicBezTo>
                    <a:pt x="310" y="584"/>
                    <a:pt x="596" y="298"/>
                    <a:pt x="941" y="298"/>
                  </a:cubicBezTo>
                  <a:lnTo>
                    <a:pt x="3394" y="298"/>
                  </a:lnTo>
                  <a:lnTo>
                    <a:pt x="3394" y="10132"/>
                  </a:lnTo>
                  <a:lnTo>
                    <a:pt x="941" y="10132"/>
                  </a:lnTo>
                  <a:cubicBezTo>
                    <a:pt x="596" y="10132"/>
                    <a:pt x="310" y="9847"/>
                    <a:pt x="310" y="9513"/>
                  </a:cubicBezTo>
                  <a:lnTo>
                    <a:pt x="310" y="2965"/>
                  </a:lnTo>
                  <a:cubicBezTo>
                    <a:pt x="310" y="2864"/>
                    <a:pt x="233" y="2813"/>
                    <a:pt x="156" y="2813"/>
                  </a:cubicBezTo>
                  <a:cubicBezTo>
                    <a:pt x="78" y="2813"/>
                    <a:pt x="1" y="2864"/>
                    <a:pt x="1" y="2965"/>
                  </a:cubicBezTo>
                  <a:lnTo>
                    <a:pt x="1" y="9513"/>
                  </a:lnTo>
                  <a:cubicBezTo>
                    <a:pt x="1" y="10013"/>
                    <a:pt x="417" y="10430"/>
                    <a:pt x="918" y="10430"/>
                  </a:cubicBezTo>
                  <a:lnTo>
                    <a:pt x="9514" y="10430"/>
                  </a:lnTo>
                  <a:cubicBezTo>
                    <a:pt x="10014" y="10430"/>
                    <a:pt x="10431" y="10013"/>
                    <a:pt x="10431" y="9513"/>
                  </a:cubicBezTo>
                  <a:lnTo>
                    <a:pt x="10431" y="917"/>
                  </a:lnTo>
                  <a:cubicBezTo>
                    <a:pt x="10431" y="417"/>
                    <a:pt x="10014" y="0"/>
                    <a:pt x="951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44" name="Google Shape;9944;p78"/>
            <p:cNvSpPr/>
            <p:nvPr/>
          </p:nvSpPr>
          <p:spPr>
            <a:xfrm>
              <a:off x="908463" y="2696969"/>
              <a:ext cx="41726" cy="41726"/>
            </a:xfrm>
            <a:custGeom>
              <a:avLst/>
              <a:gdLst/>
              <a:ahLst/>
              <a:cxnLst/>
              <a:rect l="l" t="t" r="r" b="b"/>
              <a:pathLst>
                <a:path w="1311" h="1311" extrusionOk="0">
                  <a:moveTo>
                    <a:pt x="673" y="309"/>
                  </a:moveTo>
                  <a:cubicBezTo>
                    <a:pt x="844" y="309"/>
                    <a:pt x="989" y="471"/>
                    <a:pt x="989" y="655"/>
                  </a:cubicBezTo>
                  <a:cubicBezTo>
                    <a:pt x="989" y="846"/>
                    <a:pt x="846" y="1001"/>
                    <a:pt x="655" y="1001"/>
                  </a:cubicBezTo>
                  <a:cubicBezTo>
                    <a:pt x="453" y="1001"/>
                    <a:pt x="310" y="846"/>
                    <a:pt x="310" y="655"/>
                  </a:cubicBezTo>
                  <a:cubicBezTo>
                    <a:pt x="310" y="465"/>
                    <a:pt x="453" y="310"/>
                    <a:pt x="655" y="310"/>
                  </a:cubicBezTo>
                  <a:cubicBezTo>
                    <a:pt x="661" y="310"/>
                    <a:pt x="667" y="309"/>
                    <a:pt x="673" y="309"/>
                  </a:cubicBezTo>
                  <a:close/>
                  <a:moveTo>
                    <a:pt x="655" y="0"/>
                  </a:moveTo>
                  <a:cubicBezTo>
                    <a:pt x="274" y="0"/>
                    <a:pt x="0" y="286"/>
                    <a:pt x="0" y="655"/>
                  </a:cubicBezTo>
                  <a:cubicBezTo>
                    <a:pt x="0" y="1012"/>
                    <a:pt x="298" y="1310"/>
                    <a:pt x="655" y="1310"/>
                  </a:cubicBezTo>
                  <a:cubicBezTo>
                    <a:pt x="1012" y="1310"/>
                    <a:pt x="1310" y="1012"/>
                    <a:pt x="1310" y="655"/>
                  </a:cubicBezTo>
                  <a:cubicBezTo>
                    <a:pt x="1310" y="298"/>
                    <a:pt x="1012" y="0"/>
                    <a:pt x="6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45" name="Google Shape;9945;p78"/>
            <p:cNvSpPr/>
            <p:nvPr/>
          </p:nvSpPr>
          <p:spPr>
            <a:xfrm>
              <a:off x="1015690" y="2696969"/>
              <a:ext cx="41726" cy="41726"/>
            </a:xfrm>
            <a:custGeom>
              <a:avLst/>
              <a:gdLst/>
              <a:ahLst/>
              <a:cxnLst/>
              <a:rect l="l" t="t" r="r" b="b"/>
              <a:pathLst>
                <a:path w="1311" h="1311" extrusionOk="0">
                  <a:moveTo>
                    <a:pt x="656" y="310"/>
                  </a:moveTo>
                  <a:cubicBezTo>
                    <a:pt x="858" y="310"/>
                    <a:pt x="1001" y="465"/>
                    <a:pt x="1001" y="655"/>
                  </a:cubicBezTo>
                  <a:cubicBezTo>
                    <a:pt x="1001" y="846"/>
                    <a:pt x="858" y="1001"/>
                    <a:pt x="656" y="1001"/>
                  </a:cubicBezTo>
                  <a:cubicBezTo>
                    <a:pt x="465" y="1001"/>
                    <a:pt x="322" y="846"/>
                    <a:pt x="322" y="655"/>
                  </a:cubicBezTo>
                  <a:cubicBezTo>
                    <a:pt x="322" y="465"/>
                    <a:pt x="465" y="310"/>
                    <a:pt x="656" y="310"/>
                  </a:cubicBezTo>
                  <a:close/>
                  <a:moveTo>
                    <a:pt x="656" y="0"/>
                  </a:moveTo>
                  <a:cubicBezTo>
                    <a:pt x="299" y="0"/>
                    <a:pt x="1" y="298"/>
                    <a:pt x="1" y="655"/>
                  </a:cubicBezTo>
                  <a:cubicBezTo>
                    <a:pt x="1" y="1012"/>
                    <a:pt x="299" y="1310"/>
                    <a:pt x="656" y="1310"/>
                  </a:cubicBezTo>
                  <a:cubicBezTo>
                    <a:pt x="1013" y="1310"/>
                    <a:pt x="1311" y="1012"/>
                    <a:pt x="1311" y="655"/>
                  </a:cubicBezTo>
                  <a:cubicBezTo>
                    <a:pt x="1311" y="298"/>
                    <a:pt x="1013" y="0"/>
                    <a:pt x="65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46" name="Google Shape;9946;p78"/>
            <p:cNvSpPr/>
            <p:nvPr/>
          </p:nvSpPr>
          <p:spPr>
            <a:xfrm>
              <a:off x="1122567" y="2696969"/>
              <a:ext cx="41726" cy="41726"/>
            </a:xfrm>
            <a:custGeom>
              <a:avLst/>
              <a:gdLst/>
              <a:ahLst/>
              <a:cxnLst/>
              <a:rect l="l" t="t" r="r" b="b"/>
              <a:pathLst>
                <a:path w="1311" h="1311" extrusionOk="0">
                  <a:moveTo>
                    <a:pt x="655" y="310"/>
                  </a:moveTo>
                  <a:cubicBezTo>
                    <a:pt x="846" y="310"/>
                    <a:pt x="989" y="465"/>
                    <a:pt x="989" y="655"/>
                  </a:cubicBezTo>
                  <a:cubicBezTo>
                    <a:pt x="989" y="846"/>
                    <a:pt x="846" y="1001"/>
                    <a:pt x="655" y="1001"/>
                  </a:cubicBezTo>
                  <a:cubicBezTo>
                    <a:pt x="453" y="1001"/>
                    <a:pt x="310" y="846"/>
                    <a:pt x="310" y="655"/>
                  </a:cubicBezTo>
                  <a:cubicBezTo>
                    <a:pt x="310" y="465"/>
                    <a:pt x="453" y="310"/>
                    <a:pt x="655" y="310"/>
                  </a:cubicBezTo>
                  <a:close/>
                  <a:moveTo>
                    <a:pt x="655" y="0"/>
                  </a:moveTo>
                  <a:cubicBezTo>
                    <a:pt x="298" y="0"/>
                    <a:pt x="0" y="298"/>
                    <a:pt x="0" y="655"/>
                  </a:cubicBezTo>
                  <a:cubicBezTo>
                    <a:pt x="0" y="1012"/>
                    <a:pt x="298" y="1310"/>
                    <a:pt x="655" y="1310"/>
                  </a:cubicBezTo>
                  <a:cubicBezTo>
                    <a:pt x="1013" y="1310"/>
                    <a:pt x="1310" y="1012"/>
                    <a:pt x="1310" y="655"/>
                  </a:cubicBezTo>
                  <a:cubicBezTo>
                    <a:pt x="1310" y="298"/>
                    <a:pt x="1013" y="0"/>
                    <a:pt x="6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47" name="Google Shape;9947;p78"/>
            <p:cNvSpPr/>
            <p:nvPr/>
          </p:nvSpPr>
          <p:spPr>
            <a:xfrm>
              <a:off x="913015" y="2504094"/>
              <a:ext cx="31859" cy="9867"/>
            </a:xfrm>
            <a:custGeom>
              <a:avLst/>
              <a:gdLst/>
              <a:ahLst/>
              <a:cxnLst/>
              <a:rect l="l" t="t" r="r" b="b"/>
              <a:pathLst>
                <a:path w="1001" h="310" extrusionOk="0">
                  <a:moveTo>
                    <a:pt x="191" y="0"/>
                  </a:moveTo>
                  <a:cubicBezTo>
                    <a:pt x="0" y="12"/>
                    <a:pt x="0" y="310"/>
                    <a:pt x="191" y="310"/>
                  </a:cubicBezTo>
                  <a:lnTo>
                    <a:pt x="810" y="310"/>
                  </a:lnTo>
                  <a:cubicBezTo>
                    <a:pt x="1000" y="310"/>
                    <a:pt x="1000" y="0"/>
                    <a:pt x="81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48" name="Google Shape;9948;p78"/>
            <p:cNvSpPr/>
            <p:nvPr/>
          </p:nvSpPr>
          <p:spPr>
            <a:xfrm>
              <a:off x="913015" y="2532898"/>
              <a:ext cx="31859" cy="10248"/>
            </a:xfrm>
            <a:custGeom>
              <a:avLst/>
              <a:gdLst/>
              <a:ahLst/>
              <a:cxnLst/>
              <a:rect l="l" t="t" r="r" b="b"/>
              <a:pathLst>
                <a:path w="1001" h="322" extrusionOk="0">
                  <a:moveTo>
                    <a:pt x="191" y="0"/>
                  </a:moveTo>
                  <a:cubicBezTo>
                    <a:pt x="0" y="24"/>
                    <a:pt x="0" y="322"/>
                    <a:pt x="191" y="322"/>
                  </a:cubicBezTo>
                  <a:lnTo>
                    <a:pt x="810" y="322"/>
                  </a:lnTo>
                  <a:cubicBezTo>
                    <a:pt x="1000" y="322"/>
                    <a:pt x="1000" y="0"/>
                    <a:pt x="81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49" name="Google Shape;9949;p78"/>
            <p:cNvSpPr/>
            <p:nvPr/>
          </p:nvSpPr>
          <p:spPr>
            <a:xfrm>
              <a:off x="913015" y="2562052"/>
              <a:ext cx="31859" cy="9898"/>
            </a:xfrm>
            <a:custGeom>
              <a:avLst/>
              <a:gdLst/>
              <a:ahLst/>
              <a:cxnLst/>
              <a:rect l="l" t="t" r="r" b="b"/>
              <a:pathLst>
                <a:path w="1001" h="311" extrusionOk="0">
                  <a:moveTo>
                    <a:pt x="191" y="1"/>
                  </a:moveTo>
                  <a:cubicBezTo>
                    <a:pt x="0" y="13"/>
                    <a:pt x="0" y="310"/>
                    <a:pt x="191" y="310"/>
                  </a:cubicBezTo>
                  <a:lnTo>
                    <a:pt x="810" y="310"/>
                  </a:lnTo>
                  <a:cubicBezTo>
                    <a:pt x="1000" y="310"/>
                    <a:pt x="1000" y="1"/>
                    <a:pt x="81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50" name="Google Shape;9950;p78"/>
            <p:cNvSpPr/>
            <p:nvPr/>
          </p:nvSpPr>
          <p:spPr>
            <a:xfrm>
              <a:off x="894428" y="2474908"/>
              <a:ext cx="69384" cy="167508"/>
            </a:xfrm>
            <a:custGeom>
              <a:avLst/>
              <a:gdLst/>
              <a:ahLst/>
              <a:cxnLst/>
              <a:rect l="l" t="t" r="r" b="b"/>
              <a:pathLst>
                <a:path w="2180" h="5263" extrusionOk="0">
                  <a:moveTo>
                    <a:pt x="1870" y="298"/>
                  </a:moveTo>
                  <a:lnTo>
                    <a:pt x="1870" y="3703"/>
                  </a:lnTo>
                  <a:lnTo>
                    <a:pt x="287" y="3703"/>
                  </a:lnTo>
                  <a:lnTo>
                    <a:pt x="287" y="298"/>
                  </a:lnTo>
                  <a:close/>
                  <a:moveTo>
                    <a:pt x="1882" y="4001"/>
                  </a:moveTo>
                  <a:lnTo>
                    <a:pt x="1882" y="4953"/>
                  </a:lnTo>
                  <a:lnTo>
                    <a:pt x="299" y="4953"/>
                  </a:lnTo>
                  <a:lnTo>
                    <a:pt x="299" y="4001"/>
                  </a:lnTo>
                  <a:close/>
                  <a:moveTo>
                    <a:pt x="156" y="0"/>
                  </a:moveTo>
                  <a:cubicBezTo>
                    <a:pt x="60" y="0"/>
                    <a:pt x="1" y="72"/>
                    <a:pt x="1" y="143"/>
                  </a:cubicBezTo>
                  <a:lnTo>
                    <a:pt x="1" y="5120"/>
                  </a:lnTo>
                  <a:cubicBezTo>
                    <a:pt x="1" y="5203"/>
                    <a:pt x="84" y="5263"/>
                    <a:pt x="156" y="5263"/>
                  </a:cubicBezTo>
                  <a:lnTo>
                    <a:pt x="2025" y="5263"/>
                  </a:lnTo>
                  <a:cubicBezTo>
                    <a:pt x="2108" y="5263"/>
                    <a:pt x="2180" y="5192"/>
                    <a:pt x="2180" y="5120"/>
                  </a:cubicBezTo>
                  <a:lnTo>
                    <a:pt x="2180" y="143"/>
                  </a:lnTo>
                  <a:cubicBezTo>
                    <a:pt x="2180" y="60"/>
                    <a:pt x="2108" y="0"/>
                    <a:pt x="202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51" name="Google Shape;9951;p78"/>
            <p:cNvSpPr/>
            <p:nvPr/>
          </p:nvSpPr>
          <p:spPr>
            <a:xfrm>
              <a:off x="1002068" y="2474145"/>
              <a:ext cx="69384" cy="168272"/>
            </a:xfrm>
            <a:custGeom>
              <a:avLst/>
              <a:gdLst/>
              <a:ahLst/>
              <a:cxnLst/>
              <a:rect l="l" t="t" r="r" b="b"/>
              <a:pathLst>
                <a:path w="2180" h="5287" extrusionOk="0">
                  <a:moveTo>
                    <a:pt x="1881" y="322"/>
                  </a:moveTo>
                  <a:lnTo>
                    <a:pt x="1881" y="3727"/>
                  </a:lnTo>
                  <a:lnTo>
                    <a:pt x="298" y="3727"/>
                  </a:lnTo>
                  <a:lnTo>
                    <a:pt x="298" y="322"/>
                  </a:lnTo>
                  <a:close/>
                  <a:moveTo>
                    <a:pt x="1881" y="4025"/>
                  </a:moveTo>
                  <a:lnTo>
                    <a:pt x="1881" y="4977"/>
                  </a:lnTo>
                  <a:lnTo>
                    <a:pt x="298" y="4977"/>
                  </a:lnTo>
                  <a:lnTo>
                    <a:pt x="298" y="4025"/>
                  </a:lnTo>
                  <a:close/>
                  <a:moveTo>
                    <a:pt x="155" y="1"/>
                  </a:moveTo>
                  <a:cubicBezTo>
                    <a:pt x="60" y="1"/>
                    <a:pt x="0" y="84"/>
                    <a:pt x="0" y="155"/>
                  </a:cubicBezTo>
                  <a:lnTo>
                    <a:pt x="0" y="5144"/>
                  </a:lnTo>
                  <a:cubicBezTo>
                    <a:pt x="0" y="5227"/>
                    <a:pt x="72" y="5287"/>
                    <a:pt x="155" y="5287"/>
                  </a:cubicBezTo>
                  <a:lnTo>
                    <a:pt x="2024" y="5287"/>
                  </a:lnTo>
                  <a:cubicBezTo>
                    <a:pt x="2120" y="5287"/>
                    <a:pt x="2179" y="5216"/>
                    <a:pt x="2179" y="5144"/>
                  </a:cubicBezTo>
                  <a:lnTo>
                    <a:pt x="2179" y="167"/>
                  </a:lnTo>
                  <a:cubicBezTo>
                    <a:pt x="2179" y="84"/>
                    <a:pt x="2120" y="1"/>
                    <a:pt x="202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52" name="Google Shape;9952;p78"/>
            <p:cNvSpPr/>
            <p:nvPr/>
          </p:nvSpPr>
          <p:spPr>
            <a:xfrm>
              <a:off x="1108531" y="2474145"/>
              <a:ext cx="69384" cy="168272"/>
            </a:xfrm>
            <a:custGeom>
              <a:avLst/>
              <a:gdLst/>
              <a:ahLst/>
              <a:cxnLst/>
              <a:rect l="l" t="t" r="r" b="b"/>
              <a:pathLst>
                <a:path w="2180" h="5287" extrusionOk="0">
                  <a:moveTo>
                    <a:pt x="1882" y="322"/>
                  </a:moveTo>
                  <a:lnTo>
                    <a:pt x="1882" y="3727"/>
                  </a:lnTo>
                  <a:lnTo>
                    <a:pt x="299" y="3727"/>
                  </a:lnTo>
                  <a:lnTo>
                    <a:pt x="299" y="322"/>
                  </a:lnTo>
                  <a:close/>
                  <a:moveTo>
                    <a:pt x="1882" y="4025"/>
                  </a:moveTo>
                  <a:lnTo>
                    <a:pt x="1882" y="4977"/>
                  </a:lnTo>
                  <a:lnTo>
                    <a:pt x="299" y="4977"/>
                  </a:lnTo>
                  <a:lnTo>
                    <a:pt x="299" y="4025"/>
                  </a:lnTo>
                  <a:close/>
                  <a:moveTo>
                    <a:pt x="156" y="1"/>
                  </a:moveTo>
                  <a:cubicBezTo>
                    <a:pt x="60" y="1"/>
                    <a:pt x="1" y="84"/>
                    <a:pt x="1" y="155"/>
                  </a:cubicBezTo>
                  <a:lnTo>
                    <a:pt x="1" y="5144"/>
                  </a:lnTo>
                  <a:cubicBezTo>
                    <a:pt x="1" y="5227"/>
                    <a:pt x="84" y="5287"/>
                    <a:pt x="156" y="5287"/>
                  </a:cubicBezTo>
                  <a:lnTo>
                    <a:pt x="2025" y="5287"/>
                  </a:lnTo>
                  <a:cubicBezTo>
                    <a:pt x="2120" y="5287"/>
                    <a:pt x="2180" y="5216"/>
                    <a:pt x="2180" y="5144"/>
                  </a:cubicBezTo>
                  <a:lnTo>
                    <a:pt x="2180" y="167"/>
                  </a:lnTo>
                  <a:cubicBezTo>
                    <a:pt x="2180" y="84"/>
                    <a:pt x="2120" y="1"/>
                    <a:pt x="202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53" name="Google Shape;9953;p78"/>
            <p:cNvSpPr/>
            <p:nvPr/>
          </p:nvSpPr>
          <p:spPr>
            <a:xfrm>
              <a:off x="1127118" y="2504094"/>
              <a:ext cx="31859" cy="9867"/>
            </a:xfrm>
            <a:custGeom>
              <a:avLst/>
              <a:gdLst/>
              <a:ahLst/>
              <a:cxnLst/>
              <a:rect l="l" t="t" r="r" b="b"/>
              <a:pathLst>
                <a:path w="1001" h="310" extrusionOk="0">
                  <a:moveTo>
                    <a:pt x="191" y="0"/>
                  </a:moveTo>
                  <a:cubicBezTo>
                    <a:pt x="0" y="12"/>
                    <a:pt x="0" y="310"/>
                    <a:pt x="191" y="310"/>
                  </a:cubicBezTo>
                  <a:lnTo>
                    <a:pt x="810" y="310"/>
                  </a:lnTo>
                  <a:cubicBezTo>
                    <a:pt x="1000" y="310"/>
                    <a:pt x="1000" y="0"/>
                    <a:pt x="81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54" name="Google Shape;9954;p78"/>
            <p:cNvSpPr/>
            <p:nvPr/>
          </p:nvSpPr>
          <p:spPr>
            <a:xfrm>
              <a:off x="1127118" y="2532898"/>
              <a:ext cx="31859" cy="10248"/>
            </a:xfrm>
            <a:custGeom>
              <a:avLst/>
              <a:gdLst/>
              <a:ahLst/>
              <a:cxnLst/>
              <a:rect l="l" t="t" r="r" b="b"/>
              <a:pathLst>
                <a:path w="1001" h="322" extrusionOk="0">
                  <a:moveTo>
                    <a:pt x="191" y="0"/>
                  </a:moveTo>
                  <a:cubicBezTo>
                    <a:pt x="0" y="24"/>
                    <a:pt x="0" y="322"/>
                    <a:pt x="191" y="322"/>
                  </a:cubicBezTo>
                  <a:lnTo>
                    <a:pt x="810" y="322"/>
                  </a:lnTo>
                  <a:cubicBezTo>
                    <a:pt x="1000" y="322"/>
                    <a:pt x="1000" y="0"/>
                    <a:pt x="81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55" name="Google Shape;9955;p78"/>
            <p:cNvSpPr/>
            <p:nvPr/>
          </p:nvSpPr>
          <p:spPr>
            <a:xfrm>
              <a:off x="1127118" y="2562052"/>
              <a:ext cx="31859" cy="9898"/>
            </a:xfrm>
            <a:custGeom>
              <a:avLst/>
              <a:gdLst/>
              <a:ahLst/>
              <a:cxnLst/>
              <a:rect l="l" t="t" r="r" b="b"/>
              <a:pathLst>
                <a:path w="1001" h="311" extrusionOk="0">
                  <a:moveTo>
                    <a:pt x="191" y="1"/>
                  </a:moveTo>
                  <a:cubicBezTo>
                    <a:pt x="0" y="13"/>
                    <a:pt x="0" y="310"/>
                    <a:pt x="191" y="310"/>
                  </a:cubicBezTo>
                  <a:lnTo>
                    <a:pt x="810" y="310"/>
                  </a:lnTo>
                  <a:cubicBezTo>
                    <a:pt x="1000" y="310"/>
                    <a:pt x="1000" y="1"/>
                    <a:pt x="81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56" name="Google Shape;9956;p78"/>
            <p:cNvSpPr/>
            <p:nvPr/>
          </p:nvSpPr>
          <p:spPr>
            <a:xfrm>
              <a:off x="1020624" y="2504094"/>
              <a:ext cx="32241" cy="9867"/>
            </a:xfrm>
            <a:custGeom>
              <a:avLst/>
              <a:gdLst/>
              <a:ahLst/>
              <a:cxnLst/>
              <a:rect l="l" t="t" r="r" b="b"/>
              <a:pathLst>
                <a:path w="1013" h="310" extrusionOk="0">
                  <a:moveTo>
                    <a:pt x="203" y="0"/>
                  </a:moveTo>
                  <a:cubicBezTo>
                    <a:pt x="1" y="12"/>
                    <a:pt x="1" y="310"/>
                    <a:pt x="203" y="310"/>
                  </a:cubicBezTo>
                  <a:lnTo>
                    <a:pt x="822" y="310"/>
                  </a:lnTo>
                  <a:cubicBezTo>
                    <a:pt x="1013" y="310"/>
                    <a:pt x="1013" y="0"/>
                    <a:pt x="82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57" name="Google Shape;9957;p78"/>
            <p:cNvSpPr/>
            <p:nvPr/>
          </p:nvSpPr>
          <p:spPr>
            <a:xfrm>
              <a:off x="1020624" y="2532898"/>
              <a:ext cx="32241" cy="10248"/>
            </a:xfrm>
            <a:custGeom>
              <a:avLst/>
              <a:gdLst/>
              <a:ahLst/>
              <a:cxnLst/>
              <a:rect l="l" t="t" r="r" b="b"/>
              <a:pathLst>
                <a:path w="1013" h="322" extrusionOk="0">
                  <a:moveTo>
                    <a:pt x="203" y="0"/>
                  </a:moveTo>
                  <a:cubicBezTo>
                    <a:pt x="1" y="24"/>
                    <a:pt x="1" y="322"/>
                    <a:pt x="203" y="322"/>
                  </a:cubicBezTo>
                  <a:lnTo>
                    <a:pt x="822" y="322"/>
                  </a:lnTo>
                  <a:cubicBezTo>
                    <a:pt x="1013" y="322"/>
                    <a:pt x="1013" y="0"/>
                    <a:pt x="82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58" name="Google Shape;9958;p78"/>
            <p:cNvSpPr/>
            <p:nvPr/>
          </p:nvSpPr>
          <p:spPr>
            <a:xfrm>
              <a:off x="1020624" y="2562052"/>
              <a:ext cx="32241" cy="9898"/>
            </a:xfrm>
            <a:custGeom>
              <a:avLst/>
              <a:gdLst/>
              <a:ahLst/>
              <a:cxnLst/>
              <a:rect l="l" t="t" r="r" b="b"/>
              <a:pathLst>
                <a:path w="1013" h="311" extrusionOk="0">
                  <a:moveTo>
                    <a:pt x="203" y="1"/>
                  </a:moveTo>
                  <a:cubicBezTo>
                    <a:pt x="1" y="13"/>
                    <a:pt x="1" y="310"/>
                    <a:pt x="203" y="310"/>
                  </a:cubicBezTo>
                  <a:lnTo>
                    <a:pt x="822" y="310"/>
                  </a:lnTo>
                  <a:cubicBezTo>
                    <a:pt x="1013" y="310"/>
                    <a:pt x="1013" y="1"/>
                    <a:pt x="82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959" name="Google Shape;9959;p78"/>
          <p:cNvGrpSpPr/>
          <p:nvPr/>
        </p:nvGrpSpPr>
        <p:grpSpPr>
          <a:xfrm>
            <a:off x="8859944" y="3042804"/>
            <a:ext cx="495193" cy="371872"/>
            <a:chOff x="6644957" y="2456353"/>
            <a:chExt cx="371395" cy="278904"/>
          </a:xfrm>
          <a:solidFill>
            <a:schemeClr val="tx1"/>
          </a:solidFill>
        </p:grpSpPr>
        <p:sp>
          <p:nvSpPr>
            <p:cNvPr id="9960" name="Google Shape;9960;p78"/>
            <p:cNvSpPr/>
            <p:nvPr/>
          </p:nvSpPr>
          <p:spPr>
            <a:xfrm>
              <a:off x="6644957" y="2456353"/>
              <a:ext cx="371395" cy="203123"/>
            </a:xfrm>
            <a:custGeom>
              <a:avLst/>
              <a:gdLst/>
              <a:ahLst/>
              <a:cxnLst/>
              <a:rect l="l" t="t" r="r" b="b"/>
              <a:pathLst>
                <a:path w="11669" h="6382" extrusionOk="0">
                  <a:moveTo>
                    <a:pt x="4763" y="0"/>
                  </a:moveTo>
                  <a:cubicBezTo>
                    <a:pt x="4167" y="0"/>
                    <a:pt x="3596" y="191"/>
                    <a:pt x="3120" y="548"/>
                  </a:cubicBezTo>
                  <a:cubicBezTo>
                    <a:pt x="2679" y="881"/>
                    <a:pt x="2358" y="1322"/>
                    <a:pt x="2179" y="1834"/>
                  </a:cubicBezTo>
                  <a:cubicBezTo>
                    <a:pt x="977" y="1893"/>
                    <a:pt x="0" y="2881"/>
                    <a:pt x="0" y="4108"/>
                  </a:cubicBezTo>
                  <a:cubicBezTo>
                    <a:pt x="0" y="5358"/>
                    <a:pt x="1036" y="6382"/>
                    <a:pt x="2286" y="6382"/>
                  </a:cubicBezTo>
                  <a:lnTo>
                    <a:pt x="3096" y="6382"/>
                  </a:lnTo>
                  <a:cubicBezTo>
                    <a:pt x="3191" y="6382"/>
                    <a:pt x="3274" y="6310"/>
                    <a:pt x="3274" y="6203"/>
                  </a:cubicBezTo>
                  <a:cubicBezTo>
                    <a:pt x="3274" y="6120"/>
                    <a:pt x="3203" y="6025"/>
                    <a:pt x="3096" y="6025"/>
                  </a:cubicBezTo>
                  <a:lnTo>
                    <a:pt x="2286" y="6025"/>
                  </a:lnTo>
                  <a:cubicBezTo>
                    <a:pt x="1215" y="6025"/>
                    <a:pt x="346" y="5167"/>
                    <a:pt x="346" y="4096"/>
                  </a:cubicBezTo>
                  <a:cubicBezTo>
                    <a:pt x="346" y="3024"/>
                    <a:pt x="1215" y="2155"/>
                    <a:pt x="2286" y="2155"/>
                  </a:cubicBezTo>
                  <a:lnTo>
                    <a:pt x="2298" y="2155"/>
                  </a:lnTo>
                  <a:cubicBezTo>
                    <a:pt x="2370" y="2155"/>
                    <a:pt x="2441" y="2107"/>
                    <a:pt x="2465" y="2036"/>
                  </a:cubicBezTo>
                  <a:cubicBezTo>
                    <a:pt x="2608" y="1548"/>
                    <a:pt x="2905" y="1119"/>
                    <a:pt x="3310" y="822"/>
                  </a:cubicBezTo>
                  <a:cubicBezTo>
                    <a:pt x="3727" y="500"/>
                    <a:pt x="4227" y="321"/>
                    <a:pt x="4751" y="321"/>
                  </a:cubicBezTo>
                  <a:cubicBezTo>
                    <a:pt x="5584" y="321"/>
                    <a:pt x="6346" y="738"/>
                    <a:pt x="6775" y="1453"/>
                  </a:cubicBezTo>
                  <a:cubicBezTo>
                    <a:pt x="6811" y="1516"/>
                    <a:pt x="6861" y="1545"/>
                    <a:pt x="6914" y="1545"/>
                  </a:cubicBezTo>
                  <a:cubicBezTo>
                    <a:pt x="6931" y="1545"/>
                    <a:pt x="6948" y="1542"/>
                    <a:pt x="6965" y="1536"/>
                  </a:cubicBezTo>
                  <a:cubicBezTo>
                    <a:pt x="7168" y="1476"/>
                    <a:pt x="7370" y="1429"/>
                    <a:pt x="7585" y="1429"/>
                  </a:cubicBezTo>
                  <a:cubicBezTo>
                    <a:pt x="8430" y="1429"/>
                    <a:pt x="9168" y="1976"/>
                    <a:pt x="9430" y="2786"/>
                  </a:cubicBezTo>
                  <a:cubicBezTo>
                    <a:pt x="9452" y="2851"/>
                    <a:pt x="9513" y="2907"/>
                    <a:pt x="9587" y="2907"/>
                  </a:cubicBezTo>
                  <a:cubicBezTo>
                    <a:pt x="9594" y="2907"/>
                    <a:pt x="9601" y="2906"/>
                    <a:pt x="9609" y="2905"/>
                  </a:cubicBezTo>
                  <a:cubicBezTo>
                    <a:pt x="9668" y="2905"/>
                    <a:pt x="9728" y="2881"/>
                    <a:pt x="9763" y="2881"/>
                  </a:cubicBezTo>
                  <a:cubicBezTo>
                    <a:pt x="10633" y="2881"/>
                    <a:pt x="11335" y="3584"/>
                    <a:pt x="11335" y="4453"/>
                  </a:cubicBezTo>
                  <a:cubicBezTo>
                    <a:pt x="11335" y="5310"/>
                    <a:pt x="10633" y="6013"/>
                    <a:pt x="9763" y="6013"/>
                  </a:cubicBezTo>
                  <a:lnTo>
                    <a:pt x="8573" y="6013"/>
                  </a:lnTo>
                  <a:cubicBezTo>
                    <a:pt x="8489" y="6013"/>
                    <a:pt x="8394" y="6084"/>
                    <a:pt x="8394" y="6191"/>
                  </a:cubicBezTo>
                  <a:cubicBezTo>
                    <a:pt x="8394" y="6298"/>
                    <a:pt x="8478" y="6370"/>
                    <a:pt x="8573" y="6370"/>
                  </a:cubicBezTo>
                  <a:lnTo>
                    <a:pt x="9763" y="6370"/>
                  </a:lnTo>
                  <a:cubicBezTo>
                    <a:pt x="10823" y="6370"/>
                    <a:pt x="11668" y="5501"/>
                    <a:pt x="11668" y="4465"/>
                  </a:cubicBezTo>
                  <a:cubicBezTo>
                    <a:pt x="11668" y="3417"/>
                    <a:pt x="10859" y="2560"/>
                    <a:pt x="9811" y="2560"/>
                  </a:cubicBezTo>
                  <a:lnTo>
                    <a:pt x="9740" y="2560"/>
                  </a:lnTo>
                  <a:cubicBezTo>
                    <a:pt x="9585" y="2155"/>
                    <a:pt x="9323" y="1798"/>
                    <a:pt x="8966" y="1548"/>
                  </a:cubicBezTo>
                  <a:cubicBezTo>
                    <a:pt x="8561" y="1250"/>
                    <a:pt x="8097" y="1095"/>
                    <a:pt x="7608" y="1095"/>
                  </a:cubicBezTo>
                  <a:cubicBezTo>
                    <a:pt x="7418" y="1095"/>
                    <a:pt x="7204" y="1131"/>
                    <a:pt x="7013" y="1179"/>
                  </a:cubicBezTo>
                  <a:cubicBezTo>
                    <a:pt x="6513" y="429"/>
                    <a:pt x="5680" y="0"/>
                    <a:pt x="476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61" name="Google Shape;9961;p78"/>
            <p:cNvSpPr/>
            <p:nvPr/>
          </p:nvSpPr>
          <p:spPr>
            <a:xfrm>
              <a:off x="6761668" y="2549194"/>
              <a:ext cx="139850" cy="186064"/>
            </a:xfrm>
            <a:custGeom>
              <a:avLst/>
              <a:gdLst/>
              <a:ahLst/>
              <a:cxnLst/>
              <a:rect l="l" t="t" r="r" b="b"/>
              <a:pathLst>
                <a:path w="4394" h="5846" extrusionOk="0">
                  <a:moveTo>
                    <a:pt x="2584" y="357"/>
                  </a:moveTo>
                  <a:lnTo>
                    <a:pt x="2584" y="1476"/>
                  </a:lnTo>
                  <a:cubicBezTo>
                    <a:pt x="2584" y="1667"/>
                    <a:pt x="2751" y="1834"/>
                    <a:pt x="2941" y="1834"/>
                  </a:cubicBezTo>
                  <a:lnTo>
                    <a:pt x="3501" y="1834"/>
                  </a:lnTo>
                  <a:cubicBezTo>
                    <a:pt x="3584" y="1834"/>
                    <a:pt x="3679" y="1750"/>
                    <a:pt x="3679" y="1655"/>
                  </a:cubicBezTo>
                  <a:cubicBezTo>
                    <a:pt x="3679" y="1548"/>
                    <a:pt x="3596" y="1476"/>
                    <a:pt x="3501" y="1476"/>
                  </a:cubicBezTo>
                  <a:lnTo>
                    <a:pt x="2941" y="1476"/>
                  </a:lnTo>
                  <a:cubicBezTo>
                    <a:pt x="2941" y="1476"/>
                    <a:pt x="2929" y="1476"/>
                    <a:pt x="2929" y="1453"/>
                  </a:cubicBezTo>
                  <a:lnTo>
                    <a:pt x="2929" y="393"/>
                  </a:lnTo>
                  <a:lnTo>
                    <a:pt x="4001" y="1465"/>
                  </a:lnTo>
                  <a:cubicBezTo>
                    <a:pt x="4037" y="1500"/>
                    <a:pt x="4060" y="1560"/>
                    <a:pt x="4060" y="1607"/>
                  </a:cubicBezTo>
                  <a:lnTo>
                    <a:pt x="4060" y="5501"/>
                  </a:lnTo>
                  <a:lnTo>
                    <a:pt x="4049" y="5501"/>
                  </a:lnTo>
                  <a:lnTo>
                    <a:pt x="369" y="5525"/>
                  </a:lnTo>
                  <a:cubicBezTo>
                    <a:pt x="369" y="5525"/>
                    <a:pt x="358" y="5525"/>
                    <a:pt x="358" y="5501"/>
                  </a:cubicBezTo>
                  <a:lnTo>
                    <a:pt x="358" y="369"/>
                  </a:lnTo>
                  <a:cubicBezTo>
                    <a:pt x="358" y="369"/>
                    <a:pt x="358" y="357"/>
                    <a:pt x="369" y="357"/>
                  </a:cubicBezTo>
                  <a:close/>
                  <a:moveTo>
                    <a:pt x="358" y="0"/>
                  </a:moveTo>
                  <a:cubicBezTo>
                    <a:pt x="167" y="0"/>
                    <a:pt x="0" y="167"/>
                    <a:pt x="0" y="357"/>
                  </a:cubicBezTo>
                  <a:lnTo>
                    <a:pt x="0" y="5489"/>
                  </a:lnTo>
                  <a:cubicBezTo>
                    <a:pt x="0" y="5679"/>
                    <a:pt x="155" y="5846"/>
                    <a:pt x="358" y="5846"/>
                  </a:cubicBezTo>
                  <a:lnTo>
                    <a:pt x="4013" y="5846"/>
                  </a:lnTo>
                  <a:cubicBezTo>
                    <a:pt x="4203" y="5846"/>
                    <a:pt x="4370" y="5679"/>
                    <a:pt x="4370" y="5489"/>
                  </a:cubicBezTo>
                  <a:lnTo>
                    <a:pt x="4370" y="1607"/>
                  </a:lnTo>
                  <a:cubicBezTo>
                    <a:pt x="4394" y="1476"/>
                    <a:pt x="4334" y="1334"/>
                    <a:pt x="4227" y="1238"/>
                  </a:cubicBezTo>
                  <a:lnTo>
                    <a:pt x="3156" y="167"/>
                  </a:lnTo>
                  <a:cubicBezTo>
                    <a:pt x="3048" y="60"/>
                    <a:pt x="2917" y="0"/>
                    <a:pt x="276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62" name="Google Shape;9962;p78"/>
            <p:cNvSpPr/>
            <p:nvPr/>
          </p:nvSpPr>
          <p:spPr>
            <a:xfrm>
              <a:off x="6802216" y="2625357"/>
              <a:ext cx="58754" cy="75431"/>
            </a:xfrm>
            <a:custGeom>
              <a:avLst/>
              <a:gdLst/>
              <a:ahLst/>
              <a:cxnLst/>
              <a:rect l="l" t="t" r="r" b="b"/>
              <a:pathLst>
                <a:path w="1846" h="2370" extrusionOk="0">
                  <a:moveTo>
                    <a:pt x="929" y="0"/>
                  </a:moveTo>
                  <a:cubicBezTo>
                    <a:pt x="881" y="0"/>
                    <a:pt x="822" y="36"/>
                    <a:pt x="786" y="60"/>
                  </a:cubicBezTo>
                  <a:lnTo>
                    <a:pt x="60" y="988"/>
                  </a:lnTo>
                  <a:cubicBezTo>
                    <a:pt x="0" y="1060"/>
                    <a:pt x="12" y="1167"/>
                    <a:pt x="96" y="1227"/>
                  </a:cubicBezTo>
                  <a:cubicBezTo>
                    <a:pt x="123" y="1250"/>
                    <a:pt x="157" y="1260"/>
                    <a:pt x="190" y="1260"/>
                  </a:cubicBezTo>
                  <a:cubicBezTo>
                    <a:pt x="243" y="1260"/>
                    <a:pt x="297" y="1234"/>
                    <a:pt x="334" y="1191"/>
                  </a:cubicBezTo>
                  <a:lnTo>
                    <a:pt x="762" y="655"/>
                  </a:lnTo>
                  <a:lnTo>
                    <a:pt x="762" y="2191"/>
                  </a:lnTo>
                  <a:cubicBezTo>
                    <a:pt x="762" y="2274"/>
                    <a:pt x="834" y="2370"/>
                    <a:pt x="941" y="2370"/>
                  </a:cubicBezTo>
                  <a:cubicBezTo>
                    <a:pt x="1024" y="2370"/>
                    <a:pt x="1120" y="2298"/>
                    <a:pt x="1120" y="2191"/>
                  </a:cubicBezTo>
                  <a:lnTo>
                    <a:pt x="1120" y="655"/>
                  </a:lnTo>
                  <a:lnTo>
                    <a:pt x="1548" y="1191"/>
                  </a:lnTo>
                  <a:cubicBezTo>
                    <a:pt x="1584" y="1238"/>
                    <a:pt x="1643" y="1250"/>
                    <a:pt x="1691" y="1250"/>
                  </a:cubicBezTo>
                  <a:cubicBezTo>
                    <a:pt x="1727" y="1250"/>
                    <a:pt x="1762" y="1238"/>
                    <a:pt x="1786" y="1203"/>
                  </a:cubicBezTo>
                  <a:cubicBezTo>
                    <a:pt x="1834" y="1167"/>
                    <a:pt x="1846" y="1060"/>
                    <a:pt x="1786" y="988"/>
                  </a:cubicBezTo>
                  <a:lnTo>
                    <a:pt x="1060" y="60"/>
                  </a:lnTo>
                  <a:cubicBezTo>
                    <a:pt x="1036" y="12"/>
                    <a:pt x="989" y="0"/>
                    <a:pt x="92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63" name="Google Shape;9963;p78"/>
            <p:cNvSpPr/>
            <p:nvPr/>
          </p:nvSpPr>
          <p:spPr>
            <a:xfrm>
              <a:off x="6802216" y="2480828"/>
              <a:ext cx="47009" cy="33132"/>
            </a:xfrm>
            <a:custGeom>
              <a:avLst/>
              <a:gdLst/>
              <a:ahLst/>
              <a:cxnLst/>
              <a:rect l="l" t="t" r="r" b="b"/>
              <a:pathLst>
                <a:path w="1477" h="1041" extrusionOk="0">
                  <a:moveTo>
                    <a:pt x="193" y="0"/>
                  </a:moveTo>
                  <a:cubicBezTo>
                    <a:pt x="119" y="0"/>
                    <a:pt x="45" y="64"/>
                    <a:pt x="24" y="136"/>
                  </a:cubicBezTo>
                  <a:cubicBezTo>
                    <a:pt x="0" y="231"/>
                    <a:pt x="60" y="314"/>
                    <a:pt x="155" y="338"/>
                  </a:cubicBezTo>
                  <a:cubicBezTo>
                    <a:pt x="560" y="422"/>
                    <a:pt x="917" y="636"/>
                    <a:pt x="1155" y="969"/>
                  </a:cubicBezTo>
                  <a:cubicBezTo>
                    <a:pt x="1179" y="1017"/>
                    <a:pt x="1239" y="1041"/>
                    <a:pt x="1286" y="1041"/>
                  </a:cubicBezTo>
                  <a:cubicBezTo>
                    <a:pt x="1310" y="1041"/>
                    <a:pt x="1358" y="1029"/>
                    <a:pt x="1393" y="1017"/>
                  </a:cubicBezTo>
                  <a:cubicBezTo>
                    <a:pt x="1465" y="946"/>
                    <a:pt x="1477" y="838"/>
                    <a:pt x="1429" y="767"/>
                  </a:cubicBezTo>
                  <a:cubicBezTo>
                    <a:pt x="1131" y="374"/>
                    <a:pt x="703" y="88"/>
                    <a:pt x="227" y="5"/>
                  </a:cubicBezTo>
                  <a:cubicBezTo>
                    <a:pt x="216" y="2"/>
                    <a:pt x="204" y="0"/>
                    <a:pt x="19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64" name="Google Shape;9964;p78"/>
            <p:cNvSpPr/>
            <p:nvPr/>
          </p:nvSpPr>
          <p:spPr>
            <a:xfrm>
              <a:off x="6895439" y="2517112"/>
              <a:ext cx="36793" cy="32114"/>
            </a:xfrm>
            <a:custGeom>
              <a:avLst/>
              <a:gdLst/>
              <a:ahLst/>
              <a:cxnLst/>
              <a:rect l="l" t="t" r="r" b="b"/>
              <a:pathLst>
                <a:path w="1156" h="1009" extrusionOk="0">
                  <a:moveTo>
                    <a:pt x="206" y="1"/>
                  </a:moveTo>
                  <a:cubicBezTo>
                    <a:pt x="131" y="1"/>
                    <a:pt x="65" y="39"/>
                    <a:pt x="36" y="115"/>
                  </a:cubicBezTo>
                  <a:cubicBezTo>
                    <a:pt x="0" y="198"/>
                    <a:pt x="48" y="306"/>
                    <a:pt x="143" y="341"/>
                  </a:cubicBezTo>
                  <a:cubicBezTo>
                    <a:pt x="429" y="437"/>
                    <a:pt x="667" y="639"/>
                    <a:pt x="810" y="913"/>
                  </a:cubicBezTo>
                  <a:cubicBezTo>
                    <a:pt x="846" y="972"/>
                    <a:pt x="893" y="1008"/>
                    <a:pt x="965" y="1008"/>
                  </a:cubicBezTo>
                  <a:cubicBezTo>
                    <a:pt x="989" y="1008"/>
                    <a:pt x="1024" y="1008"/>
                    <a:pt x="1036" y="996"/>
                  </a:cubicBezTo>
                  <a:cubicBezTo>
                    <a:pt x="1108" y="937"/>
                    <a:pt x="1155" y="829"/>
                    <a:pt x="1108" y="734"/>
                  </a:cubicBezTo>
                  <a:cubicBezTo>
                    <a:pt x="929" y="401"/>
                    <a:pt x="619" y="127"/>
                    <a:pt x="262" y="8"/>
                  </a:cubicBezTo>
                  <a:cubicBezTo>
                    <a:pt x="243" y="3"/>
                    <a:pt x="224" y="1"/>
                    <a:pt x="20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965" name="Google Shape;9965;p78"/>
          <p:cNvGrpSpPr/>
          <p:nvPr/>
        </p:nvGrpSpPr>
        <p:grpSpPr>
          <a:xfrm>
            <a:off x="7185010" y="2987212"/>
            <a:ext cx="347132" cy="483056"/>
            <a:chOff x="5388757" y="2414659"/>
            <a:chExt cx="260349" cy="362292"/>
          </a:xfrm>
          <a:solidFill>
            <a:schemeClr val="tx1"/>
          </a:solidFill>
        </p:grpSpPr>
        <p:sp>
          <p:nvSpPr>
            <p:cNvPr id="9966" name="Google Shape;9966;p78"/>
            <p:cNvSpPr/>
            <p:nvPr/>
          </p:nvSpPr>
          <p:spPr>
            <a:xfrm>
              <a:off x="5388757" y="2414659"/>
              <a:ext cx="260349" cy="362292"/>
            </a:xfrm>
            <a:custGeom>
              <a:avLst/>
              <a:gdLst/>
              <a:ahLst/>
              <a:cxnLst/>
              <a:rect l="l" t="t" r="r" b="b"/>
              <a:pathLst>
                <a:path w="8180" h="11383" extrusionOk="0">
                  <a:moveTo>
                    <a:pt x="4096" y="322"/>
                  </a:moveTo>
                  <a:cubicBezTo>
                    <a:pt x="4286" y="322"/>
                    <a:pt x="4465" y="429"/>
                    <a:pt x="4572" y="596"/>
                  </a:cubicBezTo>
                  <a:cubicBezTo>
                    <a:pt x="4608" y="643"/>
                    <a:pt x="4655" y="679"/>
                    <a:pt x="4727" y="679"/>
                  </a:cubicBezTo>
                  <a:lnTo>
                    <a:pt x="5358" y="679"/>
                  </a:lnTo>
                  <a:cubicBezTo>
                    <a:pt x="5465" y="679"/>
                    <a:pt x="5548" y="774"/>
                    <a:pt x="5548" y="881"/>
                  </a:cubicBezTo>
                  <a:lnTo>
                    <a:pt x="5548" y="1429"/>
                  </a:lnTo>
                  <a:lnTo>
                    <a:pt x="2679" y="1429"/>
                  </a:lnTo>
                  <a:lnTo>
                    <a:pt x="2679" y="881"/>
                  </a:lnTo>
                  <a:lnTo>
                    <a:pt x="2643" y="881"/>
                  </a:lnTo>
                  <a:cubicBezTo>
                    <a:pt x="2643" y="774"/>
                    <a:pt x="2727" y="679"/>
                    <a:pt x="2834" y="679"/>
                  </a:cubicBezTo>
                  <a:lnTo>
                    <a:pt x="3465" y="679"/>
                  </a:lnTo>
                  <a:cubicBezTo>
                    <a:pt x="3536" y="679"/>
                    <a:pt x="3584" y="655"/>
                    <a:pt x="3620" y="596"/>
                  </a:cubicBezTo>
                  <a:cubicBezTo>
                    <a:pt x="3727" y="417"/>
                    <a:pt x="3905" y="322"/>
                    <a:pt x="4096" y="322"/>
                  </a:cubicBezTo>
                  <a:close/>
                  <a:moveTo>
                    <a:pt x="7477" y="1036"/>
                  </a:moveTo>
                  <a:cubicBezTo>
                    <a:pt x="7680" y="1036"/>
                    <a:pt x="7846" y="1203"/>
                    <a:pt x="7846" y="1417"/>
                  </a:cubicBezTo>
                  <a:lnTo>
                    <a:pt x="7846" y="10680"/>
                  </a:lnTo>
                  <a:lnTo>
                    <a:pt x="7834" y="10680"/>
                  </a:lnTo>
                  <a:cubicBezTo>
                    <a:pt x="7834" y="10895"/>
                    <a:pt x="7668" y="11061"/>
                    <a:pt x="7465" y="11061"/>
                  </a:cubicBezTo>
                  <a:lnTo>
                    <a:pt x="691" y="11061"/>
                  </a:lnTo>
                  <a:cubicBezTo>
                    <a:pt x="476" y="11061"/>
                    <a:pt x="322" y="10895"/>
                    <a:pt x="322" y="10680"/>
                  </a:cubicBezTo>
                  <a:lnTo>
                    <a:pt x="322" y="1417"/>
                  </a:lnTo>
                  <a:cubicBezTo>
                    <a:pt x="322" y="1203"/>
                    <a:pt x="476" y="1036"/>
                    <a:pt x="691" y="1036"/>
                  </a:cubicBezTo>
                  <a:lnTo>
                    <a:pt x="2310" y="1036"/>
                  </a:lnTo>
                  <a:lnTo>
                    <a:pt x="2310" y="1596"/>
                  </a:lnTo>
                  <a:cubicBezTo>
                    <a:pt x="2310" y="1679"/>
                    <a:pt x="2381" y="1751"/>
                    <a:pt x="2477" y="1751"/>
                  </a:cubicBezTo>
                  <a:lnTo>
                    <a:pt x="5691" y="1751"/>
                  </a:lnTo>
                  <a:cubicBezTo>
                    <a:pt x="5775" y="1751"/>
                    <a:pt x="5846" y="1679"/>
                    <a:pt x="5846" y="1596"/>
                  </a:cubicBezTo>
                  <a:lnTo>
                    <a:pt x="5846" y="1036"/>
                  </a:lnTo>
                  <a:close/>
                  <a:moveTo>
                    <a:pt x="4084" y="0"/>
                  </a:moveTo>
                  <a:cubicBezTo>
                    <a:pt x="3798" y="0"/>
                    <a:pt x="3548" y="131"/>
                    <a:pt x="3381" y="358"/>
                  </a:cubicBezTo>
                  <a:lnTo>
                    <a:pt x="2834" y="358"/>
                  </a:lnTo>
                  <a:cubicBezTo>
                    <a:pt x="2608" y="358"/>
                    <a:pt x="2393" y="500"/>
                    <a:pt x="2346" y="715"/>
                  </a:cubicBezTo>
                  <a:lnTo>
                    <a:pt x="703" y="715"/>
                  </a:lnTo>
                  <a:cubicBezTo>
                    <a:pt x="322" y="715"/>
                    <a:pt x="0" y="1024"/>
                    <a:pt x="0" y="1417"/>
                  </a:cubicBezTo>
                  <a:lnTo>
                    <a:pt x="0" y="10680"/>
                  </a:lnTo>
                  <a:cubicBezTo>
                    <a:pt x="0" y="11073"/>
                    <a:pt x="310" y="11383"/>
                    <a:pt x="703" y="11383"/>
                  </a:cubicBezTo>
                  <a:lnTo>
                    <a:pt x="7477" y="11383"/>
                  </a:lnTo>
                  <a:cubicBezTo>
                    <a:pt x="7858" y="11383"/>
                    <a:pt x="8180" y="11073"/>
                    <a:pt x="8180" y="10680"/>
                  </a:cubicBezTo>
                  <a:lnTo>
                    <a:pt x="8180" y="1417"/>
                  </a:lnTo>
                  <a:cubicBezTo>
                    <a:pt x="8156" y="1024"/>
                    <a:pt x="7846" y="715"/>
                    <a:pt x="7465" y="715"/>
                  </a:cubicBezTo>
                  <a:lnTo>
                    <a:pt x="5822" y="715"/>
                  </a:lnTo>
                  <a:cubicBezTo>
                    <a:pt x="5751" y="500"/>
                    <a:pt x="5560" y="358"/>
                    <a:pt x="5334" y="358"/>
                  </a:cubicBezTo>
                  <a:lnTo>
                    <a:pt x="4786" y="358"/>
                  </a:lnTo>
                  <a:cubicBezTo>
                    <a:pt x="4620" y="131"/>
                    <a:pt x="4346" y="0"/>
                    <a:pt x="408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67" name="Google Shape;9967;p78"/>
            <p:cNvSpPr/>
            <p:nvPr/>
          </p:nvSpPr>
          <p:spPr>
            <a:xfrm>
              <a:off x="5513425" y="2437384"/>
              <a:ext cx="10248" cy="10280"/>
            </a:xfrm>
            <a:custGeom>
              <a:avLst/>
              <a:gdLst/>
              <a:ahLst/>
              <a:cxnLst/>
              <a:rect l="l" t="t" r="r" b="b"/>
              <a:pathLst>
                <a:path w="322" h="323" extrusionOk="0">
                  <a:moveTo>
                    <a:pt x="167" y="1"/>
                  </a:moveTo>
                  <a:cubicBezTo>
                    <a:pt x="72" y="1"/>
                    <a:pt x="0" y="72"/>
                    <a:pt x="0" y="167"/>
                  </a:cubicBezTo>
                  <a:cubicBezTo>
                    <a:pt x="0" y="251"/>
                    <a:pt x="72" y="322"/>
                    <a:pt x="167" y="322"/>
                  </a:cubicBezTo>
                  <a:cubicBezTo>
                    <a:pt x="250" y="322"/>
                    <a:pt x="322" y="251"/>
                    <a:pt x="322" y="167"/>
                  </a:cubicBezTo>
                  <a:cubicBezTo>
                    <a:pt x="322" y="72"/>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68" name="Google Shape;9968;p78"/>
            <p:cNvSpPr/>
            <p:nvPr/>
          </p:nvSpPr>
          <p:spPr>
            <a:xfrm>
              <a:off x="5411100" y="2460140"/>
              <a:ext cx="214517" cy="283106"/>
            </a:xfrm>
            <a:custGeom>
              <a:avLst/>
              <a:gdLst/>
              <a:ahLst/>
              <a:cxnLst/>
              <a:rect l="l" t="t" r="r" b="b"/>
              <a:pathLst>
                <a:path w="6740" h="8895" extrusionOk="0">
                  <a:moveTo>
                    <a:pt x="5692" y="0"/>
                  </a:moveTo>
                  <a:cubicBezTo>
                    <a:pt x="5596" y="0"/>
                    <a:pt x="5525" y="72"/>
                    <a:pt x="5525" y="167"/>
                  </a:cubicBezTo>
                  <a:cubicBezTo>
                    <a:pt x="5525" y="250"/>
                    <a:pt x="5596" y="322"/>
                    <a:pt x="5692" y="322"/>
                  </a:cubicBezTo>
                  <a:lnTo>
                    <a:pt x="6418" y="322"/>
                  </a:lnTo>
                  <a:lnTo>
                    <a:pt x="6418" y="8561"/>
                  </a:lnTo>
                  <a:lnTo>
                    <a:pt x="334" y="8561"/>
                  </a:lnTo>
                  <a:lnTo>
                    <a:pt x="334" y="345"/>
                  </a:lnTo>
                  <a:lnTo>
                    <a:pt x="1060" y="345"/>
                  </a:lnTo>
                  <a:cubicBezTo>
                    <a:pt x="1144" y="345"/>
                    <a:pt x="1227" y="262"/>
                    <a:pt x="1227" y="179"/>
                  </a:cubicBezTo>
                  <a:cubicBezTo>
                    <a:pt x="1227" y="83"/>
                    <a:pt x="1144" y="12"/>
                    <a:pt x="1060" y="12"/>
                  </a:cubicBezTo>
                  <a:lnTo>
                    <a:pt x="167" y="12"/>
                  </a:lnTo>
                  <a:cubicBezTo>
                    <a:pt x="72" y="12"/>
                    <a:pt x="1" y="83"/>
                    <a:pt x="1" y="179"/>
                  </a:cubicBezTo>
                  <a:lnTo>
                    <a:pt x="1" y="8739"/>
                  </a:lnTo>
                  <a:cubicBezTo>
                    <a:pt x="1" y="8823"/>
                    <a:pt x="72" y="8894"/>
                    <a:pt x="167" y="8894"/>
                  </a:cubicBezTo>
                  <a:lnTo>
                    <a:pt x="6585" y="8894"/>
                  </a:lnTo>
                  <a:cubicBezTo>
                    <a:pt x="6668" y="8894"/>
                    <a:pt x="6739" y="8823"/>
                    <a:pt x="6739" y="8739"/>
                  </a:cubicBezTo>
                  <a:lnTo>
                    <a:pt x="6739" y="179"/>
                  </a:lnTo>
                  <a:cubicBezTo>
                    <a:pt x="6739" y="72"/>
                    <a:pt x="6668" y="0"/>
                    <a:pt x="658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69" name="Google Shape;9969;p78"/>
            <p:cNvSpPr/>
            <p:nvPr/>
          </p:nvSpPr>
          <p:spPr>
            <a:xfrm>
              <a:off x="5439904" y="2488562"/>
              <a:ext cx="78837" cy="106495"/>
            </a:xfrm>
            <a:custGeom>
              <a:avLst/>
              <a:gdLst/>
              <a:ahLst/>
              <a:cxnLst/>
              <a:rect l="l" t="t" r="r" b="b"/>
              <a:pathLst>
                <a:path w="2477" h="3346" extrusionOk="0">
                  <a:moveTo>
                    <a:pt x="1405" y="322"/>
                  </a:moveTo>
                  <a:cubicBezTo>
                    <a:pt x="1608" y="322"/>
                    <a:pt x="1774" y="488"/>
                    <a:pt x="1774" y="703"/>
                  </a:cubicBezTo>
                  <a:lnTo>
                    <a:pt x="1774" y="1060"/>
                  </a:lnTo>
                  <a:cubicBezTo>
                    <a:pt x="1774" y="1357"/>
                    <a:pt x="1536" y="1607"/>
                    <a:pt x="1227" y="1607"/>
                  </a:cubicBezTo>
                  <a:cubicBezTo>
                    <a:pt x="929" y="1607"/>
                    <a:pt x="679" y="1357"/>
                    <a:pt x="679" y="1060"/>
                  </a:cubicBezTo>
                  <a:lnTo>
                    <a:pt x="679" y="703"/>
                  </a:lnTo>
                  <a:cubicBezTo>
                    <a:pt x="679" y="488"/>
                    <a:pt x="834" y="322"/>
                    <a:pt x="1048" y="322"/>
                  </a:cubicBezTo>
                  <a:close/>
                  <a:moveTo>
                    <a:pt x="1417" y="1905"/>
                  </a:moveTo>
                  <a:lnTo>
                    <a:pt x="1417" y="2012"/>
                  </a:lnTo>
                  <a:cubicBezTo>
                    <a:pt x="1417" y="2084"/>
                    <a:pt x="1429" y="2143"/>
                    <a:pt x="1465" y="2191"/>
                  </a:cubicBezTo>
                  <a:lnTo>
                    <a:pt x="1239" y="2405"/>
                  </a:lnTo>
                  <a:lnTo>
                    <a:pt x="1215" y="2405"/>
                  </a:lnTo>
                  <a:lnTo>
                    <a:pt x="989" y="2191"/>
                  </a:lnTo>
                  <a:cubicBezTo>
                    <a:pt x="1012" y="2143"/>
                    <a:pt x="1036" y="2084"/>
                    <a:pt x="1036" y="2012"/>
                  </a:cubicBezTo>
                  <a:lnTo>
                    <a:pt x="1036" y="1905"/>
                  </a:lnTo>
                  <a:cubicBezTo>
                    <a:pt x="1096" y="1917"/>
                    <a:pt x="1155" y="1917"/>
                    <a:pt x="1227" y="1917"/>
                  </a:cubicBezTo>
                  <a:cubicBezTo>
                    <a:pt x="1286" y="1917"/>
                    <a:pt x="1358" y="1917"/>
                    <a:pt x="1417" y="1905"/>
                  </a:cubicBezTo>
                  <a:close/>
                  <a:moveTo>
                    <a:pt x="1703" y="2393"/>
                  </a:moveTo>
                  <a:lnTo>
                    <a:pt x="1989" y="2548"/>
                  </a:lnTo>
                  <a:cubicBezTo>
                    <a:pt x="2048" y="2572"/>
                    <a:pt x="2084" y="2643"/>
                    <a:pt x="2084" y="2703"/>
                  </a:cubicBezTo>
                  <a:lnTo>
                    <a:pt x="2084" y="3024"/>
                  </a:lnTo>
                  <a:lnTo>
                    <a:pt x="2120" y="3024"/>
                  </a:lnTo>
                  <a:lnTo>
                    <a:pt x="322" y="3036"/>
                  </a:lnTo>
                  <a:cubicBezTo>
                    <a:pt x="322" y="3036"/>
                    <a:pt x="298" y="3036"/>
                    <a:pt x="298" y="3024"/>
                  </a:cubicBezTo>
                  <a:lnTo>
                    <a:pt x="298" y="2703"/>
                  </a:lnTo>
                  <a:cubicBezTo>
                    <a:pt x="298" y="2631"/>
                    <a:pt x="346" y="2572"/>
                    <a:pt x="405" y="2548"/>
                  </a:cubicBezTo>
                  <a:lnTo>
                    <a:pt x="691" y="2393"/>
                  </a:lnTo>
                  <a:lnTo>
                    <a:pt x="953" y="2667"/>
                  </a:lnTo>
                  <a:cubicBezTo>
                    <a:pt x="1012" y="2715"/>
                    <a:pt x="1108" y="2762"/>
                    <a:pt x="1191" y="2762"/>
                  </a:cubicBezTo>
                  <a:cubicBezTo>
                    <a:pt x="1286" y="2762"/>
                    <a:pt x="1370" y="2738"/>
                    <a:pt x="1429" y="2667"/>
                  </a:cubicBezTo>
                  <a:lnTo>
                    <a:pt x="1703" y="2393"/>
                  </a:lnTo>
                  <a:close/>
                  <a:moveTo>
                    <a:pt x="1048" y="0"/>
                  </a:moveTo>
                  <a:cubicBezTo>
                    <a:pt x="655" y="0"/>
                    <a:pt x="346" y="310"/>
                    <a:pt x="346" y="703"/>
                  </a:cubicBezTo>
                  <a:lnTo>
                    <a:pt x="346" y="1060"/>
                  </a:lnTo>
                  <a:cubicBezTo>
                    <a:pt x="346" y="1334"/>
                    <a:pt x="477" y="1607"/>
                    <a:pt x="703" y="1750"/>
                  </a:cubicBezTo>
                  <a:lnTo>
                    <a:pt x="703" y="2012"/>
                  </a:lnTo>
                  <a:lnTo>
                    <a:pt x="703" y="2024"/>
                  </a:lnTo>
                  <a:lnTo>
                    <a:pt x="286" y="2227"/>
                  </a:lnTo>
                  <a:cubicBezTo>
                    <a:pt x="108" y="2322"/>
                    <a:pt x="0" y="2500"/>
                    <a:pt x="0" y="2691"/>
                  </a:cubicBezTo>
                  <a:lnTo>
                    <a:pt x="0" y="3000"/>
                  </a:lnTo>
                  <a:cubicBezTo>
                    <a:pt x="0" y="3203"/>
                    <a:pt x="155" y="3346"/>
                    <a:pt x="346" y="3346"/>
                  </a:cubicBezTo>
                  <a:lnTo>
                    <a:pt x="2132" y="3346"/>
                  </a:lnTo>
                  <a:cubicBezTo>
                    <a:pt x="2322" y="3346"/>
                    <a:pt x="2477" y="3203"/>
                    <a:pt x="2477" y="3000"/>
                  </a:cubicBezTo>
                  <a:lnTo>
                    <a:pt x="2477" y="2691"/>
                  </a:lnTo>
                  <a:cubicBezTo>
                    <a:pt x="2465" y="2500"/>
                    <a:pt x="2334" y="2322"/>
                    <a:pt x="2167" y="2227"/>
                  </a:cubicBezTo>
                  <a:lnTo>
                    <a:pt x="1751" y="2024"/>
                  </a:lnTo>
                  <a:lnTo>
                    <a:pt x="1751" y="2012"/>
                  </a:lnTo>
                  <a:lnTo>
                    <a:pt x="1751" y="1750"/>
                  </a:lnTo>
                  <a:cubicBezTo>
                    <a:pt x="1965" y="1595"/>
                    <a:pt x="2108" y="1334"/>
                    <a:pt x="2108" y="1060"/>
                  </a:cubicBezTo>
                  <a:lnTo>
                    <a:pt x="2108" y="703"/>
                  </a:lnTo>
                  <a:cubicBezTo>
                    <a:pt x="2108" y="310"/>
                    <a:pt x="1786" y="0"/>
                    <a:pt x="140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70" name="Google Shape;9970;p78"/>
            <p:cNvSpPr/>
            <p:nvPr/>
          </p:nvSpPr>
          <p:spPr>
            <a:xfrm>
              <a:off x="5530103" y="2494228"/>
              <a:ext cx="67856" cy="33005"/>
            </a:xfrm>
            <a:custGeom>
              <a:avLst/>
              <a:gdLst/>
              <a:ahLst/>
              <a:cxnLst/>
              <a:rect l="l" t="t" r="r" b="b"/>
              <a:pathLst>
                <a:path w="2132" h="1037" extrusionOk="0">
                  <a:moveTo>
                    <a:pt x="1786" y="346"/>
                  </a:moveTo>
                  <a:lnTo>
                    <a:pt x="1786" y="715"/>
                  </a:lnTo>
                  <a:lnTo>
                    <a:pt x="345" y="715"/>
                  </a:lnTo>
                  <a:lnTo>
                    <a:pt x="345" y="346"/>
                  </a:lnTo>
                  <a:close/>
                  <a:moveTo>
                    <a:pt x="167" y="1"/>
                  </a:moveTo>
                  <a:cubicBezTo>
                    <a:pt x="72" y="1"/>
                    <a:pt x="0" y="72"/>
                    <a:pt x="0" y="167"/>
                  </a:cubicBezTo>
                  <a:lnTo>
                    <a:pt x="0" y="882"/>
                  </a:lnTo>
                  <a:cubicBezTo>
                    <a:pt x="0" y="965"/>
                    <a:pt x="72" y="1036"/>
                    <a:pt x="167" y="1036"/>
                  </a:cubicBezTo>
                  <a:lnTo>
                    <a:pt x="1953" y="1036"/>
                  </a:lnTo>
                  <a:cubicBezTo>
                    <a:pt x="2036" y="1036"/>
                    <a:pt x="2107" y="965"/>
                    <a:pt x="2107" y="882"/>
                  </a:cubicBezTo>
                  <a:lnTo>
                    <a:pt x="2107" y="167"/>
                  </a:lnTo>
                  <a:cubicBezTo>
                    <a:pt x="2131" y="72"/>
                    <a:pt x="2048" y="1"/>
                    <a:pt x="195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71" name="Google Shape;9971;p78"/>
            <p:cNvSpPr/>
            <p:nvPr/>
          </p:nvSpPr>
          <p:spPr>
            <a:xfrm>
              <a:off x="5530103" y="2539709"/>
              <a:ext cx="67092" cy="10248"/>
            </a:xfrm>
            <a:custGeom>
              <a:avLst/>
              <a:gdLst/>
              <a:ahLst/>
              <a:cxnLst/>
              <a:rect l="l" t="t" r="r" b="b"/>
              <a:pathLst>
                <a:path w="2108" h="322" extrusionOk="0">
                  <a:moveTo>
                    <a:pt x="167" y="0"/>
                  </a:moveTo>
                  <a:cubicBezTo>
                    <a:pt x="72" y="0"/>
                    <a:pt x="0" y="72"/>
                    <a:pt x="0" y="167"/>
                  </a:cubicBezTo>
                  <a:cubicBezTo>
                    <a:pt x="0" y="250"/>
                    <a:pt x="72" y="322"/>
                    <a:pt x="167" y="322"/>
                  </a:cubicBezTo>
                  <a:lnTo>
                    <a:pt x="1953" y="322"/>
                  </a:lnTo>
                  <a:cubicBezTo>
                    <a:pt x="2036" y="322"/>
                    <a:pt x="2107" y="250"/>
                    <a:pt x="2107" y="167"/>
                  </a:cubicBezTo>
                  <a:cubicBezTo>
                    <a:pt x="2107" y="72"/>
                    <a:pt x="2048" y="0"/>
                    <a:pt x="195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72" name="Google Shape;9972;p78"/>
            <p:cNvSpPr/>
            <p:nvPr/>
          </p:nvSpPr>
          <p:spPr>
            <a:xfrm>
              <a:off x="5530103" y="2562434"/>
              <a:ext cx="32973" cy="10280"/>
            </a:xfrm>
            <a:custGeom>
              <a:avLst/>
              <a:gdLst/>
              <a:ahLst/>
              <a:cxnLst/>
              <a:rect l="l" t="t" r="r" b="b"/>
              <a:pathLst>
                <a:path w="1036" h="323" extrusionOk="0">
                  <a:moveTo>
                    <a:pt x="167" y="1"/>
                  </a:moveTo>
                  <a:cubicBezTo>
                    <a:pt x="72" y="1"/>
                    <a:pt x="0" y="72"/>
                    <a:pt x="0" y="167"/>
                  </a:cubicBezTo>
                  <a:cubicBezTo>
                    <a:pt x="0" y="251"/>
                    <a:pt x="72" y="322"/>
                    <a:pt x="167" y="322"/>
                  </a:cubicBezTo>
                  <a:lnTo>
                    <a:pt x="881" y="322"/>
                  </a:lnTo>
                  <a:cubicBezTo>
                    <a:pt x="964" y="322"/>
                    <a:pt x="1036" y="251"/>
                    <a:pt x="1036" y="167"/>
                  </a:cubicBezTo>
                  <a:cubicBezTo>
                    <a:pt x="1036" y="72"/>
                    <a:pt x="976" y="1"/>
                    <a:pt x="88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73" name="Google Shape;9973;p78"/>
            <p:cNvSpPr/>
            <p:nvPr/>
          </p:nvSpPr>
          <p:spPr>
            <a:xfrm>
              <a:off x="5439522" y="2607534"/>
              <a:ext cx="158437" cy="10280"/>
            </a:xfrm>
            <a:custGeom>
              <a:avLst/>
              <a:gdLst/>
              <a:ahLst/>
              <a:cxnLst/>
              <a:rect l="l" t="t" r="r" b="b"/>
              <a:pathLst>
                <a:path w="4978" h="323" extrusionOk="0">
                  <a:moveTo>
                    <a:pt x="167" y="1"/>
                  </a:moveTo>
                  <a:cubicBezTo>
                    <a:pt x="72" y="1"/>
                    <a:pt x="0" y="72"/>
                    <a:pt x="0" y="155"/>
                  </a:cubicBezTo>
                  <a:cubicBezTo>
                    <a:pt x="0" y="251"/>
                    <a:pt x="72" y="322"/>
                    <a:pt x="167" y="322"/>
                  </a:cubicBezTo>
                  <a:lnTo>
                    <a:pt x="4799" y="322"/>
                  </a:lnTo>
                  <a:cubicBezTo>
                    <a:pt x="4882" y="322"/>
                    <a:pt x="4953" y="251"/>
                    <a:pt x="4953" y="155"/>
                  </a:cubicBezTo>
                  <a:cubicBezTo>
                    <a:pt x="4977" y="72"/>
                    <a:pt x="4894" y="1"/>
                    <a:pt x="479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74" name="Google Shape;9974;p78"/>
            <p:cNvSpPr/>
            <p:nvPr/>
          </p:nvSpPr>
          <p:spPr>
            <a:xfrm>
              <a:off x="5439522" y="2630258"/>
              <a:ext cx="22025" cy="10280"/>
            </a:xfrm>
            <a:custGeom>
              <a:avLst/>
              <a:gdLst/>
              <a:ahLst/>
              <a:cxnLst/>
              <a:rect l="l" t="t" r="r" b="b"/>
              <a:pathLst>
                <a:path w="692" h="323" extrusionOk="0">
                  <a:moveTo>
                    <a:pt x="167" y="1"/>
                  </a:moveTo>
                  <a:cubicBezTo>
                    <a:pt x="72" y="1"/>
                    <a:pt x="0" y="72"/>
                    <a:pt x="0" y="156"/>
                  </a:cubicBezTo>
                  <a:cubicBezTo>
                    <a:pt x="0" y="251"/>
                    <a:pt x="72" y="322"/>
                    <a:pt x="167" y="322"/>
                  </a:cubicBezTo>
                  <a:lnTo>
                    <a:pt x="524" y="322"/>
                  </a:lnTo>
                  <a:cubicBezTo>
                    <a:pt x="608" y="322"/>
                    <a:pt x="679" y="251"/>
                    <a:pt x="679" y="156"/>
                  </a:cubicBezTo>
                  <a:cubicBezTo>
                    <a:pt x="691" y="72"/>
                    <a:pt x="608" y="1"/>
                    <a:pt x="52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75" name="Google Shape;9975;p78"/>
            <p:cNvSpPr/>
            <p:nvPr/>
          </p:nvSpPr>
          <p:spPr>
            <a:xfrm>
              <a:off x="5439522" y="2698497"/>
              <a:ext cx="22025" cy="10248"/>
            </a:xfrm>
            <a:custGeom>
              <a:avLst/>
              <a:gdLst/>
              <a:ahLst/>
              <a:cxnLst/>
              <a:rect l="l" t="t" r="r" b="b"/>
              <a:pathLst>
                <a:path w="692" h="322" extrusionOk="0">
                  <a:moveTo>
                    <a:pt x="167" y="0"/>
                  </a:moveTo>
                  <a:cubicBezTo>
                    <a:pt x="72" y="0"/>
                    <a:pt x="0" y="72"/>
                    <a:pt x="0" y="155"/>
                  </a:cubicBezTo>
                  <a:cubicBezTo>
                    <a:pt x="0" y="250"/>
                    <a:pt x="72" y="322"/>
                    <a:pt x="167" y="322"/>
                  </a:cubicBezTo>
                  <a:lnTo>
                    <a:pt x="524" y="322"/>
                  </a:lnTo>
                  <a:cubicBezTo>
                    <a:pt x="608" y="322"/>
                    <a:pt x="679" y="250"/>
                    <a:pt x="679" y="155"/>
                  </a:cubicBezTo>
                  <a:cubicBezTo>
                    <a:pt x="691" y="72"/>
                    <a:pt x="608" y="0"/>
                    <a:pt x="52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76" name="Google Shape;9976;p78"/>
            <p:cNvSpPr/>
            <p:nvPr/>
          </p:nvSpPr>
          <p:spPr>
            <a:xfrm>
              <a:off x="5439522" y="2675740"/>
              <a:ext cx="22025" cy="10280"/>
            </a:xfrm>
            <a:custGeom>
              <a:avLst/>
              <a:gdLst/>
              <a:ahLst/>
              <a:cxnLst/>
              <a:rect l="l" t="t" r="r" b="b"/>
              <a:pathLst>
                <a:path w="692" h="323" extrusionOk="0">
                  <a:moveTo>
                    <a:pt x="167" y="1"/>
                  </a:moveTo>
                  <a:cubicBezTo>
                    <a:pt x="72" y="1"/>
                    <a:pt x="0" y="72"/>
                    <a:pt x="0" y="156"/>
                  </a:cubicBezTo>
                  <a:cubicBezTo>
                    <a:pt x="0" y="251"/>
                    <a:pt x="72" y="322"/>
                    <a:pt x="167" y="322"/>
                  </a:cubicBezTo>
                  <a:lnTo>
                    <a:pt x="524" y="322"/>
                  </a:lnTo>
                  <a:cubicBezTo>
                    <a:pt x="608" y="322"/>
                    <a:pt x="679" y="251"/>
                    <a:pt x="679" y="156"/>
                  </a:cubicBezTo>
                  <a:cubicBezTo>
                    <a:pt x="691" y="72"/>
                    <a:pt x="608" y="1"/>
                    <a:pt x="52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77" name="Google Shape;9977;p78"/>
            <p:cNvSpPr/>
            <p:nvPr/>
          </p:nvSpPr>
          <p:spPr>
            <a:xfrm>
              <a:off x="5439522" y="2653015"/>
              <a:ext cx="22025" cy="10248"/>
            </a:xfrm>
            <a:custGeom>
              <a:avLst/>
              <a:gdLst/>
              <a:ahLst/>
              <a:cxnLst/>
              <a:rect l="l" t="t" r="r" b="b"/>
              <a:pathLst>
                <a:path w="692" h="322" extrusionOk="0">
                  <a:moveTo>
                    <a:pt x="167" y="0"/>
                  </a:moveTo>
                  <a:cubicBezTo>
                    <a:pt x="72" y="0"/>
                    <a:pt x="0" y="72"/>
                    <a:pt x="0" y="155"/>
                  </a:cubicBezTo>
                  <a:cubicBezTo>
                    <a:pt x="0" y="250"/>
                    <a:pt x="72" y="322"/>
                    <a:pt x="167" y="322"/>
                  </a:cubicBezTo>
                  <a:lnTo>
                    <a:pt x="524" y="322"/>
                  </a:lnTo>
                  <a:cubicBezTo>
                    <a:pt x="608" y="322"/>
                    <a:pt x="679" y="250"/>
                    <a:pt x="679" y="155"/>
                  </a:cubicBezTo>
                  <a:cubicBezTo>
                    <a:pt x="691" y="72"/>
                    <a:pt x="608" y="0"/>
                    <a:pt x="52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78" name="Google Shape;9978;p78"/>
            <p:cNvSpPr/>
            <p:nvPr/>
          </p:nvSpPr>
          <p:spPr>
            <a:xfrm>
              <a:off x="5473641" y="2630258"/>
              <a:ext cx="44718" cy="10280"/>
            </a:xfrm>
            <a:custGeom>
              <a:avLst/>
              <a:gdLst/>
              <a:ahLst/>
              <a:cxnLst/>
              <a:rect l="l" t="t" r="r" b="b"/>
              <a:pathLst>
                <a:path w="1405" h="323" extrusionOk="0">
                  <a:moveTo>
                    <a:pt x="167" y="1"/>
                  </a:moveTo>
                  <a:cubicBezTo>
                    <a:pt x="71" y="1"/>
                    <a:pt x="0" y="72"/>
                    <a:pt x="0" y="156"/>
                  </a:cubicBezTo>
                  <a:cubicBezTo>
                    <a:pt x="0" y="251"/>
                    <a:pt x="71" y="322"/>
                    <a:pt x="167" y="322"/>
                  </a:cubicBezTo>
                  <a:lnTo>
                    <a:pt x="1238" y="322"/>
                  </a:lnTo>
                  <a:cubicBezTo>
                    <a:pt x="1322" y="322"/>
                    <a:pt x="1393" y="251"/>
                    <a:pt x="1393" y="156"/>
                  </a:cubicBezTo>
                  <a:cubicBezTo>
                    <a:pt x="1405" y="72"/>
                    <a:pt x="1322" y="1"/>
                    <a:pt x="123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79" name="Google Shape;9979;p78"/>
            <p:cNvSpPr/>
            <p:nvPr/>
          </p:nvSpPr>
          <p:spPr>
            <a:xfrm>
              <a:off x="5473641" y="2698497"/>
              <a:ext cx="67474" cy="10248"/>
            </a:xfrm>
            <a:custGeom>
              <a:avLst/>
              <a:gdLst/>
              <a:ahLst/>
              <a:cxnLst/>
              <a:rect l="l" t="t" r="r" b="b"/>
              <a:pathLst>
                <a:path w="2120" h="322" extrusionOk="0">
                  <a:moveTo>
                    <a:pt x="167" y="0"/>
                  </a:moveTo>
                  <a:cubicBezTo>
                    <a:pt x="71" y="0"/>
                    <a:pt x="0" y="72"/>
                    <a:pt x="0" y="155"/>
                  </a:cubicBezTo>
                  <a:cubicBezTo>
                    <a:pt x="0" y="250"/>
                    <a:pt x="71" y="322"/>
                    <a:pt x="167" y="322"/>
                  </a:cubicBezTo>
                  <a:lnTo>
                    <a:pt x="1953" y="322"/>
                  </a:lnTo>
                  <a:cubicBezTo>
                    <a:pt x="2036" y="322"/>
                    <a:pt x="2107" y="250"/>
                    <a:pt x="2107" y="155"/>
                  </a:cubicBezTo>
                  <a:cubicBezTo>
                    <a:pt x="2119" y="72"/>
                    <a:pt x="2036" y="0"/>
                    <a:pt x="195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80" name="Google Shape;9980;p78"/>
            <p:cNvSpPr/>
            <p:nvPr/>
          </p:nvSpPr>
          <p:spPr>
            <a:xfrm>
              <a:off x="5473641" y="2675740"/>
              <a:ext cx="44718" cy="10280"/>
            </a:xfrm>
            <a:custGeom>
              <a:avLst/>
              <a:gdLst/>
              <a:ahLst/>
              <a:cxnLst/>
              <a:rect l="l" t="t" r="r" b="b"/>
              <a:pathLst>
                <a:path w="1405" h="323" extrusionOk="0">
                  <a:moveTo>
                    <a:pt x="167" y="1"/>
                  </a:moveTo>
                  <a:cubicBezTo>
                    <a:pt x="71" y="1"/>
                    <a:pt x="0" y="72"/>
                    <a:pt x="0" y="156"/>
                  </a:cubicBezTo>
                  <a:cubicBezTo>
                    <a:pt x="0" y="251"/>
                    <a:pt x="71" y="322"/>
                    <a:pt x="167" y="322"/>
                  </a:cubicBezTo>
                  <a:lnTo>
                    <a:pt x="1238" y="322"/>
                  </a:lnTo>
                  <a:cubicBezTo>
                    <a:pt x="1322" y="322"/>
                    <a:pt x="1393" y="251"/>
                    <a:pt x="1393" y="156"/>
                  </a:cubicBezTo>
                  <a:cubicBezTo>
                    <a:pt x="1405" y="72"/>
                    <a:pt x="1322" y="1"/>
                    <a:pt x="123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81" name="Google Shape;9981;p78"/>
            <p:cNvSpPr/>
            <p:nvPr/>
          </p:nvSpPr>
          <p:spPr>
            <a:xfrm>
              <a:off x="5473641" y="2653015"/>
              <a:ext cx="67474" cy="10248"/>
            </a:xfrm>
            <a:custGeom>
              <a:avLst/>
              <a:gdLst/>
              <a:ahLst/>
              <a:cxnLst/>
              <a:rect l="l" t="t" r="r" b="b"/>
              <a:pathLst>
                <a:path w="2120" h="322" extrusionOk="0">
                  <a:moveTo>
                    <a:pt x="167" y="0"/>
                  </a:moveTo>
                  <a:cubicBezTo>
                    <a:pt x="71" y="0"/>
                    <a:pt x="0" y="72"/>
                    <a:pt x="0" y="155"/>
                  </a:cubicBezTo>
                  <a:cubicBezTo>
                    <a:pt x="0" y="250"/>
                    <a:pt x="71" y="322"/>
                    <a:pt x="167" y="322"/>
                  </a:cubicBezTo>
                  <a:lnTo>
                    <a:pt x="1953" y="322"/>
                  </a:lnTo>
                  <a:cubicBezTo>
                    <a:pt x="2036" y="322"/>
                    <a:pt x="2107" y="250"/>
                    <a:pt x="2107" y="155"/>
                  </a:cubicBezTo>
                  <a:cubicBezTo>
                    <a:pt x="2119" y="72"/>
                    <a:pt x="2036" y="0"/>
                    <a:pt x="195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82" name="Google Shape;9982;p78"/>
            <p:cNvSpPr/>
            <p:nvPr/>
          </p:nvSpPr>
          <p:spPr>
            <a:xfrm>
              <a:off x="5558525" y="2653015"/>
              <a:ext cx="39434" cy="10248"/>
            </a:xfrm>
            <a:custGeom>
              <a:avLst/>
              <a:gdLst/>
              <a:ahLst/>
              <a:cxnLst/>
              <a:rect l="l" t="t" r="r" b="b"/>
              <a:pathLst>
                <a:path w="1239" h="322" extrusionOk="0">
                  <a:moveTo>
                    <a:pt x="167" y="0"/>
                  </a:moveTo>
                  <a:cubicBezTo>
                    <a:pt x="71" y="0"/>
                    <a:pt x="0" y="72"/>
                    <a:pt x="0" y="155"/>
                  </a:cubicBezTo>
                  <a:cubicBezTo>
                    <a:pt x="0" y="250"/>
                    <a:pt x="71" y="322"/>
                    <a:pt x="167" y="322"/>
                  </a:cubicBezTo>
                  <a:lnTo>
                    <a:pt x="1060" y="322"/>
                  </a:lnTo>
                  <a:cubicBezTo>
                    <a:pt x="1143" y="322"/>
                    <a:pt x="1214" y="250"/>
                    <a:pt x="1214" y="155"/>
                  </a:cubicBezTo>
                  <a:cubicBezTo>
                    <a:pt x="1238" y="72"/>
                    <a:pt x="1155" y="0"/>
                    <a:pt x="106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83" name="Google Shape;9983;p78"/>
            <p:cNvSpPr/>
            <p:nvPr/>
          </p:nvSpPr>
          <p:spPr>
            <a:xfrm>
              <a:off x="5558525" y="2630258"/>
              <a:ext cx="39434" cy="10280"/>
            </a:xfrm>
            <a:custGeom>
              <a:avLst/>
              <a:gdLst/>
              <a:ahLst/>
              <a:cxnLst/>
              <a:rect l="l" t="t" r="r" b="b"/>
              <a:pathLst>
                <a:path w="1239" h="323" extrusionOk="0">
                  <a:moveTo>
                    <a:pt x="167" y="1"/>
                  </a:moveTo>
                  <a:cubicBezTo>
                    <a:pt x="71" y="1"/>
                    <a:pt x="0" y="72"/>
                    <a:pt x="0" y="156"/>
                  </a:cubicBezTo>
                  <a:cubicBezTo>
                    <a:pt x="0" y="251"/>
                    <a:pt x="71" y="322"/>
                    <a:pt x="167" y="322"/>
                  </a:cubicBezTo>
                  <a:lnTo>
                    <a:pt x="1060" y="322"/>
                  </a:lnTo>
                  <a:cubicBezTo>
                    <a:pt x="1143" y="322"/>
                    <a:pt x="1214" y="251"/>
                    <a:pt x="1214" y="156"/>
                  </a:cubicBezTo>
                  <a:cubicBezTo>
                    <a:pt x="1238" y="72"/>
                    <a:pt x="1155" y="1"/>
                    <a:pt x="106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84" name="Google Shape;9984;p78"/>
            <p:cNvSpPr/>
            <p:nvPr/>
          </p:nvSpPr>
          <p:spPr>
            <a:xfrm>
              <a:off x="5558525" y="2675740"/>
              <a:ext cx="39434" cy="10280"/>
            </a:xfrm>
            <a:custGeom>
              <a:avLst/>
              <a:gdLst/>
              <a:ahLst/>
              <a:cxnLst/>
              <a:rect l="l" t="t" r="r" b="b"/>
              <a:pathLst>
                <a:path w="1239" h="323" extrusionOk="0">
                  <a:moveTo>
                    <a:pt x="167" y="1"/>
                  </a:moveTo>
                  <a:cubicBezTo>
                    <a:pt x="71" y="1"/>
                    <a:pt x="0" y="72"/>
                    <a:pt x="0" y="156"/>
                  </a:cubicBezTo>
                  <a:cubicBezTo>
                    <a:pt x="0" y="251"/>
                    <a:pt x="71" y="322"/>
                    <a:pt x="167" y="322"/>
                  </a:cubicBezTo>
                  <a:lnTo>
                    <a:pt x="1060" y="322"/>
                  </a:lnTo>
                  <a:cubicBezTo>
                    <a:pt x="1143" y="322"/>
                    <a:pt x="1214" y="251"/>
                    <a:pt x="1214" y="156"/>
                  </a:cubicBezTo>
                  <a:cubicBezTo>
                    <a:pt x="1238" y="72"/>
                    <a:pt x="1155" y="1"/>
                    <a:pt x="106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85" name="Google Shape;9985;p78"/>
            <p:cNvSpPr/>
            <p:nvPr/>
          </p:nvSpPr>
          <p:spPr>
            <a:xfrm>
              <a:off x="5558525" y="2698497"/>
              <a:ext cx="39434" cy="10248"/>
            </a:xfrm>
            <a:custGeom>
              <a:avLst/>
              <a:gdLst/>
              <a:ahLst/>
              <a:cxnLst/>
              <a:rect l="l" t="t" r="r" b="b"/>
              <a:pathLst>
                <a:path w="1239" h="322" extrusionOk="0">
                  <a:moveTo>
                    <a:pt x="167" y="0"/>
                  </a:moveTo>
                  <a:cubicBezTo>
                    <a:pt x="71" y="0"/>
                    <a:pt x="0" y="72"/>
                    <a:pt x="0" y="155"/>
                  </a:cubicBezTo>
                  <a:cubicBezTo>
                    <a:pt x="0" y="250"/>
                    <a:pt x="71" y="322"/>
                    <a:pt x="167" y="322"/>
                  </a:cubicBezTo>
                  <a:lnTo>
                    <a:pt x="1060" y="322"/>
                  </a:lnTo>
                  <a:cubicBezTo>
                    <a:pt x="1143" y="322"/>
                    <a:pt x="1214" y="250"/>
                    <a:pt x="1214" y="155"/>
                  </a:cubicBezTo>
                  <a:cubicBezTo>
                    <a:pt x="1238" y="72"/>
                    <a:pt x="1155" y="0"/>
                    <a:pt x="106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986" name="Google Shape;9986;p78"/>
          <p:cNvGrpSpPr/>
          <p:nvPr/>
        </p:nvGrpSpPr>
        <p:grpSpPr>
          <a:xfrm>
            <a:off x="4756189" y="3642010"/>
            <a:ext cx="464384" cy="453775"/>
            <a:chOff x="3567142" y="2905757"/>
            <a:chExt cx="348288" cy="340331"/>
          </a:xfrm>
          <a:solidFill>
            <a:schemeClr val="tx1"/>
          </a:solidFill>
        </p:grpSpPr>
        <p:sp>
          <p:nvSpPr>
            <p:cNvPr id="9987" name="Google Shape;9987;p78"/>
            <p:cNvSpPr/>
            <p:nvPr/>
          </p:nvSpPr>
          <p:spPr>
            <a:xfrm>
              <a:off x="3567142" y="2905757"/>
              <a:ext cx="348288" cy="340331"/>
            </a:xfrm>
            <a:custGeom>
              <a:avLst/>
              <a:gdLst/>
              <a:ahLst/>
              <a:cxnLst/>
              <a:rect l="l" t="t" r="r" b="b"/>
              <a:pathLst>
                <a:path w="10943" h="10693" extrusionOk="0">
                  <a:moveTo>
                    <a:pt x="2799" y="608"/>
                  </a:moveTo>
                  <a:lnTo>
                    <a:pt x="6811" y="620"/>
                  </a:lnTo>
                  <a:cubicBezTo>
                    <a:pt x="7013" y="620"/>
                    <a:pt x="7156" y="763"/>
                    <a:pt x="7204" y="941"/>
                  </a:cubicBezTo>
                  <a:cubicBezTo>
                    <a:pt x="7204" y="965"/>
                    <a:pt x="7216" y="1001"/>
                    <a:pt x="7216" y="1013"/>
                  </a:cubicBezTo>
                  <a:lnTo>
                    <a:pt x="7216" y="1715"/>
                  </a:lnTo>
                  <a:lnTo>
                    <a:pt x="3144" y="1703"/>
                  </a:lnTo>
                  <a:lnTo>
                    <a:pt x="3144" y="1596"/>
                  </a:lnTo>
                  <a:cubicBezTo>
                    <a:pt x="3144" y="1215"/>
                    <a:pt x="3001" y="882"/>
                    <a:pt x="2799" y="608"/>
                  </a:cubicBezTo>
                  <a:close/>
                  <a:moveTo>
                    <a:pt x="1560" y="346"/>
                  </a:moveTo>
                  <a:cubicBezTo>
                    <a:pt x="2251" y="346"/>
                    <a:pt x="2811" y="906"/>
                    <a:pt x="2811" y="1596"/>
                  </a:cubicBezTo>
                  <a:cubicBezTo>
                    <a:pt x="2811" y="2275"/>
                    <a:pt x="2263" y="2846"/>
                    <a:pt x="1560" y="2846"/>
                  </a:cubicBezTo>
                  <a:cubicBezTo>
                    <a:pt x="882" y="2846"/>
                    <a:pt x="310" y="2275"/>
                    <a:pt x="310" y="1596"/>
                  </a:cubicBezTo>
                  <a:cubicBezTo>
                    <a:pt x="310" y="906"/>
                    <a:pt x="882" y="346"/>
                    <a:pt x="1560" y="346"/>
                  </a:cubicBezTo>
                  <a:close/>
                  <a:moveTo>
                    <a:pt x="1799" y="9252"/>
                  </a:moveTo>
                  <a:lnTo>
                    <a:pt x="7168" y="9288"/>
                  </a:lnTo>
                  <a:lnTo>
                    <a:pt x="7168" y="9990"/>
                  </a:lnTo>
                  <a:cubicBezTo>
                    <a:pt x="7168" y="10014"/>
                    <a:pt x="7168" y="10050"/>
                    <a:pt x="7156" y="10062"/>
                  </a:cubicBezTo>
                  <a:cubicBezTo>
                    <a:pt x="7109" y="10240"/>
                    <a:pt x="6966" y="10371"/>
                    <a:pt x="6775" y="10371"/>
                  </a:cubicBezTo>
                  <a:lnTo>
                    <a:pt x="2191" y="10359"/>
                  </a:lnTo>
                  <a:cubicBezTo>
                    <a:pt x="1965" y="10359"/>
                    <a:pt x="1799" y="10181"/>
                    <a:pt x="1799" y="9954"/>
                  </a:cubicBezTo>
                  <a:lnTo>
                    <a:pt x="1799" y="9252"/>
                  </a:lnTo>
                  <a:close/>
                  <a:moveTo>
                    <a:pt x="1572" y="1"/>
                  </a:moveTo>
                  <a:cubicBezTo>
                    <a:pt x="715" y="1"/>
                    <a:pt x="1" y="703"/>
                    <a:pt x="1" y="1561"/>
                  </a:cubicBezTo>
                  <a:cubicBezTo>
                    <a:pt x="1" y="2418"/>
                    <a:pt x="667" y="3108"/>
                    <a:pt x="1501" y="3144"/>
                  </a:cubicBezTo>
                  <a:lnTo>
                    <a:pt x="1501" y="4644"/>
                  </a:lnTo>
                  <a:cubicBezTo>
                    <a:pt x="1501" y="4739"/>
                    <a:pt x="1572" y="4811"/>
                    <a:pt x="1668" y="4811"/>
                  </a:cubicBezTo>
                  <a:cubicBezTo>
                    <a:pt x="1751" y="4811"/>
                    <a:pt x="1834" y="4739"/>
                    <a:pt x="1834" y="4644"/>
                  </a:cubicBezTo>
                  <a:lnTo>
                    <a:pt x="1834" y="3132"/>
                  </a:lnTo>
                  <a:cubicBezTo>
                    <a:pt x="2441" y="3025"/>
                    <a:pt x="2918" y="2596"/>
                    <a:pt x="3096" y="2013"/>
                  </a:cubicBezTo>
                  <a:lnTo>
                    <a:pt x="7216" y="2025"/>
                  </a:lnTo>
                  <a:lnTo>
                    <a:pt x="7216" y="3323"/>
                  </a:lnTo>
                  <a:lnTo>
                    <a:pt x="4704" y="3311"/>
                  </a:lnTo>
                  <a:lnTo>
                    <a:pt x="4668" y="3311"/>
                  </a:lnTo>
                  <a:lnTo>
                    <a:pt x="4668" y="2751"/>
                  </a:lnTo>
                  <a:cubicBezTo>
                    <a:pt x="4668" y="2668"/>
                    <a:pt x="4597" y="2596"/>
                    <a:pt x="4513" y="2596"/>
                  </a:cubicBezTo>
                  <a:cubicBezTo>
                    <a:pt x="4418" y="2596"/>
                    <a:pt x="4346" y="2668"/>
                    <a:pt x="4346" y="2751"/>
                  </a:cubicBezTo>
                  <a:lnTo>
                    <a:pt x="4346" y="3668"/>
                  </a:lnTo>
                  <a:lnTo>
                    <a:pt x="4335" y="7276"/>
                  </a:lnTo>
                  <a:lnTo>
                    <a:pt x="4335" y="8204"/>
                  </a:lnTo>
                  <a:cubicBezTo>
                    <a:pt x="4335" y="8288"/>
                    <a:pt x="4406" y="8371"/>
                    <a:pt x="4489" y="8371"/>
                  </a:cubicBezTo>
                  <a:cubicBezTo>
                    <a:pt x="4585" y="8371"/>
                    <a:pt x="4656" y="8288"/>
                    <a:pt x="4656" y="8204"/>
                  </a:cubicBezTo>
                  <a:lnTo>
                    <a:pt x="4656" y="7633"/>
                  </a:lnTo>
                  <a:lnTo>
                    <a:pt x="4692" y="7633"/>
                  </a:lnTo>
                  <a:lnTo>
                    <a:pt x="7204" y="7657"/>
                  </a:lnTo>
                  <a:lnTo>
                    <a:pt x="7204" y="8966"/>
                  </a:lnTo>
                  <a:lnTo>
                    <a:pt x="1834" y="8930"/>
                  </a:lnTo>
                  <a:lnTo>
                    <a:pt x="1846" y="5335"/>
                  </a:lnTo>
                  <a:cubicBezTo>
                    <a:pt x="1846" y="5240"/>
                    <a:pt x="1775" y="5168"/>
                    <a:pt x="1679" y="5168"/>
                  </a:cubicBezTo>
                  <a:cubicBezTo>
                    <a:pt x="1596" y="5168"/>
                    <a:pt x="1513" y="5240"/>
                    <a:pt x="1513" y="5335"/>
                  </a:cubicBezTo>
                  <a:lnTo>
                    <a:pt x="1501" y="9097"/>
                  </a:lnTo>
                  <a:lnTo>
                    <a:pt x="1501" y="9954"/>
                  </a:lnTo>
                  <a:cubicBezTo>
                    <a:pt x="1501" y="10347"/>
                    <a:pt x="1810" y="10669"/>
                    <a:pt x="2215" y="10669"/>
                  </a:cubicBezTo>
                  <a:lnTo>
                    <a:pt x="6799" y="10693"/>
                  </a:lnTo>
                  <a:cubicBezTo>
                    <a:pt x="7168" y="10693"/>
                    <a:pt x="7466" y="10407"/>
                    <a:pt x="7514" y="10050"/>
                  </a:cubicBezTo>
                  <a:lnTo>
                    <a:pt x="7514" y="9978"/>
                  </a:lnTo>
                  <a:lnTo>
                    <a:pt x="7514" y="9109"/>
                  </a:lnTo>
                  <a:lnTo>
                    <a:pt x="7514" y="7633"/>
                  </a:lnTo>
                  <a:lnTo>
                    <a:pt x="8478" y="7633"/>
                  </a:lnTo>
                  <a:cubicBezTo>
                    <a:pt x="8573" y="7633"/>
                    <a:pt x="8645" y="7561"/>
                    <a:pt x="8645" y="7478"/>
                  </a:cubicBezTo>
                  <a:cubicBezTo>
                    <a:pt x="8645" y="7383"/>
                    <a:pt x="8573" y="7311"/>
                    <a:pt x="8478" y="7311"/>
                  </a:cubicBezTo>
                  <a:lnTo>
                    <a:pt x="4668" y="7299"/>
                  </a:lnTo>
                  <a:cubicBezTo>
                    <a:pt x="4656" y="7299"/>
                    <a:pt x="4644" y="7276"/>
                    <a:pt x="4644" y="7264"/>
                  </a:cubicBezTo>
                  <a:lnTo>
                    <a:pt x="4656" y="3644"/>
                  </a:lnTo>
                  <a:cubicBezTo>
                    <a:pt x="4656" y="3632"/>
                    <a:pt x="4668" y="3620"/>
                    <a:pt x="4692" y="3620"/>
                  </a:cubicBezTo>
                  <a:lnTo>
                    <a:pt x="10585" y="3644"/>
                  </a:lnTo>
                  <a:cubicBezTo>
                    <a:pt x="10597" y="3644"/>
                    <a:pt x="10609" y="3668"/>
                    <a:pt x="10609" y="3680"/>
                  </a:cubicBezTo>
                  <a:lnTo>
                    <a:pt x="10597" y="7299"/>
                  </a:lnTo>
                  <a:cubicBezTo>
                    <a:pt x="10597" y="7311"/>
                    <a:pt x="10585" y="7323"/>
                    <a:pt x="10562" y="7323"/>
                  </a:cubicBezTo>
                  <a:lnTo>
                    <a:pt x="9192" y="7323"/>
                  </a:lnTo>
                  <a:cubicBezTo>
                    <a:pt x="9109" y="7323"/>
                    <a:pt x="9038" y="7395"/>
                    <a:pt x="9038" y="7490"/>
                  </a:cubicBezTo>
                  <a:cubicBezTo>
                    <a:pt x="9038" y="7573"/>
                    <a:pt x="9109" y="7657"/>
                    <a:pt x="9192" y="7657"/>
                  </a:cubicBezTo>
                  <a:lnTo>
                    <a:pt x="10562" y="7657"/>
                  </a:lnTo>
                  <a:cubicBezTo>
                    <a:pt x="10764" y="7657"/>
                    <a:pt x="10919" y="7490"/>
                    <a:pt x="10919" y="7299"/>
                  </a:cubicBezTo>
                  <a:lnTo>
                    <a:pt x="10943" y="3680"/>
                  </a:lnTo>
                  <a:cubicBezTo>
                    <a:pt x="10919" y="3513"/>
                    <a:pt x="10776" y="3346"/>
                    <a:pt x="10562" y="3346"/>
                  </a:cubicBezTo>
                  <a:lnTo>
                    <a:pt x="7514" y="3335"/>
                  </a:lnTo>
                  <a:lnTo>
                    <a:pt x="7514" y="1882"/>
                  </a:lnTo>
                  <a:lnTo>
                    <a:pt x="7514" y="1013"/>
                  </a:lnTo>
                  <a:lnTo>
                    <a:pt x="7514" y="941"/>
                  </a:lnTo>
                  <a:cubicBezTo>
                    <a:pt x="7490" y="584"/>
                    <a:pt x="7168" y="298"/>
                    <a:pt x="6799" y="298"/>
                  </a:cubicBezTo>
                  <a:lnTo>
                    <a:pt x="2501" y="287"/>
                  </a:lnTo>
                  <a:lnTo>
                    <a:pt x="2453" y="287"/>
                  </a:lnTo>
                  <a:cubicBezTo>
                    <a:pt x="2203" y="108"/>
                    <a:pt x="1906" y="1"/>
                    <a:pt x="157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88" name="Google Shape;9988;p78"/>
            <p:cNvSpPr/>
            <p:nvPr/>
          </p:nvSpPr>
          <p:spPr>
            <a:xfrm>
              <a:off x="3819534" y="3034977"/>
              <a:ext cx="73903" cy="48919"/>
            </a:xfrm>
            <a:custGeom>
              <a:avLst/>
              <a:gdLst/>
              <a:ahLst/>
              <a:cxnLst/>
              <a:rect l="l" t="t" r="r" b="b"/>
              <a:pathLst>
                <a:path w="2322" h="1537" extrusionOk="0">
                  <a:moveTo>
                    <a:pt x="1560" y="322"/>
                  </a:moveTo>
                  <a:cubicBezTo>
                    <a:pt x="1798" y="334"/>
                    <a:pt x="2001" y="525"/>
                    <a:pt x="2001" y="763"/>
                  </a:cubicBezTo>
                  <a:cubicBezTo>
                    <a:pt x="2001" y="1001"/>
                    <a:pt x="1798" y="1191"/>
                    <a:pt x="1548" y="1191"/>
                  </a:cubicBezTo>
                  <a:cubicBezTo>
                    <a:pt x="1310" y="1191"/>
                    <a:pt x="1119" y="1001"/>
                    <a:pt x="1119" y="751"/>
                  </a:cubicBezTo>
                  <a:cubicBezTo>
                    <a:pt x="1119" y="513"/>
                    <a:pt x="1310" y="322"/>
                    <a:pt x="1560" y="322"/>
                  </a:cubicBezTo>
                  <a:close/>
                  <a:moveTo>
                    <a:pt x="774" y="334"/>
                  </a:moveTo>
                  <a:cubicBezTo>
                    <a:pt x="834" y="334"/>
                    <a:pt x="881" y="346"/>
                    <a:pt x="929" y="358"/>
                  </a:cubicBezTo>
                  <a:cubicBezTo>
                    <a:pt x="846" y="477"/>
                    <a:pt x="810" y="620"/>
                    <a:pt x="810" y="775"/>
                  </a:cubicBezTo>
                  <a:cubicBezTo>
                    <a:pt x="810" y="930"/>
                    <a:pt x="846" y="1072"/>
                    <a:pt x="929" y="1191"/>
                  </a:cubicBezTo>
                  <a:cubicBezTo>
                    <a:pt x="881" y="1215"/>
                    <a:pt x="822" y="1227"/>
                    <a:pt x="774" y="1227"/>
                  </a:cubicBezTo>
                  <a:cubicBezTo>
                    <a:pt x="524" y="1191"/>
                    <a:pt x="334" y="1001"/>
                    <a:pt x="334" y="763"/>
                  </a:cubicBezTo>
                  <a:cubicBezTo>
                    <a:pt x="334" y="525"/>
                    <a:pt x="524" y="334"/>
                    <a:pt x="774" y="334"/>
                  </a:cubicBezTo>
                  <a:close/>
                  <a:moveTo>
                    <a:pt x="762" y="1"/>
                  </a:moveTo>
                  <a:cubicBezTo>
                    <a:pt x="346" y="1"/>
                    <a:pt x="0" y="346"/>
                    <a:pt x="0" y="763"/>
                  </a:cubicBezTo>
                  <a:cubicBezTo>
                    <a:pt x="0" y="1180"/>
                    <a:pt x="346" y="1525"/>
                    <a:pt x="762" y="1525"/>
                  </a:cubicBezTo>
                  <a:cubicBezTo>
                    <a:pt x="905" y="1525"/>
                    <a:pt x="1048" y="1489"/>
                    <a:pt x="1167" y="1418"/>
                  </a:cubicBezTo>
                  <a:cubicBezTo>
                    <a:pt x="1286" y="1489"/>
                    <a:pt x="1417" y="1537"/>
                    <a:pt x="1560" y="1537"/>
                  </a:cubicBezTo>
                  <a:cubicBezTo>
                    <a:pt x="1977" y="1537"/>
                    <a:pt x="2322" y="1191"/>
                    <a:pt x="2322" y="775"/>
                  </a:cubicBezTo>
                  <a:cubicBezTo>
                    <a:pt x="2322" y="358"/>
                    <a:pt x="1977" y="13"/>
                    <a:pt x="1560" y="13"/>
                  </a:cubicBezTo>
                  <a:cubicBezTo>
                    <a:pt x="1417" y="13"/>
                    <a:pt x="1286" y="60"/>
                    <a:pt x="1167" y="120"/>
                  </a:cubicBezTo>
                  <a:cubicBezTo>
                    <a:pt x="1048" y="48"/>
                    <a:pt x="905" y="1"/>
                    <a:pt x="76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89" name="Google Shape;9989;p78"/>
            <p:cNvSpPr/>
            <p:nvPr/>
          </p:nvSpPr>
          <p:spPr>
            <a:xfrm>
              <a:off x="3728571" y="3036123"/>
              <a:ext cx="67506" cy="45895"/>
            </a:xfrm>
            <a:custGeom>
              <a:avLst/>
              <a:gdLst/>
              <a:ahLst/>
              <a:cxnLst/>
              <a:rect l="l" t="t" r="r" b="b"/>
              <a:pathLst>
                <a:path w="2121" h="1442" extrusionOk="0">
                  <a:moveTo>
                    <a:pt x="1739" y="310"/>
                  </a:moveTo>
                  <a:cubicBezTo>
                    <a:pt x="1763" y="310"/>
                    <a:pt x="1775" y="322"/>
                    <a:pt x="1775" y="346"/>
                  </a:cubicBezTo>
                  <a:lnTo>
                    <a:pt x="1775" y="1072"/>
                  </a:lnTo>
                  <a:cubicBezTo>
                    <a:pt x="1775" y="1084"/>
                    <a:pt x="1763" y="1096"/>
                    <a:pt x="1739" y="1096"/>
                  </a:cubicBezTo>
                  <a:lnTo>
                    <a:pt x="346" y="1096"/>
                  </a:lnTo>
                  <a:cubicBezTo>
                    <a:pt x="343" y="1103"/>
                    <a:pt x="338" y="1106"/>
                    <a:pt x="333" y="1106"/>
                  </a:cubicBezTo>
                  <a:cubicBezTo>
                    <a:pt x="322" y="1106"/>
                    <a:pt x="310" y="1089"/>
                    <a:pt x="310" y="1072"/>
                  </a:cubicBezTo>
                  <a:lnTo>
                    <a:pt x="310" y="346"/>
                  </a:lnTo>
                  <a:cubicBezTo>
                    <a:pt x="310" y="322"/>
                    <a:pt x="334" y="310"/>
                    <a:pt x="346" y="310"/>
                  </a:cubicBezTo>
                  <a:close/>
                  <a:moveTo>
                    <a:pt x="358" y="1"/>
                  </a:moveTo>
                  <a:cubicBezTo>
                    <a:pt x="167" y="1"/>
                    <a:pt x="1" y="167"/>
                    <a:pt x="1" y="358"/>
                  </a:cubicBezTo>
                  <a:lnTo>
                    <a:pt x="1" y="1084"/>
                  </a:lnTo>
                  <a:cubicBezTo>
                    <a:pt x="1" y="1275"/>
                    <a:pt x="167" y="1441"/>
                    <a:pt x="358" y="1441"/>
                  </a:cubicBezTo>
                  <a:lnTo>
                    <a:pt x="1763" y="1441"/>
                  </a:lnTo>
                  <a:cubicBezTo>
                    <a:pt x="1953" y="1441"/>
                    <a:pt x="2120" y="1275"/>
                    <a:pt x="2120" y="1084"/>
                  </a:cubicBezTo>
                  <a:lnTo>
                    <a:pt x="2120" y="358"/>
                  </a:lnTo>
                  <a:cubicBezTo>
                    <a:pt x="2120" y="167"/>
                    <a:pt x="1953" y="1"/>
                    <a:pt x="176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90" name="Google Shape;9990;p78"/>
            <p:cNvSpPr/>
            <p:nvPr/>
          </p:nvSpPr>
          <p:spPr>
            <a:xfrm>
              <a:off x="3724783" y="3091439"/>
              <a:ext cx="170946" cy="30745"/>
            </a:xfrm>
            <a:custGeom>
              <a:avLst/>
              <a:gdLst/>
              <a:ahLst/>
              <a:cxnLst/>
              <a:rect l="l" t="t" r="r" b="b"/>
              <a:pathLst>
                <a:path w="5371" h="966" extrusionOk="0">
                  <a:moveTo>
                    <a:pt x="358" y="346"/>
                  </a:moveTo>
                  <a:lnTo>
                    <a:pt x="5013" y="358"/>
                  </a:lnTo>
                  <a:cubicBezTo>
                    <a:pt x="5037" y="358"/>
                    <a:pt x="5049" y="370"/>
                    <a:pt x="5049" y="394"/>
                  </a:cubicBezTo>
                  <a:lnTo>
                    <a:pt x="5049" y="632"/>
                  </a:lnTo>
                  <a:cubicBezTo>
                    <a:pt x="5049" y="644"/>
                    <a:pt x="5037" y="656"/>
                    <a:pt x="5013" y="656"/>
                  </a:cubicBezTo>
                  <a:lnTo>
                    <a:pt x="358" y="644"/>
                  </a:lnTo>
                  <a:cubicBezTo>
                    <a:pt x="346" y="644"/>
                    <a:pt x="334" y="632"/>
                    <a:pt x="334" y="608"/>
                  </a:cubicBezTo>
                  <a:lnTo>
                    <a:pt x="334" y="370"/>
                  </a:lnTo>
                  <a:cubicBezTo>
                    <a:pt x="334" y="358"/>
                    <a:pt x="346" y="346"/>
                    <a:pt x="358" y="346"/>
                  </a:cubicBezTo>
                  <a:close/>
                  <a:moveTo>
                    <a:pt x="358" y="1"/>
                  </a:moveTo>
                  <a:cubicBezTo>
                    <a:pt x="167" y="13"/>
                    <a:pt x="1" y="168"/>
                    <a:pt x="1" y="358"/>
                  </a:cubicBezTo>
                  <a:lnTo>
                    <a:pt x="1" y="596"/>
                  </a:lnTo>
                  <a:cubicBezTo>
                    <a:pt x="1" y="787"/>
                    <a:pt x="167" y="953"/>
                    <a:pt x="358" y="953"/>
                  </a:cubicBezTo>
                  <a:lnTo>
                    <a:pt x="5013" y="965"/>
                  </a:lnTo>
                  <a:cubicBezTo>
                    <a:pt x="5204" y="965"/>
                    <a:pt x="5370" y="810"/>
                    <a:pt x="5370" y="608"/>
                  </a:cubicBezTo>
                  <a:lnTo>
                    <a:pt x="5370" y="370"/>
                  </a:lnTo>
                  <a:cubicBezTo>
                    <a:pt x="5370" y="179"/>
                    <a:pt x="5204" y="13"/>
                    <a:pt x="5013" y="13"/>
                  </a:cubicBezTo>
                  <a:lnTo>
                    <a:pt x="358"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91" name="Google Shape;9991;p78"/>
            <p:cNvSpPr/>
            <p:nvPr/>
          </p:nvSpPr>
          <p:spPr>
            <a:xfrm>
              <a:off x="3597092" y="2940799"/>
              <a:ext cx="40580" cy="30936"/>
            </a:xfrm>
            <a:custGeom>
              <a:avLst/>
              <a:gdLst/>
              <a:ahLst/>
              <a:cxnLst/>
              <a:rect l="l" t="t" r="r" b="b"/>
              <a:pathLst>
                <a:path w="1275" h="972" extrusionOk="0">
                  <a:moveTo>
                    <a:pt x="1100" y="1"/>
                  </a:moveTo>
                  <a:cubicBezTo>
                    <a:pt x="1055" y="1"/>
                    <a:pt x="1009" y="21"/>
                    <a:pt x="977" y="67"/>
                  </a:cubicBezTo>
                  <a:lnTo>
                    <a:pt x="500" y="567"/>
                  </a:lnTo>
                  <a:lnTo>
                    <a:pt x="298" y="305"/>
                  </a:lnTo>
                  <a:cubicBezTo>
                    <a:pt x="264" y="257"/>
                    <a:pt x="215" y="237"/>
                    <a:pt x="167" y="237"/>
                  </a:cubicBezTo>
                  <a:cubicBezTo>
                    <a:pt x="132" y="237"/>
                    <a:pt x="97" y="249"/>
                    <a:pt x="72" y="269"/>
                  </a:cubicBezTo>
                  <a:cubicBezTo>
                    <a:pt x="0" y="329"/>
                    <a:pt x="0" y="436"/>
                    <a:pt x="36" y="495"/>
                  </a:cubicBezTo>
                  <a:lnTo>
                    <a:pt x="369" y="912"/>
                  </a:lnTo>
                  <a:cubicBezTo>
                    <a:pt x="393" y="936"/>
                    <a:pt x="441" y="971"/>
                    <a:pt x="488" y="971"/>
                  </a:cubicBezTo>
                  <a:cubicBezTo>
                    <a:pt x="524" y="971"/>
                    <a:pt x="572" y="948"/>
                    <a:pt x="608" y="924"/>
                  </a:cubicBezTo>
                  <a:lnTo>
                    <a:pt x="1215" y="269"/>
                  </a:lnTo>
                  <a:cubicBezTo>
                    <a:pt x="1274" y="209"/>
                    <a:pt x="1274" y="102"/>
                    <a:pt x="1203" y="43"/>
                  </a:cubicBezTo>
                  <a:cubicBezTo>
                    <a:pt x="1176" y="16"/>
                    <a:pt x="1138" y="1"/>
                    <a:pt x="110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992" name="Google Shape;9992;p78"/>
          <p:cNvGrpSpPr/>
          <p:nvPr/>
        </p:nvGrpSpPr>
        <p:grpSpPr>
          <a:xfrm>
            <a:off x="1161253" y="2402096"/>
            <a:ext cx="443167" cy="466761"/>
            <a:chOff x="870939" y="1975821"/>
            <a:chExt cx="332375" cy="350071"/>
          </a:xfrm>
          <a:solidFill>
            <a:schemeClr val="tx1"/>
          </a:solidFill>
        </p:grpSpPr>
        <p:sp>
          <p:nvSpPr>
            <p:cNvPr id="9993" name="Google Shape;9993;p78"/>
            <p:cNvSpPr/>
            <p:nvPr/>
          </p:nvSpPr>
          <p:spPr>
            <a:xfrm>
              <a:off x="870939" y="1975821"/>
              <a:ext cx="332375" cy="350071"/>
            </a:xfrm>
            <a:custGeom>
              <a:avLst/>
              <a:gdLst/>
              <a:ahLst/>
              <a:cxnLst/>
              <a:rect l="l" t="t" r="r" b="b"/>
              <a:pathLst>
                <a:path w="10443" h="10999" extrusionOk="0">
                  <a:moveTo>
                    <a:pt x="8049" y="334"/>
                  </a:moveTo>
                  <a:lnTo>
                    <a:pt x="5728" y="3573"/>
                  </a:lnTo>
                  <a:lnTo>
                    <a:pt x="5406" y="3120"/>
                  </a:lnTo>
                  <a:lnTo>
                    <a:pt x="7395" y="334"/>
                  </a:lnTo>
                  <a:close/>
                  <a:moveTo>
                    <a:pt x="9109" y="334"/>
                  </a:moveTo>
                  <a:lnTo>
                    <a:pt x="6263" y="4311"/>
                  </a:lnTo>
                  <a:lnTo>
                    <a:pt x="5942" y="3847"/>
                  </a:lnTo>
                  <a:lnTo>
                    <a:pt x="8454" y="334"/>
                  </a:lnTo>
                  <a:close/>
                  <a:moveTo>
                    <a:pt x="3025" y="334"/>
                  </a:moveTo>
                  <a:lnTo>
                    <a:pt x="6025" y="4525"/>
                  </a:lnTo>
                  <a:cubicBezTo>
                    <a:pt x="5998" y="4533"/>
                    <a:pt x="5970" y="4537"/>
                    <a:pt x="5942" y="4537"/>
                  </a:cubicBezTo>
                  <a:cubicBezTo>
                    <a:pt x="5849" y="4537"/>
                    <a:pt x="5759" y="4494"/>
                    <a:pt x="5704" y="4430"/>
                  </a:cubicBezTo>
                  <a:cubicBezTo>
                    <a:pt x="5561" y="4287"/>
                    <a:pt x="5382" y="4228"/>
                    <a:pt x="5228" y="4228"/>
                  </a:cubicBezTo>
                  <a:lnTo>
                    <a:pt x="2430" y="334"/>
                  </a:lnTo>
                  <a:close/>
                  <a:moveTo>
                    <a:pt x="2025" y="334"/>
                  </a:moveTo>
                  <a:lnTo>
                    <a:pt x="4882" y="4323"/>
                  </a:lnTo>
                  <a:cubicBezTo>
                    <a:pt x="4823" y="4347"/>
                    <a:pt x="4775" y="4394"/>
                    <a:pt x="4728" y="4442"/>
                  </a:cubicBezTo>
                  <a:cubicBezTo>
                    <a:pt x="4667" y="4503"/>
                    <a:pt x="4569" y="4544"/>
                    <a:pt x="4474" y="4544"/>
                  </a:cubicBezTo>
                  <a:cubicBezTo>
                    <a:pt x="4438" y="4544"/>
                    <a:pt x="4403" y="4538"/>
                    <a:pt x="4370" y="4525"/>
                  </a:cubicBezTo>
                  <a:lnTo>
                    <a:pt x="1370" y="334"/>
                  </a:lnTo>
                  <a:close/>
                  <a:moveTo>
                    <a:pt x="965" y="334"/>
                  </a:moveTo>
                  <a:lnTo>
                    <a:pt x="3942" y="4490"/>
                  </a:lnTo>
                  <a:cubicBezTo>
                    <a:pt x="3775" y="4525"/>
                    <a:pt x="3632" y="4621"/>
                    <a:pt x="3525" y="4763"/>
                  </a:cubicBezTo>
                  <a:lnTo>
                    <a:pt x="358" y="334"/>
                  </a:lnTo>
                  <a:close/>
                  <a:moveTo>
                    <a:pt x="10062" y="334"/>
                  </a:moveTo>
                  <a:lnTo>
                    <a:pt x="6894" y="4763"/>
                  </a:lnTo>
                  <a:cubicBezTo>
                    <a:pt x="6799" y="4632"/>
                    <a:pt x="6668" y="4549"/>
                    <a:pt x="6513" y="4501"/>
                  </a:cubicBezTo>
                  <a:lnTo>
                    <a:pt x="9514" y="334"/>
                  </a:lnTo>
                  <a:close/>
                  <a:moveTo>
                    <a:pt x="5192" y="4582"/>
                  </a:moveTo>
                  <a:cubicBezTo>
                    <a:pt x="5284" y="4582"/>
                    <a:pt x="5376" y="4615"/>
                    <a:pt x="5442" y="4680"/>
                  </a:cubicBezTo>
                  <a:cubicBezTo>
                    <a:pt x="5577" y="4807"/>
                    <a:pt x="5744" y="4876"/>
                    <a:pt x="5917" y="4876"/>
                  </a:cubicBezTo>
                  <a:cubicBezTo>
                    <a:pt x="6004" y="4876"/>
                    <a:pt x="6093" y="4859"/>
                    <a:pt x="6180" y="4823"/>
                  </a:cubicBezTo>
                  <a:cubicBezTo>
                    <a:pt x="6216" y="4808"/>
                    <a:pt x="6254" y="4801"/>
                    <a:pt x="6293" y="4801"/>
                  </a:cubicBezTo>
                  <a:cubicBezTo>
                    <a:pt x="6436" y="4801"/>
                    <a:pt x="6586" y="4897"/>
                    <a:pt x="6633" y="5037"/>
                  </a:cubicBezTo>
                  <a:cubicBezTo>
                    <a:pt x="6633" y="5049"/>
                    <a:pt x="6644" y="5061"/>
                    <a:pt x="6644" y="5061"/>
                  </a:cubicBezTo>
                  <a:cubicBezTo>
                    <a:pt x="6728" y="5263"/>
                    <a:pt x="6859" y="5335"/>
                    <a:pt x="6859" y="5335"/>
                  </a:cubicBezTo>
                  <a:cubicBezTo>
                    <a:pt x="6990" y="5406"/>
                    <a:pt x="7133" y="5454"/>
                    <a:pt x="7264" y="5466"/>
                  </a:cubicBezTo>
                  <a:cubicBezTo>
                    <a:pt x="7454" y="5478"/>
                    <a:pt x="7621" y="5644"/>
                    <a:pt x="7609" y="5859"/>
                  </a:cubicBezTo>
                  <a:cubicBezTo>
                    <a:pt x="7585" y="6121"/>
                    <a:pt x="7740" y="6371"/>
                    <a:pt x="7978" y="6490"/>
                  </a:cubicBezTo>
                  <a:cubicBezTo>
                    <a:pt x="8157" y="6585"/>
                    <a:pt x="8228" y="6811"/>
                    <a:pt x="8145" y="6990"/>
                  </a:cubicBezTo>
                  <a:cubicBezTo>
                    <a:pt x="8026" y="7228"/>
                    <a:pt x="8049" y="7526"/>
                    <a:pt x="8216" y="7728"/>
                  </a:cubicBezTo>
                  <a:cubicBezTo>
                    <a:pt x="8335" y="7883"/>
                    <a:pt x="8323" y="8121"/>
                    <a:pt x="8157" y="8240"/>
                  </a:cubicBezTo>
                  <a:cubicBezTo>
                    <a:pt x="7942" y="8395"/>
                    <a:pt x="7859" y="8681"/>
                    <a:pt x="7930" y="8931"/>
                  </a:cubicBezTo>
                  <a:cubicBezTo>
                    <a:pt x="7978" y="9133"/>
                    <a:pt x="7871" y="9323"/>
                    <a:pt x="7680" y="9383"/>
                  </a:cubicBezTo>
                  <a:cubicBezTo>
                    <a:pt x="7430" y="9454"/>
                    <a:pt x="7228" y="9669"/>
                    <a:pt x="7192" y="9931"/>
                  </a:cubicBezTo>
                  <a:cubicBezTo>
                    <a:pt x="7160" y="10101"/>
                    <a:pt x="7004" y="10234"/>
                    <a:pt x="6835" y="10234"/>
                  </a:cubicBezTo>
                  <a:cubicBezTo>
                    <a:pt x="6815" y="10234"/>
                    <a:pt x="6795" y="10232"/>
                    <a:pt x="6775" y="10228"/>
                  </a:cubicBezTo>
                  <a:cubicBezTo>
                    <a:pt x="6735" y="10221"/>
                    <a:pt x="6695" y="10218"/>
                    <a:pt x="6656" y="10218"/>
                  </a:cubicBezTo>
                  <a:cubicBezTo>
                    <a:pt x="6427" y="10218"/>
                    <a:pt x="6217" y="10333"/>
                    <a:pt x="6085" y="10526"/>
                  </a:cubicBezTo>
                  <a:cubicBezTo>
                    <a:pt x="6016" y="10633"/>
                    <a:pt x="5904" y="10690"/>
                    <a:pt x="5786" y="10690"/>
                  </a:cubicBezTo>
                  <a:cubicBezTo>
                    <a:pt x="5718" y="10690"/>
                    <a:pt x="5649" y="10672"/>
                    <a:pt x="5585" y="10633"/>
                  </a:cubicBezTo>
                  <a:cubicBezTo>
                    <a:pt x="5454" y="10562"/>
                    <a:pt x="5347" y="10526"/>
                    <a:pt x="5204" y="10526"/>
                  </a:cubicBezTo>
                  <a:cubicBezTo>
                    <a:pt x="5073" y="10526"/>
                    <a:pt x="4954" y="10562"/>
                    <a:pt x="4835" y="10633"/>
                  </a:cubicBezTo>
                  <a:cubicBezTo>
                    <a:pt x="4774" y="10672"/>
                    <a:pt x="4708" y="10690"/>
                    <a:pt x="4642" y="10690"/>
                  </a:cubicBezTo>
                  <a:cubicBezTo>
                    <a:pt x="4524" y="10690"/>
                    <a:pt x="4406" y="10633"/>
                    <a:pt x="4323" y="10526"/>
                  </a:cubicBezTo>
                  <a:cubicBezTo>
                    <a:pt x="4201" y="10333"/>
                    <a:pt x="3983" y="10218"/>
                    <a:pt x="3760" y="10218"/>
                  </a:cubicBezTo>
                  <a:cubicBezTo>
                    <a:pt x="3721" y="10218"/>
                    <a:pt x="3682" y="10221"/>
                    <a:pt x="3644" y="10228"/>
                  </a:cubicBezTo>
                  <a:cubicBezTo>
                    <a:pt x="3624" y="10232"/>
                    <a:pt x="3604" y="10234"/>
                    <a:pt x="3585" y="10234"/>
                  </a:cubicBezTo>
                  <a:cubicBezTo>
                    <a:pt x="3416" y="10234"/>
                    <a:pt x="3259" y="10101"/>
                    <a:pt x="3227" y="9931"/>
                  </a:cubicBezTo>
                  <a:cubicBezTo>
                    <a:pt x="3180" y="9669"/>
                    <a:pt x="2989" y="9454"/>
                    <a:pt x="2739" y="9383"/>
                  </a:cubicBezTo>
                  <a:cubicBezTo>
                    <a:pt x="2537" y="9323"/>
                    <a:pt x="2418" y="9133"/>
                    <a:pt x="2477" y="8931"/>
                  </a:cubicBezTo>
                  <a:cubicBezTo>
                    <a:pt x="2561" y="8681"/>
                    <a:pt x="2465" y="8395"/>
                    <a:pt x="2263" y="8240"/>
                  </a:cubicBezTo>
                  <a:cubicBezTo>
                    <a:pt x="2108" y="8121"/>
                    <a:pt x="2084" y="7883"/>
                    <a:pt x="2203" y="7728"/>
                  </a:cubicBezTo>
                  <a:cubicBezTo>
                    <a:pt x="2358" y="7526"/>
                    <a:pt x="2394" y="7228"/>
                    <a:pt x="2275" y="6990"/>
                  </a:cubicBezTo>
                  <a:cubicBezTo>
                    <a:pt x="2180" y="6811"/>
                    <a:pt x="2263" y="6585"/>
                    <a:pt x="2442" y="6490"/>
                  </a:cubicBezTo>
                  <a:cubicBezTo>
                    <a:pt x="2680" y="6371"/>
                    <a:pt x="2823" y="6121"/>
                    <a:pt x="2811" y="5859"/>
                  </a:cubicBezTo>
                  <a:cubicBezTo>
                    <a:pt x="2799" y="5656"/>
                    <a:pt x="2953" y="5478"/>
                    <a:pt x="3156" y="5466"/>
                  </a:cubicBezTo>
                  <a:cubicBezTo>
                    <a:pt x="3358" y="5454"/>
                    <a:pt x="3549" y="5347"/>
                    <a:pt x="3668" y="5180"/>
                  </a:cubicBezTo>
                  <a:lnTo>
                    <a:pt x="3668" y="5168"/>
                  </a:lnTo>
                  <a:cubicBezTo>
                    <a:pt x="3704" y="5121"/>
                    <a:pt x="3727" y="5085"/>
                    <a:pt x="3751" y="5037"/>
                  </a:cubicBezTo>
                  <a:cubicBezTo>
                    <a:pt x="3807" y="4897"/>
                    <a:pt x="3945" y="4801"/>
                    <a:pt x="4087" y="4801"/>
                  </a:cubicBezTo>
                  <a:cubicBezTo>
                    <a:pt x="4126" y="4801"/>
                    <a:pt x="4165" y="4808"/>
                    <a:pt x="4204" y="4823"/>
                  </a:cubicBezTo>
                  <a:cubicBezTo>
                    <a:pt x="4287" y="4853"/>
                    <a:pt x="4372" y="4868"/>
                    <a:pt x="4456" y="4868"/>
                  </a:cubicBezTo>
                  <a:cubicBezTo>
                    <a:pt x="4633" y="4868"/>
                    <a:pt x="4804" y="4802"/>
                    <a:pt x="4942" y="4680"/>
                  </a:cubicBezTo>
                  <a:cubicBezTo>
                    <a:pt x="5007" y="4615"/>
                    <a:pt x="5100" y="4582"/>
                    <a:pt x="5192" y="4582"/>
                  </a:cubicBezTo>
                  <a:close/>
                  <a:moveTo>
                    <a:pt x="286" y="1"/>
                  </a:moveTo>
                  <a:cubicBezTo>
                    <a:pt x="179" y="1"/>
                    <a:pt x="84" y="60"/>
                    <a:pt x="48" y="156"/>
                  </a:cubicBezTo>
                  <a:cubicBezTo>
                    <a:pt x="1" y="239"/>
                    <a:pt x="1" y="346"/>
                    <a:pt x="60" y="441"/>
                  </a:cubicBezTo>
                  <a:lnTo>
                    <a:pt x="3358" y="5049"/>
                  </a:lnTo>
                  <a:cubicBezTo>
                    <a:pt x="3299" y="5097"/>
                    <a:pt x="3227" y="5121"/>
                    <a:pt x="3156" y="5121"/>
                  </a:cubicBezTo>
                  <a:cubicBezTo>
                    <a:pt x="2787" y="5144"/>
                    <a:pt x="2489" y="5466"/>
                    <a:pt x="2513" y="5835"/>
                  </a:cubicBezTo>
                  <a:cubicBezTo>
                    <a:pt x="2513" y="5990"/>
                    <a:pt x="2442" y="6121"/>
                    <a:pt x="2322" y="6180"/>
                  </a:cubicBezTo>
                  <a:cubicBezTo>
                    <a:pt x="1989" y="6359"/>
                    <a:pt x="1858" y="6764"/>
                    <a:pt x="2025" y="7109"/>
                  </a:cubicBezTo>
                  <a:cubicBezTo>
                    <a:pt x="2084" y="7240"/>
                    <a:pt x="2072" y="7383"/>
                    <a:pt x="1977" y="7490"/>
                  </a:cubicBezTo>
                  <a:cubicBezTo>
                    <a:pt x="1739" y="7788"/>
                    <a:pt x="1787" y="8216"/>
                    <a:pt x="2084" y="8454"/>
                  </a:cubicBezTo>
                  <a:cubicBezTo>
                    <a:pt x="2180" y="8550"/>
                    <a:pt x="2239" y="8692"/>
                    <a:pt x="2203" y="8835"/>
                  </a:cubicBezTo>
                  <a:cubicBezTo>
                    <a:pt x="2108" y="9193"/>
                    <a:pt x="2322" y="9574"/>
                    <a:pt x="2680" y="9669"/>
                  </a:cubicBezTo>
                  <a:cubicBezTo>
                    <a:pt x="2811" y="9704"/>
                    <a:pt x="2918" y="9812"/>
                    <a:pt x="2942" y="9966"/>
                  </a:cubicBezTo>
                  <a:cubicBezTo>
                    <a:pt x="2995" y="10299"/>
                    <a:pt x="3290" y="10535"/>
                    <a:pt x="3609" y="10535"/>
                  </a:cubicBezTo>
                  <a:cubicBezTo>
                    <a:pt x="3645" y="10535"/>
                    <a:pt x="3680" y="10532"/>
                    <a:pt x="3715" y="10526"/>
                  </a:cubicBezTo>
                  <a:cubicBezTo>
                    <a:pt x="3726" y="10525"/>
                    <a:pt x="3738" y="10525"/>
                    <a:pt x="3749" y="10525"/>
                  </a:cubicBezTo>
                  <a:cubicBezTo>
                    <a:pt x="3872" y="10525"/>
                    <a:pt x="4007" y="10584"/>
                    <a:pt x="4073" y="10693"/>
                  </a:cubicBezTo>
                  <a:cubicBezTo>
                    <a:pt x="4208" y="10889"/>
                    <a:pt x="4425" y="10999"/>
                    <a:pt x="4645" y="10999"/>
                  </a:cubicBezTo>
                  <a:cubicBezTo>
                    <a:pt x="4772" y="10999"/>
                    <a:pt x="4900" y="10962"/>
                    <a:pt x="5013" y="10883"/>
                  </a:cubicBezTo>
                  <a:cubicBezTo>
                    <a:pt x="5073" y="10847"/>
                    <a:pt x="5141" y="10830"/>
                    <a:pt x="5208" y="10830"/>
                  </a:cubicBezTo>
                  <a:cubicBezTo>
                    <a:pt x="5275" y="10830"/>
                    <a:pt x="5341" y="10847"/>
                    <a:pt x="5394" y="10883"/>
                  </a:cubicBezTo>
                  <a:cubicBezTo>
                    <a:pt x="5513" y="10955"/>
                    <a:pt x="5632" y="10990"/>
                    <a:pt x="5775" y="10990"/>
                  </a:cubicBezTo>
                  <a:cubicBezTo>
                    <a:pt x="5990" y="10990"/>
                    <a:pt x="6216" y="10883"/>
                    <a:pt x="6347" y="10681"/>
                  </a:cubicBezTo>
                  <a:cubicBezTo>
                    <a:pt x="6423" y="10572"/>
                    <a:pt x="6549" y="10513"/>
                    <a:pt x="6671" y="10513"/>
                  </a:cubicBezTo>
                  <a:cubicBezTo>
                    <a:pt x="6682" y="10513"/>
                    <a:pt x="6693" y="10513"/>
                    <a:pt x="6704" y="10514"/>
                  </a:cubicBezTo>
                  <a:cubicBezTo>
                    <a:pt x="6742" y="10520"/>
                    <a:pt x="6779" y="10523"/>
                    <a:pt x="6816" y="10523"/>
                  </a:cubicBezTo>
                  <a:cubicBezTo>
                    <a:pt x="7150" y="10523"/>
                    <a:pt x="7435" y="10286"/>
                    <a:pt x="7478" y="9943"/>
                  </a:cubicBezTo>
                  <a:cubicBezTo>
                    <a:pt x="7514" y="9812"/>
                    <a:pt x="7597" y="9693"/>
                    <a:pt x="7752" y="9645"/>
                  </a:cubicBezTo>
                  <a:cubicBezTo>
                    <a:pt x="8109" y="9550"/>
                    <a:pt x="8335" y="9169"/>
                    <a:pt x="8228" y="8812"/>
                  </a:cubicBezTo>
                  <a:cubicBezTo>
                    <a:pt x="8192" y="8681"/>
                    <a:pt x="8240" y="8538"/>
                    <a:pt x="8347" y="8442"/>
                  </a:cubicBezTo>
                  <a:cubicBezTo>
                    <a:pt x="8645" y="8204"/>
                    <a:pt x="8692" y="7776"/>
                    <a:pt x="8454" y="7478"/>
                  </a:cubicBezTo>
                  <a:cubicBezTo>
                    <a:pt x="8359" y="7371"/>
                    <a:pt x="8347" y="7204"/>
                    <a:pt x="8407" y="7085"/>
                  </a:cubicBezTo>
                  <a:cubicBezTo>
                    <a:pt x="8573" y="6764"/>
                    <a:pt x="8430" y="6347"/>
                    <a:pt x="8109" y="6168"/>
                  </a:cubicBezTo>
                  <a:cubicBezTo>
                    <a:pt x="7990" y="6109"/>
                    <a:pt x="7895" y="5978"/>
                    <a:pt x="7918" y="5823"/>
                  </a:cubicBezTo>
                  <a:cubicBezTo>
                    <a:pt x="7930" y="5454"/>
                    <a:pt x="7645" y="5121"/>
                    <a:pt x="7275" y="5109"/>
                  </a:cubicBezTo>
                  <a:cubicBezTo>
                    <a:pt x="7204" y="5109"/>
                    <a:pt x="7121" y="5085"/>
                    <a:pt x="7061" y="5037"/>
                  </a:cubicBezTo>
                  <a:lnTo>
                    <a:pt x="10371" y="418"/>
                  </a:lnTo>
                  <a:cubicBezTo>
                    <a:pt x="10431" y="358"/>
                    <a:pt x="10443" y="263"/>
                    <a:pt x="10407" y="156"/>
                  </a:cubicBezTo>
                  <a:cubicBezTo>
                    <a:pt x="10359" y="60"/>
                    <a:pt x="10264" y="1"/>
                    <a:pt x="10169" y="1"/>
                  </a:cubicBezTo>
                  <a:lnTo>
                    <a:pt x="7383" y="1"/>
                  </a:lnTo>
                  <a:cubicBezTo>
                    <a:pt x="7287" y="1"/>
                    <a:pt x="7216" y="49"/>
                    <a:pt x="7156" y="120"/>
                  </a:cubicBezTo>
                  <a:lnTo>
                    <a:pt x="5228" y="2835"/>
                  </a:lnTo>
                  <a:lnTo>
                    <a:pt x="3287" y="120"/>
                  </a:lnTo>
                  <a:cubicBezTo>
                    <a:pt x="3239" y="49"/>
                    <a:pt x="3156" y="1"/>
                    <a:pt x="306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94" name="Google Shape;9994;p78"/>
            <p:cNvSpPr/>
            <p:nvPr/>
          </p:nvSpPr>
          <p:spPr>
            <a:xfrm>
              <a:off x="955059" y="2135755"/>
              <a:ext cx="164134" cy="75877"/>
            </a:xfrm>
            <a:custGeom>
              <a:avLst/>
              <a:gdLst/>
              <a:ahLst/>
              <a:cxnLst/>
              <a:rect l="l" t="t" r="r" b="b"/>
              <a:pathLst>
                <a:path w="5157" h="2384" extrusionOk="0">
                  <a:moveTo>
                    <a:pt x="2573" y="0"/>
                  </a:moveTo>
                  <a:cubicBezTo>
                    <a:pt x="1954" y="0"/>
                    <a:pt x="1346" y="215"/>
                    <a:pt x="882" y="631"/>
                  </a:cubicBezTo>
                  <a:cubicBezTo>
                    <a:pt x="418" y="1036"/>
                    <a:pt x="108" y="1608"/>
                    <a:pt x="13" y="2203"/>
                  </a:cubicBezTo>
                  <a:cubicBezTo>
                    <a:pt x="1" y="2286"/>
                    <a:pt x="60" y="2358"/>
                    <a:pt x="156" y="2382"/>
                  </a:cubicBezTo>
                  <a:lnTo>
                    <a:pt x="180" y="2382"/>
                  </a:lnTo>
                  <a:cubicBezTo>
                    <a:pt x="251" y="2382"/>
                    <a:pt x="334" y="2322"/>
                    <a:pt x="346" y="2239"/>
                  </a:cubicBezTo>
                  <a:cubicBezTo>
                    <a:pt x="418" y="1703"/>
                    <a:pt x="703" y="1215"/>
                    <a:pt x="1108" y="870"/>
                  </a:cubicBezTo>
                  <a:cubicBezTo>
                    <a:pt x="1525" y="512"/>
                    <a:pt x="2037" y="322"/>
                    <a:pt x="2596" y="322"/>
                  </a:cubicBezTo>
                  <a:cubicBezTo>
                    <a:pt x="3144" y="322"/>
                    <a:pt x="3668" y="512"/>
                    <a:pt x="4085" y="870"/>
                  </a:cubicBezTo>
                  <a:cubicBezTo>
                    <a:pt x="4478" y="1227"/>
                    <a:pt x="4763" y="1727"/>
                    <a:pt x="4835" y="2239"/>
                  </a:cubicBezTo>
                  <a:cubicBezTo>
                    <a:pt x="4857" y="2326"/>
                    <a:pt x="4918" y="2383"/>
                    <a:pt x="4992" y="2383"/>
                  </a:cubicBezTo>
                  <a:cubicBezTo>
                    <a:pt x="4999" y="2383"/>
                    <a:pt x="5006" y="2383"/>
                    <a:pt x="5013" y="2382"/>
                  </a:cubicBezTo>
                  <a:cubicBezTo>
                    <a:pt x="5085" y="2382"/>
                    <a:pt x="5156" y="2286"/>
                    <a:pt x="5144" y="2203"/>
                  </a:cubicBezTo>
                  <a:cubicBezTo>
                    <a:pt x="5049" y="1584"/>
                    <a:pt x="4740" y="1036"/>
                    <a:pt x="4275" y="631"/>
                  </a:cubicBezTo>
                  <a:cubicBezTo>
                    <a:pt x="3799" y="238"/>
                    <a:pt x="3204" y="0"/>
                    <a:pt x="257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95" name="Google Shape;9995;p78"/>
            <p:cNvSpPr/>
            <p:nvPr/>
          </p:nvSpPr>
          <p:spPr>
            <a:xfrm>
              <a:off x="955059" y="2224999"/>
              <a:ext cx="164134" cy="75240"/>
            </a:xfrm>
            <a:custGeom>
              <a:avLst/>
              <a:gdLst/>
              <a:ahLst/>
              <a:cxnLst/>
              <a:rect l="l" t="t" r="r" b="b"/>
              <a:pathLst>
                <a:path w="5157" h="2364" extrusionOk="0">
                  <a:moveTo>
                    <a:pt x="193" y="1"/>
                  </a:moveTo>
                  <a:cubicBezTo>
                    <a:pt x="181" y="1"/>
                    <a:pt x="168" y="3"/>
                    <a:pt x="156" y="6"/>
                  </a:cubicBezTo>
                  <a:cubicBezTo>
                    <a:pt x="60" y="18"/>
                    <a:pt x="1" y="90"/>
                    <a:pt x="25" y="185"/>
                  </a:cubicBezTo>
                  <a:cubicBezTo>
                    <a:pt x="108" y="792"/>
                    <a:pt x="418" y="1340"/>
                    <a:pt x="882" y="1745"/>
                  </a:cubicBezTo>
                  <a:cubicBezTo>
                    <a:pt x="1358" y="2149"/>
                    <a:pt x="1954" y="2364"/>
                    <a:pt x="2585" y="2364"/>
                  </a:cubicBezTo>
                  <a:cubicBezTo>
                    <a:pt x="3204" y="2364"/>
                    <a:pt x="3811" y="2149"/>
                    <a:pt x="4275" y="1733"/>
                  </a:cubicBezTo>
                  <a:cubicBezTo>
                    <a:pt x="4740" y="1328"/>
                    <a:pt x="5049" y="756"/>
                    <a:pt x="5144" y="161"/>
                  </a:cubicBezTo>
                  <a:cubicBezTo>
                    <a:pt x="5156" y="90"/>
                    <a:pt x="5085" y="18"/>
                    <a:pt x="5002" y="6"/>
                  </a:cubicBezTo>
                  <a:cubicBezTo>
                    <a:pt x="4990" y="3"/>
                    <a:pt x="4980" y="2"/>
                    <a:pt x="4969" y="2"/>
                  </a:cubicBezTo>
                  <a:cubicBezTo>
                    <a:pt x="4900" y="2"/>
                    <a:pt x="4844" y="65"/>
                    <a:pt x="4823" y="137"/>
                  </a:cubicBezTo>
                  <a:cubicBezTo>
                    <a:pt x="4752" y="673"/>
                    <a:pt x="4466" y="1161"/>
                    <a:pt x="4073" y="1506"/>
                  </a:cubicBezTo>
                  <a:cubicBezTo>
                    <a:pt x="3656" y="1864"/>
                    <a:pt x="3132" y="2054"/>
                    <a:pt x="2585" y="2054"/>
                  </a:cubicBezTo>
                  <a:cubicBezTo>
                    <a:pt x="2025" y="2054"/>
                    <a:pt x="1513" y="1864"/>
                    <a:pt x="1096" y="1506"/>
                  </a:cubicBezTo>
                  <a:cubicBezTo>
                    <a:pt x="691" y="1149"/>
                    <a:pt x="406" y="673"/>
                    <a:pt x="334" y="137"/>
                  </a:cubicBezTo>
                  <a:cubicBezTo>
                    <a:pt x="324" y="56"/>
                    <a:pt x="262" y="1"/>
                    <a:pt x="19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96" name="Google Shape;9996;p78"/>
            <p:cNvSpPr/>
            <p:nvPr/>
          </p:nvSpPr>
          <p:spPr>
            <a:xfrm>
              <a:off x="1021387" y="2183496"/>
              <a:ext cx="18969" cy="69766"/>
            </a:xfrm>
            <a:custGeom>
              <a:avLst/>
              <a:gdLst/>
              <a:ahLst/>
              <a:cxnLst/>
              <a:rect l="l" t="t" r="r" b="b"/>
              <a:pathLst>
                <a:path w="596" h="2192" extrusionOk="0">
                  <a:moveTo>
                    <a:pt x="453" y="1"/>
                  </a:moveTo>
                  <a:cubicBezTo>
                    <a:pt x="417" y="1"/>
                    <a:pt x="393" y="12"/>
                    <a:pt x="382" y="24"/>
                  </a:cubicBezTo>
                  <a:lnTo>
                    <a:pt x="60" y="322"/>
                  </a:lnTo>
                  <a:cubicBezTo>
                    <a:pt x="24" y="358"/>
                    <a:pt x="1" y="405"/>
                    <a:pt x="1" y="441"/>
                  </a:cubicBezTo>
                  <a:cubicBezTo>
                    <a:pt x="1" y="501"/>
                    <a:pt x="48" y="584"/>
                    <a:pt x="108" y="584"/>
                  </a:cubicBezTo>
                  <a:cubicBezTo>
                    <a:pt x="120" y="584"/>
                    <a:pt x="155" y="560"/>
                    <a:pt x="167" y="548"/>
                  </a:cubicBezTo>
                  <a:lnTo>
                    <a:pt x="274" y="417"/>
                  </a:lnTo>
                  <a:lnTo>
                    <a:pt x="274" y="2084"/>
                  </a:lnTo>
                  <a:cubicBezTo>
                    <a:pt x="274" y="2156"/>
                    <a:pt x="346" y="2191"/>
                    <a:pt x="429" y="2191"/>
                  </a:cubicBezTo>
                  <a:cubicBezTo>
                    <a:pt x="512" y="2191"/>
                    <a:pt x="596" y="2156"/>
                    <a:pt x="596" y="2084"/>
                  </a:cubicBezTo>
                  <a:lnTo>
                    <a:pt x="596" y="108"/>
                  </a:lnTo>
                  <a:cubicBezTo>
                    <a:pt x="596" y="48"/>
                    <a:pt x="524" y="1"/>
                    <a:pt x="45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997" name="Google Shape;9997;p78"/>
          <p:cNvGrpSpPr/>
          <p:nvPr/>
        </p:nvGrpSpPr>
        <p:grpSpPr>
          <a:xfrm>
            <a:off x="10622805" y="2987722"/>
            <a:ext cx="474484" cy="482548"/>
            <a:chOff x="7967103" y="2415041"/>
            <a:chExt cx="355863" cy="361911"/>
          </a:xfrm>
          <a:solidFill>
            <a:schemeClr val="tx1"/>
          </a:solidFill>
        </p:grpSpPr>
        <p:sp>
          <p:nvSpPr>
            <p:cNvPr id="9998" name="Google Shape;9998;p78"/>
            <p:cNvSpPr/>
            <p:nvPr/>
          </p:nvSpPr>
          <p:spPr>
            <a:xfrm>
              <a:off x="7967103" y="2584427"/>
              <a:ext cx="111810" cy="192525"/>
            </a:xfrm>
            <a:custGeom>
              <a:avLst/>
              <a:gdLst/>
              <a:ahLst/>
              <a:cxnLst/>
              <a:rect l="l" t="t" r="r" b="b"/>
              <a:pathLst>
                <a:path w="3513" h="6049" extrusionOk="0">
                  <a:moveTo>
                    <a:pt x="1738" y="346"/>
                  </a:moveTo>
                  <a:cubicBezTo>
                    <a:pt x="2036" y="346"/>
                    <a:pt x="2298" y="560"/>
                    <a:pt x="2298" y="810"/>
                  </a:cubicBezTo>
                  <a:lnTo>
                    <a:pt x="2298" y="846"/>
                  </a:lnTo>
                  <a:cubicBezTo>
                    <a:pt x="2131" y="762"/>
                    <a:pt x="1941" y="739"/>
                    <a:pt x="1738" y="739"/>
                  </a:cubicBezTo>
                  <a:cubicBezTo>
                    <a:pt x="1548" y="739"/>
                    <a:pt x="1369" y="786"/>
                    <a:pt x="1191" y="846"/>
                  </a:cubicBezTo>
                  <a:lnTo>
                    <a:pt x="1191" y="810"/>
                  </a:lnTo>
                  <a:cubicBezTo>
                    <a:pt x="1203" y="560"/>
                    <a:pt x="1441" y="346"/>
                    <a:pt x="1738" y="346"/>
                  </a:cubicBezTo>
                  <a:close/>
                  <a:moveTo>
                    <a:pt x="1738" y="1048"/>
                  </a:moveTo>
                  <a:cubicBezTo>
                    <a:pt x="2334" y="1048"/>
                    <a:pt x="2834" y="1536"/>
                    <a:pt x="2834" y="2132"/>
                  </a:cubicBezTo>
                  <a:cubicBezTo>
                    <a:pt x="2834" y="2251"/>
                    <a:pt x="2810" y="2358"/>
                    <a:pt x="2762" y="2477"/>
                  </a:cubicBezTo>
                  <a:cubicBezTo>
                    <a:pt x="2286" y="2001"/>
                    <a:pt x="1453" y="1810"/>
                    <a:pt x="1429" y="1798"/>
                  </a:cubicBezTo>
                  <a:cubicBezTo>
                    <a:pt x="1415" y="1791"/>
                    <a:pt x="1400" y="1788"/>
                    <a:pt x="1385" y="1788"/>
                  </a:cubicBezTo>
                  <a:cubicBezTo>
                    <a:pt x="1347" y="1788"/>
                    <a:pt x="1308" y="1805"/>
                    <a:pt x="1274" y="1822"/>
                  </a:cubicBezTo>
                  <a:cubicBezTo>
                    <a:pt x="1238" y="1858"/>
                    <a:pt x="1215" y="1893"/>
                    <a:pt x="1215" y="1953"/>
                  </a:cubicBezTo>
                  <a:cubicBezTo>
                    <a:pt x="1215" y="1977"/>
                    <a:pt x="1203" y="2072"/>
                    <a:pt x="1084" y="2191"/>
                  </a:cubicBezTo>
                  <a:cubicBezTo>
                    <a:pt x="1024" y="2251"/>
                    <a:pt x="1024" y="2358"/>
                    <a:pt x="1084" y="2429"/>
                  </a:cubicBezTo>
                  <a:cubicBezTo>
                    <a:pt x="1111" y="2467"/>
                    <a:pt x="1148" y="2483"/>
                    <a:pt x="1188" y="2483"/>
                  </a:cubicBezTo>
                  <a:cubicBezTo>
                    <a:pt x="1234" y="2483"/>
                    <a:pt x="1283" y="2461"/>
                    <a:pt x="1322" y="2429"/>
                  </a:cubicBezTo>
                  <a:cubicBezTo>
                    <a:pt x="1417" y="2346"/>
                    <a:pt x="1477" y="2239"/>
                    <a:pt x="1500" y="2167"/>
                  </a:cubicBezTo>
                  <a:cubicBezTo>
                    <a:pt x="1786" y="2251"/>
                    <a:pt x="2370" y="2465"/>
                    <a:pt x="2631" y="2834"/>
                  </a:cubicBezTo>
                  <a:cubicBezTo>
                    <a:pt x="2560" y="3263"/>
                    <a:pt x="2191" y="3584"/>
                    <a:pt x="1738" y="3584"/>
                  </a:cubicBezTo>
                  <a:cubicBezTo>
                    <a:pt x="1286" y="3584"/>
                    <a:pt x="893" y="3239"/>
                    <a:pt x="846" y="2774"/>
                  </a:cubicBezTo>
                  <a:cubicBezTo>
                    <a:pt x="846" y="2751"/>
                    <a:pt x="834" y="2727"/>
                    <a:pt x="822" y="2703"/>
                  </a:cubicBezTo>
                  <a:cubicBezTo>
                    <a:pt x="715" y="2536"/>
                    <a:pt x="655" y="2334"/>
                    <a:pt x="655" y="2132"/>
                  </a:cubicBezTo>
                  <a:cubicBezTo>
                    <a:pt x="655" y="1536"/>
                    <a:pt x="1143" y="1048"/>
                    <a:pt x="1738" y="1048"/>
                  </a:cubicBezTo>
                  <a:close/>
                  <a:moveTo>
                    <a:pt x="2131" y="3858"/>
                  </a:moveTo>
                  <a:lnTo>
                    <a:pt x="2131" y="4037"/>
                  </a:lnTo>
                  <a:cubicBezTo>
                    <a:pt x="2131" y="4096"/>
                    <a:pt x="2143" y="4156"/>
                    <a:pt x="2167" y="4203"/>
                  </a:cubicBezTo>
                  <a:lnTo>
                    <a:pt x="1738" y="4596"/>
                  </a:lnTo>
                  <a:lnTo>
                    <a:pt x="1346" y="4203"/>
                  </a:lnTo>
                  <a:cubicBezTo>
                    <a:pt x="1369" y="4156"/>
                    <a:pt x="1381" y="4096"/>
                    <a:pt x="1381" y="4037"/>
                  </a:cubicBezTo>
                  <a:lnTo>
                    <a:pt x="1381" y="3858"/>
                  </a:lnTo>
                  <a:cubicBezTo>
                    <a:pt x="1500" y="3894"/>
                    <a:pt x="1619" y="3917"/>
                    <a:pt x="1750" y="3917"/>
                  </a:cubicBezTo>
                  <a:cubicBezTo>
                    <a:pt x="1893" y="3917"/>
                    <a:pt x="2012" y="3906"/>
                    <a:pt x="2131" y="3858"/>
                  </a:cubicBezTo>
                  <a:close/>
                  <a:moveTo>
                    <a:pt x="1762" y="0"/>
                  </a:moveTo>
                  <a:cubicBezTo>
                    <a:pt x="1286" y="0"/>
                    <a:pt x="881" y="358"/>
                    <a:pt x="881" y="798"/>
                  </a:cubicBezTo>
                  <a:cubicBezTo>
                    <a:pt x="881" y="869"/>
                    <a:pt x="893" y="929"/>
                    <a:pt x="905" y="1000"/>
                  </a:cubicBezTo>
                  <a:cubicBezTo>
                    <a:pt x="572" y="1250"/>
                    <a:pt x="345" y="1667"/>
                    <a:pt x="345" y="2132"/>
                  </a:cubicBezTo>
                  <a:cubicBezTo>
                    <a:pt x="345" y="2382"/>
                    <a:pt x="405" y="2632"/>
                    <a:pt x="536" y="2834"/>
                  </a:cubicBezTo>
                  <a:cubicBezTo>
                    <a:pt x="584" y="3191"/>
                    <a:pt x="774" y="3489"/>
                    <a:pt x="1060" y="3679"/>
                  </a:cubicBezTo>
                  <a:lnTo>
                    <a:pt x="1060" y="4025"/>
                  </a:lnTo>
                  <a:lnTo>
                    <a:pt x="1060" y="4037"/>
                  </a:lnTo>
                  <a:lnTo>
                    <a:pt x="393" y="4382"/>
                  </a:lnTo>
                  <a:cubicBezTo>
                    <a:pt x="155" y="4501"/>
                    <a:pt x="0" y="4739"/>
                    <a:pt x="0" y="5013"/>
                  </a:cubicBezTo>
                  <a:lnTo>
                    <a:pt x="0" y="5882"/>
                  </a:lnTo>
                  <a:cubicBezTo>
                    <a:pt x="0" y="5977"/>
                    <a:pt x="72" y="6049"/>
                    <a:pt x="167" y="6049"/>
                  </a:cubicBezTo>
                  <a:cubicBezTo>
                    <a:pt x="250" y="6049"/>
                    <a:pt x="334" y="5977"/>
                    <a:pt x="334" y="5882"/>
                  </a:cubicBezTo>
                  <a:lnTo>
                    <a:pt x="334" y="5013"/>
                  </a:lnTo>
                  <a:cubicBezTo>
                    <a:pt x="334" y="4870"/>
                    <a:pt x="405" y="4739"/>
                    <a:pt x="536" y="4679"/>
                  </a:cubicBezTo>
                  <a:lnTo>
                    <a:pt x="1084" y="4394"/>
                  </a:lnTo>
                  <a:lnTo>
                    <a:pt x="1596" y="4894"/>
                  </a:lnTo>
                  <a:lnTo>
                    <a:pt x="1596" y="5882"/>
                  </a:lnTo>
                  <a:cubicBezTo>
                    <a:pt x="1596" y="5977"/>
                    <a:pt x="1667" y="6049"/>
                    <a:pt x="1762" y="6049"/>
                  </a:cubicBezTo>
                  <a:cubicBezTo>
                    <a:pt x="1846" y="6049"/>
                    <a:pt x="1917" y="5977"/>
                    <a:pt x="1917" y="5882"/>
                  </a:cubicBezTo>
                  <a:lnTo>
                    <a:pt x="1917" y="4894"/>
                  </a:lnTo>
                  <a:lnTo>
                    <a:pt x="2429" y="4394"/>
                  </a:lnTo>
                  <a:lnTo>
                    <a:pt x="2977" y="4679"/>
                  </a:lnTo>
                  <a:cubicBezTo>
                    <a:pt x="3096" y="4739"/>
                    <a:pt x="3191" y="4870"/>
                    <a:pt x="3191" y="5013"/>
                  </a:cubicBezTo>
                  <a:lnTo>
                    <a:pt x="3191" y="5882"/>
                  </a:lnTo>
                  <a:cubicBezTo>
                    <a:pt x="3191" y="5977"/>
                    <a:pt x="3262" y="6049"/>
                    <a:pt x="3346" y="6049"/>
                  </a:cubicBezTo>
                  <a:cubicBezTo>
                    <a:pt x="3441" y="6049"/>
                    <a:pt x="3513" y="5977"/>
                    <a:pt x="3513" y="5882"/>
                  </a:cubicBezTo>
                  <a:lnTo>
                    <a:pt x="3513" y="5013"/>
                  </a:lnTo>
                  <a:cubicBezTo>
                    <a:pt x="3513" y="4739"/>
                    <a:pt x="3370" y="4501"/>
                    <a:pt x="3132" y="4382"/>
                  </a:cubicBezTo>
                  <a:lnTo>
                    <a:pt x="2453" y="4037"/>
                  </a:lnTo>
                  <a:lnTo>
                    <a:pt x="2453" y="4025"/>
                  </a:lnTo>
                  <a:lnTo>
                    <a:pt x="2453" y="3679"/>
                  </a:lnTo>
                  <a:cubicBezTo>
                    <a:pt x="2739" y="3489"/>
                    <a:pt x="2929" y="3191"/>
                    <a:pt x="2977" y="2834"/>
                  </a:cubicBezTo>
                  <a:cubicBezTo>
                    <a:pt x="3096" y="2632"/>
                    <a:pt x="3167" y="2370"/>
                    <a:pt x="3167" y="2132"/>
                  </a:cubicBezTo>
                  <a:cubicBezTo>
                    <a:pt x="3167" y="1667"/>
                    <a:pt x="2953" y="1262"/>
                    <a:pt x="2608" y="1000"/>
                  </a:cubicBezTo>
                  <a:cubicBezTo>
                    <a:pt x="2620" y="941"/>
                    <a:pt x="2631" y="869"/>
                    <a:pt x="2631" y="798"/>
                  </a:cubicBezTo>
                  <a:cubicBezTo>
                    <a:pt x="2631" y="369"/>
                    <a:pt x="2239" y="0"/>
                    <a:pt x="176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99" name="Google Shape;9999;p78"/>
            <p:cNvSpPr/>
            <p:nvPr/>
          </p:nvSpPr>
          <p:spPr>
            <a:xfrm>
              <a:off x="7989446" y="2750789"/>
              <a:ext cx="10280" cy="26162"/>
            </a:xfrm>
            <a:custGeom>
              <a:avLst/>
              <a:gdLst/>
              <a:ahLst/>
              <a:cxnLst/>
              <a:rect l="l" t="t" r="r" b="b"/>
              <a:pathLst>
                <a:path w="323" h="822" extrusionOk="0">
                  <a:moveTo>
                    <a:pt x="167" y="0"/>
                  </a:moveTo>
                  <a:cubicBezTo>
                    <a:pt x="72" y="0"/>
                    <a:pt x="1" y="83"/>
                    <a:pt x="1" y="167"/>
                  </a:cubicBezTo>
                  <a:lnTo>
                    <a:pt x="1" y="655"/>
                  </a:lnTo>
                  <a:cubicBezTo>
                    <a:pt x="1" y="750"/>
                    <a:pt x="72" y="822"/>
                    <a:pt x="167" y="822"/>
                  </a:cubicBezTo>
                  <a:cubicBezTo>
                    <a:pt x="251" y="822"/>
                    <a:pt x="322" y="750"/>
                    <a:pt x="322" y="655"/>
                  </a:cubicBezTo>
                  <a:lnTo>
                    <a:pt x="322" y="167"/>
                  </a:lnTo>
                  <a:cubicBezTo>
                    <a:pt x="322" y="83"/>
                    <a:pt x="251"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00" name="Google Shape;10000;p78"/>
            <p:cNvSpPr/>
            <p:nvPr/>
          </p:nvSpPr>
          <p:spPr>
            <a:xfrm>
              <a:off x="8045908" y="2750789"/>
              <a:ext cx="10662" cy="26162"/>
            </a:xfrm>
            <a:custGeom>
              <a:avLst/>
              <a:gdLst/>
              <a:ahLst/>
              <a:cxnLst/>
              <a:rect l="l" t="t" r="r" b="b"/>
              <a:pathLst>
                <a:path w="335" h="822" extrusionOk="0">
                  <a:moveTo>
                    <a:pt x="155" y="0"/>
                  </a:moveTo>
                  <a:cubicBezTo>
                    <a:pt x="72" y="0"/>
                    <a:pt x="1" y="83"/>
                    <a:pt x="1" y="167"/>
                  </a:cubicBezTo>
                  <a:lnTo>
                    <a:pt x="1" y="655"/>
                  </a:lnTo>
                  <a:cubicBezTo>
                    <a:pt x="1" y="750"/>
                    <a:pt x="72" y="822"/>
                    <a:pt x="155" y="822"/>
                  </a:cubicBezTo>
                  <a:cubicBezTo>
                    <a:pt x="251" y="822"/>
                    <a:pt x="322" y="750"/>
                    <a:pt x="322" y="655"/>
                  </a:cubicBezTo>
                  <a:lnTo>
                    <a:pt x="322" y="167"/>
                  </a:lnTo>
                  <a:cubicBezTo>
                    <a:pt x="334" y="83"/>
                    <a:pt x="263" y="0"/>
                    <a:pt x="1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01" name="Google Shape;10001;p78"/>
            <p:cNvSpPr/>
            <p:nvPr/>
          </p:nvSpPr>
          <p:spPr>
            <a:xfrm>
              <a:off x="8073184" y="2595789"/>
              <a:ext cx="136858" cy="112956"/>
            </a:xfrm>
            <a:custGeom>
              <a:avLst/>
              <a:gdLst/>
              <a:ahLst/>
              <a:cxnLst/>
              <a:rect l="l" t="t" r="r" b="b"/>
              <a:pathLst>
                <a:path w="4300" h="3549" extrusionOk="0">
                  <a:moveTo>
                    <a:pt x="2156" y="1"/>
                  </a:moveTo>
                  <a:cubicBezTo>
                    <a:pt x="2073" y="1"/>
                    <a:pt x="2001" y="84"/>
                    <a:pt x="2001" y="167"/>
                  </a:cubicBezTo>
                  <a:lnTo>
                    <a:pt x="2001" y="2048"/>
                  </a:lnTo>
                  <a:lnTo>
                    <a:pt x="108" y="3251"/>
                  </a:lnTo>
                  <a:cubicBezTo>
                    <a:pt x="37" y="3299"/>
                    <a:pt x="1" y="3406"/>
                    <a:pt x="60" y="3477"/>
                  </a:cubicBezTo>
                  <a:cubicBezTo>
                    <a:pt x="96" y="3525"/>
                    <a:pt x="156" y="3549"/>
                    <a:pt x="191" y="3549"/>
                  </a:cubicBezTo>
                  <a:cubicBezTo>
                    <a:pt x="227" y="3549"/>
                    <a:pt x="251" y="3537"/>
                    <a:pt x="287" y="3525"/>
                  </a:cubicBezTo>
                  <a:lnTo>
                    <a:pt x="2156" y="2334"/>
                  </a:lnTo>
                  <a:lnTo>
                    <a:pt x="4037" y="3525"/>
                  </a:lnTo>
                  <a:cubicBezTo>
                    <a:pt x="4063" y="3538"/>
                    <a:pt x="4093" y="3544"/>
                    <a:pt x="4123" y="3544"/>
                  </a:cubicBezTo>
                  <a:cubicBezTo>
                    <a:pt x="4178" y="3544"/>
                    <a:pt x="4233" y="3523"/>
                    <a:pt x="4263" y="3477"/>
                  </a:cubicBezTo>
                  <a:cubicBezTo>
                    <a:pt x="4299" y="3406"/>
                    <a:pt x="4287" y="3299"/>
                    <a:pt x="4216" y="3251"/>
                  </a:cubicBezTo>
                  <a:lnTo>
                    <a:pt x="2323" y="2048"/>
                  </a:lnTo>
                  <a:lnTo>
                    <a:pt x="2323" y="167"/>
                  </a:lnTo>
                  <a:cubicBezTo>
                    <a:pt x="2323" y="84"/>
                    <a:pt x="2251" y="1"/>
                    <a:pt x="215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02" name="Google Shape;10002;p78"/>
            <p:cNvSpPr/>
            <p:nvPr/>
          </p:nvSpPr>
          <p:spPr>
            <a:xfrm>
              <a:off x="8085310" y="2415041"/>
              <a:ext cx="112956" cy="169036"/>
            </a:xfrm>
            <a:custGeom>
              <a:avLst/>
              <a:gdLst/>
              <a:ahLst/>
              <a:cxnLst/>
              <a:rect l="l" t="t" r="r" b="b"/>
              <a:pathLst>
                <a:path w="3549" h="5311" extrusionOk="0">
                  <a:moveTo>
                    <a:pt x="1775" y="334"/>
                  </a:moveTo>
                  <a:cubicBezTo>
                    <a:pt x="2061" y="334"/>
                    <a:pt x="2335" y="453"/>
                    <a:pt x="2525" y="643"/>
                  </a:cubicBezTo>
                  <a:cubicBezTo>
                    <a:pt x="2716" y="846"/>
                    <a:pt x="2835" y="1119"/>
                    <a:pt x="2870" y="1417"/>
                  </a:cubicBezTo>
                  <a:cubicBezTo>
                    <a:pt x="2882" y="1524"/>
                    <a:pt x="2894" y="1655"/>
                    <a:pt x="2906" y="1822"/>
                  </a:cubicBezTo>
                  <a:cubicBezTo>
                    <a:pt x="2727" y="1500"/>
                    <a:pt x="2430" y="1286"/>
                    <a:pt x="2061" y="1167"/>
                  </a:cubicBezTo>
                  <a:cubicBezTo>
                    <a:pt x="1727" y="1060"/>
                    <a:pt x="1430" y="1060"/>
                    <a:pt x="1418" y="1060"/>
                  </a:cubicBezTo>
                  <a:cubicBezTo>
                    <a:pt x="1382" y="1060"/>
                    <a:pt x="1334" y="1072"/>
                    <a:pt x="1299" y="1108"/>
                  </a:cubicBezTo>
                  <a:lnTo>
                    <a:pt x="1001" y="1417"/>
                  </a:lnTo>
                  <a:cubicBezTo>
                    <a:pt x="942" y="1477"/>
                    <a:pt x="942" y="1596"/>
                    <a:pt x="1001" y="1655"/>
                  </a:cubicBezTo>
                  <a:cubicBezTo>
                    <a:pt x="1031" y="1685"/>
                    <a:pt x="1075" y="1700"/>
                    <a:pt x="1120" y="1700"/>
                  </a:cubicBezTo>
                  <a:cubicBezTo>
                    <a:pt x="1165" y="1700"/>
                    <a:pt x="1209" y="1685"/>
                    <a:pt x="1239" y="1655"/>
                  </a:cubicBezTo>
                  <a:lnTo>
                    <a:pt x="1501" y="1405"/>
                  </a:lnTo>
                  <a:cubicBezTo>
                    <a:pt x="1584" y="1405"/>
                    <a:pt x="1763" y="1417"/>
                    <a:pt x="1954" y="1489"/>
                  </a:cubicBezTo>
                  <a:cubicBezTo>
                    <a:pt x="2299" y="1608"/>
                    <a:pt x="2537" y="1798"/>
                    <a:pt x="2668" y="2084"/>
                  </a:cubicBezTo>
                  <a:cubicBezTo>
                    <a:pt x="2596" y="2512"/>
                    <a:pt x="2227" y="2846"/>
                    <a:pt x="1775" y="2846"/>
                  </a:cubicBezTo>
                  <a:cubicBezTo>
                    <a:pt x="1287" y="2846"/>
                    <a:pt x="870" y="2441"/>
                    <a:pt x="870" y="1941"/>
                  </a:cubicBezTo>
                  <a:cubicBezTo>
                    <a:pt x="870" y="1846"/>
                    <a:pt x="799" y="1774"/>
                    <a:pt x="703" y="1774"/>
                  </a:cubicBezTo>
                  <a:cubicBezTo>
                    <a:pt x="691" y="1774"/>
                    <a:pt x="680" y="1774"/>
                    <a:pt x="644" y="1786"/>
                  </a:cubicBezTo>
                  <a:cubicBezTo>
                    <a:pt x="668" y="1655"/>
                    <a:pt x="680" y="1524"/>
                    <a:pt x="691" y="1417"/>
                  </a:cubicBezTo>
                  <a:cubicBezTo>
                    <a:pt x="703" y="1119"/>
                    <a:pt x="822" y="834"/>
                    <a:pt x="1037" y="643"/>
                  </a:cubicBezTo>
                  <a:cubicBezTo>
                    <a:pt x="1227" y="429"/>
                    <a:pt x="1501" y="334"/>
                    <a:pt x="1775" y="334"/>
                  </a:cubicBezTo>
                  <a:close/>
                  <a:moveTo>
                    <a:pt x="572" y="2239"/>
                  </a:moveTo>
                  <a:cubicBezTo>
                    <a:pt x="644" y="2536"/>
                    <a:pt x="822" y="2786"/>
                    <a:pt x="1084" y="2965"/>
                  </a:cubicBezTo>
                  <a:lnTo>
                    <a:pt x="1084" y="3143"/>
                  </a:lnTo>
                  <a:cubicBezTo>
                    <a:pt x="763" y="3084"/>
                    <a:pt x="549" y="3013"/>
                    <a:pt x="394" y="2929"/>
                  </a:cubicBezTo>
                  <a:cubicBezTo>
                    <a:pt x="382" y="2929"/>
                    <a:pt x="394" y="2917"/>
                    <a:pt x="394" y="2917"/>
                  </a:cubicBezTo>
                  <a:cubicBezTo>
                    <a:pt x="465" y="2727"/>
                    <a:pt x="525" y="2477"/>
                    <a:pt x="572" y="2239"/>
                  </a:cubicBezTo>
                  <a:close/>
                  <a:moveTo>
                    <a:pt x="2989" y="2239"/>
                  </a:moveTo>
                  <a:cubicBezTo>
                    <a:pt x="3025" y="2489"/>
                    <a:pt x="3108" y="2727"/>
                    <a:pt x="3168" y="2917"/>
                  </a:cubicBezTo>
                  <a:lnTo>
                    <a:pt x="3168" y="2929"/>
                  </a:lnTo>
                  <a:cubicBezTo>
                    <a:pt x="3025" y="2989"/>
                    <a:pt x="2811" y="3084"/>
                    <a:pt x="2477" y="3143"/>
                  </a:cubicBezTo>
                  <a:lnTo>
                    <a:pt x="2477" y="2965"/>
                  </a:lnTo>
                  <a:cubicBezTo>
                    <a:pt x="2716" y="2798"/>
                    <a:pt x="2906" y="2536"/>
                    <a:pt x="2989" y="2239"/>
                  </a:cubicBezTo>
                  <a:close/>
                  <a:moveTo>
                    <a:pt x="2168" y="3108"/>
                  </a:moveTo>
                  <a:lnTo>
                    <a:pt x="2168" y="3286"/>
                  </a:lnTo>
                  <a:cubicBezTo>
                    <a:pt x="2168" y="3346"/>
                    <a:pt x="2180" y="3405"/>
                    <a:pt x="2204" y="3453"/>
                  </a:cubicBezTo>
                  <a:lnTo>
                    <a:pt x="2037" y="3608"/>
                  </a:lnTo>
                  <a:cubicBezTo>
                    <a:pt x="1960" y="3673"/>
                    <a:pt x="1864" y="3706"/>
                    <a:pt x="1772" y="3706"/>
                  </a:cubicBezTo>
                  <a:cubicBezTo>
                    <a:pt x="1680" y="3706"/>
                    <a:pt x="1590" y="3673"/>
                    <a:pt x="1525" y="3608"/>
                  </a:cubicBezTo>
                  <a:lnTo>
                    <a:pt x="1382" y="3453"/>
                  </a:lnTo>
                  <a:cubicBezTo>
                    <a:pt x="1406" y="3405"/>
                    <a:pt x="1418" y="3346"/>
                    <a:pt x="1418" y="3286"/>
                  </a:cubicBezTo>
                  <a:lnTo>
                    <a:pt x="1418" y="3108"/>
                  </a:lnTo>
                  <a:cubicBezTo>
                    <a:pt x="1537" y="3143"/>
                    <a:pt x="1656" y="3167"/>
                    <a:pt x="1799" y="3167"/>
                  </a:cubicBezTo>
                  <a:cubicBezTo>
                    <a:pt x="1930" y="3167"/>
                    <a:pt x="2049" y="3155"/>
                    <a:pt x="2168" y="3108"/>
                  </a:cubicBezTo>
                  <a:close/>
                  <a:moveTo>
                    <a:pt x="1775" y="0"/>
                  </a:moveTo>
                  <a:cubicBezTo>
                    <a:pt x="1037" y="0"/>
                    <a:pt x="418" y="607"/>
                    <a:pt x="358" y="1405"/>
                  </a:cubicBezTo>
                  <a:cubicBezTo>
                    <a:pt x="334" y="1727"/>
                    <a:pt x="227" y="2417"/>
                    <a:pt x="84" y="2810"/>
                  </a:cubicBezTo>
                  <a:cubicBezTo>
                    <a:pt x="25" y="2989"/>
                    <a:pt x="96" y="3167"/>
                    <a:pt x="263" y="3251"/>
                  </a:cubicBezTo>
                  <a:cubicBezTo>
                    <a:pt x="382" y="3310"/>
                    <a:pt x="572" y="3382"/>
                    <a:pt x="822" y="3441"/>
                  </a:cubicBezTo>
                  <a:lnTo>
                    <a:pt x="394" y="3644"/>
                  </a:lnTo>
                  <a:cubicBezTo>
                    <a:pt x="156" y="3763"/>
                    <a:pt x="1" y="4001"/>
                    <a:pt x="1" y="4275"/>
                  </a:cubicBezTo>
                  <a:lnTo>
                    <a:pt x="1" y="5156"/>
                  </a:lnTo>
                  <a:cubicBezTo>
                    <a:pt x="1" y="5239"/>
                    <a:pt x="84" y="5310"/>
                    <a:pt x="168" y="5310"/>
                  </a:cubicBezTo>
                  <a:cubicBezTo>
                    <a:pt x="263" y="5310"/>
                    <a:pt x="334" y="5239"/>
                    <a:pt x="334" y="5156"/>
                  </a:cubicBezTo>
                  <a:lnTo>
                    <a:pt x="334" y="4275"/>
                  </a:lnTo>
                  <a:cubicBezTo>
                    <a:pt x="334" y="4144"/>
                    <a:pt x="406" y="4001"/>
                    <a:pt x="537" y="3941"/>
                  </a:cubicBezTo>
                  <a:lnTo>
                    <a:pt x="1096" y="3667"/>
                  </a:lnTo>
                  <a:lnTo>
                    <a:pt x="1287" y="3846"/>
                  </a:lnTo>
                  <a:cubicBezTo>
                    <a:pt x="1418" y="3977"/>
                    <a:pt x="1596" y="4036"/>
                    <a:pt x="1763" y="4036"/>
                  </a:cubicBezTo>
                  <a:cubicBezTo>
                    <a:pt x="1942" y="4036"/>
                    <a:pt x="2108" y="3977"/>
                    <a:pt x="2239" y="3846"/>
                  </a:cubicBezTo>
                  <a:lnTo>
                    <a:pt x="2430" y="3667"/>
                  </a:lnTo>
                  <a:lnTo>
                    <a:pt x="2977" y="3941"/>
                  </a:lnTo>
                  <a:cubicBezTo>
                    <a:pt x="3097" y="4001"/>
                    <a:pt x="3192" y="4144"/>
                    <a:pt x="3192" y="4275"/>
                  </a:cubicBezTo>
                  <a:lnTo>
                    <a:pt x="3192" y="5156"/>
                  </a:lnTo>
                  <a:cubicBezTo>
                    <a:pt x="3192" y="5239"/>
                    <a:pt x="3263" y="5310"/>
                    <a:pt x="3358" y="5310"/>
                  </a:cubicBezTo>
                  <a:cubicBezTo>
                    <a:pt x="3442" y="5310"/>
                    <a:pt x="3513" y="5239"/>
                    <a:pt x="3513" y="5156"/>
                  </a:cubicBezTo>
                  <a:lnTo>
                    <a:pt x="3513" y="4275"/>
                  </a:lnTo>
                  <a:cubicBezTo>
                    <a:pt x="3549" y="4001"/>
                    <a:pt x="3406" y="3763"/>
                    <a:pt x="3168" y="3644"/>
                  </a:cubicBezTo>
                  <a:lnTo>
                    <a:pt x="2727" y="3441"/>
                  </a:lnTo>
                  <a:cubicBezTo>
                    <a:pt x="2989" y="3382"/>
                    <a:pt x="3180" y="3310"/>
                    <a:pt x="3299" y="3251"/>
                  </a:cubicBezTo>
                  <a:cubicBezTo>
                    <a:pt x="3454" y="3167"/>
                    <a:pt x="3537" y="2977"/>
                    <a:pt x="3478" y="2810"/>
                  </a:cubicBezTo>
                  <a:cubicBezTo>
                    <a:pt x="3323" y="2417"/>
                    <a:pt x="3204" y="1727"/>
                    <a:pt x="3192" y="1405"/>
                  </a:cubicBezTo>
                  <a:cubicBezTo>
                    <a:pt x="3132" y="596"/>
                    <a:pt x="2525" y="0"/>
                    <a:pt x="177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03" name="Google Shape;10003;p78"/>
            <p:cNvSpPr/>
            <p:nvPr/>
          </p:nvSpPr>
          <p:spPr>
            <a:xfrm>
              <a:off x="8108449" y="2557501"/>
              <a:ext cx="10248" cy="26194"/>
            </a:xfrm>
            <a:custGeom>
              <a:avLst/>
              <a:gdLst/>
              <a:ahLst/>
              <a:cxnLst/>
              <a:rect l="l" t="t" r="r" b="b"/>
              <a:pathLst>
                <a:path w="322" h="823" extrusionOk="0">
                  <a:moveTo>
                    <a:pt x="155" y="1"/>
                  </a:moveTo>
                  <a:cubicBezTo>
                    <a:pt x="72" y="1"/>
                    <a:pt x="0" y="84"/>
                    <a:pt x="0" y="168"/>
                  </a:cubicBezTo>
                  <a:lnTo>
                    <a:pt x="0" y="656"/>
                  </a:lnTo>
                  <a:cubicBezTo>
                    <a:pt x="0" y="751"/>
                    <a:pt x="72" y="823"/>
                    <a:pt x="155" y="823"/>
                  </a:cubicBezTo>
                  <a:cubicBezTo>
                    <a:pt x="250" y="823"/>
                    <a:pt x="322" y="751"/>
                    <a:pt x="322" y="656"/>
                  </a:cubicBezTo>
                  <a:lnTo>
                    <a:pt x="322" y="168"/>
                  </a:lnTo>
                  <a:cubicBezTo>
                    <a:pt x="322" y="84"/>
                    <a:pt x="250"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04" name="Google Shape;10004;p78"/>
            <p:cNvSpPr/>
            <p:nvPr/>
          </p:nvSpPr>
          <p:spPr>
            <a:xfrm>
              <a:off x="8165293" y="2557501"/>
              <a:ext cx="10248" cy="26194"/>
            </a:xfrm>
            <a:custGeom>
              <a:avLst/>
              <a:gdLst/>
              <a:ahLst/>
              <a:cxnLst/>
              <a:rect l="l" t="t" r="r" b="b"/>
              <a:pathLst>
                <a:path w="322" h="823" extrusionOk="0">
                  <a:moveTo>
                    <a:pt x="155" y="1"/>
                  </a:moveTo>
                  <a:cubicBezTo>
                    <a:pt x="72" y="1"/>
                    <a:pt x="0" y="84"/>
                    <a:pt x="0" y="168"/>
                  </a:cubicBezTo>
                  <a:lnTo>
                    <a:pt x="0" y="656"/>
                  </a:lnTo>
                  <a:cubicBezTo>
                    <a:pt x="0" y="751"/>
                    <a:pt x="72" y="823"/>
                    <a:pt x="155" y="823"/>
                  </a:cubicBezTo>
                  <a:cubicBezTo>
                    <a:pt x="250" y="823"/>
                    <a:pt x="322" y="751"/>
                    <a:pt x="322" y="656"/>
                  </a:cubicBezTo>
                  <a:lnTo>
                    <a:pt x="322" y="168"/>
                  </a:lnTo>
                  <a:cubicBezTo>
                    <a:pt x="322" y="84"/>
                    <a:pt x="250"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05" name="Google Shape;10005;p78"/>
            <p:cNvSpPr/>
            <p:nvPr/>
          </p:nvSpPr>
          <p:spPr>
            <a:xfrm>
              <a:off x="8238432" y="2635956"/>
              <a:ext cx="45481" cy="15946"/>
            </a:xfrm>
            <a:custGeom>
              <a:avLst/>
              <a:gdLst/>
              <a:ahLst/>
              <a:cxnLst/>
              <a:rect l="l" t="t" r="r" b="b"/>
              <a:pathLst>
                <a:path w="1429" h="501" extrusionOk="0">
                  <a:moveTo>
                    <a:pt x="167" y="1"/>
                  </a:moveTo>
                  <a:cubicBezTo>
                    <a:pt x="83" y="1"/>
                    <a:pt x="0" y="72"/>
                    <a:pt x="0" y="155"/>
                  </a:cubicBezTo>
                  <a:cubicBezTo>
                    <a:pt x="0" y="251"/>
                    <a:pt x="83" y="322"/>
                    <a:pt x="167" y="322"/>
                  </a:cubicBezTo>
                  <a:cubicBezTo>
                    <a:pt x="357" y="322"/>
                    <a:pt x="893" y="358"/>
                    <a:pt x="1167" y="489"/>
                  </a:cubicBezTo>
                  <a:cubicBezTo>
                    <a:pt x="1191" y="501"/>
                    <a:pt x="1214" y="501"/>
                    <a:pt x="1238" y="501"/>
                  </a:cubicBezTo>
                  <a:cubicBezTo>
                    <a:pt x="1298" y="501"/>
                    <a:pt x="1357" y="477"/>
                    <a:pt x="1393" y="417"/>
                  </a:cubicBezTo>
                  <a:cubicBezTo>
                    <a:pt x="1429" y="334"/>
                    <a:pt x="1405" y="239"/>
                    <a:pt x="1310" y="191"/>
                  </a:cubicBezTo>
                  <a:cubicBezTo>
                    <a:pt x="929" y="1"/>
                    <a:pt x="202"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06" name="Google Shape;10006;p78"/>
            <p:cNvSpPr/>
            <p:nvPr/>
          </p:nvSpPr>
          <p:spPr>
            <a:xfrm>
              <a:off x="8198998" y="2607534"/>
              <a:ext cx="123968" cy="169036"/>
            </a:xfrm>
            <a:custGeom>
              <a:avLst/>
              <a:gdLst/>
              <a:ahLst/>
              <a:cxnLst/>
              <a:rect l="l" t="t" r="r" b="b"/>
              <a:pathLst>
                <a:path w="3895" h="5311" extrusionOk="0">
                  <a:moveTo>
                    <a:pt x="3049" y="322"/>
                  </a:moveTo>
                  <a:lnTo>
                    <a:pt x="3049" y="1025"/>
                  </a:lnTo>
                  <a:cubicBezTo>
                    <a:pt x="3049" y="1144"/>
                    <a:pt x="3013" y="1251"/>
                    <a:pt x="2965" y="1346"/>
                  </a:cubicBezTo>
                  <a:lnTo>
                    <a:pt x="2882" y="1513"/>
                  </a:lnTo>
                  <a:cubicBezTo>
                    <a:pt x="2870" y="1548"/>
                    <a:pt x="2870" y="1560"/>
                    <a:pt x="2870" y="1584"/>
                  </a:cubicBezTo>
                  <a:lnTo>
                    <a:pt x="2870" y="1941"/>
                  </a:lnTo>
                  <a:cubicBezTo>
                    <a:pt x="2870" y="2203"/>
                    <a:pt x="2763" y="2418"/>
                    <a:pt x="2596" y="2596"/>
                  </a:cubicBezTo>
                  <a:cubicBezTo>
                    <a:pt x="2406" y="2763"/>
                    <a:pt x="2168" y="2858"/>
                    <a:pt x="1930" y="2858"/>
                  </a:cubicBezTo>
                  <a:cubicBezTo>
                    <a:pt x="1453" y="2834"/>
                    <a:pt x="1049" y="2406"/>
                    <a:pt x="1049" y="1906"/>
                  </a:cubicBezTo>
                  <a:lnTo>
                    <a:pt x="1049" y="1584"/>
                  </a:lnTo>
                  <a:cubicBezTo>
                    <a:pt x="1049" y="1560"/>
                    <a:pt x="1049" y="1548"/>
                    <a:pt x="1037" y="1513"/>
                  </a:cubicBezTo>
                  <a:lnTo>
                    <a:pt x="929" y="1310"/>
                  </a:lnTo>
                  <a:cubicBezTo>
                    <a:pt x="882" y="1227"/>
                    <a:pt x="870" y="1144"/>
                    <a:pt x="870" y="1072"/>
                  </a:cubicBezTo>
                  <a:lnTo>
                    <a:pt x="870" y="1048"/>
                  </a:lnTo>
                  <a:cubicBezTo>
                    <a:pt x="870" y="655"/>
                    <a:pt x="1203" y="322"/>
                    <a:pt x="1596" y="322"/>
                  </a:cubicBezTo>
                  <a:close/>
                  <a:moveTo>
                    <a:pt x="2334" y="3132"/>
                  </a:moveTo>
                  <a:cubicBezTo>
                    <a:pt x="2334" y="3180"/>
                    <a:pt x="2346" y="3239"/>
                    <a:pt x="2358" y="3287"/>
                  </a:cubicBezTo>
                  <a:lnTo>
                    <a:pt x="2215" y="3418"/>
                  </a:lnTo>
                  <a:cubicBezTo>
                    <a:pt x="2138" y="3495"/>
                    <a:pt x="2043" y="3534"/>
                    <a:pt x="1949" y="3534"/>
                  </a:cubicBezTo>
                  <a:cubicBezTo>
                    <a:pt x="1855" y="3534"/>
                    <a:pt x="1763" y="3495"/>
                    <a:pt x="1691" y="3418"/>
                  </a:cubicBezTo>
                  <a:lnTo>
                    <a:pt x="1561" y="3287"/>
                  </a:lnTo>
                  <a:cubicBezTo>
                    <a:pt x="1572" y="3239"/>
                    <a:pt x="1584" y="3180"/>
                    <a:pt x="1584" y="3132"/>
                  </a:cubicBezTo>
                  <a:cubicBezTo>
                    <a:pt x="1691" y="3168"/>
                    <a:pt x="1811" y="3191"/>
                    <a:pt x="1918" y="3191"/>
                  </a:cubicBezTo>
                  <a:lnTo>
                    <a:pt x="1953" y="3191"/>
                  </a:lnTo>
                  <a:cubicBezTo>
                    <a:pt x="2096" y="3191"/>
                    <a:pt x="2215" y="3180"/>
                    <a:pt x="2334" y="3132"/>
                  </a:cubicBezTo>
                  <a:close/>
                  <a:moveTo>
                    <a:pt x="1584" y="1"/>
                  </a:moveTo>
                  <a:cubicBezTo>
                    <a:pt x="1001" y="1"/>
                    <a:pt x="525" y="477"/>
                    <a:pt x="525" y="1048"/>
                  </a:cubicBezTo>
                  <a:lnTo>
                    <a:pt x="525" y="1072"/>
                  </a:lnTo>
                  <a:cubicBezTo>
                    <a:pt x="525" y="1203"/>
                    <a:pt x="560" y="1334"/>
                    <a:pt x="620" y="1453"/>
                  </a:cubicBezTo>
                  <a:lnTo>
                    <a:pt x="703" y="1620"/>
                  </a:lnTo>
                  <a:lnTo>
                    <a:pt x="703" y="1882"/>
                  </a:lnTo>
                  <a:cubicBezTo>
                    <a:pt x="703" y="2322"/>
                    <a:pt x="918" y="2703"/>
                    <a:pt x="1239" y="2941"/>
                  </a:cubicBezTo>
                  <a:lnTo>
                    <a:pt x="1239" y="3096"/>
                  </a:lnTo>
                  <a:cubicBezTo>
                    <a:pt x="1239" y="3180"/>
                    <a:pt x="1180" y="3251"/>
                    <a:pt x="1108" y="3275"/>
                  </a:cubicBezTo>
                  <a:lnTo>
                    <a:pt x="513" y="3453"/>
                  </a:lnTo>
                  <a:cubicBezTo>
                    <a:pt x="215" y="3537"/>
                    <a:pt x="1" y="3811"/>
                    <a:pt x="1" y="4120"/>
                  </a:cubicBezTo>
                  <a:lnTo>
                    <a:pt x="1" y="5144"/>
                  </a:lnTo>
                  <a:cubicBezTo>
                    <a:pt x="1" y="5239"/>
                    <a:pt x="84" y="5311"/>
                    <a:pt x="167" y="5311"/>
                  </a:cubicBezTo>
                  <a:cubicBezTo>
                    <a:pt x="263" y="5311"/>
                    <a:pt x="334" y="5239"/>
                    <a:pt x="334" y="5144"/>
                  </a:cubicBezTo>
                  <a:lnTo>
                    <a:pt x="334" y="4120"/>
                  </a:lnTo>
                  <a:cubicBezTo>
                    <a:pt x="334" y="3953"/>
                    <a:pt x="441" y="3811"/>
                    <a:pt x="596" y="3763"/>
                  </a:cubicBezTo>
                  <a:lnTo>
                    <a:pt x="1191" y="3584"/>
                  </a:lnTo>
                  <a:cubicBezTo>
                    <a:pt x="1251" y="3572"/>
                    <a:pt x="1299" y="3537"/>
                    <a:pt x="1346" y="3525"/>
                  </a:cubicBezTo>
                  <a:lnTo>
                    <a:pt x="1453" y="3632"/>
                  </a:lnTo>
                  <a:cubicBezTo>
                    <a:pt x="1584" y="3763"/>
                    <a:pt x="1763" y="3834"/>
                    <a:pt x="1942" y="3834"/>
                  </a:cubicBezTo>
                  <a:cubicBezTo>
                    <a:pt x="2120" y="3834"/>
                    <a:pt x="2299" y="3763"/>
                    <a:pt x="2430" y="3632"/>
                  </a:cubicBezTo>
                  <a:lnTo>
                    <a:pt x="2537" y="3525"/>
                  </a:lnTo>
                  <a:cubicBezTo>
                    <a:pt x="2584" y="3549"/>
                    <a:pt x="2620" y="3572"/>
                    <a:pt x="2680" y="3584"/>
                  </a:cubicBezTo>
                  <a:lnTo>
                    <a:pt x="3275" y="3763"/>
                  </a:lnTo>
                  <a:cubicBezTo>
                    <a:pt x="3442" y="3811"/>
                    <a:pt x="3549" y="3953"/>
                    <a:pt x="3549" y="4120"/>
                  </a:cubicBezTo>
                  <a:lnTo>
                    <a:pt x="3549" y="5144"/>
                  </a:lnTo>
                  <a:cubicBezTo>
                    <a:pt x="3549" y="5239"/>
                    <a:pt x="3620" y="5311"/>
                    <a:pt x="3716" y="5311"/>
                  </a:cubicBezTo>
                  <a:cubicBezTo>
                    <a:pt x="3799" y="5311"/>
                    <a:pt x="3870" y="5239"/>
                    <a:pt x="3870" y="5144"/>
                  </a:cubicBezTo>
                  <a:lnTo>
                    <a:pt x="3870" y="4120"/>
                  </a:lnTo>
                  <a:cubicBezTo>
                    <a:pt x="3894" y="3822"/>
                    <a:pt x="3680" y="3549"/>
                    <a:pt x="3382" y="3465"/>
                  </a:cubicBezTo>
                  <a:lnTo>
                    <a:pt x="2787" y="3287"/>
                  </a:lnTo>
                  <a:cubicBezTo>
                    <a:pt x="2715" y="3251"/>
                    <a:pt x="2656" y="3180"/>
                    <a:pt x="2656" y="3108"/>
                  </a:cubicBezTo>
                  <a:lnTo>
                    <a:pt x="2656" y="2977"/>
                  </a:lnTo>
                  <a:cubicBezTo>
                    <a:pt x="2715" y="2930"/>
                    <a:pt x="2763" y="2882"/>
                    <a:pt x="2823" y="2834"/>
                  </a:cubicBezTo>
                  <a:cubicBezTo>
                    <a:pt x="3061" y="2596"/>
                    <a:pt x="3192" y="2287"/>
                    <a:pt x="3192" y="1941"/>
                  </a:cubicBezTo>
                  <a:lnTo>
                    <a:pt x="3192" y="1632"/>
                  </a:lnTo>
                  <a:lnTo>
                    <a:pt x="3251" y="1501"/>
                  </a:lnTo>
                  <a:cubicBezTo>
                    <a:pt x="3323" y="1346"/>
                    <a:pt x="3370" y="1191"/>
                    <a:pt x="3370" y="1025"/>
                  </a:cubicBezTo>
                  <a:lnTo>
                    <a:pt x="3370" y="155"/>
                  </a:lnTo>
                  <a:cubicBezTo>
                    <a:pt x="3370" y="72"/>
                    <a:pt x="3299" y="1"/>
                    <a:pt x="320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07" name="Google Shape;10007;p78"/>
            <p:cNvSpPr/>
            <p:nvPr/>
          </p:nvSpPr>
          <p:spPr>
            <a:xfrm>
              <a:off x="8222137" y="2743946"/>
              <a:ext cx="10248" cy="33005"/>
            </a:xfrm>
            <a:custGeom>
              <a:avLst/>
              <a:gdLst/>
              <a:ahLst/>
              <a:cxnLst/>
              <a:rect l="l" t="t" r="r" b="b"/>
              <a:pathLst>
                <a:path w="322" h="1037" extrusionOk="0">
                  <a:moveTo>
                    <a:pt x="155" y="1"/>
                  </a:moveTo>
                  <a:cubicBezTo>
                    <a:pt x="72" y="1"/>
                    <a:pt x="0" y="72"/>
                    <a:pt x="0" y="156"/>
                  </a:cubicBezTo>
                  <a:lnTo>
                    <a:pt x="0" y="870"/>
                  </a:lnTo>
                  <a:cubicBezTo>
                    <a:pt x="0" y="965"/>
                    <a:pt x="72" y="1037"/>
                    <a:pt x="155" y="1037"/>
                  </a:cubicBezTo>
                  <a:cubicBezTo>
                    <a:pt x="250" y="1037"/>
                    <a:pt x="322" y="965"/>
                    <a:pt x="322" y="870"/>
                  </a:cubicBezTo>
                  <a:lnTo>
                    <a:pt x="322" y="156"/>
                  </a:lnTo>
                  <a:cubicBezTo>
                    <a:pt x="322" y="72"/>
                    <a:pt x="250"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08" name="Google Shape;10008;p78"/>
            <p:cNvSpPr/>
            <p:nvPr/>
          </p:nvSpPr>
          <p:spPr>
            <a:xfrm>
              <a:off x="8289579" y="2743946"/>
              <a:ext cx="10630" cy="33005"/>
            </a:xfrm>
            <a:custGeom>
              <a:avLst/>
              <a:gdLst/>
              <a:ahLst/>
              <a:cxnLst/>
              <a:rect l="l" t="t" r="r" b="b"/>
              <a:pathLst>
                <a:path w="334" h="1037" extrusionOk="0">
                  <a:moveTo>
                    <a:pt x="167" y="1"/>
                  </a:moveTo>
                  <a:cubicBezTo>
                    <a:pt x="84" y="1"/>
                    <a:pt x="0" y="72"/>
                    <a:pt x="0" y="156"/>
                  </a:cubicBezTo>
                  <a:lnTo>
                    <a:pt x="0" y="870"/>
                  </a:lnTo>
                  <a:cubicBezTo>
                    <a:pt x="0" y="965"/>
                    <a:pt x="84" y="1037"/>
                    <a:pt x="167" y="1037"/>
                  </a:cubicBezTo>
                  <a:cubicBezTo>
                    <a:pt x="250" y="1037"/>
                    <a:pt x="334" y="965"/>
                    <a:pt x="334" y="870"/>
                  </a:cubicBezTo>
                  <a:lnTo>
                    <a:pt x="334" y="156"/>
                  </a:lnTo>
                  <a:cubicBezTo>
                    <a:pt x="334" y="72"/>
                    <a:pt x="262"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009" name="Google Shape;10009;p78"/>
          <p:cNvGrpSpPr/>
          <p:nvPr/>
        </p:nvGrpSpPr>
        <p:grpSpPr>
          <a:xfrm>
            <a:off x="10039215" y="2987212"/>
            <a:ext cx="474484" cy="483056"/>
            <a:chOff x="7529411" y="2414659"/>
            <a:chExt cx="355863" cy="362292"/>
          </a:xfrm>
          <a:solidFill>
            <a:schemeClr val="tx1"/>
          </a:solidFill>
        </p:grpSpPr>
        <p:sp>
          <p:nvSpPr>
            <p:cNvPr id="10010" name="Google Shape;10010;p78"/>
            <p:cNvSpPr/>
            <p:nvPr/>
          </p:nvSpPr>
          <p:spPr>
            <a:xfrm>
              <a:off x="7687816" y="2443081"/>
              <a:ext cx="45481" cy="15946"/>
            </a:xfrm>
            <a:custGeom>
              <a:avLst/>
              <a:gdLst/>
              <a:ahLst/>
              <a:cxnLst/>
              <a:rect l="l" t="t" r="r" b="b"/>
              <a:pathLst>
                <a:path w="1429" h="501" extrusionOk="0">
                  <a:moveTo>
                    <a:pt x="155" y="0"/>
                  </a:moveTo>
                  <a:cubicBezTo>
                    <a:pt x="72" y="0"/>
                    <a:pt x="0" y="72"/>
                    <a:pt x="0" y="167"/>
                  </a:cubicBezTo>
                  <a:cubicBezTo>
                    <a:pt x="0" y="250"/>
                    <a:pt x="72" y="322"/>
                    <a:pt x="155" y="322"/>
                  </a:cubicBezTo>
                  <a:cubicBezTo>
                    <a:pt x="357" y="322"/>
                    <a:pt x="893" y="357"/>
                    <a:pt x="1155" y="488"/>
                  </a:cubicBezTo>
                  <a:cubicBezTo>
                    <a:pt x="1191" y="500"/>
                    <a:pt x="1203" y="500"/>
                    <a:pt x="1227" y="500"/>
                  </a:cubicBezTo>
                  <a:cubicBezTo>
                    <a:pt x="1286" y="500"/>
                    <a:pt x="1346" y="477"/>
                    <a:pt x="1381" y="417"/>
                  </a:cubicBezTo>
                  <a:cubicBezTo>
                    <a:pt x="1429" y="346"/>
                    <a:pt x="1381" y="238"/>
                    <a:pt x="1310" y="191"/>
                  </a:cubicBezTo>
                  <a:cubicBezTo>
                    <a:pt x="917" y="0"/>
                    <a:pt x="191" y="0"/>
                    <a:pt x="1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11" name="Google Shape;10011;p78"/>
            <p:cNvSpPr/>
            <p:nvPr/>
          </p:nvSpPr>
          <p:spPr>
            <a:xfrm>
              <a:off x="7648764" y="2414659"/>
              <a:ext cx="123204" cy="168654"/>
            </a:xfrm>
            <a:custGeom>
              <a:avLst/>
              <a:gdLst/>
              <a:ahLst/>
              <a:cxnLst/>
              <a:rect l="l" t="t" r="r" b="b"/>
              <a:pathLst>
                <a:path w="3871" h="5299" extrusionOk="0">
                  <a:moveTo>
                    <a:pt x="3013" y="322"/>
                  </a:moveTo>
                  <a:lnTo>
                    <a:pt x="3013" y="1024"/>
                  </a:lnTo>
                  <a:cubicBezTo>
                    <a:pt x="3013" y="1143"/>
                    <a:pt x="2977" y="1250"/>
                    <a:pt x="2930" y="1358"/>
                  </a:cubicBezTo>
                  <a:lnTo>
                    <a:pt x="2847" y="1512"/>
                  </a:lnTo>
                  <a:cubicBezTo>
                    <a:pt x="2835" y="1548"/>
                    <a:pt x="2835" y="1560"/>
                    <a:pt x="2835" y="1596"/>
                  </a:cubicBezTo>
                  <a:lnTo>
                    <a:pt x="2835" y="1953"/>
                  </a:lnTo>
                  <a:cubicBezTo>
                    <a:pt x="2835" y="2203"/>
                    <a:pt x="2727" y="2429"/>
                    <a:pt x="2561" y="2608"/>
                  </a:cubicBezTo>
                  <a:cubicBezTo>
                    <a:pt x="2370" y="2763"/>
                    <a:pt x="2144" y="2858"/>
                    <a:pt x="1894" y="2858"/>
                  </a:cubicBezTo>
                  <a:cubicBezTo>
                    <a:pt x="1418" y="2846"/>
                    <a:pt x="1013" y="2405"/>
                    <a:pt x="1013" y="1905"/>
                  </a:cubicBezTo>
                  <a:lnTo>
                    <a:pt x="1013" y="1596"/>
                  </a:lnTo>
                  <a:cubicBezTo>
                    <a:pt x="1013" y="1560"/>
                    <a:pt x="1013" y="1548"/>
                    <a:pt x="1001" y="1512"/>
                  </a:cubicBezTo>
                  <a:lnTo>
                    <a:pt x="894" y="1310"/>
                  </a:lnTo>
                  <a:cubicBezTo>
                    <a:pt x="846" y="1239"/>
                    <a:pt x="834" y="1143"/>
                    <a:pt x="834" y="1072"/>
                  </a:cubicBezTo>
                  <a:lnTo>
                    <a:pt x="834" y="1060"/>
                  </a:lnTo>
                  <a:cubicBezTo>
                    <a:pt x="834" y="655"/>
                    <a:pt x="1168" y="322"/>
                    <a:pt x="1561" y="322"/>
                  </a:cubicBezTo>
                  <a:close/>
                  <a:moveTo>
                    <a:pt x="2299" y="3108"/>
                  </a:moveTo>
                  <a:cubicBezTo>
                    <a:pt x="2299" y="3155"/>
                    <a:pt x="2311" y="3215"/>
                    <a:pt x="2323" y="3263"/>
                  </a:cubicBezTo>
                  <a:lnTo>
                    <a:pt x="1918" y="3679"/>
                  </a:lnTo>
                  <a:lnTo>
                    <a:pt x="1537" y="3286"/>
                  </a:lnTo>
                  <a:cubicBezTo>
                    <a:pt x="1549" y="3263"/>
                    <a:pt x="1549" y="3227"/>
                    <a:pt x="1549" y="3179"/>
                  </a:cubicBezTo>
                  <a:lnTo>
                    <a:pt x="1549" y="3108"/>
                  </a:lnTo>
                  <a:cubicBezTo>
                    <a:pt x="1656" y="3144"/>
                    <a:pt x="1763" y="3167"/>
                    <a:pt x="1882" y="3167"/>
                  </a:cubicBezTo>
                  <a:lnTo>
                    <a:pt x="1918" y="3167"/>
                  </a:lnTo>
                  <a:cubicBezTo>
                    <a:pt x="2061" y="3167"/>
                    <a:pt x="2180" y="3155"/>
                    <a:pt x="2299" y="3108"/>
                  </a:cubicBezTo>
                  <a:close/>
                  <a:moveTo>
                    <a:pt x="1584" y="0"/>
                  </a:moveTo>
                  <a:cubicBezTo>
                    <a:pt x="1001" y="0"/>
                    <a:pt x="525" y="477"/>
                    <a:pt x="525" y="1060"/>
                  </a:cubicBezTo>
                  <a:lnTo>
                    <a:pt x="525" y="1072"/>
                  </a:lnTo>
                  <a:cubicBezTo>
                    <a:pt x="525" y="1203"/>
                    <a:pt x="549" y="1334"/>
                    <a:pt x="608" y="1453"/>
                  </a:cubicBezTo>
                  <a:lnTo>
                    <a:pt x="703" y="1620"/>
                  </a:lnTo>
                  <a:lnTo>
                    <a:pt x="703" y="1893"/>
                  </a:lnTo>
                  <a:cubicBezTo>
                    <a:pt x="703" y="2322"/>
                    <a:pt x="906" y="2703"/>
                    <a:pt x="1239" y="2941"/>
                  </a:cubicBezTo>
                  <a:lnTo>
                    <a:pt x="1239" y="3179"/>
                  </a:lnTo>
                  <a:cubicBezTo>
                    <a:pt x="1239" y="3215"/>
                    <a:pt x="1227" y="3239"/>
                    <a:pt x="1192" y="3239"/>
                  </a:cubicBezTo>
                  <a:lnTo>
                    <a:pt x="513" y="3441"/>
                  </a:lnTo>
                  <a:cubicBezTo>
                    <a:pt x="215" y="3525"/>
                    <a:pt x="1" y="3798"/>
                    <a:pt x="1" y="4108"/>
                  </a:cubicBezTo>
                  <a:lnTo>
                    <a:pt x="1" y="5132"/>
                  </a:lnTo>
                  <a:cubicBezTo>
                    <a:pt x="1" y="5227"/>
                    <a:pt x="72" y="5299"/>
                    <a:pt x="168" y="5299"/>
                  </a:cubicBezTo>
                  <a:cubicBezTo>
                    <a:pt x="251" y="5299"/>
                    <a:pt x="322" y="5227"/>
                    <a:pt x="322" y="5132"/>
                  </a:cubicBezTo>
                  <a:lnTo>
                    <a:pt x="322" y="4108"/>
                  </a:lnTo>
                  <a:cubicBezTo>
                    <a:pt x="322" y="3941"/>
                    <a:pt x="430" y="3798"/>
                    <a:pt x="596" y="3751"/>
                  </a:cubicBezTo>
                  <a:lnTo>
                    <a:pt x="1275" y="3560"/>
                  </a:lnTo>
                  <a:cubicBezTo>
                    <a:pt x="1311" y="3560"/>
                    <a:pt x="1323" y="3536"/>
                    <a:pt x="1358" y="3525"/>
                  </a:cubicBezTo>
                  <a:lnTo>
                    <a:pt x="1775" y="3941"/>
                  </a:lnTo>
                  <a:lnTo>
                    <a:pt x="1775" y="5120"/>
                  </a:lnTo>
                  <a:cubicBezTo>
                    <a:pt x="1775" y="5203"/>
                    <a:pt x="1846" y="5287"/>
                    <a:pt x="1930" y="5287"/>
                  </a:cubicBezTo>
                  <a:cubicBezTo>
                    <a:pt x="2025" y="5287"/>
                    <a:pt x="2096" y="5203"/>
                    <a:pt x="2096" y="5120"/>
                  </a:cubicBezTo>
                  <a:lnTo>
                    <a:pt x="2096" y="3941"/>
                  </a:lnTo>
                  <a:lnTo>
                    <a:pt x="2525" y="3513"/>
                  </a:lnTo>
                  <a:cubicBezTo>
                    <a:pt x="2573" y="3536"/>
                    <a:pt x="2620" y="3560"/>
                    <a:pt x="2680" y="3572"/>
                  </a:cubicBezTo>
                  <a:lnTo>
                    <a:pt x="3275" y="3751"/>
                  </a:lnTo>
                  <a:cubicBezTo>
                    <a:pt x="3442" y="3798"/>
                    <a:pt x="3537" y="3941"/>
                    <a:pt x="3537" y="4108"/>
                  </a:cubicBezTo>
                  <a:lnTo>
                    <a:pt x="3537" y="5132"/>
                  </a:lnTo>
                  <a:cubicBezTo>
                    <a:pt x="3537" y="5227"/>
                    <a:pt x="3620" y="5299"/>
                    <a:pt x="3704" y="5299"/>
                  </a:cubicBezTo>
                  <a:cubicBezTo>
                    <a:pt x="3799" y="5299"/>
                    <a:pt x="3870" y="5227"/>
                    <a:pt x="3870" y="5132"/>
                  </a:cubicBezTo>
                  <a:lnTo>
                    <a:pt x="3870" y="4108"/>
                  </a:lnTo>
                  <a:cubicBezTo>
                    <a:pt x="3870" y="3822"/>
                    <a:pt x="3668" y="3536"/>
                    <a:pt x="3370" y="3465"/>
                  </a:cubicBezTo>
                  <a:lnTo>
                    <a:pt x="2775" y="3286"/>
                  </a:lnTo>
                  <a:cubicBezTo>
                    <a:pt x="2692" y="3263"/>
                    <a:pt x="2632" y="3179"/>
                    <a:pt x="2632" y="3108"/>
                  </a:cubicBezTo>
                  <a:lnTo>
                    <a:pt x="2632" y="2977"/>
                  </a:lnTo>
                  <a:cubicBezTo>
                    <a:pt x="2692" y="2929"/>
                    <a:pt x="2739" y="2882"/>
                    <a:pt x="2799" y="2846"/>
                  </a:cubicBezTo>
                  <a:cubicBezTo>
                    <a:pt x="3037" y="2608"/>
                    <a:pt x="3168" y="2286"/>
                    <a:pt x="3168" y="1953"/>
                  </a:cubicBezTo>
                  <a:lnTo>
                    <a:pt x="3168" y="1631"/>
                  </a:lnTo>
                  <a:lnTo>
                    <a:pt x="3228" y="1501"/>
                  </a:lnTo>
                  <a:cubicBezTo>
                    <a:pt x="3311" y="1358"/>
                    <a:pt x="3347" y="1191"/>
                    <a:pt x="3347" y="1024"/>
                  </a:cubicBezTo>
                  <a:lnTo>
                    <a:pt x="3347" y="167"/>
                  </a:lnTo>
                  <a:cubicBezTo>
                    <a:pt x="3347" y="72"/>
                    <a:pt x="3275" y="0"/>
                    <a:pt x="319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12" name="Google Shape;10012;p78"/>
            <p:cNvSpPr/>
            <p:nvPr/>
          </p:nvSpPr>
          <p:spPr>
            <a:xfrm>
              <a:off x="7670757" y="2551072"/>
              <a:ext cx="10248" cy="33005"/>
            </a:xfrm>
            <a:custGeom>
              <a:avLst/>
              <a:gdLst/>
              <a:ahLst/>
              <a:cxnLst/>
              <a:rect l="l" t="t" r="r" b="b"/>
              <a:pathLst>
                <a:path w="322" h="1037" extrusionOk="0">
                  <a:moveTo>
                    <a:pt x="155" y="1"/>
                  </a:moveTo>
                  <a:cubicBezTo>
                    <a:pt x="72" y="1"/>
                    <a:pt x="0" y="72"/>
                    <a:pt x="0" y="167"/>
                  </a:cubicBezTo>
                  <a:lnTo>
                    <a:pt x="0" y="882"/>
                  </a:lnTo>
                  <a:cubicBezTo>
                    <a:pt x="0" y="965"/>
                    <a:pt x="72" y="1036"/>
                    <a:pt x="155" y="1036"/>
                  </a:cubicBezTo>
                  <a:cubicBezTo>
                    <a:pt x="251" y="1036"/>
                    <a:pt x="322" y="965"/>
                    <a:pt x="322" y="882"/>
                  </a:cubicBezTo>
                  <a:lnTo>
                    <a:pt x="322" y="167"/>
                  </a:lnTo>
                  <a:cubicBezTo>
                    <a:pt x="322" y="72"/>
                    <a:pt x="251"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13" name="Google Shape;10013;p78"/>
            <p:cNvSpPr/>
            <p:nvPr/>
          </p:nvSpPr>
          <p:spPr>
            <a:xfrm>
              <a:off x="7738963" y="2551072"/>
              <a:ext cx="10280" cy="33005"/>
            </a:xfrm>
            <a:custGeom>
              <a:avLst/>
              <a:gdLst/>
              <a:ahLst/>
              <a:cxnLst/>
              <a:rect l="l" t="t" r="r" b="b"/>
              <a:pathLst>
                <a:path w="323" h="1037" extrusionOk="0">
                  <a:moveTo>
                    <a:pt x="155" y="1"/>
                  </a:moveTo>
                  <a:cubicBezTo>
                    <a:pt x="72" y="1"/>
                    <a:pt x="1" y="72"/>
                    <a:pt x="1" y="167"/>
                  </a:cubicBezTo>
                  <a:lnTo>
                    <a:pt x="1" y="882"/>
                  </a:lnTo>
                  <a:cubicBezTo>
                    <a:pt x="1" y="965"/>
                    <a:pt x="72" y="1036"/>
                    <a:pt x="155" y="1036"/>
                  </a:cubicBezTo>
                  <a:cubicBezTo>
                    <a:pt x="251" y="1036"/>
                    <a:pt x="322" y="965"/>
                    <a:pt x="322" y="882"/>
                  </a:cubicBezTo>
                  <a:lnTo>
                    <a:pt x="322" y="167"/>
                  </a:lnTo>
                  <a:cubicBezTo>
                    <a:pt x="322" y="72"/>
                    <a:pt x="251"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14" name="Google Shape;10014;p78"/>
            <p:cNvSpPr/>
            <p:nvPr/>
          </p:nvSpPr>
          <p:spPr>
            <a:xfrm>
              <a:off x="7568432" y="2635956"/>
              <a:ext cx="45513" cy="15946"/>
            </a:xfrm>
            <a:custGeom>
              <a:avLst/>
              <a:gdLst/>
              <a:ahLst/>
              <a:cxnLst/>
              <a:rect l="l" t="t" r="r" b="b"/>
              <a:pathLst>
                <a:path w="1430" h="501" extrusionOk="0">
                  <a:moveTo>
                    <a:pt x="156" y="1"/>
                  </a:moveTo>
                  <a:cubicBezTo>
                    <a:pt x="72" y="1"/>
                    <a:pt x="1" y="72"/>
                    <a:pt x="1" y="155"/>
                  </a:cubicBezTo>
                  <a:cubicBezTo>
                    <a:pt x="1" y="251"/>
                    <a:pt x="72" y="322"/>
                    <a:pt x="156" y="322"/>
                  </a:cubicBezTo>
                  <a:cubicBezTo>
                    <a:pt x="358" y="322"/>
                    <a:pt x="894" y="358"/>
                    <a:pt x="1156" y="489"/>
                  </a:cubicBezTo>
                  <a:cubicBezTo>
                    <a:pt x="1191" y="501"/>
                    <a:pt x="1203" y="501"/>
                    <a:pt x="1227" y="501"/>
                  </a:cubicBezTo>
                  <a:cubicBezTo>
                    <a:pt x="1287" y="501"/>
                    <a:pt x="1346" y="477"/>
                    <a:pt x="1382" y="417"/>
                  </a:cubicBezTo>
                  <a:cubicBezTo>
                    <a:pt x="1430" y="334"/>
                    <a:pt x="1394" y="239"/>
                    <a:pt x="1310" y="191"/>
                  </a:cubicBezTo>
                  <a:cubicBezTo>
                    <a:pt x="918" y="1"/>
                    <a:pt x="191" y="1"/>
                    <a:pt x="15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15" name="Google Shape;10015;p78"/>
            <p:cNvSpPr/>
            <p:nvPr/>
          </p:nvSpPr>
          <p:spPr>
            <a:xfrm>
              <a:off x="7529411" y="2607916"/>
              <a:ext cx="123172" cy="168654"/>
            </a:xfrm>
            <a:custGeom>
              <a:avLst/>
              <a:gdLst/>
              <a:ahLst/>
              <a:cxnLst/>
              <a:rect l="l" t="t" r="r" b="b"/>
              <a:pathLst>
                <a:path w="3870" h="5299" extrusionOk="0">
                  <a:moveTo>
                    <a:pt x="3025" y="310"/>
                  </a:moveTo>
                  <a:lnTo>
                    <a:pt x="3025" y="1013"/>
                  </a:lnTo>
                  <a:cubicBezTo>
                    <a:pt x="3025" y="1132"/>
                    <a:pt x="2989" y="1239"/>
                    <a:pt x="2953" y="1334"/>
                  </a:cubicBezTo>
                  <a:lnTo>
                    <a:pt x="2858" y="1501"/>
                  </a:lnTo>
                  <a:cubicBezTo>
                    <a:pt x="2846" y="1536"/>
                    <a:pt x="2846" y="1548"/>
                    <a:pt x="2846" y="1572"/>
                  </a:cubicBezTo>
                  <a:lnTo>
                    <a:pt x="2846" y="1929"/>
                  </a:lnTo>
                  <a:cubicBezTo>
                    <a:pt x="2834" y="2191"/>
                    <a:pt x="2727" y="2406"/>
                    <a:pt x="2560" y="2584"/>
                  </a:cubicBezTo>
                  <a:cubicBezTo>
                    <a:pt x="2392" y="2753"/>
                    <a:pt x="2170" y="2847"/>
                    <a:pt x="1945" y="2847"/>
                  </a:cubicBezTo>
                  <a:cubicBezTo>
                    <a:pt x="1932" y="2847"/>
                    <a:pt x="1919" y="2847"/>
                    <a:pt x="1905" y="2846"/>
                  </a:cubicBezTo>
                  <a:cubicBezTo>
                    <a:pt x="1429" y="2822"/>
                    <a:pt x="1024" y="2394"/>
                    <a:pt x="1024" y="1894"/>
                  </a:cubicBezTo>
                  <a:lnTo>
                    <a:pt x="1024" y="1572"/>
                  </a:lnTo>
                  <a:cubicBezTo>
                    <a:pt x="1024" y="1548"/>
                    <a:pt x="1024" y="1536"/>
                    <a:pt x="1012" y="1501"/>
                  </a:cubicBezTo>
                  <a:lnTo>
                    <a:pt x="905" y="1298"/>
                  </a:lnTo>
                  <a:cubicBezTo>
                    <a:pt x="870" y="1215"/>
                    <a:pt x="846" y="1132"/>
                    <a:pt x="846" y="1060"/>
                  </a:cubicBezTo>
                  <a:lnTo>
                    <a:pt x="846" y="1036"/>
                  </a:lnTo>
                  <a:cubicBezTo>
                    <a:pt x="846" y="643"/>
                    <a:pt x="1179" y="310"/>
                    <a:pt x="1584" y="310"/>
                  </a:cubicBezTo>
                  <a:close/>
                  <a:moveTo>
                    <a:pt x="2298" y="3096"/>
                  </a:moveTo>
                  <a:lnTo>
                    <a:pt x="2298" y="3156"/>
                  </a:lnTo>
                  <a:cubicBezTo>
                    <a:pt x="2298" y="3179"/>
                    <a:pt x="2298" y="3215"/>
                    <a:pt x="2310" y="3263"/>
                  </a:cubicBezTo>
                  <a:lnTo>
                    <a:pt x="1917" y="3656"/>
                  </a:lnTo>
                  <a:lnTo>
                    <a:pt x="1536" y="3275"/>
                  </a:lnTo>
                  <a:cubicBezTo>
                    <a:pt x="1548" y="3239"/>
                    <a:pt x="1548" y="3215"/>
                    <a:pt x="1548" y="3168"/>
                  </a:cubicBezTo>
                  <a:lnTo>
                    <a:pt x="1548" y="3096"/>
                  </a:lnTo>
                  <a:cubicBezTo>
                    <a:pt x="1655" y="3120"/>
                    <a:pt x="1763" y="3156"/>
                    <a:pt x="1882" y="3156"/>
                  </a:cubicBezTo>
                  <a:lnTo>
                    <a:pt x="1917" y="3156"/>
                  </a:lnTo>
                  <a:cubicBezTo>
                    <a:pt x="2036" y="3156"/>
                    <a:pt x="2179" y="3132"/>
                    <a:pt x="2298" y="3096"/>
                  </a:cubicBezTo>
                  <a:close/>
                  <a:moveTo>
                    <a:pt x="1584" y="1"/>
                  </a:moveTo>
                  <a:cubicBezTo>
                    <a:pt x="1001" y="1"/>
                    <a:pt x="524" y="477"/>
                    <a:pt x="524" y="1060"/>
                  </a:cubicBezTo>
                  <a:lnTo>
                    <a:pt x="524" y="1072"/>
                  </a:lnTo>
                  <a:cubicBezTo>
                    <a:pt x="524" y="1203"/>
                    <a:pt x="548" y="1334"/>
                    <a:pt x="608" y="1453"/>
                  </a:cubicBezTo>
                  <a:lnTo>
                    <a:pt x="703" y="1620"/>
                  </a:lnTo>
                  <a:lnTo>
                    <a:pt x="703" y="1894"/>
                  </a:lnTo>
                  <a:cubicBezTo>
                    <a:pt x="703" y="2322"/>
                    <a:pt x="905" y="2703"/>
                    <a:pt x="1239" y="2941"/>
                  </a:cubicBezTo>
                  <a:lnTo>
                    <a:pt x="1239" y="3179"/>
                  </a:lnTo>
                  <a:cubicBezTo>
                    <a:pt x="1239" y="3215"/>
                    <a:pt x="1227" y="3239"/>
                    <a:pt x="1191" y="3239"/>
                  </a:cubicBezTo>
                  <a:lnTo>
                    <a:pt x="512" y="3441"/>
                  </a:lnTo>
                  <a:cubicBezTo>
                    <a:pt x="215" y="3525"/>
                    <a:pt x="0" y="3799"/>
                    <a:pt x="0" y="4108"/>
                  </a:cubicBezTo>
                  <a:lnTo>
                    <a:pt x="0" y="5132"/>
                  </a:lnTo>
                  <a:cubicBezTo>
                    <a:pt x="0" y="5227"/>
                    <a:pt x="72" y="5299"/>
                    <a:pt x="167" y="5299"/>
                  </a:cubicBezTo>
                  <a:cubicBezTo>
                    <a:pt x="250" y="5299"/>
                    <a:pt x="322" y="5227"/>
                    <a:pt x="322" y="5132"/>
                  </a:cubicBezTo>
                  <a:lnTo>
                    <a:pt x="322" y="4108"/>
                  </a:lnTo>
                  <a:cubicBezTo>
                    <a:pt x="322" y="3941"/>
                    <a:pt x="429" y="3799"/>
                    <a:pt x="596" y="3751"/>
                  </a:cubicBezTo>
                  <a:lnTo>
                    <a:pt x="1274" y="3560"/>
                  </a:lnTo>
                  <a:cubicBezTo>
                    <a:pt x="1310" y="3560"/>
                    <a:pt x="1322" y="3537"/>
                    <a:pt x="1358" y="3525"/>
                  </a:cubicBezTo>
                  <a:lnTo>
                    <a:pt x="1774" y="3941"/>
                  </a:lnTo>
                  <a:lnTo>
                    <a:pt x="1774" y="5120"/>
                  </a:lnTo>
                  <a:cubicBezTo>
                    <a:pt x="1774" y="5204"/>
                    <a:pt x="1846" y="5287"/>
                    <a:pt x="1929" y="5287"/>
                  </a:cubicBezTo>
                  <a:cubicBezTo>
                    <a:pt x="2025" y="5287"/>
                    <a:pt x="2096" y="5204"/>
                    <a:pt x="2096" y="5120"/>
                  </a:cubicBezTo>
                  <a:lnTo>
                    <a:pt x="2096" y="3941"/>
                  </a:lnTo>
                  <a:lnTo>
                    <a:pt x="2513" y="3525"/>
                  </a:lnTo>
                  <a:cubicBezTo>
                    <a:pt x="2548" y="3537"/>
                    <a:pt x="2560" y="3537"/>
                    <a:pt x="2584" y="3560"/>
                  </a:cubicBezTo>
                  <a:lnTo>
                    <a:pt x="3275" y="3751"/>
                  </a:lnTo>
                  <a:cubicBezTo>
                    <a:pt x="3441" y="3799"/>
                    <a:pt x="3537" y="3941"/>
                    <a:pt x="3537" y="4108"/>
                  </a:cubicBezTo>
                  <a:lnTo>
                    <a:pt x="3537" y="5132"/>
                  </a:lnTo>
                  <a:cubicBezTo>
                    <a:pt x="3537" y="5227"/>
                    <a:pt x="3620" y="5299"/>
                    <a:pt x="3703" y="5299"/>
                  </a:cubicBezTo>
                  <a:cubicBezTo>
                    <a:pt x="3799" y="5299"/>
                    <a:pt x="3870" y="5227"/>
                    <a:pt x="3870" y="5132"/>
                  </a:cubicBezTo>
                  <a:lnTo>
                    <a:pt x="3870" y="4108"/>
                  </a:lnTo>
                  <a:cubicBezTo>
                    <a:pt x="3870" y="3810"/>
                    <a:pt x="3668" y="3537"/>
                    <a:pt x="3370" y="3453"/>
                  </a:cubicBezTo>
                  <a:lnTo>
                    <a:pt x="2679" y="3263"/>
                  </a:lnTo>
                  <a:cubicBezTo>
                    <a:pt x="2656" y="3239"/>
                    <a:pt x="2632" y="3227"/>
                    <a:pt x="2632" y="3203"/>
                  </a:cubicBezTo>
                  <a:lnTo>
                    <a:pt x="2632" y="2977"/>
                  </a:lnTo>
                  <a:cubicBezTo>
                    <a:pt x="2691" y="2929"/>
                    <a:pt x="2739" y="2882"/>
                    <a:pt x="2798" y="2846"/>
                  </a:cubicBezTo>
                  <a:cubicBezTo>
                    <a:pt x="3037" y="2608"/>
                    <a:pt x="3168" y="2287"/>
                    <a:pt x="3168" y="1953"/>
                  </a:cubicBezTo>
                  <a:lnTo>
                    <a:pt x="3168" y="1632"/>
                  </a:lnTo>
                  <a:lnTo>
                    <a:pt x="3227" y="1501"/>
                  </a:lnTo>
                  <a:cubicBezTo>
                    <a:pt x="3310" y="1358"/>
                    <a:pt x="3346" y="1191"/>
                    <a:pt x="3346" y="1024"/>
                  </a:cubicBezTo>
                  <a:lnTo>
                    <a:pt x="3346" y="167"/>
                  </a:lnTo>
                  <a:cubicBezTo>
                    <a:pt x="3346" y="72"/>
                    <a:pt x="3275" y="1"/>
                    <a:pt x="319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16" name="Google Shape;10016;p78"/>
            <p:cNvSpPr/>
            <p:nvPr/>
          </p:nvSpPr>
          <p:spPr>
            <a:xfrm>
              <a:off x="7551754" y="2743946"/>
              <a:ext cx="10280" cy="33005"/>
            </a:xfrm>
            <a:custGeom>
              <a:avLst/>
              <a:gdLst/>
              <a:ahLst/>
              <a:cxnLst/>
              <a:rect l="l" t="t" r="r" b="b"/>
              <a:pathLst>
                <a:path w="323" h="1037" extrusionOk="0">
                  <a:moveTo>
                    <a:pt x="168" y="1"/>
                  </a:moveTo>
                  <a:cubicBezTo>
                    <a:pt x="72" y="1"/>
                    <a:pt x="1" y="72"/>
                    <a:pt x="1" y="156"/>
                  </a:cubicBezTo>
                  <a:lnTo>
                    <a:pt x="1" y="870"/>
                  </a:lnTo>
                  <a:cubicBezTo>
                    <a:pt x="1" y="965"/>
                    <a:pt x="72" y="1037"/>
                    <a:pt x="168" y="1037"/>
                  </a:cubicBezTo>
                  <a:cubicBezTo>
                    <a:pt x="251" y="1037"/>
                    <a:pt x="322" y="965"/>
                    <a:pt x="322" y="870"/>
                  </a:cubicBezTo>
                  <a:lnTo>
                    <a:pt x="322" y="156"/>
                  </a:lnTo>
                  <a:cubicBezTo>
                    <a:pt x="322" y="72"/>
                    <a:pt x="251" y="1"/>
                    <a:pt x="16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17" name="Google Shape;10017;p78"/>
            <p:cNvSpPr/>
            <p:nvPr/>
          </p:nvSpPr>
          <p:spPr>
            <a:xfrm>
              <a:off x="7619610" y="2743946"/>
              <a:ext cx="10248" cy="33005"/>
            </a:xfrm>
            <a:custGeom>
              <a:avLst/>
              <a:gdLst/>
              <a:ahLst/>
              <a:cxnLst/>
              <a:rect l="l" t="t" r="r" b="b"/>
              <a:pathLst>
                <a:path w="322" h="1037" extrusionOk="0">
                  <a:moveTo>
                    <a:pt x="155" y="1"/>
                  </a:moveTo>
                  <a:cubicBezTo>
                    <a:pt x="72" y="1"/>
                    <a:pt x="0" y="72"/>
                    <a:pt x="0" y="156"/>
                  </a:cubicBezTo>
                  <a:lnTo>
                    <a:pt x="0" y="870"/>
                  </a:lnTo>
                  <a:cubicBezTo>
                    <a:pt x="0" y="965"/>
                    <a:pt x="72" y="1037"/>
                    <a:pt x="155" y="1037"/>
                  </a:cubicBezTo>
                  <a:cubicBezTo>
                    <a:pt x="250" y="1037"/>
                    <a:pt x="322" y="965"/>
                    <a:pt x="322" y="870"/>
                  </a:cubicBezTo>
                  <a:lnTo>
                    <a:pt x="322" y="156"/>
                  </a:lnTo>
                  <a:cubicBezTo>
                    <a:pt x="322" y="72"/>
                    <a:pt x="250"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18" name="Google Shape;10018;p78"/>
            <p:cNvSpPr/>
            <p:nvPr/>
          </p:nvSpPr>
          <p:spPr>
            <a:xfrm>
              <a:off x="7773464" y="2584427"/>
              <a:ext cx="111810" cy="192525"/>
            </a:xfrm>
            <a:custGeom>
              <a:avLst/>
              <a:gdLst/>
              <a:ahLst/>
              <a:cxnLst/>
              <a:rect l="l" t="t" r="r" b="b"/>
              <a:pathLst>
                <a:path w="3513" h="6049" extrusionOk="0">
                  <a:moveTo>
                    <a:pt x="1738" y="346"/>
                  </a:moveTo>
                  <a:cubicBezTo>
                    <a:pt x="2036" y="346"/>
                    <a:pt x="2286" y="560"/>
                    <a:pt x="2286" y="810"/>
                  </a:cubicBezTo>
                  <a:lnTo>
                    <a:pt x="2286" y="846"/>
                  </a:lnTo>
                  <a:cubicBezTo>
                    <a:pt x="2131" y="762"/>
                    <a:pt x="1929" y="739"/>
                    <a:pt x="1738" y="739"/>
                  </a:cubicBezTo>
                  <a:cubicBezTo>
                    <a:pt x="1548" y="739"/>
                    <a:pt x="1369" y="786"/>
                    <a:pt x="1191" y="846"/>
                  </a:cubicBezTo>
                  <a:lnTo>
                    <a:pt x="1191" y="810"/>
                  </a:lnTo>
                  <a:cubicBezTo>
                    <a:pt x="1203" y="560"/>
                    <a:pt x="1441" y="346"/>
                    <a:pt x="1738" y="346"/>
                  </a:cubicBezTo>
                  <a:close/>
                  <a:moveTo>
                    <a:pt x="1738" y="1048"/>
                  </a:moveTo>
                  <a:cubicBezTo>
                    <a:pt x="2334" y="1048"/>
                    <a:pt x="2822" y="1536"/>
                    <a:pt x="2822" y="2132"/>
                  </a:cubicBezTo>
                  <a:cubicBezTo>
                    <a:pt x="2822" y="2251"/>
                    <a:pt x="2810" y="2358"/>
                    <a:pt x="2762" y="2477"/>
                  </a:cubicBezTo>
                  <a:cubicBezTo>
                    <a:pt x="2286" y="2001"/>
                    <a:pt x="1453" y="1810"/>
                    <a:pt x="1429" y="1798"/>
                  </a:cubicBezTo>
                  <a:cubicBezTo>
                    <a:pt x="1415" y="1791"/>
                    <a:pt x="1400" y="1788"/>
                    <a:pt x="1385" y="1788"/>
                  </a:cubicBezTo>
                  <a:cubicBezTo>
                    <a:pt x="1347" y="1788"/>
                    <a:pt x="1308" y="1805"/>
                    <a:pt x="1274" y="1822"/>
                  </a:cubicBezTo>
                  <a:cubicBezTo>
                    <a:pt x="1238" y="1858"/>
                    <a:pt x="1215" y="1893"/>
                    <a:pt x="1215" y="1953"/>
                  </a:cubicBezTo>
                  <a:cubicBezTo>
                    <a:pt x="1215" y="1977"/>
                    <a:pt x="1203" y="2072"/>
                    <a:pt x="1084" y="2191"/>
                  </a:cubicBezTo>
                  <a:cubicBezTo>
                    <a:pt x="1024" y="2251"/>
                    <a:pt x="1024" y="2358"/>
                    <a:pt x="1084" y="2429"/>
                  </a:cubicBezTo>
                  <a:cubicBezTo>
                    <a:pt x="1111" y="2467"/>
                    <a:pt x="1148" y="2483"/>
                    <a:pt x="1188" y="2483"/>
                  </a:cubicBezTo>
                  <a:cubicBezTo>
                    <a:pt x="1234" y="2483"/>
                    <a:pt x="1283" y="2461"/>
                    <a:pt x="1322" y="2429"/>
                  </a:cubicBezTo>
                  <a:cubicBezTo>
                    <a:pt x="1405" y="2346"/>
                    <a:pt x="1465" y="2239"/>
                    <a:pt x="1500" y="2167"/>
                  </a:cubicBezTo>
                  <a:cubicBezTo>
                    <a:pt x="1786" y="2251"/>
                    <a:pt x="2358" y="2465"/>
                    <a:pt x="2631" y="2834"/>
                  </a:cubicBezTo>
                  <a:cubicBezTo>
                    <a:pt x="2560" y="3263"/>
                    <a:pt x="2191" y="3584"/>
                    <a:pt x="1738" y="3584"/>
                  </a:cubicBezTo>
                  <a:cubicBezTo>
                    <a:pt x="1274" y="3584"/>
                    <a:pt x="893" y="3239"/>
                    <a:pt x="845" y="2774"/>
                  </a:cubicBezTo>
                  <a:cubicBezTo>
                    <a:pt x="845" y="2751"/>
                    <a:pt x="834" y="2727"/>
                    <a:pt x="822" y="2703"/>
                  </a:cubicBezTo>
                  <a:cubicBezTo>
                    <a:pt x="714" y="2536"/>
                    <a:pt x="655" y="2334"/>
                    <a:pt x="655" y="2132"/>
                  </a:cubicBezTo>
                  <a:cubicBezTo>
                    <a:pt x="655" y="1536"/>
                    <a:pt x="1143" y="1048"/>
                    <a:pt x="1738" y="1048"/>
                  </a:cubicBezTo>
                  <a:close/>
                  <a:moveTo>
                    <a:pt x="2131" y="3846"/>
                  </a:moveTo>
                  <a:lnTo>
                    <a:pt x="2131" y="4025"/>
                  </a:lnTo>
                  <a:cubicBezTo>
                    <a:pt x="2131" y="4084"/>
                    <a:pt x="2143" y="4144"/>
                    <a:pt x="2167" y="4191"/>
                  </a:cubicBezTo>
                  <a:lnTo>
                    <a:pt x="1988" y="4334"/>
                  </a:lnTo>
                  <a:cubicBezTo>
                    <a:pt x="1917" y="4400"/>
                    <a:pt x="1825" y="4432"/>
                    <a:pt x="1734" y="4432"/>
                  </a:cubicBezTo>
                  <a:cubicBezTo>
                    <a:pt x="1643" y="4432"/>
                    <a:pt x="1554" y="4400"/>
                    <a:pt x="1488" y="4334"/>
                  </a:cubicBezTo>
                  <a:lnTo>
                    <a:pt x="1334" y="4191"/>
                  </a:lnTo>
                  <a:cubicBezTo>
                    <a:pt x="1369" y="4144"/>
                    <a:pt x="1381" y="4084"/>
                    <a:pt x="1381" y="4025"/>
                  </a:cubicBezTo>
                  <a:lnTo>
                    <a:pt x="1381" y="3846"/>
                  </a:lnTo>
                  <a:cubicBezTo>
                    <a:pt x="1500" y="3870"/>
                    <a:pt x="1619" y="3906"/>
                    <a:pt x="1750" y="3906"/>
                  </a:cubicBezTo>
                  <a:cubicBezTo>
                    <a:pt x="1893" y="3906"/>
                    <a:pt x="2012" y="3894"/>
                    <a:pt x="2131" y="3846"/>
                  </a:cubicBezTo>
                  <a:close/>
                  <a:moveTo>
                    <a:pt x="1750" y="0"/>
                  </a:moveTo>
                  <a:cubicBezTo>
                    <a:pt x="1274" y="0"/>
                    <a:pt x="881" y="358"/>
                    <a:pt x="881" y="798"/>
                  </a:cubicBezTo>
                  <a:cubicBezTo>
                    <a:pt x="881" y="869"/>
                    <a:pt x="893" y="929"/>
                    <a:pt x="905" y="1000"/>
                  </a:cubicBezTo>
                  <a:cubicBezTo>
                    <a:pt x="560" y="1250"/>
                    <a:pt x="345" y="1667"/>
                    <a:pt x="345" y="2132"/>
                  </a:cubicBezTo>
                  <a:cubicBezTo>
                    <a:pt x="345" y="2382"/>
                    <a:pt x="405" y="2632"/>
                    <a:pt x="536" y="2834"/>
                  </a:cubicBezTo>
                  <a:cubicBezTo>
                    <a:pt x="583" y="3191"/>
                    <a:pt x="774" y="3489"/>
                    <a:pt x="1060" y="3679"/>
                  </a:cubicBezTo>
                  <a:lnTo>
                    <a:pt x="1060" y="4025"/>
                  </a:lnTo>
                  <a:lnTo>
                    <a:pt x="1060" y="4037"/>
                  </a:lnTo>
                  <a:lnTo>
                    <a:pt x="381" y="4382"/>
                  </a:lnTo>
                  <a:cubicBezTo>
                    <a:pt x="143" y="4501"/>
                    <a:pt x="0" y="4739"/>
                    <a:pt x="0" y="5013"/>
                  </a:cubicBezTo>
                  <a:lnTo>
                    <a:pt x="0" y="5882"/>
                  </a:lnTo>
                  <a:cubicBezTo>
                    <a:pt x="0" y="5977"/>
                    <a:pt x="72" y="6049"/>
                    <a:pt x="167" y="6049"/>
                  </a:cubicBezTo>
                  <a:cubicBezTo>
                    <a:pt x="250" y="6049"/>
                    <a:pt x="322" y="5977"/>
                    <a:pt x="322" y="5882"/>
                  </a:cubicBezTo>
                  <a:lnTo>
                    <a:pt x="322" y="5013"/>
                  </a:lnTo>
                  <a:cubicBezTo>
                    <a:pt x="322" y="4870"/>
                    <a:pt x="393" y="4739"/>
                    <a:pt x="536" y="4679"/>
                  </a:cubicBezTo>
                  <a:lnTo>
                    <a:pt x="1084" y="4394"/>
                  </a:lnTo>
                  <a:lnTo>
                    <a:pt x="1274" y="4572"/>
                  </a:lnTo>
                  <a:cubicBezTo>
                    <a:pt x="1417" y="4715"/>
                    <a:pt x="1584" y="4775"/>
                    <a:pt x="1750" y="4775"/>
                  </a:cubicBezTo>
                  <a:cubicBezTo>
                    <a:pt x="1929" y="4775"/>
                    <a:pt x="2096" y="4715"/>
                    <a:pt x="2227" y="4572"/>
                  </a:cubicBezTo>
                  <a:lnTo>
                    <a:pt x="2429" y="4394"/>
                  </a:lnTo>
                  <a:lnTo>
                    <a:pt x="2977" y="4679"/>
                  </a:lnTo>
                  <a:cubicBezTo>
                    <a:pt x="3096" y="4739"/>
                    <a:pt x="3179" y="4870"/>
                    <a:pt x="3179" y="5013"/>
                  </a:cubicBezTo>
                  <a:lnTo>
                    <a:pt x="3179" y="5882"/>
                  </a:lnTo>
                  <a:cubicBezTo>
                    <a:pt x="3179" y="5977"/>
                    <a:pt x="3262" y="6049"/>
                    <a:pt x="3346" y="6049"/>
                  </a:cubicBezTo>
                  <a:cubicBezTo>
                    <a:pt x="3441" y="6049"/>
                    <a:pt x="3512" y="5977"/>
                    <a:pt x="3512" y="5882"/>
                  </a:cubicBezTo>
                  <a:lnTo>
                    <a:pt x="3512" y="5013"/>
                  </a:lnTo>
                  <a:cubicBezTo>
                    <a:pt x="3512" y="4739"/>
                    <a:pt x="3358" y="4501"/>
                    <a:pt x="3120" y="4382"/>
                  </a:cubicBezTo>
                  <a:lnTo>
                    <a:pt x="2453" y="4037"/>
                  </a:lnTo>
                  <a:lnTo>
                    <a:pt x="2453" y="4025"/>
                  </a:lnTo>
                  <a:lnTo>
                    <a:pt x="2453" y="3679"/>
                  </a:lnTo>
                  <a:cubicBezTo>
                    <a:pt x="2739" y="3489"/>
                    <a:pt x="2929" y="3191"/>
                    <a:pt x="2977" y="2834"/>
                  </a:cubicBezTo>
                  <a:cubicBezTo>
                    <a:pt x="3096" y="2632"/>
                    <a:pt x="3167" y="2370"/>
                    <a:pt x="3167" y="2132"/>
                  </a:cubicBezTo>
                  <a:cubicBezTo>
                    <a:pt x="3167" y="1667"/>
                    <a:pt x="2941" y="1262"/>
                    <a:pt x="2608" y="1000"/>
                  </a:cubicBezTo>
                  <a:cubicBezTo>
                    <a:pt x="2619" y="941"/>
                    <a:pt x="2631" y="869"/>
                    <a:pt x="2631" y="798"/>
                  </a:cubicBezTo>
                  <a:cubicBezTo>
                    <a:pt x="2631" y="369"/>
                    <a:pt x="2227" y="0"/>
                    <a:pt x="175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19" name="Google Shape;10019;p78"/>
            <p:cNvSpPr/>
            <p:nvPr/>
          </p:nvSpPr>
          <p:spPr>
            <a:xfrm>
              <a:off x="7795043" y="2750789"/>
              <a:ext cx="11012" cy="26162"/>
            </a:xfrm>
            <a:custGeom>
              <a:avLst/>
              <a:gdLst/>
              <a:ahLst/>
              <a:cxnLst/>
              <a:rect l="l" t="t" r="r" b="b"/>
              <a:pathLst>
                <a:path w="346" h="822" extrusionOk="0">
                  <a:moveTo>
                    <a:pt x="167" y="0"/>
                  </a:moveTo>
                  <a:cubicBezTo>
                    <a:pt x="84" y="0"/>
                    <a:pt x="1" y="83"/>
                    <a:pt x="1" y="167"/>
                  </a:cubicBezTo>
                  <a:lnTo>
                    <a:pt x="1" y="655"/>
                  </a:lnTo>
                  <a:cubicBezTo>
                    <a:pt x="1" y="750"/>
                    <a:pt x="84" y="822"/>
                    <a:pt x="167" y="822"/>
                  </a:cubicBezTo>
                  <a:cubicBezTo>
                    <a:pt x="263" y="822"/>
                    <a:pt x="334" y="750"/>
                    <a:pt x="334" y="655"/>
                  </a:cubicBezTo>
                  <a:lnTo>
                    <a:pt x="334" y="167"/>
                  </a:lnTo>
                  <a:cubicBezTo>
                    <a:pt x="346" y="83"/>
                    <a:pt x="275"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20" name="Google Shape;10020;p78"/>
            <p:cNvSpPr/>
            <p:nvPr/>
          </p:nvSpPr>
          <p:spPr>
            <a:xfrm>
              <a:off x="7851887" y="2750789"/>
              <a:ext cx="10662" cy="26162"/>
            </a:xfrm>
            <a:custGeom>
              <a:avLst/>
              <a:gdLst/>
              <a:ahLst/>
              <a:cxnLst/>
              <a:rect l="l" t="t" r="r" b="b"/>
              <a:pathLst>
                <a:path w="335" h="822" extrusionOk="0">
                  <a:moveTo>
                    <a:pt x="167" y="0"/>
                  </a:moveTo>
                  <a:cubicBezTo>
                    <a:pt x="84" y="0"/>
                    <a:pt x="1" y="83"/>
                    <a:pt x="1" y="167"/>
                  </a:cubicBezTo>
                  <a:lnTo>
                    <a:pt x="1" y="655"/>
                  </a:lnTo>
                  <a:cubicBezTo>
                    <a:pt x="1" y="750"/>
                    <a:pt x="84" y="822"/>
                    <a:pt x="167" y="822"/>
                  </a:cubicBezTo>
                  <a:cubicBezTo>
                    <a:pt x="263" y="822"/>
                    <a:pt x="334" y="750"/>
                    <a:pt x="334" y="655"/>
                  </a:cubicBezTo>
                  <a:lnTo>
                    <a:pt x="334" y="167"/>
                  </a:lnTo>
                  <a:cubicBezTo>
                    <a:pt x="334" y="83"/>
                    <a:pt x="263"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21" name="Google Shape;10021;p78"/>
            <p:cNvSpPr/>
            <p:nvPr/>
          </p:nvSpPr>
          <p:spPr>
            <a:xfrm>
              <a:off x="7641189" y="2595789"/>
              <a:ext cx="136826" cy="113147"/>
            </a:xfrm>
            <a:custGeom>
              <a:avLst/>
              <a:gdLst/>
              <a:ahLst/>
              <a:cxnLst/>
              <a:rect l="l" t="t" r="r" b="b"/>
              <a:pathLst>
                <a:path w="4299" h="3555" extrusionOk="0">
                  <a:moveTo>
                    <a:pt x="2156" y="1"/>
                  </a:moveTo>
                  <a:cubicBezTo>
                    <a:pt x="2072" y="1"/>
                    <a:pt x="2001" y="84"/>
                    <a:pt x="2001" y="167"/>
                  </a:cubicBezTo>
                  <a:lnTo>
                    <a:pt x="2001" y="2048"/>
                  </a:lnTo>
                  <a:lnTo>
                    <a:pt x="108" y="3251"/>
                  </a:lnTo>
                  <a:cubicBezTo>
                    <a:pt x="37" y="3299"/>
                    <a:pt x="1" y="3406"/>
                    <a:pt x="60" y="3477"/>
                  </a:cubicBezTo>
                  <a:cubicBezTo>
                    <a:pt x="91" y="3523"/>
                    <a:pt x="147" y="3555"/>
                    <a:pt x="202" y="3555"/>
                  </a:cubicBezTo>
                  <a:cubicBezTo>
                    <a:pt x="232" y="3555"/>
                    <a:pt x="261" y="3546"/>
                    <a:pt x="287" y="3525"/>
                  </a:cubicBezTo>
                  <a:lnTo>
                    <a:pt x="2156" y="2334"/>
                  </a:lnTo>
                  <a:lnTo>
                    <a:pt x="4037" y="3525"/>
                  </a:lnTo>
                  <a:cubicBezTo>
                    <a:pt x="4061" y="3537"/>
                    <a:pt x="4097" y="3549"/>
                    <a:pt x="4120" y="3549"/>
                  </a:cubicBezTo>
                  <a:cubicBezTo>
                    <a:pt x="4180" y="3549"/>
                    <a:pt x="4228" y="3525"/>
                    <a:pt x="4263" y="3477"/>
                  </a:cubicBezTo>
                  <a:cubicBezTo>
                    <a:pt x="4299" y="3406"/>
                    <a:pt x="4287" y="3299"/>
                    <a:pt x="4216" y="3251"/>
                  </a:cubicBezTo>
                  <a:lnTo>
                    <a:pt x="2323" y="2048"/>
                  </a:lnTo>
                  <a:lnTo>
                    <a:pt x="2323" y="167"/>
                  </a:lnTo>
                  <a:cubicBezTo>
                    <a:pt x="2323" y="84"/>
                    <a:pt x="2251" y="1"/>
                    <a:pt x="215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022" name="Google Shape;10022;p78"/>
          <p:cNvGrpSpPr/>
          <p:nvPr/>
        </p:nvGrpSpPr>
        <p:grpSpPr>
          <a:xfrm>
            <a:off x="7644259" y="3009958"/>
            <a:ext cx="595768" cy="436079"/>
            <a:chOff x="5733194" y="2431718"/>
            <a:chExt cx="446826" cy="327059"/>
          </a:xfrm>
          <a:solidFill>
            <a:schemeClr val="tx1"/>
          </a:solidFill>
        </p:grpSpPr>
        <p:sp>
          <p:nvSpPr>
            <p:cNvPr id="10023" name="Google Shape;10023;p78"/>
            <p:cNvSpPr/>
            <p:nvPr/>
          </p:nvSpPr>
          <p:spPr>
            <a:xfrm>
              <a:off x="6032946" y="2474145"/>
              <a:ext cx="56112" cy="20115"/>
            </a:xfrm>
            <a:custGeom>
              <a:avLst/>
              <a:gdLst/>
              <a:ahLst/>
              <a:cxnLst/>
              <a:rect l="l" t="t" r="r" b="b"/>
              <a:pathLst>
                <a:path w="1763" h="632" extrusionOk="0">
                  <a:moveTo>
                    <a:pt x="215" y="1"/>
                  </a:moveTo>
                  <a:cubicBezTo>
                    <a:pt x="96" y="1"/>
                    <a:pt x="1" y="96"/>
                    <a:pt x="1" y="215"/>
                  </a:cubicBezTo>
                  <a:cubicBezTo>
                    <a:pt x="1" y="334"/>
                    <a:pt x="96" y="417"/>
                    <a:pt x="215" y="417"/>
                  </a:cubicBezTo>
                  <a:cubicBezTo>
                    <a:pt x="441" y="417"/>
                    <a:pt x="1108" y="453"/>
                    <a:pt x="1429" y="620"/>
                  </a:cubicBezTo>
                  <a:cubicBezTo>
                    <a:pt x="1465" y="632"/>
                    <a:pt x="1489" y="632"/>
                    <a:pt x="1525" y="632"/>
                  </a:cubicBezTo>
                  <a:cubicBezTo>
                    <a:pt x="1596" y="632"/>
                    <a:pt x="1668" y="584"/>
                    <a:pt x="1703" y="513"/>
                  </a:cubicBezTo>
                  <a:cubicBezTo>
                    <a:pt x="1763" y="417"/>
                    <a:pt x="1727" y="298"/>
                    <a:pt x="1632" y="239"/>
                  </a:cubicBezTo>
                  <a:cubicBezTo>
                    <a:pt x="1156" y="1"/>
                    <a:pt x="263" y="1"/>
                    <a:pt x="21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24" name="Google Shape;10024;p78"/>
            <p:cNvSpPr/>
            <p:nvPr/>
          </p:nvSpPr>
          <p:spPr>
            <a:xfrm>
              <a:off x="5733194" y="2431718"/>
              <a:ext cx="446826" cy="327059"/>
            </a:xfrm>
            <a:custGeom>
              <a:avLst/>
              <a:gdLst/>
              <a:ahLst/>
              <a:cxnLst/>
              <a:rect l="l" t="t" r="r" b="b"/>
              <a:pathLst>
                <a:path w="14039" h="10276" extrusionOk="0">
                  <a:moveTo>
                    <a:pt x="11621" y="655"/>
                  </a:moveTo>
                  <a:lnTo>
                    <a:pt x="11621" y="1500"/>
                  </a:lnTo>
                  <a:cubicBezTo>
                    <a:pt x="11621" y="1631"/>
                    <a:pt x="11598" y="1762"/>
                    <a:pt x="11538" y="1905"/>
                  </a:cubicBezTo>
                  <a:lnTo>
                    <a:pt x="11431" y="2108"/>
                  </a:lnTo>
                  <a:cubicBezTo>
                    <a:pt x="11419" y="2143"/>
                    <a:pt x="11419" y="2167"/>
                    <a:pt x="11419" y="2203"/>
                  </a:cubicBezTo>
                  <a:lnTo>
                    <a:pt x="11419" y="2631"/>
                  </a:lnTo>
                  <a:cubicBezTo>
                    <a:pt x="11419" y="2929"/>
                    <a:pt x="11300" y="3215"/>
                    <a:pt x="11074" y="3429"/>
                  </a:cubicBezTo>
                  <a:cubicBezTo>
                    <a:pt x="10858" y="3634"/>
                    <a:pt x="10599" y="3751"/>
                    <a:pt x="10317" y="3751"/>
                  </a:cubicBezTo>
                  <a:cubicBezTo>
                    <a:pt x="10303" y="3751"/>
                    <a:pt x="10290" y="3751"/>
                    <a:pt x="10276" y="3751"/>
                  </a:cubicBezTo>
                  <a:cubicBezTo>
                    <a:pt x="9657" y="3739"/>
                    <a:pt x="9181" y="3215"/>
                    <a:pt x="9181" y="2584"/>
                  </a:cubicBezTo>
                  <a:lnTo>
                    <a:pt x="9181" y="2203"/>
                  </a:lnTo>
                  <a:cubicBezTo>
                    <a:pt x="9181" y="2167"/>
                    <a:pt x="9181" y="2143"/>
                    <a:pt x="9169" y="2108"/>
                  </a:cubicBezTo>
                  <a:lnTo>
                    <a:pt x="9038" y="1857"/>
                  </a:lnTo>
                  <a:cubicBezTo>
                    <a:pt x="8990" y="1762"/>
                    <a:pt x="8966" y="1667"/>
                    <a:pt x="8966" y="1560"/>
                  </a:cubicBezTo>
                  <a:lnTo>
                    <a:pt x="8966" y="1548"/>
                  </a:lnTo>
                  <a:cubicBezTo>
                    <a:pt x="8966" y="1048"/>
                    <a:pt x="9359" y="655"/>
                    <a:pt x="9859" y="655"/>
                  </a:cubicBezTo>
                  <a:close/>
                  <a:moveTo>
                    <a:pt x="4156" y="429"/>
                  </a:moveTo>
                  <a:cubicBezTo>
                    <a:pt x="4513" y="429"/>
                    <a:pt x="4823" y="560"/>
                    <a:pt x="5061" y="822"/>
                  </a:cubicBezTo>
                  <a:cubicBezTo>
                    <a:pt x="5299" y="1072"/>
                    <a:pt x="5442" y="1417"/>
                    <a:pt x="5478" y="1786"/>
                  </a:cubicBezTo>
                  <a:cubicBezTo>
                    <a:pt x="5513" y="2215"/>
                    <a:pt x="5656" y="3108"/>
                    <a:pt x="5847" y="3643"/>
                  </a:cubicBezTo>
                  <a:lnTo>
                    <a:pt x="5835" y="3643"/>
                  </a:lnTo>
                  <a:cubicBezTo>
                    <a:pt x="5525" y="3762"/>
                    <a:pt x="4882" y="3941"/>
                    <a:pt x="4132" y="3941"/>
                  </a:cubicBezTo>
                  <a:cubicBezTo>
                    <a:pt x="4077" y="3944"/>
                    <a:pt x="4021" y="3945"/>
                    <a:pt x="3967" y="3945"/>
                  </a:cubicBezTo>
                  <a:cubicBezTo>
                    <a:pt x="3330" y="3945"/>
                    <a:pt x="2762" y="3765"/>
                    <a:pt x="2477" y="3655"/>
                  </a:cubicBezTo>
                  <a:cubicBezTo>
                    <a:pt x="2656" y="3108"/>
                    <a:pt x="2799" y="2215"/>
                    <a:pt x="2835" y="1786"/>
                  </a:cubicBezTo>
                  <a:cubicBezTo>
                    <a:pt x="2858" y="1417"/>
                    <a:pt x="3013" y="1072"/>
                    <a:pt x="3251" y="822"/>
                  </a:cubicBezTo>
                  <a:cubicBezTo>
                    <a:pt x="3501" y="560"/>
                    <a:pt x="3811" y="429"/>
                    <a:pt x="4156" y="429"/>
                  </a:cubicBezTo>
                  <a:close/>
                  <a:moveTo>
                    <a:pt x="10752" y="4096"/>
                  </a:moveTo>
                  <a:cubicBezTo>
                    <a:pt x="10752" y="4155"/>
                    <a:pt x="10764" y="4215"/>
                    <a:pt x="10776" y="4274"/>
                  </a:cubicBezTo>
                  <a:lnTo>
                    <a:pt x="10609" y="4429"/>
                  </a:lnTo>
                  <a:cubicBezTo>
                    <a:pt x="10526" y="4524"/>
                    <a:pt x="10419" y="4572"/>
                    <a:pt x="10300" y="4572"/>
                  </a:cubicBezTo>
                  <a:cubicBezTo>
                    <a:pt x="10181" y="4572"/>
                    <a:pt x="10062" y="4524"/>
                    <a:pt x="9990" y="4429"/>
                  </a:cubicBezTo>
                  <a:lnTo>
                    <a:pt x="9823" y="4274"/>
                  </a:lnTo>
                  <a:cubicBezTo>
                    <a:pt x="9835" y="4215"/>
                    <a:pt x="9859" y="4155"/>
                    <a:pt x="9859" y="4096"/>
                  </a:cubicBezTo>
                  <a:cubicBezTo>
                    <a:pt x="9990" y="4132"/>
                    <a:pt x="10121" y="4167"/>
                    <a:pt x="10252" y="4167"/>
                  </a:cubicBezTo>
                  <a:lnTo>
                    <a:pt x="10300" y="4167"/>
                  </a:lnTo>
                  <a:cubicBezTo>
                    <a:pt x="10455" y="4167"/>
                    <a:pt x="10609" y="4132"/>
                    <a:pt x="10752" y="4096"/>
                  </a:cubicBezTo>
                  <a:close/>
                  <a:moveTo>
                    <a:pt x="4692" y="4358"/>
                  </a:moveTo>
                  <a:cubicBezTo>
                    <a:pt x="4763" y="4524"/>
                    <a:pt x="4918" y="4644"/>
                    <a:pt x="5097" y="4691"/>
                  </a:cubicBezTo>
                  <a:lnTo>
                    <a:pt x="5835" y="4894"/>
                  </a:lnTo>
                  <a:cubicBezTo>
                    <a:pt x="6025" y="4953"/>
                    <a:pt x="6168" y="5132"/>
                    <a:pt x="6168" y="5322"/>
                  </a:cubicBezTo>
                  <a:lnTo>
                    <a:pt x="6168" y="7251"/>
                  </a:lnTo>
                  <a:cubicBezTo>
                    <a:pt x="6168" y="7501"/>
                    <a:pt x="5954" y="7692"/>
                    <a:pt x="5716" y="7692"/>
                  </a:cubicBezTo>
                  <a:lnTo>
                    <a:pt x="5704" y="7692"/>
                  </a:lnTo>
                  <a:lnTo>
                    <a:pt x="5704" y="6144"/>
                  </a:lnTo>
                  <a:cubicBezTo>
                    <a:pt x="5668" y="5787"/>
                    <a:pt x="5394" y="5501"/>
                    <a:pt x="5025" y="5501"/>
                  </a:cubicBezTo>
                  <a:lnTo>
                    <a:pt x="3275" y="5501"/>
                  </a:lnTo>
                  <a:cubicBezTo>
                    <a:pt x="2918" y="5501"/>
                    <a:pt x="2632" y="5787"/>
                    <a:pt x="2632" y="6144"/>
                  </a:cubicBezTo>
                  <a:lnTo>
                    <a:pt x="2632" y="7692"/>
                  </a:lnTo>
                  <a:lnTo>
                    <a:pt x="2620" y="7692"/>
                  </a:lnTo>
                  <a:cubicBezTo>
                    <a:pt x="2370" y="7692"/>
                    <a:pt x="2180" y="7489"/>
                    <a:pt x="2180" y="7251"/>
                  </a:cubicBezTo>
                  <a:lnTo>
                    <a:pt x="2180" y="5322"/>
                  </a:lnTo>
                  <a:cubicBezTo>
                    <a:pt x="2180" y="5132"/>
                    <a:pt x="2311" y="4941"/>
                    <a:pt x="2501" y="4894"/>
                  </a:cubicBezTo>
                  <a:lnTo>
                    <a:pt x="3251" y="4691"/>
                  </a:lnTo>
                  <a:cubicBezTo>
                    <a:pt x="3430" y="4644"/>
                    <a:pt x="3561" y="4524"/>
                    <a:pt x="3644" y="4358"/>
                  </a:cubicBezTo>
                  <a:cubicBezTo>
                    <a:pt x="3811" y="4370"/>
                    <a:pt x="3989" y="4394"/>
                    <a:pt x="4168" y="4394"/>
                  </a:cubicBezTo>
                  <a:cubicBezTo>
                    <a:pt x="4347" y="4394"/>
                    <a:pt x="4525" y="4370"/>
                    <a:pt x="4692" y="4358"/>
                  </a:cubicBezTo>
                  <a:close/>
                  <a:moveTo>
                    <a:pt x="10526" y="5906"/>
                  </a:moveTo>
                  <a:cubicBezTo>
                    <a:pt x="10538" y="5906"/>
                    <a:pt x="10538" y="5906"/>
                    <a:pt x="10538" y="5918"/>
                  </a:cubicBezTo>
                  <a:lnTo>
                    <a:pt x="10538" y="7680"/>
                  </a:lnTo>
                  <a:cubicBezTo>
                    <a:pt x="10538" y="7692"/>
                    <a:pt x="10538" y="7692"/>
                    <a:pt x="10526" y="7692"/>
                  </a:cubicBezTo>
                  <a:lnTo>
                    <a:pt x="7895" y="7692"/>
                  </a:lnTo>
                  <a:cubicBezTo>
                    <a:pt x="7871" y="7692"/>
                    <a:pt x="7871" y="7692"/>
                    <a:pt x="7871" y="7680"/>
                  </a:cubicBezTo>
                  <a:lnTo>
                    <a:pt x="7871" y="5918"/>
                  </a:lnTo>
                  <a:lnTo>
                    <a:pt x="10526" y="5906"/>
                  </a:lnTo>
                  <a:close/>
                  <a:moveTo>
                    <a:pt x="11050" y="4596"/>
                  </a:moveTo>
                  <a:lnTo>
                    <a:pt x="11228" y="4691"/>
                  </a:lnTo>
                  <a:lnTo>
                    <a:pt x="11967" y="4894"/>
                  </a:lnTo>
                  <a:cubicBezTo>
                    <a:pt x="12157" y="4953"/>
                    <a:pt x="12300" y="5132"/>
                    <a:pt x="12300" y="5322"/>
                  </a:cubicBezTo>
                  <a:lnTo>
                    <a:pt x="12300" y="7251"/>
                  </a:lnTo>
                  <a:cubicBezTo>
                    <a:pt x="12300" y="7501"/>
                    <a:pt x="12086" y="7692"/>
                    <a:pt x="11848" y="7692"/>
                  </a:cubicBezTo>
                  <a:lnTo>
                    <a:pt x="10955" y="7692"/>
                  </a:lnTo>
                  <a:lnTo>
                    <a:pt x="10955" y="7680"/>
                  </a:lnTo>
                  <a:lnTo>
                    <a:pt x="10955" y="7227"/>
                  </a:lnTo>
                  <a:lnTo>
                    <a:pt x="11621" y="7227"/>
                  </a:lnTo>
                  <a:cubicBezTo>
                    <a:pt x="11740" y="7227"/>
                    <a:pt x="11836" y="7144"/>
                    <a:pt x="11836" y="7025"/>
                  </a:cubicBezTo>
                  <a:lnTo>
                    <a:pt x="11836" y="5715"/>
                  </a:lnTo>
                  <a:cubicBezTo>
                    <a:pt x="11836" y="5596"/>
                    <a:pt x="11740" y="5501"/>
                    <a:pt x="11621" y="5501"/>
                  </a:cubicBezTo>
                  <a:cubicBezTo>
                    <a:pt x="11502" y="5501"/>
                    <a:pt x="11419" y="5596"/>
                    <a:pt x="11419" y="5715"/>
                  </a:cubicBezTo>
                  <a:lnTo>
                    <a:pt x="11419" y="6834"/>
                  </a:lnTo>
                  <a:lnTo>
                    <a:pt x="10955" y="6834"/>
                  </a:lnTo>
                  <a:lnTo>
                    <a:pt x="10955" y="5941"/>
                  </a:lnTo>
                  <a:cubicBezTo>
                    <a:pt x="10955" y="5691"/>
                    <a:pt x="10764" y="5525"/>
                    <a:pt x="10538" y="5525"/>
                  </a:cubicBezTo>
                  <a:lnTo>
                    <a:pt x="8335" y="5525"/>
                  </a:lnTo>
                  <a:lnTo>
                    <a:pt x="8335" y="5322"/>
                  </a:lnTo>
                  <a:lnTo>
                    <a:pt x="8299" y="5322"/>
                  </a:lnTo>
                  <a:cubicBezTo>
                    <a:pt x="8299" y="5132"/>
                    <a:pt x="8442" y="4941"/>
                    <a:pt x="8633" y="4894"/>
                  </a:cubicBezTo>
                  <a:lnTo>
                    <a:pt x="9383" y="4691"/>
                  </a:lnTo>
                  <a:cubicBezTo>
                    <a:pt x="9442" y="4667"/>
                    <a:pt x="9490" y="4644"/>
                    <a:pt x="9562" y="4596"/>
                  </a:cubicBezTo>
                  <a:lnTo>
                    <a:pt x="9693" y="4727"/>
                  </a:lnTo>
                  <a:cubicBezTo>
                    <a:pt x="9859" y="4894"/>
                    <a:pt x="10062" y="4989"/>
                    <a:pt x="10300" y="4989"/>
                  </a:cubicBezTo>
                  <a:cubicBezTo>
                    <a:pt x="10526" y="4989"/>
                    <a:pt x="10752" y="4894"/>
                    <a:pt x="10907" y="4727"/>
                  </a:cubicBezTo>
                  <a:lnTo>
                    <a:pt x="11050" y="4596"/>
                  </a:lnTo>
                  <a:close/>
                  <a:moveTo>
                    <a:pt x="2632" y="8108"/>
                  </a:moveTo>
                  <a:lnTo>
                    <a:pt x="2632" y="8573"/>
                  </a:lnTo>
                  <a:lnTo>
                    <a:pt x="846" y="8573"/>
                  </a:lnTo>
                  <a:lnTo>
                    <a:pt x="846" y="8108"/>
                  </a:lnTo>
                  <a:close/>
                  <a:moveTo>
                    <a:pt x="13157" y="8108"/>
                  </a:moveTo>
                  <a:lnTo>
                    <a:pt x="13157" y="8573"/>
                  </a:lnTo>
                  <a:lnTo>
                    <a:pt x="5668" y="8573"/>
                  </a:lnTo>
                  <a:lnTo>
                    <a:pt x="5668" y="8108"/>
                  </a:lnTo>
                  <a:close/>
                  <a:moveTo>
                    <a:pt x="5049" y="5906"/>
                  </a:moveTo>
                  <a:cubicBezTo>
                    <a:pt x="5180" y="5906"/>
                    <a:pt x="5287" y="6013"/>
                    <a:pt x="5287" y="6144"/>
                  </a:cubicBezTo>
                  <a:lnTo>
                    <a:pt x="5287" y="9001"/>
                  </a:lnTo>
                  <a:lnTo>
                    <a:pt x="3049" y="9001"/>
                  </a:lnTo>
                  <a:lnTo>
                    <a:pt x="3049" y="6144"/>
                  </a:lnTo>
                  <a:cubicBezTo>
                    <a:pt x="3049" y="6013"/>
                    <a:pt x="3156" y="5906"/>
                    <a:pt x="3287" y="5906"/>
                  </a:cubicBezTo>
                  <a:close/>
                  <a:moveTo>
                    <a:pt x="4168" y="0"/>
                  </a:moveTo>
                  <a:cubicBezTo>
                    <a:pt x="3239" y="0"/>
                    <a:pt x="2501" y="738"/>
                    <a:pt x="2430" y="1738"/>
                  </a:cubicBezTo>
                  <a:cubicBezTo>
                    <a:pt x="2394" y="2155"/>
                    <a:pt x="2263" y="2989"/>
                    <a:pt x="2084" y="3477"/>
                  </a:cubicBezTo>
                  <a:cubicBezTo>
                    <a:pt x="2037" y="3584"/>
                    <a:pt x="2049" y="3703"/>
                    <a:pt x="2096" y="3810"/>
                  </a:cubicBezTo>
                  <a:cubicBezTo>
                    <a:pt x="2144" y="3905"/>
                    <a:pt x="2239" y="3989"/>
                    <a:pt x="2334" y="4024"/>
                  </a:cubicBezTo>
                  <a:cubicBezTo>
                    <a:pt x="2513" y="4084"/>
                    <a:pt x="2811" y="4179"/>
                    <a:pt x="3156" y="4251"/>
                  </a:cubicBezTo>
                  <a:cubicBezTo>
                    <a:pt x="3144" y="4251"/>
                    <a:pt x="3144" y="4251"/>
                    <a:pt x="3120" y="4263"/>
                  </a:cubicBezTo>
                  <a:lnTo>
                    <a:pt x="2382" y="4477"/>
                  </a:lnTo>
                  <a:cubicBezTo>
                    <a:pt x="2013" y="4584"/>
                    <a:pt x="1751" y="4917"/>
                    <a:pt x="1751" y="5310"/>
                  </a:cubicBezTo>
                  <a:lnTo>
                    <a:pt x="1751" y="7227"/>
                  </a:lnTo>
                  <a:cubicBezTo>
                    <a:pt x="1751" y="7394"/>
                    <a:pt x="1799" y="7561"/>
                    <a:pt x="1894" y="7680"/>
                  </a:cubicBezTo>
                  <a:lnTo>
                    <a:pt x="203" y="7680"/>
                  </a:lnTo>
                  <a:cubicBezTo>
                    <a:pt x="84" y="7680"/>
                    <a:pt x="1" y="7763"/>
                    <a:pt x="1" y="7882"/>
                  </a:cubicBezTo>
                  <a:cubicBezTo>
                    <a:pt x="1" y="8001"/>
                    <a:pt x="84" y="8096"/>
                    <a:pt x="203" y="8096"/>
                  </a:cubicBezTo>
                  <a:lnTo>
                    <a:pt x="441" y="8096"/>
                  </a:lnTo>
                  <a:lnTo>
                    <a:pt x="441" y="10073"/>
                  </a:lnTo>
                  <a:cubicBezTo>
                    <a:pt x="441" y="10192"/>
                    <a:pt x="537" y="10275"/>
                    <a:pt x="656" y="10275"/>
                  </a:cubicBezTo>
                  <a:cubicBezTo>
                    <a:pt x="775" y="10275"/>
                    <a:pt x="858" y="10192"/>
                    <a:pt x="858" y="10073"/>
                  </a:cubicBezTo>
                  <a:lnTo>
                    <a:pt x="858" y="8954"/>
                  </a:lnTo>
                  <a:lnTo>
                    <a:pt x="2644" y="8954"/>
                  </a:lnTo>
                  <a:lnTo>
                    <a:pt x="2644" y="10073"/>
                  </a:lnTo>
                  <a:cubicBezTo>
                    <a:pt x="2644" y="10192"/>
                    <a:pt x="2739" y="10275"/>
                    <a:pt x="2858" y="10275"/>
                  </a:cubicBezTo>
                  <a:cubicBezTo>
                    <a:pt x="2977" y="10275"/>
                    <a:pt x="3073" y="10192"/>
                    <a:pt x="3073" y="10073"/>
                  </a:cubicBezTo>
                  <a:lnTo>
                    <a:pt x="3073" y="9406"/>
                  </a:lnTo>
                  <a:lnTo>
                    <a:pt x="5287" y="9406"/>
                  </a:lnTo>
                  <a:lnTo>
                    <a:pt x="5287" y="10073"/>
                  </a:lnTo>
                  <a:cubicBezTo>
                    <a:pt x="5287" y="10192"/>
                    <a:pt x="5371" y="10275"/>
                    <a:pt x="5490" y="10275"/>
                  </a:cubicBezTo>
                  <a:cubicBezTo>
                    <a:pt x="5609" y="10275"/>
                    <a:pt x="5704" y="10192"/>
                    <a:pt x="5704" y="10073"/>
                  </a:cubicBezTo>
                  <a:lnTo>
                    <a:pt x="5704" y="8954"/>
                  </a:lnTo>
                  <a:lnTo>
                    <a:pt x="13169" y="8954"/>
                  </a:lnTo>
                  <a:lnTo>
                    <a:pt x="13169" y="10073"/>
                  </a:lnTo>
                  <a:cubicBezTo>
                    <a:pt x="13169" y="10192"/>
                    <a:pt x="13264" y="10275"/>
                    <a:pt x="13383" y="10275"/>
                  </a:cubicBezTo>
                  <a:cubicBezTo>
                    <a:pt x="13503" y="10275"/>
                    <a:pt x="13586" y="10192"/>
                    <a:pt x="13586" y="10073"/>
                  </a:cubicBezTo>
                  <a:lnTo>
                    <a:pt x="13586" y="8096"/>
                  </a:lnTo>
                  <a:lnTo>
                    <a:pt x="13824" y="8096"/>
                  </a:lnTo>
                  <a:cubicBezTo>
                    <a:pt x="13943" y="8096"/>
                    <a:pt x="14038" y="8001"/>
                    <a:pt x="14038" y="7882"/>
                  </a:cubicBezTo>
                  <a:cubicBezTo>
                    <a:pt x="14003" y="7787"/>
                    <a:pt x="13919" y="7692"/>
                    <a:pt x="13800" y="7692"/>
                  </a:cubicBezTo>
                  <a:lnTo>
                    <a:pt x="12562" y="7692"/>
                  </a:lnTo>
                  <a:cubicBezTo>
                    <a:pt x="12633" y="7561"/>
                    <a:pt x="12693" y="7406"/>
                    <a:pt x="12693" y="7251"/>
                  </a:cubicBezTo>
                  <a:lnTo>
                    <a:pt x="12693" y="5322"/>
                  </a:lnTo>
                  <a:cubicBezTo>
                    <a:pt x="12693" y="4941"/>
                    <a:pt x="12443" y="4596"/>
                    <a:pt x="12074" y="4489"/>
                  </a:cubicBezTo>
                  <a:lnTo>
                    <a:pt x="11324" y="4286"/>
                  </a:lnTo>
                  <a:cubicBezTo>
                    <a:pt x="11228" y="4251"/>
                    <a:pt x="11169" y="4167"/>
                    <a:pt x="11169" y="4060"/>
                  </a:cubicBezTo>
                  <a:lnTo>
                    <a:pt x="11169" y="3893"/>
                  </a:lnTo>
                  <a:cubicBezTo>
                    <a:pt x="11240" y="3858"/>
                    <a:pt x="11300" y="3798"/>
                    <a:pt x="11359" y="3739"/>
                  </a:cubicBezTo>
                  <a:cubicBezTo>
                    <a:pt x="11657" y="3453"/>
                    <a:pt x="11824" y="3060"/>
                    <a:pt x="11824" y="2643"/>
                  </a:cubicBezTo>
                  <a:lnTo>
                    <a:pt x="11824" y="2262"/>
                  </a:lnTo>
                  <a:lnTo>
                    <a:pt x="11895" y="2096"/>
                  </a:lnTo>
                  <a:cubicBezTo>
                    <a:pt x="11979" y="1917"/>
                    <a:pt x="12026" y="1703"/>
                    <a:pt x="12026" y="1512"/>
                  </a:cubicBezTo>
                  <a:lnTo>
                    <a:pt x="12026" y="453"/>
                  </a:lnTo>
                  <a:cubicBezTo>
                    <a:pt x="12026" y="333"/>
                    <a:pt x="11943" y="250"/>
                    <a:pt x="11824" y="250"/>
                  </a:cubicBezTo>
                  <a:lnTo>
                    <a:pt x="9859" y="250"/>
                  </a:lnTo>
                  <a:cubicBezTo>
                    <a:pt x="9145" y="250"/>
                    <a:pt x="8561" y="834"/>
                    <a:pt x="8561" y="1548"/>
                  </a:cubicBezTo>
                  <a:lnTo>
                    <a:pt x="8561" y="1560"/>
                  </a:lnTo>
                  <a:cubicBezTo>
                    <a:pt x="8561" y="1727"/>
                    <a:pt x="8597" y="1881"/>
                    <a:pt x="8680" y="2036"/>
                  </a:cubicBezTo>
                  <a:lnTo>
                    <a:pt x="8788" y="2238"/>
                  </a:lnTo>
                  <a:lnTo>
                    <a:pt x="8788" y="2572"/>
                  </a:lnTo>
                  <a:cubicBezTo>
                    <a:pt x="8788" y="3108"/>
                    <a:pt x="9050" y="3584"/>
                    <a:pt x="9442" y="3870"/>
                  </a:cubicBezTo>
                  <a:lnTo>
                    <a:pt x="9442" y="4048"/>
                  </a:lnTo>
                  <a:cubicBezTo>
                    <a:pt x="9442" y="4143"/>
                    <a:pt x="9359" y="4239"/>
                    <a:pt x="9276" y="4263"/>
                  </a:cubicBezTo>
                  <a:lnTo>
                    <a:pt x="8526" y="4477"/>
                  </a:lnTo>
                  <a:cubicBezTo>
                    <a:pt x="8157" y="4584"/>
                    <a:pt x="7907" y="4917"/>
                    <a:pt x="7907" y="5310"/>
                  </a:cubicBezTo>
                  <a:lnTo>
                    <a:pt x="7907" y="5489"/>
                  </a:lnTo>
                  <a:lnTo>
                    <a:pt x="7895" y="5489"/>
                  </a:lnTo>
                  <a:cubicBezTo>
                    <a:pt x="7657" y="5489"/>
                    <a:pt x="7478" y="5679"/>
                    <a:pt x="7478" y="5906"/>
                  </a:cubicBezTo>
                  <a:lnTo>
                    <a:pt x="7478" y="7656"/>
                  </a:lnTo>
                  <a:lnTo>
                    <a:pt x="7478" y="7680"/>
                  </a:lnTo>
                  <a:lnTo>
                    <a:pt x="6442" y="7680"/>
                  </a:lnTo>
                  <a:cubicBezTo>
                    <a:pt x="6525" y="7537"/>
                    <a:pt x="6585" y="7394"/>
                    <a:pt x="6585" y="7227"/>
                  </a:cubicBezTo>
                  <a:lnTo>
                    <a:pt x="6585" y="5310"/>
                  </a:lnTo>
                  <a:cubicBezTo>
                    <a:pt x="6585" y="4917"/>
                    <a:pt x="6323" y="4584"/>
                    <a:pt x="5954" y="4477"/>
                  </a:cubicBezTo>
                  <a:lnTo>
                    <a:pt x="5216" y="4263"/>
                  </a:lnTo>
                  <a:cubicBezTo>
                    <a:pt x="5192" y="4263"/>
                    <a:pt x="5192" y="4263"/>
                    <a:pt x="5180" y="4251"/>
                  </a:cubicBezTo>
                  <a:cubicBezTo>
                    <a:pt x="5537" y="4179"/>
                    <a:pt x="5823" y="4084"/>
                    <a:pt x="6002" y="4024"/>
                  </a:cubicBezTo>
                  <a:cubicBezTo>
                    <a:pt x="6109" y="3989"/>
                    <a:pt x="6192" y="3905"/>
                    <a:pt x="6240" y="3810"/>
                  </a:cubicBezTo>
                  <a:cubicBezTo>
                    <a:pt x="6287" y="3703"/>
                    <a:pt x="6299" y="3596"/>
                    <a:pt x="6252" y="3477"/>
                  </a:cubicBezTo>
                  <a:cubicBezTo>
                    <a:pt x="6073" y="2977"/>
                    <a:pt x="5942" y="2143"/>
                    <a:pt x="5906" y="1738"/>
                  </a:cubicBezTo>
                  <a:cubicBezTo>
                    <a:pt x="5835" y="738"/>
                    <a:pt x="5097" y="0"/>
                    <a:pt x="4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25" name="Google Shape;10025;p78"/>
            <p:cNvSpPr/>
            <p:nvPr/>
          </p:nvSpPr>
          <p:spPr>
            <a:xfrm>
              <a:off x="6019323" y="2641653"/>
              <a:ext cx="13272" cy="13272"/>
            </a:xfrm>
            <a:custGeom>
              <a:avLst/>
              <a:gdLst/>
              <a:ahLst/>
              <a:cxnLst/>
              <a:rect l="l" t="t" r="r" b="b"/>
              <a:pathLst>
                <a:path w="417" h="417" extrusionOk="0">
                  <a:moveTo>
                    <a:pt x="202" y="0"/>
                  </a:moveTo>
                  <a:cubicBezTo>
                    <a:pt x="95" y="0"/>
                    <a:pt x="0" y="84"/>
                    <a:pt x="0" y="203"/>
                  </a:cubicBezTo>
                  <a:cubicBezTo>
                    <a:pt x="0" y="322"/>
                    <a:pt x="95" y="417"/>
                    <a:pt x="202" y="417"/>
                  </a:cubicBezTo>
                  <a:cubicBezTo>
                    <a:pt x="322" y="417"/>
                    <a:pt x="417" y="322"/>
                    <a:pt x="417" y="203"/>
                  </a:cubicBezTo>
                  <a:cubicBezTo>
                    <a:pt x="417" y="84"/>
                    <a:pt x="322" y="0"/>
                    <a:pt x="20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026" name="Google Shape;10026;p78"/>
          <p:cNvGrpSpPr/>
          <p:nvPr/>
        </p:nvGrpSpPr>
        <p:grpSpPr>
          <a:xfrm>
            <a:off x="6502373" y="2991753"/>
            <a:ext cx="543699" cy="475503"/>
            <a:chOff x="4876780" y="2418064"/>
            <a:chExt cx="407774" cy="356627"/>
          </a:xfrm>
          <a:solidFill>
            <a:schemeClr val="tx1"/>
          </a:solidFill>
        </p:grpSpPr>
        <p:sp>
          <p:nvSpPr>
            <p:cNvPr id="10027" name="Google Shape;10027;p78"/>
            <p:cNvSpPr/>
            <p:nvPr/>
          </p:nvSpPr>
          <p:spPr>
            <a:xfrm>
              <a:off x="4876780" y="2455589"/>
              <a:ext cx="407774" cy="319103"/>
            </a:xfrm>
            <a:custGeom>
              <a:avLst/>
              <a:gdLst/>
              <a:ahLst/>
              <a:cxnLst/>
              <a:rect l="l" t="t" r="r" b="b"/>
              <a:pathLst>
                <a:path w="12812" h="10026" extrusionOk="0">
                  <a:moveTo>
                    <a:pt x="3608" y="393"/>
                  </a:moveTo>
                  <a:cubicBezTo>
                    <a:pt x="3942" y="393"/>
                    <a:pt x="4216" y="619"/>
                    <a:pt x="4216" y="905"/>
                  </a:cubicBezTo>
                  <a:lnTo>
                    <a:pt x="4216" y="929"/>
                  </a:lnTo>
                  <a:cubicBezTo>
                    <a:pt x="4025" y="857"/>
                    <a:pt x="3811" y="810"/>
                    <a:pt x="3608" y="810"/>
                  </a:cubicBezTo>
                  <a:cubicBezTo>
                    <a:pt x="3382" y="810"/>
                    <a:pt x="3192" y="857"/>
                    <a:pt x="2989" y="929"/>
                  </a:cubicBezTo>
                  <a:lnTo>
                    <a:pt x="2989" y="905"/>
                  </a:lnTo>
                  <a:cubicBezTo>
                    <a:pt x="2989" y="619"/>
                    <a:pt x="3275" y="393"/>
                    <a:pt x="3608" y="393"/>
                  </a:cubicBezTo>
                  <a:close/>
                  <a:moveTo>
                    <a:pt x="3620" y="1179"/>
                  </a:moveTo>
                  <a:cubicBezTo>
                    <a:pt x="4287" y="1179"/>
                    <a:pt x="4835" y="1739"/>
                    <a:pt x="4835" y="2405"/>
                  </a:cubicBezTo>
                  <a:cubicBezTo>
                    <a:pt x="4835" y="2536"/>
                    <a:pt x="4823" y="2655"/>
                    <a:pt x="4775" y="2774"/>
                  </a:cubicBezTo>
                  <a:cubicBezTo>
                    <a:pt x="4239" y="2239"/>
                    <a:pt x="3299" y="2012"/>
                    <a:pt x="3263" y="2012"/>
                  </a:cubicBezTo>
                  <a:cubicBezTo>
                    <a:pt x="3248" y="2009"/>
                    <a:pt x="3233" y="2008"/>
                    <a:pt x="3219" y="2008"/>
                  </a:cubicBezTo>
                  <a:cubicBezTo>
                    <a:pt x="3174" y="2008"/>
                    <a:pt x="3132" y="2021"/>
                    <a:pt x="3096" y="2048"/>
                  </a:cubicBezTo>
                  <a:cubicBezTo>
                    <a:pt x="3049" y="2072"/>
                    <a:pt x="3025" y="2131"/>
                    <a:pt x="3037" y="2191"/>
                  </a:cubicBezTo>
                  <a:cubicBezTo>
                    <a:pt x="3037" y="2215"/>
                    <a:pt x="3025" y="2322"/>
                    <a:pt x="2882" y="2465"/>
                  </a:cubicBezTo>
                  <a:cubicBezTo>
                    <a:pt x="2811" y="2536"/>
                    <a:pt x="2811" y="2655"/>
                    <a:pt x="2882" y="2727"/>
                  </a:cubicBezTo>
                  <a:cubicBezTo>
                    <a:pt x="2924" y="2768"/>
                    <a:pt x="2974" y="2789"/>
                    <a:pt x="3023" y="2789"/>
                  </a:cubicBezTo>
                  <a:cubicBezTo>
                    <a:pt x="3073" y="2789"/>
                    <a:pt x="3120" y="2768"/>
                    <a:pt x="3156" y="2727"/>
                  </a:cubicBezTo>
                  <a:cubicBezTo>
                    <a:pt x="3263" y="2631"/>
                    <a:pt x="3323" y="2524"/>
                    <a:pt x="3358" y="2429"/>
                  </a:cubicBezTo>
                  <a:cubicBezTo>
                    <a:pt x="3680" y="2524"/>
                    <a:pt x="4335" y="2762"/>
                    <a:pt x="4632" y="3179"/>
                  </a:cubicBezTo>
                  <a:cubicBezTo>
                    <a:pt x="4537" y="3655"/>
                    <a:pt x="4120" y="4013"/>
                    <a:pt x="3632" y="4013"/>
                  </a:cubicBezTo>
                  <a:cubicBezTo>
                    <a:pt x="3624" y="4013"/>
                    <a:pt x="3616" y="4013"/>
                    <a:pt x="3608" y="4013"/>
                  </a:cubicBezTo>
                  <a:cubicBezTo>
                    <a:pt x="3083" y="4013"/>
                    <a:pt x="2655" y="3636"/>
                    <a:pt x="2608" y="3120"/>
                  </a:cubicBezTo>
                  <a:cubicBezTo>
                    <a:pt x="2608" y="3084"/>
                    <a:pt x="2596" y="3060"/>
                    <a:pt x="2572" y="3048"/>
                  </a:cubicBezTo>
                  <a:cubicBezTo>
                    <a:pt x="2453" y="2846"/>
                    <a:pt x="2394" y="2631"/>
                    <a:pt x="2394" y="2405"/>
                  </a:cubicBezTo>
                  <a:cubicBezTo>
                    <a:pt x="2394" y="1739"/>
                    <a:pt x="2953" y="1179"/>
                    <a:pt x="3620" y="1179"/>
                  </a:cubicBezTo>
                  <a:close/>
                  <a:moveTo>
                    <a:pt x="4013" y="4334"/>
                  </a:moveTo>
                  <a:lnTo>
                    <a:pt x="4013" y="4536"/>
                  </a:lnTo>
                  <a:cubicBezTo>
                    <a:pt x="4025" y="4596"/>
                    <a:pt x="4037" y="4667"/>
                    <a:pt x="4061" y="4715"/>
                  </a:cubicBezTo>
                  <a:lnTo>
                    <a:pt x="3882" y="4870"/>
                  </a:lnTo>
                  <a:cubicBezTo>
                    <a:pt x="3805" y="4947"/>
                    <a:pt x="3701" y="4986"/>
                    <a:pt x="3598" y="4986"/>
                  </a:cubicBezTo>
                  <a:cubicBezTo>
                    <a:pt x="3495" y="4986"/>
                    <a:pt x="3394" y="4947"/>
                    <a:pt x="3323" y="4870"/>
                  </a:cubicBezTo>
                  <a:lnTo>
                    <a:pt x="3144" y="4715"/>
                  </a:lnTo>
                  <a:cubicBezTo>
                    <a:pt x="3168" y="4656"/>
                    <a:pt x="3180" y="4596"/>
                    <a:pt x="3180" y="4536"/>
                  </a:cubicBezTo>
                  <a:lnTo>
                    <a:pt x="3180" y="4334"/>
                  </a:lnTo>
                  <a:cubicBezTo>
                    <a:pt x="3323" y="4382"/>
                    <a:pt x="3454" y="4394"/>
                    <a:pt x="3596" y="4394"/>
                  </a:cubicBezTo>
                  <a:cubicBezTo>
                    <a:pt x="3751" y="4394"/>
                    <a:pt x="3882" y="4382"/>
                    <a:pt x="4013" y="4334"/>
                  </a:cubicBezTo>
                  <a:close/>
                  <a:moveTo>
                    <a:pt x="6013" y="5977"/>
                  </a:moveTo>
                  <a:lnTo>
                    <a:pt x="6013" y="5989"/>
                  </a:lnTo>
                  <a:lnTo>
                    <a:pt x="6025" y="7596"/>
                  </a:lnTo>
                  <a:cubicBezTo>
                    <a:pt x="6025" y="7596"/>
                    <a:pt x="6025" y="7608"/>
                    <a:pt x="6013" y="7608"/>
                  </a:cubicBezTo>
                  <a:lnTo>
                    <a:pt x="3620" y="7608"/>
                  </a:lnTo>
                  <a:cubicBezTo>
                    <a:pt x="3620" y="7608"/>
                    <a:pt x="3608" y="7608"/>
                    <a:pt x="3608" y="7596"/>
                  </a:cubicBezTo>
                  <a:lnTo>
                    <a:pt x="3608" y="5989"/>
                  </a:lnTo>
                  <a:cubicBezTo>
                    <a:pt x="3608" y="5989"/>
                    <a:pt x="3608" y="5977"/>
                    <a:pt x="3620" y="5977"/>
                  </a:cubicBezTo>
                  <a:close/>
                  <a:moveTo>
                    <a:pt x="4358" y="4941"/>
                  </a:moveTo>
                  <a:lnTo>
                    <a:pt x="4989" y="5263"/>
                  </a:lnTo>
                  <a:cubicBezTo>
                    <a:pt x="5120" y="5334"/>
                    <a:pt x="5216" y="5465"/>
                    <a:pt x="5216" y="5620"/>
                  </a:cubicBezTo>
                  <a:lnTo>
                    <a:pt x="3608" y="5620"/>
                  </a:lnTo>
                  <a:cubicBezTo>
                    <a:pt x="3394" y="5620"/>
                    <a:pt x="3215" y="5799"/>
                    <a:pt x="3215" y="6001"/>
                  </a:cubicBezTo>
                  <a:lnTo>
                    <a:pt x="3215" y="6822"/>
                  </a:lnTo>
                  <a:lnTo>
                    <a:pt x="2787" y="6822"/>
                  </a:lnTo>
                  <a:lnTo>
                    <a:pt x="2787" y="6060"/>
                  </a:lnTo>
                  <a:cubicBezTo>
                    <a:pt x="2787" y="5965"/>
                    <a:pt x="2692" y="5870"/>
                    <a:pt x="2596" y="5870"/>
                  </a:cubicBezTo>
                  <a:cubicBezTo>
                    <a:pt x="2489" y="5870"/>
                    <a:pt x="2394" y="5965"/>
                    <a:pt x="2394" y="6060"/>
                  </a:cubicBezTo>
                  <a:lnTo>
                    <a:pt x="2394" y="7013"/>
                  </a:lnTo>
                  <a:cubicBezTo>
                    <a:pt x="2394" y="7120"/>
                    <a:pt x="2489" y="7203"/>
                    <a:pt x="2596" y="7203"/>
                  </a:cubicBezTo>
                  <a:lnTo>
                    <a:pt x="3203" y="7203"/>
                  </a:lnTo>
                  <a:lnTo>
                    <a:pt x="3203" y="7620"/>
                  </a:lnTo>
                  <a:lnTo>
                    <a:pt x="3203" y="7644"/>
                  </a:lnTo>
                  <a:lnTo>
                    <a:pt x="2382" y="7644"/>
                  </a:lnTo>
                  <a:cubicBezTo>
                    <a:pt x="2156" y="7644"/>
                    <a:pt x="1965" y="7465"/>
                    <a:pt x="1965" y="7227"/>
                  </a:cubicBezTo>
                  <a:lnTo>
                    <a:pt x="1965" y="5632"/>
                  </a:lnTo>
                  <a:lnTo>
                    <a:pt x="2001" y="5632"/>
                  </a:lnTo>
                  <a:cubicBezTo>
                    <a:pt x="2001" y="5465"/>
                    <a:pt x="2084" y="5334"/>
                    <a:pt x="2215" y="5263"/>
                  </a:cubicBezTo>
                  <a:lnTo>
                    <a:pt x="2846" y="4941"/>
                  </a:lnTo>
                  <a:lnTo>
                    <a:pt x="3073" y="5156"/>
                  </a:lnTo>
                  <a:cubicBezTo>
                    <a:pt x="3215" y="5298"/>
                    <a:pt x="3406" y="5382"/>
                    <a:pt x="3608" y="5382"/>
                  </a:cubicBezTo>
                  <a:cubicBezTo>
                    <a:pt x="3799" y="5382"/>
                    <a:pt x="3989" y="5298"/>
                    <a:pt x="4144" y="5156"/>
                  </a:cubicBezTo>
                  <a:lnTo>
                    <a:pt x="4358" y="4941"/>
                  </a:lnTo>
                  <a:close/>
                  <a:moveTo>
                    <a:pt x="12026" y="7989"/>
                  </a:moveTo>
                  <a:lnTo>
                    <a:pt x="12026" y="8418"/>
                  </a:lnTo>
                  <a:lnTo>
                    <a:pt x="787" y="8418"/>
                  </a:lnTo>
                  <a:lnTo>
                    <a:pt x="787" y="7989"/>
                  </a:lnTo>
                  <a:close/>
                  <a:moveTo>
                    <a:pt x="3608" y="0"/>
                  </a:moveTo>
                  <a:cubicBezTo>
                    <a:pt x="3049" y="0"/>
                    <a:pt x="2620" y="405"/>
                    <a:pt x="2620" y="893"/>
                  </a:cubicBezTo>
                  <a:cubicBezTo>
                    <a:pt x="2620" y="977"/>
                    <a:pt x="2632" y="1060"/>
                    <a:pt x="2656" y="1131"/>
                  </a:cubicBezTo>
                  <a:cubicBezTo>
                    <a:pt x="2263" y="1417"/>
                    <a:pt x="2013" y="1881"/>
                    <a:pt x="2013" y="2405"/>
                  </a:cubicBezTo>
                  <a:cubicBezTo>
                    <a:pt x="2013" y="2679"/>
                    <a:pt x="2084" y="2953"/>
                    <a:pt x="2215" y="3191"/>
                  </a:cubicBezTo>
                  <a:cubicBezTo>
                    <a:pt x="2275" y="3596"/>
                    <a:pt x="2501" y="3917"/>
                    <a:pt x="2799" y="4144"/>
                  </a:cubicBezTo>
                  <a:lnTo>
                    <a:pt x="2799" y="4525"/>
                  </a:lnTo>
                  <a:lnTo>
                    <a:pt x="2799" y="4548"/>
                  </a:lnTo>
                  <a:lnTo>
                    <a:pt x="2037" y="4917"/>
                  </a:lnTo>
                  <a:cubicBezTo>
                    <a:pt x="1775" y="5048"/>
                    <a:pt x="1608" y="5322"/>
                    <a:pt x="1608" y="5620"/>
                  </a:cubicBezTo>
                  <a:lnTo>
                    <a:pt x="1608" y="7215"/>
                  </a:lnTo>
                  <a:cubicBezTo>
                    <a:pt x="1608" y="7358"/>
                    <a:pt x="1656" y="7513"/>
                    <a:pt x="1727" y="7632"/>
                  </a:cubicBezTo>
                  <a:lnTo>
                    <a:pt x="191" y="7632"/>
                  </a:lnTo>
                  <a:cubicBezTo>
                    <a:pt x="96" y="7632"/>
                    <a:pt x="1" y="7715"/>
                    <a:pt x="1" y="7823"/>
                  </a:cubicBezTo>
                  <a:cubicBezTo>
                    <a:pt x="1" y="7930"/>
                    <a:pt x="96" y="8013"/>
                    <a:pt x="191" y="8013"/>
                  </a:cubicBezTo>
                  <a:lnTo>
                    <a:pt x="406" y="8013"/>
                  </a:lnTo>
                  <a:lnTo>
                    <a:pt x="406" y="9835"/>
                  </a:lnTo>
                  <a:cubicBezTo>
                    <a:pt x="406" y="9930"/>
                    <a:pt x="489" y="10025"/>
                    <a:pt x="596" y="10025"/>
                  </a:cubicBezTo>
                  <a:cubicBezTo>
                    <a:pt x="703" y="10025"/>
                    <a:pt x="787" y="9930"/>
                    <a:pt x="787" y="9835"/>
                  </a:cubicBezTo>
                  <a:lnTo>
                    <a:pt x="787" y="8823"/>
                  </a:lnTo>
                  <a:lnTo>
                    <a:pt x="12026" y="8823"/>
                  </a:lnTo>
                  <a:lnTo>
                    <a:pt x="12026" y="9835"/>
                  </a:lnTo>
                  <a:cubicBezTo>
                    <a:pt x="12026" y="9930"/>
                    <a:pt x="12121" y="10025"/>
                    <a:pt x="12217" y="10025"/>
                  </a:cubicBezTo>
                  <a:cubicBezTo>
                    <a:pt x="12324" y="10025"/>
                    <a:pt x="12419" y="9930"/>
                    <a:pt x="12419" y="9835"/>
                  </a:cubicBezTo>
                  <a:lnTo>
                    <a:pt x="12419" y="8013"/>
                  </a:lnTo>
                  <a:lnTo>
                    <a:pt x="12621" y="8013"/>
                  </a:lnTo>
                  <a:cubicBezTo>
                    <a:pt x="12728" y="8013"/>
                    <a:pt x="12812" y="7930"/>
                    <a:pt x="12812" y="7823"/>
                  </a:cubicBezTo>
                  <a:cubicBezTo>
                    <a:pt x="12800" y="7704"/>
                    <a:pt x="12717" y="7632"/>
                    <a:pt x="12609" y="7632"/>
                  </a:cubicBezTo>
                  <a:lnTo>
                    <a:pt x="6406" y="7632"/>
                  </a:lnTo>
                  <a:lnTo>
                    <a:pt x="6406" y="7608"/>
                  </a:lnTo>
                  <a:lnTo>
                    <a:pt x="6406" y="6001"/>
                  </a:lnTo>
                  <a:cubicBezTo>
                    <a:pt x="6406" y="5799"/>
                    <a:pt x="6228" y="5620"/>
                    <a:pt x="6013" y="5620"/>
                  </a:cubicBezTo>
                  <a:lnTo>
                    <a:pt x="5597" y="5620"/>
                  </a:lnTo>
                  <a:cubicBezTo>
                    <a:pt x="5597" y="5322"/>
                    <a:pt x="5430" y="5048"/>
                    <a:pt x="5168" y="4917"/>
                  </a:cubicBezTo>
                  <a:lnTo>
                    <a:pt x="4406" y="4548"/>
                  </a:lnTo>
                  <a:lnTo>
                    <a:pt x="4406" y="4525"/>
                  </a:lnTo>
                  <a:lnTo>
                    <a:pt x="4406" y="4144"/>
                  </a:lnTo>
                  <a:cubicBezTo>
                    <a:pt x="4716" y="3929"/>
                    <a:pt x="4942" y="3596"/>
                    <a:pt x="4989" y="3191"/>
                  </a:cubicBezTo>
                  <a:cubicBezTo>
                    <a:pt x="5120" y="2953"/>
                    <a:pt x="5192" y="2667"/>
                    <a:pt x="5192" y="2405"/>
                  </a:cubicBezTo>
                  <a:cubicBezTo>
                    <a:pt x="5192" y="1881"/>
                    <a:pt x="4942" y="1417"/>
                    <a:pt x="4561" y="1131"/>
                  </a:cubicBezTo>
                  <a:cubicBezTo>
                    <a:pt x="4585" y="1060"/>
                    <a:pt x="4585" y="988"/>
                    <a:pt x="4585" y="893"/>
                  </a:cubicBezTo>
                  <a:cubicBezTo>
                    <a:pt x="4585" y="405"/>
                    <a:pt x="4144" y="0"/>
                    <a:pt x="360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28" name="Google Shape;10028;p78"/>
            <p:cNvSpPr/>
            <p:nvPr/>
          </p:nvSpPr>
          <p:spPr>
            <a:xfrm>
              <a:off x="5017012" y="2666287"/>
              <a:ext cx="25016" cy="12158"/>
            </a:xfrm>
            <a:custGeom>
              <a:avLst/>
              <a:gdLst/>
              <a:ahLst/>
              <a:cxnLst/>
              <a:rect l="l" t="t" r="r" b="b"/>
              <a:pathLst>
                <a:path w="786" h="382" extrusionOk="0">
                  <a:moveTo>
                    <a:pt x="191" y="0"/>
                  </a:moveTo>
                  <a:cubicBezTo>
                    <a:pt x="83" y="0"/>
                    <a:pt x="0" y="83"/>
                    <a:pt x="0" y="191"/>
                  </a:cubicBezTo>
                  <a:cubicBezTo>
                    <a:pt x="0" y="298"/>
                    <a:pt x="83" y="381"/>
                    <a:pt x="191" y="381"/>
                  </a:cubicBezTo>
                  <a:lnTo>
                    <a:pt x="595" y="381"/>
                  </a:lnTo>
                  <a:cubicBezTo>
                    <a:pt x="702" y="381"/>
                    <a:pt x="786" y="298"/>
                    <a:pt x="786" y="191"/>
                  </a:cubicBezTo>
                  <a:cubicBezTo>
                    <a:pt x="786" y="83"/>
                    <a:pt x="702" y="0"/>
                    <a:pt x="59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29" name="Google Shape;10029;p78"/>
            <p:cNvSpPr/>
            <p:nvPr/>
          </p:nvSpPr>
          <p:spPr>
            <a:xfrm>
              <a:off x="5068159" y="2418064"/>
              <a:ext cx="203155" cy="198222"/>
            </a:xfrm>
            <a:custGeom>
              <a:avLst/>
              <a:gdLst/>
              <a:ahLst/>
              <a:cxnLst/>
              <a:rect l="l" t="t" r="r" b="b"/>
              <a:pathLst>
                <a:path w="6383" h="6228" extrusionOk="0">
                  <a:moveTo>
                    <a:pt x="5608" y="346"/>
                  </a:moveTo>
                  <a:cubicBezTo>
                    <a:pt x="5834" y="346"/>
                    <a:pt x="6025" y="524"/>
                    <a:pt x="6025" y="762"/>
                  </a:cubicBezTo>
                  <a:lnTo>
                    <a:pt x="6025" y="3989"/>
                  </a:lnTo>
                  <a:lnTo>
                    <a:pt x="6013" y="3989"/>
                  </a:lnTo>
                  <a:cubicBezTo>
                    <a:pt x="6013" y="4203"/>
                    <a:pt x="5834" y="4406"/>
                    <a:pt x="5596" y="4406"/>
                  </a:cubicBezTo>
                  <a:lnTo>
                    <a:pt x="3203" y="4406"/>
                  </a:lnTo>
                  <a:cubicBezTo>
                    <a:pt x="3156" y="4406"/>
                    <a:pt x="3132" y="4418"/>
                    <a:pt x="3096" y="4430"/>
                  </a:cubicBezTo>
                  <a:lnTo>
                    <a:pt x="1310" y="5727"/>
                  </a:lnTo>
                  <a:lnTo>
                    <a:pt x="1584" y="4620"/>
                  </a:lnTo>
                  <a:cubicBezTo>
                    <a:pt x="1596" y="4561"/>
                    <a:pt x="1584" y="4501"/>
                    <a:pt x="1548" y="4465"/>
                  </a:cubicBezTo>
                  <a:cubicBezTo>
                    <a:pt x="1512" y="4418"/>
                    <a:pt x="1465" y="4382"/>
                    <a:pt x="1405" y="4382"/>
                  </a:cubicBezTo>
                  <a:lnTo>
                    <a:pt x="810" y="4382"/>
                  </a:lnTo>
                  <a:cubicBezTo>
                    <a:pt x="584" y="4382"/>
                    <a:pt x="393" y="4203"/>
                    <a:pt x="393" y="3965"/>
                  </a:cubicBezTo>
                  <a:lnTo>
                    <a:pt x="393" y="762"/>
                  </a:lnTo>
                  <a:cubicBezTo>
                    <a:pt x="393" y="548"/>
                    <a:pt x="572" y="346"/>
                    <a:pt x="810" y="346"/>
                  </a:cubicBezTo>
                  <a:close/>
                  <a:moveTo>
                    <a:pt x="786" y="0"/>
                  </a:moveTo>
                  <a:cubicBezTo>
                    <a:pt x="358" y="0"/>
                    <a:pt x="0" y="358"/>
                    <a:pt x="0" y="786"/>
                  </a:cubicBezTo>
                  <a:lnTo>
                    <a:pt x="0" y="3989"/>
                  </a:lnTo>
                  <a:cubicBezTo>
                    <a:pt x="0" y="4418"/>
                    <a:pt x="358" y="4775"/>
                    <a:pt x="786" y="4775"/>
                  </a:cubicBezTo>
                  <a:lnTo>
                    <a:pt x="1143" y="4775"/>
                  </a:lnTo>
                  <a:lnTo>
                    <a:pt x="881" y="5870"/>
                  </a:lnTo>
                  <a:cubicBezTo>
                    <a:pt x="846" y="5989"/>
                    <a:pt x="893" y="6108"/>
                    <a:pt x="1000" y="6192"/>
                  </a:cubicBezTo>
                  <a:cubicBezTo>
                    <a:pt x="1048" y="6216"/>
                    <a:pt x="1108" y="6227"/>
                    <a:pt x="1167" y="6227"/>
                  </a:cubicBezTo>
                  <a:cubicBezTo>
                    <a:pt x="1227" y="6227"/>
                    <a:pt x="1286" y="6216"/>
                    <a:pt x="1322" y="6168"/>
                  </a:cubicBezTo>
                  <a:lnTo>
                    <a:pt x="3263" y="4775"/>
                  </a:lnTo>
                  <a:lnTo>
                    <a:pt x="5596" y="4775"/>
                  </a:lnTo>
                  <a:cubicBezTo>
                    <a:pt x="6025" y="4775"/>
                    <a:pt x="6382" y="4418"/>
                    <a:pt x="6382" y="3989"/>
                  </a:cubicBezTo>
                  <a:lnTo>
                    <a:pt x="6382" y="786"/>
                  </a:lnTo>
                  <a:cubicBezTo>
                    <a:pt x="6382" y="358"/>
                    <a:pt x="6025" y="0"/>
                    <a:pt x="559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30" name="Google Shape;10030;p78"/>
            <p:cNvSpPr/>
            <p:nvPr/>
          </p:nvSpPr>
          <p:spPr>
            <a:xfrm>
              <a:off x="5106415" y="2456353"/>
              <a:ext cx="31509" cy="12158"/>
            </a:xfrm>
            <a:custGeom>
              <a:avLst/>
              <a:gdLst/>
              <a:ahLst/>
              <a:cxnLst/>
              <a:rect l="l" t="t" r="r" b="b"/>
              <a:pathLst>
                <a:path w="990" h="382" extrusionOk="0">
                  <a:moveTo>
                    <a:pt x="203" y="0"/>
                  </a:moveTo>
                  <a:cubicBezTo>
                    <a:pt x="96" y="0"/>
                    <a:pt x="1" y="83"/>
                    <a:pt x="1" y="191"/>
                  </a:cubicBezTo>
                  <a:cubicBezTo>
                    <a:pt x="1" y="298"/>
                    <a:pt x="96" y="381"/>
                    <a:pt x="203" y="381"/>
                  </a:cubicBezTo>
                  <a:lnTo>
                    <a:pt x="799" y="381"/>
                  </a:lnTo>
                  <a:cubicBezTo>
                    <a:pt x="894" y="381"/>
                    <a:pt x="989" y="298"/>
                    <a:pt x="989" y="191"/>
                  </a:cubicBezTo>
                  <a:cubicBezTo>
                    <a:pt x="989" y="83"/>
                    <a:pt x="894" y="0"/>
                    <a:pt x="79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31" name="Google Shape;10031;p78"/>
            <p:cNvSpPr/>
            <p:nvPr/>
          </p:nvSpPr>
          <p:spPr>
            <a:xfrm>
              <a:off x="5151133" y="2456353"/>
              <a:ext cx="82274" cy="12158"/>
            </a:xfrm>
            <a:custGeom>
              <a:avLst/>
              <a:gdLst/>
              <a:ahLst/>
              <a:cxnLst/>
              <a:rect l="l" t="t" r="r" b="b"/>
              <a:pathLst>
                <a:path w="2585" h="382" extrusionOk="0">
                  <a:moveTo>
                    <a:pt x="191" y="0"/>
                  </a:moveTo>
                  <a:cubicBezTo>
                    <a:pt x="84" y="0"/>
                    <a:pt x="1" y="83"/>
                    <a:pt x="1" y="191"/>
                  </a:cubicBezTo>
                  <a:cubicBezTo>
                    <a:pt x="1" y="298"/>
                    <a:pt x="84" y="381"/>
                    <a:pt x="191" y="381"/>
                  </a:cubicBezTo>
                  <a:lnTo>
                    <a:pt x="2394" y="381"/>
                  </a:lnTo>
                  <a:cubicBezTo>
                    <a:pt x="2501" y="381"/>
                    <a:pt x="2584" y="298"/>
                    <a:pt x="2584" y="191"/>
                  </a:cubicBezTo>
                  <a:cubicBezTo>
                    <a:pt x="2584" y="83"/>
                    <a:pt x="2501" y="0"/>
                    <a:pt x="239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32" name="Google Shape;10032;p78"/>
            <p:cNvSpPr/>
            <p:nvPr/>
          </p:nvSpPr>
          <p:spPr>
            <a:xfrm>
              <a:off x="5106415" y="2488180"/>
              <a:ext cx="126992" cy="12158"/>
            </a:xfrm>
            <a:custGeom>
              <a:avLst/>
              <a:gdLst/>
              <a:ahLst/>
              <a:cxnLst/>
              <a:rect l="l" t="t" r="r" b="b"/>
              <a:pathLst>
                <a:path w="3990" h="382" extrusionOk="0">
                  <a:moveTo>
                    <a:pt x="203" y="0"/>
                  </a:moveTo>
                  <a:cubicBezTo>
                    <a:pt x="96" y="0"/>
                    <a:pt x="1" y="83"/>
                    <a:pt x="1" y="191"/>
                  </a:cubicBezTo>
                  <a:cubicBezTo>
                    <a:pt x="1" y="298"/>
                    <a:pt x="96" y="381"/>
                    <a:pt x="203" y="381"/>
                  </a:cubicBezTo>
                  <a:lnTo>
                    <a:pt x="3799" y="381"/>
                  </a:lnTo>
                  <a:cubicBezTo>
                    <a:pt x="3906" y="381"/>
                    <a:pt x="3989" y="298"/>
                    <a:pt x="3989" y="191"/>
                  </a:cubicBezTo>
                  <a:cubicBezTo>
                    <a:pt x="3978" y="83"/>
                    <a:pt x="3906" y="0"/>
                    <a:pt x="379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33" name="Google Shape;10033;p78"/>
            <p:cNvSpPr/>
            <p:nvPr/>
          </p:nvSpPr>
          <p:spPr>
            <a:xfrm>
              <a:off x="5106415" y="2519626"/>
              <a:ext cx="82656" cy="12540"/>
            </a:xfrm>
            <a:custGeom>
              <a:avLst/>
              <a:gdLst/>
              <a:ahLst/>
              <a:cxnLst/>
              <a:rect l="l" t="t" r="r" b="b"/>
              <a:pathLst>
                <a:path w="2597" h="394" extrusionOk="0">
                  <a:moveTo>
                    <a:pt x="203" y="0"/>
                  </a:moveTo>
                  <a:cubicBezTo>
                    <a:pt x="96" y="0"/>
                    <a:pt x="1" y="96"/>
                    <a:pt x="1" y="203"/>
                  </a:cubicBezTo>
                  <a:cubicBezTo>
                    <a:pt x="1" y="298"/>
                    <a:pt x="96" y="393"/>
                    <a:pt x="203" y="393"/>
                  </a:cubicBezTo>
                  <a:lnTo>
                    <a:pt x="2394" y="393"/>
                  </a:lnTo>
                  <a:cubicBezTo>
                    <a:pt x="2501" y="393"/>
                    <a:pt x="2596" y="298"/>
                    <a:pt x="2596" y="203"/>
                  </a:cubicBezTo>
                  <a:cubicBezTo>
                    <a:pt x="2585" y="96"/>
                    <a:pt x="2501" y="0"/>
                    <a:pt x="239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34" name="Google Shape;10034;p78"/>
            <p:cNvSpPr/>
            <p:nvPr/>
          </p:nvSpPr>
          <p:spPr>
            <a:xfrm>
              <a:off x="5202312" y="2519626"/>
              <a:ext cx="31095" cy="12540"/>
            </a:xfrm>
            <a:custGeom>
              <a:avLst/>
              <a:gdLst/>
              <a:ahLst/>
              <a:cxnLst/>
              <a:rect l="l" t="t" r="r" b="b"/>
              <a:pathLst>
                <a:path w="977" h="394" extrusionOk="0">
                  <a:moveTo>
                    <a:pt x="191" y="0"/>
                  </a:moveTo>
                  <a:cubicBezTo>
                    <a:pt x="84" y="0"/>
                    <a:pt x="0" y="96"/>
                    <a:pt x="0" y="203"/>
                  </a:cubicBezTo>
                  <a:cubicBezTo>
                    <a:pt x="0" y="298"/>
                    <a:pt x="84" y="393"/>
                    <a:pt x="191" y="393"/>
                  </a:cubicBezTo>
                  <a:lnTo>
                    <a:pt x="786" y="393"/>
                  </a:lnTo>
                  <a:cubicBezTo>
                    <a:pt x="893" y="393"/>
                    <a:pt x="976" y="298"/>
                    <a:pt x="976" y="203"/>
                  </a:cubicBezTo>
                  <a:cubicBezTo>
                    <a:pt x="965" y="96"/>
                    <a:pt x="893" y="0"/>
                    <a:pt x="78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035" name="Google Shape;10035;p78"/>
          <p:cNvGrpSpPr/>
          <p:nvPr/>
        </p:nvGrpSpPr>
        <p:grpSpPr>
          <a:xfrm>
            <a:off x="9427830" y="2982162"/>
            <a:ext cx="531095" cy="494684"/>
            <a:chOff x="7070872" y="2410871"/>
            <a:chExt cx="398321" cy="371013"/>
          </a:xfrm>
          <a:solidFill>
            <a:schemeClr val="tx1"/>
          </a:solidFill>
        </p:grpSpPr>
        <p:sp>
          <p:nvSpPr>
            <p:cNvPr id="10036" name="Google Shape;10036;p78"/>
            <p:cNvSpPr/>
            <p:nvPr/>
          </p:nvSpPr>
          <p:spPr>
            <a:xfrm>
              <a:off x="7204643" y="2603364"/>
              <a:ext cx="123586" cy="107641"/>
            </a:xfrm>
            <a:custGeom>
              <a:avLst/>
              <a:gdLst/>
              <a:ahLst/>
              <a:cxnLst/>
              <a:rect l="l" t="t" r="r" b="b"/>
              <a:pathLst>
                <a:path w="3883" h="3382" extrusionOk="0">
                  <a:moveTo>
                    <a:pt x="1942" y="1"/>
                  </a:moveTo>
                  <a:cubicBezTo>
                    <a:pt x="1846" y="1"/>
                    <a:pt x="1751" y="96"/>
                    <a:pt x="1751" y="203"/>
                  </a:cubicBezTo>
                  <a:lnTo>
                    <a:pt x="1751" y="2072"/>
                  </a:lnTo>
                  <a:lnTo>
                    <a:pt x="132" y="3013"/>
                  </a:lnTo>
                  <a:cubicBezTo>
                    <a:pt x="37" y="3072"/>
                    <a:pt x="1" y="3192"/>
                    <a:pt x="60" y="3287"/>
                  </a:cubicBezTo>
                  <a:cubicBezTo>
                    <a:pt x="84" y="3346"/>
                    <a:pt x="156" y="3382"/>
                    <a:pt x="215" y="3382"/>
                  </a:cubicBezTo>
                  <a:cubicBezTo>
                    <a:pt x="251" y="3382"/>
                    <a:pt x="298" y="3370"/>
                    <a:pt x="322" y="3358"/>
                  </a:cubicBezTo>
                  <a:lnTo>
                    <a:pt x="1942" y="2418"/>
                  </a:lnTo>
                  <a:lnTo>
                    <a:pt x="3573" y="3358"/>
                  </a:lnTo>
                  <a:cubicBezTo>
                    <a:pt x="3596" y="3370"/>
                    <a:pt x="3632" y="3382"/>
                    <a:pt x="3668" y="3382"/>
                  </a:cubicBezTo>
                  <a:cubicBezTo>
                    <a:pt x="3751" y="3382"/>
                    <a:pt x="3811" y="3358"/>
                    <a:pt x="3835" y="3287"/>
                  </a:cubicBezTo>
                  <a:cubicBezTo>
                    <a:pt x="3882" y="3192"/>
                    <a:pt x="3847" y="3072"/>
                    <a:pt x="3763" y="3013"/>
                  </a:cubicBezTo>
                  <a:lnTo>
                    <a:pt x="2144" y="2072"/>
                  </a:lnTo>
                  <a:lnTo>
                    <a:pt x="2144" y="203"/>
                  </a:lnTo>
                  <a:cubicBezTo>
                    <a:pt x="2144" y="96"/>
                    <a:pt x="2049" y="1"/>
                    <a:pt x="194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37" name="Google Shape;10037;p78"/>
            <p:cNvSpPr/>
            <p:nvPr/>
          </p:nvSpPr>
          <p:spPr>
            <a:xfrm>
              <a:off x="7203147" y="2410871"/>
              <a:ext cx="133421" cy="178902"/>
            </a:xfrm>
            <a:custGeom>
              <a:avLst/>
              <a:gdLst/>
              <a:ahLst/>
              <a:cxnLst/>
              <a:rect l="l" t="t" r="r" b="b"/>
              <a:pathLst>
                <a:path w="4192" h="5621" extrusionOk="0">
                  <a:moveTo>
                    <a:pt x="2131" y="405"/>
                  </a:moveTo>
                  <a:cubicBezTo>
                    <a:pt x="2631" y="405"/>
                    <a:pt x="3048" y="822"/>
                    <a:pt x="3048" y="1322"/>
                  </a:cubicBezTo>
                  <a:lnTo>
                    <a:pt x="3048" y="1441"/>
                  </a:lnTo>
                  <a:lnTo>
                    <a:pt x="3036" y="1441"/>
                  </a:lnTo>
                  <a:cubicBezTo>
                    <a:pt x="2762" y="1381"/>
                    <a:pt x="2679" y="1012"/>
                    <a:pt x="2679" y="1012"/>
                  </a:cubicBezTo>
                  <a:cubicBezTo>
                    <a:pt x="2667" y="941"/>
                    <a:pt x="2608" y="881"/>
                    <a:pt x="2524" y="858"/>
                  </a:cubicBezTo>
                  <a:cubicBezTo>
                    <a:pt x="2515" y="856"/>
                    <a:pt x="2506" y="855"/>
                    <a:pt x="2497" y="855"/>
                  </a:cubicBezTo>
                  <a:cubicBezTo>
                    <a:pt x="2435" y="855"/>
                    <a:pt x="2375" y="889"/>
                    <a:pt x="2334" y="941"/>
                  </a:cubicBezTo>
                  <a:cubicBezTo>
                    <a:pt x="1977" y="1417"/>
                    <a:pt x="1191" y="1429"/>
                    <a:pt x="1179" y="1429"/>
                  </a:cubicBezTo>
                  <a:cubicBezTo>
                    <a:pt x="1143" y="1429"/>
                    <a:pt x="1131" y="1429"/>
                    <a:pt x="1119" y="1441"/>
                  </a:cubicBezTo>
                  <a:lnTo>
                    <a:pt x="1119" y="1322"/>
                  </a:lnTo>
                  <a:cubicBezTo>
                    <a:pt x="1119" y="822"/>
                    <a:pt x="1536" y="405"/>
                    <a:pt x="2036" y="405"/>
                  </a:cubicBezTo>
                  <a:close/>
                  <a:moveTo>
                    <a:pt x="976" y="1965"/>
                  </a:moveTo>
                  <a:lnTo>
                    <a:pt x="976" y="2215"/>
                  </a:lnTo>
                  <a:cubicBezTo>
                    <a:pt x="941" y="2191"/>
                    <a:pt x="905" y="2143"/>
                    <a:pt x="905" y="2084"/>
                  </a:cubicBezTo>
                  <a:cubicBezTo>
                    <a:pt x="905" y="2036"/>
                    <a:pt x="917" y="2012"/>
                    <a:pt x="953" y="1977"/>
                  </a:cubicBezTo>
                  <a:cubicBezTo>
                    <a:pt x="965" y="1977"/>
                    <a:pt x="965" y="1977"/>
                    <a:pt x="976" y="1965"/>
                  </a:cubicBezTo>
                  <a:close/>
                  <a:moveTo>
                    <a:pt x="3215" y="1977"/>
                  </a:moveTo>
                  <a:cubicBezTo>
                    <a:pt x="3239" y="2012"/>
                    <a:pt x="3251" y="2048"/>
                    <a:pt x="3251" y="2084"/>
                  </a:cubicBezTo>
                  <a:cubicBezTo>
                    <a:pt x="3251" y="2143"/>
                    <a:pt x="3227" y="2179"/>
                    <a:pt x="3191" y="2215"/>
                  </a:cubicBezTo>
                  <a:lnTo>
                    <a:pt x="3191" y="1977"/>
                  </a:lnTo>
                  <a:close/>
                  <a:moveTo>
                    <a:pt x="2441" y="1393"/>
                  </a:moveTo>
                  <a:cubicBezTo>
                    <a:pt x="2512" y="1536"/>
                    <a:pt x="2631" y="1679"/>
                    <a:pt x="2810" y="1750"/>
                  </a:cubicBezTo>
                  <a:lnTo>
                    <a:pt x="2810" y="2322"/>
                  </a:lnTo>
                  <a:cubicBezTo>
                    <a:pt x="2810" y="2679"/>
                    <a:pt x="2524" y="2941"/>
                    <a:pt x="2191" y="2941"/>
                  </a:cubicBezTo>
                  <a:lnTo>
                    <a:pt x="2012" y="2941"/>
                  </a:lnTo>
                  <a:cubicBezTo>
                    <a:pt x="1667" y="2941"/>
                    <a:pt x="1381" y="2667"/>
                    <a:pt x="1381" y="2322"/>
                  </a:cubicBezTo>
                  <a:lnTo>
                    <a:pt x="1381" y="1798"/>
                  </a:lnTo>
                  <a:cubicBezTo>
                    <a:pt x="1631" y="1774"/>
                    <a:pt x="2096" y="1679"/>
                    <a:pt x="2441" y="1393"/>
                  </a:cubicBezTo>
                  <a:close/>
                  <a:moveTo>
                    <a:pt x="2286" y="3346"/>
                  </a:moveTo>
                  <a:lnTo>
                    <a:pt x="2286" y="3453"/>
                  </a:lnTo>
                  <a:lnTo>
                    <a:pt x="2310" y="3453"/>
                  </a:lnTo>
                  <a:lnTo>
                    <a:pt x="2084" y="3679"/>
                  </a:lnTo>
                  <a:lnTo>
                    <a:pt x="1869" y="3477"/>
                  </a:lnTo>
                  <a:lnTo>
                    <a:pt x="1869" y="3346"/>
                  </a:lnTo>
                  <a:close/>
                  <a:moveTo>
                    <a:pt x="2048" y="0"/>
                  </a:moveTo>
                  <a:cubicBezTo>
                    <a:pt x="1322" y="0"/>
                    <a:pt x="726" y="596"/>
                    <a:pt x="726" y="1322"/>
                  </a:cubicBezTo>
                  <a:lnTo>
                    <a:pt x="726" y="1667"/>
                  </a:lnTo>
                  <a:cubicBezTo>
                    <a:pt x="607" y="1774"/>
                    <a:pt x="512" y="1917"/>
                    <a:pt x="512" y="2096"/>
                  </a:cubicBezTo>
                  <a:cubicBezTo>
                    <a:pt x="512" y="2393"/>
                    <a:pt x="738" y="2632"/>
                    <a:pt x="1036" y="2643"/>
                  </a:cubicBezTo>
                  <a:cubicBezTo>
                    <a:pt x="1107" y="2882"/>
                    <a:pt x="1274" y="3096"/>
                    <a:pt x="1500" y="3215"/>
                  </a:cubicBezTo>
                  <a:lnTo>
                    <a:pt x="1500" y="3322"/>
                  </a:lnTo>
                  <a:lnTo>
                    <a:pt x="691" y="3632"/>
                  </a:lnTo>
                  <a:cubicBezTo>
                    <a:pt x="619" y="3655"/>
                    <a:pt x="0" y="3917"/>
                    <a:pt x="0" y="4715"/>
                  </a:cubicBezTo>
                  <a:lnTo>
                    <a:pt x="0" y="5418"/>
                  </a:lnTo>
                  <a:cubicBezTo>
                    <a:pt x="0" y="5525"/>
                    <a:pt x="84" y="5608"/>
                    <a:pt x="191" y="5608"/>
                  </a:cubicBezTo>
                  <a:lnTo>
                    <a:pt x="691" y="5608"/>
                  </a:lnTo>
                  <a:cubicBezTo>
                    <a:pt x="798" y="5608"/>
                    <a:pt x="893" y="5525"/>
                    <a:pt x="893" y="5418"/>
                  </a:cubicBezTo>
                  <a:cubicBezTo>
                    <a:pt x="893" y="5310"/>
                    <a:pt x="798" y="5227"/>
                    <a:pt x="691" y="5227"/>
                  </a:cubicBezTo>
                  <a:lnTo>
                    <a:pt x="393" y="5227"/>
                  </a:lnTo>
                  <a:lnTo>
                    <a:pt x="393" y="4715"/>
                  </a:lnTo>
                  <a:cubicBezTo>
                    <a:pt x="393" y="4167"/>
                    <a:pt x="834" y="4013"/>
                    <a:pt x="846" y="4001"/>
                  </a:cubicBezTo>
                  <a:lnTo>
                    <a:pt x="857" y="4001"/>
                  </a:lnTo>
                  <a:lnTo>
                    <a:pt x="1608" y="3715"/>
                  </a:lnTo>
                  <a:lnTo>
                    <a:pt x="1989" y="4108"/>
                  </a:lnTo>
                  <a:cubicBezTo>
                    <a:pt x="2024" y="4132"/>
                    <a:pt x="2084" y="4167"/>
                    <a:pt x="2119" y="4167"/>
                  </a:cubicBezTo>
                  <a:cubicBezTo>
                    <a:pt x="2179" y="4167"/>
                    <a:pt x="2227" y="4132"/>
                    <a:pt x="2262" y="4108"/>
                  </a:cubicBezTo>
                  <a:lnTo>
                    <a:pt x="2631" y="3715"/>
                  </a:lnTo>
                  <a:lnTo>
                    <a:pt x="3370" y="4013"/>
                  </a:lnTo>
                  <a:lnTo>
                    <a:pt x="3393" y="4013"/>
                  </a:lnTo>
                  <a:cubicBezTo>
                    <a:pt x="3405" y="4013"/>
                    <a:pt x="3834" y="4179"/>
                    <a:pt x="3834" y="4727"/>
                  </a:cubicBezTo>
                  <a:lnTo>
                    <a:pt x="3834" y="5239"/>
                  </a:lnTo>
                  <a:lnTo>
                    <a:pt x="1334" y="5239"/>
                  </a:lnTo>
                  <a:cubicBezTo>
                    <a:pt x="1227" y="5239"/>
                    <a:pt x="1143" y="5322"/>
                    <a:pt x="1143" y="5430"/>
                  </a:cubicBezTo>
                  <a:cubicBezTo>
                    <a:pt x="1143" y="5537"/>
                    <a:pt x="1227" y="5620"/>
                    <a:pt x="1334" y="5620"/>
                  </a:cubicBezTo>
                  <a:lnTo>
                    <a:pt x="4048" y="5620"/>
                  </a:lnTo>
                  <a:cubicBezTo>
                    <a:pt x="4108" y="5608"/>
                    <a:pt x="4191" y="5525"/>
                    <a:pt x="4191" y="5418"/>
                  </a:cubicBezTo>
                  <a:lnTo>
                    <a:pt x="4191" y="4715"/>
                  </a:lnTo>
                  <a:cubicBezTo>
                    <a:pt x="4191" y="3917"/>
                    <a:pt x="3572" y="3655"/>
                    <a:pt x="3501" y="3632"/>
                  </a:cubicBezTo>
                  <a:lnTo>
                    <a:pt x="2703" y="3322"/>
                  </a:lnTo>
                  <a:lnTo>
                    <a:pt x="2703" y="3215"/>
                  </a:lnTo>
                  <a:cubicBezTo>
                    <a:pt x="2917" y="3096"/>
                    <a:pt x="3084" y="2882"/>
                    <a:pt x="3167" y="2643"/>
                  </a:cubicBezTo>
                  <a:cubicBezTo>
                    <a:pt x="3453" y="2620"/>
                    <a:pt x="3679" y="2382"/>
                    <a:pt x="3679" y="2096"/>
                  </a:cubicBezTo>
                  <a:cubicBezTo>
                    <a:pt x="3679" y="1917"/>
                    <a:pt x="3596" y="1774"/>
                    <a:pt x="3465" y="1667"/>
                  </a:cubicBezTo>
                  <a:lnTo>
                    <a:pt x="3465" y="1322"/>
                  </a:lnTo>
                  <a:cubicBezTo>
                    <a:pt x="3465" y="596"/>
                    <a:pt x="2870" y="0"/>
                    <a:pt x="214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38" name="Google Shape;10038;p78"/>
            <p:cNvSpPr/>
            <p:nvPr/>
          </p:nvSpPr>
          <p:spPr>
            <a:xfrm>
              <a:off x="7334245" y="2602600"/>
              <a:ext cx="134949" cy="179284"/>
            </a:xfrm>
            <a:custGeom>
              <a:avLst/>
              <a:gdLst/>
              <a:ahLst/>
              <a:cxnLst/>
              <a:rect l="l" t="t" r="r" b="b"/>
              <a:pathLst>
                <a:path w="4240" h="5633" extrusionOk="0">
                  <a:moveTo>
                    <a:pt x="2144" y="394"/>
                  </a:moveTo>
                  <a:cubicBezTo>
                    <a:pt x="2656" y="394"/>
                    <a:pt x="3073" y="810"/>
                    <a:pt x="3073" y="1311"/>
                  </a:cubicBezTo>
                  <a:lnTo>
                    <a:pt x="3073" y="1430"/>
                  </a:lnTo>
                  <a:lnTo>
                    <a:pt x="3049" y="1430"/>
                  </a:lnTo>
                  <a:cubicBezTo>
                    <a:pt x="2787" y="1370"/>
                    <a:pt x="2692" y="1001"/>
                    <a:pt x="2692" y="1001"/>
                  </a:cubicBezTo>
                  <a:cubicBezTo>
                    <a:pt x="2680" y="930"/>
                    <a:pt x="2620" y="870"/>
                    <a:pt x="2549" y="846"/>
                  </a:cubicBezTo>
                  <a:cubicBezTo>
                    <a:pt x="2539" y="845"/>
                    <a:pt x="2530" y="844"/>
                    <a:pt x="2521" y="844"/>
                  </a:cubicBezTo>
                  <a:cubicBezTo>
                    <a:pt x="2456" y="844"/>
                    <a:pt x="2389" y="878"/>
                    <a:pt x="2358" y="930"/>
                  </a:cubicBezTo>
                  <a:cubicBezTo>
                    <a:pt x="2001" y="1418"/>
                    <a:pt x="1203" y="1430"/>
                    <a:pt x="1191" y="1430"/>
                  </a:cubicBezTo>
                  <a:lnTo>
                    <a:pt x="1132" y="1430"/>
                  </a:lnTo>
                  <a:lnTo>
                    <a:pt x="1132" y="1311"/>
                  </a:lnTo>
                  <a:cubicBezTo>
                    <a:pt x="1132" y="810"/>
                    <a:pt x="1549" y="394"/>
                    <a:pt x="2061" y="394"/>
                  </a:cubicBezTo>
                  <a:close/>
                  <a:moveTo>
                    <a:pt x="3227" y="1965"/>
                  </a:moveTo>
                  <a:cubicBezTo>
                    <a:pt x="3263" y="2001"/>
                    <a:pt x="3275" y="2037"/>
                    <a:pt x="3275" y="2073"/>
                  </a:cubicBezTo>
                  <a:cubicBezTo>
                    <a:pt x="3275" y="2132"/>
                    <a:pt x="3251" y="2180"/>
                    <a:pt x="3215" y="2203"/>
                  </a:cubicBezTo>
                  <a:lnTo>
                    <a:pt x="3215" y="1965"/>
                  </a:lnTo>
                  <a:close/>
                  <a:moveTo>
                    <a:pt x="1001" y="1965"/>
                  </a:moveTo>
                  <a:lnTo>
                    <a:pt x="1001" y="2215"/>
                  </a:lnTo>
                  <a:cubicBezTo>
                    <a:pt x="953" y="2192"/>
                    <a:pt x="929" y="2144"/>
                    <a:pt x="929" y="2084"/>
                  </a:cubicBezTo>
                  <a:cubicBezTo>
                    <a:pt x="929" y="2037"/>
                    <a:pt x="941" y="2013"/>
                    <a:pt x="965" y="1977"/>
                  </a:cubicBezTo>
                  <a:cubicBezTo>
                    <a:pt x="989" y="1977"/>
                    <a:pt x="989" y="1977"/>
                    <a:pt x="1001" y="1965"/>
                  </a:cubicBezTo>
                  <a:close/>
                  <a:moveTo>
                    <a:pt x="2442" y="1406"/>
                  </a:moveTo>
                  <a:cubicBezTo>
                    <a:pt x="2513" y="1537"/>
                    <a:pt x="2632" y="1680"/>
                    <a:pt x="2811" y="1763"/>
                  </a:cubicBezTo>
                  <a:lnTo>
                    <a:pt x="2811" y="2323"/>
                  </a:lnTo>
                  <a:cubicBezTo>
                    <a:pt x="2834" y="2668"/>
                    <a:pt x="2549" y="2954"/>
                    <a:pt x="2191" y="2954"/>
                  </a:cubicBezTo>
                  <a:lnTo>
                    <a:pt x="2013" y="2954"/>
                  </a:lnTo>
                  <a:cubicBezTo>
                    <a:pt x="1668" y="2954"/>
                    <a:pt x="1382" y="2668"/>
                    <a:pt x="1382" y="2323"/>
                  </a:cubicBezTo>
                  <a:lnTo>
                    <a:pt x="1382" y="1799"/>
                  </a:lnTo>
                  <a:cubicBezTo>
                    <a:pt x="1644" y="1775"/>
                    <a:pt x="2084" y="1680"/>
                    <a:pt x="2442" y="1406"/>
                  </a:cubicBezTo>
                  <a:close/>
                  <a:moveTo>
                    <a:pt x="2311" y="3335"/>
                  </a:moveTo>
                  <a:lnTo>
                    <a:pt x="2322" y="3442"/>
                  </a:lnTo>
                  <a:lnTo>
                    <a:pt x="2096" y="3668"/>
                  </a:lnTo>
                  <a:lnTo>
                    <a:pt x="1894" y="3466"/>
                  </a:lnTo>
                  <a:lnTo>
                    <a:pt x="1894" y="3335"/>
                  </a:lnTo>
                  <a:close/>
                  <a:moveTo>
                    <a:pt x="2061" y="1"/>
                  </a:moveTo>
                  <a:cubicBezTo>
                    <a:pt x="1322" y="1"/>
                    <a:pt x="727" y="596"/>
                    <a:pt x="727" y="1322"/>
                  </a:cubicBezTo>
                  <a:lnTo>
                    <a:pt x="727" y="1668"/>
                  </a:lnTo>
                  <a:cubicBezTo>
                    <a:pt x="608" y="1775"/>
                    <a:pt x="525" y="1918"/>
                    <a:pt x="525" y="2096"/>
                  </a:cubicBezTo>
                  <a:cubicBezTo>
                    <a:pt x="525" y="2394"/>
                    <a:pt x="739" y="2632"/>
                    <a:pt x="1037" y="2656"/>
                  </a:cubicBezTo>
                  <a:cubicBezTo>
                    <a:pt x="1120" y="2894"/>
                    <a:pt x="1275" y="3096"/>
                    <a:pt x="1501" y="3216"/>
                  </a:cubicBezTo>
                  <a:lnTo>
                    <a:pt x="1501" y="3323"/>
                  </a:lnTo>
                  <a:lnTo>
                    <a:pt x="703" y="3632"/>
                  </a:lnTo>
                  <a:cubicBezTo>
                    <a:pt x="620" y="3668"/>
                    <a:pt x="1" y="3918"/>
                    <a:pt x="1" y="4716"/>
                  </a:cubicBezTo>
                  <a:lnTo>
                    <a:pt x="1" y="5418"/>
                  </a:lnTo>
                  <a:cubicBezTo>
                    <a:pt x="1" y="5525"/>
                    <a:pt x="84" y="5609"/>
                    <a:pt x="191" y="5609"/>
                  </a:cubicBezTo>
                  <a:lnTo>
                    <a:pt x="703" y="5609"/>
                  </a:lnTo>
                  <a:cubicBezTo>
                    <a:pt x="798" y="5609"/>
                    <a:pt x="894" y="5525"/>
                    <a:pt x="894" y="5418"/>
                  </a:cubicBezTo>
                  <a:cubicBezTo>
                    <a:pt x="894" y="5311"/>
                    <a:pt x="798" y="5228"/>
                    <a:pt x="703" y="5228"/>
                  </a:cubicBezTo>
                  <a:lnTo>
                    <a:pt x="406" y="5228"/>
                  </a:lnTo>
                  <a:lnTo>
                    <a:pt x="406" y="4716"/>
                  </a:lnTo>
                  <a:cubicBezTo>
                    <a:pt x="406" y="4168"/>
                    <a:pt x="834" y="4025"/>
                    <a:pt x="846" y="4001"/>
                  </a:cubicBezTo>
                  <a:lnTo>
                    <a:pt x="858" y="4001"/>
                  </a:lnTo>
                  <a:lnTo>
                    <a:pt x="1608" y="3727"/>
                  </a:lnTo>
                  <a:lnTo>
                    <a:pt x="1989" y="4108"/>
                  </a:lnTo>
                  <a:cubicBezTo>
                    <a:pt x="2025" y="4144"/>
                    <a:pt x="2084" y="4168"/>
                    <a:pt x="2132" y="4168"/>
                  </a:cubicBezTo>
                  <a:cubicBezTo>
                    <a:pt x="2191" y="4168"/>
                    <a:pt x="2227" y="4144"/>
                    <a:pt x="2263" y="4108"/>
                  </a:cubicBezTo>
                  <a:lnTo>
                    <a:pt x="2632" y="3727"/>
                  </a:lnTo>
                  <a:lnTo>
                    <a:pt x="3382" y="4025"/>
                  </a:lnTo>
                  <a:lnTo>
                    <a:pt x="3394" y="4025"/>
                  </a:lnTo>
                  <a:cubicBezTo>
                    <a:pt x="3406" y="4025"/>
                    <a:pt x="3835" y="4180"/>
                    <a:pt x="3835" y="4739"/>
                  </a:cubicBezTo>
                  <a:lnTo>
                    <a:pt x="3835" y="5240"/>
                  </a:lnTo>
                  <a:lnTo>
                    <a:pt x="1334" y="5240"/>
                  </a:lnTo>
                  <a:cubicBezTo>
                    <a:pt x="1239" y="5240"/>
                    <a:pt x="1144" y="5335"/>
                    <a:pt x="1144" y="5430"/>
                  </a:cubicBezTo>
                  <a:cubicBezTo>
                    <a:pt x="1144" y="5537"/>
                    <a:pt x="1239" y="5632"/>
                    <a:pt x="1334" y="5632"/>
                  </a:cubicBezTo>
                  <a:lnTo>
                    <a:pt x="4049" y="5632"/>
                  </a:lnTo>
                  <a:cubicBezTo>
                    <a:pt x="4156" y="5632"/>
                    <a:pt x="4239" y="5537"/>
                    <a:pt x="4239" y="5430"/>
                  </a:cubicBezTo>
                  <a:lnTo>
                    <a:pt x="4239" y="4739"/>
                  </a:lnTo>
                  <a:cubicBezTo>
                    <a:pt x="4204" y="3918"/>
                    <a:pt x="3573" y="3668"/>
                    <a:pt x="3501" y="3632"/>
                  </a:cubicBezTo>
                  <a:lnTo>
                    <a:pt x="2715" y="3323"/>
                  </a:lnTo>
                  <a:lnTo>
                    <a:pt x="2715" y="3216"/>
                  </a:lnTo>
                  <a:cubicBezTo>
                    <a:pt x="2918" y="3096"/>
                    <a:pt x="3084" y="2894"/>
                    <a:pt x="3168" y="2656"/>
                  </a:cubicBezTo>
                  <a:cubicBezTo>
                    <a:pt x="3454" y="2620"/>
                    <a:pt x="3680" y="2382"/>
                    <a:pt x="3680" y="2096"/>
                  </a:cubicBezTo>
                  <a:cubicBezTo>
                    <a:pt x="3680" y="1918"/>
                    <a:pt x="3608" y="1775"/>
                    <a:pt x="3465" y="1668"/>
                  </a:cubicBezTo>
                  <a:lnTo>
                    <a:pt x="3465" y="1322"/>
                  </a:lnTo>
                  <a:cubicBezTo>
                    <a:pt x="3465" y="596"/>
                    <a:pt x="2870" y="1"/>
                    <a:pt x="214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39" name="Google Shape;10039;p78"/>
            <p:cNvSpPr/>
            <p:nvPr/>
          </p:nvSpPr>
          <p:spPr>
            <a:xfrm>
              <a:off x="7070872" y="2602600"/>
              <a:ext cx="134949" cy="179284"/>
            </a:xfrm>
            <a:custGeom>
              <a:avLst/>
              <a:gdLst/>
              <a:ahLst/>
              <a:cxnLst/>
              <a:rect l="l" t="t" r="r" b="b"/>
              <a:pathLst>
                <a:path w="4240" h="5633" extrusionOk="0">
                  <a:moveTo>
                    <a:pt x="2144" y="394"/>
                  </a:moveTo>
                  <a:cubicBezTo>
                    <a:pt x="2656" y="394"/>
                    <a:pt x="3073" y="810"/>
                    <a:pt x="3073" y="1311"/>
                  </a:cubicBezTo>
                  <a:lnTo>
                    <a:pt x="3073" y="1430"/>
                  </a:lnTo>
                  <a:lnTo>
                    <a:pt x="3049" y="1430"/>
                  </a:lnTo>
                  <a:cubicBezTo>
                    <a:pt x="2787" y="1370"/>
                    <a:pt x="2692" y="1001"/>
                    <a:pt x="2692" y="1001"/>
                  </a:cubicBezTo>
                  <a:cubicBezTo>
                    <a:pt x="2680" y="930"/>
                    <a:pt x="2620" y="870"/>
                    <a:pt x="2549" y="846"/>
                  </a:cubicBezTo>
                  <a:cubicBezTo>
                    <a:pt x="2540" y="845"/>
                    <a:pt x="2530" y="844"/>
                    <a:pt x="2521" y="844"/>
                  </a:cubicBezTo>
                  <a:cubicBezTo>
                    <a:pt x="2457" y="844"/>
                    <a:pt x="2389" y="878"/>
                    <a:pt x="2358" y="930"/>
                  </a:cubicBezTo>
                  <a:cubicBezTo>
                    <a:pt x="2001" y="1418"/>
                    <a:pt x="1203" y="1430"/>
                    <a:pt x="1192" y="1430"/>
                  </a:cubicBezTo>
                  <a:lnTo>
                    <a:pt x="1132" y="1430"/>
                  </a:lnTo>
                  <a:lnTo>
                    <a:pt x="1132" y="1311"/>
                  </a:lnTo>
                  <a:cubicBezTo>
                    <a:pt x="1132" y="810"/>
                    <a:pt x="1549" y="394"/>
                    <a:pt x="2061" y="394"/>
                  </a:cubicBezTo>
                  <a:close/>
                  <a:moveTo>
                    <a:pt x="3227" y="1965"/>
                  </a:moveTo>
                  <a:cubicBezTo>
                    <a:pt x="3263" y="2001"/>
                    <a:pt x="3275" y="2037"/>
                    <a:pt x="3275" y="2073"/>
                  </a:cubicBezTo>
                  <a:cubicBezTo>
                    <a:pt x="3275" y="2132"/>
                    <a:pt x="3239" y="2180"/>
                    <a:pt x="3216" y="2203"/>
                  </a:cubicBezTo>
                  <a:lnTo>
                    <a:pt x="3216" y="1965"/>
                  </a:lnTo>
                  <a:close/>
                  <a:moveTo>
                    <a:pt x="1001" y="1965"/>
                  </a:moveTo>
                  <a:lnTo>
                    <a:pt x="1001" y="2215"/>
                  </a:lnTo>
                  <a:cubicBezTo>
                    <a:pt x="953" y="2192"/>
                    <a:pt x="930" y="2144"/>
                    <a:pt x="930" y="2084"/>
                  </a:cubicBezTo>
                  <a:cubicBezTo>
                    <a:pt x="930" y="2037"/>
                    <a:pt x="941" y="2013"/>
                    <a:pt x="965" y="1977"/>
                  </a:cubicBezTo>
                  <a:cubicBezTo>
                    <a:pt x="989" y="1977"/>
                    <a:pt x="989" y="1977"/>
                    <a:pt x="1001" y="1965"/>
                  </a:cubicBezTo>
                  <a:close/>
                  <a:moveTo>
                    <a:pt x="2454" y="1406"/>
                  </a:moveTo>
                  <a:cubicBezTo>
                    <a:pt x="2525" y="1537"/>
                    <a:pt x="2644" y="1680"/>
                    <a:pt x="2823" y="1763"/>
                  </a:cubicBezTo>
                  <a:lnTo>
                    <a:pt x="2823" y="2323"/>
                  </a:lnTo>
                  <a:cubicBezTo>
                    <a:pt x="2835" y="2668"/>
                    <a:pt x="2549" y="2954"/>
                    <a:pt x="2204" y="2954"/>
                  </a:cubicBezTo>
                  <a:lnTo>
                    <a:pt x="2025" y="2954"/>
                  </a:lnTo>
                  <a:cubicBezTo>
                    <a:pt x="1680" y="2954"/>
                    <a:pt x="1406" y="2668"/>
                    <a:pt x="1406" y="2323"/>
                  </a:cubicBezTo>
                  <a:lnTo>
                    <a:pt x="1406" y="1799"/>
                  </a:lnTo>
                  <a:cubicBezTo>
                    <a:pt x="1656" y="1775"/>
                    <a:pt x="2120" y="1680"/>
                    <a:pt x="2454" y="1406"/>
                  </a:cubicBezTo>
                  <a:close/>
                  <a:moveTo>
                    <a:pt x="2311" y="3335"/>
                  </a:moveTo>
                  <a:lnTo>
                    <a:pt x="2323" y="3442"/>
                  </a:lnTo>
                  <a:lnTo>
                    <a:pt x="2096" y="3668"/>
                  </a:lnTo>
                  <a:lnTo>
                    <a:pt x="1894" y="3466"/>
                  </a:lnTo>
                  <a:lnTo>
                    <a:pt x="1894" y="3335"/>
                  </a:lnTo>
                  <a:close/>
                  <a:moveTo>
                    <a:pt x="2061" y="1"/>
                  </a:moveTo>
                  <a:cubicBezTo>
                    <a:pt x="1322" y="1"/>
                    <a:pt x="727" y="596"/>
                    <a:pt x="727" y="1322"/>
                  </a:cubicBezTo>
                  <a:lnTo>
                    <a:pt x="727" y="1668"/>
                  </a:lnTo>
                  <a:cubicBezTo>
                    <a:pt x="608" y="1775"/>
                    <a:pt x="525" y="1918"/>
                    <a:pt x="525" y="2096"/>
                  </a:cubicBezTo>
                  <a:cubicBezTo>
                    <a:pt x="525" y="2394"/>
                    <a:pt x="739" y="2632"/>
                    <a:pt x="1037" y="2656"/>
                  </a:cubicBezTo>
                  <a:cubicBezTo>
                    <a:pt x="1120" y="2894"/>
                    <a:pt x="1275" y="3096"/>
                    <a:pt x="1501" y="3216"/>
                  </a:cubicBezTo>
                  <a:lnTo>
                    <a:pt x="1501" y="3323"/>
                  </a:lnTo>
                  <a:lnTo>
                    <a:pt x="703" y="3632"/>
                  </a:lnTo>
                  <a:cubicBezTo>
                    <a:pt x="620" y="3668"/>
                    <a:pt x="1" y="3918"/>
                    <a:pt x="1" y="4716"/>
                  </a:cubicBezTo>
                  <a:lnTo>
                    <a:pt x="1" y="5418"/>
                  </a:lnTo>
                  <a:cubicBezTo>
                    <a:pt x="1" y="5525"/>
                    <a:pt x="84" y="5609"/>
                    <a:pt x="191" y="5609"/>
                  </a:cubicBezTo>
                  <a:lnTo>
                    <a:pt x="703" y="5609"/>
                  </a:lnTo>
                  <a:cubicBezTo>
                    <a:pt x="799" y="5609"/>
                    <a:pt x="894" y="5525"/>
                    <a:pt x="894" y="5418"/>
                  </a:cubicBezTo>
                  <a:cubicBezTo>
                    <a:pt x="894" y="5311"/>
                    <a:pt x="799" y="5228"/>
                    <a:pt x="703" y="5228"/>
                  </a:cubicBezTo>
                  <a:lnTo>
                    <a:pt x="406" y="5228"/>
                  </a:lnTo>
                  <a:lnTo>
                    <a:pt x="406" y="4716"/>
                  </a:lnTo>
                  <a:cubicBezTo>
                    <a:pt x="406" y="4168"/>
                    <a:pt x="834" y="4025"/>
                    <a:pt x="846" y="4001"/>
                  </a:cubicBezTo>
                  <a:lnTo>
                    <a:pt x="858" y="4001"/>
                  </a:lnTo>
                  <a:lnTo>
                    <a:pt x="1608" y="3727"/>
                  </a:lnTo>
                  <a:lnTo>
                    <a:pt x="1989" y="4108"/>
                  </a:lnTo>
                  <a:cubicBezTo>
                    <a:pt x="2025" y="4144"/>
                    <a:pt x="2084" y="4168"/>
                    <a:pt x="2132" y="4168"/>
                  </a:cubicBezTo>
                  <a:cubicBezTo>
                    <a:pt x="2192" y="4168"/>
                    <a:pt x="2227" y="4144"/>
                    <a:pt x="2263" y="4108"/>
                  </a:cubicBezTo>
                  <a:lnTo>
                    <a:pt x="2632" y="3727"/>
                  </a:lnTo>
                  <a:lnTo>
                    <a:pt x="3382" y="4025"/>
                  </a:lnTo>
                  <a:lnTo>
                    <a:pt x="3394" y="4025"/>
                  </a:lnTo>
                  <a:cubicBezTo>
                    <a:pt x="3406" y="4025"/>
                    <a:pt x="3835" y="4180"/>
                    <a:pt x="3835" y="4739"/>
                  </a:cubicBezTo>
                  <a:lnTo>
                    <a:pt x="3835" y="5240"/>
                  </a:lnTo>
                  <a:lnTo>
                    <a:pt x="1334" y="5240"/>
                  </a:lnTo>
                  <a:cubicBezTo>
                    <a:pt x="1239" y="5240"/>
                    <a:pt x="1144" y="5335"/>
                    <a:pt x="1144" y="5430"/>
                  </a:cubicBezTo>
                  <a:cubicBezTo>
                    <a:pt x="1144" y="5537"/>
                    <a:pt x="1239" y="5632"/>
                    <a:pt x="1334" y="5632"/>
                  </a:cubicBezTo>
                  <a:lnTo>
                    <a:pt x="4049" y="5632"/>
                  </a:lnTo>
                  <a:cubicBezTo>
                    <a:pt x="4156" y="5632"/>
                    <a:pt x="4240" y="5537"/>
                    <a:pt x="4240" y="5430"/>
                  </a:cubicBezTo>
                  <a:lnTo>
                    <a:pt x="4240" y="4739"/>
                  </a:lnTo>
                  <a:cubicBezTo>
                    <a:pt x="4216" y="3918"/>
                    <a:pt x="3573" y="3668"/>
                    <a:pt x="3501" y="3632"/>
                  </a:cubicBezTo>
                  <a:lnTo>
                    <a:pt x="2716" y="3323"/>
                  </a:lnTo>
                  <a:lnTo>
                    <a:pt x="2716" y="3216"/>
                  </a:lnTo>
                  <a:cubicBezTo>
                    <a:pt x="2918" y="3096"/>
                    <a:pt x="3085" y="2894"/>
                    <a:pt x="3168" y="2656"/>
                  </a:cubicBezTo>
                  <a:cubicBezTo>
                    <a:pt x="3454" y="2620"/>
                    <a:pt x="3680" y="2382"/>
                    <a:pt x="3680" y="2096"/>
                  </a:cubicBezTo>
                  <a:cubicBezTo>
                    <a:pt x="3680" y="1918"/>
                    <a:pt x="3608" y="1775"/>
                    <a:pt x="3466" y="1668"/>
                  </a:cubicBezTo>
                  <a:lnTo>
                    <a:pt x="3466" y="1322"/>
                  </a:lnTo>
                  <a:cubicBezTo>
                    <a:pt x="3466" y="596"/>
                    <a:pt x="2870" y="1"/>
                    <a:pt x="214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0040" name="Google Shape;10040;p78"/>
          <p:cNvSpPr/>
          <p:nvPr/>
        </p:nvSpPr>
        <p:spPr>
          <a:xfrm>
            <a:off x="8317771" y="3012461"/>
            <a:ext cx="421948" cy="432048"/>
          </a:xfrm>
          <a:custGeom>
            <a:avLst/>
            <a:gdLst/>
            <a:ahLst/>
            <a:cxnLst/>
            <a:rect l="l" t="t" r="r" b="b"/>
            <a:pathLst>
              <a:path w="9943" h="10181" extrusionOk="0">
                <a:moveTo>
                  <a:pt x="7883" y="536"/>
                </a:moveTo>
                <a:lnTo>
                  <a:pt x="9264" y="1918"/>
                </a:lnTo>
                <a:lnTo>
                  <a:pt x="7883" y="1918"/>
                </a:lnTo>
                <a:lnTo>
                  <a:pt x="7883" y="536"/>
                </a:lnTo>
                <a:close/>
                <a:moveTo>
                  <a:pt x="6442" y="1537"/>
                </a:moveTo>
                <a:lnTo>
                  <a:pt x="7823" y="2918"/>
                </a:lnTo>
                <a:lnTo>
                  <a:pt x="6442" y="2918"/>
                </a:lnTo>
                <a:lnTo>
                  <a:pt x="6442" y="1537"/>
                </a:lnTo>
                <a:close/>
                <a:moveTo>
                  <a:pt x="2954" y="5323"/>
                </a:moveTo>
                <a:cubicBezTo>
                  <a:pt x="3489" y="5323"/>
                  <a:pt x="3918" y="5799"/>
                  <a:pt x="3918" y="6394"/>
                </a:cubicBezTo>
                <a:lnTo>
                  <a:pt x="3930" y="6478"/>
                </a:lnTo>
                <a:cubicBezTo>
                  <a:pt x="3906" y="6478"/>
                  <a:pt x="3906" y="6478"/>
                  <a:pt x="3894" y="6490"/>
                </a:cubicBezTo>
                <a:cubicBezTo>
                  <a:pt x="3585" y="6418"/>
                  <a:pt x="3489" y="5966"/>
                  <a:pt x="3489" y="5966"/>
                </a:cubicBezTo>
                <a:cubicBezTo>
                  <a:pt x="3477" y="5906"/>
                  <a:pt x="3430" y="5847"/>
                  <a:pt x="3358" y="5835"/>
                </a:cubicBezTo>
                <a:cubicBezTo>
                  <a:pt x="3348" y="5833"/>
                  <a:pt x="3338" y="5832"/>
                  <a:pt x="3328" y="5832"/>
                </a:cubicBezTo>
                <a:cubicBezTo>
                  <a:pt x="3276" y="5832"/>
                  <a:pt x="3221" y="5857"/>
                  <a:pt x="3192" y="5906"/>
                </a:cubicBezTo>
                <a:cubicBezTo>
                  <a:pt x="2823" y="6478"/>
                  <a:pt x="1989" y="6490"/>
                  <a:pt x="1977" y="6490"/>
                </a:cubicBezTo>
                <a:lnTo>
                  <a:pt x="1930" y="6490"/>
                </a:lnTo>
                <a:cubicBezTo>
                  <a:pt x="1918" y="6490"/>
                  <a:pt x="1894" y="6490"/>
                  <a:pt x="1894" y="6478"/>
                </a:cubicBezTo>
                <a:lnTo>
                  <a:pt x="1894" y="6394"/>
                </a:lnTo>
                <a:cubicBezTo>
                  <a:pt x="1894" y="5799"/>
                  <a:pt x="2334" y="5323"/>
                  <a:pt x="2870" y="5323"/>
                </a:cubicBezTo>
                <a:close/>
                <a:moveTo>
                  <a:pt x="1668" y="6906"/>
                </a:moveTo>
                <a:cubicBezTo>
                  <a:pt x="1680" y="6906"/>
                  <a:pt x="1692" y="6918"/>
                  <a:pt x="1703" y="6918"/>
                </a:cubicBezTo>
                <a:lnTo>
                  <a:pt x="1703" y="7097"/>
                </a:lnTo>
                <a:cubicBezTo>
                  <a:pt x="1727" y="7132"/>
                  <a:pt x="1727" y="7192"/>
                  <a:pt x="1727" y="7228"/>
                </a:cubicBezTo>
                <a:cubicBezTo>
                  <a:pt x="1644" y="7216"/>
                  <a:pt x="1584" y="7144"/>
                  <a:pt x="1584" y="7049"/>
                </a:cubicBezTo>
                <a:cubicBezTo>
                  <a:pt x="1584" y="6990"/>
                  <a:pt x="1620" y="6930"/>
                  <a:pt x="1668" y="6906"/>
                </a:cubicBezTo>
                <a:close/>
                <a:moveTo>
                  <a:pt x="4168" y="6894"/>
                </a:moveTo>
                <a:cubicBezTo>
                  <a:pt x="4204" y="6918"/>
                  <a:pt x="4239" y="6978"/>
                  <a:pt x="4239" y="7037"/>
                </a:cubicBezTo>
                <a:cubicBezTo>
                  <a:pt x="4228" y="7144"/>
                  <a:pt x="4180" y="7216"/>
                  <a:pt x="4109" y="7228"/>
                </a:cubicBezTo>
                <a:cubicBezTo>
                  <a:pt x="4109" y="7192"/>
                  <a:pt x="4120" y="7132"/>
                  <a:pt x="4120" y="7085"/>
                </a:cubicBezTo>
                <a:lnTo>
                  <a:pt x="4120" y="6906"/>
                </a:lnTo>
                <a:cubicBezTo>
                  <a:pt x="4132" y="6906"/>
                  <a:pt x="4144" y="6906"/>
                  <a:pt x="4168" y="6894"/>
                </a:cubicBezTo>
                <a:close/>
                <a:moveTo>
                  <a:pt x="3251" y="6311"/>
                </a:moveTo>
                <a:cubicBezTo>
                  <a:pt x="3347" y="6490"/>
                  <a:pt x="3513" y="6716"/>
                  <a:pt x="3775" y="6787"/>
                </a:cubicBezTo>
                <a:lnTo>
                  <a:pt x="3775" y="7085"/>
                </a:lnTo>
                <a:cubicBezTo>
                  <a:pt x="3775" y="7561"/>
                  <a:pt x="3430" y="7942"/>
                  <a:pt x="3001" y="7942"/>
                </a:cubicBezTo>
                <a:lnTo>
                  <a:pt x="2787" y="7942"/>
                </a:lnTo>
                <a:cubicBezTo>
                  <a:pt x="2358" y="7942"/>
                  <a:pt x="2013" y="7561"/>
                  <a:pt x="2013" y="7085"/>
                </a:cubicBezTo>
                <a:lnTo>
                  <a:pt x="2013" y="6799"/>
                </a:lnTo>
                <a:lnTo>
                  <a:pt x="2037" y="6799"/>
                </a:lnTo>
                <a:cubicBezTo>
                  <a:pt x="2227" y="6787"/>
                  <a:pt x="2835" y="6728"/>
                  <a:pt x="3251" y="6311"/>
                </a:cubicBezTo>
                <a:close/>
                <a:moveTo>
                  <a:pt x="3013" y="8240"/>
                </a:moveTo>
                <a:cubicBezTo>
                  <a:pt x="3061" y="8264"/>
                  <a:pt x="3108" y="8264"/>
                  <a:pt x="3156" y="8264"/>
                </a:cubicBezTo>
                <a:lnTo>
                  <a:pt x="3156" y="8418"/>
                </a:lnTo>
                <a:lnTo>
                  <a:pt x="2918" y="8656"/>
                </a:lnTo>
                <a:lnTo>
                  <a:pt x="2692" y="8442"/>
                </a:lnTo>
                <a:lnTo>
                  <a:pt x="2692" y="8240"/>
                </a:lnTo>
                <a:close/>
                <a:moveTo>
                  <a:pt x="7597" y="334"/>
                </a:moveTo>
                <a:lnTo>
                  <a:pt x="7597" y="2108"/>
                </a:lnTo>
                <a:cubicBezTo>
                  <a:pt x="7597" y="2203"/>
                  <a:pt x="7680" y="2275"/>
                  <a:pt x="7764" y="2275"/>
                </a:cubicBezTo>
                <a:lnTo>
                  <a:pt x="9538" y="2275"/>
                </a:lnTo>
                <a:lnTo>
                  <a:pt x="9538" y="8871"/>
                </a:lnTo>
                <a:lnTo>
                  <a:pt x="8359" y="8871"/>
                </a:lnTo>
                <a:lnTo>
                  <a:pt x="8359" y="3084"/>
                </a:lnTo>
                <a:lnTo>
                  <a:pt x="8359" y="3061"/>
                </a:lnTo>
                <a:lnTo>
                  <a:pt x="8359" y="3049"/>
                </a:lnTo>
                <a:cubicBezTo>
                  <a:pt x="8359" y="3049"/>
                  <a:pt x="8359" y="3037"/>
                  <a:pt x="8347" y="3037"/>
                </a:cubicBezTo>
                <a:cubicBezTo>
                  <a:pt x="8347" y="3037"/>
                  <a:pt x="8347" y="3013"/>
                  <a:pt x="8335" y="3013"/>
                </a:cubicBezTo>
                <a:lnTo>
                  <a:pt x="8311" y="3001"/>
                </a:lnTo>
                <a:lnTo>
                  <a:pt x="6383" y="1072"/>
                </a:lnTo>
                <a:lnTo>
                  <a:pt x="6371" y="1048"/>
                </a:lnTo>
                <a:lnTo>
                  <a:pt x="6347" y="1036"/>
                </a:lnTo>
                <a:cubicBezTo>
                  <a:pt x="6347" y="1036"/>
                  <a:pt x="6335" y="1036"/>
                  <a:pt x="6335" y="1025"/>
                </a:cubicBezTo>
                <a:lnTo>
                  <a:pt x="3882" y="1025"/>
                </a:lnTo>
                <a:lnTo>
                  <a:pt x="3882" y="334"/>
                </a:lnTo>
                <a:close/>
                <a:moveTo>
                  <a:pt x="6085" y="1334"/>
                </a:moveTo>
                <a:lnTo>
                  <a:pt x="6085" y="3108"/>
                </a:lnTo>
                <a:cubicBezTo>
                  <a:pt x="6085" y="3192"/>
                  <a:pt x="6156" y="3275"/>
                  <a:pt x="6240" y="3275"/>
                </a:cubicBezTo>
                <a:lnTo>
                  <a:pt x="8014" y="3275"/>
                </a:lnTo>
                <a:lnTo>
                  <a:pt x="8049" y="9883"/>
                </a:lnTo>
                <a:lnTo>
                  <a:pt x="4311" y="9883"/>
                </a:lnTo>
                <a:cubicBezTo>
                  <a:pt x="5192" y="9407"/>
                  <a:pt x="5811" y="8502"/>
                  <a:pt x="5871" y="7430"/>
                </a:cubicBezTo>
                <a:lnTo>
                  <a:pt x="5871" y="7406"/>
                </a:lnTo>
                <a:lnTo>
                  <a:pt x="5871" y="7347"/>
                </a:lnTo>
                <a:lnTo>
                  <a:pt x="5871" y="7323"/>
                </a:lnTo>
                <a:lnTo>
                  <a:pt x="5871" y="7311"/>
                </a:lnTo>
                <a:lnTo>
                  <a:pt x="5871" y="7263"/>
                </a:lnTo>
                <a:lnTo>
                  <a:pt x="5871" y="7228"/>
                </a:lnTo>
                <a:lnTo>
                  <a:pt x="5871" y="7216"/>
                </a:lnTo>
                <a:lnTo>
                  <a:pt x="5871" y="7168"/>
                </a:lnTo>
                <a:lnTo>
                  <a:pt x="5871" y="7144"/>
                </a:lnTo>
                <a:lnTo>
                  <a:pt x="5871" y="7121"/>
                </a:lnTo>
                <a:lnTo>
                  <a:pt x="5871" y="7085"/>
                </a:lnTo>
                <a:lnTo>
                  <a:pt x="5871" y="7049"/>
                </a:lnTo>
                <a:lnTo>
                  <a:pt x="5871" y="7002"/>
                </a:lnTo>
                <a:lnTo>
                  <a:pt x="5871" y="6978"/>
                </a:lnTo>
                <a:lnTo>
                  <a:pt x="5871" y="6930"/>
                </a:lnTo>
                <a:lnTo>
                  <a:pt x="5871" y="6906"/>
                </a:lnTo>
                <a:lnTo>
                  <a:pt x="5871" y="6859"/>
                </a:lnTo>
                <a:lnTo>
                  <a:pt x="5871" y="6847"/>
                </a:lnTo>
                <a:lnTo>
                  <a:pt x="5871" y="6823"/>
                </a:lnTo>
                <a:lnTo>
                  <a:pt x="5871" y="6787"/>
                </a:lnTo>
                <a:lnTo>
                  <a:pt x="5871" y="6751"/>
                </a:lnTo>
                <a:cubicBezTo>
                  <a:pt x="5871" y="6728"/>
                  <a:pt x="5859" y="6704"/>
                  <a:pt x="5859" y="6680"/>
                </a:cubicBezTo>
                <a:cubicBezTo>
                  <a:pt x="5859" y="6644"/>
                  <a:pt x="5847" y="6632"/>
                  <a:pt x="5847" y="6609"/>
                </a:cubicBezTo>
                <a:lnTo>
                  <a:pt x="5847" y="6573"/>
                </a:lnTo>
                <a:cubicBezTo>
                  <a:pt x="5847" y="6561"/>
                  <a:pt x="5835" y="6549"/>
                  <a:pt x="5835" y="6525"/>
                </a:cubicBezTo>
                <a:lnTo>
                  <a:pt x="5835" y="6513"/>
                </a:lnTo>
                <a:lnTo>
                  <a:pt x="5835" y="6501"/>
                </a:lnTo>
                <a:cubicBezTo>
                  <a:pt x="5835" y="6490"/>
                  <a:pt x="5811" y="6466"/>
                  <a:pt x="5811" y="6454"/>
                </a:cubicBezTo>
                <a:cubicBezTo>
                  <a:pt x="5811" y="6442"/>
                  <a:pt x="5811" y="6442"/>
                  <a:pt x="5799" y="6430"/>
                </a:cubicBezTo>
                <a:cubicBezTo>
                  <a:pt x="5799" y="6406"/>
                  <a:pt x="5787" y="6394"/>
                  <a:pt x="5787" y="6382"/>
                </a:cubicBezTo>
                <a:lnTo>
                  <a:pt x="5775" y="6347"/>
                </a:lnTo>
                <a:cubicBezTo>
                  <a:pt x="5775" y="6335"/>
                  <a:pt x="5752" y="6323"/>
                  <a:pt x="5752" y="6311"/>
                </a:cubicBezTo>
                <a:cubicBezTo>
                  <a:pt x="5752" y="6287"/>
                  <a:pt x="5752" y="6287"/>
                  <a:pt x="5740" y="6275"/>
                </a:cubicBezTo>
                <a:cubicBezTo>
                  <a:pt x="5740" y="6263"/>
                  <a:pt x="5728" y="6251"/>
                  <a:pt x="5728" y="6228"/>
                </a:cubicBezTo>
                <a:lnTo>
                  <a:pt x="5716" y="6204"/>
                </a:lnTo>
                <a:cubicBezTo>
                  <a:pt x="5716" y="6192"/>
                  <a:pt x="5692" y="6168"/>
                  <a:pt x="5692" y="6156"/>
                </a:cubicBezTo>
                <a:lnTo>
                  <a:pt x="5692" y="6144"/>
                </a:lnTo>
                <a:cubicBezTo>
                  <a:pt x="5656" y="6037"/>
                  <a:pt x="5597" y="5930"/>
                  <a:pt x="5549" y="5835"/>
                </a:cubicBezTo>
                <a:cubicBezTo>
                  <a:pt x="5518" y="5780"/>
                  <a:pt x="5461" y="5751"/>
                  <a:pt x="5405" y="5751"/>
                </a:cubicBezTo>
                <a:cubicBezTo>
                  <a:pt x="5376" y="5751"/>
                  <a:pt x="5347" y="5759"/>
                  <a:pt x="5323" y="5775"/>
                </a:cubicBezTo>
                <a:cubicBezTo>
                  <a:pt x="5252" y="5811"/>
                  <a:pt x="5216" y="5918"/>
                  <a:pt x="5263" y="5989"/>
                </a:cubicBezTo>
                <a:cubicBezTo>
                  <a:pt x="5311" y="6085"/>
                  <a:pt x="5371" y="6192"/>
                  <a:pt x="5394" y="6275"/>
                </a:cubicBezTo>
                <a:lnTo>
                  <a:pt x="5394" y="6287"/>
                </a:lnTo>
                <a:cubicBezTo>
                  <a:pt x="5394" y="6311"/>
                  <a:pt x="5418" y="6323"/>
                  <a:pt x="5418" y="6335"/>
                </a:cubicBezTo>
                <a:lnTo>
                  <a:pt x="5430" y="6370"/>
                </a:lnTo>
                <a:cubicBezTo>
                  <a:pt x="5430" y="6382"/>
                  <a:pt x="5442" y="6394"/>
                  <a:pt x="5442" y="6406"/>
                </a:cubicBezTo>
                <a:cubicBezTo>
                  <a:pt x="5442" y="6430"/>
                  <a:pt x="5442" y="6430"/>
                  <a:pt x="5454" y="6442"/>
                </a:cubicBezTo>
                <a:cubicBezTo>
                  <a:pt x="5454" y="6454"/>
                  <a:pt x="5478" y="6466"/>
                  <a:pt x="5478" y="6490"/>
                </a:cubicBezTo>
                <a:lnTo>
                  <a:pt x="5490" y="6513"/>
                </a:lnTo>
                <a:cubicBezTo>
                  <a:pt x="5490" y="6525"/>
                  <a:pt x="5502" y="6549"/>
                  <a:pt x="5502" y="6561"/>
                </a:cubicBezTo>
                <a:lnTo>
                  <a:pt x="5502" y="6585"/>
                </a:lnTo>
                <a:cubicBezTo>
                  <a:pt x="5502" y="6609"/>
                  <a:pt x="5513" y="6621"/>
                  <a:pt x="5513" y="6632"/>
                </a:cubicBezTo>
                <a:lnTo>
                  <a:pt x="5513" y="6668"/>
                </a:lnTo>
                <a:cubicBezTo>
                  <a:pt x="5513" y="6680"/>
                  <a:pt x="5513" y="6692"/>
                  <a:pt x="5537" y="6704"/>
                </a:cubicBezTo>
                <a:lnTo>
                  <a:pt x="5537" y="6740"/>
                </a:lnTo>
                <a:cubicBezTo>
                  <a:pt x="5537" y="6751"/>
                  <a:pt x="5549" y="6787"/>
                  <a:pt x="5549" y="6799"/>
                </a:cubicBezTo>
                <a:cubicBezTo>
                  <a:pt x="5549" y="6811"/>
                  <a:pt x="5561" y="6847"/>
                  <a:pt x="5561" y="6859"/>
                </a:cubicBezTo>
                <a:lnTo>
                  <a:pt x="5561" y="6882"/>
                </a:lnTo>
                <a:lnTo>
                  <a:pt x="5561" y="6930"/>
                </a:lnTo>
                <a:lnTo>
                  <a:pt x="5561" y="6942"/>
                </a:lnTo>
                <a:lnTo>
                  <a:pt x="5561" y="6966"/>
                </a:lnTo>
                <a:lnTo>
                  <a:pt x="5561" y="7002"/>
                </a:lnTo>
                <a:lnTo>
                  <a:pt x="5561" y="7037"/>
                </a:lnTo>
                <a:lnTo>
                  <a:pt x="5561" y="7085"/>
                </a:lnTo>
                <a:lnTo>
                  <a:pt x="5561" y="7109"/>
                </a:lnTo>
                <a:lnTo>
                  <a:pt x="5561" y="7156"/>
                </a:lnTo>
                <a:lnTo>
                  <a:pt x="5561" y="7180"/>
                </a:lnTo>
                <a:lnTo>
                  <a:pt x="5561" y="7216"/>
                </a:lnTo>
                <a:lnTo>
                  <a:pt x="5561" y="7240"/>
                </a:lnTo>
                <a:lnTo>
                  <a:pt x="5561" y="7287"/>
                </a:lnTo>
                <a:lnTo>
                  <a:pt x="5561" y="7299"/>
                </a:lnTo>
                <a:lnTo>
                  <a:pt x="5561" y="7335"/>
                </a:lnTo>
                <a:lnTo>
                  <a:pt x="5561" y="7359"/>
                </a:lnTo>
                <a:lnTo>
                  <a:pt x="5561" y="7383"/>
                </a:lnTo>
                <a:lnTo>
                  <a:pt x="5561" y="7394"/>
                </a:lnTo>
                <a:lnTo>
                  <a:pt x="5561" y="7454"/>
                </a:lnTo>
                <a:lnTo>
                  <a:pt x="5561" y="7466"/>
                </a:lnTo>
                <a:cubicBezTo>
                  <a:pt x="5537" y="8133"/>
                  <a:pt x="5252" y="8728"/>
                  <a:pt x="4823" y="9180"/>
                </a:cubicBezTo>
                <a:cubicBezTo>
                  <a:pt x="4644" y="8835"/>
                  <a:pt x="4323" y="8704"/>
                  <a:pt x="4287" y="8692"/>
                </a:cubicBezTo>
                <a:lnTo>
                  <a:pt x="3513" y="8371"/>
                </a:lnTo>
                <a:lnTo>
                  <a:pt x="3513" y="8228"/>
                </a:lnTo>
                <a:cubicBezTo>
                  <a:pt x="3751" y="8109"/>
                  <a:pt x="3942" y="7894"/>
                  <a:pt x="4049" y="7633"/>
                </a:cubicBezTo>
                <a:lnTo>
                  <a:pt x="4085" y="7633"/>
                </a:lnTo>
                <a:cubicBezTo>
                  <a:pt x="4359" y="7633"/>
                  <a:pt x="4585" y="7406"/>
                  <a:pt x="4585" y="7109"/>
                </a:cubicBezTo>
                <a:cubicBezTo>
                  <a:pt x="4585" y="6906"/>
                  <a:pt x="4466" y="6704"/>
                  <a:pt x="4287" y="6632"/>
                </a:cubicBezTo>
                <a:lnTo>
                  <a:pt x="4287" y="6454"/>
                </a:lnTo>
                <a:cubicBezTo>
                  <a:pt x="4287" y="5680"/>
                  <a:pt x="3704" y="5061"/>
                  <a:pt x="2989" y="5061"/>
                </a:cubicBezTo>
                <a:lnTo>
                  <a:pt x="2894" y="5061"/>
                </a:lnTo>
                <a:cubicBezTo>
                  <a:pt x="2180" y="5061"/>
                  <a:pt x="1608" y="5680"/>
                  <a:pt x="1608" y="6454"/>
                </a:cubicBezTo>
                <a:lnTo>
                  <a:pt x="1608" y="6632"/>
                </a:lnTo>
                <a:cubicBezTo>
                  <a:pt x="1430" y="6704"/>
                  <a:pt x="1311" y="6906"/>
                  <a:pt x="1311" y="7109"/>
                </a:cubicBezTo>
                <a:cubicBezTo>
                  <a:pt x="1311" y="7394"/>
                  <a:pt x="1525" y="7633"/>
                  <a:pt x="1799" y="7633"/>
                </a:cubicBezTo>
                <a:cubicBezTo>
                  <a:pt x="1811" y="7633"/>
                  <a:pt x="1823" y="7633"/>
                  <a:pt x="1846" y="7621"/>
                </a:cubicBezTo>
                <a:cubicBezTo>
                  <a:pt x="1942" y="7883"/>
                  <a:pt x="2156" y="8109"/>
                  <a:pt x="2406" y="8228"/>
                </a:cubicBezTo>
                <a:lnTo>
                  <a:pt x="2406" y="8371"/>
                </a:lnTo>
                <a:lnTo>
                  <a:pt x="1620" y="8692"/>
                </a:lnTo>
                <a:cubicBezTo>
                  <a:pt x="1572" y="8704"/>
                  <a:pt x="1251" y="8835"/>
                  <a:pt x="1084" y="9180"/>
                </a:cubicBezTo>
                <a:cubicBezTo>
                  <a:pt x="596" y="8668"/>
                  <a:pt x="299" y="7978"/>
                  <a:pt x="334" y="7216"/>
                </a:cubicBezTo>
                <a:lnTo>
                  <a:pt x="334" y="7204"/>
                </a:lnTo>
                <a:lnTo>
                  <a:pt x="334" y="7156"/>
                </a:lnTo>
                <a:lnTo>
                  <a:pt x="334" y="7144"/>
                </a:lnTo>
                <a:lnTo>
                  <a:pt x="334" y="7121"/>
                </a:lnTo>
                <a:lnTo>
                  <a:pt x="334" y="7097"/>
                </a:lnTo>
                <a:lnTo>
                  <a:pt x="334" y="7085"/>
                </a:lnTo>
                <a:lnTo>
                  <a:pt x="334" y="7061"/>
                </a:lnTo>
                <a:lnTo>
                  <a:pt x="334" y="7025"/>
                </a:lnTo>
                <a:lnTo>
                  <a:pt x="334" y="7002"/>
                </a:lnTo>
                <a:lnTo>
                  <a:pt x="334" y="6990"/>
                </a:lnTo>
                <a:lnTo>
                  <a:pt x="334" y="6942"/>
                </a:lnTo>
                <a:lnTo>
                  <a:pt x="334" y="6918"/>
                </a:lnTo>
                <a:lnTo>
                  <a:pt x="334" y="6871"/>
                </a:lnTo>
                <a:lnTo>
                  <a:pt x="334" y="6847"/>
                </a:lnTo>
                <a:cubicBezTo>
                  <a:pt x="334" y="6823"/>
                  <a:pt x="334" y="6811"/>
                  <a:pt x="358" y="6799"/>
                </a:cubicBezTo>
                <a:lnTo>
                  <a:pt x="358" y="6763"/>
                </a:lnTo>
                <a:cubicBezTo>
                  <a:pt x="358" y="6751"/>
                  <a:pt x="358" y="6740"/>
                  <a:pt x="370" y="6740"/>
                </a:cubicBezTo>
                <a:lnTo>
                  <a:pt x="370" y="6728"/>
                </a:lnTo>
                <a:lnTo>
                  <a:pt x="370" y="6704"/>
                </a:lnTo>
                <a:cubicBezTo>
                  <a:pt x="370" y="6692"/>
                  <a:pt x="370" y="6680"/>
                  <a:pt x="382" y="6668"/>
                </a:cubicBezTo>
                <a:lnTo>
                  <a:pt x="382" y="6644"/>
                </a:lnTo>
                <a:lnTo>
                  <a:pt x="382" y="6632"/>
                </a:lnTo>
                <a:cubicBezTo>
                  <a:pt x="382" y="6621"/>
                  <a:pt x="394" y="6585"/>
                  <a:pt x="394" y="6573"/>
                </a:cubicBezTo>
                <a:cubicBezTo>
                  <a:pt x="394" y="6561"/>
                  <a:pt x="406" y="6525"/>
                  <a:pt x="406" y="6513"/>
                </a:cubicBezTo>
                <a:lnTo>
                  <a:pt x="406" y="6501"/>
                </a:lnTo>
                <a:cubicBezTo>
                  <a:pt x="406" y="6490"/>
                  <a:pt x="429" y="6466"/>
                  <a:pt x="429" y="6454"/>
                </a:cubicBezTo>
                <a:cubicBezTo>
                  <a:pt x="429" y="6442"/>
                  <a:pt x="429" y="6442"/>
                  <a:pt x="441" y="6430"/>
                </a:cubicBezTo>
                <a:cubicBezTo>
                  <a:pt x="441" y="6406"/>
                  <a:pt x="453" y="6394"/>
                  <a:pt x="453" y="6382"/>
                </a:cubicBezTo>
                <a:cubicBezTo>
                  <a:pt x="453" y="6370"/>
                  <a:pt x="453" y="6370"/>
                  <a:pt x="465" y="6347"/>
                </a:cubicBezTo>
                <a:cubicBezTo>
                  <a:pt x="465" y="6335"/>
                  <a:pt x="489" y="6323"/>
                  <a:pt x="489" y="6311"/>
                </a:cubicBezTo>
                <a:cubicBezTo>
                  <a:pt x="489" y="6311"/>
                  <a:pt x="489" y="6287"/>
                  <a:pt x="501" y="6275"/>
                </a:cubicBezTo>
                <a:cubicBezTo>
                  <a:pt x="501" y="6263"/>
                  <a:pt x="513" y="6251"/>
                  <a:pt x="513" y="6228"/>
                </a:cubicBezTo>
                <a:cubicBezTo>
                  <a:pt x="513" y="6216"/>
                  <a:pt x="513" y="6216"/>
                  <a:pt x="525" y="6204"/>
                </a:cubicBezTo>
                <a:cubicBezTo>
                  <a:pt x="525" y="6192"/>
                  <a:pt x="549" y="6168"/>
                  <a:pt x="549" y="6156"/>
                </a:cubicBezTo>
                <a:lnTo>
                  <a:pt x="560" y="6144"/>
                </a:lnTo>
                <a:cubicBezTo>
                  <a:pt x="560" y="6132"/>
                  <a:pt x="572" y="6109"/>
                  <a:pt x="572" y="6097"/>
                </a:cubicBezTo>
                <a:lnTo>
                  <a:pt x="572" y="6085"/>
                </a:lnTo>
                <a:cubicBezTo>
                  <a:pt x="691" y="5859"/>
                  <a:pt x="858" y="5656"/>
                  <a:pt x="1037" y="5454"/>
                </a:cubicBezTo>
                <a:lnTo>
                  <a:pt x="1049" y="5442"/>
                </a:lnTo>
                <a:lnTo>
                  <a:pt x="1061" y="5430"/>
                </a:lnTo>
                <a:lnTo>
                  <a:pt x="1084" y="5418"/>
                </a:lnTo>
                <a:lnTo>
                  <a:pt x="1096" y="5394"/>
                </a:lnTo>
                <a:lnTo>
                  <a:pt x="1108" y="5382"/>
                </a:lnTo>
                <a:lnTo>
                  <a:pt x="1120" y="5370"/>
                </a:lnTo>
                <a:lnTo>
                  <a:pt x="1144" y="5358"/>
                </a:lnTo>
                <a:cubicBezTo>
                  <a:pt x="1156" y="5358"/>
                  <a:pt x="1156" y="5335"/>
                  <a:pt x="1168" y="5335"/>
                </a:cubicBezTo>
                <a:lnTo>
                  <a:pt x="1180" y="5323"/>
                </a:lnTo>
                <a:cubicBezTo>
                  <a:pt x="1203" y="5323"/>
                  <a:pt x="1203" y="5311"/>
                  <a:pt x="1215" y="5311"/>
                </a:cubicBezTo>
                <a:cubicBezTo>
                  <a:pt x="1227" y="5311"/>
                  <a:pt x="1227" y="5299"/>
                  <a:pt x="1239" y="5299"/>
                </a:cubicBezTo>
                <a:cubicBezTo>
                  <a:pt x="1263" y="5299"/>
                  <a:pt x="1263" y="5275"/>
                  <a:pt x="1275" y="5275"/>
                </a:cubicBezTo>
                <a:cubicBezTo>
                  <a:pt x="1287" y="5275"/>
                  <a:pt x="1287" y="5263"/>
                  <a:pt x="1299" y="5263"/>
                </a:cubicBezTo>
                <a:cubicBezTo>
                  <a:pt x="1322" y="5263"/>
                  <a:pt x="1322" y="5251"/>
                  <a:pt x="1334" y="5251"/>
                </a:cubicBezTo>
                <a:cubicBezTo>
                  <a:pt x="1346" y="5251"/>
                  <a:pt x="1346" y="5239"/>
                  <a:pt x="1358" y="5239"/>
                </a:cubicBezTo>
                <a:cubicBezTo>
                  <a:pt x="1382" y="5239"/>
                  <a:pt x="1382" y="5216"/>
                  <a:pt x="1394" y="5216"/>
                </a:cubicBezTo>
                <a:cubicBezTo>
                  <a:pt x="1406" y="5216"/>
                  <a:pt x="1406" y="5204"/>
                  <a:pt x="1418" y="5204"/>
                </a:cubicBezTo>
                <a:cubicBezTo>
                  <a:pt x="1442" y="5204"/>
                  <a:pt x="1442" y="5192"/>
                  <a:pt x="1453" y="5192"/>
                </a:cubicBezTo>
                <a:cubicBezTo>
                  <a:pt x="1465" y="5192"/>
                  <a:pt x="1465" y="5180"/>
                  <a:pt x="1477" y="5180"/>
                </a:cubicBezTo>
                <a:cubicBezTo>
                  <a:pt x="1501" y="5180"/>
                  <a:pt x="1501" y="5156"/>
                  <a:pt x="1513" y="5156"/>
                </a:cubicBezTo>
                <a:cubicBezTo>
                  <a:pt x="1525" y="5156"/>
                  <a:pt x="1525" y="5144"/>
                  <a:pt x="1537" y="5144"/>
                </a:cubicBezTo>
                <a:cubicBezTo>
                  <a:pt x="1561" y="5144"/>
                  <a:pt x="1561" y="5132"/>
                  <a:pt x="1572" y="5132"/>
                </a:cubicBezTo>
                <a:cubicBezTo>
                  <a:pt x="1584" y="5132"/>
                  <a:pt x="1584" y="5120"/>
                  <a:pt x="1596" y="5120"/>
                </a:cubicBezTo>
                <a:cubicBezTo>
                  <a:pt x="1620" y="5120"/>
                  <a:pt x="1620" y="5097"/>
                  <a:pt x="1632" y="5097"/>
                </a:cubicBezTo>
                <a:cubicBezTo>
                  <a:pt x="1644" y="5097"/>
                  <a:pt x="1644" y="5085"/>
                  <a:pt x="1656" y="5085"/>
                </a:cubicBezTo>
                <a:cubicBezTo>
                  <a:pt x="1680" y="5085"/>
                  <a:pt x="1680" y="5073"/>
                  <a:pt x="1692" y="5073"/>
                </a:cubicBezTo>
                <a:lnTo>
                  <a:pt x="1703" y="5073"/>
                </a:lnTo>
                <a:cubicBezTo>
                  <a:pt x="1715" y="5073"/>
                  <a:pt x="1715" y="5061"/>
                  <a:pt x="1739" y="5061"/>
                </a:cubicBezTo>
                <a:cubicBezTo>
                  <a:pt x="1739" y="5061"/>
                  <a:pt x="1751" y="5061"/>
                  <a:pt x="1751" y="5037"/>
                </a:cubicBezTo>
                <a:lnTo>
                  <a:pt x="1763" y="5025"/>
                </a:lnTo>
                <a:cubicBezTo>
                  <a:pt x="1763" y="5025"/>
                  <a:pt x="1775" y="5025"/>
                  <a:pt x="1775" y="5013"/>
                </a:cubicBezTo>
                <a:cubicBezTo>
                  <a:pt x="1799" y="5013"/>
                  <a:pt x="1799" y="5013"/>
                  <a:pt x="1811" y="5001"/>
                </a:cubicBezTo>
                <a:lnTo>
                  <a:pt x="1823" y="5001"/>
                </a:lnTo>
                <a:cubicBezTo>
                  <a:pt x="1823" y="5001"/>
                  <a:pt x="1834" y="5001"/>
                  <a:pt x="1834" y="4977"/>
                </a:cubicBezTo>
                <a:cubicBezTo>
                  <a:pt x="1858" y="4977"/>
                  <a:pt x="1858" y="4966"/>
                  <a:pt x="1870" y="4966"/>
                </a:cubicBezTo>
                <a:cubicBezTo>
                  <a:pt x="1882" y="4966"/>
                  <a:pt x="1894" y="4954"/>
                  <a:pt x="1918" y="4954"/>
                </a:cubicBezTo>
                <a:cubicBezTo>
                  <a:pt x="1930" y="4954"/>
                  <a:pt x="1942" y="4942"/>
                  <a:pt x="1953" y="4942"/>
                </a:cubicBezTo>
                <a:lnTo>
                  <a:pt x="1977" y="4942"/>
                </a:lnTo>
                <a:lnTo>
                  <a:pt x="1989" y="4918"/>
                </a:lnTo>
                <a:cubicBezTo>
                  <a:pt x="2001" y="4918"/>
                  <a:pt x="2001" y="4918"/>
                  <a:pt x="2013" y="4906"/>
                </a:cubicBezTo>
                <a:cubicBezTo>
                  <a:pt x="2013" y="4906"/>
                  <a:pt x="2037" y="4906"/>
                  <a:pt x="2037" y="4894"/>
                </a:cubicBezTo>
                <a:lnTo>
                  <a:pt x="2049" y="4894"/>
                </a:lnTo>
                <a:cubicBezTo>
                  <a:pt x="2061" y="4894"/>
                  <a:pt x="2061" y="4894"/>
                  <a:pt x="2073" y="4882"/>
                </a:cubicBezTo>
                <a:lnTo>
                  <a:pt x="2108" y="4882"/>
                </a:lnTo>
                <a:cubicBezTo>
                  <a:pt x="2120" y="4882"/>
                  <a:pt x="2120" y="4882"/>
                  <a:pt x="2132" y="4858"/>
                </a:cubicBezTo>
                <a:lnTo>
                  <a:pt x="2168" y="4846"/>
                </a:lnTo>
                <a:cubicBezTo>
                  <a:pt x="2180" y="4858"/>
                  <a:pt x="2215" y="4858"/>
                  <a:pt x="2227" y="4858"/>
                </a:cubicBezTo>
                <a:cubicBezTo>
                  <a:pt x="2275" y="4858"/>
                  <a:pt x="2311" y="4835"/>
                  <a:pt x="2346" y="4799"/>
                </a:cubicBezTo>
                <a:lnTo>
                  <a:pt x="3442" y="4799"/>
                </a:lnTo>
                <a:cubicBezTo>
                  <a:pt x="3466" y="4799"/>
                  <a:pt x="3477" y="4799"/>
                  <a:pt x="3477" y="4823"/>
                </a:cubicBezTo>
                <a:cubicBezTo>
                  <a:pt x="3489" y="4823"/>
                  <a:pt x="3489" y="4823"/>
                  <a:pt x="3501" y="4835"/>
                </a:cubicBezTo>
                <a:cubicBezTo>
                  <a:pt x="3525" y="4835"/>
                  <a:pt x="3537" y="4835"/>
                  <a:pt x="3537" y="4846"/>
                </a:cubicBezTo>
                <a:cubicBezTo>
                  <a:pt x="3549" y="4846"/>
                  <a:pt x="3549" y="4846"/>
                  <a:pt x="3561" y="4858"/>
                </a:cubicBezTo>
                <a:cubicBezTo>
                  <a:pt x="3585" y="4858"/>
                  <a:pt x="3597" y="4858"/>
                  <a:pt x="3597" y="4882"/>
                </a:cubicBezTo>
                <a:cubicBezTo>
                  <a:pt x="3608" y="4882"/>
                  <a:pt x="3608" y="4882"/>
                  <a:pt x="3620" y="4894"/>
                </a:cubicBezTo>
                <a:cubicBezTo>
                  <a:pt x="3644" y="4894"/>
                  <a:pt x="3644" y="4894"/>
                  <a:pt x="3656" y="4906"/>
                </a:cubicBezTo>
                <a:cubicBezTo>
                  <a:pt x="3668" y="4906"/>
                  <a:pt x="3668" y="4906"/>
                  <a:pt x="3680" y="4918"/>
                </a:cubicBezTo>
                <a:cubicBezTo>
                  <a:pt x="3704" y="4918"/>
                  <a:pt x="3704" y="4942"/>
                  <a:pt x="3716" y="4942"/>
                </a:cubicBezTo>
                <a:cubicBezTo>
                  <a:pt x="3728" y="4942"/>
                  <a:pt x="3728" y="4942"/>
                  <a:pt x="3739" y="4954"/>
                </a:cubicBezTo>
                <a:cubicBezTo>
                  <a:pt x="3763" y="4954"/>
                  <a:pt x="3763" y="4966"/>
                  <a:pt x="3775" y="4966"/>
                </a:cubicBezTo>
                <a:lnTo>
                  <a:pt x="3787" y="4966"/>
                </a:lnTo>
                <a:cubicBezTo>
                  <a:pt x="3787" y="4966"/>
                  <a:pt x="3799" y="4966"/>
                  <a:pt x="3799" y="4977"/>
                </a:cubicBezTo>
                <a:cubicBezTo>
                  <a:pt x="3823" y="4977"/>
                  <a:pt x="3823" y="4977"/>
                  <a:pt x="3835" y="5001"/>
                </a:cubicBezTo>
                <a:lnTo>
                  <a:pt x="3847" y="5013"/>
                </a:lnTo>
                <a:cubicBezTo>
                  <a:pt x="3847" y="5013"/>
                  <a:pt x="3858" y="5013"/>
                  <a:pt x="3858" y="5025"/>
                </a:cubicBezTo>
                <a:cubicBezTo>
                  <a:pt x="3882" y="5025"/>
                  <a:pt x="3882" y="5037"/>
                  <a:pt x="3894" y="5037"/>
                </a:cubicBezTo>
                <a:lnTo>
                  <a:pt x="3906" y="5037"/>
                </a:lnTo>
                <a:cubicBezTo>
                  <a:pt x="3906" y="5037"/>
                  <a:pt x="3918" y="5037"/>
                  <a:pt x="3918" y="5061"/>
                </a:cubicBezTo>
                <a:cubicBezTo>
                  <a:pt x="3942" y="5061"/>
                  <a:pt x="3942" y="5073"/>
                  <a:pt x="3954" y="5073"/>
                </a:cubicBezTo>
                <a:lnTo>
                  <a:pt x="3966" y="5085"/>
                </a:lnTo>
                <a:cubicBezTo>
                  <a:pt x="3966" y="5085"/>
                  <a:pt x="3978" y="5085"/>
                  <a:pt x="3978" y="5097"/>
                </a:cubicBezTo>
                <a:cubicBezTo>
                  <a:pt x="4001" y="5097"/>
                  <a:pt x="4001" y="5120"/>
                  <a:pt x="4013" y="5120"/>
                </a:cubicBezTo>
                <a:lnTo>
                  <a:pt x="4025" y="5132"/>
                </a:lnTo>
                <a:cubicBezTo>
                  <a:pt x="4025" y="5132"/>
                  <a:pt x="4037" y="5132"/>
                  <a:pt x="4037" y="5144"/>
                </a:cubicBezTo>
                <a:cubicBezTo>
                  <a:pt x="4061" y="5144"/>
                  <a:pt x="4073" y="5156"/>
                  <a:pt x="4085" y="5156"/>
                </a:cubicBezTo>
                <a:cubicBezTo>
                  <a:pt x="4097" y="5156"/>
                  <a:pt x="4120" y="5180"/>
                  <a:pt x="4132" y="5180"/>
                </a:cubicBezTo>
                <a:cubicBezTo>
                  <a:pt x="4144" y="5180"/>
                  <a:pt x="4144" y="5192"/>
                  <a:pt x="4156" y="5192"/>
                </a:cubicBezTo>
                <a:lnTo>
                  <a:pt x="4180" y="5204"/>
                </a:lnTo>
                <a:lnTo>
                  <a:pt x="4192" y="5216"/>
                </a:lnTo>
                <a:lnTo>
                  <a:pt x="4204" y="5239"/>
                </a:lnTo>
                <a:lnTo>
                  <a:pt x="4216" y="5251"/>
                </a:lnTo>
                <a:lnTo>
                  <a:pt x="4239" y="5263"/>
                </a:lnTo>
                <a:lnTo>
                  <a:pt x="4251" y="5275"/>
                </a:lnTo>
                <a:cubicBezTo>
                  <a:pt x="4263" y="5275"/>
                  <a:pt x="4263" y="5299"/>
                  <a:pt x="4275" y="5299"/>
                </a:cubicBezTo>
                <a:cubicBezTo>
                  <a:pt x="4299" y="5299"/>
                  <a:pt x="4299" y="5311"/>
                  <a:pt x="4311" y="5311"/>
                </a:cubicBezTo>
                <a:cubicBezTo>
                  <a:pt x="4323" y="5311"/>
                  <a:pt x="4323" y="5323"/>
                  <a:pt x="4335" y="5323"/>
                </a:cubicBezTo>
                <a:lnTo>
                  <a:pt x="4359" y="5323"/>
                </a:lnTo>
                <a:lnTo>
                  <a:pt x="4370" y="5335"/>
                </a:lnTo>
                <a:cubicBezTo>
                  <a:pt x="4382" y="5335"/>
                  <a:pt x="4382" y="5358"/>
                  <a:pt x="4394" y="5358"/>
                </a:cubicBezTo>
                <a:cubicBezTo>
                  <a:pt x="4418" y="5358"/>
                  <a:pt x="4418" y="5370"/>
                  <a:pt x="4430" y="5370"/>
                </a:cubicBezTo>
                <a:cubicBezTo>
                  <a:pt x="4442" y="5370"/>
                  <a:pt x="4442" y="5382"/>
                  <a:pt x="4454" y="5382"/>
                </a:cubicBezTo>
                <a:cubicBezTo>
                  <a:pt x="4478" y="5382"/>
                  <a:pt x="4478" y="5394"/>
                  <a:pt x="4490" y="5394"/>
                </a:cubicBezTo>
                <a:cubicBezTo>
                  <a:pt x="4501" y="5394"/>
                  <a:pt x="4501" y="5418"/>
                  <a:pt x="4513" y="5418"/>
                </a:cubicBezTo>
                <a:cubicBezTo>
                  <a:pt x="4537" y="5418"/>
                  <a:pt x="4537" y="5430"/>
                  <a:pt x="4549" y="5430"/>
                </a:cubicBezTo>
                <a:cubicBezTo>
                  <a:pt x="4561" y="5430"/>
                  <a:pt x="4561" y="5442"/>
                  <a:pt x="4573" y="5442"/>
                </a:cubicBezTo>
                <a:cubicBezTo>
                  <a:pt x="4597" y="5442"/>
                  <a:pt x="4597" y="5454"/>
                  <a:pt x="4609" y="5454"/>
                </a:cubicBezTo>
                <a:cubicBezTo>
                  <a:pt x="4620" y="5454"/>
                  <a:pt x="4620" y="5478"/>
                  <a:pt x="4632" y="5478"/>
                </a:cubicBezTo>
                <a:cubicBezTo>
                  <a:pt x="4656" y="5478"/>
                  <a:pt x="4656" y="5489"/>
                  <a:pt x="4668" y="5489"/>
                </a:cubicBezTo>
                <a:lnTo>
                  <a:pt x="4680" y="5501"/>
                </a:lnTo>
                <a:cubicBezTo>
                  <a:pt x="4692" y="5501"/>
                  <a:pt x="4692" y="5513"/>
                  <a:pt x="4716" y="5513"/>
                </a:cubicBezTo>
                <a:lnTo>
                  <a:pt x="4728" y="5537"/>
                </a:lnTo>
                <a:lnTo>
                  <a:pt x="4751" y="5561"/>
                </a:lnTo>
                <a:lnTo>
                  <a:pt x="4787" y="5597"/>
                </a:lnTo>
                <a:lnTo>
                  <a:pt x="4799" y="5608"/>
                </a:lnTo>
                <a:cubicBezTo>
                  <a:pt x="4832" y="5641"/>
                  <a:pt x="4879" y="5660"/>
                  <a:pt x="4925" y="5660"/>
                </a:cubicBezTo>
                <a:cubicBezTo>
                  <a:pt x="4962" y="5660"/>
                  <a:pt x="4998" y="5647"/>
                  <a:pt x="5025" y="5620"/>
                </a:cubicBezTo>
                <a:cubicBezTo>
                  <a:pt x="5085" y="5561"/>
                  <a:pt x="5097" y="5454"/>
                  <a:pt x="5037" y="5394"/>
                </a:cubicBezTo>
                <a:lnTo>
                  <a:pt x="5025" y="5382"/>
                </a:lnTo>
                <a:lnTo>
                  <a:pt x="4990" y="5358"/>
                </a:lnTo>
                <a:lnTo>
                  <a:pt x="4966" y="5323"/>
                </a:lnTo>
                <a:lnTo>
                  <a:pt x="4954" y="5311"/>
                </a:lnTo>
                <a:lnTo>
                  <a:pt x="4918" y="5275"/>
                </a:lnTo>
                <a:lnTo>
                  <a:pt x="4894" y="5251"/>
                </a:lnTo>
                <a:lnTo>
                  <a:pt x="4859" y="5216"/>
                </a:lnTo>
                <a:lnTo>
                  <a:pt x="4835" y="5192"/>
                </a:lnTo>
                <a:lnTo>
                  <a:pt x="4799" y="5156"/>
                </a:lnTo>
                <a:lnTo>
                  <a:pt x="4775" y="5132"/>
                </a:lnTo>
                <a:lnTo>
                  <a:pt x="4740" y="5097"/>
                </a:lnTo>
                <a:lnTo>
                  <a:pt x="4716" y="5073"/>
                </a:lnTo>
                <a:lnTo>
                  <a:pt x="4680" y="5037"/>
                </a:lnTo>
                <a:lnTo>
                  <a:pt x="4656" y="5013"/>
                </a:lnTo>
                <a:cubicBezTo>
                  <a:pt x="4632" y="5013"/>
                  <a:pt x="4632" y="5001"/>
                  <a:pt x="4620" y="5001"/>
                </a:cubicBezTo>
                <a:cubicBezTo>
                  <a:pt x="4609" y="5001"/>
                  <a:pt x="4609" y="4977"/>
                  <a:pt x="4597" y="4977"/>
                </a:cubicBezTo>
                <a:cubicBezTo>
                  <a:pt x="4573" y="4977"/>
                  <a:pt x="4573" y="4966"/>
                  <a:pt x="4561" y="4966"/>
                </a:cubicBezTo>
                <a:lnTo>
                  <a:pt x="4549" y="4966"/>
                </a:lnTo>
                <a:cubicBezTo>
                  <a:pt x="4537" y="4966"/>
                  <a:pt x="4537" y="4954"/>
                  <a:pt x="4513" y="4954"/>
                </a:cubicBezTo>
                <a:cubicBezTo>
                  <a:pt x="4501" y="4954"/>
                  <a:pt x="4501" y="4942"/>
                  <a:pt x="4490" y="4942"/>
                </a:cubicBezTo>
                <a:cubicBezTo>
                  <a:pt x="4478" y="4942"/>
                  <a:pt x="4478" y="4918"/>
                  <a:pt x="4454" y="4918"/>
                </a:cubicBezTo>
                <a:cubicBezTo>
                  <a:pt x="4442" y="4918"/>
                  <a:pt x="4442" y="4906"/>
                  <a:pt x="4430" y="4906"/>
                </a:cubicBezTo>
                <a:lnTo>
                  <a:pt x="4418" y="4894"/>
                </a:lnTo>
                <a:cubicBezTo>
                  <a:pt x="4394" y="4894"/>
                  <a:pt x="4394" y="4882"/>
                  <a:pt x="4382" y="4882"/>
                </a:cubicBezTo>
                <a:cubicBezTo>
                  <a:pt x="4370" y="4882"/>
                  <a:pt x="4370" y="4858"/>
                  <a:pt x="4359" y="4858"/>
                </a:cubicBezTo>
                <a:lnTo>
                  <a:pt x="4335" y="4846"/>
                </a:lnTo>
                <a:cubicBezTo>
                  <a:pt x="4323" y="4846"/>
                  <a:pt x="4323" y="4835"/>
                  <a:pt x="4311" y="4835"/>
                </a:cubicBezTo>
                <a:cubicBezTo>
                  <a:pt x="4299" y="4835"/>
                  <a:pt x="4299" y="4823"/>
                  <a:pt x="4275" y="4823"/>
                </a:cubicBezTo>
                <a:cubicBezTo>
                  <a:pt x="4263" y="4799"/>
                  <a:pt x="4251" y="4799"/>
                  <a:pt x="4239" y="4787"/>
                </a:cubicBezTo>
                <a:cubicBezTo>
                  <a:pt x="4216" y="4775"/>
                  <a:pt x="4204" y="4775"/>
                  <a:pt x="4192" y="4763"/>
                </a:cubicBezTo>
                <a:cubicBezTo>
                  <a:pt x="4192" y="4763"/>
                  <a:pt x="4180" y="4763"/>
                  <a:pt x="4180" y="4739"/>
                </a:cubicBezTo>
                <a:lnTo>
                  <a:pt x="4156" y="4727"/>
                </a:lnTo>
                <a:cubicBezTo>
                  <a:pt x="4144" y="4727"/>
                  <a:pt x="4144" y="4716"/>
                  <a:pt x="4132" y="4716"/>
                </a:cubicBezTo>
                <a:cubicBezTo>
                  <a:pt x="4132" y="4716"/>
                  <a:pt x="4120" y="4716"/>
                  <a:pt x="4120" y="4704"/>
                </a:cubicBezTo>
                <a:lnTo>
                  <a:pt x="4097" y="4680"/>
                </a:lnTo>
                <a:cubicBezTo>
                  <a:pt x="4085" y="4680"/>
                  <a:pt x="4085" y="4668"/>
                  <a:pt x="4073" y="4668"/>
                </a:cubicBezTo>
                <a:cubicBezTo>
                  <a:pt x="4061" y="4668"/>
                  <a:pt x="4061" y="4668"/>
                  <a:pt x="4037" y="4656"/>
                </a:cubicBezTo>
                <a:lnTo>
                  <a:pt x="4025" y="4656"/>
                </a:lnTo>
                <a:cubicBezTo>
                  <a:pt x="4013" y="4656"/>
                  <a:pt x="4013" y="4644"/>
                  <a:pt x="4001" y="4644"/>
                </a:cubicBezTo>
                <a:cubicBezTo>
                  <a:pt x="3978" y="4644"/>
                  <a:pt x="3978" y="4644"/>
                  <a:pt x="3966" y="4620"/>
                </a:cubicBezTo>
                <a:lnTo>
                  <a:pt x="3954" y="4608"/>
                </a:lnTo>
                <a:cubicBezTo>
                  <a:pt x="3942" y="4608"/>
                  <a:pt x="3942" y="4608"/>
                  <a:pt x="3918" y="4596"/>
                </a:cubicBezTo>
                <a:cubicBezTo>
                  <a:pt x="3906" y="4596"/>
                  <a:pt x="3906" y="4596"/>
                  <a:pt x="3894" y="4585"/>
                </a:cubicBezTo>
                <a:lnTo>
                  <a:pt x="3882" y="4585"/>
                </a:lnTo>
                <a:cubicBezTo>
                  <a:pt x="3858" y="4585"/>
                  <a:pt x="3847" y="4561"/>
                  <a:pt x="3847" y="4561"/>
                </a:cubicBezTo>
                <a:cubicBezTo>
                  <a:pt x="3835" y="4561"/>
                  <a:pt x="3823" y="4549"/>
                  <a:pt x="3823" y="4549"/>
                </a:cubicBezTo>
                <a:cubicBezTo>
                  <a:pt x="3799" y="4549"/>
                  <a:pt x="3787" y="4537"/>
                  <a:pt x="3787" y="4537"/>
                </a:cubicBezTo>
                <a:cubicBezTo>
                  <a:pt x="3775" y="4537"/>
                  <a:pt x="3763" y="4537"/>
                  <a:pt x="3763" y="4525"/>
                </a:cubicBezTo>
                <a:cubicBezTo>
                  <a:pt x="3739" y="4525"/>
                  <a:pt x="3728" y="4501"/>
                  <a:pt x="3716" y="4501"/>
                </a:cubicBezTo>
                <a:cubicBezTo>
                  <a:pt x="3704" y="4501"/>
                  <a:pt x="3680" y="4501"/>
                  <a:pt x="3680" y="4489"/>
                </a:cubicBezTo>
                <a:cubicBezTo>
                  <a:pt x="3668" y="4489"/>
                  <a:pt x="3656" y="4489"/>
                  <a:pt x="3644" y="4477"/>
                </a:cubicBezTo>
                <a:cubicBezTo>
                  <a:pt x="3620" y="4477"/>
                  <a:pt x="3608" y="4477"/>
                  <a:pt x="3608" y="4465"/>
                </a:cubicBezTo>
                <a:cubicBezTo>
                  <a:pt x="3597" y="4465"/>
                  <a:pt x="3585" y="4465"/>
                  <a:pt x="3561" y="4442"/>
                </a:cubicBezTo>
                <a:cubicBezTo>
                  <a:pt x="3549" y="4442"/>
                  <a:pt x="3549" y="4442"/>
                  <a:pt x="3537" y="4430"/>
                </a:cubicBezTo>
                <a:cubicBezTo>
                  <a:pt x="3525" y="4430"/>
                  <a:pt x="3501" y="4430"/>
                  <a:pt x="3489" y="4418"/>
                </a:cubicBezTo>
                <a:cubicBezTo>
                  <a:pt x="3477" y="4418"/>
                  <a:pt x="3466" y="4418"/>
                  <a:pt x="3466" y="4406"/>
                </a:cubicBezTo>
                <a:cubicBezTo>
                  <a:pt x="3442" y="4406"/>
                  <a:pt x="3430" y="4406"/>
                  <a:pt x="3418" y="4382"/>
                </a:cubicBezTo>
                <a:lnTo>
                  <a:pt x="2358" y="4382"/>
                </a:lnTo>
                <a:lnTo>
                  <a:pt x="2358" y="1334"/>
                </a:lnTo>
                <a:close/>
                <a:moveTo>
                  <a:pt x="3418" y="8621"/>
                </a:moveTo>
                <a:lnTo>
                  <a:pt x="4144" y="8918"/>
                </a:lnTo>
                <a:lnTo>
                  <a:pt x="4168" y="8918"/>
                </a:lnTo>
                <a:cubicBezTo>
                  <a:pt x="4180" y="8918"/>
                  <a:pt x="4442" y="9014"/>
                  <a:pt x="4561" y="9335"/>
                </a:cubicBezTo>
                <a:cubicBezTo>
                  <a:pt x="4180" y="9609"/>
                  <a:pt x="3751" y="9811"/>
                  <a:pt x="3275" y="9883"/>
                </a:cubicBezTo>
                <a:lnTo>
                  <a:pt x="2811" y="9883"/>
                </a:lnTo>
                <a:cubicBezTo>
                  <a:pt x="2775" y="9883"/>
                  <a:pt x="2751" y="9883"/>
                  <a:pt x="2739" y="9895"/>
                </a:cubicBezTo>
                <a:cubicBezTo>
                  <a:pt x="2180" y="9871"/>
                  <a:pt x="1680" y="9657"/>
                  <a:pt x="1275" y="9335"/>
                </a:cubicBezTo>
                <a:cubicBezTo>
                  <a:pt x="1275" y="9311"/>
                  <a:pt x="1287" y="9311"/>
                  <a:pt x="1287" y="9299"/>
                </a:cubicBezTo>
                <a:cubicBezTo>
                  <a:pt x="1406" y="9002"/>
                  <a:pt x="1668" y="8918"/>
                  <a:pt x="1680" y="8918"/>
                </a:cubicBezTo>
                <a:lnTo>
                  <a:pt x="1692" y="8918"/>
                </a:lnTo>
                <a:lnTo>
                  <a:pt x="2418" y="8633"/>
                </a:lnTo>
                <a:lnTo>
                  <a:pt x="2811" y="9002"/>
                </a:lnTo>
                <a:cubicBezTo>
                  <a:pt x="2835" y="9037"/>
                  <a:pt x="2882" y="9049"/>
                  <a:pt x="2930" y="9049"/>
                </a:cubicBezTo>
                <a:cubicBezTo>
                  <a:pt x="2977" y="9049"/>
                  <a:pt x="3013" y="9037"/>
                  <a:pt x="3049" y="9002"/>
                </a:cubicBezTo>
                <a:lnTo>
                  <a:pt x="3418" y="8621"/>
                </a:lnTo>
                <a:close/>
                <a:moveTo>
                  <a:pt x="3728" y="1"/>
                </a:moveTo>
                <a:cubicBezTo>
                  <a:pt x="3692" y="1"/>
                  <a:pt x="3644" y="13"/>
                  <a:pt x="3608" y="36"/>
                </a:cubicBezTo>
                <a:cubicBezTo>
                  <a:pt x="3585" y="72"/>
                  <a:pt x="3573" y="120"/>
                  <a:pt x="3573" y="155"/>
                </a:cubicBezTo>
                <a:lnTo>
                  <a:pt x="3573" y="1013"/>
                </a:lnTo>
                <a:lnTo>
                  <a:pt x="2275" y="1013"/>
                </a:lnTo>
                <a:cubicBezTo>
                  <a:pt x="2227" y="1013"/>
                  <a:pt x="2180" y="1025"/>
                  <a:pt x="2156" y="1048"/>
                </a:cubicBezTo>
                <a:cubicBezTo>
                  <a:pt x="2120" y="1084"/>
                  <a:pt x="2108" y="1132"/>
                  <a:pt x="2108" y="1167"/>
                </a:cubicBezTo>
                <a:lnTo>
                  <a:pt x="2120" y="4465"/>
                </a:lnTo>
                <a:lnTo>
                  <a:pt x="2084" y="4465"/>
                </a:lnTo>
                <a:cubicBezTo>
                  <a:pt x="2061" y="4465"/>
                  <a:pt x="2061" y="4465"/>
                  <a:pt x="2049" y="4477"/>
                </a:cubicBezTo>
                <a:lnTo>
                  <a:pt x="2001" y="4477"/>
                </a:lnTo>
                <a:cubicBezTo>
                  <a:pt x="1989" y="4477"/>
                  <a:pt x="1989" y="4477"/>
                  <a:pt x="1977" y="4489"/>
                </a:cubicBezTo>
                <a:lnTo>
                  <a:pt x="1965" y="4489"/>
                </a:lnTo>
                <a:cubicBezTo>
                  <a:pt x="1942" y="4489"/>
                  <a:pt x="1942" y="4489"/>
                  <a:pt x="1930" y="4513"/>
                </a:cubicBezTo>
                <a:cubicBezTo>
                  <a:pt x="1918" y="4513"/>
                  <a:pt x="1918" y="4513"/>
                  <a:pt x="1906" y="4525"/>
                </a:cubicBezTo>
                <a:lnTo>
                  <a:pt x="1882" y="4537"/>
                </a:lnTo>
                <a:cubicBezTo>
                  <a:pt x="1882" y="4537"/>
                  <a:pt x="1870" y="4537"/>
                  <a:pt x="1870" y="4549"/>
                </a:cubicBezTo>
                <a:cubicBezTo>
                  <a:pt x="1858" y="4549"/>
                  <a:pt x="1846" y="4573"/>
                  <a:pt x="1823" y="4573"/>
                </a:cubicBezTo>
                <a:cubicBezTo>
                  <a:pt x="1811" y="4573"/>
                  <a:pt x="1799" y="4585"/>
                  <a:pt x="1787" y="4585"/>
                </a:cubicBezTo>
                <a:cubicBezTo>
                  <a:pt x="1763" y="4585"/>
                  <a:pt x="1751" y="4596"/>
                  <a:pt x="1751" y="4596"/>
                </a:cubicBezTo>
                <a:cubicBezTo>
                  <a:pt x="1739" y="4596"/>
                  <a:pt x="1739" y="4608"/>
                  <a:pt x="1727" y="4608"/>
                </a:cubicBezTo>
                <a:lnTo>
                  <a:pt x="1703" y="4608"/>
                </a:lnTo>
                <a:cubicBezTo>
                  <a:pt x="1692" y="4608"/>
                  <a:pt x="1692" y="4632"/>
                  <a:pt x="1680" y="4632"/>
                </a:cubicBezTo>
                <a:cubicBezTo>
                  <a:pt x="1668" y="4632"/>
                  <a:pt x="1668" y="4644"/>
                  <a:pt x="1644" y="4644"/>
                </a:cubicBezTo>
                <a:lnTo>
                  <a:pt x="1632" y="4656"/>
                </a:lnTo>
                <a:cubicBezTo>
                  <a:pt x="1620" y="4656"/>
                  <a:pt x="1620" y="4668"/>
                  <a:pt x="1608" y="4668"/>
                </a:cubicBezTo>
                <a:cubicBezTo>
                  <a:pt x="1584" y="4668"/>
                  <a:pt x="1584" y="4692"/>
                  <a:pt x="1572" y="4692"/>
                </a:cubicBezTo>
                <a:cubicBezTo>
                  <a:pt x="1561" y="4692"/>
                  <a:pt x="1561" y="4704"/>
                  <a:pt x="1549" y="4704"/>
                </a:cubicBezTo>
                <a:cubicBezTo>
                  <a:pt x="1525" y="4704"/>
                  <a:pt x="1525" y="4716"/>
                  <a:pt x="1513" y="4716"/>
                </a:cubicBezTo>
                <a:cubicBezTo>
                  <a:pt x="1501" y="4716"/>
                  <a:pt x="1501" y="4727"/>
                  <a:pt x="1489" y="4727"/>
                </a:cubicBezTo>
                <a:cubicBezTo>
                  <a:pt x="1465" y="4727"/>
                  <a:pt x="1465" y="4751"/>
                  <a:pt x="1453" y="4751"/>
                </a:cubicBezTo>
                <a:cubicBezTo>
                  <a:pt x="1442" y="4751"/>
                  <a:pt x="1442" y="4763"/>
                  <a:pt x="1430" y="4763"/>
                </a:cubicBezTo>
                <a:cubicBezTo>
                  <a:pt x="1406" y="4763"/>
                  <a:pt x="1406" y="4775"/>
                  <a:pt x="1394" y="4775"/>
                </a:cubicBezTo>
                <a:cubicBezTo>
                  <a:pt x="1382" y="4775"/>
                  <a:pt x="1382" y="4787"/>
                  <a:pt x="1370" y="4787"/>
                </a:cubicBezTo>
                <a:cubicBezTo>
                  <a:pt x="1346" y="4787"/>
                  <a:pt x="1346" y="4811"/>
                  <a:pt x="1334" y="4811"/>
                </a:cubicBezTo>
                <a:cubicBezTo>
                  <a:pt x="1322" y="4811"/>
                  <a:pt x="1322" y="4823"/>
                  <a:pt x="1311" y="4823"/>
                </a:cubicBezTo>
                <a:cubicBezTo>
                  <a:pt x="1287" y="4823"/>
                  <a:pt x="1287" y="4835"/>
                  <a:pt x="1275" y="4835"/>
                </a:cubicBezTo>
                <a:cubicBezTo>
                  <a:pt x="1263" y="4835"/>
                  <a:pt x="1263" y="4846"/>
                  <a:pt x="1251" y="4846"/>
                </a:cubicBezTo>
                <a:cubicBezTo>
                  <a:pt x="1227" y="4846"/>
                  <a:pt x="1227" y="4870"/>
                  <a:pt x="1215" y="4870"/>
                </a:cubicBezTo>
                <a:cubicBezTo>
                  <a:pt x="1203" y="4870"/>
                  <a:pt x="1203" y="4882"/>
                  <a:pt x="1191" y="4882"/>
                </a:cubicBezTo>
                <a:cubicBezTo>
                  <a:pt x="1168" y="4882"/>
                  <a:pt x="1168" y="4894"/>
                  <a:pt x="1156" y="4894"/>
                </a:cubicBezTo>
                <a:lnTo>
                  <a:pt x="1132" y="4930"/>
                </a:lnTo>
                <a:lnTo>
                  <a:pt x="1096" y="4954"/>
                </a:lnTo>
                <a:lnTo>
                  <a:pt x="1072" y="4989"/>
                </a:lnTo>
                <a:lnTo>
                  <a:pt x="1049" y="5001"/>
                </a:lnTo>
                <a:lnTo>
                  <a:pt x="1025" y="5025"/>
                </a:lnTo>
                <a:lnTo>
                  <a:pt x="1013" y="5049"/>
                </a:lnTo>
                <a:cubicBezTo>
                  <a:pt x="989" y="5049"/>
                  <a:pt x="989" y="5061"/>
                  <a:pt x="977" y="5061"/>
                </a:cubicBezTo>
                <a:lnTo>
                  <a:pt x="965" y="5073"/>
                </a:lnTo>
                <a:lnTo>
                  <a:pt x="953" y="5085"/>
                </a:lnTo>
                <a:lnTo>
                  <a:pt x="918" y="5120"/>
                </a:lnTo>
                <a:lnTo>
                  <a:pt x="906" y="5132"/>
                </a:lnTo>
                <a:cubicBezTo>
                  <a:pt x="691" y="5347"/>
                  <a:pt x="513" y="5561"/>
                  <a:pt x="382" y="5823"/>
                </a:cubicBezTo>
                <a:lnTo>
                  <a:pt x="382" y="5835"/>
                </a:lnTo>
                <a:cubicBezTo>
                  <a:pt x="370" y="5847"/>
                  <a:pt x="370" y="5859"/>
                  <a:pt x="358" y="5882"/>
                </a:cubicBezTo>
                <a:lnTo>
                  <a:pt x="334" y="5906"/>
                </a:lnTo>
                <a:cubicBezTo>
                  <a:pt x="334" y="5918"/>
                  <a:pt x="322" y="5942"/>
                  <a:pt x="322" y="5954"/>
                </a:cubicBezTo>
                <a:cubicBezTo>
                  <a:pt x="322" y="5966"/>
                  <a:pt x="310" y="5966"/>
                  <a:pt x="310" y="5978"/>
                </a:cubicBezTo>
                <a:cubicBezTo>
                  <a:pt x="310" y="6001"/>
                  <a:pt x="299" y="6013"/>
                  <a:pt x="299" y="6025"/>
                </a:cubicBezTo>
                <a:cubicBezTo>
                  <a:pt x="299" y="6037"/>
                  <a:pt x="275" y="6037"/>
                  <a:pt x="275" y="6061"/>
                </a:cubicBezTo>
                <a:cubicBezTo>
                  <a:pt x="275" y="6073"/>
                  <a:pt x="263" y="6085"/>
                  <a:pt x="263" y="6097"/>
                </a:cubicBezTo>
                <a:cubicBezTo>
                  <a:pt x="263" y="6120"/>
                  <a:pt x="251" y="6120"/>
                  <a:pt x="251" y="6132"/>
                </a:cubicBezTo>
                <a:cubicBezTo>
                  <a:pt x="251" y="6144"/>
                  <a:pt x="239" y="6156"/>
                  <a:pt x="239" y="6180"/>
                </a:cubicBezTo>
                <a:cubicBezTo>
                  <a:pt x="239" y="6192"/>
                  <a:pt x="239" y="6192"/>
                  <a:pt x="215" y="6204"/>
                </a:cubicBezTo>
                <a:cubicBezTo>
                  <a:pt x="215" y="6216"/>
                  <a:pt x="203" y="6240"/>
                  <a:pt x="203" y="6251"/>
                </a:cubicBezTo>
                <a:lnTo>
                  <a:pt x="191" y="6275"/>
                </a:lnTo>
                <a:cubicBezTo>
                  <a:pt x="179" y="6311"/>
                  <a:pt x="179" y="6323"/>
                  <a:pt x="156" y="6359"/>
                </a:cubicBezTo>
                <a:cubicBezTo>
                  <a:pt x="156" y="6382"/>
                  <a:pt x="144" y="6394"/>
                  <a:pt x="144" y="6430"/>
                </a:cubicBezTo>
                <a:lnTo>
                  <a:pt x="144" y="6442"/>
                </a:lnTo>
                <a:lnTo>
                  <a:pt x="144" y="6454"/>
                </a:lnTo>
                <a:cubicBezTo>
                  <a:pt x="144" y="6478"/>
                  <a:pt x="132" y="6490"/>
                  <a:pt x="132" y="6501"/>
                </a:cubicBezTo>
                <a:lnTo>
                  <a:pt x="132" y="6513"/>
                </a:lnTo>
                <a:lnTo>
                  <a:pt x="132" y="6537"/>
                </a:lnTo>
                <a:cubicBezTo>
                  <a:pt x="132" y="6549"/>
                  <a:pt x="132" y="6561"/>
                  <a:pt x="120" y="6573"/>
                </a:cubicBezTo>
                <a:lnTo>
                  <a:pt x="120" y="6609"/>
                </a:lnTo>
                <a:cubicBezTo>
                  <a:pt x="120" y="6621"/>
                  <a:pt x="120" y="6632"/>
                  <a:pt x="96" y="6656"/>
                </a:cubicBezTo>
                <a:lnTo>
                  <a:pt x="96" y="6680"/>
                </a:lnTo>
                <a:cubicBezTo>
                  <a:pt x="96" y="6692"/>
                  <a:pt x="96" y="6716"/>
                  <a:pt x="84" y="6728"/>
                </a:cubicBezTo>
                <a:lnTo>
                  <a:pt x="84" y="6751"/>
                </a:lnTo>
                <a:lnTo>
                  <a:pt x="84" y="6799"/>
                </a:lnTo>
                <a:lnTo>
                  <a:pt x="84" y="6811"/>
                </a:lnTo>
                <a:lnTo>
                  <a:pt x="84" y="6847"/>
                </a:lnTo>
                <a:lnTo>
                  <a:pt x="84" y="6894"/>
                </a:lnTo>
                <a:lnTo>
                  <a:pt x="84" y="6906"/>
                </a:lnTo>
                <a:lnTo>
                  <a:pt x="84" y="6930"/>
                </a:lnTo>
                <a:lnTo>
                  <a:pt x="84" y="6966"/>
                </a:lnTo>
                <a:lnTo>
                  <a:pt x="84" y="6978"/>
                </a:lnTo>
                <a:lnTo>
                  <a:pt x="84" y="6990"/>
                </a:lnTo>
                <a:lnTo>
                  <a:pt x="84" y="7049"/>
                </a:lnTo>
                <a:lnTo>
                  <a:pt x="84" y="7073"/>
                </a:lnTo>
                <a:lnTo>
                  <a:pt x="84" y="7085"/>
                </a:lnTo>
                <a:cubicBezTo>
                  <a:pt x="1" y="8704"/>
                  <a:pt x="1263" y="10109"/>
                  <a:pt x="2882" y="10180"/>
                </a:cubicBezTo>
                <a:lnTo>
                  <a:pt x="3037" y="10180"/>
                </a:lnTo>
                <a:cubicBezTo>
                  <a:pt x="3168" y="10180"/>
                  <a:pt x="3287" y="10169"/>
                  <a:pt x="3418" y="10145"/>
                </a:cubicBezTo>
                <a:lnTo>
                  <a:pt x="8335" y="10145"/>
                </a:lnTo>
                <a:cubicBezTo>
                  <a:pt x="8419" y="10145"/>
                  <a:pt x="8490" y="10073"/>
                  <a:pt x="8490" y="9990"/>
                </a:cubicBezTo>
                <a:lnTo>
                  <a:pt x="8490" y="9133"/>
                </a:lnTo>
                <a:lnTo>
                  <a:pt x="9776" y="9133"/>
                </a:lnTo>
                <a:cubicBezTo>
                  <a:pt x="9859" y="9133"/>
                  <a:pt x="9943" y="9061"/>
                  <a:pt x="9943" y="8978"/>
                </a:cubicBezTo>
                <a:lnTo>
                  <a:pt x="9824" y="2072"/>
                </a:lnTo>
                <a:lnTo>
                  <a:pt x="9824" y="2037"/>
                </a:lnTo>
                <a:lnTo>
                  <a:pt x="9824" y="2025"/>
                </a:lnTo>
                <a:cubicBezTo>
                  <a:pt x="9824" y="2025"/>
                  <a:pt x="9824" y="2013"/>
                  <a:pt x="9800" y="2013"/>
                </a:cubicBezTo>
                <a:cubicBezTo>
                  <a:pt x="9800" y="2013"/>
                  <a:pt x="9800" y="1989"/>
                  <a:pt x="9788" y="1989"/>
                </a:cubicBezTo>
                <a:lnTo>
                  <a:pt x="9776" y="1977"/>
                </a:lnTo>
                <a:lnTo>
                  <a:pt x="7835" y="36"/>
                </a:lnTo>
                <a:lnTo>
                  <a:pt x="7823" y="24"/>
                </a:lnTo>
                <a:lnTo>
                  <a:pt x="7811" y="13"/>
                </a:lnTo>
                <a:cubicBezTo>
                  <a:pt x="7811" y="13"/>
                  <a:pt x="7799" y="13"/>
                  <a:pt x="7799" y="1"/>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0041" name="Google Shape;10041;p78"/>
          <p:cNvGrpSpPr/>
          <p:nvPr/>
        </p:nvGrpSpPr>
        <p:grpSpPr>
          <a:xfrm>
            <a:off x="7091013" y="3743815"/>
            <a:ext cx="494684" cy="294383"/>
            <a:chOff x="5318259" y="2982111"/>
            <a:chExt cx="371013" cy="220787"/>
          </a:xfrm>
          <a:solidFill>
            <a:schemeClr val="tx1"/>
          </a:solidFill>
        </p:grpSpPr>
        <p:sp>
          <p:nvSpPr>
            <p:cNvPr id="10042" name="Google Shape;10042;p78"/>
            <p:cNvSpPr/>
            <p:nvPr/>
          </p:nvSpPr>
          <p:spPr>
            <a:xfrm>
              <a:off x="5364123" y="3021546"/>
              <a:ext cx="58372" cy="18396"/>
            </a:xfrm>
            <a:custGeom>
              <a:avLst/>
              <a:gdLst/>
              <a:ahLst/>
              <a:cxnLst/>
              <a:rect l="l" t="t" r="r" b="b"/>
              <a:pathLst>
                <a:path w="1834" h="578" extrusionOk="0">
                  <a:moveTo>
                    <a:pt x="674" y="0"/>
                  </a:moveTo>
                  <a:cubicBezTo>
                    <a:pt x="513" y="0"/>
                    <a:pt x="335" y="16"/>
                    <a:pt x="143" y="54"/>
                  </a:cubicBezTo>
                  <a:cubicBezTo>
                    <a:pt x="60" y="66"/>
                    <a:pt x="0" y="149"/>
                    <a:pt x="0" y="220"/>
                  </a:cubicBezTo>
                  <a:lnTo>
                    <a:pt x="0" y="399"/>
                  </a:lnTo>
                  <a:cubicBezTo>
                    <a:pt x="0" y="482"/>
                    <a:pt x="72" y="566"/>
                    <a:pt x="167" y="566"/>
                  </a:cubicBezTo>
                  <a:cubicBezTo>
                    <a:pt x="250" y="566"/>
                    <a:pt x="334" y="482"/>
                    <a:pt x="334" y="399"/>
                  </a:cubicBezTo>
                  <a:lnTo>
                    <a:pt x="334" y="351"/>
                  </a:lnTo>
                  <a:cubicBezTo>
                    <a:pt x="453" y="332"/>
                    <a:pt x="564" y="324"/>
                    <a:pt x="666" y="324"/>
                  </a:cubicBezTo>
                  <a:cubicBezTo>
                    <a:pt x="878" y="324"/>
                    <a:pt x="1050" y="359"/>
                    <a:pt x="1179" y="399"/>
                  </a:cubicBezTo>
                  <a:cubicBezTo>
                    <a:pt x="1405" y="459"/>
                    <a:pt x="1536" y="530"/>
                    <a:pt x="1536" y="542"/>
                  </a:cubicBezTo>
                  <a:cubicBezTo>
                    <a:pt x="1560" y="566"/>
                    <a:pt x="1596" y="578"/>
                    <a:pt x="1619" y="578"/>
                  </a:cubicBezTo>
                  <a:cubicBezTo>
                    <a:pt x="1679" y="578"/>
                    <a:pt x="1727" y="542"/>
                    <a:pt x="1774" y="506"/>
                  </a:cubicBezTo>
                  <a:cubicBezTo>
                    <a:pt x="1834" y="423"/>
                    <a:pt x="1810" y="328"/>
                    <a:pt x="1727" y="256"/>
                  </a:cubicBezTo>
                  <a:cubicBezTo>
                    <a:pt x="1707" y="247"/>
                    <a:pt x="1322" y="0"/>
                    <a:pt x="67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43" name="Google Shape;10043;p78"/>
            <p:cNvSpPr/>
            <p:nvPr/>
          </p:nvSpPr>
          <p:spPr>
            <a:xfrm>
              <a:off x="5346681" y="3151338"/>
              <a:ext cx="11012" cy="39052"/>
            </a:xfrm>
            <a:custGeom>
              <a:avLst/>
              <a:gdLst/>
              <a:ahLst/>
              <a:cxnLst/>
              <a:rect l="l" t="t" r="r" b="b"/>
              <a:pathLst>
                <a:path w="346" h="1227" extrusionOk="0">
                  <a:moveTo>
                    <a:pt x="167" y="0"/>
                  </a:moveTo>
                  <a:cubicBezTo>
                    <a:pt x="72" y="0"/>
                    <a:pt x="0" y="71"/>
                    <a:pt x="0" y="155"/>
                  </a:cubicBezTo>
                  <a:lnTo>
                    <a:pt x="0" y="1072"/>
                  </a:lnTo>
                  <a:cubicBezTo>
                    <a:pt x="0" y="1155"/>
                    <a:pt x="72" y="1226"/>
                    <a:pt x="167" y="1226"/>
                  </a:cubicBezTo>
                  <a:cubicBezTo>
                    <a:pt x="250" y="1226"/>
                    <a:pt x="322" y="1155"/>
                    <a:pt x="322" y="1072"/>
                  </a:cubicBezTo>
                  <a:lnTo>
                    <a:pt x="322" y="155"/>
                  </a:lnTo>
                  <a:cubicBezTo>
                    <a:pt x="346" y="71"/>
                    <a:pt x="274"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44" name="Google Shape;10044;p78"/>
            <p:cNvSpPr/>
            <p:nvPr/>
          </p:nvSpPr>
          <p:spPr>
            <a:xfrm>
              <a:off x="5318259" y="2988763"/>
              <a:ext cx="149717" cy="202773"/>
            </a:xfrm>
            <a:custGeom>
              <a:avLst/>
              <a:gdLst/>
              <a:ahLst/>
              <a:cxnLst/>
              <a:rect l="l" t="t" r="r" b="b"/>
              <a:pathLst>
                <a:path w="4704" h="6371" extrusionOk="0">
                  <a:moveTo>
                    <a:pt x="3620" y="322"/>
                  </a:moveTo>
                  <a:lnTo>
                    <a:pt x="3620" y="1179"/>
                  </a:lnTo>
                  <a:cubicBezTo>
                    <a:pt x="3620" y="1322"/>
                    <a:pt x="3584" y="1453"/>
                    <a:pt x="3513" y="1596"/>
                  </a:cubicBezTo>
                  <a:lnTo>
                    <a:pt x="3441" y="1727"/>
                  </a:lnTo>
                  <a:cubicBezTo>
                    <a:pt x="3418" y="1750"/>
                    <a:pt x="3418" y="1774"/>
                    <a:pt x="3418" y="1798"/>
                  </a:cubicBezTo>
                  <a:lnTo>
                    <a:pt x="3418" y="2167"/>
                  </a:lnTo>
                  <a:cubicBezTo>
                    <a:pt x="3453" y="2465"/>
                    <a:pt x="3334" y="2751"/>
                    <a:pt x="3108" y="2965"/>
                  </a:cubicBezTo>
                  <a:cubicBezTo>
                    <a:pt x="2892" y="3158"/>
                    <a:pt x="2633" y="3275"/>
                    <a:pt x="2351" y="3275"/>
                  </a:cubicBezTo>
                  <a:cubicBezTo>
                    <a:pt x="2338" y="3275"/>
                    <a:pt x="2324" y="3275"/>
                    <a:pt x="2310" y="3274"/>
                  </a:cubicBezTo>
                  <a:cubicBezTo>
                    <a:pt x="1715" y="3263"/>
                    <a:pt x="1239" y="2739"/>
                    <a:pt x="1239" y="2108"/>
                  </a:cubicBezTo>
                  <a:lnTo>
                    <a:pt x="1239" y="1798"/>
                  </a:lnTo>
                  <a:cubicBezTo>
                    <a:pt x="1239" y="1774"/>
                    <a:pt x="1239" y="1739"/>
                    <a:pt x="1215" y="1727"/>
                  </a:cubicBezTo>
                  <a:lnTo>
                    <a:pt x="1143" y="1596"/>
                  </a:lnTo>
                  <a:cubicBezTo>
                    <a:pt x="1084" y="1453"/>
                    <a:pt x="1036" y="1322"/>
                    <a:pt x="1036" y="1179"/>
                  </a:cubicBezTo>
                  <a:cubicBezTo>
                    <a:pt x="1036" y="715"/>
                    <a:pt x="1429" y="322"/>
                    <a:pt x="1894" y="322"/>
                  </a:cubicBezTo>
                  <a:close/>
                  <a:moveTo>
                    <a:pt x="2906" y="3513"/>
                  </a:moveTo>
                  <a:lnTo>
                    <a:pt x="2906" y="3751"/>
                  </a:lnTo>
                  <a:cubicBezTo>
                    <a:pt x="2906" y="3798"/>
                    <a:pt x="2918" y="3858"/>
                    <a:pt x="2918" y="3894"/>
                  </a:cubicBezTo>
                  <a:lnTo>
                    <a:pt x="2334" y="4334"/>
                  </a:lnTo>
                  <a:lnTo>
                    <a:pt x="1763" y="3894"/>
                  </a:lnTo>
                  <a:cubicBezTo>
                    <a:pt x="1775" y="3858"/>
                    <a:pt x="1775" y="3798"/>
                    <a:pt x="1775" y="3751"/>
                  </a:cubicBezTo>
                  <a:lnTo>
                    <a:pt x="1775" y="3513"/>
                  </a:lnTo>
                  <a:cubicBezTo>
                    <a:pt x="1929" y="3584"/>
                    <a:pt x="2096" y="3632"/>
                    <a:pt x="2286" y="3632"/>
                  </a:cubicBezTo>
                  <a:lnTo>
                    <a:pt x="2334" y="3632"/>
                  </a:lnTo>
                  <a:cubicBezTo>
                    <a:pt x="2525" y="3632"/>
                    <a:pt x="2727" y="3584"/>
                    <a:pt x="2906" y="3513"/>
                  </a:cubicBezTo>
                  <a:close/>
                  <a:moveTo>
                    <a:pt x="1905" y="0"/>
                  </a:moveTo>
                  <a:cubicBezTo>
                    <a:pt x="1251" y="0"/>
                    <a:pt x="715" y="536"/>
                    <a:pt x="715" y="1191"/>
                  </a:cubicBezTo>
                  <a:cubicBezTo>
                    <a:pt x="715" y="1381"/>
                    <a:pt x="762" y="1572"/>
                    <a:pt x="846" y="1750"/>
                  </a:cubicBezTo>
                  <a:lnTo>
                    <a:pt x="893" y="1858"/>
                  </a:lnTo>
                  <a:lnTo>
                    <a:pt x="893" y="2120"/>
                  </a:lnTo>
                  <a:cubicBezTo>
                    <a:pt x="893" y="2596"/>
                    <a:pt x="1108" y="3013"/>
                    <a:pt x="1441" y="3298"/>
                  </a:cubicBezTo>
                  <a:lnTo>
                    <a:pt x="1441" y="3763"/>
                  </a:lnTo>
                  <a:cubicBezTo>
                    <a:pt x="1441" y="3834"/>
                    <a:pt x="1405" y="3906"/>
                    <a:pt x="1322" y="3941"/>
                  </a:cubicBezTo>
                  <a:lnTo>
                    <a:pt x="465" y="4263"/>
                  </a:lnTo>
                  <a:cubicBezTo>
                    <a:pt x="179" y="4370"/>
                    <a:pt x="0" y="4644"/>
                    <a:pt x="0" y="4941"/>
                  </a:cubicBezTo>
                  <a:lnTo>
                    <a:pt x="0" y="6203"/>
                  </a:lnTo>
                  <a:cubicBezTo>
                    <a:pt x="0" y="6299"/>
                    <a:pt x="72" y="6370"/>
                    <a:pt x="167" y="6370"/>
                  </a:cubicBezTo>
                  <a:cubicBezTo>
                    <a:pt x="251" y="6370"/>
                    <a:pt x="334" y="6299"/>
                    <a:pt x="334" y="6203"/>
                  </a:cubicBezTo>
                  <a:lnTo>
                    <a:pt x="334" y="4941"/>
                  </a:lnTo>
                  <a:cubicBezTo>
                    <a:pt x="334" y="4775"/>
                    <a:pt x="429" y="4644"/>
                    <a:pt x="572" y="4584"/>
                  </a:cubicBezTo>
                  <a:lnTo>
                    <a:pt x="1429" y="4251"/>
                  </a:lnTo>
                  <a:cubicBezTo>
                    <a:pt x="1477" y="4239"/>
                    <a:pt x="1513" y="4215"/>
                    <a:pt x="1560" y="4179"/>
                  </a:cubicBezTo>
                  <a:lnTo>
                    <a:pt x="2179" y="4644"/>
                  </a:lnTo>
                  <a:lnTo>
                    <a:pt x="2179" y="6203"/>
                  </a:lnTo>
                  <a:cubicBezTo>
                    <a:pt x="2179" y="6299"/>
                    <a:pt x="2251" y="6370"/>
                    <a:pt x="2334" y="6370"/>
                  </a:cubicBezTo>
                  <a:cubicBezTo>
                    <a:pt x="2429" y="6370"/>
                    <a:pt x="2501" y="6299"/>
                    <a:pt x="2501" y="6203"/>
                  </a:cubicBezTo>
                  <a:lnTo>
                    <a:pt x="2501" y="4644"/>
                  </a:lnTo>
                  <a:lnTo>
                    <a:pt x="3108" y="4179"/>
                  </a:lnTo>
                  <a:cubicBezTo>
                    <a:pt x="3156" y="4215"/>
                    <a:pt x="3203" y="4239"/>
                    <a:pt x="3239" y="4251"/>
                  </a:cubicBezTo>
                  <a:lnTo>
                    <a:pt x="4108" y="4584"/>
                  </a:lnTo>
                  <a:cubicBezTo>
                    <a:pt x="4251" y="4644"/>
                    <a:pt x="4346" y="4775"/>
                    <a:pt x="4346" y="4941"/>
                  </a:cubicBezTo>
                  <a:cubicBezTo>
                    <a:pt x="4346" y="5025"/>
                    <a:pt x="4418" y="5108"/>
                    <a:pt x="4513" y="5108"/>
                  </a:cubicBezTo>
                  <a:cubicBezTo>
                    <a:pt x="4596" y="5108"/>
                    <a:pt x="4668" y="5025"/>
                    <a:pt x="4668" y="4941"/>
                  </a:cubicBezTo>
                  <a:cubicBezTo>
                    <a:pt x="4703" y="4632"/>
                    <a:pt x="4525" y="4358"/>
                    <a:pt x="4239" y="4251"/>
                  </a:cubicBezTo>
                  <a:lnTo>
                    <a:pt x="3382" y="3929"/>
                  </a:lnTo>
                  <a:cubicBezTo>
                    <a:pt x="3310" y="3894"/>
                    <a:pt x="3263" y="3822"/>
                    <a:pt x="3263" y="3751"/>
                  </a:cubicBezTo>
                  <a:lnTo>
                    <a:pt x="3263" y="3322"/>
                  </a:lnTo>
                  <a:cubicBezTo>
                    <a:pt x="3310" y="3286"/>
                    <a:pt x="3334" y="3263"/>
                    <a:pt x="3370" y="3227"/>
                  </a:cubicBezTo>
                  <a:cubicBezTo>
                    <a:pt x="3644" y="2941"/>
                    <a:pt x="3810" y="2584"/>
                    <a:pt x="3810" y="2179"/>
                  </a:cubicBezTo>
                  <a:lnTo>
                    <a:pt x="3810" y="1858"/>
                  </a:lnTo>
                  <a:lnTo>
                    <a:pt x="3858" y="1750"/>
                  </a:lnTo>
                  <a:cubicBezTo>
                    <a:pt x="3941" y="1572"/>
                    <a:pt x="3989" y="1381"/>
                    <a:pt x="3989" y="1191"/>
                  </a:cubicBezTo>
                  <a:lnTo>
                    <a:pt x="3989" y="155"/>
                  </a:lnTo>
                  <a:cubicBezTo>
                    <a:pt x="3989" y="72"/>
                    <a:pt x="3918" y="0"/>
                    <a:pt x="382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45" name="Google Shape;10045;p78"/>
            <p:cNvSpPr/>
            <p:nvPr/>
          </p:nvSpPr>
          <p:spPr>
            <a:xfrm>
              <a:off x="5548658" y="2982111"/>
              <a:ext cx="140614" cy="208279"/>
            </a:xfrm>
            <a:custGeom>
              <a:avLst/>
              <a:gdLst/>
              <a:ahLst/>
              <a:cxnLst/>
              <a:rect l="l" t="t" r="r" b="b"/>
              <a:pathLst>
                <a:path w="4418" h="6544" extrusionOk="0">
                  <a:moveTo>
                    <a:pt x="2246" y="370"/>
                  </a:moveTo>
                  <a:cubicBezTo>
                    <a:pt x="2295" y="370"/>
                    <a:pt x="2346" y="376"/>
                    <a:pt x="2394" y="388"/>
                  </a:cubicBezTo>
                  <a:cubicBezTo>
                    <a:pt x="3132" y="459"/>
                    <a:pt x="3715" y="1102"/>
                    <a:pt x="3727" y="1876"/>
                  </a:cubicBezTo>
                  <a:cubicBezTo>
                    <a:pt x="3727" y="2602"/>
                    <a:pt x="3906" y="3269"/>
                    <a:pt x="4061" y="3626"/>
                  </a:cubicBezTo>
                  <a:lnTo>
                    <a:pt x="4061" y="3638"/>
                  </a:lnTo>
                  <a:cubicBezTo>
                    <a:pt x="3882" y="3722"/>
                    <a:pt x="3537" y="3912"/>
                    <a:pt x="2953" y="4031"/>
                  </a:cubicBezTo>
                  <a:lnTo>
                    <a:pt x="2953" y="3972"/>
                  </a:lnTo>
                  <a:lnTo>
                    <a:pt x="2953" y="3626"/>
                  </a:lnTo>
                  <a:cubicBezTo>
                    <a:pt x="3179" y="3495"/>
                    <a:pt x="3370" y="3317"/>
                    <a:pt x="3489" y="3091"/>
                  </a:cubicBezTo>
                  <a:cubicBezTo>
                    <a:pt x="3727" y="2674"/>
                    <a:pt x="3644" y="2126"/>
                    <a:pt x="3287" y="1793"/>
                  </a:cubicBezTo>
                  <a:cubicBezTo>
                    <a:pt x="3025" y="1578"/>
                    <a:pt x="2584" y="1293"/>
                    <a:pt x="1870" y="1293"/>
                  </a:cubicBezTo>
                  <a:cubicBezTo>
                    <a:pt x="1822" y="1293"/>
                    <a:pt x="1786" y="1305"/>
                    <a:pt x="1751" y="1340"/>
                  </a:cubicBezTo>
                  <a:lnTo>
                    <a:pt x="1382" y="1709"/>
                  </a:lnTo>
                  <a:cubicBezTo>
                    <a:pt x="1322" y="1769"/>
                    <a:pt x="1322" y="1888"/>
                    <a:pt x="1382" y="1948"/>
                  </a:cubicBezTo>
                  <a:cubicBezTo>
                    <a:pt x="1411" y="1977"/>
                    <a:pt x="1456" y="1992"/>
                    <a:pt x="1501" y="1992"/>
                  </a:cubicBezTo>
                  <a:cubicBezTo>
                    <a:pt x="1545" y="1992"/>
                    <a:pt x="1590" y="1977"/>
                    <a:pt x="1620" y="1948"/>
                  </a:cubicBezTo>
                  <a:lnTo>
                    <a:pt x="1929" y="1638"/>
                  </a:lnTo>
                  <a:cubicBezTo>
                    <a:pt x="2394" y="1650"/>
                    <a:pt x="2763" y="1781"/>
                    <a:pt x="3048" y="2055"/>
                  </a:cubicBezTo>
                  <a:cubicBezTo>
                    <a:pt x="3287" y="2269"/>
                    <a:pt x="3346" y="2650"/>
                    <a:pt x="3179" y="2924"/>
                  </a:cubicBezTo>
                  <a:cubicBezTo>
                    <a:pt x="2989" y="3269"/>
                    <a:pt x="2608" y="3495"/>
                    <a:pt x="2215" y="3495"/>
                  </a:cubicBezTo>
                  <a:cubicBezTo>
                    <a:pt x="1596" y="3495"/>
                    <a:pt x="1108" y="3007"/>
                    <a:pt x="1108" y="2388"/>
                  </a:cubicBezTo>
                  <a:cubicBezTo>
                    <a:pt x="1108" y="2305"/>
                    <a:pt x="1036" y="2233"/>
                    <a:pt x="941" y="2233"/>
                  </a:cubicBezTo>
                  <a:cubicBezTo>
                    <a:pt x="858" y="2233"/>
                    <a:pt x="786" y="2305"/>
                    <a:pt x="786" y="2388"/>
                  </a:cubicBezTo>
                  <a:cubicBezTo>
                    <a:pt x="786" y="2924"/>
                    <a:pt x="1084" y="3400"/>
                    <a:pt x="1513" y="3662"/>
                  </a:cubicBezTo>
                  <a:lnTo>
                    <a:pt x="1513" y="3995"/>
                  </a:lnTo>
                  <a:lnTo>
                    <a:pt x="1513" y="4055"/>
                  </a:lnTo>
                  <a:cubicBezTo>
                    <a:pt x="929" y="3936"/>
                    <a:pt x="608" y="3745"/>
                    <a:pt x="441" y="3638"/>
                  </a:cubicBezTo>
                  <a:cubicBezTo>
                    <a:pt x="441" y="3638"/>
                    <a:pt x="429" y="3638"/>
                    <a:pt x="441" y="3626"/>
                  </a:cubicBezTo>
                  <a:cubicBezTo>
                    <a:pt x="596" y="3269"/>
                    <a:pt x="774" y="2602"/>
                    <a:pt x="774" y="1876"/>
                  </a:cubicBezTo>
                  <a:cubicBezTo>
                    <a:pt x="774" y="1114"/>
                    <a:pt x="1370" y="459"/>
                    <a:pt x="2108" y="388"/>
                  </a:cubicBezTo>
                  <a:cubicBezTo>
                    <a:pt x="2150" y="376"/>
                    <a:pt x="2197" y="370"/>
                    <a:pt x="2246" y="370"/>
                  </a:cubicBezTo>
                  <a:close/>
                  <a:moveTo>
                    <a:pt x="2584" y="3769"/>
                  </a:moveTo>
                  <a:lnTo>
                    <a:pt x="2584" y="3972"/>
                  </a:lnTo>
                  <a:cubicBezTo>
                    <a:pt x="2584" y="4174"/>
                    <a:pt x="2703" y="4365"/>
                    <a:pt x="2882" y="4448"/>
                  </a:cubicBezTo>
                  <a:lnTo>
                    <a:pt x="2989" y="4507"/>
                  </a:lnTo>
                  <a:cubicBezTo>
                    <a:pt x="2858" y="4769"/>
                    <a:pt x="2560" y="4936"/>
                    <a:pt x="2227" y="4936"/>
                  </a:cubicBezTo>
                  <a:cubicBezTo>
                    <a:pt x="1917" y="4936"/>
                    <a:pt x="1620" y="4769"/>
                    <a:pt x="1441" y="4507"/>
                  </a:cubicBezTo>
                  <a:lnTo>
                    <a:pt x="1548" y="4448"/>
                  </a:lnTo>
                  <a:cubicBezTo>
                    <a:pt x="1727" y="4365"/>
                    <a:pt x="1846" y="4162"/>
                    <a:pt x="1846" y="3972"/>
                  </a:cubicBezTo>
                  <a:lnTo>
                    <a:pt x="1846" y="3769"/>
                  </a:lnTo>
                  <a:cubicBezTo>
                    <a:pt x="1965" y="3793"/>
                    <a:pt x="2096" y="3805"/>
                    <a:pt x="2215" y="3805"/>
                  </a:cubicBezTo>
                  <a:cubicBezTo>
                    <a:pt x="2346" y="3805"/>
                    <a:pt x="2465" y="3793"/>
                    <a:pt x="2584" y="3769"/>
                  </a:cubicBezTo>
                  <a:close/>
                  <a:moveTo>
                    <a:pt x="2209" y="1"/>
                  </a:moveTo>
                  <a:cubicBezTo>
                    <a:pt x="2153" y="1"/>
                    <a:pt x="2096" y="7"/>
                    <a:pt x="2036" y="19"/>
                  </a:cubicBezTo>
                  <a:cubicBezTo>
                    <a:pt x="1108" y="102"/>
                    <a:pt x="393" y="912"/>
                    <a:pt x="381" y="1840"/>
                  </a:cubicBezTo>
                  <a:cubicBezTo>
                    <a:pt x="381" y="2519"/>
                    <a:pt x="215" y="3138"/>
                    <a:pt x="84" y="3472"/>
                  </a:cubicBezTo>
                  <a:cubicBezTo>
                    <a:pt x="24" y="3614"/>
                    <a:pt x="72" y="3793"/>
                    <a:pt x="203" y="3876"/>
                  </a:cubicBezTo>
                  <a:cubicBezTo>
                    <a:pt x="358" y="3984"/>
                    <a:pt x="632" y="4150"/>
                    <a:pt x="1084" y="4281"/>
                  </a:cubicBezTo>
                  <a:lnTo>
                    <a:pt x="393" y="4626"/>
                  </a:lnTo>
                  <a:cubicBezTo>
                    <a:pt x="215" y="4722"/>
                    <a:pt x="84" y="4877"/>
                    <a:pt x="24" y="5055"/>
                  </a:cubicBezTo>
                  <a:cubicBezTo>
                    <a:pt x="0" y="5150"/>
                    <a:pt x="60" y="5234"/>
                    <a:pt x="143" y="5269"/>
                  </a:cubicBezTo>
                  <a:lnTo>
                    <a:pt x="191" y="5269"/>
                  </a:lnTo>
                  <a:cubicBezTo>
                    <a:pt x="262" y="5269"/>
                    <a:pt x="334" y="5222"/>
                    <a:pt x="358" y="5150"/>
                  </a:cubicBezTo>
                  <a:cubicBezTo>
                    <a:pt x="381" y="5043"/>
                    <a:pt x="453" y="4972"/>
                    <a:pt x="548" y="4924"/>
                  </a:cubicBezTo>
                  <a:lnTo>
                    <a:pt x="1084" y="4662"/>
                  </a:lnTo>
                  <a:cubicBezTo>
                    <a:pt x="1310" y="5043"/>
                    <a:pt x="1727" y="5281"/>
                    <a:pt x="2167" y="5281"/>
                  </a:cubicBezTo>
                  <a:cubicBezTo>
                    <a:pt x="2620" y="5281"/>
                    <a:pt x="3037" y="5043"/>
                    <a:pt x="3251" y="4662"/>
                  </a:cubicBezTo>
                  <a:lnTo>
                    <a:pt x="3787" y="4924"/>
                  </a:lnTo>
                  <a:cubicBezTo>
                    <a:pt x="3930" y="4984"/>
                    <a:pt x="4001" y="5115"/>
                    <a:pt x="4001" y="5269"/>
                  </a:cubicBezTo>
                  <a:lnTo>
                    <a:pt x="4001" y="6377"/>
                  </a:lnTo>
                  <a:cubicBezTo>
                    <a:pt x="4001" y="6472"/>
                    <a:pt x="4072" y="6543"/>
                    <a:pt x="4168" y="6543"/>
                  </a:cubicBezTo>
                  <a:cubicBezTo>
                    <a:pt x="4251" y="6543"/>
                    <a:pt x="4322" y="6472"/>
                    <a:pt x="4322" y="6377"/>
                  </a:cubicBezTo>
                  <a:lnTo>
                    <a:pt x="4322" y="5269"/>
                  </a:lnTo>
                  <a:cubicBezTo>
                    <a:pt x="4418" y="4996"/>
                    <a:pt x="4263" y="4746"/>
                    <a:pt x="4013" y="4626"/>
                  </a:cubicBezTo>
                  <a:lnTo>
                    <a:pt x="3334" y="4281"/>
                  </a:lnTo>
                  <a:cubicBezTo>
                    <a:pt x="3787" y="4150"/>
                    <a:pt x="4072" y="3984"/>
                    <a:pt x="4203" y="3876"/>
                  </a:cubicBezTo>
                  <a:cubicBezTo>
                    <a:pt x="4346" y="3793"/>
                    <a:pt x="4406" y="3614"/>
                    <a:pt x="4322" y="3472"/>
                  </a:cubicBezTo>
                  <a:cubicBezTo>
                    <a:pt x="4191" y="3138"/>
                    <a:pt x="4025" y="2519"/>
                    <a:pt x="4025" y="1840"/>
                  </a:cubicBezTo>
                  <a:cubicBezTo>
                    <a:pt x="4025" y="912"/>
                    <a:pt x="3299" y="102"/>
                    <a:pt x="2382" y="19"/>
                  </a:cubicBezTo>
                  <a:cubicBezTo>
                    <a:pt x="2322" y="7"/>
                    <a:pt x="2266" y="1"/>
                    <a:pt x="220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46" name="Google Shape;10046;p78"/>
            <p:cNvSpPr/>
            <p:nvPr/>
          </p:nvSpPr>
          <p:spPr>
            <a:xfrm>
              <a:off x="5655153" y="3157004"/>
              <a:ext cx="10630" cy="33387"/>
            </a:xfrm>
            <a:custGeom>
              <a:avLst/>
              <a:gdLst/>
              <a:ahLst/>
              <a:cxnLst/>
              <a:rect l="l" t="t" r="r" b="b"/>
              <a:pathLst>
                <a:path w="334" h="1049" extrusionOk="0">
                  <a:moveTo>
                    <a:pt x="167" y="1"/>
                  </a:moveTo>
                  <a:cubicBezTo>
                    <a:pt x="72" y="1"/>
                    <a:pt x="0" y="72"/>
                    <a:pt x="0" y="155"/>
                  </a:cubicBezTo>
                  <a:lnTo>
                    <a:pt x="0" y="894"/>
                  </a:lnTo>
                  <a:cubicBezTo>
                    <a:pt x="0" y="977"/>
                    <a:pt x="72" y="1048"/>
                    <a:pt x="167" y="1048"/>
                  </a:cubicBezTo>
                  <a:cubicBezTo>
                    <a:pt x="250" y="1048"/>
                    <a:pt x="322" y="977"/>
                    <a:pt x="322" y="894"/>
                  </a:cubicBezTo>
                  <a:lnTo>
                    <a:pt x="322" y="155"/>
                  </a:lnTo>
                  <a:cubicBezTo>
                    <a:pt x="334" y="72"/>
                    <a:pt x="262"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47" name="Google Shape;10047;p78"/>
            <p:cNvSpPr/>
            <p:nvPr/>
          </p:nvSpPr>
          <p:spPr>
            <a:xfrm>
              <a:off x="5497893" y="3174445"/>
              <a:ext cx="11012" cy="10248"/>
            </a:xfrm>
            <a:custGeom>
              <a:avLst/>
              <a:gdLst/>
              <a:ahLst/>
              <a:cxnLst/>
              <a:rect l="l" t="t" r="r" b="b"/>
              <a:pathLst>
                <a:path w="346" h="322" extrusionOk="0">
                  <a:moveTo>
                    <a:pt x="179" y="0"/>
                  </a:moveTo>
                  <a:cubicBezTo>
                    <a:pt x="83" y="0"/>
                    <a:pt x="0" y="72"/>
                    <a:pt x="0" y="167"/>
                  </a:cubicBezTo>
                  <a:cubicBezTo>
                    <a:pt x="0" y="250"/>
                    <a:pt x="71" y="322"/>
                    <a:pt x="179" y="322"/>
                  </a:cubicBezTo>
                  <a:cubicBezTo>
                    <a:pt x="262" y="322"/>
                    <a:pt x="333" y="250"/>
                    <a:pt x="333" y="167"/>
                  </a:cubicBezTo>
                  <a:cubicBezTo>
                    <a:pt x="345" y="72"/>
                    <a:pt x="262" y="0"/>
                    <a:pt x="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48" name="Google Shape;10048;p78"/>
            <p:cNvSpPr/>
            <p:nvPr/>
          </p:nvSpPr>
          <p:spPr>
            <a:xfrm>
              <a:off x="5410718" y="3156972"/>
              <a:ext cx="74699" cy="45927"/>
            </a:xfrm>
            <a:custGeom>
              <a:avLst/>
              <a:gdLst/>
              <a:ahLst/>
              <a:cxnLst/>
              <a:rect l="l" t="t" r="r" b="b"/>
              <a:pathLst>
                <a:path w="2347" h="1443" extrusionOk="0">
                  <a:moveTo>
                    <a:pt x="905" y="0"/>
                  </a:moveTo>
                  <a:cubicBezTo>
                    <a:pt x="870" y="0"/>
                    <a:pt x="833" y="13"/>
                    <a:pt x="798" y="37"/>
                  </a:cubicBezTo>
                  <a:lnTo>
                    <a:pt x="72" y="585"/>
                  </a:lnTo>
                  <a:cubicBezTo>
                    <a:pt x="24" y="621"/>
                    <a:pt x="1" y="680"/>
                    <a:pt x="1" y="728"/>
                  </a:cubicBezTo>
                  <a:cubicBezTo>
                    <a:pt x="1" y="764"/>
                    <a:pt x="24" y="823"/>
                    <a:pt x="72" y="859"/>
                  </a:cubicBezTo>
                  <a:lnTo>
                    <a:pt x="798" y="1407"/>
                  </a:lnTo>
                  <a:cubicBezTo>
                    <a:pt x="834" y="1442"/>
                    <a:pt x="858" y="1442"/>
                    <a:pt x="905" y="1442"/>
                  </a:cubicBezTo>
                  <a:cubicBezTo>
                    <a:pt x="953" y="1442"/>
                    <a:pt x="1013" y="1407"/>
                    <a:pt x="1036" y="1359"/>
                  </a:cubicBezTo>
                  <a:cubicBezTo>
                    <a:pt x="1096" y="1287"/>
                    <a:pt x="1084" y="1180"/>
                    <a:pt x="1013" y="1121"/>
                  </a:cubicBezTo>
                  <a:lnTo>
                    <a:pt x="679" y="883"/>
                  </a:lnTo>
                  <a:lnTo>
                    <a:pt x="2191" y="883"/>
                  </a:lnTo>
                  <a:cubicBezTo>
                    <a:pt x="2275" y="883"/>
                    <a:pt x="2346" y="811"/>
                    <a:pt x="2346" y="728"/>
                  </a:cubicBezTo>
                  <a:cubicBezTo>
                    <a:pt x="2346" y="621"/>
                    <a:pt x="2275" y="549"/>
                    <a:pt x="2191" y="549"/>
                  </a:cubicBezTo>
                  <a:lnTo>
                    <a:pt x="679" y="549"/>
                  </a:lnTo>
                  <a:lnTo>
                    <a:pt x="1013" y="311"/>
                  </a:lnTo>
                  <a:cubicBezTo>
                    <a:pt x="1084" y="252"/>
                    <a:pt x="1096" y="145"/>
                    <a:pt x="1036" y="73"/>
                  </a:cubicBezTo>
                  <a:cubicBezTo>
                    <a:pt x="1002" y="24"/>
                    <a:pt x="955" y="0"/>
                    <a:pt x="90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49" name="Google Shape;10049;p78"/>
            <p:cNvSpPr/>
            <p:nvPr/>
          </p:nvSpPr>
          <p:spPr>
            <a:xfrm>
              <a:off x="5521382" y="3156590"/>
              <a:ext cx="75049" cy="45163"/>
            </a:xfrm>
            <a:custGeom>
              <a:avLst/>
              <a:gdLst/>
              <a:ahLst/>
              <a:cxnLst/>
              <a:rect l="l" t="t" r="r" b="b"/>
              <a:pathLst>
                <a:path w="2358" h="1419" extrusionOk="0">
                  <a:moveTo>
                    <a:pt x="1446" y="0"/>
                  </a:moveTo>
                  <a:cubicBezTo>
                    <a:pt x="1396" y="0"/>
                    <a:pt x="1345" y="25"/>
                    <a:pt x="1310" y="73"/>
                  </a:cubicBezTo>
                  <a:cubicBezTo>
                    <a:pt x="1250" y="145"/>
                    <a:pt x="1274" y="252"/>
                    <a:pt x="1346" y="311"/>
                  </a:cubicBezTo>
                  <a:lnTo>
                    <a:pt x="1667" y="549"/>
                  </a:lnTo>
                  <a:lnTo>
                    <a:pt x="167" y="549"/>
                  </a:lnTo>
                  <a:cubicBezTo>
                    <a:pt x="84" y="549"/>
                    <a:pt x="0" y="621"/>
                    <a:pt x="0" y="704"/>
                  </a:cubicBezTo>
                  <a:cubicBezTo>
                    <a:pt x="0" y="799"/>
                    <a:pt x="84" y="871"/>
                    <a:pt x="167" y="871"/>
                  </a:cubicBezTo>
                  <a:lnTo>
                    <a:pt x="1667" y="871"/>
                  </a:lnTo>
                  <a:lnTo>
                    <a:pt x="1346" y="1109"/>
                  </a:lnTo>
                  <a:cubicBezTo>
                    <a:pt x="1274" y="1169"/>
                    <a:pt x="1250" y="1276"/>
                    <a:pt x="1310" y="1347"/>
                  </a:cubicBezTo>
                  <a:cubicBezTo>
                    <a:pt x="1346" y="1395"/>
                    <a:pt x="1405" y="1419"/>
                    <a:pt x="1453" y="1419"/>
                  </a:cubicBezTo>
                  <a:cubicBezTo>
                    <a:pt x="1477" y="1419"/>
                    <a:pt x="1524" y="1407"/>
                    <a:pt x="1548" y="1395"/>
                  </a:cubicBezTo>
                  <a:lnTo>
                    <a:pt x="2286" y="847"/>
                  </a:lnTo>
                  <a:cubicBezTo>
                    <a:pt x="2322" y="811"/>
                    <a:pt x="2358" y="752"/>
                    <a:pt x="2358" y="704"/>
                  </a:cubicBezTo>
                  <a:cubicBezTo>
                    <a:pt x="2358" y="668"/>
                    <a:pt x="2322" y="633"/>
                    <a:pt x="2286" y="585"/>
                  </a:cubicBezTo>
                  <a:lnTo>
                    <a:pt x="1548" y="37"/>
                  </a:lnTo>
                  <a:cubicBezTo>
                    <a:pt x="1518" y="13"/>
                    <a:pt x="1482" y="0"/>
                    <a:pt x="144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050" name="Google Shape;10050;p78"/>
          <p:cNvGrpSpPr/>
          <p:nvPr/>
        </p:nvGrpSpPr>
        <p:grpSpPr>
          <a:xfrm>
            <a:off x="9431905" y="3642010"/>
            <a:ext cx="495193" cy="495745"/>
            <a:chOff x="7073928" y="2905757"/>
            <a:chExt cx="371395" cy="371809"/>
          </a:xfrm>
          <a:solidFill>
            <a:schemeClr val="tx1"/>
          </a:solidFill>
        </p:grpSpPr>
        <p:sp>
          <p:nvSpPr>
            <p:cNvPr id="10051" name="Google Shape;10051;p78"/>
            <p:cNvSpPr/>
            <p:nvPr/>
          </p:nvSpPr>
          <p:spPr>
            <a:xfrm>
              <a:off x="7073928" y="2905757"/>
              <a:ext cx="371395" cy="371809"/>
            </a:xfrm>
            <a:custGeom>
              <a:avLst/>
              <a:gdLst/>
              <a:ahLst/>
              <a:cxnLst/>
              <a:rect l="l" t="t" r="r" b="b"/>
              <a:pathLst>
                <a:path w="11669" h="11682" extrusionOk="0">
                  <a:moveTo>
                    <a:pt x="3608" y="1811"/>
                  </a:moveTo>
                  <a:cubicBezTo>
                    <a:pt x="3822" y="1811"/>
                    <a:pt x="3989" y="1977"/>
                    <a:pt x="3989" y="2192"/>
                  </a:cubicBezTo>
                  <a:lnTo>
                    <a:pt x="3989" y="2561"/>
                  </a:lnTo>
                  <a:cubicBezTo>
                    <a:pt x="3989" y="2870"/>
                    <a:pt x="3727" y="3120"/>
                    <a:pt x="3417" y="3120"/>
                  </a:cubicBezTo>
                  <a:cubicBezTo>
                    <a:pt x="3411" y="3120"/>
                    <a:pt x="3404" y="3121"/>
                    <a:pt x="3398" y="3121"/>
                  </a:cubicBezTo>
                  <a:cubicBezTo>
                    <a:pt x="3109" y="3121"/>
                    <a:pt x="2870" y="2863"/>
                    <a:pt x="2870" y="2561"/>
                  </a:cubicBezTo>
                  <a:lnTo>
                    <a:pt x="2870" y="2192"/>
                  </a:lnTo>
                  <a:cubicBezTo>
                    <a:pt x="2870" y="1977"/>
                    <a:pt x="3024" y="1811"/>
                    <a:pt x="3239" y="1811"/>
                  </a:cubicBezTo>
                  <a:close/>
                  <a:moveTo>
                    <a:pt x="3596" y="3454"/>
                  </a:moveTo>
                  <a:lnTo>
                    <a:pt x="3596" y="3466"/>
                  </a:lnTo>
                  <a:cubicBezTo>
                    <a:pt x="3632" y="3561"/>
                    <a:pt x="3643" y="3644"/>
                    <a:pt x="3667" y="3704"/>
                  </a:cubicBezTo>
                  <a:lnTo>
                    <a:pt x="3429" y="3942"/>
                  </a:lnTo>
                  <a:lnTo>
                    <a:pt x="3405" y="3942"/>
                  </a:lnTo>
                  <a:lnTo>
                    <a:pt x="3167" y="3704"/>
                  </a:lnTo>
                  <a:cubicBezTo>
                    <a:pt x="3191" y="3644"/>
                    <a:pt x="3215" y="3585"/>
                    <a:pt x="3215" y="3525"/>
                  </a:cubicBezTo>
                  <a:lnTo>
                    <a:pt x="3215" y="3454"/>
                  </a:lnTo>
                  <a:close/>
                  <a:moveTo>
                    <a:pt x="5632" y="5204"/>
                  </a:moveTo>
                  <a:lnTo>
                    <a:pt x="5632" y="7418"/>
                  </a:lnTo>
                  <a:lnTo>
                    <a:pt x="4525" y="8204"/>
                  </a:lnTo>
                  <a:lnTo>
                    <a:pt x="4525" y="5466"/>
                  </a:lnTo>
                  <a:cubicBezTo>
                    <a:pt x="4608" y="5525"/>
                    <a:pt x="4727" y="5573"/>
                    <a:pt x="4846" y="5585"/>
                  </a:cubicBezTo>
                  <a:lnTo>
                    <a:pt x="4977" y="5585"/>
                  </a:lnTo>
                  <a:cubicBezTo>
                    <a:pt x="5120" y="5561"/>
                    <a:pt x="5263" y="5525"/>
                    <a:pt x="5370" y="5418"/>
                  </a:cubicBezTo>
                  <a:lnTo>
                    <a:pt x="5632" y="5204"/>
                  </a:lnTo>
                  <a:close/>
                  <a:moveTo>
                    <a:pt x="2893" y="3930"/>
                  </a:moveTo>
                  <a:lnTo>
                    <a:pt x="3167" y="4204"/>
                  </a:lnTo>
                  <a:cubicBezTo>
                    <a:pt x="3227" y="4263"/>
                    <a:pt x="3310" y="4299"/>
                    <a:pt x="3417" y="4299"/>
                  </a:cubicBezTo>
                  <a:cubicBezTo>
                    <a:pt x="3524" y="4299"/>
                    <a:pt x="3596" y="4275"/>
                    <a:pt x="3667" y="4204"/>
                  </a:cubicBezTo>
                  <a:lnTo>
                    <a:pt x="3905" y="3966"/>
                  </a:lnTo>
                  <a:cubicBezTo>
                    <a:pt x="3989" y="3989"/>
                    <a:pt x="4060" y="4025"/>
                    <a:pt x="4144" y="4025"/>
                  </a:cubicBezTo>
                  <a:cubicBezTo>
                    <a:pt x="4203" y="4025"/>
                    <a:pt x="4263" y="4049"/>
                    <a:pt x="4298" y="4097"/>
                  </a:cubicBezTo>
                  <a:lnTo>
                    <a:pt x="4798" y="4716"/>
                  </a:lnTo>
                  <a:cubicBezTo>
                    <a:pt x="4833" y="4764"/>
                    <a:pt x="4884" y="4789"/>
                    <a:pt x="4935" y="4789"/>
                  </a:cubicBezTo>
                  <a:cubicBezTo>
                    <a:pt x="4971" y="4789"/>
                    <a:pt x="5007" y="4776"/>
                    <a:pt x="5036" y="4751"/>
                  </a:cubicBezTo>
                  <a:lnTo>
                    <a:pt x="5656" y="4263"/>
                  </a:lnTo>
                  <a:cubicBezTo>
                    <a:pt x="5694" y="4231"/>
                    <a:pt x="5747" y="4209"/>
                    <a:pt x="5798" y="4209"/>
                  </a:cubicBezTo>
                  <a:cubicBezTo>
                    <a:pt x="5842" y="4209"/>
                    <a:pt x="5885" y="4225"/>
                    <a:pt x="5918" y="4263"/>
                  </a:cubicBezTo>
                  <a:cubicBezTo>
                    <a:pt x="5965" y="4299"/>
                    <a:pt x="5989" y="4347"/>
                    <a:pt x="5977" y="4406"/>
                  </a:cubicBezTo>
                  <a:cubicBezTo>
                    <a:pt x="5989" y="4454"/>
                    <a:pt x="5965" y="4513"/>
                    <a:pt x="5918" y="4537"/>
                  </a:cubicBezTo>
                  <a:lnTo>
                    <a:pt x="5144" y="5156"/>
                  </a:lnTo>
                  <a:cubicBezTo>
                    <a:pt x="5084" y="5192"/>
                    <a:pt x="5013" y="5228"/>
                    <a:pt x="4929" y="5240"/>
                  </a:cubicBezTo>
                  <a:lnTo>
                    <a:pt x="4858" y="5240"/>
                  </a:lnTo>
                  <a:cubicBezTo>
                    <a:pt x="4751" y="5228"/>
                    <a:pt x="4667" y="5180"/>
                    <a:pt x="4608" y="5109"/>
                  </a:cubicBezTo>
                  <a:lnTo>
                    <a:pt x="4453" y="4930"/>
                  </a:lnTo>
                  <a:cubicBezTo>
                    <a:pt x="4425" y="4884"/>
                    <a:pt x="4369" y="4866"/>
                    <a:pt x="4312" y="4866"/>
                  </a:cubicBezTo>
                  <a:cubicBezTo>
                    <a:pt x="4295" y="4866"/>
                    <a:pt x="4279" y="4868"/>
                    <a:pt x="4263" y="4870"/>
                  </a:cubicBezTo>
                  <a:cubicBezTo>
                    <a:pt x="4191" y="4894"/>
                    <a:pt x="4144" y="4954"/>
                    <a:pt x="4144" y="5037"/>
                  </a:cubicBezTo>
                  <a:lnTo>
                    <a:pt x="4144" y="8454"/>
                  </a:lnTo>
                  <a:lnTo>
                    <a:pt x="3763" y="8740"/>
                  </a:lnTo>
                  <a:lnTo>
                    <a:pt x="3763" y="7145"/>
                  </a:lnTo>
                  <a:cubicBezTo>
                    <a:pt x="3763" y="7061"/>
                    <a:pt x="3691" y="6978"/>
                    <a:pt x="3596" y="6978"/>
                  </a:cubicBezTo>
                  <a:cubicBezTo>
                    <a:pt x="3512" y="6978"/>
                    <a:pt x="3429" y="7061"/>
                    <a:pt x="3429" y="7145"/>
                  </a:cubicBezTo>
                  <a:lnTo>
                    <a:pt x="3429" y="8978"/>
                  </a:lnTo>
                  <a:lnTo>
                    <a:pt x="2870" y="9383"/>
                  </a:lnTo>
                  <a:lnTo>
                    <a:pt x="2870" y="7180"/>
                  </a:lnTo>
                  <a:cubicBezTo>
                    <a:pt x="2870" y="7014"/>
                    <a:pt x="2822" y="6835"/>
                    <a:pt x="2750" y="6680"/>
                  </a:cubicBezTo>
                  <a:lnTo>
                    <a:pt x="2572" y="6347"/>
                  </a:lnTo>
                  <a:cubicBezTo>
                    <a:pt x="2524" y="6240"/>
                    <a:pt x="2500" y="6121"/>
                    <a:pt x="2500" y="6013"/>
                  </a:cubicBezTo>
                  <a:lnTo>
                    <a:pt x="2500" y="4263"/>
                  </a:lnTo>
                  <a:cubicBezTo>
                    <a:pt x="2500" y="4180"/>
                    <a:pt x="2536" y="4120"/>
                    <a:pt x="2596" y="4085"/>
                  </a:cubicBezTo>
                  <a:lnTo>
                    <a:pt x="2893" y="3930"/>
                  </a:lnTo>
                  <a:close/>
                  <a:moveTo>
                    <a:pt x="5810" y="1"/>
                  </a:moveTo>
                  <a:cubicBezTo>
                    <a:pt x="5727" y="1"/>
                    <a:pt x="5656" y="72"/>
                    <a:pt x="5656" y="167"/>
                  </a:cubicBezTo>
                  <a:lnTo>
                    <a:pt x="5656" y="3870"/>
                  </a:lnTo>
                  <a:cubicBezTo>
                    <a:pt x="5596" y="3882"/>
                    <a:pt x="5537" y="3930"/>
                    <a:pt x="5477" y="3977"/>
                  </a:cubicBezTo>
                  <a:lnTo>
                    <a:pt x="5001" y="4358"/>
                  </a:lnTo>
                  <a:lnTo>
                    <a:pt x="4596" y="3870"/>
                  </a:lnTo>
                  <a:cubicBezTo>
                    <a:pt x="4489" y="3739"/>
                    <a:pt x="4346" y="3668"/>
                    <a:pt x="4179" y="3668"/>
                  </a:cubicBezTo>
                  <a:cubicBezTo>
                    <a:pt x="4072" y="3668"/>
                    <a:pt x="3989" y="3573"/>
                    <a:pt x="3989" y="3466"/>
                  </a:cubicBezTo>
                  <a:lnTo>
                    <a:pt x="3989" y="3275"/>
                  </a:lnTo>
                  <a:cubicBezTo>
                    <a:pt x="4203" y="3108"/>
                    <a:pt x="4358" y="2846"/>
                    <a:pt x="4358" y="2549"/>
                  </a:cubicBezTo>
                  <a:lnTo>
                    <a:pt x="4358" y="2180"/>
                  </a:lnTo>
                  <a:cubicBezTo>
                    <a:pt x="4358" y="1775"/>
                    <a:pt x="4024" y="1465"/>
                    <a:pt x="3643" y="1465"/>
                  </a:cubicBezTo>
                  <a:lnTo>
                    <a:pt x="3274" y="1465"/>
                  </a:lnTo>
                  <a:cubicBezTo>
                    <a:pt x="2870" y="1465"/>
                    <a:pt x="2560" y="1787"/>
                    <a:pt x="2560" y="2180"/>
                  </a:cubicBezTo>
                  <a:lnTo>
                    <a:pt x="2560" y="2549"/>
                  </a:lnTo>
                  <a:cubicBezTo>
                    <a:pt x="2560" y="2846"/>
                    <a:pt x="2703" y="3108"/>
                    <a:pt x="2929" y="3275"/>
                  </a:cubicBezTo>
                  <a:lnTo>
                    <a:pt x="2929" y="3525"/>
                  </a:lnTo>
                  <a:lnTo>
                    <a:pt x="2929" y="3549"/>
                  </a:lnTo>
                  <a:lnTo>
                    <a:pt x="2500" y="3751"/>
                  </a:lnTo>
                  <a:cubicBezTo>
                    <a:pt x="2322" y="3847"/>
                    <a:pt x="2203" y="4037"/>
                    <a:pt x="2203" y="4228"/>
                  </a:cubicBezTo>
                  <a:lnTo>
                    <a:pt x="2203" y="5990"/>
                  </a:lnTo>
                  <a:cubicBezTo>
                    <a:pt x="2203" y="6144"/>
                    <a:pt x="2239" y="6323"/>
                    <a:pt x="2322" y="6478"/>
                  </a:cubicBezTo>
                  <a:lnTo>
                    <a:pt x="2500" y="6823"/>
                  </a:lnTo>
                  <a:cubicBezTo>
                    <a:pt x="2536" y="6918"/>
                    <a:pt x="2572" y="7037"/>
                    <a:pt x="2572" y="7145"/>
                  </a:cubicBezTo>
                  <a:lnTo>
                    <a:pt x="2572" y="9597"/>
                  </a:lnTo>
                  <a:lnTo>
                    <a:pt x="83" y="11371"/>
                  </a:lnTo>
                  <a:cubicBezTo>
                    <a:pt x="12" y="11431"/>
                    <a:pt x="0" y="11538"/>
                    <a:pt x="36" y="11609"/>
                  </a:cubicBezTo>
                  <a:cubicBezTo>
                    <a:pt x="74" y="11655"/>
                    <a:pt x="133" y="11682"/>
                    <a:pt x="188" y="11682"/>
                  </a:cubicBezTo>
                  <a:cubicBezTo>
                    <a:pt x="219" y="11682"/>
                    <a:pt x="249" y="11674"/>
                    <a:pt x="274" y="11657"/>
                  </a:cubicBezTo>
                  <a:lnTo>
                    <a:pt x="5846" y="7716"/>
                  </a:lnTo>
                  <a:lnTo>
                    <a:pt x="11406" y="11657"/>
                  </a:lnTo>
                  <a:cubicBezTo>
                    <a:pt x="11442" y="11669"/>
                    <a:pt x="11466" y="11681"/>
                    <a:pt x="11513" y="11681"/>
                  </a:cubicBezTo>
                  <a:cubicBezTo>
                    <a:pt x="11573" y="11681"/>
                    <a:pt x="11621" y="11657"/>
                    <a:pt x="11644" y="11609"/>
                  </a:cubicBezTo>
                  <a:cubicBezTo>
                    <a:pt x="11668" y="11538"/>
                    <a:pt x="11644" y="11431"/>
                    <a:pt x="11573" y="11371"/>
                  </a:cubicBezTo>
                  <a:lnTo>
                    <a:pt x="5977" y="7395"/>
                  </a:lnTo>
                  <a:lnTo>
                    <a:pt x="5977" y="4930"/>
                  </a:lnTo>
                  <a:lnTo>
                    <a:pt x="6144" y="4787"/>
                  </a:lnTo>
                  <a:cubicBezTo>
                    <a:pt x="6263" y="4692"/>
                    <a:pt x="6334" y="4549"/>
                    <a:pt x="6346" y="4394"/>
                  </a:cubicBezTo>
                  <a:cubicBezTo>
                    <a:pt x="6346" y="4228"/>
                    <a:pt x="6287" y="4073"/>
                    <a:pt x="6168" y="3977"/>
                  </a:cubicBezTo>
                  <a:cubicBezTo>
                    <a:pt x="6108" y="3930"/>
                    <a:pt x="6049" y="3882"/>
                    <a:pt x="5977" y="3870"/>
                  </a:cubicBezTo>
                  <a:lnTo>
                    <a:pt x="5977" y="715"/>
                  </a:lnTo>
                  <a:lnTo>
                    <a:pt x="8275" y="715"/>
                  </a:lnTo>
                  <a:lnTo>
                    <a:pt x="8037" y="1191"/>
                  </a:lnTo>
                  <a:cubicBezTo>
                    <a:pt x="8001" y="1239"/>
                    <a:pt x="8001" y="1299"/>
                    <a:pt x="8037" y="1334"/>
                  </a:cubicBezTo>
                  <a:lnTo>
                    <a:pt x="8275" y="1811"/>
                  </a:lnTo>
                  <a:lnTo>
                    <a:pt x="6549" y="1811"/>
                  </a:lnTo>
                  <a:cubicBezTo>
                    <a:pt x="6453" y="1811"/>
                    <a:pt x="6382" y="1894"/>
                    <a:pt x="6382" y="1977"/>
                  </a:cubicBezTo>
                  <a:cubicBezTo>
                    <a:pt x="6382" y="2072"/>
                    <a:pt x="6453" y="2144"/>
                    <a:pt x="6549" y="2144"/>
                  </a:cubicBezTo>
                  <a:lnTo>
                    <a:pt x="8549" y="2144"/>
                  </a:lnTo>
                  <a:cubicBezTo>
                    <a:pt x="8608" y="2144"/>
                    <a:pt x="8668" y="2108"/>
                    <a:pt x="8704" y="2072"/>
                  </a:cubicBezTo>
                  <a:cubicBezTo>
                    <a:pt x="8727" y="2025"/>
                    <a:pt x="8727" y="1953"/>
                    <a:pt x="8716" y="1906"/>
                  </a:cubicBezTo>
                  <a:lnTo>
                    <a:pt x="8394" y="1251"/>
                  </a:lnTo>
                  <a:lnTo>
                    <a:pt x="8716" y="596"/>
                  </a:lnTo>
                  <a:cubicBezTo>
                    <a:pt x="8751" y="537"/>
                    <a:pt x="8751" y="477"/>
                    <a:pt x="8704" y="429"/>
                  </a:cubicBezTo>
                  <a:cubicBezTo>
                    <a:pt x="8668" y="394"/>
                    <a:pt x="8608" y="358"/>
                    <a:pt x="8549" y="358"/>
                  </a:cubicBezTo>
                  <a:lnTo>
                    <a:pt x="5977" y="358"/>
                  </a:lnTo>
                  <a:lnTo>
                    <a:pt x="5977" y="167"/>
                  </a:lnTo>
                  <a:cubicBezTo>
                    <a:pt x="5977" y="72"/>
                    <a:pt x="5906" y="1"/>
                    <a:pt x="581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52" name="Google Shape;10052;p78"/>
            <p:cNvSpPr/>
            <p:nvPr/>
          </p:nvSpPr>
          <p:spPr>
            <a:xfrm>
              <a:off x="7281188" y="3188513"/>
              <a:ext cx="65596" cy="48473"/>
            </a:xfrm>
            <a:custGeom>
              <a:avLst/>
              <a:gdLst/>
              <a:ahLst/>
              <a:cxnLst/>
              <a:rect l="l" t="t" r="r" b="b"/>
              <a:pathLst>
                <a:path w="2061" h="1523" extrusionOk="0">
                  <a:moveTo>
                    <a:pt x="204" y="1"/>
                  </a:moveTo>
                  <a:cubicBezTo>
                    <a:pt x="151" y="1"/>
                    <a:pt x="97" y="27"/>
                    <a:pt x="60" y="70"/>
                  </a:cubicBezTo>
                  <a:cubicBezTo>
                    <a:pt x="1" y="154"/>
                    <a:pt x="37" y="261"/>
                    <a:pt x="108" y="320"/>
                  </a:cubicBezTo>
                  <a:lnTo>
                    <a:pt x="1775" y="1487"/>
                  </a:lnTo>
                  <a:cubicBezTo>
                    <a:pt x="1799" y="1511"/>
                    <a:pt x="1834" y="1523"/>
                    <a:pt x="1882" y="1523"/>
                  </a:cubicBezTo>
                  <a:cubicBezTo>
                    <a:pt x="1942" y="1523"/>
                    <a:pt x="1977" y="1487"/>
                    <a:pt x="2013" y="1451"/>
                  </a:cubicBezTo>
                  <a:cubicBezTo>
                    <a:pt x="2061" y="1368"/>
                    <a:pt x="2037" y="1261"/>
                    <a:pt x="1965" y="1213"/>
                  </a:cubicBezTo>
                  <a:lnTo>
                    <a:pt x="299" y="35"/>
                  </a:lnTo>
                  <a:cubicBezTo>
                    <a:pt x="271" y="11"/>
                    <a:pt x="237" y="1"/>
                    <a:pt x="20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53" name="Google Shape;10053;p78"/>
            <p:cNvSpPr/>
            <p:nvPr/>
          </p:nvSpPr>
          <p:spPr>
            <a:xfrm>
              <a:off x="7252034" y="3168080"/>
              <a:ext cx="24634" cy="19287"/>
            </a:xfrm>
            <a:custGeom>
              <a:avLst/>
              <a:gdLst/>
              <a:ahLst/>
              <a:cxnLst/>
              <a:rect l="l" t="t" r="r" b="b"/>
              <a:pathLst>
                <a:path w="774" h="606" extrusionOk="0">
                  <a:moveTo>
                    <a:pt x="201" y="1"/>
                  </a:moveTo>
                  <a:cubicBezTo>
                    <a:pt x="148" y="1"/>
                    <a:pt x="97" y="29"/>
                    <a:pt x="60" y="81"/>
                  </a:cubicBezTo>
                  <a:cubicBezTo>
                    <a:pt x="0" y="153"/>
                    <a:pt x="24" y="260"/>
                    <a:pt x="95" y="319"/>
                  </a:cubicBezTo>
                  <a:lnTo>
                    <a:pt x="476" y="569"/>
                  </a:lnTo>
                  <a:cubicBezTo>
                    <a:pt x="500" y="581"/>
                    <a:pt x="536" y="605"/>
                    <a:pt x="572" y="605"/>
                  </a:cubicBezTo>
                  <a:cubicBezTo>
                    <a:pt x="631" y="605"/>
                    <a:pt x="679" y="569"/>
                    <a:pt x="714" y="522"/>
                  </a:cubicBezTo>
                  <a:cubicBezTo>
                    <a:pt x="774" y="450"/>
                    <a:pt x="750" y="343"/>
                    <a:pt x="667" y="284"/>
                  </a:cubicBezTo>
                  <a:lnTo>
                    <a:pt x="298" y="34"/>
                  </a:lnTo>
                  <a:cubicBezTo>
                    <a:pt x="266" y="11"/>
                    <a:pt x="233" y="1"/>
                    <a:pt x="20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054" name="Google Shape;10054;p78"/>
          <p:cNvGrpSpPr/>
          <p:nvPr/>
        </p:nvGrpSpPr>
        <p:grpSpPr>
          <a:xfrm>
            <a:off x="8251104" y="3708212"/>
            <a:ext cx="495193" cy="363809"/>
            <a:chOff x="6188327" y="2955408"/>
            <a:chExt cx="371395" cy="272857"/>
          </a:xfrm>
          <a:solidFill>
            <a:schemeClr val="tx1"/>
          </a:solidFill>
        </p:grpSpPr>
        <p:sp>
          <p:nvSpPr>
            <p:cNvPr id="10055" name="Google Shape;10055;p78"/>
            <p:cNvSpPr/>
            <p:nvPr/>
          </p:nvSpPr>
          <p:spPr>
            <a:xfrm>
              <a:off x="6229990" y="2978897"/>
              <a:ext cx="289567" cy="197840"/>
            </a:xfrm>
            <a:custGeom>
              <a:avLst/>
              <a:gdLst/>
              <a:ahLst/>
              <a:cxnLst/>
              <a:rect l="l" t="t" r="r" b="b"/>
              <a:pathLst>
                <a:path w="9098" h="6216" extrusionOk="0">
                  <a:moveTo>
                    <a:pt x="2894" y="1263"/>
                  </a:moveTo>
                  <a:cubicBezTo>
                    <a:pt x="3097" y="1263"/>
                    <a:pt x="3263" y="1429"/>
                    <a:pt x="3263" y="1632"/>
                  </a:cubicBezTo>
                  <a:lnTo>
                    <a:pt x="3263" y="2001"/>
                  </a:lnTo>
                  <a:cubicBezTo>
                    <a:pt x="3263" y="2322"/>
                    <a:pt x="3013" y="2572"/>
                    <a:pt x="2704" y="2572"/>
                  </a:cubicBezTo>
                  <a:cubicBezTo>
                    <a:pt x="2406" y="2561"/>
                    <a:pt x="2144" y="2299"/>
                    <a:pt x="2144" y="2001"/>
                  </a:cubicBezTo>
                  <a:lnTo>
                    <a:pt x="2144" y="1632"/>
                  </a:lnTo>
                  <a:cubicBezTo>
                    <a:pt x="2144" y="1429"/>
                    <a:pt x="2311" y="1263"/>
                    <a:pt x="2525" y="1263"/>
                  </a:cubicBezTo>
                  <a:close/>
                  <a:moveTo>
                    <a:pt x="7264" y="1084"/>
                  </a:moveTo>
                  <a:cubicBezTo>
                    <a:pt x="7371" y="1084"/>
                    <a:pt x="7466" y="1168"/>
                    <a:pt x="7466" y="1275"/>
                  </a:cubicBezTo>
                  <a:lnTo>
                    <a:pt x="7466" y="1822"/>
                  </a:lnTo>
                  <a:cubicBezTo>
                    <a:pt x="7466" y="1894"/>
                    <a:pt x="7430" y="1953"/>
                    <a:pt x="7359" y="1989"/>
                  </a:cubicBezTo>
                  <a:cubicBezTo>
                    <a:pt x="7299" y="2025"/>
                    <a:pt x="7264" y="2084"/>
                    <a:pt x="7264" y="2144"/>
                  </a:cubicBezTo>
                  <a:lnTo>
                    <a:pt x="7264" y="2406"/>
                  </a:lnTo>
                  <a:cubicBezTo>
                    <a:pt x="7264" y="2477"/>
                    <a:pt x="7323" y="2549"/>
                    <a:pt x="7407" y="2572"/>
                  </a:cubicBezTo>
                  <a:lnTo>
                    <a:pt x="7859" y="2692"/>
                  </a:lnTo>
                  <a:cubicBezTo>
                    <a:pt x="7954" y="2703"/>
                    <a:pt x="8014" y="2787"/>
                    <a:pt x="8014" y="2882"/>
                  </a:cubicBezTo>
                  <a:lnTo>
                    <a:pt x="8014" y="2930"/>
                  </a:lnTo>
                  <a:lnTo>
                    <a:pt x="6168" y="2930"/>
                  </a:lnTo>
                  <a:lnTo>
                    <a:pt x="6168" y="2882"/>
                  </a:lnTo>
                  <a:cubicBezTo>
                    <a:pt x="6168" y="2787"/>
                    <a:pt x="6228" y="2715"/>
                    <a:pt x="6311" y="2692"/>
                  </a:cubicBezTo>
                  <a:lnTo>
                    <a:pt x="6776" y="2572"/>
                  </a:lnTo>
                  <a:cubicBezTo>
                    <a:pt x="6847" y="2549"/>
                    <a:pt x="6907" y="2477"/>
                    <a:pt x="6907" y="2406"/>
                  </a:cubicBezTo>
                  <a:lnTo>
                    <a:pt x="6907" y="2144"/>
                  </a:lnTo>
                  <a:cubicBezTo>
                    <a:pt x="6895" y="2060"/>
                    <a:pt x="6871" y="2025"/>
                    <a:pt x="6811" y="1989"/>
                  </a:cubicBezTo>
                  <a:cubicBezTo>
                    <a:pt x="6752" y="1953"/>
                    <a:pt x="6704" y="1882"/>
                    <a:pt x="6704" y="1822"/>
                  </a:cubicBezTo>
                  <a:lnTo>
                    <a:pt x="6704" y="1275"/>
                  </a:lnTo>
                  <a:cubicBezTo>
                    <a:pt x="6704" y="1168"/>
                    <a:pt x="6787" y="1084"/>
                    <a:pt x="6895" y="1084"/>
                  </a:cubicBezTo>
                  <a:close/>
                  <a:moveTo>
                    <a:pt x="8752" y="334"/>
                  </a:moveTo>
                  <a:lnTo>
                    <a:pt x="8752" y="2930"/>
                  </a:lnTo>
                  <a:lnTo>
                    <a:pt x="8371" y="2930"/>
                  </a:lnTo>
                  <a:lnTo>
                    <a:pt x="8371" y="2882"/>
                  </a:lnTo>
                  <a:cubicBezTo>
                    <a:pt x="8371" y="2632"/>
                    <a:pt x="8204" y="2418"/>
                    <a:pt x="7966" y="2358"/>
                  </a:cubicBezTo>
                  <a:lnTo>
                    <a:pt x="7645" y="2287"/>
                  </a:lnTo>
                  <a:lnTo>
                    <a:pt x="7645" y="2227"/>
                  </a:lnTo>
                  <a:cubicBezTo>
                    <a:pt x="7764" y="2120"/>
                    <a:pt x="7823" y="1977"/>
                    <a:pt x="7823" y="1822"/>
                  </a:cubicBezTo>
                  <a:lnTo>
                    <a:pt x="7823" y="1275"/>
                  </a:lnTo>
                  <a:cubicBezTo>
                    <a:pt x="7823" y="977"/>
                    <a:pt x="7585" y="739"/>
                    <a:pt x="7288" y="739"/>
                  </a:cubicBezTo>
                  <a:lnTo>
                    <a:pt x="6907" y="739"/>
                  </a:lnTo>
                  <a:cubicBezTo>
                    <a:pt x="6609" y="739"/>
                    <a:pt x="6371" y="977"/>
                    <a:pt x="6371" y="1275"/>
                  </a:cubicBezTo>
                  <a:lnTo>
                    <a:pt x="6371" y="1822"/>
                  </a:lnTo>
                  <a:cubicBezTo>
                    <a:pt x="6371" y="1977"/>
                    <a:pt x="6454" y="2120"/>
                    <a:pt x="6549" y="2227"/>
                  </a:cubicBezTo>
                  <a:lnTo>
                    <a:pt x="6549" y="2287"/>
                  </a:lnTo>
                  <a:lnTo>
                    <a:pt x="6228" y="2358"/>
                  </a:lnTo>
                  <a:cubicBezTo>
                    <a:pt x="5990" y="2418"/>
                    <a:pt x="5823" y="2632"/>
                    <a:pt x="5823" y="2882"/>
                  </a:cubicBezTo>
                  <a:lnTo>
                    <a:pt x="5823" y="2930"/>
                  </a:lnTo>
                  <a:lnTo>
                    <a:pt x="5442" y="2930"/>
                  </a:lnTo>
                  <a:lnTo>
                    <a:pt x="5442" y="334"/>
                  </a:lnTo>
                  <a:close/>
                  <a:moveTo>
                    <a:pt x="2894" y="2906"/>
                  </a:moveTo>
                  <a:lnTo>
                    <a:pt x="2894" y="2989"/>
                  </a:lnTo>
                  <a:cubicBezTo>
                    <a:pt x="2894" y="3049"/>
                    <a:pt x="2906" y="3108"/>
                    <a:pt x="2954" y="3168"/>
                  </a:cubicBezTo>
                  <a:lnTo>
                    <a:pt x="2716" y="3406"/>
                  </a:lnTo>
                  <a:lnTo>
                    <a:pt x="2704" y="3406"/>
                  </a:lnTo>
                  <a:lnTo>
                    <a:pt x="2466" y="3168"/>
                  </a:lnTo>
                  <a:cubicBezTo>
                    <a:pt x="2489" y="3108"/>
                    <a:pt x="2501" y="3049"/>
                    <a:pt x="2501" y="2989"/>
                  </a:cubicBezTo>
                  <a:lnTo>
                    <a:pt x="2501" y="2906"/>
                  </a:lnTo>
                  <a:close/>
                  <a:moveTo>
                    <a:pt x="3251" y="3346"/>
                  </a:moveTo>
                  <a:lnTo>
                    <a:pt x="3597" y="3477"/>
                  </a:lnTo>
                  <a:cubicBezTo>
                    <a:pt x="3739" y="3537"/>
                    <a:pt x="3835" y="3668"/>
                    <a:pt x="3835" y="3835"/>
                  </a:cubicBezTo>
                  <a:lnTo>
                    <a:pt x="3835" y="4918"/>
                  </a:lnTo>
                  <a:cubicBezTo>
                    <a:pt x="3835" y="5025"/>
                    <a:pt x="3739" y="5108"/>
                    <a:pt x="3632" y="5108"/>
                  </a:cubicBezTo>
                  <a:lnTo>
                    <a:pt x="2894" y="5108"/>
                  </a:lnTo>
                  <a:lnTo>
                    <a:pt x="2894" y="4906"/>
                  </a:lnTo>
                  <a:lnTo>
                    <a:pt x="3263" y="4906"/>
                  </a:lnTo>
                  <a:cubicBezTo>
                    <a:pt x="3358" y="4906"/>
                    <a:pt x="3430" y="4835"/>
                    <a:pt x="3430" y="4739"/>
                  </a:cubicBezTo>
                  <a:lnTo>
                    <a:pt x="3430" y="4192"/>
                  </a:lnTo>
                  <a:cubicBezTo>
                    <a:pt x="3430" y="4096"/>
                    <a:pt x="3358" y="4025"/>
                    <a:pt x="3263" y="4025"/>
                  </a:cubicBezTo>
                  <a:cubicBezTo>
                    <a:pt x="3180" y="4025"/>
                    <a:pt x="3097" y="4096"/>
                    <a:pt x="3097" y="4192"/>
                  </a:cubicBezTo>
                  <a:lnTo>
                    <a:pt x="3097" y="4561"/>
                  </a:lnTo>
                  <a:lnTo>
                    <a:pt x="2346" y="4561"/>
                  </a:lnTo>
                  <a:lnTo>
                    <a:pt x="2346" y="4192"/>
                  </a:lnTo>
                  <a:cubicBezTo>
                    <a:pt x="2346" y="4096"/>
                    <a:pt x="2263" y="4025"/>
                    <a:pt x="2180" y="4025"/>
                  </a:cubicBezTo>
                  <a:cubicBezTo>
                    <a:pt x="2085" y="4025"/>
                    <a:pt x="2013" y="4096"/>
                    <a:pt x="2013" y="4192"/>
                  </a:cubicBezTo>
                  <a:lnTo>
                    <a:pt x="2013" y="4739"/>
                  </a:lnTo>
                  <a:cubicBezTo>
                    <a:pt x="2013" y="4835"/>
                    <a:pt x="2085" y="4906"/>
                    <a:pt x="2180" y="4906"/>
                  </a:cubicBezTo>
                  <a:lnTo>
                    <a:pt x="2549" y="4906"/>
                  </a:lnTo>
                  <a:lnTo>
                    <a:pt x="2549" y="5120"/>
                  </a:lnTo>
                  <a:lnTo>
                    <a:pt x="1811" y="5120"/>
                  </a:lnTo>
                  <a:cubicBezTo>
                    <a:pt x="1704" y="5120"/>
                    <a:pt x="1608" y="5025"/>
                    <a:pt x="1608" y="4918"/>
                  </a:cubicBezTo>
                  <a:lnTo>
                    <a:pt x="1608" y="3835"/>
                  </a:lnTo>
                  <a:lnTo>
                    <a:pt x="1596" y="3835"/>
                  </a:lnTo>
                  <a:cubicBezTo>
                    <a:pt x="1596" y="3680"/>
                    <a:pt x="1704" y="3537"/>
                    <a:pt x="1834" y="3477"/>
                  </a:cubicBezTo>
                  <a:lnTo>
                    <a:pt x="2180" y="3346"/>
                  </a:lnTo>
                  <a:lnTo>
                    <a:pt x="2466" y="3632"/>
                  </a:lnTo>
                  <a:cubicBezTo>
                    <a:pt x="2537" y="3704"/>
                    <a:pt x="2620" y="3727"/>
                    <a:pt x="2716" y="3727"/>
                  </a:cubicBezTo>
                  <a:cubicBezTo>
                    <a:pt x="2799" y="3727"/>
                    <a:pt x="2894" y="3704"/>
                    <a:pt x="2966" y="3632"/>
                  </a:cubicBezTo>
                  <a:lnTo>
                    <a:pt x="3251" y="3346"/>
                  </a:lnTo>
                  <a:close/>
                  <a:moveTo>
                    <a:pt x="5097" y="5085"/>
                  </a:moveTo>
                  <a:lnTo>
                    <a:pt x="5097" y="5847"/>
                  </a:lnTo>
                  <a:lnTo>
                    <a:pt x="322" y="5847"/>
                  </a:lnTo>
                  <a:lnTo>
                    <a:pt x="322" y="5085"/>
                  </a:lnTo>
                  <a:lnTo>
                    <a:pt x="1287" y="5085"/>
                  </a:lnTo>
                  <a:cubicBezTo>
                    <a:pt x="1358" y="5287"/>
                    <a:pt x="1549" y="5454"/>
                    <a:pt x="1787" y="5454"/>
                  </a:cubicBezTo>
                  <a:lnTo>
                    <a:pt x="3620" y="5454"/>
                  </a:lnTo>
                  <a:cubicBezTo>
                    <a:pt x="3859" y="5454"/>
                    <a:pt x="4049" y="5311"/>
                    <a:pt x="4132" y="5085"/>
                  </a:cubicBezTo>
                  <a:close/>
                  <a:moveTo>
                    <a:pt x="7288" y="4001"/>
                  </a:moveTo>
                  <a:cubicBezTo>
                    <a:pt x="7383" y="4001"/>
                    <a:pt x="7478" y="4085"/>
                    <a:pt x="7478" y="4192"/>
                  </a:cubicBezTo>
                  <a:lnTo>
                    <a:pt x="7478" y="4739"/>
                  </a:lnTo>
                  <a:cubicBezTo>
                    <a:pt x="7478" y="4823"/>
                    <a:pt x="7442" y="4870"/>
                    <a:pt x="7371" y="4906"/>
                  </a:cubicBezTo>
                  <a:cubicBezTo>
                    <a:pt x="7311" y="4942"/>
                    <a:pt x="7288" y="5001"/>
                    <a:pt x="7288" y="5061"/>
                  </a:cubicBezTo>
                  <a:lnTo>
                    <a:pt x="7288" y="5323"/>
                  </a:lnTo>
                  <a:cubicBezTo>
                    <a:pt x="7288" y="5394"/>
                    <a:pt x="7347" y="5466"/>
                    <a:pt x="7419" y="5489"/>
                  </a:cubicBezTo>
                  <a:lnTo>
                    <a:pt x="7883" y="5609"/>
                  </a:lnTo>
                  <a:cubicBezTo>
                    <a:pt x="7966" y="5620"/>
                    <a:pt x="8026" y="5716"/>
                    <a:pt x="8026" y="5799"/>
                  </a:cubicBezTo>
                  <a:lnTo>
                    <a:pt x="8026" y="5847"/>
                  </a:lnTo>
                  <a:lnTo>
                    <a:pt x="6168" y="5847"/>
                  </a:lnTo>
                  <a:lnTo>
                    <a:pt x="6168" y="5799"/>
                  </a:lnTo>
                  <a:cubicBezTo>
                    <a:pt x="6168" y="5716"/>
                    <a:pt x="6228" y="5632"/>
                    <a:pt x="6311" y="5609"/>
                  </a:cubicBezTo>
                  <a:lnTo>
                    <a:pt x="6776" y="5489"/>
                  </a:lnTo>
                  <a:cubicBezTo>
                    <a:pt x="6847" y="5478"/>
                    <a:pt x="6907" y="5394"/>
                    <a:pt x="6907" y="5323"/>
                  </a:cubicBezTo>
                  <a:lnTo>
                    <a:pt x="6907" y="5061"/>
                  </a:lnTo>
                  <a:cubicBezTo>
                    <a:pt x="6907" y="5001"/>
                    <a:pt x="6883" y="4942"/>
                    <a:pt x="6823" y="4906"/>
                  </a:cubicBezTo>
                  <a:cubicBezTo>
                    <a:pt x="6764" y="4870"/>
                    <a:pt x="6716" y="4799"/>
                    <a:pt x="6716" y="4739"/>
                  </a:cubicBezTo>
                  <a:lnTo>
                    <a:pt x="6716" y="4192"/>
                  </a:lnTo>
                  <a:cubicBezTo>
                    <a:pt x="6716" y="4085"/>
                    <a:pt x="6811" y="4001"/>
                    <a:pt x="6907" y="4001"/>
                  </a:cubicBezTo>
                  <a:close/>
                  <a:moveTo>
                    <a:pt x="8740" y="3275"/>
                  </a:moveTo>
                  <a:lnTo>
                    <a:pt x="8740" y="5847"/>
                  </a:lnTo>
                  <a:lnTo>
                    <a:pt x="8359" y="5847"/>
                  </a:lnTo>
                  <a:lnTo>
                    <a:pt x="8359" y="5799"/>
                  </a:lnTo>
                  <a:cubicBezTo>
                    <a:pt x="8359" y="5549"/>
                    <a:pt x="8192" y="5335"/>
                    <a:pt x="7954" y="5275"/>
                  </a:cubicBezTo>
                  <a:lnTo>
                    <a:pt x="7621" y="5204"/>
                  </a:lnTo>
                  <a:lnTo>
                    <a:pt x="7621" y="5144"/>
                  </a:lnTo>
                  <a:cubicBezTo>
                    <a:pt x="7740" y="5037"/>
                    <a:pt x="7800" y="4894"/>
                    <a:pt x="7800" y="4739"/>
                  </a:cubicBezTo>
                  <a:lnTo>
                    <a:pt x="7800" y="4192"/>
                  </a:lnTo>
                  <a:cubicBezTo>
                    <a:pt x="7800" y="3894"/>
                    <a:pt x="7561" y="3656"/>
                    <a:pt x="7264" y="3656"/>
                  </a:cubicBezTo>
                  <a:lnTo>
                    <a:pt x="6895" y="3656"/>
                  </a:lnTo>
                  <a:cubicBezTo>
                    <a:pt x="6597" y="3656"/>
                    <a:pt x="6359" y="3894"/>
                    <a:pt x="6359" y="4192"/>
                  </a:cubicBezTo>
                  <a:lnTo>
                    <a:pt x="6359" y="4739"/>
                  </a:lnTo>
                  <a:cubicBezTo>
                    <a:pt x="6359" y="4894"/>
                    <a:pt x="6430" y="5037"/>
                    <a:pt x="6537" y="5144"/>
                  </a:cubicBezTo>
                  <a:lnTo>
                    <a:pt x="6537" y="5204"/>
                  </a:lnTo>
                  <a:lnTo>
                    <a:pt x="6216" y="5275"/>
                  </a:lnTo>
                  <a:cubicBezTo>
                    <a:pt x="5978" y="5335"/>
                    <a:pt x="5811" y="5549"/>
                    <a:pt x="5811" y="5799"/>
                  </a:cubicBezTo>
                  <a:lnTo>
                    <a:pt x="5811" y="5847"/>
                  </a:lnTo>
                  <a:lnTo>
                    <a:pt x="5418" y="5847"/>
                  </a:lnTo>
                  <a:lnTo>
                    <a:pt x="5418" y="3275"/>
                  </a:lnTo>
                  <a:close/>
                  <a:moveTo>
                    <a:pt x="1430" y="1"/>
                  </a:moveTo>
                  <a:cubicBezTo>
                    <a:pt x="1346" y="1"/>
                    <a:pt x="1275" y="72"/>
                    <a:pt x="1275" y="155"/>
                  </a:cubicBezTo>
                  <a:cubicBezTo>
                    <a:pt x="1275" y="251"/>
                    <a:pt x="1346" y="322"/>
                    <a:pt x="1430" y="322"/>
                  </a:cubicBezTo>
                  <a:lnTo>
                    <a:pt x="5097" y="322"/>
                  </a:lnTo>
                  <a:lnTo>
                    <a:pt x="5097" y="4763"/>
                  </a:lnTo>
                  <a:lnTo>
                    <a:pt x="4156" y="4763"/>
                  </a:lnTo>
                  <a:lnTo>
                    <a:pt x="4156" y="3835"/>
                  </a:lnTo>
                  <a:cubicBezTo>
                    <a:pt x="4156" y="3537"/>
                    <a:pt x="3978" y="3275"/>
                    <a:pt x="3692" y="3168"/>
                  </a:cubicBezTo>
                  <a:lnTo>
                    <a:pt x="3251" y="2989"/>
                  </a:lnTo>
                  <a:lnTo>
                    <a:pt x="3251" y="2965"/>
                  </a:lnTo>
                  <a:lnTo>
                    <a:pt x="3251" y="2715"/>
                  </a:lnTo>
                  <a:cubicBezTo>
                    <a:pt x="3478" y="2549"/>
                    <a:pt x="3620" y="2287"/>
                    <a:pt x="3620" y="1989"/>
                  </a:cubicBezTo>
                  <a:lnTo>
                    <a:pt x="3620" y="1632"/>
                  </a:lnTo>
                  <a:cubicBezTo>
                    <a:pt x="3620" y="1227"/>
                    <a:pt x="3299" y="917"/>
                    <a:pt x="2906" y="917"/>
                  </a:cubicBezTo>
                  <a:lnTo>
                    <a:pt x="2537" y="917"/>
                  </a:lnTo>
                  <a:cubicBezTo>
                    <a:pt x="2132" y="917"/>
                    <a:pt x="1823" y="1251"/>
                    <a:pt x="1823" y="1632"/>
                  </a:cubicBezTo>
                  <a:lnTo>
                    <a:pt x="1823" y="2001"/>
                  </a:lnTo>
                  <a:cubicBezTo>
                    <a:pt x="1823" y="2299"/>
                    <a:pt x="1965" y="2572"/>
                    <a:pt x="2192" y="2739"/>
                  </a:cubicBezTo>
                  <a:lnTo>
                    <a:pt x="2192" y="2989"/>
                  </a:lnTo>
                  <a:lnTo>
                    <a:pt x="2192" y="3001"/>
                  </a:lnTo>
                  <a:lnTo>
                    <a:pt x="1751" y="3180"/>
                  </a:lnTo>
                  <a:cubicBezTo>
                    <a:pt x="1477" y="3287"/>
                    <a:pt x="1287" y="3549"/>
                    <a:pt x="1287" y="3846"/>
                  </a:cubicBezTo>
                  <a:lnTo>
                    <a:pt x="1287" y="4775"/>
                  </a:lnTo>
                  <a:lnTo>
                    <a:pt x="346" y="4775"/>
                  </a:lnTo>
                  <a:lnTo>
                    <a:pt x="346" y="370"/>
                  </a:lnTo>
                  <a:lnTo>
                    <a:pt x="715" y="370"/>
                  </a:lnTo>
                  <a:cubicBezTo>
                    <a:pt x="811" y="370"/>
                    <a:pt x="882" y="298"/>
                    <a:pt x="882" y="203"/>
                  </a:cubicBezTo>
                  <a:cubicBezTo>
                    <a:pt x="882" y="120"/>
                    <a:pt x="811" y="36"/>
                    <a:pt x="715" y="36"/>
                  </a:cubicBezTo>
                  <a:lnTo>
                    <a:pt x="168" y="36"/>
                  </a:lnTo>
                  <a:cubicBezTo>
                    <a:pt x="84" y="36"/>
                    <a:pt x="1" y="120"/>
                    <a:pt x="1" y="203"/>
                  </a:cubicBezTo>
                  <a:lnTo>
                    <a:pt x="1" y="6049"/>
                  </a:lnTo>
                  <a:cubicBezTo>
                    <a:pt x="1" y="6144"/>
                    <a:pt x="84" y="6216"/>
                    <a:pt x="168" y="6216"/>
                  </a:cubicBezTo>
                  <a:lnTo>
                    <a:pt x="8931" y="6216"/>
                  </a:lnTo>
                  <a:cubicBezTo>
                    <a:pt x="9026" y="6216"/>
                    <a:pt x="9097" y="6144"/>
                    <a:pt x="9097" y="6049"/>
                  </a:cubicBezTo>
                  <a:lnTo>
                    <a:pt x="9097" y="203"/>
                  </a:lnTo>
                  <a:cubicBezTo>
                    <a:pt x="9085" y="84"/>
                    <a:pt x="9014" y="1"/>
                    <a:pt x="891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56" name="Google Shape;10056;p78"/>
            <p:cNvSpPr/>
            <p:nvPr/>
          </p:nvSpPr>
          <p:spPr>
            <a:xfrm>
              <a:off x="6188327" y="2955408"/>
              <a:ext cx="371395" cy="272857"/>
            </a:xfrm>
            <a:custGeom>
              <a:avLst/>
              <a:gdLst/>
              <a:ahLst/>
              <a:cxnLst/>
              <a:rect l="l" t="t" r="r" b="b"/>
              <a:pathLst>
                <a:path w="11669" h="8573" extrusionOk="0">
                  <a:moveTo>
                    <a:pt x="10597" y="358"/>
                  </a:moveTo>
                  <a:cubicBezTo>
                    <a:pt x="10704" y="358"/>
                    <a:pt x="10799" y="453"/>
                    <a:pt x="10799" y="548"/>
                  </a:cubicBezTo>
                  <a:lnTo>
                    <a:pt x="10799" y="7323"/>
                  </a:lnTo>
                  <a:lnTo>
                    <a:pt x="10418" y="7323"/>
                  </a:lnTo>
                  <a:cubicBezTo>
                    <a:pt x="10335" y="7323"/>
                    <a:pt x="10263" y="7394"/>
                    <a:pt x="10263" y="7490"/>
                  </a:cubicBezTo>
                  <a:cubicBezTo>
                    <a:pt x="10263" y="7585"/>
                    <a:pt x="10335" y="7656"/>
                    <a:pt x="10418" y="7656"/>
                  </a:cubicBezTo>
                  <a:lnTo>
                    <a:pt x="11323" y="7656"/>
                  </a:lnTo>
                  <a:cubicBezTo>
                    <a:pt x="11323" y="7656"/>
                    <a:pt x="11347" y="7656"/>
                    <a:pt x="11347" y="7668"/>
                  </a:cubicBezTo>
                  <a:lnTo>
                    <a:pt x="11347" y="8037"/>
                  </a:lnTo>
                  <a:cubicBezTo>
                    <a:pt x="11335" y="8144"/>
                    <a:pt x="11240" y="8240"/>
                    <a:pt x="11133" y="8240"/>
                  </a:cubicBezTo>
                  <a:lnTo>
                    <a:pt x="536" y="8240"/>
                  </a:lnTo>
                  <a:cubicBezTo>
                    <a:pt x="441" y="8240"/>
                    <a:pt x="346" y="8144"/>
                    <a:pt x="346" y="8037"/>
                  </a:cubicBezTo>
                  <a:lnTo>
                    <a:pt x="346" y="7668"/>
                  </a:lnTo>
                  <a:cubicBezTo>
                    <a:pt x="346" y="7668"/>
                    <a:pt x="346" y="7656"/>
                    <a:pt x="357" y="7656"/>
                  </a:cubicBezTo>
                  <a:lnTo>
                    <a:pt x="9680" y="7656"/>
                  </a:lnTo>
                  <a:cubicBezTo>
                    <a:pt x="9763" y="7656"/>
                    <a:pt x="9835" y="7585"/>
                    <a:pt x="9835" y="7490"/>
                  </a:cubicBezTo>
                  <a:cubicBezTo>
                    <a:pt x="9835" y="7394"/>
                    <a:pt x="9763" y="7323"/>
                    <a:pt x="9680" y="7323"/>
                  </a:cubicBezTo>
                  <a:lnTo>
                    <a:pt x="893" y="7323"/>
                  </a:lnTo>
                  <a:lnTo>
                    <a:pt x="893" y="548"/>
                  </a:lnTo>
                  <a:cubicBezTo>
                    <a:pt x="893" y="453"/>
                    <a:pt x="988" y="358"/>
                    <a:pt x="1084" y="358"/>
                  </a:cubicBezTo>
                  <a:close/>
                  <a:moveTo>
                    <a:pt x="1096" y="1"/>
                  </a:moveTo>
                  <a:cubicBezTo>
                    <a:pt x="798" y="1"/>
                    <a:pt x="560" y="239"/>
                    <a:pt x="560" y="536"/>
                  </a:cubicBezTo>
                  <a:lnTo>
                    <a:pt x="560" y="7311"/>
                  </a:lnTo>
                  <a:lnTo>
                    <a:pt x="357" y="7311"/>
                  </a:lnTo>
                  <a:cubicBezTo>
                    <a:pt x="167" y="7311"/>
                    <a:pt x="0" y="7478"/>
                    <a:pt x="0" y="7668"/>
                  </a:cubicBezTo>
                  <a:lnTo>
                    <a:pt x="0" y="8037"/>
                  </a:lnTo>
                  <a:cubicBezTo>
                    <a:pt x="0" y="8335"/>
                    <a:pt x="238" y="8573"/>
                    <a:pt x="536" y="8573"/>
                  </a:cubicBezTo>
                  <a:lnTo>
                    <a:pt x="11133" y="8573"/>
                  </a:lnTo>
                  <a:cubicBezTo>
                    <a:pt x="11430" y="8573"/>
                    <a:pt x="11668" y="8335"/>
                    <a:pt x="11668" y="8037"/>
                  </a:cubicBezTo>
                  <a:lnTo>
                    <a:pt x="11668" y="7668"/>
                  </a:lnTo>
                  <a:cubicBezTo>
                    <a:pt x="11668" y="7478"/>
                    <a:pt x="11525" y="7311"/>
                    <a:pt x="11335" y="7311"/>
                  </a:cubicBezTo>
                  <a:lnTo>
                    <a:pt x="11133" y="7311"/>
                  </a:lnTo>
                  <a:lnTo>
                    <a:pt x="11133" y="536"/>
                  </a:lnTo>
                  <a:cubicBezTo>
                    <a:pt x="11133" y="239"/>
                    <a:pt x="10894" y="1"/>
                    <a:pt x="1059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057" name="Google Shape;10057;p78"/>
          <p:cNvGrpSpPr/>
          <p:nvPr/>
        </p:nvGrpSpPr>
        <p:grpSpPr>
          <a:xfrm>
            <a:off x="10028606" y="3642519"/>
            <a:ext cx="479535" cy="494684"/>
            <a:chOff x="7521454" y="2906139"/>
            <a:chExt cx="359651" cy="371013"/>
          </a:xfrm>
          <a:solidFill>
            <a:schemeClr val="tx1"/>
          </a:solidFill>
        </p:grpSpPr>
        <p:sp>
          <p:nvSpPr>
            <p:cNvPr id="10058" name="Google Shape;10058;p78"/>
            <p:cNvSpPr/>
            <p:nvPr/>
          </p:nvSpPr>
          <p:spPr>
            <a:xfrm>
              <a:off x="7614677" y="3138830"/>
              <a:ext cx="79983" cy="138322"/>
            </a:xfrm>
            <a:custGeom>
              <a:avLst/>
              <a:gdLst/>
              <a:ahLst/>
              <a:cxnLst/>
              <a:rect l="l" t="t" r="r" b="b"/>
              <a:pathLst>
                <a:path w="2513" h="4346" extrusionOk="0">
                  <a:moveTo>
                    <a:pt x="1429" y="345"/>
                  </a:moveTo>
                  <a:cubicBezTo>
                    <a:pt x="1643" y="345"/>
                    <a:pt x="1798" y="512"/>
                    <a:pt x="1798" y="715"/>
                  </a:cubicBezTo>
                  <a:lnTo>
                    <a:pt x="1798" y="1084"/>
                  </a:lnTo>
                  <a:cubicBezTo>
                    <a:pt x="1798" y="1405"/>
                    <a:pt x="1548" y="1655"/>
                    <a:pt x="1251" y="1655"/>
                  </a:cubicBezTo>
                  <a:cubicBezTo>
                    <a:pt x="941" y="1655"/>
                    <a:pt x="691" y="1393"/>
                    <a:pt x="691" y="1084"/>
                  </a:cubicBezTo>
                  <a:lnTo>
                    <a:pt x="691" y="715"/>
                  </a:lnTo>
                  <a:cubicBezTo>
                    <a:pt x="691" y="512"/>
                    <a:pt x="846" y="345"/>
                    <a:pt x="1060" y="345"/>
                  </a:cubicBezTo>
                  <a:close/>
                  <a:moveTo>
                    <a:pt x="1429" y="1988"/>
                  </a:moveTo>
                  <a:lnTo>
                    <a:pt x="1429" y="2072"/>
                  </a:lnTo>
                  <a:cubicBezTo>
                    <a:pt x="1429" y="2131"/>
                    <a:pt x="1441" y="2191"/>
                    <a:pt x="1477" y="2250"/>
                  </a:cubicBezTo>
                  <a:lnTo>
                    <a:pt x="1251" y="2489"/>
                  </a:lnTo>
                  <a:lnTo>
                    <a:pt x="1239" y="2489"/>
                  </a:lnTo>
                  <a:lnTo>
                    <a:pt x="1000" y="2250"/>
                  </a:lnTo>
                  <a:cubicBezTo>
                    <a:pt x="1024" y="2191"/>
                    <a:pt x="1048" y="2131"/>
                    <a:pt x="1048" y="2072"/>
                  </a:cubicBezTo>
                  <a:lnTo>
                    <a:pt x="1048" y="1988"/>
                  </a:lnTo>
                  <a:close/>
                  <a:moveTo>
                    <a:pt x="1072" y="0"/>
                  </a:moveTo>
                  <a:cubicBezTo>
                    <a:pt x="667" y="0"/>
                    <a:pt x="358" y="334"/>
                    <a:pt x="358" y="715"/>
                  </a:cubicBezTo>
                  <a:lnTo>
                    <a:pt x="358" y="1084"/>
                  </a:lnTo>
                  <a:cubicBezTo>
                    <a:pt x="358" y="1381"/>
                    <a:pt x="512"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69" y="2631"/>
                    <a:pt x="429" y="2596"/>
                  </a:cubicBezTo>
                  <a:lnTo>
                    <a:pt x="727" y="2441"/>
                  </a:lnTo>
                  <a:lnTo>
                    <a:pt x="1000" y="2715"/>
                  </a:lnTo>
                  <a:cubicBezTo>
                    <a:pt x="1072" y="2786"/>
                    <a:pt x="1155" y="2810"/>
                    <a:pt x="1251" y="2810"/>
                  </a:cubicBezTo>
                  <a:cubicBezTo>
                    <a:pt x="1334" y="2810"/>
                    <a:pt x="1429" y="2786"/>
                    <a:pt x="1501" y="2715"/>
                  </a:cubicBezTo>
                  <a:lnTo>
                    <a:pt x="1774" y="2441"/>
                  </a:lnTo>
                  <a:lnTo>
                    <a:pt x="2072" y="2596"/>
                  </a:lnTo>
                  <a:cubicBezTo>
                    <a:pt x="2132" y="2619"/>
                    <a:pt x="2179" y="2691"/>
                    <a:pt x="2179" y="2774"/>
                  </a:cubicBezTo>
                  <a:lnTo>
                    <a:pt x="2179" y="4179"/>
                  </a:lnTo>
                  <a:cubicBezTo>
                    <a:pt x="2179" y="4274"/>
                    <a:pt x="2251" y="4346"/>
                    <a:pt x="2334" y="4346"/>
                  </a:cubicBezTo>
                  <a:cubicBezTo>
                    <a:pt x="2429" y="4346"/>
                    <a:pt x="2501" y="4274"/>
                    <a:pt x="2501" y="4179"/>
                  </a:cubicBezTo>
                  <a:lnTo>
                    <a:pt x="2501" y="2774"/>
                  </a:lnTo>
                  <a:cubicBezTo>
                    <a:pt x="2513" y="2572"/>
                    <a:pt x="2394"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59" name="Google Shape;10059;p78"/>
            <p:cNvSpPr/>
            <p:nvPr/>
          </p:nvSpPr>
          <p:spPr>
            <a:xfrm>
              <a:off x="7707518" y="3138830"/>
              <a:ext cx="79983" cy="138322"/>
            </a:xfrm>
            <a:custGeom>
              <a:avLst/>
              <a:gdLst/>
              <a:ahLst/>
              <a:cxnLst/>
              <a:rect l="l" t="t" r="r" b="b"/>
              <a:pathLst>
                <a:path w="2513" h="4346" extrusionOk="0">
                  <a:moveTo>
                    <a:pt x="1429" y="345"/>
                  </a:moveTo>
                  <a:cubicBezTo>
                    <a:pt x="1643" y="345"/>
                    <a:pt x="1798" y="512"/>
                    <a:pt x="1798" y="715"/>
                  </a:cubicBezTo>
                  <a:lnTo>
                    <a:pt x="1798" y="1084"/>
                  </a:lnTo>
                  <a:cubicBezTo>
                    <a:pt x="1822" y="1405"/>
                    <a:pt x="1560" y="1655"/>
                    <a:pt x="1251" y="1655"/>
                  </a:cubicBezTo>
                  <a:cubicBezTo>
                    <a:pt x="941" y="1655"/>
                    <a:pt x="691" y="1393"/>
                    <a:pt x="691" y="1084"/>
                  </a:cubicBezTo>
                  <a:lnTo>
                    <a:pt x="691" y="715"/>
                  </a:lnTo>
                  <a:cubicBezTo>
                    <a:pt x="691" y="512"/>
                    <a:pt x="846" y="345"/>
                    <a:pt x="1060" y="345"/>
                  </a:cubicBezTo>
                  <a:close/>
                  <a:moveTo>
                    <a:pt x="1441" y="1988"/>
                  </a:moveTo>
                  <a:lnTo>
                    <a:pt x="1441" y="2072"/>
                  </a:lnTo>
                  <a:cubicBezTo>
                    <a:pt x="1441" y="2131"/>
                    <a:pt x="1465" y="2191"/>
                    <a:pt x="1489" y="2250"/>
                  </a:cubicBezTo>
                  <a:lnTo>
                    <a:pt x="1262" y="2489"/>
                  </a:lnTo>
                  <a:lnTo>
                    <a:pt x="1251" y="2489"/>
                  </a:lnTo>
                  <a:lnTo>
                    <a:pt x="1012" y="2250"/>
                  </a:lnTo>
                  <a:cubicBezTo>
                    <a:pt x="1048" y="2191"/>
                    <a:pt x="1060" y="2131"/>
                    <a:pt x="1060" y="2072"/>
                  </a:cubicBezTo>
                  <a:lnTo>
                    <a:pt x="1060" y="1988"/>
                  </a:lnTo>
                  <a:close/>
                  <a:moveTo>
                    <a:pt x="1072" y="0"/>
                  </a:moveTo>
                  <a:cubicBezTo>
                    <a:pt x="667" y="0"/>
                    <a:pt x="358" y="334"/>
                    <a:pt x="358" y="715"/>
                  </a:cubicBezTo>
                  <a:lnTo>
                    <a:pt x="358" y="1084"/>
                  </a:lnTo>
                  <a:cubicBezTo>
                    <a:pt x="358" y="1381"/>
                    <a:pt x="512"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69" y="2631"/>
                    <a:pt x="429" y="2596"/>
                  </a:cubicBezTo>
                  <a:lnTo>
                    <a:pt x="727" y="2441"/>
                  </a:lnTo>
                  <a:lnTo>
                    <a:pt x="1001" y="2715"/>
                  </a:lnTo>
                  <a:cubicBezTo>
                    <a:pt x="1072" y="2786"/>
                    <a:pt x="1155" y="2810"/>
                    <a:pt x="1251" y="2810"/>
                  </a:cubicBezTo>
                  <a:cubicBezTo>
                    <a:pt x="1346" y="2810"/>
                    <a:pt x="1429" y="2786"/>
                    <a:pt x="1501" y="2715"/>
                  </a:cubicBezTo>
                  <a:lnTo>
                    <a:pt x="1774" y="2441"/>
                  </a:lnTo>
                  <a:lnTo>
                    <a:pt x="2072" y="2596"/>
                  </a:lnTo>
                  <a:cubicBezTo>
                    <a:pt x="2132" y="2619"/>
                    <a:pt x="2167" y="2691"/>
                    <a:pt x="2167" y="2774"/>
                  </a:cubicBezTo>
                  <a:lnTo>
                    <a:pt x="2167" y="4179"/>
                  </a:lnTo>
                  <a:cubicBezTo>
                    <a:pt x="2167" y="4274"/>
                    <a:pt x="2251" y="4346"/>
                    <a:pt x="2334" y="4346"/>
                  </a:cubicBezTo>
                  <a:cubicBezTo>
                    <a:pt x="2429" y="4346"/>
                    <a:pt x="2501" y="4274"/>
                    <a:pt x="2501" y="4179"/>
                  </a:cubicBezTo>
                  <a:lnTo>
                    <a:pt x="2501" y="2774"/>
                  </a:lnTo>
                  <a:cubicBezTo>
                    <a:pt x="2513" y="2572"/>
                    <a:pt x="2417"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60" name="Google Shape;10060;p78"/>
            <p:cNvSpPr/>
            <p:nvPr/>
          </p:nvSpPr>
          <p:spPr>
            <a:xfrm>
              <a:off x="7800740" y="3138830"/>
              <a:ext cx="80364" cy="138322"/>
            </a:xfrm>
            <a:custGeom>
              <a:avLst/>
              <a:gdLst/>
              <a:ahLst/>
              <a:cxnLst/>
              <a:rect l="l" t="t" r="r" b="b"/>
              <a:pathLst>
                <a:path w="2525" h="4346" extrusionOk="0">
                  <a:moveTo>
                    <a:pt x="1429" y="345"/>
                  </a:moveTo>
                  <a:cubicBezTo>
                    <a:pt x="1643" y="345"/>
                    <a:pt x="1810" y="512"/>
                    <a:pt x="1810" y="715"/>
                  </a:cubicBezTo>
                  <a:lnTo>
                    <a:pt x="1810" y="1084"/>
                  </a:lnTo>
                  <a:cubicBezTo>
                    <a:pt x="1810" y="1405"/>
                    <a:pt x="1548" y="1655"/>
                    <a:pt x="1250" y="1655"/>
                  </a:cubicBezTo>
                  <a:cubicBezTo>
                    <a:pt x="941" y="1655"/>
                    <a:pt x="691" y="1393"/>
                    <a:pt x="691" y="1084"/>
                  </a:cubicBezTo>
                  <a:lnTo>
                    <a:pt x="691" y="715"/>
                  </a:lnTo>
                  <a:cubicBezTo>
                    <a:pt x="691" y="512"/>
                    <a:pt x="858" y="345"/>
                    <a:pt x="1060" y="345"/>
                  </a:cubicBezTo>
                  <a:close/>
                  <a:moveTo>
                    <a:pt x="1429" y="1988"/>
                  </a:moveTo>
                  <a:lnTo>
                    <a:pt x="1429" y="2072"/>
                  </a:lnTo>
                  <a:cubicBezTo>
                    <a:pt x="1429" y="2131"/>
                    <a:pt x="1453" y="2191"/>
                    <a:pt x="1477" y="2250"/>
                  </a:cubicBezTo>
                  <a:lnTo>
                    <a:pt x="1250" y="2489"/>
                  </a:lnTo>
                  <a:lnTo>
                    <a:pt x="1239" y="2489"/>
                  </a:lnTo>
                  <a:lnTo>
                    <a:pt x="1000" y="2250"/>
                  </a:lnTo>
                  <a:cubicBezTo>
                    <a:pt x="1036" y="2191"/>
                    <a:pt x="1048" y="2131"/>
                    <a:pt x="1048" y="2072"/>
                  </a:cubicBezTo>
                  <a:lnTo>
                    <a:pt x="1048" y="1988"/>
                  </a:lnTo>
                  <a:close/>
                  <a:moveTo>
                    <a:pt x="1072" y="0"/>
                  </a:moveTo>
                  <a:cubicBezTo>
                    <a:pt x="679" y="0"/>
                    <a:pt x="358" y="334"/>
                    <a:pt x="358" y="715"/>
                  </a:cubicBezTo>
                  <a:lnTo>
                    <a:pt x="358" y="1084"/>
                  </a:lnTo>
                  <a:cubicBezTo>
                    <a:pt x="358" y="1381"/>
                    <a:pt x="512" y="1655"/>
                    <a:pt x="739" y="1822"/>
                  </a:cubicBezTo>
                  <a:lnTo>
                    <a:pt x="739" y="2072"/>
                  </a:lnTo>
                  <a:lnTo>
                    <a:pt x="739" y="2084"/>
                  </a:lnTo>
                  <a:lnTo>
                    <a:pt x="298" y="2298"/>
                  </a:lnTo>
                  <a:cubicBezTo>
                    <a:pt x="119" y="2381"/>
                    <a:pt x="0" y="2572"/>
                    <a:pt x="0" y="2774"/>
                  </a:cubicBezTo>
                  <a:lnTo>
                    <a:pt x="0" y="4179"/>
                  </a:lnTo>
                  <a:cubicBezTo>
                    <a:pt x="0" y="4274"/>
                    <a:pt x="84" y="4346"/>
                    <a:pt x="167" y="4346"/>
                  </a:cubicBezTo>
                  <a:cubicBezTo>
                    <a:pt x="250" y="4346"/>
                    <a:pt x="334" y="4274"/>
                    <a:pt x="334" y="4179"/>
                  </a:cubicBezTo>
                  <a:lnTo>
                    <a:pt x="334" y="2774"/>
                  </a:lnTo>
                  <a:cubicBezTo>
                    <a:pt x="334" y="2691"/>
                    <a:pt x="369" y="2631"/>
                    <a:pt x="429" y="2596"/>
                  </a:cubicBezTo>
                  <a:lnTo>
                    <a:pt x="727" y="2441"/>
                  </a:lnTo>
                  <a:lnTo>
                    <a:pt x="1000" y="2715"/>
                  </a:lnTo>
                  <a:cubicBezTo>
                    <a:pt x="1072" y="2786"/>
                    <a:pt x="1167" y="2810"/>
                    <a:pt x="1250" y="2810"/>
                  </a:cubicBezTo>
                  <a:cubicBezTo>
                    <a:pt x="1346" y="2810"/>
                    <a:pt x="1429" y="2786"/>
                    <a:pt x="1512" y="2715"/>
                  </a:cubicBezTo>
                  <a:lnTo>
                    <a:pt x="1774" y="2441"/>
                  </a:lnTo>
                  <a:lnTo>
                    <a:pt x="2072" y="2596"/>
                  </a:lnTo>
                  <a:cubicBezTo>
                    <a:pt x="2132" y="2619"/>
                    <a:pt x="2179" y="2691"/>
                    <a:pt x="2179" y="2774"/>
                  </a:cubicBezTo>
                  <a:lnTo>
                    <a:pt x="2179" y="4179"/>
                  </a:lnTo>
                  <a:cubicBezTo>
                    <a:pt x="2179" y="4274"/>
                    <a:pt x="2251" y="4346"/>
                    <a:pt x="2334" y="4346"/>
                  </a:cubicBezTo>
                  <a:cubicBezTo>
                    <a:pt x="2429" y="4346"/>
                    <a:pt x="2501" y="4274"/>
                    <a:pt x="2501" y="4179"/>
                  </a:cubicBezTo>
                  <a:lnTo>
                    <a:pt x="2501" y="2774"/>
                  </a:lnTo>
                  <a:cubicBezTo>
                    <a:pt x="2524" y="2572"/>
                    <a:pt x="2405" y="2381"/>
                    <a:pt x="2227" y="2298"/>
                  </a:cubicBezTo>
                  <a:lnTo>
                    <a:pt x="1786" y="2084"/>
                  </a:lnTo>
                  <a:lnTo>
                    <a:pt x="1786" y="2072"/>
                  </a:lnTo>
                  <a:lnTo>
                    <a:pt x="1786" y="1822"/>
                  </a:lnTo>
                  <a:cubicBezTo>
                    <a:pt x="2012" y="1655"/>
                    <a:pt x="2167" y="1381"/>
                    <a:pt x="2167" y="1084"/>
                  </a:cubicBezTo>
                  <a:lnTo>
                    <a:pt x="2167" y="715"/>
                  </a:lnTo>
                  <a:cubicBezTo>
                    <a:pt x="2167" y="310"/>
                    <a:pt x="1834" y="0"/>
                    <a:pt x="145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61" name="Google Shape;10061;p78"/>
            <p:cNvSpPr/>
            <p:nvPr/>
          </p:nvSpPr>
          <p:spPr>
            <a:xfrm>
              <a:off x="7521454" y="3138830"/>
              <a:ext cx="79983" cy="138322"/>
            </a:xfrm>
            <a:custGeom>
              <a:avLst/>
              <a:gdLst/>
              <a:ahLst/>
              <a:cxnLst/>
              <a:rect l="l" t="t" r="r" b="b"/>
              <a:pathLst>
                <a:path w="2513" h="4346" extrusionOk="0">
                  <a:moveTo>
                    <a:pt x="1429" y="345"/>
                  </a:moveTo>
                  <a:cubicBezTo>
                    <a:pt x="1632" y="345"/>
                    <a:pt x="1798" y="512"/>
                    <a:pt x="1798" y="715"/>
                  </a:cubicBezTo>
                  <a:lnTo>
                    <a:pt x="1798" y="1084"/>
                  </a:lnTo>
                  <a:cubicBezTo>
                    <a:pt x="1810" y="1405"/>
                    <a:pt x="1560" y="1655"/>
                    <a:pt x="1251" y="1655"/>
                  </a:cubicBezTo>
                  <a:cubicBezTo>
                    <a:pt x="941" y="1655"/>
                    <a:pt x="679" y="1393"/>
                    <a:pt x="679" y="1084"/>
                  </a:cubicBezTo>
                  <a:lnTo>
                    <a:pt x="679" y="715"/>
                  </a:lnTo>
                  <a:cubicBezTo>
                    <a:pt x="679" y="512"/>
                    <a:pt x="846" y="345"/>
                    <a:pt x="1060" y="345"/>
                  </a:cubicBezTo>
                  <a:close/>
                  <a:moveTo>
                    <a:pt x="1441" y="1988"/>
                  </a:moveTo>
                  <a:lnTo>
                    <a:pt x="1441" y="2072"/>
                  </a:lnTo>
                  <a:cubicBezTo>
                    <a:pt x="1441" y="2131"/>
                    <a:pt x="1453" y="2191"/>
                    <a:pt x="1489" y="2250"/>
                  </a:cubicBezTo>
                  <a:lnTo>
                    <a:pt x="1262" y="2489"/>
                  </a:lnTo>
                  <a:lnTo>
                    <a:pt x="1251" y="2489"/>
                  </a:lnTo>
                  <a:lnTo>
                    <a:pt x="1012" y="2250"/>
                  </a:lnTo>
                  <a:cubicBezTo>
                    <a:pt x="1036" y="2191"/>
                    <a:pt x="1060" y="2131"/>
                    <a:pt x="1060" y="2072"/>
                  </a:cubicBezTo>
                  <a:lnTo>
                    <a:pt x="1060" y="1988"/>
                  </a:lnTo>
                  <a:close/>
                  <a:moveTo>
                    <a:pt x="1072" y="0"/>
                  </a:moveTo>
                  <a:cubicBezTo>
                    <a:pt x="667" y="0"/>
                    <a:pt x="358" y="334"/>
                    <a:pt x="358" y="715"/>
                  </a:cubicBezTo>
                  <a:lnTo>
                    <a:pt x="358" y="1084"/>
                  </a:lnTo>
                  <a:cubicBezTo>
                    <a:pt x="358" y="1381"/>
                    <a:pt x="500"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70" y="2631"/>
                    <a:pt x="429" y="2596"/>
                  </a:cubicBezTo>
                  <a:lnTo>
                    <a:pt x="727" y="2441"/>
                  </a:lnTo>
                  <a:lnTo>
                    <a:pt x="989" y="2715"/>
                  </a:lnTo>
                  <a:cubicBezTo>
                    <a:pt x="1072" y="2786"/>
                    <a:pt x="1155" y="2810"/>
                    <a:pt x="1251" y="2810"/>
                  </a:cubicBezTo>
                  <a:cubicBezTo>
                    <a:pt x="1334" y="2810"/>
                    <a:pt x="1429" y="2786"/>
                    <a:pt x="1501" y="2715"/>
                  </a:cubicBezTo>
                  <a:lnTo>
                    <a:pt x="1763" y="2441"/>
                  </a:lnTo>
                  <a:lnTo>
                    <a:pt x="2060" y="2596"/>
                  </a:lnTo>
                  <a:cubicBezTo>
                    <a:pt x="2132" y="2619"/>
                    <a:pt x="2167" y="2691"/>
                    <a:pt x="2167" y="2774"/>
                  </a:cubicBezTo>
                  <a:lnTo>
                    <a:pt x="2167" y="4179"/>
                  </a:lnTo>
                  <a:cubicBezTo>
                    <a:pt x="2167" y="4274"/>
                    <a:pt x="2251" y="4346"/>
                    <a:pt x="2334" y="4346"/>
                  </a:cubicBezTo>
                  <a:cubicBezTo>
                    <a:pt x="2417" y="4346"/>
                    <a:pt x="2501" y="4274"/>
                    <a:pt x="2501" y="4179"/>
                  </a:cubicBezTo>
                  <a:lnTo>
                    <a:pt x="2501" y="2774"/>
                  </a:lnTo>
                  <a:cubicBezTo>
                    <a:pt x="2513" y="2572"/>
                    <a:pt x="2405"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62" name="Google Shape;10062;p78"/>
            <p:cNvSpPr/>
            <p:nvPr/>
          </p:nvSpPr>
          <p:spPr>
            <a:xfrm>
              <a:off x="7555923" y="2906139"/>
              <a:ext cx="289949" cy="219833"/>
            </a:xfrm>
            <a:custGeom>
              <a:avLst/>
              <a:gdLst/>
              <a:ahLst/>
              <a:cxnLst/>
              <a:rect l="l" t="t" r="r" b="b"/>
              <a:pathLst>
                <a:path w="9110" h="6907" extrusionOk="0">
                  <a:moveTo>
                    <a:pt x="4561" y="1"/>
                  </a:moveTo>
                  <a:cubicBezTo>
                    <a:pt x="4501" y="1"/>
                    <a:pt x="4442" y="36"/>
                    <a:pt x="4406" y="96"/>
                  </a:cubicBezTo>
                  <a:lnTo>
                    <a:pt x="3859" y="1191"/>
                  </a:lnTo>
                  <a:cubicBezTo>
                    <a:pt x="3811" y="1287"/>
                    <a:pt x="3847" y="1382"/>
                    <a:pt x="3930" y="1418"/>
                  </a:cubicBezTo>
                  <a:cubicBezTo>
                    <a:pt x="3959" y="1432"/>
                    <a:pt x="3988" y="1439"/>
                    <a:pt x="4016" y="1439"/>
                  </a:cubicBezTo>
                  <a:cubicBezTo>
                    <a:pt x="4078" y="1439"/>
                    <a:pt x="4131" y="1404"/>
                    <a:pt x="4156" y="1346"/>
                  </a:cubicBezTo>
                  <a:lnTo>
                    <a:pt x="4382" y="894"/>
                  </a:lnTo>
                  <a:lnTo>
                    <a:pt x="4382" y="4204"/>
                  </a:lnTo>
                  <a:lnTo>
                    <a:pt x="715" y="4204"/>
                  </a:lnTo>
                  <a:cubicBezTo>
                    <a:pt x="310" y="4204"/>
                    <a:pt x="1" y="4525"/>
                    <a:pt x="1" y="4918"/>
                  </a:cubicBezTo>
                  <a:lnTo>
                    <a:pt x="1" y="6752"/>
                  </a:lnTo>
                  <a:cubicBezTo>
                    <a:pt x="1" y="6835"/>
                    <a:pt x="72" y="6906"/>
                    <a:pt x="168" y="6906"/>
                  </a:cubicBezTo>
                  <a:cubicBezTo>
                    <a:pt x="251" y="6906"/>
                    <a:pt x="334" y="6835"/>
                    <a:pt x="334" y="6752"/>
                  </a:cubicBezTo>
                  <a:lnTo>
                    <a:pt x="334" y="4918"/>
                  </a:lnTo>
                  <a:cubicBezTo>
                    <a:pt x="334" y="4704"/>
                    <a:pt x="489" y="4549"/>
                    <a:pt x="703" y="4549"/>
                  </a:cubicBezTo>
                  <a:lnTo>
                    <a:pt x="2906" y="4549"/>
                  </a:lnTo>
                  <a:lnTo>
                    <a:pt x="2906" y="6752"/>
                  </a:lnTo>
                  <a:cubicBezTo>
                    <a:pt x="2906" y="6835"/>
                    <a:pt x="2977" y="6906"/>
                    <a:pt x="3061" y="6906"/>
                  </a:cubicBezTo>
                  <a:cubicBezTo>
                    <a:pt x="3156" y="6906"/>
                    <a:pt x="3227" y="6835"/>
                    <a:pt x="3227" y="6752"/>
                  </a:cubicBezTo>
                  <a:lnTo>
                    <a:pt x="3227" y="4549"/>
                  </a:lnTo>
                  <a:lnTo>
                    <a:pt x="5823" y="4549"/>
                  </a:lnTo>
                  <a:lnTo>
                    <a:pt x="5823" y="6752"/>
                  </a:lnTo>
                  <a:cubicBezTo>
                    <a:pt x="5823" y="6835"/>
                    <a:pt x="5894" y="6906"/>
                    <a:pt x="5978" y="6906"/>
                  </a:cubicBezTo>
                  <a:cubicBezTo>
                    <a:pt x="6073" y="6906"/>
                    <a:pt x="6145" y="6835"/>
                    <a:pt x="6145" y="6752"/>
                  </a:cubicBezTo>
                  <a:lnTo>
                    <a:pt x="6145" y="4549"/>
                  </a:lnTo>
                  <a:lnTo>
                    <a:pt x="8347" y="4549"/>
                  </a:lnTo>
                  <a:cubicBezTo>
                    <a:pt x="8561" y="4549"/>
                    <a:pt x="8716" y="4704"/>
                    <a:pt x="8716" y="4918"/>
                  </a:cubicBezTo>
                  <a:lnTo>
                    <a:pt x="8716" y="6752"/>
                  </a:lnTo>
                  <a:cubicBezTo>
                    <a:pt x="8716" y="6835"/>
                    <a:pt x="8800" y="6906"/>
                    <a:pt x="8883" y="6906"/>
                  </a:cubicBezTo>
                  <a:cubicBezTo>
                    <a:pt x="8978" y="6906"/>
                    <a:pt x="9050" y="6835"/>
                    <a:pt x="9050" y="6752"/>
                  </a:cubicBezTo>
                  <a:lnTo>
                    <a:pt x="9050" y="4918"/>
                  </a:lnTo>
                  <a:cubicBezTo>
                    <a:pt x="9109" y="4525"/>
                    <a:pt x="8788" y="4204"/>
                    <a:pt x="8395" y="4204"/>
                  </a:cubicBezTo>
                  <a:lnTo>
                    <a:pt x="4740" y="4204"/>
                  </a:lnTo>
                  <a:lnTo>
                    <a:pt x="4740" y="894"/>
                  </a:lnTo>
                  <a:lnTo>
                    <a:pt x="4954" y="1346"/>
                  </a:lnTo>
                  <a:cubicBezTo>
                    <a:pt x="4990" y="1406"/>
                    <a:pt x="5049" y="1429"/>
                    <a:pt x="5109" y="1429"/>
                  </a:cubicBezTo>
                  <a:cubicBezTo>
                    <a:pt x="5132" y="1429"/>
                    <a:pt x="5156" y="1429"/>
                    <a:pt x="5180" y="1418"/>
                  </a:cubicBezTo>
                  <a:cubicBezTo>
                    <a:pt x="5275" y="1370"/>
                    <a:pt x="5299" y="1263"/>
                    <a:pt x="5252" y="1191"/>
                  </a:cubicBezTo>
                  <a:lnTo>
                    <a:pt x="4704" y="96"/>
                  </a:lnTo>
                  <a:cubicBezTo>
                    <a:pt x="4680" y="36"/>
                    <a:pt x="4621" y="1"/>
                    <a:pt x="456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063" name="Google Shape;10063;p78"/>
          <p:cNvGrpSpPr/>
          <p:nvPr/>
        </p:nvGrpSpPr>
        <p:grpSpPr>
          <a:xfrm>
            <a:off x="7710461" y="3643029"/>
            <a:ext cx="402215" cy="494684"/>
            <a:chOff x="5782845" y="2906521"/>
            <a:chExt cx="301661" cy="371013"/>
          </a:xfrm>
          <a:solidFill>
            <a:schemeClr val="tx1"/>
          </a:solidFill>
        </p:grpSpPr>
        <p:sp>
          <p:nvSpPr>
            <p:cNvPr id="10064" name="Google Shape;10064;p78"/>
            <p:cNvSpPr/>
            <p:nvPr/>
          </p:nvSpPr>
          <p:spPr>
            <a:xfrm>
              <a:off x="5782845" y="3087651"/>
              <a:ext cx="301661" cy="189883"/>
            </a:xfrm>
            <a:custGeom>
              <a:avLst/>
              <a:gdLst/>
              <a:ahLst/>
              <a:cxnLst/>
              <a:rect l="l" t="t" r="r" b="b"/>
              <a:pathLst>
                <a:path w="9478" h="5966" extrusionOk="0">
                  <a:moveTo>
                    <a:pt x="3215" y="322"/>
                  </a:moveTo>
                  <a:cubicBezTo>
                    <a:pt x="3322" y="322"/>
                    <a:pt x="3418" y="370"/>
                    <a:pt x="3489" y="429"/>
                  </a:cubicBezTo>
                  <a:cubicBezTo>
                    <a:pt x="3561" y="513"/>
                    <a:pt x="3596" y="596"/>
                    <a:pt x="3596" y="703"/>
                  </a:cubicBezTo>
                  <a:lnTo>
                    <a:pt x="3596" y="1156"/>
                  </a:lnTo>
                  <a:cubicBezTo>
                    <a:pt x="3608" y="1358"/>
                    <a:pt x="3501" y="1537"/>
                    <a:pt x="3322" y="1644"/>
                  </a:cubicBezTo>
                  <a:cubicBezTo>
                    <a:pt x="3263" y="1668"/>
                    <a:pt x="3239" y="1727"/>
                    <a:pt x="3239" y="1787"/>
                  </a:cubicBezTo>
                  <a:lnTo>
                    <a:pt x="3239" y="1977"/>
                  </a:lnTo>
                  <a:lnTo>
                    <a:pt x="2846" y="1977"/>
                  </a:lnTo>
                  <a:lnTo>
                    <a:pt x="2846" y="1787"/>
                  </a:lnTo>
                  <a:cubicBezTo>
                    <a:pt x="2846" y="1727"/>
                    <a:pt x="2822" y="1668"/>
                    <a:pt x="2763" y="1644"/>
                  </a:cubicBezTo>
                  <a:cubicBezTo>
                    <a:pt x="2584" y="1537"/>
                    <a:pt x="2477" y="1358"/>
                    <a:pt x="2477" y="1156"/>
                  </a:cubicBezTo>
                  <a:lnTo>
                    <a:pt x="2477" y="703"/>
                  </a:lnTo>
                  <a:cubicBezTo>
                    <a:pt x="2477" y="489"/>
                    <a:pt x="2644" y="322"/>
                    <a:pt x="2846" y="322"/>
                  </a:cubicBezTo>
                  <a:close/>
                  <a:moveTo>
                    <a:pt x="6513" y="322"/>
                  </a:moveTo>
                  <a:cubicBezTo>
                    <a:pt x="6609" y="322"/>
                    <a:pt x="6704" y="370"/>
                    <a:pt x="6775" y="429"/>
                  </a:cubicBezTo>
                  <a:cubicBezTo>
                    <a:pt x="6847" y="513"/>
                    <a:pt x="6882" y="596"/>
                    <a:pt x="6882" y="703"/>
                  </a:cubicBezTo>
                  <a:lnTo>
                    <a:pt x="6882" y="1156"/>
                  </a:lnTo>
                  <a:cubicBezTo>
                    <a:pt x="6894" y="1358"/>
                    <a:pt x="6787" y="1537"/>
                    <a:pt x="6609" y="1644"/>
                  </a:cubicBezTo>
                  <a:cubicBezTo>
                    <a:pt x="6549" y="1668"/>
                    <a:pt x="6525" y="1727"/>
                    <a:pt x="6525" y="1787"/>
                  </a:cubicBezTo>
                  <a:lnTo>
                    <a:pt x="6525" y="1977"/>
                  </a:lnTo>
                  <a:lnTo>
                    <a:pt x="6132" y="1977"/>
                  </a:lnTo>
                  <a:lnTo>
                    <a:pt x="6132" y="1787"/>
                  </a:lnTo>
                  <a:cubicBezTo>
                    <a:pt x="6132" y="1727"/>
                    <a:pt x="6108" y="1668"/>
                    <a:pt x="6049" y="1644"/>
                  </a:cubicBezTo>
                  <a:cubicBezTo>
                    <a:pt x="5870" y="1537"/>
                    <a:pt x="5763" y="1358"/>
                    <a:pt x="5763" y="1156"/>
                  </a:cubicBezTo>
                  <a:lnTo>
                    <a:pt x="5763" y="703"/>
                  </a:lnTo>
                  <a:cubicBezTo>
                    <a:pt x="5763" y="489"/>
                    <a:pt x="5930" y="322"/>
                    <a:pt x="6132" y="322"/>
                  </a:cubicBezTo>
                  <a:close/>
                  <a:moveTo>
                    <a:pt x="1572" y="2144"/>
                  </a:moveTo>
                  <a:cubicBezTo>
                    <a:pt x="1667" y="2144"/>
                    <a:pt x="1763" y="2192"/>
                    <a:pt x="1834" y="2251"/>
                  </a:cubicBezTo>
                  <a:cubicBezTo>
                    <a:pt x="1906" y="2323"/>
                    <a:pt x="1941" y="2418"/>
                    <a:pt x="1941" y="2513"/>
                  </a:cubicBezTo>
                  <a:lnTo>
                    <a:pt x="1941" y="2977"/>
                  </a:lnTo>
                  <a:lnTo>
                    <a:pt x="1953" y="2977"/>
                  </a:lnTo>
                  <a:cubicBezTo>
                    <a:pt x="1953" y="3168"/>
                    <a:pt x="1846" y="3370"/>
                    <a:pt x="1667" y="3454"/>
                  </a:cubicBezTo>
                  <a:cubicBezTo>
                    <a:pt x="1608" y="3489"/>
                    <a:pt x="1584" y="3549"/>
                    <a:pt x="1584" y="3608"/>
                  </a:cubicBezTo>
                  <a:lnTo>
                    <a:pt x="1584" y="3799"/>
                  </a:lnTo>
                  <a:lnTo>
                    <a:pt x="1191" y="3799"/>
                  </a:lnTo>
                  <a:lnTo>
                    <a:pt x="1191" y="3608"/>
                  </a:lnTo>
                  <a:cubicBezTo>
                    <a:pt x="1191" y="3549"/>
                    <a:pt x="1167" y="3489"/>
                    <a:pt x="1108" y="3454"/>
                  </a:cubicBezTo>
                  <a:cubicBezTo>
                    <a:pt x="929" y="3346"/>
                    <a:pt x="822" y="3168"/>
                    <a:pt x="822" y="2977"/>
                  </a:cubicBezTo>
                  <a:lnTo>
                    <a:pt x="822" y="2513"/>
                  </a:lnTo>
                  <a:cubicBezTo>
                    <a:pt x="822" y="2311"/>
                    <a:pt x="989" y="2144"/>
                    <a:pt x="1191" y="2144"/>
                  </a:cubicBezTo>
                  <a:close/>
                  <a:moveTo>
                    <a:pt x="4858" y="2144"/>
                  </a:moveTo>
                  <a:cubicBezTo>
                    <a:pt x="4965" y="2144"/>
                    <a:pt x="5049" y="2192"/>
                    <a:pt x="5120" y="2251"/>
                  </a:cubicBezTo>
                  <a:cubicBezTo>
                    <a:pt x="5204" y="2323"/>
                    <a:pt x="5227" y="2418"/>
                    <a:pt x="5227" y="2513"/>
                  </a:cubicBezTo>
                  <a:lnTo>
                    <a:pt x="5227" y="2977"/>
                  </a:lnTo>
                  <a:cubicBezTo>
                    <a:pt x="5239" y="3168"/>
                    <a:pt x="5144" y="3370"/>
                    <a:pt x="4954" y="3454"/>
                  </a:cubicBezTo>
                  <a:cubicBezTo>
                    <a:pt x="4894" y="3489"/>
                    <a:pt x="4870" y="3549"/>
                    <a:pt x="4870" y="3608"/>
                  </a:cubicBezTo>
                  <a:lnTo>
                    <a:pt x="4870" y="3799"/>
                  </a:lnTo>
                  <a:lnTo>
                    <a:pt x="4489" y="3799"/>
                  </a:lnTo>
                  <a:lnTo>
                    <a:pt x="4489" y="3608"/>
                  </a:lnTo>
                  <a:cubicBezTo>
                    <a:pt x="4489" y="3549"/>
                    <a:pt x="4453" y="3489"/>
                    <a:pt x="4394" y="3454"/>
                  </a:cubicBezTo>
                  <a:cubicBezTo>
                    <a:pt x="4215" y="3346"/>
                    <a:pt x="4108" y="3168"/>
                    <a:pt x="4108" y="2977"/>
                  </a:cubicBezTo>
                  <a:lnTo>
                    <a:pt x="4108" y="2513"/>
                  </a:lnTo>
                  <a:cubicBezTo>
                    <a:pt x="4108" y="2311"/>
                    <a:pt x="4275" y="2144"/>
                    <a:pt x="4489" y="2144"/>
                  </a:cubicBezTo>
                  <a:close/>
                  <a:moveTo>
                    <a:pt x="8144" y="2144"/>
                  </a:moveTo>
                  <a:cubicBezTo>
                    <a:pt x="8252" y="2144"/>
                    <a:pt x="8335" y="2192"/>
                    <a:pt x="8418" y="2251"/>
                  </a:cubicBezTo>
                  <a:cubicBezTo>
                    <a:pt x="8490" y="2323"/>
                    <a:pt x="8514" y="2418"/>
                    <a:pt x="8514" y="2513"/>
                  </a:cubicBezTo>
                  <a:lnTo>
                    <a:pt x="8514" y="2977"/>
                  </a:lnTo>
                  <a:cubicBezTo>
                    <a:pt x="8525" y="3168"/>
                    <a:pt x="8430" y="3370"/>
                    <a:pt x="8252" y="3454"/>
                  </a:cubicBezTo>
                  <a:cubicBezTo>
                    <a:pt x="8192" y="3489"/>
                    <a:pt x="8156" y="3549"/>
                    <a:pt x="8156" y="3608"/>
                  </a:cubicBezTo>
                  <a:lnTo>
                    <a:pt x="8156" y="3799"/>
                  </a:lnTo>
                  <a:lnTo>
                    <a:pt x="7775" y="3799"/>
                  </a:lnTo>
                  <a:lnTo>
                    <a:pt x="7775" y="3608"/>
                  </a:lnTo>
                  <a:cubicBezTo>
                    <a:pt x="7775" y="3549"/>
                    <a:pt x="7740" y="3489"/>
                    <a:pt x="7680" y="3454"/>
                  </a:cubicBezTo>
                  <a:cubicBezTo>
                    <a:pt x="7501" y="3346"/>
                    <a:pt x="7406" y="3168"/>
                    <a:pt x="7406" y="2977"/>
                  </a:cubicBezTo>
                  <a:lnTo>
                    <a:pt x="7406" y="2513"/>
                  </a:lnTo>
                  <a:cubicBezTo>
                    <a:pt x="7406" y="2311"/>
                    <a:pt x="7561" y="2144"/>
                    <a:pt x="7775" y="2144"/>
                  </a:cubicBezTo>
                  <a:close/>
                  <a:moveTo>
                    <a:pt x="2894" y="1"/>
                  </a:moveTo>
                  <a:cubicBezTo>
                    <a:pt x="2489" y="1"/>
                    <a:pt x="2179" y="334"/>
                    <a:pt x="2179" y="715"/>
                  </a:cubicBezTo>
                  <a:lnTo>
                    <a:pt x="2179" y="1180"/>
                  </a:lnTo>
                  <a:cubicBezTo>
                    <a:pt x="2179" y="1465"/>
                    <a:pt x="2310" y="1727"/>
                    <a:pt x="2548" y="1894"/>
                  </a:cubicBezTo>
                  <a:lnTo>
                    <a:pt x="2548" y="2061"/>
                  </a:lnTo>
                  <a:lnTo>
                    <a:pt x="2251" y="2180"/>
                  </a:lnTo>
                  <a:cubicBezTo>
                    <a:pt x="2215" y="2120"/>
                    <a:pt x="2179" y="2072"/>
                    <a:pt x="2132" y="2025"/>
                  </a:cubicBezTo>
                  <a:cubicBezTo>
                    <a:pt x="2001" y="1894"/>
                    <a:pt x="1822" y="1822"/>
                    <a:pt x="1620" y="1822"/>
                  </a:cubicBezTo>
                  <a:lnTo>
                    <a:pt x="1251" y="1822"/>
                  </a:lnTo>
                  <a:cubicBezTo>
                    <a:pt x="846" y="1822"/>
                    <a:pt x="536" y="2144"/>
                    <a:pt x="536" y="2537"/>
                  </a:cubicBezTo>
                  <a:lnTo>
                    <a:pt x="536" y="2989"/>
                  </a:lnTo>
                  <a:cubicBezTo>
                    <a:pt x="536" y="3275"/>
                    <a:pt x="679" y="3549"/>
                    <a:pt x="905" y="3704"/>
                  </a:cubicBezTo>
                  <a:lnTo>
                    <a:pt x="905" y="3870"/>
                  </a:lnTo>
                  <a:lnTo>
                    <a:pt x="453" y="4049"/>
                  </a:lnTo>
                  <a:cubicBezTo>
                    <a:pt x="179" y="4156"/>
                    <a:pt x="1" y="4418"/>
                    <a:pt x="1" y="4716"/>
                  </a:cubicBezTo>
                  <a:lnTo>
                    <a:pt x="1" y="5811"/>
                  </a:lnTo>
                  <a:cubicBezTo>
                    <a:pt x="1" y="5894"/>
                    <a:pt x="84" y="5966"/>
                    <a:pt x="167" y="5966"/>
                  </a:cubicBezTo>
                  <a:cubicBezTo>
                    <a:pt x="251" y="5966"/>
                    <a:pt x="334" y="5894"/>
                    <a:pt x="334" y="5811"/>
                  </a:cubicBezTo>
                  <a:lnTo>
                    <a:pt x="334" y="4716"/>
                  </a:lnTo>
                  <a:cubicBezTo>
                    <a:pt x="334" y="4573"/>
                    <a:pt x="417" y="4418"/>
                    <a:pt x="572" y="4358"/>
                  </a:cubicBezTo>
                  <a:lnTo>
                    <a:pt x="1108" y="4156"/>
                  </a:lnTo>
                  <a:lnTo>
                    <a:pt x="1775" y="4156"/>
                  </a:lnTo>
                  <a:lnTo>
                    <a:pt x="2310" y="4358"/>
                  </a:lnTo>
                  <a:cubicBezTo>
                    <a:pt x="2453" y="4418"/>
                    <a:pt x="2548" y="4561"/>
                    <a:pt x="2548" y="4716"/>
                  </a:cubicBezTo>
                  <a:lnTo>
                    <a:pt x="2548" y="5811"/>
                  </a:lnTo>
                  <a:cubicBezTo>
                    <a:pt x="2548" y="5894"/>
                    <a:pt x="2620" y="5966"/>
                    <a:pt x="2715" y="5966"/>
                  </a:cubicBezTo>
                  <a:cubicBezTo>
                    <a:pt x="2799" y="5966"/>
                    <a:pt x="2870" y="5894"/>
                    <a:pt x="2870" y="5811"/>
                  </a:cubicBezTo>
                  <a:lnTo>
                    <a:pt x="2870" y="4716"/>
                  </a:lnTo>
                  <a:cubicBezTo>
                    <a:pt x="2870" y="4418"/>
                    <a:pt x="2691" y="4168"/>
                    <a:pt x="2429" y="4049"/>
                  </a:cubicBezTo>
                  <a:lnTo>
                    <a:pt x="1965" y="3870"/>
                  </a:lnTo>
                  <a:lnTo>
                    <a:pt x="1965" y="3704"/>
                  </a:lnTo>
                  <a:cubicBezTo>
                    <a:pt x="2191" y="3537"/>
                    <a:pt x="2334" y="3275"/>
                    <a:pt x="2334" y="2989"/>
                  </a:cubicBezTo>
                  <a:lnTo>
                    <a:pt x="2334" y="2537"/>
                  </a:lnTo>
                  <a:lnTo>
                    <a:pt x="2334" y="2501"/>
                  </a:lnTo>
                  <a:lnTo>
                    <a:pt x="2751" y="2334"/>
                  </a:lnTo>
                  <a:lnTo>
                    <a:pt x="3430" y="2334"/>
                  </a:lnTo>
                  <a:lnTo>
                    <a:pt x="3846" y="2501"/>
                  </a:lnTo>
                  <a:lnTo>
                    <a:pt x="3846" y="2537"/>
                  </a:lnTo>
                  <a:lnTo>
                    <a:pt x="3846" y="2989"/>
                  </a:lnTo>
                  <a:cubicBezTo>
                    <a:pt x="3846" y="3275"/>
                    <a:pt x="3977" y="3549"/>
                    <a:pt x="4215" y="3704"/>
                  </a:cubicBezTo>
                  <a:lnTo>
                    <a:pt x="4215" y="3870"/>
                  </a:lnTo>
                  <a:lnTo>
                    <a:pt x="3751" y="4049"/>
                  </a:lnTo>
                  <a:cubicBezTo>
                    <a:pt x="3489" y="4156"/>
                    <a:pt x="3310" y="4418"/>
                    <a:pt x="3310" y="4716"/>
                  </a:cubicBezTo>
                  <a:lnTo>
                    <a:pt x="3310" y="5811"/>
                  </a:lnTo>
                  <a:cubicBezTo>
                    <a:pt x="3310" y="5894"/>
                    <a:pt x="3382" y="5966"/>
                    <a:pt x="3465" y="5966"/>
                  </a:cubicBezTo>
                  <a:cubicBezTo>
                    <a:pt x="3561" y="5966"/>
                    <a:pt x="3632" y="5894"/>
                    <a:pt x="3632" y="5811"/>
                  </a:cubicBezTo>
                  <a:lnTo>
                    <a:pt x="3632" y="4716"/>
                  </a:lnTo>
                  <a:cubicBezTo>
                    <a:pt x="3632" y="4573"/>
                    <a:pt x="3727" y="4418"/>
                    <a:pt x="3870" y="4358"/>
                  </a:cubicBezTo>
                  <a:lnTo>
                    <a:pt x="4406" y="4156"/>
                  </a:lnTo>
                  <a:lnTo>
                    <a:pt x="5073" y="4156"/>
                  </a:lnTo>
                  <a:lnTo>
                    <a:pt x="5608" y="4358"/>
                  </a:lnTo>
                  <a:cubicBezTo>
                    <a:pt x="5763" y="4418"/>
                    <a:pt x="5847" y="4561"/>
                    <a:pt x="5847" y="4716"/>
                  </a:cubicBezTo>
                  <a:lnTo>
                    <a:pt x="5847" y="5811"/>
                  </a:lnTo>
                  <a:cubicBezTo>
                    <a:pt x="5847" y="5894"/>
                    <a:pt x="5930" y="5966"/>
                    <a:pt x="6013" y="5966"/>
                  </a:cubicBezTo>
                  <a:cubicBezTo>
                    <a:pt x="6108" y="5966"/>
                    <a:pt x="6180" y="5894"/>
                    <a:pt x="6180" y="5811"/>
                  </a:cubicBezTo>
                  <a:lnTo>
                    <a:pt x="6180" y="4716"/>
                  </a:lnTo>
                  <a:cubicBezTo>
                    <a:pt x="6180" y="4418"/>
                    <a:pt x="6001" y="4168"/>
                    <a:pt x="5727" y="4049"/>
                  </a:cubicBezTo>
                  <a:lnTo>
                    <a:pt x="5275" y="3870"/>
                  </a:lnTo>
                  <a:lnTo>
                    <a:pt x="5275" y="3704"/>
                  </a:lnTo>
                  <a:cubicBezTo>
                    <a:pt x="5489" y="3537"/>
                    <a:pt x="5644" y="3275"/>
                    <a:pt x="5644" y="2989"/>
                  </a:cubicBezTo>
                  <a:lnTo>
                    <a:pt x="5644" y="2537"/>
                  </a:lnTo>
                  <a:lnTo>
                    <a:pt x="5644" y="2501"/>
                  </a:lnTo>
                  <a:lnTo>
                    <a:pt x="6061" y="2334"/>
                  </a:lnTo>
                  <a:lnTo>
                    <a:pt x="6728" y="2334"/>
                  </a:lnTo>
                  <a:lnTo>
                    <a:pt x="7144" y="2501"/>
                  </a:lnTo>
                  <a:lnTo>
                    <a:pt x="7144" y="2537"/>
                  </a:lnTo>
                  <a:lnTo>
                    <a:pt x="7144" y="2989"/>
                  </a:lnTo>
                  <a:cubicBezTo>
                    <a:pt x="7144" y="3275"/>
                    <a:pt x="7275" y="3549"/>
                    <a:pt x="7513" y="3704"/>
                  </a:cubicBezTo>
                  <a:lnTo>
                    <a:pt x="7513" y="3870"/>
                  </a:lnTo>
                  <a:lnTo>
                    <a:pt x="7061" y="4049"/>
                  </a:lnTo>
                  <a:cubicBezTo>
                    <a:pt x="6787" y="4156"/>
                    <a:pt x="6609" y="4418"/>
                    <a:pt x="6609" y="4716"/>
                  </a:cubicBezTo>
                  <a:lnTo>
                    <a:pt x="6609" y="5811"/>
                  </a:lnTo>
                  <a:cubicBezTo>
                    <a:pt x="6609" y="5894"/>
                    <a:pt x="6680" y="5966"/>
                    <a:pt x="6775" y="5966"/>
                  </a:cubicBezTo>
                  <a:cubicBezTo>
                    <a:pt x="6859" y="5966"/>
                    <a:pt x="6942" y="5894"/>
                    <a:pt x="6942" y="5811"/>
                  </a:cubicBezTo>
                  <a:lnTo>
                    <a:pt x="6942" y="4716"/>
                  </a:lnTo>
                  <a:cubicBezTo>
                    <a:pt x="6942" y="4573"/>
                    <a:pt x="7025" y="4418"/>
                    <a:pt x="7180" y="4358"/>
                  </a:cubicBezTo>
                  <a:lnTo>
                    <a:pt x="7716" y="4156"/>
                  </a:lnTo>
                  <a:lnTo>
                    <a:pt x="8383" y="4156"/>
                  </a:lnTo>
                  <a:lnTo>
                    <a:pt x="8918" y="4358"/>
                  </a:lnTo>
                  <a:cubicBezTo>
                    <a:pt x="9061" y="4418"/>
                    <a:pt x="9156" y="4561"/>
                    <a:pt x="9156" y="4716"/>
                  </a:cubicBezTo>
                  <a:lnTo>
                    <a:pt x="9156" y="5811"/>
                  </a:lnTo>
                  <a:cubicBezTo>
                    <a:pt x="9156" y="5894"/>
                    <a:pt x="9228" y="5966"/>
                    <a:pt x="9323" y="5966"/>
                  </a:cubicBezTo>
                  <a:cubicBezTo>
                    <a:pt x="9406" y="5966"/>
                    <a:pt x="9478" y="5894"/>
                    <a:pt x="9478" y="5811"/>
                  </a:cubicBezTo>
                  <a:lnTo>
                    <a:pt x="9478" y="4716"/>
                  </a:lnTo>
                  <a:cubicBezTo>
                    <a:pt x="9418" y="4418"/>
                    <a:pt x="9252" y="4156"/>
                    <a:pt x="8978" y="4049"/>
                  </a:cubicBezTo>
                  <a:lnTo>
                    <a:pt x="8514" y="3870"/>
                  </a:lnTo>
                  <a:lnTo>
                    <a:pt x="8514" y="3704"/>
                  </a:lnTo>
                  <a:cubicBezTo>
                    <a:pt x="8740" y="3537"/>
                    <a:pt x="8895" y="3275"/>
                    <a:pt x="8895" y="2989"/>
                  </a:cubicBezTo>
                  <a:lnTo>
                    <a:pt x="8895" y="2537"/>
                  </a:lnTo>
                  <a:cubicBezTo>
                    <a:pt x="8895" y="2334"/>
                    <a:pt x="8811" y="2156"/>
                    <a:pt x="8680" y="2025"/>
                  </a:cubicBezTo>
                  <a:cubicBezTo>
                    <a:pt x="8549" y="1894"/>
                    <a:pt x="8371" y="1822"/>
                    <a:pt x="8168" y="1822"/>
                  </a:cubicBezTo>
                  <a:lnTo>
                    <a:pt x="7799" y="1822"/>
                  </a:lnTo>
                  <a:cubicBezTo>
                    <a:pt x="7537" y="1822"/>
                    <a:pt x="7311" y="1965"/>
                    <a:pt x="7192" y="2180"/>
                  </a:cubicBezTo>
                  <a:lnTo>
                    <a:pt x="6882" y="2061"/>
                  </a:lnTo>
                  <a:lnTo>
                    <a:pt x="6882" y="1894"/>
                  </a:lnTo>
                  <a:cubicBezTo>
                    <a:pt x="7109" y="1727"/>
                    <a:pt x="7251" y="1465"/>
                    <a:pt x="7251" y="1180"/>
                  </a:cubicBezTo>
                  <a:lnTo>
                    <a:pt x="7251" y="715"/>
                  </a:lnTo>
                  <a:cubicBezTo>
                    <a:pt x="7251" y="525"/>
                    <a:pt x="7180" y="346"/>
                    <a:pt x="7037" y="215"/>
                  </a:cubicBezTo>
                  <a:cubicBezTo>
                    <a:pt x="6906" y="72"/>
                    <a:pt x="6728" y="1"/>
                    <a:pt x="6537" y="1"/>
                  </a:cubicBezTo>
                  <a:lnTo>
                    <a:pt x="6168" y="1"/>
                  </a:lnTo>
                  <a:cubicBezTo>
                    <a:pt x="5763" y="1"/>
                    <a:pt x="5454" y="334"/>
                    <a:pt x="5454" y="715"/>
                  </a:cubicBezTo>
                  <a:lnTo>
                    <a:pt x="5454" y="1180"/>
                  </a:lnTo>
                  <a:cubicBezTo>
                    <a:pt x="5454" y="1465"/>
                    <a:pt x="5585" y="1727"/>
                    <a:pt x="5823" y="1894"/>
                  </a:cubicBezTo>
                  <a:lnTo>
                    <a:pt x="5823" y="2061"/>
                  </a:lnTo>
                  <a:lnTo>
                    <a:pt x="5525" y="2180"/>
                  </a:lnTo>
                  <a:cubicBezTo>
                    <a:pt x="5489" y="2120"/>
                    <a:pt x="5454" y="2072"/>
                    <a:pt x="5406" y="2025"/>
                  </a:cubicBezTo>
                  <a:cubicBezTo>
                    <a:pt x="5275" y="1894"/>
                    <a:pt x="5096" y="1822"/>
                    <a:pt x="4894" y="1822"/>
                  </a:cubicBezTo>
                  <a:lnTo>
                    <a:pt x="4525" y="1822"/>
                  </a:lnTo>
                  <a:cubicBezTo>
                    <a:pt x="4263" y="1822"/>
                    <a:pt x="4037" y="1965"/>
                    <a:pt x="3918" y="2180"/>
                  </a:cubicBezTo>
                  <a:lnTo>
                    <a:pt x="3608" y="2061"/>
                  </a:lnTo>
                  <a:lnTo>
                    <a:pt x="3608" y="1894"/>
                  </a:lnTo>
                  <a:cubicBezTo>
                    <a:pt x="3834" y="1727"/>
                    <a:pt x="3977" y="1465"/>
                    <a:pt x="3977" y="1180"/>
                  </a:cubicBezTo>
                  <a:lnTo>
                    <a:pt x="3977" y="715"/>
                  </a:lnTo>
                  <a:cubicBezTo>
                    <a:pt x="3977" y="525"/>
                    <a:pt x="3906" y="346"/>
                    <a:pt x="3763" y="215"/>
                  </a:cubicBezTo>
                  <a:cubicBezTo>
                    <a:pt x="3632" y="72"/>
                    <a:pt x="3453" y="1"/>
                    <a:pt x="326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65" name="Google Shape;10065;p78"/>
            <p:cNvSpPr/>
            <p:nvPr/>
          </p:nvSpPr>
          <p:spPr>
            <a:xfrm>
              <a:off x="5868111" y="2906521"/>
              <a:ext cx="127724" cy="172823"/>
            </a:xfrm>
            <a:custGeom>
              <a:avLst/>
              <a:gdLst/>
              <a:ahLst/>
              <a:cxnLst/>
              <a:rect l="l" t="t" r="r" b="b"/>
              <a:pathLst>
                <a:path w="4013" h="5430" extrusionOk="0">
                  <a:moveTo>
                    <a:pt x="2191" y="334"/>
                  </a:moveTo>
                  <a:cubicBezTo>
                    <a:pt x="2406" y="334"/>
                    <a:pt x="2560" y="501"/>
                    <a:pt x="2560" y="703"/>
                  </a:cubicBezTo>
                  <a:lnTo>
                    <a:pt x="2560" y="1084"/>
                  </a:lnTo>
                  <a:cubicBezTo>
                    <a:pt x="2560" y="1394"/>
                    <a:pt x="2310" y="1644"/>
                    <a:pt x="2001" y="1644"/>
                  </a:cubicBezTo>
                  <a:cubicBezTo>
                    <a:pt x="1691" y="1644"/>
                    <a:pt x="1453" y="1394"/>
                    <a:pt x="1453" y="1084"/>
                  </a:cubicBezTo>
                  <a:lnTo>
                    <a:pt x="1453" y="703"/>
                  </a:lnTo>
                  <a:cubicBezTo>
                    <a:pt x="1453" y="501"/>
                    <a:pt x="1608" y="334"/>
                    <a:pt x="1822" y="334"/>
                  </a:cubicBezTo>
                  <a:close/>
                  <a:moveTo>
                    <a:pt x="2191" y="1953"/>
                  </a:moveTo>
                  <a:lnTo>
                    <a:pt x="2191" y="2060"/>
                  </a:lnTo>
                  <a:cubicBezTo>
                    <a:pt x="2203" y="2120"/>
                    <a:pt x="2227" y="2179"/>
                    <a:pt x="2251" y="2239"/>
                  </a:cubicBezTo>
                  <a:lnTo>
                    <a:pt x="2013" y="2477"/>
                  </a:lnTo>
                  <a:lnTo>
                    <a:pt x="2001" y="2477"/>
                  </a:lnTo>
                  <a:lnTo>
                    <a:pt x="1763" y="2239"/>
                  </a:lnTo>
                  <a:cubicBezTo>
                    <a:pt x="1786" y="2179"/>
                    <a:pt x="1810" y="2120"/>
                    <a:pt x="1810" y="2060"/>
                  </a:cubicBezTo>
                  <a:lnTo>
                    <a:pt x="1810" y="1953"/>
                  </a:lnTo>
                  <a:cubicBezTo>
                    <a:pt x="1870" y="1965"/>
                    <a:pt x="1941" y="1965"/>
                    <a:pt x="2001" y="1965"/>
                  </a:cubicBezTo>
                  <a:cubicBezTo>
                    <a:pt x="2060" y="1965"/>
                    <a:pt x="2132" y="1953"/>
                    <a:pt x="2191" y="1953"/>
                  </a:cubicBezTo>
                  <a:close/>
                  <a:moveTo>
                    <a:pt x="2525" y="2429"/>
                  </a:moveTo>
                  <a:lnTo>
                    <a:pt x="2822" y="2584"/>
                  </a:lnTo>
                  <a:cubicBezTo>
                    <a:pt x="2882" y="2608"/>
                    <a:pt x="2917" y="2680"/>
                    <a:pt x="2917" y="2763"/>
                  </a:cubicBezTo>
                  <a:lnTo>
                    <a:pt x="2917" y="3084"/>
                  </a:lnTo>
                  <a:lnTo>
                    <a:pt x="1072" y="3084"/>
                  </a:lnTo>
                  <a:lnTo>
                    <a:pt x="1072" y="2763"/>
                  </a:lnTo>
                  <a:cubicBezTo>
                    <a:pt x="1072" y="2680"/>
                    <a:pt x="1120" y="2632"/>
                    <a:pt x="1179" y="2584"/>
                  </a:cubicBezTo>
                  <a:lnTo>
                    <a:pt x="1477" y="2429"/>
                  </a:lnTo>
                  <a:lnTo>
                    <a:pt x="1751" y="2703"/>
                  </a:lnTo>
                  <a:cubicBezTo>
                    <a:pt x="1822" y="2775"/>
                    <a:pt x="1905" y="2799"/>
                    <a:pt x="2001" y="2799"/>
                  </a:cubicBezTo>
                  <a:cubicBezTo>
                    <a:pt x="2084" y="2799"/>
                    <a:pt x="2179" y="2775"/>
                    <a:pt x="2251" y="2703"/>
                  </a:cubicBezTo>
                  <a:lnTo>
                    <a:pt x="2525" y="2429"/>
                  </a:lnTo>
                  <a:close/>
                  <a:moveTo>
                    <a:pt x="3560" y="3442"/>
                  </a:moveTo>
                  <a:lnTo>
                    <a:pt x="3370" y="3834"/>
                  </a:lnTo>
                  <a:lnTo>
                    <a:pt x="655" y="3834"/>
                  </a:lnTo>
                  <a:lnTo>
                    <a:pt x="465" y="3442"/>
                  </a:lnTo>
                  <a:close/>
                  <a:moveTo>
                    <a:pt x="1822" y="1"/>
                  </a:moveTo>
                  <a:cubicBezTo>
                    <a:pt x="1417" y="1"/>
                    <a:pt x="1108" y="334"/>
                    <a:pt x="1108" y="715"/>
                  </a:cubicBezTo>
                  <a:lnTo>
                    <a:pt x="1108" y="1096"/>
                  </a:lnTo>
                  <a:cubicBezTo>
                    <a:pt x="1108" y="1394"/>
                    <a:pt x="1251" y="1656"/>
                    <a:pt x="1477" y="1822"/>
                  </a:cubicBezTo>
                  <a:lnTo>
                    <a:pt x="1477" y="2072"/>
                  </a:lnTo>
                  <a:lnTo>
                    <a:pt x="1477" y="2084"/>
                  </a:lnTo>
                  <a:lnTo>
                    <a:pt x="1048" y="2299"/>
                  </a:lnTo>
                  <a:cubicBezTo>
                    <a:pt x="870" y="2382"/>
                    <a:pt x="751" y="2584"/>
                    <a:pt x="751" y="2775"/>
                  </a:cubicBezTo>
                  <a:lnTo>
                    <a:pt x="751" y="3108"/>
                  </a:lnTo>
                  <a:lnTo>
                    <a:pt x="179" y="3108"/>
                  </a:lnTo>
                  <a:cubicBezTo>
                    <a:pt x="120" y="3108"/>
                    <a:pt x="60" y="3132"/>
                    <a:pt x="36" y="3180"/>
                  </a:cubicBezTo>
                  <a:cubicBezTo>
                    <a:pt x="0" y="3227"/>
                    <a:pt x="0" y="3299"/>
                    <a:pt x="24" y="3346"/>
                  </a:cubicBezTo>
                  <a:lnTo>
                    <a:pt x="393" y="4073"/>
                  </a:lnTo>
                  <a:cubicBezTo>
                    <a:pt x="417" y="4132"/>
                    <a:pt x="477" y="4156"/>
                    <a:pt x="536" y="4156"/>
                  </a:cubicBezTo>
                  <a:lnTo>
                    <a:pt x="739" y="4156"/>
                  </a:lnTo>
                  <a:lnTo>
                    <a:pt x="739" y="5263"/>
                  </a:lnTo>
                  <a:cubicBezTo>
                    <a:pt x="739" y="5347"/>
                    <a:pt x="810" y="5430"/>
                    <a:pt x="893" y="5430"/>
                  </a:cubicBezTo>
                  <a:cubicBezTo>
                    <a:pt x="989" y="5430"/>
                    <a:pt x="1060" y="5347"/>
                    <a:pt x="1060" y="5263"/>
                  </a:cubicBezTo>
                  <a:lnTo>
                    <a:pt x="1060" y="4156"/>
                  </a:lnTo>
                  <a:lnTo>
                    <a:pt x="2906" y="4156"/>
                  </a:lnTo>
                  <a:lnTo>
                    <a:pt x="2906" y="5263"/>
                  </a:lnTo>
                  <a:cubicBezTo>
                    <a:pt x="2906" y="5347"/>
                    <a:pt x="2977" y="5430"/>
                    <a:pt x="3072" y="5430"/>
                  </a:cubicBezTo>
                  <a:cubicBezTo>
                    <a:pt x="3156" y="5430"/>
                    <a:pt x="3227" y="5347"/>
                    <a:pt x="3227" y="5263"/>
                  </a:cubicBezTo>
                  <a:lnTo>
                    <a:pt x="3227" y="4156"/>
                  </a:lnTo>
                  <a:lnTo>
                    <a:pt x="3429" y="4156"/>
                  </a:lnTo>
                  <a:cubicBezTo>
                    <a:pt x="3489" y="4156"/>
                    <a:pt x="3549" y="4132"/>
                    <a:pt x="3572" y="4073"/>
                  </a:cubicBezTo>
                  <a:lnTo>
                    <a:pt x="3941" y="3346"/>
                  </a:lnTo>
                  <a:cubicBezTo>
                    <a:pt x="4013" y="3299"/>
                    <a:pt x="4013" y="3227"/>
                    <a:pt x="3977" y="3180"/>
                  </a:cubicBezTo>
                  <a:cubicBezTo>
                    <a:pt x="3953" y="3132"/>
                    <a:pt x="3894" y="3108"/>
                    <a:pt x="3834" y="3108"/>
                  </a:cubicBezTo>
                  <a:lnTo>
                    <a:pt x="3263" y="3108"/>
                  </a:lnTo>
                  <a:lnTo>
                    <a:pt x="3263" y="2775"/>
                  </a:lnTo>
                  <a:cubicBezTo>
                    <a:pt x="3263" y="2572"/>
                    <a:pt x="3144" y="2382"/>
                    <a:pt x="2965" y="2299"/>
                  </a:cubicBezTo>
                  <a:lnTo>
                    <a:pt x="2536" y="2084"/>
                  </a:lnTo>
                  <a:lnTo>
                    <a:pt x="2536" y="2072"/>
                  </a:lnTo>
                  <a:lnTo>
                    <a:pt x="2536" y="1822"/>
                  </a:lnTo>
                  <a:cubicBezTo>
                    <a:pt x="2763" y="1656"/>
                    <a:pt x="2906" y="1394"/>
                    <a:pt x="2906" y="1096"/>
                  </a:cubicBezTo>
                  <a:lnTo>
                    <a:pt x="2906" y="715"/>
                  </a:lnTo>
                  <a:cubicBezTo>
                    <a:pt x="2906" y="322"/>
                    <a:pt x="2572" y="1"/>
                    <a:pt x="219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66" name="Google Shape;10066;p78"/>
            <p:cNvSpPr/>
            <p:nvPr/>
          </p:nvSpPr>
          <p:spPr>
            <a:xfrm>
              <a:off x="5915088" y="3051655"/>
              <a:ext cx="34151" cy="10662"/>
            </a:xfrm>
            <a:custGeom>
              <a:avLst/>
              <a:gdLst/>
              <a:ahLst/>
              <a:cxnLst/>
              <a:rect l="l" t="t" r="r" b="b"/>
              <a:pathLst>
                <a:path w="1073" h="335" extrusionOk="0">
                  <a:moveTo>
                    <a:pt x="168" y="1"/>
                  </a:moveTo>
                  <a:cubicBezTo>
                    <a:pt x="72" y="1"/>
                    <a:pt x="1" y="72"/>
                    <a:pt x="1" y="167"/>
                  </a:cubicBezTo>
                  <a:cubicBezTo>
                    <a:pt x="1" y="251"/>
                    <a:pt x="72" y="334"/>
                    <a:pt x="168" y="334"/>
                  </a:cubicBezTo>
                  <a:lnTo>
                    <a:pt x="894" y="334"/>
                  </a:lnTo>
                  <a:cubicBezTo>
                    <a:pt x="989" y="334"/>
                    <a:pt x="1060" y="251"/>
                    <a:pt x="1060" y="167"/>
                  </a:cubicBezTo>
                  <a:cubicBezTo>
                    <a:pt x="1072" y="72"/>
                    <a:pt x="989" y="1"/>
                    <a:pt x="89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067" name="Google Shape;10067;p78"/>
          <p:cNvGrpSpPr/>
          <p:nvPr/>
        </p:nvGrpSpPr>
        <p:grpSpPr>
          <a:xfrm>
            <a:off x="4718804" y="3004399"/>
            <a:ext cx="473465" cy="473975"/>
            <a:chOff x="3539102" y="2427549"/>
            <a:chExt cx="355099" cy="355481"/>
          </a:xfrm>
          <a:solidFill>
            <a:schemeClr val="tx1"/>
          </a:solidFill>
        </p:grpSpPr>
        <p:sp>
          <p:nvSpPr>
            <p:cNvPr id="10068" name="Google Shape;10068;p78"/>
            <p:cNvSpPr/>
            <p:nvPr/>
          </p:nvSpPr>
          <p:spPr>
            <a:xfrm>
              <a:off x="3539102" y="2561320"/>
              <a:ext cx="355099" cy="221710"/>
            </a:xfrm>
            <a:custGeom>
              <a:avLst/>
              <a:gdLst/>
              <a:ahLst/>
              <a:cxnLst/>
              <a:rect l="l" t="t" r="r" b="b"/>
              <a:pathLst>
                <a:path w="11157" h="6966" extrusionOk="0">
                  <a:moveTo>
                    <a:pt x="2953" y="3131"/>
                  </a:moveTo>
                  <a:lnTo>
                    <a:pt x="2953" y="6644"/>
                  </a:lnTo>
                  <a:lnTo>
                    <a:pt x="1537" y="6644"/>
                  </a:lnTo>
                  <a:lnTo>
                    <a:pt x="1537" y="3131"/>
                  </a:lnTo>
                  <a:close/>
                  <a:moveTo>
                    <a:pt x="6263" y="2250"/>
                  </a:moveTo>
                  <a:lnTo>
                    <a:pt x="6263" y="6644"/>
                  </a:lnTo>
                  <a:lnTo>
                    <a:pt x="4858" y="6644"/>
                  </a:lnTo>
                  <a:lnTo>
                    <a:pt x="4858" y="2250"/>
                  </a:lnTo>
                  <a:close/>
                  <a:moveTo>
                    <a:pt x="9585" y="333"/>
                  </a:moveTo>
                  <a:lnTo>
                    <a:pt x="9585" y="6644"/>
                  </a:lnTo>
                  <a:lnTo>
                    <a:pt x="8168" y="6644"/>
                  </a:lnTo>
                  <a:lnTo>
                    <a:pt x="8168" y="333"/>
                  </a:lnTo>
                  <a:close/>
                  <a:moveTo>
                    <a:pt x="8025" y="0"/>
                  </a:moveTo>
                  <a:cubicBezTo>
                    <a:pt x="7930" y="0"/>
                    <a:pt x="7859" y="83"/>
                    <a:pt x="7859" y="167"/>
                  </a:cubicBezTo>
                  <a:lnTo>
                    <a:pt x="7859" y="6644"/>
                  </a:lnTo>
                  <a:lnTo>
                    <a:pt x="6609" y="6644"/>
                  </a:lnTo>
                  <a:lnTo>
                    <a:pt x="6609" y="2084"/>
                  </a:lnTo>
                  <a:cubicBezTo>
                    <a:pt x="6609" y="2000"/>
                    <a:pt x="6537" y="1917"/>
                    <a:pt x="6442" y="1917"/>
                  </a:cubicBezTo>
                  <a:lnTo>
                    <a:pt x="4704" y="1917"/>
                  </a:lnTo>
                  <a:cubicBezTo>
                    <a:pt x="4608" y="1917"/>
                    <a:pt x="4537" y="2000"/>
                    <a:pt x="4537" y="2084"/>
                  </a:cubicBezTo>
                  <a:lnTo>
                    <a:pt x="4537" y="6644"/>
                  </a:lnTo>
                  <a:lnTo>
                    <a:pt x="3287" y="6644"/>
                  </a:lnTo>
                  <a:lnTo>
                    <a:pt x="3287" y="2965"/>
                  </a:lnTo>
                  <a:cubicBezTo>
                    <a:pt x="3287" y="2881"/>
                    <a:pt x="3215" y="2798"/>
                    <a:pt x="3120" y="2798"/>
                  </a:cubicBezTo>
                  <a:lnTo>
                    <a:pt x="1382" y="2798"/>
                  </a:lnTo>
                  <a:cubicBezTo>
                    <a:pt x="1298" y="2798"/>
                    <a:pt x="1215" y="2881"/>
                    <a:pt x="1215" y="2965"/>
                  </a:cubicBezTo>
                  <a:lnTo>
                    <a:pt x="1215" y="6644"/>
                  </a:lnTo>
                  <a:lnTo>
                    <a:pt x="167" y="6644"/>
                  </a:lnTo>
                  <a:cubicBezTo>
                    <a:pt x="72" y="6644"/>
                    <a:pt x="1" y="6715"/>
                    <a:pt x="1" y="6810"/>
                  </a:cubicBezTo>
                  <a:cubicBezTo>
                    <a:pt x="1" y="6894"/>
                    <a:pt x="72" y="6965"/>
                    <a:pt x="167" y="6965"/>
                  </a:cubicBezTo>
                  <a:lnTo>
                    <a:pt x="11002" y="6965"/>
                  </a:lnTo>
                  <a:cubicBezTo>
                    <a:pt x="11085" y="6965"/>
                    <a:pt x="11157" y="6894"/>
                    <a:pt x="11157" y="6810"/>
                  </a:cubicBezTo>
                  <a:cubicBezTo>
                    <a:pt x="11145" y="6715"/>
                    <a:pt x="11073" y="6644"/>
                    <a:pt x="10990" y="6644"/>
                  </a:cubicBezTo>
                  <a:lnTo>
                    <a:pt x="9930" y="6644"/>
                  </a:lnTo>
                  <a:lnTo>
                    <a:pt x="9930" y="167"/>
                  </a:lnTo>
                  <a:cubicBezTo>
                    <a:pt x="9930" y="83"/>
                    <a:pt x="9859" y="0"/>
                    <a:pt x="976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69" name="Google Shape;10069;p78"/>
            <p:cNvSpPr/>
            <p:nvPr/>
          </p:nvSpPr>
          <p:spPr>
            <a:xfrm>
              <a:off x="3544417" y="2427549"/>
              <a:ext cx="339568" cy="205415"/>
            </a:xfrm>
            <a:custGeom>
              <a:avLst/>
              <a:gdLst/>
              <a:ahLst/>
              <a:cxnLst/>
              <a:rect l="l" t="t" r="r" b="b"/>
              <a:pathLst>
                <a:path w="10669" h="6454" extrusionOk="0">
                  <a:moveTo>
                    <a:pt x="10157" y="0"/>
                  </a:moveTo>
                  <a:cubicBezTo>
                    <a:pt x="10125" y="0"/>
                    <a:pt x="10093" y="4"/>
                    <a:pt x="10061" y="12"/>
                  </a:cubicBezTo>
                  <a:lnTo>
                    <a:pt x="8656" y="191"/>
                  </a:lnTo>
                  <a:cubicBezTo>
                    <a:pt x="8382" y="214"/>
                    <a:pt x="8180" y="488"/>
                    <a:pt x="8216" y="762"/>
                  </a:cubicBezTo>
                  <a:cubicBezTo>
                    <a:pt x="8238" y="1032"/>
                    <a:pt x="8483" y="1217"/>
                    <a:pt x="8751" y="1217"/>
                  </a:cubicBezTo>
                  <a:cubicBezTo>
                    <a:pt x="8767" y="1217"/>
                    <a:pt x="8783" y="1216"/>
                    <a:pt x="8799" y="1215"/>
                  </a:cubicBezTo>
                  <a:lnTo>
                    <a:pt x="8906" y="1203"/>
                  </a:lnTo>
                  <a:lnTo>
                    <a:pt x="8906" y="1203"/>
                  </a:lnTo>
                  <a:cubicBezTo>
                    <a:pt x="7204" y="3191"/>
                    <a:pt x="5156" y="4215"/>
                    <a:pt x="3715" y="4727"/>
                  </a:cubicBezTo>
                  <a:cubicBezTo>
                    <a:pt x="1917" y="5370"/>
                    <a:pt x="524" y="5429"/>
                    <a:pt x="500" y="5429"/>
                  </a:cubicBezTo>
                  <a:cubicBezTo>
                    <a:pt x="227" y="5441"/>
                    <a:pt x="0" y="5679"/>
                    <a:pt x="12" y="5965"/>
                  </a:cubicBezTo>
                  <a:cubicBezTo>
                    <a:pt x="24" y="6239"/>
                    <a:pt x="250" y="6453"/>
                    <a:pt x="524" y="6453"/>
                  </a:cubicBezTo>
                  <a:lnTo>
                    <a:pt x="536" y="6453"/>
                  </a:lnTo>
                  <a:cubicBezTo>
                    <a:pt x="596" y="6453"/>
                    <a:pt x="2084" y="6394"/>
                    <a:pt x="4037" y="5703"/>
                  </a:cubicBezTo>
                  <a:cubicBezTo>
                    <a:pt x="5132" y="5322"/>
                    <a:pt x="6156" y="4798"/>
                    <a:pt x="7096" y="4167"/>
                  </a:cubicBezTo>
                  <a:cubicBezTo>
                    <a:pt x="7168" y="4120"/>
                    <a:pt x="7192" y="4013"/>
                    <a:pt x="7144" y="3941"/>
                  </a:cubicBezTo>
                  <a:cubicBezTo>
                    <a:pt x="7113" y="3895"/>
                    <a:pt x="7058" y="3869"/>
                    <a:pt x="7003" y="3869"/>
                  </a:cubicBezTo>
                  <a:cubicBezTo>
                    <a:pt x="6973" y="3869"/>
                    <a:pt x="6943" y="3877"/>
                    <a:pt x="6918" y="3893"/>
                  </a:cubicBezTo>
                  <a:cubicBezTo>
                    <a:pt x="5989" y="4513"/>
                    <a:pt x="5001" y="5025"/>
                    <a:pt x="3929" y="5394"/>
                  </a:cubicBezTo>
                  <a:cubicBezTo>
                    <a:pt x="2024" y="6084"/>
                    <a:pt x="596" y="6120"/>
                    <a:pt x="536" y="6120"/>
                  </a:cubicBezTo>
                  <a:cubicBezTo>
                    <a:pt x="429" y="6120"/>
                    <a:pt x="358" y="6049"/>
                    <a:pt x="358" y="5953"/>
                  </a:cubicBezTo>
                  <a:cubicBezTo>
                    <a:pt x="358" y="5846"/>
                    <a:pt x="429" y="5751"/>
                    <a:pt x="536" y="5751"/>
                  </a:cubicBezTo>
                  <a:cubicBezTo>
                    <a:pt x="548" y="5751"/>
                    <a:pt x="1989" y="5691"/>
                    <a:pt x="3834" y="5036"/>
                  </a:cubicBezTo>
                  <a:cubicBezTo>
                    <a:pt x="5406" y="4489"/>
                    <a:pt x="7632" y="3346"/>
                    <a:pt x="9454" y="1084"/>
                  </a:cubicBezTo>
                  <a:cubicBezTo>
                    <a:pt x="9534" y="969"/>
                    <a:pt x="9459" y="809"/>
                    <a:pt x="9315" y="809"/>
                  </a:cubicBezTo>
                  <a:cubicBezTo>
                    <a:pt x="9310" y="809"/>
                    <a:pt x="9304" y="809"/>
                    <a:pt x="9299" y="810"/>
                  </a:cubicBezTo>
                  <a:lnTo>
                    <a:pt x="8775" y="869"/>
                  </a:lnTo>
                  <a:cubicBezTo>
                    <a:pt x="8768" y="870"/>
                    <a:pt x="8761" y="871"/>
                    <a:pt x="8754" y="871"/>
                  </a:cubicBezTo>
                  <a:cubicBezTo>
                    <a:pt x="8676" y="871"/>
                    <a:pt x="8595" y="815"/>
                    <a:pt x="8573" y="738"/>
                  </a:cubicBezTo>
                  <a:cubicBezTo>
                    <a:pt x="8537" y="631"/>
                    <a:pt x="8620" y="512"/>
                    <a:pt x="8740" y="500"/>
                  </a:cubicBezTo>
                  <a:lnTo>
                    <a:pt x="10133" y="322"/>
                  </a:lnTo>
                  <a:cubicBezTo>
                    <a:pt x="10139" y="321"/>
                    <a:pt x="10146" y="320"/>
                    <a:pt x="10153" y="320"/>
                  </a:cubicBezTo>
                  <a:cubicBezTo>
                    <a:pt x="10253" y="320"/>
                    <a:pt x="10347" y="400"/>
                    <a:pt x="10347" y="500"/>
                  </a:cubicBezTo>
                  <a:lnTo>
                    <a:pt x="10347" y="1893"/>
                  </a:lnTo>
                  <a:cubicBezTo>
                    <a:pt x="10347" y="2000"/>
                    <a:pt x="10252" y="2072"/>
                    <a:pt x="10168" y="2072"/>
                  </a:cubicBezTo>
                  <a:cubicBezTo>
                    <a:pt x="10073" y="2072"/>
                    <a:pt x="9990" y="1988"/>
                    <a:pt x="9990" y="1893"/>
                  </a:cubicBezTo>
                  <a:lnTo>
                    <a:pt x="9990" y="1477"/>
                  </a:lnTo>
                  <a:cubicBezTo>
                    <a:pt x="9990" y="1417"/>
                    <a:pt x="9942" y="1346"/>
                    <a:pt x="9883" y="1334"/>
                  </a:cubicBezTo>
                  <a:cubicBezTo>
                    <a:pt x="9866" y="1324"/>
                    <a:pt x="9848" y="1319"/>
                    <a:pt x="9830" y="1319"/>
                  </a:cubicBezTo>
                  <a:cubicBezTo>
                    <a:pt x="9784" y="1319"/>
                    <a:pt x="9738" y="1347"/>
                    <a:pt x="9704" y="1381"/>
                  </a:cubicBezTo>
                  <a:cubicBezTo>
                    <a:pt x="9085" y="2119"/>
                    <a:pt x="8394" y="2810"/>
                    <a:pt x="7632" y="3382"/>
                  </a:cubicBezTo>
                  <a:cubicBezTo>
                    <a:pt x="7561" y="3441"/>
                    <a:pt x="7537" y="3548"/>
                    <a:pt x="7597" y="3608"/>
                  </a:cubicBezTo>
                  <a:cubicBezTo>
                    <a:pt x="7635" y="3646"/>
                    <a:pt x="7692" y="3674"/>
                    <a:pt x="7744" y="3674"/>
                  </a:cubicBezTo>
                  <a:cubicBezTo>
                    <a:pt x="7773" y="3674"/>
                    <a:pt x="7801" y="3665"/>
                    <a:pt x="7823" y="3643"/>
                  </a:cubicBezTo>
                  <a:cubicBezTo>
                    <a:pt x="8489" y="3131"/>
                    <a:pt x="9109" y="2548"/>
                    <a:pt x="9656" y="1917"/>
                  </a:cubicBezTo>
                  <a:cubicBezTo>
                    <a:pt x="9668" y="2179"/>
                    <a:pt x="9894" y="2405"/>
                    <a:pt x="10156" y="2405"/>
                  </a:cubicBezTo>
                  <a:cubicBezTo>
                    <a:pt x="10442" y="2405"/>
                    <a:pt x="10668" y="2179"/>
                    <a:pt x="10668" y="1893"/>
                  </a:cubicBezTo>
                  <a:lnTo>
                    <a:pt x="10668" y="500"/>
                  </a:lnTo>
                  <a:cubicBezTo>
                    <a:pt x="10621" y="369"/>
                    <a:pt x="10561" y="238"/>
                    <a:pt x="10466" y="131"/>
                  </a:cubicBezTo>
                  <a:cubicBezTo>
                    <a:pt x="10382" y="48"/>
                    <a:pt x="10270" y="0"/>
                    <a:pt x="1015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070" name="Google Shape;10070;p78"/>
          <p:cNvGrpSpPr/>
          <p:nvPr/>
        </p:nvGrpSpPr>
        <p:grpSpPr>
          <a:xfrm>
            <a:off x="8840719" y="3657669"/>
            <a:ext cx="495703" cy="465912"/>
            <a:chOff x="6630539" y="2917502"/>
            <a:chExt cx="371777" cy="349434"/>
          </a:xfrm>
          <a:solidFill>
            <a:schemeClr val="tx1"/>
          </a:solidFill>
        </p:grpSpPr>
        <p:sp>
          <p:nvSpPr>
            <p:cNvPr id="10071" name="Google Shape;10071;p78"/>
            <p:cNvSpPr/>
            <p:nvPr/>
          </p:nvSpPr>
          <p:spPr>
            <a:xfrm>
              <a:off x="6689292" y="3043093"/>
              <a:ext cx="92109" cy="30586"/>
            </a:xfrm>
            <a:custGeom>
              <a:avLst/>
              <a:gdLst/>
              <a:ahLst/>
              <a:cxnLst/>
              <a:rect l="l" t="t" r="r" b="b"/>
              <a:pathLst>
                <a:path w="2894" h="961" extrusionOk="0">
                  <a:moveTo>
                    <a:pt x="1164" y="1"/>
                  </a:moveTo>
                  <a:cubicBezTo>
                    <a:pt x="816" y="1"/>
                    <a:pt x="501" y="36"/>
                    <a:pt x="298" y="67"/>
                  </a:cubicBezTo>
                  <a:cubicBezTo>
                    <a:pt x="119" y="91"/>
                    <a:pt x="0" y="246"/>
                    <a:pt x="0" y="401"/>
                  </a:cubicBezTo>
                  <a:lnTo>
                    <a:pt x="0" y="794"/>
                  </a:lnTo>
                  <a:cubicBezTo>
                    <a:pt x="0" y="877"/>
                    <a:pt x="72" y="960"/>
                    <a:pt x="155" y="960"/>
                  </a:cubicBezTo>
                  <a:cubicBezTo>
                    <a:pt x="250" y="960"/>
                    <a:pt x="322" y="877"/>
                    <a:pt x="322" y="794"/>
                  </a:cubicBezTo>
                  <a:lnTo>
                    <a:pt x="322" y="401"/>
                  </a:lnTo>
                  <a:cubicBezTo>
                    <a:pt x="322" y="401"/>
                    <a:pt x="322" y="389"/>
                    <a:pt x="334" y="389"/>
                  </a:cubicBezTo>
                  <a:cubicBezTo>
                    <a:pt x="511" y="361"/>
                    <a:pt x="812" y="318"/>
                    <a:pt x="1157" y="318"/>
                  </a:cubicBezTo>
                  <a:cubicBezTo>
                    <a:pt x="1253" y="318"/>
                    <a:pt x="1352" y="321"/>
                    <a:pt x="1453" y="329"/>
                  </a:cubicBezTo>
                  <a:cubicBezTo>
                    <a:pt x="1989" y="365"/>
                    <a:pt x="2382" y="496"/>
                    <a:pt x="2596" y="734"/>
                  </a:cubicBezTo>
                  <a:cubicBezTo>
                    <a:pt x="2626" y="764"/>
                    <a:pt x="2670" y="779"/>
                    <a:pt x="2715" y="779"/>
                  </a:cubicBezTo>
                  <a:cubicBezTo>
                    <a:pt x="2760" y="779"/>
                    <a:pt x="2804" y="764"/>
                    <a:pt x="2834" y="734"/>
                  </a:cubicBezTo>
                  <a:cubicBezTo>
                    <a:pt x="2894" y="675"/>
                    <a:pt x="2894" y="567"/>
                    <a:pt x="2834" y="508"/>
                  </a:cubicBezTo>
                  <a:cubicBezTo>
                    <a:pt x="2437" y="103"/>
                    <a:pt x="1753" y="1"/>
                    <a:pt x="116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72" name="Google Shape;10072;p78"/>
            <p:cNvSpPr/>
            <p:nvPr/>
          </p:nvSpPr>
          <p:spPr>
            <a:xfrm>
              <a:off x="6630539" y="2993315"/>
              <a:ext cx="208852" cy="273621"/>
            </a:xfrm>
            <a:custGeom>
              <a:avLst/>
              <a:gdLst/>
              <a:ahLst/>
              <a:cxnLst/>
              <a:rect l="l" t="t" r="r" b="b"/>
              <a:pathLst>
                <a:path w="6562" h="8597" extrusionOk="0">
                  <a:moveTo>
                    <a:pt x="5132" y="334"/>
                  </a:moveTo>
                  <a:lnTo>
                    <a:pt x="5132" y="1988"/>
                  </a:lnTo>
                  <a:cubicBezTo>
                    <a:pt x="5132" y="2239"/>
                    <a:pt x="5073" y="2477"/>
                    <a:pt x="4966" y="2703"/>
                  </a:cubicBezTo>
                  <a:cubicBezTo>
                    <a:pt x="4954" y="2727"/>
                    <a:pt x="4954" y="2739"/>
                    <a:pt x="4954" y="2774"/>
                  </a:cubicBezTo>
                  <a:lnTo>
                    <a:pt x="4954" y="3262"/>
                  </a:lnTo>
                  <a:cubicBezTo>
                    <a:pt x="4954" y="3727"/>
                    <a:pt x="4763" y="4155"/>
                    <a:pt x="4430" y="4465"/>
                  </a:cubicBezTo>
                  <a:cubicBezTo>
                    <a:pt x="4108" y="4765"/>
                    <a:pt x="3713" y="4920"/>
                    <a:pt x="3275" y="4920"/>
                  </a:cubicBezTo>
                  <a:cubicBezTo>
                    <a:pt x="3243" y="4920"/>
                    <a:pt x="3212" y="4919"/>
                    <a:pt x="3180" y="4917"/>
                  </a:cubicBezTo>
                  <a:cubicBezTo>
                    <a:pt x="2299" y="4882"/>
                    <a:pt x="1620" y="4120"/>
                    <a:pt x="1620" y="3215"/>
                  </a:cubicBezTo>
                  <a:lnTo>
                    <a:pt x="1620" y="2786"/>
                  </a:lnTo>
                  <a:cubicBezTo>
                    <a:pt x="1620" y="2762"/>
                    <a:pt x="1620" y="2739"/>
                    <a:pt x="1608" y="2715"/>
                  </a:cubicBezTo>
                  <a:cubicBezTo>
                    <a:pt x="1501" y="2489"/>
                    <a:pt x="1441" y="2239"/>
                    <a:pt x="1441" y="2000"/>
                  </a:cubicBezTo>
                  <a:lnTo>
                    <a:pt x="1441" y="1631"/>
                  </a:lnTo>
                  <a:cubicBezTo>
                    <a:pt x="1441" y="917"/>
                    <a:pt x="2025" y="334"/>
                    <a:pt x="2739" y="334"/>
                  </a:cubicBezTo>
                  <a:close/>
                  <a:moveTo>
                    <a:pt x="4204" y="5048"/>
                  </a:moveTo>
                  <a:lnTo>
                    <a:pt x="4204" y="5358"/>
                  </a:lnTo>
                  <a:lnTo>
                    <a:pt x="3287" y="6001"/>
                  </a:lnTo>
                  <a:lnTo>
                    <a:pt x="2358" y="5358"/>
                  </a:lnTo>
                  <a:lnTo>
                    <a:pt x="2358" y="5048"/>
                  </a:lnTo>
                  <a:cubicBezTo>
                    <a:pt x="2596" y="5179"/>
                    <a:pt x="2870" y="5263"/>
                    <a:pt x="3156" y="5275"/>
                  </a:cubicBezTo>
                  <a:lnTo>
                    <a:pt x="3287" y="5275"/>
                  </a:lnTo>
                  <a:cubicBezTo>
                    <a:pt x="3608" y="5275"/>
                    <a:pt x="3930" y="5203"/>
                    <a:pt x="4204" y="5048"/>
                  </a:cubicBezTo>
                  <a:close/>
                  <a:moveTo>
                    <a:pt x="2203" y="5668"/>
                  </a:moveTo>
                  <a:lnTo>
                    <a:pt x="3001" y="6227"/>
                  </a:lnTo>
                  <a:lnTo>
                    <a:pt x="2584" y="6656"/>
                  </a:lnTo>
                  <a:lnTo>
                    <a:pt x="2573" y="6656"/>
                  </a:lnTo>
                  <a:lnTo>
                    <a:pt x="2037" y="5858"/>
                  </a:lnTo>
                  <a:lnTo>
                    <a:pt x="2203" y="5668"/>
                  </a:lnTo>
                  <a:close/>
                  <a:moveTo>
                    <a:pt x="4359" y="5668"/>
                  </a:moveTo>
                  <a:lnTo>
                    <a:pt x="4525" y="5858"/>
                  </a:lnTo>
                  <a:lnTo>
                    <a:pt x="4001" y="6656"/>
                  </a:lnTo>
                  <a:lnTo>
                    <a:pt x="3989" y="6656"/>
                  </a:lnTo>
                  <a:lnTo>
                    <a:pt x="3549" y="6227"/>
                  </a:lnTo>
                  <a:lnTo>
                    <a:pt x="4359" y="5668"/>
                  </a:lnTo>
                  <a:close/>
                  <a:moveTo>
                    <a:pt x="2739" y="0"/>
                  </a:moveTo>
                  <a:cubicBezTo>
                    <a:pt x="1822" y="0"/>
                    <a:pt x="1096" y="738"/>
                    <a:pt x="1096" y="1643"/>
                  </a:cubicBezTo>
                  <a:lnTo>
                    <a:pt x="1096" y="2012"/>
                  </a:lnTo>
                  <a:cubicBezTo>
                    <a:pt x="1096" y="2298"/>
                    <a:pt x="1156" y="2584"/>
                    <a:pt x="1275" y="2846"/>
                  </a:cubicBezTo>
                  <a:lnTo>
                    <a:pt x="1275" y="3239"/>
                  </a:lnTo>
                  <a:cubicBezTo>
                    <a:pt x="1275" y="3870"/>
                    <a:pt x="1561" y="4453"/>
                    <a:pt x="2001" y="4822"/>
                  </a:cubicBezTo>
                  <a:lnTo>
                    <a:pt x="2001" y="5406"/>
                  </a:lnTo>
                  <a:lnTo>
                    <a:pt x="1692" y="5739"/>
                  </a:lnTo>
                  <a:cubicBezTo>
                    <a:pt x="1668" y="5763"/>
                    <a:pt x="1644" y="5822"/>
                    <a:pt x="1644" y="5870"/>
                  </a:cubicBezTo>
                  <a:lnTo>
                    <a:pt x="596" y="6251"/>
                  </a:lnTo>
                  <a:cubicBezTo>
                    <a:pt x="239" y="6394"/>
                    <a:pt x="1" y="6727"/>
                    <a:pt x="1" y="7108"/>
                  </a:cubicBezTo>
                  <a:lnTo>
                    <a:pt x="1" y="8418"/>
                  </a:lnTo>
                  <a:cubicBezTo>
                    <a:pt x="1" y="8501"/>
                    <a:pt x="72" y="8573"/>
                    <a:pt x="156" y="8573"/>
                  </a:cubicBezTo>
                  <a:cubicBezTo>
                    <a:pt x="251" y="8573"/>
                    <a:pt x="322" y="8501"/>
                    <a:pt x="322" y="8418"/>
                  </a:cubicBezTo>
                  <a:lnTo>
                    <a:pt x="322" y="7108"/>
                  </a:lnTo>
                  <a:cubicBezTo>
                    <a:pt x="322" y="6870"/>
                    <a:pt x="477" y="6656"/>
                    <a:pt x="691" y="6584"/>
                  </a:cubicBezTo>
                  <a:lnTo>
                    <a:pt x="1811" y="6179"/>
                  </a:lnTo>
                  <a:lnTo>
                    <a:pt x="2275" y="6882"/>
                  </a:lnTo>
                  <a:cubicBezTo>
                    <a:pt x="2334" y="6965"/>
                    <a:pt x="2418" y="7025"/>
                    <a:pt x="2525" y="7025"/>
                  </a:cubicBezTo>
                  <a:lnTo>
                    <a:pt x="2561" y="7025"/>
                  </a:lnTo>
                  <a:cubicBezTo>
                    <a:pt x="2644" y="7025"/>
                    <a:pt x="2739" y="7001"/>
                    <a:pt x="2811" y="6930"/>
                  </a:cubicBezTo>
                  <a:lnTo>
                    <a:pt x="3096" y="6644"/>
                  </a:lnTo>
                  <a:lnTo>
                    <a:pt x="3096" y="8430"/>
                  </a:lnTo>
                  <a:cubicBezTo>
                    <a:pt x="3096" y="8513"/>
                    <a:pt x="3168" y="8596"/>
                    <a:pt x="3251" y="8596"/>
                  </a:cubicBezTo>
                  <a:cubicBezTo>
                    <a:pt x="3346" y="8596"/>
                    <a:pt x="3418" y="8513"/>
                    <a:pt x="3418" y="8430"/>
                  </a:cubicBezTo>
                  <a:lnTo>
                    <a:pt x="3418" y="6644"/>
                  </a:lnTo>
                  <a:lnTo>
                    <a:pt x="3704" y="6930"/>
                  </a:lnTo>
                  <a:cubicBezTo>
                    <a:pt x="3763" y="6989"/>
                    <a:pt x="3870" y="7025"/>
                    <a:pt x="3954" y="7025"/>
                  </a:cubicBezTo>
                  <a:lnTo>
                    <a:pt x="3989" y="7025"/>
                  </a:lnTo>
                  <a:cubicBezTo>
                    <a:pt x="4085" y="7013"/>
                    <a:pt x="4180" y="6953"/>
                    <a:pt x="4239" y="6882"/>
                  </a:cubicBezTo>
                  <a:lnTo>
                    <a:pt x="4704" y="6179"/>
                  </a:lnTo>
                  <a:lnTo>
                    <a:pt x="5811" y="6584"/>
                  </a:lnTo>
                  <a:cubicBezTo>
                    <a:pt x="6037" y="6656"/>
                    <a:pt x="6192" y="6882"/>
                    <a:pt x="6192" y="7108"/>
                  </a:cubicBezTo>
                  <a:lnTo>
                    <a:pt x="6192" y="8418"/>
                  </a:lnTo>
                  <a:cubicBezTo>
                    <a:pt x="6192" y="8501"/>
                    <a:pt x="6264" y="8573"/>
                    <a:pt x="6347" y="8573"/>
                  </a:cubicBezTo>
                  <a:cubicBezTo>
                    <a:pt x="6442" y="8573"/>
                    <a:pt x="6514" y="8501"/>
                    <a:pt x="6514" y="8418"/>
                  </a:cubicBezTo>
                  <a:lnTo>
                    <a:pt x="6514" y="7108"/>
                  </a:lnTo>
                  <a:cubicBezTo>
                    <a:pt x="6561" y="6703"/>
                    <a:pt x="6323" y="6370"/>
                    <a:pt x="5966" y="6239"/>
                  </a:cubicBezTo>
                  <a:lnTo>
                    <a:pt x="4906" y="5858"/>
                  </a:lnTo>
                  <a:cubicBezTo>
                    <a:pt x="4906" y="5810"/>
                    <a:pt x="4894" y="5763"/>
                    <a:pt x="4859" y="5715"/>
                  </a:cubicBezTo>
                  <a:lnTo>
                    <a:pt x="4549" y="5394"/>
                  </a:lnTo>
                  <a:lnTo>
                    <a:pt x="4549" y="4822"/>
                  </a:lnTo>
                  <a:cubicBezTo>
                    <a:pt x="4585" y="4798"/>
                    <a:pt x="4609" y="4763"/>
                    <a:pt x="4656" y="4739"/>
                  </a:cubicBezTo>
                  <a:cubicBezTo>
                    <a:pt x="5061" y="4370"/>
                    <a:pt x="5275" y="3822"/>
                    <a:pt x="5275" y="3274"/>
                  </a:cubicBezTo>
                  <a:lnTo>
                    <a:pt x="5275" y="2834"/>
                  </a:lnTo>
                  <a:cubicBezTo>
                    <a:pt x="5394" y="2560"/>
                    <a:pt x="5454" y="2286"/>
                    <a:pt x="5454" y="2000"/>
                  </a:cubicBezTo>
                  <a:lnTo>
                    <a:pt x="5454" y="167"/>
                  </a:lnTo>
                  <a:cubicBezTo>
                    <a:pt x="5454" y="83"/>
                    <a:pt x="5382" y="0"/>
                    <a:pt x="529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73" name="Google Shape;10073;p78"/>
            <p:cNvSpPr/>
            <p:nvPr/>
          </p:nvSpPr>
          <p:spPr>
            <a:xfrm>
              <a:off x="6665804" y="3232053"/>
              <a:ext cx="10630" cy="33737"/>
            </a:xfrm>
            <a:custGeom>
              <a:avLst/>
              <a:gdLst/>
              <a:ahLst/>
              <a:cxnLst/>
              <a:rect l="l" t="t" r="r" b="b"/>
              <a:pathLst>
                <a:path w="334" h="1060" extrusionOk="0">
                  <a:moveTo>
                    <a:pt x="167" y="0"/>
                  </a:moveTo>
                  <a:cubicBezTo>
                    <a:pt x="83" y="0"/>
                    <a:pt x="0" y="83"/>
                    <a:pt x="0" y="167"/>
                  </a:cubicBezTo>
                  <a:lnTo>
                    <a:pt x="0" y="893"/>
                  </a:lnTo>
                  <a:cubicBezTo>
                    <a:pt x="0" y="988"/>
                    <a:pt x="83" y="1060"/>
                    <a:pt x="167" y="1060"/>
                  </a:cubicBezTo>
                  <a:cubicBezTo>
                    <a:pt x="262" y="1060"/>
                    <a:pt x="333" y="988"/>
                    <a:pt x="333" y="893"/>
                  </a:cubicBezTo>
                  <a:lnTo>
                    <a:pt x="333" y="167"/>
                  </a:lnTo>
                  <a:cubicBezTo>
                    <a:pt x="333" y="83"/>
                    <a:pt x="262"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74" name="Google Shape;10074;p78"/>
            <p:cNvSpPr/>
            <p:nvPr/>
          </p:nvSpPr>
          <p:spPr>
            <a:xfrm>
              <a:off x="6793877" y="3232053"/>
              <a:ext cx="10248" cy="33737"/>
            </a:xfrm>
            <a:custGeom>
              <a:avLst/>
              <a:gdLst/>
              <a:ahLst/>
              <a:cxnLst/>
              <a:rect l="l" t="t" r="r" b="b"/>
              <a:pathLst>
                <a:path w="322" h="1060" extrusionOk="0">
                  <a:moveTo>
                    <a:pt x="167" y="0"/>
                  </a:moveTo>
                  <a:cubicBezTo>
                    <a:pt x="72" y="0"/>
                    <a:pt x="0" y="83"/>
                    <a:pt x="0" y="167"/>
                  </a:cubicBezTo>
                  <a:lnTo>
                    <a:pt x="0" y="893"/>
                  </a:lnTo>
                  <a:cubicBezTo>
                    <a:pt x="0" y="988"/>
                    <a:pt x="72" y="1060"/>
                    <a:pt x="167" y="1060"/>
                  </a:cubicBezTo>
                  <a:cubicBezTo>
                    <a:pt x="250" y="1060"/>
                    <a:pt x="322" y="988"/>
                    <a:pt x="322" y="893"/>
                  </a:cubicBezTo>
                  <a:lnTo>
                    <a:pt x="322" y="167"/>
                  </a:lnTo>
                  <a:cubicBezTo>
                    <a:pt x="322" y="83"/>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75" name="Google Shape;10075;p78"/>
            <p:cNvSpPr/>
            <p:nvPr/>
          </p:nvSpPr>
          <p:spPr>
            <a:xfrm>
              <a:off x="6828347" y="2952766"/>
              <a:ext cx="173969" cy="181162"/>
            </a:xfrm>
            <a:custGeom>
              <a:avLst/>
              <a:gdLst/>
              <a:ahLst/>
              <a:cxnLst/>
              <a:rect l="l" t="t" r="r" b="b"/>
              <a:pathLst>
                <a:path w="5466" h="5692" extrusionOk="0">
                  <a:moveTo>
                    <a:pt x="3847" y="0"/>
                  </a:moveTo>
                  <a:cubicBezTo>
                    <a:pt x="3751" y="0"/>
                    <a:pt x="3680" y="72"/>
                    <a:pt x="3680" y="167"/>
                  </a:cubicBezTo>
                  <a:cubicBezTo>
                    <a:pt x="3680" y="250"/>
                    <a:pt x="3751" y="322"/>
                    <a:pt x="3847" y="322"/>
                  </a:cubicBezTo>
                  <a:lnTo>
                    <a:pt x="4751" y="322"/>
                  </a:lnTo>
                  <a:cubicBezTo>
                    <a:pt x="4954" y="322"/>
                    <a:pt x="5121" y="488"/>
                    <a:pt x="5121" y="703"/>
                  </a:cubicBezTo>
                  <a:lnTo>
                    <a:pt x="5121" y="3643"/>
                  </a:lnTo>
                  <a:cubicBezTo>
                    <a:pt x="5121" y="3858"/>
                    <a:pt x="4954" y="4013"/>
                    <a:pt x="4751" y="4013"/>
                  </a:cubicBezTo>
                  <a:lnTo>
                    <a:pt x="2918" y="4013"/>
                  </a:lnTo>
                  <a:cubicBezTo>
                    <a:pt x="2894" y="4013"/>
                    <a:pt x="2846" y="4036"/>
                    <a:pt x="2811" y="4048"/>
                  </a:cubicBezTo>
                  <a:lnTo>
                    <a:pt x="1180" y="5239"/>
                  </a:lnTo>
                  <a:lnTo>
                    <a:pt x="1180" y="5239"/>
                  </a:lnTo>
                  <a:lnTo>
                    <a:pt x="1430" y="4227"/>
                  </a:lnTo>
                  <a:cubicBezTo>
                    <a:pt x="1442" y="4179"/>
                    <a:pt x="1430" y="4120"/>
                    <a:pt x="1406" y="4072"/>
                  </a:cubicBezTo>
                  <a:cubicBezTo>
                    <a:pt x="1370" y="4036"/>
                    <a:pt x="1311" y="4013"/>
                    <a:pt x="1263" y="4013"/>
                  </a:cubicBezTo>
                  <a:lnTo>
                    <a:pt x="715" y="4013"/>
                  </a:lnTo>
                  <a:cubicBezTo>
                    <a:pt x="513" y="4013"/>
                    <a:pt x="346" y="3858"/>
                    <a:pt x="346" y="3643"/>
                  </a:cubicBezTo>
                  <a:lnTo>
                    <a:pt x="346" y="715"/>
                  </a:lnTo>
                  <a:cubicBezTo>
                    <a:pt x="346" y="500"/>
                    <a:pt x="513" y="345"/>
                    <a:pt x="715" y="345"/>
                  </a:cubicBezTo>
                  <a:lnTo>
                    <a:pt x="1620" y="345"/>
                  </a:lnTo>
                  <a:cubicBezTo>
                    <a:pt x="1715" y="345"/>
                    <a:pt x="1787" y="262"/>
                    <a:pt x="1787" y="179"/>
                  </a:cubicBezTo>
                  <a:cubicBezTo>
                    <a:pt x="1787" y="84"/>
                    <a:pt x="1715" y="12"/>
                    <a:pt x="1620" y="12"/>
                  </a:cubicBezTo>
                  <a:lnTo>
                    <a:pt x="715" y="12"/>
                  </a:lnTo>
                  <a:cubicBezTo>
                    <a:pt x="310" y="12"/>
                    <a:pt x="1" y="345"/>
                    <a:pt x="1" y="726"/>
                  </a:cubicBezTo>
                  <a:lnTo>
                    <a:pt x="1" y="3643"/>
                  </a:lnTo>
                  <a:cubicBezTo>
                    <a:pt x="1" y="4048"/>
                    <a:pt x="334" y="4358"/>
                    <a:pt x="715" y="4358"/>
                  </a:cubicBezTo>
                  <a:lnTo>
                    <a:pt x="1049" y="4358"/>
                  </a:lnTo>
                  <a:lnTo>
                    <a:pt x="787" y="5370"/>
                  </a:lnTo>
                  <a:cubicBezTo>
                    <a:pt x="763" y="5477"/>
                    <a:pt x="811" y="5596"/>
                    <a:pt x="894" y="5656"/>
                  </a:cubicBezTo>
                  <a:cubicBezTo>
                    <a:pt x="941" y="5679"/>
                    <a:pt x="989" y="5691"/>
                    <a:pt x="1049" y="5691"/>
                  </a:cubicBezTo>
                  <a:cubicBezTo>
                    <a:pt x="1108" y="5691"/>
                    <a:pt x="1144" y="5679"/>
                    <a:pt x="1192" y="5656"/>
                  </a:cubicBezTo>
                  <a:lnTo>
                    <a:pt x="2954" y="4370"/>
                  </a:lnTo>
                  <a:lnTo>
                    <a:pt x="4716" y="4370"/>
                  </a:lnTo>
                  <a:cubicBezTo>
                    <a:pt x="5121" y="4370"/>
                    <a:pt x="5430" y="4048"/>
                    <a:pt x="5430" y="3655"/>
                  </a:cubicBezTo>
                  <a:lnTo>
                    <a:pt x="5430" y="726"/>
                  </a:lnTo>
                  <a:cubicBezTo>
                    <a:pt x="5466" y="322"/>
                    <a:pt x="5132" y="0"/>
                    <a:pt x="475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76" name="Google Shape;10076;p78"/>
            <p:cNvSpPr/>
            <p:nvPr/>
          </p:nvSpPr>
          <p:spPr>
            <a:xfrm>
              <a:off x="6898463" y="2917502"/>
              <a:ext cx="34151" cy="104999"/>
            </a:xfrm>
            <a:custGeom>
              <a:avLst/>
              <a:gdLst/>
              <a:ahLst/>
              <a:cxnLst/>
              <a:rect l="l" t="t" r="r" b="b"/>
              <a:pathLst>
                <a:path w="1073" h="3299" extrusionOk="0">
                  <a:moveTo>
                    <a:pt x="715" y="346"/>
                  </a:moveTo>
                  <a:lnTo>
                    <a:pt x="548" y="2930"/>
                  </a:lnTo>
                  <a:lnTo>
                    <a:pt x="513" y="2930"/>
                  </a:lnTo>
                  <a:lnTo>
                    <a:pt x="346" y="346"/>
                  </a:lnTo>
                  <a:close/>
                  <a:moveTo>
                    <a:pt x="167" y="1"/>
                  </a:moveTo>
                  <a:cubicBezTo>
                    <a:pt x="120" y="1"/>
                    <a:pt x="72" y="25"/>
                    <a:pt x="48" y="60"/>
                  </a:cubicBezTo>
                  <a:cubicBezTo>
                    <a:pt x="12" y="96"/>
                    <a:pt x="1" y="144"/>
                    <a:pt x="1" y="203"/>
                  </a:cubicBezTo>
                  <a:lnTo>
                    <a:pt x="179" y="3132"/>
                  </a:lnTo>
                  <a:cubicBezTo>
                    <a:pt x="179" y="3216"/>
                    <a:pt x="251" y="3299"/>
                    <a:pt x="346" y="3299"/>
                  </a:cubicBezTo>
                  <a:lnTo>
                    <a:pt x="715" y="3299"/>
                  </a:lnTo>
                  <a:cubicBezTo>
                    <a:pt x="798" y="3299"/>
                    <a:pt x="882" y="3216"/>
                    <a:pt x="882" y="3132"/>
                  </a:cubicBezTo>
                  <a:lnTo>
                    <a:pt x="1060" y="203"/>
                  </a:lnTo>
                  <a:cubicBezTo>
                    <a:pt x="1072" y="144"/>
                    <a:pt x="1048" y="96"/>
                    <a:pt x="1013" y="60"/>
                  </a:cubicBezTo>
                  <a:cubicBezTo>
                    <a:pt x="989" y="37"/>
                    <a:pt x="941" y="1"/>
                    <a:pt x="89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77" name="Google Shape;10077;p78"/>
            <p:cNvSpPr/>
            <p:nvPr/>
          </p:nvSpPr>
          <p:spPr>
            <a:xfrm>
              <a:off x="6898081" y="3028548"/>
              <a:ext cx="34151" cy="34119"/>
            </a:xfrm>
            <a:custGeom>
              <a:avLst/>
              <a:gdLst/>
              <a:ahLst/>
              <a:cxnLst/>
              <a:rect l="l" t="t" r="r" b="b"/>
              <a:pathLst>
                <a:path w="1073" h="1072" extrusionOk="0">
                  <a:moveTo>
                    <a:pt x="536" y="346"/>
                  </a:moveTo>
                  <a:cubicBezTo>
                    <a:pt x="644" y="346"/>
                    <a:pt x="727" y="429"/>
                    <a:pt x="727" y="536"/>
                  </a:cubicBezTo>
                  <a:cubicBezTo>
                    <a:pt x="727" y="631"/>
                    <a:pt x="655" y="727"/>
                    <a:pt x="536" y="727"/>
                  </a:cubicBezTo>
                  <a:cubicBezTo>
                    <a:pt x="429" y="727"/>
                    <a:pt x="346" y="631"/>
                    <a:pt x="346" y="536"/>
                  </a:cubicBezTo>
                  <a:cubicBezTo>
                    <a:pt x="346" y="429"/>
                    <a:pt x="429" y="346"/>
                    <a:pt x="536" y="346"/>
                  </a:cubicBezTo>
                  <a:close/>
                  <a:moveTo>
                    <a:pt x="536" y="0"/>
                  </a:moveTo>
                  <a:cubicBezTo>
                    <a:pt x="239" y="0"/>
                    <a:pt x="1" y="239"/>
                    <a:pt x="1" y="536"/>
                  </a:cubicBezTo>
                  <a:cubicBezTo>
                    <a:pt x="1" y="834"/>
                    <a:pt x="239" y="1072"/>
                    <a:pt x="536" y="1072"/>
                  </a:cubicBezTo>
                  <a:cubicBezTo>
                    <a:pt x="834" y="1072"/>
                    <a:pt x="1072" y="834"/>
                    <a:pt x="1072" y="536"/>
                  </a:cubicBezTo>
                  <a:cubicBezTo>
                    <a:pt x="1072" y="239"/>
                    <a:pt x="834" y="0"/>
                    <a:pt x="53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078" name="Google Shape;10078;p78"/>
          <p:cNvGrpSpPr/>
          <p:nvPr/>
        </p:nvGrpSpPr>
        <p:grpSpPr>
          <a:xfrm>
            <a:off x="2895299" y="4259973"/>
            <a:ext cx="544208" cy="458316"/>
            <a:chOff x="2171474" y="3369229"/>
            <a:chExt cx="408156" cy="343737"/>
          </a:xfrm>
          <a:solidFill>
            <a:schemeClr val="tx1"/>
          </a:solidFill>
        </p:grpSpPr>
        <p:sp>
          <p:nvSpPr>
            <p:cNvPr id="10079" name="Google Shape;10079;p78"/>
            <p:cNvSpPr/>
            <p:nvPr/>
          </p:nvSpPr>
          <p:spPr>
            <a:xfrm>
              <a:off x="2171474" y="3369229"/>
              <a:ext cx="408156" cy="343737"/>
            </a:xfrm>
            <a:custGeom>
              <a:avLst/>
              <a:gdLst/>
              <a:ahLst/>
              <a:cxnLst/>
              <a:rect l="l" t="t" r="r" b="b"/>
              <a:pathLst>
                <a:path w="12824" h="10800" extrusionOk="0">
                  <a:moveTo>
                    <a:pt x="5395" y="345"/>
                  </a:moveTo>
                  <a:cubicBezTo>
                    <a:pt x="5561" y="345"/>
                    <a:pt x="5704" y="405"/>
                    <a:pt x="5823" y="536"/>
                  </a:cubicBezTo>
                  <a:lnTo>
                    <a:pt x="6478" y="1191"/>
                  </a:lnTo>
                  <a:lnTo>
                    <a:pt x="5645" y="1191"/>
                  </a:lnTo>
                  <a:cubicBezTo>
                    <a:pt x="5537" y="1191"/>
                    <a:pt x="5442" y="1143"/>
                    <a:pt x="5347" y="1072"/>
                  </a:cubicBezTo>
                  <a:lnTo>
                    <a:pt x="4633" y="357"/>
                  </a:lnTo>
                  <a:lnTo>
                    <a:pt x="5395" y="357"/>
                  </a:lnTo>
                  <a:lnTo>
                    <a:pt x="5395" y="345"/>
                  </a:lnTo>
                  <a:close/>
                  <a:moveTo>
                    <a:pt x="6883" y="357"/>
                  </a:moveTo>
                  <a:cubicBezTo>
                    <a:pt x="7049" y="357"/>
                    <a:pt x="7192" y="417"/>
                    <a:pt x="7311" y="536"/>
                  </a:cubicBezTo>
                  <a:lnTo>
                    <a:pt x="7966" y="1191"/>
                  </a:lnTo>
                  <a:lnTo>
                    <a:pt x="7823" y="1191"/>
                  </a:lnTo>
                  <a:cubicBezTo>
                    <a:pt x="7716" y="1191"/>
                    <a:pt x="7621" y="1274"/>
                    <a:pt x="7621" y="1381"/>
                  </a:cubicBezTo>
                  <a:cubicBezTo>
                    <a:pt x="7621" y="1488"/>
                    <a:pt x="7716" y="1572"/>
                    <a:pt x="7823" y="1572"/>
                  </a:cubicBezTo>
                  <a:lnTo>
                    <a:pt x="12026" y="1572"/>
                  </a:lnTo>
                  <a:cubicBezTo>
                    <a:pt x="12253" y="1572"/>
                    <a:pt x="12443" y="1750"/>
                    <a:pt x="12443" y="1988"/>
                  </a:cubicBezTo>
                  <a:lnTo>
                    <a:pt x="12431" y="10001"/>
                  </a:lnTo>
                  <a:cubicBezTo>
                    <a:pt x="12431" y="10216"/>
                    <a:pt x="12253" y="10418"/>
                    <a:pt x="12014" y="10418"/>
                  </a:cubicBezTo>
                  <a:lnTo>
                    <a:pt x="775" y="10418"/>
                  </a:lnTo>
                  <a:cubicBezTo>
                    <a:pt x="561" y="10418"/>
                    <a:pt x="358" y="10239"/>
                    <a:pt x="358" y="10001"/>
                  </a:cubicBezTo>
                  <a:lnTo>
                    <a:pt x="358" y="774"/>
                  </a:lnTo>
                  <a:cubicBezTo>
                    <a:pt x="358" y="548"/>
                    <a:pt x="537" y="357"/>
                    <a:pt x="775" y="357"/>
                  </a:cubicBezTo>
                  <a:lnTo>
                    <a:pt x="3859" y="357"/>
                  </a:lnTo>
                  <a:cubicBezTo>
                    <a:pt x="4025" y="357"/>
                    <a:pt x="4168" y="417"/>
                    <a:pt x="4287" y="536"/>
                  </a:cubicBezTo>
                  <a:lnTo>
                    <a:pt x="5085" y="1322"/>
                  </a:lnTo>
                  <a:cubicBezTo>
                    <a:pt x="5228" y="1465"/>
                    <a:pt x="5418" y="1560"/>
                    <a:pt x="5645" y="1560"/>
                  </a:cubicBezTo>
                  <a:lnTo>
                    <a:pt x="6942" y="1560"/>
                  </a:lnTo>
                  <a:cubicBezTo>
                    <a:pt x="7014" y="1560"/>
                    <a:pt x="7085" y="1512"/>
                    <a:pt x="7121" y="1441"/>
                  </a:cubicBezTo>
                  <a:cubicBezTo>
                    <a:pt x="7145" y="1369"/>
                    <a:pt x="7133" y="1286"/>
                    <a:pt x="7073" y="1226"/>
                  </a:cubicBezTo>
                  <a:lnTo>
                    <a:pt x="6192" y="357"/>
                  </a:lnTo>
                  <a:close/>
                  <a:moveTo>
                    <a:pt x="799" y="0"/>
                  </a:moveTo>
                  <a:cubicBezTo>
                    <a:pt x="358" y="0"/>
                    <a:pt x="1" y="345"/>
                    <a:pt x="1" y="786"/>
                  </a:cubicBezTo>
                  <a:lnTo>
                    <a:pt x="1" y="10013"/>
                  </a:lnTo>
                  <a:cubicBezTo>
                    <a:pt x="1" y="10442"/>
                    <a:pt x="358" y="10799"/>
                    <a:pt x="799" y="10799"/>
                  </a:cubicBezTo>
                  <a:lnTo>
                    <a:pt x="12026" y="10799"/>
                  </a:lnTo>
                  <a:cubicBezTo>
                    <a:pt x="12467" y="10799"/>
                    <a:pt x="12824" y="10442"/>
                    <a:pt x="12824" y="10013"/>
                  </a:cubicBezTo>
                  <a:lnTo>
                    <a:pt x="12824" y="1988"/>
                  </a:lnTo>
                  <a:cubicBezTo>
                    <a:pt x="12824" y="1524"/>
                    <a:pt x="12467" y="1191"/>
                    <a:pt x="12026" y="1191"/>
                  </a:cubicBezTo>
                  <a:lnTo>
                    <a:pt x="8490" y="1191"/>
                  </a:lnTo>
                  <a:lnTo>
                    <a:pt x="7585" y="274"/>
                  </a:lnTo>
                  <a:cubicBezTo>
                    <a:pt x="7383" y="83"/>
                    <a:pt x="7145" y="0"/>
                    <a:pt x="688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80" name="Google Shape;10080;p78"/>
            <p:cNvSpPr/>
            <p:nvPr/>
          </p:nvSpPr>
          <p:spPr>
            <a:xfrm>
              <a:off x="2292737" y="3477220"/>
              <a:ext cx="164898" cy="164866"/>
            </a:xfrm>
            <a:custGeom>
              <a:avLst/>
              <a:gdLst/>
              <a:ahLst/>
              <a:cxnLst/>
              <a:rect l="l" t="t" r="r" b="b"/>
              <a:pathLst>
                <a:path w="5181" h="5180" extrusionOk="0">
                  <a:moveTo>
                    <a:pt x="2799" y="1382"/>
                  </a:moveTo>
                  <a:cubicBezTo>
                    <a:pt x="3025" y="1382"/>
                    <a:pt x="3216" y="1560"/>
                    <a:pt x="3216" y="1798"/>
                  </a:cubicBezTo>
                  <a:lnTo>
                    <a:pt x="3216" y="2203"/>
                  </a:lnTo>
                  <a:cubicBezTo>
                    <a:pt x="3204" y="2525"/>
                    <a:pt x="2942" y="2810"/>
                    <a:pt x="2597" y="2810"/>
                  </a:cubicBezTo>
                  <a:cubicBezTo>
                    <a:pt x="2251" y="2810"/>
                    <a:pt x="1977" y="2525"/>
                    <a:pt x="1977" y="2203"/>
                  </a:cubicBezTo>
                  <a:lnTo>
                    <a:pt x="1977" y="1798"/>
                  </a:lnTo>
                  <a:cubicBezTo>
                    <a:pt x="1977" y="1572"/>
                    <a:pt x="2156" y="1382"/>
                    <a:pt x="2406" y="1382"/>
                  </a:cubicBezTo>
                  <a:close/>
                  <a:moveTo>
                    <a:pt x="2799" y="3156"/>
                  </a:moveTo>
                  <a:lnTo>
                    <a:pt x="2799" y="3275"/>
                  </a:lnTo>
                  <a:cubicBezTo>
                    <a:pt x="2799" y="3346"/>
                    <a:pt x="2835" y="3406"/>
                    <a:pt x="2858" y="3465"/>
                  </a:cubicBezTo>
                  <a:lnTo>
                    <a:pt x="2608" y="3715"/>
                  </a:lnTo>
                  <a:lnTo>
                    <a:pt x="2573" y="3715"/>
                  </a:lnTo>
                  <a:lnTo>
                    <a:pt x="2323" y="3465"/>
                  </a:lnTo>
                  <a:cubicBezTo>
                    <a:pt x="2358" y="3406"/>
                    <a:pt x="2382" y="3346"/>
                    <a:pt x="2382" y="3275"/>
                  </a:cubicBezTo>
                  <a:lnTo>
                    <a:pt x="2382" y="3156"/>
                  </a:lnTo>
                  <a:cubicBezTo>
                    <a:pt x="2454" y="3167"/>
                    <a:pt x="2513" y="3179"/>
                    <a:pt x="2597" y="3179"/>
                  </a:cubicBezTo>
                  <a:cubicBezTo>
                    <a:pt x="2668" y="3179"/>
                    <a:pt x="2739" y="3167"/>
                    <a:pt x="2799" y="3156"/>
                  </a:cubicBezTo>
                  <a:close/>
                  <a:moveTo>
                    <a:pt x="2573" y="381"/>
                  </a:moveTo>
                  <a:cubicBezTo>
                    <a:pt x="3799" y="381"/>
                    <a:pt x="4799" y="1382"/>
                    <a:pt x="4799" y="2596"/>
                  </a:cubicBezTo>
                  <a:cubicBezTo>
                    <a:pt x="4811" y="3287"/>
                    <a:pt x="4490" y="3906"/>
                    <a:pt x="3978" y="4322"/>
                  </a:cubicBezTo>
                  <a:lnTo>
                    <a:pt x="3978" y="4049"/>
                  </a:lnTo>
                  <a:cubicBezTo>
                    <a:pt x="3978" y="3822"/>
                    <a:pt x="3859" y="3608"/>
                    <a:pt x="3656" y="3525"/>
                  </a:cubicBezTo>
                  <a:lnTo>
                    <a:pt x="3180" y="3287"/>
                  </a:lnTo>
                  <a:lnTo>
                    <a:pt x="3180" y="3275"/>
                  </a:lnTo>
                  <a:lnTo>
                    <a:pt x="3180" y="2989"/>
                  </a:lnTo>
                  <a:cubicBezTo>
                    <a:pt x="3418" y="2810"/>
                    <a:pt x="3573" y="2513"/>
                    <a:pt x="3573" y="2203"/>
                  </a:cubicBezTo>
                  <a:lnTo>
                    <a:pt x="3573" y="1798"/>
                  </a:lnTo>
                  <a:cubicBezTo>
                    <a:pt x="3573" y="1370"/>
                    <a:pt x="3216" y="1012"/>
                    <a:pt x="2787" y="1012"/>
                  </a:cubicBezTo>
                  <a:lnTo>
                    <a:pt x="2382" y="1012"/>
                  </a:lnTo>
                  <a:cubicBezTo>
                    <a:pt x="1954" y="1012"/>
                    <a:pt x="1596" y="1370"/>
                    <a:pt x="1596" y="1798"/>
                  </a:cubicBezTo>
                  <a:lnTo>
                    <a:pt x="1596" y="2203"/>
                  </a:lnTo>
                  <a:cubicBezTo>
                    <a:pt x="1596" y="2525"/>
                    <a:pt x="1763" y="2810"/>
                    <a:pt x="2001" y="2989"/>
                  </a:cubicBezTo>
                  <a:lnTo>
                    <a:pt x="2001" y="3275"/>
                  </a:lnTo>
                  <a:lnTo>
                    <a:pt x="2001" y="3287"/>
                  </a:lnTo>
                  <a:lnTo>
                    <a:pt x="1525" y="3525"/>
                  </a:lnTo>
                  <a:cubicBezTo>
                    <a:pt x="1334" y="3632"/>
                    <a:pt x="1192" y="3822"/>
                    <a:pt x="1192" y="4049"/>
                  </a:cubicBezTo>
                  <a:lnTo>
                    <a:pt x="1192" y="4322"/>
                  </a:lnTo>
                  <a:cubicBezTo>
                    <a:pt x="692" y="3918"/>
                    <a:pt x="358" y="3298"/>
                    <a:pt x="358" y="2596"/>
                  </a:cubicBezTo>
                  <a:cubicBezTo>
                    <a:pt x="358" y="1382"/>
                    <a:pt x="1358" y="381"/>
                    <a:pt x="2573" y="381"/>
                  </a:cubicBezTo>
                  <a:close/>
                  <a:moveTo>
                    <a:pt x="3156" y="3691"/>
                  </a:moveTo>
                  <a:lnTo>
                    <a:pt x="3490" y="3846"/>
                  </a:lnTo>
                  <a:cubicBezTo>
                    <a:pt x="3561" y="3882"/>
                    <a:pt x="3609" y="3953"/>
                    <a:pt x="3609" y="4049"/>
                  </a:cubicBezTo>
                  <a:lnTo>
                    <a:pt x="3609" y="4560"/>
                  </a:lnTo>
                  <a:cubicBezTo>
                    <a:pt x="3311" y="4727"/>
                    <a:pt x="2954" y="4822"/>
                    <a:pt x="2597" y="4822"/>
                  </a:cubicBezTo>
                  <a:cubicBezTo>
                    <a:pt x="2227" y="4822"/>
                    <a:pt x="1882" y="4727"/>
                    <a:pt x="1585" y="4560"/>
                  </a:cubicBezTo>
                  <a:lnTo>
                    <a:pt x="1585" y="4049"/>
                  </a:lnTo>
                  <a:cubicBezTo>
                    <a:pt x="1585" y="3965"/>
                    <a:pt x="1632" y="3894"/>
                    <a:pt x="1704" y="3846"/>
                  </a:cubicBezTo>
                  <a:lnTo>
                    <a:pt x="2025" y="3691"/>
                  </a:lnTo>
                  <a:lnTo>
                    <a:pt x="2323" y="3989"/>
                  </a:lnTo>
                  <a:cubicBezTo>
                    <a:pt x="2406" y="4060"/>
                    <a:pt x="2489" y="4108"/>
                    <a:pt x="2597" y="4108"/>
                  </a:cubicBezTo>
                  <a:cubicBezTo>
                    <a:pt x="2704" y="4108"/>
                    <a:pt x="2799" y="4060"/>
                    <a:pt x="2858" y="3989"/>
                  </a:cubicBezTo>
                  <a:lnTo>
                    <a:pt x="3156" y="3691"/>
                  </a:lnTo>
                  <a:close/>
                  <a:moveTo>
                    <a:pt x="2597" y="0"/>
                  </a:moveTo>
                  <a:cubicBezTo>
                    <a:pt x="1168" y="0"/>
                    <a:pt x="1" y="1155"/>
                    <a:pt x="1" y="2584"/>
                  </a:cubicBezTo>
                  <a:cubicBezTo>
                    <a:pt x="1" y="4013"/>
                    <a:pt x="1168" y="5180"/>
                    <a:pt x="2597" y="5180"/>
                  </a:cubicBezTo>
                  <a:cubicBezTo>
                    <a:pt x="4025" y="5180"/>
                    <a:pt x="5180" y="4013"/>
                    <a:pt x="5180" y="2584"/>
                  </a:cubicBezTo>
                  <a:cubicBezTo>
                    <a:pt x="5180" y="1155"/>
                    <a:pt x="4025" y="0"/>
                    <a:pt x="259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81" name="Google Shape;10081;p78"/>
            <p:cNvSpPr/>
            <p:nvPr/>
          </p:nvSpPr>
          <p:spPr>
            <a:xfrm>
              <a:off x="2256358" y="3451503"/>
              <a:ext cx="188769" cy="177311"/>
            </a:xfrm>
            <a:custGeom>
              <a:avLst/>
              <a:gdLst/>
              <a:ahLst/>
              <a:cxnLst/>
              <a:rect l="l" t="t" r="r" b="b"/>
              <a:pathLst>
                <a:path w="5931" h="5571" extrusionOk="0">
                  <a:moveTo>
                    <a:pt x="3751" y="0"/>
                  </a:moveTo>
                  <a:cubicBezTo>
                    <a:pt x="2872" y="0"/>
                    <a:pt x="1994" y="341"/>
                    <a:pt x="1323" y="999"/>
                  </a:cubicBezTo>
                  <a:cubicBezTo>
                    <a:pt x="120" y="2201"/>
                    <a:pt x="1" y="4142"/>
                    <a:pt x="1049" y="5488"/>
                  </a:cubicBezTo>
                  <a:cubicBezTo>
                    <a:pt x="1073" y="5535"/>
                    <a:pt x="1132" y="5571"/>
                    <a:pt x="1192" y="5571"/>
                  </a:cubicBezTo>
                  <a:cubicBezTo>
                    <a:pt x="1239" y="5571"/>
                    <a:pt x="1263" y="5547"/>
                    <a:pt x="1311" y="5523"/>
                  </a:cubicBezTo>
                  <a:cubicBezTo>
                    <a:pt x="1382" y="5464"/>
                    <a:pt x="1406" y="5345"/>
                    <a:pt x="1346" y="5249"/>
                  </a:cubicBezTo>
                  <a:cubicBezTo>
                    <a:pt x="406" y="4047"/>
                    <a:pt x="525" y="2332"/>
                    <a:pt x="1596" y="1261"/>
                  </a:cubicBezTo>
                  <a:cubicBezTo>
                    <a:pt x="2181" y="676"/>
                    <a:pt x="2961" y="375"/>
                    <a:pt x="3742" y="375"/>
                  </a:cubicBezTo>
                  <a:cubicBezTo>
                    <a:pt x="4393" y="375"/>
                    <a:pt x="5044" y="584"/>
                    <a:pt x="5585" y="1011"/>
                  </a:cubicBezTo>
                  <a:cubicBezTo>
                    <a:pt x="5616" y="1037"/>
                    <a:pt x="5656" y="1049"/>
                    <a:pt x="5697" y="1049"/>
                  </a:cubicBezTo>
                  <a:cubicBezTo>
                    <a:pt x="5750" y="1049"/>
                    <a:pt x="5806" y="1028"/>
                    <a:pt x="5847" y="987"/>
                  </a:cubicBezTo>
                  <a:cubicBezTo>
                    <a:pt x="5930" y="904"/>
                    <a:pt x="5895" y="773"/>
                    <a:pt x="5823" y="713"/>
                  </a:cubicBezTo>
                  <a:cubicBezTo>
                    <a:pt x="5209" y="233"/>
                    <a:pt x="4479" y="0"/>
                    <a:pt x="375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82" name="Google Shape;10082;p78"/>
            <p:cNvSpPr/>
            <p:nvPr/>
          </p:nvSpPr>
          <p:spPr>
            <a:xfrm>
              <a:off x="2305245" y="3491160"/>
              <a:ext cx="189151" cy="176706"/>
            </a:xfrm>
            <a:custGeom>
              <a:avLst/>
              <a:gdLst/>
              <a:ahLst/>
              <a:cxnLst/>
              <a:rect l="l" t="t" r="r" b="b"/>
              <a:pathLst>
                <a:path w="5943" h="5552" extrusionOk="0">
                  <a:moveTo>
                    <a:pt x="4739" y="1"/>
                  </a:moveTo>
                  <a:cubicBezTo>
                    <a:pt x="4695" y="1"/>
                    <a:pt x="4650" y="13"/>
                    <a:pt x="4609" y="39"/>
                  </a:cubicBezTo>
                  <a:cubicBezTo>
                    <a:pt x="4537" y="98"/>
                    <a:pt x="4525" y="217"/>
                    <a:pt x="4585" y="301"/>
                  </a:cubicBezTo>
                  <a:cubicBezTo>
                    <a:pt x="5513" y="1503"/>
                    <a:pt x="5406" y="3218"/>
                    <a:pt x="4335" y="4289"/>
                  </a:cubicBezTo>
                  <a:cubicBezTo>
                    <a:pt x="3750" y="4874"/>
                    <a:pt x="2970" y="5175"/>
                    <a:pt x="2189" y="5175"/>
                  </a:cubicBezTo>
                  <a:cubicBezTo>
                    <a:pt x="1538" y="5175"/>
                    <a:pt x="887" y="4966"/>
                    <a:pt x="346" y="4539"/>
                  </a:cubicBezTo>
                  <a:cubicBezTo>
                    <a:pt x="314" y="4516"/>
                    <a:pt x="276" y="4505"/>
                    <a:pt x="237" y="4505"/>
                  </a:cubicBezTo>
                  <a:cubicBezTo>
                    <a:pt x="177" y="4505"/>
                    <a:pt x="116" y="4531"/>
                    <a:pt x="72" y="4575"/>
                  </a:cubicBezTo>
                  <a:cubicBezTo>
                    <a:pt x="1" y="4646"/>
                    <a:pt x="25" y="4765"/>
                    <a:pt x="96" y="4837"/>
                  </a:cubicBezTo>
                  <a:cubicBezTo>
                    <a:pt x="715" y="5313"/>
                    <a:pt x="1453" y="5551"/>
                    <a:pt x="2180" y="5551"/>
                  </a:cubicBezTo>
                  <a:cubicBezTo>
                    <a:pt x="3061" y="5551"/>
                    <a:pt x="3930" y="5218"/>
                    <a:pt x="4597" y="4551"/>
                  </a:cubicBezTo>
                  <a:cubicBezTo>
                    <a:pt x="5823" y="3349"/>
                    <a:pt x="5942" y="1420"/>
                    <a:pt x="4882" y="62"/>
                  </a:cubicBezTo>
                  <a:cubicBezTo>
                    <a:pt x="4849" y="22"/>
                    <a:pt x="4796" y="1"/>
                    <a:pt x="473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083" name="Google Shape;10083;p78"/>
          <p:cNvGrpSpPr/>
          <p:nvPr/>
        </p:nvGrpSpPr>
        <p:grpSpPr>
          <a:xfrm>
            <a:off x="6521597" y="3667811"/>
            <a:ext cx="446179" cy="446179"/>
            <a:chOff x="4891198" y="2925108"/>
            <a:chExt cx="334634" cy="334634"/>
          </a:xfrm>
          <a:solidFill>
            <a:schemeClr val="tx1"/>
          </a:solidFill>
        </p:grpSpPr>
        <p:sp>
          <p:nvSpPr>
            <p:cNvPr id="10084" name="Google Shape;10084;p78"/>
            <p:cNvSpPr/>
            <p:nvPr/>
          </p:nvSpPr>
          <p:spPr>
            <a:xfrm>
              <a:off x="5001830" y="2925108"/>
              <a:ext cx="113338" cy="150831"/>
            </a:xfrm>
            <a:custGeom>
              <a:avLst/>
              <a:gdLst/>
              <a:ahLst/>
              <a:cxnLst/>
              <a:rect l="l" t="t" r="r" b="b"/>
              <a:pathLst>
                <a:path w="3561" h="4739" extrusionOk="0">
                  <a:moveTo>
                    <a:pt x="1822" y="333"/>
                  </a:moveTo>
                  <a:cubicBezTo>
                    <a:pt x="2251" y="333"/>
                    <a:pt x="2596" y="691"/>
                    <a:pt x="2596" y="1107"/>
                  </a:cubicBezTo>
                  <a:lnTo>
                    <a:pt x="2596" y="1214"/>
                  </a:lnTo>
                  <a:lnTo>
                    <a:pt x="2573" y="1214"/>
                  </a:lnTo>
                  <a:cubicBezTo>
                    <a:pt x="2358" y="1155"/>
                    <a:pt x="2275" y="857"/>
                    <a:pt x="2263" y="857"/>
                  </a:cubicBezTo>
                  <a:cubicBezTo>
                    <a:pt x="2251" y="798"/>
                    <a:pt x="2203" y="738"/>
                    <a:pt x="2132" y="738"/>
                  </a:cubicBezTo>
                  <a:cubicBezTo>
                    <a:pt x="2119" y="733"/>
                    <a:pt x="2105" y="731"/>
                    <a:pt x="2092" y="731"/>
                  </a:cubicBezTo>
                  <a:cubicBezTo>
                    <a:pt x="2043" y="731"/>
                    <a:pt x="1993" y="761"/>
                    <a:pt x="1965" y="798"/>
                  </a:cubicBezTo>
                  <a:cubicBezTo>
                    <a:pt x="1668" y="1214"/>
                    <a:pt x="1001" y="1214"/>
                    <a:pt x="1001" y="1214"/>
                  </a:cubicBezTo>
                  <a:lnTo>
                    <a:pt x="953" y="1214"/>
                  </a:lnTo>
                  <a:lnTo>
                    <a:pt x="965" y="1107"/>
                  </a:lnTo>
                  <a:cubicBezTo>
                    <a:pt x="965" y="679"/>
                    <a:pt x="1322" y="333"/>
                    <a:pt x="1739" y="333"/>
                  </a:cubicBezTo>
                  <a:close/>
                  <a:moveTo>
                    <a:pt x="2739" y="1655"/>
                  </a:moveTo>
                  <a:cubicBezTo>
                    <a:pt x="2775" y="1691"/>
                    <a:pt x="2775" y="1715"/>
                    <a:pt x="2775" y="1750"/>
                  </a:cubicBezTo>
                  <a:cubicBezTo>
                    <a:pt x="2775" y="1786"/>
                    <a:pt x="2751" y="1834"/>
                    <a:pt x="2703" y="1845"/>
                  </a:cubicBezTo>
                  <a:lnTo>
                    <a:pt x="2703" y="1655"/>
                  </a:lnTo>
                  <a:close/>
                  <a:moveTo>
                    <a:pt x="846" y="1667"/>
                  </a:moveTo>
                  <a:lnTo>
                    <a:pt x="846" y="1881"/>
                  </a:lnTo>
                  <a:cubicBezTo>
                    <a:pt x="822" y="1845"/>
                    <a:pt x="787" y="1822"/>
                    <a:pt x="787" y="1762"/>
                  </a:cubicBezTo>
                  <a:cubicBezTo>
                    <a:pt x="787" y="1715"/>
                    <a:pt x="810" y="1691"/>
                    <a:pt x="822" y="1667"/>
                  </a:cubicBezTo>
                  <a:close/>
                  <a:moveTo>
                    <a:pt x="2084" y="1179"/>
                  </a:moveTo>
                  <a:cubicBezTo>
                    <a:pt x="2144" y="1298"/>
                    <a:pt x="2251" y="1417"/>
                    <a:pt x="2394" y="1476"/>
                  </a:cubicBezTo>
                  <a:lnTo>
                    <a:pt x="2382" y="1953"/>
                  </a:lnTo>
                  <a:cubicBezTo>
                    <a:pt x="2382" y="2250"/>
                    <a:pt x="2144" y="2477"/>
                    <a:pt x="1858" y="2477"/>
                  </a:cubicBezTo>
                  <a:lnTo>
                    <a:pt x="1715" y="2477"/>
                  </a:lnTo>
                  <a:cubicBezTo>
                    <a:pt x="1418" y="2477"/>
                    <a:pt x="1191" y="2238"/>
                    <a:pt x="1191" y="1953"/>
                  </a:cubicBezTo>
                  <a:lnTo>
                    <a:pt x="1191" y="1524"/>
                  </a:lnTo>
                  <a:cubicBezTo>
                    <a:pt x="1406" y="1488"/>
                    <a:pt x="1787" y="1417"/>
                    <a:pt x="2084" y="1179"/>
                  </a:cubicBezTo>
                  <a:close/>
                  <a:moveTo>
                    <a:pt x="1965" y="2798"/>
                  </a:moveTo>
                  <a:lnTo>
                    <a:pt x="1965" y="2893"/>
                  </a:lnTo>
                  <a:lnTo>
                    <a:pt x="1787" y="3084"/>
                  </a:lnTo>
                  <a:lnTo>
                    <a:pt x="1608" y="2917"/>
                  </a:lnTo>
                  <a:lnTo>
                    <a:pt x="1608" y="2798"/>
                  </a:lnTo>
                  <a:close/>
                  <a:moveTo>
                    <a:pt x="1751" y="0"/>
                  </a:moveTo>
                  <a:cubicBezTo>
                    <a:pt x="1144" y="0"/>
                    <a:pt x="644" y="512"/>
                    <a:pt x="644" y="1119"/>
                  </a:cubicBezTo>
                  <a:lnTo>
                    <a:pt x="644" y="1417"/>
                  </a:lnTo>
                  <a:cubicBezTo>
                    <a:pt x="537" y="1512"/>
                    <a:pt x="465" y="1643"/>
                    <a:pt x="465" y="1774"/>
                  </a:cubicBezTo>
                  <a:cubicBezTo>
                    <a:pt x="465" y="2000"/>
                    <a:pt x="656" y="2203"/>
                    <a:pt x="894" y="2226"/>
                  </a:cubicBezTo>
                  <a:cubicBezTo>
                    <a:pt x="953" y="2429"/>
                    <a:pt x="1108" y="2596"/>
                    <a:pt x="1287" y="2703"/>
                  </a:cubicBezTo>
                  <a:lnTo>
                    <a:pt x="1287" y="2786"/>
                  </a:lnTo>
                  <a:lnTo>
                    <a:pt x="596" y="3060"/>
                  </a:lnTo>
                  <a:cubicBezTo>
                    <a:pt x="537" y="3084"/>
                    <a:pt x="1" y="3298"/>
                    <a:pt x="1" y="3965"/>
                  </a:cubicBezTo>
                  <a:lnTo>
                    <a:pt x="1" y="4560"/>
                  </a:lnTo>
                  <a:cubicBezTo>
                    <a:pt x="1" y="4643"/>
                    <a:pt x="72" y="4727"/>
                    <a:pt x="167" y="4727"/>
                  </a:cubicBezTo>
                  <a:lnTo>
                    <a:pt x="584" y="4727"/>
                  </a:lnTo>
                  <a:cubicBezTo>
                    <a:pt x="668" y="4727"/>
                    <a:pt x="739" y="4643"/>
                    <a:pt x="739" y="4560"/>
                  </a:cubicBezTo>
                  <a:cubicBezTo>
                    <a:pt x="739" y="4465"/>
                    <a:pt x="668" y="4393"/>
                    <a:pt x="584" y="4393"/>
                  </a:cubicBezTo>
                  <a:lnTo>
                    <a:pt x="322" y="4393"/>
                  </a:lnTo>
                  <a:lnTo>
                    <a:pt x="322" y="3965"/>
                  </a:lnTo>
                  <a:cubicBezTo>
                    <a:pt x="322" y="3500"/>
                    <a:pt x="691" y="3369"/>
                    <a:pt x="703" y="3369"/>
                  </a:cubicBezTo>
                  <a:lnTo>
                    <a:pt x="715" y="3369"/>
                  </a:lnTo>
                  <a:lnTo>
                    <a:pt x="1334" y="3131"/>
                  </a:lnTo>
                  <a:lnTo>
                    <a:pt x="1668" y="3453"/>
                  </a:lnTo>
                  <a:cubicBezTo>
                    <a:pt x="1703" y="3489"/>
                    <a:pt x="1739" y="3500"/>
                    <a:pt x="1787" y="3500"/>
                  </a:cubicBezTo>
                  <a:cubicBezTo>
                    <a:pt x="1834" y="3500"/>
                    <a:pt x="1870" y="3489"/>
                    <a:pt x="1906" y="3453"/>
                  </a:cubicBezTo>
                  <a:lnTo>
                    <a:pt x="2215" y="3131"/>
                  </a:lnTo>
                  <a:lnTo>
                    <a:pt x="2846" y="3381"/>
                  </a:lnTo>
                  <a:lnTo>
                    <a:pt x="2858" y="3381"/>
                  </a:lnTo>
                  <a:cubicBezTo>
                    <a:pt x="2858" y="3381"/>
                    <a:pt x="3227" y="3512"/>
                    <a:pt x="3227" y="3977"/>
                  </a:cubicBezTo>
                  <a:lnTo>
                    <a:pt x="3227" y="4405"/>
                  </a:lnTo>
                  <a:lnTo>
                    <a:pt x="1120" y="4405"/>
                  </a:lnTo>
                  <a:cubicBezTo>
                    <a:pt x="1025" y="4405"/>
                    <a:pt x="953" y="4489"/>
                    <a:pt x="953" y="4572"/>
                  </a:cubicBezTo>
                  <a:cubicBezTo>
                    <a:pt x="953" y="4667"/>
                    <a:pt x="1025" y="4739"/>
                    <a:pt x="1120" y="4739"/>
                  </a:cubicBezTo>
                  <a:lnTo>
                    <a:pt x="3394" y="4739"/>
                  </a:lnTo>
                  <a:cubicBezTo>
                    <a:pt x="3477" y="4739"/>
                    <a:pt x="3561" y="4667"/>
                    <a:pt x="3561" y="4572"/>
                  </a:cubicBezTo>
                  <a:lnTo>
                    <a:pt x="3561" y="3977"/>
                  </a:lnTo>
                  <a:cubicBezTo>
                    <a:pt x="3561" y="3310"/>
                    <a:pt x="3037" y="3084"/>
                    <a:pt x="2965" y="3072"/>
                  </a:cubicBezTo>
                  <a:lnTo>
                    <a:pt x="2311" y="2798"/>
                  </a:lnTo>
                  <a:lnTo>
                    <a:pt x="2311" y="2715"/>
                  </a:lnTo>
                  <a:cubicBezTo>
                    <a:pt x="2489" y="2607"/>
                    <a:pt x="2620" y="2441"/>
                    <a:pt x="2692" y="2238"/>
                  </a:cubicBezTo>
                  <a:cubicBezTo>
                    <a:pt x="2930" y="2226"/>
                    <a:pt x="3120" y="2012"/>
                    <a:pt x="3120" y="1774"/>
                  </a:cubicBezTo>
                  <a:cubicBezTo>
                    <a:pt x="3120" y="1631"/>
                    <a:pt x="3049" y="1488"/>
                    <a:pt x="2942" y="1417"/>
                  </a:cubicBezTo>
                  <a:lnTo>
                    <a:pt x="2942" y="1119"/>
                  </a:lnTo>
                  <a:cubicBezTo>
                    <a:pt x="2942" y="512"/>
                    <a:pt x="2442" y="0"/>
                    <a:pt x="183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85" name="Google Shape;10085;p78"/>
            <p:cNvSpPr/>
            <p:nvPr/>
          </p:nvSpPr>
          <p:spPr>
            <a:xfrm>
              <a:off x="5102628" y="2933033"/>
              <a:ext cx="98188" cy="76991"/>
            </a:xfrm>
            <a:custGeom>
              <a:avLst/>
              <a:gdLst/>
              <a:ahLst/>
              <a:cxnLst/>
              <a:rect l="l" t="t" r="r" b="b"/>
              <a:pathLst>
                <a:path w="3085" h="2419" extrusionOk="0">
                  <a:moveTo>
                    <a:pt x="181" y="1"/>
                  </a:moveTo>
                  <a:cubicBezTo>
                    <a:pt x="116" y="1"/>
                    <a:pt x="55" y="44"/>
                    <a:pt x="37" y="108"/>
                  </a:cubicBezTo>
                  <a:cubicBezTo>
                    <a:pt x="1" y="192"/>
                    <a:pt x="48" y="287"/>
                    <a:pt x="132" y="323"/>
                  </a:cubicBezTo>
                  <a:cubicBezTo>
                    <a:pt x="1215" y="680"/>
                    <a:pt x="2132" y="1394"/>
                    <a:pt x="2751" y="2347"/>
                  </a:cubicBezTo>
                  <a:cubicBezTo>
                    <a:pt x="2787" y="2394"/>
                    <a:pt x="2846" y="2418"/>
                    <a:pt x="2894" y="2418"/>
                  </a:cubicBezTo>
                  <a:cubicBezTo>
                    <a:pt x="2918" y="2418"/>
                    <a:pt x="2954" y="2406"/>
                    <a:pt x="2977" y="2394"/>
                  </a:cubicBezTo>
                  <a:cubicBezTo>
                    <a:pt x="3049" y="2347"/>
                    <a:pt x="3085" y="2239"/>
                    <a:pt x="3025" y="2168"/>
                  </a:cubicBezTo>
                  <a:cubicBezTo>
                    <a:pt x="2370" y="1156"/>
                    <a:pt x="1382" y="382"/>
                    <a:pt x="239" y="13"/>
                  </a:cubicBezTo>
                  <a:cubicBezTo>
                    <a:pt x="220" y="5"/>
                    <a:pt x="200" y="1"/>
                    <a:pt x="18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86" name="Google Shape;10086;p78"/>
            <p:cNvSpPr/>
            <p:nvPr/>
          </p:nvSpPr>
          <p:spPr>
            <a:xfrm>
              <a:off x="4915832" y="2932492"/>
              <a:ext cx="98920" cy="77532"/>
            </a:xfrm>
            <a:custGeom>
              <a:avLst/>
              <a:gdLst/>
              <a:ahLst/>
              <a:cxnLst/>
              <a:rect l="l" t="t" r="r" b="b"/>
              <a:pathLst>
                <a:path w="3108" h="2436" extrusionOk="0">
                  <a:moveTo>
                    <a:pt x="2914" y="0"/>
                  </a:moveTo>
                  <a:cubicBezTo>
                    <a:pt x="2899" y="0"/>
                    <a:pt x="2884" y="2"/>
                    <a:pt x="2869" y="6"/>
                  </a:cubicBezTo>
                  <a:cubicBezTo>
                    <a:pt x="1703" y="375"/>
                    <a:pt x="714" y="1161"/>
                    <a:pt x="36" y="2185"/>
                  </a:cubicBezTo>
                  <a:cubicBezTo>
                    <a:pt x="0" y="2256"/>
                    <a:pt x="24" y="2364"/>
                    <a:pt x="95" y="2411"/>
                  </a:cubicBezTo>
                  <a:cubicBezTo>
                    <a:pt x="131" y="2423"/>
                    <a:pt x="155" y="2435"/>
                    <a:pt x="191" y="2435"/>
                  </a:cubicBezTo>
                  <a:cubicBezTo>
                    <a:pt x="250" y="2435"/>
                    <a:pt x="298" y="2411"/>
                    <a:pt x="322" y="2364"/>
                  </a:cubicBezTo>
                  <a:cubicBezTo>
                    <a:pt x="953" y="1399"/>
                    <a:pt x="1881" y="685"/>
                    <a:pt x="2977" y="328"/>
                  </a:cubicBezTo>
                  <a:cubicBezTo>
                    <a:pt x="3060" y="292"/>
                    <a:pt x="3108" y="209"/>
                    <a:pt x="3072" y="113"/>
                  </a:cubicBezTo>
                  <a:cubicBezTo>
                    <a:pt x="3052" y="44"/>
                    <a:pt x="2984" y="0"/>
                    <a:pt x="291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87" name="Google Shape;10087;p78"/>
            <p:cNvSpPr/>
            <p:nvPr/>
          </p:nvSpPr>
          <p:spPr>
            <a:xfrm>
              <a:off x="4915832" y="3174254"/>
              <a:ext cx="80746" cy="70689"/>
            </a:xfrm>
            <a:custGeom>
              <a:avLst/>
              <a:gdLst/>
              <a:ahLst/>
              <a:cxnLst/>
              <a:rect l="l" t="t" r="r" b="b"/>
              <a:pathLst>
                <a:path w="2537" h="2221" extrusionOk="0">
                  <a:moveTo>
                    <a:pt x="185" y="0"/>
                  </a:moveTo>
                  <a:cubicBezTo>
                    <a:pt x="155" y="0"/>
                    <a:pt x="125" y="9"/>
                    <a:pt x="95" y="30"/>
                  </a:cubicBezTo>
                  <a:cubicBezTo>
                    <a:pt x="24" y="78"/>
                    <a:pt x="0" y="185"/>
                    <a:pt x="60" y="256"/>
                  </a:cubicBezTo>
                  <a:cubicBezTo>
                    <a:pt x="607" y="1102"/>
                    <a:pt x="1381" y="1780"/>
                    <a:pt x="2286" y="2209"/>
                  </a:cubicBezTo>
                  <a:cubicBezTo>
                    <a:pt x="2322" y="2221"/>
                    <a:pt x="2334" y="2221"/>
                    <a:pt x="2357" y="2221"/>
                  </a:cubicBezTo>
                  <a:cubicBezTo>
                    <a:pt x="2417" y="2221"/>
                    <a:pt x="2477" y="2197"/>
                    <a:pt x="2512" y="2138"/>
                  </a:cubicBezTo>
                  <a:cubicBezTo>
                    <a:pt x="2536" y="2030"/>
                    <a:pt x="2512" y="1923"/>
                    <a:pt x="2417" y="1899"/>
                  </a:cubicBezTo>
                  <a:cubicBezTo>
                    <a:pt x="1560" y="1495"/>
                    <a:pt x="845" y="864"/>
                    <a:pt x="322" y="78"/>
                  </a:cubicBezTo>
                  <a:cubicBezTo>
                    <a:pt x="291" y="31"/>
                    <a:pt x="240" y="0"/>
                    <a:pt x="18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88" name="Google Shape;10088;p78"/>
            <p:cNvSpPr/>
            <p:nvPr/>
          </p:nvSpPr>
          <p:spPr>
            <a:xfrm>
              <a:off x="5121215" y="3173936"/>
              <a:ext cx="79601" cy="69511"/>
            </a:xfrm>
            <a:custGeom>
              <a:avLst/>
              <a:gdLst/>
              <a:ahLst/>
              <a:cxnLst/>
              <a:rect l="l" t="t" r="r" b="b"/>
              <a:pathLst>
                <a:path w="2501" h="2184" extrusionOk="0">
                  <a:moveTo>
                    <a:pt x="2301" y="0"/>
                  </a:moveTo>
                  <a:cubicBezTo>
                    <a:pt x="2250" y="0"/>
                    <a:pt x="2201" y="25"/>
                    <a:pt x="2179" y="76"/>
                  </a:cubicBezTo>
                  <a:cubicBezTo>
                    <a:pt x="1667" y="862"/>
                    <a:pt x="953" y="1481"/>
                    <a:pt x="119" y="1874"/>
                  </a:cubicBezTo>
                  <a:cubicBezTo>
                    <a:pt x="36" y="1921"/>
                    <a:pt x="0" y="2005"/>
                    <a:pt x="48" y="2100"/>
                  </a:cubicBezTo>
                  <a:cubicBezTo>
                    <a:pt x="72" y="2159"/>
                    <a:pt x="131" y="2183"/>
                    <a:pt x="191" y="2183"/>
                  </a:cubicBezTo>
                  <a:cubicBezTo>
                    <a:pt x="226" y="2183"/>
                    <a:pt x="238" y="2183"/>
                    <a:pt x="274" y="2171"/>
                  </a:cubicBezTo>
                  <a:cubicBezTo>
                    <a:pt x="1167" y="1755"/>
                    <a:pt x="1941" y="1088"/>
                    <a:pt x="2477" y="231"/>
                  </a:cubicBezTo>
                  <a:cubicBezTo>
                    <a:pt x="2501" y="183"/>
                    <a:pt x="2489" y="76"/>
                    <a:pt x="2393" y="28"/>
                  </a:cubicBezTo>
                  <a:cubicBezTo>
                    <a:pt x="2366" y="10"/>
                    <a:pt x="2333" y="0"/>
                    <a:pt x="230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89" name="Google Shape;10089;p78"/>
            <p:cNvSpPr/>
            <p:nvPr/>
          </p:nvSpPr>
          <p:spPr>
            <a:xfrm>
              <a:off x="4891198" y="3016803"/>
              <a:ext cx="112956" cy="150831"/>
            </a:xfrm>
            <a:custGeom>
              <a:avLst/>
              <a:gdLst/>
              <a:ahLst/>
              <a:cxnLst/>
              <a:rect l="l" t="t" r="r" b="b"/>
              <a:pathLst>
                <a:path w="3549" h="4739" extrusionOk="0">
                  <a:moveTo>
                    <a:pt x="1822" y="322"/>
                  </a:moveTo>
                  <a:cubicBezTo>
                    <a:pt x="2262" y="322"/>
                    <a:pt x="2596" y="679"/>
                    <a:pt x="2596" y="1096"/>
                  </a:cubicBezTo>
                  <a:lnTo>
                    <a:pt x="2596" y="1203"/>
                  </a:lnTo>
                  <a:lnTo>
                    <a:pt x="2584" y="1203"/>
                  </a:lnTo>
                  <a:cubicBezTo>
                    <a:pt x="2358" y="1143"/>
                    <a:pt x="2286" y="846"/>
                    <a:pt x="2274" y="846"/>
                  </a:cubicBezTo>
                  <a:cubicBezTo>
                    <a:pt x="2262" y="786"/>
                    <a:pt x="2215" y="727"/>
                    <a:pt x="2143" y="727"/>
                  </a:cubicBezTo>
                  <a:cubicBezTo>
                    <a:pt x="2133" y="725"/>
                    <a:pt x="2122" y="724"/>
                    <a:pt x="2111" y="724"/>
                  </a:cubicBezTo>
                  <a:cubicBezTo>
                    <a:pt x="2057" y="724"/>
                    <a:pt x="1996" y="747"/>
                    <a:pt x="1977" y="786"/>
                  </a:cubicBezTo>
                  <a:cubicBezTo>
                    <a:pt x="1691" y="1203"/>
                    <a:pt x="1024" y="1203"/>
                    <a:pt x="1024" y="1203"/>
                  </a:cubicBezTo>
                  <a:lnTo>
                    <a:pt x="976" y="1203"/>
                  </a:lnTo>
                  <a:lnTo>
                    <a:pt x="976" y="1096"/>
                  </a:lnTo>
                  <a:cubicBezTo>
                    <a:pt x="976" y="667"/>
                    <a:pt x="1334" y="322"/>
                    <a:pt x="1750" y="322"/>
                  </a:cubicBezTo>
                  <a:close/>
                  <a:moveTo>
                    <a:pt x="2727" y="1667"/>
                  </a:moveTo>
                  <a:cubicBezTo>
                    <a:pt x="2762" y="1691"/>
                    <a:pt x="2762" y="1727"/>
                    <a:pt x="2762" y="1751"/>
                  </a:cubicBezTo>
                  <a:cubicBezTo>
                    <a:pt x="2762" y="1798"/>
                    <a:pt x="2750" y="1846"/>
                    <a:pt x="2703" y="1858"/>
                  </a:cubicBezTo>
                  <a:lnTo>
                    <a:pt x="2703" y="1667"/>
                  </a:lnTo>
                  <a:close/>
                  <a:moveTo>
                    <a:pt x="845" y="1667"/>
                  </a:moveTo>
                  <a:lnTo>
                    <a:pt x="845" y="1870"/>
                  </a:lnTo>
                  <a:cubicBezTo>
                    <a:pt x="810" y="1846"/>
                    <a:pt x="786" y="1810"/>
                    <a:pt x="786" y="1751"/>
                  </a:cubicBezTo>
                  <a:cubicBezTo>
                    <a:pt x="786" y="1727"/>
                    <a:pt x="798" y="1691"/>
                    <a:pt x="810" y="1667"/>
                  </a:cubicBezTo>
                  <a:close/>
                  <a:moveTo>
                    <a:pt x="2084" y="1203"/>
                  </a:moveTo>
                  <a:cubicBezTo>
                    <a:pt x="2143" y="1322"/>
                    <a:pt x="2239" y="1441"/>
                    <a:pt x="2393" y="1501"/>
                  </a:cubicBezTo>
                  <a:lnTo>
                    <a:pt x="2393" y="1977"/>
                  </a:lnTo>
                  <a:cubicBezTo>
                    <a:pt x="2393" y="2263"/>
                    <a:pt x="2155" y="2489"/>
                    <a:pt x="1858" y="2489"/>
                  </a:cubicBezTo>
                  <a:lnTo>
                    <a:pt x="1703" y="2489"/>
                  </a:lnTo>
                  <a:cubicBezTo>
                    <a:pt x="1405" y="2489"/>
                    <a:pt x="1191" y="2251"/>
                    <a:pt x="1191" y="1977"/>
                  </a:cubicBezTo>
                  <a:lnTo>
                    <a:pt x="1191" y="1548"/>
                  </a:lnTo>
                  <a:cubicBezTo>
                    <a:pt x="1393" y="1512"/>
                    <a:pt x="1786" y="1441"/>
                    <a:pt x="2084" y="1203"/>
                  </a:cubicBezTo>
                  <a:close/>
                  <a:moveTo>
                    <a:pt x="1965" y="2822"/>
                  </a:moveTo>
                  <a:lnTo>
                    <a:pt x="1965" y="2917"/>
                  </a:lnTo>
                  <a:lnTo>
                    <a:pt x="1786" y="3108"/>
                  </a:lnTo>
                  <a:lnTo>
                    <a:pt x="1607" y="2941"/>
                  </a:lnTo>
                  <a:lnTo>
                    <a:pt x="1607" y="2822"/>
                  </a:lnTo>
                  <a:close/>
                  <a:moveTo>
                    <a:pt x="1750" y="0"/>
                  </a:moveTo>
                  <a:cubicBezTo>
                    <a:pt x="1143" y="0"/>
                    <a:pt x="631" y="500"/>
                    <a:pt x="631" y="1108"/>
                  </a:cubicBezTo>
                  <a:lnTo>
                    <a:pt x="631" y="1405"/>
                  </a:lnTo>
                  <a:cubicBezTo>
                    <a:pt x="524" y="1501"/>
                    <a:pt x="453" y="1631"/>
                    <a:pt x="453" y="1762"/>
                  </a:cubicBezTo>
                  <a:cubicBezTo>
                    <a:pt x="453" y="2024"/>
                    <a:pt x="643" y="2215"/>
                    <a:pt x="893" y="2227"/>
                  </a:cubicBezTo>
                  <a:cubicBezTo>
                    <a:pt x="953" y="2441"/>
                    <a:pt x="1096" y="2596"/>
                    <a:pt x="1274" y="2703"/>
                  </a:cubicBezTo>
                  <a:lnTo>
                    <a:pt x="1274" y="2798"/>
                  </a:lnTo>
                  <a:lnTo>
                    <a:pt x="595" y="3060"/>
                  </a:lnTo>
                  <a:cubicBezTo>
                    <a:pt x="524" y="3096"/>
                    <a:pt x="0" y="3298"/>
                    <a:pt x="0" y="3965"/>
                  </a:cubicBezTo>
                  <a:lnTo>
                    <a:pt x="0" y="4560"/>
                  </a:lnTo>
                  <a:cubicBezTo>
                    <a:pt x="0" y="4656"/>
                    <a:pt x="72" y="4727"/>
                    <a:pt x="155" y="4727"/>
                  </a:cubicBezTo>
                  <a:lnTo>
                    <a:pt x="572" y="4727"/>
                  </a:lnTo>
                  <a:cubicBezTo>
                    <a:pt x="667" y="4727"/>
                    <a:pt x="738" y="4656"/>
                    <a:pt x="738" y="4560"/>
                  </a:cubicBezTo>
                  <a:cubicBezTo>
                    <a:pt x="738" y="4477"/>
                    <a:pt x="667" y="4406"/>
                    <a:pt x="572" y="4406"/>
                  </a:cubicBezTo>
                  <a:lnTo>
                    <a:pt x="322" y="4406"/>
                  </a:lnTo>
                  <a:lnTo>
                    <a:pt x="322" y="3965"/>
                  </a:lnTo>
                  <a:cubicBezTo>
                    <a:pt x="322" y="3513"/>
                    <a:pt x="679" y="3370"/>
                    <a:pt x="691" y="3370"/>
                  </a:cubicBezTo>
                  <a:lnTo>
                    <a:pt x="703" y="3370"/>
                  </a:lnTo>
                  <a:lnTo>
                    <a:pt x="1334" y="3132"/>
                  </a:lnTo>
                  <a:lnTo>
                    <a:pt x="1655" y="3465"/>
                  </a:lnTo>
                  <a:cubicBezTo>
                    <a:pt x="1691" y="3489"/>
                    <a:pt x="1738" y="3513"/>
                    <a:pt x="1774" y="3513"/>
                  </a:cubicBezTo>
                  <a:cubicBezTo>
                    <a:pt x="1822" y="3513"/>
                    <a:pt x="1869" y="3489"/>
                    <a:pt x="1893" y="3465"/>
                  </a:cubicBezTo>
                  <a:lnTo>
                    <a:pt x="2215" y="3132"/>
                  </a:lnTo>
                  <a:lnTo>
                    <a:pt x="2834" y="3394"/>
                  </a:lnTo>
                  <a:lnTo>
                    <a:pt x="2846" y="3394"/>
                  </a:lnTo>
                  <a:cubicBezTo>
                    <a:pt x="2870" y="3394"/>
                    <a:pt x="3227" y="3525"/>
                    <a:pt x="3227" y="3989"/>
                  </a:cubicBezTo>
                  <a:lnTo>
                    <a:pt x="3227" y="4418"/>
                  </a:lnTo>
                  <a:lnTo>
                    <a:pt x="1107" y="4418"/>
                  </a:lnTo>
                  <a:cubicBezTo>
                    <a:pt x="1024" y="4418"/>
                    <a:pt x="941" y="4489"/>
                    <a:pt x="941" y="4584"/>
                  </a:cubicBezTo>
                  <a:cubicBezTo>
                    <a:pt x="941" y="4668"/>
                    <a:pt x="1024" y="4739"/>
                    <a:pt x="1107" y="4739"/>
                  </a:cubicBezTo>
                  <a:lnTo>
                    <a:pt x="3382" y="4739"/>
                  </a:lnTo>
                  <a:cubicBezTo>
                    <a:pt x="3477" y="4727"/>
                    <a:pt x="3548" y="4656"/>
                    <a:pt x="3548" y="4560"/>
                  </a:cubicBezTo>
                  <a:lnTo>
                    <a:pt x="3548" y="3965"/>
                  </a:lnTo>
                  <a:cubicBezTo>
                    <a:pt x="3548" y="3298"/>
                    <a:pt x="3036" y="3072"/>
                    <a:pt x="2953" y="3060"/>
                  </a:cubicBezTo>
                  <a:lnTo>
                    <a:pt x="2298" y="2798"/>
                  </a:lnTo>
                  <a:lnTo>
                    <a:pt x="2298" y="2703"/>
                  </a:lnTo>
                  <a:cubicBezTo>
                    <a:pt x="2477" y="2596"/>
                    <a:pt x="2608" y="2441"/>
                    <a:pt x="2691" y="2227"/>
                  </a:cubicBezTo>
                  <a:cubicBezTo>
                    <a:pt x="2929" y="2215"/>
                    <a:pt x="3120" y="2001"/>
                    <a:pt x="3120" y="1762"/>
                  </a:cubicBezTo>
                  <a:cubicBezTo>
                    <a:pt x="3120" y="1620"/>
                    <a:pt x="3048" y="1489"/>
                    <a:pt x="2941" y="1405"/>
                  </a:cubicBezTo>
                  <a:lnTo>
                    <a:pt x="2941" y="1108"/>
                  </a:lnTo>
                  <a:cubicBezTo>
                    <a:pt x="2941" y="500"/>
                    <a:pt x="2429" y="0"/>
                    <a:pt x="182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90" name="Google Shape;10090;p78"/>
            <p:cNvSpPr/>
            <p:nvPr/>
          </p:nvSpPr>
          <p:spPr>
            <a:xfrm>
              <a:off x="5112876" y="3016803"/>
              <a:ext cx="112956" cy="150831"/>
            </a:xfrm>
            <a:custGeom>
              <a:avLst/>
              <a:gdLst/>
              <a:ahLst/>
              <a:cxnLst/>
              <a:rect l="l" t="t" r="r" b="b"/>
              <a:pathLst>
                <a:path w="3549" h="4739" extrusionOk="0">
                  <a:moveTo>
                    <a:pt x="1822" y="322"/>
                  </a:moveTo>
                  <a:cubicBezTo>
                    <a:pt x="2262" y="322"/>
                    <a:pt x="2596" y="679"/>
                    <a:pt x="2596" y="1096"/>
                  </a:cubicBezTo>
                  <a:lnTo>
                    <a:pt x="2596" y="1203"/>
                  </a:lnTo>
                  <a:lnTo>
                    <a:pt x="2584" y="1203"/>
                  </a:lnTo>
                  <a:cubicBezTo>
                    <a:pt x="2358" y="1143"/>
                    <a:pt x="2286" y="846"/>
                    <a:pt x="2274" y="846"/>
                  </a:cubicBezTo>
                  <a:cubicBezTo>
                    <a:pt x="2262" y="786"/>
                    <a:pt x="2215" y="727"/>
                    <a:pt x="2143" y="727"/>
                  </a:cubicBezTo>
                  <a:cubicBezTo>
                    <a:pt x="2133" y="725"/>
                    <a:pt x="2122" y="724"/>
                    <a:pt x="2111" y="724"/>
                  </a:cubicBezTo>
                  <a:cubicBezTo>
                    <a:pt x="2057" y="724"/>
                    <a:pt x="1996" y="747"/>
                    <a:pt x="1977" y="786"/>
                  </a:cubicBezTo>
                  <a:cubicBezTo>
                    <a:pt x="1691" y="1203"/>
                    <a:pt x="1024" y="1203"/>
                    <a:pt x="1024" y="1203"/>
                  </a:cubicBezTo>
                  <a:lnTo>
                    <a:pt x="977" y="1203"/>
                  </a:lnTo>
                  <a:lnTo>
                    <a:pt x="977" y="1096"/>
                  </a:lnTo>
                  <a:cubicBezTo>
                    <a:pt x="977" y="667"/>
                    <a:pt x="1334" y="322"/>
                    <a:pt x="1751" y="322"/>
                  </a:cubicBezTo>
                  <a:close/>
                  <a:moveTo>
                    <a:pt x="2727" y="1667"/>
                  </a:moveTo>
                  <a:cubicBezTo>
                    <a:pt x="2763" y="1691"/>
                    <a:pt x="2763" y="1727"/>
                    <a:pt x="2763" y="1751"/>
                  </a:cubicBezTo>
                  <a:cubicBezTo>
                    <a:pt x="2763" y="1798"/>
                    <a:pt x="2751" y="1846"/>
                    <a:pt x="2703" y="1858"/>
                  </a:cubicBezTo>
                  <a:lnTo>
                    <a:pt x="2703" y="1667"/>
                  </a:lnTo>
                  <a:close/>
                  <a:moveTo>
                    <a:pt x="858" y="1667"/>
                  </a:moveTo>
                  <a:lnTo>
                    <a:pt x="858" y="1870"/>
                  </a:lnTo>
                  <a:cubicBezTo>
                    <a:pt x="822" y="1846"/>
                    <a:pt x="798" y="1810"/>
                    <a:pt x="798" y="1751"/>
                  </a:cubicBezTo>
                  <a:cubicBezTo>
                    <a:pt x="798" y="1727"/>
                    <a:pt x="810" y="1691"/>
                    <a:pt x="822" y="1667"/>
                  </a:cubicBezTo>
                  <a:close/>
                  <a:moveTo>
                    <a:pt x="2084" y="1203"/>
                  </a:moveTo>
                  <a:cubicBezTo>
                    <a:pt x="2143" y="1322"/>
                    <a:pt x="2239" y="1441"/>
                    <a:pt x="2393" y="1501"/>
                  </a:cubicBezTo>
                  <a:lnTo>
                    <a:pt x="2393" y="1977"/>
                  </a:lnTo>
                  <a:cubicBezTo>
                    <a:pt x="2393" y="2263"/>
                    <a:pt x="2155" y="2489"/>
                    <a:pt x="1858" y="2489"/>
                  </a:cubicBezTo>
                  <a:lnTo>
                    <a:pt x="1703" y="2489"/>
                  </a:lnTo>
                  <a:cubicBezTo>
                    <a:pt x="1405" y="2489"/>
                    <a:pt x="1191" y="2251"/>
                    <a:pt x="1191" y="1977"/>
                  </a:cubicBezTo>
                  <a:lnTo>
                    <a:pt x="1191" y="1548"/>
                  </a:lnTo>
                  <a:cubicBezTo>
                    <a:pt x="1393" y="1512"/>
                    <a:pt x="1786" y="1441"/>
                    <a:pt x="2084" y="1203"/>
                  </a:cubicBezTo>
                  <a:close/>
                  <a:moveTo>
                    <a:pt x="1965" y="2822"/>
                  </a:moveTo>
                  <a:lnTo>
                    <a:pt x="1965" y="2917"/>
                  </a:lnTo>
                  <a:lnTo>
                    <a:pt x="1786" y="3108"/>
                  </a:lnTo>
                  <a:lnTo>
                    <a:pt x="1596" y="2941"/>
                  </a:lnTo>
                  <a:lnTo>
                    <a:pt x="1596" y="2822"/>
                  </a:lnTo>
                  <a:close/>
                  <a:moveTo>
                    <a:pt x="1751" y="0"/>
                  </a:moveTo>
                  <a:cubicBezTo>
                    <a:pt x="1143" y="0"/>
                    <a:pt x="631" y="500"/>
                    <a:pt x="631" y="1108"/>
                  </a:cubicBezTo>
                  <a:lnTo>
                    <a:pt x="631" y="1405"/>
                  </a:lnTo>
                  <a:cubicBezTo>
                    <a:pt x="524" y="1501"/>
                    <a:pt x="453" y="1631"/>
                    <a:pt x="453" y="1762"/>
                  </a:cubicBezTo>
                  <a:cubicBezTo>
                    <a:pt x="453" y="2024"/>
                    <a:pt x="643" y="2215"/>
                    <a:pt x="893" y="2227"/>
                  </a:cubicBezTo>
                  <a:cubicBezTo>
                    <a:pt x="953" y="2441"/>
                    <a:pt x="1096" y="2596"/>
                    <a:pt x="1274" y="2703"/>
                  </a:cubicBezTo>
                  <a:lnTo>
                    <a:pt x="1274" y="2798"/>
                  </a:lnTo>
                  <a:lnTo>
                    <a:pt x="596" y="3060"/>
                  </a:lnTo>
                  <a:cubicBezTo>
                    <a:pt x="524" y="3096"/>
                    <a:pt x="0" y="3298"/>
                    <a:pt x="0" y="3965"/>
                  </a:cubicBezTo>
                  <a:lnTo>
                    <a:pt x="0" y="4560"/>
                  </a:lnTo>
                  <a:cubicBezTo>
                    <a:pt x="0" y="4656"/>
                    <a:pt x="72" y="4727"/>
                    <a:pt x="155" y="4727"/>
                  </a:cubicBezTo>
                  <a:lnTo>
                    <a:pt x="572" y="4727"/>
                  </a:lnTo>
                  <a:cubicBezTo>
                    <a:pt x="667" y="4727"/>
                    <a:pt x="738" y="4656"/>
                    <a:pt x="738" y="4560"/>
                  </a:cubicBezTo>
                  <a:cubicBezTo>
                    <a:pt x="738" y="4477"/>
                    <a:pt x="667" y="4406"/>
                    <a:pt x="572" y="4406"/>
                  </a:cubicBezTo>
                  <a:lnTo>
                    <a:pt x="322" y="4406"/>
                  </a:lnTo>
                  <a:lnTo>
                    <a:pt x="322" y="3965"/>
                  </a:lnTo>
                  <a:cubicBezTo>
                    <a:pt x="322" y="3513"/>
                    <a:pt x="679" y="3370"/>
                    <a:pt x="691" y="3370"/>
                  </a:cubicBezTo>
                  <a:lnTo>
                    <a:pt x="703" y="3370"/>
                  </a:lnTo>
                  <a:lnTo>
                    <a:pt x="1334" y="3132"/>
                  </a:lnTo>
                  <a:lnTo>
                    <a:pt x="1655" y="3465"/>
                  </a:lnTo>
                  <a:cubicBezTo>
                    <a:pt x="1691" y="3489"/>
                    <a:pt x="1739" y="3513"/>
                    <a:pt x="1774" y="3513"/>
                  </a:cubicBezTo>
                  <a:cubicBezTo>
                    <a:pt x="1822" y="3513"/>
                    <a:pt x="1870" y="3489"/>
                    <a:pt x="1893" y="3465"/>
                  </a:cubicBezTo>
                  <a:lnTo>
                    <a:pt x="2215" y="3132"/>
                  </a:lnTo>
                  <a:lnTo>
                    <a:pt x="2834" y="3394"/>
                  </a:lnTo>
                  <a:lnTo>
                    <a:pt x="2846" y="3394"/>
                  </a:lnTo>
                  <a:cubicBezTo>
                    <a:pt x="2870" y="3394"/>
                    <a:pt x="3227" y="3525"/>
                    <a:pt x="3227" y="3989"/>
                  </a:cubicBezTo>
                  <a:lnTo>
                    <a:pt x="3227" y="4418"/>
                  </a:lnTo>
                  <a:lnTo>
                    <a:pt x="1108" y="4418"/>
                  </a:lnTo>
                  <a:cubicBezTo>
                    <a:pt x="1024" y="4418"/>
                    <a:pt x="941" y="4489"/>
                    <a:pt x="941" y="4584"/>
                  </a:cubicBezTo>
                  <a:cubicBezTo>
                    <a:pt x="941" y="4668"/>
                    <a:pt x="1024" y="4739"/>
                    <a:pt x="1108" y="4739"/>
                  </a:cubicBezTo>
                  <a:lnTo>
                    <a:pt x="3382" y="4739"/>
                  </a:lnTo>
                  <a:cubicBezTo>
                    <a:pt x="3477" y="4739"/>
                    <a:pt x="3548" y="4668"/>
                    <a:pt x="3548" y="4584"/>
                  </a:cubicBezTo>
                  <a:lnTo>
                    <a:pt x="3548" y="3989"/>
                  </a:lnTo>
                  <a:cubicBezTo>
                    <a:pt x="3548" y="3298"/>
                    <a:pt x="3013" y="3084"/>
                    <a:pt x="2953" y="3060"/>
                  </a:cubicBezTo>
                  <a:lnTo>
                    <a:pt x="2298" y="2798"/>
                  </a:lnTo>
                  <a:lnTo>
                    <a:pt x="2298" y="2703"/>
                  </a:lnTo>
                  <a:cubicBezTo>
                    <a:pt x="2477" y="2596"/>
                    <a:pt x="2608" y="2441"/>
                    <a:pt x="2691" y="2227"/>
                  </a:cubicBezTo>
                  <a:cubicBezTo>
                    <a:pt x="2929" y="2215"/>
                    <a:pt x="3120" y="2001"/>
                    <a:pt x="3120" y="1762"/>
                  </a:cubicBezTo>
                  <a:cubicBezTo>
                    <a:pt x="3120" y="1620"/>
                    <a:pt x="3048" y="1489"/>
                    <a:pt x="2941" y="1405"/>
                  </a:cubicBezTo>
                  <a:lnTo>
                    <a:pt x="2941" y="1108"/>
                  </a:lnTo>
                  <a:cubicBezTo>
                    <a:pt x="2941" y="500"/>
                    <a:pt x="2429" y="0"/>
                    <a:pt x="182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91" name="Google Shape;10091;p78"/>
            <p:cNvSpPr/>
            <p:nvPr/>
          </p:nvSpPr>
          <p:spPr>
            <a:xfrm>
              <a:off x="5001448" y="3108498"/>
              <a:ext cx="113338" cy="151244"/>
            </a:xfrm>
            <a:custGeom>
              <a:avLst/>
              <a:gdLst/>
              <a:ahLst/>
              <a:cxnLst/>
              <a:rect l="l" t="t" r="r" b="b"/>
              <a:pathLst>
                <a:path w="3561" h="4752" extrusionOk="0">
                  <a:moveTo>
                    <a:pt x="1811" y="322"/>
                  </a:moveTo>
                  <a:cubicBezTo>
                    <a:pt x="2251" y="322"/>
                    <a:pt x="2585" y="679"/>
                    <a:pt x="2585" y="1096"/>
                  </a:cubicBezTo>
                  <a:lnTo>
                    <a:pt x="2585" y="1203"/>
                  </a:lnTo>
                  <a:lnTo>
                    <a:pt x="2573" y="1203"/>
                  </a:lnTo>
                  <a:cubicBezTo>
                    <a:pt x="2346" y="1144"/>
                    <a:pt x="2275" y="846"/>
                    <a:pt x="2263" y="846"/>
                  </a:cubicBezTo>
                  <a:cubicBezTo>
                    <a:pt x="2251" y="786"/>
                    <a:pt x="2204" y="727"/>
                    <a:pt x="2132" y="727"/>
                  </a:cubicBezTo>
                  <a:cubicBezTo>
                    <a:pt x="2124" y="725"/>
                    <a:pt x="2116" y="725"/>
                    <a:pt x="2107" y="725"/>
                  </a:cubicBezTo>
                  <a:cubicBezTo>
                    <a:pt x="2051" y="725"/>
                    <a:pt x="1986" y="756"/>
                    <a:pt x="1965" y="786"/>
                  </a:cubicBezTo>
                  <a:cubicBezTo>
                    <a:pt x="1692" y="1203"/>
                    <a:pt x="1037" y="1203"/>
                    <a:pt x="1025" y="1203"/>
                  </a:cubicBezTo>
                  <a:lnTo>
                    <a:pt x="965" y="1203"/>
                  </a:lnTo>
                  <a:lnTo>
                    <a:pt x="965" y="1096"/>
                  </a:lnTo>
                  <a:cubicBezTo>
                    <a:pt x="965" y="667"/>
                    <a:pt x="1322" y="322"/>
                    <a:pt x="1739" y="322"/>
                  </a:cubicBezTo>
                  <a:close/>
                  <a:moveTo>
                    <a:pt x="2751" y="1668"/>
                  </a:moveTo>
                  <a:cubicBezTo>
                    <a:pt x="2787" y="1703"/>
                    <a:pt x="2787" y="1727"/>
                    <a:pt x="2787" y="1763"/>
                  </a:cubicBezTo>
                  <a:cubicBezTo>
                    <a:pt x="2787" y="1798"/>
                    <a:pt x="2763" y="1846"/>
                    <a:pt x="2715" y="1858"/>
                  </a:cubicBezTo>
                  <a:lnTo>
                    <a:pt x="2715" y="1668"/>
                  </a:lnTo>
                  <a:close/>
                  <a:moveTo>
                    <a:pt x="858" y="1679"/>
                  </a:moveTo>
                  <a:lnTo>
                    <a:pt x="858" y="1894"/>
                  </a:lnTo>
                  <a:cubicBezTo>
                    <a:pt x="834" y="1858"/>
                    <a:pt x="799" y="1834"/>
                    <a:pt x="799" y="1775"/>
                  </a:cubicBezTo>
                  <a:cubicBezTo>
                    <a:pt x="799" y="1739"/>
                    <a:pt x="810" y="1715"/>
                    <a:pt x="834" y="1679"/>
                  </a:cubicBezTo>
                  <a:close/>
                  <a:moveTo>
                    <a:pt x="2096" y="1203"/>
                  </a:moveTo>
                  <a:cubicBezTo>
                    <a:pt x="2156" y="1322"/>
                    <a:pt x="2263" y="1441"/>
                    <a:pt x="2406" y="1501"/>
                  </a:cubicBezTo>
                  <a:lnTo>
                    <a:pt x="2406" y="1977"/>
                  </a:lnTo>
                  <a:cubicBezTo>
                    <a:pt x="2394" y="2263"/>
                    <a:pt x="2156" y="2501"/>
                    <a:pt x="1870" y="2501"/>
                  </a:cubicBezTo>
                  <a:lnTo>
                    <a:pt x="1727" y="2501"/>
                  </a:lnTo>
                  <a:cubicBezTo>
                    <a:pt x="1430" y="2501"/>
                    <a:pt x="1203" y="2263"/>
                    <a:pt x="1203" y="1977"/>
                  </a:cubicBezTo>
                  <a:lnTo>
                    <a:pt x="1203" y="1548"/>
                  </a:lnTo>
                  <a:cubicBezTo>
                    <a:pt x="1418" y="1525"/>
                    <a:pt x="1799" y="1441"/>
                    <a:pt x="2096" y="1203"/>
                  </a:cubicBezTo>
                  <a:close/>
                  <a:moveTo>
                    <a:pt x="1977" y="2834"/>
                  </a:moveTo>
                  <a:lnTo>
                    <a:pt x="1977" y="2918"/>
                  </a:lnTo>
                  <a:lnTo>
                    <a:pt x="1799" y="3108"/>
                  </a:lnTo>
                  <a:lnTo>
                    <a:pt x="1620" y="2941"/>
                  </a:lnTo>
                  <a:lnTo>
                    <a:pt x="1620" y="2834"/>
                  </a:lnTo>
                  <a:close/>
                  <a:moveTo>
                    <a:pt x="1751" y="1"/>
                  </a:moveTo>
                  <a:cubicBezTo>
                    <a:pt x="1144" y="1"/>
                    <a:pt x="632" y="501"/>
                    <a:pt x="632" y="1120"/>
                  </a:cubicBezTo>
                  <a:lnTo>
                    <a:pt x="632" y="1417"/>
                  </a:lnTo>
                  <a:cubicBezTo>
                    <a:pt x="537" y="1501"/>
                    <a:pt x="453" y="1644"/>
                    <a:pt x="453" y="1775"/>
                  </a:cubicBezTo>
                  <a:cubicBezTo>
                    <a:pt x="453" y="2025"/>
                    <a:pt x="656" y="2215"/>
                    <a:pt x="894" y="2239"/>
                  </a:cubicBezTo>
                  <a:cubicBezTo>
                    <a:pt x="953" y="2441"/>
                    <a:pt x="1096" y="2608"/>
                    <a:pt x="1275" y="2715"/>
                  </a:cubicBezTo>
                  <a:lnTo>
                    <a:pt x="1275" y="2799"/>
                  </a:lnTo>
                  <a:lnTo>
                    <a:pt x="596" y="3072"/>
                  </a:lnTo>
                  <a:cubicBezTo>
                    <a:pt x="537" y="3096"/>
                    <a:pt x="1" y="3311"/>
                    <a:pt x="1" y="3977"/>
                  </a:cubicBezTo>
                  <a:lnTo>
                    <a:pt x="1" y="4573"/>
                  </a:lnTo>
                  <a:cubicBezTo>
                    <a:pt x="1" y="4656"/>
                    <a:pt x="72" y="4739"/>
                    <a:pt x="156" y="4739"/>
                  </a:cubicBezTo>
                  <a:lnTo>
                    <a:pt x="572" y="4739"/>
                  </a:lnTo>
                  <a:cubicBezTo>
                    <a:pt x="668" y="4739"/>
                    <a:pt x="739" y="4656"/>
                    <a:pt x="739" y="4573"/>
                  </a:cubicBezTo>
                  <a:cubicBezTo>
                    <a:pt x="739" y="4477"/>
                    <a:pt x="668" y="4406"/>
                    <a:pt x="572" y="4406"/>
                  </a:cubicBezTo>
                  <a:lnTo>
                    <a:pt x="322" y="4406"/>
                  </a:lnTo>
                  <a:lnTo>
                    <a:pt x="322" y="3977"/>
                  </a:lnTo>
                  <a:cubicBezTo>
                    <a:pt x="322" y="3513"/>
                    <a:pt x="680" y="3382"/>
                    <a:pt x="691" y="3382"/>
                  </a:cubicBezTo>
                  <a:lnTo>
                    <a:pt x="715" y="3382"/>
                  </a:lnTo>
                  <a:lnTo>
                    <a:pt x="1334" y="3144"/>
                  </a:lnTo>
                  <a:lnTo>
                    <a:pt x="1668" y="3465"/>
                  </a:lnTo>
                  <a:cubicBezTo>
                    <a:pt x="1692" y="3501"/>
                    <a:pt x="1739" y="3513"/>
                    <a:pt x="1787" y="3513"/>
                  </a:cubicBezTo>
                  <a:cubicBezTo>
                    <a:pt x="1823" y="3513"/>
                    <a:pt x="1870" y="3501"/>
                    <a:pt x="1906" y="3465"/>
                  </a:cubicBezTo>
                  <a:lnTo>
                    <a:pt x="2215" y="3144"/>
                  </a:lnTo>
                  <a:lnTo>
                    <a:pt x="2835" y="3394"/>
                  </a:lnTo>
                  <a:lnTo>
                    <a:pt x="2858" y="3394"/>
                  </a:lnTo>
                  <a:cubicBezTo>
                    <a:pt x="2870" y="3394"/>
                    <a:pt x="3227" y="3525"/>
                    <a:pt x="3227" y="3989"/>
                  </a:cubicBezTo>
                  <a:lnTo>
                    <a:pt x="3227" y="4418"/>
                  </a:lnTo>
                  <a:lnTo>
                    <a:pt x="1108" y="4418"/>
                  </a:lnTo>
                  <a:cubicBezTo>
                    <a:pt x="1025" y="4418"/>
                    <a:pt x="953" y="4501"/>
                    <a:pt x="953" y="4585"/>
                  </a:cubicBezTo>
                  <a:cubicBezTo>
                    <a:pt x="953" y="4680"/>
                    <a:pt x="1025" y="4751"/>
                    <a:pt x="1108" y="4751"/>
                  </a:cubicBezTo>
                  <a:lnTo>
                    <a:pt x="3394" y="4751"/>
                  </a:lnTo>
                  <a:cubicBezTo>
                    <a:pt x="3477" y="4751"/>
                    <a:pt x="3549" y="4680"/>
                    <a:pt x="3549" y="4585"/>
                  </a:cubicBezTo>
                  <a:lnTo>
                    <a:pt x="3549" y="3989"/>
                  </a:lnTo>
                  <a:cubicBezTo>
                    <a:pt x="3561" y="3311"/>
                    <a:pt x="3037" y="3096"/>
                    <a:pt x="2966" y="3072"/>
                  </a:cubicBezTo>
                  <a:lnTo>
                    <a:pt x="2311" y="2799"/>
                  </a:lnTo>
                  <a:lnTo>
                    <a:pt x="2311" y="2715"/>
                  </a:lnTo>
                  <a:cubicBezTo>
                    <a:pt x="2489" y="2608"/>
                    <a:pt x="2620" y="2441"/>
                    <a:pt x="2692" y="2239"/>
                  </a:cubicBezTo>
                  <a:cubicBezTo>
                    <a:pt x="2930" y="2215"/>
                    <a:pt x="3120" y="2013"/>
                    <a:pt x="3120" y="1775"/>
                  </a:cubicBezTo>
                  <a:cubicBezTo>
                    <a:pt x="3120" y="1620"/>
                    <a:pt x="3049" y="1489"/>
                    <a:pt x="2942" y="1417"/>
                  </a:cubicBezTo>
                  <a:lnTo>
                    <a:pt x="2942" y="1120"/>
                  </a:lnTo>
                  <a:cubicBezTo>
                    <a:pt x="2942" y="501"/>
                    <a:pt x="2442" y="1"/>
                    <a:pt x="182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092" name="Google Shape;10092;p78"/>
          <p:cNvGrpSpPr/>
          <p:nvPr/>
        </p:nvGrpSpPr>
        <p:grpSpPr>
          <a:xfrm>
            <a:off x="10634899" y="3667811"/>
            <a:ext cx="446221" cy="446179"/>
            <a:chOff x="7976174" y="2925108"/>
            <a:chExt cx="334666" cy="334634"/>
          </a:xfrm>
          <a:solidFill>
            <a:schemeClr val="tx1"/>
          </a:solidFill>
        </p:grpSpPr>
        <p:sp>
          <p:nvSpPr>
            <p:cNvPr id="10093" name="Google Shape;10093;p78"/>
            <p:cNvSpPr/>
            <p:nvPr/>
          </p:nvSpPr>
          <p:spPr>
            <a:xfrm>
              <a:off x="8003100" y="3064545"/>
              <a:ext cx="10630" cy="14068"/>
            </a:xfrm>
            <a:custGeom>
              <a:avLst/>
              <a:gdLst/>
              <a:ahLst/>
              <a:cxnLst/>
              <a:rect l="l" t="t" r="r" b="b"/>
              <a:pathLst>
                <a:path w="334" h="442" extrusionOk="0">
                  <a:moveTo>
                    <a:pt x="167" y="1"/>
                  </a:moveTo>
                  <a:cubicBezTo>
                    <a:pt x="72" y="1"/>
                    <a:pt x="0" y="72"/>
                    <a:pt x="0" y="167"/>
                  </a:cubicBezTo>
                  <a:lnTo>
                    <a:pt x="0" y="286"/>
                  </a:lnTo>
                  <a:cubicBezTo>
                    <a:pt x="0" y="370"/>
                    <a:pt x="72" y="441"/>
                    <a:pt x="167" y="441"/>
                  </a:cubicBezTo>
                  <a:cubicBezTo>
                    <a:pt x="250" y="441"/>
                    <a:pt x="322" y="370"/>
                    <a:pt x="322" y="286"/>
                  </a:cubicBezTo>
                  <a:lnTo>
                    <a:pt x="322" y="167"/>
                  </a:lnTo>
                  <a:cubicBezTo>
                    <a:pt x="334" y="72"/>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94" name="Google Shape;10094;p78"/>
            <p:cNvSpPr/>
            <p:nvPr/>
          </p:nvSpPr>
          <p:spPr>
            <a:xfrm>
              <a:off x="8003100" y="3046371"/>
              <a:ext cx="10630" cy="14418"/>
            </a:xfrm>
            <a:custGeom>
              <a:avLst/>
              <a:gdLst/>
              <a:ahLst/>
              <a:cxnLst/>
              <a:rect l="l" t="t" r="r" b="b"/>
              <a:pathLst>
                <a:path w="334" h="453" extrusionOk="0">
                  <a:moveTo>
                    <a:pt x="167" y="0"/>
                  </a:moveTo>
                  <a:cubicBezTo>
                    <a:pt x="72" y="0"/>
                    <a:pt x="0" y="71"/>
                    <a:pt x="0" y="167"/>
                  </a:cubicBezTo>
                  <a:lnTo>
                    <a:pt x="0" y="286"/>
                  </a:lnTo>
                  <a:cubicBezTo>
                    <a:pt x="0" y="369"/>
                    <a:pt x="72" y="452"/>
                    <a:pt x="167" y="452"/>
                  </a:cubicBezTo>
                  <a:cubicBezTo>
                    <a:pt x="250" y="452"/>
                    <a:pt x="322" y="369"/>
                    <a:pt x="322" y="286"/>
                  </a:cubicBezTo>
                  <a:lnTo>
                    <a:pt x="322" y="167"/>
                  </a:lnTo>
                  <a:cubicBezTo>
                    <a:pt x="334" y="71"/>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95" name="Google Shape;10095;p78"/>
            <p:cNvSpPr/>
            <p:nvPr/>
          </p:nvSpPr>
          <p:spPr>
            <a:xfrm>
              <a:off x="8272519" y="3105093"/>
              <a:ext cx="10630" cy="14418"/>
            </a:xfrm>
            <a:custGeom>
              <a:avLst/>
              <a:gdLst/>
              <a:ahLst/>
              <a:cxnLst/>
              <a:rect l="l" t="t" r="r" b="b"/>
              <a:pathLst>
                <a:path w="334" h="453" extrusionOk="0">
                  <a:moveTo>
                    <a:pt x="167" y="0"/>
                  </a:moveTo>
                  <a:cubicBezTo>
                    <a:pt x="84" y="0"/>
                    <a:pt x="1" y="72"/>
                    <a:pt x="1" y="167"/>
                  </a:cubicBezTo>
                  <a:lnTo>
                    <a:pt x="1" y="286"/>
                  </a:lnTo>
                  <a:cubicBezTo>
                    <a:pt x="1" y="370"/>
                    <a:pt x="84" y="453"/>
                    <a:pt x="167" y="453"/>
                  </a:cubicBezTo>
                  <a:cubicBezTo>
                    <a:pt x="263" y="453"/>
                    <a:pt x="334" y="370"/>
                    <a:pt x="334" y="286"/>
                  </a:cubicBezTo>
                  <a:lnTo>
                    <a:pt x="334" y="167"/>
                  </a:lnTo>
                  <a:cubicBezTo>
                    <a:pt x="334" y="72"/>
                    <a:pt x="263"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96" name="Google Shape;10096;p78"/>
            <p:cNvSpPr/>
            <p:nvPr/>
          </p:nvSpPr>
          <p:spPr>
            <a:xfrm>
              <a:off x="8272519" y="3123266"/>
              <a:ext cx="10630" cy="14068"/>
            </a:xfrm>
            <a:custGeom>
              <a:avLst/>
              <a:gdLst/>
              <a:ahLst/>
              <a:cxnLst/>
              <a:rect l="l" t="t" r="r" b="b"/>
              <a:pathLst>
                <a:path w="334" h="442" extrusionOk="0">
                  <a:moveTo>
                    <a:pt x="167" y="1"/>
                  </a:moveTo>
                  <a:cubicBezTo>
                    <a:pt x="84" y="1"/>
                    <a:pt x="1" y="72"/>
                    <a:pt x="1" y="168"/>
                  </a:cubicBezTo>
                  <a:lnTo>
                    <a:pt x="1" y="287"/>
                  </a:lnTo>
                  <a:cubicBezTo>
                    <a:pt x="1" y="370"/>
                    <a:pt x="84" y="442"/>
                    <a:pt x="167" y="442"/>
                  </a:cubicBezTo>
                  <a:cubicBezTo>
                    <a:pt x="263" y="442"/>
                    <a:pt x="334" y="370"/>
                    <a:pt x="334" y="287"/>
                  </a:cubicBezTo>
                  <a:lnTo>
                    <a:pt x="334" y="168"/>
                  </a:lnTo>
                  <a:cubicBezTo>
                    <a:pt x="334" y="72"/>
                    <a:pt x="263"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97" name="Google Shape;10097;p78"/>
            <p:cNvSpPr/>
            <p:nvPr/>
          </p:nvSpPr>
          <p:spPr>
            <a:xfrm>
              <a:off x="7976174" y="2925108"/>
              <a:ext cx="334666" cy="334634"/>
            </a:xfrm>
            <a:custGeom>
              <a:avLst/>
              <a:gdLst/>
              <a:ahLst/>
              <a:cxnLst/>
              <a:rect l="l" t="t" r="r" b="b"/>
              <a:pathLst>
                <a:path w="10515" h="10514" extrusionOk="0">
                  <a:moveTo>
                    <a:pt x="5109" y="655"/>
                  </a:moveTo>
                  <a:lnTo>
                    <a:pt x="5109" y="2762"/>
                  </a:lnTo>
                  <a:lnTo>
                    <a:pt x="4704" y="2762"/>
                  </a:lnTo>
                  <a:lnTo>
                    <a:pt x="4704" y="655"/>
                  </a:lnTo>
                  <a:close/>
                  <a:moveTo>
                    <a:pt x="7549" y="655"/>
                  </a:moveTo>
                  <a:lnTo>
                    <a:pt x="7549" y="738"/>
                  </a:lnTo>
                  <a:lnTo>
                    <a:pt x="7549" y="750"/>
                  </a:lnTo>
                  <a:lnTo>
                    <a:pt x="7549" y="1584"/>
                  </a:lnTo>
                  <a:lnTo>
                    <a:pt x="7549" y="1774"/>
                  </a:lnTo>
                  <a:cubicBezTo>
                    <a:pt x="7442" y="1667"/>
                    <a:pt x="7311" y="1572"/>
                    <a:pt x="7157" y="1536"/>
                  </a:cubicBezTo>
                  <a:cubicBezTo>
                    <a:pt x="7122" y="1527"/>
                    <a:pt x="7085" y="1523"/>
                    <a:pt x="7048" y="1523"/>
                  </a:cubicBezTo>
                  <a:cubicBezTo>
                    <a:pt x="6935" y="1523"/>
                    <a:pt x="6818" y="1565"/>
                    <a:pt x="6728" y="1655"/>
                  </a:cubicBezTo>
                  <a:cubicBezTo>
                    <a:pt x="6716" y="1667"/>
                    <a:pt x="6371" y="1965"/>
                    <a:pt x="6811" y="2584"/>
                  </a:cubicBezTo>
                  <a:cubicBezTo>
                    <a:pt x="6859" y="2643"/>
                    <a:pt x="6907" y="2691"/>
                    <a:pt x="6918" y="2762"/>
                  </a:cubicBezTo>
                  <a:lnTo>
                    <a:pt x="5430" y="2762"/>
                  </a:lnTo>
                  <a:lnTo>
                    <a:pt x="5430" y="655"/>
                  </a:lnTo>
                  <a:close/>
                  <a:moveTo>
                    <a:pt x="2359" y="523"/>
                  </a:moveTo>
                  <a:cubicBezTo>
                    <a:pt x="2823" y="523"/>
                    <a:pt x="3485" y="630"/>
                    <a:pt x="3620" y="833"/>
                  </a:cubicBezTo>
                  <a:cubicBezTo>
                    <a:pt x="3644" y="881"/>
                    <a:pt x="3704" y="917"/>
                    <a:pt x="3763" y="917"/>
                  </a:cubicBezTo>
                  <a:lnTo>
                    <a:pt x="4359" y="917"/>
                  </a:lnTo>
                  <a:lnTo>
                    <a:pt x="4359" y="2500"/>
                  </a:lnTo>
                  <a:lnTo>
                    <a:pt x="3954" y="2500"/>
                  </a:lnTo>
                  <a:cubicBezTo>
                    <a:pt x="3894" y="2500"/>
                    <a:pt x="3847" y="2536"/>
                    <a:pt x="3823" y="2560"/>
                  </a:cubicBezTo>
                  <a:cubicBezTo>
                    <a:pt x="3466" y="3024"/>
                    <a:pt x="3275" y="3072"/>
                    <a:pt x="3037" y="3119"/>
                  </a:cubicBezTo>
                  <a:cubicBezTo>
                    <a:pt x="2858" y="3143"/>
                    <a:pt x="2644" y="3191"/>
                    <a:pt x="2358" y="3381"/>
                  </a:cubicBezTo>
                  <a:cubicBezTo>
                    <a:pt x="2174" y="3515"/>
                    <a:pt x="2037" y="3549"/>
                    <a:pt x="1955" y="3549"/>
                  </a:cubicBezTo>
                  <a:cubicBezTo>
                    <a:pt x="1921" y="3549"/>
                    <a:pt x="1896" y="3543"/>
                    <a:pt x="1882" y="3536"/>
                  </a:cubicBezTo>
                  <a:cubicBezTo>
                    <a:pt x="1846" y="3477"/>
                    <a:pt x="1846" y="3417"/>
                    <a:pt x="1846" y="3381"/>
                  </a:cubicBezTo>
                  <a:cubicBezTo>
                    <a:pt x="1882" y="3203"/>
                    <a:pt x="2168" y="3000"/>
                    <a:pt x="2346" y="2905"/>
                  </a:cubicBezTo>
                  <a:cubicBezTo>
                    <a:pt x="2442" y="2858"/>
                    <a:pt x="2466" y="2762"/>
                    <a:pt x="2430" y="2679"/>
                  </a:cubicBezTo>
                  <a:cubicBezTo>
                    <a:pt x="2394" y="2619"/>
                    <a:pt x="2335" y="2596"/>
                    <a:pt x="2263" y="2596"/>
                  </a:cubicBezTo>
                  <a:lnTo>
                    <a:pt x="715" y="2596"/>
                  </a:lnTo>
                  <a:cubicBezTo>
                    <a:pt x="644" y="2596"/>
                    <a:pt x="584" y="2536"/>
                    <a:pt x="584" y="2465"/>
                  </a:cubicBezTo>
                  <a:lnTo>
                    <a:pt x="584" y="2441"/>
                  </a:lnTo>
                  <a:cubicBezTo>
                    <a:pt x="584" y="2369"/>
                    <a:pt x="644" y="2310"/>
                    <a:pt x="715" y="2310"/>
                  </a:cubicBezTo>
                  <a:lnTo>
                    <a:pt x="2132" y="2310"/>
                  </a:lnTo>
                  <a:cubicBezTo>
                    <a:pt x="2215" y="2310"/>
                    <a:pt x="2287" y="2238"/>
                    <a:pt x="2287" y="2143"/>
                  </a:cubicBezTo>
                  <a:cubicBezTo>
                    <a:pt x="2287" y="2060"/>
                    <a:pt x="2215" y="1988"/>
                    <a:pt x="2132" y="1988"/>
                  </a:cubicBezTo>
                  <a:lnTo>
                    <a:pt x="715" y="1988"/>
                  </a:lnTo>
                  <a:lnTo>
                    <a:pt x="441" y="2012"/>
                  </a:lnTo>
                  <a:cubicBezTo>
                    <a:pt x="370" y="2012"/>
                    <a:pt x="310" y="1953"/>
                    <a:pt x="310" y="1881"/>
                  </a:cubicBezTo>
                  <a:lnTo>
                    <a:pt x="310" y="1869"/>
                  </a:lnTo>
                  <a:cubicBezTo>
                    <a:pt x="310" y="1786"/>
                    <a:pt x="370" y="1726"/>
                    <a:pt x="441" y="1726"/>
                  </a:cubicBezTo>
                  <a:lnTo>
                    <a:pt x="2156" y="1726"/>
                  </a:lnTo>
                  <a:cubicBezTo>
                    <a:pt x="2251" y="1726"/>
                    <a:pt x="2323" y="1655"/>
                    <a:pt x="2323" y="1572"/>
                  </a:cubicBezTo>
                  <a:cubicBezTo>
                    <a:pt x="2323" y="1476"/>
                    <a:pt x="2251" y="1405"/>
                    <a:pt x="2156" y="1405"/>
                  </a:cubicBezTo>
                  <a:lnTo>
                    <a:pt x="691" y="1405"/>
                  </a:lnTo>
                  <a:cubicBezTo>
                    <a:pt x="632" y="1393"/>
                    <a:pt x="596" y="1345"/>
                    <a:pt x="596" y="1286"/>
                  </a:cubicBezTo>
                  <a:lnTo>
                    <a:pt x="596" y="1274"/>
                  </a:lnTo>
                  <a:cubicBezTo>
                    <a:pt x="596" y="1191"/>
                    <a:pt x="656" y="1131"/>
                    <a:pt x="727" y="1131"/>
                  </a:cubicBezTo>
                  <a:lnTo>
                    <a:pt x="2156" y="1131"/>
                  </a:lnTo>
                  <a:cubicBezTo>
                    <a:pt x="2239" y="1131"/>
                    <a:pt x="2323" y="1060"/>
                    <a:pt x="2323" y="976"/>
                  </a:cubicBezTo>
                  <a:cubicBezTo>
                    <a:pt x="2323" y="881"/>
                    <a:pt x="2239" y="810"/>
                    <a:pt x="2156" y="810"/>
                  </a:cubicBezTo>
                  <a:lnTo>
                    <a:pt x="1442" y="810"/>
                  </a:lnTo>
                  <a:cubicBezTo>
                    <a:pt x="1370" y="810"/>
                    <a:pt x="1311" y="750"/>
                    <a:pt x="1311" y="679"/>
                  </a:cubicBezTo>
                  <a:lnTo>
                    <a:pt x="1311" y="655"/>
                  </a:lnTo>
                  <a:cubicBezTo>
                    <a:pt x="1311" y="583"/>
                    <a:pt x="1370" y="524"/>
                    <a:pt x="1442" y="524"/>
                  </a:cubicBezTo>
                  <a:lnTo>
                    <a:pt x="2287" y="524"/>
                  </a:lnTo>
                  <a:cubicBezTo>
                    <a:pt x="2310" y="523"/>
                    <a:pt x="2334" y="523"/>
                    <a:pt x="2359" y="523"/>
                  </a:cubicBezTo>
                  <a:close/>
                  <a:moveTo>
                    <a:pt x="8633" y="310"/>
                  </a:moveTo>
                  <a:cubicBezTo>
                    <a:pt x="8704" y="310"/>
                    <a:pt x="8764" y="369"/>
                    <a:pt x="8764" y="452"/>
                  </a:cubicBezTo>
                  <a:lnTo>
                    <a:pt x="8764" y="691"/>
                  </a:lnTo>
                  <a:lnTo>
                    <a:pt x="8764" y="726"/>
                  </a:lnTo>
                  <a:lnTo>
                    <a:pt x="8764" y="1107"/>
                  </a:lnTo>
                  <a:lnTo>
                    <a:pt x="8764" y="1131"/>
                  </a:lnTo>
                  <a:lnTo>
                    <a:pt x="8764" y="2155"/>
                  </a:lnTo>
                  <a:cubicBezTo>
                    <a:pt x="8764" y="2250"/>
                    <a:pt x="8835" y="2322"/>
                    <a:pt x="8931" y="2322"/>
                  </a:cubicBezTo>
                  <a:cubicBezTo>
                    <a:pt x="9014" y="2322"/>
                    <a:pt x="9085" y="2250"/>
                    <a:pt x="9085" y="2155"/>
                  </a:cubicBezTo>
                  <a:lnTo>
                    <a:pt x="9085" y="1012"/>
                  </a:lnTo>
                  <a:lnTo>
                    <a:pt x="9085" y="988"/>
                  </a:lnTo>
                  <a:lnTo>
                    <a:pt x="9085" y="953"/>
                  </a:lnTo>
                  <a:lnTo>
                    <a:pt x="9085" y="702"/>
                  </a:lnTo>
                  <a:cubicBezTo>
                    <a:pt x="9109" y="643"/>
                    <a:pt x="9145" y="595"/>
                    <a:pt x="9204" y="595"/>
                  </a:cubicBezTo>
                  <a:lnTo>
                    <a:pt x="9228" y="595"/>
                  </a:lnTo>
                  <a:cubicBezTo>
                    <a:pt x="9300" y="595"/>
                    <a:pt x="9359" y="655"/>
                    <a:pt x="9359" y="726"/>
                  </a:cubicBezTo>
                  <a:lnTo>
                    <a:pt x="9359" y="1322"/>
                  </a:lnTo>
                  <a:lnTo>
                    <a:pt x="9359" y="1441"/>
                  </a:lnTo>
                  <a:lnTo>
                    <a:pt x="9359" y="2155"/>
                  </a:lnTo>
                  <a:cubicBezTo>
                    <a:pt x="9359" y="2250"/>
                    <a:pt x="9431" y="2322"/>
                    <a:pt x="9526" y="2322"/>
                  </a:cubicBezTo>
                  <a:cubicBezTo>
                    <a:pt x="9609" y="2322"/>
                    <a:pt x="9681" y="2250"/>
                    <a:pt x="9681" y="2155"/>
                  </a:cubicBezTo>
                  <a:lnTo>
                    <a:pt x="9681" y="1441"/>
                  </a:lnTo>
                  <a:cubicBezTo>
                    <a:pt x="9681" y="1369"/>
                    <a:pt x="9740" y="1310"/>
                    <a:pt x="9824" y="1310"/>
                  </a:cubicBezTo>
                  <a:lnTo>
                    <a:pt x="9835" y="1310"/>
                  </a:lnTo>
                  <a:cubicBezTo>
                    <a:pt x="9907" y="1310"/>
                    <a:pt x="9966" y="1369"/>
                    <a:pt x="9966" y="1441"/>
                  </a:cubicBezTo>
                  <a:lnTo>
                    <a:pt x="9966" y="2298"/>
                  </a:lnTo>
                  <a:cubicBezTo>
                    <a:pt x="9978" y="2750"/>
                    <a:pt x="9883" y="3489"/>
                    <a:pt x="9657" y="3620"/>
                  </a:cubicBezTo>
                  <a:cubicBezTo>
                    <a:pt x="9609" y="3643"/>
                    <a:pt x="9585" y="3703"/>
                    <a:pt x="9585" y="3762"/>
                  </a:cubicBezTo>
                  <a:lnTo>
                    <a:pt x="9585" y="4358"/>
                  </a:lnTo>
                  <a:lnTo>
                    <a:pt x="7990" y="4358"/>
                  </a:lnTo>
                  <a:lnTo>
                    <a:pt x="7990" y="3965"/>
                  </a:lnTo>
                  <a:cubicBezTo>
                    <a:pt x="7990" y="3905"/>
                    <a:pt x="7954" y="3858"/>
                    <a:pt x="7930" y="3822"/>
                  </a:cubicBezTo>
                  <a:cubicBezTo>
                    <a:pt x="7466" y="3465"/>
                    <a:pt x="7419" y="3274"/>
                    <a:pt x="7383" y="3036"/>
                  </a:cubicBezTo>
                  <a:cubicBezTo>
                    <a:pt x="7347" y="2858"/>
                    <a:pt x="7299" y="2655"/>
                    <a:pt x="7109" y="2369"/>
                  </a:cubicBezTo>
                  <a:cubicBezTo>
                    <a:pt x="6918" y="2096"/>
                    <a:pt x="6930" y="1941"/>
                    <a:pt x="6966" y="1893"/>
                  </a:cubicBezTo>
                  <a:cubicBezTo>
                    <a:pt x="7026" y="1845"/>
                    <a:pt x="7085" y="1845"/>
                    <a:pt x="7109" y="1845"/>
                  </a:cubicBezTo>
                  <a:cubicBezTo>
                    <a:pt x="7288" y="1893"/>
                    <a:pt x="7502" y="2179"/>
                    <a:pt x="7585" y="2357"/>
                  </a:cubicBezTo>
                  <a:cubicBezTo>
                    <a:pt x="7603" y="2418"/>
                    <a:pt x="7658" y="2460"/>
                    <a:pt x="7718" y="2460"/>
                  </a:cubicBezTo>
                  <a:cubicBezTo>
                    <a:pt x="7741" y="2460"/>
                    <a:pt x="7765" y="2454"/>
                    <a:pt x="7788" y="2441"/>
                  </a:cubicBezTo>
                  <a:cubicBezTo>
                    <a:pt x="7847" y="2417"/>
                    <a:pt x="7871" y="2357"/>
                    <a:pt x="7871" y="2286"/>
                  </a:cubicBezTo>
                  <a:lnTo>
                    <a:pt x="7871" y="2262"/>
                  </a:lnTo>
                  <a:lnTo>
                    <a:pt x="7871" y="1584"/>
                  </a:lnTo>
                  <a:lnTo>
                    <a:pt x="7871" y="750"/>
                  </a:lnTo>
                  <a:lnTo>
                    <a:pt x="7871" y="726"/>
                  </a:lnTo>
                  <a:cubicBezTo>
                    <a:pt x="7871" y="655"/>
                    <a:pt x="7930" y="595"/>
                    <a:pt x="8002" y="595"/>
                  </a:cubicBezTo>
                  <a:lnTo>
                    <a:pt x="8014" y="595"/>
                  </a:lnTo>
                  <a:cubicBezTo>
                    <a:pt x="8097" y="595"/>
                    <a:pt x="8157" y="655"/>
                    <a:pt x="8157" y="726"/>
                  </a:cubicBezTo>
                  <a:lnTo>
                    <a:pt x="8157" y="2143"/>
                  </a:lnTo>
                  <a:cubicBezTo>
                    <a:pt x="8157" y="2238"/>
                    <a:pt x="8228" y="2310"/>
                    <a:pt x="8311" y="2310"/>
                  </a:cubicBezTo>
                  <a:cubicBezTo>
                    <a:pt x="8407" y="2310"/>
                    <a:pt x="8478" y="2238"/>
                    <a:pt x="8478" y="2143"/>
                  </a:cubicBezTo>
                  <a:lnTo>
                    <a:pt x="8478" y="726"/>
                  </a:lnTo>
                  <a:lnTo>
                    <a:pt x="8478" y="452"/>
                  </a:lnTo>
                  <a:cubicBezTo>
                    <a:pt x="8478" y="369"/>
                    <a:pt x="8538" y="310"/>
                    <a:pt x="8609" y="310"/>
                  </a:cubicBezTo>
                  <a:close/>
                  <a:moveTo>
                    <a:pt x="1763" y="2941"/>
                  </a:moveTo>
                  <a:cubicBezTo>
                    <a:pt x="1668" y="3036"/>
                    <a:pt x="1561" y="3179"/>
                    <a:pt x="1537" y="3322"/>
                  </a:cubicBezTo>
                  <a:cubicBezTo>
                    <a:pt x="1501" y="3477"/>
                    <a:pt x="1537" y="3631"/>
                    <a:pt x="1656" y="3750"/>
                  </a:cubicBezTo>
                  <a:cubicBezTo>
                    <a:pt x="1668" y="3774"/>
                    <a:pt x="1763" y="3881"/>
                    <a:pt x="1989" y="3881"/>
                  </a:cubicBezTo>
                  <a:cubicBezTo>
                    <a:pt x="2144" y="3881"/>
                    <a:pt x="2335" y="3834"/>
                    <a:pt x="2573" y="3667"/>
                  </a:cubicBezTo>
                  <a:cubicBezTo>
                    <a:pt x="2632" y="3620"/>
                    <a:pt x="2692" y="3572"/>
                    <a:pt x="2751" y="3560"/>
                  </a:cubicBezTo>
                  <a:lnTo>
                    <a:pt x="2751" y="5048"/>
                  </a:lnTo>
                  <a:lnTo>
                    <a:pt x="656" y="5048"/>
                  </a:lnTo>
                  <a:lnTo>
                    <a:pt x="656" y="2941"/>
                  </a:lnTo>
                  <a:close/>
                  <a:moveTo>
                    <a:pt x="9824" y="4703"/>
                  </a:moveTo>
                  <a:lnTo>
                    <a:pt x="9824" y="5108"/>
                  </a:lnTo>
                  <a:lnTo>
                    <a:pt x="7728" y="5108"/>
                  </a:lnTo>
                  <a:lnTo>
                    <a:pt x="7728" y="4703"/>
                  </a:lnTo>
                  <a:close/>
                  <a:moveTo>
                    <a:pt x="2751" y="5370"/>
                  </a:moveTo>
                  <a:lnTo>
                    <a:pt x="2751" y="5775"/>
                  </a:lnTo>
                  <a:lnTo>
                    <a:pt x="656" y="5775"/>
                  </a:lnTo>
                  <a:lnTo>
                    <a:pt x="656" y="5370"/>
                  </a:lnTo>
                  <a:close/>
                  <a:moveTo>
                    <a:pt x="4359" y="2858"/>
                  </a:moveTo>
                  <a:lnTo>
                    <a:pt x="4359" y="2917"/>
                  </a:lnTo>
                  <a:cubicBezTo>
                    <a:pt x="4359" y="3012"/>
                    <a:pt x="4430" y="3084"/>
                    <a:pt x="4525" y="3084"/>
                  </a:cubicBezTo>
                  <a:lnTo>
                    <a:pt x="7014" y="3084"/>
                  </a:lnTo>
                  <a:lnTo>
                    <a:pt x="7014" y="3096"/>
                  </a:lnTo>
                  <a:cubicBezTo>
                    <a:pt x="7049" y="3369"/>
                    <a:pt x="7109" y="3655"/>
                    <a:pt x="7621" y="4048"/>
                  </a:cubicBezTo>
                  <a:lnTo>
                    <a:pt x="7621" y="4370"/>
                  </a:lnTo>
                  <a:lnTo>
                    <a:pt x="7561" y="4370"/>
                  </a:lnTo>
                  <a:cubicBezTo>
                    <a:pt x="7466" y="4370"/>
                    <a:pt x="7395" y="4441"/>
                    <a:pt x="7395" y="4524"/>
                  </a:cubicBezTo>
                  <a:lnTo>
                    <a:pt x="7395" y="7013"/>
                  </a:lnTo>
                  <a:lnTo>
                    <a:pt x="7383" y="7013"/>
                  </a:lnTo>
                  <a:cubicBezTo>
                    <a:pt x="7109" y="7060"/>
                    <a:pt x="6823" y="7120"/>
                    <a:pt x="6430" y="7620"/>
                  </a:cubicBezTo>
                  <a:lnTo>
                    <a:pt x="6121" y="7620"/>
                  </a:lnTo>
                  <a:lnTo>
                    <a:pt x="6121" y="7560"/>
                  </a:lnTo>
                  <a:cubicBezTo>
                    <a:pt x="6121" y="7477"/>
                    <a:pt x="6037" y="7406"/>
                    <a:pt x="5954" y="7406"/>
                  </a:cubicBezTo>
                  <a:lnTo>
                    <a:pt x="3466" y="7406"/>
                  </a:lnTo>
                  <a:lnTo>
                    <a:pt x="3466" y="7382"/>
                  </a:lnTo>
                  <a:cubicBezTo>
                    <a:pt x="3418" y="7120"/>
                    <a:pt x="3358" y="6834"/>
                    <a:pt x="2858" y="6429"/>
                  </a:cubicBezTo>
                  <a:lnTo>
                    <a:pt x="2858" y="6120"/>
                  </a:lnTo>
                  <a:lnTo>
                    <a:pt x="2918" y="6120"/>
                  </a:lnTo>
                  <a:cubicBezTo>
                    <a:pt x="3001" y="6120"/>
                    <a:pt x="3085" y="6048"/>
                    <a:pt x="3085" y="5953"/>
                  </a:cubicBezTo>
                  <a:lnTo>
                    <a:pt x="3085" y="3477"/>
                  </a:lnTo>
                  <a:lnTo>
                    <a:pt x="3097" y="3477"/>
                  </a:lnTo>
                  <a:cubicBezTo>
                    <a:pt x="3358" y="3429"/>
                    <a:pt x="3644" y="3369"/>
                    <a:pt x="4049" y="2858"/>
                  </a:cubicBezTo>
                  <a:close/>
                  <a:moveTo>
                    <a:pt x="5787" y="7727"/>
                  </a:moveTo>
                  <a:lnTo>
                    <a:pt x="5787" y="9823"/>
                  </a:lnTo>
                  <a:lnTo>
                    <a:pt x="5383" y="9823"/>
                  </a:lnTo>
                  <a:lnTo>
                    <a:pt x="5383" y="7727"/>
                  </a:lnTo>
                  <a:close/>
                  <a:moveTo>
                    <a:pt x="8490" y="6933"/>
                  </a:moveTo>
                  <a:cubicBezTo>
                    <a:pt x="8530" y="6933"/>
                    <a:pt x="8558" y="6942"/>
                    <a:pt x="8573" y="6953"/>
                  </a:cubicBezTo>
                  <a:cubicBezTo>
                    <a:pt x="8621" y="7013"/>
                    <a:pt x="8621" y="7072"/>
                    <a:pt x="8621" y="7108"/>
                  </a:cubicBezTo>
                  <a:cubicBezTo>
                    <a:pt x="8573" y="7287"/>
                    <a:pt x="8288" y="7489"/>
                    <a:pt x="8109" y="7584"/>
                  </a:cubicBezTo>
                  <a:cubicBezTo>
                    <a:pt x="8026" y="7620"/>
                    <a:pt x="7990" y="7727"/>
                    <a:pt x="8038" y="7799"/>
                  </a:cubicBezTo>
                  <a:cubicBezTo>
                    <a:pt x="8061" y="7858"/>
                    <a:pt x="8121" y="7894"/>
                    <a:pt x="8204" y="7894"/>
                  </a:cubicBezTo>
                  <a:lnTo>
                    <a:pt x="9740" y="7894"/>
                  </a:lnTo>
                  <a:cubicBezTo>
                    <a:pt x="9824" y="7894"/>
                    <a:pt x="9883" y="7953"/>
                    <a:pt x="9883" y="8025"/>
                  </a:cubicBezTo>
                  <a:lnTo>
                    <a:pt x="9883" y="8037"/>
                  </a:lnTo>
                  <a:cubicBezTo>
                    <a:pt x="9883" y="8120"/>
                    <a:pt x="9824" y="8180"/>
                    <a:pt x="9740" y="8180"/>
                  </a:cubicBezTo>
                  <a:lnTo>
                    <a:pt x="8335" y="8180"/>
                  </a:lnTo>
                  <a:cubicBezTo>
                    <a:pt x="8240" y="8180"/>
                    <a:pt x="8169" y="8251"/>
                    <a:pt x="8169" y="8334"/>
                  </a:cubicBezTo>
                  <a:cubicBezTo>
                    <a:pt x="8169" y="8430"/>
                    <a:pt x="8240" y="8501"/>
                    <a:pt x="8335" y="8501"/>
                  </a:cubicBezTo>
                  <a:lnTo>
                    <a:pt x="10026" y="8501"/>
                  </a:lnTo>
                  <a:cubicBezTo>
                    <a:pt x="10034" y="8500"/>
                    <a:pt x="10043" y="8499"/>
                    <a:pt x="10051" y="8499"/>
                  </a:cubicBezTo>
                  <a:cubicBezTo>
                    <a:pt x="10121" y="8499"/>
                    <a:pt x="10169" y="8545"/>
                    <a:pt x="10169" y="8620"/>
                  </a:cubicBezTo>
                  <a:cubicBezTo>
                    <a:pt x="10169" y="8692"/>
                    <a:pt x="10097" y="8751"/>
                    <a:pt x="10026" y="8751"/>
                  </a:cubicBezTo>
                  <a:lnTo>
                    <a:pt x="8311" y="8751"/>
                  </a:lnTo>
                  <a:cubicBezTo>
                    <a:pt x="8228" y="8751"/>
                    <a:pt x="8157" y="8834"/>
                    <a:pt x="8157" y="8918"/>
                  </a:cubicBezTo>
                  <a:cubicBezTo>
                    <a:pt x="8157" y="9013"/>
                    <a:pt x="8228" y="9084"/>
                    <a:pt x="8311" y="9084"/>
                  </a:cubicBezTo>
                  <a:lnTo>
                    <a:pt x="9776" y="9084"/>
                  </a:lnTo>
                  <a:cubicBezTo>
                    <a:pt x="9835" y="9096"/>
                    <a:pt x="9883" y="9144"/>
                    <a:pt x="9883" y="9204"/>
                  </a:cubicBezTo>
                  <a:lnTo>
                    <a:pt x="9883" y="9215"/>
                  </a:lnTo>
                  <a:cubicBezTo>
                    <a:pt x="9883" y="9287"/>
                    <a:pt x="9824" y="9346"/>
                    <a:pt x="9752" y="9346"/>
                  </a:cubicBezTo>
                  <a:lnTo>
                    <a:pt x="8323" y="9346"/>
                  </a:lnTo>
                  <a:cubicBezTo>
                    <a:pt x="8228" y="9346"/>
                    <a:pt x="8157" y="9430"/>
                    <a:pt x="8157" y="9513"/>
                  </a:cubicBezTo>
                  <a:cubicBezTo>
                    <a:pt x="8157" y="9608"/>
                    <a:pt x="8228" y="9680"/>
                    <a:pt x="8323" y="9680"/>
                  </a:cubicBezTo>
                  <a:lnTo>
                    <a:pt x="9038" y="9680"/>
                  </a:lnTo>
                  <a:cubicBezTo>
                    <a:pt x="9109" y="9680"/>
                    <a:pt x="9169" y="9739"/>
                    <a:pt x="9169" y="9811"/>
                  </a:cubicBezTo>
                  <a:lnTo>
                    <a:pt x="9169" y="9823"/>
                  </a:lnTo>
                  <a:cubicBezTo>
                    <a:pt x="9169" y="9906"/>
                    <a:pt x="9109" y="9966"/>
                    <a:pt x="9038" y="9966"/>
                  </a:cubicBezTo>
                  <a:lnTo>
                    <a:pt x="8181" y="9966"/>
                  </a:lnTo>
                  <a:cubicBezTo>
                    <a:pt x="8151" y="9967"/>
                    <a:pt x="8120" y="9967"/>
                    <a:pt x="8088" y="9967"/>
                  </a:cubicBezTo>
                  <a:cubicBezTo>
                    <a:pt x="7740" y="9967"/>
                    <a:pt x="7288" y="9907"/>
                    <a:pt x="7026" y="9787"/>
                  </a:cubicBezTo>
                  <a:lnTo>
                    <a:pt x="7014" y="9763"/>
                  </a:lnTo>
                  <a:cubicBezTo>
                    <a:pt x="6978" y="9727"/>
                    <a:pt x="6930" y="9704"/>
                    <a:pt x="6895" y="9704"/>
                  </a:cubicBezTo>
                  <a:cubicBezTo>
                    <a:pt x="6871" y="9692"/>
                    <a:pt x="6859" y="9680"/>
                    <a:pt x="6847" y="9644"/>
                  </a:cubicBezTo>
                  <a:cubicBezTo>
                    <a:pt x="6811" y="9608"/>
                    <a:pt x="6752" y="9573"/>
                    <a:pt x="6692" y="9573"/>
                  </a:cubicBezTo>
                  <a:lnTo>
                    <a:pt x="6097" y="9573"/>
                  </a:lnTo>
                  <a:lnTo>
                    <a:pt x="6097" y="7977"/>
                  </a:lnTo>
                  <a:lnTo>
                    <a:pt x="6502" y="7977"/>
                  </a:lnTo>
                  <a:cubicBezTo>
                    <a:pt x="6561" y="7977"/>
                    <a:pt x="6609" y="7953"/>
                    <a:pt x="6633" y="7918"/>
                  </a:cubicBezTo>
                  <a:cubicBezTo>
                    <a:pt x="6990" y="7453"/>
                    <a:pt x="7192" y="7418"/>
                    <a:pt x="7430" y="7370"/>
                  </a:cubicBezTo>
                  <a:cubicBezTo>
                    <a:pt x="7609" y="7334"/>
                    <a:pt x="7811" y="7299"/>
                    <a:pt x="8097" y="7108"/>
                  </a:cubicBezTo>
                  <a:cubicBezTo>
                    <a:pt x="8274" y="6972"/>
                    <a:pt x="8407" y="6933"/>
                    <a:pt x="8490" y="6933"/>
                  </a:cubicBezTo>
                  <a:close/>
                  <a:moveTo>
                    <a:pt x="2501" y="6132"/>
                  </a:moveTo>
                  <a:lnTo>
                    <a:pt x="2501" y="6537"/>
                  </a:lnTo>
                  <a:cubicBezTo>
                    <a:pt x="2501" y="6596"/>
                    <a:pt x="2525" y="6644"/>
                    <a:pt x="2561" y="6668"/>
                  </a:cubicBezTo>
                  <a:cubicBezTo>
                    <a:pt x="3025" y="7025"/>
                    <a:pt x="3061" y="7227"/>
                    <a:pt x="3108" y="7465"/>
                  </a:cubicBezTo>
                  <a:cubicBezTo>
                    <a:pt x="3120" y="7501"/>
                    <a:pt x="3120" y="7560"/>
                    <a:pt x="3144" y="7608"/>
                  </a:cubicBezTo>
                  <a:cubicBezTo>
                    <a:pt x="3168" y="7763"/>
                    <a:pt x="3228" y="7918"/>
                    <a:pt x="3382" y="8120"/>
                  </a:cubicBezTo>
                  <a:cubicBezTo>
                    <a:pt x="3597" y="8382"/>
                    <a:pt x="3585" y="8537"/>
                    <a:pt x="3561" y="8596"/>
                  </a:cubicBezTo>
                  <a:cubicBezTo>
                    <a:pt x="3501" y="8632"/>
                    <a:pt x="3442" y="8632"/>
                    <a:pt x="3406" y="8632"/>
                  </a:cubicBezTo>
                  <a:cubicBezTo>
                    <a:pt x="3228" y="8596"/>
                    <a:pt x="3025" y="8311"/>
                    <a:pt x="2930" y="8132"/>
                  </a:cubicBezTo>
                  <a:cubicBezTo>
                    <a:pt x="2896" y="8064"/>
                    <a:pt x="2838" y="8033"/>
                    <a:pt x="2778" y="8033"/>
                  </a:cubicBezTo>
                  <a:cubicBezTo>
                    <a:pt x="2753" y="8033"/>
                    <a:pt x="2728" y="8038"/>
                    <a:pt x="2704" y="8049"/>
                  </a:cubicBezTo>
                  <a:cubicBezTo>
                    <a:pt x="2644" y="8084"/>
                    <a:pt x="2620" y="8144"/>
                    <a:pt x="2620" y="8215"/>
                  </a:cubicBezTo>
                  <a:lnTo>
                    <a:pt x="2620" y="8239"/>
                  </a:lnTo>
                  <a:lnTo>
                    <a:pt x="2620" y="8918"/>
                  </a:lnTo>
                  <a:lnTo>
                    <a:pt x="2620" y="9751"/>
                  </a:lnTo>
                  <a:lnTo>
                    <a:pt x="2620" y="9763"/>
                  </a:lnTo>
                  <a:cubicBezTo>
                    <a:pt x="2620" y="9846"/>
                    <a:pt x="2561" y="9906"/>
                    <a:pt x="2489" y="9906"/>
                  </a:cubicBezTo>
                  <a:lnTo>
                    <a:pt x="2466" y="9906"/>
                  </a:lnTo>
                  <a:cubicBezTo>
                    <a:pt x="2394" y="9906"/>
                    <a:pt x="2335" y="9846"/>
                    <a:pt x="2335" y="9763"/>
                  </a:cubicBezTo>
                  <a:lnTo>
                    <a:pt x="2335" y="8358"/>
                  </a:lnTo>
                  <a:cubicBezTo>
                    <a:pt x="2335" y="8263"/>
                    <a:pt x="2263" y="8191"/>
                    <a:pt x="2168" y="8191"/>
                  </a:cubicBezTo>
                  <a:cubicBezTo>
                    <a:pt x="2085" y="8191"/>
                    <a:pt x="2013" y="8263"/>
                    <a:pt x="2013" y="8358"/>
                  </a:cubicBezTo>
                  <a:lnTo>
                    <a:pt x="2013" y="9763"/>
                  </a:lnTo>
                  <a:lnTo>
                    <a:pt x="2013" y="10049"/>
                  </a:lnTo>
                  <a:cubicBezTo>
                    <a:pt x="2013" y="10120"/>
                    <a:pt x="1954" y="10180"/>
                    <a:pt x="1870" y="10180"/>
                  </a:cubicBezTo>
                  <a:lnTo>
                    <a:pt x="1858" y="10180"/>
                  </a:lnTo>
                  <a:cubicBezTo>
                    <a:pt x="1787" y="10180"/>
                    <a:pt x="1727" y="10120"/>
                    <a:pt x="1727" y="10049"/>
                  </a:cubicBezTo>
                  <a:lnTo>
                    <a:pt x="1727" y="9811"/>
                  </a:lnTo>
                  <a:lnTo>
                    <a:pt x="1727" y="9763"/>
                  </a:lnTo>
                  <a:lnTo>
                    <a:pt x="1727" y="9394"/>
                  </a:lnTo>
                  <a:lnTo>
                    <a:pt x="1727" y="9370"/>
                  </a:lnTo>
                  <a:lnTo>
                    <a:pt x="1727" y="8334"/>
                  </a:lnTo>
                  <a:cubicBezTo>
                    <a:pt x="1727" y="8251"/>
                    <a:pt x="1656" y="8180"/>
                    <a:pt x="1561" y="8180"/>
                  </a:cubicBezTo>
                  <a:cubicBezTo>
                    <a:pt x="1477" y="8180"/>
                    <a:pt x="1394" y="8251"/>
                    <a:pt x="1394" y="8334"/>
                  </a:cubicBezTo>
                  <a:lnTo>
                    <a:pt x="1394" y="9489"/>
                  </a:lnTo>
                  <a:lnTo>
                    <a:pt x="1394" y="9513"/>
                  </a:lnTo>
                  <a:lnTo>
                    <a:pt x="1394" y="9549"/>
                  </a:lnTo>
                  <a:lnTo>
                    <a:pt x="1394" y="9799"/>
                  </a:lnTo>
                  <a:cubicBezTo>
                    <a:pt x="1382" y="9858"/>
                    <a:pt x="1334" y="9906"/>
                    <a:pt x="1275" y="9906"/>
                  </a:cubicBezTo>
                  <a:lnTo>
                    <a:pt x="1263" y="9906"/>
                  </a:lnTo>
                  <a:cubicBezTo>
                    <a:pt x="1192" y="9906"/>
                    <a:pt x="1132" y="9846"/>
                    <a:pt x="1132" y="9763"/>
                  </a:cubicBezTo>
                  <a:lnTo>
                    <a:pt x="1132" y="9168"/>
                  </a:lnTo>
                  <a:lnTo>
                    <a:pt x="1132" y="9049"/>
                  </a:lnTo>
                  <a:lnTo>
                    <a:pt x="1132" y="8334"/>
                  </a:lnTo>
                  <a:cubicBezTo>
                    <a:pt x="1132" y="8251"/>
                    <a:pt x="1061" y="8180"/>
                    <a:pt x="965" y="8180"/>
                  </a:cubicBezTo>
                  <a:cubicBezTo>
                    <a:pt x="882" y="8180"/>
                    <a:pt x="799" y="8251"/>
                    <a:pt x="799" y="8334"/>
                  </a:cubicBezTo>
                  <a:lnTo>
                    <a:pt x="799" y="9049"/>
                  </a:lnTo>
                  <a:cubicBezTo>
                    <a:pt x="799" y="9132"/>
                    <a:pt x="739" y="9192"/>
                    <a:pt x="668" y="9192"/>
                  </a:cubicBezTo>
                  <a:lnTo>
                    <a:pt x="656" y="9192"/>
                  </a:lnTo>
                  <a:cubicBezTo>
                    <a:pt x="584" y="9192"/>
                    <a:pt x="525" y="9132"/>
                    <a:pt x="525" y="9049"/>
                  </a:cubicBezTo>
                  <a:lnTo>
                    <a:pt x="525" y="8203"/>
                  </a:lnTo>
                  <a:cubicBezTo>
                    <a:pt x="501" y="7739"/>
                    <a:pt x="608" y="7013"/>
                    <a:pt x="834" y="6882"/>
                  </a:cubicBezTo>
                  <a:cubicBezTo>
                    <a:pt x="882" y="6846"/>
                    <a:pt x="906" y="6787"/>
                    <a:pt x="906" y="6727"/>
                  </a:cubicBezTo>
                  <a:lnTo>
                    <a:pt x="906" y="6132"/>
                  </a:lnTo>
                  <a:close/>
                  <a:moveTo>
                    <a:pt x="8621" y="0"/>
                  </a:moveTo>
                  <a:cubicBezTo>
                    <a:pt x="8407" y="0"/>
                    <a:pt x="8240" y="143"/>
                    <a:pt x="8181" y="321"/>
                  </a:cubicBezTo>
                  <a:cubicBezTo>
                    <a:pt x="8145" y="298"/>
                    <a:pt x="8085" y="286"/>
                    <a:pt x="8038" y="286"/>
                  </a:cubicBezTo>
                  <a:lnTo>
                    <a:pt x="8026" y="286"/>
                  </a:lnTo>
                  <a:cubicBezTo>
                    <a:pt x="7942" y="286"/>
                    <a:pt x="7859" y="298"/>
                    <a:pt x="7800" y="345"/>
                  </a:cubicBezTo>
                  <a:lnTo>
                    <a:pt x="4549" y="345"/>
                  </a:lnTo>
                  <a:cubicBezTo>
                    <a:pt x="4466" y="345"/>
                    <a:pt x="4394" y="417"/>
                    <a:pt x="4394" y="512"/>
                  </a:cubicBezTo>
                  <a:lnTo>
                    <a:pt x="4394" y="619"/>
                  </a:lnTo>
                  <a:lnTo>
                    <a:pt x="3870" y="619"/>
                  </a:lnTo>
                  <a:cubicBezTo>
                    <a:pt x="3704" y="441"/>
                    <a:pt x="3418" y="321"/>
                    <a:pt x="2977" y="262"/>
                  </a:cubicBezTo>
                  <a:cubicBezTo>
                    <a:pt x="2632" y="214"/>
                    <a:pt x="2335" y="214"/>
                    <a:pt x="2311" y="214"/>
                  </a:cubicBezTo>
                  <a:lnTo>
                    <a:pt x="1453" y="214"/>
                  </a:lnTo>
                  <a:cubicBezTo>
                    <a:pt x="1203" y="214"/>
                    <a:pt x="1001" y="417"/>
                    <a:pt x="1001" y="679"/>
                  </a:cubicBezTo>
                  <a:lnTo>
                    <a:pt x="1001" y="691"/>
                  </a:lnTo>
                  <a:cubicBezTo>
                    <a:pt x="1001" y="738"/>
                    <a:pt x="1001" y="774"/>
                    <a:pt x="1013" y="822"/>
                  </a:cubicBezTo>
                  <a:lnTo>
                    <a:pt x="739" y="822"/>
                  </a:lnTo>
                  <a:cubicBezTo>
                    <a:pt x="489" y="822"/>
                    <a:pt x="287" y="1036"/>
                    <a:pt x="287" y="1286"/>
                  </a:cubicBezTo>
                  <a:lnTo>
                    <a:pt x="287" y="1298"/>
                  </a:lnTo>
                  <a:cubicBezTo>
                    <a:pt x="287" y="1357"/>
                    <a:pt x="299" y="1405"/>
                    <a:pt x="310" y="1453"/>
                  </a:cubicBezTo>
                  <a:cubicBezTo>
                    <a:pt x="132" y="1512"/>
                    <a:pt x="1" y="1691"/>
                    <a:pt x="1" y="1881"/>
                  </a:cubicBezTo>
                  <a:lnTo>
                    <a:pt x="1" y="1893"/>
                  </a:lnTo>
                  <a:cubicBezTo>
                    <a:pt x="1" y="2107"/>
                    <a:pt x="132" y="2262"/>
                    <a:pt x="310" y="2322"/>
                  </a:cubicBezTo>
                  <a:cubicBezTo>
                    <a:pt x="299" y="2369"/>
                    <a:pt x="287" y="2429"/>
                    <a:pt x="287" y="2477"/>
                  </a:cubicBezTo>
                  <a:lnTo>
                    <a:pt x="287" y="2488"/>
                  </a:lnTo>
                  <a:cubicBezTo>
                    <a:pt x="287" y="2560"/>
                    <a:pt x="299" y="2655"/>
                    <a:pt x="346" y="2715"/>
                  </a:cubicBezTo>
                  <a:lnTo>
                    <a:pt x="346" y="5953"/>
                  </a:lnTo>
                  <a:cubicBezTo>
                    <a:pt x="346" y="6048"/>
                    <a:pt x="418" y="6120"/>
                    <a:pt x="501" y="6120"/>
                  </a:cubicBezTo>
                  <a:lnTo>
                    <a:pt x="608" y="6120"/>
                  </a:lnTo>
                  <a:lnTo>
                    <a:pt x="608" y="6644"/>
                  </a:lnTo>
                  <a:cubicBezTo>
                    <a:pt x="430" y="6810"/>
                    <a:pt x="310" y="7084"/>
                    <a:pt x="251" y="7537"/>
                  </a:cubicBezTo>
                  <a:cubicBezTo>
                    <a:pt x="203" y="7882"/>
                    <a:pt x="203" y="8180"/>
                    <a:pt x="203" y="8203"/>
                  </a:cubicBezTo>
                  <a:lnTo>
                    <a:pt x="203" y="9049"/>
                  </a:lnTo>
                  <a:cubicBezTo>
                    <a:pt x="203" y="9311"/>
                    <a:pt x="418" y="9513"/>
                    <a:pt x="668" y="9513"/>
                  </a:cubicBezTo>
                  <a:lnTo>
                    <a:pt x="680" y="9513"/>
                  </a:lnTo>
                  <a:cubicBezTo>
                    <a:pt x="727" y="9513"/>
                    <a:pt x="775" y="9513"/>
                    <a:pt x="822" y="9501"/>
                  </a:cubicBezTo>
                  <a:lnTo>
                    <a:pt x="822" y="9763"/>
                  </a:lnTo>
                  <a:cubicBezTo>
                    <a:pt x="822" y="10025"/>
                    <a:pt x="1025" y="10227"/>
                    <a:pt x="1275" y="10227"/>
                  </a:cubicBezTo>
                  <a:lnTo>
                    <a:pt x="1299" y="10227"/>
                  </a:lnTo>
                  <a:cubicBezTo>
                    <a:pt x="1358" y="10227"/>
                    <a:pt x="1394" y="10216"/>
                    <a:pt x="1442" y="10204"/>
                  </a:cubicBezTo>
                  <a:cubicBezTo>
                    <a:pt x="1501" y="10382"/>
                    <a:pt x="1680" y="10513"/>
                    <a:pt x="1870" y="10513"/>
                  </a:cubicBezTo>
                  <a:lnTo>
                    <a:pt x="1894" y="10513"/>
                  </a:lnTo>
                  <a:cubicBezTo>
                    <a:pt x="2096" y="10513"/>
                    <a:pt x="2263" y="10382"/>
                    <a:pt x="2323" y="10204"/>
                  </a:cubicBezTo>
                  <a:cubicBezTo>
                    <a:pt x="2370" y="10216"/>
                    <a:pt x="2430" y="10227"/>
                    <a:pt x="2466" y="10227"/>
                  </a:cubicBezTo>
                  <a:lnTo>
                    <a:pt x="2489" y="10227"/>
                  </a:lnTo>
                  <a:cubicBezTo>
                    <a:pt x="2561" y="10227"/>
                    <a:pt x="2644" y="10216"/>
                    <a:pt x="2704" y="10168"/>
                  </a:cubicBezTo>
                  <a:lnTo>
                    <a:pt x="3323" y="10168"/>
                  </a:lnTo>
                  <a:cubicBezTo>
                    <a:pt x="3406" y="10168"/>
                    <a:pt x="3478" y="10096"/>
                    <a:pt x="3478" y="10001"/>
                  </a:cubicBezTo>
                  <a:cubicBezTo>
                    <a:pt x="3478" y="9918"/>
                    <a:pt x="3406" y="9846"/>
                    <a:pt x="3323" y="9846"/>
                  </a:cubicBezTo>
                  <a:lnTo>
                    <a:pt x="2942" y="9846"/>
                  </a:lnTo>
                  <a:lnTo>
                    <a:pt x="2942" y="9763"/>
                  </a:lnTo>
                  <a:lnTo>
                    <a:pt x="2942" y="9751"/>
                  </a:lnTo>
                  <a:lnTo>
                    <a:pt x="2942" y="8918"/>
                  </a:lnTo>
                  <a:lnTo>
                    <a:pt x="2942" y="8727"/>
                  </a:lnTo>
                  <a:cubicBezTo>
                    <a:pt x="3049" y="8834"/>
                    <a:pt x="3180" y="8930"/>
                    <a:pt x="3335" y="8965"/>
                  </a:cubicBezTo>
                  <a:cubicBezTo>
                    <a:pt x="3358" y="8977"/>
                    <a:pt x="3406" y="8977"/>
                    <a:pt x="3442" y="8977"/>
                  </a:cubicBezTo>
                  <a:cubicBezTo>
                    <a:pt x="3561" y="8977"/>
                    <a:pt x="3656" y="8930"/>
                    <a:pt x="3763" y="8858"/>
                  </a:cubicBezTo>
                  <a:cubicBezTo>
                    <a:pt x="3775" y="8846"/>
                    <a:pt x="4120" y="8549"/>
                    <a:pt x="3680" y="7941"/>
                  </a:cubicBezTo>
                  <a:cubicBezTo>
                    <a:pt x="3632" y="7882"/>
                    <a:pt x="3585" y="7822"/>
                    <a:pt x="3573" y="7763"/>
                  </a:cubicBezTo>
                  <a:lnTo>
                    <a:pt x="5061" y="7763"/>
                  </a:lnTo>
                  <a:lnTo>
                    <a:pt x="5061" y="9858"/>
                  </a:lnTo>
                  <a:lnTo>
                    <a:pt x="3835" y="9858"/>
                  </a:lnTo>
                  <a:cubicBezTo>
                    <a:pt x="3751" y="9858"/>
                    <a:pt x="3680" y="9930"/>
                    <a:pt x="3680" y="10025"/>
                  </a:cubicBezTo>
                  <a:cubicBezTo>
                    <a:pt x="3680" y="10108"/>
                    <a:pt x="3751" y="10180"/>
                    <a:pt x="3835" y="10180"/>
                  </a:cubicBezTo>
                  <a:lnTo>
                    <a:pt x="5966" y="10180"/>
                  </a:lnTo>
                  <a:cubicBezTo>
                    <a:pt x="6061" y="10180"/>
                    <a:pt x="6133" y="10108"/>
                    <a:pt x="6133" y="10025"/>
                  </a:cubicBezTo>
                  <a:lnTo>
                    <a:pt x="6133" y="9918"/>
                  </a:lnTo>
                  <a:lnTo>
                    <a:pt x="6657" y="9918"/>
                  </a:lnTo>
                  <a:cubicBezTo>
                    <a:pt x="6811" y="10096"/>
                    <a:pt x="7097" y="10216"/>
                    <a:pt x="7549" y="10275"/>
                  </a:cubicBezTo>
                  <a:cubicBezTo>
                    <a:pt x="7811" y="10323"/>
                    <a:pt x="8061" y="10323"/>
                    <a:pt x="8169" y="10323"/>
                  </a:cubicBezTo>
                  <a:lnTo>
                    <a:pt x="9062" y="10323"/>
                  </a:lnTo>
                  <a:cubicBezTo>
                    <a:pt x="9312" y="10323"/>
                    <a:pt x="9526" y="10108"/>
                    <a:pt x="9526" y="9858"/>
                  </a:cubicBezTo>
                  <a:lnTo>
                    <a:pt x="9526" y="9846"/>
                  </a:lnTo>
                  <a:cubicBezTo>
                    <a:pt x="9526" y="9799"/>
                    <a:pt x="9526" y="9751"/>
                    <a:pt x="9514" y="9704"/>
                  </a:cubicBezTo>
                  <a:lnTo>
                    <a:pt x="9776" y="9704"/>
                  </a:lnTo>
                  <a:cubicBezTo>
                    <a:pt x="10026" y="9704"/>
                    <a:pt x="10240" y="9501"/>
                    <a:pt x="10240" y="9251"/>
                  </a:cubicBezTo>
                  <a:lnTo>
                    <a:pt x="10240" y="9227"/>
                  </a:lnTo>
                  <a:cubicBezTo>
                    <a:pt x="10240" y="9168"/>
                    <a:pt x="10228" y="9132"/>
                    <a:pt x="10205" y="9084"/>
                  </a:cubicBezTo>
                  <a:cubicBezTo>
                    <a:pt x="10383" y="9025"/>
                    <a:pt x="10514" y="8846"/>
                    <a:pt x="10514" y="8656"/>
                  </a:cubicBezTo>
                  <a:lnTo>
                    <a:pt x="10514" y="8632"/>
                  </a:lnTo>
                  <a:cubicBezTo>
                    <a:pt x="10502" y="8418"/>
                    <a:pt x="10371" y="8239"/>
                    <a:pt x="10193" y="8180"/>
                  </a:cubicBezTo>
                  <a:cubicBezTo>
                    <a:pt x="10205" y="8132"/>
                    <a:pt x="10228" y="8072"/>
                    <a:pt x="10228" y="8025"/>
                  </a:cubicBezTo>
                  <a:lnTo>
                    <a:pt x="10228" y="8013"/>
                  </a:lnTo>
                  <a:cubicBezTo>
                    <a:pt x="10228" y="7941"/>
                    <a:pt x="10205" y="7846"/>
                    <a:pt x="10169" y="7787"/>
                  </a:cubicBezTo>
                  <a:lnTo>
                    <a:pt x="10169" y="6263"/>
                  </a:lnTo>
                  <a:cubicBezTo>
                    <a:pt x="10169" y="6179"/>
                    <a:pt x="10086" y="6108"/>
                    <a:pt x="10002" y="6108"/>
                  </a:cubicBezTo>
                  <a:cubicBezTo>
                    <a:pt x="9907" y="6108"/>
                    <a:pt x="9835" y="6179"/>
                    <a:pt x="9835" y="6263"/>
                  </a:cubicBezTo>
                  <a:lnTo>
                    <a:pt x="9835" y="7560"/>
                  </a:lnTo>
                  <a:lnTo>
                    <a:pt x="8716" y="7560"/>
                  </a:lnTo>
                  <a:cubicBezTo>
                    <a:pt x="8823" y="7453"/>
                    <a:pt x="8931" y="7322"/>
                    <a:pt x="8954" y="7179"/>
                  </a:cubicBezTo>
                  <a:cubicBezTo>
                    <a:pt x="8990" y="7025"/>
                    <a:pt x="8954" y="6858"/>
                    <a:pt x="8835" y="6751"/>
                  </a:cubicBezTo>
                  <a:cubicBezTo>
                    <a:pt x="8828" y="6736"/>
                    <a:pt x="8715" y="6608"/>
                    <a:pt x="8492" y="6608"/>
                  </a:cubicBezTo>
                  <a:cubicBezTo>
                    <a:pt x="8347" y="6608"/>
                    <a:pt x="8157" y="6661"/>
                    <a:pt x="7919" y="6834"/>
                  </a:cubicBezTo>
                  <a:cubicBezTo>
                    <a:pt x="7859" y="6882"/>
                    <a:pt x="7800" y="6929"/>
                    <a:pt x="7740" y="6941"/>
                  </a:cubicBezTo>
                  <a:lnTo>
                    <a:pt x="7740" y="5453"/>
                  </a:lnTo>
                  <a:lnTo>
                    <a:pt x="9835" y="5453"/>
                  </a:lnTo>
                  <a:lnTo>
                    <a:pt x="9835" y="5703"/>
                  </a:lnTo>
                  <a:cubicBezTo>
                    <a:pt x="9835" y="5798"/>
                    <a:pt x="9907" y="5870"/>
                    <a:pt x="10002" y="5870"/>
                  </a:cubicBezTo>
                  <a:cubicBezTo>
                    <a:pt x="10086" y="5870"/>
                    <a:pt x="10169" y="5798"/>
                    <a:pt x="10169" y="5703"/>
                  </a:cubicBezTo>
                  <a:lnTo>
                    <a:pt x="10169" y="4560"/>
                  </a:lnTo>
                  <a:cubicBezTo>
                    <a:pt x="10169" y="4465"/>
                    <a:pt x="10086" y="4393"/>
                    <a:pt x="10002" y="4393"/>
                  </a:cubicBezTo>
                  <a:lnTo>
                    <a:pt x="9895" y="4393"/>
                  </a:lnTo>
                  <a:lnTo>
                    <a:pt x="9895" y="3870"/>
                  </a:lnTo>
                  <a:cubicBezTo>
                    <a:pt x="10074" y="3715"/>
                    <a:pt x="10193" y="3429"/>
                    <a:pt x="10252" y="2977"/>
                  </a:cubicBezTo>
                  <a:cubicBezTo>
                    <a:pt x="10300" y="2643"/>
                    <a:pt x="10300" y="2346"/>
                    <a:pt x="10300" y="2310"/>
                  </a:cubicBezTo>
                  <a:lnTo>
                    <a:pt x="10300" y="1464"/>
                  </a:lnTo>
                  <a:cubicBezTo>
                    <a:pt x="10300" y="1203"/>
                    <a:pt x="10086" y="1000"/>
                    <a:pt x="9835" y="1000"/>
                  </a:cubicBezTo>
                  <a:lnTo>
                    <a:pt x="9824" y="1000"/>
                  </a:lnTo>
                  <a:cubicBezTo>
                    <a:pt x="9776" y="1000"/>
                    <a:pt x="9728" y="1000"/>
                    <a:pt x="9693" y="1012"/>
                  </a:cubicBezTo>
                  <a:lnTo>
                    <a:pt x="9693" y="750"/>
                  </a:lnTo>
                  <a:cubicBezTo>
                    <a:pt x="9693" y="500"/>
                    <a:pt x="9478" y="286"/>
                    <a:pt x="9228" y="286"/>
                  </a:cubicBezTo>
                  <a:lnTo>
                    <a:pt x="9216" y="286"/>
                  </a:lnTo>
                  <a:cubicBezTo>
                    <a:pt x="9157" y="286"/>
                    <a:pt x="9109" y="298"/>
                    <a:pt x="9062" y="321"/>
                  </a:cubicBezTo>
                  <a:cubicBezTo>
                    <a:pt x="9002" y="143"/>
                    <a:pt x="8823" y="0"/>
                    <a:pt x="863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98" name="Google Shape;10098;p78"/>
            <p:cNvSpPr/>
            <p:nvPr/>
          </p:nvSpPr>
          <p:spPr>
            <a:xfrm>
              <a:off x="8116024" y="3221804"/>
              <a:ext cx="14036" cy="10280"/>
            </a:xfrm>
            <a:custGeom>
              <a:avLst/>
              <a:gdLst/>
              <a:ahLst/>
              <a:cxnLst/>
              <a:rect l="l" t="t" r="r" b="b"/>
              <a:pathLst>
                <a:path w="441" h="323" extrusionOk="0">
                  <a:moveTo>
                    <a:pt x="155" y="1"/>
                  </a:moveTo>
                  <a:cubicBezTo>
                    <a:pt x="72" y="1"/>
                    <a:pt x="0" y="72"/>
                    <a:pt x="0" y="167"/>
                  </a:cubicBezTo>
                  <a:cubicBezTo>
                    <a:pt x="0" y="251"/>
                    <a:pt x="72" y="322"/>
                    <a:pt x="155" y="322"/>
                  </a:cubicBezTo>
                  <a:lnTo>
                    <a:pt x="274" y="322"/>
                  </a:lnTo>
                  <a:cubicBezTo>
                    <a:pt x="369" y="322"/>
                    <a:pt x="441" y="251"/>
                    <a:pt x="441" y="167"/>
                  </a:cubicBezTo>
                  <a:cubicBezTo>
                    <a:pt x="441" y="72"/>
                    <a:pt x="369" y="1"/>
                    <a:pt x="27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99" name="Google Shape;10099;p78"/>
            <p:cNvSpPr/>
            <p:nvPr/>
          </p:nvSpPr>
          <p:spPr>
            <a:xfrm>
              <a:off x="8097818" y="3221804"/>
              <a:ext cx="14068" cy="10280"/>
            </a:xfrm>
            <a:custGeom>
              <a:avLst/>
              <a:gdLst/>
              <a:ahLst/>
              <a:cxnLst/>
              <a:rect l="l" t="t" r="r" b="b"/>
              <a:pathLst>
                <a:path w="442" h="323" extrusionOk="0">
                  <a:moveTo>
                    <a:pt x="168" y="1"/>
                  </a:moveTo>
                  <a:cubicBezTo>
                    <a:pt x="72" y="1"/>
                    <a:pt x="1" y="72"/>
                    <a:pt x="1" y="167"/>
                  </a:cubicBezTo>
                  <a:cubicBezTo>
                    <a:pt x="1" y="251"/>
                    <a:pt x="72" y="322"/>
                    <a:pt x="168" y="322"/>
                  </a:cubicBezTo>
                  <a:lnTo>
                    <a:pt x="287" y="322"/>
                  </a:lnTo>
                  <a:cubicBezTo>
                    <a:pt x="370" y="322"/>
                    <a:pt x="441" y="251"/>
                    <a:pt x="441" y="167"/>
                  </a:cubicBezTo>
                  <a:cubicBezTo>
                    <a:pt x="441" y="72"/>
                    <a:pt x="370" y="1"/>
                    <a:pt x="28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00" name="Google Shape;10100;p78"/>
            <p:cNvSpPr/>
            <p:nvPr/>
          </p:nvSpPr>
          <p:spPr>
            <a:xfrm>
              <a:off x="8156190" y="2951621"/>
              <a:ext cx="14036" cy="10630"/>
            </a:xfrm>
            <a:custGeom>
              <a:avLst/>
              <a:gdLst/>
              <a:ahLst/>
              <a:cxnLst/>
              <a:rect l="l" t="t" r="r" b="b"/>
              <a:pathLst>
                <a:path w="441" h="334" extrusionOk="0">
                  <a:moveTo>
                    <a:pt x="167" y="0"/>
                  </a:moveTo>
                  <a:cubicBezTo>
                    <a:pt x="72" y="0"/>
                    <a:pt x="0" y="72"/>
                    <a:pt x="0" y="167"/>
                  </a:cubicBezTo>
                  <a:cubicBezTo>
                    <a:pt x="0" y="262"/>
                    <a:pt x="72" y="334"/>
                    <a:pt x="167" y="334"/>
                  </a:cubicBezTo>
                  <a:lnTo>
                    <a:pt x="286" y="334"/>
                  </a:lnTo>
                  <a:cubicBezTo>
                    <a:pt x="369" y="334"/>
                    <a:pt x="441" y="262"/>
                    <a:pt x="441" y="167"/>
                  </a:cubicBezTo>
                  <a:cubicBezTo>
                    <a:pt x="441" y="72"/>
                    <a:pt x="369" y="0"/>
                    <a:pt x="28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01" name="Google Shape;10101;p78"/>
            <p:cNvSpPr/>
            <p:nvPr/>
          </p:nvSpPr>
          <p:spPr>
            <a:xfrm>
              <a:off x="8173982" y="2952385"/>
              <a:ext cx="14450" cy="10248"/>
            </a:xfrm>
            <a:custGeom>
              <a:avLst/>
              <a:gdLst/>
              <a:ahLst/>
              <a:cxnLst/>
              <a:rect l="l" t="t" r="r" b="b"/>
              <a:pathLst>
                <a:path w="454" h="322" extrusionOk="0">
                  <a:moveTo>
                    <a:pt x="168" y="0"/>
                  </a:moveTo>
                  <a:cubicBezTo>
                    <a:pt x="84" y="0"/>
                    <a:pt x="1" y="72"/>
                    <a:pt x="1" y="155"/>
                  </a:cubicBezTo>
                  <a:cubicBezTo>
                    <a:pt x="1" y="250"/>
                    <a:pt x="84" y="322"/>
                    <a:pt x="168" y="322"/>
                  </a:cubicBezTo>
                  <a:lnTo>
                    <a:pt x="287" y="322"/>
                  </a:lnTo>
                  <a:cubicBezTo>
                    <a:pt x="382" y="322"/>
                    <a:pt x="453" y="250"/>
                    <a:pt x="453" y="155"/>
                  </a:cubicBezTo>
                  <a:cubicBezTo>
                    <a:pt x="453" y="72"/>
                    <a:pt x="382" y="0"/>
                    <a:pt x="28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102" name="Google Shape;10102;p78"/>
          <p:cNvGrpSpPr/>
          <p:nvPr/>
        </p:nvGrpSpPr>
        <p:grpSpPr>
          <a:xfrm>
            <a:off x="4122610" y="4266509"/>
            <a:ext cx="472956" cy="443676"/>
            <a:chOff x="3091957" y="3374131"/>
            <a:chExt cx="354717" cy="332757"/>
          </a:xfrm>
          <a:solidFill>
            <a:schemeClr val="tx1"/>
          </a:solidFill>
        </p:grpSpPr>
        <p:sp>
          <p:nvSpPr>
            <p:cNvPr id="10103" name="Google Shape;10103;p78"/>
            <p:cNvSpPr/>
            <p:nvPr/>
          </p:nvSpPr>
          <p:spPr>
            <a:xfrm>
              <a:off x="3091957" y="3374131"/>
              <a:ext cx="354717" cy="332757"/>
            </a:xfrm>
            <a:custGeom>
              <a:avLst/>
              <a:gdLst/>
              <a:ahLst/>
              <a:cxnLst/>
              <a:rect l="l" t="t" r="r" b="b"/>
              <a:pathLst>
                <a:path w="11145" h="10455" extrusionOk="0">
                  <a:moveTo>
                    <a:pt x="5882" y="358"/>
                  </a:moveTo>
                  <a:cubicBezTo>
                    <a:pt x="6251" y="358"/>
                    <a:pt x="6549" y="656"/>
                    <a:pt x="6549" y="1037"/>
                  </a:cubicBezTo>
                  <a:lnTo>
                    <a:pt x="6549" y="1430"/>
                  </a:lnTo>
                  <a:cubicBezTo>
                    <a:pt x="6549" y="1751"/>
                    <a:pt x="6799" y="2001"/>
                    <a:pt x="7108" y="2001"/>
                  </a:cubicBezTo>
                  <a:lnTo>
                    <a:pt x="7275" y="2001"/>
                  </a:lnTo>
                  <a:cubicBezTo>
                    <a:pt x="7394" y="2001"/>
                    <a:pt x="7489" y="2084"/>
                    <a:pt x="7489" y="2204"/>
                  </a:cubicBezTo>
                  <a:lnTo>
                    <a:pt x="7489" y="3311"/>
                  </a:lnTo>
                  <a:cubicBezTo>
                    <a:pt x="7489" y="3430"/>
                    <a:pt x="7394" y="3513"/>
                    <a:pt x="7275" y="3513"/>
                  </a:cubicBezTo>
                  <a:lnTo>
                    <a:pt x="3846" y="3513"/>
                  </a:lnTo>
                  <a:cubicBezTo>
                    <a:pt x="3727" y="3513"/>
                    <a:pt x="3632" y="3430"/>
                    <a:pt x="3632" y="3311"/>
                  </a:cubicBezTo>
                  <a:lnTo>
                    <a:pt x="3632" y="2204"/>
                  </a:lnTo>
                  <a:cubicBezTo>
                    <a:pt x="3632" y="2084"/>
                    <a:pt x="3727" y="2001"/>
                    <a:pt x="3846" y="2001"/>
                  </a:cubicBezTo>
                  <a:lnTo>
                    <a:pt x="4001" y="2001"/>
                  </a:lnTo>
                  <a:cubicBezTo>
                    <a:pt x="4322" y="2001"/>
                    <a:pt x="4572" y="1739"/>
                    <a:pt x="4572" y="1430"/>
                  </a:cubicBezTo>
                  <a:lnTo>
                    <a:pt x="4572" y="1037"/>
                  </a:lnTo>
                  <a:cubicBezTo>
                    <a:pt x="4572" y="656"/>
                    <a:pt x="4870" y="358"/>
                    <a:pt x="5239" y="358"/>
                  </a:cubicBezTo>
                  <a:close/>
                  <a:moveTo>
                    <a:pt x="10132" y="2477"/>
                  </a:moveTo>
                  <a:cubicBezTo>
                    <a:pt x="10478" y="2477"/>
                    <a:pt x="10764" y="2763"/>
                    <a:pt x="10764" y="3097"/>
                  </a:cubicBezTo>
                  <a:lnTo>
                    <a:pt x="10764" y="9466"/>
                  </a:lnTo>
                  <a:lnTo>
                    <a:pt x="10775" y="9466"/>
                  </a:lnTo>
                  <a:cubicBezTo>
                    <a:pt x="10775" y="9812"/>
                    <a:pt x="10490" y="10097"/>
                    <a:pt x="10156" y="10097"/>
                  </a:cubicBezTo>
                  <a:lnTo>
                    <a:pt x="965" y="10097"/>
                  </a:lnTo>
                  <a:cubicBezTo>
                    <a:pt x="631" y="10097"/>
                    <a:pt x="346" y="9812"/>
                    <a:pt x="346" y="9466"/>
                  </a:cubicBezTo>
                  <a:lnTo>
                    <a:pt x="346" y="3097"/>
                  </a:lnTo>
                  <a:cubicBezTo>
                    <a:pt x="346" y="2763"/>
                    <a:pt x="619" y="2477"/>
                    <a:pt x="965" y="2477"/>
                  </a:cubicBezTo>
                  <a:lnTo>
                    <a:pt x="3274" y="2477"/>
                  </a:lnTo>
                  <a:lnTo>
                    <a:pt x="3274" y="3061"/>
                  </a:lnTo>
                  <a:lnTo>
                    <a:pt x="1096" y="3061"/>
                  </a:lnTo>
                  <a:cubicBezTo>
                    <a:pt x="1000" y="3061"/>
                    <a:pt x="917" y="3132"/>
                    <a:pt x="917" y="3239"/>
                  </a:cubicBezTo>
                  <a:lnTo>
                    <a:pt x="917" y="9335"/>
                  </a:lnTo>
                  <a:cubicBezTo>
                    <a:pt x="917" y="9443"/>
                    <a:pt x="1000" y="9514"/>
                    <a:pt x="1096" y="9514"/>
                  </a:cubicBezTo>
                  <a:lnTo>
                    <a:pt x="7037" y="9514"/>
                  </a:lnTo>
                  <a:cubicBezTo>
                    <a:pt x="7144" y="9514"/>
                    <a:pt x="7215" y="9443"/>
                    <a:pt x="7215" y="9335"/>
                  </a:cubicBezTo>
                  <a:cubicBezTo>
                    <a:pt x="7215" y="9228"/>
                    <a:pt x="7144" y="9157"/>
                    <a:pt x="7037" y="9157"/>
                  </a:cubicBezTo>
                  <a:lnTo>
                    <a:pt x="1274" y="9157"/>
                  </a:lnTo>
                  <a:lnTo>
                    <a:pt x="1274" y="3418"/>
                  </a:lnTo>
                  <a:lnTo>
                    <a:pt x="3274" y="3418"/>
                  </a:lnTo>
                  <a:cubicBezTo>
                    <a:pt x="3322" y="3680"/>
                    <a:pt x="3560" y="3894"/>
                    <a:pt x="3822" y="3894"/>
                  </a:cubicBezTo>
                  <a:lnTo>
                    <a:pt x="7275" y="3894"/>
                  </a:lnTo>
                  <a:cubicBezTo>
                    <a:pt x="7561" y="3894"/>
                    <a:pt x="7787" y="3680"/>
                    <a:pt x="7835" y="3418"/>
                  </a:cubicBezTo>
                  <a:lnTo>
                    <a:pt x="9823" y="3418"/>
                  </a:lnTo>
                  <a:lnTo>
                    <a:pt x="9823" y="9157"/>
                  </a:lnTo>
                  <a:lnTo>
                    <a:pt x="7894" y="9157"/>
                  </a:lnTo>
                  <a:cubicBezTo>
                    <a:pt x="7787" y="9157"/>
                    <a:pt x="7704" y="9228"/>
                    <a:pt x="7704" y="9335"/>
                  </a:cubicBezTo>
                  <a:cubicBezTo>
                    <a:pt x="7704" y="9443"/>
                    <a:pt x="7787" y="9514"/>
                    <a:pt x="7894" y="9514"/>
                  </a:cubicBezTo>
                  <a:lnTo>
                    <a:pt x="10002" y="9514"/>
                  </a:lnTo>
                  <a:cubicBezTo>
                    <a:pt x="10109" y="9514"/>
                    <a:pt x="10180" y="9443"/>
                    <a:pt x="10180" y="9335"/>
                  </a:cubicBezTo>
                  <a:lnTo>
                    <a:pt x="10180" y="3239"/>
                  </a:lnTo>
                  <a:cubicBezTo>
                    <a:pt x="10180" y="3132"/>
                    <a:pt x="10109" y="3061"/>
                    <a:pt x="10002" y="3061"/>
                  </a:cubicBezTo>
                  <a:lnTo>
                    <a:pt x="7835" y="3061"/>
                  </a:lnTo>
                  <a:lnTo>
                    <a:pt x="7835" y="2477"/>
                  </a:lnTo>
                  <a:close/>
                  <a:moveTo>
                    <a:pt x="5239" y="1"/>
                  </a:moveTo>
                  <a:cubicBezTo>
                    <a:pt x="4679" y="1"/>
                    <a:pt x="4215" y="465"/>
                    <a:pt x="4215" y="1037"/>
                  </a:cubicBezTo>
                  <a:lnTo>
                    <a:pt x="4215" y="1430"/>
                  </a:lnTo>
                  <a:cubicBezTo>
                    <a:pt x="4215" y="1549"/>
                    <a:pt x="4120" y="1644"/>
                    <a:pt x="4001" y="1644"/>
                  </a:cubicBezTo>
                  <a:lnTo>
                    <a:pt x="3846" y="1644"/>
                  </a:lnTo>
                  <a:cubicBezTo>
                    <a:pt x="3560" y="1644"/>
                    <a:pt x="3334" y="1846"/>
                    <a:pt x="3286" y="2120"/>
                  </a:cubicBezTo>
                  <a:lnTo>
                    <a:pt x="977" y="2120"/>
                  </a:lnTo>
                  <a:cubicBezTo>
                    <a:pt x="441" y="2120"/>
                    <a:pt x="0" y="2561"/>
                    <a:pt x="0" y="3097"/>
                  </a:cubicBezTo>
                  <a:lnTo>
                    <a:pt x="0" y="9466"/>
                  </a:lnTo>
                  <a:cubicBezTo>
                    <a:pt x="0" y="10002"/>
                    <a:pt x="441" y="10455"/>
                    <a:pt x="977" y="10455"/>
                  </a:cubicBezTo>
                  <a:lnTo>
                    <a:pt x="10168" y="10455"/>
                  </a:lnTo>
                  <a:cubicBezTo>
                    <a:pt x="10704" y="10455"/>
                    <a:pt x="11145" y="10002"/>
                    <a:pt x="11145" y="9466"/>
                  </a:cubicBezTo>
                  <a:lnTo>
                    <a:pt x="11145" y="3097"/>
                  </a:lnTo>
                  <a:cubicBezTo>
                    <a:pt x="11133" y="2561"/>
                    <a:pt x="10692" y="2120"/>
                    <a:pt x="10156" y="2120"/>
                  </a:cubicBezTo>
                  <a:lnTo>
                    <a:pt x="7846" y="2120"/>
                  </a:lnTo>
                  <a:cubicBezTo>
                    <a:pt x="7799" y="1846"/>
                    <a:pt x="7561" y="1644"/>
                    <a:pt x="7299" y="1644"/>
                  </a:cubicBezTo>
                  <a:lnTo>
                    <a:pt x="7120" y="1644"/>
                  </a:lnTo>
                  <a:cubicBezTo>
                    <a:pt x="7001" y="1644"/>
                    <a:pt x="6906" y="1549"/>
                    <a:pt x="6906" y="1430"/>
                  </a:cubicBezTo>
                  <a:lnTo>
                    <a:pt x="6906" y="1037"/>
                  </a:lnTo>
                  <a:cubicBezTo>
                    <a:pt x="6906" y="465"/>
                    <a:pt x="6442" y="1"/>
                    <a:pt x="588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04" name="Google Shape;10104;p78"/>
            <p:cNvSpPr/>
            <p:nvPr/>
          </p:nvSpPr>
          <p:spPr>
            <a:xfrm>
              <a:off x="3248835" y="3434380"/>
              <a:ext cx="40580" cy="40962"/>
            </a:xfrm>
            <a:custGeom>
              <a:avLst/>
              <a:gdLst/>
              <a:ahLst/>
              <a:cxnLst/>
              <a:rect l="l" t="t" r="r" b="b"/>
              <a:pathLst>
                <a:path w="1275" h="1287" extrusionOk="0">
                  <a:moveTo>
                    <a:pt x="643" y="346"/>
                  </a:moveTo>
                  <a:cubicBezTo>
                    <a:pt x="798" y="346"/>
                    <a:pt x="941" y="477"/>
                    <a:pt x="941" y="644"/>
                  </a:cubicBezTo>
                  <a:cubicBezTo>
                    <a:pt x="941" y="811"/>
                    <a:pt x="798" y="942"/>
                    <a:pt x="643" y="942"/>
                  </a:cubicBezTo>
                  <a:cubicBezTo>
                    <a:pt x="477" y="942"/>
                    <a:pt x="346" y="811"/>
                    <a:pt x="346" y="644"/>
                  </a:cubicBezTo>
                  <a:cubicBezTo>
                    <a:pt x="346" y="477"/>
                    <a:pt x="477" y="346"/>
                    <a:pt x="643" y="346"/>
                  </a:cubicBezTo>
                  <a:close/>
                  <a:moveTo>
                    <a:pt x="643" y="1"/>
                  </a:moveTo>
                  <a:cubicBezTo>
                    <a:pt x="286" y="1"/>
                    <a:pt x="0" y="287"/>
                    <a:pt x="0" y="644"/>
                  </a:cubicBezTo>
                  <a:cubicBezTo>
                    <a:pt x="0" y="1001"/>
                    <a:pt x="286" y="1287"/>
                    <a:pt x="643" y="1287"/>
                  </a:cubicBezTo>
                  <a:cubicBezTo>
                    <a:pt x="1001" y="1287"/>
                    <a:pt x="1274" y="1001"/>
                    <a:pt x="1274" y="644"/>
                  </a:cubicBezTo>
                  <a:cubicBezTo>
                    <a:pt x="1274" y="287"/>
                    <a:pt x="1001" y="1"/>
                    <a:pt x="64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05" name="Google Shape;10105;p78"/>
            <p:cNvSpPr/>
            <p:nvPr/>
          </p:nvSpPr>
          <p:spPr>
            <a:xfrm>
              <a:off x="3183270" y="3524197"/>
              <a:ext cx="181544" cy="115629"/>
            </a:xfrm>
            <a:custGeom>
              <a:avLst/>
              <a:gdLst/>
              <a:ahLst/>
              <a:cxnLst/>
              <a:rect l="l" t="t" r="r" b="b"/>
              <a:pathLst>
                <a:path w="5704" h="3633" extrusionOk="0">
                  <a:moveTo>
                    <a:pt x="822" y="2227"/>
                  </a:moveTo>
                  <a:cubicBezTo>
                    <a:pt x="1108" y="2227"/>
                    <a:pt x="1346" y="2465"/>
                    <a:pt x="1346" y="2751"/>
                  </a:cubicBezTo>
                  <a:cubicBezTo>
                    <a:pt x="1346" y="3025"/>
                    <a:pt x="1108" y="3263"/>
                    <a:pt x="822" y="3263"/>
                  </a:cubicBezTo>
                  <a:cubicBezTo>
                    <a:pt x="525" y="3263"/>
                    <a:pt x="298" y="3025"/>
                    <a:pt x="298" y="2751"/>
                  </a:cubicBezTo>
                  <a:cubicBezTo>
                    <a:pt x="298" y="2453"/>
                    <a:pt x="536" y="2227"/>
                    <a:pt x="822" y="2227"/>
                  </a:cubicBezTo>
                  <a:close/>
                  <a:moveTo>
                    <a:pt x="5275" y="1"/>
                  </a:moveTo>
                  <a:cubicBezTo>
                    <a:pt x="5275" y="1"/>
                    <a:pt x="5251" y="1"/>
                    <a:pt x="5251" y="25"/>
                  </a:cubicBezTo>
                  <a:lnTo>
                    <a:pt x="4775" y="263"/>
                  </a:lnTo>
                  <a:cubicBezTo>
                    <a:pt x="4692" y="298"/>
                    <a:pt x="4656" y="406"/>
                    <a:pt x="4704" y="501"/>
                  </a:cubicBezTo>
                  <a:cubicBezTo>
                    <a:pt x="4737" y="559"/>
                    <a:pt x="4798" y="594"/>
                    <a:pt x="4861" y="594"/>
                  </a:cubicBezTo>
                  <a:cubicBezTo>
                    <a:pt x="4889" y="594"/>
                    <a:pt x="4916" y="587"/>
                    <a:pt x="4942" y="572"/>
                  </a:cubicBezTo>
                  <a:lnTo>
                    <a:pt x="5061" y="513"/>
                  </a:lnTo>
                  <a:lnTo>
                    <a:pt x="5061" y="513"/>
                  </a:lnTo>
                  <a:cubicBezTo>
                    <a:pt x="4835" y="1287"/>
                    <a:pt x="4442" y="1846"/>
                    <a:pt x="3870" y="2203"/>
                  </a:cubicBezTo>
                  <a:cubicBezTo>
                    <a:pt x="3312" y="2563"/>
                    <a:pt x="2694" y="2644"/>
                    <a:pt x="2247" y="2644"/>
                  </a:cubicBezTo>
                  <a:cubicBezTo>
                    <a:pt x="2027" y="2644"/>
                    <a:pt x="1849" y="2624"/>
                    <a:pt x="1739" y="2608"/>
                  </a:cubicBezTo>
                  <a:cubicBezTo>
                    <a:pt x="1668" y="2192"/>
                    <a:pt x="1310" y="1882"/>
                    <a:pt x="882" y="1882"/>
                  </a:cubicBezTo>
                  <a:cubicBezTo>
                    <a:pt x="394" y="1882"/>
                    <a:pt x="1" y="2287"/>
                    <a:pt x="1" y="2763"/>
                  </a:cubicBezTo>
                  <a:cubicBezTo>
                    <a:pt x="1" y="3239"/>
                    <a:pt x="405" y="3632"/>
                    <a:pt x="882" y="3632"/>
                  </a:cubicBezTo>
                  <a:cubicBezTo>
                    <a:pt x="1298" y="3632"/>
                    <a:pt x="1644" y="3358"/>
                    <a:pt x="1727" y="2965"/>
                  </a:cubicBezTo>
                  <a:cubicBezTo>
                    <a:pt x="1858" y="2989"/>
                    <a:pt x="2037" y="3001"/>
                    <a:pt x="2263" y="3001"/>
                  </a:cubicBezTo>
                  <a:cubicBezTo>
                    <a:pt x="2751" y="3001"/>
                    <a:pt x="3442" y="2906"/>
                    <a:pt x="4061" y="2513"/>
                  </a:cubicBezTo>
                  <a:cubicBezTo>
                    <a:pt x="4692" y="2108"/>
                    <a:pt x="5120" y="1501"/>
                    <a:pt x="5394" y="679"/>
                  </a:cubicBezTo>
                  <a:lnTo>
                    <a:pt x="5418" y="727"/>
                  </a:lnTo>
                  <a:cubicBezTo>
                    <a:pt x="5454" y="787"/>
                    <a:pt x="5513" y="822"/>
                    <a:pt x="5585" y="822"/>
                  </a:cubicBezTo>
                  <a:cubicBezTo>
                    <a:pt x="5620" y="822"/>
                    <a:pt x="5644" y="822"/>
                    <a:pt x="5656" y="810"/>
                  </a:cubicBezTo>
                  <a:cubicBezTo>
                    <a:pt x="5680" y="751"/>
                    <a:pt x="5704" y="632"/>
                    <a:pt x="5656" y="560"/>
                  </a:cubicBezTo>
                  <a:lnTo>
                    <a:pt x="5418" y="84"/>
                  </a:lnTo>
                  <a:cubicBezTo>
                    <a:pt x="5418" y="84"/>
                    <a:pt x="5418" y="60"/>
                    <a:pt x="5406" y="60"/>
                  </a:cubicBezTo>
                  <a:cubicBezTo>
                    <a:pt x="5394" y="48"/>
                    <a:pt x="5394" y="36"/>
                    <a:pt x="5370" y="36"/>
                  </a:cubicBezTo>
                  <a:lnTo>
                    <a:pt x="5358" y="25"/>
                  </a:lnTo>
                  <a:cubicBezTo>
                    <a:pt x="5358" y="25"/>
                    <a:pt x="5347" y="25"/>
                    <a:pt x="534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06" name="Google Shape;10106;p78"/>
            <p:cNvSpPr/>
            <p:nvPr/>
          </p:nvSpPr>
          <p:spPr>
            <a:xfrm>
              <a:off x="3157872" y="3516050"/>
              <a:ext cx="34915" cy="33578"/>
            </a:xfrm>
            <a:custGeom>
              <a:avLst/>
              <a:gdLst/>
              <a:ahLst/>
              <a:cxnLst/>
              <a:rect l="l" t="t" r="r" b="b"/>
              <a:pathLst>
                <a:path w="1097" h="1055" extrusionOk="0">
                  <a:moveTo>
                    <a:pt x="197" y="1"/>
                  </a:moveTo>
                  <a:cubicBezTo>
                    <a:pt x="153" y="1"/>
                    <a:pt x="108" y="19"/>
                    <a:pt x="72" y="54"/>
                  </a:cubicBezTo>
                  <a:cubicBezTo>
                    <a:pt x="1" y="126"/>
                    <a:pt x="1" y="233"/>
                    <a:pt x="72" y="304"/>
                  </a:cubicBezTo>
                  <a:lnTo>
                    <a:pt x="299" y="531"/>
                  </a:lnTo>
                  <a:lnTo>
                    <a:pt x="72" y="757"/>
                  </a:lnTo>
                  <a:cubicBezTo>
                    <a:pt x="1" y="828"/>
                    <a:pt x="1" y="935"/>
                    <a:pt x="72" y="1007"/>
                  </a:cubicBezTo>
                  <a:cubicBezTo>
                    <a:pt x="108" y="1043"/>
                    <a:pt x="144" y="1054"/>
                    <a:pt x="191" y="1054"/>
                  </a:cubicBezTo>
                  <a:cubicBezTo>
                    <a:pt x="239" y="1054"/>
                    <a:pt x="275" y="1043"/>
                    <a:pt x="311" y="1007"/>
                  </a:cubicBezTo>
                  <a:lnTo>
                    <a:pt x="537" y="781"/>
                  </a:lnTo>
                  <a:lnTo>
                    <a:pt x="751" y="1007"/>
                  </a:lnTo>
                  <a:cubicBezTo>
                    <a:pt x="787" y="1043"/>
                    <a:pt x="834" y="1054"/>
                    <a:pt x="870" y="1054"/>
                  </a:cubicBezTo>
                  <a:cubicBezTo>
                    <a:pt x="918" y="1054"/>
                    <a:pt x="965" y="1043"/>
                    <a:pt x="989" y="1007"/>
                  </a:cubicBezTo>
                  <a:cubicBezTo>
                    <a:pt x="1073" y="935"/>
                    <a:pt x="1073" y="828"/>
                    <a:pt x="989" y="757"/>
                  </a:cubicBezTo>
                  <a:lnTo>
                    <a:pt x="799" y="531"/>
                  </a:lnTo>
                  <a:lnTo>
                    <a:pt x="1025" y="304"/>
                  </a:lnTo>
                  <a:cubicBezTo>
                    <a:pt x="1096" y="233"/>
                    <a:pt x="1096" y="126"/>
                    <a:pt x="1025" y="54"/>
                  </a:cubicBezTo>
                  <a:cubicBezTo>
                    <a:pt x="989" y="19"/>
                    <a:pt x="945" y="1"/>
                    <a:pt x="900" y="1"/>
                  </a:cubicBezTo>
                  <a:cubicBezTo>
                    <a:pt x="855" y="1"/>
                    <a:pt x="811" y="19"/>
                    <a:pt x="775" y="54"/>
                  </a:cubicBezTo>
                  <a:lnTo>
                    <a:pt x="549" y="281"/>
                  </a:lnTo>
                  <a:lnTo>
                    <a:pt x="322" y="54"/>
                  </a:lnTo>
                  <a:cubicBezTo>
                    <a:pt x="287" y="19"/>
                    <a:pt x="242" y="1"/>
                    <a:pt x="19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07" name="Google Shape;10107;p78"/>
            <p:cNvSpPr/>
            <p:nvPr/>
          </p:nvSpPr>
          <p:spPr>
            <a:xfrm>
              <a:off x="3351892" y="3605485"/>
              <a:ext cx="35297" cy="33578"/>
            </a:xfrm>
            <a:custGeom>
              <a:avLst/>
              <a:gdLst/>
              <a:ahLst/>
              <a:cxnLst/>
              <a:rect l="l" t="t" r="r" b="b"/>
              <a:pathLst>
                <a:path w="1109" h="1055" extrusionOk="0">
                  <a:moveTo>
                    <a:pt x="208" y="1"/>
                  </a:moveTo>
                  <a:cubicBezTo>
                    <a:pt x="162" y="1"/>
                    <a:pt x="114" y="19"/>
                    <a:pt x="72" y="54"/>
                  </a:cubicBezTo>
                  <a:cubicBezTo>
                    <a:pt x="1" y="138"/>
                    <a:pt x="1" y="233"/>
                    <a:pt x="72" y="316"/>
                  </a:cubicBezTo>
                  <a:lnTo>
                    <a:pt x="299" y="530"/>
                  </a:lnTo>
                  <a:lnTo>
                    <a:pt x="72" y="757"/>
                  </a:lnTo>
                  <a:cubicBezTo>
                    <a:pt x="1" y="828"/>
                    <a:pt x="1" y="935"/>
                    <a:pt x="72" y="1007"/>
                  </a:cubicBezTo>
                  <a:cubicBezTo>
                    <a:pt x="108" y="1042"/>
                    <a:pt x="156" y="1054"/>
                    <a:pt x="191" y="1054"/>
                  </a:cubicBezTo>
                  <a:cubicBezTo>
                    <a:pt x="239" y="1054"/>
                    <a:pt x="287" y="1042"/>
                    <a:pt x="311" y="1007"/>
                  </a:cubicBezTo>
                  <a:lnTo>
                    <a:pt x="537" y="792"/>
                  </a:lnTo>
                  <a:lnTo>
                    <a:pt x="763" y="1007"/>
                  </a:lnTo>
                  <a:cubicBezTo>
                    <a:pt x="787" y="1042"/>
                    <a:pt x="834" y="1054"/>
                    <a:pt x="882" y="1054"/>
                  </a:cubicBezTo>
                  <a:cubicBezTo>
                    <a:pt x="930" y="1054"/>
                    <a:pt x="965" y="1042"/>
                    <a:pt x="1001" y="1007"/>
                  </a:cubicBezTo>
                  <a:cubicBezTo>
                    <a:pt x="1073" y="935"/>
                    <a:pt x="1073" y="828"/>
                    <a:pt x="1001" y="757"/>
                  </a:cubicBezTo>
                  <a:lnTo>
                    <a:pt x="811" y="530"/>
                  </a:lnTo>
                  <a:lnTo>
                    <a:pt x="1037" y="316"/>
                  </a:lnTo>
                  <a:cubicBezTo>
                    <a:pt x="1108" y="233"/>
                    <a:pt x="1108" y="138"/>
                    <a:pt x="1037" y="54"/>
                  </a:cubicBezTo>
                  <a:cubicBezTo>
                    <a:pt x="995" y="19"/>
                    <a:pt x="950" y="1"/>
                    <a:pt x="906" y="1"/>
                  </a:cubicBezTo>
                  <a:cubicBezTo>
                    <a:pt x="861" y="1"/>
                    <a:pt x="817" y="19"/>
                    <a:pt x="775" y="54"/>
                  </a:cubicBezTo>
                  <a:lnTo>
                    <a:pt x="561" y="280"/>
                  </a:lnTo>
                  <a:lnTo>
                    <a:pt x="334" y="54"/>
                  </a:lnTo>
                  <a:cubicBezTo>
                    <a:pt x="299" y="19"/>
                    <a:pt x="254" y="1"/>
                    <a:pt x="20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08" name="Google Shape;10108;p78"/>
            <p:cNvSpPr/>
            <p:nvPr/>
          </p:nvSpPr>
          <p:spPr>
            <a:xfrm>
              <a:off x="3254882" y="3531231"/>
              <a:ext cx="35297" cy="33546"/>
            </a:xfrm>
            <a:custGeom>
              <a:avLst/>
              <a:gdLst/>
              <a:ahLst/>
              <a:cxnLst/>
              <a:rect l="l" t="t" r="r" b="b"/>
              <a:pathLst>
                <a:path w="1109" h="1054" extrusionOk="0">
                  <a:moveTo>
                    <a:pt x="199" y="0"/>
                  </a:moveTo>
                  <a:cubicBezTo>
                    <a:pt x="153" y="0"/>
                    <a:pt x="108" y="18"/>
                    <a:pt x="72" y="54"/>
                  </a:cubicBezTo>
                  <a:cubicBezTo>
                    <a:pt x="1" y="125"/>
                    <a:pt x="1" y="232"/>
                    <a:pt x="72" y="304"/>
                  </a:cubicBezTo>
                  <a:lnTo>
                    <a:pt x="299" y="530"/>
                  </a:lnTo>
                  <a:lnTo>
                    <a:pt x="72" y="756"/>
                  </a:lnTo>
                  <a:cubicBezTo>
                    <a:pt x="1" y="828"/>
                    <a:pt x="1" y="935"/>
                    <a:pt x="72" y="1006"/>
                  </a:cubicBezTo>
                  <a:cubicBezTo>
                    <a:pt x="108" y="1042"/>
                    <a:pt x="144" y="1054"/>
                    <a:pt x="191" y="1054"/>
                  </a:cubicBezTo>
                  <a:cubicBezTo>
                    <a:pt x="239" y="1054"/>
                    <a:pt x="287" y="1042"/>
                    <a:pt x="311" y="1006"/>
                  </a:cubicBezTo>
                  <a:lnTo>
                    <a:pt x="537" y="780"/>
                  </a:lnTo>
                  <a:lnTo>
                    <a:pt x="763" y="1006"/>
                  </a:lnTo>
                  <a:cubicBezTo>
                    <a:pt x="787" y="1042"/>
                    <a:pt x="834" y="1054"/>
                    <a:pt x="882" y="1054"/>
                  </a:cubicBezTo>
                  <a:cubicBezTo>
                    <a:pt x="918" y="1054"/>
                    <a:pt x="965" y="1042"/>
                    <a:pt x="1001" y="1006"/>
                  </a:cubicBezTo>
                  <a:cubicBezTo>
                    <a:pt x="1073" y="935"/>
                    <a:pt x="1073" y="828"/>
                    <a:pt x="1001" y="756"/>
                  </a:cubicBezTo>
                  <a:lnTo>
                    <a:pt x="811" y="530"/>
                  </a:lnTo>
                  <a:lnTo>
                    <a:pt x="1025" y="304"/>
                  </a:lnTo>
                  <a:cubicBezTo>
                    <a:pt x="1108" y="232"/>
                    <a:pt x="1108" y="125"/>
                    <a:pt x="1025" y="54"/>
                  </a:cubicBezTo>
                  <a:cubicBezTo>
                    <a:pt x="989" y="18"/>
                    <a:pt x="945" y="0"/>
                    <a:pt x="900" y="0"/>
                  </a:cubicBezTo>
                  <a:cubicBezTo>
                    <a:pt x="855" y="0"/>
                    <a:pt x="811" y="18"/>
                    <a:pt x="775" y="54"/>
                  </a:cubicBezTo>
                  <a:lnTo>
                    <a:pt x="549" y="280"/>
                  </a:lnTo>
                  <a:lnTo>
                    <a:pt x="334" y="54"/>
                  </a:lnTo>
                  <a:cubicBezTo>
                    <a:pt x="293" y="18"/>
                    <a:pt x="245" y="0"/>
                    <a:pt x="19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109" name="Google Shape;10109;p78"/>
          <p:cNvGrpSpPr/>
          <p:nvPr/>
        </p:nvGrpSpPr>
        <p:grpSpPr>
          <a:xfrm>
            <a:off x="5317541" y="4274614"/>
            <a:ext cx="471939" cy="425173"/>
            <a:chOff x="3988156" y="3380210"/>
            <a:chExt cx="353954" cy="318880"/>
          </a:xfrm>
          <a:solidFill>
            <a:schemeClr val="tx1"/>
          </a:solidFill>
        </p:grpSpPr>
        <p:sp>
          <p:nvSpPr>
            <p:cNvPr id="10110" name="Google Shape;10110;p78"/>
            <p:cNvSpPr/>
            <p:nvPr/>
          </p:nvSpPr>
          <p:spPr>
            <a:xfrm>
              <a:off x="4134053" y="3446156"/>
              <a:ext cx="28454" cy="49269"/>
            </a:xfrm>
            <a:custGeom>
              <a:avLst/>
              <a:gdLst/>
              <a:ahLst/>
              <a:cxnLst/>
              <a:rect l="l" t="t" r="r" b="b"/>
              <a:pathLst>
                <a:path w="894" h="1548" extrusionOk="0">
                  <a:moveTo>
                    <a:pt x="417" y="286"/>
                  </a:moveTo>
                  <a:lnTo>
                    <a:pt x="417" y="572"/>
                  </a:lnTo>
                  <a:cubicBezTo>
                    <a:pt x="298" y="524"/>
                    <a:pt x="274" y="500"/>
                    <a:pt x="274" y="417"/>
                  </a:cubicBezTo>
                  <a:cubicBezTo>
                    <a:pt x="274" y="345"/>
                    <a:pt x="346" y="298"/>
                    <a:pt x="417" y="286"/>
                  </a:cubicBezTo>
                  <a:close/>
                  <a:moveTo>
                    <a:pt x="524" y="869"/>
                  </a:moveTo>
                  <a:cubicBezTo>
                    <a:pt x="643" y="917"/>
                    <a:pt x="655" y="976"/>
                    <a:pt x="655" y="1048"/>
                  </a:cubicBezTo>
                  <a:cubicBezTo>
                    <a:pt x="655" y="1119"/>
                    <a:pt x="596" y="1179"/>
                    <a:pt x="524" y="1191"/>
                  </a:cubicBezTo>
                  <a:lnTo>
                    <a:pt x="524" y="869"/>
                  </a:lnTo>
                  <a:close/>
                  <a:moveTo>
                    <a:pt x="477" y="0"/>
                  </a:moveTo>
                  <a:cubicBezTo>
                    <a:pt x="453" y="0"/>
                    <a:pt x="417" y="24"/>
                    <a:pt x="417" y="48"/>
                  </a:cubicBezTo>
                  <a:lnTo>
                    <a:pt x="417" y="107"/>
                  </a:lnTo>
                  <a:cubicBezTo>
                    <a:pt x="191" y="131"/>
                    <a:pt x="60" y="250"/>
                    <a:pt x="60" y="476"/>
                  </a:cubicBezTo>
                  <a:cubicBezTo>
                    <a:pt x="60" y="703"/>
                    <a:pt x="227" y="774"/>
                    <a:pt x="417" y="845"/>
                  </a:cubicBezTo>
                  <a:lnTo>
                    <a:pt x="417" y="1226"/>
                  </a:lnTo>
                  <a:cubicBezTo>
                    <a:pt x="310" y="1203"/>
                    <a:pt x="274" y="1179"/>
                    <a:pt x="179" y="1107"/>
                  </a:cubicBezTo>
                  <a:cubicBezTo>
                    <a:pt x="160" y="1093"/>
                    <a:pt x="143" y="1087"/>
                    <a:pt x="127" y="1087"/>
                  </a:cubicBezTo>
                  <a:cubicBezTo>
                    <a:pt x="101" y="1087"/>
                    <a:pt x="77" y="1102"/>
                    <a:pt x="48" y="1131"/>
                  </a:cubicBezTo>
                  <a:cubicBezTo>
                    <a:pt x="0" y="1191"/>
                    <a:pt x="0" y="1250"/>
                    <a:pt x="48" y="1298"/>
                  </a:cubicBezTo>
                  <a:cubicBezTo>
                    <a:pt x="120" y="1405"/>
                    <a:pt x="274" y="1453"/>
                    <a:pt x="417" y="1453"/>
                  </a:cubicBezTo>
                  <a:lnTo>
                    <a:pt x="417" y="1512"/>
                  </a:lnTo>
                  <a:cubicBezTo>
                    <a:pt x="417" y="1536"/>
                    <a:pt x="453" y="1548"/>
                    <a:pt x="477" y="1548"/>
                  </a:cubicBezTo>
                  <a:cubicBezTo>
                    <a:pt x="512" y="1548"/>
                    <a:pt x="536" y="1536"/>
                    <a:pt x="536" y="1512"/>
                  </a:cubicBezTo>
                  <a:lnTo>
                    <a:pt x="536" y="1453"/>
                  </a:lnTo>
                  <a:cubicBezTo>
                    <a:pt x="727" y="1417"/>
                    <a:pt x="893" y="1298"/>
                    <a:pt x="893" y="1048"/>
                  </a:cubicBezTo>
                  <a:cubicBezTo>
                    <a:pt x="893" y="798"/>
                    <a:pt x="751" y="691"/>
                    <a:pt x="536" y="619"/>
                  </a:cubicBezTo>
                  <a:lnTo>
                    <a:pt x="536" y="286"/>
                  </a:lnTo>
                  <a:cubicBezTo>
                    <a:pt x="584" y="286"/>
                    <a:pt x="631" y="298"/>
                    <a:pt x="667" y="333"/>
                  </a:cubicBezTo>
                  <a:cubicBezTo>
                    <a:pt x="694" y="340"/>
                    <a:pt x="726" y="363"/>
                    <a:pt x="759" y="363"/>
                  </a:cubicBezTo>
                  <a:cubicBezTo>
                    <a:pt x="783" y="363"/>
                    <a:pt x="808" y="350"/>
                    <a:pt x="834" y="310"/>
                  </a:cubicBezTo>
                  <a:cubicBezTo>
                    <a:pt x="870" y="274"/>
                    <a:pt x="882" y="214"/>
                    <a:pt x="822" y="167"/>
                  </a:cubicBezTo>
                  <a:cubicBezTo>
                    <a:pt x="751" y="107"/>
                    <a:pt x="631" y="95"/>
                    <a:pt x="536" y="95"/>
                  </a:cubicBezTo>
                  <a:lnTo>
                    <a:pt x="536" y="48"/>
                  </a:lnTo>
                  <a:cubicBezTo>
                    <a:pt x="536" y="12"/>
                    <a:pt x="501" y="0"/>
                    <a:pt x="47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11" name="Google Shape;10111;p78"/>
            <p:cNvSpPr/>
            <p:nvPr/>
          </p:nvSpPr>
          <p:spPr>
            <a:xfrm>
              <a:off x="4188988" y="3398001"/>
              <a:ext cx="81510" cy="81510"/>
            </a:xfrm>
            <a:custGeom>
              <a:avLst/>
              <a:gdLst/>
              <a:ahLst/>
              <a:cxnLst/>
              <a:rect l="l" t="t" r="r" b="b"/>
              <a:pathLst>
                <a:path w="2561" h="2561" extrusionOk="0">
                  <a:moveTo>
                    <a:pt x="1287" y="311"/>
                  </a:moveTo>
                  <a:cubicBezTo>
                    <a:pt x="1823" y="311"/>
                    <a:pt x="2251" y="739"/>
                    <a:pt x="2251" y="1275"/>
                  </a:cubicBezTo>
                  <a:cubicBezTo>
                    <a:pt x="2251" y="1811"/>
                    <a:pt x="1823" y="2251"/>
                    <a:pt x="1287" y="2251"/>
                  </a:cubicBezTo>
                  <a:cubicBezTo>
                    <a:pt x="751" y="2251"/>
                    <a:pt x="310" y="1811"/>
                    <a:pt x="310" y="1275"/>
                  </a:cubicBezTo>
                  <a:cubicBezTo>
                    <a:pt x="310" y="739"/>
                    <a:pt x="751" y="311"/>
                    <a:pt x="1287" y="311"/>
                  </a:cubicBezTo>
                  <a:close/>
                  <a:moveTo>
                    <a:pt x="1287" y="1"/>
                  </a:moveTo>
                  <a:cubicBezTo>
                    <a:pt x="572" y="1"/>
                    <a:pt x="1" y="584"/>
                    <a:pt x="1" y="1275"/>
                  </a:cubicBezTo>
                  <a:cubicBezTo>
                    <a:pt x="1" y="1989"/>
                    <a:pt x="584" y="2561"/>
                    <a:pt x="1287" y="2561"/>
                  </a:cubicBezTo>
                  <a:cubicBezTo>
                    <a:pt x="2001" y="2561"/>
                    <a:pt x="2561" y="1977"/>
                    <a:pt x="2561" y="1275"/>
                  </a:cubicBezTo>
                  <a:cubicBezTo>
                    <a:pt x="2561" y="584"/>
                    <a:pt x="2001" y="1"/>
                    <a:pt x="128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12" name="Google Shape;10112;p78"/>
            <p:cNvSpPr/>
            <p:nvPr/>
          </p:nvSpPr>
          <p:spPr>
            <a:xfrm>
              <a:off x="4090863" y="3380210"/>
              <a:ext cx="195930" cy="146311"/>
            </a:xfrm>
            <a:custGeom>
              <a:avLst/>
              <a:gdLst/>
              <a:ahLst/>
              <a:cxnLst/>
              <a:rect l="l" t="t" r="r" b="b"/>
              <a:pathLst>
                <a:path w="6156" h="4597" extrusionOk="0">
                  <a:moveTo>
                    <a:pt x="1810" y="1834"/>
                  </a:moveTo>
                  <a:cubicBezTo>
                    <a:pt x="2131" y="1834"/>
                    <a:pt x="2429" y="2001"/>
                    <a:pt x="2608" y="2274"/>
                  </a:cubicBezTo>
                  <a:cubicBezTo>
                    <a:pt x="2643" y="2405"/>
                    <a:pt x="2703" y="2536"/>
                    <a:pt x="2762" y="2667"/>
                  </a:cubicBezTo>
                  <a:cubicBezTo>
                    <a:pt x="2762" y="2715"/>
                    <a:pt x="2774" y="2763"/>
                    <a:pt x="2774" y="2810"/>
                  </a:cubicBezTo>
                  <a:cubicBezTo>
                    <a:pt x="2774" y="3346"/>
                    <a:pt x="2346" y="3775"/>
                    <a:pt x="1810" y="3775"/>
                  </a:cubicBezTo>
                  <a:cubicBezTo>
                    <a:pt x="1274" y="3775"/>
                    <a:pt x="834" y="3346"/>
                    <a:pt x="834" y="2810"/>
                  </a:cubicBezTo>
                  <a:cubicBezTo>
                    <a:pt x="834" y="2274"/>
                    <a:pt x="1274" y="1834"/>
                    <a:pt x="1810" y="1834"/>
                  </a:cubicBezTo>
                  <a:close/>
                  <a:moveTo>
                    <a:pt x="1810" y="1322"/>
                  </a:moveTo>
                  <a:cubicBezTo>
                    <a:pt x="2084" y="1322"/>
                    <a:pt x="2346" y="1393"/>
                    <a:pt x="2584" y="1536"/>
                  </a:cubicBezTo>
                  <a:cubicBezTo>
                    <a:pt x="2560" y="1620"/>
                    <a:pt x="2560" y="1703"/>
                    <a:pt x="2548" y="1774"/>
                  </a:cubicBezTo>
                  <a:cubicBezTo>
                    <a:pt x="2346" y="1632"/>
                    <a:pt x="2072" y="1536"/>
                    <a:pt x="1810" y="1536"/>
                  </a:cubicBezTo>
                  <a:cubicBezTo>
                    <a:pt x="1096" y="1536"/>
                    <a:pt x="524" y="2120"/>
                    <a:pt x="524" y="2822"/>
                  </a:cubicBezTo>
                  <a:cubicBezTo>
                    <a:pt x="524" y="3537"/>
                    <a:pt x="1107" y="4096"/>
                    <a:pt x="1810" y="4096"/>
                  </a:cubicBezTo>
                  <a:cubicBezTo>
                    <a:pt x="2417" y="4096"/>
                    <a:pt x="2917" y="3668"/>
                    <a:pt x="3060" y="3108"/>
                  </a:cubicBezTo>
                  <a:cubicBezTo>
                    <a:pt x="3120" y="3167"/>
                    <a:pt x="3155" y="3203"/>
                    <a:pt x="3239" y="3263"/>
                  </a:cubicBezTo>
                  <a:cubicBezTo>
                    <a:pt x="3036" y="3882"/>
                    <a:pt x="2477" y="4299"/>
                    <a:pt x="1810" y="4299"/>
                  </a:cubicBezTo>
                  <a:cubicBezTo>
                    <a:pt x="988" y="4299"/>
                    <a:pt x="322" y="3620"/>
                    <a:pt x="322" y="2810"/>
                  </a:cubicBezTo>
                  <a:cubicBezTo>
                    <a:pt x="322" y="1989"/>
                    <a:pt x="988" y="1322"/>
                    <a:pt x="1810" y="1322"/>
                  </a:cubicBezTo>
                  <a:close/>
                  <a:moveTo>
                    <a:pt x="4382" y="0"/>
                  </a:moveTo>
                  <a:cubicBezTo>
                    <a:pt x="3608" y="0"/>
                    <a:pt x="2929" y="500"/>
                    <a:pt x="2679" y="1179"/>
                  </a:cubicBezTo>
                  <a:cubicBezTo>
                    <a:pt x="2417" y="1036"/>
                    <a:pt x="2131" y="953"/>
                    <a:pt x="1822" y="953"/>
                  </a:cubicBezTo>
                  <a:cubicBezTo>
                    <a:pt x="822" y="953"/>
                    <a:pt x="0" y="1774"/>
                    <a:pt x="0" y="2775"/>
                  </a:cubicBezTo>
                  <a:cubicBezTo>
                    <a:pt x="0" y="3775"/>
                    <a:pt x="822" y="4596"/>
                    <a:pt x="1822" y="4596"/>
                  </a:cubicBezTo>
                  <a:cubicBezTo>
                    <a:pt x="2596" y="4596"/>
                    <a:pt x="3262" y="4120"/>
                    <a:pt x="3512" y="3417"/>
                  </a:cubicBezTo>
                  <a:cubicBezTo>
                    <a:pt x="3763" y="3548"/>
                    <a:pt x="4060" y="3644"/>
                    <a:pt x="4382" y="3644"/>
                  </a:cubicBezTo>
                  <a:cubicBezTo>
                    <a:pt x="4798" y="3644"/>
                    <a:pt x="5191" y="3489"/>
                    <a:pt x="5513" y="3239"/>
                  </a:cubicBezTo>
                  <a:cubicBezTo>
                    <a:pt x="5822" y="2989"/>
                    <a:pt x="6049" y="2632"/>
                    <a:pt x="6132" y="2239"/>
                  </a:cubicBezTo>
                  <a:cubicBezTo>
                    <a:pt x="6156" y="2167"/>
                    <a:pt x="6096" y="2072"/>
                    <a:pt x="6013" y="2060"/>
                  </a:cubicBezTo>
                  <a:cubicBezTo>
                    <a:pt x="6004" y="2059"/>
                    <a:pt x="5996" y="2058"/>
                    <a:pt x="5987" y="2058"/>
                  </a:cubicBezTo>
                  <a:cubicBezTo>
                    <a:pt x="5911" y="2058"/>
                    <a:pt x="5833" y="2104"/>
                    <a:pt x="5822" y="2179"/>
                  </a:cubicBezTo>
                  <a:cubicBezTo>
                    <a:pt x="5656" y="2870"/>
                    <a:pt x="5060" y="3322"/>
                    <a:pt x="4370" y="3322"/>
                  </a:cubicBezTo>
                  <a:cubicBezTo>
                    <a:pt x="3834" y="3322"/>
                    <a:pt x="3334" y="3048"/>
                    <a:pt x="3072" y="2572"/>
                  </a:cubicBezTo>
                  <a:cubicBezTo>
                    <a:pt x="3036" y="2417"/>
                    <a:pt x="2977" y="2274"/>
                    <a:pt x="2905" y="2132"/>
                  </a:cubicBezTo>
                  <a:cubicBezTo>
                    <a:pt x="2715" y="1215"/>
                    <a:pt x="3429" y="334"/>
                    <a:pt x="4370" y="334"/>
                  </a:cubicBezTo>
                  <a:cubicBezTo>
                    <a:pt x="5060" y="334"/>
                    <a:pt x="5656" y="810"/>
                    <a:pt x="5822" y="1477"/>
                  </a:cubicBezTo>
                  <a:cubicBezTo>
                    <a:pt x="5832" y="1556"/>
                    <a:pt x="5899" y="1602"/>
                    <a:pt x="5969" y="1602"/>
                  </a:cubicBezTo>
                  <a:cubicBezTo>
                    <a:pt x="5984" y="1602"/>
                    <a:pt x="5998" y="1600"/>
                    <a:pt x="6013" y="1596"/>
                  </a:cubicBezTo>
                  <a:cubicBezTo>
                    <a:pt x="6108" y="1584"/>
                    <a:pt x="6144" y="1489"/>
                    <a:pt x="6132" y="1405"/>
                  </a:cubicBezTo>
                  <a:cubicBezTo>
                    <a:pt x="6049" y="1024"/>
                    <a:pt x="5822" y="667"/>
                    <a:pt x="5513" y="405"/>
                  </a:cubicBezTo>
                  <a:cubicBezTo>
                    <a:pt x="5191" y="155"/>
                    <a:pt x="4775" y="0"/>
                    <a:pt x="438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13" name="Google Shape;10113;p78"/>
            <p:cNvSpPr/>
            <p:nvPr/>
          </p:nvSpPr>
          <p:spPr>
            <a:xfrm>
              <a:off x="4215914" y="3415061"/>
              <a:ext cx="28072" cy="49301"/>
            </a:xfrm>
            <a:custGeom>
              <a:avLst/>
              <a:gdLst/>
              <a:ahLst/>
              <a:cxnLst/>
              <a:rect l="l" t="t" r="r" b="b"/>
              <a:pathLst>
                <a:path w="882" h="1549" extrusionOk="0">
                  <a:moveTo>
                    <a:pt x="405" y="298"/>
                  </a:moveTo>
                  <a:lnTo>
                    <a:pt x="405" y="584"/>
                  </a:lnTo>
                  <a:cubicBezTo>
                    <a:pt x="286" y="537"/>
                    <a:pt x="262" y="501"/>
                    <a:pt x="262" y="429"/>
                  </a:cubicBezTo>
                  <a:cubicBezTo>
                    <a:pt x="262" y="358"/>
                    <a:pt x="334" y="310"/>
                    <a:pt x="405" y="298"/>
                  </a:cubicBezTo>
                  <a:close/>
                  <a:moveTo>
                    <a:pt x="512" y="882"/>
                  </a:moveTo>
                  <a:cubicBezTo>
                    <a:pt x="631" y="918"/>
                    <a:pt x="643" y="977"/>
                    <a:pt x="643" y="1060"/>
                  </a:cubicBezTo>
                  <a:cubicBezTo>
                    <a:pt x="643" y="1144"/>
                    <a:pt x="584" y="1191"/>
                    <a:pt x="512" y="1203"/>
                  </a:cubicBezTo>
                  <a:lnTo>
                    <a:pt x="512" y="882"/>
                  </a:lnTo>
                  <a:close/>
                  <a:moveTo>
                    <a:pt x="465" y="1"/>
                  </a:moveTo>
                  <a:cubicBezTo>
                    <a:pt x="441" y="1"/>
                    <a:pt x="405" y="13"/>
                    <a:pt x="405" y="48"/>
                  </a:cubicBezTo>
                  <a:lnTo>
                    <a:pt x="405" y="96"/>
                  </a:lnTo>
                  <a:cubicBezTo>
                    <a:pt x="179" y="132"/>
                    <a:pt x="48" y="251"/>
                    <a:pt x="48" y="477"/>
                  </a:cubicBezTo>
                  <a:cubicBezTo>
                    <a:pt x="48" y="715"/>
                    <a:pt x="226" y="787"/>
                    <a:pt x="405" y="846"/>
                  </a:cubicBezTo>
                  <a:lnTo>
                    <a:pt x="405" y="1215"/>
                  </a:lnTo>
                  <a:cubicBezTo>
                    <a:pt x="298" y="1203"/>
                    <a:pt x="262" y="1156"/>
                    <a:pt x="167" y="1096"/>
                  </a:cubicBezTo>
                  <a:cubicBezTo>
                    <a:pt x="150" y="1084"/>
                    <a:pt x="133" y="1079"/>
                    <a:pt x="117" y="1079"/>
                  </a:cubicBezTo>
                  <a:cubicBezTo>
                    <a:pt x="53" y="1079"/>
                    <a:pt x="0" y="1158"/>
                    <a:pt x="0" y="1215"/>
                  </a:cubicBezTo>
                  <a:cubicBezTo>
                    <a:pt x="0" y="1251"/>
                    <a:pt x="24" y="1275"/>
                    <a:pt x="36" y="1299"/>
                  </a:cubicBezTo>
                  <a:cubicBezTo>
                    <a:pt x="107" y="1394"/>
                    <a:pt x="274" y="1441"/>
                    <a:pt x="405" y="1441"/>
                  </a:cubicBezTo>
                  <a:lnTo>
                    <a:pt x="405" y="1501"/>
                  </a:lnTo>
                  <a:cubicBezTo>
                    <a:pt x="405" y="1537"/>
                    <a:pt x="441" y="1549"/>
                    <a:pt x="465" y="1549"/>
                  </a:cubicBezTo>
                  <a:cubicBezTo>
                    <a:pt x="500" y="1549"/>
                    <a:pt x="524" y="1525"/>
                    <a:pt x="524" y="1501"/>
                  </a:cubicBezTo>
                  <a:lnTo>
                    <a:pt x="524" y="1441"/>
                  </a:lnTo>
                  <a:cubicBezTo>
                    <a:pt x="715" y="1406"/>
                    <a:pt x="881" y="1299"/>
                    <a:pt x="881" y="1037"/>
                  </a:cubicBezTo>
                  <a:cubicBezTo>
                    <a:pt x="881" y="787"/>
                    <a:pt x="715" y="703"/>
                    <a:pt x="524" y="620"/>
                  </a:cubicBezTo>
                  <a:lnTo>
                    <a:pt x="524" y="298"/>
                  </a:lnTo>
                  <a:cubicBezTo>
                    <a:pt x="596" y="298"/>
                    <a:pt x="631" y="310"/>
                    <a:pt x="703" y="358"/>
                  </a:cubicBezTo>
                  <a:cubicBezTo>
                    <a:pt x="717" y="362"/>
                    <a:pt x="732" y="364"/>
                    <a:pt x="746" y="364"/>
                  </a:cubicBezTo>
                  <a:cubicBezTo>
                    <a:pt x="777" y="364"/>
                    <a:pt x="805" y="351"/>
                    <a:pt x="822" y="310"/>
                  </a:cubicBezTo>
                  <a:cubicBezTo>
                    <a:pt x="857" y="263"/>
                    <a:pt x="869" y="203"/>
                    <a:pt x="810" y="156"/>
                  </a:cubicBezTo>
                  <a:cubicBezTo>
                    <a:pt x="738" y="96"/>
                    <a:pt x="619" y="84"/>
                    <a:pt x="524" y="84"/>
                  </a:cubicBezTo>
                  <a:lnTo>
                    <a:pt x="524" y="48"/>
                  </a:lnTo>
                  <a:cubicBezTo>
                    <a:pt x="524" y="13"/>
                    <a:pt x="500" y="1"/>
                    <a:pt x="46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14" name="Google Shape;10114;p78"/>
            <p:cNvSpPr/>
            <p:nvPr/>
          </p:nvSpPr>
          <p:spPr>
            <a:xfrm>
              <a:off x="3988156" y="3495935"/>
              <a:ext cx="353954" cy="203155"/>
            </a:xfrm>
            <a:custGeom>
              <a:avLst/>
              <a:gdLst/>
              <a:ahLst/>
              <a:cxnLst/>
              <a:rect l="l" t="t" r="r" b="b"/>
              <a:pathLst>
                <a:path w="11121" h="6383" extrusionOk="0">
                  <a:moveTo>
                    <a:pt x="3525" y="1884"/>
                  </a:moveTo>
                  <a:cubicBezTo>
                    <a:pt x="3540" y="1884"/>
                    <a:pt x="3561" y="1898"/>
                    <a:pt x="3561" y="1925"/>
                  </a:cubicBezTo>
                  <a:cubicBezTo>
                    <a:pt x="3632" y="2103"/>
                    <a:pt x="4632" y="4770"/>
                    <a:pt x="4680" y="4854"/>
                  </a:cubicBezTo>
                  <a:cubicBezTo>
                    <a:pt x="4692" y="4865"/>
                    <a:pt x="4680" y="4901"/>
                    <a:pt x="4644" y="4901"/>
                  </a:cubicBezTo>
                  <a:lnTo>
                    <a:pt x="3930" y="5163"/>
                  </a:lnTo>
                  <a:cubicBezTo>
                    <a:pt x="3882" y="5032"/>
                    <a:pt x="2870" y="2341"/>
                    <a:pt x="2799" y="2163"/>
                  </a:cubicBezTo>
                  <a:lnTo>
                    <a:pt x="3513" y="1889"/>
                  </a:lnTo>
                  <a:cubicBezTo>
                    <a:pt x="3516" y="1886"/>
                    <a:pt x="3520" y="1884"/>
                    <a:pt x="3525" y="1884"/>
                  </a:cubicBezTo>
                  <a:close/>
                  <a:moveTo>
                    <a:pt x="2501" y="2294"/>
                  </a:moveTo>
                  <a:lnTo>
                    <a:pt x="3632" y="5306"/>
                  </a:lnTo>
                  <a:cubicBezTo>
                    <a:pt x="3096" y="5496"/>
                    <a:pt x="1763" y="5997"/>
                    <a:pt x="1536" y="6092"/>
                  </a:cubicBezTo>
                  <a:cubicBezTo>
                    <a:pt x="1528" y="6095"/>
                    <a:pt x="1520" y="6096"/>
                    <a:pt x="1511" y="6096"/>
                  </a:cubicBezTo>
                  <a:cubicBezTo>
                    <a:pt x="1485" y="6096"/>
                    <a:pt x="1459" y="6081"/>
                    <a:pt x="1441" y="6044"/>
                  </a:cubicBezTo>
                  <a:lnTo>
                    <a:pt x="358" y="3175"/>
                  </a:lnTo>
                  <a:cubicBezTo>
                    <a:pt x="346" y="3139"/>
                    <a:pt x="358" y="3103"/>
                    <a:pt x="405" y="3080"/>
                  </a:cubicBezTo>
                  <a:cubicBezTo>
                    <a:pt x="1084" y="2829"/>
                    <a:pt x="2025" y="2472"/>
                    <a:pt x="2501" y="2294"/>
                  </a:cubicBezTo>
                  <a:close/>
                  <a:moveTo>
                    <a:pt x="10195" y="0"/>
                  </a:moveTo>
                  <a:cubicBezTo>
                    <a:pt x="9949" y="0"/>
                    <a:pt x="9714" y="126"/>
                    <a:pt x="9537" y="282"/>
                  </a:cubicBezTo>
                  <a:lnTo>
                    <a:pt x="7835" y="1698"/>
                  </a:lnTo>
                  <a:cubicBezTo>
                    <a:pt x="7740" y="1496"/>
                    <a:pt x="7537" y="1282"/>
                    <a:pt x="7144" y="1282"/>
                  </a:cubicBezTo>
                  <a:cubicBezTo>
                    <a:pt x="6745" y="1282"/>
                    <a:pt x="6434" y="1280"/>
                    <a:pt x="6185" y="1280"/>
                  </a:cubicBezTo>
                  <a:cubicBezTo>
                    <a:pt x="5437" y="1280"/>
                    <a:pt x="5254" y="1294"/>
                    <a:pt x="4977" y="1401"/>
                  </a:cubicBezTo>
                  <a:lnTo>
                    <a:pt x="3882" y="1853"/>
                  </a:lnTo>
                  <a:lnTo>
                    <a:pt x="3870" y="1806"/>
                  </a:lnTo>
                  <a:cubicBezTo>
                    <a:pt x="3814" y="1665"/>
                    <a:pt x="3669" y="1569"/>
                    <a:pt x="3523" y="1569"/>
                  </a:cubicBezTo>
                  <a:cubicBezTo>
                    <a:pt x="3484" y="1569"/>
                    <a:pt x="3444" y="1576"/>
                    <a:pt x="3406" y="1591"/>
                  </a:cubicBezTo>
                  <a:lnTo>
                    <a:pt x="2596" y="1913"/>
                  </a:lnTo>
                  <a:cubicBezTo>
                    <a:pt x="2239" y="2044"/>
                    <a:pt x="1084" y="2472"/>
                    <a:pt x="298" y="2770"/>
                  </a:cubicBezTo>
                  <a:cubicBezTo>
                    <a:pt x="108" y="2841"/>
                    <a:pt x="1" y="3068"/>
                    <a:pt x="72" y="3258"/>
                  </a:cubicBezTo>
                  <a:lnTo>
                    <a:pt x="1167" y="6139"/>
                  </a:lnTo>
                  <a:cubicBezTo>
                    <a:pt x="1222" y="6285"/>
                    <a:pt x="1368" y="6382"/>
                    <a:pt x="1518" y="6382"/>
                  </a:cubicBezTo>
                  <a:cubicBezTo>
                    <a:pt x="1564" y="6382"/>
                    <a:pt x="1611" y="6373"/>
                    <a:pt x="1656" y="6354"/>
                  </a:cubicBezTo>
                  <a:cubicBezTo>
                    <a:pt x="1906" y="6270"/>
                    <a:pt x="3549" y="5639"/>
                    <a:pt x="3894" y="5508"/>
                  </a:cubicBezTo>
                  <a:lnTo>
                    <a:pt x="4763" y="5175"/>
                  </a:lnTo>
                  <a:cubicBezTo>
                    <a:pt x="4942" y="5104"/>
                    <a:pt x="5049" y="4901"/>
                    <a:pt x="4965" y="4723"/>
                  </a:cubicBezTo>
                  <a:lnTo>
                    <a:pt x="4954" y="4675"/>
                  </a:lnTo>
                  <a:cubicBezTo>
                    <a:pt x="5525" y="4437"/>
                    <a:pt x="5537" y="4413"/>
                    <a:pt x="6120" y="4413"/>
                  </a:cubicBezTo>
                  <a:cubicBezTo>
                    <a:pt x="6204" y="4413"/>
                    <a:pt x="6275" y="4330"/>
                    <a:pt x="6275" y="4246"/>
                  </a:cubicBezTo>
                  <a:cubicBezTo>
                    <a:pt x="6275" y="4151"/>
                    <a:pt x="6204" y="4080"/>
                    <a:pt x="6120" y="4080"/>
                  </a:cubicBezTo>
                  <a:cubicBezTo>
                    <a:pt x="5477" y="4080"/>
                    <a:pt x="5418" y="4127"/>
                    <a:pt x="4834" y="4377"/>
                  </a:cubicBezTo>
                  <a:lnTo>
                    <a:pt x="3989" y="2127"/>
                  </a:lnTo>
                  <a:lnTo>
                    <a:pt x="5073" y="1686"/>
                  </a:lnTo>
                  <a:cubicBezTo>
                    <a:pt x="5294" y="1601"/>
                    <a:pt x="5460" y="1589"/>
                    <a:pt x="6106" y="1589"/>
                  </a:cubicBezTo>
                  <a:cubicBezTo>
                    <a:pt x="6364" y="1589"/>
                    <a:pt x="6699" y="1591"/>
                    <a:pt x="7144" y="1591"/>
                  </a:cubicBezTo>
                  <a:cubicBezTo>
                    <a:pt x="7323" y="1591"/>
                    <a:pt x="7442" y="1651"/>
                    <a:pt x="7513" y="1770"/>
                  </a:cubicBezTo>
                  <a:cubicBezTo>
                    <a:pt x="7573" y="1865"/>
                    <a:pt x="7573" y="1948"/>
                    <a:pt x="7585" y="1984"/>
                  </a:cubicBezTo>
                  <a:cubicBezTo>
                    <a:pt x="7585" y="2044"/>
                    <a:pt x="7549" y="2341"/>
                    <a:pt x="7263" y="2389"/>
                  </a:cubicBezTo>
                  <a:cubicBezTo>
                    <a:pt x="6835" y="2460"/>
                    <a:pt x="5882" y="2591"/>
                    <a:pt x="5882" y="2591"/>
                  </a:cubicBezTo>
                  <a:cubicBezTo>
                    <a:pt x="5787" y="2603"/>
                    <a:pt x="5727" y="2687"/>
                    <a:pt x="5739" y="2770"/>
                  </a:cubicBezTo>
                  <a:cubicBezTo>
                    <a:pt x="5763" y="2841"/>
                    <a:pt x="5823" y="2901"/>
                    <a:pt x="5906" y="2901"/>
                  </a:cubicBezTo>
                  <a:lnTo>
                    <a:pt x="5942" y="2901"/>
                  </a:lnTo>
                  <a:cubicBezTo>
                    <a:pt x="5954" y="2901"/>
                    <a:pt x="6894" y="2770"/>
                    <a:pt x="7335" y="2699"/>
                  </a:cubicBezTo>
                  <a:cubicBezTo>
                    <a:pt x="7740" y="2627"/>
                    <a:pt x="7882" y="2282"/>
                    <a:pt x="7918" y="2056"/>
                  </a:cubicBezTo>
                  <a:lnTo>
                    <a:pt x="9764" y="520"/>
                  </a:lnTo>
                  <a:cubicBezTo>
                    <a:pt x="9875" y="408"/>
                    <a:pt x="10028" y="311"/>
                    <a:pt x="10188" y="311"/>
                  </a:cubicBezTo>
                  <a:cubicBezTo>
                    <a:pt x="10285" y="311"/>
                    <a:pt x="10384" y="347"/>
                    <a:pt x="10478" y="436"/>
                  </a:cubicBezTo>
                  <a:cubicBezTo>
                    <a:pt x="10776" y="734"/>
                    <a:pt x="10502" y="1091"/>
                    <a:pt x="10430" y="1151"/>
                  </a:cubicBezTo>
                  <a:cubicBezTo>
                    <a:pt x="10359" y="1222"/>
                    <a:pt x="8097" y="3651"/>
                    <a:pt x="8097" y="3651"/>
                  </a:cubicBezTo>
                  <a:cubicBezTo>
                    <a:pt x="7763" y="4020"/>
                    <a:pt x="7323" y="4080"/>
                    <a:pt x="7144" y="4092"/>
                  </a:cubicBezTo>
                  <a:lnTo>
                    <a:pt x="6847" y="4092"/>
                  </a:lnTo>
                  <a:cubicBezTo>
                    <a:pt x="6751" y="4092"/>
                    <a:pt x="6680" y="4175"/>
                    <a:pt x="6680" y="4258"/>
                  </a:cubicBezTo>
                  <a:cubicBezTo>
                    <a:pt x="6680" y="4353"/>
                    <a:pt x="6751" y="4425"/>
                    <a:pt x="6847" y="4425"/>
                  </a:cubicBezTo>
                  <a:lnTo>
                    <a:pt x="7156" y="4425"/>
                  </a:lnTo>
                  <a:cubicBezTo>
                    <a:pt x="7382" y="4413"/>
                    <a:pt x="7918" y="4330"/>
                    <a:pt x="8335" y="3877"/>
                  </a:cubicBezTo>
                  <a:cubicBezTo>
                    <a:pt x="10669" y="1377"/>
                    <a:pt x="10669" y="1377"/>
                    <a:pt x="10669" y="1353"/>
                  </a:cubicBezTo>
                  <a:cubicBezTo>
                    <a:pt x="10883" y="1151"/>
                    <a:pt x="11121" y="627"/>
                    <a:pt x="10704" y="210"/>
                  </a:cubicBezTo>
                  <a:cubicBezTo>
                    <a:pt x="10539" y="60"/>
                    <a:pt x="10365" y="0"/>
                    <a:pt x="1019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115" name="Google Shape;10115;p78"/>
          <p:cNvGrpSpPr/>
          <p:nvPr/>
        </p:nvGrpSpPr>
        <p:grpSpPr>
          <a:xfrm>
            <a:off x="4721349" y="4257427"/>
            <a:ext cx="464343" cy="461584"/>
            <a:chOff x="3541011" y="3367320"/>
            <a:chExt cx="348257" cy="346188"/>
          </a:xfrm>
          <a:solidFill>
            <a:schemeClr val="tx1"/>
          </a:solidFill>
        </p:grpSpPr>
        <p:sp>
          <p:nvSpPr>
            <p:cNvPr id="10116" name="Google Shape;10116;p78"/>
            <p:cNvSpPr/>
            <p:nvPr/>
          </p:nvSpPr>
          <p:spPr>
            <a:xfrm>
              <a:off x="3541011" y="3367320"/>
              <a:ext cx="347906" cy="346188"/>
            </a:xfrm>
            <a:custGeom>
              <a:avLst/>
              <a:gdLst/>
              <a:ahLst/>
              <a:cxnLst/>
              <a:rect l="l" t="t" r="r" b="b"/>
              <a:pathLst>
                <a:path w="10931" h="10877" extrusionOk="0">
                  <a:moveTo>
                    <a:pt x="4203" y="6323"/>
                  </a:moveTo>
                  <a:cubicBezTo>
                    <a:pt x="4322" y="6454"/>
                    <a:pt x="4465" y="6609"/>
                    <a:pt x="4620" y="6740"/>
                  </a:cubicBezTo>
                  <a:lnTo>
                    <a:pt x="4024" y="7335"/>
                  </a:lnTo>
                  <a:lnTo>
                    <a:pt x="3977" y="7287"/>
                  </a:lnTo>
                  <a:lnTo>
                    <a:pt x="3632" y="6942"/>
                  </a:lnTo>
                  <a:lnTo>
                    <a:pt x="3584" y="6906"/>
                  </a:lnTo>
                  <a:lnTo>
                    <a:pt x="4203" y="6323"/>
                  </a:lnTo>
                  <a:close/>
                  <a:moveTo>
                    <a:pt x="3239" y="7123"/>
                  </a:moveTo>
                  <a:cubicBezTo>
                    <a:pt x="3307" y="7123"/>
                    <a:pt x="3376" y="7150"/>
                    <a:pt x="3429" y="7204"/>
                  </a:cubicBezTo>
                  <a:lnTo>
                    <a:pt x="3763" y="7537"/>
                  </a:lnTo>
                  <a:cubicBezTo>
                    <a:pt x="3858" y="7632"/>
                    <a:pt x="3858" y="7799"/>
                    <a:pt x="3751" y="7894"/>
                  </a:cubicBezTo>
                  <a:lnTo>
                    <a:pt x="3560" y="8097"/>
                  </a:lnTo>
                  <a:lnTo>
                    <a:pt x="2858" y="7394"/>
                  </a:lnTo>
                  <a:lnTo>
                    <a:pt x="3048" y="7204"/>
                  </a:lnTo>
                  <a:cubicBezTo>
                    <a:pt x="3102" y="7150"/>
                    <a:pt x="3170" y="7123"/>
                    <a:pt x="3239" y="7123"/>
                  </a:cubicBezTo>
                  <a:close/>
                  <a:moveTo>
                    <a:pt x="2631" y="7597"/>
                  </a:moveTo>
                  <a:lnTo>
                    <a:pt x="3334" y="8299"/>
                  </a:lnTo>
                  <a:lnTo>
                    <a:pt x="1167" y="10478"/>
                  </a:lnTo>
                  <a:cubicBezTo>
                    <a:pt x="1113" y="10526"/>
                    <a:pt x="1045" y="10550"/>
                    <a:pt x="976" y="10550"/>
                  </a:cubicBezTo>
                  <a:cubicBezTo>
                    <a:pt x="908" y="10550"/>
                    <a:pt x="840" y="10526"/>
                    <a:pt x="786" y="10478"/>
                  </a:cubicBezTo>
                  <a:lnTo>
                    <a:pt x="453" y="10133"/>
                  </a:lnTo>
                  <a:cubicBezTo>
                    <a:pt x="357" y="10038"/>
                    <a:pt x="357" y="9883"/>
                    <a:pt x="465" y="9776"/>
                  </a:cubicBezTo>
                  <a:lnTo>
                    <a:pt x="2631" y="7597"/>
                  </a:lnTo>
                  <a:close/>
                  <a:moveTo>
                    <a:pt x="7120" y="1"/>
                  </a:moveTo>
                  <a:cubicBezTo>
                    <a:pt x="3989" y="1"/>
                    <a:pt x="2191" y="3537"/>
                    <a:pt x="4001" y="6073"/>
                  </a:cubicBezTo>
                  <a:lnTo>
                    <a:pt x="3274" y="6799"/>
                  </a:lnTo>
                  <a:cubicBezTo>
                    <a:pt x="3249" y="6796"/>
                    <a:pt x="3223" y="6794"/>
                    <a:pt x="3198" y="6794"/>
                  </a:cubicBezTo>
                  <a:cubicBezTo>
                    <a:pt x="3049" y="6794"/>
                    <a:pt x="2912" y="6854"/>
                    <a:pt x="2810" y="6966"/>
                  </a:cubicBezTo>
                  <a:lnTo>
                    <a:pt x="226" y="9549"/>
                  </a:lnTo>
                  <a:cubicBezTo>
                    <a:pt x="0" y="9776"/>
                    <a:pt x="0" y="10145"/>
                    <a:pt x="226" y="10371"/>
                  </a:cubicBezTo>
                  <a:lnTo>
                    <a:pt x="572" y="10716"/>
                  </a:lnTo>
                  <a:cubicBezTo>
                    <a:pt x="679" y="10823"/>
                    <a:pt x="828" y="10877"/>
                    <a:pt x="976" y="10877"/>
                  </a:cubicBezTo>
                  <a:cubicBezTo>
                    <a:pt x="1125" y="10877"/>
                    <a:pt x="1274" y="10823"/>
                    <a:pt x="1381" y="10716"/>
                  </a:cubicBezTo>
                  <a:lnTo>
                    <a:pt x="3655" y="8430"/>
                  </a:lnTo>
                  <a:lnTo>
                    <a:pt x="3977" y="8121"/>
                  </a:lnTo>
                  <a:cubicBezTo>
                    <a:pt x="4096" y="8002"/>
                    <a:pt x="4155" y="7835"/>
                    <a:pt x="4144" y="7656"/>
                  </a:cubicBezTo>
                  <a:lnTo>
                    <a:pt x="4870" y="6930"/>
                  </a:lnTo>
                  <a:cubicBezTo>
                    <a:pt x="5406" y="7323"/>
                    <a:pt x="6037" y="7573"/>
                    <a:pt x="6715" y="7632"/>
                  </a:cubicBezTo>
                  <a:lnTo>
                    <a:pt x="6727" y="7632"/>
                  </a:lnTo>
                  <a:cubicBezTo>
                    <a:pt x="6799" y="7632"/>
                    <a:pt x="6882" y="7573"/>
                    <a:pt x="6894" y="7478"/>
                  </a:cubicBezTo>
                  <a:cubicBezTo>
                    <a:pt x="6906" y="7394"/>
                    <a:pt x="6834" y="7323"/>
                    <a:pt x="6739" y="7299"/>
                  </a:cubicBezTo>
                  <a:cubicBezTo>
                    <a:pt x="6037" y="7228"/>
                    <a:pt x="5406" y="6966"/>
                    <a:pt x="4882" y="6549"/>
                  </a:cubicBezTo>
                  <a:cubicBezTo>
                    <a:pt x="2298" y="4465"/>
                    <a:pt x="3822" y="310"/>
                    <a:pt x="7096" y="310"/>
                  </a:cubicBezTo>
                  <a:cubicBezTo>
                    <a:pt x="8942" y="310"/>
                    <a:pt x="10418" y="1703"/>
                    <a:pt x="10597" y="3465"/>
                  </a:cubicBezTo>
                  <a:cubicBezTo>
                    <a:pt x="10609" y="3549"/>
                    <a:pt x="10692" y="3608"/>
                    <a:pt x="10775" y="3608"/>
                  </a:cubicBezTo>
                  <a:cubicBezTo>
                    <a:pt x="10871" y="3596"/>
                    <a:pt x="10930" y="3525"/>
                    <a:pt x="10930" y="3430"/>
                  </a:cubicBezTo>
                  <a:cubicBezTo>
                    <a:pt x="10728" y="1525"/>
                    <a:pt x="9120" y="1"/>
                    <a:pt x="712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17" name="Google Shape;10117;p78"/>
            <p:cNvSpPr/>
            <p:nvPr/>
          </p:nvSpPr>
          <p:spPr>
            <a:xfrm>
              <a:off x="3658105" y="3389599"/>
              <a:ext cx="208820" cy="199431"/>
            </a:xfrm>
            <a:custGeom>
              <a:avLst/>
              <a:gdLst/>
              <a:ahLst/>
              <a:cxnLst/>
              <a:rect l="l" t="t" r="r" b="b"/>
              <a:pathLst>
                <a:path w="6561" h="6266" extrusionOk="0">
                  <a:moveTo>
                    <a:pt x="3441" y="336"/>
                  </a:moveTo>
                  <a:cubicBezTo>
                    <a:pt x="4989" y="336"/>
                    <a:pt x="6251" y="1587"/>
                    <a:pt x="6251" y="3146"/>
                  </a:cubicBezTo>
                  <a:cubicBezTo>
                    <a:pt x="6251" y="4694"/>
                    <a:pt x="4989" y="5944"/>
                    <a:pt x="3441" y="5944"/>
                  </a:cubicBezTo>
                  <a:cubicBezTo>
                    <a:pt x="2727" y="5944"/>
                    <a:pt x="1989" y="5682"/>
                    <a:pt x="1441" y="5135"/>
                  </a:cubicBezTo>
                  <a:cubicBezTo>
                    <a:pt x="345" y="4027"/>
                    <a:pt x="345" y="2241"/>
                    <a:pt x="1441" y="1158"/>
                  </a:cubicBezTo>
                  <a:cubicBezTo>
                    <a:pt x="1989" y="598"/>
                    <a:pt x="2703" y="336"/>
                    <a:pt x="3441" y="336"/>
                  </a:cubicBezTo>
                  <a:close/>
                  <a:moveTo>
                    <a:pt x="3428" y="0"/>
                  </a:moveTo>
                  <a:cubicBezTo>
                    <a:pt x="2628" y="0"/>
                    <a:pt x="1828" y="307"/>
                    <a:pt x="1215" y="920"/>
                  </a:cubicBezTo>
                  <a:cubicBezTo>
                    <a:pt x="0" y="2134"/>
                    <a:pt x="0" y="4123"/>
                    <a:pt x="1215" y="5337"/>
                  </a:cubicBezTo>
                  <a:cubicBezTo>
                    <a:pt x="1822" y="5944"/>
                    <a:pt x="2631" y="6266"/>
                    <a:pt x="3429" y="6266"/>
                  </a:cubicBezTo>
                  <a:cubicBezTo>
                    <a:pt x="5144" y="6266"/>
                    <a:pt x="6561" y="4873"/>
                    <a:pt x="6561" y="3134"/>
                  </a:cubicBezTo>
                  <a:cubicBezTo>
                    <a:pt x="6561" y="2301"/>
                    <a:pt x="6227" y="1515"/>
                    <a:pt x="5632" y="920"/>
                  </a:cubicBezTo>
                  <a:cubicBezTo>
                    <a:pt x="5025" y="307"/>
                    <a:pt x="4227" y="0"/>
                    <a:pt x="342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18" name="Google Shape;10118;p78"/>
            <p:cNvSpPr/>
            <p:nvPr/>
          </p:nvSpPr>
          <p:spPr>
            <a:xfrm>
              <a:off x="3720614" y="3426805"/>
              <a:ext cx="95164" cy="116011"/>
            </a:xfrm>
            <a:custGeom>
              <a:avLst/>
              <a:gdLst/>
              <a:ahLst/>
              <a:cxnLst/>
              <a:rect l="l" t="t" r="r" b="b"/>
              <a:pathLst>
                <a:path w="2990" h="3645" extrusionOk="0">
                  <a:moveTo>
                    <a:pt x="1477" y="334"/>
                  </a:moveTo>
                  <a:cubicBezTo>
                    <a:pt x="1834" y="334"/>
                    <a:pt x="2132" y="632"/>
                    <a:pt x="2132" y="989"/>
                  </a:cubicBezTo>
                  <a:cubicBezTo>
                    <a:pt x="2132" y="1334"/>
                    <a:pt x="1834" y="1632"/>
                    <a:pt x="1477" y="1632"/>
                  </a:cubicBezTo>
                  <a:cubicBezTo>
                    <a:pt x="1120" y="1632"/>
                    <a:pt x="822" y="1334"/>
                    <a:pt x="822" y="989"/>
                  </a:cubicBezTo>
                  <a:cubicBezTo>
                    <a:pt x="822" y="608"/>
                    <a:pt x="1120" y="334"/>
                    <a:pt x="1477" y="334"/>
                  </a:cubicBezTo>
                  <a:close/>
                  <a:moveTo>
                    <a:pt x="1906" y="1953"/>
                  </a:moveTo>
                  <a:cubicBezTo>
                    <a:pt x="2287" y="1953"/>
                    <a:pt x="2620" y="2263"/>
                    <a:pt x="2620" y="2668"/>
                  </a:cubicBezTo>
                  <a:lnTo>
                    <a:pt x="2620" y="3335"/>
                  </a:lnTo>
                  <a:lnTo>
                    <a:pt x="2275" y="3335"/>
                  </a:lnTo>
                  <a:lnTo>
                    <a:pt x="2275" y="2632"/>
                  </a:lnTo>
                  <a:cubicBezTo>
                    <a:pt x="2275" y="2549"/>
                    <a:pt x="2203" y="2477"/>
                    <a:pt x="2108" y="2477"/>
                  </a:cubicBezTo>
                  <a:cubicBezTo>
                    <a:pt x="2025" y="2477"/>
                    <a:pt x="1953" y="2549"/>
                    <a:pt x="1953" y="2632"/>
                  </a:cubicBezTo>
                  <a:lnTo>
                    <a:pt x="1953" y="3335"/>
                  </a:lnTo>
                  <a:lnTo>
                    <a:pt x="953" y="3335"/>
                  </a:lnTo>
                  <a:lnTo>
                    <a:pt x="953" y="2632"/>
                  </a:lnTo>
                  <a:cubicBezTo>
                    <a:pt x="953" y="2549"/>
                    <a:pt x="882" y="2477"/>
                    <a:pt x="787" y="2477"/>
                  </a:cubicBezTo>
                  <a:cubicBezTo>
                    <a:pt x="691" y="2477"/>
                    <a:pt x="620" y="2549"/>
                    <a:pt x="620" y="2632"/>
                  </a:cubicBezTo>
                  <a:lnTo>
                    <a:pt x="620" y="3335"/>
                  </a:lnTo>
                  <a:lnTo>
                    <a:pt x="263" y="3335"/>
                  </a:lnTo>
                  <a:lnTo>
                    <a:pt x="263" y="2668"/>
                  </a:lnTo>
                  <a:cubicBezTo>
                    <a:pt x="263" y="2275"/>
                    <a:pt x="584" y="1953"/>
                    <a:pt x="977" y="1953"/>
                  </a:cubicBezTo>
                  <a:close/>
                  <a:moveTo>
                    <a:pt x="1477" y="1"/>
                  </a:moveTo>
                  <a:cubicBezTo>
                    <a:pt x="941" y="1"/>
                    <a:pt x="501" y="429"/>
                    <a:pt x="501" y="965"/>
                  </a:cubicBezTo>
                  <a:cubicBezTo>
                    <a:pt x="501" y="1239"/>
                    <a:pt x="608" y="1477"/>
                    <a:pt x="787" y="1656"/>
                  </a:cubicBezTo>
                  <a:cubicBezTo>
                    <a:pt x="322" y="1763"/>
                    <a:pt x="1" y="2180"/>
                    <a:pt x="1" y="2656"/>
                  </a:cubicBezTo>
                  <a:lnTo>
                    <a:pt x="1" y="3335"/>
                  </a:lnTo>
                  <a:cubicBezTo>
                    <a:pt x="1" y="3501"/>
                    <a:pt x="132" y="3644"/>
                    <a:pt x="310" y="3644"/>
                  </a:cubicBezTo>
                  <a:lnTo>
                    <a:pt x="2680" y="3644"/>
                  </a:lnTo>
                  <a:cubicBezTo>
                    <a:pt x="2846" y="3644"/>
                    <a:pt x="2989" y="3513"/>
                    <a:pt x="2989" y="3335"/>
                  </a:cubicBezTo>
                  <a:lnTo>
                    <a:pt x="2989" y="2656"/>
                  </a:lnTo>
                  <a:cubicBezTo>
                    <a:pt x="2965" y="2180"/>
                    <a:pt x="2620" y="1763"/>
                    <a:pt x="2156" y="1656"/>
                  </a:cubicBezTo>
                  <a:cubicBezTo>
                    <a:pt x="2334" y="1477"/>
                    <a:pt x="2442" y="1239"/>
                    <a:pt x="2442" y="965"/>
                  </a:cubicBezTo>
                  <a:cubicBezTo>
                    <a:pt x="2442" y="429"/>
                    <a:pt x="2013" y="1"/>
                    <a:pt x="147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19" name="Google Shape;10119;p78"/>
            <p:cNvSpPr/>
            <p:nvPr/>
          </p:nvSpPr>
          <p:spPr>
            <a:xfrm>
              <a:off x="3773671" y="3496030"/>
              <a:ext cx="115597" cy="114993"/>
            </a:xfrm>
            <a:custGeom>
              <a:avLst/>
              <a:gdLst/>
              <a:ahLst/>
              <a:cxnLst/>
              <a:rect l="l" t="t" r="r" b="b"/>
              <a:pathLst>
                <a:path w="3632" h="3613" extrusionOk="0">
                  <a:moveTo>
                    <a:pt x="3433" y="0"/>
                  </a:moveTo>
                  <a:cubicBezTo>
                    <a:pt x="3361" y="0"/>
                    <a:pt x="3297" y="65"/>
                    <a:pt x="3287" y="148"/>
                  </a:cubicBezTo>
                  <a:cubicBezTo>
                    <a:pt x="3120" y="1803"/>
                    <a:pt x="1810" y="3112"/>
                    <a:pt x="143" y="3291"/>
                  </a:cubicBezTo>
                  <a:cubicBezTo>
                    <a:pt x="60" y="3303"/>
                    <a:pt x="1" y="3374"/>
                    <a:pt x="1" y="3469"/>
                  </a:cubicBezTo>
                  <a:cubicBezTo>
                    <a:pt x="13" y="3553"/>
                    <a:pt x="72" y="3612"/>
                    <a:pt x="167" y="3612"/>
                  </a:cubicBezTo>
                  <a:lnTo>
                    <a:pt x="179" y="3612"/>
                  </a:lnTo>
                  <a:cubicBezTo>
                    <a:pt x="1989" y="3422"/>
                    <a:pt x="3442" y="1993"/>
                    <a:pt x="3620" y="183"/>
                  </a:cubicBezTo>
                  <a:cubicBezTo>
                    <a:pt x="3632" y="88"/>
                    <a:pt x="3561" y="17"/>
                    <a:pt x="3465" y="5"/>
                  </a:cubicBezTo>
                  <a:cubicBezTo>
                    <a:pt x="3454" y="2"/>
                    <a:pt x="3443" y="0"/>
                    <a:pt x="343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120" name="Google Shape;10120;p78"/>
          <p:cNvGrpSpPr/>
          <p:nvPr/>
        </p:nvGrpSpPr>
        <p:grpSpPr>
          <a:xfrm>
            <a:off x="1752904" y="4245289"/>
            <a:ext cx="446221" cy="487131"/>
            <a:chOff x="1314678" y="3358217"/>
            <a:chExt cx="334666" cy="365348"/>
          </a:xfrm>
          <a:solidFill>
            <a:schemeClr val="tx1"/>
          </a:solidFill>
        </p:grpSpPr>
        <p:sp>
          <p:nvSpPr>
            <p:cNvPr id="10121" name="Google Shape;10121;p78"/>
            <p:cNvSpPr/>
            <p:nvPr/>
          </p:nvSpPr>
          <p:spPr>
            <a:xfrm>
              <a:off x="1316588" y="3358217"/>
              <a:ext cx="332757" cy="365348"/>
            </a:xfrm>
            <a:custGeom>
              <a:avLst/>
              <a:gdLst/>
              <a:ahLst/>
              <a:cxnLst/>
              <a:rect l="l" t="t" r="r" b="b"/>
              <a:pathLst>
                <a:path w="10455" h="11479" extrusionOk="0">
                  <a:moveTo>
                    <a:pt x="1501" y="9300"/>
                  </a:moveTo>
                  <a:cubicBezTo>
                    <a:pt x="1655" y="9300"/>
                    <a:pt x="1786" y="9419"/>
                    <a:pt x="1786" y="9585"/>
                  </a:cubicBezTo>
                  <a:cubicBezTo>
                    <a:pt x="1786" y="9752"/>
                    <a:pt x="1667" y="9871"/>
                    <a:pt x="1501" y="9871"/>
                  </a:cubicBezTo>
                  <a:lnTo>
                    <a:pt x="584" y="9871"/>
                  </a:lnTo>
                  <a:cubicBezTo>
                    <a:pt x="429" y="9871"/>
                    <a:pt x="298" y="9752"/>
                    <a:pt x="298" y="9585"/>
                  </a:cubicBezTo>
                  <a:cubicBezTo>
                    <a:pt x="298" y="9431"/>
                    <a:pt x="417" y="9300"/>
                    <a:pt x="584" y="9300"/>
                  </a:cubicBezTo>
                  <a:close/>
                  <a:moveTo>
                    <a:pt x="9359" y="1013"/>
                  </a:moveTo>
                  <a:lnTo>
                    <a:pt x="9359" y="10443"/>
                  </a:lnTo>
                  <a:lnTo>
                    <a:pt x="9037" y="10443"/>
                  </a:lnTo>
                  <a:lnTo>
                    <a:pt x="9037" y="1013"/>
                  </a:lnTo>
                  <a:close/>
                  <a:moveTo>
                    <a:pt x="3048" y="1"/>
                  </a:moveTo>
                  <a:cubicBezTo>
                    <a:pt x="2965" y="1"/>
                    <a:pt x="2894" y="72"/>
                    <a:pt x="2894" y="156"/>
                  </a:cubicBezTo>
                  <a:cubicBezTo>
                    <a:pt x="2894" y="251"/>
                    <a:pt x="2965" y="322"/>
                    <a:pt x="3048" y="322"/>
                  </a:cubicBezTo>
                  <a:lnTo>
                    <a:pt x="8347" y="322"/>
                  </a:lnTo>
                  <a:cubicBezTo>
                    <a:pt x="8561" y="322"/>
                    <a:pt x="8728" y="489"/>
                    <a:pt x="8728" y="691"/>
                  </a:cubicBezTo>
                  <a:lnTo>
                    <a:pt x="8728" y="10776"/>
                  </a:lnTo>
                  <a:cubicBezTo>
                    <a:pt x="8728" y="10978"/>
                    <a:pt x="8561" y="11145"/>
                    <a:pt x="8347" y="11145"/>
                  </a:cubicBezTo>
                  <a:lnTo>
                    <a:pt x="1584" y="11145"/>
                  </a:lnTo>
                  <a:cubicBezTo>
                    <a:pt x="1370" y="11145"/>
                    <a:pt x="1203" y="10978"/>
                    <a:pt x="1203" y="10776"/>
                  </a:cubicBezTo>
                  <a:lnTo>
                    <a:pt x="1203" y="10204"/>
                  </a:lnTo>
                  <a:lnTo>
                    <a:pt x="1524" y="10204"/>
                  </a:lnTo>
                  <a:cubicBezTo>
                    <a:pt x="1858" y="10204"/>
                    <a:pt x="2132" y="9931"/>
                    <a:pt x="2132" y="9597"/>
                  </a:cubicBezTo>
                  <a:cubicBezTo>
                    <a:pt x="2132" y="9276"/>
                    <a:pt x="1846" y="8990"/>
                    <a:pt x="1524" y="8990"/>
                  </a:cubicBezTo>
                  <a:lnTo>
                    <a:pt x="1203" y="8990"/>
                  </a:lnTo>
                  <a:lnTo>
                    <a:pt x="1203" y="8621"/>
                  </a:lnTo>
                  <a:cubicBezTo>
                    <a:pt x="1203" y="8526"/>
                    <a:pt x="1132" y="8454"/>
                    <a:pt x="1048" y="8454"/>
                  </a:cubicBezTo>
                  <a:cubicBezTo>
                    <a:pt x="953" y="8454"/>
                    <a:pt x="882" y="8526"/>
                    <a:pt x="882" y="8621"/>
                  </a:cubicBezTo>
                  <a:lnTo>
                    <a:pt x="882" y="8990"/>
                  </a:lnTo>
                  <a:lnTo>
                    <a:pt x="608" y="8990"/>
                  </a:lnTo>
                  <a:cubicBezTo>
                    <a:pt x="274" y="8990"/>
                    <a:pt x="0" y="9276"/>
                    <a:pt x="0" y="9597"/>
                  </a:cubicBezTo>
                  <a:cubicBezTo>
                    <a:pt x="0" y="9931"/>
                    <a:pt x="286" y="10204"/>
                    <a:pt x="608" y="10204"/>
                  </a:cubicBezTo>
                  <a:lnTo>
                    <a:pt x="882" y="10204"/>
                  </a:lnTo>
                  <a:lnTo>
                    <a:pt x="882" y="10776"/>
                  </a:lnTo>
                  <a:cubicBezTo>
                    <a:pt x="882" y="11157"/>
                    <a:pt x="1191" y="11478"/>
                    <a:pt x="1584" y="11478"/>
                  </a:cubicBezTo>
                  <a:lnTo>
                    <a:pt x="9752" y="11478"/>
                  </a:lnTo>
                  <a:cubicBezTo>
                    <a:pt x="10133" y="11478"/>
                    <a:pt x="10454" y="11157"/>
                    <a:pt x="10454" y="10776"/>
                  </a:cubicBezTo>
                  <a:lnTo>
                    <a:pt x="10454" y="2156"/>
                  </a:lnTo>
                  <a:cubicBezTo>
                    <a:pt x="10454" y="2073"/>
                    <a:pt x="10371" y="1989"/>
                    <a:pt x="10287" y="1989"/>
                  </a:cubicBezTo>
                  <a:cubicBezTo>
                    <a:pt x="10192" y="1989"/>
                    <a:pt x="10121" y="2073"/>
                    <a:pt x="10121" y="2156"/>
                  </a:cubicBezTo>
                  <a:lnTo>
                    <a:pt x="10121" y="10776"/>
                  </a:lnTo>
                  <a:cubicBezTo>
                    <a:pt x="10121" y="10978"/>
                    <a:pt x="9954" y="11145"/>
                    <a:pt x="9752" y="11145"/>
                  </a:cubicBezTo>
                  <a:lnTo>
                    <a:pt x="8954" y="11145"/>
                  </a:lnTo>
                  <a:cubicBezTo>
                    <a:pt x="9014" y="11038"/>
                    <a:pt x="9061" y="10919"/>
                    <a:pt x="9061" y="10800"/>
                  </a:cubicBezTo>
                  <a:lnTo>
                    <a:pt x="9549" y="10800"/>
                  </a:lnTo>
                  <a:cubicBezTo>
                    <a:pt x="9645" y="10800"/>
                    <a:pt x="9716" y="10728"/>
                    <a:pt x="9716" y="10645"/>
                  </a:cubicBezTo>
                  <a:lnTo>
                    <a:pt x="9716" y="858"/>
                  </a:lnTo>
                  <a:cubicBezTo>
                    <a:pt x="9716" y="775"/>
                    <a:pt x="9645" y="691"/>
                    <a:pt x="9549" y="691"/>
                  </a:cubicBezTo>
                  <a:lnTo>
                    <a:pt x="9061" y="691"/>
                  </a:lnTo>
                  <a:cubicBezTo>
                    <a:pt x="9061" y="560"/>
                    <a:pt x="9014" y="441"/>
                    <a:pt x="8954" y="358"/>
                  </a:cubicBezTo>
                  <a:lnTo>
                    <a:pt x="9752" y="358"/>
                  </a:lnTo>
                  <a:cubicBezTo>
                    <a:pt x="9954" y="358"/>
                    <a:pt x="10121" y="525"/>
                    <a:pt x="10121" y="727"/>
                  </a:cubicBezTo>
                  <a:lnTo>
                    <a:pt x="10121" y="1430"/>
                  </a:lnTo>
                  <a:cubicBezTo>
                    <a:pt x="10097" y="1489"/>
                    <a:pt x="10168" y="1561"/>
                    <a:pt x="10276" y="1561"/>
                  </a:cubicBezTo>
                  <a:cubicBezTo>
                    <a:pt x="10359" y="1561"/>
                    <a:pt x="10430" y="1489"/>
                    <a:pt x="10430" y="1394"/>
                  </a:cubicBezTo>
                  <a:lnTo>
                    <a:pt x="10430" y="691"/>
                  </a:lnTo>
                  <a:cubicBezTo>
                    <a:pt x="10430" y="310"/>
                    <a:pt x="10121" y="1"/>
                    <a:pt x="974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22" name="Google Shape;10122;p78"/>
            <p:cNvSpPr/>
            <p:nvPr/>
          </p:nvSpPr>
          <p:spPr>
            <a:xfrm>
              <a:off x="1314678" y="3358981"/>
              <a:ext cx="79632" cy="254684"/>
            </a:xfrm>
            <a:custGeom>
              <a:avLst/>
              <a:gdLst/>
              <a:ahLst/>
              <a:cxnLst/>
              <a:rect l="l" t="t" r="r" b="b"/>
              <a:pathLst>
                <a:path w="2502" h="8002" extrusionOk="0">
                  <a:moveTo>
                    <a:pt x="1537" y="1537"/>
                  </a:moveTo>
                  <a:cubicBezTo>
                    <a:pt x="1680" y="1537"/>
                    <a:pt x="1811" y="1656"/>
                    <a:pt x="1811" y="1822"/>
                  </a:cubicBezTo>
                  <a:cubicBezTo>
                    <a:pt x="1811" y="1989"/>
                    <a:pt x="1692" y="2108"/>
                    <a:pt x="1537" y="2108"/>
                  </a:cubicBezTo>
                  <a:lnTo>
                    <a:pt x="608" y="2108"/>
                  </a:lnTo>
                  <a:cubicBezTo>
                    <a:pt x="465" y="2108"/>
                    <a:pt x="334" y="1989"/>
                    <a:pt x="334" y="1822"/>
                  </a:cubicBezTo>
                  <a:cubicBezTo>
                    <a:pt x="334" y="1668"/>
                    <a:pt x="453" y="1537"/>
                    <a:pt x="608" y="1537"/>
                  </a:cubicBezTo>
                  <a:close/>
                  <a:moveTo>
                    <a:pt x="1549" y="4132"/>
                  </a:moveTo>
                  <a:cubicBezTo>
                    <a:pt x="1692" y="4132"/>
                    <a:pt x="1835" y="4251"/>
                    <a:pt x="1835" y="4406"/>
                  </a:cubicBezTo>
                  <a:cubicBezTo>
                    <a:pt x="1835" y="4573"/>
                    <a:pt x="1715" y="4692"/>
                    <a:pt x="1549" y="4692"/>
                  </a:cubicBezTo>
                  <a:lnTo>
                    <a:pt x="632" y="4692"/>
                  </a:lnTo>
                  <a:cubicBezTo>
                    <a:pt x="465" y="4680"/>
                    <a:pt x="346" y="4561"/>
                    <a:pt x="346" y="4406"/>
                  </a:cubicBezTo>
                  <a:cubicBezTo>
                    <a:pt x="346" y="4263"/>
                    <a:pt x="465" y="4132"/>
                    <a:pt x="632" y="4132"/>
                  </a:cubicBezTo>
                  <a:close/>
                  <a:moveTo>
                    <a:pt x="1549" y="6704"/>
                  </a:moveTo>
                  <a:cubicBezTo>
                    <a:pt x="1715" y="6704"/>
                    <a:pt x="1835" y="6835"/>
                    <a:pt x="1835" y="6990"/>
                  </a:cubicBezTo>
                  <a:cubicBezTo>
                    <a:pt x="1835" y="7132"/>
                    <a:pt x="1715" y="7263"/>
                    <a:pt x="1549" y="7263"/>
                  </a:cubicBezTo>
                  <a:lnTo>
                    <a:pt x="632" y="7263"/>
                  </a:lnTo>
                  <a:cubicBezTo>
                    <a:pt x="477" y="7263"/>
                    <a:pt x="346" y="7144"/>
                    <a:pt x="346" y="6990"/>
                  </a:cubicBezTo>
                  <a:cubicBezTo>
                    <a:pt x="346" y="6823"/>
                    <a:pt x="465" y="6704"/>
                    <a:pt x="632" y="6704"/>
                  </a:cubicBezTo>
                  <a:close/>
                  <a:moveTo>
                    <a:pt x="1608" y="1"/>
                  </a:moveTo>
                  <a:cubicBezTo>
                    <a:pt x="1227" y="1"/>
                    <a:pt x="906" y="310"/>
                    <a:pt x="906" y="703"/>
                  </a:cubicBezTo>
                  <a:lnTo>
                    <a:pt x="906" y="1239"/>
                  </a:lnTo>
                  <a:lnTo>
                    <a:pt x="608" y="1239"/>
                  </a:lnTo>
                  <a:cubicBezTo>
                    <a:pt x="275" y="1239"/>
                    <a:pt x="1" y="1525"/>
                    <a:pt x="1" y="1846"/>
                  </a:cubicBezTo>
                  <a:cubicBezTo>
                    <a:pt x="1" y="2179"/>
                    <a:pt x="287" y="2465"/>
                    <a:pt x="608" y="2465"/>
                  </a:cubicBezTo>
                  <a:lnTo>
                    <a:pt x="906" y="2465"/>
                  </a:lnTo>
                  <a:lnTo>
                    <a:pt x="906" y="3799"/>
                  </a:lnTo>
                  <a:lnTo>
                    <a:pt x="608" y="3799"/>
                  </a:lnTo>
                  <a:cubicBezTo>
                    <a:pt x="275" y="3799"/>
                    <a:pt x="1" y="4084"/>
                    <a:pt x="1" y="4406"/>
                  </a:cubicBezTo>
                  <a:cubicBezTo>
                    <a:pt x="1" y="4739"/>
                    <a:pt x="287" y="5025"/>
                    <a:pt x="608" y="5025"/>
                  </a:cubicBezTo>
                  <a:lnTo>
                    <a:pt x="906" y="5025"/>
                  </a:lnTo>
                  <a:lnTo>
                    <a:pt x="906" y="6359"/>
                  </a:lnTo>
                  <a:lnTo>
                    <a:pt x="632" y="6359"/>
                  </a:lnTo>
                  <a:cubicBezTo>
                    <a:pt x="287" y="6359"/>
                    <a:pt x="13" y="6644"/>
                    <a:pt x="13" y="6966"/>
                  </a:cubicBezTo>
                  <a:cubicBezTo>
                    <a:pt x="13" y="7299"/>
                    <a:pt x="299" y="7585"/>
                    <a:pt x="632" y="7585"/>
                  </a:cubicBezTo>
                  <a:lnTo>
                    <a:pt x="906" y="7585"/>
                  </a:lnTo>
                  <a:lnTo>
                    <a:pt x="906" y="7835"/>
                  </a:lnTo>
                  <a:cubicBezTo>
                    <a:pt x="906" y="7918"/>
                    <a:pt x="977" y="8002"/>
                    <a:pt x="1073" y="8002"/>
                  </a:cubicBezTo>
                  <a:cubicBezTo>
                    <a:pt x="1168" y="8002"/>
                    <a:pt x="1239" y="7918"/>
                    <a:pt x="1239" y="7835"/>
                  </a:cubicBezTo>
                  <a:lnTo>
                    <a:pt x="1239" y="7585"/>
                  </a:lnTo>
                  <a:lnTo>
                    <a:pt x="1537" y="7585"/>
                  </a:lnTo>
                  <a:cubicBezTo>
                    <a:pt x="1882" y="7585"/>
                    <a:pt x="2144" y="7299"/>
                    <a:pt x="2144" y="6966"/>
                  </a:cubicBezTo>
                  <a:cubicBezTo>
                    <a:pt x="2144" y="6644"/>
                    <a:pt x="1858" y="6359"/>
                    <a:pt x="1537" y="6359"/>
                  </a:cubicBezTo>
                  <a:lnTo>
                    <a:pt x="1239" y="6359"/>
                  </a:lnTo>
                  <a:lnTo>
                    <a:pt x="1239" y="5025"/>
                  </a:lnTo>
                  <a:lnTo>
                    <a:pt x="1537" y="5025"/>
                  </a:lnTo>
                  <a:cubicBezTo>
                    <a:pt x="1882" y="5025"/>
                    <a:pt x="2144" y="4739"/>
                    <a:pt x="2144" y="4406"/>
                  </a:cubicBezTo>
                  <a:cubicBezTo>
                    <a:pt x="2144" y="4084"/>
                    <a:pt x="1858" y="3799"/>
                    <a:pt x="1537" y="3799"/>
                  </a:cubicBezTo>
                  <a:lnTo>
                    <a:pt x="1239" y="3799"/>
                  </a:lnTo>
                  <a:lnTo>
                    <a:pt x="1239" y="2465"/>
                  </a:lnTo>
                  <a:lnTo>
                    <a:pt x="1525" y="2465"/>
                  </a:lnTo>
                  <a:cubicBezTo>
                    <a:pt x="1858" y="2465"/>
                    <a:pt x="2132" y="2179"/>
                    <a:pt x="2132" y="1846"/>
                  </a:cubicBezTo>
                  <a:cubicBezTo>
                    <a:pt x="2132" y="1525"/>
                    <a:pt x="1846" y="1239"/>
                    <a:pt x="1525" y="1239"/>
                  </a:cubicBezTo>
                  <a:lnTo>
                    <a:pt x="1239" y="1239"/>
                  </a:lnTo>
                  <a:lnTo>
                    <a:pt x="1239" y="703"/>
                  </a:lnTo>
                  <a:cubicBezTo>
                    <a:pt x="1239" y="489"/>
                    <a:pt x="1406" y="334"/>
                    <a:pt x="1608" y="334"/>
                  </a:cubicBezTo>
                  <a:lnTo>
                    <a:pt x="2335" y="334"/>
                  </a:lnTo>
                  <a:cubicBezTo>
                    <a:pt x="2430" y="334"/>
                    <a:pt x="2501" y="251"/>
                    <a:pt x="2501" y="167"/>
                  </a:cubicBezTo>
                  <a:cubicBezTo>
                    <a:pt x="2501" y="72"/>
                    <a:pt x="2430" y="1"/>
                    <a:pt x="233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23" name="Google Shape;10123;p78"/>
            <p:cNvSpPr/>
            <p:nvPr/>
          </p:nvSpPr>
          <p:spPr>
            <a:xfrm>
              <a:off x="1411688" y="3629546"/>
              <a:ext cx="139118" cy="10662"/>
            </a:xfrm>
            <a:custGeom>
              <a:avLst/>
              <a:gdLst/>
              <a:ahLst/>
              <a:cxnLst/>
              <a:rect l="l" t="t" r="r" b="b"/>
              <a:pathLst>
                <a:path w="4371" h="335" extrusionOk="0">
                  <a:moveTo>
                    <a:pt x="168" y="1"/>
                  </a:moveTo>
                  <a:cubicBezTo>
                    <a:pt x="84" y="1"/>
                    <a:pt x="1" y="72"/>
                    <a:pt x="1" y="167"/>
                  </a:cubicBezTo>
                  <a:cubicBezTo>
                    <a:pt x="1" y="251"/>
                    <a:pt x="84" y="334"/>
                    <a:pt x="168" y="334"/>
                  </a:cubicBezTo>
                  <a:lnTo>
                    <a:pt x="4204" y="334"/>
                  </a:lnTo>
                  <a:cubicBezTo>
                    <a:pt x="4287" y="334"/>
                    <a:pt x="4371" y="251"/>
                    <a:pt x="4371" y="167"/>
                  </a:cubicBezTo>
                  <a:cubicBezTo>
                    <a:pt x="4371" y="72"/>
                    <a:pt x="4287" y="1"/>
                    <a:pt x="420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24" name="Google Shape;10124;p78"/>
            <p:cNvSpPr/>
            <p:nvPr/>
          </p:nvSpPr>
          <p:spPr>
            <a:xfrm>
              <a:off x="1412070" y="3652303"/>
              <a:ext cx="139118" cy="10630"/>
            </a:xfrm>
            <a:custGeom>
              <a:avLst/>
              <a:gdLst/>
              <a:ahLst/>
              <a:cxnLst/>
              <a:rect l="l" t="t" r="r" b="b"/>
              <a:pathLst>
                <a:path w="4371" h="334" extrusionOk="0">
                  <a:moveTo>
                    <a:pt x="168" y="0"/>
                  </a:moveTo>
                  <a:cubicBezTo>
                    <a:pt x="84" y="0"/>
                    <a:pt x="1" y="72"/>
                    <a:pt x="1" y="167"/>
                  </a:cubicBezTo>
                  <a:cubicBezTo>
                    <a:pt x="1" y="250"/>
                    <a:pt x="72" y="333"/>
                    <a:pt x="168" y="333"/>
                  </a:cubicBezTo>
                  <a:lnTo>
                    <a:pt x="4204" y="333"/>
                  </a:lnTo>
                  <a:cubicBezTo>
                    <a:pt x="4299" y="333"/>
                    <a:pt x="4370" y="250"/>
                    <a:pt x="4370" y="167"/>
                  </a:cubicBezTo>
                  <a:cubicBezTo>
                    <a:pt x="4370" y="72"/>
                    <a:pt x="4299" y="0"/>
                    <a:pt x="420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25" name="Google Shape;10125;p78"/>
            <p:cNvSpPr/>
            <p:nvPr/>
          </p:nvSpPr>
          <p:spPr>
            <a:xfrm>
              <a:off x="1432153" y="3417352"/>
              <a:ext cx="83802" cy="191379"/>
            </a:xfrm>
            <a:custGeom>
              <a:avLst/>
              <a:gdLst/>
              <a:ahLst/>
              <a:cxnLst/>
              <a:rect l="l" t="t" r="r" b="b"/>
              <a:pathLst>
                <a:path w="2633" h="6013" extrusionOk="0">
                  <a:moveTo>
                    <a:pt x="1763" y="357"/>
                  </a:moveTo>
                  <a:cubicBezTo>
                    <a:pt x="1882" y="357"/>
                    <a:pt x="2037" y="405"/>
                    <a:pt x="2251" y="488"/>
                  </a:cubicBezTo>
                  <a:lnTo>
                    <a:pt x="2263" y="512"/>
                  </a:lnTo>
                  <a:lnTo>
                    <a:pt x="2096" y="1488"/>
                  </a:lnTo>
                  <a:cubicBezTo>
                    <a:pt x="2096" y="1500"/>
                    <a:pt x="2084" y="1500"/>
                    <a:pt x="2084" y="1500"/>
                  </a:cubicBezTo>
                  <a:lnTo>
                    <a:pt x="1596" y="1441"/>
                  </a:lnTo>
                  <a:lnTo>
                    <a:pt x="1561" y="1441"/>
                  </a:lnTo>
                  <a:cubicBezTo>
                    <a:pt x="965" y="1477"/>
                    <a:pt x="751" y="2143"/>
                    <a:pt x="751" y="2691"/>
                  </a:cubicBezTo>
                  <a:lnTo>
                    <a:pt x="751" y="3382"/>
                  </a:lnTo>
                  <a:cubicBezTo>
                    <a:pt x="751" y="3501"/>
                    <a:pt x="763" y="3822"/>
                    <a:pt x="894" y="4120"/>
                  </a:cubicBezTo>
                  <a:cubicBezTo>
                    <a:pt x="1025" y="4441"/>
                    <a:pt x="1263" y="4608"/>
                    <a:pt x="1561" y="4632"/>
                  </a:cubicBezTo>
                  <a:lnTo>
                    <a:pt x="1596" y="4632"/>
                  </a:lnTo>
                  <a:lnTo>
                    <a:pt x="2084" y="4572"/>
                  </a:lnTo>
                  <a:cubicBezTo>
                    <a:pt x="2096" y="4572"/>
                    <a:pt x="2096" y="4572"/>
                    <a:pt x="2096" y="4584"/>
                  </a:cubicBezTo>
                  <a:lnTo>
                    <a:pt x="2263" y="5572"/>
                  </a:lnTo>
                  <a:cubicBezTo>
                    <a:pt x="2263" y="5572"/>
                    <a:pt x="2263" y="5584"/>
                    <a:pt x="2251" y="5584"/>
                  </a:cubicBezTo>
                  <a:cubicBezTo>
                    <a:pt x="2037" y="5668"/>
                    <a:pt x="1882" y="5715"/>
                    <a:pt x="1763" y="5715"/>
                  </a:cubicBezTo>
                  <a:cubicBezTo>
                    <a:pt x="1608" y="5715"/>
                    <a:pt x="1251" y="5632"/>
                    <a:pt x="941" y="5298"/>
                  </a:cubicBezTo>
                  <a:cubicBezTo>
                    <a:pt x="537" y="4882"/>
                    <a:pt x="334" y="4227"/>
                    <a:pt x="334" y="3393"/>
                  </a:cubicBezTo>
                  <a:lnTo>
                    <a:pt x="334" y="2679"/>
                  </a:lnTo>
                  <a:cubicBezTo>
                    <a:pt x="334" y="1846"/>
                    <a:pt x="537" y="1191"/>
                    <a:pt x="941" y="774"/>
                  </a:cubicBezTo>
                  <a:cubicBezTo>
                    <a:pt x="1263" y="453"/>
                    <a:pt x="1620" y="357"/>
                    <a:pt x="1763" y="357"/>
                  </a:cubicBezTo>
                  <a:close/>
                  <a:moveTo>
                    <a:pt x="1775" y="0"/>
                  </a:moveTo>
                  <a:cubicBezTo>
                    <a:pt x="1525" y="0"/>
                    <a:pt x="1084" y="131"/>
                    <a:pt x="715" y="500"/>
                  </a:cubicBezTo>
                  <a:cubicBezTo>
                    <a:pt x="239" y="988"/>
                    <a:pt x="1" y="1715"/>
                    <a:pt x="1" y="2643"/>
                  </a:cubicBezTo>
                  <a:lnTo>
                    <a:pt x="1" y="3358"/>
                  </a:lnTo>
                  <a:cubicBezTo>
                    <a:pt x="1" y="4298"/>
                    <a:pt x="239" y="5013"/>
                    <a:pt x="715" y="5501"/>
                  </a:cubicBezTo>
                  <a:cubicBezTo>
                    <a:pt x="1084" y="5882"/>
                    <a:pt x="1525" y="6013"/>
                    <a:pt x="1775" y="6013"/>
                  </a:cubicBezTo>
                  <a:cubicBezTo>
                    <a:pt x="1965" y="6013"/>
                    <a:pt x="2215" y="5918"/>
                    <a:pt x="2394" y="5858"/>
                  </a:cubicBezTo>
                  <a:cubicBezTo>
                    <a:pt x="2549" y="5799"/>
                    <a:pt x="2632" y="5644"/>
                    <a:pt x="2608" y="5477"/>
                  </a:cubicBezTo>
                  <a:lnTo>
                    <a:pt x="2442" y="4489"/>
                  </a:lnTo>
                  <a:cubicBezTo>
                    <a:pt x="2419" y="4307"/>
                    <a:pt x="2255" y="4190"/>
                    <a:pt x="2075" y="4190"/>
                  </a:cubicBezTo>
                  <a:cubicBezTo>
                    <a:pt x="2066" y="4190"/>
                    <a:pt x="2058" y="4191"/>
                    <a:pt x="2049" y="4191"/>
                  </a:cubicBezTo>
                  <a:lnTo>
                    <a:pt x="1573" y="4251"/>
                  </a:lnTo>
                  <a:cubicBezTo>
                    <a:pt x="1108" y="4215"/>
                    <a:pt x="1108" y="3382"/>
                    <a:pt x="1108" y="3334"/>
                  </a:cubicBezTo>
                  <a:lnTo>
                    <a:pt x="1108" y="2643"/>
                  </a:lnTo>
                  <a:cubicBezTo>
                    <a:pt x="1108" y="2643"/>
                    <a:pt x="1108" y="2644"/>
                    <a:pt x="1108" y="2644"/>
                  </a:cubicBezTo>
                  <a:cubicBezTo>
                    <a:pt x="1084" y="2644"/>
                    <a:pt x="1088" y="1798"/>
                    <a:pt x="1561" y="1762"/>
                  </a:cubicBezTo>
                  <a:lnTo>
                    <a:pt x="2037" y="1822"/>
                  </a:lnTo>
                  <a:cubicBezTo>
                    <a:pt x="2053" y="1824"/>
                    <a:pt x="2068" y="1825"/>
                    <a:pt x="2084" y="1825"/>
                  </a:cubicBezTo>
                  <a:cubicBezTo>
                    <a:pt x="2263" y="1825"/>
                    <a:pt x="2397" y="1700"/>
                    <a:pt x="2430" y="1524"/>
                  </a:cubicBezTo>
                  <a:lnTo>
                    <a:pt x="2596" y="536"/>
                  </a:lnTo>
                  <a:cubicBezTo>
                    <a:pt x="2620" y="369"/>
                    <a:pt x="2537" y="203"/>
                    <a:pt x="2382" y="143"/>
                  </a:cubicBezTo>
                  <a:cubicBezTo>
                    <a:pt x="2215" y="72"/>
                    <a:pt x="1965" y="0"/>
                    <a:pt x="177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126" name="Google Shape;10126;p78"/>
          <p:cNvGrpSpPr/>
          <p:nvPr/>
        </p:nvGrpSpPr>
        <p:grpSpPr>
          <a:xfrm>
            <a:off x="2331444" y="4264513"/>
            <a:ext cx="479025" cy="447707"/>
            <a:chOff x="1748582" y="3372635"/>
            <a:chExt cx="359269" cy="335780"/>
          </a:xfrm>
          <a:solidFill>
            <a:schemeClr val="tx1"/>
          </a:solidFill>
        </p:grpSpPr>
        <p:sp>
          <p:nvSpPr>
            <p:cNvPr id="10127" name="Google Shape;10127;p78"/>
            <p:cNvSpPr/>
            <p:nvPr/>
          </p:nvSpPr>
          <p:spPr>
            <a:xfrm>
              <a:off x="2080161" y="3535210"/>
              <a:ext cx="27690" cy="10630"/>
            </a:xfrm>
            <a:custGeom>
              <a:avLst/>
              <a:gdLst/>
              <a:ahLst/>
              <a:cxnLst/>
              <a:rect l="l" t="t" r="r" b="b"/>
              <a:pathLst>
                <a:path w="870" h="334" extrusionOk="0">
                  <a:moveTo>
                    <a:pt x="167" y="0"/>
                  </a:moveTo>
                  <a:cubicBezTo>
                    <a:pt x="72" y="0"/>
                    <a:pt x="1" y="83"/>
                    <a:pt x="1" y="167"/>
                  </a:cubicBezTo>
                  <a:cubicBezTo>
                    <a:pt x="1" y="262"/>
                    <a:pt x="72" y="333"/>
                    <a:pt x="167" y="333"/>
                  </a:cubicBezTo>
                  <a:lnTo>
                    <a:pt x="703" y="333"/>
                  </a:lnTo>
                  <a:cubicBezTo>
                    <a:pt x="786" y="333"/>
                    <a:pt x="870" y="262"/>
                    <a:pt x="870" y="167"/>
                  </a:cubicBezTo>
                  <a:cubicBezTo>
                    <a:pt x="870" y="83"/>
                    <a:pt x="786" y="0"/>
                    <a:pt x="70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0128" name="Google Shape;10128;p78"/>
            <p:cNvGrpSpPr/>
            <p:nvPr/>
          </p:nvGrpSpPr>
          <p:grpSpPr>
            <a:xfrm>
              <a:off x="1748582" y="3372635"/>
              <a:ext cx="333520" cy="335780"/>
              <a:chOff x="1748582" y="3372635"/>
              <a:chExt cx="333520" cy="335780"/>
            </a:xfrm>
            <a:grpFill/>
          </p:grpSpPr>
          <p:sp>
            <p:nvSpPr>
              <p:cNvPr id="10129" name="Google Shape;10129;p78"/>
              <p:cNvSpPr/>
              <p:nvPr/>
            </p:nvSpPr>
            <p:spPr>
              <a:xfrm>
                <a:off x="1748582" y="3372635"/>
                <a:ext cx="308504" cy="335780"/>
              </a:xfrm>
              <a:custGeom>
                <a:avLst/>
                <a:gdLst/>
                <a:ahLst/>
                <a:cxnLst/>
                <a:rect l="l" t="t" r="r" b="b"/>
                <a:pathLst>
                  <a:path w="9693" h="10550" extrusionOk="0">
                    <a:moveTo>
                      <a:pt x="8454" y="4215"/>
                    </a:moveTo>
                    <a:cubicBezTo>
                      <a:pt x="8978" y="4298"/>
                      <a:pt x="9359" y="4739"/>
                      <a:pt x="9359" y="5275"/>
                    </a:cubicBezTo>
                    <a:cubicBezTo>
                      <a:pt x="9359" y="5811"/>
                      <a:pt x="8978" y="6263"/>
                      <a:pt x="8454" y="6334"/>
                    </a:cubicBezTo>
                    <a:lnTo>
                      <a:pt x="8454" y="4215"/>
                    </a:lnTo>
                    <a:close/>
                    <a:moveTo>
                      <a:pt x="1251" y="4036"/>
                    </a:moveTo>
                    <a:lnTo>
                      <a:pt x="1251" y="6525"/>
                    </a:lnTo>
                    <a:lnTo>
                      <a:pt x="894" y="6525"/>
                    </a:lnTo>
                    <a:cubicBezTo>
                      <a:pt x="596" y="6525"/>
                      <a:pt x="358" y="6287"/>
                      <a:pt x="358" y="5989"/>
                    </a:cubicBezTo>
                    <a:lnTo>
                      <a:pt x="358" y="4572"/>
                    </a:lnTo>
                    <a:cubicBezTo>
                      <a:pt x="358" y="4275"/>
                      <a:pt x="596" y="4036"/>
                      <a:pt x="894" y="4036"/>
                    </a:cubicBezTo>
                    <a:close/>
                    <a:moveTo>
                      <a:pt x="2668" y="4025"/>
                    </a:moveTo>
                    <a:lnTo>
                      <a:pt x="2668" y="6525"/>
                    </a:lnTo>
                    <a:lnTo>
                      <a:pt x="1584" y="6525"/>
                    </a:lnTo>
                    <a:lnTo>
                      <a:pt x="1584" y="4025"/>
                    </a:lnTo>
                    <a:close/>
                    <a:moveTo>
                      <a:pt x="2846" y="7727"/>
                    </a:moveTo>
                    <a:lnTo>
                      <a:pt x="2846" y="8466"/>
                    </a:lnTo>
                    <a:lnTo>
                      <a:pt x="2537" y="8466"/>
                    </a:lnTo>
                    <a:lnTo>
                      <a:pt x="2727" y="7727"/>
                    </a:lnTo>
                    <a:close/>
                    <a:moveTo>
                      <a:pt x="2608" y="6834"/>
                    </a:moveTo>
                    <a:lnTo>
                      <a:pt x="2001" y="9156"/>
                    </a:lnTo>
                    <a:lnTo>
                      <a:pt x="1584" y="9156"/>
                    </a:lnTo>
                    <a:lnTo>
                      <a:pt x="1584" y="6834"/>
                    </a:lnTo>
                    <a:close/>
                    <a:moveTo>
                      <a:pt x="8133" y="357"/>
                    </a:moveTo>
                    <a:lnTo>
                      <a:pt x="8133" y="10228"/>
                    </a:lnTo>
                    <a:lnTo>
                      <a:pt x="7394" y="10228"/>
                    </a:lnTo>
                    <a:lnTo>
                      <a:pt x="7394" y="3251"/>
                    </a:lnTo>
                    <a:cubicBezTo>
                      <a:pt x="7394" y="3167"/>
                      <a:pt x="7323" y="3084"/>
                      <a:pt x="7240" y="3084"/>
                    </a:cubicBezTo>
                    <a:cubicBezTo>
                      <a:pt x="7144" y="3084"/>
                      <a:pt x="7073" y="3167"/>
                      <a:pt x="7073" y="3251"/>
                    </a:cubicBezTo>
                    <a:lnTo>
                      <a:pt x="7073" y="9144"/>
                    </a:lnTo>
                    <a:cubicBezTo>
                      <a:pt x="6859" y="8859"/>
                      <a:pt x="6549" y="8466"/>
                      <a:pt x="6132" y="8073"/>
                    </a:cubicBezTo>
                    <a:cubicBezTo>
                      <a:pt x="5668" y="7632"/>
                      <a:pt x="5192" y="7275"/>
                      <a:pt x="4704" y="7013"/>
                    </a:cubicBezTo>
                    <a:cubicBezTo>
                      <a:pt x="4132" y="6715"/>
                      <a:pt x="3561" y="6561"/>
                      <a:pt x="2989" y="6537"/>
                    </a:cubicBezTo>
                    <a:lnTo>
                      <a:pt x="2989" y="4036"/>
                    </a:lnTo>
                    <a:cubicBezTo>
                      <a:pt x="3572" y="4013"/>
                      <a:pt x="4132" y="3846"/>
                      <a:pt x="4704" y="3560"/>
                    </a:cubicBezTo>
                    <a:cubicBezTo>
                      <a:pt x="5192" y="3310"/>
                      <a:pt x="5668" y="2953"/>
                      <a:pt x="6132" y="2501"/>
                    </a:cubicBezTo>
                    <a:cubicBezTo>
                      <a:pt x="6537" y="2108"/>
                      <a:pt x="6847" y="1715"/>
                      <a:pt x="7073" y="1429"/>
                    </a:cubicBezTo>
                    <a:lnTo>
                      <a:pt x="7073" y="2489"/>
                    </a:lnTo>
                    <a:cubicBezTo>
                      <a:pt x="7073" y="2584"/>
                      <a:pt x="7144" y="2655"/>
                      <a:pt x="7240" y="2655"/>
                    </a:cubicBezTo>
                    <a:cubicBezTo>
                      <a:pt x="7323" y="2655"/>
                      <a:pt x="7394" y="2584"/>
                      <a:pt x="7394" y="2489"/>
                    </a:cubicBezTo>
                    <a:lnTo>
                      <a:pt x="7394" y="357"/>
                    </a:lnTo>
                    <a:close/>
                    <a:moveTo>
                      <a:pt x="7228" y="0"/>
                    </a:moveTo>
                    <a:cubicBezTo>
                      <a:pt x="7144" y="0"/>
                      <a:pt x="7073" y="84"/>
                      <a:pt x="7073" y="167"/>
                    </a:cubicBezTo>
                    <a:lnTo>
                      <a:pt x="7073" y="822"/>
                    </a:lnTo>
                    <a:cubicBezTo>
                      <a:pt x="6966" y="988"/>
                      <a:pt x="6549" y="1631"/>
                      <a:pt x="5906" y="2251"/>
                    </a:cubicBezTo>
                    <a:cubicBezTo>
                      <a:pt x="5227" y="2905"/>
                      <a:pt x="4132" y="3703"/>
                      <a:pt x="2822" y="3703"/>
                    </a:cubicBezTo>
                    <a:lnTo>
                      <a:pt x="882" y="3703"/>
                    </a:lnTo>
                    <a:cubicBezTo>
                      <a:pt x="405" y="3703"/>
                      <a:pt x="1" y="4084"/>
                      <a:pt x="1" y="4572"/>
                    </a:cubicBezTo>
                    <a:lnTo>
                      <a:pt x="1" y="5989"/>
                    </a:lnTo>
                    <a:cubicBezTo>
                      <a:pt x="1" y="6465"/>
                      <a:pt x="382" y="6870"/>
                      <a:pt x="882" y="6870"/>
                    </a:cubicBezTo>
                    <a:lnTo>
                      <a:pt x="1239" y="6870"/>
                    </a:lnTo>
                    <a:lnTo>
                      <a:pt x="1239" y="9359"/>
                    </a:lnTo>
                    <a:cubicBezTo>
                      <a:pt x="1239" y="9442"/>
                      <a:pt x="1310" y="9513"/>
                      <a:pt x="1394" y="9513"/>
                    </a:cubicBezTo>
                    <a:lnTo>
                      <a:pt x="2096" y="9513"/>
                    </a:lnTo>
                    <a:cubicBezTo>
                      <a:pt x="2168" y="9513"/>
                      <a:pt x="2227" y="9478"/>
                      <a:pt x="2263" y="9394"/>
                    </a:cubicBezTo>
                    <a:lnTo>
                      <a:pt x="2406" y="8823"/>
                    </a:lnTo>
                    <a:lnTo>
                      <a:pt x="2977" y="8823"/>
                    </a:lnTo>
                    <a:cubicBezTo>
                      <a:pt x="3061" y="8823"/>
                      <a:pt x="3144" y="8739"/>
                      <a:pt x="3144" y="8656"/>
                    </a:cubicBezTo>
                    <a:lnTo>
                      <a:pt x="3144" y="7573"/>
                    </a:lnTo>
                    <a:cubicBezTo>
                      <a:pt x="3144" y="7477"/>
                      <a:pt x="3061" y="7406"/>
                      <a:pt x="2977" y="7406"/>
                    </a:cubicBezTo>
                    <a:lnTo>
                      <a:pt x="2787" y="7406"/>
                    </a:lnTo>
                    <a:lnTo>
                      <a:pt x="2930" y="6858"/>
                    </a:lnTo>
                    <a:cubicBezTo>
                      <a:pt x="4180" y="6894"/>
                      <a:pt x="5227" y="7656"/>
                      <a:pt x="5882" y="8299"/>
                    </a:cubicBezTo>
                    <a:cubicBezTo>
                      <a:pt x="6537" y="8942"/>
                      <a:pt x="6954" y="9573"/>
                      <a:pt x="7037" y="9728"/>
                    </a:cubicBezTo>
                    <a:lnTo>
                      <a:pt x="7037" y="10383"/>
                    </a:lnTo>
                    <a:cubicBezTo>
                      <a:pt x="7037" y="10466"/>
                      <a:pt x="7109" y="10549"/>
                      <a:pt x="7204" y="10549"/>
                    </a:cubicBezTo>
                    <a:lnTo>
                      <a:pt x="8264" y="10549"/>
                    </a:lnTo>
                    <a:cubicBezTo>
                      <a:pt x="8347" y="10549"/>
                      <a:pt x="8430" y="10466"/>
                      <a:pt x="8430" y="10383"/>
                    </a:cubicBezTo>
                    <a:lnTo>
                      <a:pt x="8430" y="6656"/>
                    </a:lnTo>
                    <a:cubicBezTo>
                      <a:pt x="9121" y="6573"/>
                      <a:pt x="9657" y="5989"/>
                      <a:pt x="9657" y="5275"/>
                    </a:cubicBezTo>
                    <a:cubicBezTo>
                      <a:pt x="9692" y="4560"/>
                      <a:pt x="9168" y="3965"/>
                      <a:pt x="8454" y="3894"/>
                    </a:cubicBezTo>
                    <a:lnTo>
                      <a:pt x="8454" y="167"/>
                    </a:lnTo>
                    <a:cubicBezTo>
                      <a:pt x="8454" y="84"/>
                      <a:pt x="8383" y="0"/>
                      <a:pt x="828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30" name="Google Shape;10130;p78"/>
              <p:cNvSpPr/>
              <p:nvPr/>
            </p:nvSpPr>
            <p:spPr>
              <a:xfrm>
                <a:off x="2057054" y="3472000"/>
                <a:ext cx="25048" cy="22311"/>
              </a:xfrm>
              <a:custGeom>
                <a:avLst/>
                <a:gdLst/>
                <a:ahLst/>
                <a:cxnLst/>
                <a:rect l="l" t="t" r="r" b="b"/>
                <a:pathLst>
                  <a:path w="787" h="701" extrusionOk="0">
                    <a:moveTo>
                      <a:pt x="600" y="1"/>
                    </a:moveTo>
                    <a:cubicBezTo>
                      <a:pt x="557" y="1"/>
                      <a:pt x="512" y="16"/>
                      <a:pt x="477" y="45"/>
                    </a:cubicBezTo>
                    <a:lnTo>
                      <a:pt x="107" y="414"/>
                    </a:lnTo>
                    <a:cubicBezTo>
                      <a:pt x="0" y="522"/>
                      <a:pt x="72" y="700"/>
                      <a:pt x="227" y="700"/>
                    </a:cubicBezTo>
                    <a:cubicBezTo>
                      <a:pt x="262" y="700"/>
                      <a:pt x="310" y="676"/>
                      <a:pt x="346" y="653"/>
                    </a:cubicBezTo>
                    <a:lnTo>
                      <a:pt x="715" y="283"/>
                    </a:lnTo>
                    <a:cubicBezTo>
                      <a:pt x="786" y="200"/>
                      <a:pt x="786" y="105"/>
                      <a:pt x="715" y="45"/>
                    </a:cubicBezTo>
                    <a:cubicBezTo>
                      <a:pt x="685" y="16"/>
                      <a:pt x="643" y="1"/>
                      <a:pt x="60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31" name="Google Shape;10131;p78"/>
              <p:cNvSpPr/>
              <p:nvPr/>
            </p:nvSpPr>
            <p:spPr>
              <a:xfrm>
                <a:off x="2058550" y="3586834"/>
                <a:ext cx="23552" cy="22629"/>
              </a:xfrm>
              <a:custGeom>
                <a:avLst/>
                <a:gdLst/>
                <a:ahLst/>
                <a:cxnLst/>
                <a:rect l="l" t="t" r="r" b="b"/>
                <a:pathLst>
                  <a:path w="740" h="711" extrusionOk="0">
                    <a:moveTo>
                      <a:pt x="184" y="0"/>
                    </a:moveTo>
                    <a:cubicBezTo>
                      <a:pt x="141" y="0"/>
                      <a:pt x="96" y="15"/>
                      <a:pt x="60" y="45"/>
                    </a:cubicBezTo>
                    <a:cubicBezTo>
                      <a:pt x="1" y="104"/>
                      <a:pt x="1" y="212"/>
                      <a:pt x="60" y="283"/>
                    </a:cubicBezTo>
                    <a:lnTo>
                      <a:pt x="430" y="664"/>
                    </a:lnTo>
                    <a:cubicBezTo>
                      <a:pt x="461" y="696"/>
                      <a:pt x="500" y="711"/>
                      <a:pt x="538" y="711"/>
                    </a:cubicBezTo>
                    <a:cubicBezTo>
                      <a:pt x="586" y="711"/>
                      <a:pt x="634" y="687"/>
                      <a:pt x="668" y="640"/>
                    </a:cubicBezTo>
                    <a:cubicBezTo>
                      <a:pt x="739" y="581"/>
                      <a:pt x="727" y="485"/>
                      <a:pt x="668" y="426"/>
                    </a:cubicBezTo>
                    <a:lnTo>
                      <a:pt x="299" y="45"/>
                    </a:lnTo>
                    <a:cubicBezTo>
                      <a:pt x="269" y="15"/>
                      <a:pt x="227" y="0"/>
                      <a:pt x="18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grpSp>
        <p:nvGrpSpPr>
          <p:cNvPr id="10132" name="Google Shape;10132;p78"/>
          <p:cNvGrpSpPr/>
          <p:nvPr/>
        </p:nvGrpSpPr>
        <p:grpSpPr>
          <a:xfrm>
            <a:off x="3521324" y="4244780"/>
            <a:ext cx="487131" cy="486621"/>
            <a:chOff x="2640993" y="3357835"/>
            <a:chExt cx="365348" cy="364966"/>
          </a:xfrm>
          <a:solidFill>
            <a:schemeClr val="tx1"/>
          </a:solidFill>
        </p:grpSpPr>
        <p:sp>
          <p:nvSpPr>
            <p:cNvPr id="10133" name="Google Shape;10133;p78"/>
            <p:cNvSpPr/>
            <p:nvPr/>
          </p:nvSpPr>
          <p:spPr>
            <a:xfrm>
              <a:off x="2640993" y="3455227"/>
              <a:ext cx="365348" cy="267574"/>
            </a:xfrm>
            <a:custGeom>
              <a:avLst/>
              <a:gdLst/>
              <a:ahLst/>
              <a:cxnLst/>
              <a:rect l="l" t="t" r="r" b="b"/>
              <a:pathLst>
                <a:path w="11479" h="8407" extrusionOk="0">
                  <a:moveTo>
                    <a:pt x="5168" y="2311"/>
                  </a:moveTo>
                  <a:lnTo>
                    <a:pt x="5335" y="4859"/>
                  </a:lnTo>
                  <a:lnTo>
                    <a:pt x="4620" y="4859"/>
                  </a:lnTo>
                  <a:lnTo>
                    <a:pt x="4763" y="2311"/>
                  </a:lnTo>
                  <a:close/>
                  <a:moveTo>
                    <a:pt x="6966" y="2311"/>
                  </a:moveTo>
                  <a:lnTo>
                    <a:pt x="7133" y="4859"/>
                  </a:lnTo>
                  <a:lnTo>
                    <a:pt x="6418" y="4859"/>
                  </a:lnTo>
                  <a:lnTo>
                    <a:pt x="6561" y="2311"/>
                  </a:lnTo>
                  <a:close/>
                  <a:moveTo>
                    <a:pt x="8764" y="2311"/>
                  </a:moveTo>
                  <a:lnTo>
                    <a:pt x="8931" y="4859"/>
                  </a:lnTo>
                  <a:lnTo>
                    <a:pt x="8216" y="4859"/>
                  </a:lnTo>
                  <a:lnTo>
                    <a:pt x="8371" y="2311"/>
                  </a:lnTo>
                  <a:close/>
                  <a:moveTo>
                    <a:pt x="2156" y="5894"/>
                  </a:moveTo>
                  <a:lnTo>
                    <a:pt x="2144" y="6287"/>
                  </a:lnTo>
                  <a:lnTo>
                    <a:pt x="1549" y="6287"/>
                  </a:lnTo>
                  <a:cubicBezTo>
                    <a:pt x="1453" y="6287"/>
                    <a:pt x="1382" y="6359"/>
                    <a:pt x="1382" y="6442"/>
                  </a:cubicBezTo>
                  <a:cubicBezTo>
                    <a:pt x="1382" y="6537"/>
                    <a:pt x="1453" y="6609"/>
                    <a:pt x="1549" y="6609"/>
                  </a:cubicBezTo>
                  <a:lnTo>
                    <a:pt x="2132" y="6609"/>
                  </a:lnTo>
                  <a:lnTo>
                    <a:pt x="2096" y="8073"/>
                  </a:lnTo>
                  <a:lnTo>
                    <a:pt x="822" y="8073"/>
                  </a:lnTo>
                  <a:lnTo>
                    <a:pt x="822" y="6609"/>
                  </a:lnTo>
                  <a:lnTo>
                    <a:pt x="834" y="6609"/>
                  </a:lnTo>
                  <a:cubicBezTo>
                    <a:pt x="918" y="6609"/>
                    <a:pt x="1001" y="6537"/>
                    <a:pt x="1001" y="6442"/>
                  </a:cubicBezTo>
                  <a:cubicBezTo>
                    <a:pt x="1001" y="6359"/>
                    <a:pt x="918" y="6287"/>
                    <a:pt x="834" y="6287"/>
                  </a:cubicBezTo>
                  <a:cubicBezTo>
                    <a:pt x="727" y="6287"/>
                    <a:pt x="644" y="6192"/>
                    <a:pt x="644" y="6085"/>
                  </a:cubicBezTo>
                  <a:cubicBezTo>
                    <a:pt x="644" y="5990"/>
                    <a:pt x="727" y="5894"/>
                    <a:pt x="834" y="5894"/>
                  </a:cubicBezTo>
                  <a:close/>
                  <a:moveTo>
                    <a:pt x="3382" y="334"/>
                  </a:moveTo>
                  <a:lnTo>
                    <a:pt x="3489" y="4859"/>
                  </a:lnTo>
                  <a:lnTo>
                    <a:pt x="3192" y="4859"/>
                  </a:lnTo>
                  <a:cubicBezTo>
                    <a:pt x="2894" y="4859"/>
                    <a:pt x="2668" y="5097"/>
                    <a:pt x="2668" y="5371"/>
                  </a:cubicBezTo>
                  <a:cubicBezTo>
                    <a:pt x="2668" y="5537"/>
                    <a:pt x="2739" y="5668"/>
                    <a:pt x="2846" y="5775"/>
                  </a:cubicBezTo>
                  <a:lnTo>
                    <a:pt x="2846" y="8085"/>
                  </a:lnTo>
                  <a:lnTo>
                    <a:pt x="2454" y="8085"/>
                  </a:lnTo>
                  <a:lnTo>
                    <a:pt x="2632" y="334"/>
                  </a:lnTo>
                  <a:close/>
                  <a:moveTo>
                    <a:pt x="10359" y="5180"/>
                  </a:moveTo>
                  <a:cubicBezTo>
                    <a:pt x="10466" y="5180"/>
                    <a:pt x="10550" y="5275"/>
                    <a:pt x="10550" y="5371"/>
                  </a:cubicBezTo>
                  <a:cubicBezTo>
                    <a:pt x="10550" y="5478"/>
                    <a:pt x="10466" y="5573"/>
                    <a:pt x="10359" y="5573"/>
                  </a:cubicBezTo>
                  <a:lnTo>
                    <a:pt x="10002" y="5573"/>
                  </a:lnTo>
                  <a:cubicBezTo>
                    <a:pt x="9919" y="5573"/>
                    <a:pt x="9835" y="5644"/>
                    <a:pt x="9835" y="5728"/>
                  </a:cubicBezTo>
                  <a:cubicBezTo>
                    <a:pt x="9835" y="5823"/>
                    <a:pt x="9919" y="5894"/>
                    <a:pt x="10002" y="5894"/>
                  </a:cubicBezTo>
                  <a:lnTo>
                    <a:pt x="10371" y="5894"/>
                  </a:lnTo>
                  <a:lnTo>
                    <a:pt x="10371" y="8085"/>
                  </a:lnTo>
                  <a:lnTo>
                    <a:pt x="3156" y="8085"/>
                  </a:lnTo>
                  <a:lnTo>
                    <a:pt x="3156" y="5894"/>
                  </a:lnTo>
                  <a:lnTo>
                    <a:pt x="9288" y="5894"/>
                  </a:lnTo>
                  <a:cubicBezTo>
                    <a:pt x="9383" y="5894"/>
                    <a:pt x="9454" y="5823"/>
                    <a:pt x="9454" y="5728"/>
                  </a:cubicBezTo>
                  <a:cubicBezTo>
                    <a:pt x="9454" y="5644"/>
                    <a:pt x="9383" y="5573"/>
                    <a:pt x="9288" y="5573"/>
                  </a:cubicBezTo>
                  <a:lnTo>
                    <a:pt x="3168" y="5573"/>
                  </a:lnTo>
                  <a:cubicBezTo>
                    <a:pt x="3073" y="5573"/>
                    <a:pt x="2977" y="5478"/>
                    <a:pt x="2977" y="5371"/>
                  </a:cubicBezTo>
                  <a:cubicBezTo>
                    <a:pt x="2977" y="5275"/>
                    <a:pt x="3073" y="5180"/>
                    <a:pt x="3168" y="5180"/>
                  </a:cubicBezTo>
                  <a:close/>
                  <a:moveTo>
                    <a:pt x="2489" y="1"/>
                  </a:moveTo>
                  <a:cubicBezTo>
                    <a:pt x="2394" y="1"/>
                    <a:pt x="2323" y="72"/>
                    <a:pt x="2323" y="168"/>
                  </a:cubicBezTo>
                  <a:lnTo>
                    <a:pt x="2203" y="5561"/>
                  </a:lnTo>
                  <a:lnTo>
                    <a:pt x="882" y="5561"/>
                  </a:lnTo>
                  <a:cubicBezTo>
                    <a:pt x="584" y="5561"/>
                    <a:pt x="358" y="5799"/>
                    <a:pt x="358" y="6085"/>
                  </a:cubicBezTo>
                  <a:cubicBezTo>
                    <a:pt x="358" y="6252"/>
                    <a:pt x="429" y="6383"/>
                    <a:pt x="537" y="6490"/>
                  </a:cubicBezTo>
                  <a:lnTo>
                    <a:pt x="537" y="8085"/>
                  </a:lnTo>
                  <a:lnTo>
                    <a:pt x="168" y="8085"/>
                  </a:lnTo>
                  <a:cubicBezTo>
                    <a:pt x="72" y="8085"/>
                    <a:pt x="1" y="8157"/>
                    <a:pt x="1" y="8252"/>
                  </a:cubicBezTo>
                  <a:cubicBezTo>
                    <a:pt x="1" y="8335"/>
                    <a:pt x="72" y="8407"/>
                    <a:pt x="168" y="8407"/>
                  </a:cubicBezTo>
                  <a:lnTo>
                    <a:pt x="11312" y="8407"/>
                  </a:lnTo>
                  <a:cubicBezTo>
                    <a:pt x="11395" y="8407"/>
                    <a:pt x="11478" y="8335"/>
                    <a:pt x="11478" y="8252"/>
                  </a:cubicBezTo>
                  <a:cubicBezTo>
                    <a:pt x="11431" y="8157"/>
                    <a:pt x="11359" y="8085"/>
                    <a:pt x="11264" y="8085"/>
                  </a:cubicBezTo>
                  <a:lnTo>
                    <a:pt x="10716" y="8085"/>
                  </a:lnTo>
                  <a:lnTo>
                    <a:pt x="10716" y="5775"/>
                  </a:lnTo>
                  <a:cubicBezTo>
                    <a:pt x="10824" y="5668"/>
                    <a:pt x="10895" y="5537"/>
                    <a:pt x="10895" y="5371"/>
                  </a:cubicBezTo>
                  <a:cubicBezTo>
                    <a:pt x="10895" y="5073"/>
                    <a:pt x="10657" y="4859"/>
                    <a:pt x="10371" y="4859"/>
                  </a:cubicBezTo>
                  <a:lnTo>
                    <a:pt x="9276" y="4859"/>
                  </a:lnTo>
                  <a:lnTo>
                    <a:pt x="9109" y="2132"/>
                  </a:lnTo>
                  <a:cubicBezTo>
                    <a:pt x="9109" y="2037"/>
                    <a:pt x="9038" y="1965"/>
                    <a:pt x="8942" y="1965"/>
                  </a:cubicBezTo>
                  <a:lnTo>
                    <a:pt x="8228" y="1965"/>
                  </a:lnTo>
                  <a:cubicBezTo>
                    <a:pt x="8145" y="1965"/>
                    <a:pt x="8073" y="2037"/>
                    <a:pt x="8073" y="2132"/>
                  </a:cubicBezTo>
                  <a:lnTo>
                    <a:pt x="7907" y="4859"/>
                  </a:lnTo>
                  <a:lnTo>
                    <a:pt x="7502" y="4859"/>
                  </a:lnTo>
                  <a:lnTo>
                    <a:pt x="7335" y="2132"/>
                  </a:lnTo>
                  <a:cubicBezTo>
                    <a:pt x="7335" y="2037"/>
                    <a:pt x="7264" y="1965"/>
                    <a:pt x="7168" y="1965"/>
                  </a:cubicBezTo>
                  <a:lnTo>
                    <a:pt x="6466" y="1965"/>
                  </a:lnTo>
                  <a:cubicBezTo>
                    <a:pt x="6371" y="1965"/>
                    <a:pt x="6299" y="2037"/>
                    <a:pt x="6299" y="2132"/>
                  </a:cubicBezTo>
                  <a:lnTo>
                    <a:pt x="6133" y="4859"/>
                  </a:lnTo>
                  <a:lnTo>
                    <a:pt x="5728" y="4859"/>
                  </a:lnTo>
                  <a:lnTo>
                    <a:pt x="5561" y="2132"/>
                  </a:lnTo>
                  <a:cubicBezTo>
                    <a:pt x="5561" y="2037"/>
                    <a:pt x="5490" y="1965"/>
                    <a:pt x="5406" y="1965"/>
                  </a:cubicBezTo>
                  <a:lnTo>
                    <a:pt x="4620" y="1965"/>
                  </a:lnTo>
                  <a:cubicBezTo>
                    <a:pt x="4525" y="1965"/>
                    <a:pt x="4454" y="2037"/>
                    <a:pt x="4454" y="2132"/>
                  </a:cubicBezTo>
                  <a:lnTo>
                    <a:pt x="4287" y="4859"/>
                  </a:lnTo>
                  <a:lnTo>
                    <a:pt x="3823" y="4859"/>
                  </a:lnTo>
                  <a:lnTo>
                    <a:pt x="3716" y="168"/>
                  </a:lnTo>
                  <a:cubicBezTo>
                    <a:pt x="3716" y="72"/>
                    <a:pt x="3644" y="1"/>
                    <a:pt x="356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34" name="Google Shape;10134;p78"/>
            <p:cNvSpPr/>
            <p:nvPr/>
          </p:nvSpPr>
          <p:spPr>
            <a:xfrm>
              <a:off x="2724763" y="3357835"/>
              <a:ext cx="280050" cy="136476"/>
            </a:xfrm>
            <a:custGeom>
              <a:avLst/>
              <a:gdLst/>
              <a:ahLst/>
              <a:cxnLst/>
              <a:rect l="l" t="t" r="r" b="b"/>
              <a:pathLst>
                <a:path w="8799" h="4288" extrusionOk="0">
                  <a:moveTo>
                    <a:pt x="6656" y="1"/>
                  </a:moveTo>
                  <a:cubicBezTo>
                    <a:pt x="6156" y="1"/>
                    <a:pt x="5656" y="180"/>
                    <a:pt x="5286" y="501"/>
                  </a:cubicBezTo>
                  <a:cubicBezTo>
                    <a:pt x="5001" y="299"/>
                    <a:pt x="4679" y="168"/>
                    <a:pt x="4322" y="168"/>
                  </a:cubicBezTo>
                  <a:cubicBezTo>
                    <a:pt x="3905" y="168"/>
                    <a:pt x="3501" y="334"/>
                    <a:pt x="3191" y="632"/>
                  </a:cubicBezTo>
                  <a:cubicBezTo>
                    <a:pt x="3036" y="561"/>
                    <a:pt x="2858" y="525"/>
                    <a:pt x="2691" y="525"/>
                  </a:cubicBezTo>
                  <a:cubicBezTo>
                    <a:pt x="2191" y="525"/>
                    <a:pt x="1750" y="822"/>
                    <a:pt x="1548" y="1275"/>
                  </a:cubicBezTo>
                  <a:cubicBezTo>
                    <a:pt x="1476" y="1263"/>
                    <a:pt x="1417" y="1239"/>
                    <a:pt x="1346" y="1239"/>
                  </a:cubicBezTo>
                  <a:cubicBezTo>
                    <a:pt x="1000" y="1239"/>
                    <a:pt x="703" y="1465"/>
                    <a:pt x="584" y="1775"/>
                  </a:cubicBezTo>
                  <a:lnTo>
                    <a:pt x="524" y="1775"/>
                  </a:lnTo>
                  <a:cubicBezTo>
                    <a:pt x="226" y="1775"/>
                    <a:pt x="0" y="2013"/>
                    <a:pt x="0" y="2299"/>
                  </a:cubicBezTo>
                  <a:cubicBezTo>
                    <a:pt x="0" y="2394"/>
                    <a:pt x="72" y="2466"/>
                    <a:pt x="167" y="2466"/>
                  </a:cubicBezTo>
                  <a:cubicBezTo>
                    <a:pt x="262" y="2466"/>
                    <a:pt x="333" y="2394"/>
                    <a:pt x="333" y="2299"/>
                  </a:cubicBezTo>
                  <a:cubicBezTo>
                    <a:pt x="333" y="2192"/>
                    <a:pt x="417" y="2108"/>
                    <a:pt x="524" y="2108"/>
                  </a:cubicBezTo>
                  <a:cubicBezTo>
                    <a:pt x="560" y="2108"/>
                    <a:pt x="584" y="2120"/>
                    <a:pt x="631" y="2144"/>
                  </a:cubicBezTo>
                  <a:cubicBezTo>
                    <a:pt x="649" y="2156"/>
                    <a:pt x="679" y="2162"/>
                    <a:pt x="710" y="2162"/>
                  </a:cubicBezTo>
                  <a:cubicBezTo>
                    <a:pt x="741" y="2162"/>
                    <a:pt x="774" y="2156"/>
                    <a:pt x="798" y="2144"/>
                  </a:cubicBezTo>
                  <a:cubicBezTo>
                    <a:pt x="834" y="2108"/>
                    <a:pt x="881" y="2061"/>
                    <a:pt x="881" y="2001"/>
                  </a:cubicBezTo>
                  <a:cubicBezTo>
                    <a:pt x="893" y="1763"/>
                    <a:pt x="1095" y="1573"/>
                    <a:pt x="1346" y="1573"/>
                  </a:cubicBezTo>
                  <a:cubicBezTo>
                    <a:pt x="1417" y="1573"/>
                    <a:pt x="1488" y="1584"/>
                    <a:pt x="1572" y="1632"/>
                  </a:cubicBezTo>
                  <a:cubicBezTo>
                    <a:pt x="1591" y="1652"/>
                    <a:pt x="1618" y="1661"/>
                    <a:pt x="1646" y="1661"/>
                  </a:cubicBezTo>
                  <a:cubicBezTo>
                    <a:pt x="1669" y="1661"/>
                    <a:pt x="1693" y="1655"/>
                    <a:pt x="1715" y="1644"/>
                  </a:cubicBezTo>
                  <a:cubicBezTo>
                    <a:pt x="1762" y="1632"/>
                    <a:pt x="1810" y="1584"/>
                    <a:pt x="1822" y="1525"/>
                  </a:cubicBezTo>
                  <a:cubicBezTo>
                    <a:pt x="1929" y="1132"/>
                    <a:pt x="2286" y="858"/>
                    <a:pt x="2703" y="858"/>
                  </a:cubicBezTo>
                  <a:cubicBezTo>
                    <a:pt x="2846" y="858"/>
                    <a:pt x="3012" y="906"/>
                    <a:pt x="3143" y="977"/>
                  </a:cubicBezTo>
                  <a:cubicBezTo>
                    <a:pt x="3173" y="997"/>
                    <a:pt x="3207" y="1007"/>
                    <a:pt x="3240" y="1007"/>
                  </a:cubicBezTo>
                  <a:cubicBezTo>
                    <a:pt x="3286" y="1007"/>
                    <a:pt x="3330" y="988"/>
                    <a:pt x="3358" y="953"/>
                  </a:cubicBezTo>
                  <a:cubicBezTo>
                    <a:pt x="3596" y="668"/>
                    <a:pt x="3953" y="501"/>
                    <a:pt x="4322" y="501"/>
                  </a:cubicBezTo>
                  <a:cubicBezTo>
                    <a:pt x="4632" y="501"/>
                    <a:pt x="4941" y="620"/>
                    <a:pt x="5167" y="834"/>
                  </a:cubicBezTo>
                  <a:cubicBezTo>
                    <a:pt x="5197" y="864"/>
                    <a:pt x="5239" y="879"/>
                    <a:pt x="5281" y="879"/>
                  </a:cubicBezTo>
                  <a:cubicBezTo>
                    <a:pt x="5322" y="879"/>
                    <a:pt x="5364" y="864"/>
                    <a:pt x="5394" y="834"/>
                  </a:cubicBezTo>
                  <a:cubicBezTo>
                    <a:pt x="5739" y="501"/>
                    <a:pt x="6179" y="322"/>
                    <a:pt x="6644" y="322"/>
                  </a:cubicBezTo>
                  <a:cubicBezTo>
                    <a:pt x="7644" y="322"/>
                    <a:pt x="8454" y="1144"/>
                    <a:pt x="8454" y="2144"/>
                  </a:cubicBezTo>
                  <a:cubicBezTo>
                    <a:pt x="8454" y="3132"/>
                    <a:pt x="7644" y="3954"/>
                    <a:pt x="6644" y="3954"/>
                  </a:cubicBezTo>
                  <a:cubicBezTo>
                    <a:pt x="5977" y="3954"/>
                    <a:pt x="5382" y="3597"/>
                    <a:pt x="5048" y="3013"/>
                  </a:cubicBezTo>
                  <a:cubicBezTo>
                    <a:pt x="5013" y="2960"/>
                    <a:pt x="4957" y="2933"/>
                    <a:pt x="4891" y="2933"/>
                  </a:cubicBezTo>
                  <a:cubicBezTo>
                    <a:pt x="4869" y="2933"/>
                    <a:pt x="4846" y="2936"/>
                    <a:pt x="4822" y="2942"/>
                  </a:cubicBezTo>
                  <a:cubicBezTo>
                    <a:pt x="4667" y="3013"/>
                    <a:pt x="4489" y="3061"/>
                    <a:pt x="4286" y="3061"/>
                  </a:cubicBezTo>
                  <a:cubicBezTo>
                    <a:pt x="3917" y="3061"/>
                    <a:pt x="3572" y="2894"/>
                    <a:pt x="3322" y="2620"/>
                  </a:cubicBezTo>
                  <a:cubicBezTo>
                    <a:pt x="3284" y="2583"/>
                    <a:pt x="3242" y="2559"/>
                    <a:pt x="3198" y="2559"/>
                  </a:cubicBezTo>
                  <a:cubicBezTo>
                    <a:pt x="3172" y="2559"/>
                    <a:pt x="3146" y="2567"/>
                    <a:pt x="3120" y="2585"/>
                  </a:cubicBezTo>
                  <a:cubicBezTo>
                    <a:pt x="2977" y="2656"/>
                    <a:pt x="2822" y="2704"/>
                    <a:pt x="2667" y="2704"/>
                  </a:cubicBezTo>
                  <a:cubicBezTo>
                    <a:pt x="2381" y="2704"/>
                    <a:pt x="2119" y="2573"/>
                    <a:pt x="1953" y="2346"/>
                  </a:cubicBezTo>
                  <a:cubicBezTo>
                    <a:pt x="1929" y="2299"/>
                    <a:pt x="1881" y="2287"/>
                    <a:pt x="1822" y="2287"/>
                  </a:cubicBezTo>
                  <a:cubicBezTo>
                    <a:pt x="1774" y="2287"/>
                    <a:pt x="1715" y="2323"/>
                    <a:pt x="1691" y="2346"/>
                  </a:cubicBezTo>
                  <a:cubicBezTo>
                    <a:pt x="1596" y="2466"/>
                    <a:pt x="1465" y="2525"/>
                    <a:pt x="1334" y="2525"/>
                  </a:cubicBezTo>
                  <a:cubicBezTo>
                    <a:pt x="1238" y="2525"/>
                    <a:pt x="1167" y="2596"/>
                    <a:pt x="1167" y="2692"/>
                  </a:cubicBezTo>
                  <a:cubicBezTo>
                    <a:pt x="1167" y="2775"/>
                    <a:pt x="1238" y="2858"/>
                    <a:pt x="1334" y="2858"/>
                  </a:cubicBezTo>
                  <a:cubicBezTo>
                    <a:pt x="1512" y="2858"/>
                    <a:pt x="1667" y="2799"/>
                    <a:pt x="1822" y="2692"/>
                  </a:cubicBezTo>
                  <a:cubicBezTo>
                    <a:pt x="2060" y="2918"/>
                    <a:pt x="2358" y="3037"/>
                    <a:pt x="2679" y="3037"/>
                  </a:cubicBezTo>
                  <a:cubicBezTo>
                    <a:pt x="2846" y="3037"/>
                    <a:pt x="3024" y="3001"/>
                    <a:pt x="3179" y="2930"/>
                  </a:cubicBezTo>
                  <a:cubicBezTo>
                    <a:pt x="3477" y="3228"/>
                    <a:pt x="3870" y="3394"/>
                    <a:pt x="4310" y="3394"/>
                  </a:cubicBezTo>
                  <a:cubicBezTo>
                    <a:pt x="4489" y="3394"/>
                    <a:pt x="4667" y="3358"/>
                    <a:pt x="4846" y="3299"/>
                  </a:cubicBezTo>
                  <a:cubicBezTo>
                    <a:pt x="5227" y="3906"/>
                    <a:pt x="5918" y="4287"/>
                    <a:pt x="6644" y="4287"/>
                  </a:cubicBezTo>
                  <a:cubicBezTo>
                    <a:pt x="7834" y="4287"/>
                    <a:pt x="8787" y="3311"/>
                    <a:pt x="8787" y="2144"/>
                  </a:cubicBezTo>
                  <a:cubicBezTo>
                    <a:pt x="8799" y="965"/>
                    <a:pt x="7834" y="1"/>
                    <a:pt x="665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35" name="Google Shape;10135;p78"/>
            <p:cNvSpPr/>
            <p:nvPr/>
          </p:nvSpPr>
          <p:spPr>
            <a:xfrm>
              <a:off x="2771359" y="3655327"/>
              <a:ext cx="10280" cy="21611"/>
            </a:xfrm>
            <a:custGeom>
              <a:avLst/>
              <a:gdLst/>
              <a:ahLst/>
              <a:cxnLst/>
              <a:rect l="l" t="t" r="r" b="b"/>
              <a:pathLst>
                <a:path w="323" h="679" extrusionOk="0">
                  <a:moveTo>
                    <a:pt x="167" y="0"/>
                  </a:moveTo>
                  <a:cubicBezTo>
                    <a:pt x="72" y="0"/>
                    <a:pt x="1" y="72"/>
                    <a:pt x="1" y="155"/>
                  </a:cubicBezTo>
                  <a:lnTo>
                    <a:pt x="1" y="512"/>
                  </a:lnTo>
                  <a:cubicBezTo>
                    <a:pt x="1" y="608"/>
                    <a:pt x="72" y="679"/>
                    <a:pt x="167" y="679"/>
                  </a:cubicBezTo>
                  <a:cubicBezTo>
                    <a:pt x="251" y="679"/>
                    <a:pt x="322" y="608"/>
                    <a:pt x="322" y="512"/>
                  </a:cubicBezTo>
                  <a:lnTo>
                    <a:pt x="322" y="179"/>
                  </a:lnTo>
                  <a:cubicBezTo>
                    <a:pt x="322" y="72"/>
                    <a:pt x="251"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36" name="Google Shape;10136;p78"/>
            <p:cNvSpPr/>
            <p:nvPr/>
          </p:nvSpPr>
          <p:spPr>
            <a:xfrm>
              <a:off x="2794084" y="3655327"/>
              <a:ext cx="10280" cy="21611"/>
            </a:xfrm>
            <a:custGeom>
              <a:avLst/>
              <a:gdLst/>
              <a:ahLst/>
              <a:cxnLst/>
              <a:rect l="l" t="t" r="r" b="b"/>
              <a:pathLst>
                <a:path w="323" h="679" extrusionOk="0">
                  <a:moveTo>
                    <a:pt x="168" y="0"/>
                  </a:moveTo>
                  <a:cubicBezTo>
                    <a:pt x="72" y="0"/>
                    <a:pt x="1" y="72"/>
                    <a:pt x="1" y="155"/>
                  </a:cubicBezTo>
                  <a:lnTo>
                    <a:pt x="1" y="512"/>
                  </a:lnTo>
                  <a:cubicBezTo>
                    <a:pt x="1" y="608"/>
                    <a:pt x="72" y="679"/>
                    <a:pt x="168" y="679"/>
                  </a:cubicBezTo>
                  <a:cubicBezTo>
                    <a:pt x="251" y="679"/>
                    <a:pt x="322" y="608"/>
                    <a:pt x="322" y="512"/>
                  </a:cubicBezTo>
                  <a:lnTo>
                    <a:pt x="322" y="179"/>
                  </a:lnTo>
                  <a:cubicBezTo>
                    <a:pt x="322" y="72"/>
                    <a:pt x="251" y="0"/>
                    <a:pt x="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37" name="Google Shape;10137;p78"/>
            <p:cNvSpPr/>
            <p:nvPr/>
          </p:nvSpPr>
          <p:spPr>
            <a:xfrm>
              <a:off x="2816840" y="3655327"/>
              <a:ext cx="11012" cy="21611"/>
            </a:xfrm>
            <a:custGeom>
              <a:avLst/>
              <a:gdLst/>
              <a:ahLst/>
              <a:cxnLst/>
              <a:rect l="l" t="t" r="r" b="b"/>
              <a:pathLst>
                <a:path w="346" h="679" extrusionOk="0">
                  <a:moveTo>
                    <a:pt x="167" y="0"/>
                  </a:moveTo>
                  <a:cubicBezTo>
                    <a:pt x="72" y="0"/>
                    <a:pt x="0" y="72"/>
                    <a:pt x="0" y="155"/>
                  </a:cubicBezTo>
                  <a:lnTo>
                    <a:pt x="0" y="512"/>
                  </a:lnTo>
                  <a:cubicBezTo>
                    <a:pt x="0" y="608"/>
                    <a:pt x="72" y="679"/>
                    <a:pt x="167" y="679"/>
                  </a:cubicBezTo>
                  <a:cubicBezTo>
                    <a:pt x="250" y="679"/>
                    <a:pt x="322" y="608"/>
                    <a:pt x="322" y="512"/>
                  </a:cubicBezTo>
                  <a:lnTo>
                    <a:pt x="322" y="179"/>
                  </a:lnTo>
                  <a:cubicBezTo>
                    <a:pt x="346" y="72"/>
                    <a:pt x="262"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38" name="Google Shape;10138;p78"/>
            <p:cNvSpPr/>
            <p:nvPr/>
          </p:nvSpPr>
          <p:spPr>
            <a:xfrm>
              <a:off x="2839947" y="3655327"/>
              <a:ext cx="10630" cy="21611"/>
            </a:xfrm>
            <a:custGeom>
              <a:avLst/>
              <a:gdLst/>
              <a:ahLst/>
              <a:cxnLst/>
              <a:rect l="l" t="t" r="r" b="b"/>
              <a:pathLst>
                <a:path w="334" h="679" extrusionOk="0">
                  <a:moveTo>
                    <a:pt x="167" y="0"/>
                  </a:moveTo>
                  <a:cubicBezTo>
                    <a:pt x="72" y="0"/>
                    <a:pt x="1" y="72"/>
                    <a:pt x="1" y="155"/>
                  </a:cubicBezTo>
                  <a:lnTo>
                    <a:pt x="1" y="512"/>
                  </a:lnTo>
                  <a:cubicBezTo>
                    <a:pt x="1" y="608"/>
                    <a:pt x="72" y="679"/>
                    <a:pt x="167" y="679"/>
                  </a:cubicBezTo>
                  <a:cubicBezTo>
                    <a:pt x="251" y="679"/>
                    <a:pt x="334" y="608"/>
                    <a:pt x="334" y="512"/>
                  </a:cubicBezTo>
                  <a:lnTo>
                    <a:pt x="334" y="179"/>
                  </a:lnTo>
                  <a:cubicBezTo>
                    <a:pt x="334" y="72"/>
                    <a:pt x="251"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39" name="Google Shape;10139;p78"/>
            <p:cNvSpPr/>
            <p:nvPr/>
          </p:nvSpPr>
          <p:spPr>
            <a:xfrm>
              <a:off x="2862672" y="3655327"/>
              <a:ext cx="10662" cy="21611"/>
            </a:xfrm>
            <a:custGeom>
              <a:avLst/>
              <a:gdLst/>
              <a:ahLst/>
              <a:cxnLst/>
              <a:rect l="l" t="t" r="r" b="b"/>
              <a:pathLst>
                <a:path w="335" h="679" extrusionOk="0">
                  <a:moveTo>
                    <a:pt x="168" y="0"/>
                  </a:moveTo>
                  <a:cubicBezTo>
                    <a:pt x="72" y="0"/>
                    <a:pt x="1" y="72"/>
                    <a:pt x="1" y="155"/>
                  </a:cubicBezTo>
                  <a:lnTo>
                    <a:pt x="1" y="512"/>
                  </a:lnTo>
                  <a:cubicBezTo>
                    <a:pt x="1" y="608"/>
                    <a:pt x="72" y="679"/>
                    <a:pt x="168" y="679"/>
                  </a:cubicBezTo>
                  <a:cubicBezTo>
                    <a:pt x="251" y="679"/>
                    <a:pt x="334" y="608"/>
                    <a:pt x="334" y="512"/>
                  </a:cubicBezTo>
                  <a:lnTo>
                    <a:pt x="334" y="179"/>
                  </a:lnTo>
                  <a:cubicBezTo>
                    <a:pt x="334" y="72"/>
                    <a:pt x="251" y="0"/>
                    <a:pt x="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40" name="Google Shape;10140;p78"/>
            <p:cNvSpPr/>
            <p:nvPr/>
          </p:nvSpPr>
          <p:spPr>
            <a:xfrm>
              <a:off x="2885429" y="3655327"/>
              <a:ext cx="11012" cy="21611"/>
            </a:xfrm>
            <a:custGeom>
              <a:avLst/>
              <a:gdLst/>
              <a:ahLst/>
              <a:cxnLst/>
              <a:rect l="l" t="t" r="r" b="b"/>
              <a:pathLst>
                <a:path w="346" h="679" extrusionOk="0">
                  <a:moveTo>
                    <a:pt x="167" y="0"/>
                  </a:moveTo>
                  <a:cubicBezTo>
                    <a:pt x="72" y="0"/>
                    <a:pt x="0" y="72"/>
                    <a:pt x="0" y="155"/>
                  </a:cubicBezTo>
                  <a:lnTo>
                    <a:pt x="0" y="512"/>
                  </a:lnTo>
                  <a:cubicBezTo>
                    <a:pt x="0" y="608"/>
                    <a:pt x="72" y="679"/>
                    <a:pt x="167" y="679"/>
                  </a:cubicBezTo>
                  <a:cubicBezTo>
                    <a:pt x="250" y="679"/>
                    <a:pt x="334" y="608"/>
                    <a:pt x="334" y="512"/>
                  </a:cubicBezTo>
                  <a:lnTo>
                    <a:pt x="334" y="179"/>
                  </a:lnTo>
                  <a:cubicBezTo>
                    <a:pt x="346" y="72"/>
                    <a:pt x="274"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41" name="Google Shape;10141;p78"/>
            <p:cNvSpPr/>
            <p:nvPr/>
          </p:nvSpPr>
          <p:spPr>
            <a:xfrm>
              <a:off x="2908535" y="3655327"/>
              <a:ext cx="10630" cy="21611"/>
            </a:xfrm>
            <a:custGeom>
              <a:avLst/>
              <a:gdLst/>
              <a:ahLst/>
              <a:cxnLst/>
              <a:rect l="l" t="t" r="r" b="b"/>
              <a:pathLst>
                <a:path w="334" h="679" extrusionOk="0">
                  <a:moveTo>
                    <a:pt x="167" y="0"/>
                  </a:moveTo>
                  <a:cubicBezTo>
                    <a:pt x="84" y="0"/>
                    <a:pt x="1" y="72"/>
                    <a:pt x="1" y="155"/>
                  </a:cubicBezTo>
                  <a:lnTo>
                    <a:pt x="1" y="512"/>
                  </a:lnTo>
                  <a:cubicBezTo>
                    <a:pt x="1" y="608"/>
                    <a:pt x="84" y="679"/>
                    <a:pt x="167" y="679"/>
                  </a:cubicBezTo>
                  <a:cubicBezTo>
                    <a:pt x="263" y="679"/>
                    <a:pt x="334" y="608"/>
                    <a:pt x="334" y="512"/>
                  </a:cubicBezTo>
                  <a:lnTo>
                    <a:pt x="334" y="179"/>
                  </a:lnTo>
                  <a:cubicBezTo>
                    <a:pt x="334" y="72"/>
                    <a:pt x="263"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42" name="Google Shape;10142;p78"/>
            <p:cNvSpPr/>
            <p:nvPr/>
          </p:nvSpPr>
          <p:spPr>
            <a:xfrm>
              <a:off x="2931292" y="3655327"/>
              <a:ext cx="10630" cy="21611"/>
            </a:xfrm>
            <a:custGeom>
              <a:avLst/>
              <a:gdLst/>
              <a:ahLst/>
              <a:cxnLst/>
              <a:rect l="l" t="t" r="r" b="b"/>
              <a:pathLst>
                <a:path w="334" h="679" extrusionOk="0">
                  <a:moveTo>
                    <a:pt x="167" y="0"/>
                  </a:moveTo>
                  <a:cubicBezTo>
                    <a:pt x="71" y="0"/>
                    <a:pt x="0" y="72"/>
                    <a:pt x="0" y="155"/>
                  </a:cubicBezTo>
                  <a:lnTo>
                    <a:pt x="0" y="512"/>
                  </a:lnTo>
                  <a:cubicBezTo>
                    <a:pt x="0" y="608"/>
                    <a:pt x="71" y="679"/>
                    <a:pt x="167" y="679"/>
                  </a:cubicBezTo>
                  <a:cubicBezTo>
                    <a:pt x="262" y="679"/>
                    <a:pt x="333" y="608"/>
                    <a:pt x="333" y="512"/>
                  </a:cubicBezTo>
                  <a:lnTo>
                    <a:pt x="333" y="179"/>
                  </a:lnTo>
                  <a:cubicBezTo>
                    <a:pt x="333" y="72"/>
                    <a:pt x="262"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143" name="Google Shape;10143;p78"/>
          <p:cNvGrpSpPr/>
          <p:nvPr/>
        </p:nvGrpSpPr>
        <p:grpSpPr>
          <a:xfrm>
            <a:off x="6515019" y="4255899"/>
            <a:ext cx="467397" cy="466931"/>
            <a:chOff x="4886264" y="3366174"/>
            <a:chExt cx="350548" cy="350198"/>
          </a:xfrm>
          <a:solidFill>
            <a:schemeClr val="tx1"/>
          </a:solidFill>
        </p:grpSpPr>
        <p:sp>
          <p:nvSpPr>
            <p:cNvPr id="10144" name="Google Shape;10144;p78"/>
            <p:cNvSpPr/>
            <p:nvPr/>
          </p:nvSpPr>
          <p:spPr>
            <a:xfrm>
              <a:off x="4946132" y="3426614"/>
              <a:ext cx="230431" cy="289758"/>
            </a:xfrm>
            <a:custGeom>
              <a:avLst/>
              <a:gdLst/>
              <a:ahLst/>
              <a:cxnLst/>
              <a:rect l="l" t="t" r="r" b="b"/>
              <a:pathLst>
                <a:path w="7240" h="9104" extrusionOk="0">
                  <a:moveTo>
                    <a:pt x="3811" y="3793"/>
                  </a:moveTo>
                  <a:cubicBezTo>
                    <a:pt x="4001" y="3793"/>
                    <a:pt x="4168" y="3948"/>
                    <a:pt x="4168" y="4150"/>
                  </a:cubicBezTo>
                  <a:lnTo>
                    <a:pt x="4168" y="4484"/>
                  </a:lnTo>
                  <a:cubicBezTo>
                    <a:pt x="4156" y="4769"/>
                    <a:pt x="3930" y="5007"/>
                    <a:pt x="3632" y="5007"/>
                  </a:cubicBezTo>
                  <a:cubicBezTo>
                    <a:pt x="3334" y="5007"/>
                    <a:pt x="3108" y="4769"/>
                    <a:pt x="3108" y="4484"/>
                  </a:cubicBezTo>
                  <a:lnTo>
                    <a:pt x="3108" y="4150"/>
                  </a:lnTo>
                  <a:cubicBezTo>
                    <a:pt x="3108" y="3948"/>
                    <a:pt x="3263" y="3793"/>
                    <a:pt x="3465" y="3793"/>
                  </a:cubicBezTo>
                  <a:close/>
                  <a:moveTo>
                    <a:pt x="3787" y="5341"/>
                  </a:moveTo>
                  <a:lnTo>
                    <a:pt x="3787" y="5412"/>
                  </a:lnTo>
                  <a:cubicBezTo>
                    <a:pt x="3811" y="5472"/>
                    <a:pt x="3822" y="5531"/>
                    <a:pt x="3846" y="5579"/>
                  </a:cubicBezTo>
                  <a:lnTo>
                    <a:pt x="3632" y="5793"/>
                  </a:lnTo>
                  <a:lnTo>
                    <a:pt x="3596" y="5793"/>
                  </a:lnTo>
                  <a:lnTo>
                    <a:pt x="3370" y="5579"/>
                  </a:lnTo>
                  <a:cubicBezTo>
                    <a:pt x="3406" y="5531"/>
                    <a:pt x="3418" y="5472"/>
                    <a:pt x="3418" y="5412"/>
                  </a:cubicBezTo>
                  <a:lnTo>
                    <a:pt x="3418" y="5341"/>
                  </a:lnTo>
                  <a:close/>
                  <a:moveTo>
                    <a:pt x="3630" y="314"/>
                  </a:moveTo>
                  <a:cubicBezTo>
                    <a:pt x="4485" y="314"/>
                    <a:pt x="5309" y="622"/>
                    <a:pt x="5930" y="1209"/>
                  </a:cubicBezTo>
                  <a:cubicBezTo>
                    <a:pt x="6585" y="1840"/>
                    <a:pt x="6954" y="2686"/>
                    <a:pt x="6954" y="3591"/>
                  </a:cubicBezTo>
                  <a:cubicBezTo>
                    <a:pt x="6918" y="4293"/>
                    <a:pt x="6704" y="4936"/>
                    <a:pt x="6323" y="5484"/>
                  </a:cubicBezTo>
                  <a:cubicBezTo>
                    <a:pt x="5942" y="6020"/>
                    <a:pt x="5430" y="6436"/>
                    <a:pt x="4823" y="6674"/>
                  </a:cubicBezTo>
                  <a:cubicBezTo>
                    <a:pt x="4620" y="6746"/>
                    <a:pt x="4501" y="6948"/>
                    <a:pt x="4501" y="7151"/>
                  </a:cubicBezTo>
                  <a:lnTo>
                    <a:pt x="4501" y="7603"/>
                  </a:lnTo>
                  <a:cubicBezTo>
                    <a:pt x="4501" y="7674"/>
                    <a:pt x="4489" y="7734"/>
                    <a:pt x="4442" y="7794"/>
                  </a:cubicBezTo>
                  <a:lnTo>
                    <a:pt x="4287" y="8044"/>
                  </a:lnTo>
                  <a:cubicBezTo>
                    <a:pt x="4263" y="8055"/>
                    <a:pt x="4251" y="8091"/>
                    <a:pt x="4251" y="8103"/>
                  </a:cubicBezTo>
                  <a:lnTo>
                    <a:pt x="3037" y="8103"/>
                  </a:lnTo>
                  <a:cubicBezTo>
                    <a:pt x="3013" y="8091"/>
                    <a:pt x="3013" y="8055"/>
                    <a:pt x="3001" y="8044"/>
                  </a:cubicBezTo>
                  <a:lnTo>
                    <a:pt x="2834" y="7794"/>
                  </a:lnTo>
                  <a:cubicBezTo>
                    <a:pt x="2799" y="7734"/>
                    <a:pt x="2775" y="7663"/>
                    <a:pt x="2775" y="7603"/>
                  </a:cubicBezTo>
                  <a:lnTo>
                    <a:pt x="2775" y="6067"/>
                  </a:lnTo>
                  <a:cubicBezTo>
                    <a:pt x="2775" y="5996"/>
                    <a:pt x="2822" y="5936"/>
                    <a:pt x="2882" y="5900"/>
                  </a:cubicBezTo>
                  <a:lnTo>
                    <a:pt x="3168" y="5769"/>
                  </a:lnTo>
                  <a:lnTo>
                    <a:pt x="3418" y="6020"/>
                  </a:lnTo>
                  <a:cubicBezTo>
                    <a:pt x="3477" y="6079"/>
                    <a:pt x="3572" y="6127"/>
                    <a:pt x="3656" y="6127"/>
                  </a:cubicBezTo>
                  <a:cubicBezTo>
                    <a:pt x="3751" y="6127"/>
                    <a:pt x="3834" y="6091"/>
                    <a:pt x="3894" y="6020"/>
                  </a:cubicBezTo>
                  <a:lnTo>
                    <a:pt x="4144" y="5769"/>
                  </a:lnTo>
                  <a:lnTo>
                    <a:pt x="4430" y="5900"/>
                  </a:lnTo>
                  <a:cubicBezTo>
                    <a:pt x="4489" y="5936"/>
                    <a:pt x="4537" y="5996"/>
                    <a:pt x="4537" y="6067"/>
                  </a:cubicBezTo>
                  <a:lnTo>
                    <a:pt x="4537" y="6198"/>
                  </a:lnTo>
                  <a:cubicBezTo>
                    <a:pt x="4537" y="6293"/>
                    <a:pt x="4608" y="6365"/>
                    <a:pt x="4704" y="6365"/>
                  </a:cubicBezTo>
                  <a:cubicBezTo>
                    <a:pt x="4787" y="6365"/>
                    <a:pt x="4858" y="6293"/>
                    <a:pt x="4858" y="6198"/>
                  </a:cubicBezTo>
                  <a:lnTo>
                    <a:pt x="4858" y="6067"/>
                  </a:lnTo>
                  <a:cubicBezTo>
                    <a:pt x="4858" y="5877"/>
                    <a:pt x="4751" y="5698"/>
                    <a:pt x="4573" y="5615"/>
                  </a:cubicBezTo>
                  <a:lnTo>
                    <a:pt x="4180" y="5412"/>
                  </a:lnTo>
                  <a:lnTo>
                    <a:pt x="4180" y="5400"/>
                  </a:lnTo>
                  <a:lnTo>
                    <a:pt x="4180" y="5162"/>
                  </a:lnTo>
                  <a:cubicBezTo>
                    <a:pt x="4382" y="5007"/>
                    <a:pt x="4513" y="4757"/>
                    <a:pt x="4513" y="4472"/>
                  </a:cubicBezTo>
                  <a:lnTo>
                    <a:pt x="4513" y="4126"/>
                  </a:lnTo>
                  <a:cubicBezTo>
                    <a:pt x="4513" y="3757"/>
                    <a:pt x="4215" y="3448"/>
                    <a:pt x="3834" y="3448"/>
                  </a:cubicBezTo>
                  <a:lnTo>
                    <a:pt x="3489" y="3448"/>
                  </a:lnTo>
                  <a:cubicBezTo>
                    <a:pt x="3120" y="3448"/>
                    <a:pt x="2810" y="3745"/>
                    <a:pt x="2810" y="4126"/>
                  </a:cubicBezTo>
                  <a:lnTo>
                    <a:pt x="2810" y="4472"/>
                  </a:lnTo>
                  <a:cubicBezTo>
                    <a:pt x="2810" y="4757"/>
                    <a:pt x="2941" y="5007"/>
                    <a:pt x="3156" y="5162"/>
                  </a:cubicBezTo>
                  <a:lnTo>
                    <a:pt x="3156" y="5400"/>
                  </a:lnTo>
                  <a:lnTo>
                    <a:pt x="3156" y="5412"/>
                  </a:lnTo>
                  <a:lnTo>
                    <a:pt x="2751" y="5615"/>
                  </a:lnTo>
                  <a:cubicBezTo>
                    <a:pt x="2572" y="5710"/>
                    <a:pt x="2465" y="5877"/>
                    <a:pt x="2465" y="6067"/>
                  </a:cubicBezTo>
                  <a:lnTo>
                    <a:pt x="2465" y="6674"/>
                  </a:lnTo>
                  <a:cubicBezTo>
                    <a:pt x="1882" y="6448"/>
                    <a:pt x="1382" y="6055"/>
                    <a:pt x="1001" y="5543"/>
                  </a:cubicBezTo>
                  <a:cubicBezTo>
                    <a:pt x="572" y="4960"/>
                    <a:pt x="370" y="4269"/>
                    <a:pt x="382" y="3531"/>
                  </a:cubicBezTo>
                  <a:cubicBezTo>
                    <a:pt x="393" y="2721"/>
                    <a:pt x="727" y="1924"/>
                    <a:pt x="1322" y="1317"/>
                  </a:cubicBezTo>
                  <a:cubicBezTo>
                    <a:pt x="1894" y="709"/>
                    <a:pt x="2668" y="364"/>
                    <a:pt x="3489" y="316"/>
                  </a:cubicBezTo>
                  <a:cubicBezTo>
                    <a:pt x="3536" y="315"/>
                    <a:pt x="3583" y="314"/>
                    <a:pt x="3630" y="314"/>
                  </a:cubicBezTo>
                  <a:close/>
                  <a:moveTo>
                    <a:pt x="4156" y="8436"/>
                  </a:moveTo>
                  <a:lnTo>
                    <a:pt x="4156" y="8794"/>
                  </a:lnTo>
                  <a:lnTo>
                    <a:pt x="3120" y="8806"/>
                  </a:lnTo>
                  <a:cubicBezTo>
                    <a:pt x="3120" y="8806"/>
                    <a:pt x="3108" y="8806"/>
                    <a:pt x="3108" y="8794"/>
                  </a:cubicBezTo>
                  <a:lnTo>
                    <a:pt x="3108" y="8436"/>
                  </a:lnTo>
                  <a:close/>
                  <a:moveTo>
                    <a:pt x="3645" y="0"/>
                  </a:moveTo>
                  <a:cubicBezTo>
                    <a:pt x="3573" y="0"/>
                    <a:pt x="3501" y="3"/>
                    <a:pt x="3430" y="7"/>
                  </a:cubicBezTo>
                  <a:cubicBezTo>
                    <a:pt x="2525" y="54"/>
                    <a:pt x="1679" y="435"/>
                    <a:pt x="1036" y="1114"/>
                  </a:cubicBezTo>
                  <a:cubicBezTo>
                    <a:pt x="393" y="1769"/>
                    <a:pt x="36" y="2626"/>
                    <a:pt x="12" y="3531"/>
                  </a:cubicBezTo>
                  <a:cubicBezTo>
                    <a:pt x="1" y="4341"/>
                    <a:pt x="239" y="5103"/>
                    <a:pt x="715" y="5734"/>
                  </a:cubicBezTo>
                  <a:cubicBezTo>
                    <a:pt x="1144" y="6317"/>
                    <a:pt x="1751" y="6782"/>
                    <a:pt x="2441" y="7020"/>
                  </a:cubicBezTo>
                  <a:lnTo>
                    <a:pt x="2441" y="7591"/>
                  </a:lnTo>
                  <a:cubicBezTo>
                    <a:pt x="2441" y="7734"/>
                    <a:pt x="2477" y="7865"/>
                    <a:pt x="2560" y="7972"/>
                  </a:cubicBezTo>
                  <a:lnTo>
                    <a:pt x="2715" y="8222"/>
                  </a:lnTo>
                  <a:cubicBezTo>
                    <a:pt x="2763" y="8282"/>
                    <a:pt x="2775" y="8353"/>
                    <a:pt x="2775" y="8413"/>
                  </a:cubicBezTo>
                  <a:lnTo>
                    <a:pt x="2775" y="8770"/>
                  </a:lnTo>
                  <a:cubicBezTo>
                    <a:pt x="2775" y="8948"/>
                    <a:pt x="2929" y="9103"/>
                    <a:pt x="3108" y="9103"/>
                  </a:cubicBezTo>
                  <a:lnTo>
                    <a:pt x="4144" y="9103"/>
                  </a:lnTo>
                  <a:cubicBezTo>
                    <a:pt x="4323" y="9103"/>
                    <a:pt x="4477" y="8948"/>
                    <a:pt x="4477" y="8770"/>
                  </a:cubicBezTo>
                  <a:lnTo>
                    <a:pt x="4477" y="8413"/>
                  </a:lnTo>
                  <a:cubicBezTo>
                    <a:pt x="4477" y="8341"/>
                    <a:pt x="4489" y="8282"/>
                    <a:pt x="4537" y="8222"/>
                  </a:cubicBezTo>
                  <a:lnTo>
                    <a:pt x="4704" y="7972"/>
                  </a:lnTo>
                  <a:cubicBezTo>
                    <a:pt x="4775" y="7853"/>
                    <a:pt x="4823" y="7734"/>
                    <a:pt x="4823" y="7591"/>
                  </a:cubicBezTo>
                  <a:lnTo>
                    <a:pt x="4823" y="7151"/>
                  </a:lnTo>
                  <a:cubicBezTo>
                    <a:pt x="4823" y="7079"/>
                    <a:pt x="4858" y="6996"/>
                    <a:pt x="4942" y="6984"/>
                  </a:cubicBezTo>
                  <a:cubicBezTo>
                    <a:pt x="5608" y="6722"/>
                    <a:pt x="6168" y="6270"/>
                    <a:pt x="6585" y="5674"/>
                  </a:cubicBezTo>
                  <a:cubicBezTo>
                    <a:pt x="7001" y="5067"/>
                    <a:pt x="7228" y="4353"/>
                    <a:pt x="7228" y="3626"/>
                  </a:cubicBezTo>
                  <a:cubicBezTo>
                    <a:pt x="7240" y="2614"/>
                    <a:pt x="6835" y="1686"/>
                    <a:pt x="6108" y="995"/>
                  </a:cubicBezTo>
                  <a:cubicBezTo>
                    <a:pt x="5434" y="354"/>
                    <a:pt x="4566" y="0"/>
                    <a:pt x="364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45" name="Google Shape;10145;p78"/>
            <p:cNvSpPr/>
            <p:nvPr/>
          </p:nvSpPr>
          <p:spPr>
            <a:xfrm>
              <a:off x="4886264" y="3536706"/>
              <a:ext cx="48919" cy="10662"/>
            </a:xfrm>
            <a:custGeom>
              <a:avLst/>
              <a:gdLst/>
              <a:ahLst/>
              <a:cxnLst/>
              <a:rect l="l" t="t" r="r" b="b"/>
              <a:pathLst>
                <a:path w="1537" h="335" extrusionOk="0">
                  <a:moveTo>
                    <a:pt x="167" y="1"/>
                  </a:moveTo>
                  <a:cubicBezTo>
                    <a:pt x="72" y="1"/>
                    <a:pt x="0" y="72"/>
                    <a:pt x="0" y="167"/>
                  </a:cubicBezTo>
                  <a:cubicBezTo>
                    <a:pt x="0" y="251"/>
                    <a:pt x="72" y="334"/>
                    <a:pt x="167" y="334"/>
                  </a:cubicBezTo>
                  <a:lnTo>
                    <a:pt x="1370" y="334"/>
                  </a:lnTo>
                  <a:cubicBezTo>
                    <a:pt x="1465" y="334"/>
                    <a:pt x="1536" y="251"/>
                    <a:pt x="1536" y="167"/>
                  </a:cubicBezTo>
                  <a:cubicBezTo>
                    <a:pt x="1536" y="60"/>
                    <a:pt x="1465" y="1"/>
                    <a:pt x="137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46" name="Google Shape;10146;p78"/>
            <p:cNvSpPr/>
            <p:nvPr/>
          </p:nvSpPr>
          <p:spPr>
            <a:xfrm>
              <a:off x="5187894" y="3536706"/>
              <a:ext cx="48919" cy="10662"/>
            </a:xfrm>
            <a:custGeom>
              <a:avLst/>
              <a:gdLst/>
              <a:ahLst/>
              <a:cxnLst/>
              <a:rect l="l" t="t" r="r" b="b"/>
              <a:pathLst>
                <a:path w="1537" h="335" extrusionOk="0">
                  <a:moveTo>
                    <a:pt x="167" y="1"/>
                  </a:moveTo>
                  <a:cubicBezTo>
                    <a:pt x="84" y="1"/>
                    <a:pt x="1" y="72"/>
                    <a:pt x="1" y="167"/>
                  </a:cubicBezTo>
                  <a:cubicBezTo>
                    <a:pt x="1" y="251"/>
                    <a:pt x="84" y="334"/>
                    <a:pt x="167" y="334"/>
                  </a:cubicBezTo>
                  <a:lnTo>
                    <a:pt x="1370" y="334"/>
                  </a:lnTo>
                  <a:cubicBezTo>
                    <a:pt x="1465" y="334"/>
                    <a:pt x="1537" y="251"/>
                    <a:pt x="1537" y="167"/>
                  </a:cubicBezTo>
                  <a:cubicBezTo>
                    <a:pt x="1537" y="60"/>
                    <a:pt x="1465" y="1"/>
                    <a:pt x="137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47" name="Google Shape;10147;p78"/>
            <p:cNvSpPr/>
            <p:nvPr/>
          </p:nvSpPr>
          <p:spPr>
            <a:xfrm>
              <a:off x="5056414" y="3366174"/>
              <a:ext cx="10248" cy="48919"/>
            </a:xfrm>
            <a:custGeom>
              <a:avLst/>
              <a:gdLst/>
              <a:ahLst/>
              <a:cxnLst/>
              <a:rect l="l" t="t" r="r" b="b"/>
              <a:pathLst>
                <a:path w="322" h="1537" extrusionOk="0">
                  <a:moveTo>
                    <a:pt x="167" y="1"/>
                  </a:moveTo>
                  <a:cubicBezTo>
                    <a:pt x="72" y="1"/>
                    <a:pt x="0" y="72"/>
                    <a:pt x="0" y="168"/>
                  </a:cubicBezTo>
                  <a:lnTo>
                    <a:pt x="0" y="1370"/>
                  </a:lnTo>
                  <a:cubicBezTo>
                    <a:pt x="0" y="1465"/>
                    <a:pt x="72" y="1537"/>
                    <a:pt x="167" y="1537"/>
                  </a:cubicBezTo>
                  <a:cubicBezTo>
                    <a:pt x="250" y="1537"/>
                    <a:pt x="322" y="1465"/>
                    <a:pt x="322" y="1370"/>
                  </a:cubicBezTo>
                  <a:lnTo>
                    <a:pt x="322" y="168"/>
                  </a:lnTo>
                  <a:cubicBezTo>
                    <a:pt x="322" y="72"/>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48" name="Google Shape;10148;p78"/>
            <p:cNvSpPr/>
            <p:nvPr/>
          </p:nvSpPr>
          <p:spPr>
            <a:xfrm>
              <a:off x="4978723" y="3650744"/>
              <a:ext cx="22757" cy="29249"/>
            </a:xfrm>
            <a:custGeom>
              <a:avLst/>
              <a:gdLst/>
              <a:ahLst/>
              <a:cxnLst/>
              <a:rect l="l" t="t" r="r" b="b"/>
              <a:pathLst>
                <a:path w="715" h="919" extrusionOk="0">
                  <a:moveTo>
                    <a:pt x="525" y="1"/>
                  </a:moveTo>
                  <a:cubicBezTo>
                    <a:pt x="470" y="1"/>
                    <a:pt x="413" y="30"/>
                    <a:pt x="381" y="85"/>
                  </a:cubicBezTo>
                  <a:lnTo>
                    <a:pt x="48" y="680"/>
                  </a:lnTo>
                  <a:cubicBezTo>
                    <a:pt x="0" y="752"/>
                    <a:pt x="24" y="859"/>
                    <a:pt x="108" y="894"/>
                  </a:cubicBezTo>
                  <a:cubicBezTo>
                    <a:pt x="131" y="918"/>
                    <a:pt x="167" y="918"/>
                    <a:pt x="179" y="918"/>
                  </a:cubicBezTo>
                  <a:cubicBezTo>
                    <a:pt x="239" y="918"/>
                    <a:pt x="286" y="883"/>
                    <a:pt x="310" y="835"/>
                  </a:cubicBezTo>
                  <a:lnTo>
                    <a:pt x="655" y="240"/>
                  </a:lnTo>
                  <a:cubicBezTo>
                    <a:pt x="715" y="156"/>
                    <a:pt x="703" y="61"/>
                    <a:pt x="608" y="25"/>
                  </a:cubicBezTo>
                  <a:cubicBezTo>
                    <a:pt x="583" y="9"/>
                    <a:pt x="554" y="1"/>
                    <a:pt x="52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49" name="Google Shape;10149;p78"/>
            <p:cNvSpPr/>
            <p:nvPr/>
          </p:nvSpPr>
          <p:spPr>
            <a:xfrm>
              <a:off x="5121597" y="3403380"/>
              <a:ext cx="22757" cy="29154"/>
            </a:xfrm>
            <a:custGeom>
              <a:avLst/>
              <a:gdLst/>
              <a:ahLst/>
              <a:cxnLst/>
              <a:rect l="l" t="t" r="r" b="b"/>
              <a:pathLst>
                <a:path w="715" h="916" extrusionOk="0">
                  <a:moveTo>
                    <a:pt x="537" y="1"/>
                  </a:moveTo>
                  <a:cubicBezTo>
                    <a:pt x="476" y="1"/>
                    <a:pt x="418" y="33"/>
                    <a:pt x="393" y="82"/>
                  </a:cubicBezTo>
                  <a:lnTo>
                    <a:pt x="48" y="677"/>
                  </a:lnTo>
                  <a:cubicBezTo>
                    <a:pt x="0" y="749"/>
                    <a:pt x="36" y="856"/>
                    <a:pt x="107" y="904"/>
                  </a:cubicBezTo>
                  <a:cubicBezTo>
                    <a:pt x="143" y="915"/>
                    <a:pt x="167" y="915"/>
                    <a:pt x="179" y="915"/>
                  </a:cubicBezTo>
                  <a:cubicBezTo>
                    <a:pt x="238" y="915"/>
                    <a:pt x="286" y="880"/>
                    <a:pt x="322" y="844"/>
                  </a:cubicBezTo>
                  <a:lnTo>
                    <a:pt x="655" y="249"/>
                  </a:lnTo>
                  <a:cubicBezTo>
                    <a:pt x="715" y="165"/>
                    <a:pt x="691" y="70"/>
                    <a:pt x="619" y="22"/>
                  </a:cubicBezTo>
                  <a:cubicBezTo>
                    <a:pt x="593" y="8"/>
                    <a:pt x="565" y="1"/>
                    <a:pt x="53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50" name="Google Shape;10150;p78"/>
            <p:cNvSpPr/>
            <p:nvPr/>
          </p:nvSpPr>
          <p:spPr>
            <a:xfrm>
              <a:off x="4922643" y="3459842"/>
              <a:ext cx="31095" cy="21197"/>
            </a:xfrm>
            <a:custGeom>
              <a:avLst/>
              <a:gdLst/>
              <a:ahLst/>
              <a:cxnLst/>
              <a:rect l="l" t="t" r="r" b="b"/>
              <a:pathLst>
                <a:path w="977" h="666" extrusionOk="0">
                  <a:moveTo>
                    <a:pt x="199" y="1"/>
                  </a:moveTo>
                  <a:cubicBezTo>
                    <a:pt x="141" y="1"/>
                    <a:pt x="81" y="33"/>
                    <a:pt x="48" y="82"/>
                  </a:cubicBezTo>
                  <a:cubicBezTo>
                    <a:pt x="0" y="153"/>
                    <a:pt x="36" y="261"/>
                    <a:pt x="108" y="308"/>
                  </a:cubicBezTo>
                  <a:lnTo>
                    <a:pt x="703" y="642"/>
                  </a:lnTo>
                  <a:cubicBezTo>
                    <a:pt x="739" y="665"/>
                    <a:pt x="762" y="665"/>
                    <a:pt x="774" y="665"/>
                  </a:cubicBezTo>
                  <a:cubicBezTo>
                    <a:pt x="834" y="665"/>
                    <a:pt x="881" y="630"/>
                    <a:pt x="917" y="582"/>
                  </a:cubicBezTo>
                  <a:cubicBezTo>
                    <a:pt x="977" y="511"/>
                    <a:pt x="941" y="404"/>
                    <a:pt x="870" y="368"/>
                  </a:cubicBezTo>
                  <a:lnTo>
                    <a:pt x="274" y="23"/>
                  </a:lnTo>
                  <a:cubicBezTo>
                    <a:pt x="252" y="8"/>
                    <a:pt x="226" y="1"/>
                    <a:pt x="19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51" name="Google Shape;10151;p78"/>
            <p:cNvSpPr/>
            <p:nvPr/>
          </p:nvSpPr>
          <p:spPr>
            <a:xfrm>
              <a:off x="5169720" y="3602334"/>
              <a:ext cx="30714" cy="21197"/>
            </a:xfrm>
            <a:custGeom>
              <a:avLst/>
              <a:gdLst/>
              <a:ahLst/>
              <a:cxnLst/>
              <a:rect l="l" t="t" r="r" b="b"/>
              <a:pathLst>
                <a:path w="965" h="666" extrusionOk="0">
                  <a:moveTo>
                    <a:pt x="187" y="1"/>
                  </a:moveTo>
                  <a:cubicBezTo>
                    <a:pt x="129" y="1"/>
                    <a:pt x="69" y="33"/>
                    <a:pt x="36" y="82"/>
                  </a:cubicBezTo>
                  <a:cubicBezTo>
                    <a:pt x="0" y="153"/>
                    <a:pt x="24" y="260"/>
                    <a:pt x="95" y="308"/>
                  </a:cubicBezTo>
                  <a:lnTo>
                    <a:pt x="691" y="653"/>
                  </a:lnTo>
                  <a:cubicBezTo>
                    <a:pt x="727" y="665"/>
                    <a:pt x="750" y="665"/>
                    <a:pt x="774" y="665"/>
                  </a:cubicBezTo>
                  <a:cubicBezTo>
                    <a:pt x="834" y="665"/>
                    <a:pt x="869" y="629"/>
                    <a:pt x="905" y="594"/>
                  </a:cubicBezTo>
                  <a:cubicBezTo>
                    <a:pt x="965" y="510"/>
                    <a:pt x="953" y="415"/>
                    <a:pt x="857" y="368"/>
                  </a:cubicBezTo>
                  <a:lnTo>
                    <a:pt x="262" y="22"/>
                  </a:lnTo>
                  <a:cubicBezTo>
                    <a:pt x="240" y="7"/>
                    <a:pt x="214" y="1"/>
                    <a:pt x="18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52" name="Google Shape;10152;p78"/>
            <p:cNvSpPr/>
            <p:nvPr/>
          </p:nvSpPr>
          <p:spPr>
            <a:xfrm>
              <a:off x="5121597" y="3650744"/>
              <a:ext cx="22757" cy="29249"/>
            </a:xfrm>
            <a:custGeom>
              <a:avLst/>
              <a:gdLst/>
              <a:ahLst/>
              <a:cxnLst/>
              <a:rect l="l" t="t" r="r" b="b"/>
              <a:pathLst>
                <a:path w="715" h="919" extrusionOk="0">
                  <a:moveTo>
                    <a:pt x="190" y="1"/>
                  </a:moveTo>
                  <a:cubicBezTo>
                    <a:pt x="161" y="1"/>
                    <a:pt x="132" y="9"/>
                    <a:pt x="107" y="25"/>
                  </a:cubicBezTo>
                  <a:cubicBezTo>
                    <a:pt x="36" y="61"/>
                    <a:pt x="0" y="168"/>
                    <a:pt x="48" y="240"/>
                  </a:cubicBezTo>
                  <a:lnTo>
                    <a:pt x="393" y="835"/>
                  </a:lnTo>
                  <a:cubicBezTo>
                    <a:pt x="417" y="883"/>
                    <a:pt x="476" y="918"/>
                    <a:pt x="524" y="918"/>
                  </a:cubicBezTo>
                  <a:cubicBezTo>
                    <a:pt x="560" y="918"/>
                    <a:pt x="584" y="918"/>
                    <a:pt x="595" y="894"/>
                  </a:cubicBezTo>
                  <a:cubicBezTo>
                    <a:pt x="691" y="859"/>
                    <a:pt x="715" y="752"/>
                    <a:pt x="679" y="680"/>
                  </a:cubicBezTo>
                  <a:lnTo>
                    <a:pt x="334" y="85"/>
                  </a:lnTo>
                  <a:cubicBezTo>
                    <a:pt x="302" y="30"/>
                    <a:pt x="245" y="1"/>
                    <a:pt x="19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53" name="Google Shape;10153;p78"/>
            <p:cNvSpPr/>
            <p:nvPr/>
          </p:nvSpPr>
          <p:spPr>
            <a:xfrm>
              <a:off x="4978723" y="3403380"/>
              <a:ext cx="22757" cy="29154"/>
            </a:xfrm>
            <a:custGeom>
              <a:avLst/>
              <a:gdLst/>
              <a:ahLst/>
              <a:cxnLst/>
              <a:rect l="l" t="t" r="r" b="b"/>
              <a:pathLst>
                <a:path w="715" h="916" extrusionOk="0">
                  <a:moveTo>
                    <a:pt x="182" y="1"/>
                  </a:moveTo>
                  <a:cubicBezTo>
                    <a:pt x="156" y="1"/>
                    <a:pt x="130" y="8"/>
                    <a:pt x="108" y="22"/>
                  </a:cubicBezTo>
                  <a:cubicBezTo>
                    <a:pt x="24" y="70"/>
                    <a:pt x="0" y="177"/>
                    <a:pt x="48" y="249"/>
                  </a:cubicBezTo>
                  <a:lnTo>
                    <a:pt x="381" y="844"/>
                  </a:lnTo>
                  <a:cubicBezTo>
                    <a:pt x="417" y="892"/>
                    <a:pt x="477" y="915"/>
                    <a:pt x="524" y="915"/>
                  </a:cubicBezTo>
                  <a:cubicBezTo>
                    <a:pt x="548" y="915"/>
                    <a:pt x="584" y="915"/>
                    <a:pt x="596" y="904"/>
                  </a:cubicBezTo>
                  <a:cubicBezTo>
                    <a:pt x="703" y="856"/>
                    <a:pt x="715" y="749"/>
                    <a:pt x="667" y="677"/>
                  </a:cubicBezTo>
                  <a:lnTo>
                    <a:pt x="322" y="82"/>
                  </a:lnTo>
                  <a:cubicBezTo>
                    <a:pt x="297" y="33"/>
                    <a:pt x="239" y="1"/>
                    <a:pt x="18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54" name="Google Shape;10154;p78"/>
            <p:cNvSpPr/>
            <p:nvPr/>
          </p:nvSpPr>
          <p:spPr>
            <a:xfrm>
              <a:off x="5169720" y="3459842"/>
              <a:ext cx="30714" cy="21197"/>
            </a:xfrm>
            <a:custGeom>
              <a:avLst/>
              <a:gdLst/>
              <a:ahLst/>
              <a:cxnLst/>
              <a:rect l="l" t="t" r="r" b="b"/>
              <a:pathLst>
                <a:path w="965" h="666" extrusionOk="0">
                  <a:moveTo>
                    <a:pt x="771" y="1"/>
                  </a:moveTo>
                  <a:cubicBezTo>
                    <a:pt x="744" y="1"/>
                    <a:pt x="717" y="8"/>
                    <a:pt x="691" y="23"/>
                  </a:cubicBezTo>
                  <a:lnTo>
                    <a:pt x="95" y="368"/>
                  </a:lnTo>
                  <a:cubicBezTo>
                    <a:pt x="24" y="404"/>
                    <a:pt x="0" y="511"/>
                    <a:pt x="36" y="582"/>
                  </a:cubicBezTo>
                  <a:cubicBezTo>
                    <a:pt x="72" y="630"/>
                    <a:pt x="131" y="665"/>
                    <a:pt x="179" y="665"/>
                  </a:cubicBezTo>
                  <a:cubicBezTo>
                    <a:pt x="203" y="665"/>
                    <a:pt x="238" y="665"/>
                    <a:pt x="250" y="642"/>
                  </a:cubicBezTo>
                  <a:lnTo>
                    <a:pt x="846" y="308"/>
                  </a:lnTo>
                  <a:cubicBezTo>
                    <a:pt x="953" y="261"/>
                    <a:pt x="965" y="153"/>
                    <a:pt x="917" y="82"/>
                  </a:cubicBezTo>
                  <a:cubicBezTo>
                    <a:pt x="884" y="33"/>
                    <a:pt x="829" y="1"/>
                    <a:pt x="77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55" name="Google Shape;10155;p78"/>
            <p:cNvSpPr/>
            <p:nvPr/>
          </p:nvSpPr>
          <p:spPr>
            <a:xfrm>
              <a:off x="4922643" y="3602334"/>
              <a:ext cx="31095" cy="21197"/>
            </a:xfrm>
            <a:custGeom>
              <a:avLst/>
              <a:gdLst/>
              <a:ahLst/>
              <a:cxnLst/>
              <a:rect l="l" t="t" r="r" b="b"/>
              <a:pathLst>
                <a:path w="977" h="666" extrusionOk="0">
                  <a:moveTo>
                    <a:pt x="778" y="1"/>
                  </a:moveTo>
                  <a:cubicBezTo>
                    <a:pt x="751" y="1"/>
                    <a:pt x="725" y="7"/>
                    <a:pt x="703" y="22"/>
                  </a:cubicBezTo>
                  <a:lnTo>
                    <a:pt x="108" y="368"/>
                  </a:lnTo>
                  <a:cubicBezTo>
                    <a:pt x="36" y="415"/>
                    <a:pt x="0" y="510"/>
                    <a:pt x="48" y="594"/>
                  </a:cubicBezTo>
                  <a:cubicBezTo>
                    <a:pt x="84" y="629"/>
                    <a:pt x="131" y="665"/>
                    <a:pt x="179" y="665"/>
                  </a:cubicBezTo>
                  <a:cubicBezTo>
                    <a:pt x="215" y="665"/>
                    <a:pt x="238" y="665"/>
                    <a:pt x="262" y="653"/>
                  </a:cubicBezTo>
                  <a:lnTo>
                    <a:pt x="858" y="308"/>
                  </a:lnTo>
                  <a:cubicBezTo>
                    <a:pt x="941" y="260"/>
                    <a:pt x="977" y="153"/>
                    <a:pt x="929" y="82"/>
                  </a:cubicBezTo>
                  <a:cubicBezTo>
                    <a:pt x="896" y="33"/>
                    <a:pt x="836" y="1"/>
                    <a:pt x="77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56" name="Google Shape;10156;p78"/>
            <p:cNvSpPr/>
            <p:nvPr/>
          </p:nvSpPr>
          <p:spPr>
            <a:xfrm>
              <a:off x="5077993" y="3451758"/>
              <a:ext cx="70912" cy="62637"/>
            </a:xfrm>
            <a:custGeom>
              <a:avLst/>
              <a:gdLst/>
              <a:ahLst/>
              <a:cxnLst/>
              <a:rect l="l" t="t" r="r" b="b"/>
              <a:pathLst>
                <a:path w="2228" h="1968" extrusionOk="0">
                  <a:moveTo>
                    <a:pt x="186" y="1"/>
                  </a:moveTo>
                  <a:cubicBezTo>
                    <a:pt x="104" y="1"/>
                    <a:pt x="35" y="47"/>
                    <a:pt x="25" y="122"/>
                  </a:cubicBezTo>
                  <a:cubicBezTo>
                    <a:pt x="1" y="217"/>
                    <a:pt x="49" y="300"/>
                    <a:pt x="144" y="312"/>
                  </a:cubicBezTo>
                  <a:cubicBezTo>
                    <a:pt x="930" y="527"/>
                    <a:pt x="1584" y="1098"/>
                    <a:pt x="1894" y="1860"/>
                  </a:cubicBezTo>
                  <a:cubicBezTo>
                    <a:pt x="1930" y="1920"/>
                    <a:pt x="1989" y="1967"/>
                    <a:pt x="2049" y="1967"/>
                  </a:cubicBezTo>
                  <a:cubicBezTo>
                    <a:pt x="2061" y="1967"/>
                    <a:pt x="2085" y="1967"/>
                    <a:pt x="2108" y="1955"/>
                  </a:cubicBezTo>
                  <a:cubicBezTo>
                    <a:pt x="2192" y="1908"/>
                    <a:pt x="2227" y="1812"/>
                    <a:pt x="2192" y="1729"/>
                  </a:cubicBezTo>
                  <a:cubicBezTo>
                    <a:pt x="1846" y="884"/>
                    <a:pt x="1108" y="229"/>
                    <a:pt x="215" y="3"/>
                  </a:cubicBezTo>
                  <a:cubicBezTo>
                    <a:pt x="206" y="1"/>
                    <a:pt x="196" y="1"/>
                    <a:pt x="18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157" name="Google Shape;10157;p78"/>
          <p:cNvGrpSpPr/>
          <p:nvPr/>
        </p:nvGrpSpPr>
        <p:grpSpPr>
          <a:xfrm>
            <a:off x="7109218" y="4319596"/>
            <a:ext cx="462857" cy="339579"/>
            <a:chOff x="5331913" y="3413947"/>
            <a:chExt cx="347143" cy="254684"/>
          </a:xfrm>
          <a:solidFill>
            <a:schemeClr val="tx1"/>
          </a:solidFill>
        </p:grpSpPr>
        <p:sp>
          <p:nvSpPr>
            <p:cNvPr id="10158" name="Google Shape;10158;p78"/>
            <p:cNvSpPr/>
            <p:nvPr/>
          </p:nvSpPr>
          <p:spPr>
            <a:xfrm>
              <a:off x="5597163" y="3523083"/>
              <a:ext cx="43222" cy="15564"/>
            </a:xfrm>
            <a:custGeom>
              <a:avLst/>
              <a:gdLst/>
              <a:ahLst/>
              <a:cxnLst/>
              <a:rect l="l" t="t" r="r" b="b"/>
              <a:pathLst>
                <a:path w="1358" h="489" extrusionOk="0">
                  <a:moveTo>
                    <a:pt x="167" y="0"/>
                  </a:moveTo>
                  <a:cubicBezTo>
                    <a:pt x="84" y="0"/>
                    <a:pt x="0" y="71"/>
                    <a:pt x="0" y="167"/>
                  </a:cubicBezTo>
                  <a:cubicBezTo>
                    <a:pt x="0" y="250"/>
                    <a:pt x="84" y="322"/>
                    <a:pt x="167" y="322"/>
                  </a:cubicBezTo>
                  <a:cubicBezTo>
                    <a:pt x="346" y="322"/>
                    <a:pt x="870" y="357"/>
                    <a:pt x="1120" y="476"/>
                  </a:cubicBezTo>
                  <a:cubicBezTo>
                    <a:pt x="1155" y="488"/>
                    <a:pt x="1167" y="488"/>
                    <a:pt x="1191" y="488"/>
                  </a:cubicBezTo>
                  <a:cubicBezTo>
                    <a:pt x="1251" y="488"/>
                    <a:pt x="1310" y="464"/>
                    <a:pt x="1346" y="405"/>
                  </a:cubicBezTo>
                  <a:cubicBezTo>
                    <a:pt x="1358" y="322"/>
                    <a:pt x="1334" y="226"/>
                    <a:pt x="1251" y="191"/>
                  </a:cubicBezTo>
                  <a:cubicBezTo>
                    <a:pt x="882" y="12"/>
                    <a:pt x="203"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59" name="Google Shape;10159;p78"/>
            <p:cNvSpPr/>
            <p:nvPr/>
          </p:nvSpPr>
          <p:spPr>
            <a:xfrm>
              <a:off x="5331913" y="3413947"/>
              <a:ext cx="347143" cy="253538"/>
            </a:xfrm>
            <a:custGeom>
              <a:avLst/>
              <a:gdLst/>
              <a:ahLst/>
              <a:cxnLst/>
              <a:rect l="l" t="t" r="r" b="b"/>
              <a:pathLst>
                <a:path w="10907" h="7966" extrusionOk="0">
                  <a:moveTo>
                    <a:pt x="7168" y="357"/>
                  </a:moveTo>
                  <a:lnTo>
                    <a:pt x="7168" y="1893"/>
                  </a:lnTo>
                  <a:cubicBezTo>
                    <a:pt x="7168" y="2131"/>
                    <a:pt x="7120" y="2357"/>
                    <a:pt x="7013" y="2560"/>
                  </a:cubicBezTo>
                  <a:cubicBezTo>
                    <a:pt x="7001" y="2584"/>
                    <a:pt x="7001" y="2608"/>
                    <a:pt x="7001" y="2643"/>
                  </a:cubicBezTo>
                  <a:lnTo>
                    <a:pt x="7001" y="3084"/>
                  </a:lnTo>
                  <a:cubicBezTo>
                    <a:pt x="7001" y="3512"/>
                    <a:pt x="6822" y="3917"/>
                    <a:pt x="6513" y="4203"/>
                  </a:cubicBezTo>
                  <a:cubicBezTo>
                    <a:pt x="6465" y="4227"/>
                    <a:pt x="6429" y="4274"/>
                    <a:pt x="6394" y="4310"/>
                  </a:cubicBezTo>
                  <a:cubicBezTo>
                    <a:pt x="6111" y="4514"/>
                    <a:pt x="5775" y="4621"/>
                    <a:pt x="5415" y="4621"/>
                  </a:cubicBezTo>
                  <a:cubicBezTo>
                    <a:pt x="5396" y="4621"/>
                    <a:pt x="5377" y="4620"/>
                    <a:pt x="5358" y="4620"/>
                  </a:cubicBezTo>
                  <a:cubicBezTo>
                    <a:pt x="4536" y="4560"/>
                    <a:pt x="3917" y="3858"/>
                    <a:pt x="3917" y="3024"/>
                  </a:cubicBezTo>
                  <a:lnTo>
                    <a:pt x="3917" y="2643"/>
                  </a:lnTo>
                  <a:cubicBezTo>
                    <a:pt x="3917" y="2608"/>
                    <a:pt x="3917" y="2596"/>
                    <a:pt x="3905" y="2560"/>
                  </a:cubicBezTo>
                  <a:cubicBezTo>
                    <a:pt x="3798" y="2357"/>
                    <a:pt x="3751" y="2131"/>
                    <a:pt x="3751" y="1893"/>
                  </a:cubicBezTo>
                  <a:lnTo>
                    <a:pt x="3751" y="1548"/>
                  </a:lnTo>
                  <a:cubicBezTo>
                    <a:pt x="3751" y="893"/>
                    <a:pt x="4286" y="357"/>
                    <a:pt x="4941" y="357"/>
                  </a:cubicBezTo>
                  <a:close/>
                  <a:moveTo>
                    <a:pt x="10013" y="2905"/>
                  </a:moveTo>
                  <a:lnTo>
                    <a:pt x="10013" y="3560"/>
                  </a:lnTo>
                  <a:cubicBezTo>
                    <a:pt x="10013" y="3667"/>
                    <a:pt x="9989" y="3774"/>
                    <a:pt x="9942" y="3870"/>
                  </a:cubicBezTo>
                  <a:lnTo>
                    <a:pt x="9870" y="4036"/>
                  </a:lnTo>
                  <a:cubicBezTo>
                    <a:pt x="9858" y="4048"/>
                    <a:pt x="9858" y="4084"/>
                    <a:pt x="9858" y="4108"/>
                  </a:cubicBezTo>
                  <a:lnTo>
                    <a:pt x="9858" y="4453"/>
                  </a:lnTo>
                  <a:cubicBezTo>
                    <a:pt x="9870" y="4679"/>
                    <a:pt x="9763" y="4882"/>
                    <a:pt x="9597" y="5048"/>
                  </a:cubicBezTo>
                  <a:cubicBezTo>
                    <a:pt x="9451" y="5205"/>
                    <a:pt x="9244" y="5288"/>
                    <a:pt x="9022" y="5288"/>
                  </a:cubicBezTo>
                  <a:cubicBezTo>
                    <a:pt x="9007" y="5288"/>
                    <a:pt x="8992" y="5287"/>
                    <a:pt x="8977" y="5286"/>
                  </a:cubicBezTo>
                  <a:cubicBezTo>
                    <a:pt x="8513" y="5275"/>
                    <a:pt x="8144" y="4870"/>
                    <a:pt x="8144" y="4382"/>
                  </a:cubicBezTo>
                  <a:lnTo>
                    <a:pt x="8144" y="4084"/>
                  </a:lnTo>
                  <a:cubicBezTo>
                    <a:pt x="8144" y="4048"/>
                    <a:pt x="8144" y="4036"/>
                    <a:pt x="8132" y="4012"/>
                  </a:cubicBezTo>
                  <a:lnTo>
                    <a:pt x="8025" y="3810"/>
                  </a:lnTo>
                  <a:cubicBezTo>
                    <a:pt x="8002" y="3741"/>
                    <a:pt x="7968" y="3672"/>
                    <a:pt x="7966" y="3582"/>
                  </a:cubicBezTo>
                  <a:lnTo>
                    <a:pt x="7966" y="3582"/>
                  </a:lnTo>
                  <a:cubicBezTo>
                    <a:pt x="7973" y="3196"/>
                    <a:pt x="8279" y="2905"/>
                    <a:pt x="8644" y="2905"/>
                  </a:cubicBezTo>
                  <a:close/>
                  <a:moveTo>
                    <a:pt x="1727" y="2893"/>
                  </a:moveTo>
                  <a:cubicBezTo>
                    <a:pt x="2000" y="2893"/>
                    <a:pt x="2250" y="3000"/>
                    <a:pt x="2441" y="3191"/>
                  </a:cubicBezTo>
                  <a:cubicBezTo>
                    <a:pt x="2643" y="3381"/>
                    <a:pt x="2739" y="3655"/>
                    <a:pt x="2774" y="3929"/>
                  </a:cubicBezTo>
                  <a:cubicBezTo>
                    <a:pt x="2774" y="4024"/>
                    <a:pt x="2786" y="4132"/>
                    <a:pt x="2786" y="4227"/>
                  </a:cubicBezTo>
                  <a:lnTo>
                    <a:pt x="2786" y="4262"/>
                  </a:lnTo>
                  <a:cubicBezTo>
                    <a:pt x="2608" y="3989"/>
                    <a:pt x="2358" y="3798"/>
                    <a:pt x="2000" y="3691"/>
                  </a:cubicBezTo>
                  <a:cubicBezTo>
                    <a:pt x="1753" y="3615"/>
                    <a:pt x="1520" y="3607"/>
                    <a:pt x="1431" y="3607"/>
                  </a:cubicBezTo>
                  <a:cubicBezTo>
                    <a:pt x="1409" y="3607"/>
                    <a:pt x="1396" y="3608"/>
                    <a:pt x="1393" y="3608"/>
                  </a:cubicBezTo>
                  <a:cubicBezTo>
                    <a:pt x="1346" y="3608"/>
                    <a:pt x="1310" y="3620"/>
                    <a:pt x="1286" y="3655"/>
                  </a:cubicBezTo>
                  <a:lnTo>
                    <a:pt x="1000" y="3953"/>
                  </a:lnTo>
                  <a:cubicBezTo>
                    <a:pt x="941" y="4012"/>
                    <a:pt x="941" y="4108"/>
                    <a:pt x="1000" y="4167"/>
                  </a:cubicBezTo>
                  <a:cubicBezTo>
                    <a:pt x="1030" y="4197"/>
                    <a:pt x="1072" y="4212"/>
                    <a:pt x="1113" y="4212"/>
                  </a:cubicBezTo>
                  <a:cubicBezTo>
                    <a:pt x="1155" y="4212"/>
                    <a:pt x="1197" y="4197"/>
                    <a:pt x="1226" y="4167"/>
                  </a:cubicBezTo>
                  <a:lnTo>
                    <a:pt x="1465" y="3917"/>
                  </a:lnTo>
                  <a:cubicBezTo>
                    <a:pt x="1667" y="3929"/>
                    <a:pt x="2322" y="4012"/>
                    <a:pt x="2572" y="4572"/>
                  </a:cubicBezTo>
                  <a:cubicBezTo>
                    <a:pt x="2500" y="4989"/>
                    <a:pt x="2143" y="5298"/>
                    <a:pt x="1727" y="5298"/>
                  </a:cubicBezTo>
                  <a:cubicBezTo>
                    <a:pt x="1250" y="5298"/>
                    <a:pt x="869" y="4917"/>
                    <a:pt x="869" y="4441"/>
                  </a:cubicBezTo>
                  <a:cubicBezTo>
                    <a:pt x="869" y="4346"/>
                    <a:pt x="798" y="4274"/>
                    <a:pt x="703" y="4274"/>
                  </a:cubicBezTo>
                  <a:lnTo>
                    <a:pt x="679" y="4274"/>
                  </a:lnTo>
                  <a:lnTo>
                    <a:pt x="679" y="4227"/>
                  </a:lnTo>
                  <a:cubicBezTo>
                    <a:pt x="679" y="4132"/>
                    <a:pt x="679" y="4024"/>
                    <a:pt x="691" y="3929"/>
                  </a:cubicBezTo>
                  <a:cubicBezTo>
                    <a:pt x="703" y="3655"/>
                    <a:pt x="822" y="3381"/>
                    <a:pt x="1012" y="3191"/>
                  </a:cubicBezTo>
                  <a:cubicBezTo>
                    <a:pt x="1215" y="3000"/>
                    <a:pt x="1465" y="2893"/>
                    <a:pt x="1727" y="2893"/>
                  </a:cubicBezTo>
                  <a:close/>
                  <a:moveTo>
                    <a:pt x="643" y="4882"/>
                  </a:moveTo>
                  <a:cubicBezTo>
                    <a:pt x="726" y="5096"/>
                    <a:pt x="881" y="5275"/>
                    <a:pt x="1060" y="5405"/>
                  </a:cubicBezTo>
                  <a:lnTo>
                    <a:pt x="1060" y="5596"/>
                  </a:lnTo>
                  <a:cubicBezTo>
                    <a:pt x="762" y="5501"/>
                    <a:pt x="619" y="5346"/>
                    <a:pt x="560" y="5275"/>
                  </a:cubicBezTo>
                  <a:cubicBezTo>
                    <a:pt x="595" y="5155"/>
                    <a:pt x="631" y="5036"/>
                    <a:pt x="643" y="4882"/>
                  </a:cubicBezTo>
                  <a:close/>
                  <a:moveTo>
                    <a:pt x="2798" y="4882"/>
                  </a:moveTo>
                  <a:cubicBezTo>
                    <a:pt x="2810" y="5024"/>
                    <a:pt x="2846" y="5155"/>
                    <a:pt x="2893" y="5263"/>
                  </a:cubicBezTo>
                  <a:cubicBezTo>
                    <a:pt x="2834" y="5346"/>
                    <a:pt x="2679" y="5477"/>
                    <a:pt x="2381" y="5596"/>
                  </a:cubicBezTo>
                  <a:lnTo>
                    <a:pt x="2381" y="5405"/>
                  </a:lnTo>
                  <a:cubicBezTo>
                    <a:pt x="2560" y="5275"/>
                    <a:pt x="2715" y="5096"/>
                    <a:pt x="2798" y="4882"/>
                  </a:cubicBezTo>
                  <a:close/>
                  <a:moveTo>
                    <a:pt x="6299" y="4727"/>
                  </a:moveTo>
                  <a:lnTo>
                    <a:pt x="6299" y="5001"/>
                  </a:lnTo>
                  <a:lnTo>
                    <a:pt x="5453" y="5596"/>
                  </a:lnTo>
                  <a:lnTo>
                    <a:pt x="4584" y="5024"/>
                  </a:lnTo>
                  <a:lnTo>
                    <a:pt x="4584" y="4727"/>
                  </a:lnTo>
                  <a:cubicBezTo>
                    <a:pt x="4810" y="4846"/>
                    <a:pt x="5060" y="4917"/>
                    <a:pt x="5322" y="4929"/>
                  </a:cubicBezTo>
                  <a:lnTo>
                    <a:pt x="5441" y="4929"/>
                  </a:lnTo>
                  <a:cubicBezTo>
                    <a:pt x="5739" y="4929"/>
                    <a:pt x="6037" y="4858"/>
                    <a:pt x="6299" y="4727"/>
                  </a:cubicBezTo>
                  <a:close/>
                  <a:moveTo>
                    <a:pt x="9347" y="5572"/>
                  </a:moveTo>
                  <a:lnTo>
                    <a:pt x="9347" y="5632"/>
                  </a:lnTo>
                  <a:cubicBezTo>
                    <a:pt x="9347" y="5656"/>
                    <a:pt x="9347" y="5691"/>
                    <a:pt x="9358" y="5715"/>
                  </a:cubicBezTo>
                  <a:lnTo>
                    <a:pt x="9001" y="6072"/>
                  </a:lnTo>
                  <a:lnTo>
                    <a:pt x="8644" y="5715"/>
                  </a:lnTo>
                  <a:cubicBezTo>
                    <a:pt x="8644" y="5691"/>
                    <a:pt x="8668" y="5656"/>
                    <a:pt x="8668" y="5632"/>
                  </a:cubicBezTo>
                  <a:lnTo>
                    <a:pt x="8668" y="5572"/>
                  </a:lnTo>
                  <a:cubicBezTo>
                    <a:pt x="8763" y="5596"/>
                    <a:pt x="8870" y="5632"/>
                    <a:pt x="8977" y="5632"/>
                  </a:cubicBezTo>
                  <a:lnTo>
                    <a:pt x="9001" y="5632"/>
                  </a:lnTo>
                  <a:cubicBezTo>
                    <a:pt x="9120" y="5632"/>
                    <a:pt x="9239" y="5620"/>
                    <a:pt x="9347" y="5572"/>
                  </a:cubicBezTo>
                  <a:close/>
                  <a:moveTo>
                    <a:pt x="2108" y="5572"/>
                  </a:moveTo>
                  <a:lnTo>
                    <a:pt x="2108" y="5739"/>
                  </a:lnTo>
                  <a:cubicBezTo>
                    <a:pt x="2108" y="5798"/>
                    <a:pt x="2119" y="5834"/>
                    <a:pt x="2143" y="5882"/>
                  </a:cubicBezTo>
                  <a:lnTo>
                    <a:pt x="1965" y="6013"/>
                  </a:lnTo>
                  <a:cubicBezTo>
                    <a:pt x="1899" y="6084"/>
                    <a:pt x="1816" y="6120"/>
                    <a:pt x="1731" y="6120"/>
                  </a:cubicBezTo>
                  <a:cubicBezTo>
                    <a:pt x="1646" y="6120"/>
                    <a:pt x="1560" y="6084"/>
                    <a:pt x="1488" y="6013"/>
                  </a:cubicBezTo>
                  <a:lnTo>
                    <a:pt x="1346" y="5882"/>
                  </a:lnTo>
                  <a:cubicBezTo>
                    <a:pt x="1369" y="5834"/>
                    <a:pt x="1381" y="5775"/>
                    <a:pt x="1381" y="5739"/>
                  </a:cubicBezTo>
                  <a:lnTo>
                    <a:pt x="1381" y="5572"/>
                  </a:lnTo>
                  <a:cubicBezTo>
                    <a:pt x="1488" y="5596"/>
                    <a:pt x="1607" y="5632"/>
                    <a:pt x="1750" y="5632"/>
                  </a:cubicBezTo>
                  <a:cubicBezTo>
                    <a:pt x="1857" y="5632"/>
                    <a:pt x="1977" y="5608"/>
                    <a:pt x="2108" y="5572"/>
                  </a:cubicBezTo>
                  <a:close/>
                  <a:moveTo>
                    <a:pt x="4465" y="5298"/>
                  </a:moveTo>
                  <a:lnTo>
                    <a:pt x="5215" y="5810"/>
                  </a:lnTo>
                  <a:lnTo>
                    <a:pt x="4810" y="6215"/>
                  </a:lnTo>
                  <a:lnTo>
                    <a:pt x="4798" y="6215"/>
                  </a:lnTo>
                  <a:lnTo>
                    <a:pt x="4310" y="5465"/>
                  </a:lnTo>
                  <a:lnTo>
                    <a:pt x="4465" y="5298"/>
                  </a:lnTo>
                  <a:close/>
                  <a:moveTo>
                    <a:pt x="6429" y="5298"/>
                  </a:moveTo>
                  <a:lnTo>
                    <a:pt x="6596" y="5465"/>
                  </a:lnTo>
                  <a:lnTo>
                    <a:pt x="6108" y="6215"/>
                  </a:lnTo>
                  <a:lnTo>
                    <a:pt x="6096" y="6215"/>
                  </a:lnTo>
                  <a:lnTo>
                    <a:pt x="5691" y="5810"/>
                  </a:lnTo>
                  <a:lnTo>
                    <a:pt x="6429" y="5298"/>
                  </a:lnTo>
                  <a:close/>
                  <a:moveTo>
                    <a:pt x="4905" y="0"/>
                  </a:moveTo>
                  <a:cubicBezTo>
                    <a:pt x="4072" y="0"/>
                    <a:pt x="3381" y="691"/>
                    <a:pt x="3381" y="1524"/>
                  </a:cubicBezTo>
                  <a:lnTo>
                    <a:pt x="3381" y="1869"/>
                  </a:lnTo>
                  <a:cubicBezTo>
                    <a:pt x="3381" y="2131"/>
                    <a:pt x="3441" y="2381"/>
                    <a:pt x="3548" y="2643"/>
                  </a:cubicBezTo>
                  <a:lnTo>
                    <a:pt x="3548" y="3000"/>
                  </a:lnTo>
                  <a:cubicBezTo>
                    <a:pt x="3548" y="3596"/>
                    <a:pt x="3810" y="4132"/>
                    <a:pt x="4227" y="4465"/>
                  </a:cubicBezTo>
                  <a:lnTo>
                    <a:pt x="4227" y="5001"/>
                  </a:lnTo>
                  <a:lnTo>
                    <a:pt x="3929" y="5322"/>
                  </a:lnTo>
                  <a:cubicBezTo>
                    <a:pt x="3905" y="5346"/>
                    <a:pt x="3893" y="5394"/>
                    <a:pt x="3893" y="5441"/>
                  </a:cubicBezTo>
                  <a:lnTo>
                    <a:pt x="2905" y="5798"/>
                  </a:lnTo>
                  <a:cubicBezTo>
                    <a:pt x="2834" y="5822"/>
                    <a:pt x="2774" y="5858"/>
                    <a:pt x="2715" y="5894"/>
                  </a:cubicBezTo>
                  <a:lnTo>
                    <a:pt x="2560" y="5822"/>
                  </a:lnTo>
                  <a:cubicBezTo>
                    <a:pt x="3024" y="5632"/>
                    <a:pt x="3155" y="5346"/>
                    <a:pt x="3179" y="5334"/>
                  </a:cubicBezTo>
                  <a:cubicBezTo>
                    <a:pt x="3203" y="5286"/>
                    <a:pt x="3203" y="5227"/>
                    <a:pt x="3179" y="5179"/>
                  </a:cubicBezTo>
                  <a:cubicBezTo>
                    <a:pt x="3060" y="4965"/>
                    <a:pt x="3036" y="4524"/>
                    <a:pt x="3036" y="4203"/>
                  </a:cubicBezTo>
                  <a:cubicBezTo>
                    <a:pt x="3036" y="4084"/>
                    <a:pt x="3036" y="3977"/>
                    <a:pt x="3024" y="3893"/>
                  </a:cubicBezTo>
                  <a:cubicBezTo>
                    <a:pt x="2965" y="3131"/>
                    <a:pt x="2405" y="2548"/>
                    <a:pt x="1691" y="2548"/>
                  </a:cubicBezTo>
                  <a:cubicBezTo>
                    <a:pt x="976" y="2548"/>
                    <a:pt x="393" y="3131"/>
                    <a:pt x="345" y="3893"/>
                  </a:cubicBezTo>
                  <a:cubicBezTo>
                    <a:pt x="345" y="3977"/>
                    <a:pt x="333" y="4084"/>
                    <a:pt x="333" y="4203"/>
                  </a:cubicBezTo>
                  <a:cubicBezTo>
                    <a:pt x="322" y="4548"/>
                    <a:pt x="298" y="4965"/>
                    <a:pt x="203" y="5179"/>
                  </a:cubicBezTo>
                  <a:cubicBezTo>
                    <a:pt x="167" y="5227"/>
                    <a:pt x="167" y="5286"/>
                    <a:pt x="203" y="5334"/>
                  </a:cubicBezTo>
                  <a:cubicBezTo>
                    <a:pt x="203" y="5346"/>
                    <a:pt x="345" y="5632"/>
                    <a:pt x="810" y="5822"/>
                  </a:cubicBezTo>
                  <a:lnTo>
                    <a:pt x="369" y="6037"/>
                  </a:lnTo>
                  <a:cubicBezTo>
                    <a:pt x="155" y="6156"/>
                    <a:pt x="0" y="6370"/>
                    <a:pt x="0" y="6632"/>
                  </a:cubicBezTo>
                  <a:lnTo>
                    <a:pt x="0" y="7799"/>
                  </a:lnTo>
                  <a:cubicBezTo>
                    <a:pt x="0" y="7894"/>
                    <a:pt x="72" y="7965"/>
                    <a:pt x="167" y="7965"/>
                  </a:cubicBezTo>
                  <a:cubicBezTo>
                    <a:pt x="250" y="7965"/>
                    <a:pt x="333" y="7894"/>
                    <a:pt x="333" y="7799"/>
                  </a:cubicBezTo>
                  <a:lnTo>
                    <a:pt x="333" y="6632"/>
                  </a:lnTo>
                  <a:cubicBezTo>
                    <a:pt x="333" y="6489"/>
                    <a:pt x="405" y="6370"/>
                    <a:pt x="524" y="6310"/>
                  </a:cubicBezTo>
                  <a:lnTo>
                    <a:pt x="1060" y="6048"/>
                  </a:lnTo>
                  <a:lnTo>
                    <a:pt x="1238" y="6227"/>
                  </a:lnTo>
                  <a:cubicBezTo>
                    <a:pt x="1369" y="6346"/>
                    <a:pt x="1536" y="6406"/>
                    <a:pt x="1703" y="6406"/>
                  </a:cubicBezTo>
                  <a:cubicBezTo>
                    <a:pt x="1857" y="6406"/>
                    <a:pt x="2024" y="6346"/>
                    <a:pt x="2155" y="6227"/>
                  </a:cubicBezTo>
                  <a:lnTo>
                    <a:pt x="2334" y="6048"/>
                  </a:lnTo>
                  <a:lnTo>
                    <a:pt x="2512" y="6132"/>
                  </a:lnTo>
                  <a:cubicBezTo>
                    <a:pt x="2441" y="6275"/>
                    <a:pt x="2381" y="6418"/>
                    <a:pt x="2381" y="6584"/>
                  </a:cubicBezTo>
                  <a:lnTo>
                    <a:pt x="2381" y="7799"/>
                  </a:lnTo>
                  <a:cubicBezTo>
                    <a:pt x="2381" y="7894"/>
                    <a:pt x="2453" y="7965"/>
                    <a:pt x="2548" y="7965"/>
                  </a:cubicBezTo>
                  <a:cubicBezTo>
                    <a:pt x="2631" y="7965"/>
                    <a:pt x="2715" y="7894"/>
                    <a:pt x="2715" y="7799"/>
                  </a:cubicBezTo>
                  <a:lnTo>
                    <a:pt x="2715" y="6584"/>
                  </a:lnTo>
                  <a:cubicBezTo>
                    <a:pt x="2715" y="6358"/>
                    <a:pt x="2846" y="6167"/>
                    <a:pt x="3048" y="6096"/>
                  </a:cubicBezTo>
                  <a:lnTo>
                    <a:pt x="4084" y="5715"/>
                  </a:lnTo>
                  <a:lnTo>
                    <a:pt x="4513" y="6358"/>
                  </a:lnTo>
                  <a:cubicBezTo>
                    <a:pt x="4572" y="6453"/>
                    <a:pt x="4655" y="6489"/>
                    <a:pt x="4751" y="6513"/>
                  </a:cubicBezTo>
                  <a:lnTo>
                    <a:pt x="4775" y="6513"/>
                  </a:lnTo>
                  <a:cubicBezTo>
                    <a:pt x="4870" y="6513"/>
                    <a:pt x="4941" y="6477"/>
                    <a:pt x="5013" y="6418"/>
                  </a:cubicBezTo>
                  <a:lnTo>
                    <a:pt x="5286" y="6156"/>
                  </a:lnTo>
                  <a:lnTo>
                    <a:pt x="5286" y="7799"/>
                  </a:lnTo>
                  <a:cubicBezTo>
                    <a:pt x="5286" y="7894"/>
                    <a:pt x="5358" y="7965"/>
                    <a:pt x="5453" y="7965"/>
                  </a:cubicBezTo>
                  <a:cubicBezTo>
                    <a:pt x="5537" y="7965"/>
                    <a:pt x="5608" y="7894"/>
                    <a:pt x="5608" y="7799"/>
                  </a:cubicBezTo>
                  <a:lnTo>
                    <a:pt x="5608" y="6156"/>
                  </a:lnTo>
                  <a:lnTo>
                    <a:pt x="5882" y="6418"/>
                  </a:lnTo>
                  <a:cubicBezTo>
                    <a:pt x="5941" y="6477"/>
                    <a:pt x="6025" y="6513"/>
                    <a:pt x="6120" y="6513"/>
                  </a:cubicBezTo>
                  <a:lnTo>
                    <a:pt x="6144" y="6513"/>
                  </a:lnTo>
                  <a:cubicBezTo>
                    <a:pt x="6251" y="6489"/>
                    <a:pt x="6322" y="6453"/>
                    <a:pt x="6382" y="6358"/>
                  </a:cubicBezTo>
                  <a:lnTo>
                    <a:pt x="6822" y="5715"/>
                  </a:lnTo>
                  <a:lnTo>
                    <a:pt x="7846" y="6096"/>
                  </a:lnTo>
                  <a:cubicBezTo>
                    <a:pt x="8049" y="6167"/>
                    <a:pt x="8192" y="6358"/>
                    <a:pt x="8192" y="6584"/>
                  </a:cubicBezTo>
                  <a:lnTo>
                    <a:pt x="8192" y="7799"/>
                  </a:lnTo>
                  <a:cubicBezTo>
                    <a:pt x="8192" y="7894"/>
                    <a:pt x="8263" y="7965"/>
                    <a:pt x="8346" y="7965"/>
                  </a:cubicBezTo>
                  <a:cubicBezTo>
                    <a:pt x="8442" y="7965"/>
                    <a:pt x="8513" y="7894"/>
                    <a:pt x="8513" y="7799"/>
                  </a:cubicBezTo>
                  <a:lnTo>
                    <a:pt x="8513" y="6584"/>
                  </a:lnTo>
                  <a:cubicBezTo>
                    <a:pt x="8513" y="6358"/>
                    <a:pt x="8430" y="6156"/>
                    <a:pt x="8275" y="6001"/>
                  </a:cubicBezTo>
                  <a:lnTo>
                    <a:pt x="8323" y="5989"/>
                  </a:lnTo>
                  <a:cubicBezTo>
                    <a:pt x="8370" y="5977"/>
                    <a:pt x="8406" y="5953"/>
                    <a:pt x="8465" y="5929"/>
                  </a:cubicBezTo>
                  <a:lnTo>
                    <a:pt x="8870" y="6334"/>
                  </a:lnTo>
                  <a:lnTo>
                    <a:pt x="8870" y="7787"/>
                  </a:lnTo>
                  <a:cubicBezTo>
                    <a:pt x="8870" y="7882"/>
                    <a:pt x="8942" y="7953"/>
                    <a:pt x="9037" y="7953"/>
                  </a:cubicBezTo>
                  <a:cubicBezTo>
                    <a:pt x="9120" y="7953"/>
                    <a:pt x="9204" y="7882"/>
                    <a:pt x="9204" y="7787"/>
                  </a:cubicBezTo>
                  <a:lnTo>
                    <a:pt x="9204" y="6334"/>
                  </a:lnTo>
                  <a:lnTo>
                    <a:pt x="9597" y="5929"/>
                  </a:lnTo>
                  <a:cubicBezTo>
                    <a:pt x="9620" y="5941"/>
                    <a:pt x="9644" y="5941"/>
                    <a:pt x="9680" y="5953"/>
                  </a:cubicBezTo>
                  <a:lnTo>
                    <a:pt x="10335" y="6156"/>
                  </a:lnTo>
                  <a:cubicBezTo>
                    <a:pt x="10478" y="6191"/>
                    <a:pt x="10585" y="6334"/>
                    <a:pt x="10585" y="6489"/>
                  </a:cubicBezTo>
                  <a:lnTo>
                    <a:pt x="10585" y="7799"/>
                  </a:lnTo>
                  <a:cubicBezTo>
                    <a:pt x="10585" y="7894"/>
                    <a:pt x="10656" y="7965"/>
                    <a:pt x="10751" y="7965"/>
                  </a:cubicBezTo>
                  <a:cubicBezTo>
                    <a:pt x="10835" y="7965"/>
                    <a:pt x="10906" y="7894"/>
                    <a:pt x="10906" y="7799"/>
                  </a:cubicBezTo>
                  <a:lnTo>
                    <a:pt x="10906" y="6489"/>
                  </a:lnTo>
                  <a:cubicBezTo>
                    <a:pt x="10871" y="6227"/>
                    <a:pt x="10656" y="5953"/>
                    <a:pt x="10382" y="5870"/>
                  </a:cubicBezTo>
                  <a:lnTo>
                    <a:pt x="9716" y="5679"/>
                  </a:lnTo>
                  <a:cubicBezTo>
                    <a:pt x="9692" y="5656"/>
                    <a:pt x="9680" y="5644"/>
                    <a:pt x="9680" y="5620"/>
                  </a:cubicBezTo>
                  <a:lnTo>
                    <a:pt x="9680" y="5394"/>
                  </a:lnTo>
                  <a:cubicBezTo>
                    <a:pt x="9739" y="5358"/>
                    <a:pt x="9787" y="5322"/>
                    <a:pt x="9823" y="5275"/>
                  </a:cubicBezTo>
                  <a:cubicBezTo>
                    <a:pt x="10049" y="5048"/>
                    <a:pt x="10180" y="4751"/>
                    <a:pt x="10180" y="4429"/>
                  </a:cubicBezTo>
                  <a:lnTo>
                    <a:pt x="10180" y="4132"/>
                  </a:lnTo>
                  <a:lnTo>
                    <a:pt x="10239" y="3989"/>
                  </a:lnTo>
                  <a:cubicBezTo>
                    <a:pt x="10323" y="3858"/>
                    <a:pt x="10347" y="3691"/>
                    <a:pt x="10347" y="3548"/>
                  </a:cubicBezTo>
                  <a:lnTo>
                    <a:pt x="10347" y="2727"/>
                  </a:lnTo>
                  <a:cubicBezTo>
                    <a:pt x="10347" y="2643"/>
                    <a:pt x="10275" y="2560"/>
                    <a:pt x="10180" y="2560"/>
                  </a:cubicBezTo>
                  <a:lnTo>
                    <a:pt x="8656" y="2560"/>
                  </a:lnTo>
                  <a:cubicBezTo>
                    <a:pt x="8096" y="2560"/>
                    <a:pt x="7644" y="3012"/>
                    <a:pt x="7644" y="3572"/>
                  </a:cubicBezTo>
                  <a:lnTo>
                    <a:pt x="7644" y="3596"/>
                  </a:lnTo>
                  <a:cubicBezTo>
                    <a:pt x="7644" y="3727"/>
                    <a:pt x="7668" y="3846"/>
                    <a:pt x="7727" y="3965"/>
                  </a:cubicBezTo>
                  <a:lnTo>
                    <a:pt x="7799" y="4132"/>
                  </a:lnTo>
                  <a:lnTo>
                    <a:pt x="7799" y="4382"/>
                  </a:lnTo>
                  <a:cubicBezTo>
                    <a:pt x="7799" y="4798"/>
                    <a:pt x="8013" y="5155"/>
                    <a:pt x="8311" y="5382"/>
                  </a:cubicBezTo>
                  <a:lnTo>
                    <a:pt x="8311" y="5596"/>
                  </a:lnTo>
                  <a:cubicBezTo>
                    <a:pt x="8311" y="5632"/>
                    <a:pt x="8311" y="5644"/>
                    <a:pt x="8180" y="5691"/>
                  </a:cubicBezTo>
                  <a:lnTo>
                    <a:pt x="7858" y="5775"/>
                  </a:lnTo>
                  <a:lnTo>
                    <a:pt x="6941" y="5441"/>
                  </a:lnTo>
                  <a:cubicBezTo>
                    <a:pt x="6941" y="5394"/>
                    <a:pt x="6930" y="5346"/>
                    <a:pt x="6894" y="5322"/>
                  </a:cubicBezTo>
                  <a:lnTo>
                    <a:pt x="6596" y="5001"/>
                  </a:lnTo>
                  <a:lnTo>
                    <a:pt x="6596" y="4489"/>
                  </a:lnTo>
                  <a:cubicBezTo>
                    <a:pt x="6632" y="4453"/>
                    <a:pt x="6656" y="4429"/>
                    <a:pt x="6691" y="4405"/>
                  </a:cubicBezTo>
                  <a:cubicBezTo>
                    <a:pt x="7061" y="4072"/>
                    <a:pt x="7263" y="3560"/>
                    <a:pt x="7263" y="3060"/>
                  </a:cubicBezTo>
                  <a:lnTo>
                    <a:pt x="7263" y="2643"/>
                  </a:lnTo>
                  <a:cubicBezTo>
                    <a:pt x="7382" y="2405"/>
                    <a:pt x="7430" y="2131"/>
                    <a:pt x="7430" y="1869"/>
                  </a:cubicBezTo>
                  <a:lnTo>
                    <a:pt x="7430" y="167"/>
                  </a:lnTo>
                  <a:cubicBezTo>
                    <a:pt x="7430" y="83"/>
                    <a:pt x="7358" y="0"/>
                    <a:pt x="726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60" name="Google Shape;10160;p78"/>
            <p:cNvSpPr/>
            <p:nvPr/>
          </p:nvSpPr>
          <p:spPr>
            <a:xfrm>
              <a:off x="5645669" y="3625759"/>
              <a:ext cx="10248" cy="42872"/>
            </a:xfrm>
            <a:custGeom>
              <a:avLst/>
              <a:gdLst/>
              <a:ahLst/>
              <a:cxnLst/>
              <a:rect l="l" t="t" r="r" b="b"/>
              <a:pathLst>
                <a:path w="322" h="1347" extrusionOk="0">
                  <a:moveTo>
                    <a:pt x="167" y="1"/>
                  </a:moveTo>
                  <a:cubicBezTo>
                    <a:pt x="72" y="1"/>
                    <a:pt x="0" y="72"/>
                    <a:pt x="0" y="167"/>
                  </a:cubicBezTo>
                  <a:lnTo>
                    <a:pt x="0" y="1179"/>
                  </a:lnTo>
                  <a:cubicBezTo>
                    <a:pt x="0" y="1263"/>
                    <a:pt x="72" y="1346"/>
                    <a:pt x="167" y="1346"/>
                  </a:cubicBezTo>
                  <a:cubicBezTo>
                    <a:pt x="251" y="1346"/>
                    <a:pt x="322" y="1263"/>
                    <a:pt x="322" y="1179"/>
                  </a:cubicBezTo>
                  <a:lnTo>
                    <a:pt x="322" y="167"/>
                  </a:lnTo>
                  <a:cubicBezTo>
                    <a:pt x="322" y="60"/>
                    <a:pt x="251"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61" name="Google Shape;10161;p78"/>
            <p:cNvSpPr/>
            <p:nvPr/>
          </p:nvSpPr>
          <p:spPr>
            <a:xfrm>
              <a:off x="5462247" y="3461115"/>
              <a:ext cx="86825" cy="29759"/>
            </a:xfrm>
            <a:custGeom>
              <a:avLst/>
              <a:gdLst/>
              <a:ahLst/>
              <a:cxnLst/>
              <a:rect l="l" t="t" r="r" b="b"/>
              <a:pathLst>
                <a:path w="2728" h="935" extrusionOk="0">
                  <a:moveTo>
                    <a:pt x="1094" y="0"/>
                  </a:moveTo>
                  <a:cubicBezTo>
                    <a:pt x="768" y="0"/>
                    <a:pt x="473" y="35"/>
                    <a:pt x="287" y="66"/>
                  </a:cubicBezTo>
                  <a:cubicBezTo>
                    <a:pt x="120" y="102"/>
                    <a:pt x="1" y="233"/>
                    <a:pt x="1" y="399"/>
                  </a:cubicBezTo>
                  <a:lnTo>
                    <a:pt x="1" y="768"/>
                  </a:lnTo>
                  <a:cubicBezTo>
                    <a:pt x="1" y="864"/>
                    <a:pt x="72" y="935"/>
                    <a:pt x="168" y="935"/>
                  </a:cubicBezTo>
                  <a:cubicBezTo>
                    <a:pt x="251" y="935"/>
                    <a:pt x="322" y="864"/>
                    <a:pt x="322" y="768"/>
                  </a:cubicBezTo>
                  <a:lnTo>
                    <a:pt x="322" y="399"/>
                  </a:lnTo>
                  <a:cubicBezTo>
                    <a:pt x="322" y="399"/>
                    <a:pt x="322" y="387"/>
                    <a:pt x="346" y="387"/>
                  </a:cubicBezTo>
                  <a:cubicBezTo>
                    <a:pt x="498" y="361"/>
                    <a:pt x="764" y="327"/>
                    <a:pt x="1063" y="327"/>
                  </a:cubicBezTo>
                  <a:cubicBezTo>
                    <a:pt x="1162" y="327"/>
                    <a:pt x="1266" y="331"/>
                    <a:pt x="1370" y="340"/>
                  </a:cubicBezTo>
                  <a:cubicBezTo>
                    <a:pt x="1858" y="364"/>
                    <a:pt x="2215" y="506"/>
                    <a:pt x="2442" y="709"/>
                  </a:cubicBezTo>
                  <a:cubicBezTo>
                    <a:pt x="2471" y="739"/>
                    <a:pt x="2513" y="753"/>
                    <a:pt x="2555" y="753"/>
                  </a:cubicBezTo>
                  <a:cubicBezTo>
                    <a:pt x="2596" y="753"/>
                    <a:pt x="2638" y="739"/>
                    <a:pt x="2668" y="709"/>
                  </a:cubicBezTo>
                  <a:cubicBezTo>
                    <a:pt x="2727" y="637"/>
                    <a:pt x="2727" y="530"/>
                    <a:pt x="2656" y="471"/>
                  </a:cubicBezTo>
                  <a:cubicBezTo>
                    <a:pt x="2283" y="97"/>
                    <a:pt x="1643" y="0"/>
                    <a:pt x="109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62" name="Google Shape;10162;p78"/>
            <p:cNvSpPr/>
            <p:nvPr/>
          </p:nvSpPr>
          <p:spPr>
            <a:xfrm>
              <a:off x="5441050" y="3636389"/>
              <a:ext cx="10248" cy="32241"/>
            </a:xfrm>
            <a:custGeom>
              <a:avLst/>
              <a:gdLst/>
              <a:ahLst/>
              <a:cxnLst/>
              <a:rect l="l" t="t" r="r" b="b"/>
              <a:pathLst>
                <a:path w="322" h="1013" extrusionOk="0">
                  <a:moveTo>
                    <a:pt x="167" y="0"/>
                  </a:moveTo>
                  <a:cubicBezTo>
                    <a:pt x="72" y="0"/>
                    <a:pt x="0" y="71"/>
                    <a:pt x="0" y="155"/>
                  </a:cubicBezTo>
                  <a:lnTo>
                    <a:pt x="0" y="845"/>
                  </a:lnTo>
                  <a:cubicBezTo>
                    <a:pt x="0" y="929"/>
                    <a:pt x="72" y="1012"/>
                    <a:pt x="167" y="1012"/>
                  </a:cubicBezTo>
                  <a:cubicBezTo>
                    <a:pt x="250" y="1012"/>
                    <a:pt x="322" y="929"/>
                    <a:pt x="322" y="845"/>
                  </a:cubicBezTo>
                  <a:lnTo>
                    <a:pt x="322" y="155"/>
                  </a:lnTo>
                  <a:cubicBezTo>
                    <a:pt x="310" y="71"/>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63" name="Google Shape;10163;p78"/>
            <p:cNvSpPr/>
            <p:nvPr/>
          </p:nvSpPr>
          <p:spPr>
            <a:xfrm>
              <a:off x="5559257" y="3636389"/>
              <a:ext cx="10662" cy="32241"/>
            </a:xfrm>
            <a:custGeom>
              <a:avLst/>
              <a:gdLst/>
              <a:ahLst/>
              <a:cxnLst/>
              <a:rect l="l" t="t" r="r" b="b"/>
              <a:pathLst>
                <a:path w="335" h="1013" extrusionOk="0">
                  <a:moveTo>
                    <a:pt x="168" y="0"/>
                  </a:moveTo>
                  <a:cubicBezTo>
                    <a:pt x="84" y="0"/>
                    <a:pt x="1" y="71"/>
                    <a:pt x="1" y="155"/>
                  </a:cubicBezTo>
                  <a:lnTo>
                    <a:pt x="1" y="845"/>
                  </a:lnTo>
                  <a:cubicBezTo>
                    <a:pt x="1" y="929"/>
                    <a:pt x="84" y="1012"/>
                    <a:pt x="168" y="1012"/>
                  </a:cubicBezTo>
                  <a:cubicBezTo>
                    <a:pt x="263" y="1012"/>
                    <a:pt x="334" y="929"/>
                    <a:pt x="334" y="845"/>
                  </a:cubicBezTo>
                  <a:lnTo>
                    <a:pt x="334" y="155"/>
                  </a:lnTo>
                  <a:cubicBezTo>
                    <a:pt x="334" y="71"/>
                    <a:pt x="263" y="0"/>
                    <a:pt x="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164" name="Google Shape;10164;p78"/>
          <p:cNvGrpSpPr/>
          <p:nvPr/>
        </p:nvGrpSpPr>
        <p:grpSpPr>
          <a:xfrm>
            <a:off x="7702398" y="4314037"/>
            <a:ext cx="461839" cy="352691"/>
            <a:chOff x="5776798" y="3409778"/>
            <a:chExt cx="346379" cy="264518"/>
          </a:xfrm>
          <a:solidFill>
            <a:schemeClr val="tx1"/>
          </a:solidFill>
        </p:grpSpPr>
        <p:sp>
          <p:nvSpPr>
            <p:cNvPr id="10165" name="Google Shape;10165;p78"/>
            <p:cNvSpPr/>
            <p:nvPr/>
          </p:nvSpPr>
          <p:spPr>
            <a:xfrm>
              <a:off x="5890104" y="3642055"/>
              <a:ext cx="10248" cy="32241"/>
            </a:xfrm>
            <a:custGeom>
              <a:avLst/>
              <a:gdLst/>
              <a:ahLst/>
              <a:cxnLst/>
              <a:rect l="l" t="t" r="r" b="b"/>
              <a:pathLst>
                <a:path w="322" h="1013" extrusionOk="0">
                  <a:moveTo>
                    <a:pt x="167" y="1"/>
                  </a:moveTo>
                  <a:cubicBezTo>
                    <a:pt x="71" y="1"/>
                    <a:pt x="0" y="72"/>
                    <a:pt x="0" y="155"/>
                  </a:cubicBezTo>
                  <a:lnTo>
                    <a:pt x="0" y="846"/>
                  </a:lnTo>
                  <a:cubicBezTo>
                    <a:pt x="0" y="929"/>
                    <a:pt x="71" y="1013"/>
                    <a:pt x="167" y="1013"/>
                  </a:cubicBezTo>
                  <a:cubicBezTo>
                    <a:pt x="250" y="1013"/>
                    <a:pt x="321" y="929"/>
                    <a:pt x="321" y="846"/>
                  </a:cubicBezTo>
                  <a:lnTo>
                    <a:pt x="321" y="143"/>
                  </a:lnTo>
                  <a:cubicBezTo>
                    <a:pt x="321" y="60"/>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66" name="Google Shape;10166;p78"/>
            <p:cNvSpPr/>
            <p:nvPr/>
          </p:nvSpPr>
          <p:spPr>
            <a:xfrm>
              <a:off x="5998094" y="3642055"/>
              <a:ext cx="10248" cy="32241"/>
            </a:xfrm>
            <a:custGeom>
              <a:avLst/>
              <a:gdLst/>
              <a:ahLst/>
              <a:cxnLst/>
              <a:rect l="l" t="t" r="r" b="b"/>
              <a:pathLst>
                <a:path w="322" h="1013" extrusionOk="0">
                  <a:moveTo>
                    <a:pt x="167" y="1"/>
                  </a:moveTo>
                  <a:cubicBezTo>
                    <a:pt x="72" y="1"/>
                    <a:pt x="0" y="72"/>
                    <a:pt x="0" y="155"/>
                  </a:cubicBezTo>
                  <a:lnTo>
                    <a:pt x="0" y="846"/>
                  </a:lnTo>
                  <a:cubicBezTo>
                    <a:pt x="0" y="929"/>
                    <a:pt x="72" y="1013"/>
                    <a:pt x="167" y="1013"/>
                  </a:cubicBezTo>
                  <a:cubicBezTo>
                    <a:pt x="250" y="1013"/>
                    <a:pt x="322" y="929"/>
                    <a:pt x="322" y="846"/>
                  </a:cubicBezTo>
                  <a:lnTo>
                    <a:pt x="322" y="143"/>
                  </a:lnTo>
                  <a:cubicBezTo>
                    <a:pt x="310" y="60"/>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67" name="Google Shape;10167;p78"/>
            <p:cNvSpPr/>
            <p:nvPr/>
          </p:nvSpPr>
          <p:spPr>
            <a:xfrm>
              <a:off x="5814673" y="3528367"/>
              <a:ext cx="43222" cy="15564"/>
            </a:xfrm>
            <a:custGeom>
              <a:avLst/>
              <a:gdLst/>
              <a:ahLst/>
              <a:cxnLst/>
              <a:rect l="l" t="t" r="r" b="b"/>
              <a:pathLst>
                <a:path w="1358" h="489" extrusionOk="0">
                  <a:moveTo>
                    <a:pt x="167" y="1"/>
                  </a:moveTo>
                  <a:cubicBezTo>
                    <a:pt x="72" y="1"/>
                    <a:pt x="1" y="72"/>
                    <a:pt x="1" y="156"/>
                  </a:cubicBezTo>
                  <a:cubicBezTo>
                    <a:pt x="1" y="251"/>
                    <a:pt x="72" y="322"/>
                    <a:pt x="167" y="322"/>
                  </a:cubicBezTo>
                  <a:cubicBezTo>
                    <a:pt x="346" y="322"/>
                    <a:pt x="870" y="358"/>
                    <a:pt x="1120" y="477"/>
                  </a:cubicBezTo>
                  <a:cubicBezTo>
                    <a:pt x="1144" y="489"/>
                    <a:pt x="1167" y="489"/>
                    <a:pt x="1191" y="489"/>
                  </a:cubicBezTo>
                  <a:cubicBezTo>
                    <a:pt x="1251" y="489"/>
                    <a:pt x="1310" y="453"/>
                    <a:pt x="1346" y="394"/>
                  </a:cubicBezTo>
                  <a:cubicBezTo>
                    <a:pt x="1358" y="322"/>
                    <a:pt x="1322" y="239"/>
                    <a:pt x="1251" y="191"/>
                  </a:cubicBezTo>
                  <a:cubicBezTo>
                    <a:pt x="882" y="13"/>
                    <a:pt x="191"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68" name="Google Shape;10168;p78"/>
            <p:cNvSpPr/>
            <p:nvPr/>
          </p:nvSpPr>
          <p:spPr>
            <a:xfrm>
              <a:off x="5797995" y="3631074"/>
              <a:ext cx="10662" cy="42458"/>
            </a:xfrm>
            <a:custGeom>
              <a:avLst/>
              <a:gdLst/>
              <a:ahLst/>
              <a:cxnLst/>
              <a:rect l="l" t="t" r="r" b="b"/>
              <a:pathLst>
                <a:path w="335" h="1334" extrusionOk="0">
                  <a:moveTo>
                    <a:pt x="167" y="0"/>
                  </a:moveTo>
                  <a:cubicBezTo>
                    <a:pt x="84" y="0"/>
                    <a:pt x="1" y="72"/>
                    <a:pt x="1" y="167"/>
                  </a:cubicBezTo>
                  <a:lnTo>
                    <a:pt x="1" y="1179"/>
                  </a:lnTo>
                  <a:cubicBezTo>
                    <a:pt x="1" y="1262"/>
                    <a:pt x="84" y="1334"/>
                    <a:pt x="167" y="1334"/>
                  </a:cubicBezTo>
                  <a:cubicBezTo>
                    <a:pt x="251" y="1334"/>
                    <a:pt x="334" y="1262"/>
                    <a:pt x="334" y="1179"/>
                  </a:cubicBezTo>
                  <a:lnTo>
                    <a:pt x="334" y="167"/>
                  </a:lnTo>
                  <a:cubicBezTo>
                    <a:pt x="334" y="72"/>
                    <a:pt x="263"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69" name="Google Shape;10169;p78"/>
            <p:cNvSpPr/>
            <p:nvPr/>
          </p:nvSpPr>
          <p:spPr>
            <a:xfrm>
              <a:off x="5776798" y="3409778"/>
              <a:ext cx="346379" cy="264136"/>
            </a:xfrm>
            <a:custGeom>
              <a:avLst/>
              <a:gdLst/>
              <a:ahLst/>
              <a:cxnLst/>
              <a:rect l="l" t="t" r="r" b="b"/>
              <a:pathLst>
                <a:path w="10883" h="8299" extrusionOk="0">
                  <a:moveTo>
                    <a:pt x="9144" y="2512"/>
                  </a:moveTo>
                  <a:cubicBezTo>
                    <a:pt x="9418" y="2512"/>
                    <a:pt x="9656" y="2715"/>
                    <a:pt x="9656" y="2953"/>
                  </a:cubicBezTo>
                  <a:lnTo>
                    <a:pt x="9656" y="2977"/>
                  </a:lnTo>
                  <a:cubicBezTo>
                    <a:pt x="9501" y="2917"/>
                    <a:pt x="9335" y="2869"/>
                    <a:pt x="9144" y="2869"/>
                  </a:cubicBezTo>
                  <a:cubicBezTo>
                    <a:pt x="8965" y="2869"/>
                    <a:pt x="8787" y="2905"/>
                    <a:pt x="8620" y="2977"/>
                  </a:cubicBezTo>
                  <a:lnTo>
                    <a:pt x="8620" y="2953"/>
                  </a:lnTo>
                  <a:cubicBezTo>
                    <a:pt x="8620" y="2727"/>
                    <a:pt x="8858" y="2512"/>
                    <a:pt x="9144" y="2512"/>
                  </a:cubicBezTo>
                  <a:close/>
                  <a:moveTo>
                    <a:pt x="2869" y="3203"/>
                  </a:moveTo>
                  <a:lnTo>
                    <a:pt x="2869" y="3858"/>
                  </a:lnTo>
                  <a:cubicBezTo>
                    <a:pt x="2869" y="3965"/>
                    <a:pt x="2846" y="4060"/>
                    <a:pt x="2798" y="4167"/>
                  </a:cubicBezTo>
                  <a:lnTo>
                    <a:pt x="2727" y="4334"/>
                  </a:lnTo>
                  <a:cubicBezTo>
                    <a:pt x="2715" y="4346"/>
                    <a:pt x="2715" y="4382"/>
                    <a:pt x="2715" y="4405"/>
                  </a:cubicBezTo>
                  <a:lnTo>
                    <a:pt x="2715" y="4751"/>
                  </a:lnTo>
                  <a:cubicBezTo>
                    <a:pt x="2715" y="4989"/>
                    <a:pt x="2619" y="5191"/>
                    <a:pt x="2441" y="5358"/>
                  </a:cubicBezTo>
                  <a:cubicBezTo>
                    <a:pt x="2298" y="5525"/>
                    <a:pt x="2072" y="5596"/>
                    <a:pt x="1834" y="5596"/>
                  </a:cubicBezTo>
                  <a:cubicBezTo>
                    <a:pt x="1369" y="5584"/>
                    <a:pt x="1000" y="5179"/>
                    <a:pt x="1000" y="4703"/>
                  </a:cubicBezTo>
                  <a:lnTo>
                    <a:pt x="1000" y="4405"/>
                  </a:lnTo>
                  <a:cubicBezTo>
                    <a:pt x="1000" y="4382"/>
                    <a:pt x="1000" y="4358"/>
                    <a:pt x="988" y="4334"/>
                  </a:cubicBezTo>
                  <a:lnTo>
                    <a:pt x="881" y="4143"/>
                  </a:lnTo>
                  <a:cubicBezTo>
                    <a:pt x="845" y="4060"/>
                    <a:pt x="822" y="3989"/>
                    <a:pt x="822" y="3905"/>
                  </a:cubicBezTo>
                  <a:lnTo>
                    <a:pt x="822" y="3882"/>
                  </a:lnTo>
                  <a:cubicBezTo>
                    <a:pt x="822" y="3501"/>
                    <a:pt x="1131" y="3203"/>
                    <a:pt x="1500" y="3203"/>
                  </a:cubicBezTo>
                  <a:close/>
                  <a:moveTo>
                    <a:pt x="9144" y="3215"/>
                  </a:moveTo>
                  <a:cubicBezTo>
                    <a:pt x="9704" y="3215"/>
                    <a:pt x="10168" y="3679"/>
                    <a:pt x="10168" y="4239"/>
                  </a:cubicBezTo>
                  <a:cubicBezTo>
                    <a:pt x="10168" y="4346"/>
                    <a:pt x="10156" y="4465"/>
                    <a:pt x="10108" y="4572"/>
                  </a:cubicBezTo>
                  <a:cubicBezTo>
                    <a:pt x="9656" y="4108"/>
                    <a:pt x="8870" y="3929"/>
                    <a:pt x="8823" y="3929"/>
                  </a:cubicBezTo>
                  <a:cubicBezTo>
                    <a:pt x="8814" y="3926"/>
                    <a:pt x="8804" y="3925"/>
                    <a:pt x="8794" y="3925"/>
                  </a:cubicBezTo>
                  <a:cubicBezTo>
                    <a:pt x="8763" y="3925"/>
                    <a:pt x="8727" y="3938"/>
                    <a:pt x="8692" y="3965"/>
                  </a:cubicBezTo>
                  <a:cubicBezTo>
                    <a:pt x="8644" y="3989"/>
                    <a:pt x="8632" y="4036"/>
                    <a:pt x="8632" y="4084"/>
                  </a:cubicBezTo>
                  <a:cubicBezTo>
                    <a:pt x="8632" y="4084"/>
                    <a:pt x="8632" y="4179"/>
                    <a:pt x="8513" y="4298"/>
                  </a:cubicBezTo>
                  <a:cubicBezTo>
                    <a:pt x="8453" y="4358"/>
                    <a:pt x="8453" y="4465"/>
                    <a:pt x="8513" y="4524"/>
                  </a:cubicBezTo>
                  <a:cubicBezTo>
                    <a:pt x="8543" y="4554"/>
                    <a:pt x="8584" y="4569"/>
                    <a:pt x="8626" y="4569"/>
                  </a:cubicBezTo>
                  <a:cubicBezTo>
                    <a:pt x="8668" y="4569"/>
                    <a:pt x="8709" y="4554"/>
                    <a:pt x="8739" y="4524"/>
                  </a:cubicBezTo>
                  <a:cubicBezTo>
                    <a:pt x="8823" y="4441"/>
                    <a:pt x="8882" y="4346"/>
                    <a:pt x="8918" y="4274"/>
                  </a:cubicBezTo>
                  <a:cubicBezTo>
                    <a:pt x="9180" y="4346"/>
                    <a:pt x="9739" y="4560"/>
                    <a:pt x="9989" y="4894"/>
                  </a:cubicBezTo>
                  <a:cubicBezTo>
                    <a:pt x="9906" y="5298"/>
                    <a:pt x="9573" y="5596"/>
                    <a:pt x="9144" y="5596"/>
                  </a:cubicBezTo>
                  <a:cubicBezTo>
                    <a:pt x="8704" y="5596"/>
                    <a:pt x="8334" y="5275"/>
                    <a:pt x="8287" y="4834"/>
                  </a:cubicBezTo>
                  <a:cubicBezTo>
                    <a:pt x="8287" y="4810"/>
                    <a:pt x="8275" y="4798"/>
                    <a:pt x="8263" y="4774"/>
                  </a:cubicBezTo>
                  <a:cubicBezTo>
                    <a:pt x="8156" y="4620"/>
                    <a:pt x="8108" y="4441"/>
                    <a:pt x="8108" y="4239"/>
                  </a:cubicBezTo>
                  <a:cubicBezTo>
                    <a:pt x="8108" y="3679"/>
                    <a:pt x="8573" y="3215"/>
                    <a:pt x="9144" y="3215"/>
                  </a:cubicBezTo>
                  <a:close/>
                  <a:moveTo>
                    <a:pt x="5441" y="298"/>
                  </a:moveTo>
                  <a:cubicBezTo>
                    <a:pt x="6013" y="298"/>
                    <a:pt x="6489" y="488"/>
                    <a:pt x="6858" y="845"/>
                  </a:cubicBezTo>
                  <a:cubicBezTo>
                    <a:pt x="7227" y="1226"/>
                    <a:pt x="7453" y="1738"/>
                    <a:pt x="7501" y="2369"/>
                  </a:cubicBezTo>
                  <a:cubicBezTo>
                    <a:pt x="7620" y="4060"/>
                    <a:pt x="7763" y="5001"/>
                    <a:pt x="7822" y="5334"/>
                  </a:cubicBezTo>
                  <a:lnTo>
                    <a:pt x="7822" y="5346"/>
                  </a:lnTo>
                  <a:cubicBezTo>
                    <a:pt x="7632" y="5453"/>
                    <a:pt x="7310" y="5632"/>
                    <a:pt x="6787" y="5763"/>
                  </a:cubicBezTo>
                  <a:lnTo>
                    <a:pt x="6525" y="5644"/>
                  </a:lnTo>
                  <a:cubicBezTo>
                    <a:pt x="6453" y="5608"/>
                    <a:pt x="6418" y="5548"/>
                    <a:pt x="6418" y="5477"/>
                  </a:cubicBezTo>
                  <a:lnTo>
                    <a:pt x="6418" y="4929"/>
                  </a:lnTo>
                  <a:cubicBezTo>
                    <a:pt x="6918" y="4596"/>
                    <a:pt x="7263" y="4024"/>
                    <a:pt x="7263" y="3370"/>
                  </a:cubicBezTo>
                  <a:lnTo>
                    <a:pt x="7263" y="3072"/>
                  </a:lnTo>
                  <a:cubicBezTo>
                    <a:pt x="7263" y="2869"/>
                    <a:pt x="7180" y="2691"/>
                    <a:pt x="7037" y="2560"/>
                  </a:cubicBezTo>
                  <a:cubicBezTo>
                    <a:pt x="6727" y="2274"/>
                    <a:pt x="6001" y="1798"/>
                    <a:pt x="4751" y="1667"/>
                  </a:cubicBezTo>
                  <a:cubicBezTo>
                    <a:pt x="4744" y="1666"/>
                    <a:pt x="4737" y="1666"/>
                    <a:pt x="4730" y="1666"/>
                  </a:cubicBezTo>
                  <a:cubicBezTo>
                    <a:pt x="4645" y="1666"/>
                    <a:pt x="4583" y="1733"/>
                    <a:pt x="4572" y="1822"/>
                  </a:cubicBezTo>
                  <a:cubicBezTo>
                    <a:pt x="4548" y="1905"/>
                    <a:pt x="4632" y="1977"/>
                    <a:pt x="4715" y="2000"/>
                  </a:cubicBezTo>
                  <a:cubicBezTo>
                    <a:pt x="5882" y="2119"/>
                    <a:pt x="6537" y="2548"/>
                    <a:pt x="6834" y="2798"/>
                  </a:cubicBezTo>
                  <a:cubicBezTo>
                    <a:pt x="6906" y="2858"/>
                    <a:pt x="6953" y="2965"/>
                    <a:pt x="6953" y="3072"/>
                  </a:cubicBezTo>
                  <a:lnTo>
                    <a:pt x="6953" y="3370"/>
                  </a:lnTo>
                  <a:cubicBezTo>
                    <a:pt x="6953" y="4215"/>
                    <a:pt x="6263" y="4894"/>
                    <a:pt x="5417" y="4894"/>
                  </a:cubicBezTo>
                  <a:cubicBezTo>
                    <a:pt x="4572" y="4894"/>
                    <a:pt x="3881" y="4215"/>
                    <a:pt x="3881" y="3370"/>
                  </a:cubicBezTo>
                  <a:lnTo>
                    <a:pt x="3881" y="3227"/>
                  </a:lnTo>
                  <a:cubicBezTo>
                    <a:pt x="3881" y="3167"/>
                    <a:pt x="3917" y="3108"/>
                    <a:pt x="3977" y="3084"/>
                  </a:cubicBezTo>
                  <a:cubicBezTo>
                    <a:pt x="4167" y="2965"/>
                    <a:pt x="4429" y="2750"/>
                    <a:pt x="4548" y="2393"/>
                  </a:cubicBezTo>
                  <a:cubicBezTo>
                    <a:pt x="4584" y="2310"/>
                    <a:pt x="4536" y="2215"/>
                    <a:pt x="4453" y="2203"/>
                  </a:cubicBezTo>
                  <a:cubicBezTo>
                    <a:pt x="4434" y="2198"/>
                    <a:pt x="4415" y="2196"/>
                    <a:pt x="4398" y="2196"/>
                  </a:cubicBezTo>
                  <a:cubicBezTo>
                    <a:pt x="4327" y="2196"/>
                    <a:pt x="4270" y="2234"/>
                    <a:pt x="4251" y="2310"/>
                  </a:cubicBezTo>
                  <a:cubicBezTo>
                    <a:pt x="4167" y="2572"/>
                    <a:pt x="3977" y="2727"/>
                    <a:pt x="3822" y="2810"/>
                  </a:cubicBezTo>
                  <a:cubicBezTo>
                    <a:pt x="3679" y="2905"/>
                    <a:pt x="3572" y="3072"/>
                    <a:pt x="3572" y="3227"/>
                  </a:cubicBezTo>
                  <a:lnTo>
                    <a:pt x="3572" y="3370"/>
                  </a:lnTo>
                  <a:cubicBezTo>
                    <a:pt x="3572" y="4024"/>
                    <a:pt x="3917" y="4584"/>
                    <a:pt x="4417" y="4929"/>
                  </a:cubicBezTo>
                  <a:lnTo>
                    <a:pt x="4417" y="5477"/>
                  </a:lnTo>
                  <a:cubicBezTo>
                    <a:pt x="4417" y="5548"/>
                    <a:pt x="4370" y="5608"/>
                    <a:pt x="4310" y="5644"/>
                  </a:cubicBezTo>
                  <a:lnTo>
                    <a:pt x="4048" y="5763"/>
                  </a:lnTo>
                  <a:cubicBezTo>
                    <a:pt x="3536" y="5632"/>
                    <a:pt x="3215" y="5453"/>
                    <a:pt x="3060" y="5346"/>
                  </a:cubicBezTo>
                  <a:lnTo>
                    <a:pt x="3060" y="5334"/>
                  </a:lnTo>
                  <a:cubicBezTo>
                    <a:pt x="3131" y="5001"/>
                    <a:pt x="3262" y="4060"/>
                    <a:pt x="3393" y="2369"/>
                  </a:cubicBezTo>
                  <a:cubicBezTo>
                    <a:pt x="3441" y="1738"/>
                    <a:pt x="3655" y="1226"/>
                    <a:pt x="4036" y="845"/>
                  </a:cubicBezTo>
                  <a:cubicBezTo>
                    <a:pt x="4393" y="488"/>
                    <a:pt x="4882" y="298"/>
                    <a:pt x="5441" y="298"/>
                  </a:cubicBezTo>
                  <a:close/>
                  <a:moveTo>
                    <a:pt x="2750" y="5465"/>
                  </a:moveTo>
                  <a:cubicBezTo>
                    <a:pt x="2786" y="5501"/>
                    <a:pt x="2810" y="5572"/>
                    <a:pt x="2869" y="5596"/>
                  </a:cubicBezTo>
                  <a:cubicBezTo>
                    <a:pt x="3000" y="5691"/>
                    <a:pt x="3239" y="5822"/>
                    <a:pt x="3584" y="5941"/>
                  </a:cubicBezTo>
                  <a:lnTo>
                    <a:pt x="3155" y="6144"/>
                  </a:lnTo>
                  <a:lnTo>
                    <a:pt x="2655" y="6001"/>
                  </a:lnTo>
                  <a:cubicBezTo>
                    <a:pt x="2512" y="5953"/>
                    <a:pt x="2512" y="5953"/>
                    <a:pt x="2512" y="5906"/>
                  </a:cubicBezTo>
                  <a:lnTo>
                    <a:pt x="2512" y="5691"/>
                  </a:lnTo>
                  <a:cubicBezTo>
                    <a:pt x="2572" y="5656"/>
                    <a:pt x="2619" y="5608"/>
                    <a:pt x="2667" y="5572"/>
                  </a:cubicBezTo>
                  <a:cubicBezTo>
                    <a:pt x="2691" y="5536"/>
                    <a:pt x="2727" y="5513"/>
                    <a:pt x="2750" y="5465"/>
                  </a:cubicBezTo>
                  <a:close/>
                  <a:moveTo>
                    <a:pt x="8096" y="5239"/>
                  </a:moveTo>
                  <a:cubicBezTo>
                    <a:pt x="8180" y="5417"/>
                    <a:pt x="8323" y="5572"/>
                    <a:pt x="8477" y="5691"/>
                  </a:cubicBezTo>
                  <a:lnTo>
                    <a:pt x="8477" y="6025"/>
                  </a:lnTo>
                  <a:lnTo>
                    <a:pt x="8489" y="6025"/>
                  </a:lnTo>
                  <a:lnTo>
                    <a:pt x="7977" y="6287"/>
                  </a:lnTo>
                  <a:cubicBezTo>
                    <a:pt x="7977" y="6287"/>
                    <a:pt x="7965" y="6287"/>
                    <a:pt x="7965" y="6263"/>
                  </a:cubicBezTo>
                  <a:lnTo>
                    <a:pt x="7227" y="5941"/>
                  </a:lnTo>
                  <a:cubicBezTo>
                    <a:pt x="7596" y="5822"/>
                    <a:pt x="7822" y="5667"/>
                    <a:pt x="7942" y="5596"/>
                  </a:cubicBezTo>
                  <a:cubicBezTo>
                    <a:pt x="8049" y="5525"/>
                    <a:pt x="8108" y="5406"/>
                    <a:pt x="8096" y="5275"/>
                  </a:cubicBezTo>
                  <a:lnTo>
                    <a:pt x="8096" y="5239"/>
                  </a:lnTo>
                  <a:close/>
                  <a:moveTo>
                    <a:pt x="2203" y="5870"/>
                  </a:moveTo>
                  <a:lnTo>
                    <a:pt x="2203" y="5929"/>
                  </a:lnTo>
                  <a:cubicBezTo>
                    <a:pt x="2203" y="5953"/>
                    <a:pt x="2203" y="5989"/>
                    <a:pt x="2215" y="6013"/>
                  </a:cubicBezTo>
                  <a:lnTo>
                    <a:pt x="1857" y="6370"/>
                  </a:lnTo>
                  <a:lnTo>
                    <a:pt x="1500" y="6013"/>
                  </a:lnTo>
                  <a:cubicBezTo>
                    <a:pt x="1512" y="5989"/>
                    <a:pt x="1512" y="5953"/>
                    <a:pt x="1512" y="5929"/>
                  </a:cubicBezTo>
                  <a:lnTo>
                    <a:pt x="1512" y="5870"/>
                  </a:lnTo>
                  <a:cubicBezTo>
                    <a:pt x="1619" y="5894"/>
                    <a:pt x="1726" y="5929"/>
                    <a:pt x="1834" y="5929"/>
                  </a:cubicBezTo>
                  <a:lnTo>
                    <a:pt x="1857" y="5929"/>
                  </a:lnTo>
                  <a:cubicBezTo>
                    <a:pt x="1976" y="5929"/>
                    <a:pt x="2096" y="5906"/>
                    <a:pt x="2203" y="5870"/>
                  </a:cubicBezTo>
                  <a:close/>
                  <a:moveTo>
                    <a:pt x="9525" y="5882"/>
                  </a:moveTo>
                  <a:lnTo>
                    <a:pt x="9525" y="6048"/>
                  </a:lnTo>
                  <a:cubicBezTo>
                    <a:pt x="9525" y="6108"/>
                    <a:pt x="9537" y="6144"/>
                    <a:pt x="9573" y="6191"/>
                  </a:cubicBezTo>
                  <a:lnTo>
                    <a:pt x="9394" y="6322"/>
                  </a:lnTo>
                  <a:cubicBezTo>
                    <a:pt x="9323" y="6394"/>
                    <a:pt x="9236" y="6429"/>
                    <a:pt x="9151" y="6429"/>
                  </a:cubicBezTo>
                  <a:cubicBezTo>
                    <a:pt x="9067" y="6429"/>
                    <a:pt x="8983" y="6394"/>
                    <a:pt x="8918" y="6322"/>
                  </a:cubicBezTo>
                  <a:lnTo>
                    <a:pt x="8763" y="6191"/>
                  </a:lnTo>
                  <a:cubicBezTo>
                    <a:pt x="8799" y="6144"/>
                    <a:pt x="8811" y="6084"/>
                    <a:pt x="8811" y="6048"/>
                  </a:cubicBezTo>
                  <a:lnTo>
                    <a:pt x="8811" y="5882"/>
                  </a:lnTo>
                  <a:cubicBezTo>
                    <a:pt x="8918" y="5906"/>
                    <a:pt x="9037" y="5941"/>
                    <a:pt x="9168" y="5941"/>
                  </a:cubicBezTo>
                  <a:cubicBezTo>
                    <a:pt x="9287" y="5941"/>
                    <a:pt x="9406" y="5929"/>
                    <a:pt x="9525" y="5882"/>
                  </a:cubicBezTo>
                  <a:close/>
                  <a:moveTo>
                    <a:pt x="6096" y="5096"/>
                  </a:moveTo>
                  <a:lnTo>
                    <a:pt x="6096" y="5477"/>
                  </a:lnTo>
                  <a:cubicBezTo>
                    <a:pt x="6096" y="5667"/>
                    <a:pt x="6215" y="5846"/>
                    <a:pt x="6394" y="5941"/>
                  </a:cubicBezTo>
                  <a:lnTo>
                    <a:pt x="6632" y="6048"/>
                  </a:lnTo>
                  <a:cubicBezTo>
                    <a:pt x="6406" y="6489"/>
                    <a:pt x="5941" y="6787"/>
                    <a:pt x="5417" y="6787"/>
                  </a:cubicBezTo>
                  <a:cubicBezTo>
                    <a:pt x="4894" y="6787"/>
                    <a:pt x="4441" y="6501"/>
                    <a:pt x="4203" y="6048"/>
                  </a:cubicBezTo>
                  <a:lnTo>
                    <a:pt x="4441" y="5941"/>
                  </a:lnTo>
                  <a:cubicBezTo>
                    <a:pt x="4620" y="5870"/>
                    <a:pt x="4739" y="5691"/>
                    <a:pt x="4739" y="5477"/>
                  </a:cubicBezTo>
                  <a:lnTo>
                    <a:pt x="4739" y="5096"/>
                  </a:lnTo>
                  <a:cubicBezTo>
                    <a:pt x="4941" y="5179"/>
                    <a:pt x="5179" y="5227"/>
                    <a:pt x="5417" y="5227"/>
                  </a:cubicBezTo>
                  <a:cubicBezTo>
                    <a:pt x="5656" y="5227"/>
                    <a:pt x="5894" y="5179"/>
                    <a:pt x="6096" y="5096"/>
                  </a:cubicBezTo>
                  <a:close/>
                  <a:moveTo>
                    <a:pt x="5417" y="0"/>
                  </a:moveTo>
                  <a:cubicBezTo>
                    <a:pt x="4763" y="0"/>
                    <a:pt x="4215" y="226"/>
                    <a:pt x="3786" y="643"/>
                  </a:cubicBezTo>
                  <a:cubicBezTo>
                    <a:pt x="3346" y="1060"/>
                    <a:pt x="3096" y="1655"/>
                    <a:pt x="3048" y="2346"/>
                  </a:cubicBezTo>
                  <a:cubicBezTo>
                    <a:pt x="3036" y="2548"/>
                    <a:pt x="3024" y="2703"/>
                    <a:pt x="3012" y="2881"/>
                  </a:cubicBezTo>
                  <a:lnTo>
                    <a:pt x="1524" y="2881"/>
                  </a:lnTo>
                  <a:cubicBezTo>
                    <a:pt x="964" y="2881"/>
                    <a:pt x="512" y="3334"/>
                    <a:pt x="512" y="3893"/>
                  </a:cubicBezTo>
                  <a:lnTo>
                    <a:pt x="512" y="3917"/>
                  </a:lnTo>
                  <a:cubicBezTo>
                    <a:pt x="512" y="4048"/>
                    <a:pt x="536" y="4167"/>
                    <a:pt x="595" y="4286"/>
                  </a:cubicBezTo>
                  <a:lnTo>
                    <a:pt x="667" y="4453"/>
                  </a:lnTo>
                  <a:lnTo>
                    <a:pt x="667" y="4703"/>
                  </a:lnTo>
                  <a:cubicBezTo>
                    <a:pt x="667" y="5120"/>
                    <a:pt x="881" y="5477"/>
                    <a:pt x="1179" y="5703"/>
                  </a:cubicBezTo>
                  <a:lnTo>
                    <a:pt x="1179" y="5929"/>
                  </a:lnTo>
                  <a:cubicBezTo>
                    <a:pt x="1179" y="5953"/>
                    <a:pt x="1167" y="5989"/>
                    <a:pt x="1131" y="5989"/>
                  </a:cubicBezTo>
                  <a:lnTo>
                    <a:pt x="476" y="6179"/>
                  </a:lnTo>
                  <a:cubicBezTo>
                    <a:pt x="191" y="6251"/>
                    <a:pt x="0" y="6513"/>
                    <a:pt x="0" y="6810"/>
                  </a:cubicBezTo>
                  <a:lnTo>
                    <a:pt x="0" y="8120"/>
                  </a:lnTo>
                  <a:cubicBezTo>
                    <a:pt x="0" y="8215"/>
                    <a:pt x="71" y="8287"/>
                    <a:pt x="167" y="8287"/>
                  </a:cubicBezTo>
                  <a:cubicBezTo>
                    <a:pt x="250" y="8287"/>
                    <a:pt x="333" y="8215"/>
                    <a:pt x="333" y="8120"/>
                  </a:cubicBezTo>
                  <a:lnTo>
                    <a:pt x="333" y="6810"/>
                  </a:lnTo>
                  <a:cubicBezTo>
                    <a:pt x="333" y="6668"/>
                    <a:pt x="429" y="6513"/>
                    <a:pt x="583" y="6477"/>
                  </a:cubicBezTo>
                  <a:lnTo>
                    <a:pt x="1238" y="6287"/>
                  </a:lnTo>
                  <a:cubicBezTo>
                    <a:pt x="1262" y="6287"/>
                    <a:pt x="1286" y="6263"/>
                    <a:pt x="1310" y="6251"/>
                  </a:cubicBezTo>
                  <a:lnTo>
                    <a:pt x="1715" y="6656"/>
                  </a:lnTo>
                  <a:lnTo>
                    <a:pt x="1715" y="8108"/>
                  </a:lnTo>
                  <a:cubicBezTo>
                    <a:pt x="1715" y="8203"/>
                    <a:pt x="1786" y="8275"/>
                    <a:pt x="1881" y="8275"/>
                  </a:cubicBezTo>
                  <a:cubicBezTo>
                    <a:pt x="1965" y="8275"/>
                    <a:pt x="2036" y="8203"/>
                    <a:pt x="2036" y="8108"/>
                  </a:cubicBezTo>
                  <a:lnTo>
                    <a:pt x="2036" y="6656"/>
                  </a:lnTo>
                  <a:lnTo>
                    <a:pt x="2441" y="6251"/>
                  </a:lnTo>
                  <a:cubicBezTo>
                    <a:pt x="2500" y="6287"/>
                    <a:pt x="2548" y="6298"/>
                    <a:pt x="2596" y="6310"/>
                  </a:cubicBezTo>
                  <a:lnTo>
                    <a:pt x="2750" y="6358"/>
                  </a:lnTo>
                  <a:cubicBezTo>
                    <a:pt x="2536" y="6501"/>
                    <a:pt x="2393" y="6751"/>
                    <a:pt x="2393" y="7037"/>
                  </a:cubicBezTo>
                  <a:lnTo>
                    <a:pt x="2393" y="8120"/>
                  </a:lnTo>
                  <a:cubicBezTo>
                    <a:pt x="2393" y="8215"/>
                    <a:pt x="2465" y="8287"/>
                    <a:pt x="2560" y="8287"/>
                  </a:cubicBezTo>
                  <a:cubicBezTo>
                    <a:pt x="2643" y="8287"/>
                    <a:pt x="2727" y="8215"/>
                    <a:pt x="2727" y="8120"/>
                  </a:cubicBezTo>
                  <a:lnTo>
                    <a:pt x="2727" y="7037"/>
                  </a:lnTo>
                  <a:cubicBezTo>
                    <a:pt x="2727" y="6834"/>
                    <a:pt x="2846" y="6656"/>
                    <a:pt x="3036" y="6560"/>
                  </a:cubicBezTo>
                  <a:lnTo>
                    <a:pt x="3941" y="6156"/>
                  </a:lnTo>
                  <a:cubicBezTo>
                    <a:pt x="4227" y="6727"/>
                    <a:pt x="4810" y="7096"/>
                    <a:pt x="5441" y="7096"/>
                  </a:cubicBezTo>
                  <a:cubicBezTo>
                    <a:pt x="6084" y="7096"/>
                    <a:pt x="6668" y="6739"/>
                    <a:pt x="6953" y="6156"/>
                  </a:cubicBezTo>
                  <a:lnTo>
                    <a:pt x="7858" y="6560"/>
                  </a:lnTo>
                  <a:cubicBezTo>
                    <a:pt x="8049" y="6656"/>
                    <a:pt x="8168" y="6834"/>
                    <a:pt x="8168" y="7037"/>
                  </a:cubicBezTo>
                  <a:lnTo>
                    <a:pt x="8168" y="8120"/>
                  </a:lnTo>
                  <a:cubicBezTo>
                    <a:pt x="8168" y="8215"/>
                    <a:pt x="8239" y="8287"/>
                    <a:pt x="8334" y="8287"/>
                  </a:cubicBezTo>
                  <a:cubicBezTo>
                    <a:pt x="8418" y="8287"/>
                    <a:pt x="8501" y="8215"/>
                    <a:pt x="8501" y="8120"/>
                  </a:cubicBezTo>
                  <a:lnTo>
                    <a:pt x="8501" y="7037"/>
                  </a:lnTo>
                  <a:cubicBezTo>
                    <a:pt x="8501" y="6834"/>
                    <a:pt x="8418" y="6656"/>
                    <a:pt x="8299" y="6501"/>
                  </a:cubicBezTo>
                  <a:lnTo>
                    <a:pt x="8537" y="6382"/>
                  </a:lnTo>
                  <a:lnTo>
                    <a:pt x="8715" y="6560"/>
                  </a:lnTo>
                  <a:cubicBezTo>
                    <a:pt x="8858" y="6679"/>
                    <a:pt x="9013" y="6739"/>
                    <a:pt x="9180" y="6739"/>
                  </a:cubicBezTo>
                  <a:cubicBezTo>
                    <a:pt x="9346" y="6739"/>
                    <a:pt x="9513" y="6679"/>
                    <a:pt x="9644" y="6560"/>
                  </a:cubicBezTo>
                  <a:lnTo>
                    <a:pt x="9823" y="6382"/>
                  </a:lnTo>
                  <a:lnTo>
                    <a:pt x="10358" y="6656"/>
                  </a:lnTo>
                  <a:cubicBezTo>
                    <a:pt x="10478" y="6715"/>
                    <a:pt x="10549" y="6834"/>
                    <a:pt x="10549" y="6965"/>
                  </a:cubicBezTo>
                  <a:lnTo>
                    <a:pt x="10549" y="8144"/>
                  </a:lnTo>
                  <a:cubicBezTo>
                    <a:pt x="10549" y="8227"/>
                    <a:pt x="10620" y="8299"/>
                    <a:pt x="10716" y="8299"/>
                  </a:cubicBezTo>
                  <a:cubicBezTo>
                    <a:pt x="10799" y="8299"/>
                    <a:pt x="10882" y="8227"/>
                    <a:pt x="10882" y="8144"/>
                  </a:cubicBezTo>
                  <a:lnTo>
                    <a:pt x="10882" y="6965"/>
                  </a:lnTo>
                  <a:cubicBezTo>
                    <a:pt x="10823" y="6703"/>
                    <a:pt x="10692" y="6477"/>
                    <a:pt x="10466" y="6358"/>
                  </a:cubicBezTo>
                  <a:lnTo>
                    <a:pt x="9823" y="6025"/>
                  </a:lnTo>
                  <a:lnTo>
                    <a:pt x="9823" y="6013"/>
                  </a:lnTo>
                  <a:lnTo>
                    <a:pt x="9823" y="5691"/>
                  </a:lnTo>
                  <a:cubicBezTo>
                    <a:pt x="10097" y="5501"/>
                    <a:pt x="10275" y="5227"/>
                    <a:pt x="10311" y="4882"/>
                  </a:cubicBezTo>
                  <a:cubicBezTo>
                    <a:pt x="10430" y="4679"/>
                    <a:pt x="10489" y="4453"/>
                    <a:pt x="10489" y="4215"/>
                  </a:cubicBezTo>
                  <a:cubicBezTo>
                    <a:pt x="10489" y="3786"/>
                    <a:pt x="10287" y="3381"/>
                    <a:pt x="9954" y="3143"/>
                  </a:cubicBezTo>
                  <a:cubicBezTo>
                    <a:pt x="9977" y="3084"/>
                    <a:pt x="9989" y="3012"/>
                    <a:pt x="9989" y="2953"/>
                  </a:cubicBezTo>
                  <a:cubicBezTo>
                    <a:pt x="9989" y="2536"/>
                    <a:pt x="9620" y="2191"/>
                    <a:pt x="9156" y="2191"/>
                  </a:cubicBezTo>
                  <a:cubicBezTo>
                    <a:pt x="8692" y="2191"/>
                    <a:pt x="8323" y="2524"/>
                    <a:pt x="8323" y="2953"/>
                  </a:cubicBezTo>
                  <a:cubicBezTo>
                    <a:pt x="8323" y="3024"/>
                    <a:pt x="8334" y="3084"/>
                    <a:pt x="8346" y="3143"/>
                  </a:cubicBezTo>
                  <a:cubicBezTo>
                    <a:pt x="8156" y="3286"/>
                    <a:pt x="8013" y="3477"/>
                    <a:pt x="7906" y="3715"/>
                  </a:cubicBezTo>
                  <a:cubicBezTo>
                    <a:pt x="7858" y="3334"/>
                    <a:pt x="7834" y="2869"/>
                    <a:pt x="7787" y="2346"/>
                  </a:cubicBezTo>
                  <a:cubicBezTo>
                    <a:pt x="7739" y="1655"/>
                    <a:pt x="7489" y="1060"/>
                    <a:pt x="7060" y="643"/>
                  </a:cubicBezTo>
                  <a:cubicBezTo>
                    <a:pt x="6644" y="226"/>
                    <a:pt x="6072" y="0"/>
                    <a:pt x="541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70" name="Google Shape;10170;p78"/>
            <p:cNvSpPr/>
            <p:nvPr/>
          </p:nvSpPr>
          <p:spPr>
            <a:xfrm>
              <a:off x="6089408" y="3637503"/>
              <a:ext cx="10662" cy="36029"/>
            </a:xfrm>
            <a:custGeom>
              <a:avLst/>
              <a:gdLst/>
              <a:ahLst/>
              <a:cxnLst/>
              <a:rect l="l" t="t" r="r" b="b"/>
              <a:pathLst>
                <a:path w="335" h="1132" extrusionOk="0">
                  <a:moveTo>
                    <a:pt x="167" y="1"/>
                  </a:moveTo>
                  <a:cubicBezTo>
                    <a:pt x="72" y="1"/>
                    <a:pt x="1" y="84"/>
                    <a:pt x="1" y="167"/>
                  </a:cubicBezTo>
                  <a:lnTo>
                    <a:pt x="1" y="977"/>
                  </a:lnTo>
                  <a:cubicBezTo>
                    <a:pt x="1" y="1060"/>
                    <a:pt x="72" y="1132"/>
                    <a:pt x="167" y="1132"/>
                  </a:cubicBezTo>
                  <a:cubicBezTo>
                    <a:pt x="251" y="1132"/>
                    <a:pt x="322" y="1060"/>
                    <a:pt x="322" y="977"/>
                  </a:cubicBezTo>
                  <a:lnTo>
                    <a:pt x="322" y="167"/>
                  </a:lnTo>
                  <a:cubicBezTo>
                    <a:pt x="334" y="84"/>
                    <a:pt x="251"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171" name="Google Shape;10171;p78"/>
          <p:cNvGrpSpPr/>
          <p:nvPr/>
        </p:nvGrpSpPr>
        <p:grpSpPr>
          <a:xfrm>
            <a:off x="9477354" y="4296341"/>
            <a:ext cx="459844" cy="387065"/>
            <a:chOff x="7108015" y="3396505"/>
            <a:chExt cx="344883" cy="290299"/>
          </a:xfrm>
          <a:solidFill>
            <a:schemeClr val="tx1"/>
          </a:solidFill>
        </p:grpSpPr>
        <p:sp>
          <p:nvSpPr>
            <p:cNvPr id="10172" name="Google Shape;10172;p78"/>
            <p:cNvSpPr/>
            <p:nvPr/>
          </p:nvSpPr>
          <p:spPr>
            <a:xfrm>
              <a:off x="7108015" y="3396505"/>
              <a:ext cx="344883" cy="290299"/>
            </a:xfrm>
            <a:custGeom>
              <a:avLst/>
              <a:gdLst/>
              <a:ahLst/>
              <a:cxnLst/>
              <a:rect l="l" t="t" r="r" b="b"/>
              <a:pathLst>
                <a:path w="10836" h="9121" extrusionOk="0">
                  <a:moveTo>
                    <a:pt x="4585" y="310"/>
                  </a:moveTo>
                  <a:cubicBezTo>
                    <a:pt x="4716" y="310"/>
                    <a:pt x="4847" y="369"/>
                    <a:pt x="4954" y="465"/>
                  </a:cubicBezTo>
                  <a:lnTo>
                    <a:pt x="5501" y="1012"/>
                  </a:lnTo>
                  <a:lnTo>
                    <a:pt x="4799" y="1012"/>
                  </a:lnTo>
                  <a:cubicBezTo>
                    <a:pt x="4716" y="1012"/>
                    <a:pt x="4620" y="977"/>
                    <a:pt x="4549" y="905"/>
                  </a:cubicBezTo>
                  <a:lnTo>
                    <a:pt x="3954" y="310"/>
                  </a:lnTo>
                  <a:close/>
                  <a:moveTo>
                    <a:pt x="5835" y="286"/>
                  </a:moveTo>
                  <a:cubicBezTo>
                    <a:pt x="5966" y="286"/>
                    <a:pt x="6097" y="346"/>
                    <a:pt x="6204" y="429"/>
                  </a:cubicBezTo>
                  <a:lnTo>
                    <a:pt x="6752" y="977"/>
                  </a:lnTo>
                  <a:lnTo>
                    <a:pt x="6632" y="977"/>
                  </a:lnTo>
                  <a:cubicBezTo>
                    <a:pt x="6549" y="977"/>
                    <a:pt x="6466" y="1060"/>
                    <a:pt x="6466" y="1143"/>
                  </a:cubicBezTo>
                  <a:cubicBezTo>
                    <a:pt x="6466" y="1239"/>
                    <a:pt x="6549" y="1310"/>
                    <a:pt x="6632" y="1310"/>
                  </a:cubicBezTo>
                  <a:lnTo>
                    <a:pt x="10192" y="1310"/>
                  </a:lnTo>
                  <a:cubicBezTo>
                    <a:pt x="10383" y="1310"/>
                    <a:pt x="10550" y="1477"/>
                    <a:pt x="10550" y="1667"/>
                  </a:cubicBezTo>
                  <a:lnTo>
                    <a:pt x="10550" y="8454"/>
                  </a:lnTo>
                  <a:lnTo>
                    <a:pt x="10514" y="8454"/>
                  </a:lnTo>
                  <a:cubicBezTo>
                    <a:pt x="10514" y="8644"/>
                    <a:pt x="10359" y="8811"/>
                    <a:pt x="10157" y="8811"/>
                  </a:cubicBezTo>
                  <a:lnTo>
                    <a:pt x="667" y="8811"/>
                  </a:lnTo>
                  <a:cubicBezTo>
                    <a:pt x="477" y="8811"/>
                    <a:pt x="310" y="8644"/>
                    <a:pt x="310" y="8454"/>
                  </a:cubicBezTo>
                  <a:lnTo>
                    <a:pt x="310" y="655"/>
                  </a:lnTo>
                  <a:cubicBezTo>
                    <a:pt x="310" y="465"/>
                    <a:pt x="465" y="298"/>
                    <a:pt x="667" y="298"/>
                  </a:cubicBezTo>
                  <a:lnTo>
                    <a:pt x="3275" y="298"/>
                  </a:lnTo>
                  <a:cubicBezTo>
                    <a:pt x="3406" y="298"/>
                    <a:pt x="3537" y="358"/>
                    <a:pt x="3644" y="453"/>
                  </a:cubicBezTo>
                  <a:lnTo>
                    <a:pt x="4311" y="1120"/>
                  </a:lnTo>
                  <a:cubicBezTo>
                    <a:pt x="4430" y="1239"/>
                    <a:pt x="4608" y="1310"/>
                    <a:pt x="4787" y="1310"/>
                  </a:cubicBezTo>
                  <a:lnTo>
                    <a:pt x="5870" y="1310"/>
                  </a:lnTo>
                  <a:cubicBezTo>
                    <a:pt x="5930" y="1310"/>
                    <a:pt x="5990" y="1262"/>
                    <a:pt x="6025" y="1203"/>
                  </a:cubicBezTo>
                  <a:cubicBezTo>
                    <a:pt x="6049" y="1143"/>
                    <a:pt x="6037" y="1072"/>
                    <a:pt x="5990" y="1024"/>
                  </a:cubicBezTo>
                  <a:lnTo>
                    <a:pt x="5251" y="286"/>
                  </a:lnTo>
                  <a:close/>
                  <a:moveTo>
                    <a:pt x="667" y="0"/>
                  </a:moveTo>
                  <a:cubicBezTo>
                    <a:pt x="298" y="0"/>
                    <a:pt x="1" y="298"/>
                    <a:pt x="1" y="667"/>
                  </a:cubicBezTo>
                  <a:lnTo>
                    <a:pt x="1" y="8454"/>
                  </a:lnTo>
                  <a:cubicBezTo>
                    <a:pt x="1" y="8823"/>
                    <a:pt x="298" y="9121"/>
                    <a:pt x="667" y="9121"/>
                  </a:cubicBezTo>
                  <a:lnTo>
                    <a:pt x="10157" y="9121"/>
                  </a:lnTo>
                  <a:cubicBezTo>
                    <a:pt x="10538" y="9121"/>
                    <a:pt x="10835" y="8823"/>
                    <a:pt x="10835" y="8454"/>
                  </a:cubicBezTo>
                  <a:lnTo>
                    <a:pt x="10835" y="1679"/>
                  </a:lnTo>
                  <a:cubicBezTo>
                    <a:pt x="10835" y="1310"/>
                    <a:pt x="10538" y="1012"/>
                    <a:pt x="10157" y="1012"/>
                  </a:cubicBezTo>
                  <a:lnTo>
                    <a:pt x="7168" y="1012"/>
                  </a:lnTo>
                  <a:lnTo>
                    <a:pt x="6394" y="238"/>
                  </a:lnTo>
                  <a:cubicBezTo>
                    <a:pt x="6228" y="72"/>
                    <a:pt x="6025" y="0"/>
                    <a:pt x="579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73" name="Google Shape;10173;p78"/>
            <p:cNvSpPr/>
            <p:nvPr/>
          </p:nvSpPr>
          <p:spPr>
            <a:xfrm>
              <a:off x="7211104" y="3487819"/>
              <a:ext cx="139468" cy="139500"/>
            </a:xfrm>
            <a:custGeom>
              <a:avLst/>
              <a:gdLst/>
              <a:ahLst/>
              <a:cxnLst/>
              <a:rect l="l" t="t" r="r" b="b"/>
              <a:pathLst>
                <a:path w="4382" h="4383" extrusionOk="0">
                  <a:moveTo>
                    <a:pt x="2370" y="1168"/>
                  </a:moveTo>
                  <a:cubicBezTo>
                    <a:pt x="2560" y="1168"/>
                    <a:pt x="2727" y="1334"/>
                    <a:pt x="2727" y="1525"/>
                  </a:cubicBezTo>
                  <a:lnTo>
                    <a:pt x="2727" y="1870"/>
                  </a:lnTo>
                  <a:cubicBezTo>
                    <a:pt x="2691" y="2144"/>
                    <a:pt x="2477" y="2382"/>
                    <a:pt x="2191" y="2382"/>
                  </a:cubicBezTo>
                  <a:cubicBezTo>
                    <a:pt x="1905" y="2382"/>
                    <a:pt x="1667" y="2144"/>
                    <a:pt x="1667" y="1870"/>
                  </a:cubicBezTo>
                  <a:lnTo>
                    <a:pt x="1667" y="1525"/>
                  </a:lnTo>
                  <a:cubicBezTo>
                    <a:pt x="1667" y="1334"/>
                    <a:pt x="1834" y="1168"/>
                    <a:pt x="2024" y="1168"/>
                  </a:cubicBezTo>
                  <a:close/>
                  <a:moveTo>
                    <a:pt x="2334" y="2680"/>
                  </a:moveTo>
                  <a:lnTo>
                    <a:pt x="2334" y="2775"/>
                  </a:lnTo>
                  <a:cubicBezTo>
                    <a:pt x="2370" y="2834"/>
                    <a:pt x="2381" y="2894"/>
                    <a:pt x="2417" y="2942"/>
                  </a:cubicBezTo>
                  <a:lnTo>
                    <a:pt x="2191" y="3156"/>
                  </a:lnTo>
                  <a:lnTo>
                    <a:pt x="2155" y="3156"/>
                  </a:lnTo>
                  <a:lnTo>
                    <a:pt x="1941" y="2942"/>
                  </a:lnTo>
                  <a:cubicBezTo>
                    <a:pt x="1965" y="2894"/>
                    <a:pt x="1977" y="2834"/>
                    <a:pt x="1977" y="2775"/>
                  </a:cubicBezTo>
                  <a:lnTo>
                    <a:pt x="1977" y="2680"/>
                  </a:lnTo>
                  <a:cubicBezTo>
                    <a:pt x="2036" y="2703"/>
                    <a:pt x="2096" y="2703"/>
                    <a:pt x="2155" y="2703"/>
                  </a:cubicBezTo>
                  <a:cubicBezTo>
                    <a:pt x="2215" y="2703"/>
                    <a:pt x="2274" y="2703"/>
                    <a:pt x="2334" y="2680"/>
                  </a:cubicBezTo>
                  <a:close/>
                  <a:moveTo>
                    <a:pt x="2203" y="334"/>
                  </a:moveTo>
                  <a:cubicBezTo>
                    <a:pt x="3227" y="334"/>
                    <a:pt x="4072" y="1179"/>
                    <a:pt x="4072" y="2203"/>
                  </a:cubicBezTo>
                  <a:cubicBezTo>
                    <a:pt x="4060" y="2787"/>
                    <a:pt x="3786" y="3311"/>
                    <a:pt x="3370" y="3668"/>
                  </a:cubicBezTo>
                  <a:lnTo>
                    <a:pt x="3370" y="3430"/>
                  </a:lnTo>
                  <a:cubicBezTo>
                    <a:pt x="3370" y="3239"/>
                    <a:pt x="3263" y="3073"/>
                    <a:pt x="3096" y="2977"/>
                  </a:cubicBezTo>
                  <a:lnTo>
                    <a:pt x="2691" y="2787"/>
                  </a:lnTo>
                  <a:lnTo>
                    <a:pt x="2691" y="2775"/>
                  </a:lnTo>
                  <a:lnTo>
                    <a:pt x="2691" y="2537"/>
                  </a:lnTo>
                  <a:cubicBezTo>
                    <a:pt x="2905" y="2382"/>
                    <a:pt x="3036" y="2132"/>
                    <a:pt x="3036" y="1870"/>
                  </a:cubicBezTo>
                  <a:lnTo>
                    <a:pt x="3036" y="1525"/>
                  </a:lnTo>
                  <a:cubicBezTo>
                    <a:pt x="3036" y="1156"/>
                    <a:pt x="2739" y="858"/>
                    <a:pt x="2370" y="858"/>
                  </a:cubicBezTo>
                  <a:lnTo>
                    <a:pt x="2024" y="858"/>
                  </a:lnTo>
                  <a:cubicBezTo>
                    <a:pt x="1655" y="858"/>
                    <a:pt x="1358" y="1156"/>
                    <a:pt x="1358" y="1525"/>
                  </a:cubicBezTo>
                  <a:lnTo>
                    <a:pt x="1358" y="1870"/>
                  </a:lnTo>
                  <a:cubicBezTo>
                    <a:pt x="1358" y="2132"/>
                    <a:pt x="1488" y="2382"/>
                    <a:pt x="1703" y="2537"/>
                  </a:cubicBezTo>
                  <a:lnTo>
                    <a:pt x="1703" y="2775"/>
                  </a:lnTo>
                  <a:lnTo>
                    <a:pt x="1703" y="2787"/>
                  </a:lnTo>
                  <a:lnTo>
                    <a:pt x="1298" y="2977"/>
                  </a:lnTo>
                  <a:cubicBezTo>
                    <a:pt x="1131" y="3073"/>
                    <a:pt x="1024" y="3239"/>
                    <a:pt x="1024" y="3430"/>
                  </a:cubicBezTo>
                  <a:lnTo>
                    <a:pt x="1024" y="3668"/>
                  </a:lnTo>
                  <a:cubicBezTo>
                    <a:pt x="596" y="3323"/>
                    <a:pt x="334" y="2799"/>
                    <a:pt x="334" y="2203"/>
                  </a:cubicBezTo>
                  <a:cubicBezTo>
                    <a:pt x="334" y="1179"/>
                    <a:pt x="1179" y="334"/>
                    <a:pt x="2203" y="334"/>
                  </a:cubicBezTo>
                  <a:close/>
                  <a:moveTo>
                    <a:pt x="2667" y="3120"/>
                  </a:moveTo>
                  <a:lnTo>
                    <a:pt x="2929" y="3251"/>
                  </a:lnTo>
                  <a:cubicBezTo>
                    <a:pt x="2989" y="3275"/>
                    <a:pt x="3036" y="3335"/>
                    <a:pt x="3036" y="3418"/>
                  </a:cubicBezTo>
                  <a:lnTo>
                    <a:pt x="3036" y="3858"/>
                  </a:lnTo>
                  <a:cubicBezTo>
                    <a:pt x="2786" y="3989"/>
                    <a:pt x="2489" y="4073"/>
                    <a:pt x="2179" y="4073"/>
                  </a:cubicBezTo>
                  <a:cubicBezTo>
                    <a:pt x="1858" y="4073"/>
                    <a:pt x="1584" y="3989"/>
                    <a:pt x="1310" y="3858"/>
                  </a:cubicBezTo>
                  <a:lnTo>
                    <a:pt x="1310" y="3418"/>
                  </a:lnTo>
                  <a:cubicBezTo>
                    <a:pt x="1310" y="3335"/>
                    <a:pt x="1358" y="3275"/>
                    <a:pt x="1417" y="3251"/>
                  </a:cubicBezTo>
                  <a:lnTo>
                    <a:pt x="1679" y="3120"/>
                  </a:lnTo>
                  <a:lnTo>
                    <a:pt x="1941" y="3370"/>
                  </a:lnTo>
                  <a:cubicBezTo>
                    <a:pt x="2000" y="3430"/>
                    <a:pt x="2084" y="3454"/>
                    <a:pt x="2179" y="3454"/>
                  </a:cubicBezTo>
                  <a:cubicBezTo>
                    <a:pt x="2262" y="3454"/>
                    <a:pt x="2334" y="3430"/>
                    <a:pt x="2417" y="3370"/>
                  </a:cubicBezTo>
                  <a:lnTo>
                    <a:pt x="2667" y="3120"/>
                  </a:lnTo>
                  <a:close/>
                  <a:moveTo>
                    <a:pt x="2191" y="1"/>
                  </a:moveTo>
                  <a:cubicBezTo>
                    <a:pt x="988" y="1"/>
                    <a:pt x="0" y="989"/>
                    <a:pt x="0" y="2192"/>
                  </a:cubicBezTo>
                  <a:cubicBezTo>
                    <a:pt x="0" y="3394"/>
                    <a:pt x="988" y="4382"/>
                    <a:pt x="2191" y="4382"/>
                  </a:cubicBezTo>
                  <a:cubicBezTo>
                    <a:pt x="3393" y="4382"/>
                    <a:pt x="4382" y="3394"/>
                    <a:pt x="4382" y="2192"/>
                  </a:cubicBezTo>
                  <a:cubicBezTo>
                    <a:pt x="4382" y="989"/>
                    <a:pt x="3393" y="1"/>
                    <a:pt x="219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74" name="Google Shape;10174;p78"/>
            <p:cNvSpPr/>
            <p:nvPr/>
          </p:nvSpPr>
          <p:spPr>
            <a:xfrm>
              <a:off x="7180009" y="3466271"/>
              <a:ext cx="159201" cy="149685"/>
            </a:xfrm>
            <a:custGeom>
              <a:avLst/>
              <a:gdLst/>
              <a:ahLst/>
              <a:cxnLst/>
              <a:rect l="l" t="t" r="r" b="b"/>
              <a:pathLst>
                <a:path w="5002" h="4703" extrusionOk="0">
                  <a:moveTo>
                    <a:pt x="3163" y="1"/>
                  </a:moveTo>
                  <a:cubicBezTo>
                    <a:pt x="2425" y="1"/>
                    <a:pt x="1690" y="286"/>
                    <a:pt x="1132" y="844"/>
                  </a:cubicBezTo>
                  <a:cubicBezTo>
                    <a:pt x="96" y="1868"/>
                    <a:pt x="1" y="3500"/>
                    <a:pt x="894" y="4643"/>
                  </a:cubicBezTo>
                  <a:cubicBezTo>
                    <a:pt x="918" y="4690"/>
                    <a:pt x="965" y="4702"/>
                    <a:pt x="1013" y="4702"/>
                  </a:cubicBezTo>
                  <a:cubicBezTo>
                    <a:pt x="1037" y="4702"/>
                    <a:pt x="1084" y="4690"/>
                    <a:pt x="1108" y="4666"/>
                  </a:cubicBezTo>
                  <a:cubicBezTo>
                    <a:pt x="1192" y="4607"/>
                    <a:pt x="1192" y="4523"/>
                    <a:pt x="1144" y="4452"/>
                  </a:cubicBezTo>
                  <a:cubicBezTo>
                    <a:pt x="358" y="3440"/>
                    <a:pt x="441" y="1987"/>
                    <a:pt x="1346" y="1083"/>
                  </a:cubicBezTo>
                  <a:cubicBezTo>
                    <a:pt x="1845" y="591"/>
                    <a:pt x="2498" y="338"/>
                    <a:pt x="3153" y="338"/>
                  </a:cubicBezTo>
                  <a:cubicBezTo>
                    <a:pt x="3703" y="338"/>
                    <a:pt x="4254" y="516"/>
                    <a:pt x="4716" y="880"/>
                  </a:cubicBezTo>
                  <a:cubicBezTo>
                    <a:pt x="4744" y="903"/>
                    <a:pt x="4775" y="914"/>
                    <a:pt x="4807" y="914"/>
                  </a:cubicBezTo>
                  <a:cubicBezTo>
                    <a:pt x="4856" y="914"/>
                    <a:pt x="4906" y="888"/>
                    <a:pt x="4942" y="844"/>
                  </a:cubicBezTo>
                  <a:cubicBezTo>
                    <a:pt x="5002" y="773"/>
                    <a:pt x="4978" y="666"/>
                    <a:pt x="4918" y="606"/>
                  </a:cubicBezTo>
                  <a:cubicBezTo>
                    <a:pt x="4398" y="200"/>
                    <a:pt x="3779" y="1"/>
                    <a:pt x="316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75" name="Google Shape;10175;p78"/>
            <p:cNvSpPr/>
            <p:nvPr/>
          </p:nvSpPr>
          <p:spPr>
            <a:xfrm>
              <a:off x="7222085" y="3499690"/>
              <a:ext cx="158819" cy="148825"/>
            </a:xfrm>
            <a:custGeom>
              <a:avLst/>
              <a:gdLst/>
              <a:ahLst/>
              <a:cxnLst/>
              <a:rect l="l" t="t" r="r" b="b"/>
              <a:pathLst>
                <a:path w="4990" h="4676" extrusionOk="0">
                  <a:moveTo>
                    <a:pt x="3983" y="0"/>
                  </a:moveTo>
                  <a:cubicBezTo>
                    <a:pt x="3948" y="0"/>
                    <a:pt x="3913" y="12"/>
                    <a:pt x="3882" y="33"/>
                  </a:cubicBezTo>
                  <a:cubicBezTo>
                    <a:pt x="3810" y="92"/>
                    <a:pt x="3810" y="187"/>
                    <a:pt x="3858" y="259"/>
                  </a:cubicBezTo>
                  <a:cubicBezTo>
                    <a:pt x="4644" y="1271"/>
                    <a:pt x="4549" y="2711"/>
                    <a:pt x="3644" y="3616"/>
                  </a:cubicBezTo>
                  <a:cubicBezTo>
                    <a:pt x="3152" y="4115"/>
                    <a:pt x="2502" y="4367"/>
                    <a:pt x="1848" y="4367"/>
                  </a:cubicBezTo>
                  <a:cubicBezTo>
                    <a:pt x="1299" y="4367"/>
                    <a:pt x="748" y="4189"/>
                    <a:pt x="286" y="3831"/>
                  </a:cubicBezTo>
                  <a:cubicBezTo>
                    <a:pt x="250" y="3805"/>
                    <a:pt x="214" y="3793"/>
                    <a:pt x="180" y="3793"/>
                  </a:cubicBezTo>
                  <a:cubicBezTo>
                    <a:pt x="135" y="3793"/>
                    <a:pt x="94" y="3814"/>
                    <a:pt x="60" y="3854"/>
                  </a:cubicBezTo>
                  <a:cubicBezTo>
                    <a:pt x="0" y="3938"/>
                    <a:pt x="12" y="4021"/>
                    <a:pt x="84" y="4081"/>
                  </a:cubicBezTo>
                  <a:cubicBezTo>
                    <a:pt x="608" y="4486"/>
                    <a:pt x="1239" y="4676"/>
                    <a:pt x="1846" y="4676"/>
                  </a:cubicBezTo>
                  <a:cubicBezTo>
                    <a:pt x="2584" y="4676"/>
                    <a:pt x="3322" y="4390"/>
                    <a:pt x="3882" y="3843"/>
                  </a:cubicBezTo>
                  <a:cubicBezTo>
                    <a:pt x="4894" y="2831"/>
                    <a:pt x="4989" y="1211"/>
                    <a:pt x="4108" y="68"/>
                  </a:cubicBezTo>
                  <a:cubicBezTo>
                    <a:pt x="4074" y="21"/>
                    <a:pt x="4029" y="0"/>
                    <a:pt x="398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176" name="Google Shape;10176;p78"/>
          <p:cNvGrpSpPr/>
          <p:nvPr/>
        </p:nvGrpSpPr>
        <p:grpSpPr>
          <a:xfrm>
            <a:off x="10069006" y="4288745"/>
            <a:ext cx="459844" cy="401748"/>
            <a:chOff x="7551754" y="3390808"/>
            <a:chExt cx="344883" cy="301311"/>
          </a:xfrm>
          <a:solidFill>
            <a:schemeClr val="tx1"/>
          </a:solidFill>
        </p:grpSpPr>
        <p:sp>
          <p:nvSpPr>
            <p:cNvPr id="10177" name="Google Shape;10177;p78"/>
            <p:cNvSpPr/>
            <p:nvPr/>
          </p:nvSpPr>
          <p:spPr>
            <a:xfrm>
              <a:off x="7551754" y="3390808"/>
              <a:ext cx="344883" cy="301311"/>
            </a:xfrm>
            <a:custGeom>
              <a:avLst/>
              <a:gdLst/>
              <a:ahLst/>
              <a:cxnLst/>
              <a:rect l="l" t="t" r="r" b="b"/>
              <a:pathLst>
                <a:path w="10836" h="9467" extrusionOk="0">
                  <a:moveTo>
                    <a:pt x="6097" y="334"/>
                  </a:moveTo>
                  <a:lnTo>
                    <a:pt x="5799" y="3049"/>
                  </a:lnTo>
                  <a:cubicBezTo>
                    <a:pt x="5799" y="3049"/>
                    <a:pt x="5799" y="3073"/>
                    <a:pt x="5787" y="3073"/>
                  </a:cubicBezTo>
                  <a:lnTo>
                    <a:pt x="5073" y="3073"/>
                  </a:lnTo>
                  <a:cubicBezTo>
                    <a:pt x="5073" y="3073"/>
                    <a:pt x="5061" y="3073"/>
                    <a:pt x="5061" y="3049"/>
                  </a:cubicBezTo>
                  <a:lnTo>
                    <a:pt x="4763" y="334"/>
                  </a:lnTo>
                  <a:close/>
                  <a:moveTo>
                    <a:pt x="10336" y="2692"/>
                  </a:moveTo>
                  <a:cubicBezTo>
                    <a:pt x="10443" y="2692"/>
                    <a:pt x="10526" y="2763"/>
                    <a:pt x="10526" y="2870"/>
                  </a:cubicBezTo>
                  <a:lnTo>
                    <a:pt x="10526" y="8978"/>
                  </a:lnTo>
                  <a:cubicBezTo>
                    <a:pt x="10526" y="9085"/>
                    <a:pt x="10443" y="9157"/>
                    <a:pt x="10347" y="9157"/>
                  </a:cubicBezTo>
                  <a:lnTo>
                    <a:pt x="525" y="9157"/>
                  </a:lnTo>
                  <a:cubicBezTo>
                    <a:pt x="418" y="9157"/>
                    <a:pt x="346" y="9085"/>
                    <a:pt x="346" y="8978"/>
                  </a:cubicBezTo>
                  <a:lnTo>
                    <a:pt x="346" y="2870"/>
                  </a:lnTo>
                  <a:cubicBezTo>
                    <a:pt x="346" y="2763"/>
                    <a:pt x="418" y="2692"/>
                    <a:pt x="525" y="2692"/>
                  </a:cubicBezTo>
                  <a:lnTo>
                    <a:pt x="4704" y="2692"/>
                  </a:lnTo>
                  <a:lnTo>
                    <a:pt x="4752" y="3084"/>
                  </a:lnTo>
                  <a:cubicBezTo>
                    <a:pt x="4763" y="3251"/>
                    <a:pt x="4906" y="3382"/>
                    <a:pt x="5073" y="3382"/>
                  </a:cubicBezTo>
                  <a:lnTo>
                    <a:pt x="5787" y="3382"/>
                  </a:lnTo>
                  <a:cubicBezTo>
                    <a:pt x="5954" y="3382"/>
                    <a:pt x="6097" y="3263"/>
                    <a:pt x="6121" y="3084"/>
                  </a:cubicBezTo>
                  <a:lnTo>
                    <a:pt x="6156" y="2692"/>
                  </a:lnTo>
                  <a:close/>
                  <a:moveTo>
                    <a:pt x="4573" y="1"/>
                  </a:moveTo>
                  <a:cubicBezTo>
                    <a:pt x="4525" y="1"/>
                    <a:pt x="4478" y="13"/>
                    <a:pt x="4454" y="60"/>
                  </a:cubicBezTo>
                  <a:cubicBezTo>
                    <a:pt x="4418" y="96"/>
                    <a:pt x="4406" y="132"/>
                    <a:pt x="4406" y="179"/>
                  </a:cubicBezTo>
                  <a:lnTo>
                    <a:pt x="4644" y="2382"/>
                  </a:lnTo>
                  <a:lnTo>
                    <a:pt x="489" y="2382"/>
                  </a:lnTo>
                  <a:cubicBezTo>
                    <a:pt x="215" y="2382"/>
                    <a:pt x="1" y="2608"/>
                    <a:pt x="1" y="2870"/>
                  </a:cubicBezTo>
                  <a:lnTo>
                    <a:pt x="1" y="8978"/>
                  </a:lnTo>
                  <a:cubicBezTo>
                    <a:pt x="1" y="9240"/>
                    <a:pt x="215" y="9466"/>
                    <a:pt x="489" y="9466"/>
                  </a:cubicBezTo>
                  <a:lnTo>
                    <a:pt x="10312" y="9466"/>
                  </a:lnTo>
                  <a:cubicBezTo>
                    <a:pt x="10574" y="9466"/>
                    <a:pt x="10800" y="9240"/>
                    <a:pt x="10800" y="8978"/>
                  </a:cubicBezTo>
                  <a:lnTo>
                    <a:pt x="10800" y="2870"/>
                  </a:lnTo>
                  <a:cubicBezTo>
                    <a:pt x="10836" y="2608"/>
                    <a:pt x="10609" y="2382"/>
                    <a:pt x="10347" y="2382"/>
                  </a:cubicBezTo>
                  <a:lnTo>
                    <a:pt x="6192" y="2382"/>
                  </a:lnTo>
                  <a:lnTo>
                    <a:pt x="6430" y="179"/>
                  </a:lnTo>
                  <a:cubicBezTo>
                    <a:pt x="6430" y="132"/>
                    <a:pt x="6418" y="96"/>
                    <a:pt x="6383" y="60"/>
                  </a:cubicBezTo>
                  <a:cubicBezTo>
                    <a:pt x="6359" y="36"/>
                    <a:pt x="6311" y="1"/>
                    <a:pt x="626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78" name="Google Shape;10178;p78"/>
            <p:cNvSpPr/>
            <p:nvPr/>
          </p:nvSpPr>
          <p:spPr>
            <a:xfrm>
              <a:off x="7584345" y="3509811"/>
              <a:ext cx="117889" cy="150098"/>
            </a:xfrm>
            <a:custGeom>
              <a:avLst/>
              <a:gdLst/>
              <a:ahLst/>
              <a:cxnLst/>
              <a:rect l="l" t="t" r="r" b="b"/>
              <a:pathLst>
                <a:path w="3704" h="4716" extrusionOk="0">
                  <a:moveTo>
                    <a:pt x="2037" y="1143"/>
                  </a:moveTo>
                  <a:cubicBezTo>
                    <a:pt x="2239" y="1143"/>
                    <a:pt x="2394" y="1310"/>
                    <a:pt x="2394" y="1501"/>
                  </a:cubicBezTo>
                  <a:lnTo>
                    <a:pt x="2394" y="1846"/>
                  </a:lnTo>
                  <a:cubicBezTo>
                    <a:pt x="2382" y="2143"/>
                    <a:pt x="2144" y="2370"/>
                    <a:pt x="1858" y="2370"/>
                  </a:cubicBezTo>
                  <a:cubicBezTo>
                    <a:pt x="1572" y="2370"/>
                    <a:pt x="1346" y="2132"/>
                    <a:pt x="1346" y="1846"/>
                  </a:cubicBezTo>
                  <a:lnTo>
                    <a:pt x="1346" y="1501"/>
                  </a:lnTo>
                  <a:cubicBezTo>
                    <a:pt x="1346" y="1310"/>
                    <a:pt x="1501" y="1143"/>
                    <a:pt x="1703" y="1143"/>
                  </a:cubicBezTo>
                  <a:close/>
                  <a:moveTo>
                    <a:pt x="2025" y="2667"/>
                  </a:moveTo>
                  <a:lnTo>
                    <a:pt x="2025" y="2751"/>
                  </a:lnTo>
                  <a:cubicBezTo>
                    <a:pt x="2037" y="2822"/>
                    <a:pt x="2061" y="2870"/>
                    <a:pt x="2084" y="2929"/>
                  </a:cubicBezTo>
                  <a:lnTo>
                    <a:pt x="1858" y="3155"/>
                  </a:lnTo>
                  <a:lnTo>
                    <a:pt x="1846" y="3155"/>
                  </a:lnTo>
                  <a:lnTo>
                    <a:pt x="1620" y="2929"/>
                  </a:lnTo>
                  <a:cubicBezTo>
                    <a:pt x="1656" y="2882"/>
                    <a:pt x="1668" y="2822"/>
                    <a:pt x="1668" y="2763"/>
                  </a:cubicBezTo>
                  <a:lnTo>
                    <a:pt x="1668" y="2667"/>
                  </a:lnTo>
                  <a:cubicBezTo>
                    <a:pt x="1727" y="2679"/>
                    <a:pt x="1787" y="2679"/>
                    <a:pt x="1846" y="2679"/>
                  </a:cubicBezTo>
                  <a:cubicBezTo>
                    <a:pt x="1906" y="2679"/>
                    <a:pt x="1965" y="2679"/>
                    <a:pt x="2025" y="2667"/>
                  </a:cubicBezTo>
                  <a:close/>
                  <a:moveTo>
                    <a:pt x="2358" y="3108"/>
                  </a:moveTo>
                  <a:lnTo>
                    <a:pt x="2620" y="3239"/>
                  </a:lnTo>
                  <a:cubicBezTo>
                    <a:pt x="2680" y="3275"/>
                    <a:pt x="2727" y="3334"/>
                    <a:pt x="2727" y="3406"/>
                  </a:cubicBezTo>
                  <a:lnTo>
                    <a:pt x="2727" y="4406"/>
                  </a:lnTo>
                  <a:lnTo>
                    <a:pt x="1001" y="4406"/>
                  </a:lnTo>
                  <a:lnTo>
                    <a:pt x="1001" y="3406"/>
                  </a:lnTo>
                  <a:cubicBezTo>
                    <a:pt x="1001" y="3334"/>
                    <a:pt x="1049" y="3275"/>
                    <a:pt x="1108" y="3239"/>
                  </a:cubicBezTo>
                  <a:lnTo>
                    <a:pt x="1370" y="3108"/>
                  </a:lnTo>
                  <a:lnTo>
                    <a:pt x="1620" y="3358"/>
                  </a:lnTo>
                  <a:cubicBezTo>
                    <a:pt x="1680" y="3417"/>
                    <a:pt x="1775" y="3453"/>
                    <a:pt x="1858" y="3453"/>
                  </a:cubicBezTo>
                  <a:cubicBezTo>
                    <a:pt x="1953" y="3453"/>
                    <a:pt x="2025" y="3417"/>
                    <a:pt x="2096" y="3358"/>
                  </a:cubicBezTo>
                  <a:lnTo>
                    <a:pt x="2358" y="3108"/>
                  </a:lnTo>
                  <a:close/>
                  <a:moveTo>
                    <a:pt x="3394" y="298"/>
                  </a:moveTo>
                  <a:cubicBezTo>
                    <a:pt x="3394" y="298"/>
                    <a:pt x="3406" y="298"/>
                    <a:pt x="3406" y="310"/>
                  </a:cubicBezTo>
                  <a:lnTo>
                    <a:pt x="3406" y="4394"/>
                  </a:lnTo>
                  <a:lnTo>
                    <a:pt x="3394" y="4394"/>
                  </a:lnTo>
                  <a:lnTo>
                    <a:pt x="3037" y="4406"/>
                  </a:lnTo>
                  <a:lnTo>
                    <a:pt x="3037" y="3406"/>
                  </a:lnTo>
                  <a:cubicBezTo>
                    <a:pt x="3037" y="3215"/>
                    <a:pt x="2930" y="3048"/>
                    <a:pt x="2775" y="2965"/>
                  </a:cubicBezTo>
                  <a:lnTo>
                    <a:pt x="2370" y="2763"/>
                  </a:lnTo>
                  <a:lnTo>
                    <a:pt x="2370" y="2751"/>
                  </a:lnTo>
                  <a:lnTo>
                    <a:pt x="2370" y="2513"/>
                  </a:lnTo>
                  <a:cubicBezTo>
                    <a:pt x="2573" y="2370"/>
                    <a:pt x="2715" y="2108"/>
                    <a:pt x="2715" y="1846"/>
                  </a:cubicBezTo>
                  <a:lnTo>
                    <a:pt x="2715" y="1501"/>
                  </a:lnTo>
                  <a:cubicBezTo>
                    <a:pt x="2715" y="1131"/>
                    <a:pt x="2418" y="834"/>
                    <a:pt x="2037" y="834"/>
                  </a:cubicBezTo>
                  <a:lnTo>
                    <a:pt x="1703" y="834"/>
                  </a:lnTo>
                  <a:cubicBezTo>
                    <a:pt x="1322" y="834"/>
                    <a:pt x="1025" y="1131"/>
                    <a:pt x="1025" y="1501"/>
                  </a:cubicBezTo>
                  <a:lnTo>
                    <a:pt x="1025" y="1846"/>
                  </a:lnTo>
                  <a:cubicBezTo>
                    <a:pt x="1025" y="2108"/>
                    <a:pt x="1168" y="2370"/>
                    <a:pt x="1370" y="2513"/>
                  </a:cubicBezTo>
                  <a:lnTo>
                    <a:pt x="1370" y="2751"/>
                  </a:lnTo>
                  <a:lnTo>
                    <a:pt x="1370" y="2763"/>
                  </a:lnTo>
                  <a:lnTo>
                    <a:pt x="965" y="2965"/>
                  </a:lnTo>
                  <a:cubicBezTo>
                    <a:pt x="810" y="3048"/>
                    <a:pt x="703" y="3215"/>
                    <a:pt x="703" y="3406"/>
                  </a:cubicBezTo>
                  <a:lnTo>
                    <a:pt x="703" y="4394"/>
                  </a:lnTo>
                  <a:lnTo>
                    <a:pt x="346" y="4394"/>
                  </a:lnTo>
                  <a:cubicBezTo>
                    <a:pt x="346" y="4394"/>
                    <a:pt x="334" y="4394"/>
                    <a:pt x="334" y="4370"/>
                  </a:cubicBezTo>
                  <a:lnTo>
                    <a:pt x="334" y="310"/>
                  </a:lnTo>
                  <a:cubicBezTo>
                    <a:pt x="334" y="310"/>
                    <a:pt x="334" y="298"/>
                    <a:pt x="346" y="298"/>
                  </a:cubicBezTo>
                  <a:close/>
                  <a:moveTo>
                    <a:pt x="334" y="0"/>
                  </a:moveTo>
                  <a:cubicBezTo>
                    <a:pt x="156" y="0"/>
                    <a:pt x="1" y="143"/>
                    <a:pt x="1" y="322"/>
                  </a:cubicBezTo>
                  <a:lnTo>
                    <a:pt x="1" y="4394"/>
                  </a:lnTo>
                  <a:cubicBezTo>
                    <a:pt x="1" y="4572"/>
                    <a:pt x="156" y="4715"/>
                    <a:pt x="334" y="4715"/>
                  </a:cubicBezTo>
                  <a:lnTo>
                    <a:pt x="3382" y="4715"/>
                  </a:lnTo>
                  <a:cubicBezTo>
                    <a:pt x="3561" y="4715"/>
                    <a:pt x="3704" y="4572"/>
                    <a:pt x="3704" y="4394"/>
                  </a:cubicBezTo>
                  <a:lnTo>
                    <a:pt x="3704" y="322"/>
                  </a:lnTo>
                  <a:cubicBezTo>
                    <a:pt x="3704" y="143"/>
                    <a:pt x="3561" y="0"/>
                    <a:pt x="338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79" name="Google Shape;10179;p78"/>
            <p:cNvSpPr/>
            <p:nvPr/>
          </p:nvSpPr>
          <p:spPr>
            <a:xfrm>
              <a:off x="7724959" y="3509811"/>
              <a:ext cx="139468" cy="31859"/>
            </a:xfrm>
            <a:custGeom>
              <a:avLst/>
              <a:gdLst/>
              <a:ahLst/>
              <a:cxnLst/>
              <a:rect l="l" t="t" r="r" b="b"/>
              <a:pathLst>
                <a:path w="4382" h="1001" extrusionOk="0">
                  <a:moveTo>
                    <a:pt x="4048" y="310"/>
                  </a:moveTo>
                  <a:cubicBezTo>
                    <a:pt x="4048" y="310"/>
                    <a:pt x="4072" y="310"/>
                    <a:pt x="4072" y="322"/>
                  </a:cubicBezTo>
                  <a:lnTo>
                    <a:pt x="4072" y="667"/>
                  </a:lnTo>
                  <a:lnTo>
                    <a:pt x="333" y="679"/>
                  </a:lnTo>
                  <a:cubicBezTo>
                    <a:pt x="333" y="679"/>
                    <a:pt x="322" y="679"/>
                    <a:pt x="322" y="667"/>
                  </a:cubicBezTo>
                  <a:lnTo>
                    <a:pt x="322" y="322"/>
                  </a:lnTo>
                  <a:cubicBezTo>
                    <a:pt x="322" y="322"/>
                    <a:pt x="322" y="310"/>
                    <a:pt x="333" y="310"/>
                  </a:cubicBezTo>
                  <a:close/>
                  <a:moveTo>
                    <a:pt x="333" y="0"/>
                  </a:moveTo>
                  <a:cubicBezTo>
                    <a:pt x="155" y="0"/>
                    <a:pt x="0" y="143"/>
                    <a:pt x="0" y="322"/>
                  </a:cubicBezTo>
                  <a:lnTo>
                    <a:pt x="0" y="667"/>
                  </a:lnTo>
                  <a:cubicBezTo>
                    <a:pt x="0" y="846"/>
                    <a:pt x="155" y="1000"/>
                    <a:pt x="333" y="1000"/>
                  </a:cubicBezTo>
                  <a:lnTo>
                    <a:pt x="4048" y="1000"/>
                  </a:lnTo>
                  <a:cubicBezTo>
                    <a:pt x="4227" y="1000"/>
                    <a:pt x="4382" y="846"/>
                    <a:pt x="4382" y="667"/>
                  </a:cubicBezTo>
                  <a:lnTo>
                    <a:pt x="4382" y="322"/>
                  </a:lnTo>
                  <a:cubicBezTo>
                    <a:pt x="4382" y="143"/>
                    <a:pt x="4227" y="0"/>
                    <a:pt x="404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80" name="Google Shape;10180;p78"/>
            <p:cNvSpPr/>
            <p:nvPr/>
          </p:nvSpPr>
          <p:spPr>
            <a:xfrm>
              <a:off x="7724577" y="3553001"/>
              <a:ext cx="107259" cy="31477"/>
            </a:xfrm>
            <a:custGeom>
              <a:avLst/>
              <a:gdLst/>
              <a:ahLst/>
              <a:cxnLst/>
              <a:rect l="l" t="t" r="r" b="b"/>
              <a:pathLst>
                <a:path w="3370" h="989" extrusionOk="0">
                  <a:moveTo>
                    <a:pt x="3036" y="310"/>
                  </a:moveTo>
                  <a:cubicBezTo>
                    <a:pt x="3036" y="310"/>
                    <a:pt x="3048" y="310"/>
                    <a:pt x="3048" y="322"/>
                  </a:cubicBezTo>
                  <a:lnTo>
                    <a:pt x="3048" y="667"/>
                  </a:lnTo>
                  <a:lnTo>
                    <a:pt x="334" y="679"/>
                  </a:lnTo>
                  <a:cubicBezTo>
                    <a:pt x="334" y="679"/>
                    <a:pt x="310" y="679"/>
                    <a:pt x="310" y="667"/>
                  </a:cubicBezTo>
                  <a:lnTo>
                    <a:pt x="310" y="322"/>
                  </a:lnTo>
                  <a:cubicBezTo>
                    <a:pt x="310" y="322"/>
                    <a:pt x="310" y="310"/>
                    <a:pt x="334" y="310"/>
                  </a:cubicBezTo>
                  <a:close/>
                  <a:moveTo>
                    <a:pt x="334" y="1"/>
                  </a:moveTo>
                  <a:cubicBezTo>
                    <a:pt x="143" y="1"/>
                    <a:pt x="0" y="144"/>
                    <a:pt x="0" y="322"/>
                  </a:cubicBezTo>
                  <a:lnTo>
                    <a:pt x="0" y="667"/>
                  </a:lnTo>
                  <a:cubicBezTo>
                    <a:pt x="0" y="846"/>
                    <a:pt x="143" y="989"/>
                    <a:pt x="334" y="989"/>
                  </a:cubicBezTo>
                  <a:lnTo>
                    <a:pt x="3036" y="989"/>
                  </a:lnTo>
                  <a:cubicBezTo>
                    <a:pt x="3215" y="989"/>
                    <a:pt x="3370" y="846"/>
                    <a:pt x="3370" y="667"/>
                  </a:cubicBezTo>
                  <a:lnTo>
                    <a:pt x="3370" y="322"/>
                  </a:lnTo>
                  <a:cubicBezTo>
                    <a:pt x="3370" y="144"/>
                    <a:pt x="3227" y="1"/>
                    <a:pt x="303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81" name="Google Shape;10181;p78"/>
            <p:cNvSpPr/>
            <p:nvPr/>
          </p:nvSpPr>
          <p:spPr>
            <a:xfrm>
              <a:off x="7724577" y="3595841"/>
              <a:ext cx="64451" cy="10630"/>
            </a:xfrm>
            <a:custGeom>
              <a:avLst/>
              <a:gdLst/>
              <a:ahLst/>
              <a:cxnLst/>
              <a:rect l="l" t="t" r="r" b="b"/>
              <a:pathLst>
                <a:path w="2025" h="334" extrusionOk="0">
                  <a:moveTo>
                    <a:pt x="167" y="0"/>
                  </a:moveTo>
                  <a:cubicBezTo>
                    <a:pt x="72" y="0"/>
                    <a:pt x="0" y="83"/>
                    <a:pt x="0" y="167"/>
                  </a:cubicBezTo>
                  <a:cubicBezTo>
                    <a:pt x="0" y="262"/>
                    <a:pt x="72" y="333"/>
                    <a:pt x="167" y="333"/>
                  </a:cubicBezTo>
                  <a:lnTo>
                    <a:pt x="1858" y="333"/>
                  </a:lnTo>
                  <a:cubicBezTo>
                    <a:pt x="1953" y="333"/>
                    <a:pt x="2024" y="262"/>
                    <a:pt x="2024" y="167"/>
                  </a:cubicBezTo>
                  <a:cubicBezTo>
                    <a:pt x="2012" y="83"/>
                    <a:pt x="1953" y="0"/>
                    <a:pt x="185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82" name="Google Shape;10182;p78"/>
            <p:cNvSpPr/>
            <p:nvPr/>
          </p:nvSpPr>
          <p:spPr>
            <a:xfrm>
              <a:off x="7799977" y="3595841"/>
              <a:ext cx="32241" cy="10630"/>
            </a:xfrm>
            <a:custGeom>
              <a:avLst/>
              <a:gdLst/>
              <a:ahLst/>
              <a:cxnLst/>
              <a:rect l="l" t="t" r="r" b="b"/>
              <a:pathLst>
                <a:path w="1013" h="334" extrusionOk="0">
                  <a:moveTo>
                    <a:pt x="167" y="0"/>
                  </a:moveTo>
                  <a:cubicBezTo>
                    <a:pt x="72" y="0"/>
                    <a:pt x="1" y="83"/>
                    <a:pt x="1" y="167"/>
                  </a:cubicBezTo>
                  <a:cubicBezTo>
                    <a:pt x="1" y="262"/>
                    <a:pt x="72" y="333"/>
                    <a:pt x="167" y="333"/>
                  </a:cubicBezTo>
                  <a:lnTo>
                    <a:pt x="846" y="333"/>
                  </a:lnTo>
                  <a:cubicBezTo>
                    <a:pt x="941" y="333"/>
                    <a:pt x="1013" y="262"/>
                    <a:pt x="1013" y="167"/>
                  </a:cubicBezTo>
                  <a:cubicBezTo>
                    <a:pt x="1001" y="83"/>
                    <a:pt x="941" y="0"/>
                    <a:pt x="84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83" name="Google Shape;10183;p78"/>
            <p:cNvSpPr/>
            <p:nvPr/>
          </p:nvSpPr>
          <p:spPr>
            <a:xfrm>
              <a:off x="7724577" y="3628051"/>
              <a:ext cx="21229" cy="10630"/>
            </a:xfrm>
            <a:custGeom>
              <a:avLst/>
              <a:gdLst/>
              <a:ahLst/>
              <a:cxnLst/>
              <a:rect l="l" t="t" r="r" b="b"/>
              <a:pathLst>
                <a:path w="667" h="334" extrusionOk="0">
                  <a:moveTo>
                    <a:pt x="167" y="0"/>
                  </a:moveTo>
                  <a:cubicBezTo>
                    <a:pt x="72" y="0"/>
                    <a:pt x="0" y="83"/>
                    <a:pt x="0" y="167"/>
                  </a:cubicBezTo>
                  <a:cubicBezTo>
                    <a:pt x="0" y="262"/>
                    <a:pt x="72" y="333"/>
                    <a:pt x="167" y="333"/>
                  </a:cubicBezTo>
                  <a:lnTo>
                    <a:pt x="512" y="333"/>
                  </a:lnTo>
                  <a:cubicBezTo>
                    <a:pt x="595" y="333"/>
                    <a:pt x="667" y="262"/>
                    <a:pt x="667" y="167"/>
                  </a:cubicBezTo>
                  <a:cubicBezTo>
                    <a:pt x="667" y="83"/>
                    <a:pt x="595" y="0"/>
                    <a:pt x="51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84" name="Google Shape;10184;p78"/>
            <p:cNvSpPr/>
            <p:nvPr/>
          </p:nvSpPr>
          <p:spPr>
            <a:xfrm>
              <a:off x="7756787" y="3628051"/>
              <a:ext cx="53438" cy="10630"/>
            </a:xfrm>
            <a:custGeom>
              <a:avLst/>
              <a:gdLst/>
              <a:ahLst/>
              <a:cxnLst/>
              <a:rect l="l" t="t" r="r" b="b"/>
              <a:pathLst>
                <a:path w="1679" h="334" extrusionOk="0">
                  <a:moveTo>
                    <a:pt x="167" y="0"/>
                  </a:moveTo>
                  <a:cubicBezTo>
                    <a:pt x="72" y="0"/>
                    <a:pt x="0" y="83"/>
                    <a:pt x="0" y="167"/>
                  </a:cubicBezTo>
                  <a:cubicBezTo>
                    <a:pt x="0" y="262"/>
                    <a:pt x="72" y="333"/>
                    <a:pt x="167" y="333"/>
                  </a:cubicBezTo>
                  <a:lnTo>
                    <a:pt x="1524" y="333"/>
                  </a:lnTo>
                  <a:cubicBezTo>
                    <a:pt x="1608" y="333"/>
                    <a:pt x="1679" y="262"/>
                    <a:pt x="1679" y="167"/>
                  </a:cubicBezTo>
                  <a:cubicBezTo>
                    <a:pt x="1679" y="83"/>
                    <a:pt x="1608" y="0"/>
                    <a:pt x="152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85" name="Google Shape;10185;p78"/>
            <p:cNvSpPr/>
            <p:nvPr/>
          </p:nvSpPr>
          <p:spPr>
            <a:xfrm>
              <a:off x="7724577" y="3650012"/>
              <a:ext cx="21229" cy="10280"/>
            </a:xfrm>
            <a:custGeom>
              <a:avLst/>
              <a:gdLst/>
              <a:ahLst/>
              <a:cxnLst/>
              <a:rect l="l" t="t" r="r" b="b"/>
              <a:pathLst>
                <a:path w="667" h="323" extrusionOk="0">
                  <a:moveTo>
                    <a:pt x="167" y="1"/>
                  </a:moveTo>
                  <a:cubicBezTo>
                    <a:pt x="72" y="1"/>
                    <a:pt x="0" y="72"/>
                    <a:pt x="0" y="167"/>
                  </a:cubicBezTo>
                  <a:cubicBezTo>
                    <a:pt x="0" y="251"/>
                    <a:pt x="72" y="322"/>
                    <a:pt x="167" y="322"/>
                  </a:cubicBezTo>
                  <a:lnTo>
                    <a:pt x="512" y="322"/>
                  </a:lnTo>
                  <a:cubicBezTo>
                    <a:pt x="595" y="322"/>
                    <a:pt x="667" y="251"/>
                    <a:pt x="667" y="167"/>
                  </a:cubicBezTo>
                  <a:cubicBezTo>
                    <a:pt x="655" y="72"/>
                    <a:pt x="595" y="1"/>
                    <a:pt x="51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86" name="Google Shape;10186;p78"/>
            <p:cNvSpPr/>
            <p:nvPr/>
          </p:nvSpPr>
          <p:spPr>
            <a:xfrm>
              <a:off x="7756787" y="3650012"/>
              <a:ext cx="53438" cy="10280"/>
            </a:xfrm>
            <a:custGeom>
              <a:avLst/>
              <a:gdLst/>
              <a:ahLst/>
              <a:cxnLst/>
              <a:rect l="l" t="t" r="r" b="b"/>
              <a:pathLst>
                <a:path w="1679" h="323" extrusionOk="0">
                  <a:moveTo>
                    <a:pt x="167" y="1"/>
                  </a:moveTo>
                  <a:cubicBezTo>
                    <a:pt x="72" y="1"/>
                    <a:pt x="0" y="72"/>
                    <a:pt x="0" y="167"/>
                  </a:cubicBezTo>
                  <a:cubicBezTo>
                    <a:pt x="0" y="251"/>
                    <a:pt x="72" y="322"/>
                    <a:pt x="167" y="322"/>
                  </a:cubicBezTo>
                  <a:lnTo>
                    <a:pt x="1524" y="322"/>
                  </a:lnTo>
                  <a:cubicBezTo>
                    <a:pt x="1608" y="322"/>
                    <a:pt x="1679" y="251"/>
                    <a:pt x="1679" y="167"/>
                  </a:cubicBezTo>
                  <a:cubicBezTo>
                    <a:pt x="1679" y="72"/>
                    <a:pt x="1608" y="1"/>
                    <a:pt x="152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87" name="Google Shape;10187;p78"/>
            <p:cNvSpPr/>
            <p:nvPr/>
          </p:nvSpPr>
          <p:spPr>
            <a:xfrm>
              <a:off x="7719262" y="3466621"/>
              <a:ext cx="10630" cy="10630"/>
            </a:xfrm>
            <a:custGeom>
              <a:avLst/>
              <a:gdLst/>
              <a:ahLst/>
              <a:cxnLst/>
              <a:rect l="l" t="t" r="r" b="b"/>
              <a:pathLst>
                <a:path w="334" h="334" extrusionOk="0">
                  <a:moveTo>
                    <a:pt x="167" y="0"/>
                  </a:moveTo>
                  <a:cubicBezTo>
                    <a:pt x="84" y="0"/>
                    <a:pt x="0" y="71"/>
                    <a:pt x="0" y="167"/>
                  </a:cubicBezTo>
                  <a:cubicBezTo>
                    <a:pt x="0" y="250"/>
                    <a:pt x="84" y="333"/>
                    <a:pt x="167" y="333"/>
                  </a:cubicBezTo>
                  <a:cubicBezTo>
                    <a:pt x="262" y="333"/>
                    <a:pt x="334" y="250"/>
                    <a:pt x="334" y="167"/>
                  </a:cubicBezTo>
                  <a:cubicBezTo>
                    <a:pt x="322" y="60"/>
                    <a:pt x="239"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188" name="Google Shape;10188;p78"/>
          <p:cNvGrpSpPr/>
          <p:nvPr/>
        </p:nvGrpSpPr>
        <p:grpSpPr>
          <a:xfrm>
            <a:off x="8942780" y="4284204"/>
            <a:ext cx="348193" cy="411339"/>
            <a:chOff x="6707084" y="3387403"/>
            <a:chExt cx="261145" cy="308504"/>
          </a:xfrm>
          <a:solidFill>
            <a:schemeClr val="tx1"/>
          </a:solidFill>
        </p:grpSpPr>
        <p:sp>
          <p:nvSpPr>
            <p:cNvPr id="10189" name="Google Shape;10189;p78"/>
            <p:cNvSpPr/>
            <p:nvPr/>
          </p:nvSpPr>
          <p:spPr>
            <a:xfrm>
              <a:off x="6726053" y="3542403"/>
              <a:ext cx="68238" cy="153504"/>
            </a:xfrm>
            <a:custGeom>
              <a:avLst/>
              <a:gdLst/>
              <a:ahLst/>
              <a:cxnLst/>
              <a:rect l="l" t="t" r="r" b="b"/>
              <a:pathLst>
                <a:path w="2144" h="4823" extrusionOk="0">
                  <a:moveTo>
                    <a:pt x="1203" y="286"/>
                  </a:moveTo>
                  <a:cubicBezTo>
                    <a:pt x="1381" y="286"/>
                    <a:pt x="1524" y="417"/>
                    <a:pt x="1524" y="596"/>
                  </a:cubicBezTo>
                  <a:lnTo>
                    <a:pt x="1524" y="893"/>
                  </a:lnTo>
                  <a:cubicBezTo>
                    <a:pt x="1524" y="1143"/>
                    <a:pt x="1310" y="1358"/>
                    <a:pt x="1060" y="1358"/>
                  </a:cubicBezTo>
                  <a:cubicBezTo>
                    <a:pt x="810" y="1358"/>
                    <a:pt x="596" y="1143"/>
                    <a:pt x="596" y="893"/>
                  </a:cubicBezTo>
                  <a:lnTo>
                    <a:pt x="596" y="596"/>
                  </a:lnTo>
                  <a:cubicBezTo>
                    <a:pt x="596" y="417"/>
                    <a:pt x="726" y="286"/>
                    <a:pt x="905" y="286"/>
                  </a:cubicBezTo>
                  <a:close/>
                  <a:moveTo>
                    <a:pt x="1227" y="1643"/>
                  </a:moveTo>
                  <a:lnTo>
                    <a:pt x="1227" y="1715"/>
                  </a:lnTo>
                  <a:cubicBezTo>
                    <a:pt x="1227" y="1774"/>
                    <a:pt x="1238" y="1822"/>
                    <a:pt x="1262" y="1858"/>
                  </a:cubicBezTo>
                  <a:lnTo>
                    <a:pt x="1060" y="2036"/>
                  </a:lnTo>
                  <a:lnTo>
                    <a:pt x="846" y="1846"/>
                  </a:lnTo>
                  <a:cubicBezTo>
                    <a:pt x="881" y="1798"/>
                    <a:pt x="893" y="1762"/>
                    <a:pt x="893" y="1703"/>
                  </a:cubicBezTo>
                  <a:lnTo>
                    <a:pt x="893" y="1643"/>
                  </a:lnTo>
                  <a:close/>
                  <a:moveTo>
                    <a:pt x="1060" y="2036"/>
                  </a:moveTo>
                  <a:cubicBezTo>
                    <a:pt x="1060" y="2048"/>
                    <a:pt x="1057" y="2054"/>
                    <a:pt x="1055" y="2054"/>
                  </a:cubicBezTo>
                  <a:cubicBezTo>
                    <a:pt x="1054" y="2054"/>
                    <a:pt x="1054" y="2048"/>
                    <a:pt x="1060" y="2036"/>
                  </a:cubicBezTo>
                  <a:close/>
                  <a:moveTo>
                    <a:pt x="905" y="0"/>
                  </a:moveTo>
                  <a:cubicBezTo>
                    <a:pt x="584" y="0"/>
                    <a:pt x="310" y="274"/>
                    <a:pt x="310" y="596"/>
                  </a:cubicBezTo>
                  <a:lnTo>
                    <a:pt x="310" y="893"/>
                  </a:lnTo>
                  <a:cubicBezTo>
                    <a:pt x="310" y="1143"/>
                    <a:pt x="429" y="1358"/>
                    <a:pt x="607" y="1489"/>
                  </a:cubicBezTo>
                  <a:lnTo>
                    <a:pt x="607" y="1703"/>
                  </a:lnTo>
                  <a:lnTo>
                    <a:pt x="607" y="1715"/>
                  </a:lnTo>
                  <a:lnTo>
                    <a:pt x="250" y="1893"/>
                  </a:lnTo>
                  <a:cubicBezTo>
                    <a:pt x="107" y="1965"/>
                    <a:pt x="0" y="2120"/>
                    <a:pt x="0" y="2298"/>
                  </a:cubicBezTo>
                  <a:lnTo>
                    <a:pt x="0" y="3632"/>
                  </a:lnTo>
                  <a:cubicBezTo>
                    <a:pt x="0" y="3751"/>
                    <a:pt x="36" y="3870"/>
                    <a:pt x="107" y="3965"/>
                  </a:cubicBezTo>
                  <a:lnTo>
                    <a:pt x="250" y="4179"/>
                  </a:lnTo>
                  <a:cubicBezTo>
                    <a:pt x="286" y="4227"/>
                    <a:pt x="310" y="4298"/>
                    <a:pt x="310" y="4358"/>
                  </a:cubicBezTo>
                  <a:lnTo>
                    <a:pt x="310" y="4679"/>
                  </a:lnTo>
                  <a:cubicBezTo>
                    <a:pt x="310" y="4751"/>
                    <a:pt x="369" y="4822"/>
                    <a:pt x="465" y="4822"/>
                  </a:cubicBezTo>
                  <a:cubicBezTo>
                    <a:pt x="536" y="4822"/>
                    <a:pt x="607" y="4763"/>
                    <a:pt x="607" y="4679"/>
                  </a:cubicBezTo>
                  <a:lnTo>
                    <a:pt x="607" y="4358"/>
                  </a:lnTo>
                  <a:cubicBezTo>
                    <a:pt x="607" y="4239"/>
                    <a:pt x="584" y="4120"/>
                    <a:pt x="512" y="4036"/>
                  </a:cubicBezTo>
                  <a:lnTo>
                    <a:pt x="357" y="3810"/>
                  </a:lnTo>
                  <a:cubicBezTo>
                    <a:pt x="334" y="3763"/>
                    <a:pt x="298" y="3691"/>
                    <a:pt x="298" y="3632"/>
                  </a:cubicBezTo>
                  <a:lnTo>
                    <a:pt x="298" y="2298"/>
                  </a:lnTo>
                  <a:cubicBezTo>
                    <a:pt x="298" y="2239"/>
                    <a:pt x="334" y="2179"/>
                    <a:pt x="381" y="2143"/>
                  </a:cubicBezTo>
                  <a:lnTo>
                    <a:pt x="643" y="2024"/>
                  </a:lnTo>
                  <a:lnTo>
                    <a:pt x="857" y="2251"/>
                  </a:lnTo>
                  <a:cubicBezTo>
                    <a:pt x="929" y="2310"/>
                    <a:pt x="1000" y="2334"/>
                    <a:pt x="1072" y="2334"/>
                  </a:cubicBezTo>
                  <a:cubicBezTo>
                    <a:pt x="1143" y="2334"/>
                    <a:pt x="1227" y="2310"/>
                    <a:pt x="1286" y="2251"/>
                  </a:cubicBezTo>
                  <a:lnTo>
                    <a:pt x="1500" y="2024"/>
                  </a:lnTo>
                  <a:lnTo>
                    <a:pt x="1762" y="2143"/>
                  </a:lnTo>
                  <a:cubicBezTo>
                    <a:pt x="1822" y="2179"/>
                    <a:pt x="1846" y="2239"/>
                    <a:pt x="1846" y="2298"/>
                  </a:cubicBezTo>
                  <a:lnTo>
                    <a:pt x="1846" y="3632"/>
                  </a:lnTo>
                  <a:cubicBezTo>
                    <a:pt x="1846" y="3691"/>
                    <a:pt x="1834" y="3751"/>
                    <a:pt x="1786" y="3810"/>
                  </a:cubicBezTo>
                  <a:lnTo>
                    <a:pt x="1643" y="4036"/>
                  </a:lnTo>
                  <a:cubicBezTo>
                    <a:pt x="1572" y="4144"/>
                    <a:pt x="1536" y="4239"/>
                    <a:pt x="1536" y="4358"/>
                  </a:cubicBezTo>
                  <a:lnTo>
                    <a:pt x="1536" y="4679"/>
                  </a:lnTo>
                  <a:cubicBezTo>
                    <a:pt x="1536" y="4751"/>
                    <a:pt x="1596" y="4822"/>
                    <a:pt x="1679" y="4822"/>
                  </a:cubicBezTo>
                  <a:cubicBezTo>
                    <a:pt x="1750" y="4822"/>
                    <a:pt x="1834" y="4763"/>
                    <a:pt x="1834" y="4679"/>
                  </a:cubicBezTo>
                  <a:lnTo>
                    <a:pt x="1834" y="4358"/>
                  </a:lnTo>
                  <a:cubicBezTo>
                    <a:pt x="1834" y="4298"/>
                    <a:pt x="1846" y="4239"/>
                    <a:pt x="1893" y="4179"/>
                  </a:cubicBezTo>
                  <a:lnTo>
                    <a:pt x="2036" y="3965"/>
                  </a:lnTo>
                  <a:cubicBezTo>
                    <a:pt x="2096" y="3858"/>
                    <a:pt x="2143" y="3751"/>
                    <a:pt x="2143" y="3632"/>
                  </a:cubicBezTo>
                  <a:lnTo>
                    <a:pt x="2143" y="2298"/>
                  </a:lnTo>
                  <a:cubicBezTo>
                    <a:pt x="2096" y="2120"/>
                    <a:pt x="2012" y="1965"/>
                    <a:pt x="1858" y="1893"/>
                  </a:cubicBezTo>
                  <a:lnTo>
                    <a:pt x="1500" y="1715"/>
                  </a:lnTo>
                  <a:lnTo>
                    <a:pt x="1500" y="1703"/>
                  </a:lnTo>
                  <a:lnTo>
                    <a:pt x="1500" y="1489"/>
                  </a:lnTo>
                  <a:cubicBezTo>
                    <a:pt x="1679" y="1358"/>
                    <a:pt x="1798" y="1131"/>
                    <a:pt x="1798" y="893"/>
                  </a:cubicBezTo>
                  <a:lnTo>
                    <a:pt x="1798" y="596"/>
                  </a:lnTo>
                  <a:cubicBezTo>
                    <a:pt x="1798" y="274"/>
                    <a:pt x="1536" y="0"/>
                    <a:pt x="120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90" name="Google Shape;10190;p78"/>
            <p:cNvSpPr/>
            <p:nvPr/>
          </p:nvSpPr>
          <p:spPr>
            <a:xfrm>
              <a:off x="6803362" y="3542403"/>
              <a:ext cx="68238" cy="153504"/>
            </a:xfrm>
            <a:custGeom>
              <a:avLst/>
              <a:gdLst/>
              <a:ahLst/>
              <a:cxnLst/>
              <a:rect l="l" t="t" r="r" b="b"/>
              <a:pathLst>
                <a:path w="2144" h="4823" extrusionOk="0">
                  <a:moveTo>
                    <a:pt x="1203" y="286"/>
                  </a:moveTo>
                  <a:cubicBezTo>
                    <a:pt x="1381" y="286"/>
                    <a:pt x="1512" y="417"/>
                    <a:pt x="1512" y="596"/>
                  </a:cubicBezTo>
                  <a:lnTo>
                    <a:pt x="1512" y="893"/>
                  </a:lnTo>
                  <a:cubicBezTo>
                    <a:pt x="1512" y="1143"/>
                    <a:pt x="1310" y="1358"/>
                    <a:pt x="1060" y="1358"/>
                  </a:cubicBezTo>
                  <a:cubicBezTo>
                    <a:pt x="798" y="1358"/>
                    <a:pt x="595" y="1143"/>
                    <a:pt x="595" y="893"/>
                  </a:cubicBezTo>
                  <a:lnTo>
                    <a:pt x="595" y="596"/>
                  </a:lnTo>
                  <a:cubicBezTo>
                    <a:pt x="595" y="417"/>
                    <a:pt x="726" y="286"/>
                    <a:pt x="905" y="286"/>
                  </a:cubicBezTo>
                  <a:close/>
                  <a:moveTo>
                    <a:pt x="1215" y="1643"/>
                  </a:moveTo>
                  <a:lnTo>
                    <a:pt x="1215" y="1715"/>
                  </a:lnTo>
                  <a:cubicBezTo>
                    <a:pt x="1215" y="1774"/>
                    <a:pt x="1226" y="1822"/>
                    <a:pt x="1262" y="1858"/>
                  </a:cubicBezTo>
                  <a:lnTo>
                    <a:pt x="1060" y="2036"/>
                  </a:lnTo>
                  <a:lnTo>
                    <a:pt x="845" y="1846"/>
                  </a:lnTo>
                  <a:cubicBezTo>
                    <a:pt x="881" y="1798"/>
                    <a:pt x="893" y="1762"/>
                    <a:pt x="893" y="1703"/>
                  </a:cubicBezTo>
                  <a:lnTo>
                    <a:pt x="893" y="1643"/>
                  </a:lnTo>
                  <a:close/>
                  <a:moveTo>
                    <a:pt x="1060" y="2036"/>
                  </a:moveTo>
                  <a:cubicBezTo>
                    <a:pt x="1060" y="2048"/>
                    <a:pt x="1054" y="2054"/>
                    <a:pt x="1051" y="2054"/>
                  </a:cubicBezTo>
                  <a:cubicBezTo>
                    <a:pt x="1048" y="2054"/>
                    <a:pt x="1048" y="2048"/>
                    <a:pt x="1060" y="2036"/>
                  </a:cubicBezTo>
                  <a:close/>
                  <a:moveTo>
                    <a:pt x="905" y="0"/>
                  </a:moveTo>
                  <a:cubicBezTo>
                    <a:pt x="583" y="0"/>
                    <a:pt x="310" y="274"/>
                    <a:pt x="310" y="596"/>
                  </a:cubicBezTo>
                  <a:lnTo>
                    <a:pt x="310" y="893"/>
                  </a:lnTo>
                  <a:cubicBezTo>
                    <a:pt x="310" y="1143"/>
                    <a:pt x="429" y="1358"/>
                    <a:pt x="607" y="1489"/>
                  </a:cubicBezTo>
                  <a:lnTo>
                    <a:pt x="607" y="1703"/>
                  </a:lnTo>
                  <a:lnTo>
                    <a:pt x="607" y="1715"/>
                  </a:lnTo>
                  <a:lnTo>
                    <a:pt x="250" y="1893"/>
                  </a:lnTo>
                  <a:cubicBezTo>
                    <a:pt x="107" y="1965"/>
                    <a:pt x="0" y="2120"/>
                    <a:pt x="0" y="2298"/>
                  </a:cubicBezTo>
                  <a:lnTo>
                    <a:pt x="0" y="3632"/>
                  </a:lnTo>
                  <a:cubicBezTo>
                    <a:pt x="0" y="3751"/>
                    <a:pt x="24" y="3870"/>
                    <a:pt x="107" y="3965"/>
                  </a:cubicBezTo>
                  <a:lnTo>
                    <a:pt x="250" y="4179"/>
                  </a:lnTo>
                  <a:cubicBezTo>
                    <a:pt x="286" y="4227"/>
                    <a:pt x="310" y="4298"/>
                    <a:pt x="310" y="4358"/>
                  </a:cubicBezTo>
                  <a:lnTo>
                    <a:pt x="310" y="4679"/>
                  </a:lnTo>
                  <a:cubicBezTo>
                    <a:pt x="310" y="4751"/>
                    <a:pt x="369" y="4822"/>
                    <a:pt x="464" y="4822"/>
                  </a:cubicBezTo>
                  <a:cubicBezTo>
                    <a:pt x="548" y="4822"/>
                    <a:pt x="607" y="4763"/>
                    <a:pt x="607" y="4679"/>
                  </a:cubicBezTo>
                  <a:lnTo>
                    <a:pt x="607" y="4358"/>
                  </a:lnTo>
                  <a:cubicBezTo>
                    <a:pt x="607" y="4239"/>
                    <a:pt x="583" y="4120"/>
                    <a:pt x="500" y="4036"/>
                  </a:cubicBezTo>
                  <a:lnTo>
                    <a:pt x="357" y="3810"/>
                  </a:lnTo>
                  <a:cubicBezTo>
                    <a:pt x="322" y="3763"/>
                    <a:pt x="298" y="3691"/>
                    <a:pt x="298" y="3632"/>
                  </a:cubicBezTo>
                  <a:lnTo>
                    <a:pt x="298" y="2298"/>
                  </a:lnTo>
                  <a:cubicBezTo>
                    <a:pt x="298" y="2239"/>
                    <a:pt x="322" y="2179"/>
                    <a:pt x="381" y="2143"/>
                  </a:cubicBezTo>
                  <a:lnTo>
                    <a:pt x="631" y="2024"/>
                  </a:lnTo>
                  <a:lnTo>
                    <a:pt x="857" y="2251"/>
                  </a:lnTo>
                  <a:cubicBezTo>
                    <a:pt x="917" y="2310"/>
                    <a:pt x="1000" y="2334"/>
                    <a:pt x="1072" y="2334"/>
                  </a:cubicBezTo>
                  <a:cubicBezTo>
                    <a:pt x="1143" y="2334"/>
                    <a:pt x="1215" y="2310"/>
                    <a:pt x="1274" y="2251"/>
                  </a:cubicBezTo>
                  <a:lnTo>
                    <a:pt x="1500" y="2024"/>
                  </a:lnTo>
                  <a:lnTo>
                    <a:pt x="1750" y="2143"/>
                  </a:lnTo>
                  <a:cubicBezTo>
                    <a:pt x="1810" y="2179"/>
                    <a:pt x="1846" y="2239"/>
                    <a:pt x="1846" y="2298"/>
                  </a:cubicBezTo>
                  <a:lnTo>
                    <a:pt x="1846" y="3632"/>
                  </a:lnTo>
                  <a:cubicBezTo>
                    <a:pt x="1846" y="3691"/>
                    <a:pt x="1834" y="3751"/>
                    <a:pt x="1786" y="3810"/>
                  </a:cubicBezTo>
                  <a:lnTo>
                    <a:pt x="1631" y="4036"/>
                  </a:lnTo>
                  <a:cubicBezTo>
                    <a:pt x="1572" y="4144"/>
                    <a:pt x="1524" y="4239"/>
                    <a:pt x="1524" y="4358"/>
                  </a:cubicBezTo>
                  <a:lnTo>
                    <a:pt x="1524" y="4679"/>
                  </a:lnTo>
                  <a:cubicBezTo>
                    <a:pt x="1524" y="4751"/>
                    <a:pt x="1596" y="4822"/>
                    <a:pt x="1679" y="4822"/>
                  </a:cubicBezTo>
                  <a:cubicBezTo>
                    <a:pt x="1750" y="4822"/>
                    <a:pt x="1822" y="4763"/>
                    <a:pt x="1822" y="4679"/>
                  </a:cubicBezTo>
                  <a:lnTo>
                    <a:pt x="1822" y="4358"/>
                  </a:lnTo>
                  <a:cubicBezTo>
                    <a:pt x="1822" y="4298"/>
                    <a:pt x="1846" y="4239"/>
                    <a:pt x="1893" y="4179"/>
                  </a:cubicBezTo>
                  <a:lnTo>
                    <a:pt x="2036" y="3965"/>
                  </a:lnTo>
                  <a:cubicBezTo>
                    <a:pt x="2096" y="3858"/>
                    <a:pt x="2143" y="3751"/>
                    <a:pt x="2143" y="3632"/>
                  </a:cubicBezTo>
                  <a:lnTo>
                    <a:pt x="2143" y="2298"/>
                  </a:lnTo>
                  <a:cubicBezTo>
                    <a:pt x="2096" y="2120"/>
                    <a:pt x="2012" y="1965"/>
                    <a:pt x="1857" y="1893"/>
                  </a:cubicBezTo>
                  <a:lnTo>
                    <a:pt x="1500" y="1715"/>
                  </a:lnTo>
                  <a:lnTo>
                    <a:pt x="1500" y="1703"/>
                  </a:lnTo>
                  <a:lnTo>
                    <a:pt x="1500" y="1489"/>
                  </a:lnTo>
                  <a:cubicBezTo>
                    <a:pt x="1679" y="1358"/>
                    <a:pt x="1798" y="1131"/>
                    <a:pt x="1798" y="893"/>
                  </a:cubicBezTo>
                  <a:lnTo>
                    <a:pt x="1798" y="596"/>
                  </a:lnTo>
                  <a:cubicBezTo>
                    <a:pt x="1798" y="274"/>
                    <a:pt x="1536" y="0"/>
                    <a:pt x="120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91" name="Google Shape;10191;p78"/>
            <p:cNvSpPr/>
            <p:nvPr/>
          </p:nvSpPr>
          <p:spPr>
            <a:xfrm>
              <a:off x="6880289" y="3542403"/>
              <a:ext cx="68620" cy="153504"/>
            </a:xfrm>
            <a:custGeom>
              <a:avLst/>
              <a:gdLst/>
              <a:ahLst/>
              <a:cxnLst/>
              <a:rect l="l" t="t" r="r" b="b"/>
              <a:pathLst>
                <a:path w="2156" h="4823" extrusionOk="0">
                  <a:moveTo>
                    <a:pt x="1214" y="286"/>
                  </a:moveTo>
                  <a:cubicBezTo>
                    <a:pt x="1393" y="286"/>
                    <a:pt x="1524" y="417"/>
                    <a:pt x="1524" y="596"/>
                  </a:cubicBezTo>
                  <a:lnTo>
                    <a:pt x="1524" y="893"/>
                  </a:lnTo>
                  <a:cubicBezTo>
                    <a:pt x="1524" y="1143"/>
                    <a:pt x="1322" y="1358"/>
                    <a:pt x="1060" y="1358"/>
                  </a:cubicBezTo>
                  <a:cubicBezTo>
                    <a:pt x="810" y="1358"/>
                    <a:pt x="607" y="1143"/>
                    <a:pt x="607" y="893"/>
                  </a:cubicBezTo>
                  <a:lnTo>
                    <a:pt x="607" y="596"/>
                  </a:lnTo>
                  <a:cubicBezTo>
                    <a:pt x="607" y="417"/>
                    <a:pt x="738" y="286"/>
                    <a:pt x="917" y="286"/>
                  </a:cubicBezTo>
                  <a:close/>
                  <a:moveTo>
                    <a:pt x="1226" y="1643"/>
                  </a:moveTo>
                  <a:lnTo>
                    <a:pt x="1226" y="1715"/>
                  </a:lnTo>
                  <a:cubicBezTo>
                    <a:pt x="1226" y="1774"/>
                    <a:pt x="1238" y="1822"/>
                    <a:pt x="1274" y="1858"/>
                  </a:cubicBezTo>
                  <a:lnTo>
                    <a:pt x="1060" y="2036"/>
                  </a:lnTo>
                  <a:lnTo>
                    <a:pt x="857" y="1846"/>
                  </a:lnTo>
                  <a:cubicBezTo>
                    <a:pt x="881" y="1798"/>
                    <a:pt x="893" y="1762"/>
                    <a:pt x="893" y="1703"/>
                  </a:cubicBezTo>
                  <a:lnTo>
                    <a:pt x="893" y="1643"/>
                  </a:lnTo>
                  <a:close/>
                  <a:moveTo>
                    <a:pt x="917" y="0"/>
                  </a:moveTo>
                  <a:cubicBezTo>
                    <a:pt x="583" y="0"/>
                    <a:pt x="322" y="274"/>
                    <a:pt x="322" y="596"/>
                  </a:cubicBezTo>
                  <a:lnTo>
                    <a:pt x="322" y="893"/>
                  </a:lnTo>
                  <a:cubicBezTo>
                    <a:pt x="322" y="1143"/>
                    <a:pt x="441" y="1358"/>
                    <a:pt x="619" y="1489"/>
                  </a:cubicBezTo>
                  <a:lnTo>
                    <a:pt x="619" y="1703"/>
                  </a:lnTo>
                  <a:lnTo>
                    <a:pt x="619" y="1715"/>
                  </a:lnTo>
                  <a:lnTo>
                    <a:pt x="262" y="1893"/>
                  </a:lnTo>
                  <a:cubicBezTo>
                    <a:pt x="107" y="1965"/>
                    <a:pt x="0" y="2120"/>
                    <a:pt x="0" y="2298"/>
                  </a:cubicBezTo>
                  <a:lnTo>
                    <a:pt x="0" y="3632"/>
                  </a:lnTo>
                  <a:cubicBezTo>
                    <a:pt x="0" y="3751"/>
                    <a:pt x="36" y="3870"/>
                    <a:pt x="107" y="3965"/>
                  </a:cubicBezTo>
                  <a:lnTo>
                    <a:pt x="262" y="4179"/>
                  </a:lnTo>
                  <a:cubicBezTo>
                    <a:pt x="286" y="4227"/>
                    <a:pt x="322" y="4298"/>
                    <a:pt x="322" y="4358"/>
                  </a:cubicBezTo>
                  <a:lnTo>
                    <a:pt x="322" y="4679"/>
                  </a:lnTo>
                  <a:cubicBezTo>
                    <a:pt x="322" y="4751"/>
                    <a:pt x="381" y="4822"/>
                    <a:pt x="464" y="4822"/>
                  </a:cubicBezTo>
                  <a:cubicBezTo>
                    <a:pt x="548" y="4822"/>
                    <a:pt x="619" y="4763"/>
                    <a:pt x="619" y="4679"/>
                  </a:cubicBezTo>
                  <a:lnTo>
                    <a:pt x="619" y="4358"/>
                  </a:lnTo>
                  <a:cubicBezTo>
                    <a:pt x="619" y="4239"/>
                    <a:pt x="583" y="4120"/>
                    <a:pt x="512" y="4036"/>
                  </a:cubicBezTo>
                  <a:lnTo>
                    <a:pt x="369" y="3810"/>
                  </a:lnTo>
                  <a:cubicBezTo>
                    <a:pt x="333" y="3763"/>
                    <a:pt x="298" y="3691"/>
                    <a:pt x="298" y="3632"/>
                  </a:cubicBezTo>
                  <a:lnTo>
                    <a:pt x="298" y="2298"/>
                  </a:lnTo>
                  <a:cubicBezTo>
                    <a:pt x="298" y="2239"/>
                    <a:pt x="333" y="2179"/>
                    <a:pt x="393" y="2143"/>
                  </a:cubicBezTo>
                  <a:lnTo>
                    <a:pt x="643" y="2024"/>
                  </a:lnTo>
                  <a:lnTo>
                    <a:pt x="869" y="2251"/>
                  </a:lnTo>
                  <a:cubicBezTo>
                    <a:pt x="929" y="2310"/>
                    <a:pt x="1000" y="2334"/>
                    <a:pt x="1072" y="2334"/>
                  </a:cubicBezTo>
                  <a:cubicBezTo>
                    <a:pt x="1155" y="2334"/>
                    <a:pt x="1226" y="2310"/>
                    <a:pt x="1286" y="2251"/>
                  </a:cubicBezTo>
                  <a:lnTo>
                    <a:pt x="1512" y="2024"/>
                  </a:lnTo>
                  <a:lnTo>
                    <a:pt x="1762" y="2143"/>
                  </a:lnTo>
                  <a:cubicBezTo>
                    <a:pt x="1822" y="2179"/>
                    <a:pt x="1857" y="2239"/>
                    <a:pt x="1857" y="2298"/>
                  </a:cubicBezTo>
                  <a:lnTo>
                    <a:pt x="1857" y="3632"/>
                  </a:lnTo>
                  <a:cubicBezTo>
                    <a:pt x="1857" y="3691"/>
                    <a:pt x="1834" y="3751"/>
                    <a:pt x="1786" y="3810"/>
                  </a:cubicBezTo>
                  <a:lnTo>
                    <a:pt x="1643" y="4036"/>
                  </a:lnTo>
                  <a:cubicBezTo>
                    <a:pt x="1584" y="4144"/>
                    <a:pt x="1536" y="4239"/>
                    <a:pt x="1536" y="4358"/>
                  </a:cubicBezTo>
                  <a:lnTo>
                    <a:pt x="1536" y="4679"/>
                  </a:lnTo>
                  <a:cubicBezTo>
                    <a:pt x="1536" y="4751"/>
                    <a:pt x="1595" y="4822"/>
                    <a:pt x="1691" y="4822"/>
                  </a:cubicBezTo>
                  <a:cubicBezTo>
                    <a:pt x="1762" y="4822"/>
                    <a:pt x="1834" y="4763"/>
                    <a:pt x="1834" y="4679"/>
                  </a:cubicBezTo>
                  <a:lnTo>
                    <a:pt x="1834" y="4358"/>
                  </a:lnTo>
                  <a:cubicBezTo>
                    <a:pt x="1834" y="4298"/>
                    <a:pt x="1846" y="4239"/>
                    <a:pt x="1893" y="4179"/>
                  </a:cubicBezTo>
                  <a:lnTo>
                    <a:pt x="2048" y="3965"/>
                  </a:lnTo>
                  <a:cubicBezTo>
                    <a:pt x="2107" y="3858"/>
                    <a:pt x="2155" y="3751"/>
                    <a:pt x="2155" y="3632"/>
                  </a:cubicBezTo>
                  <a:lnTo>
                    <a:pt x="2155" y="2298"/>
                  </a:lnTo>
                  <a:cubicBezTo>
                    <a:pt x="2107" y="2120"/>
                    <a:pt x="2012" y="1965"/>
                    <a:pt x="1869" y="1893"/>
                  </a:cubicBezTo>
                  <a:lnTo>
                    <a:pt x="1512" y="1715"/>
                  </a:lnTo>
                  <a:lnTo>
                    <a:pt x="1512" y="1703"/>
                  </a:lnTo>
                  <a:lnTo>
                    <a:pt x="1512" y="1489"/>
                  </a:lnTo>
                  <a:cubicBezTo>
                    <a:pt x="1691" y="1358"/>
                    <a:pt x="1810" y="1131"/>
                    <a:pt x="1810" y="893"/>
                  </a:cubicBezTo>
                  <a:lnTo>
                    <a:pt x="1810" y="596"/>
                  </a:lnTo>
                  <a:cubicBezTo>
                    <a:pt x="1810" y="274"/>
                    <a:pt x="1536" y="0"/>
                    <a:pt x="121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92" name="Google Shape;10192;p78"/>
            <p:cNvSpPr/>
            <p:nvPr/>
          </p:nvSpPr>
          <p:spPr>
            <a:xfrm>
              <a:off x="6707084" y="3387403"/>
              <a:ext cx="261145" cy="183072"/>
            </a:xfrm>
            <a:custGeom>
              <a:avLst/>
              <a:gdLst/>
              <a:ahLst/>
              <a:cxnLst/>
              <a:rect l="l" t="t" r="r" b="b"/>
              <a:pathLst>
                <a:path w="8205" h="5752" extrusionOk="0">
                  <a:moveTo>
                    <a:pt x="2727" y="536"/>
                  </a:moveTo>
                  <a:cubicBezTo>
                    <a:pt x="2501" y="715"/>
                    <a:pt x="2311" y="953"/>
                    <a:pt x="2132" y="1227"/>
                  </a:cubicBezTo>
                  <a:cubicBezTo>
                    <a:pt x="2013" y="1417"/>
                    <a:pt x="1906" y="1608"/>
                    <a:pt x="1799" y="1822"/>
                  </a:cubicBezTo>
                  <a:lnTo>
                    <a:pt x="1013" y="1822"/>
                  </a:lnTo>
                  <a:cubicBezTo>
                    <a:pt x="1465" y="1239"/>
                    <a:pt x="2037" y="798"/>
                    <a:pt x="2727" y="536"/>
                  </a:cubicBezTo>
                  <a:close/>
                  <a:moveTo>
                    <a:pt x="3930" y="286"/>
                  </a:moveTo>
                  <a:lnTo>
                    <a:pt x="3930" y="1822"/>
                  </a:lnTo>
                  <a:lnTo>
                    <a:pt x="2120" y="1822"/>
                  </a:lnTo>
                  <a:cubicBezTo>
                    <a:pt x="2537" y="941"/>
                    <a:pt x="3192" y="358"/>
                    <a:pt x="3930" y="286"/>
                  </a:cubicBezTo>
                  <a:close/>
                  <a:moveTo>
                    <a:pt x="4216" y="286"/>
                  </a:moveTo>
                  <a:cubicBezTo>
                    <a:pt x="4954" y="346"/>
                    <a:pt x="5609" y="941"/>
                    <a:pt x="6025" y="1822"/>
                  </a:cubicBezTo>
                  <a:lnTo>
                    <a:pt x="4216" y="1822"/>
                  </a:lnTo>
                  <a:lnTo>
                    <a:pt x="4216" y="286"/>
                  </a:lnTo>
                  <a:close/>
                  <a:moveTo>
                    <a:pt x="5418" y="536"/>
                  </a:moveTo>
                  <a:cubicBezTo>
                    <a:pt x="6109" y="798"/>
                    <a:pt x="6704" y="1239"/>
                    <a:pt x="7133" y="1822"/>
                  </a:cubicBezTo>
                  <a:lnTo>
                    <a:pt x="6347" y="1822"/>
                  </a:lnTo>
                  <a:cubicBezTo>
                    <a:pt x="6252" y="1608"/>
                    <a:pt x="6133" y="1406"/>
                    <a:pt x="6014" y="1227"/>
                  </a:cubicBezTo>
                  <a:cubicBezTo>
                    <a:pt x="5835" y="953"/>
                    <a:pt x="5644" y="715"/>
                    <a:pt x="5418" y="536"/>
                  </a:cubicBezTo>
                  <a:close/>
                  <a:moveTo>
                    <a:pt x="1680" y="2108"/>
                  </a:moveTo>
                  <a:cubicBezTo>
                    <a:pt x="1489" y="2668"/>
                    <a:pt x="1370" y="3299"/>
                    <a:pt x="1358" y="3953"/>
                  </a:cubicBezTo>
                  <a:lnTo>
                    <a:pt x="275" y="3953"/>
                  </a:lnTo>
                  <a:cubicBezTo>
                    <a:pt x="299" y="3275"/>
                    <a:pt x="489" y="2656"/>
                    <a:pt x="822" y="2108"/>
                  </a:cubicBezTo>
                  <a:close/>
                  <a:moveTo>
                    <a:pt x="3930" y="2108"/>
                  </a:moveTo>
                  <a:lnTo>
                    <a:pt x="3930" y="3953"/>
                  </a:lnTo>
                  <a:lnTo>
                    <a:pt x="1644" y="3953"/>
                  </a:lnTo>
                  <a:cubicBezTo>
                    <a:pt x="1656" y="3275"/>
                    <a:pt x="1787" y="2656"/>
                    <a:pt x="2001" y="2108"/>
                  </a:cubicBezTo>
                  <a:close/>
                  <a:moveTo>
                    <a:pt x="6145" y="2108"/>
                  </a:moveTo>
                  <a:cubicBezTo>
                    <a:pt x="6359" y="2644"/>
                    <a:pt x="6490" y="3263"/>
                    <a:pt x="6502" y="3953"/>
                  </a:cubicBezTo>
                  <a:lnTo>
                    <a:pt x="4216" y="3953"/>
                  </a:lnTo>
                  <a:lnTo>
                    <a:pt x="4216" y="2108"/>
                  </a:lnTo>
                  <a:close/>
                  <a:moveTo>
                    <a:pt x="7311" y="2108"/>
                  </a:moveTo>
                  <a:cubicBezTo>
                    <a:pt x="7633" y="2644"/>
                    <a:pt x="7847" y="3263"/>
                    <a:pt x="7859" y="3953"/>
                  </a:cubicBezTo>
                  <a:lnTo>
                    <a:pt x="6787" y="3953"/>
                  </a:lnTo>
                  <a:cubicBezTo>
                    <a:pt x="6776" y="3299"/>
                    <a:pt x="6656" y="2668"/>
                    <a:pt x="6442" y="2108"/>
                  </a:cubicBezTo>
                  <a:close/>
                  <a:moveTo>
                    <a:pt x="4085" y="1"/>
                  </a:moveTo>
                  <a:cubicBezTo>
                    <a:pt x="2989" y="1"/>
                    <a:pt x="1965" y="429"/>
                    <a:pt x="1192" y="1191"/>
                  </a:cubicBezTo>
                  <a:cubicBezTo>
                    <a:pt x="418" y="1953"/>
                    <a:pt x="1" y="3001"/>
                    <a:pt x="1" y="4084"/>
                  </a:cubicBezTo>
                  <a:cubicBezTo>
                    <a:pt x="1" y="4632"/>
                    <a:pt x="108" y="5156"/>
                    <a:pt x="310" y="5656"/>
                  </a:cubicBezTo>
                  <a:cubicBezTo>
                    <a:pt x="337" y="5719"/>
                    <a:pt x="392" y="5748"/>
                    <a:pt x="443" y="5748"/>
                  </a:cubicBezTo>
                  <a:cubicBezTo>
                    <a:pt x="459" y="5748"/>
                    <a:pt x="475" y="5745"/>
                    <a:pt x="489" y="5739"/>
                  </a:cubicBezTo>
                  <a:cubicBezTo>
                    <a:pt x="560" y="5704"/>
                    <a:pt x="596" y="5620"/>
                    <a:pt x="560" y="5549"/>
                  </a:cubicBezTo>
                  <a:cubicBezTo>
                    <a:pt x="382" y="5144"/>
                    <a:pt x="299" y="4692"/>
                    <a:pt x="287" y="4227"/>
                  </a:cubicBezTo>
                  <a:lnTo>
                    <a:pt x="1370" y="4227"/>
                  </a:lnTo>
                  <a:lnTo>
                    <a:pt x="1370" y="4394"/>
                  </a:lnTo>
                  <a:cubicBezTo>
                    <a:pt x="1370" y="4465"/>
                    <a:pt x="1442" y="4525"/>
                    <a:pt x="1513" y="4525"/>
                  </a:cubicBezTo>
                  <a:cubicBezTo>
                    <a:pt x="1596" y="4525"/>
                    <a:pt x="1656" y="4454"/>
                    <a:pt x="1656" y="4382"/>
                  </a:cubicBezTo>
                  <a:lnTo>
                    <a:pt x="1656" y="4227"/>
                  </a:lnTo>
                  <a:lnTo>
                    <a:pt x="3942" y="4227"/>
                  </a:lnTo>
                  <a:lnTo>
                    <a:pt x="3942" y="4394"/>
                  </a:lnTo>
                  <a:cubicBezTo>
                    <a:pt x="3942" y="4465"/>
                    <a:pt x="4001" y="4549"/>
                    <a:pt x="4097" y="4549"/>
                  </a:cubicBezTo>
                  <a:cubicBezTo>
                    <a:pt x="4168" y="4549"/>
                    <a:pt x="4240" y="4489"/>
                    <a:pt x="4240" y="4394"/>
                  </a:cubicBezTo>
                  <a:lnTo>
                    <a:pt x="4240" y="4227"/>
                  </a:lnTo>
                  <a:lnTo>
                    <a:pt x="6537" y="4227"/>
                  </a:lnTo>
                  <a:lnTo>
                    <a:pt x="6537" y="4382"/>
                  </a:lnTo>
                  <a:cubicBezTo>
                    <a:pt x="6537" y="4454"/>
                    <a:pt x="6597" y="4525"/>
                    <a:pt x="6668" y="4525"/>
                  </a:cubicBezTo>
                  <a:cubicBezTo>
                    <a:pt x="6740" y="4525"/>
                    <a:pt x="6799" y="4465"/>
                    <a:pt x="6823" y="4394"/>
                  </a:cubicBezTo>
                  <a:lnTo>
                    <a:pt x="6823" y="4227"/>
                  </a:lnTo>
                  <a:lnTo>
                    <a:pt x="7907" y="4227"/>
                  </a:lnTo>
                  <a:cubicBezTo>
                    <a:pt x="7895" y="4692"/>
                    <a:pt x="7788" y="5120"/>
                    <a:pt x="7621" y="5549"/>
                  </a:cubicBezTo>
                  <a:cubicBezTo>
                    <a:pt x="7597" y="5632"/>
                    <a:pt x="7621" y="5704"/>
                    <a:pt x="7692" y="5739"/>
                  </a:cubicBezTo>
                  <a:cubicBezTo>
                    <a:pt x="7704" y="5751"/>
                    <a:pt x="7728" y="5751"/>
                    <a:pt x="7752" y="5751"/>
                  </a:cubicBezTo>
                  <a:cubicBezTo>
                    <a:pt x="7811" y="5751"/>
                    <a:pt x="7859" y="5716"/>
                    <a:pt x="7895" y="5656"/>
                  </a:cubicBezTo>
                  <a:cubicBezTo>
                    <a:pt x="8097" y="5168"/>
                    <a:pt x="8204" y="4632"/>
                    <a:pt x="8204" y="4084"/>
                  </a:cubicBezTo>
                  <a:cubicBezTo>
                    <a:pt x="8157" y="3001"/>
                    <a:pt x="7740" y="1965"/>
                    <a:pt x="6966" y="1191"/>
                  </a:cubicBezTo>
                  <a:cubicBezTo>
                    <a:pt x="6192" y="417"/>
                    <a:pt x="5168" y="1"/>
                    <a:pt x="408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193" name="Google Shape;10193;p78"/>
          <p:cNvGrpSpPr/>
          <p:nvPr/>
        </p:nvGrpSpPr>
        <p:grpSpPr>
          <a:xfrm>
            <a:off x="1131971" y="5497850"/>
            <a:ext cx="503765" cy="432557"/>
            <a:chOff x="848978" y="4297637"/>
            <a:chExt cx="377824" cy="324418"/>
          </a:xfrm>
          <a:solidFill>
            <a:schemeClr val="tx1"/>
          </a:solidFill>
        </p:grpSpPr>
        <p:sp>
          <p:nvSpPr>
            <p:cNvPr id="10194" name="Google Shape;10194;p78"/>
            <p:cNvSpPr/>
            <p:nvPr/>
          </p:nvSpPr>
          <p:spPr>
            <a:xfrm>
              <a:off x="848978" y="4297637"/>
              <a:ext cx="377824" cy="324418"/>
            </a:xfrm>
            <a:custGeom>
              <a:avLst/>
              <a:gdLst/>
              <a:ahLst/>
              <a:cxnLst/>
              <a:rect l="l" t="t" r="r" b="b"/>
              <a:pathLst>
                <a:path w="11871" h="10193" extrusionOk="0">
                  <a:moveTo>
                    <a:pt x="6787" y="358"/>
                  </a:moveTo>
                  <a:cubicBezTo>
                    <a:pt x="6965" y="358"/>
                    <a:pt x="7132" y="465"/>
                    <a:pt x="7168" y="655"/>
                  </a:cubicBezTo>
                  <a:lnTo>
                    <a:pt x="7382" y="1679"/>
                  </a:lnTo>
                  <a:lnTo>
                    <a:pt x="4465" y="1679"/>
                  </a:lnTo>
                  <a:lnTo>
                    <a:pt x="4703" y="655"/>
                  </a:lnTo>
                  <a:cubicBezTo>
                    <a:pt x="4751" y="465"/>
                    <a:pt x="4906" y="358"/>
                    <a:pt x="5084" y="358"/>
                  </a:cubicBezTo>
                  <a:close/>
                  <a:moveTo>
                    <a:pt x="2786" y="2024"/>
                  </a:moveTo>
                  <a:lnTo>
                    <a:pt x="2786" y="5751"/>
                  </a:lnTo>
                  <a:lnTo>
                    <a:pt x="2381" y="5751"/>
                  </a:lnTo>
                  <a:lnTo>
                    <a:pt x="2381" y="2024"/>
                  </a:lnTo>
                  <a:close/>
                  <a:moveTo>
                    <a:pt x="9478" y="2024"/>
                  </a:moveTo>
                  <a:lnTo>
                    <a:pt x="9478" y="5751"/>
                  </a:lnTo>
                  <a:lnTo>
                    <a:pt x="9085" y="5751"/>
                  </a:lnTo>
                  <a:lnTo>
                    <a:pt x="9085" y="2024"/>
                  </a:lnTo>
                  <a:close/>
                  <a:moveTo>
                    <a:pt x="2048" y="2024"/>
                  </a:moveTo>
                  <a:lnTo>
                    <a:pt x="2048" y="5751"/>
                  </a:lnTo>
                  <a:lnTo>
                    <a:pt x="2024" y="5751"/>
                  </a:lnTo>
                  <a:cubicBezTo>
                    <a:pt x="1834" y="5751"/>
                    <a:pt x="1667" y="5918"/>
                    <a:pt x="1667" y="6108"/>
                  </a:cubicBezTo>
                  <a:lnTo>
                    <a:pt x="1667" y="6501"/>
                  </a:lnTo>
                  <a:lnTo>
                    <a:pt x="1655" y="6501"/>
                  </a:lnTo>
                  <a:cubicBezTo>
                    <a:pt x="929" y="6501"/>
                    <a:pt x="345" y="5906"/>
                    <a:pt x="345" y="5191"/>
                  </a:cubicBezTo>
                  <a:lnTo>
                    <a:pt x="345" y="2584"/>
                  </a:lnTo>
                  <a:cubicBezTo>
                    <a:pt x="345" y="2274"/>
                    <a:pt x="595" y="2024"/>
                    <a:pt x="917" y="2024"/>
                  </a:cubicBezTo>
                  <a:close/>
                  <a:moveTo>
                    <a:pt x="8727" y="2024"/>
                  </a:moveTo>
                  <a:lnTo>
                    <a:pt x="8727" y="5751"/>
                  </a:lnTo>
                  <a:lnTo>
                    <a:pt x="8716" y="5751"/>
                  </a:lnTo>
                  <a:cubicBezTo>
                    <a:pt x="8513" y="5751"/>
                    <a:pt x="8358" y="5918"/>
                    <a:pt x="8358" y="6108"/>
                  </a:cubicBezTo>
                  <a:lnTo>
                    <a:pt x="8358" y="6501"/>
                  </a:lnTo>
                  <a:lnTo>
                    <a:pt x="3501" y="6501"/>
                  </a:lnTo>
                  <a:lnTo>
                    <a:pt x="3501" y="6108"/>
                  </a:lnTo>
                  <a:cubicBezTo>
                    <a:pt x="3501" y="5918"/>
                    <a:pt x="3334" y="5751"/>
                    <a:pt x="3143" y="5751"/>
                  </a:cubicBezTo>
                  <a:lnTo>
                    <a:pt x="3132" y="5751"/>
                  </a:lnTo>
                  <a:lnTo>
                    <a:pt x="3132" y="2024"/>
                  </a:lnTo>
                  <a:close/>
                  <a:moveTo>
                    <a:pt x="10942" y="2024"/>
                  </a:moveTo>
                  <a:cubicBezTo>
                    <a:pt x="11252" y="2024"/>
                    <a:pt x="11514" y="2274"/>
                    <a:pt x="11514" y="2584"/>
                  </a:cubicBezTo>
                  <a:lnTo>
                    <a:pt x="11514" y="5191"/>
                  </a:lnTo>
                  <a:cubicBezTo>
                    <a:pt x="11514" y="5906"/>
                    <a:pt x="10930" y="6501"/>
                    <a:pt x="10204" y="6501"/>
                  </a:cubicBezTo>
                  <a:lnTo>
                    <a:pt x="10180" y="6108"/>
                  </a:lnTo>
                  <a:cubicBezTo>
                    <a:pt x="10180" y="5918"/>
                    <a:pt x="10025" y="5751"/>
                    <a:pt x="9823" y="5751"/>
                  </a:cubicBezTo>
                  <a:lnTo>
                    <a:pt x="9811" y="5751"/>
                  </a:lnTo>
                  <a:lnTo>
                    <a:pt x="9811" y="2024"/>
                  </a:lnTo>
                  <a:close/>
                  <a:moveTo>
                    <a:pt x="3143" y="6096"/>
                  </a:moveTo>
                  <a:cubicBezTo>
                    <a:pt x="3143" y="6096"/>
                    <a:pt x="3155" y="6096"/>
                    <a:pt x="3155" y="6108"/>
                  </a:cubicBezTo>
                  <a:lnTo>
                    <a:pt x="3155" y="7037"/>
                  </a:lnTo>
                  <a:cubicBezTo>
                    <a:pt x="3155" y="7037"/>
                    <a:pt x="3155" y="7049"/>
                    <a:pt x="3143" y="7049"/>
                  </a:cubicBezTo>
                  <a:lnTo>
                    <a:pt x="2024" y="7049"/>
                  </a:lnTo>
                  <a:cubicBezTo>
                    <a:pt x="2024" y="7049"/>
                    <a:pt x="2012" y="7049"/>
                    <a:pt x="2012" y="7037"/>
                  </a:cubicBezTo>
                  <a:lnTo>
                    <a:pt x="2012" y="6108"/>
                  </a:lnTo>
                  <a:cubicBezTo>
                    <a:pt x="2012" y="6108"/>
                    <a:pt x="2012" y="6096"/>
                    <a:pt x="2024" y="6096"/>
                  </a:cubicBezTo>
                  <a:lnTo>
                    <a:pt x="2417" y="6096"/>
                  </a:lnTo>
                  <a:lnTo>
                    <a:pt x="2417" y="6489"/>
                  </a:lnTo>
                  <a:cubicBezTo>
                    <a:pt x="2417" y="6585"/>
                    <a:pt x="2489" y="6668"/>
                    <a:pt x="2584" y="6668"/>
                  </a:cubicBezTo>
                  <a:cubicBezTo>
                    <a:pt x="2667" y="6668"/>
                    <a:pt x="2762" y="6585"/>
                    <a:pt x="2762" y="6489"/>
                  </a:cubicBezTo>
                  <a:lnTo>
                    <a:pt x="2762" y="6096"/>
                  </a:lnTo>
                  <a:close/>
                  <a:moveTo>
                    <a:pt x="9847" y="6108"/>
                  </a:moveTo>
                  <a:cubicBezTo>
                    <a:pt x="9847" y="6108"/>
                    <a:pt x="9859" y="6108"/>
                    <a:pt x="9859" y="6120"/>
                  </a:cubicBezTo>
                  <a:lnTo>
                    <a:pt x="9847" y="7049"/>
                  </a:lnTo>
                  <a:lnTo>
                    <a:pt x="8716" y="7061"/>
                  </a:lnTo>
                  <a:cubicBezTo>
                    <a:pt x="8716" y="7061"/>
                    <a:pt x="8692" y="7061"/>
                    <a:pt x="8692" y="7049"/>
                  </a:cubicBezTo>
                  <a:lnTo>
                    <a:pt x="8692" y="6120"/>
                  </a:lnTo>
                  <a:cubicBezTo>
                    <a:pt x="8692" y="6120"/>
                    <a:pt x="8692" y="6108"/>
                    <a:pt x="8716" y="6108"/>
                  </a:cubicBezTo>
                  <a:lnTo>
                    <a:pt x="9097" y="6108"/>
                  </a:lnTo>
                  <a:lnTo>
                    <a:pt x="9097" y="6501"/>
                  </a:lnTo>
                  <a:cubicBezTo>
                    <a:pt x="9097" y="6585"/>
                    <a:pt x="9168" y="6680"/>
                    <a:pt x="9275" y="6680"/>
                  </a:cubicBezTo>
                  <a:cubicBezTo>
                    <a:pt x="9370" y="6680"/>
                    <a:pt x="9454" y="6608"/>
                    <a:pt x="9454" y="6501"/>
                  </a:cubicBezTo>
                  <a:lnTo>
                    <a:pt x="9454" y="6108"/>
                  </a:lnTo>
                  <a:close/>
                  <a:moveTo>
                    <a:pt x="703" y="6561"/>
                  </a:moveTo>
                  <a:cubicBezTo>
                    <a:pt x="976" y="6739"/>
                    <a:pt x="1298" y="6858"/>
                    <a:pt x="1643" y="6858"/>
                  </a:cubicBezTo>
                  <a:lnTo>
                    <a:pt x="1655" y="6858"/>
                  </a:lnTo>
                  <a:lnTo>
                    <a:pt x="1655" y="7049"/>
                  </a:lnTo>
                  <a:cubicBezTo>
                    <a:pt x="1655" y="7239"/>
                    <a:pt x="1822" y="7406"/>
                    <a:pt x="2012" y="7406"/>
                  </a:cubicBezTo>
                  <a:lnTo>
                    <a:pt x="2774" y="7406"/>
                  </a:lnTo>
                  <a:lnTo>
                    <a:pt x="2774" y="9847"/>
                  </a:lnTo>
                  <a:lnTo>
                    <a:pt x="2381" y="9847"/>
                  </a:lnTo>
                  <a:lnTo>
                    <a:pt x="2381" y="7978"/>
                  </a:lnTo>
                  <a:cubicBezTo>
                    <a:pt x="2381" y="7882"/>
                    <a:pt x="2310" y="7799"/>
                    <a:pt x="2203" y="7799"/>
                  </a:cubicBezTo>
                  <a:cubicBezTo>
                    <a:pt x="2108" y="7799"/>
                    <a:pt x="2024" y="7870"/>
                    <a:pt x="2024" y="7978"/>
                  </a:cubicBezTo>
                  <a:lnTo>
                    <a:pt x="2024" y="9847"/>
                  </a:lnTo>
                  <a:lnTo>
                    <a:pt x="1096" y="9847"/>
                  </a:lnTo>
                  <a:cubicBezTo>
                    <a:pt x="881" y="9847"/>
                    <a:pt x="703" y="9668"/>
                    <a:pt x="703" y="9466"/>
                  </a:cubicBezTo>
                  <a:lnTo>
                    <a:pt x="703" y="6561"/>
                  </a:lnTo>
                  <a:close/>
                  <a:moveTo>
                    <a:pt x="8335" y="6858"/>
                  </a:moveTo>
                  <a:lnTo>
                    <a:pt x="8335" y="7049"/>
                  </a:lnTo>
                  <a:cubicBezTo>
                    <a:pt x="8335" y="7239"/>
                    <a:pt x="8501" y="7406"/>
                    <a:pt x="8692" y="7406"/>
                  </a:cubicBezTo>
                  <a:lnTo>
                    <a:pt x="9454" y="7406"/>
                  </a:lnTo>
                  <a:lnTo>
                    <a:pt x="9466" y="9847"/>
                  </a:lnTo>
                  <a:lnTo>
                    <a:pt x="9073" y="9847"/>
                  </a:lnTo>
                  <a:lnTo>
                    <a:pt x="9073" y="7978"/>
                  </a:lnTo>
                  <a:cubicBezTo>
                    <a:pt x="9073" y="7882"/>
                    <a:pt x="8989" y="7799"/>
                    <a:pt x="8894" y="7799"/>
                  </a:cubicBezTo>
                  <a:cubicBezTo>
                    <a:pt x="8787" y="7799"/>
                    <a:pt x="8716" y="7870"/>
                    <a:pt x="8716" y="7978"/>
                  </a:cubicBezTo>
                  <a:lnTo>
                    <a:pt x="8716" y="9847"/>
                  </a:lnTo>
                  <a:lnTo>
                    <a:pt x="3120" y="9847"/>
                  </a:lnTo>
                  <a:lnTo>
                    <a:pt x="3120" y="7406"/>
                  </a:lnTo>
                  <a:lnTo>
                    <a:pt x="3132" y="7406"/>
                  </a:lnTo>
                  <a:cubicBezTo>
                    <a:pt x="3322" y="7406"/>
                    <a:pt x="3489" y="7239"/>
                    <a:pt x="3489" y="7049"/>
                  </a:cubicBezTo>
                  <a:lnTo>
                    <a:pt x="3489" y="6858"/>
                  </a:lnTo>
                  <a:close/>
                  <a:moveTo>
                    <a:pt x="11133" y="6561"/>
                  </a:moveTo>
                  <a:lnTo>
                    <a:pt x="11133" y="9466"/>
                  </a:lnTo>
                  <a:cubicBezTo>
                    <a:pt x="11133" y="9668"/>
                    <a:pt x="10954" y="9847"/>
                    <a:pt x="10752" y="9847"/>
                  </a:cubicBezTo>
                  <a:lnTo>
                    <a:pt x="9811" y="9847"/>
                  </a:lnTo>
                  <a:lnTo>
                    <a:pt x="9811" y="7406"/>
                  </a:lnTo>
                  <a:lnTo>
                    <a:pt x="9823" y="7406"/>
                  </a:lnTo>
                  <a:cubicBezTo>
                    <a:pt x="10025" y="7406"/>
                    <a:pt x="10180" y="7239"/>
                    <a:pt x="10180" y="7049"/>
                  </a:cubicBezTo>
                  <a:lnTo>
                    <a:pt x="10180" y="6858"/>
                  </a:lnTo>
                  <a:lnTo>
                    <a:pt x="10204" y="6858"/>
                  </a:lnTo>
                  <a:cubicBezTo>
                    <a:pt x="10537" y="6858"/>
                    <a:pt x="10871" y="6751"/>
                    <a:pt x="11133" y="6561"/>
                  </a:cubicBezTo>
                  <a:close/>
                  <a:moveTo>
                    <a:pt x="5084" y="0"/>
                  </a:moveTo>
                  <a:cubicBezTo>
                    <a:pt x="4739" y="0"/>
                    <a:pt x="4441" y="238"/>
                    <a:pt x="4358" y="560"/>
                  </a:cubicBezTo>
                  <a:lnTo>
                    <a:pt x="4120" y="1667"/>
                  </a:lnTo>
                  <a:lnTo>
                    <a:pt x="929" y="1667"/>
                  </a:lnTo>
                  <a:cubicBezTo>
                    <a:pt x="417" y="1667"/>
                    <a:pt x="0" y="2084"/>
                    <a:pt x="0" y="2584"/>
                  </a:cubicBezTo>
                  <a:lnTo>
                    <a:pt x="0" y="5191"/>
                  </a:lnTo>
                  <a:cubicBezTo>
                    <a:pt x="0" y="5596"/>
                    <a:pt x="143" y="5953"/>
                    <a:pt x="381" y="6227"/>
                  </a:cubicBezTo>
                  <a:lnTo>
                    <a:pt x="381" y="9466"/>
                  </a:lnTo>
                  <a:cubicBezTo>
                    <a:pt x="381" y="9859"/>
                    <a:pt x="703" y="10192"/>
                    <a:pt x="1107" y="10192"/>
                  </a:cubicBezTo>
                  <a:lnTo>
                    <a:pt x="10763" y="10192"/>
                  </a:lnTo>
                  <a:cubicBezTo>
                    <a:pt x="11168" y="10192"/>
                    <a:pt x="11490" y="9859"/>
                    <a:pt x="11490" y="9466"/>
                  </a:cubicBezTo>
                  <a:lnTo>
                    <a:pt x="11490" y="6227"/>
                  </a:lnTo>
                  <a:cubicBezTo>
                    <a:pt x="11728" y="5953"/>
                    <a:pt x="11871" y="5572"/>
                    <a:pt x="11871" y="5191"/>
                  </a:cubicBezTo>
                  <a:lnTo>
                    <a:pt x="11871" y="2584"/>
                  </a:lnTo>
                  <a:cubicBezTo>
                    <a:pt x="11871" y="2084"/>
                    <a:pt x="11454" y="1667"/>
                    <a:pt x="10942" y="1667"/>
                  </a:cubicBezTo>
                  <a:lnTo>
                    <a:pt x="7739" y="1667"/>
                  </a:lnTo>
                  <a:lnTo>
                    <a:pt x="7501" y="560"/>
                  </a:lnTo>
                  <a:cubicBezTo>
                    <a:pt x="7430" y="215"/>
                    <a:pt x="7132" y="0"/>
                    <a:pt x="678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95" name="Google Shape;10195;p78"/>
            <p:cNvSpPr/>
            <p:nvPr/>
          </p:nvSpPr>
          <p:spPr>
            <a:xfrm>
              <a:off x="1002450" y="4457157"/>
              <a:ext cx="70116" cy="34533"/>
            </a:xfrm>
            <a:custGeom>
              <a:avLst/>
              <a:gdLst/>
              <a:ahLst/>
              <a:cxnLst/>
              <a:rect l="l" t="t" r="r" b="b"/>
              <a:pathLst>
                <a:path w="2203" h="1085" extrusionOk="0">
                  <a:moveTo>
                    <a:pt x="357" y="1"/>
                  </a:moveTo>
                  <a:cubicBezTo>
                    <a:pt x="167" y="1"/>
                    <a:pt x="0" y="168"/>
                    <a:pt x="0" y="358"/>
                  </a:cubicBezTo>
                  <a:lnTo>
                    <a:pt x="0" y="727"/>
                  </a:lnTo>
                  <a:cubicBezTo>
                    <a:pt x="0" y="918"/>
                    <a:pt x="167" y="1084"/>
                    <a:pt x="357" y="1084"/>
                  </a:cubicBezTo>
                  <a:lnTo>
                    <a:pt x="1846" y="1084"/>
                  </a:lnTo>
                  <a:cubicBezTo>
                    <a:pt x="2048" y="1084"/>
                    <a:pt x="2203" y="918"/>
                    <a:pt x="2203" y="727"/>
                  </a:cubicBezTo>
                  <a:lnTo>
                    <a:pt x="2203" y="358"/>
                  </a:lnTo>
                  <a:cubicBezTo>
                    <a:pt x="2203" y="168"/>
                    <a:pt x="2048" y="1"/>
                    <a:pt x="1846" y="1"/>
                  </a:cubicBezTo>
                  <a:lnTo>
                    <a:pt x="1667" y="1"/>
                  </a:lnTo>
                  <a:cubicBezTo>
                    <a:pt x="1584" y="1"/>
                    <a:pt x="1488" y="72"/>
                    <a:pt x="1488" y="179"/>
                  </a:cubicBezTo>
                  <a:cubicBezTo>
                    <a:pt x="1488" y="287"/>
                    <a:pt x="1572" y="358"/>
                    <a:pt x="1667" y="358"/>
                  </a:cubicBezTo>
                  <a:lnTo>
                    <a:pt x="1846" y="358"/>
                  </a:lnTo>
                  <a:cubicBezTo>
                    <a:pt x="1846" y="358"/>
                    <a:pt x="1869" y="358"/>
                    <a:pt x="1869" y="370"/>
                  </a:cubicBezTo>
                  <a:lnTo>
                    <a:pt x="1869" y="739"/>
                  </a:lnTo>
                  <a:cubicBezTo>
                    <a:pt x="1869" y="739"/>
                    <a:pt x="1869" y="763"/>
                    <a:pt x="1846" y="763"/>
                  </a:cubicBezTo>
                  <a:lnTo>
                    <a:pt x="357" y="763"/>
                  </a:lnTo>
                  <a:cubicBezTo>
                    <a:pt x="357" y="763"/>
                    <a:pt x="345" y="763"/>
                    <a:pt x="345" y="739"/>
                  </a:cubicBezTo>
                  <a:lnTo>
                    <a:pt x="345" y="370"/>
                  </a:lnTo>
                  <a:cubicBezTo>
                    <a:pt x="345" y="370"/>
                    <a:pt x="345" y="358"/>
                    <a:pt x="357" y="358"/>
                  </a:cubicBezTo>
                  <a:lnTo>
                    <a:pt x="917" y="358"/>
                  </a:lnTo>
                  <a:cubicBezTo>
                    <a:pt x="1000" y="358"/>
                    <a:pt x="1084" y="287"/>
                    <a:pt x="1084" y="179"/>
                  </a:cubicBezTo>
                  <a:cubicBezTo>
                    <a:pt x="1084" y="72"/>
                    <a:pt x="1012" y="1"/>
                    <a:pt x="91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196" name="Google Shape;10196;p78"/>
          <p:cNvGrpSpPr/>
          <p:nvPr/>
        </p:nvGrpSpPr>
        <p:grpSpPr>
          <a:xfrm>
            <a:off x="2339040" y="5483125"/>
            <a:ext cx="468585" cy="461287"/>
            <a:chOff x="1754279" y="4286593"/>
            <a:chExt cx="351439" cy="345965"/>
          </a:xfrm>
          <a:solidFill>
            <a:schemeClr val="tx1"/>
          </a:solidFill>
        </p:grpSpPr>
        <p:sp>
          <p:nvSpPr>
            <p:cNvPr id="10197" name="Google Shape;10197;p78"/>
            <p:cNvSpPr/>
            <p:nvPr/>
          </p:nvSpPr>
          <p:spPr>
            <a:xfrm>
              <a:off x="1799379" y="4550857"/>
              <a:ext cx="28422" cy="27117"/>
            </a:xfrm>
            <a:custGeom>
              <a:avLst/>
              <a:gdLst/>
              <a:ahLst/>
              <a:cxnLst/>
              <a:rect l="l" t="t" r="r" b="b"/>
              <a:pathLst>
                <a:path w="893" h="852" extrusionOk="0">
                  <a:moveTo>
                    <a:pt x="708" y="1"/>
                  </a:moveTo>
                  <a:cubicBezTo>
                    <a:pt x="667" y="1"/>
                    <a:pt x="625" y="16"/>
                    <a:pt x="595" y="45"/>
                  </a:cubicBezTo>
                  <a:lnTo>
                    <a:pt x="60" y="581"/>
                  </a:lnTo>
                  <a:cubicBezTo>
                    <a:pt x="0" y="641"/>
                    <a:pt x="0" y="748"/>
                    <a:pt x="60" y="807"/>
                  </a:cubicBezTo>
                  <a:cubicBezTo>
                    <a:pt x="89" y="837"/>
                    <a:pt x="131" y="852"/>
                    <a:pt x="173" y="852"/>
                  </a:cubicBezTo>
                  <a:cubicBezTo>
                    <a:pt x="214" y="852"/>
                    <a:pt x="256" y="837"/>
                    <a:pt x="286" y="807"/>
                  </a:cubicBezTo>
                  <a:lnTo>
                    <a:pt x="822" y="272"/>
                  </a:lnTo>
                  <a:cubicBezTo>
                    <a:pt x="893" y="212"/>
                    <a:pt x="893" y="117"/>
                    <a:pt x="822" y="45"/>
                  </a:cubicBezTo>
                  <a:cubicBezTo>
                    <a:pt x="792" y="16"/>
                    <a:pt x="750" y="1"/>
                    <a:pt x="70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98" name="Google Shape;10198;p78"/>
            <p:cNvSpPr/>
            <p:nvPr/>
          </p:nvSpPr>
          <p:spPr>
            <a:xfrm>
              <a:off x="1833084" y="4584594"/>
              <a:ext cx="27690" cy="27117"/>
            </a:xfrm>
            <a:custGeom>
              <a:avLst/>
              <a:gdLst/>
              <a:ahLst/>
              <a:cxnLst/>
              <a:rect l="l" t="t" r="r" b="b"/>
              <a:pathLst>
                <a:path w="870" h="852" extrusionOk="0">
                  <a:moveTo>
                    <a:pt x="699" y="0"/>
                  </a:moveTo>
                  <a:cubicBezTo>
                    <a:pt x="659" y="0"/>
                    <a:pt x="620" y="15"/>
                    <a:pt x="596" y="45"/>
                  </a:cubicBezTo>
                  <a:lnTo>
                    <a:pt x="48" y="581"/>
                  </a:lnTo>
                  <a:cubicBezTo>
                    <a:pt x="1" y="640"/>
                    <a:pt x="1" y="747"/>
                    <a:pt x="48" y="807"/>
                  </a:cubicBezTo>
                  <a:cubicBezTo>
                    <a:pt x="78" y="837"/>
                    <a:pt x="120" y="852"/>
                    <a:pt x="161" y="852"/>
                  </a:cubicBezTo>
                  <a:cubicBezTo>
                    <a:pt x="203" y="852"/>
                    <a:pt x="245" y="837"/>
                    <a:pt x="275" y="807"/>
                  </a:cubicBezTo>
                  <a:lnTo>
                    <a:pt x="810" y="271"/>
                  </a:lnTo>
                  <a:cubicBezTo>
                    <a:pt x="870" y="212"/>
                    <a:pt x="870" y="105"/>
                    <a:pt x="810" y="45"/>
                  </a:cubicBezTo>
                  <a:cubicBezTo>
                    <a:pt x="781" y="15"/>
                    <a:pt x="739" y="0"/>
                    <a:pt x="69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99" name="Google Shape;10199;p78"/>
            <p:cNvSpPr/>
            <p:nvPr/>
          </p:nvSpPr>
          <p:spPr>
            <a:xfrm>
              <a:off x="1816407" y="4567917"/>
              <a:ext cx="28072" cy="27117"/>
            </a:xfrm>
            <a:custGeom>
              <a:avLst/>
              <a:gdLst/>
              <a:ahLst/>
              <a:cxnLst/>
              <a:rect l="l" t="t" r="r" b="b"/>
              <a:pathLst>
                <a:path w="882" h="852" extrusionOk="0">
                  <a:moveTo>
                    <a:pt x="709" y="0"/>
                  </a:moveTo>
                  <a:cubicBezTo>
                    <a:pt x="668" y="0"/>
                    <a:pt x="626" y="15"/>
                    <a:pt x="596" y="45"/>
                  </a:cubicBezTo>
                  <a:lnTo>
                    <a:pt x="60" y="581"/>
                  </a:lnTo>
                  <a:cubicBezTo>
                    <a:pt x="1" y="640"/>
                    <a:pt x="1" y="748"/>
                    <a:pt x="60" y="807"/>
                  </a:cubicBezTo>
                  <a:cubicBezTo>
                    <a:pt x="90" y="837"/>
                    <a:pt x="132" y="852"/>
                    <a:pt x="172" y="852"/>
                  </a:cubicBezTo>
                  <a:cubicBezTo>
                    <a:pt x="212" y="852"/>
                    <a:pt x="251" y="837"/>
                    <a:pt x="275" y="807"/>
                  </a:cubicBezTo>
                  <a:lnTo>
                    <a:pt x="822" y="271"/>
                  </a:lnTo>
                  <a:cubicBezTo>
                    <a:pt x="882" y="212"/>
                    <a:pt x="882" y="105"/>
                    <a:pt x="822" y="45"/>
                  </a:cubicBezTo>
                  <a:cubicBezTo>
                    <a:pt x="793" y="15"/>
                    <a:pt x="751" y="0"/>
                    <a:pt x="70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00" name="Google Shape;10200;p78"/>
            <p:cNvSpPr/>
            <p:nvPr/>
          </p:nvSpPr>
          <p:spPr>
            <a:xfrm>
              <a:off x="1754279" y="4286593"/>
              <a:ext cx="351439" cy="345965"/>
            </a:xfrm>
            <a:custGeom>
              <a:avLst/>
              <a:gdLst/>
              <a:ahLst/>
              <a:cxnLst/>
              <a:rect l="l" t="t" r="r" b="b"/>
              <a:pathLst>
                <a:path w="11042" h="10870" extrusionOk="0">
                  <a:moveTo>
                    <a:pt x="10656" y="324"/>
                  </a:moveTo>
                  <a:lnTo>
                    <a:pt x="10216" y="1871"/>
                  </a:lnTo>
                  <a:lnTo>
                    <a:pt x="9108" y="776"/>
                  </a:lnTo>
                  <a:lnTo>
                    <a:pt x="10656" y="324"/>
                  </a:lnTo>
                  <a:close/>
                  <a:moveTo>
                    <a:pt x="4632" y="3586"/>
                  </a:moveTo>
                  <a:lnTo>
                    <a:pt x="2679" y="5538"/>
                  </a:lnTo>
                  <a:lnTo>
                    <a:pt x="465" y="5360"/>
                  </a:lnTo>
                  <a:cubicBezTo>
                    <a:pt x="429" y="5360"/>
                    <a:pt x="417" y="5324"/>
                    <a:pt x="441" y="5300"/>
                  </a:cubicBezTo>
                  <a:cubicBezTo>
                    <a:pt x="1393" y="4348"/>
                    <a:pt x="2667" y="3764"/>
                    <a:pt x="4001" y="3645"/>
                  </a:cubicBezTo>
                  <a:lnTo>
                    <a:pt x="4632" y="3586"/>
                  </a:lnTo>
                  <a:close/>
                  <a:moveTo>
                    <a:pt x="2727" y="5955"/>
                  </a:moveTo>
                  <a:lnTo>
                    <a:pt x="3584" y="6812"/>
                  </a:lnTo>
                  <a:lnTo>
                    <a:pt x="3263" y="7146"/>
                  </a:lnTo>
                  <a:lnTo>
                    <a:pt x="2393" y="6277"/>
                  </a:lnTo>
                  <a:lnTo>
                    <a:pt x="2727" y="5955"/>
                  </a:lnTo>
                  <a:close/>
                  <a:moveTo>
                    <a:pt x="2572" y="6920"/>
                  </a:moveTo>
                  <a:lnTo>
                    <a:pt x="3024" y="7360"/>
                  </a:lnTo>
                  <a:lnTo>
                    <a:pt x="2655" y="7753"/>
                  </a:lnTo>
                  <a:lnTo>
                    <a:pt x="2596" y="7813"/>
                  </a:lnTo>
                  <a:lnTo>
                    <a:pt x="2191" y="7408"/>
                  </a:lnTo>
                  <a:cubicBezTo>
                    <a:pt x="2155" y="7384"/>
                    <a:pt x="2155" y="7336"/>
                    <a:pt x="2191" y="7313"/>
                  </a:cubicBezTo>
                  <a:lnTo>
                    <a:pt x="2572" y="6920"/>
                  </a:lnTo>
                  <a:close/>
                  <a:moveTo>
                    <a:pt x="8775" y="895"/>
                  </a:moveTo>
                  <a:lnTo>
                    <a:pt x="10121" y="2229"/>
                  </a:lnTo>
                  <a:lnTo>
                    <a:pt x="9704" y="3598"/>
                  </a:lnTo>
                  <a:lnTo>
                    <a:pt x="5275" y="8039"/>
                  </a:lnTo>
                  <a:lnTo>
                    <a:pt x="4406" y="7170"/>
                  </a:lnTo>
                  <a:lnTo>
                    <a:pt x="6430" y="5146"/>
                  </a:lnTo>
                  <a:cubicBezTo>
                    <a:pt x="6584" y="5003"/>
                    <a:pt x="6608" y="4741"/>
                    <a:pt x="6418" y="4574"/>
                  </a:cubicBezTo>
                  <a:cubicBezTo>
                    <a:pt x="6334" y="4491"/>
                    <a:pt x="6230" y="4449"/>
                    <a:pt x="6127" y="4449"/>
                  </a:cubicBezTo>
                  <a:cubicBezTo>
                    <a:pt x="6025" y="4449"/>
                    <a:pt x="5924" y="4491"/>
                    <a:pt x="5846" y="4574"/>
                  </a:cubicBezTo>
                  <a:lnTo>
                    <a:pt x="3822" y="6598"/>
                  </a:lnTo>
                  <a:lnTo>
                    <a:pt x="2965" y="5729"/>
                  </a:lnTo>
                  <a:lnTo>
                    <a:pt x="7394" y="1300"/>
                  </a:lnTo>
                  <a:lnTo>
                    <a:pt x="8775" y="895"/>
                  </a:lnTo>
                  <a:close/>
                  <a:moveTo>
                    <a:pt x="6126" y="4785"/>
                  </a:moveTo>
                  <a:cubicBezTo>
                    <a:pt x="6153" y="4785"/>
                    <a:pt x="6180" y="4794"/>
                    <a:pt x="6191" y="4812"/>
                  </a:cubicBezTo>
                  <a:cubicBezTo>
                    <a:pt x="6227" y="4836"/>
                    <a:pt x="6239" y="4907"/>
                    <a:pt x="6191" y="4943"/>
                  </a:cubicBezTo>
                  <a:lnTo>
                    <a:pt x="4060" y="7074"/>
                  </a:lnTo>
                  <a:cubicBezTo>
                    <a:pt x="3941" y="7170"/>
                    <a:pt x="3108" y="8003"/>
                    <a:pt x="3024" y="8110"/>
                  </a:cubicBezTo>
                  <a:cubicBezTo>
                    <a:pt x="3005" y="8129"/>
                    <a:pt x="2976" y="8142"/>
                    <a:pt x="2949" y="8142"/>
                  </a:cubicBezTo>
                  <a:cubicBezTo>
                    <a:pt x="2926" y="8142"/>
                    <a:pt x="2904" y="8132"/>
                    <a:pt x="2893" y="8110"/>
                  </a:cubicBezTo>
                  <a:cubicBezTo>
                    <a:pt x="2858" y="8086"/>
                    <a:pt x="2858" y="8003"/>
                    <a:pt x="2893" y="7979"/>
                  </a:cubicBezTo>
                  <a:lnTo>
                    <a:pt x="6060" y="4812"/>
                  </a:lnTo>
                  <a:cubicBezTo>
                    <a:pt x="6072" y="4794"/>
                    <a:pt x="6099" y="4785"/>
                    <a:pt x="6126" y="4785"/>
                  </a:cubicBezTo>
                  <a:close/>
                  <a:moveTo>
                    <a:pt x="4179" y="7396"/>
                  </a:moveTo>
                  <a:lnTo>
                    <a:pt x="5048" y="8253"/>
                  </a:lnTo>
                  <a:lnTo>
                    <a:pt x="4739" y="8586"/>
                  </a:lnTo>
                  <a:lnTo>
                    <a:pt x="4715" y="8586"/>
                  </a:lnTo>
                  <a:lnTo>
                    <a:pt x="3858" y="7729"/>
                  </a:lnTo>
                  <a:lnTo>
                    <a:pt x="4179" y="7396"/>
                  </a:lnTo>
                  <a:close/>
                  <a:moveTo>
                    <a:pt x="3608" y="7944"/>
                  </a:moveTo>
                  <a:lnTo>
                    <a:pt x="4048" y="8396"/>
                  </a:lnTo>
                  <a:lnTo>
                    <a:pt x="3679" y="8801"/>
                  </a:lnTo>
                  <a:cubicBezTo>
                    <a:pt x="3667" y="8813"/>
                    <a:pt x="3632" y="8813"/>
                    <a:pt x="3620" y="8813"/>
                  </a:cubicBezTo>
                  <a:cubicBezTo>
                    <a:pt x="3608" y="8813"/>
                    <a:pt x="3584" y="8813"/>
                    <a:pt x="3560" y="8801"/>
                  </a:cubicBezTo>
                  <a:lnTo>
                    <a:pt x="3155" y="8396"/>
                  </a:lnTo>
                  <a:cubicBezTo>
                    <a:pt x="3191" y="8384"/>
                    <a:pt x="3203" y="8360"/>
                    <a:pt x="3215" y="8336"/>
                  </a:cubicBezTo>
                  <a:lnTo>
                    <a:pt x="3608" y="7944"/>
                  </a:lnTo>
                  <a:close/>
                  <a:moveTo>
                    <a:pt x="10687" y="1"/>
                  </a:moveTo>
                  <a:cubicBezTo>
                    <a:pt x="10658" y="1"/>
                    <a:pt x="10627" y="5"/>
                    <a:pt x="10597" y="14"/>
                  </a:cubicBezTo>
                  <a:cubicBezTo>
                    <a:pt x="9894" y="228"/>
                    <a:pt x="7918" y="800"/>
                    <a:pt x="7263" y="1002"/>
                  </a:cubicBezTo>
                  <a:cubicBezTo>
                    <a:pt x="7239" y="1014"/>
                    <a:pt x="7215" y="1014"/>
                    <a:pt x="7192" y="1038"/>
                  </a:cubicBezTo>
                  <a:lnTo>
                    <a:pt x="4953" y="3276"/>
                  </a:lnTo>
                  <a:lnTo>
                    <a:pt x="3965" y="3360"/>
                  </a:lnTo>
                  <a:cubicBezTo>
                    <a:pt x="2548" y="3479"/>
                    <a:pt x="1203" y="4110"/>
                    <a:pt x="215" y="5110"/>
                  </a:cubicBezTo>
                  <a:cubicBezTo>
                    <a:pt x="0" y="5312"/>
                    <a:pt x="131" y="5681"/>
                    <a:pt x="429" y="5705"/>
                  </a:cubicBezTo>
                  <a:lnTo>
                    <a:pt x="2370" y="5860"/>
                  </a:lnTo>
                  <a:lnTo>
                    <a:pt x="2179" y="6062"/>
                  </a:lnTo>
                  <a:cubicBezTo>
                    <a:pt x="2060" y="6181"/>
                    <a:pt x="2060" y="6384"/>
                    <a:pt x="2179" y="6503"/>
                  </a:cubicBezTo>
                  <a:lnTo>
                    <a:pt x="2370" y="6693"/>
                  </a:lnTo>
                  <a:lnTo>
                    <a:pt x="1977" y="7086"/>
                  </a:lnTo>
                  <a:cubicBezTo>
                    <a:pt x="1834" y="7229"/>
                    <a:pt x="1834" y="7491"/>
                    <a:pt x="1977" y="7634"/>
                  </a:cubicBezTo>
                  <a:lnTo>
                    <a:pt x="3370" y="9015"/>
                  </a:lnTo>
                  <a:cubicBezTo>
                    <a:pt x="3441" y="9092"/>
                    <a:pt x="3539" y="9131"/>
                    <a:pt x="3639" y="9131"/>
                  </a:cubicBezTo>
                  <a:cubicBezTo>
                    <a:pt x="3739" y="9131"/>
                    <a:pt x="3840" y="9092"/>
                    <a:pt x="3917" y="9015"/>
                  </a:cubicBezTo>
                  <a:lnTo>
                    <a:pt x="4298" y="8634"/>
                  </a:lnTo>
                  <a:lnTo>
                    <a:pt x="4477" y="8813"/>
                  </a:lnTo>
                  <a:cubicBezTo>
                    <a:pt x="4548" y="8878"/>
                    <a:pt x="4635" y="8911"/>
                    <a:pt x="4720" y="8911"/>
                  </a:cubicBezTo>
                  <a:cubicBezTo>
                    <a:pt x="4804" y="8911"/>
                    <a:pt x="4888" y="8878"/>
                    <a:pt x="4953" y="8813"/>
                  </a:cubicBezTo>
                  <a:lnTo>
                    <a:pt x="5156" y="8622"/>
                  </a:lnTo>
                  <a:lnTo>
                    <a:pt x="5310" y="10551"/>
                  </a:lnTo>
                  <a:cubicBezTo>
                    <a:pt x="5334" y="10682"/>
                    <a:pt x="5418" y="10801"/>
                    <a:pt x="5537" y="10849"/>
                  </a:cubicBezTo>
                  <a:cubicBezTo>
                    <a:pt x="5577" y="10863"/>
                    <a:pt x="5618" y="10870"/>
                    <a:pt x="5658" y="10870"/>
                  </a:cubicBezTo>
                  <a:cubicBezTo>
                    <a:pt x="5750" y="10870"/>
                    <a:pt x="5840" y="10835"/>
                    <a:pt x="5906" y="10777"/>
                  </a:cubicBezTo>
                  <a:cubicBezTo>
                    <a:pt x="6537" y="10146"/>
                    <a:pt x="7001" y="9420"/>
                    <a:pt x="7299" y="8598"/>
                  </a:cubicBezTo>
                  <a:cubicBezTo>
                    <a:pt x="7323" y="8515"/>
                    <a:pt x="7275" y="8420"/>
                    <a:pt x="7203" y="8396"/>
                  </a:cubicBezTo>
                  <a:cubicBezTo>
                    <a:pt x="7184" y="8388"/>
                    <a:pt x="7164" y="8384"/>
                    <a:pt x="7144" y="8384"/>
                  </a:cubicBezTo>
                  <a:cubicBezTo>
                    <a:pt x="7079" y="8384"/>
                    <a:pt x="7019" y="8425"/>
                    <a:pt x="7001" y="8479"/>
                  </a:cubicBezTo>
                  <a:cubicBezTo>
                    <a:pt x="6715" y="9253"/>
                    <a:pt x="6263" y="9956"/>
                    <a:pt x="5691" y="10539"/>
                  </a:cubicBezTo>
                  <a:cubicBezTo>
                    <a:pt x="5682" y="10544"/>
                    <a:pt x="5670" y="10547"/>
                    <a:pt x="5659" y="10547"/>
                  </a:cubicBezTo>
                  <a:cubicBezTo>
                    <a:pt x="5644" y="10547"/>
                    <a:pt x="5632" y="10541"/>
                    <a:pt x="5632" y="10527"/>
                  </a:cubicBezTo>
                  <a:lnTo>
                    <a:pt x="5429" y="8325"/>
                  </a:lnTo>
                  <a:lnTo>
                    <a:pt x="7382" y="6372"/>
                  </a:lnTo>
                  <a:lnTo>
                    <a:pt x="7382" y="6372"/>
                  </a:lnTo>
                  <a:cubicBezTo>
                    <a:pt x="7323" y="7158"/>
                    <a:pt x="7299" y="7372"/>
                    <a:pt x="7203" y="7765"/>
                  </a:cubicBezTo>
                  <a:cubicBezTo>
                    <a:pt x="7192" y="7860"/>
                    <a:pt x="7239" y="7944"/>
                    <a:pt x="7323" y="7967"/>
                  </a:cubicBezTo>
                  <a:cubicBezTo>
                    <a:pt x="7332" y="7969"/>
                    <a:pt x="7342" y="7969"/>
                    <a:pt x="7351" y="7969"/>
                  </a:cubicBezTo>
                  <a:cubicBezTo>
                    <a:pt x="7434" y="7969"/>
                    <a:pt x="7502" y="7923"/>
                    <a:pt x="7513" y="7848"/>
                  </a:cubicBezTo>
                  <a:cubicBezTo>
                    <a:pt x="7620" y="7348"/>
                    <a:pt x="7632" y="7134"/>
                    <a:pt x="7727" y="6027"/>
                  </a:cubicBezTo>
                  <a:lnTo>
                    <a:pt x="9954" y="3800"/>
                  </a:lnTo>
                  <a:cubicBezTo>
                    <a:pt x="9978" y="3776"/>
                    <a:pt x="9990" y="3753"/>
                    <a:pt x="10001" y="3717"/>
                  </a:cubicBezTo>
                  <a:lnTo>
                    <a:pt x="10454" y="2205"/>
                  </a:lnTo>
                  <a:lnTo>
                    <a:pt x="10990" y="383"/>
                  </a:lnTo>
                  <a:cubicBezTo>
                    <a:pt x="11042" y="196"/>
                    <a:pt x="10885" y="1"/>
                    <a:pt x="1068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01" name="Google Shape;10201;p78"/>
            <p:cNvSpPr/>
            <p:nvPr/>
          </p:nvSpPr>
          <p:spPr>
            <a:xfrm>
              <a:off x="1951705" y="4367117"/>
              <a:ext cx="86062" cy="65437"/>
            </a:xfrm>
            <a:custGeom>
              <a:avLst/>
              <a:gdLst/>
              <a:ahLst/>
              <a:cxnLst/>
              <a:rect l="l" t="t" r="r" b="b"/>
              <a:pathLst>
                <a:path w="2704" h="2056" extrusionOk="0">
                  <a:moveTo>
                    <a:pt x="905" y="1"/>
                  </a:moveTo>
                  <a:cubicBezTo>
                    <a:pt x="881" y="1"/>
                    <a:pt x="857" y="7"/>
                    <a:pt x="834" y="20"/>
                  </a:cubicBezTo>
                  <a:cubicBezTo>
                    <a:pt x="167" y="330"/>
                    <a:pt x="0" y="1211"/>
                    <a:pt x="524" y="1746"/>
                  </a:cubicBezTo>
                  <a:cubicBezTo>
                    <a:pt x="739" y="1949"/>
                    <a:pt x="1000" y="2056"/>
                    <a:pt x="1274" y="2056"/>
                  </a:cubicBezTo>
                  <a:cubicBezTo>
                    <a:pt x="2227" y="2056"/>
                    <a:pt x="2703" y="913"/>
                    <a:pt x="2024" y="234"/>
                  </a:cubicBezTo>
                  <a:cubicBezTo>
                    <a:pt x="1941" y="151"/>
                    <a:pt x="1834" y="80"/>
                    <a:pt x="1715" y="20"/>
                  </a:cubicBezTo>
                  <a:cubicBezTo>
                    <a:pt x="1696" y="10"/>
                    <a:pt x="1674" y="6"/>
                    <a:pt x="1652" y="6"/>
                  </a:cubicBezTo>
                  <a:cubicBezTo>
                    <a:pt x="1592" y="6"/>
                    <a:pt x="1530" y="39"/>
                    <a:pt x="1512" y="91"/>
                  </a:cubicBezTo>
                  <a:cubicBezTo>
                    <a:pt x="1477" y="163"/>
                    <a:pt x="1512" y="270"/>
                    <a:pt x="1584" y="294"/>
                  </a:cubicBezTo>
                  <a:cubicBezTo>
                    <a:pt x="2060" y="508"/>
                    <a:pt x="2167" y="1127"/>
                    <a:pt x="1810" y="1508"/>
                  </a:cubicBezTo>
                  <a:cubicBezTo>
                    <a:pt x="1667" y="1645"/>
                    <a:pt x="1477" y="1714"/>
                    <a:pt x="1285" y="1714"/>
                  </a:cubicBezTo>
                  <a:cubicBezTo>
                    <a:pt x="1093" y="1714"/>
                    <a:pt x="899" y="1645"/>
                    <a:pt x="750" y="1508"/>
                  </a:cubicBezTo>
                  <a:cubicBezTo>
                    <a:pt x="381" y="1127"/>
                    <a:pt x="500" y="520"/>
                    <a:pt x="977" y="294"/>
                  </a:cubicBezTo>
                  <a:cubicBezTo>
                    <a:pt x="1048" y="270"/>
                    <a:pt x="1096" y="163"/>
                    <a:pt x="1048" y="91"/>
                  </a:cubicBezTo>
                  <a:cubicBezTo>
                    <a:pt x="1022" y="40"/>
                    <a:pt x="966" y="1"/>
                    <a:pt x="90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202" name="Google Shape;10202;p78"/>
          <p:cNvGrpSpPr/>
          <p:nvPr/>
        </p:nvGrpSpPr>
        <p:grpSpPr>
          <a:xfrm>
            <a:off x="5328151" y="5489235"/>
            <a:ext cx="448683" cy="446731"/>
            <a:chOff x="3996113" y="4291176"/>
            <a:chExt cx="336512" cy="335048"/>
          </a:xfrm>
          <a:solidFill>
            <a:schemeClr val="tx1"/>
          </a:solidFill>
        </p:grpSpPr>
        <p:sp>
          <p:nvSpPr>
            <p:cNvPr id="10203" name="Google Shape;10203;p78"/>
            <p:cNvSpPr/>
            <p:nvPr/>
          </p:nvSpPr>
          <p:spPr>
            <a:xfrm>
              <a:off x="4082143" y="4323386"/>
              <a:ext cx="111810" cy="219833"/>
            </a:xfrm>
            <a:custGeom>
              <a:avLst/>
              <a:gdLst/>
              <a:ahLst/>
              <a:cxnLst/>
              <a:rect l="l" t="t" r="r" b="b"/>
              <a:pathLst>
                <a:path w="3513" h="6907" extrusionOk="0">
                  <a:moveTo>
                    <a:pt x="1751" y="322"/>
                  </a:moveTo>
                  <a:cubicBezTo>
                    <a:pt x="1846" y="322"/>
                    <a:pt x="1929" y="394"/>
                    <a:pt x="1929" y="501"/>
                  </a:cubicBezTo>
                  <a:lnTo>
                    <a:pt x="1929" y="942"/>
                  </a:lnTo>
                  <a:cubicBezTo>
                    <a:pt x="1929" y="1037"/>
                    <a:pt x="2001" y="1096"/>
                    <a:pt x="2084" y="1096"/>
                  </a:cubicBezTo>
                  <a:cubicBezTo>
                    <a:pt x="2691" y="1108"/>
                    <a:pt x="3179" y="1596"/>
                    <a:pt x="3179" y="2204"/>
                  </a:cubicBezTo>
                  <a:lnTo>
                    <a:pt x="3179" y="2525"/>
                  </a:lnTo>
                  <a:cubicBezTo>
                    <a:pt x="3179" y="2608"/>
                    <a:pt x="3108" y="2704"/>
                    <a:pt x="3001" y="2704"/>
                  </a:cubicBezTo>
                  <a:cubicBezTo>
                    <a:pt x="2917" y="2704"/>
                    <a:pt x="2822" y="2620"/>
                    <a:pt x="2822" y="2525"/>
                  </a:cubicBezTo>
                  <a:lnTo>
                    <a:pt x="2822" y="2204"/>
                  </a:lnTo>
                  <a:cubicBezTo>
                    <a:pt x="2834" y="1787"/>
                    <a:pt x="2501" y="1454"/>
                    <a:pt x="2060" y="1454"/>
                  </a:cubicBezTo>
                  <a:lnTo>
                    <a:pt x="1608" y="1454"/>
                  </a:lnTo>
                  <a:cubicBezTo>
                    <a:pt x="1096" y="1454"/>
                    <a:pt x="679" y="1870"/>
                    <a:pt x="679" y="2370"/>
                  </a:cubicBezTo>
                  <a:cubicBezTo>
                    <a:pt x="679" y="2882"/>
                    <a:pt x="1096" y="3299"/>
                    <a:pt x="1608" y="3299"/>
                  </a:cubicBezTo>
                  <a:lnTo>
                    <a:pt x="1917" y="3299"/>
                  </a:lnTo>
                  <a:cubicBezTo>
                    <a:pt x="2620" y="3299"/>
                    <a:pt x="3191" y="3859"/>
                    <a:pt x="3191" y="4573"/>
                  </a:cubicBezTo>
                  <a:cubicBezTo>
                    <a:pt x="3191" y="5216"/>
                    <a:pt x="2715" y="5764"/>
                    <a:pt x="2084" y="5835"/>
                  </a:cubicBezTo>
                  <a:cubicBezTo>
                    <a:pt x="2001" y="5859"/>
                    <a:pt x="1941" y="5918"/>
                    <a:pt x="1941" y="5990"/>
                  </a:cubicBezTo>
                  <a:lnTo>
                    <a:pt x="1941" y="6454"/>
                  </a:lnTo>
                  <a:cubicBezTo>
                    <a:pt x="1941" y="6538"/>
                    <a:pt x="1870" y="6633"/>
                    <a:pt x="1762" y="6633"/>
                  </a:cubicBezTo>
                  <a:cubicBezTo>
                    <a:pt x="1667" y="6633"/>
                    <a:pt x="1584" y="6549"/>
                    <a:pt x="1584" y="6454"/>
                  </a:cubicBezTo>
                  <a:lnTo>
                    <a:pt x="1584" y="6002"/>
                  </a:lnTo>
                  <a:cubicBezTo>
                    <a:pt x="1584" y="5918"/>
                    <a:pt x="1512" y="5859"/>
                    <a:pt x="1441" y="5859"/>
                  </a:cubicBezTo>
                  <a:cubicBezTo>
                    <a:pt x="834" y="5835"/>
                    <a:pt x="334" y="5347"/>
                    <a:pt x="334" y="4740"/>
                  </a:cubicBezTo>
                  <a:cubicBezTo>
                    <a:pt x="334" y="4644"/>
                    <a:pt x="417" y="4561"/>
                    <a:pt x="512" y="4561"/>
                  </a:cubicBezTo>
                  <a:cubicBezTo>
                    <a:pt x="608" y="4561"/>
                    <a:pt x="691" y="4633"/>
                    <a:pt x="691" y="4740"/>
                  </a:cubicBezTo>
                  <a:cubicBezTo>
                    <a:pt x="691" y="5156"/>
                    <a:pt x="1036" y="5502"/>
                    <a:pt x="1453" y="5502"/>
                  </a:cubicBezTo>
                  <a:lnTo>
                    <a:pt x="1929" y="5502"/>
                  </a:lnTo>
                  <a:cubicBezTo>
                    <a:pt x="2441" y="5502"/>
                    <a:pt x="2858" y="5085"/>
                    <a:pt x="2858" y="4573"/>
                  </a:cubicBezTo>
                  <a:cubicBezTo>
                    <a:pt x="2858" y="4073"/>
                    <a:pt x="2441" y="3656"/>
                    <a:pt x="1929" y="3656"/>
                  </a:cubicBezTo>
                  <a:lnTo>
                    <a:pt x="1608" y="3656"/>
                  </a:lnTo>
                  <a:cubicBezTo>
                    <a:pt x="905" y="3656"/>
                    <a:pt x="322" y="3085"/>
                    <a:pt x="322" y="2370"/>
                  </a:cubicBezTo>
                  <a:cubicBezTo>
                    <a:pt x="322" y="1727"/>
                    <a:pt x="798" y="1180"/>
                    <a:pt x="1441" y="1108"/>
                  </a:cubicBezTo>
                  <a:cubicBezTo>
                    <a:pt x="1512" y="1096"/>
                    <a:pt x="1572" y="1037"/>
                    <a:pt x="1572" y="953"/>
                  </a:cubicBezTo>
                  <a:lnTo>
                    <a:pt x="1572" y="501"/>
                  </a:lnTo>
                  <a:cubicBezTo>
                    <a:pt x="1572" y="406"/>
                    <a:pt x="1643" y="322"/>
                    <a:pt x="1751" y="322"/>
                  </a:cubicBezTo>
                  <a:close/>
                  <a:moveTo>
                    <a:pt x="1762" y="1"/>
                  </a:moveTo>
                  <a:cubicBezTo>
                    <a:pt x="1500" y="1"/>
                    <a:pt x="1274" y="227"/>
                    <a:pt x="1274" y="501"/>
                  </a:cubicBezTo>
                  <a:lnTo>
                    <a:pt x="1274" y="823"/>
                  </a:lnTo>
                  <a:cubicBezTo>
                    <a:pt x="548" y="977"/>
                    <a:pt x="24" y="1608"/>
                    <a:pt x="24" y="2370"/>
                  </a:cubicBezTo>
                  <a:cubicBezTo>
                    <a:pt x="24" y="3251"/>
                    <a:pt x="738" y="3954"/>
                    <a:pt x="1608" y="3954"/>
                  </a:cubicBezTo>
                  <a:lnTo>
                    <a:pt x="1917" y="3954"/>
                  </a:lnTo>
                  <a:cubicBezTo>
                    <a:pt x="2262" y="3954"/>
                    <a:pt x="2524" y="4216"/>
                    <a:pt x="2524" y="4561"/>
                  </a:cubicBezTo>
                  <a:cubicBezTo>
                    <a:pt x="2524" y="4906"/>
                    <a:pt x="2262" y="5168"/>
                    <a:pt x="1917" y="5168"/>
                  </a:cubicBezTo>
                  <a:lnTo>
                    <a:pt x="1441" y="5168"/>
                  </a:lnTo>
                  <a:cubicBezTo>
                    <a:pt x="1191" y="5168"/>
                    <a:pt x="977" y="4966"/>
                    <a:pt x="977" y="4704"/>
                  </a:cubicBezTo>
                  <a:cubicBezTo>
                    <a:pt x="977" y="4442"/>
                    <a:pt x="750" y="4216"/>
                    <a:pt x="488" y="4216"/>
                  </a:cubicBezTo>
                  <a:cubicBezTo>
                    <a:pt x="215" y="4216"/>
                    <a:pt x="0" y="4442"/>
                    <a:pt x="0" y="4704"/>
                  </a:cubicBezTo>
                  <a:cubicBezTo>
                    <a:pt x="0" y="5442"/>
                    <a:pt x="548" y="6037"/>
                    <a:pt x="1250" y="6121"/>
                  </a:cubicBezTo>
                  <a:lnTo>
                    <a:pt x="1250" y="6418"/>
                  </a:lnTo>
                  <a:cubicBezTo>
                    <a:pt x="1250" y="6692"/>
                    <a:pt x="1465" y="6907"/>
                    <a:pt x="1739" y="6907"/>
                  </a:cubicBezTo>
                  <a:cubicBezTo>
                    <a:pt x="2001" y="6907"/>
                    <a:pt x="2227" y="6692"/>
                    <a:pt x="2227" y="6418"/>
                  </a:cubicBezTo>
                  <a:lnTo>
                    <a:pt x="2227" y="6121"/>
                  </a:lnTo>
                  <a:cubicBezTo>
                    <a:pt x="2953" y="5978"/>
                    <a:pt x="3477" y="5335"/>
                    <a:pt x="3477" y="4573"/>
                  </a:cubicBezTo>
                  <a:cubicBezTo>
                    <a:pt x="3477" y="3692"/>
                    <a:pt x="2763" y="3001"/>
                    <a:pt x="1905" y="3001"/>
                  </a:cubicBezTo>
                  <a:lnTo>
                    <a:pt x="1608" y="3001"/>
                  </a:lnTo>
                  <a:cubicBezTo>
                    <a:pt x="1262" y="3001"/>
                    <a:pt x="989" y="2728"/>
                    <a:pt x="989" y="2382"/>
                  </a:cubicBezTo>
                  <a:cubicBezTo>
                    <a:pt x="989" y="2037"/>
                    <a:pt x="1262" y="1775"/>
                    <a:pt x="1608" y="1775"/>
                  </a:cubicBezTo>
                  <a:lnTo>
                    <a:pt x="2084" y="1775"/>
                  </a:lnTo>
                  <a:cubicBezTo>
                    <a:pt x="2334" y="1775"/>
                    <a:pt x="2536" y="1989"/>
                    <a:pt x="2536" y="2239"/>
                  </a:cubicBezTo>
                  <a:lnTo>
                    <a:pt x="2536" y="2549"/>
                  </a:lnTo>
                  <a:cubicBezTo>
                    <a:pt x="2524" y="2799"/>
                    <a:pt x="2751" y="3013"/>
                    <a:pt x="3013" y="3013"/>
                  </a:cubicBezTo>
                  <a:cubicBezTo>
                    <a:pt x="3286" y="3013"/>
                    <a:pt x="3513" y="2787"/>
                    <a:pt x="3513" y="2525"/>
                  </a:cubicBezTo>
                  <a:lnTo>
                    <a:pt x="3513" y="2204"/>
                  </a:lnTo>
                  <a:cubicBezTo>
                    <a:pt x="3513" y="1477"/>
                    <a:pt x="2953" y="882"/>
                    <a:pt x="2262" y="799"/>
                  </a:cubicBezTo>
                  <a:lnTo>
                    <a:pt x="2262" y="501"/>
                  </a:lnTo>
                  <a:cubicBezTo>
                    <a:pt x="2262" y="227"/>
                    <a:pt x="2036" y="1"/>
                    <a:pt x="176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04" name="Google Shape;10204;p78"/>
            <p:cNvSpPr/>
            <p:nvPr/>
          </p:nvSpPr>
          <p:spPr>
            <a:xfrm>
              <a:off x="4226894" y="4523485"/>
              <a:ext cx="52324" cy="51942"/>
            </a:xfrm>
            <a:custGeom>
              <a:avLst/>
              <a:gdLst/>
              <a:ahLst/>
              <a:cxnLst/>
              <a:rect l="l" t="t" r="r" b="b"/>
              <a:pathLst>
                <a:path w="1644" h="1632" extrusionOk="0">
                  <a:moveTo>
                    <a:pt x="822" y="310"/>
                  </a:moveTo>
                  <a:cubicBezTo>
                    <a:pt x="1108" y="310"/>
                    <a:pt x="1322" y="536"/>
                    <a:pt x="1322" y="822"/>
                  </a:cubicBezTo>
                  <a:cubicBezTo>
                    <a:pt x="1322" y="1096"/>
                    <a:pt x="1108" y="1322"/>
                    <a:pt x="822" y="1322"/>
                  </a:cubicBezTo>
                  <a:cubicBezTo>
                    <a:pt x="536" y="1322"/>
                    <a:pt x="310" y="1096"/>
                    <a:pt x="310" y="822"/>
                  </a:cubicBezTo>
                  <a:cubicBezTo>
                    <a:pt x="310" y="536"/>
                    <a:pt x="536" y="310"/>
                    <a:pt x="822" y="310"/>
                  </a:cubicBezTo>
                  <a:close/>
                  <a:moveTo>
                    <a:pt x="822" y="0"/>
                  </a:moveTo>
                  <a:cubicBezTo>
                    <a:pt x="370" y="0"/>
                    <a:pt x="0" y="370"/>
                    <a:pt x="0" y="822"/>
                  </a:cubicBezTo>
                  <a:cubicBezTo>
                    <a:pt x="0" y="1263"/>
                    <a:pt x="370" y="1632"/>
                    <a:pt x="822" y="1632"/>
                  </a:cubicBezTo>
                  <a:cubicBezTo>
                    <a:pt x="1263" y="1632"/>
                    <a:pt x="1644" y="1263"/>
                    <a:pt x="1644" y="822"/>
                  </a:cubicBezTo>
                  <a:cubicBezTo>
                    <a:pt x="1644" y="370"/>
                    <a:pt x="1263" y="0"/>
                    <a:pt x="82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05" name="Google Shape;10205;p78"/>
            <p:cNvSpPr/>
            <p:nvPr/>
          </p:nvSpPr>
          <p:spPr>
            <a:xfrm>
              <a:off x="3996113" y="4291176"/>
              <a:ext cx="336512" cy="335048"/>
            </a:xfrm>
            <a:custGeom>
              <a:avLst/>
              <a:gdLst/>
              <a:ahLst/>
              <a:cxnLst/>
              <a:rect l="l" t="t" r="r" b="b"/>
              <a:pathLst>
                <a:path w="10573" h="10527" extrusionOk="0">
                  <a:moveTo>
                    <a:pt x="8216" y="5930"/>
                  </a:moveTo>
                  <a:lnTo>
                    <a:pt x="8335" y="6537"/>
                  </a:lnTo>
                  <a:cubicBezTo>
                    <a:pt x="8359" y="6597"/>
                    <a:pt x="8394" y="6645"/>
                    <a:pt x="8442" y="6657"/>
                  </a:cubicBezTo>
                  <a:cubicBezTo>
                    <a:pt x="8502" y="6668"/>
                    <a:pt x="8549" y="6692"/>
                    <a:pt x="8609" y="6716"/>
                  </a:cubicBezTo>
                  <a:cubicBezTo>
                    <a:pt x="8631" y="6729"/>
                    <a:pt x="8653" y="6734"/>
                    <a:pt x="8674" y="6734"/>
                  </a:cubicBezTo>
                  <a:cubicBezTo>
                    <a:pt x="8710" y="6734"/>
                    <a:pt x="8745" y="6719"/>
                    <a:pt x="8775" y="6704"/>
                  </a:cubicBezTo>
                  <a:lnTo>
                    <a:pt x="9252" y="6311"/>
                  </a:lnTo>
                  <a:lnTo>
                    <a:pt x="9561" y="6585"/>
                  </a:lnTo>
                  <a:lnTo>
                    <a:pt x="9264" y="7121"/>
                  </a:lnTo>
                  <a:cubicBezTo>
                    <a:pt x="9228" y="7157"/>
                    <a:pt x="9228" y="7216"/>
                    <a:pt x="9264" y="7276"/>
                  </a:cubicBezTo>
                  <a:cubicBezTo>
                    <a:pt x="9287" y="7323"/>
                    <a:pt x="9323" y="7371"/>
                    <a:pt x="9347" y="7430"/>
                  </a:cubicBezTo>
                  <a:cubicBezTo>
                    <a:pt x="9383" y="7478"/>
                    <a:pt x="9430" y="7514"/>
                    <a:pt x="9490" y="7514"/>
                  </a:cubicBezTo>
                  <a:lnTo>
                    <a:pt x="10109" y="7538"/>
                  </a:lnTo>
                  <a:lnTo>
                    <a:pt x="10180" y="7942"/>
                  </a:lnTo>
                  <a:lnTo>
                    <a:pt x="9645" y="8157"/>
                  </a:lnTo>
                  <a:cubicBezTo>
                    <a:pt x="9585" y="8181"/>
                    <a:pt x="9561" y="8240"/>
                    <a:pt x="9549" y="8276"/>
                  </a:cubicBezTo>
                  <a:cubicBezTo>
                    <a:pt x="9549" y="8335"/>
                    <a:pt x="9526" y="8383"/>
                    <a:pt x="9514" y="8442"/>
                  </a:cubicBezTo>
                  <a:cubicBezTo>
                    <a:pt x="9502" y="8502"/>
                    <a:pt x="9514" y="8562"/>
                    <a:pt x="9561" y="8597"/>
                  </a:cubicBezTo>
                  <a:lnTo>
                    <a:pt x="10014" y="8990"/>
                  </a:lnTo>
                  <a:lnTo>
                    <a:pt x="9811" y="9347"/>
                  </a:lnTo>
                  <a:lnTo>
                    <a:pt x="9228" y="9157"/>
                  </a:lnTo>
                  <a:cubicBezTo>
                    <a:pt x="9213" y="9154"/>
                    <a:pt x="9198" y="9152"/>
                    <a:pt x="9184" y="9152"/>
                  </a:cubicBezTo>
                  <a:cubicBezTo>
                    <a:pt x="9141" y="9152"/>
                    <a:pt x="9103" y="9166"/>
                    <a:pt x="9085" y="9193"/>
                  </a:cubicBezTo>
                  <a:cubicBezTo>
                    <a:pt x="9037" y="9228"/>
                    <a:pt x="8990" y="9264"/>
                    <a:pt x="8954" y="9288"/>
                  </a:cubicBezTo>
                  <a:cubicBezTo>
                    <a:pt x="8906" y="9324"/>
                    <a:pt x="8871" y="9383"/>
                    <a:pt x="8895" y="9443"/>
                  </a:cubicBezTo>
                  <a:lnTo>
                    <a:pt x="8978" y="10050"/>
                  </a:lnTo>
                  <a:lnTo>
                    <a:pt x="8597" y="10181"/>
                  </a:lnTo>
                  <a:lnTo>
                    <a:pt x="8264" y="9669"/>
                  </a:lnTo>
                  <a:cubicBezTo>
                    <a:pt x="8228" y="9621"/>
                    <a:pt x="8192" y="9585"/>
                    <a:pt x="8133" y="9585"/>
                  </a:cubicBezTo>
                  <a:lnTo>
                    <a:pt x="7954" y="9585"/>
                  </a:lnTo>
                  <a:cubicBezTo>
                    <a:pt x="7894" y="9585"/>
                    <a:pt x="7847" y="9621"/>
                    <a:pt x="7811" y="9669"/>
                  </a:cubicBezTo>
                  <a:lnTo>
                    <a:pt x="7490" y="10181"/>
                  </a:lnTo>
                  <a:lnTo>
                    <a:pt x="7097" y="10050"/>
                  </a:lnTo>
                  <a:lnTo>
                    <a:pt x="7192" y="9443"/>
                  </a:lnTo>
                  <a:cubicBezTo>
                    <a:pt x="7204" y="9383"/>
                    <a:pt x="7180" y="9324"/>
                    <a:pt x="7132" y="9288"/>
                  </a:cubicBezTo>
                  <a:cubicBezTo>
                    <a:pt x="7085" y="9264"/>
                    <a:pt x="7037" y="9216"/>
                    <a:pt x="7001" y="9193"/>
                  </a:cubicBezTo>
                  <a:cubicBezTo>
                    <a:pt x="6970" y="9161"/>
                    <a:pt x="6933" y="9145"/>
                    <a:pt x="6897" y="9145"/>
                  </a:cubicBezTo>
                  <a:cubicBezTo>
                    <a:pt x="6880" y="9145"/>
                    <a:pt x="6863" y="9149"/>
                    <a:pt x="6847" y="9157"/>
                  </a:cubicBezTo>
                  <a:lnTo>
                    <a:pt x="6275" y="9347"/>
                  </a:lnTo>
                  <a:lnTo>
                    <a:pt x="6061" y="8990"/>
                  </a:lnTo>
                  <a:lnTo>
                    <a:pt x="6525" y="8597"/>
                  </a:lnTo>
                  <a:cubicBezTo>
                    <a:pt x="6573" y="8550"/>
                    <a:pt x="6585" y="8502"/>
                    <a:pt x="6573" y="8442"/>
                  </a:cubicBezTo>
                  <a:cubicBezTo>
                    <a:pt x="6549" y="8383"/>
                    <a:pt x="6537" y="8335"/>
                    <a:pt x="6537" y="8276"/>
                  </a:cubicBezTo>
                  <a:cubicBezTo>
                    <a:pt x="6537" y="8216"/>
                    <a:pt x="6489" y="8169"/>
                    <a:pt x="6430" y="8157"/>
                  </a:cubicBezTo>
                  <a:lnTo>
                    <a:pt x="5847" y="7942"/>
                  </a:lnTo>
                  <a:lnTo>
                    <a:pt x="5930" y="7538"/>
                  </a:lnTo>
                  <a:lnTo>
                    <a:pt x="6549" y="7514"/>
                  </a:lnTo>
                  <a:cubicBezTo>
                    <a:pt x="6609" y="7514"/>
                    <a:pt x="6656" y="7490"/>
                    <a:pt x="6680" y="7430"/>
                  </a:cubicBezTo>
                  <a:cubicBezTo>
                    <a:pt x="6716" y="7383"/>
                    <a:pt x="6740" y="7323"/>
                    <a:pt x="6775" y="7276"/>
                  </a:cubicBezTo>
                  <a:cubicBezTo>
                    <a:pt x="6811" y="7240"/>
                    <a:pt x="6811" y="7180"/>
                    <a:pt x="6775" y="7121"/>
                  </a:cubicBezTo>
                  <a:lnTo>
                    <a:pt x="6478" y="6585"/>
                  </a:lnTo>
                  <a:lnTo>
                    <a:pt x="6787" y="6311"/>
                  </a:lnTo>
                  <a:lnTo>
                    <a:pt x="7263" y="6704"/>
                  </a:lnTo>
                  <a:cubicBezTo>
                    <a:pt x="7293" y="6719"/>
                    <a:pt x="7327" y="6729"/>
                    <a:pt x="7363" y="6729"/>
                  </a:cubicBezTo>
                  <a:cubicBezTo>
                    <a:pt x="7385" y="6729"/>
                    <a:pt x="7407" y="6725"/>
                    <a:pt x="7430" y="6716"/>
                  </a:cubicBezTo>
                  <a:cubicBezTo>
                    <a:pt x="7478" y="6704"/>
                    <a:pt x="7537" y="6668"/>
                    <a:pt x="7597" y="6657"/>
                  </a:cubicBezTo>
                  <a:cubicBezTo>
                    <a:pt x="7656" y="6645"/>
                    <a:pt x="7680" y="6597"/>
                    <a:pt x="7704" y="6537"/>
                  </a:cubicBezTo>
                  <a:lnTo>
                    <a:pt x="7823" y="5930"/>
                  </a:lnTo>
                  <a:close/>
                  <a:moveTo>
                    <a:pt x="4454" y="1"/>
                  </a:moveTo>
                  <a:cubicBezTo>
                    <a:pt x="3739" y="1"/>
                    <a:pt x="3025" y="180"/>
                    <a:pt x="2382" y="513"/>
                  </a:cubicBezTo>
                  <a:cubicBezTo>
                    <a:pt x="2310" y="561"/>
                    <a:pt x="2287" y="644"/>
                    <a:pt x="2322" y="715"/>
                  </a:cubicBezTo>
                  <a:cubicBezTo>
                    <a:pt x="2354" y="770"/>
                    <a:pt x="2405" y="799"/>
                    <a:pt x="2458" y="799"/>
                  </a:cubicBezTo>
                  <a:cubicBezTo>
                    <a:pt x="2485" y="799"/>
                    <a:pt x="2512" y="791"/>
                    <a:pt x="2537" y="775"/>
                  </a:cubicBezTo>
                  <a:cubicBezTo>
                    <a:pt x="3132" y="465"/>
                    <a:pt x="3787" y="299"/>
                    <a:pt x="4454" y="299"/>
                  </a:cubicBezTo>
                  <a:cubicBezTo>
                    <a:pt x="6728" y="299"/>
                    <a:pt x="8597" y="2168"/>
                    <a:pt x="8597" y="4442"/>
                  </a:cubicBezTo>
                  <a:cubicBezTo>
                    <a:pt x="8597" y="4847"/>
                    <a:pt x="8537" y="5228"/>
                    <a:pt x="8430" y="5621"/>
                  </a:cubicBezTo>
                  <a:lnTo>
                    <a:pt x="7740" y="5621"/>
                  </a:lnTo>
                  <a:cubicBezTo>
                    <a:pt x="7668" y="5621"/>
                    <a:pt x="7609" y="5656"/>
                    <a:pt x="7597" y="5728"/>
                  </a:cubicBezTo>
                  <a:lnTo>
                    <a:pt x="7466" y="6371"/>
                  </a:lnTo>
                  <a:lnTo>
                    <a:pt x="7442" y="6371"/>
                  </a:lnTo>
                  <a:lnTo>
                    <a:pt x="6942" y="5966"/>
                  </a:lnTo>
                  <a:cubicBezTo>
                    <a:pt x="6912" y="5948"/>
                    <a:pt x="6879" y="5939"/>
                    <a:pt x="6847" y="5939"/>
                  </a:cubicBezTo>
                  <a:cubicBezTo>
                    <a:pt x="6814" y="5939"/>
                    <a:pt x="6781" y="5948"/>
                    <a:pt x="6751" y="5966"/>
                  </a:cubicBezTo>
                  <a:lnTo>
                    <a:pt x="6239" y="6407"/>
                  </a:lnTo>
                  <a:cubicBezTo>
                    <a:pt x="6180" y="6442"/>
                    <a:pt x="6168" y="6537"/>
                    <a:pt x="6216" y="6597"/>
                  </a:cubicBezTo>
                  <a:lnTo>
                    <a:pt x="6525" y="7180"/>
                  </a:lnTo>
                  <a:cubicBezTo>
                    <a:pt x="6525" y="7180"/>
                    <a:pt x="6525" y="7192"/>
                    <a:pt x="6513" y="7192"/>
                  </a:cubicBezTo>
                  <a:lnTo>
                    <a:pt x="5858" y="7204"/>
                  </a:lnTo>
                  <a:cubicBezTo>
                    <a:pt x="5775" y="7204"/>
                    <a:pt x="5716" y="7264"/>
                    <a:pt x="5704" y="7335"/>
                  </a:cubicBezTo>
                  <a:lnTo>
                    <a:pt x="5585" y="7990"/>
                  </a:lnTo>
                  <a:cubicBezTo>
                    <a:pt x="5573" y="8073"/>
                    <a:pt x="5620" y="8145"/>
                    <a:pt x="5680" y="8157"/>
                  </a:cubicBezTo>
                  <a:lnTo>
                    <a:pt x="6013" y="8288"/>
                  </a:lnTo>
                  <a:cubicBezTo>
                    <a:pt x="5525" y="8502"/>
                    <a:pt x="5001" y="8585"/>
                    <a:pt x="4454" y="8585"/>
                  </a:cubicBezTo>
                  <a:cubicBezTo>
                    <a:pt x="2179" y="8585"/>
                    <a:pt x="322" y="6728"/>
                    <a:pt x="322" y="4454"/>
                  </a:cubicBezTo>
                  <a:cubicBezTo>
                    <a:pt x="322" y="3168"/>
                    <a:pt x="894" y="2001"/>
                    <a:pt x="1894" y="1203"/>
                  </a:cubicBezTo>
                  <a:cubicBezTo>
                    <a:pt x="1965" y="1144"/>
                    <a:pt x="1965" y="1061"/>
                    <a:pt x="1929" y="989"/>
                  </a:cubicBezTo>
                  <a:cubicBezTo>
                    <a:pt x="1895" y="942"/>
                    <a:pt x="1850" y="921"/>
                    <a:pt x="1804" y="921"/>
                  </a:cubicBezTo>
                  <a:cubicBezTo>
                    <a:pt x="1769" y="921"/>
                    <a:pt x="1734" y="933"/>
                    <a:pt x="1703" y="953"/>
                  </a:cubicBezTo>
                  <a:cubicBezTo>
                    <a:pt x="632" y="1799"/>
                    <a:pt x="1" y="3085"/>
                    <a:pt x="1" y="4454"/>
                  </a:cubicBezTo>
                  <a:cubicBezTo>
                    <a:pt x="1" y="5645"/>
                    <a:pt x="465" y="6764"/>
                    <a:pt x="1298" y="7597"/>
                  </a:cubicBezTo>
                  <a:cubicBezTo>
                    <a:pt x="2132" y="8431"/>
                    <a:pt x="3251" y="8883"/>
                    <a:pt x="4442" y="8883"/>
                  </a:cubicBezTo>
                  <a:cubicBezTo>
                    <a:pt x="5001" y="8883"/>
                    <a:pt x="5537" y="8788"/>
                    <a:pt x="6049" y="8585"/>
                  </a:cubicBezTo>
                  <a:lnTo>
                    <a:pt x="6049" y="8585"/>
                  </a:lnTo>
                  <a:lnTo>
                    <a:pt x="5775" y="8823"/>
                  </a:lnTo>
                  <a:cubicBezTo>
                    <a:pt x="5716" y="8871"/>
                    <a:pt x="5704" y="8966"/>
                    <a:pt x="5751" y="9026"/>
                  </a:cubicBezTo>
                  <a:lnTo>
                    <a:pt x="6073" y="9585"/>
                  </a:lnTo>
                  <a:cubicBezTo>
                    <a:pt x="6101" y="9632"/>
                    <a:pt x="6158" y="9664"/>
                    <a:pt x="6211" y="9664"/>
                  </a:cubicBezTo>
                  <a:cubicBezTo>
                    <a:pt x="6225" y="9664"/>
                    <a:pt x="6239" y="9662"/>
                    <a:pt x="6251" y="9657"/>
                  </a:cubicBezTo>
                  <a:lnTo>
                    <a:pt x="6882" y="9455"/>
                  </a:lnTo>
                  <a:cubicBezTo>
                    <a:pt x="6882" y="9455"/>
                    <a:pt x="6894" y="9455"/>
                    <a:pt x="6894" y="9466"/>
                  </a:cubicBezTo>
                  <a:lnTo>
                    <a:pt x="6787" y="10121"/>
                  </a:lnTo>
                  <a:cubicBezTo>
                    <a:pt x="6775" y="10193"/>
                    <a:pt x="6823" y="10276"/>
                    <a:pt x="6894" y="10288"/>
                  </a:cubicBezTo>
                  <a:lnTo>
                    <a:pt x="7525" y="10514"/>
                  </a:lnTo>
                  <a:cubicBezTo>
                    <a:pt x="7537" y="10514"/>
                    <a:pt x="7549" y="10526"/>
                    <a:pt x="7585" y="10526"/>
                  </a:cubicBezTo>
                  <a:cubicBezTo>
                    <a:pt x="7644" y="10526"/>
                    <a:pt x="7680" y="10490"/>
                    <a:pt x="7716" y="10455"/>
                  </a:cubicBezTo>
                  <a:lnTo>
                    <a:pt x="8061" y="9883"/>
                  </a:lnTo>
                  <a:lnTo>
                    <a:pt x="8073" y="9883"/>
                  </a:lnTo>
                  <a:lnTo>
                    <a:pt x="8418" y="10455"/>
                  </a:lnTo>
                  <a:cubicBezTo>
                    <a:pt x="8445" y="10499"/>
                    <a:pt x="8497" y="10523"/>
                    <a:pt x="8547" y="10523"/>
                  </a:cubicBezTo>
                  <a:cubicBezTo>
                    <a:pt x="8565" y="10523"/>
                    <a:pt x="8582" y="10520"/>
                    <a:pt x="8597" y="10514"/>
                  </a:cubicBezTo>
                  <a:lnTo>
                    <a:pt x="9216" y="10288"/>
                  </a:lnTo>
                  <a:cubicBezTo>
                    <a:pt x="9287" y="10252"/>
                    <a:pt x="9323" y="10193"/>
                    <a:pt x="9323" y="10121"/>
                  </a:cubicBezTo>
                  <a:lnTo>
                    <a:pt x="9216" y="9466"/>
                  </a:lnTo>
                  <a:cubicBezTo>
                    <a:pt x="9216" y="9466"/>
                    <a:pt x="9228" y="9466"/>
                    <a:pt x="9228" y="9455"/>
                  </a:cubicBezTo>
                  <a:lnTo>
                    <a:pt x="9859" y="9657"/>
                  </a:lnTo>
                  <a:cubicBezTo>
                    <a:pt x="9878" y="9666"/>
                    <a:pt x="9897" y="9671"/>
                    <a:pt x="9916" y="9671"/>
                  </a:cubicBezTo>
                  <a:cubicBezTo>
                    <a:pt x="9966" y="9671"/>
                    <a:pt x="10011" y="9638"/>
                    <a:pt x="10038" y="9585"/>
                  </a:cubicBezTo>
                  <a:lnTo>
                    <a:pt x="10359" y="9026"/>
                  </a:lnTo>
                  <a:cubicBezTo>
                    <a:pt x="10395" y="8966"/>
                    <a:pt x="10395" y="8871"/>
                    <a:pt x="10335" y="8823"/>
                  </a:cubicBezTo>
                  <a:lnTo>
                    <a:pt x="9847" y="8395"/>
                  </a:lnTo>
                  <a:lnTo>
                    <a:pt x="9847" y="8383"/>
                  </a:lnTo>
                  <a:lnTo>
                    <a:pt x="10454" y="8145"/>
                  </a:lnTo>
                  <a:cubicBezTo>
                    <a:pt x="10460" y="8146"/>
                    <a:pt x="10465" y="8146"/>
                    <a:pt x="10470" y="8146"/>
                  </a:cubicBezTo>
                  <a:cubicBezTo>
                    <a:pt x="10532" y="8146"/>
                    <a:pt x="10572" y="8080"/>
                    <a:pt x="10561" y="8014"/>
                  </a:cubicBezTo>
                  <a:lnTo>
                    <a:pt x="10442" y="7359"/>
                  </a:lnTo>
                  <a:cubicBezTo>
                    <a:pt x="10419" y="7288"/>
                    <a:pt x="10359" y="7240"/>
                    <a:pt x="10288" y="7228"/>
                  </a:cubicBezTo>
                  <a:lnTo>
                    <a:pt x="9633" y="7204"/>
                  </a:lnTo>
                  <a:cubicBezTo>
                    <a:pt x="9633" y="7204"/>
                    <a:pt x="9633" y="7192"/>
                    <a:pt x="9621" y="7192"/>
                  </a:cubicBezTo>
                  <a:lnTo>
                    <a:pt x="9930" y="6609"/>
                  </a:lnTo>
                  <a:cubicBezTo>
                    <a:pt x="9966" y="6549"/>
                    <a:pt x="9942" y="6466"/>
                    <a:pt x="9907" y="6418"/>
                  </a:cubicBezTo>
                  <a:lnTo>
                    <a:pt x="9395" y="5990"/>
                  </a:lnTo>
                  <a:cubicBezTo>
                    <a:pt x="9365" y="5966"/>
                    <a:pt x="9332" y="5954"/>
                    <a:pt x="9299" y="5954"/>
                  </a:cubicBezTo>
                  <a:cubicBezTo>
                    <a:pt x="9267" y="5954"/>
                    <a:pt x="9234" y="5966"/>
                    <a:pt x="9204" y="5990"/>
                  </a:cubicBezTo>
                  <a:lnTo>
                    <a:pt x="8692" y="6395"/>
                  </a:lnTo>
                  <a:lnTo>
                    <a:pt x="8680" y="6395"/>
                  </a:lnTo>
                  <a:lnTo>
                    <a:pt x="8609" y="6049"/>
                  </a:lnTo>
                  <a:lnTo>
                    <a:pt x="8609" y="6037"/>
                  </a:lnTo>
                  <a:cubicBezTo>
                    <a:pt x="8799" y="5525"/>
                    <a:pt x="8895" y="5002"/>
                    <a:pt x="8895" y="4454"/>
                  </a:cubicBezTo>
                  <a:cubicBezTo>
                    <a:pt x="8895" y="3263"/>
                    <a:pt x="8430" y="2144"/>
                    <a:pt x="7597" y="1311"/>
                  </a:cubicBezTo>
                  <a:cubicBezTo>
                    <a:pt x="6763" y="477"/>
                    <a:pt x="5644" y="1"/>
                    <a:pt x="445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0206" name="Google Shape;10206;p78"/>
          <p:cNvSpPr/>
          <p:nvPr/>
        </p:nvSpPr>
        <p:spPr>
          <a:xfrm>
            <a:off x="1775649" y="5510836"/>
            <a:ext cx="406288" cy="405397"/>
          </a:xfrm>
          <a:custGeom>
            <a:avLst/>
            <a:gdLst/>
            <a:ahLst/>
            <a:cxnLst/>
            <a:rect l="l" t="t" r="r" b="b"/>
            <a:pathLst>
              <a:path w="9574" h="9553" extrusionOk="0">
                <a:moveTo>
                  <a:pt x="4811" y="290"/>
                </a:moveTo>
                <a:lnTo>
                  <a:pt x="8157" y="2230"/>
                </a:lnTo>
                <a:lnTo>
                  <a:pt x="7573" y="2230"/>
                </a:lnTo>
                <a:lnTo>
                  <a:pt x="4918" y="671"/>
                </a:lnTo>
                <a:cubicBezTo>
                  <a:pt x="4876" y="647"/>
                  <a:pt x="4838" y="635"/>
                  <a:pt x="4800" y="635"/>
                </a:cubicBezTo>
                <a:cubicBezTo>
                  <a:pt x="4763" y="635"/>
                  <a:pt x="4728" y="647"/>
                  <a:pt x="4692" y="671"/>
                </a:cubicBezTo>
                <a:lnTo>
                  <a:pt x="3989" y="1087"/>
                </a:lnTo>
                <a:cubicBezTo>
                  <a:pt x="3930" y="1135"/>
                  <a:pt x="3906" y="1206"/>
                  <a:pt x="3942" y="1278"/>
                </a:cubicBezTo>
                <a:cubicBezTo>
                  <a:pt x="3974" y="1318"/>
                  <a:pt x="4017" y="1348"/>
                  <a:pt x="4067" y="1348"/>
                </a:cubicBezTo>
                <a:cubicBezTo>
                  <a:pt x="4092" y="1348"/>
                  <a:pt x="4117" y="1341"/>
                  <a:pt x="4144" y="1326"/>
                </a:cubicBezTo>
                <a:lnTo>
                  <a:pt x="4811" y="933"/>
                </a:lnTo>
                <a:lnTo>
                  <a:pt x="7025" y="2230"/>
                </a:lnTo>
                <a:lnTo>
                  <a:pt x="2572" y="2230"/>
                </a:lnTo>
                <a:lnTo>
                  <a:pt x="3561" y="1671"/>
                </a:lnTo>
                <a:cubicBezTo>
                  <a:pt x="3620" y="1623"/>
                  <a:pt x="3644" y="1552"/>
                  <a:pt x="3608" y="1480"/>
                </a:cubicBezTo>
                <a:cubicBezTo>
                  <a:pt x="3576" y="1440"/>
                  <a:pt x="3533" y="1411"/>
                  <a:pt x="3483" y="1411"/>
                </a:cubicBezTo>
                <a:cubicBezTo>
                  <a:pt x="3459" y="1411"/>
                  <a:pt x="3433" y="1417"/>
                  <a:pt x="3406" y="1433"/>
                </a:cubicBezTo>
                <a:lnTo>
                  <a:pt x="2013" y="2254"/>
                </a:lnTo>
                <a:lnTo>
                  <a:pt x="1429" y="2254"/>
                </a:lnTo>
                <a:lnTo>
                  <a:pt x="4811" y="290"/>
                </a:lnTo>
                <a:close/>
                <a:moveTo>
                  <a:pt x="8621" y="2528"/>
                </a:moveTo>
                <a:lnTo>
                  <a:pt x="8621" y="3207"/>
                </a:lnTo>
                <a:lnTo>
                  <a:pt x="965" y="3207"/>
                </a:lnTo>
                <a:lnTo>
                  <a:pt x="965" y="2528"/>
                </a:lnTo>
                <a:close/>
                <a:moveTo>
                  <a:pt x="2644" y="3469"/>
                </a:moveTo>
                <a:cubicBezTo>
                  <a:pt x="2692" y="3469"/>
                  <a:pt x="2727" y="3481"/>
                  <a:pt x="2751" y="3516"/>
                </a:cubicBezTo>
                <a:cubicBezTo>
                  <a:pt x="2787" y="3540"/>
                  <a:pt x="2799" y="3576"/>
                  <a:pt x="2799" y="3623"/>
                </a:cubicBezTo>
                <a:cubicBezTo>
                  <a:pt x="2799" y="3695"/>
                  <a:pt x="2739" y="3754"/>
                  <a:pt x="2668" y="3754"/>
                </a:cubicBezTo>
                <a:cubicBezTo>
                  <a:pt x="2620" y="3754"/>
                  <a:pt x="2596" y="3731"/>
                  <a:pt x="2561" y="3707"/>
                </a:cubicBezTo>
                <a:cubicBezTo>
                  <a:pt x="2528" y="3666"/>
                  <a:pt x="2479" y="3648"/>
                  <a:pt x="2432" y="3648"/>
                </a:cubicBezTo>
                <a:cubicBezTo>
                  <a:pt x="2410" y="3648"/>
                  <a:pt x="2389" y="3652"/>
                  <a:pt x="2370" y="3659"/>
                </a:cubicBezTo>
                <a:cubicBezTo>
                  <a:pt x="2299" y="3695"/>
                  <a:pt x="2251" y="3754"/>
                  <a:pt x="2251" y="3826"/>
                </a:cubicBezTo>
                <a:lnTo>
                  <a:pt x="2251" y="7707"/>
                </a:lnTo>
                <a:lnTo>
                  <a:pt x="1703" y="7707"/>
                </a:lnTo>
                <a:lnTo>
                  <a:pt x="1703" y="3826"/>
                </a:lnTo>
                <a:cubicBezTo>
                  <a:pt x="1703" y="3754"/>
                  <a:pt x="1656" y="3683"/>
                  <a:pt x="1584" y="3659"/>
                </a:cubicBezTo>
                <a:cubicBezTo>
                  <a:pt x="1568" y="3653"/>
                  <a:pt x="1551" y="3650"/>
                  <a:pt x="1532" y="3650"/>
                </a:cubicBezTo>
                <a:cubicBezTo>
                  <a:pt x="1482" y="3650"/>
                  <a:pt x="1425" y="3672"/>
                  <a:pt x="1382" y="3707"/>
                </a:cubicBezTo>
                <a:cubicBezTo>
                  <a:pt x="1358" y="3742"/>
                  <a:pt x="1322" y="3754"/>
                  <a:pt x="1287" y="3754"/>
                </a:cubicBezTo>
                <a:cubicBezTo>
                  <a:pt x="1239" y="3754"/>
                  <a:pt x="1203" y="3731"/>
                  <a:pt x="1179" y="3707"/>
                </a:cubicBezTo>
                <a:cubicBezTo>
                  <a:pt x="1144" y="3683"/>
                  <a:pt x="1132" y="3647"/>
                  <a:pt x="1132" y="3600"/>
                </a:cubicBezTo>
                <a:cubicBezTo>
                  <a:pt x="1132" y="3528"/>
                  <a:pt x="1203" y="3469"/>
                  <a:pt x="1287" y="3469"/>
                </a:cubicBezTo>
                <a:close/>
                <a:moveTo>
                  <a:pt x="5537" y="3481"/>
                </a:moveTo>
                <a:cubicBezTo>
                  <a:pt x="5573" y="3481"/>
                  <a:pt x="5609" y="3504"/>
                  <a:pt x="5644" y="3528"/>
                </a:cubicBezTo>
                <a:cubicBezTo>
                  <a:pt x="5668" y="3564"/>
                  <a:pt x="5692" y="3588"/>
                  <a:pt x="5692" y="3635"/>
                </a:cubicBezTo>
                <a:cubicBezTo>
                  <a:pt x="5692" y="3707"/>
                  <a:pt x="5632" y="3766"/>
                  <a:pt x="5549" y="3766"/>
                </a:cubicBezTo>
                <a:cubicBezTo>
                  <a:pt x="5513" y="3766"/>
                  <a:pt x="5478" y="3754"/>
                  <a:pt x="5454" y="3719"/>
                </a:cubicBezTo>
                <a:cubicBezTo>
                  <a:pt x="5424" y="3681"/>
                  <a:pt x="5376" y="3663"/>
                  <a:pt x="5329" y="3663"/>
                </a:cubicBezTo>
                <a:cubicBezTo>
                  <a:pt x="5301" y="3663"/>
                  <a:pt x="5274" y="3670"/>
                  <a:pt x="5251" y="3683"/>
                </a:cubicBezTo>
                <a:cubicBezTo>
                  <a:pt x="5180" y="3707"/>
                  <a:pt x="5132" y="3766"/>
                  <a:pt x="5132" y="3838"/>
                </a:cubicBezTo>
                <a:lnTo>
                  <a:pt x="5132" y="7731"/>
                </a:lnTo>
                <a:lnTo>
                  <a:pt x="4585" y="7731"/>
                </a:lnTo>
                <a:lnTo>
                  <a:pt x="4585" y="3838"/>
                </a:lnTo>
                <a:cubicBezTo>
                  <a:pt x="4585" y="3766"/>
                  <a:pt x="4537" y="3695"/>
                  <a:pt x="4466" y="3683"/>
                </a:cubicBezTo>
                <a:cubicBezTo>
                  <a:pt x="4439" y="3670"/>
                  <a:pt x="4412" y="3663"/>
                  <a:pt x="4386" y="3663"/>
                </a:cubicBezTo>
                <a:cubicBezTo>
                  <a:pt x="4344" y="3663"/>
                  <a:pt x="4305" y="3681"/>
                  <a:pt x="4275" y="3719"/>
                </a:cubicBezTo>
                <a:cubicBezTo>
                  <a:pt x="4239" y="3754"/>
                  <a:pt x="4216" y="3766"/>
                  <a:pt x="4168" y="3766"/>
                </a:cubicBezTo>
                <a:cubicBezTo>
                  <a:pt x="4120" y="3766"/>
                  <a:pt x="4096" y="3754"/>
                  <a:pt x="4061" y="3719"/>
                </a:cubicBezTo>
                <a:cubicBezTo>
                  <a:pt x="4037" y="3695"/>
                  <a:pt x="4025" y="3659"/>
                  <a:pt x="4025" y="3623"/>
                </a:cubicBezTo>
                <a:cubicBezTo>
                  <a:pt x="4025" y="3540"/>
                  <a:pt x="4096" y="3481"/>
                  <a:pt x="4168" y="3481"/>
                </a:cubicBezTo>
                <a:close/>
                <a:moveTo>
                  <a:pt x="8395" y="3481"/>
                </a:moveTo>
                <a:cubicBezTo>
                  <a:pt x="8442" y="3481"/>
                  <a:pt x="8466" y="3492"/>
                  <a:pt x="8502" y="3528"/>
                </a:cubicBezTo>
                <a:cubicBezTo>
                  <a:pt x="8526" y="3552"/>
                  <a:pt x="8538" y="3588"/>
                  <a:pt x="8538" y="3635"/>
                </a:cubicBezTo>
                <a:cubicBezTo>
                  <a:pt x="8526" y="3695"/>
                  <a:pt x="8466" y="3754"/>
                  <a:pt x="8407" y="3754"/>
                </a:cubicBezTo>
                <a:cubicBezTo>
                  <a:pt x="8371" y="3754"/>
                  <a:pt x="8335" y="3742"/>
                  <a:pt x="8311" y="3707"/>
                </a:cubicBezTo>
                <a:cubicBezTo>
                  <a:pt x="8279" y="3666"/>
                  <a:pt x="8224" y="3648"/>
                  <a:pt x="8174" y="3648"/>
                </a:cubicBezTo>
                <a:cubicBezTo>
                  <a:pt x="8150" y="3648"/>
                  <a:pt x="8128" y="3652"/>
                  <a:pt x="8109" y="3659"/>
                </a:cubicBezTo>
                <a:cubicBezTo>
                  <a:pt x="8037" y="3695"/>
                  <a:pt x="7990" y="3754"/>
                  <a:pt x="7990" y="3826"/>
                </a:cubicBezTo>
                <a:lnTo>
                  <a:pt x="7990" y="7707"/>
                </a:lnTo>
                <a:lnTo>
                  <a:pt x="7442" y="7707"/>
                </a:lnTo>
                <a:lnTo>
                  <a:pt x="7442" y="6314"/>
                </a:lnTo>
                <a:cubicBezTo>
                  <a:pt x="7442" y="6243"/>
                  <a:pt x="7383" y="6183"/>
                  <a:pt x="7311" y="6183"/>
                </a:cubicBezTo>
                <a:cubicBezTo>
                  <a:pt x="7240" y="6183"/>
                  <a:pt x="7180" y="6243"/>
                  <a:pt x="7180" y="6314"/>
                </a:cubicBezTo>
                <a:lnTo>
                  <a:pt x="7180" y="7743"/>
                </a:lnTo>
                <a:cubicBezTo>
                  <a:pt x="7097" y="7791"/>
                  <a:pt x="7061" y="7862"/>
                  <a:pt x="7061" y="7945"/>
                </a:cubicBezTo>
                <a:lnTo>
                  <a:pt x="7061" y="8148"/>
                </a:lnTo>
                <a:lnTo>
                  <a:pt x="5549" y="8148"/>
                </a:lnTo>
                <a:lnTo>
                  <a:pt x="5549" y="7969"/>
                </a:lnTo>
                <a:cubicBezTo>
                  <a:pt x="5549" y="7874"/>
                  <a:pt x="5513" y="7803"/>
                  <a:pt x="5430" y="7755"/>
                </a:cubicBezTo>
                <a:lnTo>
                  <a:pt x="5430" y="4016"/>
                </a:lnTo>
                <a:cubicBezTo>
                  <a:pt x="5465" y="4034"/>
                  <a:pt x="5500" y="4045"/>
                  <a:pt x="5535" y="4045"/>
                </a:cubicBezTo>
                <a:cubicBezTo>
                  <a:pt x="5547" y="4045"/>
                  <a:pt x="5560" y="4043"/>
                  <a:pt x="5573" y="4040"/>
                </a:cubicBezTo>
                <a:cubicBezTo>
                  <a:pt x="5787" y="4040"/>
                  <a:pt x="5966" y="3862"/>
                  <a:pt x="5966" y="3635"/>
                </a:cubicBezTo>
                <a:cubicBezTo>
                  <a:pt x="5966" y="3576"/>
                  <a:pt x="5966" y="3528"/>
                  <a:pt x="5954" y="3481"/>
                </a:cubicBezTo>
                <a:lnTo>
                  <a:pt x="6656" y="3481"/>
                </a:lnTo>
                <a:cubicBezTo>
                  <a:pt x="6633" y="3516"/>
                  <a:pt x="6633" y="3564"/>
                  <a:pt x="6621" y="3600"/>
                </a:cubicBezTo>
                <a:cubicBezTo>
                  <a:pt x="6621" y="3719"/>
                  <a:pt x="6656" y="3826"/>
                  <a:pt x="6740" y="3921"/>
                </a:cubicBezTo>
                <a:cubicBezTo>
                  <a:pt x="6811" y="4004"/>
                  <a:pt x="6942" y="4052"/>
                  <a:pt x="7037" y="4052"/>
                </a:cubicBezTo>
                <a:cubicBezTo>
                  <a:pt x="7085" y="4052"/>
                  <a:pt x="7133" y="4028"/>
                  <a:pt x="7168" y="4016"/>
                </a:cubicBezTo>
                <a:lnTo>
                  <a:pt x="7168" y="5636"/>
                </a:lnTo>
                <a:cubicBezTo>
                  <a:pt x="7168" y="5719"/>
                  <a:pt x="7228" y="5778"/>
                  <a:pt x="7311" y="5778"/>
                </a:cubicBezTo>
                <a:cubicBezTo>
                  <a:pt x="7383" y="5778"/>
                  <a:pt x="7442" y="5719"/>
                  <a:pt x="7442" y="5636"/>
                </a:cubicBezTo>
                <a:lnTo>
                  <a:pt x="7442" y="3838"/>
                </a:lnTo>
                <a:cubicBezTo>
                  <a:pt x="7442" y="3766"/>
                  <a:pt x="7395" y="3695"/>
                  <a:pt x="7323" y="3671"/>
                </a:cubicBezTo>
                <a:cubicBezTo>
                  <a:pt x="7301" y="3667"/>
                  <a:pt x="7278" y="3665"/>
                  <a:pt x="7255" y="3665"/>
                </a:cubicBezTo>
                <a:cubicBezTo>
                  <a:pt x="7205" y="3665"/>
                  <a:pt x="7157" y="3678"/>
                  <a:pt x="7133" y="3719"/>
                </a:cubicBezTo>
                <a:cubicBezTo>
                  <a:pt x="7097" y="3754"/>
                  <a:pt x="7073" y="3766"/>
                  <a:pt x="7025" y="3766"/>
                </a:cubicBezTo>
                <a:cubicBezTo>
                  <a:pt x="6978" y="3766"/>
                  <a:pt x="6954" y="3754"/>
                  <a:pt x="6918" y="3719"/>
                </a:cubicBezTo>
                <a:cubicBezTo>
                  <a:pt x="6894" y="3695"/>
                  <a:pt x="6871" y="3659"/>
                  <a:pt x="6871" y="3612"/>
                </a:cubicBezTo>
                <a:cubicBezTo>
                  <a:pt x="6871" y="3540"/>
                  <a:pt x="6954" y="3481"/>
                  <a:pt x="7025" y="3481"/>
                </a:cubicBezTo>
                <a:close/>
                <a:moveTo>
                  <a:pt x="2382" y="7993"/>
                </a:moveTo>
                <a:lnTo>
                  <a:pt x="2382" y="8160"/>
                </a:lnTo>
                <a:lnTo>
                  <a:pt x="1572" y="8160"/>
                </a:lnTo>
                <a:lnTo>
                  <a:pt x="1572" y="7993"/>
                </a:lnTo>
                <a:close/>
                <a:moveTo>
                  <a:pt x="3751" y="3481"/>
                </a:moveTo>
                <a:cubicBezTo>
                  <a:pt x="3739" y="3516"/>
                  <a:pt x="3739" y="3564"/>
                  <a:pt x="3715" y="3600"/>
                </a:cubicBezTo>
                <a:cubicBezTo>
                  <a:pt x="3715" y="3719"/>
                  <a:pt x="3751" y="3826"/>
                  <a:pt x="3835" y="3921"/>
                </a:cubicBezTo>
                <a:cubicBezTo>
                  <a:pt x="3918" y="4004"/>
                  <a:pt x="4037" y="4052"/>
                  <a:pt x="4132" y="4052"/>
                </a:cubicBezTo>
                <a:cubicBezTo>
                  <a:pt x="4180" y="4052"/>
                  <a:pt x="4227" y="4028"/>
                  <a:pt x="4275" y="4016"/>
                </a:cubicBezTo>
                <a:lnTo>
                  <a:pt x="4275" y="7755"/>
                </a:lnTo>
                <a:cubicBezTo>
                  <a:pt x="4192" y="7803"/>
                  <a:pt x="4156" y="7874"/>
                  <a:pt x="4156" y="7957"/>
                </a:cubicBezTo>
                <a:lnTo>
                  <a:pt x="4156" y="8160"/>
                </a:lnTo>
                <a:lnTo>
                  <a:pt x="2644" y="8160"/>
                </a:lnTo>
                <a:lnTo>
                  <a:pt x="2644" y="7969"/>
                </a:lnTo>
                <a:cubicBezTo>
                  <a:pt x="2668" y="7874"/>
                  <a:pt x="2608" y="7803"/>
                  <a:pt x="2537" y="7755"/>
                </a:cubicBezTo>
                <a:lnTo>
                  <a:pt x="2537" y="4016"/>
                </a:lnTo>
                <a:cubicBezTo>
                  <a:pt x="2563" y="4034"/>
                  <a:pt x="2595" y="4045"/>
                  <a:pt x="2630" y="4045"/>
                </a:cubicBezTo>
                <a:cubicBezTo>
                  <a:pt x="2642" y="4045"/>
                  <a:pt x="2655" y="4043"/>
                  <a:pt x="2668" y="4040"/>
                </a:cubicBezTo>
                <a:cubicBezTo>
                  <a:pt x="2894" y="4040"/>
                  <a:pt x="3073" y="3862"/>
                  <a:pt x="3073" y="3635"/>
                </a:cubicBezTo>
                <a:cubicBezTo>
                  <a:pt x="3073" y="3576"/>
                  <a:pt x="3073" y="3528"/>
                  <a:pt x="3049" y="3481"/>
                </a:cubicBezTo>
                <a:close/>
                <a:moveTo>
                  <a:pt x="5251" y="7993"/>
                </a:moveTo>
                <a:lnTo>
                  <a:pt x="5251" y="8160"/>
                </a:lnTo>
                <a:lnTo>
                  <a:pt x="4454" y="8160"/>
                </a:lnTo>
                <a:lnTo>
                  <a:pt x="4454" y="7993"/>
                </a:lnTo>
                <a:close/>
                <a:moveTo>
                  <a:pt x="8109" y="7993"/>
                </a:moveTo>
                <a:lnTo>
                  <a:pt x="8109" y="8160"/>
                </a:lnTo>
                <a:lnTo>
                  <a:pt x="7311" y="8160"/>
                </a:lnTo>
                <a:lnTo>
                  <a:pt x="7311" y="7993"/>
                </a:lnTo>
                <a:close/>
                <a:moveTo>
                  <a:pt x="8454" y="8445"/>
                </a:moveTo>
                <a:cubicBezTo>
                  <a:pt x="8526" y="8445"/>
                  <a:pt x="8573" y="8505"/>
                  <a:pt x="8573" y="8565"/>
                </a:cubicBezTo>
                <a:lnTo>
                  <a:pt x="8573" y="8719"/>
                </a:lnTo>
                <a:lnTo>
                  <a:pt x="4001" y="8719"/>
                </a:lnTo>
                <a:cubicBezTo>
                  <a:pt x="3930" y="8719"/>
                  <a:pt x="3870" y="8779"/>
                  <a:pt x="3870" y="8862"/>
                </a:cubicBezTo>
                <a:cubicBezTo>
                  <a:pt x="3870" y="8934"/>
                  <a:pt x="3930" y="8993"/>
                  <a:pt x="4001" y="8993"/>
                </a:cubicBezTo>
                <a:lnTo>
                  <a:pt x="8728" y="8993"/>
                </a:lnTo>
                <a:cubicBezTo>
                  <a:pt x="8799" y="8993"/>
                  <a:pt x="8859" y="9053"/>
                  <a:pt x="8859" y="9124"/>
                </a:cubicBezTo>
                <a:lnTo>
                  <a:pt x="8859" y="9279"/>
                </a:lnTo>
                <a:lnTo>
                  <a:pt x="715" y="9279"/>
                </a:lnTo>
                <a:lnTo>
                  <a:pt x="715" y="9136"/>
                </a:lnTo>
                <a:cubicBezTo>
                  <a:pt x="715" y="9065"/>
                  <a:pt x="775" y="9005"/>
                  <a:pt x="846" y="9005"/>
                </a:cubicBezTo>
                <a:lnTo>
                  <a:pt x="3323" y="9005"/>
                </a:lnTo>
                <a:cubicBezTo>
                  <a:pt x="3394" y="9005"/>
                  <a:pt x="3454" y="8946"/>
                  <a:pt x="3454" y="8874"/>
                </a:cubicBezTo>
                <a:cubicBezTo>
                  <a:pt x="3454" y="8803"/>
                  <a:pt x="3394" y="8743"/>
                  <a:pt x="3323" y="8743"/>
                </a:cubicBezTo>
                <a:lnTo>
                  <a:pt x="1013" y="8743"/>
                </a:lnTo>
                <a:lnTo>
                  <a:pt x="1013" y="8565"/>
                </a:lnTo>
                <a:cubicBezTo>
                  <a:pt x="1013" y="8481"/>
                  <a:pt x="1072" y="8445"/>
                  <a:pt x="1132" y="8445"/>
                </a:cubicBezTo>
                <a:close/>
                <a:moveTo>
                  <a:pt x="4781" y="1"/>
                </a:moveTo>
                <a:cubicBezTo>
                  <a:pt x="4736" y="1"/>
                  <a:pt x="4692" y="10"/>
                  <a:pt x="4656" y="28"/>
                </a:cubicBezTo>
                <a:lnTo>
                  <a:pt x="810" y="2278"/>
                </a:lnTo>
                <a:cubicBezTo>
                  <a:pt x="787" y="2278"/>
                  <a:pt x="775" y="2290"/>
                  <a:pt x="775" y="2314"/>
                </a:cubicBezTo>
                <a:cubicBezTo>
                  <a:pt x="715" y="2349"/>
                  <a:pt x="667" y="2445"/>
                  <a:pt x="667" y="2516"/>
                </a:cubicBezTo>
                <a:lnTo>
                  <a:pt x="667" y="3219"/>
                </a:lnTo>
                <a:cubicBezTo>
                  <a:pt x="667" y="3350"/>
                  <a:pt x="763" y="3457"/>
                  <a:pt x="882" y="3481"/>
                </a:cubicBezTo>
                <a:cubicBezTo>
                  <a:pt x="858" y="3528"/>
                  <a:pt x="846" y="3564"/>
                  <a:pt x="846" y="3600"/>
                </a:cubicBezTo>
                <a:cubicBezTo>
                  <a:pt x="846" y="3719"/>
                  <a:pt x="882" y="3826"/>
                  <a:pt x="965" y="3921"/>
                </a:cubicBezTo>
                <a:cubicBezTo>
                  <a:pt x="1048" y="4004"/>
                  <a:pt x="1168" y="4052"/>
                  <a:pt x="1263" y="4052"/>
                </a:cubicBezTo>
                <a:cubicBezTo>
                  <a:pt x="1310" y="4052"/>
                  <a:pt x="1358" y="4028"/>
                  <a:pt x="1406" y="4016"/>
                </a:cubicBezTo>
                <a:lnTo>
                  <a:pt x="1406" y="7755"/>
                </a:lnTo>
                <a:cubicBezTo>
                  <a:pt x="1322" y="7803"/>
                  <a:pt x="1287" y="7874"/>
                  <a:pt x="1287" y="7957"/>
                </a:cubicBezTo>
                <a:lnTo>
                  <a:pt x="1287" y="8160"/>
                </a:lnTo>
                <a:lnTo>
                  <a:pt x="1120" y="8160"/>
                </a:lnTo>
                <a:cubicBezTo>
                  <a:pt x="894" y="8160"/>
                  <a:pt x="715" y="8338"/>
                  <a:pt x="715" y="8553"/>
                </a:cubicBezTo>
                <a:lnTo>
                  <a:pt x="715" y="8743"/>
                </a:lnTo>
                <a:cubicBezTo>
                  <a:pt x="548" y="8791"/>
                  <a:pt x="417" y="8946"/>
                  <a:pt x="417" y="9136"/>
                </a:cubicBezTo>
                <a:lnTo>
                  <a:pt x="417" y="9291"/>
                </a:lnTo>
                <a:lnTo>
                  <a:pt x="132" y="9291"/>
                </a:lnTo>
                <a:cubicBezTo>
                  <a:pt x="60" y="9291"/>
                  <a:pt x="1" y="9350"/>
                  <a:pt x="1" y="9422"/>
                </a:cubicBezTo>
                <a:cubicBezTo>
                  <a:pt x="1" y="9493"/>
                  <a:pt x="60" y="9553"/>
                  <a:pt x="132" y="9553"/>
                </a:cubicBezTo>
                <a:lnTo>
                  <a:pt x="9442" y="9553"/>
                </a:lnTo>
                <a:cubicBezTo>
                  <a:pt x="9514" y="9553"/>
                  <a:pt x="9573" y="9493"/>
                  <a:pt x="9573" y="9422"/>
                </a:cubicBezTo>
                <a:cubicBezTo>
                  <a:pt x="9573" y="9350"/>
                  <a:pt x="9514" y="9291"/>
                  <a:pt x="9442" y="9291"/>
                </a:cubicBezTo>
                <a:lnTo>
                  <a:pt x="9157" y="9291"/>
                </a:lnTo>
                <a:lnTo>
                  <a:pt x="9157" y="9136"/>
                </a:lnTo>
                <a:cubicBezTo>
                  <a:pt x="9157" y="8957"/>
                  <a:pt x="9038" y="8803"/>
                  <a:pt x="8859" y="8743"/>
                </a:cubicBezTo>
                <a:lnTo>
                  <a:pt x="8859" y="8565"/>
                </a:lnTo>
                <a:cubicBezTo>
                  <a:pt x="8859" y="8338"/>
                  <a:pt x="8680" y="8160"/>
                  <a:pt x="8454" y="8160"/>
                </a:cubicBezTo>
                <a:lnTo>
                  <a:pt x="8395" y="8160"/>
                </a:lnTo>
                <a:lnTo>
                  <a:pt x="8395" y="7969"/>
                </a:lnTo>
                <a:cubicBezTo>
                  <a:pt x="8395" y="7874"/>
                  <a:pt x="8347" y="7803"/>
                  <a:pt x="8276" y="7755"/>
                </a:cubicBezTo>
                <a:lnTo>
                  <a:pt x="8276" y="4016"/>
                </a:lnTo>
                <a:cubicBezTo>
                  <a:pt x="8310" y="4034"/>
                  <a:pt x="8345" y="4045"/>
                  <a:pt x="8375" y="4045"/>
                </a:cubicBezTo>
                <a:cubicBezTo>
                  <a:pt x="8387" y="4045"/>
                  <a:pt x="8397" y="4043"/>
                  <a:pt x="8407" y="4040"/>
                </a:cubicBezTo>
                <a:cubicBezTo>
                  <a:pt x="8633" y="4040"/>
                  <a:pt x="8811" y="3862"/>
                  <a:pt x="8811" y="3635"/>
                </a:cubicBezTo>
                <a:cubicBezTo>
                  <a:pt x="8811" y="3564"/>
                  <a:pt x="8799" y="3504"/>
                  <a:pt x="8764" y="3421"/>
                </a:cubicBezTo>
                <a:cubicBezTo>
                  <a:pt x="8835" y="3385"/>
                  <a:pt x="8883" y="3290"/>
                  <a:pt x="8883" y="3207"/>
                </a:cubicBezTo>
                <a:lnTo>
                  <a:pt x="8883" y="2504"/>
                </a:lnTo>
                <a:cubicBezTo>
                  <a:pt x="8883" y="2397"/>
                  <a:pt x="8823" y="2314"/>
                  <a:pt x="8740" y="2266"/>
                </a:cubicBezTo>
                <a:lnTo>
                  <a:pt x="4906" y="28"/>
                </a:lnTo>
                <a:cubicBezTo>
                  <a:pt x="4870" y="10"/>
                  <a:pt x="4826" y="1"/>
                  <a:pt x="4781" y="1"/>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0207" name="Google Shape;10207;p78"/>
          <p:cNvGrpSpPr/>
          <p:nvPr/>
        </p:nvGrpSpPr>
        <p:grpSpPr>
          <a:xfrm>
            <a:off x="2905442" y="5481682"/>
            <a:ext cx="530033" cy="464893"/>
            <a:chOff x="2179081" y="4285511"/>
            <a:chExt cx="397525" cy="348670"/>
          </a:xfrm>
          <a:solidFill>
            <a:schemeClr val="tx1"/>
          </a:solidFill>
        </p:grpSpPr>
        <p:sp>
          <p:nvSpPr>
            <p:cNvPr id="10208" name="Google Shape;10208;p78"/>
            <p:cNvSpPr/>
            <p:nvPr/>
          </p:nvSpPr>
          <p:spPr>
            <a:xfrm>
              <a:off x="2262437" y="4354322"/>
              <a:ext cx="230813" cy="210507"/>
            </a:xfrm>
            <a:custGeom>
              <a:avLst/>
              <a:gdLst/>
              <a:ahLst/>
              <a:cxnLst/>
              <a:rect l="l" t="t" r="r" b="b"/>
              <a:pathLst>
                <a:path w="7252" h="6614" extrusionOk="0">
                  <a:moveTo>
                    <a:pt x="3627" y="376"/>
                  </a:moveTo>
                  <a:cubicBezTo>
                    <a:pt x="4070" y="376"/>
                    <a:pt x="4516" y="477"/>
                    <a:pt x="4930" y="684"/>
                  </a:cubicBezTo>
                  <a:lnTo>
                    <a:pt x="4132" y="2065"/>
                  </a:lnTo>
                  <a:cubicBezTo>
                    <a:pt x="3965" y="2006"/>
                    <a:pt x="3799" y="1958"/>
                    <a:pt x="3620" y="1958"/>
                  </a:cubicBezTo>
                  <a:cubicBezTo>
                    <a:pt x="3441" y="1958"/>
                    <a:pt x="3263" y="1994"/>
                    <a:pt x="3120" y="2065"/>
                  </a:cubicBezTo>
                  <a:lnTo>
                    <a:pt x="2322" y="684"/>
                  </a:lnTo>
                  <a:cubicBezTo>
                    <a:pt x="2730" y="480"/>
                    <a:pt x="3177" y="376"/>
                    <a:pt x="3627" y="376"/>
                  </a:cubicBezTo>
                  <a:close/>
                  <a:moveTo>
                    <a:pt x="1989" y="863"/>
                  </a:moveTo>
                  <a:lnTo>
                    <a:pt x="2787" y="2244"/>
                  </a:lnTo>
                  <a:cubicBezTo>
                    <a:pt x="2513" y="2458"/>
                    <a:pt x="2322" y="2768"/>
                    <a:pt x="2286" y="3137"/>
                  </a:cubicBezTo>
                  <a:lnTo>
                    <a:pt x="691" y="3137"/>
                  </a:lnTo>
                  <a:lnTo>
                    <a:pt x="691" y="3125"/>
                  </a:lnTo>
                  <a:cubicBezTo>
                    <a:pt x="739" y="2422"/>
                    <a:pt x="1013" y="1756"/>
                    <a:pt x="1536" y="1232"/>
                  </a:cubicBezTo>
                  <a:cubicBezTo>
                    <a:pt x="1667" y="1101"/>
                    <a:pt x="1834" y="970"/>
                    <a:pt x="1989" y="863"/>
                  </a:cubicBezTo>
                  <a:close/>
                  <a:moveTo>
                    <a:pt x="3620" y="2339"/>
                  </a:moveTo>
                  <a:cubicBezTo>
                    <a:pt x="4156" y="2339"/>
                    <a:pt x="4608" y="2779"/>
                    <a:pt x="4608" y="3315"/>
                  </a:cubicBezTo>
                  <a:cubicBezTo>
                    <a:pt x="4608" y="3851"/>
                    <a:pt x="4156" y="4303"/>
                    <a:pt x="3620" y="4303"/>
                  </a:cubicBezTo>
                  <a:cubicBezTo>
                    <a:pt x="3072" y="4303"/>
                    <a:pt x="2644" y="3851"/>
                    <a:pt x="2644" y="3315"/>
                  </a:cubicBezTo>
                  <a:cubicBezTo>
                    <a:pt x="2644" y="2768"/>
                    <a:pt x="3084" y="2339"/>
                    <a:pt x="3620" y="2339"/>
                  </a:cubicBezTo>
                  <a:close/>
                  <a:moveTo>
                    <a:pt x="6549" y="3482"/>
                  </a:moveTo>
                  <a:cubicBezTo>
                    <a:pt x="6513" y="4184"/>
                    <a:pt x="6227" y="4863"/>
                    <a:pt x="5704" y="5387"/>
                  </a:cubicBezTo>
                  <a:cubicBezTo>
                    <a:pt x="5573" y="5518"/>
                    <a:pt x="5406" y="5661"/>
                    <a:pt x="5263" y="5756"/>
                  </a:cubicBezTo>
                  <a:lnTo>
                    <a:pt x="4453" y="4375"/>
                  </a:lnTo>
                  <a:cubicBezTo>
                    <a:pt x="4727" y="4172"/>
                    <a:pt x="4918" y="3851"/>
                    <a:pt x="4965" y="3482"/>
                  </a:cubicBezTo>
                  <a:close/>
                  <a:moveTo>
                    <a:pt x="4120" y="4553"/>
                  </a:moveTo>
                  <a:lnTo>
                    <a:pt x="4918" y="5935"/>
                  </a:lnTo>
                  <a:cubicBezTo>
                    <a:pt x="4510" y="6138"/>
                    <a:pt x="4063" y="6243"/>
                    <a:pt x="3613" y="6243"/>
                  </a:cubicBezTo>
                  <a:cubicBezTo>
                    <a:pt x="3170" y="6243"/>
                    <a:pt x="2724" y="6141"/>
                    <a:pt x="2310" y="5935"/>
                  </a:cubicBezTo>
                  <a:lnTo>
                    <a:pt x="3120" y="4553"/>
                  </a:lnTo>
                  <a:cubicBezTo>
                    <a:pt x="3275" y="4613"/>
                    <a:pt x="3441" y="4661"/>
                    <a:pt x="3620" y="4661"/>
                  </a:cubicBezTo>
                  <a:cubicBezTo>
                    <a:pt x="3799" y="4661"/>
                    <a:pt x="3977" y="4625"/>
                    <a:pt x="4120" y="4553"/>
                  </a:cubicBezTo>
                  <a:close/>
                  <a:moveTo>
                    <a:pt x="3636" y="0"/>
                  </a:moveTo>
                  <a:cubicBezTo>
                    <a:pt x="2787" y="0"/>
                    <a:pt x="1940" y="328"/>
                    <a:pt x="1298" y="970"/>
                  </a:cubicBezTo>
                  <a:cubicBezTo>
                    <a:pt x="120" y="2137"/>
                    <a:pt x="0" y="4018"/>
                    <a:pt x="1036" y="5327"/>
                  </a:cubicBezTo>
                  <a:cubicBezTo>
                    <a:pt x="1060" y="5375"/>
                    <a:pt x="1120" y="5399"/>
                    <a:pt x="1179" y="5399"/>
                  </a:cubicBezTo>
                  <a:cubicBezTo>
                    <a:pt x="1227" y="5399"/>
                    <a:pt x="1251" y="5387"/>
                    <a:pt x="1298" y="5351"/>
                  </a:cubicBezTo>
                  <a:cubicBezTo>
                    <a:pt x="1370" y="5292"/>
                    <a:pt x="1394" y="5173"/>
                    <a:pt x="1334" y="5101"/>
                  </a:cubicBezTo>
                  <a:cubicBezTo>
                    <a:pt x="953" y="4625"/>
                    <a:pt x="751" y="4065"/>
                    <a:pt x="715" y="3482"/>
                  </a:cubicBezTo>
                  <a:lnTo>
                    <a:pt x="2310" y="3482"/>
                  </a:lnTo>
                  <a:cubicBezTo>
                    <a:pt x="2358" y="3839"/>
                    <a:pt x="2548" y="4149"/>
                    <a:pt x="2810" y="4375"/>
                  </a:cubicBezTo>
                  <a:lnTo>
                    <a:pt x="2013" y="5756"/>
                  </a:lnTo>
                  <a:lnTo>
                    <a:pt x="1834" y="5625"/>
                  </a:lnTo>
                  <a:cubicBezTo>
                    <a:pt x="1803" y="5599"/>
                    <a:pt x="1763" y="5587"/>
                    <a:pt x="1723" y="5587"/>
                  </a:cubicBezTo>
                  <a:cubicBezTo>
                    <a:pt x="1671" y="5587"/>
                    <a:pt x="1618" y="5608"/>
                    <a:pt x="1584" y="5649"/>
                  </a:cubicBezTo>
                  <a:cubicBezTo>
                    <a:pt x="1524" y="5732"/>
                    <a:pt x="1536" y="5851"/>
                    <a:pt x="1608" y="5911"/>
                  </a:cubicBezTo>
                  <a:cubicBezTo>
                    <a:pt x="2203" y="6375"/>
                    <a:pt x="2918" y="6613"/>
                    <a:pt x="3632" y="6613"/>
                  </a:cubicBezTo>
                  <a:cubicBezTo>
                    <a:pt x="4489" y="6613"/>
                    <a:pt x="5334" y="6280"/>
                    <a:pt x="5977" y="5637"/>
                  </a:cubicBezTo>
                  <a:cubicBezTo>
                    <a:pt x="7132" y="4470"/>
                    <a:pt x="7251" y="2589"/>
                    <a:pt x="6227" y="1279"/>
                  </a:cubicBezTo>
                  <a:cubicBezTo>
                    <a:pt x="6194" y="1239"/>
                    <a:pt x="6141" y="1217"/>
                    <a:pt x="6088" y="1217"/>
                  </a:cubicBezTo>
                  <a:cubicBezTo>
                    <a:pt x="6048" y="1217"/>
                    <a:pt x="6008" y="1230"/>
                    <a:pt x="5977" y="1255"/>
                  </a:cubicBezTo>
                  <a:cubicBezTo>
                    <a:pt x="5894" y="1315"/>
                    <a:pt x="5882" y="1434"/>
                    <a:pt x="5942" y="1505"/>
                  </a:cubicBezTo>
                  <a:cubicBezTo>
                    <a:pt x="6311" y="1982"/>
                    <a:pt x="6525" y="2541"/>
                    <a:pt x="6549" y="3125"/>
                  </a:cubicBezTo>
                  <a:lnTo>
                    <a:pt x="4965" y="3125"/>
                  </a:lnTo>
                  <a:cubicBezTo>
                    <a:pt x="4918" y="2768"/>
                    <a:pt x="4727" y="2458"/>
                    <a:pt x="4453" y="2232"/>
                  </a:cubicBezTo>
                  <a:lnTo>
                    <a:pt x="5263" y="851"/>
                  </a:lnTo>
                  <a:lnTo>
                    <a:pt x="5442" y="982"/>
                  </a:lnTo>
                  <a:cubicBezTo>
                    <a:pt x="5473" y="1007"/>
                    <a:pt x="5512" y="1020"/>
                    <a:pt x="5552" y="1020"/>
                  </a:cubicBezTo>
                  <a:cubicBezTo>
                    <a:pt x="5605" y="1020"/>
                    <a:pt x="5658" y="998"/>
                    <a:pt x="5692" y="958"/>
                  </a:cubicBezTo>
                  <a:cubicBezTo>
                    <a:pt x="5751" y="874"/>
                    <a:pt x="5739" y="755"/>
                    <a:pt x="5656" y="696"/>
                  </a:cubicBezTo>
                  <a:cubicBezTo>
                    <a:pt x="5059" y="229"/>
                    <a:pt x="4347" y="0"/>
                    <a:pt x="363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09" name="Google Shape;10209;p78"/>
            <p:cNvSpPr/>
            <p:nvPr/>
          </p:nvSpPr>
          <p:spPr>
            <a:xfrm>
              <a:off x="2179081" y="4285511"/>
              <a:ext cx="397525" cy="348670"/>
            </a:xfrm>
            <a:custGeom>
              <a:avLst/>
              <a:gdLst/>
              <a:ahLst/>
              <a:cxnLst/>
              <a:rect l="l" t="t" r="r" b="b"/>
              <a:pathLst>
                <a:path w="12490" h="10955" extrusionOk="0">
                  <a:moveTo>
                    <a:pt x="3493" y="346"/>
                  </a:moveTo>
                  <a:cubicBezTo>
                    <a:pt x="3526" y="346"/>
                    <a:pt x="3560" y="350"/>
                    <a:pt x="3596" y="358"/>
                  </a:cubicBezTo>
                  <a:cubicBezTo>
                    <a:pt x="3679" y="393"/>
                    <a:pt x="3751" y="465"/>
                    <a:pt x="3798" y="548"/>
                  </a:cubicBezTo>
                  <a:lnTo>
                    <a:pt x="4310" y="1655"/>
                  </a:lnTo>
                  <a:cubicBezTo>
                    <a:pt x="4167" y="1727"/>
                    <a:pt x="4036" y="1798"/>
                    <a:pt x="3917" y="1882"/>
                  </a:cubicBezTo>
                  <a:lnTo>
                    <a:pt x="3203" y="893"/>
                  </a:lnTo>
                  <a:cubicBezTo>
                    <a:pt x="3143" y="822"/>
                    <a:pt x="3131" y="715"/>
                    <a:pt x="3143" y="619"/>
                  </a:cubicBezTo>
                  <a:cubicBezTo>
                    <a:pt x="3155" y="512"/>
                    <a:pt x="3215" y="441"/>
                    <a:pt x="3310" y="393"/>
                  </a:cubicBezTo>
                  <a:cubicBezTo>
                    <a:pt x="3366" y="362"/>
                    <a:pt x="3426" y="346"/>
                    <a:pt x="3493" y="346"/>
                  </a:cubicBezTo>
                  <a:close/>
                  <a:moveTo>
                    <a:pt x="8984" y="346"/>
                  </a:moveTo>
                  <a:cubicBezTo>
                    <a:pt x="9046" y="346"/>
                    <a:pt x="9112" y="362"/>
                    <a:pt x="9168" y="393"/>
                  </a:cubicBezTo>
                  <a:cubicBezTo>
                    <a:pt x="9263" y="441"/>
                    <a:pt x="9323" y="524"/>
                    <a:pt x="9335" y="619"/>
                  </a:cubicBezTo>
                  <a:cubicBezTo>
                    <a:pt x="9347" y="715"/>
                    <a:pt x="9335" y="810"/>
                    <a:pt x="9275" y="893"/>
                  </a:cubicBezTo>
                  <a:lnTo>
                    <a:pt x="8561" y="1882"/>
                  </a:lnTo>
                  <a:cubicBezTo>
                    <a:pt x="8442" y="1810"/>
                    <a:pt x="8311" y="1715"/>
                    <a:pt x="8180" y="1655"/>
                  </a:cubicBezTo>
                  <a:lnTo>
                    <a:pt x="8680" y="560"/>
                  </a:lnTo>
                  <a:cubicBezTo>
                    <a:pt x="8727" y="465"/>
                    <a:pt x="8799" y="393"/>
                    <a:pt x="8894" y="358"/>
                  </a:cubicBezTo>
                  <a:cubicBezTo>
                    <a:pt x="8922" y="350"/>
                    <a:pt x="8952" y="346"/>
                    <a:pt x="8984" y="346"/>
                  </a:cubicBezTo>
                  <a:close/>
                  <a:moveTo>
                    <a:pt x="11780" y="5137"/>
                  </a:moveTo>
                  <a:cubicBezTo>
                    <a:pt x="11858" y="5137"/>
                    <a:pt x="11924" y="5171"/>
                    <a:pt x="11990" y="5227"/>
                  </a:cubicBezTo>
                  <a:cubicBezTo>
                    <a:pt x="12061" y="5287"/>
                    <a:pt x="12097" y="5394"/>
                    <a:pt x="12097" y="5477"/>
                  </a:cubicBezTo>
                  <a:cubicBezTo>
                    <a:pt x="12097" y="5572"/>
                    <a:pt x="12061" y="5656"/>
                    <a:pt x="11990" y="5739"/>
                  </a:cubicBezTo>
                  <a:cubicBezTo>
                    <a:pt x="11917" y="5791"/>
                    <a:pt x="11845" y="5825"/>
                    <a:pt x="11756" y="5825"/>
                  </a:cubicBezTo>
                  <a:cubicBezTo>
                    <a:pt x="11743" y="5825"/>
                    <a:pt x="11730" y="5824"/>
                    <a:pt x="11716" y="5823"/>
                  </a:cubicBezTo>
                  <a:lnTo>
                    <a:pt x="10513" y="5703"/>
                  </a:lnTo>
                  <a:lnTo>
                    <a:pt x="10513" y="5477"/>
                  </a:lnTo>
                  <a:lnTo>
                    <a:pt x="10513" y="5263"/>
                  </a:lnTo>
                  <a:lnTo>
                    <a:pt x="11716" y="5144"/>
                  </a:lnTo>
                  <a:cubicBezTo>
                    <a:pt x="11738" y="5139"/>
                    <a:pt x="11760" y="5137"/>
                    <a:pt x="11780" y="5137"/>
                  </a:cubicBezTo>
                  <a:close/>
                  <a:moveTo>
                    <a:pt x="729" y="5130"/>
                  </a:moveTo>
                  <a:cubicBezTo>
                    <a:pt x="740" y="5130"/>
                    <a:pt x="751" y="5131"/>
                    <a:pt x="762" y="5132"/>
                  </a:cubicBezTo>
                  <a:lnTo>
                    <a:pt x="1965" y="5251"/>
                  </a:lnTo>
                  <a:lnTo>
                    <a:pt x="1965" y="5477"/>
                  </a:lnTo>
                  <a:lnTo>
                    <a:pt x="1965" y="5703"/>
                  </a:lnTo>
                  <a:lnTo>
                    <a:pt x="762" y="5823"/>
                  </a:lnTo>
                  <a:cubicBezTo>
                    <a:pt x="745" y="5824"/>
                    <a:pt x="728" y="5825"/>
                    <a:pt x="712" y="5825"/>
                  </a:cubicBezTo>
                  <a:cubicBezTo>
                    <a:pt x="628" y="5825"/>
                    <a:pt x="558" y="5799"/>
                    <a:pt x="488" y="5739"/>
                  </a:cubicBezTo>
                  <a:cubicBezTo>
                    <a:pt x="417" y="5680"/>
                    <a:pt x="369" y="5572"/>
                    <a:pt x="369" y="5477"/>
                  </a:cubicBezTo>
                  <a:cubicBezTo>
                    <a:pt x="369" y="5370"/>
                    <a:pt x="417" y="5287"/>
                    <a:pt x="488" y="5227"/>
                  </a:cubicBezTo>
                  <a:cubicBezTo>
                    <a:pt x="563" y="5174"/>
                    <a:pt x="638" y="5130"/>
                    <a:pt x="729" y="5130"/>
                  </a:cubicBezTo>
                  <a:close/>
                  <a:moveTo>
                    <a:pt x="6239" y="1548"/>
                  </a:moveTo>
                  <a:cubicBezTo>
                    <a:pt x="8394" y="1548"/>
                    <a:pt x="10156" y="3310"/>
                    <a:pt x="10156" y="5465"/>
                  </a:cubicBezTo>
                  <a:cubicBezTo>
                    <a:pt x="10156" y="7620"/>
                    <a:pt x="8394" y="9382"/>
                    <a:pt x="6239" y="9382"/>
                  </a:cubicBezTo>
                  <a:cubicBezTo>
                    <a:pt x="4084" y="9382"/>
                    <a:pt x="2322" y="7620"/>
                    <a:pt x="2322" y="5465"/>
                  </a:cubicBezTo>
                  <a:cubicBezTo>
                    <a:pt x="2322" y="3310"/>
                    <a:pt x="4084" y="1548"/>
                    <a:pt x="6239" y="1548"/>
                  </a:cubicBezTo>
                  <a:close/>
                  <a:moveTo>
                    <a:pt x="3917" y="9073"/>
                  </a:moveTo>
                  <a:cubicBezTo>
                    <a:pt x="4036" y="9144"/>
                    <a:pt x="4167" y="9228"/>
                    <a:pt x="4310" y="9287"/>
                  </a:cubicBezTo>
                  <a:lnTo>
                    <a:pt x="3798" y="10395"/>
                  </a:lnTo>
                  <a:cubicBezTo>
                    <a:pt x="3751" y="10478"/>
                    <a:pt x="3679" y="10561"/>
                    <a:pt x="3596" y="10585"/>
                  </a:cubicBezTo>
                  <a:cubicBezTo>
                    <a:pt x="3563" y="10597"/>
                    <a:pt x="3528" y="10603"/>
                    <a:pt x="3493" y="10603"/>
                  </a:cubicBezTo>
                  <a:cubicBezTo>
                    <a:pt x="3429" y="10603"/>
                    <a:pt x="3364" y="10584"/>
                    <a:pt x="3310" y="10561"/>
                  </a:cubicBezTo>
                  <a:cubicBezTo>
                    <a:pt x="3215" y="10514"/>
                    <a:pt x="3155" y="10418"/>
                    <a:pt x="3143" y="10335"/>
                  </a:cubicBezTo>
                  <a:cubicBezTo>
                    <a:pt x="3131" y="10228"/>
                    <a:pt x="3143" y="10144"/>
                    <a:pt x="3203" y="10049"/>
                  </a:cubicBezTo>
                  <a:lnTo>
                    <a:pt x="3917" y="9073"/>
                  </a:lnTo>
                  <a:close/>
                  <a:moveTo>
                    <a:pt x="8561" y="9073"/>
                  </a:moveTo>
                  <a:lnTo>
                    <a:pt x="9275" y="10049"/>
                  </a:lnTo>
                  <a:cubicBezTo>
                    <a:pt x="9335" y="10121"/>
                    <a:pt x="9347" y="10228"/>
                    <a:pt x="9335" y="10335"/>
                  </a:cubicBezTo>
                  <a:cubicBezTo>
                    <a:pt x="9323" y="10442"/>
                    <a:pt x="9263" y="10514"/>
                    <a:pt x="9168" y="10561"/>
                  </a:cubicBezTo>
                  <a:cubicBezTo>
                    <a:pt x="9114" y="10584"/>
                    <a:pt x="9054" y="10603"/>
                    <a:pt x="8990" y="10603"/>
                  </a:cubicBezTo>
                  <a:cubicBezTo>
                    <a:pt x="8955" y="10603"/>
                    <a:pt x="8920" y="10597"/>
                    <a:pt x="8882" y="10585"/>
                  </a:cubicBezTo>
                  <a:cubicBezTo>
                    <a:pt x="8799" y="10561"/>
                    <a:pt x="8727" y="10478"/>
                    <a:pt x="8680" y="10395"/>
                  </a:cubicBezTo>
                  <a:lnTo>
                    <a:pt x="8180" y="9287"/>
                  </a:lnTo>
                  <a:cubicBezTo>
                    <a:pt x="8311" y="9216"/>
                    <a:pt x="8442" y="9144"/>
                    <a:pt x="8561" y="9073"/>
                  </a:cubicBezTo>
                  <a:close/>
                  <a:moveTo>
                    <a:pt x="3464" y="0"/>
                  </a:moveTo>
                  <a:cubicBezTo>
                    <a:pt x="3346" y="0"/>
                    <a:pt x="3228" y="30"/>
                    <a:pt x="3120" y="96"/>
                  </a:cubicBezTo>
                  <a:cubicBezTo>
                    <a:pt x="2941" y="203"/>
                    <a:pt x="2822" y="358"/>
                    <a:pt x="2774" y="548"/>
                  </a:cubicBezTo>
                  <a:cubicBezTo>
                    <a:pt x="2727" y="750"/>
                    <a:pt x="2774" y="953"/>
                    <a:pt x="2893" y="1120"/>
                  </a:cubicBezTo>
                  <a:lnTo>
                    <a:pt x="3608" y="2096"/>
                  </a:lnTo>
                  <a:cubicBezTo>
                    <a:pt x="2739" y="2775"/>
                    <a:pt x="2143" y="3751"/>
                    <a:pt x="2000" y="4882"/>
                  </a:cubicBezTo>
                  <a:lnTo>
                    <a:pt x="798" y="4763"/>
                  </a:lnTo>
                  <a:cubicBezTo>
                    <a:pt x="781" y="4762"/>
                    <a:pt x="764" y="4761"/>
                    <a:pt x="747" y="4761"/>
                  </a:cubicBezTo>
                  <a:cubicBezTo>
                    <a:pt x="562" y="4761"/>
                    <a:pt x="380" y="4821"/>
                    <a:pt x="238" y="4941"/>
                  </a:cubicBezTo>
                  <a:cubicBezTo>
                    <a:pt x="95" y="5084"/>
                    <a:pt x="0" y="5275"/>
                    <a:pt x="0" y="5465"/>
                  </a:cubicBezTo>
                  <a:cubicBezTo>
                    <a:pt x="0" y="5656"/>
                    <a:pt x="95" y="5858"/>
                    <a:pt x="238" y="5989"/>
                  </a:cubicBezTo>
                  <a:cubicBezTo>
                    <a:pt x="381" y="6108"/>
                    <a:pt x="536" y="6168"/>
                    <a:pt x="714" y="6168"/>
                  </a:cubicBezTo>
                  <a:lnTo>
                    <a:pt x="798" y="6168"/>
                  </a:lnTo>
                  <a:lnTo>
                    <a:pt x="2000" y="6049"/>
                  </a:lnTo>
                  <a:cubicBezTo>
                    <a:pt x="2143" y="7180"/>
                    <a:pt x="2762" y="8156"/>
                    <a:pt x="3608" y="8835"/>
                  </a:cubicBezTo>
                  <a:lnTo>
                    <a:pt x="2905" y="9847"/>
                  </a:lnTo>
                  <a:cubicBezTo>
                    <a:pt x="2786" y="10002"/>
                    <a:pt x="2739" y="10216"/>
                    <a:pt x="2786" y="10406"/>
                  </a:cubicBezTo>
                  <a:cubicBezTo>
                    <a:pt x="2834" y="10597"/>
                    <a:pt x="2953" y="10776"/>
                    <a:pt x="3131" y="10871"/>
                  </a:cubicBezTo>
                  <a:cubicBezTo>
                    <a:pt x="3239" y="10930"/>
                    <a:pt x="3370" y="10954"/>
                    <a:pt x="3489" y="10954"/>
                  </a:cubicBezTo>
                  <a:cubicBezTo>
                    <a:pt x="3560" y="10954"/>
                    <a:pt x="3632" y="10942"/>
                    <a:pt x="3715" y="10930"/>
                  </a:cubicBezTo>
                  <a:cubicBezTo>
                    <a:pt x="3905" y="10871"/>
                    <a:pt x="4048" y="10716"/>
                    <a:pt x="4143" y="10537"/>
                  </a:cubicBezTo>
                  <a:lnTo>
                    <a:pt x="4644" y="9442"/>
                  </a:lnTo>
                  <a:cubicBezTo>
                    <a:pt x="5132" y="9644"/>
                    <a:pt x="5691" y="9752"/>
                    <a:pt x="6251" y="9752"/>
                  </a:cubicBezTo>
                  <a:cubicBezTo>
                    <a:pt x="6822" y="9752"/>
                    <a:pt x="7370" y="9633"/>
                    <a:pt x="7858" y="9442"/>
                  </a:cubicBezTo>
                  <a:lnTo>
                    <a:pt x="8370" y="10537"/>
                  </a:lnTo>
                  <a:cubicBezTo>
                    <a:pt x="8454" y="10716"/>
                    <a:pt x="8608" y="10871"/>
                    <a:pt x="8799" y="10930"/>
                  </a:cubicBezTo>
                  <a:cubicBezTo>
                    <a:pt x="8870" y="10954"/>
                    <a:pt x="8942" y="10954"/>
                    <a:pt x="9025" y="10954"/>
                  </a:cubicBezTo>
                  <a:cubicBezTo>
                    <a:pt x="9144" y="10954"/>
                    <a:pt x="9275" y="10930"/>
                    <a:pt x="9382" y="10871"/>
                  </a:cubicBezTo>
                  <a:cubicBezTo>
                    <a:pt x="9561" y="10764"/>
                    <a:pt x="9680" y="10597"/>
                    <a:pt x="9716" y="10406"/>
                  </a:cubicBezTo>
                  <a:cubicBezTo>
                    <a:pt x="9763" y="10216"/>
                    <a:pt x="9716" y="10002"/>
                    <a:pt x="9597" y="9847"/>
                  </a:cubicBezTo>
                  <a:lnTo>
                    <a:pt x="8882" y="8859"/>
                  </a:lnTo>
                  <a:cubicBezTo>
                    <a:pt x="9751" y="8192"/>
                    <a:pt x="10347" y="7204"/>
                    <a:pt x="10490" y="6073"/>
                  </a:cubicBezTo>
                  <a:lnTo>
                    <a:pt x="11704" y="6192"/>
                  </a:lnTo>
                  <a:lnTo>
                    <a:pt x="11775" y="6192"/>
                  </a:lnTo>
                  <a:cubicBezTo>
                    <a:pt x="11954" y="6192"/>
                    <a:pt x="12121" y="6132"/>
                    <a:pt x="12252" y="6013"/>
                  </a:cubicBezTo>
                  <a:cubicBezTo>
                    <a:pt x="12395" y="5882"/>
                    <a:pt x="12490" y="5692"/>
                    <a:pt x="12490" y="5489"/>
                  </a:cubicBezTo>
                  <a:cubicBezTo>
                    <a:pt x="12490" y="5299"/>
                    <a:pt x="12383" y="5084"/>
                    <a:pt x="12240" y="4941"/>
                  </a:cubicBezTo>
                  <a:cubicBezTo>
                    <a:pt x="12098" y="4821"/>
                    <a:pt x="11926" y="4761"/>
                    <a:pt x="11742" y="4761"/>
                  </a:cubicBezTo>
                  <a:cubicBezTo>
                    <a:pt x="11726" y="4761"/>
                    <a:pt x="11709" y="4762"/>
                    <a:pt x="11692" y="4763"/>
                  </a:cubicBezTo>
                  <a:lnTo>
                    <a:pt x="10478" y="4882"/>
                  </a:lnTo>
                  <a:cubicBezTo>
                    <a:pt x="10335" y="3751"/>
                    <a:pt x="9716" y="2775"/>
                    <a:pt x="8870" y="2096"/>
                  </a:cubicBezTo>
                  <a:lnTo>
                    <a:pt x="9585" y="1120"/>
                  </a:lnTo>
                  <a:cubicBezTo>
                    <a:pt x="9704" y="953"/>
                    <a:pt x="9751" y="750"/>
                    <a:pt x="9704" y="548"/>
                  </a:cubicBezTo>
                  <a:cubicBezTo>
                    <a:pt x="9668" y="358"/>
                    <a:pt x="9537" y="179"/>
                    <a:pt x="9370" y="96"/>
                  </a:cubicBezTo>
                  <a:cubicBezTo>
                    <a:pt x="9254" y="30"/>
                    <a:pt x="9134" y="0"/>
                    <a:pt x="9015" y="0"/>
                  </a:cubicBezTo>
                  <a:cubicBezTo>
                    <a:pt x="8938" y="0"/>
                    <a:pt x="8861" y="13"/>
                    <a:pt x="8787" y="36"/>
                  </a:cubicBezTo>
                  <a:cubicBezTo>
                    <a:pt x="8596" y="96"/>
                    <a:pt x="8442" y="238"/>
                    <a:pt x="8358" y="417"/>
                  </a:cubicBezTo>
                  <a:lnTo>
                    <a:pt x="7846" y="1524"/>
                  </a:lnTo>
                  <a:cubicBezTo>
                    <a:pt x="7358" y="1310"/>
                    <a:pt x="6810" y="1203"/>
                    <a:pt x="6239" y="1203"/>
                  </a:cubicBezTo>
                  <a:cubicBezTo>
                    <a:pt x="5679" y="1203"/>
                    <a:pt x="5120" y="1322"/>
                    <a:pt x="4632" y="1524"/>
                  </a:cubicBezTo>
                  <a:lnTo>
                    <a:pt x="4132" y="417"/>
                  </a:lnTo>
                  <a:cubicBezTo>
                    <a:pt x="4036" y="238"/>
                    <a:pt x="3893" y="96"/>
                    <a:pt x="3691" y="36"/>
                  </a:cubicBezTo>
                  <a:cubicBezTo>
                    <a:pt x="3617" y="13"/>
                    <a:pt x="3540" y="0"/>
                    <a:pt x="346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210" name="Google Shape;10210;p78"/>
          <p:cNvGrpSpPr/>
          <p:nvPr/>
        </p:nvGrpSpPr>
        <p:grpSpPr>
          <a:xfrm>
            <a:off x="4778935" y="5494329"/>
            <a:ext cx="356765" cy="439220"/>
            <a:chOff x="3584201" y="4294996"/>
            <a:chExt cx="267574" cy="329415"/>
          </a:xfrm>
          <a:solidFill>
            <a:schemeClr val="tx1"/>
          </a:solidFill>
        </p:grpSpPr>
        <p:sp>
          <p:nvSpPr>
            <p:cNvPr id="10211" name="Google Shape;10211;p78"/>
            <p:cNvSpPr/>
            <p:nvPr/>
          </p:nvSpPr>
          <p:spPr>
            <a:xfrm>
              <a:off x="3584201" y="4294996"/>
              <a:ext cx="267574" cy="329415"/>
            </a:xfrm>
            <a:custGeom>
              <a:avLst/>
              <a:gdLst/>
              <a:ahLst/>
              <a:cxnLst/>
              <a:rect l="l" t="t" r="r" b="b"/>
              <a:pathLst>
                <a:path w="8407" h="10350" extrusionOk="0">
                  <a:moveTo>
                    <a:pt x="4191" y="321"/>
                  </a:moveTo>
                  <a:lnTo>
                    <a:pt x="8097" y="1095"/>
                  </a:lnTo>
                  <a:lnTo>
                    <a:pt x="8097" y="6727"/>
                  </a:lnTo>
                  <a:lnTo>
                    <a:pt x="4191" y="10001"/>
                  </a:lnTo>
                  <a:lnTo>
                    <a:pt x="298" y="6727"/>
                  </a:lnTo>
                  <a:lnTo>
                    <a:pt x="298" y="1095"/>
                  </a:lnTo>
                  <a:lnTo>
                    <a:pt x="4191" y="321"/>
                  </a:lnTo>
                  <a:close/>
                  <a:moveTo>
                    <a:pt x="4168" y="0"/>
                  </a:moveTo>
                  <a:lnTo>
                    <a:pt x="120" y="810"/>
                  </a:lnTo>
                  <a:cubicBezTo>
                    <a:pt x="48" y="822"/>
                    <a:pt x="0" y="881"/>
                    <a:pt x="0" y="953"/>
                  </a:cubicBezTo>
                  <a:lnTo>
                    <a:pt x="0" y="6787"/>
                  </a:lnTo>
                  <a:cubicBezTo>
                    <a:pt x="0" y="6834"/>
                    <a:pt x="12" y="6882"/>
                    <a:pt x="60" y="6906"/>
                  </a:cubicBezTo>
                  <a:lnTo>
                    <a:pt x="4108" y="10323"/>
                  </a:lnTo>
                  <a:cubicBezTo>
                    <a:pt x="4138" y="10341"/>
                    <a:pt x="4171" y="10350"/>
                    <a:pt x="4203" y="10350"/>
                  </a:cubicBezTo>
                  <a:cubicBezTo>
                    <a:pt x="4236" y="10350"/>
                    <a:pt x="4269" y="10341"/>
                    <a:pt x="4299" y="10323"/>
                  </a:cubicBezTo>
                  <a:lnTo>
                    <a:pt x="8347" y="6906"/>
                  </a:lnTo>
                  <a:cubicBezTo>
                    <a:pt x="8382" y="6882"/>
                    <a:pt x="8406" y="6834"/>
                    <a:pt x="8406" y="6787"/>
                  </a:cubicBezTo>
                  <a:lnTo>
                    <a:pt x="8406" y="953"/>
                  </a:lnTo>
                  <a:cubicBezTo>
                    <a:pt x="8406" y="881"/>
                    <a:pt x="8347" y="822"/>
                    <a:pt x="8275" y="810"/>
                  </a:cubicBezTo>
                  <a:lnTo>
                    <a:pt x="4227" y="0"/>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12" name="Google Shape;10212;p78"/>
            <p:cNvSpPr/>
            <p:nvPr/>
          </p:nvSpPr>
          <p:spPr>
            <a:xfrm>
              <a:off x="3604666" y="4315811"/>
              <a:ext cx="226644" cy="281610"/>
            </a:xfrm>
            <a:custGeom>
              <a:avLst/>
              <a:gdLst/>
              <a:ahLst/>
              <a:cxnLst/>
              <a:rect l="l" t="t" r="r" b="b"/>
              <a:pathLst>
                <a:path w="7121" h="8848" extrusionOk="0">
                  <a:moveTo>
                    <a:pt x="3525" y="1"/>
                  </a:moveTo>
                  <a:lnTo>
                    <a:pt x="119" y="691"/>
                  </a:lnTo>
                  <a:cubicBezTo>
                    <a:pt x="36" y="703"/>
                    <a:pt x="0" y="763"/>
                    <a:pt x="0" y="834"/>
                  </a:cubicBezTo>
                  <a:lnTo>
                    <a:pt x="0" y="5835"/>
                  </a:lnTo>
                  <a:cubicBezTo>
                    <a:pt x="0" y="5883"/>
                    <a:pt x="12" y="5930"/>
                    <a:pt x="60" y="5954"/>
                  </a:cubicBezTo>
                  <a:lnTo>
                    <a:pt x="3465" y="8811"/>
                  </a:lnTo>
                  <a:cubicBezTo>
                    <a:pt x="3495" y="8835"/>
                    <a:pt x="3528" y="8847"/>
                    <a:pt x="3560" y="8847"/>
                  </a:cubicBezTo>
                  <a:cubicBezTo>
                    <a:pt x="3593" y="8847"/>
                    <a:pt x="3626" y="8835"/>
                    <a:pt x="3656" y="8811"/>
                  </a:cubicBezTo>
                  <a:lnTo>
                    <a:pt x="7061" y="5954"/>
                  </a:lnTo>
                  <a:cubicBezTo>
                    <a:pt x="7097" y="5930"/>
                    <a:pt x="7120" y="5883"/>
                    <a:pt x="7120" y="5835"/>
                  </a:cubicBezTo>
                  <a:lnTo>
                    <a:pt x="7120" y="4609"/>
                  </a:lnTo>
                  <a:cubicBezTo>
                    <a:pt x="7120" y="4513"/>
                    <a:pt x="7049" y="4454"/>
                    <a:pt x="6977" y="4454"/>
                  </a:cubicBezTo>
                  <a:cubicBezTo>
                    <a:pt x="6882" y="4454"/>
                    <a:pt x="6823" y="4525"/>
                    <a:pt x="6823" y="4609"/>
                  </a:cubicBezTo>
                  <a:lnTo>
                    <a:pt x="6823" y="5763"/>
                  </a:lnTo>
                  <a:lnTo>
                    <a:pt x="3572" y="8502"/>
                  </a:lnTo>
                  <a:lnTo>
                    <a:pt x="298" y="5763"/>
                  </a:lnTo>
                  <a:lnTo>
                    <a:pt x="298" y="953"/>
                  </a:lnTo>
                  <a:lnTo>
                    <a:pt x="3548" y="299"/>
                  </a:lnTo>
                  <a:lnTo>
                    <a:pt x="6811" y="953"/>
                  </a:lnTo>
                  <a:lnTo>
                    <a:pt x="6811" y="3847"/>
                  </a:lnTo>
                  <a:cubicBezTo>
                    <a:pt x="6799" y="3930"/>
                    <a:pt x="6870" y="4013"/>
                    <a:pt x="6966" y="4013"/>
                  </a:cubicBezTo>
                  <a:cubicBezTo>
                    <a:pt x="7049" y="4013"/>
                    <a:pt x="7108" y="3930"/>
                    <a:pt x="7108" y="3858"/>
                  </a:cubicBezTo>
                  <a:lnTo>
                    <a:pt x="7108" y="834"/>
                  </a:lnTo>
                  <a:cubicBezTo>
                    <a:pt x="7108" y="763"/>
                    <a:pt x="7061" y="703"/>
                    <a:pt x="6989" y="691"/>
                  </a:cubicBezTo>
                  <a:lnTo>
                    <a:pt x="3584"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13" name="Google Shape;10213;p78"/>
            <p:cNvSpPr/>
            <p:nvPr/>
          </p:nvSpPr>
          <p:spPr>
            <a:xfrm>
              <a:off x="3645597" y="4362056"/>
              <a:ext cx="144019" cy="144019"/>
            </a:xfrm>
            <a:custGeom>
              <a:avLst/>
              <a:gdLst/>
              <a:ahLst/>
              <a:cxnLst/>
              <a:rect l="l" t="t" r="r" b="b"/>
              <a:pathLst>
                <a:path w="4525" h="4525" extrusionOk="0">
                  <a:moveTo>
                    <a:pt x="2262" y="322"/>
                  </a:moveTo>
                  <a:cubicBezTo>
                    <a:pt x="3334" y="322"/>
                    <a:pt x="4215" y="1203"/>
                    <a:pt x="4215" y="2275"/>
                  </a:cubicBezTo>
                  <a:cubicBezTo>
                    <a:pt x="4215" y="3346"/>
                    <a:pt x="3334" y="4227"/>
                    <a:pt x="2262" y="4227"/>
                  </a:cubicBezTo>
                  <a:cubicBezTo>
                    <a:pt x="1191" y="4227"/>
                    <a:pt x="322" y="3346"/>
                    <a:pt x="322" y="2275"/>
                  </a:cubicBezTo>
                  <a:cubicBezTo>
                    <a:pt x="322" y="1203"/>
                    <a:pt x="1191" y="322"/>
                    <a:pt x="2262" y="322"/>
                  </a:cubicBezTo>
                  <a:close/>
                  <a:moveTo>
                    <a:pt x="2262" y="0"/>
                  </a:moveTo>
                  <a:cubicBezTo>
                    <a:pt x="1012" y="0"/>
                    <a:pt x="0" y="1012"/>
                    <a:pt x="0" y="2263"/>
                  </a:cubicBezTo>
                  <a:cubicBezTo>
                    <a:pt x="0" y="3513"/>
                    <a:pt x="1012" y="4525"/>
                    <a:pt x="2262" y="4525"/>
                  </a:cubicBezTo>
                  <a:cubicBezTo>
                    <a:pt x="3513" y="4525"/>
                    <a:pt x="4525" y="3513"/>
                    <a:pt x="4525" y="2263"/>
                  </a:cubicBezTo>
                  <a:cubicBezTo>
                    <a:pt x="4525" y="1012"/>
                    <a:pt x="3513" y="0"/>
                    <a:pt x="226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14" name="Google Shape;10214;p78"/>
            <p:cNvSpPr/>
            <p:nvPr/>
          </p:nvSpPr>
          <p:spPr>
            <a:xfrm>
              <a:off x="3692574" y="4377970"/>
              <a:ext cx="51561" cy="112574"/>
            </a:xfrm>
            <a:custGeom>
              <a:avLst/>
              <a:gdLst/>
              <a:ahLst/>
              <a:cxnLst/>
              <a:rect l="l" t="t" r="r" b="b"/>
              <a:pathLst>
                <a:path w="1620" h="3537" extrusionOk="0">
                  <a:moveTo>
                    <a:pt x="810" y="0"/>
                  </a:moveTo>
                  <a:cubicBezTo>
                    <a:pt x="727" y="0"/>
                    <a:pt x="656" y="72"/>
                    <a:pt x="656" y="155"/>
                  </a:cubicBezTo>
                  <a:lnTo>
                    <a:pt x="656" y="489"/>
                  </a:lnTo>
                  <a:cubicBezTo>
                    <a:pt x="298" y="524"/>
                    <a:pt x="1" y="834"/>
                    <a:pt x="1" y="1203"/>
                  </a:cubicBezTo>
                  <a:cubicBezTo>
                    <a:pt x="1" y="1608"/>
                    <a:pt x="334" y="1917"/>
                    <a:pt x="715" y="1917"/>
                  </a:cubicBezTo>
                  <a:lnTo>
                    <a:pt x="882" y="1917"/>
                  </a:lnTo>
                  <a:cubicBezTo>
                    <a:pt x="1108" y="1917"/>
                    <a:pt x="1298" y="2108"/>
                    <a:pt x="1298" y="2334"/>
                  </a:cubicBezTo>
                  <a:cubicBezTo>
                    <a:pt x="1298" y="2560"/>
                    <a:pt x="1108" y="2751"/>
                    <a:pt x="882" y="2751"/>
                  </a:cubicBezTo>
                  <a:lnTo>
                    <a:pt x="644" y="2751"/>
                  </a:lnTo>
                  <a:cubicBezTo>
                    <a:pt x="465" y="2751"/>
                    <a:pt x="310" y="2608"/>
                    <a:pt x="310" y="2429"/>
                  </a:cubicBezTo>
                  <a:cubicBezTo>
                    <a:pt x="310" y="2334"/>
                    <a:pt x="239" y="2275"/>
                    <a:pt x="167" y="2275"/>
                  </a:cubicBezTo>
                  <a:cubicBezTo>
                    <a:pt x="84" y="2275"/>
                    <a:pt x="13" y="2346"/>
                    <a:pt x="13" y="2429"/>
                  </a:cubicBezTo>
                  <a:cubicBezTo>
                    <a:pt x="13" y="2787"/>
                    <a:pt x="298" y="3060"/>
                    <a:pt x="656" y="3060"/>
                  </a:cubicBezTo>
                  <a:lnTo>
                    <a:pt x="667" y="3060"/>
                  </a:lnTo>
                  <a:lnTo>
                    <a:pt x="667" y="3394"/>
                  </a:lnTo>
                  <a:cubicBezTo>
                    <a:pt x="667" y="3477"/>
                    <a:pt x="739" y="3537"/>
                    <a:pt x="822" y="3537"/>
                  </a:cubicBezTo>
                  <a:cubicBezTo>
                    <a:pt x="894" y="3537"/>
                    <a:pt x="965" y="3465"/>
                    <a:pt x="965" y="3394"/>
                  </a:cubicBezTo>
                  <a:lnTo>
                    <a:pt x="965" y="3048"/>
                  </a:lnTo>
                  <a:cubicBezTo>
                    <a:pt x="1322" y="3025"/>
                    <a:pt x="1620" y="2703"/>
                    <a:pt x="1620" y="2334"/>
                  </a:cubicBezTo>
                  <a:cubicBezTo>
                    <a:pt x="1620" y="1929"/>
                    <a:pt x="1298" y="1620"/>
                    <a:pt x="906" y="1620"/>
                  </a:cubicBezTo>
                  <a:lnTo>
                    <a:pt x="739" y="1620"/>
                  </a:lnTo>
                  <a:cubicBezTo>
                    <a:pt x="525" y="1620"/>
                    <a:pt x="334" y="1429"/>
                    <a:pt x="334" y="1203"/>
                  </a:cubicBezTo>
                  <a:cubicBezTo>
                    <a:pt x="334" y="977"/>
                    <a:pt x="525" y="786"/>
                    <a:pt x="739" y="786"/>
                  </a:cubicBezTo>
                  <a:lnTo>
                    <a:pt x="977" y="786"/>
                  </a:lnTo>
                  <a:cubicBezTo>
                    <a:pt x="1167" y="786"/>
                    <a:pt x="1310" y="941"/>
                    <a:pt x="1310" y="1120"/>
                  </a:cubicBezTo>
                  <a:lnTo>
                    <a:pt x="1310" y="1286"/>
                  </a:lnTo>
                  <a:cubicBezTo>
                    <a:pt x="1310" y="1358"/>
                    <a:pt x="1382" y="1429"/>
                    <a:pt x="1465" y="1429"/>
                  </a:cubicBezTo>
                  <a:cubicBezTo>
                    <a:pt x="1548" y="1429"/>
                    <a:pt x="1608" y="1358"/>
                    <a:pt x="1608" y="1286"/>
                  </a:cubicBezTo>
                  <a:lnTo>
                    <a:pt x="1608" y="1120"/>
                  </a:lnTo>
                  <a:cubicBezTo>
                    <a:pt x="1608" y="762"/>
                    <a:pt x="1322" y="477"/>
                    <a:pt x="965" y="477"/>
                  </a:cubicBezTo>
                  <a:lnTo>
                    <a:pt x="953" y="477"/>
                  </a:lnTo>
                  <a:lnTo>
                    <a:pt x="953" y="155"/>
                  </a:lnTo>
                  <a:cubicBezTo>
                    <a:pt x="953" y="60"/>
                    <a:pt x="882" y="0"/>
                    <a:pt x="81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215" name="Google Shape;10215;p78"/>
          <p:cNvGrpSpPr/>
          <p:nvPr/>
        </p:nvGrpSpPr>
        <p:grpSpPr>
          <a:xfrm>
            <a:off x="4110474" y="5495305"/>
            <a:ext cx="501261" cy="437097"/>
            <a:chOff x="3082855" y="4295728"/>
            <a:chExt cx="375946" cy="327823"/>
          </a:xfrm>
          <a:solidFill>
            <a:schemeClr val="tx1"/>
          </a:solidFill>
        </p:grpSpPr>
        <p:sp>
          <p:nvSpPr>
            <p:cNvPr id="10216" name="Google Shape;10216;p78"/>
            <p:cNvSpPr/>
            <p:nvPr/>
          </p:nvSpPr>
          <p:spPr>
            <a:xfrm>
              <a:off x="3082855" y="4295728"/>
              <a:ext cx="375946" cy="327823"/>
            </a:xfrm>
            <a:custGeom>
              <a:avLst/>
              <a:gdLst/>
              <a:ahLst/>
              <a:cxnLst/>
              <a:rect l="l" t="t" r="r" b="b"/>
              <a:pathLst>
                <a:path w="11812" h="10300" extrusionOk="0">
                  <a:moveTo>
                    <a:pt x="6644" y="358"/>
                  </a:moveTo>
                  <a:lnTo>
                    <a:pt x="6311" y="3311"/>
                  </a:lnTo>
                  <a:cubicBezTo>
                    <a:pt x="6311" y="3311"/>
                    <a:pt x="6311" y="3335"/>
                    <a:pt x="6299" y="3335"/>
                  </a:cubicBezTo>
                  <a:lnTo>
                    <a:pt x="5525" y="3335"/>
                  </a:lnTo>
                  <a:cubicBezTo>
                    <a:pt x="5525" y="3335"/>
                    <a:pt x="5513" y="3335"/>
                    <a:pt x="5513" y="3311"/>
                  </a:cubicBezTo>
                  <a:lnTo>
                    <a:pt x="5180" y="358"/>
                  </a:lnTo>
                  <a:close/>
                  <a:moveTo>
                    <a:pt x="11240" y="2930"/>
                  </a:moveTo>
                  <a:cubicBezTo>
                    <a:pt x="11347" y="2930"/>
                    <a:pt x="11431" y="3013"/>
                    <a:pt x="11431" y="3120"/>
                  </a:cubicBezTo>
                  <a:lnTo>
                    <a:pt x="11431" y="9764"/>
                  </a:lnTo>
                  <a:lnTo>
                    <a:pt x="11454" y="9764"/>
                  </a:lnTo>
                  <a:cubicBezTo>
                    <a:pt x="11454" y="9859"/>
                    <a:pt x="11359" y="9954"/>
                    <a:pt x="11252" y="9954"/>
                  </a:cubicBezTo>
                  <a:lnTo>
                    <a:pt x="560" y="9954"/>
                  </a:lnTo>
                  <a:cubicBezTo>
                    <a:pt x="453" y="9954"/>
                    <a:pt x="358" y="9859"/>
                    <a:pt x="358" y="9764"/>
                  </a:cubicBezTo>
                  <a:lnTo>
                    <a:pt x="358" y="3120"/>
                  </a:lnTo>
                  <a:cubicBezTo>
                    <a:pt x="358" y="3013"/>
                    <a:pt x="453" y="2930"/>
                    <a:pt x="560" y="2930"/>
                  </a:cubicBezTo>
                  <a:lnTo>
                    <a:pt x="5108" y="2930"/>
                  </a:lnTo>
                  <a:lnTo>
                    <a:pt x="5156" y="3346"/>
                  </a:lnTo>
                  <a:cubicBezTo>
                    <a:pt x="5168" y="3525"/>
                    <a:pt x="5335" y="3656"/>
                    <a:pt x="5513" y="3656"/>
                  </a:cubicBezTo>
                  <a:lnTo>
                    <a:pt x="6287" y="3656"/>
                  </a:lnTo>
                  <a:cubicBezTo>
                    <a:pt x="6466" y="3656"/>
                    <a:pt x="6608" y="3525"/>
                    <a:pt x="6644" y="3346"/>
                  </a:cubicBezTo>
                  <a:lnTo>
                    <a:pt x="6692" y="2930"/>
                  </a:lnTo>
                  <a:close/>
                  <a:moveTo>
                    <a:pt x="4977" y="1"/>
                  </a:moveTo>
                  <a:cubicBezTo>
                    <a:pt x="4930" y="1"/>
                    <a:pt x="4882" y="13"/>
                    <a:pt x="4846" y="60"/>
                  </a:cubicBezTo>
                  <a:cubicBezTo>
                    <a:pt x="4811" y="84"/>
                    <a:pt x="4799" y="144"/>
                    <a:pt x="4799" y="191"/>
                  </a:cubicBezTo>
                  <a:lnTo>
                    <a:pt x="5061" y="2584"/>
                  </a:lnTo>
                  <a:lnTo>
                    <a:pt x="536" y="2584"/>
                  </a:lnTo>
                  <a:cubicBezTo>
                    <a:pt x="239" y="2584"/>
                    <a:pt x="1" y="2823"/>
                    <a:pt x="1" y="3120"/>
                  </a:cubicBezTo>
                  <a:lnTo>
                    <a:pt x="1" y="9764"/>
                  </a:lnTo>
                  <a:cubicBezTo>
                    <a:pt x="1" y="10062"/>
                    <a:pt x="239" y="10300"/>
                    <a:pt x="536" y="10300"/>
                  </a:cubicBezTo>
                  <a:lnTo>
                    <a:pt x="11240" y="10300"/>
                  </a:lnTo>
                  <a:cubicBezTo>
                    <a:pt x="11538" y="10300"/>
                    <a:pt x="11776" y="10062"/>
                    <a:pt x="11776" y="9764"/>
                  </a:cubicBezTo>
                  <a:lnTo>
                    <a:pt x="11776" y="3120"/>
                  </a:lnTo>
                  <a:cubicBezTo>
                    <a:pt x="11812" y="2823"/>
                    <a:pt x="11550" y="2584"/>
                    <a:pt x="11252" y="2584"/>
                  </a:cubicBezTo>
                  <a:lnTo>
                    <a:pt x="6728" y="2584"/>
                  </a:lnTo>
                  <a:lnTo>
                    <a:pt x="7001" y="191"/>
                  </a:lnTo>
                  <a:cubicBezTo>
                    <a:pt x="7001" y="144"/>
                    <a:pt x="6989" y="84"/>
                    <a:pt x="6954" y="60"/>
                  </a:cubicBezTo>
                  <a:cubicBezTo>
                    <a:pt x="6930" y="25"/>
                    <a:pt x="6882" y="1"/>
                    <a:pt x="682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17" name="Google Shape;10217;p78"/>
            <p:cNvSpPr/>
            <p:nvPr/>
          </p:nvSpPr>
          <p:spPr>
            <a:xfrm>
              <a:off x="3118852" y="4424947"/>
              <a:ext cx="128488" cy="163371"/>
            </a:xfrm>
            <a:custGeom>
              <a:avLst/>
              <a:gdLst/>
              <a:ahLst/>
              <a:cxnLst/>
              <a:rect l="l" t="t" r="r" b="b"/>
              <a:pathLst>
                <a:path w="4037" h="5133" extrusionOk="0">
                  <a:moveTo>
                    <a:pt x="2203" y="1251"/>
                  </a:moveTo>
                  <a:cubicBezTo>
                    <a:pt x="2418" y="1251"/>
                    <a:pt x="2596" y="1418"/>
                    <a:pt x="2596" y="1632"/>
                  </a:cubicBezTo>
                  <a:lnTo>
                    <a:pt x="2596" y="2013"/>
                  </a:lnTo>
                  <a:cubicBezTo>
                    <a:pt x="2584" y="2323"/>
                    <a:pt x="2322" y="2573"/>
                    <a:pt x="2013" y="2573"/>
                  </a:cubicBezTo>
                  <a:cubicBezTo>
                    <a:pt x="1703" y="2573"/>
                    <a:pt x="1453" y="2323"/>
                    <a:pt x="1453" y="2013"/>
                  </a:cubicBezTo>
                  <a:lnTo>
                    <a:pt x="1453" y="1632"/>
                  </a:lnTo>
                  <a:cubicBezTo>
                    <a:pt x="1453" y="1430"/>
                    <a:pt x="1608" y="1251"/>
                    <a:pt x="1834" y="1251"/>
                  </a:cubicBezTo>
                  <a:close/>
                  <a:moveTo>
                    <a:pt x="2191" y="2906"/>
                  </a:moveTo>
                  <a:lnTo>
                    <a:pt x="2191" y="3001"/>
                  </a:lnTo>
                  <a:cubicBezTo>
                    <a:pt x="2203" y="3061"/>
                    <a:pt x="2227" y="3144"/>
                    <a:pt x="2251" y="3180"/>
                  </a:cubicBezTo>
                  <a:lnTo>
                    <a:pt x="2013" y="3418"/>
                  </a:lnTo>
                  <a:lnTo>
                    <a:pt x="2001" y="3418"/>
                  </a:lnTo>
                  <a:lnTo>
                    <a:pt x="1763" y="3180"/>
                  </a:lnTo>
                  <a:cubicBezTo>
                    <a:pt x="1787" y="3120"/>
                    <a:pt x="1798" y="3061"/>
                    <a:pt x="1798" y="3001"/>
                  </a:cubicBezTo>
                  <a:lnTo>
                    <a:pt x="1798" y="2906"/>
                  </a:lnTo>
                  <a:cubicBezTo>
                    <a:pt x="1858" y="2918"/>
                    <a:pt x="1941" y="2918"/>
                    <a:pt x="2001" y="2918"/>
                  </a:cubicBezTo>
                  <a:cubicBezTo>
                    <a:pt x="2060" y="2918"/>
                    <a:pt x="2132" y="2906"/>
                    <a:pt x="2191" y="2906"/>
                  </a:cubicBezTo>
                  <a:close/>
                  <a:moveTo>
                    <a:pt x="2525" y="3394"/>
                  </a:moveTo>
                  <a:lnTo>
                    <a:pt x="2822" y="3537"/>
                  </a:lnTo>
                  <a:cubicBezTo>
                    <a:pt x="2882" y="3573"/>
                    <a:pt x="2918" y="3644"/>
                    <a:pt x="2918" y="3716"/>
                  </a:cubicBezTo>
                  <a:lnTo>
                    <a:pt x="2918" y="4787"/>
                  </a:lnTo>
                  <a:lnTo>
                    <a:pt x="1072" y="4787"/>
                  </a:lnTo>
                  <a:lnTo>
                    <a:pt x="1072" y="3716"/>
                  </a:lnTo>
                  <a:cubicBezTo>
                    <a:pt x="1072" y="3644"/>
                    <a:pt x="1120" y="3573"/>
                    <a:pt x="1179" y="3537"/>
                  </a:cubicBezTo>
                  <a:lnTo>
                    <a:pt x="1477" y="3394"/>
                  </a:lnTo>
                  <a:lnTo>
                    <a:pt x="1751" y="3656"/>
                  </a:lnTo>
                  <a:cubicBezTo>
                    <a:pt x="1822" y="3728"/>
                    <a:pt x="1906" y="3763"/>
                    <a:pt x="2001" y="3763"/>
                  </a:cubicBezTo>
                  <a:cubicBezTo>
                    <a:pt x="2084" y="3763"/>
                    <a:pt x="2179" y="3728"/>
                    <a:pt x="2251" y="3656"/>
                  </a:cubicBezTo>
                  <a:lnTo>
                    <a:pt x="2525" y="3394"/>
                  </a:lnTo>
                  <a:close/>
                  <a:moveTo>
                    <a:pt x="3680" y="334"/>
                  </a:moveTo>
                  <a:cubicBezTo>
                    <a:pt x="3680" y="334"/>
                    <a:pt x="3692" y="334"/>
                    <a:pt x="3692" y="358"/>
                  </a:cubicBezTo>
                  <a:lnTo>
                    <a:pt x="3692" y="4775"/>
                  </a:lnTo>
                  <a:lnTo>
                    <a:pt x="3680" y="4775"/>
                  </a:lnTo>
                  <a:lnTo>
                    <a:pt x="3299" y="4787"/>
                  </a:lnTo>
                  <a:lnTo>
                    <a:pt x="3299" y="3716"/>
                  </a:lnTo>
                  <a:cubicBezTo>
                    <a:pt x="3299" y="3513"/>
                    <a:pt x="3180" y="3335"/>
                    <a:pt x="3001" y="3227"/>
                  </a:cubicBezTo>
                  <a:lnTo>
                    <a:pt x="2560" y="3001"/>
                  </a:lnTo>
                  <a:lnTo>
                    <a:pt x="2560" y="2989"/>
                  </a:lnTo>
                  <a:lnTo>
                    <a:pt x="2560" y="2739"/>
                  </a:lnTo>
                  <a:cubicBezTo>
                    <a:pt x="2787" y="2573"/>
                    <a:pt x="2941" y="2311"/>
                    <a:pt x="2941" y="2013"/>
                  </a:cubicBezTo>
                  <a:lnTo>
                    <a:pt x="2941" y="1632"/>
                  </a:lnTo>
                  <a:cubicBezTo>
                    <a:pt x="2941" y="1227"/>
                    <a:pt x="2608" y="906"/>
                    <a:pt x="2203" y="906"/>
                  </a:cubicBezTo>
                  <a:lnTo>
                    <a:pt x="1834" y="906"/>
                  </a:lnTo>
                  <a:cubicBezTo>
                    <a:pt x="1429" y="906"/>
                    <a:pt x="1108" y="1239"/>
                    <a:pt x="1108" y="1632"/>
                  </a:cubicBezTo>
                  <a:lnTo>
                    <a:pt x="1108" y="2013"/>
                  </a:lnTo>
                  <a:cubicBezTo>
                    <a:pt x="1108" y="2311"/>
                    <a:pt x="1251" y="2573"/>
                    <a:pt x="1477" y="2739"/>
                  </a:cubicBezTo>
                  <a:lnTo>
                    <a:pt x="1477" y="2989"/>
                  </a:lnTo>
                  <a:lnTo>
                    <a:pt x="1477" y="3001"/>
                  </a:lnTo>
                  <a:lnTo>
                    <a:pt x="1048" y="3227"/>
                  </a:lnTo>
                  <a:cubicBezTo>
                    <a:pt x="870" y="3323"/>
                    <a:pt x="751" y="3513"/>
                    <a:pt x="751" y="3716"/>
                  </a:cubicBezTo>
                  <a:lnTo>
                    <a:pt x="751" y="4787"/>
                  </a:lnTo>
                  <a:lnTo>
                    <a:pt x="358" y="4787"/>
                  </a:lnTo>
                  <a:cubicBezTo>
                    <a:pt x="358" y="4787"/>
                    <a:pt x="346" y="4787"/>
                    <a:pt x="346" y="4775"/>
                  </a:cubicBezTo>
                  <a:lnTo>
                    <a:pt x="346" y="358"/>
                  </a:lnTo>
                  <a:cubicBezTo>
                    <a:pt x="346" y="358"/>
                    <a:pt x="346" y="334"/>
                    <a:pt x="358" y="334"/>
                  </a:cubicBezTo>
                  <a:close/>
                  <a:moveTo>
                    <a:pt x="358" y="1"/>
                  </a:moveTo>
                  <a:cubicBezTo>
                    <a:pt x="167" y="1"/>
                    <a:pt x="1" y="168"/>
                    <a:pt x="1" y="358"/>
                  </a:cubicBezTo>
                  <a:lnTo>
                    <a:pt x="1" y="4775"/>
                  </a:lnTo>
                  <a:cubicBezTo>
                    <a:pt x="1" y="4966"/>
                    <a:pt x="167" y="5132"/>
                    <a:pt x="358" y="5132"/>
                  </a:cubicBezTo>
                  <a:lnTo>
                    <a:pt x="3680" y="5132"/>
                  </a:lnTo>
                  <a:cubicBezTo>
                    <a:pt x="3870" y="5132"/>
                    <a:pt x="4037" y="4966"/>
                    <a:pt x="4037" y="4775"/>
                  </a:cubicBezTo>
                  <a:lnTo>
                    <a:pt x="4037" y="358"/>
                  </a:lnTo>
                  <a:cubicBezTo>
                    <a:pt x="4037" y="168"/>
                    <a:pt x="3870" y="1"/>
                    <a:pt x="368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18" name="Google Shape;10218;p78"/>
            <p:cNvSpPr/>
            <p:nvPr/>
          </p:nvSpPr>
          <p:spPr>
            <a:xfrm>
              <a:off x="3271178" y="4424947"/>
              <a:ext cx="152008" cy="34533"/>
            </a:xfrm>
            <a:custGeom>
              <a:avLst/>
              <a:gdLst/>
              <a:ahLst/>
              <a:cxnLst/>
              <a:rect l="l" t="t" r="r" b="b"/>
              <a:pathLst>
                <a:path w="4776" h="1085" extrusionOk="0">
                  <a:moveTo>
                    <a:pt x="4430" y="346"/>
                  </a:moveTo>
                  <a:cubicBezTo>
                    <a:pt x="4430" y="346"/>
                    <a:pt x="4442" y="346"/>
                    <a:pt x="4442" y="358"/>
                  </a:cubicBezTo>
                  <a:lnTo>
                    <a:pt x="4442" y="727"/>
                  </a:lnTo>
                  <a:lnTo>
                    <a:pt x="4430" y="727"/>
                  </a:lnTo>
                  <a:lnTo>
                    <a:pt x="370" y="739"/>
                  </a:lnTo>
                  <a:cubicBezTo>
                    <a:pt x="370" y="739"/>
                    <a:pt x="358" y="739"/>
                    <a:pt x="358" y="727"/>
                  </a:cubicBezTo>
                  <a:lnTo>
                    <a:pt x="358" y="358"/>
                  </a:lnTo>
                  <a:cubicBezTo>
                    <a:pt x="358" y="358"/>
                    <a:pt x="358" y="346"/>
                    <a:pt x="370" y="346"/>
                  </a:cubicBezTo>
                  <a:close/>
                  <a:moveTo>
                    <a:pt x="358" y="1"/>
                  </a:moveTo>
                  <a:cubicBezTo>
                    <a:pt x="156" y="1"/>
                    <a:pt x="1" y="168"/>
                    <a:pt x="1" y="358"/>
                  </a:cubicBezTo>
                  <a:lnTo>
                    <a:pt x="1" y="727"/>
                  </a:lnTo>
                  <a:cubicBezTo>
                    <a:pt x="1" y="918"/>
                    <a:pt x="156" y="1084"/>
                    <a:pt x="358" y="1084"/>
                  </a:cubicBezTo>
                  <a:lnTo>
                    <a:pt x="4418" y="1084"/>
                  </a:lnTo>
                  <a:cubicBezTo>
                    <a:pt x="4609" y="1084"/>
                    <a:pt x="4775" y="918"/>
                    <a:pt x="4775" y="727"/>
                  </a:cubicBezTo>
                  <a:lnTo>
                    <a:pt x="4775" y="358"/>
                  </a:lnTo>
                  <a:cubicBezTo>
                    <a:pt x="4775" y="168"/>
                    <a:pt x="4621" y="1"/>
                    <a:pt x="441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19" name="Google Shape;10219;p78"/>
            <p:cNvSpPr/>
            <p:nvPr/>
          </p:nvSpPr>
          <p:spPr>
            <a:xfrm>
              <a:off x="3271560" y="4471957"/>
              <a:ext cx="116393" cy="34501"/>
            </a:xfrm>
            <a:custGeom>
              <a:avLst/>
              <a:gdLst/>
              <a:ahLst/>
              <a:cxnLst/>
              <a:rect l="l" t="t" r="r" b="b"/>
              <a:pathLst>
                <a:path w="3657" h="1084" extrusionOk="0">
                  <a:moveTo>
                    <a:pt x="3299" y="334"/>
                  </a:moveTo>
                  <a:cubicBezTo>
                    <a:pt x="3299" y="334"/>
                    <a:pt x="3323" y="334"/>
                    <a:pt x="3323" y="357"/>
                  </a:cubicBezTo>
                  <a:lnTo>
                    <a:pt x="3323" y="727"/>
                  </a:lnTo>
                  <a:lnTo>
                    <a:pt x="358" y="738"/>
                  </a:lnTo>
                  <a:cubicBezTo>
                    <a:pt x="358" y="738"/>
                    <a:pt x="346" y="738"/>
                    <a:pt x="346" y="727"/>
                  </a:cubicBezTo>
                  <a:lnTo>
                    <a:pt x="346" y="357"/>
                  </a:lnTo>
                  <a:cubicBezTo>
                    <a:pt x="346" y="357"/>
                    <a:pt x="346" y="334"/>
                    <a:pt x="358" y="334"/>
                  </a:cubicBezTo>
                  <a:close/>
                  <a:moveTo>
                    <a:pt x="358" y="0"/>
                  </a:moveTo>
                  <a:cubicBezTo>
                    <a:pt x="168" y="0"/>
                    <a:pt x="1" y="155"/>
                    <a:pt x="1" y="357"/>
                  </a:cubicBezTo>
                  <a:lnTo>
                    <a:pt x="1" y="727"/>
                  </a:lnTo>
                  <a:cubicBezTo>
                    <a:pt x="1" y="917"/>
                    <a:pt x="168" y="1084"/>
                    <a:pt x="358" y="1084"/>
                  </a:cubicBezTo>
                  <a:lnTo>
                    <a:pt x="3299" y="1084"/>
                  </a:lnTo>
                  <a:cubicBezTo>
                    <a:pt x="3489" y="1084"/>
                    <a:pt x="3656" y="917"/>
                    <a:pt x="3656" y="727"/>
                  </a:cubicBezTo>
                  <a:lnTo>
                    <a:pt x="3656" y="357"/>
                  </a:lnTo>
                  <a:cubicBezTo>
                    <a:pt x="3656" y="155"/>
                    <a:pt x="3501" y="0"/>
                    <a:pt x="329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20" name="Google Shape;10220;p78"/>
            <p:cNvSpPr/>
            <p:nvPr/>
          </p:nvSpPr>
          <p:spPr>
            <a:xfrm>
              <a:off x="3271178" y="4518552"/>
              <a:ext cx="70148" cy="11394"/>
            </a:xfrm>
            <a:custGeom>
              <a:avLst/>
              <a:gdLst/>
              <a:ahLst/>
              <a:cxnLst/>
              <a:rect l="l" t="t" r="r" b="b"/>
              <a:pathLst>
                <a:path w="2204" h="358" extrusionOk="0">
                  <a:moveTo>
                    <a:pt x="180" y="1"/>
                  </a:moveTo>
                  <a:cubicBezTo>
                    <a:pt x="84" y="1"/>
                    <a:pt x="1" y="84"/>
                    <a:pt x="1" y="179"/>
                  </a:cubicBezTo>
                  <a:cubicBezTo>
                    <a:pt x="1" y="286"/>
                    <a:pt x="72" y="358"/>
                    <a:pt x="180" y="358"/>
                  </a:cubicBezTo>
                  <a:lnTo>
                    <a:pt x="2025" y="358"/>
                  </a:lnTo>
                  <a:cubicBezTo>
                    <a:pt x="2108" y="358"/>
                    <a:pt x="2204" y="286"/>
                    <a:pt x="2204" y="179"/>
                  </a:cubicBezTo>
                  <a:cubicBezTo>
                    <a:pt x="2204" y="84"/>
                    <a:pt x="2120" y="1"/>
                    <a:pt x="202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21" name="Google Shape;10221;p78"/>
            <p:cNvSpPr/>
            <p:nvPr/>
          </p:nvSpPr>
          <p:spPr>
            <a:xfrm>
              <a:off x="3353038" y="4518552"/>
              <a:ext cx="34915" cy="11394"/>
            </a:xfrm>
            <a:custGeom>
              <a:avLst/>
              <a:gdLst/>
              <a:ahLst/>
              <a:cxnLst/>
              <a:rect l="l" t="t" r="r" b="b"/>
              <a:pathLst>
                <a:path w="1097" h="358" extrusionOk="0">
                  <a:moveTo>
                    <a:pt x="179" y="1"/>
                  </a:moveTo>
                  <a:cubicBezTo>
                    <a:pt x="84" y="1"/>
                    <a:pt x="1" y="84"/>
                    <a:pt x="1" y="179"/>
                  </a:cubicBezTo>
                  <a:cubicBezTo>
                    <a:pt x="1" y="286"/>
                    <a:pt x="72" y="358"/>
                    <a:pt x="179" y="358"/>
                  </a:cubicBezTo>
                  <a:lnTo>
                    <a:pt x="917" y="358"/>
                  </a:lnTo>
                  <a:cubicBezTo>
                    <a:pt x="1013" y="358"/>
                    <a:pt x="1096" y="286"/>
                    <a:pt x="1096" y="179"/>
                  </a:cubicBezTo>
                  <a:cubicBezTo>
                    <a:pt x="1096" y="84"/>
                    <a:pt x="1025" y="1"/>
                    <a:pt x="91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22" name="Google Shape;10222;p78"/>
            <p:cNvSpPr/>
            <p:nvPr/>
          </p:nvSpPr>
          <p:spPr>
            <a:xfrm>
              <a:off x="3271178" y="4554167"/>
              <a:ext cx="23170" cy="11426"/>
            </a:xfrm>
            <a:custGeom>
              <a:avLst/>
              <a:gdLst/>
              <a:ahLst/>
              <a:cxnLst/>
              <a:rect l="l" t="t" r="r" b="b"/>
              <a:pathLst>
                <a:path w="728" h="359" extrusionOk="0">
                  <a:moveTo>
                    <a:pt x="180" y="1"/>
                  </a:moveTo>
                  <a:cubicBezTo>
                    <a:pt x="84" y="1"/>
                    <a:pt x="1" y="72"/>
                    <a:pt x="1" y="179"/>
                  </a:cubicBezTo>
                  <a:cubicBezTo>
                    <a:pt x="1" y="287"/>
                    <a:pt x="72" y="358"/>
                    <a:pt x="180" y="358"/>
                  </a:cubicBezTo>
                  <a:lnTo>
                    <a:pt x="549" y="358"/>
                  </a:lnTo>
                  <a:cubicBezTo>
                    <a:pt x="632" y="358"/>
                    <a:pt x="727" y="287"/>
                    <a:pt x="727" y="179"/>
                  </a:cubicBezTo>
                  <a:cubicBezTo>
                    <a:pt x="727" y="72"/>
                    <a:pt x="632" y="1"/>
                    <a:pt x="54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23" name="Google Shape;10223;p78"/>
            <p:cNvSpPr/>
            <p:nvPr/>
          </p:nvSpPr>
          <p:spPr>
            <a:xfrm>
              <a:off x="3306443" y="4554167"/>
              <a:ext cx="58372" cy="11426"/>
            </a:xfrm>
            <a:custGeom>
              <a:avLst/>
              <a:gdLst/>
              <a:ahLst/>
              <a:cxnLst/>
              <a:rect l="l" t="t" r="r" b="b"/>
              <a:pathLst>
                <a:path w="1834" h="359" extrusionOk="0">
                  <a:moveTo>
                    <a:pt x="179" y="1"/>
                  </a:moveTo>
                  <a:cubicBezTo>
                    <a:pt x="95" y="1"/>
                    <a:pt x="0" y="72"/>
                    <a:pt x="0" y="179"/>
                  </a:cubicBezTo>
                  <a:cubicBezTo>
                    <a:pt x="0" y="287"/>
                    <a:pt x="84" y="358"/>
                    <a:pt x="179" y="358"/>
                  </a:cubicBezTo>
                  <a:lnTo>
                    <a:pt x="1655" y="358"/>
                  </a:lnTo>
                  <a:cubicBezTo>
                    <a:pt x="1750" y="358"/>
                    <a:pt x="1834" y="287"/>
                    <a:pt x="1834" y="179"/>
                  </a:cubicBezTo>
                  <a:cubicBezTo>
                    <a:pt x="1834" y="72"/>
                    <a:pt x="1750" y="1"/>
                    <a:pt x="16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24" name="Google Shape;10224;p78"/>
            <p:cNvSpPr/>
            <p:nvPr/>
          </p:nvSpPr>
          <p:spPr>
            <a:xfrm>
              <a:off x="3271178" y="4577306"/>
              <a:ext cx="23170" cy="11394"/>
            </a:xfrm>
            <a:custGeom>
              <a:avLst/>
              <a:gdLst/>
              <a:ahLst/>
              <a:cxnLst/>
              <a:rect l="l" t="t" r="r" b="b"/>
              <a:pathLst>
                <a:path w="728" h="358" extrusionOk="0">
                  <a:moveTo>
                    <a:pt x="180" y="0"/>
                  </a:moveTo>
                  <a:cubicBezTo>
                    <a:pt x="84" y="0"/>
                    <a:pt x="1" y="84"/>
                    <a:pt x="1" y="179"/>
                  </a:cubicBezTo>
                  <a:cubicBezTo>
                    <a:pt x="1" y="286"/>
                    <a:pt x="72" y="357"/>
                    <a:pt x="180" y="357"/>
                  </a:cubicBezTo>
                  <a:lnTo>
                    <a:pt x="549" y="357"/>
                  </a:lnTo>
                  <a:cubicBezTo>
                    <a:pt x="632" y="357"/>
                    <a:pt x="727" y="286"/>
                    <a:pt x="727" y="179"/>
                  </a:cubicBezTo>
                  <a:cubicBezTo>
                    <a:pt x="727" y="84"/>
                    <a:pt x="632" y="0"/>
                    <a:pt x="54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25" name="Google Shape;10225;p78"/>
            <p:cNvSpPr/>
            <p:nvPr/>
          </p:nvSpPr>
          <p:spPr>
            <a:xfrm>
              <a:off x="3306443" y="4577306"/>
              <a:ext cx="58372" cy="11394"/>
            </a:xfrm>
            <a:custGeom>
              <a:avLst/>
              <a:gdLst/>
              <a:ahLst/>
              <a:cxnLst/>
              <a:rect l="l" t="t" r="r" b="b"/>
              <a:pathLst>
                <a:path w="1834" h="358" extrusionOk="0">
                  <a:moveTo>
                    <a:pt x="179" y="0"/>
                  </a:moveTo>
                  <a:cubicBezTo>
                    <a:pt x="95" y="0"/>
                    <a:pt x="0" y="84"/>
                    <a:pt x="0" y="179"/>
                  </a:cubicBezTo>
                  <a:cubicBezTo>
                    <a:pt x="0" y="286"/>
                    <a:pt x="84" y="357"/>
                    <a:pt x="179" y="357"/>
                  </a:cubicBezTo>
                  <a:lnTo>
                    <a:pt x="1655" y="357"/>
                  </a:lnTo>
                  <a:cubicBezTo>
                    <a:pt x="1750" y="357"/>
                    <a:pt x="1834" y="286"/>
                    <a:pt x="1834" y="179"/>
                  </a:cubicBezTo>
                  <a:cubicBezTo>
                    <a:pt x="1822" y="84"/>
                    <a:pt x="1750" y="0"/>
                    <a:pt x="16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26" name="Google Shape;10226;p78"/>
            <p:cNvSpPr/>
            <p:nvPr/>
          </p:nvSpPr>
          <p:spPr>
            <a:xfrm>
              <a:off x="3265513" y="4377970"/>
              <a:ext cx="11394" cy="11394"/>
            </a:xfrm>
            <a:custGeom>
              <a:avLst/>
              <a:gdLst/>
              <a:ahLst/>
              <a:cxnLst/>
              <a:rect l="l" t="t" r="r" b="b"/>
              <a:pathLst>
                <a:path w="358" h="358" extrusionOk="0">
                  <a:moveTo>
                    <a:pt x="179" y="0"/>
                  </a:moveTo>
                  <a:cubicBezTo>
                    <a:pt x="72" y="0"/>
                    <a:pt x="0" y="72"/>
                    <a:pt x="0" y="179"/>
                  </a:cubicBezTo>
                  <a:cubicBezTo>
                    <a:pt x="0" y="274"/>
                    <a:pt x="72" y="358"/>
                    <a:pt x="179" y="358"/>
                  </a:cubicBezTo>
                  <a:cubicBezTo>
                    <a:pt x="262" y="358"/>
                    <a:pt x="358" y="286"/>
                    <a:pt x="358" y="179"/>
                  </a:cubicBezTo>
                  <a:cubicBezTo>
                    <a:pt x="358" y="72"/>
                    <a:pt x="262" y="0"/>
                    <a:pt x="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227" name="Google Shape;10227;p78"/>
          <p:cNvGrpSpPr/>
          <p:nvPr/>
        </p:nvGrpSpPr>
        <p:grpSpPr>
          <a:xfrm>
            <a:off x="3665355" y="5489235"/>
            <a:ext cx="201108" cy="449235"/>
            <a:chOff x="2749016" y="4291176"/>
            <a:chExt cx="150831" cy="336926"/>
          </a:xfrm>
          <a:solidFill>
            <a:schemeClr val="tx1"/>
          </a:solidFill>
        </p:grpSpPr>
        <p:sp>
          <p:nvSpPr>
            <p:cNvPr id="10228" name="Google Shape;10228;p78"/>
            <p:cNvSpPr/>
            <p:nvPr/>
          </p:nvSpPr>
          <p:spPr>
            <a:xfrm>
              <a:off x="2799399" y="4307472"/>
              <a:ext cx="51942" cy="114865"/>
            </a:xfrm>
            <a:custGeom>
              <a:avLst/>
              <a:gdLst/>
              <a:ahLst/>
              <a:cxnLst/>
              <a:rect l="l" t="t" r="r" b="b"/>
              <a:pathLst>
                <a:path w="1632" h="3609" extrusionOk="0">
                  <a:moveTo>
                    <a:pt x="810" y="1"/>
                  </a:moveTo>
                  <a:cubicBezTo>
                    <a:pt x="727" y="1"/>
                    <a:pt x="667" y="72"/>
                    <a:pt x="667" y="144"/>
                  </a:cubicBezTo>
                  <a:lnTo>
                    <a:pt x="667" y="489"/>
                  </a:lnTo>
                  <a:cubicBezTo>
                    <a:pt x="298" y="525"/>
                    <a:pt x="1" y="846"/>
                    <a:pt x="1" y="1215"/>
                  </a:cubicBezTo>
                  <a:cubicBezTo>
                    <a:pt x="1" y="1620"/>
                    <a:pt x="322" y="1942"/>
                    <a:pt x="727" y="1942"/>
                  </a:cubicBezTo>
                  <a:lnTo>
                    <a:pt x="894" y="1942"/>
                  </a:lnTo>
                  <a:cubicBezTo>
                    <a:pt x="1132" y="1942"/>
                    <a:pt x="1322" y="2144"/>
                    <a:pt x="1322" y="2382"/>
                  </a:cubicBezTo>
                  <a:cubicBezTo>
                    <a:pt x="1322" y="2620"/>
                    <a:pt x="1132" y="2811"/>
                    <a:pt x="894" y="2811"/>
                  </a:cubicBezTo>
                  <a:lnTo>
                    <a:pt x="632" y="2811"/>
                  </a:lnTo>
                  <a:cubicBezTo>
                    <a:pt x="441" y="2811"/>
                    <a:pt x="298" y="2656"/>
                    <a:pt x="298" y="2466"/>
                  </a:cubicBezTo>
                  <a:cubicBezTo>
                    <a:pt x="298" y="2382"/>
                    <a:pt x="215" y="2323"/>
                    <a:pt x="144" y="2323"/>
                  </a:cubicBezTo>
                  <a:cubicBezTo>
                    <a:pt x="48" y="2323"/>
                    <a:pt x="1" y="2394"/>
                    <a:pt x="1" y="2466"/>
                  </a:cubicBezTo>
                  <a:cubicBezTo>
                    <a:pt x="1" y="2823"/>
                    <a:pt x="298" y="3120"/>
                    <a:pt x="644" y="3120"/>
                  </a:cubicBezTo>
                  <a:lnTo>
                    <a:pt x="667" y="3120"/>
                  </a:lnTo>
                  <a:lnTo>
                    <a:pt x="667" y="3466"/>
                  </a:lnTo>
                  <a:cubicBezTo>
                    <a:pt x="667" y="3549"/>
                    <a:pt x="739" y="3609"/>
                    <a:pt x="810" y="3609"/>
                  </a:cubicBezTo>
                  <a:cubicBezTo>
                    <a:pt x="906" y="3609"/>
                    <a:pt x="965" y="3537"/>
                    <a:pt x="965" y="3466"/>
                  </a:cubicBezTo>
                  <a:lnTo>
                    <a:pt x="965" y="3120"/>
                  </a:lnTo>
                  <a:cubicBezTo>
                    <a:pt x="1334" y="3097"/>
                    <a:pt x="1632" y="2763"/>
                    <a:pt x="1632" y="2394"/>
                  </a:cubicBezTo>
                  <a:cubicBezTo>
                    <a:pt x="1632" y="1989"/>
                    <a:pt x="1298" y="1668"/>
                    <a:pt x="906" y="1668"/>
                  </a:cubicBezTo>
                  <a:lnTo>
                    <a:pt x="739" y="1668"/>
                  </a:lnTo>
                  <a:cubicBezTo>
                    <a:pt x="501" y="1668"/>
                    <a:pt x="310" y="1477"/>
                    <a:pt x="310" y="1239"/>
                  </a:cubicBezTo>
                  <a:cubicBezTo>
                    <a:pt x="310" y="1001"/>
                    <a:pt x="501" y="799"/>
                    <a:pt x="739" y="799"/>
                  </a:cubicBezTo>
                  <a:lnTo>
                    <a:pt x="989" y="799"/>
                  </a:lnTo>
                  <a:cubicBezTo>
                    <a:pt x="1191" y="799"/>
                    <a:pt x="1334" y="953"/>
                    <a:pt x="1334" y="1144"/>
                  </a:cubicBezTo>
                  <a:lnTo>
                    <a:pt x="1334" y="1311"/>
                  </a:lnTo>
                  <a:cubicBezTo>
                    <a:pt x="1322" y="1382"/>
                    <a:pt x="1394" y="1453"/>
                    <a:pt x="1489" y="1453"/>
                  </a:cubicBezTo>
                  <a:cubicBezTo>
                    <a:pt x="1572" y="1453"/>
                    <a:pt x="1632" y="1382"/>
                    <a:pt x="1632" y="1311"/>
                  </a:cubicBezTo>
                  <a:lnTo>
                    <a:pt x="1632" y="1144"/>
                  </a:lnTo>
                  <a:cubicBezTo>
                    <a:pt x="1632" y="787"/>
                    <a:pt x="1334" y="489"/>
                    <a:pt x="977" y="489"/>
                  </a:cubicBezTo>
                  <a:lnTo>
                    <a:pt x="965" y="489"/>
                  </a:lnTo>
                  <a:lnTo>
                    <a:pt x="965" y="144"/>
                  </a:lnTo>
                  <a:cubicBezTo>
                    <a:pt x="965" y="60"/>
                    <a:pt x="894" y="1"/>
                    <a:pt x="81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29" name="Google Shape;10229;p78"/>
            <p:cNvSpPr/>
            <p:nvPr/>
          </p:nvSpPr>
          <p:spPr>
            <a:xfrm>
              <a:off x="2750894" y="4291176"/>
              <a:ext cx="147075" cy="336926"/>
            </a:xfrm>
            <a:custGeom>
              <a:avLst/>
              <a:gdLst/>
              <a:ahLst/>
              <a:cxnLst/>
              <a:rect l="l" t="t" r="r" b="b"/>
              <a:pathLst>
                <a:path w="4621" h="10586" extrusionOk="0">
                  <a:moveTo>
                    <a:pt x="2310" y="299"/>
                  </a:moveTo>
                  <a:cubicBezTo>
                    <a:pt x="3406" y="299"/>
                    <a:pt x="4323" y="1192"/>
                    <a:pt x="4323" y="2311"/>
                  </a:cubicBezTo>
                  <a:cubicBezTo>
                    <a:pt x="4323" y="3418"/>
                    <a:pt x="3430" y="4323"/>
                    <a:pt x="2310" y="4323"/>
                  </a:cubicBezTo>
                  <a:cubicBezTo>
                    <a:pt x="1203" y="4311"/>
                    <a:pt x="298" y="3418"/>
                    <a:pt x="298" y="2311"/>
                  </a:cubicBezTo>
                  <a:cubicBezTo>
                    <a:pt x="298" y="1215"/>
                    <a:pt x="1191" y="299"/>
                    <a:pt x="2310" y="299"/>
                  </a:cubicBezTo>
                  <a:close/>
                  <a:moveTo>
                    <a:pt x="4299" y="7288"/>
                  </a:moveTo>
                  <a:lnTo>
                    <a:pt x="4299" y="7621"/>
                  </a:lnTo>
                  <a:lnTo>
                    <a:pt x="3620" y="7621"/>
                  </a:lnTo>
                  <a:cubicBezTo>
                    <a:pt x="3525" y="7621"/>
                    <a:pt x="3465" y="7704"/>
                    <a:pt x="3465" y="7776"/>
                  </a:cubicBezTo>
                  <a:cubicBezTo>
                    <a:pt x="3465" y="7859"/>
                    <a:pt x="3549" y="7919"/>
                    <a:pt x="3620" y="7919"/>
                  </a:cubicBezTo>
                  <a:lnTo>
                    <a:pt x="3787" y="7919"/>
                  </a:lnTo>
                  <a:lnTo>
                    <a:pt x="3727" y="8442"/>
                  </a:lnTo>
                  <a:lnTo>
                    <a:pt x="882" y="8442"/>
                  </a:lnTo>
                  <a:lnTo>
                    <a:pt x="822" y="7919"/>
                  </a:lnTo>
                  <a:lnTo>
                    <a:pt x="2894" y="7919"/>
                  </a:lnTo>
                  <a:cubicBezTo>
                    <a:pt x="2977" y="7919"/>
                    <a:pt x="3037" y="7847"/>
                    <a:pt x="3037" y="7776"/>
                  </a:cubicBezTo>
                  <a:cubicBezTo>
                    <a:pt x="3037" y="7680"/>
                    <a:pt x="2965" y="7621"/>
                    <a:pt x="2894" y="7621"/>
                  </a:cubicBezTo>
                  <a:lnTo>
                    <a:pt x="298" y="7621"/>
                  </a:lnTo>
                  <a:lnTo>
                    <a:pt x="298" y="7288"/>
                  </a:lnTo>
                  <a:close/>
                  <a:moveTo>
                    <a:pt x="3692" y="8776"/>
                  </a:moveTo>
                  <a:lnTo>
                    <a:pt x="3608" y="9455"/>
                  </a:lnTo>
                  <a:lnTo>
                    <a:pt x="1013" y="9455"/>
                  </a:lnTo>
                  <a:lnTo>
                    <a:pt x="929" y="8776"/>
                  </a:lnTo>
                  <a:close/>
                  <a:moveTo>
                    <a:pt x="3573" y="9764"/>
                  </a:moveTo>
                  <a:lnTo>
                    <a:pt x="3501" y="10288"/>
                  </a:lnTo>
                  <a:lnTo>
                    <a:pt x="1120" y="10288"/>
                  </a:lnTo>
                  <a:lnTo>
                    <a:pt x="1060" y="9764"/>
                  </a:lnTo>
                  <a:close/>
                  <a:moveTo>
                    <a:pt x="2310" y="1"/>
                  </a:moveTo>
                  <a:cubicBezTo>
                    <a:pt x="1048" y="1"/>
                    <a:pt x="1" y="1049"/>
                    <a:pt x="1" y="2311"/>
                  </a:cubicBezTo>
                  <a:cubicBezTo>
                    <a:pt x="1" y="3537"/>
                    <a:pt x="953" y="4549"/>
                    <a:pt x="2156" y="4621"/>
                  </a:cubicBezTo>
                  <a:lnTo>
                    <a:pt x="2156" y="6966"/>
                  </a:lnTo>
                  <a:lnTo>
                    <a:pt x="155" y="6966"/>
                  </a:lnTo>
                  <a:cubicBezTo>
                    <a:pt x="60" y="6966"/>
                    <a:pt x="1" y="7049"/>
                    <a:pt x="1" y="7121"/>
                  </a:cubicBezTo>
                  <a:lnTo>
                    <a:pt x="1" y="7788"/>
                  </a:lnTo>
                  <a:cubicBezTo>
                    <a:pt x="1" y="7883"/>
                    <a:pt x="72" y="7942"/>
                    <a:pt x="155" y="7942"/>
                  </a:cubicBezTo>
                  <a:lnTo>
                    <a:pt x="513" y="7942"/>
                  </a:lnTo>
                  <a:lnTo>
                    <a:pt x="822" y="10455"/>
                  </a:lnTo>
                  <a:cubicBezTo>
                    <a:pt x="834" y="10526"/>
                    <a:pt x="894" y="10586"/>
                    <a:pt x="965" y="10586"/>
                  </a:cubicBezTo>
                  <a:lnTo>
                    <a:pt x="3620" y="10586"/>
                  </a:lnTo>
                  <a:cubicBezTo>
                    <a:pt x="3692" y="10586"/>
                    <a:pt x="3763" y="10526"/>
                    <a:pt x="3763" y="10455"/>
                  </a:cubicBezTo>
                  <a:lnTo>
                    <a:pt x="4084" y="7942"/>
                  </a:lnTo>
                  <a:lnTo>
                    <a:pt x="4442" y="7942"/>
                  </a:lnTo>
                  <a:cubicBezTo>
                    <a:pt x="4525" y="7942"/>
                    <a:pt x="4585" y="7859"/>
                    <a:pt x="4585" y="7788"/>
                  </a:cubicBezTo>
                  <a:lnTo>
                    <a:pt x="4585" y="7121"/>
                  </a:lnTo>
                  <a:cubicBezTo>
                    <a:pt x="4620" y="7026"/>
                    <a:pt x="4549" y="6966"/>
                    <a:pt x="4465" y="6966"/>
                  </a:cubicBezTo>
                  <a:lnTo>
                    <a:pt x="2453" y="6966"/>
                  </a:lnTo>
                  <a:lnTo>
                    <a:pt x="2453" y="4621"/>
                  </a:lnTo>
                  <a:cubicBezTo>
                    <a:pt x="3668" y="4549"/>
                    <a:pt x="4620" y="3537"/>
                    <a:pt x="4620" y="2311"/>
                  </a:cubicBezTo>
                  <a:cubicBezTo>
                    <a:pt x="4620" y="1037"/>
                    <a:pt x="3573" y="1"/>
                    <a:pt x="231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30" name="Google Shape;10230;p78"/>
            <p:cNvSpPr/>
            <p:nvPr/>
          </p:nvSpPr>
          <p:spPr>
            <a:xfrm>
              <a:off x="2749016" y="4443917"/>
              <a:ext cx="69734" cy="52706"/>
            </a:xfrm>
            <a:custGeom>
              <a:avLst/>
              <a:gdLst/>
              <a:ahLst/>
              <a:cxnLst/>
              <a:rect l="l" t="t" r="r" b="b"/>
              <a:pathLst>
                <a:path w="2191" h="1656" extrusionOk="0">
                  <a:moveTo>
                    <a:pt x="1107" y="310"/>
                  </a:moveTo>
                  <a:cubicBezTo>
                    <a:pt x="1381" y="310"/>
                    <a:pt x="1643" y="441"/>
                    <a:pt x="1786" y="667"/>
                  </a:cubicBezTo>
                  <a:lnTo>
                    <a:pt x="417" y="667"/>
                  </a:lnTo>
                  <a:cubicBezTo>
                    <a:pt x="572" y="441"/>
                    <a:pt x="822" y="310"/>
                    <a:pt x="1107" y="310"/>
                  </a:cubicBezTo>
                  <a:close/>
                  <a:moveTo>
                    <a:pt x="1786" y="976"/>
                  </a:moveTo>
                  <a:cubicBezTo>
                    <a:pt x="1619" y="1203"/>
                    <a:pt x="1369" y="1334"/>
                    <a:pt x="1107" y="1334"/>
                  </a:cubicBezTo>
                  <a:cubicBezTo>
                    <a:pt x="822" y="1334"/>
                    <a:pt x="572" y="1203"/>
                    <a:pt x="417" y="976"/>
                  </a:cubicBezTo>
                  <a:close/>
                  <a:moveTo>
                    <a:pt x="1107" y="0"/>
                  </a:moveTo>
                  <a:cubicBezTo>
                    <a:pt x="607" y="0"/>
                    <a:pt x="179" y="310"/>
                    <a:pt x="12" y="774"/>
                  </a:cubicBezTo>
                  <a:cubicBezTo>
                    <a:pt x="0" y="798"/>
                    <a:pt x="0" y="846"/>
                    <a:pt x="12" y="881"/>
                  </a:cubicBezTo>
                  <a:cubicBezTo>
                    <a:pt x="179" y="1334"/>
                    <a:pt x="607" y="1655"/>
                    <a:pt x="1107" y="1655"/>
                  </a:cubicBezTo>
                  <a:cubicBezTo>
                    <a:pt x="1596" y="1655"/>
                    <a:pt x="2024" y="1334"/>
                    <a:pt x="2191" y="881"/>
                  </a:cubicBezTo>
                  <a:lnTo>
                    <a:pt x="2191" y="846"/>
                  </a:lnTo>
                  <a:lnTo>
                    <a:pt x="2191" y="822"/>
                  </a:lnTo>
                  <a:lnTo>
                    <a:pt x="2191" y="798"/>
                  </a:lnTo>
                  <a:lnTo>
                    <a:pt x="2191" y="774"/>
                  </a:lnTo>
                  <a:cubicBezTo>
                    <a:pt x="2024" y="310"/>
                    <a:pt x="1596" y="0"/>
                    <a:pt x="110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31" name="Google Shape;10231;p78"/>
            <p:cNvSpPr/>
            <p:nvPr/>
          </p:nvSpPr>
          <p:spPr>
            <a:xfrm>
              <a:off x="2829731" y="4443917"/>
              <a:ext cx="70116" cy="52706"/>
            </a:xfrm>
            <a:custGeom>
              <a:avLst/>
              <a:gdLst/>
              <a:ahLst/>
              <a:cxnLst/>
              <a:rect l="l" t="t" r="r" b="b"/>
              <a:pathLst>
                <a:path w="2203" h="1656" extrusionOk="0">
                  <a:moveTo>
                    <a:pt x="1096" y="310"/>
                  </a:moveTo>
                  <a:cubicBezTo>
                    <a:pt x="1381" y="310"/>
                    <a:pt x="1631" y="441"/>
                    <a:pt x="1786" y="667"/>
                  </a:cubicBezTo>
                  <a:lnTo>
                    <a:pt x="417" y="667"/>
                  </a:lnTo>
                  <a:cubicBezTo>
                    <a:pt x="560" y="441"/>
                    <a:pt x="810" y="310"/>
                    <a:pt x="1096" y="310"/>
                  </a:cubicBezTo>
                  <a:close/>
                  <a:moveTo>
                    <a:pt x="1786" y="976"/>
                  </a:moveTo>
                  <a:cubicBezTo>
                    <a:pt x="1631" y="1203"/>
                    <a:pt x="1381" y="1334"/>
                    <a:pt x="1096" y="1334"/>
                  </a:cubicBezTo>
                  <a:cubicBezTo>
                    <a:pt x="810" y="1334"/>
                    <a:pt x="560" y="1203"/>
                    <a:pt x="417" y="976"/>
                  </a:cubicBezTo>
                  <a:close/>
                  <a:moveTo>
                    <a:pt x="1096" y="0"/>
                  </a:moveTo>
                  <a:cubicBezTo>
                    <a:pt x="607" y="0"/>
                    <a:pt x="179" y="310"/>
                    <a:pt x="12" y="774"/>
                  </a:cubicBezTo>
                  <a:cubicBezTo>
                    <a:pt x="0" y="798"/>
                    <a:pt x="0" y="846"/>
                    <a:pt x="12" y="881"/>
                  </a:cubicBezTo>
                  <a:cubicBezTo>
                    <a:pt x="179" y="1334"/>
                    <a:pt x="607" y="1655"/>
                    <a:pt x="1096" y="1655"/>
                  </a:cubicBezTo>
                  <a:cubicBezTo>
                    <a:pt x="1584" y="1655"/>
                    <a:pt x="2024" y="1334"/>
                    <a:pt x="2179" y="881"/>
                  </a:cubicBezTo>
                  <a:cubicBezTo>
                    <a:pt x="2203" y="846"/>
                    <a:pt x="2203" y="822"/>
                    <a:pt x="2179" y="774"/>
                  </a:cubicBezTo>
                  <a:cubicBezTo>
                    <a:pt x="2024" y="310"/>
                    <a:pt x="1584" y="0"/>
                    <a:pt x="109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232" name="Google Shape;10232;p78"/>
          <p:cNvGrpSpPr/>
          <p:nvPr/>
        </p:nvGrpSpPr>
        <p:grpSpPr>
          <a:xfrm>
            <a:off x="9503622" y="5473576"/>
            <a:ext cx="331005" cy="482589"/>
            <a:chOff x="7127716" y="4279432"/>
            <a:chExt cx="248254" cy="361942"/>
          </a:xfrm>
          <a:solidFill>
            <a:schemeClr val="tx1"/>
          </a:solidFill>
        </p:grpSpPr>
        <p:sp>
          <p:nvSpPr>
            <p:cNvPr id="10233" name="Google Shape;10233;p78"/>
            <p:cNvSpPr/>
            <p:nvPr/>
          </p:nvSpPr>
          <p:spPr>
            <a:xfrm>
              <a:off x="7167500" y="4279432"/>
              <a:ext cx="169068" cy="226644"/>
            </a:xfrm>
            <a:custGeom>
              <a:avLst/>
              <a:gdLst/>
              <a:ahLst/>
              <a:cxnLst/>
              <a:rect l="l" t="t" r="r" b="b"/>
              <a:pathLst>
                <a:path w="5312" h="7121" extrusionOk="0">
                  <a:moveTo>
                    <a:pt x="4085" y="310"/>
                  </a:moveTo>
                  <a:lnTo>
                    <a:pt x="4085" y="1715"/>
                  </a:lnTo>
                  <a:cubicBezTo>
                    <a:pt x="4085" y="1834"/>
                    <a:pt x="4049" y="1930"/>
                    <a:pt x="4001" y="2037"/>
                  </a:cubicBezTo>
                  <a:lnTo>
                    <a:pt x="3918" y="2204"/>
                  </a:lnTo>
                  <a:cubicBezTo>
                    <a:pt x="3906" y="2239"/>
                    <a:pt x="3906" y="2251"/>
                    <a:pt x="3906" y="2275"/>
                  </a:cubicBezTo>
                  <a:lnTo>
                    <a:pt x="3906" y="2632"/>
                  </a:lnTo>
                  <a:cubicBezTo>
                    <a:pt x="3906" y="2989"/>
                    <a:pt x="3763" y="3311"/>
                    <a:pt x="3501" y="3561"/>
                  </a:cubicBezTo>
                  <a:cubicBezTo>
                    <a:pt x="3283" y="3801"/>
                    <a:pt x="2975" y="3921"/>
                    <a:pt x="2650" y="3921"/>
                  </a:cubicBezTo>
                  <a:cubicBezTo>
                    <a:pt x="2620" y="3921"/>
                    <a:pt x="2591" y="3920"/>
                    <a:pt x="2561" y="3918"/>
                  </a:cubicBezTo>
                  <a:cubicBezTo>
                    <a:pt x="1906" y="3870"/>
                    <a:pt x="1382" y="3311"/>
                    <a:pt x="1382" y="2608"/>
                  </a:cubicBezTo>
                  <a:lnTo>
                    <a:pt x="1382" y="2299"/>
                  </a:lnTo>
                  <a:cubicBezTo>
                    <a:pt x="1382" y="2263"/>
                    <a:pt x="1382" y="2251"/>
                    <a:pt x="1370" y="2215"/>
                  </a:cubicBezTo>
                  <a:lnTo>
                    <a:pt x="1287" y="2061"/>
                  </a:lnTo>
                  <a:cubicBezTo>
                    <a:pt x="1239" y="1953"/>
                    <a:pt x="1204" y="1846"/>
                    <a:pt x="1204" y="1727"/>
                  </a:cubicBezTo>
                  <a:lnTo>
                    <a:pt x="1204" y="1227"/>
                  </a:lnTo>
                  <a:cubicBezTo>
                    <a:pt x="1204" y="727"/>
                    <a:pt x="1608" y="310"/>
                    <a:pt x="2120" y="310"/>
                  </a:cubicBezTo>
                  <a:close/>
                  <a:moveTo>
                    <a:pt x="3204" y="4168"/>
                  </a:moveTo>
                  <a:lnTo>
                    <a:pt x="3204" y="4359"/>
                  </a:lnTo>
                  <a:cubicBezTo>
                    <a:pt x="3204" y="4418"/>
                    <a:pt x="3216" y="4466"/>
                    <a:pt x="3228" y="4525"/>
                  </a:cubicBezTo>
                  <a:lnTo>
                    <a:pt x="2656" y="4942"/>
                  </a:lnTo>
                  <a:lnTo>
                    <a:pt x="2073" y="4525"/>
                  </a:lnTo>
                  <a:cubicBezTo>
                    <a:pt x="2085" y="4478"/>
                    <a:pt x="2096" y="4418"/>
                    <a:pt x="2096" y="4359"/>
                  </a:cubicBezTo>
                  <a:lnTo>
                    <a:pt x="2096" y="4168"/>
                  </a:lnTo>
                  <a:cubicBezTo>
                    <a:pt x="2239" y="4216"/>
                    <a:pt x="2382" y="4263"/>
                    <a:pt x="2549" y="4263"/>
                  </a:cubicBezTo>
                  <a:lnTo>
                    <a:pt x="2656" y="4263"/>
                  </a:lnTo>
                  <a:cubicBezTo>
                    <a:pt x="2847" y="4263"/>
                    <a:pt x="3025" y="4228"/>
                    <a:pt x="3204" y="4168"/>
                  </a:cubicBezTo>
                  <a:close/>
                  <a:moveTo>
                    <a:pt x="2132" y="1"/>
                  </a:moveTo>
                  <a:cubicBezTo>
                    <a:pt x="1442" y="1"/>
                    <a:pt x="894" y="549"/>
                    <a:pt x="894" y="1239"/>
                  </a:cubicBezTo>
                  <a:lnTo>
                    <a:pt x="894" y="1739"/>
                  </a:lnTo>
                  <a:cubicBezTo>
                    <a:pt x="894" y="1906"/>
                    <a:pt x="942" y="2073"/>
                    <a:pt x="1001" y="2215"/>
                  </a:cubicBezTo>
                  <a:lnTo>
                    <a:pt x="1061" y="2346"/>
                  </a:lnTo>
                  <a:lnTo>
                    <a:pt x="1061" y="2620"/>
                  </a:lnTo>
                  <a:cubicBezTo>
                    <a:pt x="1061" y="3180"/>
                    <a:pt x="1346" y="3692"/>
                    <a:pt x="1775" y="3989"/>
                  </a:cubicBezTo>
                  <a:lnTo>
                    <a:pt x="1775" y="4359"/>
                  </a:lnTo>
                  <a:cubicBezTo>
                    <a:pt x="1775" y="4454"/>
                    <a:pt x="1715" y="4525"/>
                    <a:pt x="1644" y="4537"/>
                  </a:cubicBezTo>
                  <a:lnTo>
                    <a:pt x="632" y="4859"/>
                  </a:lnTo>
                  <a:cubicBezTo>
                    <a:pt x="251" y="4966"/>
                    <a:pt x="1" y="5299"/>
                    <a:pt x="1" y="5704"/>
                  </a:cubicBezTo>
                  <a:lnTo>
                    <a:pt x="1" y="6954"/>
                  </a:lnTo>
                  <a:cubicBezTo>
                    <a:pt x="1" y="7037"/>
                    <a:pt x="72" y="7121"/>
                    <a:pt x="168" y="7121"/>
                  </a:cubicBezTo>
                  <a:cubicBezTo>
                    <a:pt x="251" y="7121"/>
                    <a:pt x="334" y="7037"/>
                    <a:pt x="334" y="6954"/>
                  </a:cubicBezTo>
                  <a:lnTo>
                    <a:pt x="334" y="5704"/>
                  </a:lnTo>
                  <a:cubicBezTo>
                    <a:pt x="334" y="5466"/>
                    <a:pt x="477" y="5252"/>
                    <a:pt x="715" y="5180"/>
                  </a:cubicBezTo>
                  <a:lnTo>
                    <a:pt x="1727" y="4871"/>
                  </a:lnTo>
                  <a:cubicBezTo>
                    <a:pt x="1787" y="4859"/>
                    <a:pt x="1835" y="4823"/>
                    <a:pt x="1882" y="4799"/>
                  </a:cubicBezTo>
                  <a:lnTo>
                    <a:pt x="2442" y="5204"/>
                  </a:lnTo>
                  <a:cubicBezTo>
                    <a:pt x="2501" y="5252"/>
                    <a:pt x="2573" y="5287"/>
                    <a:pt x="2656" y="5287"/>
                  </a:cubicBezTo>
                  <a:cubicBezTo>
                    <a:pt x="2728" y="5287"/>
                    <a:pt x="2799" y="5252"/>
                    <a:pt x="2858" y="5204"/>
                  </a:cubicBezTo>
                  <a:lnTo>
                    <a:pt x="3430" y="4799"/>
                  </a:lnTo>
                  <a:cubicBezTo>
                    <a:pt x="3466" y="4823"/>
                    <a:pt x="3513" y="4859"/>
                    <a:pt x="3573" y="4871"/>
                  </a:cubicBezTo>
                  <a:lnTo>
                    <a:pt x="4585" y="5180"/>
                  </a:lnTo>
                  <a:cubicBezTo>
                    <a:pt x="4823" y="5252"/>
                    <a:pt x="4978" y="5466"/>
                    <a:pt x="4978" y="5704"/>
                  </a:cubicBezTo>
                  <a:lnTo>
                    <a:pt x="4978" y="6954"/>
                  </a:lnTo>
                  <a:cubicBezTo>
                    <a:pt x="4978" y="7037"/>
                    <a:pt x="5049" y="7121"/>
                    <a:pt x="5133" y="7121"/>
                  </a:cubicBezTo>
                  <a:cubicBezTo>
                    <a:pt x="5228" y="7121"/>
                    <a:pt x="5299" y="7037"/>
                    <a:pt x="5299" y="6954"/>
                  </a:cubicBezTo>
                  <a:lnTo>
                    <a:pt x="5299" y="5704"/>
                  </a:lnTo>
                  <a:cubicBezTo>
                    <a:pt x="5311" y="5299"/>
                    <a:pt x="5061" y="4954"/>
                    <a:pt x="4692" y="4835"/>
                  </a:cubicBezTo>
                  <a:lnTo>
                    <a:pt x="3680" y="4525"/>
                  </a:lnTo>
                  <a:cubicBezTo>
                    <a:pt x="3609" y="4501"/>
                    <a:pt x="3549" y="4418"/>
                    <a:pt x="3549" y="4347"/>
                  </a:cubicBezTo>
                  <a:lnTo>
                    <a:pt x="3549" y="3978"/>
                  </a:lnTo>
                  <a:cubicBezTo>
                    <a:pt x="3620" y="3930"/>
                    <a:pt x="3692" y="3870"/>
                    <a:pt x="3751" y="3811"/>
                  </a:cubicBezTo>
                  <a:cubicBezTo>
                    <a:pt x="4061" y="3513"/>
                    <a:pt x="4263" y="3085"/>
                    <a:pt x="4263" y="2656"/>
                  </a:cubicBezTo>
                  <a:lnTo>
                    <a:pt x="4263" y="2334"/>
                  </a:lnTo>
                  <a:lnTo>
                    <a:pt x="4323" y="2204"/>
                  </a:lnTo>
                  <a:cubicBezTo>
                    <a:pt x="4394" y="2061"/>
                    <a:pt x="4418" y="1894"/>
                    <a:pt x="4418" y="1727"/>
                  </a:cubicBezTo>
                  <a:lnTo>
                    <a:pt x="4418" y="168"/>
                  </a:lnTo>
                  <a:cubicBezTo>
                    <a:pt x="4418" y="72"/>
                    <a:pt x="4347" y="1"/>
                    <a:pt x="426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34" name="Google Shape;10234;p78"/>
            <p:cNvSpPr/>
            <p:nvPr/>
          </p:nvSpPr>
          <p:spPr>
            <a:xfrm>
              <a:off x="7246719" y="4455279"/>
              <a:ext cx="10248" cy="50033"/>
            </a:xfrm>
            <a:custGeom>
              <a:avLst/>
              <a:gdLst/>
              <a:ahLst/>
              <a:cxnLst/>
              <a:rect l="l" t="t" r="r" b="b"/>
              <a:pathLst>
                <a:path w="322" h="1572" extrusionOk="0">
                  <a:moveTo>
                    <a:pt x="167" y="0"/>
                  </a:moveTo>
                  <a:cubicBezTo>
                    <a:pt x="72" y="0"/>
                    <a:pt x="0" y="72"/>
                    <a:pt x="0" y="167"/>
                  </a:cubicBezTo>
                  <a:lnTo>
                    <a:pt x="0" y="1417"/>
                  </a:lnTo>
                  <a:cubicBezTo>
                    <a:pt x="0" y="1501"/>
                    <a:pt x="72" y="1572"/>
                    <a:pt x="167" y="1572"/>
                  </a:cubicBezTo>
                  <a:cubicBezTo>
                    <a:pt x="250" y="1572"/>
                    <a:pt x="322" y="1501"/>
                    <a:pt x="322" y="1417"/>
                  </a:cubicBezTo>
                  <a:lnTo>
                    <a:pt x="322" y="167"/>
                  </a:lnTo>
                  <a:cubicBezTo>
                    <a:pt x="322" y="72"/>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35" name="Google Shape;10235;p78"/>
            <p:cNvSpPr/>
            <p:nvPr/>
          </p:nvSpPr>
          <p:spPr>
            <a:xfrm>
              <a:off x="7195572" y="4466642"/>
              <a:ext cx="11012" cy="38670"/>
            </a:xfrm>
            <a:custGeom>
              <a:avLst/>
              <a:gdLst/>
              <a:ahLst/>
              <a:cxnLst/>
              <a:rect l="l" t="t" r="r" b="b"/>
              <a:pathLst>
                <a:path w="346" h="1215" extrusionOk="0">
                  <a:moveTo>
                    <a:pt x="167" y="1"/>
                  </a:moveTo>
                  <a:cubicBezTo>
                    <a:pt x="71" y="1"/>
                    <a:pt x="0" y="72"/>
                    <a:pt x="0" y="167"/>
                  </a:cubicBezTo>
                  <a:lnTo>
                    <a:pt x="0" y="1060"/>
                  </a:lnTo>
                  <a:cubicBezTo>
                    <a:pt x="0" y="1144"/>
                    <a:pt x="71" y="1215"/>
                    <a:pt x="167" y="1215"/>
                  </a:cubicBezTo>
                  <a:cubicBezTo>
                    <a:pt x="250" y="1215"/>
                    <a:pt x="322" y="1144"/>
                    <a:pt x="322" y="1060"/>
                  </a:cubicBezTo>
                  <a:lnTo>
                    <a:pt x="322" y="167"/>
                  </a:lnTo>
                  <a:cubicBezTo>
                    <a:pt x="345" y="72"/>
                    <a:pt x="262"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36" name="Google Shape;10236;p78"/>
            <p:cNvSpPr/>
            <p:nvPr/>
          </p:nvSpPr>
          <p:spPr>
            <a:xfrm>
              <a:off x="7297866" y="4466642"/>
              <a:ext cx="10280" cy="38670"/>
            </a:xfrm>
            <a:custGeom>
              <a:avLst/>
              <a:gdLst/>
              <a:ahLst/>
              <a:cxnLst/>
              <a:rect l="l" t="t" r="r" b="b"/>
              <a:pathLst>
                <a:path w="323" h="1215" extrusionOk="0">
                  <a:moveTo>
                    <a:pt x="167" y="1"/>
                  </a:moveTo>
                  <a:cubicBezTo>
                    <a:pt x="72" y="1"/>
                    <a:pt x="1" y="72"/>
                    <a:pt x="1" y="167"/>
                  </a:cubicBezTo>
                  <a:lnTo>
                    <a:pt x="1" y="1060"/>
                  </a:lnTo>
                  <a:cubicBezTo>
                    <a:pt x="1" y="1144"/>
                    <a:pt x="72" y="1215"/>
                    <a:pt x="167" y="1215"/>
                  </a:cubicBezTo>
                  <a:cubicBezTo>
                    <a:pt x="251" y="1215"/>
                    <a:pt x="322" y="1144"/>
                    <a:pt x="322" y="1060"/>
                  </a:cubicBezTo>
                  <a:lnTo>
                    <a:pt x="322" y="167"/>
                  </a:lnTo>
                  <a:cubicBezTo>
                    <a:pt x="322" y="72"/>
                    <a:pt x="251"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37" name="Google Shape;10237;p78"/>
            <p:cNvSpPr/>
            <p:nvPr/>
          </p:nvSpPr>
          <p:spPr>
            <a:xfrm>
              <a:off x="7235357" y="4608369"/>
              <a:ext cx="33005" cy="33005"/>
            </a:xfrm>
            <a:custGeom>
              <a:avLst/>
              <a:gdLst/>
              <a:ahLst/>
              <a:cxnLst/>
              <a:rect l="l" t="t" r="r" b="b"/>
              <a:pathLst>
                <a:path w="1037" h="1037" extrusionOk="0">
                  <a:moveTo>
                    <a:pt x="524" y="322"/>
                  </a:moveTo>
                  <a:cubicBezTo>
                    <a:pt x="619" y="322"/>
                    <a:pt x="715" y="417"/>
                    <a:pt x="715" y="512"/>
                  </a:cubicBezTo>
                  <a:cubicBezTo>
                    <a:pt x="715" y="620"/>
                    <a:pt x="619" y="715"/>
                    <a:pt x="524" y="715"/>
                  </a:cubicBezTo>
                  <a:cubicBezTo>
                    <a:pt x="417" y="715"/>
                    <a:pt x="322" y="620"/>
                    <a:pt x="322" y="512"/>
                  </a:cubicBezTo>
                  <a:cubicBezTo>
                    <a:pt x="322" y="417"/>
                    <a:pt x="417" y="322"/>
                    <a:pt x="524" y="322"/>
                  </a:cubicBezTo>
                  <a:close/>
                  <a:moveTo>
                    <a:pt x="524" y="0"/>
                  </a:moveTo>
                  <a:cubicBezTo>
                    <a:pt x="238" y="0"/>
                    <a:pt x="0" y="239"/>
                    <a:pt x="0" y="512"/>
                  </a:cubicBezTo>
                  <a:cubicBezTo>
                    <a:pt x="0" y="798"/>
                    <a:pt x="238" y="1036"/>
                    <a:pt x="524" y="1036"/>
                  </a:cubicBezTo>
                  <a:cubicBezTo>
                    <a:pt x="798" y="1036"/>
                    <a:pt x="1036" y="798"/>
                    <a:pt x="1036" y="512"/>
                  </a:cubicBezTo>
                  <a:cubicBezTo>
                    <a:pt x="1036" y="239"/>
                    <a:pt x="798" y="0"/>
                    <a:pt x="52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38" name="Google Shape;10238;p78"/>
            <p:cNvSpPr/>
            <p:nvPr/>
          </p:nvSpPr>
          <p:spPr>
            <a:xfrm>
              <a:off x="7127716" y="4608369"/>
              <a:ext cx="33387" cy="33005"/>
            </a:xfrm>
            <a:custGeom>
              <a:avLst/>
              <a:gdLst/>
              <a:ahLst/>
              <a:cxnLst/>
              <a:rect l="l" t="t" r="r" b="b"/>
              <a:pathLst>
                <a:path w="1049" h="1037" extrusionOk="0">
                  <a:moveTo>
                    <a:pt x="525" y="322"/>
                  </a:moveTo>
                  <a:cubicBezTo>
                    <a:pt x="632" y="322"/>
                    <a:pt x="715" y="417"/>
                    <a:pt x="715" y="512"/>
                  </a:cubicBezTo>
                  <a:cubicBezTo>
                    <a:pt x="715" y="620"/>
                    <a:pt x="632" y="715"/>
                    <a:pt x="525" y="715"/>
                  </a:cubicBezTo>
                  <a:cubicBezTo>
                    <a:pt x="418" y="715"/>
                    <a:pt x="334" y="620"/>
                    <a:pt x="334" y="512"/>
                  </a:cubicBezTo>
                  <a:cubicBezTo>
                    <a:pt x="334" y="417"/>
                    <a:pt x="418" y="322"/>
                    <a:pt x="525" y="322"/>
                  </a:cubicBezTo>
                  <a:close/>
                  <a:moveTo>
                    <a:pt x="525" y="0"/>
                  </a:moveTo>
                  <a:cubicBezTo>
                    <a:pt x="239" y="0"/>
                    <a:pt x="1" y="239"/>
                    <a:pt x="1" y="512"/>
                  </a:cubicBezTo>
                  <a:cubicBezTo>
                    <a:pt x="1" y="798"/>
                    <a:pt x="239" y="1036"/>
                    <a:pt x="525" y="1036"/>
                  </a:cubicBezTo>
                  <a:cubicBezTo>
                    <a:pt x="810" y="1036"/>
                    <a:pt x="1049" y="798"/>
                    <a:pt x="1049" y="512"/>
                  </a:cubicBezTo>
                  <a:cubicBezTo>
                    <a:pt x="1049" y="239"/>
                    <a:pt x="810" y="0"/>
                    <a:pt x="52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39" name="Google Shape;10239;p78"/>
            <p:cNvSpPr/>
            <p:nvPr/>
          </p:nvSpPr>
          <p:spPr>
            <a:xfrm>
              <a:off x="7342965" y="4608369"/>
              <a:ext cx="33005" cy="33005"/>
            </a:xfrm>
            <a:custGeom>
              <a:avLst/>
              <a:gdLst/>
              <a:ahLst/>
              <a:cxnLst/>
              <a:rect l="l" t="t" r="r" b="b"/>
              <a:pathLst>
                <a:path w="1037" h="1037" extrusionOk="0">
                  <a:moveTo>
                    <a:pt x="513" y="322"/>
                  </a:moveTo>
                  <a:cubicBezTo>
                    <a:pt x="620" y="322"/>
                    <a:pt x="715" y="417"/>
                    <a:pt x="715" y="512"/>
                  </a:cubicBezTo>
                  <a:cubicBezTo>
                    <a:pt x="715" y="620"/>
                    <a:pt x="620" y="715"/>
                    <a:pt x="513" y="715"/>
                  </a:cubicBezTo>
                  <a:cubicBezTo>
                    <a:pt x="417" y="715"/>
                    <a:pt x="322" y="620"/>
                    <a:pt x="322" y="512"/>
                  </a:cubicBezTo>
                  <a:cubicBezTo>
                    <a:pt x="322" y="417"/>
                    <a:pt x="417" y="322"/>
                    <a:pt x="513" y="322"/>
                  </a:cubicBezTo>
                  <a:close/>
                  <a:moveTo>
                    <a:pt x="513" y="0"/>
                  </a:moveTo>
                  <a:cubicBezTo>
                    <a:pt x="227" y="0"/>
                    <a:pt x="1" y="239"/>
                    <a:pt x="1" y="512"/>
                  </a:cubicBezTo>
                  <a:cubicBezTo>
                    <a:pt x="1" y="798"/>
                    <a:pt x="227" y="1036"/>
                    <a:pt x="513" y="1036"/>
                  </a:cubicBezTo>
                  <a:cubicBezTo>
                    <a:pt x="798" y="1036"/>
                    <a:pt x="1036" y="798"/>
                    <a:pt x="1036" y="512"/>
                  </a:cubicBezTo>
                  <a:cubicBezTo>
                    <a:pt x="1036" y="239"/>
                    <a:pt x="810" y="0"/>
                    <a:pt x="51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40" name="Google Shape;10240;p78"/>
            <p:cNvSpPr/>
            <p:nvPr/>
          </p:nvSpPr>
          <p:spPr>
            <a:xfrm>
              <a:off x="7159194" y="4517788"/>
              <a:ext cx="186064" cy="84916"/>
            </a:xfrm>
            <a:custGeom>
              <a:avLst/>
              <a:gdLst/>
              <a:ahLst/>
              <a:cxnLst/>
              <a:rect l="l" t="t" r="r" b="b"/>
              <a:pathLst>
                <a:path w="5846" h="2668" extrusionOk="0">
                  <a:moveTo>
                    <a:pt x="2929" y="1"/>
                  </a:moveTo>
                  <a:cubicBezTo>
                    <a:pt x="2834" y="1"/>
                    <a:pt x="2762" y="72"/>
                    <a:pt x="2762" y="168"/>
                  </a:cubicBezTo>
                  <a:lnTo>
                    <a:pt x="2762" y="715"/>
                  </a:lnTo>
                  <a:lnTo>
                    <a:pt x="1607" y="715"/>
                  </a:lnTo>
                  <a:cubicBezTo>
                    <a:pt x="1381" y="715"/>
                    <a:pt x="1167" y="822"/>
                    <a:pt x="1036" y="1013"/>
                  </a:cubicBezTo>
                  <a:lnTo>
                    <a:pt x="60" y="2394"/>
                  </a:lnTo>
                  <a:cubicBezTo>
                    <a:pt x="0" y="2465"/>
                    <a:pt x="24" y="2573"/>
                    <a:pt x="95" y="2632"/>
                  </a:cubicBezTo>
                  <a:cubicBezTo>
                    <a:pt x="127" y="2655"/>
                    <a:pt x="160" y="2665"/>
                    <a:pt x="192" y="2665"/>
                  </a:cubicBezTo>
                  <a:cubicBezTo>
                    <a:pt x="245" y="2665"/>
                    <a:pt x="296" y="2636"/>
                    <a:pt x="333" y="2585"/>
                  </a:cubicBezTo>
                  <a:lnTo>
                    <a:pt x="1322" y="1203"/>
                  </a:lnTo>
                  <a:cubicBezTo>
                    <a:pt x="1393" y="1120"/>
                    <a:pt x="1500" y="1061"/>
                    <a:pt x="1619" y="1061"/>
                  </a:cubicBezTo>
                  <a:lnTo>
                    <a:pt x="2774" y="1061"/>
                  </a:lnTo>
                  <a:lnTo>
                    <a:pt x="2774" y="2311"/>
                  </a:lnTo>
                  <a:cubicBezTo>
                    <a:pt x="2774" y="2394"/>
                    <a:pt x="2858" y="2465"/>
                    <a:pt x="2941" y="2465"/>
                  </a:cubicBezTo>
                  <a:cubicBezTo>
                    <a:pt x="3036" y="2465"/>
                    <a:pt x="3108" y="2394"/>
                    <a:pt x="3108" y="2311"/>
                  </a:cubicBezTo>
                  <a:lnTo>
                    <a:pt x="3108" y="1061"/>
                  </a:lnTo>
                  <a:lnTo>
                    <a:pt x="4262" y="1061"/>
                  </a:lnTo>
                  <a:cubicBezTo>
                    <a:pt x="4382" y="1061"/>
                    <a:pt x="4489" y="1120"/>
                    <a:pt x="4560" y="1203"/>
                  </a:cubicBezTo>
                  <a:lnTo>
                    <a:pt x="5548" y="2585"/>
                  </a:lnTo>
                  <a:cubicBezTo>
                    <a:pt x="5572" y="2632"/>
                    <a:pt x="5632" y="2668"/>
                    <a:pt x="5679" y="2668"/>
                  </a:cubicBezTo>
                  <a:cubicBezTo>
                    <a:pt x="5715" y="2668"/>
                    <a:pt x="5751" y="2644"/>
                    <a:pt x="5775" y="2632"/>
                  </a:cubicBezTo>
                  <a:cubicBezTo>
                    <a:pt x="5834" y="2561"/>
                    <a:pt x="5846" y="2454"/>
                    <a:pt x="5798" y="2382"/>
                  </a:cubicBezTo>
                  <a:lnTo>
                    <a:pt x="4822" y="1001"/>
                  </a:lnTo>
                  <a:cubicBezTo>
                    <a:pt x="4679" y="822"/>
                    <a:pt x="4477" y="703"/>
                    <a:pt x="4251" y="703"/>
                  </a:cubicBezTo>
                  <a:lnTo>
                    <a:pt x="3096" y="703"/>
                  </a:lnTo>
                  <a:lnTo>
                    <a:pt x="3096" y="168"/>
                  </a:lnTo>
                  <a:cubicBezTo>
                    <a:pt x="3096" y="72"/>
                    <a:pt x="3012" y="1"/>
                    <a:pt x="292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41" name="Google Shape;10241;p78"/>
            <p:cNvSpPr/>
            <p:nvPr/>
          </p:nvSpPr>
          <p:spPr>
            <a:xfrm>
              <a:off x="7217915" y="4321126"/>
              <a:ext cx="68238" cy="25812"/>
            </a:xfrm>
            <a:custGeom>
              <a:avLst/>
              <a:gdLst/>
              <a:ahLst/>
              <a:cxnLst/>
              <a:rect l="l" t="t" r="r" b="b"/>
              <a:pathLst>
                <a:path w="2144" h="811" extrusionOk="0">
                  <a:moveTo>
                    <a:pt x="933" y="1"/>
                  </a:moveTo>
                  <a:cubicBezTo>
                    <a:pt x="491" y="1"/>
                    <a:pt x="139" y="113"/>
                    <a:pt x="120" y="120"/>
                  </a:cubicBezTo>
                  <a:cubicBezTo>
                    <a:pt x="36" y="155"/>
                    <a:pt x="1" y="215"/>
                    <a:pt x="1" y="286"/>
                  </a:cubicBezTo>
                  <a:lnTo>
                    <a:pt x="1" y="643"/>
                  </a:lnTo>
                  <a:cubicBezTo>
                    <a:pt x="1" y="727"/>
                    <a:pt x="72" y="810"/>
                    <a:pt x="155" y="810"/>
                  </a:cubicBezTo>
                  <a:cubicBezTo>
                    <a:pt x="251" y="810"/>
                    <a:pt x="322" y="727"/>
                    <a:pt x="322" y="643"/>
                  </a:cubicBezTo>
                  <a:lnTo>
                    <a:pt x="322" y="417"/>
                  </a:lnTo>
                  <a:cubicBezTo>
                    <a:pt x="455" y="384"/>
                    <a:pt x="683" y="341"/>
                    <a:pt x="940" y="341"/>
                  </a:cubicBezTo>
                  <a:cubicBezTo>
                    <a:pt x="1236" y="341"/>
                    <a:pt x="1572" y="398"/>
                    <a:pt x="1846" y="596"/>
                  </a:cubicBezTo>
                  <a:cubicBezTo>
                    <a:pt x="1877" y="622"/>
                    <a:pt x="1914" y="634"/>
                    <a:pt x="1951" y="634"/>
                  </a:cubicBezTo>
                  <a:cubicBezTo>
                    <a:pt x="1999" y="634"/>
                    <a:pt x="2045" y="613"/>
                    <a:pt x="2072" y="572"/>
                  </a:cubicBezTo>
                  <a:cubicBezTo>
                    <a:pt x="2144" y="489"/>
                    <a:pt x="2120" y="393"/>
                    <a:pt x="2048" y="334"/>
                  </a:cubicBezTo>
                  <a:cubicBezTo>
                    <a:pt x="1703" y="74"/>
                    <a:pt x="1289" y="1"/>
                    <a:pt x="93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242" name="Google Shape;10242;p78"/>
          <p:cNvGrpSpPr/>
          <p:nvPr/>
        </p:nvGrpSpPr>
        <p:grpSpPr>
          <a:xfrm>
            <a:off x="10087211" y="5473576"/>
            <a:ext cx="331007" cy="482589"/>
            <a:chOff x="7565408" y="4279432"/>
            <a:chExt cx="248255" cy="361942"/>
          </a:xfrm>
          <a:solidFill>
            <a:schemeClr val="tx1"/>
          </a:solidFill>
        </p:grpSpPr>
        <p:sp>
          <p:nvSpPr>
            <p:cNvPr id="10243" name="Google Shape;10243;p78"/>
            <p:cNvSpPr/>
            <p:nvPr/>
          </p:nvSpPr>
          <p:spPr>
            <a:xfrm>
              <a:off x="7610126" y="4279432"/>
              <a:ext cx="158055" cy="236892"/>
            </a:xfrm>
            <a:custGeom>
              <a:avLst/>
              <a:gdLst/>
              <a:ahLst/>
              <a:cxnLst/>
              <a:rect l="l" t="t" r="r" b="b"/>
              <a:pathLst>
                <a:path w="4966" h="7443" extrusionOk="0">
                  <a:moveTo>
                    <a:pt x="2501" y="346"/>
                  </a:moveTo>
                  <a:cubicBezTo>
                    <a:pt x="2882" y="346"/>
                    <a:pt x="3191" y="572"/>
                    <a:pt x="3227" y="870"/>
                  </a:cubicBezTo>
                  <a:cubicBezTo>
                    <a:pt x="3001" y="775"/>
                    <a:pt x="2763" y="727"/>
                    <a:pt x="2501" y="727"/>
                  </a:cubicBezTo>
                  <a:cubicBezTo>
                    <a:pt x="2239" y="727"/>
                    <a:pt x="1989" y="775"/>
                    <a:pt x="1763" y="870"/>
                  </a:cubicBezTo>
                  <a:cubicBezTo>
                    <a:pt x="1798" y="572"/>
                    <a:pt x="2108" y="346"/>
                    <a:pt x="2501" y="346"/>
                  </a:cubicBezTo>
                  <a:close/>
                  <a:moveTo>
                    <a:pt x="2501" y="1061"/>
                  </a:moveTo>
                  <a:cubicBezTo>
                    <a:pt x="3394" y="1061"/>
                    <a:pt x="4108" y="1787"/>
                    <a:pt x="4108" y="2668"/>
                  </a:cubicBezTo>
                  <a:cubicBezTo>
                    <a:pt x="4108" y="2799"/>
                    <a:pt x="4084" y="2918"/>
                    <a:pt x="4061" y="3049"/>
                  </a:cubicBezTo>
                  <a:cubicBezTo>
                    <a:pt x="4025" y="2918"/>
                    <a:pt x="3953" y="2799"/>
                    <a:pt x="3846" y="2715"/>
                  </a:cubicBezTo>
                  <a:cubicBezTo>
                    <a:pt x="3191" y="2132"/>
                    <a:pt x="2036" y="1977"/>
                    <a:pt x="1989" y="1977"/>
                  </a:cubicBezTo>
                  <a:cubicBezTo>
                    <a:pt x="1983" y="1976"/>
                    <a:pt x="1977" y="1976"/>
                    <a:pt x="1970" y="1976"/>
                  </a:cubicBezTo>
                  <a:cubicBezTo>
                    <a:pt x="1892" y="1976"/>
                    <a:pt x="1810" y="2044"/>
                    <a:pt x="1810" y="2132"/>
                  </a:cubicBezTo>
                  <a:cubicBezTo>
                    <a:pt x="1798" y="2215"/>
                    <a:pt x="1870" y="2311"/>
                    <a:pt x="1953" y="2311"/>
                  </a:cubicBezTo>
                  <a:cubicBezTo>
                    <a:pt x="1977" y="2311"/>
                    <a:pt x="3072" y="2454"/>
                    <a:pt x="3644" y="2966"/>
                  </a:cubicBezTo>
                  <a:cubicBezTo>
                    <a:pt x="3715" y="3037"/>
                    <a:pt x="3763" y="3144"/>
                    <a:pt x="3763" y="3251"/>
                  </a:cubicBezTo>
                  <a:lnTo>
                    <a:pt x="3763" y="3394"/>
                  </a:lnTo>
                  <a:cubicBezTo>
                    <a:pt x="3751" y="4061"/>
                    <a:pt x="3179" y="4632"/>
                    <a:pt x="2501" y="4632"/>
                  </a:cubicBezTo>
                  <a:cubicBezTo>
                    <a:pt x="1798" y="4632"/>
                    <a:pt x="1251" y="4061"/>
                    <a:pt x="1251" y="3382"/>
                  </a:cubicBezTo>
                  <a:cubicBezTo>
                    <a:pt x="1251" y="3335"/>
                    <a:pt x="1274" y="3275"/>
                    <a:pt x="1310" y="3251"/>
                  </a:cubicBezTo>
                  <a:cubicBezTo>
                    <a:pt x="1441" y="3144"/>
                    <a:pt x="1632" y="2977"/>
                    <a:pt x="1751" y="2739"/>
                  </a:cubicBezTo>
                  <a:cubicBezTo>
                    <a:pt x="1798" y="2656"/>
                    <a:pt x="1763" y="2561"/>
                    <a:pt x="1679" y="2513"/>
                  </a:cubicBezTo>
                  <a:cubicBezTo>
                    <a:pt x="1651" y="2503"/>
                    <a:pt x="1625" y="2497"/>
                    <a:pt x="1600" y="2497"/>
                  </a:cubicBezTo>
                  <a:cubicBezTo>
                    <a:pt x="1538" y="2497"/>
                    <a:pt x="1487" y="2529"/>
                    <a:pt x="1453" y="2596"/>
                  </a:cubicBezTo>
                  <a:cubicBezTo>
                    <a:pt x="1370" y="2775"/>
                    <a:pt x="1215" y="2906"/>
                    <a:pt x="1108" y="2977"/>
                  </a:cubicBezTo>
                  <a:cubicBezTo>
                    <a:pt x="1048" y="3025"/>
                    <a:pt x="989" y="3085"/>
                    <a:pt x="965" y="3156"/>
                  </a:cubicBezTo>
                  <a:cubicBezTo>
                    <a:pt x="917" y="2989"/>
                    <a:pt x="893" y="2835"/>
                    <a:pt x="893" y="2668"/>
                  </a:cubicBezTo>
                  <a:cubicBezTo>
                    <a:pt x="893" y="1775"/>
                    <a:pt x="1620" y="1061"/>
                    <a:pt x="2501" y="1061"/>
                  </a:cubicBezTo>
                  <a:close/>
                  <a:moveTo>
                    <a:pt x="3048" y="4871"/>
                  </a:moveTo>
                  <a:lnTo>
                    <a:pt x="3048" y="5109"/>
                  </a:lnTo>
                  <a:cubicBezTo>
                    <a:pt x="3048" y="5156"/>
                    <a:pt x="3048" y="5192"/>
                    <a:pt x="3060" y="5240"/>
                  </a:cubicBezTo>
                  <a:lnTo>
                    <a:pt x="2501" y="5656"/>
                  </a:lnTo>
                  <a:lnTo>
                    <a:pt x="1929" y="5240"/>
                  </a:lnTo>
                  <a:cubicBezTo>
                    <a:pt x="1941" y="5192"/>
                    <a:pt x="1941" y="5156"/>
                    <a:pt x="1941" y="5109"/>
                  </a:cubicBezTo>
                  <a:lnTo>
                    <a:pt x="1941" y="4871"/>
                  </a:lnTo>
                  <a:cubicBezTo>
                    <a:pt x="2108" y="4930"/>
                    <a:pt x="2298" y="4954"/>
                    <a:pt x="2501" y="4954"/>
                  </a:cubicBezTo>
                  <a:cubicBezTo>
                    <a:pt x="2691" y="4954"/>
                    <a:pt x="2870" y="4930"/>
                    <a:pt x="3048" y="4871"/>
                  </a:cubicBezTo>
                  <a:close/>
                  <a:moveTo>
                    <a:pt x="2477" y="1"/>
                  </a:moveTo>
                  <a:cubicBezTo>
                    <a:pt x="1905" y="1"/>
                    <a:pt x="1429" y="394"/>
                    <a:pt x="1429" y="882"/>
                  </a:cubicBezTo>
                  <a:cubicBezTo>
                    <a:pt x="1429" y="930"/>
                    <a:pt x="1429" y="965"/>
                    <a:pt x="1441" y="1013"/>
                  </a:cubicBezTo>
                  <a:cubicBezTo>
                    <a:pt x="893" y="1358"/>
                    <a:pt x="536" y="1965"/>
                    <a:pt x="536" y="2656"/>
                  </a:cubicBezTo>
                  <a:cubicBezTo>
                    <a:pt x="536" y="3096"/>
                    <a:pt x="691" y="3549"/>
                    <a:pt x="977" y="3882"/>
                  </a:cubicBezTo>
                  <a:cubicBezTo>
                    <a:pt x="1096" y="4216"/>
                    <a:pt x="1322" y="4501"/>
                    <a:pt x="1608" y="4692"/>
                  </a:cubicBezTo>
                  <a:lnTo>
                    <a:pt x="1608" y="5097"/>
                  </a:lnTo>
                  <a:cubicBezTo>
                    <a:pt x="1608" y="5168"/>
                    <a:pt x="1560" y="5240"/>
                    <a:pt x="1489" y="5275"/>
                  </a:cubicBezTo>
                  <a:lnTo>
                    <a:pt x="417" y="5752"/>
                  </a:lnTo>
                  <a:cubicBezTo>
                    <a:pt x="155" y="5871"/>
                    <a:pt x="0" y="6109"/>
                    <a:pt x="0" y="6383"/>
                  </a:cubicBezTo>
                  <a:lnTo>
                    <a:pt x="0" y="7276"/>
                  </a:lnTo>
                  <a:cubicBezTo>
                    <a:pt x="0" y="7371"/>
                    <a:pt x="72" y="7442"/>
                    <a:pt x="155" y="7442"/>
                  </a:cubicBezTo>
                  <a:cubicBezTo>
                    <a:pt x="251" y="7442"/>
                    <a:pt x="322" y="7371"/>
                    <a:pt x="322" y="7276"/>
                  </a:cubicBezTo>
                  <a:lnTo>
                    <a:pt x="322" y="6383"/>
                  </a:lnTo>
                  <a:cubicBezTo>
                    <a:pt x="322" y="6240"/>
                    <a:pt x="417" y="6109"/>
                    <a:pt x="548" y="6049"/>
                  </a:cubicBezTo>
                  <a:lnTo>
                    <a:pt x="1620" y="5573"/>
                  </a:lnTo>
                  <a:cubicBezTo>
                    <a:pt x="1667" y="5549"/>
                    <a:pt x="1691" y="5525"/>
                    <a:pt x="1727" y="5513"/>
                  </a:cubicBezTo>
                  <a:lnTo>
                    <a:pt x="2263" y="5906"/>
                  </a:lnTo>
                  <a:cubicBezTo>
                    <a:pt x="2322" y="5954"/>
                    <a:pt x="2394" y="5990"/>
                    <a:pt x="2465" y="5990"/>
                  </a:cubicBezTo>
                  <a:cubicBezTo>
                    <a:pt x="2537" y="5990"/>
                    <a:pt x="2620" y="5954"/>
                    <a:pt x="2679" y="5906"/>
                  </a:cubicBezTo>
                  <a:lnTo>
                    <a:pt x="3215" y="5513"/>
                  </a:lnTo>
                  <a:cubicBezTo>
                    <a:pt x="3239" y="5537"/>
                    <a:pt x="3287" y="5549"/>
                    <a:pt x="3310" y="5573"/>
                  </a:cubicBezTo>
                  <a:lnTo>
                    <a:pt x="4382" y="6049"/>
                  </a:lnTo>
                  <a:cubicBezTo>
                    <a:pt x="4525" y="6109"/>
                    <a:pt x="4608" y="6240"/>
                    <a:pt x="4608" y="6383"/>
                  </a:cubicBezTo>
                  <a:lnTo>
                    <a:pt x="4608" y="7276"/>
                  </a:lnTo>
                  <a:cubicBezTo>
                    <a:pt x="4608" y="7371"/>
                    <a:pt x="4680" y="7442"/>
                    <a:pt x="4775" y="7442"/>
                  </a:cubicBezTo>
                  <a:cubicBezTo>
                    <a:pt x="4858" y="7442"/>
                    <a:pt x="4942" y="7371"/>
                    <a:pt x="4942" y="7276"/>
                  </a:cubicBezTo>
                  <a:lnTo>
                    <a:pt x="4942" y="6383"/>
                  </a:lnTo>
                  <a:cubicBezTo>
                    <a:pt x="4965" y="6121"/>
                    <a:pt x="4799" y="5871"/>
                    <a:pt x="4549" y="5752"/>
                  </a:cubicBezTo>
                  <a:lnTo>
                    <a:pt x="3477" y="5275"/>
                  </a:lnTo>
                  <a:cubicBezTo>
                    <a:pt x="3406" y="5240"/>
                    <a:pt x="3358" y="5168"/>
                    <a:pt x="3358" y="5097"/>
                  </a:cubicBezTo>
                  <a:lnTo>
                    <a:pt x="3358" y="4692"/>
                  </a:lnTo>
                  <a:cubicBezTo>
                    <a:pt x="3644" y="4501"/>
                    <a:pt x="3870" y="4216"/>
                    <a:pt x="3989" y="3882"/>
                  </a:cubicBezTo>
                  <a:cubicBezTo>
                    <a:pt x="4263" y="3549"/>
                    <a:pt x="4430" y="3096"/>
                    <a:pt x="4430" y="2656"/>
                  </a:cubicBezTo>
                  <a:cubicBezTo>
                    <a:pt x="4430" y="1965"/>
                    <a:pt x="4072" y="1358"/>
                    <a:pt x="3525" y="1013"/>
                  </a:cubicBezTo>
                  <a:cubicBezTo>
                    <a:pt x="3537" y="965"/>
                    <a:pt x="3537" y="930"/>
                    <a:pt x="3537" y="882"/>
                  </a:cubicBezTo>
                  <a:cubicBezTo>
                    <a:pt x="3537" y="394"/>
                    <a:pt x="3060" y="1"/>
                    <a:pt x="247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44" name="Google Shape;10244;p78"/>
            <p:cNvSpPr/>
            <p:nvPr/>
          </p:nvSpPr>
          <p:spPr>
            <a:xfrm>
              <a:off x="7684411" y="4478004"/>
              <a:ext cx="10248" cy="38702"/>
            </a:xfrm>
            <a:custGeom>
              <a:avLst/>
              <a:gdLst/>
              <a:ahLst/>
              <a:cxnLst/>
              <a:rect l="l" t="t" r="r" b="b"/>
              <a:pathLst>
                <a:path w="322" h="1216" extrusionOk="0">
                  <a:moveTo>
                    <a:pt x="167" y="1"/>
                  </a:moveTo>
                  <a:cubicBezTo>
                    <a:pt x="72" y="1"/>
                    <a:pt x="0" y="72"/>
                    <a:pt x="0" y="167"/>
                  </a:cubicBezTo>
                  <a:lnTo>
                    <a:pt x="0" y="1060"/>
                  </a:lnTo>
                  <a:cubicBezTo>
                    <a:pt x="0" y="1144"/>
                    <a:pt x="72" y="1215"/>
                    <a:pt x="167" y="1215"/>
                  </a:cubicBezTo>
                  <a:cubicBezTo>
                    <a:pt x="250" y="1215"/>
                    <a:pt x="322" y="1144"/>
                    <a:pt x="322" y="1060"/>
                  </a:cubicBezTo>
                  <a:lnTo>
                    <a:pt x="322" y="167"/>
                  </a:lnTo>
                  <a:cubicBezTo>
                    <a:pt x="322" y="72"/>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45" name="Google Shape;10245;p78"/>
            <p:cNvSpPr/>
            <p:nvPr/>
          </p:nvSpPr>
          <p:spPr>
            <a:xfrm>
              <a:off x="7638929" y="4489366"/>
              <a:ext cx="10248" cy="27340"/>
            </a:xfrm>
            <a:custGeom>
              <a:avLst/>
              <a:gdLst/>
              <a:ahLst/>
              <a:cxnLst/>
              <a:rect l="l" t="t" r="r" b="b"/>
              <a:pathLst>
                <a:path w="322" h="859" extrusionOk="0">
                  <a:moveTo>
                    <a:pt x="167" y="1"/>
                  </a:moveTo>
                  <a:cubicBezTo>
                    <a:pt x="72" y="1"/>
                    <a:pt x="0" y="72"/>
                    <a:pt x="0" y="168"/>
                  </a:cubicBezTo>
                  <a:lnTo>
                    <a:pt x="0" y="703"/>
                  </a:lnTo>
                  <a:cubicBezTo>
                    <a:pt x="0" y="787"/>
                    <a:pt x="72" y="858"/>
                    <a:pt x="167" y="858"/>
                  </a:cubicBezTo>
                  <a:cubicBezTo>
                    <a:pt x="250" y="858"/>
                    <a:pt x="322" y="787"/>
                    <a:pt x="322" y="703"/>
                  </a:cubicBezTo>
                  <a:lnTo>
                    <a:pt x="322" y="168"/>
                  </a:lnTo>
                  <a:cubicBezTo>
                    <a:pt x="322" y="72"/>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46" name="Google Shape;10246;p78"/>
            <p:cNvSpPr/>
            <p:nvPr/>
          </p:nvSpPr>
          <p:spPr>
            <a:xfrm>
              <a:off x="7729479" y="4489366"/>
              <a:ext cx="10662" cy="27340"/>
            </a:xfrm>
            <a:custGeom>
              <a:avLst/>
              <a:gdLst/>
              <a:ahLst/>
              <a:cxnLst/>
              <a:rect l="l" t="t" r="r" b="b"/>
              <a:pathLst>
                <a:path w="335" h="859" extrusionOk="0">
                  <a:moveTo>
                    <a:pt x="156" y="1"/>
                  </a:moveTo>
                  <a:cubicBezTo>
                    <a:pt x="72" y="1"/>
                    <a:pt x="1" y="72"/>
                    <a:pt x="1" y="168"/>
                  </a:cubicBezTo>
                  <a:lnTo>
                    <a:pt x="1" y="703"/>
                  </a:lnTo>
                  <a:cubicBezTo>
                    <a:pt x="1" y="787"/>
                    <a:pt x="72" y="858"/>
                    <a:pt x="156" y="858"/>
                  </a:cubicBezTo>
                  <a:cubicBezTo>
                    <a:pt x="251" y="858"/>
                    <a:pt x="322" y="787"/>
                    <a:pt x="322" y="703"/>
                  </a:cubicBezTo>
                  <a:lnTo>
                    <a:pt x="322" y="168"/>
                  </a:lnTo>
                  <a:cubicBezTo>
                    <a:pt x="334" y="72"/>
                    <a:pt x="263" y="1"/>
                    <a:pt x="15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47" name="Google Shape;10247;p78"/>
            <p:cNvSpPr/>
            <p:nvPr/>
          </p:nvSpPr>
          <p:spPr>
            <a:xfrm>
              <a:off x="7673017" y="4608369"/>
              <a:ext cx="33005" cy="33005"/>
            </a:xfrm>
            <a:custGeom>
              <a:avLst/>
              <a:gdLst/>
              <a:ahLst/>
              <a:cxnLst/>
              <a:rect l="l" t="t" r="r" b="b"/>
              <a:pathLst>
                <a:path w="1037" h="1037" extrusionOk="0">
                  <a:moveTo>
                    <a:pt x="525" y="322"/>
                  </a:moveTo>
                  <a:cubicBezTo>
                    <a:pt x="620" y="322"/>
                    <a:pt x="715" y="417"/>
                    <a:pt x="715" y="512"/>
                  </a:cubicBezTo>
                  <a:cubicBezTo>
                    <a:pt x="715" y="620"/>
                    <a:pt x="620" y="715"/>
                    <a:pt x="525" y="715"/>
                  </a:cubicBezTo>
                  <a:cubicBezTo>
                    <a:pt x="418" y="715"/>
                    <a:pt x="322" y="620"/>
                    <a:pt x="322" y="512"/>
                  </a:cubicBezTo>
                  <a:cubicBezTo>
                    <a:pt x="322" y="417"/>
                    <a:pt x="418" y="322"/>
                    <a:pt x="525" y="322"/>
                  </a:cubicBezTo>
                  <a:close/>
                  <a:moveTo>
                    <a:pt x="525" y="0"/>
                  </a:moveTo>
                  <a:cubicBezTo>
                    <a:pt x="239" y="0"/>
                    <a:pt x="1" y="239"/>
                    <a:pt x="1" y="512"/>
                  </a:cubicBezTo>
                  <a:cubicBezTo>
                    <a:pt x="1" y="798"/>
                    <a:pt x="239" y="1036"/>
                    <a:pt x="525" y="1036"/>
                  </a:cubicBezTo>
                  <a:cubicBezTo>
                    <a:pt x="799" y="1036"/>
                    <a:pt x="1037" y="798"/>
                    <a:pt x="1037" y="512"/>
                  </a:cubicBezTo>
                  <a:cubicBezTo>
                    <a:pt x="1037" y="239"/>
                    <a:pt x="799" y="0"/>
                    <a:pt x="52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48" name="Google Shape;10248;p78"/>
            <p:cNvSpPr/>
            <p:nvPr/>
          </p:nvSpPr>
          <p:spPr>
            <a:xfrm>
              <a:off x="7565408" y="4608369"/>
              <a:ext cx="33387" cy="33005"/>
            </a:xfrm>
            <a:custGeom>
              <a:avLst/>
              <a:gdLst/>
              <a:ahLst/>
              <a:cxnLst/>
              <a:rect l="l" t="t" r="r" b="b"/>
              <a:pathLst>
                <a:path w="1049" h="1037" extrusionOk="0">
                  <a:moveTo>
                    <a:pt x="524" y="322"/>
                  </a:moveTo>
                  <a:cubicBezTo>
                    <a:pt x="632" y="322"/>
                    <a:pt x="715" y="417"/>
                    <a:pt x="715" y="512"/>
                  </a:cubicBezTo>
                  <a:cubicBezTo>
                    <a:pt x="715" y="620"/>
                    <a:pt x="632" y="715"/>
                    <a:pt x="524" y="715"/>
                  </a:cubicBezTo>
                  <a:cubicBezTo>
                    <a:pt x="417" y="715"/>
                    <a:pt x="334" y="620"/>
                    <a:pt x="334" y="512"/>
                  </a:cubicBezTo>
                  <a:cubicBezTo>
                    <a:pt x="334" y="417"/>
                    <a:pt x="417" y="322"/>
                    <a:pt x="524" y="322"/>
                  </a:cubicBezTo>
                  <a:close/>
                  <a:moveTo>
                    <a:pt x="524" y="0"/>
                  </a:moveTo>
                  <a:cubicBezTo>
                    <a:pt x="239" y="0"/>
                    <a:pt x="1" y="239"/>
                    <a:pt x="1" y="512"/>
                  </a:cubicBezTo>
                  <a:cubicBezTo>
                    <a:pt x="1" y="798"/>
                    <a:pt x="239" y="1036"/>
                    <a:pt x="524" y="1036"/>
                  </a:cubicBezTo>
                  <a:cubicBezTo>
                    <a:pt x="810" y="1036"/>
                    <a:pt x="1048" y="798"/>
                    <a:pt x="1048" y="512"/>
                  </a:cubicBezTo>
                  <a:cubicBezTo>
                    <a:pt x="1048" y="239"/>
                    <a:pt x="810" y="0"/>
                    <a:pt x="52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49" name="Google Shape;10249;p78"/>
            <p:cNvSpPr/>
            <p:nvPr/>
          </p:nvSpPr>
          <p:spPr>
            <a:xfrm>
              <a:off x="7780657" y="4608369"/>
              <a:ext cx="33005" cy="33005"/>
            </a:xfrm>
            <a:custGeom>
              <a:avLst/>
              <a:gdLst/>
              <a:ahLst/>
              <a:cxnLst/>
              <a:rect l="l" t="t" r="r" b="b"/>
              <a:pathLst>
                <a:path w="1037" h="1037" extrusionOk="0">
                  <a:moveTo>
                    <a:pt x="512" y="322"/>
                  </a:moveTo>
                  <a:cubicBezTo>
                    <a:pt x="619" y="322"/>
                    <a:pt x="715" y="417"/>
                    <a:pt x="715" y="512"/>
                  </a:cubicBezTo>
                  <a:cubicBezTo>
                    <a:pt x="715" y="620"/>
                    <a:pt x="619" y="715"/>
                    <a:pt x="512" y="715"/>
                  </a:cubicBezTo>
                  <a:cubicBezTo>
                    <a:pt x="417" y="715"/>
                    <a:pt x="322" y="620"/>
                    <a:pt x="322" y="512"/>
                  </a:cubicBezTo>
                  <a:cubicBezTo>
                    <a:pt x="322" y="417"/>
                    <a:pt x="417" y="322"/>
                    <a:pt x="512" y="322"/>
                  </a:cubicBezTo>
                  <a:close/>
                  <a:moveTo>
                    <a:pt x="512" y="0"/>
                  </a:moveTo>
                  <a:cubicBezTo>
                    <a:pt x="238" y="0"/>
                    <a:pt x="0" y="239"/>
                    <a:pt x="0" y="512"/>
                  </a:cubicBezTo>
                  <a:cubicBezTo>
                    <a:pt x="0" y="798"/>
                    <a:pt x="238" y="1036"/>
                    <a:pt x="512" y="1036"/>
                  </a:cubicBezTo>
                  <a:cubicBezTo>
                    <a:pt x="798" y="1036"/>
                    <a:pt x="1036" y="798"/>
                    <a:pt x="1036" y="512"/>
                  </a:cubicBezTo>
                  <a:cubicBezTo>
                    <a:pt x="1036" y="239"/>
                    <a:pt x="798" y="0"/>
                    <a:pt x="51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50" name="Google Shape;10250;p78"/>
            <p:cNvSpPr/>
            <p:nvPr/>
          </p:nvSpPr>
          <p:spPr>
            <a:xfrm>
              <a:off x="7596090" y="4528801"/>
              <a:ext cx="186859" cy="73362"/>
            </a:xfrm>
            <a:custGeom>
              <a:avLst/>
              <a:gdLst/>
              <a:ahLst/>
              <a:cxnLst/>
              <a:rect l="l" t="t" r="r" b="b"/>
              <a:pathLst>
                <a:path w="5871" h="2305" extrusionOk="0">
                  <a:moveTo>
                    <a:pt x="2942" y="0"/>
                  </a:moveTo>
                  <a:cubicBezTo>
                    <a:pt x="2847" y="0"/>
                    <a:pt x="2775" y="72"/>
                    <a:pt x="2775" y="155"/>
                  </a:cubicBezTo>
                  <a:lnTo>
                    <a:pt x="2775" y="357"/>
                  </a:lnTo>
                  <a:lnTo>
                    <a:pt x="1608" y="357"/>
                  </a:lnTo>
                  <a:cubicBezTo>
                    <a:pt x="1394" y="357"/>
                    <a:pt x="1180" y="453"/>
                    <a:pt x="1049" y="655"/>
                  </a:cubicBezTo>
                  <a:lnTo>
                    <a:pt x="60" y="2036"/>
                  </a:lnTo>
                  <a:cubicBezTo>
                    <a:pt x="1" y="2108"/>
                    <a:pt x="37" y="2215"/>
                    <a:pt x="108" y="2274"/>
                  </a:cubicBezTo>
                  <a:cubicBezTo>
                    <a:pt x="133" y="2295"/>
                    <a:pt x="163" y="2304"/>
                    <a:pt x="193" y="2304"/>
                  </a:cubicBezTo>
                  <a:cubicBezTo>
                    <a:pt x="249" y="2304"/>
                    <a:pt x="308" y="2273"/>
                    <a:pt x="346" y="2227"/>
                  </a:cubicBezTo>
                  <a:lnTo>
                    <a:pt x="1334" y="846"/>
                  </a:lnTo>
                  <a:cubicBezTo>
                    <a:pt x="1406" y="750"/>
                    <a:pt x="1513" y="691"/>
                    <a:pt x="1632" y="691"/>
                  </a:cubicBezTo>
                  <a:lnTo>
                    <a:pt x="2787" y="691"/>
                  </a:lnTo>
                  <a:lnTo>
                    <a:pt x="2787" y="1941"/>
                  </a:lnTo>
                  <a:cubicBezTo>
                    <a:pt x="2787" y="2036"/>
                    <a:pt x="2858" y="2108"/>
                    <a:pt x="2954" y="2108"/>
                  </a:cubicBezTo>
                  <a:cubicBezTo>
                    <a:pt x="3037" y="2108"/>
                    <a:pt x="3120" y="2036"/>
                    <a:pt x="3120" y="1941"/>
                  </a:cubicBezTo>
                  <a:lnTo>
                    <a:pt x="3120" y="691"/>
                  </a:lnTo>
                  <a:lnTo>
                    <a:pt x="4275" y="691"/>
                  </a:lnTo>
                  <a:cubicBezTo>
                    <a:pt x="4394" y="691"/>
                    <a:pt x="4502" y="750"/>
                    <a:pt x="4573" y="846"/>
                  </a:cubicBezTo>
                  <a:lnTo>
                    <a:pt x="5561" y="2227"/>
                  </a:lnTo>
                  <a:cubicBezTo>
                    <a:pt x="5585" y="2274"/>
                    <a:pt x="5645" y="2298"/>
                    <a:pt x="5692" y="2298"/>
                  </a:cubicBezTo>
                  <a:cubicBezTo>
                    <a:pt x="5716" y="2298"/>
                    <a:pt x="5764" y="2286"/>
                    <a:pt x="5775" y="2274"/>
                  </a:cubicBezTo>
                  <a:cubicBezTo>
                    <a:pt x="5859" y="2215"/>
                    <a:pt x="5871" y="2108"/>
                    <a:pt x="5811" y="2036"/>
                  </a:cubicBezTo>
                  <a:lnTo>
                    <a:pt x="4823" y="655"/>
                  </a:lnTo>
                  <a:cubicBezTo>
                    <a:pt x="4692" y="476"/>
                    <a:pt x="4490" y="357"/>
                    <a:pt x="4263" y="357"/>
                  </a:cubicBezTo>
                  <a:lnTo>
                    <a:pt x="3097" y="357"/>
                  </a:lnTo>
                  <a:lnTo>
                    <a:pt x="3097" y="155"/>
                  </a:lnTo>
                  <a:cubicBezTo>
                    <a:pt x="3097" y="72"/>
                    <a:pt x="3025" y="0"/>
                    <a:pt x="294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251" name="Google Shape;10251;p78"/>
          <p:cNvGrpSpPr/>
          <p:nvPr/>
        </p:nvGrpSpPr>
        <p:grpSpPr>
          <a:xfrm>
            <a:off x="8352145" y="5473576"/>
            <a:ext cx="300664" cy="482080"/>
            <a:chOff x="6264109" y="4279432"/>
            <a:chExt cx="225498" cy="361560"/>
          </a:xfrm>
          <a:solidFill>
            <a:schemeClr val="tx1"/>
          </a:solidFill>
        </p:grpSpPr>
        <p:sp>
          <p:nvSpPr>
            <p:cNvPr id="10252" name="Google Shape;10252;p78"/>
            <p:cNvSpPr/>
            <p:nvPr/>
          </p:nvSpPr>
          <p:spPr>
            <a:xfrm>
              <a:off x="6264109" y="4279432"/>
              <a:ext cx="225498" cy="361560"/>
            </a:xfrm>
            <a:custGeom>
              <a:avLst/>
              <a:gdLst/>
              <a:ahLst/>
              <a:cxnLst/>
              <a:rect l="l" t="t" r="r" b="b"/>
              <a:pathLst>
                <a:path w="7085" h="11360" extrusionOk="0">
                  <a:moveTo>
                    <a:pt x="6716" y="870"/>
                  </a:moveTo>
                  <a:cubicBezTo>
                    <a:pt x="6716" y="870"/>
                    <a:pt x="6728" y="870"/>
                    <a:pt x="6728" y="882"/>
                  </a:cubicBezTo>
                  <a:lnTo>
                    <a:pt x="6728" y="1239"/>
                  </a:lnTo>
                  <a:lnTo>
                    <a:pt x="6751" y="1239"/>
                  </a:lnTo>
                  <a:lnTo>
                    <a:pt x="6192" y="1251"/>
                  </a:lnTo>
                  <a:cubicBezTo>
                    <a:pt x="6108" y="1251"/>
                    <a:pt x="6037" y="1322"/>
                    <a:pt x="6037" y="1418"/>
                  </a:cubicBezTo>
                  <a:cubicBezTo>
                    <a:pt x="6037" y="1501"/>
                    <a:pt x="6108" y="1584"/>
                    <a:pt x="6192" y="1584"/>
                  </a:cubicBezTo>
                  <a:lnTo>
                    <a:pt x="6394" y="1584"/>
                  </a:lnTo>
                  <a:lnTo>
                    <a:pt x="6394" y="7454"/>
                  </a:lnTo>
                  <a:cubicBezTo>
                    <a:pt x="6394" y="7454"/>
                    <a:pt x="6394" y="7478"/>
                    <a:pt x="6370" y="7478"/>
                  </a:cubicBezTo>
                  <a:lnTo>
                    <a:pt x="679" y="7478"/>
                  </a:lnTo>
                  <a:cubicBezTo>
                    <a:pt x="679" y="7478"/>
                    <a:pt x="655" y="7478"/>
                    <a:pt x="655" y="7454"/>
                  </a:cubicBezTo>
                  <a:lnTo>
                    <a:pt x="655" y="1584"/>
                  </a:lnTo>
                  <a:lnTo>
                    <a:pt x="5477" y="1584"/>
                  </a:lnTo>
                  <a:cubicBezTo>
                    <a:pt x="5573" y="1584"/>
                    <a:pt x="5644" y="1501"/>
                    <a:pt x="5644" y="1418"/>
                  </a:cubicBezTo>
                  <a:cubicBezTo>
                    <a:pt x="5644" y="1322"/>
                    <a:pt x="5573" y="1251"/>
                    <a:pt x="5477" y="1251"/>
                  </a:cubicBezTo>
                  <a:lnTo>
                    <a:pt x="322" y="1251"/>
                  </a:lnTo>
                  <a:cubicBezTo>
                    <a:pt x="322" y="1251"/>
                    <a:pt x="298" y="1251"/>
                    <a:pt x="298" y="1239"/>
                  </a:cubicBezTo>
                  <a:lnTo>
                    <a:pt x="298" y="882"/>
                  </a:lnTo>
                  <a:cubicBezTo>
                    <a:pt x="298" y="882"/>
                    <a:pt x="298" y="870"/>
                    <a:pt x="322" y="870"/>
                  </a:cubicBezTo>
                  <a:close/>
                  <a:moveTo>
                    <a:pt x="5358" y="7811"/>
                  </a:moveTo>
                  <a:lnTo>
                    <a:pt x="5858" y="10335"/>
                  </a:lnTo>
                  <a:lnTo>
                    <a:pt x="3691" y="10335"/>
                  </a:lnTo>
                  <a:lnTo>
                    <a:pt x="3691" y="8371"/>
                  </a:lnTo>
                  <a:cubicBezTo>
                    <a:pt x="3691" y="8276"/>
                    <a:pt x="3620" y="8204"/>
                    <a:pt x="3537" y="8204"/>
                  </a:cubicBezTo>
                  <a:cubicBezTo>
                    <a:pt x="3441" y="8204"/>
                    <a:pt x="3370" y="8276"/>
                    <a:pt x="3370" y="8371"/>
                  </a:cubicBezTo>
                  <a:lnTo>
                    <a:pt x="3370" y="10335"/>
                  </a:lnTo>
                  <a:lnTo>
                    <a:pt x="1215" y="10335"/>
                  </a:lnTo>
                  <a:lnTo>
                    <a:pt x="1715" y="7811"/>
                  </a:lnTo>
                  <a:close/>
                  <a:moveTo>
                    <a:pt x="3549" y="1"/>
                  </a:moveTo>
                  <a:cubicBezTo>
                    <a:pt x="3453" y="1"/>
                    <a:pt x="3382" y="72"/>
                    <a:pt x="3382" y="168"/>
                  </a:cubicBezTo>
                  <a:lnTo>
                    <a:pt x="3382" y="537"/>
                  </a:lnTo>
                  <a:lnTo>
                    <a:pt x="346" y="537"/>
                  </a:lnTo>
                  <a:cubicBezTo>
                    <a:pt x="155" y="537"/>
                    <a:pt x="0" y="691"/>
                    <a:pt x="0" y="882"/>
                  </a:cubicBezTo>
                  <a:lnTo>
                    <a:pt x="0" y="1239"/>
                  </a:lnTo>
                  <a:cubicBezTo>
                    <a:pt x="0" y="1430"/>
                    <a:pt x="155" y="1584"/>
                    <a:pt x="346" y="1584"/>
                  </a:cubicBezTo>
                  <a:lnTo>
                    <a:pt x="358" y="1584"/>
                  </a:lnTo>
                  <a:lnTo>
                    <a:pt x="358" y="7454"/>
                  </a:lnTo>
                  <a:cubicBezTo>
                    <a:pt x="358" y="7645"/>
                    <a:pt x="512" y="7799"/>
                    <a:pt x="703" y="7799"/>
                  </a:cubicBezTo>
                  <a:lnTo>
                    <a:pt x="1382" y="7799"/>
                  </a:lnTo>
                  <a:lnTo>
                    <a:pt x="715" y="11157"/>
                  </a:lnTo>
                  <a:cubicBezTo>
                    <a:pt x="703" y="11252"/>
                    <a:pt x="762" y="11347"/>
                    <a:pt x="858" y="11359"/>
                  </a:cubicBezTo>
                  <a:lnTo>
                    <a:pt x="882" y="11359"/>
                  </a:lnTo>
                  <a:cubicBezTo>
                    <a:pt x="953" y="11359"/>
                    <a:pt x="1036" y="11300"/>
                    <a:pt x="1048" y="11217"/>
                  </a:cubicBezTo>
                  <a:lnTo>
                    <a:pt x="1167" y="10645"/>
                  </a:lnTo>
                  <a:lnTo>
                    <a:pt x="3382" y="10645"/>
                  </a:lnTo>
                  <a:lnTo>
                    <a:pt x="3382" y="11193"/>
                  </a:lnTo>
                  <a:cubicBezTo>
                    <a:pt x="3382" y="11288"/>
                    <a:pt x="3453" y="11359"/>
                    <a:pt x="3549" y="11359"/>
                  </a:cubicBezTo>
                  <a:cubicBezTo>
                    <a:pt x="3632" y="11359"/>
                    <a:pt x="3703" y="11288"/>
                    <a:pt x="3703" y="11193"/>
                  </a:cubicBezTo>
                  <a:lnTo>
                    <a:pt x="3703" y="10645"/>
                  </a:lnTo>
                  <a:lnTo>
                    <a:pt x="5930" y="10645"/>
                  </a:lnTo>
                  <a:lnTo>
                    <a:pt x="6049" y="11217"/>
                  </a:lnTo>
                  <a:cubicBezTo>
                    <a:pt x="6061" y="11300"/>
                    <a:pt x="6132" y="11359"/>
                    <a:pt x="6204" y="11359"/>
                  </a:cubicBezTo>
                  <a:lnTo>
                    <a:pt x="6239" y="11359"/>
                  </a:lnTo>
                  <a:cubicBezTo>
                    <a:pt x="6323" y="11336"/>
                    <a:pt x="6382" y="11252"/>
                    <a:pt x="6370" y="11157"/>
                  </a:cubicBezTo>
                  <a:lnTo>
                    <a:pt x="5704" y="7799"/>
                  </a:lnTo>
                  <a:lnTo>
                    <a:pt x="6382" y="7799"/>
                  </a:lnTo>
                  <a:cubicBezTo>
                    <a:pt x="6585" y="7799"/>
                    <a:pt x="6728" y="7645"/>
                    <a:pt x="6728" y="7454"/>
                  </a:cubicBezTo>
                  <a:lnTo>
                    <a:pt x="6728" y="1584"/>
                  </a:lnTo>
                  <a:lnTo>
                    <a:pt x="6739" y="1584"/>
                  </a:lnTo>
                  <a:cubicBezTo>
                    <a:pt x="6942" y="1584"/>
                    <a:pt x="7085" y="1430"/>
                    <a:pt x="7085" y="1239"/>
                  </a:cubicBezTo>
                  <a:lnTo>
                    <a:pt x="7085" y="882"/>
                  </a:lnTo>
                  <a:cubicBezTo>
                    <a:pt x="7085" y="691"/>
                    <a:pt x="6930" y="537"/>
                    <a:pt x="6751" y="537"/>
                  </a:cubicBezTo>
                  <a:lnTo>
                    <a:pt x="3715" y="537"/>
                  </a:lnTo>
                  <a:lnTo>
                    <a:pt x="3715" y="168"/>
                  </a:lnTo>
                  <a:cubicBezTo>
                    <a:pt x="3715" y="72"/>
                    <a:pt x="3632" y="1"/>
                    <a:pt x="354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53" name="Google Shape;10253;p78"/>
            <p:cNvSpPr/>
            <p:nvPr/>
          </p:nvSpPr>
          <p:spPr>
            <a:xfrm>
              <a:off x="6303129" y="4370395"/>
              <a:ext cx="146693" cy="106495"/>
            </a:xfrm>
            <a:custGeom>
              <a:avLst/>
              <a:gdLst/>
              <a:ahLst/>
              <a:cxnLst/>
              <a:rect l="l" t="t" r="r" b="b"/>
              <a:pathLst>
                <a:path w="4609" h="3346" extrusionOk="0">
                  <a:moveTo>
                    <a:pt x="3561" y="0"/>
                  </a:moveTo>
                  <a:cubicBezTo>
                    <a:pt x="3466" y="0"/>
                    <a:pt x="3394" y="72"/>
                    <a:pt x="3394" y="167"/>
                  </a:cubicBezTo>
                  <a:cubicBezTo>
                    <a:pt x="3394" y="250"/>
                    <a:pt x="3466" y="334"/>
                    <a:pt x="3561" y="334"/>
                  </a:cubicBezTo>
                  <a:lnTo>
                    <a:pt x="4049" y="334"/>
                  </a:lnTo>
                  <a:lnTo>
                    <a:pt x="2406" y="1965"/>
                  </a:lnTo>
                  <a:lnTo>
                    <a:pt x="2394" y="1965"/>
                  </a:lnTo>
                  <a:lnTo>
                    <a:pt x="2025" y="1596"/>
                  </a:lnTo>
                  <a:cubicBezTo>
                    <a:pt x="1959" y="1530"/>
                    <a:pt x="1870" y="1498"/>
                    <a:pt x="1781" y="1498"/>
                  </a:cubicBezTo>
                  <a:cubicBezTo>
                    <a:pt x="1692" y="1498"/>
                    <a:pt x="1602" y="1530"/>
                    <a:pt x="1537" y="1596"/>
                  </a:cubicBezTo>
                  <a:lnTo>
                    <a:pt x="60" y="3072"/>
                  </a:lnTo>
                  <a:cubicBezTo>
                    <a:pt x="1" y="3132"/>
                    <a:pt x="1" y="3227"/>
                    <a:pt x="60" y="3310"/>
                  </a:cubicBezTo>
                  <a:cubicBezTo>
                    <a:pt x="84" y="3334"/>
                    <a:pt x="132" y="3346"/>
                    <a:pt x="179" y="3346"/>
                  </a:cubicBezTo>
                  <a:cubicBezTo>
                    <a:pt x="227" y="3346"/>
                    <a:pt x="263" y="3334"/>
                    <a:pt x="298" y="3310"/>
                  </a:cubicBezTo>
                  <a:lnTo>
                    <a:pt x="1775" y="1834"/>
                  </a:lnTo>
                  <a:lnTo>
                    <a:pt x="1787" y="1834"/>
                  </a:lnTo>
                  <a:lnTo>
                    <a:pt x="2156" y="2203"/>
                  </a:lnTo>
                  <a:cubicBezTo>
                    <a:pt x="2215" y="2263"/>
                    <a:pt x="2311" y="2310"/>
                    <a:pt x="2394" y="2310"/>
                  </a:cubicBezTo>
                  <a:cubicBezTo>
                    <a:pt x="2477" y="2310"/>
                    <a:pt x="2573" y="2274"/>
                    <a:pt x="2632" y="2203"/>
                  </a:cubicBezTo>
                  <a:lnTo>
                    <a:pt x="4263" y="572"/>
                  </a:lnTo>
                  <a:lnTo>
                    <a:pt x="4263" y="1060"/>
                  </a:lnTo>
                  <a:cubicBezTo>
                    <a:pt x="4263" y="1143"/>
                    <a:pt x="4347" y="1227"/>
                    <a:pt x="4430" y="1227"/>
                  </a:cubicBezTo>
                  <a:cubicBezTo>
                    <a:pt x="4525" y="1227"/>
                    <a:pt x="4597" y="1143"/>
                    <a:pt x="4597" y="1060"/>
                  </a:cubicBezTo>
                  <a:lnTo>
                    <a:pt x="4597" y="167"/>
                  </a:lnTo>
                  <a:cubicBezTo>
                    <a:pt x="4609" y="72"/>
                    <a:pt x="4537" y="0"/>
                    <a:pt x="445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254" name="Google Shape;10254;p78"/>
          <p:cNvGrpSpPr/>
          <p:nvPr/>
        </p:nvGrpSpPr>
        <p:grpSpPr>
          <a:xfrm>
            <a:off x="10572771" y="5480153"/>
            <a:ext cx="527021" cy="468416"/>
            <a:chOff x="7929578" y="4284365"/>
            <a:chExt cx="395266" cy="351312"/>
          </a:xfrm>
          <a:solidFill>
            <a:schemeClr val="tx1"/>
          </a:solidFill>
        </p:grpSpPr>
        <p:sp>
          <p:nvSpPr>
            <p:cNvPr id="10255" name="Google Shape;10255;p78"/>
            <p:cNvSpPr/>
            <p:nvPr/>
          </p:nvSpPr>
          <p:spPr>
            <a:xfrm>
              <a:off x="7954213" y="4588668"/>
              <a:ext cx="11394" cy="47009"/>
            </a:xfrm>
            <a:custGeom>
              <a:avLst/>
              <a:gdLst/>
              <a:ahLst/>
              <a:cxnLst/>
              <a:rect l="l" t="t" r="r" b="b"/>
              <a:pathLst>
                <a:path w="358" h="1477" extrusionOk="0">
                  <a:moveTo>
                    <a:pt x="179" y="0"/>
                  </a:moveTo>
                  <a:cubicBezTo>
                    <a:pt x="84" y="0"/>
                    <a:pt x="0" y="84"/>
                    <a:pt x="0" y="179"/>
                  </a:cubicBezTo>
                  <a:lnTo>
                    <a:pt x="0" y="1298"/>
                  </a:lnTo>
                  <a:cubicBezTo>
                    <a:pt x="0" y="1405"/>
                    <a:pt x="84" y="1477"/>
                    <a:pt x="179" y="1477"/>
                  </a:cubicBezTo>
                  <a:cubicBezTo>
                    <a:pt x="286" y="1477"/>
                    <a:pt x="358" y="1405"/>
                    <a:pt x="358" y="1298"/>
                  </a:cubicBezTo>
                  <a:lnTo>
                    <a:pt x="358" y="179"/>
                  </a:lnTo>
                  <a:cubicBezTo>
                    <a:pt x="358" y="96"/>
                    <a:pt x="286" y="0"/>
                    <a:pt x="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56" name="Google Shape;10256;p78"/>
            <p:cNvSpPr/>
            <p:nvPr/>
          </p:nvSpPr>
          <p:spPr>
            <a:xfrm>
              <a:off x="7929578" y="4432522"/>
              <a:ext cx="213372" cy="203155"/>
            </a:xfrm>
            <a:custGeom>
              <a:avLst/>
              <a:gdLst/>
              <a:ahLst/>
              <a:cxnLst/>
              <a:rect l="l" t="t" r="r" b="b"/>
              <a:pathLst>
                <a:path w="6704" h="6383" extrusionOk="0">
                  <a:moveTo>
                    <a:pt x="6192" y="1013"/>
                  </a:moveTo>
                  <a:lnTo>
                    <a:pt x="6275" y="1275"/>
                  </a:lnTo>
                  <a:cubicBezTo>
                    <a:pt x="6287" y="1358"/>
                    <a:pt x="6275" y="1430"/>
                    <a:pt x="6216" y="1489"/>
                  </a:cubicBezTo>
                  <a:lnTo>
                    <a:pt x="6108" y="1596"/>
                  </a:lnTo>
                  <a:lnTo>
                    <a:pt x="5858" y="1334"/>
                  </a:lnTo>
                  <a:lnTo>
                    <a:pt x="6192" y="1013"/>
                  </a:lnTo>
                  <a:close/>
                  <a:moveTo>
                    <a:pt x="1941" y="382"/>
                  </a:moveTo>
                  <a:cubicBezTo>
                    <a:pt x="2251" y="382"/>
                    <a:pt x="2536" y="501"/>
                    <a:pt x="2763" y="727"/>
                  </a:cubicBezTo>
                  <a:cubicBezTo>
                    <a:pt x="2965" y="953"/>
                    <a:pt x="3096" y="1251"/>
                    <a:pt x="3132" y="1573"/>
                  </a:cubicBezTo>
                  <a:cubicBezTo>
                    <a:pt x="3144" y="1692"/>
                    <a:pt x="3156" y="1846"/>
                    <a:pt x="3179" y="2001"/>
                  </a:cubicBezTo>
                  <a:cubicBezTo>
                    <a:pt x="2977" y="1680"/>
                    <a:pt x="2656" y="1430"/>
                    <a:pt x="2239" y="1287"/>
                  </a:cubicBezTo>
                  <a:cubicBezTo>
                    <a:pt x="1947" y="1199"/>
                    <a:pt x="1670" y="1191"/>
                    <a:pt x="1579" y="1191"/>
                  </a:cubicBezTo>
                  <a:cubicBezTo>
                    <a:pt x="1559" y="1191"/>
                    <a:pt x="1548" y="1192"/>
                    <a:pt x="1548" y="1192"/>
                  </a:cubicBezTo>
                  <a:cubicBezTo>
                    <a:pt x="1513" y="1192"/>
                    <a:pt x="1465" y="1204"/>
                    <a:pt x="1429" y="1251"/>
                  </a:cubicBezTo>
                  <a:lnTo>
                    <a:pt x="1108" y="1585"/>
                  </a:lnTo>
                  <a:cubicBezTo>
                    <a:pt x="1036" y="1668"/>
                    <a:pt x="1036" y="1787"/>
                    <a:pt x="1108" y="1846"/>
                  </a:cubicBezTo>
                  <a:cubicBezTo>
                    <a:pt x="1143" y="1882"/>
                    <a:pt x="1191" y="1900"/>
                    <a:pt x="1237" y="1900"/>
                  </a:cubicBezTo>
                  <a:cubicBezTo>
                    <a:pt x="1283" y="1900"/>
                    <a:pt x="1328" y="1882"/>
                    <a:pt x="1358" y="1846"/>
                  </a:cubicBezTo>
                  <a:lnTo>
                    <a:pt x="1632" y="1561"/>
                  </a:lnTo>
                  <a:cubicBezTo>
                    <a:pt x="1870" y="1573"/>
                    <a:pt x="2620" y="1668"/>
                    <a:pt x="2906" y="2299"/>
                  </a:cubicBezTo>
                  <a:cubicBezTo>
                    <a:pt x="2834" y="2763"/>
                    <a:pt x="2417" y="3120"/>
                    <a:pt x="1929" y="3120"/>
                  </a:cubicBezTo>
                  <a:cubicBezTo>
                    <a:pt x="1393" y="3120"/>
                    <a:pt x="941" y="2680"/>
                    <a:pt x="941" y="2144"/>
                  </a:cubicBezTo>
                  <a:cubicBezTo>
                    <a:pt x="941" y="2037"/>
                    <a:pt x="870" y="1966"/>
                    <a:pt x="762" y="1966"/>
                  </a:cubicBezTo>
                  <a:cubicBezTo>
                    <a:pt x="751" y="1966"/>
                    <a:pt x="715" y="1966"/>
                    <a:pt x="703" y="1977"/>
                  </a:cubicBezTo>
                  <a:cubicBezTo>
                    <a:pt x="715" y="1835"/>
                    <a:pt x="751" y="1680"/>
                    <a:pt x="751" y="1573"/>
                  </a:cubicBezTo>
                  <a:cubicBezTo>
                    <a:pt x="774" y="1251"/>
                    <a:pt x="893" y="953"/>
                    <a:pt x="1120" y="727"/>
                  </a:cubicBezTo>
                  <a:cubicBezTo>
                    <a:pt x="1334" y="501"/>
                    <a:pt x="1632" y="382"/>
                    <a:pt x="1941" y="382"/>
                  </a:cubicBezTo>
                  <a:close/>
                  <a:moveTo>
                    <a:pt x="631" y="2442"/>
                  </a:moveTo>
                  <a:cubicBezTo>
                    <a:pt x="703" y="2763"/>
                    <a:pt x="917" y="3049"/>
                    <a:pt x="1179" y="3228"/>
                  </a:cubicBezTo>
                  <a:lnTo>
                    <a:pt x="1179" y="3442"/>
                  </a:lnTo>
                  <a:lnTo>
                    <a:pt x="1167" y="3442"/>
                  </a:lnTo>
                  <a:cubicBezTo>
                    <a:pt x="822" y="3382"/>
                    <a:pt x="572" y="3287"/>
                    <a:pt x="417" y="3216"/>
                  </a:cubicBezTo>
                  <a:cubicBezTo>
                    <a:pt x="405" y="3216"/>
                    <a:pt x="417" y="3204"/>
                    <a:pt x="417" y="3204"/>
                  </a:cubicBezTo>
                  <a:cubicBezTo>
                    <a:pt x="501" y="2989"/>
                    <a:pt x="572" y="2728"/>
                    <a:pt x="631" y="2442"/>
                  </a:cubicBezTo>
                  <a:close/>
                  <a:moveTo>
                    <a:pt x="3239" y="2454"/>
                  </a:moveTo>
                  <a:cubicBezTo>
                    <a:pt x="3275" y="2692"/>
                    <a:pt x="3334" y="2942"/>
                    <a:pt x="3418" y="3144"/>
                  </a:cubicBezTo>
                  <a:lnTo>
                    <a:pt x="3084" y="3454"/>
                  </a:lnTo>
                  <a:cubicBezTo>
                    <a:pt x="3037" y="3478"/>
                    <a:pt x="3001" y="3513"/>
                    <a:pt x="2941" y="3513"/>
                  </a:cubicBezTo>
                  <a:lnTo>
                    <a:pt x="2894" y="3513"/>
                  </a:lnTo>
                  <a:cubicBezTo>
                    <a:pt x="2775" y="3513"/>
                    <a:pt x="2679" y="3418"/>
                    <a:pt x="2679" y="3299"/>
                  </a:cubicBezTo>
                  <a:lnTo>
                    <a:pt x="2679" y="3239"/>
                  </a:lnTo>
                  <a:cubicBezTo>
                    <a:pt x="2953" y="3061"/>
                    <a:pt x="3144" y="2787"/>
                    <a:pt x="3239" y="2454"/>
                  </a:cubicBezTo>
                  <a:close/>
                  <a:moveTo>
                    <a:pt x="2358" y="3418"/>
                  </a:moveTo>
                  <a:cubicBezTo>
                    <a:pt x="2370" y="3525"/>
                    <a:pt x="2429" y="3620"/>
                    <a:pt x="2489" y="3692"/>
                  </a:cubicBezTo>
                  <a:lnTo>
                    <a:pt x="2203" y="3954"/>
                  </a:lnTo>
                  <a:cubicBezTo>
                    <a:pt x="2132" y="4031"/>
                    <a:pt x="2033" y="4070"/>
                    <a:pt x="1934" y="4070"/>
                  </a:cubicBezTo>
                  <a:cubicBezTo>
                    <a:pt x="1834" y="4070"/>
                    <a:pt x="1733" y="4031"/>
                    <a:pt x="1655" y="3954"/>
                  </a:cubicBezTo>
                  <a:lnTo>
                    <a:pt x="1489" y="3799"/>
                  </a:lnTo>
                  <a:cubicBezTo>
                    <a:pt x="1524" y="3740"/>
                    <a:pt x="1536" y="3680"/>
                    <a:pt x="1536" y="3620"/>
                  </a:cubicBezTo>
                  <a:lnTo>
                    <a:pt x="1536" y="3418"/>
                  </a:lnTo>
                  <a:cubicBezTo>
                    <a:pt x="1667" y="3466"/>
                    <a:pt x="1810" y="3478"/>
                    <a:pt x="1941" y="3478"/>
                  </a:cubicBezTo>
                  <a:cubicBezTo>
                    <a:pt x="2084" y="3478"/>
                    <a:pt x="2227" y="3454"/>
                    <a:pt x="2358" y="3418"/>
                  </a:cubicBezTo>
                  <a:close/>
                  <a:moveTo>
                    <a:pt x="1941" y="1"/>
                  </a:moveTo>
                  <a:cubicBezTo>
                    <a:pt x="1120" y="1"/>
                    <a:pt x="465" y="656"/>
                    <a:pt x="393" y="1537"/>
                  </a:cubicBezTo>
                  <a:cubicBezTo>
                    <a:pt x="358" y="1882"/>
                    <a:pt x="239" y="2644"/>
                    <a:pt x="72" y="3061"/>
                  </a:cubicBezTo>
                  <a:cubicBezTo>
                    <a:pt x="0" y="3251"/>
                    <a:pt x="96" y="3454"/>
                    <a:pt x="274" y="3537"/>
                  </a:cubicBezTo>
                  <a:cubicBezTo>
                    <a:pt x="405" y="3597"/>
                    <a:pt x="608" y="3692"/>
                    <a:pt x="893" y="3751"/>
                  </a:cubicBezTo>
                  <a:lnTo>
                    <a:pt x="417" y="3990"/>
                  </a:lnTo>
                  <a:cubicBezTo>
                    <a:pt x="155" y="4121"/>
                    <a:pt x="0" y="4371"/>
                    <a:pt x="0" y="4668"/>
                  </a:cubicBezTo>
                  <a:lnTo>
                    <a:pt x="0" y="6204"/>
                  </a:lnTo>
                  <a:cubicBezTo>
                    <a:pt x="0" y="6311"/>
                    <a:pt x="72" y="6383"/>
                    <a:pt x="179" y="6383"/>
                  </a:cubicBezTo>
                  <a:cubicBezTo>
                    <a:pt x="286" y="6383"/>
                    <a:pt x="358" y="6311"/>
                    <a:pt x="358" y="6204"/>
                  </a:cubicBezTo>
                  <a:lnTo>
                    <a:pt x="358" y="4668"/>
                  </a:lnTo>
                  <a:cubicBezTo>
                    <a:pt x="358" y="4525"/>
                    <a:pt x="453" y="4371"/>
                    <a:pt x="584" y="4311"/>
                  </a:cubicBezTo>
                  <a:lnTo>
                    <a:pt x="1191" y="4013"/>
                  </a:lnTo>
                  <a:lnTo>
                    <a:pt x="1405" y="4216"/>
                  </a:lnTo>
                  <a:cubicBezTo>
                    <a:pt x="1548" y="4347"/>
                    <a:pt x="1739" y="4418"/>
                    <a:pt x="1929" y="4418"/>
                  </a:cubicBezTo>
                  <a:cubicBezTo>
                    <a:pt x="2120" y="4418"/>
                    <a:pt x="2310" y="4347"/>
                    <a:pt x="2453" y="4216"/>
                  </a:cubicBezTo>
                  <a:lnTo>
                    <a:pt x="2822" y="3859"/>
                  </a:lnTo>
                  <a:lnTo>
                    <a:pt x="2929" y="3859"/>
                  </a:lnTo>
                  <a:cubicBezTo>
                    <a:pt x="3084" y="3859"/>
                    <a:pt x="3215" y="3799"/>
                    <a:pt x="3322" y="3692"/>
                  </a:cubicBezTo>
                  <a:lnTo>
                    <a:pt x="5584" y="1561"/>
                  </a:lnTo>
                  <a:lnTo>
                    <a:pt x="5835" y="1811"/>
                  </a:lnTo>
                  <a:lnTo>
                    <a:pt x="3001" y="4656"/>
                  </a:lnTo>
                  <a:cubicBezTo>
                    <a:pt x="2822" y="4835"/>
                    <a:pt x="2715" y="5073"/>
                    <a:pt x="2715" y="5347"/>
                  </a:cubicBezTo>
                  <a:lnTo>
                    <a:pt x="2715" y="6192"/>
                  </a:lnTo>
                  <a:cubicBezTo>
                    <a:pt x="2715" y="6299"/>
                    <a:pt x="2787" y="6371"/>
                    <a:pt x="2894" y="6371"/>
                  </a:cubicBezTo>
                  <a:cubicBezTo>
                    <a:pt x="3001" y="6371"/>
                    <a:pt x="3072" y="6299"/>
                    <a:pt x="3072" y="6192"/>
                  </a:cubicBezTo>
                  <a:lnTo>
                    <a:pt x="3072" y="5371"/>
                  </a:lnTo>
                  <a:cubicBezTo>
                    <a:pt x="3072" y="5204"/>
                    <a:pt x="3132" y="5061"/>
                    <a:pt x="3251" y="4954"/>
                  </a:cubicBezTo>
                  <a:lnTo>
                    <a:pt x="6466" y="1739"/>
                  </a:lnTo>
                  <a:cubicBezTo>
                    <a:pt x="6597" y="1608"/>
                    <a:pt x="6656" y="1394"/>
                    <a:pt x="6608" y="1204"/>
                  </a:cubicBezTo>
                  <a:lnTo>
                    <a:pt x="6513" y="727"/>
                  </a:lnTo>
                  <a:lnTo>
                    <a:pt x="6632" y="608"/>
                  </a:lnTo>
                  <a:cubicBezTo>
                    <a:pt x="6704" y="537"/>
                    <a:pt x="6704" y="430"/>
                    <a:pt x="6644" y="358"/>
                  </a:cubicBezTo>
                  <a:cubicBezTo>
                    <a:pt x="6607" y="321"/>
                    <a:pt x="6560" y="303"/>
                    <a:pt x="6513" y="303"/>
                  </a:cubicBezTo>
                  <a:cubicBezTo>
                    <a:pt x="6470" y="303"/>
                    <a:pt x="6428" y="318"/>
                    <a:pt x="6394" y="346"/>
                  </a:cubicBezTo>
                  <a:lnTo>
                    <a:pt x="3727" y="2858"/>
                  </a:lnTo>
                  <a:cubicBezTo>
                    <a:pt x="3608" y="2430"/>
                    <a:pt x="3501" y="1846"/>
                    <a:pt x="3489" y="1537"/>
                  </a:cubicBezTo>
                  <a:cubicBezTo>
                    <a:pt x="3429" y="656"/>
                    <a:pt x="2751" y="1"/>
                    <a:pt x="194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57" name="Google Shape;10257;p78"/>
            <p:cNvSpPr/>
            <p:nvPr/>
          </p:nvSpPr>
          <p:spPr>
            <a:xfrm>
              <a:off x="8090243" y="4284365"/>
              <a:ext cx="234601" cy="196344"/>
            </a:xfrm>
            <a:custGeom>
              <a:avLst/>
              <a:gdLst/>
              <a:ahLst/>
              <a:cxnLst/>
              <a:rect l="l" t="t" r="r" b="b"/>
              <a:pathLst>
                <a:path w="7371" h="6169" extrusionOk="0">
                  <a:moveTo>
                    <a:pt x="572" y="1"/>
                  </a:moveTo>
                  <a:cubicBezTo>
                    <a:pt x="251" y="1"/>
                    <a:pt x="1" y="251"/>
                    <a:pt x="1" y="560"/>
                  </a:cubicBezTo>
                  <a:lnTo>
                    <a:pt x="1" y="5275"/>
                  </a:lnTo>
                  <a:cubicBezTo>
                    <a:pt x="1" y="5382"/>
                    <a:pt x="72" y="5454"/>
                    <a:pt x="179" y="5454"/>
                  </a:cubicBezTo>
                  <a:cubicBezTo>
                    <a:pt x="286" y="5454"/>
                    <a:pt x="358" y="5382"/>
                    <a:pt x="358" y="5275"/>
                  </a:cubicBezTo>
                  <a:lnTo>
                    <a:pt x="358" y="560"/>
                  </a:lnTo>
                  <a:cubicBezTo>
                    <a:pt x="358" y="441"/>
                    <a:pt x="453" y="358"/>
                    <a:pt x="572" y="358"/>
                  </a:cubicBezTo>
                  <a:lnTo>
                    <a:pt x="6787" y="358"/>
                  </a:lnTo>
                  <a:cubicBezTo>
                    <a:pt x="6906" y="358"/>
                    <a:pt x="7002" y="441"/>
                    <a:pt x="7002" y="560"/>
                  </a:cubicBezTo>
                  <a:lnTo>
                    <a:pt x="7002" y="5608"/>
                  </a:lnTo>
                  <a:cubicBezTo>
                    <a:pt x="7002" y="5728"/>
                    <a:pt x="6906" y="5811"/>
                    <a:pt x="6787" y="5811"/>
                  </a:cubicBezTo>
                  <a:lnTo>
                    <a:pt x="2191" y="5811"/>
                  </a:lnTo>
                  <a:cubicBezTo>
                    <a:pt x="2084" y="5811"/>
                    <a:pt x="2013" y="5894"/>
                    <a:pt x="2013" y="5989"/>
                  </a:cubicBezTo>
                  <a:cubicBezTo>
                    <a:pt x="2013" y="6097"/>
                    <a:pt x="2084" y="6168"/>
                    <a:pt x="2191" y="6168"/>
                  </a:cubicBezTo>
                  <a:lnTo>
                    <a:pt x="6787" y="6168"/>
                  </a:lnTo>
                  <a:cubicBezTo>
                    <a:pt x="7097" y="6168"/>
                    <a:pt x="7359" y="5918"/>
                    <a:pt x="7359" y="5608"/>
                  </a:cubicBezTo>
                  <a:lnTo>
                    <a:pt x="7359" y="560"/>
                  </a:lnTo>
                  <a:cubicBezTo>
                    <a:pt x="7371" y="251"/>
                    <a:pt x="7097" y="1"/>
                    <a:pt x="678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58" name="Google Shape;10258;p78"/>
            <p:cNvSpPr/>
            <p:nvPr/>
          </p:nvSpPr>
          <p:spPr>
            <a:xfrm>
              <a:off x="8145591" y="4309382"/>
              <a:ext cx="136063" cy="135299"/>
            </a:xfrm>
            <a:custGeom>
              <a:avLst/>
              <a:gdLst/>
              <a:ahLst/>
              <a:cxnLst/>
              <a:rect l="l" t="t" r="r" b="b"/>
              <a:pathLst>
                <a:path w="4275" h="4251" extrusionOk="0">
                  <a:moveTo>
                    <a:pt x="1953" y="739"/>
                  </a:moveTo>
                  <a:cubicBezTo>
                    <a:pt x="2322" y="739"/>
                    <a:pt x="2655" y="882"/>
                    <a:pt x="2917" y="1084"/>
                  </a:cubicBezTo>
                  <a:lnTo>
                    <a:pt x="1822" y="2179"/>
                  </a:lnTo>
                  <a:cubicBezTo>
                    <a:pt x="1750" y="2263"/>
                    <a:pt x="1750" y="2382"/>
                    <a:pt x="1822" y="2441"/>
                  </a:cubicBezTo>
                  <a:cubicBezTo>
                    <a:pt x="1845" y="2465"/>
                    <a:pt x="1905" y="2501"/>
                    <a:pt x="1953" y="2501"/>
                  </a:cubicBezTo>
                  <a:cubicBezTo>
                    <a:pt x="2000" y="2501"/>
                    <a:pt x="2048" y="2477"/>
                    <a:pt x="2084" y="2441"/>
                  </a:cubicBezTo>
                  <a:lnTo>
                    <a:pt x="2643" y="1882"/>
                  </a:lnTo>
                  <a:cubicBezTo>
                    <a:pt x="2715" y="2001"/>
                    <a:pt x="2762" y="2155"/>
                    <a:pt x="2762" y="2298"/>
                  </a:cubicBezTo>
                  <a:cubicBezTo>
                    <a:pt x="2762" y="2739"/>
                    <a:pt x="2405" y="3096"/>
                    <a:pt x="1965" y="3096"/>
                  </a:cubicBezTo>
                  <a:cubicBezTo>
                    <a:pt x="1536" y="3096"/>
                    <a:pt x="1179" y="2739"/>
                    <a:pt x="1179" y="2298"/>
                  </a:cubicBezTo>
                  <a:cubicBezTo>
                    <a:pt x="1179" y="1870"/>
                    <a:pt x="1536" y="1513"/>
                    <a:pt x="1965" y="1513"/>
                  </a:cubicBezTo>
                  <a:cubicBezTo>
                    <a:pt x="2072" y="1513"/>
                    <a:pt x="2143" y="1441"/>
                    <a:pt x="2143" y="1334"/>
                  </a:cubicBezTo>
                  <a:cubicBezTo>
                    <a:pt x="2143" y="1227"/>
                    <a:pt x="2072" y="1155"/>
                    <a:pt x="1965" y="1155"/>
                  </a:cubicBezTo>
                  <a:cubicBezTo>
                    <a:pt x="1334" y="1155"/>
                    <a:pt x="822" y="1679"/>
                    <a:pt x="822" y="2298"/>
                  </a:cubicBezTo>
                  <a:cubicBezTo>
                    <a:pt x="822" y="2941"/>
                    <a:pt x="1345" y="3453"/>
                    <a:pt x="1965" y="3453"/>
                  </a:cubicBezTo>
                  <a:cubicBezTo>
                    <a:pt x="2607" y="3453"/>
                    <a:pt x="3119" y="2929"/>
                    <a:pt x="3119" y="2298"/>
                  </a:cubicBezTo>
                  <a:cubicBezTo>
                    <a:pt x="3119" y="2060"/>
                    <a:pt x="3036" y="1822"/>
                    <a:pt x="2893" y="1632"/>
                  </a:cubicBezTo>
                  <a:lnTo>
                    <a:pt x="3191" y="1334"/>
                  </a:lnTo>
                  <a:cubicBezTo>
                    <a:pt x="3381" y="1608"/>
                    <a:pt x="3512" y="1953"/>
                    <a:pt x="3512" y="2310"/>
                  </a:cubicBezTo>
                  <a:cubicBezTo>
                    <a:pt x="3512" y="3168"/>
                    <a:pt x="2822" y="3870"/>
                    <a:pt x="1953" y="3870"/>
                  </a:cubicBezTo>
                  <a:cubicBezTo>
                    <a:pt x="1095" y="3870"/>
                    <a:pt x="393" y="3168"/>
                    <a:pt x="393" y="2310"/>
                  </a:cubicBezTo>
                  <a:cubicBezTo>
                    <a:pt x="393" y="1441"/>
                    <a:pt x="1095" y="739"/>
                    <a:pt x="1953" y="739"/>
                  </a:cubicBezTo>
                  <a:close/>
                  <a:moveTo>
                    <a:pt x="3500" y="0"/>
                  </a:moveTo>
                  <a:cubicBezTo>
                    <a:pt x="3393" y="0"/>
                    <a:pt x="3322" y="72"/>
                    <a:pt x="3322" y="179"/>
                  </a:cubicBezTo>
                  <a:lnTo>
                    <a:pt x="3322" y="679"/>
                  </a:lnTo>
                  <a:lnTo>
                    <a:pt x="3179" y="834"/>
                  </a:lnTo>
                  <a:cubicBezTo>
                    <a:pt x="2846" y="548"/>
                    <a:pt x="2417" y="381"/>
                    <a:pt x="1941" y="381"/>
                  </a:cubicBezTo>
                  <a:cubicBezTo>
                    <a:pt x="869" y="381"/>
                    <a:pt x="0" y="1251"/>
                    <a:pt x="0" y="2322"/>
                  </a:cubicBezTo>
                  <a:cubicBezTo>
                    <a:pt x="0" y="3394"/>
                    <a:pt x="869" y="4251"/>
                    <a:pt x="1941" y="4251"/>
                  </a:cubicBezTo>
                  <a:cubicBezTo>
                    <a:pt x="3012" y="4251"/>
                    <a:pt x="3870" y="3394"/>
                    <a:pt x="3870" y="2322"/>
                  </a:cubicBezTo>
                  <a:cubicBezTo>
                    <a:pt x="3870" y="1858"/>
                    <a:pt x="3715" y="1429"/>
                    <a:pt x="3429" y="1084"/>
                  </a:cubicBezTo>
                  <a:lnTo>
                    <a:pt x="3572" y="941"/>
                  </a:lnTo>
                  <a:lnTo>
                    <a:pt x="4084" y="941"/>
                  </a:lnTo>
                  <a:cubicBezTo>
                    <a:pt x="4191" y="941"/>
                    <a:pt x="4262" y="858"/>
                    <a:pt x="4262" y="751"/>
                  </a:cubicBezTo>
                  <a:cubicBezTo>
                    <a:pt x="4262" y="655"/>
                    <a:pt x="4191" y="584"/>
                    <a:pt x="4084" y="584"/>
                  </a:cubicBezTo>
                  <a:lnTo>
                    <a:pt x="3929" y="584"/>
                  </a:lnTo>
                  <a:lnTo>
                    <a:pt x="4203" y="310"/>
                  </a:lnTo>
                  <a:cubicBezTo>
                    <a:pt x="4274" y="239"/>
                    <a:pt x="4274" y="120"/>
                    <a:pt x="4203" y="60"/>
                  </a:cubicBezTo>
                  <a:cubicBezTo>
                    <a:pt x="4167" y="24"/>
                    <a:pt x="4120" y="6"/>
                    <a:pt x="4073" y="6"/>
                  </a:cubicBezTo>
                  <a:cubicBezTo>
                    <a:pt x="4027" y="6"/>
                    <a:pt x="3983" y="24"/>
                    <a:pt x="3953" y="60"/>
                  </a:cubicBezTo>
                  <a:lnTo>
                    <a:pt x="3679" y="322"/>
                  </a:lnTo>
                  <a:lnTo>
                    <a:pt x="3679" y="179"/>
                  </a:lnTo>
                  <a:cubicBezTo>
                    <a:pt x="3679" y="72"/>
                    <a:pt x="3608" y="0"/>
                    <a:pt x="350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259" name="Google Shape;10259;p78"/>
          <p:cNvGrpSpPr/>
          <p:nvPr/>
        </p:nvGrpSpPr>
        <p:grpSpPr>
          <a:xfrm>
            <a:off x="8794003" y="5532703"/>
            <a:ext cx="568420" cy="443768"/>
            <a:chOff x="6639652" y="4323777"/>
            <a:chExt cx="426315" cy="332826"/>
          </a:xfrm>
          <a:solidFill>
            <a:schemeClr val="tx1"/>
          </a:solidFill>
        </p:grpSpPr>
        <p:sp>
          <p:nvSpPr>
            <p:cNvPr id="10260" name="Google Shape;10260;p78"/>
            <p:cNvSpPr/>
            <p:nvPr/>
          </p:nvSpPr>
          <p:spPr>
            <a:xfrm>
              <a:off x="6639652" y="4323777"/>
              <a:ext cx="426315" cy="332826"/>
            </a:xfrm>
            <a:custGeom>
              <a:avLst/>
              <a:gdLst/>
              <a:ahLst/>
              <a:cxnLst/>
              <a:rect l="l" t="t" r="r" b="b"/>
              <a:pathLst>
                <a:path w="10967" h="8562" extrusionOk="0">
                  <a:moveTo>
                    <a:pt x="10585" y="382"/>
                  </a:moveTo>
                  <a:lnTo>
                    <a:pt x="10609" y="727"/>
                  </a:lnTo>
                  <a:lnTo>
                    <a:pt x="9335" y="727"/>
                  </a:lnTo>
                  <a:cubicBezTo>
                    <a:pt x="9252" y="727"/>
                    <a:pt x="9156" y="799"/>
                    <a:pt x="9156" y="906"/>
                  </a:cubicBezTo>
                  <a:cubicBezTo>
                    <a:pt x="9156" y="989"/>
                    <a:pt x="9240" y="1084"/>
                    <a:pt x="9335" y="1084"/>
                  </a:cubicBezTo>
                  <a:lnTo>
                    <a:pt x="10323" y="1084"/>
                  </a:lnTo>
                  <a:lnTo>
                    <a:pt x="10323" y="6168"/>
                  </a:lnTo>
                  <a:lnTo>
                    <a:pt x="4442" y="6168"/>
                  </a:lnTo>
                  <a:lnTo>
                    <a:pt x="4442" y="6002"/>
                  </a:lnTo>
                  <a:cubicBezTo>
                    <a:pt x="4442" y="5918"/>
                    <a:pt x="4370" y="5823"/>
                    <a:pt x="4263" y="5823"/>
                  </a:cubicBezTo>
                  <a:lnTo>
                    <a:pt x="3977" y="5823"/>
                  </a:lnTo>
                  <a:cubicBezTo>
                    <a:pt x="3953" y="5728"/>
                    <a:pt x="3906" y="5621"/>
                    <a:pt x="3846" y="5513"/>
                  </a:cubicBezTo>
                  <a:lnTo>
                    <a:pt x="4037" y="5323"/>
                  </a:lnTo>
                  <a:cubicBezTo>
                    <a:pt x="4108" y="5252"/>
                    <a:pt x="4108" y="5144"/>
                    <a:pt x="4037" y="5085"/>
                  </a:cubicBezTo>
                  <a:lnTo>
                    <a:pt x="3513" y="4561"/>
                  </a:lnTo>
                  <a:cubicBezTo>
                    <a:pt x="3489" y="4537"/>
                    <a:pt x="3441" y="4513"/>
                    <a:pt x="3394" y="4513"/>
                  </a:cubicBezTo>
                  <a:cubicBezTo>
                    <a:pt x="3358" y="4513"/>
                    <a:pt x="3311" y="4537"/>
                    <a:pt x="3275" y="4561"/>
                  </a:cubicBezTo>
                  <a:lnTo>
                    <a:pt x="3084" y="4751"/>
                  </a:lnTo>
                  <a:cubicBezTo>
                    <a:pt x="2977" y="4692"/>
                    <a:pt x="2882" y="4668"/>
                    <a:pt x="2775" y="4621"/>
                  </a:cubicBezTo>
                  <a:lnTo>
                    <a:pt x="2775" y="4335"/>
                  </a:lnTo>
                  <a:cubicBezTo>
                    <a:pt x="2775" y="4251"/>
                    <a:pt x="2703" y="4156"/>
                    <a:pt x="2596" y="4156"/>
                  </a:cubicBezTo>
                  <a:lnTo>
                    <a:pt x="2168" y="4156"/>
                  </a:lnTo>
                  <a:lnTo>
                    <a:pt x="2168" y="1084"/>
                  </a:lnTo>
                  <a:lnTo>
                    <a:pt x="8728" y="1084"/>
                  </a:lnTo>
                  <a:cubicBezTo>
                    <a:pt x="8811" y="1084"/>
                    <a:pt x="8906" y="1001"/>
                    <a:pt x="8906" y="894"/>
                  </a:cubicBezTo>
                  <a:cubicBezTo>
                    <a:pt x="8906" y="799"/>
                    <a:pt x="8835" y="715"/>
                    <a:pt x="8728" y="715"/>
                  </a:cubicBezTo>
                  <a:lnTo>
                    <a:pt x="1882" y="715"/>
                  </a:lnTo>
                  <a:lnTo>
                    <a:pt x="1882" y="382"/>
                  </a:lnTo>
                  <a:close/>
                  <a:moveTo>
                    <a:pt x="10609" y="6502"/>
                  </a:moveTo>
                  <a:lnTo>
                    <a:pt x="10609" y="6835"/>
                  </a:lnTo>
                  <a:lnTo>
                    <a:pt x="4394" y="6835"/>
                  </a:lnTo>
                  <a:cubicBezTo>
                    <a:pt x="4430" y="6811"/>
                    <a:pt x="4442" y="6764"/>
                    <a:pt x="4442" y="6716"/>
                  </a:cubicBezTo>
                  <a:lnTo>
                    <a:pt x="4442" y="6526"/>
                  </a:lnTo>
                  <a:lnTo>
                    <a:pt x="10490" y="6526"/>
                  </a:lnTo>
                  <a:cubicBezTo>
                    <a:pt x="10526" y="6526"/>
                    <a:pt x="10561" y="6514"/>
                    <a:pt x="10585" y="6502"/>
                  </a:cubicBezTo>
                  <a:close/>
                  <a:moveTo>
                    <a:pt x="2453" y="4501"/>
                  </a:moveTo>
                  <a:lnTo>
                    <a:pt x="2453" y="4740"/>
                  </a:lnTo>
                  <a:cubicBezTo>
                    <a:pt x="2453" y="4811"/>
                    <a:pt x="2513" y="4894"/>
                    <a:pt x="2584" y="4906"/>
                  </a:cubicBezTo>
                  <a:cubicBezTo>
                    <a:pt x="2751" y="4930"/>
                    <a:pt x="2894" y="5013"/>
                    <a:pt x="3049" y="5097"/>
                  </a:cubicBezTo>
                  <a:cubicBezTo>
                    <a:pt x="3078" y="5117"/>
                    <a:pt x="3110" y="5126"/>
                    <a:pt x="3141" y="5126"/>
                  </a:cubicBezTo>
                  <a:cubicBezTo>
                    <a:pt x="3183" y="5126"/>
                    <a:pt x="3223" y="5108"/>
                    <a:pt x="3251" y="5073"/>
                  </a:cubicBezTo>
                  <a:lnTo>
                    <a:pt x="3430" y="4894"/>
                  </a:lnTo>
                  <a:lnTo>
                    <a:pt x="3715" y="5168"/>
                  </a:lnTo>
                  <a:lnTo>
                    <a:pt x="3537" y="5347"/>
                  </a:lnTo>
                  <a:cubicBezTo>
                    <a:pt x="3477" y="5406"/>
                    <a:pt x="3477" y="5502"/>
                    <a:pt x="3501" y="5561"/>
                  </a:cubicBezTo>
                  <a:cubicBezTo>
                    <a:pt x="3596" y="5704"/>
                    <a:pt x="3656" y="5859"/>
                    <a:pt x="3703" y="6025"/>
                  </a:cubicBezTo>
                  <a:cubicBezTo>
                    <a:pt x="3715" y="6097"/>
                    <a:pt x="3787" y="6156"/>
                    <a:pt x="3858" y="6156"/>
                  </a:cubicBezTo>
                  <a:lnTo>
                    <a:pt x="4096" y="6156"/>
                  </a:lnTo>
                  <a:lnTo>
                    <a:pt x="4096" y="6561"/>
                  </a:lnTo>
                  <a:lnTo>
                    <a:pt x="3858" y="6561"/>
                  </a:lnTo>
                  <a:cubicBezTo>
                    <a:pt x="3787" y="6561"/>
                    <a:pt x="3715" y="6621"/>
                    <a:pt x="3703" y="6692"/>
                  </a:cubicBezTo>
                  <a:cubicBezTo>
                    <a:pt x="3656" y="6859"/>
                    <a:pt x="3596" y="7002"/>
                    <a:pt x="3501" y="7157"/>
                  </a:cubicBezTo>
                  <a:cubicBezTo>
                    <a:pt x="3465" y="7228"/>
                    <a:pt x="3477" y="7311"/>
                    <a:pt x="3537" y="7359"/>
                  </a:cubicBezTo>
                  <a:lnTo>
                    <a:pt x="3715" y="7538"/>
                  </a:lnTo>
                  <a:lnTo>
                    <a:pt x="3430" y="7823"/>
                  </a:lnTo>
                  <a:lnTo>
                    <a:pt x="3251" y="7645"/>
                  </a:lnTo>
                  <a:cubicBezTo>
                    <a:pt x="3215" y="7608"/>
                    <a:pt x="3169" y="7594"/>
                    <a:pt x="3126" y="7594"/>
                  </a:cubicBezTo>
                  <a:cubicBezTo>
                    <a:pt x="3098" y="7594"/>
                    <a:pt x="3072" y="7600"/>
                    <a:pt x="3049" y="7609"/>
                  </a:cubicBezTo>
                  <a:cubicBezTo>
                    <a:pt x="2894" y="7704"/>
                    <a:pt x="2751" y="7764"/>
                    <a:pt x="2584" y="7799"/>
                  </a:cubicBezTo>
                  <a:cubicBezTo>
                    <a:pt x="2513" y="7823"/>
                    <a:pt x="2453" y="7895"/>
                    <a:pt x="2453" y="7966"/>
                  </a:cubicBezTo>
                  <a:lnTo>
                    <a:pt x="2453" y="8204"/>
                  </a:lnTo>
                  <a:lnTo>
                    <a:pt x="2048" y="8204"/>
                  </a:lnTo>
                  <a:lnTo>
                    <a:pt x="2048" y="7966"/>
                  </a:lnTo>
                  <a:cubicBezTo>
                    <a:pt x="2048" y="7895"/>
                    <a:pt x="1989" y="7823"/>
                    <a:pt x="1917" y="7799"/>
                  </a:cubicBezTo>
                  <a:cubicBezTo>
                    <a:pt x="1751" y="7764"/>
                    <a:pt x="1596" y="7704"/>
                    <a:pt x="1453" y="7609"/>
                  </a:cubicBezTo>
                  <a:cubicBezTo>
                    <a:pt x="1426" y="7596"/>
                    <a:pt x="1396" y="7589"/>
                    <a:pt x="1366" y="7589"/>
                  </a:cubicBezTo>
                  <a:cubicBezTo>
                    <a:pt x="1317" y="7589"/>
                    <a:pt x="1269" y="7607"/>
                    <a:pt x="1239" y="7645"/>
                  </a:cubicBezTo>
                  <a:lnTo>
                    <a:pt x="1060" y="7823"/>
                  </a:lnTo>
                  <a:lnTo>
                    <a:pt x="786" y="7538"/>
                  </a:lnTo>
                  <a:lnTo>
                    <a:pt x="965" y="7359"/>
                  </a:lnTo>
                  <a:cubicBezTo>
                    <a:pt x="1025" y="7299"/>
                    <a:pt x="1025" y="7216"/>
                    <a:pt x="989" y="7157"/>
                  </a:cubicBezTo>
                  <a:cubicBezTo>
                    <a:pt x="905" y="7002"/>
                    <a:pt x="846" y="6859"/>
                    <a:pt x="798" y="6692"/>
                  </a:cubicBezTo>
                  <a:cubicBezTo>
                    <a:pt x="786" y="6621"/>
                    <a:pt x="703" y="6561"/>
                    <a:pt x="632" y="6561"/>
                  </a:cubicBezTo>
                  <a:lnTo>
                    <a:pt x="393" y="6561"/>
                  </a:lnTo>
                  <a:lnTo>
                    <a:pt x="393" y="6156"/>
                  </a:lnTo>
                  <a:lnTo>
                    <a:pt x="632" y="6156"/>
                  </a:lnTo>
                  <a:cubicBezTo>
                    <a:pt x="703" y="6156"/>
                    <a:pt x="786" y="6097"/>
                    <a:pt x="798" y="6025"/>
                  </a:cubicBezTo>
                  <a:cubicBezTo>
                    <a:pt x="822" y="5859"/>
                    <a:pt x="905" y="5704"/>
                    <a:pt x="989" y="5561"/>
                  </a:cubicBezTo>
                  <a:cubicBezTo>
                    <a:pt x="1036" y="5490"/>
                    <a:pt x="1025" y="5394"/>
                    <a:pt x="965" y="5347"/>
                  </a:cubicBezTo>
                  <a:lnTo>
                    <a:pt x="786" y="5168"/>
                  </a:lnTo>
                  <a:lnTo>
                    <a:pt x="1060" y="4894"/>
                  </a:lnTo>
                  <a:lnTo>
                    <a:pt x="1239" y="5073"/>
                  </a:lnTo>
                  <a:cubicBezTo>
                    <a:pt x="1272" y="5106"/>
                    <a:pt x="1317" y="5121"/>
                    <a:pt x="1361" y="5121"/>
                  </a:cubicBezTo>
                  <a:cubicBezTo>
                    <a:pt x="1394" y="5121"/>
                    <a:pt x="1427" y="5112"/>
                    <a:pt x="1453" y="5097"/>
                  </a:cubicBezTo>
                  <a:cubicBezTo>
                    <a:pt x="1596" y="5013"/>
                    <a:pt x="1751" y="4954"/>
                    <a:pt x="1917" y="4906"/>
                  </a:cubicBezTo>
                  <a:cubicBezTo>
                    <a:pt x="1989" y="4894"/>
                    <a:pt x="2048" y="4811"/>
                    <a:pt x="2048" y="4740"/>
                  </a:cubicBezTo>
                  <a:lnTo>
                    <a:pt x="2048" y="4501"/>
                  </a:lnTo>
                  <a:close/>
                  <a:moveTo>
                    <a:pt x="1715" y="1"/>
                  </a:moveTo>
                  <a:cubicBezTo>
                    <a:pt x="1632" y="1"/>
                    <a:pt x="1536" y="84"/>
                    <a:pt x="1536" y="191"/>
                  </a:cubicBezTo>
                  <a:lnTo>
                    <a:pt x="1536" y="882"/>
                  </a:lnTo>
                  <a:cubicBezTo>
                    <a:pt x="1536" y="977"/>
                    <a:pt x="1608" y="1061"/>
                    <a:pt x="1715" y="1061"/>
                  </a:cubicBezTo>
                  <a:lnTo>
                    <a:pt x="1822" y="1061"/>
                  </a:lnTo>
                  <a:lnTo>
                    <a:pt x="1822" y="4144"/>
                  </a:lnTo>
                  <a:cubicBezTo>
                    <a:pt x="1751" y="4156"/>
                    <a:pt x="1679" y="4240"/>
                    <a:pt x="1679" y="4311"/>
                  </a:cubicBezTo>
                  <a:lnTo>
                    <a:pt x="1679" y="4597"/>
                  </a:lnTo>
                  <a:cubicBezTo>
                    <a:pt x="1572" y="4621"/>
                    <a:pt x="1465" y="4668"/>
                    <a:pt x="1358" y="4728"/>
                  </a:cubicBezTo>
                  <a:lnTo>
                    <a:pt x="1167" y="4537"/>
                  </a:lnTo>
                  <a:cubicBezTo>
                    <a:pt x="1144" y="4501"/>
                    <a:pt x="1096" y="4490"/>
                    <a:pt x="1048" y="4490"/>
                  </a:cubicBezTo>
                  <a:cubicBezTo>
                    <a:pt x="1001" y="4490"/>
                    <a:pt x="965" y="4501"/>
                    <a:pt x="929" y="4537"/>
                  </a:cubicBezTo>
                  <a:lnTo>
                    <a:pt x="405" y="5049"/>
                  </a:lnTo>
                  <a:cubicBezTo>
                    <a:pt x="334" y="5132"/>
                    <a:pt x="334" y="5228"/>
                    <a:pt x="405" y="5287"/>
                  </a:cubicBezTo>
                  <a:lnTo>
                    <a:pt x="608" y="5490"/>
                  </a:lnTo>
                  <a:cubicBezTo>
                    <a:pt x="548" y="5585"/>
                    <a:pt x="513" y="5692"/>
                    <a:pt x="465" y="5799"/>
                  </a:cubicBezTo>
                  <a:lnTo>
                    <a:pt x="191" y="5799"/>
                  </a:lnTo>
                  <a:cubicBezTo>
                    <a:pt x="96" y="5799"/>
                    <a:pt x="1" y="5871"/>
                    <a:pt x="1" y="5978"/>
                  </a:cubicBezTo>
                  <a:lnTo>
                    <a:pt x="1" y="6716"/>
                  </a:lnTo>
                  <a:cubicBezTo>
                    <a:pt x="1" y="6811"/>
                    <a:pt x="84" y="6895"/>
                    <a:pt x="191" y="6895"/>
                  </a:cubicBezTo>
                  <a:lnTo>
                    <a:pt x="465" y="6895"/>
                  </a:lnTo>
                  <a:cubicBezTo>
                    <a:pt x="501" y="7002"/>
                    <a:pt x="548" y="7109"/>
                    <a:pt x="608" y="7216"/>
                  </a:cubicBezTo>
                  <a:lnTo>
                    <a:pt x="405" y="7407"/>
                  </a:lnTo>
                  <a:cubicBezTo>
                    <a:pt x="334" y="7478"/>
                    <a:pt x="334" y="7585"/>
                    <a:pt x="405" y="7645"/>
                  </a:cubicBezTo>
                  <a:lnTo>
                    <a:pt x="929" y="8169"/>
                  </a:lnTo>
                  <a:cubicBezTo>
                    <a:pt x="965" y="8204"/>
                    <a:pt x="1010" y="8222"/>
                    <a:pt x="1053" y="8222"/>
                  </a:cubicBezTo>
                  <a:cubicBezTo>
                    <a:pt x="1096" y="8222"/>
                    <a:pt x="1138" y="8204"/>
                    <a:pt x="1167" y="8169"/>
                  </a:cubicBezTo>
                  <a:lnTo>
                    <a:pt x="1358" y="7966"/>
                  </a:lnTo>
                  <a:cubicBezTo>
                    <a:pt x="1465" y="8026"/>
                    <a:pt x="1572" y="8061"/>
                    <a:pt x="1679" y="8109"/>
                  </a:cubicBezTo>
                  <a:lnTo>
                    <a:pt x="1679" y="8383"/>
                  </a:lnTo>
                  <a:cubicBezTo>
                    <a:pt x="1679" y="8478"/>
                    <a:pt x="1751" y="8561"/>
                    <a:pt x="1858" y="8561"/>
                  </a:cubicBezTo>
                  <a:lnTo>
                    <a:pt x="2596" y="8561"/>
                  </a:lnTo>
                  <a:cubicBezTo>
                    <a:pt x="2679" y="8561"/>
                    <a:pt x="2775" y="8490"/>
                    <a:pt x="2775" y="8383"/>
                  </a:cubicBezTo>
                  <a:lnTo>
                    <a:pt x="2775" y="8109"/>
                  </a:lnTo>
                  <a:cubicBezTo>
                    <a:pt x="2882" y="8073"/>
                    <a:pt x="2989" y="8026"/>
                    <a:pt x="3084" y="7966"/>
                  </a:cubicBezTo>
                  <a:lnTo>
                    <a:pt x="3275" y="8169"/>
                  </a:lnTo>
                  <a:cubicBezTo>
                    <a:pt x="3316" y="8204"/>
                    <a:pt x="3364" y="8222"/>
                    <a:pt x="3407" y="8222"/>
                  </a:cubicBezTo>
                  <a:cubicBezTo>
                    <a:pt x="3450" y="8222"/>
                    <a:pt x="3489" y="8204"/>
                    <a:pt x="3513" y="8169"/>
                  </a:cubicBezTo>
                  <a:lnTo>
                    <a:pt x="4037" y="7645"/>
                  </a:lnTo>
                  <a:cubicBezTo>
                    <a:pt x="4108" y="7573"/>
                    <a:pt x="4108" y="7466"/>
                    <a:pt x="4037" y="7407"/>
                  </a:cubicBezTo>
                  <a:lnTo>
                    <a:pt x="3846" y="7216"/>
                  </a:lnTo>
                  <a:cubicBezTo>
                    <a:pt x="3846" y="7192"/>
                    <a:pt x="3858" y="7192"/>
                    <a:pt x="3858" y="7180"/>
                  </a:cubicBezTo>
                  <a:lnTo>
                    <a:pt x="10764" y="7180"/>
                  </a:lnTo>
                  <a:cubicBezTo>
                    <a:pt x="10859" y="7180"/>
                    <a:pt x="10942" y="7109"/>
                    <a:pt x="10942" y="7002"/>
                  </a:cubicBezTo>
                  <a:lnTo>
                    <a:pt x="10942" y="6299"/>
                  </a:lnTo>
                  <a:cubicBezTo>
                    <a:pt x="10942" y="6216"/>
                    <a:pt x="10871" y="6121"/>
                    <a:pt x="10764" y="6121"/>
                  </a:cubicBezTo>
                  <a:lnTo>
                    <a:pt x="10657" y="6121"/>
                  </a:lnTo>
                  <a:lnTo>
                    <a:pt x="10657" y="1037"/>
                  </a:lnTo>
                  <a:lnTo>
                    <a:pt x="10788" y="1037"/>
                  </a:lnTo>
                  <a:lnTo>
                    <a:pt x="10788" y="1061"/>
                  </a:lnTo>
                  <a:cubicBezTo>
                    <a:pt x="10871" y="1061"/>
                    <a:pt x="10966" y="989"/>
                    <a:pt x="10966" y="882"/>
                  </a:cubicBezTo>
                  <a:lnTo>
                    <a:pt x="10966" y="191"/>
                  </a:lnTo>
                  <a:cubicBezTo>
                    <a:pt x="10966" y="96"/>
                    <a:pt x="10883" y="1"/>
                    <a:pt x="1078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61" name="Google Shape;10261;p78"/>
            <p:cNvSpPr/>
            <p:nvPr/>
          </p:nvSpPr>
          <p:spPr>
            <a:xfrm>
              <a:off x="6830793" y="4458937"/>
              <a:ext cx="41244" cy="85675"/>
            </a:xfrm>
            <a:custGeom>
              <a:avLst/>
              <a:gdLst/>
              <a:ahLst/>
              <a:cxnLst/>
              <a:rect l="l" t="t" r="r" b="b"/>
              <a:pathLst>
                <a:path w="1061" h="2204" extrusionOk="0">
                  <a:moveTo>
                    <a:pt x="715" y="358"/>
                  </a:moveTo>
                  <a:lnTo>
                    <a:pt x="715" y="1858"/>
                  </a:lnTo>
                  <a:lnTo>
                    <a:pt x="370" y="1858"/>
                  </a:lnTo>
                  <a:lnTo>
                    <a:pt x="370" y="358"/>
                  </a:lnTo>
                  <a:close/>
                  <a:moveTo>
                    <a:pt x="179" y="1"/>
                  </a:moveTo>
                  <a:cubicBezTo>
                    <a:pt x="96" y="1"/>
                    <a:pt x="1" y="72"/>
                    <a:pt x="1" y="179"/>
                  </a:cubicBezTo>
                  <a:lnTo>
                    <a:pt x="1" y="2025"/>
                  </a:lnTo>
                  <a:cubicBezTo>
                    <a:pt x="1" y="2108"/>
                    <a:pt x="72" y="2203"/>
                    <a:pt x="179" y="2203"/>
                  </a:cubicBezTo>
                  <a:lnTo>
                    <a:pt x="882" y="2203"/>
                  </a:lnTo>
                  <a:cubicBezTo>
                    <a:pt x="965" y="2203"/>
                    <a:pt x="1061" y="2132"/>
                    <a:pt x="1061" y="2025"/>
                  </a:cubicBezTo>
                  <a:lnTo>
                    <a:pt x="1061" y="179"/>
                  </a:lnTo>
                  <a:cubicBezTo>
                    <a:pt x="1061" y="84"/>
                    <a:pt x="989" y="1"/>
                    <a:pt x="88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62" name="Google Shape;10262;p78"/>
            <p:cNvSpPr/>
            <p:nvPr/>
          </p:nvSpPr>
          <p:spPr>
            <a:xfrm>
              <a:off x="6879423" y="4426556"/>
              <a:ext cx="41205" cy="118522"/>
            </a:xfrm>
            <a:custGeom>
              <a:avLst/>
              <a:gdLst/>
              <a:ahLst/>
              <a:cxnLst/>
              <a:rect l="l" t="t" r="r" b="b"/>
              <a:pathLst>
                <a:path w="1060" h="3049" extrusionOk="0">
                  <a:moveTo>
                    <a:pt x="702" y="345"/>
                  </a:moveTo>
                  <a:lnTo>
                    <a:pt x="702" y="2691"/>
                  </a:lnTo>
                  <a:lnTo>
                    <a:pt x="357" y="2691"/>
                  </a:lnTo>
                  <a:lnTo>
                    <a:pt x="357" y="345"/>
                  </a:lnTo>
                  <a:close/>
                  <a:moveTo>
                    <a:pt x="179" y="0"/>
                  </a:moveTo>
                  <a:cubicBezTo>
                    <a:pt x="95" y="0"/>
                    <a:pt x="0" y="72"/>
                    <a:pt x="0" y="179"/>
                  </a:cubicBezTo>
                  <a:lnTo>
                    <a:pt x="0" y="2869"/>
                  </a:lnTo>
                  <a:cubicBezTo>
                    <a:pt x="0" y="2965"/>
                    <a:pt x="71" y="3048"/>
                    <a:pt x="179" y="3048"/>
                  </a:cubicBezTo>
                  <a:lnTo>
                    <a:pt x="881" y="3048"/>
                  </a:lnTo>
                  <a:cubicBezTo>
                    <a:pt x="964" y="3048"/>
                    <a:pt x="1060" y="2977"/>
                    <a:pt x="1060" y="2869"/>
                  </a:cubicBezTo>
                  <a:lnTo>
                    <a:pt x="1060" y="179"/>
                  </a:lnTo>
                  <a:cubicBezTo>
                    <a:pt x="1048" y="72"/>
                    <a:pt x="964" y="0"/>
                    <a:pt x="88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63" name="Google Shape;10263;p78"/>
            <p:cNvSpPr/>
            <p:nvPr/>
          </p:nvSpPr>
          <p:spPr>
            <a:xfrm>
              <a:off x="6927549" y="4443194"/>
              <a:ext cx="41205" cy="101418"/>
            </a:xfrm>
            <a:custGeom>
              <a:avLst/>
              <a:gdLst/>
              <a:ahLst/>
              <a:cxnLst/>
              <a:rect l="l" t="t" r="r" b="b"/>
              <a:pathLst>
                <a:path w="1060" h="2609" extrusionOk="0">
                  <a:moveTo>
                    <a:pt x="715" y="358"/>
                  </a:moveTo>
                  <a:lnTo>
                    <a:pt x="715" y="2263"/>
                  </a:lnTo>
                  <a:lnTo>
                    <a:pt x="369" y="2263"/>
                  </a:lnTo>
                  <a:lnTo>
                    <a:pt x="369" y="358"/>
                  </a:lnTo>
                  <a:close/>
                  <a:moveTo>
                    <a:pt x="179" y="1"/>
                  </a:moveTo>
                  <a:cubicBezTo>
                    <a:pt x="84" y="1"/>
                    <a:pt x="0" y="72"/>
                    <a:pt x="0" y="179"/>
                  </a:cubicBezTo>
                  <a:lnTo>
                    <a:pt x="0" y="2430"/>
                  </a:lnTo>
                  <a:cubicBezTo>
                    <a:pt x="0" y="2513"/>
                    <a:pt x="72" y="2608"/>
                    <a:pt x="179" y="2608"/>
                  </a:cubicBezTo>
                  <a:lnTo>
                    <a:pt x="881" y="2608"/>
                  </a:lnTo>
                  <a:cubicBezTo>
                    <a:pt x="965" y="2608"/>
                    <a:pt x="1060" y="2537"/>
                    <a:pt x="1060" y="2430"/>
                  </a:cubicBezTo>
                  <a:lnTo>
                    <a:pt x="1060" y="179"/>
                  </a:lnTo>
                  <a:cubicBezTo>
                    <a:pt x="1060" y="72"/>
                    <a:pt x="977" y="1"/>
                    <a:pt x="88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64" name="Google Shape;10264;p78"/>
            <p:cNvSpPr/>
            <p:nvPr/>
          </p:nvSpPr>
          <p:spPr>
            <a:xfrm>
              <a:off x="6976141" y="4387645"/>
              <a:ext cx="41244" cy="156967"/>
            </a:xfrm>
            <a:custGeom>
              <a:avLst/>
              <a:gdLst/>
              <a:ahLst/>
              <a:cxnLst/>
              <a:rect l="l" t="t" r="r" b="b"/>
              <a:pathLst>
                <a:path w="1061" h="4038" extrusionOk="0">
                  <a:moveTo>
                    <a:pt x="679" y="358"/>
                  </a:moveTo>
                  <a:lnTo>
                    <a:pt x="679" y="3692"/>
                  </a:lnTo>
                  <a:lnTo>
                    <a:pt x="346" y="3692"/>
                  </a:lnTo>
                  <a:lnTo>
                    <a:pt x="346" y="358"/>
                  </a:lnTo>
                  <a:close/>
                  <a:moveTo>
                    <a:pt x="179" y="1"/>
                  </a:moveTo>
                  <a:cubicBezTo>
                    <a:pt x="72" y="1"/>
                    <a:pt x="0" y="96"/>
                    <a:pt x="0" y="180"/>
                  </a:cubicBezTo>
                  <a:lnTo>
                    <a:pt x="0" y="3859"/>
                  </a:lnTo>
                  <a:cubicBezTo>
                    <a:pt x="0" y="3942"/>
                    <a:pt x="72" y="4037"/>
                    <a:pt x="179" y="4037"/>
                  </a:cubicBezTo>
                  <a:lnTo>
                    <a:pt x="881" y="4037"/>
                  </a:lnTo>
                  <a:cubicBezTo>
                    <a:pt x="965" y="4037"/>
                    <a:pt x="1060" y="3966"/>
                    <a:pt x="1060" y="3859"/>
                  </a:cubicBezTo>
                  <a:lnTo>
                    <a:pt x="1060" y="180"/>
                  </a:lnTo>
                  <a:cubicBezTo>
                    <a:pt x="1060" y="96"/>
                    <a:pt x="977" y="1"/>
                    <a:pt x="88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65" name="Google Shape;10265;p78"/>
            <p:cNvSpPr/>
            <p:nvPr/>
          </p:nvSpPr>
          <p:spPr>
            <a:xfrm>
              <a:off x="6745193" y="4404321"/>
              <a:ext cx="50029" cy="13916"/>
            </a:xfrm>
            <a:custGeom>
              <a:avLst/>
              <a:gdLst/>
              <a:ahLst/>
              <a:cxnLst/>
              <a:rect l="l" t="t" r="r" b="b"/>
              <a:pathLst>
                <a:path w="1287" h="358" extrusionOk="0">
                  <a:moveTo>
                    <a:pt x="179" y="1"/>
                  </a:moveTo>
                  <a:cubicBezTo>
                    <a:pt x="95" y="1"/>
                    <a:pt x="0" y="72"/>
                    <a:pt x="0" y="179"/>
                  </a:cubicBezTo>
                  <a:cubicBezTo>
                    <a:pt x="12" y="274"/>
                    <a:pt x="95" y="358"/>
                    <a:pt x="179" y="358"/>
                  </a:cubicBezTo>
                  <a:lnTo>
                    <a:pt x="1107" y="358"/>
                  </a:lnTo>
                  <a:cubicBezTo>
                    <a:pt x="1191" y="358"/>
                    <a:pt x="1286" y="286"/>
                    <a:pt x="1286" y="179"/>
                  </a:cubicBezTo>
                  <a:cubicBezTo>
                    <a:pt x="1286" y="96"/>
                    <a:pt x="1203" y="1"/>
                    <a:pt x="110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66" name="Google Shape;10266;p78"/>
            <p:cNvSpPr/>
            <p:nvPr/>
          </p:nvSpPr>
          <p:spPr>
            <a:xfrm>
              <a:off x="6745193" y="4426090"/>
              <a:ext cx="69465" cy="13916"/>
            </a:xfrm>
            <a:custGeom>
              <a:avLst/>
              <a:gdLst/>
              <a:ahLst/>
              <a:cxnLst/>
              <a:rect l="l" t="t" r="r" b="b"/>
              <a:pathLst>
                <a:path w="1787" h="358" extrusionOk="0">
                  <a:moveTo>
                    <a:pt x="179" y="0"/>
                  </a:moveTo>
                  <a:cubicBezTo>
                    <a:pt x="95" y="0"/>
                    <a:pt x="0" y="72"/>
                    <a:pt x="0" y="179"/>
                  </a:cubicBezTo>
                  <a:cubicBezTo>
                    <a:pt x="0" y="274"/>
                    <a:pt x="72" y="357"/>
                    <a:pt x="179" y="357"/>
                  </a:cubicBezTo>
                  <a:lnTo>
                    <a:pt x="1608" y="357"/>
                  </a:lnTo>
                  <a:cubicBezTo>
                    <a:pt x="1703" y="357"/>
                    <a:pt x="1786" y="274"/>
                    <a:pt x="1786" y="179"/>
                  </a:cubicBezTo>
                  <a:cubicBezTo>
                    <a:pt x="1786" y="72"/>
                    <a:pt x="1703" y="0"/>
                    <a:pt x="160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67" name="Google Shape;10267;p78"/>
            <p:cNvSpPr/>
            <p:nvPr/>
          </p:nvSpPr>
          <p:spPr>
            <a:xfrm>
              <a:off x="6745193" y="4447353"/>
              <a:ext cx="69465" cy="13955"/>
            </a:xfrm>
            <a:custGeom>
              <a:avLst/>
              <a:gdLst/>
              <a:ahLst/>
              <a:cxnLst/>
              <a:rect l="l" t="t" r="r" b="b"/>
              <a:pathLst>
                <a:path w="1787" h="359" extrusionOk="0">
                  <a:moveTo>
                    <a:pt x="179" y="1"/>
                  </a:moveTo>
                  <a:cubicBezTo>
                    <a:pt x="95" y="1"/>
                    <a:pt x="0" y="72"/>
                    <a:pt x="0" y="179"/>
                  </a:cubicBezTo>
                  <a:cubicBezTo>
                    <a:pt x="0" y="287"/>
                    <a:pt x="72" y="358"/>
                    <a:pt x="179" y="358"/>
                  </a:cubicBezTo>
                  <a:lnTo>
                    <a:pt x="1608" y="358"/>
                  </a:lnTo>
                  <a:cubicBezTo>
                    <a:pt x="1703" y="358"/>
                    <a:pt x="1786" y="287"/>
                    <a:pt x="1786" y="179"/>
                  </a:cubicBezTo>
                  <a:cubicBezTo>
                    <a:pt x="1774" y="72"/>
                    <a:pt x="1703" y="1"/>
                    <a:pt x="160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68" name="Google Shape;10268;p78"/>
            <p:cNvSpPr/>
            <p:nvPr/>
          </p:nvSpPr>
          <p:spPr>
            <a:xfrm>
              <a:off x="6745193" y="4468189"/>
              <a:ext cx="69465" cy="13916"/>
            </a:xfrm>
            <a:custGeom>
              <a:avLst/>
              <a:gdLst/>
              <a:ahLst/>
              <a:cxnLst/>
              <a:rect l="l" t="t" r="r" b="b"/>
              <a:pathLst>
                <a:path w="1787" h="358" extrusionOk="0">
                  <a:moveTo>
                    <a:pt x="179" y="1"/>
                  </a:moveTo>
                  <a:cubicBezTo>
                    <a:pt x="95" y="1"/>
                    <a:pt x="0" y="72"/>
                    <a:pt x="0" y="179"/>
                  </a:cubicBezTo>
                  <a:cubicBezTo>
                    <a:pt x="0" y="263"/>
                    <a:pt x="72" y="358"/>
                    <a:pt x="179" y="358"/>
                  </a:cubicBezTo>
                  <a:lnTo>
                    <a:pt x="1608" y="358"/>
                  </a:lnTo>
                  <a:cubicBezTo>
                    <a:pt x="1703" y="358"/>
                    <a:pt x="1786" y="286"/>
                    <a:pt x="1786" y="179"/>
                  </a:cubicBezTo>
                  <a:cubicBezTo>
                    <a:pt x="1774" y="72"/>
                    <a:pt x="1703" y="1"/>
                    <a:pt x="160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69" name="Google Shape;10269;p78"/>
            <p:cNvSpPr/>
            <p:nvPr/>
          </p:nvSpPr>
          <p:spPr>
            <a:xfrm>
              <a:off x="6684551" y="4528830"/>
              <a:ext cx="83809" cy="83809"/>
            </a:xfrm>
            <a:custGeom>
              <a:avLst/>
              <a:gdLst/>
              <a:ahLst/>
              <a:cxnLst/>
              <a:rect l="l" t="t" r="r" b="b"/>
              <a:pathLst>
                <a:path w="2156" h="2156" extrusionOk="0">
                  <a:moveTo>
                    <a:pt x="1084" y="0"/>
                  </a:moveTo>
                  <a:cubicBezTo>
                    <a:pt x="489" y="0"/>
                    <a:pt x="0" y="489"/>
                    <a:pt x="0" y="1084"/>
                  </a:cubicBezTo>
                  <a:cubicBezTo>
                    <a:pt x="0" y="1322"/>
                    <a:pt x="72" y="1548"/>
                    <a:pt x="227" y="1739"/>
                  </a:cubicBezTo>
                  <a:cubicBezTo>
                    <a:pt x="263" y="1782"/>
                    <a:pt x="313" y="1808"/>
                    <a:pt x="365" y="1808"/>
                  </a:cubicBezTo>
                  <a:cubicBezTo>
                    <a:pt x="398" y="1808"/>
                    <a:pt x="432" y="1798"/>
                    <a:pt x="465" y="1774"/>
                  </a:cubicBezTo>
                  <a:cubicBezTo>
                    <a:pt x="536" y="1715"/>
                    <a:pt x="548" y="1608"/>
                    <a:pt x="489" y="1536"/>
                  </a:cubicBezTo>
                  <a:cubicBezTo>
                    <a:pt x="381" y="1405"/>
                    <a:pt x="346" y="1251"/>
                    <a:pt x="346" y="1084"/>
                  </a:cubicBezTo>
                  <a:cubicBezTo>
                    <a:pt x="346" y="679"/>
                    <a:pt x="667" y="358"/>
                    <a:pt x="1072" y="358"/>
                  </a:cubicBezTo>
                  <a:cubicBezTo>
                    <a:pt x="1477" y="358"/>
                    <a:pt x="1798" y="691"/>
                    <a:pt x="1798" y="1084"/>
                  </a:cubicBezTo>
                  <a:cubicBezTo>
                    <a:pt x="1798" y="1322"/>
                    <a:pt x="1679" y="1560"/>
                    <a:pt x="1477" y="1703"/>
                  </a:cubicBezTo>
                  <a:cubicBezTo>
                    <a:pt x="1453" y="1703"/>
                    <a:pt x="1453" y="1715"/>
                    <a:pt x="1441" y="1715"/>
                  </a:cubicBezTo>
                  <a:lnTo>
                    <a:pt x="1429" y="1715"/>
                  </a:lnTo>
                  <a:lnTo>
                    <a:pt x="1417" y="1727"/>
                  </a:lnTo>
                  <a:lnTo>
                    <a:pt x="1394" y="1727"/>
                  </a:lnTo>
                  <a:cubicBezTo>
                    <a:pt x="1382" y="1727"/>
                    <a:pt x="1382" y="1739"/>
                    <a:pt x="1370" y="1739"/>
                  </a:cubicBezTo>
                  <a:cubicBezTo>
                    <a:pt x="1358" y="1739"/>
                    <a:pt x="1358" y="1762"/>
                    <a:pt x="1334" y="1762"/>
                  </a:cubicBezTo>
                  <a:lnTo>
                    <a:pt x="1322" y="1762"/>
                  </a:lnTo>
                  <a:cubicBezTo>
                    <a:pt x="1322" y="1762"/>
                    <a:pt x="1310" y="1762"/>
                    <a:pt x="1310" y="1774"/>
                  </a:cubicBezTo>
                  <a:lnTo>
                    <a:pt x="1298" y="1774"/>
                  </a:lnTo>
                  <a:cubicBezTo>
                    <a:pt x="1274" y="1774"/>
                    <a:pt x="1274" y="1774"/>
                    <a:pt x="1263" y="1786"/>
                  </a:cubicBezTo>
                  <a:cubicBezTo>
                    <a:pt x="1251" y="1786"/>
                    <a:pt x="1251" y="1786"/>
                    <a:pt x="1239" y="1798"/>
                  </a:cubicBezTo>
                  <a:lnTo>
                    <a:pt x="798" y="1798"/>
                  </a:lnTo>
                  <a:cubicBezTo>
                    <a:pt x="786" y="1798"/>
                    <a:pt x="786" y="1798"/>
                    <a:pt x="774" y="1786"/>
                  </a:cubicBezTo>
                  <a:cubicBezTo>
                    <a:pt x="762" y="1786"/>
                    <a:pt x="762" y="1786"/>
                    <a:pt x="739" y="1774"/>
                  </a:cubicBezTo>
                  <a:lnTo>
                    <a:pt x="727" y="1774"/>
                  </a:lnTo>
                  <a:cubicBezTo>
                    <a:pt x="708" y="1766"/>
                    <a:pt x="688" y="1763"/>
                    <a:pt x="668" y="1763"/>
                  </a:cubicBezTo>
                  <a:cubicBezTo>
                    <a:pt x="599" y="1763"/>
                    <a:pt x="528" y="1808"/>
                    <a:pt x="501" y="1882"/>
                  </a:cubicBezTo>
                  <a:cubicBezTo>
                    <a:pt x="477" y="1965"/>
                    <a:pt x="524" y="2072"/>
                    <a:pt x="608" y="2096"/>
                  </a:cubicBezTo>
                  <a:lnTo>
                    <a:pt x="620" y="2096"/>
                  </a:lnTo>
                  <a:cubicBezTo>
                    <a:pt x="643" y="2096"/>
                    <a:pt x="655" y="2120"/>
                    <a:pt x="667" y="2120"/>
                  </a:cubicBezTo>
                  <a:cubicBezTo>
                    <a:pt x="679" y="2120"/>
                    <a:pt x="703" y="2132"/>
                    <a:pt x="715" y="2132"/>
                  </a:cubicBezTo>
                  <a:lnTo>
                    <a:pt x="727" y="2132"/>
                  </a:lnTo>
                  <a:cubicBezTo>
                    <a:pt x="739" y="2132"/>
                    <a:pt x="762" y="2132"/>
                    <a:pt x="762" y="2143"/>
                  </a:cubicBezTo>
                  <a:lnTo>
                    <a:pt x="774" y="2143"/>
                  </a:lnTo>
                  <a:cubicBezTo>
                    <a:pt x="786" y="2143"/>
                    <a:pt x="798" y="2143"/>
                    <a:pt x="822" y="2155"/>
                  </a:cubicBezTo>
                  <a:lnTo>
                    <a:pt x="1132" y="2155"/>
                  </a:lnTo>
                  <a:cubicBezTo>
                    <a:pt x="1143" y="2155"/>
                    <a:pt x="1155" y="2155"/>
                    <a:pt x="1179" y="2143"/>
                  </a:cubicBezTo>
                  <a:lnTo>
                    <a:pt x="1191" y="2143"/>
                  </a:lnTo>
                  <a:cubicBezTo>
                    <a:pt x="1203" y="2143"/>
                    <a:pt x="1215" y="2143"/>
                    <a:pt x="1215" y="2132"/>
                  </a:cubicBezTo>
                  <a:lnTo>
                    <a:pt x="1227" y="2132"/>
                  </a:lnTo>
                  <a:cubicBezTo>
                    <a:pt x="1251" y="2132"/>
                    <a:pt x="1263" y="2120"/>
                    <a:pt x="1274" y="2120"/>
                  </a:cubicBezTo>
                  <a:cubicBezTo>
                    <a:pt x="1286" y="2120"/>
                    <a:pt x="1310" y="2096"/>
                    <a:pt x="1322" y="2096"/>
                  </a:cubicBezTo>
                  <a:lnTo>
                    <a:pt x="1334" y="2096"/>
                  </a:lnTo>
                  <a:cubicBezTo>
                    <a:pt x="1346" y="2096"/>
                    <a:pt x="1346" y="2084"/>
                    <a:pt x="1370" y="2084"/>
                  </a:cubicBezTo>
                  <a:lnTo>
                    <a:pt x="1382" y="2084"/>
                  </a:lnTo>
                  <a:cubicBezTo>
                    <a:pt x="1394" y="2084"/>
                    <a:pt x="1405" y="2072"/>
                    <a:pt x="1429" y="2072"/>
                  </a:cubicBezTo>
                  <a:cubicBezTo>
                    <a:pt x="1441" y="2072"/>
                    <a:pt x="1453" y="2060"/>
                    <a:pt x="1465" y="2060"/>
                  </a:cubicBezTo>
                  <a:lnTo>
                    <a:pt x="1489" y="2060"/>
                  </a:lnTo>
                  <a:cubicBezTo>
                    <a:pt x="1501" y="2060"/>
                    <a:pt x="1501" y="2036"/>
                    <a:pt x="1513" y="2036"/>
                  </a:cubicBezTo>
                  <a:lnTo>
                    <a:pt x="1524" y="2036"/>
                  </a:lnTo>
                  <a:cubicBezTo>
                    <a:pt x="1548" y="2024"/>
                    <a:pt x="1560" y="2024"/>
                    <a:pt x="1572" y="2013"/>
                  </a:cubicBezTo>
                  <a:cubicBezTo>
                    <a:pt x="1870" y="1798"/>
                    <a:pt x="2048" y="1477"/>
                    <a:pt x="2048" y="1120"/>
                  </a:cubicBezTo>
                  <a:cubicBezTo>
                    <a:pt x="2156" y="477"/>
                    <a:pt x="1679" y="0"/>
                    <a:pt x="108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270" name="Google Shape;10270;p78"/>
          <p:cNvGrpSpPr/>
          <p:nvPr/>
        </p:nvGrpSpPr>
        <p:grpSpPr>
          <a:xfrm>
            <a:off x="7143550" y="5497850"/>
            <a:ext cx="383033" cy="435061"/>
            <a:chOff x="5357662" y="4297637"/>
            <a:chExt cx="287275" cy="326296"/>
          </a:xfrm>
          <a:solidFill>
            <a:schemeClr val="tx1"/>
          </a:solidFill>
        </p:grpSpPr>
        <p:sp>
          <p:nvSpPr>
            <p:cNvPr id="10271" name="Google Shape;10271;p78"/>
            <p:cNvSpPr/>
            <p:nvPr/>
          </p:nvSpPr>
          <p:spPr>
            <a:xfrm>
              <a:off x="5357662" y="4385545"/>
              <a:ext cx="287275" cy="238388"/>
            </a:xfrm>
            <a:custGeom>
              <a:avLst/>
              <a:gdLst/>
              <a:ahLst/>
              <a:cxnLst/>
              <a:rect l="l" t="t" r="r" b="b"/>
              <a:pathLst>
                <a:path w="9026" h="7490" extrusionOk="0">
                  <a:moveTo>
                    <a:pt x="2906" y="5573"/>
                  </a:moveTo>
                  <a:lnTo>
                    <a:pt x="2906" y="7144"/>
                  </a:lnTo>
                  <a:lnTo>
                    <a:pt x="322" y="7144"/>
                  </a:lnTo>
                  <a:lnTo>
                    <a:pt x="322" y="5573"/>
                  </a:lnTo>
                  <a:close/>
                  <a:moveTo>
                    <a:pt x="5799" y="3037"/>
                  </a:moveTo>
                  <a:lnTo>
                    <a:pt x="5799" y="7144"/>
                  </a:lnTo>
                  <a:lnTo>
                    <a:pt x="3227" y="7144"/>
                  </a:lnTo>
                  <a:lnTo>
                    <a:pt x="3227" y="5406"/>
                  </a:lnTo>
                  <a:lnTo>
                    <a:pt x="3227" y="3037"/>
                  </a:lnTo>
                  <a:close/>
                  <a:moveTo>
                    <a:pt x="5966" y="1"/>
                  </a:moveTo>
                  <a:cubicBezTo>
                    <a:pt x="5882" y="1"/>
                    <a:pt x="5799" y="72"/>
                    <a:pt x="5799" y="167"/>
                  </a:cubicBezTo>
                  <a:lnTo>
                    <a:pt x="5799" y="2727"/>
                  </a:lnTo>
                  <a:lnTo>
                    <a:pt x="3061" y="2727"/>
                  </a:lnTo>
                  <a:cubicBezTo>
                    <a:pt x="2977" y="2727"/>
                    <a:pt x="2906" y="2799"/>
                    <a:pt x="2906" y="2894"/>
                  </a:cubicBezTo>
                  <a:lnTo>
                    <a:pt x="2906" y="5251"/>
                  </a:lnTo>
                  <a:lnTo>
                    <a:pt x="156" y="5251"/>
                  </a:lnTo>
                  <a:cubicBezTo>
                    <a:pt x="72" y="5251"/>
                    <a:pt x="1" y="5335"/>
                    <a:pt x="1" y="5418"/>
                  </a:cubicBezTo>
                  <a:lnTo>
                    <a:pt x="1" y="7323"/>
                  </a:lnTo>
                  <a:cubicBezTo>
                    <a:pt x="1" y="7418"/>
                    <a:pt x="72" y="7490"/>
                    <a:pt x="156" y="7490"/>
                  </a:cubicBezTo>
                  <a:lnTo>
                    <a:pt x="8871" y="7490"/>
                  </a:lnTo>
                  <a:cubicBezTo>
                    <a:pt x="8954" y="7490"/>
                    <a:pt x="9026" y="7418"/>
                    <a:pt x="9026" y="7323"/>
                  </a:cubicBezTo>
                  <a:lnTo>
                    <a:pt x="9026" y="1417"/>
                  </a:lnTo>
                  <a:cubicBezTo>
                    <a:pt x="9026" y="1322"/>
                    <a:pt x="8954" y="1251"/>
                    <a:pt x="8871" y="1251"/>
                  </a:cubicBezTo>
                  <a:cubicBezTo>
                    <a:pt x="8776" y="1251"/>
                    <a:pt x="8704" y="1322"/>
                    <a:pt x="8704" y="1417"/>
                  </a:cubicBezTo>
                  <a:lnTo>
                    <a:pt x="8704" y="7144"/>
                  </a:lnTo>
                  <a:lnTo>
                    <a:pt x="6132" y="7144"/>
                  </a:lnTo>
                  <a:lnTo>
                    <a:pt x="6132" y="2870"/>
                  </a:lnTo>
                  <a:lnTo>
                    <a:pt x="6132" y="310"/>
                  </a:lnTo>
                  <a:lnTo>
                    <a:pt x="8704" y="310"/>
                  </a:lnTo>
                  <a:lnTo>
                    <a:pt x="8704" y="763"/>
                  </a:lnTo>
                  <a:cubicBezTo>
                    <a:pt x="8704" y="846"/>
                    <a:pt x="8776" y="929"/>
                    <a:pt x="8871" y="929"/>
                  </a:cubicBezTo>
                  <a:cubicBezTo>
                    <a:pt x="8954" y="929"/>
                    <a:pt x="9026" y="846"/>
                    <a:pt x="9026" y="763"/>
                  </a:cubicBezTo>
                  <a:lnTo>
                    <a:pt x="9026" y="167"/>
                  </a:lnTo>
                  <a:cubicBezTo>
                    <a:pt x="9026" y="72"/>
                    <a:pt x="8954" y="1"/>
                    <a:pt x="887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72" name="Google Shape;10272;p78"/>
            <p:cNvSpPr/>
            <p:nvPr/>
          </p:nvSpPr>
          <p:spPr>
            <a:xfrm>
              <a:off x="5377363" y="4576542"/>
              <a:ext cx="62191" cy="10248"/>
            </a:xfrm>
            <a:custGeom>
              <a:avLst/>
              <a:gdLst/>
              <a:ahLst/>
              <a:cxnLst/>
              <a:rect l="l" t="t" r="r" b="b"/>
              <a:pathLst>
                <a:path w="1954" h="322" extrusionOk="0">
                  <a:moveTo>
                    <a:pt x="168" y="0"/>
                  </a:moveTo>
                  <a:cubicBezTo>
                    <a:pt x="84" y="0"/>
                    <a:pt x="1" y="72"/>
                    <a:pt x="1" y="167"/>
                  </a:cubicBezTo>
                  <a:cubicBezTo>
                    <a:pt x="1" y="250"/>
                    <a:pt x="84" y="322"/>
                    <a:pt x="168" y="322"/>
                  </a:cubicBezTo>
                  <a:lnTo>
                    <a:pt x="1787" y="322"/>
                  </a:lnTo>
                  <a:cubicBezTo>
                    <a:pt x="1882" y="322"/>
                    <a:pt x="1953" y="250"/>
                    <a:pt x="1953" y="167"/>
                  </a:cubicBezTo>
                  <a:cubicBezTo>
                    <a:pt x="1953" y="72"/>
                    <a:pt x="1882" y="0"/>
                    <a:pt x="178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73" name="Google Shape;10273;p78"/>
            <p:cNvSpPr/>
            <p:nvPr/>
          </p:nvSpPr>
          <p:spPr>
            <a:xfrm>
              <a:off x="5470204" y="4495827"/>
              <a:ext cx="62191" cy="10630"/>
            </a:xfrm>
            <a:custGeom>
              <a:avLst/>
              <a:gdLst/>
              <a:ahLst/>
              <a:cxnLst/>
              <a:rect l="l" t="t" r="r" b="b"/>
              <a:pathLst>
                <a:path w="1954" h="334" extrusionOk="0">
                  <a:moveTo>
                    <a:pt x="168" y="0"/>
                  </a:moveTo>
                  <a:cubicBezTo>
                    <a:pt x="84" y="0"/>
                    <a:pt x="1" y="84"/>
                    <a:pt x="1" y="167"/>
                  </a:cubicBezTo>
                  <a:cubicBezTo>
                    <a:pt x="1" y="262"/>
                    <a:pt x="84" y="334"/>
                    <a:pt x="168" y="334"/>
                  </a:cubicBezTo>
                  <a:lnTo>
                    <a:pt x="1787" y="334"/>
                  </a:lnTo>
                  <a:cubicBezTo>
                    <a:pt x="1882" y="334"/>
                    <a:pt x="1954" y="262"/>
                    <a:pt x="1954" y="167"/>
                  </a:cubicBezTo>
                  <a:cubicBezTo>
                    <a:pt x="1954" y="84"/>
                    <a:pt x="1882" y="0"/>
                    <a:pt x="178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74" name="Google Shape;10274;p78"/>
            <p:cNvSpPr/>
            <p:nvPr/>
          </p:nvSpPr>
          <p:spPr>
            <a:xfrm>
              <a:off x="5562694" y="4409798"/>
              <a:ext cx="62159" cy="10280"/>
            </a:xfrm>
            <a:custGeom>
              <a:avLst/>
              <a:gdLst/>
              <a:ahLst/>
              <a:cxnLst/>
              <a:rect l="l" t="t" r="r" b="b"/>
              <a:pathLst>
                <a:path w="1953" h="323" extrusionOk="0">
                  <a:moveTo>
                    <a:pt x="167" y="1"/>
                  </a:moveTo>
                  <a:cubicBezTo>
                    <a:pt x="71" y="1"/>
                    <a:pt x="0" y="72"/>
                    <a:pt x="0" y="167"/>
                  </a:cubicBezTo>
                  <a:cubicBezTo>
                    <a:pt x="0" y="251"/>
                    <a:pt x="71" y="322"/>
                    <a:pt x="167" y="322"/>
                  </a:cubicBezTo>
                  <a:lnTo>
                    <a:pt x="1786" y="322"/>
                  </a:lnTo>
                  <a:cubicBezTo>
                    <a:pt x="1881" y="322"/>
                    <a:pt x="1953" y="251"/>
                    <a:pt x="1953" y="167"/>
                  </a:cubicBezTo>
                  <a:cubicBezTo>
                    <a:pt x="1953" y="72"/>
                    <a:pt x="1881" y="1"/>
                    <a:pt x="178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75" name="Google Shape;10275;p78"/>
            <p:cNvSpPr/>
            <p:nvPr/>
          </p:nvSpPr>
          <p:spPr>
            <a:xfrm>
              <a:off x="5358043" y="4297637"/>
              <a:ext cx="238388" cy="237624"/>
            </a:xfrm>
            <a:custGeom>
              <a:avLst/>
              <a:gdLst/>
              <a:ahLst/>
              <a:cxnLst/>
              <a:rect l="l" t="t" r="r" b="b"/>
              <a:pathLst>
                <a:path w="7490" h="7466" extrusionOk="0">
                  <a:moveTo>
                    <a:pt x="6061" y="0"/>
                  </a:moveTo>
                  <a:cubicBezTo>
                    <a:pt x="5966" y="0"/>
                    <a:pt x="5894" y="72"/>
                    <a:pt x="5894" y="155"/>
                  </a:cubicBezTo>
                  <a:cubicBezTo>
                    <a:pt x="5894" y="250"/>
                    <a:pt x="5966" y="322"/>
                    <a:pt x="6061" y="322"/>
                  </a:cubicBezTo>
                  <a:lnTo>
                    <a:pt x="6942" y="322"/>
                  </a:lnTo>
                  <a:lnTo>
                    <a:pt x="60" y="7204"/>
                  </a:lnTo>
                  <a:cubicBezTo>
                    <a:pt x="1" y="7263"/>
                    <a:pt x="1" y="7358"/>
                    <a:pt x="60" y="7418"/>
                  </a:cubicBezTo>
                  <a:cubicBezTo>
                    <a:pt x="72" y="7454"/>
                    <a:pt x="120" y="7466"/>
                    <a:pt x="167" y="7466"/>
                  </a:cubicBezTo>
                  <a:cubicBezTo>
                    <a:pt x="215" y="7466"/>
                    <a:pt x="251" y="7454"/>
                    <a:pt x="286" y="7418"/>
                  </a:cubicBezTo>
                  <a:lnTo>
                    <a:pt x="7156" y="548"/>
                  </a:lnTo>
                  <a:lnTo>
                    <a:pt x="7156" y="1429"/>
                  </a:lnTo>
                  <a:cubicBezTo>
                    <a:pt x="7156" y="1512"/>
                    <a:pt x="7240" y="1584"/>
                    <a:pt x="7323" y="1584"/>
                  </a:cubicBezTo>
                  <a:cubicBezTo>
                    <a:pt x="7406" y="1584"/>
                    <a:pt x="7490" y="1512"/>
                    <a:pt x="7490" y="1429"/>
                  </a:cubicBezTo>
                  <a:lnTo>
                    <a:pt x="7490" y="155"/>
                  </a:lnTo>
                  <a:cubicBezTo>
                    <a:pt x="7490" y="72"/>
                    <a:pt x="7406" y="0"/>
                    <a:pt x="732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276" name="Google Shape;10276;p78"/>
          <p:cNvGrpSpPr/>
          <p:nvPr/>
        </p:nvGrpSpPr>
        <p:grpSpPr>
          <a:xfrm>
            <a:off x="7698833" y="5493733"/>
            <a:ext cx="442148" cy="442232"/>
            <a:chOff x="5774124" y="4294550"/>
            <a:chExt cx="331611" cy="331674"/>
          </a:xfrm>
          <a:solidFill>
            <a:schemeClr val="tx1"/>
          </a:solidFill>
        </p:grpSpPr>
        <p:sp>
          <p:nvSpPr>
            <p:cNvPr id="10277" name="Google Shape;10277;p78"/>
            <p:cNvSpPr/>
            <p:nvPr/>
          </p:nvSpPr>
          <p:spPr>
            <a:xfrm>
              <a:off x="5774124" y="4419664"/>
              <a:ext cx="331611" cy="206560"/>
            </a:xfrm>
            <a:custGeom>
              <a:avLst/>
              <a:gdLst/>
              <a:ahLst/>
              <a:cxnLst/>
              <a:rect l="l" t="t" r="r" b="b"/>
              <a:pathLst>
                <a:path w="10419" h="6490" extrusionOk="0">
                  <a:moveTo>
                    <a:pt x="2751" y="2905"/>
                  </a:moveTo>
                  <a:lnTo>
                    <a:pt x="2751" y="6191"/>
                  </a:lnTo>
                  <a:lnTo>
                    <a:pt x="1429" y="6191"/>
                  </a:lnTo>
                  <a:lnTo>
                    <a:pt x="1429" y="2905"/>
                  </a:lnTo>
                  <a:close/>
                  <a:moveTo>
                    <a:pt x="5847" y="2084"/>
                  </a:moveTo>
                  <a:lnTo>
                    <a:pt x="5847" y="6191"/>
                  </a:lnTo>
                  <a:lnTo>
                    <a:pt x="4525" y="6191"/>
                  </a:lnTo>
                  <a:lnTo>
                    <a:pt x="4525" y="2084"/>
                  </a:lnTo>
                  <a:close/>
                  <a:moveTo>
                    <a:pt x="8942" y="298"/>
                  </a:moveTo>
                  <a:lnTo>
                    <a:pt x="8942" y="6191"/>
                  </a:lnTo>
                  <a:lnTo>
                    <a:pt x="7609" y="6191"/>
                  </a:lnTo>
                  <a:lnTo>
                    <a:pt x="7609" y="298"/>
                  </a:lnTo>
                  <a:close/>
                  <a:moveTo>
                    <a:pt x="7466" y="0"/>
                  </a:moveTo>
                  <a:cubicBezTo>
                    <a:pt x="7383" y="0"/>
                    <a:pt x="7323" y="72"/>
                    <a:pt x="7323" y="155"/>
                  </a:cubicBezTo>
                  <a:lnTo>
                    <a:pt x="7323" y="6191"/>
                  </a:lnTo>
                  <a:lnTo>
                    <a:pt x="6156" y="6191"/>
                  </a:lnTo>
                  <a:lnTo>
                    <a:pt x="6156" y="1941"/>
                  </a:lnTo>
                  <a:cubicBezTo>
                    <a:pt x="6156" y="1846"/>
                    <a:pt x="6085" y="1786"/>
                    <a:pt x="6013" y="1786"/>
                  </a:cubicBezTo>
                  <a:lnTo>
                    <a:pt x="4370" y="1786"/>
                  </a:lnTo>
                  <a:cubicBezTo>
                    <a:pt x="4287" y="1786"/>
                    <a:pt x="4227" y="1858"/>
                    <a:pt x="4227" y="1941"/>
                  </a:cubicBezTo>
                  <a:lnTo>
                    <a:pt x="4227" y="6191"/>
                  </a:lnTo>
                  <a:lnTo>
                    <a:pt x="3061" y="6191"/>
                  </a:lnTo>
                  <a:lnTo>
                    <a:pt x="3061" y="2751"/>
                  </a:lnTo>
                  <a:cubicBezTo>
                    <a:pt x="3061" y="2667"/>
                    <a:pt x="2989" y="2608"/>
                    <a:pt x="2918" y="2608"/>
                  </a:cubicBezTo>
                  <a:lnTo>
                    <a:pt x="1275" y="2608"/>
                  </a:lnTo>
                  <a:cubicBezTo>
                    <a:pt x="1191" y="2608"/>
                    <a:pt x="1132" y="2679"/>
                    <a:pt x="1132" y="2751"/>
                  </a:cubicBezTo>
                  <a:lnTo>
                    <a:pt x="1132" y="6191"/>
                  </a:lnTo>
                  <a:lnTo>
                    <a:pt x="144" y="6191"/>
                  </a:lnTo>
                  <a:cubicBezTo>
                    <a:pt x="60" y="6191"/>
                    <a:pt x="1" y="6263"/>
                    <a:pt x="1" y="6346"/>
                  </a:cubicBezTo>
                  <a:cubicBezTo>
                    <a:pt x="1" y="6430"/>
                    <a:pt x="72" y="6489"/>
                    <a:pt x="144" y="6489"/>
                  </a:cubicBezTo>
                  <a:lnTo>
                    <a:pt x="10264" y="6489"/>
                  </a:lnTo>
                  <a:cubicBezTo>
                    <a:pt x="10359" y="6489"/>
                    <a:pt x="10419" y="6418"/>
                    <a:pt x="10419" y="6346"/>
                  </a:cubicBezTo>
                  <a:cubicBezTo>
                    <a:pt x="10395" y="6251"/>
                    <a:pt x="10323" y="6191"/>
                    <a:pt x="10240" y="6191"/>
                  </a:cubicBezTo>
                  <a:lnTo>
                    <a:pt x="9252" y="6191"/>
                  </a:lnTo>
                  <a:lnTo>
                    <a:pt x="9252" y="155"/>
                  </a:lnTo>
                  <a:cubicBezTo>
                    <a:pt x="9252" y="60"/>
                    <a:pt x="9180" y="0"/>
                    <a:pt x="910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78" name="Google Shape;10278;p78"/>
            <p:cNvSpPr/>
            <p:nvPr/>
          </p:nvSpPr>
          <p:spPr>
            <a:xfrm>
              <a:off x="5778294" y="4294550"/>
              <a:ext cx="316461" cy="191442"/>
            </a:xfrm>
            <a:custGeom>
              <a:avLst/>
              <a:gdLst/>
              <a:ahLst/>
              <a:cxnLst/>
              <a:rect l="l" t="t" r="r" b="b"/>
              <a:pathLst>
                <a:path w="9943" h="6015" extrusionOk="0">
                  <a:moveTo>
                    <a:pt x="9447" y="0"/>
                  </a:moveTo>
                  <a:cubicBezTo>
                    <a:pt x="9433" y="0"/>
                    <a:pt x="9420" y="1"/>
                    <a:pt x="9407" y="2"/>
                  </a:cubicBezTo>
                  <a:lnTo>
                    <a:pt x="8097" y="169"/>
                  </a:lnTo>
                  <a:cubicBezTo>
                    <a:pt x="7847" y="193"/>
                    <a:pt x="7644" y="455"/>
                    <a:pt x="7680" y="705"/>
                  </a:cubicBezTo>
                  <a:cubicBezTo>
                    <a:pt x="7703" y="951"/>
                    <a:pt x="7914" y="1123"/>
                    <a:pt x="8167" y="1123"/>
                  </a:cubicBezTo>
                  <a:cubicBezTo>
                    <a:pt x="8183" y="1123"/>
                    <a:pt x="8200" y="1123"/>
                    <a:pt x="8216" y="1121"/>
                  </a:cubicBezTo>
                  <a:lnTo>
                    <a:pt x="8323" y="1109"/>
                  </a:lnTo>
                  <a:lnTo>
                    <a:pt x="8323" y="1109"/>
                  </a:lnTo>
                  <a:cubicBezTo>
                    <a:pt x="6716" y="2967"/>
                    <a:pt x="4811" y="3919"/>
                    <a:pt x="3465" y="4407"/>
                  </a:cubicBezTo>
                  <a:cubicBezTo>
                    <a:pt x="1787" y="5003"/>
                    <a:pt x="477" y="5062"/>
                    <a:pt x="477" y="5062"/>
                  </a:cubicBezTo>
                  <a:cubicBezTo>
                    <a:pt x="203" y="5074"/>
                    <a:pt x="1" y="5288"/>
                    <a:pt x="13" y="5550"/>
                  </a:cubicBezTo>
                  <a:cubicBezTo>
                    <a:pt x="24" y="5824"/>
                    <a:pt x="239" y="6015"/>
                    <a:pt x="489" y="6015"/>
                  </a:cubicBezTo>
                  <a:lnTo>
                    <a:pt x="501" y="6015"/>
                  </a:lnTo>
                  <a:cubicBezTo>
                    <a:pt x="560" y="6015"/>
                    <a:pt x="1953" y="5967"/>
                    <a:pt x="3775" y="5312"/>
                  </a:cubicBezTo>
                  <a:cubicBezTo>
                    <a:pt x="4811" y="4943"/>
                    <a:pt x="5775" y="4467"/>
                    <a:pt x="6656" y="3872"/>
                  </a:cubicBezTo>
                  <a:cubicBezTo>
                    <a:pt x="6728" y="3824"/>
                    <a:pt x="6740" y="3729"/>
                    <a:pt x="6692" y="3669"/>
                  </a:cubicBezTo>
                  <a:cubicBezTo>
                    <a:pt x="6670" y="3618"/>
                    <a:pt x="6621" y="3594"/>
                    <a:pt x="6573" y="3594"/>
                  </a:cubicBezTo>
                  <a:cubicBezTo>
                    <a:pt x="6542" y="3594"/>
                    <a:pt x="6512" y="3603"/>
                    <a:pt x="6490" y="3622"/>
                  </a:cubicBezTo>
                  <a:cubicBezTo>
                    <a:pt x="5620" y="4205"/>
                    <a:pt x="4692" y="4681"/>
                    <a:pt x="3692" y="5038"/>
                  </a:cubicBezTo>
                  <a:cubicBezTo>
                    <a:pt x="1906" y="5669"/>
                    <a:pt x="560" y="5717"/>
                    <a:pt x="525" y="5717"/>
                  </a:cubicBezTo>
                  <a:cubicBezTo>
                    <a:pt x="429" y="5717"/>
                    <a:pt x="358" y="5646"/>
                    <a:pt x="346" y="5550"/>
                  </a:cubicBezTo>
                  <a:cubicBezTo>
                    <a:pt x="346" y="5467"/>
                    <a:pt x="417" y="5372"/>
                    <a:pt x="501" y="5372"/>
                  </a:cubicBezTo>
                  <a:cubicBezTo>
                    <a:pt x="525" y="5372"/>
                    <a:pt x="1858" y="5336"/>
                    <a:pt x="3596" y="4705"/>
                  </a:cubicBezTo>
                  <a:cubicBezTo>
                    <a:pt x="5061" y="4181"/>
                    <a:pt x="7144" y="3133"/>
                    <a:pt x="8835" y="1014"/>
                  </a:cubicBezTo>
                  <a:cubicBezTo>
                    <a:pt x="8927" y="911"/>
                    <a:pt x="8842" y="763"/>
                    <a:pt x="8718" y="763"/>
                  </a:cubicBezTo>
                  <a:cubicBezTo>
                    <a:pt x="8714" y="763"/>
                    <a:pt x="8709" y="764"/>
                    <a:pt x="8704" y="764"/>
                  </a:cubicBezTo>
                  <a:lnTo>
                    <a:pt x="8216" y="824"/>
                  </a:lnTo>
                  <a:cubicBezTo>
                    <a:pt x="8208" y="825"/>
                    <a:pt x="8200" y="825"/>
                    <a:pt x="8192" y="825"/>
                  </a:cubicBezTo>
                  <a:cubicBezTo>
                    <a:pt x="8109" y="825"/>
                    <a:pt x="8047" y="769"/>
                    <a:pt x="8025" y="693"/>
                  </a:cubicBezTo>
                  <a:cubicBezTo>
                    <a:pt x="7990" y="586"/>
                    <a:pt x="8061" y="478"/>
                    <a:pt x="8168" y="478"/>
                  </a:cubicBezTo>
                  <a:lnTo>
                    <a:pt x="9478" y="312"/>
                  </a:lnTo>
                  <a:cubicBezTo>
                    <a:pt x="9484" y="311"/>
                    <a:pt x="9490" y="311"/>
                    <a:pt x="9496" y="311"/>
                  </a:cubicBezTo>
                  <a:cubicBezTo>
                    <a:pt x="9594" y="311"/>
                    <a:pt x="9669" y="400"/>
                    <a:pt x="9669" y="490"/>
                  </a:cubicBezTo>
                  <a:lnTo>
                    <a:pt x="9669" y="1800"/>
                  </a:lnTo>
                  <a:cubicBezTo>
                    <a:pt x="9669" y="1895"/>
                    <a:pt x="9597" y="1979"/>
                    <a:pt x="9490" y="1979"/>
                  </a:cubicBezTo>
                  <a:cubicBezTo>
                    <a:pt x="9407" y="1979"/>
                    <a:pt x="9311" y="1907"/>
                    <a:pt x="9311" y="1800"/>
                  </a:cubicBezTo>
                  <a:lnTo>
                    <a:pt x="9311" y="1407"/>
                  </a:lnTo>
                  <a:cubicBezTo>
                    <a:pt x="9311" y="1348"/>
                    <a:pt x="9264" y="1288"/>
                    <a:pt x="9204" y="1252"/>
                  </a:cubicBezTo>
                  <a:cubicBezTo>
                    <a:pt x="9187" y="1242"/>
                    <a:pt x="9169" y="1238"/>
                    <a:pt x="9152" y="1238"/>
                  </a:cubicBezTo>
                  <a:cubicBezTo>
                    <a:pt x="9106" y="1238"/>
                    <a:pt x="9060" y="1266"/>
                    <a:pt x="9026" y="1300"/>
                  </a:cubicBezTo>
                  <a:cubicBezTo>
                    <a:pt x="8466" y="2002"/>
                    <a:pt x="7811" y="2633"/>
                    <a:pt x="7097" y="3193"/>
                  </a:cubicBezTo>
                  <a:cubicBezTo>
                    <a:pt x="7037" y="3229"/>
                    <a:pt x="7025" y="3336"/>
                    <a:pt x="7061" y="3395"/>
                  </a:cubicBezTo>
                  <a:cubicBezTo>
                    <a:pt x="7091" y="3433"/>
                    <a:pt x="7144" y="3451"/>
                    <a:pt x="7194" y="3451"/>
                  </a:cubicBezTo>
                  <a:cubicBezTo>
                    <a:pt x="7224" y="3451"/>
                    <a:pt x="7253" y="3445"/>
                    <a:pt x="7275" y="3431"/>
                  </a:cubicBezTo>
                  <a:cubicBezTo>
                    <a:pt x="7895" y="2943"/>
                    <a:pt x="8466" y="2419"/>
                    <a:pt x="8990" y="1824"/>
                  </a:cubicBezTo>
                  <a:cubicBezTo>
                    <a:pt x="9002" y="2074"/>
                    <a:pt x="9204" y="2276"/>
                    <a:pt x="9466" y="2276"/>
                  </a:cubicBezTo>
                  <a:cubicBezTo>
                    <a:pt x="9728" y="2276"/>
                    <a:pt x="9942" y="2074"/>
                    <a:pt x="9942" y="1800"/>
                  </a:cubicBezTo>
                  <a:lnTo>
                    <a:pt x="9942" y="478"/>
                  </a:lnTo>
                  <a:cubicBezTo>
                    <a:pt x="9942" y="347"/>
                    <a:pt x="9883" y="216"/>
                    <a:pt x="9776" y="121"/>
                  </a:cubicBezTo>
                  <a:cubicBezTo>
                    <a:pt x="9679" y="46"/>
                    <a:pt x="9564" y="0"/>
                    <a:pt x="944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279" name="Google Shape;10279;p78"/>
          <p:cNvGrpSpPr/>
          <p:nvPr/>
        </p:nvGrpSpPr>
        <p:grpSpPr>
          <a:xfrm>
            <a:off x="6520580" y="5484186"/>
            <a:ext cx="461329" cy="461372"/>
            <a:chOff x="4890434" y="4287389"/>
            <a:chExt cx="345997" cy="346029"/>
          </a:xfrm>
          <a:solidFill>
            <a:schemeClr val="tx1"/>
          </a:solidFill>
        </p:grpSpPr>
        <p:sp>
          <p:nvSpPr>
            <p:cNvPr id="10280" name="Google Shape;10280;p78"/>
            <p:cNvSpPr/>
            <p:nvPr/>
          </p:nvSpPr>
          <p:spPr>
            <a:xfrm>
              <a:off x="5111349" y="4400695"/>
              <a:ext cx="54998" cy="54998"/>
            </a:xfrm>
            <a:custGeom>
              <a:avLst/>
              <a:gdLst/>
              <a:ahLst/>
              <a:cxnLst/>
              <a:rect l="l" t="t" r="r" b="b"/>
              <a:pathLst>
                <a:path w="1728" h="1728" extrusionOk="0">
                  <a:moveTo>
                    <a:pt x="858" y="346"/>
                  </a:moveTo>
                  <a:cubicBezTo>
                    <a:pt x="1144" y="346"/>
                    <a:pt x="1382" y="584"/>
                    <a:pt x="1382" y="870"/>
                  </a:cubicBezTo>
                  <a:cubicBezTo>
                    <a:pt x="1382" y="1144"/>
                    <a:pt x="1144" y="1382"/>
                    <a:pt x="858" y="1382"/>
                  </a:cubicBezTo>
                  <a:cubicBezTo>
                    <a:pt x="572" y="1382"/>
                    <a:pt x="346" y="1144"/>
                    <a:pt x="346" y="870"/>
                  </a:cubicBezTo>
                  <a:cubicBezTo>
                    <a:pt x="346" y="584"/>
                    <a:pt x="584" y="346"/>
                    <a:pt x="858" y="346"/>
                  </a:cubicBezTo>
                  <a:close/>
                  <a:moveTo>
                    <a:pt x="858" y="1"/>
                  </a:moveTo>
                  <a:cubicBezTo>
                    <a:pt x="382" y="1"/>
                    <a:pt x="1" y="394"/>
                    <a:pt x="1" y="870"/>
                  </a:cubicBezTo>
                  <a:cubicBezTo>
                    <a:pt x="1" y="1346"/>
                    <a:pt x="382" y="1727"/>
                    <a:pt x="858" y="1727"/>
                  </a:cubicBezTo>
                  <a:cubicBezTo>
                    <a:pt x="1334" y="1727"/>
                    <a:pt x="1727" y="1346"/>
                    <a:pt x="1727" y="870"/>
                  </a:cubicBezTo>
                  <a:cubicBezTo>
                    <a:pt x="1727" y="394"/>
                    <a:pt x="1334" y="1"/>
                    <a:pt x="85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81" name="Google Shape;10281;p78"/>
            <p:cNvSpPr/>
            <p:nvPr/>
          </p:nvSpPr>
          <p:spPr>
            <a:xfrm>
              <a:off x="5113640" y="4466642"/>
              <a:ext cx="70498" cy="51179"/>
            </a:xfrm>
            <a:custGeom>
              <a:avLst/>
              <a:gdLst/>
              <a:ahLst/>
              <a:cxnLst/>
              <a:rect l="l" t="t" r="r" b="b"/>
              <a:pathLst>
                <a:path w="2215" h="1608" extrusionOk="0">
                  <a:moveTo>
                    <a:pt x="786" y="1"/>
                  </a:moveTo>
                  <a:cubicBezTo>
                    <a:pt x="548" y="1"/>
                    <a:pt x="333" y="60"/>
                    <a:pt x="119" y="167"/>
                  </a:cubicBezTo>
                  <a:cubicBezTo>
                    <a:pt x="36" y="203"/>
                    <a:pt x="0" y="310"/>
                    <a:pt x="48" y="405"/>
                  </a:cubicBezTo>
                  <a:cubicBezTo>
                    <a:pt x="73" y="463"/>
                    <a:pt x="132" y="498"/>
                    <a:pt x="198" y="498"/>
                  </a:cubicBezTo>
                  <a:cubicBezTo>
                    <a:pt x="226" y="498"/>
                    <a:pt x="257" y="491"/>
                    <a:pt x="286" y="477"/>
                  </a:cubicBezTo>
                  <a:cubicBezTo>
                    <a:pt x="429" y="382"/>
                    <a:pt x="607" y="346"/>
                    <a:pt x="786" y="346"/>
                  </a:cubicBezTo>
                  <a:cubicBezTo>
                    <a:pt x="1322" y="346"/>
                    <a:pt x="1774" y="727"/>
                    <a:pt x="1857" y="1251"/>
                  </a:cubicBezTo>
                  <a:lnTo>
                    <a:pt x="786" y="1251"/>
                  </a:lnTo>
                  <a:cubicBezTo>
                    <a:pt x="703" y="1251"/>
                    <a:pt x="607" y="1322"/>
                    <a:pt x="607" y="1429"/>
                  </a:cubicBezTo>
                  <a:cubicBezTo>
                    <a:pt x="607" y="1513"/>
                    <a:pt x="679" y="1608"/>
                    <a:pt x="786" y="1608"/>
                  </a:cubicBezTo>
                  <a:lnTo>
                    <a:pt x="2036" y="1608"/>
                  </a:lnTo>
                  <a:cubicBezTo>
                    <a:pt x="2131" y="1608"/>
                    <a:pt x="2215" y="1536"/>
                    <a:pt x="2215" y="1429"/>
                  </a:cubicBezTo>
                  <a:cubicBezTo>
                    <a:pt x="2215" y="643"/>
                    <a:pt x="1572" y="1"/>
                    <a:pt x="78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82" name="Google Shape;10282;p78"/>
            <p:cNvSpPr/>
            <p:nvPr/>
          </p:nvSpPr>
          <p:spPr>
            <a:xfrm>
              <a:off x="4943490" y="4467023"/>
              <a:ext cx="70880" cy="51179"/>
            </a:xfrm>
            <a:custGeom>
              <a:avLst/>
              <a:gdLst/>
              <a:ahLst/>
              <a:cxnLst/>
              <a:rect l="l" t="t" r="r" b="b"/>
              <a:pathLst>
                <a:path w="2227" h="1608" extrusionOk="0">
                  <a:moveTo>
                    <a:pt x="1429" y="0"/>
                  </a:moveTo>
                  <a:cubicBezTo>
                    <a:pt x="643" y="0"/>
                    <a:pt x="0" y="643"/>
                    <a:pt x="0" y="1429"/>
                  </a:cubicBezTo>
                  <a:cubicBezTo>
                    <a:pt x="0" y="1524"/>
                    <a:pt x="84" y="1608"/>
                    <a:pt x="179" y="1608"/>
                  </a:cubicBezTo>
                  <a:lnTo>
                    <a:pt x="1453" y="1608"/>
                  </a:lnTo>
                  <a:cubicBezTo>
                    <a:pt x="1536" y="1608"/>
                    <a:pt x="1631" y="1536"/>
                    <a:pt x="1631" y="1429"/>
                  </a:cubicBezTo>
                  <a:cubicBezTo>
                    <a:pt x="1608" y="1322"/>
                    <a:pt x="1536" y="1251"/>
                    <a:pt x="1453" y="1251"/>
                  </a:cubicBezTo>
                  <a:lnTo>
                    <a:pt x="357" y="1251"/>
                  </a:lnTo>
                  <a:cubicBezTo>
                    <a:pt x="453" y="727"/>
                    <a:pt x="893" y="346"/>
                    <a:pt x="1429" y="346"/>
                  </a:cubicBezTo>
                  <a:cubicBezTo>
                    <a:pt x="1608" y="346"/>
                    <a:pt x="1786" y="393"/>
                    <a:pt x="1941" y="477"/>
                  </a:cubicBezTo>
                  <a:cubicBezTo>
                    <a:pt x="1966" y="491"/>
                    <a:pt x="1994" y="498"/>
                    <a:pt x="2022" y="498"/>
                  </a:cubicBezTo>
                  <a:cubicBezTo>
                    <a:pt x="2084" y="498"/>
                    <a:pt x="2146" y="463"/>
                    <a:pt x="2179" y="405"/>
                  </a:cubicBezTo>
                  <a:cubicBezTo>
                    <a:pt x="2227" y="310"/>
                    <a:pt x="2191" y="215"/>
                    <a:pt x="2108" y="167"/>
                  </a:cubicBezTo>
                  <a:cubicBezTo>
                    <a:pt x="1893" y="60"/>
                    <a:pt x="1667" y="0"/>
                    <a:pt x="142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83" name="Google Shape;10283;p78"/>
            <p:cNvSpPr/>
            <p:nvPr/>
          </p:nvSpPr>
          <p:spPr>
            <a:xfrm>
              <a:off x="4961282" y="4400695"/>
              <a:ext cx="54616" cy="54998"/>
            </a:xfrm>
            <a:custGeom>
              <a:avLst/>
              <a:gdLst/>
              <a:ahLst/>
              <a:cxnLst/>
              <a:rect l="l" t="t" r="r" b="b"/>
              <a:pathLst>
                <a:path w="1716" h="1728" extrusionOk="0">
                  <a:moveTo>
                    <a:pt x="858" y="346"/>
                  </a:moveTo>
                  <a:cubicBezTo>
                    <a:pt x="1144" y="346"/>
                    <a:pt x="1382" y="584"/>
                    <a:pt x="1382" y="870"/>
                  </a:cubicBezTo>
                  <a:cubicBezTo>
                    <a:pt x="1382" y="1144"/>
                    <a:pt x="1144" y="1382"/>
                    <a:pt x="858" y="1382"/>
                  </a:cubicBezTo>
                  <a:cubicBezTo>
                    <a:pt x="572" y="1382"/>
                    <a:pt x="334" y="1144"/>
                    <a:pt x="334" y="870"/>
                  </a:cubicBezTo>
                  <a:cubicBezTo>
                    <a:pt x="358" y="584"/>
                    <a:pt x="572" y="346"/>
                    <a:pt x="858" y="346"/>
                  </a:cubicBezTo>
                  <a:close/>
                  <a:moveTo>
                    <a:pt x="858" y="1"/>
                  </a:moveTo>
                  <a:cubicBezTo>
                    <a:pt x="382" y="1"/>
                    <a:pt x="1" y="394"/>
                    <a:pt x="1" y="870"/>
                  </a:cubicBezTo>
                  <a:cubicBezTo>
                    <a:pt x="1" y="1346"/>
                    <a:pt x="382" y="1727"/>
                    <a:pt x="858" y="1727"/>
                  </a:cubicBezTo>
                  <a:cubicBezTo>
                    <a:pt x="1334" y="1727"/>
                    <a:pt x="1715" y="1346"/>
                    <a:pt x="1715" y="870"/>
                  </a:cubicBezTo>
                  <a:cubicBezTo>
                    <a:pt x="1715" y="394"/>
                    <a:pt x="1334" y="1"/>
                    <a:pt x="85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84" name="Google Shape;10284;p78"/>
            <p:cNvSpPr/>
            <p:nvPr/>
          </p:nvSpPr>
          <p:spPr>
            <a:xfrm>
              <a:off x="5028374" y="4386691"/>
              <a:ext cx="71262" cy="70880"/>
            </a:xfrm>
            <a:custGeom>
              <a:avLst/>
              <a:gdLst/>
              <a:ahLst/>
              <a:cxnLst/>
              <a:rect l="l" t="t" r="r" b="b"/>
              <a:pathLst>
                <a:path w="2239" h="2227" extrusionOk="0">
                  <a:moveTo>
                    <a:pt x="1119" y="358"/>
                  </a:moveTo>
                  <a:cubicBezTo>
                    <a:pt x="1536" y="358"/>
                    <a:pt x="1893" y="691"/>
                    <a:pt x="1893" y="1131"/>
                  </a:cubicBezTo>
                  <a:cubicBezTo>
                    <a:pt x="1893" y="1548"/>
                    <a:pt x="1548" y="1905"/>
                    <a:pt x="1119" y="1905"/>
                  </a:cubicBezTo>
                  <a:cubicBezTo>
                    <a:pt x="703" y="1905"/>
                    <a:pt x="345" y="1560"/>
                    <a:pt x="345" y="1131"/>
                  </a:cubicBezTo>
                  <a:cubicBezTo>
                    <a:pt x="345" y="691"/>
                    <a:pt x="679" y="358"/>
                    <a:pt x="1119" y="358"/>
                  </a:cubicBezTo>
                  <a:close/>
                  <a:moveTo>
                    <a:pt x="1119" y="0"/>
                  </a:moveTo>
                  <a:cubicBezTo>
                    <a:pt x="512" y="0"/>
                    <a:pt x="0" y="500"/>
                    <a:pt x="0" y="1108"/>
                  </a:cubicBezTo>
                  <a:cubicBezTo>
                    <a:pt x="0" y="1739"/>
                    <a:pt x="512" y="2227"/>
                    <a:pt x="1119" y="2227"/>
                  </a:cubicBezTo>
                  <a:cubicBezTo>
                    <a:pt x="1727" y="2227"/>
                    <a:pt x="2239" y="1727"/>
                    <a:pt x="2239" y="1108"/>
                  </a:cubicBezTo>
                  <a:cubicBezTo>
                    <a:pt x="2239" y="500"/>
                    <a:pt x="1727" y="0"/>
                    <a:pt x="111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85" name="Google Shape;10285;p78"/>
            <p:cNvSpPr/>
            <p:nvPr/>
          </p:nvSpPr>
          <p:spPr>
            <a:xfrm>
              <a:off x="5004122" y="4468901"/>
              <a:ext cx="120149" cy="65596"/>
            </a:xfrm>
            <a:custGeom>
              <a:avLst/>
              <a:gdLst/>
              <a:ahLst/>
              <a:cxnLst/>
              <a:rect l="l" t="t" r="r" b="b"/>
              <a:pathLst>
                <a:path w="3775" h="2061" extrusionOk="0">
                  <a:moveTo>
                    <a:pt x="1881" y="346"/>
                  </a:moveTo>
                  <a:cubicBezTo>
                    <a:pt x="2667" y="346"/>
                    <a:pt x="3322" y="942"/>
                    <a:pt x="3393" y="1704"/>
                  </a:cubicBezTo>
                  <a:lnTo>
                    <a:pt x="357" y="1704"/>
                  </a:lnTo>
                  <a:cubicBezTo>
                    <a:pt x="453" y="942"/>
                    <a:pt x="1096" y="346"/>
                    <a:pt x="1881" y="346"/>
                  </a:cubicBezTo>
                  <a:close/>
                  <a:moveTo>
                    <a:pt x="1881" y="1"/>
                  </a:moveTo>
                  <a:cubicBezTo>
                    <a:pt x="834" y="1"/>
                    <a:pt x="0" y="846"/>
                    <a:pt x="0" y="1882"/>
                  </a:cubicBezTo>
                  <a:cubicBezTo>
                    <a:pt x="0" y="1966"/>
                    <a:pt x="84" y="2061"/>
                    <a:pt x="179" y="2061"/>
                  </a:cubicBezTo>
                  <a:lnTo>
                    <a:pt x="3596" y="2061"/>
                  </a:lnTo>
                  <a:cubicBezTo>
                    <a:pt x="3679" y="2061"/>
                    <a:pt x="3774" y="1977"/>
                    <a:pt x="3774" y="1882"/>
                  </a:cubicBezTo>
                  <a:cubicBezTo>
                    <a:pt x="3751" y="834"/>
                    <a:pt x="2905" y="1"/>
                    <a:pt x="188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86" name="Google Shape;10286;p78"/>
            <p:cNvSpPr/>
            <p:nvPr/>
          </p:nvSpPr>
          <p:spPr>
            <a:xfrm>
              <a:off x="4890434" y="4287389"/>
              <a:ext cx="345997" cy="346029"/>
            </a:xfrm>
            <a:custGeom>
              <a:avLst/>
              <a:gdLst/>
              <a:ahLst/>
              <a:cxnLst/>
              <a:rect l="l" t="t" r="r" b="b"/>
              <a:pathLst>
                <a:path w="10871" h="10872" extrusionOk="0">
                  <a:moveTo>
                    <a:pt x="5608" y="953"/>
                  </a:moveTo>
                  <a:cubicBezTo>
                    <a:pt x="7954" y="1049"/>
                    <a:pt x="9823" y="2918"/>
                    <a:pt x="9918" y="5252"/>
                  </a:cubicBezTo>
                  <a:lnTo>
                    <a:pt x="9502" y="5252"/>
                  </a:lnTo>
                  <a:cubicBezTo>
                    <a:pt x="9406" y="5252"/>
                    <a:pt x="9323" y="5335"/>
                    <a:pt x="9323" y="5442"/>
                  </a:cubicBezTo>
                  <a:cubicBezTo>
                    <a:pt x="9323" y="5525"/>
                    <a:pt x="9394" y="5621"/>
                    <a:pt x="9502" y="5621"/>
                  </a:cubicBezTo>
                  <a:lnTo>
                    <a:pt x="9918" y="5621"/>
                  </a:lnTo>
                  <a:cubicBezTo>
                    <a:pt x="9847" y="7954"/>
                    <a:pt x="7954" y="9824"/>
                    <a:pt x="5608" y="9919"/>
                  </a:cubicBezTo>
                  <a:lnTo>
                    <a:pt x="5608" y="9502"/>
                  </a:lnTo>
                  <a:cubicBezTo>
                    <a:pt x="5608" y="9407"/>
                    <a:pt x="5537" y="9323"/>
                    <a:pt x="5430" y="9323"/>
                  </a:cubicBezTo>
                  <a:cubicBezTo>
                    <a:pt x="5346" y="9323"/>
                    <a:pt x="5251" y="9395"/>
                    <a:pt x="5251" y="9502"/>
                  </a:cubicBezTo>
                  <a:lnTo>
                    <a:pt x="5251" y="9919"/>
                  </a:lnTo>
                  <a:cubicBezTo>
                    <a:pt x="2917" y="9824"/>
                    <a:pt x="1048" y="7954"/>
                    <a:pt x="953" y="5621"/>
                  </a:cubicBezTo>
                  <a:lnTo>
                    <a:pt x="1370" y="5621"/>
                  </a:lnTo>
                  <a:cubicBezTo>
                    <a:pt x="1465" y="5621"/>
                    <a:pt x="1548" y="5537"/>
                    <a:pt x="1548" y="5442"/>
                  </a:cubicBezTo>
                  <a:cubicBezTo>
                    <a:pt x="1548" y="5347"/>
                    <a:pt x="1477" y="5252"/>
                    <a:pt x="1370" y="5252"/>
                  </a:cubicBezTo>
                  <a:lnTo>
                    <a:pt x="953" y="5252"/>
                  </a:lnTo>
                  <a:cubicBezTo>
                    <a:pt x="1048" y="2918"/>
                    <a:pt x="2917" y="1049"/>
                    <a:pt x="5251" y="953"/>
                  </a:cubicBezTo>
                  <a:lnTo>
                    <a:pt x="5251" y="1370"/>
                  </a:lnTo>
                  <a:cubicBezTo>
                    <a:pt x="5251" y="1465"/>
                    <a:pt x="5334" y="1549"/>
                    <a:pt x="5430" y="1549"/>
                  </a:cubicBezTo>
                  <a:cubicBezTo>
                    <a:pt x="5525" y="1549"/>
                    <a:pt x="5608" y="1477"/>
                    <a:pt x="5608" y="1370"/>
                  </a:cubicBezTo>
                  <a:lnTo>
                    <a:pt x="5608" y="953"/>
                  </a:lnTo>
                  <a:close/>
                  <a:moveTo>
                    <a:pt x="5441" y="1"/>
                  </a:moveTo>
                  <a:cubicBezTo>
                    <a:pt x="5346" y="1"/>
                    <a:pt x="5263" y="84"/>
                    <a:pt x="5263" y="179"/>
                  </a:cubicBezTo>
                  <a:lnTo>
                    <a:pt x="5263" y="596"/>
                  </a:lnTo>
                  <a:cubicBezTo>
                    <a:pt x="2727" y="691"/>
                    <a:pt x="691" y="2727"/>
                    <a:pt x="596" y="5263"/>
                  </a:cubicBezTo>
                  <a:lnTo>
                    <a:pt x="179" y="5263"/>
                  </a:lnTo>
                  <a:cubicBezTo>
                    <a:pt x="96" y="5263"/>
                    <a:pt x="0" y="5335"/>
                    <a:pt x="0" y="5442"/>
                  </a:cubicBezTo>
                  <a:cubicBezTo>
                    <a:pt x="0" y="5525"/>
                    <a:pt x="84" y="5621"/>
                    <a:pt x="179" y="5621"/>
                  </a:cubicBezTo>
                  <a:lnTo>
                    <a:pt x="596" y="5621"/>
                  </a:lnTo>
                  <a:cubicBezTo>
                    <a:pt x="691" y="8145"/>
                    <a:pt x="2727" y="10181"/>
                    <a:pt x="5263" y="10276"/>
                  </a:cubicBezTo>
                  <a:lnTo>
                    <a:pt x="5263" y="10693"/>
                  </a:lnTo>
                  <a:cubicBezTo>
                    <a:pt x="5263" y="10776"/>
                    <a:pt x="5334" y="10871"/>
                    <a:pt x="5441" y="10871"/>
                  </a:cubicBezTo>
                  <a:cubicBezTo>
                    <a:pt x="5525" y="10871"/>
                    <a:pt x="5620" y="10800"/>
                    <a:pt x="5620" y="10693"/>
                  </a:cubicBezTo>
                  <a:lnTo>
                    <a:pt x="5620" y="10276"/>
                  </a:lnTo>
                  <a:cubicBezTo>
                    <a:pt x="8144" y="10181"/>
                    <a:pt x="10180" y="8145"/>
                    <a:pt x="10275" y="5621"/>
                  </a:cubicBezTo>
                  <a:lnTo>
                    <a:pt x="10692" y="5621"/>
                  </a:lnTo>
                  <a:cubicBezTo>
                    <a:pt x="10775" y="5621"/>
                    <a:pt x="10871" y="5537"/>
                    <a:pt x="10871" y="5442"/>
                  </a:cubicBezTo>
                  <a:cubicBezTo>
                    <a:pt x="10871" y="5347"/>
                    <a:pt x="10799" y="5263"/>
                    <a:pt x="10692" y="5263"/>
                  </a:cubicBezTo>
                  <a:lnTo>
                    <a:pt x="10275" y="5263"/>
                  </a:lnTo>
                  <a:cubicBezTo>
                    <a:pt x="10180" y="2727"/>
                    <a:pt x="8144" y="691"/>
                    <a:pt x="5620" y="596"/>
                  </a:cubicBezTo>
                  <a:lnTo>
                    <a:pt x="5620" y="179"/>
                  </a:lnTo>
                  <a:cubicBezTo>
                    <a:pt x="5620" y="96"/>
                    <a:pt x="5537" y="1"/>
                    <a:pt x="544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287" name="Google Shape;10287;p78"/>
          <p:cNvGrpSpPr/>
          <p:nvPr/>
        </p:nvGrpSpPr>
        <p:grpSpPr>
          <a:xfrm>
            <a:off x="2887746" y="4849080"/>
            <a:ext cx="563389" cy="457297"/>
            <a:chOff x="2165809" y="3811059"/>
            <a:chExt cx="422542" cy="342973"/>
          </a:xfrm>
          <a:solidFill>
            <a:schemeClr val="tx1"/>
          </a:solidFill>
        </p:grpSpPr>
        <p:sp>
          <p:nvSpPr>
            <p:cNvPr id="10288" name="Google Shape;10288;p78"/>
            <p:cNvSpPr/>
            <p:nvPr/>
          </p:nvSpPr>
          <p:spPr>
            <a:xfrm>
              <a:off x="2165809" y="3811059"/>
              <a:ext cx="422542" cy="342973"/>
            </a:xfrm>
            <a:custGeom>
              <a:avLst/>
              <a:gdLst/>
              <a:ahLst/>
              <a:cxnLst/>
              <a:rect l="l" t="t" r="r" b="b"/>
              <a:pathLst>
                <a:path w="13276" h="10776" extrusionOk="0">
                  <a:moveTo>
                    <a:pt x="2084" y="382"/>
                  </a:moveTo>
                  <a:cubicBezTo>
                    <a:pt x="2084" y="382"/>
                    <a:pt x="2108" y="382"/>
                    <a:pt x="2108" y="406"/>
                  </a:cubicBezTo>
                  <a:lnTo>
                    <a:pt x="2108" y="1239"/>
                  </a:lnTo>
                  <a:cubicBezTo>
                    <a:pt x="2108" y="1239"/>
                    <a:pt x="2108" y="1251"/>
                    <a:pt x="2084" y="1251"/>
                  </a:cubicBezTo>
                  <a:lnTo>
                    <a:pt x="1667" y="1251"/>
                  </a:lnTo>
                  <a:cubicBezTo>
                    <a:pt x="1667" y="1251"/>
                    <a:pt x="1655" y="1251"/>
                    <a:pt x="1655" y="1239"/>
                  </a:cubicBezTo>
                  <a:lnTo>
                    <a:pt x="1655" y="406"/>
                  </a:lnTo>
                  <a:lnTo>
                    <a:pt x="2084" y="382"/>
                  </a:lnTo>
                  <a:close/>
                  <a:moveTo>
                    <a:pt x="11645" y="382"/>
                  </a:moveTo>
                  <a:cubicBezTo>
                    <a:pt x="11645" y="382"/>
                    <a:pt x="11657" y="382"/>
                    <a:pt x="11657" y="406"/>
                  </a:cubicBezTo>
                  <a:lnTo>
                    <a:pt x="11657" y="1239"/>
                  </a:lnTo>
                  <a:cubicBezTo>
                    <a:pt x="11657" y="1239"/>
                    <a:pt x="11657" y="1251"/>
                    <a:pt x="11645" y="1251"/>
                  </a:cubicBezTo>
                  <a:lnTo>
                    <a:pt x="11216" y="1251"/>
                  </a:lnTo>
                  <a:cubicBezTo>
                    <a:pt x="11216" y="1251"/>
                    <a:pt x="11192" y="1251"/>
                    <a:pt x="11192" y="1239"/>
                  </a:cubicBezTo>
                  <a:lnTo>
                    <a:pt x="11192" y="406"/>
                  </a:lnTo>
                  <a:lnTo>
                    <a:pt x="11216" y="406"/>
                  </a:lnTo>
                  <a:lnTo>
                    <a:pt x="11645" y="382"/>
                  </a:lnTo>
                  <a:close/>
                  <a:moveTo>
                    <a:pt x="12478" y="1215"/>
                  </a:moveTo>
                  <a:cubicBezTo>
                    <a:pt x="12716" y="1215"/>
                    <a:pt x="12907" y="1418"/>
                    <a:pt x="12907" y="1656"/>
                  </a:cubicBezTo>
                  <a:lnTo>
                    <a:pt x="12907" y="9954"/>
                  </a:lnTo>
                  <a:cubicBezTo>
                    <a:pt x="12895" y="10193"/>
                    <a:pt x="12704" y="10383"/>
                    <a:pt x="12466" y="10383"/>
                  </a:cubicBezTo>
                  <a:lnTo>
                    <a:pt x="834" y="10383"/>
                  </a:lnTo>
                  <a:cubicBezTo>
                    <a:pt x="596" y="10383"/>
                    <a:pt x="405" y="10193"/>
                    <a:pt x="405" y="9954"/>
                  </a:cubicBezTo>
                  <a:lnTo>
                    <a:pt x="405" y="1656"/>
                  </a:lnTo>
                  <a:cubicBezTo>
                    <a:pt x="405" y="1418"/>
                    <a:pt x="596" y="1215"/>
                    <a:pt x="834" y="1215"/>
                  </a:cubicBezTo>
                  <a:lnTo>
                    <a:pt x="1262" y="1215"/>
                  </a:lnTo>
                  <a:lnTo>
                    <a:pt x="1262" y="1239"/>
                  </a:lnTo>
                  <a:cubicBezTo>
                    <a:pt x="1262" y="1453"/>
                    <a:pt x="1441" y="1632"/>
                    <a:pt x="1667" y="1632"/>
                  </a:cubicBezTo>
                  <a:lnTo>
                    <a:pt x="2084" y="1632"/>
                  </a:lnTo>
                  <a:cubicBezTo>
                    <a:pt x="2310" y="1632"/>
                    <a:pt x="2489" y="1453"/>
                    <a:pt x="2489" y="1239"/>
                  </a:cubicBezTo>
                  <a:lnTo>
                    <a:pt x="2489" y="1215"/>
                  </a:lnTo>
                  <a:lnTo>
                    <a:pt x="10823" y="1215"/>
                  </a:lnTo>
                  <a:lnTo>
                    <a:pt x="10823" y="1239"/>
                  </a:lnTo>
                  <a:cubicBezTo>
                    <a:pt x="10823" y="1453"/>
                    <a:pt x="11002" y="1632"/>
                    <a:pt x="11228" y="1632"/>
                  </a:cubicBezTo>
                  <a:lnTo>
                    <a:pt x="11645" y="1632"/>
                  </a:lnTo>
                  <a:cubicBezTo>
                    <a:pt x="11859" y="1632"/>
                    <a:pt x="12038" y="1453"/>
                    <a:pt x="12038" y="1239"/>
                  </a:cubicBezTo>
                  <a:lnTo>
                    <a:pt x="12038" y="1215"/>
                  </a:lnTo>
                  <a:close/>
                  <a:moveTo>
                    <a:pt x="1655" y="1"/>
                  </a:moveTo>
                  <a:cubicBezTo>
                    <a:pt x="1429" y="1"/>
                    <a:pt x="1251" y="179"/>
                    <a:pt x="1251" y="406"/>
                  </a:cubicBezTo>
                  <a:lnTo>
                    <a:pt x="1251" y="834"/>
                  </a:lnTo>
                  <a:lnTo>
                    <a:pt x="822" y="834"/>
                  </a:lnTo>
                  <a:cubicBezTo>
                    <a:pt x="381" y="834"/>
                    <a:pt x="0" y="1203"/>
                    <a:pt x="0" y="1656"/>
                  </a:cubicBezTo>
                  <a:lnTo>
                    <a:pt x="0" y="9954"/>
                  </a:lnTo>
                  <a:cubicBezTo>
                    <a:pt x="0" y="10395"/>
                    <a:pt x="381" y="10776"/>
                    <a:pt x="822" y="10776"/>
                  </a:cubicBezTo>
                  <a:lnTo>
                    <a:pt x="12442" y="10776"/>
                  </a:lnTo>
                  <a:cubicBezTo>
                    <a:pt x="12895" y="10776"/>
                    <a:pt x="13264" y="10395"/>
                    <a:pt x="13264" y="9954"/>
                  </a:cubicBezTo>
                  <a:lnTo>
                    <a:pt x="13264" y="1656"/>
                  </a:lnTo>
                  <a:cubicBezTo>
                    <a:pt x="13276" y="1203"/>
                    <a:pt x="12907" y="834"/>
                    <a:pt x="12466" y="834"/>
                  </a:cubicBezTo>
                  <a:lnTo>
                    <a:pt x="12026" y="834"/>
                  </a:lnTo>
                  <a:lnTo>
                    <a:pt x="12026" y="406"/>
                  </a:lnTo>
                  <a:cubicBezTo>
                    <a:pt x="12026" y="179"/>
                    <a:pt x="11847" y="1"/>
                    <a:pt x="11621" y="1"/>
                  </a:cubicBezTo>
                  <a:lnTo>
                    <a:pt x="11216" y="1"/>
                  </a:lnTo>
                  <a:cubicBezTo>
                    <a:pt x="10990" y="1"/>
                    <a:pt x="10811" y="179"/>
                    <a:pt x="10811" y="406"/>
                  </a:cubicBezTo>
                  <a:lnTo>
                    <a:pt x="10811" y="834"/>
                  </a:lnTo>
                  <a:lnTo>
                    <a:pt x="2477" y="834"/>
                  </a:lnTo>
                  <a:lnTo>
                    <a:pt x="2477" y="406"/>
                  </a:lnTo>
                  <a:cubicBezTo>
                    <a:pt x="2477" y="179"/>
                    <a:pt x="2298" y="1"/>
                    <a:pt x="207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89" name="Google Shape;10289;p78"/>
            <p:cNvSpPr/>
            <p:nvPr/>
          </p:nvSpPr>
          <p:spPr>
            <a:xfrm>
              <a:off x="2193085" y="3877387"/>
              <a:ext cx="368753" cy="12158"/>
            </a:xfrm>
            <a:custGeom>
              <a:avLst/>
              <a:gdLst/>
              <a:ahLst/>
              <a:cxnLst/>
              <a:rect l="l" t="t" r="r" b="b"/>
              <a:pathLst>
                <a:path w="11586" h="382" extrusionOk="0">
                  <a:moveTo>
                    <a:pt x="191" y="0"/>
                  </a:moveTo>
                  <a:cubicBezTo>
                    <a:pt x="84" y="0"/>
                    <a:pt x="1" y="84"/>
                    <a:pt x="1" y="191"/>
                  </a:cubicBezTo>
                  <a:cubicBezTo>
                    <a:pt x="1" y="298"/>
                    <a:pt x="84" y="381"/>
                    <a:pt x="191" y="381"/>
                  </a:cubicBezTo>
                  <a:lnTo>
                    <a:pt x="11395" y="381"/>
                  </a:lnTo>
                  <a:cubicBezTo>
                    <a:pt x="11502" y="381"/>
                    <a:pt x="11585" y="298"/>
                    <a:pt x="11585" y="191"/>
                  </a:cubicBezTo>
                  <a:cubicBezTo>
                    <a:pt x="11585" y="84"/>
                    <a:pt x="11502" y="0"/>
                    <a:pt x="1139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90" name="Google Shape;10290;p78"/>
            <p:cNvSpPr/>
            <p:nvPr/>
          </p:nvSpPr>
          <p:spPr>
            <a:xfrm>
              <a:off x="2212404" y="3930062"/>
              <a:ext cx="51942" cy="12158"/>
            </a:xfrm>
            <a:custGeom>
              <a:avLst/>
              <a:gdLst/>
              <a:ahLst/>
              <a:cxnLst/>
              <a:rect l="l" t="t" r="r" b="b"/>
              <a:pathLst>
                <a:path w="1632" h="382" extrusionOk="0">
                  <a:moveTo>
                    <a:pt x="191" y="0"/>
                  </a:moveTo>
                  <a:cubicBezTo>
                    <a:pt x="84" y="0"/>
                    <a:pt x="1" y="84"/>
                    <a:pt x="1" y="191"/>
                  </a:cubicBezTo>
                  <a:cubicBezTo>
                    <a:pt x="1" y="298"/>
                    <a:pt x="84" y="381"/>
                    <a:pt x="191" y="381"/>
                  </a:cubicBezTo>
                  <a:lnTo>
                    <a:pt x="1442" y="381"/>
                  </a:lnTo>
                  <a:cubicBezTo>
                    <a:pt x="1549" y="381"/>
                    <a:pt x="1632" y="286"/>
                    <a:pt x="1632" y="191"/>
                  </a:cubicBezTo>
                  <a:cubicBezTo>
                    <a:pt x="1632" y="84"/>
                    <a:pt x="1561" y="0"/>
                    <a:pt x="144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91" name="Google Shape;10291;p78"/>
            <p:cNvSpPr/>
            <p:nvPr/>
          </p:nvSpPr>
          <p:spPr>
            <a:xfrm>
              <a:off x="2305245" y="3930062"/>
              <a:ext cx="51974" cy="12158"/>
            </a:xfrm>
            <a:custGeom>
              <a:avLst/>
              <a:gdLst/>
              <a:ahLst/>
              <a:cxnLst/>
              <a:rect l="l" t="t" r="r" b="b"/>
              <a:pathLst>
                <a:path w="1633" h="382" extrusionOk="0">
                  <a:moveTo>
                    <a:pt x="191" y="0"/>
                  </a:moveTo>
                  <a:cubicBezTo>
                    <a:pt x="84" y="0"/>
                    <a:pt x="1" y="84"/>
                    <a:pt x="1" y="191"/>
                  </a:cubicBezTo>
                  <a:cubicBezTo>
                    <a:pt x="1" y="298"/>
                    <a:pt x="84" y="381"/>
                    <a:pt x="191" y="381"/>
                  </a:cubicBezTo>
                  <a:lnTo>
                    <a:pt x="1442" y="381"/>
                  </a:lnTo>
                  <a:cubicBezTo>
                    <a:pt x="1549" y="381"/>
                    <a:pt x="1632" y="286"/>
                    <a:pt x="1632" y="191"/>
                  </a:cubicBezTo>
                  <a:cubicBezTo>
                    <a:pt x="1632" y="84"/>
                    <a:pt x="1549" y="0"/>
                    <a:pt x="144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92" name="Google Shape;10292;p78"/>
            <p:cNvSpPr/>
            <p:nvPr/>
          </p:nvSpPr>
          <p:spPr>
            <a:xfrm>
              <a:off x="2489813" y="3930062"/>
              <a:ext cx="52324" cy="12158"/>
            </a:xfrm>
            <a:custGeom>
              <a:avLst/>
              <a:gdLst/>
              <a:ahLst/>
              <a:cxnLst/>
              <a:rect l="l" t="t" r="r" b="b"/>
              <a:pathLst>
                <a:path w="1644" h="382" extrusionOk="0">
                  <a:moveTo>
                    <a:pt x="203" y="0"/>
                  </a:moveTo>
                  <a:cubicBezTo>
                    <a:pt x="95" y="0"/>
                    <a:pt x="0" y="84"/>
                    <a:pt x="0" y="191"/>
                  </a:cubicBezTo>
                  <a:cubicBezTo>
                    <a:pt x="0" y="298"/>
                    <a:pt x="95" y="381"/>
                    <a:pt x="203" y="381"/>
                  </a:cubicBezTo>
                  <a:lnTo>
                    <a:pt x="1441" y="381"/>
                  </a:lnTo>
                  <a:cubicBezTo>
                    <a:pt x="1548" y="381"/>
                    <a:pt x="1643" y="286"/>
                    <a:pt x="1643" y="191"/>
                  </a:cubicBezTo>
                  <a:cubicBezTo>
                    <a:pt x="1643" y="84"/>
                    <a:pt x="1572" y="0"/>
                    <a:pt x="144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93" name="Google Shape;10293;p78"/>
            <p:cNvSpPr/>
            <p:nvPr/>
          </p:nvSpPr>
          <p:spPr>
            <a:xfrm>
              <a:off x="2212404" y="3983118"/>
              <a:ext cx="51942" cy="12158"/>
            </a:xfrm>
            <a:custGeom>
              <a:avLst/>
              <a:gdLst/>
              <a:ahLst/>
              <a:cxnLst/>
              <a:rect l="l" t="t" r="r" b="b"/>
              <a:pathLst>
                <a:path w="1632" h="382" extrusionOk="0">
                  <a:moveTo>
                    <a:pt x="191" y="0"/>
                  </a:moveTo>
                  <a:cubicBezTo>
                    <a:pt x="84" y="0"/>
                    <a:pt x="1" y="84"/>
                    <a:pt x="1" y="191"/>
                  </a:cubicBezTo>
                  <a:cubicBezTo>
                    <a:pt x="1" y="298"/>
                    <a:pt x="84" y="381"/>
                    <a:pt x="191" y="381"/>
                  </a:cubicBezTo>
                  <a:lnTo>
                    <a:pt x="1442" y="381"/>
                  </a:lnTo>
                  <a:cubicBezTo>
                    <a:pt x="1549" y="381"/>
                    <a:pt x="1632" y="286"/>
                    <a:pt x="1632" y="191"/>
                  </a:cubicBezTo>
                  <a:cubicBezTo>
                    <a:pt x="1632" y="84"/>
                    <a:pt x="1561" y="0"/>
                    <a:pt x="144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94" name="Google Shape;10294;p78"/>
            <p:cNvSpPr/>
            <p:nvPr/>
          </p:nvSpPr>
          <p:spPr>
            <a:xfrm>
              <a:off x="2397736" y="3983118"/>
              <a:ext cx="51942" cy="12158"/>
            </a:xfrm>
            <a:custGeom>
              <a:avLst/>
              <a:gdLst/>
              <a:ahLst/>
              <a:cxnLst/>
              <a:rect l="l" t="t" r="r" b="b"/>
              <a:pathLst>
                <a:path w="1632" h="382" extrusionOk="0">
                  <a:moveTo>
                    <a:pt x="191" y="0"/>
                  </a:moveTo>
                  <a:cubicBezTo>
                    <a:pt x="83" y="0"/>
                    <a:pt x="0" y="84"/>
                    <a:pt x="0" y="191"/>
                  </a:cubicBezTo>
                  <a:cubicBezTo>
                    <a:pt x="0" y="298"/>
                    <a:pt x="83" y="381"/>
                    <a:pt x="191" y="381"/>
                  </a:cubicBezTo>
                  <a:lnTo>
                    <a:pt x="1441" y="381"/>
                  </a:lnTo>
                  <a:cubicBezTo>
                    <a:pt x="1548" y="381"/>
                    <a:pt x="1631" y="286"/>
                    <a:pt x="1631" y="191"/>
                  </a:cubicBezTo>
                  <a:cubicBezTo>
                    <a:pt x="1631" y="84"/>
                    <a:pt x="1548" y="0"/>
                    <a:pt x="144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95" name="Google Shape;10295;p78"/>
            <p:cNvSpPr/>
            <p:nvPr/>
          </p:nvSpPr>
          <p:spPr>
            <a:xfrm>
              <a:off x="2212404" y="4036175"/>
              <a:ext cx="51942" cy="12158"/>
            </a:xfrm>
            <a:custGeom>
              <a:avLst/>
              <a:gdLst/>
              <a:ahLst/>
              <a:cxnLst/>
              <a:rect l="l" t="t" r="r" b="b"/>
              <a:pathLst>
                <a:path w="1632" h="382" extrusionOk="0">
                  <a:moveTo>
                    <a:pt x="191" y="0"/>
                  </a:moveTo>
                  <a:cubicBezTo>
                    <a:pt x="84" y="0"/>
                    <a:pt x="1" y="83"/>
                    <a:pt x="1" y="191"/>
                  </a:cubicBezTo>
                  <a:cubicBezTo>
                    <a:pt x="1" y="298"/>
                    <a:pt x="84" y="381"/>
                    <a:pt x="191" y="381"/>
                  </a:cubicBezTo>
                  <a:lnTo>
                    <a:pt x="1442" y="381"/>
                  </a:lnTo>
                  <a:cubicBezTo>
                    <a:pt x="1549" y="381"/>
                    <a:pt x="1632" y="298"/>
                    <a:pt x="1632" y="191"/>
                  </a:cubicBezTo>
                  <a:cubicBezTo>
                    <a:pt x="1632" y="83"/>
                    <a:pt x="1561" y="0"/>
                    <a:pt x="144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96" name="Google Shape;10296;p78"/>
            <p:cNvSpPr/>
            <p:nvPr/>
          </p:nvSpPr>
          <p:spPr>
            <a:xfrm>
              <a:off x="2305245" y="4036175"/>
              <a:ext cx="51974" cy="12158"/>
            </a:xfrm>
            <a:custGeom>
              <a:avLst/>
              <a:gdLst/>
              <a:ahLst/>
              <a:cxnLst/>
              <a:rect l="l" t="t" r="r" b="b"/>
              <a:pathLst>
                <a:path w="1633" h="382" extrusionOk="0">
                  <a:moveTo>
                    <a:pt x="191" y="0"/>
                  </a:moveTo>
                  <a:cubicBezTo>
                    <a:pt x="84" y="0"/>
                    <a:pt x="1" y="83"/>
                    <a:pt x="1" y="191"/>
                  </a:cubicBezTo>
                  <a:cubicBezTo>
                    <a:pt x="1" y="298"/>
                    <a:pt x="84" y="381"/>
                    <a:pt x="191" y="381"/>
                  </a:cubicBezTo>
                  <a:lnTo>
                    <a:pt x="1442" y="381"/>
                  </a:lnTo>
                  <a:cubicBezTo>
                    <a:pt x="1549" y="381"/>
                    <a:pt x="1632" y="298"/>
                    <a:pt x="1632" y="191"/>
                  </a:cubicBezTo>
                  <a:cubicBezTo>
                    <a:pt x="1632" y="83"/>
                    <a:pt x="1549" y="0"/>
                    <a:pt x="144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97" name="Google Shape;10297;p78"/>
            <p:cNvSpPr/>
            <p:nvPr/>
          </p:nvSpPr>
          <p:spPr>
            <a:xfrm>
              <a:off x="2489813" y="4036175"/>
              <a:ext cx="52324" cy="12158"/>
            </a:xfrm>
            <a:custGeom>
              <a:avLst/>
              <a:gdLst/>
              <a:ahLst/>
              <a:cxnLst/>
              <a:rect l="l" t="t" r="r" b="b"/>
              <a:pathLst>
                <a:path w="1644" h="382" extrusionOk="0">
                  <a:moveTo>
                    <a:pt x="203" y="0"/>
                  </a:moveTo>
                  <a:cubicBezTo>
                    <a:pt x="95" y="0"/>
                    <a:pt x="0" y="83"/>
                    <a:pt x="0" y="191"/>
                  </a:cubicBezTo>
                  <a:cubicBezTo>
                    <a:pt x="0" y="298"/>
                    <a:pt x="95" y="381"/>
                    <a:pt x="203" y="381"/>
                  </a:cubicBezTo>
                  <a:lnTo>
                    <a:pt x="1441" y="381"/>
                  </a:lnTo>
                  <a:cubicBezTo>
                    <a:pt x="1548" y="381"/>
                    <a:pt x="1643" y="298"/>
                    <a:pt x="1643" y="191"/>
                  </a:cubicBezTo>
                  <a:cubicBezTo>
                    <a:pt x="1643" y="83"/>
                    <a:pt x="1572" y="0"/>
                    <a:pt x="144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98" name="Google Shape;10298;p78"/>
            <p:cNvSpPr/>
            <p:nvPr/>
          </p:nvSpPr>
          <p:spPr>
            <a:xfrm>
              <a:off x="2305245" y="4088467"/>
              <a:ext cx="51974" cy="12540"/>
            </a:xfrm>
            <a:custGeom>
              <a:avLst/>
              <a:gdLst/>
              <a:ahLst/>
              <a:cxnLst/>
              <a:rect l="l" t="t" r="r" b="b"/>
              <a:pathLst>
                <a:path w="1633" h="394" extrusionOk="0">
                  <a:moveTo>
                    <a:pt x="191" y="0"/>
                  </a:moveTo>
                  <a:cubicBezTo>
                    <a:pt x="84" y="0"/>
                    <a:pt x="1" y="95"/>
                    <a:pt x="1" y="191"/>
                  </a:cubicBezTo>
                  <a:cubicBezTo>
                    <a:pt x="1" y="298"/>
                    <a:pt x="84" y="393"/>
                    <a:pt x="191" y="393"/>
                  </a:cubicBezTo>
                  <a:lnTo>
                    <a:pt x="1442" y="393"/>
                  </a:lnTo>
                  <a:cubicBezTo>
                    <a:pt x="1549" y="393"/>
                    <a:pt x="1632" y="298"/>
                    <a:pt x="1632" y="191"/>
                  </a:cubicBezTo>
                  <a:cubicBezTo>
                    <a:pt x="1632" y="95"/>
                    <a:pt x="1549" y="0"/>
                    <a:pt x="144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99" name="Google Shape;10299;p78"/>
            <p:cNvSpPr/>
            <p:nvPr/>
          </p:nvSpPr>
          <p:spPr>
            <a:xfrm>
              <a:off x="2397736" y="4088467"/>
              <a:ext cx="51942" cy="12540"/>
            </a:xfrm>
            <a:custGeom>
              <a:avLst/>
              <a:gdLst/>
              <a:ahLst/>
              <a:cxnLst/>
              <a:rect l="l" t="t" r="r" b="b"/>
              <a:pathLst>
                <a:path w="1632" h="394" extrusionOk="0">
                  <a:moveTo>
                    <a:pt x="191" y="0"/>
                  </a:moveTo>
                  <a:cubicBezTo>
                    <a:pt x="83" y="0"/>
                    <a:pt x="0" y="95"/>
                    <a:pt x="0" y="191"/>
                  </a:cubicBezTo>
                  <a:cubicBezTo>
                    <a:pt x="0" y="298"/>
                    <a:pt x="83" y="393"/>
                    <a:pt x="191" y="393"/>
                  </a:cubicBezTo>
                  <a:lnTo>
                    <a:pt x="1441" y="393"/>
                  </a:lnTo>
                  <a:cubicBezTo>
                    <a:pt x="1548" y="393"/>
                    <a:pt x="1631" y="298"/>
                    <a:pt x="1631" y="191"/>
                  </a:cubicBezTo>
                  <a:cubicBezTo>
                    <a:pt x="1631" y="95"/>
                    <a:pt x="1548" y="0"/>
                    <a:pt x="144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00" name="Google Shape;10300;p78"/>
            <p:cNvSpPr/>
            <p:nvPr/>
          </p:nvSpPr>
          <p:spPr>
            <a:xfrm>
              <a:off x="2489813" y="4088467"/>
              <a:ext cx="52324" cy="12540"/>
            </a:xfrm>
            <a:custGeom>
              <a:avLst/>
              <a:gdLst/>
              <a:ahLst/>
              <a:cxnLst/>
              <a:rect l="l" t="t" r="r" b="b"/>
              <a:pathLst>
                <a:path w="1644" h="394" extrusionOk="0">
                  <a:moveTo>
                    <a:pt x="203" y="0"/>
                  </a:moveTo>
                  <a:cubicBezTo>
                    <a:pt x="95" y="0"/>
                    <a:pt x="0" y="95"/>
                    <a:pt x="0" y="191"/>
                  </a:cubicBezTo>
                  <a:cubicBezTo>
                    <a:pt x="0" y="298"/>
                    <a:pt x="95" y="393"/>
                    <a:pt x="203" y="393"/>
                  </a:cubicBezTo>
                  <a:lnTo>
                    <a:pt x="1441" y="393"/>
                  </a:lnTo>
                  <a:cubicBezTo>
                    <a:pt x="1548" y="393"/>
                    <a:pt x="1643" y="298"/>
                    <a:pt x="1643" y="191"/>
                  </a:cubicBezTo>
                  <a:cubicBezTo>
                    <a:pt x="1643" y="95"/>
                    <a:pt x="1572" y="0"/>
                    <a:pt x="144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01" name="Google Shape;10301;p78"/>
            <p:cNvSpPr/>
            <p:nvPr/>
          </p:nvSpPr>
          <p:spPr>
            <a:xfrm>
              <a:off x="2304863" y="3969751"/>
              <a:ext cx="53088" cy="38766"/>
            </a:xfrm>
            <a:custGeom>
              <a:avLst/>
              <a:gdLst/>
              <a:ahLst/>
              <a:cxnLst/>
              <a:rect l="l" t="t" r="r" b="b"/>
              <a:pathLst>
                <a:path w="1668" h="1218" extrusionOk="0">
                  <a:moveTo>
                    <a:pt x="1454" y="1"/>
                  </a:moveTo>
                  <a:cubicBezTo>
                    <a:pt x="1406" y="1"/>
                    <a:pt x="1358" y="21"/>
                    <a:pt x="1323" y="63"/>
                  </a:cubicBezTo>
                  <a:lnTo>
                    <a:pt x="620" y="754"/>
                  </a:lnTo>
                  <a:lnTo>
                    <a:pt x="334" y="480"/>
                  </a:lnTo>
                  <a:cubicBezTo>
                    <a:pt x="299" y="438"/>
                    <a:pt x="251" y="417"/>
                    <a:pt x="203" y="417"/>
                  </a:cubicBezTo>
                  <a:cubicBezTo>
                    <a:pt x="156" y="417"/>
                    <a:pt x="108" y="438"/>
                    <a:pt x="72" y="480"/>
                  </a:cubicBezTo>
                  <a:cubicBezTo>
                    <a:pt x="1" y="551"/>
                    <a:pt x="1" y="670"/>
                    <a:pt x="72" y="742"/>
                  </a:cubicBezTo>
                  <a:lnTo>
                    <a:pt x="489" y="1158"/>
                  </a:lnTo>
                  <a:cubicBezTo>
                    <a:pt x="513" y="1194"/>
                    <a:pt x="572" y="1218"/>
                    <a:pt x="620" y="1218"/>
                  </a:cubicBezTo>
                  <a:cubicBezTo>
                    <a:pt x="668" y="1218"/>
                    <a:pt x="727" y="1206"/>
                    <a:pt x="751" y="1158"/>
                  </a:cubicBezTo>
                  <a:lnTo>
                    <a:pt x="1585" y="325"/>
                  </a:lnTo>
                  <a:cubicBezTo>
                    <a:pt x="1668" y="254"/>
                    <a:pt x="1668" y="134"/>
                    <a:pt x="1585" y="63"/>
                  </a:cubicBezTo>
                  <a:cubicBezTo>
                    <a:pt x="1549" y="21"/>
                    <a:pt x="1501" y="1"/>
                    <a:pt x="145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02" name="Google Shape;10302;p78"/>
            <p:cNvSpPr/>
            <p:nvPr/>
          </p:nvSpPr>
          <p:spPr>
            <a:xfrm>
              <a:off x="2489813" y="3969751"/>
              <a:ext cx="53088" cy="38766"/>
            </a:xfrm>
            <a:custGeom>
              <a:avLst/>
              <a:gdLst/>
              <a:ahLst/>
              <a:cxnLst/>
              <a:rect l="l" t="t" r="r" b="b"/>
              <a:pathLst>
                <a:path w="1668" h="1218" extrusionOk="0">
                  <a:moveTo>
                    <a:pt x="1465" y="1"/>
                  </a:moveTo>
                  <a:cubicBezTo>
                    <a:pt x="1417" y="1"/>
                    <a:pt x="1369" y="21"/>
                    <a:pt x="1334" y="63"/>
                  </a:cubicBezTo>
                  <a:lnTo>
                    <a:pt x="631" y="754"/>
                  </a:lnTo>
                  <a:lnTo>
                    <a:pt x="346" y="480"/>
                  </a:lnTo>
                  <a:cubicBezTo>
                    <a:pt x="310" y="438"/>
                    <a:pt x="262" y="417"/>
                    <a:pt x="215" y="417"/>
                  </a:cubicBezTo>
                  <a:cubicBezTo>
                    <a:pt x="167" y="417"/>
                    <a:pt x="119" y="438"/>
                    <a:pt x="84" y="480"/>
                  </a:cubicBezTo>
                  <a:cubicBezTo>
                    <a:pt x="0" y="551"/>
                    <a:pt x="0" y="670"/>
                    <a:pt x="84" y="742"/>
                  </a:cubicBezTo>
                  <a:lnTo>
                    <a:pt x="500" y="1158"/>
                  </a:lnTo>
                  <a:cubicBezTo>
                    <a:pt x="524" y="1194"/>
                    <a:pt x="584" y="1218"/>
                    <a:pt x="631" y="1218"/>
                  </a:cubicBezTo>
                  <a:cubicBezTo>
                    <a:pt x="667" y="1218"/>
                    <a:pt x="738" y="1206"/>
                    <a:pt x="762" y="1158"/>
                  </a:cubicBezTo>
                  <a:lnTo>
                    <a:pt x="1596" y="325"/>
                  </a:lnTo>
                  <a:cubicBezTo>
                    <a:pt x="1667" y="254"/>
                    <a:pt x="1667" y="134"/>
                    <a:pt x="1596" y="63"/>
                  </a:cubicBezTo>
                  <a:cubicBezTo>
                    <a:pt x="1560" y="21"/>
                    <a:pt x="1512" y="1"/>
                    <a:pt x="146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03" name="Google Shape;10303;p78"/>
            <p:cNvSpPr/>
            <p:nvPr/>
          </p:nvSpPr>
          <p:spPr>
            <a:xfrm>
              <a:off x="2396972" y="4022807"/>
              <a:ext cx="53088" cy="38766"/>
            </a:xfrm>
            <a:custGeom>
              <a:avLst/>
              <a:gdLst/>
              <a:ahLst/>
              <a:cxnLst/>
              <a:rect l="l" t="t" r="r" b="b"/>
              <a:pathLst>
                <a:path w="1668" h="1218" extrusionOk="0">
                  <a:moveTo>
                    <a:pt x="1465" y="0"/>
                  </a:moveTo>
                  <a:cubicBezTo>
                    <a:pt x="1417" y="0"/>
                    <a:pt x="1369" y="21"/>
                    <a:pt x="1334" y="63"/>
                  </a:cubicBezTo>
                  <a:lnTo>
                    <a:pt x="631" y="753"/>
                  </a:lnTo>
                  <a:lnTo>
                    <a:pt x="345" y="480"/>
                  </a:lnTo>
                  <a:cubicBezTo>
                    <a:pt x="310" y="438"/>
                    <a:pt x="262" y="417"/>
                    <a:pt x="215" y="417"/>
                  </a:cubicBezTo>
                  <a:cubicBezTo>
                    <a:pt x="167" y="417"/>
                    <a:pt x="119" y="438"/>
                    <a:pt x="84" y="480"/>
                  </a:cubicBezTo>
                  <a:cubicBezTo>
                    <a:pt x="0" y="551"/>
                    <a:pt x="0" y="670"/>
                    <a:pt x="84" y="742"/>
                  </a:cubicBezTo>
                  <a:lnTo>
                    <a:pt x="500" y="1158"/>
                  </a:lnTo>
                  <a:cubicBezTo>
                    <a:pt x="536" y="1206"/>
                    <a:pt x="584" y="1218"/>
                    <a:pt x="631" y="1218"/>
                  </a:cubicBezTo>
                  <a:cubicBezTo>
                    <a:pt x="667" y="1218"/>
                    <a:pt x="738" y="1206"/>
                    <a:pt x="762" y="1158"/>
                  </a:cubicBezTo>
                  <a:lnTo>
                    <a:pt x="1596" y="325"/>
                  </a:lnTo>
                  <a:cubicBezTo>
                    <a:pt x="1667" y="253"/>
                    <a:pt x="1667" y="134"/>
                    <a:pt x="1596" y="63"/>
                  </a:cubicBezTo>
                  <a:cubicBezTo>
                    <a:pt x="1560" y="21"/>
                    <a:pt x="1512" y="0"/>
                    <a:pt x="146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04" name="Google Shape;10304;p78"/>
            <p:cNvSpPr/>
            <p:nvPr/>
          </p:nvSpPr>
          <p:spPr>
            <a:xfrm>
              <a:off x="2212404" y="4075386"/>
              <a:ext cx="53088" cy="38861"/>
            </a:xfrm>
            <a:custGeom>
              <a:avLst/>
              <a:gdLst/>
              <a:ahLst/>
              <a:cxnLst/>
              <a:rect l="l" t="t" r="r" b="b"/>
              <a:pathLst>
                <a:path w="1668" h="1221" extrusionOk="0">
                  <a:moveTo>
                    <a:pt x="1455" y="0"/>
                  </a:moveTo>
                  <a:cubicBezTo>
                    <a:pt x="1406" y="0"/>
                    <a:pt x="1358" y="18"/>
                    <a:pt x="1322" y="54"/>
                  </a:cubicBezTo>
                  <a:lnTo>
                    <a:pt x="620" y="756"/>
                  </a:lnTo>
                  <a:lnTo>
                    <a:pt x="346" y="471"/>
                  </a:lnTo>
                  <a:cubicBezTo>
                    <a:pt x="304" y="435"/>
                    <a:pt x="254" y="417"/>
                    <a:pt x="205" y="417"/>
                  </a:cubicBezTo>
                  <a:cubicBezTo>
                    <a:pt x="156" y="417"/>
                    <a:pt x="108" y="435"/>
                    <a:pt x="72" y="471"/>
                  </a:cubicBezTo>
                  <a:cubicBezTo>
                    <a:pt x="1" y="554"/>
                    <a:pt x="1" y="673"/>
                    <a:pt x="72" y="745"/>
                  </a:cubicBezTo>
                  <a:lnTo>
                    <a:pt x="489" y="1161"/>
                  </a:lnTo>
                  <a:cubicBezTo>
                    <a:pt x="537" y="1197"/>
                    <a:pt x="584" y="1221"/>
                    <a:pt x="620" y="1221"/>
                  </a:cubicBezTo>
                  <a:cubicBezTo>
                    <a:pt x="668" y="1221"/>
                    <a:pt x="727" y="1197"/>
                    <a:pt x="763" y="1161"/>
                  </a:cubicBezTo>
                  <a:lnTo>
                    <a:pt x="1596" y="328"/>
                  </a:lnTo>
                  <a:cubicBezTo>
                    <a:pt x="1668" y="268"/>
                    <a:pt x="1668" y="137"/>
                    <a:pt x="1596" y="54"/>
                  </a:cubicBezTo>
                  <a:cubicBezTo>
                    <a:pt x="1555" y="18"/>
                    <a:pt x="1504" y="0"/>
                    <a:pt x="14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05" name="Google Shape;10305;p78"/>
            <p:cNvSpPr/>
            <p:nvPr/>
          </p:nvSpPr>
          <p:spPr>
            <a:xfrm>
              <a:off x="2396972" y="3916694"/>
              <a:ext cx="53088" cy="38798"/>
            </a:xfrm>
            <a:custGeom>
              <a:avLst/>
              <a:gdLst/>
              <a:ahLst/>
              <a:cxnLst/>
              <a:rect l="l" t="t" r="r" b="b"/>
              <a:pathLst>
                <a:path w="1668" h="1219" extrusionOk="0">
                  <a:moveTo>
                    <a:pt x="1465" y="1"/>
                  </a:moveTo>
                  <a:cubicBezTo>
                    <a:pt x="1417" y="1"/>
                    <a:pt x="1369" y="21"/>
                    <a:pt x="1334" y="63"/>
                  </a:cubicBezTo>
                  <a:lnTo>
                    <a:pt x="631" y="754"/>
                  </a:lnTo>
                  <a:lnTo>
                    <a:pt x="345" y="480"/>
                  </a:lnTo>
                  <a:cubicBezTo>
                    <a:pt x="310" y="438"/>
                    <a:pt x="262" y="417"/>
                    <a:pt x="215" y="417"/>
                  </a:cubicBezTo>
                  <a:cubicBezTo>
                    <a:pt x="167" y="417"/>
                    <a:pt x="119" y="438"/>
                    <a:pt x="84" y="480"/>
                  </a:cubicBezTo>
                  <a:cubicBezTo>
                    <a:pt x="0" y="551"/>
                    <a:pt x="0" y="670"/>
                    <a:pt x="84" y="742"/>
                  </a:cubicBezTo>
                  <a:lnTo>
                    <a:pt x="500" y="1159"/>
                  </a:lnTo>
                  <a:cubicBezTo>
                    <a:pt x="536" y="1206"/>
                    <a:pt x="584" y="1218"/>
                    <a:pt x="631" y="1218"/>
                  </a:cubicBezTo>
                  <a:cubicBezTo>
                    <a:pt x="667" y="1218"/>
                    <a:pt x="738" y="1206"/>
                    <a:pt x="762" y="1159"/>
                  </a:cubicBezTo>
                  <a:lnTo>
                    <a:pt x="1596" y="325"/>
                  </a:lnTo>
                  <a:cubicBezTo>
                    <a:pt x="1667" y="266"/>
                    <a:pt x="1667" y="135"/>
                    <a:pt x="1596" y="63"/>
                  </a:cubicBezTo>
                  <a:cubicBezTo>
                    <a:pt x="1560" y="21"/>
                    <a:pt x="1512" y="1"/>
                    <a:pt x="146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0306" name="Google Shape;10306;p78"/>
          <p:cNvSpPr/>
          <p:nvPr/>
        </p:nvSpPr>
        <p:spPr>
          <a:xfrm>
            <a:off x="8290018" y="4297869"/>
            <a:ext cx="463365" cy="386556"/>
          </a:xfrm>
          <a:custGeom>
            <a:avLst/>
            <a:gdLst/>
            <a:ahLst/>
            <a:cxnLst/>
            <a:rect l="l" t="t" r="r" b="b"/>
            <a:pathLst>
              <a:path w="10919" h="9109" extrusionOk="0">
                <a:moveTo>
                  <a:pt x="2917" y="310"/>
                </a:moveTo>
                <a:cubicBezTo>
                  <a:pt x="3119" y="310"/>
                  <a:pt x="3286" y="476"/>
                  <a:pt x="3286" y="679"/>
                </a:cubicBezTo>
                <a:lnTo>
                  <a:pt x="3286" y="1036"/>
                </a:lnTo>
                <a:cubicBezTo>
                  <a:pt x="3250" y="1322"/>
                  <a:pt x="3012" y="1560"/>
                  <a:pt x="2715" y="1560"/>
                </a:cubicBezTo>
                <a:cubicBezTo>
                  <a:pt x="2417" y="1560"/>
                  <a:pt x="2179" y="1322"/>
                  <a:pt x="2179" y="1024"/>
                </a:cubicBezTo>
                <a:lnTo>
                  <a:pt x="2179" y="679"/>
                </a:lnTo>
                <a:cubicBezTo>
                  <a:pt x="2179" y="476"/>
                  <a:pt x="2346" y="310"/>
                  <a:pt x="2560" y="310"/>
                </a:cubicBezTo>
                <a:close/>
                <a:moveTo>
                  <a:pt x="5715" y="310"/>
                </a:moveTo>
                <a:cubicBezTo>
                  <a:pt x="5917" y="310"/>
                  <a:pt x="6084" y="476"/>
                  <a:pt x="6084" y="679"/>
                </a:cubicBezTo>
                <a:lnTo>
                  <a:pt x="6084" y="1036"/>
                </a:lnTo>
                <a:cubicBezTo>
                  <a:pt x="6048" y="1322"/>
                  <a:pt x="5810" y="1560"/>
                  <a:pt x="5513" y="1560"/>
                </a:cubicBezTo>
                <a:cubicBezTo>
                  <a:pt x="5215" y="1560"/>
                  <a:pt x="4977" y="1322"/>
                  <a:pt x="4977" y="1024"/>
                </a:cubicBezTo>
                <a:lnTo>
                  <a:pt x="4977" y="679"/>
                </a:lnTo>
                <a:cubicBezTo>
                  <a:pt x="4977" y="476"/>
                  <a:pt x="5144" y="310"/>
                  <a:pt x="5358" y="310"/>
                </a:cubicBezTo>
                <a:close/>
                <a:moveTo>
                  <a:pt x="8513" y="310"/>
                </a:moveTo>
                <a:cubicBezTo>
                  <a:pt x="8715" y="310"/>
                  <a:pt x="8882" y="476"/>
                  <a:pt x="8882" y="679"/>
                </a:cubicBezTo>
                <a:lnTo>
                  <a:pt x="8882" y="1036"/>
                </a:lnTo>
                <a:cubicBezTo>
                  <a:pt x="8846" y="1322"/>
                  <a:pt x="8608" y="1560"/>
                  <a:pt x="8311" y="1560"/>
                </a:cubicBezTo>
                <a:cubicBezTo>
                  <a:pt x="8013" y="1560"/>
                  <a:pt x="7775" y="1322"/>
                  <a:pt x="7775" y="1024"/>
                </a:cubicBezTo>
                <a:lnTo>
                  <a:pt x="7775" y="679"/>
                </a:lnTo>
                <a:cubicBezTo>
                  <a:pt x="7775" y="476"/>
                  <a:pt x="7941" y="310"/>
                  <a:pt x="8156" y="310"/>
                </a:cubicBezTo>
                <a:close/>
                <a:moveTo>
                  <a:pt x="2893" y="1881"/>
                </a:moveTo>
                <a:lnTo>
                  <a:pt x="2893" y="1977"/>
                </a:lnTo>
                <a:cubicBezTo>
                  <a:pt x="2893" y="2036"/>
                  <a:pt x="2905" y="2096"/>
                  <a:pt x="2941" y="2143"/>
                </a:cubicBezTo>
                <a:lnTo>
                  <a:pt x="2715" y="2358"/>
                </a:lnTo>
                <a:lnTo>
                  <a:pt x="2691" y="2358"/>
                </a:lnTo>
                <a:lnTo>
                  <a:pt x="2465" y="2143"/>
                </a:lnTo>
                <a:cubicBezTo>
                  <a:pt x="2500" y="2096"/>
                  <a:pt x="2512" y="2036"/>
                  <a:pt x="2512" y="1977"/>
                </a:cubicBezTo>
                <a:lnTo>
                  <a:pt x="2512" y="1881"/>
                </a:lnTo>
                <a:close/>
                <a:moveTo>
                  <a:pt x="5715" y="1881"/>
                </a:moveTo>
                <a:lnTo>
                  <a:pt x="5715" y="1977"/>
                </a:lnTo>
                <a:cubicBezTo>
                  <a:pt x="5715" y="2036"/>
                  <a:pt x="5727" y="2096"/>
                  <a:pt x="5751" y="2143"/>
                </a:cubicBezTo>
                <a:lnTo>
                  <a:pt x="5536" y="2358"/>
                </a:lnTo>
                <a:lnTo>
                  <a:pt x="5501" y="2358"/>
                </a:lnTo>
                <a:lnTo>
                  <a:pt x="5274" y="2143"/>
                </a:lnTo>
                <a:cubicBezTo>
                  <a:pt x="5310" y="2096"/>
                  <a:pt x="5322" y="2036"/>
                  <a:pt x="5322" y="1977"/>
                </a:cubicBezTo>
                <a:lnTo>
                  <a:pt x="5322" y="1881"/>
                </a:lnTo>
                <a:close/>
                <a:moveTo>
                  <a:pt x="8501" y="1881"/>
                </a:moveTo>
                <a:lnTo>
                  <a:pt x="8501" y="1977"/>
                </a:lnTo>
                <a:cubicBezTo>
                  <a:pt x="8501" y="2036"/>
                  <a:pt x="8525" y="2096"/>
                  <a:pt x="8549" y="2143"/>
                </a:cubicBezTo>
                <a:lnTo>
                  <a:pt x="8334" y="2358"/>
                </a:lnTo>
                <a:lnTo>
                  <a:pt x="8299" y="2358"/>
                </a:lnTo>
                <a:lnTo>
                  <a:pt x="8072" y="2143"/>
                </a:lnTo>
                <a:cubicBezTo>
                  <a:pt x="8108" y="2096"/>
                  <a:pt x="8120" y="2036"/>
                  <a:pt x="8120" y="1977"/>
                </a:cubicBezTo>
                <a:lnTo>
                  <a:pt x="8120" y="1881"/>
                </a:lnTo>
                <a:close/>
                <a:moveTo>
                  <a:pt x="9906" y="3286"/>
                </a:moveTo>
                <a:cubicBezTo>
                  <a:pt x="10120" y="3286"/>
                  <a:pt x="10275" y="3453"/>
                  <a:pt x="10275" y="3655"/>
                </a:cubicBezTo>
                <a:lnTo>
                  <a:pt x="10275" y="4012"/>
                </a:lnTo>
                <a:cubicBezTo>
                  <a:pt x="10263" y="4298"/>
                  <a:pt x="10013" y="4536"/>
                  <a:pt x="9716" y="4536"/>
                </a:cubicBezTo>
                <a:cubicBezTo>
                  <a:pt x="9418" y="4536"/>
                  <a:pt x="9180" y="4298"/>
                  <a:pt x="9180" y="4001"/>
                </a:cubicBezTo>
                <a:lnTo>
                  <a:pt x="9180" y="3655"/>
                </a:lnTo>
                <a:cubicBezTo>
                  <a:pt x="9180" y="3453"/>
                  <a:pt x="9346" y="3286"/>
                  <a:pt x="9549" y="3286"/>
                </a:cubicBezTo>
                <a:close/>
                <a:moveTo>
                  <a:pt x="1512" y="3286"/>
                </a:moveTo>
                <a:cubicBezTo>
                  <a:pt x="1691" y="3286"/>
                  <a:pt x="1857" y="3453"/>
                  <a:pt x="1857" y="3655"/>
                </a:cubicBezTo>
                <a:lnTo>
                  <a:pt x="1857" y="4012"/>
                </a:lnTo>
                <a:cubicBezTo>
                  <a:pt x="1857" y="4310"/>
                  <a:pt x="1619" y="4548"/>
                  <a:pt x="1322" y="4548"/>
                </a:cubicBezTo>
                <a:cubicBezTo>
                  <a:pt x="1024" y="4548"/>
                  <a:pt x="786" y="4310"/>
                  <a:pt x="786" y="4012"/>
                </a:cubicBezTo>
                <a:lnTo>
                  <a:pt x="786" y="3655"/>
                </a:lnTo>
                <a:cubicBezTo>
                  <a:pt x="786" y="3453"/>
                  <a:pt x="953" y="3286"/>
                  <a:pt x="1155" y="3286"/>
                </a:cubicBezTo>
                <a:close/>
                <a:moveTo>
                  <a:pt x="4310" y="3286"/>
                </a:moveTo>
                <a:cubicBezTo>
                  <a:pt x="4489" y="3286"/>
                  <a:pt x="4655" y="3453"/>
                  <a:pt x="4655" y="3655"/>
                </a:cubicBezTo>
                <a:lnTo>
                  <a:pt x="4655" y="4012"/>
                </a:lnTo>
                <a:cubicBezTo>
                  <a:pt x="4655" y="4310"/>
                  <a:pt x="4417" y="4548"/>
                  <a:pt x="4120" y="4548"/>
                </a:cubicBezTo>
                <a:cubicBezTo>
                  <a:pt x="3822" y="4548"/>
                  <a:pt x="3584" y="4310"/>
                  <a:pt x="3584" y="4012"/>
                </a:cubicBezTo>
                <a:lnTo>
                  <a:pt x="3584" y="3655"/>
                </a:lnTo>
                <a:cubicBezTo>
                  <a:pt x="3584" y="3453"/>
                  <a:pt x="3750" y="3286"/>
                  <a:pt x="3953" y="3286"/>
                </a:cubicBezTo>
                <a:close/>
                <a:moveTo>
                  <a:pt x="7108" y="3286"/>
                </a:moveTo>
                <a:cubicBezTo>
                  <a:pt x="7287" y="3286"/>
                  <a:pt x="7453" y="3453"/>
                  <a:pt x="7453" y="3655"/>
                </a:cubicBezTo>
                <a:lnTo>
                  <a:pt x="7453" y="4012"/>
                </a:lnTo>
                <a:cubicBezTo>
                  <a:pt x="7453" y="4310"/>
                  <a:pt x="7215" y="4548"/>
                  <a:pt x="6918" y="4548"/>
                </a:cubicBezTo>
                <a:cubicBezTo>
                  <a:pt x="6620" y="4548"/>
                  <a:pt x="6382" y="4310"/>
                  <a:pt x="6382" y="4012"/>
                </a:cubicBezTo>
                <a:lnTo>
                  <a:pt x="6382" y="3655"/>
                </a:lnTo>
                <a:cubicBezTo>
                  <a:pt x="6382" y="3453"/>
                  <a:pt x="6548" y="3286"/>
                  <a:pt x="6751" y="3286"/>
                </a:cubicBezTo>
                <a:close/>
                <a:moveTo>
                  <a:pt x="1500" y="4858"/>
                </a:moveTo>
                <a:lnTo>
                  <a:pt x="1500" y="4953"/>
                </a:lnTo>
                <a:cubicBezTo>
                  <a:pt x="1500" y="5013"/>
                  <a:pt x="1512" y="5072"/>
                  <a:pt x="1548" y="5120"/>
                </a:cubicBezTo>
                <a:lnTo>
                  <a:pt x="1322" y="5334"/>
                </a:lnTo>
                <a:lnTo>
                  <a:pt x="1286" y="5334"/>
                </a:lnTo>
                <a:lnTo>
                  <a:pt x="1072" y="5120"/>
                </a:lnTo>
                <a:cubicBezTo>
                  <a:pt x="1095" y="5072"/>
                  <a:pt x="1107" y="5013"/>
                  <a:pt x="1107" y="4953"/>
                </a:cubicBezTo>
                <a:lnTo>
                  <a:pt x="1107" y="4858"/>
                </a:lnTo>
                <a:close/>
                <a:moveTo>
                  <a:pt x="4298" y="4858"/>
                </a:moveTo>
                <a:lnTo>
                  <a:pt x="4298" y="4953"/>
                </a:lnTo>
                <a:cubicBezTo>
                  <a:pt x="4298" y="5013"/>
                  <a:pt x="4310" y="5072"/>
                  <a:pt x="4334" y="5120"/>
                </a:cubicBezTo>
                <a:lnTo>
                  <a:pt x="4120" y="5334"/>
                </a:lnTo>
                <a:lnTo>
                  <a:pt x="4084" y="5334"/>
                </a:lnTo>
                <a:lnTo>
                  <a:pt x="3870" y="5120"/>
                </a:lnTo>
                <a:cubicBezTo>
                  <a:pt x="3893" y="5072"/>
                  <a:pt x="3905" y="5013"/>
                  <a:pt x="3905" y="4953"/>
                </a:cubicBezTo>
                <a:lnTo>
                  <a:pt x="3905" y="4858"/>
                </a:lnTo>
                <a:close/>
                <a:moveTo>
                  <a:pt x="7108" y="4858"/>
                </a:moveTo>
                <a:lnTo>
                  <a:pt x="7108" y="4953"/>
                </a:lnTo>
                <a:cubicBezTo>
                  <a:pt x="7108" y="5013"/>
                  <a:pt x="7120" y="5072"/>
                  <a:pt x="7156" y="5120"/>
                </a:cubicBezTo>
                <a:lnTo>
                  <a:pt x="6929" y="5334"/>
                </a:lnTo>
                <a:lnTo>
                  <a:pt x="6906" y="5334"/>
                </a:lnTo>
                <a:lnTo>
                  <a:pt x="6679" y="5120"/>
                </a:lnTo>
                <a:cubicBezTo>
                  <a:pt x="6703" y="5072"/>
                  <a:pt x="6715" y="5013"/>
                  <a:pt x="6715" y="4953"/>
                </a:cubicBezTo>
                <a:lnTo>
                  <a:pt x="6715" y="4858"/>
                </a:lnTo>
                <a:close/>
                <a:moveTo>
                  <a:pt x="9906" y="4858"/>
                </a:moveTo>
                <a:lnTo>
                  <a:pt x="9906" y="4953"/>
                </a:lnTo>
                <a:cubicBezTo>
                  <a:pt x="9906" y="5013"/>
                  <a:pt x="9918" y="5072"/>
                  <a:pt x="9954" y="5120"/>
                </a:cubicBezTo>
                <a:lnTo>
                  <a:pt x="9727" y="5334"/>
                </a:lnTo>
                <a:lnTo>
                  <a:pt x="9704" y="5334"/>
                </a:lnTo>
                <a:lnTo>
                  <a:pt x="9477" y="5120"/>
                </a:lnTo>
                <a:cubicBezTo>
                  <a:pt x="9501" y="5072"/>
                  <a:pt x="9525" y="5013"/>
                  <a:pt x="9525" y="4953"/>
                </a:cubicBezTo>
                <a:lnTo>
                  <a:pt x="9525" y="4858"/>
                </a:lnTo>
                <a:close/>
                <a:moveTo>
                  <a:pt x="2453" y="0"/>
                </a:moveTo>
                <a:cubicBezTo>
                  <a:pt x="2084" y="0"/>
                  <a:pt x="1762" y="310"/>
                  <a:pt x="1762" y="679"/>
                </a:cubicBezTo>
                <a:lnTo>
                  <a:pt x="1762" y="1036"/>
                </a:lnTo>
                <a:cubicBezTo>
                  <a:pt x="1762" y="1322"/>
                  <a:pt x="1905" y="1572"/>
                  <a:pt x="2119" y="1726"/>
                </a:cubicBezTo>
                <a:lnTo>
                  <a:pt x="2119" y="1977"/>
                </a:lnTo>
                <a:cubicBezTo>
                  <a:pt x="2119" y="1977"/>
                  <a:pt x="2119" y="1988"/>
                  <a:pt x="2107" y="1988"/>
                </a:cubicBezTo>
                <a:lnTo>
                  <a:pt x="1691" y="2203"/>
                </a:lnTo>
                <a:cubicBezTo>
                  <a:pt x="1512" y="2286"/>
                  <a:pt x="1405" y="2465"/>
                  <a:pt x="1405" y="2655"/>
                </a:cubicBezTo>
                <a:lnTo>
                  <a:pt x="1405" y="2989"/>
                </a:lnTo>
                <a:lnTo>
                  <a:pt x="1036" y="2989"/>
                </a:lnTo>
                <a:cubicBezTo>
                  <a:pt x="667" y="2989"/>
                  <a:pt x="357" y="3298"/>
                  <a:pt x="357" y="3667"/>
                </a:cubicBezTo>
                <a:lnTo>
                  <a:pt x="357" y="4024"/>
                </a:lnTo>
                <a:cubicBezTo>
                  <a:pt x="357" y="4310"/>
                  <a:pt x="488" y="4560"/>
                  <a:pt x="714" y="4715"/>
                </a:cubicBezTo>
                <a:lnTo>
                  <a:pt x="714" y="4965"/>
                </a:lnTo>
                <a:cubicBezTo>
                  <a:pt x="714" y="4965"/>
                  <a:pt x="714" y="4977"/>
                  <a:pt x="691" y="4977"/>
                </a:cubicBezTo>
                <a:lnTo>
                  <a:pt x="274" y="5191"/>
                </a:lnTo>
                <a:cubicBezTo>
                  <a:pt x="95" y="5275"/>
                  <a:pt x="0" y="5453"/>
                  <a:pt x="0" y="5656"/>
                </a:cubicBezTo>
                <a:lnTo>
                  <a:pt x="0" y="7382"/>
                </a:lnTo>
                <a:cubicBezTo>
                  <a:pt x="0" y="7513"/>
                  <a:pt x="36" y="7644"/>
                  <a:pt x="119" y="7751"/>
                </a:cubicBezTo>
                <a:lnTo>
                  <a:pt x="298" y="8013"/>
                </a:lnTo>
                <a:cubicBezTo>
                  <a:pt x="333" y="8073"/>
                  <a:pt x="357" y="8156"/>
                  <a:pt x="357" y="8227"/>
                </a:cubicBezTo>
                <a:lnTo>
                  <a:pt x="357" y="8942"/>
                </a:lnTo>
                <a:cubicBezTo>
                  <a:pt x="357" y="9025"/>
                  <a:pt x="429" y="9108"/>
                  <a:pt x="512" y="9108"/>
                </a:cubicBezTo>
                <a:cubicBezTo>
                  <a:pt x="607" y="9108"/>
                  <a:pt x="679" y="9025"/>
                  <a:pt x="679" y="8942"/>
                </a:cubicBezTo>
                <a:lnTo>
                  <a:pt x="679" y="8227"/>
                </a:lnTo>
                <a:cubicBezTo>
                  <a:pt x="679" y="8096"/>
                  <a:pt x="631" y="7953"/>
                  <a:pt x="560" y="7858"/>
                </a:cubicBezTo>
                <a:lnTo>
                  <a:pt x="381" y="7584"/>
                </a:lnTo>
                <a:cubicBezTo>
                  <a:pt x="333" y="7525"/>
                  <a:pt x="321" y="7453"/>
                  <a:pt x="321" y="7382"/>
                </a:cubicBezTo>
                <a:lnTo>
                  <a:pt x="321" y="5656"/>
                </a:lnTo>
                <a:cubicBezTo>
                  <a:pt x="321" y="5572"/>
                  <a:pt x="369" y="5513"/>
                  <a:pt x="429" y="5477"/>
                </a:cubicBezTo>
                <a:lnTo>
                  <a:pt x="714" y="5322"/>
                </a:lnTo>
                <a:lnTo>
                  <a:pt x="976" y="5596"/>
                </a:lnTo>
                <a:cubicBezTo>
                  <a:pt x="1036" y="5656"/>
                  <a:pt x="1131" y="5691"/>
                  <a:pt x="1214" y="5691"/>
                </a:cubicBezTo>
                <a:cubicBezTo>
                  <a:pt x="1310" y="5691"/>
                  <a:pt x="1381" y="5667"/>
                  <a:pt x="1453" y="5596"/>
                </a:cubicBezTo>
                <a:lnTo>
                  <a:pt x="1726" y="5322"/>
                </a:lnTo>
                <a:lnTo>
                  <a:pt x="2000" y="5477"/>
                </a:lnTo>
                <a:cubicBezTo>
                  <a:pt x="2060" y="5501"/>
                  <a:pt x="2107" y="5572"/>
                  <a:pt x="2107" y="5656"/>
                </a:cubicBezTo>
                <a:lnTo>
                  <a:pt x="2107" y="7382"/>
                </a:lnTo>
                <a:cubicBezTo>
                  <a:pt x="2107" y="7453"/>
                  <a:pt x="2096" y="7525"/>
                  <a:pt x="2048" y="7584"/>
                </a:cubicBezTo>
                <a:lnTo>
                  <a:pt x="1869" y="7858"/>
                </a:lnTo>
                <a:cubicBezTo>
                  <a:pt x="1798" y="7977"/>
                  <a:pt x="1750" y="8096"/>
                  <a:pt x="1750" y="8227"/>
                </a:cubicBezTo>
                <a:lnTo>
                  <a:pt x="1750" y="8942"/>
                </a:lnTo>
                <a:cubicBezTo>
                  <a:pt x="1750" y="9025"/>
                  <a:pt x="1822" y="9108"/>
                  <a:pt x="1917" y="9108"/>
                </a:cubicBezTo>
                <a:cubicBezTo>
                  <a:pt x="2000" y="9108"/>
                  <a:pt x="2084" y="9025"/>
                  <a:pt x="2084" y="8942"/>
                </a:cubicBezTo>
                <a:lnTo>
                  <a:pt x="2084" y="8227"/>
                </a:lnTo>
                <a:cubicBezTo>
                  <a:pt x="2084" y="8156"/>
                  <a:pt x="2096" y="8073"/>
                  <a:pt x="2143" y="8013"/>
                </a:cubicBezTo>
                <a:lnTo>
                  <a:pt x="2322" y="7751"/>
                </a:lnTo>
                <a:cubicBezTo>
                  <a:pt x="2393" y="7632"/>
                  <a:pt x="2441" y="7513"/>
                  <a:pt x="2441" y="7382"/>
                </a:cubicBezTo>
                <a:lnTo>
                  <a:pt x="2441" y="5656"/>
                </a:lnTo>
                <a:cubicBezTo>
                  <a:pt x="2441" y="5453"/>
                  <a:pt x="2334" y="5275"/>
                  <a:pt x="2155" y="5191"/>
                </a:cubicBezTo>
                <a:lnTo>
                  <a:pt x="1738" y="4977"/>
                </a:lnTo>
                <a:lnTo>
                  <a:pt x="1726" y="4965"/>
                </a:lnTo>
                <a:lnTo>
                  <a:pt x="1726" y="4703"/>
                </a:lnTo>
                <a:cubicBezTo>
                  <a:pt x="1929" y="4536"/>
                  <a:pt x="2084" y="4298"/>
                  <a:pt x="2084" y="4012"/>
                </a:cubicBezTo>
                <a:lnTo>
                  <a:pt x="2084" y="3655"/>
                </a:lnTo>
                <a:cubicBezTo>
                  <a:pt x="2084" y="3405"/>
                  <a:pt x="1929" y="3179"/>
                  <a:pt x="1726" y="3060"/>
                </a:cubicBezTo>
                <a:lnTo>
                  <a:pt x="1726" y="2643"/>
                </a:lnTo>
                <a:cubicBezTo>
                  <a:pt x="1726" y="2572"/>
                  <a:pt x="1762" y="2512"/>
                  <a:pt x="1822" y="2465"/>
                </a:cubicBezTo>
                <a:lnTo>
                  <a:pt x="2107" y="2322"/>
                </a:lnTo>
                <a:lnTo>
                  <a:pt x="2381" y="2584"/>
                </a:lnTo>
                <a:cubicBezTo>
                  <a:pt x="2441" y="2643"/>
                  <a:pt x="2524" y="2691"/>
                  <a:pt x="2619" y="2691"/>
                </a:cubicBezTo>
                <a:cubicBezTo>
                  <a:pt x="2703" y="2691"/>
                  <a:pt x="2774" y="2655"/>
                  <a:pt x="2858" y="2584"/>
                </a:cubicBezTo>
                <a:lnTo>
                  <a:pt x="3119" y="2322"/>
                </a:lnTo>
                <a:lnTo>
                  <a:pt x="3405" y="2465"/>
                </a:lnTo>
                <a:cubicBezTo>
                  <a:pt x="3465" y="2500"/>
                  <a:pt x="3512" y="2572"/>
                  <a:pt x="3512" y="2643"/>
                </a:cubicBezTo>
                <a:lnTo>
                  <a:pt x="3512" y="3060"/>
                </a:lnTo>
                <a:cubicBezTo>
                  <a:pt x="3298" y="3179"/>
                  <a:pt x="3155" y="3405"/>
                  <a:pt x="3155" y="3655"/>
                </a:cubicBezTo>
                <a:lnTo>
                  <a:pt x="3155" y="4012"/>
                </a:lnTo>
                <a:cubicBezTo>
                  <a:pt x="3155" y="4298"/>
                  <a:pt x="3286" y="4548"/>
                  <a:pt x="3512" y="4703"/>
                </a:cubicBezTo>
                <a:lnTo>
                  <a:pt x="3512" y="4953"/>
                </a:lnTo>
                <a:cubicBezTo>
                  <a:pt x="3512" y="4953"/>
                  <a:pt x="3512" y="4965"/>
                  <a:pt x="3489" y="4965"/>
                </a:cubicBezTo>
                <a:lnTo>
                  <a:pt x="3072" y="5179"/>
                </a:lnTo>
                <a:cubicBezTo>
                  <a:pt x="2893" y="5263"/>
                  <a:pt x="2798" y="5441"/>
                  <a:pt x="2798" y="5632"/>
                </a:cubicBezTo>
                <a:lnTo>
                  <a:pt x="2798" y="7358"/>
                </a:lnTo>
                <a:cubicBezTo>
                  <a:pt x="2798" y="7501"/>
                  <a:pt x="2834" y="7632"/>
                  <a:pt x="2917" y="7739"/>
                </a:cubicBezTo>
                <a:lnTo>
                  <a:pt x="3096" y="8001"/>
                </a:lnTo>
                <a:cubicBezTo>
                  <a:pt x="3131" y="8061"/>
                  <a:pt x="3155" y="8132"/>
                  <a:pt x="3155" y="8215"/>
                </a:cubicBezTo>
                <a:lnTo>
                  <a:pt x="3155" y="8930"/>
                </a:lnTo>
                <a:cubicBezTo>
                  <a:pt x="3155" y="9013"/>
                  <a:pt x="3227" y="9085"/>
                  <a:pt x="3310" y="9085"/>
                </a:cubicBezTo>
                <a:cubicBezTo>
                  <a:pt x="3405" y="9085"/>
                  <a:pt x="3477" y="9013"/>
                  <a:pt x="3477" y="8930"/>
                </a:cubicBezTo>
                <a:lnTo>
                  <a:pt x="3477" y="8215"/>
                </a:lnTo>
                <a:cubicBezTo>
                  <a:pt x="3477" y="8073"/>
                  <a:pt x="3429" y="7942"/>
                  <a:pt x="3358" y="7834"/>
                </a:cubicBezTo>
                <a:lnTo>
                  <a:pt x="3179" y="7572"/>
                </a:lnTo>
                <a:cubicBezTo>
                  <a:pt x="3131" y="7513"/>
                  <a:pt x="3119" y="7441"/>
                  <a:pt x="3119" y="7358"/>
                </a:cubicBezTo>
                <a:lnTo>
                  <a:pt x="3119" y="5632"/>
                </a:lnTo>
                <a:cubicBezTo>
                  <a:pt x="3119" y="5560"/>
                  <a:pt x="3167" y="5501"/>
                  <a:pt x="3227" y="5453"/>
                </a:cubicBezTo>
                <a:lnTo>
                  <a:pt x="3512" y="5310"/>
                </a:lnTo>
                <a:lnTo>
                  <a:pt x="3774" y="5572"/>
                </a:lnTo>
                <a:cubicBezTo>
                  <a:pt x="3834" y="5632"/>
                  <a:pt x="3929" y="5679"/>
                  <a:pt x="4012" y="5679"/>
                </a:cubicBezTo>
                <a:cubicBezTo>
                  <a:pt x="4108" y="5679"/>
                  <a:pt x="4179" y="5656"/>
                  <a:pt x="4251" y="5572"/>
                </a:cubicBezTo>
                <a:lnTo>
                  <a:pt x="4524" y="5310"/>
                </a:lnTo>
                <a:lnTo>
                  <a:pt x="4798" y="5453"/>
                </a:lnTo>
                <a:cubicBezTo>
                  <a:pt x="4858" y="5489"/>
                  <a:pt x="4905" y="5560"/>
                  <a:pt x="4905" y="5632"/>
                </a:cubicBezTo>
                <a:lnTo>
                  <a:pt x="4905" y="7358"/>
                </a:lnTo>
                <a:cubicBezTo>
                  <a:pt x="4905" y="7441"/>
                  <a:pt x="4893" y="7513"/>
                  <a:pt x="4846" y="7572"/>
                </a:cubicBezTo>
                <a:lnTo>
                  <a:pt x="4667" y="7834"/>
                </a:lnTo>
                <a:cubicBezTo>
                  <a:pt x="4596" y="7953"/>
                  <a:pt x="4548" y="8073"/>
                  <a:pt x="4548" y="8215"/>
                </a:cubicBezTo>
                <a:lnTo>
                  <a:pt x="4548" y="8930"/>
                </a:lnTo>
                <a:cubicBezTo>
                  <a:pt x="4548" y="9013"/>
                  <a:pt x="4620" y="9085"/>
                  <a:pt x="4715" y="9085"/>
                </a:cubicBezTo>
                <a:cubicBezTo>
                  <a:pt x="4798" y="9085"/>
                  <a:pt x="4882" y="9013"/>
                  <a:pt x="4882" y="8930"/>
                </a:cubicBezTo>
                <a:lnTo>
                  <a:pt x="4882" y="8215"/>
                </a:lnTo>
                <a:cubicBezTo>
                  <a:pt x="4882" y="8132"/>
                  <a:pt x="4893" y="8061"/>
                  <a:pt x="4941" y="8001"/>
                </a:cubicBezTo>
                <a:lnTo>
                  <a:pt x="5120" y="7739"/>
                </a:lnTo>
                <a:cubicBezTo>
                  <a:pt x="5191" y="7620"/>
                  <a:pt x="5239" y="7501"/>
                  <a:pt x="5239" y="7358"/>
                </a:cubicBezTo>
                <a:lnTo>
                  <a:pt x="5239" y="5632"/>
                </a:lnTo>
                <a:cubicBezTo>
                  <a:pt x="5239" y="5441"/>
                  <a:pt x="5132" y="5263"/>
                  <a:pt x="4953" y="5179"/>
                </a:cubicBezTo>
                <a:lnTo>
                  <a:pt x="4536" y="4965"/>
                </a:lnTo>
                <a:lnTo>
                  <a:pt x="4524" y="4953"/>
                </a:lnTo>
                <a:lnTo>
                  <a:pt x="4524" y="4703"/>
                </a:lnTo>
                <a:cubicBezTo>
                  <a:pt x="4727" y="4536"/>
                  <a:pt x="4882" y="4298"/>
                  <a:pt x="4882" y="4012"/>
                </a:cubicBezTo>
                <a:lnTo>
                  <a:pt x="4882" y="3655"/>
                </a:lnTo>
                <a:cubicBezTo>
                  <a:pt x="4882" y="3405"/>
                  <a:pt x="4727" y="3179"/>
                  <a:pt x="4524" y="3060"/>
                </a:cubicBezTo>
                <a:lnTo>
                  <a:pt x="4524" y="2643"/>
                </a:lnTo>
                <a:cubicBezTo>
                  <a:pt x="4524" y="2572"/>
                  <a:pt x="4560" y="2512"/>
                  <a:pt x="4620" y="2465"/>
                </a:cubicBezTo>
                <a:lnTo>
                  <a:pt x="4905" y="2322"/>
                </a:lnTo>
                <a:lnTo>
                  <a:pt x="5179" y="2584"/>
                </a:lnTo>
                <a:cubicBezTo>
                  <a:pt x="5239" y="2643"/>
                  <a:pt x="5322" y="2691"/>
                  <a:pt x="5417" y="2691"/>
                </a:cubicBezTo>
                <a:cubicBezTo>
                  <a:pt x="5501" y="2691"/>
                  <a:pt x="5572" y="2655"/>
                  <a:pt x="5655" y="2584"/>
                </a:cubicBezTo>
                <a:lnTo>
                  <a:pt x="5917" y="2322"/>
                </a:lnTo>
                <a:lnTo>
                  <a:pt x="6203" y="2465"/>
                </a:lnTo>
                <a:cubicBezTo>
                  <a:pt x="6263" y="2500"/>
                  <a:pt x="6310" y="2572"/>
                  <a:pt x="6310" y="2643"/>
                </a:cubicBezTo>
                <a:lnTo>
                  <a:pt x="6310" y="3060"/>
                </a:lnTo>
                <a:cubicBezTo>
                  <a:pt x="6096" y="3179"/>
                  <a:pt x="5953" y="3405"/>
                  <a:pt x="5953" y="3655"/>
                </a:cubicBezTo>
                <a:lnTo>
                  <a:pt x="5953" y="4012"/>
                </a:lnTo>
                <a:cubicBezTo>
                  <a:pt x="5953" y="4298"/>
                  <a:pt x="6084" y="4548"/>
                  <a:pt x="6310" y="4703"/>
                </a:cubicBezTo>
                <a:lnTo>
                  <a:pt x="6310" y="4953"/>
                </a:lnTo>
                <a:cubicBezTo>
                  <a:pt x="6310" y="4953"/>
                  <a:pt x="6310" y="4965"/>
                  <a:pt x="6287" y="4965"/>
                </a:cubicBezTo>
                <a:lnTo>
                  <a:pt x="5870" y="5179"/>
                </a:lnTo>
                <a:cubicBezTo>
                  <a:pt x="5691" y="5263"/>
                  <a:pt x="5596" y="5441"/>
                  <a:pt x="5596" y="5632"/>
                </a:cubicBezTo>
                <a:lnTo>
                  <a:pt x="5596" y="7358"/>
                </a:lnTo>
                <a:cubicBezTo>
                  <a:pt x="5596" y="7501"/>
                  <a:pt x="5632" y="7632"/>
                  <a:pt x="5715" y="7739"/>
                </a:cubicBezTo>
                <a:lnTo>
                  <a:pt x="5894" y="8001"/>
                </a:lnTo>
                <a:cubicBezTo>
                  <a:pt x="5929" y="8061"/>
                  <a:pt x="5953" y="8132"/>
                  <a:pt x="5953" y="8215"/>
                </a:cubicBezTo>
                <a:lnTo>
                  <a:pt x="5953" y="8930"/>
                </a:lnTo>
                <a:cubicBezTo>
                  <a:pt x="5953" y="9013"/>
                  <a:pt x="6025" y="9085"/>
                  <a:pt x="6108" y="9085"/>
                </a:cubicBezTo>
                <a:cubicBezTo>
                  <a:pt x="6203" y="9085"/>
                  <a:pt x="6275" y="9013"/>
                  <a:pt x="6275" y="8930"/>
                </a:cubicBezTo>
                <a:lnTo>
                  <a:pt x="6275" y="8215"/>
                </a:lnTo>
                <a:cubicBezTo>
                  <a:pt x="6275" y="8073"/>
                  <a:pt x="6227" y="7942"/>
                  <a:pt x="6156" y="7834"/>
                </a:cubicBezTo>
                <a:lnTo>
                  <a:pt x="5977" y="7572"/>
                </a:lnTo>
                <a:cubicBezTo>
                  <a:pt x="5929" y="7513"/>
                  <a:pt x="5917" y="7441"/>
                  <a:pt x="5917" y="7358"/>
                </a:cubicBezTo>
                <a:lnTo>
                  <a:pt x="5917" y="5632"/>
                </a:lnTo>
                <a:cubicBezTo>
                  <a:pt x="5917" y="5560"/>
                  <a:pt x="5965" y="5501"/>
                  <a:pt x="6025" y="5453"/>
                </a:cubicBezTo>
                <a:lnTo>
                  <a:pt x="6310" y="5310"/>
                </a:lnTo>
                <a:lnTo>
                  <a:pt x="6572" y="5572"/>
                </a:lnTo>
                <a:cubicBezTo>
                  <a:pt x="6632" y="5632"/>
                  <a:pt x="6727" y="5679"/>
                  <a:pt x="6810" y="5679"/>
                </a:cubicBezTo>
                <a:cubicBezTo>
                  <a:pt x="6906" y="5679"/>
                  <a:pt x="6977" y="5656"/>
                  <a:pt x="7049" y="5572"/>
                </a:cubicBezTo>
                <a:lnTo>
                  <a:pt x="7322" y="5310"/>
                </a:lnTo>
                <a:lnTo>
                  <a:pt x="7596" y="5453"/>
                </a:lnTo>
                <a:cubicBezTo>
                  <a:pt x="7656" y="5489"/>
                  <a:pt x="7703" y="5560"/>
                  <a:pt x="7703" y="5632"/>
                </a:cubicBezTo>
                <a:lnTo>
                  <a:pt x="7703" y="7358"/>
                </a:lnTo>
                <a:cubicBezTo>
                  <a:pt x="7703" y="7441"/>
                  <a:pt x="7691" y="7513"/>
                  <a:pt x="7644" y="7572"/>
                </a:cubicBezTo>
                <a:lnTo>
                  <a:pt x="7465" y="7834"/>
                </a:lnTo>
                <a:cubicBezTo>
                  <a:pt x="7394" y="7953"/>
                  <a:pt x="7346" y="8073"/>
                  <a:pt x="7346" y="8215"/>
                </a:cubicBezTo>
                <a:lnTo>
                  <a:pt x="7346" y="8930"/>
                </a:lnTo>
                <a:cubicBezTo>
                  <a:pt x="7346" y="9013"/>
                  <a:pt x="7418" y="9085"/>
                  <a:pt x="7513" y="9085"/>
                </a:cubicBezTo>
                <a:cubicBezTo>
                  <a:pt x="7596" y="9085"/>
                  <a:pt x="7680" y="9013"/>
                  <a:pt x="7680" y="8930"/>
                </a:cubicBezTo>
                <a:lnTo>
                  <a:pt x="7680" y="8215"/>
                </a:lnTo>
                <a:cubicBezTo>
                  <a:pt x="7680" y="8132"/>
                  <a:pt x="7691" y="8061"/>
                  <a:pt x="7739" y="8001"/>
                </a:cubicBezTo>
                <a:lnTo>
                  <a:pt x="7918" y="7739"/>
                </a:lnTo>
                <a:cubicBezTo>
                  <a:pt x="7989" y="7620"/>
                  <a:pt x="8037" y="7501"/>
                  <a:pt x="8037" y="7358"/>
                </a:cubicBezTo>
                <a:lnTo>
                  <a:pt x="8037" y="5632"/>
                </a:lnTo>
                <a:cubicBezTo>
                  <a:pt x="8037" y="5441"/>
                  <a:pt x="7930" y="5263"/>
                  <a:pt x="7751" y="5179"/>
                </a:cubicBezTo>
                <a:lnTo>
                  <a:pt x="7334" y="4965"/>
                </a:lnTo>
                <a:lnTo>
                  <a:pt x="7322" y="4953"/>
                </a:lnTo>
                <a:lnTo>
                  <a:pt x="7322" y="4703"/>
                </a:lnTo>
                <a:cubicBezTo>
                  <a:pt x="7525" y="4536"/>
                  <a:pt x="7680" y="4298"/>
                  <a:pt x="7680" y="4012"/>
                </a:cubicBezTo>
                <a:lnTo>
                  <a:pt x="7680" y="3655"/>
                </a:lnTo>
                <a:cubicBezTo>
                  <a:pt x="7680" y="3405"/>
                  <a:pt x="7525" y="3179"/>
                  <a:pt x="7322" y="3060"/>
                </a:cubicBezTo>
                <a:lnTo>
                  <a:pt x="7322" y="2643"/>
                </a:lnTo>
                <a:cubicBezTo>
                  <a:pt x="7322" y="2572"/>
                  <a:pt x="7358" y="2512"/>
                  <a:pt x="7418" y="2465"/>
                </a:cubicBezTo>
                <a:lnTo>
                  <a:pt x="7703" y="2322"/>
                </a:lnTo>
                <a:lnTo>
                  <a:pt x="7977" y="2584"/>
                </a:lnTo>
                <a:cubicBezTo>
                  <a:pt x="8037" y="2643"/>
                  <a:pt x="8120" y="2691"/>
                  <a:pt x="8215" y="2691"/>
                </a:cubicBezTo>
                <a:cubicBezTo>
                  <a:pt x="8299" y="2691"/>
                  <a:pt x="8370" y="2655"/>
                  <a:pt x="8453" y="2584"/>
                </a:cubicBezTo>
                <a:lnTo>
                  <a:pt x="8715" y="2322"/>
                </a:lnTo>
                <a:lnTo>
                  <a:pt x="9001" y="2465"/>
                </a:lnTo>
                <a:cubicBezTo>
                  <a:pt x="9061" y="2500"/>
                  <a:pt x="9108" y="2572"/>
                  <a:pt x="9108" y="2643"/>
                </a:cubicBezTo>
                <a:lnTo>
                  <a:pt x="9108" y="3060"/>
                </a:lnTo>
                <a:cubicBezTo>
                  <a:pt x="8894" y="3179"/>
                  <a:pt x="8751" y="3405"/>
                  <a:pt x="8751" y="3655"/>
                </a:cubicBezTo>
                <a:lnTo>
                  <a:pt x="8751" y="4012"/>
                </a:lnTo>
                <a:cubicBezTo>
                  <a:pt x="8751" y="4298"/>
                  <a:pt x="8882" y="4548"/>
                  <a:pt x="9108" y="4703"/>
                </a:cubicBezTo>
                <a:lnTo>
                  <a:pt x="9108" y="4953"/>
                </a:lnTo>
                <a:cubicBezTo>
                  <a:pt x="9108" y="4953"/>
                  <a:pt x="9108" y="4965"/>
                  <a:pt x="9084" y="4965"/>
                </a:cubicBezTo>
                <a:lnTo>
                  <a:pt x="8668" y="5179"/>
                </a:lnTo>
                <a:cubicBezTo>
                  <a:pt x="8489" y="5263"/>
                  <a:pt x="8394" y="5441"/>
                  <a:pt x="8394" y="5632"/>
                </a:cubicBezTo>
                <a:lnTo>
                  <a:pt x="8394" y="7358"/>
                </a:lnTo>
                <a:cubicBezTo>
                  <a:pt x="8394" y="7501"/>
                  <a:pt x="8430" y="7632"/>
                  <a:pt x="8513" y="7739"/>
                </a:cubicBezTo>
                <a:lnTo>
                  <a:pt x="8692" y="8001"/>
                </a:lnTo>
                <a:cubicBezTo>
                  <a:pt x="8727" y="8061"/>
                  <a:pt x="8751" y="8132"/>
                  <a:pt x="8751" y="8215"/>
                </a:cubicBezTo>
                <a:lnTo>
                  <a:pt x="8751" y="8930"/>
                </a:lnTo>
                <a:cubicBezTo>
                  <a:pt x="8751" y="9013"/>
                  <a:pt x="8823" y="9085"/>
                  <a:pt x="8906" y="9085"/>
                </a:cubicBezTo>
                <a:cubicBezTo>
                  <a:pt x="9001" y="9085"/>
                  <a:pt x="9073" y="9013"/>
                  <a:pt x="9073" y="8930"/>
                </a:cubicBezTo>
                <a:lnTo>
                  <a:pt x="9073" y="8215"/>
                </a:lnTo>
                <a:cubicBezTo>
                  <a:pt x="9073" y="8073"/>
                  <a:pt x="9025" y="7942"/>
                  <a:pt x="8954" y="7834"/>
                </a:cubicBezTo>
                <a:lnTo>
                  <a:pt x="8775" y="7572"/>
                </a:lnTo>
                <a:cubicBezTo>
                  <a:pt x="8727" y="7513"/>
                  <a:pt x="8715" y="7441"/>
                  <a:pt x="8715" y="7358"/>
                </a:cubicBezTo>
                <a:lnTo>
                  <a:pt x="8715" y="5632"/>
                </a:lnTo>
                <a:cubicBezTo>
                  <a:pt x="8715" y="5560"/>
                  <a:pt x="8763" y="5501"/>
                  <a:pt x="8823" y="5453"/>
                </a:cubicBezTo>
                <a:lnTo>
                  <a:pt x="9108" y="5310"/>
                </a:lnTo>
                <a:lnTo>
                  <a:pt x="9370" y="5572"/>
                </a:lnTo>
                <a:cubicBezTo>
                  <a:pt x="9430" y="5632"/>
                  <a:pt x="9525" y="5679"/>
                  <a:pt x="9608" y="5679"/>
                </a:cubicBezTo>
                <a:cubicBezTo>
                  <a:pt x="9704" y="5679"/>
                  <a:pt x="9775" y="5656"/>
                  <a:pt x="9846" y="5572"/>
                </a:cubicBezTo>
                <a:lnTo>
                  <a:pt x="10120" y="5310"/>
                </a:lnTo>
                <a:lnTo>
                  <a:pt x="10394" y="5453"/>
                </a:lnTo>
                <a:cubicBezTo>
                  <a:pt x="10454" y="5489"/>
                  <a:pt x="10501" y="5560"/>
                  <a:pt x="10501" y="5632"/>
                </a:cubicBezTo>
                <a:lnTo>
                  <a:pt x="10501" y="7358"/>
                </a:lnTo>
                <a:cubicBezTo>
                  <a:pt x="10501" y="7441"/>
                  <a:pt x="10489" y="7513"/>
                  <a:pt x="10442" y="7572"/>
                </a:cubicBezTo>
                <a:lnTo>
                  <a:pt x="10263" y="7834"/>
                </a:lnTo>
                <a:cubicBezTo>
                  <a:pt x="10192" y="7953"/>
                  <a:pt x="10144" y="8073"/>
                  <a:pt x="10144" y="8215"/>
                </a:cubicBezTo>
                <a:lnTo>
                  <a:pt x="10144" y="8930"/>
                </a:lnTo>
                <a:cubicBezTo>
                  <a:pt x="10144" y="9013"/>
                  <a:pt x="10216" y="9085"/>
                  <a:pt x="10311" y="9085"/>
                </a:cubicBezTo>
                <a:cubicBezTo>
                  <a:pt x="10394" y="9085"/>
                  <a:pt x="10478" y="9013"/>
                  <a:pt x="10478" y="8930"/>
                </a:cubicBezTo>
                <a:lnTo>
                  <a:pt x="10478" y="8215"/>
                </a:lnTo>
                <a:cubicBezTo>
                  <a:pt x="10478" y="8132"/>
                  <a:pt x="10489" y="8061"/>
                  <a:pt x="10537" y="8001"/>
                </a:cubicBezTo>
                <a:lnTo>
                  <a:pt x="10716" y="7739"/>
                </a:lnTo>
                <a:cubicBezTo>
                  <a:pt x="10787" y="7620"/>
                  <a:pt x="10835" y="7501"/>
                  <a:pt x="10835" y="7358"/>
                </a:cubicBezTo>
                <a:lnTo>
                  <a:pt x="10835" y="5632"/>
                </a:lnTo>
                <a:cubicBezTo>
                  <a:pt x="10918" y="5429"/>
                  <a:pt x="10811" y="5251"/>
                  <a:pt x="10632" y="5155"/>
                </a:cubicBezTo>
                <a:lnTo>
                  <a:pt x="10216" y="4953"/>
                </a:lnTo>
                <a:lnTo>
                  <a:pt x="10204" y="4941"/>
                </a:lnTo>
                <a:lnTo>
                  <a:pt x="10204" y="4703"/>
                </a:lnTo>
                <a:cubicBezTo>
                  <a:pt x="10418" y="4536"/>
                  <a:pt x="10561" y="4298"/>
                  <a:pt x="10561" y="4012"/>
                </a:cubicBezTo>
                <a:lnTo>
                  <a:pt x="10561" y="3655"/>
                </a:lnTo>
                <a:cubicBezTo>
                  <a:pt x="10561" y="3286"/>
                  <a:pt x="10251" y="2977"/>
                  <a:pt x="9882" y="2977"/>
                </a:cubicBezTo>
                <a:lnTo>
                  <a:pt x="9501" y="2977"/>
                </a:lnTo>
                <a:lnTo>
                  <a:pt x="9501" y="2643"/>
                </a:lnTo>
                <a:cubicBezTo>
                  <a:pt x="9501" y="2453"/>
                  <a:pt x="9406" y="2274"/>
                  <a:pt x="9227" y="2179"/>
                </a:cubicBezTo>
                <a:lnTo>
                  <a:pt x="8811" y="1977"/>
                </a:lnTo>
                <a:lnTo>
                  <a:pt x="8787" y="1953"/>
                </a:lnTo>
                <a:lnTo>
                  <a:pt x="8787" y="1726"/>
                </a:lnTo>
                <a:cubicBezTo>
                  <a:pt x="9001" y="1560"/>
                  <a:pt x="9144" y="1322"/>
                  <a:pt x="9144" y="1036"/>
                </a:cubicBezTo>
                <a:lnTo>
                  <a:pt x="9144" y="679"/>
                </a:lnTo>
                <a:cubicBezTo>
                  <a:pt x="9144" y="310"/>
                  <a:pt x="8834" y="0"/>
                  <a:pt x="8465" y="0"/>
                </a:cubicBezTo>
                <a:lnTo>
                  <a:pt x="8108" y="0"/>
                </a:lnTo>
                <a:cubicBezTo>
                  <a:pt x="7739" y="0"/>
                  <a:pt x="7418" y="310"/>
                  <a:pt x="7418" y="679"/>
                </a:cubicBezTo>
                <a:lnTo>
                  <a:pt x="7418" y="1036"/>
                </a:lnTo>
                <a:cubicBezTo>
                  <a:pt x="7418" y="1322"/>
                  <a:pt x="7560" y="1572"/>
                  <a:pt x="7775" y="1726"/>
                </a:cubicBezTo>
                <a:lnTo>
                  <a:pt x="7775" y="1977"/>
                </a:lnTo>
                <a:cubicBezTo>
                  <a:pt x="7775" y="1977"/>
                  <a:pt x="7775" y="1988"/>
                  <a:pt x="7763" y="1988"/>
                </a:cubicBezTo>
                <a:lnTo>
                  <a:pt x="7346" y="2203"/>
                </a:lnTo>
                <a:cubicBezTo>
                  <a:pt x="7168" y="2286"/>
                  <a:pt x="7060" y="2465"/>
                  <a:pt x="7060" y="2655"/>
                </a:cubicBezTo>
                <a:lnTo>
                  <a:pt x="7060" y="2989"/>
                </a:lnTo>
                <a:lnTo>
                  <a:pt x="6679" y="2989"/>
                </a:lnTo>
                <a:lnTo>
                  <a:pt x="6679" y="2655"/>
                </a:lnTo>
                <a:cubicBezTo>
                  <a:pt x="6679" y="2465"/>
                  <a:pt x="6572" y="2286"/>
                  <a:pt x="6394" y="2203"/>
                </a:cubicBezTo>
                <a:lnTo>
                  <a:pt x="5977" y="1988"/>
                </a:lnTo>
                <a:lnTo>
                  <a:pt x="5965" y="1977"/>
                </a:lnTo>
                <a:lnTo>
                  <a:pt x="5965" y="1726"/>
                </a:lnTo>
                <a:cubicBezTo>
                  <a:pt x="6167" y="1560"/>
                  <a:pt x="6322" y="1322"/>
                  <a:pt x="6322" y="1036"/>
                </a:cubicBezTo>
                <a:lnTo>
                  <a:pt x="6322" y="679"/>
                </a:lnTo>
                <a:cubicBezTo>
                  <a:pt x="6322" y="310"/>
                  <a:pt x="6013" y="0"/>
                  <a:pt x="5632" y="0"/>
                </a:cubicBezTo>
                <a:lnTo>
                  <a:pt x="5274" y="0"/>
                </a:lnTo>
                <a:cubicBezTo>
                  <a:pt x="4905" y="0"/>
                  <a:pt x="4596" y="310"/>
                  <a:pt x="4596" y="679"/>
                </a:cubicBezTo>
                <a:lnTo>
                  <a:pt x="4596" y="1036"/>
                </a:lnTo>
                <a:cubicBezTo>
                  <a:pt x="4596" y="1322"/>
                  <a:pt x="4727" y="1572"/>
                  <a:pt x="4953" y="1726"/>
                </a:cubicBezTo>
                <a:lnTo>
                  <a:pt x="4953" y="1977"/>
                </a:lnTo>
                <a:cubicBezTo>
                  <a:pt x="4953" y="1977"/>
                  <a:pt x="4953" y="1988"/>
                  <a:pt x="4941" y="1988"/>
                </a:cubicBezTo>
                <a:lnTo>
                  <a:pt x="4524" y="2203"/>
                </a:lnTo>
                <a:cubicBezTo>
                  <a:pt x="4346" y="2286"/>
                  <a:pt x="4239" y="2465"/>
                  <a:pt x="4239" y="2655"/>
                </a:cubicBezTo>
                <a:lnTo>
                  <a:pt x="4239" y="2989"/>
                </a:lnTo>
                <a:lnTo>
                  <a:pt x="3846" y="2989"/>
                </a:lnTo>
                <a:lnTo>
                  <a:pt x="3846" y="2655"/>
                </a:lnTo>
                <a:cubicBezTo>
                  <a:pt x="3846" y="2465"/>
                  <a:pt x="3750" y="2286"/>
                  <a:pt x="3572" y="2203"/>
                </a:cubicBezTo>
                <a:lnTo>
                  <a:pt x="3155" y="1988"/>
                </a:lnTo>
                <a:lnTo>
                  <a:pt x="3131" y="1977"/>
                </a:lnTo>
                <a:lnTo>
                  <a:pt x="3131" y="1726"/>
                </a:lnTo>
                <a:cubicBezTo>
                  <a:pt x="3346" y="1560"/>
                  <a:pt x="3489" y="1322"/>
                  <a:pt x="3489" y="1036"/>
                </a:cubicBezTo>
                <a:lnTo>
                  <a:pt x="3489" y="679"/>
                </a:lnTo>
                <a:cubicBezTo>
                  <a:pt x="3489" y="310"/>
                  <a:pt x="3179" y="0"/>
                  <a:pt x="2810" y="0"/>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0307" name="Google Shape;10307;p78"/>
          <p:cNvGrpSpPr/>
          <p:nvPr/>
        </p:nvGrpSpPr>
        <p:grpSpPr>
          <a:xfrm>
            <a:off x="1204707" y="4842500"/>
            <a:ext cx="352733" cy="470963"/>
            <a:chOff x="903530" y="3806125"/>
            <a:chExt cx="264550" cy="353222"/>
          </a:xfrm>
          <a:solidFill>
            <a:schemeClr val="tx1"/>
          </a:solidFill>
        </p:grpSpPr>
        <p:sp>
          <p:nvSpPr>
            <p:cNvPr id="10308" name="Google Shape;10308;p78"/>
            <p:cNvSpPr/>
            <p:nvPr/>
          </p:nvSpPr>
          <p:spPr>
            <a:xfrm>
              <a:off x="926637" y="3839321"/>
              <a:ext cx="173237" cy="162002"/>
            </a:xfrm>
            <a:custGeom>
              <a:avLst/>
              <a:gdLst/>
              <a:ahLst/>
              <a:cxnLst/>
              <a:rect l="l" t="t" r="r" b="b"/>
              <a:pathLst>
                <a:path w="5443" h="5090" extrusionOk="0">
                  <a:moveTo>
                    <a:pt x="3418" y="1"/>
                  </a:moveTo>
                  <a:cubicBezTo>
                    <a:pt x="2623" y="1"/>
                    <a:pt x="1831" y="307"/>
                    <a:pt x="1227" y="911"/>
                  </a:cubicBezTo>
                  <a:cubicBezTo>
                    <a:pt x="108" y="2030"/>
                    <a:pt x="1" y="3804"/>
                    <a:pt x="989" y="5030"/>
                  </a:cubicBezTo>
                  <a:cubicBezTo>
                    <a:pt x="1013" y="5078"/>
                    <a:pt x="1061" y="5090"/>
                    <a:pt x="1120" y="5090"/>
                  </a:cubicBezTo>
                  <a:cubicBezTo>
                    <a:pt x="1156" y="5090"/>
                    <a:pt x="1192" y="5078"/>
                    <a:pt x="1227" y="5066"/>
                  </a:cubicBezTo>
                  <a:cubicBezTo>
                    <a:pt x="1299" y="5006"/>
                    <a:pt x="1311" y="4899"/>
                    <a:pt x="1251" y="4840"/>
                  </a:cubicBezTo>
                  <a:cubicBezTo>
                    <a:pt x="382" y="3744"/>
                    <a:pt x="477" y="2149"/>
                    <a:pt x="1477" y="1149"/>
                  </a:cubicBezTo>
                  <a:cubicBezTo>
                    <a:pt x="2019" y="607"/>
                    <a:pt x="2735" y="334"/>
                    <a:pt x="3452" y="334"/>
                  </a:cubicBezTo>
                  <a:cubicBezTo>
                    <a:pt x="4059" y="334"/>
                    <a:pt x="4666" y="530"/>
                    <a:pt x="5168" y="923"/>
                  </a:cubicBezTo>
                  <a:cubicBezTo>
                    <a:pt x="5199" y="948"/>
                    <a:pt x="5237" y="961"/>
                    <a:pt x="5273" y="961"/>
                  </a:cubicBezTo>
                  <a:cubicBezTo>
                    <a:pt x="5321" y="961"/>
                    <a:pt x="5367" y="939"/>
                    <a:pt x="5394" y="899"/>
                  </a:cubicBezTo>
                  <a:cubicBezTo>
                    <a:pt x="5442" y="827"/>
                    <a:pt x="5418" y="720"/>
                    <a:pt x="5347" y="672"/>
                  </a:cubicBezTo>
                  <a:cubicBezTo>
                    <a:pt x="4777" y="223"/>
                    <a:pt x="4096" y="1"/>
                    <a:pt x="341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09" name="Google Shape;10309;p78"/>
            <p:cNvSpPr/>
            <p:nvPr/>
          </p:nvSpPr>
          <p:spPr>
            <a:xfrm>
              <a:off x="903530" y="3806125"/>
              <a:ext cx="264550" cy="353222"/>
            </a:xfrm>
            <a:custGeom>
              <a:avLst/>
              <a:gdLst/>
              <a:ahLst/>
              <a:cxnLst/>
              <a:rect l="l" t="t" r="r" b="b"/>
              <a:pathLst>
                <a:path w="8312" h="11098" extrusionOk="0">
                  <a:moveTo>
                    <a:pt x="4144" y="322"/>
                  </a:moveTo>
                  <a:cubicBezTo>
                    <a:pt x="6251" y="322"/>
                    <a:pt x="7966" y="2025"/>
                    <a:pt x="7966" y="4144"/>
                  </a:cubicBezTo>
                  <a:cubicBezTo>
                    <a:pt x="7978" y="5085"/>
                    <a:pt x="7775" y="6002"/>
                    <a:pt x="7371" y="6895"/>
                  </a:cubicBezTo>
                  <a:cubicBezTo>
                    <a:pt x="7037" y="7609"/>
                    <a:pt x="6597" y="8323"/>
                    <a:pt x="6025" y="8978"/>
                  </a:cubicBezTo>
                  <a:cubicBezTo>
                    <a:pt x="5228" y="9919"/>
                    <a:pt x="4418" y="10526"/>
                    <a:pt x="4156" y="10717"/>
                  </a:cubicBezTo>
                  <a:cubicBezTo>
                    <a:pt x="3882" y="10538"/>
                    <a:pt x="3084" y="9931"/>
                    <a:pt x="2275" y="8990"/>
                  </a:cubicBezTo>
                  <a:cubicBezTo>
                    <a:pt x="1715" y="8323"/>
                    <a:pt x="1251" y="7621"/>
                    <a:pt x="929" y="6895"/>
                  </a:cubicBezTo>
                  <a:cubicBezTo>
                    <a:pt x="525" y="6002"/>
                    <a:pt x="310" y="5085"/>
                    <a:pt x="310" y="4144"/>
                  </a:cubicBezTo>
                  <a:cubicBezTo>
                    <a:pt x="310" y="2025"/>
                    <a:pt x="2025" y="322"/>
                    <a:pt x="4144" y="322"/>
                  </a:cubicBezTo>
                  <a:close/>
                  <a:moveTo>
                    <a:pt x="4156" y="1"/>
                  </a:moveTo>
                  <a:cubicBezTo>
                    <a:pt x="1858" y="1"/>
                    <a:pt x="1" y="1870"/>
                    <a:pt x="1" y="4156"/>
                  </a:cubicBezTo>
                  <a:cubicBezTo>
                    <a:pt x="1" y="5121"/>
                    <a:pt x="215" y="6097"/>
                    <a:pt x="644" y="7049"/>
                  </a:cubicBezTo>
                  <a:cubicBezTo>
                    <a:pt x="989" y="7788"/>
                    <a:pt x="1441" y="8514"/>
                    <a:pt x="2037" y="9216"/>
                  </a:cubicBezTo>
                  <a:cubicBezTo>
                    <a:pt x="3037" y="10395"/>
                    <a:pt x="4037" y="11050"/>
                    <a:pt x="4061" y="11062"/>
                  </a:cubicBezTo>
                  <a:cubicBezTo>
                    <a:pt x="4096" y="11074"/>
                    <a:pt x="4120" y="11098"/>
                    <a:pt x="4156" y="11098"/>
                  </a:cubicBezTo>
                  <a:cubicBezTo>
                    <a:pt x="4180" y="11098"/>
                    <a:pt x="4215" y="11074"/>
                    <a:pt x="4239" y="11062"/>
                  </a:cubicBezTo>
                  <a:cubicBezTo>
                    <a:pt x="4287" y="11038"/>
                    <a:pt x="5275" y="10395"/>
                    <a:pt x="6263" y="9216"/>
                  </a:cubicBezTo>
                  <a:cubicBezTo>
                    <a:pt x="6859" y="8538"/>
                    <a:pt x="7323" y="7800"/>
                    <a:pt x="7668" y="7049"/>
                  </a:cubicBezTo>
                  <a:cubicBezTo>
                    <a:pt x="8085" y="6109"/>
                    <a:pt x="8311" y="5144"/>
                    <a:pt x="8311" y="4156"/>
                  </a:cubicBezTo>
                  <a:cubicBezTo>
                    <a:pt x="8311" y="1870"/>
                    <a:pt x="6442" y="1"/>
                    <a:pt x="415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10" name="Google Shape;10310;p78"/>
            <p:cNvSpPr/>
            <p:nvPr/>
          </p:nvSpPr>
          <p:spPr>
            <a:xfrm>
              <a:off x="1008879" y="3904059"/>
              <a:ext cx="54966" cy="18460"/>
            </a:xfrm>
            <a:custGeom>
              <a:avLst/>
              <a:gdLst/>
              <a:ahLst/>
              <a:cxnLst/>
              <a:rect l="l" t="t" r="r" b="b"/>
              <a:pathLst>
                <a:path w="1727" h="580" extrusionOk="0">
                  <a:moveTo>
                    <a:pt x="648" y="1"/>
                  </a:moveTo>
                  <a:cubicBezTo>
                    <a:pt x="492" y="1"/>
                    <a:pt x="319" y="16"/>
                    <a:pt x="132" y="55"/>
                  </a:cubicBezTo>
                  <a:cubicBezTo>
                    <a:pt x="60" y="67"/>
                    <a:pt x="1" y="127"/>
                    <a:pt x="1" y="222"/>
                  </a:cubicBezTo>
                  <a:lnTo>
                    <a:pt x="1" y="401"/>
                  </a:lnTo>
                  <a:cubicBezTo>
                    <a:pt x="1" y="484"/>
                    <a:pt x="72" y="555"/>
                    <a:pt x="155" y="555"/>
                  </a:cubicBezTo>
                  <a:cubicBezTo>
                    <a:pt x="251" y="555"/>
                    <a:pt x="322" y="484"/>
                    <a:pt x="322" y="401"/>
                  </a:cubicBezTo>
                  <a:lnTo>
                    <a:pt x="322" y="365"/>
                  </a:lnTo>
                  <a:cubicBezTo>
                    <a:pt x="434" y="350"/>
                    <a:pt x="539" y="343"/>
                    <a:pt x="636" y="343"/>
                  </a:cubicBezTo>
                  <a:cubicBezTo>
                    <a:pt x="841" y="343"/>
                    <a:pt x="1011" y="372"/>
                    <a:pt x="1132" y="413"/>
                  </a:cubicBezTo>
                  <a:cubicBezTo>
                    <a:pt x="1334" y="472"/>
                    <a:pt x="1453" y="543"/>
                    <a:pt x="1465" y="543"/>
                  </a:cubicBezTo>
                  <a:cubicBezTo>
                    <a:pt x="1501" y="555"/>
                    <a:pt x="1525" y="579"/>
                    <a:pt x="1560" y="579"/>
                  </a:cubicBezTo>
                  <a:cubicBezTo>
                    <a:pt x="1620" y="579"/>
                    <a:pt x="1667" y="543"/>
                    <a:pt x="1691" y="496"/>
                  </a:cubicBezTo>
                  <a:cubicBezTo>
                    <a:pt x="1727" y="401"/>
                    <a:pt x="1703" y="305"/>
                    <a:pt x="1632" y="246"/>
                  </a:cubicBezTo>
                  <a:cubicBezTo>
                    <a:pt x="1613" y="236"/>
                    <a:pt x="1255" y="1"/>
                    <a:pt x="64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11" name="Google Shape;10311;p78"/>
            <p:cNvSpPr/>
            <p:nvPr/>
          </p:nvSpPr>
          <p:spPr>
            <a:xfrm>
              <a:off x="972118" y="3872072"/>
              <a:ext cx="172473" cy="164866"/>
            </a:xfrm>
            <a:custGeom>
              <a:avLst/>
              <a:gdLst/>
              <a:ahLst/>
              <a:cxnLst/>
              <a:rect l="l" t="t" r="r" b="b"/>
              <a:pathLst>
                <a:path w="5419" h="5180" extrusionOk="0">
                  <a:moveTo>
                    <a:pt x="3239" y="346"/>
                  </a:moveTo>
                  <a:lnTo>
                    <a:pt x="3239" y="1144"/>
                  </a:lnTo>
                  <a:cubicBezTo>
                    <a:pt x="3239" y="1287"/>
                    <a:pt x="3203" y="1418"/>
                    <a:pt x="3144" y="1537"/>
                  </a:cubicBezTo>
                  <a:lnTo>
                    <a:pt x="3084" y="1668"/>
                  </a:lnTo>
                  <a:cubicBezTo>
                    <a:pt x="3073" y="1703"/>
                    <a:pt x="3073" y="1715"/>
                    <a:pt x="3073" y="1739"/>
                  </a:cubicBezTo>
                  <a:lnTo>
                    <a:pt x="3073" y="2084"/>
                  </a:lnTo>
                  <a:cubicBezTo>
                    <a:pt x="3073" y="2370"/>
                    <a:pt x="2953" y="2632"/>
                    <a:pt x="2763" y="2846"/>
                  </a:cubicBezTo>
                  <a:cubicBezTo>
                    <a:pt x="2558" y="3028"/>
                    <a:pt x="2311" y="3145"/>
                    <a:pt x="2040" y="3145"/>
                  </a:cubicBezTo>
                  <a:cubicBezTo>
                    <a:pt x="2027" y="3145"/>
                    <a:pt x="2014" y="3144"/>
                    <a:pt x="2001" y="3144"/>
                  </a:cubicBezTo>
                  <a:cubicBezTo>
                    <a:pt x="1406" y="3108"/>
                    <a:pt x="941" y="2620"/>
                    <a:pt x="941" y="2037"/>
                  </a:cubicBezTo>
                  <a:lnTo>
                    <a:pt x="941" y="1739"/>
                  </a:lnTo>
                  <a:cubicBezTo>
                    <a:pt x="941" y="1715"/>
                    <a:pt x="941" y="1703"/>
                    <a:pt x="929" y="1668"/>
                  </a:cubicBezTo>
                  <a:lnTo>
                    <a:pt x="870" y="1537"/>
                  </a:lnTo>
                  <a:cubicBezTo>
                    <a:pt x="810" y="1418"/>
                    <a:pt x="775" y="1287"/>
                    <a:pt x="775" y="1144"/>
                  </a:cubicBezTo>
                  <a:cubicBezTo>
                    <a:pt x="775" y="703"/>
                    <a:pt x="1132" y="346"/>
                    <a:pt x="1584" y="346"/>
                  </a:cubicBezTo>
                  <a:close/>
                  <a:moveTo>
                    <a:pt x="1465" y="3346"/>
                  </a:moveTo>
                  <a:cubicBezTo>
                    <a:pt x="1608" y="3406"/>
                    <a:pt x="1775" y="3453"/>
                    <a:pt x="1953" y="3465"/>
                  </a:cubicBezTo>
                  <a:lnTo>
                    <a:pt x="2001" y="3465"/>
                  </a:lnTo>
                  <a:cubicBezTo>
                    <a:pt x="2180" y="3465"/>
                    <a:pt x="2370" y="3442"/>
                    <a:pt x="2537" y="3370"/>
                  </a:cubicBezTo>
                  <a:lnTo>
                    <a:pt x="2537" y="3584"/>
                  </a:lnTo>
                  <a:cubicBezTo>
                    <a:pt x="2537" y="3632"/>
                    <a:pt x="2549" y="3692"/>
                    <a:pt x="2549" y="3739"/>
                  </a:cubicBezTo>
                  <a:lnTo>
                    <a:pt x="2001" y="4156"/>
                  </a:lnTo>
                  <a:lnTo>
                    <a:pt x="1453" y="3727"/>
                  </a:lnTo>
                  <a:cubicBezTo>
                    <a:pt x="1465" y="3680"/>
                    <a:pt x="1465" y="3632"/>
                    <a:pt x="1465" y="3573"/>
                  </a:cubicBezTo>
                  <a:lnTo>
                    <a:pt x="1465" y="3346"/>
                  </a:lnTo>
                  <a:close/>
                  <a:moveTo>
                    <a:pt x="1251" y="3977"/>
                  </a:moveTo>
                  <a:lnTo>
                    <a:pt x="1834" y="4406"/>
                  </a:lnTo>
                  <a:lnTo>
                    <a:pt x="1834" y="4870"/>
                  </a:lnTo>
                  <a:cubicBezTo>
                    <a:pt x="1334" y="4835"/>
                    <a:pt x="822" y="4680"/>
                    <a:pt x="394" y="4358"/>
                  </a:cubicBezTo>
                  <a:cubicBezTo>
                    <a:pt x="417" y="4335"/>
                    <a:pt x="465" y="4299"/>
                    <a:pt x="501" y="4287"/>
                  </a:cubicBezTo>
                  <a:lnTo>
                    <a:pt x="1132" y="4049"/>
                  </a:lnTo>
                  <a:cubicBezTo>
                    <a:pt x="1179" y="4037"/>
                    <a:pt x="1227" y="4001"/>
                    <a:pt x="1251" y="3977"/>
                  </a:cubicBezTo>
                  <a:close/>
                  <a:moveTo>
                    <a:pt x="2739" y="3989"/>
                  </a:moveTo>
                  <a:cubicBezTo>
                    <a:pt x="2787" y="4025"/>
                    <a:pt x="2822" y="4037"/>
                    <a:pt x="2858" y="4061"/>
                  </a:cubicBezTo>
                  <a:lnTo>
                    <a:pt x="3632" y="4346"/>
                  </a:lnTo>
                  <a:cubicBezTo>
                    <a:pt x="3192" y="4656"/>
                    <a:pt x="2680" y="4835"/>
                    <a:pt x="2168" y="4870"/>
                  </a:cubicBezTo>
                  <a:lnTo>
                    <a:pt x="2168" y="4418"/>
                  </a:lnTo>
                  <a:lnTo>
                    <a:pt x="2739" y="3989"/>
                  </a:lnTo>
                  <a:close/>
                  <a:moveTo>
                    <a:pt x="1596" y="1"/>
                  </a:moveTo>
                  <a:cubicBezTo>
                    <a:pt x="977" y="1"/>
                    <a:pt x="465" y="501"/>
                    <a:pt x="465" y="1132"/>
                  </a:cubicBezTo>
                  <a:cubicBezTo>
                    <a:pt x="465" y="1310"/>
                    <a:pt x="513" y="1501"/>
                    <a:pt x="596" y="1668"/>
                  </a:cubicBezTo>
                  <a:lnTo>
                    <a:pt x="644" y="1751"/>
                  </a:lnTo>
                  <a:lnTo>
                    <a:pt x="644" y="2013"/>
                  </a:lnTo>
                  <a:cubicBezTo>
                    <a:pt x="644" y="2453"/>
                    <a:pt x="858" y="2858"/>
                    <a:pt x="1168" y="3120"/>
                  </a:cubicBezTo>
                  <a:lnTo>
                    <a:pt x="1168" y="3561"/>
                  </a:lnTo>
                  <a:cubicBezTo>
                    <a:pt x="1168" y="3632"/>
                    <a:pt x="1120" y="3704"/>
                    <a:pt x="1048" y="3739"/>
                  </a:cubicBezTo>
                  <a:lnTo>
                    <a:pt x="406" y="3977"/>
                  </a:lnTo>
                  <a:cubicBezTo>
                    <a:pt x="239" y="4037"/>
                    <a:pt x="108" y="4168"/>
                    <a:pt x="36" y="4311"/>
                  </a:cubicBezTo>
                  <a:cubicBezTo>
                    <a:pt x="1" y="4394"/>
                    <a:pt x="25" y="4466"/>
                    <a:pt x="84" y="4513"/>
                  </a:cubicBezTo>
                  <a:cubicBezTo>
                    <a:pt x="644" y="4954"/>
                    <a:pt x="1334" y="5180"/>
                    <a:pt x="2001" y="5180"/>
                  </a:cubicBezTo>
                  <a:cubicBezTo>
                    <a:pt x="2799" y="5180"/>
                    <a:pt x="3596" y="4870"/>
                    <a:pt x="4204" y="4275"/>
                  </a:cubicBezTo>
                  <a:cubicBezTo>
                    <a:pt x="5323" y="3168"/>
                    <a:pt x="5418" y="1406"/>
                    <a:pt x="4442" y="167"/>
                  </a:cubicBezTo>
                  <a:cubicBezTo>
                    <a:pt x="4405" y="124"/>
                    <a:pt x="4351" y="98"/>
                    <a:pt x="4301" y="98"/>
                  </a:cubicBezTo>
                  <a:cubicBezTo>
                    <a:pt x="4269" y="98"/>
                    <a:pt x="4239" y="108"/>
                    <a:pt x="4216" y="132"/>
                  </a:cubicBezTo>
                  <a:cubicBezTo>
                    <a:pt x="4144" y="191"/>
                    <a:pt x="4132" y="298"/>
                    <a:pt x="4192" y="358"/>
                  </a:cubicBezTo>
                  <a:cubicBezTo>
                    <a:pt x="5061" y="1465"/>
                    <a:pt x="4966" y="3049"/>
                    <a:pt x="3965" y="4049"/>
                  </a:cubicBezTo>
                  <a:lnTo>
                    <a:pt x="3906" y="4108"/>
                  </a:lnTo>
                  <a:cubicBezTo>
                    <a:pt x="3870" y="4096"/>
                    <a:pt x="3835" y="4061"/>
                    <a:pt x="3799" y="4049"/>
                  </a:cubicBezTo>
                  <a:lnTo>
                    <a:pt x="2977" y="3739"/>
                  </a:lnTo>
                  <a:cubicBezTo>
                    <a:pt x="2906" y="3704"/>
                    <a:pt x="2858" y="3644"/>
                    <a:pt x="2858" y="3561"/>
                  </a:cubicBezTo>
                  <a:lnTo>
                    <a:pt x="2858" y="3144"/>
                  </a:lnTo>
                  <a:cubicBezTo>
                    <a:pt x="2894" y="3108"/>
                    <a:pt x="2942" y="3084"/>
                    <a:pt x="2965" y="3049"/>
                  </a:cubicBezTo>
                  <a:cubicBezTo>
                    <a:pt x="3239" y="2787"/>
                    <a:pt x="3382" y="2441"/>
                    <a:pt x="3382" y="2072"/>
                  </a:cubicBezTo>
                  <a:lnTo>
                    <a:pt x="3382" y="1751"/>
                  </a:lnTo>
                  <a:lnTo>
                    <a:pt x="3430" y="1668"/>
                  </a:lnTo>
                  <a:cubicBezTo>
                    <a:pt x="3513" y="1501"/>
                    <a:pt x="3561" y="1310"/>
                    <a:pt x="3561" y="1132"/>
                  </a:cubicBezTo>
                  <a:lnTo>
                    <a:pt x="3561" y="167"/>
                  </a:lnTo>
                  <a:cubicBezTo>
                    <a:pt x="3561" y="72"/>
                    <a:pt x="3489" y="1"/>
                    <a:pt x="339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312" name="Google Shape;10312;p78"/>
          <p:cNvGrpSpPr/>
          <p:nvPr/>
        </p:nvGrpSpPr>
        <p:grpSpPr>
          <a:xfrm>
            <a:off x="1133457" y="4238245"/>
            <a:ext cx="492689" cy="500880"/>
            <a:chOff x="850092" y="3352934"/>
            <a:chExt cx="369517" cy="375660"/>
          </a:xfrm>
          <a:solidFill>
            <a:schemeClr val="tx1"/>
          </a:solidFill>
        </p:grpSpPr>
        <p:sp>
          <p:nvSpPr>
            <p:cNvPr id="10313" name="Google Shape;10313;p78"/>
            <p:cNvSpPr/>
            <p:nvPr/>
          </p:nvSpPr>
          <p:spPr>
            <a:xfrm>
              <a:off x="969859" y="3475692"/>
              <a:ext cx="53088" cy="53088"/>
            </a:xfrm>
            <a:custGeom>
              <a:avLst/>
              <a:gdLst/>
              <a:ahLst/>
              <a:cxnLst/>
              <a:rect l="l" t="t" r="r" b="b"/>
              <a:pathLst>
                <a:path w="1668" h="1668" extrusionOk="0">
                  <a:moveTo>
                    <a:pt x="834" y="346"/>
                  </a:moveTo>
                  <a:cubicBezTo>
                    <a:pt x="1108" y="346"/>
                    <a:pt x="1322" y="560"/>
                    <a:pt x="1322" y="834"/>
                  </a:cubicBezTo>
                  <a:cubicBezTo>
                    <a:pt x="1322" y="1096"/>
                    <a:pt x="1108" y="1322"/>
                    <a:pt x="834" y="1322"/>
                  </a:cubicBezTo>
                  <a:cubicBezTo>
                    <a:pt x="548" y="1322"/>
                    <a:pt x="346" y="1096"/>
                    <a:pt x="346" y="834"/>
                  </a:cubicBezTo>
                  <a:cubicBezTo>
                    <a:pt x="346" y="560"/>
                    <a:pt x="572" y="346"/>
                    <a:pt x="834" y="346"/>
                  </a:cubicBezTo>
                  <a:close/>
                  <a:moveTo>
                    <a:pt x="834" y="1"/>
                  </a:moveTo>
                  <a:cubicBezTo>
                    <a:pt x="369" y="1"/>
                    <a:pt x="0" y="370"/>
                    <a:pt x="0" y="834"/>
                  </a:cubicBezTo>
                  <a:cubicBezTo>
                    <a:pt x="0" y="1299"/>
                    <a:pt x="369" y="1668"/>
                    <a:pt x="834" y="1668"/>
                  </a:cubicBezTo>
                  <a:cubicBezTo>
                    <a:pt x="1298" y="1668"/>
                    <a:pt x="1667" y="1299"/>
                    <a:pt x="1667" y="834"/>
                  </a:cubicBezTo>
                  <a:cubicBezTo>
                    <a:pt x="1667" y="370"/>
                    <a:pt x="1298" y="1"/>
                    <a:pt x="83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14" name="Google Shape;10314;p78"/>
            <p:cNvSpPr/>
            <p:nvPr/>
          </p:nvSpPr>
          <p:spPr>
            <a:xfrm>
              <a:off x="1046786" y="3552237"/>
              <a:ext cx="53088" cy="53088"/>
            </a:xfrm>
            <a:custGeom>
              <a:avLst/>
              <a:gdLst/>
              <a:ahLst/>
              <a:cxnLst/>
              <a:rect l="l" t="t" r="r" b="b"/>
              <a:pathLst>
                <a:path w="1668" h="1668" extrusionOk="0">
                  <a:moveTo>
                    <a:pt x="834" y="346"/>
                  </a:moveTo>
                  <a:cubicBezTo>
                    <a:pt x="1096" y="346"/>
                    <a:pt x="1322" y="572"/>
                    <a:pt x="1322" y="834"/>
                  </a:cubicBezTo>
                  <a:cubicBezTo>
                    <a:pt x="1322" y="1108"/>
                    <a:pt x="1096" y="1334"/>
                    <a:pt x="834" y="1334"/>
                  </a:cubicBezTo>
                  <a:cubicBezTo>
                    <a:pt x="560" y="1334"/>
                    <a:pt x="334" y="1108"/>
                    <a:pt x="334" y="834"/>
                  </a:cubicBezTo>
                  <a:cubicBezTo>
                    <a:pt x="334" y="572"/>
                    <a:pt x="560" y="346"/>
                    <a:pt x="834" y="346"/>
                  </a:cubicBezTo>
                  <a:close/>
                  <a:moveTo>
                    <a:pt x="834" y="1"/>
                  </a:moveTo>
                  <a:cubicBezTo>
                    <a:pt x="369" y="1"/>
                    <a:pt x="0" y="382"/>
                    <a:pt x="0" y="834"/>
                  </a:cubicBezTo>
                  <a:cubicBezTo>
                    <a:pt x="0" y="1299"/>
                    <a:pt x="369" y="1668"/>
                    <a:pt x="834" y="1668"/>
                  </a:cubicBezTo>
                  <a:cubicBezTo>
                    <a:pt x="1286" y="1668"/>
                    <a:pt x="1667" y="1299"/>
                    <a:pt x="1667" y="834"/>
                  </a:cubicBezTo>
                  <a:cubicBezTo>
                    <a:pt x="1667" y="382"/>
                    <a:pt x="1286" y="1"/>
                    <a:pt x="83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15" name="Google Shape;10315;p78"/>
            <p:cNvSpPr/>
            <p:nvPr/>
          </p:nvSpPr>
          <p:spPr>
            <a:xfrm>
              <a:off x="984245" y="3485272"/>
              <a:ext cx="106527" cy="104999"/>
            </a:xfrm>
            <a:custGeom>
              <a:avLst/>
              <a:gdLst/>
              <a:ahLst/>
              <a:cxnLst/>
              <a:rect l="l" t="t" r="r" b="b"/>
              <a:pathLst>
                <a:path w="3347" h="3299" extrusionOk="0">
                  <a:moveTo>
                    <a:pt x="3160" y="0"/>
                  </a:moveTo>
                  <a:cubicBezTo>
                    <a:pt x="3117" y="0"/>
                    <a:pt x="3073" y="15"/>
                    <a:pt x="3037" y="45"/>
                  </a:cubicBezTo>
                  <a:lnTo>
                    <a:pt x="72" y="2998"/>
                  </a:lnTo>
                  <a:cubicBezTo>
                    <a:pt x="1" y="3081"/>
                    <a:pt x="1" y="3176"/>
                    <a:pt x="72" y="3236"/>
                  </a:cubicBezTo>
                  <a:cubicBezTo>
                    <a:pt x="108" y="3278"/>
                    <a:pt x="152" y="3298"/>
                    <a:pt x="196" y="3298"/>
                  </a:cubicBezTo>
                  <a:cubicBezTo>
                    <a:pt x="239" y="3298"/>
                    <a:pt x="280" y="3278"/>
                    <a:pt x="310" y="3236"/>
                  </a:cubicBezTo>
                  <a:lnTo>
                    <a:pt x="3275" y="283"/>
                  </a:lnTo>
                  <a:cubicBezTo>
                    <a:pt x="3346" y="200"/>
                    <a:pt x="3346" y="105"/>
                    <a:pt x="3275" y="45"/>
                  </a:cubicBezTo>
                  <a:cubicBezTo>
                    <a:pt x="3245" y="15"/>
                    <a:pt x="3203" y="0"/>
                    <a:pt x="316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16" name="Google Shape;10316;p78"/>
            <p:cNvSpPr/>
            <p:nvPr/>
          </p:nvSpPr>
          <p:spPr>
            <a:xfrm>
              <a:off x="922850" y="3428715"/>
              <a:ext cx="223620" cy="223620"/>
            </a:xfrm>
            <a:custGeom>
              <a:avLst/>
              <a:gdLst/>
              <a:ahLst/>
              <a:cxnLst/>
              <a:rect l="l" t="t" r="r" b="b"/>
              <a:pathLst>
                <a:path w="7026" h="7026" extrusionOk="0">
                  <a:moveTo>
                    <a:pt x="3513" y="0"/>
                  </a:moveTo>
                  <a:cubicBezTo>
                    <a:pt x="1584" y="0"/>
                    <a:pt x="1" y="1584"/>
                    <a:pt x="1" y="3513"/>
                  </a:cubicBezTo>
                  <a:cubicBezTo>
                    <a:pt x="1" y="5453"/>
                    <a:pt x="1584" y="7025"/>
                    <a:pt x="3513" y="7025"/>
                  </a:cubicBezTo>
                  <a:cubicBezTo>
                    <a:pt x="5454" y="7025"/>
                    <a:pt x="7026" y="5453"/>
                    <a:pt x="7026" y="3513"/>
                  </a:cubicBezTo>
                  <a:cubicBezTo>
                    <a:pt x="7026" y="1834"/>
                    <a:pt x="5835" y="393"/>
                    <a:pt x="4204" y="60"/>
                  </a:cubicBezTo>
                  <a:cubicBezTo>
                    <a:pt x="4196" y="59"/>
                    <a:pt x="4188" y="58"/>
                    <a:pt x="4180" y="58"/>
                  </a:cubicBezTo>
                  <a:cubicBezTo>
                    <a:pt x="4095" y="58"/>
                    <a:pt x="4022" y="115"/>
                    <a:pt x="3989" y="191"/>
                  </a:cubicBezTo>
                  <a:cubicBezTo>
                    <a:pt x="3978" y="286"/>
                    <a:pt x="4037" y="369"/>
                    <a:pt x="4132" y="405"/>
                  </a:cubicBezTo>
                  <a:cubicBezTo>
                    <a:pt x="5597" y="703"/>
                    <a:pt x="6692" y="2001"/>
                    <a:pt x="6692" y="3513"/>
                  </a:cubicBezTo>
                  <a:cubicBezTo>
                    <a:pt x="6692" y="5251"/>
                    <a:pt x="5263" y="6680"/>
                    <a:pt x="3513" y="6680"/>
                  </a:cubicBezTo>
                  <a:cubicBezTo>
                    <a:pt x="1775" y="6680"/>
                    <a:pt x="346" y="5251"/>
                    <a:pt x="346" y="3513"/>
                  </a:cubicBezTo>
                  <a:cubicBezTo>
                    <a:pt x="346" y="1774"/>
                    <a:pt x="1775" y="346"/>
                    <a:pt x="3513" y="346"/>
                  </a:cubicBezTo>
                  <a:cubicBezTo>
                    <a:pt x="3608" y="346"/>
                    <a:pt x="3692" y="274"/>
                    <a:pt x="3692" y="167"/>
                  </a:cubicBezTo>
                  <a:cubicBezTo>
                    <a:pt x="3680" y="72"/>
                    <a:pt x="3608" y="0"/>
                    <a:pt x="351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17" name="Google Shape;10317;p78"/>
            <p:cNvSpPr/>
            <p:nvPr/>
          </p:nvSpPr>
          <p:spPr>
            <a:xfrm>
              <a:off x="850092" y="3352934"/>
              <a:ext cx="369517" cy="375660"/>
            </a:xfrm>
            <a:custGeom>
              <a:avLst/>
              <a:gdLst/>
              <a:ahLst/>
              <a:cxnLst/>
              <a:rect l="l" t="t" r="r" b="b"/>
              <a:pathLst>
                <a:path w="11610" h="11803" extrusionOk="0">
                  <a:moveTo>
                    <a:pt x="5804" y="0"/>
                  </a:moveTo>
                  <a:cubicBezTo>
                    <a:pt x="5801" y="0"/>
                    <a:pt x="5799" y="0"/>
                    <a:pt x="5799" y="0"/>
                  </a:cubicBezTo>
                  <a:cubicBezTo>
                    <a:pt x="5585" y="0"/>
                    <a:pt x="5371" y="119"/>
                    <a:pt x="5252" y="310"/>
                  </a:cubicBezTo>
                  <a:lnTo>
                    <a:pt x="4573" y="1453"/>
                  </a:lnTo>
                  <a:cubicBezTo>
                    <a:pt x="4515" y="1551"/>
                    <a:pt x="4424" y="1605"/>
                    <a:pt x="4326" y="1605"/>
                  </a:cubicBezTo>
                  <a:cubicBezTo>
                    <a:pt x="4281" y="1605"/>
                    <a:pt x="4236" y="1594"/>
                    <a:pt x="4192" y="1572"/>
                  </a:cubicBezTo>
                  <a:lnTo>
                    <a:pt x="2977" y="1060"/>
                  </a:lnTo>
                  <a:cubicBezTo>
                    <a:pt x="2889" y="1020"/>
                    <a:pt x="2800" y="1002"/>
                    <a:pt x="2713" y="1002"/>
                  </a:cubicBezTo>
                  <a:cubicBezTo>
                    <a:pt x="2355" y="1002"/>
                    <a:pt x="2046" y="1312"/>
                    <a:pt x="2084" y="1715"/>
                  </a:cubicBezTo>
                  <a:lnTo>
                    <a:pt x="2204" y="3036"/>
                  </a:lnTo>
                  <a:cubicBezTo>
                    <a:pt x="2215" y="3179"/>
                    <a:pt x="2108" y="3322"/>
                    <a:pt x="1965" y="3346"/>
                  </a:cubicBezTo>
                  <a:lnTo>
                    <a:pt x="668" y="3643"/>
                  </a:lnTo>
                  <a:cubicBezTo>
                    <a:pt x="191" y="3751"/>
                    <a:pt x="1" y="4334"/>
                    <a:pt x="322" y="4703"/>
                  </a:cubicBezTo>
                  <a:lnTo>
                    <a:pt x="1203" y="5703"/>
                  </a:lnTo>
                  <a:cubicBezTo>
                    <a:pt x="1311" y="5822"/>
                    <a:pt x="1311" y="5989"/>
                    <a:pt x="1203" y="6084"/>
                  </a:cubicBezTo>
                  <a:lnTo>
                    <a:pt x="322" y="7084"/>
                  </a:lnTo>
                  <a:cubicBezTo>
                    <a:pt x="179" y="7263"/>
                    <a:pt x="132" y="7489"/>
                    <a:pt x="191" y="7715"/>
                  </a:cubicBezTo>
                  <a:cubicBezTo>
                    <a:pt x="263" y="7930"/>
                    <a:pt x="441" y="8084"/>
                    <a:pt x="668" y="8144"/>
                  </a:cubicBezTo>
                  <a:lnTo>
                    <a:pt x="1025" y="8215"/>
                  </a:lnTo>
                  <a:cubicBezTo>
                    <a:pt x="1033" y="8216"/>
                    <a:pt x="1041" y="8217"/>
                    <a:pt x="1049" y="8217"/>
                  </a:cubicBezTo>
                  <a:cubicBezTo>
                    <a:pt x="1136" y="8217"/>
                    <a:pt x="1217" y="8161"/>
                    <a:pt x="1239" y="8084"/>
                  </a:cubicBezTo>
                  <a:cubicBezTo>
                    <a:pt x="1251" y="7989"/>
                    <a:pt x="1192" y="7894"/>
                    <a:pt x="1096" y="7870"/>
                  </a:cubicBezTo>
                  <a:lnTo>
                    <a:pt x="739" y="7799"/>
                  </a:lnTo>
                  <a:cubicBezTo>
                    <a:pt x="644" y="7775"/>
                    <a:pt x="560" y="7692"/>
                    <a:pt x="525" y="7608"/>
                  </a:cubicBezTo>
                  <a:cubicBezTo>
                    <a:pt x="489" y="7501"/>
                    <a:pt x="501" y="7394"/>
                    <a:pt x="584" y="7322"/>
                  </a:cubicBezTo>
                  <a:lnTo>
                    <a:pt x="1453" y="6322"/>
                  </a:lnTo>
                  <a:cubicBezTo>
                    <a:pt x="1668" y="6084"/>
                    <a:pt x="1668" y="5715"/>
                    <a:pt x="1453" y="5477"/>
                  </a:cubicBezTo>
                  <a:lnTo>
                    <a:pt x="584" y="4477"/>
                  </a:lnTo>
                  <a:cubicBezTo>
                    <a:pt x="430" y="4322"/>
                    <a:pt x="525" y="4048"/>
                    <a:pt x="739" y="3989"/>
                  </a:cubicBezTo>
                  <a:lnTo>
                    <a:pt x="2037" y="3691"/>
                  </a:lnTo>
                  <a:cubicBezTo>
                    <a:pt x="2346" y="3620"/>
                    <a:pt x="2573" y="3322"/>
                    <a:pt x="2549" y="3012"/>
                  </a:cubicBezTo>
                  <a:lnTo>
                    <a:pt x="2430" y="1679"/>
                  </a:lnTo>
                  <a:cubicBezTo>
                    <a:pt x="2410" y="1503"/>
                    <a:pt x="2559" y="1359"/>
                    <a:pt x="2731" y="1359"/>
                  </a:cubicBezTo>
                  <a:cubicBezTo>
                    <a:pt x="2769" y="1359"/>
                    <a:pt x="2808" y="1366"/>
                    <a:pt x="2846" y="1381"/>
                  </a:cubicBezTo>
                  <a:lnTo>
                    <a:pt x="4061" y="1905"/>
                  </a:lnTo>
                  <a:cubicBezTo>
                    <a:pt x="4143" y="1941"/>
                    <a:pt x="4229" y="1958"/>
                    <a:pt x="4314" y="1958"/>
                  </a:cubicBezTo>
                  <a:cubicBezTo>
                    <a:pt x="4536" y="1958"/>
                    <a:pt x="4750" y="1841"/>
                    <a:pt x="4871" y="1643"/>
                  </a:cubicBezTo>
                  <a:lnTo>
                    <a:pt x="5549" y="488"/>
                  </a:lnTo>
                  <a:cubicBezTo>
                    <a:pt x="5609" y="393"/>
                    <a:pt x="5710" y="345"/>
                    <a:pt x="5810" y="345"/>
                  </a:cubicBezTo>
                  <a:cubicBezTo>
                    <a:pt x="5909" y="345"/>
                    <a:pt x="6008" y="393"/>
                    <a:pt x="6061" y="488"/>
                  </a:cubicBezTo>
                  <a:lnTo>
                    <a:pt x="6740" y="1643"/>
                  </a:lnTo>
                  <a:cubicBezTo>
                    <a:pt x="6861" y="1842"/>
                    <a:pt x="7077" y="1953"/>
                    <a:pt x="7300" y="1953"/>
                  </a:cubicBezTo>
                  <a:cubicBezTo>
                    <a:pt x="7383" y="1953"/>
                    <a:pt x="7468" y="1938"/>
                    <a:pt x="7549" y="1905"/>
                  </a:cubicBezTo>
                  <a:lnTo>
                    <a:pt x="8764" y="1381"/>
                  </a:lnTo>
                  <a:cubicBezTo>
                    <a:pt x="8802" y="1366"/>
                    <a:pt x="8841" y="1359"/>
                    <a:pt x="8878" y="1359"/>
                  </a:cubicBezTo>
                  <a:cubicBezTo>
                    <a:pt x="9048" y="1359"/>
                    <a:pt x="9190" y="1503"/>
                    <a:pt x="9181" y="1679"/>
                  </a:cubicBezTo>
                  <a:lnTo>
                    <a:pt x="9062" y="3012"/>
                  </a:lnTo>
                  <a:cubicBezTo>
                    <a:pt x="9038" y="3334"/>
                    <a:pt x="9240" y="3620"/>
                    <a:pt x="9574" y="3691"/>
                  </a:cubicBezTo>
                  <a:lnTo>
                    <a:pt x="10859" y="3989"/>
                  </a:lnTo>
                  <a:cubicBezTo>
                    <a:pt x="11086" y="4036"/>
                    <a:pt x="11181" y="4298"/>
                    <a:pt x="11026" y="4477"/>
                  </a:cubicBezTo>
                  <a:lnTo>
                    <a:pt x="10145" y="5477"/>
                  </a:lnTo>
                  <a:cubicBezTo>
                    <a:pt x="9943" y="5715"/>
                    <a:pt x="9943" y="6084"/>
                    <a:pt x="10145" y="6322"/>
                  </a:cubicBezTo>
                  <a:lnTo>
                    <a:pt x="11026" y="7322"/>
                  </a:lnTo>
                  <a:cubicBezTo>
                    <a:pt x="11181" y="7489"/>
                    <a:pt x="11086" y="7751"/>
                    <a:pt x="10859" y="7811"/>
                  </a:cubicBezTo>
                  <a:lnTo>
                    <a:pt x="9574" y="8108"/>
                  </a:lnTo>
                  <a:cubicBezTo>
                    <a:pt x="9252" y="8192"/>
                    <a:pt x="9038" y="8489"/>
                    <a:pt x="9062" y="8799"/>
                  </a:cubicBezTo>
                  <a:lnTo>
                    <a:pt x="9181" y="10120"/>
                  </a:lnTo>
                  <a:cubicBezTo>
                    <a:pt x="9190" y="10302"/>
                    <a:pt x="9054" y="10445"/>
                    <a:pt x="8889" y="10445"/>
                  </a:cubicBezTo>
                  <a:cubicBezTo>
                    <a:pt x="8848" y="10445"/>
                    <a:pt x="8806" y="10437"/>
                    <a:pt x="8764" y="10418"/>
                  </a:cubicBezTo>
                  <a:lnTo>
                    <a:pt x="7549" y="9894"/>
                  </a:lnTo>
                  <a:cubicBezTo>
                    <a:pt x="7468" y="9858"/>
                    <a:pt x="7382" y="9841"/>
                    <a:pt x="7298" y="9841"/>
                  </a:cubicBezTo>
                  <a:cubicBezTo>
                    <a:pt x="7076" y="9841"/>
                    <a:pt x="6861" y="9961"/>
                    <a:pt x="6740" y="10168"/>
                  </a:cubicBezTo>
                  <a:lnTo>
                    <a:pt x="6061" y="11311"/>
                  </a:lnTo>
                  <a:cubicBezTo>
                    <a:pt x="6002" y="11406"/>
                    <a:pt x="5900" y="11454"/>
                    <a:pt x="5801" y="11454"/>
                  </a:cubicBezTo>
                  <a:cubicBezTo>
                    <a:pt x="5701" y="11454"/>
                    <a:pt x="5603" y="11406"/>
                    <a:pt x="5549" y="11311"/>
                  </a:cubicBezTo>
                  <a:lnTo>
                    <a:pt x="4871" y="10168"/>
                  </a:lnTo>
                  <a:cubicBezTo>
                    <a:pt x="4749" y="9960"/>
                    <a:pt x="4533" y="9846"/>
                    <a:pt x="4309" y="9846"/>
                  </a:cubicBezTo>
                  <a:cubicBezTo>
                    <a:pt x="4226" y="9846"/>
                    <a:pt x="4142" y="9862"/>
                    <a:pt x="4061" y="9894"/>
                  </a:cubicBezTo>
                  <a:lnTo>
                    <a:pt x="2846" y="10418"/>
                  </a:lnTo>
                  <a:cubicBezTo>
                    <a:pt x="2804" y="10437"/>
                    <a:pt x="2762" y="10445"/>
                    <a:pt x="2721" y="10445"/>
                  </a:cubicBezTo>
                  <a:cubicBezTo>
                    <a:pt x="2553" y="10445"/>
                    <a:pt x="2411" y="10302"/>
                    <a:pt x="2430" y="10120"/>
                  </a:cubicBezTo>
                  <a:lnTo>
                    <a:pt x="2549" y="8799"/>
                  </a:lnTo>
                  <a:cubicBezTo>
                    <a:pt x="2573" y="8465"/>
                    <a:pt x="2370" y="8192"/>
                    <a:pt x="2037" y="8108"/>
                  </a:cubicBezTo>
                  <a:lnTo>
                    <a:pt x="1727" y="8037"/>
                  </a:lnTo>
                  <a:cubicBezTo>
                    <a:pt x="1719" y="8036"/>
                    <a:pt x="1711" y="8035"/>
                    <a:pt x="1703" y="8035"/>
                  </a:cubicBezTo>
                  <a:cubicBezTo>
                    <a:pt x="1616" y="8035"/>
                    <a:pt x="1535" y="8092"/>
                    <a:pt x="1513" y="8168"/>
                  </a:cubicBezTo>
                  <a:cubicBezTo>
                    <a:pt x="1501" y="8263"/>
                    <a:pt x="1561" y="8370"/>
                    <a:pt x="1656" y="8382"/>
                  </a:cubicBezTo>
                  <a:lnTo>
                    <a:pt x="1965" y="8454"/>
                  </a:lnTo>
                  <a:cubicBezTo>
                    <a:pt x="2108" y="8489"/>
                    <a:pt x="2204" y="8620"/>
                    <a:pt x="2204" y="8763"/>
                  </a:cubicBezTo>
                  <a:lnTo>
                    <a:pt x="2084" y="10097"/>
                  </a:lnTo>
                  <a:cubicBezTo>
                    <a:pt x="2046" y="10493"/>
                    <a:pt x="2361" y="10804"/>
                    <a:pt x="2723" y="10804"/>
                  </a:cubicBezTo>
                  <a:cubicBezTo>
                    <a:pt x="2807" y="10804"/>
                    <a:pt x="2893" y="10787"/>
                    <a:pt x="2977" y="10751"/>
                  </a:cubicBezTo>
                  <a:lnTo>
                    <a:pt x="4192" y="10228"/>
                  </a:lnTo>
                  <a:cubicBezTo>
                    <a:pt x="4230" y="10212"/>
                    <a:pt x="4269" y="10204"/>
                    <a:pt x="4308" y="10204"/>
                  </a:cubicBezTo>
                  <a:cubicBezTo>
                    <a:pt x="4413" y="10204"/>
                    <a:pt x="4512" y="10259"/>
                    <a:pt x="4573" y="10347"/>
                  </a:cubicBezTo>
                  <a:lnTo>
                    <a:pt x="5252" y="11490"/>
                  </a:lnTo>
                  <a:cubicBezTo>
                    <a:pt x="5377" y="11698"/>
                    <a:pt x="5594" y="11802"/>
                    <a:pt x="5810" y="11802"/>
                  </a:cubicBezTo>
                  <a:cubicBezTo>
                    <a:pt x="6025" y="11802"/>
                    <a:pt x="6240" y="11698"/>
                    <a:pt x="6359" y="11490"/>
                  </a:cubicBezTo>
                  <a:lnTo>
                    <a:pt x="7037" y="10347"/>
                  </a:lnTo>
                  <a:cubicBezTo>
                    <a:pt x="7088" y="10253"/>
                    <a:pt x="7188" y="10202"/>
                    <a:pt x="7288" y="10202"/>
                  </a:cubicBezTo>
                  <a:cubicBezTo>
                    <a:pt x="7328" y="10202"/>
                    <a:pt x="7369" y="10211"/>
                    <a:pt x="7407" y="10228"/>
                  </a:cubicBezTo>
                  <a:lnTo>
                    <a:pt x="8633" y="10751"/>
                  </a:lnTo>
                  <a:cubicBezTo>
                    <a:pt x="8715" y="10787"/>
                    <a:pt x="8800" y="10804"/>
                    <a:pt x="8883" y="10804"/>
                  </a:cubicBezTo>
                  <a:cubicBezTo>
                    <a:pt x="9242" y="10804"/>
                    <a:pt x="9565" y="10493"/>
                    <a:pt x="9526" y="10097"/>
                  </a:cubicBezTo>
                  <a:lnTo>
                    <a:pt x="9407" y="8763"/>
                  </a:lnTo>
                  <a:cubicBezTo>
                    <a:pt x="9395" y="8620"/>
                    <a:pt x="9490" y="8489"/>
                    <a:pt x="9645" y="8454"/>
                  </a:cubicBezTo>
                  <a:lnTo>
                    <a:pt x="10943" y="8156"/>
                  </a:lnTo>
                  <a:cubicBezTo>
                    <a:pt x="11419" y="8049"/>
                    <a:pt x="11609" y="7477"/>
                    <a:pt x="11276" y="7096"/>
                  </a:cubicBezTo>
                  <a:lnTo>
                    <a:pt x="10407" y="6084"/>
                  </a:lnTo>
                  <a:cubicBezTo>
                    <a:pt x="10300" y="5965"/>
                    <a:pt x="10300" y="5810"/>
                    <a:pt x="10407" y="5703"/>
                  </a:cubicBezTo>
                  <a:lnTo>
                    <a:pt x="11276" y="4703"/>
                  </a:lnTo>
                  <a:cubicBezTo>
                    <a:pt x="11609" y="4334"/>
                    <a:pt x="11419" y="3751"/>
                    <a:pt x="10943" y="3643"/>
                  </a:cubicBezTo>
                  <a:lnTo>
                    <a:pt x="9645" y="3346"/>
                  </a:lnTo>
                  <a:cubicBezTo>
                    <a:pt x="9490" y="3322"/>
                    <a:pt x="9407" y="3179"/>
                    <a:pt x="9407" y="3036"/>
                  </a:cubicBezTo>
                  <a:lnTo>
                    <a:pt x="9526" y="1715"/>
                  </a:lnTo>
                  <a:cubicBezTo>
                    <a:pt x="9564" y="1312"/>
                    <a:pt x="9248" y="1002"/>
                    <a:pt x="8893" y="1002"/>
                  </a:cubicBezTo>
                  <a:cubicBezTo>
                    <a:pt x="8807" y="1002"/>
                    <a:pt x="8719" y="1020"/>
                    <a:pt x="8633" y="1060"/>
                  </a:cubicBezTo>
                  <a:lnTo>
                    <a:pt x="7407" y="1572"/>
                  </a:lnTo>
                  <a:cubicBezTo>
                    <a:pt x="7371" y="1588"/>
                    <a:pt x="7334" y="1595"/>
                    <a:pt x="7296" y="1595"/>
                  </a:cubicBezTo>
                  <a:cubicBezTo>
                    <a:pt x="7193" y="1595"/>
                    <a:pt x="7090" y="1540"/>
                    <a:pt x="7037" y="1453"/>
                  </a:cubicBezTo>
                  <a:lnTo>
                    <a:pt x="6359" y="310"/>
                  </a:lnTo>
                  <a:cubicBezTo>
                    <a:pt x="6170" y="10"/>
                    <a:pt x="5848" y="0"/>
                    <a:pt x="580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318" name="Google Shape;10318;p78"/>
          <p:cNvGrpSpPr/>
          <p:nvPr/>
        </p:nvGrpSpPr>
        <p:grpSpPr>
          <a:xfrm>
            <a:off x="3481945" y="4856166"/>
            <a:ext cx="568439" cy="443167"/>
            <a:chOff x="2611458" y="3816374"/>
            <a:chExt cx="426329" cy="332375"/>
          </a:xfrm>
          <a:solidFill>
            <a:schemeClr val="tx1"/>
          </a:solidFill>
        </p:grpSpPr>
        <p:sp>
          <p:nvSpPr>
            <p:cNvPr id="10319" name="Google Shape;10319;p78"/>
            <p:cNvSpPr/>
            <p:nvPr/>
          </p:nvSpPr>
          <p:spPr>
            <a:xfrm>
              <a:off x="2611458" y="3816374"/>
              <a:ext cx="426329" cy="332375"/>
            </a:xfrm>
            <a:custGeom>
              <a:avLst/>
              <a:gdLst/>
              <a:ahLst/>
              <a:cxnLst/>
              <a:rect l="l" t="t" r="r" b="b"/>
              <a:pathLst>
                <a:path w="13395" h="10443" extrusionOk="0">
                  <a:moveTo>
                    <a:pt x="13002" y="429"/>
                  </a:moveTo>
                  <a:lnTo>
                    <a:pt x="12966" y="846"/>
                  </a:lnTo>
                  <a:lnTo>
                    <a:pt x="11418" y="846"/>
                  </a:lnTo>
                  <a:cubicBezTo>
                    <a:pt x="11299" y="846"/>
                    <a:pt x="11216" y="929"/>
                    <a:pt x="11216" y="1048"/>
                  </a:cubicBezTo>
                  <a:cubicBezTo>
                    <a:pt x="11216" y="1167"/>
                    <a:pt x="11299" y="1263"/>
                    <a:pt x="11418" y="1263"/>
                  </a:cubicBezTo>
                  <a:lnTo>
                    <a:pt x="12633" y="1263"/>
                  </a:lnTo>
                  <a:lnTo>
                    <a:pt x="12633" y="7501"/>
                  </a:lnTo>
                  <a:lnTo>
                    <a:pt x="5429" y="7501"/>
                  </a:lnTo>
                  <a:lnTo>
                    <a:pt x="5429" y="7287"/>
                  </a:lnTo>
                  <a:cubicBezTo>
                    <a:pt x="5429" y="7168"/>
                    <a:pt x="5334" y="7085"/>
                    <a:pt x="5215" y="7085"/>
                  </a:cubicBezTo>
                  <a:lnTo>
                    <a:pt x="4870" y="7085"/>
                  </a:lnTo>
                  <a:cubicBezTo>
                    <a:pt x="4834" y="6942"/>
                    <a:pt x="4786" y="6811"/>
                    <a:pt x="4715" y="6692"/>
                  </a:cubicBezTo>
                  <a:lnTo>
                    <a:pt x="4953" y="6454"/>
                  </a:lnTo>
                  <a:cubicBezTo>
                    <a:pt x="5036" y="6358"/>
                    <a:pt x="5036" y="6227"/>
                    <a:pt x="4953" y="6156"/>
                  </a:cubicBezTo>
                  <a:lnTo>
                    <a:pt x="4310" y="5513"/>
                  </a:lnTo>
                  <a:cubicBezTo>
                    <a:pt x="4263" y="5477"/>
                    <a:pt x="4215" y="5454"/>
                    <a:pt x="4155" y="5454"/>
                  </a:cubicBezTo>
                  <a:cubicBezTo>
                    <a:pt x="4096" y="5454"/>
                    <a:pt x="4060" y="5477"/>
                    <a:pt x="4013" y="5513"/>
                  </a:cubicBezTo>
                  <a:lnTo>
                    <a:pt x="3774" y="5751"/>
                  </a:lnTo>
                  <a:cubicBezTo>
                    <a:pt x="3655" y="5692"/>
                    <a:pt x="3524" y="5632"/>
                    <a:pt x="3382" y="5596"/>
                  </a:cubicBezTo>
                  <a:lnTo>
                    <a:pt x="3382" y="5251"/>
                  </a:lnTo>
                  <a:cubicBezTo>
                    <a:pt x="3382" y="5132"/>
                    <a:pt x="3298" y="5037"/>
                    <a:pt x="3179" y="5037"/>
                  </a:cubicBezTo>
                  <a:lnTo>
                    <a:pt x="2655" y="5037"/>
                  </a:lnTo>
                  <a:lnTo>
                    <a:pt x="2655" y="1274"/>
                  </a:lnTo>
                  <a:lnTo>
                    <a:pt x="10704" y="1274"/>
                  </a:lnTo>
                  <a:cubicBezTo>
                    <a:pt x="10823" y="1274"/>
                    <a:pt x="10918" y="1191"/>
                    <a:pt x="10918" y="1072"/>
                  </a:cubicBezTo>
                  <a:cubicBezTo>
                    <a:pt x="10918" y="953"/>
                    <a:pt x="10823" y="858"/>
                    <a:pt x="10704" y="858"/>
                  </a:cubicBezTo>
                  <a:lnTo>
                    <a:pt x="2310" y="858"/>
                  </a:lnTo>
                  <a:lnTo>
                    <a:pt x="2310" y="429"/>
                  </a:lnTo>
                  <a:close/>
                  <a:moveTo>
                    <a:pt x="12966" y="7918"/>
                  </a:moveTo>
                  <a:lnTo>
                    <a:pt x="12966" y="8347"/>
                  </a:lnTo>
                  <a:lnTo>
                    <a:pt x="5358" y="8347"/>
                  </a:lnTo>
                  <a:cubicBezTo>
                    <a:pt x="5394" y="8299"/>
                    <a:pt x="5417" y="8251"/>
                    <a:pt x="5417" y="8192"/>
                  </a:cubicBezTo>
                  <a:lnTo>
                    <a:pt x="5417" y="7954"/>
                  </a:lnTo>
                  <a:lnTo>
                    <a:pt x="12835" y="7954"/>
                  </a:lnTo>
                  <a:cubicBezTo>
                    <a:pt x="12883" y="7954"/>
                    <a:pt x="12930" y="7942"/>
                    <a:pt x="12954" y="7918"/>
                  </a:cubicBezTo>
                  <a:close/>
                  <a:moveTo>
                    <a:pt x="2953" y="5442"/>
                  </a:moveTo>
                  <a:lnTo>
                    <a:pt x="2953" y="5739"/>
                  </a:lnTo>
                  <a:cubicBezTo>
                    <a:pt x="2953" y="5846"/>
                    <a:pt x="3024" y="5918"/>
                    <a:pt x="3120" y="5954"/>
                  </a:cubicBezTo>
                  <a:cubicBezTo>
                    <a:pt x="3310" y="5989"/>
                    <a:pt x="3501" y="6073"/>
                    <a:pt x="3679" y="6192"/>
                  </a:cubicBezTo>
                  <a:cubicBezTo>
                    <a:pt x="3716" y="6215"/>
                    <a:pt x="3755" y="6225"/>
                    <a:pt x="3793" y="6225"/>
                  </a:cubicBezTo>
                  <a:cubicBezTo>
                    <a:pt x="3853" y="6225"/>
                    <a:pt x="3909" y="6200"/>
                    <a:pt x="3953" y="6156"/>
                  </a:cubicBezTo>
                  <a:lnTo>
                    <a:pt x="4155" y="5954"/>
                  </a:lnTo>
                  <a:lnTo>
                    <a:pt x="4501" y="6287"/>
                  </a:lnTo>
                  <a:lnTo>
                    <a:pt x="4298" y="6501"/>
                  </a:lnTo>
                  <a:cubicBezTo>
                    <a:pt x="4215" y="6573"/>
                    <a:pt x="4203" y="6680"/>
                    <a:pt x="4263" y="6763"/>
                  </a:cubicBezTo>
                  <a:cubicBezTo>
                    <a:pt x="4370" y="6942"/>
                    <a:pt x="4453" y="7144"/>
                    <a:pt x="4501" y="7335"/>
                  </a:cubicBezTo>
                  <a:cubicBezTo>
                    <a:pt x="4513" y="7418"/>
                    <a:pt x="4608" y="7501"/>
                    <a:pt x="4715" y="7501"/>
                  </a:cubicBezTo>
                  <a:lnTo>
                    <a:pt x="5013" y="7501"/>
                  </a:lnTo>
                  <a:lnTo>
                    <a:pt x="5013" y="7990"/>
                  </a:lnTo>
                  <a:lnTo>
                    <a:pt x="4715" y="7990"/>
                  </a:lnTo>
                  <a:cubicBezTo>
                    <a:pt x="4608" y="7990"/>
                    <a:pt x="4525" y="8061"/>
                    <a:pt x="4501" y="8156"/>
                  </a:cubicBezTo>
                  <a:cubicBezTo>
                    <a:pt x="4453" y="8347"/>
                    <a:pt x="4382" y="8537"/>
                    <a:pt x="4263" y="8716"/>
                  </a:cubicBezTo>
                  <a:cubicBezTo>
                    <a:pt x="4203" y="8811"/>
                    <a:pt x="4215" y="8906"/>
                    <a:pt x="4298" y="8990"/>
                  </a:cubicBezTo>
                  <a:lnTo>
                    <a:pt x="4501" y="9192"/>
                  </a:lnTo>
                  <a:lnTo>
                    <a:pt x="4155" y="9537"/>
                  </a:lnTo>
                  <a:lnTo>
                    <a:pt x="3953" y="9323"/>
                  </a:lnTo>
                  <a:cubicBezTo>
                    <a:pt x="3912" y="9282"/>
                    <a:pt x="3860" y="9261"/>
                    <a:pt x="3805" y="9261"/>
                  </a:cubicBezTo>
                  <a:cubicBezTo>
                    <a:pt x="3764" y="9261"/>
                    <a:pt x="3720" y="9273"/>
                    <a:pt x="3679" y="9299"/>
                  </a:cubicBezTo>
                  <a:cubicBezTo>
                    <a:pt x="3501" y="9394"/>
                    <a:pt x="3310" y="9490"/>
                    <a:pt x="3120" y="9537"/>
                  </a:cubicBezTo>
                  <a:cubicBezTo>
                    <a:pt x="3024" y="9549"/>
                    <a:pt x="2953" y="9633"/>
                    <a:pt x="2953" y="9740"/>
                  </a:cubicBezTo>
                  <a:lnTo>
                    <a:pt x="2953" y="10037"/>
                  </a:lnTo>
                  <a:lnTo>
                    <a:pt x="2465" y="10037"/>
                  </a:lnTo>
                  <a:lnTo>
                    <a:pt x="2465" y="9740"/>
                  </a:lnTo>
                  <a:cubicBezTo>
                    <a:pt x="2465" y="9633"/>
                    <a:pt x="2393" y="9561"/>
                    <a:pt x="2298" y="9537"/>
                  </a:cubicBezTo>
                  <a:cubicBezTo>
                    <a:pt x="2108" y="9490"/>
                    <a:pt x="1917" y="9418"/>
                    <a:pt x="1738" y="9299"/>
                  </a:cubicBezTo>
                  <a:cubicBezTo>
                    <a:pt x="1697" y="9273"/>
                    <a:pt x="1654" y="9261"/>
                    <a:pt x="1612" y="9261"/>
                  </a:cubicBezTo>
                  <a:cubicBezTo>
                    <a:pt x="1557" y="9261"/>
                    <a:pt x="1505" y="9282"/>
                    <a:pt x="1465" y="9323"/>
                  </a:cubicBezTo>
                  <a:lnTo>
                    <a:pt x="1262" y="9537"/>
                  </a:lnTo>
                  <a:lnTo>
                    <a:pt x="917" y="9192"/>
                  </a:lnTo>
                  <a:lnTo>
                    <a:pt x="1119" y="8990"/>
                  </a:lnTo>
                  <a:cubicBezTo>
                    <a:pt x="1203" y="8906"/>
                    <a:pt x="1215" y="8799"/>
                    <a:pt x="1155" y="8716"/>
                  </a:cubicBezTo>
                  <a:cubicBezTo>
                    <a:pt x="1048" y="8537"/>
                    <a:pt x="965" y="8347"/>
                    <a:pt x="917" y="8156"/>
                  </a:cubicBezTo>
                  <a:cubicBezTo>
                    <a:pt x="905" y="8061"/>
                    <a:pt x="810" y="7990"/>
                    <a:pt x="703" y="7990"/>
                  </a:cubicBezTo>
                  <a:lnTo>
                    <a:pt x="405" y="7990"/>
                  </a:lnTo>
                  <a:lnTo>
                    <a:pt x="405" y="7501"/>
                  </a:lnTo>
                  <a:lnTo>
                    <a:pt x="703" y="7501"/>
                  </a:lnTo>
                  <a:cubicBezTo>
                    <a:pt x="810" y="7501"/>
                    <a:pt x="881" y="7418"/>
                    <a:pt x="917" y="7335"/>
                  </a:cubicBezTo>
                  <a:cubicBezTo>
                    <a:pt x="965" y="7144"/>
                    <a:pt x="1036" y="6942"/>
                    <a:pt x="1155" y="6763"/>
                  </a:cubicBezTo>
                  <a:cubicBezTo>
                    <a:pt x="1215" y="6680"/>
                    <a:pt x="1203" y="6573"/>
                    <a:pt x="1119" y="6501"/>
                  </a:cubicBezTo>
                  <a:lnTo>
                    <a:pt x="917" y="6287"/>
                  </a:lnTo>
                  <a:lnTo>
                    <a:pt x="1262" y="5954"/>
                  </a:lnTo>
                  <a:lnTo>
                    <a:pt x="1465" y="6156"/>
                  </a:lnTo>
                  <a:cubicBezTo>
                    <a:pt x="1508" y="6200"/>
                    <a:pt x="1565" y="6225"/>
                    <a:pt x="1624" y="6225"/>
                  </a:cubicBezTo>
                  <a:cubicBezTo>
                    <a:pt x="1662" y="6225"/>
                    <a:pt x="1701" y="6215"/>
                    <a:pt x="1738" y="6192"/>
                  </a:cubicBezTo>
                  <a:cubicBezTo>
                    <a:pt x="1917" y="6085"/>
                    <a:pt x="2108" y="5989"/>
                    <a:pt x="2298" y="5954"/>
                  </a:cubicBezTo>
                  <a:cubicBezTo>
                    <a:pt x="2393" y="5930"/>
                    <a:pt x="2465" y="5846"/>
                    <a:pt x="2465" y="5739"/>
                  </a:cubicBezTo>
                  <a:lnTo>
                    <a:pt x="2465" y="5442"/>
                  </a:lnTo>
                  <a:close/>
                  <a:moveTo>
                    <a:pt x="2084" y="0"/>
                  </a:moveTo>
                  <a:cubicBezTo>
                    <a:pt x="1977" y="0"/>
                    <a:pt x="1881" y="84"/>
                    <a:pt x="1881" y="203"/>
                  </a:cubicBezTo>
                  <a:lnTo>
                    <a:pt x="1881" y="1048"/>
                  </a:lnTo>
                  <a:cubicBezTo>
                    <a:pt x="1881" y="1167"/>
                    <a:pt x="1977" y="1263"/>
                    <a:pt x="2084" y="1263"/>
                  </a:cubicBezTo>
                  <a:lnTo>
                    <a:pt x="2227" y="1263"/>
                  </a:lnTo>
                  <a:lnTo>
                    <a:pt x="2227" y="5037"/>
                  </a:lnTo>
                  <a:cubicBezTo>
                    <a:pt x="2119" y="5061"/>
                    <a:pt x="2048" y="5144"/>
                    <a:pt x="2048" y="5251"/>
                  </a:cubicBezTo>
                  <a:lnTo>
                    <a:pt x="2048" y="5584"/>
                  </a:lnTo>
                  <a:cubicBezTo>
                    <a:pt x="1905" y="5632"/>
                    <a:pt x="1774" y="5680"/>
                    <a:pt x="1655" y="5751"/>
                  </a:cubicBezTo>
                  <a:lnTo>
                    <a:pt x="1417" y="5513"/>
                  </a:lnTo>
                  <a:cubicBezTo>
                    <a:pt x="1369" y="5465"/>
                    <a:pt x="1334" y="5454"/>
                    <a:pt x="1274" y="5454"/>
                  </a:cubicBezTo>
                  <a:cubicBezTo>
                    <a:pt x="1215" y="5454"/>
                    <a:pt x="1167" y="5465"/>
                    <a:pt x="1119" y="5513"/>
                  </a:cubicBezTo>
                  <a:lnTo>
                    <a:pt x="476" y="6156"/>
                  </a:lnTo>
                  <a:cubicBezTo>
                    <a:pt x="393" y="6239"/>
                    <a:pt x="393" y="6382"/>
                    <a:pt x="476" y="6454"/>
                  </a:cubicBezTo>
                  <a:lnTo>
                    <a:pt x="715" y="6692"/>
                  </a:lnTo>
                  <a:cubicBezTo>
                    <a:pt x="655" y="6811"/>
                    <a:pt x="595" y="6942"/>
                    <a:pt x="560" y="7073"/>
                  </a:cubicBezTo>
                  <a:lnTo>
                    <a:pt x="214" y="7073"/>
                  </a:lnTo>
                  <a:cubicBezTo>
                    <a:pt x="95" y="7073"/>
                    <a:pt x="0" y="7168"/>
                    <a:pt x="0" y="7287"/>
                  </a:cubicBezTo>
                  <a:lnTo>
                    <a:pt x="0" y="8192"/>
                  </a:lnTo>
                  <a:cubicBezTo>
                    <a:pt x="0" y="8311"/>
                    <a:pt x="95" y="8406"/>
                    <a:pt x="214" y="8406"/>
                  </a:cubicBezTo>
                  <a:lnTo>
                    <a:pt x="560" y="8406"/>
                  </a:lnTo>
                  <a:cubicBezTo>
                    <a:pt x="595" y="8537"/>
                    <a:pt x="643" y="8668"/>
                    <a:pt x="715" y="8787"/>
                  </a:cubicBezTo>
                  <a:lnTo>
                    <a:pt x="476" y="9025"/>
                  </a:lnTo>
                  <a:cubicBezTo>
                    <a:pt x="393" y="9121"/>
                    <a:pt x="393" y="9252"/>
                    <a:pt x="476" y="9323"/>
                  </a:cubicBezTo>
                  <a:lnTo>
                    <a:pt x="1119" y="9966"/>
                  </a:lnTo>
                  <a:cubicBezTo>
                    <a:pt x="1167" y="10008"/>
                    <a:pt x="1223" y="10028"/>
                    <a:pt x="1277" y="10028"/>
                  </a:cubicBezTo>
                  <a:cubicBezTo>
                    <a:pt x="1331" y="10028"/>
                    <a:pt x="1381" y="10008"/>
                    <a:pt x="1417" y="9966"/>
                  </a:cubicBezTo>
                  <a:lnTo>
                    <a:pt x="1655" y="9728"/>
                  </a:lnTo>
                  <a:cubicBezTo>
                    <a:pt x="1774" y="9787"/>
                    <a:pt x="1905" y="9847"/>
                    <a:pt x="2048" y="9895"/>
                  </a:cubicBezTo>
                  <a:lnTo>
                    <a:pt x="2048" y="10228"/>
                  </a:lnTo>
                  <a:cubicBezTo>
                    <a:pt x="2048" y="10347"/>
                    <a:pt x="2131" y="10442"/>
                    <a:pt x="2250" y="10442"/>
                  </a:cubicBezTo>
                  <a:lnTo>
                    <a:pt x="3155" y="10442"/>
                  </a:lnTo>
                  <a:cubicBezTo>
                    <a:pt x="3274" y="10442"/>
                    <a:pt x="3370" y="10347"/>
                    <a:pt x="3370" y="10228"/>
                  </a:cubicBezTo>
                  <a:lnTo>
                    <a:pt x="3370" y="9895"/>
                  </a:lnTo>
                  <a:cubicBezTo>
                    <a:pt x="3501" y="9847"/>
                    <a:pt x="3632" y="9799"/>
                    <a:pt x="3751" y="9728"/>
                  </a:cubicBezTo>
                  <a:lnTo>
                    <a:pt x="3989" y="9966"/>
                  </a:lnTo>
                  <a:cubicBezTo>
                    <a:pt x="4036" y="10008"/>
                    <a:pt x="4093" y="10028"/>
                    <a:pt x="4146" y="10028"/>
                  </a:cubicBezTo>
                  <a:cubicBezTo>
                    <a:pt x="4200" y="10028"/>
                    <a:pt x="4251" y="10008"/>
                    <a:pt x="4286" y="9966"/>
                  </a:cubicBezTo>
                  <a:lnTo>
                    <a:pt x="4929" y="9323"/>
                  </a:lnTo>
                  <a:cubicBezTo>
                    <a:pt x="5025" y="9240"/>
                    <a:pt x="5025" y="9097"/>
                    <a:pt x="4929" y="9025"/>
                  </a:cubicBezTo>
                  <a:lnTo>
                    <a:pt x="4691" y="8787"/>
                  </a:lnTo>
                  <a:cubicBezTo>
                    <a:pt x="4691" y="8775"/>
                    <a:pt x="4703" y="8775"/>
                    <a:pt x="4703" y="8763"/>
                  </a:cubicBezTo>
                  <a:lnTo>
                    <a:pt x="13180" y="8763"/>
                  </a:lnTo>
                  <a:cubicBezTo>
                    <a:pt x="13299" y="8763"/>
                    <a:pt x="13383" y="8668"/>
                    <a:pt x="13383" y="8549"/>
                  </a:cubicBezTo>
                  <a:lnTo>
                    <a:pt x="13383" y="7704"/>
                  </a:lnTo>
                  <a:cubicBezTo>
                    <a:pt x="13383" y="7585"/>
                    <a:pt x="13299" y="7489"/>
                    <a:pt x="13180" y="7489"/>
                  </a:cubicBezTo>
                  <a:lnTo>
                    <a:pt x="13037" y="7489"/>
                  </a:lnTo>
                  <a:lnTo>
                    <a:pt x="13037" y="1263"/>
                  </a:lnTo>
                  <a:lnTo>
                    <a:pt x="13192" y="1263"/>
                  </a:lnTo>
                  <a:cubicBezTo>
                    <a:pt x="13311" y="1263"/>
                    <a:pt x="13395" y="1167"/>
                    <a:pt x="13395" y="1048"/>
                  </a:cubicBezTo>
                  <a:lnTo>
                    <a:pt x="13395" y="203"/>
                  </a:lnTo>
                  <a:cubicBezTo>
                    <a:pt x="13395" y="84"/>
                    <a:pt x="13311" y="0"/>
                    <a:pt x="1319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20" name="Google Shape;10320;p78"/>
            <p:cNvSpPr/>
            <p:nvPr/>
          </p:nvSpPr>
          <p:spPr>
            <a:xfrm>
              <a:off x="2803568" y="3950909"/>
              <a:ext cx="40198" cy="85648"/>
            </a:xfrm>
            <a:custGeom>
              <a:avLst/>
              <a:gdLst/>
              <a:ahLst/>
              <a:cxnLst/>
              <a:rect l="l" t="t" r="r" b="b"/>
              <a:pathLst>
                <a:path w="1263" h="2691" extrusionOk="0">
                  <a:moveTo>
                    <a:pt x="846" y="417"/>
                  </a:moveTo>
                  <a:lnTo>
                    <a:pt x="846" y="2262"/>
                  </a:lnTo>
                  <a:lnTo>
                    <a:pt x="417" y="2262"/>
                  </a:lnTo>
                  <a:lnTo>
                    <a:pt x="417" y="417"/>
                  </a:lnTo>
                  <a:close/>
                  <a:moveTo>
                    <a:pt x="203" y="0"/>
                  </a:moveTo>
                  <a:cubicBezTo>
                    <a:pt x="84" y="0"/>
                    <a:pt x="1" y="84"/>
                    <a:pt x="1" y="203"/>
                  </a:cubicBezTo>
                  <a:lnTo>
                    <a:pt x="1" y="2477"/>
                  </a:lnTo>
                  <a:cubicBezTo>
                    <a:pt x="1" y="2596"/>
                    <a:pt x="84" y="2691"/>
                    <a:pt x="203" y="2691"/>
                  </a:cubicBezTo>
                  <a:lnTo>
                    <a:pt x="1060" y="2691"/>
                  </a:lnTo>
                  <a:cubicBezTo>
                    <a:pt x="1167" y="2691"/>
                    <a:pt x="1263" y="2596"/>
                    <a:pt x="1263" y="2477"/>
                  </a:cubicBezTo>
                  <a:lnTo>
                    <a:pt x="1263" y="203"/>
                  </a:lnTo>
                  <a:cubicBezTo>
                    <a:pt x="1263" y="84"/>
                    <a:pt x="1179" y="0"/>
                    <a:pt x="106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21" name="Google Shape;10321;p78"/>
            <p:cNvSpPr/>
            <p:nvPr/>
          </p:nvSpPr>
          <p:spPr>
            <a:xfrm>
              <a:off x="2851691" y="3917935"/>
              <a:ext cx="40580" cy="118621"/>
            </a:xfrm>
            <a:custGeom>
              <a:avLst/>
              <a:gdLst/>
              <a:ahLst/>
              <a:cxnLst/>
              <a:rect l="l" t="t" r="r" b="b"/>
              <a:pathLst>
                <a:path w="1275" h="3727" extrusionOk="0">
                  <a:moveTo>
                    <a:pt x="858" y="417"/>
                  </a:moveTo>
                  <a:lnTo>
                    <a:pt x="858" y="3298"/>
                  </a:lnTo>
                  <a:lnTo>
                    <a:pt x="417" y="3298"/>
                  </a:lnTo>
                  <a:lnTo>
                    <a:pt x="417" y="417"/>
                  </a:lnTo>
                  <a:close/>
                  <a:moveTo>
                    <a:pt x="215" y="0"/>
                  </a:moveTo>
                  <a:cubicBezTo>
                    <a:pt x="96" y="0"/>
                    <a:pt x="1" y="96"/>
                    <a:pt x="1" y="215"/>
                  </a:cubicBezTo>
                  <a:lnTo>
                    <a:pt x="1" y="3513"/>
                  </a:lnTo>
                  <a:cubicBezTo>
                    <a:pt x="1" y="3632"/>
                    <a:pt x="96" y="3727"/>
                    <a:pt x="215" y="3727"/>
                  </a:cubicBezTo>
                  <a:lnTo>
                    <a:pt x="1060" y="3727"/>
                  </a:lnTo>
                  <a:cubicBezTo>
                    <a:pt x="1179" y="3727"/>
                    <a:pt x="1275" y="3632"/>
                    <a:pt x="1275" y="3513"/>
                  </a:cubicBezTo>
                  <a:lnTo>
                    <a:pt x="1275" y="215"/>
                  </a:lnTo>
                  <a:cubicBezTo>
                    <a:pt x="1275" y="96"/>
                    <a:pt x="1179" y="0"/>
                    <a:pt x="106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22" name="Google Shape;10322;p78"/>
            <p:cNvSpPr/>
            <p:nvPr/>
          </p:nvSpPr>
          <p:spPr>
            <a:xfrm>
              <a:off x="2900197" y="3934995"/>
              <a:ext cx="40198" cy="101562"/>
            </a:xfrm>
            <a:custGeom>
              <a:avLst/>
              <a:gdLst/>
              <a:ahLst/>
              <a:cxnLst/>
              <a:rect l="l" t="t" r="r" b="b"/>
              <a:pathLst>
                <a:path w="1263" h="3191" extrusionOk="0">
                  <a:moveTo>
                    <a:pt x="846" y="417"/>
                  </a:moveTo>
                  <a:lnTo>
                    <a:pt x="846" y="2762"/>
                  </a:lnTo>
                  <a:lnTo>
                    <a:pt x="417" y="2762"/>
                  </a:lnTo>
                  <a:lnTo>
                    <a:pt x="417" y="417"/>
                  </a:lnTo>
                  <a:close/>
                  <a:moveTo>
                    <a:pt x="203" y="0"/>
                  </a:moveTo>
                  <a:cubicBezTo>
                    <a:pt x="84" y="0"/>
                    <a:pt x="1" y="95"/>
                    <a:pt x="1" y="214"/>
                  </a:cubicBezTo>
                  <a:lnTo>
                    <a:pt x="1" y="2977"/>
                  </a:lnTo>
                  <a:cubicBezTo>
                    <a:pt x="1" y="3096"/>
                    <a:pt x="84" y="3191"/>
                    <a:pt x="203" y="3191"/>
                  </a:cubicBezTo>
                  <a:lnTo>
                    <a:pt x="1048" y="3191"/>
                  </a:lnTo>
                  <a:cubicBezTo>
                    <a:pt x="1168" y="3191"/>
                    <a:pt x="1263" y="3096"/>
                    <a:pt x="1263" y="2977"/>
                  </a:cubicBezTo>
                  <a:lnTo>
                    <a:pt x="1263" y="214"/>
                  </a:lnTo>
                  <a:cubicBezTo>
                    <a:pt x="1263" y="95"/>
                    <a:pt x="1179" y="0"/>
                    <a:pt x="104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23" name="Google Shape;10323;p78"/>
            <p:cNvSpPr/>
            <p:nvPr/>
          </p:nvSpPr>
          <p:spPr>
            <a:xfrm>
              <a:off x="2948320" y="3879265"/>
              <a:ext cx="40580" cy="156941"/>
            </a:xfrm>
            <a:custGeom>
              <a:avLst/>
              <a:gdLst/>
              <a:ahLst/>
              <a:cxnLst/>
              <a:rect l="l" t="t" r="r" b="b"/>
              <a:pathLst>
                <a:path w="1275" h="4931" extrusionOk="0">
                  <a:moveTo>
                    <a:pt x="858" y="430"/>
                  </a:moveTo>
                  <a:lnTo>
                    <a:pt x="858" y="4525"/>
                  </a:lnTo>
                  <a:lnTo>
                    <a:pt x="418" y="4525"/>
                  </a:lnTo>
                  <a:lnTo>
                    <a:pt x="418" y="430"/>
                  </a:lnTo>
                  <a:close/>
                  <a:moveTo>
                    <a:pt x="215" y="1"/>
                  </a:moveTo>
                  <a:cubicBezTo>
                    <a:pt x="96" y="1"/>
                    <a:pt x="1" y="108"/>
                    <a:pt x="1" y="203"/>
                  </a:cubicBezTo>
                  <a:lnTo>
                    <a:pt x="1" y="4716"/>
                  </a:lnTo>
                  <a:cubicBezTo>
                    <a:pt x="1" y="4835"/>
                    <a:pt x="96" y="4930"/>
                    <a:pt x="215" y="4930"/>
                  </a:cubicBezTo>
                  <a:lnTo>
                    <a:pt x="1060" y="4930"/>
                  </a:lnTo>
                  <a:cubicBezTo>
                    <a:pt x="1180" y="4930"/>
                    <a:pt x="1275" y="4835"/>
                    <a:pt x="1275" y="4716"/>
                  </a:cubicBezTo>
                  <a:lnTo>
                    <a:pt x="1275" y="203"/>
                  </a:lnTo>
                  <a:cubicBezTo>
                    <a:pt x="1275" y="84"/>
                    <a:pt x="1180" y="1"/>
                    <a:pt x="106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24" name="Google Shape;10324;p78"/>
            <p:cNvSpPr/>
            <p:nvPr/>
          </p:nvSpPr>
          <p:spPr>
            <a:xfrm>
              <a:off x="2716807" y="3896325"/>
              <a:ext cx="49269" cy="13304"/>
            </a:xfrm>
            <a:custGeom>
              <a:avLst/>
              <a:gdLst/>
              <a:ahLst/>
              <a:cxnLst/>
              <a:rect l="l" t="t" r="r" b="b"/>
              <a:pathLst>
                <a:path w="1548" h="418" extrusionOk="0">
                  <a:moveTo>
                    <a:pt x="214" y="1"/>
                  </a:moveTo>
                  <a:cubicBezTo>
                    <a:pt x="95" y="1"/>
                    <a:pt x="0" y="84"/>
                    <a:pt x="0" y="203"/>
                  </a:cubicBezTo>
                  <a:cubicBezTo>
                    <a:pt x="0" y="322"/>
                    <a:pt x="107" y="417"/>
                    <a:pt x="214" y="417"/>
                  </a:cubicBezTo>
                  <a:lnTo>
                    <a:pt x="1345" y="417"/>
                  </a:lnTo>
                  <a:cubicBezTo>
                    <a:pt x="1453" y="417"/>
                    <a:pt x="1548" y="322"/>
                    <a:pt x="1548" y="203"/>
                  </a:cubicBezTo>
                  <a:cubicBezTo>
                    <a:pt x="1548" y="84"/>
                    <a:pt x="1453" y="1"/>
                    <a:pt x="134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25" name="Google Shape;10325;p78"/>
            <p:cNvSpPr/>
            <p:nvPr/>
          </p:nvSpPr>
          <p:spPr>
            <a:xfrm>
              <a:off x="2717157" y="3917553"/>
              <a:ext cx="69002" cy="13304"/>
            </a:xfrm>
            <a:custGeom>
              <a:avLst/>
              <a:gdLst/>
              <a:ahLst/>
              <a:cxnLst/>
              <a:rect l="l" t="t" r="r" b="b"/>
              <a:pathLst>
                <a:path w="2168" h="418" extrusionOk="0">
                  <a:moveTo>
                    <a:pt x="215" y="0"/>
                  </a:moveTo>
                  <a:cubicBezTo>
                    <a:pt x="96" y="0"/>
                    <a:pt x="1" y="96"/>
                    <a:pt x="1" y="215"/>
                  </a:cubicBezTo>
                  <a:cubicBezTo>
                    <a:pt x="1" y="334"/>
                    <a:pt x="96" y="417"/>
                    <a:pt x="215" y="417"/>
                  </a:cubicBezTo>
                  <a:lnTo>
                    <a:pt x="1954" y="417"/>
                  </a:lnTo>
                  <a:cubicBezTo>
                    <a:pt x="2073" y="417"/>
                    <a:pt x="2168" y="334"/>
                    <a:pt x="2168" y="215"/>
                  </a:cubicBezTo>
                  <a:cubicBezTo>
                    <a:pt x="2168" y="96"/>
                    <a:pt x="2061" y="0"/>
                    <a:pt x="195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26" name="Google Shape;10326;p78"/>
            <p:cNvSpPr/>
            <p:nvPr/>
          </p:nvSpPr>
          <p:spPr>
            <a:xfrm>
              <a:off x="2717157" y="3938782"/>
              <a:ext cx="69002" cy="13272"/>
            </a:xfrm>
            <a:custGeom>
              <a:avLst/>
              <a:gdLst/>
              <a:ahLst/>
              <a:cxnLst/>
              <a:rect l="l" t="t" r="r" b="b"/>
              <a:pathLst>
                <a:path w="2168" h="417" extrusionOk="0">
                  <a:moveTo>
                    <a:pt x="215" y="0"/>
                  </a:moveTo>
                  <a:cubicBezTo>
                    <a:pt x="96" y="0"/>
                    <a:pt x="1" y="95"/>
                    <a:pt x="1" y="214"/>
                  </a:cubicBezTo>
                  <a:cubicBezTo>
                    <a:pt x="1" y="334"/>
                    <a:pt x="96" y="417"/>
                    <a:pt x="215" y="417"/>
                  </a:cubicBezTo>
                  <a:lnTo>
                    <a:pt x="1954" y="417"/>
                  </a:lnTo>
                  <a:cubicBezTo>
                    <a:pt x="2073" y="417"/>
                    <a:pt x="2168" y="334"/>
                    <a:pt x="2168" y="214"/>
                  </a:cubicBezTo>
                  <a:cubicBezTo>
                    <a:pt x="2168" y="95"/>
                    <a:pt x="2061" y="0"/>
                    <a:pt x="195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27" name="Google Shape;10327;p78"/>
            <p:cNvSpPr/>
            <p:nvPr/>
          </p:nvSpPr>
          <p:spPr>
            <a:xfrm>
              <a:off x="2717157" y="3960361"/>
              <a:ext cx="69002" cy="13304"/>
            </a:xfrm>
            <a:custGeom>
              <a:avLst/>
              <a:gdLst/>
              <a:ahLst/>
              <a:cxnLst/>
              <a:rect l="l" t="t" r="r" b="b"/>
              <a:pathLst>
                <a:path w="2168" h="418" extrusionOk="0">
                  <a:moveTo>
                    <a:pt x="215" y="1"/>
                  </a:moveTo>
                  <a:cubicBezTo>
                    <a:pt x="96" y="1"/>
                    <a:pt x="1" y="84"/>
                    <a:pt x="1" y="203"/>
                  </a:cubicBezTo>
                  <a:cubicBezTo>
                    <a:pt x="1" y="322"/>
                    <a:pt x="96" y="418"/>
                    <a:pt x="215" y="418"/>
                  </a:cubicBezTo>
                  <a:lnTo>
                    <a:pt x="1954" y="418"/>
                  </a:lnTo>
                  <a:cubicBezTo>
                    <a:pt x="2073" y="418"/>
                    <a:pt x="2168" y="322"/>
                    <a:pt x="2168" y="203"/>
                  </a:cubicBezTo>
                  <a:cubicBezTo>
                    <a:pt x="2168" y="84"/>
                    <a:pt x="2061" y="1"/>
                    <a:pt x="195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28" name="Google Shape;10328;p78"/>
            <p:cNvSpPr/>
            <p:nvPr/>
          </p:nvSpPr>
          <p:spPr>
            <a:xfrm>
              <a:off x="2655793" y="4020993"/>
              <a:ext cx="84152" cy="82656"/>
            </a:xfrm>
            <a:custGeom>
              <a:avLst/>
              <a:gdLst/>
              <a:ahLst/>
              <a:cxnLst/>
              <a:rect l="l" t="t" r="r" b="b"/>
              <a:pathLst>
                <a:path w="2644" h="2597" extrusionOk="0">
                  <a:moveTo>
                    <a:pt x="1322" y="1"/>
                  </a:moveTo>
                  <a:cubicBezTo>
                    <a:pt x="595" y="1"/>
                    <a:pt x="0" y="596"/>
                    <a:pt x="0" y="1322"/>
                  </a:cubicBezTo>
                  <a:cubicBezTo>
                    <a:pt x="0" y="1620"/>
                    <a:pt x="84" y="1882"/>
                    <a:pt x="262" y="2120"/>
                  </a:cubicBezTo>
                  <a:cubicBezTo>
                    <a:pt x="312" y="2177"/>
                    <a:pt x="379" y="2204"/>
                    <a:pt x="442" y="2204"/>
                  </a:cubicBezTo>
                  <a:cubicBezTo>
                    <a:pt x="485" y="2204"/>
                    <a:pt x="526" y="2192"/>
                    <a:pt x="560" y="2168"/>
                  </a:cubicBezTo>
                  <a:cubicBezTo>
                    <a:pt x="655" y="2096"/>
                    <a:pt x="667" y="1965"/>
                    <a:pt x="607" y="1870"/>
                  </a:cubicBezTo>
                  <a:cubicBezTo>
                    <a:pt x="488" y="1703"/>
                    <a:pt x="429" y="1525"/>
                    <a:pt x="429" y="1322"/>
                  </a:cubicBezTo>
                  <a:cubicBezTo>
                    <a:pt x="429" y="822"/>
                    <a:pt x="834" y="406"/>
                    <a:pt x="1334" y="406"/>
                  </a:cubicBezTo>
                  <a:cubicBezTo>
                    <a:pt x="1846" y="406"/>
                    <a:pt x="2239" y="810"/>
                    <a:pt x="2239" y="1322"/>
                  </a:cubicBezTo>
                  <a:cubicBezTo>
                    <a:pt x="2239" y="1620"/>
                    <a:pt x="2096" y="1894"/>
                    <a:pt x="1846" y="2061"/>
                  </a:cubicBezTo>
                  <a:cubicBezTo>
                    <a:pt x="1822" y="2061"/>
                    <a:pt x="1822" y="2073"/>
                    <a:pt x="1810" y="2073"/>
                  </a:cubicBezTo>
                  <a:lnTo>
                    <a:pt x="1798" y="2073"/>
                  </a:lnTo>
                  <a:cubicBezTo>
                    <a:pt x="1786" y="2073"/>
                    <a:pt x="1786" y="2096"/>
                    <a:pt x="1762" y="2096"/>
                  </a:cubicBezTo>
                  <a:lnTo>
                    <a:pt x="1750" y="2096"/>
                  </a:lnTo>
                  <a:cubicBezTo>
                    <a:pt x="1738" y="2096"/>
                    <a:pt x="1738" y="2108"/>
                    <a:pt x="1727" y="2108"/>
                  </a:cubicBezTo>
                  <a:cubicBezTo>
                    <a:pt x="1703" y="2108"/>
                    <a:pt x="1691" y="2120"/>
                    <a:pt x="1691" y="2120"/>
                  </a:cubicBezTo>
                  <a:lnTo>
                    <a:pt x="1679" y="2120"/>
                  </a:lnTo>
                  <a:cubicBezTo>
                    <a:pt x="1667" y="2120"/>
                    <a:pt x="1667" y="2120"/>
                    <a:pt x="1643" y="2144"/>
                  </a:cubicBezTo>
                  <a:lnTo>
                    <a:pt x="1631" y="2144"/>
                  </a:lnTo>
                  <a:cubicBezTo>
                    <a:pt x="1619" y="2144"/>
                    <a:pt x="1608" y="2156"/>
                    <a:pt x="1608" y="2156"/>
                  </a:cubicBezTo>
                  <a:cubicBezTo>
                    <a:pt x="1584" y="2156"/>
                    <a:pt x="1572" y="2156"/>
                    <a:pt x="1560" y="2168"/>
                  </a:cubicBezTo>
                  <a:lnTo>
                    <a:pt x="1072" y="2168"/>
                  </a:lnTo>
                  <a:cubicBezTo>
                    <a:pt x="1048" y="2168"/>
                    <a:pt x="1036" y="2168"/>
                    <a:pt x="1024" y="2156"/>
                  </a:cubicBezTo>
                  <a:cubicBezTo>
                    <a:pt x="1012" y="2156"/>
                    <a:pt x="988" y="2144"/>
                    <a:pt x="988" y="2144"/>
                  </a:cubicBezTo>
                  <a:lnTo>
                    <a:pt x="976" y="2144"/>
                  </a:lnTo>
                  <a:cubicBezTo>
                    <a:pt x="951" y="2133"/>
                    <a:pt x="925" y="2127"/>
                    <a:pt x="899" y="2127"/>
                  </a:cubicBezTo>
                  <a:cubicBezTo>
                    <a:pt x="817" y="2127"/>
                    <a:pt x="742" y="2181"/>
                    <a:pt x="715" y="2263"/>
                  </a:cubicBezTo>
                  <a:cubicBezTo>
                    <a:pt x="667" y="2358"/>
                    <a:pt x="726" y="2501"/>
                    <a:pt x="834" y="2525"/>
                  </a:cubicBezTo>
                  <a:lnTo>
                    <a:pt x="846" y="2525"/>
                  </a:lnTo>
                  <a:cubicBezTo>
                    <a:pt x="857" y="2525"/>
                    <a:pt x="869" y="2537"/>
                    <a:pt x="905" y="2537"/>
                  </a:cubicBezTo>
                  <a:cubicBezTo>
                    <a:pt x="917" y="2537"/>
                    <a:pt x="929" y="2561"/>
                    <a:pt x="965" y="2561"/>
                  </a:cubicBezTo>
                  <a:lnTo>
                    <a:pt x="976" y="2561"/>
                  </a:lnTo>
                  <a:cubicBezTo>
                    <a:pt x="988" y="2561"/>
                    <a:pt x="1012" y="2561"/>
                    <a:pt x="1024" y="2573"/>
                  </a:cubicBezTo>
                  <a:lnTo>
                    <a:pt x="1036" y="2573"/>
                  </a:lnTo>
                  <a:cubicBezTo>
                    <a:pt x="1048" y="2573"/>
                    <a:pt x="1072" y="2573"/>
                    <a:pt x="1096" y="2584"/>
                  </a:cubicBezTo>
                  <a:cubicBezTo>
                    <a:pt x="1107" y="2584"/>
                    <a:pt x="1143" y="2584"/>
                    <a:pt x="1155" y="2596"/>
                  </a:cubicBezTo>
                  <a:lnTo>
                    <a:pt x="1429" y="2596"/>
                  </a:lnTo>
                  <a:cubicBezTo>
                    <a:pt x="1441" y="2596"/>
                    <a:pt x="1465" y="2596"/>
                    <a:pt x="1488" y="2584"/>
                  </a:cubicBezTo>
                  <a:cubicBezTo>
                    <a:pt x="1500" y="2584"/>
                    <a:pt x="1524" y="2584"/>
                    <a:pt x="1548" y="2573"/>
                  </a:cubicBezTo>
                  <a:lnTo>
                    <a:pt x="1560" y="2573"/>
                  </a:lnTo>
                  <a:cubicBezTo>
                    <a:pt x="1572" y="2573"/>
                    <a:pt x="1584" y="2573"/>
                    <a:pt x="1608" y="2561"/>
                  </a:cubicBezTo>
                  <a:lnTo>
                    <a:pt x="1619" y="2561"/>
                  </a:lnTo>
                  <a:cubicBezTo>
                    <a:pt x="1631" y="2561"/>
                    <a:pt x="1643" y="2537"/>
                    <a:pt x="1679" y="2537"/>
                  </a:cubicBezTo>
                  <a:cubicBezTo>
                    <a:pt x="1691" y="2537"/>
                    <a:pt x="1703" y="2525"/>
                    <a:pt x="1738" y="2525"/>
                  </a:cubicBezTo>
                  <a:lnTo>
                    <a:pt x="1750" y="2525"/>
                  </a:lnTo>
                  <a:cubicBezTo>
                    <a:pt x="1762" y="2525"/>
                    <a:pt x="1786" y="2513"/>
                    <a:pt x="1798" y="2513"/>
                  </a:cubicBezTo>
                  <a:lnTo>
                    <a:pt x="1810" y="2513"/>
                  </a:lnTo>
                  <a:cubicBezTo>
                    <a:pt x="1822" y="2513"/>
                    <a:pt x="1846" y="2489"/>
                    <a:pt x="1858" y="2477"/>
                  </a:cubicBezTo>
                  <a:cubicBezTo>
                    <a:pt x="1869" y="2465"/>
                    <a:pt x="1881" y="2465"/>
                    <a:pt x="1905" y="2454"/>
                  </a:cubicBezTo>
                  <a:lnTo>
                    <a:pt x="1917" y="2430"/>
                  </a:lnTo>
                  <a:cubicBezTo>
                    <a:pt x="1929" y="2430"/>
                    <a:pt x="1941" y="2418"/>
                    <a:pt x="1941" y="2418"/>
                  </a:cubicBezTo>
                  <a:lnTo>
                    <a:pt x="1965" y="2406"/>
                  </a:lnTo>
                  <a:cubicBezTo>
                    <a:pt x="1977" y="2394"/>
                    <a:pt x="1989" y="2394"/>
                    <a:pt x="2000" y="2370"/>
                  </a:cubicBezTo>
                  <a:cubicBezTo>
                    <a:pt x="2381" y="2120"/>
                    <a:pt x="2584" y="1715"/>
                    <a:pt x="2584" y="1275"/>
                  </a:cubicBezTo>
                  <a:cubicBezTo>
                    <a:pt x="2643" y="596"/>
                    <a:pt x="2048" y="1"/>
                    <a:pt x="132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0329" name="Google Shape;10329;p78"/>
          <p:cNvSpPr/>
          <p:nvPr/>
        </p:nvSpPr>
        <p:spPr>
          <a:xfrm>
            <a:off x="2337004" y="4839489"/>
            <a:ext cx="474993" cy="475503"/>
          </a:xfrm>
          <a:custGeom>
            <a:avLst/>
            <a:gdLst/>
            <a:ahLst/>
            <a:cxnLst/>
            <a:rect l="l" t="t" r="r" b="b"/>
            <a:pathLst>
              <a:path w="11193" h="11205" extrusionOk="0">
                <a:moveTo>
                  <a:pt x="3763" y="358"/>
                </a:moveTo>
                <a:cubicBezTo>
                  <a:pt x="4096" y="358"/>
                  <a:pt x="4346" y="632"/>
                  <a:pt x="4346" y="941"/>
                </a:cubicBezTo>
                <a:cubicBezTo>
                  <a:pt x="4346" y="1144"/>
                  <a:pt x="4239" y="1346"/>
                  <a:pt x="4061" y="1441"/>
                </a:cubicBezTo>
                <a:cubicBezTo>
                  <a:pt x="4013" y="1477"/>
                  <a:pt x="3977" y="1536"/>
                  <a:pt x="3977" y="1596"/>
                </a:cubicBezTo>
                <a:lnTo>
                  <a:pt x="3977" y="2001"/>
                </a:lnTo>
                <a:cubicBezTo>
                  <a:pt x="3977" y="2096"/>
                  <a:pt x="4049" y="2179"/>
                  <a:pt x="4156" y="2179"/>
                </a:cubicBezTo>
                <a:lnTo>
                  <a:pt x="5394" y="2179"/>
                </a:lnTo>
                <a:lnTo>
                  <a:pt x="5394" y="3406"/>
                </a:lnTo>
                <a:cubicBezTo>
                  <a:pt x="5394" y="3513"/>
                  <a:pt x="5466" y="3584"/>
                  <a:pt x="5573" y="3584"/>
                </a:cubicBezTo>
                <a:lnTo>
                  <a:pt x="5966" y="3584"/>
                </a:lnTo>
                <a:cubicBezTo>
                  <a:pt x="6025" y="3584"/>
                  <a:pt x="6085" y="3561"/>
                  <a:pt x="6120" y="3501"/>
                </a:cubicBezTo>
                <a:cubicBezTo>
                  <a:pt x="6228" y="3322"/>
                  <a:pt x="6418" y="3215"/>
                  <a:pt x="6620" y="3215"/>
                </a:cubicBezTo>
                <a:cubicBezTo>
                  <a:pt x="6954" y="3215"/>
                  <a:pt x="7204" y="3489"/>
                  <a:pt x="7204" y="3799"/>
                </a:cubicBezTo>
                <a:cubicBezTo>
                  <a:pt x="7204" y="4120"/>
                  <a:pt x="6942" y="4382"/>
                  <a:pt x="6620" y="4382"/>
                </a:cubicBezTo>
                <a:cubicBezTo>
                  <a:pt x="6418" y="4382"/>
                  <a:pt x="6228" y="4275"/>
                  <a:pt x="6120" y="4096"/>
                </a:cubicBezTo>
                <a:cubicBezTo>
                  <a:pt x="6085" y="4037"/>
                  <a:pt x="6025" y="4001"/>
                  <a:pt x="5966" y="4001"/>
                </a:cubicBezTo>
                <a:lnTo>
                  <a:pt x="5573" y="4001"/>
                </a:lnTo>
                <a:cubicBezTo>
                  <a:pt x="5466" y="4001"/>
                  <a:pt x="5394" y="4084"/>
                  <a:pt x="5394" y="4180"/>
                </a:cubicBezTo>
                <a:lnTo>
                  <a:pt x="5394" y="5418"/>
                </a:lnTo>
                <a:lnTo>
                  <a:pt x="4334" y="5418"/>
                </a:lnTo>
                <a:lnTo>
                  <a:pt x="4334" y="5299"/>
                </a:lnTo>
                <a:cubicBezTo>
                  <a:pt x="4573" y="5120"/>
                  <a:pt x="4704" y="4834"/>
                  <a:pt x="4704" y="4561"/>
                </a:cubicBezTo>
                <a:cubicBezTo>
                  <a:pt x="4704" y="4037"/>
                  <a:pt x="4287" y="3620"/>
                  <a:pt x="3775" y="3620"/>
                </a:cubicBezTo>
                <a:cubicBezTo>
                  <a:pt x="3251" y="3620"/>
                  <a:pt x="2834" y="4037"/>
                  <a:pt x="2834" y="4561"/>
                </a:cubicBezTo>
                <a:cubicBezTo>
                  <a:pt x="2834" y="4858"/>
                  <a:pt x="2965" y="5132"/>
                  <a:pt x="3203" y="5299"/>
                </a:cubicBezTo>
                <a:lnTo>
                  <a:pt x="3203" y="5430"/>
                </a:lnTo>
                <a:lnTo>
                  <a:pt x="2144" y="5430"/>
                </a:lnTo>
                <a:lnTo>
                  <a:pt x="2144" y="2179"/>
                </a:lnTo>
                <a:lnTo>
                  <a:pt x="3382" y="2179"/>
                </a:lnTo>
                <a:cubicBezTo>
                  <a:pt x="3489" y="2179"/>
                  <a:pt x="3561" y="2096"/>
                  <a:pt x="3561" y="2001"/>
                </a:cubicBezTo>
                <a:lnTo>
                  <a:pt x="3561" y="1596"/>
                </a:lnTo>
                <a:cubicBezTo>
                  <a:pt x="3561" y="1536"/>
                  <a:pt x="3537" y="1477"/>
                  <a:pt x="3465" y="1441"/>
                </a:cubicBezTo>
                <a:cubicBezTo>
                  <a:pt x="3299" y="1346"/>
                  <a:pt x="3191" y="1144"/>
                  <a:pt x="3191" y="941"/>
                </a:cubicBezTo>
                <a:cubicBezTo>
                  <a:pt x="3191" y="608"/>
                  <a:pt x="3453" y="358"/>
                  <a:pt x="3763" y="358"/>
                </a:cubicBezTo>
                <a:close/>
                <a:moveTo>
                  <a:pt x="9014" y="5811"/>
                </a:moveTo>
                <a:lnTo>
                  <a:pt x="9014" y="7799"/>
                </a:lnTo>
                <a:lnTo>
                  <a:pt x="9014" y="8025"/>
                </a:lnTo>
                <a:lnTo>
                  <a:pt x="9014" y="9049"/>
                </a:lnTo>
                <a:lnTo>
                  <a:pt x="7775" y="9049"/>
                </a:lnTo>
                <a:cubicBezTo>
                  <a:pt x="7668" y="9049"/>
                  <a:pt x="7597" y="9121"/>
                  <a:pt x="7597" y="9228"/>
                </a:cubicBezTo>
                <a:lnTo>
                  <a:pt x="7597" y="9633"/>
                </a:lnTo>
                <a:cubicBezTo>
                  <a:pt x="7597" y="9692"/>
                  <a:pt x="7621" y="9752"/>
                  <a:pt x="7680" y="9776"/>
                </a:cubicBezTo>
                <a:cubicBezTo>
                  <a:pt x="7859" y="9883"/>
                  <a:pt x="7966" y="10073"/>
                  <a:pt x="7966" y="10288"/>
                </a:cubicBezTo>
                <a:cubicBezTo>
                  <a:pt x="7966" y="10609"/>
                  <a:pt x="7704" y="10871"/>
                  <a:pt x="7382" y="10871"/>
                </a:cubicBezTo>
                <a:cubicBezTo>
                  <a:pt x="7061" y="10871"/>
                  <a:pt x="6811" y="10597"/>
                  <a:pt x="6811" y="10288"/>
                </a:cubicBezTo>
                <a:cubicBezTo>
                  <a:pt x="6811" y="10073"/>
                  <a:pt x="6906" y="9883"/>
                  <a:pt x="7085" y="9776"/>
                </a:cubicBezTo>
                <a:cubicBezTo>
                  <a:pt x="7144" y="9752"/>
                  <a:pt x="7180" y="9692"/>
                  <a:pt x="7180" y="9633"/>
                </a:cubicBezTo>
                <a:lnTo>
                  <a:pt x="7180" y="9228"/>
                </a:lnTo>
                <a:cubicBezTo>
                  <a:pt x="7180" y="9121"/>
                  <a:pt x="7109" y="9049"/>
                  <a:pt x="7001" y="9049"/>
                </a:cubicBezTo>
                <a:lnTo>
                  <a:pt x="5763" y="9049"/>
                </a:lnTo>
                <a:lnTo>
                  <a:pt x="5763" y="7811"/>
                </a:lnTo>
                <a:cubicBezTo>
                  <a:pt x="5763" y="7716"/>
                  <a:pt x="5692" y="7632"/>
                  <a:pt x="5585" y="7632"/>
                </a:cubicBezTo>
                <a:lnTo>
                  <a:pt x="5180" y="7632"/>
                </a:lnTo>
                <a:cubicBezTo>
                  <a:pt x="5120" y="7632"/>
                  <a:pt x="5061" y="7668"/>
                  <a:pt x="5037" y="7728"/>
                </a:cubicBezTo>
                <a:cubicBezTo>
                  <a:pt x="4930" y="7906"/>
                  <a:pt x="4739" y="8013"/>
                  <a:pt x="4525" y="8013"/>
                </a:cubicBezTo>
                <a:cubicBezTo>
                  <a:pt x="4203" y="8013"/>
                  <a:pt x="3953" y="7740"/>
                  <a:pt x="3953" y="7430"/>
                </a:cubicBezTo>
                <a:cubicBezTo>
                  <a:pt x="3953" y="7120"/>
                  <a:pt x="4215" y="6847"/>
                  <a:pt x="4525" y="6847"/>
                </a:cubicBezTo>
                <a:cubicBezTo>
                  <a:pt x="4739" y="6847"/>
                  <a:pt x="4930" y="6954"/>
                  <a:pt x="5037" y="7132"/>
                </a:cubicBezTo>
                <a:cubicBezTo>
                  <a:pt x="5061" y="7192"/>
                  <a:pt x="5120" y="7216"/>
                  <a:pt x="5180" y="7216"/>
                </a:cubicBezTo>
                <a:lnTo>
                  <a:pt x="5585" y="7216"/>
                </a:lnTo>
                <a:cubicBezTo>
                  <a:pt x="5692" y="7216"/>
                  <a:pt x="5763" y="7144"/>
                  <a:pt x="5763" y="7037"/>
                </a:cubicBezTo>
                <a:lnTo>
                  <a:pt x="5763" y="5811"/>
                </a:lnTo>
                <a:lnTo>
                  <a:pt x="6823" y="5811"/>
                </a:lnTo>
                <a:lnTo>
                  <a:pt x="6823" y="5942"/>
                </a:lnTo>
                <a:cubicBezTo>
                  <a:pt x="6585" y="6120"/>
                  <a:pt x="6454" y="6406"/>
                  <a:pt x="6454" y="6680"/>
                </a:cubicBezTo>
                <a:cubicBezTo>
                  <a:pt x="6454" y="7204"/>
                  <a:pt x="6870" y="7621"/>
                  <a:pt x="7382" y="7621"/>
                </a:cubicBezTo>
                <a:cubicBezTo>
                  <a:pt x="7906" y="7621"/>
                  <a:pt x="8323" y="7204"/>
                  <a:pt x="8323" y="6680"/>
                </a:cubicBezTo>
                <a:cubicBezTo>
                  <a:pt x="8323" y="6382"/>
                  <a:pt x="8192" y="6108"/>
                  <a:pt x="7954" y="5942"/>
                </a:cubicBezTo>
                <a:lnTo>
                  <a:pt x="7954" y="5811"/>
                </a:lnTo>
                <a:close/>
                <a:moveTo>
                  <a:pt x="3799" y="1"/>
                </a:moveTo>
                <a:cubicBezTo>
                  <a:pt x="3275" y="1"/>
                  <a:pt x="2858" y="417"/>
                  <a:pt x="2858" y="941"/>
                </a:cubicBezTo>
                <a:cubicBezTo>
                  <a:pt x="2858" y="1239"/>
                  <a:pt x="3001" y="1525"/>
                  <a:pt x="3239" y="1679"/>
                </a:cubicBezTo>
                <a:lnTo>
                  <a:pt x="3239" y="1822"/>
                </a:lnTo>
                <a:lnTo>
                  <a:pt x="2001" y="1822"/>
                </a:lnTo>
                <a:cubicBezTo>
                  <a:pt x="1894" y="1822"/>
                  <a:pt x="1822" y="1894"/>
                  <a:pt x="1822" y="2001"/>
                </a:cubicBezTo>
                <a:lnTo>
                  <a:pt x="1822" y="5608"/>
                </a:lnTo>
                <a:lnTo>
                  <a:pt x="1822" y="6847"/>
                </a:lnTo>
                <a:lnTo>
                  <a:pt x="1691" y="6847"/>
                </a:lnTo>
                <a:cubicBezTo>
                  <a:pt x="1513" y="6609"/>
                  <a:pt x="1227" y="6478"/>
                  <a:pt x="941" y="6478"/>
                </a:cubicBezTo>
                <a:cubicBezTo>
                  <a:pt x="417" y="6478"/>
                  <a:pt x="1" y="6894"/>
                  <a:pt x="1" y="7406"/>
                </a:cubicBezTo>
                <a:cubicBezTo>
                  <a:pt x="1" y="7930"/>
                  <a:pt x="417" y="8347"/>
                  <a:pt x="941" y="8347"/>
                </a:cubicBezTo>
                <a:cubicBezTo>
                  <a:pt x="1239" y="8347"/>
                  <a:pt x="1525" y="8216"/>
                  <a:pt x="1691" y="7978"/>
                </a:cubicBezTo>
                <a:lnTo>
                  <a:pt x="1822" y="7978"/>
                </a:lnTo>
                <a:lnTo>
                  <a:pt x="1822" y="9216"/>
                </a:lnTo>
                <a:cubicBezTo>
                  <a:pt x="1822" y="9311"/>
                  <a:pt x="1894" y="9395"/>
                  <a:pt x="2001" y="9395"/>
                </a:cubicBezTo>
                <a:lnTo>
                  <a:pt x="2620" y="9395"/>
                </a:lnTo>
                <a:cubicBezTo>
                  <a:pt x="2727" y="9395"/>
                  <a:pt x="2799" y="9311"/>
                  <a:pt x="2799" y="9216"/>
                </a:cubicBezTo>
                <a:cubicBezTo>
                  <a:pt x="2799" y="9109"/>
                  <a:pt x="2727" y="9037"/>
                  <a:pt x="2620" y="9037"/>
                </a:cubicBezTo>
                <a:lnTo>
                  <a:pt x="2179" y="9037"/>
                </a:lnTo>
                <a:lnTo>
                  <a:pt x="2179" y="7799"/>
                </a:lnTo>
                <a:cubicBezTo>
                  <a:pt x="2179" y="7692"/>
                  <a:pt x="2108" y="7621"/>
                  <a:pt x="2001" y="7621"/>
                </a:cubicBezTo>
                <a:lnTo>
                  <a:pt x="1596" y="7621"/>
                </a:lnTo>
                <a:cubicBezTo>
                  <a:pt x="1536" y="7621"/>
                  <a:pt x="1477" y="7644"/>
                  <a:pt x="1453" y="7704"/>
                </a:cubicBezTo>
                <a:cubicBezTo>
                  <a:pt x="1346" y="7882"/>
                  <a:pt x="1155" y="7990"/>
                  <a:pt x="941" y="7990"/>
                </a:cubicBezTo>
                <a:cubicBezTo>
                  <a:pt x="620" y="7990"/>
                  <a:pt x="358" y="7728"/>
                  <a:pt x="358" y="7406"/>
                </a:cubicBezTo>
                <a:cubicBezTo>
                  <a:pt x="358" y="7085"/>
                  <a:pt x="632" y="6835"/>
                  <a:pt x="941" y="6835"/>
                </a:cubicBezTo>
                <a:cubicBezTo>
                  <a:pt x="1155" y="6835"/>
                  <a:pt x="1346" y="6930"/>
                  <a:pt x="1453" y="7109"/>
                </a:cubicBezTo>
                <a:cubicBezTo>
                  <a:pt x="1477" y="7168"/>
                  <a:pt x="1536" y="7204"/>
                  <a:pt x="1596" y="7204"/>
                </a:cubicBezTo>
                <a:lnTo>
                  <a:pt x="2001" y="7204"/>
                </a:lnTo>
                <a:cubicBezTo>
                  <a:pt x="2108" y="7204"/>
                  <a:pt x="2179" y="7132"/>
                  <a:pt x="2179" y="7025"/>
                </a:cubicBezTo>
                <a:lnTo>
                  <a:pt x="2179" y="5787"/>
                </a:lnTo>
                <a:lnTo>
                  <a:pt x="3418" y="5787"/>
                </a:lnTo>
                <a:cubicBezTo>
                  <a:pt x="3513" y="5787"/>
                  <a:pt x="3596" y="5716"/>
                  <a:pt x="3596" y="5608"/>
                </a:cubicBezTo>
                <a:lnTo>
                  <a:pt x="3596" y="5204"/>
                </a:lnTo>
                <a:cubicBezTo>
                  <a:pt x="3596" y="5144"/>
                  <a:pt x="3561" y="5085"/>
                  <a:pt x="3501" y="5061"/>
                </a:cubicBezTo>
                <a:cubicBezTo>
                  <a:pt x="3322" y="4954"/>
                  <a:pt x="3215" y="4763"/>
                  <a:pt x="3215" y="4549"/>
                </a:cubicBezTo>
                <a:cubicBezTo>
                  <a:pt x="3215" y="4227"/>
                  <a:pt x="3489" y="3977"/>
                  <a:pt x="3799" y="3977"/>
                </a:cubicBezTo>
                <a:cubicBezTo>
                  <a:pt x="4132" y="3977"/>
                  <a:pt x="4382" y="4239"/>
                  <a:pt x="4382" y="4549"/>
                </a:cubicBezTo>
                <a:cubicBezTo>
                  <a:pt x="4382" y="4763"/>
                  <a:pt x="4275" y="4954"/>
                  <a:pt x="4096" y="5061"/>
                </a:cubicBezTo>
                <a:cubicBezTo>
                  <a:pt x="4037" y="5085"/>
                  <a:pt x="4013" y="5144"/>
                  <a:pt x="4013" y="5204"/>
                </a:cubicBezTo>
                <a:lnTo>
                  <a:pt x="4013" y="5608"/>
                </a:lnTo>
                <a:cubicBezTo>
                  <a:pt x="4013" y="5716"/>
                  <a:pt x="4084" y="5787"/>
                  <a:pt x="4192" y="5787"/>
                </a:cubicBezTo>
                <a:lnTo>
                  <a:pt x="5418" y="5787"/>
                </a:lnTo>
                <a:lnTo>
                  <a:pt x="5418" y="6847"/>
                </a:lnTo>
                <a:lnTo>
                  <a:pt x="5287" y="6847"/>
                </a:lnTo>
                <a:cubicBezTo>
                  <a:pt x="5108" y="6609"/>
                  <a:pt x="4823" y="6478"/>
                  <a:pt x="4549" y="6478"/>
                </a:cubicBezTo>
                <a:cubicBezTo>
                  <a:pt x="4025" y="6478"/>
                  <a:pt x="3608" y="6894"/>
                  <a:pt x="3608" y="7406"/>
                </a:cubicBezTo>
                <a:cubicBezTo>
                  <a:pt x="3608" y="7930"/>
                  <a:pt x="4025" y="8347"/>
                  <a:pt x="4549" y="8347"/>
                </a:cubicBezTo>
                <a:cubicBezTo>
                  <a:pt x="4846" y="8347"/>
                  <a:pt x="5120" y="8216"/>
                  <a:pt x="5287" y="7978"/>
                </a:cubicBezTo>
                <a:lnTo>
                  <a:pt x="5418" y="7978"/>
                </a:lnTo>
                <a:lnTo>
                  <a:pt x="5418" y="9037"/>
                </a:lnTo>
                <a:lnTo>
                  <a:pt x="3168" y="9037"/>
                </a:lnTo>
                <a:cubicBezTo>
                  <a:pt x="3072" y="9037"/>
                  <a:pt x="3001" y="9109"/>
                  <a:pt x="3001" y="9216"/>
                </a:cubicBezTo>
                <a:cubicBezTo>
                  <a:pt x="3001" y="9311"/>
                  <a:pt x="3072" y="9395"/>
                  <a:pt x="3168" y="9395"/>
                </a:cubicBezTo>
                <a:lnTo>
                  <a:pt x="6835" y="9395"/>
                </a:lnTo>
                <a:lnTo>
                  <a:pt x="6835" y="9526"/>
                </a:lnTo>
                <a:cubicBezTo>
                  <a:pt x="6597" y="9704"/>
                  <a:pt x="6466" y="9990"/>
                  <a:pt x="6466" y="10264"/>
                </a:cubicBezTo>
                <a:cubicBezTo>
                  <a:pt x="6466" y="10788"/>
                  <a:pt x="6882" y="11204"/>
                  <a:pt x="7406" y="11204"/>
                </a:cubicBezTo>
                <a:cubicBezTo>
                  <a:pt x="7918" y="11204"/>
                  <a:pt x="8335" y="10788"/>
                  <a:pt x="8335" y="10264"/>
                </a:cubicBezTo>
                <a:cubicBezTo>
                  <a:pt x="8335" y="9966"/>
                  <a:pt x="8204" y="9692"/>
                  <a:pt x="7966" y="9526"/>
                </a:cubicBezTo>
                <a:lnTo>
                  <a:pt x="7966" y="9395"/>
                </a:lnTo>
                <a:lnTo>
                  <a:pt x="9204" y="9395"/>
                </a:lnTo>
                <a:cubicBezTo>
                  <a:pt x="9311" y="9395"/>
                  <a:pt x="9383" y="9311"/>
                  <a:pt x="9383" y="9216"/>
                </a:cubicBezTo>
                <a:lnTo>
                  <a:pt x="9383" y="8002"/>
                </a:lnTo>
                <a:lnTo>
                  <a:pt x="9383" y="7787"/>
                </a:lnTo>
                <a:lnTo>
                  <a:pt x="9383" y="5596"/>
                </a:lnTo>
                <a:lnTo>
                  <a:pt x="9383" y="4358"/>
                </a:lnTo>
                <a:lnTo>
                  <a:pt x="9514" y="4358"/>
                </a:lnTo>
                <a:cubicBezTo>
                  <a:pt x="9692" y="4596"/>
                  <a:pt x="9978" y="4727"/>
                  <a:pt x="10264" y="4727"/>
                </a:cubicBezTo>
                <a:cubicBezTo>
                  <a:pt x="10776" y="4727"/>
                  <a:pt x="11192" y="4311"/>
                  <a:pt x="11192" y="3799"/>
                </a:cubicBezTo>
                <a:cubicBezTo>
                  <a:pt x="11192" y="3287"/>
                  <a:pt x="10776" y="2858"/>
                  <a:pt x="10264" y="2858"/>
                </a:cubicBezTo>
                <a:cubicBezTo>
                  <a:pt x="9966" y="2858"/>
                  <a:pt x="9680" y="2989"/>
                  <a:pt x="9514" y="3227"/>
                </a:cubicBezTo>
                <a:lnTo>
                  <a:pt x="9383" y="3227"/>
                </a:lnTo>
                <a:lnTo>
                  <a:pt x="9383" y="2001"/>
                </a:lnTo>
                <a:cubicBezTo>
                  <a:pt x="9383" y="1894"/>
                  <a:pt x="9311" y="1822"/>
                  <a:pt x="9204" y="1822"/>
                </a:cubicBezTo>
                <a:lnTo>
                  <a:pt x="8609" y="1822"/>
                </a:lnTo>
                <a:cubicBezTo>
                  <a:pt x="8502" y="1822"/>
                  <a:pt x="8430" y="1894"/>
                  <a:pt x="8430" y="2001"/>
                </a:cubicBezTo>
                <a:cubicBezTo>
                  <a:pt x="8430" y="2096"/>
                  <a:pt x="8502" y="2179"/>
                  <a:pt x="8609" y="2179"/>
                </a:cubicBezTo>
                <a:lnTo>
                  <a:pt x="9026" y="2179"/>
                </a:lnTo>
                <a:lnTo>
                  <a:pt x="9026" y="3406"/>
                </a:lnTo>
                <a:cubicBezTo>
                  <a:pt x="9026" y="3513"/>
                  <a:pt x="9097" y="3584"/>
                  <a:pt x="9204" y="3584"/>
                </a:cubicBezTo>
                <a:lnTo>
                  <a:pt x="9609" y="3584"/>
                </a:lnTo>
                <a:cubicBezTo>
                  <a:pt x="9668" y="3584"/>
                  <a:pt x="9728" y="3561"/>
                  <a:pt x="9752" y="3501"/>
                </a:cubicBezTo>
                <a:cubicBezTo>
                  <a:pt x="9859" y="3322"/>
                  <a:pt x="10049" y="3215"/>
                  <a:pt x="10264" y="3215"/>
                </a:cubicBezTo>
                <a:cubicBezTo>
                  <a:pt x="10585" y="3215"/>
                  <a:pt x="10835" y="3489"/>
                  <a:pt x="10835" y="3799"/>
                </a:cubicBezTo>
                <a:cubicBezTo>
                  <a:pt x="10835" y="4120"/>
                  <a:pt x="10573" y="4382"/>
                  <a:pt x="10264" y="4382"/>
                </a:cubicBezTo>
                <a:cubicBezTo>
                  <a:pt x="10049" y="4382"/>
                  <a:pt x="9859" y="4275"/>
                  <a:pt x="9752" y="4096"/>
                </a:cubicBezTo>
                <a:cubicBezTo>
                  <a:pt x="9728" y="4037"/>
                  <a:pt x="9668" y="4001"/>
                  <a:pt x="9609" y="4001"/>
                </a:cubicBezTo>
                <a:lnTo>
                  <a:pt x="9204" y="4001"/>
                </a:lnTo>
                <a:cubicBezTo>
                  <a:pt x="9097" y="4001"/>
                  <a:pt x="9026" y="4084"/>
                  <a:pt x="9026" y="4180"/>
                </a:cubicBezTo>
                <a:lnTo>
                  <a:pt x="9026" y="5418"/>
                </a:lnTo>
                <a:lnTo>
                  <a:pt x="7787" y="5418"/>
                </a:lnTo>
                <a:cubicBezTo>
                  <a:pt x="7680" y="5418"/>
                  <a:pt x="7609" y="5489"/>
                  <a:pt x="7609" y="5596"/>
                </a:cubicBezTo>
                <a:lnTo>
                  <a:pt x="7609" y="6001"/>
                </a:lnTo>
                <a:cubicBezTo>
                  <a:pt x="7609" y="6061"/>
                  <a:pt x="7644" y="6120"/>
                  <a:pt x="7704" y="6144"/>
                </a:cubicBezTo>
                <a:cubicBezTo>
                  <a:pt x="7883" y="6251"/>
                  <a:pt x="7978" y="6442"/>
                  <a:pt x="7978" y="6656"/>
                </a:cubicBezTo>
                <a:cubicBezTo>
                  <a:pt x="7978" y="6978"/>
                  <a:pt x="7716" y="7240"/>
                  <a:pt x="7406" y="7240"/>
                </a:cubicBezTo>
                <a:cubicBezTo>
                  <a:pt x="7073" y="7240"/>
                  <a:pt x="6823" y="6966"/>
                  <a:pt x="6823" y="6656"/>
                </a:cubicBezTo>
                <a:cubicBezTo>
                  <a:pt x="6823" y="6442"/>
                  <a:pt x="6930" y="6251"/>
                  <a:pt x="7109" y="6144"/>
                </a:cubicBezTo>
                <a:cubicBezTo>
                  <a:pt x="7168" y="6120"/>
                  <a:pt x="7192" y="6061"/>
                  <a:pt x="7192" y="6001"/>
                </a:cubicBezTo>
                <a:lnTo>
                  <a:pt x="7192" y="5596"/>
                </a:lnTo>
                <a:cubicBezTo>
                  <a:pt x="7192" y="5489"/>
                  <a:pt x="7121" y="5418"/>
                  <a:pt x="7013" y="5418"/>
                </a:cubicBezTo>
                <a:lnTo>
                  <a:pt x="5775" y="5418"/>
                </a:lnTo>
                <a:lnTo>
                  <a:pt x="5775" y="4358"/>
                </a:lnTo>
                <a:lnTo>
                  <a:pt x="5918" y="4358"/>
                </a:lnTo>
                <a:cubicBezTo>
                  <a:pt x="6097" y="4596"/>
                  <a:pt x="6370" y="4739"/>
                  <a:pt x="6656" y="4739"/>
                </a:cubicBezTo>
                <a:cubicBezTo>
                  <a:pt x="7180" y="4739"/>
                  <a:pt x="7597" y="4323"/>
                  <a:pt x="7597" y="3799"/>
                </a:cubicBezTo>
                <a:cubicBezTo>
                  <a:pt x="7597" y="3275"/>
                  <a:pt x="7180" y="2858"/>
                  <a:pt x="6656" y="2858"/>
                </a:cubicBezTo>
                <a:cubicBezTo>
                  <a:pt x="6359" y="2858"/>
                  <a:pt x="6073" y="2989"/>
                  <a:pt x="5918" y="3227"/>
                </a:cubicBezTo>
                <a:lnTo>
                  <a:pt x="5775" y="3227"/>
                </a:lnTo>
                <a:lnTo>
                  <a:pt x="5775" y="2179"/>
                </a:lnTo>
                <a:lnTo>
                  <a:pt x="8025" y="2179"/>
                </a:lnTo>
                <a:cubicBezTo>
                  <a:pt x="8133" y="2179"/>
                  <a:pt x="8204" y="2096"/>
                  <a:pt x="8204" y="2001"/>
                </a:cubicBezTo>
                <a:cubicBezTo>
                  <a:pt x="8204" y="1894"/>
                  <a:pt x="8133" y="1822"/>
                  <a:pt x="8025" y="1822"/>
                </a:cubicBezTo>
                <a:lnTo>
                  <a:pt x="4370" y="1822"/>
                </a:lnTo>
                <a:lnTo>
                  <a:pt x="4370" y="1679"/>
                </a:lnTo>
                <a:cubicBezTo>
                  <a:pt x="4608" y="1501"/>
                  <a:pt x="4739" y="1227"/>
                  <a:pt x="4739" y="941"/>
                </a:cubicBezTo>
                <a:cubicBezTo>
                  <a:pt x="4739" y="417"/>
                  <a:pt x="4323" y="1"/>
                  <a:pt x="3799" y="1"/>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0330" name="Google Shape;10330;p78"/>
          <p:cNvGrpSpPr/>
          <p:nvPr/>
        </p:nvGrpSpPr>
        <p:grpSpPr>
          <a:xfrm>
            <a:off x="5359979" y="4841524"/>
            <a:ext cx="391605" cy="471939"/>
            <a:chOff x="4019984" y="3805393"/>
            <a:chExt cx="293704" cy="353954"/>
          </a:xfrm>
          <a:solidFill>
            <a:schemeClr val="tx1"/>
          </a:solidFill>
        </p:grpSpPr>
        <p:sp>
          <p:nvSpPr>
            <p:cNvPr id="10331" name="Google Shape;10331;p78"/>
            <p:cNvSpPr/>
            <p:nvPr/>
          </p:nvSpPr>
          <p:spPr>
            <a:xfrm>
              <a:off x="4019984" y="3805393"/>
              <a:ext cx="293704" cy="353954"/>
            </a:xfrm>
            <a:custGeom>
              <a:avLst/>
              <a:gdLst/>
              <a:ahLst/>
              <a:cxnLst/>
              <a:rect l="l" t="t" r="r" b="b"/>
              <a:pathLst>
                <a:path w="9228" h="11121" extrusionOk="0">
                  <a:moveTo>
                    <a:pt x="477" y="1084"/>
                  </a:moveTo>
                  <a:cubicBezTo>
                    <a:pt x="727" y="1084"/>
                    <a:pt x="977" y="1215"/>
                    <a:pt x="1108" y="1429"/>
                  </a:cubicBezTo>
                  <a:lnTo>
                    <a:pt x="1251" y="1608"/>
                  </a:lnTo>
                  <a:cubicBezTo>
                    <a:pt x="1382" y="1798"/>
                    <a:pt x="1608" y="1917"/>
                    <a:pt x="1822" y="1917"/>
                  </a:cubicBezTo>
                  <a:lnTo>
                    <a:pt x="1822" y="2620"/>
                  </a:lnTo>
                  <a:cubicBezTo>
                    <a:pt x="1822" y="3120"/>
                    <a:pt x="1906" y="3596"/>
                    <a:pt x="2049" y="4072"/>
                  </a:cubicBezTo>
                  <a:cubicBezTo>
                    <a:pt x="1918" y="4001"/>
                    <a:pt x="1775" y="3929"/>
                    <a:pt x="1620" y="3870"/>
                  </a:cubicBezTo>
                  <a:cubicBezTo>
                    <a:pt x="1298" y="3739"/>
                    <a:pt x="965" y="3596"/>
                    <a:pt x="727" y="3334"/>
                  </a:cubicBezTo>
                  <a:cubicBezTo>
                    <a:pt x="441" y="3024"/>
                    <a:pt x="310" y="2560"/>
                    <a:pt x="310" y="1929"/>
                  </a:cubicBezTo>
                  <a:lnTo>
                    <a:pt x="310" y="1250"/>
                  </a:lnTo>
                  <a:cubicBezTo>
                    <a:pt x="310" y="1203"/>
                    <a:pt x="322" y="1155"/>
                    <a:pt x="358" y="1131"/>
                  </a:cubicBezTo>
                  <a:cubicBezTo>
                    <a:pt x="382" y="1096"/>
                    <a:pt x="429" y="1084"/>
                    <a:pt x="477" y="1084"/>
                  </a:cubicBezTo>
                  <a:close/>
                  <a:moveTo>
                    <a:pt x="8704" y="1084"/>
                  </a:moveTo>
                  <a:cubicBezTo>
                    <a:pt x="8752" y="1084"/>
                    <a:pt x="8799" y="1096"/>
                    <a:pt x="8823" y="1131"/>
                  </a:cubicBezTo>
                  <a:cubicBezTo>
                    <a:pt x="8847" y="1155"/>
                    <a:pt x="8871" y="1203"/>
                    <a:pt x="8871" y="1250"/>
                  </a:cubicBezTo>
                  <a:lnTo>
                    <a:pt x="8871" y="1929"/>
                  </a:lnTo>
                  <a:lnTo>
                    <a:pt x="8883" y="1929"/>
                  </a:lnTo>
                  <a:cubicBezTo>
                    <a:pt x="8883" y="2572"/>
                    <a:pt x="8752" y="3036"/>
                    <a:pt x="8466" y="3334"/>
                  </a:cubicBezTo>
                  <a:cubicBezTo>
                    <a:pt x="8228" y="3596"/>
                    <a:pt x="7883" y="3739"/>
                    <a:pt x="7573" y="3870"/>
                  </a:cubicBezTo>
                  <a:cubicBezTo>
                    <a:pt x="7430" y="3929"/>
                    <a:pt x="7263" y="3989"/>
                    <a:pt x="7133" y="4072"/>
                  </a:cubicBezTo>
                  <a:cubicBezTo>
                    <a:pt x="7275" y="3620"/>
                    <a:pt x="7347" y="3120"/>
                    <a:pt x="7347" y="2620"/>
                  </a:cubicBezTo>
                  <a:lnTo>
                    <a:pt x="7347" y="1917"/>
                  </a:lnTo>
                  <a:cubicBezTo>
                    <a:pt x="7585" y="1917"/>
                    <a:pt x="7799" y="1798"/>
                    <a:pt x="7930" y="1608"/>
                  </a:cubicBezTo>
                  <a:lnTo>
                    <a:pt x="8061" y="1429"/>
                  </a:lnTo>
                  <a:cubicBezTo>
                    <a:pt x="8216" y="1215"/>
                    <a:pt x="8454" y="1084"/>
                    <a:pt x="8704" y="1084"/>
                  </a:cubicBezTo>
                  <a:close/>
                  <a:moveTo>
                    <a:pt x="7347" y="345"/>
                  </a:moveTo>
                  <a:lnTo>
                    <a:pt x="7347" y="726"/>
                  </a:lnTo>
                  <a:lnTo>
                    <a:pt x="5954" y="726"/>
                  </a:lnTo>
                  <a:cubicBezTo>
                    <a:pt x="5859" y="726"/>
                    <a:pt x="5787" y="798"/>
                    <a:pt x="5787" y="893"/>
                  </a:cubicBezTo>
                  <a:cubicBezTo>
                    <a:pt x="5787" y="976"/>
                    <a:pt x="5859" y="1060"/>
                    <a:pt x="5954" y="1060"/>
                  </a:cubicBezTo>
                  <a:lnTo>
                    <a:pt x="7013" y="1060"/>
                  </a:lnTo>
                  <a:lnTo>
                    <a:pt x="7013" y="2620"/>
                  </a:lnTo>
                  <a:cubicBezTo>
                    <a:pt x="7037" y="4036"/>
                    <a:pt x="6359" y="5382"/>
                    <a:pt x="5204" y="6239"/>
                  </a:cubicBezTo>
                  <a:lnTo>
                    <a:pt x="5085" y="6322"/>
                  </a:lnTo>
                  <a:cubicBezTo>
                    <a:pt x="5061" y="6322"/>
                    <a:pt x="5025" y="6310"/>
                    <a:pt x="5001" y="6310"/>
                  </a:cubicBezTo>
                  <a:lnTo>
                    <a:pt x="4192" y="6310"/>
                  </a:lnTo>
                  <a:cubicBezTo>
                    <a:pt x="4168" y="6310"/>
                    <a:pt x="4132" y="6310"/>
                    <a:pt x="4108" y="6322"/>
                  </a:cubicBezTo>
                  <a:lnTo>
                    <a:pt x="3989" y="6239"/>
                  </a:lnTo>
                  <a:cubicBezTo>
                    <a:pt x="2846" y="5382"/>
                    <a:pt x="2156" y="4048"/>
                    <a:pt x="2156" y="2620"/>
                  </a:cubicBezTo>
                  <a:lnTo>
                    <a:pt x="2156" y="1060"/>
                  </a:lnTo>
                  <a:lnTo>
                    <a:pt x="5204" y="1060"/>
                  </a:lnTo>
                  <a:cubicBezTo>
                    <a:pt x="5299" y="1060"/>
                    <a:pt x="5370" y="976"/>
                    <a:pt x="5370" y="893"/>
                  </a:cubicBezTo>
                  <a:cubicBezTo>
                    <a:pt x="5370" y="798"/>
                    <a:pt x="5299" y="726"/>
                    <a:pt x="5204" y="726"/>
                  </a:cubicBezTo>
                  <a:lnTo>
                    <a:pt x="1810" y="726"/>
                  </a:lnTo>
                  <a:lnTo>
                    <a:pt x="1810" y="345"/>
                  </a:lnTo>
                  <a:close/>
                  <a:moveTo>
                    <a:pt x="5001" y="6632"/>
                  </a:moveTo>
                  <a:cubicBezTo>
                    <a:pt x="5061" y="6632"/>
                    <a:pt x="5108" y="6680"/>
                    <a:pt x="5108" y="6739"/>
                  </a:cubicBezTo>
                  <a:lnTo>
                    <a:pt x="5108" y="6858"/>
                  </a:lnTo>
                  <a:cubicBezTo>
                    <a:pt x="5108" y="6918"/>
                    <a:pt x="5061" y="6965"/>
                    <a:pt x="5001" y="6965"/>
                  </a:cubicBezTo>
                  <a:lnTo>
                    <a:pt x="4192" y="6965"/>
                  </a:lnTo>
                  <a:cubicBezTo>
                    <a:pt x="4132" y="6965"/>
                    <a:pt x="4085" y="6918"/>
                    <a:pt x="4085" y="6858"/>
                  </a:cubicBezTo>
                  <a:lnTo>
                    <a:pt x="4085" y="6739"/>
                  </a:lnTo>
                  <a:cubicBezTo>
                    <a:pt x="4085" y="6680"/>
                    <a:pt x="4132" y="6632"/>
                    <a:pt x="4192" y="6632"/>
                  </a:cubicBezTo>
                  <a:close/>
                  <a:moveTo>
                    <a:pt x="4787" y="7287"/>
                  </a:moveTo>
                  <a:lnTo>
                    <a:pt x="4787" y="8882"/>
                  </a:lnTo>
                  <a:lnTo>
                    <a:pt x="4406" y="8882"/>
                  </a:lnTo>
                  <a:lnTo>
                    <a:pt x="4406" y="7287"/>
                  </a:lnTo>
                  <a:close/>
                  <a:moveTo>
                    <a:pt x="5609" y="9216"/>
                  </a:moveTo>
                  <a:cubicBezTo>
                    <a:pt x="5728" y="9216"/>
                    <a:pt x="5823" y="9299"/>
                    <a:pt x="5823" y="9418"/>
                  </a:cubicBezTo>
                  <a:lnTo>
                    <a:pt x="5823" y="9609"/>
                  </a:lnTo>
                  <a:lnTo>
                    <a:pt x="4370" y="9609"/>
                  </a:lnTo>
                  <a:cubicBezTo>
                    <a:pt x="4287" y="9609"/>
                    <a:pt x="4204" y="9680"/>
                    <a:pt x="4204" y="9775"/>
                  </a:cubicBezTo>
                  <a:cubicBezTo>
                    <a:pt x="4204" y="9870"/>
                    <a:pt x="4287" y="9942"/>
                    <a:pt x="4370" y="9942"/>
                  </a:cubicBezTo>
                  <a:lnTo>
                    <a:pt x="6585" y="9942"/>
                  </a:lnTo>
                  <a:cubicBezTo>
                    <a:pt x="6609" y="9942"/>
                    <a:pt x="6621" y="9954"/>
                    <a:pt x="6632" y="9966"/>
                  </a:cubicBezTo>
                  <a:lnTo>
                    <a:pt x="6787" y="10763"/>
                  </a:lnTo>
                  <a:cubicBezTo>
                    <a:pt x="6787" y="10775"/>
                    <a:pt x="6787" y="10787"/>
                    <a:pt x="6763" y="10787"/>
                  </a:cubicBezTo>
                  <a:cubicBezTo>
                    <a:pt x="6763" y="10787"/>
                    <a:pt x="6752" y="10799"/>
                    <a:pt x="6740" y="10799"/>
                  </a:cubicBezTo>
                  <a:lnTo>
                    <a:pt x="2453" y="10799"/>
                  </a:lnTo>
                  <a:cubicBezTo>
                    <a:pt x="2441" y="10799"/>
                    <a:pt x="2418" y="10787"/>
                    <a:pt x="2418" y="10787"/>
                  </a:cubicBezTo>
                  <a:cubicBezTo>
                    <a:pt x="2418" y="10787"/>
                    <a:pt x="2406" y="10775"/>
                    <a:pt x="2406" y="10763"/>
                  </a:cubicBezTo>
                  <a:lnTo>
                    <a:pt x="2561" y="9966"/>
                  </a:lnTo>
                  <a:cubicBezTo>
                    <a:pt x="2561" y="9954"/>
                    <a:pt x="2572" y="9942"/>
                    <a:pt x="2596" y="9942"/>
                  </a:cubicBezTo>
                  <a:lnTo>
                    <a:pt x="3596" y="9942"/>
                  </a:lnTo>
                  <a:cubicBezTo>
                    <a:pt x="3692" y="9942"/>
                    <a:pt x="3763" y="9870"/>
                    <a:pt x="3763" y="9775"/>
                  </a:cubicBezTo>
                  <a:cubicBezTo>
                    <a:pt x="3763" y="9680"/>
                    <a:pt x="3692" y="9609"/>
                    <a:pt x="3596" y="9609"/>
                  </a:cubicBezTo>
                  <a:lnTo>
                    <a:pt x="3370" y="9609"/>
                  </a:lnTo>
                  <a:lnTo>
                    <a:pt x="3370" y="9418"/>
                  </a:lnTo>
                  <a:cubicBezTo>
                    <a:pt x="3370" y="9299"/>
                    <a:pt x="3465" y="9216"/>
                    <a:pt x="3584" y="9216"/>
                  </a:cubicBezTo>
                  <a:close/>
                  <a:moveTo>
                    <a:pt x="1810" y="0"/>
                  </a:moveTo>
                  <a:cubicBezTo>
                    <a:pt x="1656" y="0"/>
                    <a:pt x="1501" y="131"/>
                    <a:pt x="1501" y="310"/>
                  </a:cubicBezTo>
                  <a:lnTo>
                    <a:pt x="1501" y="726"/>
                  </a:lnTo>
                  <a:cubicBezTo>
                    <a:pt x="1501" y="893"/>
                    <a:pt x="1632" y="1036"/>
                    <a:pt x="1810" y="1036"/>
                  </a:cubicBezTo>
                  <a:lnTo>
                    <a:pt x="1846" y="1036"/>
                  </a:lnTo>
                  <a:lnTo>
                    <a:pt x="1846" y="1572"/>
                  </a:lnTo>
                  <a:cubicBezTo>
                    <a:pt x="1727" y="1572"/>
                    <a:pt x="1608" y="1512"/>
                    <a:pt x="1537" y="1417"/>
                  </a:cubicBezTo>
                  <a:lnTo>
                    <a:pt x="1394" y="1238"/>
                  </a:lnTo>
                  <a:cubicBezTo>
                    <a:pt x="1191" y="941"/>
                    <a:pt x="846" y="762"/>
                    <a:pt x="489" y="762"/>
                  </a:cubicBezTo>
                  <a:cubicBezTo>
                    <a:pt x="358" y="762"/>
                    <a:pt x="239" y="798"/>
                    <a:pt x="144" y="905"/>
                  </a:cubicBezTo>
                  <a:cubicBezTo>
                    <a:pt x="60" y="1000"/>
                    <a:pt x="1" y="1131"/>
                    <a:pt x="1" y="1250"/>
                  </a:cubicBezTo>
                  <a:lnTo>
                    <a:pt x="1" y="1929"/>
                  </a:lnTo>
                  <a:cubicBezTo>
                    <a:pt x="1" y="3560"/>
                    <a:pt x="834" y="3894"/>
                    <a:pt x="1501" y="4179"/>
                  </a:cubicBezTo>
                  <a:cubicBezTo>
                    <a:pt x="1870" y="4334"/>
                    <a:pt x="2203" y="4465"/>
                    <a:pt x="2370" y="4786"/>
                  </a:cubicBezTo>
                  <a:cubicBezTo>
                    <a:pt x="2406" y="4882"/>
                    <a:pt x="2394" y="4965"/>
                    <a:pt x="2334" y="5025"/>
                  </a:cubicBezTo>
                  <a:cubicBezTo>
                    <a:pt x="2284" y="5092"/>
                    <a:pt x="2191" y="5124"/>
                    <a:pt x="2108" y="5124"/>
                  </a:cubicBezTo>
                  <a:cubicBezTo>
                    <a:pt x="2073" y="5124"/>
                    <a:pt x="2041" y="5118"/>
                    <a:pt x="2013" y="5108"/>
                  </a:cubicBezTo>
                  <a:cubicBezTo>
                    <a:pt x="1894" y="5060"/>
                    <a:pt x="1870" y="4906"/>
                    <a:pt x="1870" y="4786"/>
                  </a:cubicBezTo>
                  <a:cubicBezTo>
                    <a:pt x="1870" y="4703"/>
                    <a:pt x="1810" y="4632"/>
                    <a:pt x="1727" y="4632"/>
                  </a:cubicBezTo>
                  <a:cubicBezTo>
                    <a:pt x="1632" y="4632"/>
                    <a:pt x="1560" y="4691"/>
                    <a:pt x="1560" y="4775"/>
                  </a:cubicBezTo>
                  <a:cubicBezTo>
                    <a:pt x="1560" y="4929"/>
                    <a:pt x="1572" y="5263"/>
                    <a:pt x="1894" y="5406"/>
                  </a:cubicBezTo>
                  <a:cubicBezTo>
                    <a:pt x="1965" y="5429"/>
                    <a:pt x="2037" y="5441"/>
                    <a:pt x="2108" y="5441"/>
                  </a:cubicBezTo>
                  <a:cubicBezTo>
                    <a:pt x="2275" y="5441"/>
                    <a:pt x="2453" y="5370"/>
                    <a:pt x="2572" y="5251"/>
                  </a:cubicBezTo>
                  <a:cubicBezTo>
                    <a:pt x="2584" y="5239"/>
                    <a:pt x="2608" y="5227"/>
                    <a:pt x="2608" y="5203"/>
                  </a:cubicBezTo>
                  <a:cubicBezTo>
                    <a:pt x="2918" y="5703"/>
                    <a:pt x="3323" y="6144"/>
                    <a:pt x="3811" y="6489"/>
                  </a:cubicBezTo>
                  <a:lnTo>
                    <a:pt x="3834" y="6501"/>
                  </a:lnTo>
                  <a:cubicBezTo>
                    <a:pt x="3799" y="6561"/>
                    <a:pt x="3775" y="6656"/>
                    <a:pt x="3775" y="6727"/>
                  </a:cubicBezTo>
                  <a:lnTo>
                    <a:pt x="3775" y="6846"/>
                  </a:lnTo>
                  <a:cubicBezTo>
                    <a:pt x="3775" y="7037"/>
                    <a:pt x="3918" y="7215"/>
                    <a:pt x="4096" y="7263"/>
                  </a:cubicBezTo>
                  <a:lnTo>
                    <a:pt x="4096" y="8870"/>
                  </a:lnTo>
                  <a:lnTo>
                    <a:pt x="3596" y="8870"/>
                  </a:lnTo>
                  <a:cubicBezTo>
                    <a:pt x="3299" y="8870"/>
                    <a:pt x="3061" y="9108"/>
                    <a:pt x="3061" y="9406"/>
                  </a:cubicBezTo>
                  <a:lnTo>
                    <a:pt x="3061" y="9597"/>
                  </a:lnTo>
                  <a:lnTo>
                    <a:pt x="2620" y="9597"/>
                  </a:lnTo>
                  <a:cubicBezTo>
                    <a:pt x="2441" y="9597"/>
                    <a:pt x="2287" y="9716"/>
                    <a:pt x="2263" y="9894"/>
                  </a:cubicBezTo>
                  <a:lnTo>
                    <a:pt x="2108" y="10680"/>
                  </a:lnTo>
                  <a:cubicBezTo>
                    <a:pt x="2096" y="10787"/>
                    <a:pt x="2108" y="10906"/>
                    <a:pt x="2191" y="10978"/>
                  </a:cubicBezTo>
                  <a:cubicBezTo>
                    <a:pt x="2263" y="11073"/>
                    <a:pt x="2370" y="11121"/>
                    <a:pt x="2465" y="11121"/>
                  </a:cubicBezTo>
                  <a:lnTo>
                    <a:pt x="6752" y="11121"/>
                  </a:lnTo>
                  <a:cubicBezTo>
                    <a:pt x="6859" y="11121"/>
                    <a:pt x="6966" y="11073"/>
                    <a:pt x="7037" y="10978"/>
                  </a:cubicBezTo>
                  <a:cubicBezTo>
                    <a:pt x="7109" y="10894"/>
                    <a:pt x="7144" y="10787"/>
                    <a:pt x="7109" y="10680"/>
                  </a:cubicBezTo>
                  <a:lnTo>
                    <a:pt x="6966" y="9894"/>
                  </a:lnTo>
                  <a:cubicBezTo>
                    <a:pt x="6930" y="9716"/>
                    <a:pt x="6787" y="9597"/>
                    <a:pt x="6609" y="9597"/>
                  </a:cubicBezTo>
                  <a:lnTo>
                    <a:pt x="6156" y="9597"/>
                  </a:lnTo>
                  <a:lnTo>
                    <a:pt x="6156" y="9406"/>
                  </a:lnTo>
                  <a:cubicBezTo>
                    <a:pt x="6156" y="9108"/>
                    <a:pt x="5918" y="8870"/>
                    <a:pt x="5620" y="8870"/>
                  </a:cubicBezTo>
                  <a:lnTo>
                    <a:pt x="5132" y="8870"/>
                  </a:lnTo>
                  <a:lnTo>
                    <a:pt x="5132" y="7263"/>
                  </a:lnTo>
                  <a:cubicBezTo>
                    <a:pt x="5311" y="7215"/>
                    <a:pt x="5442" y="7037"/>
                    <a:pt x="5442" y="6846"/>
                  </a:cubicBezTo>
                  <a:lnTo>
                    <a:pt x="5442" y="6727"/>
                  </a:lnTo>
                  <a:cubicBezTo>
                    <a:pt x="5442" y="6632"/>
                    <a:pt x="5418" y="6561"/>
                    <a:pt x="5382" y="6501"/>
                  </a:cubicBezTo>
                  <a:lnTo>
                    <a:pt x="5418" y="6489"/>
                  </a:lnTo>
                  <a:cubicBezTo>
                    <a:pt x="5894" y="6132"/>
                    <a:pt x="6311" y="5703"/>
                    <a:pt x="6621" y="5203"/>
                  </a:cubicBezTo>
                  <a:cubicBezTo>
                    <a:pt x="6632" y="5227"/>
                    <a:pt x="6656" y="5239"/>
                    <a:pt x="6656" y="5251"/>
                  </a:cubicBezTo>
                  <a:cubicBezTo>
                    <a:pt x="6775" y="5382"/>
                    <a:pt x="6954" y="5441"/>
                    <a:pt x="7109" y="5441"/>
                  </a:cubicBezTo>
                  <a:cubicBezTo>
                    <a:pt x="7192" y="5441"/>
                    <a:pt x="7263" y="5429"/>
                    <a:pt x="7335" y="5406"/>
                  </a:cubicBezTo>
                  <a:cubicBezTo>
                    <a:pt x="7644" y="5263"/>
                    <a:pt x="7668" y="4929"/>
                    <a:pt x="7668" y="4775"/>
                  </a:cubicBezTo>
                  <a:cubicBezTo>
                    <a:pt x="7668" y="4701"/>
                    <a:pt x="7603" y="4628"/>
                    <a:pt x="7531" y="4628"/>
                  </a:cubicBezTo>
                  <a:cubicBezTo>
                    <a:pt x="7521" y="4628"/>
                    <a:pt x="7511" y="4629"/>
                    <a:pt x="7502" y="4632"/>
                  </a:cubicBezTo>
                  <a:cubicBezTo>
                    <a:pt x="7406" y="4632"/>
                    <a:pt x="7335" y="4703"/>
                    <a:pt x="7347" y="4786"/>
                  </a:cubicBezTo>
                  <a:cubicBezTo>
                    <a:pt x="7347" y="4906"/>
                    <a:pt x="7335" y="5048"/>
                    <a:pt x="7216" y="5108"/>
                  </a:cubicBezTo>
                  <a:cubicBezTo>
                    <a:pt x="7188" y="5117"/>
                    <a:pt x="7158" y="5122"/>
                    <a:pt x="7128" y="5122"/>
                  </a:cubicBezTo>
                  <a:cubicBezTo>
                    <a:pt x="7043" y="5122"/>
                    <a:pt x="6956" y="5086"/>
                    <a:pt x="6894" y="5025"/>
                  </a:cubicBezTo>
                  <a:cubicBezTo>
                    <a:pt x="6835" y="4953"/>
                    <a:pt x="6811" y="4882"/>
                    <a:pt x="6859" y="4786"/>
                  </a:cubicBezTo>
                  <a:cubicBezTo>
                    <a:pt x="7025" y="4465"/>
                    <a:pt x="7335" y="4334"/>
                    <a:pt x="7728" y="4179"/>
                  </a:cubicBezTo>
                  <a:cubicBezTo>
                    <a:pt x="8395" y="3917"/>
                    <a:pt x="9228" y="3572"/>
                    <a:pt x="9228" y="1929"/>
                  </a:cubicBezTo>
                  <a:lnTo>
                    <a:pt x="9228" y="1250"/>
                  </a:lnTo>
                  <a:cubicBezTo>
                    <a:pt x="9216" y="1131"/>
                    <a:pt x="9168" y="1000"/>
                    <a:pt x="9061" y="905"/>
                  </a:cubicBezTo>
                  <a:cubicBezTo>
                    <a:pt x="8978" y="822"/>
                    <a:pt x="8859" y="762"/>
                    <a:pt x="8716" y="762"/>
                  </a:cubicBezTo>
                  <a:cubicBezTo>
                    <a:pt x="8359" y="762"/>
                    <a:pt x="8025" y="941"/>
                    <a:pt x="7811" y="1238"/>
                  </a:cubicBezTo>
                  <a:lnTo>
                    <a:pt x="7680" y="1417"/>
                  </a:lnTo>
                  <a:cubicBezTo>
                    <a:pt x="7609" y="1512"/>
                    <a:pt x="7490" y="1572"/>
                    <a:pt x="7371" y="1572"/>
                  </a:cubicBezTo>
                  <a:lnTo>
                    <a:pt x="7371" y="1036"/>
                  </a:lnTo>
                  <a:lnTo>
                    <a:pt x="7394" y="1036"/>
                  </a:lnTo>
                  <a:cubicBezTo>
                    <a:pt x="7561" y="1036"/>
                    <a:pt x="7704" y="905"/>
                    <a:pt x="7704" y="726"/>
                  </a:cubicBezTo>
                  <a:lnTo>
                    <a:pt x="7704" y="310"/>
                  </a:lnTo>
                  <a:cubicBezTo>
                    <a:pt x="7704" y="143"/>
                    <a:pt x="7573" y="0"/>
                    <a:pt x="739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32" name="Google Shape;10332;p78"/>
            <p:cNvSpPr/>
            <p:nvPr/>
          </p:nvSpPr>
          <p:spPr>
            <a:xfrm>
              <a:off x="4118903" y="3867139"/>
              <a:ext cx="93987" cy="87971"/>
            </a:xfrm>
            <a:custGeom>
              <a:avLst/>
              <a:gdLst/>
              <a:ahLst/>
              <a:cxnLst/>
              <a:rect l="l" t="t" r="r" b="b"/>
              <a:pathLst>
                <a:path w="2953" h="2764" extrusionOk="0">
                  <a:moveTo>
                    <a:pt x="1477" y="489"/>
                  </a:moveTo>
                  <a:lnTo>
                    <a:pt x="1727" y="989"/>
                  </a:lnTo>
                  <a:cubicBezTo>
                    <a:pt x="1762" y="1049"/>
                    <a:pt x="1822" y="1096"/>
                    <a:pt x="1881" y="1096"/>
                  </a:cubicBezTo>
                  <a:lnTo>
                    <a:pt x="2441" y="1180"/>
                  </a:lnTo>
                  <a:lnTo>
                    <a:pt x="2036" y="1584"/>
                  </a:lnTo>
                  <a:cubicBezTo>
                    <a:pt x="2000" y="1632"/>
                    <a:pt x="1977" y="1692"/>
                    <a:pt x="1977" y="1763"/>
                  </a:cubicBezTo>
                  <a:lnTo>
                    <a:pt x="2072" y="2335"/>
                  </a:lnTo>
                  <a:lnTo>
                    <a:pt x="1560" y="2061"/>
                  </a:lnTo>
                  <a:cubicBezTo>
                    <a:pt x="1536" y="2049"/>
                    <a:pt x="1500" y="2037"/>
                    <a:pt x="1477" y="2037"/>
                  </a:cubicBezTo>
                  <a:cubicBezTo>
                    <a:pt x="1441" y="2037"/>
                    <a:pt x="1417" y="2049"/>
                    <a:pt x="1381" y="2061"/>
                  </a:cubicBezTo>
                  <a:lnTo>
                    <a:pt x="881" y="2335"/>
                  </a:lnTo>
                  <a:lnTo>
                    <a:pt x="965" y="1763"/>
                  </a:lnTo>
                  <a:cubicBezTo>
                    <a:pt x="988" y="1703"/>
                    <a:pt x="953" y="1632"/>
                    <a:pt x="905" y="1584"/>
                  </a:cubicBezTo>
                  <a:lnTo>
                    <a:pt x="512" y="1180"/>
                  </a:lnTo>
                  <a:lnTo>
                    <a:pt x="1072" y="1096"/>
                  </a:lnTo>
                  <a:cubicBezTo>
                    <a:pt x="1131" y="1084"/>
                    <a:pt x="1191" y="1049"/>
                    <a:pt x="1227" y="989"/>
                  </a:cubicBezTo>
                  <a:lnTo>
                    <a:pt x="1477" y="489"/>
                  </a:lnTo>
                  <a:close/>
                  <a:moveTo>
                    <a:pt x="1477" y="1"/>
                  </a:moveTo>
                  <a:cubicBezTo>
                    <a:pt x="1405" y="1"/>
                    <a:pt x="1322" y="49"/>
                    <a:pt x="1298" y="108"/>
                  </a:cubicBezTo>
                  <a:lnTo>
                    <a:pt x="953" y="799"/>
                  </a:lnTo>
                  <a:lnTo>
                    <a:pt x="191" y="906"/>
                  </a:lnTo>
                  <a:cubicBezTo>
                    <a:pt x="119" y="918"/>
                    <a:pt x="60" y="965"/>
                    <a:pt x="36" y="1037"/>
                  </a:cubicBezTo>
                  <a:cubicBezTo>
                    <a:pt x="0" y="1108"/>
                    <a:pt x="36" y="1180"/>
                    <a:pt x="72" y="1227"/>
                  </a:cubicBezTo>
                  <a:lnTo>
                    <a:pt x="631" y="1763"/>
                  </a:lnTo>
                  <a:lnTo>
                    <a:pt x="488" y="2525"/>
                  </a:lnTo>
                  <a:cubicBezTo>
                    <a:pt x="476" y="2596"/>
                    <a:pt x="512" y="2668"/>
                    <a:pt x="572" y="2716"/>
                  </a:cubicBezTo>
                  <a:cubicBezTo>
                    <a:pt x="604" y="2741"/>
                    <a:pt x="639" y="2753"/>
                    <a:pt x="676" y="2753"/>
                  </a:cubicBezTo>
                  <a:cubicBezTo>
                    <a:pt x="708" y="2753"/>
                    <a:pt x="741" y="2744"/>
                    <a:pt x="774" y="2727"/>
                  </a:cubicBezTo>
                  <a:lnTo>
                    <a:pt x="1465" y="2370"/>
                  </a:lnTo>
                  <a:lnTo>
                    <a:pt x="2143" y="2727"/>
                  </a:lnTo>
                  <a:cubicBezTo>
                    <a:pt x="2179" y="2751"/>
                    <a:pt x="2203" y="2763"/>
                    <a:pt x="2239" y="2763"/>
                  </a:cubicBezTo>
                  <a:cubicBezTo>
                    <a:pt x="2274" y="2763"/>
                    <a:pt x="2310" y="2751"/>
                    <a:pt x="2358" y="2716"/>
                  </a:cubicBezTo>
                  <a:cubicBezTo>
                    <a:pt x="2417" y="2668"/>
                    <a:pt x="2441" y="2596"/>
                    <a:pt x="2429" y="2525"/>
                  </a:cubicBezTo>
                  <a:lnTo>
                    <a:pt x="2298" y="1763"/>
                  </a:lnTo>
                  <a:lnTo>
                    <a:pt x="2846" y="1227"/>
                  </a:lnTo>
                  <a:cubicBezTo>
                    <a:pt x="2917" y="1180"/>
                    <a:pt x="2953" y="1108"/>
                    <a:pt x="2917" y="1037"/>
                  </a:cubicBezTo>
                  <a:cubicBezTo>
                    <a:pt x="2893" y="965"/>
                    <a:pt x="2834" y="918"/>
                    <a:pt x="2751" y="906"/>
                  </a:cubicBezTo>
                  <a:lnTo>
                    <a:pt x="2000" y="799"/>
                  </a:lnTo>
                  <a:lnTo>
                    <a:pt x="1655" y="108"/>
                  </a:lnTo>
                  <a:cubicBezTo>
                    <a:pt x="1619" y="37"/>
                    <a:pt x="1548" y="1"/>
                    <a:pt x="147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333" name="Google Shape;10333;p78"/>
          <p:cNvGrpSpPr/>
          <p:nvPr/>
        </p:nvGrpSpPr>
        <p:grpSpPr>
          <a:xfrm>
            <a:off x="10675340" y="4287726"/>
            <a:ext cx="431539" cy="404252"/>
            <a:chOff x="8006505" y="3390044"/>
            <a:chExt cx="323654" cy="303189"/>
          </a:xfrm>
          <a:solidFill>
            <a:schemeClr val="tx1"/>
          </a:solidFill>
        </p:grpSpPr>
        <p:sp>
          <p:nvSpPr>
            <p:cNvPr id="10334" name="Google Shape;10334;p78"/>
            <p:cNvSpPr/>
            <p:nvPr/>
          </p:nvSpPr>
          <p:spPr>
            <a:xfrm>
              <a:off x="8006505" y="3390044"/>
              <a:ext cx="323654" cy="303189"/>
            </a:xfrm>
            <a:custGeom>
              <a:avLst/>
              <a:gdLst/>
              <a:ahLst/>
              <a:cxnLst/>
              <a:rect l="l" t="t" r="r" b="b"/>
              <a:pathLst>
                <a:path w="10169" h="9526" extrusionOk="0">
                  <a:moveTo>
                    <a:pt x="5358" y="322"/>
                  </a:moveTo>
                  <a:cubicBezTo>
                    <a:pt x="5704" y="322"/>
                    <a:pt x="5965" y="608"/>
                    <a:pt x="5965" y="930"/>
                  </a:cubicBezTo>
                  <a:lnTo>
                    <a:pt x="5965" y="1311"/>
                  </a:lnTo>
                  <a:cubicBezTo>
                    <a:pt x="5965" y="1584"/>
                    <a:pt x="6192" y="1811"/>
                    <a:pt x="6477" y="1811"/>
                  </a:cubicBezTo>
                  <a:lnTo>
                    <a:pt x="6620" y="1811"/>
                  </a:lnTo>
                  <a:cubicBezTo>
                    <a:pt x="6727" y="1811"/>
                    <a:pt x="6811" y="1906"/>
                    <a:pt x="6811" y="2001"/>
                  </a:cubicBezTo>
                  <a:lnTo>
                    <a:pt x="6811" y="3013"/>
                  </a:lnTo>
                  <a:cubicBezTo>
                    <a:pt x="6811" y="3120"/>
                    <a:pt x="6727" y="3204"/>
                    <a:pt x="6620" y="3204"/>
                  </a:cubicBezTo>
                  <a:lnTo>
                    <a:pt x="3465" y="3204"/>
                  </a:lnTo>
                  <a:cubicBezTo>
                    <a:pt x="3358" y="3204"/>
                    <a:pt x="3275" y="3120"/>
                    <a:pt x="3275" y="3013"/>
                  </a:cubicBezTo>
                  <a:lnTo>
                    <a:pt x="3322" y="2001"/>
                  </a:lnTo>
                  <a:cubicBezTo>
                    <a:pt x="3322" y="1894"/>
                    <a:pt x="3406" y="1811"/>
                    <a:pt x="3513" y="1811"/>
                  </a:cubicBezTo>
                  <a:lnTo>
                    <a:pt x="3656" y="1811"/>
                  </a:lnTo>
                  <a:cubicBezTo>
                    <a:pt x="3941" y="1811"/>
                    <a:pt x="4168" y="1584"/>
                    <a:pt x="4168" y="1311"/>
                  </a:cubicBezTo>
                  <a:lnTo>
                    <a:pt x="4168" y="930"/>
                  </a:lnTo>
                  <a:cubicBezTo>
                    <a:pt x="4168" y="596"/>
                    <a:pt x="4453" y="322"/>
                    <a:pt x="4775" y="322"/>
                  </a:cubicBezTo>
                  <a:close/>
                  <a:moveTo>
                    <a:pt x="9275" y="2239"/>
                  </a:moveTo>
                  <a:cubicBezTo>
                    <a:pt x="9585" y="2239"/>
                    <a:pt x="9847" y="2501"/>
                    <a:pt x="9847" y="2823"/>
                  </a:cubicBezTo>
                  <a:lnTo>
                    <a:pt x="9835" y="8633"/>
                  </a:lnTo>
                  <a:cubicBezTo>
                    <a:pt x="9835" y="8943"/>
                    <a:pt x="9585" y="9204"/>
                    <a:pt x="9252" y="9204"/>
                  </a:cubicBezTo>
                  <a:lnTo>
                    <a:pt x="881" y="9204"/>
                  </a:lnTo>
                  <a:cubicBezTo>
                    <a:pt x="560" y="9204"/>
                    <a:pt x="298" y="8954"/>
                    <a:pt x="298" y="8633"/>
                  </a:cubicBezTo>
                  <a:lnTo>
                    <a:pt x="298" y="2823"/>
                  </a:lnTo>
                  <a:cubicBezTo>
                    <a:pt x="298" y="2513"/>
                    <a:pt x="548" y="2239"/>
                    <a:pt x="881" y="2239"/>
                  </a:cubicBezTo>
                  <a:lnTo>
                    <a:pt x="2977" y="2239"/>
                  </a:lnTo>
                  <a:lnTo>
                    <a:pt x="2977" y="2775"/>
                  </a:lnTo>
                  <a:lnTo>
                    <a:pt x="1001" y="2775"/>
                  </a:lnTo>
                  <a:cubicBezTo>
                    <a:pt x="905" y="2775"/>
                    <a:pt x="834" y="2858"/>
                    <a:pt x="834" y="2942"/>
                  </a:cubicBezTo>
                  <a:lnTo>
                    <a:pt x="834" y="8514"/>
                  </a:lnTo>
                  <a:cubicBezTo>
                    <a:pt x="834" y="8597"/>
                    <a:pt x="905" y="8669"/>
                    <a:pt x="1001" y="8669"/>
                  </a:cubicBezTo>
                  <a:lnTo>
                    <a:pt x="6418" y="8669"/>
                  </a:lnTo>
                  <a:cubicBezTo>
                    <a:pt x="6501" y="8669"/>
                    <a:pt x="6573" y="8597"/>
                    <a:pt x="6573" y="8514"/>
                  </a:cubicBezTo>
                  <a:cubicBezTo>
                    <a:pt x="6573" y="8419"/>
                    <a:pt x="6501" y="8347"/>
                    <a:pt x="6418" y="8347"/>
                  </a:cubicBezTo>
                  <a:lnTo>
                    <a:pt x="1155" y="8347"/>
                  </a:lnTo>
                  <a:lnTo>
                    <a:pt x="1155" y="3108"/>
                  </a:lnTo>
                  <a:lnTo>
                    <a:pt x="2989" y="3108"/>
                  </a:lnTo>
                  <a:cubicBezTo>
                    <a:pt x="3037" y="3347"/>
                    <a:pt x="3239" y="3537"/>
                    <a:pt x="3501" y="3537"/>
                  </a:cubicBezTo>
                  <a:lnTo>
                    <a:pt x="6656" y="3537"/>
                  </a:lnTo>
                  <a:cubicBezTo>
                    <a:pt x="6906" y="3537"/>
                    <a:pt x="7108" y="3359"/>
                    <a:pt x="7156" y="3108"/>
                  </a:cubicBezTo>
                  <a:lnTo>
                    <a:pt x="8990" y="3108"/>
                  </a:lnTo>
                  <a:lnTo>
                    <a:pt x="8990" y="8347"/>
                  </a:lnTo>
                  <a:lnTo>
                    <a:pt x="7216" y="8347"/>
                  </a:lnTo>
                  <a:cubicBezTo>
                    <a:pt x="7132" y="8347"/>
                    <a:pt x="7049" y="8419"/>
                    <a:pt x="7049" y="8514"/>
                  </a:cubicBezTo>
                  <a:cubicBezTo>
                    <a:pt x="7049" y="8597"/>
                    <a:pt x="7132" y="8669"/>
                    <a:pt x="7216" y="8669"/>
                  </a:cubicBezTo>
                  <a:lnTo>
                    <a:pt x="9156" y="8669"/>
                  </a:lnTo>
                  <a:cubicBezTo>
                    <a:pt x="9240" y="8669"/>
                    <a:pt x="9311" y="8597"/>
                    <a:pt x="9311" y="8514"/>
                  </a:cubicBezTo>
                  <a:lnTo>
                    <a:pt x="9311" y="2942"/>
                  </a:lnTo>
                  <a:cubicBezTo>
                    <a:pt x="9311" y="2858"/>
                    <a:pt x="9240" y="2775"/>
                    <a:pt x="9156" y="2775"/>
                  </a:cubicBezTo>
                  <a:lnTo>
                    <a:pt x="7168" y="2775"/>
                  </a:lnTo>
                  <a:lnTo>
                    <a:pt x="7168" y="2239"/>
                  </a:lnTo>
                  <a:close/>
                  <a:moveTo>
                    <a:pt x="4787" y="1"/>
                  </a:moveTo>
                  <a:cubicBezTo>
                    <a:pt x="4275" y="1"/>
                    <a:pt x="3858" y="418"/>
                    <a:pt x="3858" y="930"/>
                  </a:cubicBezTo>
                  <a:lnTo>
                    <a:pt x="3858" y="1311"/>
                  </a:lnTo>
                  <a:cubicBezTo>
                    <a:pt x="3858" y="1406"/>
                    <a:pt x="3763" y="1501"/>
                    <a:pt x="3656" y="1501"/>
                  </a:cubicBezTo>
                  <a:lnTo>
                    <a:pt x="3513" y="1501"/>
                  </a:lnTo>
                  <a:cubicBezTo>
                    <a:pt x="3263" y="1501"/>
                    <a:pt x="3048" y="1680"/>
                    <a:pt x="3001" y="1930"/>
                  </a:cubicBezTo>
                  <a:lnTo>
                    <a:pt x="893" y="1930"/>
                  </a:lnTo>
                  <a:cubicBezTo>
                    <a:pt x="405" y="1930"/>
                    <a:pt x="0" y="2335"/>
                    <a:pt x="0" y="2823"/>
                  </a:cubicBezTo>
                  <a:lnTo>
                    <a:pt x="0" y="8633"/>
                  </a:lnTo>
                  <a:cubicBezTo>
                    <a:pt x="0" y="9121"/>
                    <a:pt x="405" y="9526"/>
                    <a:pt x="893" y="9526"/>
                  </a:cubicBezTo>
                  <a:lnTo>
                    <a:pt x="9263" y="9526"/>
                  </a:lnTo>
                  <a:cubicBezTo>
                    <a:pt x="9764" y="9526"/>
                    <a:pt x="10156" y="9121"/>
                    <a:pt x="10156" y="8633"/>
                  </a:cubicBezTo>
                  <a:lnTo>
                    <a:pt x="10156" y="2823"/>
                  </a:lnTo>
                  <a:cubicBezTo>
                    <a:pt x="10168" y="2335"/>
                    <a:pt x="9764" y="1930"/>
                    <a:pt x="9275" y="1930"/>
                  </a:cubicBezTo>
                  <a:lnTo>
                    <a:pt x="7156" y="1930"/>
                  </a:lnTo>
                  <a:cubicBezTo>
                    <a:pt x="7108" y="1692"/>
                    <a:pt x="6906" y="1501"/>
                    <a:pt x="6656" y="1501"/>
                  </a:cubicBezTo>
                  <a:lnTo>
                    <a:pt x="6501" y="1501"/>
                  </a:lnTo>
                  <a:cubicBezTo>
                    <a:pt x="6394" y="1501"/>
                    <a:pt x="6311" y="1406"/>
                    <a:pt x="6311" y="1311"/>
                  </a:cubicBezTo>
                  <a:lnTo>
                    <a:pt x="6311" y="930"/>
                  </a:lnTo>
                  <a:cubicBezTo>
                    <a:pt x="6311" y="418"/>
                    <a:pt x="5894" y="1"/>
                    <a:pt x="537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35" name="Google Shape;10335;p78"/>
            <p:cNvSpPr/>
            <p:nvPr/>
          </p:nvSpPr>
          <p:spPr>
            <a:xfrm>
              <a:off x="8148997" y="3444247"/>
              <a:ext cx="37907" cy="37938"/>
            </a:xfrm>
            <a:custGeom>
              <a:avLst/>
              <a:gdLst/>
              <a:ahLst/>
              <a:cxnLst/>
              <a:rect l="l" t="t" r="r" b="b"/>
              <a:pathLst>
                <a:path w="1191" h="1192" extrusionOk="0">
                  <a:moveTo>
                    <a:pt x="595" y="334"/>
                  </a:moveTo>
                  <a:cubicBezTo>
                    <a:pt x="750" y="334"/>
                    <a:pt x="869" y="453"/>
                    <a:pt x="869" y="596"/>
                  </a:cubicBezTo>
                  <a:cubicBezTo>
                    <a:pt x="869" y="751"/>
                    <a:pt x="750" y="870"/>
                    <a:pt x="595" y="870"/>
                  </a:cubicBezTo>
                  <a:cubicBezTo>
                    <a:pt x="453" y="870"/>
                    <a:pt x="334" y="751"/>
                    <a:pt x="334" y="596"/>
                  </a:cubicBezTo>
                  <a:cubicBezTo>
                    <a:pt x="334" y="453"/>
                    <a:pt x="453" y="334"/>
                    <a:pt x="595" y="334"/>
                  </a:cubicBezTo>
                  <a:close/>
                  <a:moveTo>
                    <a:pt x="595" y="1"/>
                  </a:moveTo>
                  <a:cubicBezTo>
                    <a:pt x="274" y="1"/>
                    <a:pt x="0" y="274"/>
                    <a:pt x="0" y="596"/>
                  </a:cubicBezTo>
                  <a:cubicBezTo>
                    <a:pt x="0" y="929"/>
                    <a:pt x="274" y="1191"/>
                    <a:pt x="595" y="1191"/>
                  </a:cubicBezTo>
                  <a:cubicBezTo>
                    <a:pt x="929" y="1191"/>
                    <a:pt x="1191" y="929"/>
                    <a:pt x="1191" y="596"/>
                  </a:cubicBezTo>
                  <a:cubicBezTo>
                    <a:pt x="1191" y="274"/>
                    <a:pt x="929" y="1"/>
                    <a:pt x="59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36" name="Google Shape;10336;p78"/>
            <p:cNvSpPr/>
            <p:nvPr/>
          </p:nvSpPr>
          <p:spPr>
            <a:xfrm>
              <a:off x="8089861" y="3526871"/>
              <a:ext cx="165630" cy="104617"/>
            </a:xfrm>
            <a:custGeom>
              <a:avLst/>
              <a:gdLst/>
              <a:ahLst/>
              <a:cxnLst/>
              <a:rect l="l" t="t" r="r" b="b"/>
              <a:pathLst>
                <a:path w="5204" h="3287" extrusionOk="0">
                  <a:moveTo>
                    <a:pt x="739" y="2024"/>
                  </a:moveTo>
                  <a:cubicBezTo>
                    <a:pt x="1001" y="2024"/>
                    <a:pt x="1215" y="2250"/>
                    <a:pt x="1215" y="2500"/>
                  </a:cubicBezTo>
                  <a:cubicBezTo>
                    <a:pt x="1239" y="2762"/>
                    <a:pt x="1013" y="2977"/>
                    <a:pt x="739" y="2977"/>
                  </a:cubicBezTo>
                  <a:cubicBezTo>
                    <a:pt x="477" y="2977"/>
                    <a:pt x="263" y="2750"/>
                    <a:pt x="263" y="2500"/>
                  </a:cubicBezTo>
                  <a:cubicBezTo>
                    <a:pt x="263" y="2227"/>
                    <a:pt x="489" y="2024"/>
                    <a:pt x="739" y="2024"/>
                  </a:cubicBezTo>
                  <a:close/>
                  <a:moveTo>
                    <a:pt x="4823" y="0"/>
                  </a:moveTo>
                  <a:cubicBezTo>
                    <a:pt x="4823" y="0"/>
                    <a:pt x="4811" y="0"/>
                    <a:pt x="4811" y="12"/>
                  </a:cubicBezTo>
                  <a:lnTo>
                    <a:pt x="4370" y="226"/>
                  </a:lnTo>
                  <a:cubicBezTo>
                    <a:pt x="4299" y="262"/>
                    <a:pt x="4275" y="357"/>
                    <a:pt x="4299" y="429"/>
                  </a:cubicBezTo>
                  <a:cubicBezTo>
                    <a:pt x="4334" y="481"/>
                    <a:pt x="4388" y="514"/>
                    <a:pt x="4447" y="514"/>
                  </a:cubicBezTo>
                  <a:cubicBezTo>
                    <a:pt x="4469" y="514"/>
                    <a:pt x="4491" y="510"/>
                    <a:pt x="4513" y="500"/>
                  </a:cubicBezTo>
                  <a:lnTo>
                    <a:pt x="4632" y="441"/>
                  </a:lnTo>
                  <a:lnTo>
                    <a:pt x="4632" y="441"/>
                  </a:lnTo>
                  <a:cubicBezTo>
                    <a:pt x="4418" y="1143"/>
                    <a:pt x="4049" y="1667"/>
                    <a:pt x="3537" y="1988"/>
                  </a:cubicBezTo>
                  <a:cubicBezTo>
                    <a:pt x="3037" y="2306"/>
                    <a:pt x="2479" y="2385"/>
                    <a:pt x="2070" y="2385"/>
                  </a:cubicBezTo>
                  <a:cubicBezTo>
                    <a:pt x="1866" y="2385"/>
                    <a:pt x="1699" y="2365"/>
                    <a:pt x="1596" y="2346"/>
                  </a:cubicBezTo>
                  <a:cubicBezTo>
                    <a:pt x="1537" y="1977"/>
                    <a:pt x="1191" y="1679"/>
                    <a:pt x="799" y="1679"/>
                  </a:cubicBezTo>
                  <a:cubicBezTo>
                    <a:pt x="358" y="1679"/>
                    <a:pt x="1" y="2036"/>
                    <a:pt x="1" y="2477"/>
                  </a:cubicBezTo>
                  <a:cubicBezTo>
                    <a:pt x="1" y="2929"/>
                    <a:pt x="358" y="3286"/>
                    <a:pt x="799" y="3286"/>
                  </a:cubicBezTo>
                  <a:cubicBezTo>
                    <a:pt x="1180" y="3286"/>
                    <a:pt x="1501" y="3012"/>
                    <a:pt x="1572" y="2679"/>
                  </a:cubicBezTo>
                  <a:cubicBezTo>
                    <a:pt x="1691" y="2691"/>
                    <a:pt x="1858" y="2703"/>
                    <a:pt x="2049" y="2703"/>
                  </a:cubicBezTo>
                  <a:cubicBezTo>
                    <a:pt x="2501" y="2703"/>
                    <a:pt x="3120" y="2619"/>
                    <a:pt x="3692" y="2262"/>
                  </a:cubicBezTo>
                  <a:cubicBezTo>
                    <a:pt x="4251" y="1905"/>
                    <a:pt x="4656" y="1334"/>
                    <a:pt x="4894" y="595"/>
                  </a:cubicBezTo>
                  <a:lnTo>
                    <a:pt x="4930" y="631"/>
                  </a:lnTo>
                  <a:cubicBezTo>
                    <a:pt x="4954" y="691"/>
                    <a:pt x="5013" y="726"/>
                    <a:pt x="5073" y="726"/>
                  </a:cubicBezTo>
                  <a:cubicBezTo>
                    <a:pt x="5109" y="726"/>
                    <a:pt x="5120" y="726"/>
                    <a:pt x="5144" y="714"/>
                  </a:cubicBezTo>
                  <a:cubicBezTo>
                    <a:pt x="5180" y="679"/>
                    <a:pt x="5204" y="584"/>
                    <a:pt x="5180" y="500"/>
                  </a:cubicBezTo>
                  <a:lnTo>
                    <a:pt x="4966" y="72"/>
                  </a:lnTo>
                  <a:cubicBezTo>
                    <a:pt x="4966" y="72"/>
                    <a:pt x="4966" y="60"/>
                    <a:pt x="4954" y="60"/>
                  </a:cubicBezTo>
                  <a:lnTo>
                    <a:pt x="4930" y="24"/>
                  </a:lnTo>
                  <a:lnTo>
                    <a:pt x="4906" y="12"/>
                  </a:lnTo>
                  <a:cubicBezTo>
                    <a:pt x="4906" y="12"/>
                    <a:pt x="4894" y="12"/>
                    <a:pt x="489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37" name="Google Shape;10337;p78"/>
            <p:cNvSpPr/>
            <p:nvPr/>
          </p:nvSpPr>
          <p:spPr>
            <a:xfrm>
              <a:off x="8067519" y="3519742"/>
              <a:ext cx="32241" cy="30268"/>
            </a:xfrm>
            <a:custGeom>
              <a:avLst/>
              <a:gdLst/>
              <a:ahLst/>
              <a:cxnLst/>
              <a:rect l="l" t="t" r="r" b="b"/>
              <a:pathLst>
                <a:path w="1013" h="951" extrusionOk="0">
                  <a:moveTo>
                    <a:pt x="173" y="1"/>
                  </a:moveTo>
                  <a:cubicBezTo>
                    <a:pt x="131" y="1"/>
                    <a:pt x="90" y="16"/>
                    <a:pt x="60" y="46"/>
                  </a:cubicBezTo>
                  <a:cubicBezTo>
                    <a:pt x="0" y="105"/>
                    <a:pt x="0" y="212"/>
                    <a:pt x="60" y="272"/>
                  </a:cubicBezTo>
                  <a:lnTo>
                    <a:pt x="274" y="474"/>
                  </a:lnTo>
                  <a:lnTo>
                    <a:pt x="60" y="688"/>
                  </a:lnTo>
                  <a:cubicBezTo>
                    <a:pt x="0" y="748"/>
                    <a:pt x="0" y="843"/>
                    <a:pt x="60" y="903"/>
                  </a:cubicBezTo>
                  <a:cubicBezTo>
                    <a:pt x="96" y="938"/>
                    <a:pt x="131" y="950"/>
                    <a:pt x="179" y="950"/>
                  </a:cubicBezTo>
                  <a:cubicBezTo>
                    <a:pt x="227" y="950"/>
                    <a:pt x="274" y="938"/>
                    <a:pt x="298" y="903"/>
                  </a:cubicBezTo>
                  <a:lnTo>
                    <a:pt x="512" y="700"/>
                  </a:lnTo>
                  <a:lnTo>
                    <a:pt x="715" y="903"/>
                  </a:lnTo>
                  <a:cubicBezTo>
                    <a:pt x="750" y="938"/>
                    <a:pt x="786" y="950"/>
                    <a:pt x="834" y="950"/>
                  </a:cubicBezTo>
                  <a:cubicBezTo>
                    <a:pt x="881" y="950"/>
                    <a:pt x="929" y="938"/>
                    <a:pt x="953" y="903"/>
                  </a:cubicBezTo>
                  <a:cubicBezTo>
                    <a:pt x="1012" y="843"/>
                    <a:pt x="1012" y="748"/>
                    <a:pt x="953" y="688"/>
                  </a:cubicBezTo>
                  <a:lnTo>
                    <a:pt x="715" y="474"/>
                  </a:lnTo>
                  <a:lnTo>
                    <a:pt x="929" y="272"/>
                  </a:lnTo>
                  <a:cubicBezTo>
                    <a:pt x="989" y="212"/>
                    <a:pt x="989" y="105"/>
                    <a:pt x="929" y="46"/>
                  </a:cubicBezTo>
                  <a:cubicBezTo>
                    <a:pt x="899" y="16"/>
                    <a:pt x="858" y="1"/>
                    <a:pt x="816" y="1"/>
                  </a:cubicBezTo>
                  <a:cubicBezTo>
                    <a:pt x="774" y="1"/>
                    <a:pt x="733" y="16"/>
                    <a:pt x="703" y="46"/>
                  </a:cubicBezTo>
                  <a:lnTo>
                    <a:pt x="488" y="248"/>
                  </a:lnTo>
                  <a:lnTo>
                    <a:pt x="286" y="46"/>
                  </a:lnTo>
                  <a:cubicBezTo>
                    <a:pt x="256" y="16"/>
                    <a:pt x="215" y="1"/>
                    <a:pt x="17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38" name="Google Shape;10338;p78"/>
            <p:cNvSpPr/>
            <p:nvPr/>
          </p:nvSpPr>
          <p:spPr>
            <a:xfrm>
              <a:off x="8244479" y="3601602"/>
              <a:ext cx="32623" cy="30268"/>
            </a:xfrm>
            <a:custGeom>
              <a:avLst/>
              <a:gdLst/>
              <a:ahLst/>
              <a:cxnLst/>
              <a:rect l="l" t="t" r="r" b="b"/>
              <a:pathLst>
                <a:path w="1025" h="951" extrusionOk="0">
                  <a:moveTo>
                    <a:pt x="179" y="1"/>
                  </a:moveTo>
                  <a:cubicBezTo>
                    <a:pt x="140" y="1"/>
                    <a:pt x="102" y="15"/>
                    <a:pt x="72" y="45"/>
                  </a:cubicBezTo>
                  <a:cubicBezTo>
                    <a:pt x="1" y="105"/>
                    <a:pt x="1" y="212"/>
                    <a:pt x="72" y="271"/>
                  </a:cubicBezTo>
                  <a:lnTo>
                    <a:pt x="274" y="474"/>
                  </a:lnTo>
                  <a:lnTo>
                    <a:pt x="72" y="688"/>
                  </a:lnTo>
                  <a:cubicBezTo>
                    <a:pt x="1" y="748"/>
                    <a:pt x="1" y="855"/>
                    <a:pt x="72" y="914"/>
                  </a:cubicBezTo>
                  <a:cubicBezTo>
                    <a:pt x="96" y="938"/>
                    <a:pt x="143" y="950"/>
                    <a:pt x="179" y="950"/>
                  </a:cubicBezTo>
                  <a:cubicBezTo>
                    <a:pt x="227" y="950"/>
                    <a:pt x="274" y="938"/>
                    <a:pt x="298" y="914"/>
                  </a:cubicBezTo>
                  <a:lnTo>
                    <a:pt x="513" y="700"/>
                  </a:lnTo>
                  <a:lnTo>
                    <a:pt x="727" y="914"/>
                  </a:lnTo>
                  <a:cubicBezTo>
                    <a:pt x="751" y="938"/>
                    <a:pt x="798" y="950"/>
                    <a:pt x="846" y="950"/>
                  </a:cubicBezTo>
                  <a:cubicBezTo>
                    <a:pt x="882" y="950"/>
                    <a:pt x="929" y="938"/>
                    <a:pt x="965" y="914"/>
                  </a:cubicBezTo>
                  <a:cubicBezTo>
                    <a:pt x="1024" y="855"/>
                    <a:pt x="1024" y="748"/>
                    <a:pt x="965" y="688"/>
                  </a:cubicBezTo>
                  <a:lnTo>
                    <a:pt x="727" y="474"/>
                  </a:lnTo>
                  <a:lnTo>
                    <a:pt x="929" y="271"/>
                  </a:lnTo>
                  <a:cubicBezTo>
                    <a:pt x="989" y="212"/>
                    <a:pt x="989" y="105"/>
                    <a:pt x="929" y="45"/>
                  </a:cubicBezTo>
                  <a:cubicBezTo>
                    <a:pt x="899" y="15"/>
                    <a:pt x="858" y="1"/>
                    <a:pt x="816" y="1"/>
                  </a:cubicBezTo>
                  <a:cubicBezTo>
                    <a:pt x="774" y="1"/>
                    <a:pt x="733" y="15"/>
                    <a:pt x="703" y="45"/>
                  </a:cubicBezTo>
                  <a:lnTo>
                    <a:pt x="501" y="260"/>
                  </a:lnTo>
                  <a:lnTo>
                    <a:pt x="286" y="45"/>
                  </a:lnTo>
                  <a:cubicBezTo>
                    <a:pt x="257" y="15"/>
                    <a:pt x="218" y="1"/>
                    <a:pt x="1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39" name="Google Shape;10339;p78"/>
            <p:cNvSpPr/>
            <p:nvPr/>
          </p:nvSpPr>
          <p:spPr>
            <a:xfrm>
              <a:off x="8156190" y="3533396"/>
              <a:ext cx="32241" cy="30236"/>
            </a:xfrm>
            <a:custGeom>
              <a:avLst/>
              <a:gdLst/>
              <a:ahLst/>
              <a:cxnLst/>
              <a:rect l="l" t="t" r="r" b="b"/>
              <a:pathLst>
                <a:path w="1013" h="950" extrusionOk="0">
                  <a:moveTo>
                    <a:pt x="167" y="0"/>
                  </a:moveTo>
                  <a:cubicBezTo>
                    <a:pt x="128" y="0"/>
                    <a:pt x="90" y="15"/>
                    <a:pt x="60" y="45"/>
                  </a:cubicBezTo>
                  <a:cubicBezTo>
                    <a:pt x="0" y="105"/>
                    <a:pt x="0" y="212"/>
                    <a:pt x="60" y="271"/>
                  </a:cubicBezTo>
                  <a:lnTo>
                    <a:pt x="262" y="474"/>
                  </a:lnTo>
                  <a:lnTo>
                    <a:pt x="60" y="688"/>
                  </a:lnTo>
                  <a:cubicBezTo>
                    <a:pt x="0" y="748"/>
                    <a:pt x="0" y="855"/>
                    <a:pt x="60" y="914"/>
                  </a:cubicBezTo>
                  <a:cubicBezTo>
                    <a:pt x="84" y="938"/>
                    <a:pt x="131" y="950"/>
                    <a:pt x="179" y="950"/>
                  </a:cubicBezTo>
                  <a:cubicBezTo>
                    <a:pt x="215" y="950"/>
                    <a:pt x="262" y="938"/>
                    <a:pt x="298" y="914"/>
                  </a:cubicBezTo>
                  <a:lnTo>
                    <a:pt x="500" y="700"/>
                  </a:lnTo>
                  <a:lnTo>
                    <a:pt x="715" y="914"/>
                  </a:lnTo>
                  <a:cubicBezTo>
                    <a:pt x="739" y="938"/>
                    <a:pt x="786" y="950"/>
                    <a:pt x="834" y="950"/>
                  </a:cubicBezTo>
                  <a:cubicBezTo>
                    <a:pt x="870" y="950"/>
                    <a:pt x="917" y="938"/>
                    <a:pt x="953" y="914"/>
                  </a:cubicBezTo>
                  <a:cubicBezTo>
                    <a:pt x="1012" y="855"/>
                    <a:pt x="1012" y="748"/>
                    <a:pt x="953" y="688"/>
                  </a:cubicBezTo>
                  <a:lnTo>
                    <a:pt x="715" y="474"/>
                  </a:lnTo>
                  <a:lnTo>
                    <a:pt x="917" y="271"/>
                  </a:lnTo>
                  <a:cubicBezTo>
                    <a:pt x="977" y="212"/>
                    <a:pt x="977" y="105"/>
                    <a:pt x="917" y="45"/>
                  </a:cubicBezTo>
                  <a:cubicBezTo>
                    <a:pt x="887" y="15"/>
                    <a:pt x="849" y="0"/>
                    <a:pt x="810" y="0"/>
                  </a:cubicBezTo>
                  <a:cubicBezTo>
                    <a:pt x="771" y="0"/>
                    <a:pt x="733" y="15"/>
                    <a:pt x="703" y="45"/>
                  </a:cubicBezTo>
                  <a:lnTo>
                    <a:pt x="489" y="259"/>
                  </a:lnTo>
                  <a:lnTo>
                    <a:pt x="274" y="45"/>
                  </a:lnTo>
                  <a:cubicBezTo>
                    <a:pt x="244" y="15"/>
                    <a:pt x="206"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340" name="Google Shape;10340;p78"/>
          <p:cNvGrpSpPr/>
          <p:nvPr/>
        </p:nvGrpSpPr>
        <p:grpSpPr>
          <a:xfrm>
            <a:off x="1732195" y="4843009"/>
            <a:ext cx="490653" cy="468416"/>
            <a:chOff x="1299146" y="3806507"/>
            <a:chExt cx="367990" cy="351312"/>
          </a:xfrm>
          <a:solidFill>
            <a:schemeClr val="tx1"/>
          </a:solidFill>
        </p:grpSpPr>
        <p:sp>
          <p:nvSpPr>
            <p:cNvPr id="10341" name="Google Shape;10341;p78"/>
            <p:cNvSpPr/>
            <p:nvPr/>
          </p:nvSpPr>
          <p:spPr>
            <a:xfrm>
              <a:off x="1299146" y="3844414"/>
              <a:ext cx="321012" cy="313405"/>
            </a:xfrm>
            <a:custGeom>
              <a:avLst/>
              <a:gdLst/>
              <a:ahLst/>
              <a:cxnLst/>
              <a:rect l="l" t="t" r="r" b="b"/>
              <a:pathLst>
                <a:path w="10086" h="9847" extrusionOk="0">
                  <a:moveTo>
                    <a:pt x="8728" y="1"/>
                  </a:moveTo>
                  <a:cubicBezTo>
                    <a:pt x="8383" y="1"/>
                    <a:pt x="8038" y="143"/>
                    <a:pt x="7787" y="405"/>
                  </a:cubicBezTo>
                  <a:lnTo>
                    <a:pt x="6847" y="1346"/>
                  </a:lnTo>
                  <a:cubicBezTo>
                    <a:pt x="6775" y="1417"/>
                    <a:pt x="6775" y="1525"/>
                    <a:pt x="6847" y="1596"/>
                  </a:cubicBezTo>
                  <a:cubicBezTo>
                    <a:pt x="6883" y="1632"/>
                    <a:pt x="6927" y="1650"/>
                    <a:pt x="6972" y="1650"/>
                  </a:cubicBezTo>
                  <a:cubicBezTo>
                    <a:pt x="7017" y="1650"/>
                    <a:pt x="7061" y="1632"/>
                    <a:pt x="7097" y="1596"/>
                  </a:cubicBezTo>
                  <a:lnTo>
                    <a:pt x="8038" y="667"/>
                  </a:lnTo>
                  <a:cubicBezTo>
                    <a:pt x="8228" y="465"/>
                    <a:pt x="8478" y="370"/>
                    <a:pt x="8728" y="370"/>
                  </a:cubicBezTo>
                  <a:cubicBezTo>
                    <a:pt x="8990" y="370"/>
                    <a:pt x="9252" y="465"/>
                    <a:pt x="9431" y="667"/>
                  </a:cubicBezTo>
                  <a:cubicBezTo>
                    <a:pt x="9633" y="858"/>
                    <a:pt x="9728" y="1108"/>
                    <a:pt x="9728" y="1358"/>
                  </a:cubicBezTo>
                  <a:cubicBezTo>
                    <a:pt x="9728" y="1620"/>
                    <a:pt x="9633" y="1882"/>
                    <a:pt x="9431" y="2060"/>
                  </a:cubicBezTo>
                  <a:lnTo>
                    <a:pt x="8157" y="3346"/>
                  </a:lnTo>
                  <a:cubicBezTo>
                    <a:pt x="8014" y="3025"/>
                    <a:pt x="7835" y="2751"/>
                    <a:pt x="7585" y="2489"/>
                  </a:cubicBezTo>
                  <a:cubicBezTo>
                    <a:pt x="7085" y="1995"/>
                    <a:pt x="6427" y="1748"/>
                    <a:pt x="5769" y="1748"/>
                  </a:cubicBezTo>
                  <a:cubicBezTo>
                    <a:pt x="5112" y="1748"/>
                    <a:pt x="4454" y="1995"/>
                    <a:pt x="3954" y="2489"/>
                  </a:cubicBezTo>
                  <a:lnTo>
                    <a:pt x="989" y="5454"/>
                  </a:lnTo>
                  <a:cubicBezTo>
                    <a:pt x="1" y="6454"/>
                    <a:pt x="1" y="8085"/>
                    <a:pt x="989" y="9085"/>
                  </a:cubicBezTo>
                  <a:cubicBezTo>
                    <a:pt x="1501" y="9597"/>
                    <a:pt x="2156" y="9847"/>
                    <a:pt x="2811" y="9847"/>
                  </a:cubicBezTo>
                  <a:cubicBezTo>
                    <a:pt x="3466" y="9847"/>
                    <a:pt x="4120" y="9597"/>
                    <a:pt x="4620" y="9085"/>
                  </a:cubicBezTo>
                  <a:lnTo>
                    <a:pt x="6204" y="7513"/>
                  </a:lnTo>
                  <a:cubicBezTo>
                    <a:pt x="6275" y="7430"/>
                    <a:pt x="6275" y="7323"/>
                    <a:pt x="6204" y="7251"/>
                  </a:cubicBezTo>
                  <a:cubicBezTo>
                    <a:pt x="6182" y="7243"/>
                    <a:pt x="6152" y="7237"/>
                    <a:pt x="6120" y="7237"/>
                  </a:cubicBezTo>
                  <a:cubicBezTo>
                    <a:pt x="6064" y="7237"/>
                    <a:pt x="5999" y="7254"/>
                    <a:pt x="5954" y="7299"/>
                  </a:cubicBezTo>
                  <a:lnTo>
                    <a:pt x="4370" y="8883"/>
                  </a:lnTo>
                  <a:cubicBezTo>
                    <a:pt x="3954" y="9299"/>
                    <a:pt x="3394" y="9537"/>
                    <a:pt x="2811" y="9537"/>
                  </a:cubicBezTo>
                  <a:cubicBezTo>
                    <a:pt x="2215" y="9537"/>
                    <a:pt x="1668" y="9311"/>
                    <a:pt x="1251" y="8883"/>
                  </a:cubicBezTo>
                  <a:cubicBezTo>
                    <a:pt x="382" y="8013"/>
                    <a:pt x="382" y="6597"/>
                    <a:pt x="1251" y="5739"/>
                  </a:cubicBezTo>
                  <a:lnTo>
                    <a:pt x="4204" y="2775"/>
                  </a:lnTo>
                  <a:cubicBezTo>
                    <a:pt x="4620" y="2358"/>
                    <a:pt x="5192" y="2120"/>
                    <a:pt x="5775" y="2120"/>
                  </a:cubicBezTo>
                  <a:cubicBezTo>
                    <a:pt x="6371" y="2120"/>
                    <a:pt x="6918" y="2346"/>
                    <a:pt x="7335" y="2775"/>
                  </a:cubicBezTo>
                  <a:cubicBezTo>
                    <a:pt x="7573" y="3013"/>
                    <a:pt x="7764" y="3310"/>
                    <a:pt x="7871" y="3644"/>
                  </a:cubicBezTo>
                  <a:lnTo>
                    <a:pt x="6478" y="5037"/>
                  </a:lnTo>
                  <a:cubicBezTo>
                    <a:pt x="6275" y="5227"/>
                    <a:pt x="6025" y="5335"/>
                    <a:pt x="5775" y="5335"/>
                  </a:cubicBezTo>
                  <a:cubicBezTo>
                    <a:pt x="5501" y="5335"/>
                    <a:pt x="5251" y="5227"/>
                    <a:pt x="5073" y="5037"/>
                  </a:cubicBezTo>
                  <a:cubicBezTo>
                    <a:pt x="4990" y="4942"/>
                    <a:pt x="4906" y="4834"/>
                    <a:pt x="4847" y="4703"/>
                  </a:cubicBezTo>
                  <a:cubicBezTo>
                    <a:pt x="4828" y="4639"/>
                    <a:pt x="4760" y="4596"/>
                    <a:pt x="4692" y="4596"/>
                  </a:cubicBezTo>
                  <a:cubicBezTo>
                    <a:pt x="4672" y="4596"/>
                    <a:pt x="4651" y="4600"/>
                    <a:pt x="4632" y="4608"/>
                  </a:cubicBezTo>
                  <a:cubicBezTo>
                    <a:pt x="4537" y="4632"/>
                    <a:pt x="4489" y="4739"/>
                    <a:pt x="4525" y="4823"/>
                  </a:cubicBezTo>
                  <a:cubicBezTo>
                    <a:pt x="4597" y="4989"/>
                    <a:pt x="4692" y="5144"/>
                    <a:pt x="4823" y="5275"/>
                  </a:cubicBezTo>
                  <a:cubicBezTo>
                    <a:pt x="5073" y="5525"/>
                    <a:pt x="5418" y="5680"/>
                    <a:pt x="5775" y="5680"/>
                  </a:cubicBezTo>
                  <a:cubicBezTo>
                    <a:pt x="6133" y="5680"/>
                    <a:pt x="6478" y="5537"/>
                    <a:pt x="6728" y="5275"/>
                  </a:cubicBezTo>
                  <a:lnTo>
                    <a:pt x="9681" y="2310"/>
                  </a:lnTo>
                  <a:cubicBezTo>
                    <a:pt x="9943" y="2060"/>
                    <a:pt x="10085" y="1715"/>
                    <a:pt x="10085" y="1358"/>
                  </a:cubicBezTo>
                  <a:cubicBezTo>
                    <a:pt x="10085" y="1001"/>
                    <a:pt x="9954" y="655"/>
                    <a:pt x="9681" y="405"/>
                  </a:cubicBezTo>
                  <a:cubicBezTo>
                    <a:pt x="9431" y="155"/>
                    <a:pt x="9085" y="1"/>
                    <a:pt x="872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42" name="Google Shape;10342;p78"/>
            <p:cNvSpPr/>
            <p:nvPr/>
          </p:nvSpPr>
          <p:spPr>
            <a:xfrm>
              <a:off x="1345391" y="3806507"/>
              <a:ext cx="321744" cy="313819"/>
            </a:xfrm>
            <a:custGeom>
              <a:avLst/>
              <a:gdLst/>
              <a:ahLst/>
              <a:cxnLst/>
              <a:rect l="l" t="t" r="r" b="b"/>
              <a:pathLst>
                <a:path w="10109" h="9860" extrusionOk="0">
                  <a:moveTo>
                    <a:pt x="7281" y="1"/>
                  </a:moveTo>
                  <a:cubicBezTo>
                    <a:pt x="6623" y="1"/>
                    <a:pt x="5965" y="251"/>
                    <a:pt x="5465" y="751"/>
                  </a:cubicBezTo>
                  <a:lnTo>
                    <a:pt x="3894" y="2335"/>
                  </a:lnTo>
                  <a:cubicBezTo>
                    <a:pt x="3810" y="2406"/>
                    <a:pt x="3810" y="2513"/>
                    <a:pt x="3894" y="2585"/>
                  </a:cubicBezTo>
                  <a:cubicBezTo>
                    <a:pt x="3929" y="2620"/>
                    <a:pt x="3974" y="2638"/>
                    <a:pt x="4019" y="2638"/>
                  </a:cubicBezTo>
                  <a:cubicBezTo>
                    <a:pt x="4063" y="2638"/>
                    <a:pt x="4108" y="2620"/>
                    <a:pt x="4144" y="2585"/>
                  </a:cubicBezTo>
                  <a:lnTo>
                    <a:pt x="5715" y="1001"/>
                  </a:lnTo>
                  <a:cubicBezTo>
                    <a:pt x="6150" y="572"/>
                    <a:pt x="6721" y="358"/>
                    <a:pt x="7291" y="358"/>
                  </a:cubicBezTo>
                  <a:cubicBezTo>
                    <a:pt x="7861" y="358"/>
                    <a:pt x="8430" y="572"/>
                    <a:pt x="8859" y="1001"/>
                  </a:cubicBezTo>
                  <a:cubicBezTo>
                    <a:pt x="9728" y="1870"/>
                    <a:pt x="9728" y="3287"/>
                    <a:pt x="8859" y="4144"/>
                  </a:cubicBezTo>
                  <a:lnTo>
                    <a:pt x="5882" y="7097"/>
                  </a:lnTo>
                  <a:cubicBezTo>
                    <a:pt x="5465" y="7514"/>
                    <a:pt x="4894" y="7752"/>
                    <a:pt x="4322" y="7752"/>
                  </a:cubicBezTo>
                  <a:cubicBezTo>
                    <a:pt x="3727" y="7752"/>
                    <a:pt x="3179" y="7526"/>
                    <a:pt x="2763" y="7097"/>
                  </a:cubicBezTo>
                  <a:cubicBezTo>
                    <a:pt x="2513" y="6859"/>
                    <a:pt x="2322" y="6561"/>
                    <a:pt x="2215" y="6228"/>
                  </a:cubicBezTo>
                  <a:lnTo>
                    <a:pt x="3620" y="4835"/>
                  </a:lnTo>
                  <a:cubicBezTo>
                    <a:pt x="3810" y="4632"/>
                    <a:pt x="4060" y="4537"/>
                    <a:pt x="4322" y="4537"/>
                  </a:cubicBezTo>
                  <a:cubicBezTo>
                    <a:pt x="4584" y="4537"/>
                    <a:pt x="4834" y="4632"/>
                    <a:pt x="5013" y="4835"/>
                  </a:cubicBezTo>
                  <a:cubicBezTo>
                    <a:pt x="5108" y="4918"/>
                    <a:pt x="5180" y="5037"/>
                    <a:pt x="5239" y="5156"/>
                  </a:cubicBezTo>
                  <a:cubicBezTo>
                    <a:pt x="5268" y="5232"/>
                    <a:pt x="5334" y="5271"/>
                    <a:pt x="5409" y="5271"/>
                  </a:cubicBezTo>
                  <a:cubicBezTo>
                    <a:pt x="5427" y="5271"/>
                    <a:pt x="5446" y="5268"/>
                    <a:pt x="5465" y="5263"/>
                  </a:cubicBezTo>
                  <a:cubicBezTo>
                    <a:pt x="5549" y="5228"/>
                    <a:pt x="5596" y="5132"/>
                    <a:pt x="5572" y="5037"/>
                  </a:cubicBezTo>
                  <a:cubicBezTo>
                    <a:pt x="5489" y="4871"/>
                    <a:pt x="5406" y="4728"/>
                    <a:pt x="5275" y="4597"/>
                  </a:cubicBezTo>
                  <a:cubicBezTo>
                    <a:pt x="5013" y="4335"/>
                    <a:pt x="4680" y="4192"/>
                    <a:pt x="4322" y="4192"/>
                  </a:cubicBezTo>
                  <a:cubicBezTo>
                    <a:pt x="3965" y="4192"/>
                    <a:pt x="3620" y="4323"/>
                    <a:pt x="3370" y="4597"/>
                  </a:cubicBezTo>
                  <a:lnTo>
                    <a:pt x="1917" y="6037"/>
                  </a:lnTo>
                  <a:cubicBezTo>
                    <a:pt x="1893" y="6049"/>
                    <a:pt x="1882" y="6061"/>
                    <a:pt x="1870" y="6097"/>
                  </a:cubicBezTo>
                  <a:lnTo>
                    <a:pt x="405" y="7549"/>
                  </a:lnTo>
                  <a:cubicBezTo>
                    <a:pt x="155" y="7811"/>
                    <a:pt x="0" y="8145"/>
                    <a:pt x="0" y="8502"/>
                  </a:cubicBezTo>
                  <a:cubicBezTo>
                    <a:pt x="0" y="8859"/>
                    <a:pt x="131" y="9204"/>
                    <a:pt x="405" y="9454"/>
                  </a:cubicBezTo>
                  <a:cubicBezTo>
                    <a:pt x="655" y="9716"/>
                    <a:pt x="1000" y="9859"/>
                    <a:pt x="1358" y="9859"/>
                  </a:cubicBezTo>
                  <a:cubicBezTo>
                    <a:pt x="1715" y="9859"/>
                    <a:pt x="2060" y="9728"/>
                    <a:pt x="2310" y="9454"/>
                  </a:cubicBezTo>
                  <a:lnTo>
                    <a:pt x="3251" y="8526"/>
                  </a:lnTo>
                  <a:cubicBezTo>
                    <a:pt x="3322" y="8442"/>
                    <a:pt x="3322" y="8347"/>
                    <a:pt x="3251" y="8264"/>
                  </a:cubicBezTo>
                  <a:cubicBezTo>
                    <a:pt x="3209" y="8228"/>
                    <a:pt x="3164" y="8210"/>
                    <a:pt x="3120" y="8210"/>
                  </a:cubicBezTo>
                  <a:cubicBezTo>
                    <a:pt x="3075" y="8210"/>
                    <a:pt x="3030" y="8228"/>
                    <a:pt x="2989" y="8264"/>
                  </a:cubicBezTo>
                  <a:lnTo>
                    <a:pt x="2060" y="9204"/>
                  </a:lnTo>
                  <a:cubicBezTo>
                    <a:pt x="1858" y="9395"/>
                    <a:pt x="1608" y="9502"/>
                    <a:pt x="1358" y="9502"/>
                  </a:cubicBezTo>
                  <a:cubicBezTo>
                    <a:pt x="1108" y="9502"/>
                    <a:pt x="834" y="9395"/>
                    <a:pt x="655" y="9204"/>
                  </a:cubicBezTo>
                  <a:cubicBezTo>
                    <a:pt x="465" y="9014"/>
                    <a:pt x="358" y="8764"/>
                    <a:pt x="358" y="8502"/>
                  </a:cubicBezTo>
                  <a:cubicBezTo>
                    <a:pt x="358" y="8252"/>
                    <a:pt x="465" y="7990"/>
                    <a:pt x="655" y="7811"/>
                  </a:cubicBezTo>
                  <a:lnTo>
                    <a:pt x="1941" y="6526"/>
                  </a:lnTo>
                  <a:cubicBezTo>
                    <a:pt x="2072" y="6835"/>
                    <a:pt x="2251" y="7121"/>
                    <a:pt x="2501" y="7371"/>
                  </a:cubicBezTo>
                  <a:cubicBezTo>
                    <a:pt x="3001" y="7859"/>
                    <a:pt x="3632" y="8133"/>
                    <a:pt x="4322" y="8133"/>
                  </a:cubicBezTo>
                  <a:cubicBezTo>
                    <a:pt x="5001" y="8133"/>
                    <a:pt x="5656" y="7871"/>
                    <a:pt x="6132" y="7371"/>
                  </a:cubicBezTo>
                  <a:lnTo>
                    <a:pt x="9097" y="4418"/>
                  </a:lnTo>
                  <a:cubicBezTo>
                    <a:pt x="10109" y="3382"/>
                    <a:pt x="10109" y="1751"/>
                    <a:pt x="9097" y="751"/>
                  </a:cubicBezTo>
                  <a:cubicBezTo>
                    <a:pt x="8597" y="251"/>
                    <a:pt x="7939" y="1"/>
                    <a:pt x="728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0343" name="Google Shape;10343;p78"/>
          <p:cNvSpPr/>
          <p:nvPr/>
        </p:nvSpPr>
        <p:spPr>
          <a:xfrm>
            <a:off x="4699622" y="4839913"/>
            <a:ext cx="518916" cy="474569"/>
          </a:xfrm>
          <a:custGeom>
            <a:avLst/>
            <a:gdLst/>
            <a:ahLst/>
            <a:cxnLst/>
            <a:rect l="l" t="t" r="r" b="b"/>
            <a:pathLst>
              <a:path w="12228" h="11183" extrusionOk="0">
                <a:moveTo>
                  <a:pt x="4560" y="3991"/>
                </a:moveTo>
                <a:cubicBezTo>
                  <a:pt x="4739" y="3991"/>
                  <a:pt x="4894" y="4146"/>
                  <a:pt x="4894" y="4324"/>
                </a:cubicBezTo>
                <a:cubicBezTo>
                  <a:pt x="4894" y="4503"/>
                  <a:pt x="4739" y="4646"/>
                  <a:pt x="4560" y="4646"/>
                </a:cubicBezTo>
                <a:cubicBezTo>
                  <a:pt x="4382" y="4646"/>
                  <a:pt x="4239" y="4503"/>
                  <a:pt x="4239" y="4324"/>
                </a:cubicBezTo>
                <a:cubicBezTo>
                  <a:pt x="4251" y="4134"/>
                  <a:pt x="4382" y="3991"/>
                  <a:pt x="4560" y="3991"/>
                </a:cubicBezTo>
                <a:close/>
                <a:moveTo>
                  <a:pt x="5930" y="1419"/>
                </a:moveTo>
                <a:lnTo>
                  <a:pt x="5930" y="2003"/>
                </a:lnTo>
                <a:lnTo>
                  <a:pt x="5941" y="4051"/>
                </a:lnTo>
                <a:lnTo>
                  <a:pt x="5965" y="5872"/>
                </a:lnTo>
                <a:lnTo>
                  <a:pt x="1619" y="4908"/>
                </a:lnTo>
                <a:cubicBezTo>
                  <a:pt x="1869" y="3801"/>
                  <a:pt x="2548" y="2848"/>
                  <a:pt x="3489" y="2229"/>
                </a:cubicBezTo>
                <a:lnTo>
                  <a:pt x="4275" y="3670"/>
                </a:lnTo>
                <a:cubicBezTo>
                  <a:pt x="4025" y="3777"/>
                  <a:pt x="3858" y="4027"/>
                  <a:pt x="3858" y="4313"/>
                </a:cubicBezTo>
                <a:cubicBezTo>
                  <a:pt x="3858" y="4694"/>
                  <a:pt x="4179" y="5027"/>
                  <a:pt x="4572" y="5027"/>
                </a:cubicBezTo>
                <a:cubicBezTo>
                  <a:pt x="4965" y="5027"/>
                  <a:pt x="5287" y="4705"/>
                  <a:pt x="5287" y="4313"/>
                </a:cubicBezTo>
                <a:cubicBezTo>
                  <a:pt x="5287" y="3967"/>
                  <a:pt x="5037" y="3670"/>
                  <a:pt x="4715" y="3610"/>
                </a:cubicBezTo>
                <a:lnTo>
                  <a:pt x="3846" y="2015"/>
                </a:lnTo>
                <a:cubicBezTo>
                  <a:pt x="4477" y="1657"/>
                  <a:pt x="5168" y="1455"/>
                  <a:pt x="5930" y="1419"/>
                </a:cubicBezTo>
                <a:close/>
                <a:moveTo>
                  <a:pt x="6287" y="4265"/>
                </a:moveTo>
                <a:cubicBezTo>
                  <a:pt x="7227" y="4348"/>
                  <a:pt x="7965" y="5158"/>
                  <a:pt x="7965" y="6122"/>
                </a:cubicBezTo>
                <a:cubicBezTo>
                  <a:pt x="7965" y="6491"/>
                  <a:pt x="7846" y="6872"/>
                  <a:pt x="7644" y="7170"/>
                </a:cubicBezTo>
                <a:lnTo>
                  <a:pt x="6287" y="6039"/>
                </a:lnTo>
                <a:lnTo>
                  <a:pt x="6287" y="4265"/>
                </a:lnTo>
                <a:close/>
                <a:moveTo>
                  <a:pt x="6477" y="348"/>
                </a:moveTo>
                <a:cubicBezTo>
                  <a:pt x="9501" y="526"/>
                  <a:pt x="11871" y="3039"/>
                  <a:pt x="11871" y="6063"/>
                </a:cubicBezTo>
                <a:cubicBezTo>
                  <a:pt x="11835" y="7349"/>
                  <a:pt x="11454" y="8539"/>
                  <a:pt x="10728" y="9516"/>
                </a:cubicBezTo>
                <a:cubicBezTo>
                  <a:pt x="10692" y="9563"/>
                  <a:pt x="10644" y="9575"/>
                  <a:pt x="10609" y="9575"/>
                </a:cubicBezTo>
                <a:cubicBezTo>
                  <a:pt x="10561" y="9575"/>
                  <a:pt x="10513" y="9563"/>
                  <a:pt x="10490" y="9527"/>
                </a:cubicBezTo>
                <a:lnTo>
                  <a:pt x="9537" y="8730"/>
                </a:lnTo>
                <a:cubicBezTo>
                  <a:pt x="10013" y="8123"/>
                  <a:pt x="10311" y="7384"/>
                  <a:pt x="10394" y="6610"/>
                </a:cubicBezTo>
                <a:cubicBezTo>
                  <a:pt x="10406" y="6491"/>
                  <a:pt x="10323" y="6396"/>
                  <a:pt x="10204" y="6396"/>
                </a:cubicBezTo>
                <a:cubicBezTo>
                  <a:pt x="10097" y="6396"/>
                  <a:pt x="10025" y="6468"/>
                  <a:pt x="10013" y="6551"/>
                </a:cubicBezTo>
                <a:cubicBezTo>
                  <a:pt x="9930" y="7206"/>
                  <a:pt x="9680" y="7849"/>
                  <a:pt x="9299" y="8384"/>
                </a:cubicBezTo>
                <a:cubicBezTo>
                  <a:pt x="9275" y="8396"/>
                  <a:pt x="9263" y="8432"/>
                  <a:pt x="9251" y="8444"/>
                </a:cubicBezTo>
                <a:cubicBezTo>
                  <a:pt x="9251" y="8444"/>
                  <a:pt x="9251" y="8456"/>
                  <a:pt x="9239" y="8456"/>
                </a:cubicBezTo>
                <a:lnTo>
                  <a:pt x="7954" y="7372"/>
                </a:lnTo>
                <a:cubicBezTo>
                  <a:pt x="8227" y="7003"/>
                  <a:pt x="8370" y="6539"/>
                  <a:pt x="8370" y="6075"/>
                </a:cubicBezTo>
                <a:cubicBezTo>
                  <a:pt x="8370" y="4908"/>
                  <a:pt x="7465" y="3920"/>
                  <a:pt x="6299" y="3836"/>
                </a:cubicBezTo>
                <a:lnTo>
                  <a:pt x="6287" y="2146"/>
                </a:lnTo>
                <a:lnTo>
                  <a:pt x="6418" y="2146"/>
                </a:lnTo>
                <a:cubicBezTo>
                  <a:pt x="6453" y="2146"/>
                  <a:pt x="6501" y="2146"/>
                  <a:pt x="6525" y="2169"/>
                </a:cubicBezTo>
                <a:cubicBezTo>
                  <a:pt x="8358" y="2360"/>
                  <a:pt x="9811" y="3812"/>
                  <a:pt x="10025" y="5646"/>
                </a:cubicBezTo>
                <a:cubicBezTo>
                  <a:pt x="10037" y="5753"/>
                  <a:pt x="10109" y="5813"/>
                  <a:pt x="10216" y="5813"/>
                </a:cubicBezTo>
                <a:cubicBezTo>
                  <a:pt x="10335" y="5813"/>
                  <a:pt x="10430" y="5706"/>
                  <a:pt x="10406" y="5598"/>
                </a:cubicBezTo>
                <a:cubicBezTo>
                  <a:pt x="10192" y="3503"/>
                  <a:pt x="8430" y="1848"/>
                  <a:pt x="6299" y="1765"/>
                </a:cubicBezTo>
                <a:lnTo>
                  <a:pt x="6299" y="526"/>
                </a:lnTo>
                <a:cubicBezTo>
                  <a:pt x="6299" y="479"/>
                  <a:pt x="6322" y="443"/>
                  <a:pt x="6346" y="407"/>
                </a:cubicBezTo>
                <a:cubicBezTo>
                  <a:pt x="6382" y="360"/>
                  <a:pt x="6418" y="348"/>
                  <a:pt x="6477" y="348"/>
                </a:cubicBezTo>
                <a:close/>
                <a:moveTo>
                  <a:pt x="1477" y="5277"/>
                </a:moveTo>
                <a:lnTo>
                  <a:pt x="5870" y="6241"/>
                </a:lnTo>
                <a:lnTo>
                  <a:pt x="4667" y="10575"/>
                </a:lnTo>
                <a:cubicBezTo>
                  <a:pt x="2774" y="9980"/>
                  <a:pt x="1405" y="8206"/>
                  <a:pt x="1405" y="6110"/>
                </a:cubicBezTo>
                <a:cubicBezTo>
                  <a:pt x="1405" y="5825"/>
                  <a:pt x="1441" y="5539"/>
                  <a:pt x="1477" y="5277"/>
                </a:cubicBezTo>
                <a:close/>
                <a:moveTo>
                  <a:pt x="6215" y="6468"/>
                </a:moveTo>
                <a:lnTo>
                  <a:pt x="7549" y="7599"/>
                </a:lnTo>
                <a:lnTo>
                  <a:pt x="9132" y="8920"/>
                </a:lnTo>
                <a:lnTo>
                  <a:pt x="9573" y="9289"/>
                </a:lnTo>
                <a:cubicBezTo>
                  <a:pt x="8680" y="10266"/>
                  <a:pt x="7430" y="10813"/>
                  <a:pt x="6108" y="10813"/>
                </a:cubicBezTo>
                <a:cubicBezTo>
                  <a:pt x="5739" y="10813"/>
                  <a:pt x="5382" y="10766"/>
                  <a:pt x="5037" y="10694"/>
                </a:cubicBezTo>
                <a:lnTo>
                  <a:pt x="6215" y="6468"/>
                </a:lnTo>
                <a:close/>
                <a:moveTo>
                  <a:pt x="6429" y="1"/>
                </a:moveTo>
                <a:cubicBezTo>
                  <a:pt x="6297" y="1"/>
                  <a:pt x="6159" y="59"/>
                  <a:pt x="6060" y="157"/>
                </a:cubicBezTo>
                <a:cubicBezTo>
                  <a:pt x="5953" y="264"/>
                  <a:pt x="5882" y="407"/>
                  <a:pt x="5882" y="562"/>
                </a:cubicBezTo>
                <a:lnTo>
                  <a:pt x="5882" y="1038"/>
                </a:lnTo>
                <a:cubicBezTo>
                  <a:pt x="5084" y="1062"/>
                  <a:pt x="4310" y="1288"/>
                  <a:pt x="3620" y="1669"/>
                </a:cubicBezTo>
                <a:lnTo>
                  <a:pt x="3191" y="872"/>
                </a:lnTo>
                <a:cubicBezTo>
                  <a:pt x="3155" y="812"/>
                  <a:pt x="3084" y="764"/>
                  <a:pt x="3024" y="764"/>
                </a:cubicBezTo>
                <a:lnTo>
                  <a:pt x="393" y="764"/>
                </a:lnTo>
                <a:lnTo>
                  <a:pt x="393" y="443"/>
                </a:lnTo>
                <a:cubicBezTo>
                  <a:pt x="393" y="336"/>
                  <a:pt x="298" y="241"/>
                  <a:pt x="203" y="241"/>
                </a:cubicBezTo>
                <a:cubicBezTo>
                  <a:pt x="95" y="241"/>
                  <a:pt x="0" y="336"/>
                  <a:pt x="0" y="443"/>
                </a:cubicBezTo>
                <a:lnTo>
                  <a:pt x="0" y="1467"/>
                </a:lnTo>
                <a:cubicBezTo>
                  <a:pt x="0" y="1574"/>
                  <a:pt x="95" y="1657"/>
                  <a:pt x="203" y="1657"/>
                </a:cubicBezTo>
                <a:cubicBezTo>
                  <a:pt x="298" y="1657"/>
                  <a:pt x="393" y="1562"/>
                  <a:pt x="393" y="1467"/>
                </a:cubicBezTo>
                <a:lnTo>
                  <a:pt x="393" y="1157"/>
                </a:lnTo>
                <a:lnTo>
                  <a:pt x="2917" y="1157"/>
                </a:lnTo>
                <a:lnTo>
                  <a:pt x="3310" y="1872"/>
                </a:lnTo>
                <a:cubicBezTo>
                  <a:pt x="3024" y="2062"/>
                  <a:pt x="2762" y="2277"/>
                  <a:pt x="2501" y="2527"/>
                </a:cubicBezTo>
                <a:cubicBezTo>
                  <a:pt x="1548" y="3467"/>
                  <a:pt x="1036" y="4753"/>
                  <a:pt x="1036" y="6098"/>
                </a:cubicBezTo>
                <a:cubicBezTo>
                  <a:pt x="1036" y="8885"/>
                  <a:pt x="3310" y="11182"/>
                  <a:pt x="6120" y="11182"/>
                </a:cubicBezTo>
                <a:cubicBezTo>
                  <a:pt x="7573" y="11182"/>
                  <a:pt x="8918" y="10575"/>
                  <a:pt x="9882" y="9516"/>
                </a:cubicBezTo>
                <a:lnTo>
                  <a:pt x="10240" y="9813"/>
                </a:lnTo>
                <a:cubicBezTo>
                  <a:pt x="10347" y="9908"/>
                  <a:pt x="10466" y="9944"/>
                  <a:pt x="10597" y="9944"/>
                </a:cubicBezTo>
                <a:lnTo>
                  <a:pt x="10656" y="9944"/>
                </a:lnTo>
                <a:cubicBezTo>
                  <a:pt x="10811" y="9932"/>
                  <a:pt x="10942" y="9837"/>
                  <a:pt x="11037" y="9718"/>
                </a:cubicBezTo>
                <a:cubicBezTo>
                  <a:pt x="11823" y="8670"/>
                  <a:pt x="12228" y="7420"/>
                  <a:pt x="12228" y="6098"/>
                </a:cubicBezTo>
                <a:cubicBezTo>
                  <a:pt x="12228" y="2884"/>
                  <a:pt x="9692" y="205"/>
                  <a:pt x="6465" y="2"/>
                </a:cubicBezTo>
                <a:cubicBezTo>
                  <a:pt x="6453" y="1"/>
                  <a:pt x="6441" y="1"/>
                  <a:pt x="6429" y="1"/>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0344" name="Google Shape;10344;p78"/>
          <p:cNvGrpSpPr/>
          <p:nvPr/>
        </p:nvGrpSpPr>
        <p:grpSpPr>
          <a:xfrm>
            <a:off x="10067012" y="4877894"/>
            <a:ext cx="495193" cy="401705"/>
            <a:chOff x="7550258" y="3832670"/>
            <a:chExt cx="371395" cy="301279"/>
          </a:xfrm>
          <a:solidFill>
            <a:schemeClr val="tx1"/>
          </a:solidFill>
        </p:grpSpPr>
        <p:sp>
          <p:nvSpPr>
            <p:cNvPr id="10345" name="Google Shape;10345;p78"/>
            <p:cNvSpPr/>
            <p:nvPr/>
          </p:nvSpPr>
          <p:spPr>
            <a:xfrm>
              <a:off x="7550258" y="3832670"/>
              <a:ext cx="371395" cy="301279"/>
            </a:xfrm>
            <a:custGeom>
              <a:avLst/>
              <a:gdLst/>
              <a:ahLst/>
              <a:cxnLst/>
              <a:rect l="l" t="t" r="r" b="b"/>
              <a:pathLst>
                <a:path w="11669" h="9466" extrusionOk="0">
                  <a:moveTo>
                    <a:pt x="1822" y="346"/>
                  </a:moveTo>
                  <a:cubicBezTo>
                    <a:pt x="1822" y="346"/>
                    <a:pt x="1834" y="346"/>
                    <a:pt x="1834" y="358"/>
                  </a:cubicBezTo>
                  <a:lnTo>
                    <a:pt x="1834" y="1096"/>
                  </a:lnTo>
                  <a:cubicBezTo>
                    <a:pt x="1834" y="1096"/>
                    <a:pt x="1834" y="1108"/>
                    <a:pt x="1822" y="1108"/>
                  </a:cubicBezTo>
                  <a:lnTo>
                    <a:pt x="1441" y="1108"/>
                  </a:lnTo>
                  <a:cubicBezTo>
                    <a:pt x="1441" y="1108"/>
                    <a:pt x="1429" y="1108"/>
                    <a:pt x="1429" y="1096"/>
                  </a:cubicBezTo>
                  <a:lnTo>
                    <a:pt x="1429" y="358"/>
                  </a:lnTo>
                  <a:lnTo>
                    <a:pt x="1441" y="358"/>
                  </a:lnTo>
                  <a:lnTo>
                    <a:pt x="1822" y="346"/>
                  </a:lnTo>
                  <a:close/>
                  <a:moveTo>
                    <a:pt x="10228" y="346"/>
                  </a:moveTo>
                  <a:cubicBezTo>
                    <a:pt x="10228" y="346"/>
                    <a:pt x="10240" y="346"/>
                    <a:pt x="10240" y="358"/>
                  </a:cubicBezTo>
                  <a:lnTo>
                    <a:pt x="10240" y="1096"/>
                  </a:lnTo>
                  <a:cubicBezTo>
                    <a:pt x="10240" y="1096"/>
                    <a:pt x="10240" y="1108"/>
                    <a:pt x="10228" y="1108"/>
                  </a:cubicBezTo>
                  <a:lnTo>
                    <a:pt x="9859" y="1108"/>
                  </a:lnTo>
                  <a:cubicBezTo>
                    <a:pt x="9859" y="1108"/>
                    <a:pt x="9835" y="1108"/>
                    <a:pt x="9835" y="1096"/>
                  </a:cubicBezTo>
                  <a:lnTo>
                    <a:pt x="9835" y="358"/>
                  </a:lnTo>
                  <a:lnTo>
                    <a:pt x="9859" y="358"/>
                  </a:lnTo>
                  <a:lnTo>
                    <a:pt x="10228" y="346"/>
                  </a:lnTo>
                  <a:close/>
                  <a:moveTo>
                    <a:pt x="10966" y="1096"/>
                  </a:moveTo>
                  <a:cubicBezTo>
                    <a:pt x="11180" y="1096"/>
                    <a:pt x="11347" y="1251"/>
                    <a:pt x="11347" y="1465"/>
                  </a:cubicBezTo>
                  <a:lnTo>
                    <a:pt x="11347" y="8775"/>
                  </a:lnTo>
                  <a:cubicBezTo>
                    <a:pt x="11323" y="8978"/>
                    <a:pt x="11168" y="9144"/>
                    <a:pt x="10954" y="9144"/>
                  </a:cubicBezTo>
                  <a:lnTo>
                    <a:pt x="715" y="9144"/>
                  </a:lnTo>
                  <a:cubicBezTo>
                    <a:pt x="512" y="9144"/>
                    <a:pt x="346" y="8978"/>
                    <a:pt x="346" y="8775"/>
                  </a:cubicBezTo>
                  <a:lnTo>
                    <a:pt x="346" y="1465"/>
                  </a:lnTo>
                  <a:cubicBezTo>
                    <a:pt x="346" y="1251"/>
                    <a:pt x="512" y="1096"/>
                    <a:pt x="715" y="1096"/>
                  </a:cubicBezTo>
                  <a:lnTo>
                    <a:pt x="1084" y="1096"/>
                  </a:lnTo>
                  <a:lnTo>
                    <a:pt x="1084" y="1108"/>
                  </a:lnTo>
                  <a:cubicBezTo>
                    <a:pt x="1084" y="1298"/>
                    <a:pt x="1250" y="1465"/>
                    <a:pt x="1441" y="1465"/>
                  </a:cubicBezTo>
                  <a:lnTo>
                    <a:pt x="1822" y="1465"/>
                  </a:lnTo>
                  <a:cubicBezTo>
                    <a:pt x="2012" y="1465"/>
                    <a:pt x="2179" y="1298"/>
                    <a:pt x="2179" y="1108"/>
                  </a:cubicBezTo>
                  <a:lnTo>
                    <a:pt x="2179" y="1096"/>
                  </a:lnTo>
                  <a:lnTo>
                    <a:pt x="9513" y="1096"/>
                  </a:lnTo>
                  <a:lnTo>
                    <a:pt x="9513" y="1108"/>
                  </a:lnTo>
                  <a:cubicBezTo>
                    <a:pt x="9513" y="1298"/>
                    <a:pt x="9680" y="1465"/>
                    <a:pt x="9871" y="1465"/>
                  </a:cubicBezTo>
                  <a:lnTo>
                    <a:pt x="10240" y="1465"/>
                  </a:lnTo>
                  <a:cubicBezTo>
                    <a:pt x="10430" y="1465"/>
                    <a:pt x="10597" y="1298"/>
                    <a:pt x="10597" y="1108"/>
                  </a:cubicBezTo>
                  <a:lnTo>
                    <a:pt x="10597" y="1096"/>
                  </a:lnTo>
                  <a:close/>
                  <a:moveTo>
                    <a:pt x="1441" y="0"/>
                  </a:moveTo>
                  <a:cubicBezTo>
                    <a:pt x="1250" y="0"/>
                    <a:pt x="1084" y="167"/>
                    <a:pt x="1084" y="358"/>
                  </a:cubicBezTo>
                  <a:lnTo>
                    <a:pt x="1084" y="739"/>
                  </a:lnTo>
                  <a:lnTo>
                    <a:pt x="715" y="739"/>
                  </a:lnTo>
                  <a:cubicBezTo>
                    <a:pt x="310" y="739"/>
                    <a:pt x="0" y="1060"/>
                    <a:pt x="0" y="1453"/>
                  </a:cubicBezTo>
                  <a:lnTo>
                    <a:pt x="0" y="8752"/>
                  </a:lnTo>
                  <a:cubicBezTo>
                    <a:pt x="0" y="9156"/>
                    <a:pt x="334" y="9466"/>
                    <a:pt x="715" y="9466"/>
                  </a:cubicBezTo>
                  <a:lnTo>
                    <a:pt x="10954" y="9466"/>
                  </a:lnTo>
                  <a:cubicBezTo>
                    <a:pt x="11359" y="9466"/>
                    <a:pt x="11668" y="9144"/>
                    <a:pt x="11668" y="8752"/>
                  </a:cubicBezTo>
                  <a:lnTo>
                    <a:pt x="11668" y="1453"/>
                  </a:lnTo>
                  <a:cubicBezTo>
                    <a:pt x="11668" y="1060"/>
                    <a:pt x="11359" y="739"/>
                    <a:pt x="10954" y="739"/>
                  </a:cubicBezTo>
                  <a:lnTo>
                    <a:pt x="10585" y="739"/>
                  </a:lnTo>
                  <a:lnTo>
                    <a:pt x="10585" y="358"/>
                  </a:lnTo>
                  <a:cubicBezTo>
                    <a:pt x="10585" y="167"/>
                    <a:pt x="10418" y="0"/>
                    <a:pt x="10228" y="0"/>
                  </a:cubicBezTo>
                  <a:lnTo>
                    <a:pt x="9859" y="0"/>
                  </a:lnTo>
                  <a:cubicBezTo>
                    <a:pt x="9656" y="0"/>
                    <a:pt x="9490" y="167"/>
                    <a:pt x="9490" y="358"/>
                  </a:cubicBezTo>
                  <a:lnTo>
                    <a:pt x="9490" y="739"/>
                  </a:lnTo>
                  <a:lnTo>
                    <a:pt x="2179" y="739"/>
                  </a:lnTo>
                  <a:lnTo>
                    <a:pt x="2179" y="358"/>
                  </a:lnTo>
                  <a:cubicBezTo>
                    <a:pt x="2179" y="167"/>
                    <a:pt x="2012" y="0"/>
                    <a:pt x="182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46" name="Google Shape;10346;p78"/>
            <p:cNvSpPr/>
            <p:nvPr/>
          </p:nvSpPr>
          <p:spPr>
            <a:xfrm>
              <a:off x="7574129" y="3891009"/>
              <a:ext cx="324418" cy="10662"/>
            </a:xfrm>
            <a:custGeom>
              <a:avLst/>
              <a:gdLst/>
              <a:ahLst/>
              <a:cxnLst/>
              <a:rect l="l" t="t" r="r" b="b"/>
              <a:pathLst>
                <a:path w="10193" h="335" extrusionOk="0">
                  <a:moveTo>
                    <a:pt x="155" y="1"/>
                  </a:moveTo>
                  <a:cubicBezTo>
                    <a:pt x="72" y="1"/>
                    <a:pt x="0" y="72"/>
                    <a:pt x="0" y="168"/>
                  </a:cubicBezTo>
                  <a:cubicBezTo>
                    <a:pt x="0" y="251"/>
                    <a:pt x="72" y="334"/>
                    <a:pt x="155" y="334"/>
                  </a:cubicBezTo>
                  <a:lnTo>
                    <a:pt x="10025" y="334"/>
                  </a:lnTo>
                  <a:cubicBezTo>
                    <a:pt x="10121" y="334"/>
                    <a:pt x="10192" y="251"/>
                    <a:pt x="10192" y="168"/>
                  </a:cubicBezTo>
                  <a:cubicBezTo>
                    <a:pt x="10192" y="72"/>
                    <a:pt x="10121" y="1"/>
                    <a:pt x="1002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47" name="Google Shape;10347;p78"/>
            <p:cNvSpPr/>
            <p:nvPr/>
          </p:nvSpPr>
          <p:spPr>
            <a:xfrm>
              <a:off x="7591188" y="3937637"/>
              <a:ext cx="45481" cy="10248"/>
            </a:xfrm>
            <a:custGeom>
              <a:avLst/>
              <a:gdLst/>
              <a:ahLst/>
              <a:cxnLst/>
              <a:rect l="l" t="t" r="r" b="b"/>
              <a:pathLst>
                <a:path w="1429" h="322" extrusionOk="0">
                  <a:moveTo>
                    <a:pt x="155" y="0"/>
                  </a:moveTo>
                  <a:cubicBezTo>
                    <a:pt x="72" y="0"/>
                    <a:pt x="0" y="72"/>
                    <a:pt x="0" y="155"/>
                  </a:cubicBezTo>
                  <a:cubicBezTo>
                    <a:pt x="0" y="250"/>
                    <a:pt x="72" y="322"/>
                    <a:pt x="155" y="322"/>
                  </a:cubicBezTo>
                  <a:lnTo>
                    <a:pt x="1262" y="322"/>
                  </a:lnTo>
                  <a:cubicBezTo>
                    <a:pt x="1346" y="322"/>
                    <a:pt x="1429" y="250"/>
                    <a:pt x="1429" y="155"/>
                  </a:cubicBezTo>
                  <a:cubicBezTo>
                    <a:pt x="1429" y="72"/>
                    <a:pt x="1346" y="0"/>
                    <a:pt x="126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48" name="Google Shape;10348;p78"/>
            <p:cNvSpPr/>
            <p:nvPr/>
          </p:nvSpPr>
          <p:spPr>
            <a:xfrm>
              <a:off x="7672667" y="3937637"/>
              <a:ext cx="45481" cy="10248"/>
            </a:xfrm>
            <a:custGeom>
              <a:avLst/>
              <a:gdLst/>
              <a:ahLst/>
              <a:cxnLst/>
              <a:rect l="l" t="t" r="r" b="b"/>
              <a:pathLst>
                <a:path w="1429" h="322" extrusionOk="0">
                  <a:moveTo>
                    <a:pt x="155" y="0"/>
                  </a:moveTo>
                  <a:cubicBezTo>
                    <a:pt x="71" y="0"/>
                    <a:pt x="0" y="72"/>
                    <a:pt x="0" y="155"/>
                  </a:cubicBezTo>
                  <a:cubicBezTo>
                    <a:pt x="0" y="250"/>
                    <a:pt x="71" y="322"/>
                    <a:pt x="155" y="322"/>
                  </a:cubicBezTo>
                  <a:lnTo>
                    <a:pt x="1262" y="322"/>
                  </a:lnTo>
                  <a:cubicBezTo>
                    <a:pt x="1345" y="322"/>
                    <a:pt x="1429" y="250"/>
                    <a:pt x="1429" y="155"/>
                  </a:cubicBezTo>
                  <a:cubicBezTo>
                    <a:pt x="1429" y="72"/>
                    <a:pt x="1345" y="0"/>
                    <a:pt x="126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49" name="Google Shape;10349;p78"/>
            <p:cNvSpPr/>
            <p:nvPr/>
          </p:nvSpPr>
          <p:spPr>
            <a:xfrm>
              <a:off x="7835592" y="3937637"/>
              <a:ext cx="45131" cy="10248"/>
            </a:xfrm>
            <a:custGeom>
              <a:avLst/>
              <a:gdLst/>
              <a:ahLst/>
              <a:cxnLst/>
              <a:rect l="l" t="t" r="r" b="b"/>
              <a:pathLst>
                <a:path w="1418" h="322" extrusionOk="0">
                  <a:moveTo>
                    <a:pt x="155" y="0"/>
                  </a:moveTo>
                  <a:cubicBezTo>
                    <a:pt x="72" y="0"/>
                    <a:pt x="1" y="72"/>
                    <a:pt x="1" y="155"/>
                  </a:cubicBezTo>
                  <a:cubicBezTo>
                    <a:pt x="1" y="250"/>
                    <a:pt x="72" y="322"/>
                    <a:pt x="155" y="322"/>
                  </a:cubicBezTo>
                  <a:lnTo>
                    <a:pt x="1263" y="322"/>
                  </a:lnTo>
                  <a:cubicBezTo>
                    <a:pt x="1346" y="322"/>
                    <a:pt x="1418" y="250"/>
                    <a:pt x="1418" y="155"/>
                  </a:cubicBezTo>
                  <a:cubicBezTo>
                    <a:pt x="1418" y="72"/>
                    <a:pt x="1346" y="0"/>
                    <a:pt x="126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50" name="Google Shape;10350;p78"/>
            <p:cNvSpPr/>
            <p:nvPr/>
          </p:nvSpPr>
          <p:spPr>
            <a:xfrm>
              <a:off x="7591188" y="3984232"/>
              <a:ext cx="45481" cy="10662"/>
            </a:xfrm>
            <a:custGeom>
              <a:avLst/>
              <a:gdLst/>
              <a:ahLst/>
              <a:cxnLst/>
              <a:rect l="l" t="t" r="r" b="b"/>
              <a:pathLst>
                <a:path w="1429" h="335" extrusionOk="0">
                  <a:moveTo>
                    <a:pt x="155" y="1"/>
                  </a:moveTo>
                  <a:cubicBezTo>
                    <a:pt x="72" y="1"/>
                    <a:pt x="0" y="84"/>
                    <a:pt x="0" y="168"/>
                  </a:cubicBezTo>
                  <a:cubicBezTo>
                    <a:pt x="0" y="263"/>
                    <a:pt x="72" y="334"/>
                    <a:pt x="155" y="334"/>
                  </a:cubicBezTo>
                  <a:lnTo>
                    <a:pt x="1262" y="334"/>
                  </a:lnTo>
                  <a:cubicBezTo>
                    <a:pt x="1346" y="334"/>
                    <a:pt x="1429" y="263"/>
                    <a:pt x="1429" y="168"/>
                  </a:cubicBezTo>
                  <a:cubicBezTo>
                    <a:pt x="1429" y="84"/>
                    <a:pt x="1346" y="1"/>
                    <a:pt x="126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51" name="Google Shape;10351;p78"/>
            <p:cNvSpPr/>
            <p:nvPr/>
          </p:nvSpPr>
          <p:spPr>
            <a:xfrm>
              <a:off x="7754113" y="3984232"/>
              <a:ext cx="45513" cy="10662"/>
            </a:xfrm>
            <a:custGeom>
              <a:avLst/>
              <a:gdLst/>
              <a:ahLst/>
              <a:cxnLst/>
              <a:rect l="l" t="t" r="r" b="b"/>
              <a:pathLst>
                <a:path w="1430" h="335" extrusionOk="0">
                  <a:moveTo>
                    <a:pt x="156" y="1"/>
                  </a:moveTo>
                  <a:cubicBezTo>
                    <a:pt x="72" y="1"/>
                    <a:pt x="1" y="84"/>
                    <a:pt x="1" y="168"/>
                  </a:cubicBezTo>
                  <a:cubicBezTo>
                    <a:pt x="1" y="263"/>
                    <a:pt x="72" y="334"/>
                    <a:pt x="156" y="334"/>
                  </a:cubicBezTo>
                  <a:lnTo>
                    <a:pt x="1263" y="334"/>
                  </a:lnTo>
                  <a:cubicBezTo>
                    <a:pt x="1346" y="334"/>
                    <a:pt x="1430" y="263"/>
                    <a:pt x="1430" y="168"/>
                  </a:cubicBezTo>
                  <a:cubicBezTo>
                    <a:pt x="1430" y="84"/>
                    <a:pt x="1346" y="1"/>
                    <a:pt x="126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52" name="Google Shape;10352;p78"/>
            <p:cNvSpPr/>
            <p:nvPr/>
          </p:nvSpPr>
          <p:spPr>
            <a:xfrm>
              <a:off x="7591188" y="4030859"/>
              <a:ext cx="45481" cy="10248"/>
            </a:xfrm>
            <a:custGeom>
              <a:avLst/>
              <a:gdLst/>
              <a:ahLst/>
              <a:cxnLst/>
              <a:rect l="l" t="t" r="r" b="b"/>
              <a:pathLst>
                <a:path w="1429" h="322" extrusionOk="0">
                  <a:moveTo>
                    <a:pt x="155" y="0"/>
                  </a:moveTo>
                  <a:cubicBezTo>
                    <a:pt x="72" y="0"/>
                    <a:pt x="0" y="72"/>
                    <a:pt x="0" y="167"/>
                  </a:cubicBezTo>
                  <a:cubicBezTo>
                    <a:pt x="0" y="250"/>
                    <a:pt x="72" y="322"/>
                    <a:pt x="155" y="322"/>
                  </a:cubicBezTo>
                  <a:lnTo>
                    <a:pt x="1262" y="322"/>
                  </a:lnTo>
                  <a:cubicBezTo>
                    <a:pt x="1346" y="322"/>
                    <a:pt x="1429" y="250"/>
                    <a:pt x="1429" y="167"/>
                  </a:cubicBezTo>
                  <a:cubicBezTo>
                    <a:pt x="1429" y="72"/>
                    <a:pt x="1346" y="0"/>
                    <a:pt x="126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53" name="Google Shape;10353;p78"/>
            <p:cNvSpPr/>
            <p:nvPr/>
          </p:nvSpPr>
          <p:spPr>
            <a:xfrm>
              <a:off x="7672667" y="4030859"/>
              <a:ext cx="45481" cy="10248"/>
            </a:xfrm>
            <a:custGeom>
              <a:avLst/>
              <a:gdLst/>
              <a:ahLst/>
              <a:cxnLst/>
              <a:rect l="l" t="t" r="r" b="b"/>
              <a:pathLst>
                <a:path w="1429" h="322" extrusionOk="0">
                  <a:moveTo>
                    <a:pt x="155" y="0"/>
                  </a:moveTo>
                  <a:cubicBezTo>
                    <a:pt x="71" y="0"/>
                    <a:pt x="0" y="72"/>
                    <a:pt x="0" y="167"/>
                  </a:cubicBezTo>
                  <a:cubicBezTo>
                    <a:pt x="0" y="250"/>
                    <a:pt x="71" y="322"/>
                    <a:pt x="155" y="322"/>
                  </a:cubicBezTo>
                  <a:lnTo>
                    <a:pt x="1262" y="322"/>
                  </a:lnTo>
                  <a:cubicBezTo>
                    <a:pt x="1345" y="322"/>
                    <a:pt x="1429" y="250"/>
                    <a:pt x="1429" y="167"/>
                  </a:cubicBezTo>
                  <a:cubicBezTo>
                    <a:pt x="1429" y="72"/>
                    <a:pt x="1345" y="0"/>
                    <a:pt x="126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54" name="Google Shape;10354;p78"/>
            <p:cNvSpPr/>
            <p:nvPr/>
          </p:nvSpPr>
          <p:spPr>
            <a:xfrm>
              <a:off x="7835592" y="4030859"/>
              <a:ext cx="45131" cy="10248"/>
            </a:xfrm>
            <a:custGeom>
              <a:avLst/>
              <a:gdLst/>
              <a:ahLst/>
              <a:cxnLst/>
              <a:rect l="l" t="t" r="r" b="b"/>
              <a:pathLst>
                <a:path w="1418" h="322" extrusionOk="0">
                  <a:moveTo>
                    <a:pt x="155" y="0"/>
                  </a:moveTo>
                  <a:cubicBezTo>
                    <a:pt x="72" y="0"/>
                    <a:pt x="1" y="72"/>
                    <a:pt x="1" y="167"/>
                  </a:cubicBezTo>
                  <a:cubicBezTo>
                    <a:pt x="1" y="250"/>
                    <a:pt x="72" y="322"/>
                    <a:pt x="155" y="322"/>
                  </a:cubicBezTo>
                  <a:lnTo>
                    <a:pt x="1263" y="322"/>
                  </a:lnTo>
                  <a:cubicBezTo>
                    <a:pt x="1346" y="322"/>
                    <a:pt x="1418" y="250"/>
                    <a:pt x="1418" y="167"/>
                  </a:cubicBezTo>
                  <a:cubicBezTo>
                    <a:pt x="1418" y="72"/>
                    <a:pt x="1346" y="0"/>
                    <a:pt x="126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55" name="Google Shape;10355;p78"/>
            <p:cNvSpPr/>
            <p:nvPr/>
          </p:nvSpPr>
          <p:spPr>
            <a:xfrm>
              <a:off x="7672667" y="4077073"/>
              <a:ext cx="45481" cy="10662"/>
            </a:xfrm>
            <a:custGeom>
              <a:avLst/>
              <a:gdLst/>
              <a:ahLst/>
              <a:cxnLst/>
              <a:rect l="l" t="t" r="r" b="b"/>
              <a:pathLst>
                <a:path w="1429" h="335" extrusionOk="0">
                  <a:moveTo>
                    <a:pt x="155" y="1"/>
                  </a:moveTo>
                  <a:cubicBezTo>
                    <a:pt x="71" y="1"/>
                    <a:pt x="0" y="84"/>
                    <a:pt x="0" y="168"/>
                  </a:cubicBezTo>
                  <a:cubicBezTo>
                    <a:pt x="0" y="263"/>
                    <a:pt x="71" y="334"/>
                    <a:pt x="155" y="334"/>
                  </a:cubicBezTo>
                  <a:lnTo>
                    <a:pt x="1262" y="334"/>
                  </a:lnTo>
                  <a:cubicBezTo>
                    <a:pt x="1345" y="334"/>
                    <a:pt x="1429" y="263"/>
                    <a:pt x="1429" y="168"/>
                  </a:cubicBezTo>
                  <a:cubicBezTo>
                    <a:pt x="1429" y="84"/>
                    <a:pt x="1345" y="1"/>
                    <a:pt x="126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56" name="Google Shape;10356;p78"/>
            <p:cNvSpPr/>
            <p:nvPr/>
          </p:nvSpPr>
          <p:spPr>
            <a:xfrm>
              <a:off x="7754113" y="4077073"/>
              <a:ext cx="45513" cy="10662"/>
            </a:xfrm>
            <a:custGeom>
              <a:avLst/>
              <a:gdLst/>
              <a:ahLst/>
              <a:cxnLst/>
              <a:rect l="l" t="t" r="r" b="b"/>
              <a:pathLst>
                <a:path w="1430" h="335" extrusionOk="0">
                  <a:moveTo>
                    <a:pt x="156" y="1"/>
                  </a:moveTo>
                  <a:cubicBezTo>
                    <a:pt x="72" y="1"/>
                    <a:pt x="1" y="84"/>
                    <a:pt x="1" y="168"/>
                  </a:cubicBezTo>
                  <a:cubicBezTo>
                    <a:pt x="1" y="263"/>
                    <a:pt x="72" y="334"/>
                    <a:pt x="156" y="334"/>
                  </a:cubicBezTo>
                  <a:lnTo>
                    <a:pt x="1263" y="334"/>
                  </a:lnTo>
                  <a:cubicBezTo>
                    <a:pt x="1346" y="334"/>
                    <a:pt x="1430" y="263"/>
                    <a:pt x="1430" y="168"/>
                  </a:cubicBezTo>
                  <a:cubicBezTo>
                    <a:pt x="1430" y="84"/>
                    <a:pt x="1346" y="1"/>
                    <a:pt x="126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57" name="Google Shape;10357;p78"/>
            <p:cNvSpPr/>
            <p:nvPr/>
          </p:nvSpPr>
          <p:spPr>
            <a:xfrm>
              <a:off x="7835592" y="4077073"/>
              <a:ext cx="45131" cy="10662"/>
            </a:xfrm>
            <a:custGeom>
              <a:avLst/>
              <a:gdLst/>
              <a:ahLst/>
              <a:cxnLst/>
              <a:rect l="l" t="t" r="r" b="b"/>
              <a:pathLst>
                <a:path w="1418" h="335" extrusionOk="0">
                  <a:moveTo>
                    <a:pt x="155" y="1"/>
                  </a:moveTo>
                  <a:cubicBezTo>
                    <a:pt x="72" y="1"/>
                    <a:pt x="1" y="84"/>
                    <a:pt x="1" y="168"/>
                  </a:cubicBezTo>
                  <a:cubicBezTo>
                    <a:pt x="1" y="263"/>
                    <a:pt x="72" y="334"/>
                    <a:pt x="155" y="334"/>
                  </a:cubicBezTo>
                  <a:lnTo>
                    <a:pt x="1263" y="334"/>
                  </a:lnTo>
                  <a:cubicBezTo>
                    <a:pt x="1346" y="334"/>
                    <a:pt x="1418" y="263"/>
                    <a:pt x="1418" y="168"/>
                  </a:cubicBezTo>
                  <a:cubicBezTo>
                    <a:pt x="1418" y="84"/>
                    <a:pt x="1346" y="1"/>
                    <a:pt x="126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58" name="Google Shape;10358;p78"/>
            <p:cNvSpPr/>
            <p:nvPr/>
          </p:nvSpPr>
          <p:spPr>
            <a:xfrm>
              <a:off x="7672667" y="3972583"/>
              <a:ext cx="46245" cy="34055"/>
            </a:xfrm>
            <a:custGeom>
              <a:avLst/>
              <a:gdLst/>
              <a:ahLst/>
              <a:cxnLst/>
              <a:rect l="l" t="t" r="r" b="b"/>
              <a:pathLst>
                <a:path w="1453" h="1070" extrusionOk="0">
                  <a:moveTo>
                    <a:pt x="1262" y="1"/>
                  </a:moveTo>
                  <a:cubicBezTo>
                    <a:pt x="1217" y="1"/>
                    <a:pt x="1173" y="16"/>
                    <a:pt x="1143" y="45"/>
                  </a:cubicBezTo>
                  <a:lnTo>
                    <a:pt x="536" y="653"/>
                  </a:lnTo>
                  <a:lnTo>
                    <a:pt x="298" y="415"/>
                  </a:lnTo>
                  <a:cubicBezTo>
                    <a:pt x="268" y="385"/>
                    <a:pt x="223" y="370"/>
                    <a:pt x="179" y="370"/>
                  </a:cubicBezTo>
                  <a:cubicBezTo>
                    <a:pt x="134" y="370"/>
                    <a:pt x="89" y="385"/>
                    <a:pt x="60" y="415"/>
                  </a:cubicBezTo>
                  <a:cubicBezTo>
                    <a:pt x="0" y="474"/>
                    <a:pt x="0" y="593"/>
                    <a:pt x="60" y="653"/>
                  </a:cubicBezTo>
                  <a:lnTo>
                    <a:pt x="429" y="1022"/>
                  </a:lnTo>
                  <a:cubicBezTo>
                    <a:pt x="452" y="1057"/>
                    <a:pt x="500" y="1069"/>
                    <a:pt x="548" y="1069"/>
                  </a:cubicBezTo>
                  <a:cubicBezTo>
                    <a:pt x="595" y="1069"/>
                    <a:pt x="631" y="1057"/>
                    <a:pt x="667" y="1022"/>
                  </a:cubicBezTo>
                  <a:lnTo>
                    <a:pt x="1393" y="295"/>
                  </a:lnTo>
                  <a:cubicBezTo>
                    <a:pt x="1453" y="224"/>
                    <a:pt x="1453" y="117"/>
                    <a:pt x="1381" y="45"/>
                  </a:cubicBezTo>
                  <a:cubicBezTo>
                    <a:pt x="1351" y="16"/>
                    <a:pt x="1307" y="1"/>
                    <a:pt x="126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59" name="Google Shape;10359;p78"/>
            <p:cNvSpPr/>
            <p:nvPr/>
          </p:nvSpPr>
          <p:spPr>
            <a:xfrm>
              <a:off x="7835592" y="3972583"/>
              <a:ext cx="45895" cy="34055"/>
            </a:xfrm>
            <a:custGeom>
              <a:avLst/>
              <a:gdLst/>
              <a:ahLst/>
              <a:cxnLst/>
              <a:rect l="l" t="t" r="r" b="b"/>
              <a:pathLst>
                <a:path w="1442" h="1070" extrusionOk="0">
                  <a:moveTo>
                    <a:pt x="1263" y="1"/>
                  </a:moveTo>
                  <a:cubicBezTo>
                    <a:pt x="1218" y="1"/>
                    <a:pt x="1173" y="16"/>
                    <a:pt x="1144" y="45"/>
                  </a:cubicBezTo>
                  <a:lnTo>
                    <a:pt x="536" y="653"/>
                  </a:lnTo>
                  <a:lnTo>
                    <a:pt x="298" y="415"/>
                  </a:lnTo>
                  <a:cubicBezTo>
                    <a:pt x="269" y="385"/>
                    <a:pt x="224" y="370"/>
                    <a:pt x="179" y="370"/>
                  </a:cubicBezTo>
                  <a:cubicBezTo>
                    <a:pt x="135" y="370"/>
                    <a:pt x="90" y="385"/>
                    <a:pt x="60" y="415"/>
                  </a:cubicBezTo>
                  <a:cubicBezTo>
                    <a:pt x="1" y="474"/>
                    <a:pt x="1" y="593"/>
                    <a:pt x="60" y="653"/>
                  </a:cubicBezTo>
                  <a:lnTo>
                    <a:pt x="429" y="1022"/>
                  </a:lnTo>
                  <a:cubicBezTo>
                    <a:pt x="453" y="1057"/>
                    <a:pt x="501" y="1069"/>
                    <a:pt x="548" y="1069"/>
                  </a:cubicBezTo>
                  <a:cubicBezTo>
                    <a:pt x="596" y="1069"/>
                    <a:pt x="632" y="1057"/>
                    <a:pt x="667" y="1022"/>
                  </a:cubicBezTo>
                  <a:lnTo>
                    <a:pt x="1394" y="295"/>
                  </a:lnTo>
                  <a:cubicBezTo>
                    <a:pt x="1441" y="224"/>
                    <a:pt x="1441" y="117"/>
                    <a:pt x="1382" y="45"/>
                  </a:cubicBezTo>
                  <a:cubicBezTo>
                    <a:pt x="1352" y="16"/>
                    <a:pt x="1307" y="1"/>
                    <a:pt x="126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60" name="Google Shape;10360;p78"/>
            <p:cNvSpPr/>
            <p:nvPr/>
          </p:nvSpPr>
          <p:spPr>
            <a:xfrm>
              <a:off x="7754113" y="4019592"/>
              <a:ext cx="46277" cy="34024"/>
            </a:xfrm>
            <a:custGeom>
              <a:avLst/>
              <a:gdLst/>
              <a:ahLst/>
              <a:cxnLst/>
              <a:rect l="l" t="t" r="r" b="b"/>
              <a:pathLst>
                <a:path w="1454" h="1069" extrusionOk="0">
                  <a:moveTo>
                    <a:pt x="1263" y="0"/>
                  </a:moveTo>
                  <a:cubicBezTo>
                    <a:pt x="1218" y="0"/>
                    <a:pt x="1174" y="15"/>
                    <a:pt x="1144" y="45"/>
                  </a:cubicBezTo>
                  <a:lnTo>
                    <a:pt x="537" y="652"/>
                  </a:lnTo>
                  <a:lnTo>
                    <a:pt x="299" y="414"/>
                  </a:lnTo>
                  <a:cubicBezTo>
                    <a:pt x="269" y="384"/>
                    <a:pt x="224" y="369"/>
                    <a:pt x="179" y="369"/>
                  </a:cubicBezTo>
                  <a:cubicBezTo>
                    <a:pt x="135" y="369"/>
                    <a:pt x="90" y="384"/>
                    <a:pt x="60" y="414"/>
                  </a:cubicBezTo>
                  <a:cubicBezTo>
                    <a:pt x="1" y="473"/>
                    <a:pt x="1" y="593"/>
                    <a:pt x="60" y="652"/>
                  </a:cubicBezTo>
                  <a:lnTo>
                    <a:pt x="429" y="1021"/>
                  </a:lnTo>
                  <a:cubicBezTo>
                    <a:pt x="453" y="1057"/>
                    <a:pt x="501" y="1069"/>
                    <a:pt x="549" y="1069"/>
                  </a:cubicBezTo>
                  <a:cubicBezTo>
                    <a:pt x="596" y="1069"/>
                    <a:pt x="632" y="1057"/>
                    <a:pt x="668" y="1021"/>
                  </a:cubicBezTo>
                  <a:lnTo>
                    <a:pt x="1394" y="295"/>
                  </a:lnTo>
                  <a:cubicBezTo>
                    <a:pt x="1453" y="200"/>
                    <a:pt x="1453" y="104"/>
                    <a:pt x="1382" y="45"/>
                  </a:cubicBezTo>
                  <a:cubicBezTo>
                    <a:pt x="1352" y="15"/>
                    <a:pt x="1308" y="0"/>
                    <a:pt x="126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61" name="Google Shape;10361;p78"/>
            <p:cNvSpPr/>
            <p:nvPr/>
          </p:nvSpPr>
          <p:spPr>
            <a:xfrm>
              <a:off x="7591188" y="4065806"/>
              <a:ext cx="46245" cy="34055"/>
            </a:xfrm>
            <a:custGeom>
              <a:avLst/>
              <a:gdLst/>
              <a:ahLst/>
              <a:cxnLst/>
              <a:rect l="l" t="t" r="r" b="b"/>
              <a:pathLst>
                <a:path w="1453" h="1070" extrusionOk="0">
                  <a:moveTo>
                    <a:pt x="1262" y="1"/>
                  </a:moveTo>
                  <a:cubicBezTo>
                    <a:pt x="1218" y="1"/>
                    <a:pt x="1173" y="16"/>
                    <a:pt x="1143" y="45"/>
                  </a:cubicBezTo>
                  <a:lnTo>
                    <a:pt x="536" y="653"/>
                  </a:lnTo>
                  <a:lnTo>
                    <a:pt x="298" y="414"/>
                  </a:lnTo>
                  <a:cubicBezTo>
                    <a:pt x="268" y="385"/>
                    <a:pt x="223" y="370"/>
                    <a:pt x="179" y="370"/>
                  </a:cubicBezTo>
                  <a:cubicBezTo>
                    <a:pt x="134" y="370"/>
                    <a:pt x="89" y="385"/>
                    <a:pt x="60" y="414"/>
                  </a:cubicBezTo>
                  <a:cubicBezTo>
                    <a:pt x="0" y="474"/>
                    <a:pt x="0" y="593"/>
                    <a:pt x="60" y="653"/>
                  </a:cubicBezTo>
                  <a:lnTo>
                    <a:pt x="429" y="1034"/>
                  </a:lnTo>
                  <a:cubicBezTo>
                    <a:pt x="453" y="1057"/>
                    <a:pt x="500" y="1069"/>
                    <a:pt x="548" y="1069"/>
                  </a:cubicBezTo>
                  <a:cubicBezTo>
                    <a:pt x="595" y="1069"/>
                    <a:pt x="631" y="1057"/>
                    <a:pt x="667" y="1034"/>
                  </a:cubicBezTo>
                  <a:lnTo>
                    <a:pt x="1393" y="295"/>
                  </a:lnTo>
                  <a:cubicBezTo>
                    <a:pt x="1453" y="224"/>
                    <a:pt x="1453" y="105"/>
                    <a:pt x="1381" y="45"/>
                  </a:cubicBezTo>
                  <a:cubicBezTo>
                    <a:pt x="1352" y="16"/>
                    <a:pt x="1307" y="1"/>
                    <a:pt x="126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62" name="Google Shape;10362;p78"/>
            <p:cNvSpPr/>
            <p:nvPr/>
          </p:nvSpPr>
          <p:spPr>
            <a:xfrm>
              <a:off x="7754113" y="3925988"/>
              <a:ext cx="46277" cy="34406"/>
            </a:xfrm>
            <a:custGeom>
              <a:avLst/>
              <a:gdLst/>
              <a:ahLst/>
              <a:cxnLst/>
              <a:rect l="l" t="t" r="r" b="b"/>
              <a:pathLst>
                <a:path w="1454" h="1081" extrusionOk="0">
                  <a:moveTo>
                    <a:pt x="1263" y="0"/>
                  </a:moveTo>
                  <a:cubicBezTo>
                    <a:pt x="1218" y="0"/>
                    <a:pt x="1174" y="15"/>
                    <a:pt x="1144" y="45"/>
                  </a:cubicBezTo>
                  <a:lnTo>
                    <a:pt x="537" y="664"/>
                  </a:lnTo>
                  <a:lnTo>
                    <a:pt x="299" y="426"/>
                  </a:lnTo>
                  <a:cubicBezTo>
                    <a:pt x="269" y="396"/>
                    <a:pt x="224" y="381"/>
                    <a:pt x="179" y="381"/>
                  </a:cubicBezTo>
                  <a:cubicBezTo>
                    <a:pt x="135" y="381"/>
                    <a:pt x="90" y="396"/>
                    <a:pt x="60" y="426"/>
                  </a:cubicBezTo>
                  <a:cubicBezTo>
                    <a:pt x="1" y="486"/>
                    <a:pt x="1" y="605"/>
                    <a:pt x="60" y="664"/>
                  </a:cubicBezTo>
                  <a:lnTo>
                    <a:pt x="429" y="1033"/>
                  </a:lnTo>
                  <a:cubicBezTo>
                    <a:pt x="453" y="1057"/>
                    <a:pt x="501" y="1081"/>
                    <a:pt x="549" y="1081"/>
                  </a:cubicBezTo>
                  <a:cubicBezTo>
                    <a:pt x="596" y="1081"/>
                    <a:pt x="632" y="1057"/>
                    <a:pt x="668" y="1033"/>
                  </a:cubicBezTo>
                  <a:lnTo>
                    <a:pt x="1394" y="307"/>
                  </a:lnTo>
                  <a:cubicBezTo>
                    <a:pt x="1453" y="224"/>
                    <a:pt x="1453" y="128"/>
                    <a:pt x="1382" y="45"/>
                  </a:cubicBezTo>
                  <a:cubicBezTo>
                    <a:pt x="1352" y="15"/>
                    <a:pt x="1308" y="0"/>
                    <a:pt x="126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0363" name="Google Shape;10363;p78"/>
          <p:cNvSpPr/>
          <p:nvPr/>
        </p:nvSpPr>
        <p:spPr>
          <a:xfrm>
            <a:off x="9485968" y="4846066"/>
            <a:ext cx="467397" cy="467397"/>
          </a:xfrm>
          <a:custGeom>
            <a:avLst/>
            <a:gdLst/>
            <a:ahLst/>
            <a:cxnLst/>
            <a:rect l="l" t="t" r="r" b="b"/>
            <a:pathLst>
              <a:path w="11014" h="11014" extrusionOk="0">
                <a:moveTo>
                  <a:pt x="3739" y="358"/>
                </a:moveTo>
                <a:cubicBezTo>
                  <a:pt x="4048" y="358"/>
                  <a:pt x="4298" y="608"/>
                  <a:pt x="4298" y="917"/>
                </a:cubicBezTo>
                <a:cubicBezTo>
                  <a:pt x="4298" y="1131"/>
                  <a:pt x="4203" y="1310"/>
                  <a:pt x="4024" y="1405"/>
                </a:cubicBezTo>
                <a:cubicBezTo>
                  <a:pt x="3953" y="1441"/>
                  <a:pt x="3929" y="1501"/>
                  <a:pt x="3929" y="1560"/>
                </a:cubicBezTo>
                <a:lnTo>
                  <a:pt x="3929" y="1965"/>
                </a:lnTo>
                <a:cubicBezTo>
                  <a:pt x="3929" y="2048"/>
                  <a:pt x="4001" y="2143"/>
                  <a:pt x="4108" y="2143"/>
                </a:cubicBezTo>
                <a:lnTo>
                  <a:pt x="5334" y="2143"/>
                </a:lnTo>
                <a:lnTo>
                  <a:pt x="5334" y="3358"/>
                </a:lnTo>
                <a:cubicBezTo>
                  <a:pt x="5334" y="3453"/>
                  <a:pt x="5406" y="3536"/>
                  <a:pt x="5513" y="3536"/>
                </a:cubicBezTo>
                <a:lnTo>
                  <a:pt x="5906" y="3536"/>
                </a:lnTo>
                <a:cubicBezTo>
                  <a:pt x="5965" y="3536"/>
                  <a:pt x="6025" y="3513"/>
                  <a:pt x="6060" y="3453"/>
                </a:cubicBezTo>
                <a:cubicBezTo>
                  <a:pt x="6168" y="3275"/>
                  <a:pt x="6358" y="3167"/>
                  <a:pt x="6549" y="3167"/>
                </a:cubicBezTo>
                <a:cubicBezTo>
                  <a:pt x="6858" y="3167"/>
                  <a:pt x="7120" y="3417"/>
                  <a:pt x="7120" y="3727"/>
                </a:cubicBezTo>
                <a:cubicBezTo>
                  <a:pt x="7120" y="4048"/>
                  <a:pt x="6858" y="4298"/>
                  <a:pt x="6549" y="4298"/>
                </a:cubicBezTo>
                <a:cubicBezTo>
                  <a:pt x="6346" y="4298"/>
                  <a:pt x="6168" y="4191"/>
                  <a:pt x="6060" y="4013"/>
                </a:cubicBezTo>
                <a:cubicBezTo>
                  <a:pt x="6025" y="3953"/>
                  <a:pt x="5965" y="3929"/>
                  <a:pt x="5906" y="3929"/>
                </a:cubicBezTo>
                <a:lnTo>
                  <a:pt x="5513" y="3929"/>
                </a:lnTo>
                <a:cubicBezTo>
                  <a:pt x="5417" y="3929"/>
                  <a:pt x="5334" y="4001"/>
                  <a:pt x="5334" y="4108"/>
                </a:cubicBezTo>
                <a:lnTo>
                  <a:pt x="5334" y="5322"/>
                </a:lnTo>
                <a:lnTo>
                  <a:pt x="4286" y="5322"/>
                </a:lnTo>
                <a:lnTo>
                  <a:pt x="4286" y="5191"/>
                </a:lnTo>
                <a:cubicBezTo>
                  <a:pt x="4513" y="5013"/>
                  <a:pt x="4655" y="4739"/>
                  <a:pt x="4655" y="4465"/>
                </a:cubicBezTo>
                <a:cubicBezTo>
                  <a:pt x="4655" y="3953"/>
                  <a:pt x="4239" y="3536"/>
                  <a:pt x="3739" y="3536"/>
                </a:cubicBezTo>
                <a:cubicBezTo>
                  <a:pt x="3227" y="3536"/>
                  <a:pt x="2810" y="3953"/>
                  <a:pt x="2810" y="4465"/>
                </a:cubicBezTo>
                <a:cubicBezTo>
                  <a:pt x="2810" y="4739"/>
                  <a:pt x="2953" y="5025"/>
                  <a:pt x="3191" y="5191"/>
                </a:cubicBezTo>
                <a:lnTo>
                  <a:pt x="3191" y="5322"/>
                </a:lnTo>
                <a:lnTo>
                  <a:pt x="2143" y="5322"/>
                </a:lnTo>
                <a:lnTo>
                  <a:pt x="2143" y="2143"/>
                </a:lnTo>
                <a:lnTo>
                  <a:pt x="3370" y="2143"/>
                </a:lnTo>
                <a:cubicBezTo>
                  <a:pt x="3453" y="2143"/>
                  <a:pt x="3548" y="2060"/>
                  <a:pt x="3548" y="1965"/>
                </a:cubicBezTo>
                <a:lnTo>
                  <a:pt x="3548" y="1560"/>
                </a:lnTo>
                <a:cubicBezTo>
                  <a:pt x="3548" y="1501"/>
                  <a:pt x="3512" y="1441"/>
                  <a:pt x="3453" y="1405"/>
                </a:cubicBezTo>
                <a:cubicBezTo>
                  <a:pt x="3274" y="1298"/>
                  <a:pt x="3167" y="1108"/>
                  <a:pt x="3167" y="917"/>
                </a:cubicBezTo>
                <a:cubicBezTo>
                  <a:pt x="3167" y="608"/>
                  <a:pt x="3429" y="358"/>
                  <a:pt x="3739" y="358"/>
                </a:cubicBezTo>
                <a:close/>
                <a:moveTo>
                  <a:pt x="8870" y="5644"/>
                </a:moveTo>
                <a:lnTo>
                  <a:pt x="8870" y="7632"/>
                </a:lnTo>
                <a:lnTo>
                  <a:pt x="8870" y="7858"/>
                </a:lnTo>
                <a:lnTo>
                  <a:pt x="8870" y="8870"/>
                </a:lnTo>
                <a:lnTo>
                  <a:pt x="7656" y="8870"/>
                </a:lnTo>
                <a:cubicBezTo>
                  <a:pt x="7561" y="8870"/>
                  <a:pt x="7477" y="8942"/>
                  <a:pt x="7477" y="9049"/>
                </a:cubicBezTo>
                <a:lnTo>
                  <a:pt x="7477" y="9442"/>
                </a:lnTo>
                <a:cubicBezTo>
                  <a:pt x="7477" y="9502"/>
                  <a:pt x="7501" y="9561"/>
                  <a:pt x="7561" y="9597"/>
                </a:cubicBezTo>
                <a:cubicBezTo>
                  <a:pt x="7739" y="9704"/>
                  <a:pt x="7846" y="9894"/>
                  <a:pt x="7846" y="10085"/>
                </a:cubicBezTo>
                <a:cubicBezTo>
                  <a:pt x="7846" y="10394"/>
                  <a:pt x="7596" y="10656"/>
                  <a:pt x="7275" y="10656"/>
                </a:cubicBezTo>
                <a:cubicBezTo>
                  <a:pt x="6965" y="10656"/>
                  <a:pt x="6715" y="10394"/>
                  <a:pt x="6715" y="10085"/>
                </a:cubicBezTo>
                <a:cubicBezTo>
                  <a:pt x="6715" y="9883"/>
                  <a:pt x="6822" y="9704"/>
                  <a:pt x="7001" y="9597"/>
                </a:cubicBezTo>
                <a:cubicBezTo>
                  <a:pt x="7061" y="9561"/>
                  <a:pt x="7084" y="9502"/>
                  <a:pt x="7084" y="9442"/>
                </a:cubicBezTo>
                <a:lnTo>
                  <a:pt x="7084" y="9049"/>
                </a:lnTo>
                <a:cubicBezTo>
                  <a:pt x="7084" y="8954"/>
                  <a:pt x="7013" y="8870"/>
                  <a:pt x="6906" y="8870"/>
                </a:cubicBezTo>
                <a:lnTo>
                  <a:pt x="5691" y="8870"/>
                </a:lnTo>
                <a:lnTo>
                  <a:pt x="5691" y="7644"/>
                </a:lnTo>
                <a:cubicBezTo>
                  <a:pt x="5691" y="7549"/>
                  <a:pt x="5608" y="7466"/>
                  <a:pt x="5513" y="7466"/>
                </a:cubicBezTo>
                <a:lnTo>
                  <a:pt x="5108" y="7466"/>
                </a:lnTo>
                <a:cubicBezTo>
                  <a:pt x="5048" y="7466"/>
                  <a:pt x="4989" y="7489"/>
                  <a:pt x="4953" y="7549"/>
                </a:cubicBezTo>
                <a:cubicBezTo>
                  <a:pt x="4846" y="7739"/>
                  <a:pt x="4655" y="7835"/>
                  <a:pt x="4465" y="7835"/>
                </a:cubicBezTo>
                <a:cubicBezTo>
                  <a:pt x="4155" y="7835"/>
                  <a:pt x="3905" y="7585"/>
                  <a:pt x="3905" y="7251"/>
                </a:cubicBezTo>
                <a:cubicBezTo>
                  <a:pt x="3905" y="6942"/>
                  <a:pt x="4155" y="6680"/>
                  <a:pt x="4465" y="6680"/>
                </a:cubicBezTo>
                <a:cubicBezTo>
                  <a:pt x="4679" y="6680"/>
                  <a:pt x="4846" y="6787"/>
                  <a:pt x="4953" y="6954"/>
                </a:cubicBezTo>
                <a:cubicBezTo>
                  <a:pt x="4989" y="7013"/>
                  <a:pt x="5048" y="7049"/>
                  <a:pt x="5108" y="7049"/>
                </a:cubicBezTo>
                <a:lnTo>
                  <a:pt x="5513" y="7049"/>
                </a:lnTo>
                <a:cubicBezTo>
                  <a:pt x="5596" y="7049"/>
                  <a:pt x="5691" y="6977"/>
                  <a:pt x="5691" y="6870"/>
                </a:cubicBezTo>
                <a:lnTo>
                  <a:pt x="5691" y="5644"/>
                </a:lnTo>
                <a:lnTo>
                  <a:pt x="6727" y="5644"/>
                </a:lnTo>
                <a:lnTo>
                  <a:pt x="6727" y="5787"/>
                </a:lnTo>
                <a:cubicBezTo>
                  <a:pt x="6501" y="5965"/>
                  <a:pt x="6358" y="6227"/>
                  <a:pt x="6358" y="6513"/>
                </a:cubicBezTo>
                <a:cubicBezTo>
                  <a:pt x="6358" y="7013"/>
                  <a:pt x="6775" y="7430"/>
                  <a:pt x="7275" y="7430"/>
                </a:cubicBezTo>
                <a:cubicBezTo>
                  <a:pt x="7787" y="7430"/>
                  <a:pt x="8204" y="7013"/>
                  <a:pt x="8204" y="6513"/>
                </a:cubicBezTo>
                <a:cubicBezTo>
                  <a:pt x="8204" y="6227"/>
                  <a:pt x="8073" y="5942"/>
                  <a:pt x="7834" y="5787"/>
                </a:cubicBezTo>
                <a:lnTo>
                  <a:pt x="7834" y="5644"/>
                </a:lnTo>
                <a:close/>
                <a:moveTo>
                  <a:pt x="3739" y="0"/>
                </a:moveTo>
                <a:cubicBezTo>
                  <a:pt x="3227" y="0"/>
                  <a:pt x="2810" y="405"/>
                  <a:pt x="2810" y="917"/>
                </a:cubicBezTo>
                <a:cubicBezTo>
                  <a:pt x="2810" y="1203"/>
                  <a:pt x="2941" y="1489"/>
                  <a:pt x="3179" y="1643"/>
                </a:cubicBezTo>
                <a:lnTo>
                  <a:pt x="3179" y="1786"/>
                </a:lnTo>
                <a:lnTo>
                  <a:pt x="1965" y="1786"/>
                </a:lnTo>
                <a:cubicBezTo>
                  <a:pt x="1869" y="1786"/>
                  <a:pt x="1786" y="1858"/>
                  <a:pt x="1786" y="1965"/>
                </a:cubicBezTo>
                <a:lnTo>
                  <a:pt x="1786" y="5501"/>
                </a:lnTo>
                <a:lnTo>
                  <a:pt x="1786" y="6727"/>
                </a:lnTo>
                <a:lnTo>
                  <a:pt x="1655" y="6727"/>
                </a:lnTo>
                <a:cubicBezTo>
                  <a:pt x="1476" y="6501"/>
                  <a:pt x="1203" y="6346"/>
                  <a:pt x="917" y="6346"/>
                </a:cubicBezTo>
                <a:cubicBezTo>
                  <a:pt x="417" y="6346"/>
                  <a:pt x="0" y="6763"/>
                  <a:pt x="0" y="7275"/>
                </a:cubicBezTo>
                <a:cubicBezTo>
                  <a:pt x="0" y="7775"/>
                  <a:pt x="417" y="8192"/>
                  <a:pt x="917" y="8192"/>
                </a:cubicBezTo>
                <a:cubicBezTo>
                  <a:pt x="1203" y="8192"/>
                  <a:pt x="1488" y="8061"/>
                  <a:pt x="1655" y="7823"/>
                </a:cubicBezTo>
                <a:lnTo>
                  <a:pt x="1786" y="7823"/>
                </a:lnTo>
                <a:lnTo>
                  <a:pt x="1786" y="9049"/>
                </a:lnTo>
                <a:cubicBezTo>
                  <a:pt x="1786" y="9132"/>
                  <a:pt x="1857" y="9228"/>
                  <a:pt x="1965" y="9228"/>
                </a:cubicBezTo>
                <a:lnTo>
                  <a:pt x="2584" y="9228"/>
                </a:lnTo>
                <a:cubicBezTo>
                  <a:pt x="2679" y="9228"/>
                  <a:pt x="2762" y="9144"/>
                  <a:pt x="2762" y="9049"/>
                </a:cubicBezTo>
                <a:cubicBezTo>
                  <a:pt x="2762" y="8942"/>
                  <a:pt x="2691" y="8870"/>
                  <a:pt x="2584" y="8870"/>
                </a:cubicBezTo>
                <a:lnTo>
                  <a:pt x="2143" y="8870"/>
                </a:lnTo>
                <a:lnTo>
                  <a:pt x="2143" y="7644"/>
                </a:lnTo>
                <a:cubicBezTo>
                  <a:pt x="2143" y="7561"/>
                  <a:pt x="2072" y="7466"/>
                  <a:pt x="1965" y="7466"/>
                </a:cubicBezTo>
                <a:lnTo>
                  <a:pt x="1560" y="7466"/>
                </a:lnTo>
                <a:cubicBezTo>
                  <a:pt x="1500" y="7466"/>
                  <a:pt x="1441" y="7501"/>
                  <a:pt x="1417" y="7561"/>
                </a:cubicBezTo>
                <a:cubicBezTo>
                  <a:pt x="1310" y="7739"/>
                  <a:pt x="1119" y="7835"/>
                  <a:pt x="917" y="7835"/>
                </a:cubicBezTo>
                <a:cubicBezTo>
                  <a:pt x="607" y="7835"/>
                  <a:pt x="357" y="7585"/>
                  <a:pt x="357" y="7275"/>
                </a:cubicBezTo>
                <a:cubicBezTo>
                  <a:pt x="357" y="6965"/>
                  <a:pt x="607" y="6704"/>
                  <a:pt x="917" y="6704"/>
                </a:cubicBezTo>
                <a:cubicBezTo>
                  <a:pt x="1131" y="6704"/>
                  <a:pt x="1310" y="6811"/>
                  <a:pt x="1417" y="6989"/>
                </a:cubicBezTo>
                <a:cubicBezTo>
                  <a:pt x="1441" y="7049"/>
                  <a:pt x="1500" y="7085"/>
                  <a:pt x="1560" y="7085"/>
                </a:cubicBezTo>
                <a:lnTo>
                  <a:pt x="1965" y="7085"/>
                </a:lnTo>
                <a:cubicBezTo>
                  <a:pt x="2048" y="7085"/>
                  <a:pt x="2143" y="7001"/>
                  <a:pt x="2143" y="6906"/>
                </a:cubicBezTo>
                <a:lnTo>
                  <a:pt x="2143" y="5680"/>
                </a:lnTo>
                <a:lnTo>
                  <a:pt x="3358" y="5680"/>
                </a:lnTo>
                <a:cubicBezTo>
                  <a:pt x="3453" y="5680"/>
                  <a:pt x="3536" y="5608"/>
                  <a:pt x="3536" y="5501"/>
                </a:cubicBezTo>
                <a:lnTo>
                  <a:pt x="3536" y="5096"/>
                </a:lnTo>
                <a:cubicBezTo>
                  <a:pt x="3536" y="5037"/>
                  <a:pt x="3512" y="4977"/>
                  <a:pt x="3453" y="4953"/>
                </a:cubicBezTo>
                <a:cubicBezTo>
                  <a:pt x="3274" y="4846"/>
                  <a:pt x="3167" y="4656"/>
                  <a:pt x="3167" y="4465"/>
                </a:cubicBezTo>
                <a:cubicBezTo>
                  <a:pt x="3167" y="4144"/>
                  <a:pt x="3417" y="3894"/>
                  <a:pt x="3739" y="3894"/>
                </a:cubicBezTo>
                <a:cubicBezTo>
                  <a:pt x="4048" y="3894"/>
                  <a:pt x="4298" y="4144"/>
                  <a:pt x="4298" y="4465"/>
                </a:cubicBezTo>
                <a:cubicBezTo>
                  <a:pt x="4298" y="4668"/>
                  <a:pt x="4191" y="4846"/>
                  <a:pt x="4013" y="4953"/>
                </a:cubicBezTo>
                <a:cubicBezTo>
                  <a:pt x="3953" y="4977"/>
                  <a:pt x="3929" y="5037"/>
                  <a:pt x="3929" y="5096"/>
                </a:cubicBezTo>
                <a:lnTo>
                  <a:pt x="3929" y="5501"/>
                </a:lnTo>
                <a:cubicBezTo>
                  <a:pt x="3929" y="5596"/>
                  <a:pt x="4001" y="5680"/>
                  <a:pt x="4108" y="5680"/>
                </a:cubicBezTo>
                <a:lnTo>
                  <a:pt x="5322" y="5680"/>
                </a:lnTo>
                <a:lnTo>
                  <a:pt x="5322" y="6727"/>
                </a:lnTo>
                <a:lnTo>
                  <a:pt x="5191" y="6727"/>
                </a:lnTo>
                <a:cubicBezTo>
                  <a:pt x="5013" y="6501"/>
                  <a:pt x="4751" y="6346"/>
                  <a:pt x="4465" y="6346"/>
                </a:cubicBezTo>
                <a:cubicBezTo>
                  <a:pt x="3953" y="6346"/>
                  <a:pt x="3536" y="6763"/>
                  <a:pt x="3536" y="7275"/>
                </a:cubicBezTo>
                <a:cubicBezTo>
                  <a:pt x="3536" y="7775"/>
                  <a:pt x="3953" y="8192"/>
                  <a:pt x="4465" y="8192"/>
                </a:cubicBezTo>
                <a:cubicBezTo>
                  <a:pt x="4751" y="8192"/>
                  <a:pt x="5025" y="8061"/>
                  <a:pt x="5191" y="7823"/>
                </a:cubicBezTo>
                <a:lnTo>
                  <a:pt x="5322" y="7823"/>
                </a:lnTo>
                <a:lnTo>
                  <a:pt x="5322" y="8870"/>
                </a:lnTo>
                <a:lnTo>
                  <a:pt x="3120" y="8870"/>
                </a:lnTo>
                <a:cubicBezTo>
                  <a:pt x="3036" y="8870"/>
                  <a:pt x="2941" y="8942"/>
                  <a:pt x="2941" y="9049"/>
                </a:cubicBezTo>
                <a:cubicBezTo>
                  <a:pt x="2941" y="9144"/>
                  <a:pt x="3024" y="9228"/>
                  <a:pt x="3120" y="9228"/>
                </a:cubicBezTo>
                <a:lnTo>
                  <a:pt x="6727" y="9228"/>
                </a:lnTo>
                <a:lnTo>
                  <a:pt x="6727" y="9359"/>
                </a:lnTo>
                <a:cubicBezTo>
                  <a:pt x="6501" y="9537"/>
                  <a:pt x="6358" y="9799"/>
                  <a:pt x="6358" y="10085"/>
                </a:cubicBezTo>
                <a:cubicBezTo>
                  <a:pt x="6358" y="10597"/>
                  <a:pt x="6775" y="11014"/>
                  <a:pt x="7275" y="11014"/>
                </a:cubicBezTo>
                <a:cubicBezTo>
                  <a:pt x="7787" y="11014"/>
                  <a:pt x="8204" y="10597"/>
                  <a:pt x="8204" y="10085"/>
                </a:cubicBezTo>
                <a:cubicBezTo>
                  <a:pt x="8204" y="9799"/>
                  <a:pt x="8061" y="9525"/>
                  <a:pt x="7823" y="9359"/>
                </a:cubicBezTo>
                <a:lnTo>
                  <a:pt x="7823" y="9228"/>
                </a:lnTo>
                <a:lnTo>
                  <a:pt x="9049" y="9228"/>
                </a:lnTo>
                <a:cubicBezTo>
                  <a:pt x="9132" y="9228"/>
                  <a:pt x="9227" y="9144"/>
                  <a:pt x="9227" y="9049"/>
                </a:cubicBezTo>
                <a:lnTo>
                  <a:pt x="9227" y="7858"/>
                </a:lnTo>
                <a:lnTo>
                  <a:pt x="9227" y="7632"/>
                </a:lnTo>
                <a:lnTo>
                  <a:pt x="9227" y="5501"/>
                </a:lnTo>
                <a:lnTo>
                  <a:pt x="9227" y="4287"/>
                </a:lnTo>
                <a:lnTo>
                  <a:pt x="9358" y="4287"/>
                </a:lnTo>
                <a:cubicBezTo>
                  <a:pt x="9537" y="4501"/>
                  <a:pt x="9811" y="4656"/>
                  <a:pt x="10097" y="4656"/>
                </a:cubicBezTo>
                <a:cubicBezTo>
                  <a:pt x="10597" y="4656"/>
                  <a:pt x="11013" y="4239"/>
                  <a:pt x="11013" y="3727"/>
                </a:cubicBezTo>
                <a:cubicBezTo>
                  <a:pt x="11013" y="3227"/>
                  <a:pt x="10597" y="2810"/>
                  <a:pt x="10097" y="2810"/>
                </a:cubicBezTo>
                <a:cubicBezTo>
                  <a:pt x="9811" y="2810"/>
                  <a:pt x="9525" y="2941"/>
                  <a:pt x="9358" y="3179"/>
                </a:cubicBezTo>
                <a:lnTo>
                  <a:pt x="9227" y="3179"/>
                </a:lnTo>
                <a:lnTo>
                  <a:pt x="9227" y="1965"/>
                </a:lnTo>
                <a:cubicBezTo>
                  <a:pt x="9227" y="1870"/>
                  <a:pt x="9156" y="1786"/>
                  <a:pt x="9049" y="1786"/>
                </a:cubicBezTo>
                <a:lnTo>
                  <a:pt x="8465" y="1786"/>
                </a:lnTo>
                <a:cubicBezTo>
                  <a:pt x="8382" y="1786"/>
                  <a:pt x="8287" y="1858"/>
                  <a:pt x="8287" y="1965"/>
                </a:cubicBezTo>
                <a:cubicBezTo>
                  <a:pt x="8287" y="2048"/>
                  <a:pt x="8358" y="2143"/>
                  <a:pt x="8465" y="2143"/>
                </a:cubicBezTo>
                <a:lnTo>
                  <a:pt x="8870" y="2143"/>
                </a:lnTo>
                <a:lnTo>
                  <a:pt x="8870" y="3358"/>
                </a:lnTo>
                <a:cubicBezTo>
                  <a:pt x="8870" y="3453"/>
                  <a:pt x="8942" y="3536"/>
                  <a:pt x="9049" y="3536"/>
                </a:cubicBezTo>
                <a:lnTo>
                  <a:pt x="9454" y="3536"/>
                </a:lnTo>
                <a:cubicBezTo>
                  <a:pt x="9513" y="3536"/>
                  <a:pt x="9573" y="3513"/>
                  <a:pt x="9597" y="3453"/>
                </a:cubicBezTo>
                <a:cubicBezTo>
                  <a:pt x="9704" y="3275"/>
                  <a:pt x="9894" y="3167"/>
                  <a:pt x="10085" y="3167"/>
                </a:cubicBezTo>
                <a:cubicBezTo>
                  <a:pt x="10406" y="3167"/>
                  <a:pt x="10656" y="3417"/>
                  <a:pt x="10656" y="3727"/>
                </a:cubicBezTo>
                <a:cubicBezTo>
                  <a:pt x="10656" y="4048"/>
                  <a:pt x="10406" y="4298"/>
                  <a:pt x="10085" y="4298"/>
                </a:cubicBezTo>
                <a:cubicBezTo>
                  <a:pt x="9882" y="4298"/>
                  <a:pt x="9704" y="4191"/>
                  <a:pt x="9597" y="4013"/>
                </a:cubicBezTo>
                <a:cubicBezTo>
                  <a:pt x="9573" y="3953"/>
                  <a:pt x="9513" y="3929"/>
                  <a:pt x="9454" y="3929"/>
                </a:cubicBezTo>
                <a:lnTo>
                  <a:pt x="9049" y="3929"/>
                </a:lnTo>
                <a:cubicBezTo>
                  <a:pt x="8966" y="3929"/>
                  <a:pt x="8870" y="4001"/>
                  <a:pt x="8870" y="4108"/>
                </a:cubicBezTo>
                <a:lnTo>
                  <a:pt x="8870" y="5322"/>
                </a:lnTo>
                <a:lnTo>
                  <a:pt x="7644" y="5322"/>
                </a:lnTo>
                <a:cubicBezTo>
                  <a:pt x="7561" y="5322"/>
                  <a:pt x="7465" y="5394"/>
                  <a:pt x="7465" y="5501"/>
                </a:cubicBezTo>
                <a:lnTo>
                  <a:pt x="7465" y="5906"/>
                </a:lnTo>
                <a:cubicBezTo>
                  <a:pt x="7465" y="5965"/>
                  <a:pt x="7501" y="6025"/>
                  <a:pt x="7561" y="6049"/>
                </a:cubicBezTo>
                <a:cubicBezTo>
                  <a:pt x="7739" y="6156"/>
                  <a:pt x="7846" y="6346"/>
                  <a:pt x="7846" y="6549"/>
                </a:cubicBezTo>
                <a:cubicBezTo>
                  <a:pt x="7846" y="6858"/>
                  <a:pt x="7584" y="7108"/>
                  <a:pt x="7275" y="7108"/>
                </a:cubicBezTo>
                <a:cubicBezTo>
                  <a:pt x="6965" y="7108"/>
                  <a:pt x="6715" y="6858"/>
                  <a:pt x="6715" y="6549"/>
                </a:cubicBezTo>
                <a:cubicBezTo>
                  <a:pt x="6715" y="6334"/>
                  <a:pt x="6810" y="6156"/>
                  <a:pt x="7001" y="6049"/>
                </a:cubicBezTo>
                <a:cubicBezTo>
                  <a:pt x="7061" y="6025"/>
                  <a:pt x="7084" y="5965"/>
                  <a:pt x="7084" y="5906"/>
                </a:cubicBezTo>
                <a:lnTo>
                  <a:pt x="7084" y="5501"/>
                </a:lnTo>
                <a:cubicBezTo>
                  <a:pt x="7084" y="5418"/>
                  <a:pt x="7013" y="5322"/>
                  <a:pt x="6906" y="5322"/>
                </a:cubicBezTo>
                <a:lnTo>
                  <a:pt x="5679" y="5322"/>
                </a:lnTo>
                <a:lnTo>
                  <a:pt x="5679" y="4287"/>
                </a:lnTo>
                <a:lnTo>
                  <a:pt x="5822" y="4287"/>
                </a:lnTo>
                <a:cubicBezTo>
                  <a:pt x="6001" y="4501"/>
                  <a:pt x="6263" y="4656"/>
                  <a:pt x="6549" y="4656"/>
                </a:cubicBezTo>
                <a:cubicBezTo>
                  <a:pt x="7061" y="4656"/>
                  <a:pt x="7477" y="4239"/>
                  <a:pt x="7477" y="3727"/>
                </a:cubicBezTo>
                <a:cubicBezTo>
                  <a:pt x="7477" y="3227"/>
                  <a:pt x="7061" y="2810"/>
                  <a:pt x="6549" y="2810"/>
                </a:cubicBezTo>
                <a:cubicBezTo>
                  <a:pt x="6263" y="2810"/>
                  <a:pt x="5989" y="2941"/>
                  <a:pt x="5822" y="3179"/>
                </a:cubicBezTo>
                <a:lnTo>
                  <a:pt x="5679" y="3179"/>
                </a:lnTo>
                <a:lnTo>
                  <a:pt x="5679" y="2143"/>
                </a:lnTo>
                <a:lnTo>
                  <a:pt x="7882" y="2143"/>
                </a:lnTo>
                <a:cubicBezTo>
                  <a:pt x="7977" y="2143"/>
                  <a:pt x="8061" y="2060"/>
                  <a:pt x="8061" y="1965"/>
                </a:cubicBezTo>
                <a:cubicBezTo>
                  <a:pt x="8061" y="1870"/>
                  <a:pt x="7989" y="1786"/>
                  <a:pt x="7882" y="1786"/>
                </a:cubicBezTo>
                <a:lnTo>
                  <a:pt x="4286" y="1786"/>
                </a:lnTo>
                <a:lnTo>
                  <a:pt x="4286" y="1643"/>
                </a:lnTo>
                <a:cubicBezTo>
                  <a:pt x="4513" y="1465"/>
                  <a:pt x="4655" y="1203"/>
                  <a:pt x="4655" y="917"/>
                </a:cubicBezTo>
                <a:cubicBezTo>
                  <a:pt x="4655" y="417"/>
                  <a:pt x="4239" y="0"/>
                  <a:pt x="3739" y="0"/>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0364" name="Google Shape;10364;p78"/>
          <p:cNvGrpSpPr/>
          <p:nvPr/>
        </p:nvGrpSpPr>
        <p:grpSpPr>
          <a:xfrm>
            <a:off x="8879633" y="4845047"/>
            <a:ext cx="490144" cy="467397"/>
            <a:chOff x="6659725" y="3808035"/>
            <a:chExt cx="367608" cy="350548"/>
          </a:xfrm>
          <a:solidFill>
            <a:schemeClr val="tx1"/>
          </a:solidFill>
        </p:grpSpPr>
        <p:sp>
          <p:nvSpPr>
            <p:cNvPr id="10365" name="Google Shape;10365;p78"/>
            <p:cNvSpPr/>
            <p:nvPr/>
          </p:nvSpPr>
          <p:spPr>
            <a:xfrm>
              <a:off x="6659725" y="3845942"/>
              <a:ext cx="321394" cy="312642"/>
            </a:xfrm>
            <a:custGeom>
              <a:avLst/>
              <a:gdLst/>
              <a:ahLst/>
              <a:cxnLst/>
              <a:rect l="l" t="t" r="r" b="b"/>
              <a:pathLst>
                <a:path w="10098" h="9823" extrusionOk="0">
                  <a:moveTo>
                    <a:pt x="8740" y="0"/>
                  </a:moveTo>
                  <a:cubicBezTo>
                    <a:pt x="8383" y="0"/>
                    <a:pt x="8037" y="131"/>
                    <a:pt x="7787" y="405"/>
                  </a:cubicBezTo>
                  <a:lnTo>
                    <a:pt x="6847" y="1346"/>
                  </a:lnTo>
                  <a:cubicBezTo>
                    <a:pt x="6775" y="1417"/>
                    <a:pt x="6775" y="1524"/>
                    <a:pt x="6847" y="1596"/>
                  </a:cubicBezTo>
                  <a:cubicBezTo>
                    <a:pt x="6882" y="1631"/>
                    <a:pt x="6927" y="1649"/>
                    <a:pt x="6972" y="1649"/>
                  </a:cubicBezTo>
                  <a:cubicBezTo>
                    <a:pt x="7016" y="1649"/>
                    <a:pt x="7061" y="1631"/>
                    <a:pt x="7097" y="1596"/>
                  </a:cubicBezTo>
                  <a:lnTo>
                    <a:pt x="8037" y="655"/>
                  </a:lnTo>
                  <a:cubicBezTo>
                    <a:pt x="8228" y="464"/>
                    <a:pt x="8466" y="357"/>
                    <a:pt x="8740" y="357"/>
                  </a:cubicBezTo>
                  <a:cubicBezTo>
                    <a:pt x="9002" y="357"/>
                    <a:pt x="9264" y="464"/>
                    <a:pt x="9442" y="655"/>
                  </a:cubicBezTo>
                  <a:cubicBezTo>
                    <a:pt x="9633" y="857"/>
                    <a:pt x="9740" y="1096"/>
                    <a:pt x="9740" y="1357"/>
                  </a:cubicBezTo>
                  <a:cubicBezTo>
                    <a:pt x="9740" y="1631"/>
                    <a:pt x="9633" y="1881"/>
                    <a:pt x="9442" y="2060"/>
                  </a:cubicBezTo>
                  <a:lnTo>
                    <a:pt x="8156" y="3334"/>
                  </a:lnTo>
                  <a:cubicBezTo>
                    <a:pt x="8025" y="3024"/>
                    <a:pt x="7847" y="2739"/>
                    <a:pt x="7597" y="2489"/>
                  </a:cubicBezTo>
                  <a:cubicBezTo>
                    <a:pt x="7097" y="1988"/>
                    <a:pt x="6436" y="1738"/>
                    <a:pt x="5777" y="1738"/>
                  </a:cubicBezTo>
                  <a:cubicBezTo>
                    <a:pt x="5117" y="1738"/>
                    <a:pt x="4459" y="1988"/>
                    <a:pt x="3965" y="2489"/>
                  </a:cubicBezTo>
                  <a:lnTo>
                    <a:pt x="1001" y="5453"/>
                  </a:lnTo>
                  <a:cubicBezTo>
                    <a:pt x="1" y="6453"/>
                    <a:pt x="1" y="8084"/>
                    <a:pt x="1001" y="9085"/>
                  </a:cubicBezTo>
                  <a:cubicBezTo>
                    <a:pt x="1501" y="9585"/>
                    <a:pt x="2156" y="9823"/>
                    <a:pt x="2810" y="9823"/>
                  </a:cubicBezTo>
                  <a:cubicBezTo>
                    <a:pt x="3465" y="9823"/>
                    <a:pt x="4120" y="9573"/>
                    <a:pt x="4632" y="9085"/>
                  </a:cubicBezTo>
                  <a:lnTo>
                    <a:pt x="6204" y="7501"/>
                  </a:lnTo>
                  <a:cubicBezTo>
                    <a:pt x="6287" y="7430"/>
                    <a:pt x="6287" y="7322"/>
                    <a:pt x="6204" y="7251"/>
                  </a:cubicBezTo>
                  <a:cubicBezTo>
                    <a:pt x="6176" y="7242"/>
                    <a:pt x="6143" y="7236"/>
                    <a:pt x="6109" y="7236"/>
                  </a:cubicBezTo>
                  <a:cubicBezTo>
                    <a:pt x="6055" y="7236"/>
                    <a:pt x="5997" y="7250"/>
                    <a:pt x="5954" y="7287"/>
                  </a:cubicBezTo>
                  <a:lnTo>
                    <a:pt x="4382" y="8858"/>
                  </a:lnTo>
                  <a:cubicBezTo>
                    <a:pt x="3965" y="9275"/>
                    <a:pt x="3406" y="9513"/>
                    <a:pt x="2810" y="9513"/>
                  </a:cubicBezTo>
                  <a:cubicBezTo>
                    <a:pt x="2215" y="9513"/>
                    <a:pt x="1667" y="9287"/>
                    <a:pt x="1251" y="8858"/>
                  </a:cubicBezTo>
                  <a:cubicBezTo>
                    <a:pt x="394" y="8001"/>
                    <a:pt x="394" y="6596"/>
                    <a:pt x="1251" y="5739"/>
                  </a:cubicBezTo>
                  <a:lnTo>
                    <a:pt x="4215" y="2774"/>
                  </a:lnTo>
                  <a:cubicBezTo>
                    <a:pt x="4632" y="2358"/>
                    <a:pt x="5180" y="2119"/>
                    <a:pt x="5775" y="2119"/>
                  </a:cubicBezTo>
                  <a:cubicBezTo>
                    <a:pt x="6370" y="2119"/>
                    <a:pt x="6918" y="2346"/>
                    <a:pt x="7335" y="2774"/>
                  </a:cubicBezTo>
                  <a:cubicBezTo>
                    <a:pt x="7573" y="3012"/>
                    <a:pt x="7775" y="3310"/>
                    <a:pt x="7871" y="3632"/>
                  </a:cubicBezTo>
                  <a:lnTo>
                    <a:pt x="6478" y="5036"/>
                  </a:lnTo>
                  <a:cubicBezTo>
                    <a:pt x="6287" y="5227"/>
                    <a:pt x="6049" y="5334"/>
                    <a:pt x="5775" y="5334"/>
                  </a:cubicBezTo>
                  <a:cubicBezTo>
                    <a:pt x="5513" y="5334"/>
                    <a:pt x="5251" y="5227"/>
                    <a:pt x="5073" y="5036"/>
                  </a:cubicBezTo>
                  <a:cubicBezTo>
                    <a:pt x="4989" y="4941"/>
                    <a:pt x="4918" y="4822"/>
                    <a:pt x="4858" y="4703"/>
                  </a:cubicBezTo>
                  <a:cubicBezTo>
                    <a:pt x="4829" y="4634"/>
                    <a:pt x="4751" y="4590"/>
                    <a:pt x="4677" y="4590"/>
                  </a:cubicBezTo>
                  <a:cubicBezTo>
                    <a:pt x="4662" y="4590"/>
                    <a:pt x="4647" y="4592"/>
                    <a:pt x="4632" y="4596"/>
                  </a:cubicBezTo>
                  <a:cubicBezTo>
                    <a:pt x="4537" y="4632"/>
                    <a:pt x="4501" y="4739"/>
                    <a:pt x="4525" y="4822"/>
                  </a:cubicBezTo>
                  <a:cubicBezTo>
                    <a:pt x="4596" y="4989"/>
                    <a:pt x="4692" y="5132"/>
                    <a:pt x="4823" y="5275"/>
                  </a:cubicBezTo>
                  <a:cubicBezTo>
                    <a:pt x="5073" y="5525"/>
                    <a:pt x="5418" y="5679"/>
                    <a:pt x="5775" y="5679"/>
                  </a:cubicBezTo>
                  <a:cubicBezTo>
                    <a:pt x="6132" y="5679"/>
                    <a:pt x="6478" y="5537"/>
                    <a:pt x="6728" y="5275"/>
                  </a:cubicBezTo>
                  <a:lnTo>
                    <a:pt x="9692" y="2310"/>
                  </a:lnTo>
                  <a:cubicBezTo>
                    <a:pt x="9942" y="2060"/>
                    <a:pt x="10097" y="1715"/>
                    <a:pt x="10097" y="1357"/>
                  </a:cubicBezTo>
                  <a:cubicBezTo>
                    <a:pt x="10097" y="1000"/>
                    <a:pt x="9954" y="655"/>
                    <a:pt x="9692" y="405"/>
                  </a:cubicBezTo>
                  <a:cubicBezTo>
                    <a:pt x="9442" y="155"/>
                    <a:pt x="9097" y="0"/>
                    <a:pt x="874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66" name="Google Shape;10366;p78"/>
            <p:cNvSpPr/>
            <p:nvPr/>
          </p:nvSpPr>
          <p:spPr>
            <a:xfrm>
              <a:off x="6705588" y="3808035"/>
              <a:ext cx="321744" cy="313787"/>
            </a:xfrm>
            <a:custGeom>
              <a:avLst/>
              <a:gdLst/>
              <a:ahLst/>
              <a:cxnLst/>
              <a:rect l="l" t="t" r="r" b="b"/>
              <a:pathLst>
                <a:path w="10109" h="9859" extrusionOk="0">
                  <a:moveTo>
                    <a:pt x="7281" y="1"/>
                  </a:moveTo>
                  <a:cubicBezTo>
                    <a:pt x="6623" y="1"/>
                    <a:pt x="5965" y="251"/>
                    <a:pt x="5465" y="751"/>
                  </a:cubicBezTo>
                  <a:lnTo>
                    <a:pt x="3894" y="2322"/>
                  </a:lnTo>
                  <a:cubicBezTo>
                    <a:pt x="3810" y="2406"/>
                    <a:pt x="3810" y="2501"/>
                    <a:pt x="3894" y="2584"/>
                  </a:cubicBezTo>
                  <a:cubicBezTo>
                    <a:pt x="3929" y="2620"/>
                    <a:pt x="3974" y="2638"/>
                    <a:pt x="4019" y="2638"/>
                  </a:cubicBezTo>
                  <a:cubicBezTo>
                    <a:pt x="4063" y="2638"/>
                    <a:pt x="4108" y="2620"/>
                    <a:pt x="4144" y="2584"/>
                  </a:cubicBezTo>
                  <a:lnTo>
                    <a:pt x="5715" y="1001"/>
                  </a:lnTo>
                  <a:cubicBezTo>
                    <a:pt x="6150" y="572"/>
                    <a:pt x="6715" y="358"/>
                    <a:pt x="7281" y="358"/>
                  </a:cubicBezTo>
                  <a:cubicBezTo>
                    <a:pt x="7846" y="358"/>
                    <a:pt x="8412" y="572"/>
                    <a:pt x="8847" y="1001"/>
                  </a:cubicBezTo>
                  <a:cubicBezTo>
                    <a:pt x="9704" y="1870"/>
                    <a:pt x="9704" y="3263"/>
                    <a:pt x="8847" y="4132"/>
                  </a:cubicBezTo>
                  <a:lnTo>
                    <a:pt x="5882" y="7085"/>
                  </a:lnTo>
                  <a:cubicBezTo>
                    <a:pt x="5465" y="7501"/>
                    <a:pt x="4918" y="7740"/>
                    <a:pt x="4322" y="7740"/>
                  </a:cubicBezTo>
                  <a:cubicBezTo>
                    <a:pt x="3727" y="7740"/>
                    <a:pt x="3179" y="7525"/>
                    <a:pt x="2763" y="7085"/>
                  </a:cubicBezTo>
                  <a:cubicBezTo>
                    <a:pt x="2524" y="6847"/>
                    <a:pt x="2322" y="6549"/>
                    <a:pt x="2227" y="6227"/>
                  </a:cubicBezTo>
                  <a:lnTo>
                    <a:pt x="3620" y="4823"/>
                  </a:lnTo>
                  <a:cubicBezTo>
                    <a:pt x="3810" y="4632"/>
                    <a:pt x="4048" y="4525"/>
                    <a:pt x="4322" y="4525"/>
                  </a:cubicBezTo>
                  <a:cubicBezTo>
                    <a:pt x="4584" y="4525"/>
                    <a:pt x="4846" y="4632"/>
                    <a:pt x="5025" y="4823"/>
                  </a:cubicBezTo>
                  <a:cubicBezTo>
                    <a:pt x="5108" y="4918"/>
                    <a:pt x="5179" y="5037"/>
                    <a:pt x="5239" y="5156"/>
                  </a:cubicBezTo>
                  <a:cubicBezTo>
                    <a:pt x="5269" y="5225"/>
                    <a:pt x="5347" y="5269"/>
                    <a:pt x="5420" y="5269"/>
                  </a:cubicBezTo>
                  <a:cubicBezTo>
                    <a:pt x="5435" y="5269"/>
                    <a:pt x="5451" y="5267"/>
                    <a:pt x="5465" y="5263"/>
                  </a:cubicBezTo>
                  <a:cubicBezTo>
                    <a:pt x="5560" y="5227"/>
                    <a:pt x="5596" y="5120"/>
                    <a:pt x="5572" y="5037"/>
                  </a:cubicBezTo>
                  <a:cubicBezTo>
                    <a:pt x="5501" y="4870"/>
                    <a:pt x="5406" y="4727"/>
                    <a:pt x="5275" y="4584"/>
                  </a:cubicBezTo>
                  <a:cubicBezTo>
                    <a:pt x="5025" y="4334"/>
                    <a:pt x="4679" y="4192"/>
                    <a:pt x="4322" y="4192"/>
                  </a:cubicBezTo>
                  <a:cubicBezTo>
                    <a:pt x="3965" y="4192"/>
                    <a:pt x="3620" y="4322"/>
                    <a:pt x="3370" y="4584"/>
                  </a:cubicBezTo>
                  <a:lnTo>
                    <a:pt x="1929" y="6037"/>
                  </a:lnTo>
                  <a:cubicBezTo>
                    <a:pt x="1893" y="6049"/>
                    <a:pt x="1881" y="6061"/>
                    <a:pt x="1870" y="6097"/>
                  </a:cubicBezTo>
                  <a:lnTo>
                    <a:pt x="405" y="7549"/>
                  </a:lnTo>
                  <a:cubicBezTo>
                    <a:pt x="155" y="7799"/>
                    <a:pt x="0" y="8144"/>
                    <a:pt x="0" y="8502"/>
                  </a:cubicBezTo>
                  <a:cubicBezTo>
                    <a:pt x="0" y="8859"/>
                    <a:pt x="143" y="9204"/>
                    <a:pt x="405" y="9454"/>
                  </a:cubicBezTo>
                  <a:cubicBezTo>
                    <a:pt x="655" y="9704"/>
                    <a:pt x="1000" y="9859"/>
                    <a:pt x="1358" y="9859"/>
                  </a:cubicBezTo>
                  <a:cubicBezTo>
                    <a:pt x="1715" y="9859"/>
                    <a:pt x="2060" y="9728"/>
                    <a:pt x="2310" y="9454"/>
                  </a:cubicBezTo>
                  <a:lnTo>
                    <a:pt x="3251" y="8513"/>
                  </a:lnTo>
                  <a:cubicBezTo>
                    <a:pt x="3322" y="8442"/>
                    <a:pt x="3322" y="8335"/>
                    <a:pt x="3251" y="8263"/>
                  </a:cubicBezTo>
                  <a:cubicBezTo>
                    <a:pt x="3215" y="8228"/>
                    <a:pt x="3170" y="8210"/>
                    <a:pt x="3126" y="8210"/>
                  </a:cubicBezTo>
                  <a:cubicBezTo>
                    <a:pt x="3081" y="8210"/>
                    <a:pt x="3036" y="8228"/>
                    <a:pt x="3001" y="8263"/>
                  </a:cubicBezTo>
                  <a:lnTo>
                    <a:pt x="2060" y="9204"/>
                  </a:lnTo>
                  <a:cubicBezTo>
                    <a:pt x="1870" y="9395"/>
                    <a:pt x="1631" y="9502"/>
                    <a:pt x="1358" y="9502"/>
                  </a:cubicBezTo>
                  <a:cubicBezTo>
                    <a:pt x="1096" y="9502"/>
                    <a:pt x="834" y="9395"/>
                    <a:pt x="655" y="9204"/>
                  </a:cubicBezTo>
                  <a:cubicBezTo>
                    <a:pt x="465" y="9014"/>
                    <a:pt x="357" y="8775"/>
                    <a:pt x="357" y="8502"/>
                  </a:cubicBezTo>
                  <a:cubicBezTo>
                    <a:pt x="357" y="8240"/>
                    <a:pt x="465" y="7978"/>
                    <a:pt x="655" y="7799"/>
                  </a:cubicBezTo>
                  <a:lnTo>
                    <a:pt x="1941" y="6525"/>
                  </a:lnTo>
                  <a:cubicBezTo>
                    <a:pt x="2072" y="6835"/>
                    <a:pt x="2251" y="7120"/>
                    <a:pt x="2501" y="7370"/>
                  </a:cubicBezTo>
                  <a:cubicBezTo>
                    <a:pt x="2989" y="7859"/>
                    <a:pt x="3632" y="8132"/>
                    <a:pt x="4322" y="8132"/>
                  </a:cubicBezTo>
                  <a:cubicBezTo>
                    <a:pt x="5001" y="8132"/>
                    <a:pt x="5644" y="7859"/>
                    <a:pt x="6132" y="7370"/>
                  </a:cubicBezTo>
                  <a:lnTo>
                    <a:pt x="9097" y="4406"/>
                  </a:lnTo>
                  <a:cubicBezTo>
                    <a:pt x="10109" y="3382"/>
                    <a:pt x="10109" y="1751"/>
                    <a:pt x="9097" y="751"/>
                  </a:cubicBezTo>
                  <a:cubicBezTo>
                    <a:pt x="8597" y="251"/>
                    <a:pt x="7939" y="1"/>
                    <a:pt x="728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367" name="Google Shape;10367;p78"/>
          <p:cNvGrpSpPr/>
          <p:nvPr/>
        </p:nvGrpSpPr>
        <p:grpSpPr>
          <a:xfrm>
            <a:off x="8292522" y="4856675"/>
            <a:ext cx="475503" cy="445669"/>
            <a:chOff x="6219391" y="3816756"/>
            <a:chExt cx="356627" cy="334252"/>
          </a:xfrm>
          <a:solidFill>
            <a:schemeClr val="tx1"/>
          </a:solidFill>
        </p:grpSpPr>
        <p:sp>
          <p:nvSpPr>
            <p:cNvPr id="10368" name="Google Shape;10368;p78"/>
            <p:cNvSpPr/>
            <p:nvPr/>
          </p:nvSpPr>
          <p:spPr>
            <a:xfrm>
              <a:off x="6219391" y="3816756"/>
              <a:ext cx="306594" cy="334252"/>
            </a:xfrm>
            <a:custGeom>
              <a:avLst/>
              <a:gdLst/>
              <a:ahLst/>
              <a:cxnLst/>
              <a:rect l="l" t="t" r="r" b="b"/>
              <a:pathLst>
                <a:path w="9633" h="10502" extrusionOk="0">
                  <a:moveTo>
                    <a:pt x="8394" y="4179"/>
                  </a:moveTo>
                  <a:cubicBezTo>
                    <a:pt x="8906" y="4251"/>
                    <a:pt x="9299" y="4703"/>
                    <a:pt x="9299" y="5239"/>
                  </a:cubicBezTo>
                  <a:cubicBezTo>
                    <a:pt x="9299" y="5775"/>
                    <a:pt x="8906" y="6215"/>
                    <a:pt x="8394" y="6299"/>
                  </a:cubicBezTo>
                  <a:lnTo>
                    <a:pt x="8394" y="4179"/>
                  </a:lnTo>
                  <a:close/>
                  <a:moveTo>
                    <a:pt x="1203" y="4013"/>
                  </a:moveTo>
                  <a:lnTo>
                    <a:pt x="1203" y="6489"/>
                  </a:lnTo>
                  <a:lnTo>
                    <a:pt x="846" y="6489"/>
                  </a:lnTo>
                  <a:cubicBezTo>
                    <a:pt x="548" y="6489"/>
                    <a:pt x="310" y="6251"/>
                    <a:pt x="310" y="5953"/>
                  </a:cubicBezTo>
                  <a:lnTo>
                    <a:pt x="310" y="4549"/>
                  </a:lnTo>
                  <a:cubicBezTo>
                    <a:pt x="310" y="4251"/>
                    <a:pt x="548" y="4013"/>
                    <a:pt x="846" y="4013"/>
                  </a:cubicBezTo>
                  <a:close/>
                  <a:moveTo>
                    <a:pt x="2596" y="4001"/>
                  </a:moveTo>
                  <a:lnTo>
                    <a:pt x="2596" y="6489"/>
                  </a:lnTo>
                  <a:lnTo>
                    <a:pt x="1525" y="6489"/>
                  </a:lnTo>
                  <a:lnTo>
                    <a:pt x="1525" y="4001"/>
                  </a:lnTo>
                  <a:close/>
                  <a:moveTo>
                    <a:pt x="2799" y="7692"/>
                  </a:moveTo>
                  <a:lnTo>
                    <a:pt x="2799" y="8418"/>
                  </a:lnTo>
                  <a:lnTo>
                    <a:pt x="2477" y="8418"/>
                  </a:lnTo>
                  <a:lnTo>
                    <a:pt x="2679" y="7692"/>
                  </a:lnTo>
                  <a:close/>
                  <a:moveTo>
                    <a:pt x="2560" y="6811"/>
                  </a:moveTo>
                  <a:lnTo>
                    <a:pt x="1941" y="9121"/>
                  </a:lnTo>
                  <a:lnTo>
                    <a:pt x="1525" y="9121"/>
                  </a:lnTo>
                  <a:lnTo>
                    <a:pt x="1525" y="6811"/>
                  </a:lnTo>
                  <a:close/>
                  <a:moveTo>
                    <a:pt x="8061" y="310"/>
                  </a:moveTo>
                  <a:lnTo>
                    <a:pt x="8061" y="10180"/>
                  </a:lnTo>
                  <a:lnTo>
                    <a:pt x="7335" y="10180"/>
                  </a:lnTo>
                  <a:lnTo>
                    <a:pt x="7335" y="3227"/>
                  </a:lnTo>
                  <a:cubicBezTo>
                    <a:pt x="7335" y="3132"/>
                    <a:pt x="7251" y="3060"/>
                    <a:pt x="7168" y="3060"/>
                  </a:cubicBezTo>
                  <a:cubicBezTo>
                    <a:pt x="7085" y="3060"/>
                    <a:pt x="7001" y="3132"/>
                    <a:pt x="7001" y="3227"/>
                  </a:cubicBezTo>
                  <a:lnTo>
                    <a:pt x="7001" y="9085"/>
                  </a:lnTo>
                  <a:cubicBezTo>
                    <a:pt x="6799" y="8811"/>
                    <a:pt x="6489" y="8406"/>
                    <a:pt x="6085" y="8013"/>
                  </a:cubicBezTo>
                  <a:cubicBezTo>
                    <a:pt x="5620" y="7573"/>
                    <a:pt x="5144" y="7216"/>
                    <a:pt x="4656" y="6966"/>
                  </a:cubicBezTo>
                  <a:cubicBezTo>
                    <a:pt x="4084" y="6668"/>
                    <a:pt x="3525" y="6501"/>
                    <a:pt x="2941" y="6489"/>
                  </a:cubicBezTo>
                  <a:lnTo>
                    <a:pt x="2941" y="4001"/>
                  </a:lnTo>
                  <a:cubicBezTo>
                    <a:pt x="3525" y="3965"/>
                    <a:pt x="4084" y="3810"/>
                    <a:pt x="4656" y="3525"/>
                  </a:cubicBezTo>
                  <a:cubicBezTo>
                    <a:pt x="5144" y="3275"/>
                    <a:pt x="5620" y="2917"/>
                    <a:pt x="6085" y="2465"/>
                  </a:cubicBezTo>
                  <a:cubicBezTo>
                    <a:pt x="6489" y="2084"/>
                    <a:pt x="6799" y="1679"/>
                    <a:pt x="7001" y="1393"/>
                  </a:cubicBezTo>
                  <a:lnTo>
                    <a:pt x="7001" y="2441"/>
                  </a:lnTo>
                  <a:cubicBezTo>
                    <a:pt x="7001" y="2524"/>
                    <a:pt x="7085" y="2596"/>
                    <a:pt x="7168" y="2596"/>
                  </a:cubicBezTo>
                  <a:cubicBezTo>
                    <a:pt x="7251" y="2596"/>
                    <a:pt x="7335" y="2524"/>
                    <a:pt x="7335" y="2441"/>
                  </a:cubicBezTo>
                  <a:lnTo>
                    <a:pt x="7335" y="310"/>
                  </a:lnTo>
                  <a:close/>
                  <a:moveTo>
                    <a:pt x="7168" y="0"/>
                  </a:moveTo>
                  <a:cubicBezTo>
                    <a:pt x="7085" y="0"/>
                    <a:pt x="7001" y="72"/>
                    <a:pt x="7001" y="167"/>
                  </a:cubicBezTo>
                  <a:lnTo>
                    <a:pt x="7001" y="822"/>
                  </a:lnTo>
                  <a:cubicBezTo>
                    <a:pt x="6906" y="977"/>
                    <a:pt x="6489" y="1620"/>
                    <a:pt x="5847" y="2251"/>
                  </a:cubicBezTo>
                  <a:cubicBezTo>
                    <a:pt x="5156" y="2905"/>
                    <a:pt x="4084" y="3691"/>
                    <a:pt x="2775" y="3691"/>
                  </a:cubicBezTo>
                  <a:lnTo>
                    <a:pt x="858" y="3691"/>
                  </a:lnTo>
                  <a:cubicBezTo>
                    <a:pt x="382" y="3691"/>
                    <a:pt x="1" y="4072"/>
                    <a:pt x="1" y="4549"/>
                  </a:cubicBezTo>
                  <a:lnTo>
                    <a:pt x="1" y="5953"/>
                  </a:lnTo>
                  <a:cubicBezTo>
                    <a:pt x="1" y="6430"/>
                    <a:pt x="382" y="6811"/>
                    <a:pt x="858" y="6811"/>
                  </a:cubicBezTo>
                  <a:lnTo>
                    <a:pt x="1215" y="6811"/>
                  </a:lnTo>
                  <a:lnTo>
                    <a:pt x="1215" y="9287"/>
                  </a:lnTo>
                  <a:cubicBezTo>
                    <a:pt x="1215" y="9371"/>
                    <a:pt x="1286" y="9454"/>
                    <a:pt x="1382" y="9454"/>
                  </a:cubicBezTo>
                  <a:lnTo>
                    <a:pt x="2084" y="9454"/>
                  </a:lnTo>
                  <a:cubicBezTo>
                    <a:pt x="2156" y="9454"/>
                    <a:pt x="2215" y="9406"/>
                    <a:pt x="2239" y="9335"/>
                  </a:cubicBezTo>
                  <a:lnTo>
                    <a:pt x="2394" y="8751"/>
                  </a:lnTo>
                  <a:lnTo>
                    <a:pt x="2953" y="8751"/>
                  </a:lnTo>
                  <a:cubicBezTo>
                    <a:pt x="3049" y="8751"/>
                    <a:pt x="3120" y="8680"/>
                    <a:pt x="3120" y="8585"/>
                  </a:cubicBezTo>
                  <a:lnTo>
                    <a:pt x="3120" y="7525"/>
                  </a:lnTo>
                  <a:cubicBezTo>
                    <a:pt x="3120" y="7442"/>
                    <a:pt x="3049" y="7370"/>
                    <a:pt x="2953" y="7370"/>
                  </a:cubicBezTo>
                  <a:lnTo>
                    <a:pt x="2763" y="7370"/>
                  </a:lnTo>
                  <a:lnTo>
                    <a:pt x="2918" y="6811"/>
                  </a:lnTo>
                  <a:cubicBezTo>
                    <a:pt x="4168" y="6858"/>
                    <a:pt x="5192" y="7620"/>
                    <a:pt x="5858" y="8263"/>
                  </a:cubicBezTo>
                  <a:cubicBezTo>
                    <a:pt x="6513" y="8882"/>
                    <a:pt x="6930" y="9525"/>
                    <a:pt x="7025" y="9692"/>
                  </a:cubicBezTo>
                  <a:lnTo>
                    <a:pt x="7025" y="10347"/>
                  </a:lnTo>
                  <a:cubicBezTo>
                    <a:pt x="7025" y="10430"/>
                    <a:pt x="7097" y="10502"/>
                    <a:pt x="7180" y="10502"/>
                  </a:cubicBezTo>
                  <a:lnTo>
                    <a:pt x="8240" y="10502"/>
                  </a:lnTo>
                  <a:cubicBezTo>
                    <a:pt x="8335" y="10502"/>
                    <a:pt x="8406" y="10430"/>
                    <a:pt x="8406" y="10347"/>
                  </a:cubicBezTo>
                  <a:lnTo>
                    <a:pt x="8406" y="6632"/>
                  </a:lnTo>
                  <a:cubicBezTo>
                    <a:pt x="9109" y="6549"/>
                    <a:pt x="9633" y="5965"/>
                    <a:pt x="9633" y="5251"/>
                  </a:cubicBezTo>
                  <a:cubicBezTo>
                    <a:pt x="9621" y="4537"/>
                    <a:pt x="9085" y="3941"/>
                    <a:pt x="8394" y="3870"/>
                  </a:cubicBezTo>
                  <a:lnTo>
                    <a:pt x="8394" y="167"/>
                  </a:lnTo>
                  <a:cubicBezTo>
                    <a:pt x="8394" y="72"/>
                    <a:pt x="8311" y="0"/>
                    <a:pt x="822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69" name="Google Shape;10369;p78"/>
            <p:cNvSpPr/>
            <p:nvPr/>
          </p:nvSpPr>
          <p:spPr>
            <a:xfrm>
              <a:off x="6549060" y="3978567"/>
              <a:ext cx="26958" cy="10630"/>
            </a:xfrm>
            <a:custGeom>
              <a:avLst/>
              <a:gdLst/>
              <a:ahLst/>
              <a:cxnLst/>
              <a:rect l="l" t="t" r="r" b="b"/>
              <a:pathLst>
                <a:path w="847" h="334" extrusionOk="0">
                  <a:moveTo>
                    <a:pt x="156" y="0"/>
                  </a:moveTo>
                  <a:cubicBezTo>
                    <a:pt x="72" y="0"/>
                    <a:pt x="1" y="84"/>
                    <a:pt x="1" y="167"/>
                  </a:cubicBezTo>
                  <a:cubicBezTo>
                    <a:pt x="1" y="262"/>
                    <a:pt x="72" y="334"/>
                    <a:pt x="156" y="334"/>
                  </a:cubicBezTo>
                  <a:lnTo>
                    <a:pt x="680" y="334"/>
                  </a:lnTo>
                  <a:cubicBezTo>
                    <a:pt x="763" y="334"/>
                    <a:pt x="846" y="262"/>
                    <a:pt x="846" y="167"/>
                  </a:cubicBezTo>
                  <a:cubicBezTo>
                    <a:pt x="846" y="84"/>
                    <a:pt x="775" y="0"/>
                    <a:pt x="68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70" name="Google Shape;10370;p78"/>
            <p:cNvSpPr/>
            <p:nvPr/>
          </p:nvSpPr>
          <p:spPr>
            <a:xfrm>
              <a:off x="6525572" y="3915357"/>
              <a:ext cx="24666" cy="22311"/>
            </a:xfrm>
            <a:custGeom>
              <a:avLst/>
              <a:gdLst/>
              <a:ahLst/>
              <a:cxnLst/>
              <a:rect l="l" t="t" r="r" b="b"/>
              <a:pathLst>
                <a:path w="775" h="701" extrusionOk="0">
                  <a:moveTo>
                    <a:pt x="605" y="1"/>
                  </a:moveTo>
                  <a:cubicBezTo>
                    <a:pt x="563" y="1"/>
                    <a:pt x="519" y="16"/>
                    <a:pt x="477" y="46"/>
                  </a:cubicBezTo>
                  <a:lnTo>
                    <a:pt x="108" y="415"/>
                  </a:lnTo>
                  <a:cubicBezTo>
                    <a:pt x="1" y="522"/>
                    <a:pt x="84" y="700"/>
                    <a:pt x="227" y="700"/>
                  </a:cubicBezTo>
                  <a:cubicBezTo>
                    <a:pt x="275" y="700"/>
                    <a:pt x="322" y="677"/>
                    <a:pt x="346" y="653"/>
                  </a:cubicBezTo>
                  <a:lnTo>
                    <a:pt x="715" y="284"/>
                  </a:lnTo>
                  <a:cubicBezTo>
                    <a:pt x="775" y="224"/>
                    <a:pt x="775" y="117"/>
                    <a:pt x="715" y="46"/>
                  </a:cubicBezTo>
                  <a:cubicBezTo>
                    <a:pt x="685" y="16"/>
                    <a:pt x="647" y="1"/>
                    <a:pt x="60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71" name="Google Shape;10371;p78"/>
            <p:cNvSpPr/>
            <p:nvPr/>
          </p:nvSpPr>
          <p:spPr>
            <a:xfrm>
              <a:off x="6527099" y="4030191"/>
              <a:ext cx="23139" cy="22661"/>
            </a:xfrm>
            <a:custGeom>
              <a:avLst/>
              <a:gdLst/>
              <a:ahLst/>
              <a:cxnLst/>
              <a:rect l="l" t="t" r="r" b="b"/>
              <a:pathLst>
                <a:path w="727" h="712" extrusionOk="0">
                  <a:moveTo>
                    <a:pt x="183" y="1"/>
                  </a:moveTo>
                  <a:cubicBezTo>
                    <a:pt x="140" y="1"/>
                    <a:pt x="96" y="15"/>
                    <a:pt x="60" y="45"/>
                  </a:cubicBezTo>
                  <a:cubicBezTo>
                    <a:pt x="0" y="105"/>
                    <a:pt x="0" y="212"/>
                    <a:pt x="60" y="283"/>
                  </a:cubicBezTo>
                  <a:lnTo>
                    <a:pt x="429" y="664"/>
                  </a:lnTo>
                  <a:cubicBezTo>
                    <a:pt x="466" y="696"/>
                    <a:pt x="505" y="711"/>
                    <a:pt x="543" y="711"/>
                  </a:cubicBezTo>
                  <a:cubicBezTo>
                    <a:pt x="590" y="711"/>
                    <a:pt x="634" y="687"/>
                    <a:pt x="667" y="641"/>
                  </a:cubicBezTo>
                  <a:cubicBezTo>
                    <a:pt x="727" y="569"/>
                    <a:pt x="727" y="486"/>
                    <a:pt x="667" y="426"/>
                  </a:cubicBezTo>
                  <a:lnTo>
                    <a:pt x="298" y="45"/>
                  </a:lnTo>
                  <a:cubicBezTo>
                    <a:pt x="268" y="15"/>
                    <a:pt x="227" y="1"/>
                    <a:pt x="18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372" name="Google Shape;10372;p78"/>
          <p:cNvGrpSpPr/>
          <p:nvPr/>
        </p:nvGrpSpPr>
        <p:grpSpPr>
          <a:xfrm>
            <a:off x="7704901" y="4870297"/>
            <a:ext cx="465403" cy="417407"/>
            <a:chOff x="5778676" y="3826972"/>
            <a:chExt cx="349052" cy="313055"/>
          </a:xfrm>
          <a:solidFill>
            <a:schemeClr val="tx1"/>
          </a:solidFill>
        </p:grpSpPr>
        <p:sp>
          <p:nvSpPr>
            <p:cNvPr id="10373" name="Google Shape;10373;p78"/>
            <p:cNvSpPr/>
            <p:nvPr/>
          </p:nvSpPr>
          <p:spPr>
            <a:xfrm>
              <a:off x="5923045" y="3890659"/>
              <a:ext cx="27690" cy="48155"/>
            </a:xfrm>
            <a:custGeom>
              <a:avLst/>
              <a:gdLst/>
              <a:ahLst/>
              <a:cxnLst/>
              <a:rect l="l" t="t" r="r" b="b"/>
              <a:pathLst>
                <a:path w="870" h="1513" extrusionOk="0">
                  <a:moveTo>
                    <a:pt x="406" y="286"/>
                  </a:moveTo>
                  <a:lnTo>
                    <a:pt x="406" y="560"/>
                  </a:lnTo>
                  <a:cubicBezTo>
                    <a:pt x="299" y="524"/>
                    <a:pt x="251" y="488"/>
                    <a:pt x="251" y="417"/>
                  </a:cubicBezTo>
                  <a:cubicBezTo>
                    <a:pt x="251" y="345"/>
                    <a:pt x="334" y="298"/>
                    <a:pt x="406" y="286"/>
                  </a:cubicBezTo>
                  <a:close/>
                  <a:moveTo>
                    <a:pt x="513" y="845"/>
                  </a:moveTo>
                  <a:cubicBezTo>
                    <a:pt x="632" y="893"/>
                    <a:pt x="644" y="953"/>
                    <a:pt x="644" y="1012"/>
                  </a:cubicBezTo>
                  <a:cubicBezTo>
                    <a:pt x="644" y="1119"/>
                    <a:pt x="584" y="1155"/>
                    <a:pt x="513" y="1179"/>
                  </a:cubicBezTo>
                  <a:lnTo>
                    <a:pt x="513" y="845"/>
                  </a:lnTo>
                  <a:close/>
                  <a:moveTo>
                    <a:pt x="465" y="0"/>
                  </a:moveTo>
                  <a:cubicBezTo>
                    <a:pt x="441" y="0"/>
                    <a:pt x="406" y="12"/>
                    <a:pt x="406" y="48"/>
                  </a:cubicBezTo>
                  <a:lnTo>
                    <a:pt x="406" y="83"/>
                  </a:lnTo>
                  <a:cubicBezTo>
                    <a:pt x="179" y="119"/>
                    <a:pt x="48" y="238"/>
                    <a:pt x="48" y="441"/>
                  </a:cubicBezTo>
                  <a:cubicBezTo>
                    <a:pt x="48" y="667"/>
                    <a:pt x="215" y="738"/>
                    <a:pt x="406" y="810"/>
                  </a:cubicBezTo>
                  <a:lnTo>
                    <a:pt x="406" y="1191"/>
                  </a:lnTo>
                  <a:cubicBezTo>
                    <a:pt x="299" y="1167"/>
                    <a:pt x="251" y="1143"/>
                    <a:pt x="168" y="1072"/>
                  </a:cubicBezTo>
                  <a:cubicBezTo>
                    <a:pt x="149" y="1058"/>
                    <a:pt x="132" y="1051"/>
                    <a:pt x="116" y="1051"/>
                  </a:cubicBezTo>
                  <a:cubicBezTo>
                    <a:pt x="92" y="1051"/>
                    <a:pt x="70" y="1067"/>
                    <a:pt x="48" y="1095"/>
                  </a:cubicBezTo>
                  <a:cubicBezTo>
                    <a:pt x="1" y="1155"/>
                    <a:pt x="1" y="1215"/>
                    <a:pt x="48" y="1262"/>
                  </a:cubicBezTo>
                  <a:cubicBezTo>
                    <a:pt x="120" y="1357"/>
                    <a:pt x="275" y="1417"/>
                    <a:pt x="406" y="1417"/>
                  </a:cubicBezTo>
                  <a:lnTo>
                    <a:pt x="406" y="1476"/>
                  </a:lnTo>
                  <a:cubicBezTo>
                    <a:pt x="406" y="1500"/>
                    <a:pt x="441" y="1512"/>
                    <a:pt x="465" y="1512"/>
                  </a:cubicBezTo>
                  <a:cubicBezTo>
                    <a:pt x="501" y="1512"/>
                    <a:pt x="525" y="1500"/>
                    <a:pt x="525" y="1476"/>
                  </a:cubicBezTo>
                  <a:lnTo>
                    <a:pt x="525" y="1417"/>
                  </a:lnTo>
                  <a:cubicBezTo>
                    <a:pt x="715" y="1381"/>
                    <a:pt x="870" y="1262"/>
                    <a:pt x="870" y="1024"/>
                  </a:cubicBezTo>
                  <a:cubicBezTo>
                    <a:pt x="870" y="774"/>
                    <a:pt x="739" y="679"/>
                    <a:pt x="525" y="607"/>
                  </a:cubicBezTo>
                  <a:lnTo>
                    <a:pt x="525" y="286"/>
                  </a:lnTo>
                  <a:cubicBezTo>
                    <a:pt x="572" y="286"/>
                    <a:pt x="596" y="298"/>
                    <a:pt x="656" y="322"/>
                  </a:cubicBezTo>
                  <a:cubicBezTo>
                    <a:pt x="682" y="335"/>
                    <a:pt x="713" y="352"/>
                    <a:pt x="745" y="352"/>
                  </a:cubicBezTo>
                  <a:cubicBezTo>
                    <a:pt x="770" y="352"/>
                    <a:pt x="796" y="341"/>
                    <a:pt x="822" y="310"/>
                  </a:cubicBezTo>
                  <a:cubicBezTo>
                    <a:pt x="858" y="262"/>
                    <a:pt x="870" y="202"/>
                    <a:pt x="810" y="155"/>
                  </a:cubicBezTo>
                  <a:cubicBezTo>
                    <a:pt x="739" y="107"/>
                    <a:pt x="620" y="83"/>
                    <a:pt x="525" y="83"/>
                  </a:cubicBezTo>
                  <a:lnTo>
                    <a:pt x="525" y="48"/>
                  </a:lnTo>
                  <a:cubicBezTo>
                    <a:pt x="525" y="12"/>
                    <a:pt x="501" y="0"/>
                    <a:pt x="46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74" name="Google Shape;10374;p78"/>
            <p:cNvSpPr/>
            <p:nvPr/>
          </p:nvSpPr>
          <p:spPr>
            <a:xfrm>
              <a:off x="5976866" y="3843268"/>
              <a:ext cx="80364" cy="80364"/>
            </a:xfrm>
            <a:custGeom>
              <a:avLst/>
              <a:gdLst/>
              <a:ahLst/>
              <a:cxnLst/>
              <a:rect l="l" t="t" r="r" b="b"/>
              <a:pathLst>
                <a:path w="2525" h="2525" extrusionOk="0">
                  <a:moveTo>
                    <a:pt x="1263" y="310"/>
                  </a:moveTo>
                  <a:cubicBezTo>
                    <a:pt x="1786" y="310"/>
                    <a:pt x="2215" y="739"/>
                    <a:pt x="2215" y="1263"/>
                  </a:cubicBezTo>
                  <a:cubicBezTo>
                    <a:pt x="2215" y="1787"/>
                    <a:pt x="1798" y="2215"/>
                    <a:pt x="1263" y="2215"/>
                  </a:cubicBezTo>
                  <a:cubicBezTo>
                    <a:pt x="739" y="2215"/>
                    <a:pt x="310" y="1787"/>
                    <a:pt x="310" y="1263"/>
                  </a:cubicBezTo>
                  <a:cubicBezTo>
                    <a:pt x="310" y="739"/>
                    <a:pt x="739" y="310"/>
                    <a:pt x="1263" y="310"/>
                  </a:cubicBezTo>
                  <a:close/>
                  <a:moveTo>
                    <a:pt x="1263" y="1"/>
                  </a:moveTo>
                  <a:cubicBezTo>
                    <a:pt x="560" y="1"/>
                    <a:pt x="1" y="560"/>
                    <a:pt x="1" y="1263"/>
                  </a:cubicBezTo>
                  <a:cubicBezTo>
                    <a:pt x="1" y="1965"/>
                    <a:pt x="560" y="2525"/>
                    <a:pt x="1263" y="2525"/>
                  </a:cubicBezTo>
                  <a:cubicBezTo>
                    <a:pt x="1965" y="2525"/>
                    <a:pt x="2525" y="1965"/>
                    <a:pt x="2525" y="1263"/>
                  </a:cubicBezTo>
                  <a:cubicBezTo>
                    <a:pt x="2525" y="560"/>
                    <a:pt x="1965" y="1"/>
                    <a:pt x="126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75" name="Google Shape;10375;p78"/>
            <p:cNvSpPr/>
            <p:nvPr/>
          </p:nvSpPr>
          <p:spPr>
            <a:xfrm>
              <a:off x="5879473" y="3826972"/>
              <a:ext cx="193288" cy="144051"/>
            </a:xfrm>
            <a:custGeom>
              <a:avLst/>
              <a:gdLst/>
              <a:ahLst/>
              <a:cxnLst/>
              <a:rect l="l" t="t" r="r" b="b"/>
              <a:pathLst>
                <a:path w="6073" h="4526" extrusionOk="0">
                  <a:moveTo>
                    <a:pt x="1798" y="1775"/>
                  </a:moveTo>
                  <a:cubicBezTo>
                    <a:pt x="2132" y="1775"/>
                    <a:pt x="2430" y="1942"/>
                    <a:pt x="2596" y="2192"/>
                  </a:cubicBezTo>
                  <a:cubicBezTo>
                    <a:pt x="2620" y="2346"/>
                    <a:pt x="2680" y="2477"/>
                    <a:pt x="2739" y="2608"/>
                  </a:cubicBezTo>
                  <a:cubicBezTo>
                    <a:pt x="2739" y="2656"/>
                    <a:pt x="2751" y="2704"/>
                    <a:pt x="2751" y="2727"/>
                  </a:cubicBezTo>
                  <a:cubicBezTo>
                    <a:pt x="2751" y="3251"/>
                    <a:pt x="2322" y="3680"/>
                    <a:pt x="1798" y="3680"/>
                  </a:cubicBezTo>
                  <a:cubicBezTo>
                    <a:pt x="1287" y="3680"/>
                    <a:pt x="846" y="3251"/>
                    <a:pt x="846" y="2727"/>
                  </a:cubicBezTo>
                  <a:cubicBezTo>
                    <a:pt x="846" y="2203"/>
                    <a:pt x="1287" y="1775"/>
                    <a:pt x="1798" y="1775"/>
                  </a:cubicBezTo>
                  <a:close/>
                  <a:moveTo>
                    <a:pt x="1810" y="1251"/>
                  </a:moveTo>
                  <a:cubicBezTo>
                    <a:pt x="2072" y="1251"/>
                    <a:pt x="2334" y="1334"/>
                    <a:pt x="2560" y="1465"/>
                  </a:cubicBezTo>
                  <a:cubicBezTo>
                    <a:pt x="2549" y="1537"/>
                    <a:pt x="2549" y="1632"/>
                    <a:pt x="2537" y="1692"/>
                  </a:cubicBezTo>
                  <a:cubicBezTo>
                    <a:pt x="2322" y="1537"/>
                    <a:pt x="2072" y="1453"/>
                    <a:pt x="1787" y="1453"/>
                  </a:cubicBezTo>
                  <a:cubicBezTo>
                    <a:pt x="1084" y="1453"/>
                    <a:pt x="525" y="2013"/>
                    <a:pt x="525" y="2715"/>
                  </a:cubicBezTo>
                  <a:cubicBezTo>
                    <a:pt x="525" y="3418"/>
                    <a:pt x="1084" y="3978"/>
                    <a:pt x="1787" y="3978"/>
                  </a:cubicBezTo>
                  <a:cubicBezTo>
                    <a:pt x="2382" y="3978"/>
                    <a:pt x="2894" y="3561"/>
                    <a:pt x="3025" y="3001"/>
                  </a:cubicBezTo>
                  <a:lnTo>
                    <a:pt x="3192" y="3156"/>
                  </a:lnTo>
                  <a:cubicBezTo>
                    <a:pt x="3025" y="3775"/>
                    <a:pt x="2465" y="4204"/>
                    <a:pt x="1810" y="4204"/>
                  </a:cubicBezTo>
                  <a:cubicBezTo>
                    <a:pt x="1001" y="4204"/>
                    <a:pt x="334" y="3549"/>
                    <a:pt x="334" y="2727"/>
                  </a:cubicBezTo>
                  <a:cubicBezTo>
                    <a:pt x="334" y="1906"/>
                    <a:pt x="989" y="1251"/>
                    <a:pt x="1810" y="1251"/>
                  </a:cubicBezTo>
                  <a:close/>
                  <a:moveTo>
                    <a:pt x="4299" y="1"/>
                  </a:moveTo>
                  <a:cubicBezTo>
                    <a:pt x="3549" y="1"/>
                    <a:pt x="2894" y="501"/>
                    <a:pt x="2632" y="1168"/>
                  </a:cubicBezTo>
                  <a:cubicBezTo>
                    <a:pt x="2382" y="1037"/>
                    <a:pt x="2084" y="953"/>
                    <a:pt x="1787" y="953"/>
                  </a:cubicBezTo>
                  <a:cubicBezTo>
                    <a:pt x="810" y="953"/>
                    <a:pt x="1" y="1763"/>
                    <a:pt x="1" y="2739"/>
                  </a:cubicBezTo>
                  <a:cubicBezTo>
                    <a:pt x="1" y="3727"/>
                    <a:pt x="810" y="4525"/>
                    <a:pt x="1787" y="4525"/>
                  </a:cubicBezTo>
                  <a:cubicBezTo>
                    <a:pt x="2549" y="4525"/>
                    <a:pt x="3203" y="4049"/>
                    <a:pt x="3453" y="3370"/>
                  </a:cubicBezTo>
                  <a:cubicBezTo>
                    <a:pt x="3703" y="3501"/>
                    <a:pt x="3989" y="3573"/>
                    <a:pt x="4299" y="3573"/>
                  </a:cubicBezTo>
                  <a:cubicBezTo>
                    <a:pt x="4704" y="3573"/>
                    <a:pt x="5108" y="3442"/>
                    <a:pt x="5418" y="3192"/>
                  </a:cubicBezTo>
                  <a:cubicBezTo>
                    <a:pt x="5728" y="2942"/>
                    <a:pt x="5954" y="2596"/>
                    <a:pt x="6049" y="2203"/>
                  </a:cubicBezTo>
                  <a:cubicBezTo>
                    <a:pt x="6073" y="2108"/>
                    <a:pt x="6037" y="2013"/>
                    <a:pt x="5942" y="2001"/>
                  </a:cubicBezTo>
                  <a:cubicBezTo>
                    <a:pt x="5932" y="2000"/>
                    <a:pt x="5921" y="1999"/>
                    <a:pt x="5911" y="1999"/>
                  </a:cubicBezTo>
                  <a:cubicBezTo>
                    <a:pt x="5839" y="1999"/>
                    <a:pt x="5772" y="2037"/>
                    <a:pt x="5751" y="2120"/>
                  </a:cubicBezTo>
                  <a:cubicBezTo>
                    <a:pt x="5597" y="2787"/>
                    <a:pt x="5001" y="3251"/>
                    <a:pt x="4323" y="3251"/>
                  </a:cubicBezTo>
                  <a:cubicBezTo>
                    <a:pt x="3787" y="3251"/>
                    <a:pt x="3311" y="2965"/>
                    <a:pt x="3037" y="2501"/>
                  </a:cubicBezTo>
                  <a:cubicBezTo>
                    <a:pt x="3013" y="2358"/>
                    <a:pt x="2953" y="2203"/>
                    <a:pt x="2882" y="2084"/>
                  </a:cubicBezTo>
                  <a:cubicBezTo>
                    <a:pt x="2680" y="1180"/>
                    <a:pt x="3382" y="322"/>
                    <a:pt x="4311" y="322"/>
                  </a:cubicBezTo>
                  <a:cubicBezTo>
                    <a:pt x="4989" y="322"/>
                    <a:pt x="5585" y="775"/>
                    <a:pt x="5739" y="1453"/>
                  </a:cubicBezTo>
                  <a:cubicBezTo>
                    <a:pt x="5750" y="1528"/>
                    <a:pt x="5818" y="1574"/>
                    <a:pt x="5901" y="1574"/>
                  </a:cubicBezTo>
                  <a:cubicBezTo>
                    <a:pt x="5911" y="1574"/>
                    <a:pt x="5920" y="1574"/>
                    <a:pt x="5930" y="1572"/>
                  </a:cubicBezTo>
                  <a:cubicBezTo>
                    <a:pt x="6013" y="1549"/>
                    <a:pt x="6061" y="1465"/>
                    <a:pt x="6049" y="1370"/>
                  </a:cubicBezTo>
                  <a:cubicBezTo>
                    <a:pt x="5954" y="989"/>
                    <a:pt x="5739" y="644"/>
                    <a:pt x="5418" y="394"/>
                  </a:cubicBezTo>
                  <a:cubicBezTo>
                    <a:pt x="5108" y="144"/>
                    <a:pt x="4704" y="1"/>
                    <a:pt x="429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76" name="Google Shape;10376;p78"/>
            <p:cNvSpPr/>
            <p:nvPr/>
          </p:nvSpPr>
          <p:spPr>
            <a:xfrm>
              <a:off x="6003760" y="3859946"/>
              <a:ext cx="26958" cy="47773"/>
            </a:xfrm>
            <a:custGeom>
              <a:avLst/>
              <a:gdLst/>
              <a:ahLst/>
              <a:cxnLst/>
              <a:rect l="l" t="t" r="r" b="b"/>
              <a:pathLst>
                <a:path w="847" h="1501" extrusionOk="0">
                  <a:moveTo>
                    <a:pt x="382" y="298"/>
                  </a:moveTo>
                  <a:lnTo>
                    <a:pt x="382" y="572"/>
                  </a:lnTo>
                  <a:cubicBezTo>
                    <a:pt x="287" y="536"/>
                    <a:pt x="239" y="501"/>
                    <a:pt x="239" y="429"/>
                  </a:cubicBezTo>
                  <a:cubicBezTo>
                    <a:pt x="239" y="358"/>
                    <a:pt x="310" y="310"/>
                    <a:pt x="382" y="298"/>
                  </a:cubicBezTo>
                  <a:close/>
                  <a:moveTo>
                    <a:pt x="489" y="870"/>
                  </a:moveTo>
                  <a:cubicBezTo>
                    <a:pt x="608" y="917"/>
                    <a:pt x="620" y="977"/>
                    <a:pt x="620" y="1037"/>
                  </a:cubicBezTo>
                  <a:cubicBezTo>
                    <a:pt x="620" y="1132"/>
                    <a:pt x="560" y="1167"/>
                    <a:pt x="489" y="1203"/>
                  </a:cubicBezTo>
                  <a:lnTo>
                    <a:pt x="489" y="870"/>
                  </a:lnTo>
                  <a:close/>
                  <a:moveTo>
                    <a:pt x="441" y="1"/>
                  </a:moveTo>
                  <a:cubicBezTo>
                    <a:pt x="418" y="1"/>
                    <a:pt x="382" y="13"/>
                    <a:pt x="382" y="36"/>
                  </a:cubicBezTo>
                  <a:lnTo>
                    <a:pt x="382" y="84"/>
                  </a:lnTo>
                  <a:cubicBezTo>
                    <a:pt x="156" y="120"/>
                    <a:pt x="25" y="239"/>
                    <a:pt x="25" y="441"/>
                  </a:cubicBezTo>
                  <a:cubicBezTo>
                    <a:pt x="25" y="679"/>
                    <a:pt x="203" y="739"/>
                    <a:pt x="382" y="810"/>
                  </a:cubicBezTo>
                  <a:lnTo>
                    <a:pt x="382" y="1191"/>
                  </a:lnTo>
                  <a:cubicBezTo>
                    <a:pt x="275" y="1167"/>
                    <a:pt x="239" y="1132"/>
                    <a:pt x="144" y="1072"/>
                  </a:cubicBezTo>
                  <a:cubicBezTo>
                    <a:pt x="125" y="1059"/>
                    <a:pt x="108" y="1053"/>
                    <a:pt x="92" y="1053"/>
                  </a:cubicBezTo>
                  <a:cubicBezTo>
                    <a:pt x="37" y="1053"/>
                    <a:pt x="1" y="1121"/>
                    <a:pt x="1" y="1167"/>
                  </a:cubicBezTo>
                  <a:cubicBezTo>
                    <a:pt x="1" y="1203"/>
                    <a:pt x="13" y="1227"/>
                    <a:pt x="25" y="1251"/>
                  </a:cubicBezTo>
                  <a:cubicBezTo>
                    <a:pt x="96" y="1346"/>
                    <a:pt x="251" y="1394"/>
                    <a:pt x="382" y="1394"/>
                  </a:cubicBezTo>
                  <a:lnTo>
                    <a:pt x="382" y="1453"/>
                  </a:lnTo>
                  <a:cubicBezTo>
                    <a:pt x="382" y="1489"/>
                    <a:pt x="418" y="1501"/>
                    <a:pt x="441" y="1501"/>
                  </a:cubicBezTo>
                  <a:cubicBezTo>
                    <a:pt x="477" y="1501"/>
                    <a:pt x="501" y="1489"/>
                    <a:pt x="501" y="1453"/>
                  </a:cubicBezTo>
                  <a:lnTo>
                    <a:pt x="501" y="1394"/>
                  </a:lnTo>
                  <a:cubicBezTo>
                    <a:pt x="703" y="1370"/>
                    <a:pt x="846" y="1251"/>
                    <a:pt x="846" y="1013"/>
                  </a:cubicBezTo>
                  <a:cubicBezTo>
                    <a:pt x="846" y="786"/>
                    <a:pt x="691" y="691"/>
                    <a:pt x="501" y="620"/>
                  </a:cubicBezTo>
                  <a:lnTo>
                    <a:pt x="501" y="298"/>
                  </a:lnTo>
                  <a:cubicBezTo>
                    <a:pt x="584" y="298"/>
                    <a:pt x="608" y="310"/>
                    <a:pt x="680" y="358"/>
                  </a:cubicBezTo>
                  <a:cubicBezTo>
                    <a:pt x="694" y="362"/>
                    <a:pt x="709" y="364"/>
                    <a:pt x="723" y="364"/>
                  </a:cubicBezTo>
                  <a:cubicBezTo>
                    <a:pt x="754" y="364"/>
                    <a:pt x="782" y="351"/>
                    <a:pt x="799" y="310"/>
                  </a:cubicBezTo>
                  <a:cubicBezTo>
                    <a:pt x="834" y="263"/>
                    <a:pt x="846" y="203"/>
                    <a:pt x="787" y="155"/>
                  </a:cubicBezTo>
                  <a:cubicBezTo>
                    <a:pt x="715" y="96"/>
                    <a:pt x="596" y="84"/>
                    <a:pt x="501" y="84"/>
                  </a:cubicBezTo>
                  <a:lnTo>
                    <a:pt x="501" y="36"/>
                  </a:lnTo>
                  <a:cubicBezTo>
                    <a:pt x="501" y="13"/>
                    <a:pt x="477" y="1"/>
                    <a:pt x="44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77" name="Google Shape;10377;p78"/>
            <p:cNvSpPr/>
            <p:nvPr/>
          </p:nvSpPr>
          <p:spPr>
            <a:xfrm>
              <a:off x="5778676" y="3939865"/>
              <a:ext cx="349052" cy="200163"/>
            </a:xfrm>
            <a:custGeom>
              <a:avLst/>
              <a:gdLst/>
              <a:ahLst/>
              <a:cxnLst/>
              <a:rect l="l" t="t" r="r" b="b"/>
              <a:pathLst>
                <a:path w="10967" h="6289" extrusionOk="0">
                  <a:moveTo>
                    <a:pt x="3483" y="1855"/>
                  </a:moveTo>
                  <a:cubicBezTo>
                    <a:pt x="3500" y="1855"/>
                    <a:pt x="3513" y="1868"/>
                    <a:pt x="3513" y="1895"/>
                  </a:cubicBezTo>
                  <a:cubicBezTo>
                    <a:pt x="3584" y="2074"/>
                    <a:pt x="4573" y="4693"/>
                    <a:pt x="4620" y="4776"/>
                  </a:cubicBezTo>
                  <a:cubicBezTo>
                    <a:pt x="4632" y="4788"/>
                    <a:pt x="4620" y="4824"/>
                    <a:pt x="4584" y="4824"/>
                  </a:cubicBezTo>
                  <a:lnTo>
                    <a:pt x="3882" y="5086"/>
                  </a:lnTo>
                  <a:cubicBezTo>
                    <a:pt x="3846" y="4955"/>
                    <a:pt x="2846" y="2300"/>
                    <a:pt x="2775" y="2133"/>
                  </a:cubicBezTo>
                  <a:lnTo>
                    <a:pt x="3465" y="1859"/>
                  </a:lnTo>
                  <a:cubicBezTo>
                    <a:pt x="3471" y="1856"/>
                    <a:pt x="3477" y="1855"/>
                    <a:pt x="3483" y="1855"/>
                  </a:cubicBezTo>
                  <a:close/>
                  <a:moveTo>
                    <a:pt x="2477" y="2228"/>
                  </a:moveTo>
                  <a:lnTo>
                    <a:pt x="3584" y="5193"/>
                  </a:lnTo>
                  <a:cubicBezTo>
                    <a:pt x="3072" y="5407"/>
                    <a:pt x="1739" y="5907"/>
                    <a:pt x="1513" y="6003"/>
                  </a:cubicBezTo>
                  <a:cubicBezTo>
                    <a:pt x="1507" y="6005"/>
                    <a:pt x="1500" y="6007"/>
                    <a:pt x="1493" y="6007"/>
                  </a:cubicBezTo>
                  <a:cubicBezTo>
                    <a:pt x="1468" y="6007"/>
                    <a:pt x="1438" y="5991"/>
                    <a:pt x="1429" y="5955"/>
                  </a:cubicBezTo>
                  <a:lnTo>
                    <a:pt x="358" y="3109"/>
                  </a:lnTo>
                  <a:cubicBezTo>
                    <a:pt x="346" y="3086"/>
                    <a:pt x="358" y="3038"/>
                    <a:pt x="405" y="3026"/>
                  </a:cubicBezTo>
                  <a:cubicBezTo>
                    <a:pt x="1072" y="2764"/>
                    <a:pt x="2013" y="2407"/>
                    <a:pt x="2477" y="2228"/>
                  </a:cubicBezTo>
                  <a:close/>
                  <a:moveTo>
                    <a:pt x="10060" y="0"/>
                  </a:moveTo>
                  <a:cubicBezTo>
                    <a:pt x="9818" y="0"/>
                    <a:pt x="9583" y="125"/>
                    <a:pt x="9407" y="288"/>
                  </a:cubicBezTo>
                  <a:lnTo>
                    <a:pt x="7728" y="1681"/>
                  </a:lnTo>
                  <a:cubicBezTo>
                    <a:pt x="7632" y="1478"/>
                    <a:pt x="7430" y="1264"/>
                    <a:pt x="7061" y="1264"/>
                  </a:cubicBezTo>
                  <a:cubicBezTo>
                    <a:pt x="6668" y="1264"/>
                    <a:pt x="6361" y="1262"/>
                    <a:pt x="6115" y="1262"/>
                  </a:cubicBezTo>
                  <a:cubicBezTo>
                    <a:pt x="5377" y="1262"/>
                    <a:pt x="5192" y="1276"/>
                    <a:pt x="4906" y="1383"/>
                  </a:cubicBezTo>
                  <a:lnTo>
                    <a:pt x="3834" y="1835"/>
                  </a:lnTo>
                  <a:lnTo>
                    <a:pt x="3822" y="1788"/>
                  </a:lnTo>
                  <a:cubicBezTo>
                    <a:pt x="3766" y="1647"/>
                    <a:pt x="3637" y="1551"/>
                    <a:pt x="3491" y="1551"/>
                  </a:cubicBezTo>
                  <a:cubicBezTo>
                    <a:pt x="3451" y="1551"/>
                    <a:pt x="3411" y="1558"/>
                    <a:pt x="3370" y="1574"/>
                  </a:cubicBezTo>
                  <a:lnTo>
                    <a:pt x="2560" y="1871"/>
                  </a:lnTo>
                  <a:cubicBezTo>
                    <a:pt x="2203" y="2014"/>
                    <a:pt x="1084" y="2431"/>
                    <a:pt x="298" y="2728"/>
                  </a:cubicBezTo>
                  <a:cubicBezTo>
                    <a:pt x="108" y="2800"/>
                    <a:pt x="1" y="3026"/>
                    <a:pt x="72" y="3217"/>
                  </a:cubicBezTo>
                  <a:lnTo>
                    <a:pt x="1144" y="6038"/>
                  </a:lnTo>
                  <a:cubicBezTo>
                    <a:pt x="1199" y="6196"/>
                    <a:pt x="1348" y="6288"/>
                    <a:pt x="1501" y="6288"/>
                  </a:cubicBezTo>
                  <a:cubicBezTo>
                    <a:pt x="1545" y="6288"/>
                    <a:pt x="1589" y="6281"/>
                    <a:pt x="1632" y="6265"/>
                  </a:cubicBezTo>
                  <a:cubicBezTo>
                    <a:pt x="1870" y="6181"/>
                    <a:pt x="3501" y="5562"/>
                    <a:pt x="3858" y="5431"/>
                  </a:cubicBezTo>
                  <a:lnTo>
                    <a:pt x="4704" y="5122"/>
                  </a:lnTo>
                  <a:cubicBezTo>
                    <a:pt x="4882" y="5050"/>
                    <a:pt x="4989" y="4848"/>
                    <a:pt x="4918" y="4657"/>
                  </a:cubicBezTo>
                  <a:lnTo>
                    <a:pt x="4894" y="4622"/>
                  </a:lnTo>
                  <a:cubicBezTo>
                    <a:pt x="5454" y="4383"/>
                    <a:pt x="5466" y="4360"/>
                    <a:pt x="6049" y="4360"/>
                  </a:cubicBezTo>
                  <a:cubicBezTo>
                    <a:pt x="6132" y="4360"/>
                    <a:pt x="6204" y="4288"/>
                    <a:pt x="6204" y="4193"/>
                  </a:cubicBezTo>
                  <a:cubicBezTo>
                    <a:pt x="6204" y="4110"/>
                    <a:pt x="6132" y="4026"/>
                    <a:pt x="6049" y="4026"/>
                  </a:cubicBezTo>
                  <a:cubicBezTo>
                    <a:pt x="5418" y="4026"/>
                    <a:pt x="5358" y="4074"/>
                    <a:pt x="4799" y="4312"/>
                  </a:cubicBezTo>
                  <a:lnTo>
                    <a:pt x="3965" y="2097"/>
                  </a:lnTo>
                  <a:lnTo>
                    <a:pt x="5037" y="1645"/>
                  </a:lnTo>
                  <a:cubicBezTo>
                    <a:pt x="5251" y="1571"/>
                    <a:pt x="5403" y="1559"/>
                    <a:pt x="5989" y="1559"/>
                  </a:cubicBezTo>
                  <a:cubicBezTo>
                    <a:pt x="6250" y="1559"/>
                    <a:pt x="6597" y="1562"/>
                    <a:pt x="7073" y="1562"/>
                  </a:cubicBezTo>
                  <a:cubicBezTo>
                    <a:pt x="7240" y="1562"/>
                    <a:pt x="7359" y="1621"/>
                    <a:pt x="7430" y="1740"/>
                  </a:cubicBezTo>
                  <a:cubicBezTo>
                    <a:pt x="7478" y="1835"/>
                    <a:pt x="7490" y="1919"/>
                    <a:pt x="7502" y="1931"/>
                  </a:cubicBezTo>
                  <a:cubicBezTo>
                    <a:pt x="7502" y="1990"/>
                    <a:pt x="7454" y="2276"/>
                    <a:pt x="7180" y="2336"/>
                  </a:cubicBezTo>
                  <a:cubicBezTo>
                    <a:pt x="6740" y="2407"/>
                    <a:pt x="5823" y="2538"/>
                    <a:pt x="5811" y="2538"/>
                  </a:cubicBezTo>
                  <a:cubicBezTo>
                    <a:pt x="5716" y="2562"/>
                    <a:pt x="5656" y="2633"/>
                    <a:pt x="5668" y="2728"/>
                  </a:cubicBezTo>
                  <a:cubicBezTo>
                    <a:pt x="5692" y="2800"/>
                    <a:pt x="5751" y="2859"/>
                    <a:pt x="5823" y="2859"/>
                  </a:cubicBezTo>
                  <a:lnTo>
                    <a:pt x="5847" y="2859"/>
                  </a:lnTo>
                  <a:cubicBezTo>
                    <a:pt x="5870" y="2859"/>
                    <a:pt x="6787" y="2728"/>
                    <a:pt x="7240" y="2645"/>
                  </a:cubicBezTo>
                  <a:cubicBezTo>
                    <a:pt x="7632" y="2574"/>
                    <a:pt x="7787" y="2240"/>
                    <a:pt x="7811" y="2026"/>
                  </a:cubicBezTo>
                  <a:lnTo>
                    <a:pt x="9633" y="514"/>
                  </a:lnTo>
                  <a:cubicBezTo>
                    <a:pt x="9747" y="415"/>
                    <a:pt x="9895" y="311"/>
                    <a:pt x="10058" y="311"/>
                  </a:cubicBezTo>
                  <a:cubicBezTo>
                    <a:pt x="10151" y="311"/>
                    <a:pt x="10248" y="344"/>
                    <a:pt x="10347" y="431"/>
                  </a:cubicBezTo>
                  <a:cubicBezTo>
                    <a:pt x="10645" y="728"/>
                    <a:pt x="10371" y="1073"/>
                    <a:pt x="10299" y="1145"/>
                  </a:cubicBezTo>
                  <a:cubicBezTo>
                    <a:pt x="10228" y="1216"/>
                    <a:pt x="8013" y="3609"/>
                    <a:pt x="8013" y="3609"/>
                  </a:cubicBezTo>
                  <a:cubicBezTo>
                    <a:pt x="7680" y="3990"/>
                    <a:pt x="7251" y="4050"/>
                    <a:pt x="7073" y="4062"/>
                  </a:cubicBezTo>
                  <a:lnTo>
                    <a:pt x="6787" y="4062"/>
                  </a:lnTo>
                  <a:cubicBezTo>
                    <a:pt x="6704" y="4062"/>
                    <a:pt x="6620" y="4133"/>
                    <a:pt x="6620" y="4229"/>
                  </a:cubicBezTo>
                  <a:cubicBezTo>
                    <a:pt x="6620" y="4312"/>
                    <a:pt x="6704" y="4383"/>
                    <a:pt x="6787" y="4383"/>
                  </a:cubicBezTo>
                  <a:lnTo>
                    <a:pt x="7097" y="4383"/>
                  </a:lnTo>
                  <a:cubicBezTo>
                    <a:pt x="7311" y="4371"/>
                    <a:pt x="7859" y="4300"/>
                    <a:pt x="8264" y="3836"/>
                  </a:cubicBezTo>
                  <a:lnTo>
                    <a:pt x="10550" y="1371"/>
                  </a:lnTo>
                  <a:cubicBezTo>
                    <a:pt x="10728" y="1121"/>
                    <a:pt x="10966" y="621"/>
                    <a:pt x="10550" y="204"/>
                  </a:cubicBezTo>
                  <a:cubicBezTo>
                    <a:pt x="10395" y="59"/>
                    <a:pt x="10226" y="0"/>
                    <a:pt x="1006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378" name="Google Shape;10378;p78"/>
          <p:cNvGrpSpPr/>
          <p:nvPr/>
        </p:nvGrpSpPr>
        <p:grpSpPr>
          <a:xfrm>
            <a:off x="7141046" y="4880397"/>
            <a:ext cx="398692" cy="397207"/>
            <a:chOff x="5355784" y="3834547"/>
            <a:chExt cx="299019" cy="297905"/>
          </a:xfrm>
          <a:solidFill>
            <a:schemeClr val="tx1"/>
          </a:solidFill>
        </p:grpSpPr>
        <p:sp>
          <p:nvSpPr>
            <p:cNvPr id="10379" name="Google Shape;10379;p78"/>
            <p:cNvSpPr/>
            <p:nvPr/>
          </p:nvSpPr>
          <p:spPr>
            <a:xfrm>
              <a:off x="5355784" y="3834547"/>
              <a:ext cx="299019" cy="297905"/>
            </a:xfrm>
            <a:custGeom>
              <a:avLst/>
              <a:gdLst/>
              <a:ahLst/>
              <a:cxnLst/>
              <a:rect l="l" t="t" r="r" b="b"/>
              <a:pathLst>
                <a:path w="9395" h="9360" extrusionOk="0">
                  <a:moveTo>
                    <a:pt x="3572" y="5454"/>
                  </a:moveTo>
                  <a:cubicBezTo>
                    <a:pt x="3679" y="5573"/>
                    <a:pt x="3786" y="5704"/>
                    <a:pt x="3929" y="5811"/>
                  </a:cubicBezTo>
                  <a:lnTo>
                    <a:pt x="3405" y="6335"/>
                  </a:lnTo>
                  <a:cubicBezTo>
                    <a:pt x="3393" y="6311"/>
                    <a:pt x="3393" y="6299"/>
                    <a:pt x="3382" y="6287"/>
                  </a:cubicBezTo>
                  <a:lnTo>
                    <a:pt x="3096" y="6002"/>
                  </a:lnTo>
                  <a:cubicBezTo>
                    <a:pt x="3084" y="5990"/>
                    <a:pt x="3060" y="5978"/>
                    <a:pt x="3048" y="5978"/>
                  </a:cubicBezTo>
                  <a:lnTo>
                    <a:pt x="3572" y="5454"/>
                  </a:lnTo>
                  <a:close/>
                  <a:moveTo>
                    <a:pt x="2748" y="6109"/>
                  </a:moveTo>
                  <a:cubicBezTo>
                    <a:pt x="2804" y="6109"/>
                    <a:pt x="2858" y="6133"/>
                    <a:pt x="2893" y="6180"/>
                  </a:cubicBezTo>
                  <a:lnTo>
                    <a:pt x="3179" y="6466"/>
                  </a:lnTo>
                  <a:cubicBezTo>
                    <a:pt x="3274" y="6573"/>
                    <a:pt x="3274" y="6704"/>
                    <a:pt x="3191" y="6788"/>
                  </a:cubicBezTo>
                  <a:lnTo>
                    <a:pt x="3036" y="6954"/>
                  </a:lnTo>
                  <a:lnTo>
                    <a:pt x="2429" y="6347"/>
                  </a:lnTo>
                  <a:lnTo>
                    <a:pt x="2584" y="6180"/>
                  </a:lnTo>
                  <a:cubicBezTo>
                    <a:pt x="2631" y="6133"/>
                    <a:pt x="2691" y="6109"/>
                    <a:pt x="2748" y="6109"/>
                  </a:cubicBezTo>
                  <a:close/>
                  <a:moveTo>
                    <a:pt x="2215" y="6549"/>
                  </a:moveTo>
                  <a:lnTo>
                    <a:pt x="2822" y="7169"/>
                  </a:lnTo>
                  <a:lnTo>
                    <a:pt x="965" y="9026"/>
                  </a:lnTo>
                  <a:cubicBezTo>
                    <a:pt x="923" y="9068"/>
                    <a:pt x="866" y="9088"/>
                    <a:pt x="810" y="9088"/>
                  </a:cubicBezTo>
                  <a:cubicBezTo>
                    <a:pt x="753" y="9088"/>
                    <a:pt x="697" y="9068"/>
                    <a:pt x="655" y="9026"/>
                  </a:cubicBezTo>
                  <a:lnTo>
                    <a:pt x="369" y="8740"/>
                  </a:lnTo>
                  <a:cubicBezTo>
                    <a:pt x="262" y="8657"/>
                    <a:pt x="262" y="8502"/>
                    <a:pt x="357" y="8419"/>
                  </a:cubicBezTo>
                  <a:lnTo>
                    <a:pt x="2215" y="6549"/>
                  </a:lnTo>
                  <a:close/>
                  <a:moveTo>
                    <a:pt x="6096" y="1"/>
                  </a:moveTo>
                  <a:cubicBezTo>
                    <a:pt x="3417" y="1"/>
                    <a:pt x="1869" y="3061"/>
                    <a:pt x="3441" y="5216"/>
                  </a:cubicBezTo>
                  <a:lnTo>
                    <a:pt x="2810" y="5835"/>
                  </a:lnTo>
                  <a:cubicBezTo>
                    <a:pt x="2798" y="5834"/>
                    <a:pt x="2786" y="5834"/>
                    <a:pt x="2774" y="5834"/>
                  </a:cubicBezTo>
                  <a:cubicBezTo>
                    <a:pt x="2643" y="5834"/>
                    <a:pt x="2516" y="5892"/>
                    <a:pt x="2429" y="5990"/>
                  </a:cubicBezTo>
                  <a:lnTo>
                    <a:pt x="191" y="8216"/>
                  </a:lnTo>
                  <a:cubicBezTo>
                    <a:pt x="0" y="8419"/>
                    <a:pt x="0" y="8728"/>
                    <a:pt x="191" y="8919"/>
                  </a:cubicBezTo>
                  <a:lnTo>
                    <a:pt x="465" y="9216"/>
                  </a:lnTo>
                  <a:cubicBezTo>
                    <a:pt x="560" y="9312"/>
                    <a:pt x="685" y="9359"/>
                    <a:pt x="810" y="9359"/>
                  </a:cubicBezTo>
                  <a:cubicBezTo>
                    <a:pt x="935" y="9359"/>
                    <a:pt x="1060" y="9312"/>
                    <a:pt x="1155" y="9216"/>
                  </a:cubicBezTo>
                  <a:lnTo>
                    <a:pt x="3120" y="7252"/>
                  </a:lnTo>
                  <a:lnTo>
                    <a:pt x="3393" y="6990"/>
                  </a:lnTo>
                  <a:cubicBezTo>
                    <a:pt x="3501" y="6883"/>
                    <a:pt x="3536" y="6752"/>
                    <a:pt x="3536" y="6597"/>
                  </a:cubicBezTo>
                  <a:lnTo>
                    <a:pt x="4167" y="5978"/>
                  </a:lnTo>
                  <a:cubicBezTo>
                    <a:pt x="4632" y="6299"/>
                    <a:pt x="5179" y="6526"/>
                    <a:pt x="5763" y="6573"/>
                  </a:cubicBezTo>
                  <a:lnTo>
                    <a:pt x="5775" y="6573"/>
                  </a:lnTo>
                  <a:cubicBezTo>
                    <a:pt x="5846" y="6573"/>
                    <a:pt x="5906" y="6514"/>
                    <a:pt x="5906" y="6454"/>
                  </a:cubicBezTo>
                  <a:cubicBezTo>
                    <a:pt x="5918" y="6371"/>
                    <a:pt x="5858" y="6299"/>
                    <a:pt x="5787" y="6299"/>
                  </a:cubicBezTo>
                  <a:cubicBezTo>
                    <a:pt x="5191" y="6240"/>
                    <a:pt x="4644" y="6002"/>
                    <a:pt x="4191" y="5645"/>
                  </a:cubicBezTo>
                  <a:cubicBezTo>
                    <a:pt x="1977" y="3847"/>
                    <a:pt x="3286" y="287"/>
                    <a:pt x="6096" y="287"/>
                  </a:cubicBezTo>
                  <a:cubicBezTo>
                    <a:pt x="7680" y="287"/>
                    <a:pt x="8942" y="1489"/>
                    <a:pt x="9108" y="3001"/>
                  </a:cubicBezTo>
                  <a:cubicBezTo>
                    <a:pt x="9119" y="3067"/>
                    <a:pt x="9170" y="3122"/>
                    <a:pt x="9233" y="3122"/>
                  </a:cubicBezTo>
                  <a:cubicBezTo>
                    <a:pt x="9239" y="3122"/>
                    <a:pt x="9245" y="3121"/>
                    <a:pt x="9251" y="3120"/>
                  </a:cubicBezTo>
                  <a:cubicBezTo>
                    <a:pt x="9335" y="3097"/>
                    <a:pt x="9394" y="3037"/>
                    <a:pt x="9370" y="2966"/>
                  </a:cubicBezTo>
                  <a:cubicBezTo>
                    <a:pt x="9216" y="1334"/>
                    <a:pt x="7823" y="1"/>
                    <a:pt x="609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80" name="Google Shape;10380;p78"/>
            <p:cNvSpPr/>
            <p:nvPr/>
          </p:nvSpPr>
          <p:spPr>
            <a:xfrm>
              <a:off x="5455054" y="3854280"/>
              <a:ext cx="179666" cy="171296"/>
            </a:xfrm>
            <a:custGeom>
              <a:avLst/>
              <a:gdLst/>
              <a:ahLst/>
              <a:cxnLst/>
              <a:rect l="l" t="t" r="r" b="b"/>
              <a:pathLst>
                <a:path w="5645" h="5382" extrusionOk="0">
                  <a:moveTo>
                    <a:pt x="2953" y="274"/>
                  </a:moveTo>
                  <a:cubicBezTo>
                    <a:pt x="4275" y="274"/>
                    <a:pt x="5358" y="1345"/>
                    <a:pt x="5358" y="2691"/>
                  </a:cubicBezTo>
                  <a:cubicBezTo>
                    <a:pt x="5358" y="4024"/>
                    <a:pt x="4275" y="5096"/>
                    <a:pt x="2953" y="5096"/>
                  </a:cubicBezTo>
                  <a:cubicBezTo>
                    <a:pt x="2322" y="5096"/>
                    <a:pt x="1715" y="4858"/>
                    <a:pt x="1239" y="4405"/>
                  </a:cubicBezTo>
                  <a:cubicBezTo>
                    <a:pt x="298" y="3465"/>
                    <a:pt x="298" y="1929"/>
                    <a:pt x="1239" y="976"/>
                  </a:cubicBezTo>
                  <a:cubicBezTo>
                    <a:pt x="1715" y="500"/>
                    <a:pt x="2322" y="274"/>
                    <a:pt x="2953" y="274"/>
                  </a:cubicBezTo>
                  <a:close/>
                  <a:moveTo>
                    <a:pt x="2958" y="0"/>
                  </a:moveTo>
                  <a:cubicBezTo>
                    <a:pt x="2269" y="0"/>
                    <a:pt x="1578" y="262"/>
                    <a:pt x="1048" y="786"/>
                  </a:cubicBezTo>
                  <a:cubicBezTo>
                    <a:pt x="1" y="1822"/>
                    <a:pt x="1" y="3536"/>
                    <a:pt x="1048" y="4596"/>
                  </a:cubicBezTo>
                  <a:cubicBezTo>
                    <a:pt x="1572" y="5120"/>
                    <a:pt x="2263" y="5382"/>
                    <a:pt x="2953" y="5382"/>
                  </a:cubicBezTo>
                  <a:cubicBezTo>
                    <a:pt x="4430" y="5370"/>
                    <a:pt x="5644" y="4179"/>
                    <a:pt x="5644" y="2691"/>
                  </a:cubicBezTo>
                  <a:cubicBezTo>
                    <a:pt x="5644" y="1977"/>
                    <a:pt x="5358" y="1286"/>
                    <a:pt x="4858" y="786"/>
                  </a:cubicBezTo>
                  <a:cubicBezTo>
                    <a:pt x="4335" y="262"/>
                    <a:pt x="3647" y="0"/>
                    <a:pt x="295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81" name="Google Shape;10381;p78"/>
            <p:cNvSpPr/>
            <p:nvPr/>
          </p:nvSpPr>
          <p:spPr>
            <a:xfrm>
              <a:off x="5508110" y="3886490"/>
              <a:ext cx="81510" cy="99302"/>
            </a:xfrm>
            <a:custGeom>
              <a:avLst/>
              <a:gdLst/>
              <a:ahLst/>
              <a:cxnLst/>
              <a:rect l="l" t="t" r="r" b="b"/>
              <a:pathLst>
                <a:path w="2561" h="3120" extrusionOk="0">
                  <a:moveTo>
                    <a:pt x="1286" y="262"/>
                  </a:moveTo>
                  <a:cubicBezTo>
                    <a:pt x="1596" y="262"/>
                    <a:pt x="1846" y="512"/>
                    <a:pt x="1846" y="834"/>
                  </a:cubicBezTo>
                  <a:cubicBezTo>
                    <a:pt x="1846" y="1143"/>
                    <a:pt x="1596" y="1393"/>
                    <a:pt x="1286" y="1393"/>
                  </a:cubicBezTo>
                  <a:cubicBezTo>
                    <a:pt x="977" y="1393"/>
                    <a:pt x="715" y="1143"/>
                    <a:pt x="715" y="834"/>
                  </a:cubicBezTo>
                  <a:cubicBezTo>
                    <a:pt x="739" y="512"/>
                    <a:pt x="977" y="262"/>
                    <a:pt x="1286" y="262"/>
                  </a:cubicBezTo>
                  <a:close/>
                  <a:moveTo>
                    <a:pt x="1703" y="1667"/>
                  </a:moveTo>
                  <a:cubicBezTo>
                    <a:pt x="2036" y="1667"/>
                    <a:pt x="2310" y="1929"/>
                    <a:pt x="2310" y="2274"/>
                  </a:cubicBezTo>
                  <a:lnTo>
                    <a:pt x="2310" y="2858"/>
                  </a:lnTo>
                  <a:lnTo>
                    <a:pt x="2001" y="2858"/>
                  </a:lnTo>
                  <a:lnTo>
                    <a:pt x="2001" y="2262"/>
                  </a:lnTo>
                  <a:cubicBezTo>
                    <a:pt x="2001" y="2179"/>
                    <a:pt x="1941" y="2119"/>
                    <a:pt x="1870" y="2119"/>
                  </a:cubicBezTo>
                  <a:cubicBezTo>
                    <a:pt x="1786" y="2119"/>
                    <a:pt x="1727" y="2179"/>
                    <a:pt x="1727" y="2262"/>
                  </a:cubicBezTo>
                  <a:lnTo>
                    <a:pt x="1727" y="2858"/>
                  </a:lnTo>
                  <a:lnTo>
                    <a:pt x="870" y="2858"/>
                  </a:lnTo>
                  <a:lnTo>
                    <a:pt x="870" y="2262"/>
                  </a:lnTo>
                  <a:cubicBezTo>
                    <a:pt x="870" y="2179"/>
                    <a:pt x="810" y="2119"/>
                    <a:pt x="727" y="2119"/>
                  </a:cubicBezTo>
                  <a:cubicBezTo>
                    <a:pt x="655" y="2119"/>
                    <a:pt x="596" y="2179"/>
                    <a:pt x="596" y="2262"/>
                  </a:cubicBezTo>
                  <a:lnTo>
                    <a:pt x="596" y="2858"/>
                  </a:lnTo>
                  <a:lnTo>
                    <a:pt x="298" y="2858"/>
                  </a:lnTo>
                  <a:lnTo>
                    <a:pt x="298" y="2274"/>
                  </a:lnTo>
                  <a:cubicBezTo>
                    <a:pt x="298" y="1929"/>
                    <a:pt x="572" y="1667"/>
                    <a:pt x="905" y="1667"/>
                  </a:cubicBezTo>
                  <a:close/>
                  <a:moveTo>
                    <a:pt x="1286" y="0"/>
                  </a:moveTo>
                  <a:cubicBezTo>
                    <a:pt x="822" y="0"/>
                    <a:pt x="453" y="369"/>
                    <a:pt x="453" y="834"/>
                  </a:cubicBezTo>
                  <a:cubicBezTo>
                    <a:pt x="453" y="1048"/>
                    <a:pt x="536" y="1262"/>
                    <a:pt x="691" y="1405"/>
                  </a:cubicBezTo>
                  <a:cubicBezTo>
                    <a:pt x="298" y="1500"/>
                    <a:pt x="1" y="1857"/>
                    <a:pt x="1" y="2274"/>
                  </a:cubicBezTo>
                  <a:lnTo>
                    <a:pt x="1" y="2858"/>
                  </a:lnTo>
                  <a:cubicBezTo>
                    <a:pt x="1" y="3000"/>
                    <a:pt x="120" y="3120"/>
                    <a:pt x="274" y="3120"/>
                  </a:cubicBezTo>
                  <a:lnTo>
                    <a:pt x="2298" y="3120"/>
                  </a:lnTo>
                  <a:cubicBezTo>
                    <a:pt x="2441" y="3120"/>
                    <a:pt x="2560" y="3000"/>
                    <a:pt x="2560" y="2858"/>
                  </a:cubicBezTo>
                  <a:lnTo>
                    <a:pt x="2560" y="2274"/>
                  </a:lnTo>
                  <a:cubicBezTo>
                    <a:pt x="2560" y="1857"/>
                    <a:pt x="2275" y="1500"/>
                    <a:pt x="1882" y="1405"/>
                  </a:cubicBezTo>
                  <a:cubicBezTo>
                    <a:pt x="2025" y="1262"/>
                    <a:pt x="2120" y="1048"/>
                    <a:pt x="2120" y="834"/>
                  </a:cubicBezTo>
                  <a:cubicBezTo>
                    <a:pt x="2120" y="369"/>
                    <a:pt x="1751" y="0"/>
                    <a:pt x="128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82" name="Google Shape;10382;p78"/>
            <p:cNvSpPr/>
            <p:nvPr/>
          </p:nvSpPr>
          <p:spPr>
            <a:xfrm>
              <a:off x="5554706" y="3945530"/>
              <a:ext cx="98952" cy="98251"/>
            </a:xfrm>
            <a:custGeom>
              <a:avLst/>
              <a:gdLst/>
              <a:ahLst/>
              <a:cxnLst/>
              <a:rect l="l" t="t" r="r" b="b"/>
              <a:pathLst>
                <a:path w="3109" h="3087" extrusionOk="0">
                  <a:moveTo>
                    <a:pt x="2959" y="1"/>
                  </a:moveTo>
                  <a:cubicBezTo>
                    <a:pt x="2892" y="1"/>
                    <a:pt x="2823" y="56"/>
                    <a:pt x="2823" y="122"/>
                  </a:cubicBezTo>
                  <a:cubicBezTo>
                    <a:pt x="2680" y="1550"/>
                    <a:pt x="1561" y="2669"/>
                    <a:pt x="132" y="2812"/>
                  </a:cubicBezTo>
                  <a:cubicBezTo>
                    <a:pt x="61" y="2824"/>
                    <a:pt x="1" y="2884"/>
                    <a:pt x="13" y="2967"/>
                  </a:cubicBezTo>
                  <a:cubicBezTo>
                    <a:pt x="13" y="3039"/>
                    <a:pt x="72" y="3086"/>
                    <a:pt x="144" y="3086"/>
                  </a:cubicBezTo>
                  <a:lnTo>
                    <a:pt x="168" y="3086"/>
                  </a:lnTo>
                  <a:cubicBezTo>
                    <a:pt x="1704" y="2931"/>
                    <a:pt x="2942" y="1717"/>
                    <a:pt x="3097" y="145"/>
                  </a:cubicBezTo>
                  <a:cubicBezTo>
                    <a:pt x="3109" y="74"/>
                    <a:pt x="3049" y="2"/>
                    <a:pt x="2978" y="2"/>
                  </a:cubicBezTo>
                  <a:cubicBezTo>
                    <a:pt x="2971" y="1"/>
                    <a:pt x="2965" y="1"/>
                    <a:pt x="295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383" name="Google Shape;10383;p78"/>
          <p:cNvGrpSpPr/>
          <p:nvPr/>
        </p:nvGrpSpPr>
        <p:grpSpPr>
          <a:xfrm>
            <a:off x="10715273" y="4844029"/>
            <a:ext cx="389568" cy="471980"/>
            <a:chOff x="8036455" y="3807271"/>
            <a:chExt cx="292176" cy="353985"/>
          </a:xfrm>
          <a:solidFill>
            <a:schemeClr val="tx1"/>
          </a:solidFill>
        </p:grpSpPr>
        <p:sp>
          <p:nvSpPr>
            <p:cNvPr id="10384" name="Google Shape;10384;p78"/>
            <p:cNvSpPr/>
            <p:nvPr/>
          </p:nvSpPr>
          <p:spPr>
            <a:xfrm>
              <a:off x="8039479" y="3807271"/>
              <a:ext cx="289153" cy="330465"/>
            </a:xfrm>
            <a:custGeom>
              <a:avLst/>
              <a:gdLst/>
              <a:ahLst/>
              <a:cxnLst/>
              <a:rect l="l" t="t" r="r" b="b"/>
              <a:pathLst>
                <a:path w="9085" h="10383" extrusionOk="0">
                  <a:moveTo>
                    <a:pt x="6049" y="298"/>
                  </a:moveTo>
                  <a:lnTo>
                    <a:pt x="4489" y="1358"/>
                  </a:lnTo>
                  <a:lnTo>
                    <a:pt x="2917" y="298"/>
                  </a:lnTo>
                  <a:close/>
                  <a:moveTo>
                    <a:pt x="2465" y="406"/>
                  </a:moveTo>
                  <a:lnTo>
                    <a:pt x="4203" y="1620"/>
                  </a:lnTo>
                  <a:lnTo>
                    <a:pt x="3203" y="2632"/>
                  </a:lnTo>
                  <a:lnTo>
                    <a:pt x="2203" y="1037"/>
                  </a:lnTo>
                  <a:lnTo>
                    <a:pt x="2465" y="406"/>
                  </a:lnTo>
                  <a:close/>
                  <a:moveTo>
                    <a:pt x="6513" y="382"/>
                  </a:moveTo>
                  <a:lnTo>
                    <a:pt x="6763" y="1025"/>
                  </a:lnTo>
                  <a:lnTo>
                    <a:pt x="5763" y="2632"/>
                  </a:lnTo>
                  <a:lnTo>
                    <a:pt x="4739" y="1572"/>
                  </a:lnTo>
                  <a:lnTo>
                    <a:pt x="6513" y="382"/>
                  </a:lnTo>
                  <a:close/>
                  <a:moveTo>
                    <a:pt x="4501" y="1787"/>
                  </a:moveTo>
                  <a:lnTo>
                    <a:pt x="5334" y="2632"/>
                  </a:lnTo>
                  <a:lnTo>
                    <a:pt x="4941" y="3061"/>
                  </a:lnTo>
                  <a:lnTo>
                    <a:pt x="4036" y="3061"/>
                  </a:lnTo>
                  <a:lnTo>
                    <a:pt x="3667" y="2632"/>
                  </a:lnTo>
                  <a:lnTo>
                    <a:pt x="4501" y="1787"/>
                  </a:lnTo>
                  <a:close/>
                  <a:moveTo>
                    <a:pt x="2405" y="1"/>
                  </a:moveTo>
                  <a:lnTo>
                    <a:pt x="2382" y="13"/>
                  </a:lnTo>
                  <a:lnTo>
                    <a:pt x="2370" y="25"/>
                  </a:lnTo>
                  <a:lnTo>
                    <a:pt x="2358" y="48"/>
                  </a:lnTo>
                  <a:lnTo>
                    <a:pt x="2346" y="60"/>
                  </a:lnTo>
                  <a:lnTo>
                    <a:pt x="2346" y="72"/>
                  </a:lnTo>
                  <a:lnTo>
                    <a:pt x="1989" y="965"/>
                  </a:lnTo>
                  <a:lnTo>
                    <a:pt x="107" y="1739"/>
                  </a:lnTo>
                  <a:cubicBezTo>
                    <a:pt x="48" y="1775"/>
                    <a:pt x="0" y="1834"/>
                    <a:pt x="0" y="1894"/>
                  </a:cubicBezTo>
                  <a:lnTo>
                    <a:pt x="0" y="3620"/>
                  </a:lnTo>
                  <a:cubicBezTo>
                    <a:pt x="0" y="3704"/>
                    <a:pt x="84" y="3775"/>
                    <a:pt x="167" y="3775"/>
                  </a:cubicBezTo>
                  <a:cubicBezTo>
                    <a:pt x="262" y="3775"/>
                    <a:pt x="334" y="3704"/>
                    <a:pt x="334" y="3620"/>
                  </a:cubicBezTo>
                  <a:lnTo>
                    <a:pt x="334" y="1989"/>
                  </a:lnTo>
                  <a:lnTo>
                    <a:pt x="2084" y="1275"/>
                  </a:lnTo>
                  <a:lnTo>
                    <a:pt x="3144" y="2977"/>
                  </a:lnTo>
                  <a:cubicBezTo>
                    <a:pt x="3179" y="3025"/>
                    <a:pt x="3215" y="3049"/>
                    <a:pt x="3263" y="3049"/>
                  </a:cubicBezTo>
                  <a:lnTo>
                    <a:pt x="3370" y="3049"/>
                  </a:lnTo>
                  <a:lnTo>
                    <a:pt x="3382" y="3037"/>
                  </a:lnTo>
                  <a:lnTo>
                    <a:pt x="3513" y="2906"/>
                  </a:lnTo>
                  <a:lnTo>
                    <a:pt x="3870" y="3323"/>
                  </a:lnTo>
                  <a:lnTo>
                    <a:pt x="3429" y="5609"/>
                  </a:lnTo>
                  <a:cubicBezTo>
                    <a:pt x="3417" y="5704"/>
                    <a:pt x="3477" y="5787"/>
                    <a:pt x="3560" y="5799"/>
                  </a:cubicBezTo>
                  <a:lnTo>
                    <a:pt x="3679" y="5799"/>
                  </a:lnTo>
                  <a:cubicBezTo>
                    <a:pt x="3679" y="5799"/>
                    <a:pt x="3691" y="5799"/>
                    <a:pt x="3691" y="5787"/>
                  </a:cubicBezTo>
                  <a:lnTo>
                    <a:pt x="3691" y="5775"/>
                  </a:lnTo>
                  <a:lnTo>
                    <a:pt x="3691" y="5751"/>
                  </a:lnTo>
                  <a:lnTo>
                    <a:pt x="3691" y="5740"/>
                  </a:lnTo>
                  <a:lnTo>
                    <a:pt x="3691" y="5728"/>
                  </a:lnTo>
                  <a:lnTo>
                    <a:pt x="4120" y="3477"/>
                  </a:lnTo>
                  <a:lnTo>
                    <a:pt x="4918" y="3477"/>
                  </a:lnTo>
                  <a:lnTo>
                    <a:pt x="5906" y="8633"/>
                  </a:lnTo>
                  <a:lnTo>
                    <a:pt x="4513" y="9978"/>
                  </a:lnTo>
                  <a:lnTo>
                    <a:pt x="3108" y="8633"/>
                  </a:lnTo>
                  <a:lnTo>
                    <a:pt x="3572" y="6228"/>
                  </a:lnTo>
                  <a:lnTo>
                    <a:pt x="3572" y="6204"/>
                  </a:lnTo>
                  <a:cubicBezTo>
                    <a:pt x="3572" y="6132"/>
                    <a:pt x="3513" y="6049"/>
                    <a:pt x="3441" y="6037"/>
                  </a:cubicBezTo>
                  <a:cubicBezTo>
                    <a:pt x="3433" y="6036"/>
                    <a:pt x="3425" y="6036"/>
                    <a:pt x="3417" y="6036"/>
                  </a:cubicBezTo>
                  <a:cubicBezTo>
                    <a:pt x="3332" y="6036"/>
                    <a:pt x="3262" y="6092"/>
                    <a:pt x="3251" y="6168"/>
                  </a:cubicBezTo>
                  <a:lnTo>
                    <a:pt x="2751" y="8657"/>
                  </a:lnTo>
                  <a:cubicBezTo>
                    <a:pt x="2739" y="8716"/>
                    <a:pt x="2751" y="8764"/>
                    <a:pt x="2798" y="8811"/>
                  </a:cubicBezTo>
                  <a:lnTo>
                    <a:pt x="4382" y="10335"/>
                  </a:lnTo>
                  <a:cubicBezTo>
                    <a:pt x="4406" y="10371"/>
                    <a:pt x="4453" y="10383"/>
                    <a:pt x="4501" y="10383"/>
                  </a:cubicBezTo>
                  <a:cubicBezTo>
                    <a:pt x="4537" y="10383"/>
                    <a:pt x="4584" y="10371"/>
                    <a:pt x="4620" y="10335"/>
                  </a:cubicBezTo>
                  <a:lnTo>
                    <a:pt x="6192" y="8811"/>
                  </a:lnTo>
                  <a:cubicBezTo>
                    <a:pt x="6239" y="8764"/>
                    <a:pt x="6251" y="8716"/>
                    <a:pt x="6239" y="8657"/>
                  </a:cubicBezTo>
                  <a:lnTo>
                    <a:pt x="5215" y="3370"/>
                  </a:lnTo>
                  <a:lnTo>
                    <a:pt x="5572" y="2953"/>
                  </a:lnTo>
                  <a:lnTo>
                    <a:pt x="5703" y="3096"/>
                  </a:lnTo>
                  <a:lnTo>
                    <a:pt x="5715" y="3108"/>
                  </a:lnTo>
                  <a:lnTo>
                    <a:pt x="5822" y="3108"/>
                  </a:lnTo>
                  <a:cubicBezTo>
                    <a:pt x="5870" y="3108"/>
                    <a:pt x="5906" y="3073"/>
                    <a:pt x="5941" y="3037"/>
                  </a:cubicBezTo>
                  <a:lnTo>
                    <a:pt x="7001" y="1334"/>
                  </a:lnTo>
                  <a:lnTo>
                    <a:pt x="8751" y="2049"/>
                  </a:lnTo>
                  <a:lnTo>
                    <a:pt x="8751" y="8228"/>
                  </a:lnTo>
                  <a:cubicBezTo>
                    <a:pt x="8751" y="8311"/>
                    <a:pt x="8823" y="8395"/>
                    <a:pt x="8918" y="8395"/>
                  </a:cubicBezTo>
                  <a:cubicBezTo>
                    <a:pt x="9001" y="8395"/>
                    <a:pt x="9085" y="8311"/>
                    <a:pt x="9085" y="8228"/>
                  </a:cubicBezTo>
                  <a:lnTo>
                    <a:pt x="9085" y="1930"/>
                  </a:lnTo>
                  <a:cubicBezTo>
                    <a:pt x="9073" y="1810"/>
                    <a:pt x="9037" y="1751"/>
                    <a:pt x="8978" y="1739"/>
                  </a:cubicBezTo>
                  <a:lnTo>
                    <a:pt x="7108" y="965"/>
                  </a:lnTo>
                  <a:lnTo>
                    <a:pt x="6751" y="72"/>
                  </a:lnTo>
                  <a:lnTo>
                    <a:pt x="6751" y="60"/>
                  </a:lnTo>
                  <a:cubicBezTo>
                    <a:pt x="6751" y="60"/>
                    <a:pt x="6751" y="48"/>
                    <a:pt x="6727" y="48"/>
                  </a:cubicBezTo>
                  <a:lnTo>
                    <a:pt x="6715" y="25"/>
                  </a:lnTo>
                  <a:lnTo>
                    <a:pt x="6703" y="13"/>
                  </a:lnTo>
                  <a:lnTo>
                    <a:pt x="6692"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85" name="Google Shape;10385;p78"/>
            <p:cNvSpPr/>
            <p:nvPr/>
          </p:nvSpPr>
          <p:spPr>
            <a:xfrm>
              <a:off x="8036455" y="3934613"/>
              <a:ext cx="291795" cy="226644"/>
            </a:xfrm>
            <a:custGeom>
              <a:avLst/>
              <a:gdLst/>
              <a:ahLst/>
              <a:cxnLst/>
              <a:rect l="l" t="t" r="r" b="b"/>
              <a:pathLst>
                <a:path w="9168" h="7121" extrusionOk="0">
                  <a:moveTo>
                    <a:pt x="155" y="0"/>
                  </a:moveTo>
                  <a:cubicBezTo>
                    <a:pt x="71" y="0"/>
                    <a:pt x="0" y="72"/>
                    <a:pt x="0" y="167"/>
                  </a:cubicBezTo>
                  <a:lnTo>
                    <a:pt x="0" y="6953"/>
                  </a:lnTo>
                  <a:cubicBezTo>
                    <a:pt x="0" y="7037"/>
                    <a:pt x="71" y="7120"/>
                    <a:pt x="155" y="7120"/>
                  </a:cubicBezTo>
                  <a:lnTo>
                    <a:pt x="9001" y="7120"/>
                  </a:lnTo>
                  <a:cubicBezTo>
                    <a:pt x="9084" y="7120"/>
                    <a:pt x="9168" y="7037"/>
                    <a:pt x="9168" y="6953"/>
                  </a:cubicBezTo>
                  <a:lnTo>
                    <a:pt x="9168" y="4715"/>
                  </a:lnTo>
                  <a:cubicBezTo>
                    <a:pt x="9168" y="4632"/>
                    <a:pt x="9084" y="4560"/>
                    <a:pt x="9001" y="4560"/>
                  </a:cubicBezTo>
                  <a:cubicBezTo>
                    <a:pt x="8906" y="4560"/>
                    <a:pt x="8834" y="4632"/>
                    <a:pt x="8834" y="4715"/>
                  </a:cubicBezTo>
                  <a:lnTo>
                    <a:pt x="8834" y="6787"/>
                  </a:lnTo>
                  <a:lnTo>
                    <a:pt x="321" y="6787"/>
                  </a:lnTo>
                  <a:lnTo>
                    <a:pt x="321" y="167"/>
                  </a:lnTo>
                  <a:cubicBezTo>
                    <a:pt x="321" y="72"/>
                    <a:pt x="250" y="0"/>
                    <a:pt x="1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0386" name="Google Shape;10386;p78"/>
          <p:cNvSpPr txBox="1"/>
          <p:nvPr/>
        </p:nvSpPr>
        <p:spPr>
          <a:xfrm>
            <a:off x="1132900" y="681367"/>
            <a:ext cx="4642800" cy="643200"/>
          </a:xfrm>
          <a:prstGeom prst="rect">
            <a:avLst/>
          </a:prstGeom>
          <a:noFill/>
          <a:ln>
            <a:noFill/>
          </a:ln>
        </p:spPr>
        <p:txBody>
          <a:bodyPr spcFirstLastPara="1" wrap="square" lIns="121900" tIns="121900" rIns="121900" bIns="121900" anchor="t" anchorCtr="0">
            <a:noAutofit/>
          </a:bodyPr>
          <a:lstStyle/>
          <a:p>
            <a:pPr algn="ctr"/>
            <a:r>
              <a:rPr lang="fa-IR" sz="3200" dirty="0">
                <a:cs typeface="B Nazanin" panose="00000700000000000000" pitchFamily="2" charset="-78"/>
              </a:rPr>
              <a:t>نمادهای کسب و کار</a:t>
            </a:r>
            <a:endParaRPr sz="3200" dirty="0">
              <a:cs typeface="B Nazanin" panose="00000700000000000000" pitchFamily="2" charset="-78"/>
            </a:endParaRPr>
          </a:p>
        </p:txBody>
      </p:sp>
      <p:sp>
        <p:nvSpPr>
          <p:cNvPr id="10387" name="Google Shape;10387;p78"/>
          <p:cNvSpPr txBox="1"/>
          <p:nvPr/>
        </p:nvSpPr>
        <p:spPr>
          <a:xfrm>
            <a:off x="6477867" y="681367"/>
            <a:ext cx="4642800" cy="643200"/>
          </a:xfrm>
          <a:prstGeom prst="rect">
            <a:avLst/>
          </a:prstGeom>
          <a:noFill/>
          <a:ln>
            <a:noFill/>
          </a:ln>
        </p:spPr>
        <p:txBody>
          <a:bodyPr spcFirstLastPara="1" wrap="square" lIns="121900" tIns="121900" rIns="121900" bIns="121900" anchor="t" anchorCtr="0">
            <a:noAutofit/>
          </a:bodyPr>
          <a:lstStyle/>
          <a:p>
            <a:pPr algn="ctr"/>
            <a:r>
              <a:rPr lang="fa-IR" sz="3200" dirty="0">
                <a:cs typeface="B Nazanin" panose="00000700000000000000" pitchFamily="2" charset="-78"/>
              </a:rPr>
              <a:t>نمادهای کار تیمی</a:t>
            </a:r>
            <a:endParaRPr sz="3200" dirty="0">
              <a:cs typeface="B Nazanin" panose="00000700000000000000" pitchFamily="2" charset="-78"/>
            </a:endParaRPr>
          </a:p>
        </p:txBody>
      </p:sp>
      <p:grpSp>
        <p:nvGrpSpPr>
          <p:cNvPr id="10388" name="Google Shape;10388;p78"/>
          <p:cNvGrpSpPr/>
          <p:nvPr/>
        </p:nvGrpSpPr>
        <p:grpSpPr>
          <a:xfrm>
            <a:off x="6499870" y="4846066"/>
            <a:ext cx="460820" cy="467780"/>
            <a:chOff x="4874902" y="3808799"/>
            <a:chExt cx="345615" cy="350835"/>
          </a:xfrm>
          <a:solidFill>
            <a:schemeClr val="tx1"/>
          </a:solidFill>
        </p:grpSpPr>
        <p:sp>
          <p:nvSpPr>
            <p:cNvPr id="10389" name="Google Shape;10389;p78"/>
            <p:cNvSpPr/>
            <p:nvPr/>
          </p:nvSpPr>
          <p:spPr>
            <a:xfrm>
              <a:off x="4874902" y="3808799"/>
              <a:ext cx="345615" cy="350835"/>
            </a:xfrm>
            <a:custGeom>
              <a:avLst/>
              <a:gdLst/>
              <a:ahLst/>
              <a:cxnLst/>
              <a:rect l="l" t="t" r="r" b="b"/>
              <a:pathLst>
                <a:path w="10859" h="11023" extrusionOk="0">
                  <a:moveTo>
                    <a:pt x="6632" y="274"/>
                  </a:moveTo>
                  <a:cubicBezTo>
                    <a:pt x="6858" y="274"/>
                    <a:pt x="7037" y="453"/>
                    <a:pt x="7037" y="679"/>
                  </a:cubicBezTo>
                  <a:cubicBezTo>
                    <a:pt x="7037" y="905"/>
                    <a:pt x="6858" y="1084"/>
                    <a:pt x="6632" y="1084"/>
                  </a:cubicBezTo>
                  <a:lnTo>
                    <a:pt x="4906" y="1084"/>
                  </a:lnTo>
                  <a:cubicBezTo>
                    <a:pt x="4691" y="1084"/>
                    <a:pt x="4513" y="905"/>
                    <a:pt x="4513" y="679"/>
                  </a:cubicBezTo>
                  <a:cubicBezTo>
                    <a:pt x="4513" y="453"/>
                    <a:pt x="4691" y="274"/>
                    <a:pt x="4906" y="274"/>
                  </a:cubicBezTo>
                  <a:close/>
                  <a:moveTo>
                    <a:pt x="5965" y="1405"/>
                  </a:moveTo>
                  <a:lnTo>
                    <a:pt x="5965" y="1965"/>
                  </a:lnTo>
                  <a:lnTo>
                    <a:pt x="5572" y="1965"/>
                  </a:lnTo>
                  <a:lnTo>
                    <a:pt x="5572" y="1405"/>
                  </a:lnTo>
                  <a:close/>
                  <a:moveTo>
                    <a:pt x="5790" y="2285"/>
                  </a:moveTo>
                  <a:cubicBezTo>
                    <a:pt x="7012" y="2285"/>
                    <a:pt x="8209" y="2830"/>
                    <a:pt x="9037" y="3834"/>
                  </a:cubicBezTo>
                  <a:cubicBezTo>
                    <a:pt x="10513" y="5632"/>
                    <a:pt x="10228" y="8287"/>
                    <a:pt x="8430" y="9763"/>
                  </a:cubicBezTo>
                  <a:cubicBezTo>
                    <a:pt x="7647" y="10392"/>
                    <a:pt x="6705" y="10700"/>
                    <a:pt x="5771" y="10700"/>
                  </a:cubicBezTo>
                  <a:cubicBezTo>
                    <a:pt x="4545" y="10700"/>
                    <a:pt x="3331" y="10171"/>
                    <a:pt x="2500" y="9144"/>
                  </a:cubicBezTo>
                  <a:cubicBezTo>
                    <a:pt x="405" y="6573"/>
                    <a:pt x="2000" y="2715"/>
                    <a:pt x="5239" y="2322"/>
                  </a:cubicBezTo>
                  <a:cubicBezTo>
                    <a:pt x="5422" y="2297"/>
                    <a:pt x="5606" y="2285"/>
                    <a:pt x="5790" y="2285"/>
                  </a:cubicBezTo>
                  <a:close/>
                  <a:moveTo>
                    <a:pt x="4917" y="0"/>
                  </a:moveTo>
                  <a:cubicBezTo>
                    <a:pt x="4513" y="0"/>
                    <a:pt x="4203" y="322"/>
                    <a:pt x="4203" y="715"/>
                  </a:cubicBezTo>
                  <a:cubicBezTo>
                    <a:pt x="4203" y="1108"/>
                    <a:pt x="4525" y="1429"/>
                    <a:pt x="4917" y="1429"/>
                  </a:cubicBezTo>
                  <a:lnTo>
                    <a:pt x="5251" y="1429"/>
                  </a:lnTo>
                  <a:lnTo>
                    <a:pt x="5251" y="1989"/>
                  </a:lnTo>
                  <a:cubicBezTo>
                    <a:pt x="1727" y="2393"/>
                    <a:pt x="0" y="6573"/>
                    <a:pt x="2262" y="9359"/>
                  </a:cubicBezTo>
                  <a:cubicBezTo>
                    <a:pt x="3161" y="10454"/>
                    <a:pt x="4471" y="11023"/>
                    <a:pt x="5790" y="11023"/>
                  </a:cubicBezTo>
                  <a:cubicBezTo>
                    <a:pt x="6795" y="11023"/>
                    <a:pt x="7805" y="10693"/>
                    <a:pt x="8644" y="10013"/>
                  </a:cubicBezTo>
                  <a:cubicBezTo>
                    <a:pt x="10585" y="8430"/>
                    <a:pt x="10859" y="5561"/>
                    <a:pt x="9287" y="3632"/>
                  </a:cubicBezTo>
                  <a:cubicBezTo>
                    <a:pt x="8513" y="2679"/>
                    <a:pt x="7430" y="2120"/>
                    <a:pt x="6299" y="1989"/>
                  </a:cubicBezTo>
                  <a:lnTo>
                    <a:pt x="6299" y="1429"/>
                  </a:lnTo>
                  <a:lnTo>
                    <a:pt x="6644" y="1429"/>
                  </a:lnTo>
                  <a:cubicBezTo>
                    <a:pt x="7037" y="1429"/>
                    <a:pt x="7358" y="1096"/>
                    <a:pt x="7358" y="715"/>
                  </a:cubicBezTo>
                  <a:cubicBezTo>
                    <a:pt x="7358" y="310"/>
                    <a:pt x="7025" y="0"/>
                    <a:pt x="664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90" name="Google Shape;10390;p78"/>
            <p:cNvSpPr/>
            <p:nvPr/>
          </p:nvSpPr>
          <p:spPr>
            <a:xfrm>
              <a:off x="4939321" y="4009630"/>
              <a:ext cx="145929" cy="123618"/>
            </a:xfrm>
            <a:custGeom>
              <a:avLst/>
              <a:gdLst/>
              <a:ahLst/>
              <a:cxnLst/>
              <a:rect l="l" t="t" r="r" b="b"/>
              <a:pathLst>
                <a:path w="4585" h="3884" extrusionOk="0">
                  <a:moveTo>
                    <a:pt x="203" y="1"/>
                  </a:moveTo>
                  <a:cubicBezTo>
                    <a:pt x="119" y="1"/>
                    <a:pt x="48" y="72"/>
                    <a:pt x="48" y="155"/>
                  </a:cubicBezTo>
                  <a:cubicBezTo>
                    <a:pt x="48" y="203"/>
                    <a:pt x="0" y="965"/>
                    <a:pt x="429" y="1810"/>
                  </a:cubicBezTo>
                  <a:cubicBezTo>
                    <a:pt x="691" y="2334"/>
                    <a:pt x="1072" y="2799"/>
                    <a:pt x="1548" y="3156"/>
                  </a:cubicBezTo>
                  <a:cubicBezTo>
                    <a:pt x="2212" y="3644"/>
                    <a:pt x="2997" y="3883"/>
                    <a:pt x="3771" y="3883"/>
                  </a:cubicBezTo>
                  <a:cubicBezTo>
                    <a:pt x="3996" y="3883"/>
                    <a:pt x="4221" y="3863"/>
                    <a:pt x="4441" y="3823"/>
                  </a:cubicBezTo>
                  <a:cubicBezTo>
                    <a:pt x="4525" y="3811"/>
                    <a:pt x="4584" y="3715"/>
                    <a:pt x="4572" y="3632"/>
                  </a:cubicBezTo>
                  <a:cubicBezTo>
                    <a:pt x="4540" y="3545"/>
                    <a:pt x="4477" y="3488"/>
                    <a:pt x="4394" y="3488"/>
                  </a:cubicBezTo>
                  <a:cubicBezTo>
                    <a:pt x="4386" y="3488"/>
                    <a:pt x="4378" y="3488"/>
                    <a:pt x="4370" y="3489"/>
                  </a:cubicBezTo>
                  <a:cubicBezTo>
                    <a:pt x="4161" y="3528"/>
                    <a:pt x="3950" y="3547"/>
                    <a:pt x="3739" y="3547"/>
                  </a:cubicBezTo>
                  <a:cubicBezTo>
                    <a:pt x="3035" y="3547"/>
                    <a:pt x="2334" y="3331"/>
                    <a:pt x="1739" y="2882"/>
                  </a:cubicBezTo>
                  <a:cubicBezTo>
                    <a:pt x="286" y="1810"/>
                    <a:pt x="369" y="155"/>
                    <a:pt x="369" y="155"/>
                  </a:cubicBezTo>
                  <a:cubicBezTo>
                    <a:pt x="369" y="72"/>
                    <a:pt x="298" y="1"/>
                    <a:pt x="20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91" name="Google Shape;10391;p78"/>
            <p:cNvSpPr/>
            <p:nvPr/>
          </p:nvSpPr>
          <p:spPr>
            <a:xfrm>
              <a:off x="4942344" y="3897629"/>
              <a:ext cx="205033" cy="101816"/>
            </a:xfrm>
            <a:custGeom>
              <a:avLst/>
              <a:gdLst/>
              <a:ahLst/>
              <a:cxnLst/>
              <a:rect l="l" t="t" r="r" b="b"/>
              <a:pathLst>
                <a:path w="6442" h="3199" extrusionOk="0">
                  <a:moveTo>
                    <a:pt x="3666" y="0"/>
                  </a:moveTo>
                  <a:cubicBezTo>
                    <a:pt x="1972" y="0"/>
                    <a:pt x="363" y="1175"/>
                    <a:pt x="24" y="3008"/>
                  </a:cubicBezTo>
                  <a:cubicBezTo>
                    <a:pt x="0" y="3115"/>
                    <a:pt x="72" y="3198"/>
                    <a:pt x="179" y="3198"/>
                  </a:cubicBezTo>
                  <a:cubicBezTo>
                    <a:pt x="251" y="3198"/>
                    <a:pt x="322" y="3139"/>
                    <a:pt x="334" y="3067"/>
                  </a:cubicBezTo>
                  <a:cubicBezTo>
                    <a:pt x="656" y="1384"/>
                    <a:pt x="2127" y="318"/>
                    <a:pt x="3670" y="318"/>
                  </a:cubicBezTo>
                  <a:cubicBezTo>
                    <a:pt x="4353" y="318"/>
                    <a:pt x="5050" y="527"/>
                    <a:pt x="5668" y="984"/>
                  </a:cubicBezTo>
                  <a:cubicBezTo>
                    <a:pt x="5846" y="1115"/>
                    <a:pt x="5989" y="1257"/>
                    <a:pt x="6144" y="1412"/>
                  </a:cubicBezTo>
                  <a:cubicBezTo>
                    <a:pt x="6180" y="1448"/>
                    <a:pt x="6228" y="1471"/>
                    <a:pt x="6274" y="1471"/>
                  </a:cubicBezTo>
                  <a:cubicBezTo>
                    <a:pt x="6305" y="1471"/>
                    <a:pt x="6334" y="1460"/>
                    <a:pt x="6358" y="1436"/>
                  </a:cubicBezTo>
                  <a:cubicBezTo>
                    <a:pt x="6430" y="1377"/>
                    <a:pt x="6442" y="1269"/>
                    <a:pt x="6382" y="1210"/>
                  </a:cubicBezTo>
                  <a:cubicBezTo>
                    <a:pt x="6216" y="1031"/>
                    <a:pt x="6049" y="876"/>
                    <a:pt x="5858" y="734"/>
                  </a:cubicBezTo>
                  <a:cubicBezTo>
                    <a:pt x="5179" y="230"/>
                    <a:pt x="4414" y="0"/>
                    <a:pt x="366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92" name="Google Shape;10392;p78"/>
            <p:cNvSpPr/>
            <p:nvPr/>
          </p:nvSpPr>
          <p:spPr>
            <a:xfrm>
              <a:off x="5092729" y="3950240"/>
              <a:ext cx="84597" cy="175465"/>
            </a:xfrm>
            <a:custGeom>
              <a:avLst/>
              <a:gdLst/>
              <a:ahLst/>
              <a:cxnLst/>
              <a:rect l="l" t="t" r="r" b="b"/>
              <a:pathLst>
                <a:path w="2658" h="5513" extrusionOk="0">
                  <a:moveTo>
                    <a:pt x="1939" y="0"/>
                  </a:moveTo>
                  <a:cubicBezTo>
                    <a:pt x="1907" y="0"/>
                    <a:pt x="1875" y="11"/>
                    <a:pt x="1848" y="33"/>
                  </a:cubicBezTo>
                  <a:cubicBezTo>
                    <a:pt x="1776" y="81"/>
                    <a:pt x="1741" y="176"/>
                    <a:pt x="1800" y="259"/>
                  </a:cubicBezTo>
                  <a:cubicBezTo>
                    <a:pt x="2145" y="795"/>
                    <a:pt x="2324" y="1414"/>
                    <a:pt x="2324" y="2057"/>
                  </a:cubicBezTo>
                  <a:cubicBezTo>
                    <a:pt x="2324" y="3486"/>
                    <a:pt x="1431" y="4724"/>
                    <a:pt x="169" y="5200"/>
                  </a:cubicBezTo>
                  <a:cubicBezTo>
                    <a:pt x="1" y="5263"/>
                    <a:pt x="55" y="5512"/>
                    <a:pt x="218" y="5512"/>
                  </a:cubicBezTo>
                  <a:cubicBezTo>
                    <a:pt x="239" y="5512"/>
                    <a:pt x="263" y="5508"/>
                    <a:pt x="288" y="5498"/>
                  </a:cubicBezTo>
                  <a:cubicBezTo>
                    <a:pt x="1669" y="4962"/>
                    <a:pt x="2657" y="3605"/>
                    <a:pt x="2657" y="2045"/>
                  </a:cubicBezTo>
                  <a:cubicBezTo>
                    <a:pt x="2622" y="1343"/>
                    <a:pt x="2431" y="676"/>
                    <a:pt x="2074" y="81"/>
                  </a:cubicBezTo>
                  <a:cubicBezTo>
                    <a:pt x="2044" y="29"/>
                    <a:pt x="1992" y="0"/>
                    <a:pt x="193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93" name="Google Shape;10393;p78"/>
            <p:cNvSpPr/>
            <p:nvPr/>
          </p:nvSpPr>
          <p:spPr>
            <a:xfrm>
              <a:off x="5004886" y="3993717"/>
              <a:ext cx="81478" cy="55348"/>
            </a:xfrm>
            <a:custGeom>
              <a:avLst/>
              <a:gdLst/>
              <a:ahLst/>
              <a:cxnLst/>
              <a:rect l="l" t="t" r="r" b="b"/>
              <a:pathLst>
                <a:path w="2560" h="1739" extrusionOk="0">
                  <a:moveTo>
                    <a:pt x="1691" y="334"/>
                  </a:moveTo>
                  <a:cubicBezTo>
                    <a:pt x="1976" y="334"/>
                    <a:pt x="2143" y="655"/>
                    <a:pt x="1976" y="882"/>
                  </a:cubicBezTo>
                  <a:cubicBezTo>
                    <a:pt x="1913" y="974"/>
                    <a:pt x="1806" y="1024"/>
                    <a:pt x="1698" y="1024"/>
                  </a:cubicBezTo>
                  <a:cubicBezTo>
                    <a:pt x="1625" y="1024"/>
                    <a:pt x="1551" y="1001"/>
                    <a:pt x="1488" y="953"/>
                  </a:cubicBezTo>
                  <a:cubicBezTo>
                    <a:pt x="1214" y="763"/>
                    <a:pt x="1369" y="334"/>
                    <a:pt x="1691" y="334"/>
                  </a:cubicBezTo>
                  <a:close/>
                  <a:moveTo>
                    <a:pt x="1691" y="1"/>
                  </a:moveTo>
                  <a:cubicBezTo>
                    <a:pt x="1584" y="1"/>
                    <a:pt x="1334" y="36"/>
                    <a:pt x="1155" y="274"/>
                  </a:cubicBezTo>
                  <a:cubicBezTo>
                    <a:pt x="1024" y="453"/>
                    <a:pt x="988" y="655"/>
                    <a:pt x="1048" y="846"/>
                  </a:cubicBezTo>
                  <a:lnTo>
                    <a:pt x="131" y="1441"/>
                  </a:lnTo>
                  <a:cubicBezTo>
                    <a:pt x="0" y="1536"/>
                    <a:pt x="60" y="1739"/>
                    <a:pt x="214" y="1739"/>
                  </a:cubicBezTo>
                  <a:cubicBezTo>
                    <a:pt x="310" y="1739"/>
                    <a:pt x="262" y="1727"/>
                    <a:pt x="1214" y="1132"/>
                  </a:cubicBezTo>
                  <a:cubicBezTo>
                    <a:pt x="1346" y="1279"/>
                    <a:pt x="1520" y="1349"/>
                    <a:pt x="1692" y="1349"/>
                  </a:cubicBezTo>
                  <a:cubicBezTo>
                    <a:pt x="1896" y="1349"/>
                    <a:pt x="2098" y="1252"/>
                    <a:pt x="2226" y="1072"/>
                  </a:cubicBezTo>
                  <a:cubicBezTo>
                    <a:pt x="2560" y="632"/>
                    <a:pt x="2238" y="1"/>
                    <a:pt x="169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94" name="Google Shape;10394;p78"/>
            <p:cNvSpPr/>
            <p:nvPr/>
          </p:nvSpPr>
          <p:spPr>
            <a:xfrm>
              <a:off x="5053391" y="3915262"/>
              <a:ext cx="10630" cy="29982"/>
            </a:xfrm>
            <a:custGeom>
              <a:avLst/>
              <a:gdLst/>
              <a:ahLst/>
              <a:cxnLst/>
              <a:rect l="l" t="t" r="r" b="b"/>
              <a:pathLst>
                <a:path w="334" h="942" extrusionOk="0">
                  <a:moveTo>
                    <a:pt x="167" y="1"/>
                  </a:moveTo>
                  <a:cubicBezTo>
                    <a:pt x="83" y="1"/>
                    <a:pt x="0" y="72"/>
                    <a:pt x="0" y="168"/>
                  </a:cubicBezTo>
                  <a:lnTo>
                    <a:pt x="0" y="775"/>
                  </a:lnTo>
                  <a:cubicBezTo>
                    <a:pt x="0" y="858"/>
                    <a:pt x="83" y="942"/>
                    <a:pt x="167" y="942"/>
                  </a:cubicBezTo>
                  <a:cubicBezTo>
                    <a:pt x="262" y="942"/>
                    <a:pt x="333" y="858"/>
                    <a:pt x="333" y="775"/>
                  </a:cubicBezTo>
                  <a:lnTo>
                    <a:pt x="333" y="168"/>
                  </a:lnTo>
                  <a:cubicBezTo>
                    <a:pt x="333" y="72"/>
                    <a:pt x="262"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95" name="Google Shape;10395;p78"/>
            <p:cNvSpPr/>
            <p:nvPr/>
          </p:nvSpPr>
          <p:spPr>
            <a:xfrm>
              <a:off x="5005236" y="3928216"/>
              <a:ext cx="21261" cy="26894"/>
            </a:xfrm>
            <a:custGeom>
              <a:avLst/>
              <a:gdLst/>
              <a:ahLst/>
              <a:cxnLst/>
              <a:rect l="l" t="t" r="r" b="b"/>
              <a:pathLst>
                <a:path w="668" h="845" extrusionOk="0">
                  <a:moveTo>
                    <a:pt x="183" y="1"/>
                  </a:moveTo>
                  <a:cubicBezTo>
                    <a:pt x="156" y="1"/>
                    <a:pt x="130" y="8"/>
                    <a:pt x="108" y="23"/>
                  </a:cubicBezTo>
                  <a:cubicBezTo>
                    <a:pt x="25" y="70"/>
                    <a:pt x="1" y="177"/>
                    <a:pt x="49" y="249"/>
                  </a:cubicBezTo>
                  <a:lnTo>
                    <a:pt x="346" y="773"/>
                  </a:lnTo>
                  <a:cubicBezTo>
                    <a:pt x="382" y="808"/>
                    <a:pt x="430" y="844"/>
                    <a:pt x="489" y="844"/>
                  </a:cubicBezTo>
                  <a:cubicBezTo>
                    <a:pt x="525" y="844"/>
                    <a:pt x="549" y="844"/>
                    <a:pt x="561" y="832"/>
                  </a:cubicBezTo>
                  <a:cubicBezTo>
                    <a:pt x="644" y="785"/>
                    <a:pt x="668" y="677"/>
                    <a:pt x="620" y="606"/>
                  </a:cubicBezTo>
                  <a:lnTo>
                    <a:pt x="322" y="82"/>
                  </a:lnTo>
                  <a:cubicBezTo>
                    <a:pt x="298" y="33"/>
                    <a:pt x="240" y="1"/>
                    <a:pt x="18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96" name="Google Shape;10396;p78"/>
            <p:cNvSpPr/>
            <p:nvPr/>
          </p:nvSpPr>
          <p:spPr>
            <a:xfrm>
              <a:off x="4970766" y="3962876"/>
              <a:ext cx="28454" cy="19510"/>
            </a:xfrm>
            <a:custGeom>
              <a:avLst/>
              <a:gdLst/>
              <a:ahLst/>
              <a:cxnLst/>
              <a:rect l="l" t="t" r="r" b="b"/>
              <a:pathLst>
                <a:path w="894" h="613" extrusionOk="0">
                  <a:moveTo>
                    <a:pt x="189" y="1"/>
                  </a:moveTo>
                  <a:cubicBezTo>
                    <a:pt x="130" y="1"/>
                    <a:pt x="69" y="27"/>
                    <a:pt x="36" y="77"/>
                  </a:cubicBezTo>
                  <a:cubicBezTo>
                    <a:pt x="0" y="160"/>
                    <a:pt x="24" y="255"/>
                    <a:pt x="96" y="303"/>
                  </a:cubicBezTo>
                  <a:lnTo>
                    <a:pt x="620" y="600"/>
                  </a:lnTo>
                  <a:cubicBezTo>
                    <a:pt x="655" y="612"/>
                    <a:pt x="679" y="612"/>
                    <a:pt x="691" y="612"/>
                  </a:cubicBezTo>
                  <a:cubicBezTo>
                    <a:pt x="751" y="612"/>
                    <a:pt x="798" y="589"/>
                    <a:pt x="834" y="541"/>
                  </a:cubicBezTo>
                  <a:cubicBezTo>
                    <a:pt x="893" y="470"/>
                    <a:pt x="858" y="362"/>
                    <a:pt x="786" y="315"/>
                  </a:cubicBezTo>
                  <a:lnTo>
                    <a:pt x="262" y="17"/>
                  </a:lnTo>
                  <a:cubicBezTo>
                    <a:pt x="240" y="6"/>
                    <a:pt x="215" y="1"/>
                    <a:pt x="18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97" name="Google Shape;10397;p78"/>
            <p:cNvSpPr/>
            <p:nvPr/>
          </p:nvSpPr>
          <p:spPr>
            <a:xfrm>
              <a:off x="4958258" y="4010012"/>
              <a:ext cx="29982" cy="10248"/>
            </a:xfrm>
            <a:custGeom>
              <a:avLst/>
              <a:gdLst/>
              <a:ahLst/>
              <a:cxnLst/>
              <a:rect l="l" t="t" r="r" b="b"/>
              <a:pathLst>
                <a:path w="942" h="322" extrusionOk="0">
                  <a:moveTo>
                    <a:pt x="167" y="1"/>
                  </a:moveTo>
                  <a:cubicBezTo>
                    <a:pt x="72" y="1"/>
                    <a:pt x="1" y="72"/>
                    <a:pt x="1" y="167"/>
                  </a:cubicBezTo>
                  <a:cubicBezTo>
                    <a:pt x="1" y="251"/>
                    <a:pt x="72" y="322"/>
                    <a:pt x="167" y="322"/>
                  </a:cubicBezTo>
                  <a:lnTo>
                    <a:pt x="774" y="322"/>
                  </a:lnTo>
                  <a:cubicBezTo>
                    <a:pt x="870" y="322"/>
                    <a:pt x="941" y="251"/>
                    <a:pt x="941" y="167"/>
                  </a:cubicBezTo>
                  <a:cubicBezTo>
                    <a:pt x="941" y="72"/>
                    <a:pt x="870" y="1"/>
                    <a:pt x="77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98" name="Google Shape;10398;p78"/>
            <p:cNvSpPr/>
            <p:nvPr/>
          </p:nvSpPr>
          <p:spPr>
            <a:xfrm>
              <a:off x="4969239" y="4047601"/>
              <a:ext cx="30363" cy="20051"/>
            </a:xfrm>
            <a:custGeom>
              <a:avLst/>
              <a:gdLst/>
              <a:ahLst/>
              <a:cxnLst/>
              <a:rect l="l" t="t" r="r" b="b"/>
              <a:pathLst>
                <a:path w="954" h="630" extrusionOk="0">
                  <a:moveTo>
                    <a:pt x="754" y="0"/>
                  </a:moveTo>
                  <a:cubicBezTo>
                    <a:pt x="728" y="0"/>
                    <a:pt x="702" y="7"/>
                    <a:pt x="679" y="22"/>
                  </a:cubicBezTo>
                  <a:lnTo>
                    <a:pt x="156" y="320"/>
                  </a:lnTo>
                  <a:cubicBezTo>
                    <a:pt x="1" y="415"/>
                    <a:pt x="60" y="629"/>
                    <a:pt x="239" y="629"/>
                  </a:cubicBezTo>
                  <a:cubicBezTo>
                    <a:pt x="310" y="629"/>
                    <a:pt x="310" y="605"/>
                    <a:pt x="846" y="308"/>
                  </a:cubicBezTo>
                  <a:cubicBezTo>
                    <a:pt x="918" y="260"/>
                    <a:pt x="953" y="153"/>
                    <a:pt x="906" y="82"/>
                  </a:cubicBezTo>
                  <a:cubicBezTo>
                    <a:pt x="873" y="33"/>
                    <a:pt x="812" y="0"/>
                    <a:pt x="75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99" name="Google Shape;10399;p78"/>
            <p:cNvSpPr/>
            <p:nvPr/>
          </p:nvSpPr>
          <p:spPr>
            <a:xfrm>
              <a:off x="5005236" y="4075641"/>
              <a:ext cx="21261" cy="26862"/>
            </a:xfrm>
            <a:custGeom>
              <a:avLst/>
              <a:gdLst/>
              <a:ahLst/>
              <a:cxnLst/>
              <a:rect l="l" t="t" r="r" b="b"/>
              <a:pathLst>
                <a:path w="668" h="844" extrusionOk="0">
                  <a:moveTo>
                    <a:pt x="491" y="0"/>
                  </a:moveTo>
                  <a:cubicBezTo>
                    <a:pt x="440" y="0"/>
                    <a:pt x="391" y="33"/>
                    <a:pt x="358" y="82"/>
                  </a:cubicBezTo>
                  <a:lnTo>
                    <a:pt x="60" y="606"/>
                  </a:lnTo>
                  <a:cubicBezTo>
                    <a:pt x="1" y="701"/>
                    <a:pt x="72" y="844"/>
                    <a:pt x="191" y="844"/>
                  </a:cubicBezTo>
                  <a:cubicBezTo>
                    <a:pt x="251" y="844"/>
                    <a:pt x="299" y="808"/>
                    <a:pt x="322" y="760"/>
                  </a:cubicBezTo>
                  <a:lnTo>
                    <a:pt x="620" y="248"/>
                  </a:lnTo>
                  <a:cubicBezTo>
                    <a:pt x="668" y="165"/>
                    <a:pt x="644" y="70"/>
                    <a:pt x="561" y="22"/>
                  </a:cubicBezTo>
                  <a:cubicBezTo>
                    <a:pt x="538" y="7"/>
                    <a:pt x="514" y="0"/>
                    <a:pt x="49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00" name="Google Shape;10400;p78"/>
            <p:cNvSpPr/>
            <p:nvPr/>
          </p:nvSpPr>
          <p:spPr>
            <a:xfrm>
              <a:off x="5053391" y="4085794"/>
              <a:ext cx="10630" cy="29982"/>
            </a:xfrm>
            <a:custGeom>
              <a:avLst/>
              <a:gdLst/>
              <a:ahLst/>
              <a:cxnLst/>
              <a:rect l="l" t="t" r="r" b="b"/>
              <a:pathLst>
                <a:path w="334" h="942" extrusionOk="0">
                  <a:moveTo>
                    <a:pt x="167" y="1"/>
                  </a:moveTo>
                  <a:cubicBezTo>
                    <a:pt x="83" y="1"/>
                    <a:pt x="0" y="72"/>
                    <a:pt x="0" y="167"/>
                  </a:cubicBezTo>
                  <a:lnTo>
                    <a:pt x="0" y="775"/>
                  </a:lnTo>
                  <a:cubicBezTo>
                    <a:pt x="0" y="858"/>
                    <a:pt x="83" y="941"/>
                    <a:pt x="167" y="941"/>
                  </a:cubicBezTo>
                  <a:cubicBezTo>
                    <a:pt x="250" y="941"/>
                    <a:pt x="333" y="858"/>
                    <a:pt x="333" y="775"/>
                  </a:cubicBezTo>
                  <a:lnTo>
                    <a:pt x="333" y="167"/>
                  </a:lnTo>
                  <a:cubicBezTo>
                    <a:pt x="333" y="72"/>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01" name="Google Shape;10401;p78"/>
            <p:cNvSpPr/>
            <p:nvPr/>
          </p:nvSpPr>
          <p:spPr>
            <a:xfrm>
              <a:off x="5090501" y="4075641"/>
              <a:ext cx="21261" cy="26894"/>
            </a:xfrm>
            <a:custGeom>
              <a:avLst/>
              <a:gdLst/>
              <a:ahLst/>
              <a:cxnLst/>
              <a:rect l="l" t="t" r="r" b="b"/>
              <a:pathLst>
                <a:path w="668" h="845" extrusionOk="0">
                  <a:moveTo>
                    <a:pt x="182" y="0"/>
                  </a:moveTo>
                  <a:cubicBezTo>
                    <a:pt x="156" y="0"/>
                    <a:pt x="130" y="7"/>
                    <a:pt x="108" y="22"/>
                  </a:cubicBezTo>
                  <a:cubicBezTo>
                    <a:pt x="25" y="70"/>
                    <a:pt x="1" y="165"/>
                    <a:pt x="48" y="248"/>
                  </a:cubicBezTo>
                  <a:lnTo>
                    <a:pt x="346" y="760"/>
                  </a:lnTo>
                  <a:cubicBezTo>
                    <a:pt x="370" y="815"/>
                    <a:pt x="424" y="844"/>
                    <a:pt x="479" y="844"/>
                  </a:cubicBezTo>
                  <a:cubicBezTo>
                    <a:pt x="507" y="844"/>
                    <a:pt x="536" y="836"/>
                    <a:pt x="560" y="820"/>
                  </a:cubicBezTo>
                  <a:cubicBezTo>
                    <a:pt x="644" y="784"/>
                    <a:pt x="668" y="677"/>
                    <a:pt x="620" y="606"/>
                  </a:cubicBezTo>
                  <a:lnTo>
                    <a:pt x="322" y="82"/>
                  </a:lnTo>
                  <a:cubicBezTo>
                    <a:pt x="298" y="33"/>
                    <a:pt x="240" y="0"/>
                    <a:pt x="18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02" name="Google Shape;10402;p78"/>
            <p:cNvSpPr/>
            <p:nvPr/>
          </p:nvSpPr>
          <p:spPr>
            <a:xfrm>
              <a:off x="5117809" y="4048142"/>
              <a:ext cx="28454" cy="19510"/>
            </a:xfrm>
            <a:custGeom>
              <a:avLst/>
              <a:gdLst/>
              <a:ahLst/>
              <a:cxnLst/>
              <a:rect l="l" t="t" r="r" b="b"/>
              <a:pathLst>
                <a:path w="894" h="613" extrusionOk="0">
                  <a:moveTo>
                    <a:pt x="195" y="1"/>
                  </a:moveTo>
                  <a:cubicBezTo>
                    <a:pt x="136" y="1"/>
                    <a:pt x="81" y="27"/>
                    <a:pt x="48" y="77"/>
                  </a:cubicBezTo>
                  <a:cubicBezTo>
                    <a:pt x="0" y="160"/>
                    <a:pt x="36" y="243"/>
                    <a:pt x="107" y="291"/>
                  </a:cubicBezTo>
                  <a:cubicBezTo>
                    <a:pt x="643" y="588"/>
                    <a:pt x="631" y="612"/>
                    <a:pt x="714" y="612"/>
                  </a:cubicBezTo>
                  <a:cubicBezTo>
                    <a:pt x="774" y="612"/>
                    <a:pt x="822" y="588"/>
                    <a:pt x="845" y="541"/>
                  </a:cubicBezTo>
                  <a:cubicBezTo>
                    <a:pt x="893" y="469"/>
                    <a:pt x="869" y="362"/>
                    <a:pt x="786" y="315"/>
                  </a:cubicBezTo>
                  <a:lnTo>
                    <a:pt x="274" y="17"/>
                  </a:lnTo>
                  <a:cubicBezTo>
                    <a:pt x="248" y="6"/>
                    <a:pt x="221" y="1"/>
                    <a:pt x="19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03" name="Google Shape;10403;p78"/>
            <p:cNvSpPr/>
            <p:nvPr/>
          </p:nvSpPr>
          <p:spPr>
            <a:xfrm>
              <a:off x="5128790" y="4010012"/>
              <a:ext cx="29950" cy="10248"/>
            </a:xfrm>
            <a:custGeom>
              <a:avLst/>
              <a:gdLst/>
              <a:ahLst/>
              <a:cxnLst/>
              <a:rect l="l" t="t" r="r" b="b"/>
              <a:pathLst>
                <a:path w="941" h="322" extrusionOk="0">
                  <a:moveTo>
                    <a:pt x="167" y="1"/>
                  </a:moveTo>
                  <a:cubicBezTo>
                    <a:pt x="72" y="1"/>
                    <a:pt x="0" y="72"/>
                    <a:pt x="0" y="167"/>
                  </a:cubicBezTo>
                  <a:cubicBezTo>
                    <a:pt x="0" y="251"/>
                    <a:pt x="72" y="322"/>
                    <a:pt x="167" y="322"/>
                  </a:cubicBezTo>
                  <a:lnTo>
                    <a:pt x="774" y="322"/>
                  </a:lnTo>
                  <a:cubicBezTo>
                    <a:pt x="870" y="322"/>
                    <a:pt x="941" y="251"/>
                    <a:pt x="941" y="167"/>
                  </a:cubicBezTo>
                  <a:cubicBezTo>
                    <a:pt x="941" y="72"/>
                    <a:pt x="870" y="1"/>
                    <a:pt x="77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04" name="Google Shape;10404;p78"/>
            <p:cNvSpPr/>
            <p:nvPr/>
          </p:nvSpPr>
          <p:spPr>
            <a:xfrm>
              <a:off x="5117809" y="3962717"/>
              <a:ext cx="28454" cy="19669"/>
            </a:xfrm>
            <a:custGeom>
              <a:avLst/>
              <a:gdLst/>
              <a:ahLst/>
              <a:cxnLst/>
              <a:rect l="l" t="t" r="r" b="b"/>
              <a:pathLst>
                <a:path w="894" h="618" extrusionOk="0">
                  <a:moveTo>
                    <a:pt x="706" y="0"/>
                  </a:moveTo>
                  <a:cubicBezTo>
                    <a:pt x="679" y="0"/>
                    <a:pt x="654" y="7"/>
                    <a:pt x="631" y="22"/>
                  </a:cubicBezTo>
                  <a:lnTo>
                    <a:pt x="107" y="320"/>
                  </a:lnTo>
                  <a:cubicBezTo>
                    <a:pt x="36" y="367"/>
                    <a:pt x="0" y="475"/>
                    <a:pt x="48" y="546"/>
                  </a:cubicBezTo>
                  <a:cubicBezTo>
                    <a:pt x="83" y="594"/>
                    <a:pt x="143" y="617"/>
                    <a:pt x="202" y="617"/>
                  </a:cubicBezTo>
                  <a:cubicBezTo>
                    <a:pt x="226" y="617"/>
                    <a:pt x="262" y="617"/>
                    <a:pt x="274" y="605"/>
                  </a:cubicBezTo>
                  <a:lnTo>
                    <a:pt x="798" y="308"/>
                  </a:lnTo>
                  <a:cubicBezTo>
                    <a:pt x="869" y="260"/>
                    <a:pt x="893" y="165"/>
                    <a:pt x="857" y="82"/>
                  </a:cubicBezTo>
                  <a:cubicBezTo>
                    <a:pt x="825" y="33"/>
                    <a:pt x="764" y="0"/>
                    <a:pt x="70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05" name="Google Shape;10405;p78"/>
            <p:cNvSpPr/>
            <p:nvPr/>
          </p:nvSpPr>
          <p:spPr>
            <a:xfrm>
              <a:off x="5090501" y="3928152"/>
              <a:ext cx="20879" cy="26958"/>
            </a:xfrm>
            <a:custGeom>
              <a:avLst/>
              <a:gdLst/>
              <a:ahLst/>
              <a:cxnLst/>
              <a:rect l="l" t="t" r="r" b="b"/>
              <a:pathLst>
                <a:path w="656" h="847" extrusionOk="0">
                  <a:moveTo>
                    <a:pt x="475" y="0"/>
                  </a:moveTo>
                  <a:cubicBezTo>
                    <a:pt x="424" y="0"/>
                    <a:pt x="370" y="29"/>
                    <a:pt x="346" y="84"/>
                  </a:cubicBezTo>
                  <a:lnTo>
                    <a:pt x="48" y="608"/>
                  </a:lnTo>
                  <a:cubicBezTo>
                    <a:pt x="1" y="679"/>
                    <a:pt x="25" y="787"/>
                    <a:pt x="108" y="834"/>
                  </a:cubicBezTo>
                  <a:cubicBezTo>
                    <a:pt x="132" y="846"/>
                    <a:pt x="168" y="846"/>
                    <a:pt x="179" y="846"/>
                  </a:cubicBezTo>
                  <a:cubicBezTo>
                    <a:pt x="239" y="846"/>
                    <a:pt x="287" y="810"/>
                    <a:pt x="310" y="775"/>
                  </a:cubicBezTo>
                  <a:lnTo>
                    <a:pt x="608" y="251"/>
                  </a:lnTo>
                  <a:cubicBezTo>
                    <a:pt x="656" y="179"/>
                    <a:pt x="620" y="72"/>
                    <a:pt x="549" y="25"/>
                  </a:cubicBezTo>
                  <a:cubicBezTo>
                    <a:pt x="528" y="8"/>
                    <a:pt x="502" y="0"/>
                    <a:pt x="47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406" name="Google Shape;10406;p78"/>
          <p:cNvGrpSpPr/>
          <p:nvPr/>
        </p:nvGrpSpPr>
        <p:grpSpPr>
          <a:xfrm>
            <a:off x="4127660" y="4841525"/>
            <a:ext cx="470453" cy="472956"/>
            <a:chOff x="3095745" y="3805393"/>
            <a:chExt cx="352840" cy="354717"/>
          </a:xfrm>
          <a:solidFill>
            <a:schemeClr val="tx1"/>
          </a:solidFill>
        </p:grpSpPr>
        <p:sp>
          <p:nvSpPr>
            <p:cNvPr id="10407" name="Google Shape;10407;p78"/>
            <p:cNvSpPr/>
            <p:nvPr/>
          </p:nvSpPr>
          <p:spPr>
            <a:xfrm>
              <a:off x="3095745" y="3805393"/>
              <a:ext cx="272093" cy="271711"/>
            </a:xfrm>
            <a:custGeom>
              <a:avLst/>
              <a:gdLst/>
              <a:ahLst/>
              <a:cxnLst/>
              <a:rect l="l" t="t" r="r" b="b"/>
              <a:pathLst>
                <a:path w="8549" h="8537" extrusionOk="0">
                  <a:moveTo>
                    <a:pt x="4025" y="0"/>
                  </a:moveTo>
                  <a:cubicBezTo>
                    <a:pt x="3763" y="0"/>
                    <a:pt x="3525" y="179"/>
                    <a:pt x="3489" y="441"/>
                  </a:cubicBezTo>
                  <a:lnTo>
                    <a:pt x="3322" y="1262"/>
                  </a:lnTo>
                  <a:cubicBezTo>
                    <a:pt x="3155" y="1322"/>
                    <a:pt x="2977" y="1381"/>
                    <a:pt x="2834" y="1465"/>
                  </a:cubicBezTo>
                  <a:lnTo>
                    <a:pt x="2132" y="1012"/>
                  </a:lnTo>
                  <a:cubicBezTo>
                    <a:pt x="2036" y="947"/>
                    <a:pt x="1929" y="915"/>
                    <a:pt x="1825" y="915"/>
                  </a:cubicBezTo>
                  <a:cubicBezTo>
                    <a:pt x="1683" y="915"/>
                    <a:pt x="1544" y="974"/>
                    <a:pt x="1441" y="1084"/>
                  </a:cubicBezTo>
                  <a:lnTo>
                    <a:pt x="1084" y="1441"/>
                  </a:lnTo>
                  <a:cubicBezTo>
                    <a:pt x="905" y="1619"/>
                    <a:pt x="881" y="1917"/>
                    <a:pt x="1012" y="2119"/>
                  </a:cubicBezTo>
                  <a:lnTo>
                    <a:pt x="1477" y="2822"/>
                  </a:lnTo>
                  <a:cubicBezTo>
                    <a:pt x="1381" y="2989"/>
                    <a:pt x="1322" y="3155"/>
                    <a:pt x="1262" y="3310"/>
                  </a:cubicBezTo>
                  <a:lnTo>
                    <a:pt x="453" y="3477"/>
                  </a:lnTo>
                  <a:cubicBezTo>
                    <a:pt x="191" y="3524"/>
                    <a:pt x="0" y="3763"/>
                    <a:pt x="0" y="4013"/>
                  </a:cubicBezTo>
                  <a:lnTo>
                    <a:pt x="0" y="4525"/>
                  </a:lnTo>
                  <a:cubicBezTo>
                    <a:pt x="0" y="4775"/>
                    <a:pt x="179" y="5013"/>
                    <a:pt x="453" y="5060"/>
                  </a:cubicBezTo>
                  <a:lnTo>
                    <a:pt x="1262" y="5215"/>
                  </a:lnTo>
                  <a:cubicBezTo>
                    <a:pt x="1322" y="5382"/>
                    <a:pt x="1381" y="5560"/>
                    <a:pt x="1477" y="5715"/>
                  </a:cubicBezTo>
                  <a:lnTo>
                    <a:pt x="1012" y="6406"/>
                  </a:lnTo>
                  <a:cubicBezTo>
                    <a:pt x="869" y="6632"/>
                    <a:pt x="893" y="6918"/>
                    <a:pt x="1084" y="7096"/>
                  </a:cubicBezTo>
                  <a:lnTo>
                    <a:pt x="1441" y="7453"/>
                  </a:lnTo>
                  <a:cubicBezTo>
                    <a:pt x="1544" y="7557"/>
                    <a:pt x="1687" y="7608"/>
                    <a:pt x="1830" y="7608"/>
                  </a:cubicBezTo>
                  <a:cubicBezTo>
                    <a:pt x="1935" y="7608"/>
                    <a:pt x="2041" y="7580"/>
                    <a:pt x="2132" y="7525"/>
                  </a:cubicBezTo>
                  <a:lnTo>
                    <a:pt x="2834" y="7061"/>
                  </a:lnTo>
                  <a:cubicBezTo>
                    <a:pt x="2989" y="7156"/>
                    <a:pt x="3155" y="7215"/>
                    <a:pt x="3322" y="7275"/>
                  </a:cubicBezTo>
                  <a:lnTo>
                    <a:pt x="3489" y="8096"/>
                  </a:lnTo>
                  <a:cubicBezTo>
                    <a:pt x="3525" y="8346"/>
                    <a:pt x="3763" y="8537"/>
                    <a:pt x="4025" y="8537"/>
                  </a:cubicBezTo>
                  <a:lnTo>
                    <a:pt x="4525" y="8537"/>
                  </a:lnTo>
                  <a:cubicBezTo>
                    <a:pt x="4775" y="8537"/>
                    <a:pt x="5013" y="8358"/>
                    <a:pt x="5060" y="8096"/>
                  </a:cubicBezTo>
                  <a:lnTo>
                    <a:pt x="5227" y="7275"/>
                  </a:lnTo>
                  <a:cubicBezTo>
                    <a:pt x="5358" y="7227"/>
                    <a:pt x="5489" y="7180"/>
                    <a:pt x="5632" y="7120"/>
                  </a:cubicBezTo>
                  <a:cubicBezTo>
                    <a:pt x="5692" y="7084"/>
                    <a:pt x="5727" y="6977"/>
                    <a:pt x="5692" y="6894"/>
                  </a:cubicBezTo>
                  <a:cubicBezTo>
                    <a:pt x="5655" y="6821"/>
                    <a:pt x="5584" y="6790"/>
                    <a:pt x="5515" y="6790"/>
                  </a:cubicBezTo>
                  <a:cubicBezTo>
                    <a:pt x="5494" y="6790"/>
                    <a:pt x="5473" y="6793"/>
                    <a:pt x="5453" y="6799"/>
                  </a:cubicBezTo>
                  <a:cubicBezTo>
                    <a:pt x="5299" y="6870"/>
                    <a:pt x="5156" y="6918"/>
                    <a:pt x="5001" y="6965"/>
                  </a:cubicBezTo>
                  <a:cubicBezTo>
                    <a:pt x="4941" y="6977"/>
                    <a:pt x="4882" y="7037"/>
                    <a:pt x="4882" y="7096"/>
                  </a:cubicBezTo>
                  <a:lnTo>
                    <a:pt x="4703" y="8025"/>
                  </a:lnTo>
                  <a:cubicBezTo>
                    <a:pt x="4691" y="8108"/>
                    <a:pt x="4596" y="8180"/>
                    <a:pt x="4513" y="8180"/>
                  </a:cubicBezTo>
                  <a:lnTo>
                    <a:pt x="4001" y="8180"/>
                  </a:lnTo>
                  <a:cubicBezTo>
                    <a:pt x="3917" y="8180"/>
                    <a:pt x="3822" y="8120"/>
                    <a:pt x="3810" y="8025"/>
                  </a:cubicBezTo>
                  <a:lnTo>
                    <a:pt x="3632" y="7096"/>
                  </a:lnTo>
                  <a:cubicBezTo>
                    <a:pt x="3620" y="7037"/>
                    <a:pt x="3572" y="6977"/>
                    <a:pt x="3513" y="6965"/>
                  </a:cubicBezTo>
                  <a:cubicBezTo>
                    <a:pt x="3310" y="6906"/>
                    <a:pt x="3096" y="6811"/>
                    <a:pt x="2905" y="6703"/>
                  </a:cubicBezTo>
                  <a:cubicBezTo>
                    <a:pt x="2876" y="6691"/>
                    <a:pt x="2843" y="6686"/>
                    <a:pt x="2812" y="6686"/>
                  </a:cubicBezTo>
                  <a:cubicBezTo>
                    <a:pt x="2780" y="6686"/>
                    <a:pt x="2751" y="6691"/>
                    <a:pt x="2727" y="6703"/>
                  </a:cubicBezTo>
                  <a:lnTo>
                    <a:pt x="1941" y="7227"/>
                  </a:lnTo>
                  <a:cubicBezTo>
                    <a:pt x="1904" y="7249"/>
                    <a:pt x="1864" y="7260"/>
                    <a:pt x="1824" y="7260"/>
                  </a:cubicBezTo>
                  <a:cubicBezTo>
                    <a:pt x="1774" y="7260"/>
                    <a:pt x="1725" y="7243"/>
                    <a:pt x="1679" y="7203"/>
                  </a:cubicBezTo>
                  <a:lnTo>
                    <a:pt x="1322" y="6846"/>
                  </a:lnTo>
                  <a:cubicBezTo>
                    <a:pt x="1262" y="6787"/>
                    <a:pt x="1250" y="6680"/>
                    <a:pt x="1298" y="6584"/>
                  </a:cubicBezTo>
                  <a:lnTo>
                    <a:pt x="1822" y="5799"/>
                  </a:lnTo>
                  <a:cubicBezTo>
                    <a:pt x="1846" y="5739"/>
                    <a:pt x="1858" y="5679"/>
                    <a:pt x="1822" y="5620"/>
                  </a:cubicBezTo>
                  <a:cubicBezTo>
                    <a:pt x="1715" y="5429"/>
                    <a:pt x="1620" y="5215"/>
                    <a:pt x="1560" y="5013"/>
                  </a:cubicBezTo>
                  <a:cubicBezTo>
                    <a:pt x="1548" y="4953"/>
                    <a:pt x="1489" y="4894"/>
                    <a:pt x="1429" y="4894"/>
                  </a:cubicBezTo>
                  <a:lnTo>
                    <a:pt x="512" y="4715"/>
                  </a:lnTo>
                  <a:cubicBezTo>
                    <a:pt x="417" y="4703"/>
                    <a:pt x="346" y="4608"/>
                    <a:pt x="346" y="4525"/>
                  </a:cubicBezTo>
                  <a:lnTo>
                    <a:pt x="346" y="4013"/>
                  </a:lnTo>
                  <a:cubicBezTo>
                    <a:pt x="346" y="3929"/>
                    <a:pt x="405" y="3834"/>
                    <a:pt x="512" y="3822"/>
                  </a:cubicBezTo>
                  <a:lnTo>
                    <a:pt x="1429" y="3643"/>
                  </a:lnTo>
                  <a:cubicBezTo>
                    <a:pt x="1489" y="3632"/>
                    <a:pt x="1548" y="3584"/>
                    <a:pt x="1560" y="3524"/>
                  </a:cubicBezTo>
                  <a:cubicBezTo>
                    <a:pt x="1620" y="3322"/>
                    <a:pt x="1715" y="3108"/>
                    <a:pt x="1822" y="2917"/>
                  </a:cubicBezTo>
                  <a:cubicBezTo>
                    <a:pt x="1846" y="2858"/>
                    <a:pt x="1846" y="2786"/>
                    <a:pt x="1822" y="2739"/>
                  </a:cubicBezTo>
                  <a:lnTo>
                    <a:pt x="1298" y="1941"/>
                  </a:lnTo>
                  <a:cubicBezTo>
                    <a:pt x="1250" y="1869"/>
                    <a:pt x="1250" y="1762"/>
                    <a:pt x="1322" y="1691"/>
                  </a:cubicBezTo>
                  <a:lnTo>
                    <a:pt x="1679" y="1334"/>
                  </a:lnTo>
                  <a:cubicBezTo>
                    <a:pt x="1714" y="1299"/>
                    <a:pt x="1765" y="1280"/>
                    <a:pt x="1820" y="1280"/>
                  </a:cubicBezTo>
                  <a:cubicBezTo>
                    <a:pt x="1859" y="1280"/>
                    <a:pt x="1901" y="1290"/>
                    <a:pt x="1941" y="1310"/>
                  </a:cubicBezTo>
                  <a:lnTo>
                    <a:pt x="2727" y="1822"/>
                  </a:lnTo>
                  <a:cubicBezTo>
                    <a:pt x="2759" y="1841"/>
                    <a:pt x="2791" y="1853"/>
                    <a:pt x="2822" y="1853"/>
                  </a:cubicBezTo>
                  <a:cubicBezTo>
                    <a:pt x="2850" y="1853"/>
                    <a:pt x="2878" y="1844"/>
                    <a:pt x="2905" y="1822"/>
                  </a:cubicBezTo>
                  <a:cubicBezTo>
                    <a:pt x="3096" y="1727"/>
                    <a:pt x="3310" y="1631"/>
                    <a:pt x="3513" y="1572"/>
                  </a:cubicBezTo>
                  <a:cubicBezTo>
                    <a:pt x="3572" y="1560"/>
                    <a:pt x="3632" y="1500"/>
                    <a:pt x="3632" y="1441"/>
                  </a:cubicBezTo>
                  <a:lnTo>
                    <a:pt x="3810" y="512"/>
                  </a:lnTo>
                  <a:cubicBezTo>
                    <a:pt x="3822" y="429"/>
                    <a:pt x="3917" y="357"/>
                    <a:pt x="4001" y="357"/>
                  </a:cubicBezTo>
                  <a:lnTo>
                    <a:pt x="4513" y="357"/>
                  </a:lnTo>
                  <a:cubicBezTo>
                    <a:pt x="4596" y="357"/>
                    <a:pt x="4691" y="417"/>
                    <a:pt x="4703" y="512"/>
                  </a:cubicBezTo>
                  <a:lnTo>
                    <a:pt x="4882" y="1441"/>
                  </a:lnTo>
                  <a:cubicBezTo>
                    <a:pt x="4894" y="1500"/>
                    <a:pt x="4941" y="1560"/>
                    <a:pt x="5001" y="1572"/>
                  </a:cubicBezTo>
                  <a:cubicBezTo>
                    <a:pt x="5215" y="1631"/>
                    <a:pt x="5418" y="1727"/>
                    <a:pt x="5608" y="1822"/>
                  </a:cubicBezTo>
                  <a:cubicBezTo>
                    <a:pt x="5638" y="1840"/>
                    <a:pt x="5674" y="1849"/>
                    <a:pt x="5706" y="1849"/>
                  </a:cubicBezTo>
                  <a:cubicBezTo>
                    <a:pt x="5739" y="1849"/>
                    <a:pt x="5769" y="1840"/>
                    <a:pt x="5787" y="1822"/>
                  </a:cubicBezTo>
                  <a:lnTo>
                    <a:pt x="6584" y="1310"/>
                  </a:lnTo>
                  <a:cubicBezTo>
                    <a:pt x="6617" y="1288"/>
                    <a:pt x="6656" y="1277"/>
                    <a:pt x="6696" y="1277"/>
                  </a:cubicBezTo>
                  <a:cubicBezTo>
                    <a:pt x="6745" y="1277"/>
                    <a:pt x="6795" y="1294"/>
                    <a:pt x="6835" y="1334"/>
                  </a:cubicBezTo>
                  <a:lnTo>
                    <a:pt x="7192" y="1691"/>
                  </a:lnTo>
                  <a:cubicBezTo>
                    <a:pt x="7251" y="1750"/>
                    <a:pt x="7263" y="1858"/>
                    <a:pt x="7216" y="1941"/>
                  </a:cubicBezTo>
                  <a:lnTo>
                    <a:pt x="6704" y="2739"/>
                  </a:lnTo>
                  <a:cubicBezTo>
                    <a:pt x="6668" y="2798"/>
                    <a:pt x="6656" y="2858"/>
                    <a:pt x="6704" y="2917"/>
                  </a:cubicBezTo>
                  <a:cubicBezTo>
                    <a:pt x="6799" y="3108"/>
                    <a:pt x="6894" y="3322"/>
                    <a:pt x="6954" y="3524"/>
                  </a:cubicBezTo>
                  <a:cubicBezTo>
                    <a:pt x="6965" y="3584"/>
                    <a:pt x="7025" y="3643"/>
                    <a:pt x="7085" y="3643"/>
                  </a:cubicBezTo>
                  <a:lnTo>
                    <a:pt x="8013" y="3822"/>
                  </a:lnTo>
                  <a:cubicBezTo>
                    <a:pt x="8097" y="3834"/>
                    <a:pt x="8168" y="3929"/>
                    <a:pt x="8168" y="4013"/>
                  </a:cubicBezTo>
                  <a:lnTo>
                    <a:pt x="8168" y="4525"/>
                  </a:lnTo>
                  <a:cubicBezTo>
                    <a:pt x="8168" y="4608"/>
                    <a:pt x="8108" y="4703"/>
                    <a:pt x="8013" y="4715"/>
                  </a:cubicBezTo>
                  <a:lnTo>
                    <a:pt x="7085" y="4894"/>
                  </a:lnTo>
                  <a:cubicBezTo>
                    <a:pt x="7025" y="4906"/>
                    <a:pt x="6965" y="4953"/>
                    <a:pt x="6954" y="5013"/>
                  </a:cubicBezTo>
                  <a:cubicBezTo>
                    <a:pt x="6906" y="5156"/>
                    <a:pt x="6846" y="5322"/>
                    <a:pt x="6787" y="5477"/>
                  </a:cubicBezTo>
                  <a:cubicBezTo>
                    <a:pt x="6739" y="5560"/>
                    <a:pt x="6787" y="5668"/>
                    <a:pt x="6882" y="5715"/>
                  </a:cubicBezTo>
                  <a:cubicBezTo>
                    <a:pt x="6903" y="5724"/>
                    <a:pt x="6926" y="5729"/>
                    <a:pt x="6949" y="5729"/>
                  </a:cubicBezTo>
                  <a:cubicBezTo>
                    <a:pt x="7016" y="5729"/>
                    <a:pt x="7085" y="5691"/>
                    <a:pt x="7120" y="5620"/>
                  </a:cubicBezTo>
                  <a:cubicBezTo>
                    <a:pt x="7180" y="5489"/>
                    <a:pt x="7239" y="5358"/>
                    <a:pt x="7275" y="5215"/>
                  </a:cubicBezTo>
                  <a:lnTo>
                    <a:pt x="8097" y="5060"/>
                  </a:lnTo>
                  <a:cubicBezTo>
                    <a:pt x="8347" y="5013"/>
                    <a:pt x="8549" y="4775"/>
                    <a:pt x="8549" y="4525"/>
                  </a:cubicBezTo>
                  <a:lnTo>
                    <a:pt x="8549" y="4013"/>
                  </a:lnTo>
                  <a:cubicBezTo>
                    <a:pt x="8549" y="3763"/>
                    <a:pt x="8370" y="3524"/>
                    <a:pt x="8097" y="3477"/>
                  </a:cubicBezTo>
                  <a:lnTo>
                    <a:pt x="7275" y="3310"/>
                  </a:lnTo>
                  <a:cubicBezTo>
                    <a:pt x="7216" y="3155"/>
                    <a:pt x="7156" y="2977"/>
                    <a:pt x="7073" y="2822"/>
                  </a:cubicBezTo>
                  <a:lnTo>
                    <a:pt x="7537" y="2119"/>
                  </a:lnTo>
                  <a:cubicBezTo>
                    <a:pt x="7680" y="1905"/>
                    <a:pt x="7656" y="1619"/>
                    <a:pt x="7454" y="1441"/>
                  </a:cubicBezTo>
                  <a:lnTo>
                    <a:pt x="7096" y="1084"/>
                  </a:lnTo>
                  <a:cubicBezTo>
                    <a:pt x="6992" y="980"/>
                    <a:pt x="6848" y="924"/>
                    <a:pt x="6705" y="924"/>
                  </a:cubicBezTo>
                  <a:cubicBezTo>
                    <a:pt x="6603" y="924"/>
                    <a:pt x="6502" y="953"/>
                    <a:pt x="6418" y="1012"/>
                  </a:cubicBezTo>
                  <a:lnTo>
                    <a:pt x="5715" y="1465"/>
                  </a:lnTo>
                  <a:cubicBezTo>
                    <a:pt x="5549" y="1381"/>
                    <a:pt x="5394" y="1322"/>
                    <a:pt x="5227" y="1262"/>
                  </a:cubicBezTo>
                  <a:lnTo>
                    <a:pt x="5060" y="441"/>
                  </a:lnTo>
                  <a:cubicBezTo>
                    <a:pt x="5013" y="191"/>
                    <a:pt x="4775" y="0"/>
                    <a:pt x="452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08" name="Google Shape;10408;p78"/>
            <p:cNvSpPr/>
            <p:nvPr/>
          </p:nvSpPr>
          <p:spPr>
            <a:xfrm>
              <a:off x="3184798" y="3878883"/>
              <a:ext cx="109550" cy="94018"/>
            </a:xfrm>
            <a:custGeom>
              <a:avLst/>
              <a:gdLst/>
              <a:ahLst/>
              <a:cxnLst/>
              <a:rect l="l" t="t" r="r" b="b"/>
              <a:pathLst>
                <a:path w="3442" h="2954" extrusionOk="0">
                  <a:moveTo>
                    <a:pt x="1465" y="1"/>
                  </a:moveTo>
                  <a:cubicBezTo>
                    <a:pt x="941" y="1"/>
                    <a:pt x="453" y="191"/>
                    <a:pt x="72" y="561"/>
                  </a:cubicBezTo>
                  <a:cubicBezTo>
                    <a:pt x="0" y="632"/>
                    <a:pt x="0" y="739"/>
                    <a:pt x="72" y="811"/>
                  </a:cubicBezTo>
                  <a:cubicBezTo>
                    <a:pt x="113" y="852"/>
                    <a:pt x="158" y="873"/>
                    <a:pt x="203" y="873"/>
                  </a:cubicBezTo>
                  <a:cubicBezTo>
                    <a:pt x="247" y="873"/>
                    <a:pt x="292" y="852"/>
                    <a:pt x="334" y="811"/>
                  </a:cubicBezTo>
                  <a:cubicBezTo>
                    <a:pt x="631" y="513"/>
                    <a:pt x="1024" y="358"/>
                    <a:pt x="1465" y="358"/>
                  </a:cubicBezTo>
                  <a:cubicBezTo>
                    <a:pt x="2358" y="358"/>
                    <a:pt x="3084" y="1084"/>
                    <a:pt x="3084" y="1977"/>
                  </a:cubicBezTo>
                  <a:cubicBezTo>
                    <a:pt x="3084" y="2227"/>
                    <a:pt x="3024" y="2477"/>
                    <a:pt x="2905" y="2716"/>
                  </a:cubicBezTo>
                  <a:cubicBezTo>
                    <a:pt x="2846" y="2799"/>
                    <a:pt x="2894" y="2894"/>
                    <a:pt x="2977" y="2942"/>
                  </a:cubicBezTo>
                  <a:cubicBezTo>
                    <a:pt x="3013" y="2954"/>
                    <a:pt x="3036" y="2954"/>
                    <a:pt x="3048" y="2954"/>
                  </a:cubicBezTo>
                  <a:cubicBezTo>
                    <a:pt x="3108" y="2954"/>
                    <a:pt x="3167" y="2930"/>
                    <a:pt x="3215" y="2870"/>
                  </a:cubicBezTo>
                  <a:cubicBezTo>
                    <a:pt x="3370" y="2585"/>
                    <a:pt x="3441" y="2287"/>
                    <a:pt x="3441" y="1977"/>
                  </a:cubicBezTo>
                  <a:cubicBezTo>
                    <a:pt x="3441" y="894"/>
                    <a:pt x="2560" y="1"/>
                    <a:pt x="146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09" name="Google Shape;10409;p78"/>
            <p:cNvSpPr/>
            <p:nvPr/>
          </p:nvSpPr>
          <p:spPr>
            <a:xfrm>
              <a:off x="3168120" y="3917331"/>
              <a:ext cx="102707" cy="87016"/>
            </a:xfrm>
            <a:custGeom>
              <a:avLst/>
              <a:gdLst/>
              <a:ahLst/>
              <a:cxnLst/>
              <a:rect l="l" t="t" r="r" b="b"/>
              <a:pathLst>
                <a:path w="3227" h="2734" extrusionOk="0">
                  <a:moveTo>
                    <a:pt x="277" y="0"/>
                  </a:moveTo>
                  <a:cubicBezTo>
                    <a:pt x="203" y="0"/>
                    <a:pt x="136" y="38"/>
                    <a:pt x="108" y="115"/>
                  </a:cubicBezTo>
                  <a:cubicBezTo>
                    <a:pt x="36" y="317"/>
                    <a:pt x="0" y="531"/>
                    <a:pt x="0" y="758"/>
                  </a:cubicBezTo>
                  <a:cubicBezTo>
                    <a:pt x="0" y="1841"/>
                    <a:pt x="881" y="2734"/>
                    <a:pt x="1977" y="2734"/>
                  </a:cubicBezTo>
                  <a:cubicBezTo>
                    <a:pt x="2394" y="2734"/>
                    <a:pt x="2798" y="2603"/>
                    <a:pt x="3144" y="2365"/>
                  </a:cubicBezTo>
                  <a:cubicBezTo>
                    <a:pt x="3215" y="2305"/>
                    <a:pt x="3227" y="2198"/>
                    <a:pt x="3191" y="2127"/>
                  </a:cubicBezTo>
                  <a:cubicBezTo>
                    <a:pt x="3162" y="2075"/>
                    <a:pt x="3106" y="2051"/>
                    <a:pt x="3050" y="2051"/>
                  </a:cubicBezTo>
                  <a:cubicBezTo>
                    <a:pt x="3015" y="2051"/>
                    <a:pt x="2981" y="2061"/>
                    <a:pt x="2953" y="2079"/>
                  </a:cubicBezTo>
                  <a:cubicBezTo>
                    <a:pt x="2667" y="2282"/>
                    <a:pt x="2334" y="2389"/>
                    <a:pt x="2001" y="2389"/>
                  </a:cubicBezTo>
                  <a:cubicBezTo>
                    <a:pt x="1108" y="2389"/>
                    <a:pt x="370" y="1662"/>
                    <a:pt x="370" y="769"/>
                  </a:cubicBezTo>
                  <a:cubicBezTo>
                    <a:pt x="370" y="591"/>
                    <a:pt x="405" y="412"/>
                    <a:pt x="465" y="246"/>
                  </a:cubicBezTo>
                  <a:cubicBezTo>
                    <a:pt x="465" y="138"/>
                    <a:pt x="417" y="43"/>
                    <a:pt x="334" y="7"/>
                  </a:cubicBezTo>
                  <a:cubicBezTo>
                    <a:pt x="315" y="3"/>
                    <a:pt x="296" y="0"/>
                    <a:pt x="27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10" name="Google Shape;10410;p78"/>
            <p:cNvSpPr/>
            <p:nvPr/>
          </p:nvSpPr>
          <p:spPr>
            <a:xfrm>
              <a:off x="3264749" y="3976275"/>
              <a:ext cx="183836" cy="183836"/>
            </a:xfrm>
            <a:custGeom>
              <a:avLst/>
              <a:gdLst/>
              <a:ahLst/>
              <a:cxnLst/>
              <a:rect l="l" t="t" r="r" b="b"/>
              <a:pathLst>
                <a:path w="5776" h="5776" extrusionOk="0">
                  <a:moveTo>
                    <a:pt x="2739" y="1"/>
                  </a:moveTo>
                  <a:cubicBezTo>
                    <a:pt x="2548" y="1"/>
                    <a:pt x="2370" y="156"/>
                    <a:pt x="2322" y="346"/>
                  </a:cubicBezTo>
                  <a:lnTo>
                    <a:pt x="2215" y="846"/>
                  </a:lnTo>
                  <a:cubicBezTo>
                    <a:pt x="2132" y="882"/>
                    <a:pt x="2036" y="930"/>
                    <a:pt x="1953" y="953"/>
                  </a:cubicBezTo>
                  <a:lnTo>
                    <a:pt x="1525" y="668"/>
                  </a:lnTo>
                  <a:cubicBezTo>
                    <a:pt x="1454" y="627"/>
                    <a:pt x="1372" y="606"/>
                    <a:pt x="1291" y="606"/>
                  </a:cubicBezTo>
                  <a:cubicBezTo>
                    <a:pt x="1181" y="606"/>
                    <a:pt x="1071" y="645"/>
                    <a:pt x="989" y="727"/>
                  </a:cubicBezTo>
                  <a:lnTo>
                    <a:pt x="751" y="965"/>
                  </a:lnTo>
                  <a:cubicBezTo>
                    <a:pt x="620" y="1108"/>
                    <a:pt x="584" y="1322"/>
                    <a:pt x="691" y="1501"/>
                  </a:cubicBezTo>
                  <a:lnTo>
                    <a:pt x="977" y="1942"/>
                  </a:lnTo>
                  <a:cubicBezTo>
                    <a:pt x="917" y="2061"/>
                    <a:pt x="870" y="2180"/>
                    <a:pt x="822" y="2311"/>
                  </a:cubicBezTo>
                  <a:cubicBezTo>
                    <a:pt x="786" y="2394"/>
                    <a:pt x="858" y="2501"/>
                    <a:pt x="941" y="2537"/>
                  </a:cubicBezTo>
                  <a:cubicBezTo>
                    <a:pt x="954" y="2541"/>
                    <a:pt x="967" y="2542"/>
                    <a:pt x="980" y="2542"/>
                  </a:cubicBezTo>
                  <a:cubicBezTo>
                    <a:pt x="1055" y="2542"/>
                    <a:pt x="1137" y="2489"/>
                    <a:pt x="1167" y="2418"/>
                  </a:cubicBezTo>
                  <a:cubicBezTo>
                    <a:pt x="1203" y="2275"/>
                    <a:pt x="1251" y="2144"/>
                    <a:pt x="1322" y="2025"/>
                  </a:cubicBezTo>
                  <a:cubicBezTo>
                    <a:pt x="1358" y="1965"/>
                    <a:pt x="1358" y="1894"/>
                    <a:pt x="1322" y="1846"/>
                  </a:cubicBezTo>
                  <a:lnTo>
                    <a:pt x="989" y="1322"/>
                  </a:lnTo>
                  <a:cubicBezTo>
                    <a:pt x="977" y="1299"/>
                    <a:pt x="977" y="1263"/>
                    <a:pt x="1001" y="1239"/>
                  </a:cubicBezTo>
                  <a:lnTo>
                    <a:pt x="1239" y="1001"/>
                  </a:lnTo>
                  <a:cubicBezTo>
                    <a:pt x="1258" y="981"/>
                    <a:pt x="1274" y="973"/>
                    <a:pt x="1291" y="973"/>
                  </a:cubicBezTo>
                  <a:cubicBezTo>
                    <a:pt x="1304" y="973"/>
                    <a:pt x="1318" y="978"/>
                    <a:pt x="1334" y="989"/>
                  </a:cubicBezTo>
                  <a:lnTo>
                    <a:pt x="1846" y="1322"/>
                  </a:lnTo>
                  <a:cubicBezTo>
                    <a:pt x="1878" y="1342"/>
                    <a:pt x="1910" y="1354"/>
                    <a:pt x="1942" y="1354"/>
                  </a:cubicBezTo>
                  <a:cubicBezTo>
                    <a:pt x="1969" y="1354"/>
                    <a:pt x="1997" y="1345"/>
                    <a:pt x="2025" y="1322"/>
                  </a:cubicBezTo>
                  <a:cubicBezTo>
                    <a:pt x="2144" y="1251"/>
                    <a:pt x="2287" y="1203"/>
                    <a:pt x="2417" y="1156"/>
                  </a:cubicBezTo>
                  <a:cubicBezTo>
                    <a:pt x="2477" y="1144"/>
                    <a:pt x="2537" y="1084"/>
                    <a:pt x="2537" y="1025"/>
                  </a:cubicBezTo>
                  <a:lnTo>
                    <a:pt x="2656" y="418"/>
                  </a:lnTo>
                  <a:cubicBezTo>
                    <a:pt x="2656" y="382"/>
                    <a:pt x="2679" y="358"/>
                    <a:pt x="2727" y="358"/>
                  </a:cubicBezTo>
                  <a:lnTo>
                    <a:pt x="3060" y="358"/>
                  </a:lnTo>
                  <a:cubicBezTo>
                    <a:pt x="3084" y="358"/>
                    <a:pt x="3120" y="394"/>
                    <a:pt x="3132" y="418"/>
                  </a:cubicBezTo>
                  <a:lnTo>
                    <a:pt x="3251" y="1025"/>
                  </a:lnTo>
                  <a:cubicBezTo>
                    <a:pt x="3263" y="1084"/>
                    <a:pt x="3310" y="1144"/>
                    <a:pt x="3370" y="1156"/>
                  </a:cubicBezTo>
                  <a:cubicBezTo>
                    <a:pt x="3501" y="1203"/>
                    <a:pt x="3632" y="1251"/>
                    <a:pt x="3751" y="1322"/>
                  </a:cubicBezTo>
                  <a:cubicBezTo>
                    <a:pt x="3781" y="1340"/>
                    <a:pt x="3816" y="1349"/>
                    <a:pt x="3849" y="1349"/>
                  </a:cubicBezTo>
                  <a:cubicBezTo>
                    <a:pt x="3882" y="1349"/>
                    <a:pt x="3912" y="1340"/>
                    <a:pt x="3930" y="1322"/>
                  </a:cubicBezTo>
                  <a:lnTo>
                    <a:pt x="4453" y="989"/>
                  </a:lnTo>
                  <a:cubicBezTo>
                    <a:pt x="4469" y="978"/>
                    <a:pt x="4483" y="973"/>
                    <a:pt x="4497" y="973"/>
                  </a:cubicBezTo>
                  <a:cubicBezTo>
                    <a:pt x="4513" y="973"/>
                    <a:pt x="4529" y="981"/>
                    <a:pt x="4549" y="1001"/>
                  </a:cubicBezTo>
                  <a:lnTo>
                    <a:pt x="4787" y="1239"/>
                  </a:lnTo>
                  <a:cubicBezTo>
                    <a:pt x="4811" y="1263"/>
                    <a:pt x="4811" y="1299"/>
                    <a:pt x="4799" y="1322"/>
                  </a:cubicBezTo>
                  <a:lnTo>
                    <a:pt x="4453" y="1846"/>
                  </a:lnTo>
                  <a:cubicBezTo>
                    <a:pt x="4430" y="1906"/>
                    <a:pt x="4406" y="1965"/>
                    <a:pt x="4453" y="2025"/>
                  </a:cubicBezTo>
                  <a:cubicBezTo>
                    <a:pt x="4525" y="2144"/>
                    <a:pt x="4573" y="2275"/>
                    <a:pt x="4620" y="2418"/>
                  </a:cubicBezTo>
                  <a:cubicBezTo>
                    <a:pt x="4632" y="2477"/>
                    <a:pt x="4692" y="2537"/>
                    <a:pt x="4751" y="2537"/>
                  </a:cubicBezTo>
                  <a:lnTo>
                    <a:pt x="5358" y="2656"/>
                  </a:lnTo>
                  <a:cubicBezTo>
                    <a:pt x="5394" y="2656"/>
                    <a:pt x="5418" y="2680"/>
                    <a:pt x="5418" y="2727"/>
                  </a:cubicBezTo>
                  <a:lnTo>
                    <a:pt x="5418" y="3049"/>
                  </a:lnTo>
                  <a:cubicBezTo>
                    <a:pt x="5418" y="3085"/>
                    <a:pt x="5394" y="3108"/>
                    <a:pt x="5358" y="3132"/>
                  </a:cubicBezTo>
                  <a:lnTo>
                    <a:pt x="4751" y="3251"/>
                  </a:lnTo>
                  <a:cubicBezTo>
                    <a:pt x="4692" y="3263"/>
                    <a:pt x="4632" y="3311"/>
                    <a:pt x="4620" y="3370"/>
                  </a:cubicBezTo>
                  <a:cubicBezTo>
                    <a:pt x="4573" y="3501"/>
                    <a:pt x="4525" y="3632"/>
                    <a:pt x="4453" y="3751"/>
                  </a:cubicBezTo>
                  <a:cubicBezTo>
                    <a:pt x="4430" y="3811"/>
                    <a:pt x="4430" y="3882"/>
                    <a:pt x="4453" y="3930"/>
                  </a:cubicBezTo>
                  <a:lnTo>
                    <a:pt x="4799" y="4454"/>
                  </a:lnTo>
                  <a:cubicBezTo>
                    <a:pt x="4811" y="4478"/>
                    <a:pt x="4811" y="4513"/>
                    <a:pt x="4787" y="4537"/>
                  </a:cubicBezTo>
                  <a:lnTo>
                    <a:pt x="4549" y="4775"/>
                  </a:lnTo>
                  <a:cubicBezTo>
                    <a:pt x="4526" y="4798"/>
                    <a:pt x="4508" y="4806"/>
                    <a:pt x="4489" y="4806"/>
                  </a:cubicBezTo>
                  <a:cubicBezTo>
                    <a:pt x="4478" y="4806"/>
                    <a:pt x="4467" y="4803"/>
                    <a:pt x="4453" y="4799"/>
                  </a:cubicBezTo>
                  <a:lnTo>
                    <a:pt x="3930" y="4454"/>
                  </a:lnTo>
                  <a:cubicBezTo>
                    <a:pt x="3898" y="4435"/>
                    <a:pt x="3866" y="4422"/>
                    <a:pt x="3834" y="4422"/>
                  </a:cubicBezTo>
                  <a:cubicBezTo>
                    <a:pt x="3806" y="4422"/>
                    <a:pt x="3779" y="4432"/>
                    <a:pt x="3751" y="4454"/>
                  </a:cubicBezTo>
                  <a:cubicBezTo>
                    <a:pt x="3632" y="4525"/>
                    <a:pt x="3501" y="4573"/>
                    <a:pt x="3370" y="4621"/>
                  </a:cubicBezTo>
                  <a:cubicBezTo>
                    <a:pt x="3310" y="4632"/>
                    <a:pt x="3251" y="4692"/>
                    <a:pt x="3251" y="4751"/>
                  </a:cubicBezTo>
                  <a:lnTo>
                    <a:pt x="3132" y="5359"/>
                  </a:lnTo>
                  <a:cubicBezTo>
                    <a:pt x="3132" y="5394"/>
                    <a:pt x="3096" y="5418"/>
                    <a:pt x="3060" y="5418"/>
                  </a:cubicBezTo>
                  <a:lnTo>
                    <a:pt x="2727" y="5418"/>
                  </a:lnTo>
                  <a:cubicBezTo>
                    <a:pt x="2703" y="5418"/>
                    <a:pt x="2668" y="5394"/>
                    <a:pt x="2656" y="5359"/>
                  </a:cubicBezTo>
                  <a:lnTo>
                    <a:pt x="2537" y="4751"/>
                  </a:lnTo>
                  <a:cubicBezTo>
                    <a:pt x="2525" y="4692"/>
                    <a:pt x="2477" y="4632"/>
                    <a:pt x="2417" y="4621"/>
                  </a:cubicBezTo>
                  <a:cubicBezTo>
                    <a:pt x="2287" y="4573"/>
                    <a:pt x="2144" y="4525"/>
                    <a:pt x="2025" y="4454"/>
                  </a:cubicBezTo>
                  <a:cubicBezTo>
                    <a:pt x="1995" y="4436"/>
                    <a:pt x="1962" y="4427"/>
                    <a:pt x="1931" y="4427"/>
                  </a:cubicBezTo>
                  <a:cubicBezTo>
                    <a:pt x="1900" y="4427"/>
                    <a:pt x="1870" y="4436"/>
                    <a:pt x="1846" y="4454"/>
                  </a:cubicBezTo>
                  <a:lnTo>
                    <a:pt x="1334" y="4799"/>
                  </a:lnTo>
                  <a:cubicBezTo>
                    <a:pt x="1321" y="4803"/>
                    <a:pt x="1309" y="4806"/>
                    <a:pt x="1298" y="4806"/>
                  </a:cubicBezTo>
                  <a:cubicBezTo>
                    <a:pt x="1279" y="4806"/>
                    <a:pt x="1261" y="4798"/>
                    <a:pt x="1239" y="4775"/>
                  </a:cubicBezTo>
                  <a:lnTo>
                    <a:pt x="1001" y="4537"/>
                  </a:lnTo>
                  <a:cubicBezTo>
                    <a:pt x="977" y="4513"/>
                    <a:pt x="977" y="4478"/>
                    <a:pt x="989" y="4454"/>
                  </a:cubicBezTo>
                  <a:lnTo>
                    <a:pt x="1322" y="3930"/>
                  </a:lnTo>
                  <a:cubicBezTo>
                    <a:pt x="1358" y="3870"/>
                    <a:pt x="1370" y="3811"/>
                    <a:pt x="1322" y="3751"/>
                  </a:cubicBezTo>
                  <a:cubicBezTo>
                    <a:pt x="1251" y="3632"/>
                    <a:pt x="1215" y="3501"/>
                    <a:pt x="1167" y="3370"/>
                  </a:cubicBezTo>
                  <a:cubicBezTo>
                    <a:pt x="1144" y="3311"/>
                    <a:pt x="1084" y="3251"/>
                    <a:pt x="1024" y="3251"/>
                  </a:cubicBezTo>
                  <a:lnTo>
                    <a:pt x="417" y="3132"/>
                  </a:lnTo>
                  <a:cubicBezTo>
                    <a:pt x="393" y="3132"/>
                    <a:pt x="358" y="3097"/>
                    <a:pt x="358" y="3049"/>
                  </a:cubicBezTo>
                  <a:lnTo>
                    <a:pt x="358" y="2727"/>
                  </a:lnTo>
                  <a:cubicBezTo>
                    <a:pt x="358" y="2692"/>
                    <a:pt x="393" y="2668"/>
                    <a:pt x="417" y="2656"/>
                  </a:cubicBezTo>
                  <a:lnTo>
                    <a:pt x="465" y="2632"/>
                  </a:lnTo>
                  <a:cubicBezTo>
                    <a:pt x="548" y="2620"/>
                    <a:pt x="632" y="2525"/>
                    <a:pt x="596" y="2430"/>
                  </a:cubicBezTo>
                  <a:cubicBezTo>
                    <a:pt x="586" y="2352"/>
                    <a:pt x="520" y="2289"/>
                    <a:pt x="444" y="2289"/>
                  </a:cubicBezTo>
                  <a:cubicBezTo>
                    <a:pt x="428" y="2289"/>
                    <a:pt x="410" y="2292"/>
                    <a:pt x="393" y="2299"/>
                  </a:cubicBezTo>
                  <a:lnTo>
                    <a:pt x="346" y="2311"/>
                  </a:lnTo>
                  <a:cubicBezTo>
                    <a:pt x="155" y="2358"/>
                    <a:pt x="1" y="2513"/>
                    <a:pt x="1" y="2727"/>
                  </a:cubicBezTo>
                  <a:lnTo>
                    <a:pt x="1" y="3049"/>
                  </a:lnTo>
                  <a:cubicBezTo>
                    <a:pt x="1" y="3251"/>
                    <a:pt x="155" y="3430"/>
                    <a:pt x="346" y="3466"/>
                  </a:cubicBezTo>
                  <a:lnTo>
                    <a:pt x="846" y="3573"/>
                  </a:lnTo>
                  <a:cubicBezTo>
                    <a:pt x="882" y="3668"/>
                    <a:pt x="929" y="3751"/>
                    <a:pt x="953" y="3847"/>
                  </a:cubicBezTo>
                  <a:lnTo>
                    <a:pt x="679" y="4275"/>
                  </a:lnTo>
                  <a:cubicBezTo>
                    <a:pt x="572" y="4442"/>
                    <a:pt x="584" y="4656"/>
                    <a:pt x="727" y="4811"/>
                  </a:cubicBezTo>
                  <a:lnTo>
                    <a:pt x="977" y="5049"/>
                  </a:lnTo>
                  <a:cubicBezTo>
                    <a:pt x="1055" y="5127"/>
                    <a:pt x="1163" y="5172"/>
                    <a:pt x="1278" y="5172"/>
                  </a:cubicBezTo>
                  <a:cubicBezTo>
                    <a:pt x="1356" y="5172"/>
                    <a:pt x="1436" y="5152"/>
                    <a:pt x="1513" y="5109"/>
                  </a:cubicBezTo>
                  <a:lnTo>
                    <a:pt x="1941" y="4823"/>
                  </a:lnTo>
                  <a:cubicBezTo>
                    <a:pt x="2025" y="4871"/>
                    <a:pt x="2120" y="4894"/>
                    <a:pt x="2203" y="4930"/>
                  </a:cubicBezTo>
                  <a:lnTo>
                    <a:pt x="2310" y="5430"/>
                  </a:lnTo>
                  <a:cubicBezTo>
                    <a:pt x="2358" y="5633"/>
                    <a:pt x="2513" y="5775"/>
                    <a:pt x="2727" y="5775"/>
                  </a:cubicBezTo>
                  <a:lnTo>
                    <a:pt x="3060" y="5775"/>
                  </a:lnTo>
                  <a:cubicBezTo>
                    <a:pt x="3251" y="5775"/>
                    <a:pt x="3430" y="5633"/>
                    <a:pt x="3465" y="5430"/>
                  </a:cubicBezTo>
                  <a:lnTo>
                    <a:pt x="3572" y="4930"/>
                  </a:lnTo>
                  <a:cubicBezTo>
                    <a:pt x="3668" y="4894"/>
                    <a:pt x="3751" y="4859"/>
                    <a:pt x="3846" y="4823"/>
                  </a:cubicBezTo>
                  <a:lnTo>
                    <a:pt x="4275" y="5109"/>
                  </a:lnTo>
                  <a:cubicBezTo>
                    <a:pt x="4344" y="5153"/>
                    <a:pt x="4422" y="5175"/>
                    <a:pt x="4500" y="5175"/>
                  </a:cubicBezTo>
                  <a:cubicBezTo>
                    <a:pt x="4610" y="5175"/>
                    <a:pt x="4720" y="5132"/>
                    <a:pt x="4811" y="5049"/>
                  </a:cubicBezTo>
                  <a:lnTo>
                    <a:pt x="5049" y="4811"/>
                  </a:lnTo>
                  <a:cubicBezTo>
                    <a:pt x="5180" y="4680"/>
                    <a:pt x="5215" y="4454"/>
                    <a:pt x="5108" y="4275"/>
                  </a:cubicBezTo>
                  <a:lnTo>
                    <a:pt x="4823" y="3847"/>
                  </a:lnTo>
                  <a:cubicBezTo>
                    <a:pt x="4870" y="3751"/>
                    <a:pt x="4894" y="3668"/>
                    <a:pt x="4930" y="3573"/>
                  </a:cubicBezTo>
                  <a:lnTo>
                    <a:pt x="5442" y="3466"/>
                  </a:lnTo>
                  <a:cubicBezTo>
                    <a:pt x="5632" y="3430"/>
                    <a:pt x="5775" y="3263"/>
                    <a:pt x="5775" y="3049"/>
                  </a:cubicBezTo>
                  <a:lnTo>
                    <a:pt x="5775" y="2727"/>
                  </a:lnTo>
                  <a:cubicBezTo>
                    <a:pt x="5775" y="2513"/>
                    <a:pt x="5644" y="2358"/>
                    <a:pt x="5454" y="2311"/>
                  </a:cubicBezTo>
                  <a:lnTo>
                    <a:pt x="4942" y="2204"/>
                  </a:lnTo>
                  <a:cubicBezTo>
                    <a:pt x="4918" y="2120"/>
                    <a:pt x="4870" y="2025"/>
                    <a:pt x="4846" y="1942"/>
                  </a:cubicBezTo>
                  <a:lnTo>
                    <a:pt x="5120" y="1501"/>
                  </a:lnTo>
                  <a:cubicBezTo>
                    <a:pt x="5227" y="1346"/>
                    <a:pt x="5215" y="1120"/>
                    <a:pt x="5061" y="965"/>
                  </a:cubicBezTo>
                  <a:lnTo>
                    <a:pt x="4823" y="727"/>
                  </a:lnTo>
                  <a:cubicBezTo>
                    <a:pt x="4745" y="650"/>
                    <a:pt x="4634" y="610"/>
                    <a:pt x="4520" y="610"/>
                  </a:cubicBezTo>
                  <a:cubicBezTo>
                    <a:pt x="4441" y="610"/>
                    <a:pt x="4360" y="629"/>
                    <a:pt x="4287" y="668"/>
                  </a:cubicBezTo>
                  <a:lnTo>
                    <a:pt x="3858" y="953"/>
                  </a:lnTo>
                  <a:cubicBezTo>
                    <a:pt x="3763" y="906"/>
                    <a:pt x="3680" y="882"/>
                    <a:pt x="3596" y="846"/>
                  </a:cubicBezTo>
                  <a:lnTo>
                    <a:pt x="3489" y="346"/>
                  </a:lnTo>
                  <a:cubicBezTo>
                    <a:pt x="3441" y="156"/>
                    <a:pt x="3275" y="1"/>
                    <a:pt x="307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11" name="Google Shape;10411;p78"/>
            <p:cNvSpPr/>
            <p:nvPr/>
          </p:nvSpPr>
          <p:spPr>
            <a:xfrm>
              <a:off x="3326526" y="4036907"/>
              <a:ext cx="62541" cy="62573"/>
            </a:xfrm>
            <a:custGeom>
              <a:avLst/>
              <a:gdLst/>
              <a:ahLst/>
              <a:cxnLst/>
              <a:rect l="l" t="t" r="r" b="b"/>
              <a:pathLst>
                <a:path w="1965" h="1966" extrusionOk="0">
                  <a:moveTo>
                    <a:pt x="977" y="1"/>
                  </a:moveTo>
                  <a:cubicBezTo>
                    <a:pt x="441" y="1"/>
                    <a:pt x="0" y="453"/>
                    <a:pt x="0" y="989"/>
                  </a:cubicBezTo>
                  <a:cubicBezTo>
                    <a:pt x="0" y="1525"/>
                    <a:pt x="441" y="1965"/>
                    <a:pt x="977" y="1965"/>
                  </a:cubicBezTo>
                  <a:cubicBezTo>
                    <a:pt x="1203" y="1965"/>
                    <a:pt x="1417" y="1894"/>
                    <a:pt x="1572" y="1763"/>
                  </a:cubicBezTo>
                  <a:cubicBezTo>
                    <a:pt x="1655" y="1703"/>
                    <a:pt x="1667" y="1596"/>
                    <a:pt x="1608" y="1501"/>
                  </a:cubicBezTo>
                  <a:cubicBezTo>
                    <a:pt x="1574" y="1461"/>
                    <a:pt x="1525" y="1439"/>
                    <a:pt x="1473" y="1439"/>
                  </a:cubicBezTo>
                  <a:cubicBezTo>
                    <a:pt x="1434" y="1439"/>
                    <a:pt x="1394" y="1452"/>
                    <a:pt x="1358" y="1477"/>
                  </a:cubicBezTo>
                  <a:cubicBezTo>
                    <a:pt x="1250" y="1561"/>
                    <a:pt x="1119" y="1608"/>
                    <a:pt x="965" y="1608"/>
                  </a:cubicBezTo>
                  <a:cubicBezTo>
                    <a:pt x="619" y="1608"/>
                    <a:pt x="346" y="1322"/>
                    <a:pt x="346" y="977"/>
                  </a:cubicBezTo>
                  <a:cubicBezTo>
                    <a:pt x="346" y="644"/>
                    <a:pt x="619" y="358"/>
                    <a:pt x="977" y="358"/>
                  </a:cubicBezTo>
                  <a:cubicBezTo>
                    <a:pt x="1322" y="358"/>
                    <a:pt x="1608" y="644"/>
                    <a:pt x="1608" y="989"/>
                  </a:cubicBezTo>
                  <a:cubicBezTo>
                    <a:pt x="1608" y="1084"/>
                    <a:pt x="1679" y="1168"/>
                    <a:pt x="1786" y="1168"/>
                  </a:cubicBezTo>
                  <a:cubicBezTo>
                    <a:pt x="1893" y="1168"/>
                    <a:pt x="1965" y="1084"/>
                    <a:pt x="1965" y="989"/>
                  </a:cubicBezTo>
                  <a:cubicBezTo>
                    <a:pt x="1965" y="453"/>
                    <a:pt x="1512" y="1"/>
                    <a:pt x="97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12" name="Google Shape;10412;p78"/>
            <p:cNvSpPr/>
            <p:nvPr/>
          </p:nvSpPr>
          <p:spPr>
            <a:xfrm>
              <a:off x="3196542" y="3907687"/>
              <a:ext cx="68238" cy="68238"/>
            </a:xfrm>
            <a:custGeom>
              <a:avLst/>
              <a:gdLst/>
              <a:ahLst/>
              <a:cxnLst/>
              <a:rect l="l" t="t" r="r" b="b"/>
              <a:pathLst>
                <a:path w="2144" h="2144" extrusionOk="0">
                  <a:moveTo>
                    <a:pt x="1072" y="358"/>
                  </a:moveTo>
                  <a:cubicBezTo>
                    <a:pt x="1477" y="358"/>
                    <a:pt x="1786" y="680"/>
                    <a:pt x="1786" y="1072"/>
                  </a:cubicBezTo>
                  <a:cubicBezTo>
                    <a:pt x="1786" y="1477"/>
                    <a:pt x="1465" y="1787"/>
                    <a:pt x="1072" y="1787"/>
                  </a:cubicBezTo>
                  <a:cubicBezTo>
                    <a:pt x="691" y="1787"/>
                    <a:pt x="358" y="1453"/>
                    <a:pt x="358" y="1072"/>
                  </a:cubicBezTo>
                  <a:cubicBezTo>
                    <a:pt x="358" y="668"/>
                    <a:pt x="691" y="358"/>
                    <a:pt x="1072" y="358"/>
                  </a:cubicBezTo>
                  <a:close/>
                  <a:moveTo>
                    <a:pt x="1072" y="1"/>
                  </a:moveTo>
                  <a:cubicBezTo>
                    <a:pt x="477" y="1"/>
                    <a:pt x="0" y="477"/>
                    <a:pt x="0" y="1072"/>
                  </a:cubicBezTo>
                  <a:cubicBezTo>
                    <a:pt x="0" y="1668"/>
                    <a:pt x="477" y="2144"/>
                    <a:pt x="1072" y="2144"/>
                  </a:cubicBezTo>
                  <a:cubicBezTo>
                    <a:pt x="1667" y="2144"/>
                    <a:pt x="2144" y="1656"/>
                    <a:pt x="2144" y="1072"/>
                  </a:cubicBezTo>
                  <a:cubicBezTo>
                    <a:pt x="2144" y="477"/>
                    <a:pt x="1667" y="1"/>
                    <a:pt x="107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Shape 10416"/>
        <p:cNvGrpSpPr/>
        <p:nvPr/>
      </p:nvGrpSpPr>
      <p:grpSpPr>
        <a:xfrm>
          <a:off x="0" y="0"/>
          <a:ext cx="0" cy="0"/>
          <a:chOff x="0" y="0"/>
          <a:chExt cx="0" cy="0"/>
        </a:xfrm>
      </p:grpSpPr>
      <p:grpSp>
        <p:nvGrpSpPr>
          <p:cNvPr id="10417" name="Google Shape;10417;p79"/>
          <p:cNvGrpSpPr/>
          <p:nvPr/>
        </p:nvGrpSpPr>
        <p:grpSpPr>
          <a:xfrm>
            <a:off x="3605340" y="5444508"/>
            <a:ext cx="456192" cy="483605"/>
            <a:chOff x="2704005" y="4258781"/>
            <a:chExt cx="342144" cy="362704"/>
          </a:xfrm>
          <a:solidFill>
            <a:schemeClr val="tx1"/>
          </a:solidFill>
        </p:grpSpPr>
        <p:sp>
          <p:nvSpPr>
            <p:cNvPr id="10418" name="Google Shape;10418;p79"/>
            <p:cNvSpPr/>
            <p:nvPr/>
          </p:nvSpPr>
          <p:spPr>
            <a:xfrm>
              <a:off x="2704005" y="4258781"/>
              <a:ext cx="173543" cy="183554"/>
            </a:xfrm>
            <a:custGeom>
              <a:avLst/>
              <a:gdLst/>
              <a:ahLst/>
              <a:cxnLst/>
              <a:rect l="l" t="t" r="r" b="b"/>
              <a:pathLst>
                <a:path w="5478" h="5794" extrusionOk="0">
                  <a:moveTo>
                    <a:pt x="2646" y="0"/>
                  </a:moveTo>
                  <a:cubicBezTo>
                    <a:pt x="2134" y="0"/>
                    <a:pt x="1626" y="154"/>
                    <a:pt x="1191" y="447"/>
                  </a:cubicBezTo>
                  <a:cubicBezTo>
                    <a:pt x="798" y="709"/>
                    <a:pt x="489" y="1066"/>
                    <a:pt x="298" y="1483"/>
                  </a:cubicBezTo>
                  <a:cubicBezTo>
                    <a:pt x="108" y="1876"/>
                    <a:pt x="1" y="2328"/>
                    <a:pt x="24" y="2769"/>
                  </a:cubicBezTo>
                  <a:cubicBezTo>
                    <a:pt x="24" y="2864"/>
                    <a:pt x="120" y="2936"/>
                    <a:pt x="203" y="2936"/>
                  </a:cubicBezTo>
                  <a:cubicBezTo>
                    <a:pt x="298" y="2936"/>
                    <a:pt x="370" y="2852"/>
                    <a:pt x="370" y="2757"/>
                  </a:cubicBezTo>
                  <a:cubicBezTo>
                    <a:pt x="346" y="1935"/>
                    <a:pt x="715" y="1197"/>
                    <a:pt x="1394" y="733"/>
                  </a:cubicBezTo>
                  <a:cubicBezTo>
                    <a:pt x="1786" y="473"/>
                    <a:pt x="2229" y="348"/>
                    <a:pt x="2668" y="348"/>
                  </a:cubicBezTo>
                  <a:cubicBezTo>
                    <a:pt x="3413" y="348"/>
                    <a:pt x="4146" y="709"/>
                    <a:pt x="4596" y="1376"/>
                  </a:cubicBezTo>
                  <a:cubicBezTo>
                    <a:pt x="5168" y="2209"/>
                    <a:pt x="5120" y="3293"/>
                    <a:pt x="4489" y="4079"/>
                  </a:cubicBezTo>
                  <a:cubicBezTo>
                    <a:pt x="4465" y="4114"/>
                    <a:pt x="4453" y="4162"/>
                    <a:pt x="4465" y="4198"/>
                  </a:cubicBezTo>
                  <a:lnTo>
                    <a:pt x="4525" y="5376"/>
                  </a:lnTo>
                  <a:lnTo>
                    <a:pt x="3453" y="4876"/>
                  </a:lnTo>
                  <a:cubicBezTo>
                    <a:pt x="3418" y="4852"/>
                    <a:pt x="3382" y="4852"/>
                    <a:pt x="3334" y="4852"/>
                  </a:cubicBezTo>
                  <a:cubicBezTo>
                    <a:pt x="3123" y="4915"/>
                    <a:pt x="2908" y="4945"/>
                    <a:pt x="2695" y="4945"/>
                  </a:cubicBezTo>
                  <a:cubicBezTo>
                    <a:pt x="1939" y="4945"/>
                    <a:pt x="1214" y="4565"/>
                    <a:pt x="786" y="3924"/>
                  </a:cubicBezTo>
                  <a:cubicBezTo>
                    <a:pt x="667" y="3745"/>
                    <a:pt x="584" y="3567"/>
                    <a:pt x="524" y="3352"/>
                  </a:cubicBezTo>
                  <a:cubicBezTo>
                    <a:pt x="495" y="3283"/>
                    <a:pt x="433" y="3239"/>
                    <a:pt x="359" y="3239"/>
                  </a:cubicBezTo>
                  <a:cubicBezTo>
                    <a:pt x="343" y="3239"/>
                    <a:pt x="327" y="3241"/>
                    <a:pt x="310" y="3245"/>
                  </a:cubicBezTo>
                  <a:cubicBezTo>
                    <a:pt x="227" y="3281"/>
                    <a:pt x="179" y="3364"/>
                    <a:pt x="203" y="3459"/>
                  </a:cubicBezTo>
                  <a:cubicBezTo>
                    <a:pt x="286" y="3686"/>
                    <a:pt x="382" y="3900"/>
                    <a:pt x="524" y="4090"/>
                  </a:cubicBezTo>
                  <a:cubicBezTo>
                    <a:pt x="1018" y="4840"/>
                    <a:pt x="1844" y="5272"/>
                    <a:pt x="2713" y="5272"/>
                  </a:cubicBezTo>
                  <a:cubicBezTo>
                    <a:pt x="2935" y="5272"/>
                    <a:pt x="3159" y="5244"/>
                    <a:pt x="3382" y="5186"/>
                  </a:cubicBezTo>
                  <a:lnTo>
                    <a:pt x="4644" y="5781"/>
                  </a:lnTo>
                  <a:cubicBezTo>
                    <a:pt x="4668" y="5793"/>
                    <a:pt x="4692" y="5793"/>
                    <a:pt x="4715" y="5793"/>
                  </a:cubicBezTo>
                  <a:cubicBezTo>
                    <a:pt x="4751" y="5793"/>
                    <a:pt x="4775" y="5781"/>
                    <a:pt x="4811" y="5757"/>
                  </a:cubicBezTo>
                  <a:cubicBezTo>
                    <a:pt x="4846" y="5734"/>
                    <a:pt x="4882" y="5674"/>
                    <a:pt x="4882" y="5614"/>
                  </a:cubicBezTo>
                  <a:lnTo>
                    <a:pt x="4823" y="4210"/>
                  </a:lnTo>
                  <a:cubicBezTo>
                    <a:pt x="5442" y="3328"/>
                    <a:pt x="5477" y="2102"/>
                    <a:pt x="4846" y="1162"/>
                  </a:cubicBezTo>
                  <a:cubicBezTo>
                    <a:pt x="4465" y="590"/>
                    <a:pt x="3870" y="185"/>
                    <a:pt x="3168" y="54"/>
                  </a:cubicBezTo>
                  <a:cubicBezTo>
                    <a:pt x="2995" y="18"/>
                    <a:pt x="2820" y="0"/>
                    <a:pt x="264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19" name="Google Shape;10419;p79"/>
            <p:cNvSpPr/>
            <p:nvPr/>
          </p:nvSpPr>
          <p:spPr>
            <a:xfrm>
              <a:off x="2733816" y="4278961"/>
              <a:ext cx="112052" cy="122633"/>
            </a:xfrm>
            <a:custGeom>
              <a:avLst/>
              <a:gdLst/>
              <a:ahLst/>
              <a:cxnLst/>
              <a:rect l="l" t="t" r="r" b="b"/>
              <a:pathLst>
                <a:path w="3537" h="3871" extrusionOk="0">
                  <a:moveTo>
                    <a:pt x="2285" y="0"/>
                  </a:moveTo>
                  <a:cubicBezTo>
                    <a:pt x="2256" y="0"/>
                    <a:pt x="2227" y="8"/>
                    <a:pt x="2203" y="24"/>
                  </a:cubicBezTo>
                  <a:cubicBezTo>
                    <a:pt x="2119" y="60"/>
                    <a:pt x="2096" y="167"/>
                    <a:pt x="2143" y="239"/>
                  </a:cubicBezTo>
                  <a:lnTo>
                    <a:pt x="2227" y="394"/>
                  </a:lnTo>
                  <a:cubicBezTo>
                    <a:pt x="2084" y="346"/>
                    <a:pt x="1917" y="334"/>
                    <a:pt x="1762" y="334"/>
                  </a:cubicBezTo>
                  <a:cubicBezTo>
                    <a:pt x="786" y="334"/>
                    <a:pt x="0" y="1120"/>
                    <a:pt x="0" y="2108"/>
                  </a:cubicBezTo>
                  <a:cubicBezTo>
                    <a:pt x="0" y="3084"/>
                    <a:pt x="786" y="3870"/>
                    <a:pt x="1762" y="3870"/>
                  </a:cubicBezTo>
                  <a:cubicBezTo>
                    <a:pt x="2750" y="3870"/>
                    <a:pt x="3536" y="3084"/>
                    <a:pt x="3536" y="2108"/>
                  </a:cubicBezTo>
                  <a:cubicBezTo>
                    <a:pt x="3477" y="1941"/>
                    <a:pt x="3465" y="1810"/>
                    <a:pt x="3429" y="1679"/>
                  </a:cubicBezTo>
                  <a:cubicBezTo>
                    <a:pt x="3420" y="1603"/>
                    <a:pt x="3349" y="1550"/>
                    <a:pt x="3279" y="1550"/>
                  </a:cubicBezTo>
                  <a:cubicBezTo>
                    <a:pt x="3261" y="1550"/>
                    <a:pt x="3243" y="1553"/>
                    <a:pt x="3227" y="1560"/>
                  </a:cubicBezTo>
                  <a:cubicBezTo>
                    <a:pt x="3131" y="1572"/>
                    <a:pt x="3072" y="1656"/>
                    <a:pt x="3108" y="1763"/>
                  </a:cubicBezTo>
                  <a:cubicBezTo>
                    <a:pt x="3131" y="1870"/>
                    <a:pt x="3155" y="1989"/>
                    <a:pt x="3155" y="2096"/>
                  </a:cubicBezTo>
                  <a:cubicBezTo>
                    <a:pt x="3155" y="2882"/>
                    <a:pt x="2512" y="3525"/>
                    <a:pt x="1715" y="3525"/>
                  </a:cubicBezTo>
                  <a:cubicBezTo>
                    <a:pt x="929" y="3525"/>
                    <a:pt x="286" y="2882"/>
                    <a:pt x="286" y="2096"/>
                  </a:cubicBezTo>
                  <a:cubicBezTo>
                    <a:pt x="286" y="1298"/>
                    <a:pt x="929" y="667"/>
                    <a:pt x="1715" y="667"/>
                  </a:cubicBezTo>
                  <a:cubicBezTo>
                    <a:pt x="1834" y="667"/>
                    <a:pt x="1941" y="679"/>
                    <a:pt x="2060" y="703"/>
                  </a:cubicBezTo>
                  <a:lnTo>
                    <a:pt x="1881" y="751"/>
                  </a:lnTo>
                  <a:cubicBezTo>
                    <a:pt x="1798" y="763"/>
                    <a:pt x="1738" y="858"/>
                    <a:pt x="1762" y="965"/>
                  </a:cubicBezTo>
                  <a:cubicBezTo>
                    <a:pt x="1772" y="1031"/>
                    <a:pt x="1834" y="1083"/>
                    <a:pt x="1913" y="1083"/>
                  </a:cubicBezTo>
                  <a:cubicBezTo>
                    <a:pt x="1934" y="1083"/>
                    <a:pt x="1955" y="1079"/>
                    <a:pt x="1977" y="1072"/>
                  </a:cubicBezTo>
                  <a:lnTo>
                    <a:pt x="2655" y="929"/>
                  </a:lnTo>
                  <a:cubicBezTo>
                    <a:pt x="2762" y="894"/>
                    <a:pt x="2822" y="775"/>
                    <a:pt x="2762" y="679"/>
                  </a:cubicBezTo>
                  <a:lnTo>
                    <a:pt x="2417" y="84"/>
                  </a:lnTo>
                  <a:cubicBezTo>
                    <a:pt x="2394" y="29"/>
                    <a:pt x="2339" y="0"/>
                    <a:pt x="228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20" name="Google Shape;10420;p79"/>
            <p:cNvSpPr/>
            <p:nvPr/>
          </p:nvSpPr>
          <p:spPr>
            <a:xfrm>
              <a:off x="2759445" y="4322711"/>
              <a:ext cx="33993" cy="44542"/>
            </a:xfrm>
            <a:custGeom>
              <a:avLst/>
              <a:gdLst/>
              <a:ahLst/>
              <a:cxnLst/>
              <a:rect l="l" t="t" r="r" b="b"/>
              <a:pathLst>
                <a:path w="1073" h="1406" extrusionOk="0">
                  <a:moveTo>
                    <a:pt x="513" y="1"/>
                  </a:moveTo>
                  <a:cubicBezTo>
                    <a:pt x="239" y="1"/>
                    <a:pt x="36" y="203"/>
                    <a:pt x="36" y="453"/>
                  </a:cubicBezTo>
                  <a:cubicBezTo>
                    <a:pt x="36" y="548"/>
                    <a:pt x="108" y="620"/>
                    <a:pt x="203" y="620"/>
                  </a:cubicBezTo>
                  <a:cubicBezTo>
                    <a:pt x="287" y="620"/>
                    <a:pt x="358" y="548"/>
                    <a:pt x="358" y="453"/>
                  </a:cubicBezTo>
                  <a:cubicBezTo>
                    <a:pt x="358" y="382"/>
                    <a:pt x="417" y="322"/>
                    <a:pt x="513" y="322"/>
                  </a:cubicBezTo>
                  <a:lnTo>
                    <a:pt x="560" y="322"/>
                  </a:lnTo>
                  <a:cubicBezTo>
                    <a:pt x="572" y="322"/>
                    <a:pt x="584" y="334"/>
                    <a:pt x="584" y="334"/>
                  </a:cubicBezTo>
                  <a:lnTo>
                    <a:pt x="584" y="358"/>
                  </a:lnTo>
                  <a:lnTo>
                    <a:pt x="48" y="1144"/>
                  </a:lnTo>
                  <a:cubicBezTo>
                    <a:pt x="13" y="1191"/>
                    <a:pt x="1" y="1263"/>
                    <a:pt x="36" y="1322"/>
                  </a:cubicBezTo>
                  <a:cubicBezTo>
                    <a:pt x="60" y="1382"/>
                    <a:pt x="120" y="1406"/>
                    <a:pt x="179" y="1406"/>
                  </a:cubicBezTo>
                  <a:lnTo>
                    <a:pt x="906" y="1406"/>
                  </a:lnTo>
                  <a:cubicBezTo>
                    <a:pt x="1001" y="1406"/>
                    <a:pt x="1072" y="1334"/>
                    <a:pt x="1072" y="1251"/>
                  </a:cubicBezTo>
                  <a:cubicBezTo>
                    <a:pt x="1072" y="1156"/>
                    <a:pt x="1037" y="1072"/>
                    <a:pt x="929" y="1072"/>
                  </a:cubicBezTo>
                  <a:lnTo>
                    <a:pt x="513" y="1072"/>
                  </a:lnTo>
                  <a:lnTo>
                    <a:pt x="870" y="548"/>
                  </a:lnTo>
                  <a:cubicBezTo>
                    <a:pt x="941" y="441"/>
                    <a:pt x="941" y="310"/>
                    <a:pt x="882" y="191"/>
                  </a:cubicBezTo>
                  <a:cubicBezTo>
                    <a:pt x="822" y="72"/>
                    <a:pt x="691" y="1"/>
                    <a:pt x="56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21" name="Google Shape;10421;p79"/>
            <p:cNvSpPr/>
            <p:nvPr/>
          </p:nvSpPr>
          <p:spPr>
            <a:xfrm>
              <a:off x="2791885" y="4321951"/>
              <a:ext cx="26073" cy="44922"/>
            </a:xfrm>
            <a:custGeom>
              <a:avLst/>
              <a:gdLst/>
              <a:ahLst/>
              <a:cxnLst/>
              <a:rect l="l" t="t" r="r" b="b"/>
              <a:pathLst>
                <a:path w="823" h="1418" extrusionOk="0">
                  <a:moveTo>
                    <a:pt x="167" y="1"/>
                  </a:moveTo>
                  <a:cubicBezTo>
                    <a:pt x="84" y="1"/>
                    <a:pt x="1" y="84"/>
                    <a:pt x="1" y="168"/>
                  </a:cubicBezTo>
                  <a:lnTo>
                    <a:pt x="1" y="751"/>
                  </a:lnTo>
                  <a:cubicBezTo>
                    <a:pt x="1" y="834"/>
                    <a:pt x="84" y="918"/>
                    <a:pt x="167" y="918"/>
                  </a:cubicBezTo>
                  <a:lnTo>
                    <a:pt x="501" y="918"/>
                  </a:lnTo>
                  <a:lnTo>
                    <a:pt x="501" y="1251"/>
                  </a:lnTo>
                  <a:cubicBezTo>
                    <a:pt x="501" y="1346"/>
                    <a:pt x="572" y="1418"/>
                    <a:pt x="667" y="1418"/>
                  </a:cubicBezTo>
                  <a:cubicBezTo>
                    <a:pt x="751" y="1418"/>
                    <a:pt x="822" y="1346"/>
                    <a:pt x="822" y="1251"/>
                  </a:cubicBezTo>
                  <a:lnTo>
                    <a:pt x="822" y="751"/>
                  </a:lnTo>
                  <a:lnTo>
                    <a:pt x="822" y="168"/>
                  </a:lnTo>
                  <a:cubicBezTo>
                    <a:pt x="810" y="84"/>
                    <a:pt x="739" y="1"/>
                    <a:pt x="644" y="1"/>
                  </a:cubicBezTo>
                  <a:cubicBezTo>
                    <a:pt x="560" y="1"/>
                    <a:pt x="477" y="84"/>
                    <a:pt x="477" y="168"/>
                  </a:cubicBezTo>
                  <a:lnTo>
                    <a:pt x="477" y="572"/>
                  </a:lnTo>
                  <a:lnTo>
                    <a:pt x="334" y="572"/>
                  </a:lnTo>
                  <a:lnTo>
                    <a:pt x="334" y="168"/>
                  </a:lnTo>
                  <a:cubicBezTo>
                    <a:pt x="334" y="84"/>
                    <a:pt x="263"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22" name="Google Shape;10422;p79"/>
            <p:cNvSpPr/>
            <p:nvPr/>
          </p:nvSpPr>
          <p:spPr>
            <a:xfrm>
              <a:off x="2828095" y="4322648"/>
              <a:ext cx="218053" cy="170597"/>
            </a:xfrm>
            <a:custGeom>
              <a:avLst/>
              <a:gdLst/>
              <a:ahLst/>
              <a:cxnLst/>
              <a:rect l="l" t="t" r="r" b="b"/>
              <a:pathLst>
                <a:path w="6883" h="5385" extrusionOk="0">
                  <a:moveTo>
                    <a:pt x="4111" y="0"/>
                  </a:moveTo>
                  <a:cubicBezTo>
                    <a:pt x="4032" y="0"/>
                    <a:pt x="3952" y="5"/>
                    <a:pt x="3870" y="15"/>
                  </a:cubicBezTo>
                  <a:cubicBezTo>
                    <a:pt x="3251" y="62"/>
                    <a:pt x="2632" y="372"/>
                    <a:pt x="2156" y="860"/>
                  </a:cubicBezTo>
                  <a:cubicBezTo>
                    <a:pt x="1679" y="1348"/>
                    <a:pt x="1382" y="1979"/>
                    <a:pt x="1334" y="2586"/>
                  </a:cubicBezTo>
                  <a:cubicBezTo>
                    <a:pt x="1310" y="3015"/>
                    <a:pt x="1382" y="3420"/>
                    <a:pt x="1549" y="3825"/>
                  </a:cubicBezTo>
                  <a:lnTo>
                    <a:pt x="72" y="5087"/>
                  </a:lnTo>
                  <a:cubicBezTo>
                    <a:pt x="1" y="5146"/>
                    <a:pt x="1" y="5253"/>
                    <a:pt x="60" y="5325"/>
                  </a:cubicBezTo>
                  <a:cubicBezTo>
                    <a:pt x="84" y="5372"/>
                    <a:pt x="132" y="5384"/>
                    <a:pt x="191" y="5384"/>
                  </a:cubicBezTo>
                  <a:cubicBezTo>
                    <a:pt x="227" y="5384"/>
                    <a:pt x="263" y="5372"/>
                    <a:pt x="298" y="5337"/>
                  </a:cubicBezTo>
                  <a:lnTo>
                    <a:pt x="1870" y="3991"/>
                  </a:lnTo>
                  <a:cubicBezTo>
                    <a:pt x="1930" y="3944"/>
                    <a:pt x="1941" y="3848"/>
                    <a:pt x="1918" y="3789"/>
                  </a:cubicBezTo>
                  <a:cubicBezTo>
                    <a:pt x="1739" y="3420"/>
                    <a:pt x="1668" y="3015"/>
                    <a:pt x="1691" y="2598"/>
                  </a:cubicBezTo>
                  <a:cubicBezTo>
                    <a:pt x="1763" y="1491"/>
                    <a:pt x="2811" y="431"/>
                    <a:pt x="3906" y="336"/>
                  </a:cubicBezTo>
                  <a:cubicBezTo>
                    <a:pt x="3965" y="333"/>
                    <a:pt x="4023" y="332"/>
                    <a:pt x="4081" y="332"/>
                  </a:cubicBezTo>
                  <a:cubicBezTo>
                    <a:pt x="4280" y="332"/>
                    <a:pt x="4474" y="350"/>
                    <a:pt x="4668" y="396"/>
                  </a:cubicBezTo>
                  <a:cubicBezTo>
                    <a:pt x="4716" y="419"/>
                    <a:pt x="4716" y="443"/>
                    <a:pt x="4727" y="455"/>
                  </a:cubicBezTo>
                  <a:cubicBezTo>
                    <a:pt x="4727" y="479"/>
                    <a:pt x="4739" y="503"/>
                    <a:pt x="4716" y="539"/>
                  </a:cubicBezTo>
                  <a:lnTo>
                    <a:pt x="3632" y="1622"/>
                  </a:lnTo>
                  <a:cubicBezTo>
                    <a:pt x="3477" y="1765"/>
                    <a:pt x="3394" y="1967"/>
                    <a:pt x="3394" y="2182"/>
                  </a:cubicBezTo>
                  <a:cubicBezTo>
                    <a:pt x="3394" y="2396"/>
                    <a:pt x="3477" y="2598"/>
                    <a:pt x="3632" y="2753"/>
                  </a:cubicBezTo>
                  <a:lnTo>
                    <a:pt x="4132" y="3253"/>
                  </a:lnTo>
                  <a:cubicBezTo>
                    <a:pt x="4287" y="3408"/>
                    <a:pt x="4489" y="3485"/>
                    <a:pt x="4692" y="3485"/>
                  </a:cubicBezTo>
                  <a:cubicBezTo>
                    <a:pt x="4894" y="3485"/>
                    <a:pt x="5097" y="3408"/>
                    <a:pt x="5251" y="3253"/>
                  </a:cubicBezTo>
                  <a:lnTo>
                    <a:pt x="6347" y="2158"/>
                  </a:lnTo>
                  <a:cubicBezTo>
                    <a:pt x="6369" y="2135"/>
                    <a:pt x="6387" y="2127"/>
                    <a:pt x="6403" y="2127"/>
                  </a:cubicBezTo>
                  <a:cubicBezTo>
                    <a:pt x="6413" y="2127"/>
                    <a:pt x="6421" y="2130"/>
                    <a:pt x="6430" y="2134"/>
                  </a:cubicBezTo>
                  <a:cubicBezTo>
                    <a:pt x="6442" y="2134"/>
                    <a:pt x="6466" y="2158"/>
                    <a:pt x="6478" y="2194"/>
                  </a:cubicBezTo>
                  <a:cubicBezTo>
                    <a:pt x="6537" y="2455"/>
                    <a:pt x="6573" y="2705"/>
                    <a:pt x="6537" y="2967"/>
                  </a:cubicBezTo>
                  <a:cubicBezTo>
                    <a:pt x="6478" y="3753"/>
                    <a:pt x="5966" y="4515"/>
                    <a:pt x="5216" y="4944"/>
                  </a:cubicBezTo>
                  <a:cubicBezTo>
                    <a:pt x="5144" y="4980"/>
                    <a:pt x="5108" y="5087"/>
                    <a:pt x="5156" y="5158"/>
                  </a:cubicBezTo>
                  <a:cubicBezTo>
                    <a:pt x="5187" y="5213"/>
                    <a:pt x="5244" y="5242"/>
                    <a:pt x="5300" y="5242"/>
                  </a:cubicBezTo>
                  <a:cubicBezTo>
                    <a:pt x="5329" y="5242"/>
                    <a:pt x="5358" y="5234"/>
                    <a:pt x="5382" y="5218"/>
                  </a:cubicBezTo>
                  <a:cubicBezTo>
                    <a:pt x="6228" y="4741"/>
                    <a:pt x="6823" y="3884"/>
                    <a:pt x="6883" y="2991"/>
                  </a:cubicBezTo>
                  <a:cubicBezTo>
                    <a:pt x="6871" y="2682"/>
                    <a:pt x="6859" y="2384"/>
                    <a:pt x="6775" y="2098"/>
                  </a:cubicBezTo>
                  <a:cubicBezTo>
                    <a:pt x="6752" y="1943"/>
                    <a:pt x="6632" y="1848"/>
                    <a:pt x="6478" y="1801"/>
                  </a:cubicBezTo>
                  <a:cubicBezTo>
                    <a:pt x="6440" y="1788"/>
                    <a:pt x="6402" y="1782"/>
                    <a:pt x="6364" y="1782"/>
                  </a:cubicBezTo>
                  <a:cubicBezTo>
                    <a:pt x="6258" y="1782"/>
                    <a:pt x="6155" y="1829"/>
                    <a:pt x="6085" y="1908"/>
                  </a:cubicBezTo>
                  <a:lnTo>
                    <a:pt x="4978" y="3003"/>
                  </a:lnTo>
                  <a:cubicBezTo>
                    <a:pt x="4888" y="3092"/>
                    <a:pt x="4772" y="3137"/>
                    <a:pt x="4658" y="3137"/>
                  </a:cubicBezTo>
                  <a:cubicBezTo>
                    <a:pt x="4543" y="3137"/>
                    <a:pt x="4430" y="3092"/>
                    <a:pt x="4346" y="3003"/>
                  </a:cubicBezTo>
                  <a:lnTo>
                    <a:pt x="3835" y="2503"/>
                  </a:lnTo>
                  <a:cubicBezTo>
                    <a:pt x="3751" y="2408"/>
                    <a:pt x="3704" y="2301"/>
                    <a:pt x="3704" y="2170"/>
                  </a:cubicBezTo>
                  <a:cubicBezTo>
                    <a:pt x="3704" y="2051"/>
                    <a:pt x="3751" y="1932"/>
                    <a:pt x="3835" y="1848"/>
                  </a:cubicBezTo>
                  <a:lnTo>
                    <a:pt x="4918" y="753"/>
                  </a:lnTo>
                  <a:cubicBezTo>
                    <a:pt x="5025" y="658"/>
                    <a:pt x="5073" y="491"/>
                    <a:pt x="5025" y="360"/>
                  </a:cubicBezTo>
                  <a:cubicBezTo>
                    <a:pt x="4978" y="205"/>
                    <a:pt x="4882" y="98"/>
                    <a:pt x="4727" y="74"/>
                  </a:cubicBezTo>
                  <a:cubicBezTo>
                    <a:pt x="4520" y="31"/>
                    <a:pt x="4320" y="0"/>
                    <a:pt x="411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23" name="Google Shape;10423;p79"/>
            <p:cNvSpPr/>
            <p:nvPr/>
          </p:nvSpPr>
          <p:spPr>
            <a:xfrm>
              <a:off x="2746995" y="4480034"/>
              <a:ext cx="232404" cy="141451"/>
            </a:xfrm>
            <a:custGeom>
              <a:avLst/>
              <a:gdLst/>
              <a:ahLst/>
              <a:cxnLst/>
              <a:rect l="l" t="t" r="r" b="b"/>
              <a:pathLst>
                <a:path w="7336" h="4465" extrusionOk="0">
                  <a:moveTo>
                    <a:pt x="5613" y="0"/>
                  </a:moveTo>
                  <a:cubicBezTo>
                    <a:pt x="5566" y="0"/>
                    <a:pt x="5522" y="19"/>
                    <a:pt x="5490" y="59"/>
                  </a:cubicBezTo>
                  <a:lnTo>
                    <a:pt x="2168" y="3905"/>
                  </a:lnTo>
                  <a:cubicBezTo>
                    <a:pt x="2049" y="4036"/>
                    <a:pt x="1870" y="4119"/>
                    <a:pt x="1692" y="4119"/>
                  </a:cubicBezTo>
                  <a:cubicBezTo>
                    <a:pt x="1513" y="4119"/>
                    <a:pt x="1334" y="4060"/>
                    <a:pt x="1203" y="3929"/>
                  </a:cubicBezTo>
                  <a:lnTo>
                    <a:pt x="549" y="3274"/>
                  </a:lnTo>
                  <a:cubicBezTo>
                    <a:pt x="429" y="3143"/>
                    <a:pt x="358" y="2976"/>
                    <a:pt x="358" y="2786"/>
                  </a:cubicBezTo>
                  <a:cubicBezTo>
                    <a:pt x="370" y="2607"/>
                    <a:pt x="441" y="2429"/>
                    <a:pt x="572" y="2321"/>
                  </a:cubicBezTo>
                  <a:lnTo>
                    <a:pt x="2334" y="821"/>
                  </a:lnTo>
                  <a:cubicBezTo>
                    <a:pt x="2406" y="762"/>
                    <a:pt x="2406" y="655"/>
                    <a:pt x="2346" y="583"/>
                  </a:cubicBezTo>
                  <a:cubicBezTo>
                    <a:pt x="2315" y="546"/>
                    <a:pt x="2271" y="528"/>
                    <a:pt x="2226" y="528"/>
                  </a:cubicBezTo>
                  <a:cubicBezTo>
                    <a:pt x="2185" y="528"/>
                    <a:pt x="2142" y="543"/>
                    <a:pt x="2108" y="571"/>
                  </a:cubicBezTo>
                  <a:lnTo>
                    <a:pt x="358" y="2071"/>
                  </a:lnTo>
                  <a:cubicBezTo>
                    <a:pt x="144" y="2250"/>
                    <a:pt x="25" y="2500"/>
                    <a:pt x="13" y="2786"/>
                  </a:cubicBezTo>
                  <a:cubicBezTo>
                    <a:pt x="1" y="3048"/>
                    <a:pt x="96" y="3322"/>
                    <a:pt x="299" y="3512"/>
                  </a:cubicBezTo>
                  <a:lnTo>
                    <a:pt x="953" y="4167"/>
                  </a:lnTo>
                  <a:cubicBezTo>
                    <a:pt x="1132" y="4357"/>
                    <a:pt x="1394" y="4465"/>
                    <a:pt x="1644" y="4465"/>
                  </a:cubicBezTo>
                  <a:lnTo>
                    <a:pt x="1680" y="4465"/>
                  </a:lnTo>
                  <a:cubicBezTo>
                    <a:pt x="1965" y="4453"/>
                    <a:pt x="2215" y="4334"/>
                    <a:pt x="2394" y="4119"/>
                  </a:cubicBezTo>
                  <a:lnTo>
                    <a:pt x="5633" y="369"/>
                  </a:lnTo>
                  <a:cubicBezTo>
                    <a:pt x="5970" y="502"/>
                    <a:pt x="6298" y="564"/>
                    <a:pt x="6648" y="564"/>
                  </a:cubicBezTo>
                  <a:cubicBezTo>
                    <a:pt x="6706" y="564"/>
                    <a:pt x="6764" y="563"/>
                    <a:pt x="6823" y="559"/>
                  </a:cubicBezTo>
                  <a:cubicBezTo>
                    <a:pt x="6942" y="559"/>
                    <a:pt x="7061" y="535"/>
                    <a:pt x="7180" y="524"/>
                  </a:cubicBezTo>
                  <a:cubicBezTo>
                    <a:pt x="7276" y="488"/>
                    <a:pt x="7335" y="404"/>
                    <a:pt x="7323" y="309"/>
                  </a:cubicBezTo>
                  <a:cubicBezTo>
                    <a:pt x="7301" y="233"/>
                    <a:pt x="7230" y="177"/>
                    <a:pt x="7145" y="177"/>
                  </a:cubicBezTo>
                  <a:cubicBezTo>
                    <a:pt x="7137" y="177"/>
                    <a:pt x="7129" y="177"/>
                    <a:pt x="7121" y="178"/>
                  </a:cubicBezTo>
                  <a:cubicBezTo>
                    <a:pt x="7026" y="190"/>
                    <a:pt x="6918" y="214"/>
                    <a:pt x="6823" y="226"/>
                  </a:cubicBezTo>
                  <a:cubicBezTo>
                    <a:pt x="6774" y="229"/>
                    <a:pt x="6725" y="230"/>
                    <a:pt x="6676" y="230"/>
                  </a:cubicBezTo>
                  <a:cubicBezTo>
                    <a:pt x="6335" y="230"/>
                    <a:pt x="6003" y="157"/>
                    <a:pt x="5680" y="12"/>
                  </a:cubicBezTo>
                  <a:cubicBezTo>
                    <a:pt x="5658" y="4"/>
                    <a:pt x="5635" y="0"/>
                    <a:pt x="561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24" name="Google Shape;10424;p79"/>
            <p:cNvSpPr/>
            <p:nvPr/>
          </p:nvSpPr>
          <p:spPr>
            <a:xfrm>
              <a:off x="2889206" y="4345046"/>
              <a:ext cx="46411" cy="47488"/>
            </a:xfrm>
            <a:custGeom>
              <a:avLst/>
              <a:gdLst/>
              <a:ahLst/>
              <a:cxnLst/>
              <a:rect l="l" t="t" r="r" b="b"/>
              <a:pathLst>
                <a:path w="1465" h="1499" extrusionOk="0">
                  <a:moveTo>
                    <a:pt x="1250" y="0"/>
                  </a:moveTo>
                  <a:cubicBezTo>
                    <a:pt x="1222" y="0"/>
                    <a:pt x="1193" y="7"/>
                    <a:pt x="1167" y="22"/>
                  </a:cubicBezTo>
                  <a:cubicBezTo>
                    <a:pt x="679" y="320"/>
                    <a:pt x="298" y="748"/>
                    <a:pt x="48" y="1260"/>
                  </a:cubicBezTo>
                  <a:cubicBezTo>
                    <a:pt x="1" y="1344"/>
                    <a:pt x="48" y="1439"/>
                    <a:pt x="120" y="1475"/>
                  </a:cubicBezTo>
                  <a:cubicBezTo>
                    <a:pt x="155" y="1498"/>
                    <a:pt x="167" y="1498"/>
                    <a:pt x="191" y="1498"/>
                  </a:cubicBezTo>
                  <a:cubicBezTo>
                    <a:pt x="251" y="1498"/>
                    <a:pt x="310" y="1463"/>
                    <a:pt x="346" y="1403"/>
                  </a:cubicBezTo>
                  <a:cubicBezTo>
                    <a:pt x="548" y="963"/>
                    <a:pt x="905" y="570"/>
                    <a:pt x="1322" y="308"/>
                  </a:cubicBezTo>
                  <a:cubicBezTo>
                    <a:pt x="1429" y="260"/>
                    <a:pt x="1465" y="153"/>
                    <a:pt x="1405" y="82"/>
                  </a:cubicBezTo>
                  <a:cubicBezTo>
                    <a:pt x="1373" y="33"/>
                    <a:pt x="1312" y="0"/>
                    <a:pt x="125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425" name="Google Shape;10425;p79"/>
          <p:cNvGrpSpPr/>
          <p:nvPr/>
        </p:nvGrpSpPr>
        <p:grpSpPr>
          <a:xfrm>
            <a:off x="2876617" y="5444128"/>
            <a:ext cx="463247" cy="484493"/>
            <a:chOff x="2157462" y="4258496"/>
            <a:chExt cx="347435" cy="363370"/>
          </a:xfrm>
          <a:solidFill>
            <a:schemeClr val="tx1"/>
          </a:solidFill>
        </p:grpSpPr>
        <p:sp>
          <p:nvSpPr>
            <p:cNvPr id="10426" name="Google Shape;10426;p79"/>
            <p:cNvSpPr/>
            <p:nvPr/>
          </p:nvSpPr>
          <p:spPr>
            <a:xfrm>
              <a:off x="2296252" y="4258496"/>
              <a:ext cx="208644" cy="220778"/>
            </a:xfrm>
            <a:custGeom>
              <a:avLst/>
              <a:gdLst/>
              <a:ahLst/>
              <a:cxnLst/>
              <a:rect l="l" t="t" r="r" b="b"/>
              <a:pathLst>
                <a:path w="6586" h="6969" extrusionOk="0">
                  <a:moveTo>
                    <a:pt x="3322" y="0"/>
                  </a:moveTo>
                  <a:cubicBezTo>
                    <a:pt x="3113" y="0"/>
                    <a:pt x="2902" y="21"/>
                    <a:pt x="2692" y="63"/>
                  </a:cubicBezTo>
                  <a:cubicBezTo>
                    <a:pt x="1858" y="218"/>
                    <a:pt x="1144" y="694"/>
                    <a:pt x="668" y="1409"/>
                  </a:cubicBezTo>
                  <a:lnTo>
                    <a:pt x="489" y="1730"/>
                  </a:lnTo>
                  <a:cubicBezTo>
                    <a:pt x="441" y="1813"/>
                    <a:pt x="477" y="1909"/>
                    <a:pt x="560" y="1944"/>
                  </a:cubicBezTo>
                  <a:cubicBezTo>
                    <a:pt x="592" y="1960"/>
                    <a:pt x="623" y="1968"/>
                    <a:pt x="651" y="1968"/>
                  </a:cubicBezTo>
                  <a:cubicBezTo>
                    <a:pt x="707" y="1968"/>
                    <a:pt x="755" y="1936"/>
                    <a:pt x="787" y="1873"/>
                  </a:cubicBezTo>
                  <a:cubicBezTo>
                    <a:pt x="834" y="1766"/>
                    <a:pt x="894" y="1682"/>
                    <a:pt x="953" y="1587"/>
                  </a:cubicBezTo>
                  <a:cubicBezTo>
                    <a:pt x="1370" y="968"/>
                    <a:pt x="2001" y="539"/>
                    <a:pt x="2751" y="385"/>
                  </a:cubicBezTo>
                  <a:cubicBezTo>
                    <a:pt x="2936" y="349"/>
                    <a:pt x="3122" y="331"/>
                    <a:pt x="3307" y="331"/>
                  </a:cubicBezTo>
                  <a:cubicBezTo>
                    <a:pt x="3862" y="331"/>
                    <a:pt x="4409" y="492"/>
                    <a:pt x="4882" y="813"/>
                  </a:cubicBezTo>
                  <a:cubicBezTo>
                    <a:pt x="5502" y="1254"/>
                    <a:pt x="5930" y="1873"/>
                    <a:pt x="6085" y="2623"/>
                  </a:cubicBezTo>
                  <a:cubicBezTo>
                    <a:pt x="6228" y="3361"/>
                    <a:pt x="6085" y="4123"/>
                    <a:pt x="5656" y="4742"/>
                  </a:cubicBezTo>
                  <a:cubicBezTo>
                    <a:pt x="5117" y="5552"/>
                    <a:pt x="4227" y="6005"/>
                    <a:pt x="3296" y="6005"/>
                  </a:cubicBezTo>
                  <a:cubicBezTo>
                    <a:pt x="3036" y="6005"/>
                    <a:pt x="2773" y="5970"/>
                    <a:pt x="2513" y="5897"/>
                  </a:cubicBezTo>
                  <a:cubicBezTo>
                    <a:pt x="2492" y="5887"/>
                    <a:pt x="2475" y="5881"/>
                    <a:pt x="2459" y="5881"/>
                  </a:cubicBezTo>
                  <a:cubicBezTo>
                    <a:pt x="2439" y="5881"/>
                    <a:pt x="2420" y="5890"/>
                    <a:pt x="2394" y="5909"/>
                  </a:cubicBezTo>
                  <a:lnTo>
                    <a:pt x="1037" y="6552"/>
                  </a:lnTo>
                  <a:lnTo>
                    <a:pt x="1108" y="5040"/>
                  </a:lnTo>
                  <a:cubicBezTo>
                    <a:pt x="1108" y="5004"/>
                    <a:pt x="1096" y="4969"/>
                    <a:pt x="1084" y="4921"/>
                  </a:cubicBezTo>
                  <a:cubicBezTo>
                    <a:pt x="549" y="4242"/>
                    <a:pt x="334" y="3337"/>
                    <a:pt x="549" y="2480"/>
                  </a:cubicBezTo>
                  <a:cubicBezTo>
                    <a:pt x="560" y="2397"/>
                    <a:pt x="513" y="2302"/>
                    <a:pt x="430" y="2278"/>
                  </a:cubicBezTo>
                  <a:cubicBezTo>
                    <a:pt x="418" y="2276"/>
                    <a:pt x="406" y="2276"/>
                    <a:pt x="395" y="2276"/>
                  </a:cubicBezTo>
                  <a:cubicBezTo>
                    <a:pt x="314" y="2276"/>
                    <a:pt x="247" y="2313"/>
                    <a:pt x="215" y="2397"/>
                  </a:cubicBezTo>
                  <a:cubicBezTo>
                    <a:pt x="1" y="3314"/>
                    <a:pt x="203" y="4314"/>
                    <a:pt x="775" y="5076"/>
                  </a:cubicBezTo>
                  <a:lnTo>
                    <a:pt x="691" y="6790"/>
                  </a:lnTo>
                  <a:cubicBezTo>
                    <a:pt x="691" y="6850"/>
                    <a:pt x="727" y="6909"/>
                    <a:pt x="775" y="6933"/>
                  </a:cubicBezTo>
                  <a:cubicBezTo>
                    <a:pt x="799" y="6945"/>
                    <a:pt x="834" y="6969"/>
                    <a:pt x="858" y="6969"/>
                  </a:cubicBezTo>
                  <a:cubicBezTo>
                    <a:pt x="894" y="6969"/>
                    <a:pt x="906" y="6969"/>
                    <a:pt x="930" y="6945"/>
                  </a:cubicBezTo>
                  <a:lnTo>
                    <a:pt x="2477" y="6219"/>
                  </a:lnTo>
                  <a:cubicBezTo>
                    <a:pt x="2747" y="6290"/>
                    <a:pt x="3020" y="6324"/>
                    <a:pt x="3290" y="6324"/>
                  </a:cubicBezTo>
                  <a:cubicBezTo>
                    <a:pt x="3652" y="6324"/>
                    <a:pt x="4011" y="6263"/>
                    <a:pt x="4359" y="6147"/>
                  </a:cubicBezTo>
                  <a:cubicBezTo>
                    <a:pt x="5002" y="5921"/>
                    <a:pt x="5549" y="5492"/>
                    <a:pt x="5918" y="4921"/>
                  </a:cubicBezTo>
                  <a:cubicBezTo>
                    <a:pt x="6406" y="4242"/>
                    <a:pt x="6585" y="3397"/>
                    <a:pt x="6430" y="2564"/>
                  </a:cubicBezTo>
                  <a:cubicBezTo>
                    <a:pt x="6264" y="1730"/>
                    <a:pt x="5787" y="1016"/>
                    <a:pt x="5073" y="539"/>
                  </a:cubicBezTo>
                  <a:cubicBezTo>
                    <a:pt x="4548" y="183"/>
                    <a:pt x="3943" y="0"/>
                    <a:pt x="332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27" name="Google Shape;10427;p79"/>
            <p:cNvSpPr/>
            <p:nvPr/>
          </p:nvSpPr>
          <p:spPr>
            <a:xfrm>
              <a:off x="2157462" y="4323313"/>
              <a:ext cx="300643" cy="298552"/>
            </a:xfrm>
            <a:custGeom>
              <a:avLst/>
              <a:gdLst/>
              <a:ahLst/>
              <a:cxnLst/>
              <a:rect l="l" t="t" r="r" b="b"/>
              <a:pathLst>
                <a:path w="9490" h="9424" extrusionOk="0">
                  <a:moveTo>
                    <a:pt x="2453" y="410"/>
                  </a:moveTo>
                  <a:lnTo>
                    <a:pt x="3798" y="2684"/>
                  </a:lnTo>
                  <a:lnTo>
                    <a:pt x="3072" y="3113"/>
                  </a:lnTo>
                  <a:lnTo>
                    <a:pt x="1727" y="839"/>
                  </a:lnTo>
                  <a:lnTo>
                    <a:pt x="2453" y="410"/>
                  </a:lnTo>
                  <a:close/>
                  <a:moveTo>
                    <a:pt x="2533" y="1"/>
                  </a:moveTo>
                  <a:cubicBezTo>
                    <a:pt x="2503" y="1"/>
                    <a:pt x="2475" y="9"/>
                    <a:pt x="2441" y="17"/>
                  </a:cubicBezTo>
                  <a:lnTo>
                    <a:pt x="1429" y="613"/>
                  </a:lnTo>
                  <a:cubicBezTo>
                    <a:pt x="1358" y="660"/>
                    <a:pt x="1322" y="768"/>
                    <a:pt x="1370" y="839"/>
                  </a:cubicBezTo>
                  <a:lnTo>
                    <a:pt x="1477" y="1018"/>
                  </a:lnTo>
                  <a:lnTo>
                    <a:pt x="1060" y="1244"/>
                  </a:lnTo>
                  <a:cubicBezTo>
                    <a:pt x="631" y="1458"/>
                    <a:pt x="298" y="1851"/>
                    <a:pt x="143" y="2315"/>
                  </a:cubicBezTo>
                  <a:cubicBezTo>
                    <a:pt x="0" y="2780"/>
                    <a:pt x="24" y="3268"/>
                    <a:pt x="250" y="3708"/>
                  </a:cubicBezTo>
                  <a:cubicBezTo>
                    <a:pt x="465" y="4137"/>
                    <a:pt x="1084" y="4875"/>
                    <a:pt x="1572" y="5411"/>
                  </a:cubicBezTo>
                  <a:cubicBezTo>
                    <a:pt x="1608" y="5435"/>
                    <a:pt x="1655" y="5471"/>
                    <a:pt x="1691" y="5471"/>
                  </a:cubicBezTo>
                  <a:cubicBezTo>
                    <a:pt x="1739" y="5471"/>
                    <a:pt x="1774" y="5447"/>
                    <a:pt x="1810" y="5423"/>
                  </a:cubicBezTo>
                  <a:cubicBezTo>
                    <a:pt x="1893" y="5363"/>
                    <a:pt x="1893" y="5256"/>
                    <a:pt x="1834" y="5185"/>
                  </a:cubicBezTo>
                  <a:cubicBezTo>
                    <a:pt x="1155" y="4459"/>
                    <a:pt x="715" y="3875"/>
                    <a:pt x="560" y="3577"/>
                  </a:cubicBezTo>
                  <a:cubicBezTo>
                    <a:pt x="215" y="2851"/>
                    <a:pt x="489" y="1946"/>
                    <a:pt x="1215" y="1553"/>
                  </a:cubicBezTo>
                  <a:lnTo>
                    <a:pt x="1655" y="1327"/>
                  </a:lnTo>
                  <a:lnTo>
                    <a:pt x="2584" y="2923"/>
                  </a:lnTo>
                  <a:cubicBezTo>
                    <a:pt x="2501" y="2970"/>
                    <a:pt x="2405" y="3018"/>
                    <a:pt x="2334" y="3089"/>
                  </a:cubicBezTo>
                  <a:cubicBezTo>
                    <a:pt x="1965" y="3411"/>
                    <a:pt x="1905" y="3970"/>
                    <a:pt x="2191" y="4363"/>
                  </a:cubicBezTo>
                  <a:cubicBezTo>
                    <a:pt x="2334" y="4578"/>
                    <a:pt x="4930" y="7161"/>
                    <a:pt x="5132" y="7316"/>
                  </a:cubicBezTo>
                  <a:cubicBezTo>
                    <a:pt x="5299" y="7435"/>
                    <a:pt x="5501" y="7495"/>
                    <a:pt x="5703" y="7495"/>
                  </a:cubicBezTo>
                  <a:cubicBezTo>
                    <a:pt x="5965" y="7495"/>
                    <a:pt x="6215" y="7387"/>
                    <a:pt x="6418" y="7161"/>
                  </a:cubicBezTo>
                  <a:cubicBezTo>
                    <a:pt x="6489" y="7090"/>
                    <a:pt x="6537" y="7006"/>
                    <a:pt x="6585" y="6911"/>
                  </a:cubicBezTo>
                  <a:lnTo>
                    <a:pt x="8168" y="7852"/>
                  </a:lnTo>
                  <a:lnTo>
                    <a:pt x="7954" y="8280"/>
                  </a:lnTo>
                  <a:cubicBezTo>
                    <a:pt x="7676" y="8795"/>
                    <a:pt x="7141" y="9094"/>
                    <a:pt x="6590" y="9094"/>
                  </a:cubicBezTo>
                  <a:cubicBezTo>
                    <a:pt x="6363" y="9094"/>
                    <a:pt x="6133" y="9043"/>
                    <a:pt x="5918" y="8935"/>
                  </a:cubicBezTo>
                  <a:cubicBezTo>
                    <a:pt x="5346" y="8638"/>
                    <a:pt x="3798" y="7268"/>
                    <a:pt x="2334" y="5721"/>
                  </a:cubicBezTo>
                  <a:cubicBezTo>
                    <a:pt x="2304" y="5685"/>
                    <a:pt x="2263" y="5667"/>
                    <a:pt x="2219" y="5667"/>
                  </a:cubicBezTo>
                  <a:cubicBezTo>
                    <a:pt x="2176" y="5667"/>
                    <a:pt x="2132" y="5685"/>
                    <a:pt x="2096" y="5721"/>
                  </a:cubicBezTo>
                  <a:cubicBezTo>
                    <a:pt x="2024" y="5780"/>
                    <a:pt x="2024" y="5887"/>
                    <a:pt x="2096" y="5959"/>
                  </a:cubicBezTo>
                  <a:cubicBezTo>
                    <a:pt x="3394" y="7328"/>
                    <a:pt x="5072" y="8888"/>
                    <a:pt x="5787" y="9233"/>
                  </a:cubicBezTo>
                  <a:cubicBezTo>
                    <a:pt x="6037" y="9364"/>
                    <a:pt x="6323" y="9423"/>
                    <a:pt x="6608" y="9423"/>
                  </a:cubicBezTo>
                  <a:cubicBezTo>
                    <a:pt x="6799" y="9423"/>
                    <a:pt x="6989" y="9400"/>
                    <a:pt x="7192" y="9340"/>
                  </a:cubicBezTo>
                  <a:cubicBezTo>
                    <a:pt x="7644" y="9185"/>
                    <a:pt x="8037" y="8864"/>
                    <a:pt x="8263" y="8423"/>
                  </a:cubicBezTo>
                  <a:lnTo>
                    <a:pt x="8478" y="8007"/>
                  </a:lnTo>
                  <a:lnTo>
                    <a:pt x="8656" y="8114"/>
                  </a:lnTo>
                  <a:cubicBezTo>
                    <a:pt x="8692" y="8126"/>
                    <a:pt x="8716" y="8149"/>
                    <a:pt x="8751" y="8149"/>
                  </a:cubicBezTo>
                  <a:cubicBezTo>
                    <a:pt x="8811" y="8149"/>
                    <a:pt x="8871" y="8114"/>
                    <a:pt x="8894" y="8054"/>
                  </a:cubicBezTo>
                  <a:lnTo>
                    <a:pt x="9490" y="7042"/>
                  </a:lnTo>
                  <a:cubicBezTo>
                    <a:pt x="9442" y="6983"/>
                    <a:pt x="9454" y="6947"/>
                    <a:pt x="9442" y="6899"/>
                  </a:cubicBezTo>
                  <a:cubicBezTo>
                    <a:pt x="9418" y="6852"/>
                    <a:pt x="9394" y="6828"/>
                    <a:pt x="9359" y="6792"/>
                  </a:cubicBezTo>
                  <a:lnTo>
                    <a:pt x="8251" y="6137"/>
                  </a:lnTo>
                  <a:cubicBezTo>
                    <a:pt x="8225" y="6122"/>
                    <a:pt x="8198" y="6116"/>
                    <a:pt x="8171" y="6116"/>
                  </a:cubicBezTo>
                  <a:cubicBezTo>
                    <a:pt x="8113" y="6116"/>
                    <a:pt x="8058" y="6148"/>
                    <a:pt x="8025" y="6197"/>
                  </a:cubicBezTo>
                  <a:cubicBezTo>
                    <a:pt x="7978" y="6268"/>
                    <a:pt x="8001" y="6375"/>
                    <a:pt x="8085" y="6423"/>
                  </a:cubicBezTo>
                  <a:lnTo>
                    <a:pt x="9061" y="7006"/>
                  </a:lnTo>
                  <a:lnTo>
                    <a:pt x="8632" y="7733"/>
                  </a:lnTo>
                  <a:lnTo>
                    <a:pt x="6358" y="6387"/>
                  </a:lnTo>
                  <a:lnTo>
                    <a:pt x="6787" y="5661"/>
                  </a:lnTo>
                  <a:lnTo>
                    <a:pt x="7501" y="6078"/>
                  </a:lnTo>
                  <a:cubicBezTo>
                    <a:pt x="7524" y="6093"/>
                    <a:pt x="7550" y="6099"/>
                    <a:pt x="7576" y="6099"/>
                  </a:cubicBezTo>
                  <a:cubicBezTo>
                    <a:pt x="7634" y="6099"/>
                    <a:pt x="7695" y="6067"/>
                    <a:pt x="7728" y="6018"/>
                  </a:cubicBezTo>
                  <a:cubicBezTo>
                    <a:pt x="7775" y="5947"/>
                    <a:pt x="7739" y="5840"/>
                    <a:pt x="7668" y="5792"/>
                  </a:cubicBezTo>
                  <a:lnTo>
                    <a:pt x="6823" y="5292"/>
                  </a:lnTo>
                  <a:cubicBezTo>
                    <a:pt x="6796" y="5272"/>
                    <a:pt x="6770" y="5263"/>
                    <a:pt x="6744" y="5263"/>
                  </a:cubicBezTo>
                  <a:cubicBezTo>
                    <a:pt x="6723" y="5263"/>
                    <a:pt x="6701" y="5269"/>
                    <a:pt x="6680" y="5280"/>
                  </a:cubicBezTo>
                  <a:cubicBezTo>
                    <a:pt x="6644" y="5292"/>
                    <a:pt x="6608" y="5316"/>
                    <a:pt x="6585" y="5351"/>
                  </a:cubicBezTo>
                  <a:lnTo>
                    <a:pt x="5989" y="6364"/>
                  </a:lnTo>
                  <a:cubicBezTo>
                    <a:pt x="5942" y="6435"/>
                    <a:pt x="5965" y="6542"/>
                    <a:pt x="6049" y="6578"/>
                  </a:cubicBezTo>
                  <a:lnTo>
                    <a:pt x="6263" y="6721"/>
                  </a:lnTo>
                  <a:lnTo>
                    <a:pt x="6251" y="6745"/>
                  </a:lnTo>
                  <a:cubicBezTo>
                    <a:pt x="6227" y="6804"/>
                    <a:pt x="6192" y="6864"/>
                    <a:pt x="6144" y="6923"/>
                  </a:cubicBezTo>
                  <a:cubicBezTo>
                    <a:pt x="6026" y="7062"/>
                    <a:pt x="5856" y="7136"/>
                    <a:pt x="5680" y="7136"/>
                  </a:cubicBezTo>
                  <a:cubicBezTo>
                    <a:pt x="5554" y="7136"/>
                    <a:pt x="5425" y="7098"/>
                    <a:pt x="5311" y="7018"/>
                  </a:cubicBezTo>
                  <a:cubicBezTo>
                    <a:pt x="5132" y="6887"/>
                    <a:pt x="2572" y="4328"/>
                    <a:pt x="2441" y="4149"/>
                  </a:cubicBezTo>
                  <a:cubicBezTo>
                    <a:pt x="2251" y="3887"/>
                    <a:pt x="2298" y="3530"/>
                    <a:pt x="2536" y="3316"/>
                  </a:cubicBezTo>
                  <a:cubicBezTo>
                    <a:pt x="2572" y="3268"/>
                    <a:pt x="2632" y="3232"/>
                    <a:pt x="2715" y="3208"/>
                  </a:cubicBezTo>
                  <a:lnTo>
                    <a:pt x="2739" y="3196"/>
                  </a:lnTo>
                  <a:lnTo>
                    <a:pt x="2870" y="3411"/>
                  </a:lnTo>
                  <a:cubicBezTo>
                    <a:pt x="2906" y="3470"/>
                    <a:pt x="2965" y="3506"/>
                    <a:pt x="3025" y="3506"/>
                  </a:cubicBezTo>
                  <a:cubicBezTo>
                    <a:pt x="3048" y="3506"/>
                    <a:pt x="3084" y="3494"/>
                    <a:pt x="3108" y="3470"/>
                  </a:cubicBezTo>
                  <a:lnTo>
                    <a:pt x="4120" y="2875"/>
                  </a:lnTo>
                  <a:cubicBezTo>
                    <a:pt x="4168" y="2851"/>
                    <a:pt x="4179" y="2815"/>
                    <a:pt x="4203" y="2768"/>
                  </a:cubicBezTo>
                  <a:cubicBezTo>
                    <a:pt x="4215" y="2732"/>
                    <a:pt x="4203" y="2684"/>
                    <a:pt x="4179" y="2637"/>
                  </a:cubicBezTo>
                  <a:lnTo>
                    <a:pt x="2679" y="77"/>
                  </a:lnTo>
                  <a:cubicBezTo>
                    <a:pt x="2644" y="29"/>
                    <a:pt x="2620" y="17"/>
                    <a:pt x="2572" y="6"/>
                  </a:cubicBezTo>
                  <a:cubicBezTo>
                    <a:pt x="2558" y="2"/>
                    <a:pt x="2545" y="1"/>
                    <a:pt x="253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28" name="Google Shape;10428;p79"/>
            <p:cNvSpPr/>
            <p:nvPr/>
          </p:nvSpPr>
          <p:spPr>
            <a:xfrm>
              <a:off x="2339653" y="4297463"/>
              <a:ext cx="123362" cy="123742"/>
            </a:xfrm>
            <a:custGeom>
              <a:avLst/>
              <a:gdLst/>
              <a:ahLst/>
              <a:cxnLst/>
              <a:rect l="l" t="t" r="r" b="b"/>
              <a:pathLst>
                <a:path w="3894" h="3906" extrusionOk="0">
                  <a:moveTo>
                    <a:pt x="1941" y="345"/>
                  </a:moveTo>
                  <a:cubicBezTo>
                    <a:pt x="2834" y="345"/>
                    <a:pt x="3572" y="1072"/>
                    <a:pt x="3572" y="1965"/>
                  </a:cubicBezTo>
                  <a:cubicBezTo>
                    <a:pt x="3572" y="2060"/>
                    <a:pt x="3548" y="2143"/>
                    <a:pt x="3536" y="2238"/>
                  </a:cubicBezTo>
                  <a:lnTo>
                    <a:pt x="1203" y="524"/>
                  </a:lnTo>
                  <a:cubicBezTo>
                    <a:pt x="1429" y="405"/>
                    <a:pt x="1679" y="345"/>
                    <a:pt x="1941" y="345"/>
                  </a:cubicBezTo>
                  <a:close/>
                  <a:moveTo>
                    <a:pt x="893" y="714"/>
                  </a:moveTo>
                  <a:lnTo>
                    <a:pt x="3417" y="2560"/>
                  </a:lnTo>
                  <a:cubicBezTo>
                    <a:pt x="3346" y="2822"/>
                    <a:pt x="3179" y="3024"/>
                    <a:pt x="2989" y="3191"/>
                  </a:cubicBezTo>
                  <a:lnTo>
                    <a:pt x="441" y="1334"/>
                  </a:lnTo>
                  <a:cubicBezTo>
                    <a:pt x="548" y="1095"/>
                    <a:pt x="691" y="881"/>
                    <a:pt x="893" y="714"/>
                  </a:cubicBezTo>
                  <a:close/>
                  <a:moveTo>
                    <a:pt x="357" y="1667"/>
                  </a:moveTo>
                  <a:lnTo>
                    <a:pt x="2703" y="3381"/>
                  </a:lnTo>
                  <a:cubicBezTo>
                    <a:pt x="2465" y="3500"/>
                    <a:pt x="2215" y="3572"/>
                    <a:pt x="1941" y="3572"/>
                  </a:cubicBezTo>
                  <a:cubicBezTo>
                    <a:pt x="1048" y="3572"/>
                    <a:pt x="322" y="2846"/>
                    <a:pt x="322" y="1953"/>
                  </a:cubicBezTo>
                  <a:cubicBezTo>
                    <a:pt x="322" y="1846"/>
                    <a:pt x="333" y="1762"/>
                    <a:pt x="357" y="1667"/>
                  </a:cubicBezTo>
                  <a:close/>
                  <a:moveTo>
                    <a:pt x="1941" y="0"/>
                  </a:moveTo>
                  <a:cubicBezTo>
                    <a:pt x="869" y="0"/>
                    <a:pt x="0" y="881"/>
                    <a:pt x="0" y="1953"/>
                  </a:cubicBezTo>
                  <a:cubicBezTo>
                    <a:pt x="0" y="3024"/>
                    <a:pt x="869" y="3905"/>
                    <a:pt x="1941" y="3905"/>
                  </a:cubicBezTo>
                  <a:cubicBezTo>
                    <a:pt x="3012" y="3905"/>
                    <a:pt x="3893" y="3024"/>
                    <a:pt x="3893" y="1953"/>
                  </a:cubicBezTo>
                  <a:cubicBezTo>
                    <a:pt x="3893" y="881"/>
                    <a:pt x="3012" y="0"/>
                    <a:pt x="194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429" name="Google Shape;10429;p79"/>
          <p:cNvGrpSpPr/>
          <p:nvPr/>
        </p:nvGrpSpPr>
        <p:grpSpPr>
          <a:xfrm>
            <a:off x="5347951" y="4784509"/>
            <a:ext cx="458220" cy="484281"/>
            <a:chOff x="4010963" y="3763781"/>
            <a:chExt cx="343665" cy="363211"/>
          </a:xfrm>
          <a:solidFill>
            <a:schemeClr val="tx1"/>
          </a:solidFill>
        </p:grpSpPr>
        <p:sp>
          <p:nvSpPr>
            <p:cNvPr id="10430" name="Google Shape;10430;p79"/>
            <p:cNvSpPr/>
            <p:nvPr/>
          </p:nvSpPr>
          <p:spPr>
            <a:xfrm>
              <a:off x="4152415" y="3763781"/>
              <a:ext cx="202213" cy="221760"/>
            </a:xfrm>
            <a:custGeom>
              <a:avLst/>
              <a:gdLst/>
              <a:ahLst/>
              <a:cxnLst/>
              <a:rect l="l" t="t" r="r" b="b"/>
              <a:pathLst>
                <a:path w="6383" h="7000" extrusionOk="0">
                  <a:moveTo>
                    <a:pt x="3206" y="0"/>
                  </a:moveTo>
                  <a:cubicBezTo>
                    <a:pt x="3000" y="0"/>
                    <a:pt x="2792" y="20"/>
                    <a:pt x="2584" y="58"/>
                  </a:cubicBezTo>
                  <a:cubicBezTo>
                    <a:pt x="1751" y="225"/>
                    <a:pt x="1036" y="701"/>
                    <a:pt x="560" y="1416"/>
                  </a:cubicBezTo>
                  <a:cubicBezTo>
                    <a:pt x="179" y="1987"/>
                    <a:pt x="1" y="2654"/>
                    <a:pt x="24" y="3332"/>
                  </a:cubicBezTo>
                  <a:cubicBezTo>
                    <a:pt x="60" y="3987"/>
                    <a:pt x="274" y="4606"/>
                    <a:pt x="667" y="5107"/>
                  </a:cubicBezTo>
                  <a:lnTo>
                    <a:pt x="596" y="6821"/>
                  </a:lnTo>
                  <a:cubicBezTo>
                    <a:pt x="596" y="6881"/>
                    <a:pt x="620" y="6940"/>
                    <a:pt x="667" y="6964"/>
                  </a:cubicBezTo>
                  <a:cubicBezTo>
                    <a:pt x="691" y="6988"/>
                    <a:pt x="727" y="7000"/>
                    <a:pt x="751" y="7000"/>
                  </a:cubicBezTo>
                  <a:cubicBezTo>
                    <a:pt x="786" y="7000"/>
                    <a:pt x="798" y="7000"/>
                    <a:pt x="834" y="6988"/>
                  </a:cubicBezTo>
                  <a:lnTo>
                    <a:pt x="2382" y="6250"/>
                  </a:lnTo>
                  <a:cubicBezTo>
                    <a:pt x="2653" y="6322"/>
                    <a:pt x="2928" y="6359"/>
                    <a:pt x="3203" y="6359"/>
                  </a:cubicBezTo>
                  <a:cubicBezTo>
                    <a:pt x="3557" y="6359"/>
                    <a:pt x="3910" y="6299"/>
                    <a:pt x="4251" y="6178"/>
                  </a:cubicBezTo>
                  <a:cubicBezTo>
                    <a:pt x="4894" y="5952"/>
                    <a:pt x="5442" y="5523"/>
                    <a:pt x="5811" y="4964"/>
                  </a:cubicBezTo>
                  <a:cubicBezTo>
                    <a:pt x="6132" y="4487"/>
                    <a:pt x="6323" y="3952"/>
                    <a:pt x="6347" y="3380"/>
                  </a:cubicBezTo>
                  <a:cubicBezTo>
                    <a:pt x="6382" y="3249"/>
                    <a:pt x="6311" y="3178"/>
                    <a:pt x="6216" y="3178"/>
                  </a:cubicBezTo>
                  <a:cubicBezTo>
                    <a:pt x="6132" y="3178"/>
                    <a:pt x="6037" y="3237"/>
                    <a:pt x="6037" y="3332"/>
                  </a:cubicBezTo>
                  <a:cubicBezTo>
                    <a:pt x="6013" y="3844"/>
                    <a:pt x="5847" y="4333"/>
                    <a:pt x="5561" y="4749"/>
                  </a:cubicBezTo>
                  <a:cubicBezTo>
                    <a:pt x="5032" y="5547"/>
                    <a:pt x="4142" y="6005"/>
                    <a:pt x="3211" y="6005"/>
                  </a:cubicBezTo>
                  <a:cubicBezTo>
                    <a:pt x="2947" y="6005"/>
                    <a:pt x="2680" y="5969"/>
                    <a:pt x="2418" y="5892"/>
                  </a:cubicBezTo>
                  <a:cubicBezTo>
                    <a:pt x="2404" y="5888"/>
                    <a:pt x="2391" y="5885"/>
                    <a:pt x="2378" y="5885"/>
                  </a:cubicBezTo>
                  <a:cubicBezTo>
                    <a:pt x="2354" y="5885"/>
                    <a:pt x="2329" y="5893"/>
                    <a:pt x="2298" y="5916"/>
                  </a:cubicBezTo>
                  <a:lnTo>
                    <a:pt x="953" y="6547"/>
                  </a:lnTo>
                  <a:lnTo>
                    <a:pt x="1024" y="5047"/>
                  </a:lnTo>
                  <a:cubicBezTo>
                    <a:pt x="1024" y="4999"/>
                    <a:pt x="1013" y="4976"/>
                    <a:pt x="989" y="4928"/>
                  </a:cubicBezTo>
                  <a:cubicBezTo>
                    <a:pt x="215" y="3964"/>
                    <a:pt x="179" y="2618"/>
                    <a:pt x="858" y="1594"/>
                  </a:cubicBezTo>
                  <a:cubicBezTo>
                    <a:pt x="1275" y="975"/>
                    <a:pt x="1917" y="535"/>
                    <a:pt x="2656" y="392"/>
                  </a:cubicBezTo>
                  <a:cubicBezTo>
                    <a:pt x="2846" y="352"/>
                    <a:pt x="3037" y="333"/>
                    <a:pt x="3226" y="333"/>
                  </a:cubicBezTo>
                  <a:cubicBezTo>
                    <a:pt x="3783" y="333"/>
                    <a:pt x="4325" y="500"/>
                    <a:pt x="4787" y="820"/>
                  </a:cubicBezTo>
                  <a:cubicBezTo>
                    <a:pt x="5442" y="1273"/>
                    <a:pt x="5870" y="1939"/>
                    <a:pt x="6013" y="2713"/>
                  </a:cubicBezTo>
                  <a:cubicBezTo>
                    <a:pt x="6024" y="2790"/>
                    <a:pt x="6105" y="2846"/>
                    <a:pt x="6182" y="2846"/>
                  </a:cubicBezTo>
                  <a:cubicBezTo>
                    <a:pt x="6189" y="2846"/>
                    <a:pt x="6197" y="2845"/>
                    <a:pt x="6204" y="2844"/>
                  </a:cubicBezTo>
                  <a:cubicBezTo>
                    <a:pt x="6287" y="2832"/>
                    <a:pt x="6347" y="2737"/>
                    <a:pt x="6335" y="2654"/>
                  </a:cubicBezTo>
                  <a:cubicBezTo>
                    <a:pt x="6192" y="1785"/>
                    <a:pt x="5692" y="1011"/>
                    <a:pt x="4965" y="535"/>
                  </a:cubicBezTo>
                  <a:cubicBezTo>
                    <a:pt x="4438" y="177"/>
                    <a:pt x="3829" y="0"/>
                    <a:pt x="320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31" name="Google Shape;10431;p79"/>
            <p:cNvSpPr/>
            <p:nvPr/>
          </p:nvSpPr>
          <p:spPr>
            <a:xfrm>
              <a:off x="4010963" y="3828662"/>
              <a:ext cx="299154" cy="298331"/>
            </a:xfrm>
            <a:custGeom>
              <a:avLst/>
              <a:gdLst/>
              <a:ahLst/>
              <a:cxnLst/>
              <a:rect l="l" t="t" r="r" b="b"/>
              <a:pathLst>
                <a:path w="9443" h="9417" extrusionOk="0">
                  <a:moveTo>
                    <a:pt x="6752" y="5654"/>
                  </a:moveTo>
                  <a:lnTo>
                    <a:pt x="9038" y="6988"/>
                  </a:lnTo>
                  <a:lnTo>
                    <a:pt x="8597" y="7714"/>
                  </a:lnTo>
                  <a:lnTo>
                    <a:pt x="6323" y="6380"/>
                  </a:lnTo>
                  <a:lnTo>
                    <a:pt x="6752" y="5654"/>
                  </a:lnTo>
                  <a:close/>
                  <a:moveTo>
                    <a:pt x="2516" y="1"/>
                  </a:moveTo>
                  <a:cubicBezTo>
                    <a:pt x="2490" y="1"/>
                    <a:pt x="2464" y="7"/>
                    <a:pt x="2441" y="22"/>
                  </a:cubicBezTo>
                  <a:lnTo>
                    <a:pt x="1429" y="618"/>
                  </a:lnTo>
                  <a:cubicBezTo>
                    <a:pt x="1358" y="665"/>
                    <a:pt x="1322" y="773"/>
                    <a:pt x="1370" y="844"/>
                  </a:cubicBezTo>
                  <a:lnTo>
                    <a:pt x="1477" y="1023"/>
                  </a:lnTo>
                  <a:lnTo>
                    <a:pt x="1060" y="1249"/>
                  </a:lnTo>
                  <a:cubicBezTo>
                    <a:pt x="620" y="1463"/>
                    <a:pt x="298" y="1856"/>
                    <a:pt x="144" y="2320"/>
                  </a:cubicBezTo>
                  <a:cubicBezTo>
                    <a:pt x="1" y="2773"/>
                    <a:pt x="25" y="3273"/>
                    <a:pt x="251" y="3713"/>
                  </a:cubicBezTo>
                  <a:cubicBezTo>
                    <a:pt x="548" y="4297"/>
                    <a:pt x="1668" y="5547"/>
                    <a:pt x="2620" y="6511"/>
                  </a:cubicBezTo>
                  <a:cubicBezTo>
                    <a:pt x="2644" y="6547"/>
                    <a:pt x="2692" y="6559"/>
                    <a:pt x="2739" y="6559"/>
                  </a:cubicBezTo>
                  <a:cubicBezTo>
                    <a:pt x="2787" y="6559"/>
                    <a:pt x="2822" y="6547"/>
                    <a:pt x="2858" y="6511"/>
                  </a:cubicBezTo>
                  <a:cubicBezTo>
                    <a:pt x="2918" y="6452"/>
                    <a:pt x="2918" y="6333"/>
                    <a:pt x="2858" y="6273"/>
                  </a:cubicBezTo>
                  <a:cubicBezTo>
                    <a:pt x="1679" y="5083"/>
                    <a:pt x="775" y="4011"/>
                    <a:pt x="548" y="3570"/>
                  </a:cubicBezTo>
                  <a:cubicBezTo>
                    <a:pt x="191" y="2832"/>
                    <a:pt x="477" y="1927"/>
                    <a:pt x="1203" y="1546"/>
                  </a:cubicBezTo>
                  <a:lnTo>
                    <a:pt x="1632" y="1320"/>
                  </a:lnTo>
                  <a:lnTo>
                    <a:pt x="2572" y="2916"/>
                  </a:lnTo>
                  <a:cubicBezTo>
                    <a:pt x="2477" y="2951"/>
                    <a:pt x="2394" y="2999"/>
                    <a:pt x="2322" y="3070"/>
                  </a:cubicBezTo>
                  <a:cubicBezTo>
                    <a:pt x="1941" y="3404"/>
                    <a:pt x="1882" y="3951"/>
                    <a:pt x="2168" y="4356"/>
                  </a:cubicBezTo>
                  <a:cubicBezTo>
                    <a:pt x="2322" y="4559"/>
                    <a:pt x="4906" y="7154"/>
                    <a:pt x="5120" y="7297"/>
                  </a:cubicBezTo>
                  <a:cubicBezTo>
                    <a:pt x="5275" y="7416"/>
                    <a:pt x="5489" y="7476"/>
                    <a:pt x="5680" y="7476"/>
                  </a:cubicBezTo>
                  <a:cubicBezTo>
                    <a:pt x="5954" y="7476"/>
                    <a:pt x="6204" y="7380"/>
                    <a:pt x="6394" y="7154"/>
                  </a:cubicBezTo>
                  <a:cubicBezTo>
                    <a:pt x="6466" y="7083"/>
                    <a:pt x="6513" y="6988"/>
                    <a:pt x="6561" y="6904"/>
                  </a:cubicBezTo>
                  <a:lnTo>
                    <a:pt x="8156" y="7833"/>
                  </a:lnTo>
                  <a:lnTo>
                    <a:pt x="7930" y="8262"/>
                  </a:lnTo>
                  <a:cubicBezTo>
                    <a:pt x="7654" y="8781"/>
                    <a:pt x="7123" y="9083"/>
                    <a:pt x="6580" y="9083"/>
                  </a:cubicBezTo>
                  <a:cubicBezTo>
                    <a:pt x="6352" y="9083"/>
                    <a:pt x="6121" y="9029"/>
                    <a:pt x="5906" y="8916"/>
                  </a:cubicBezTo>
                  <a:cubicBezTo>
                    <a:pt x="5478" y="8702"/>
                    <a:pt x="4477" y="7869"/>
                    <a:pt x="3334" y="6749"/>
                  </a:cubicBezTo>
                  <a:cubicBezTo>
                    <a:pt x="3305" y="6720"/>
                    <a:pt x="3260" y="6705"/>
                    <a:pt x="3215" y="6705"/>
                  </a:cubicBezTo>
                  <a:cubicBezTo>
                    <a:pt x="3171" y="6705"/>
                    <a:pt x="3126" y="6720"/>
                    <a:pt x="3096" y="6749"/>
                  </a:cubicBezTo>
                  <a:cubicBezTo>
                    <a:pt x="3037" y="6809"/>
                    <a:pt x="3037" y="6928"/>
                    <a:pt x="3096" y="6988"/>
                  </a:cubicBezTo>
                  <a:cubicBezTo>
                    <a:pt x="4287" y="8142"/>
                    <a:pt x="5275" y="8976"/>
                    <a:pt x="5740" y="9214"/>
                  </a:cubicBezTo>
                  <a:cubicBezTo>
                    <a:pt x="5990" y="9357"/>
                    <a:pt x="6275" y="9416"/>
                    <a:pt x="6561" y="9416"/>
                  </a:cubicBezTo>
                  <a:cubicBezTo>
                    <a:pt x="6752" y="9416"/>
                    <a:pt x="6942" y="9381"/>
                    <a:pt x="7144" y="9321"/>
                  </a:cubicBezTo>
                  <a:cubicBezTo>
                    <a:pt x="7597" y="9178"/>
                    <a:pt x="7990" y="8845"/>
                    <a:pt x="8216" y="8416"/>
                  </a:cubicBezTo>
                  <a:lnTo>
                    <a:pt x="8430" y="8000"/>
                  </a:lnTo>
                  <a:lnTo>
                    <a:pt x="8609" y="8107"/>
                  </a:lnTo>
                  <a:cubicBezTo>
                    <a:pt x="8645" y="8119"/>
                    <a:pt x="8668" y="8131"/>
                    <a:pt x="8704" y="8131"/>
                  </a:cubicBezTo>
                  <a:cubicBezTo>
                    <a:pt x="8764" y="8131"/>
                    <a:pt x="8823" y="8107"/>
                    <a:pt x="8847" y="8047"/>
                  </a:cubicBezTo>
                  <a:lnTo>
                    <a:pt x="9442" y="7035"/>
                  </a:lnTo>
                  <a:cubicBezTo>
                    <a:pt x="9419" y="6976"/>
                    <a:pt x="9419" y="6928"/>
                    <a:pt x="9419" y="6880"/>
                  </a:cubicBezTo>
                  <a:cubicBezTo>
                    <a:pt x="9407" y="6845"/>
                    <a:pt x="9371" y="6809"/>
                    <a:pt x="9347" y="6785"/>
                  </a:cubicBezTo>
                  <a:lnTo>
                    <a:pt x="6787" y="5273"/>
                  </a:lnTo>
                  <a:cubicBezTo>
                    <a:pt x="6765" y="5262"/>
                    <a:pt x="6740" y="5257"/>
                    <a:pt x="6713" y="5257"/>
                  </a:cubicBezTo>
                  <a:cubicBezTo>
                    <a:pt x="6655" y="5257"/>
                    <a:pt x="6594" y="5283"/>
                    <a:pt x="6561" y="5333"/>
                  </a:cubicBezTo>
                  <a:lnTo>
                    <a:pt x="5966" y="6345"/>
                  </a:lnTo>
                  <a:cubicBezTo>
                    <a:pt x="5930" y="6392"/>
                    <a:pt x="5930" y="6440"/>
                    <a:pt x="5954" y="6476"/>
                  </a:cubicBezTo>
                  <a:cubicBezTo>
                    <a:pt x="5966" y="6523"/>
                    <a:pt x="5990" y="6559"/>
                    <a:pt x="6025" y="6583"/>
                  </a:cubicBezTo>
                  <a:lnTo>
                    <a:pt x="6251" y="6714"/>
                  </a:lnTo>
                  <a:lnTo>
                    <a:pt x="6228" y="6749"/>
                  </a:lnTo>
                  <a:cubicBezTo>
                    <a:pt x="6204" y="6809"/>
                    <a:pt x="6168" y="6869"/>
                    <a:pt x="6132" y="6928"/>
                  </a:cubicBezTo>
                  <a:cubicBezTo>
                    <a:pt x="6008" y="7067"/>
                    <a:pt x="5834" y="7141"/>
                    <a:pt x="5659" y="7141"/>
                  </a:cubicBezTo>
                  <a:cubicBezTo>
                    <a:pt x="5534" y="7141"/>
                    <a:pt x="5408" y="7103"/>
                    <a:pt x="5299" y="7023"/>
                  </a:cubicBezTo>
                  <a:cubicBezTo>
                    <a:pt x="5120" y="6880"/>
                    <a:pt x="2561" y="4321"/>
                    <a:pt x="2418" y="4142"/>
                  </a:cubicBezTo>
                  <a:cubicBezTo>
                    <a:pt x="2227" y="3892"/>
                    <a:pt x="2275" y="3535"/>
                    <a:pt x="2513" y="3309"/>
                  </a:cubicBezTo>
                  <a:cubicBezTo>
                    <a:pt x="2561" y="3273"/>
                    <a:pt x="2620" y="3237"/>
                    <a:pt x="2692" y="3213"/>
                  </a:cubicBezTo>
                  <a:lnTo>
                    <a:pt x="2727" y="3189"/>
                  </a:lnTo>
                  <a:lnTo>
                    <a:pt x="2858" y="3416"/>
                  </a:lnTo>
                  <a:cubicBezTo>
                    <a:pt x="2882" y="3475"/>
                    <a:pt x="2942" y="3511"/>
                    <a:pt x="3001" y="3511"/>
                  </a:cubicBezTo>
                  <a:cubicBezTo>
                    <a:pt x="3037" y="3511"/>
                    <a:pt x="3061" y="3487"/>
                    <a:pt x="3096" y="3475"/>
                  </a:cubicBezTo>
                  <a:lnTo>
                    <a:pt x="4108" y="2880"/>
                  </a:lnTo>
                  <a:cubicBezTo>
                    <a:pt x="4144" y="2844"/>
                    <a:pt x="4168" y="2820"/>
                    <a:pt x="4180" y="2773"/>
                  </a:cubicBezTo>
                  <a:cubicBezTo>
                    <a:pt x="4192" y="2737"/>
                    <a:pt x="4180" y="2689"/>
                    <a:pt x="4168" y="2642"/>
                  </a:cubicBezTo>
                  <a:lnTo>
                    <a:pt x="3442" y="1404"/>
                  </a:lnTo>
                  <a:cubicBezTo>
                    <a:pt x="3409" y="1355"/>
                    <a:pt x="3348" y="1322"/>
                    <a:pt x="3290" y="1322"/>
                  </a:cubicBezTo>
                  <a:cubicBezTo>
                    <a:pt x="3264" y="1322"/>
                    <a:pt x="3238" y="1329"/>
                    <a:pt x="3215" y="1344"/>
                  </a:cubicBezTo>
                  <a:cubicBezTo>
                    <a:pt x="3144" y="1392"/>
                    <a:pt x="3108" y="1499"/>
                    <a:pt x="3156" y="1570"/>
                  </a:cubicBezTo>
                  <a:lnTo>
                    <a:pt x="3787" y="2654"/>
                  </a:lnTo>
                  <a:lnTo>
                    <a:pt x="3061" y="3082"/>
                  </a:lnTo>
                  <a:lnTo>
                    <a:pt x="1727" y="808"/>
                  </a:lnTo>
                  <a:lnTo>
                    <a:pt x="2453" y="380"/>
                  </a:lnTo>
                  <a:lnTo>
                    <a:pt x="2822" y="1011"/>
                  </a:lnTo>
                  <a:cubicBezTo>
                    <a:pt x="2855" y="1060"/>
                    <a:pt x="2917" y="1087"/>
                    <a:pt x="2975" y="1087"/>
                  </a:cubicBezTo>
                  <a:cubicBezTo>
                    <a:pt x="3001" y="1087"/>
                    <a:pt x="3027" y="1081"/>
                    <a:pt x="3049" y="1070"/>
                  </a:cubicBezTo>
                  <a:cubicBezTo>
                    <a:pt x="3120" y="1023"/>
                    <a:pt x="3156" y="915"/>
                    <a:pt x="3108" y="844"/>
                  </a:cubicBezTo>
                  <a:lnTo>
                    <a:pt x="2656" y="82"/>
                  </a:lnTo>
                  <a:cubicBezTo>
                    <a:pt x="2631" y="33"/>
                    <a:pt x="2573" y="1"/>
                    <a:pt x="251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32" name="Google Shape;10432;p79"/>
            <p:cNvSpPr/>
            <p:nvPr/>
          </p:nvSpPr>
          <p:spPr>
            <a:xfrm>
              <a:off x="4187104" y="3787731"/>
              <a:ext cx="133943" cy="146520"/>
            </a:xfrm>
            <a:custGeom>
              <a:avLst/>
              <a:gdLst/>
              <a:ahLst/>
              <a:cxnLst/>
              <a:rect l="l" t="t" r="r" b="b"/>
              <a:pathLst>
                <a:path w="4228" h="4625" extrusionOk="0">
                  <a:moveTo>
                    <a:pt x="2742" y="0"/>
                  </a:moveTo>
                  <a:cubicBezTo>
                    <a:pt x="2716" y="0"/>
                    <a:pt x="2690" y="6"/>
                    <a:pt x="2668" y="17"/>
                  </a:cubicBezTo>
                  <a:cubicBezTo>
                    <a:pt x="2596" y="64"/>
                    <a:pt x="2561" y="171"/>
                    <a:pt x="2608" y="243"/>
                  </a:cubicBezTo>
                  <a:lnTo>
                    <a:pt x="2763" y="493"/>
                  </a:lnTo>
                  <a:cubicBezTo>
                    <a:pt x="2549" y="433"/>
                    <a:pt x="2346" y="398"/>
                    <a:pt x="2120" y="398"/>
                  </a:cubicBezTo>
                  <a:cubicBezTo>
                    <a:pt x="953" y="398"/>
                    <a:pt x="1" y="1350"/>
                    <a:pt x="1" y="2505"/>
                  </a:cubicBezTo>
                  <a:cubicBezTo>
                    <a:pt x="1" y="3672"/>
                    <a:pt x="953" y="4624"/>
                    <a:pt x="2120" y="4624"/>
                  </a:cubicBezTo>
                  <a:cubicBezTo>
                    <a:pt x="3275" y="4624"/>
                    <a:pt x="4228" y="3672"/>
                    <a:pt x="4228" y="2505"/>
                  </a:cubicBezTo>
                  <a:cubicBezTo>
                    <a:pt x="4228" y="2362"/>
                    <a:pt x="4204" y="2195"/>
                    <a:pt x="4168" y="2029"/>
                  </a:cubicBezTo>
                  <a:cubicBezTo>
                    <a:pt x="4158" y="1958"/>
                    <a:pt x="4096" y="1904"/>
                    <a:pt x="4012" y="1904"/>
                  </a:cubicBezTo>
                  <a:cubicBezTo>
                    <a:pt x="3998" y="1904"/>
                    <a:pt x="3982" y="1906"/>
                    <a:pt x="3966" y="1910"/>
                  </a:cubicBezTo>
                  <a:cubicBezTo>
                    <a:pt x="3870" y="1922"/>
                    <a:pt x="3811" y="2017"/>
                    <a:pt x="3847" y="2124"/>
                  </a:cubicBezTo>
                  <a:cubicBezTo>
                    <a:pt x="3870" y="2255"/>
                    <a:pt x="3894" y="2386"/>
                    <a:pt x="3894" y="2517"/>
                  </a:cubicBezTo>
                  <a:cubicBezTo>
                    <a:pt x="3894" y="3505"/>
                    <a:pt x="3085" y="4303"/>
                    <a:pt x="2108" y="4303"/>
                  </a:cubicBezTo>
                  <a:cubicBezTo>
                    <a:pt x="1120" y="4303"/>
                    <a:pt x="322" y="3505"/>
                    <a:pt x="322" y="2517"/>
                  </a:cubicBezTo>
                  <a:cubicBezTo>
                    <a:pt x="322" y="1541"/>
                    <a:pt x="1120" y="731"/>
                    <a:pt x="2108" y="731"/>
                  </a:cubicBezTo>
                  <a:cubicBezTo>
                    <a:pt x="2299" y="731"/>
                    <a:pt x="2477" y="767"/>
                    <a:pt x="2656" y="826"/>
                  </a:cubicBezTo>
                  <a:lnTo>
                    <a:pt x="2299" y="910"/>
                  </a:lnTo>
                  <a:cubicBezTo>
                    <a:pt x="2204" y="933"/>
                    <a:pt x="2144" y="1017"/>
                    <a:pt x="2180" y="1124"/>
                  </a:cubicBezTo>
                  <a:cubicBezTo>
                    <a:pt x="2190" y="1195"/>
                    <a:pt x="2260" y="1248"/>
                    <a:pt x="2339" y="1248"/>
                  </a:cubicBezTo>
                  <a:cubicBezTo>
                    <a:pt x="2353" y="1248"/>
                    <a:pt x="2368" y="1247"/>
                    <a:pt x="2382" y="1243"/>
                  </a:cubicBezTo>
                  <a:lnTo>
                    <a:pt x="3204" y="1052"/>
                  </a:lnTo>
                  <a:cubicBezTo>
                    <a:pt x="3311" y="1017"/>
                    <a:pt x="3370" y="898"/>
                    <a:pt x="3311" y="791"/>
                  </a:cubicBezTo>
                  <a:lnTo>
                    <a:pt x="2894" y="76"/>
                  </a:lnTo>
                  <a:cubicBezTo>
                    <a:pt x="2861" y="27"/>
                    <a:pt x="2800" y="0"/>
                    <a:pt x="274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33" name="Google Shape;10433;p79"/>
            <p:cNvSpPr/>
            <p:nvPr/>
          </p:nvSpPr>
          <p:spPr>
            <a:xfrm>
              <a:off x="4220685" y="3840669"/>
              <a:ext cx="39632" cy="52462"/>
            </a:xfrm>
            <a:custGeom>
              <a:avLst/>
              <a:gdLst/>
              <a:ahLst/>
              <a:cxnLst/>
              <a:rect l="l" t="t" r="r" b="b"/>
              <a:pathLst>
                <a:path w="1251" h="1656" extrusionOk="0">
                  <a:moveTo>
                    <a:pt x="572" y="1"/>
                  </a:moveTo>
                  <a:cubicBezTo>
                    <a:pt x="274" y="1"/>
                    <a:pt x="12" y="239"/>
                    <a:pt x="12" y="524"/>
                  </a:cubicBezTo>
                  <a:cubicBezTo>
                    <a:pt x="12" y="608"/>
                    <a:pt x="96" y="679"/>
                    <a:pt x="179" y="679"/>
                  </a:cubicBezTo>
                  <a:cubicBezTo>
                    <a:pt x="274" y="679"/>
                    <a:pt x="346" y="608"/>
                    <a:pt x="346" y="524"/>
                  </a:cubicBezTo>
                  <a:cubicBezTo>
                    <a:pt x="346" y="417"/>
                    <a:pt x="429" y="322"/>
                    <a:pt x="548" y="322"/>
                  </a:cubicBezTo>
                  <a:lnTo>
                    <a:pt x="608" y="322"/>
                  </a:lnTo>
                  <a:cubicBezTo>
                    <a:pt x="655" y="322"/>
                    <a:pt x="667" y="358"/>
                    <a:pt x="691" y="370"/>
                  </a:cubicBezTo>
                  <a:cubicBezTo>
                    <a:pt x="703" y="382"/>
                    <a:pt x="703" y="417"/>
                    <a:pt x="691" y="429"/>
                  </a:cubicBezTo>
                  <a:lnTo>
                    <a:pt x="48" y="1382"/>
                  </a:lnTo>
                  <a:cubicBezTo>
                    <a:pt x="12" y="1429"/>
                    <a:pt x="1" y="1501"/>
                    <a:pt x="36" y="1560"/>
                  </a:cubicBezTo>
                  <a:cubicBezTo>
                    <a:pt x="60" y="1620"/>
                    <a:pt x="120" y="1656"/>
                    <a:pt x="179" y="1656"/>
                  </a:cubicBezTo>
                  <a:lnTo>
                    <a:pt x="1072" y="1656"/>
                  </a:lnTo>
                  <a:cubicBezTo>
                    <a:pt x="1167" y="1656"/>
                    <a:pt x="1239" y="1572"/>
                    <a:pt x="1239" y="1489"/>
                  </a:cubicBezTo>
                  <a:cubicBezTo>
                    <a:pt x="1251" y="1406"/>
                    <a:pt x="1179" y="1322"/>
                    <a:pt x="1084" y="1322"/>
                  </a:cubicBezTo>
                  <a:lnTo>
                    <a:pt x="513" y="1322"/>
                  </a:lnTo>
                  <a:lnTo>
                    <a:pt x="989" y="620"/>
                  </a:lnTo>
                  <a:cubicBezTo>
                    <a:pt x="1072" y="513"/>
                    <a:pt x="1072" y="358"/>
                    <a:pt x="1001" y="227"/>
                  </a:cubicBezTo>
                  <a:cubicBezTo>
                    <a:pt x="929" y="84"/>
                    <a:pt x="786" y="1"/>
                    <a:pt x="63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34" name="Google Shape;10434;p79"/>
            <p:cNvSpPr/>
            <p:nvPr/>
          </p:nvSpPr>
          <p:spPr>
            <a:xfrm>
              <a:off x="4259905" y="3840669"/>
              <a:ext cx="29082" cy="52082"/>
            </a:xfrm>
            <a:custGeom>
              <a:avLst/>
              <a:gdLst/>
              <a:ahLst/>
              <a:cxnLst/>
              <a:rect l="l" t="t" r="r" b="b"/>
              <a:pathLst>
                <a:path w="918" h="1644" extrusionOk="0">
                  <a:moveTo>
                    <a:pt x="156" y="1"/>
                  </a:moveTo>
                  <a:cubicBezTo>
                    <a:pt x="72" y="1"/>
                    <a:pt x="1" y="72"/>
                    <a:pt x="1" y="167"/>
                  </a:cubicBezTo>
                  <a:lnTo>
                    <a:pt x="1" y="870"/>
                  </a:lnTo>
                  <a:cubicBezTo>
                    <a:pt x="1" y="953"/>
                    <a:pt x="72" y="1025"/>
                    <a:pt x="156" y="1025"/>
                  </a:cubicBezTo>
                  <a:lnTo>
                    <a:pt x="596" y="1025"/>
                  </a:lnTo>
                  <a:lnTo>
                    <a:pt x="596" y="1477"/>
                  </a:lnTo>
                  <a:cubicBezTo>
                    <a:pt x="596" y="1560"/>
                    <a:pt x="668" y="1644"/>
                    <a:pt x="751" y="1644"/>
                  </a:cubicBezTo>
                  <a:cubicBezTo>
                    <a:pt x="846" y="1644"/>
                    <a:pt x="918" y="1560"/>
                    <a:pt x="918" y="1477"/>
                  </a:cubicBezTo>
                  <a:lnTo>
                    <a:pt x="918" y="846"/>
                  </a:lnTo>
                  <a:lnTo>
                    <a:pt x="918" y="155"/>
                  </a:lnTo>
                  <a:cubicBezTo>
                    <a:pt x="918" y="72"/>
                    <a:pt x="846" y="1"/>
                    <a:pt x="739" y="1"/>
                  </a:cubicBezTo>
                  <a:cubicBezTo>
                    <a:pt x="656" y="1"/>
                    <a:pt x="584" y="72"/>
                    <a:pt x="584" y="167"/>
                  </a:cubicBezTo>
                  <a:lnTo>
                    <a:pt x="584" y="703"/>
                  </a:lnTo>
                  <a:lnTo>
                    <a:pt x="322" y="703"/>
                  </a:lnTo>
                  <a:lnTo>
                    <a:pt x="322" y="167"/>
                  </a:lnTo>
                  <a:cubicBezTo>
                    <a:pt x="322" y="72"/>
                    <a:pt x="251" y="1"/>
                    <a:pt x="15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435" name="Google Shape;10435;p79"/>
          <p:cNvGrpSpPr/>
          <p:nvPr/>
        </p:nvGrpSpPr>
        <p:grpSpPr>
          <a:xfrm>
            <a:off x="2952057" y="4846813"/>
            <a:ext cx="490871" cy="414924"/>
            <a:chOff x="2214042" y="3810509"/>
            <a:chExt cx="368153" cy="311193"/>
          </a:xfrm>
          <a:solidFill>
            <a:schemeClr val="tx1"/>
          </a:solidFill>
        </p:grpSpPr>
        <p:sp>
          <p:nvSpPr>
            <p:cNvPr id="10436" name="Google Shape;10436;p79"/>
            <p:cNvSpPr/>
            <p:nvPr/>
          </p:nvSpPr>
          <p:spPr>
            <a:xfrm>
              <a:off x="2214042" y="3810509"/>
              <a:ext cx="368153" cy="311193"/>
            </a:xfrm>
            <a:custGeom>
              <a:avLst/>
              <a:gdLst/>
              <a:ahLst/>
              <a:cxnLst/>
              <a:rect l="l" t="t" r="r" b="b"/>
              <a:pathLst>
                <a:path w="11621" h="9823" extrusionOk="0">
                  <a:moveTo>
                    <a:pt x="11264" y="6227"/>
                  </a:moveTo>
                  <a:lnTo>
                    <a:pt x="11264" y="6834"/>
                  </a:lnTo>
                  <a:lnTo>
                    <a:pt x="9644" y="6834"/>
                  </a:lnTo>
                  <a:lnTo>
                    <a:pt x="9406" y="6525"/>
                  </a:lnTo>
                  <a:lnTo>
                    <a:pt x="9180" y="6227"/>
                  </a:lnTo>
                  <a:close/>
                  <a:moveTo>
                    <a:pt x="8787" y="6239"/>
                  </a:moveTo>
                  <a:lnTo>
                    <a:pt x="9061" y="6608"/>
                  </a:lnTo>
                  <a:lnTo>
                    <a:pt x="8406" y="7191"/>
                  </a:lnTo>
                  <a:lnTo>
                    <a:pt x="7894" y="7191"/>
                  </a:lnTo>
                  <a:lnTo>
                    <a:pt x="7025" y="6239"/>
                  </a:lnTo>
                  <a:close/>
                  <a:moveTo>
                    <a:pt x="8632" y="7537"/>
                  </a:moveTo>
                  <a:lnTo>
                    <a:pt x="8632" y="7953"/>
                  </a:lnTo>
                  <a:lnTo>
                    <a:pt x="7561" y="7953"/>
                  </a:lnTo>
                  <a:lnTo>
                    <a:pt x="7561" y="7537"/>
                  </a:lnTo>
                  <a:close/>
                  <a:moveTo>
                    <a:pt x="6584" y="0"/>
                  </a:moveTo>
                  <a:cubicBezTo>
                    <a:pt x="4596" y="0"/>
                    <a:pt x="2786" y="1179"/>
                    <a:pt x="1977" y="2977"/>
                  </a:cubicBezTo>
                  <a:cubicBezTo>
                    <a:pt x="1941" y="3072"/>
                    <a:pt x="1977" y="3167"/>
                    <a:pt x="2072" y="3203"/>
                  </a:cubicBezTo>
                  <a:cubicBezTo>
                    <a:pt x="2094" y="3216"/>
                    <a:pt x="2118" y="3222"/>
                    <a:pt x="2142" y="3222"/>
                  </a:cubicBezTo>
                  <a:cubicBezTo>
                    <a:pt x="2208" y="3222"/>
                    <a:pt x="2272" y="3177"/>
                    <a:pt x="2298" y="3108"/>
                  </a:cubicBezTo>
                  <a:cubicBezTo>
                    <a:pt x="3048" y="1429"/>
                    <a:pt x="4739" y="333"/>
                    <a:pt x="6584" y="333"/>
                  </a:cubicBezTo>
                  <a:cubicBezTo>
                    <a:pt x="9109" y="333"/>
                    <a:pt x="11192" y="2358"/>
                    <a:pt x="11287" y="4846"/>
                  </a:cubicBezTo>
                  <a:lnTo>
                    <a:pt x="10835" y="4846"/>
                  </a:lnTo>
                  <a:cubicBezTo>
                    <a:pt x="10716" y="4108"/>
                    <a:pt x="10371" y="3405"/>
                    <a:pt x="9823" y="2870"/>
                  </a:cubicBezTo>
                  <a:cubicBezTo>
                    <a:pt x="9240" y="2310"/>
                    <a:pt x="8489" y="1941"/>
                    <a:pt x="7680" y="1857"/>
                  </a:cubicBezTo>
                  <a:cubicBezTo>
                    <a:pt x="7674" y="1857"/>
                    <a:pt x="7668" y="1856"/>
                    <a:pt x="7661" y="1856"/>
                  </a:cubicBezTo>
                  <a:cubicBezTo>
                    <a:pt x="7583" y="1856"/>
                    <a:pt x="7500" y="1924"/>
                    <a:pt x="7489" y="2012"/>
                  </a:cubicBezTo>
                  <a:cubicBezTo>
                    <a:pt x="7477" y="2096"/>
                    <a:pt x="7549" y="2191"/>
                    <a:pt x="7632" y="2203"/>
                  </a:cubicBezTo>
                  <a:cubicBezTo>
                    <a:pt x="9061" y="2358"/>
                    <a:pt x="10240" y="3453"/>
                    <a:pt x="10478" y="4846"/>
                  </a:cubicBezTo>
                  <a:lnTo>
                    <a:pt x="4168" y="4846"/>
                  </a:lnTo>
                  <a:cubicBezTo>
                    <a:pt x="4406" y="3441"/>
                    <a:pt x="5584" y="2334"/>
                    <a:pt x="7013" y="2191"/>
                  </a:cubicBezTo>
                  <a:cubicBezTo>
                    <a:pt x="7096" y="2167"/>
                    <a:pt x="7180" y="2096"/>
                    <a:pt x="7156" y="2012"/>
                  </a:cubicBezTo>
                  <a:cubicBezTo>
                    <a:pt x="7145" y="1924"/>
                    <a:pt x="7083" y="1856"/>
                    <a:pt x="6998" y="1856"/>
                  </a:cubicBezTo>
                  <a:cubicBezTo>
                    <a:pt x="6991" y="1856"/>
                    <a:pt x="6984" y="1857"/>
                    <a:pt x="6977" y="1857"/>
                  </a:cubicBezTo>
                  <a:cubicBezTo>
                    <a:pt x="5370" y="2024"/>
                    <a:pt x="4060" y="3262"/>
                    <a:pt x="3822" y="4846"/>
                  </a:cubicBezTo>
                  <a:lnTo>
                    <a:pt x="1882" y="4846"/>
                  </a:lnTo>
                  <a:cubicBezTo>
                    <a:pt x="1893" y="4477"/>
                    <a:pt x="1953" y="4108"/>
                    <a:pt x="2060" y="3751"/>
                  </a:cubicBezTo>
                  <a:cubicBezTo>
                    <a:pt x="2084" y="3655"/>
                    <a:pt x="2024" y="3572"/>
                    <a:pt x="1941" y="3548"/>
                  </a:cubicBezTo>
                  <a:cubicBezTo>
                    <a:pt x="1922" y="3541"/>
                    <a:pt x="1903" y="3538"/>
                    <a:pt x="1885" y="3538"/>
                  </a:cubicBezTo>
                  <a:cubicBezTo>
                    <a:pt x="1814" y="3538"/>
                    <a:pt x="1755" y="3589"/>
                    <a:pt x="1727" y="3655"/>
                  </a:cubicBezTo>
                  <a:cubicBezTo>
                    <a:pt x="1608" y="4060"/>
                    <a:pt x="1548" y="4477"/>
                    <a:pt x="1536" y="4905"/>
                  </a:cubicBezTo>
                  <a:lnTo>
                    <a:pt x="119" y="5417"/>
                  </a:lnTo>
                  <a:cubicBezTo>
                    <a:pt x="48" y="5441"/>
                    <a:pt x="0" y="5501"/>
                    <a:pt x="0" y="5584"/>
                  </a:cubicBezTo>
                  <a:lnTo>
                    <a:pt x="0" y="6072"/>
                  </a:lnTo>
                  <a:cubicBezTo>
                    <a:pt x="0" y="6156"/>
                    <a:pt x="72" y="6239"/>
                    <a:pt x="167" y="6239"/>
                  </a:cubicBezTo>
                  <a:lnTo>
                    <a:pt x="2572" y="6239"/>
                  </a:lnTo>
                  <a:cubicBezTo>
                    <a:pt x="2667" y="6239"/>
                    <a:pt x="2739" y="6156"/>
                    <a:pt x="2739" y="6072"/>
                  </a:cubicBezTo>
                  <a:cubicBezTo>
                    <a:pt x="2739" y="5977"/>
                    <a:pt x="2667" y="5906"/>
                    <a:pt x="2572" y="5906"/>
                  </a:cubicBezTo>
                  <a:lnTo>
                    <a:pt x="346" y="5906"/>
                  </a:lnTo>
                  <a:lnTo>
                    <a:pt x="346" y="5703"/>
                  </a:lnTo>
                  <a:lnTo>
                    <a:pt x="1727" y="5203"/>
                  </a:lnTo>
                  <a:lnTo>
                    <a:pt x="11264" y="5203"/>
                  </a:lnTo>
                  <a:lnTo>
                    <a:pt x="11264" y="5739"/>
                  </a:lnTo>
                  <a:lnTo>
                    <a:pt x="11264" y="5906"/>
                  </a:lnTo>
                  <a:lnTo>
                    <a:pt x="3251" y="5906"/>
                  </a:lnTo>
                  <a:cubicBezTo>
                    <a:pt x="3155" y="5906"/>
                    <a:pt x="3084" y="5989"/>
                    <a:pt x="3084" y="6072"/>
                  </a:cubicBezTo>
                  <a:cubicBezTo>
                    <a:pt x="3084" y="6168"/>
                    <a:pt x="3155" y="6239"/>
                    <a:pt x="3251" y="6239"/>
                  </a:cubicBezTo>
                  <a:lnTo>
                    <a:pt x="6549" y="6239"/>
                  </a:lnTo>
                  <a:lnTo>
                    <a:pt x="7418" y="7191"/>
                  </a:lnTo>
                  <a:lnTo>
                    <a:pt x="7382" y="7191"/>
                  </a:lnTo>
                  <a:cubicBezTo>
                    <a:pt x="7299" y="7191"/>
                    <a:pt x="7216" y="7263"/>
                    <a:pt x="7216" y="7358"/>
                  </a:cubicBezTo>
                  <a:lnTo>
                    <a:pt x="7216" y="8108"/>
                  </a:lnTo>
                  <a:cubicBezTo>
                    <a:pt x="7216" y="8204"/>
                    <a:pt x="7299" y="8275"/>
                    <a:pt x="7382" y="8275"/>
                  </a:cubicBezTo>
                  <a:lnTo>
                    <a:pt x="7930" y="8275"/>
                  </a:lnTo>
                  <a:lnTo>
                    <a:pt x="7930" y="9656"/>
                  </a:lnTo>
                  <a:cubicBezTo>
                    <a:pt x="7930" y="9751"/>
                    <a:pt x="8013" y="9823"/>
                    <a:pt x="8097" y="9823"/>
                  </a:cubicBezTo>
                  <a:cubicBezTo>
                    <a:pt x="8192" y="9823"/>
                    <a:pt x="8263" y="9751"/>
                    <a:pt x="8263" y="9656"/>
                  </a:cubicBezTo>
                  <a:lnTo>
                    <a:pt x="8263" y="8275"/>
                  </a:lnTo>
                  <a:lnTo>
                    <a:pt x="8811" y="8275"/>
                  </a:lnTo>
                  <a:cubicBezTo>
                    <a:pt x="8906" y="8275"/>
                    <a:pt x="8978" y="8204"/>
                    <a:pt x="8978" y="8108"/>
                  </a:cubicBezTo>
                  <a:lnTo>
                    <a:pt x="8978" y="7358"/>
                  </a:lnTo>
                  <a:cubicBezTo>
                    <a:pt x="8978" y="7275"/>
                    <a:pt x="8930" y="7239"/>
                    <a:pt x="8882" y="7203"/>
                  </a:cubicBezTo>
                  <a:lnTo>
                    <a:pt x="9240" y="6882"/>
                  </a:lnTo>
                  <a:lnTo>
                    <a:pt x="9418" y="7096"/>
                  </a:lnTo>
                  <a:cubicBezTo>
                    <a:pt x="9454" y="7144"/>
                    <a:pt x="9513" y="7180"/>
                    <a:pt x="9561" y="7180"/>
                  </a:cubicBezTo>
                  <a:lnTo>
                    <a:pt x="11466" y="7180"/>
                  </a:lnTo>
                  <a:cubicBezTo>
                    <a:pt x="11549" y="7180"/>
                    <a:pt x="11621" y="7096"/>
                    <a:pt x="11621" y="7013"/>
                  </a:cubicBezTo>
                  <a:lnTo>
                    <a:pt x="11621" y="6072"/>
                  </a:lnTo>
                  <a:lnTo>
                    <a:pt x="11621" y="5739"/>
                  </a:lnTo>
                  <a:lnTo>
                    <a:pt x="11621" y="5036"/>
                  </a:lnTo>
                  <a:cubicBezTo>
                    <a:pt x="11621" y="3691"/>
                    <a:pt x="11109" y="2429"/>
                    <a:pt x="10156" y="1476"/>
                  </a:cubicBezTo>
                  <a:cubicBezTo>
                    <a:pt x="9204" y="524"/>
                    <a:pt x="7930" y="0"/>
                    <a:pt x="658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37" name="Google Shape;10437;p79"/>
            <p:cNvSpPr/>
            <p:nvPr/>
          </p:nvSpPr>
          <p:spPr>
            <a:xfrm>
              <a:off x="2451674" y="3927060"/>
              <a:ext cx="70932" cy="32092"/>
            </a:xfrm>
            <a:custGeom>
              <a:avLst/>
              <a:gdLst/>
              <a:ahLst/>
              <a:cxnLst/>
              <a:rect l="l" t="t" r="r" b="b"/>
              <a:pathLst>
                <a:path w="2239" h="1013" extrusionOk="0">
                  <a:moveTo>
                    <a:pt x="1727" y="322"/>
                  </a:moveTo>
                  <a:cubicBezTo>
                    <a:pt x="1822" y="322"/>
                    <a:pt x="1905" y="393"/>
                    <a:pt x="1905" y="500"/>
                  </a:cubicBezTo>
                  <a:cubicBezTo>
                    <a:pt x="1893" y="607"/>
                    <a:pt x="1822" y="679"/>
                    <a:pt x="1727" y="679"/>
                  </a:cubicBezTo>
                  <a:lnTo>
                    <a:pt x="512" y="679"/>
                  </a:lnTo>
                  <a:cubicBezTo>
                    <a:pt x="417" y="679"/>
                    <a:pt x="334" y="607"/>
                    <a:pt x="334" y="500"/>
                  </a:cubicBezTo>
                  <a:cubicBezTo>
                    <a:pt x="334" y="417"/>
                    <a:pt x="405" y="322"/>
                    <a:pt x="512" y="322"/>
                  </a:cubicBezTo>
                  <a:close/>
                  <a:moveTo>
                    <a:pt x="512" y="0"/>
                  </a:moveTo>
                  <a:cubicBezTo>
                    <a:pt x="226" y="0"/>
                    <a:pt x="0" y="226"/>
                    <a:pt x="0" y="500"/>
                  </a:cubicBezTo>
                  <a:cubicBezTo>
                    <a:pt x="0" y="786"/>
                    <a:pt x="226" y="1012"/>
                    <a:pt x="512" y="1012"/>
                  </a:cubicBezTo>
                  <a:lnTo>
                    <a:pt x="1727" y="1012"/>
                  </a:lnTo>
                  <a:cubicBezTo>
                    <a:pt x="2012" y="1012"/>
                    <a:pt x="2239" y="786"/>
                    <a:pt x="2239" y="500"/>
                  </a:cubicBezTo>
                  <a:cubicBezTo>
                    <a:pt x="2239" y="238"/>
                    <a:pt x="2012" y="0"/>
                    <a:pt x="172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438" name="Google Shape;10438;p79"/>
          <p:cNvGrpSpPr/>
          <p:nvPr/>
        </p:nvGrpSpPr>
        <p:grpSpPr>
          <a:xfrm>
            <a:off x="2396551" y="4809093"/>
            <a:ext cx="490407" cy="490364"/>
            <a:chOff x="1768938" y="3782219"/>
            <a:chExt cx="367805" cy="367773"/>
          </a:xfrm>
          <a:solidFill>
            <a:schemeClr val="tx1"/>
          </a:solidFill>
        </p:grpSpPr>
        <p:sp>
          <p:nvSpPr>
            <p:cNvPr id="10439" name="Google Shape;10439;p79"/>
            <p:cNvSpPr/>
            <p:nvPr/>
          </p:nvSpPr>
          <p:spPr>
            <a:xfrm>
              <a:off x="1884380" y="3782219"/>
              <a:ext cx="252363" cy="198412"/>
            </a:xfrm>
            <a:custGeom>
              <a:avLst/>
              <a:gdLst/>
              <a:ahLst/>
              <a:cxnLst/>
              <a:rect l="l" t="t" r="r" b="b"/>
              <a:pathLst>
                <a:path w="7966" h="6263" extrusionOk="0">
                  <a:moveTo>
                    <a:pt x="5346" y="0"/>
                  </a:moveTo>
                  <a:cubicBezTo>
                    <a:pt x="5299" y="0"/>
                    <a:pt x="5263" y="12"/>
                    <a:pt x="5227" y="48"/>
                  </a:cubicBezTo>
                  <a:lnTo>
                    <a:pt x="3382" y="1893"/>
                  </a:lnTo>
                  <a:lnTo>
                    <a:pt x="2893" y="1405"/>
                  </a:lnTo>
                  <a:cubicBezTo>
                    <a:pt x="2864" y="1375"/>
                    <a:pt x="2819" y="1360"/>
                    <a:pt x="2774" y="1360"/>
                  </a:cubicBezTo>
                  <a:cubicBezTo>
                    <a:pt x="2730" y="1360"/>
                    <a:pt x="2685" y="1375"/>
                    <a:pt x="2655" y="1405"/>
                  </a:cubicBezTo>
                  <a:lnTo>
                    <a:pt x="60" y="3989"/>
                  </a:lnTo>
                  <a:cubicBezTo>
                    <a:pt x="0" y="4048"/>
                    <a:pt x="0" y="4167"/>
                    <a:pt x="60" y="4227"/>
                  </a:cubicBezTo>
                  <a:cubicBezTo>
                    <a:pt x="90" y="4257"/>
                    <a:pt x="134" y="4272"/>
                    <a:pt x="179" y="4272"/>
                  </a:cubicBezTo>
                  <a:cubicBezTo>
                    <a:pt x="223" y="4272"/>
                    <a:pt x="268" y="4257"/>
                    <a:pt x="298" y="4227"/>
                  </a:cubicBezTo>
                  <a:lnTo>
                    <a:pt x="2774" y="1762"/>
                  </a:lnTo>
                  <a:lnTo>
                    <a:pt x="6215" y="5191"/>
                  </a:lnTo>
                  <a:lnTo>
                    <a:pt x="5418" y="5989"/>
                  </a:lnTo>
                  <a:cubicBezTo>
                    <a:pt x="5358" y="6049"/>
                    <a:pt x="5358" y="6168"/>
                    <a:pt x="5418" y="6227"/>
                  </a:cubicBezTo>
                  <a:cubicBezTo>
                    <a:pt x="5453" y="6251"/>
                    <a:pt x="5501" y="6263"/>
                    <a:pt x="5537" y="6263"/>
                  </a:cubicBezTo>
                  <a:cubicBezTo>
                    <a:pt x="5584" y="6263"/>
                    <a:pt x="5632" y="6251"/>
                    <a:pt x="5656" y="6227"/>
                  </a:cubicBezTo>
                  <a:lnTo>
                    <a:pt x="6573" y="5310"/>
                  </a:lnTo>
                  <a:cubicBezTo>
                    <a:pt x="6632" y="5251"/>
                    <a:pt x="6632" y="5132"/>
                    <a:pt x="6573" y="5072"/>
                  </a:cubicBezTo>
                  <a:lnTo>
                    <a:pt x="6072" y="4584"/>
                  </a:lnTo>
                  <a:lnTo>
                    <a:pt x="7918" y="2739"/>
                  </a:lnTo>
                  <a:cubicBezTo>
                    <a:pt x="7966" y="2667"/>
                    <a:pt x="7966" y="2560"/>
                    <a:pt x="7906" y="2489"/>
                  </a:cubicBezTo>
                  <a:lnTo>
                    <a:pt x="6882" y="1465"/>
                  </a:lnTo>
                  <a:cubicBezTo>
                    <a:pt x="6852" y="1435"/>
                    <a:pt x="6808" y="1420"/>
                    <a:pt x="6763" y="1420"/>
                  </a:cubicBezTo>
                  <a:cubicBezTo>
                    <a:pt x="6718" y="1420"/>
                    <a:pt x="6674" y="1435"/>
                    <a:pt x="6644" y="1465"/>
                  </a:cubicBezTo>
                  <a:cubicBezTo>
                    <a:pt x="6584" y="1524"/>
                    <a:pt x="6584" y="1643"/>
                    <a:pt x="6644" y="1703"/>
                  </a:cubicBezTo>
                  <a:lnTo>
                    <a:pt x="7549" y="2608"/>
                  </a:lnTo>
                  <a:lnTo>
                    <a:pt x="5822" y="4334"/>
                  </a:lnTo>
                  <a:lnTo>
                    <a:pt x="3620" y="2131"/>
                  </a:lnTo>
                  <a:lnTo>
                    <a:pt x="5346" y="405"/>
                  </a:lnTo>
                  <a:lnTo>
                    <a:pt x="6168" y="1226"/>
                  </a:lnTo>
                  <a:cubicBezTo>
                    <a:pt x="6197" y="1256"/>
                    <a:pt x="6242" y="1271"/>
                    <a:pt x="6287" y="1271"/>
                  </a:cubicBezTo>
                  <a:cubicBezTo>
                    <a:pt x="6331" y="1271"/>
                    <a:pt x="6376" y="1256"/>
                    <a:pt x="6406" y="1226"/>
                  </a:cubicBezTo>
                  <a:cubicBezTo>
                    <a:pt x="6465" y="1167"/>
                    <a:pt x="6465" y="1048"/>
                    <a:pt x="6406" y="988"/>
                  </a:cubicBezTo>
                  <a:lnTo>
                    <a:pt x="5465" y="48"/>
                  </a:lnTo>
                  <a:cubicBezTo>
                    <a:pt x="5441" y="12"/>
                    <a:pt x="5394" y="0"/>
                    <a:pt x="534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40" name="Google Shape;10440;p79"/>
            <p:cNvSpPr/>
            <p:nvPr/>
          </p:nvSpPr>
          <p:spPr>
            <a:xfrm>
              <a:off x="2034480" y="3821914"/>
              <a:ext cx="31743" cy="31236"/>
            </a:xfrm>
            <a:custGeom>
              <a:avLst/>
              <a:gdLst/>
              <a:ahLst/>
              <a:cxnLst/>
              <a:rect l="l" t="t" r="r" b="b"/>
              <a:pathLst>
                <a:path w="1002" h="986" extrusionOk="0">
                  <a:moveTo>
                    <a:pt x="501" y="426"/>
                  </a:moveTo>
                  <a:lnTo>
                    <a:pt x="584" y="509"/>
                  </a:lnTo>
                  <a:lnTo>
                    <a:pt x="501" y="581"/>
                  </a:lnTo>
                  <a:lnTo>
                    <a:pt x="430" y="509"/>
                  </a:lnTo>
                  <a:lnTo>
                    <a:pt x="501" y="426"/>
                  </a:lnTo>
                  <a:close/>
                  <a:moveTo>
                    <a:pt x="501" y="0"/>
                  </a:moveTo>
                  <a:cubicBezTo>
                    <a:pt x="456" y="0"/>
                    <a:pt x="412" y="15"/>
                    <a:pt x="382" y="45"/>
                  </a:cubicBezTo>
                  <a:lnTo>
                    <a:pt x="60" y="366"/>
                  </a:lnTo>
                  <a:cubicBezTo>
                    <a:pt x="1" y="426"/>
                    <a:pt x="1" y="545"/>
                    <a:pt x="60" y="605"/>
                  </a:cubicBezTo>
                  <a:lnTo>
                    <a:pt x="382" y="938"/>
                  </a:lnTo>
                  <a:cubicBezTo>
                    <a:pt x="418" y="962"/>
                    <a:pt x="465" y="986"/>
                    <a:pt x="501" y="986"/>
                  </a:cubicBezTo>
                  <a:cubicBezTo>
                    <a:pt x="549" y="986"/>
                    <a:pt x="596" y="962"/>
                    <a:pt x="620" y="938"/>
                  </a:cubicBezTo>
                  <a:lnTo>
                    <a:pt x="953" y="605"/>
                  </a:lnTo>
                  <a:cubicBezTo>
                    <a:pt x="977" y="581"/>
                    <a:pt x="1001" y="533"/>
                    <a:pt x="1001" y="485"/>
                  </a:cubicBezTo>
                  <a:cubicBezTo>
                    <a:pt x="1001" y="450"/>
                    <a:pt x="977" y="402"/>
                    <a:pt x="953" y="366"/>
                  </a:cubicBezTo>
                  <a:lnTo>
                    <a:pt x="620" y="45"/>
                  </a:lnTo>
                  <a:cubicBezTo>
                    <a:pt x="590" y="15"/>
                    <a:pt x="546" y="0"/>
                    <a:pt x="50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41" name="Google Shape;10441;p79"/>
            <p:cNvSpPr/>
            <p:nvPr/>
          </p:nvSpPr>
          <p:spPr>
            <a:xfrm>
              <a:off x="2065431" y="3852359"/>
              <a:ext cx="31712" cy="31332"/>
            </a:xfrm>
            <a:custGeom>
              <a:avLst/>
              <a:gdLst/>
              <a:ahLst/>
              <a:cxnLst/>
              <a:rect l="l" t="t" r="r" b="b"/>
              <a:pathLst>
                <a:path w="1001" h="989" extrusionOk="0">
                  <a:moveTo>
                    <a:pt x="500" y="441"/>
                  </a:moveTo>
                  <a:lnTo>
                    <a:pt x="572" y="513"/>
                  </a:lnTo>
                  <a:lnTo>
                    <a:pt x="500" y="584"/>
                  </a:lnTo>
                  <a:lnTo>
                    <a:pt x="417" y="513"/>
                  </a:lnTo>
                  <a:lnTo>
                    <a:pt x="500" y="441"/>
                  </a:lnTo>
                  <a:close/>
                  <a:moveTo>
                    <a:pt x="500" y="1"/>
                  </a:moveTo>
                  <a:cubicBezTo>
                    <a:pt x="453" y="1"/>
                    <a:pt x="405" y="25"/>
                    <a:pt x="381" y="48"/>
                  </a:cubicBezTo>
                  <a:lnTo>
                    <a:pt x="48" y="382"/>
                  </a:lnTo>
                  <a:cubicBezTo>
                    <a:pt x="24" y="406"/>
                    <a:pt x="0" y="453"/>
                    <a:pt x="0" y="501"/>
                  </a:cubicBezTo>
                  <a:cubicBezTo>
                    <a:pt x="0" y="536"/>
                    <a:pt x="24" y="584"/>
                    <a:pt x="48" y="608"/>
                  </a:cubicBezTo>
                  <a:lnTo>
                    <a:pt x="381" y="941"/>
                  </a:lnTo>
                  <a:cubicBezTo>
                    <a:pt x="405" y="977"/>
                    <a:pt x="453" y="989"/>
                    <a:pt x="500" y="989"/>
                  </a:cubicBezTo>
                  <a:cubicBezTo>
                    <a:pt x="536" y="989"/>
                    <a:pt x="584" y="965"/>
                    <a:pt x="619" y="941"/>
                  </a:cubicBezTo>
                  <a:lnTo>
                    <a:pt x="941" y="608"/>
                  </a:lnTo>
                  <a:cubicBezTo>
                    <a:pt x="1000" y="560"/>
                    <a:pt x="1000" y="441"/>
                    <a:pt x="941" y="382"/>
                  </a:cubicBezTo>
                  <a:lnTo>
                    <a:pt x="619" y="48"/>
                  </a:lnTo>
                  <a:cubicBezTo>
                    <a:pt x="584" y="13"/>
                    <a:pt x="536" y="1"/>
                    <a:pt x="50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42" name="Google Shape;10442;p79"/>
            <p:cNvSpPr/>
            <p:nvPr/>
          </p:nvSpPr>
          <p:spPr>
            <a:xfrm>
              <a:off x="1768938" y="3922625"/>
              <a:ext cx="281413" cy="227367"/>
            </a:xfrm>
            <a:custGeom>
              <a:avLst/>
              <a:gdLst/>
              <a:ahLst/>
              <a:cxnLst/>
              <a:rect l="l" t="t" r="r" b="b"/>
              <a:pathLst>
                <a:path w="8883" h="7177" extrusionOk="0">
                  <a:moveTo>
                    <a:pt x="3347" y="0"/>
                  </a:moveTo>
                  <a:cubicBezTo>
                    <a:pt x="3302" y="0"/>
                    <a:pt x="3257" y="15"/>
                    <a:pt x="3228" y="45"/>
                  </a:cubicBezTo>
                  <a:lnTo>
                    <a:pt x="811" y="2450"/>
                  </a:lnTo>
                  <a:cubicBezTo>
                    <a:pt x="287" y="2962"/>
                    <a:pt x="1" y="3664"/>
                    <a:pt x="1" y="4414"/>
                  </a:cubicBezTo>
                  <a:cubicBezTo>
                    <a:pt x="1" y="5153"/>
                    <a:pt x="287" y="5843"/>
                    <a:pt x="811" y="6379"/>
                  </a:cubicBezTo>
                  <a:cubicBezTo>
                    <a:pt x="1323" y="6891"/>
                    <a:pt x="2025" y="7177"/>
                    <a:pt x="2775" y="7177"/>
                  </a:cubicBezTo>
                  <a:cubicBezTo>
                    <a:pt x="3513" y="7177"/>
                    <a:pt x="4204" y="6891"/>
                    <a:pt x="4740" y="6379"/>
                  </a:cubicBezTo>
                  <a:lnTo>
                    <a:pt x="8847" y="2271"/>
                  </a:lnTo>
                  <a:cubicBezTo>
                    <a:pt x="8883" y="2188"/>
                    <a:pt x="8883" y="2093"/>
                    <a:pt x="8812" y="2033"/>
                  </a:cubicBezTo>
                  <a:cubicBezTo>
                    <a:pt x="8782" y="2003"/>
                    <a:pt x="8737" y="1989"/>
                    <a:pt x="8693" y="1989"/>
                  </a:cubicBezTo>
                  <a:cubicBezTo>
                    <a:pt x="8648" y="1989"/>
                    <a:pt x="8603" y="2003"/>
                    <a:pt x="8573" y="2033"/>
                  </a:cubicBezTo>
                  <a:lnTo>
                    <a:pt x="4466" y="6141"/>
                  </a:lnTo>
                  <a:cubicBezTo>
                    <a:pt x="4001" y="6593"/>
                    <a:pt x="3394" y="6855"/>
                    <a:pt x="2751" y="6855"/>
                  </a:cubicBezTo>
                  <a:cubicBezTo>
                    <a:pt x="2096" y="6855"/>
                    <a:pt x="1489" y="6593"/>
                    <a:pt x="1049" y="6141"/>
                  </a:cubicBezTo>
                  <a:cubicBezTo>
                    <a:pt x="584" y="5677"/>
                    <a:pt x="322" y="5069"/>
                    <a:pt x="322" y="4426"/>
                  </a:cubicBezTo>
                  <a:cubicBezTo>
                    <a:pt x="322" y="3772"/>
                    <a:pt x="584" y="3164"/>
                    <a:pt x="1049" y="2712"/>
                  </a:cubicBezTo>
                  <a:lnTo>
                    <a:pt x="3466" y="283"/>
                  </a:lnTo>
                  <a:cubicBezTo>
                    <a:pt x="3525" y="223"/>
                    <a:pt x="3525" y="104"/>
                    <a:pt x="3466" y="45"/>
                  </a:cubicBezTo>
                  <a:cubicBezTo>
                    <a:pt x="3436" y="15"/>
                    <a:pt x="3391" y="0"/>
                    <a:pt x="334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43" name="Google Shape;10443;p79"/>
            <p:cNvSpPr/>
            <p:nvPr/>
          </p:nvSpPr>
          <p:spPr>
            <a:xfrm>
              <a:off x="1847790" y="3937704"/>
              <a:ext cx="143352" cy="127417"/>
            </a:xfrm>
            <a:custGeom>
              <a:avLst/>
              <a:gdLst/>
              <a:ahLst/>
              <a:cxnLst/>
              <a:rect l="l" t="t" r="r" b="b"/>
              <a:pathLst>
                <a:path w="4525" h="4022" extrusionOk="0">
                  <a:moveTo>
                    <a:pt x="3537" y="343"/>
                  </a:moveTo>
                  <a:cubicBezTo>
                    <a:pt x="3584" y="343"/>
                    <a:pt x="3632" y="367"/>
                    <a:pt x="3667" y="402"/>
                  </a:cubicBezTo>
                  <a:cubicBezTo>
                    <a:pt x="3751" y="486"/>
                    <a:pt x="3751" y="581"/>
                    <a:pt x="3667" y="664"/>
                  </a:cubicBezTo>
                  <a:cubicBezTo>
                    <a:pt x="3632" y="700"/>
                    <a:pt x="3587" y="718"/>
                    <a:pt x="3542" y="718"/>
                  </a:cubicBezTo>
                  <a:cubicBezTo>
                    <a:pt x="3498" y="718"/>
                    <a:pt x="3453" y="700"/>
                    <a:pt x="3417" y="664"/>
                  </a:cubicBezTo>
                  <a:cubicBezTo>
                    <a:pt x="3334" y="581"/>
                    <a:pt x="3334" y="462"/>
                    <a:pt x="3406" y="402"/>
                  </a:cubicBezTo>
                  <a:cubicBezTo>
                    <a:pt x="3441" y="379"/>
                    <a:pt x="3477" y="343"/>
                    <a:pt x="3537" y="343"/>
                  </a:cubicBezTo>
                  <a:close/>
                  <a:moveTo>
                    <a:pt x="2024" y="486"/>
                  </a:moveTo>
                  <a:cubicBezTo>
                    <a:pt x="2072" y="486"/>
                    <a:pt x="2108" y="498"/>
                    <a:pt x="2155" y="545"/>
                  </a:cubicBezTo>
                  <a:cubicBezTo>
                    <a:pt x="2227" y="617"/>
                    <a:pt x="2227" y="724"/>
                    <a:pt x="2155" y="795"/>
                  </a:cubicBezTo>
                  <a:cubicBezTo>
                    <a:pt x="2120" y="831"/>
                    <a:pt x="2075" y="849"/>
                    <a:pt x="2030" y="849"/>
                  </a:cubicBezTo>
                  <a:cubicBezTo>
                    <a:pt x="1986" y="849"/>
                    <a:pt x="1941" y="831"/>
                    <a:pt x="1905" y="795"/>
                  </a:cubicBezTo>
                  <a:cubicBezTo>
                    <a:pt x="1810" y="724"/>
                    <a:pt x="1810" y="605"/>
                    <a:pt x="1893" y="545"/>
                  </a:cubicBezTo>
                  <a:cubicBezTo>
                    <a:pt x="1917" y="509"/>
                    <a:pt x="1965" y="486"/>
                    <a:pt x="2024" y="486"/>
                  </a:cubicBezTo>
                  <a:close/>
                  <a:moveTo>
                    <a:pt x="3953" y="1676"/>
                  </a:moveTo>
                  <a:cubicBezTo>
                    <a:pt x="4001" y="1676"/>
                    <a:pt x="4048" y="1688"/>
                    <a:pt x="4084" y="1724"/>
                  </a:cubicBezTo>
                  <a:cubicBezTo>
                    <a:pt x="4156" y="1807"/>
                    <a:pt x="4156" y="1926"/>
                    <a:pt x="4072" y="1986"/>
                  </a:cubicBezTo>
                  <a:cubicBezTo>
                    <a:pt x="4037" y="2022"/>
                    <a:pt x="3992" y="2039"/>
                    <a:pt x="3947" y="2039"/>
                  </a:cubicBezTo>
                  <a:cubicBezTo>
                    <a:pt x="3903" y="2039"/>
                    <a:pt x="3858" y="2022"/>
                    <a:pt x="3822" y="1986"/>
                  </a:cubicBezTo>
                  <a:cubicBezTo>
                    <a:pt x="3751" y="1914"/>
                    <a:pt x="3751" y="1807"/>
                    <a:pt x="3822" y="1724"/>
                  </a:cubicBezTo>
                  <a:cubicBezTo>
                    <a:pt x="3858" y="1700"/>
                    <a:pt x="3894" y="1676"/>
                    <a:pt x="3953" y="1676"/>
                  </a:cubicBezTo>
                  <a:close/>
                  <a:moveTo>
                    <a:pt x="655" y="3129"/>
                  </a:moveTo>
                  <a:cubicBezTo>
                    <a:pt x="727" y="3129"/>
                    <a:pt x="786" y="3165"/>
                    <a:pt x="846" y="3200"/>
                  </a:cubicBezTo>
                  <a:cubicBezTo>
                    <a:pt x="893" y="3248"/>
                    <a:pt x="917" y="3319"/>
                    <a:pt x="917" y="3403"/>
                  </a:cubicBezTo>
                  <a:cubicBezTo>
                    <a:pt x="917" y="3474"/>
                    <a:pt x="893" y="3546"/>
                    <a:pt x="846" y="3593"/>
                  </a:cubicBezTo>
                  <a:cubicBezTo>
                    <a:pt x="798" y="3641"/>
                    <a:pt x="727" y="3665"/>
                    <a:pt x="655" y="3665"/>
                  </a:cubicBezTo>
                  <a:cubicBezTo>
                    <a:pt x="584" y="3665"/>
                    <a:pt x="524" y="3641"/>
                    <a:pt x="465" y="3593"/>
                  </a:cubicBezTo>
                  <a:cubicBezTo>
                    <a:pt x="417" y="3546"/>
                    <a:pt x="381" y="3474"/>
                    <a:pt x="381" y="3403"/>
                  </a:cubicBezTo>
                  <a:cubicBezTo>
                    <a:pt x="381" y="3319"/>
                    <a:pt x="417" y="3260"/>
                    <a:pt x="465" y="3200"/>
                  </a:cubicBezTo>
                  <a:cubicBezTo>
                    <a:pt x="512" y="3141"/>
                    <a:pt x="584" y="3129"/>
                    <a:pt x="655" y="3129"/>
                  </a:cubicBezTo>
                  <a:close/>
                  <a:moveTo>
                    <a:pt x="3513" y="0"/>
                  </a:moveTo>
                  <a:cubicBezTo>
                    <a:pt x="3379" y="0"/>
                    <a:pt x="3245" y="51"/>
                    <a:pt x="3144" y="152"/>
                  </a:cubicBezTo>
                  <a:cubicBezTo>
                    <a:pt x="2977" y="319"/>
                    <a:pt x="2941" y="557"/>
                    <a:pt x="3036" y="748"/>
                  </a:cubicBezTo>
                  <a:lnTo>
                    <a:pt x="2132" y="1652"/>
                  </a:lnTo>
                  <a:lnTo>
                    <a:pt x="1572" y="2212"/>
                  </a:lnTo>
                  <a:lnTo>
                    <a:pt x="1334" y="1974"/>
                  </a:lnTo>
                  <a:cubicBezTo>
                    <a:pt x="1215" y="1855"/>
                    <a:pt x="1215" y="1676"/>
                    <a:pt x="1334" y="1569"/>
                  </a:cubicBezTo>
                  <a:lnTo>
                    <a:pt x="1774" y="1141"/>
                  </a:lnTo>
                  <a:cubicBezTo>
                    <a:pt x="1846" y="1164"/>
                    <a:pt x="1917" y="1200"/>
                    <a:pt x="1989" y="1200"/>
                  </a:cubicBezTo>
                  <a:cubicBezTo>
                    <a:pt x="2132" y="1200"/>
                    <a:pt x="2263" y="1152"/>
                    <a:pt x="2370" y="1045"/>
                  </a:cubicBezTo>
                  <a:cubicBezTo>
                    <a:pt x="2572" y="843"/>
                    <a:pt x="2572" y="509"/>
                    <a:pt x="2370" y="307"/>
                  </a:cubicBezTo>
                  <a:cubicBezTo>
                    <a:pt x="2263" y="200"/>
                    <a:pt x="2129" y="146"/>
                    <a:pt x="1995" y="146"/>
                  </a:cubicBezTo>
                  <a:cubicBezTo>
                    <a:pt x="1861" y="146"/>
                    <a:pt x="1727" y="200"/>
                    <a:pt x="1620" y="307"/>
                  </a:cubicBezTo>
                  <a:cubicBezTo>
                    <a:pt x="1453" y="462"/>
                    <a:pt x="1429" y="700"/>
                    <a:pt x="1512" y="902"/>
                  </a:cubicBezTo>
                  <a:lnTo>
                    <a:pt x="1084" y="1331"/>
                  </a:lnTo>
                  <a:cubicBezTo>
                    <a:pt x="846" y="1569"/>
                    <a:pt x="846" y="1974"/>
                    <a:pt x="1084" y="2224"/>
                  </a:cubicBezTo>
                  <a:lnTo>
                    <a:pt x="1322" y="2462"/>
                  </a:lnTo>
                  <a:lnTo>
                    <a:pt x="905" y="2879"/>
                  </a:lnTo>
                  <a:cubicBezTo>
                    <a:pt x="812" y="2827"/>
                    <a:pt x="709" y="2802"/>
                    <a:pt x="607" y="2802"/>
                  </a:cubicBezTo>
                  <a:cubicBezTo>
                    <a:pt x="450" y="2802"/>
                    <a:pt x="295" y="2863"/>
                    <a:pt x="179" y="2986"/>
                  </a:cubicBezTo>
                  <a:cubicBezTo>
                    <a:pt x="60" y="3105"/>
                    <a:pt x="0" y="3248"/>
                    <a:pt x="0" y="3415"/>
                  </a:cubicBezTo>
                  <a:cubicBezTo>
                    <a:pt x="0" y="3581"/>
                    <a:pt x="60" y="3724"/>
                    <a:pt x="179" y="3843"/>
                  </a:cubicBezTo>
                  <a:cubicBezTo>
                    <a:pt x="298" y="3962"/>
                    <a:pt x="441" y="4022"/>
                    <a:pt x="608" y="4022"/>
                  </a:cubicBezTo>
                  <a:cubicBezTo>
                    <a:pt x="774" y="4022"/>
                    <a:pt x="917" y="3962"/>
                    <a:pt x="1036" y="3843"/>
                  </a:cubicBezTo>
                  <a:cubicBezTo>
                    <a:pt x="1155" y="3724"/>
                    <a:pt x="1215" y="3581"/>
                    <a:pt x="1215" y="3415"/>
                  </a:cubicBezTo>
                  <a:cubicBezTo>
                    <a:pt x="1215" y="3307"/>
                    <a:pt x="1191" y="3200"/>
                    <a:pt x="1143" y="3117"/>
                  </a:cubicBezTo>
                  <a:lnTo>
                    <a:pt x="2227" y="2033"/>
                  </a:lnTo>
                  <a:lnTo>
                    <a:pt x="2513" y="2307"/>
                  </a:lnTo>
                  <a:cubicBezTo>
                    <a:pt x="2679" y="2474"/>
                    <a:pt x="2905" y="2569"/>
                    <a:pt x="3108" y="2569"/>
                  </a:cubicBezTo>
                  <a:cubicBezTo>
                    <a:pt x="3322" y="2569"/>
                    <a:pt x="3513" y="2486"/>
                    <a:pt x="3679" y="2343"/>
                  </a:cubicBezTo>
                  <a:cubicBezTo>
                    <a:pt x="3751" y="2367"/>
                    <a:pt x="3822" y="2403"/>
                    <a:pt x="3894" y="2403"/>
                  </a:cubicBezTo>
                  <a:cubicBezTo>
                    <a:pt x="4037" y="2403"/>
                    <a:pt x="4168" y="2355"/>
                    <a:pt x="4275" y="2248"/>
                  </a:cubicBezTo>
                  <a:cubicBezTo>
                    <a:pt x="4525" y="2033"/>
                    <a:pt x="4525" y="1700"/>
                    <a:pt x="4310" y="1498"/>
                  </a:cubicBezTo>
                  <a:cubicBezTo>
                    <a:pt x="4209" y="1391"/>
                    <a:pt x="4075" y="1337"/>
                    <a:pt x="3941" y="1337"/>
                  </a:cubicBezTo>
                  <a:cubicBezTo>
                    <a:pt x="3807" y="1337"/>
                    <a:pt x="3673" y="1391"/>
                    <a:pt x="3572" y="1498"/>
                  </a:cubicBezTo>
                  <a:cubicBezTo>
                    <a:pt x="3406" y="1652"/>
                    <a:pt x="3382" y="1891"/>
                    <a:pt x="3465" y="2093"/>
                  </a:cubicBezTo>
                  <a:cubicBezTo>
                    <a:pt x="3377" y="2175"/>
                    <a:pt x="3267" y="2214"/>
                    <a:pt x="3155" y="2214"/>
                  </a:cubicBezTo>
                  <a:cubicBezTo>
                    <a:pt x="3023" y="2214"/>
                    <a:pt x="2889" y="2160"/>
                    <a:pt x="2786" y="2057"/>
                  </a:cubicBezTo>
                  <a:lnTo>
                    <a:pt x="2501" y="1772"/>
                  </a:lnTo>
                  <a:lnTo>
                    <a:pt x="3286" y="986"/>
                  </a:lnTo>
                  <a:cubicBezTo>
                    <a:pt x="3358" y="1021"/>
                    <a:pt x="3441" y="1045"/>
                    <a:pt x="3513" y="1045"/>
                  </a:cubicBezTo>
                  <a:cubicBezTo>
                    <a:pt x="3644" y="1045"/>
                    <a:pt x="3775" y="998"/>
                    <a:pt x="3882" y="902"/>
                  </a:cubicBezTo>
                  <a:cubicBezTo>
                    <a:pt x="4096" y="688"/>
                    <a:pt x="4096" y="367"/>
                    <a:pt x="3882" y="152"/>
                  </a:cubicBezTo>
                  <a:cubicBezTo>
                    <a:pt x="3781" y="51"/>
                    <a:pt x="3647" y="0"/>
                    <a:pt x="351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444" name="Google Shape;10444;p79"/>
          <p:cNvGrpSpPr/>
          <p:nvPr/>
        </p:nvGrpSpPr>
        <p:grpSpPr>
          <a:xfrm>
            <a:off x="3575180" y="4830719"/>
            <a:ext cx="434059" cy="436551"/>
            <a:chOff x="2681385" y="3798439"/>
            <a:chExt cx="325544" cy="327413"/>
          </a:xfrm>
          <a:solidFill>
            <a:schemeClr val="tx1"/>
          </a:solidFill>
        </p:grpSpPr>
        <p:sp>
          <p:nvSpPr>
            <p:cNvPr id="10445" name="Google Shape;10445;p79"/>
            <p:cNvSpPr/>
            <p:nvPr/>
          </p:nvSpPr>
          <p:spPr>
            <a:xfrm>
              <a:off x="2713826" y="3830975"/>
              <a:ext cx="58101" cy="56866"/>
            </a:xfrm>
            <a:custGeom>
              <a:avLst/>
              <a:gdLst/>
              <a:ahLst/>
              <a:cxnLst/>
              <a:rect l="l" t="t" r="r" b="b"/>
              <a:pathLst>
                <a:path w="1834" h="1795" extrusionOk="0">
                  <a:moveTo>
                    <a:pt x="165" y="0"/>
                  </a:moveTo>
                  <a:cubicBezTo>
                    <a:pt x="128" y="0"/>
                    <a:pt x="89" y="15"/>
                    <a:pt x="60" y="45"/>
                  </a:cubicBezTo>
                  <a:cubicBezTo>
                    <a:pt x="0" y="104"/>
                    <a:pt x="0" y="188"/>
                    <a:pt x="60" y="247"/>
                  </a:cubicBezTo>
                  <a:lnTo>
                    <a:pt x="1560" y="1747"/>
                  </a:lnTo>
                  <a:cubicBezTo>
                    <a:pt x="1596" y="1783"/>
                    <a:pt x="1643" y="1795"/>
                    <a:pt x="1667" y="1795"/>
                  </a:cubicBezTo>
                  <a:cubicBezTo>
                    <a:pt x="1703" y="1795"/>
                    <a:pt x="1738" y="1783"/>
                    <a:pt x="1774" y="1747"/>
                  </a:cubicBezTo>
                  <a:cubicBezTo>
                    <a:pt x="1834" y="1688"/>
                    <a:pt x="1834" y="1604"/>
                    <a:pt x="1774" y="1545"/>
                  </a:cubicBezTo>
                  <a:lnTo>
                    <a:pt x="262" y="45"/>
                  </a:lnTo>
                  <a:cubicBezTo>
                    <a:pt x="238" y="15"/>
                    <a:pt x="203" y="0"/>
                    <a:pt x="16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46" name="Google Shape;10446;p79"/>
            <p:cNvSpPr/>
            <p:nvPr/>
          </p:nvSpPr>
          <p:spPr>
            <a:xfrm>
              <a:off x="2683255" y="3880110"/>
              <a:ext cx="75462" cy="28100"/>
            </a:xfrm>
            <a:custGeom>
              <a:avLst/>
              <a:gdLst/>
              <a:ahLst/>
              <a:cxnLst/>
              <a:rect l="l" t="t" r="r" b="b"/>
              <a:pathLst>
                <a:path w="2382" h="887" extrusionOk="0">
                  <a:moveTo>
                    <a:pt x="189" y="0"/>
                  </a:moveTo>
                  <a:cubicBezTo>
                    <a:pt x="119" y="0"/>
                    <a:pt x="55" y="52"/>
                    <a:pt x="25" y="113"/>
                  </a:cubicBezTo>
                  <a:cubicBezTo>
                    <a:pt x="1" y="184"/>
                    <a:pt x="60" y="280"/>
                    <a:pt x="132" y="303"/>
                  </a:cubicBezTo>
                  <a:lnTo>
                    <a:pt x="2168" y="887"/>
                  </a:lnTo>
                  <a:lnTo>
                    <a:pt x="2215" y="887"/>
                  </a:lnTo>
                  <a:cubicBezTo>
                    <a:pt x="2275" y="887"/>
                    <a:pt x="2346" y="839"/>
                    <a:pt x="2370" y="780"/>
                  </a:cubicBezTo>
                  <a:cubicBezTo>
                    <a:pt x="2382" y="696"/>
                    <a:pt x="2334" y="613"/>
                    <a:pt x="2263" y="589"/>
                  </a:cubicBezTo>
                  <a:lnTo>
                    <a:pt x="227" y="6"/>
                  </a:lnTo>
                  <a:cubicBezTo>
                    <a:pt x="214" y="2"/>
                    <a:pt x="201" y="0"/>
                    <a:pt x="18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47" name="Google Shape;10447;p79"/>
            <p:cNvSpPr/>
            <p:nvPr/>
          </p:nvSpPr>
          <p:spPr>
            <a:xfrm>
              <a:off x="2681385" y="3918918"/>
              <a:ext cx="75082" cy="29272"/>
            </a:xfrm>
            <a:custGeom>
              <a:avLst/>
              <a:gdLst/>
              <a:ahLst/>
              <a:cxnLst/>
              <a:rect l="l" t="t" r="r" b="b"/>
              <a:pathLst>
                <a:path w="2370" h="924" extrusionOk="0">
                  <a:moveTo>
                    <a:pt x="2186" y="1"/>
                  </a:moveTo>
                  <a:cubicBezTo>
                    <a:pt x="2172" y="1"/>
                    <a:pt x="2158" y="3"/>
                    <a:pt x="2143" y="7"/>
                  </a:cubicBezTo>
                  <a:lnTo>
                    <a:pt x="119" y="626"/>
                  </a:lnTo>
                  <a:cubicBezTo>
                    <a:pt x="48" y="662"/>
                    <a:pt x="0" y="733"/>
                    <a:pt x="12" y="817"/>
                  </a:cubicBezTo>
                  <a:cubicBezTo>
                    <a:pt x="24" y="876"/>
                    <a:pt x="84" y="924"/>
                    <a:pt x="155" y="924"/>
                  </a:cubicBezTo>
                  <a:lnTo>
                    <a:pt x="203" y="924"/>
                  </a:lnTo>
                  <a:lnTo>
                    <a:pt x="2227" y="305"/>
                  </a:lnTo>
                  <a:cubicBezTo>
                    <a:pt x="2322" y="269"/>
                    <a:pt x="2370" y="198"/>
                    <a:pt x="2334" y="102"/>
                  </a:cubicBezTo>
                  <a:cubicBezTo>
                    <a:pt x="2304" y="44"/>
                    <a:pt x="2251" y="1"/>
                    <a:pt x="218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48" name="Google Shape;10448;p79"/>
            <p:cNvSpPr/>
            <p:nvPr/>
          </p:nvSpPr>
          <p:spPr>
            <a:xfrm>
              <a:off x="2762835" y="3800340"/>
              <a:ext cx="29462" cy="74321"/>
            </a:xfrm>
            <a:custGeom>
              <a:avLst/>
              <a:gdLst/>
              <a:ahLst/>
              <a:cxnLst/>
              <a:rect l="l" t="t" r="r" b="b"/>
              <a:pathLst>
                <a:path w="930" h="2346" extrusionOk="0">
                  <a:moveTo>
                    <a:pt x="188" y="1"/>
                  </a:moveTo>
                  <a:cubicBezTo>
                    <a:pt x="170" y="1"/>
                    <a:pt x="152" y="4"/>
                    <a:pt x="132" y="12"/>
                  </a:cubicBezTo>
                  <a:cubicBezTo>
                    <a:pt x="60" y="35"/>
                    <a:pt x="1" y="107"/>
                    <a:pt x="37" y="202"/>
                  </a:cubicBezTo>
                  <a:lnTo>
                    <a:pt x="608" y="2238"/>
                  </a:lnTo>
                  <a:cubicBezTo>
                    <a:pt x="632" y="2298"/>
                    <a:pt x="691" y="2345"/>
                    <a:pt x="763" y="2345"/>
                  </a:cubicBezTo>
                  <a:lnTo>
                    <a:pt x="799" y="2345"/>
                  </a:lnTo>
                  <a:cubicBezTo>
                    <a:pt x="882" y="2333"/>
                    <a:pt x="930" y="2238"/>
                    <a:pt x="906" y="2155"/>
                  </a:cubicBezTo>
                  <a:lnTo>
                    <a:pt x="334" y="107"/>
                  </a:lnTo>
                  <a:cubicBezTo>
                    <a:pt x="306" y="50"/>
                    <a:pt x="255" y="1"/>
                    <a:pt x="18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49" name="Google Shape;10449;p79"/>
            <p:cNvSpPr/>
            <p:nvPr/>
          </p:nvSpPr>
          <p:spPr>
            <a:xfrm>
              <a:off x="2801326" y="3798439"/>
              <a:ext cx="30951" cy="73941"/>
            </a:xfrm>
            <a:custGeom>
              <a:avLst/>
              <a:gdLst/>
              <a:ahLst/>
              <a:cxnLst/>
              <a:rect l="l" t="t" r="r" b="b"/>
              <a:pathLst>
                <a:path w="977" h="2334" extrusionOk="0">
                  <a:moveTo>
                    <a:pt x="802" y="0"/>
                  </a:moveTo>
                  <a:cubicBezTo>
                    <a:pt x="740" y="0"/>
                    <a:pt x="686" y="45"/>
                    <a:pt x="667" y="119"/>
                  </a:cubicBezTo>
                  <a:lnTo>
                    <a:pt x="36" y="2143"/>
                  </a:lnTo>
                  <a:cubicBezTo>
                    <a:pt x="0" y="2215"/>
                    <a:pt x="48" y="2298"/>
                    <a:pt x="143" y="2334"/>
                  </a:cubicBezTo>
                  <a:lnTo>
                    <a:pt x="179" y="2334"/>
                  </a:lnTo>
                  <a:cubicBezTo>
                    <a:pt x="238" y="2334"/>
                    <a:pt x="298" y="2286"/>
                    <a:pt x="334" y="2227"/>
                  </a:cubicBezTo>
                  <a:lnTo>
                    <a:pt x="965" y="203"/>
                  </a:lnTo>
                  <a:cubicBezTo>
                    <a:pt x="977" y="119"/>
                    <a:pt x="929" y="36"/>
                    <a:pt x="858" y="12"/>
                  </a:cubicBezTo>
                  <a:cubicBezTo>
                    <a:pt x="839" y="4"/>
                    <a:pt x="820" y="0"/>
                    <a:pt x="80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50" name="Google Shape;10450;p79"/>
            <p:cNvSpPr/>
            <p:nvPr/>
          </p:nvSpPr>
          <p:spPr>
            <a:xfrm>
              <a:off x="2851095" y="3944262"/>
              <a:ext cx="124534" cy="127670"/>
            </a:xfrm>
            <a:custGeom>
              <a:avLst/>
              <a:gdLst/>
              <a:ahLst/>
              <a:cxnLst/>
              <a:rect l="l" t="t" r="r" b="b"/>
              <a:pathLst>
                <a:path w="3931" h="4030" extrusionOk="0">
                  <a:moveTo>
                    <a:pt x="1918" y="1195"/>
                  </a:moveTo>
                  <a:lnTo>
                    <a:pt x="2144" y="1422"/>
                  </a:lnTo>
                  <a:lnTo>
                    <a:pt x="1989" y="1565"/>
                  </a:lnTo>
                  <a:lnTo>
                    <a:pt x="1775" y="1350"/>
                  </a:lnTo>
                  <a:lnTo>
                    <a:pt x="1918" y="1195"/>
                  </a:lnTo>
                  <a:close/>
                  <a:moveTo>
                    <a:pt x="1644" y="1624"/>
                  </a:moveTo>
                  <a:lnTo>
                    <a:pt x="1704" y="1684"/>
                  </a:lnTo>
                  <a:lnTo>
                    <a:pt x="1668" y="1731"/>
                  </a:lnTo>
                  <a:lnTo>
                    <a:pt x="1608" y="1672"/>
                  </a:lnTo>
                  <a:lnTo>
                    <a:pt x="1644" y="1624"/>
                  </a:lnTo>
                  <a:close/>
                  <a:moveTo>
                    <a:pt x="2632" y="1898"/>
                  </a:moveTo>
                  <a:lnTo>
                    <a:pt x="2858" y="2124"/>
                  </a:lnTo>
                  <a:lnTo>
                    <a:pt x="2704" y="2267"/>
                  </a:lnTo>
                  <a:lnTo>
                    <a:pt x="2477" y="2041"/>
                  </a:lnTo>
                  <a:lnTo>
                    <a:pt x="2632" y="1898"/>
                  </a:lnTo>
                  <a:close/>
                  <a:moveTo>
                    <a:pt x="2347" y="2338"/>
                  </a:moveTo>
                  <a:lnTo>
                    <a:pt x="2406" y="2398"/>
                  </a:lnTo>
                  <a:lnTo>
                    <a:pt x="2370" y="2446"/>
                  </a:lnTo>
                  <a:lnTo>
                    <a:pt x="2311" y="2386"/>
                  </a:lnTo>
                  <a:lnTo>
                    <a:pt x="2347" y="2338"/>
                  </a:lnTo>
                  <a:close/>
                  <a:moveTo>
                    <a:pt x="3335" y="2612"/>
                  </a:moveTo>
                  <a:lnTo>
                    <a:pt x="3561" y="2839"/>
                  </a:lnTo>
                  <a:lnTo>
                    <a:pt x="3406" y="2981"/>
                  </a:lnTo>
                  <a:lnTo>
                    <a:pt x="3180" y="2755"/>
                  </a:lnTo>
                  <a:lnTo>
                    <a:pt x="3335" y="2612"/>
                  </a:lnTo>
                  <a:close/>
                  <a:moveTo>
                    <a:pt x="3049" y="3041"/>
                  </a:moveTo>
                  <a:lnTo>
                    <a:pt x="3109" y="3100"/>
                  </a:lnTo>
                  <a:lnTo>
                    <a:pt x="3061" y="3148"/>
                  </a:lnTo>
                  <a:lnTo>
                    <a:pt x="3001" y="3089"/>
                  </a:lnTo>
                  <a:lnTo>
                    <a:pt x="3049" y="3041"/>
                  </a:lnTo>
                  <a:close/>
                  <a:moveTo>
                    <a:pt x="176" y="0"/>
                  </a:moveTo>
                  <a:cubicBezTo>
                    <a:pt x="154" y="0"/>
                    <a:pt x="130" y="6"/>
                    <a:pt x="108" y="17"/>
                  </a:cubicBezTo>
                  <a:cubicBezTo>
                    <a:pt x="25" y="64"/>
                    <a:pt x="1" y="160"/>
                    <a:pt x="49" y="231"/>
                  </a:cubicBezTo>
                  <a:cubicBezTo>
                    <a:pt x="322" y="719"/>
                    <a:pt x="668" y="1184"/>
                    <a:pt x="1073" y="1588"/>
                  </a:cubicBezTo>
                  <a:lnTo>
                    <a:pt x="1596" y="2100"/>
                  </a:lnTo>
                  <a:lnTo>
                    <a:pt x="2025" y="2541"/>
                  </a:lnTo>
                  <a:lnTo>
                    <a:pt x="2989" y="3505"/>
                  </a:lnTo>
                  <a:lnTo>
                    <a:pt x="3466" y="3982"/>
                  </a:lnTo>
                  <a:cubicBezTo>
                    <a:pt x="3501" y="4005"/>
                    <a:pt x="3537" y="4029"/>
                    <a:pt x="3573" y="4029"/>
                  </a:cubicBezTo>
                  <a:cubicBezTo>
                    <a:pt x="3597" y="4029"/>
                    <a:pt x="3644" y="4005"/>
                    <a:pt x="3680" y="3982"/>
                  </a:cubicBezTo>
                  <a:cubicBezTo>
                    <a:pt x="3740" y="3922"/>
                    <a:pt x="3740" y="3827"/>
                    <a:pt x="3680" y="3767"/>
                  </a:cubicBezTo>
                  <a:lnTo>
                    <a:pt x="3299" y="3398"/>
                  </a:lnTo>
                  <a:lnTo>
                    <a:pt x="3347" y="3350"/>
                  </a:lnTo>
                  <a:cubicBezTo>
                    <a:pt x="3347" y="3339"/>
                    <a:pt x="3370" y="3339"/>
                    <a:pt x="3406" y="3339"/>
                  </a:cubicBezTo>
                  <a:cubicBezTo>
                    <a:pt x="3454" y="3339"/>
                    <a:pt x="3478" y="3327"/>
                    <a:pt x="3513" y="3291"/>
                  </a:cubicBezTo>
                  <a:lnTo>
                    <a:pt x="3871" y="2934"/>
                  </a:lnTo>
                  <a:cubicBezTo>
                    <a:pt x="3930" y="2874"/>
                    <a:pt x="3930" y="2791"/>
                    <a:pt x="3871" y="2731"/>
                  </a:cubicBezTo>
                  <a:lnTo>
                    <a:pt x="3442" y="2303"/>
                  </a:lnTo>
                  <a:cubicBezTo>
                    <a:pt x="3412" y="2273"/>
                    <a:pt x="3373" y="2258"/>
                    <a:pt x="3335" y="2258"/>
                  </a:cubicBezTo>
                  <a:cubicBezTo>
                    <a:pt x="3296" y="2258"/>
                    <a:pt x="3257" y="2273"/>
                    <a:pt x="3228" y="2303"/>
                  </a:cubicBezTo>
                  <a:lnTo>
                    <a:pt x="2870" y="2660"/>
                  </a:lnTo>
                  <a:cubicBezTo>
                    <a:pt x="2847" y="2684"/>
                    <a:pt x="2823" y="2731"/>
                    <a:pt x="2823" y="2755"/>
                  </a:cubicBezTo>
                  <a:cubicBezTo>
                    <a:pt x="2823" y="2791"/>
                    <a:pt x="2847" y="2815"/>
                    <a:pt x="2858" y="2850"/>
                  </a:cubicBezTo>
                  <a:lnTo>
                    <a:pt x="2811" y="2898"/>
                  </a:lnTo>
                  <a:lnTo>
                    <a:pt x="2585" y="2672"/>
                  </a:lnTo>
                  <a:lnTo>
                    <a:pt x="2632" y="2624"/>
                  </a:lnTo>
                  <a:cubicBezTo>
                    <a:pt x="2668" y="2636"/>
                    <a:pt x="2692" y="2660"/>
                    <a:pt x="2728" y="2660"/>
                  </a:cubicBezTo>
                  <a:cubicBezTo>
                    <a:pt x="2763" y="2660"/>
                    <a:pt x="2799" y="2636"/>
                    <a:pt x="2823" y="2612"/>
                  </a:cubicBezTo>
                  <a:lnTo>
                    <a:pt x="3180" y="2255"/>
                  </a:lnTo>
                  <a:cubicBezTo>
                    <a:pt x="3239" y="2196"/>
                    <a:pt x="3239" y="2100"/>
                    <a:pt x="3180" y="2041"/>
                  </a:cubicBezTo>
                  <a:lnTo>
                    <a:pt x="2751" y="1612"/>
                  </a:lnTo>
                  <a:cubicBezTo>
                    <a:pt x="2722" y="1582"/>
                    <a:pt x="2686" y="1568"/>
                    <a:pt x="2650" y="1568"/>
                  </a:cubicBezTo>
                  <a:cubicBezTo>
                    <a:pt x="2614" y="1568"/>
                    <a:pt x="2579" y="1582"/>
                    <a:pt x="2549" y="1612"/>
                  </a:cubicBezTo>
                  <a:lnTo>
                    <a:pt x="2192" y="1969"/>
                  </a:lnTo>
                  <a:cubicBezTo>
                    <a:pt x="2156" y="2005"/>
                    <a:pt x="2144" y="2041"/>
                    <a:pt x="2144" y="2077"/>
                  </a:cubicBezTo>
                  <a:cubicBezTo>
                    <a:pt x="2144" y="2100"/>
                    <a:pt x="2156" y="2136"/>
                    <a:pt x="2168" y="2160"/>
                  </a:cubicBezTo>
                  <a:lnTo>
                    <a:pt x="2132" y="2207"/>
                  </a:lnTo>
                  <a:lnTo>
                    <a:pt x="1906" y="1981"/>
                  </a:lnTo>
                  <a:lnTo>
                    <a:pt x="1954" y="1946"/>
                  </a:lnTo>
                  <a:cubicBezTo>
                    <a:pt x="1977" y="1957"/>
                    <a:pt x="2013" y="1969"/>
                    <a:pt x="2037" y="1969"/>
                  </a:cubicBezTo>
                  <a:cubicBezTo>
                    <a:pt x="2085" y="1969"/>
                    <a:pt x="2108" y="1957"/>
                    <a:pt x="2144" y="1922"/>
                  </a:cubicBezTo>
                  <a:lnTo>
                    <a:pt x="2501" y="1565"/>
                  </a:lnTo>
                  <a:cubicBezTo>
                    <a:pt x="2525" y="1541"/>
                    <a:pt x="2549" y="1493"/>
                    <a:pt x="2549" y="1469"/>
                  </a:cubicBezTo>
                  <a:cubicBezTo>
                    <a:pt x="2549" y="1422"/>
                    <a:pt x="2525" y="1386"/>
                    <a:pt x="2501" y="1362"/>
                  </a:cubicBezTo>
                  <a:lnTo>
                    <a:pt x="2073" y="934"/>
                  </a:lnTo>
                  <a:cubicBezTo>
                    <a:pt x="2037" y="898"/>
                    <a:pt x="1989" y="886"/>
                    <a:pt x="1966" y="886"/>
                  </a:cubicBezTo>
                  <a:cubicBezTo>
                    <a:pt x="1930" y="886"/>
                    <a:pt x="1894" y="898"/>
                    <a:pt x="1858" y="934"/>
                  </a:cubicBezTo>
                  <a:lnTo>
                    <a:pt x="1501" y="1291"/>
                  </a:lnTo>
                  <a:cubicBezTo>
                    <a:pt x="1454" y="1326"/>
                    <a:pt x="1442" y="1422"/>
                    <a:pt x="1489" y="1481"/>
                  </a:cubicBezTo>
                  <a:lnTo>
                    <a:pt x="1442" y="1529"/>
                  </a:lnTo>
                  <a:lnTo>
                    <a:pt x="1299" y="1374"/>
                  </a:lnTo>
                  <a:cubicBezTo>
                    <a:pt x="906" y="993"/>
                    <a:pt x="584" y="553"/>
                    <a:pt x="311" y="76"/>
                  </a:cubicBezTo>
                  <a:cubicBezTo>
                    <a:pt x="278" y="27"/>
                    <a:pt x="228" y="0"/>
                    <a:pt x="17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51" name="Google Shape;10451;p79"/>
            <p:cNvSpPr/>
            <p:nvPr/>
          </p:nvSpPr>
          <p:spPr>
            <a:xfrm>
              <a:off x="2750416" y="3870163"/>
              <a:ext cx="256513" cy="255689"/>
            </a:xfrm>
            <a:custGeom>
              <a:avLst/>
              <a:gdLst/>
              <a:ahLst/>
              <a:cxnLst/>
              <a:rect l="l" t="t" r="r" b="b"/>
              <a:pathLst>
                <a:path w="8097" h="8071" extrusionOk="0">
                  <a:moveTo>
                    <a:pt x="3663" y="4506"/>
                  </a:moveTo>
                  <a:cubicBezTo>
                    <a:pt x="3704" y="4506"/>
                    <a:pt x="3745" y="4512"/>
                    <a:pt x="3786" y="4523"/>
                  </a:cubicBezTo>
                  <a:lnTo>
                    <a:pt x="3834" y="4558"/>
                  </a:lnTo>
                  <a:lnTo>
                    <a:pt x="3167" y="5237"/>
                  </a:lnTo>
                  <a:cubicBezTo>
                    <a:pt x="3108" y="5035"/>
                    <a:pt x="3143" y="4820"/>
                    <a:pt x="3298" y="4666"/>
                  </a:cubicBezTo>
                  <a:cubicBezTo>
                    <a:pt x="3399" y="4565"/>
                    <a:pt x="3528" y="4506"/>
                    <a:pt x="3663" y="4506"/>
                  </a:cubicBezTo>
                  <a:close/>
                  <a:moveTo>
                    <a:pt x="4036" y="4773"/>
                  </a:moveTo>
                  <a:lnTo>
                    <a:pt x="4084" y="4820"/>
                  </a:lnTo>
                  <a:lnTo>
                    <a:pt x="3369" y="5535"/>
                  </a:lnTo>
                  <a:lnTo>
                    <a:pt x="3310" y="5475"/>
                  </a:lnTo>
                  <a:lnTo>
                    <a:pt x="4036" y="4773"/>
                  </a:lnTo>
                  <a:close/>
                  <a:moveTo>
                    <a:pt x="4310" y="5035"/>
                  </a:moveTo>
                  <a:lnTo>
                    <a:pt x="4536" y="5261"/>
                  </a:lnTo>
                  <a:lnTo>
                    <a:pt x="3822" y="5975"/>
                  </a:lnTo>
                  <a:lnTo>
                    <a:pt x="3596" y="5749"/>
                  </a:lnTo>
                  <a:lnTo>
                    <a:pt x="4310" y="5035"/>
                  </a:lnTo>
                  <a:close/>
                  <a:moveTo>
                    <a:pt x="4739" y="5451"/>
                  </a:moveTo>
                  <a:lnTo>
                    <a:pt x="4798" y="5511"/>
                  </a:lnTo>
                  <a:lnTo>
                    <a:pt x="4084" y="6225"/>
                  </a:lnTo>
                  <a:lnTo>
                    <a:pt x="4024" y="6166"/>
                  </a:lnTo>
                  <a:lnTo>
                    <a:pt x="4739" y="5451"/>
                  </a:lnTo>
                  <a:close/>
                  <a:moveTo>
                    <a:pt x="5024" y="5737"/>
                  </a:moveTo>
                  <a:lnTo>
                    <a:pt x="5251" y="5963"/>
                  </a:lnTo>
                  <a:lnTo>
                    <a:pt x="4536" y="6678"/>
                  </a:lnTo>
                  <a:lnTo>
                    <a:pt x="4310" y="6451"/>
                  </a:lnTo>
                  <a:lnTo>
                    <a:pt x="5024" y="5737"/>
                  </a:lnTo>
                  <a:close/>
                  <a:moveTo>
                    <a:pt x="5453" y="6166"/>
                  </a:moveTo>
                  <a:lnTo>
                    <a:pt x="5513" y="6225"/>
                  </a:lnTo>
                  <a:lnTo>
                    <a:pt x="4798" y="6940"/>
                  </a:lnTo>
                  <a:lnTo>
                    <a:pt x="4739" y="6880"/>
                  </a:lnTo>
                  <a:lnTo>
                    <a:pt x="5453" y="6166"/>
                  </a:lnTo>
                  <a:close/>
                  <a:moveTo>
                    <a:pt x="5727" y="6440"/>
                  </a:moveTo>
                  <a:lnTo>
                    <a:pt x="5763" y="6487"/>
                  </a:lnTo>
                  <a:cubicBezTo>
                    <a:pt x="5798" y="6666"/>
                    <a:pt x="5739" y="6856"/>
                    <a:pt x="5620" y="6975"/>
                  </a:cubicBezTo>
                  <a:cubicBezTo>
                    <a:pt x="5509" y="7078"/>
                    <a:pt x="5367" y="7131"/>
                    <a:pt x="5221" y="7131"/>
                  </a:cubicBezTo>
                  <a:cubicBezTo>
                    <a:pt x="5163" y="7131"/>
                    <a:pt x="5105" y="7123"/>
                    <a:pt x="5048" y="7106"/>
                  </a:cubicBezTo>
                  <a:lnTo>
                    <a:pt x="5727" y="6440"/>
                  </a:lnTo>
                  <a:close/>
                  <a:moveTo>
                    <a:pt x="3274" y="4058"/>
                  </a:moveTo>
                  <a:cubicBezTo>
                    <a:pt x="3358" y="4118"/>
                    <a:pt x="3429" y="4177"/>
                    <a:pt x="3489" y="4249"/>
                  </a:cubicBezTo>
                  <a:cubicBezTo>
                    <a:pt x="3334" y="4273"/>
                    <a:pt x="3191" y="4368"/>
                    <a:pt x="3072" y="4475"/>
                  </a:cubicBezTo>
                  <a:cubicBezTo>
                    <a:pt x="2774" y="4773"/>
                    <a:pt x="2738" y="5249"/>
                    <a:pt x="2977" y="5582"/>
                  </a:cubicBezTo>
                  <a:cubicBezTo>
                    <a:pt x="3012" y="5618"/>
                    <a:pt x="3024" y="5642"/>
                    <a:pt x="3060" y="5678"/>
                  </a:cubicBezTo>
                  <a:lnTo>
                    <a:pt x="3250" y="5868"/>
                  </a:lnTo>
                  <a:lnTo>
                    <a:pt x="4584" y="7213"/>
                  </a:lnTo>
                  <a:cubicBezTo>
                    <a:pt x="4620" y="7237"/>
                    <a:pt x="4643" y="7273"/>
                    <a:pt x="4691" y="7297"/>
                  </a:cubicBezTo>
                  <a:cubicBezTo>
                    <a:pt x="4846" y="7404"/>
                    <a:pt x="5024" y="7464"/>
                    <a:pt x="5203" y="7464"/>
                  </a:cubicBezTo>
                  <a:cubicBezTo>
                    <a:pt x="5417" y="7464"/>
                    <a:pt x="5644" y="7368"/>
                    <a:pt x="5810" y="7213"/>
                  </a:cubicBezTo>
                  <a:cubicBezTo>
                    <a:pt x="5929" y="7094"/>
                    <a:pt x="6001" y="6940"/>
                    <a:pt x="6036" y="6797"/>
                  </a:cubicBezTo>
                  <a:lnTo>
                    <a:pt x="6227" y="6987"/>
                  </a:lnTo>
                  <a:cubicBezTo>
                    <a:pt x="6203" y="7118"/>
                    <a:pt x="6108" y="7261"/>
                    <a:pt x="5989" y="7356"/>
                  </a:cubicBezTo>
                  <a:cubicBezTo>
                    <a:pt x="5775" y="7577"/>
                    <a:pt x="5492" y="7687"/>
                    <a:pt x="5209" y="7687"/>
                  </a:cubicBezTo>
                  <a:cubicBezTo>
                    <a:pt x="4926" y="7687"/>
                    <a:pt x="4643" y="7577"/>
                    <a:pt x="4429" y="7356"/>
                  </a:cubicBezTo>
                  <a:lnTo>
                    <a:pt x="2905" y="5844"/>
                  </a:lnTo>
                  <a:cubicBezTo>
                    <a:pt x="2703" y="5630"/>
                    <a:pt x="2584" y="5356"/>
                    <a:pt x="2584" y="5070"/>
                  </a:cubicBezTo>
                  <a:cubicBezTo>
                    <a:pt x="2584" y="4785"/>
                    <a:pt x="2703" y="4499"/>
                    <a:pt x="2905" y="4296"/>
                  </a:cubicBezTo>
                  <a:cubicBezTo>
                    <a:pt x="3012" y="4189"/>
                    <a:pt x="3143" y="4106"/>
                    <a:pt x="3274" y="4058"/>
                  </a:cubicBezTo>
                  <a:close/>
                  <a:moveTo>
                    <a:pt x="7596" y="7047"/>
                  </a:moveTo>
                  <a:lnTo>
                    <a:pt x="7739" y="7202"/>
                  </a:lnTo>
                  <a:lnTo>
                    <a:pt x="7227" y="7714"/>
                  </a:lnTo>
                  <a:lnTo>
                    <a:pt x="7072" y="7571"/>
                  </a:lnTo>
                  <a:lnTo>
                    <a:pt x="7596" y="7047"/>
                  </a:lnTo>
                  <a:close/>
                  <a:moveTo>
                    <a:pt x="2470" y="1"/>
                  </a:moveTo>
                  <a:cubicBezTo>
                    <a:pt x="2432" y="1"/>
                    <a:pt x="2392" y="20"/>
                    <a:pt x="2357" y="46"/>
                  </a:cubicBezTo>
                  <a:lnTo>
                    <a:pt x="1298" y="1106"/>
                  </a:lnTo>
                  <a:cubicBezTo>
                    <a:pt x="1238" y="1165"/>
                    <a:pt x="1238" y="1260"/>
                    <a:pt x="1298" y="1320"/>
                  </a:cubicBezTo>
                  <a:cubicBezTo>
                    <a:pt x="1328" y="1350"/>
                    <a:pt x="1366" y="1365"/>
                    <a:pt x="1405" y="1365"/>
                  </a:cubicBezTo>
                  <a:cubicBezTo>
                    <a:pt x="1444" y="1365"/>
                    <a:pt x="1482" y="1350"/>
                    <a:pt x="1512" y="1320"/>
                  </a:cubicBezTo>
                  <a:lnTo>
                    <a:pt x="2381" y="439"/>
                  </a:lnTo>
                  <a:lnTo>
                    <a:pt x="2500" y="832"/>
                  </a:lnTo>
                  <a:lnTo>
                    <a:pt x="833" y="2499"/>
                  </a:lnTo>
                  <a:lnTo>
                    <a:pt x="452" y="2380"/>
                  </a:lnTo>
                  <a:lnTo>
                    <a:pt x="1095" y="1737"/>
                  </a:lnTo>
                  <a:cubicBezTo>
                    <a:pt x="1095" y="1737"/>
                    <a:pt x="1095" y="1725"/>
                    <a:pt x="1107" y="1725"/>
                  </a:cubicBezTo>
                  <a:cubicBezTo>
                    <a:pt x="1155" y="1665"/>
                    <a:pt x="1155" y="1570"/>
                    <a:pt x="1095" y="1510"/>
                  </a:cubicBezTo>
                  <a:cubicBezTo>
                    <a:pt x="1066" y="1481"/>
                    <a:pt x="1027" y="1466"/>
                    <a:pt x="988" y="1466"/>
                  </a:cubicBezTo>
                  <a:cubicBezTo>
                    <a:pt x="950" y="1466"/>
                    <a:pt x="911" y="1481"/>
                    <a:pt x="881" y="1510"/>
                  </a:cubicBezTo>
                  <a:lnTo>
                    <a:pt x="60" y="2332"/>
                  </a:lnTo>
                  <a:cubicBezTo>
                    <a:pt x="24" y="2380"/>
                    <a:pt x="0" y="2415"/>
                    <a:pt x="24" y="2475"/>
                  </a:cubicBezTo>
                  <a:cubicBezTo>
                    <a:pt x="36" y="2522"/>
                    <a:pt x="83" y="2570"/>
                    <a:pt x="119" y="2582"/>
                  </a:cubicBezTo>
                  <a:lnTo>
                    <a:pt x="833" y="2796"/>
                  </a:lnTo>
                  <a:lnTo>
                    <a:pt x="1107" y="2868"/>
                  </a:lnTo>
                  <a:cubicBezTo>
                    <a:pt x="1810" y="3070"/>
                    <a:pt x="2441" y="3392"/>
                    <a:pt x="3012" y="3820"/>
                  </a:cubicBezTo>
                  <a:cubicBezTo>
                    <a:pt x="2893" y="3880"/>
                    <a:pt x="2786" y="3963"/>
                    <a:pt x="2703" y="4058"/>
                  </a:cubicBezTo>
                  <a:cubicBezTo>
                    <a:pt x="2429" y="4320"/>
                    <a:pt x="2286" y="4677"/>
                    <a:pt x="2286" y="5058"/>
                  </a:cubicBezTo>
                  <a:cubicBezTo>
                    <a:pt x="2286" y="5428"/>
                    <a:pt x="2429" y="5785"/>
                    <a:pt x="2703" y="6047"/>
                  </a:cubicBezTo>
                  <a:lnTo>
                    <a:pt x="4215" y="7571"/>
                  </a:lnTo>
                  <a:cubicBezTo>
                    <a:pt x="4489" y="7833"/>
                    <a:pt x="4858" y="7987"/>
                    <a:pt x="5215" y="7987"/>
                  </a:cubicBezTo>
                  <a:cubicBezTo>
                    <a:pt x="5572" y="7987"/>
                    <a:pt x="5929" y="7856"/>
                    <a:pt x="6215" y="7571"/>
                  </a:cubicBezTo>
                  <a:cubicBezTo>
                    <a:pt x="6310" y="7464"/>
                    <a:pt x="6417" y="7333"/>
                    <a:pt x="6477" y="7178"/>
                  </a:cubicBezTo>
                  <a:lnTo>
                    <a:pt x="6763" y="7464"/>
                  </a:lnTo>
                  <a:cubicBezTo>
                    <a:pt x="6703" y="7523"/>
                    <a:pt x="6715" y="7618"/>
                    <a:pt x="6763" y="7678"/>
                  </a:cubicBezTo>
                  <a:lnTo>
                    <a:pt x="7120" y="8035"/>
                  </a:lnTo>
                  <a:cubicBezTo>
                    <a:pt x="7144" y="8059"/>
                    <a:pt x="7191" y="8071"/>
                    <a:pt x="7227" y="8071"/>
                  </a:cubicBezTo>
                  <a:cubicBezTo>
                    <a:pt x="7251" y="8071"/>
                    <a:pt x="7299" y="8059"/>
                    <a:pt x="7322" y="8035"/>
                  </a:cubicBezTo>
                  <a:lnTo>
                    <a:pt x="8061" y="7297"/>
                  </a:lnTo>
                  <a:cubicBezTo>
                    <a:pt x="8084" y="7273"/>
                    <a:pt x="8096" y="7225"/>
                    <a:pt x="8096" y="7202"/>
                  </a:cubicBezTo>
                  <a:cubicBezTo>
                    <a:pt x="8096" y="7166"/>
                    <a:pt x="8084" y="7142"/>
                    <a:pt x="8061" y="7106"/>
                  </a:cubicBezTo>
                  <a:lnTo>
                    <a:pt x="7703" y="6749"/>
                  </a:lnTo>
                  <a:cubicBezTo>
                    <a:pt x="7674" y="6719"/>
                    <a:pt x="7635" y="6704"/>
                    <a:pt x="7596" y="6704"/>
                  </a:cubicBezTo>
                  <a:cubicBezTo>
                    <a:pt x="7557" y="6704"/>
                    <a:pt x="7519" y="6719"/>
                    <a:pt x="7489" y="6749"/>
                  </a:cubicBezTo>
                  <a:lnTo>
                    <a:pt x="7251" y="6511"/>
                  </a:lnTo>
                  <a:cubicBezTo>
                    <a:pt x="7221" y="6481"/>
                    <a:pt x="7185" y="6466"/>
                    <a:pt x="7150" y="6466"/>
                  </a:cubicBezTo>
                  <a:cubicBezTo>
                    <a:pt x="7114" y="6466"/>
                    <a:pt x="7078" y="6481"/>
                    <a:pt x="7049" y="6511"/>
                  </a:cubicBezTo>
                  <a:cubicBezTo>
                    <a:pt x="6989" y="6571"/>
                    <a:pt x="6989" y="6666"/>
                    <a:pt x="7049" y="6725"/>
                  </a:cubicBezTo>
                  <a:lnTo>
                    <a:pt x="7287" y="6963"/>
                  </a:lnTo>
                  <a:lnTo>
                    <a:pt x="6977" y="7273"/>
                  </a:lnTo>
                  <a:lnTo>
                    <a:pt x="6525" y="6821"/>
                  </a:lnTo>
                  <a:lnTo>
                    <a:pt x="3905" y="4189"/>
                  </a:lnTo>
                  <a:cubicBezTo>
                    <a:pt x="3739" y="4023"/>
                    <a:pt x="3572" y="3880"/>
                    <a:pt x="3417" y="3749"/>
                  </a:cubicBezTo>
                  <a:cubicBezTo>
                    <a:pt x="2762" y="3213"/>
                    <a:pt x="2012" y="2820"/>
                    <a:pt x="1203" y="2582"/>
                  </a:cubicBezTo>
                  <a:lnTo>
                    <a:pt x="1179" y="2582"/>
                  </a:lnTo>
                  <a:lnTo>
                    <a:pt x="2607" y="1153"/>
                  </a:lnTo>
                  <a:lnTo>
                    <a:pt x="2607" y="1165"/>
                  </a:lnTo>
                  <a:cubicBezTo>
                    <a:pt x="2691" y="1439"/>
                    <a:pt x="2786" y="1701"/>
                    <a:pt x="2893" y="1963"/>
                  </a:cubicBezTo>
                  <a:cubicBezTo>
                    <a:pt x="2929" y="2022"/>
                    <a:pt x="2965" y="2046"/>
                    <a:pt x="3024" y="2046"/>
                  </a:cubicBezTo>
                  <a:cubicBezTo>
                    <a:pt x="3048" y="2046"/>
                    <a:pt x="3072" y="2046"/>
                    <a:pt x="3084" y="2034"/>
                  </a:cubicBezTo>
                  <a:cubicBezTo>
                    <a:pt x="3167" y="1999"/>
                    <a:pt x="3191" y="1915"/>
                    <a:pt x="3167" y="1844"/>
                  </a:cubicBezTo>
                  <a:cubicBezTo>
                    <a:pt x="3060" y="1606"/>
                    <a:pt x="2965" y="1344"/>
                    <a:pt x="2893" y="1094"/>
                  </a:cubicBezTo>
                  <a:lnTo>
                    <a:pt x="2607" y="117"/>
                  </a:lnTo>
                  <a:cubicBezTo>
                    <a:pt x="2596" y="70"/>
                    <a:pt x="2548" y="22"/>
                    <a:pt x="2512" y="10"/>
                  </a:cubicBezTo>
                  <a:cubicBezTo>
                    <a:pt x="2499" y="4"/>
                    <a:pt x="2485" y="1"/>
                    <a:pt x="247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452" name="Google Shape;10452;p79"/>
          <p:cNvGrpSpPr/>
          <p:nvPr/>
        </p:nvGrpSpPr>
        <p:grpSpPr>
          <a:xfrm>
            <a:off x="8325237" y="5450803"/>
            <a:ext cx="365672" cy="467765"/>
            <a:chOff x="6243928" y="4263502"/>
            <a:chExt cx="274254" cy="350824"/>
          </a:xfrm>
          <a:solidFill>
            <a:schemeClr val="tx1"/>
          </a:solidFill>
        </p:grpSpPr>
        <p:sp>
          <p:nvSpPr>
            <p:cNvPr id="10453" name="Google Shape;10453;p79"/>
            <p:cNvSpPr/>
            <p:nvPr/>
          </p:nvSpPr>
          <p:spPr>
            <a:xfrm>
              <a:off x="6342390" y="4373653"/>
              <a:ext cx="10581" cy="15872"/>
            </a:xfrm>
            <a:custGeom>
              <a:avLst/>
              <a:gdLst/>
              <a:ahLst/>
              <a:cxnLst/>
              <a:rect l="l" t="t" r="r" b="b"/>
              <a:pathLst>
                <a:path w="334" h="501" extrusionOk="0">
                  <a:moveTo>
                    <a:pt x="167" y="0"/>
                  </a:moveTo>
                  <a:cubicBezTo>
                    <a:pt x="72" y="0"/>
                    <a:pt x="0" y="72"/>
                    <a:pt x="0" y="155"/>
                  </a:cubicBezTo>
                  <a:lnTo>
                    <a:pt x="0" y="333"/>
                  </a:lnTo>
                  <a:cubicBezTo>
                    <a:pt x="0" y="429"/>
                    <a:pt x="72" y="500"/>
                    <a:pt x="167" y="500"/>
                  </a:cubicBezTo>
                  <a:cubicBezTo>
                    <a:pt x="250" y="500"/>
                    <a:pt x="334" y="429"/>
                    <a:pt x="334" y="333"/>
                  </a:cubicBezTo>
                  <a:lnTo>
                    <a:pt x="334" y="155"/>
                  </a:lnTo>
                  <a:cubicBezTo>
                    <a:pt x="334" y="72"/>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54" name="Google Shape;10454;p79"/>
            <p:cNvSpPr/>
            <p:nvPr/>
          </p:nvSpPr>
          <p:spPr>
            <a:xfrm>
              <a:off x="6407999" y="4373653"/>
              <a:ext cx="10233" cy="15872"/>
            </a:xfrm>
            <a:custGeom>
              <a:avLst/>
              <a:gdLst/>
              <a:ahLst/>
              <a:cxnLst/>
              <a:rect l="l" t="t" r="r" b="b"/>
              <a:pathLst>
                <a:path w="323" h="501" extrusionOk="0">
                  <a:moveTo>
                    <a:pt x="168" y="0"/>
                  </a:moveTo>
                  <a:cubicBezTo>
                    <a:pt x="72" y="0"/>
                    <a:pt x="1" y="72"/>
                    <a:pt x="1" y="155"/>
                  </a:cubicBezTo>
                  <a:lnTo>
                    <a:pt x="1" y="333"/>
                  </a:lnTo>
                  <a:cubicBezTo>
                    <a:pt x="1" y="429"/>
                    <a:pt x="72" y="500"/>
                    <a:pt x="168" y="500"/>
                  </a:cubicBezTo>
                  <a:cubicBezTo>
                    <a:pt x="251" y="500"/>
                    <a:pt x="322" y="429"/>
                    <a:pt x="322" y="333"/>
                  </a:cubicBezTo>
                  <a:lnTo>
                    <a:pt x="322" y="155"/>
                  </a:lnTo>
                  <a:cubicBezTo>
                    <a:pt x="322" y="72"/>
                    <a:pt x="251" y="0"/>
                    <a:pt x="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55" name="Google Shape;10455;p79"/>
            <p:cNvSpPr/>
            <p:nvPr/>
          </p:nvSpPr>
          <p:spPr>
            <a:xfrm>
              <a:off x="6336719" y="4357053"/>
              <a:ext cx="21162" cy="10201"/>
            </a:xfrm>
            <a:custGeom>
              <a:avLst/>
              <a:gdLst/>
              <a:ahLst/>
              <a:cxnLst/>
              <a:rect l="l" t="t" r="r" b="b"/>
              <a:pathLst>
                <a:path w="668" h="322" extrusionOk="0">
                  <a:moveTo>
                    <a:pt x="167" y="0"/>
                  </a:moveTo>
                  <a:cubicBezTo>
                    <a:pt x="72" y="0"/>
                    <a:pt x="1" y="72"/>
                    <a:pt x="1" y="167"/>
                  </a:cubicBezTo>
                  <a:cubicBezTo>
                    <a:pt x="1" y="250"/>
                    <a:pt x="72" y="322"/>
                    <a:pt x="167" y="322"/>
                  </a:cubicBezTo>
                  <a:lnTo>
                    <a:pt x="513" y="322"/>
                  </a:lnTo>
                  <a:cubicBezTo>
                    <a:pt x="596" y="322"/>
                    <a:pt x="667" y="250"/>
                    <a:pt x="667" y="167"/>
                  </a:cubicBezTo>
                  <a:cubicBezTo>
                    <a:pt x="667" y="72"/>
                    <a:pt x="596" y="0"/>
                    <a:pt x="51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56" name="Google Shape;10456;p79"/>
            <p:cNvSpPr/>
            <p:nvPr/>
          </p:nvSpPr>
          <p:spPr>
            <a:xfrm>
              <a:off x="6402740" y="4357053"/>
              <a:ext cx="21131" cy="10201"/>
            </a:xfrm>
            <a:custGeom>
              <a:avLst/>
              <a:gdLst/>
              <a:ahLst/>
              <a:cxnLst/>
              <a:rect l="l" t="t" r="r" b="b"/>
              <a:pathLst>
                <a:path w="667" h="322" extrusionOk="0">
                  <a:moveTo>
                    <a:pt x="167" y="0"/>
                  </a:moveTo>
                  <a:cubicBezTo>
                    <a:pt x="72" y="0"/>
                    <a:pt x="0" y="72"/>
                    <a:pt x="0" y="167"/>
                  </a:cubicBezTo>
                  <a:cubicBezTo>
                    <a:pt x="0" y="250"/>
                    <a:pt x="72" y="322"/>
                    <a:pt x="167" y="322"/>
                  </a:cubicBezTo>
                  <a:lnTo>
                    <a:pt x="512" y="322"/>
                  </a:lnTo>
                  <a:cubicBezTo>
                    <a:pt x="596" y="322"/>
                    <a:pt x="667" y="250"/>
                    <a:pt x="667" y="167"/>
                  </a:cubicBezTo>
                  <a:cubicBezTo>
                    <a:pt x="667" y="72"/>
                    <a:pt x="596" y="0"/>
                    <a:pt x="51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57" name="Google Shape;10457;p79"/>
            <p:cNvSpPr/>
            <p:nvPr/>
          </p:nvSpPr>
          <p:spPr>
            <a:xfrm>
              <a:off x="6243928" y="4263502"/>
              <a:ext cx="274254" cy="350824"/>
            </a:xfrm>
            <a:custGeom>
              <a:avLst/>
              <a:gdLst/>
              <a:ahLst/>
              <a:cxnLst/>
              <a:rect l="l" t="t" r="r" b="b"/>
              <a:pathLst>
                <a:path w="8657" h="11074" extrusionOk="0">
                  <a:moveTo>
                    <a:pt x="1501" y="4406"/>
                  </a:moveTo>
                  <a:cubicBezTo>
                    <a:pt x="1596" y="4453"/>
                    <a:pt x="1691" y="4489"/>
                    <a:pt x="1799" y="4489"/>
                  </a:cubicBezTo>
                  <a:lnTo>
                    <a:pt x="1918" y="4489"/>
                  </a:lnTo>
                  <a:cubicBezTo>
                    <a:pt x="1977" y="4942"/>
                    <a:pt x="2191" y="5382"/>
                    <a:pt x="2489" y="5739"/>
                  </a:cubicBezTo>
                  <a:cubicBezTo>
                    <a:pt x="2584" y="5858"/>
                    <a:pt x="2692" y="5954"/>
                    <a:pt x="2811" y="6049"/>
                  </a:cubicBezTo>
                  <a:cubicBezTo>
                    <a:pt x="2156" y="5977"/>
                    <a:pt x="1620" y="5644"/>
                    <a:pt x="1358" y="5442"/>
                  </a:cubicBezTo>
                  <a:cubicBezTo>
                    <a:pt x="1275" y="5382"/>
                    <a:pt x="1263" y="5287"/>
                    <a:pt x="1298" y="5215"/>
                  </a:cubicBezTo>
                  <a:cubicBezTo>
                    <a:pt x="1370" y="5049"/>
                    <a:pt x="1453" y="4787"/>
                    <a:pt x="1501" y="4406"/>
                  </a:cubicBezTo>
                  <a:close/>
                  <a:moveTo>
                    <a:pt x="7097" y="4394"/>
                  </a:moveTo>
                  <a:cubicBezTo>
                    <a:pt x="7156" y="4787"/>
                    <a:pt x="7252" y="5049"/>
                    <a:pt x="7323" y="5215"/>
                  </a:cubicBezTo>
                  <a:cubicBezTo>
                    <a:pt x="7347" y="5287"/>
                    <a:pt x="7335" y="5394"/>
                    <a:pt x="7264" y="5442"/>
                  </a:cubicBezTo>
                  <a:cubicBezTo>
                    <a:pt x="6990" y="5644"/>
                    <a:pt x="6454" y="5977"/>
                    <a:pt x="5787" y="6049"/>
                  </a:cubicBezTo>
                  <a:cubicBezTo>
                    <a:pt x="5906" y="5942"/>
                    <a:pt x="6025" y="5835"/>
                    <a:pt x="6132" y="5715"/>
                  </a:cubicBezTo>
                  <a:cubicBezTo>
                    <a:pt x="6430" y="5358"/>
                    <a:pt x="6621" y="4930"/>
                    <a:pt x="6692" y="4489"/>
                  </a:cubicBezTo>
                  <a:lnTo>
                    <a:pt x="6787" y="4489"/>
                  </a:lnTo>
                  <a:cubicBezTo>
                    <a:pt x="6906" y="4489"/>
                    <a:pt x="7002" y="4453"/>
                    <a:pt x="7097" y="4394"/>
                  </a:cubicBezTo>
                  <a:close/>
                  <a:moveTo>
                    <a:pt x="4299" y="334"/>
                  </a:moveTo>
                  <a:cubicBezTo>
                    <a:pt x="5835" y="334"/>
                    <a:pt x="7085" y="1584"/>
                    <a:pt x="7085" y="3120"/>
                  </a:cubicBezTo>
                  <a:lnTo>
                    <a:pt x="7085" y="3370"/>
                  </a:lnTo>
                  <a:cubicBezTo>
                    <a:pt x="6990" y="3322"/>
                    <a:pt x="6906" y="3310"/>
                    <a:pt x="6811" y="3310"/>
                  </a:cubicBezTo>
                  <a:lnTo>
                    <a:pt x="6728" y="3310"/>
                  </a:lnTo>
                  <a:cubicBezTo>
                    <a:pt x="6680" y="3310"/>
                    <a:pt x="6632" y="3299"/>
                    <a:pt x="6585" y="3251"/>
                  </a:cubicBezTo>
                  <a:cubicBezTo>
                    <a:pt x="6561" y="3215"/>
                    <a:pt x="6525" y="3179"/>
                    <a:pt x="6525" y="3120"/>
                  </a:cubicBezTo>
                  <a:cubicBezTo>
                    <a:pt x="6525" y="2382"/>
                    <a:pt x="6168" y="1715"/>
                    <a:pt x="5597" y="1286"/>
                  </a:cubicBezTo>
                  <a:cubicBezTo>
                    <a:pt x="5503" y="1224"/>
                    <a:pt x="5373" y="1189"/>
                    <a:pt x="5255" y="1189"/>
                  </a:cubicBezTo>
                  <a:cubicBezTo>
                    <a:pt x="5237" y="1189"/>
                    <a:pt x="5220" y="1190"/>
                    <a:pt x="5204" y="1191"/>
                  </a:cubicBezTo>
                  <a:cubicBezTo>
                    <a:pt x="5073" y="1227"/>
                    <a:pt x="4954" y="1298"/>
                    <a:pt x="4882" y="1417"/>
                  </a:cubicBezTo>
                  <a:cubicBezTo>
                    <a:pt x="4739" y="1608"/>
                    <a:pt x="4525" y="1727"/>
                    <a:pt x="4287" y="1727"/>
                  </a:cubicBezTo>
                  <a:cubicBezTo>
                    <a:pt x="4049" y="1727"/>
                    <a:pt x="3823" y="1608"/>
                    <a:pt x="3692" y="1417"/>
                  </a:cubicBezTo>
                  <a:cubicBezTo>
                    <a:pt x="3608" y="1298"/>
                    <a:pt x="3489" y="1227"/>
                    <a:pt x="3358" y="1191"/>
                  </a:cubicBezTo>
                  <a:cubicBezTo>
                    <a:pt x="3327" y="1185"/>
                    <a:pt x="3296" y="1183"/>
                    <a:pt x="3266" y="1183"/>
                  </a:cubicBezTo>
                  <a:cubicBezTo>
                    <a:pt x="3166" y="1183"/>
                    <a:pt x="3068" y="1214"/>
                    <a:pt x="2977" y="1286"/>
                  </a:cubicBezTo>
                  <a:cubicBezTo>
                    <a:pt x="2858" y="1358"/>
                    <a:pt x="2751" y="1465"/>
                    <a:pt x="2668" y="1548"/>
                  </a:cubicBezTo>
                  <a:cubicBezTo>
                    <a:pt x="2596" y="1608"/>
                    <a:pt x="2596" y="1715"/>
                    <a:pt x="2668" y="1775"/>
                  </a:cubicBezTo>
                  <a:cubicBezTo>
                    <a:pt x="2697" y="1804"/>
                    <a:pt x="2736" y="1819"/>
                    <a:pt x="2775" y="1819"/>
                  </a:cubicBezTo>
                  <a:cubicBezTo>
                    <a:pt x="2814" y="1819"/>
                    <a:pt x="2852" y="1804"/>
                    <a:pt x="2882" y="1775"/>
                  </a:cubicBezTo>
                  <a:cubicBezTo>
                    <a:pt x="2977" y="1691"/>
                    <a:pt x="3061" y="1608"/>
                    <a:pt x="3156" y="1536"/>
                  </a:cubicBezTo>
                  <a:cubicBezTo>
                    <a:pt x="3181" y="1520"/>
                    <a:pt x="3212" y="1503"/>
                    <a:pt x="3245" y="1503"/>
                  </a:cubicBezTo>
                  <a:cubicBezTo>
                    <a:pt x="3259" y="1503"/>
                    <a:pt x="3273" y="1506"/>
                    <a:pt x="3287" y="1513"/>
                  </a:cubicBezTo>
                  <a:cubicBezTo>
                    <a:pt x="3334" y="1524"/>
                    <a:pt x="3382" y="1536"/>
                    <a:pt x="3406" y="1584"/>
                  </a:cubicBezTo>
                  <a:cubicBezTo>
                    <a:pt x="3596" y="1882"/>
                    <a:pt x="3918" y="2048"/>
                    <a:pt x="4275" y="2048"/>
                  </a:cubicBezTo>
                  <a:cubicBezTo>
                    <a:pt x="4608" y="2048"/>
                    <a:pt x="4942" y="1870"/>
                    <a:pt x="5132" y="1584"/>
                  </a:cubicBezTo>
                  <a:cubicBezTo>
                    <a:pt x="5168" y="1536"/>
                    <a:pt x="5192" y="1524"/>
                    <a:pt x="5251" y="1513"/>
                  </a:cubicBezTo>
                  <a:cubicBezTo>
                    <a:pt x="5265" y="1506"/>
                    <a:pt x="5278" y="1503"/>
                    <a:pt x="5291" y="1503"/>
                  </a:cubicBezTo>
                  <a:cubicBezTo>
                    <a:pt x="5321" y="1503"/>
                    <a:pt x="5349" y="1520"/>
                    <a:pt x="5382" y="1536"/>
                  </a:cubicBezTo>
                  <a:cubicBezTo>
                    <a:pt x="5894" y="1894"/>
                    <a:pt x="6192" y="2477"/>
                    <a:pt x="6192" y="3096"/>
                  </a:cubicBezTo>
                  <a:cubicBezTo>
                    <a:pt x="6192" y="3239"/>
                    <a:pt x="6251" y="3370"/>
                    <a:pt x="6335" y="3453"/>
                  </a:cubicBezTo>
                  <a:cubicBezTo>
                    <a:pt x="6430" y="3549"/>
                    <a:pt x="6561" y="3608"/>
                    <a:pt x="6692" y="3608"/>
                  </a:cubicBezTo>
                  <a:lnTo>
                    <a:pt x="6787" y="3608"/>
                  </a:lnTo>
                  <a:cubicBezTo>
                    <a:pt x="6859" y="3608"/>
                    <a:pt x="6930" y="3632"/>
                    <a:pt x="6990" y="3691"/>
                  </a:cubicBezTo>
                  <a:cubicBezTo>
                    <a:pt x="7037" y="3751"/>
                    <a:pt x="7073" y="3834"/>
                    <a:pt x="7073" y="3906"/>
                  </a:cubicBezTo>
                  <a:cubicBezTo>
                    <a:pt x="7049" y="4037"/>
                    <a:pt x="6918" y="4144"/>
                    <a:pt x="6775" y="4144"/>
                  </a:cubicBezTo>
                  <a:lnTo>
                    <a:pt x="6692" y="4144"/>
                  </a:lnTo>
                  <a:lnTo>
                    <a:pt x="6692" y="4156"/>
                  </a:lnTo>
                  <a:cubicBezTo>
                    <a:pt x="6692" y="4072"/>
                    <a:pt x="6621" y="3989"/>
                    <a:pt x="6537" y="3989"/>
                  </a:cubicBezTo>
                  <a:cubicBezTo>
                    <a:pt x="6442" y="3989"/>
                    <a:pt x="6371" y="4072"/>
                    <a:pt x="6371" y="4156"/>
                  </a:cubicBezTo>
                  <a:cubicBezTo>
                    <a:pt x="6371" y="4668"/>
                    <a:pt x="6192" y="5144"/>
                    <a:pt x="5859" y="5513"/>
                  </a:cubicBezTo>
                  <a:cubicBezTo>
                    <a:pt x="5597" y="5823"/>
                    <a:pt x="5251" y="6049"/>
                    <a:pt x="4870" y="6156"/>
                  </a:cubicBezTo>
                  <a:lnTo>
                    <a:pt x="4954" y="5942"/>
                  </a:lnTo>
                  <a:cubicBezTo>
                    <a:pt x="4966" y="5894"/>
                    <a:pt x="4966" y="5835"/>
                    <a:pt x="4942" y="5799"/>
                  </a:cubicBezTo>
                  <a:cubicBezTo>
                    <a:pt x="4906" y="5751"/>
                    <a:pt x="4870" y="5715"/>
                    <a:pt x="4811" y="5715"/>
                  </a:cubicBezTo>
                  <a:lnTo>
                    <a:pt x="3763" y="5715"/>
                  </a:lnTo>
                  <a:cubicBezTo>
                    <a:pt x="3704" y="5715"/>
                    <a:pt x="3656" y="5751"/>
                    <a:pt x="3632" y="5799"/>
                  </a:cubicBezTo>
                  <a:cubicBezTo>
                    <a:pt x="3596" y="5835"/>
                    <a:pt x="3596" y="5894"/>
                    <a:pt x="3620" y="5942"/>
                  </a:cubicBezTo>
                  <a:lnTo>
                    <a:pt x="3704" y="6156"/>
                  </a:lnTo>
                  <a:cubicBezTo>
                    <a:pt x="3346" y="6049"/>
                    <a:pt x="2989" y="5823"/>
                    <a:pt x="2739" y="5525"/>
                  </a:cubicBezTo>
                  <a:cubicBezTo>
                    <a:pt x="2406" y="5144"/>
                    <a:pt x="2227" y="4668"/>
                    <a:pt x="2227" y="4156"/>
                  </a:cubicBezTo>
                  <a:cubicBezTo>
                    <a:pt x="2227" y="4072"/>
                    <a:pt x="2156" y="3989"/>
                    <a:pt x="2072" y="3989"/>
                  </a:cubicBezTo>
                  <a:cubicBezTo>
                    <a:pt x="1977" y="3989"/>
                    <a:pt x="1906" y="4072"/>
                    <a:pt x="1906" y="4156"/>
                  </a:cubicBezTo>
                  <a:lnTo>
                    <a:pt x="1906" y="4168"/>
                  </a:lnTo>
                  <a:lnTo>
                    <a:pt x="1799" y="4168"/>
                  </a:lnTo>
                  <a:cubicBezTo>
                    <a:pt x="1727" y="4168"/>
                    <a:pt x="1656" y="4144"/>
                    <a:pt x="1596" y="4084"/>
                  </a:cubicBezTo>
                  <a:cubicBezTo>
                    <a:pt x="1549" y="4025"/>
                    <a:pt x="1513" y="3953"/>
                    <a:pt x="1513" y="3870"/>
                  </a:cubicBezTo>
                  <a:cubicBezTo>
                    <a:pt x="1525" y="3739"/>
                    <a:pt x="1668" y="3632"/>
                    <a:pt x="1810" y="3632"/>
                  </a:cubicBezTo>
                  <a:lnTo>
                    <a:pt x="1870" y="3632"/>
                  </a:lnTo>
                  <a:cubicBezTo>
                    <a:pt x="2013" y="3632"/>
                    <a:pt x="2144" y="3572"/>
                    <a:pt x="2227" y="3489"/>
                  </a:cubicBezTo>
                  <a:cubicBezTo>
                    <a:pt x="2322" y="3394"/>
                    <a:pt x="2382" y="3263"/>
                    <a:pt x="2382" y="3132"/>
                  </a:cubicBezTo>
                  <a:cubicBezTo>
                    <a:pt x="2382" y="2846"/>
                    <a:pt x="2441" y="2584"/>
                    <a:pt x="2561" y="2322"/>
                  </a:cubicBezTo>
                  <a:cubicBezTo>
                    <a:pt x="2608" y="2251"/>
                    <a:pt x="2561" y="2144"/>
                    <a:pt x="2489" y="2120"/>
                  </a:cubicBezTo>
                  <a:cubicBezTo>
                    <a:pt x="2466" y="2107"/>
                    <a:pt x="2442" y="2101"/>
                    <a:pt x="2418" y="2101"/>
                  </a:cubicBezTo>
                  <a:cubicBezTo>
                    <a:pt x="2357" y="2101"/>
                    <a:pt x="2301" y="2140"/>
                    <a:pt x="2275" y="2191"/>
                  </a:cubicBezTo>
                  <a:cubicBezTo>
                    <a:pt x="2144" y="2489"/>
                    <a:pt x="2072" y="2798"/>
                    <a:pt x="2072" y="3132"/>
                  </a:cubicBezTo>
                  <a:cubicBezTo>
                    <a:pt x="2072" y="3179"/>
                    <a:pt x="2049" y="3215"/>
                    <a:pt x="2001" y="3263"/>
                  </a:cubicBezTo>
                  <a:cubicBezTo>
                    <a:pt x="1977" y="3299"/>
                    <a:pt x="1930" y="3322"/>
                    <a:pt x="1870" y="3322"/>
                  </a:cubicBezTo>
                  <a:lnTo>
                    <a:pt x="1810" y="3322"/>
                  </a:lnTo>
                  <a:cubicBezTo>
                    <a:pt x="1703" y="3322"/>
                    <a:pt x="1608" y="3358"/>
                    <a:pt x="1513" y="3394"/>
                  </a:cubicBezTo>
                  <a:lnTo>
                    <a:pt x="1513" y="3120"/>
                  </a:lnTo>
                  <a:cubicBezTo>
                    <a:pt x="1513" y="1584"/>
                    <a:pt x="2763" y="334"/>
                    <a:pt x="4299" y="334"/>
                  </a:cubicBezTo>
                  <a:close/>
                  <a:moveTo>
                    <a:pt x="4585" y="6049"/>
                  </a:moveTo>
                  <a:lnTo>
                    <a:pt x="4394" y="6525"/>
                  </a:lnTo>
                  <a:cubicBezTo>
                    <a:pt x="4370" y="6549"/>
                    <a:pt x="4346" y="6585"/>
                    <a:pt x="4299" y="6585"/>
                  </a:cubicBezTo>
                  <a:cubicBezTo>
                    <a:pt x="4251" y="6585"/>
                    <a:pt x="4227" y="6549"/>
                    <a:pt x="4216" y="6525"/>
                  </a:cubicBezTo>
                  <a:lnTo>
                    <a:pt x="4013" y="6049"/>
                  </a:lnTo>
                  <a:close/>
                  <a:moveTo>
                    <a:pt x="2822" y="7001"/>
                  </a:moveTo>
                  <a:lnTo>
                    <a:pt x="4013" y="7668"/>
                  </a:lnTo>
                  <a:lnTo>
                    <a:pt x="3156" y="8394"/>
                  </a:lnTo>
                  <a:lnTo>
                    <a:pt x="3144" y="8394"/>
                  </a:lnTo>
                  <a:lnTo>
                    <a:pt x="2584" y="7442"/>
                  </a:lnTo>
                  <a:lnTo>
                    <a:pt x="2811" y="7001"/>
                  </a:lnTo>
                  <a:close/>
                  <a:moveTo>
                    <a:pt x="5335" y="6347"/>
                  </a:moveTo>
                  <a:lnTo>
                    <a:pt x="5335" y="6870"/>
                  </a:lnTo>
                  <a:lnTo>
                    <a:pt x="5144" y="6966"/>
                  </a:lnTo>
                  <a:cubicBezTo>
                    <a:pt x="5073" y="7013"/>
                    <a:pt x="5037" y="7120"/>
                    <a:pt x="5085" y="7192"/>
                  </a:cubicBezTo>
                  <a:cubicBezTo>
                    <a:pt x="5117" y="7241"/>
                    <a:pt x="5178" y="7273"/>
                    <a:pt x="5236" y="7273"/>
                  </a:cubicBezTo>
                  <a:cubicBezTo>
                    <a:pt x="5263" y="7273"/>
                    <a:pt x="5288" y="7266"/>
                    <a:pt x="5311" y="7251"/>
                  </a:cubicBezTo>
                  <a:lnTo>
                    <a:pt x="5775" y="7001"/>
                  </a:lnTo>
                  <a:lnTo>
                    <a:pt x="5787" y="7001"/>
                  </a:lnTo>
                  <a:lnTo>
                    <a:pt x="6013" y="7442"/>
                  </a:lnTo>
                  <a:lnTo>
                    <a:pt x="5489" y="8394"/>
                  </a:lnTo>
                  <a:lnTo>
                    <a:pt x="5478" y="8394"/>
                  </a:lnTo>
                  <a:lnTo>
                    <a:pt x="4597" y="7656"/>
                  </a:lnTo>
                  <a:lnTo>
                    <a:pt x="4751" y="7585"/>
                  </a:lnTo>
                  <a:cubicBezTo>
                    <a:pt x="4823" y="7537"/>
                    <a:pt x="4847" y="7430"/>
                    <a:pt x="4811" y="7359"/>
                  </a:cubicBezTo>
                  <a:cubicBezTo>
                    <a:pt x="4778" y="7310"/>
                    <a:pt x="4717" y="7277"/>
                    <a:pt x="4659" y="7277"/>
                  </a:cubicBezTo>
                  <a:cubicBezTo>
                    <a:pt x="4633" y="7277"/>
                    <a:pt x="4607" y="7284"/>
                    <a:pt x="4585" y="7299"/>
                  </a:cubicBezTo>
                  <a:lnTo>
                    <a:pt x="4311" y="7442"/>
                  </a:lnTo>
                  <a:lnTo>
                    <a:pt x="3263" y="6870"/>
                  </a:lnTo>
                  <a:lnTo>
                    <a:pt x="3263" y="6347"/>
                  </a:lnTo>
                  <a:cubicBezTo>
                    <a:pt x="3454" y="6430"/>
                    <a:pt x="3656" y="6513"/>
                    <a:pt x="3870" y="6537"/>
                  </a:cubicBezTo>
                  <a:lnTo>
                    <a:pt x="3918" y="6656"/>
                  </a:lnTo>
                  <a:cubicBezTo>
                    <a:pt x="3977" y="6823"/>
                    <a:pt x="4132" y="6918"/>
                    <a:pt x="4299" y="6918"/>
                  </a:cubicBezTo>
                  <a:cubicBezTo>
                    <a:pt x="4477" y="6918"/>
                    <a:pt x="4632" y="6823"/>
                    <a:pt x="4680" y="6656"/>
                  </a:cubicBezTo>
                  <a:lnTo>
                    <a:pt x="4727" y="6537"/>
                  </a:lnTo>
                  <a:cubicBezTo>
                    <a:pt x="4942" y="6489"/>
                    <a:pt x="5144" y="6430"/>
                    <a:pt x="5335" y="6347"/>
                  </a:cubicBezTo>
                  <a:close/>
                  <a:moveTo>
                    <a:pt x="4311" y="0"/>
                  </a:moveTo>
                  <a:cubicBezTo>
                    <a:pt x="2608" y="0"/>
                    <a:pt x="1203" y="1405"/>
                    <a:pt x="1203" y="3120"/>
                  </a:cubicBezTo>
                  <a:lnTo>
                    <a:pt x="1203" y="3977"/>
                  </a:lnTo>
                  <a:cubicBezTo>
                    <a:pt x="1203" y="4525"/>
                    <a:pt x="1096" y="4870"/>
                    <a:pt x="1013" y="5084"/>
                  </a:cubicBezTo>
                  <a:cubicBezTo>
                    <a:pt x="906" y="5299"/>
                    <a:pt x="965" y="5561"/>
                    <a:pt x="1156" y="5704"/>
                  </a:cubicBezTo>
                  <a:cubicBezTo>
                    <a:pt x="1489" y="5942"/>
                    <a:pt x="2132" y="6347"/>
                    <a:pt x="2930" y="6406"/>
                  </a:cubicBezTo>
                  <a:lnTo>
                    <a:pt x="2930" y="6692"/>
                  </a:lnTo>
                  <a:cubicBezTo>
                    <a:pt x="2894" y="6674"/>
                    <a:pt x="2861" y="6665"/>
                    <a:pt x="2828" y="6665"/>
                  </a:cubicBezTo>
                  <a:cubicBezTo>
                    <a:pt x="2796" y="6665"/>
                    <a:pt x="2763" y="6674"/>
                    <a:pt x="2727" y="6692"/>
                  </a:cubicBezTo>
                  <a:cubicBezTo>
                    <a:pt x="2632" y="6716"/>
                    <a:pt x="2561" y="6775"/>
                    <a:pt x="2525" y="6847"/>
                  </a:cubicBezTo>
                  <a:lnTo>
                    <a:pt x="2275" y="7359"/>
                  </a:lnTo>
                  <a:lnTo>
                    <a:pt x="858" y="7775"/>
                  </a:lnTo>
                  <a:cubicBezTo>
                    <a:pt x="358" y="7918"/>
                    <a:pt x="1" y="8394"/>
                    <a:pt x="1" y="8918"/>
                  </a:cubicBezTo>
                  <a:lnTo>
                    <a:pt x="1" y="10919"/>
                  </a:lnTo>
                  <a:cubicBezTo>
                    <a:pt x="1" y="11002"/>
                    <a:pt x="72" y="11073"/>
                    <a:pt x="167" y="11073"/>
                  </a:cubicBezTo>
                  <a:cubicBezTo>
                    <a:pt x="251" y="11073"/>
                    <a:pt x="322" y="11002"/>
                    <a:pt x="322" y="10919"/>
                  </a:cubicBezTo>
                  <a:lnTo>
                    <a:pt x="322" y="8918"/>
                  </a:lnTo>
                  <a:cubicBezTo>
                    <a:pt x="322" y="8752"/>
                    <a:pt x="370" y="8609"/>
                    <a:pt x="441" y="8478"/>
                  </a:cubicBezTo>
                  <a:lnTo>
                    <a:pt x="1370" y="9264"/>
                  </a:lnTo>
                  <a:cubicBezTo>
                    <a:pt x="1489" y="9371"/>
                    <a:pt x="1549" y="9514"/>
                    <a:pt x="1549" y="9668"/>
                  </a:cubicBezTo>
                  <a:lnTo>
                    <a:pt x="1549" y="10895"/>
                  </a:lnTo>
                  <a:cubicBezTo>
                    <a:pt x="1549" y="10990"/>
                    <a:pt x="1620" y="11061"/>
                    <a:pt x="1703" y="11061"/>
                  </a:cubicBezTo>
                  <a:cubicBezTo>
                    <a:pt x="1799" y="11061"/>
                    <a:pt x="1870" y="10990"/>
                    <a:pt x="1870" y="10895"/>
                  </a:cubicBezTo>
                  <a:lnTo>
                    <a:pt x="1870" y="9668"/>
                  </a:lnTo>
                  <a:cubicBezTo>
                    <a:pt x="1870" y="9406"/>
                    <a:pt x="1763" y="9168"/>
                    <a:pt x="1572" y="9014"/>
                  </a:cubicBezTo>
                  <a:lnTo>
                    <a:pt x="656" y="8216"/>
                  </a:lnTo>
                  <a:cubicBezTo>
                    <a:pt x="739" y="8144"/>
                    <a:pt x="834" y="8097"/>
                    <a:pt x="953" y="8073"/>
                  </a:cubicBezTo>
                  <a:lnTo>
                    <a:pt x="2346" y="7656"/>
                  </a:lnTo>
                  <a:lnTo>
                    <a:pt x="2858" y="8549"/>
                  </a:lnTo>
                  <a:cubicBezTo>
                    <a:pt x="2894" y="8633"/>
                    <a:pt x="2989" y="8692"/>
                    <a:pt x="3096" y="8716"/>
                  </a:cubicBezTo>
                  <a:lnTo>
                    <a:pt x="3156" y="8716"/>
                  </a:lnTo>
                  <a:cubicBezTo>
                    <a:pt x="3227" y="8716"/>
                    <a:pt x="3311" y="8680"/>
                    <a:pt x="3382" y="8633"/>
                  </a:cubicBezTo>
                  <a:lnTo>
                    <a:pt x="4335" y="7823"/>
                  </a:lnTo>
                  <a:lnTo>
                    <a:pt x="5287" y="8633"/>
                  </a:lnTo>
                  <a:cubicBezTo>
                    <a:pt x="5347" y="8692"/>
                    <a:pt x="5418" y="8716"/>
                    <a:pt x="5501" y="8716"/>
                  </a:cubicBezTo>
                  <a:lnTo>
                    <a:pt x="5561" y="8716"/>
                  </a:lnTo>
                  <a:cubicBezTo>
                    <a:pt x="5668" y="8692"/>
                    <a:pt x="5740" y="8633"/>
                    <a:pt x="5799" y="8549"/>
                  </a:cubicBezTo>
                  <a:lnTo>
                    <a:pt x="6311" y="7656"/>
                  </a:lnTo>
                  <a:lnTo>
                    <a:pt x="7704" y="8073"/>
                  </a:lnTo>
                  <a:cubicBezTo>
                    <a:pt x="7811" y="8097"/>
                    <a:pt x="7918" y="8156"/>
                    <a:pt x="8002" y="8216"/>
                  </a:cubicBezTo>
                  <a:lnTo>
                    <a:pt x="7085" y="9014"/>
                  </a:lnTo>
                  <a:cubicBezTo>
                    <a:pt x="6894" y="9168"/>
                    <a:pt x="6787" y="9406"/>
                    <a:pt x="6787" y="9668"/>
                  </a:cubicBezTo>
                  <a:lnTo>
                    <a:pt x="6787" y="10895"/>
                  </a:lnTo>
                  <a:cubicBezTo>
                    <a:pt x="6787" y="10990"/>
                    <a:pt x="6859" y="11061"/>
                    <a:pt x="6954" y="11061"/>
                  </a:cubicBezTo>
                  <a:cubicBezTo>
                    <a:pt x="7037" y="11061"/>
                    <a:pt x="7109" y="10990"/>
                    <a:pt x="7109" y="10895"/>
                  </a:cubicBezTo>
                  <a:lnTo>
                    <a:pt x="7109" y="9668"/>
                  </a:lnTo>
                  <a:cubicBezTo>
                    <a:pt x="7109" y="9514"/>
                    <a:pt x="7192" y="9371"/>
                    <a:pt x="7287" y="9264"/>
                  </a:cubicBezTo>
                  <a:lnTo>
                    <a:pt x="8216" y="8478"/>
                  </a:lnTo>
                  <a:cubicBezTo>
                    <a:pt x="8287" y="8609"/>
                    <a:pt x="8335" y="8752"/>
                    <a:pt x="8335" y="8918"/>
                  </a:cubicBezTo>
                  <a:lnTo>
                    <a:pt x="8335" y="10919"/>
                  </a:lnTo>
                  <a:cubicBezTo>
                    <a:pt x="8335" y="11002"/>
                    <a:pt x="8407" y="11073"/>
                    <a:pt x="8502" y="11073"/>
                  </a:cubicBezTo>
                  <a:cubicBezTo>
                    <a:pt x="8585" y="11073"/>
                    <a:pt x="8657" y="11002"/>
                    <a:pt x="8657" y="10919"/>
                  </a:cubicBezTo>
                  <a:lnTo>
                    <a:pt x="8657" y="8918"/>
                  </a:lnTo>
                  <a:cubicBezTo>
                    <a:pt x="8633" y="8382"/>
                    <a:pt x="8276" y="7906"/>
                    <a:pt x="7764" y="7763"/>
                  </a:cubicBezTo>
                  <a:lnTo>
                    <a:pt x="6359" y="7347"/>
                  </a:lnTo>
                  <a:lnTo>
                    <a:pt x="6097" y="6835"/>
                  </a:lnTo>
                  <a:cubicBezTo>
                    <a:pt x="6061" y="6763"/>
                    <a:pt x="5978" y="6692"/>
                    <a:pt x="5906" y="6668"/>
                  </a:cubicBezTo>
                  <a:cubicBezTo>
                    <a:pt x="5870" y="6662"/>
                    <a:pt x="5835" y="6659"/>
                    <a:pt x="5801" y="6659"/>
                  </a:cubicBezTo>
                  <a:cubicBezTo>
                    <a:pt x="5766" y="6659"/>
                    <a:pt x="5734" y="6662"/>
                    <a:pt x="5704" y="6668"/>
                  </a:cubicBezTo>
                  <a:lnTo>
                    <a:pt x="5704" y="6394"/>
                  </a:lnTo>
                  <a:cubicBezTo>
                    <a:pt x="6502" y="6347"/>
                    <a:pt x="7156" y="5942"/>
                    <a:pt x="7466" y="5692"/>
                  </a:cubicBezTo>
                  <a:cubicBezTo>
                    <a:pt x="7668" y="5537"/>
                    <a:pt x="7728" y="5287"/>
                    <a:pt x="7621" y="5061"/>
                  </a:cubicBezTo>
                  <a:cubicBezTo>
                    <a:pt x="7525" y="4870"/>
                    <a:pt x="7430" y="4513"/>
                    <a:pt x="7430" y="3965"/>
                  </a:cubicBezTo>
                  <a:lnTo>
                    <a:pt x="7430" y="3120"/>
                  </a:lnTo>
                  <a:cubicBezTo>
                    <a:pt x="7430" y="1405"/>
                    <a:pt x="6025" y="0"/>
                    <a:pt x="431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58" name="Google Shape;10458;p79"/>
            <p:cNvSpPr/>
            <p:nvPr/>
          </p:nvSpPr>
          <p:spPr>
            <a:xfrm>
              <a:off x="6375559" y="4549033"/>
              <a:ext cx="10233" cy="10201"/>
            </a:xfrm>
            <a:custGeom>
              <a:avLst/>
              <a:gdLst/>
              <a:ahLst/>
              <a:cxnLst/>
              <a:rect l="l" t="t" r="r" b="b"/>
              <a:pathLst>
                <a:path w="323" h="322" extrusionOk="0">
                  <a:moveTo>
                    <a:pt x="156" y="1"/>
                  </a:moveTo>
                  <a:cubicBezTo>
                    <a:pt x="72" y="1"/>
                    <a:pt x="1" y="72"/>
                    <a:pt x="1" y="155"/>
                  </a:cubicBezTo>
                  <a:cubicBezTo>
                    <a:pt x="1" y="251"/>
                    <a:pt x="72" y="322"/>
                    <a:pt x="156" y="322"/>
                  </a:cubicBezTo>
                  <a:cubicBezTo>
                    <a:pt x="251" y="322"/>
                    <a:pt x="322" y="251"/>
                    <a:pt x="322" y="155"/>
                  </a:cubicBezTo>
                  <a:cubicBezTo>
                    <a:pt x="322" y="72"/>
                    <a:pt x="251" y="1"/>
                    <a:pt x="15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59" name="Google Shape;10459;p79"/>
            <p:cNvSpPr/>
            <p:nvPr/>
          </p:nvSpPr>
          <p:spPr>
            <a:xfrm>
              <a:off x="6375559" y="4587493"/>
              <a:ext cx="10233" cy="10613"/>
            </a:xfrm>
            <a:custGeom>
              <a:avLst/>
              <a:gdLst/>
              <a:ahLst/>
              <a:cxnLst/>
              <a:rect l="l" t="t" r="r" b="b"/>
              <a:pathLst>
                <a:path w="323" h="335" extrusionOk="0">
                  <a:moveTo>
                    <a:pt x="156" y="1"/>
                  </a:moveTo>
                  <a:cubicBezTo>
                    <a:pt x="72" y="1"/>
                    <a:pt x="1" y="72"/>
                    <a:pt x="1" y="168"/>
                  </a:cubicBezTo>
                  <a:cubicBezTo>
                    <a:pt x="1" y="251"/>
                    <a:pt x="72" y="334"/>
                    <a:pt x="156" y="334"/>
                  </a:cubicBezTo>
                  <a:cubicBezTo>
                    <a:pt x="251" y="334"/>
                    <a:pt x="322" y="251"/>
                    <a:pt x="322" y="168"/>
                  </a:cubicBezTo>
                  <a:cubicBezTo>
                    <a:pt x="322" y="72"/>
                    <a:pt x="251" y="1"/>
                    <a:pt x="15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60" name="Google Shape;10460;p79"/>
            <p:cNvSpPr/>
            <p:nvPr/>
          </p:nvSpPr>
          <p:spPr>
            <a:xfrm>
              <a:off x="6342009" y="4406442"/>
              <a:ext cx="76222" cy="32472"/>
            </a:xfrm>
            <a:custGeom>
              <a:avLst/>
              <a:gdLst/>
              <a:ahLst/>
              <a:cxnLst/>
              <a:rect l="l" t="t" r="r" b="b"/>
              <a:pathLst>
                <a:path w="2406" h="1025" extrusionOk="0">
                  <a:moveTo>
                    <a:pt x="1012" y="334"/>
                  </a:moveTo>
                  <a:cubicBezTo>
                    <a:pt x="953" y="430"/>
                    <a:pt x="834" y="525"/>
                    <a:pt x="703" y="525"/>
                  </a:cubicBezTo>
                  <a:lnTo>
                    <a:pt x="381" y="525"/>
                  </a:lnTo>
                  <a:cubicBezTo>
                    <a:pt x="441" y="406"/>
                    <a:pt x="560" y="334"/>
                    <a:pt x="703" y="334"/>
                  </a:cubicBezTo>
                  <a:close/>
                  <a:moveTo>
                    <a:pt x="1727" y="334"/>
                  </a:moveTo>
                  <a:cubicBezTo>
                    <a:pt x="1858" y="334"/>
                    <a:pt x="1977" y="406"/>
                    <a:pt x="2036" y="525"/>
                  </a:cubicBezTo>
                  <a:lnTo>
                    <a:pt x="1727" y="525"/>
                  </a:lnTo>
                  <a:cubicBezTo>
                    <a:pt x="1584" y="525"/>
                    <a:pt x="1477" y="453"/>
                    <a:pt x="1417" y="334"/>
                  </a:cubicBezTo>
                  <a:close/>
                  <a:moveTo>
                    <a:pt x="679" y="1"/>
                  </a:moveTo>
                  <a:cubicBezTo>
                    <a:pt x="310" y="1"/>
                    <a:pt x="0" y="311"/>
                    <a:pt x="0" y="692"/>
                  </a:cubicBezTo>
                  <a:lnTo>
                    <a:pt x="0" y="870"/>
                  </a:lnTo>
                  <a:cubicBezTo>
                    <a:pt x="0" y="953"/>
                    <a:pt x="72" y="1025"/>
                    <a:pt x="167" y="1025"/>
                  </a:cubicBezTo>
                  <a:cubicBezTo>
                    <a:pt x="250" y="1025"/>
                    <a:pt x="322" y="953"/>
                    <a:pt x="322" y="870"/>
                  </a:cubicBezTo>
                  <a:lnTo>
                    <a:pt x="322" y="846"/>
                  </a:lnTo>
                  <a:lnTo>
                    <a:pt x="679" y="846"/>
                  </a:lnTo>
                  <a:cubicBezTo>
                    <a:pt x="893" y="846"/>
                    <a:pt x="1084" y="763"/>
                    <a:pt x="1203" y="608"/>
                  </a:cubicBezTo>
                  <a:cubicBezTo>
                    <a:pt x="1322" y="763"/>
                    <a:pt x="1512" y="846"/>
                    <a:pt x="1727" y="846"/>
                  </a:cubicBezTo>
                  <a:lnTo>
                    <a:pt x="2084" y="846"/>
                  </a:lnTo>
                  <a:lnTo>
                    <a:pt x="2084" y="870"/>
                  </a:lnTo>
                  <a:cubicBezTo>
                    <a:pt x="2084" y="953"/>
                    <a:pt x="2155" y="1025"/>
                    <a:pt x="2251" y="1025"/>
                  </a:cubicBezTo>
                  <a:cubicBezTo>
                    <a:pt x="2334" y="1025"/>
                    <a:pt x="2405" y="953"/>
                    <a:pt x="2405" y="870"/>
                  </a:cubicBezTo>
                  <a:lnTo>
                    <a:pt x="2405" y="692"/>
                  </a:lnTo>
                  <a:cubicBezTo>
                    <a:pt x="2405" y="299"/>
                    <a:pt x="2108" y="1"/>
                    <a:pt x="172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461" name="Google Shape;10461;p79"/>
          <p:cNvGrpSpPr/>
          <p:nvPr/>
        </p:nvGrpSpPr>
        <p:grpSpPr>
          <a:xfrm>
            <a:off x="4747468" y="4783918"/>
            <a:ext cx="469793" cy="484873"/>
            <a:chOff x="3560600" y="3763338"/>
            <a:chExt cx="352345" cy="363655"/>
          </a:xfrm>
          <a:solidFill>
            <a:schemeClr val="tx1"/>
          </a:solidFill>
        </p:grpSpPr>
        <p:sp>
          <p:nvSpPr>
            <p:cNvPr id="10462" name="Google Shape;10462;p79"/>
            <p:cNvSpPr/>
            <p:nvPr/>
          </p:nvSpPr>
          <p:spPr>
            <a:xfrm>
              <a:off x="3665841" y="3763338"/>
              <a:ext cx="143352" cy="173543"/>
            </a:xfrm>
            <a:custGeom>
              <a:avLst/>
              <a:gdLst/>
              <a:ahLst/>
              <a:cxnLst/>
              <a:rect l="l" t="t" r="r" b="b"/>
              <a:pathLst>
                <a:path w="4525" h="5478" extrusionOk="0">
                  <a:moveTo>
                    <a:pt x="2251" y="1"/>
                  </a:moveTo>
                  <a:cubicBezTo>
                    <a:pt x="1691" y="1"/>
                    <a:pt x="1179" y="191"/>
                    <a:pt x="774" y="549"/>
                  </a:cubicBezTo>
                  <a:cubicBezTo>
                    <a:pt x="370" y="906"/>
                    <a:pt x="108" y="1382"/>
                    <a:pt x="12" y="1918"/>
                  </a:cubicBezTo>
                  <a:cubicBezTo>
                    <a:pt x="0" y="2013"/>
                    <a:pt x="60" y="2096"/>
                    <a:pt x="143" y="2120"/>
                  </a:cubicBezTo>
                  <a:cubicBezTo>
                    <a:pt x="151" y="2121"/>
                    <a:pt x="159" y="2122"/>
                    <a:pt x="167" y="2122"/>
                  </a:cubicBezTo>
                  <a:cubicBezTo>
                    <a:pt x="252" y="2122"/>
                    <a:pt x="324" y="2064"/>
                    <a:pt x="346" y="1977"/>
                  </a:cubicBezTo>
                  <a:cubicBezTo>
                    <a:pt x="477" y="1049"/>
                    <a:pt x="1286" y="346"/>
                    <a:pt x="2239" y="346"/>
                  </a:cubicBezTo>
                  <a:cubicBezTo>
                    <a:pt x="3299" y="346"/>
                    <a:pt x="4168" y="1203"/>
                    <a:pt x="4168" y="2263"/>
                  </a:cubicBezTo>
                  <a:cubicBezTo>
                    <a:pt x="4168" y="3096"/>
                    <a:pt x="3632" y="3847"/>
                    <a:pt x="2822" y="4097"/>
                  </a:cubicBezTo>
                  <a:cubicBezTo>
                    <a:pt x="2775" y="4108"/>
                    <a:pt x="2751" y="4144"/>
                    <a:pt x="2739" y="4168"/>
                  </a:cubicBezTo>
                  <a:lnTo>
                    <a:pt x="2239" y="4990"/>
                  </a:lnTo>
                  <a:lnTo>
                    <a:pt x="1751" y="4168"/>
                  </a:lnTo>
                  <a:cubicBezTo>
                    <a:pt x="1739" y="4144"/>
                    <a:pt x="1691" y="4108"/>
                    <a:pt x="1667" y="4097"/>
                  </a:cubicBezTo>
                  <a:cubicBezTo>
                    <a:pt x="977" y="3870"/>
                    <a:pt x="477" y="3287"/>
                    <a:pt x="358" y="2573"/>
                  </a:cubicBezTo>
                  <a:cubicBezTo>
                    <a:pt x="347" y="2496"/>
                    <a:pt x="266" y="2440"/>
                    <a:pt x="189" y="2440"/>
                  </a:cubicBezTo>
                  <a:cubicBezTo>
                    <a:pt x="182" y="2440"/>
                    <a:pt x="174" y="2441"/>
                    <a:pt x="167" y="2442"/>
                  </a:cubicBezTo>
                  <a:cubicBezTo>
                    <a:pt x="72" y="2454"/>
                    <a:pt x="12" y="2549"/>
                    <a:pt x="24" y="2632"/>
                  </a:cubicBezTo>
                  <a:cubicBezTo>
                    <a:pt x="108" y="3049"/>
                    <a:pt x="286" y="3418"/>
                    <a:pt x="548" y="3739"/>
                  </a:cubicBezTo>
                  <a:cubicBezTo>
                    <a:pt x="798" y="4037"/>
                    <a:pt x="1132" y="4251"/>
                    <a:pt x="1501" y="4394"/>
                  </a:cubicBezTo>
                  <a:lnTo>
                    <a:pt x="2108" y="5406"/>
                  </a:lnTo>
                  <a:cubicBezTo>
                    <a:pt x="2144" y="5442"/>
                    <a:pt x="2203" y="5478"/>
                    <a:pt x="2263" y="5478"/>
                  </a:cubicBezTo>
                  <a:cubicBezTo>
                    <a:pt x="2322" y="5478"/>
                    <a:pt x="2382" y="5442"/>
                    <a:pt x="2406" y="5406"/>
                  </a:cubicBezTo>
                  <a:lnTo>
                    <a:pt x="3025" y="4394"/>
                  </a:lnTo>
                  <a:cubicBezTo>
                    <a:pt x="3930" y="4073"/>
                    <a:pt x="4525" y="3227"/>
                    <a:pt x="4525" y="2263"/>
                  </a:cubicBezTo>
                  <a:cubicBezTo>
                    <a:pt x="4489" y="1013"/>
                    <a:pt x="3477" y="1"/>
                    <a:pt x="225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63" name="Google Shape;10463;p79"/>
            <p:cNvSpPr/>
            <p:nvPr/>
          </p:nvSpPr>
          <p:spPr>
            <a:xfrm>
              <a:off x="3696761" y="3794099"/>
              <a:ext cx="82653" cy="78661"/>
            </a:xfrm>
            <a:custGeom>
              <a:avLst/>
              <a:gdLst/>
              <a:ahLst/>
              <a:cxnLst/>
              <a:rect l="l" t="t" r="r" b="b"/>
              <a:pathLst>
                <a:path w="2609" h="2483" extrusionOk="0">
                  <a:moveTo>
                    <a:pt x="1584" y="328"/>
                  </a:moveTo>
                  <a:cubicBezTo>
                    <a:pt x="1727" y="328"/>
                    <a:pt x="1882" y="387"/>
                    <a:pt x="2001" y="506"/>
                  </a:cubicBezTo>
                  <a:cubicBezTo>
                    <a:pt x="2239" y="732"/>
                    <a:pt x="2239" y="1102"/>
                    <a:pt x="2001" y="1340"/>
                  </a:cubicBezTo>
                  <a:cubicBezTo>
                    <a:pt x="1888" y="1453"/>
                    <a:pt x="1736" y="1509"/>
                    <a:pt x="1584" y="1509"/>
                  </a:cubicBezTo>
                  <a:cubicBezTo>
                    <a:pt x="1433" y="1509"/>
                    <a:pt x="1281" y="1453"/>
                    <a:pt x="1168" y="1340"/>
                  </a:cubicBezTo>
                  <a:cubicBezTo>
                    <a:pt x="941" y="1113"/>
                    <a:pt x="941" y="732"/>
                    <a:pt x="1168" y="506"/>
                  </a:cubicBezTo>
                  <a:cubicBezTo>
                    <a:pt x="1287" y="387"/>
                    <a:pt x="1430" y="328"/>
                    <a:pt x="1584" y="328"/>
                  </a:cubicBezTo>
                  <a:close/>
                  <a:moveTo>
                    <a:pt x="1584" y="0"/>
                  </a:moveTo>
                  <a:cubicBezTo>
                    <a:pt x="1346" y="0"/>
                    <a:pt x="1108" y="89"/>
                    <a:pt x="929" y="268"/>
                  </a:cubicBezTo>
                  <a:cubicBezTo>
                    <a:pt x="596" y="590"/>
                    <a:pt x="572" y="1090"/>
                    <a:pt x="822" y="1447"/>
                  </a:cubicBezTo>
                  <a:lnTo>
                    <a:pt x="60" y="2197"/>
                  </a:lnTo>
                  <a:cubicBezTo>
                    <a:pt x="1" y="2256"/>
                    <a:pt x="1" y="2375"/>
                    <a:pt x="60" y="2435"/>
                  </a:cubicBezTo>
                  <a:cubicBezTo>
                    <a:pt x="96" y="2471"/>
                    <a:pt x="144" y="2483"/>
                    <a:pt x="179" y="2483"/>
                  </a:cubicBezTo>
                  <a:cubicBezTo>
                    <a:pt x="227" y="2483"/>
                    <a:pt x="275" y="2471"/>
                    <a:pt x="298" y="2435"/>
                  </a:cubicBezTo>
                  <a:lnTo>
                    <a:pt x="1060" y="1685"/>
                  </a:lnTo>
                  <a:cubicBezTo>
                    <a:pt x="1227" y="1780"/>
                    <a:pt x="1406" y="1840"/>
                    <a:pt x="1584" y="1840"/>
                  </a:cubicBezTo>
                  <a:cubicBezTo>
                    <a:pt x="1822" y="1840"/>
                    <a:pt x="2061" y="1756"/>
                    <a:pt x="2239" y="1578"/>
                  </a:cubicBezTo>
                  <a:cubicBezTo>
                    <a:pt x="2608" y="1209"/>
                    <a:pt x="2608" y="625"/>
                    <a:pt x="2239" y="268"/>
                  </a:cubicBezTo>
                  <a:cubicBezTo>
                    <a:pt x="2061" y="89"/>
                    <a:pt x="1822" y="0"/>
                    <a:pt x="158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64" name="Google Shape;10464;p79"/>
            <p:cNvSpPr/>
            <p:nvPr/>
          </p:nvSpPr>
          <p:spPr>
            <a:xfrm>
              <a:off x="3560600" y="3916574"/>
              <a:ext cx="352345" cy="210419"/>
            </a:xfrm>
            <a:custGeom>
              <a:avLst/>
              <a:gdLst/>
              <a:ahLst/>
              <a:cxnLst/>
              <a:rect l="l" t="t" r="r" b="b"/>
              <a:pathLst>
                <a:path w="11122" h="6642" extrusionOk="0">
                  <a:moveTo>
                    <a:pt x="3037" y="391"/>
                  </a:moveTo>
                  <a:lnTo>
                    <a:pt x="5394" y="1176"/>
                  </a:lnTo>
                  <a:lnTo>
                    <a:pt x="5394" y="1296"/>
                  </a:lnTo>
                  <a:lnTo>
                    <a:pt x="3037" y="510"/>
                  </a:lnTo>
                  <a:lnTo>
                    <a:pt x="3037" y="391"/>
                  </a:lnTo>
                  <a:close/>
                  <a:moveTo>
                    <a:pt x="8085" y="391"/>
                  </a:moveTo>
                  <a:lnTo>
                    <a:pt x="8085" y="510"/>
                  </a:lnTo>
                  <a:lnTo>
                    <a:pt x="5728" y="1296"/>
                  </a:lnTo>
                  <a:lnTo>
                    <a:pt x="5728" y="1176"/>
                  </a:lnTo>
                  <a:lnTo>
                    <a:pt x="8085" y="391"/>
                  </a:lnTo>
                  <a:close/>
                  <a:moveTo>
                    <a:pt x="2691" y="855"/>
                  </a:moveTo>
                  <a:lnTo>
                    <a:pt x="2691" y="4975"/>
                  </a:lnTo>
                  <a:lnTo>
                    <a:pt x="2680" y="4975"/>
                  </a:lnTo>
                  <a:lnTo>
                    <a:pt x="786" y="5594"/>
                  </a:lnTo>
                  <a:lnTo>
                    <a:pt x="786" y="1486"/>
                  </a:lnTo>
                  <a:lnTo>
                    <a:pt x="2691" y="855"/>
                  </a:lnTo>
                  <a:close/>
                  <a:moveTo>
                    <a:pt x="8085" y="867"/>
                  </a:moveTo>
                  <a:lnTo>
                    <a:pt x="8085" y="4975"/>
                  </a:lnTo>
                  <a:lnTo>
                    <a:pt x="8049" y="4975"/>
                  </a:lnTo>
                  <a:lnTo>
                    <a:pt x="5728" y="5748"/>
                  </a:lnTo>
                  <a:lnTo>
                    <a:pt x="5728" y="1641"/>
                  </a:lnTo>
                  <a:lnTo>
                    <a:pt x="5763" y="1641"/>
                  </a:lnTo>
                  <a:lnTo>
                    <a:pt x="8085" y="867"/>
                  </a:lnTo>
                  <a:close/>
                  <a:moveTo>
                    <a:pt x="3037" y="879"/>
                  </a:moveTo>
                  <a:lnTo>
                    <a:pt x="5358" y="1653"/>
                  </a:lnTo>
                  <a:lnTo>
                    <a:pt x="5394" y="1653"/>
                  </a:lnTo>
                  <a:lnTo>
                    <a:pt x="5394" y="5760"/>
                  </a:lnTo>
                  <a:lnTo>
                    <a:pt x="3072" y="4986"/>
                  </a:lnTo>
                  <a:lnTo>
                    <a:pt x="3037" y="4986"/>
                  </a:lnTo>
                  <a:lnTo>
                    <a:pt x="3037" y="879"/>
                  </a:lnTo>
                  <a:close/>
                  <a:moveTo>
                    <a:pt x="3037" y="5320"/>
                  </a:moveTo>
                  <a:lnTo>
                    <a:pt x="5394" y="6106"/>
                  </a:lnTo>
                  <a:lnTo>
                    <a:pt x="5394" y="6225"/>
                  </a:lnTo>
                  <a:lnTo>
                    <a:pt x="3037" y="5439"/>
                  </a:lnTo>
                  <a:lnTo>
                    <a:pt x="3037" y="5320"/>
                  </a:lnTo>
                  <a:close/>
                  <a:moveTo>
                    <a:pt x="8085" y="5320"/>
                  </a:moveTo>
                  <a:lnTo>
                    <a:pt x="8085" y="5439"/>
                  </a:lnTo>
                  <a:lnTo>
                    <a:pt x="5728" y="6225"/>
                  </a:lnTo>
                  <a:lnTo>
                    <a:pt x="5728" y="6106"/>
                  </a:lnTo>
                  <a:lnTo>
                    <a:pt x="8085" y="5320"/>
                  </a:lnTo>
                  <a:close/>
                  <a:moveTo>
                    <a:pt x="2715" y="414"/>
                  </a:moveTo>
                  <a:lnTo>
                    <a:pt x="2715" y="510"/>
                  </a:lnTo>
                  <a:lnTo>
                    <a:pt x="584" y="1224"/>
                  </a:lnTo>
                  <a:cubicBezTo>
                    <a:pt x="513" y="1248"/>
                    <a:pt x="465" y="1307"/>
                    <a:pt x="465" y="1391"/>
                  </a:cubicBezTo>
                  <a:lnTo>
                    <a:pt x="465" y="5856"/>
                  </a:lnTo>
                  <a:cubicBezTo>
                    <a:pt x="465" y="5915"/>
                    <a:pt x="489" y="5951"/>
                    <a:pt x="536" y="5987"/>
                  </a:cubicBezTo>
                  <a:cubicBezTo>
                    <a:pt x="571" y="6004"/>
                    <a:pt x="613" y="6015"/>
                    <a:pt x="651" y="6015"/>
                  </a:cubicBezTo>
                  <a:cubicBezTo>
                    <a:pt x="665" y="6015"/>
                    <a:pt x="678" y="6014"/>
                    <a:pt x="691" y="6010"/>
                  </a:cubicBezTo>
                  <a:lnTo>
                    <a:pt x="2715" y="5344"/>
                  </a:lnTo>
                  <a:lnTo>
                    <a:pt x="2715" y="5463"/>
                  </a:lnTo>
                  <a:lnTo>
                    <a:pt x="358" y="6249"/>
                  </a:lnTo>
                  <a:lnTo>
                    <a:pt x="358" y="1200"/>
                  </a:lnTo>
                  <a:lnTo>
                    <a:pt x="2715" y="414"/>
                  </a:lnTo>
                  <a:close/>
                  <a:moveTo>
                    <a:pt x="2864" y="1"/>
                  </a:moveTo>
                  <a:cubicBezTo>
                    <a:pt x="2846" y="1"/>
                    <a:pt x="2828" y="4"/>
                    <a:pt x="2811" y="10"/>
                  </a:cubicBezTo>
                  <a:lnTo>
                    <a:pt x="120" y="903"/>
                  </a:lnTo>
                  <a:cubicBezTo>
                    <a:pt x="48" y="938"/>
                    <a:pt x="1" y="998"/>
                    <a:pt x="1" y="1069"/>
                  </a:cubicBezTo>
                  <a:lnTo>
                    <a:pt x="1" y="6475"/>
                  </a:lnTo>
                  <a:cubicBezTo>
                    <a:pt x="1" y="6534"/>
                    <a:pt x="36" y="6582"/>
                    <a:pt x="72" y="6606"/>
                  </a:cubicBezTo>
                  <a:cubicBezTo>
                    <a:pt x="108" y="6618"/>
                    <a:pt x="132" y="6641"/>
                    <a:pt x="179" y="6641"/>
                  </a:cubicBezTo>
                  <a:cubicBezTo>
                    <a:pt x="191" y="6641"/>
                    <a:pt x="215" y="6641"/>
                    <a:pt x="239" y="6618"/>
                  </a:cubicBezTo>
                  <a:lnTo>
                    <a:pt x="2870" y="5748"/>
                  </a:lnTo>
                  <a:lnTo>
                    <a:pt x="5513" y="6618"/>
                  </a:lnTo>
                  <a:cubicBezTo>
                    <a:pt x="5525" y="6630"/>
                    <a:pt x="5543" y="6635"/>
                    <a:pt x="5561" y="6635"/>
                  </a:cubicBezTo>
                  <a:cubicBezTo>
                    <a:pt x="5579" y="6635"/>
                    <a:pt x="5597" y="6630"/>
                    <a:pt x="5608" y="6618"/>
                  </a:cubicBezTo>
                  <a:lnTo>
                    <a:pt x="8252" y="5737"/>
                  </a:lnTo>
                  <a:lnTo>
                    <a:pt x="10883" y="6606"/>
                  </a:lnTo>
                  <a:cubicBezTo>
                    <a:pt x="10895" y="6606"/>
                    <a:pt x="10907" y="6630"/>
                    <a:pt x="10942" y="6630"/>
                  </a:cubicBezTo>
                  <a:cubicBezTo>
                    <a:pt x="10966" y="6630"/>
                    <a:pt x="11014" y="6606"/>
                    <a:pt x="11050" y="6594"/>
                  </a:cubicBezTo>
                  <a:cubicBezTo>
                    <a:pt x="11085" y="6558"/>
                    <a:pt x="11121" y="6510"/>
                    <a:pt x="11121" y="6463"/>
                  </a:cubicBezTo>
                  <a:lnTo>
                    <a:pt x="11121" y="3510"/>
                  </a:lnTo>
                  <a:cubicBezTo>
                    <a:pt x="11121" y="3427"/>
                    <a:pt x="11050" y="3355"/>
                    <a:pt x="10954" y="3355"/>
                  </a:cubicBezTo>
                  <a:cubicBezTo>
                    <a:pt x="10871" y="3355"/>
                    <a:pt x="10788" y="3427"/>
                    <a:pt x="10788" y="3510"/>
                  </a:cubicBezTo>
                  <a:lnTo>
                    <a:pt x="10788" y="6225"/>
                  </a:lnTo>
                  <a:lnTo>
                    <a:pt x="8442" y="5439"/>
                  </a:lnTo>
                  <a:lnTo>
                    <a:pt x="8442" y="5320"/>
                  </a:lnTo>
                  <a:lnTo>
                    <a:pt x="10466" y="5987"/>
                  </a:lnTo>
                  <a:cubicBezTo>
                    <a:pt x="10482" y="5991"/>
                    <a:pt x="10499" y="5993"/>
                    <a:pt x="10516" y="5993"/>
                  </a:cubicBezTo>
                  <a:cubicBezTo>
                    <a:pt x="10551" y="5993"/>
                    <a:pt x="10585" y="5983"/>
                    <a:pt x="10609" y="5951"/>
                  </a:cubicBezTo>
                  <a:cubicBezTo>
                    <a:pt x="10657" y="5927"/>
                    <a:pt x="10692" y="5868"/>
                    <a:pt x="10692" y="5820"/>
                  </a:cubicBezTo>
                  <a:lnTo>
                    <a:pt x="10692" y="3486"/>
                  </a:lnTo>
                  <a:cubicBezTo>
                    <a:pt x="10692" y="3391"/>
                    <a:pt x="10609" y="3320"/>
                    <a:pt x="10526" y="3320"/>
                  </a:cubicBezTo>
                  <a:cubicBezTo>
                    <a:pt x="10431" y="3320"/>
                    <a:pt x="10359" y="3391"/>
                    <a:pt x="10359" y="3486"/>
                  </a:cubicBezTo>
                  <a:lnTo>
                    <a:pt x="10359" y="5582"/>
                  </a:lnTo>
                  <a:lnTo>
                    <a:pt x="8466" y="4963"/>
                  </a:lnTo>
                  <a:lnTo>
                    <a:pt x="8442" y="4963"/>
                  </a:lnTo>
                  <a:lnTo>
                    <a:pt x="8442" y="855"/>
                  </a:lnTo>
                  <a:lnTo>
                    <a:pt x="10347" y="1486"/>
                  </a:lnTo>
                  <a:lnTo>
                    <a:pt x="10347" y="2843"/>
                  </a:lnTo>
                  <a:cubicBezTo>
                    <a:pt x="10347" y="2939"/>
                    <a:pt x="10419" y="3010"/>
                    <a:pt x="10514" y="3010"/>
                  </a:cubicBezTo>
                  <a:cubicBezTo>
                    <a:pt x="10597" y="3010"/>
                    <a:pt x="10669" y="2939"/>
                    <a:pt x="10669" y="2843"/>
                  </a:cubicBezTo>
                  <a:lnTo>
                    <a:pt x="10669" y="1367"/>
                  </a:lnTo>
                  <a:cubicBezTo>
                    <a:pt x="10669" y="1296"/>
                    <a:pt x="10633" y="1236"/>
                    <a:pt x="10550" y="1212"/>
                  </a:cubicBezTo>
                  <a:lnTo>
                    <a:pt x="8430" y="498"/>
                  </a:lnTo>
                  <a:lnTo>
                    <a:pt x="8430" y="379"/>
                  </a:lnTo>
                  <a:lnTo>
                    <a:pt x="10776" y="1165"/>
                  </a:lnTo>
                  <a:lnTo>
                    <a:pt x="10776" y="2831"/>
                  </a:lnTo>
                  <a:cubicBezTo>
                    <a:pt x="10776" y="2939"/>
                    <a:pt x="10847" y="3022"/>
                    <a:pt x="10942" y="3022"/>
                  </a:cubicBezTo>
                  <a:cubicBezTo>
                    <a:pt x="11026" y="3022"/>
                    <a:pt x="11109" y="2951"/>
                    <a:pt x="11109" y="2855"/>
                  </a:cubicBezTo>
                  <a:lnTo>
                    <a:pt x="11109" y="1069"/>
                  </a:lnTo>
                  <a:cubicBezTo>
                    <a:pt x="11109" y="998"/>
                    <a:pt x="11062" y="938"/>
                    <a:pt x="10990" y="903"/>
                  </a:cubicBezTo>
                  <a:lnTo>
                    <a:pt x="8287" y="10"/>
                  </a:lnTo>
                  <a:cubicBezTo>
                    <a:pt x="8275" y="4"/>
                    <a:pt x="8258" y="1"/>
                    <a:pt x="8240" y="1"/>
                  </a:cubicBezTo>
                  <a:cubicBezTo>
                    <a:pt x="8222" y="1"/>
                    <a:pt x="8204" y="4"/>
                    <a:pt x="8192" y="10"/>
                  </a:cubicBezTo>
                  <a:lnTo>
                    <a:pt x="5549" y="891"/>
                  </a:lnTo>
                  <a:lnTo>
                    <a:pt x="2918" y="10"/>
                  </a:lnTo>
                  <a:cubicBezTo>
                    <a:pt x="2900" y="4"/>
                    <a:pt x="2882" y="1"/>
                    <a:pt x="286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465" name="Google Shape;10465;p79"/>
          <p:cNvGrpSpPr/>
          <p:nvPr/>
        </p:nvGrpSpPr>
        <p:grpSpPr>
          <a:xfrm>
            <a:off x="7720742" y="5447804"/>
            <a:ext cx="372684" cy="474777"/>
            <a:chOff x="5790556" y="4261252"/>
            <a:chExt cx="279513" cy="356083"/>
          </a:xfrm>
          <a:solidFill>
            <a:schemeClr val="tx1"/>
          </a:solidFill>
        </p:grpSpPr>
        <p:sp>
          <p:nvSpPr>
            <p:cNvPr id="10466" name="Google Shape;10466;p79"/>
            <p:cNvSpPr/>
            <p:nvPr/>
          </p:nvSpPr>
          <p:spPr>
            <a:xfrm>
              <a:off x="5892027" y="4400423"/>
              <a:ext cx="10581" cy="15872"/>
            </a:xfrm>
            <a:custGeom>
              <a:avLst/>
              <a:gdLst/>
              <a:ahLst/>
              <a:cxnLst/>
              <a:rect l="l" t="t" r="r" b="b"/>
              <a:pathLst>
                <a:path w="334" h="501" extrusionOk="0">
                  <a:moveTo>
                    <a:pt x="167" y="0"/>
                  </a:moveTo>
                  <a:cubicBezTo>
                    <a:pt x="84" y="0"/>
                    <a:pt x="0" y="72"/>
                    <a:pt x="0" y="167"/>
                  </a:cubicBezTo>
                  <a:lnTo>
                    <a:pt x="0" y="346"/>
                  </a:lnTo>
                  <a:cubicBezTo>
                    <a:pt x="0" y="429"/>
                    <a:pt x="84" y="501"/>
                    <a:pt x="167" y="501"/>
                  </a:cubicBezTo>
                  <a:cubicBezTo>
                    <a:pt x="262" y="501"/>
                    <a:pt x="334" y="429"/>
                    <a:pt x="334" y="346"/>
                  </a:cubicBezTo>
                  <a:lnTo>
                    <a:pt x="334" y="167"/>
                  </a:lnTo>
                  <a:cubicBezTo>
                    <a:pt x="334" y="72"/>
                    <a:pt x="262"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67" name="Google Shape;10467;p79"/>
            <p:cNvSpPr/>
            <p:nvPr/>
          </p:nvSpPr>
          <p:spPr>
            <a:xfrm>
              <a:off x="5959157" y="4400423"/>
              <a:ext cx="10201" cy="15872"/>
            </a:xfrm>
            <a:custGeom>
              <a:avLst/>
              <a:gdLst/>
              <a:ahLst/>
              <a:cxnLst/>
              <a:rect l="l" t="t" r="r" b="b"/>
              <a:pathLst>
                <a:path w="322" h="501" extrusionOk="0">
                  <a:moveTo>
                    <a:pt x="167" y="0"/>
                  </a:moveTo>
                  <a:cubicBezTo>
                    <a:pt x="72" y="0"/>
                    <a:pt x="0" y="72"/>
                    <a:pt x="0" y="167"/>
                  </a:cubicBezTo>
                  <a:lnTo>
                    <a:pt x="0" y="346"/>
                  </a:lnTo>
                  <a:cubicBezTo>
                    <a:pt x="0" y="429"/>
                    <a:pt x="72" y="501"/>
                    <a:pt x="167" y="501"/>
                  </a:cubicBezTo>
                  <a:cubicBezTo>
                    <a:pt x="251" y="501"/>
                    <a:pt x="322" y="429"/>
                    <a:pt x="322" y="346"/>
                  </a:cubicBezTo>
                  <a:lnTo>
                    <a:pt x="322" y="167"/>
                  </a:lnTo>
                  <a:cubicBezTo>
                    <a:pt x="322" y="72"/>
                    <a:pt x="251"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68" name="Google Shape;10468;p79"/>
            <p:cNvSpPr/>
            <p:nvPr/>
          </p:nvSpPr>
          <p:spPr>
            <a:xfrm>
              <a:off x="5907867" y="4450667"/>
              <a:ext cx="45651" cy="16157"/>
            </a:xfrm>
            <a:custGeom>
              <a:avLst/>
              <a:gdLst/>
              <a:ahLst/>
              <a:cxnLst/>
              <a:rect l="l" t="t" r="r" b="b"/>
              <a:pathLst>
                <a:path w="1441" h="510" extrusionOk="0">
                  <a:moveTo>
                    <a:pt x="183" y="1"/>
                  </a:moveTo>
                  <a:cubicBezTo>
                    <a:pt x="140" y="1"/>
                    <a:pt x="95" y="16"/>
                    <a:pt x="60" y="46"/>
                  </a:cubicBezTo>
                  <a:cubicBezTo>
                    <a:pt x="0" y="105"/>
                    <a:pt x="0" y="212"/>
                    <a:pt x="60" y="284"/>
                  </a:cubicBezTo>
                  <a:cubicBezTo>
                    <a:pt x="203" y="427"/>
                    <a:pt x="441" y="510"/>
                    <a:pt x="691" y="510"/>
                  </a:cubicBezTo>
                  <a:cubicBezTo>
                    <a:pt x="965" y="510"/>
                    <a:pt x="1203" y="427"/>
                    <a:pt x="1334" y="284"/>
                  </a:cubicBezTo>
                  <a:cubicBezTo>
                    <a:pt x="1441" y="212"/>
                    <a:pt x="1441" y="105"/>
                    <a:pt x="1358" y="46"/>
                  </a:cubicBezTo>
                  <a:cubicBezTo>
                    <a:pt x="1328" y="16"/>
                    <a:pt x="1289" y="1"/>
                    <a:pt x="1249" y="1"/>
                  </a:cubicBezTo>
                  <a:cubicBezTo>
                    <a:pt x="1209" y="1"/>
                    <a:pt x="1167" y="16"/>
                    <a:pt x="1131" y="46"/>
                  </a:cubicBezTo>
                  <a:cubicBezTo>
                    <a:pt x="1060" y="105"/>
                    <a:pt x="917" y="188"/>
                    <a:pt x="715" y="188"/>
                  </a:cubicBezTo>
                  <a:cubicBezTo>
                    <a:pt x="500" y="188"/>
                    <a:pt x="357" y="105"/>
                    <a:pt x="298" y="46"/>
                  </a:cubicBezTo>
                  <a:cubicBezTo>
                    <a:pt x="268" y="16"/>
                    <a:pt x="226" y="1"/>
                    <a:pt x="18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69" name="Google Shape;10469;p79"/>
            <p:cNvSpPr/>
            <p:nvPr/>
          </p:nvSpPr>
          <p:spPr>
            <a:xfrm>
              <a:off x="5790556" y="4261252"/>
              <a:ext cx="279513" cy="356083"/>
            </a:xfrm>
            <a:custGeom>
              <a:avLst/>
              <a:gdLst/>
              <a:ahLst/>
              <a:cxnLst/>
              <a:rect l="l" t="t" r="r" b="b"/>
              <a:pathLst>
                <a:path w="8823" h="11240" extrusionOk="0">
                  <a:moveTo>
                    <a:pt x="4441" y="2893"/>
                  </a:moveTo>
                  <a:cubicBezTo>
                    <a:pt x="4608" y="3048"/>
                    <a:pt x="4787" y="3203"/>
                    <a:pt x="4965" y="3334"/>
                  </a:cubicBezTo>
                  <a:lnTo>
                    <a:pt x="3906" y="3334"/>
                  </a:lnTo>
                  <a:cubicBezTo>
                    <a:pt x="4084" y="3203"/>
                    <a:pt x="4251" y="3048"/>
                    <a:pt x="4441" y="2893"/>
                  </a:cubicBezTo>
                  <a:close/>
                  <a:moveTo>
                    <a:pt x="6215" y="810"/>
                  </a:moveTo>
                  <a:cubicBezTo>
                    <a:pt x="6954" y="1262"/>
                    <a:pt x="7430" y="1976"/>
                    <a:pt x="7430" y="2798"/>
                  </a:cubicBezTo>
                  <a:cubicBezTo>
                    <a:pt x="7430" y="3310"/>
                    <a:pt x="7251" y="3798"/>
                    <a:pt x="6894" y="4203"/>
                  </a:cubicBezTo>
                  <a:cubicBezTo>
                    <a:pt x="6632" y="4060"/>
                    <a:pt x="5727" y="3608"/>
                    <a:pt x="4668" y="2655"/>
                  </a:cubicBezTo>
                  <a:cubicBezTo>
                    <a:pt x="5192" y="2155"/>
                    <a:pt x="5727" y="1548"/>
                    <a:pt x="6215" y="810"/>
                  </a:cubicBezTo>
                  <a:close/>
                  <a:moveTo>
                    <a:pt x="4430" y="333"/>
                  </a:moveTo>
                  <a:cubicBezTo>
                    <a:pt x="4977" y="333"/>
                    <a:pt x="5477" y="441"/>
                    <a:pt x="5930" y="667"/>
                  </a:cubicBezTo>
                  <a:cubicBezTo>
                    <a:pt x="4322" y="3012"/>
                    <a:pt x="2346" y="4036"/>
                    <a:pt x="1953" y="4215"/>
                  </a:cubicBezTo>
                  <a:cubicBezTo>
                    <a:pt x="1620" y="3786"/>
                    <a:pt x="1417" y="3310"/>
                    <a:pt x="1417" y="2798"/>
                  </a:cubicBezTo>
                  <a:cubicBezTo>
                    <a:pt x="1417" y="1429"/>
                    <a:pt x="2763" y="333"/>
                    <a:pt x="4430" y="333"/>
                  </a:cubicBezTo>
                  <a:close/>
                  <a:moveTo>
                    <a:pt x="5370" y="3643"/>
                  </a:moveTo>
                  <a:cubicBezTo>
                    <a:pt x="6037" y="4143"/>
                    <a:pt x="6561" y="4393"/>
                    <a:pt x="6739" y="4477"/>
                  </a:cubicBezTo>
                  <a:cubicBezTo>
                    <a:pt x="6799" y="4513"/>
                    <a:pt x="6858" y="4524"/>
                    <a:pt x="6930" y="4524"/>
                  </a:cubicBezTo>
                  <a:cubicBezTo>
                    <a:pt x="7073" y="4524"/>
                    <a:pt x="7216" y="4632"/>
                    <a:pt x="7227" y="4774"/>
                  </a:cubicBezTo>
                  <a:cubicBezTo>
                    <a:pt x="7239" y="4858"/>
                    <a:pt x="7216" y="4929"/>
                    <a:pt x="7156" y="4989"/>
                  </a:cubicBezTo>
                  <a:cubicBezTo>
                    <a:pt x="7097" y="5048"/>
                    <a:pt x="7013" y="5072"/>
                    <a:pt x="6942" y="5072"/>
                  </a:cubicBezTo>
                  <a:lnTo>
                    <a:pt x="6835" y="5072"/>
                  </a:lnTo>
                  <a:lnTo>
                    <a:pt x="6835" y="5060"/>
                  </a:lnTo>
                  <a:cubicBezTo>
                    <a:pt x="6835" y="4977"/>
                    <a:pt x="6763" y="4894"/>
                    <a:pt x="6680" y="4894"/>
                  </a:cubicBezTo>
                  <a:cubicBezTo>
                    <a:pt x="6585" y="4894"/>
                    <a:pt x="6513" y="4977"/>
                    <a:pt x="6513" y="5060"/>
                  </a:cubicBezTo>
                  <a:lnTo>
                    <a:pt x="6513" y="5251"/>
                  </a:lnTo>
                  <a:lnTo>
                    <a:pt x="6323" y="5251"/>
                  </a:lnTo>
                  <a:cubicBezTo>
                    <a:pt x="6227" y="5251"/>
                    <a:pt x="6156" y="5334"/>
                    <a:pt x="6156" y="5417"/>
                  </a:cubicBezTo>
                  <a:cubicBezTo>
                    <a:pt x="6156" y="5513"/>
                    <a:pt x="6227" y="5584"/>
                    <a:pt x="6323" y="5584"/>
                  </a:cubicBezTo>
                  <a:lnTo>
                    <a:pt x="6513" y="5584"/>
                  </a:lnTo>
                  <a:lnTo>
                    <a:pt x="6513" y="6656"/>
                  </a:lnTo>
                  <a:cubicBezTo>
                    <a:pt x="6549" y="7834"/>
                    <a:pt x="5608" y="8787"/>
                    <a:pt x="4430" y="8787"/>
                  </a:cubicBezTo>
                  <a:cubicBezTo>
                    <a:pt x="3251" y="8787"/>
                    <a:pt x="2298" y="7834"/>
                    <a:pt x="2298" y="6656"/>
                  </a:cubicBezTo>
                  <a:lnTo>
                    <a:pt x="2298" y="5584"/>
                  </a:lnTo>
                  <a:lnTo>
                    <a:pt x="5644" y="5584"/>
                  </a:lnTo>
                  <a:cubicBezTo>
                    <a:pt x="5739" y="5584"/>
                    <a:pt x="5811" y="5513"/>
                    <a:pt x="5811" y="5417"/>
                  </a:cubicBezTo>
                  <a:cubicBezTo>
                    <a:pt x="5811" y="5334"/>
                    <a:pt x="5739" y="5251"/>
                    <a:pt x="5644" y="5251"/>
                  </a:cubicBezTo>
                  <a:lnTo>
                    <a:pt x="2298" y="5251"/>
                  </a:lnTo>
                  <a:lnTo>
                    <a:pt x="2298" y="5060"/>
                  </a:lnTo>
                  <a:cubicBezTo>
                    <a:pt x="2298" y="4977"/>
                    <a:pt x="2227" y="4894"/>
                    <a:pt x="2132" y="4894"/>
                  </a:cubicBezTo>
                  <a:cubicBezTo>
                    <a:pt x="2048" y="4894"/>
                    <a:pt x="1977" y="4977"/>
                    <a:pt x="1977" y="5060"/>
                  </a:cubicBezTo>
                  <a:lnTo>
                    <a:pt x="1977" y="5072"/>
                  </a:lnTo>
                  <a:lnTo>
                    <a:pt x="1870" y="5072"/>
                  </a:lnTo>
                  <a:cubicBezTo>
                    <a:pt x="1798" y="5072"/>
                    <a:pt x="1715" y="5048"/>
                    <a:pt x="1655" y="4989"/>
                  </a:cubicBezTo>
                  <a:cubicBezTo>
                    <a:pt x="1596" y="4929"/>
                    <a:pt x="1584" y="4858"/>
                    <a:pt x="1584" y="4774"/>
                  </a:cubicBezTo>
                  <a:cubicBezTo>
                    <a:pt x="1596" y="4643"/>
                    <a:pt x="1739" y="4524"/>
                    <a:pt x="1882" y="4524"/>
                  </a:cubicBezTo>
                  <a:cubicBezTo>
                    <a:pt x="1953" y="4524"/>
                    <a:pt x="2013" y="4513"/>
                    <a:pt x="2072" y="4477"/>
                  </a:cubicBezTo>
                  <a:cubicBezTo>
                    <a:pt x="2251" y="4393"/>
                    <a:pt x="2775" y="4143"/>
                    <a:pt x="3441" y="3643"/>
                  </a:cubicBezTo>
                  <a:close/>
                  <a:moveTo>
                    <a:pt x="4418" y="0"/>
                  </a:moveTo>
                  <a:cubicBezTo>
                    <a:pt x="2584" y="0"/>
                    <a:pt x="1084" y="1250"/>
                    <a:pt x="1084" y="2798"/>
                  </a:cubicBezTo>
                  <a:cubicBezTo>
                    <a:pt x="1084" y="3334"/>
                    <a:pt x="1262" y="3846"/>
                    <a:pt x="1584" y="4286"/>
                  </a:cubicBezTo>
                  <a:cubicBezTo>
                    <a:pt x="1405" y="4382"/>
                    <a:pt x="1274" y="4560"/>
                    <a:pt x="1262" y="4763"/>
                  </a:cubicBezTo>
                  <a:cubicBezTo>
                    <a:pt x="1239" y="4929"/>
                    <a:pt x="1298" y="5108"/>
                    <a:pt x="1405" y="5227"/>
                  </a:cubicBezTo>
                  <a:cubicBezTo>
                    <a:pt x="1524" y="5346"/>
                    <a:pt x="1691" y="5417"/>
                    <a:pt x="1858" y="5417"/>
                  </a:cubicBezTo>
                  <a:lnTo>
                    <a:pt x="1953" y="5417"/>
                  </a:lnTo>
                  <a:lnTo>
                    <a:pt x="1953" y="6668"/>
                  </a:lnTo>
                  <a:cubicBezTo>
                    <a:pt x="1953" y="7144"/>
                    <a:pt x="2096" y="7596"/>
                    <a:pt x="2334" y="7977"/>
                  </a:cubicBezTo>
                  <a:lnTo>
                    <a:pt x="881" y="8394"/>
                  </a:lnTo>
                  <a:cubicBezTo>
                    <a:pt x="369" y="8537"/>
                    <a:pt x="0" y="9037"/>
                    <a:pt x="0" y="9573"/>
                  </a:cubicBezTo>
                  <a:lnTo>
                    <a:pt x="0" y="11073"/>
                  </a:lnTo>
                  <a:cubicBezTo>
                    <a:pt x="0" y="11156"/>
                    <a:pt x="84" y="11240"/>
                    <a:pt x="167" y="11240"/>
                  </a:cubicBezTo>
                  <a:cubicBezTo>
                    <a:pt x="262" y="11240"/>
                    <a:pt x="334" y="11156"/>
                    <a:pt x="334" y="11073"/>
                  </a:cubicBezTo>
                  <a:lnTo>
                    <a:pt x="334" y="9573"/>
                  </a:lnTo>
                  <a:cubicBezTo>
                    <a:pt x="334" y="9180"/>
                    <a:pt x="596" y="8823"/>
                    <a:pt x="977" y="8715"/>
                  </a:cubicBezTo>
                  <a:lnTo>
                    <a:pt x="1405" y="8584"/>
                  </a:lnTo>
                  <a:lnTo>
                    <a:pt x="1405" y="11073"/>
                  </a:lnTo>
                  <a:cubicBezTo>
                    <a:pt x="1405" y="11156"/>
                    <a:pt x="1477" y="11240"/>
                    <a:pt x="1572" y="11240"/>
                  </a:cubicBezTo>
                  <a:cubicBezTo>
                    <a:pt x="1655" y="11240"/>
                    <a:pt x="1727" y="11156"/>
                    <a:pt x="1727" y="11073"/>
                  </a:cubicBezTo>
                  <a:lnTo>
                    <a:pt x="1727" y="8501"/>
                  </a:lnTo>
                  <a:lnTo>
                    <a:pt x="2525" y="8263"/>
                  </a:lnTo>
                  <a:cubicBezTo>
                    <a:pt x="2560" y="8299"/>
                    <a:pt x="2596" y="8346"/>
                    <a:pt x="2644" y="8394"/>
                  </a:cubicBezTo>
                  <a:lnTo>
                    <a:pt x="2644" y="8954"/>
                  </a:lnTo>
                  <a:cubicBezTo>
                    <a:pt x="2644" y="9049"/>
                    <a:pt x="2715" y="9120"/>
                    <a:pt x="2798" y="9120"/>
                  </a:cubicBezTo>
                  <a:cubicBezTo>
                    <a:pt x="2894" y="9120"/>
                    <a:pt x="2965" y="9049"/>
                    <a:pt x="2965" y="8954"/>
                  </a:cubicBezTo>
                  <a:lnTo>
                    <a:pt x="2965" y="8680"/>
                  </a:lnTo>
                  <a:cubicBezTo>
                    <a:pt x="3370" y="8954"/>
                    <a:pt x="3858" y="9120"/>
                    <a:pt x="4382" y="9120"/>
                  </a:cubicBezTo>
                  <a:cubicBezTo>
                    <a:pt x="4906" y="9120"/>
                    <a:pt x="5394" y="8954"/>
                    <a:pt x="5799" y="8680"/>
                  </a:cubicBezTo>
                  <a:lnTo>
                    <a:pt x="5799" y="11073"/>
                  </a:lnTo>
                  <a:cubicBezTo>
                    <a:pt x="5799" y="11156"/>
                    <a:pt x="5870" y="11240"/>
                    <a:pt x="5954" y="11240"/>
                  </a:cubicBezTo>
                  <a:cubicBezTo>
                    <a:pt x="6049" y="11240"/>
                    <a:pt x="6120" y="11156"/>
                    <a:pt x="6120" y="11073"/>
                  </a:cubicBezTo>
                  <a:lnTo>
                    <a:pt x="6120" y="8394"/>
                  </a:lnTo>
                  <a:cubicBezTo>
                    <a:pt x="6168" y="8346"/>
                    <a:pt x="6192" y="8299"/>
                    <a:pt x="6239" y="8263"/>
                  </a:cubicBezTo>
                  <a:lnTo>
                    <a:pt x="7025" y="8477"/>
                  </a:lnTo>
                  <a:lnTo>
                    <a:pt x="7025" y="11061"/>
                  </a:lnTo>
                  <a:cubicBezTo>
                    <a:pt x="7025" y="11144"/>
                    <a:pt x="7108" y="11216"/>
                    <a:pt x="7192" y="11216"/>
                  </a:cubicBezTo>
                  <a:cubicBezTo>
                    <a:pt x="7287" y="11216"/>
                    <a:pt x="7358" y="11144"/>
                    <a:pt x="7358" y="11061"/>
                  </a:cubicBezTo>
                  <a:lnTo>
                    <a:pt x="7358" y="8573"/>
                  </a:lnTo>
                  <a:lnTo>
                    <a:pt x="7787" y="8704"/>
                  </a:lnTo>
                  <a:cubicBezTo>
                    <a:pt x="8156" y="8811"/>
                    <a:pt x="8430" y="9168"/>
                    <a:pt x="8430" y="9549"/>
                  </a:cubicBezTo>
                  <a:lnTo>
                    <a:pt x="8430" y="11061"/>
                  </a:lnTo>
                  <a:cubicBezTo>
                    <a:pt x="8430" y="11144"/>
                    <a:pt x="8501" y="11216"/>
                    <a:pt x="8597" y="11216"/>
                  </a:cubicBezTo>
                  <a:cubicBezTo>
                    <a:pt x="8680" y="11216"/>
                    <a:pt x="8751" y="11144"/>
                    <a:pt x="8751" y="11061"/>
                  </a:cubicBezTo>
                  <a:lnTo>
                    <a:pt x="8751" y="9549"/>
                  </a:lnTo>
                  <a:cubicBezTo>
                    <a:pt x="8823" y="9037"/>
                    <a:pt x="8466" y="8549"/>
                    <a:pt x="7942" y="8394"/>
                  </a:cubicBezTo>
                  <a:lnTo>
                    <a:pt x="6501" y="7977"/>
                  </a:lnTo>
                  <a:cubicBezTo>
                    <a:pt x="6739" y="7608"/>
                    <a:pt x="6870" y="7144"/>
                    <a:pt x="6870" y="6668"/>
                  </a:cubicBezTo>
                  <a:lnTo>
                    <a:pt x="6870" y="5417"/>
                  </a:lnTo>
                  <a:lnTo>
                    <a:pt x="6977" y="5417"/>
                  </a:lnTo>
                  <a:cubicBezTo>
                    <a:pt x="7132" y="5417"/>
                    <a:pt x="7299" y="5346"/>
                    <a:pt x="7418" y="5227"/>
                  </a:cubicBezTo>
                  <a:cubicBezTo>
                    <a:pt x="7537" y="5108"/>
                    <a:pt x="7585" y="4929"/>
                    <a:pt x="7573" y="4763"/>
                  </a:cubicBezTo>
                  <a:cubicBezTo>
                    <a:pt x="7549" y="4560"/>
                    <a:pt x="7418" y="4393"/>
                    <a:pt x="7239" y="4286"/>
                  </a:cubicBezTo>
                  <a:cubicBezTo>
                    <a:pt x="7573" y="3846"/>
                    <a:pt x="7751" y="3334"/>
                    <a:pt x="7751" y="2798"/>
                  </a:cubicBezTo>
                  <a:cubicBezTo>
                    <a:pt x="7751" y="1250"/>
                    <a:pt x="6263" y="0"/>
                    <a:pt x="441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70" name="Google Shape;10470;p79"/>
            <p:cNvSpPr/>
            <p:nvPr/>
          </p:nvSpPr>
          <p:spPr>
            <a:xfrm>
              <a:off x="5875807" y="4562244"/>
              <a:ext cx="10201" cy="55092"/>
            </a:xfrm>
            <a:custGeom>
              <a:avLst/>
              <a:gdLst/>
              <a:ahLst/>
              <a:cxnLst/>
              <a:rect l="l" t="t" r="r" b="b"/>
              <a:pathLst>
                <a:path w="322" h="1739" extrusionOk="0">
                  <a:moveTo>
                    <a:pt x="155" y="0"/>
                  </a:moveTo>
                  <a:cubicBezTo>
                    <a:pt x="72" y="0"/>
                    <a:pt x="0" y="72"/>
                    <a:pt x="0" y="155"/>
                  </a:cubicBezTo>
                  <a:lnTo>
                    <a:pt x="0" y="1572"/>
                  </a:lnTo>
                  <a:cubicBezTo>
                    <a:pt x="0" y="1667"/>
                    <a:pt x="72" y="1739"/>
                    <a:pt x="155" y="1739"/>
                  </a:cubicBezTo>
                  <a:cubicBezTo>
                    <a:pt x="250" y="1739"/>
                    <a:pt x="322" y="1667"/>
                    <a:pt x="322" y="1572"/>
                  </a:cubicBezTo>
                  <a:lnTo>
                    <a:pt x="322" y="155"/>
                  </a:lnTo>
                  <a:cubicBezTo>
                    <a:pt x="322" y="72"/>
                    <a:pt x="250" y="0"/>
                    <a:pt x="1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71" name="Google Shape;10471;p79"/>
            <p:cNvSpPr/>
            <p:nvPr/>
          </p:nvSpPr>
          <p:spPr>
            <a:xfrm>
              <a:off x="5925576" y="4567883"/>
              <a:ext cx="10613" cy="10233"/>
            </a:xfrm>
            <a:custGeom>
              <a:avLst/>
              <a:gdLst/>
              <a:ahLst/>
              <a:cxnLst/>
              <a:rect l="l" t="t" r="r" b="b"/>
              <a:pathLst>
                <a:path w="335" h="323" extrusionOk="0">
                  <a:moveTo>
                    <a:pt x="168" y="1"/>
                  </a:moveTo>
                  <a:cubicBezTo>
                    <a:pt x="72" y="1"/>
                    <a:pt x="1" y="72"/>
                    <a:pt x="1" y="156"/>
                  </a:cubicBezTo>
                  <a:cubicBezTo>
                    <a:pt x="1" y="251"/>
                    <a:pt x="72" y="322"/>
                    <a:pt x="168" y="322"/>
                  </a:cubicBezTo>
                  <a:cubicBezTo>
                    <a:pt x="251" y="322"/>
                    <a:pt x="322" y="251"/>
                    <a:pt x="322" y="156"/>
                  </a:cubicBezTo>
                  <a:cubicBezTo>
                    <a:pt x="334" y="60"/>
                    <a:pt x="251" y="1"/>
                    <a:pt x="16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72" name="Google Shape;10472;p79"/>
            <p:cNvSpPr/>
            <p:nvPr/>
          </p:nvSpPr>
          <p:spPr>
            <a:xfrm>
              <a:off x="5925576" y="4600703"/>
              <a:ext cx="10613" cy="10613"/>
            </a:xfrm>
            <a:custGeom>
              <a:avLst/>
              <a:gdLst/>
              <a:ahLst/>
              <a:cxnLst/>
              <a:rect l="l" t="t" r="r" b="b"/>
              <a:pathLst>
                <a:path w="335" h="335" extrusionOk="0">
                  <a:moveTo>
                    <a:pt x="168" y="1"/>
                  </a:moveTo>
                  <a:cubicBezTo>
                    <a:pt x="72" y="1"/>
                    <a:pt x="1" y="72"/>
                    <a:pt x="1" y="167"/>
                  </a:cubicBezTo>
                  <a:cubicBezTo>
                    <a:pt x="1" y="251"/>
                    <a:pt x="72" y="334"/>
                    <a:pt x="168" y="334"/>
                  </a:cubicBezTo>
                  <a:cubicBezTo>
                    <a:pt x="251" y="334"/>
                    <a:pt x="322" y="251"/>
                    <a:pt x="322" y="167"/>
                  </a:cubicBezTo>
                  <a:cubicBezTo>
                    <a:pt x="334" y="72"/>
                    <a:pt x="251" y="1"/>
                    <a:pt x="16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473" name="Google Shape;10473;p79"/>
          <p:cNvGrpSpPr/>
          <p:nvPr/>
        </p:nvGrpSpPr>
        <p:grpSpPr>
          <a:xfrm>
            <a:off x="7121778" y="5447803"/>
            <a:ext cx="371669" cy="475284"/>
            <a:chOff x="5341333" y="4261252"/>
            <a:chExt cx="278752" cy="356463"/>
          </a:xfrm>
          <a:solidFill>
            <a:schemeClr val="tx1"/>
          </a:solidFill>
        </p:grpSpPr>
        <p:sp>
          <p:nvSpPr>
            <p:cNvPr id="10474" name="Google Shape;10474;p79"/>
            <p:cNvSpPr/>
            <p:nvPr/>
          </p:nvSpPr>
          <p:spPr>
            <a:xfrm>
              <a:off x="5442773" y="4383442"/>
              <a:ext cx="10613" cy="15872"/>
            </a:xfrm>
            <a:custGeom>
              <a:avLst/>
              <a:gdLst/>
              <a:ahLst/>
              <a:cxnLst/>
              <a:rect l="l" t="t" r="r" b="b"/>
              <a:pathLst>
                <a:path w="335" h="501" extrusionOk="0">
                  <a:moveTo>
                    <a:pt x="168" y="1"/>
                  </a:moveTo>
                  <a:cubicBezTo>
                    <a:pt x="72" y="1"/>
                    <a:pt x="1" y="72"/>
                    <a:pt x="1" y="167"/>
                  </a:cubicBezTo>
                  <a:lnTo>
                    <a:pt x="1" y="346"/>
                  </a:lnTo>
                  <a:cubicBezTo>
                    <a:pt x="1" y="429"/>
                    <a:pt x="72" y="501"/>
                    <a:pt x="168" y="501"/>
                  </a:cubicBezTo>
                  <a:cubicBezTo>
                    <a:pt x="251" y="501"/>
                    <a:pt x="334" y="429"/>
                    <a:pt x="334" y="346"/>
                  </a:cubicBezTo>
                  <a:lnTo>
                    <a:pt x="334" y="167"/>
                  </a:lnTo>
                  <a:cubicBezTo>
                    <a:pt x="334" y="72"/>
                    <a:pt x="251" y="1"/>
                    <a:pt x="16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75" name="Google Shape;10475;p79"/>
            <p:cNvSpPr/>
            <p:nvPr/>
          </p:nvSpPr>
          <p:spPr>
            <a:xfrm>
              <a:off x="5509174" y="4383442"/>
              <a:ext cx="10581" cy="15872"/>
            </a:xfrm>
            <a:custGeom>
              <a:avLst/>
              <a:gdLst/>
              <a:ahLst/>
              <a:cxnLst/>
              <a:rect l="l" t="t" r="r" b="b"/>
              <a:pathLst>
                <a:path w="334" h="501" extrusionOk="0">
                  <a:moveTo>
                    <a:pt x="167" y="1"/>
                  </a:moveTo>
                  <a:cubicBezTo>
                    <a:pt x="84" y="1"/>
                    <a:pt x="0" y="72"/>
                    <a:pt x="0" y="167"/>
                  </a:cubicBezTo>
                  <a:lnTo>
                    <a:pt x="0" y="346"/>
                  </a:lnTo>
                  <a:cubicBezTo>
                    <a:pt x="0" y="429"/>
                    <a:pt x="84" y="501"/>
                    <a:pt x="167" y="501"/>
                  </a:cubicBezTo>
                  <a:cubicBezTo>
                    <a:pt x="250" y="501"/>
                    <a:pt x="334" y="429"/>
                    <a:pt x="334" y="346"/>
                  </a:cubicBezTo>
                  <a:lnTo>
                    <a:pt x="334" y="167"/>
                  </a:lnTo>
                  <a:cubicBezTo>
                    <a:pt x="334" y="72"/>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76" name="Google Shape;10476;p79"/>
            <p:cNvSpPr/>
            <p:nvPr/>
          </p:nvSpPr>
          <p:spPr>
            <a:xfrm>
              <a:off x="5458232" y="4422377"/>
              <a:ext cx="45302" cy="16157"/>
            </a:xfrm>
            <a:custGeom>
              <a:avLst/>
              <a:gdLst/>
              <a:ahLst/>
              <a:cxnLst/>
              <a:rect l="l" t="t" r="r" b="b"/>
              <a:pathLst>
                <a:path w="1430" h="510" extrusionOk="0">
                  <a:moveTo>
                    <a:pt x="189" y="1"/>
                  </a:moveTo>
                  <a:cubicBezTo>
                    <a:pt x="147" y="1"/>
                    <a:pt x="102" y="16"/>
                    <a:pt x="61" y="46"/>
                  </a:cubicBezTo>
                  <a:cubicBezTo>
                    <a:pt x="1" y="105"/>
                    <a:pt x="1" y="212"/>
                    <a:pt x="61" y="284"/>
                  </a:cubicBezTo>
                  <a:cubicBezTo>
                    <a:pt x="215" y="427"/>
                    <a:pt x="453" y="510"/>
                    <a:pt x="703" y="510"/>
                  </a:cubicBezTo>
                  <a:cubicBezTo>
                    <a:pt x="953" y="510"/>
                    <a:pt x="1215" y="427"/>
                    <a:pt x="1346" y="284"/>
                  </a:cubicBezTo>
                  <a:cubicBezTo>
                    <a:pt x="1430" y="224"/>
                    <a:pt x="1430" y="129"/>
                    <a:pt x="1370" y="46"/>
                  </a:cubicBezTo>
                  <a:cubicBezTo>
                    <a:pt x="1340" y="16"/>
                    <a:pt x="1302" y="1"/>
                    <a:pt x="1260" y="1"/>
                  </a:cubicBezTo>
                  <a:cubicBezTo>
                    <a:pt x="1218" y="1"/>
                    <a:pt x="1174" y="16"/>
                    <a:pt x="1132" y="46"/>
                  </a:cubicBezTo>
                  <a:cubicBezTo>
                    <a:pt x="1073" y="105"/>
                    <a:pt x="930" y="189"/>
                    <a:pt x="715" y="189"/>
                  </a:cubicBezTo>
                  <a:cubicBezTo>
                    <a:pt x="513" y="189"/>
                    <a:pt x="358" y="105"/>
                    <a:pt x="299" y="46"/>
                  </a:cubicBezTo>
                  <a:cubicBezTo>
                    <a:pt x="269" y="16"/>
                    <a:pt x="230" y="1"/>
                    <a:pt x="18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77" name="Google Shape;10477;p79"/>
            <p:cNvSpPr/>
            <p:nvPr/>
          </p:nvSpPr>
          <p:spPr>
            <a:xfrm>
              <a:off x="5437134" y="4572793"/>
              <a:ext cx="10581" cy="44162"/>
            </a:xfrm>
            <a:custGeom>
              <a:avLst/>
              <a:gdLst/>
              <a:ahLst/>
              <a:cxnLst/>
              <a:rect l="l" t="t" r="r" b="b"/>
              <a:pathLst>
                <a:path w="334" h="1394" extrusionOk="0">
                  <a:moveTo>
                    <a:pt x="167" y="1"/>
                  </a:moveTo>
                  <a:cubicBezTo>
                    <a:pt x="72" y="1"/>
                    <a:pt x="0" y="84"/>
                    <a:pt x="0" y="167"/>
                  </a:cubicBezTo>
                  <a:lnTo>
                    <a:pt x="0" y="1227"/>
                  </a:lnTo>
                  <a:cubicBezTo>
                    <a:pt x="0" y="1310"/>
                    <a:pt x="72" y="1394"/>
                    <a:pt x="167" y="1394"/>
                  </a:cubicBezTo>
                  <a:cubicBezTo>
                    <a:pt x="250" y="1394"/>
                    <a:pt x="334" y="1310"/>
                    <a:pt x="334" y="1227"/>
                  </a:cubicBezTo>
                  <a:lnTo>
                    <a:pt x="334" y="167"/>
                  </a:lnTo>
                  <a:cubicBezTo>
                    <a:pt x="334" y="84"/>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78" name="Google Shape;10478;p79"/>
            <p:cNvSpPr/>
            <p:nvPr/>
          </p:nvSpPr>
          <p:spPr>
            <a:xfrm>
              <a:off x="5341333" y="4261252"/>
              <a:ext cx="278752" cy="356463"/>
            </a:xfrm>
            <a:custGeom>
              <a:avLst/>
              <a:gdLst/>
              <a:ahLst/>
              <a:cxnLst/>
              <a:rect l="l" t="t" r="r" b="b"/>
              <a:pathLst>
                <a:path w="8799" h="11252" extrusionOk="0">
                  <a:moveTo>
                    <a:pt x="4941" y="333"/>
                  </a:moveTo>
                  <a:cubicBezTo>
                    <a:pt x="4941" y="333"/>
                    <a:pt x="4953" y="333"/>
                    <a:pt x="4953" y="345"/>
                  </a:cubicBezTo>
                  <a:lnTo>
                    <a:pt x="4953" y="1084"/>
                  </a:lnTo>
                  <a:cubicBezTo>
                    <a:pt x="4953" y="1250"/>
                    <a:pt x="4894" y="1417"/>
                    <a:pt x="4798" y="1536"/>
                  </a:cubicBezTo>
                  <a:lnTo>
                    <a:pt x="4429" y="2000"/>
                  </a:lnTo>
                  <a:lnTo>
                    <a:pt x="4393" y="2000"/>
                  </a:lnTo>
                  <a:lnTo>
                    <a:pt x="4024" y="1536"/>
                  </a:lnTo>
                  <a:cubicBezTo>
                    <a:pt x="3917" y="1417"/>
                    <a:pt x="3858" y="1250"/>
                    <a:pt x="3858" y="1084"/>
                  </a:cubicBezTo>
                  <a:lnTo>
                    <a:pt x="3893" y="333"/>
                  </a:lnTo>
                  <a:close/>
                  <a:moveTo>
                    <a:pt x="2310" y="3143"/>
                  </a:moveTo>
                  <a:lnTo>
                    <a:pt x="2310" y="3500"/>
                  </a:lnTo>
                  <a:cubicBezTo>
                    <a:pt x="2310" y="3608"/>
                    <a:pt x="2227" y="3691"/>
                    <a:pt x="2119" y="3691"/>
                  </a:cubicBezTo>
                  <a:lnTo>
                    <a:pt x="1941" y="3691"/>
                  </a:lnTo>
                  <a:lnTo>
                    <a:pt x="1941" y="3143"/>
                  </a:lnTo>
                  <a:close/>
                  <a:moveTo>
                    <a:pt x="6894" y="3143"/>
                  </a:moveTo>
                  <a:lnTo>
                    <a:pt x="6894" y="3691"/>
                  </a:lnTo>
                  <a:lnTo>
                    <a:pt x="6703" y="3691"/>
                  </a:lnTo>
                  <a:cubicBezTo>
                    <a:pt x="6596" y="3691"/>
                    <a:pt x="6513" y="3608"/>
                    <a:pt x="6513" y="3500"/>
                  </a:cubicBezTo>
                  <a:lnTo>
                    <a:pt x="6513" y="3143"/>
                  </a:lnTo>
                  <a:close/>
                  <a:moveTo>
                    <a:pt x="1607" y="3191"/>
                  </a:moveTo>
                  <a:lnTo>
                    <a:pt x="1607" y="3751"/>
                  </a:lnTo>
                  <a:cubicBezTo>
                    <a:pt x="1417" y="3846"/>
                    <a:pt x="1286" y="4012"/>
                    <a:pt x="1274" y="4227"/>
                  </a:cubicBezTo>
                  <a:cubicBezTo>
                    <a:pt x="1250" y="4393"/>
                    <a:pt x="1310" y="4572"/>
                    <a:pt x="1417" y="4691"/>
                  </a:cubicBezTo>
                  <a:cubicBezTo>
                    <a:pt x="1536" y="4810"/>
                    <a:pt x="1703" y="4882"/>
                    <a:pt x="1869" y="4882"/>
                  </a:cubicBezTo>
                  <a:lnTo>
                    <a:pt x="1976" y="4882"/>
                  </a:lnTo>
                  <a:cubicBezTo>
                    <a:pt x="2012" y="5132"/>
                    <a:pt x="2096" y="5394"/>
                    <a:pt x="2203" y="5608"/>
                  </a:cubicBezTo>
                  <a:lnTo>
                    <a:pt x="1953" y="5608"/>
                  </a:lnTo>
                  <a:lnTo>
                    <a:pt x="1953" y="5632"/>
                  </a:lnTo>
                  <a:cubicBezTo>
                    <a:pt x="1274" y="5632"/>
                    <a:pt x="703" y="5072"/>
                    <a:pt x="703" y="4382"/>
                  </a:cubicBezTo>
                  <a:cubicBezTo>
                    <a:pt x="703" y="3810"/>
                    <a:pt x="1084" y="3334"/>
                    <a:pt x="1607" y="3191"/>
                  </a:cubicBezTo>
                  <a:close/>
                  <a:moveTo>
                    <a:pt x="7239" y="3194"/>
                  </a:moveTo>
                  <a:cubicBezTo>
                    <a:pt x="7745" y="3341"/>
                    <a:pt x="8132" y="3814"/>
                    <a:pt x="8132" y="4382"/>
                  </a:cubicBezTo>
                  <a:cubicBezTo>
                    <a:pt x="8132" y="5060"/>
                    <a:pt x="7572" y="5632"/>
                    <a:pt x="6882" y="5632"/>
                  </a:cubicBezTo>
                  <a:lnTo>
                    <a:pt x="6620" y="5632"/>
                  </a:lnTo>
                  <a:cubicBezTo>
                    <a:pt x="6727" y="5405"/>
                    <a:pt x="6799" y="5155"/>
                    <a:pt x="6846" y="4894"/>
                  </a:cubicBezTo>
                  <a:lnTo>
                    <a:pt x="6953" y="4894"/>
                  </a:lnTo>
                  <a:cubicBezTo>
                    <a:pt x="7275" y="4894"/>
                    <a:pt x="7549" y="4655"/>
                    <a:pt x="7572" y="4358"/>
                  </a:cubicBezTo>
                  <a:cubicBezTo>
                    <a:pt x="7596" y="4203"/>
                    <a:pt x="7537" y="4024"/>
                    <a:pt x="7430" y="3905"/>
                  </a:cubicBezTo>
                  <a:cubicBezTo>
                    <a:pt x="7370" y="3846"/>
                    <a:pt x="7310" y="3798"/>
                    <a:pt x="7239" y="3751"/>
                  </a:cubicBezTo>
                  <a:lnTo>
                    <a:pt x="7239" y="3194"/>
                  </a:lnTo>
                  <a:close/>
                  <a:moveTo>
                    <a:pt x="5239" y="655"/>
                  </a:moveTo>
                  <a:cubicBezTo>
                    <a:pt x="5703" y="822"/>
                    <a:pt x="6096" y="1084"/>
                    <a:pt x="6406" y="1465"/>
                  </a:cubicBezTo>
                  <a:cubicBezTo>
                    <a:pt x="6727" y="1846"/>
                    <a:pt x="6929" y="2322"/>
                    <a:pt x="7001" y="2810"/>
                  </a:cubicBezTo>
                  <a:lnTo>
                    <a:pt x="5953" y="2810"/>
                  </a:lnTo>
                  <a:cubicBezTo>
                    <a:pt x="5870" y="2810"/>
                    <a:pt x="5798" y="2893"/>
                    <a:pt x="5798" y="2977"/>
                  </a:cubicBezTo>
                  <a:cubicBezTo>
                    <a:pt x="5798" y="3072"/>
                    <a:pt x="5870" y="3143"/>
                    <a:pt x="5953" y="3143"/>
                  </a:cubicBezTo>
                  <a:lnTo>
                    <a:pt x="6144" y="3143"/>
                  </a:lnTo>
                  <a:lnTo>
                    <a:pt x="6144" y="3500"/>
                  </a:lnTo>
                  <a:cubicBezTo>
                    <a:pt x="6144" y="3786"/>
                    <a:pt x="6382" y="4024"/>
                    <a:pt x="6668" y="4024"/>
                  </a:cubicBezTo>
                  <a:lnTo>
                    <a:pt x="6941" y="4024"/>
                  </a:lnTo>
                  <a:cubicBezTo>
                    <a:pt x="7013" y="4024"/>
                    <a:pt x="7084" y="4048"/>
                    <a:pt x="7144" y="4108"/>
                  </a:cubicBezTo>
                  <a:cubicBezTo>
                    <a:pt x="7203" y="4167"/>
                    <a:pt x="7227" y="4239"/>
                    <a:pt x="7227" y="4322"/>
                  </a:cubicBezTo>
                  <a:cubicBezTo>
                    <a:pt x="7203" y="4453"/>
                    <a:pt x="7072" y="4572"/>
                    <a:pt x="6929" y="4572"/>
                  </a:cubicBezTo>
                  <a:lnTo>
                    <a:pt x="6846" y="4572"/>
                  </a:lnTo>
                  <a:lnTo>
                    <a:pt x="6846" y="4560"/>
                  </a:lnTo>
                  <a:cubicBezTo>
                    <a:pt x="6846" y="4465"/>
                    <a:pt x="6775" y="4393"/>
                    <a:pt x="6691" y="4393"/>
                  </a:cubicBezTo>
                  <a:cubicBezTo>
                    <a:pt x="6596" y="4393"/>
                    <a:pt x="6525" y="4465"/>
                    <a:pt x="6525" y="4560"/>
                  </a:cubicBezTo>
                  <a:cubicBezTo>
                    <a:pt x="6537" y="5727"/>
                    <a:pt x="5584" y="6679"/>
                    <a:pt x="4405" y="6679"/>
                  </a:cubicBezTo>
                  <a:cubicBezTo>
                    <a:pt x="3239" y="6679"/>
                    <a:pt x="2286" y="5727"/>
                    <a:pt x="2286" y="4560"/>
                  </a:cubicBezTo>
                  <a:cubicBezTo>
                    <a:pt x="2286" y="4465"/>
                    <a:pt x="2203" y="4393"/>
                    <a:pt x="2119" y="4393"/>
                  </a:cubicBezTo>
                  <a:cubicBezTo>
                    <a:pt x="2024" y="4393"/>
                    <a:pt x="1953" y="4465"/>
                    <a:pt x="1953" y="4560"/>
                  </a:cubicBezTo>
                  <a:lnTo>
                    <a:pt x="1953" y="4572"/>
                  </a:lnTo>
                  <a:lnTo>
                    <a:pt x="1846" y="4572"/>
                  </a:lnTo>
                  <a:cubicBezTo>
                    <a:pt x="1774" y="4572"/>
                    <a:pt x="1703" y="4536"/>
                    <a:pt x="1643" y="4477"/>
                  </a:cubicBezTo>
                  <a:cubicBezTo>
                    <a:pt x="1584" y="4417"/>
                    <a:pt x="1572" y="4346"/>
                    <a:pt x="1572" y="4274"/>
                  </a:cubicBezTo>
                  <a:cubicBezTo>
                    <a:pt x="1584" y="4143"/>
                    <a:pt x="1715" y="4024"/>
                    <a:pt x="1869" y="4024"/>
                  </a:cubicBezTo>
                  <a:lnTo>
                    <a:pt x="2107" y="4024"/>
                  </a:lnTo>
                  <a:cubicBezTo>
                    <a:pt x="2381" y="4024"/>
                    <a:pt x="2619" y="3786"/>
                    <a:pt x="2619" y="3500"/>
                  </a:cubicBezTo>
                  <a:lnTo>
                    <a:pt x="2619" y="3143"/>
                  </a:lnTo>
                  <a:lnTo>
                    <a:pt x="5275" y="3143"/>
                  </a:lnTo>
                  <a:cubicBezTo>
                    <a:pt x="5358" y="3143"/>
                    <a:pt x="5441" y="3072"/>
                    <a:pt x="5441" y="2977"/>
                  </a:cubicBezTo>
                  <a:cubicBezTo>
                    <a:pt x="5441" y="2893"/>
                    <a:pt x="5358" y="2810"/>
                    <a:pt x="5275" y="2810"/>
                  </a:cubicBezTo>
                  <a:lnTo>
                    <a:pt x="1762" y="2810"/>
                  </a:lnTo>
                  <a:cubicBezTo>
                    <a:pt x="1822" y="2310"/>
                    <a:pt x="2024" y="1846"/>
                    <a:pt x="2357" y="1465"/>
                  </a:cubicBezTo>
                  <a:cubicBezTo>
                    <a:pt x="2667" y="1084"/>
                    <a:pt x="3072" y="810"/>
                    <a:pt x="3512" y="655"/>
                  </a:cubicBezTo>
                  <a:lnTo>
                    <a:pt x="3512" y="1084"/>
                  </a:lnTo>
                  <a:cubicBezTo>
                    <a:pt x="3512" y="1322"/>
                    <a:pt x="3596" y="1548"/>
                    <a:pt x="3739" y="1738"/>
                  </a:cubicBezTo>
                  <a:lnTo>
                    <a:pt x="4108" y="2203"/>
                  </a:lnTo>
                  <a:cubicBezTo>
                    <a:pt x="4167" y="2274"/>
                    <a:pt x="4274" y="2334"/>
                    <a:pt x="4382" y="2334"/>
                  </a:cubicBezTo>
                  <a:cubicBezTo>
                    <a:pt x="4489" y="2334"/>
                    <a:pt x="4572" y="2298"/>
                    <a:pt x="4643" y="2203"/>
                  </a:cubicBezTo>
                  <a:lnTo>
                    <a:pt x="5024" y="1738"/>
                  </a:lnTo>
                  <a:cubicBezTo>
                    <a:pt x="5167" y="1560"/>
                    <a:pt x="5239" y="1322"/>
                    <a:pt x="5239" y="1084"/>
                  </a:cubicBezTo>
                  <a:lnTo>
                    <a:pt x="5239" y="655"/>
                  </a:lnTo>
                  <a:close/>
                  <a:moveTo>
                    <a:pt x="5477" y="6763"/>
                  </a:moveTo>
                  <a:lnTo>
                    <a:pt x="5477" y="7953"/>
                  </a:lnTo>
                  <a:cubicBezTo>
                    <a:pt x="5215" y="8263"/>
                    <a:pt x="4822" y="8442"/>
                    <a:pt x="4405" y="8442"/>
                  </a:cubicBezTo>
                  <a:cubicBezTo>
                    <a:pt x="3989" y="8442"/>
                    <a:pt x="3608" y="8263"/>
                    <a:pt x="3334" y="7953"/>
                  </a:cubicBezTo>
                  <a:lnTo>
                    <a:pt x="3334" y="6763"/>
                  </a:lnTo>
                  <a:cubicBezTo>
                    <a:pt x="3667" y="6918"/>
                    <a:pt x="4024" y="7001"/>
                    <a:pt x="4405" y="7001"/>
                  </a:cubicBezTo>
                  <a:cubicBezTo>
                    <a:pt x="4798" y="7001"/>
                    <a:pt x="5155" y="6906"/>
                    <a:pt x="5477" y="6763"/>
                  </a:cubicBezTo>
                  <a:close/>
                  <a:moveTo>
                    <a:pt x="5477" y="8406"/>
                  </a:moveTo>
                  <a:lnTo>
                    <a:pt x="5477" y="8858"/>
                  </a:lnTo>
                  <a:cubicBezTo>
                    <a:pt x="5155" y="9049"/>
                    <a:pt x="4798" y="9144"/>
                    <a:pt x="4405" y="9144"/>
                  </a:cubicBezTo>
                  <a:cubicBezTo>
                    <a:pt x="4024" y="9144"/>
                    <a:pt x="3667" y="9037"/>
                    <a:pt x="3334" y="8858"/>
                  </a:cubicBezTo>
                  <a:lnTo>
                    <a:pt x="3334" y="8406"/>
                  </a:lnTo>
                  <a:cubicBezTo>
                    <a:pt x="3631" y="8644"/>
                    <a:pt x="4001" y="8763"/>
                    <a:pt x="4405" y="8763"/>
                  </a:cubicBezTo>
                  <a:cubicBezTo>
                    <a:pt x="4810" y="8763"/>
                    <a:pt x="5167" y="8632"/>
                    <a:pt x="5477" y="8406"/>
                  </a:cubicBezTo>
                  <a:close/>
                  <a:moveTo>
                    <a:pt x="3870" y="0"/>
                  </a:moveTo>
                  <a:cubicBezTo>
                    <a:pt x="3691" y="0"/>
                    <a:pt x="3548" y="131"/>
                    <a:pt x="3536" y="298"/>
                  </a:cubicBezTo>
                  <a:cubicBezTo>
                    <a:pt x="2977" y="464"/>
                    <a:pt x="2488" y="786"/>
                    <a:pt x="2107" y="1238"/>
                  </a:cubicBezTo>
                  <a:cubicBezTo>
                    <a:pt x="1715" y="1715"/>
                    <a:pt x="1476" y="2274"/>
                    <a:pt x="1417" y="2893"/>
                  </a:cubicBezTo>
                  <a:cubicBezTo>
                    <a:pt x="798" y="3096"/>
                    <a:pt x="345" y="3691"/>
                    <a:pt x="345" y="4382"/>
                  </a:cubicBezTo>
                  <a:cubicBezTo>
                    <a:pt x="345" y="5239"/>
                    <a:pt x="1048" y="5953"/>
                    <a:pt x="1929" y="5953"/>
                  </a:cubicBezTo>
                  <a:lnTo>
                    <a:pt x="2369" y="5953"/>
                  </a:lnTo>
                  <a:lnTo>
                    <a:pt x="2500" y="6132"/>
                  </a:lnTo>
                  <a:lnTo>
                    <a:pt x="1298" y="6846"/>
                  </a:lnTo>
                  <a:cubicBezTo>
                    <a:pt x="1167" y="6918"/>
                    <a:pt x="1072" y="7060"/>
                    <a:pt x="1060" y="7203"/>
                  </a:cubicBezTo>
                  <a:cubicBezTo>
                    <a:pt x="1036" y="7358"/>
                    <a:pt x="1072" y="7501"/>
                    <a:pt x="1167" y="7620"/>
                  </a:cubicBezTo>
                  <a:lnTo>
                    <a:pt x="1512" y="8037"/>
                  </a:lnTo>
                  <a:lnTo>
                    <a:pt x="1000" y="8192"/>
                  </a:lnTo>
                  <a:cubicBezTo>
                    <a:pt x="405" y="8370"/>
                    <a:pt x="0" y="8918"/>
                    <a:pt x="0" y="9525"/>
                  </a:cubicBezTo>
                  <a:lnTo>
                    <a:pt x="0" y="11073"/>
                  </a:lnTo>
                  <a:cubicBezTo>
                    <a:pt x="0" y="11168"/>
                    <a:pt x="83" y="11240"/>
                    <a:pt x="167" y="11240"/>
                  </a:cubicBezTo>
                  <a:cubicBezTo>
                    <a:pt x="262" y="11240"/>
                    <a:pt x="333" y="11168"/>
                    <a:pt x="333" y="11073"/>
                  </a:cubicBezTo>
                  <a:lnTo>
                    <a:pt x="333" y="9525"/>
                  </a:lnTo>
                  <a:cubicBezTo>
                    <a:pt x="333" y="9049"/>
                    <a:pt x="643" y="8632"/>
                    <a:pt x="1095" y="8501"/>
                  </a:cubicBezTo>
                  <a:lnTo>
                    <a:pt x="1726" y="8311"/>
                  </a:lnTo>
                  <a:lnTo>
                    <a:pt x="2203" y="8906"/>
                  </a:lnTo>
                  <a:cubicBezTo>
                    <a:pt x="2250" y="8965"/>
                    <a:pt x="2286" y="9049"/>
                    <a:pt x="2286" y="9120"/>
                  </a:cubicBezTo>
                  <a:lnTo>
                    <a:pt x="2286" y="11049"/>
                  </a:lnTo>
                  <a:cubicBezTo>
                    <a:pt x="2286" y="11132"/>
                    <a:pt x="2357" y="11204"/>
                    <a:pt x="2441" y="11204"/>
                  </a:cubicBezTo>
                  <a:cubicBezTo>
                    <a:pt x="2536" y="11204"/>
                    <a:pt x="2608" y="11132"/>
                    <a:pt x="2608" y="11049"/>
                  </a:cubicBezTo>
                  <a:lnTo>
                    <a:pt x="2608" y="9144"/>
                  </a:lnTo>
                  <a:cubicBezTo>
                    <a:pt x="2608" y="8977"/>
                    <a:pt x="2548" y="8823"/>
                    <a:pt x="2465" y="8704"/>
                  </a:cubicBezTo>
                  <a:lnTo>
                    <a:pt x="1417" y="7418"/>
                  </a:lnTo>
                  <a:cubicBezTo>
                    <a:pt x="1393" y="7370"/>
                    <a:pt x="1369" y="7322"/>
                    <a:pt x="1369" y="7263"/>
                  </a:cubicBezTo>
                  <a:cubicBezTo>
                    <a:pt x="1393" y="7203"/>
                    <a:pt x="1417" y="7156"/>
                    <a:pt x="1465" y="7132"/>
                  </a:cubicBezTo>
                  <a:lnTo>
                    <a:pt x="2727" y="6370"/>
                  </a:lnTo>
                  <a:cubicBezTo>
                    <a:pt x="2798" y="6441"/>
                    <a:pt x="2893" y="6501"/>
                    <a:pt x="2977" y="6560"/>
                  </a:cubicBezTo>
                  <a:lnTo>
                    <a:pt x="2977" y="9299"/>
                  </a:lnTo>
                  <a:cubicBezTo>
                    <a:pt x="2977" y="9394"/>
                    <a:pt x="3060" y="9466"/>
                    <a:pt x="3143" y="9466"/>
                  </a:cubicBezTo>
                  <a:cubicBezTo>
                    <a:pt x="3239" y="9466"/>
                    <a:pt x="3310" y="9394"/>
                    <a:pt x="3310" y="9299"/>
                  </a:cubicBezTo>
                  <a:lnTo>
                    <a:pt x="3310" y="9227"/>
                  </a:lnTo>
                  <a:cubicBezTo>
                    <a:pt x="3631" y="9394"/>
                    <a:pt x="4012" y="9477"/>
                    <a:pt x="4382" y="9477"/>
                  </a:cubicBezTo>
                  <a:cubicBezTo>
                    <a:pt x="4751" y="9477"/>
                    <a:pt x="5108" y="9394"/>
                    <a:pt x="5453" y="9227"/>
                  </a:cubicBezTo>
                  <a:lnTo>
                    <a:pt x="5453" y="11073"/>
                  </a:lnTo>
                  <a:cubicBezTo>
                    <a:pt x="5453" y="11156"/>
                    <a:pt x="5525" y="11240"/>
                    <a:pt x="5620" y="11240"/>
                  </a:cubicBezTo>
                  <a:cubicBezTo>
                    <a:pt x="5703" y="11240"/>
                    <a:pt x="5775" y="11156"/>
                    <a:pt x="5775" y="11073"/>
                  </a:cubicBezTo>
                  <a:lnTo>
                    <a:pt x="5775" y="6572"/>
                  </a:lnTo>
                  <a:cubicBezTo>
                    <a:pt x="5870" y="6513"/>
                    <a:pt x="5953" y="6441"/>
                    <a:pt x="6037" y="6382"/>
                  </a:cubicBezTo>
                  <a:lnTo>
                    <a:pt x="7299" y="7144"/>
                  </a:lnTo>
                  <a:cubicBezTo>
                    <a:pt x="7334" y="7180"/>
                    <a:pt x="7370" y="7215"/>
                    <a:pt x="7382" y="7275"/>
                  </a:cubicBezTo>
                  <a:cubicBezTo>
                    <a:pt x="7394" y="7334"/>
                    <a:pt x="7382" y="7382"/>
                    <a:pt x="7334" y="7430"/>
                  </a:cubicBezTo>
                  <a:lnTo>
                    <a:pt x="6298" y="8727"/>
                  </a:lnTo>
                  <a:cubicBezTo>
                    <a:pt x="6191" y="8834"/>
                    <a:pt x="6144" y="9001"/>
                    <a:pt x="6144" y="9156"/>
                  </a:cubicBezTo>
                  <a:lnTo>
                    <a:pt x="6144" y="11073"/>
                  </a:lnTo>
                  <a:cubicBezTo>
                    <a:pt x="6144" y="11156"/>
                    <a:pt x="6227" y="11240"/>
                    <a:pt x="6310" y="11240"/>
                  </a:cubicBezTo>
                  <a:cubicBezTo>
                    <a:pt x="6406" y="11240"/>
                    <a:pt x="6477" y="11156"/>
                    <a:pt x="6477" y="11073"/>
                  </a:cubicBezTo>
                  <a:lnTo>
                    <a:pt x="6477" y="9144"/>
                  </a:lnTo>
                  <a:cubicBezTo>
                    <a:pt x="6477" y="9049"/>
                    <a:pt x="6501" y="8977"/>
                    <a:pt x="6548" y="8918"/>
                  </a:cubicBezTo>
                  <a:lnTo>
                    <a:pt x="7025" y="8323"/>
                  </a:lnTo>
                  <a:lnTo>
                    <a:pt x="7668" y="8513"/>
                  </a:lnTo>
                  <a:cubicBezTo>
                    <a:pt x="8108" y="8644"/>
                    <a:pt x="8430" y="9061"/>
                    <a:pt x="8430" y="9537"/>
                  </a:cubicBezTo>
                  <a:lnTo>
                    <a:pt x="8430" y="11085"/>
                  </a:lnTo>
                  <a:cubicBezTo>
                    <a:pt x="8430" y="11180"/>
                    <a:pt x="8501" y="11251"/>
                    <a:pt x="8584" y="11251"/>
                  </a:cubicBezTo>
                  <a:cubicBezTo>
                    <a:pt x="8680" y="11251"/>
                    <a:pt x="8751" y="11180"/>
                    <a:pt x="8751" y="11085"/>
                  </a:cubicBezTo>
                  <a:lnTo>
                    <a:pt x="8751" y="9537"/>
                  </a:lnTo>
                  <a:cubicBezTo>
                    <a:pt x="8799" y="8906"/>
                    <a:pt x="8394" y="8346"/>
                    <a:pt x="7799" y="8192"/>
                  </a:cubicBezTo>
                  <a:lnTo>
                    <a:pt x="7299" y="8037"/>
                  </a:lnTo>
                  <a:lnTo>
                    <a:pt x="7632" y="7620"/>
                  </a:lnTo>
                  <a:cubicBezTo>
                    <a:pt x="7727" y="7501"/>
                    <a:pt x="7775" y="7358"/>
                    <a:pt x="7739" y="7203"/>
                  </a:cubicBezTo>
                  <a:cubicBezTo>
                    <a:pt x="7715" y="7060"/>
                    <a:pt x="7620" y="6941"/>
                    <a:pt x="7501" y="6846"/>
                  </a:cubicBezTo>
                  <a:lnTo>
                    <a:pt x="6298" y="6132"/>
                  </a:lnTo>
                  <a:lnTo>
                    <a:pt x="6429" y="5953"/>
                  </a:lnTo>
                  <a:lnTo>
                    <a:pt x="6882" y="5953"/>
                  </a:lnTo>
                  <a:cubicBezTo>
                    <a:pt x="7739" y="5953"/>
                    <a:pt x="8453" y="5251"/>
                    <a:pt x="8453" y="4382"/>
                  </a:cubicBezTo>
                  <a:cubicBezTo>
                    <a:pt x="8453" y="3691"/>
                    <a:pt x="8013" y="3096"/>
                    <a:pt x="7382" y="2893"/>
                  </a:cubicBezTo>
                  <a:cubicBezTo>
                    <a:pt x="7346" y="2274"/>
                    <a:pt x="7108" y="1715"/>
                    <a:pt x="6703" y="1238"/>
                  </a:cubicBezTo>
                  <a:cubicBezTo>
                    <a:pt x="6334" y="786"/>
                    <a:pt x="5834" y="464"/>
                    <a:pt x="5275" y="298"/>
                  </a:cubicBezTo>
                  <a:cubicBezTo>
                    <a:pt x="5263" y="131"/>
                    <a:pt x="5108" y="0"/>
                    <a:pt x="492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79" name="Google Shape;10479;p79"/>
            <p:cNvSpPr/>
            <p:nvPr/>
          </p:nvSpPr>
          <p:spPr>
            <a:xfrm>
              <a:off x="5436753" y="4366842"/>
              <a:ext cx="21511" cy="10613"/>
            </a:xfrm>
            <a:custGeom>
              <a:avLst/>
              <a:gdLst/>
              <a:ahLst/>
              <a:cxnLst/>
              <a:rect l="l" t="t" r="r" b="b"/>
              <a:pathLst>
                <a:path w="679" h="335" extrusionOk="0">
                  <a:moveTo>
                    <a:pt x="155" y="1"/>
                  </a:moveTo>
                  <a:cubicBezTo>
                    <a:pt x="72" y="1"/>
                    <a:pt x="0" y="72"/>
                    <a:pt x="0" y="167"/>
                  </a:cubicBezTo>
                  <a:cubicBezTo>
                    <a:pt x="0" y="251"/>
                    <a:pt x="72" y="334"/>
                    <a:pt x="155" y="334"/>
                  </a:cubicBezTo>
                  <a:lnTo>
                    <a:pt x="524" y="334"/>
                  </a:lnTo>
                  <a:cubicBezTo>
                    <a:pt x="608" y="334"/>
                    <a:pt x="679" y="251"/>
                    <a:pt x="679" y="167"/>
                  </a:cubicBezTo>
                  <a:cubicBezTo>
                    <a:pt x="679" y="72"/>
                    <a:pt x="608" y="1"/>
                    <a:pt x="52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80" name="Google Shape;10480;p79"/>
            <p:cNvSpPr/>
            <p:nvPr/>
          </p:nvSpPr>
          <p:spPr>
            <a:xfrm>
              <a:off x="5503503" y="4366842"/>
              <a:ext cx="21923" cy="10613"/>
            </a:xfrm>
            <a:custGeom>
              <a:avLst/>
              <a:gdLst/>
              <a:ahLst/>
              <a:cxnLst/>
              <a:rect l="l" t="t" r="r" b="b"/>
              <a:pathLst>
                <a:path w="692" h="335" extrusionOk="0">
                  <a:moveTo>
                    <a:pt x="167" y="1"/>
                  </a:moveTo>
                  <a:cubicBezTo>
                    <a:pt x="84" y="1"/>
                    <a:pt x="1" y="72"/>
                    <a:pt x="1" y="167"/>
                  </a:cubicBezTo>
                  <a:cubicBezTo>
                    <a:pt x="1" y="251"/>
                    <a:pt x="84" y="334"/>
                    <a:pt x="167" y="334"/>
                  </a:cubicBezTo>
                  <a:lnTo>
                    <a:pt x="525" y="334"/>
                  </a:lnTo>
                  <a:cubicBezTo>
                    <a:pt x="620" y="334"/>
                    <a:pt x="691" y="251"/>
                    <a:pt x="691" y="167"/>
                  </a:cubicBezTo>
                  <a:cubicBezTo>
                    <a:pt x="691" y="72"/>
                    <a:pt x="620" y="1"/>
                    <a:pt x="52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0481" name="Google Shape;10481;p79"/>
          <p:cNvSpPr/>
          <p:nvPr/>
        </p:nvSpPr>
        <p:spPr>
          <a:xfrm>
            <a:off x="1763127" y="4881577"/>
            <a:ext cx="490407" cy="346495"/>
          </a:xfrm>
          <a:custGeom>
            <a:avLst/>
            <a:gdLst/>
            <a:ahLst/>
            <a:cxnLst/>
            <a:rect l="l" t="t" r="r" b="b"/>
            <a:pathLst>
              <a:path w="11610" h="8203" extrusionOk="0">
                <a:moveTo>
                  <a:pt x="8950" y="1"/>
                </a:moveTo>
                <a:cubicBezTo>
                  <a:pt x="8803" y="1"/>
                  <a:pt x="8662" y="36"/>
                  <a:pt x="8597" y="153"/>
                </a:cubicBezTo>
                <a:cubicBezTo>
                  <a:pt x="8276" y="749"/>
                  <a:pt x="7228" y="1975"/>
                  <a:pt x="6633" y="2642"/>
                </a:cubicBezTo>
                <a:cubicBezTo>
                  <a:pt x="6359" y="2939"/>
                  <a:pt x="5978" y="3118"/>
                  <a:pt x="5573" y="3154"/>
                </a:cubicBezTo>
                <a:lnTo>
                  <a:pt x="4978" y="3154"/>
                </a:lnTo>
                <a:lnTo>
                  <a:pt x="4978" y="2999"/>
                </a:lnTo>
                <a:cubicBezTo>
                  <a:pt x="4978" y="2916"/>
                  <a:pt x="4906" y="2832"/>
                  <a:pt x="4811" y="2832"/>
                </a:cubicBezTo>
                <a:lnTo>
                  <a:pt x="3263" y="2832"/>
                </a:lnTo>
                <a:lnTo>
                  <a:pt x="3263" y="2749"/>
                </a:lnTo>
                <a:cubicBezTo>
                  <a:pt x="3263" y="2666"/>
                  <a:pt x="3192" y="2582"/>
                  <a:pt x="3097" y="2582"/>
                </a:cubicBezTo>
                <a:lnTo>
                  <a:pt x="168" y="2582"/>
                </a:lnTo>
                <a:cubicBezTo>
                  <a:pt x="72" y="2582"/>
                  <a:pt x="1" y="2666"/>
                  <a:pt x="1" y="2749"/>
                </a:cubicBezTo>
                <a:lnTo>
                  <a:pt x="1" y="5440"/>
                </a:lnTo>
                <a:cubicBezTo>
                  <a:pt x="1" y="5535"/>
                  <a:pt x="72" y="5606"/>
                  <a:pt x="168" y="5606"/>
                </a:cubicBezTo>
                <a:cubicBezTo>
                  <a:pt x="263" y="5606"/>
                  <a:pt x="334" y="5535"/>
                  <a:pt x="334" y="5440"/>
                </a:cubicBezTo>
                <a:lnTo>
                  <a:pt x="334" y="2916"/>
                </a:lnTo>
                <a:lnTo>
                  <a:pt x="2894" y="2916"/>
                </a:lnTo>
                <a:lnTo>
                  <a:pt x="2894" y="7857"/>
                </a:lnTo>
                <a:lnTo>
                  <a:pt x="334" y="7857"/>
                </a:lnTo>
                <a:lnTo>
                  <a:pt x="334" y="6118"/>
                </a:lnTo>
                <a:cubicBezTo>
                  <a:pt x="334" y="6023"/>
                  <a:pt x="263" y="5952"/>
                  <a:pt x="168" y="5952"/>
                </a:cubicBezTo>
                <a:cubicBezTo>
                  <a:pt x="72" y="5952"/>
                  <a:pt x="1" y="6023"/>
                  <a:pt x="1" y="6118"/>
                </a:cubicBezTo>
                <a:lnTo>
                  <a:pt x="1" y="8035"/>
                </a:lnTo>
                <a:cubicBezTo>
                  <a:pt x="1" y="8119"/>
                  <a:pt x="72" y="8202"/>
                  <a:pt x="168" y="8202"/>
                </a:cubicBezTo>
                <a:lnTo>
                  <a:pt x="3073" y="8202"/>
                </a:lnTo>
                <a:cubicBezTo>
                  <a:pt x="3156" y="8202"/>
                  <a:pt x="3239" y="8119"/>
                  <a:pt x="3239" y="8035"/>
                </a:cubicBezTo>
                <a:lnTo>
                  <a:pt x="3239" y="7964"/>
                </a:lnTo>
                <a:lnTo>
                  <a:pt x="4787" y="7964"/>
                </a:lnTo>
                <a:cubicBezTo>
                  <a:pt x="4871" y="7964"/>
                  <a:pt x="4942" y="7881"/>
                  <a:pt x="4942" y="7797"/>
                </a:cubicBezTo>
                <a:lnTo>
                  <a:pt x="4942" y="7642"/>
                </a:lnTo>
                <a:lnTo>
                  <a:pt x="5859" y="7642"/>
                </a:lnTo>
                <a:cubicBezTo>
                  <a:pt x="5954" y="7642"/>
                  <a:pt x="6061" y="7690"/>
                  <a:pt x="6156" y="7750"/>
                </a:cubicBezTo>
                <a:cubicBezTo>
                  <a:pt x="6287" y="7869"/>
                  <a:pt x="6430" y="7964"/>
                  <a:pt x="6597" y="8023"/>
                </a:cubicBezTo>
                <a:cubicBezTo>
                  <a:pt x="6764" y="8083"/>
                  <a:pt x="6930" y="8107"/>
                  <a:pt x="7109" y="8107"/>
                </a:cubicBezTo>
                <a:lnTo>
                  <a:pt x="7776" y="8107"/>
                </a:lnTo>
                <a:cubicBezTo>
                  <a:pt x="7859" y="8107"/>
                  <a:pt x="7942" y="8035"/>
                  <a:pt x="7942" y="7940"/>
                </a:cubicBezTo>
                <a:cubicBezTo>
                  <a:pt x="7942" y="7857"/>
                  <a:pt x="7859" y="7785"/>
                  <a:pt x="7776" y="7785"/>
                </a:cubicBezTo>
                <a:lnTo>
                  <a:pt x="7109" y="7785"/>
                </a:lnTo>
                <a:cubicBezTo>
                  <a:pt x="6966" y="7785"/>
                  <a:pt x="6835" y="7750"/>
                  <a:pt x="6716" y="7702"/>
                </a:cubicBezTo>
                <a:cubicBezTo>
                  <a:pt x="6597" y="7666"/>
                  <a:pt x="6478" y="7583"/>
                  <a:pt x="6371" y="7500"/>
                </a:cubicBezTo>
                <a:cubicBezTo>
                  <a:pt x="6228" y="7381"/>
                  <a:pt x="6049" y="7309"/>
                  <a:pt x="5859" y="7309"/>
                </a:cubicBezTo>
                <a:lnTo>
                  <a:pt x="4942" y="7309"/>
                </a:lnTo>
                <a:lnTo>
                  <a:pt x="4942" y="4987"/>
                </a:lnTo>
                <a:cubicBezTo>
                  <a:pt x="4942" y="4892"/>
                  <a:pt x="4871" y="4821"/>
                  <a:pt x="4775" y="4821"/>
                </a:cubicBezTo>
                <a:cubicBezTo>
                  <a:pt x="4692" y="4821"/>
                  <a:pt x="4621" y="4892"/>
                  <a:pt x="4621" y="4987"/>
                </a:cubicBezTo>
                <a:lnTo>
                  <a:pt x="4621" y="7619"/>
                </a:lnTo>
                <a:lnTo>
                  <a:pt x="3251" y="7619"/>
                </a:lnTo>
                <a:lnTo>
                  <a:pt x="3251" y="3166"/>
                </a:lnTo>
                <a:lnTo>
                  <a:pt x="4621" y="3166"/>
                </a:lnTo>
                <a:lnTo>
                  <a:pt x="4621" y="4309"/>
                </a:lnTo>
                <a:cubicBezTo>
                  <a:pt x="4621" y="4404"/>
                  <a:pt x="4692" y="4475"/>
                  <a:pt x="4775" y="4475"/>
                </a:cubicBezTo>
                <a:cubicBezTo>
                  <a:pt x="4871" y="4475"/>
                  <a:pt x="4942" y="4404"/>
                  <a:pt x="4942" y="4309"/>
                </a:cubicBezTo>
                <a:lnTo>
                  <a:pt x="4942" y="3475"/>
                </a:lnTo>
                <a:lnTo>
                  <a:pt x="5561" y="3475"/>
                </a:lnTo>
                <a:cubicBezTo>
                  <a:pt x="6049" y="3451"/>
                  <a:pt x="6526" y="3225"/>
                  <a:pt x="6847" y="2868"/>
                </a:cubicBezTo>
                <a:cubicBezTo>
                  <a:pt x="7597" y="2047"/>
                  <a:pt x="8538" y="951"/>
                  <a:pt x="8859" y="344"/>
                </a:cubicBezTo>
                <a:cubicBezTo>
                  <a:pt x="8877" y="337"/>
                  <a:pt x="8900" y="334"/>
                  <a:pt x="8928" y="334"/>
                </a:cubicBezTo>
                <a:cubicBezTo>
                  <a:pt x="8994" y="334"/>
                  <a:pt x="9085" y="351"/>
                  <a:pt x="9169" y="368"/>
                </a:cubicBezTo>
                <a:cubicBezTo>
                  <a:pt x="9443" y="534"/>
                  <a:pt x="9574" y="856"/>
                  <a:pt x="9502" y="1177"/>
                </a:cubicBezTo>
                <a:lnTo>
                  <a:pt x="8812" y="2797"/>
                </a:lnTo>
                <a:cubicBezTo>
                  <a:pt x="8800" y="2856"/>
                  <a:pt x="8800" y="2916"/>
                  <a:pt x="8835" y="2963"/>
                </a:cubicBezTo>
                <a:cubicBezTo>
                  <a:pt x="8859" y="2999"/>
                  <a:pt x="8919" y="3035"/>
                  <a:pt x="8978" y="3035"/>
                </a:cubicBezTo>
                <a:lnTo>
                  <a:pt x="10836" y="3035"/>
                </a:lnTo>
                <a:cubicBezTo>
                  <a:pt x="11074" y="3035"/>
                  <a:pt x="11276" y="3225"/>
                  <a:pt x="11276" y="3463"/>
                </a:cubicBezTo>
                <a:lnTo>
                  <a:pt x="11276" y="3523"/>
                </a:lnTo>
                <a:cubicBezTo>
                  <a:pt x="11276" y="3761"/>
                  <a:pt x="11074" y="3952"/>
                  <a:pt x="10836" y="3952"/>
                </a:cubicBezTo>
                <a:lnTo>
                  <a:pt x="9859" y="3952"/>
                </a:lnTo>
                <a:cubicBezTo>
                  <a:pt x="9764" y="3952"/>
                  <a:pt x="9693" y="4035"/>
                  <a:pt x="9693" y="4118"/>
                </a:cubicBezTo>
                <a:cubicBezTo>
                  <a:pt x="9693" y="4213"/>
                  <a:pt x="9764" y="4285"/>
                  <a:pt x="9859" y="4285"/>
                </a:cubicBezTo>
                <a:lnTo>
                  <a:pt x="10621" y="4285"/>
                </a:lnTo>
                <a:cubicBezTo>
                  <a:pt x="10859" y="4285"/>
                  <a:pt x="11038" y="4475"/>
                  <a:pt x="11038" y="4702"/>
                </a:cubicBezTo>
                <a:lnTo>
                  <a:pt x="11038" y="4785"/>
                </a:lnTo>
                <a:cubicBezTo>
                  <a:pt x="11038" y="5023"/>
                  <a:pt x="10836" y="5202"/>
                  <a:pt x="10621" y="5202"/>
                </a:cubicBezTo>
                <a:lnTo>
                  <a:pt x="9859" y="5202"/>
                </a:lnTo>
                <a:cubicBezTo>
                  <a:pt x="9764" y="5202"/>
                  <a:pt x="9693" y="5285"/>
                  <a:pt x="9693" y="5368"/>
                </a:cubicBezTo>
                <a:cubicBezTo>
                  <a:pt x="9693" y="5464"/>
                  <a:pt x="9764" y="5535"/>
                  <a:pt x="9859" y="5535"/>
                </a:cubicBezTo>
                <a:lnTo>
                  <a:pt x="10443" y="5535"/>
                </a:lnTo>
                <a:cubicBezTo>
                  <a:pt x="10657" y="5535"/>
                  <a:pt x="10859" y="5714"/>
                  <a:pt x="10859" y="5952"/>
                </a:cubicBezTo>
                <a:lnTo>
                  <a:pt x="10859" y="6071"/>
                </a:lnTo>
                <a:cubicBezTo>
                  <a:pt x="10859" y="6297"/>
                  <a:pt x="10681" y="6488"/>
                  <a:pt x="10443" y="6488"/>
                </a:cubicBezTo>
                <a:lnTo>
                  <a:pt x="9859" y="6488"/>
                </a:lnTo>
                <a:cubicBezTo>
                  <a:pt x="9764" y="6488"/>
                  <a:pt x="9693" y="6559"/>
                  <a:pt x="9693" y="6654"/>
                </a:cubicBezTo>
                <a:cubicBezTo>
                  <a:pt x="9693" y="6738"/>
                  <a:pt x="9764" y="6809"/>
                  <a:pt x="9859" y="6809"/>
                </a:cubicBezTo>
                <a:lnTo>
                  <a:pt x="10086" y="6809"/>
                </a:lnTo>
                <a:cubicBezTo>
                  <a:pt x="10288" y="6809"/>
                  <a:pt x="10467" y="6988"/>
                  <a:pt x="10467" y="7202"/>
                </a:cubicBezTo>
                <a:lnTo>
                  <a:pt x="10467" y="7369"/>
                </a:lnTo>
                <a:cubicBezTo>
                  <a:pt x="10467" y="7571"/>
                  <a:pt x="10288" y="7750"/>
                  <a:pt x="10086" y="7750"/>
                </a:cubicBezTo>
                <a:lnTo>
                  <a:pt x="8442" y="7750"/>
                </a:lnTo>
                <a:cubicBezTo>
                  <a:pt x="8359" y="7750"/>
                  <a:pt x="8276" y="7821"/>
                  <a:pt x="8276" y="7916"/>
                </a:cubicBezTo>
                <a:cubicBezTo>
                  <a:pt x="8276" y="8000"/>
                  <a:pt x="8359" y="8083"/>
                  <a:pt x="8442" y="8083"/>
                </a:cubicBezTo>
                <a:lnTo>
                  <a:pt x="10086" y="8083"/>
                </a:lnTo>
                <a:cubicBezTo>
                  <a:pt x="10478" y="8083"/>
                  <a:pt x="10812" y="7750"/>
                  <a:pt x="10812" y="7345"/>
                </a:cubicBezTo>
                <a:lnTo>
                  <a:pt x="10812" y="7214"/>
                </a:lnTo>
                <a:cubicBezTo>
                  <a:pt x="10812" y="7047"/>
                  <a:pt x="10764" y="6904"/>
                  <a:pt x="10681" y="6785"/>
                </a:cubicBezTo>
                <a:cubicBezTo>
                  <a:pt x="10979" y="6678"/>
                  <a:pt x="11181" y="6392"/>
                  <a:pt x="11181" y="6071"/>
                </a:cubicBezTo>
                <a:lnTo>
                  <a:pt x="11181" y="5952"/>
                </a:lnTo>
                <a:cubicBezTo>
                  <a:pt x="11181" y="5761"/>
                  <a:pt x="11109" y="5583"/>
                  <a:pt x="10990" y="5440"/>
                </a:cubicBezTo>
                <a:cubicBezTo>
                  <a:pt x="11217" y="5309"/>
                  <a:pt x="11371" y="5071"/>
                  <a:pt x="11371" y="4785"/>
                </a:cubicBezTo>
                <a:lnTo>
                  <a:pt x="11371" y="4702"/>
                </a:lnTo>
                <a:cubicBezTo>
                  <a:pt x="11371" y="4511"/>
                  <a:pt x="11300" y="4333"/>
                  <a:pt x="11181" y="4190"/>
                </a:cubicBezTo>
                <a:cubicBezTo>
                  <a:pt x="11431" y="4059"/>
                  <a:pt x="11598" y="3809"/>
                  <a:pt x="11598" y="3511"/>
                </a:cubicBezTo>
                <a:lnTo>
                  <a:pt x="11598" y="3451"/>
                </a:lnTo>
                <a:cubicBezTo>
                  <a:pt x="11610" y="3023"/>
                  <a:pt x="11276" y="2678"/>
                  <a:pt x="10836" y="2678"/>
                </a:cubicBezTo>
                <a:lnTo>
                  <a:pt x="9228" y="2678"/>
                </a:lnTo>
                <a:lnTo>
                  <a:pt x="9824" y="1273"/>
                </a:lnTo>
                <a:cubicBezTo>
                  <a:pt x="9824" y="1273"/>
                  <a:pt x="9824" y="1261"/>
                  <a:pt x="9847" y="1261"/>
                </a:cubicBezTo>
                <a:cubicBezTo>
                  <a:pt x="9978" y="784"/>
                  <a:pt x="9764" y="296"/>
                  <a:pt x="9335" y="58"/>
                </a:cubicBezTo>
                <a:cubicBezTo>
                  <a:pt x="9324" y="46"/>
                  <a:pt x="9312" y="46"/>
                  <a:pt x="9288" y="46"/>
                </a:cubicBezTo>
                <a:cubicBezTo>
                  <a:pt x="9196" y="25"/>
                  <a:pt x="9071" y="1"/>
                  <a:pt x="8950" y="1"/>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0482" name="Google Shape;10482;p79"/>
          <p:cNvGrpSpPr/>
          <p:nvPr/>
        </p:nvGrpSpPr>
        <p:grpSpPr>
          <a:xfrm>
            <a:off x="4138195" y="4787569"/>
            <a:ext cx="480311" cy="483268"/>
            <a:chOff x="3107608" y="3763401"/>
            <a:chExt cx="360233" cy="362451"/>
          </a:xfrm>
          <a:solidFill>
            <a:schemeClr val="tx1"/>
          </a:solidFill>
        </p:grpSpPr>
        <p:sp>
          <p:nvSpPr>
            <p:cNvPr id="10483" name="Google Shape;10483;p79"/>
            <p:cNvSpPr/>
            <p:nvPr/>
          </p:nvSpPr>
          <p:spPr>
            <a:xfrm>
              <a:off x="3323349" y="3763401"/>
              <a:ext cx="144492" cy="152729"/>
            </a:xfrm>
            <a:custGeom>
              <a:avLst/>
              <a:gdLst/>
              <a:ahLst/>
              <a:cxnLst/>
              <a:rect l="l" t="t" r="r" b="b"/>
              <a:pathLst>
                <a:path w="4561" h="4821" extrusionOk="0">
                  <a:moveTo>
                    <a:pt x="2354" y="0"/>
                  </a:moveTo>
                  <a:cubicBezTo>
                    <a:pt x="1649" y="0"/>
                    <a:pt x="958" y="340"/>
                    <a:pt x="524" y="975"/>
                  </a:cubicBezTo>
                  <a:cubicBezTo>
                    <a:pt x="1" y="1761"/>
                    <a:pt x="36" y="2761"/>
                    <a:pt x="584" y="3511"/>
                  </a:cubicBezTo>
                  <a:lnTo>
                    <a:pt x="536" y="4642"/>
                  </a:lnTo>
                  <a:cubicBezTo>
                    <a:pt x="536" y="4702"/>
                    <a:pt x="572" y="4761"/>
                    <a:pt x="620" y="4797"/>
                  </a:cubicBezTo>
                  <a:cubicBezTo>
                    <a:pt x="644" y="4809"/>
                    <a:pt x="679" y="4821"/>
                    <a:pt x="703" y="4821"/>
                  </a:cubicBezTo>
                  <a:cubicBezTo>
                    <a:pt x="739" y="4821"/>
                    <a:pt x="751" y="4821"/>
                    <a:pt x="775" y="4809"/>
                  </a:cubicBezTo>
                  <a:lnTo>
                    <a:pt x="1810" y="4333"/>
                  </a:lnTo>
                  <a:cubicBezTo>
                    <a:pt x="1987" y="4375"/>
                    <a:pt x="2166" y="4395"/>
                    <a:pt x="2342" y="4395"/>
                  </a:cubicBezTo>
                  <a:cubicBezTo>
                    <a:pt x="3067" y="4395"/>
                    <a:pt x="3756" y="4048"/>
                    <a:pt x="4168" y="3416"/>
                  </a:cubicBezTo>
                  <a:cubicBezTo>
                    <a:pt x="4323" y="3214"/>
                    <a:pt x="4430" y="2975"/>
                    <a:pt x="4489" y="2725"/>
                  </a:cubicBezTo>
                  <a:cubicBezTo>
                    <a:pt x="4501" y="2630"/>
                    <a:pt x="4454" y="2547"/>
                    <a:pt x="4370" y="2511"/>
                  </a:cubicBezTo>
                  <a:cubicBezTo>
                    <a:pt x="4360" y="2510"/>
                    <a:pt x="4351" y="2509"/>
                    <a:pt x="4341" y="2509"/>
                  </a:cubicBezTo>
                  <a:cubicBezTo>
                    <a:pt x="4258" y="2509"/>
                    <a:pt x="4188" y="2555"/>
                    <a:pt x="4156" y="2630"/>
                  </a:cubicBezTo>
                  <a:cubicBezTo>
                    <a:pt x="4108" y="2844"/>
                    <a:pt x="4025" y="3035"/>
                    <a:pt x="3906" y="3225"/>
                  </a:cubicBezTo>
                  <a:cubicBezTo>
                    <a:pt x="3551" y="3749"/>
                    <a:pt x="2961" y="4059"/>
                    <a:pt x="2349" y="4059"/>
                  </a:cubicBezTo>
                  <a:cubicBezTo>
                    <a:pt x="2182" y="4059"/>
                    <a:pt x="2013" y="4036"/>
                    <a:pt x="1846" y="3987"/>
                  </a:cubicBezTo>
                  <a:cubicBezTo>
                    <a:pt x="1831" y="3982"/>
                    <a:pt x="1816" y="3980"/>
                    <a:pt x="1801" y="3980"/>
                  </a:cubicBezTo>
                  <a:cubicBezTo>
                    <a:pt x="1779" y="3980"/>
                    <a:pt x="1755" y="3985"/>
                    <a:pt x="1727" y="3999"/>
                  </a:cubicBezTo>
                  <a:lnTo>
                    <a:pt x="894" y="4392"/>
                  </a:lnTo>
                  <a:lnTo>
                    <a:pt x="941" y="3464"/>
                  </a:lnTo>
                  <a:cubicBezTo>
                    <a:pt x="941" y="3416"/>
                    <a:pt x="929" y="3392"/>
                    <a:pt x="917" y="3344"/>
                  </a:cubicBezTo>
                  <a:cubicBezTo>
                    <a:pt x="405" y="2713"/>
                    <a:pt x="382" y="1832"/>
                    <a:pt x="822" y="1154"/>
                  </a:cubicBezTo>
                  <a:cubicBezTo>
                    <a:pt x="1096" y="749"/>
                    <a:pt x="1513" y="475"/>
                    <a:pt x="2001" y="368"/>
                  </a:cubicBezTo>
                  <a:cubicBezTo>
                    <a:pt x="2120" y="348"/>
                    <a:pt x="2239" y="337"/>
                    <a:pt x="2357" y="337"/>
                  </a:cubicBezTo>
                  <a:cubicBezTo>
                    <a:pt x="2723" y="337"/>
                    <a:pt x="3079" y="438"/>
                    <a:pt x="3394" y="654"/>
                  </a:cubicBezTo>
                  <a:cubicBezTo>
                    <a:pt x="3870" y="963"/>
                    <a:pt x="4168" y="1475"/>
                    <a:pt x="4215" y="2035"/>
                  </a:cubicBezTo>
                  <a:cubicBezTo>
                    <a:pt x="4226" y="2123"/>
                    <a:pt x="4299" y="2191"/>
                    <a:pt x="4376" y="2191"/>
                  </a:cubicBezTo>
                  <a:cubicBezTo>
                    <a:pt x="4382" y="2191"/>
                    <a:pt x="4388" y="2190"/>
                    <a:pt x="4394" y="2190"/>
                  </a:cubicBezTo>
                  <a:cubicBezTo>
                    <a:pt x="4489" y="2166"/>
                    <a:pt x="4561" y="2094"/>
                    <a:pt x="4549" y="2011"/>
                  </a:cubicBezTo>
                  <a:cubicBezTo>
                    <a:pt x="4489" y="1332"/>
                    <a:pt x="4132" y="737"/>
                    <a:pt x="3572" y="368"/>
                  </a:cubicBezTo>
                  <a:cubicBezTo>
                    <a:pt x="3196" y="120"/>
                    <a:pt x="2773" y="0"/>
                    <a:pt x="235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84" name="Google Shape;10484;p79"/>
            <p:cNvSpPr/>
            <p:nvPr/>
          </p:nvSpPr>
          <p:spPr>
            <a:xfrm>
              <a:off x="3107608" y="3863256"/>
              <a:ext cx="333844" cy="262596"/>
            </a:xfrm>
            <a:custGeom>
              <a:avLst/>
              <a:gdLst/>
              <a:ahLst/>
              <a:cxnLst/>
              <a:rect l="l" t="t" r="r" b="b"/>
              <a:pathLst>
                <a:path w="10538" h="8289" extrusionOk="0">
                  <a:moveTo>
                    <a:pt x="4894" y="2121"/>
                  </a:moveTo>
                  <a:lnTo>
                    <a:pt x="5108" y="2324"/>
                  </a:lnTo>
                  <a:lnTo>
                    <a:pt x="4822" y="2609"/>
                  </a:lnTo>
                  <a:lnTo>
                    <a:pt x="4537" y="2883"/>
                  </a:lnTo>
                  <a:lnTo>
                    <a:pt x="4334" y="2681"/>
                  </a:lnTo>
                  <a:lnTo>
                    <a:pt x="4894" y="2121"/>
                  </a:lnTo>
                  <a:close/>
                  <a:moveTo>
                    <a:pt x="5894" y="3431"/>
                  </a:moveTo>
                  <a:cubicBezTo>
                    <a:pt x="5965" y="3431"/>
                    <a:pt x="6025" y="3455"/>
                    <a:pt x="6084" y="3502"/>
                  </a:cubicBezTo>
                  <a:lnTo>
                    <a:pt x="6275" y="3693"/>
                  </a:lnTo>
                  <a:cubicBezTo>
                    <a:pt x="6382" y="3800"/>
                    <a:pt x="6382" y="3967"/>
                    <a:pt x="6275" y="4062"/>
                  </a:cubicBezTo>
                  <a:cubicBezTo>
                    <a:pt x="6227" y="4110"/>
                    <a:pt x="6156" y="4145"/>
                    <a:pt x="6084" y="4145"/>
                  </a:cubicBezTo>
                  <a:cubicBezTo>
                    <a:pt x="6013" y="4145"/>
                    <a:pt x="5953" y="4110"/>
                    <a:pt x="5894" y="4062"/>
                  </a:cubicBezTo>
                  <a:lnTo>
                    <a:pt x="5703" y="3872"/>
                  </a:lnTo>
                  <a:cubicBezTo>
                    <a:pt x="5596" y="3764"/>
                    <a:pt x="5596" y="3586"/>
                    <a:pt x="5703" y="3502"/>
                  </a:cubicBezTo>
                  <a:cubicBezTo>
                    <a:pt x="5739" y="3455"/>
                    <a:pt x="5810" y="3431"/>
                    <a:pt x="5894" y="3431"/>
                  </a:cubicBezTo>
                  <a:close/>
                  <a:moveTo>
                    <a:pt x="6453" y="1955"/>
                  </a:moveTo>
                  <a:lnTo>
                    <a:pt x="8085" y="3919"/>
                  </a:lnTo>
                  <a:cubicBezTo>
                    <a:pt x="8406" y="4324"/>
                    <a:pt x="8454" y="4812"/>
                    <a:pt x="8192" y="5062"/>
                  </a:cubicBezTo>
                  <a:lnTo>
                    <a:pt x="7275" y="5991"/>
                  </a:lnTo>
                  <a:cubicBezTo>
                    <a:pt x="7159" y="6102"/>
                    <a:pt x="7004" y="6155"/>
                    <a:pt x="6835" y="6155"/>
                  </a:cubicBezTo>
                  <a:cubicBezTo>
                    <a:pt x="6606" y="6155"/>
                    <a:pt x="6351" y="6057"/>
                    <a:pt x="6132" y="5872"/>
                  </a:cubicBezTo>
                  <a:lnTo>
                    <a:pt x="4167" y="4241"/>
                  </a:lnTo>
                  <a:lnTo>
                    <a:pt x="4167" y="4062"/>
                  </a:lnTo>
                  <a:cubicBezTo>
                    <a:pt x="4191" y="3824"/>
                    <a:pt x="4298" y="3610"/>
                    <a:pt x="4465" y="3443"/>
                  </a:cubicBezTo>
                  <a:lnTo>
                    <a:pt x="4941" y="2967"/>
                  </a:lnTo>
                  <a:lnTo>
                    <a:pt x="5358" y="3383"/>
                  </a:lnTo>
                  <a:cubicBezTo>
                    <a:pt x="5239" y="3610"/>
                    <a:pt x="5263" y="3907"/>
                    <a:pt x="5453" y="4098"/>
                  </a:cubicBezTo>
                  <a:lnTo>
                    <a:pt x="5656" y="4288"/>
                  </a:lnTo>
                  <a:cubicBezTo>
                    <a:pt x="5775" y="4407"/>
                    <a:pt x="5918" y="4467"/>
                    <a:pt x="6084" y="4467"/>
                  </a:cubicBezTo>
                  <a:cubicBezTo>
                    <a:pt x="6191" y="4467"/>
                    <a:pt x="6287" y="4431"/>
                    <a:pt x="6370" y="4395"/>
                  </a:cubicBezTo>
                  <a:lnTo>
                    <a:pt x="7239" y="5265"/>
                  </a:lnTo>
                  <a:cubicBezTo>
                    <a:pt x="7275" y="5300"/>
                    <a:pt x="7323" y="5312"/>
                    <a:pt x="7358" y="5312"/>
                  </a:cubicBezTo>
                  <a:cubicBezTo>
                    <a:pt x="7406" y="5312"/>
                    <a:pt x="7454" y="5300"/>
                    <a:pt x="7477" y="5265"/>
                  </a:cubicBezTo>
                  <a:cubicBezTo>
                    <a:pt x="7537" y="5217"/>
                    <a:pt x="7537" y="5086"/>
                    <a:pt x="7477" y="5026"/>
                  </a:cubicBezTo>
                  <a:lnTo>
                    <a:pt x="6608" y="4157"/>
                  </a:lnTo>
                  <a:cubicBezTo>
                    <a:pt x="6727" y="3931"/>
                    <a:pt x="6692" y="3633"/>
                    <a:pt x="6501" y="3443"/>
                  </a:cubicBezTo>
                  <a:lnTo>
                    <a:pt x="6311" y="3252"/>
                  </a:lnTo>
                  <a:cubicBezTo>
                    <a:pt x="6188" y="3130"/>
                    <a:pt x="6032" y="3073"/>
                    <a:pt x="5880" y="3073"/>
                  </a:cubicBezTo>
                  <a:cubicBezTo>
                    <a:pt x="5779" y="3073"/>
                    <a:pt x="5681" y="3098"/>
                    <a:pt x="5596" y="3145"/>
                  </a:cubicBezTo>
                  <a:lnTo>
                    <a:pt x="5179" y="2729"/>
                  </a:lnTo>
                  <a:lnTo>
                    <a:pt x="5453" y="2443"/>
                  </a:lnTo>
                  <a:lnTo>
                    <a:pt x="5656" y="2252"/>
                  </a:lnTo>
                  <a:cubicBezTo>
                    <a:pt x="5834" y="2074"/>
                    <a:pt x="6084" y="1967"/>
                    <a:pt x="6334" y="1955"/>
                  </a:cubicBezTo>
                  <a:close/>
                  <a:moveTo>
                    <a:pt x="1928" y="1"/>
                  </a:moveTo>
                  <a:cubicBezTo>
                    <a:pt x="1921" y="1"/>
                    <a:pt x="1913" y="1"/>
                    <a:pt x="1905" y="2"/>
                  </a:cubicBezTo>
                  <a:cubicBezTo>
                    <a:pt x="1477" y="62"/>
                    <a:pt x="1072" y="252"/>
                    <a:pt x="762" y="550"/>
                  </a:cubicBezTo>
                  <a:cubicBezTo>
                    <a:pt x="0" y="1312"/>
                    <a:pt x="0" y="2562"/>
                    <a:pt x="762" y="3324"/>
                  </a:cubicBezTo>
                  <a:lnTo>
                    <a:pt x="1393" y="3967"/>
                  </a:lnTo>
                  <a:cubicBezTo>
                    <a:pt x="1750" y="4324"/>
                    <a:pt x="1810" y="4884"/>
                    <a:pt x="1524" y="5300"/>
                  </a:cubicBezTo>
                  <a:cubicBezTo>
                    <a:pt x="1489" y="5360"/>
                    <a:pt x="1500" y="5455"/>
                    <a:pt x="1548" y="5515"/>
                  </a:cubicBezTo>
                  <a:lnTo>
                    <a:pt x="2131" y="6086"/>
                  </a:lnTo>
                  <a:cubicBezTo>
                    <a:pt x="2155" y="6122"/>
                    <a:pt x="2203" y="6134"/>
                    <a:pt x="2239" y="6134"/>
                  </a:cubicBezTo>
                  <a:lnTo>
                    <a:pt x="2262" y="6134"/>
                  </a:lnTo>
                  <a:cubicBezTo>
                    <a:pt x="2298" y="6134"/>
                    <a:pt x="2346" y="6110"/>
                    <a:pt x="2381" y="6074"/>
                  </a:cubicBezTo>
                  <a:cubicBezTo>
                    <a:pt x="3084" y="5193"/>
                    <a:pt x="3001" y="3931"/>
                    <a:pt x="2215" y="3145"/>
                  </a:cubicBezTo>
                  <a:lnTo>
                    <a:pt x="1572" y="2502"/>
                  </a:lnTo>
                  <a:cubicBezTo>
                    <a:pt x="1429" y="2359"/>
                    <a:pt x="1334" y="2145"/>
                    <a:pt x="1334" y="1919"/>
                  </a:cubicBezTo>
                  <a:cubicBezTo>
                    <a:pt x="1334" y="1705"/>
                    <a:pt x="1429" y="1502"/>
                    <a:pt x="1572" y="1347"/>
                  </a:cubicBezTo>
                  <a:cubicBezTo>
                    <a:pt x="1727" y="1193"/>
                    <a:pt x="1929" y="1109"/>
                    <a:pt x="2155" y="1109"/>
                  </a:cubicBezTo>
                  <a:cubicBezTo>
                    <a:pt x="2381" y="1109"/>
                    <a:pt x="2572" y="1193"/>
                    <a:pt x="2739" y="1347"/>
                  </a:cubicBezTo>
                  <a:lnTo>
                    <a:pt x="3965" y="2574"/>
                  </a:lnTo>
                  <a:cubicBezTo>
                    <a:pt x="3941" y="2609"/>
                    <a:pt x="3929" y="2657"/>
                    <a:pt x="3929" y="2693"/>
                  </a:cubicBezTo>
                  <a:cubicBezTo>
                    <a:pt x="3929" y="2740"/>
                    <a:pt x="3941" y="2788"/>
                    <a:pt x="3965" y="2812"/>
                  </a:cubicBezTo>
                  <a:lnTo>
                    <a:pt x="4298" y="3145"/>
                  </a:lnTo>
                  <a:lnTo>
                    <a:pt x="4227" y="3217"/>
                  </a:lnTo>
                  <a:cubicBezTo>
                    <a:pt x="3929" y="3514"/>
                    <a:pt x="3775" y="3931"/>
                    <a:pt x="3834" y="4348"/>
                  </a:cubicBezTo>
                  <a:cubicBezTo>
                    <a:pt x="3870" y="4586"/>
                    <a:pt x="3965" y="4812"/>
                    <a:pt x="4120" y="5003"/>
                  </a:cubicBezTo>
                  <a:lnTo>
                    <a:pt x="6275" y="7777"/>
                  </a:lnTo>
                  <a:cubicBezTo>
                    <a:pt x="6513" y="8086"/>
                    <a:pt x="6870" y="8265"/>
                    <a:pt x="7263" y="8289"/>
                  </a:cubicBezTo>
                  <a:lnTo>
                    <a:pt x="7346" y="8289"/>
                  </a:lnTo>
                  <a:cubicBezTo>
                    <a:pt x="7704" y="8289"/>
                    <a:pt x="8049" y="8146"/>
                    <a:pt x="8311" y="7896"/>
                  </a:cubicBezTo>
                  <a:lnTo>
                    <a:pt x="9549" y="6658"/>
                  </a:lnTo>
                  <a:cubicBezTo>
                    <a:pt x="9609" y="6598"/>
                    <a:pt x="9609" y="6479"/>
                    <a:pt x="9549" y="6419"/>
                  </a:cubicBezTo>
                  <a:cubicBezTo>
                    <a:pt x="9519" y="6390"/>
                    <a:pt x="9475" y="6375"/>
                    <a:pt x="9430" y="6375"/>
                  </a:cubicBezTo>
                  <a:cubicBezTo>
                    <a:pt x="9385" y="6375"/>
                    <a:pt x="9341" y="6390"/>
                    <a:pt x="9311" y="6419"/>
                  </a:cubicBezTo>
                  <a:lnTo>
                    <a:pt x="8073" y="7658"/>
                  </a:lnTo>
                  <a:cubicBezTo>
                    <a:pt x="7880" y="7850"/>
                    <a:pt x="7613" y="7956"/>
                    <a:pt x="7332" y="7956"/>
                  </a:cubicBezTo>
                  <a:cubicBezTo>
                    <a:pt x="7317" y="7956"/>
                    <a:pt x="7302" y="7956"/>
                    <a:pt x="7287" y="7955"/>
                  </a:cubicBezTo>
                  <a:cubicBezTo>
                    <a:pt x="6989" y="7932"/>
                    <a:pt x="6727" y="7789"/>
                    <a:pt x="6549" y="7562"/>
                  </a:cubicBezTo>
                  <a:lnTo>
                    <a:pt x="4501" y="4943"/>
                  </a:lnTo>
                  <a:lnTo>
                    <a:pt x="5918" y="6122"/>
                  </a:lnTo>
                  <a:cubicBezTo>
                    <a:pt x="6203" y="6360"/>
                    <a:pt x="6525" y="6479"/>
                    <a:pt x="6846" y="6479"/>
                  </a:cubicBezTo>
                  <a:cubicBezTo>
                    <a:pt x="7108" y="6479"/>
                    <a:pt x="7346" y="6384"/>
                    <a:pt x="7525" y="6205"/>
                  </a:cubicBezTo>
                  <a:lnTo>
                    <a:pt x="8454" y="5288"/>
                  </a:lnTo>
                  <a:cubicBezTo>
                    <a:pt x="8835" y="4895"/>
                    <a:pt x="8787" y="4217"/>
                    <a:pt x="8358" y="3681"/>
                  </a:cubicBezTo>
                  <a:lnTo>
                    <a:pt x="7192" y="2264"/>
                  </a:lnTo>
                  <a:lnTo>
                    <a:pt x="9811" y="4300"/>
                  </a:lnTo>
                  <a:cubicBezTo>
                    <a:pt x="10049" y="4479"/>
                    <a:pt x="10180" y="4753"/>
                    <a:pt x="10192" y="5050"/>
                  </a:cubicBezTo>
                  <a:cubicBezTo>
                    <a:pt x="10204" y="5348"/>
                    <a:pt x="10109" y="5634"/>
                    <a:pt x="9894" y="5836"/>
                  </a:cubicBezTo>
                  <a:cubicBezTo>
                    <a:pt x="9835" y="5896"/>
                    <a:pt x="9835" y="6015"/>
                    <a:pt x="9894" y="6074"/>
                  </a:cubicBezTo>
                  <a:cubicBezTo>
                    <a:pt x="9924" y="6104"/>
                    <a:pt x="9969" y="6119"/>
                    <a:pt x="10013" y="6119"/>
                  </a:cubicBezTo>
                  <a:cubicBezTo>
                    <a:pt x="10058" y="6119"/>
                    <a:pt x="10103" y="6104"/>
                    <a:pt x="10132" y="6074"/>
                  </a:cubicBezTo>
                  <a:cubicBezTo>
                    <a:pt x="10382" y="5824"/>
                    <a:pt x="10537" y="5455"/>
                    <a:pt x="10502" y="5062"/>
                  </a:cubicBezTo>
                  <a:cubicBezTo>
                    <a:pt x="10478" y="4681"/>
                    <a:pt x="10299" y="4324"/>
                    <a:pt x="9990" y="4086"/>
                  </a:cubicBezTo>
                  <a:lnTo>
                    <a:pt x="7227" y="1943"/>
                  </a:lnTo>
                  <a:lnTo>
                    <a:pt x="7215" y="1919"/>
                  </a:lnTo>
                  <a:cubicBezTo>
                    <a:pt x="7025" y="1776"/>
                    <a:pt x="6799" y="1669"/>
                    <a:pt x="6561" y="1645"/>
                  </a:cubicBezTo>
                  <a:cubicBezTo>
                    <a:pt x="6498" y="1636"/>
                    <a:pt x="6436" y="1632"/>
                    <a:pt x="6374" y="1632"/>
                  </a:cubicBezTo>
                  <a:cubicBezTo>
                    <a:pt x="6022" y="1632"/>
                    <a:pt x="5683" y="1773"/>
                    <a:pt x="5429" y="2026"/>
                  </a:cubicBezTo>
                  <a:lnTo>
                    <a:pt x="5358" y="2097"/>
                  </a:lnTo>
                  <a:lnTo>
                    <a:pt x="5025" y="1776"/>
                  </a:lnTo>
                  <a:cubicBezTo>
                    <a:pt x="5001" y="1740"/>
                    <a:pt x="4953" y="1728"/>
                    <a:pt x="4906" y="1728"/>
                  </a:cubicBezTo>
                  <a:cubicBezTo>
                    <a:pt x="4870" y="1728"/>
                    <a:pt x="4822" y="1740"/>
                    <a:pt x="4787" y="1776"/>
                  </a:cubicBezTo>
                  <a:lnTo>
                    <a:pt x="3560" y="538"/>
                  </a:lnTo>
                  <a:cubicBezTo>
                    <a:pt x="3298" y="288"/>
                    <a:pt x="2989" y="109"/>
                    <a:pt x="2643" y="38"/>
                  </a:cubicBezTo>
                  <a:cubicBezTo>
                    <a:pt x="2627" y="31"/>
                    <a:pt x="2610" y="27"/>
                    <a:pt x="2593" y="27"/>
                  </a:cubicBezTo>
                  <a:cubicBezTo>
                    <a:pt x="2525" y="27"/>
                    <a:pt x="2460" y="81"/>
                    <a:pt x="2441" y="157"/>
                  </a:cubicBezTo>
                  <a:cubicBezTo>
                    <a:pt x="2405" y="240"/>
                    <a:pt x="2465" y="335"/>
                    <a:pt x="2560" y="359"/>
                  </a:cubicBezTo>
                  <a:cubicBezTo>
                    <a:pt x="2846" y="431"/>
                    <a:pt x="3096" y="585"/>
                    <a:pt x="3298" y="788"/>
                  </a:cubicBezTo>
                  <a:lnTo>
                    <a:pt x="4537" y="2026"/>
                  </a:lnTo>
                  <a:lnTo>
                    <a:pt x="4215" y="2359"/>
                  </a:lnTo>
                  <a:lnTo>
                    <a:pt x="2977" y="1121"/>
                  </a:lnTo>
                  <a:cubicBezTo>
                    <a:pt x="2751" y="895"/>
                    <a:pt x="2465" y="776"/>
                    <a:pt x="2155" y="776"/>
                  </a:cubicBezTo>
                  <a:cubicBezTo>
                    <a:pt x="1846" y="776"/>
                    <a:pt x="1560" y="895"/>
                    <a:pt x="1334" y="1121"/>
                  </a:cubicBezTo>
                  <a:cubicBezTo>
                    <a:pt x="1119" y="1347"/>
                    <a:pt x="1000" y="1621"/>
                    <a:pt x="1000" y="1943"/>
                  </a:cubicBezTo>
                  <a:cubicBezTo>
                    <a:pt x="1000" y="2252"/>
                    <a:pt x="1119" y="2538"/>
                    <a:pt x="1334" y="2752"/>
                  </a:cubicBezTo>
                  <a:lnTo>
                    <a:pt x="1977" y="3395"/>
                  </a:lnTo>
                  <a:cubicBezTo>
                    <a:pt x="2608" y="4026"/>
                    <a:pt x="2703" y="4991"/>
                    <a:pt x="2227" y="5729"/>
                  </a:cubicBezTo>
                  <a:lnTo>
                    <a:pt x="1893" y="5396"/>
                  </a:lnTo>
                  <a:cubicBezTo>
                    <a:pt x="2167" y="4860"/>
                    <a:pt x="2084" y="4181"/>
                    <a:pt x="1655" y="3741"/>
                  </a:cubicBezTo>
                  <a:lnTo>
                    <a:pt x="1012" y="3098"/>
                  </a:lnTo>
                  <a:cubicBezTo>
                    <a:pt x="381" y="2478"/>
                    <a:pt x="381" y="1431"/>
                    <a:pt x="1012" y="812"/>
                  </a:cubicBezTo>
                  <a:cubicBezTo>
                    <a:pt x="1262" y="550"/>
                    <a:pt x="1596" y="395"/>
                    <a:pt x="1953" y="347"/>
                  </a:cubicBezTo>
                  <a:cubicBezTo>
                    <a:pt x="2036" y="335"/>
                    <a:pt x="2108" y="252"/>
                    <a:pt x="2096" y="157"/>
                  </a:cubicBezTo>
                  <a:cubicBezTo>
                    <a:pt x="2085" y="69"/>
                    <a:pt x="2023" y="1"/>
                    <a:pt x="192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85" name="Google Shape;10485;p79"/>
            <p:cNvSpPr/>
            <p:nvPr/>
          </p:nvSpPr>
          <p:spPr>
            <a:xfrm>
              <a:off x="3361840" y="3799453"/>
              <a:ext cx="74701" cy="71438"/>
            </a:xfrm>
            <a:custGeom>
              <a:avLst/>
              <a:gdLst/>
              <a:ahLst/>
              <a:cxnLst/>
              <a:rect l="l" t="t" r="r" b="b"/>
              <a:pathLst>
                <a:path w="2358" h="2255" extrusionOk="0">
                  <a:moveTo>
                    <a:pt x="1441" y="337"/>
                  </a:moveTo>
                  <a:cubicBezTo>
                    <a:pt x="1572" y="337"/>
                    <a:pt x="1691" y="385"/>
                    <a:pt x="1798" y="480"/>
                  </a:cubicBezTo>
                  <a:cubicBezTo>
                    <a:pt x="1988" y="682"/>
                    <a:pt x="1988" y="1004"/>
                    <a:pt x="1798" y="1194"/>
                  </a:cubicBezTo>
                  <a:cubicBezTo>
                    <a:pt x="1703" y="1296"/>
                    <a:pt x="1572" y="1346"/>
                    <a:pt x="1441" y="1346"/>
                  </a:cubicBezTo>
                  <a:cubicBezTo>
                    <a:pt x="1310" y="1346"/>
                    <a:pt x="1179" y="1296"/>
                    <a:pt x="1084" y="1194"/>
                  </a:cubicBezTo>
                  <a:cubicBezTo>
                    <a:pt x="893" y="1004"/>
                    <a:pt x="893" y="682"/>
                    <a:pt x="1084" y="480"/>
                  </a:cubicBezTo>
                  <a:cubicBezTo>
                    <a:pt x="1191" y="385"/>
                    <a:pt x="1310" y="337"/>
                    <a:pt x="1441" y="337"/>
                  </a:cubicBezTo>
                  <a:close/>
                  <a:moveTo>
                    <a:pt x="1424" y="1"/>
                  </a:moveTo>
                  <a:cubicBezTo>
                    <a:pt x="1209" y="1"/>
                    <a:pt x="994" y="81"/>
                    <a:pt x="833" y="242"/>
                  </a:cubicBezTo>
                  <a:cubicBezTo>
                    <a:pt x="548" y="528"/>
                    <a:pt x="500" y="980"/>
                    <a:pt x="726" y="1302"/>
                  </a:cubicBezTo>
                  <a:lnTo>
                    <a:pt x="60" y="1968"/>
                  </a:lnTo>
                  <a:cubicBezTo>
                    <a:pt x="0" y="2028"/>
                    <a:pt x="0" y="2147"/>
                    <a:pt x="60" y="2206"/>
                  </a:cubicBezTo>
                  <a:cubicBezTo>
                    <a:pt x="83" y="2242"/>
                    <a:pt x="131" y="2254"/>
                    <a:pt x="167" y="2254"/>
                  </a:cubicBezTo>
                  <a:cubicBezTo>
                    <a:pt x="214" y="2254"/>
                    <a:pt x="262" y="2242"/>
                    <a:pt x="286" y="2206"/>
                  </a:cubicBezTo>
                  <a:lnTo>
                    <a:pt x="964" y="1540"/>
                  </a:lnTo>
                  <a:cubicBezTo>
                    <a:pt x="1095" y="1635"/>
                    <a:pt x="1262" y="1671"/>
                    <a:pt x="1417" y="1671"/>
                  </a:cubicBezTo>
                  <a:cubicBezTo>
                    <a:pt x="1643" y="1671"/>
                    <a:pt x="1857" y="1587"/>
                    <a:pt x="2012" y="1421"/>
                  </a:cubicBezTo>
                  <a:cubicBezTo>
                    <a:pt x="2357" y="1111"/>
                    <a:pt x="2357" y="575"/>
                    <a:pt x="2024" y="242"/>
                  </a:cubicBezTo>
                  <a:cubicBezTo>
                    <a:pt x="1857" y="81"/>
                    <a:pt x="1640" y="1"/>
                    <a:pt x="142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486" name="Google Shape;10486;p79"/>
          <p:cNvGrpSpPr/>
          <p:nvPr/>
        </p:nvGrpSpPr>
        <p:grpSpPr>
          <a:xfrm>
            <a:off x="1185791" y="4834437"/>
            <a:ext cx="468780" cy="452940"/>
            <a:chOff x="889343" y="3801227"/>
            <a:chExt cx="351585" cy="339705"/>
          </a:xfrm>
          <a:solidFill>
            <a:schemeClr val="tx1"/>
          </a:solidFill>
        </p:grpSpPr>
        <p:sp>
          <p:nvSpPr>
            <p:cNvPr id="10487" name="Google Shape;10487;p79"/>
            <p:cNvSpPr/>
            <p:nvPr/>
          </p:nvSpPr>
          <p:spPr>
            <a:xfrm>
              <a:off x="1014954" y="4068479"/>
              <a:ext cx="35862" cy="10233"/>
            </a:xfrm>
            <a:custGeom>
              <a:avLst/>
              <a:gdLst/>
              <a:ahLst/>
              <a:cxnLst/>
              <a:rect l="l" t="t" r="r" b="b"/>
              <a:pathLst>
                <a:path w="1132" h="323" extrusionOk="0">
                  <a:moveTo>
                    <a:pt x="167" y="1"/>
                  </a:moveTo>
                  <a:cubicBezTo>
                    <a:pt x="84" y="1"/>
                    <a:pt x="0" y="72"/>
                    <a:pt x="0" y="168"/>
                  </a:cubicBezTo>
                  <a:cubicBezTo>
                    <a:pt x="0" y="251"/>
                    <a:pt x="84" y="322"/>
                    <a:pt x="167" y="322"/>
                  </a:cubicBezTo>
                  <a:lnTo>
                    <a:pt x="977" y="322"/>
                  </a:lnTo>
                  <a:cubicBezTo>
                    <a:pt x="1060" y="322"/>
                    <a:pt x="1131" y="251"/>
                    <a:pt x="1131" y="168"/>
                  </a:cubicBezTo>
                  <a:cubicBezTo>
                    <a:pt x="1131" y="72"/>
                    <a:pt x="1060" y="1"/>
                    <a:pt x="97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88" name="Google Shape;10488;p79"/>
            <p:cNvSpPr/>
            <p:nvPr/>
          </p:nvSpPr>
          <p:spPr>
            <a:xfrm>
              <a:off x="889343" y="3801227"/>
              <a:ext cx="351585" cy="339705"/>
            </a:xfrm>
            <a:custGeom>
              <a:avLst/>
              <a:gdLst/>
              <a:ahLst/>
              <a:cxnLst/>
              <a:rect l="l" t="t" r="r" b="b"/>
              <a:pathLst>
                <a:path w="11098" h="10723" extrusionOk="0">
                  <a:moveTo>
                    <a:pt x="3894" y="746"/>
                  </a:moveTo>
                  <a:lnTo>
                    <a:pt x="3894" y="746"/>
                  </a:lnTo>
                  <a:cubicBezTo>
                    <a:pt x="3763" y="1079"/>
                    <a:pt x="3572" y="1281"/>
                    <a:pt x="3418" y="1400"/>
                  </a:cubicBezTo>
                  <a:cubicBezTo>
                    <a:pt x="3465" y="1115"/>
                    <a:pt x="3644" y="865"/>
                    <a:pt x="3894" y="746"/>
                  </a:cubicBezTo>
                  <a:close/>
                  <a:moveTo>
                    <a:pt x="4823" y="662"/>
                  </a:moveTo>
                  <a:cubicBezTo>
                    <a:pt x="5275" y="662"/>
                    <a:pt x="5656" y="1043"/>
                    <a:pt x="5656" y="1496"/>
                  </a:cubicBezTo>
                  <a:lnTo>
                    <a:pt x="5656" y="2008"/>
                  </a:lnTo>
                  <a:cubicBezTo>
                    <a:pt x="4715" y="1912"/>
                    <a:pt x="4418" y="1067"/>
                    <a:pt x="4323" y="662"/>
                  </a:cubicBezTo>
                  <a:close/>
                  <a:moveTo>
                    <a:pt x="3108" y="2377"/>
                  </a:moveTo>
                  <a:lnTo>
                    <a:pt x="3108" y="2508"/>
                  </a:lnTo>
                  <a:cubicBezTo>
                    <a:pt x="3108" y="2591"/>
                    <a:pt x="3108" y="2674"/>
                    <a:pt x="3120" y="2746"/>
                  </a:cubicBezTo>
                  <a:cubicBezTo>
                    <a:pt x="3060" y="2710"/>
                    <a:pt x="3037" y="2651"/>
                    <a:pt x="3037" y="2555"/>
                  </a:cubicBezTo>
                  <a:cubicBezTo>
                    <a:pt x="3037" y="2484"/>
                    <a:pt x="3060" y="2424"/>
                    <a:pt x="3108" y="2377"/>
                  </a:cubicBezTo>
                  <a:close/>
                  <a:moveTo>
                    <a:pt x="5966" y="2377"/>
                  </a:moveTo>
                  <a:cubicBezTo>
                    <a:pt x="6013" y="2424"/>
                    <a:pt x="6037" y="2484"/>
                    <a:pt x="6037" y="2555"/>
                  </a:cubicBezTo>
                  <a:cubicBezTo>
                    <a:pt x="6037" y="2627"/>
                    <a:pt x="5989" y="2710"/>
                    <a:pt x="5954" y="2746"/>
                  </a:cubicBezTo>
                  <a:cubicBezTo>
                    <a:pt x="5966" y="2674"/>
                    <a:pt x="5966" y="2603"/>
                    <a:pt x="5966" y="2508"/>
                  </a:cubicBezTo>
                  <a:lnTo>
                    <a:pt x="5966" y="2377"/>
                  </a:lnTo>
                  <a:close/>
                  <a:moveTo>
                    <a:pt x="6870" y="3460"/>
                  </a:moveTo>
                  <a:lnTo>
                    <a:pt x="6870" y="3746"/>
                  </a:lnTo>
                  <a:lnTo>
                    <a:pt x="5430" y="3746"/>
                  </a:lnTo>
                  <a:cubicBezTo>
                    <a:pt x="5513" y="3651"/>
                    <a:pt x="5608" y="3567"/>
                    <a:pt x="5680" y="3460"/>
                  </a:cubicBezTo>
                  <a:close/>
                  <a:moveTo>
                    <a:pt x="4108" y="1055"/>
                  </a:moveTo>
                  <a:cubicBezTo>
                    <a:pt x="4323" y="1698"/>
                    <a:pt x="4823" y="2258"/>
                    <a:pt x="5656" y="2317"/>
                  </a:cubicBezTo>
                  <a:lnTo>
                    <a:pt x="5656" y="2508"/>
                  </a:lnTo>
                  <a:cubicBezTo>
                    <a:pt x="5656" y="2984"/>
                    <a:pt x="5394" y="3424"/>
                    <a:pt x="5001" y="3663"/>
                  </a:cubicBezTo>
                  <a:lnTo>
                    <a:pt x="4799" y="3758"/>
                  </a:lnTo>
                  <a:cubicBezTo>
                    <a:pt x="4721" y="3811"/>
                    <a:pt x="4629" y="3838"/>
                    <a:pt x="4535" y="3838"/>
                  </a:cubicBezTo>
                  <a:cubicBezTo>
                    <a:pt x="4442" y="3838"/>
                    <a:pt x="4346" y="3811"/>
                    <a:pt x="4263" y="3758"/>
                  </a:cubicBezTo>
                  <a:lnTo>
                    <a:pt x="4073" y="3663"/>
                  </a:lnTo>
                  <a:cubicBezTo>
                    <a:pt x="3668" y="3424"/>
                    <a:pt x="3418" y="2984"/>
                    <a:pt x="3418" y="2508"/>
                  </a:cubicBezTo>
                  <a:lnTo>
                    <a:pt x="3418" y="2174"/>
                  </a:lnTo>
                  <a:lnTo>
                    <a:pt x="3418" y="1769"/>
                  </a:lnTo>
                  <a:cubicBezTo>
                    <a:pt x="3584" y="1698"/>
                    <a:pt x="3882" y="1484"/>
                    <a:pt x="4108" y="1055"/>
                  </a:cubicBezTo>
                  <a:close/>
                  <a:moveTo>
                    <a:pt x="4977" y="4055"/>
                  </a:moveTo>
                  <a:lnTo>
                    <a:pt x="4977" y="4591"/>
                  </a:lnTo>
                  <a:lnTo>
                    <a:pt x="4537" y="4913"/>
                  </a:lnTo>
                  <a:lnTo>
                    <a:pt x="4084" y="4591"/>
                  </a:lnTo>
                  <a:lnTo>
                    <a:pt x="4084" y="4055"/>
                  </a:lnTo>
                  <a:lnTo>
                    <a:pt x="4120" y="4055"/>
                  </a:lnTo>
                  <a:cubicBezTo>
                    <a:pt x="4251" y="4139"/>
                    <a:pt x="4382" y="4163"/>
                    <a:pt x="4537" y="4163"/>
                  </a:cubicBezTo>
                  <a:cubicBezTo>
                    <a:pt x="4680" y="4163"/>
                    <a:pt x="4823" y="4139"/>
                    <a:pt x="4954" y="4055"/>
                  </a:cubicBezTo>
                  <a:close/>
                  <a:moveTo>
                    <a:pt x="4084" y="4972"/>
                  </a:moveTo>
                  <a:lnTo>
                    <a:pt x="4299" y="5115"/>
                  </a:lnTo>
                  <a:lnTo>
                    <a:pt x="4084" y="5365"/>
                  </a:lnTo>
                  <a:lnTo>
                    <a:pt x="4084" y="4972"/>
                  </a:lnTo>
                  <a:close/>
                  <a:moveTo>
                    <a:pt x="4977" y="4984"/>
                  </a:moveTo>
                  <a:lnTo>
                    <a:pt x="4977" y="5389"/>
                  </a:lnTo>
                  <a:lnTo>
                    <a:pt x="4775" y="5127"/>
                  </a:lnTo>
                  <a:lnTo>
                    <a:pt x="4977" y="4984"/>
                  </a:lnTo>
                  <a:close/>
                  <a:moveTo>
                    <a:pt x="4977" y="5925"/>
                  </a:moveTo>
                  <a:lnTo>
                    <a:pt x="4977" y="6330"/>
                  </a:lnTo>
                  <a:lnTo>
                    <a:pt x="4942" y="6008"/>
                  </a:lnTo>
                  <a:lnTo>
                    <a:pt x="4977" y="5925"/>
                  </a:lnTo>
                  <a:close/>
                  <a:moveTo>
                    <a:pt x="4084" y="5925"/>
                  </a:moveTo>
                  <a:lnTo>
                    <a:pt x="4144" y="6008"/>
                  </a:lnTo>
                  <a:lnTo>
                    <a:pt x="4084" y="6353"/>
                  </a:lnTo>
                  <a:lnTo>
                    <a:pt x="4084" y="5925"/>
                  </a:lnTo>
                  <a:close/>
                  <a:moveTo>
                    <a:pt x="3775" y="4889"/>
                  </a:moveTo>
                  <a:lnTo>
                    <a:pt x="3775" y="7139"/>
                  </a:lnTo>
                  <a:lnTo>
                    <a:pt x="1632" y="7139"/>
                  </a:lnTo>
                  <a:lnTo>
                    <a:pt x="1632" y="6615"/>
                  </a:lnTo>
                  <a:cubicBezTo>
                    <a:pt x="1632" y="6044"/>
                    <a:pt x="1977" y="5520"/>
                    <a:pt x="2513" y="5306"/>
                  </a:cubicBezTo>
                  <a:cubicBezTo>
                    <a:pt x="2537" y="5294"/>
                    <a:pt x="2584" y="5282"/>
                    <a:pt x="2620" y="5270"/>
                  </a:cubicBezTo>
                  <a:lnTo>
                    <a:pt x="3775" y="4889"/>
                  </a:lnTo>
                  <a:close/>
                  <a:moveTo>
                    <a:pt x="4537" y="5341"/>
                  </a:moveTo>
                  <a:lnTo>
                    <a:pt x="4775" y="5627"/>
                  </a:lnTo>
                  <a:lnTo>
                    <a:pt x="4620" y="5901"/>
                  </a:lnTo>
                  <a:cubicBezTo>
                    <a:pt x="4608" y="5937"/>
                    <a:pt x="4596" y="5960"/>
                    <a:pt x="4608" y="6008"/>
                  </a:cubicBezTo>
                  <a:lnTo>
                    <a:pt x="4787" y="7139"/>
                  </a:lnTo>
                  <a:lnTo>
                    <a:pt x="4299" y="7139"/>
                  </a:lnTo>
                  <a:lnTo>
                    <a:pt x="4477" y="6008"/>
                  </a:lnTo>
                  <a:cubicBezTo>
                    <a:pt x="4477" y="5984"/>
                    <a:pt x="4465" y="5937"/>
                    <a:pt x="4442" y="5901"/>
                  </a:cubicBezTo>
                  <a:lnTo>
                    <a:pt x="4299" y="5627"/>
                  </a:lnTo>
                  <a:lnTo>
                    <a:pt x="4537" y="5341"/>
                  </a:lnTo>
                  <a:close/>
                  <a:moveTo>
                    <a:pt x="6882" y="4044"/>
                  </a:moveTo>
                  <a:lnTo>
                    <a:pt x="6859" y="4591"/>
                  </a:lnTo>
                  <a:cubicBezTo>
                    <a:pt x="6859" y="4651"/>
                    <a:pt x="6882" y="4698"/>
                    <a:pt x="6930" y="4734"/>
                  </a:cubicBezTo>
                  <a:cubicBezTo>
                    <a:pt x="6966" y="4746"/>
                    <a:pt x="6990" y="4758"/>
                    <a:pt x="7025" y="4758"/>
                  </a:cubicBezTo>
                  <a:cubicBezTo>
                    <a:pt x="7049" y="4758"/>
                    <a:pt x="7061" y="4758"/>
                    <a:pt x="7085" y="4746"/>
                  </a:cubicBezTo>
                  <a:lnTo>
                    <a:pt x="8109" y="4270"/>
                  </a:lnTo>
                  <a:cubicBezTo>
                    <a:pt x="8156" y="4282"/>
                    <a:pt x="8180" y="4282"/>
                    <a:pt x="8228" y="4294"/>
                  </a:cubicBezTo>
                  <a:lnTo>
                    <a:pt x="8192" y="7985"/>
                  </a:lnTo>
                  <a:lnTo>
                    <a:pt x="870" y="7985"/>
                  </a:lnTo>
                  <a:lnTo>
                    <a:pt x="870" y="4055"/>
                  </a:lnTo>
                  <a:lnTo>
                    <a:pt x="3775" y="4055"/>
                  </a:lnTo>
                  <a:lnTo>
                    <a:pt x="3775" y="4567"/>
                  </a:lnTo>
                  <a:lnTo>
                    <a:pt x="2525" y="4972"/>
                  </a:lnTo>
                  <a:cubicBezTo>
                    <a:pt x="2275" y="5044"/>
                    <a:pt x="2060" y="5175"/>
                    <a:pt x="1870" y="5341"/>
                  </a:cubicBezTo>
                  <a:cubicBezTo>
                    <a:pt x="1525" y="5663"/>
                    <a:pt x="1322" y="6115"/>
                    <a:pt x="1322" y="6615"/>
                  </a:cubicBezTo>
                  <a:lnTo>
                    <a:pt x="1322" y="7294"/>
                  </a:lnTo>
                  <a:cubicBezTo>
                    <a:pt x="1322" y="7377"/>
                    <a:pt x="1394" y="7449"/>
                    <a:pt x="1477" y="7449"/>
                  </a:cubicBezTo>
                  <a:lnTo>
                    <a:pt x="7621" y="7449"/>
                  </a:lnTo>
                  <a:cubicBezTo>
                    <a:pt x="7704" y="7449"/>
                    <a:pt x="7775" y="7377"/>
                    <a:pt x="7775" y="7294"/>
                  </a:cubicBezTo>
                  <a:lnTo>
                    <a:pt x="7775" y="6711"/>
                  </a:lnTo>
                  <a:cubicBezTo>
                    <a:pt x="7775" y="6615"/>
                    <a:pt x="7704" y="6544"/>
                    <a:pt x="7621" y="6544"/>
                  </a:cubicBezTo>
                  <a:cubicBezTo>
                    <a:pt x="7525" y="6544"/>
                    <a:pt x="7454" y="6615"/>
                    <a:pt x="7454" y="6711"/>
                  </a:cubicBezTo>
                  <a:lnTo>
                    <a:pt x="7454" y="7139"/>
                  </a:lnTo>
                  <a:lnTo>
                    <a:pt x="5311" y="7139"/>
                  </a:lnTo>
                  <a:lnTo>
                    <a:pt x="5311" y="4889"/>
                  </a:lnTo>
                  <a:lnTo>
                    <a:pt x="6466" y="5270"/>
                  </a:lnTo>
                  <a:cubicBezTo>
                    <a:pt x="6882" y="5401"/>
                    <a:pt x="7228" y="5722"/>
                    <a:pt x="7382" y="6139"/>
                  </a:cubicBezTo>
                  <a:cubicBezTo>
                    <a:pt x="7401" y="6212"/>
                    <a:pt x="7461" y="6243"/>
                    <a:pt x="7525" y="6243"/>
                  </a:cubicBezTo>
                  <a:cubicBezTo>
                    <a:pt x="7545" y="6243"/>
                    <a:pt x="7565" y="6240"/>
                    <a:pt x="7585" y="6234"/>
                  </a:cubicBezTo>
                  <a:cubicBezTo>
                    <a:pt x="7680" y="6199"/>
                    <a:pt x="7704" y="6115"/>
                    <a:pt x="7680" y="6020"/>
                  </a:cubicBezTo>
                  <a:cubicBezTo>
                    <a:pt x="7502" y="5520"/>
                    <a:pt x="7085" y="5115"/>
                    <a:pt x="6573" y="4948"/>
                  </a:cubicBezTo>
                  <a:lnTo>
                    <a:pt x="5323" y="4556"/>
                  </a:lnTo>
                  <a:lnTo>
                    <a:pt x="5323" y="4044"/>
                  </a:lnTo>
                  <a:close/>
                  <a:moveTo>
                    <a:pt x="4787" y="9199"/>
                  </a:moveTo>
                  <a:lnTo>
                    <a:pt x="4918" y="9818"/>
                  </a:lnTo>
                  <a:lnTo>
                    <a:pt x="4120" y="9818"/>
                  </a:lnTo>
                  <a:lnTo>
                    <a:pt x="4263" y="9199"/>
                  </a:lnTo>
                  <a:close/>
                  <a:moveTo>
                    <a:pt x="5858" y="10128"/>
                  </a:moveTo>
                  <a:lnTo>
                    <a:pt x="5858" y="10425"/>
                  </a:lnTo>
                  <a:lnTo>
                    <a:pt x="3227" y="10425"/>
                  </a:lnTo>
                  <a:lnTo>
                    <a:pt x="3227" y="10128"/>
                  </a:lnTo>
                  <a:close/>
                  <a:moveTo>
                    <a:pt x="8622" y="1"/>
                  </a:moveTo>
                  <a:cubicBezTo>
                    <a:pt x="8115" y="1"/>
                    <a:pt x="7612" y="175"/>
                    <a:pt x="7216" y="519"/>
                  </a:cubicBezTo>
                  <a:cubicBezTo>
                    <a:pt x="7156" y="579"/>
                    <a:pt x="7144" y="686"/>
                    <a:pt x="7204" y="746"/>
                  </a:cubicBezTo>
                  <a:cubicBezTo>
                    <a:pt x="7237" y="778"/>
                    <a:pt x="7280" y="797"/>
                    <a:pt x="7322" y="797"/>
                  </a:cubicBezTo>
                  <a:cubicBezTo>
                    <a:pt x="7357" y="797"/>
                    <a:pt x="7391" y="784"/>
                    <a:pt x="7418" y="757"/>
                  </a:cubicBezTo>
                  <a:cubicBezTo>
                    <a:pt x="7764" y="464"/>
                    <a:pt x="8195" y="314"/>
                    <a:pt x="8630" y="314"/>
                  </a:cubicBezTo>
                  <a:cubicBezTo>
                    <a:pt x="8989" y="314"/>
                    <a:pt x="9351" y="416"/>
                    <a:pt x="9668" y="626"/>
                  </a:cubicBezTo>
                  <a:cubicBezTo>
                    <a:pt x="10514" y="1186"/>
                    <a:pt x="10752" y="2353"/>
                    <a:pt x="10180" y="3198"/>
                  </a:cubicBezTo>
                  <a:cubicBezTo>
                    <a:pt x="9883" y="3639"/>
                    <a:pt x="9430" y="3925"/>
                    <a:pt x="8930" y="3996"/>
                  </a:cubicBezTo>
                  <a:lnTo>
                    <a:pt x="8883" y="3996"/>
                  </a:lnTo>
                  <a:cubicBezTo>
                    <a:pt x="8799" y="4014"/>
                    <a:pt x="8716" y="4023"/>
                    <a:pt x="8631" y="4023"/>
                  </a:cubicBezTo>
                  <a:cubicBezTo>
                    <a:pt x="8546" y="4023"/>
                    <a:pt x="8460" y="4014"/>
                    <a:pt x="8371" y="3996"/>
                  </a:cubicBezTo>
                  <a:cubicBezTo>
                    <a:pt x="8287" y="3984"/>
                    <a:pt x="8192" y="3972"/>
                    <a:pt x="8109" y="3936"/>
                  </a:cubicBezTo>
                  <a:cubicBezTo>
                    <a:pt x="8099" y="3933"/>
                    <a:pt x="8089" y="3932"/>
                    <a:pt x="8078" y="3932"/>
                  </a:cubicBezTo>
                  <a:cubicBezTo>
                    <a:pt x="8049" y="3932"/>
                    <a:pt x="8019" y="3943"/>
                    <a:pt x="8002" y="3960"/>
                  </a:cubicBezTo>
                  <a:lnTo>
                    <a:pt x="7156" y="4341"/>
                  </a:lnTo>
                  <a:lnTo>
                    <a:pt x="7204" y="3401"/>
                  </a:lnTo>
                  <a:cubicBezTo>
                    <a:pt x="7204" y="3365"/>
                    <a:pt x="7180" y="3329"/>
                    <a:pt x="7168" y="3305"/>
                  </a:cubicBezTo>
                  <a:cubicBezTo>
                    <a:pt x="6680" y="2686"/>
                    <a:pt x="6632" y="1829"/>
                    <a:pt x="7049" y="1174"/>
                  </a:cubicBezTo>
                  <a:cubicBezTo>
                    <a:pt x="7097" y="1103"/>
                    <a:pt x="7085" y="996"/>
                    <a:pt x="7001" y="948"/>
                  </a:cubicBezTo>
                  <a:cubicBezTo>
                    <a:pt x="6976" y="931"/>
                    <a:pt x="6946" y="923"/>
                    <a:pt x="6917" y="923"/>
                  </a:cubicBezTo>
                  <a:cubicBezTo>
                    <a:pt x="6863" y="923"/>
                    <a:pt x="6810" y="949"/>
                    <a:pt x="6787" y="996"/>
                  </a:cubicBezTo>
                  <a:cubicBezTo>
                    <a:pt x="6382" y="1650"/>
                    <a:pt x="6347" y="2448"/>
                    <a:pt x="6692" y="3103"/>
                  </a:cubicBezTo>
                  <a:lnTo>
                    <a:pt x="5858" y="3103"/>
                  </a:lnTo>
                  <a:cubicBezTo>
                    <a:pt x="5858" y="3091"/>
                    <a:pt x="5870" y="3091"/>
                    <a:pt x="5870" y="3079"/>
                  </a:cubicBezTo>
                  <a:cubicBezTo>
                    <a:pt x="6156" y="3043"/>
                    <a:pt x="6382" y="2805"/>
                    <a:pt x="6382" y="2531"/>
                  </a:cubicBezTo>
                  <a:cubicBezTo>
                    <a:pt x="6382" y="2270"/>
                    <a:pt x="6216" y="2067"/>
                    <a:pt x="5978" y="1996"/>
                  </a:cubicBezTo>
                  <a:lnTo>
                    <a:pt x="5978" y="1460"/>
                  </a:lnTo>
                  <a:cubicBezTo>
                    <a:pt x="5978" y="817"/>
                    <a:pt x="5454" y="305"/>
                    <a:pt x="4835" y="305"/>
                  </a:cubicBezTo>
                  <a:lnTo>
                    <a:pt x="4263" y="305"/>
                  </a:lnTo>
                  <a:cubicBezTo>
                    <a:pt x="4227" y="305"/>
                    <a:pt x="4180" y="305"/>
                    <a:pt x="4132" y="329"/>
                  </a:cubicBezTo>
                  <a:cubicBezTo>
                    <a:pt x="3549" y="400"/>
                    <a:pt x="3120" y="888"/>
                    <a:pt x="3120" y="1472"/>
                  </a:cubicBezTo>
                  <a:lnTo>
                    <a:pt x="3120" y="2008"/>
                  </a:lnTo>
                  <a:cubicBezTo>
                    <a:pt x="2894" y="2079"/>
                    <a:pt x="2715" y="2293"/>
                    <a:pt x="2715" y="2543"/>
                  </a:cubicBezTo>
                  <a:cubicBezTo>
                    <a:pt x="2715" y="2829"/>
                    <a:pt x="2941" y="3079"/>
                    <a:pt x="3227" y="3091"/>
                  </a:cubicBezTo>
                  <a:cubicBezTo>
                    <a:pt x="3227" y="3103"/>
                    <a:pt x="3239" y="3103"/>
                    <a:pt x="3239" y="3127"/>
                  </a:cubicBezTo>
                  <a:lnTo>
                    <a:pt x="155" y="3127"/>
                  </a:lnTo>
                  <a:cubicBezTo>
                    <a:pt x="72" y="3127"/>
                    <a:pt x="1" y="3198"/>
                    <a:pt x="1" y="3282"/>
                  </a:cubicBezTo>
                  <a:lnTo>
                    <a:pt x="1" y="9020"/>
                  </a:lnTo>
                  <a:cubicBezTo>
                    <a:pt x="1" y="9104"/>
                    <a:pt x="72" y="9175"/>
                    <a:pt x="155" y="9175"/>
                  </a:cubicBezTo>
                  <a:lnTo>
                    <a:pt x="1441" y="9175"/>
                  </a:lnTo>
                  <a:cubicBezTo>
                    <a:pt x="1525" y="9175"/>
                    <a:pt x="1608" y="9104"/>
                    <a:pt x="1608" y="9020"/>
                  </a:cubicBezTo>
                  <a:cubicBezTo>
                    <a:pt x="1608" y="8925"/>
                    <a:pt x="1525" y="8854"/>
                    <a:pt x="1441" y="8854"/>
                  </a:cubicBezTo>
                  <a:lnTo>
                    <a:pt x="322" y="8854"/>
                  </a:lnTo>
                  <a:lnTo>
                    <a:pt x="322" y="3436"/>
                  </a:lnTo>
                  <a:lnTo>
                    <a:pt x="3418" y="3436"/>
                  </a:lnTo>
                  <a:cubicBezTo>
                    <a:pt x="3489" y="3544"/>
                    <a:pt x="3572" y="3627"/>
                    <a:pt x="3668" y="3722"/>
                  </a:cubicBezTo>
                  <a:lnTo>
                    <a:pt x="739" y="3722"/>
                  </a:lnTo>
                  <a:cubicBezTo>
                    <a:pt x="655" y="3722"/>
                    <a:pt x="572" y="3794"/>
                    <a:pt x="572" y="3877"/>
                  </a:cubicBezTo>
                  <a:lnTo>
                    <a:pt x="572" y="8127"/>
                  </a:lnTo>
                  <a:cubicBezTo>
                    <a:pt x="572" y="8211"/>
                    <a:pt x="655" y="8282"/>
                    <a:pt x="739" y="8282"/>
                  </a:cubicBezTo>
                  <a:lnTo>
                    <a:pt x="8394" y="8282"/>
                  </a:lnTo>
                  <a:cubicBezTo>
                    <a:pt x="8478" y="8282"/>
                    <a:pt x="8549" y="8211"/>
                    <a:pt x="8549" y="8127"/>
                  </a:cubicBezTo>
                  <a:lnTo>
                    <a:pt x="8549" y="4317"/>
                  </a:lnTo>
                  <a:lnTo>
                    <a:pt x="8787" y="4317"/>
                  </a:lnTo>
                  <a:lnTo>
                    <a:pt x="8787" y="8842"/>
                  </a:lnTo>
                  <a:lnTo>
                    <a:pt x="2096" y="8842"/>
                  </a:lnTo>
                  <a:cubicBezTo>
                    <a:pt x="2001" y="8842"/>
                    <a:pt x="1929" y="8913"/>
                    <a:pt x="1929" y="8997"/>
                  </a:cubicBezTo>
                  <a:cubicBezTo>
                    <a:pt x="1929" y="9092"/>
                    <a:pt x="2001" y="9163"/>
                    <a:pt x="2096" y="9163"/>
                  </a:cubicBezTo>
                  <a:lnTo>
                    <a:pt x="3989" y="9163"/>
                  </a:lnTo>
                  <a:lnTo>
                    <a:pt x="3846" y="9794"/>
                  </a:lnTo>
                  <a:lnTo>
                    <a:pt x="3108" y="9794"/>
                  </a:lnTo>
                  <a:cubicBezTo>
                    <a:pt x="3013" y="9794"/>
                    <a:pt x="2941" y="9866"/>
                    <a:pt x="2941" y="9949"/>
                  </a:cubicBezTo>
                  <a:lnTo>
                    <a:pt x="2941" y="10568"/>
                  </a:lnTo>
                  <a:cubicBezTo>
                    <a:pt x="2941" y="10652"/>
                    <a:pt x="3013" y="10723"/>
                    <a:pt x="3108" y="10723"/>
                  </a:cubicBezTo>
                  <a:lnTo>
                    <a:pt x="6049" y="10723"/>
                  </a:lnTo>
                  <a:cubicBezTo>
                    <a:pt x="6144" y="10723"/>
                    <a:pt x="6216" y="10652"/>
                    <a:pt x="6216" y="10568"/>
                  </a:cubicBezTo>
                  <a:lnTo>
                    <a:pt x="6216" y="9973"/>
                  </a:lnTo>
                  <a:cubicBezTo>
                    <a:pt x="6216" y="9878"/>
                    <a:pt x="6144" y="9806"/>
                    <a:pt x="6049" y="9806"/>
                  </a:cubicBezTo>
                  <a:lnTo>
                    <a:pt x="5311" y="9806"/>
                  </a:lnTo>
                  <a:lnTo>
                    <a:pt x="5180" y="9175"/>
                  </a:lnTo>
                  <a:lnTo>
                    <a:pt x="8930" y="9175"/>
                  </a:lnTo>
                  <a:cubicBezTo>
                    <a:pt x="9014" y="9175"/>
                    <a:pt x="9085" y="9104"/>
                    <a:pt x="9085" y="9008"/>
                  </a:cubicBezTo>
                  <a:lnTo>
                    <a:pt x="9085" y="4282"/>
                  </a:lnTo>
                  <a:cubicBezTo>
                    <a:pt x="9621" y="4163"/>
                    <a:pt x="10121" y="3853"/>
                    <a:pt x="10442" y="3353"/>
                  </a:cubicBezTo>
                  <a:cubicBezTo>
                    <a:pt x="11097" y="2377"/>
                    <a:pt x="10835" y="1019"/>
                    <a:pt x="9835" y="365"/>
                  </a:cubicBezTo>
                  <a:cubicBezTo>
                    <a:pt x="9467" y="121"/>
                    <a:pt x="9043" y="1"/>
                    <a:pt x="862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89" name="Google Shape;10489;p79"/>
            <p:cNvSpPr/>
            <p:nvPr/>
          </p:nvSpPr>
          <p:spPr>
            <a:xfrm>
              <a:off x="1148865" y="3851598"/>
              <a:ext cx="27181" cy="51733"/>
            </a:xfrm>
            <a:custGeom>
              <a:avLst/>
              <a:gdLst/>
              <a:ahLst/>
              <a:cxnLst/>
              <a:rect l="l" t="t" r="r" b="b"/>
              <a:pathLst>
                <a:path w="858" h="1633" extrusionOk="0">
                  <a:moveTo>
                    <a:pt x="179" y="1"/>
                  </a:moveTo>
                  <a:cubicBezTo>
                    <a:pt x="95" y="1"/>
                    <a:pt x="24" y="72"/>
                    <a:pt x="24" y="168"/>
                  </a:cubicBezTo>
                  <a:cubicBezTo>
                    <a:pt x="24" y="251"/>
                    <a:pt x="95" y="322"/>
                    <a:pt x="179" y="322"/>
                  </a:cubicBezTo>
                  <a:lnTo>
                    <a:pt x="274" y="322"/>
                  </a:lnTo>
                  <a:lnTo>
                    <a:pt x="274" y="1311"/>
                  </a:lnTo>
                  <a:lnTo>
                    <a:pt x="167" y="1311"/>
                  </a:lnTo>
                  <a:cubicBezTo>
                    <a:pt x="83" y="1311"/>
                    <a:pt x="0" y="1382"/>
                    <a:pt x="0" y="1477"/>
                  </a:cubicBezTo>
                  <a:cubicBezTo>
                    <a:pt x="0" y="1561"/>
                    <a:pt x="83" y="1632"/>
                    <a:pt x="167" y="1632"/>
                  </a:cubicBezTo>
                  <a:lnTo>
                    <a:pt x="691" y="1632"/>
                  </a:lnTo>
                  <a:cubicBezTo>
                    <a:pt x="774" y="1632"/>
                    <a:pt x="857" y="1561"/>
                    <a:pt x="857" y="1477"/>
                  </a:cubicBezTo>
                  <a:cubicBezTo>
                    <a:pt x="857" y="1358"/>
                    <a:pt x="774" y="1299"/>
                    <a:pt x="691" y="1299"/>
                  </a:cubicBezTo>
                  <a:lnTo>
                    <a:pt x="583" y="1299"/>
                  </a:lnTo>
                  <a:lnTo>
                    <a:pt x="583" y="168"/>
                  </a:lnTo>
                  <a:cubicBezTo>
                    <a:pt x="583" y="72"/>
                    <a:pt x="512" y="1"/>
                    <a:pt x="41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90" name="Google Shape;10490;p79"/>
            <p:cNvSpPr/>
            <p:nvPr/>
          </p:nvSpPr>
          <p:spPr>
            <a:xfrm>
              <a:off x="1152255" y="3836138"/>
              <a:ext cx="15111" cy="15111"/>
            </a:xfrm>
            <a:custGeom>
              <a:avLst/>
              <a:gdLst/>
              <a:ahLst/>
              <a:cxnLst/>
              <a:rect l="l" t="t" r="r" b="b"/>
              <a:pathLst>
                <a:path w="477" h="477" extrusionOk="0">
                  <a:moveTo>
                    <a:pt x="238" y="1"/>
                  </a:moveTo>
                  <a:cubicBezTo>
                    <a:pt x="107" y="1"/>
                    <a:pt x="0" y="96"/>
                    <a:pt x="0" y="239"/>
                  </a:cubicBezTo>
                  <a:cubicBezTo>
                    <a:pt x="0" y="370"/>
                    <a:pt x="107" y="477"/>
                    <a:pt x="238" y="477"/>
                  </a:cubicBezTo>
                  <a:cubicBezTo>
                    <a:pt x="369" y="477"/>
                    <a:pt x="476" y="370"/>
                    <a:pt x="476" y="239"/>
                  </a:cubicBezTo>
                  <a:cubicBezTo>
                    <a:pt x="476" y="96"/>
                    <a:pt x="369" y="1"/>
                    <a:pt x="23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91" name="Google Shape;10491;p79"/>
            <p:cNvSpPr/>
            <p:nvPr/>
          </p:nvSpPr>
          <p:spPr>
            <a:xfrm>
              <a:off x="1022494" y="3867438"/>
              <a:ext cx="19642" cy="29843"/>
            </a:xfrm>
            <a:custGeom>
              <a:avLst/>
              <a:gdLst/>
              <a:ahLst/>
              <a:cxnLst/>
              <a:rect l="l" t="t" r="r" b="b"/>
              <a:pathLst>
                <a:path w="620" h="942" extrusionOk="0">
                  <a:moveTo>
                    <a:pt x="167" y="1"/>
                  </a:moveTo>
                  <a:cubicBezTo>
                    <a:pt x="84" y="1"/>
                    <a:pt x="0" y="84"/>
                    <a:pt x="0" y="168"/>
                  </a:cubicBezTo>
                  <a:lnTo>
                    <a:pt x="0" y="775"/>
                  </a:lnTo>
                  <a:cubicBezTo>
                    <a:pt x="0" y="870"/>
                    <a:pt x="84" y="942"/>
                    <a:pt x="167" y="942"/>
                  </a:cubicBezTo>
                  <a:lnTo>
                    <a:pt x="441" y="942"/>
                  </a:lnTo>
                  <a:cubicBezTo>
                    <a:pt x="524" y="942"/>
                    <a:pt x="596" y="870"/>
                    <a:pt x="596" y="775"/>
                  </a:cubicBezTo>
                  <a:cubicBezTo>
                    <a:pt x="620" y="692"/>
                    <a:pt x="536" y="620"/>
                    <a:pt x="453" y="620"/>
                  </a:cubicBezTo>
                  <a:lnTo>
                    <a:pt x="334" y="620"/>
                  </a:lnTo>
                  <a:lnTo>
                    <a:pt x="334" y="168"/>
                  </a:lnTo>
                  <a:cubicBezTo>
                    <a:pt x="334" y="84"/>
                    <a:pt x="262"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492" name="Google Shape;10492;p79"/>
          <p:cNvGrpSpPr/>
          <p:nvPr/>
        </p:nvGrpSpPr>
        <p:grpSpPr>
          <a:xfrm>
            <a:off x="6528812" y="5447297"/>
            <a:ext cx="371712" cy="473764"/>
            <a:chOff x="4896609" y="4260872"/>
            <a:chExt cx="278784" cy="355323"/>
          </a:xfrm>
          <a:solidFill>
            <a:schemeClr val="tx1"/>
          </a:solidFill>
        </p:grpSpPr>
        <p:sp>
          <p:nvSpPr>
            <p:cNvPr id="10493" name="Google Shape;10493;p79"/>
            <p:cNvSpPr/>
            <p:nvPr/>
          </p:nvSpPr>
          <p:spPr>
            <a:xfrm>
              <a:off x="4997700" y="4378151"/>
              <a:ext cx="10201" cy="16252"/>
            </a:xfrm>
            <a:custGeom>
              <a:avLst/>
              <a:gdLst/>
              <a:ahLst/>
              <a:cxnLst/>
              <a:rect l="l" t="t" r="r" b="b"/>
              <a:pathLst>
                <a:path w="322" h="513" extrusionOk="0">
                  <a:moveTo>
                    <a:pt x="167" y="1"/>
                  </a:moveTo>
                  <a:cubicBezTo>
                    <a:pt x="72" y="1"/>
                    <a:pt x="0" y="72"/>
                    <a:pt x="0" y="168"/>
                  </a:cubicBezTo>
                  <a:lnTo>
                    <a:pt x="0" y="346"/>
                  </a:lnTo>
                  <a:cubicBezTo>
                    <a:pt x="0" y="430"/>
                    <a:pt x="72" y="513"/>
                    <a:pt x="167" y="513"/>
                  </a:cubicBezTo>
                  <a:cubicBezTo>
                    <a:pt x="250" y="513"/>
                    <a:pt x="322" y="430"/>
                    <a:pt x="322" y="346"/>
                  </a:cubicBezTo>
                  <a:lnTo>
                    <a:pt x="322" y="168"/>
                  </a:lnTo>
                  <a:cubicBezTo>
                    <a:pt x="322" y="72"/>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94" name="Google Shape;10494;p79"/>
            <p:cNvSpPr/>
            <p:nvPr/>
          </p:nvSpPr>
          <p:spPr>
            <a:xfrm>
              <a:off x="5064830" y="4378151"/>
              <a:ext cx="10233" cy="16252"/>
            </a:xfrm>
            <a:custGeom>
              <a:avLst/>
              <a:gdLst/>
              <a:ahLst/>
              <a:cxnLst/>
              <a:rect l="l" t="t" r="r" b="b"/>
              <a:pathLst>
                <a:path w="323" h="513" extrusionOk="0">
                  <a:moveTo>
                    <a:pt x="156" y="1"/>
                  </a:moveTo>
                  <a:cubicBezTo>
                    <a:pt x="72" y="1"/>
                    <a:pt x="1" y="72"/>
                    <a:pt x="1" y="168"/>
                  </a:cubicBezTo>
                  <a:lnTo>
                    <a:pt x="1" y="346"/>
                  </a:lnTo>
                  <a:cubicBezTo>
                    <a:pt x="1" y="430"/>
                    <a:pt x="72" y="513"/>
                    <a:pt x="156" y="513"/>
                  </a:cubicBezTo>
                  <a:cubicBezTo>
                    <a:pt x="251" y="513"/>
                    <a:pt x="322" y="430"/>
                    <a:pt x="322" y="346"/>
                  </a:cubicBezTo>
                  <a:lnTo>
                    <a:pt x="322" y="168"/>
                  </a:lnTo>
                  <a:cubicBezTo>
                    <a:pt x="322" y="72"/>
                    <a:pt x="251" y="1"/>
                    <a:pt x="15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95" name="Google Shape;10495;p79"/>
            <p:cNvSpPr/>
            <p:nvPr/>
          </p:nvSpPr>
          <p:spPr>
            <a:xfrm>
              <a:off x="5013160" y="4417498"/>
              <a:ext cx="46063" cy="15777"/>
            </a:xfrm>
            <a:custGeom>
              <a:avLst/>
              <a:gdLst/>
              <a:ahLst/>
              <a:cxnLst/>
              <a:rect l="l" t="t" r="r" b="b"/>
              <a:pathLst>
                <a:path w="1454" h="498" extrusionOk="0">
                  <a:moveTo>
                    <a:pt x="188" y="0"/>
                  </a:moveTo>
                  <a:cubicBezTo>
                    <a:pt x="146" y="0"/>
                    <a:pt x="102" y="15"/>
                    <a:pt x="60" y="45"/>
                  </a:cubicBezTo>
                  <a:cubicBezTo>
                    <a:pt x="1" y="104"/>
                    <a:pt x="1" y="200"/>
                    <a:pt x="60" y="283"/>
                  </a:cubicBezTo>
                  <a:cubicBezTo>
                    <a:pt x="215" y="414"/>
                    <a:pt x="453" y="497"/>
                    <a:pt x="703" y="497"/>
                  </a:cubicBezTo>
                  <a:cubicBezTo>
                    <a:pt x="953" y="497"/>
                    <a:pt x="1215" y="414"/>
                    <a:pt x="1346" y="283"/>
                  </a:cubicBezTo>
                  <a:cubicBezTo>
                    <a:pt x="1453" y="200"/>
                    <a:pt x="1453" y="104"/>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96" name="Google Shape;10496;p79"/>
            <p:cNvSpPr/>
            <p:nvPr/>
          </p:nvSpPr>
          <p:spPr>
            <a:xfrm>
              <a:off x="4896609" y="4260872"/>
              <a:ext cx="278784" cy="355323"/>
            </a:xfrm>
            <a:custGeom>
              <a:avLst/>
              <a:gdLst/>
              <a:ahLst/>
              <a:cxnLst/>
              <a:rect l="l" t="t" r="r" b="b"/>
              <a:pathLst>
                <a:path w="8800" h="11216" extrusionOk="0">
                  <a:moveTo>
                    <a:pt x="4418" y="322"/>
                  </a:moveTo>
                  <a:cubicBezTo>
                    <a:pt x="5108" y="322"/>
                    <a:pt x="5751" y="441"/>
                    <a:pt x="6299" y="655"/>
                  </a:cubicBezTo>
                  <a:cubicBezTo>
                    <a:pt x="6454" y="715"/>
                    <a:pt x="6537" y="845"/>
                    <a:pt x="6537" y="1000"/>
                  </a:cubicBezTo>
                  <a:lnTo>
                    <a:pt x="6537" y="1441"/>
                  </a:lnTo>
                  <a:cubicBezTo>
                    <a:pt x="5978" y="1203"/>
                    <a:pt x="5227" y="1048"/>
                    <a:pt x="4418" y="1048"/>
                  </a:cubicBezTo>
                  <a:cubicBezTo>
                    <a:pt x="3596" y="1048"/>
                    <a:pt x="2870" y="1203"/>
                    <a:pt x="2287" y="1441"/>
                  </a:cubicBezTo>
                  <a:lnTo>
                    <a:pt x="2287" y="1000"/>
                  </a:lnTo>
                  <a:cubicBezTo>
                    <a:pt x="2287" y="845"/>
                    <a:pt x="2394" y="715"/>
                    <a:pt x="2525" y="655"/>
                  </a:cubicBezTo>
                  <a:cubicBezTo>
                    <a:pt x="3060" y="441"/>
                    <a:pt x="3715" y="322"/>
                    <a:pt x="4418" y="322"/>
                  </a:cubicBezTo>
                  <a:close/>
                  <a:moveTo>
                    <a:pt x="1870" y="4715"/>
                  </a:moveTo>
                  <a:cubicBezTo>
                    <a:pt x="1929" y="4715"/>
                    <a:pt x="1977" y="4763"/>
                    <a:pt x="1977" y="4822"/>
                  </a:cubicBezTo>
                  <a:cubicBezTo>
                    <a:pt x="1953" y="4882"/>
                    <a:pt x="1917" y="4929"/>
                    <a:pt x="1870" y="4929"/>
                  </a:cubicBezTo>
                  <a:cubicBezTo>
                    <a:pt x="1810" y="4929"/>
                    <a:pt x="1763" y="4882"/>
                    <a:pt x="1763" y="4822"/>
                  </a:cubicBezTo>
                  <a:cubicBezTo>
                    <a:pt x="1763" y="4763"/>
                    <a:pt x="1810" y="4715"/>
                    <a:pt x="1870" y="4715"/>
                  </a:cubicBezTo>
                  <a:close/>
                  <a:moveTo>
                    <a:pt x="6954" y="4715"/>
                  </a:moveTo>
                  <a:cubicBezTo>
                    <a:pt x="7013" y="4715"/>
                    <a:pt x="7061" y="4763"/>
                    <a:pt x="7061" y="4822"/>
                  </a:cubicBezTo>
                  <a:cubicBezTo>
                    <a:pt x="7061" y="4882"/>
                    <a:pt x="7013" y="4929"/>
                    <a:pt x="6954" y="4929"/>
                  </a:cubicBezTo>
                  <a:cubicBezTo>
                    <a:pt x="6894" y="4929"/>
                    <a:pt x="6859" y="4882"/>
                    <a:pt x="6859" y="4822"/>
                  </a:cubicBezTo>
                  <a:cubicBezTo>
                    <a:pt x="6859" y="4763"/>
                    <a:pt x="6894" y="4715"/>
                    <a:pt x="6954" y="4715"/>
                  </a:cubicBezTo>
                  <a:close/>
                  <a:moveTo>
                    <a:pt x="4382" y="1417"/>
                  </a:moveTo>
                  <a:cubicBezTo>
                    <a:pt x="6001" y="1417"/>
                    <a:pt x="7394" y="2072"/>
                    <a:pt x="7394" y="2822"/>
                  </a:cubicBezTo>
                  <a:cubicBezTo>
                    <a:pt x="7394" y="3143"/>
                    <a:pt x="7168" y="3382"/>
                    <a:pt x="6954" y="3536"/>
                  </a:cubicBezTo>
                  <a:lnTo>
                    <a:pt x="6656" y="3536"/>
                  </a:lnTo>
                  <a:cubicBezTo>
                    <a:pt x="6561" y="3536"/>
                    <a:pt x="6466" y="3453"/>
                    <a:pt x="6466" y="3346"/>
                  </a:cubicBezTo>
                  <a:lnTo>
                    <a:pt x="6466" y="2643"/>
                  </a:lnTo>
                  <a:cubicBezTo>
                    <a:pt x="6466" y="2500"/>
                    <a:pt x="6394" y="2286"/>
                    <a:pt x="6025" y="2096"/>
                  </a:cubicBezTo>
                  <a:cubicBezTo>
                    <a:pt x="6000" y="2081"/>
                    <a:pt x="5973" y="2074"/>
                    <a:pt x="5947" y="2074"/>
                  </a:cubicBezTo>
                  <a:cubicBezTo>
                    <a:pt x="5888" y="2074"/>
                    <a:pt x="5832" y="2109"/>
                    <a:pt x="5799" y="2167"/>
                  </a:cubicBezTo>
                  <a:cubicBezTo>
                    <a:pt x="5751" y="2250"/>
                    <a:pt x="5787" y="2346"/>
                    <a:pt x="5870" y="2393"/>
                  </a:cubicBezTo>
                  <a:cubicBezTo>
                    <a:pt x="6037" y="2489"/>
                    <a:pt x="6144" y="2572"/>
                    <a:pt x="6144" y="2643"/>
                  </a:cubicBezTo>
                  <a:lnTo>
                    <a:pt x="6144" y="3346"/>
                  </a:lnTo>
                  <a:cubicBezTo>
                    <a:pt x="6144" y="3632"/>
                    <a:pt x="6382" y="3870"/>
                    <a:pt x="6656" y="3870"/>
                  </a:cubicBezTo>
                  <a:lnTo>
                    <a:pt x="6930" y="3870"/>
                  </a:lnTo>
                  <a:cubicBezTo>
                    <a:pt x="7001" y="3870"/>
                    <a:pt x="7073" y="3893"/>
                    <a:pt x="7132" y="3953"/>
                  </a:cubicBezTo>
                  <a:cubicBezTo>
                    <a:pt x="7192" y="4013"/>
                    <a:pt x="7216" y="4096"/>
                    <a:pt x="7216" y="4167"/>
                  </a:cubicBezTo>
                  <a:cubicBezTo>
                    <a:pt x="7192" y="4298"/>
                    <a:pt x="7061" y="4417"/>
                    <a:pt x="6918" y="4417"/>
                  </a:cubicBezTo>
                  <a:lnTo>
                    <a:pt x="6835" y="4417"/>
                  </a:lnTo>
                  <a:lnTo>
                    <a:pt x="6835" y="4394"/>
                  </a:lnTo>
                  <a:cubicBezTo>
                    <a:pt x="6835" y="4298"/>
                    <a:pt x="6763" y="4227"/>
                    <a:pt x="6680" y="4227"/>
                  </a:cubicBezTo>
                  <a:cubicBezTo>
                    <a:pt x="6585" y="4227"/>
                    <a:pt x="6513" y="4298"/>
                    <a:pt x="6513" y="4394"/>
                  </a:cubicBezTo>
                  <a:cubicBezTo>
                    <a:pt x="6537" y="5227"/>
                    <a:pt x="6049" y="5977"/>
                    <a:pt x="5287" y="6322"/>
                  </a:cubicBezTo>
                  <a:lnTo>
                    <a:pt x="4573" y="6037"/>
                  </a:lnTo>
                  <a:lnTo>
                    <a:pt x="4573" y="5977"/>
                  </a:lnTo>
                  <a:cubicBezTo>
                    <a:pt x="4573" y="5894"/>
                    <a:pt x="4501" y="5822"/>
                    <a:pt x="4418" y="5822"/>
                  </a:cubicBezTo>
                  <a:cubicBezTo>
                    <a:pt x="4323" y="5822"/>
                    <a:pt x="4251" y="5894"/>
                    <a:pt x="4251" y="5977"/>
                  </a:cubicBezTo>
                  <a:lnTo>
                    <a:pt x="4251" y="6037"/>
                  </a:lnTo>
                  <a:lnTo>
                    <a:pt x="3537" y="6322"/>
                  </a:lnTo>
                  <a:cubicBezTo>
                    <a:pt x="2775" y="5977"/>
                    <a:pt x="2287" y="5227"/>
                    <a:pt x="2287" y="4394"/>
                  </a:cubicBezTo>
                  <a:cubicBezTo>
                    <a:pt x="2287" y="4298"/>
                    <a:pt x="2215" y="4227"/>
                    <a:pt x="2120" y="4227"/>
                  </a:cubicBezTo>
                  <a:cubicBezTo>
                    <a:pt x="2037" y="4227"/>
                    <a:pt x="1953" y="4298"/>
                    <a:pt x="1953" y="4394"/>
                  </a:cubicBezTo>
                  <a:lnTo>
                    <a:pt x="1953" y="4405"/>
                  </a:lnTo>
                  <a:lnTo>
                    <a:pt x="1858" y="4405"/>
                  </a:lnTo>
                  <a:cubicBezTo>
                    <a:pt x="1775" y="4405"/>
                    <a:pt x="1703" y="4370"/>
                    <a:pt x="1644" y="4310"/>
                  </a:cubicBezTo>
                  <a:cubicBezTo>
                    <a:pt x="1584" y="4251"/>
                    <a:pt x="1572" y="4179"/>
                    <a:pt x="1572" y="4108"/>
                  </a:cubicBezTo>
                  <a:cubicBezTo>
                    <a:pt x="1584" y="3977"/>
                    <a:pt x="1715" y="3858"/>
                    <a:pt x="1870" y="3858"/>
                  </a:cubicBezTo>
                  <a:lnTo>
                    <a:pt x="2108" y="3858"/>
                  </a:lnTo>
                  <a:cubicBezTo>
                    <a:pt x="2394" y="3858"/>
                    <a:pt x="2632" y="3620"/>
                    <a:pt x="2632" y="3334"/>
                  </a:cubicBezTo>
                  <a:lnTo>
                    <a:pt x="2632" y="2631"/>
                  </a:lnTo>
                  <a:cubicBezTo>
                    <a:pt x="2632" y="2560"/>
                    <a:pt x="2751" y="2405"/>
                    <a:pt x="3084" y="2286"/>
                  </a:cubicBezTo>
                  <a:cubicBezTo>
                    <a:pt x="3430" y="2155"/>
                    <a:pt x="3906" y="2096"/>
                    <a:pt x="4394" y="2096"/>
                  </a:cubicBezTo>
                  <a:cubicBezTo>
                    <a:pt x="4692" y="2096"/>
                    <a:pt x="4989" y="2131"/>
                    <a:pt x="5251" y="2167"/>
                  </a:cubicBezTo>
                  <a:cubicBezTo>
                    <a:pt x="5264" y="2171"/>
                    <a:pt x="5276" y="2172"/>
                    <a:pt x="5289" y="2172"/>
                  </a:cubicBezTo>
                  <a:cubicBezTo>
                    <a:pt x="5361" y="2172"/>
                    <a:pt x="5432" y="2117"/>
                    <a:pt x="5442" y="2036"/>
                  </a:cubicBezTo>
                  <a:cubicBezTo>
                    <a:pt x="5454" y="1953"/>
                    <a:pt x="5394" y="1858"/>
                    <a:pt x="5299" y="1846"/>
                  </a:cubicBezTo>
                  <a:cubicBezTo>
                    <a:pt x="5025" y="1786"/>
                    <a:pt x="4704" y="1774"/>
                    <a:pt x="4394" y="1774"/>
                  </a:cubicBezTo>
                  <a:cubicBezTo>
                    <a:pt x="3858" y="1774"/>
                    <a:pt x="3358" y="1846"/>
                    <a:pt x="2965" y="1988"/>
                  </a:cubicBezTo>
                  <a:cubicBezTo>
                    <a:pt x="2418" y="2203"/>
                    <a:pt x="2298" y="2453"/>
                    <a:pt x="2298" y="2643"/>
                  </a:cubicBezTo>
                  <a:lnTo>
                    <a:pt x="2298" y="3346"/>
                  </a:lnTo>
                  <a:cubicBezTo>
                    <a:pt x="2298" y="3453"/>
                    <a:pt x="2215" y="3536"/>
                    <a:pt x="2108" y="3536"/>
                  </a:cubicBezTo>
                  <a:lnTo>
                    <a:pt x="1810" y="3536"/>
                  </a:lnTo>
                  <a:cubicBezTo>
                    <a:pt x="1596" y="3382"/>
                    <a:pt x="1382" y="3143"/>
                    <a:pt x="1382" y="2822"/>
                  </a:cubicBezTo>
                  <a:cubicBezTo>
                    <a:pt x="1382" y="2048"/>
                    <a:pt x="2751" y="1417"/>
                    <a:pt x="4382" y="1417"/>
                  </a:cubicBezTo>
                  <a:close/>
                  <a:moveTo>
                    <a:pt x="4394" y="6322"/>
                  </a:moveTo>
                  <a:lnTo>
                    <a:pt x="4977" y="6560"/>
                  </a:lnTo>
                  <a:lnTo>
                    <a:pt x="4668" y="6894"/>
                  </a:lnTo>
                  <a:cubicBezTo>
                    <a:pt x="4590" y="6965"/>
                    <a:pt x="4498" y="7001"/>
                    <a:pt x="4406" y="7001"/>
                  </a:cubicBezTo>
                  <a:cubicBezTo>
                    <a:pt x="4314" y="7001"/>
                    <a:pt x="4221" y="6965"/>
                    <a:pt x="4144" y="6894"/>
                  </a:cubicBezTo>
                  <a:lnTo>
                    <a:pt x="3811" y="6560"/>
                  </a:lnTo>
                  <a:lnTo>
                    <a:pt x="4394" y="6322"/>
                  </a:lnTo>
                  <a:close/>
                  <a:moveTo>
                    <a:pt x="4406" y="0"/>
                  </a:moveTo>
                  <a:cubicBezTo>
                    <a:pt x="3680" y="0"/>
                    <a:pt x="2989" y="119"/>
                    <a:pt x="2406" y="345"/>
                  </a:cubicBezTo>
                  <a:cubicBezTo>
                    <a:pt x="2132" y="441"/>
                    <a:pt x="1953" y="703"/>
                    <a:pt x="1953" y="1000"/>
                  </a:cubicBezTo>
                  <a:lnTo>
                    <a:pt x="1953" y="1607"/>
                  </a:lnTo>
                  <a:cubicBezTo>
                    <a:pt x="1406" y="1917"/>
                    <a:pt x="1072" y="2334"/>
                    <a:pt x="1072" y="2798"/>
                  </a:cubicBezTo>
                  <a:cubicBezTo>
                    <a:pt x="1072" y="3096"/>
                    <a:pt x="1215" y="3393"/>
                    <a:pt x="1489" y="3643"/>
                  </a:cubicBezTo>
                  <a:cubicBezTo>
                    <a:pt x="1358" y="3751"/>
                    <a:pt x="1286" y="3882"/>
                    <a:pt x="1275" y="4048"/>
                  </a:cubicBezTo>
                  <a:cubicBezTo>
                    <a:pt x="1251" y="4215"/>
                    <a:pt x="1310" y="4394"/>
                    <a:pt x="1417" y="4513"/>
                  </a:cubicBezTo>
                  <a:cubicBezTo>
                    <a:pt x="1453" y="4536"/>
                    <a:pt x="1477" y="4572"/>
                    <a:pt x="1513" y="4584"/>
                  </a:cubicBezTo>
                  <a:cubicBezTo>
                    <a:pt x="1465" y="4644"/>
                    <a:pt x="1453" y="4715"/>
                    <a:pt x="1453" y="4810"/>
                  </a:cubicBezTo>
                  <a:cubicBezTo>
                    <a:pt x="1453" y="5048"/>
                    <a:pt x="1644" y="5239"/>
                    <a:pt x="1882" y="5239"/>
                  </a:cubicBezTo>
                  <a:cubicBezTo>
                    <a:pt x="1965" y="5239"/>
                    <a:pt x="2048" y="5203"/>
                    <a:pt x="2120" y="5167"/>
                  </a:cubicBezTo>
                  <a:cubicBezTo>
                    <a:pt x="2346" y="5798"/>
                    <a:pt x="2822" y="6334"/>
                    <a:pt x="3453" y="6620"/>
                  </a:cubicBezTo>
                  <a:lnTo>
                    <a:pt x="3930" y="7096"/>
                  </a:lnTo>
                  <a:cubicBezTo>
                    <a:pt x="4073" y="7227"/>
                    <a:pt x="4251" y="7311"/>
                    <a:pt x="4430" y="7311"/>
                  </a:cubicBezTo>
                  <a:cubicBezTo>
                    <a:pt x="4608" y="7311"/>
                    <a:pt x="4787" y="7227"/>
                    <a:pt x="4918" y="7096"/>
                  </a:cubicBezTo>
                  <a:lnTo>
                    <a:pt x="5394" y="6620"/>
                  </a:lnTo>
                  <a:lnTo>
                    <a:pt x="5477" y="6572"/>
                  </a:lnTo>
                  <a:lnTo>
                    <a:pt x="5477" y="7144"/>
                  </a:lnTo>
                  <a:cubicBezTo>
                    <a:pt x="5477" y="7442"/>
                    <a:pt x="5692" y="7727"/>
                    <a:pt x="5978" y="7811"/>
                  </a:cubicBezTo>
                  <a:lnTo>
                    <a:pt x="6942" y="8096"/>
                  </a:lnTo>
                  <a:cubicBezTo>
                    <a:pt x="6573" y="8513"/>
                    <a:pt x="5537" y="9597"/>
                    <a:pt x="4406" y="10180"/>
                  </a:cubicBezTo>
                  <a:cubicBezTo>
                    <a:pt x="3275" y="9608"/>
                    <a:pt x="2251" y="8525"/>
                    <a:pt x="1882" y="8096"/>
                  </a:cubicBezTo>
                  <a:lnTo>
                    <a:pt x="2846" y="7811"/>
                  </a:lnTo>
                  <a:cubicBezTo>
                    <a:pt x="3144" y="7727"/>
                    <a:pt x="3334" y="7453"/>
                    <a:pt x="3334" y="7144"/>
                  </a:cubicBezTo>
                  <a:lnTo>
                    <a:pt x="3334" y="7013"/>
                  </a:lnTo>
                  <a:cubicBezTo>
                    <a:pt x="3334" y="6918"/>
                    <a:pt x="3263" y="6846"/>
                    <a:pt x="3180" y="6846"/>
                  </a:cubicBezTo>
                  <a:cubicBezTo>
                    <a:pt x="3084" y="6846"/>
                    <a:pt x="3013" y="6918"/>
                    <a:pt x="3013" y="7013"/>
                  </a:cubicBezTo>
                  <a:lnTo>
                    <a:pt x="3013" y="7144"/>
                  </a:lnTo>
                  <a:cubicBezTo>
                    <a:pt x="3013" y="7311"/>
                    <a:pt x="2906" y="7442"/>
                    <a:pt x="2739" y="7489"/>
                  </a:cubicBezTo>
                  <a:lnTo>
                    <a:pt x="882" y="8037"/>
                  </a:lnTo>
                  <a:cubicBezTo>
                    <a:pt x="358" y="8180"/>
                    <a:pt x="1" y="8680"/>
                    <a:pt x="1" y="9216"/>
                  </a:cubicBezTo>
                  <a:lnTo>
                    <a:pt x="1" y="11061"/>
                  </a:lnTo>
                  <a:cubicBezTo>
                    <a:pt x="1" y="11144"/>
                    <a:pt x="84" y="11216"/>
                    <a:pt x="167" y="11216"/>
                  </a:cubicBezTo>
                  <a:cubicBezTo>
                    <a:pt x="263" y="11216"/>
                    <a:pt x="334" y="11144"/>
                    <a:pt x="334" y="11061"/>
                  </a:cubicBezTo>
                  <a:lnTo>
                    <a:pt x="334" y="9216"/>
                  </a:lnTo>
                  <a:cubicBezTo>
                    <a:pt x="334" y="8823"/>
                    <a:pt x="596" y="8465"/>
                    <a:pt x="977" y="8358"/>
                  </a:cubicBezTo>
                  <a:lnTo>
                    <a:pt x="1513" y="8192"/>
                  </a:lnTo>
                  <a:cubicBezTo>
                    <a:pt x="1775" y="8525"/>
                    <a:pt x="2965" y="9847"/>
                    <a:pt x="4323" y="10501"/>
                  </a:cubicBezTo>
                  <a:cubicBezTo>
                    <a:pt x="4346" y="10525"/>
                    <a:pt x="4370" y="10525"/>
                    <a:pt x="4394" y="10525"/>
                  </a:cubicBezTo>
                  <a:cubicBezTo>
                    <a:pt x="4430" y="10525"/>
                    <a:pt x="4442" y="10525"/>
                    <a:pt x="4465" y="10501"/>
                  </a:cubicBezTo>
                  <a:cubicBezTo>
                    <a:pt x="5823" y="9847"/>
                    <a:pt x="7013" y="8525"/>
                    <a:pt x="7287" y="8192"/>
                  </a:cubicBezTo>
                  <a:lnTo>
                    <a:pt x="7823" y="8358"/>
                  </a:lnTo>
                  <a:cubicBezTo>
                    <a:pt x="8192" y="8465"/>
                    <a:pt x="8454" y="8823"/>
                    <a:pt x="8454" y="9216"/>
                  </a:cubicBezTo>
                  <a:lnTo>
                    <a:pt x="8454" y="11061"/>
                  </a:lnTo>
                  <a:cubicBezTo>
                    <a:pt x="8454" y="11144"/>
                    <a:pt x="8537" y="11216"/>
                    <a:pt x="8621" y="11216"/>
                  </a:cubicBezTo>
                  <a:cubicBezTo>
                    <a:pt x="8716" y="11216"/>
                    <a:pt x="8787" y="11144"/>
                    <a:pt x="8787" y="11061"/>
                  </a:cubicBezTo>
                  <a:lnTo>
                    <a:pt x="8787" y="9216"/>
                  </a:lnTo>
                  <a:cubicBezTo>
                    <a:pt x="8799" y="8692"/>
                    <a:pt x="8442" y="8215"/>
                    <a:pt x="7930" y="8049"/>
                  </a:cubicBezTo>
                  <a:lnTo>
                    <a:pt x="6061" y="7501"/>
                  </a:lnTo>
                  <a:cubicBezTo>
                    <a:pt x="5918" y="7453"/>
                    <a:pt x="5799" y="7311"/>
                    <a:pt x="5799" y="7156"/>
                  </a:cubicBezTo>
                  <a:lnTo>
                    <a:pt x="5799" y="6394"/>
                  </a:lnTo>
                  <a:cubicBezTo>
                    <a:pt x="6228" y="6096"/>
                    <a:pt x="6561" y="5668"/>
                    <a:pt x="6716" y="5179"/>
                  </a:cubicBezTo>
                  <a:cubicBezTo>
                    <a:pt x="6799" y="5215"/>
                    <a:pt x="6870" y="5251"/>
                    <a:pt x="6954" y="5251"/>
                  </a:cubicBezTo>
                  <a:cubicBezTo>
                    <a:pt x="7192" y="5251"/>
                    <a:pt x="7394" y="5060"/>
                    <a:pt x="7394" y="4822"/>
                  </a:cubicBezTo>
                  <a:cubicBezTo>
                    <a:pt x="7394" y="4727"/>
                    <a:pt x="7359" y="4655"/>
                    <a:pt x="7335" y="4596"/>
                  </a:cubicBezTo>
                  <a:cubicBezTo>
                    <a:pt x="7466" y="4489"/>
                    <a:pt x="7549" y="4346"/>
                    <a:pt x="7573" y="4179"/>
                  </a:cubicBezTo>
                  <a:cubicBezTo>
                    <a:pt x="7585" y="4013"/>
                    <a:pt x="7525" y="3834"/>
                    <a:pt x="7418" y="3715"/>
                  </a:cubicBezTo>
                  <a:cubicBezTo>
                    <a:pt x="7406" y="3691"/>
                    <a:pt x="7371" y="3679"/>
                    <a:pt x="7347" y="3643"/>
                  </a:cubicBezTo>
                  <a:cubicBezTo>
                    <a:pt x="7609" y="3393"/>
                    <a:pt x="7752" y="3096"/>
                    <a:pt x="7752" y="2798"/>
                  </a:cubicBezTo>
                  <a:cubicBezTo>
                    <a:pt x="7752" y="2334"/>
                    <a:pt x="7418" y="1917"/>
                    <a:pt x="6870" y="1607"/>
                  </a:cubicBezTo>
                  <a:lnTo>
                    <a:pt x="6870" y="1000"/>
                  </a:lnTo>
                  <a:cubicBezTo>
                    <a:pt x="6870" y="715"/>
                    <a:pt x="6692" y="453"/>
                    <a:pt x="6418" y="345"/>
                  </a:cubicBezTo>
                  <a:cubicBezTo>
                    <a:pt x="5835" y="119"/>
                    <a:pt x="5144" y="0"/>
                    <a:pt x="440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97" name="Google Shape;10497;p79"/>
            <p:cNvSpPr/>
            <p:nvPr/>
          </p:nvSpPr>
          <p:spPr>
            <a:xfrm>
              <a:off x="4992030" y="4361203"/>
              <a:ext cx="21923" cy="10581"/>
            </a:xfrm>
            <a:custGeom>
              <a:avLst/>
              <a:gdLst/>
              <a:ahLst/>
              <a:cxnLst/>
              <a:rect l="l" t="t" r="r" b="b"/>
              <a:pathLst>
                <a:path w="692" h="334" extrusionOk="0">
                  <a:moveTo>
                    <a:pt x="168" y="0"/>
                  </a:moveTo>
                  <a:cubicBezTo>
                    <a:pt x="72" y="0"/>
                    <a:pt x="1" y="72"/>
                    <a:pt x="1" y="167"/>
                  </a:cubicBezTo>
                  <a:cubicBezTo>
                    <a:pt x="1" y="250"/>
                    <a:pt x="72" y="334"/>
                    <a:pt x="168" y="334"/>
                  </a:cubicBezTo>
                  <a:lnTo>
                    <a:pt x="525" y="334"/>
                  </a:lnTo>
                  <a:cubicBezTo>
                    <a:pt x="608" y="334"/>
                    <a:pt x="691" y="250"/>
                    <a:pt x="691" y="167"/>
                  </a:cubicBezTo>
                  <a:cubicBezTo>
                    <a:pt x="691" y="72"/>
                    <a:pt x="608" y="0"/>
                    <a:pt x="52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98" name="Google Shape;10498;p79"/>
            <p:cNvSpPr/>
            <p:nvPr/>
          </p:nvSpPr>
          <p:spPr>
            <a:xfrm>
              <a:off x="5059191" y="4361203"/>
              <a:ext cx="21511" cy="10581"/>
            </a:xfrm>
            <a:custGeom>
              <a:avLst/>
              <a:gdLst/>
              <a:ahLst/>
              <a:cxnLst/>
              <a:rect l="l" t="t" r="r" b="b"/>
              <a:pathLst>
                <a:path w="679" h="334" extrusionOk="0">
                  <a:moveTo>
                    <a:pt x="155" y="0"/>
                  </a:moveTo>
                  <a:cubicBezTo>
                    <a:pt x="72" y="0"/>
                    <a:pt x="0" y="72"/>
                    <a:pt x="0" y="167"/>
                  </a:cubicBezTo>
                  <a:cubicBezTo>
                    <a:pt x="0" y="250"/>
                    <a:pt x="72" y="334"/>
                    <a:pt x="155" y="334"/>
                  </a:cubicBezTo>
                  <a:lnTo>
                    <a:pt x="512" y="334"/>
                  </a:lnTo>
                  <a:cubicBezTo>
                    <a:pt x="607" y="334"/>
                    <a:pt x="679" y="250"/>
                    <a:pt x="679" y="167"/>
                  </a:cubicBezTo>
                  <a:cubicBezTo>
                    <a:pt x="679" y="72"/>
                    <a:pt x="607" y="0"/>
                    <a:pt x="51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499" name="Google Shape;10499;p79"/>
          <p:cNvGrpSpPr/>
          <p:nvPr/>
        </p:nvGrpSpPr>
        <p:grpSpPr>
          <a:xfrm>
            <a:off x="10131251" y="5454308"/>
            <a:ext cx="347044" cy="461219"/>
            <a:chOff x="7598438" y="4266131"/>
            <a:chExt cx="260283" cy="345914"/>
          </a:xfrm>
          <a:solidFill>
            <a:schemeClr val="tx1"/>
          </a:solidFill>
        </p:grpSpPr>
        <p:sp>
          <p:nvSpPr>
            <p:cNvPr id="10500" name="Google Shape;10500;p79"/>
            <p:cNvSpPr/>
            <p:nvPr/>
          </p:nvSpPr>
          <p:spPr>
            <a:xfrm>
              <a:off x="7598438" y="4266131"/>
              <a:ext cx="260283" cy="345914"/>
            </a:xfrm>
            <a:custGeom>
              <a:avLst/>
              <a:gdLst/>
              <a:ahLst/>
              <a:cxnLst/>
              <a:rect l="l" t="t" r="r" b="b"/>
              <a:pathLst>
                <a:path w="8216" h="10919" extrusionOk="0">
                  <a:moveTo>
                    <a:pt x="6525" y="3477"/>
                  </a:moveTo>
                  <a:cubicBezTo>
                    <a:pt x="6644" y="3513"/>
                    <a:pt x="6763" y="3525"/>
                    <a:pt x="6882" y="3537"/>
                  </a:cubicBezTo>
                  <a:lnTo>
                    <a:pt x="6882" y="4430"/>
                  </a:lnTo>
                  <a:cubicBezTo>
                    <a:pt x="6882" y="4882"/>
                    <a:pt x="6941" y="5251"/>
                    <a:pt x="7060" y="5549"/>
                  </a:cubicBezTo>
                  <a:cubicBezTo>
                    <a:pt x="7072" y="5597"/>
                    <a:pt x="7072" y="5656"/>
                    <a:pt x="7060" y="5692"/>
                  </a:cubicBezTo>
                  <a:cubicBezTo>
                    <a:pt x="7037" y="5740"/>
                    <a:pt x="7001" y="5775"/>
                    <a:pt x="6953" y="5787"/>
                  </a:cubicBezTo>
                  <a:cubicBezTo>
                    <a:pt x="6608" y="5906"/>
                    <a:pt x="6120" y="6049"/>
                    <a:pt x="5572" y="6156"/>
                  </a:cubicBezTo>
                  <a:cubicBezTo>
                    <a:pt x="6144" y="5728"/>
                    <a:pt x="6525" y="5025"/>
                    <a:pt x="6525" y="4251"/>
                  </a:cubicBezTo>
                  <a:lnTo>
                    <a:pt x="6525" y="3477"/>
                  </a:lnTo>
                  <a:close/>
                  <a:moveTo>
                    <a:pt x="4120" y="334"/>
                  </a:moveTo>
                  <a:cubicBezTo>
                    <a:pt x="5644" y="334"/>
                    <a:pt x="6882" y="1572"/>
                    <a:pt x="6882" y="3096"/>
                  </a:cubicBezTo>
                  <a:lnTo>
                    <a:pt x="6882" y="3239"/>
                  </a:lnTo>
                  <a:cubicBezTo>
                    <a:pt x="6596" y="3192"/>
                    <a:pt x="6322" y="3132"/>
                    <a:pt x="6060" y="3061"/>
                  </a:cubicBezTo>
                  <a:cubicBezTo>
                    <a:pt x="6043" y="3054"/>
                    <a:pt x="6026" y="3051"/>
                    <a:pt x="6010" y="3051"/>
                  </a:cubicBezTo>
                  <a:cubicBezTo>
                    <a:pt x="5937" y="3051"/>
                    <a:pt x="5880" y="3112"/>
                    <a:pt x="5870" y="3180"/>
                  </a:cubicBezTo>
                  <a:cubicBezTo>
                    <a:pt x="5834" y="3263"/>
                    <a:pt x="5894" y="3358"/>
                    <a:pt x="5989" y="3370"/>
                  </a:cubicBezTo>
                  <a:cubicBezTo>
                    <a:pt x="6060" y="3382"/>
                    <a:pt x="6132" y="3418"/>
                    <a:pt x="6203" y="3430"/>
                  </a:cubicBezTo>
                  <a:lnTo>
                    <a:pt x="6203" y="4275"/>
                  </a:lnTo>
                  <a:cubicBezTo>
                    <a:pt x="6191" y="5394"/>
                    <a:pt x="5275" y="6323"/>
                    <a:pt x="4120" y="6323"/>
                  </a:cubicBezTo>
                  <a:cubicBezTo>
                    <a:pt x="2989" y="6323"/>
                    <a:pt x="2060" y="5394"/>
                    <a:pt x="2060" y="4251"/>
                  </a:cubicBezTo>
                  <a:lnTo>
                    <a:pt x="2060" y="3573"/>
                  </a:lnTo>
                  <a:cubicBezTo>
                    <a:pt x="2060" y="3477"/>
                    <a:pt x="1976" y="3406"/>
                    <a:pt x="1893" y="3406"/>
                  </a:cubicBezTo>
                  <a:cubicBezTo>
                    <a:pt x="1798" y="3406"/>
                    <a:pt x="1726" y="3477"/>
                    <a:pt x="1726" y="3573"/>
                  </a:cubicBezTo>
                  <a:lnTo>
                    <a:pt x="1726" y="4251"/>
                  </a:lnTo>
                  <a:cubicBezTo>
                    <a:pt x="1726" y="5025"/>
                    <a:pt x="2096" y="5716"/>
                    <a:pt x="2679" y="6156"/>
                  </a:cubicBezTo>
                  <a:cubicBezTo>
                    <a:pt x="2131" y="6037"/>
                    <a:pt x="1643" y="5906"/>
                    <a:pt x="1298" y="5787"/>
                  </a:cubicBezTo>
                  <a:cubicBezTo>
                    <a:pt x="1250" y="5775"/>
                    <a:pt x="1203" y="5740"/>
                    <a:pt x="1191" y="5692"/>
                  </a:cubicBezTo>
                  <a:cubicBezTo>
                    <a:pt x="1179" y="5656"/>
                    <a:pt x="1179" y="5609"/>
                    <a:pt x="1191" y="5561"/>
                  </a:cubicBezTo>
                  <a:cubicBezTo>
                    <a:pt x="1310" y="5263"/>
                    <a:pt x="1369" y="4882"/>
                    <a:pt x="1369" y="4442"/>
                  </a:cubicBezTo>
                  <a:lnTo>
                    <a:pt x="1369" y="3239"/>
                  </a:lnTo>
                  <a:cubicBezTo>
                    <a:pt x="1405" y="3239"/>
                    <a:pt x="1417" y="3227"/>
                    <a:pt x="1429" y="3227"/>
                  </a:cubicBezTo>
                  <a:cubicBezTo>
                    <a:pt x="1476" y="3216"/>
                    <a:pt x="2417" y="2942"/>
                    <a:pt x="3227" y="2275"/>
                  </a:cubicBezTo>
                  <a:cubicBezTo>
                    <a:pt x="3286" y="2221"/>
                    <a:pt x="3361" y="2195"/>
                    <a:pt x="3435" y="2195"/>
                  </a:cubicBezTo>
                  <a:cubicBezTo>
                    <a:pt x="3509" y="2195"/>
                    <a:pt x="3584" y="2221"/>
                    <a:pt x="3643" y="2275"/>
                  </a:cubicBezTo>
                  <a:cubicBezTo>
                    <a:pt x="3965" y="2513"/>
                    <a:pt x="4501" y="2858"/>
                    <a:pt x="5251" y="3132"/>
                  </a:cubicBezTo>
                  <a:cubicBezTo>
                    <a:pt x="5273" y="3141"/>
                    <a:pt x="5295" y="3144"/>
                    <a:pt x="5315" y="3144"/>
                  </a:cubicBezTo>
                  <a:cubicBezTo>
                    <a:pt x="5382" y="3144"/>
                    <a:pt x="5438" y="3104"/>
                    <a:pt x="5465" y="3049"/>
                  </a:cubicBezTo>
                  <a:cubicBezTo>
                    <a:pt x="5489" y="2954"/>
                    <a:pt x="5453" y="2870"/>
                    <a:pt x="5370" y="2835"/>
                  </a:cubicBezTo>
                  <a:cubicBezTo>
                    <a:pt x="4655" y="2573"/>
                    <a:pt x="4155" y="2239"/>
                    <a:pt x="3858" y="2025"/>
                  </a:cubicBezTo>
                  <a:cubicBezTo>
                    <a:pt x="3735" y="1931"/>
                    <a:pt x="3591" y="1883"/>
                    <a:pt x="3449" y="1883"/>
                  </a:cubicBezTo>
                  <a:cubicBezTo>
                    <a:pt x="3302" y="1883"/>
                    <a:pt x="3157" y="1934"/>
                    <a:pt x="3036" y="2037"/>
                  </a:cubicBezTo>
                  <a:cubicBezTo>
                    <a:pt x="2357" y="2584"/>
                    <a:pt x="1560" y="2870"/>
                    <a:pt x="1381" y="2918"/>
                  </a:cubicBezTo>
                  <a:cubicBezTo>
                    <a:pt x="1476" y="1465"/>
                    <a:pt x="2667" y="334"/>
                    <a:pt x="4120" y="334"/>
                  </a:cubicBezTo>
                  <a:close/>
                  <a:moveTo>
                    <a:pt x="4989" y="6466"/>
                  </a:moveTo>
                  <a:lnTo>
                    <a:pt x="4989" y="6823"/>
                  </a:lnTo>
                  <a:lnTo>
                    <a:pt x="4715" y="7871"/>
                  </a:lnTo>
                  <a:cubicBezTo>
                    <a:pt x="4536" y="7978"/>
                    <a:pt x="4334" y="8014"/>
                    <a:pt x="4120" y="8014"/>
                  </a:cubicBezTo>
                  <a:cubicBezTo>
                    <a:pt x="3917" y="8014"/>
                    <a:pt x="3703" y="7954"/>
                    <a:pt x="3524" y="7871"/>
                  </a:cubicBezTo>
                  <a:lnTo>
                    <a:pt x="3262" y="6823"/>
                  </a:lnTo>
                  <a:lnTo>
                    <a:pt x="3262" y="6466"/>
                  </a:lnTo>
                  <a:cubicBezTo>
                    <a:pt x="3524" y="6573"/>
                    <a:pt x="3822" y="6633"/>
                    <a:pt x="4120" y="6633"/>
                  </a:cubicBezTo>
                  <a:cubicBezTo>
                    <a:pt x="4417" y="6633"/>
                    <a:pt x="4715" y="6573"/>
                    <a:pt x="4989" y="6466"/>
                  </a:cubicBezTo>
                  <a:close/>
                  <a:moveTo>
                    <a:pt x="2619" y="9895"/>
                  </a:moveTo>
                  <a:lnTo>
                    <a:pt x="2619" y="10597"/>
                  </a:lnTo>
                  <a:lnTo>
                    <a:pt x="1226" y="10597"/>
                  </a:lnTo>
                  <a:lnTo>
                    <a:pt x="1226" y="9895"/>
                  </a:lnTo>
                  <a:lnTo>
                    <a:pt x="1762" y="9895"/>
                  </a:lnTo>
                  <a:lnTo>
                    <a:pt x="1762" y="9907"/>
                  </a:lnTo>
                  <a:cubicBezTo>
                    <a:pt x="1762" y="10002"/>
                    <a:pt x="1834" y="10074"/>
                    <a:pt x="1917" y="10074"/>
                  </a:cubicBezTo>
                  <a:cubicBezTo>
                    <a:pt x="2012" y="10074"/>
                    <a:pt x="2084" y="10002"/>
                    <a:pt x="2084" y="9907"/>
                  </a:cubicBezTo>
                  <a:lnTo>
                    <a:pt x="2084" y="9895"/>
                  </a:lnTo>
                  <a:close/>
                  <a:moveTo>
                    <a:pt x="4108" y="1"/>
                  </a:moveTo>
                  <a:cubicBezTo>
                    <a:pt x="2417" y="1"/>
                    <a:pt x="1048" y="1370"/>
                    <a:pt x="1048" y="3061"/>
                  </a:cubicBezTo>
                  <a:lnTo>
                    <a:pt x="1048" y="4430"/>
                  </a:lnTo>
                  <a:cubicBezTo>
                    <a:pt x="1048" y="4942"/>
                    <a:pt x="953" y="5251"/>
                    <a:pt x="881" y="5430"/>
                  </a:cubicBezTo>
                  <a:cubicBezTo>
                    <a:pt x="833" y="5561"/>
                    <a:pt x="833" y="5692"/>
                    <a:pt x="893" y="5811"/>
                  </a:cubicBezTo>
                  <a:cubicBezTo>
                    <a:pt x="953" y="5930"/>
                    <a:pt x="1060" y="6037"/>
                    <a:pt x="1191" y="6085"/>
                  </a:cubicBezTo>
                  <a:cubicBezTo>
                    <a:pt x="1607" y="6216"/>
                    <a:pt x="2238" y="6406"/>
                    <a:pt x="2917" y="6525"/>
                  </a:cubicBezTo>
                  <a:lnTo>
                    <a:pt x="2917" y="6752"/>
                  </a:lnTo>
                  <a:lnTo>
                    <a:pt x="2250" y="7061"/>
                  </a:lnTo>
                  <a:cubicBezTo>
                    <a:pt x="2143" y="7109"/>
                    <a:pt x="2060" y="7216"/>
                    <a:pt x="2024" y="7335"/>
                  </a:cubicBezTo>
                  <a:cubicBezTo>
                    <a:pt x="2012" y="7407"/>
                    <a:pt x="2012" y="7466"/>
                    <a:pt x="2024" y="7537"/>
                  </a:cubicBezTo>
                  <a:lnTo>
                    <a:pt x="786" y="7978"/>
                  </a:lnTo>
                  <a:cubicBezTo>
                    <a:pt x="310" y="8133"/>
                    <a:pt x="0" y="8585"/>
                    <a:pt x="0" y="9085"/>
                  </a:cubicBezTo>
                  <a:lnTo>
                    <a:pt x="0" y="10752"/>
                  </a:lnTo>
                  <a:cubicBezTo>
                    <a:pt x="0" y="10847"/>
                    <a:pt x="71" y="10919"/>
                    <a:pt x="167" y="10919"/>
                  </a:cubicBezTo>
                  <a:cubicBezTo>
                    <a:pt x="250" y="10919"/>
                    <a:pt x="333" y="10847"/>
                    <a:pt x="333" y="10752"/>
                  </a:cubicBezTo>
                  <a:lnTo>
                    <a:pt x="333" y="9085"/>
                  </a:lnTo>
                  <a:cubicBezTo>
                    <a:pt x="333" y="8716"/>
                    <a:pt x="572" y="8395"/>
                    <a:pt x="905" y="8276"/>
                  </a:cubicBezTo>
                  <a:lnTo>
                    <a:pt x="2203" y="7811"/>
                  </a:lnTo>
                  <a:lnTo>
                    <a:pt x="2369" y="8014"/>
                  </a:lnTo>
                  <a:lnTo>
                    <a:pt x="2191" y="8276"/>
                  </a:lnTo>
                  <a:cubicBezTo>
                    <a:pt x="2096" y="8419"/>
                    <a:pt x="2084" y="8597"/>
                    <a:pt x="2143" y="8764"/>
                  </a:cubicBezTo>
                  <a:lnTo>
                    <a:pt x="2512" y="9550"/>
                  </a:lnTo>
                  <a:lnTo>
                    <a:pt x="2024" y="9550"/>
                  </a:lnTo>
                  <a:lnTo>
                    <a:pt x="2024" y="9371"/>
                  </a:lnTo>
                  <a:cubicBezTo>
                    <a:pt x="2024" y="9276"/>
                    <a:pt x="1953" y="9204"/>
                    <a:pt x="1857" y="9204"/>
                  </a:cubicBezTo>
                  <a:cubicBezTo>
                    <a:pt x="1774" y="9204"/>
                    <a:pt x="1703" y="9276"/>
                    <a:pt x="1703" y="9371"/>
                  </a:cubicBezTo>
                  <a:lnTo>
                    <a:pt x="1703" y="9550"/>
                  </a:lnTo>
                  <a:lnTo>
                    <a:pt x="1000" y="9550"/>
                  </a:lnTo>
                  <a:cubicBezTo>
                    <a:pt x="905" y="9550"/>
                    <a:pt x="833" y="9621"/>
                    <a:pt x="833" y="9716"/>
                  </a:cubicBezTo>
                  <a:lnTo>
                    <a:pt x="833" y="10740"/>
                  </a:lnTo>
                  <a:cubicBezTo>
                    <a:pt x="833" y="10836"/>
                    <a:pt x="905" y="10907"/>
                    <a:pt x="1000" y="10907"/>
                  </a:cubicBezTo>
                  <a:lnTo>
                    <a:pt x="2715" y="10907"/>
                  </a:lnTo>
                  <a:cubicBezTo>
                    <a:pt x="2798" y="10907"/>
                    <a:pt x="2869" y="10836"/>
                    <a:pt x="2869" y="10740"/>
                  </a:cubicBezTo>
                  <a:lnTo>
                    <a:pt x="2869" y="10359"/>
                  </a:lnTo>
                  <a:lnTo>
                    <a:pt x="3084" y="10800"/>
                  </a:lnTo>
                  <a:cubicBezTo>
                    <a:pt x="3108" y="10859"/>
                    <a:pt x="3167" y="10895"/>
                    <a:pt x="3227" y="10895"/>
                  </a:cubicBezTo>
                  <a:cubicBezTo>
                    <a:pt x="3262" y="10895"/>
                    <a:pt x="3274" y="10895"/>
                    <a:pt x="3286" y="10871"/>
                  </a:cubicBezTo>
                  <a:cubicBezTo>
                    <a:pt x="3370" y="10847"/>
                    <a:pt x="3405" y="10740"/>
                    <a:pt x="3370" y="10669"/>
                  </a:cubicBezTo>
                  <a:lnTo>
                    <a:pt x="2417" y="8609"/>
                  </a:lnTo>
                  <a:cubicBezTo>
                    <a:pt x="2381" y="8550"/>
                    <a:pt x="2393" y="8490"/>
                    <a:pt x="2429" y="8430"/>
                  </a:cubicBezTo>
                  <a:lnTo>
                    <a:pt x="2667" y="8073"/>
                  </a:lnTo>
                  <a:cubicBezTo>
                    <a:pt x="2715" y="8014"/>
                    <a:pt x="2691" y="7942"/>
                    <a:pt x="2667" y="7895"/>
                  </a:cubicBezTo>
                  <a:lnTo>
                    <a:pt x="2334" y="7454"/>
                  </a:lnTo>
                  <a:cubicBezTo>
                    <a:pt x="2322" y="7418"/>
                    <a:pt x="2322" y="7395"/>
                    <a:pt x="2322" y="7383"/>
                  </a:cubicBezTo>
                  <a:cubicBezTo>
                    <a:pt x="2322" y="7359"/>
                    <a:pt x="2334" y="7335"/>
                    <a:pt x="2369" y="7323"/>
                  </a:cubicBezTo>
                  <a:lnTo>
                    <a:pt x="2953" y="7049"/>
                  </a:lnTo>
                  <a:lnTo>
                    <a:pt x="3286" y="8371"/>
                  </a:lnTo>
                  <a:cubicBezTo>
                    <a:pt x="3316" y="8450"/>
                    <a:pt x="3370" y="8496"/>
                    <a:pt x="3442" y="8496"/>
                  </a:cubicBezTo>
                  <a:cubicBezTo>
                    <a:pt x="3457" y="8496"/>
                    <a:pt x="3472" y="8494"/>
                    <a:pt x="3489" y="8490"/>
                  </a:cubicBezTo>
                  <a:cubicBezTo>
                    <a:pt x="3572" y="8466"/>
                    <a:pt x="3620" y="8383"/>
                    <a:pt x="3608" y="8299"/>
                  </a:cubicBezTo>
                  <a:lnTo>
                    <a:pt x="3584" y="8252"/>
                  </a:lnTo>
                  <a:lnTo>
                    <a:pt x="3584" y="8252"/>
                  </a:lnTo>
                  <a:cubicBezTo>
                    <a:pt x="3751" y="8311"/>
                    <a:pt x="3917" y="8335"/>
                    <a:pt x="4084" y="8335"/>
                  </a:cubicBezTo>
                  <a:cubicBezTo>
                    <a:pt x="4239" y="8335"/>
                    <a:pt x="4405" y="8299"/>
                    <a:pt x="4572" y="8252"/>
                  </a:cubicBezTo>
                  <a:lnTo>
                    <a:pt x="4572" y="8252"/>
                  </a:lnTo>
                  <a:lnTo>
                    <a:pt x="4084" y="10121"/>
                  </a:lnTo>
                  <a:lnTo>
                    <a:pt x="3786" y="9002"/>
                  </a:lnTo>
                  <a:cubicBezTo>
                    <a:pt x="3755" y="8918"/>
                    <a:pt x="3696" y="8881"/>
                    <a:pt x="3618" y="8881"/>
                  </a:cubicBezTo>
                  <a:cubicBezTo>
                    <a:pt x="3607" y="8881"/>
                    <a:pt x="3596" y="8881"/>
                    <a:pt x="3584" y="8883"/>
                  </a:cubicBezTo>
                  <a:cubicBezTo>
                    <a:pt x="3500" y="8907"/>
                    <a:pt x="3453" y="8990"/>
                    <a:pt x="3465" y="9073"/>
                  </a:cubicBezTo>
                  <a:lnTo>
                    <a:pt x="3917" y="10788"/>
                  </a:lnTo>
                  <a:cubicBezTo>
                    <a:pt x="3929" y="10859"/>
                    <a:pt x="4001" y="10907"/>
                    <a:pt x="4060" y="10907"/>
                  </a:cubicBezTo>
                  <a:cubicBezTo>
                    <a:pt x="4143" y="10907"/>
                    <a:pt x="4203" y="10859"/>
                    <a:pt x="4215" y="10788"/>
                  </a:cubicBezTo>
                  <a:lnTo>
                    <a:pt x="5191" y="7061"/>
                  </a:lnTo>
                  <a:lnTo>
                    <a:pt x="5775" y="7335"/>
                  </a:lnTo>
                  <a:cubicBezTo>
                    <a:pt x="5810" y="7347"/>
                    <a:pt x="5822" y="7383"/>
                    <a:pt x="5822" y="7395"/>
                  </a:cubicBezTo>
                  <a:cubicBezTo>
                    <a:pt x="5822" y="7407"/>
                    <a:pt x="5822" y="7430"/>
                    <a:pt x="5810" y="7466"/>
                  </a:cubicBezTo>
                  <a:lnTo>
                    <a:pt x="5477" y="7918"/>
                  </a:lnTo>
                  <a:cubicBezTo>
                    <a:pt x="5429" y="7978"/>
                    <a:pt x="5429" y="8049"/>
                    <a:pt x="5477" y="8097"/>
                  </a:cubicBezTo>
                  <a:lnTo>
                    <a:pt x="5715" y="8454"/>
                  </a:lnTo>
                  <a:cubicBezTo>
                    <a:pt x="5751" y="8514"/>
                    <a:pt x="5763" y="8573"/>
                    <a:pt x="5727" y="8633"/>
                  </a:cubicBezTo>
                  <a:lnTo>
                    <a:pt x="4774" y="10681"/>
                  </a:lnTo>
                  <a:cubicBezTo>
                    <a:pt x="4751" y="10752"/>
                    <a:pt x="4774" y="10859"/>
                    <a:pt x="4858" y="10895"/>
                  </a:cubicBezTo>
                  <a:cubicBezTo>
                    <a:pt x="4870" y="10907"/>
                    <a:pt x="4894" y="10907"/>
                    <a:pt x="4917" y="10907"/>
                  </a:cubicBezTo>
                  <a:cubicBezTo>
                    <a:pt x="4977" y="10907"/>
                    <a:pt x="5036" y="10871"/>
                    <a:pt x="5060" y="10812"/>
                  </a:cubicBezTo>
                  <a:lnTo>
                    <a:pt x="6013" y="8764"/>
                  </a:lnTo>
                  <a:cubicBezTo>
                    <a:pt x="6084" y="8597"/>
                    <a:pt x="6072" y="8419"/>
                    <a:pt x="5965" y="8276"/>
                  </a:cubicBezTo>
                  <a:lnTo>
                    <a:pt x="5786" y="8014"/>
                  </a:lnTo>
                  <a:lnTo>
                    <a:pt x="5953" y="7811"/>
                  </a:lnTo>
                  <a:lnTo>
                    <a:pt x="7251" y="8276"/>
                  </a:lnTo>
                  <a:cubicBezTo>
                    <a:pt x="7596" y="8395"/>
                    <a:pt x="7834" y="8716"/>
                    <a:pt x="7834" y="9085"/>
                  </a:cubicBezTo>
                  <a:lnTo>
                    <a:pt x="7834" y="10752"/>
                  </a:lnTo>
                  <a:cubicBezTo>
                    <a:pt x="7834" y="10847"/>
                    <a:pt x="7906" y="10919"/>
                    <a:pt x="7989" y="10919"/>
                  </a:cubicBezTo>
                  <a:cubicBezTo>
                    <a:pt x="8084" y="10919"/>
                    <a:pt x="8156" y="10847"/>
                    <a:pt x="8156" y="10752"/>
                  </a:cubicBezTo>
                  <a:lnTo>
                    <a:pt x="8156" y="9085"/>
                  </a:lnTo>
                  <a:cubicBezTo>
                    <a:pt x="8215" y="8585"/>
                    <a:pt x="7906" y="8133"/>
                    <a:pt x="7430" y="7978"/>
                  </a:cubicBezTo>
                  <a:lnTo>
                    <a:pt x="6191" y="7537"/>
                  </a:lnTo>
                  <a:cubicBezTo>
                    <a:pt x="6203" y="7478"/>
                    <a:pt x="6203" y="7407"/>
                    <a:pt x="6191" y="7335"/>
                  </a:cubicBezTo>
                  <a:cubicBezTo>
                    <a:pt x="6167" y="7216"/>
                    <a:pt x="6084" y="7121"/>
                    <a:pt x="5965" y="7061"/>
                  </a:cubicBezTo>
                  <a:lnTo>
                    <a:pt x="5298" y="6752"/>
                  </a:lnTo>
                  <a:lnTo>
                    <a:pt x="5298" y="6525"/>
                  </a:lnTo>
                  <a:cubicBezTo>
                    <a:pt x="5989" y="6406"/>
                    <a:pt x="6608" y="6228"/>
                    <a:pt x="7025" y="6085"/>
                  </a:cubicBezTo>
                  <a:cubicBezTo>
                    <a:pt x="7156" y="6037"/>
                    <a:pt x="7263" y="5954"/>
                    <a:pt x="7322" y="5811"/>
                  </a:cubicBezTo>
                  <a:cubicBezTo>
                    <a:pt x="7382" y="5692"/>
                    <a:pt x="7382" y="5549"/>
                    <a:pt x="7334" y="5430"/>
                  </a:cubicBezTo>
                  <a:cubicBezTo>
                    <a:pt x="7263" y="5251"/>
                    <a:pt x="7180" y="4918"/>
                    <a:pt x="7180" y="4430"/>
                  </a:cubicBezTo>
                  <a:lnTo>
                    <a:pt x="7180" y="3061"/>
                  </a:lnTo>
                  <a:cubicBezTo>
                    <a:pt x="7180" y="1370"/>
                    <a:pt x="5810" y="1"/>
                    <a:pt x="410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01" name="Google Shape;10501;p79"/>
            <p:cNvSpPr/>
            <p:nvPr/>
          </p:nvSpPr>
          <p:spPr>
            <a:xfrm>
              <a:off x="7686319" y="4368743"/>
              <a:ext cx="21131" cy="10581"/>
            </a:xfrm>
            <a:custGeom>
              <a:avLst/>
              <a:gdLst/>
              <a:ahLst/>
              <a:cxnLst/>
              <a:rect l="l" t="t" r="r" b="b"/>
              <a:pathLst>
                <a:path w="667" h="334" extrusionOk="0">
                  <a:moveTo>
                    <a:pt x="155" y="0"/>
                  </a:moveTo>
                  <a:cubicBezTo>
                    <a:pt x="72" y="0"/>
                    <a:pt x="0" y="72"/>
                    <a:pt x="0" y="167"/>
                  </a:cubicBezTo>
                  <a:cubicBezTo>
                    <a:pt x="0" y="250"/>
                    <a:pt x="72" y="334"/>
                    <a:pt x="155" y="334"/>
                  </a:cubicBezTo>
                  <a:lnTo>
                    <a:pt x="500" y="334"/>
                  </a:lnTo>
                  <a:cubicBezTo>
                    <a:pt x="596" y="334"/>
                    <a:pt x="667" y="250"/>
                    <a:pt x="667" y="167"/>
                  </a:cubicBezTo>
                  <a:cubicBezTo>
                    <a:pt x="667" y="72"/>
                    <a:pt x="596" y="0"/>
                    <a:pt x="50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02" name="Google Shape;10502;p79"/>
            <p:cNvSpPr/>
            <p:nvPr/>
          </p:nvSpPr>
          <p:spPr>
            <a:xfrm>
              <a:off x="7751199" y="4368743"/>
              <a:ext cx="21131" cy="10581"/>
            </a:xfrm>
            <a:custGeom>
              <a:avLst/>
              <a:gdLst/>
              <a:ahLst/>
              <a:cxnLst/>
              <a:rect l="l" t="t" r="r" b="b"/>
              <a:pathLst>
                <a:path w="667" h="334" extrusionOk="0">
                  <a:moveTo>
                    <a:pt x="167" y="0"/>
                  </a:moveTo>
                  <a:cubicBezTo>
                    <a:pt x="72" y="0"/>
                    <a:pt x="0" y="72"/>
                    <a:pt x="0" y="167"/>
                  </a:cubicBezTo>
                  <a:cubicBezTo>
                    <a:pt x="0" y="250"/>
                    <a:pt x="72" y="334"/>
                    <a:pt x="167" y="334"/>
                  </a:cubicBezTo>
                  <a:lnTo>
                    <a:pt x="512" y="334"/>
                  </a:lnTo>
                  <a:cubicBezTo>
                    <a:pt x="595" y="334"/>
                    <a:pt x="667" y="250"/>
                    <a:pt x="667" y="167"/>
                  </a:cubicBezTo>
                  <a:cubicBezTo>
                    <a:pt x="667" y="72"/>
                    <a:pt x="595" y="0"/>
                    <a:pt x="51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03" name="Google Shape;10503;p79"/>
            <p:cNvSpPr/>
            <p:nvPr/>
          </p:nvSpPr>
          <p:spPr>
            <a:xfrm>
              <a:off x="7794189" y="4558474"/>
              <a:ext cx="37731" cy="37731"/>
            </a:xfrm>
            <a:custGeom>
              <a:avLst/>
              <a:gdLst/>
              <a:ahLst/>
              <a:cxnLst/>
              <a:rect l="l" t="t" r="r" b="b"/>
              <a:pathLst>
                <a:path w="1191" h="1191" extrusionOk="0">
                  <a:moveTo>
                    <a:pt x="596" y="0"/>
                  </a:moveTo>
                  <a:cubicBezTo>
                    <a:pt x="500" y="0"/>
                    <a:pt x="429" y="72"/>
                    <a:pt x="429" y="155"/>
                  </a:cubicBezTo>
                  <a:lnTo>
                    <a:pt x="429" y="429"/>
                  </a:lnTo>
                  <a:lnTo>
                    <a:pt x="167" y="429"/>
                  </a:lnTo>
                  <a:cubicBezTo>
                    <a:pt x="72" y="429"/>
                    <a:pt x="0" y="500"/>
                    <a:pt x="0" y="595"/>
                  </a:cubicBezTo>
                  <a:cubicBezTo>
                    <a:pt x="0" y="679"/>
                    <a:pt x="72" y="750"/>
                    <a:pt x="167" y="750"/>
                  </a:cubicBezTo>
                  <a:lnTo>
                    <a:pt x="429" y="750"/>
                  </a:lnTo>
                  <a:lnTo>
                    <a:pt x="429" y="1024"/>
                  </a:lnTo>
                  <a:cubicBezTo>
                    <a:pt x="429" y="1107"/>
                    <a:pt x="500" y="1191"/>
                    <a:pt x="596" y="1191"/>
                  </a:cubicBezTo>
                  <a:cubicBezTo>
                    <a:pt x="679" y="1191"/>
                    <a:pt x="762" y="1107"/>
                    <a:pt x="762" y="1024"/>
                  </a:cubicBezTo>
                  <a:lnTo>
                    <a:pt x="762" y="750"/>
                  </a:lnTo>
                  <a:lnTo>
                    <a:pt x="1024" y="750"/>
                  </a:lnTo>
                  <a:cubicBezTo>
                    <a:pt x="1120" y="750"/>
                    <a:pt x="1191" y="679"/>
                    <a:pt x="1191" y="595"/>
                  </a:cubicBezTo>
                  <a:cubicBezTo>
                    <a:pt x="1191" y="500"/>
                    <a:pt x="1120" y="429"/>
                    <a:pt x="1024" y="429"/>
                  </a:cubicBezTo>
                  <a:lnTo>
                    <a:pt x="762" y="429"/>
                  </a:lnTo>
                  <a:lnTo>
                    <a:pt x="762" y="155"/>
                  </a:lnTo>
                  <a:cubicBezTo>
                    <a:pt x="762" y="72"/>
                    <a:pt x="679" y="0"/>
                    <a:pt x="59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04" name="Google Shape;10504;p79"/>
            <p:cNvSpPr/>
            <p:nvPr/>
          </p:nvSpPr>
          <p:spPr>
            <a:xfrm>
              <a:off x="7691197" y="4385343"/>
              <a:ext cx="10613" cy="15492"/>
            </a:xfrm>
            <a:custGeom>
              <a:avLst/>
              <a:gdLst/>
              <a:ahLst/>
              <a:cxnLst/>
              <a:rect l="l" t="t" r="r" b="b"/>
              <a:pathLst>
                <a:path w="335" h="489" extrusionOk="0">
                  <a:moveTo>
                    <a:pt x="168" y="0"/>
                  </a:moveTo>
                  <a:cubicBezTo>
                    <a:pt x="84" y="0"/>
                    <a:pt x="1" y="72"/>
                    <a:pt x="1" y="167"/>
                  </a:cubicBezTo>
                  <a:lnTo>
                    <a:pt x="1" y="322"/>
                  </a:lnTo>
                  <a:cubicBezTo>
                    <a:pt x="1" y="417"/>
                    <a:pt x="84" y="488"/>
                    <a:pt x="168" y="488"/>
                  </a:cubicBezTo>
                  <a:cubicBezTo>
                    <a:pt x="263" y="488"/>
                    <a:pt x="334" y="417"/>
                    <a:pt x="334" y="322"/>
                  </a:cubicBezTo>
                  <a:lnTo>
                    <a:pt x="334" y="167"/>
                  </a:lnTo>
                  <a:cubicBezTo>
                    <a:pt x="334" y="72"/>
                    <a:pt x="263" y="0"/>
                    <a:pt x="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05" name="Google Shape;10505;p79"/>
            <p:cNvSpPr/>
            <p:nvPr/>
          </p:nvSpPr>
          <p:spPr>
            <a:xfrm>
              <a:off x="7756458" y="4385343"/>
              <a:ext cx="10233" cy="15492"/>
            </a:xfrm>
            <a:custGeom>
              <a:avLst/>
              <a:gdLst/>
              <a:ahLst/>
              <a:cxnLst/>
              <a:rect l="l" t="t" r="r" b="b"/>
              <a:pathLst>
                <a:path w="323" h="489" extrusionOk="0">
                  <a:moveTo>
                    <a:pt x="167" y="0"/>
                  </a:moveTo>
                  <a:cubicBezTo>
                    <a:pt x="72" y="0"/>
                    <a:pt x="1" y="72"/>
                    <a:pt x="1" y="167"/>
                  </a:cubicBezTo>
                  <a:lnTo>
                    <a:pt x="1" y="322"/>
                  </a:lnTo>
                  <a:cubicBezTo>
                    <a:pt x="1" y="417"/>
                    <a:pt x="72" y="488"/>
                    <a:pt x="167" y="488"/>
                  </a:cubicBezTo>
                  <a:cubicBezTo>
                    <a:pt x="251" y="488"/>
                    <a:pt x="322" y="417"/>
                    <a:pt x="322" y="322"/>
                  </a:cubicBezTo>
                  <a:lnTo>
                    <a:pt x="322" y="167"/>
                  </a:lnTo>
                  <a:cubicBezTo>
                    <a:pt x="322" y="72"/>
                    <a:pt x="251"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06" name="Google Shape;10506;p79"/>
            <p:cNvSpPr/>
            <p:nvPr/>
          </p:nvSpPr>
          <p:spPr>
            <a:xfrm>
              <a:off x="7699878" y="4415122"/>
              <a:ext cx="58893" cy="32092"/>
            </a:xfrm>
            <a:custGeom>
              <a:avLst/>
              <a:gdLst/>
              <a:ahLst/>
              <a:cxnLst/>
              <a:rect l="l" t="t" r="r" b="b"/>
              <a:pathLst>
                <a:path w="1859" h="1013" extrusionOk="0">
                  <a:moveTo>
                    <a:pt x="1501" y="322"/>
                  </a:moveTo>
                  <a:cubicBezTo>
                    <a:pt x="1430" y="537"/>
                    <a:pt x="1191" y="679"/>
                    <a:pt x="918" y="679"/>
                  </a:cubicBezTo>
                  <a:cubicBezTo>
                    <a:pt x="656" y="679"/>
                    <a:pt x="418" y="537"/>
                    <a:pt x="346" y="322"/>
                  </a:cubicBezTo>
                  <a:close/>
                  <a:moveTo>
                    <a:pt x="168" y="1"/>
                  </a:moveTo>
                  <a:cubicBezTo>
                    <a:pt x="72" y="1"/>
                    <a:pt x="1" y="72"/>
                    <a:pt x="1" y="156"/>
                  </a:cubicBezTo>
                  <a:cubicBezTo>
                    <a:pt x="1" y="620"/>
                    <a:pt x="418" y="1013"/>
                    <a:pt x="918" y="1013"/>
                  </a:cubicBezTo>
                  <a:cubicBezTo>
                    <a:pt x="1430" y="1013"/>
                    <a:pt x="1846" y="632"/>
                    <a:pt x="1846" y="156"/>
                  </a:cubicBezTo>
                  <a:cubicBezTo>
                    <a:pt x="1858" y="72"/>
                    <a:pt x="1787" y="1"/>
                    <a:pt x="169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507" name="Google Shape;10507;p79"/>
          <p:cNvGrpSpPr/>
          <p:nvPr/>
        </p:nvGrpSpPr>
        <p:grpSpPr>
          <a:xfrm>
            <a:off x="2356092" y="4246329"/>
            <a:ext cx="381765" cy="464217"/>
            <a:chOff x="1767069" y="3360146"/>
            <a:chExt cx="286324" cy="348163"/>
          </a:xfrm>
          <a:solidFill>
            <a:schemeClr val="tx1"/>
          </a:solidFill>
        </p:grpSpPr>
        <p:sp>
          <p:nvSpPr>
            <p:cNvPr id="10508" name="Google Shape;10508;p79"/>
            <p:cNvSpPr/>
            <p:nvPr/>
          </p:nvSpPr>
          <p:spPr>
            <a:xfrm>
              <a:off x="1767069" y="3404277"/>
              <a:ext cx="228223" cy="304033"/>
            </a:xfrm>
            <a:custGeom>
              <a:avLst/>
              <a:gdLst/>
              <a:ahLst/>
              <a:cxnLst/>
              <a:rect l="l" t="t" r="r" b="b"/>
              <a:pathLst>
                <a:path w="7204" h="9597" extrusionOk="0">
                  <a:moveTo>
                    <a:pt x="2072" y="7537"/>
                  </a:moveTo>
                  <a:lnTo>
                    <a:pt x="2072" y="9049"/>
                  </a:lnTo>
                  <a:lnTo>
                    <a:pt x="572" y="7537"/>
                  </a:lnTo>
                  <a:close/>
                  <a:moveTo>
                    <a:pt x="167" y="0"/>
                  </a:moveTo>
                  <a:cubicBezTo>
                    <a:pt x="72" y="0"/>
                    <a:pt x="0" y="72"/>
                    <a:pt x="0" y="155"/>
                  </a:cubicBezTo>
                  <a:lnTo>
                    <a:pt x="0" y="7382"/>
                  </a:lnTo>
                  <a:cubicBezTo>
                    <a:pt x="0" y="7418"/>
                    <a:pt x="12" y="7465"/>
                    <a:pt x="48" y="7501"/>
                  </a:cubicBezTo>
                  <a:lnTo>
                    <a:pt x="2096" y="9549"/>
                  </a:lnTo>
                  <a:cubicBezTo>
                    <a:pt x="2132" y="9585"/>
                    <a:pt x="2179" y="9597"/>
                    <a:pt x="2215" y="9597"/>
                  </a:cubicBezTo>
                  <a:lnTo>
                    <a:pt x="7025" y="9597"/>
                  </a:lnTo>
                  <a:cubicBezTo>
                    <a:pt x="7120" y="9597"/>
                    <a:pt x="7192" y="9513"/>
                    <a:pt x="7192" y="9430"/>
                  </a:cubicBezTo>
                  <a:lnTo>
                    <a:pt x="7192" y="7811"/>
                  </a:lnTo>
                  <a:cubicBezTo>
                    <a:pt x="7204" y="7715"/>
                    <a:pt x="7132" y="7644"/>
                    <a:pt x="7037" y="7644"/>
                  </a:cubicBezTo>
                  <a:cubicBezTo>
                    <a:pt x="6954" y="7644"/>
                    <a:pt x="6882" y="7715"/>
                    <a:pt x="6882" y="7811"/>
                  </a:cubicBezTo>
                  <a:lnTo>
                    <a:pt x="6882" y="9263"/>
                  </a:lnTo>
                  <a:lnTo>
                    <a:pt x="2382" y="9263"/>
                  </a:lnTo>
                  <a:lnTo>
                    <a:pt x="2382" y="7382"/>
                  </a:lnTo>
                  <a:cubicBezTo>
                    <a:pt x="2382" y="7287"/>
                    <a:pt x="2310" y="7215"/>
                    <a:pt x="2215" y="7215"/>
                  </a:cubicBezTo>
                  <a:lnTo>
                    <a:pt x="334" y="7215"/>
                  </a:lnTo>
                  <a:lnTo>
                    <a:pt x="334" y="322"/>
                  </a:lnTo>
                  <a:lnTo>
                    <a:pt x="1858" y="322"/>
                  </a:lnTo>
                  <a:cubicBezTo>
                    <a:pt x="1953" y="322"/>
                    <a:pt x="2024" y="250"/>
                    <a:pt x="2024" y="155"/>
                  </a:cubicBezTo>
                  <a:cubicBezTo>
                    <a:pt x="2024" y="72"/>
                    <a:pt x="1953" y="0"/>
                    <a:pt x="185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09" name="Google Shape;10509;p79"/>
            <p:cNvSpPr/>
            <p:nvPr/>
          </p:nvSpPr>
          <p:spPr>
            <a:xfrm>
              <a:off x="1799509" y="3360146"/>
              <a:ext cx="253884" cy="276883"/>
            </a:xfrm>
            <a:custGeom>
              <a:avLst/>
              <a:gdLst/>
              <a:ahLst/>
              <a:cxnLst/>
              <a:rect l="l" t="t" r="r" b="b"/>
              <a:pathLst>
                <a:path w="8014" h="8740" extrusionOk="0">
                  <a:moveTo>
                    <a:pt x="4406" y="3751"/>
                  </a:moveTo>
                  <a:cubicBezTo>
                    <a:pt x="4525" y="3870"/>
                    <a:pt x="4680" y="3965"/>
                    <a:pt x="4822" y="4048"/>
                  </a:cubicBezTo>
                  <a:lnTo>
                    <a:pt x="4822" y="4132"/>
                  </a:lnTo>
                  <a:lnTo>
                    <a:pt x="334" y="4132"/>
                  </a:lnTo>
                  <a:lnTo>
                    <a:pt x="334" y="3751"/>
                  </a:lnTo>
                  <a:close/>
                  <a:moveTo>
                    <a:pt x="5870" y="0"/>
                  </a:moveTo>
                  <a:cubicBezTo>
                    <a:pt x="4941" y="0"/>
                    <a:pt x="4156" y="583"/>
                    <a:pt x="3846" y="1405"/>
                  </a:cubicBezTo>
                  <a:lnTo>
                    <a:pt x="1477" y="1405"/>
                  </a:lnTo>
                  <a:cubicBezTo>
                    <a:pt x="1393" y="1405"/>
                    <a:pt x="1310" y="1476"/>
                    <a:pt x="1310" y="1572"/>
                  </a:cubicBezTo>
                  <a:cubicBezTo>
                    <a:pt x="1310" y="1655"/>
                    <a:pt x="1393" y="1726"/>
                    <a:pt x="1477" y="1726"/>
                  </a:cubicBezTo>
                  <a:lnTo>
                    <a:pt x="3739" y="1726"/>
                  </a:lnTo>
                  <a:cubicBezTo>
                    <a:pt x="3715" y="1869"/>
                    <a:pt x="3691" y="2012"/>
                    <a:pt x="3691" y="2167"/>
                  </a:cubicBezTo>
                  <a:cubicBezTo>
                    <a:pt x="3691" y="2643"/>
                    <a:pt x="3858" y="3084"/>
                    <a:pt x="4108" y="3441"/>
                  </a:cubicBezTo>
                  <a:lnTo>
                    <a:pt x="167" y="3441"/>
                  </a:lnTo>
                  <a:cubicBezTo>
                    <a:pt x="84" y="3441"/>
                    <a:pt x="0" y="3512"/>
                    <a:pt x="0" y="3608"/>
                  </a:cubicBezTo>
                  <a:lnTo>
                    <a:pt x="0" y="4310"/>
                  </a:lnTo>
                  <a:cubicBezTo>
                    <a:pt x="0" y="4393"/>
                    <a:pt x="84" y="4465"/>
                    <a:pt x="167" y="4465"/>
                  </a:cubicBezTo>
                  <a:lnTo>
                    <a:pt x="4977" y="4465"/>
                  </a:lnTo>
                  <a:cubicBezTo>
                    <a:pt x="5061" y="4465"/>
                    <a:pt x="5144" y="4393"/>
                    <a:pt x="5144" y="4310"/>
                  </a:cubicBezTo>
                  <a:lnTo>
                    <a:pt x="5144" y="4203"/>
                  </a:lnTo>
                  <a:cubicBezTo>
                    <a:pt x="5358" y="4274"/>
                    <a:pt x="5596" y="4322"/>
                    <a:pt x="5834" y="4322"/>
                  </a:cubicBezTo>
                  <a:lnTo>
                    <a:pt x="5834" y="8573"/>
                  </a:lnTo>
                  <a:cubicBezTo>
                    <a:pt x="5834" y="8668"/>
                    <a:pt x="5918" y="8739"/>
                    <a:pt x="6001" y="8739"/>
                  </a:cubicBezTo>
                  <a:cubicBezTo>
                    <a:pt x="6096" y="8739"/>
                    <a:pt x="6168" y="8668"/>
                    <a:pt x="6168" y="8573"/>
                  </a:cubicBezTo>
                  <a:lnTo>
                    <a:pt x="6168" y="4286"/>
                  </a:lnTo>
                  <a:cubicBezTo>
                    <a:pt x="6549" y="4227"/>
                    <a:pt x="6906" y="4084"/>
                    <a:pt x="7204" y="3834"/>
                  </a:cubicBezTo>
                  <a:cubicBezTo>
                    <a:pt x="7585" y="3512"/>
                    <a:pt x="7847" y="3096"/>
                    <a:pt x="7954" y="2619"/>
                  </a:cubicBezTo>
                  <a:cubicBezTo>
                    <a:pt x="7978" y="2536"/>
                    <a:pt x="7918" y="2441"/>
                    <a:pt x="7835" y="2429"/>
                  </a:cubicBezTo>
                  <a:cubicBezTo>
                    <a:pt x="7825" y="2428"/>
                    <a:pt x="7815" y="2427"/>
                    <a:pt x="7806" y="2427"/>
                  </a:cubicBezTo>
                  <a:cubicBezTo>
                    <a:pt x="7723" y="2427"/>
                    <a:pt x="7655" y="2473"/>
                    <a:pt x="7644" y="2548"/>
                  </a:cubicBezTo>
                  <a:cubicBezTo>
                    <a:pt x="7466" y="3381"/>
                    <a:pt x="6704" y="3989"/>
                    <a:pt x="5858" y="3989"/>
                  </a:cubicBezTo>
                  <a:cubicBezTo>
                    <a:pt x="4846" y="3989"/>
                    <a:pt x="4025" y="3179"/>
                    <a:pt x="4025" y="2167"/>
                  </a:cubicBezTo>
                  <a:cubicBezTo>
                    <a:pt x="4025" y="1155"/>
                    <a:pt x="4846" y="333"/>
                    <a:pt x="5858" y="333"/>
                  </a:cubicBezTo>
                  <a:cubicBezTo>
                    <a:pt x="6787" y="333"/>
                    <a:pt x="7585" y="1048"/>
                    <a:pt x="7680" y="1965"/>
                  </a:cubicBezTo>
                  <a:cubicBezTo>
                    <a:pt x="7704" y="2060"/>
                    <a:pt x="7775" y="2119"/>
                    <a:pt x="7858" y="2119"/>
                  </a:cubicBezTo>
                  <a:cubicBezTo>
                    <a:pt x="7954" y="2107"/>
                    <a:pt x="8013" y="2024"/>
                    <a:pt x="8013" y="1941"/>
                  </a:cubicBezTo>
                  <a:cubicBezTo>
                    <a:pt x="7954" y="1417"/>
                    <a:pt x="7716" y="929"/>
                    <a:pt x="7311" y="572"/>
                  </a:cubicBezTo>
                  <a:cubicBezTo>
                    <a:pt x="6906" y="214"/>
                    <a:pt x="6406" y="0"/>
                    <a:pt x="587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10" name="Google Shape;10510;p79"/>
            <p:cNvSpPr/>
            <p:nvPr/>
          </p:nvSpPr>
          <p:spPr>
            <a:xfrm>
              <a:off x="1948120" y="3388532"/>
              <a:ext cx="78852" cy="75367"/>
            </a:xfrm>
            <a:custGeom>
              <a:avLst/>
              <a:gdLst/>
              <a:ahLst/>
              <a:cxnLst/>
              <a:rect l="l" t="t" r="r" b="b"/>
              <a:pathLst>
                <a:path w="2489" h="2379" extrusionOk="0">
                  <a:moveTo>
                    <a:pt x="1513" y="330"/>
                  </a:moveTo>
                  <a:cubicBezTo>
                    <a:pt x="1667" y="330"/>
                    <a:pt x="1798" y="390"/>
                    <a:pt x="1917" y="497"/>
                  </a:cubicBezTo>
                  <a:cubicBezTo>
                    <a:pt x="2132" y="700"/>
                    <a:pt x="2132" y="1057"/>
                    <a:pt x="1905" y="1283"/>
                  </a:cubicBezTo>
                  <a:cubicBezTo>
                    <a:pt x="1792" y="1396"/>
                    <a:pt x="1646" y="1453"/>
                    <a:pt x="1504" y="1453"/>
                  </a:cubicBezTo>
                  <a:cubicBezTo>
                    <a:pt x="1361" y="1453"/>
                    <a:pt x="1221" y="1396"/>
                    <a:pt x="1120" y="1283"/>
                  </a:cubicBezTo>
                  <a:cubicBezTo>
                    <a:pt x="893" y="1057"/>
                    <a:pt x="893" y="700"/>
                    <a:pt x="1120" y="497"/>
                  </a:cubicBezTo>
                  <a:cubicBezTo>
                    <a:pt x="1215" y="390"/>
                    <a:pt x="1370" y="330"/>
                    <a:pt x="1513" y="330"/>
                  </a:cubicBezTo>
                  <a:close/>
                  <a:moveTo>
                    <a:pt x="1518" y="0"/>
                  </a:moveTo>
                  <a:cubicBezTo>
                    <a:pt x="1292" y="0"/>
                    <a:pt x="1066" y="86"/>
                    <a:pt x="893" y="259"/>
                  </a:cubicBezTo>
                  <a:cubicBezTo>
                    <a:pt x="584" y="569"/>
                    <a:pt x="548" y="1033"/>
                    <a:pt x="786" y="1390"/>
                  </a:cubicBezTo>
                  <a:lnTo>
                    <a:pt x="60" y="2116"/>
                  </a:lnTo>
                  <a:cubicBezTo>
                    <a:pt x="0" y="2176"/>
                    <a:pt x="0" y="2283"/>
                    <a:pt x="60" y="2343"/>
                  </a:cubicBezTo>
                  <a:cubicBezTo>
                    <a:pt x="96" y="2366"/>
                    <a:pt x="131" y="2378"/>
                    <a:pt x="179" y="2378"/>
                  </a:cubicBezTo>
                  <a:cubicBezTo>
                    <a:pt x="227" y="2378"/>
                    <a:pt x="274" y="2366"/>
                    <a:pt x="298" y="2343"/>
                  </a:cubicBezTo>
                  <a:lnTo>
                    <a:pt x="1024" y="1604"/>
                  </a:lnTo>
                  <a:cubicBezTo>
                    <a:pt x="1179" y="1712"/>
                    <a:pt x="1358" y="1759"/>
                    <a:pt x="1536" y="1759"/>
                  </a:cubicBezTo>
                  <a:cubicBezTo>
                    <a:pt x="1763" y="1759"/>
                    <a:pt x="1977" y="1664"/>
                    <a:pt x="2155" y="1509"/>
                  </a:cubicBezTo>
                  <a:cubicBezTo>
                    <a:pt x="2489" y="1164"/>
                    <a:pt x="2489" y="592"/>
                    <a:pt x="2144" y="259"/>
                  </a:cubicBezTo>
                  <a:cubicBezTo>
                    <a:pt x="1971" y="86"/>
                    <a:pt x="1745" y="0"/>
                    <a:pt x="151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11" name="Google Shape;10511;p79"/>
            <p:cNvSpPr/>
            <p:nvPr/>
          </p:nvSpPr>
          <p:spPr>
            <a:xfrm>
              <a:off x="1800270" y="3513636"/>
              <a:ext cx="162582" cy="10233"/>
            </a:xfrm>
            <a:custGeom>
              <a:avLst/>
              <a:gdLst/>
              <a:ahLst/>
              <a:cxnLst/>
              <a:rect l="l" t="t" r="r" b="b"/>
              <a:pathLst>
                <a:path w="5132" h="323" extrusionOk="0">
                  <a:moveTo>
                    <a:pt x="155" y="1"/>
                  </a:moveTo>
                  <a:cubicBezTo>
                    <a:pt x="72" y="1"/>
                    <a:pt x="0" y="72"/>
                    <a:pt x="0" y="156"/>
                  </a:cubicBezTo>
                  <a:cubicBezTo>
                    <a:pt x="0" y="251"/>
                    <a:pt x="72" y="322"/>
                    <a:pt x="155" y="322"/>
                  </a:cubicBezTo>
                  <a:lnTo>
                    <a:pt x="4965" y="322"/>
                  </a:lnTo>
                  <a:cubicBezTo>
                    <a:pt x="5060" y="322"/>
                    <a:pt x="5132" y="251"/>
                    <a:pt x="5132" y="156"/>
                  </a:cubicBezTo>
                  <a:cubicBezTo>
                    <a:pt x="5132" y="72"/>
                    <a:pt x="5060" y="1"/>
                    <a:pt x="496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12" name="Google Shape;10512;p79"/>
            <p:cNvSpPr/>
            <p:nvPr/>
          </p:nvSpPr>
          <p:spPr>
            <a:xfrm>
              <a:off x="1800270" y="3536287"/>
              <a:ext cx="162582" cy="10201"/>
            </a:xfrm>
            <a:custGeom>
              <a:avLst/>
              <a:gdLst/>
              <a:ahLst/>
              <a:cxnLst/>
              <a:rect l="l" t="t" r="r" b="b"/>
              <a:pathLst>
                <a:path w="5132" h="322" extrusionOk="0">
                  <a:moveTo>
                    <a:pt x="155" y="0"/>
                  </a:moveTo>
                  <a:cubicBezTo>
                    <a:pt x="72" y="0"/>
                    <a:pt x="0" y="72"/>
                    <a:pt x="0" y="155"/>
                  </a:cubicBezTo>
                  <a:cubicBezTo>
                    <a:pt x="0" y="250"/>
                    <a:pt x="72" y="322"/>
                    <a:pt x="155" y="322"/>
                  </a:cubicBezTo>
                  <a:lnTo>
                    <a:pt x="4965" y="322"/>
                  </a:lnTo>
                  <a:cubicBezTo>
                    <a:pt x="5060" y="322"/>
                    <a:pt x="5132" y="250"/>
                    <a:pt x="5132" y="155"/>
                  </a:cubicBezTo>
                  <a:cubicBezTo>
                    <a:pt x="5132" y="72"/>
                    <a:pt x="5060" y="0"/>
                    <a:pt x="496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13" name="Google Shape;10513;p79"/>
            <p:cNvSpPr/>
            <p:nvPr/>
          </p:nvSpPr>
          <p:spPr>
            <a:xfrm>
              <a:off x="1800270" y="3558146"/>
              <a:ext cx="162582" cy="10613"/>
            </a:xfrm>
            <a:custGeom>
              <a:avLst/>
              <a:gdLst/>
              <a:ahLst/>
              <a:cxnLst/>
              <a:rect l="l" t="t" r="r" b="b"/>
              <a:pathLst>
                <a:path w="5132" h="335" extrusionOk="0">
                  <a:moveTo>
                    <a:pt x="155" y="1"/>
                  </a:moveTo>
                  <a:cubicBezTo>
                    <a:pt x="72" y="1"/>
                    <a:pt x="0" y="84"/>
                    <a:pt x="0" y="168"/>
                  </a:cubicBezTo>
                  <a:cubicBezTo>
                    <a:pt x="0" y="263"/>
                    <a:pt x="72" y="334"/>
                    <a:pt x="155" y="334"/>
                  </a:cubicBezTo>
                  <a:lnTo>
                    <a:pt x="4965" y="334"/>
                  </a:lnTo>
                  <a:cubicBezTo>
                    <a:pt x="5060" y="334"/>
                    <a:pt x="5132" y="263"/>
                    <a:pt x="5132" y="168"/>
                  </a:cubicBezTo>
                  <a:cubicBezTo>
                    <a:pt x="5132" y="84"/>
                    <a:pt x="5060" y="1"/>
                    <a:pt x="496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14" name="Google Shape;10514;p79"/>
            <p:cNvSpPr/>
            <p:nvPr/>
          </p:nvSpPr>
          <p:spPr>
            <a:xfrm>
              <a:off x="1800270" y="3580798"/>
              <a:ext cx="162582" cy="10581"/>
            </a:xfrm>
            <a:custGeom>
              <a:avLst/>
              <a:gdLst/>
              <a:ahLst/>
              <a:cxnLst/>
              <a:rect l="l" t="t" r="r" b="b"/>
              <a:pathLst>
                <a:path w="5132" h="334" extrusionOk="0">
                  <a:moveTo>
                    <a:pt x="155" y="0"/>
                  </a:moveTo>
                  <a:cubicBezTo>
                    <a:pt x="72" y="0"/>
                    <a:pt x="0" y="84"/>
                    <a:pt x="0" y="167"/>
                  </a:cubicBezTo>
                  <a:cubicBezTo>
                    <a:pt x="0" y="262"/>
                    <a:pt x="72" y="334"/>
                    <a:pt x="155" y="334"/>
                  </a:cubicBezTo>
                  <a:lnTo>
                    <a:pt x="4965" y="334"/>
                  </a:lnTo>
                  <a:cubicBezTo>
                    <a:pt x="5060" y="334"/>
                    <a:pt x="5132" y="262"/>
                    <a:pt x="5132" y="167"/>
                  </a:cubicBezTo>
                  <a:cubicBezTo>
                    <a:pt x="5132" y="84"/>
                    <a:pt x="5060" y="0"/>
                    <a:pt x="496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515" name="Google Shape;10515;p79"/>
          <p:cNvGrpSpPr/>
          <p:nvPr/>
        </p:nvGrpSpPr>
        <p:grpSpPr>
          <a:xfrm>
            <a:off x="9533259" y="5454308"/>
            <a:ext cx="347044" cy="461219"/>
            <a:chOff x="7149944" y="4266131"/>
            <a:chExt cx="260283" cy="345914"/>
          </a:xfrm>
          <a:solidFill>
            <a:schemeClr val="tx1"/>
          </a:solidFill>
        </p:grpSpPr>
        <p:sp>
          <p:nvSpPr>
            <p:cNvPr id="10516" name="Google Shape;10516;p79"/>
            <p:cNvSpPr/>
            <p:nvPr/>
          </p:nvSpPr>
          <p:spPr>
            <a:xfrm>
              <a:off x="7149944" y="4266131"/>
              <a:ext cx="260283" cy="345914"/>
            </a:xfrm>
            <a:custGeom>
              <a:avLst/>
              <a:gdLst/>
              <a:ahLst/>
              <a:cxnLst/>
              <a:rect l="l" t="t" r="r" b="b"/>
              <a:pathLst>
                <a:path w="8216" h="10919" extrusionOk="0">
                  <a:moveTo>
                    <a:pt x="4096" y="1025"/>
                  </a:moveTo>
                  <a:cubicBezTo>
                    <a:pt x="5001" y="1025"/>
                    <a:pt x="5775" y="1608"/>
                    <a:pt x="6049" y="2442"/>
                  </a:cubicBezTo>
                  <a:cubicBezTo>
                    <a:pt x="5882" y="2358"/>
                    <a:pt x="5704" y="2299"/>
                    <a:pt x="5489" y="2239"/>
                  </a:cubicBezTo>
                  <a:cubicBezTo>
                    <a:pt x="5477" y="2236"/>
                    <a:pt x="5464" y="2234"/>
                    <a:pt x="5451" y="2234"/>
                  </a:cubicBezTo>
                  <a:cubicBezTo>
                    <a:pt x="5379" y="2234"/>
                    <a:pt x="5309" y="2288"/>
                    <a:pt x="5299" y="2358"/>
                  </a:cubicBezTo>
                  <a:cubicBezTo>
                    <a:pt x="5275" y="2454"/>
                    <a:pt x="5335" y="2537"/>
                    <a:pt x="5418" y="2561"/>
                  </a:cubicBezTo>
                  <a:cubicBezTo>
                    <a:pt x="5704" y="2632"/>
                    <a:pt x="5942" y="2739"/>
                    <a:pt x="6132" y="2835"/>
                  </a:cubicBezTo>
                  <a:cubicBezTo>
                    <a:pt x="6144" y="2930"/>
                    <a:pt x="6144" y="3013"/>
                    <a:pt x="6144" y="3108"/>
                  </a:cubicBezTo>
                  <a:lnTo>
                    <a:pt x="6144" y="4442"/>
                  </a:lnTo>
                  <a:cubicBezTo>
                    <a:pt x="6156" y="5561"/>
                    <a:pt x="5227" y="6502"/>
                    <a:pt x="4096" y="6502"/>
                  </a:cubicBezTo>
                  <a:cubicBezTo>
                    <a:pt x="2965" y="6502"/>
                    <a:pt x="2025" y="5573"/>
                    <a:pt x="2025" y="4430"/>
                  </a:cubicBezTo>
                  <a:lnTo>
                    <a:pt x="2025" y="3096"/>
                  </a:lnTo>
                  <a:cubicBezTo>
                    <a:pt x="2025" y="3001"/>
                    <a:pt x="2025" y="2918"/>
                    <a:pt x="2048" y="2823"/>
                  </a:cubicBezTo>
                  <a:cubicBezTo>
                    <a:pt x="2525" y="2537"/>
                    <a:pt x="3275" y="2382"/>
                    <a:pt x="4084" y="2382"/>
                  </a:cubicBezTo>
                  <a:cubicBezTo>
                    <a:pt x="4311" y="2382"/>
                    <a:pt x="4525" y="2394"/>
                    <a:pt x="4751" y="2418"/>
                  </a:cubicBezTo>
                  <a:cubicBezTo>
                    <a:pt x="4762" y="2421"/>
                    <a:pt x="4773" y="2422"/>
                    <a:pt x="4784" y="2422"/>
                  </a:cubicBezTo>
                  <a:cubicBezTo>
                    <a:pt x="4863" y="2422"/>
                    <a:pt x="4919" y="2350"/>
                    <a:pt x="4930" y="2287"/>
                  </a:cubicBezTo>
                  <a:cubicBezTo>
                    <a:pt x="4942" y="2203"/>
                    <a:pt x="4870" y="2120"/>
                    <a:pt x="4799" y="2108"/>
                  </a:cubicBezTo>
                  <a:cubicBezTo>
                    <a:pt x="4573" y="2073"/>
                    <a:pt x="4334" y="2061"/>
                    <a:pt x="4096" y="2061"/>
                  </a:cubicBezTo>
                  <a:cubicBezTo>
                    <a:pt x="3358" y="2061"/>
                    <a:pt x="2656" y="2203"/>
                    <a:pt x="2144" y="2442"/>
                  </a:cubicBezTo>
                  <a:cubicBezTo>
                    <a:pt x="2417" y="1608"/>
                    <a:pt x="3203" y="1025"/>
                    <a:pt x="4096" y="1025"/>
                  </a:cubicBezTo>
                  <a:close/>
                  <a:moveTo>
                    <a:pt x="4132" y="322"/>
                  </a:moveTo>
                  <a:cubicBezTo>
                    <a:pt x="5442" y="322"/>
                    <a:pt x="6549" y="1263"/>
                    <a:pt x="6775" y="2537"/>
                  </a:cubicBezTo>
                  <a:lnTo>
                    <a:pt x="7680" y="7645"/>
                  </a:lnTo>
                  <a:cubicBezTo>
                    <a:pt x="7692" y="7716"/>
                    <a:pt x="7668" y="7799"/>
                    <a:pt x="7597" y="7835"/>
                  </a:cubicBezTo>
                  <a:lnTo>
                    <a:pt x="7001" y="8180"/>
                  </a:lnTo>
                  <a:lnTo>
                    <a:pt x="5632" y="7692"/>
                  </a:lnTo>
                  <a:cubicBezTo>
                    <a:pt x="5418" y="7621"/>
                    <a:pt x="5287" y="7418"/>
                    <a:pt x="5287" y="7204"/>
                  </a:cubicBezTo>
                  <a:lnTo>
                    <a:pt x="5287" y="6502"/>
                  </a:lnTo>
                  <a:cubicBezTo>
                    <a:pt x="6001" y="6085"/>
                    <a:pt x="6478" y="5311"/>
                    <a:pt x="6478" y="4430"/>
                  </a:cubicBezTo>
                  <a:lnTo>
                    <a:pt x="6478" y="3096"/>
                  </a:lnTo>
                  <a:cubicBezTo>
                    <a:pt x="6478" y="2954"/>
                    <a:pt x="6466" y="2811"/>
                    <a:pt x="6454" y="2680"/>
                  </a:cubicBezTo>
                  <a:cubicBezTo>
                    <a:pt x="6358" y="2120"/>
                    <a:pt x="6061" y="1620"/>
                    <a:pt x="5644" y="1251"/>
                  </a:cubicBezTo>
                  <a:cubicBezTo>
                    <a:pt x="5215" y="894"/>
                    <a:pt x="4668" y="679"/>
                    <a:pt x="4108" y="679"/>
                  </a:cubicBezTo>
                  <a:cubicBezTo>
                    <a:pt x="3549" y="679"/>
                    <a:pt x="3001" y="870"/>
                    <a:pt x="2584" y="1251"/>
                  </a:cubicBezTo>
                  <a:cubicBezTo>
                    <a:pt x="2144" y="1608"/>
                    <a:pt x="1870" y="2108"/>
                    <a:pt x="1775" y="2680"/>
                  </a:cubicBezTo>
                  <a:cubicBezTo>
                    <a:pt x="1751" y="2811"/>
                    <a:pt x="1751" y="2954"/>
                    <a:pt x="1751" y="3096"/>
                  </a:cubicBezTo>
                  <a:lnTo>
                    <a:pt x="1751" y="4430"/>
                  </a:lnTo>
                  <a:cubicBezTo>
                    <a:pt x="1751" y="5311"/>
                    <a:pt x="2227" y="6085"/>
                    <a:pt x="2941" y="6502"/>
                  </a:cubicBezTo>
                  <a:lnTo>
                    <a:pt x="2941" y="7204"/>
                  </a:lnTo>
                  <a:cubicBezTo>
                    <a:pt x="2941" y="7418"/>
                    <a:pt x="2798" y="7621"/>
                    <a:pt x="2596" y="7692"/>
                  </a:cubicBezTo>
                  <a:lnTo>
                    <a:pt x="1227" y="8180"/>
                  </a:lnTo>
                  <a:lnTo>
                    <a:pt x="655" y="7835"/>
                  </a:lnTo>
                  <a:cubicBezTo>
                    <a:pt x="596" y="7799"/>
                    <a:pt x="560" y="7716"/>
                    <a:pt x="572" y="7645"/>
                  </a:cubicBezTo>
                  <a:lnTo>
                    <a:pt x="1477" y="2537"/>
                  </a:lnTo>
                  <a:cubicBezTo>
                    <a:pt x="1703" y="1251"/>
                    <a:pt x="2822" y="322"/>
                    <a:pt x="4132" y="322"/>
                  </a:cubicBezTo>
                  <a:close/>
                  <a:moveTo>
                    <a:pt x="4096" y="1"/>
                  </a:moveTo>
                  <a:cubicBezTo>
                    <a:pt x="2644" y="1"/>
                    <a:pt x="1382" y="1037"/>
                    <a:pt x="1120" y="2477"/>
                  </a:cubicBezTo>
                  <a:lnTo>
                    <a:pt x="215" y="7585"/>
                  </a:lnTo>
                  <a:cubicBezTo>
                    <a:pt x="179" y="7799"/>
                    <a:pt x="274" y="8002"/>
                    <a:pt x="453" y="8109"/>
                  </a:cubicBezTo>
                  <a:lnTo>
                    <a:pt x="786" y="8311"/>
                  </a:lnTo>
                  <a:cubicBezTo>
                    <a:pt x="310" y="8478"/>
                    <a:pt x="1" y="8931"/>
                    <a:pt x="1" y="9431"/>
                  </a:cubicBezTo>
                  <a:lnTo>
                    <a:pt x="1" y="10752"/>
                  </a:lnTo>
                  <a:cubicBezTo>
                    <a:pt x="1" y="10847"/>
                    <a:pt x="84" y="10919"/>
                    <a:pt x="167" y="10919"/>
                  </a:cubicBezTo>
                  <a:cubicBezTo>
                    <a:pt x="251" y="10919"/>
                    <a:pt x="334" y="10847"/>
                    <a:pt x="334" y="10752"/>
                  </a:cubicBezTo>
                  <a:lnTo>
                    <a:pt x="334" y="9431"/>
                  </a:lnTo>
                  <a:cubicBezTo>
                    <a:pt x="334" y="9121"/>
                    <a:pt x="489" y="8835"/>
                    <a:pt x="763" y="8669"/>
                  </a:cubicBezTo>
                  <a:cubicBezTo>
                    <a:pt x="1024" y="8931"/>
                    <a:pt x="1382" y="9133"/>
                    <a:pt x="1822" y="9300"/>
                  </a:cubicBezTo>
                  <a:cubicBezTo>
                    <a:pt x="1834" y="9312"/>
                    <a:pt x="1858" y="9312"/>
                    <a:pt x="1882" y="9312"/>
                  </a:cubicBezTo>
                  <a:cubicBezTo>
                    <a:pt x="1941" y="9312"/>
                    <a:pt x="2001" y="9264"/>
                    <a:pt x="2025" y="9204"/>
                  </a:cubicBezTo>
                  <a:cubicBezTo>
                    <a:pt x="2060" y="9121"/>
                    <a:pt x="2025" y="9026"/>
                    <a:pt x="1941" y="9002"/>
                  </a:cubicBezTo>
                  <a:cubicBezTo>
                    <a:pt x="1608" y="8871"/>
                    <a:pt x="1334" y="8716"/>
                    <a:pt x="1108" y="8538"/>
                  </a:cubicBezTo>
                  <a:lnTo>
                    <a:pt x="2679" y="7990"/>
                  </a:lnTo>
                  <a:cubicBezTo>
                    <a:pt x="3025" y="7871"/>
                    <a:pt x="3251" y="7561"/>
                    <a:pt x="3251" y="7204"/>
                  </a:cubicBezTo>
                  <a:lnTo>
                    <a:pt x="3251" y="6645"/>
                  </a:lnTo>
                  <a:cubicBezTo>
                    <a:pt x="3513" y="6752"/>
                    <a:pt x="3811" y="6811"/>
                    <a:pt x="4108" y="6811"/>
                  </a:cubicBezTo>
                  <a:cubicBezTo>
                    <a:pt x="4406" y="6811"/>
                    <a:pt x="4703" y="6752"/>
                    <a:pt x="4977" y="6645"/>
                  </a:cubicBezTo>
                  <a:lnTo>
                    <a:pt x="4977" y="7204"/>
                  </a:lnTo>
                  <a:cubicBezTo>
                    <a:pt x="4977" y="7561"/>
                    <a:pt x="5192" y="7871"/>
                    <a:pt x="5537" y="7990"/>
                  </a:cubicBezTo>
                  <a:lnTo>
                    <a:pt x="7120" y="8538"/>
                  </a:lnTo>
                  <a:cubicBezTo>
                    <a:pt x="6442" y="9073"/>
                    <a:pt x="5335" y="9383"/>
                    <a:pt x="4108" y="9383"/>
                  </a:cubicBezTo>
                  <a:cubicBezTo>
                    <a:pt x="3572" y="9383"/>
                    <a:pt x="3072" y="9323"/>
                    <a:pt x="2596" y="9204"/>
                  </a:cubicBezTo>
                  <a:cubicBezTo>
                    <a:pt x="2586" y="9203"/>
                    <a:pt x="2577" y="9203"/>
                    <a:pt x="2567" y="9203"/>
                  </a:cubicBezTo>
                  <a:cubicBezTo>
                    <a:pt x="2484" y="9203"/>
                    <a:pt x="2415" y="9249"/>
                    <a:pt x="2394" y="9323"/>
                  </a:cubicBezTo>
                  <a:cubicBezTo>
                    <a:pt x="2382" y="9419"/>
                    <a:pt x="2429" y="9502"/>
                    <a:pt x="2513" y="9514"/>
                  </a:cubicBezTo>
                  <a:cubicBezTo>
                    <a:pt x="2775" y="9573"/>
                    <a:pt x="3037" y="9621"/>
                    <a:pt x="3310" y="9669"/>
                  </a:cubicBezTo>
                  <a:lnTo>
                    <a:pt x="3632" y="10800"/>
                  </a:lnTo>
                  <a:cubicBezTo>
                    <a:pt x="3644" y="10871"/>
                    <a:pt x="3727" y="10919"/>
                    <a:pt x="3787" y="10919"/>
                  </a:cubicBezTo>
                  <a:lnTo>
                    <a:pt x="3822" y="10919"/>
                  </a:lnTo>
                  <a:cubicBezTo>
                    <a:pt x="3918" y="10883"/>
                    <a:pt x="3965" y="10800"/>
                    <a:pt x="3930" y="10728"/>
                  </a:cubicBezTo>
                  <a:lnTo>
                    <a:pt x="3644" y="9716"/>
                  </a:lnTo>
                  <a:lnTo>
                    <a:pt x="3644" y="9716"/>
                  </a:lnTo>
                  <a:cubicBezTo>
                    <a:pt x="3811" y="9728"/>
                    <a:pt x="3965" y="9728"/>
                    <a:pt x="4120" y="9728"/>
                  </a:cubicBezTo>
                  <a:cubicBezTo>
                    <a:pt x="4287" y="9728"/>
                    <a:pt x="4442" y="9728"/>
                    <a:pt x="4596" y="9716"/>
                  </a:cubicBezTo>
                  <a:lnTo>
                    <a:pt x="4596" y="9716"/>
                  </a:lnTo>
                  <a:lnTo>
                    <a:pt x="4322" y="10728"/>
                  </a:lnTo>
                  <a:cubicBezTo>
                    <a:pt x="4287" y="10812"/>
                    <a:pt x="4346" y="10907"/>
                    <a:pt x="4418" y="10919"/>
                  </a:cubicBezTo>
                  <a:lnTo>
                    <a:pt x="4465" y="10919"/>
                  </a:lnTo>
                  <a:cubicBezTo>
                    <a:pt x="4537" y="10919"/>
                    <a:pt x="4596" y="10871"/>
                    <a:pt x="4620" y="10800"/>
                  </a:cubicBezTo>
                  <a:lnTo>
                    <a:pt x="4942" y="9669"/>
                  </a:lnTo>
                  <a:cubicBezTo>
                    <a:pt x="5989" y="9550"/>
                    <a:pt x="6894" y="9192"/>
                    <a:pt x="7454" y="8669"/>
                  </a:cubicBezTo>
                  <a:cubicBezTo>
                    <a:pt x="7728" y="8823"/>
                    <a:pt x="7894" y="9097"/>
                    <a:pt x="7894" y="9419"/>
                  </a:cubicBezTo>
                  <a:lnTo>
                    <a:pt x="7894" y="10740"/>
                  </a:lnTo>
                  <a:cubicBezTo>
                    <a:pt x="7894" y="10824"/>
                    <a:pt x="7966" y="10907"/>
                    <a:pt x="8049" y="10907"/>
                  </a:cubicBezTo>
                  <a:cubicBezTo>
                    <a:pt x="8144" y="10907"/>
                    <a:pt x="8216" y="10824"/>
                    <a:pt x="8216" y="10740"/>
                  </a:cubicBezTo>
                  <a:lnTo>
                    <a:pt x="8216" y="9431"/>
                  </a:lnTo>
                  <a:cubicBezTo>
                    <a:pt x="8192" y="8931"/>
                    <a:pt x="7859" y="8478"/>
                    <a:pt x="7406" y="8311"/>
                  </a:cubicBezTo>
                  <a:lnTo>
                    <a:pt x="7740" y="8109"/>
                  </a:lnTo>
                  <a:cubicBezTo>
                    <a:pt x="7918" y="8002"/>
                    <a:pt x="8013" y="7799"/>
                    <a:pt x="7978" y="7585"/>
                  </a:cubicBezTo>
                  <a:lnTo>
                    <a:pt x="7073" y="2477"/>
                  </a:lnTo>
                  <a:cubicBezTo>
                    <a:pt x="6823" y="1037"/>
                    <a:pt x="5573" y="1"/>
                    <a:pt x="409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17" name="Google Shape;10517;p79"/>
            <p:cNvSpPr/>
            <p:nvPr/>
          </p:nvSpPr>
          <p:spPr>
            <a:xfrm>
              <a:off x="7257815" y="4428808"/>
              <a:ext cx="43782" cy="15396"/>
            </a:xfrm>
            <a:custGeom>
              <a:avLst/>
              <a:gdLst/>
              <a:ahLst/>
              <a:cxnLst/>
              <a:rect l="l" t="t" r="r" b="b"/>
              <a:pathLst>
                <a:path w="1382" h="486" extrusionOk="0">
                  <a:moveTo>
                    <a:pt x="178" y="0"/>
                  </a:moveTo>
                  <a:cubicBezTo>
                    <a:pt x="138" y="0"/>
                    <a:pt x="96" y="15"/>
                    <a:pt x="60" y="45"/>
                  </a:cubicBezTo>
                  <a:cubicBezTo>
                    <a:pt x="1" y="105"/>
                    <a:pt x="1" y="200"/>
                    <a:pt x="60" y="259"/>
                  </a:cubicBezTo>
                  <a:cubicBezTo>
                    <a:pt x="203" y="402"/>
                    <a:pt x="441" y="486"/>
                    <a:pt x="691" y="486"/>
                  </a:cubicBezTo>
                  <a:cubicBezTo>
                    <a:pt x="941" y="486"/>
                    <a:pt x="1179" y="414"/>
                    <a:pt x="1322" y="259"/>
                  </a:cubicBezTo>
                  <a:cubicBezTo>
                    <a:pt x="1382" y="200"/>
                    <a:pt x="1382" y="105"/>
                    <a:pt x="1322" y="45"/>
                  </a:cubicBezTo>
                  <a:cubicBezTo>
                    <a:pt x="1287" y="15"/>
                    <a:pt x="1245" y="0"/>
                    <a:pt x="1205" y="0"/>
                  </a:cubicBezTo>
                  <a:cubicBezTo>
                    <a:pt x="1165" y="0"/>
                    <a:pt x="1126" y="15"/>
                    <a:pt x="1096" y="45"/>
                  </a:cubicBezTo>
                  <a:cubicBezTo>
                    <a:pt x="1037" y="105"/>
                    <a:pt x="906" y="164"/>
                    <a:pt x="691" y="164"/>
                  </a:cubicBezTo>
                  <a:cubicBezTo>
                    <a:pt x="477" y="164"/>
                    <a:pt x="346" y="81"/>
                    <a:pt x="286" y="45"/>
                  </a:cubicBezTo>
                  <a:cubicBezTo>
                    <a:pt x="257" y="15"/>
                    <a:pt x="218" y="0"/>
                    <a:pt x="17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18" name="Google Shape;10518;p79"/>
            <p:cNvSpPr/>
            <p:nvPr/>
          </p:nvSpPr>
          <p:spPr>
            <a:xfrm>
              <a:off x="7241975" y="4390602"/>
              <a:ext cx="10581" cy="15523"/>
            </a:xfrm>
            <a:custGeom>
              <a:avLst/>
              <a:gdLst/>
              <a:ahLst/>
              <a:cxnLst/>
              <a:rect l="l" t="t" r="r" b="b"/>
              <a:pathLst>
                <a:path w="334" h="490" extrusionOk="0">
                  <a:moveTo>
                    <a:pt x="167" y="1"/>
                  </a:moveTo>
                  <a:cubicBezTo>
                    <a:pt x="72" y="1"/>
                    <a:pt x="1" y="72"/>
                    <a:pt x="1" y="156"/>
                  </a:cubicBezTo>
                  <a:lnTo>
                    <a:pt x="1" y="322"/>
                  </a:lnTo>
                  <a:cubicBezTo>
                    <a:pt x="1" y="418"/>
                    <a:pt x="72" y="489"/>
                    <a:pt x="167" y="489"/>
                  </a:cubicBezTo>
                  <a:cubicBezTo>
                    <a:pt x="251" y="489"/>
                    <a:pt x="334" y="418"/>
                    <a:pt x="334" y="322"/>
                  </a:cubicBezTo>
                  <a:lnTo>
                    <a:pt x="334" y="156"/>
                  </a:lnTo>
                  <a:cubicBezTo>
                    <a:pt x="310" y="72"/>
                    <a:pt x="251"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19" name="Google Shape;10519;p79"/>
            <p:cNvSpPr/>
            <p:nvPr/>
          </p:nvSpPr>
          <p:spPr>
            <a:xfrm>
              <a:off x="7307236" y="4390602"/>
              <a:ext cx="10201" cy="15523"/>
            </a:xfrm>
            <a:custGeom>
              <a:avLst/>
              <a:gdLst/>
              <a:ahLst/>
              <a:cxnLst/>
              <a:rect l="l" t="t" r="r" b="b"/>
              <a:pathLst>
                <a:path w="322" h="490" extrusionOk="0">
                  <a:moveTo>
                    <a:pt x="155" y="1"/>
                  </a:moveTo>
                  <a:cubicBezTo>
                    <a:pt x="72" y="1"/>
                    <a:pt x="0" y="72"/>
                    <a:pt x="0" y="156"/>
                  </a:cubicBezTo>
                  <a:lnTo>
                    <a:pt x="0" y="322"/>
                  </a:lnTo>
                  <a:cubicBezTo>
                    <a:pt x="0" y="418"/>
                    <a:pt x="72" y="489"/>
                    <a:pt x="155" y="489"/>
                  </a:cubicBezTo>
                  <a:cubicBezTo>
                    <a:pt x="250" y="489"/>
                    <a:pt x="322" y="418"/>
                    <a:pt x="322" y="322"/>
                  </a:cubicBezTo>
                  <a:lnTo>
                    <a:pt x="322" y="156"/>
                  </a:lnTo>
                  <a:cubicBezTo>
                    <a:pt x="310" y="72"/>
                    <a:pt x="250"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20" name="Google Shape;10520;p79"/>
            <p:cNvSpPr/>
            <p:nvPr/>
          </p:nvSpPr>
          <p:spPr>
            <a:xfrm>
              <a:off x="7236336" y="4374382"/>
              <a:ext cx="21131" cy="10613"/>
            </a:xfrm>
            <a:custGeom>
              <a:avLst/>
              <a:gdLst/>
              <a:ahLst/>
              <a:cxnLst/>
              <a:rect l="l" t="t" r="r" b="b"/>
              <a:pathLst>
                <a:path w="667" h="335" extrusionOk="0">
                  <a:moveTo>
                    <a:pt x="167" y="1"/>
                  </a:moveTo>
                  <a:cubicBezTo>
                    <a:pt x="71" y="1"/>
                    <a:pt x="0" y="72"/>
                    <a:pt x="0" y="168"/>
                  </a:cubicBezTo>
                  <a:cubicBezTo>
                    <a:pt x="0" y="251"/>
                    <a:pt x="71" y="334"/>
                    <a:pt x="167" y="334"/>
                  </a:cubicBezTo>
                  <a:lnTo>
                    <a:pt x="512" y="334"/>
                  </a:lnTo>
                  <a:cubicBezTo>
                    <a:pt x="595" y="334"/>
                    <a:pt x="667" y="251"/>
                    <a:pt x="667" y="168"/>
                  </a:cubicBezTo>
                  <a:cubicBezTo>
                    <a:pt x="667" y="72"/>
                    <a:pt x="595" y="1"/>
                    <a:pt x="51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21" name="Google Shape;10521;p79"/>
            <p:cNvSpPr/>
            <p:nvPr/>
          </p:nvSpPr>
          <p:spPr>
            <a:xfrm>
              <a:off x="7301565" y="4374382"/>
              <a:ext cx="21162" cy="10613"/>
            </a:xfrm>
            <a:custGeom>
              <a:avLst/>
              <a:gdLst/>
              <a:ahLst/>
              <a:cxnLst/>
              <a:rect l="l" t="t" r="r" b="b"/>
              <a:pathLst>
                <a:path w="668" h="335" extrusionOk="0">
                  <a:moveTo>
                    <a:pt x="156" y="1"/>
                  </a:moveTo>
                  <a:cubicBezTo>
                    <a:pt x="72" y="1"/>
                    <a:pt x="1" y="72"/>
                    <a:pt x="1" y="168"/>
                  </a:cubicBezTo>
                  <a:cubicBezTo>
                    <a:pt x="1" y="251"/>
                    <a:pt x="72" y="334"/>
                    <a:pt x="156" y="334"/>
                  </a:cubicBezTo>
                  <a:lnTo>
                    <a:pt x="501" y="334"/>
                  </a:lnTo>
                  <a:cubicBezTo>
                    <a:pt x="596" y="334"/>
                    <a:pt x="668" y="251"/>
                    <a:pt x="668" y="168"/>
                  </a:cubicBezTo>
                  <a:cubicBezTo>
                    <a:pt x="668" y="72"/>
                    <a:pt x="596" y="1"/>
                    <a:pt x="50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522" name="Google Shape;10522;p79"/>
          <p:cNvGrpSpPr/>
          <p:nvPr/>
        </p:nvGrpSpPr>
        <p:grpSpPr>
          <a:xfrm>
            <a:off x="8926735" y="5445269"/>
            <a:ext cx="360139" cy="480311"/>
            <a:chOff x="6695051" y="4259351"/>
            <a:chExt cx="270104" cy="360233"/>
          </a:xfrm>
          <a:solidFill>
            <a:schemeClr val="tx1"/>
          </a:solidFill>
        </p:grpSpPr>
        <p:sp>
          <p:nvSpPr>
            <p:cNvPr id="10523" name="Google Shape;10523;p79"/>
            <p:cNvSpPr/>
            <p:nvPr/>
          </p:nvSpPr>
          <p:spPr>
            <a:xfrm>
              <a:off x="6790852" y="4383442"/>
              <a:ext cx="10233" cy="15872"/>
            </a:xfrm>
            <a:custGeom>
              <a:avLst/>
              <a:gdLst/>
              <a:ahLst/>
              <a:cxnLst/>
              <a:rect l="l" t="t" r="r" b="b"/>
              <a:pathLst>
                <a:path w="323" h="501" extrusionOk="0">
                  <a:moveTo>
                    <a:pt x="167" y="1"/>
                  </a:moveTo>
                  <a:cubicBezTo>
                    <a:pt x="72" y="1"/>
                    <a:pt x="1" y="72"/>
                    <a:pt x="1" y="167"/>
                  </a:cubicBezTo>
                  <a:lnTo>
                    <a:pt x="1" y="346"/>
                  </a:lnTo>
                  <a:cubicBezTo>
                    <a:pt x="1" y="429"/>
                    <a:pt x="72" y="501"/>
                    <a:pt x="167" y="501"/>
                  </a:cubicBezTo>
                  <a:cubicBezTo>
                    <a:pt x="251" y="501"/>
                    <a:pt x="322" y="429"/>
                    <a:pt x="322" y="346"/>
                  </a:cubicBezTo>
                  <a:lnTo>
                    <a:pt x="322" y="167"/>
                  </a:lnTo>
                  <a:cubicBezTo>
                    <a:pt x="322" y="72"/>
                    <a:pt x="251"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24" name="Google Shape;10524;p79"/>
            <p:cNvSpPr/>
            <p:nvPr/>
          </p:nvSpPr>
          <p:spPr>
            <a:xfrm>
              <a:off x="6858742" y="4383442"/>
              <a:ext cx="10233" cy="15872"/>
            </a:xfrm>
            <a:custGeom>
              <a:avLst/>
              <a:gdLst/>
              <a:ahLst/>
              <a:cxnLst/>
              <a:rect l="l" t="t" r="r" b="b"/>
              <a:pathLst>
                <a:path w="323" h="501" extrusionOk="0">
                  <a:moveTo>
                    <a:pt x="168" y="1"/>
                  </a:moveTo>
                  <a:cubicBezTo>
                    <a:pt x="72" y="1"/>
                    <a:pt x="1" y="72"/>
                    <a:pt x="1" y="167"/>
                  </a:cubicBezTo>
                  <a:lnTo>
                    <a:pt x="1" y="346"/>
                  </a:lnTo>
                  <a:cubicBezTo>
                    <a:pt x="1" y="429"/>
                    <a:pt x="72" y="501"/>
                    <a:pt x="168" y="501"/>
                  </a:cubicBezTo>
                  <a:cubicBezTo>
                    <a:pt x="251" y="501"/>
                    <a:pt x="322" y="429"/>
                    <a:pt x="322" y="346"/>
                  </a:cubicBezTo>
                  <a:lnTo>
                    <a:pt x="322" y="167"/>
                  </a:lnTo>
                  <a:cubicBezTo>
                    <a:pt x="322" y="72"/>
                    <a:pt x="251" y="1"/>
                    <a:pt x="16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25" name="Google Shape;10525;p79"/>
            <p:cNvSpPr/>
            <p:nvPr/>
          </p:nvSpPr>
          <p:spPr>
            <a:xfrm>
              <a:off x="6695051" y="4259351"/>
              <a:ext cx="270104" cy="360233"/>
            </a:xfrm>
            <a:custGeom>
              <a:avLst/>
              <a:gdLst/>
              <a:ahLst/>
              <a:cxnLst/>
              <a:rect l="l" t="t" r="r" b="b"/>
              <a:pathLst>
                <a:path w="8526" h="11371" extrusionOk="0">
                  <a:moveTo>
                    <a:pt x="4263" y="310"/>
                  </a:moveTo>
                  <a:cubicBezTo>
                    <a:pt x="5835" y="310"/>
                    <a:pt x="7121" y="1596"/>
                    <a:pt x="7121" y="3168"/>
                  </a:cubicBezTo>
                  <a:lnTo>
                    <a:pt x="7121" y="3781"/>
                  </a:lnTo>
                  <a:lnTo>
                    <a:pt x="7121" y="3781"/>
                  </a:lnTo>
                  <a:cubicBezTo>
                    <a:pt x="7030" y="3736"/>
                    <a:pt x="6949" y="3703"/>
                    <a:pt x="6847" y="3703"/>
                  </a:cubicBezTo>
                  <a:lnTo>
                    <a:pt x="6763" y="3703"/>
                  </a:lnTo>
                  <a:cubicBezTo>
                    <a:pt x="6597" y="3703"/>
                    <a:pt x="6430" y="3680"/>
                    <a:pt x="6263" y="3632"/>
                  </a:cubicBezTo>
                  <a:cubicBezTo>
                    <a:pt x="6251" y="3628"/>
                    <a:pt x="6238" y="3627"/>
                    <a:pt x="6225" y="3627"/>
                  </a:cubicBezTo>
                  <a:cubicBezTo>
                    <a:pt x="6153" y="3627"/>
                    <a:pt x="6081" y="3680"/>
                    <a:pt x="6061" y="3751"/>
                  </a:cubicBezTo>
                  <a:cubicBezTo>
                    <a:pt x="6025" y="3846"/>
                    <a:pt x="6085" y="3930"/>
                    <a:pt x="6180" y="3965"/>
                  </a:cubicBezTo>
                  <a:cubicBezTo>
                    <a:pt x="6370" y="4025"/>
                    <a:pt x="6561" y="4037"/>
                    <a:pt x="6763" y="4037"/>
                  </a:cubicBezTo>
                  <a:lnTo>
                    <a:pt x="6847" y="4037"/>
                  </a:lnTo>
                  <a:cubicBezTo>
                    <a:pt x="7001" y="4037"/>
                    <a:pt x="7132" y="4156"/>
                    <a:pt x="7132" y="4322"/>
                  </a:cubicBezTo>
                  <a:cubicBezTo>
                    <a:pt x="7132" y="4477"/>
                    <a:pt x="7013" y="4596"/>
                    <a:pt x="6847" y="4596"/>
                  </a:cubicBezTo>
                  <a:lnTo>
                    <a:pt x="6740" y="4596"/>
                  </a:lnTo>
                  <a:lnTo>
                    <a:pt x="6740" y="4584"/>
                  </a:lnTo>
                  <a:cubicBezTo>
                    <a:pt x="6740" y="4489"/>
                    <a:pt x="6668" y="4418"/>
                    <a:pt x="6585" y="4418"/>
                  </a:cubicBezTo>
                  <a:cubicBezTo>
                    <a:pt x="6489" y="4418"/>
                    <a:pt x="6418" y="4489"/>
                    <a:pt x="6418" y="4584"/>
                  </a:cubicBezTo>
                  <a:cubicBezTo>
                    <a:pt x="6418" y="5775"/>
                    <a:pt x="5454" y="6739"/>
                    <a:pt x="4263" y="6739"/>
                  </a:cubicBezTo>
                  <a:cubicBezTo>
                    <a:pt x="3072" y="6739"/>
                    <a:pt x="2096" y="5775"/>
                    <a:pt x="2096" y="4584"/>
                  </a:cubicBezTo>
                  <a:cubicBezTo>
                    <a:pt x="2096" y="4489"/>
                    <a:pt x="2025" y="4418"/>
                    <a:pt x="1941" y="4418"/>
                  </a:cubicBezTo>
                  <a:cubicBezTo>
                    <a:pt x="1846" y="4418"/>
                    <a:pt x="1775" y="4489"/>
                    <a:pt x="1775" y="4584"/>
                  </a:cubicBezTo>
                  <a:lnTo>
                    <a:pt x="1775" y="4596"/>
                  </a:lnTo>
                  <a:lnTo>
                    <a:pt x="1667" y="4596"/>
                  </a:lnTo>
                  <a:cubicBezTo>
                    <a:pt x="1525" y="4596"/>
                    <a:pt x="1382" y="4477"/>
                    <a:pt x="1382" y="4322"/>
                  </a:cubicBezTo>
                  <a:cubicBezTo>
                    <a:pt x="1382" y="4168"/>
                    <a:pt x="1501" y="4037"/>
                    <a:pt x="1667" y="4037"/>
                  </a:cubicBezTo>
                  <a:lnTo>
                    <a:pt x="1763" y="4037"/>
                  </a:lnTo>
                  <a:cubicBezTo>
                    <a:pt x="2953" y="4037"/>
                    <a:pt x="3906" y="3013"/>
                    <a:pt x="4239" y="2560"/>
                  </a:cubicBezTo>
                  <a:lnTo>
                    <a:pt x="4275" y="2560"/>
                  </a:lnTo>
                  <a:cubicBezTo>
                    <a:pt x="4477" y="2834"/>
                    <a:pt x="4930" y="3334"/>
                    <a:pt x="5525" y="3680"/>
                  </a:cubicBezTo>
                  <a:cubicBezTo>
                    <a:pt x="5547" y="3694"/>
                    <a:pt x="5573" y="3701"/>
                    <a:pt x="5600" y="3701"/>
                  </a:cubicBezTo>
                  <a:cubicBezTo>
                    <a:pt x="5658" y="3701"/>
                    <a:pt x="5719" y="3669"/>
                    <a:pt x="5751" y="3620"/>
                  </a:cubicBezTo>
                  <a:cubicBezTo>
                    <a:pt x="5787" y="3549"/>
                    <a:pt x="5763" y="3441"/>
                    <a:pt x="5692" y="3394"/>
                  </a:cubicBezTo>
                  <a:cubicBezTo>
                    <a:pt x="5156" y="3084"/>
                    <a:pt x="4727" y="2608"/>
                    <a:pt x="4525" y="2358"/>
                  </a:cubicBezTo>
                  <a:cubicBezTo>
                    <a:pt x="4465" y="2263"/>
                    <a:pt x="4358" y="2215"/>
                    <a:pt x="4263" y="2215"/>
                  </a:cubicBezTo>
                  <a:cubicBezTo>
                    <a:pt x="4156" y="2215"/>
                    <a:pt x="4049" y="2263"/>
                    <a:pt x="3989" y="2358"/>
                  </a:cubicBezTo>
                  <a:cubicBezTo>
                    <a:pt x="3025" y="3572"/>
                    <a:pt x="2120" y="3703"/>
                    <a:pt x="1775" y="3703"/>
                  </a:cubicBezTo>
                  <a:lnTo>
                    <a:pt x="1679" y="3703"/>
                  </a:lnTo>
                  <a:cubicBezTo>
                    <a:pt x="1584" y="3703"/>
                    <a:pt x="1489" y="3739"/>
                    <a:pt x="1406" y="3787"/>
                  </a:cubicBezTo>
                  <a:lnTo>
                    <a:pt x="1406" y="3168"/>
                  </a:lnTo>
                  <a:cubicBezTo>
                    <a:pt x="1406" y="1596"/>
                    <a:pt x="2679" y="310"/>
                    <a:pt x="4263" y="310"/>
                  </a:cubicBezTo>
                  <a:close/>
                  <a:moveTo>
                    <a:pt x="6120" y="6239"/>
                  </a:moveTo>
                  <a:cubicBezTo>
                    <a:pt x="6144" y="6323"/>
                    <a:pt x="6192" y="6418"/>
                    <a:pt x="6251" y="6489"/>
                  </a:cubicBezTo>
                  <a:cubicBezTo>
                    <a:pt x="6263" y="6501"/>
                    <a:pt x="6263" y="6537"/>
                    <a:pt x="6251" y="6549"/>
                  </a:cubicBezTo>
                  <a:cubicBezTo>
                    <a:pt x="6120" y="6716"/>
                    <a:pt x="6061" y="6906"/>
                    <a:pt x="6061" y="7120"/>
                  </a:cubicBezTo>
                  <a:cubicBezTo>
                    <a:pt x="6061" y="7335"/>
                    <a:pt x="6132" y="7549"/>
                    <a:pt x="6263" y="7716"/>
                  </a:cubicBezTo>
                  <a:cubicBezTo>
                    <a:pt x="6287" y="7740"/>
                    <a:pt x="6287" y="7751"/>
                    <a:pt x="6263" y="7787"/>
                  </a:cubicBezTo>
                  <a:cubicBezTo>
                    <a:pt x="6192" y="7871"/>
                    <a:pt x="6132" y="7978"/>
                    <a:pt x="6108" y="8085"/>
                  </a:cubicBezTo>
                  <a:lnTo>
                    <a:pt x="5870" y="7990"/>
                  </a:lnTo>
                  <a:cubicBezTo>
                    <a:pt x="5644" y="7918"/>
                    <a:pt x="5513" y="7716"/>
                    <a:pt x="5513" y="7478"/>
                  </a:cubicBezTo>
                  <a:lnTo>
                    <a:pt x="5513" y="6739"/>
                  </a:lnTo>
                  <a:cubicBezTo>
                    <a:pt x="5751" y="6608"/>
                    <a:pt x="5942" y="6442"/>
                    <a:pt x="6120" y="6239"/>
                  </a:cubicBezTo>
                  <a:close/>
                  <a:moveTo>
                    <a:pt x="2394" y="6251"/>
                  </a:moveTo>
                  <a:cubicBezTo>
                    <a:pt x="2572" y="6442"/>
                    <a:pt x="2787" y="6620"/>
                    <a:pt x="3013" y="6751"/>
                  </a:cubicBezTo>
                  <a:lnTo>
                    <a:pt x="3013" y="7490"/>
                  </a:lnTo>
                  <a:cubicBezTo>
                    <a:pt x="3013" y="7728"/>
                    <a:pt x="2858" y="7918"/>
                    <a:pt x="2644" y="8002"/>
                  </a:cubicBezTo>
                  <a:lnTo>
                    <a:pt x="2418" y="8097"/>
                  </a:lnTo>
                  <a:cubicBezTo>
                    <a:pt x="2382" y="7990"/>
                    <a:pt x="2322" y="7894"/>
                    <a:pt x="2251" y="7799"/>
                  </a:cubicBezTo>
                  <a:cubicBezTo>
                    <a:pt x="2239" y="7763"/>
                    <a:pt x="2239" y="7751"/>
                    <a:pt x="2251" y="7728"/>
                  </a:cubicBezTo>
                  <a:cubicBezTo>
                    <a:pt x="2382" y="7561"/>
                    <a:pt x="2453" y="7347"/>
                    <a:pt x="2453" y="7144"/>
                  </a:cubicBezTo>
                  <a:cubicBezTo>
                    <a:pt x="2477" y="6918"/>
                    <a:pt x="2394" y="6716"/>
                    <a:pt x="2263" y="6561"/>
                  </a:cubicBezTo>
                  <a:cubicBezTo>
                    <a:pt x="2251" y="6549"/>
                    <a:pt x="2251" y="6525"/>
                    <a:pt x="2263" y="6501"/>
                  </a:cubicBezTo>
                  <a:cubicBezTo>
                    <a:pt x="2322" y="6430"/>
                    <a:pt x="2370" y="6347"/>
                    <a:pt x="2394" y="6251"/>
                  </a:cubicBezTo>
                  <a:close/>
                  <a:moveTo>
                    <a:pt x="1787" y="4954"/>
                  </a:moveTo>
                  <a:cubicBezTo>
                    <a:pt x="1834" y="5299"/>
                    <a:pt x="1953" y="5608"/>
                    <a:pt x="2120" y="5894"/>
                  </a:cubicBezTo>
                  <a:lnTo>
                    <a:pt x="2120" y="5954"/>
                  </a:lnTo>
                  <a:cubicBezTo>
                    <a:pt x="2120" y="6085"/>
                    <a:pt x="2072" y="6204"/>
                    <a:pt x="2001" y="6311"/>
                  </a:cubicBezTo>
                  <a:cubicBezTo>
                    <a:pt x="1894" y="6442"/>
                    <a:pt x="1894" y="6644"/>
                    <a:pt x="2001" y="6775"/>
                  </a:cubicBezTo>
                  <a:cubicBezTo>
                    <a:pt x="2084" y="6882"/>
                    <a:pt x="2120" y="7001"/>
                    <a:pt x="2120" y="7132"/>
                  </a:cubicBezTo>
                  <a:cubicBezTo>
                    <a:pt x="2120" y="7263"/>
                    <a:pt x="2072" y="7394"/>
                    <a:pt x="1977" y="7501"/>
                  </a:cubicBezTo>
                  <a:cubicBezTo>
                    <a:pt x="1858" y="7656"/>
                    <a:pt x="1858" y="7859"/>
                    <a:pt x="1977" y="8013"/>
                  </a:cubicBezTo>
                  <a:cubicBezTo>
                    <a:pt x="2025" y="8073"/>
                    <a:pt x="2072" y="8132"/>
                    <a:pt x="2084" y="8204"/>
                  </a:cubicBezTo>
                  <a:lnTo>
                    <a:pt x="1560" y="8383"/>
                  </a:lnTo>
                  <a:cubicBezTo>
                    <a:pt x="1465" y="8275"/>
                    <a:pt x="1382" y="8132"/>
                    <a:pt x="1382" y="7966"/>
                  </a:cubicBezTo>
                  <a:cubicBezTo>
                    <a:pt x="1382" y="7835"/>
                    <a:pt x="1429" y="7692"/>
                    <a:pt x="1525" y="7597"/>
                  </a:cubicBezTo>
                  <a:cubicBezTo>
                    <a:pt x="1644" y="7442"/>
                    <a:pt x="1644" y="7240"/>
                    <a:pt x="1525" y="7085"/>
                  </a:cubicBezTo>
                  <a:cubicBezTo>
                    <a:pt x="1429" y="6978"/>
                    <a:pt x="1382" y="6847"/>
                    <a:pt x="1382" y="6716"/>
                  </a:cubicBezTo>
                  <a:cubicBezTo>
                    <a:pt x="1382" y="6585"/>
                    <a:pt x="1429" y="6466"/>
                    <a:pt x="1501" y="6358"/>
                  </a:cubicBezTo>
                  <a:cubicBezTo>
                    <a:pt x="1608" y="6227"/>
                    <a:pt x="1608" y="6025"/>
                    <a:pt x="1501" y="5894"/>
                  </a:cubicBezTo>
                  <a:cubicBezTo>
                    <a:pt x="1417" y="5787"/>
                    <a:pt x="1382" y="5668"/>
                    <a:pt x="1382" y="5537"/>
                  </a:cubicBezTo>
                  <a:cubicBezTo>
                    <a:pt x="1382" y="5299"/>
                    <a:pt x="1525" y="5096"/>
                    <a:pt x="1727" y="5001"/>
                  </a:cubicBezTo>
                  <a:cubicBezTo>
                    <a:pt x="1739" y="4989"/>
                    <a:pt x="1775" y="4977"/>
                    <a:pt x="1787" y="4954"/>
                  </a:cubicBezTo>
                  <a:close/>
                  <a:moveTo>
                    <a:pt x="6716" y="4942"/>
                  </a:moveTo>
                  <a:cubicBezTo>
                    <a:pt x="6728" y="4954"/>
                    <a:pt x="6740" y="4977"/>
                    <a:pt x="6775" y="4989"/>
                  </a:cubicBezTo>
                  <a:cubicBezTo>
                    <a:pt x="6978" y="5073"/>
                    <a:pt x="7121" y="5287"/>
                    <a:pt x="7121" y="5525"/>
                  </a:cubicBezTo>
                  <a:cubicBezTo>
                    <a:pt x="7121" y="5656"/>
                    <a:pt x="7073" y="5775"/>
                    <a:pt x="7001" y="5882"/>
                  </a:cubicBezTo>
                  <a:cubicBezTo>
                    <a:pt x="6894" y="6013"/>
                    <a:pt x="6894" y="6204"/>
                    <a:pt x="7001" y="6347"/>
                  </a:cubicBezTo>
                  <a:cubicBezTo>
                    <a:pt x="7085" y="6442"/>
                    <a:pt x="7121" y="6561"/>
                    <a:pt x="7121" y="6704"/>
                  </a:cubicBezTo>
                  <a:cubicBezTo>
                    <a:pt x="7121" y="6835"/>
                    <a:pt x="7073" y="6966"/>
                    <a:pt x="6978" y="7073"/>
                  </a:cubicBezTo>
                  <a:cubicBezTo>
                    <a:pt x="6859" y="7240"/>
                    <a:pt x="6859" y="7442"/>
                    <a:pt x="7001" y="7597"/>
                  </a:cubicBezTo>
                  <a:cubicBezTo>
                    <a:pt x="7085" y="7692"/>
                    <a:pt x="7132" y="7835"/>
                    <a:pt x="7132" y="7966"/>
                  </a:cubicBezTo>
                  <a:cubicBezTo>
                    <a:pt x="7132" y="8132"/>
                    <a:pt x="7073" y="8275"/>
                    <a:pt x="6954" y="8383"/>
                  </a:cubicBezTo>
                  <a:lnTo>
                    <a:pt x="6418" y="8192"/>
                  </a:lnTo>
                  <a:cubicBezTo>
                    <a:pt x="6442" y="8109"/>
                    <a:pt x="6478" y="8049"/>
                    <a:pt x="6525" y="7990"/>
                  </a:cubicBezTo>
                  <a:cubicBezTo>
                    <a:pt x="6644" y="7847"/>
                    <a:pt x="6644" y="7632"/>
                    <a:pt x="6525" y="7490"/>
                  </a:cubicBezTo>
                  <a:cubicBezTo>
                    <a:pt x="6430" y="7382"/>
                    <a:pt x="6382" y="7251"/>
                    <a:pt x="6382" y="7120"/>
                  </a:cubicBezTo>
                  <a:cubicBezTo>
                    <a:pt x="6382" y="6978"/>
                    <a:pt x="6430" y="6859"/>
                    <a:pt x="6501" y="6763"/>
                  </a:cubicBezTo>
                  <a:cubicBezTo>
                    <a:pt x="6609" y="6620"/>
                    <a:pt x="6609" y="6430"/>
                    <a:pt x="6501" y="6299"/>
                  </a:cubicBezTo>
                  <a:cubicBezTo>
                    <a:pt x="6418" y="6192"/>
                    <a:pt x="6382" y="6073"/>
                    <a:pt x="6382" y="5942"/>
                  </a:cubicBezTo>
                  <a:lnTo>
                    <a:pt x="6382" y="5882"/>
                  </a:lnTo>
                  <a:cubicBezTo>
                    <a:pt x="6549" y="5596"/>
                    <a:pt x="6668" y="5287"/>
                    <a:pt x="6716" y="4942"/>
                  </a:cubicBezTo>
                  <a:close/>
                  <a:moveTo>
                    <a:pt x="5180" y="6918"/>
                  </a:moveTo>
                  <a:lnTo>
                    <a:pt x="5180" y="7490"/>
                  </a:lnTo>
                  <a:cubicBezTo>
                    <a:pt x="5180" y="7847"/>
                    <a:pt x="5394" y="8156"/>
                    <a:pt x="5716" y="8287"/>
                  </a:cubicBezTo>
                  <a:cubicBezTo>
                    <a:pt x="5680" y="8561"/>
                    <a:pt x="5597" y="8799"/>
                    <a:pt x="5442" y="9025"/>
                  </a:cubicBezTo>
                  <a:cubicBezTo>
                    <a:pt x="5382" y="9097"/>
                    <a:pt x="5406" y="9204"/>
                    <a:pt x="5477" y="9264"/>
                  </a:cubicBezTo>
                  <a:cubicBezTo>
                    <a:pt x="5513" y="9275"/>
                    <a:pt x="5537" y="9287"/>
                    <a:pt x="5585" y="9287"/>
                  </a:cubicBezTo>
                  <a:cubicBezTo>
                    <a:pt x="5620" y="9287"/>
                    <a:pt x="5692" y="9264"/>
                    <a:pt x="5716" y="9216"/>
                  </a:cubicBezTo>
                  <a:cubicBezTo>
                    <a:pt x="5894" y="8978"/>
                    <a:pt x="6001" y="8692"/>
                    <a:pt x="6049" y="8406"/>
                  </a:cubicBezTo>
                  <a:lnTo>
                    <a:pt x="6585" y="8609"/>
                  </a:lnTo>
                  <a:cubicBezTo>
                    <a:pt x="6466" y="9109"/>
                    <a:pt x="6192" y="9573"/>
                    <a:pt x="5787" y="9918"/>
                  </a:cubicBezTo>
                  <a:cubicBezTo>
                    <a:pt x="5370" y="10288"/>
                    <a:pt x="4823" y="10490"/>
                    <a:pt x="4263" y="10490"/>
                  </a:cubicBezTo>
                  <a:cubicBezTo>
                    <a:pt x="3692" y="10490"/>
                    <a:pt x="3156" y="10288"/>
                    <a:pt x="2727" y="9930"/>
                  </a:cubicBezTo>
                  <a:cubicBezTo>
                    <a:pt x="2322" y="9585"/>
                    <a:pt x="2060" y="9109"/>
                    <a:pt x="1965" y="8609"/>
                  </a:cubicBezTo>
                  <a:lnTo>
                    <a:pt x="2501" y="8406"/>
                  </a:lnTo>
                  <a:cubicBezTo>
                    <a:pt x="2560" y="8799"/>
                    <a:pt x="2739" y="9168"/>
                    <a:pt x="3025" y="9442"/>
                  </a:cubicBezTo>
                  <a:cubicBezTo>
                    <a:pt x="3346" y="9764"/>
                    <a:pt x="3799" y="9930"/>
                    <a:pt x="4263" y="9930"/>
                  </a:cubicBezTo>
                  <a:cubicBezTo>
                    <a:pt x="4561" y="9930"/>
                    <a:pt x="4858" y="9859"/>
                    <a:pt x="5120" y="9704"/>
                  </a:cubicBezTo>
                  <a:cubicBezTo>
                    <a:pt x="5192" y="9656"/>
                    <a:pt x="5227" y="9561"/>
                    <a:pt x="5180" y="9478"/>
                  </a:cubicBezTo>
                  <a:cubicBezTo>
                    <a:pt x="5147" y="9429"/>
                    <a:pt x="5091" y="9402"/>
                    <a:pt x="5033" y="9402"/>
                  </a:cubicBezTo>
                  <a:cubicBezTo>
                    <a:pt x="5006" y="9402"/>
                    <a:pt x="4979" y="9407"/>
                    <a:pt x="4954" y="9418"/>
                  </a:cubicBezTo>
                  <a:cubicBezTo>
                    <a:pt x="4751" y="9537"/>
                    <a:pt x="4501" y="9597"/>
                    <a:pt x="4263" y="9597"/>
                  </a:cubicBezTo>
                  <a:cubicBezTo>
                    <a:pt x="3501" y="9597"/>
                    <a:pt x="2894" y="9037"/>
                    <a:pt x="2834" y="8287"/>
                  </a:cubicBezTo>
                  <a:cubicBezTo>
                    <a:pt x="3144" y="8156"/>
                    <a:pt x="3370" y="7835"/>
                    <a:pt x="3370" y="7490"/>
                  </a:cubicBezTo>
                  <a:lnTo>
                    <a:pt x="3370" y="6918"/>
                  </a:lnTo>
                  <a:cubicBezTo>
                    <a:pt x="3644" y="7025"/>
                    <a:pt x="3942" y="7085"/>
                    <a:pt x="4275" y="7085"/>
                  </a:cubicBezTo>
                  <a:cubicBezTo>
                    <a:pt x="4584" y="7085"/>
                    <a:pt x="4894" y="7025"/>
                    <a:pt x="5180" y="6918"/>
                  </a:cubicBezTo>
                  <a:close/>
                  <a:moveTo>
                    <a:pt x="4263" y="1"/>
                  </a:moveTo>
                  <a:cubicBezTo>
                    <a:pt x="2489" y="1"/>
                    <a:pt x="1060" y="1429"/>
                    <a:pt x="1060" y="3203"/>
                  </a:cubicBezTo>
                  <a:lnTo>
                    <a:pt x="1060" y="4346"/>
                  </a:lnTo>
                  <a:cubicBezTo>
                    <a:pt x="1060" y="4573"/>
                    <a:pt x="1179" y="4751"/>
                    <a:pt x="1346" y="4870"/>
                  </a:cubicBezTo>
                  <a:cubicBezTo>
                    <a:pt x="1167" y="5037"/>
                    <a:pt x="1060" y="5275"/>
                    <a:pt x="1060" y="5537"/>
                  </a:cubicBezTo>
                  <a:cubicBezTo>
                    <a:pt x="1060" y="5751"/>
                    <a:pt x="1132" y="5954"/>
                    <a:pt x="1251" y="6108"/>
                  </a:cubicBezTo>
                  <a:cubicBezTo>
                    <a:pt x="1263" y="6120"/>
                    <a:pt x="1263" y="6144"/>
                    <a:pt x="1251" y="6168"/>
                  </a:cubicBezTo>
                  <a:cubicBezTo>
                    <a:pt x="1120" y="6323"/>
                    <a:pt x="1060" y="6525"/>
                    <a:pt x="1060" y="6728"/>
                  </a:cubicBezTo>
                  <a:cubicBezTo>
                    <a:pt x="1060" y="6942"/>
                    <a:pt x="1132" y="7144"/>
                    <a:pt x="1263" y="7311"/>
                  </a:cubicBezTo>
                  <a:cubicBezTo>
                    <a:pt x="1286" y="7335"/>
                    <a:pt x="1286" y="7359"/>
                    <a:pt x="1263" y="7382"/>
                  </a:cubicBezTo>
                  <a:cubicBezTo>
                    <a:pt x="1132" y="7549"/>
                    <a:pt x="1060" y="7751"/>
                    <a:pt x="1060" y="7966"/>
                  </a:cubicBezTo>
                  <a:cubicBezTo>
                    <a:pt x="1060" y="8156"/>
                    <a:pt x="1120" y="8347"/>
                    <a:pt x="1239" y="8502"/>
                  </a:cubicBezTo>
                  <a:lnTo>
                    <a:pt x="822" y="8644"/>
                  </a:lnTo>
                  <a:cubicBezTo>
                    <a:pt x="334" y="8823"/>
                    <a:pt x="1" y="9287"/>
                    <a:pt x="1" y="9811"/>
                  </a:cubicBezTo>
                  <a:lnTo>
                    <a:pt x="1" y="11192"/>
                  </a:lnTo>
                  <a:cubicBezTo>
                    <a:pt x="1" y="11288"/>
                    <a:pt x="72" y="11359"/>
                    <a:pt x="167" y="11359"/>
                  </a:cubicBezTo>
                  <a:cubicBezTo>
                    <a:pt x="251" y="11359"/>
                    <a:pt x="334" y="11288"/>
                    <a:pt x="334" y="11192"/>
                  </a:cubicBezTo>
                  <a:lnTo>
                    <a:pt x="334" y="9811"/>
                  </a:lnTo>
                  <a:cubicBezTo>
                    <a:pt x="334" y="9418"/>
                    <a:pt x="560" y="9085"/>
                    <a:pt x="929" y="8966"/>
                  </a:cubicBezTo>
                  <a:lnTo>
                    <a:pt x="1656" y="8704"/>
                  </a:lnTo>
                  <a:cubicBezTo>
                    <a:pt x="1775" y="9275"/>
                    <a:pt x="2072" y="9787"/>
                    <a:pt x="2513" y="10180"/>
                  </a:cubicBezTo>
                  <a:cubicBezTo>
                    <a:pt x="3013" y="10597"/>
                    <a:pt x="3620" y="10835"/>
                    <a:pt x="4263" y="10835"/>
                  </a:cubicBezTo>
                  <a:cubicBezTo>
                    <a:pt x="4894" y="10835"/>
                    <a:pt x="5525" y="10597"/>
                    <a:pt x="6013" y="10180"/>
                  </a:cubicBezTo>
                  <a:cubicBezTo>
                    <a:pt x="6442" y="9787"/>
                    <a:pt x="6763" y="9287"/>
                    <a:pt x="6859" y="8728"/>
                  </a:cubicBezTo>
                  <a:lnTo>
                    <a:pt x="7597" y="8978"/>
                  </a:lnTo>
                  <a:cubicBezTo>
                    <a:pt x="7954" y="9109"/>
                    <a:pt x="8192" y="9454"/>
                    <a:pt x="8192" y="9823"/>
                  </a:cubicBezTo>
                  <a:lnTo>
                    <a:pt x="8192" y="11204"/>
                  </a:lnTo>
                  <a:cubicBezTo>
                    <a:pt x="8192" y="11300"/>
                    <a:pt x="8264" y="11371"/>
                    <a:pt x="8347" y="11371"/>
                  </a:cubicBezTo>
                  <a:cubicBezTo>
                    <a:pt x="8442" y="11371"/>
                    <a:pt x="8514" y="11300"/>
                    <a:pt x="8514" y="11204"/>
                  </a:cubicBezTo>
                  <a:lnTo>
                    <a:pt x="8514" y="9823"/>
                  </a:lnTo>
                  <a:cubicBezTo>
                    <a:pt x="8525" y="9287"/>
                    <a:pt x="8204" y="8823"/>
                    <a:pt x="7692" y="8644"/>
                  </a:cubicBezTo>
                  <a:lnTo>
                    <a:pt x="7275" y="8502"/>
                  </a:lnTo>
                  <a:cubicBezTo>
                    <a:pt x="7382" y="8347"/>
                    <a:pt x="7454" y="8156"/>
                    <a:pt x="7454" y="7966"/>
                  </a:cubicBezTo>
                  <a:cubicBezTo>
                    <a:pt x="7454" y="7751"/>
                    <a:pt x="7382" y="7549"/>
                    <a:pt x="7251" y="7382"/>
                  </a:cubicBezTo>
                  <a:cubicBezTo>
                    <a:pt x="7240" y="7347"/>
                    <a:pt x="7240" y="7335"/>
                    <a:pt x="7251" y="7311"/>
                  </a:cubicBezTo>
                  <a:cubicBezTo>
                    <a:pt x="7382" y="7144"/>
                    <a:pt x="7454" y="6942"/>
                    <a:pt x="7454" y="6728"/>
                  </a:cubicBezTo>
                  <a:cubicBezTo>
                    <a:pt x="7454" y="6525"/>
                    <a:pt x="7382" y="6311"/>
                    <a:pt x="7263" y="6168"/>
                  </a:cubicBezTo>
                  <a:cubicBezTo>
                    <a:pt x="7251" y="6144"/>
                    <a:pt x="7251" y="6120"/>
                    <a:pt x="7263" y="6108"/>
                  </a:cubicBezTo>
                  <a:cubicBezTo>
                    <a:pt x="7394" y="5942"/>
                    <a:pt x="7454" y="5751"/>
                    <a:pt x="7454" y="5537"/>
                  </a:cubicBezTo>
                  <a:cubicBezTo>
                    <a:pt x="7454" y="5287"/>
                    <a:pt x="7359" y="5037"/>
                    <a:pt x="7180" y="4870"/>
                  </a:cubicBezTo>
                  <a:cubicBezTo>
                    <a:pt x="7335" y="4763"/>
                    <a:pt x="7454" y="4573"/>
                    <a:pt x="7454" y="4358"/>
                  </a:cubicBezTo>
                  <a:lnTo>
                    <a:pt x="7454" y="3203"/>
                  </a:lnTo>
                  <a:cubicBezTo>
                    <a:pt x="7454" y="1441"/>
                    <a:pt x="6025" y="1"/>
                    <a:pt x="426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26" name="Google Shape;10526;p79"/>
            <p:cNvSpPr/>
            <p:nvPr/>
          </p:nvSpPr>
          <p:spPr>
            <a:xfrm>
              <a:off x="6799152" y="4414362"/>
              <a:ext cx="61523" cy="33232"/>
            </a:xfrm>
            <a:custGeom>
              <a:avLst/>
              <a:gdLst/>
              <a:ahLst/>
              <a:cxnLst/>
              <a:rect l="l" t="t" r="r" b="b"/>
              <a:pathLst>
                <a:path w="1942" h="1049" extrusionOk="0">
                  <a:moveTo>
                    <a:pt x="1572" y="334"/>
                  </a:moveTo>
                  <a:cubicBezTo>
                    <a:pt x="1489" y="561"/>
                    <a:pt x="1251" y="715"/>
                    <a:pt x="977" y="715"/>
                  </a:cubicBezTo>
                  <a:cubicBezTo>
                    <a:pt x="691" y="715"/>
                    <a:pt x="453" y="561"/>
                    <a:pt x="358" y="334"/>
                  </a:cubicBezTo>
                  <a:close/>
                  <a:moveTo>
                    <a:pt x="167" y="1"/>
                  </a:moveTo>
                  <a:cubicBezTo>
                    <a:pt x="84" y="1"/>
                    <a:pt x="1" y="84"/>
                    <a:pt x="1" y="168"/>
                  </a:cubicBezTo>
                  <a:cubicBezTo>
                    <a:pt x="1" y="656"/>
                    <a:pt x="441" y="1049"/>
                    <a:pt x="977" y="1049"/>
                  </a:cubicBezTo>
                  <a:cubicBezTo>
                    <a:pt x="1513" y="1049"/>
                    <a:pt x="1941" y="644"/>
                    <a:pt x="1941" y="168"/>
                  </a:cubicBezTo>
                  <a:cubicBezTo>
                    <a:pt x="1941" y="84"/>
                    <a:pt x="1870" y="1"/>
                    <a:pt x="177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527" name="Google Shape;10527;p79"/>
          <p:cNvGrpSpPr/>
          <p:nvPr/>
        </p:nvGrpSpPr>
        <p:grpSpPr>
          <a:xfrm>
            <a:off x="10730215" y="5442735"/>
            <a:ext cx="369684" cy="483352"/>
            <a:chOff x="8047661" y="4257451"/>
            <a:chExt cx="277263" cy="362514"/>
          </a:xfrm>
          <a:solidFill>
            <a:schemeClr val="tx1"/>
          </a:solidFill>
        </p:grpSpPr>
        <p:sp>
          <p:nvSpPr>
            <p:cNvPr id="10528" name="Google Shape;10528;p79"/>
            <p:cNvSpPr/>
            <p:nvPr/>
          </p:nvSpPr>
          <p:spPr>
            <a:xfrm>
              <a:off x="8164211" y="4425418"/>
              <a:ext cx="44542" cy="16157"/>
            </a:xfrm>
            <a:custGeom>
              <a:avLst/>
              <a:gdLst/>
              <a:ahLst/>
              <a:cxnLst/>
              <a:rect l="l" t="t" r="r" b="b"/>
              <a:pathLst>
                <a:path w="1406" h="510" extrusionOk="0">
                  <a:moveTo>
                    <a:pt x="179" y="0"/>
                  </a:moveTo>
                  <a:cubicBezTo>
                    <a:pt x="134" y="0"/>
                    <a:pt x="90" y="15"/>
                    <a:pt x="60" y="45"/>
                  </a:cubicBezTo>
                  <a:cubicBezTo>
                    <a:pt x="0" y="104"/>
                    <a:pt x="0" y="223"/>
                    <a:pt x="60" y="283"/>
                  </a:cubicBezTo>
                  <a:cubicBezTo>
                    <a:pt x="215" y="414"/>
                    <a:pt x="453" y="509"/>
                    <a:pt x="703" y="509"/>
                  </a:cubicBezTo>
                  <a:cubicBezTo>
                    <a:pt x="953" y="509"/>
                    <a:pt x="1203" y="414"/>
                    <a:pt x="1346" y="283"/>
                  </a:cubicBezTo>
                  <a:cubicBezTo>
                    <a:pt x="1405" y="223"/>
                    <a:pt x="1405" y="116"/>
                    <a:pt x="1346" y="45"/>
                  </a:cubicBezTo>
                  <a:cubicBezTo>
                    <a:pt x="1316" y="15"/>
                    <a:pt x="1274" y="0"/>
                    <a:pt x="1231" y="0"/>
                  </a:cubicBezTo>
                  <a:cubicBezTo>
                    <a:pt x="1188" y="0"/>
                    <a:pt x="1143" y="15"/>
                    <a:pt x="1108" y="45"/>
                  </a:cubicBezTo>
                  <a:cubicBezTo>
                    <a:pt x="1048" y="104"/>
                    <a:pt x="893" y="176"/>
                    <a:pt x="703" y="176"/>
                  </a:cubicBezTo>
                  <a:cubicBezTo>
                    <a:pt x="512" y="176"/>
                    <a:pt x="358" y="104"/>
                    <a:pt x="298" y="45"/>
                  </a:cubicBezTo>
                  <a:cubicBezTo>
                    <a:pt x="268" y="15"/>
                    <a:pt x="224" y="0"/>
                    <a:pt x="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29" name="Google Shape;10529;p79"/>
            <p:cNvSpPr/>
            <p:nvPr/>
          </p:nvSpPr>
          <p:spPr>
            <a:xfrm>
              <a:off x="8141940" y="4575423"/>
              <a:ext cx="10613" cy="43813"/>
            </a:xfrm>
            <a:custGeom>
              <a:avLst/>
              <a:gdLst/>
              <a:ahLst/>
              <a:cxnLst/>
              <a:rect l="l" t="t" r="r" b="b"/>
              <a:pathLst>
                <a:path w="335" h="1383" extrusionOk="0">
                  <a:moveTo>
                    <a:pt x="168" y="1"/>
                  </a:moveTo>
                  <a:cubicBezTo>
                    <a:pt x="84" y="1"/>
                    <a:pt x="1" y="72"/>
                    <a:pt x="1" y="156"/>
                  </a:cubicBezTo>
                  <a:lnTo>
                    <a:pt x="1" y="1215"/>
                  </a:lnTo>
                  <a:cubicBezTo>
                    <a:pt x="1" y="1311"/>
                    <a:pt x="84" y="1382"/>
                    <a:pt x="168" y="1382"/>
                  </a:cubicBezTo>
                  <a:cubicBezTo>
                    <a:pt x="263" y="1382"/>
                    <a:pt x="334" y="1311"/>
                    <a:pt x="334" y="1215"/>
                  </a:cubicBezTo>
                  <a:lnTo>
                    <a:pt x="334" y="156"/>
                  </a:lnTo>
                  <a:cubicBezTo>
                    <a:pt x="334" y="72"/>
                    <a:pt x="263" y="1"/>
                    <a:pt x="16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30" name="Google Shape;10530;p79"/>
            <p:cNvSpPr/>
            <p:nvPr/>
          </p:nvSpPr>
          <p:spPr>
            <a:xfrm>
              <a:off x="8125720" y="4375522"/>
              <a:ext cx="121873" cy="42293"/>
            </a:xfrm>
            <a:custGeom>
              <a:avLst/>
              <a:gdLst/>
              <a:ahLst/>
              <a:cxnLst/>
              <a:rect l="l" t="t" r="r" b="b"/>
              <a:pathLst>
                <a:path w="3847" h="1335" extrusionOk="0">
                  <a:moveTo>
                    <a:pt x="3156" y="322"/>
                  </a:moveTo>
                  <a:cubicBezTo>
                    <a:pt x="3335" y="322"/>
                    <a:pt x="3490" y="477"/>
                    <a:pt x="3490" y="667"/>
                  </a:cubicBezTo>
                  <a:cubicBezTo>
                    <a:pt x="3490" y="775"/>
                    <a:pt x="3454" y="870"/>
                    <a:pt x="3359" y="929"/>
                  </a:cubicBezTo>
                  <a:cubicBezTo>
                    <a:pt x="3302" y="970"/>
                    <a:pt x="3229" y="994"/>
                    <a:pt x="3154" y="994"/>
                  </a:cubicBezTo>
                  <a:cubicBezTo>
                    <a:pt x="3119" y="994"/>
                    <a:pt x="3083" y="988"/>
                    <a:pt x="3049" y="977"/>
                  </a:cubicBezTo>
                  <a:lnTo>
                    <a:pt x="2644" y="834"/>
                  </a:lnTo>
                  <a:cubicBezTo>
                    <a:pt x="2513" y="786"/>
                    <a:pt x="2418" y="655"/>
                    <a:pt x="2418" y="513"/>
                  </a:cubicBezTo>
                  <a:lnTo>
                    <a:pt x="2418" y="322"/>
                  </a:lnTo>
                  <a:lnTo>
                    <a:pt x="2799" y="322"/>
                  </a:lnTo>
                  <a:lnTo>
                    <a:pt x="2799" y="489"/>
                  </a:lnTo>
                  <a:cubicBezTo>
                    <a:pt x="2799" y="572"/>
                    <a:pt x="2870" y="655"/>
                    <a:pt x="2954" y="655"/>
                  </a:cubicBezTo>
                  <a:cubicBezTo>
                    <a:pt x="3049" y="655"/>
                    <a:pt x="3120" y="572"/>
                    <a:pt x="3120" y="489"/>
                  </a:cubicBezTo>
                  <a:lnTo>
                    <a:pt x="3120" y="322"/>
                  </a:lnTo>
                  <a:close/>
                  <a:moveTo>
                    <a:pt x="680" y="310"/>
                  </a:moveTo>
                  <a:lnTo>
                    <a:pt x="680" y="477"/>
                  </a:lnTo>
                  <a:cubicBezTo>
                    <a:pt x="680" y="560"/>
                    <a:pt x="751" y="632"/>
                    <a:pt x="846" y="632"/>
                  </a:cubicBezTo>
                  <a:cubicBezTo>
                    <a:pt x="930" y="632"/>
                    <a:pt x="1013" y="560"/>
                    <a:pt x="1013" y="477"/>
                  </a:cubicBezTo>
                  <a:lnTo>
                    <a:pt x="1013" y="322"/>
                  </a:lnTo>
                  <a:lnTo>
                    <a:pt x="1382" y="322"/>
                  </a:lnTo>
                  <a:lnTo>
                    <a:pt x="1382" y="513"/>
                  </a:lnTo>
                  <a:lnTo>
                    <a:pt x="1394" y="513"/>
                  </a:lnTo>
                  <a:cubicBezTo>
                    <a:pt x="1394" y="655"/>
                    <a:pt x="1311" y="786"/>
                    <a:pt x="1168" y="834"/>
                  </a:cubicBezTo>
                  <a:lnTo>
                    <a:pt x="775" y="977"/>
                  </a:lnTo>
                  <a:cubicBezTo>
                    <a:pt x="734" y="995"/>
                    <a:pt x="691" y="1005"/>
                    <a:pt x="648" y="1005"/>
                  </a:cubicBezTo>
                  <a:cubicBezTo>
                    <a:pt x="580" y="1005"/>
                    <a:pt x="512" y="981"/>
                    <a:pt x="453" y="929"/>
                  </a:cubicBezTo>
                  <a:cubicBezTo>
                    <a:pt x="370" y="870"/>
                    <a:pt x="311" y="775"/>
                    <a:pt x="311" y="655"/>
                  </a:cubicBezTo>
                  <a:cubicBezTo>
                    <a:pt x="311" y="477"/>
                    <a:pt x="453" y="310"/>
                    <a:pt x="656" y="310"/>
                  </a:cubicBezTo>
                  <a:close/>
                  <a:moveTo>
                    <a:pt x="668" y="1"/>
                  </a:moveTo>
                  <a:cubicBezTo>
                    <a:pt x="299" y="1"/>
                    <a:pt x="1" y="298"/>
                    <a:pt x="1" y="667"/>
                  </a:cubicBezTo>
                  <a:cubicBezTo>
                    <a:pt x="1" y="894"/>
                    <a:pt x="96" y="1096"/>
                    <a:pt x="275" y="1215"/>
                  </a:cubicBezTo>
                  <a:cubicBezTo>
                    <a:pt x="394" y="1287"/>
                    <a:pt x="537" y="1334"/>
                    <a:pt x="668" y="1334"/>
                  </a:cubicBezTo>
                  <a:cubicBezTo>
                    <a:pt x="739" y="1334"/>
                    <a:pt x="834" y="1322"/>
                    <a:pt x="906" y="1287"/>
                  </a:cubicBezTo>
                  <a:lnTo>
                    <a:pt x="1311" y="1144"/>
                  </a:lnTo>
                  <a:cubicBezTo>
                    <a:pt x="1561" y="1036"/>
                    <a:pt x="1739" y="798"/>
                    <a:pt x="1739" y="513"/>
                  </a:cubicBezTo>
                  <a:lnTo>
                    <a:pt x="1739" y="322"/>
                  </a:lnTo>
                  <a:lnTo>
                    <a:pt x="2108" y="322"/>
                  </a:lnTo>
                  <a:lnTo>
                    <a:pt x="2108" y="513"/>
                  </a:lnTo>
                  <a:cubicBezTo>
                    <a:pt x="2108" y="798"/>
                    <a:pt x="2287" y="1048"/>
                    <a:pt x="2537" y="1144"/>
                  </a:cubicBezTo>
                  <a:lnTo>
                    <a:pt x="2942" y="1287"/>
                  </a:lnTo>
                  <a:cubicBezTo>
                    <a:pt x="3013" y="1322"/>
                    <a:pt x="3097" y="1334"/>
                    <a:pt x="3180" y="1334"/>
                  </a:cubicBezTo>
                  <a:cubicBezTo>
                    <a:pt x="3311" y="1334"/>
                    <a:pt x="3454" y="1287"/>
                    <a:pt x="3573" y="1215"/>
                  </a:cubicBezTo>
                  <a:cubicBezTo>
                    <a:pt x="3751" y="1096"/>
                    <a:pt x="3847" y="894"/>
                    <a:pt x="3847" y="667"/>
                  </a:cubicBezTo>
                  <a:cubicBezTo>
                    <a:pt x="3835" y="298"/>
                    <a:pt x="3537" y="1"/>
                    <a:pt x="316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31" name="Google Shape;10531;p79"/>
            <p:cNvSpPr/>
            <p:nvPr/>
          </p:nvSpPr>
          <p:spPr>
            <a:xfrm>
              <a:off x="8047661" y="4257451"/>
              <a:ext cx="277263" cy="362514"/>
            </a:xfrm>
            <a:custGeom>
              <a:avLst/>
              <a:gdLst/>
              <a:ahLst/>
              <a:cxnLst/>
              <a:rect l="l" t="t" r="r" b="b"/>
              <a:pathLst>
                <a:path w="8752" h="11443" extrusionOk="0">
                  <a:moveTo>
                    <a:pt x="5168" y="370"/>
                  </a:moveTo>
                  <a:cubicBezTo>
                    <a:pt x="6775" y="370"/>
                    <a:pt x="8073" y="1680"/>
                    <a:pt x="8073" y="3275"/>
                  </a:cubicBezTo>
                  <a:cubicBezTo>
                    <a:pt x="8073" y="4394"/>
                    <a:pt x="7430" y="5383"/>
                    <a:pt x="6465" y="5883"/>
                  </a:cubicBezTo>
                  <a:cubicBezTo>
                    <a:pt x="6644" y="5597"/>
                    <a:pt x="6763" y="5287"/>
                    <a:pt x="6811" y="4942"/>
                  </a:cubicBezTo>
                  <a:lnTo>
                    <a:pt x="6894" y="4942"/>
                  </a:lnTo>
                  <a:cubicBezTo>
                    <a:pt x="7227" y="4942"/>
                    <a:pt x="7489" y="4704"/>
                    <a:pt x="7525" y="4394"/>
                  </a:cubicBezTo>
                  <a:cubicBezTo>
                    <a:pt x="7537" y="4228"/>
                    <a:pt x="7478" y="4049"/>
                    <a:pt x="7370" y="3930"/>
                  </a:cubicBezTo>
                  <a:cubicBezTo>
                    <a:pt x="7251" y="3799"/>
                    <a:pt x="7085" y="3740"/>
                    <a:pt x="6930" y="3740"/>
                  </a:cubicBezTo>
                  <a:lnTo>
                    <a:pt x="6656" y="3740"/>
                  </a:lnTo>
                  <a:cubicBezTo>
                    <a:pt x="6549" y="3740"/>
                    <a:pt x="6477" y="3644"/>
                    <a:pt x="6477" y="3561"/>
                  </a:cubicBezTo>
                  <a:lnTo>
                    <a:pt x="6477" y="2680"/>
                  </a:lnTo>
                  <a:cubicBezTo>
                    <a:pt x="6477" y="2394"/>
                    <a:pt x="6239" y="2156"/>
                    <a:pt x="5954" y="2156"/>
                  </a:cubicBezTo>
                  <a:lnTo>
                    <a:pt x="5775" y="2156"/>
                  </a:lnTo>
                  <a:cubicBezTo>
                    <a:pt x="5692" y="2156"/>
                    <a:pt x="5620" y="2227"/>
                    <a:pt x="5620" y="2323"/>
                  </a:cubicBezTo>
                  <a:cubicBezTo>
                    <a:pt x="5620" y="2406"/>
                    <a:pt x="5692" y="2489"/>
                    <a:pt x="5775" y="2489"/>
                  </a:cubicBezTo>
                  <a:lnTo>
                    <a:pt x="5954" y="2489"/>
                  </a:lnTo>
                  <a:cubicBezTo>
                    <a:pt x="6061" y="2489"/>
                    <a:pt x="6132" y="2573"/>
                    <a:pt x="6132" y="2668"/>
                  </a:cubicBezTo>
                  <a:lnTo>
                    <a:pt x="6132" y="3537"/>
                  </a:lnTo>
                  <a:cubicBezTo>
                    <a:pt x="6132" y="3823"/>
                    <a:pt x="6370" y="4061"/>
                    <a:pt x="6656" y="4061"/>
                  </a:cubicBezTo>
                  <a:lnTo>
                    <a:pt x="6930" y="4061"/>
                  </a:lnTo>
                  <a:cubicBezTo>
                    <a:pt x="7001" y="4061"/>
                    <a:pt x="7073" y="4097"/>
                    <a:pt x="7132" y="4156"/>
                  </a:cubicBezTo>
                  <a:cubicBezTo>
                    <a:pt x="7192" y="4216"/>
                    <a:pt x="7204" y="4287"/>
                    <a:pt x="7204" y="4359"/>
                  </a:cubicBezTo>
                  <a:cubicBezTo>
                    <a:pt x="7192" y="4490"/>
                    <a:pt x="7061" y="4597"/>
                    <a:pt x="6906" y="4597"/>
                  </a:cubicBezTo>
                  <a:lnTo>
                    <a:pt x="6835" y="4597"/>
                  </a:lnTo>
                  <a:cubicBezTo>
                    <a:pt x="6835" y="4513"/>
                    <a:pt x="6763" y="4430"/>
                    <a:pt x="6668" y="4430"/>
                  </a:cubicBezTo>
                  <a:cubicBezTo>
                    <a:pt x="6585" y="4430"/>
                    <a:pt x="6513" y="4513"/>
                    <a:pt x="6513" y="4597"/>
                  </a:cubicBezTo>
                  <a:cubicBezTo>
                    <a:pt x="6489" y="5764"/>
                    <a:pt x="5537" y="6704"/>
                    <a:pt x="4382" y="6704"/>
                  </a:cubicBezTo>
                  <a:cubicBezTo>
                    <a:pt x="3215" y="6704"/>
                    <a:pt x="2263" y="5752"/>
                    <a:pt x="2263" y="4585"/>
                  </a:cubicBezTo>
                  <a:cubicBezTo>
                    <a:pt x="2263" y="4490"/>
                    <a:pt x="2191" y="4418"/>
                    <a:pt x="2108" y="4418"/>
                  </a:cubicBezTo>
                  <a:cubicBezTo>
                    <a:pt x="2013" y="4418"/>
                    <a:pt x="1941" y="4490"/>
                    <a:pt x="1941" y="4585"/>
                  </a:cubicBezTo>
                  <a:lnTo>
                    <a:pt x="1941" y="4597"/>
                  </a:lnTo>
                  <a:lnTo>
                    <a:pt x="1846" y="4597"/>
                  </a:lnTo>
                  <a:cubicBezTo>
                    <a:pt x="1774" y="4597"/>
                    <a:pt x="1703" y="4573"/>
                    <a:pt x="1643" y="4513"/>
                  </a:cubicBezTo>
                  <a:cubicBezTo>
                    <a:pt x="1584" y="4454"/>
                    <a:pt x="1572" y="4382"/>
                    <a:pt x="1572" y="4299"/>
                  </a:cubicBezTo>
                  <a:cubicBezTo>
                    <a:pt x="1584" y="4168"/>
                    <a:pt x="1715" y="4061"/>
                    <a:pt x="1870" y="4061"/>
                  </a:cubicBezTo>
                  <a:lnTo>
                    <a:pt x="2108" y="4061"/>
                  </a:lnTo>
                  <a:cubicBezTo>
                    <a:pt x="2382" y="4061"/>
                    <a:pt x="2620" y="3823"/>
                    <a:pt x="2620" y="3537"/>
                  </a:cubicBezTo>
                  <a:lnTo>
                    <a:pt x="2620" y="2668"/>
                  </a:lnTo>
                  <a:cubicBezTo>
                    <a:pt x="2620" y="2561"/>
                    <a:pt x="2715" y="2489"/>
                    <a:pt x="2798" y="2489"/>
                  </a:cubicBezTo>
                  <a:lnTo>
                    <a:pt x="5084" y="2489"/>
                  </a:lnTo>
                  <a:cubicBezTo>
                    <a:pt x="5168" y="2489"/>
                    <a:pt x="5239" y="2406"/>
                    <a:pt x="5239" y="2323"/>
                  </a:cubicBezTo>
                  <a:cubicBezTo>
                    <a:pt x="5239" y="2227"/>
                    <a:pt x="5168" y="2156"/>
                    <a:pt x="5084" y="2156"/>
                  </a:cubicBezTo>
                  <a:lnTo>
                    <a:pt x="2798" y="2156"/>
                  </a:lnTo>
                  <a:cubicBezTo>
                    <a:pt x="2525" y="2156"/>
                    <a:pt x="2286" y="2394"/>
                    <a:pt x="2286" y="2680"/>
                  </a:cubicBezTo>
                  <a:lnTo>
                    <a:pt x="2286" y="3561"/>
                  </a:lnTo>
                  <a:cubicBezTo>
                    <a:pt x="2286" y="3656"/>
                    <a:pt x="2191" y="3740"/>
                    <a:pt x="2108" y="3740"/>
                  </a:cubicBezTo>
                  <a:lnTo>
                    <a:pt x="1870" y="3740"/>
                  </a:lnTo>
                  <a:cubicBezTo>
                    <a:pt x="1536" y="3740"/>
                    <a:pt x="1274" y="3978"/>
                    <a:pt x="1239" y="4287"/>
                  </a:cubicBezTo>
                  <a:cubicBezTo>
                    <a:pt x="1227" y="4454"/>
                    <a:pt x="1286" y="4633"/>
                    <a:pt x="1393" y="4752"/>
                  </a:cubicBezTo>
                  <a:cubicBezTo>
                    <a:pt x="1512" y="4883"/>
                    <a:pt x="1667" y="4942"/>
                    <a:pt x="1834" y="4942"/>
                  </a:cubicBezTo>
                  <a:lnTo>
                    <a:pt x="1953" y="4942"/>
                  </a:lnTo>
                  <a:cubicBezTo>
                    <a:pt x="2001" y="5287"/>
                    <a:pt x="2120" y="5597"/>
                    <a:pt x="2298" y="5883"/>
                  </a:cubicBezTo>
                  <a:cubicBezTo>
                    <a:pt x="1334" y="5406"/>
                    <a:pt x="691" y="4394"/>
                    <a:pt x="691" y="3275"/>
                  </a:cubicBezTo>
                  <a:cubicBezTo>
                    <a:pt x="691" y="1668"/>
                    <a:pt x="2001" y="370"/>
                    <a:pt x="3596" y="370"/>
                  </a:cubicBezTo>
                  <a:close/>
                  <a:moveTo>
                    <a:pt x="5442" y="6799"/>
                  </a:moveTo>
                  <a:lnTo>
                    <a:pt x="5442" y="8157"/>
                  </a:lnTo>
                  <a:cubicBezTo>
                    <a:pt x="5168" y="8466"/>
                    <a:pt x="4787" y="8633"/>
                    <a:pt x="4382" y="8633"/>
                  </a:cubicBezTo>
                  <a:cubicBezTo>
                    <a:pt x="3977" y="8633"/>
                    <a:pt x="3596" y="8454"/>
                    <a:pt x="3322" y="8157"/>
                  </a:cubicBezTo>
                  <a:lnTo>
                    <a:pt x="3322" y="6799"/>
                  </a:lnTo>
                  <a:cubicBezTo>
                    <a:pt x="3656" y="6954"/>
                    <a:pt x="4013" y="7038"/>
                    <a:pt x="4382" y="7038"/>
                  </a:cubicBezTo>
                  <a:cubicBezTo>
                    <a:pt x="4763" y="7038"/>
                    <a:pt x="5120" y="6954"/>
                    <a:pt x="5442" y="6799"/>
                  </a:cubicBezTo>
                  <a:close/>
                  <a:moveTo>
                    <a:pt x="5442" y="8609"/>
                  </a:moveTo>
                  <a:lnTo>
                    <a:pt x="5442" y="9050"/>
                  </a:lnTo>
                  <a:cubicBezTo>
                    <a:pt x="5108" y="9240"/>
                    <a:pt x="4751" y="9335"/>
                    <a:pt x="4382" y="9335"/>
                  </a:cubicBezTo>
                  <a:cubicBezTo>
                    <a:pt x="4013" y="9335"/>
                    <a:pt x="3632" y="9228"/>
                    <a:pt x="3322" y="9050"/>
                  </a:cubicBezTo>
                  <a:lnTo>
                    <a:pt x="3322" y="8609"/>
                  </a:lnTo>
                  <a:cubicBezTo>
                    <a:pt x="3620" y="8847"/>
                    <a:pt x="3989" y="8966"/>
                    <a:pt x="4382" y="8966"/>
                  </a:cubicBezTo>
                  <a:cubicBezTo>
                    <a:pt x="4763" y="8966"/>
                    <a:pt x="5144" y="8824"/>
                    <a:pt x="5442" y="8609"/>
                  </a:cubicBezTo>
                  <a:close/>
                  <a:moveTo>
                    <a:pt x="3596" y="1"/>
                  </a:moveTo>
                  <a:cubicBezTo>
                    <a:pt x="1810" y="1"/>
                    <a:pt x="346" y="1465"/>
                    <a:pt x="346" y="3251"/>
                  </a:cubicBezTo>
                  <a:cubicBezTo>
                    <a:pt x="346" y="4704"/>
                    <a:pt x="1334" y="5990"/>
                    <a:pt x="2727" y="6371"/>
                  </a:cubicBezTo>
                  <a:cubicBezTo>
                    <a:pt x="2798" y="6442"/>
                    <a:pt x="2894" y="6526"/>
                    <a:pt x="2977" y="6585"/>
                  </a:cubicBezTo>
                  <a:lnTo>
                    <a:pt x="2977" y="7192"/>
                  </a:lnTo>
                  <a:cubicBezTo>
                    <a:pt x="2644" y="7264"/>
                    <a:pt x="2382" y="7514"/>
                    <a:pt x="2251" y="7669"/>
                  </a:cubicBezTo>
                  <a:cubicBezTo>
                    <a:pt x="2203" y="7728"/>
                    <a:pt x="2167" y="7788"/>
                    <a:pt x="2144" y="7859"/>
                  </a:cubicBezTo>
                  <a:lnTo>
                    <a:pt x="1001" y="8204"/>
                  </a:lnTo>
                  <a:cubicBezTo>
                    <a:pt x="405" y="8383"/>
                    <a:pt x="0" y="8931"/>
                    <a:pt x="0" y="9538"/>
                  </a:cubicBezTo>
                  <a:lnTo>
                    <a:pt x="0" y="11252"/>
                  </a:lnTo>
                  <a:cubicBezTo>
                    <a:pt x="0" y="11348"/>
                    <a:pt x="84" y="11419"/>
                    <a:pt x="167" y="11419"/>
                  </a:cubicBezTo>
                  <a:cubicBezTo>
                    <a:pt x="250" y="11419"/>
                    <a:pt x="334" y="11348"/>
                    <a:pt x="334" y="11252"/>
                  </a:cubicBezTo>
                  <a:lnTo>
                    <a:pt x="334" y="9538"/>
                  </a:lnTo>
                  <a:cubicBezTo>
                    <a:pt x="334" y="9085"/>
                    <a:pt x="643" y="8645"/>
                    <a:pt x="1084" y="8526"/>
                  </a:cubicBezTo>
                  <a:lnTo>
                    <a:pt x="2144" y="8216"/>
                  </a:lnTo>
                  <a:lnTo>
                    <a:pt x="2251" y="8978"/>
                  </a:lnTo>
                  <a:cubicBezTo>
                    <a:pt x="2263" y="9038"/>
                    <a:pt x="2239" y="9109"/>
                    <a:pt x="2179" y="9157"/>
                  </a:cubicBezTo>
                  <a:lnTo>
                    <a:pt x="1822" y="9419"/>
                  </a:lnTo>
                  <a:cubicBezTo>
                    <a:pt x="1655" y="9538"/>
                    <a:pt x="1584" y="9752"/>
                    <a:pt x="1620" y="9943"/>
                  </a:cubicBezTo>
                  <a:lnTo>
                    <a:pt x="1917" y="11300"/>
                  </a:lnTo>
                  <a:cubicBezTo>
                    <a:pt x="1941" y="11371"/>
                    <a:pt x="2013" y="11431"/>
                    <a:pt x="2084" y="11431"/>
                  </a:cubicBezTo>
                  <a:lnTo>
                    <a:pt x="2120" y="11431"/>
                  </a:lnTo>
                  <a:cubicBezTo>
                    <a:pt x="2203" y="11419"/>
                    <a:pt x="2263" y="11324"/>
                    <a:pt x="2251" y="11240"/>
                  </a:cubicBezTo>
                  <a:lnTo>
                    <a:pt x="1953" y="9883"/>
                  </a:lnTo>
                  <a:cubicBezTo>
                    <a:pt x="1941" y="9812"/>
                    <a:pt x="1965" y="9740"/>
                    <a:pt x="2024" y="9693"/>
                  </a:cubicBezTo>
                  <a:lnTo>
                    <a:pt x="2382" y="9419"/>
                  </a:lnTo>
                  <a:cubicBezTo>
                    <a:pt x="2536" y="9300"/>
                    <a:pt x="2608" y="9121"/>
                    <a:pt x="2596" y="8931"/>
                  </a:cubicBezTo>
                  <a:lnTo>
                    <a:pt x="2477" y="8050"/>
                  </a:lnTo>
                  <a:cubicBezTo>
                    <a:pt x="2465" y="7990"/>
                    <a:pt x="2489" y="7954"/>
                    <a:pt x="2513" y="7907"/>
                  </a:cubicBezTo>
                  <a:cubicBezTo>
                    <a:pt x="2608" y="7800"/>
                    <a:pt x="2786" y="7633"/>
                    <a:pt x="3001" y="7561"/>
                  </a:cubicBezTo>
                  <a:lnTo>
                    <a:pt x="3001" y="9514"/>
                  </a:lnTo>
                  <a:cubicBezTo>
                    <a:pt x="3001" y="9597"/>
                    <a:pt x="3072" y="9681"/>
                    <a:pt x="3156" y="9681"/>
                  </a:cubicBezTo>
                  <a:cubicBezTo>
                    <a:pt x="3251" y="9681"/>
                    <a:pt x="3322" y="9597"/>
                    <a:pt x="3322" y="9514"/>
                  </a:cubicBezTo>
                  <a:lnTo>
                    <a:pt x="3322" y="9443"/>
                  </a:lnTo>
                  <a:cubicBezTo>
                    <a:pt x="3644" y="9597"/>
                    <a:pt x="4025" y="9681"/>
                    <a:pt x="4382" y="9681"/>
                  </a:cubicBezTo>
                  <a:cubicBezTo>
                    <a:pt x="4739" y="9681"/>
                    <a:pt x="5108" y="9586"/>
                    <a:pt x="5430" y="9443"/>
                  </a:cubicBezTo>
                  <a:lnTo>
                    <a:pt x="5430" y="11264"/>
                  </a:lnTo>
                  <a:cubicBezTo>
                    <a:pt x="5430" y="11360"/>
                    <a:pt x="5513" y="11431"/>
                    <a:pt x="5596" y="11431"/>
                  </a:cubicBezTo>
                  <a:cubicBezTo>
                    <a:pt x="5692" y="11431"/>
                    <a:pt x="5763" y="11360"/>
                    <a:pt x="5763" y="11264"/>
                  </a:cubicBezTo>
                  <a:lnTo>
                    <a:pt x="5763" y="7573"/>
                  </a:lnTo>
                  <a:cubicBezTo>
                    <a:pt x="5989" y="7657"/>
                    <a:pt x="6144" y="7811"/>
                    <a:pt x="6239" y="7919"/>
                  </a:cubicBezTo>
                  <a:cubicBezTo>
                    <a:pt x="6263" y="7966"/>
                    <a:pt x="6287" y="8014"/>
                    <a:pt x="6287" y="8073"/>
                  </a:cubicBezTo>
                  <a:lnTo>
                    <a:pt x="6168" y="8943"/>
                  </a:lnTo>
                  <a:cubicBezTo>
                    <a:pt x="6132" y="9145"/>
                    <a:pt x="6204" y="9324"/>
                    <a:pt x="6370" y="9443"/>
                  </a:cubicBezTo>
                  <a:lnTo>
                    <a:pt x="6727" y="9705"/>
                  </a:lnTo>
                  <a:cubicBezTo>
                    <a:pt x="6787" y="9752"/>
                    <a:pt x="6823" y="9824"/>
                    <a:pt x="6799" y="9895"/>
                  </a:cubicBezTo>
                  <a:lnTo>
                    <a:pt x="6501" y="11252"/>
                  </a:lnTo>
                  <a:cubicBezTo>
                    <a:pt x="6489" y="11348"/>
                    <a:pt x="6537" y="11431"/>
                    <a:pt x="6644" y="11443"/>
                  </a:cubicBezTo>
                  <a:lnTo>
                    <a:pt x="6668" y="11443"/>
                  </a:lnTo>
                  <a:cubicBezTo>
                    <a:pt x="6739" y="11443"/>
                    <a:pt x="6823" y="11383"/>
                    <a:pt x="6835" y="11312"/>
                  </a:cubicBezTo>
                  <a:lnTo>
                    <a:pt x="7132" y="9955"/>
                  </a:lnTo>
                  <a:cubicBezTo>
                    <a:pt x="7180" y="9764"/>
                    <a:pt x="7097" y="9562"/>
                    <a:pt x="6942" y="9443"/>
                  </a:cubicBezTo>
                  <a:lnTo>
                    <a:pt x="6585" y="9169"/>
                  </a:lnTo>
                  <a:cubicBezTo>
                    <a:pt x="6525" y="9121"/>
                    <a:pt x="6501" y="9062"/>
                    <a:pt x="6501" y="8990"/>
                  </a:cubicBezTo>
                  <a:lnTo>
                    <a:pt x="6608" y="8228"/>
                  </a:lnTo>
                  <a:lnTo>
                    <a:pt x="7668" y="8550"/>
                  </a:lnTo>
                  <a:cubicBezTo>
                    <a:pt x="8109" y="8681"/>
                    <a:pt x="8430" y="9097"/>
                    <a:pt x="8430" y="9562"/>
                  </a:cubicBezTo>
                  <a:lnTo>
                    <a:pt x="8430" y="11264"/>
                  </a:lnTo>
                  <a:cubicBezTo>
                    <a:pt x="8430" y="11360"/>
                    <a:pt x="8501" y="11431"/>
                    <a:pt x="8585" y="11431"/>
                  </a:cubicBezTo>
                  <a:cubicBezTo>
                    <a:pt x="8680" y="11431"/>
                    <a:pt x="8751" y="11360"/>
                    <a:pt x="8751" y="11264"/>
                  </a:cubicBezTo>
                  <a:lnTo>
                    <a:pt x="8751" y="9562"/>
                  </a:lnTo>
                  <a:cubicBezTo>
                    <a:pt x="8751" y="8931"/>
                    <a:pt x="8335" y="8383"/>
                    <a:pt x="7763" y="8204"/>
                  </a:cubicBezTo>
                  <a:lnTo>
                    <a:pt x="6608" y="7859"/>
                  </a:lnTo>
                  <a:cubicBezTo>
                    <a:pt x="6596" y="7788"/>
                    <a:pt x="6549" y="7728"/>
                    <a:pt x="6513" y="7669"/>
                  </a:cubicBezTo>
                  <a:cubicBezTo>
                    <a:pt x="6370" y="7514"/>
                    <a:pt x="6120" y="7276"/>
                    <a:pt x="5775" y="7192"/>
                  </a:cubicBezTo>
                  <a:lnTo>
                    <a:pt x="5775" y="6585"/>
                  </a:lnTo>
                  <a:cubicBezTo>
                    <a:pt x="5870" y="6526"/>
                    <a:pt x="5954" y="6442"/>
                    <a:pt x="6037" y="6371"/>
                  </a:cubicBezTo>
                  <a:cubicBezTo>
                    <a:pt x="7430" y="5990"/>
                    <a:pt x="8418" y="4704"/>
                    <a:pt x="8418" y="3251"/>
                  </a:cubicBezTo>
                  <a:cubicBezTo>
                    <a:pt x="8418" y="1465"/>
                    <a:pt x="6954" y="1"/>
                    <a:pt x="516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532" name="Google Shape;10532;p79"/>
          <p:cNvGrpSpPr/>
          <p:nvPr/>
        </p:nvGrpSpPr>
        <p:grpSpPr>
          <a:xfrm>
            <a:off x="8330771" y="4812091"/>
            <a:ext cx="369684" cy="474820"/>
            <a:chOff x="6248078" y="3784468"/>
            <a:chExt cx="277263" cy="356115"/>
          </a:xfrm>
          <a:solidFill>
            <a:schemeClr val="tx1"/>
          </a:solidFill>
        </p:grpSpPr>
        <p:sp>
          <p:nvSpPr>
            <p:cNvPr id="10533" name="Google Shape;10533;p79"/>
            <p:cNvSpPr/>
            <p:nvPr/>
          </p:nvSpPr>
          <p:spPr>
            <a:xfrm>
              <a:off x="6337099" y="3874630"/>
              <a:ext cx="43402" cy="43402"/>
            </a:xfrm>
            <a:custGeom>
              <a:avLst/>
              <a:gdLst/>
              <a:ahLst/>
              <a:cxnLst/>
              <a:rect l="l" t="t" r="r" b="b"/>
              <a:pathLst>
                <a:path w="1370" h="1370" extrusionOk="0">
                  <a:moveTo>
                    <a:pt x="691" y="334"/>
                  </a:moveTo>
                  <a:cubicBezTo>
                    <a:pt x="882" y="334"/>
                    <a:pt x="1048" y="488"/>
                    <a:pt x="1048" y="691"/>
                  </a:cubicBezTo>
                  <a:cubicBezTo>
                    <a:pt x="1048" y="881"/>
                    <a:pt x="882" y="1048"/>
                    <a:pt x="691" y="1048"/>
                  </a:cubicBezTo>
                  <a:cubicBezTo>
                    <a:pt x="501" y="1048"/>
                    <a:pt x="334" y="881"/>
                    <a:pt x="334" y="691"/>
                  </a:cubicBezTo>
                  <a:cubicBezTo>
                    <a:pt x="334" y="488"/>
                    <a:pt x="489" y="334"/>
                    <a:pt x="691" y="334"/>
                  </a:cubicBezTo>
                  <a:close/>
                  <a:moveTo>
                    <a:pt x="691" y="0"/>
                  </a:moveTo>
                  <a:cubicBezTo>
                    <a:pt x="298" y="0"/>
                    <a:pt x="1" y="310"/>
                    <a:pt x="1" y="691"/>
                  </a:cubicBezTo>
                  <a:cubicBezTo>
                    <a:pt x="1" y="1072"/>
                    <a:pt x="322" y="1369"/>
                    <a:pt x="691" y="1369"/>
                  </a:cubicBezTo>
                  <a:cubicBezTo>
                    <a:pt x="1072" y="1369"/>
                    <a:pt x="1370" y="1060"/>
                    <a:pt x="1370" y="691"/>
                  </a:cubicBezTo>
                  <a:cubicBezTo>
                    <a:pt x="1370" y="298"/>
                    <a:pt x="1060" y="0"/>
                    <a:pt x="69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34" name="Google Shape;10534;p79"/>
            <p:cNvSpPr/>
            <p:nvPr/>
          </p:nvSpPr>
          <p:spPr>
            <a:xfrm>
              <a:off x="6392919" y="3874630"/>
              <a:ext cx="43402" cy="43402"/>
            </a:xfrm>
            <a:custGeom>
              <a:avLst/>
              <a:gdLst/>
              <a:ahLst/>
              <a:cxnLst/>
              <a:rect l="l" t="t" r="r" b="b"/>
              <a:pathLst>
                <a:path w="1370" h="1370" extrusionOk="0">
                  <a:moveTo>
                    <a:pt x="679" y="334"/>
                  </a:moveTo>
                  <a:cubicBezTo>
                    <a:pt x="882" y="334"/>
                    <a:pt x="1037" y="488"/>
                    <a:pt x="1037" y="691"/>
                  </a:cubicBezTo>
                  <a:cubicBezTo>
                    <a:pt x="1037" y="881"/>
                    <a:pt x="882" y="1048"/>
                    <a:pt x="679" y="1048"/>
                  </a:cubicBezTo>
                  <a:cubicBezTo>
                    <a:pt x="489" y="1048"/>
                    <a:pt x="322" y="881"/>
                    <a:pt x="322" y="691"/>
                  </a:cubicBezTo>
                  <a:cubicBezTo>
                    <a:pt x="322" y="488"/>
                    <a:pt x="489" y="334"/>
                    <a:pt x="679" y="334"/>
                  </a:cubicBezTo>
                  <a:close/>
                  <a:moveTo>
                    <a:pt x="679" y="0"/>
                  </a:moveTo>
                  <a:cubicBezTo>
                    <a:pt x="298" y="0"/>
                    <a:pt x="1" y="310"/>
                    <a:pt x="1" y="691"/>
                  </a:cubicBezTo>
                  <a:cubicBezTo>
                    <a:pt x="1" y="1072"/>
                    <a:pt x="310" y="1369"/>
                    <a:pt x="679" y="1369"/>
                  </a:cubicBezTo>
                  <a:cubicBezTo>
                    <a:pt x="1060" y="1369"/>
                    <a:pt x="1370" y="1060"/>
                    <a:pt x="1370" y="691"/>
                  </a:cubicBezTo>
                  <a:cubicBezTo>
                    <a:pt x="1370" y="298"/>
                    <a:pt x="1060" y="0"/>
                    <a:pt x="6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35" name="Google Shape;10535;p79"/>
            <p:cNvSpPr/>
            <p:nvPr/>
          </p:nvSpPr>
          <p:spPr>
            <a:xfrm>
              <a:off x="6381609" y="3913469"/>
              <a:ext cx="10201" cy="15872"/>
            </a:xfrm>
            <a:custGeom>
              <a:avLst/>
              <a:gdLst/>
              <a:ahLst/>
              <a:cxnLst/>
              <a:rect l="l" t="t" r="r" b="b"/>
              <a:pathLst>
                <a:path w="322" h="501" extrusionOk="0">
                  <a:moveTo>
                    <a:pt x="167" y="1"/>
                  </a:moveTo>
                  <a:cubicBezTo>
                    <a:pt x="72" y="1"/>
                    <a:pt x="0" y="72"/>
                    <a:pt x="0" y="155"/>
                  </a:cubicBezTo>
                  <a:lnTo>
                    <a:pt x="0" y="334"/>
                  </a:lnTo>
                  <a:cubicBezTo>
                    <a:pt x="0" y="429"/>
                    <a:pt x="72" y="501"/>
                    <a:pt x="167" y="501"/>
                  </a:cubicBezTo>
                  <a:cubicBezTo>
                    <a:pt x="251" y="501"/>
                    <a:pt x="322" y="429"/>
                    <a:pt x="322" y="334"/>
                  </a:cubicBezTo>
                  <a:lnTo>
                    <a:pt x="322" y="155"/>
                  </a:lnTo>
                  <a:cubicBezTo>
                    <a:pt x="322" y="72"/>
                    <a:pt x="251"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36" name="Google Shape;10536;p79"/>
            <p:cNvSpPr/>
            <p:nvPr/>
          </p:nvSpPr>
          <p:spPr>
            <a:xfrm>
              <a:off x="6248078" y="3784468"/>
              <a:ext cx="277263" cy="356115"/>
            </a:xfrm>
            <a:custGeom>
              <a:avLst/>
              <a:gdLst/>
              <a:ahLst/>
              <a:cxnLst/>
              <a:rect l="l" t="t" r="r" b="b"/>
              <a:pathLst>
                <a:path w="8752" h="11241" extrusionOk="0">
                  <a:moveTo>
                    <a:pt x="5954" y="4751"/>
                  </a:moveTo>
                  <a:lnTo>
                    <a:pt x="5954" y="5335"/>
                  </a:lnTo>
                  <a:cubicBezTo>
                    <a:pt x="5954" y="5561"/>
                    <a:pt x="5823" y="5751"/>
                    <a:pt x="5609" y="5835"/>
                  </a:cubicBezTo>
                  <a:lnTo>
                    <a:pt x="4751" y="6180"/>
                  </a:lnTo>
                  <a:cubicBezTo>
                    <a:pt x="4632" y="6233"/>
                    <a:pt x="4501" y="6260"/>
                    <a:pt x="4369" y="6260"/>
                  </a:cubicBezTo>
                  <a:cubicBezTo>
                    <a:pt x="4236" y="6260"/>
                    <a:pt x="4102" y="6233"/>
                    <a:pt x="3977" y="6180"/>
                  </a:cubicBezTo>
                  <a:lnTo>
                    <a:pt x="3108" y="5835"/>
                  </a:lnTo>
                  <a:cubicBezTo>
                    <a:pt x="2906" y="5751"/>
                    <a:pt x="2775" y="5561"/>
                    <a:pt x="2775" y="5335"/>
                  </a:cubicBezTo>
                  <a:lnTo>
                    <a:pt x="2775" y="4751"/>
                  </a:lnTo>
                  <a:lnTo>
                    <a:pt x="3156" y="4882"/>
                  </a:lnTo>
                  <a:cubicBezTo>
                    <a:pt x="3215" y="5108"/>
                    <a:pt x="3406" y="5275"/>
                    <a:pt x="3668" y="5275"/>
                  </a:cubicBezTo>
                  <a:lnTo>
                    <a:pt x="3680" y="5275"/>
                  </a:lnTo>
                  <a:lnTo>
                    <a:pt x="3680" y="5287"/>
                  </a:lnTo>
                  <a:cubicBezTo>
                    <a:pt x="3680" y="5382"/>
                    <a:pt x="3751" y="5454"/>
                    <a:pt x="3846" y="5454"/>
                  </a:cubicBezTo>
                  <a:cubicBezTo>
                    <a:pt x="3930" y="5454"/>
                    <a:pt x="4001" y="5382"/>
                    <a:pt x="4001" y="5287"/>
                  </a:cubicBezTo>
                  <a:lnTo>
                    <a:pt x="4001" y="5275"/>
                  </a:lnTo>
                  <a:lnTo>
                    <a:pt x="4192" y="5275"/>
                  </a:lnTo>
                  <a:lnTo>
                    <a:pt x="4192" y="5287"/>
                  </a:lnTo>
                  <a:cubicBezTo>
                    <a:pt x="4192" y="5382"/>
                    <a:pt x="4275" y="5454"/>
                    <a:pt x="4358" y="5454"/>
                  </a:cubicBezTo>
                  <a:cubicBezTo>
                    <a:pt x="4454" y="5454"/>
                    <a:pt x="4525" y="5382"/>
                    <a:pt x="4525" y="5287"/>
                  </a:cubicBezTo>
                  <a:lnTo>
                    <a:pt x="4525" y="5275"/>
                  </a:lnTo>
                  <a:lnTo>
                    <a:pt x="4716" y="5275"/>
                  </a:lnTo>
                  <a:lnTo>
                    <a:pt x="4716" y="5287"/>
                  </a:lnTo>
                  <a:cubicBezTo>
                    <a:pt x="4716" y="5382"/>
                    <a:pt x="4787" y="5454"/>
                    <a:pt x="4882" y="5454"/>
                  </a:cubicBezTo>
                  <a:cubicBezTo>
                    <a:pt x="4966" y="5454"/>
                    <a:pt x="5049" y="5382"/>
                    <a:pt x="5049" y="5287"/>
                  </a:cubicBezTo>
                  <a:lnTo>
                    <a:pt x="5049" y="5275"/>
                  </a:lnTo>
                  <a:lnTo>
                    <a:pt x="5061" y="5275"/>
                  </a:lnTo>
                  <a:cubicBezTo>
                    <a:pt x="5299" y="5275"/>
                    <a:pt x="5501" y="5108"/>
                    <a:pt x="5561" y="4882"/>
                  </a:cubicBezTo>
                  <a:lnTo>
                    <a:pt x="5954" y="4751"/>
                  </a:lnTo>
                  <a:close/>
                  <a:moveTo>
                    <a:pt x="4716" y="6537"/>
                  </a:moveTo>
                  <a:lnTo>
                    <a:pt x="4716" y="6882"/>
                  </a:lnTo>
                  <a:lnTo>
                    <a:pt x="4001" y="6882"/>
                  </a:lnTo>
                  <a:lnTo>
                    <a:pt x="4001" y="6537"/>
                  </a:lnTo>
                  <a:cubicBezTo>
                    <a:pt x="4120" y="6573"/>
                    <a:pt x="4239" y="6585"/>
                    <a:pt x="4358" y="6585"/>
                  </a:cubicBezTo>
                  <a:cubicBezTo>
                    <a:pt x="4477" y="6585"/>
                    <a:pt x="4596" y="6573"/>
                    <a:pt x="4716" y="6537"/>
                  </a:cubicBezTo>
                  <a:close/>
                  <a:moveTo>
                    <a:pt x="4739" y="7204"/>
                  </a:moveTo>
                  <a:lnTo>
                    <a:pt x="4739" y="7585"/>
                  </a:lnTo>
                  <a:lnTo>
                    <a:pt x="4001" y="7585"/>
                  </a:lnTo>
                  <a:lnTo>
                    <a:pt x="4001" y="7204"/>
                  </a:lnTo>
                  <a:close/>
                  <a:moveTo>
                    <a:pt x="4358" y="346"/>
                  </a:moveTo>
                  <a:cubicBezTo>
                    <a:pt x="5823" y="346"/>
                    <a:pt x="7013" y="1536"/>
                    <a:pt x="7013" y="3001"/>
                  </a:cubicBezTo>
                  <a:lnTo>
                    <a:pt x="7013" y="4227"/>
                  </a:lnTo>
                  <a:cubicBezTo>
                    <a:pt x="7013" y="4906"/>
                    <a:pt x="6823" y="5501"/>
                    <a:pt x="6442" y="6073"/>
                  </a:cubicBezTo>
                  <a:cubicBezTo>
                    <a:pt x="6109" y="6597"/>
                    <a:pt x="5668" y="7013"/>
                    <a:pt x="5275" y="7382"/>
                  </a:cubicBezTo>
                  <a:cubicBezTo>
                    <a:pt x="5192" y="7466"/>
                    <a:pt x="5132" y="7525"/>
                    <a:pt x="5061" y="7585"/>
                  </a:cubicBezTo>
                  <a:lnTo>
                    <a:pt x="5061" y="6406"/>
                  </a:lnTo>
                  <a:lnTo>
                    <a:pt x="5739" y="6132"/>
                  </a:lnTo>
                  <a:cubicBezTo>
                    <a:pt x="6073" y="6001"/>
                    <a:pt x="6299" y="5692"/>
                    <a:pt x="6299" y="5335"/>
                  </a:cubicBezTo>
                  <a:lnTo>
                    <a:pt x="6299" y="4620"/>
                  </a:lnTo>
                  <a:cubicBezTo>
                    <a:pt x="6501" y="4501"/>
                    <a:pt x="6656" y="4275"/>
                    <a:pt x="6656" y="4025"/>
                  </a:cubicBezTo>
                  <a:lnTo>
                    <a:pt x="6656" y="3001"/>
                  </a:lnTo>
                  <a:cubicBezTo>
                    <a:pt x="6656" y="2441"/>
                    <a:pt x="6442" y="1906"/>
                    <a:pt x="6085" y="1489"/>
                  </a:cubicBezTo>
                  <a:cubicBezTo>
                    <a:pt x="6054" y="1452"/>
                    <a:pt x="6013" y="1434"/>
                    <a:pt x="5969" y="1434"/>
                  </a:cubicBezTo>
                  <a:cubicBezTo>
                    <a:pt x="5929" y="1434"/>
                    <a:pt x="5886" y="1449"/>
                    <a:pt x="5847" y="1477"/>
                  </a:cubicBezTo>
                  <a:cubicBezTo>
                    <a:pt x="5775" y="1536"/>
                    <a:pt x="5775" y="1644"/>
                    <a:pt x="5835" y="1715"/>
                  </a:cubicBezTo>
                  <a:cubicBezTo>
                    <a:pt x="6144" y="2072"/>
                    <a:pt x="6323" y="2537"/>
                    <a:pt x="6323" y="3001"/>
                  </a:cubicBezTo>
                  <a:lnTo>
                    <a:pt x="6323" y="4025"/>
                  </a:lnTo>
                  <a:cubicBezTo>
                    <a:pt x="6323" y="4168"/>
                    <a:pt x="6228" y="4323"/>
                    <a:pt x="6073" y="4370"/>
                  </a:cubicBezTo>
                  <a:lnTo>
                    <a:pt x="5370" y="4608"/>
                  </a:lnTo>
                  <a:cubicBezTo>
                    <a:pt x="5299" y="4632"/>
                    <a:pt x="5251" y="4692"/>
                    <a:pt x="5251" y="4751"/>
                  </a:cubicBezTo>
                  <a:cubicBezTo>
                    <a:pt x="5251" y="4858"/>
                    <a:pt x="5168" y="4942"/>
                    <a:pt x="5061" y="4942"/>
                  </a:cubicBezTo>
                  <a:lnTo>
                    <a:pt x="3668" y="4942"/>
                  </a:lnTo>
                  <a:cubicBezTo>
                    <a:pt x="3561" y="4942"/>
                    <a:pt x="3465" y="4858"/>
                    <a:pt x="3465" y="4751"/>
                  </a:cubicBezTo>
                  <a:cubicBezTo>
                    <a:pt x="3465" y="4680"/>
                    <a:pt x="3430" y="4620"/>
                    <a:pt x="3346" y="4608"/>
                  </a:cubicBezTo>
                  <a:lnTo>
                    <a:pt x="2656" y="4370"/>
                  </a:lnTo>
                  <a:cubicBezTo>
                    <a:pt x="2501" y="4323"/>
                    <a:pt x="2394" y="4168"/>
                    <a:pt x="2394" y="4025"/>
                  </a:cubicBezTo>
                  <a:lnTo>
                    <a:pt x="2394" y="3001"/>
                  </a:lnTo>
                  <a:cubicBezTo>
                    <a:pt x="2394" y="1929"/>
                    <a:pt x="3275" y="1048"/>
                    <a:pt x="4346" y="1048"/>
                  </a:cubicBezTo>
                  <a:cubicBezTo>
                    <a:pt x="4692" y="1048"/>
                    <a:pt x="5037" y="1132"/>
                    <a:pt x="5311" y="1298"/>
                  </a:cubicBezTo>
                  <a:cubicBezTo>
                    <a:pt x="5337" y="1313"/>
                    <a:pt x="5364" y="1320"/>
                    <a:pt x="5391" y="1320"/>
                  </a:cubicBezTo>
                  <a:cubicBezTo>
                    <a:pt x="5449" y="1320"/>
                    <a:pt x="5504" y="1288"/>
                    <a:pt x="5537" y="1239"/>
                  </a:cubicBezTo>
                  <a:cubicBezTo>
                    <a:pt x="5585" y="1167"/>
                    <a:pt x="5549" y="1060"/>
                    <a:pt x="5478" y="1013"/>
                  </a:cubicBezTo>
                  <a:cubicBezTo>
                    <a:pt x="5132" y="822"/>
                    <a:pt x="4739" y="715"/>
                    <a:pt x="4346" y="715"/>
                  </a:cubicBezTo>
                  <a:cubicBezTo>
                    <a:pt x="3096" y="715"/>
                    <a:pt x="2072" y="1727"/>
                    <a:pt x="2072" y="3001"/>
                  </a:cubicBezTo>
                  <a:lnTo>
                    <a:pt x="2072" y="4025"/>
                  </a:lnTo>
                  <a:cubicBezTo>
                    <a:pt x="2072" y="4275"/>
                    <a:pt x="2203" y="4501"/>
                    <a:pt x="2430" y="4620"/>
                  </a:cubicBezTo>
                  <a:lnTo>
                    <a:pt x="2430" y="5335"/>
                  </a:lnTo>
                  <a:cubicBezTo>
                    <a:pt x="2430" y="5692"/>
                    <a:pt x="2632" y="6001"/>
                    <a:pt x="2977" y="6132"/>
                  </a:cubicBezTo>
                  <a:lnTo>
                    <a:pt x="3668" y="6406"/>
                  </a:lnTo>
                  <a:lnTo>
                    <a:pt x="3668" y="7585"/>
                  </a:lnTo>
                  <a:cubicBezTo>
                    <a:pt x="3584" y="7525"/>
                    <a:pt x="3525" y="7442"/>
                    <a:pt x="3453" y="7382"/>
                  </a:cubicBezTo>
                  <a:cubicBezTo>
                    <a:pt x="3072" y="7013"/>
                    <a:pt x="2620" y="6585"/>
                    <a:pt x="2275" y="6073"/>
                  </a:cubicBezTo>
                  <a:cubicBezTo>
                    <a:pt x="1894" y="5501"/>
                    <a:pt x="1715" y="4882"/>
                    <a:pt x="1715" y="4227"/>
                  </a:cubicBezTo>
                  <a:lnTo>
                    <a:pt x="1715" y="3001"/>
                  </a:lnTo>
                  <a:cubicBezTo>
                    <a:pt x="1715" y="1536"/>
                    <a:pt x="2906" y="346"/>
                    <a:pt x="4358" y="346"/>
                  </a:cubicBezTo>
                  <a:close/>
                  <a:moveTo>
                    <a:pt x="4751" y="7906"/>
                  </a:moveTo>
                  <a:lnTo>
                    <a:pt x="4751" y="7918"/>
                  </a:lnTo>
                  <a:lnTo>
                    <a:pt x="4739" y="7918"/>
                  </a:lnTo>
                  <a:cubicBezTo>
                    <a:pt x="4585" y="8085"/>
                    <a:pt x="4466" y="8240"/>
                    <a:pt x="4382" y="8394"/>
                  </a:cubicBezTo>
                  <a:cubicBezTo>
                    <a:pt x="4287" y="8240"/>
                    <a:pt x="4156" y="8085"/>
                    <a:pt x="4025" y="7918"/>
                  </a:cubicBezTo>
                  <a:lnTo>
                    <a:pt x="4025" y="7906"/>
                  </a:lnTo>
                  <a:close/>
                  <a:moveTo>
                    <a:pt x="4382" y="1"/>
                  </a:moveTo>
                  <a:cubicBezTo>
                    <a:pt x="2739" y="1"/>
                    <a:pt x="1406" y="1346"/>
                    <a:pt x="1406" y="2977"/>
                  </a:cubicBezTo>
                  <a:lnTo>
                    <a:pt x="1406" y="4215"/>
                  </a:lnTo>
                  <a:cubicBezTo>
                    <a:pt x="1406" y="5477"/>
                    <a:pt x="2013" y="6347"/>
                    <a:pt x="2668" y="7049"/>
                  </a:cubicBezTo>
                  <a:cubicBezTo>
                    <a:pt x="2549" y="7156"/>
                    <a:pt x="2382" y="7251"/>
                    <a:pt x="2215" y="7311"/>
                  </a:cubicBezTo>
                  <a:lnTo>
                    <a:pt x="882" y="7716"/>
                  </a:lnTo>
                  <a:cubicBezTo>
                    <a:pt x="358" y="7859"/>
                    <a:pt x="1" y="8335"/>
                    <a:pt x="1" y="8871"/>
                  </a:cubicBezTo>
                  <a:lnTo>
                    <a:pt x="1" y="11073"/>
                  </a:lnTo>
                  <a:cubicBezTo>
                    <a:pt x="1" y="11169"/>
                    <a:pt x="72" y="11240"/>
                    <a:pt x="167" y="11240"/>
                  </a:cubicBezTo>
                  <a:cubicBezTo>
                    <a:pt x="251" y="11240"/>
                    <a:pt x="322" y="11169"/>
                    <a:pt x="322" y="11073"/>
                  </a:cubicBezTo>
                  <a:lnTo>
                    <a:pt x="322" y="8871"/>
                  </a:lnTo>
                  <a:cubicBezTo>
                    <a:pt x="322" y="8752"/>
                    <a:pt x="358" y="8633"/>
                    <a:pt x="405" y="8537"/>
                  </a:cubicBezTo>
                  <a:lnTo>
                    <a:pt x="1394" y="9407"/>
                  </a:lnTo>
                  <a:cubicBezTo>
                    <a:pt x="1513" y="9514"/>
                    <a:pt x="1572" y="9668"/>
                    <a:pt x="1572" y="9811"/>
                  </a:cubicBezTo>
                  <a:lnTo>
                    <a:pt x="1572" y="11073"/>
                  </a:lnTo>
                  <a:cubicBezTo>
                    <a:pt x="1572" y="11169"/>
                    <a:pt x="1656" y="11240"/>
                    <a:pt x="1739" y="11240"/>
                  </a:cubicBezTo>
                  <a:cubicBezTo>
                    <a:pt x="1834" y="11240"/>
                    <a:pt x="1906" y="11169"/>
                    <a:pt x="1906" y="11073"/>
                  </a:cubicBezTo>
                  <a:lnTo>
                    <a:pt x="1906" y="9811"/>
                  </a:lnTo>
                  <a:cubicBezTo>
                    <a:pt x="1906" y="9561"/>
                    <a:pt x="1799" y="9323"/>
                    <a:pt x="1608" y="9156"/>
                  </a:cubicBezTo>
                  <a:lnTo>
                    <a:pt x="584" y="8252"/>
                  </a:lnTo>
                  <a:cubicBezTo>
                    <a:pt x="679" y="8144"/>
                    <a:pt x="822" y="8061"/>
                    <a:pt x="965" y="8013"/>
                  </a:cubicBezTo>
                  <a:lnTo>
                    <a:pt x="2310" y="7609"/>
                  </a:lnTo>
                  <a:cubicBezTo>
                    <a:pt x="2525" y="7549"/>
                    <a:pt x="2727" y="7430"/>
                    <a:pt x="2882" y="7263"/>
                  </a:cubicBezTo>
                  <a:cubicBezTo>
                    <a:pt x="3001" y="7382"/>
                    <a:pt x="3120" y="7502"/>
                    <a:pt x="3239" y="7609"/>
                  </a:cubicBezTo>
                  <a:cubicBezTo>
                    <a:pt x="3763" y="8097"/>
                    <a:pt x="4215" y="8537"/>
                    <a:pt x="4215" y="8942"/>
                  </a:cubicBezTo>
                  <a:cubicBezTo>
                    <a:pt x="4215" y="9037"/>
                    <a:pt x="4287" y="9109"/>
                    <a:pt x="4370" y="9109"/>
                  </a:cubicBezTo>
                  <a:cubicBezTo>
                    <a:pt x="4466" y="9109"/>
                    <a:pt x="4537" y="9037"/>
                    <a:pt x="4537" y="8942"/>
                  </a:cubicBezTo>
                  <a:cubicBezTo>
                    <a:pt x="4537" y="8514"/>
                    <a:pt x="4989" y="8097"/>
                    <a:pt x="5501" y="7609"/>
                  </a:cubicBezTo>
                  <a:cubicBezTo>
                    <a:pt x="5620" y="7502"/>
                    <a:pt x="5739" y="7382"/>
                    <a:pt x="5859" y="7263"/>
                  </a:cubicBezTo>
                  <a:cubicBezTo>
                    <a:pt x="6025" y="7430"/>
                    <a:pt x="6216" y="7549"/>
                    <a:pt x="6442" y="7609"/>
                  </a:cubicBezTo>
                  <a:lnTo>
                    <a:pt x="7787" y="8013"/>
                  </a:lnTo>
                  <a:cubicBezTo>
                    <a:pt x="7930" y="8049"/>
                    <a:pt x="8061" y="8133"/>
                    <a:pt x="8168" y="8252"/>
                  </a:cubicBezTo>
                  <a:lnTo>
                    <a:pt x="7144" y="9156"/>
                  </a:lnTo>
                  <a:cubicBezTo>
                    <a:pt x="6954" y="9323"/>
                    <a:pt x="6847" y="9561"/>
                    <a:pt x="6847" y="9811"/>
                  </a:cubicBezTo>
                  <a:lnTo>
                    <a:pt x="6847" y="11073"/>
                  </a:lnTo>
                  <a:cubicBezTo>
                    <a:pt x="6847" y="11169"/>
                    <a:pt x="6918" y="11240"/>
                    <a:pt x="7013" y="11240"/>
                  </a:cubicBezTo>
                  <a:cubicBezTo>
                    <a:pt x="7097" y="11240"/>
                    <a:pt x="7168" y="11169"/>
                    <a:pt x="7168" y="11073"/>
                  </a:cubicBezTo>
                  <a:lnTo>
                    <a:pt x="7168" y="9811"/>
                  </a:lnTo>
                  <a:cubicBezTo>
                    <a:pt x="7168" y="9668"/>
                    <a:pt x="7252" y="9514"/>
                    <a:pt x="7347" y="9407"/>
                  </a:cubicBezTo>
                  <a:lnTo>
                    <a:pt x="8347" y="8537"/>
                  </a:lnTo>
                  <a:cubicBezTo>
                    <a:pt x="8395" y="8633"/>
                    <a:pt x="8418" y="8752"/>
                    <a:pt x="8418" y="8871"/>
                  </a:cubicBezTo>
                  <a:lnTo>
                    <a:pt x="8418" y="11073"/>
                  </a:lnTo>
                  <a:cubicBezTo>
                    <a:pt x="8418" y="11169"/>
                    <a:pt x="8502" y="11240"/>
                    <a:pt x="8585" y="11240"/>
                  </a:cubicBezTo>
                  <a:cubicBezTo>
                    <a:pt x="8680" y="11240"/>
                    <a:pt x="8752" y="11169"/>
                    <a:pt x="8752" y="11073"/>
                  </a:cubicBezTo>
                  <a:lnTo>
                    <a:pt x="8752" y="8871"/>
                  </a:lnTo>
                  <a:cubicBezTo>
                    <a:pt x="8752" y="8359"/>
                    <a:pt x="8395" y="7859"/>
                    <a:pt x="7871" y="7716"/>
                  </a:cubicBezTo>
                  <a:lnTo>
                    <a:pt x="6537" y="7311"/>
                  </a:lnTo>
                  <a:cubicBezTo>
                    <a:pt x="6359" y="7263"/>
                    <a:pt x="6204" y="7180"/>
                    <a:pt x="6085" y="7049"/>
                  </a:cubicBezTo>
                  <a:cubicBezTo>
                    <a:pt x="6740" y="6359"/>
                    <a:pt x="7359" y="5477"/>
                    <a:pt x="7359" y="4215"/>
                  </a:cubicBezTo>
                  <a:lnTo>
                    <a:pt x="7359" y="2977"/>
                  </a:lnTo>
                  <a:cubicBezTo>
                    <a:pt x="7359" y="1346"/>
                    <a:pt x="6013" y="1"/>
                    <a:pt x="438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37" name="Google Shape;10537;p79"/>
            <p:cNvSpPr/>
            <p:nvPr/>
          </p:nvSpPr>
          <p:spPr>
            <a:xfrm>
              <a:off x="6381609" y="4085840"/>
              <a:ext cx="10201" cy="54743"/>
            </a:xfrm>
            <a:custGeom>
              <a:avLst/>
              <a:gdLst/>
              <a:ahLst/>
              <a:cxnLst/>
              <a:rect l="l" t="t" r="r" b="b"/>
              <a:pathLst>
                <a:path w="322" h="1728" extrusionOk="0">
                  <a:moveTo>
                    <a:pt x="167" y="1"/>
                  </a:moveTo>
                  <a:cubicBezTo>
                    <a:pt x="72" y="1"/>
                    <a:pt x="0" y="72"/>
                    <a:pt x="0" y="167"/>
                  </a:cubicBezTo>
                  <a:lnTo>
                    <a:pt x="0" y="1560"/>
                  </a:lnTo>
                  <a:cubicBezTo>
                    <a:pt x="0" y="1656"/>
                    <a:pt x="72" y="1727"/>
                    <a:pt x="167" y="1727"/>
                  </a:cubicBezTo>
                  <a:cubicBezTo>
                    <a:pt x="251" y="1727"/>
                    <a:pt x="322" y="1656"/>
                    <a:pt x="322" y="1560"/>
                  </a:cubicBezTo>
                  <a:lnTo>
                    <a:pt x="322" y="167"/>
                  </a:lnTo>
                  <a:cubicBezTo>
                    <a:pt x="322" y="72"/>
                    <a:pt x="251"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538" name="Google Shape;10538;p79"/>
          <p:cNvGrpSpPr/>
          <p:nvPr/>
        </p:nvGrpSpPr>
        <p:grpSpPr>
          <a:xfrm>
            <a:off x="7734300" y="4814119"/>
            <a:ext cx="370192" cy="472792"/>
            <a:chOff x="5800725" y="3785989"/>
            <a:chExt cx="277644" cy="354594"/>
          </a:xfrm>
          <a:solidFill>
            <a:schemeClr val="tx1"/>
          </a:solidFill>
        </p:grpSpPr>
        <p:sp>
          <p:nvSpPr>
            <p:cNvPr id="10539" name="Google Shape;10539;p79"/>
            <p:cNvSpPr/>
            <p:nvPr/>
          </p:nvSpPr>
          <p:spPr>
            <a:xfrm>
              <a:off x="5901055" y="3896869"/>
              <a:ext cx="10613" cy="15872"/>
            </a:xfrm>
            <a:custGeom>
              <a:avLst/>
              <a:gdLst/>
              <a:ahLst/>
              <a:cxnLst/>
              <a:rect l="l" t="t" r="r" b="b"/>
              <a:pathLst>
                <a:path w="335" h="501" extrusionOk="0">
                  <a:moveTo>
                    <a:pt x="168" y="1"/>
                  </a:moveTo>
                  <a:cubicBezTo>
                    <a:pt x="72" y="1"/>
                    <a:pt x="1" y="72"/>
                    <a:pt x="1" y="167"/>
                  </a:cubicBezTo>
                  <a:lnTo>
                    <a:pt x="1" y="346"/>
                  </a:lnTo>
                  <a:cubicBezTo>
                    <a:pt x="1" y="429"/>
                    <a:pt x="72" y="501"/>
                    <a:pt x="168" y="501"/>
                  </a:cubicBezTo>
                  <a:cubicBezTo>
                    <a:pt x="251" y="501"/>
                    <a:pt x="322" y="429"/>
                    <a:pt x="322" y="346"/>
                  </a:cubicBezTo>
                  <a:lnTo>
                    <a:pt x="322" y="167"/>
                  </a:lnTo>
                  <a:cubicBezTo>
                    <a:pt x="334" y="72"/>
                    <a:pt x="251" y="1"/>
                    <a:pt x="16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40" name="Google Shape;10540;p79"/>
            <p:cNvSpPr/>
            <p:nvPr/>
          </p:nvSpPr>
          <p:spPr>
            <a:xfrm>
              <a:off x="5968217" y="3896869"/>
              <a:ext cx="10201" cy="15872"/>
            </a:xfrm>
            <a:custGeom>
              <a:avLst/>
              <a:gdLst/>
              <a:ahLst/>
              <a:cxnLst/>
              <a:rect l="l" t="t" r="r" b="b"/>
              <a:pathLst>
                <a:path w="322" h="501" extrusionOk="0">
                  <a:moveTo>
                    <a:pt x="155" y="1"/>
                  </a:moveTo>
                  <a:cubicBezTo>
                    <a:pt x="72" y="1"/>
                    <a:pt x="0" y="72"/>
                    <a:pt x="0" y="167"/>
                  </a:cubicBezTo>
                  <a:lnTo>
                    <a:pt x="0" y="346"/>
                  </a:lnTo>
                  <a:cubicBezTo>
                    <a:pt x="0" y="429"/>
                    <a:pt x="72" y="501"/>
                    <a:pt x="155" y="501"/>
                  </a:cubicBezTo>
                  <a:cubicBezTo>
                    <a:pt x="250" y="501"/>
                    <a:pt x="322" y="429"/>
                    <a:pt x="322" y="346"/>
                  </a:cubicBezTo>
                  <a:lnTo>
                    <a:pt x="322" y="167"/>
                  </a:lnTo>
                  <a:cubicBezTo>
                    <a:pt x="322" y="72"/>
                    <a:pt x="250"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41" name="Google Shape;10541;p79"/>
            <p:cNvSpPr/>
            <p:nvPr/>
          </p:nvSpPr>
          <p:spPr>
            <a:xfrm>
              <a:off x="5916547" y="3935804"/>
              <a:ext cx="45271" cy="16157"/>
            </a:xfrm>
            <a:custGeom>
              <a:avLst/>
              <a:gdLst/>
              <a:ahLst/>
              <a:cxnLst/>
              <a:rect l="l" t="t" r="r" b="b"/>
              <a:pathLst>
                <a:path w="1429" h="510" extrusionOk="0">
                  <a:moveTo>
                    <a:pt x="188" y="1"/>
                  </a:moveTo>
                  <a:cubicBezTo>
                    <a:pt x="146" y="1"/>
                    <a:pt x="101" y="16"/>
                    <a:pt x="60" y="46"/>
                  </a:cubicBezTo>
                  <a:cubicBezTo>
                    <a:pt x="0" y="105"/>
                    <a:pt x="0" y="212"/>
                    <a:pt x="60" y="284"/>
                  </a:cubicBezTo>
                  <a:cubicBezTo>
                    <a:pt x="214" y="427"/>
                    <a:pt x="453" y="510"/>
                    <a:pt x="703" y="510"/>
                  </a:cubicBezTo>
                  <a:cubicBezTo>
                    <a:pt x="976" y="510"/>
                    <a:pt x="1215" y="427"/>
                    <a:pt x="1345" y="284"/>
                  </a:cubicBezTo>
                  <a:cubicBezTo>
                    <a:pt x="1429" y="212"/>
                    <a:pt x="1429" y="105"/>
                    <a:pt x="1369" y="46"/>
                  </a:cubicBezTo>
                  <a:cubicBezTo>
                    <a:pt x="1340" y="16"/>
                    <a:pt x="1301" y="1"/>
                    <a:pt x="1259" y="1"/>
                  </a:cubicBezTo>
                  <a:cubicBezTo>
                    <a:pt x="1217" y="1"/>
                    <a:pt x="1173" y="16"/>
                    <a:pt x="1131" y="46"/>
                  </a:cubicBezTo>
                  <a:cubicBezTo>
                    <a:pt x="1072" y="105"/>
                    <a:pt x="929" y="188"/>
                    <a:pt x="714" y="188"/>
                  </a:cubicBezTo>
                  <a:cubicBezTo>
                    <a:pt x="512" y="188"/>
                    <a:pt x="357" y="105"/>
                    <a:pt x="298" y="46"/>
                  </a:cubicBezTo>
                  <a:cubicBezTo>
                    <a:pt x="268" y="16"/>
                    <a:pt x="229" y="1"/>
                    <a:pt x="18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42" name="Google Shape;10542;p79"/>
            <p:cNvSpPr/>
            <p:nvPr/>
          </p:nvSpPr>
          <p:spPr>
            <a:xfrm>
              <a:off x="5895416" y="3879888"/>
              <a:ext cx="21891" cy="10233"/>
            </a:xfrm>
            <a:custGeom>
              <a:avLst/>
              <a:gdLst/>
              <a:ahLst/>
              <a:cxnLst/>
              <a:rect l="l" t="t" r="r" b="b"/>
              <a:pathLst>
                <a:path w="691" h="323" extrusionOk="0">
                  <a:moveTo>
                    <a:pt x="167" y="1"/>
                  </a:moveTo>
                  <a:cubicBezTo>
                    <a:pt x="72" y="1"/>
                    <a:pt x="0" y="72"/>
                    <a:pt x="0" y="168"/>
                  </a:cubicBezTo>
                  <a:cubicBezTo>
                    <a:pt x="0" y="251"/>
                    <a:pt x="72" y="322"/>
                    <a:pt x="167" y="322"/>
                  </a:cubicBezTo>
                  <a:lnTo>
                    <a:pt x="524" y="322"/>
                  </a:lnTo>
                  <a:cubicBezTo>
                    <a:pt x="608" y="322"/>
                    <a:pt x="679" y="251"/>
                    <a:pt x="679" y="168"/>
                  </a:cubicBezTo>
                  <a:cubicBezTo>
                    <a:pt x="691" y="72"/>
                    <a:pt x="608" y="1"/>
                    <a:pt x="52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43" name="Google Shape;10543;p79"/>
            <p:cNvSpPr/>
            <p:nvPr/>
          </p:nvSpPr>
          <p:spPr>
            <a:xfrm>
              <a:off x="5961786" y="3879888"/>
              <a:ext cx="21923" cy="10233"/>
            </a:xfrm>
            <a:custGeom>
              <a:avLst/>
              <a:gdLst/>
              <a:ahLst/>
              <a:cxnLst/>
              <a:rect l="l" t="t" r="r" b="b"/>
              <a:pathLst>
                <a:path w="692" h="323" extrusionOk="0">
                  <a:moveTo>
                    <a:pt x="168" y="1"/>
                  </a:moveTo>
                  <a:cubicBezTo>
                    <a:pt x="84" y="1"/>
                    <a:pt x="1" y="72"/>
                    <a:pt x="1" y="168"/>
                  </a:cubicBezTo>
                  <a:cubicBezTo>
                    <a:pt x="1" y="251"/>
                    <a:pt x="84" y="322"/>
                    <a:pt x="168" y="322"/>
                  </a:cubicBezTo>
                  <a:lnTo>
                    <a:pt x="525" y="322"/>
                  </a:lnTo>
                  <a:cubicBezTo>
                    <a:pt x="620" y="322"/>
                    <a:pt x="691" y="251"/>
                    <a:pt x="691" y="168"/>
                  </a:cubicBezTo>
                  <a:cubicBezTo>
                    <a:pt x="691" y="72"/>
                    <a:pt x="620" y="1"/>
                    <a:pt x="52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44" name="Google Shape;10544;p79"/>
            <p:cNvSpPr/>
            <p:nvPr/>
          </p:nvSpPr>
          <p:spPr>
            <a:xfrm>
              <a:off x="5800725" y="3785989"/>
              <a:ext cx="277644" cy="354594"/>
            </a:xfrm>
            <a:custGeom>
              <a:avLst/>
              <a:gdLst/>
              <a:ahLst/>
              <a:cxnLst/>
              <a:rect l="l" t="t" r="r" b="b"/>
              <a:pathLst>
                <a:path w="8764" h="11193" extrusionOk="0">
                  <a:moveTo>
                    <a:pt x="4716" y="310"/>
                  </a:moveTo>
                  <a:cubicBezTo>
                    <a:pt x="5323" y="310"/>
                    <a:pt x="5859" y="572"/>
                    <a:pt x="5978" y="905"/>
                  </a:cubicBezTo>
                  <a:cubicBezTo>
                    <a:pt x="6005" y="979"/>
                    <a:pt x="6062" y="1024"/>
                    <a:pt x="6130" y="1024"/>
                  </a:cubicBezTo>
                  <a:cubicBezTo>
                    <a:pt x="6150" y="1024"/>
                    <a:pt x="6171" y="1020"/>
                    <a:pt x="6192" y="1012"/>
                  </a:cubicBezTo>
                  <a:cubicBezTo>
                    <a:pt x="6275" y="988"/>
                    <a:pt x="6323" y="893"/>
                    <a:pt x="6299" y="810"/>
                  </a:cubicBezTo>
                  <a:cubicBezTo>
                    <a:pt x="6275" y="774"/>
                    <a:pt x="6275" y="750"/>
                    <a:pt x="6264" y="715"/>
                  </a:cubicBezTo>
                  <a:lnTo>
                    <a:pt x="6264" y="715"/>
                  </a:lnTo>
                  <a:cubicBezTo>
                    <a:pt x="6609" y="834"/>
                    <a:pt x="6859" y="1167"/>
                    <a:pt x="6859" y="1548"/>
                  </a:cubicBezTo>
                  <a:lnTo>
                    <a:pt x="6859" y="3322"/>
                  </a:lnTo>
                  <a:lnTo>
                    <a:pt x="6668" y="3322"/>
                  </a:lnTo>
                  <a:cubicBezTo>
                    <a:pt x="6561" y="3322"/>
                    <a:pt x="6478" y="3227"/>
                    <a:pt x="6478" y="3132"/>
                  </a:cubicBezTo>
                  <a:lnTo>
                    <a:pt x="6478" y="2953"/>
                  </a:lnTo>
                  <a:cubicBezTo>
                    <a:pt x="6478" y="2191"/>
                    <a:pt x="5918" y="1619"/>
                    <a:pt x="5894" y="1608"/>
                  </a:cubicBezTo>
                  <a:cubicBezTo>
                    <a:pt x="5858" y="1571"/>
                    <a:pt x="5815" y="1556"/>
                    <a:pt x="5770" y="1556"/>
                  </a:cubicBezTo>
                  <a:cubicBezTo>
                    <a:pt x="5756" y="1556"/>
                    <a:pt x="5742" y="1557"/>
                    <a:pt x="5728" y="1560"/>
                  </a:cubicBezTo>
                  <a:cubicBezTo>
                    <a:pt x="5195" y="1728"/>
                    <a:pt x="4526" y="1884"/>
                    <a:pt x="3873" y="1884"/>
                  </a:cubicBezTo>
                  <a:cubicBezTo>
                    <a:pt x="3418" y="1884"/>
                    <a:pt x="2971" y="1808"/>
                    <a:pt x="2585" y="1608"/>
                  </a:cubicBezTo>
                  <a:cubicBezTo>
                    <a:pt x="2251" y="1441"/>
                    <a:pt x="2049" y="1227"/>
                    <a:pt x="1953" y="1072"/>
                  </a:cubicBezTo>
                  <a:cubicBezTo>
                    <a:pt x="2311" y="988"/>
                    <a:pt x="2573" y="846"/>
                    <a:pt x="2811" y="750"/>
                  </a:cubicBezTo>
                  <a:cubicBezTo>
                    <a:pt x="3347" y="512"/>
                    <a:pt x="3763" y="310"/>
                    <a:pt x="4716" y="310"/>
                  </a:cubicBezTo>
                  <a:close/>
                  <a:moveTo>
                    <a:pt x="2049" y="1679"/>
                  </a:moveTo>
                  <a:cubicBezTo>
                    <a:pt x="2156" y="1762"/>
                    <a:pt x="2275" y="1846"/>
                    <a:pt x="2406" y="1905"/>
                  </a:cubicBezTo>
                  <a:cubicBezTo>
                    <a:pt x="2787" y="2096"/>
                    <a:pt x="3227" y="2203"/>
                    <a:pt x="3716" y="2215"/>
                  </a:cubicBezTo>
                  <a:cubicBezTo>
                    <a:pt x="3770" y="2217"/>
                    <a:pt x="3825" y="2218"/>
                    <a:pt x="3881" y="2218"/>
                  </a:cubicBezTo>
                  <a:cubicBezTo>
                    <a:pt x="4435" y="2218"/>
                    <a:pt x="5056" y="2111"/>
                    <a:pt x="5716" y="1905"/>
                  </a:cubicBezTo>
                  <a:cubicBezTo>
                    <a:pt x="5847" y="2072"/>
                    <a:pt x="6133" y="2453"/>
                    <a:pt x="6133" y="2953"/>
                  </a:cubicBezTo>
                  <a:lnTo>
                    <a:pt x="6133" y="3132"/>
                  </a:lnTo>
                  <a:cubicBezTo>
                    <a:pt x="6133" y="3405"/>
                    <a:pt x="6371" y="3644"/>
                    <a:pt x="6656" y="3644"/>
                  </a:cubicBezTo>
                  <a:lnTo>
                    <a:pt x="6918" y="3644"/>
                  </a:lnTo>
                  <a:cubicBezTo>
                    <a:pt x="6990" y="3644"/>
                    <a:pt x="7073" y="3679"/>
                    <a:pt x="7133" y="3739"/>
                  </a:cubicBezTo>
                  <a:cubicBezTo>
                    <a:pt x="7192" y="3798"/>
                    <a:pt x="7204" y="3870"/>
                    <a:pt x="7204" y="3941"/>
                  </a:cubicBezTo>
                  <a:cubicBezTo>
                    <a:pt x="7192" y="4084"/>
                    <a:pt x="7049" y="4203"/>
                    <a:pt x="6906" y="4203"/>
                  </a:cubicBezTo>
                  <a:lnTo>
                    <a:pt x="6835" y="4203"/>
                  </a:lnTo>
                  <a:lnTo>
                    <a:pt x="6835" y="4179"/>
                  </a:lnTo>
                  <a:cubicBezTo>
                    <a:pt x="6835" y="4096"/>
                    <a:pt x="6752" y="4025"/>
                    <a:pt x="6668" y="4025"/>
                  </a:cubicBezTo>
                  <a:cubicBezTo>
                    <a:pt x="6573" y="4025"/>
                    <a:pt x="6502" y="4096"/>
                    <a:pt x="6502" y="4179"/>
                  </a:cubicBezTo>
                  <a:cubicBezTo>
                    <a:pt x="6502" y="5358"/>
                    <a:pt x="5549" y="6311"/>
                    <a:pt x="4394" y="6311"/>
                  </a:cubicBezTo>
                  <a:cubicBezTo>
                    <a:pt x="3227" y="6311"/>
                    <a:pt x="2275" y="5358"/>
                    <a:pt x="2275" y="4203"/>
                  </a:cubicBezTo>
                  <a:cubicBezTo>
                    <a:pt x="2275" y="4108"/>
                    <a:pt x="2204" y="4036"/>
                    <a:pt x="2108" y="4036"/>
                  </a:cubicBezTo>
                  <a:cubicBezTo>
                    <a:pt x="2025" y="4036"/>
                    <a:pt x="1953" y="4108"/>
                    <a:pt x="1953" y="4203"/>
                  </a:cubicBezTo>
                  <a:lnTo>
                    <a:pt x="1953" y="4215"/>
                  </a:lnTo>
                  <a:lnTo>
                    <a:pt x="1846" y="4215"/>
                  </a:lnTo>
                  <a:cubicBezTo>
                    <a:pt x="1775" y="4215"/>
                    <a:pt x="1692" y="4179"/>
                    <a:pt x="1632" y="4120"/>
                  </a:cubicBezTo>
                  <a:cubicBezTo>
                    <a:pt x="1572" y="4060"/>
                    <a:pt x="1561" y="3989"/>
                    <a:pt x="1561" y="3917"/>
                  </a:cubicBezTo>
                  <a:cubicBezTo>
                    <a:pt x="1572" y="3786"/>
                    <a:pt x="1715" y="3667"/>
                    <a:pt x="1858" y="3667"/>
                  </a:cubicBezTo>
                  <a:lnTo>
                    <a:pt x="2096" y="3667"/>
                  </a:lnTo>
                  <a:cubicBezTo>
                    <a:pt x="2382" y="3667"/>
                    <a:pt x="2620" y="3429"/>
                    <a:pt x="2620" y="3143"/>
                  </a:cubicBezTo>
                  <a:lnTo>
                    <a:pt x="2620" y="2512"/>
                  </a:lnTo>
                  <a:cubicBezTo>
                    <a:pt x="2620" y="2429"/>
                    <a:pt x="2549" y="2346"/>
                    <a:pt x="2454" y="2346"/>
                  </a:cubicBezTo>
                  <a:cubicBezTo>
                    <a:pt x="2370" y="2346"/>
                    <a:pt x="2287" y="2429"/>
                    <a:pt x="2287" y="2512"/>
                  </a:cubicBezTo>
                  <a:lnTo>
                    <a:pt x="2287" y="3143"/>
                  </a:lnTo>
                  <a:cubicBezTo>
                    <a:pt x="2287" y="3251"/>
                    <a:pt x="2204" y="3334"/>
                    <a:pt x="2096" y="3334"/>
                  </a:cubicBezTo>
                  <a:lnTo>
                    <a:pt x="1906" y="3334"/>
                  </a:lnTo>
                  <a:lnTo>
                    <a:pt x="1906" y="2322"/>
                  </a:lnTo>
                  <a:cubicBezTo>
                    <a:pt x="1906" y="1941"/>
                    <a:pt x="2013" y="1762"/>
                    <a:pt x="2049" y="1679"/>
                  </a:cubicBezTo>
                  <a:close/>
                  <a:moveTo>
                    <a:pt x="5478" y="6406"/>
                  </a:moveTo>
                  <a:lnTo>
                    <a:pt x="5478" y="6799"/>
                  </a:lnTo>
                  <a:lnTo>
                    <a:pt x="5442" y="6799"/>
                  </a:lnTo>
                  <a:lnTo>
                    <a:pt x="5132" y="7870"/>
                  </a:lnTo>
                  <a:cubicBezTo>
                    <a:pt x="4906" y="7989"/>
                    <a:pt x="4644" y="8073"/>
                    <a:pt x="4394" y="8073"/>
                  </a:cubicBezTo>
                  <a:cubicBezTo>
                    <a:pt x="4120" y="8073"/>
                    <a:pt x="3870" y="8013"/>
                    <a:pt x="3644" y="7870"/>
                  </a:cubicBezTo>
                  <a:lnTo>
                    <a:pt x="3335" y="6799"/>
                  </a:lnTo>
                  <a:lnTo>
                    <a:pt x="3335" y="6406"/>
                  </a:lnTo>
                  <a:cubicBezTo>
                    <a:pt x="3656" y="6561"/>
                    <a:pt x="4013" y="6644"/>
                    <a:pt x="4406" y="6644"/>
                  </a:cubicBezTo>
                  <a:cubicBezTo>
                    <a:pt x="4787" y="6644"/>
                    <a:pt x="5144" y="6549"/>
                    <a:pt x="5478" y="6406"/>
                  </a:cubicBezTo>
                  <a:close/>
                  <a:moveTo>
                    <a:pt x="2644" y="10156"/>
                  </a:moveTo>
                  <a:lnTo>
                    <a:pt x="2644" y="10871"/>
                  </a:lnTo>
                  <a:lnTo>
                    <a:pt x="1215" y="10871"/>
                  </a:lnTo>
                  <a:lnTo>
                    <a:pt x="1215" y="10156"/>
                  </a:lnTo>
                  <a:lnTo>
                    <a:pt x="1775" y="10156"/>
                  </a:lnTo>
                  <a:lnTo>
                    <a:pt x="1775" y="10168"/>
                  </a:lnTo>
                  <a:cubicBezTo>
                    <a:pt x="1775" y="10251"/>
                    <a:pt x="1846" y="10335"/>
                    <a:pt x="1930" y="10335"/>
                  </a:cubicBezTo>
                  <a:cubicBezTo>
                    <a:pt x="2025" y="10335"/>
                    <a:pt x="2096" y="10251"/>
                    <a:pt x="2096" y="10168"/>
                  </a:cubicBezTo>
                  <a:lnTo>
                    <a:pt x="2096" y="10156"/>
                  </a:lnTo>
                  <a:close/>
                  <a:moveTo>
                    <a:pt x="4728" y="0"/>
                  </a:moveTo>
                  <a:cubicBezTo>
                    <a:pt x="3704" y="0"/>
                    <a:pt x="3227" y="203"/>
                    <a:pt x="2692" y="465"/>
                  </a:cubicBezTo>
                  <a:cubicBezTo>
                    <a:pt x="2394" y="596"/>
                    <a:pt x="2096" y="726"/>
                    <a:pt x="1668" y="846"/>
                  </a:cubicBezTo>
                  <a:cubicBezTo>
                    <a:pt x="1620" y="857"/>
                    <a:pt x="1572" y="893"/>
                    <a:pt x="1561" y="941"/>
                  </a:cubicBezTo>
                  <a:cubicBezTo>
                    <a:pt x="1549" y="977"/>
                    <a:pt x="1549" y="1024"/>
                    <a:pt x="1561" y="1072"/>
                  </a:cubicBezTo>
                  <a:cubicBezTo>
                    <a:pt x="1561" y="1084"/>
                    <a:pt x="1632" y="1250"/>
                    <a:pt x="1834" y="1453"/>
                  </a:cubicBezTo>
                  <a:cubicBezTo>
                    <a:pt x="1751" y="1560"/>
                    <a:pt x="1596" y="1810"/>
                    <a:pt x="1596" y="2322"/>
                  </a:cubicBezTo>
                  <a:lnTo>
                    <a:pt x="1596" y="3393"/>
                  </a:lnTo>
                  <a:cubicBezTo>
                    <a:pt x="1394" y="3477"/>
                    <a:pt x="1263" y="3655"/>
                    <a:pt x="1251" y="3870"/>
                  </a:cubicBezTo>
                  <a:cubicBezTo>
                    <a:pt x="1239" y="4036"/>
                    <a:pt x="1299" y="4215"/>
                    <a:pt x="1394" y="4334"/>
                  </a:cubicBezTo>
                  <a:cubicBezTo>
                    <a:pt x="1513" y="4453"/>
                    <a:pt x="1680" y="4525"/>
                    <a:pt x="1846" y="4525"/>
                  </a:cubicBezTo>
                  <a:lnTo>
                    <a:pt x="1965" y="4525"/>
                  </a:lnTo>
                  <a:cubicBezTo>
                    <a:pt x="2049" y="5203"/>
                    <a:pt x="2442" y="5822"/>
                    <a:pt x="2989" y="6191"/>
                  </a:cubicBezTo>
                  <a:lnTo>
                    <a:pt x="2989" y="6715"/>
                  </a:lnTo>
                  <a:lnTo>
                    <a:pt x="2263" y="7084"/>
                  </a:lnTo>
                  <a:cubicBezTo>
                    <a:pt x="2156" y="7132"/>
                    <a:pt x="2084" y="7227"/>
                    <a:pt x="2073" y="7334"/>
                  </a:cubicBezTo>
                  <a:cubicBezTo>
                    <a:pt x="2049" y="7370"/>
                    <a:pt x="2049" y="7406"/>
                    <a:pt x="2049" y="7442"/>
                  </a:cubicBezTo>
                  <a:lnTo>
                    <a:pt x="858" y="7799"/>
                  </a:lnTo>
                  <a:cubicBezTo>
                    <a:pt x="346" y="7965"/>
                    <a:pt x="1" y="8430"/>
                    <a:pt x="1" y="8954"/>
                  </a:cubicBezTo>
                  <a:lnTo>
                    <a:pt x="1" y="11025"/>
                  </a:lnTo>
                  <a:cubicBezTo>
                    <a:pt x="1" y="11121"/>
                    <a:pt x="72" y="11192"/>
                    <a:pt x="168" y="11192"/>
                  </a:cubicBezTo>
                  <a:cubicBezTo>
                    <a:pt x="251" y="11192"/>
                    <a:pt x="322" y="11121"/>
                    <a:pt x="322" y="11025"/>
                  </a:cubicBezTo>
                  <a:lnTo>
                    <a:pt x="322" y="8954"/>
                  </a:lnTo>
                  <a:cubicBezTo>
                    <a:pt x="322" y="8573"/>
                    <a:pt x="584" y="8227"/>
                    <a:pt x="953" y="8108"/>
                  </a:cubicBezTo>
                  <a:lnTo>
                    <a:pt x="2192" y="7739"/>
                  </a:lnTo>
                  <a:lnTo>
                    <a:pt x="2406" y="8025"/>
                  </a:lnTo>
                  <a:lnTo>
                    <a:pt x="2156" y="8275"/>
                  </a:lnTo>
                  <a:cubicBezTo>
                    <a:pt x="1989" y="8442"/>
                    <a:pt x="1965" y="8680"/>
                    <a:pt x="2073" y="8870"/>
                  </a:cubicBezTo>
                  <a:lnTo>
                    <a:pt x="2549" y="9811"/>
                  </a:lnTo>
                  <a:lnTo>
                    <a:pt x="2096" y="9811"/>
                  </a:lnTo>
                  <a:lnTo>
                    <a:pt x="2096" y="9609"/>
                  </a:lnTo>
                  <a:cubicBezTo>
                    <a:pt x="2096" y="9525"/>
                    <a:pt x="2025" y="9454"/>
                    <a:pt x="1930" y="9454"/>
                  </a:cubicBezTo>
                  <a:cubicBezTo>
                    <a:pt x="1846" y="9454"/>
                    <a:pt x="1775" y="9525"/>
                    <a:pt x="1775" y="9609"/>
                  </a:cubicBezTo>
                  <a:lnTo>
                    <a:pt x="1775" y="9811"/>
                  </a:lnTo>
                  <a:lnTo>
                    <a:pt x="1061" y="9811"/>
                  </a:lnTo>
                  <a:cubicBezTo>
                    <a:pt x="965" y="9811"/>
                    <a:pt x="894" y="9882"/>
                    <a:pt x="894" y="9966"/>
                  </a:cubicBezTo>
                  <a:lnTo>
                    <a:pt x="894" y="11025"/>
                  </a:lnTo>
                  <a:cubicBezTo>
                    <a:pt x="894" y="11121"/>
                    <a:pt x="965" y="11192"/>
                    <a:pt x="1061" y="11192"/>
                  </a:cubicBezTo>
                  <a:lnTo>
                    <a:pt x="2811" y="11192"/>
                  </a:lnTo>
                  <a:cubicBezTo>
                    <a:pt x="2906" y="11192"/>
                    <a:pt x="2977" y="11121"/>
                    <a:pt x="2977" y="11025"/>
                  </a:cubicBezTo>
                  <a:lnTo>
                    <a:pt x="2977" y="10668"/>
                  </a:lnTo>
                  <a:lnTo>
                    <a:pt x="3180" y="11097"/>
                  </a:lnTo>
                  <a:cubicBezTo>
                    <a:pt x="3216" y="11156"/>
                    <a:pt x="3275" y="11192"/>
                    <a:pt x="3335" y="11192"/>
                  </a:cubicBezTo>
                  <a:cubicBezTo>
                    <a:pt x="3358" y="11192"/>
                    <a:pt x="3382" y="11192"/>
                    <a:pt x="3406" y="11180"/>
                  </a:cubicBezTo>
                  <a:cubicBezTo>
                    <a:pt x="3477" y="11133"/>
                    <a:pt x="3525" y="11037"/>
                    <a:pt x="3477" y="10954"/>
                  </a:cubicBezTo>
                  <a:lnTo>
                    <a:pt x="2370" y="8716"/>
                  </a:lnTo>
                  <a:cubicBezTo>
                    <a:pt x="2334" y="8644"/>
                    <a:pt x="2346" y="8561"/>
                    <a:pt x="2394" y="8513"/>
                  </a:cubicBezTo>
                  <a:lnTo>
                    <a:pt x="2739" y="8168"/>
                  </a:lnTo>
                  <a:cubicBezTo>
                    <a:pt x="2799" y="8108"/>
                    <a:pt x="2799" y="8025"/>
                    <a:pt x="2751" y="7965"/>
                  </a:cubicBezTo>
                  <a:lnTo>
                    <a:pt x="2382" y="7477"/>
                  </a:lnTo>
                  <a:cubicBezTo>
                    <a:pt x="2370" y="7454"/>
                    <a:pt x="2370" y="7442"/>
                    <a:pt x="2370" y="7430"/>
                  </a:cubicBezTo>
                  <a:cubicBezTo>
                    <a:pt x="2370" y="7418"/>
                    <a:pt x="2382" y="7394"/>
                    <a:pt x="2394" y="7394"/>
                  </a:cubicBezTo>
                  <a:lnTo>
                    <a:pt x="3037" y="7073"/>
                  </a:lnTo>
                  <a:lnTo>
                    <a:pt x="3501" y="8632"/>
                  </a:lnTo>
                  <a:cubicBezTo>
                    <a:pt x="3522" y="8716"/>
                    <a:pt x="3598" y="8754"/>
                    <a:pt x="3673" y="8754"/>
                  </a:cubicBezTo>
                  <a:cubicBezTo>
                    <a:pt x="3683" y="8754"/>
                    <a:pt x="3693" y="8753"/>
                    <a:pt x="3704" y="8751"/>
                  </a:cubicBezTo>
                  <a:cubicBezTo>
                    <a:pt x="3799" y="8716"/>
                    <a:pt x="3835" y="8632"/>
                    <a:pt x="3823" y="8549"/>
                  </a:cubicBezTo>
                  <a:lnTo>
                    <a:pt x="3751" y="8287"/>
                  </a:lnTo>
                  <a:lnTo>
                    <a:pt x="3751" y="8287"/>
                  </a:lnTo>
                  <a:cubicBezTo>
                    <a:pt x="3954" y="8358"/>
                    <a:pt x="4168" y="8394"/>
                    <a:pt x="4370" y="8394"/>
                  </a:cubicBezTo>
                  <a:cubicBezTo>
                    <a:pt x="4597" y="8394"/>
                    <a:pt x="4811" y="8358"/>
                    <a:pt x="5001" y="8287"/>
                  </a:cubicBezTo>
                  <a:lnTo>
                    <a:pt x="5001" y="8287"/>
                  </a:lnTo>
                  <a:lnTo>
                    <a:pt x="4370" y="10442"/>
                  </a:lnTo>
                  <a:lnTo>
                    <a:pt x="4013" y="9228"/>
                  </a:lnTo>
                  <a:cubicBezTo>
                    <a:pt x="3992" y="9144"/>
                    <a:pt x="3917" y="9106"/>
                    <a:pt x="3842" y="9106"/>
                  </a:cubicBezTo>
                  <a:cubicBezTo>
                    <a:pt x="3832" y="9106"/>
                    <a:pt x="3821" y="9107"/>
                    <a:pt x="3811" y="9108"/>
                  </a:cubicBezTo>
                  <a:cubicBezTo>
                    <a:pt x="3716" y="9120"/>
                    <a:pt x="3680" y="9228"/>
                    <a:pt x="3692" y="9311"/>
                  </a:cubicBezTo>
                  <a:lnTo>
                    <a:pt x="4192" y="11073"/>
                  </a:lnTo>
                  <a:cubicBezTo>
                    <a:pt x="4216" y="11144"/>
                    <a:pt x="4287" y="11192"/>
                    <a:pt x="4359" y="11192"/>
                  </a:cubicBezTo>
                  <a:cubicBezTo>
                    <a:pt x="4430" y="11192"/>
                    <a:pt x="4490" y="11144"/>
                    <a:pt x="4525" y="11073"/>
                  </a:cubicBezTo>
                  <a:lnTo>
                    <a:pt x="5704" y="7049"/>
                  </a:lnTo>
                  <a:lnTo>
                    <a:pt x="6335" y="7382"/>
                  </a:lnTo>
                  <a:lnTo>
                    <a:pt x="6371" y="7406"/>
                  </a:lnTo>
                  <a:cubicBezTo>
                    <a:pt x="6371" y="7430"/>
                    <a:pt x="6371" y="7442"/>
                    <a:pt x="6359" y="7454"/>
                  </a:cubicBezTo>
                  <a:lnTo>
                    <a:pt x="5978" y="7942"/>
                  </a:lnTo>
                  <a:cubicBezTo>
                    <a:pt x="5942" y="8001"/>
                    <a:pt x="5942" y="8108"/>
                    <a:pt x="6002" y="8156"/>
                  </a:cubicBezTo>
                  <a:lnTo>
                    <a:pt x="6335" y="8501"/>
                  </a:lnTo>
                  <a:cubicBezTo>
                    <a:pt x="6395" y="8561"/>
                    <a:pt x="6418" y="8644"/>
                    <a:pt x="6371" y="8704"/>
                  </a:cubicBezTo>
                  <a:lnTo>
                    <a:pt x="5252" y="10942"/>
                  </a:lnTo>
                  <a:cubicBezTo>
                    <a:pt x="5204" y="11013"/>
                    <a:pt x="5240" y="11121"/>
                    <a:pt x="5323" y="11156"/>
                  </a:cubicBezTo>
                  <a:cubicBezTo>
                    <a:pt x="5359" y="11180"/>
                    <a:pt x="5371" y="11180"/>
                    <a:pt x="5406" y="11180"/>
                  </a:cubicBezTo>
                  <a:cubicBezTo>
                    <a:pt x="5466" y="11180"/>
                    <a:pt x="5525" y="11144"/>
                    <a:pt x="5549" y="11085"/>
                  </a:cubicBezTo>
                  <a:lnTo>
                    <a:pt x="6668" y="8858"/>
                  </a:lnTo>
                  <a:cubicBezTo>
                    <a:pt x="6776" y="8656"/>
                    <a:pt x="6728" y="8418"/>
                    <a:pt x="6573" y="8263"/>
                  </a:cubicBezTo>
                  <a:lnTo>
                    <a:pt x="6323" y="8001"/>
                  </a:lnTo>
                  <a:lnTo>
                    <a:pt x="6549" y="7727"/>
                  </a:lnTo>
                  <a:lnTo>
                    <a:pt x="7788" y="8096"/>
                  </a:lnTo>
                  <a:cubicBezTo>
                    <a:pt x="8157" y="8216"/>
                    <a:pt x="8407" y="8561"/>
                    <a:pt x="8407" y="8942"/>
                  </a:cubicBezTo>
                  <a:lnTo>
                    <a:pt x="8407" y="11013"/>
                  </a:lnTo>
                  <a:cubicBezTo>
                    <a:pt x="8407" y="11097"/>
                    <a:pt x="8478" y="11180"/>
                    <a:pt x="8573" y="11180"/>
                  </a:cubicBezTo>
                  <a:cubicBezTo>
                    <a:pt x="8657" y="11180"/>
                    <a:pt x="8740" y="11097"/>
                    <a:pt x="8740" y="11013"/>
                  </a:cubicBezTo>
                  <a:lnTo>
                    <a:pt x="8740" y="8942"/>
                  </a:lnTo>
                  <a:cubicBezTo>
                    <a:pt x="8764" y="8442"/>
                    <a:pt x="8419" y="7965"/>
                    <a:pt x="7907" y="7811"/>
                  </a:cubicBezTo>
                  <a:lnTo>
                    <a:pt x="6716" y="7454"/>
                  </a:lnTo>
                  <a:cubicBezTo>
                    <a:pt x="6716" y="7430"/>
                    <a:pt x="6716" y="7382"/>
                    <a:pt x="6692" y="7358"/>
                  </a:cubicBezTo>
                  <a:cubicBezTo>
                    <a:pt x="6668" y="7251"/>
                    <a:pt x="6597" y="7144"/>
                    <a:pt x="6502" y="7096"/>
                  </a:cubicBezTo>
                  <a:lnTo>
                    <a:pt x="5775" y="6727"/>
                  </a:lnTo>
                  <a:lnTo>
                    <a:pt x="5775" y="6203"/>
                  </a:lnTo>
                  <a:cubicBezTo>
                    <a:pt x="6323" y="5822"/>
                    <a:pt x="6716" y="5227"/>
                    <a:pt x="6799" y="4536"/>
                  </a:cubicBezTo>
                  <a:lnTo>
                    <a:pt x="6906" y="4536"/>
                  </a:lnTo>
                  <a:cubicBezTo>
                    <a:pt x="7228" y="4536"/>
                    <a:pt x="7502" y="4298"/>
                    <a:pt x="7526" y="4001"/>
                  </a:cubicBezTo>
                  <a:cubicBezTo>
                    <a:pt x="7549" y="3834"/>
                    <a:pt x="7490" y="3655"/>
                    <a:pt x="7383" y="3536"/>
                  </a:cubicBezTo>
                  <a:cubicBezTo>
                    <a:pt x="7323" y="3477"/>
                    <a:pt x="7264" y="3441"/>
                    <a:pt x="7192" y="3393"/>
                  </a:cubicBezTo>
                  <a:lnTo>
                    <a:pt x="7192" y="1572"/>
                  </a:lnTo>
                  <a:cubicBezTo>
                    <a:pt x="7192" y="905"/>
                    <a:pt x="6633" y="357"/>
                    <a:pt x="5966" y="357"/>
                  </a:cubicBezTo>
                  <a:lnTo>
                    <a:pt x="5942" y="357"/>
                  </a:lnTo>
                  <a:cubicBezTo>
                    <a:pt x="5644" y="131"/>
                    <a:pt x="5204" y="0"/>
                    <a:pt x="472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45" name="Google Shape;10545;p79"/>
            <p:cNvSpPr/>
            <p:nvPr/>
          </p:nvSpPr>
          <p:spPr>
            <a:xfrm>
              <a:off x="6012727" y="4085840"/>
              <a:ext cx="37731" cy="37763"/>
            </a:xfrm>
            <a:custGeom>
              <a:avLst/>
              <a:gdLst/>
              <a:ahLst/>
              <a:cxnLst/>
              <a:rect l="l" t="t" r="r" b="b"/>
              <a:pathLst>
                <a:path w="1191" h="1192" extrusionOk="0">
                  <a:moveTo>
                    <a:pt x="595" y="1"/>
                  </a:moveTo>
                  <a:cubicBezTo>
                    <a:pt x="512" y="1"/>
                    <a:pt x="441" y="72"/>
                    <a:pt x="441" y="167"/>
                  </a:cubicBezTo>
                  <a:lnTo>
                    <a:pt x="441" y="429"/>
                  </a:lnTo>
                  <a:lnTo>
                    <a:pt x="167" y="429"/>
                  </a:lnTo>
                  <a:cubicBezTo>
                    <a:pt x="84" y="429"/>
                    <a:pt x="0" y="513"/>
                    <a:pt x="0" y="596"/>
                  </a:cubicBezTo>
                  <a:cubicBezTo>
                    <a:pt x="0" y="691"/>
                    <a:pt x="84" y="763"/>
                    <a:pt x="167" y="763"/>
                  </a:cubicBezTo>
                  <a:lnTo>
                    <a:pt x="441" y="763"/>
                  </a:lnTo>
                  <a:lnTo>
                    <a:pt x="441" y="1025"/>
                  </a:lnTo>
                  <a:cubicBezTo>
                    <a:pt x="441" y="1120"/>
                    <a:pt x="512" y="1191"/>
                    <a:pt x="595" y="1191"/>
                  </a:cubicBezTo>
                  <a:cubicBezTo>
                    <a:pt x="691" y="1191"/>
                    <a:pt x="762" y="1120"/>
                    <a:pt x="762" y="1025"/>
                  </a:cubicBezTo>
                  <a:lnTo>
                    <a:pt x="762" y="763"/>
                  </a:lnTo>
                  <a:lnTo>
                    <a:pt x="1024" y="763"/>
                  </a:lnTo>
                  <a:cubicBezTo>
                    <a:pt x="1119" y="763"/>
                    <a:pt x="1191" y="691"/>
                    <a:pt x="1191" y="596"/>
                  </a:cubicBezTo>
                  <a:cubicBezTo>
                    <a:pt x="1191" y="513"/>
                    <a:pt x="1119" y="429"/>
                    <a:pt x="1024" y="429"/>
                  </a:cubicBezTo>
                  <a:lnTo>
                    <a:pt x="762" y="429"/>
                  </a:lnTo>
                  <a:lnTo>
                    <a:pt x="762" y="167"/>
                  </a:lnTo>
                  <a:cubicBezTo>
                    <a:pt x="762" y="72"/>
                    <a:pt x="691" y="1"/>
                    <a:pt x="59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546" name="Google Shape;10546;p79"/>
          <p:cNvGrpSpPr/>
          <p:nvPr/>
        </p:nvGrpSpPr>
        <p:grpSpPr>
          <a:xfrm>
            <a:off x="2941497" y="4247131"/>
            <a:ext cx="410911" cy="463415"/>
            <a:chOff x="2206122" y="3360748"/>
            <a:chExt cx="308183" cy="347561"/>
          </a:xfrm>
          <a:solidFill>
            <a:schemeClr val="tx1"/>
          </a:solidFill>
        </p:grpSpPr>
        <p:sp>
          <p:nvSpPr>
            <p:cNvPr id="10547" name="Google Shape;10547;p79"/>
            <p:cNvSpPr/>
            <p:nvPr/>
          </p:nvSpPr>
          <p:spPr>
            <a:xfrm>
              <a:off x="2206122" y="3543859"/>
              <a:ext cx="199932" cy="164451"/>
            </a:xfrm>
            <a:custGeom>
              <a:avLst/>
              <a:gdLst/>
              <a:ahLst/>
              <a:cxnLst/>
              <a:rect l="l" t="t" r="r" b="b"/>
              <a:pathLst>
                <a:path w="6311" h="5191" extrusionOk="0">
                  <a:moveTo>
                    <a:pt x="289" y="1"/>
                  </a:moveTo>
                  <a:cubicBezTo>
                    <a:pt x="219" y="1"/>
                    <a:pt x="162" y="52"/>
                    <a:pt x="143" y="118"/>
                  </a:cubicBezTo>
                  <a:cubicBezTo>
                    <a:pt x="48" y="476"/>
                    <a:pt x="0" y="845"/>
                    <a:pt x="0" y="1214"/>
                  </a:cubicBezTo>
                  <a:cubicBezTo>
                    <a:pt x="0" y="3405"/>
                    <a:pt x="1786" y="5191"/>
                    <a:pt x="3977" y="5191"/>
                  </a:cubicBezTo>
                  <a:cubicBezTo>
                    <a:pt x="4787" y="5191"/>
                    <a:pt x="5584" y="4941"/>
                    <a:pt x="6251" y="4476"/>
                  </a:cubicBezTo>
                  <a:cubicBezTo>
                    <a:pt x="6275" y="4429"/>
                    <a:pt x="6311" y="4321"/>
                    <a:pt x="6251" y="4250"/>
                  </a:cubicBezTo>
                  <a:cubicBezTo>
                    <a:pt x="6221" y="4204"/>
                    <a:pt x="6166" y="4183"/>
                    <a:pt x="6111" y="4183"/>
                  </a:cubicBezTo>
                  <a:cubicBezTo>
                    <a:pt x="6081" y="4183"/>
                    <a:pt x="6050" y="4189"/>
                    <a:pt x="6025" y="4202"/>
                  </a:cubicBezTo>
                  <a:cubicBezTo>
                    <a:pt x="5418" y="4643"/>
                    <a:pt x="4691" y="4857"/>
                    <a:pt x="3941" y="4857"/>
                  </a:cubicBezTo>
                  <a:cubicBezTo>
                    <a:pt x="1929" y="4857"/>
                    <a:pt x="298" y="3226"/>
                    <a:pt x="298" y="1214"/>
                  </a:cubicBezTo>
                  <a:cubicBezTo>
                    <a:pt x="298" y="869"/>
                    <a:pt x="346" y="535"/>
                    <a:pt x="441" y="202"/>
                  </a:cubicBezTo>
                  <a:cubicBezTo>
                    <a:pt x="477" y="118"/>
                    <a:pt x="417" y="23"/>
                    <a:pt x="346" y="11"/>
                  </a:cubicBezTo>
                  <a:cubicBezTo>
                    <a:pt x="326" y="4"/>
                    <a:pt x="307" y="1"/>
                    <a:pt x="28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48" name="Google Shape;10548;p79"/>
            <p:cNvSpPr/>
            <p:nvPr/>
          </p:nvSpPr>
          <p:spPr>
            <a:xfrm>
              <a:off x="2216291" y="3360748"/>
              <a:ext cx="298014" cy="312872"/>
            </a:xfrm>
            <a:custGeom>
              <a:avLst/>
              <a:gdLst/>
              <a:ahLst/>
              <a:cxnLst/>
              <a:rect l="l" t="t" r="r" b="b"/>
              <a:pathLst>
                <a:path w="9407" h="9876" extrusionOk="0">
                  <a:moveTo>
                    <a:pt x="6830" y="0"/>
                  </a:moveTo>
                  <a:cubicBezTo>
                    <a:pt x="6032" y="0"/>
                    <a:pt x="5248" y="384"/>
                    <a:pt x="4763" y="1100"/>
                  </a:cubicBezTo>
                  <a:cubicBezTo>
                    <a:pt x="4632" y="1315"/>
                    <a:pt x="4513" y="1529"/>
                    <a:pt x="4454" y="1791"/>
                  </a:cubicBezTo>
                  <a:cubicBezTo>
                    <a:pt x="4418" y="1874"/>
                    <a:pt x="4478" y="1969"/>
                    <a:pt x="4561" y="1981"/>
                  </a:cubicBezTo>
                  <a:cubicBezTo>
                    <a:pt x="4574" y="1985"/>
                    <a:pt x="4587" y="1987"/>
                    <a:pt x="4600" y="1987"/>
                  </a:cubicBezTo>
                  <a:cubicBezTo>
                    <a:pt x="4671" y="1987"/>
                    <a:pt x="4741" y="1935"/>
                    <a:pt x="4751" y="1874"/>
                  </a:cubicBezTo>
                  <a:cubicBezTo>
                    <a:pt x="4811" y="1672"/>
                    <a:pt x="4894" y="1469"/>
                    <a:pt x="5037" y="1279"/>
                  </a:cubicBezTo>
                  <a:cubicBezTo>
                    <a:pt x="5455" y="652"/>
                    <a:pt x="6135" y="315"/>
                    <a:pt x="6830" y="315"/>
                  </a:cubicBezTo>
                  <a:cubicBezTo>
                    <a:pt x="7244" y="315"/>
                    <a:pt x="7664" y="435"/>
                    <a:pt x="8037" y="684"/>
                  </a:cubicBezTo>
                  <a:cubicBezTo>
                    <a:pt x="8514" y="1017"/>
                    <a:pt x="8847" y="1481"/>
                    <a:pt x="8966" y="2065"/>
                  </a:cubicBezTo>
                  <a:cubicBezTo>
                    <a:pt x="9085" y="2636"/>
                    <a:pt x="8966" y="3220"/>
                    <a:pt x="8633" y="3684"/>
                  </a:cubicBezTo>
                  <a:cubicBezTo>
                    <a:pt x="8230" y="4289"/>
                    <a:pt x="7574" y="4641"/>
                    <a:pt x="6873" y="4641"/>
                  </a:cubicBezTo>
                  <a:cubicBezTo>
                    <a:pt x="6829" y="4641"/>
                    <a:pt x="6784" y="4639"/>
                    <a:pt x="6740" y="4636"/>
                  </a:cubicBezTo>
                  <a:lnTo>
                    <a:pt x="6716" y="4636"/>
                  </a:lnTo>
                  <a:cubicBezTo>
                    <a:pt x="6549" y="4625"/>
                    <a:pt x="6406" y="4613"/>
                    <a:pt x="6240" y="4565"/>
                  </a:cubicBezTo>
                  <a:cubicBezTo>
                    <a:pt x="6220" y="4560"/>
                    <a:pt x="6204" y="4557"/>
                    <a:pt x="6189" y="4557"/>
                  </a:cubicBezTo>
                  <a:cubicBezTo>
                    <a:pt x="6168" y="4557"/>
                    <a:pt x="6148" y="4563"/>
                    <a:pt x="6121" y="4577"/>
                  </a:cubicBezTo>
                  <a:lnTo>
                    <a:pt x="5120" y="5053"/>
                  </a:lnTo>
                  <a:lnTo>
                    <a:pt x="5168" y="3958"/>
                  </a:lnTo>
                  <a:cubicBezTo>
                    <a:pt x="5168" y="3910"/>
                    <a:pt x="5156" y="3886"/>
                    <a:pt x="5144" y="3851"/>
                  </a:cubicBezTo>
                  <a:cubicBezTo>
                    <a:pt x="4823" y="3470"/>
                    <a:pt x="4668" y="2993"/>
                    <a:pt x="4680" y="2481"/>
                  </a:cubicBezTo>
                  <a:cubicBezTo>
                    <a:pt x="4680" y="2398"/>
                    <a:pt x="4608" y="2315"/>
                    <a:pt x="4513" y="2315"/>
                  </a:cubicBezTo>
                  <a:cubicBezTo>
                    <a:pt x="4418" y="2315"/>
                    <a:pt x="4347" y="2398"/>
                    <a:pt x="4347" y="2481"/>
                  </a:cubicBezTo>
                  <a:cubicBezTo>
                    <a:pt x="4347" y="2708"/>
                    <a:pt x="4382" y="2934"/>
                    <a:pt x="4442" y="3136"/>
                  </a:cubicBezTo>
                  <a:cubicBezTo>
                    <a:pt x="4168" y="3077"/>
                    <a:pt x="3894" y="3053"/>
                    <a:pt x="3620" y="3053"/>
                  </a:cubicBezTo>
                  <a:cubicBezTo>
                    <a:pt x="2858" y="3053"/>
                    <a:pt x="2132" y="3255"/>
                    <a:pt x="1489" y="3660"/>
                  </a:cubicBezTo>
                  <a:cubicBezTo>
                    <a:pt x="882" y="4041"/>
                    <a:pt x="370" y="4601"/>
                    <a:pt x="48" y="5256"/>
                  </a:cubicBezTo>
                  <a:cubicBezTo>
                    <a:pt x="1" y="5327"/>
                    <a:pt x="48" y="5434"/>
                    <a:pt x="120" y="5458"/>
                  </a:cubicBezTo>
                  <a:cubicBezTo>
                    <a:pt x="156" y="5470"/>
                    <a:pt x="167" y="5470"/>
                    <a:pt x="191" y="5470"/>
                  </a:cubicBezTo>
                  <a:cubicBezTo>
                    <a:pt x="251" y="5470"/>
                    <a:pt x="322" y="5446"/>
                    <a:pt x="346" y="5387"/>
                  </a:cubicBezTo>
                  <a:cubicBezTo>
                    <a:pt x="965" y="4136"/>
                    <a:pt x="2227" y="3362"/>
                    <a:pt x="3620" y="3362"/>
                  </a:cubicBezTo>
                  <a:cubicBezTo>
                    <a:pt x="3942" y="3362"/>
                    <a:pt x="4263" y="3410"/>
                    <a:pt x="4573" y="3482"/>
                  </a:cubicBezTo>
                  <a:cubicBezTo>
                    <a:pt x="4644" y="3660"/>
                    <a:pt x="4751" y="3827"/>
                    <a:pt x="4859" y="3970"/>
                  </a:cubicBezTo>
                  <a:lnTo>
                    <a:pt x="4799" y="5279"/>
                  </a:lnTo>
                  <a:cubicBezTo>
                    <a:pt x="4799" y="5339"/>
                    <a:pt x="4823" y="5387"/>
                    <a:pt x="4870" y="5410"/>
                  </a:cubicBezTo>
                  <a:cubicBezTo>
                    <a:pt x="4894" y="5434"/>
                    <a:pt x="4930" y="5446"/>
                    <a:pt x="4954" y="5446"/>
                  </a:cubicBezTo>
                  <a:cubicBezTo>
                    <a:pt x="4989" y="5446"/>
                    <a:pt x="5001" y="5446"/>
                    <a:pt x="5037" y="5434"/>
                  </a:cubicBezTo>
                  <a:lnTo>
                    <a:pt x="6228" y="4875"/>
                  </a:lnTo>
                  <a:cubicBezTo>
                    <a:pt x="6359" y="4910"/>
                    <a:pt x="6502" y="4934"/>
                    <a:pt x="6644" y="4958"/>
                  </a:cubicBezTo>
                  <a:cubicBezTo>
                    <a:pt x="7061" y="5565"/>
                    <a:pt x="7264" y="6268"/>
                    <a:pt x="7264" y="7006"/>
                  </a:cubicBezTo>
                  <a:cubicBezTo>
                    <a:pt x="7264" y="7994"/>
                    <a:pt x="6883" y="8911"/>
                    <a:pt x="6180" y="9613"/>
                  </a:cubicBezTo>
                  <a:cubicBezTo>
                    <a:pt x="6121" y="9673"/>
                    <a:pt x="6121" y="9780"/>
                    <a:pt x="6180" y="9839"/>
                  </a:cubicBezTo>
                  <a:cubicBezTo>
                    <a:pt x="6204" y="9863"/>
                    <a:pt x="6252" y="9875"/>
                    <a:pt x="6299" y="9875"/>
                  </a:cubicBezTo>
                  <a:cubicBezTo>
                    <a:pt x="6347" y="9875"/>
                    <a:pt x="6371" y="9863"/>
                    <a:pt x="6418" y="9839"/>
                  </a:cubicBezTo>
                  <a:cubicBezTo>
                    <a:pt x="7192" y="9077"/>
                    <a:pt x="7609" y="8077"/>
                    <a:pt x="7609" y="7006"/>
                  </a:cubicBezTo>
                  <a:cubicBezTo>
                    <a:pt x="7609" y="6279"/>
                    <a:pt x="7418" y="5577"/>
                    <a:pt x="7037" y="4958"/>
                  </a:cubicBezTo>
                  <a:cubicBezTo>
                    <a:pt x="7787" y="4898"/>
                    <a:pt x="8490" y="4505"/>
                    <a:pt x="8930" y="3851"/>
                  </a:cubicBezTo>
                  <a:cubicBezTo>
                    <a:pt x="9276" y="3303"/>
                    <a:pt x="9407" y="2648"/>
                    <a:pt x="9276" y="1993"/>
                  </a:cubicBezTo>
                  <a:cubicBezTo>
                    <a:pt x="9145" y="1338"/>
                    <a:pt x="8776" y="791"/>
                    <a:pt x="8216" y="422"/>
                  </a:cubicBezTo>
                  <a:cubicBezTo>
                    <a:pt x="7789" y="137"/>
                    <a:pt x="7307" y="0"/>
                    <a:pt x="683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49" name="Google Shape;10549;p79"/>
            <p:cNvSpPr/>
            <p:nvPr/>
          </p:nvSpPr>
          <p:spPr>
            <a:xfrm>
              <a:off x="2392812" y="3401615"/>
              <a:ext cx="83033" cy="80372"/>
            </a:xfrm>
            <a:custGeom>
              <a:avLst/>
              <a:gdLst/>
              <a:ahLst/>
              <a:cxnLst/>
              <a:rect l="l" t="t" r="r" b="b"/>
              <a:pathLst>
                <a:path w="2621" h="2537" extrusionOk="0">
                  <a:moveTo>
                    <a:pt x="1608" y="334"/>
                  </a:moveTo>
                  <a:cubicBezTo>
                    <a:pt x="1775" y="334"/>
                    <a:pt x="1918" y="394"/>
                    <a:pt x="2037" y="513"/>
                  </a:cubicBezTo>
                  <a:cubicBezTo>
                    <a:pt x="2275" y="739"/>
                    <a:pt x="2275" y="1132"/>
                    <a:pt x="2037" y="1370"/>
                  </a:cubicBezTo>
                  <a:cubicBezTo>
                    <a:pt x="1918" y="1489"/>
                    <a:pt x="1763" y="1549"/>
                    <a:pt x="1608" y="1549"/>
                  </a:cubicBezTo>
                  <a:cubicBezTo>
                    <a:pt x="1453" y="1549"/>
                    <a:pt x="1299" y="1489"/>
                    <a:pt x="1180" y="1370"/>
                  </a:cubicBezTo>
                  <a:cubicBezTo>
                    <a:pt x="941" y="1132"/>
                    <a:pt x="941" y="751"/>
                    <a:pt x="1180" y="513"/>
                  </a:cubicBezTo>
                  <a:cubicBezTo>
                    <a:pt x="1299" y="394"/>
                    <a:pt x="1442" y="334"/>
                    <a:pt x="1608" y="334"/>
                  </a:cubicBezTo>
                  <a:close/>
                  <a:moveTo>
                    <a:pt x="1608" y="1"/>
                  </a:moveTo>
                  <a:cubicBezTo>
                    <a:pt x="1358" y="1"/>
                    <a:pt x="1120" y="108"/>
                    <a:pt x="953" y="275"/>
                  </a:cubicBezTo>
                  <a:cubicBezTo>
                    <a:pt x="620" y="596"/>
                    <a:pt x="596" y="1108"/>
                    <a:pt x="846" y="1477"/>
                  </a:cubicBezTo>
                  <a:lnTo>
                    <a:pt x="60" y="2263"/>
                  </a:lnTo>
                  <a:cubicBezTo>
                    <a:pt x="1" y="2322"/>
                    <a:pt x="1" y="2430"/>
                    <a:pt x="60" y="2489"/>
                  </a:cubicBezTo>
                  <a:cubicBezTo>
                    <a:pt x="84" y="2525"/>
                    <a:pt x="132" y="2537"/>
                    <a:pt x="179" y="2537"/>
                  </a:cubicBezTo>
                  <a:cubicBezTo>
                    <a:pt x="227" y="2537"/>
                    <a:pt x="263" y="2525"/>
                    <a:pt x="299" y="2489"/>
                  </a:cubicBezTo>
                  <a:lnTo>
                    <a:pt x="1084" y="1703"/>
                  </a:lnTo>
                  <a:cubicBezTo>
                    <a:pt x="1251" y="1822"/>
                    <a:pt x="1430" y="1870"/>
                    <a:pt x="1620" y="1870"/>
                  </a:cubicBezTo>
                  <a:cubicBezTo>
                    <a:pt x="1858" y="1870"/>
                    <a:pt x="2096" y="1775"/>
                    <a:pt x="2275" y="1596"/>
                  </a:cubicBezTo>
                  <a:cubicBezTo>
                    <a:pt x="2620" y="1227"/>
                    <a:pt x="2620" y="644"/>
                    <a:pt x="2263" y="275"/>
                  </a:cubicBezTo>
                  <a:cubicBezTo>
                    <a:pt x="2084" y="96"/>
                    <a:pt x="1846" y="1"/>
                    <a:pt x="160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50" name="Google Shape;10550;p79"/>
            <p:cNvSpPr/>
            <p:nvPr/>
          </p:nvSpPr>
          <p:spPr>
            <a:xfrm>
              <a:off x="2229502" y="3535147"/>
              <a:ext cx="201833" cy="94723"/>
            </a:xfrm>
            <a:custGeom>
              <a:avLst/>
              <a:gdLst/>
              <a:ahLst/>
              <a:cxnLst/>
              <a:rect l="l" t="t" r="r" b="b"/>
              <a:pathLst>
                <a:path w="6371" h="2990" extrusionOk="0">
                  <a:moveTo>
                    <a:pt x="3191" y="310"/>
                  </a:moveTo>
                  <a:cubicBezTo>
                    <a:pt x="3477" y="310"/>
                    <a:pt x="3751" y="346"/>
                    <a:pt x="4025" y="393"/>
                  </a:cubicBezTo>
                  <a:cubicBezTo>
                    <a:pt x="4191" y="584"/>
                    <a:pt x="4275" y="834"/>
                    <a:pt x="4275" y="1084"/>
                  </a:cubicBezTo>
                  <a:cubicBezTo>
                    <a:pt x="4275" y="1703"/>
                    <a:pt x="3787" y="2191"/>
                    <a:pt x="3179" y="2191"/>
                  </a:cubicBezTo>
                  <a:cubicBezTo>
                    <a:pt x="2560" y="2191"/>
                    <a:pt x="2072" y="1703"/>
                    <a:pt x="2072" y="1084"/>
                  </a:cubicBezTo>
                  <a:cubicBezTo>
                    <a:pt x="2108" y="846"/>
                    <a:pt x="2191" y="596"/>
                    <a:pt x="2358" y="393"/>
                  </a:cubicBezTo>
                  <a:cubicBezTo>
                    <a:pt x="2620" y="346"/>
                    <a:pt x="2906" y="310"/>
                    <a:pt x="3191" y="310"/>
                  </a:cubicBezTo>
                  <a:close/>
                  <a:moveTo>
                    <a:pt x="1905" y="489"/>
                  </a:moveTo>
                  <a:lnTo>
                    <a:pt x="1905" y="489"/>
                  </a:lnTo>
                  <a:cubicBezTo>
                    <a:pt x="1822" y="691"/>
                    <a:pt x="1775" y="894"/>
                    <a:pt x="1775" y="1108"/>
                  </a:cubicBezTo>
                  <a:cubicBezTo>
                    <a:pt x="1775" y="1894"/>
                    <a:pt x="2417" y="2513"/>
                    <a:pt x="3191" y="2513"/>
                  </a:cubicBezTo>
                  <a:cubicBezTo>
                    <a:pt x="3965" y="2513"/>
                    <a:pt x="4608" y="1882"/>
                    <a:pt x="4608" y="1108"/>
                  </a:cubicBezTo>
                  <a:cubicBezTo>
                    <a:pt x="4608" y="894"/>
                    <a:pt x="4561" y="691"/>
                    <a:pt x="4465" y="489"/>
                  </a:cubicBezTo>
                  <a:lnTo>
                    <a:pt x="4465" y="489"/>
                  </a:lnTo>
                  <a:cubicBezTo>
                    <a:pt x="5180" y="691"/>
                    <a:pt x="5751" y="1060"/>
                    <a:pt x="6001" y="1489"/>
                  </a:cubicBezTo>
                  <a:cubicBezTo>
                    <a:pt x="5620" y="2191"/>
                    <a:pt x="4465" y="2668"/>
                    <a:pt x="3203" y="2668"/>
                  </a:cubicBezTo>
                  <a:cubicBezTo>
                    <a:pt x="1929" y="2668"/>
                    <a:pt x="798" y="2191"/>
                    <a:pt x="381" y="1489"/>
                  </a:cubicBezTo>
                  <a:cubicBezTo>
                    <a:pt x="632" y="1060"/>
                    <a:pt x="1191" y="691"/>
                    <a:pt x="1905" y="489"/>
                  </a:cubicBezTo>
                  <a:close/>
                  <a:moveTo>
                    <a:pt x="3191" y="1"/>
                  </a:moveTo>
                  <a:cubicBezTo>
                    <a:pt x="2858" y="1"/>
                    <a:pt x="2548" y="36"/>
                    <a:pt x="2239" y="96"/>
                  </a:cubicBezTo>
                  <a:cubicBezTo>
                    <a:pt x="1179" y="286"/>
                    <a:pt x="358" y="786"/>
                    <a:pt x="36" y="1429"/>
                  </a:cubicBezTo>
                  <a:cubicBezTo>
                    <a:pt x="0" y="1477"/>
                    <a:pt x="0" y="1536"/>
                    <a:pt x="36" y="1584"/>
                  </a:cubicBezTo>
                  <a:cubicBezTo>
                    <a:pt x="465" y="2429"/>
                    <a:pt x="1727" y="2989"/>
                    <a:pt x="3191" y="2989"/>
                  </a:cubicBezTo>
                  <a:cubicBezTo>
                    <a:pt x="4644" y="2989"/>
                    <a:pt x="5918" y="2429"/>
                    <a:pt x="6347" y="1584"/>
                  </a:cubicBezTo>
                  <a:cubicBezTo>
                    <a:pt x="6370" y="1525"/>
                    <a:pt x="6370" y="1477"/>
                    <a:pt x="6347" y="1429"/>
                  </a:cubicBezTo>
                  <a:cubicBezTo>
                    <a:pt x="6013" y="786"/>
                    <a:pt x="5204" y="286"/>
                    <a:pt x="4144" y="96"/>
                  </a:cubicBezTo>
                  <a:cubicBezTo>
                    <a:pt x="3822" y="36"/>
                    <a:pt x="3513" y="1"/>
                    <a:pt x="319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51" name="Google Shape;10551;p79"/>
            <p:cNvSpPr/>
            <p:nvPr/>
          </p:nvSpPr>
          <p:spPr>
            <a:xfrm>
              <a:off x="2236281" y="3609215"/>
              <a:ext cx="81893" cy="38364"/>
            </a:xfrm>
            <a:custGeom>
              <a:avLst/>
              <a:gdLst/>
              <a:ahLst/>
              <a:cxnLst/>
              <a:rect l="l" t="t" r="r" b="b"/>
              <a:pathLst>
                <a:path w="2585" h="1211" extrusionOk="0">
                  <a:moveTo>
                    <a:pt x="180" y="1"/>
                  </a:moveTo>
                  <a:cubicBezTo>
                    <a:pt x="140" y="1"/>
                    <a:pt x="101" y="15"/>
                    <a:pt x="72" y="44"/>
                  </a:cubicBezTo>
                  <a:cubicBezTo>
                    <a:pt x="1" y="103"/>
                    <a:pt x="1" y="211"/>
                    <a:pt x="60" y="270"/>
                  </a:cubicBezTo>
                  <a:cubicBezTo>
                    <a:pt x="525" y="818"/>
                    <a:pt x="1418" y="1175"/>
                    <a:pt x="2406" y="1211"/>
                  </a:cubicBezTo>
                  <a:cubicBezTo>
                    <a:pt x="2501" y="1211"/>
                    <a:pt x="2573" y="1127"/>
                    <a:pt x="2573" y="1056"/>
                  </a:cubicBezTo>
                  <a:cubicBezTo>
                    <a:pt x="2584" y="949"/>
                    <a:pt x="2513" y="877"/>
                    <a:pt x="2430" y="877"/>
                  </a:cubicBezTo>
                  <a:cubicBezTo>
                    <a:pt x="1513" y="853"/>
                    <a:pt x="703" y="532"/>
                    <a:pt x="298" y="56"/>
                  </a:cubicBezTo>
                  <a:cubicBezTo>
                    <a:pt x="267" y="18"/>
                    <a:pt x="223" y="1"/>
                    <a:pt x="18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552" name="Google Shape;10552;p79"/>
          <p:cNvGrpSpPr/>
          <p:nvPr/>
        </p:nvGrpSpPr>
        <p:grpSpPr>
          <a:xfrm>
            <a:off x="7137871" y="4813612"/>
            <a:ext cx="370656" cy="473299"/>
            <a:chOff x="5353403" y="3785609"/>
            <a:chExt cx="277992" cy="354974"/>
          </a:xfrm>
          <a:solidFill>
            <a:schemeClr val="tx1"/>
          </a:solidFill>
        </p:grpSpPr>
        <p:sp>
          <p:nvSpPr>
            <p:cNvPr id="10553" name="Google Shape;10553;p79"/>
            <p:cNvSpPr/>
            <p:nvPr/>
          </p:nvSpPr>
          <p:spPr>
            <a:xfrm>
              <a:off x="5476734" y="3952562"/>
              <a:ext cx="33232" cy="15998"/>
            </a:xfrm>
            <a:custGeom>
              <a:avLst/>
              <a:gdLst/>
              <a:ahLst/>
              <a:cxnLst/>
              <a:rect l="l" t="t" r="r" b="b"/>
              <a:pathLst>
                <a:path w="1049" h="505" extrusionOk="0">
                  <a:moveTo>
                    <a:pt x="189" y="0"/>
                  </a:moveTo>
                  <a:cubicBezTo>
                    <a:pt x="154" y="0"/>
                    <a:pt x="117" y="10"/>
                    <a:pt x="84" y="29"/>
                  </a:cubicBezTo>
                  <a:cubicBezTo>
                    <a:pt x="12" y="64"/>
                    <a:pt x="0" y="171"/>
                    <a:pt x="48" y="255"/>
                  </a:cubicBezTo>
                  <a:cubicBezTo>
                    <a:pt x="155" y="398"/>
                    <a:pt x="334" y="505"/>
                    <a:pt x="536" y="505"/>
                  </a:cubicBezTo>
                  <a:cubicBezTo>
                    <a:pt x="727" y="505"/>
                    <a:pt x="917" y="410"/>
                    <a:pt x="1024" y="255"/>
                  </a:cubicBezTo>
                  <a:cubicBezTo>
                    <a:pt x="1048" y="171"/>
                    <a:pt x="1024" y="76"/>
                    <a:pt x="953" y="29"/>
                  </a:cubicBezTo>
                  <a:cubicBezTo>
                    <a:pt x="924" y="10"/>
                    <a:pt x="890" y="0"/>
                    <a:pt x="856" y="0"/>
                  </a:cubicBezTo>
                  <a:cubicBezTo>
                    <a:pt x="805" y="0"/>
                    <a:pt x="755" y="21"/>
                    <a:pt x="727" y="64"/>
                  </a:cubicBezTo>
                  <a:cubicBezTo>
                    <a:pt x="691" y="124"/>
                    <a:pt x="608" y="171"/>
                    <a:pt x="524" y="171"/>
                  </a:cubicBezTo>
                  <a:cubicBezTo>
                    <a:pt x="429" y="171"/>
                    <a:pt x="346" y="136"/>
                    <a:pt x="310" y="64"/>
                  </a:cubicBezTo>
                  <a:cubicBezTo>
                    <a:pt x="289" y="21"/>
                    <a:pt x="241" y="0"/>
                    <a:pt x="18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54" name="Google Shape;10554;p79"/>
            <p:cNvSpPr/>
            <p:nvPr/>
          </p:nvSpPr>
          <p:spPr>
            <a:xfrm>
              <a:off x="5457124" y="3902540"/>
              <a:ext cx="10201" cy="15872"/>
            </a:xfrm>
            <a:custGeom>
              <a:avLst/>
              <a:gdLst/>
              <a:ahLst/>
              <a:cxnLst/>
              <a:rect l="l" t="t" r="r" b="b"/>
              <a:pathLst>
                <a:path w="322" h="501" extrusionOk="0">
                  <a:moveTo>
                    <a:pt x="155" y="0"/>
                  </a:moveTo>
                  <a:cubicBezTo>
                    <a:pt x="72" y="0"/>
                    <a:pt x="0" y="72"/>
                    <a:pt x="0" y="167"/>
                  </a:cubicBezTo>
                  <a:lnTo>
                    <a:pt x="0" y="346"/>
                  </a:lnTo>
                  <a:cubicBezTo>
                    <a:pt x="0" y="429"/>
                    <a:pt x="72" y="500"/>
                    <a:pt x="155" y="500"/>
                  </a:cubicBezTo>
                  <a:cubicBezTo>
                    <a:pt x="250" y="500"/>
                    <a:pt x="322" y="429"/>
                    <a:pt x="322" y="346"/>
                  </a:cubicBezTo>
                  <a:lnTo>
                    <a:pt x="322" y="167"/>
                  </a:lnTo>
                  <a:cubicBezTo>
                    <a:pt x="322" y="72"/>
                    <a:pt x="250" y="0"/>
                    <a:pt x="1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55" name="Google Shape;10555;p79"/>
            <p:cNvSpPr/>
            <p:nvPr/>
          </p:nvSpPr>
          <p:spPr>
            <a:xfrm>
              <a:off x="5518234" y="3902540"/>
              <a:ext cx="10581" cy="15872"/>
            </a:xfrm>
            <a:custGeom>
              <a:avLst/>
              <a:gdLst/>
              <a:ahLst/>
              <a:cxnLst/>
              <a:rect l="l" t="t" r="r" b="b"/>
              <a:pathLst>
                <a:path w="334" h="501" extrusionOk="0">
                  <a:moveTo>
                    <a:pt x="167" y="0"/>
                  </a:moveTo>
                  <a:cubicBezTo>
                    <a:pt x="72" y="0"/>
                    <a:pt x="0" y="72"/>
                    <a:pt x="0" y="167"/>
                  </a:cubicBezTo>
                  <a:lnTo>
                    <a:pt x="0" y="346"/>
                  </a:lnTo>
                  <a:cubicBezTo>
                    <a:pt x="0" y="429"/>
                    <a:pt x="72" y="500"/>
                    <a:pt x="167" y="500"/>
                  </a:cubicBezTo>
                  <a:cubicBezTo>
                    <a:pt x="250" y="500"/>
                    <a:pt x="333" y="429"/>
                    <a:pt x="333" y="346"/>
                  </a:cubicBezTo>
                  <a:lnTo>
                    <a:pt x="333" y="167"/>
                  </a:lnTo>
                  <a:cubicBezTo>
                    <a:pt x="333" y="72"/>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56" name="Google Shape;10556;p79"/>
            <p:cNvSpPr/>
            <p:nvPr/>
          </p:nvSpPr>
          <p:spPr>
            <a:xfrm>
              <a:off x="5353403" y="3785609"/>
              <a:ext cx="277992" cy="354974"/>
            </a:xfrm>
            <a:custGeom>
              <a:avLst/>
              <a:gdLst/>
              <a:ahLst/>
              <a:cxnLst/>
              <a:rect l="l" t="t" r="r" b="b"/>
              <a:pathLst>
                <a:path w="8775" h="11205" extrusionOk="0">
                  <a:moveTo>
                    <a:pt x="2822" y="846"/>
                  </a:moveTo>
                  <a:lnTo>
                    <a:pt x="2822" y="2274"/>
                  </a:lnTo>
                  <a:cubicBezTo>
                    <a:pt x="2822" y="2274"/>
                    <a:pt x="2822" y="2286"/>
                    <a:pt x="2810" y="2286"/>
                  </a:cubicBezTo>
                  <a:lnTo>
                    <a:pt x="2453" y="2286"/>
                  </a:lnTo>
                  <a:cubicBezTo>
                    <a:pt x="2453" y="2286"/>
                    <a:pt x="2441" y="2286"/>
                    <a:pt x="2441" y="2274"/>
                  </a:cubicBezTo>
                  <a:lnTo>
                    <a:pt x="2441" y="1215"/>
                  </a:lnTo>
                  <a:lnTo>
                    <a:pt x="2453" y="1215"/>
                  </a:lnTo>
                  <a:cubicBezTo>
                    <a:pt x="2453" y="1155"/>
                    <a:pt x="2477" y="1096"/>
                    <a:pt x="2524" y="1072"/>
                  </a:cubicBezTo>
                  <a:lnTo>
                    <a:pt x="2822" y="846"/>
                  </a:lnTo>
                  <a:close/>
                  <a:moveTo>
                    <a:pt x="4739" y="322"/>
                  </a:moveTo>
                  <a:cubicBezTo>
                    <a:pt x="4739" y="322"/>
                    <a:pt x="4763" y="322"/>
                    <a:pt x="4763" y="346"/>
                  </a:cubicBezTo>
                  <a:lnTo>
                    <a:pt x="4763" y="2274"/>
                  </a:lnTo>
                  <a:cubicBezTo>
                    <a:pt x="4763" y="2274"/>
                    <a:pt x="4763" y="2286"/>
                    <a:pt x="4739" y="2286"/>
                  </a:cubicBezTo>
                  <a:lnTo>
                    <a:pt x="4048" y="2286"/>
                  </a:lnTo>
                  <a:cubicBezTo>
                    <a:pt x="4048" y="2286"/>
                    <a:pt x="4024" y="2286"/>
                    <a:pt x="4024" y="2274"/>
                  </a:cubicBezTo>
                  <a:lnTo>
                    <a:pt x="4024" y="346"/>
                  </a:lnTo>
                  <a:cubicBezTo>
                    <a:pt x="4024" y="334"/>
                    <a:pt x="4030" y="328"/>
                    <a:pt x="4033" y="328"/>
                  </a:cubicBezTo>
                  <a:cubicBezTo>
                    <a:pt x="4036" y="328"/>
                    <a:pt x="4036" y="334"/>
                    <a:pt x="4024" y="346"/>
                  </a:cubicBezTo>
                  <a:lnTo>
                    <a:pt x="4739" y="322"/>
                  </a:lnTo>
                  <a:close/>
                  <a:moveTo>
                    <a:pt x="5965" y="846"/>
                  </a:moveTo>
                  <a:lnTo>
                    <a:pt x="6263" y="1072"/>
                  </a:lnTo>
                  <a:cubicBezTo>
                    <a:pt x="6310" y="1096"/>
                    <a:pt x="6334" y="1155"/>
                    <a:pt x="6334" y="1215"/>
                  </a:cubicBezTo>
                  <a:lnTo>
                    <a:pt x="6334" y="2274"/>
                  </a:lnTo>
                  <a:cubicBezTo>
                    <a:pt x="6334" y="2274"/>
                    <a:pt x="6334" y="2286"/>
                    <a:pt x="6322" y="2286"/>
                  </a:cubicBezTo>
                  <a:lnTo>
                    <a:pt x="5965" y="2286"/>
                  </a:lnTo>
                  <a:cubicBezTo>
                    <a:pt x="5965" y="2286"/>
                    <a:pt x="5953" y="2286"/>
                    <a:pt x="5953" y="2274"/>
                  </a:cubicBezTo>
                  <a:lnTo>
                    <a:pt x="5953" y="846"/>
                  </a:lnTo>
                  <a:close/>
                  <a:moveTo>
                    <a:pt x="5072" y="596"/>
                  </a:moveTo>
                  <a:cubicBezTo>
                    <a:pt x="5263" y="631"/>
                    <a:pt x="5441" y="715"/>
                    <a:pt x="5620" y="822"/>
                  </a:cubicBezTo>
                  <a:lnTo>
                    <a:pt x="5620" y="2274"/>
                  </a:lnTo>
                  <a:cubicBezTo>
                    <a:pt x="5620" y="2465"/>
                    <a:pt x="5775" y="2620"/>
                    <a:pt x="5965" y="2620"/>
                  </a:cubicBezTo>
                  <a:lnTo>
                    <a:pt x="6322" y="2620"/>
                  </a:lnTo>
                  <a:cubicBezTo>
                    <a:pt x="6513" y="2620"/>
                    <a:pt x="6668" y="2465"/>
                    <a:pt x="6668" y="2274"/>
                  </a:cubicBezTo>
                  <a:lnTo>
                    <a:pt x="6668" y="1798"/>
                  </a:lnTo>
                  <a:cubicBezTo>
                    <a:pt x="6870" y="2155"/>
                    <a:pt x="7001" y="2572"/>
                    <a:pt x="7037" y="2989"/>
                  </a:cubicBezTo>
                  <a:lnTo>
                    <a:pt x="6501" y="2989"/>
                  </a:lnTo>
                  <a:cubicBezTo>
                    <a:pt x="6406" y="2989"/>
                    <a:pt x="6334" y="3060"/>
                    <a:pt x="6334" y="3155"/>
                  </a:cubicBezTo>
                  <a:cubicBezTo>
                    <a:pt x="6334" y="3239"/>
                    <a:pt x="6406" y="3310"/>
                    <a:pt x="6501" y="3310"/>
                  </a:cubicBezTo>
                  <a:lnTo>
                    <a:pt x="6858" y="3310"/>
                  </a:lnTo>
                  <a:lnTo>
                    <a:pt x="6858" y="3536"/>
                  </a:lnTo>
                  <a:cubicBezTo>
                    <a:pt x="6799" y="3572"/>
                    <a:pt x="6763" y="3632"/>
                    <a:pt x="6763" y="3691"/>
                  </a:cubicBezTo>
                  <a:cubicBezTo>
                    <a:pt x="6763" y="3775"/>
                    <a:pt x="6846" y="3846"/>
                    <a:pt x="6929" y="3846"/>
                  </a:cubicBezTo>
                  <a:cubicBezTo>
                    <a:pt x="7001" y="3846"/>
                    <a:pt x="7084" y="3882"/>
                    <a:pt x="7144" y="3941"/>
                  </a:cubicBezTo>
                  <a:cubicBezTo>
                    <a:pt x="7203" y="4001"/>
                    <a:pt x="7215" y="4072"/>
                    <a:pt x="7215" y="4144"/>
                  </a:cubicBezTo>
                  <a:cubicBezTo>
                    <a:pt x="7203" y="4287"/>
                    <a:pt x="7060" y="4406"/>
                    <a:pt x="6918" y="4406"/>
                  </a:cubicBezTo>
                  <a:lnTo>
                    <a:pt x="6846" y="4406"/>
                  </a:lnTo>
                  <a:lnTo>
                    <a:pt x="6846" y="4394"/>
                  </a:lnTo>
                  <a:cubicBezTo>
                    <a:pt x="6846" y="4298"/>
                    <a:pt x="6763" y="4227"/>
                    <a:pt x="6679" y="4227"/>
                  </a:cubicBezTo>
                  <a:cubicBezTo>
                    <a:pt x="6584" y="4227"/>
                    <a:pt x="6513" y="4298"/>
                    <a:pt x="6513" y="4394"/>
                  </a:cubicBezTo>
                  <a:cubicBezTo>
                    <a:pt x="6513" y="5096"/>
                    <a:pt x="6156" y="5763"/>
                    <a:pt x="5572" y="6144"/>
                  </a:cubicBezTo>
                  <a:lnTo>
                    <a:pt x="5572" y="6108"/>
                  </a:lnTo>
                  <a:lnTo>
                    <a:pt x="5489" y="5370"/>
                  </a:lnTo>
                  <a:cubicBezTo>
                    <a:pt x="5441" y="5013"/>
                    <a:pt x="5155" y="4763"/>
                    <a:pt x="4798" y="4763"/>
                  </a:cubicBezTo>
                  <a:lnTo>
                    <a:pt x="3989" y="4763"/>
                  </a:lnTo>
                  <a:cubicBezTo>
                    <a:pt x="3631" y="4763"/>
                    <a:pt x="3334" y="5025"/>
                    <a:pt x="3298" y="5370"/>
                  </a:cubicBezTo>
                  <a:lnTo>
                    <a:pt x="3215" y="6108"/>
                  </a:lnTo>
                  <a:lnTo>
                    <a:pt x="3215" y="6144"/>
                  </a:lnTo>
                  <a:cubicBezTo>
                    <a:pt x="2977" y="5965"/>
                    <a:pt x="2774" y="5763"/>
                    <a:pt x="2619" y="5525"/>
                  </a:cubicBezTo>
                  <a:cubicBezTo>
                    <a:pt x="2393" y="5180"/>
                    <a:pt x="2274" y="4787"/>
                    <a:pt x="2274" y="4370"/>
                  </a:cubicBezTo>
                  <a:cubicBezTo>
                    <a:pt x="2274" y="4287"/>
                    <a:pt x="2203" y="4203"/>
                    <a:pt x="2107" y="4203"/>
                  </a:cubicBezTo>
                  <a:cubicBezTo>
                    <a:pt x="2024" y="4203"/>
                    <a:pt x="1941" y="4287"/>
                    <a:pt x="1941" y="4370"/>
                  </a:cubicBezTo>
                  <a:lnTo>
                    <a:pt x="1941" y="4394"/>
                  </a:lnTo>
                  <a:lnTo>
                    <a:pt x="1846" y="4394"/>
                  </a:lnTo>
                  <a:cubicBezTo>
                    <a:pt x="1762" y="4394"/>
                    <a:pt x="1691" y="4358"/>
                    <a:pt x="1631" y="4298"/>
                  </a:cubicBezTo>
                  <a:cubicBezTo>
                    <a:pt x="1572" y="4239"/>
                    <a:pt x="1560" y="4167"/>
                    <a:pt x="1560" y="4096"/>
                  </a:cubicBezTo>
                  <a:cubicBezTo>
                    <a:pt x="1572" y="3953"/>
                    <a:pt x="1703" y="3834"/>
                    <a:pt x="1857" y="3834"/>
                  </a:cubicBezTo>
                  <a:cubicBezTo>
                    <a:pt x="1941" y="3834"/>
                    <a:pt x="2024" y="3763"/>
                    <a:pt x="2024" y="3667"/>
                  </a:cubicBezTo>
                  <a:cubicBezTo>
                    <a:pt x="2024" y="3596"/>
                    <a:pt x="1976" y="3536"/>
                    <a:pt x="1905" y="3525"/>
                  </a:cubicBezTo>
                  <a:lnTo>
                    <a:pt x="1905" y="3310"/>
                  </a:lnTo>
                  <a:lnTo>
                    <a:pt x="5775" y="3310"/>
                  </a:lnTo>
                  <a:cubicBezTo>
                    <a:pt x="5858" y="3310"/>
                    <a:pt x="5929" y="3239"/>
                    <a:pt x="5929" y="3155"/>
                  </a:cubicBezTo>
                  <a:cubicBezTo>
                    <a:pt x="5929" y="3060"/>
                    <a:pt x="5858" y="2989"/>
                    <a:pt x="5775" y="2989"/>
                  </a:cubicBezTo>
                  <a:lnTo>
                    <a:pt x="1726" y="2989"/>
                  </a:lnTo>
                  <a:cubicBezTo>
                    <a:pt x="1750" y="2572"/>
                    <a:pt x="1869" y="2155"/>
                    <a:pt x="2096" y="1798"/>
                  </a:cubicBezTo>
                  <a:lnTo>
                    <a:pt x="2096" y="2274"/>
                  </a:lnTo>
                  <a:cubicBezTo>
                    <a:pt x="2096" y="2465"/>
                    <a:pt x="2238" y="2620"/>
                    <a:pt x="2441" y="2620"/>
                  </a:cubicBezTo>
                  <a:lnTo>
                    <a:pt x="2798" y="2620"/>
                  </a:lnTo>
                  <a:cubicBezTo>
                    <a:pt x="2989" y="2620"/>
                    <a:pt x="3131" y="2465"/>
                    <a:pt x="3131" y="2274"/>
                  </a:cubicBezTo>
                  <a:lnTo>
                    <a:pt x="3131" y="822"/>
                  </a:lnTo>
                  <a:cubicBezTo>
                    <a:pt x="3310" y="727"/>
                    <a:pt x="3489" y="655"/>
                    <a:pt x="3691" y="596"/>
                  </a:cubicBezTo>
                  <a:lnTo>
                    <a:pt x="3691" y="2274"/>
                  </a:lnTo>
                  <a:cubicBezTo>
                    <a:pt x="3691" y="2465"/>
                    <a:pt x="3834" y="2620"/>
                    <a:pt x="4024" y="2620"/>
                  </a:cubicBezTo>
                  <a:lnTo>
                    <a:pt x="4727" y="2620"/>
                  </a:lnTo>
                  <a:cubicBezTo>
                    <a:pt x="4917" y="2620"/>
                    <a:pt x="5072" y="2465"/>
                    <a:pt x="5072" y="2274"/>
                  </a:cubicBezTo>
                  <a:lnTo>
                    <a:pt x="5072" y="596"/>
                  </a:lnTo>
                  <a:close/>
                  <a:moveTo>
                    <a:pt x="4822" y="5072"/>
                  </a:moveTo>
                  <a:cubicBezTo>
                    <a:pt x="5001" y="5072"/>
                    <a:pt x="5155" y="5203"/>
                    <a:pt x="5179" y="5406"/>
                  </a:cubicBezTo>
                  <a:lnTo>
                    <a:pt x="5263" y="6144"/>
                  </a:lnTo>
                  <a:cubicBezTo>
                    <a:pt x="5263" y="6275"/>
                    <a:pt x="5191" y="6430"/>
                    <a:pt x="5060" y="6501"/>
                  </a:cubicBezTo>
                  <a:lnTo>
                    <a:pt x="4560" y="6739"/>
                  </a:lnTo>
                  <a:cubicBezTo>
                    <a:pt x="4513" y="6763"/>
                    <a:pt x="4459" y="6775"/>
                    <a:pt x="4404" y="6775"/>
                  </a:cubicBezTo>
                  <a:cubicBezTo>
                    <a:pt x="4349" y="6775"/>
                    <a:pt x="4292" y="6763"/>
                    <a:pt x="4239" y="6739"/>
                  </a:cubicBezTo>
                  <a:lnTo>
                    <a:pt x="3751" y="6501"/>
                  </a:lnTo>
                  <a:cubicBezTo>
                    <a:pt x="3608" y="6430"/>
                    <a:pt x="3536" y="6299"/>
                    <a:pt x="3548" y="6144"/>
                  </a:cubicBezTo>
                  <a:lnTo>
                    <a:pt x="3643" y="5406"/>
                  </a:lnTo>
                  <a:cubicBezTo>
                    <a:pt x="3655" y="5227"/>
                    <a:pt x="3822" y="5072"/>
                    <a:pt x="4001" y="5072"/>
                  </a:cubicBezTo>
                  <a:close/>
                  <a:moveTo>
                    <a:pt x="5489" y="6561"/>
                  </a:moveTo>
                  <a:lnTo>
                    <a:pt x="5489" y="7120"/>
                  </a:lnTo>
                  <a:cubicBezTo>
                    <a:pt x="5489" y="7370"/>
                    <a:pt x="5620" y="7608"/>
                    <a:pt x="5822" y="7716"/>
                  </a:cubicBezTo>
                  <a:cubicBezTo>
                    <a:pt x="5465" y="8168"/>
                    <a:pt x="4953" y="8418"/>
                    <a:pt x="4405" y="8418"/>
                  </a:cubicBezTo>
                  <a:cubicBezTo>
                    <a:pt x="3846" y="8418"/>
                    <a:pt x="3334" y="8168"/>
                    <a:pt x="3000" y="7739"/>
                  </a:cubicBezTo>
                  <a:cubicBezTo>
                    <a:pt x="3215" y="7620"/>
                    <a:pt x="3346" y="7394"/>
                    <a:pt x="3346" y="7144"/>
                  </a:cubicBezTo>
                  <a:lnTo>
                    <a:pt x="3346" y="6573"/>
                  </a:lnTo>
                  <a:lnTo>
                    <a:pt x="3370" y="6573"/>
                  </a:lnTo>
                  <a:cubicBezTo>
                    <a:pt x="3429" y="6668"/>
                    <a:pt x="3524" y="6727"/>
                    <a:pt x="3608" y="6787"/>
                  </a:cubicBezTo>
                  <a:lnTo>
                    <a:pt x="4096" y="7025"/>
                  </a:lnTo>
                  <a:cubicBezTo>
                    <a:pt x="4203" y="7073"/>
                    <a:pt x="4310" y="7096"/>
                    <a:pt x="4417" y="7096"/>
                  </a:cubicBezTo>
                  <a:cubicBezTo>
                    <a:pt x="4513" y="7096"/>
                    <a:pt x="4620" y="7073"/>
                    <a:pt x="4727" y="7025"/>
                  </a:cubicBezTo>
                  <a:lnTo>
                    <a:pt x="5215" y="6787"/>
                  </a:lnTo>
                  <a:cubicBezTo>
                    <a:pt x="5322" y="6739"/>
                    <a:pt x="5394" y="6668"/>
                    <a:pt x="5453" y="6573"/>
                  </a:cubicBezTo>
                  <a:cubicBezTo>
                    <a:pt x="5465" y="6573"/>
                    <a:pt x="5465" y="6573"/>
                    <a:pt x="5489" y="6561"/>
                  </a:cubicBezTo>
                  <a:close/>
                  <a:moveTo>
                    <a:pt x="2298" y="7966"/>
                  </a:moveTo>
                  <a:lnTo>
                    <a:pt x="2298" y="9299"/>
                  </a:lnTo>
                  <a:lnTo>
                    <a:pt x="2107" y="9299"/>
                  </a:lnTo>
                  <a:cubicBezTo>
                    <a:pt x="1976" y="9299"/>
                    <a:pt x="1857" y="9347"/>
                    <a:pt x="1750" y="9406"/>
                  </a:cubicBezTo>
                  <a:lnTo>
                    <a:pt x="1750" y="8120"/>
                  </a:lnTo>
                  <a:lnTo>
                    <a:pt x="2298" y="7966"/>
                  </a:lnTo>
                  <a:close/>
                  <a:moveTo>
                    <a:pt x="6501" y="7966"/>
                  </a:moveTo>
                  <a:lnTo>
                    <a:pt x="7049" y="8120"/>
                  </a:lnTo>
                  <a:lnTo>
                    <a:pt x="7049" y="9406"/>
                  </a:lnTo>
                  <a:cubicBezTo>
                    <a:pt x="6941" y="9347"/>
                    <a:pt x="6822" y="9299"/>
                    <a:pt x="6691" y="9299"/>
                  </a:cubicBezTo>
                  <a:lnTo>
                    <a:pt x="6501" y="9299"/>
                  </a:lnTo>
                  <a:lnTo>
                    <a:pt x="6501" y="7966"/>
                  </a:lnTo>
                  <a:close/>
                  <a:moveTo>
                    <a:pt x="4048" y="0"/>
                  </a:moveTo>
                  <a:cubicBezTo>
                    <a:pt x="3881" y="0"/>
                    <a:pt x="3762" y="96"/>
                    <a:pt x="3715" y="250"/>
                  </a:cubicBezTo>
                  <a:cubicBezTo>
                    <a:pt x="3477" y="310"/>
                    <a:pt x="3239" y="381"/>
                    <a:pt x="3036" y="500"/>
                  </a:cubicBezTo>
                  <a:cubicBezTo>
                    <a:pt x="3012" y="500"/>
                    <a:pt x="3012" y="488"/>
                    <a:pt x="3000" y="488"/>
                  </a:cubicBezTo>
                  <a:cubicBezTo>
                    <a:pt x="2965" y="468"/>
                    <a:pt x="2922" y="456"/>
                    <a:pt x="2878" y="456"/>
                  </a:cubicBezTo>
                  <a:cubicBezTo>
                    <a:pt x="2819" y="456"/>
                    <a:pt x="2757" y="477"/>
                    <a:pt x="2703" y="524"/>
                  </a:cubicBezTo>
                  <a:lnTo>
                    <a:pt x="2322" y="798"/>
                  </a:lnTo>
                  <a:cubicBezTo>
                    <a:pt x="2179" y="905"/>
                    <a:pt x="2107" y="1060"/>
                    <a:pt x="2107" y="1215"/>
                  </a:cubicBezTo>
                  <a:lnTo>
                    <a:pt x="2107" y="1227"/>
                  </a:lnTo>
                  <a:cubicBezTo>
                    <a:pt x="1691" y="1727"/>
                    <a:pt x="1453" y="2346"/>
                    <a:pt x="1405" y="2989"/>
                  </a:cubicBezTo>
                  <a:lnTo>
                    <a:pt x="1214" y="2989"/>
                  </a:lnTo>
                  <a:cubicBezTo>
                    <a:pt x="1131" y="2989"/>
                    <a:pt x="1048" y="3060"/>
                    <a:pt x="1048" y="3155"/>
                  </a:cubicBezTo>
                  <a:cubicBezTo>
                    <a:pt x="1048" y="3239"/>
                    <a:pt x="1131" y="3310"/>
                    <a:pt x="1214" y="3310"/>
                  </a:cubicBezTo>
                  <a:lnTo>
                    <a:pt x="1572" y="3310"/>
                  </a:lnTo>
                  <a:lnTo>
                    <a:pt x="1572" y="3584"/>
                  </a:lnTo>
                  <a:cubicBezTo>
                    <a:pt x="1381" y="3667"/>
                    <a:pt x="1250" y="3846"/>
                    <a:pt x="1226" y="4060"/>
                  </a:cubicBezTo>
                  <a:cubicBezTo>
                    <a:pt x="1214" y="4227"/>
                    <a:pt x="1274" y="4406"/>
                    <a:pt x="1381" y="4525"/>
                  </a:cubicBezTo>
                  <a:cubicBezTo>
                    <a:pt x="1500" y="4644"/>
                    <a:pt x="1667" y="4715"/>
                    <a:pt x="1822" y="4715"/>
                  </a:cubicBezTo>
                  <a:lnTo>
                    <a:pt x="1941" y="4715"/>
                  </a:lnTo>
                  <a:cubicBezTo>
                    <a:pt x="1988" y="5060"/>
                    <a:pt x="2119" y="5394"/>
                    <a:pt x="2298" y="5691"/>
                  </a:cubicBezTo>
                  <a:cubicBezTo>
                    <a:pt x="2477" y="5965"/>
                    <a:pt x="2703" y="6203"/>
                    <a:pt x="2977" y="6382"/>
                  </a:cubicBezTo>
                  <a:lnTo>
                    <a:pt x="2977" y="7144"/>
                  </a:lnTo>
                  <a:cubicBezTo>
                    <a:pt x="2977" y="7311"/>
                    <a:pt x="2869" y="7442"/>
                    <a:pt x="2715" y="7477"/>
                  </a:cubicBezTo>
                  <a:lnTo>
                    <a:pt x="869" y="8037"/>
                  </a:lnTo>
                  <a:cubicBezTo>
                    <a:pt x="357" y="8180"/>
                    <a:pt x="0" y="8656"/>
                    <a:pt x="0" y="9192"/>
                  </a:cubicBezTo>
                  <a:lnTo>
                    <a:pt x="0" y="11037"/>
                  </a:lnTo>
                  <a:cubicBezTo>
                    <a:pt x="0" y="11133"/>
                    <a:pt x="71" y="11204"/>
                    <a:pt x="155" y="11204"/>
                  </a:cubicBezTo>
                  <a:cubicBezTo>
                    <a:pt x="250" y="11204"/>
                    <a:pt x="322" y="11133"/>
                    <a:pt x="322" y="11037"/>
                  </a:cubicBezTo>
                  <a:lnTo>
                    <a:pt x="322" y="9192"/>
                  </a:lnTo>
                  <a:cubicBezTo>
                    <a:pt x="322" y="8811"/>
                    <a:pt x="595" y="8454"/>
                    <a:pt x="964" y="8347"/>
                  </a:cubicBezTo>
                  <a:lnTo>
                    <a:pt x="1393" y="8216"/>
                  </a:lnTo>
                  <a:lnTo>
                    <a:pt x="1393" y="11037"/>
                  </a:lnTo>
                  <a:cubicBezTo>
                    <a:pt x="1393" y="11133"/>
                    <a:pt x="1465" y="11204"/>
                    <a:pt x="1560" y="11204"/>
                  </a:cubicBezTo>
                  <a:cubicBezTo>
                    <a:pt x="1643" y="11204"/>
                    <a:pt x="1715" y="11133"/>
                    <a:pt x="1715" y="11037"/>
                  </a:cubicBezTo>
                  <a:lnTo>
                    <a:pt x="1715" y="9978"/>
                  </a:lnTo>
                  <a:cubicBezTo>
                    <a:pt x="1715" y="9787"/>
                    <a:pt x="1881" y="9621"/>
                    <a:pt x="2084" y="9621"/>
                  </a:cubicBezTo>
                  <a:lnTo>
                    <a:pt x="2774" y="9621"/>
                  </a:lnTo>
                  <a:cubicBezTo>
                    <a:pt x="2869" y="9621"/>
                    <a:pt x="2941" y="9549"/>
                    <a:pt x="2941" y="9466"/>
                  </a:cubicBezTo>
                  <a:cubicBezTo>
                    <a:pt x="2941" y="9371"/>
                    <a:pt x="2869" y="9299"/>
                    <a:pt x="2774" y="9299"/>
                  </a:cubicBezTo>
                  <a:lnTo>
                    <a:pt x="2584" y="9299"/>
                  </a:lnTo>
                  <a:lnTo>
                    <a:pt x="2584" y="7858"/>
                  </a:lnTo>
                  <a:lnTo>
                    <a:pt x="2631" y="7835"/>
                  </a:lnTo>
                  <a:cubicBezTo>
                    <a:pt x="3012" y="8406"/>
                    <a:pt x="3655" y="8751"/>
                    <a:pt x="4358" y="8751"/>
                  </a:cubicBezTo>
                  <a:cubicBezTo>
                    <a:pt x="5060" y="8751"/>
                    <a:pt x="5679" y="8406"/>
                    <a:pt x="6084" y="7835"/>
                  </a:cubicBezTo>
                  <a:lnTo>
                    <a:pt x="6120" y="7858"/>
                  </a:lnTo>
                  <a:lnTo>
                    <a:pt x="6120" y="9299"/>
                  </a:lnTo>
                  <a:lnTo>
                    <a:pt x="3477" y="9299"/>
                  </a:lnTo>
                  <a:cubicBezTo>
                    <a:pt x="3381" y="9299"/>
                    <a:pt x="3310" y="9371"/>
                    <a:pt x="3310" y="9466"/>
                  </a:cubicBezTo>
                  <a:cubicBezTo>
                    <a:pt x="3310" y="9549"/>
                    <a:pt x="3381" y="9621"/>
                    <a:pt x="3477" y="9621"/>
                  </a:cubicBezTo>
                  <a:lnTo>
                    <a:pt x="6632" y="9621"/>
                  </a:lnTo>
                  <a:cubicBezTo>
                    <a:pt x="6822" y="9621"/>
                    <a:pt x="6989" y="9787"/>
                    <a:pt x="6989" y="9978"/>
                  </a:cubicBezTo>
                  <a:lnTo>
                    <a:pt x="6989" y="11037"/>
                  </a:lnTo>
                  <a:cubicBezTo>
                    <a:pt x="6989" y="11133"/>
                    <a:pt x="7060" y="11204"/>
                    <a:pt x="7156" y="11204"/>
                  </a:cubicBezTo>
                  <a:cubicBezTo>
                    <a:pt x="7239" y="11204"/>
                    <a:pt x="7310" y="11133"/>
                    <a:pt x="7310" y="11037"/>
                  </a:cubicBezTo>
                  <a:lnTo>
                    <a:pt x="7310" y="8216"/>
                  </a:lnTo>
                  <a:lnTo>
                    <a:pt x="7751" y="8347"/>
                  </a:lnTo>
                  <a:cubicBezTo>
                    <a:pt x="8120" y="8454"/>
                    <a:pt x="8382" y="8811"/>
                    <a:pt x="8382" y="9192"/>
                  </a:cubicBezTo>
                  <a:lnTo>
                    <a:pt x="8382" y="11037"/>
                  </a:lnTo>
                  <a:cubicBezTo>
                    <a:pt x="8382" y="11133"/>
                    <a:pt x="8465" y="11204"/>
                    <a:pt x="8549" y="11204"/>
                  </a:cubicBezTo>
                  <a:cubicBezTo>
                    <a:pt x="8644" y="11204"/>
                    <a:pt x="8715" y="11133"/>
                    <a:pt x="8715" y="11037"/>
                  </a:cubicBezTo>
                  <a:lnTo>
                    <a:pt x="8715" y="9192"/>
                  </a:lnTo>
                  <a:cubicBezTo>
                    <a:pt x="8775" y="8656"/>
                    <a:pt x="8418" y="8180"/>
                    <a:pt x="7894" y="8037"/>
                  </a:cubicBezTo>
                  <a:lnTo>
                    <a:pt x="6048" y="7489"/>
                  </a:lnTo>
                  <a:cubicBezTo>
                    <a:pt x="5906" y="7442"/>
                    <a:pt x="5798" y="7287"/>
                    <a:pt x="5798" y="7144"/>
                  </a:cubicBezTo>
                  <a:lnTo>
                    <a:pt x="5798" y="6382"/>
                  </a:lnTo>
                  <a:cubicBezTo>
                    <a:pt x="6358" y="6001"/>
                    <a:pt x="6739" y="5382"/>
                    <a:pt x="6822" y="4715"/>
                  </a:cubicBezTo>
                  <a:lnTo>
                    <a:pt x="6929" y="4715"/>
                  </a:lnTo>
                  <a:cubicBezTo>
                    <a:pt x="7263" y="4715"/>
                    <a:pt x="7525" y="4477"/>
                    <a:pt x="7561" y="4179"/>
                  </a:cubicBezTo>
                  <a:cubicBezTo>
                    <a:pt x="7572" y="4013"/>
                    <a:pt x="7513" y="3834"/>
                    <a:pt x="7406" y="3715"/>
                  </a:cubicBezTo>
                  <a:cubicBezTo>
                    <a:pt x="7346" y="3656"/>
                    <a:pt x="7287" y="3608"/>
                    <a:pt x="7215" y="3572"/>
                  </a:cubicBezTo>
                  <a:lnTo>
                    <a:pt x="7215" y="3310"/>
                  </a:lnTo>
                  <a:lnTo>
                    <a:pt x="7572" y="3310"/>
                  </a:lnTo>
                  <a:cubicBezTo>
                    <a:pt x="7656" y="3310"/>
                    <a:pt x="7739" y="3239"/>
                    <a:pt x="7739" y="3155"/>
                  </a:cubicBezTo>
                  <a:cubicBezTo>
                    <a:pt x="7739" y="3060"/>
                    <a:pt x="7656" y="2989"/>
                    <a:pt x="7572" y="2989"/>
                  </a:cubicBezTo>
                  <a:lnTo>
                    <a:pt x="7382" y="2989"/>
                  </a:lnTo>
                  <a:cubicBezTo>
                    <a:pt x="7346" y="2346"/>
                    <a:pt x="7096" y="1727"/>
                    <a:pt x="6679" y="1227"/>
                  </a:cubicBezTo>
                  <a:lnTo>
                    <a:pt x="6679" y="1215"/>
                  </a:lnTo>
                  <a:cubicBezTo>
                    <a:pt x="6679" y="1048"/>
                    <a:pt x="6608" y="905"/>
                    <a:pt x="6465" y="798"/>
                  </a:cubicBezTo>
                  <a:lnTo>
                    <a:pt x="6084" y="524"/>
                  </a:lnTo>
                  <a:cubicBezTo>
                    <a:pt x="6024" y="487"/>
                    <a:pt x="5964" y="463"/>
                    <a:pt x="5900" y="463"/>
                  </a:cubicBezTo>
                  <a:cubicBezTo>
                    <a:pt x="5864" y="463"/>
                    <a:pt x="5826" y="471"/>
                    <a:pt x="5786" y="488"/>
                  </a:cubicBezTo>
                  <a:cubicBezTo>
                    <a:pt x="5775" y="488"/>
                    <a:pt x="5775" y="500"/>
                    <a:pt x="5751" y="500"/>
                  </a:cubicBezTo>
                  <a:cubicBezTo>
                    <a:pt x="5536" y="381"/>
                    <a:pt x="5310" y="310"/>
                    <a:pt x="5072" y="250"/>
                  </a:cubicBezTo>
                  <a:cubicBezTo>
                    <a:pt x="5024" y="96"/>
                    <a:pt x="4905" y="0"/>
                    <a:pt x="473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57" name="Google Shape;10557;p79"/>
            <p:cNvSpPr/>
            <p:nvPr/>
          </p:nvSpPr>
          <p:spPr>
            <a:xfrm>
              <a:off x="5420533" y="4102440"/>
              <a:ext cx="10581" cy="10201"/>
            </a:xfrm>
            <a:custGeom>
              <a:avLst/>
              <a:gdLst/>
              <a:ahLst/>
              <a:cxnLst/>
              <a:rect l="l" t="t" r="r" b="b"/>
              <a:pathLst>
                <a:path w="334" h="322" extrusionOk="0">
                  <a:moveTo>
                    <a:pt x="167" y="1"/>
                  </a:moveTo>
                  <a:cubicBezTo>
                    <a:pt x="84" y="1"/>
                    <a:pt x="0" y="72"/>
                    <a:pt x="0" y="167"/>
                  </a:cubicBezTo>
                  <a:cubicBezTo>
                    <a:pt x="0" y="251"/>
                    <a:pt x="84" y="322"/>
                    <a:pt x="167" y="322"/>
                  </a:cubicBezTo>
                  <a:cubicBezTo>
                    <a:pt x="262" y="322"/>
                    <a:pt x="334" y="251"/>
                    <a:pt x="334" y="167"/>
                  </a:cubicBezTo>
                  <a:cubicBezTo>
                    <a:pt x="334" y="72"/>
                    <a:pt x="262"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58" name="Google Shape;10558;p79"/>
            <p:cNvSpPr/>
            <p:nvPr/>
          </p:nvSpPr>
          <p:spPr>
            <a:xfrm>
              <a:off x="5554064" y="4102440"/>
              <a:ext cx="10201" cy="10201"/>
            </a:xfrm>
            <a:custGeom>
              <a:avLst/>
              <a:gdLst/>
              <a:ahLst/>
              <a:cxnLst/>
              <a:rect l="l" t="t" r="r" b="b"/>
              <a:pathLst>
                <a:path w="322" h="322" extrusionOk="0">
                  <a:moveTo>
                    <a:pt x="167" y="1"/>
                  </a:moveTo>
                  <a:cubicBezTo>
                    <a:pt x="72" y="1"/>
                    <a:pt x="0" y="72"/>
                    <a:pt x="0" y="167"/>
                  </a:cubicBezTo>
                  <a:cubicBezTo>
                    <a:pt x="0" y="251"/>
                    <a:pt x="72" y="322"/>
                    <a:pt x="167" y="322"/>
                  </a:cubicBezTo>
                  <a:cubicBezTo>
                    <a:pt x="250" y="322"/>
                    <a:pt x="322" y="251"/>
                    <a:pt x="322" y="167"/>
                  </a:cubicBezTo>
                  <a:cubicBezTo>
                    <a:pt x="322" y="72"/>
                    <a:pt x="274"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559" name="Google Shape;10559;p79"/>
          <p:cNvGrpSpPr/>
          <p:nvPr/>
        </p:nvGrpSpPr>
        <p:grpSpPr>
          <a:xfrm>
            <a:off x="6528305" y="4814119"/>
            <a:ext cx="371712" cy="472792"/>
            <a:chOff x="4896229" y="3785989"/>
            <a:chExt cx="278784" cy="354594"/>
          </a:xfrm>
          <a:solidFill>
            <a:schemeClr val="tx1"/>
          </a:solidFill>
        </p:grpSpPr>
        <p:sp>
          <p:nvSpPr>
            <p:cNvPr id="10560" name="Google Shape;10560;p79"/>
            <p:cNvSpPr/>
            <p:nvPr/>
          </p:nvSpPr>
          <p:spPr>
            <a:xfrm>
              <a:off x="4896229" y="3785989"/>
              <a:ext cx="278784" cy="354594"/>
            </a:xfrm>
            <a:custGeom>
              <a:avLst/>
              <a:gdLst/>
              <a:ahLst/>
              <a:cxnLst/>
              <a:rect l="l" t="t" r="r" b="b"/>
              <a:pathLst>
                <a:path w="8800" h="11193" extrusionOk="0">
                  <a:moveTo>
                    <a:pt x="4418" y="488"/>
                  </a:moveTo>
                  <a:lnTo>
                    <a:pt x="4763" y="1536"/>
                  </a:lnTo>
                  <a:lnTo>
                    <a:pt x="4442" y="2072"/>
                  </a:lnTo>
                  <a:cubicBezTo>
                    <a:pt x="4442" y="2072"/>
                    <a:pt x="4442" y="2084"/>
                    <a:pt x="4418" y="2084"/>
                  </a:cubicBezTo>
                  <a:cubicBezTo>
                    <a:pt x="4406" y="2084"/>
                    <a:pt x="4406" y="2084"/>
                    <a:pt x="4406" y="2072"/>
                  </a:cubicBezTo>
                  <a:lnTo>
                    <a:pt x="4085" y="1536"/>
                  </a:lnTo>
                  <a:lnTo>
                    <a:pt x="4418" y="488"/>
                  </a:lnTo>
                  <a:close/>
                  <a:moveTo>
                    <a:pt x="5049" y="1703"/>
                  </a:moveTo>
                  <a:cubicBezTo>
                    <a:pt x="6120" y="1977"/>
                    <a:pt x="6882" y="2965"/>
                    <a:pt x="6882" y="4084"/>
                  </a:cubicBezTo>
                  <a:lnTo>
                    <a:pt x="6882" y="4465"/>
                  </a:lnTo>
                  <a:cubicBezTo>
                    <a:pt x="6823" y="4501"/>
                    <a:pt x="6787" y="4560"/>
                    <a:pt x="6787" y="4620"/>
                  </a:cubicBezTo>
                  <a:cubicBezTo>
                    <a:pt x="6787" y="4703"/>
                    <a:pt x="6871" y="4775"/>
                    <a:pt x="6954" y="4775"/>
                  </a:cubicBezTo>
                  <a:cubicBezTo>
                    <a:pt x="7025" y="4775"/>
                    <a:pt x="7097" y="4810"/>
                    <a:pt x="7168" y="4870"/>
                  </a:cubicBezTo>
                  <a:cubicBezTo>
                    <a:pt x="7228" y="4929"/>
                    <a:pt x="7240" y="5001"/>
                    <a:pt x="7240" y="5072"/>
                  </a:cubicBezTo>
                  <a:cubicBezTo>
                    <a:pt x="7228" y="5215"/>
                    <a:pt x="7085" y="5334"/>
                    <a:pt x="6942" y="5334"/>
                  </a:cubicBezTo>
                  <a:lnTo>
                    <a:pt x="6871" y="5334"/>
                  </a:lnTo>
                  <a:lnTo>
                    <a:pt x="6871" y="5310"/>
                  </a:lnTo>
                  <a:cubicBezTo>
                    <a:pt x="6871" y="5227"/>
                    <a:pt x="6787" y="5156"/>
                    <a:pt x="6704" y="5156"/>
                  </a:cubicBezTo>
                  <a:cubicBezTo>
                    <a:pt x="6609" y="5156"/>
                    <a:pt x="6537" y="5227"/>
                    <a:pt x="6537" y="5310"/>
                  </a:cubicBezTo>
                  <a:cubicBezTo>
                    <a:pt x="6537" y="6477"/>
                    <a:pt x="5585" y="7430"/>
                    <a:pt x="4430" y="7430"/>
                  </a:cubicBezTo>
                  <a:cubicBezTo>
                    <a:pt x="3263" y="7418"/>
                    <a:pt x="2310" y="6465"/>
                    <a:pt x="2310" y="5298"/>
                  </a:cubicBezTo>
                  <a:cubicBezTo>
                    <a:pt x="2310" y="5215"/>
                    <a:pt x="2239" y="5132"/>
                    <a:pt x="2144" y="5132"/>
                  </a:cubicBezTo>
                  <a:cubicBezTo>
                    <a:pt x="2060" y="5132"/>
                    <a:pt x="1989" y="5215"/>
                    <a:pt x="1989" y="5298"/>
                  </a:cubicBezTo>
                  <a:lnTo>
                    <a:pt x="1989" y="5310"/>
                  </a:lnTo>
                  <a:lnTo>
                    <a:pt x="1882" y="5310"/>
                  </a:lnTo>
                  <a:cubicBezTo>
                    <a:pt x="1810" y="5310"/>
                    <a:pt x="1727" y="5287"/>
                    <a:pt x="1668" y="5227"/>
                  </a:cubicBezTo>
                  <a:cubicBezTo>
                    <a:pt x="1608" y="5168"/>
                    <a:pt x="1596" y="5096"/>
                    <a:pt x="1596" y="5013"/>
                  </a:cubicBezTo>
                  <a:cubicBezTo>
                    <a:pt x="1608" y="4882"/>
                    <a:pt x="1751" y="4763"/>
                    <a:pt x="1894" y="4763"/>
                  </a:cubicBezTo>
                  <a:cubicBezTo>
                    <a:pt x="1989" y="4763"/>
                    <a:pt x="2060" y="4691"/>
                    <a:pt x="2060" y="4596"/>
                  </a:cubicBezTo>
                  <a:cubicBezTo>
                    <a:pt x="2060" y="4525"/>
                    <a:pt x="2013" y="4465"/>
                    <a:pt x="1941" y="4453"/>
                  </a:cubicBezTo>
                  <a:lnTo>
                    <a:pt x="1941" y="4084"/>
                  </a:lnTo>
                  <a:cubicBezTo>
                    <a:pt x="1941" y="2965"/>
                    <a:pt x="2703" y="1977"/>
                    <a:pt x="3775" y="1703"/>
                  </a:cubicBezTo>
                  <a:lnTo>
                    <a:pt x="4108" y="2250"/>
                  </a:lnTo>
                  <a:cubicBezTo>
                    <a:pt x="4168" y="2358"/>
                    <a:pt x="4287" y="2417"/>
                    <a:pt x="4406" y="2417"/>
                  </a:cubicBezTo>
                  <a:cubicBezTo>
                    <a:pt x="4525" y="2417"/>
                    <a:pt x="4644" y="2358"/>
                    <a:pt x="4704" y="2250"/>
                  </a:cubicBezTo>
                  <a:lnTo>
                    <a:pt x="5049" y="1703"/>
                  </a:lnTo>
                  <a:close/>
                  <a:moveTo>
                    <a:pt x="3025" y="7846"/>
                  </a:moveTo>
                  <a:lnTo>
                    <a:pt x="3025" y="7858"/>
                  </a:lnTo>
                  <a:lnTo>
                    <a:pt x="3025" y="8168"/>
                  </a:lnTo>
                  <a:cubicBezTo>
                    <a:pt x="3025" y="8323"/>
                    <a:pt x="2942" y="8454"/>
                    <a:pt x="2787" y="8513"/>
                  </a:cubicBezTo>
                  <a:lnTo>
                    <a:pt x="2418" y="8263"/>
                  </a:lnTo>
                  <a:cubicBezTo>
                    <a:pt x="2310" y="8192"/>
                    <a:pt x="2299" y="8085"/>
                    <a:pt x="2322" y="8001"/>
                  </a:cubicBezTo>
                  <a:cubicBezTo>
                    <a:pt x="2358" y="7930"/>
                    <a:pt x="2418" y="7846"/>
                    <a:pt x="2537" y="7846"/>
                  </a:cubicBezTo>
                  <a:close/>
                  <a:moveTo>
                    <a:pt x="6311" y="7870"/>
                  </a:moveTo>
                  <a:cubicBezTo>
                    <a:pt x="6430" y="7870"/>
                    <a:pt x="6501" y="7954"/>
                    <a:pt x="6525" y="8037"/>
                  </a:cubicBezTo>
                  <a:cubicBezTo>
                    <a:pt x="6549" y="8108"/>
                    <a:pt x="6537" y="8216"/>
                    <a:pt x="6430" y="8287"/>
                  </a:cubicBezTo>
                  <a:lnTo>
                    <a:pt x="6061" y="8549"/>
                  </a:lnTo>
                  <a:cubicBezTo>
                    <a:pt x="5906" y="8466"/>
                    <a:pt x="5823" y="8335"/>
                    <a:pt x="5823" y="8192"/>
                  </a:cubicBezTo>
                  <a:lnTo>
                    <a:pt x="5823" y="7870"/>
                  </a:lnTo>
                  <a:close/>
                  <a:moveTo>
                    <a:pt x="6406" y="7334"/>
                  </a:moveTo>
                  <a:cubicBezTo>
                    <a:pt x="6894" y="7334"/>
                    <a:pt x="7299" y="7739"/>
                    <a:pt x="7299" y="8227"/>
                  </a:cubicBezTo>
                  <a:cubicBezTo>
                    <a:pt x="7240" y="9049"/>
                    <a:pt x="6716" y="9763"/>
                    <a:pt x="5990" y="10049"/>
                  </a:cubicBezTo>
                  <a:lnTo>
                    <a:pt x="5990" y="9990"/>
                  </a:lnTo>
                  <a:cubicBezTo>
                    <a:pt x="5990" y="9894"/>
                    <a:pt x="5906" y="9823"/>
                    <a:pt x="5823" y="9823"/>
                  </a:cubicBezTo>
                  <a:cubicBezTo>
                    <a:pt x="5739" y="9823"/>
                    <a:pt x="5656" y="9894"/>
                    <a:pt x="5656" y="9990"/>
                  </a:cubicBezTo>
                  <a:lnTo>
                    <a:pt x="5656" y="10132"/>
                  </a:lnTo>
                  <a:cubicBezTo>
                    <a:pt x="5537" y="10156"/>
                    <a:pt x="5418" y="10168"/>
                    <a:pt x="5299" y="10168"/>
                  </a:cubicBezTo>
                  <a:lnTo>
                    <a:pt x="3549" y="10168"/>
                  </a:lnTo>
                  <a:cubicBezTo>
                    <a:pt x="3430" y="10168"/>
                    <a:pt x="3311" y="10156"/>
                    <a:pt x="3192" y="10132"/>
                  </a:cubicBezTo>
                  <a:lnTo>
                    <a:pt x="3192" y="9990"/>
                  </a:lnTo>
                  <a:cubicBezTo>
                    <a:pt x="3192" y="9894"/>
                    <a:pt x="3120" y="9823"/>
                    <a:pt x="3025" y="9823"/>
                  </a:cubicBezTo>
                  <a:cubicBezTo>
                    <a:pt x="2942" y="9823"/>
                    <a:pt x="2858" y="9894"/>
                    <a:pt x="2858" y="9990"/>
                  </a:cubicBezTo>
                  <a:lnTo>
                    <a:pt x="2858" y="10049"/>
                  </a:lnTo>
                  <a:cubicBezTo>
                    <a:pt x="2132" y="9763"/>
                    <a:pt x="1608" y="9061"/>
                    <a:pt x="1608" y="8227"/>
                  </a:cubicBezTo>
                  <a:cubicBezTo>
                    <a:pt x="1608" y="7739"/>
                    <a:pt x="2013" y="7334"/>
                    <a:pt x="2501" y="7334"/>
                  </a:cubicBezTo>
                  <a:lnTo>
                    <a:pt x="3037" y="7334"/>
                  </a:lnTo>
                  <a:lnTo>
                    <a:pt x="3037" y="7358"/>
                  </a:lnTo>
                  <a:lnTo>
                    <a:pt x="3037" y="7549"/>
                  </a:lnTo>
                  <a:lnTo>
                    <a:pt x="2549" y="7549"/>
                  </a:lnTo>
                  <a:cubicBezTo>
                    <a:pt x="2299" y="7549"/>
                    <a:pt x="2084" y="7692"/>
                    <a:pt x="2025" y="7930"/>
                  </a:cubicBezTo>
                  <a:cubicBezTo>
                    <a:pt x="1953" y="8168"/>
                    <a:pt x="2037" y="8406"/>
                    <a:pt x="2251" y="8549"/>
                  </a:cubicBezTo>
                  <a:lnTo>
                    <a:pt x="4156" y="9811"/>
                  </a:lnTo>
                  <a:cubicBezTo>
                    <a:pt x="4239" y="9870"/>
                    <a:pt x="4346" y="9894"/>
                    <a:pt x="4442" y="9894"/>
                  </a:cubicBezTo>
                  <a:cubicBezTo>
                    <a:pt x="4525" y="9894"/>
                    <a:pt x="4632" y="9870"/>
                    <a:pt x="4727" y="9811"/>
                  </a:cubicBezTo>
                  <a:lnTo>
                    <a:pt x="5228" y="9466"/>
                  </a:lnTo>
                  <a:cubicBezTo>
                    <a:pt x="5299" y="9418"/>
                    <a:pt x="5323" y="9323"/>
                    <a:pt x="5275" y="9239"/>
                  </a:cubicBezTo>
                  <a:cubicBezTo>
                    <a:pt x="5247" y="9197"/>
                    <a:pt x="5197" y="9175"/>
                    <a:pt x="5146" y="9175"/>
                  </a:cubicBezTo>
                  <a:cubicBezTo>
                    <a:pt x="5112" y="9175"/>
                    <a:pt x="5077" y="9185"/>
                    <a:pt x="5049" y="9204"/>
                  </a:cubicBezTo>
                  <a:lnTo>
                    <a:pt x="4549" y="9537"/>
                  </a:lnTo>
                  <a:cubicBezTo>
                    <a:pt x="4519" y="9561"/>
                    <a:pt x="4480" y="9573"/>
                    <a:pt x="4442" y="9573"/>
                  </a:cubicBezTo>
                  <a:cubicBezTo>
                    <a:pt x="4403" y="9573"/>
                    <a:pt x="4364" y="9561"/>
                    <a:pt x="4335" y="9537"/>
                  </a:cubicBezTo>
                  <a:lnTo>
                    <a:pt x="3120" y="8727"/>
                  </a:lnTo>
                  <a:cubicBezTo>
                    <a:pt x="3275" y="8585"/>
                    <a:pt x="3382" y="8394"/>
                    <a:pt x="3382" y="8192"/>
                  </a:cubicBezTo>
                  <a:lnTo>
                    <a:pt x="3382" y="7501"/>
                  </a:lnTo>
                  <a:cubicBezTo>
                    <a:pt x="3715" y="7668"/>
                    <a:pt x="4061" y="7739"/>
                    <a:pt x="4454" y="7739"/>
                  </a:cubicBezTo>
                  <a:cubicBezTo>
                    <a:pt x="4835" y="7739"/>
                    <a:pt x="5204" y="7656"/>
                    <a:pt x="5525" y="7501"/>
                  </a:cubicBezTo>
                  <a:lnTo>
                    <a:pt x="5525" y="8192"/>
                  </a:lnTo>
                  <a:cubicBezTo>
                    <a:pt x="5525" y="8394"/>
                    <a:pt x="5632" y="8597"/>
                    <a:pt x="5799" y="8727"/>
                  </a:cubicBezTo>
                  <a:lnTo>
                    <a:pt x="5692" y="8799"/>
                  </a:lnTo>
                  <a:cubicBezTo>
                    <a:pt x="5609" y="8847"/>
                    <a:pt x="5597" y="8942"/>
                    <a:pt x="5644" y="9025"/>
                  </a:cubicBezTo>
                  <a:cubicBezTo>
                    <a:pt x="5680" y="9061"/>
                    <a:pt x="5728" y="9097"/>
                    <a:pt x="5775" y="9097"/>
                  </a:cubicBezTo>
                  <a:cubicBezTo>
                    <a:pt x="5811" y="9097"/>
                    <a:pt x="5835" y="9085"/>
                    <a:pt x="5870" y="9061"/>
                  </a:cubicBezTo>
                  <a:lnTo>
                    <a:pt x="6656" y="8549"/>
                  </a:lnTo>
                  <a:cubicBezTo>
                    <a:pt x="6871" y="8406"/>
                    <a:pt x="6954" y="8156"/>
                    <a:pt x="6882" y="7930"/>
                  </a:cubicBezTo>
                  <a:cubicBezTo>
                    <a:pt x="6799" y="7704"/>
                    <a:pt x="6597" y="7549"/>
                    <a:pt x="6359" y="7549"/>
                  </a:cubicBezTo>
                  <a:lnTo>
                    <a:pt x="5870" y="7549"/>
                  </a:lnTo>
                  <a:lnTo>
                    <a:pt x="5870" y="7358"/>
                  </a:lnTo>
                  <a:lnTo>
                    <a:pt x="5870" y="7334"/>
                  </a:lnTo>
                  <a:close/>
                  <a:moveTo>
                    <a:pt x="4406" y="0"/>
                  </a:moveTo>
                  <a:cubicBezTo>
                    <a:pt x="4311" y="0"/>
                    <a:pt x="4215" y="72"/>
                    <a:pt x="4168" y="167"/>
                  </a:cubicBezTo>
                  <a:lnTo>
                    <a:pt x="3775" y="1358"/>
                  </a:lnTo>
                  <a:cubicBezTo>
                    <a:pt x="2501" y="1643"/>
                    <a:pt x="1596" y="2786"/>
                    <a:pt x="1596" y="4084"/>
                  </a:cubicBezTo>
                  <a:lnTo>
                    <a:pt x="1596" y="4513"/>
                  </a:lnTo>
                  <a:cubicBezTo>
                    <a:pt x="1406" y="4596"/>
                    <a:pt x="1275" y="4775"/>
                    <a:pt x="1251" y="4989"/>
                  </a:cubicBezTo>
                  <a:cubicBezTo>
                    <a:pt x="1239" y="5156"/>
                    <a:pt x="1298" y="5322"/>
                    <a:pt x="1406" y="5453"/>
                  </a:cubicBezTo>
                  <a:cubicBezTo>
                    <a:pt x="1525" y="5572"/>
                    <a:pt x="1691" y="5644"/>
                    <a:pt x="1846" y="5644"/>
                  </a:cubicBezTo>
                  <a:lnTo>
                    <a:pt x="1965" y="5644"/>
                  </a:lnTo>
                  <a:cubicBezTo>
                    <a:pt x="2049" y="6180"/>
                    <a:pt x="2287" y="6644"/>
                    <a:pt x="2644" y="7013"/>
                  </a:cubicBezTo>
                  <a:lnTo>
                    <a:pt x="2465" y="7013"/>
                  </a:lnTo>
                  <a:cubicBezTo>
                    <a:pt x="1787" y="7013"/>
                    <a:pt x="1239" y="7561"/>
                    <a:pt x="1239" y="8227"/>
                  </a:cubicBezTo>
                  <a:cubicBezTo>
                    <a:pt x="1239" y="8489"/>
                    <a:pt x="1287" y="8727"/>
                    <a:pt x="1358" y="8942"/>
                  </a:cubicBezTo>
                  <a:lnTo>
                    <a:pt x="882" y="9085"/>
                  </a:lnTo>
                  <a:cubicBezTo>
                    <a:pt x="358" y="9228"/>
                    <a:pt x="1" y="9704"/>
                    <a:pt x="1" y="10240"/>
                  </a:cubicBezTo>
                  <a:lnTo>
                    <a:pt x="1" y="11025"/>
                  </a:lnTo>
                  <a:cubicBezTo>
                    <a:pt x="1" y="11121"/>
                    <a:pt x="84" y="11192"/>
                    <a:pt x="167" y="11192"/>
                  </a:cubicBezTo>
                  <a:cubicBezTo>
                    <a:pt x="263" y="11192"/>
                    <a:pt x="334" y="11121"/>
                    <a:pt x="334" y="11025"/>
                  </a:cubicBezTo>
                  <a:lnTo>
                    <a:pt x="334" y="10240"/>
                  </a:lnTo>
                  <a:cubicBezTo>
                    <a:pt x="334" y="9847"/>
                    <a:pt x="596" y="9489"/>
                    <a:pt x="977" y="9394"/>
                  </a:cubicBezTo>
                  <a:lnTo>
                    <a:pt x="1477" y="9239"/>
                  </a:lnTo>
                  <a:cubicBezTo>
                    <a:pt x="1751" y="9775"/>
                    <a:pt x="2239" y="10192"/>
                    <a:pt x="2822" y="10382"/>
                  </a:cubicBezTo>
                  <a:lnTo>
                    <a:pt x="2822" y="11025"/>
                  </a:lnTo>
                  <a:cubicBezTo>
                    <a:pt x="2822" y="11121"/>
                    <a:pt x="2894" y="11192"/>
                    <a:pt x="2977" y="11192"/>
                  </a:cubicBezTo>
                  <a:cubicBezTo>
                    <a:pt x="3072" y="11192"/>
                    <a:pt x="3144" y="11121"/>
                    <a:pt x="3144" y="11025"/>
                  </a:cubicBezTo>
                  <a:lnTo>
                    <a:pt x="3144" y="10466"/>
                  </a:lnTo>
                  <a:cubicBezTo>
                    <a:pt x="3263" y="10478"/>
                    <a:pt x="3382" y="10490"/>
                    <a:pt x="3501" y="10490"/>
                  </a:cubicBezTo>
                  <a:lnTo>
                    <a:pt x="5263" y="10490"/>
                  </a:lnTo>
                  <a:cubicBezTo>
                    <a:pt x="5382" y="10490"/>
                    <a:pt x="5501" y="10478"/>
                    <a:pt x="5620" y="10466"/>
                  </a:cubicBezTo>
                  <a:lnTo>
                    <a:pt x="5620" y="11025"/>
                  </a:lnTo>
                  <a:cubicBezTo>
                    <a:pt x="5620" y="11121"/>
                    <a:pt x="5692" y="11192"/>
                    <a:pt x="5775" y="11192"/>
                  </a:cubicBezTo>
                  <a:cubicBezTo>
                    <a:pt x="5870" y="11192"/>
                    <a:pt x="5942" y="11121"/>
                    <a:pt x="5942" y="11025"/>
                  </a:cubicBezTo>
                  <a:lnTo>
                    <a:pt x="5942" y="10382"/>
                  </a:lnTo>
                  <a:cubicBezTo>
                    <a:pt x="6525" y="10192"/>
                    <a:pt x="7013" y="9775"/>
                    <a:pt x="7287" y="9239"/>
                  </a:cubicBezTo>
                  <a:lnTo>
                    <a:pt x="7787" y="9394"/>
                  </a:lnTo>
                  <a:cubicBezTo>
                    <a:pt x="8156" y="9489"/>
                    <a:pt x="8430" y="9847"/>
                    <a:pt x="8430" y="10240"/>
                  </a:cubicBezTo>
                  <a:lnTo>
                    <a:pt x="8430" y="11025"/>
                  </a:lnTo>
                  <a:cubicBezTo>
                    <a:pt x="8430" y="11121"/>
                    <a:pt x="8502" y="11192"/>
                    <a:pt x="8585" y="11192"/>
                  </a:cubicBezTo>
                  <a:cubicBezTo>
                    <a:pt x="8680" y="11192"/>
                    <a:pt x="8752" y="11121"/>
                    <a:pt x="8752" y="11025"/>
                  </a:cubicBezTo>
                  <a:lnTo>
                    <a:pt x="8752" y="10240"/>
                  </a:lnTo>
                  <a:cubicBezTo>
                    <a:pt x="8799" y="9704"/>
                    <a:pt x="8442" y="9228"/>
                    <a:pt x="7918" y="9085"/>
                  </a:cubicBezTo>
                  <a:lnTo>
                    <a:pt x="7442" y="8942"/>
                  </a:lnTo>
                  <a:cubicBezTo>
                    <a:pt x="7514" y="8727"/>
                    <a:pt x="7561" y="8489"/>
                    <a:pt x="7561" y="8227"/>
                  </a:cubicBezTo>
                  <a:cubicBezTo>
                    <a:pt x="7561" y="7561"/>
                    <a:pt x="7013" y="7013"/>
                    <a:pt x="6347" y="7013"/>
                  </a:cubicBezTo>
                  <a:lnTo>
                    <a:pt x="6168" y="7013"/>
                  </a:lnTo>
                  <a:cubicBezTo>
                    <a:pt x="6525" y="6644"/>
                    <a:pt x="6763" y="6180"/>
                    <a:pt x="6835" y="5644"/>
                  </a:cubicBezTo>
                  <a:lnTo>
                    <a:pt x="6942" y="5644"/>
                  </a:lnTo>
                  <a:cubicBezTo>
                    <a:pt x="7263" y="5644"/>
                    <a:pt x="7537" y="5406"/>
                    <a:pt x="7561" y="5108"/>
                  </a:cubicBezTo>
                  <a:cubicBezTo>
                    <a:pt x="7573" y="4941"/>
                    <a:pt x="7514" y="4763"/>
                    <a:pt x="7418" y="4644"/>
                  </a:cubicBezTo>
                  <a:cubicBezTo>
                    <a:pt x="7359" y="4584"/>
                    <a:pt x="7299" y="4536"/>
                    <a:pt x="7216" y="4489"/>
                  </a:cubicBezTo>
                  <a:lnTo>
                    <a:pt x="7216" y="4084"/>
                  </a:lnTo>
                  <a:cubicBezTo>
                    <a:pt x="7216" y="2786"/>
                    <a:pt x="6311" y="1643"/>
                    <a:pt x="5049" y="1358"/>
                  </a:cubicBezTo>
                  <a:lnTo>
                    <a:pt x="4644" y="167"/>
                  </a:lnTo>
                  <a:cubicBezTo>
                    <a:pt x="4620" y="60"/>
                    <a:pt x="4513" y="0"/>
                    <a:pt x="440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61" name="Google Shape;10561;p79"/>
            <p:cNvSpPr/>
            <p:nvPr/>
          </p:nvSpPr>
          <p:spPr>
            <a:xfrm>
              <a:off x="4997700" y="3932319"/>
              <a:ext cx="10201" cy="15872"/>
            </a:xfrm>
            <a:custGeom>
              <a:avLst/>
              <a:gdLst/>
              <a:ahLst/>
              <a:cxnLst/>
              <a:rect l="l" t="t" r="r" b="b"/>
              <a:pathLst>
                <a:path w="322" h="501" extrusionOk="0">
                  <a:moveTo>
                    <a:pt x="167" y="1"/>
                  </a:moveTo>
                  <a:cubicBezTo>
                    <a:pt x="72" y="1"/>
                    <a:pt x="0" y="72"/>
                    <a:pt x="0" y="156"/>
                  </a:cubicBezTo>
                  <a:lnTo>
                    <a:pt x="0" y="334"/>
                  </a:lnTo>
                  <a:cubicBezTo>
                    <a:pt x="0" y="429"/>
                    <a:pt x="72" y="501"/>
                    <a:pt x="167" y="501"/>
                  </a:cubicBezTo>
                  <a:cubicBezTo>
                    <a:pt x="250" y="501"/>
                    <a:pt x="322" y="429"/>
                    <a:pt x="322" y="334"/>
                  </a:cubicBezTo>
                  <a:lnTo>
                    <a:pt x="322" y="156"/>
                  </a:lnTo>
                  <a:cubicBezTo>
                    <a:pt x="322" y="60"/>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62" name="Google Shape;10562;p79"/>
            <p:cNvSpPr/>
            <p:nvPr/>
          </p:nvSpPr>
          <p:spPr>
            <a:xfrm>
              <a:off x="5064830" y="3932319"/>
              <a:ext cx="10233" cy="15872"/>
            </a:xfrm>
            <a:custGeom>
              <a:avLst/>
              <a:gdLst/>
              <a:ahLst/>
              <a:cxnLst/>
              <a:rect l="l" t="t" r="r" b="b"/>
              <a:pathLst>
                <a:path w="323" h="501" extrusionOk="0">
                  <a:moveTo>
                    <a:pt x="156" y="1"/>
                  </a:moveTo>
                  <a:cubicBezTo>
                    <a:pt x="72" y="1"/>
                    <a:pt x="1" y="72"/>
                    <a:pt x="1" y="156"/>
                  </a:cubicBezTo>
                  <a:lnTo>
                    <a:pt x="1" y="334"/>
                  </a:lnTo>
                  <a:cubicBezTo>
                    <a:pt x="1" y="429"/>
                    <a:pt x="72" y="501"/>
                    <a:pt x="156" y="501"/>
                  </a:cubicBezTo>
                  <a:cubicBezTo>
                    <a:pt x="251" y="501"/>
                    <a:pt x="322" y="429"/>
                    <a:pt x="322" y="334"/>
                  </a:cubicBezTo>
                  <a:lnTo>
                    <a:pt x="322" y="156"/>
                  </a:lnTo>
                  <a:cubicBezTo>
                    <a:pt x="322" y="60"/>
                    <a:pt x="251" y="1"/>
                    <a:pt x="15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63" name="Google Shape;10563;p79"/>
            <p:cNvSpPr/>
            <p:nvPr/>
          </p:nvSpPr>
          <p:spPr>
            <a:xfrm>
              <a:off x="5013160" y="3970905"/>
              <a:ext cx="46063" cy="16157"/>
            </a:xfrm>
            <a:custGeom>
              <a:avLst/>
              <a:gdLst/>
              <a:ahLst/>
              <a:cxnLst/>
              <a:rect l="l" t="t" r="r" b="b"/>
              <a:pathLst>
                <a:path w="1454" h="510" extrusionOk="0">
                  <a:moveTo>
                    <a:pt x="188" y="0"/>
                  </a:moveTo>
                  <a:cubicBezTo>
                    <a:pt x="146" y="0"/>
                    <a:pt x="102" y="15"/>
                    <a:pt x="60" y="45"/>
                  </a:cubicBezTo>
                  <a:cubicBezTo>
                    <a:pt x="1" y="104"/>
                    <a:pt x="1" y="212"/>
                    <a:pt x="60" y="283"/>
                  </a:cubicBezTo>
                  <a:cubicBezTo>
                    <a:pt x="215" y="414"/>
                    <a:pt x="453" y="509"/>
                    <a:pt x="703" y="509"/>
                  </a:cubicBezTo>
                  <a:cubicBezTo>
                    <a:pt x="977" y="509"/>
                    <a:pt x="1215" y="414"/>
                    <a:pt x="1346" y="283"/>
                  </a:cubicBezTo>
                  <a:cubicBezTo>
                    <a:pt x="1429" y="223"/>
                    <a:pt x="1453" y="116"/>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64" name="Google Shape;10564;p79"/>
            <p:cNvSpPr/>
            <p:nvPr/>
          </p:nvSpPr>
          <p:spPr>
            <a:xfrm>
              <a:off x="4991649" y="3915370"/>
              <a:ext cx="28322" cy="16252"/>
            </a:xfrm>
            <a:custGeom>
              <a:avLst/>
              <a:gdLst/>
              <a:ahLst/>
              <a:cxnLst/>
              <a:rect l="l" t="t" r="r" b="b"/>
              <a:pathLst>
                <a:path w="894" h="513" extrusionOk="0">
                  <a:moveTo>
                    <a:pt x="177" y="0"/>
                  </a:moveTo>
                  <a:cubicBezTo>
                    <a:pt x="109" y="0"/>
                    <a:pt x="52" y="45"/>
                    <a:pt x="25" y="119"/>
                  </a:cubicBezTo>
                  <a:cubicBezTo>
                    <a:pt x="1" y="202"/>
                    <a:pt x="37" y="298"/>
                    <a:pt x="132" y="322"/>
                  </a:cubicBezTo>
                  <a:lnTo>
                    <a:pt x="656" y="500"/>
                  </a:lnTo>
                  <a:cubicBezTo>
                    <a:pt x="668" y="500"/>
                    <a:pt x="680" y="512"/>
                    <a:pt x="703" y="512"/>
                  </a:cubicBezTo>
                  <a:cubicBezTo>
                    <a:pt x="775" y="512"/>
                    <a:pt x="834" y="476"/>
                    <a:pt x="846" y="393"/>
                  </a:cubicBezTo>
                  <a:cubicBezTo>
                    <a:pt x="894" y="310"/>
                    <a:pt x="846" y="202"/>
                    <a:pt x="763" y="191"/>
                  </a:cubicBezTo>
                  <a:lnTo>
                    <a:pt x="239" y="12"/>
                  </a:lnTo>
                  <a:cubicBezTo>
                    <a:pt x="218" y="4"/>
                    <a:pt x="197" y="0"/>
                    <a:pt x="17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65" name="Google Shape;10565;p79"/>
            <p:cNvSpPr/>
            <p:nvPr/>
          </p:nvSpPr>
          <p:spPr>
            <a:xfrm>
              <a:off x="5052760" y="3915370"/>
              <a:ext cx="28322" cy="16252"/>
            </a:xfrm>
            <a:custGeom>
              <a:avLst/>
              <a:gdLst/>
              <a:ahLst/>
              <a:cxnLst/>
              <a:rect l="l" t="t" r="r" b="b"/>
              <a:pathLst>
                <a:path w="894" h="513" extrusionOk="0">
                  <a:moveTo>
                    <a:pt x="718" y="0"/>
                  </a:moveTo>
                  <a:cubicBezTo>
                    <a:pt x="698" y="0"/>
                    <a:pt x="677" y="4"/>
                    <a:pt x="656" y="12"/>
                  </a:cubicBezTo>
                  <a:lnTo>
                    <a:pt x="144" y="191"/>
                  </a:lnTo>
                  <a:cubicBezTo>
                    <a:pt x="48" y="214"/>
                    <a:pt x="1" y="310"/>
                    <a:pt x="36" y="393"/>
                  </a:cubicBezTo>
                  <a:cubicBezTo>
                    <a:pt x="60" y="476"/>
                    <a:pt x="120" y="512"/>
                    <a:pt x="179" y="512"/>
                  </a:cubicBezTo>
                  <a:cubicBezTo>
                    <a:pt x="191" y="512"/>
                    <a:pt x="215" y="512"/>
                    <a:pt x="227" y="500"/>
                  </a:cubicBezTo>
                  <a:lnTo>
                    <a:pt x="751" y="322"/>
                  </a:lnTo>
                  <a:cubicBezTo>
                    <a:pt x="858" y="298"/>
                    <a:pt x="894" y="191"/>
                    <a:pt x="870" y="119"/>
                  </a:cubicBezTo>
                  <a:cubicBezTo>
                    <a:pt x="842" y="45"/>
                    <a:pt x="786" y="0"/>
                    <a:pt x="71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566" name="Google Shape;10566;p79"/>
          <p:cNvGrpSpPr/>
          <p:nvPr/>
        </p:nvGrpSpPr>
        <p:grpSpPr>
          <a:xfrm>
            <a:off x="10123183" y="4816611"/>
            <a:ext cx="365165" cy="468272"/>
            <a:chOff x="7592387" y="3787858"/>
            <a:chExt cx="273874" cy="351204"/>
          </a:xfrm>
          <a:solidFill>
            <a:schemeClr val="tx1"/>
          </a:solidFill>
        </p:grpSpPr>
        <p:sp>
          <p:nvSpPr>
            <p:cNvPr id="10567" name="Google Shape;10567;p79"/>
            <p:cNvSpPr/>
            <p:nvPr/>
          </p:nvSpPr>
          <p:spPr>
            <a:xfrm>
              <a:off x="7592387" y="3787858"/>
              <a:ext cx="273874" cy="351204"/>
            </a:xfrm>
            <a:custGeom>
              <a:avLst/>
              <a:gdLst/>
              <a:ahLst/>
              <a:cxnLst/>
              <a:rect l="l" t="t" r="r" b="b"/>
              <a:pathLst>
                <a:path w="8645" h="11086" extrusionOk="0">
                  <a:moveTo>
                    <a:pt x="4692" y="1358"/>
                  </a:moveTo>
                  <a:lnTo>
                    <a:pt x="4692" y="1894"/>
                  </a:lnTo>
                  <a:cubicBezTo>
                    <a:pt x="4692" y="2084"/>
                    <a:pt x="4525" y="2251"/>
                    <a:pt x="4334" y="2251"/>
                  </a:cubicBezTo>
                  <a:cubicBezTo>
                    <a:pt x="4120" y="2251"/>
                    <a:pt x="3977" y="2084"/>
                    <a:pt x="3977" y="1894"/>
                  </a:cubicBezTo>
                  <a:lnTo>
                    <a:pt x="3977" y="1358"/>
                  </a:lnTo>
                  <a:close/>
                  <a:moveTo>
                    <a:pt x="4311" y="334"/>
                  </a:moveTo>
                  <a:lnTo>
                    <a:pt x="6799" y="1001"/>
                  </a:lnTo>
                  <a:lnTo>
                    <a:pt x="7740" y="2561"/>
                  </a:lnTo>
                  <a:lnTo>
                    <a:pt x="7073" y="3227"/>
                  </a:lnTo>
                  <a:lnTo>
                    <a:pt x="7073" y="2418"/>
                  </a:lnTo>
                  <a:cubicBezTo>
                    <a:pt x="7073" y="2239"/>
                    <a:pt x="6918" y="2072"/>
                    <a:pt x="6728" y="2072"/>
                  </a:cubicBezTo>
                  <a:lnTo>
                    <a:pt x="6549" y="2072"/>
                  </a:lnTo>
                  <a:cubicBezTo>
                    <a:pt x="6454" y="2072"/>
                    <a:pt x="6382" y="2144"/>
                    <a:pt x="6382" y="2239"/>
                  </a:cubicBezTo>
                  <a:cubicBezTo>
                    <a:pt x="6382" y="2322"/>
                    <a:pt x="6454" y="2394"/>
                    <a:pt x="6549" y="2394"/>
                  </a:cubicBezTo>
                  <a:lnTo>
                    <a:pt x="6728" y="2394"/>
                  </a:lnTo>
                  <a:cubicBezTo>
                    <a:pt x="6728" y="2394"/>
                    <a:pt x="6739" y="2394"/>
                    <a:pt x="6739" y="2418"/>
                  </a:cubicBezTo>
                  <a:lnTo>
                    <a:pt x="6739" y="3108"/>
                  </a:lnTo>
                  <a:lnTo>
                    <a:pt x="1870" y="3108"/>
                  </a:lnTo>
                  <a:lnTo>
                    <a:pt x="1870" y="2418"/>
                  </a:lnTo>
                  <a:cubicBezTo>
                    <a:pt x="1870" y="2418"/>
                    <a:pt x="1870" y="2394"/>
                    <a:pt x="1894" y="2394"/>
                  </a:cubicBezTo>
                  <a:lnTo>
                    <a:pt x="3858" y="2394"/>
                  </a:lnTo>
                  <a:cubicBezTo>
                    <a:pt x="3977" y="2501"/>
                    <a:pt x="4132" y="2572"/>
                    <a:pt x="4299" y="2572"/>
                  </a:cubicBezTo>
                  <a:cubicBezTo>
                    <a:pt x="4477" y="2572"/>
                    <a:pt x="4632" y="2513"/>
                    <a:pt x="4751" y="2394"/>
                  </a:cubicBezTo>
                  <a:lnTo>
                    <a:pt x="5847" y="2394"/>
                  </a:lnTo>
                  <a:cubicBezTo>
                    <a:pt x="5942" y="2394"/>
                    <a:pt x="6013" y="2322"/>
                    <a:pt x="6013" y="2239"/>
                  </a:cubicBezTo>
                  <a:cubicBezTo>
                    <a:pt x="6013" y="2144"/>
                    <a:pt x="5942" y="2072"/>
                    <a:pt x="5847" y="2072"/>
                  </a:cubicBezTo>
                  <a:lnTo>
                    <a:pt x="4942" y="2072"/>
                  </a:lnTo>
                  <a:cubicBezTo>
                    <a:pt x="4954" y="2013"/>
                    <a:pt x="4965" y="1953"/>
                    <a:pt x="4965" y="1894"/>
                  </a:cubicBezTo>
                  <a:lnTo>
                    <a:pt x="4965" y="1191"/>
                  </a:lnTo>
                  <a:cubicBezTo>
                    <a:pt x="4965" y="1096"/>
                    <a:pt x="4894" y="1025"/>
                    <a:pt x="4811" y="1025"/>
                  </a:cubicBezTo>
                  <a:lnTo>
                    <a:pt x="3763" y="1025"/>
                  </a:lnTo>
                  <a:cubicBezTo>
                    <a:pt x="3680" y="1025"/>
                    <a:pt x="3596" y="1096"/>
                    <a:pt x="3596" y="1191"/>
                  </a:cubicBezTo>
                  <a:lnTo>
                    <a:pt x="3596" y="1894"/>
                  </a:lnTo>
                  <a:cubicBezTo>
                    <a:pt x="3596" y="1953"/>
                    <a:pt x="3620" y="2013"/>
                    <a:pt x="3632" y="2072"/>
                  </a:cubicBezTo>
                  <a:lnTo>
                    <a:pt x="1858" y="2072"/>
                  </a:lnTo>
                  <a:cubicBezTo>
                    <a:pt x="1679" y="2072"/>
                    <a:pt x="1513" y="2215"/>
                    <a:pt x="1513" y="2418"/>
                  </a:cubicBezTo>
                  <a:lnTo>
                    <a:pt x="1513" y="3227"/>
                  </a:lnTo>
                  <a:lnTo>
                    <a:pt x="894" y="2561"/>
                  </a:lnTo>
                  <a:lnTo>
                    <a:pt x="1834" y="1001"/>
                  </a:lnTo>
                  <a:lnTo>
                    <a:pt x="4311" y="334"/>
                  </a:lnTo>
                  <a:close/>
                  <a:moveTo>
                    <a:pt x="6680" y="3442"/>
                  </a:moveTo>
                  <a:cubicBezTo>
                    <a:pt x="6561" y="3561"/>
                    <a:pt x="6323" y="3668"/>
                    <a:pt x="6120" y="3739"/>
                  </a:cubicBezTo>
                  <a:cubicBezTo>
                    <a:pt x="5644" y="3906"/>
                    <a:pt x="5013" y="3977"/>
                    <a:pt x="4334" y="3977"/>
                  </a:cubicBezTo>
                  <a:cubicBezTo>
                    <a:pt x="3644" y="3977"/>
                    <a:pt x="3025" y="3882"/>
                    <a:pt x="2548" y="3739"/>
                  </a:cubicBezTo>
                  <a:cubicBezTo>
                    <a:pt x="2334" y="3668"/>
                    <a:pt x="2096" y="3561"/>
                    <a:pt x="1977" y="3442"/>
                  </a:cubicBezTo>
                  <a:close/>
                  <a:moveTo>
                    <a:pt x="1906" y="3787"/>
                  </a:moveTo>
                  <a:cubicBezTo>
                    <a:pt x="1977" y="3858"/>
                    <a:pt x="2108" y="3918"/>
                    <a:pt x="2263" y="3977"/>
                  </a:cubicBezTo>
                  <a:lnTo>
                    <a:pt x="2263" y="4144"/>
                  </a:lnTo>
                  <a:cubicBezTo>
                    <a:pt x="2263" y="4239"/>
                    <a:pt x="2167" y="4323"/>
                    <a:pt x="2084" y="4323"/>
                  </a:cubicBezTo>
                  <a:lnTo>
                    <a:pt x="1906" y="4323"/>
                  </a:lnTo>
                  <a:lnTo>
                    <a:pt x="1906" y="3787"/>
                  </a:lnTo>
                  <a:close/>
                  <a:moveTo>
                    <a:pt x="6775" y="3787"/>
                  </a:moveTo>
                  <a:lnTo>
                    <a:pt x="6775" y="4323"/>
                  </a:lnTo>
                  <a:lnTo>
                    <a:pt x="6597" y="4323"/>
                  </a:lnTo>
                  <a:cubicBezTo>
                    <a:pt x="6489" y="4323"/>
                    <a:pt x="6418" y="4227"/>
                    <a:pt x="6418" y="4144"/>
                  </a:cubicBezTo>
                  <a:lnTo>
                    <a:pt x="6418" y="3977"/>
                  </a:lnTo>
                  <a:lnTo>
                    <a:pt x="6394" y="3977"/>
                  </a:lnTo>
                  <a:cubicBezTo>
                    <a:pt x="6549" y="3918"/>
                    <a:pt x="6668" y="3846"/>
                    <a:pt x="6775" y="3787"/>
                  </a:cubicBezTo>
                  <a:close/>
                  <a:moveTo>
                    <a:pt x="6037" y="4096"/>
                  </a:moveTo>
                  <a:lnTo>
                    <a:pt x="6037" y="4156"/>
                  </a:lnTo>
                  <a:cubicBezTo>
                    <a:pt x="6037" y="4442"/>
                    <a:pt x="6263" y="4656"/>
                    <a:pt x="6549" y="4656"/>
                  </a:cubicBezTo>
                  <a:lnTo>
                    <a:pt x="6799" y="4656"/>
                  </a:lnTo>
                  <a:cubicBezTo>
                    <a:pt x="6870" y="4656"/>
                    <a:pt x="6954" y="4692"/>
                    <a:pt x="7013" y="4751"/>
                  </a:cubicBezTo>
                  <a:cubicBezTo>
                    <a:pt x="7049" y="4811"/>
                    <a:pt x="7085" y="4882"/>
                    <a:pt x="7085" y="4954"/>
                  </a:cubicBezTo>
                  <a:cubicBezTo>
                    <a:pt x="7073" y="5097"/>
                    <a:pt x="6930" y="5192"/>
                    <a:pt x="6787" y="5192"/>
                  </a:cubicBezTo>
                  <a:lnTo>
                    <a:pt x="6716" y="5192"/>
                  </a:lnTo>
                  <a:lnTo>
                    <a:pt x="6716" y="5180"/>
                  </a:lnTo>
                  <a:cubicBezTo>
                    <a:pt x="6716" y="5097"/>
                    <a:pt x="6632" y="5013"/>
                    <a:pt x="6549" y="5013"/>
                  </a:cubicBezTo>
                  <a:cubicBezTo>
                    <a:pt x="6454" y="5013"/>
                    <a:pt x="6382" y="5097"/>
                    <a:pt x="6382" y="5180"/>
                  </a:cubicBezTo>
                  <a:cubicBezTo>
                    <a:pt x="6382" y="6323"/>
                    <a:pt x="5442" y="7264"/>
                    <a:pt x="4299" y="7264"/>
                  </a:cubicBezTo>
                  <a:cubicBezTo>
                    <a:pt x="4292" y="7264"/>
                    <a:pt x="4284" y="7264"/>
                    <a:pt x="4277" y="7264"/>
                  </a:cubicBezTo>
                  <a:cubicBezTo>
                    <a:pt x="3156" y="7264"/>
                    <a:pt x="2227" y="6339"/>
                    <a:pt x="2227" y="5180"/>
                  </a:cubicBezTo>
                  <a:cubicBezTo>
                    <a:pt x="2227" y="5097"/>
                    <a:pt x="2156" y="5013"/>
                    <a:pt x="2072" y="5013"/>
                  </a:cubicBezTo>
                  <a:cubicBezTo>
                    <a:pt x="1977" y="5013"/>
                    <a:pt x="1906" y="5097"/>
                    <a:pt x="1906" y="5180"/>
                  </a:cubicBezTo>
                  <a:lnTo>
                    <a:pt x="1906" y="5192"/>
                  </a:lnTo>
                  <a:lnTo>
                    <a:pt x="1798" y="5192"/>
                  </a:lnTo>
                  <a:cubicBezTo>
                    <a:pt x="1727" y="5192"/>
                    <a:pt x="1656" y="5168"/>
                    <a:pt x="1596" y="5109"/>
                  </a:cubicBezTo>
                  <a:cubicBezTo>
                    <a:pt x="1548" y="5049"/>
                    <a:pt x="1513" y="4978"/>
                    <a:pt x="1513" y="4894"/>
                  </a:cubicBezTo>
                  <a:cubicBezTo>
                    <a:pt x="1536" y="4763"/>
                    <a:pt x="1667" y="4656"/>
                    <a:pt x="1810" y="4656"/>
                  </a:cubicBezTo>
                  <a:lnTo>
                    <a:pt x="2048" y="4656"/>
                  </a:lnTo>
                  <a:cubicBezTo>
                    <a:pt x="2334" y="4656"/>
                    <a:pt x="2560" y="4442"/>
                    <a:pt x="2560" y="4156"/>
                  </a:cubicBezTo>
                  <a:lnTo>
                    <a:pt x="2560" y="4096"/>
                  </a:lnTo>
                  <a:cubicBezTo>
                    <a:pt x="3049" y="4227"/>
                    <a:pt x="3656" y="4323"/>
                    <a:pt x="4299" y="4323"/>
                  </a:cubicBezTo>
                  <a:cubicBezTo>
                    <a:pt x="4942" y="4323"/>
                    <a:pt x="5549" y="4239"/>
                    <a:pt x="6037" y="4096"/>
                  </a:cubicBezTo>
                  <a:close/>
                  <a:moveTo>
                    <a:pt x="2846" y="7859"/>
                  </a:moveTo>
                  <a:lnTo>
                    <a:pt x="4037" y="8526"/>
                  </a:lnTo>
                  <a:lnTo>
                    <a:pt x="3168" y="9264"/>
                  </a:lnTo>
                  <a:lnTo>
                    <a:pt x="3156" y="9264"/>
                  </a:lnTo>
                  <a:lnTo>
                    <a:pt x="2608" y="8311"/>
                  </a:lnTo>
                  <a:lnTo>
                    <a:pt x="2822" y="7859"/>
                  </a:lnTo>
                  <a:close/>
                  <a:moveTo>
                    <a:pt x="5370" y="7371"/>
                  </a:moveTo>
                  <a:lnTo>
                    <a:pt x="5370" y="7716"/>
                  </a:lnTo>
                  <a:lnTo>
                    <a:pt x="5180" y="7811"/>
                  </a:lnTo>
                  <a:cubicBezTo>
                    <a:pt x="5108" y="7859"/>
                    <a:pt x="5073" y="7966"/>
                    <a:pt x="5120" y="8037"/>
                  </a:cubicBezTo>
                  <a:cubicBezTo>
                    <a:pt x="5153" y="8086"/>
                    <a:pt x="5208" y="8119"/>
                    <a:pt x="5266" y="8119"/>
                  </a:cubicBezTo>
                  <a:cubicBezTo>
                    <a:pt x="5293" y="8119"/>
                    <a:pt x="5320" y="8112"/>
                    <a:pt x="5346" y="8097"/>
                  </a:cubicBezTo>
                  <a:lnTo>
                    <a:pt x="5799" y="7847"/>
                  </a:lnTo>
                  <a:lnTo>
                    <a:pt x="5823" y="7847"/>
                  </a:lnTo>
                  <a:lnTo>
                    <a:pt x="6037" y="8287"/>
                  </a:lnTo>
                  <a:lnTo>
                    <a:pt x="5501" y="9264"/>
                  </a:lnTo>
                  <a:lnTo>
                    <a:pt x="5489" y="9264"/>
                  </a:lnTo>
                  <a:lnTo>
                    <a:pt x="4608" y="8514"/>
                  </a:lnTo>
                  <a:lnTo>
                    <a:pt x="4763" y="8442"/>
                  </a:lnTo>
                  <a:cubicBezTo>
                    <a:pt x="4834" y="8395"/>
                    <a:pt x="4870" y="8287"/>
                    <a:pt x="4823" y="8216"/>
                  </a:cubicBezTo>
                  <a:cubicBezTo>
                    <a:pt x="4790" y="8167"/>
                    <a:pt x="4729" y="8135"/>
                    <a:pt x="4671" y="8135"/>
                  </a:cubicBezTo>
                  <a:cubicBezTo>
                    <a:pt x="4645" y="8135"/>
                    <a:pt x="4619" y="8142"/>
                    <a:pt x="4596" y="8157"/>
                  </a:cubicBezTo>
                  <a:lnTo>
                    <a:pt x="4334" y="8311"/>
                  </a:lnTo>
                  <a:lnTo>
                    <a:pt x="3275" y="7728"/>
                  </a:lnTo>
                  <a:lnTo>
                    <a:pt x="3275" y="7371"/>
                  </a:lnTo>
                  <a:cubicBezTo>
                    <a:pt x="3584" y="7514"/>
                    <a:pt x="3942" y="7609"/>
                    <a:pt x="4334" y="7609"/>
                  </a:cubicBezTo>
                  <a:cubicBezTo>
                    <a:pt x="4704" y="7609"/>
                    <a:pt x="5061" y="7514"/>
                    <a:pt x="5370" y="7371"/>
                  </a:cubicBezTo>
                  <a:close/>
                  <a:moveTo>
                    <a:pt x="4311" y="8692"/>
                  </a:moveTo>
                  <a:lnTo>
                    <a:pt x="4668" y="8990"/>
                  </a:lnTo>
                  <a:lnTo>
                    <a:pt x="4596" y="9228"/>
                  </a:lnTo>
                  <a:cubicBezTo>
                    <a:pt x="4573" y="9300"/>
                    <a:pt x="4513" y="9347"/>
                    <a:pt x="4418" y="9347"/>
                  </a:cubicBezTo>
                  <a:lnTo>
                    <a:pt x="4227" y="9347"/>
                  </a:lnTo>
                  <a:cubicBezTo>
                    <a:pt x="4156" y="9347"/>
                    <a:pt x="4072" y="9300"/>
                    <a:pt x="4049" y="9228"/>
                  </a:cubicBezTo>
                  <a:lnTo>
                    <a:pt x="3977" y="8990"/>
                  </a:lnTo>
                  <a:lnTo>
                    <a:pt x="4311" y="8692"/>
                  </a:lnTo>
                  <a:close/>
                  <a:moveTo>
                    <a:pt x="4275" y="1"/>
                  </a:moveTo>
                  <a:lnTo>
                    <a:pt x="1667" y="703"/>
                  </a:lnTo>
                  <a:cubicBezTo>
                    <a:pt x="1620" y="715"/>
                    <a:pt x="1596" y="727"/>
                    <a:pt x="1560" y="775"/>
                  </a:cubicBezTo>
                  <a:lnTo>
                    <a:pt x="513" y="2501"/>
                  </a:lnTo>
                  <a:cubicBezTo>
                    <a:pt x="477" y="2561"/>
                    <a:pt x="489" y="2656"/>
                    <a:pt x="548" y="2692"/>
                  </a:cubicBezTo>
                  <a:lnTo>
                    <a:pt x="1548" y="3692"/>
                  </a:lnTo>
                  <a:lnTo>
                    <a:pt x="1548" y="4394"/>
                  </a:lnTo>
                  <a:cubicBezTo>
                    <a:pt x="1358" y="4477"/>
                    <a:pt x="1215" y="4656"/>
                    <a:pt x="1203" y="4870"/>
                  </a:cubicBezTo>
                  <a:cubicBezTo>
                    <a:pt x="1191" y="5037"/>
                    <a:pt x="1251" y="5216"/>
                    <a:pt x="1358" y="5335"/>
                  </a:cubicBezTo>
                  <a:cubicBezTo>
                    <a:pt x="1477" y="5454"/>
                    <a:pt x="1620" y="5525"/>
                    <a:pt x="1798" y="5525"/>
                  </a:cubicBezTo>
                  <a:lnTo>
                    <a:pt x="1917" y="5525"/>
                  </a:lnTo>
                  <a:cubicBezTo>
                    <a:pt x="2001" y="6204"/>
                    <a:pt x="2394" y="6787"/>
                    <a:pt x="2929" y="7180"/>
                  </a:cubicBezTo>
                  <a:lnTo>
                    <a:pt x="2929" y="7549"/>
                  </a:lnTo>
                  <a:cubicBezTo>
                    <a:pt x="2894" y="7531"/>
                    <a:pt x="2861" y="7523"/>
                    <a:pt x="2827" y="7523"/>
                  </a:cubicBezTo>
                  <a:cubicBezTo>
                    <a:pt x="2793" y="7523"/>
                    <a:pt x="2757" y="7531"/>
                    <a:pt x="2715" y="7549"/>
                  </a:cubicBezTo>
                  <a:cubicBezTo>
                    <a:pt x="2632" y="7573"/>
                    <a:pt x="2560" y="7633"/>
                    <a:pt x="2525" y="7716"/>
                  </a:cubicBezTo>
                  <a:lnTo>
                    <a:pt x="2275" y="8216"/>
                  </a:lnTo>
                  <a:lnTo>
                    <a:pt x="858" y="8633"/>
                  </a:lnTo>
                  <a:cubicBezTo>
                    <a:pt x="358" y="8788"/>
                    <a:pt x="1" y="9264"/>
                    <a:pt x="1" y="9776"/>
                  </a:cubicBezTo>
                  <a:lnTo>
                    <a:pt x="1" y="10907"/>
                  </a:lnTo>
                  <a:cubicBezTo>
                    <a:pt x="1" y="11002"/>
                    <a:pt x="72" y="11074"/>
                    <a:pt x="155" y="11074"/>
                  </a:cubicBezTo>
                  <a:cubicBezTo>
                    <a:pt x="251" y="11074"/>
                    <a:pt x="322" y="11002"/>
                    <a:pt x="322" y="10907"/>
                  </a:cubicBezTo>
                  <a:lnTo>
                    <a:pt x="322" y="9776"/>
                  </a:lnTo>
                  <a:cubicBezTo>
                    <a:pt x="322" y="9621"/>
                    <a:pt x="370" y="9466"/>
                    <a:pt x="441" y="9335"/>
                  </a:cubicBezTo>
                  <a:lnTo>
                    <a:pt x="1370" y="10121"/>
                  </a:lnTo>
                  <a:cubicBezTo>
                    <a:pt x="1489" y="10228"/>
                    <a:pt x="1548" y="10371"/>
                    <a:pt x="1548" y="10526"/>
                  </a:cubicBezTo>
                  <a:lnTo>
                    <a:pt x="1548" y="10895"/>
                  </a:lnTo>
                  <a:cubicBezTo>
                    <a:pt x="1548" y="10990"/>
                    <a:pt x="1620" y="11062"/>
                    <a:pt x="1703" y="11062"/>
                  </a:cubicBezTo>
                  <a:cubicBezTo>
                    <a:pt x="1798" y="11062"/>
                    <a:pt x="1870" y="10990"/>
                    <a:pt x="1870" y="10895"/>
                  </a:cubicBezTo>
                  <a:lnTo>
                    <a:pt x="1870" y="10526"/>
                  </a:lnTo>
                  <a:cubicBezTo>
                    <a:pt x="1870" y="10276"/>
                    <a:pt x="1763" y="10038"/>
                    <a:pt x="1572" y="9871"/>
                  </a:cubicBezTo>
                  <a:lnTo>
                    <a:pt x="655" y="9085"/>
                  </a:lnTo>
                  <a:cubicBezTo>
                    <a:pt x="739" y="9002"/>
                    <a:pt x="834" y="8966"/>
                    <a:pt x="953" y="8930"/>
                  </a:cubicBezTo>
                  <a:lnTo>
                    <a:pt x="2346" y="8514"/>
                  </a:lnTo>
                  <a:lnTo>
                    <a:pt x="2858" y="9407"/>
                  </a:lnTo>
                  <a:cubicBezTo>
                    <a:pt x="2894" y="9502"/>
                    <a:pt x="2989" y="9561"/>
                    <a:pt x="3096" y="9573"/>
                  </a:cubicBezTo>
                  <a:lnTo>
                    <a:pt x="3156" y="9573"/>
                  </a:lnTo>
                  <a:cubicBezTo>
                    <a:pt x="3227" y="9573"/>
                    <a:pt x="3310" y="9538"/>
                    <a:pt x="3370" y="9502"/>
                  </a:cubicBezTo>
                  <a:lnTo>
                    <a:pt x="3703" y="9216"/>
                  </a:lnTo>
                  <a:lnTo>
                    <a:pt x="3751" y="9335"/>
                  </a:lnTo>
                  <a:cubicBezTo>
                    <a:pt x="3775" y="9419"/>
                    <a:pt x="3822" y="9502"/>
                    <a:pt x="3894" y="9561"/>
                  </a:cubicBezTo>
                  <a:lnTo>
                    <a:pt x="3656" y="10883"/>
                  </a:lnTo>
                  <a:cubicBezTo>
                    <a:pt x="3644" y="10966"/>
                    <a:pt x="3703" y="11062"/>
                    <a:pt x="3787" y="11074"/>
                  </a:cubicBezTo>
                  <a:lnTo>
                    <a:pt x="3822" y="11074"/>
                  </a:lnTo>
                  <a:cubicBezTo>
                    <a:pt x="3894" y="11074"/>
                    <a:pt x="3977" y="11014"/>
                    <a:pt x="3989" y="10943"/>
                  </a:cubicBezTo>
                  <a:lnTo>
                    <a:pt x="4203" y="9692"/>
                  </a:lnTo>
                  <a:lnTo>
                    <a:pt x="4465" y="9692"/>
                  </a:lnTo>
                  <a:lnTo>
                    <a:pt x="4680" y="10943"/>
                  </a:lnTo>
                  <a:cubicBezTo>
                    <a:pt x="4704" y="11014"/>
                    <a:pt x="4775" y="11074"/>
                    <a:pt x="4846" y="11074"/>
                  </a:cubicBezTo>
                  <a:lnTo>
                    <a:pt x="4882" y="11074"/>
                  </a:lnTo>
                  <a:cubicBezTo>
                    <a:pt x="4965" y="11062"/>
                    <a:pt x="5025" y="10966"/>
                    <a:pt x="5013" y="10883"/>
                  </a:cubicBezTo>
                  <a:lnTo>
                    <a:pt x="4775" y="9561"/>
                  </a:lnTo>
                  <a:cubicBezTo>
                    <a:pt x="4834" y="9502"/>
                    <a:pt x="4894" y="9419"/>
                    <a:pt x="4906" y="9335"/>
                  </a:cubicBezTo>
                  <a:lnTo>
                    <a:pt x="4942" y="9228"/>
                  </a:lnTo>
                  <a:lnTo>
                    <a:pt x="5263" y="9514"/>
                  </a:lnTo>
                  <a:cubicBezTo>
                    <a:pt x="5323" y="9573"/>
                    <a:pt x="5406" y="9585"/>
                    <a:pt x="5489" y="9585"/>
                  </a:cubicBezTo>
                  <a:lnTo>
                    <a:pt x="5549" y="9585"/>
                  </a:lnTo>
                  <a:cubicBezTo>
                    <a:pt x="5656" y="9573"/>
                    <a:pt x="5727" y="9514"/>
                    <a:pt x="5787" y="9419"/>
                  </a:cubicBezTo>
                  <a:lnTo>
                    <a:pt x="6299" y="8526"/>
                  </a:lnTo>
                  <a:lnTo>
                    <a:pt x="7692" y="8942"/>
                  </a:lnTo>
                  <a:cubicBezTo>
                    <a:pt x="7799" y="8978"/>
                    <a:pt x="7906" y="9038"/>
                    <a:pt x="7990" y="9097"/>
                  </a:cubicBezTo>
                  <a:lnTo>
                    <a:pt x="7073" y="9883"/>
                  </a:lnTo>
                  <a:cubicBezTo>
                    <a:pt x="6870" y="10050"/>
                    <a:pt x="6775" y="10288"/>
                    <a:pt x="6775" y="10538"/>
                  </a:cubicBezTo>
                  <a:lnTo>
                    <a:pt x="6775" y="10907"/>
                  </a:lnTo>
                  <a:cubicBezTo>
                    <a:pt x="6775" y="11002"/>
                    <a:pt x="6847" y="11074"/>
                    <a:pt x="6930" y="11074"/>
                  </a:cubicBezTo>
                  <a:cubicBezTo>
                    <a:pt x="7025" y="11074"/>
                    <a:pt x="7097" y="11002"/>
                    <a:pt x="7097" y="10907"/>
                  </a:cubicBezTo>
                  <a:lnTo>
                    <a:pt x="7097" y="10538"/>
                  </a:lnTo>
                  <a:cubicBezTo>
                    <a:pt x="7097" y="10395"/>
                    <a:pt x="7168" y="10240"/>
                    <a:pt x="7275" y="10133"/>
                  </a:cubicBezTo>
                  <a:lnTo>
                    <a:pt x="8204" y="9347"/>
                  </a:lnTo>
                  <a:cubicBezTo>
                    <a:pt x="8275" y="9478"/>
                    <a:pt x="8323" y="9633"/>
                    <a:pt x="8323" y="9800"/>
                  </a:cubicBezTo>
                  <a:lnTo>
                    <a:pt x="8323" y="10931"/>
                  </a:lnTo>
                  <a:cubicBezTo>
                    <a:pt x="8323" y="11014"/>
                    <a:pt x="8394" y="11085"/>
                    <a:pt x="8478" y="11085"/>
                  </a:cubicBezTo>
                  <a:cubicBezTo>
                    <a:pt x="8573" y="11085"/>
                    <a:pt x="8644" y="11014"/>
                    <a:pt x="8644" y="10931"/>
                  </a:cubicBezTo>
                  <a:lnTo>
                    <a:pt x="8644" y="9800"/>
                  </a:lnTo>
                  <a:cubicBezTo>
                    <a:pt x="8644" y="9240"/>
                    <a:pt x="8287" y="8764"/>
                    <a:pt x="7787" y="8621"/>
                  </a:cubicBezTo>
                  <a:lnTo>
                    <a:pt x="6370" y="8204"/>
                  </a:lnTo>
                  <a:lnTo>
                    <a:pt x="6120" y="7692"/>
                  </a:lnTo>
                  <a:cubicBezTo>
                    <a:pt x="6073" y="7621"/>
                    <a:pt x="6001" y="7549"/>
                    <a:pt x="5918" y="7537"/>
                  </a:cubicBezTo>
                  <a:cubicBezTo>
                    <a:pt x="5882" y="7525"/>
                    <a:pt x="5847" y="7520"/>
                    <a:pt x="5812" y="7520"/>
                  </a:cubicBezTo>
                  <a:cubicBezTo>
                    <a:pt x="5778" y="7520"/>
                    <a:pt x="5745" y="7525"/>
                    <a:pt x="5716" y="7537"/>
                  </a:cubicBezTo>
                  <a:lnTo>
                    <a:pt x="5716" y="7180"/>
                  </a:lnTo>
                  <a:cubicBezTo>
                    <a:pt x="6251" y="6799"/>
                    <a:pt x="6632" y="6204"/>
                    <a:pt x="6728" y="5525"/>
                  </a:cubicBezTo>
                  <a:lnTo>
                    <a:pt x="6811" y="5525"/>
                  </a:lnTo>
                  <a:cubicBezTo>
                    <a:pt x="7120" y="5525"/>
                    <a:pt x="7394" y="5287"/>
                    <a:pt x="7418" y="4989"/>
                  </a:cubicBezTo>
                  <a:cubicBezTo>
                    <a:pt x="7442" y="4823"/>
                    <a:pt x="7382" y="4644"/>
                    <a:pt x="7275" y="4525"/>
                  </a:cubicBezTo>
                  <a:cubicBezTo>
                    <a:pt x="7216" y="4466"/>
                    <a:pt x="7156" y="4418"/>
                    <a:pt x="7085" y="4394"/>
                  </a:cubicBezTo>
                  <a:lnTo>
                    <a:pt x="7085" y="3692"/>
                  </a:lnTo>
                  <a:lnTo>
                    <a:pt x="8073" y="2692"/>
                  </a:lnTo>
                  <a:cubicBezTo>
                    <a:pt x="8144" y="2632"/>
                    <a:pt x="8144" y="2561"/>
                    <a:pt x="8109" y="2501"/>
                  </a:cubicBezTo>
                  <a:lnTo>
                    <a:pt x="7061" y="775"/>
                  </a:lnTo>
                  <a:cubicBezTo>
                    <a:pt x="7049" y="751"/>
                    <a:pt x="7001" y="715"/>
                    <a:pt x="6966" y="703"/>
                  </a:cubicBezTo>
                  <a:lnTo>
                    <a:pt x="4358"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68" name="Google Shape;10568;p79"/>
            <p:cNvSpPr/>
            <p:nvPr/>
          </p:nvSpPr>
          <p:spPr>
            <a:xfrm>
              <a:off x="7691197" y="3930830"/>
              <a:ext cx="10613" cy="15872"/>
            </a:xfrm>
            <a:custGeom>
              <a:avLst/>
              <a:gdLst/>
              <a:ahLst/>
              <a:cxnLst/>
              <a:rect l="l" t="t" r="r" b="b"/>
              <a:pathLst>
                <a:path w="335" h="501" extrusionOk="0">
                  <a:moveTo>
                    <a:pt x="168" y="0"/>
                  </a:moveTo>
                  <a:cubicBezTo>
                    <a:pt x="84" y="0"/>
                    <a:pt x="1" y="72"/>
                    <a:pt x="1" y="167"/>
                  </a:cubicBezTo>
                  <a:lnTo>
                    <a:pt x="1" y="345"/>
                  </a:lnTo>
                  <a:cubicBezTo>
                    <a:pt x="1" y="429"/>
                    <a:pt x="84" y="500"/>
                    <a:pt x="168" y="500"/>
                  </a:cubicBezTo>
                  <a:cubicBezTo>
                    <a:pt x="263" y="500"/>
                    <a:pt x="334" y="429"/>
                    <a:pt x="334" y="345"/>
                  </a:cubicBezTo>
                  <a:lnTo>
                    <a:pt x="334" y="167"/>
                  </a:lnTo>
                  <a:cubicBezTo>
                    <a:pt x="334" y="60"/>
                    <a:pt x="263" y="0"/>
                    <a:pt x="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69" name="Google Shape;10569;p79"/>
            <p:cNvSpPr/>
            <p:nvPr/>
          </p:nvSpPr>
          <p:spPr>
            <a:xfrm>
              <a:off x="7757218" y="3930830"/>
              <a:ext cx="10581" cy="15872"/>
            </a:xfrm>
            <a:custGeom>
              <a:avLst/>
              <a:gdLst/>
              <a:ahLst/>
              <a:cxnLst/>
              <a:rect l="l" t="t" r="r" b="b"/>
              <a:pathLst>
                <a:path w="334" h="501" extrusionOk="0">
                  <a:moveTo>
                    <a:pt x="167" y="0"/>
                  </a:moveTo>
                  <a:cubicBezTo>
                    <a:pt x="84" y="0"/>
                    <a:pt x="1" y="72"/>
                    <a:pt x="1" y="167"/>
                  </a:cubicBezTo>
                  <a:lnTo>
                    <a:pt x="1" y="345"/>
                  </a:lnTo>
                  <a:cubicBezTo>
                    <a:pt x="1" y="429"/>
                    <a:pt x="84" y="500"/>
                    <a:pt x="167" y="500"/>
                  </a:cubicBezTo>
                  <a:cubicBezTo>
                    <a:pt x="263" y="500"/>
                    <a:pt x="334" y="429"/>
                    <a:pt x="334" y="345"/>
                  </a:cubicBezTo>
                  <a:lnTo>
                    <a:pt x="334" y="167"/>
                  </a:lnTo>
                  <a:cubicBezTo>
                    <a:pt x="322" y="60"/>
                    <a:pt x="263"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70" name="Google Shape;10570;p79"/>
            <p:cNvSpPr/>
            <p:nvPr/>
          </p:nvSpPr>
          <p:spPr>
            <a:xfrm>
              <a:off x="7713088" y="3974580"/>
              <a:ext cx="32472" cy="10581"/>
            </a:xfrm>
            <a:custGeom>
              <a:avLst/>
              <a:gdLst/>
              <a:ahLst/>
              <a:cxnLst/>
              <a:rect l="l" t="t" r="r" b="b"/>
              <a:pathLst>
                <a:path w="1025" h="334" extrusionOk="0">
                  <a:moveTo>
                    <a:pt x="167" y="0"/>
                  </a:moveTo>
                  <a:cubicBezTo>
                    <a:pt x="72" y="0"/>
                    <a:pt x="1" y="72"/>
                    <a:pt x="1" y="167"/>
                  </a:cubicBezTo>
                  <a:cubicBezTo>
                    <a:pt x="1" y="250"/>
                    <a:pt x="72" y="334"/>
                    <a:pt x="167" y="334"/>
                  </a:cubicBezTo>
                  <a:lnTo>
                    <a:pt x="858" y="334"/>
                  </a:lnTo>
                  <a:cubicBezTo>
                    <a:pt x="953" y="334"/>
                    <a:pt x="1024" y="250"/>
                    <a:pt x="1024" y="167"/>
                  </a:cubicBezTo>
                  <a:cubicBezTo>
                    <a:pt x="1024" y="60"/>
                    <a:pt x="953" y="0"/>
                    <a:pt x="85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571" name="Google Shape;10571;p79"/>
          <p:cNvGrpSpPr/>
          <p:nvPr/>
        </p:nvGrpSpPr>
        <p:grpSpPr>
          <a:xfrm>
            <a:off x="9527725" y="4816611"/>
            <a:ext cx="365672" cy="467259"/>
            <a:chOff x="7145794" y="3787858"/>
            <a:chExt cx="274254" cy="350444"/>
          </a:xfrm>
          <a:solidFill>
            <a:schemeClr val="tx1"/>
          </a:solidFill>
        </p:grpSpPr>
        <p:sp>
          <p:nvSpPr>
            <p:cNvPr id="10572" name="Google Shape;10572;p79"/>
            <p:cNvSpPr/>
            <p:nvPr/>
          </p:nvSpPr>
          <p:spPr>
            <a:xfrm>
              <a:off x="7247265" y="3891959"/>
              <a:ext cx="10201" cy="16252"/>
            </a:xfrm>
            <a:custGeom>
              <a:avLst/>
              <a:gdLst/>
              <a:ahLst/>
              <a:cxnLst/>
              <a:rect l="l" t="t" r="r" b="b"/>
              <a:pathLst>
                <a:path w="322" h="513" extrusionOk="0">
                  <a:moveTo>
                    <a:pt x="167" y="1"/>
                  </a:moveTo>
                  <a:cubicBezTo>
                    <a:pt x="72" y="1"/>
                    <a:pt x="0" y="84"/>
                    <a:pt x="0" y="168"/>
                  </a:cubicBezTo>
                  <a:lnTo>
                    <a:pt x="0" y="346"/>
                  </a:lnTo>
                  <a:cubicBezTo>
                    <a:pt x="0" y="441"/>
                    <a:pt x="72" y="513"/>
                    <a:pt x="167" y="513"/>
                  </a:cubicBezTo>
                  <a:cubicBezTo>
                    <a:pt x="250" y="513"/>
                    <a:pt x="322" y="441"/>
                    <a:pt x="322" y="346"/>
                  </a:cubicBezTo>
                  <a:lnTo>
                    <a:pt x="322" y="168"/>
                  </a:lnTo>
                  <a:cubicBezTo>
                    <a:pt x="322" y="84"/>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73" name="Google Shape;10573;p79"/>
            <p:cNvSpPr/>
            <p:nvPr/>
          </p:nvSpPr>
          <p:spPr>
            <a:xfrm>
              <a:off x="7307616" y="3891959"/>
              <a:ext cx="10201" cy="16252"/>
            </a:xfrm>
            <a:custGeom>
              <a:avLst/>
              <a:gdLst/>
              <a:ahLst/>
              <a:cxnLst/>
              <a:rect l="l" t="t" r="r" b="b"/>
              <a:pathLst>
                <a:path w="322" h="513" extrusionOk="0">
                  <a:moveTo>
                    <a:pt x="167" y="1"/>
                  </a:moveTo>
                  <a:cubicBezTo>
                    <a:pt x="72" y="1"/>
                    <a:pt x="0" y="84"/>
                    <a:pt x="0" y="168"/>
                  </a:cubicBezTo>
                  <a:lnTo>
                    <a:pt x="0" y="346"/>
                  </a:lnTo>
                  <a:cubicBezTo>
                    <a:pt x="0" y="441"/>
                    <a:pt x="72" y="513"/>
                    <a:pt x="167" y="513"/>
                  </a:cubicBezTo>
                  <a:cubicBezTo>
                    <a:pt x="250" y="513"/>
                    <a:pt x="322" y="441"/>
                    <a:pt x="322" y="346"/>
                  </a:cubicBezTo>
                  <a:lnTo>
                    <a:pt x="322" y="168"/>
                  </a:lnTo>
                  <a:cubicBezTo>
                    <a:pt x="322" y="84"/>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74" name="Google Shape;10574;p79"/>
            <p:cNvSpPr/>
            <p:nvPr/>
          </p:nvSpPr>
          <p:spPr>
            <a:xfrm>
              <a:off x="7145794" y="3787858"/>
              <a:ext cx="274254" cy="350444"/>
            </a:xfrm>
            <a:custGeom>
              <a:avLst/>
              <a:gdLst/>
              <a:ahLst/>
              <a:cxnLst/>
              <a:rect l="l" t="t" r="r" b="b"/>
              <a:pathLst>
                <a:path w="8657" h="11062" extrusionOk="0">
                  <a:moveTo>
                    <a:pt x="2775" y="882"/>
                  </a:moveTo>
                  <a:lnTo>
                    <a:pt x="2775" y="2596"/>
                  </a:lnTo>
                  <a:lnTo>
                    <a:pt x="1894" y="2596"/>
                  </a:lnTo>
                  <a:cubicBezTo>
                    <a:pt x="1917" y="1906"/>
                    <a:pt x="2263" y="1299"/>
                    <a:pt x="2775" y="882"/>
                  </a:cubicBezTo>
                  <a:close/>
                  <a:moveTo>
                    <a:pt x="4299" y="334"/>
                  </a:moveTo>
                  <a:cubicBezTo>
                    <a:pt x="4751" y="334"/>
                    <a:pt x="5168" y="453"/>
                    <a:pt x="5525" y="656"/>
                  </a:cubicBezTo>
                  <a:lnTo>
                    <a:pt x="5525" y="1727"/>
                  </a:lnTo>
                  <a:cubicBezTo>
                    <a:pt x="5525" y="1822"/>
                    <a:pt x="5596" y="1894"/>
                    <a:pt x="5692" y="1894"/>
                  </a:cubicBezTo>
                  <a:cubicBezTo>
                    <a:pt x="5775" y="1894"/>
                    <a:pt x="5847" y="1822"/>
                    <a:pt x="5847" y="1727"/>
                  </a:cubicBezTo>
                  <a:lnTo>
                    <a:pt x="5847" y="894"/>
                  </a:lnTo>
                  <a:cubicBezTo>
                    <a:pt x="6358" y="1310"/>
                    <a:pt x="6680" y="1918"/>
                    <a:pt x="6728" y="2608"/>
                  </a:cubicBezTo>
                  <a:lnTo>
                    <a:pt x="5847" y="2608"/>
                  </a:lnTo>
                  <a:lnTo>
                    <a:pt x="5847" y="2430"/>
                  </a:lnTo>
                  <a:cubicBezTo>
                    <a:pt x="5847" y="2334"/>
                    <a:pt x="5775" y="2263"/>
                    <a:pt x="5692" y="2263"/>
                  </a:cubicBezTo>
                  <a:cubicBezTo>
                    <a:pt x="5596" y="2263"/>
                    <a:pt x="5525" y="2334"/>
                    <a:pt x="5525" y="2430"/>
                  </a:cubicBezTo>
                  <a:lnTo>
                    <a:pt x="5525" y="2608"/>
                  </a:lnTo>
                  <a:lnTo>
                    <a:pt x="3084" y="2608"/>
                  </a:lnTo>
                  <a:lnTo>
                    <a:pt x="3084" y="656"/>
                  </a:lnTo>
                  <a:cubicBezTo>
                    <a:pt x="3441" y="453"/>
                    <a:pt x="3858" y="334"/>
                    <a:pt x="4299" y="334"/>
                  </a:cubicBezTo>
                  <a:close/>
                  <a:moveTo>
                    <a:pt x="4501" y="2918"/>
                  </a:moveTo>
                  <a:lnTo>
                    <a:pt x="4501" y="3632"/>
                  </a:lnTo>
                  <a:lnTo>
                    <a:pt x="4120" y="3632"/>
                  </a:lnTo>
                  <a:lnTo>
                    <a:pt x="4120" y="3620"/>
                  </a:lnTo>
                  <a:lnTo>
                    <a:pt x="4120" y="2918"/>
                  </a:lnTo>
                  <a:close/>
                  <a:moveTo>
                    <a:pt x="3799" y="2918"/>
                  </a:moveTo>
                  <a:lnTo>
                    <a:pt x="3799" y="3620"/>
                  </a:lnTo>
                  <a:cubicBezTo>
                    <a:pt x="3799" y="3799"/>
                    <a:pt x="3703" y="3966"/>
                    <a:pt x="3549" y="4037"/>
                  </a:cubicBezTo>
                  <a:cubicBezTo>
                    <a:pt x="3476" y="4073"/>
                    <a:pt x="3400" y="4092"/>
                    <a:pt x="3326" y="4092"/>
                  </a:cubicBezTo>
                  <a:cubicBezTo>
                    <a:pt x="3230" y="4092"/>
                    <a:pt x="3136" y="4062"/>
                    <a:pt x="3049" y="4001"/>
                  </a:cubicBezTo>
                  <a:lnTo>
                    <a:pt x="1858" y="3180"/>
                  </a:lnTo>
                  <a:lnTo>
                    <a:pt x="1858" y="2918"/>
                  </a:lnTo>
                  <a:close/>
                  <a:moveTo>
                    <a:pt x="6739" y="2918"/>
                  </a:moveTo>
                  <a:lnTo>
                    <a:pt x="6739" y="3180"/>
                  </a:lnTo>
                  <a:lnTo>
                    <a:pt x="5549" y="4001"/>
                  </a:lnTo>
                  <a:cubicBezTo>
                    <a:pt x="5468" y="4062"/>
                    <a:pt x="5377" y="4092"/>
                    <a:pt x="5282" y="4092"/>
                  </a:cubicBezTo>
                  <a:cubicBezTo>
                    <a:pt x="5209" y="4092"/>
                    <a:pt x="5134" y="4073"/>
                    <a:pt x="5061" y="4037"/>
                  </a:cubicBezTo>
                  <a:cubicBezTo>
                    <a:pt x="4894" y="3942"/>
                    <a:pt x="4811" y="3799"/>
                    <a:pt x="4811" y="3620"/>
                  </a:cubicBezTo>
                  <a:lnTo>
                    <a:pt x="4811" y="2918"/>
                  </a:lnTo>
                  <a:close/>
                  <a:moveTo>
                    <a:pt x="6906" y="3465"/>
                  </a:moveTo>
                  <a:cubicBezTo>
                    <a:pt x="7001" y="3513"/>
                    <a:pt x="7073" y="3585"/>
                    <a:pt x="7073" y="3692"/>
                  </a:cubicBezTo>
                  <a:cubicBezTo>
                    <a:pt x="7085" y="3763"/>
                    <a:pt x="7061" y="3846"/>
                    <a:pt x="7001" y="3906"/>
                  </a:cubicBezTo>
                  <a:cubicBezTo>
                    <a:pt x="6954" y="3966"/>
                    <a:pt x="6882" y="3989"/>
                    <a:pt x="6787" y="3989"/>
                  </a:cubicBezTo>
                  <a:lnTo>
                    <a:pt x="6680" y="3989"/>
                  </a:lnTo>
                  <a:lnTo>
                    <a:pt x="6680" y="3977"/>
                  </a:lnTo>
                  <a:cubicBezTo>
                    <a:pt x="6680" y="3882"/>
                    <a:pt x="6609" y="3811"/>
                    <a:pt x="6525" y="3811"/>
                  </a:cubicBezTo>
                  <a:cubicBezTo>
                    <a:pt x="6430" y="3811"/>
                    <a:pt x="6358" y="3882"/>
                    <a:pt x="6358" y="3977"/>
                  </a:cubicBezTo>
                  <a:cubicBezTo>
                    <a:pt x="6406" y="5120"/>
                    <a:pt x="5466" y="6061"/>
                    <a:pt x="4323" y="6061"/>
                  </a:cubicBezTo>
                  <a:cubicBezTo>
                    <a:pt x="3168" y="6061"/>
                    <a:pt x="2239" y="5120"/>
                    <a:pt x="2239" y="3977"/>
                  </a:cubicBezTo>
                  <a:cubicBezTo>
                    <a:pt x="2239" y="3882"/>
                    <a:pt x="2156" y="3811"/>
                    <a:pt x="2072" y="3811"/>
                  </a:cubicBezTo>
                  <a:cubicBezTo>
                    <a:pt x="1977" y="3811"/>
                    <a:pt x="1906" y="3882"/>
                    <a:pt x="1906" y="3977"/>
                  </a:cubicBezTo>
                  <a:lnTo>
                    <a:pt x="1906" y="3989"/>
                  </a:lnTo>
                  <a:lnTo>
                    <a:pt x="1798" y="3989"/>
                  </a:lnTo>
                  <a:cubicBezTo>
                    <a:pt x="1727" y="3989"/>
                    <a:pt x="1656" y="3966"/>
                    <a:pt x="1596" y="3906"/>
                  </a:cubicBezTo>
                  <a:cubicBezTo>
                    <a:pt x="1548" y="3846"/>
                    <a:pt x="1525" y="3763"/>
                    <a:pt x="1525" y="3692"/>
                  </a:cubicBezTo>
                  <a:cubicBezTo>
                    <a:pt x="1536" y="3608"/>
                    <a:pt x="1596" y="3513"/>
                    <a:pt x="1679" y="3465"/>
                  </a:cubicBezTo>
                  <a:lnTo>
                    <a:pt x="2858" y="4287"/>
                  </a:lnTo>
                  <a:cubicBezTo>
                    <a:pt x="2989" y="4382"/>
                    <a:pt x="3156" y="4442"/>
                    <a:pt x="3310" y="4442"/>
                  </a:cubicBezTo>
                  <a:cubicBezTo>
                    <a:pt x="3430" y="4442"/>
                    <a:pt x="3561" y="4406"/>
                    <a:pt x="3680" y="4347"/>
                  </a:cubicBezTo>
                  <a:cubicBezTo>
                    <a:pt x="3846" y="4263"/>
                    <a:pt x="3965" y="4144"/>
                    <a:pt x="4037" y="3977"/>
                  </a:cubicBezTo>
                  <a:lnTo>
                    <a:pt x="4561" y="3977"/>
                  </a:lnTo>
                  <a:cubicBezTo>
                    <a:pt x="4632" y="4120"/>
                    <a:pt x="4751" y="4263"/>
                    <a:pt x="4918" y="4347"/>
                  </a:cubicBezTo>
                  <a:cubicBezTo>
                    <a:pt x="5037" y="4406"/>
                    <a:pt x="5156" y="4442"/>
                    <a:pt x="5287" y="4442"/>
                  </a:cubicBezTo>
                  <a:cubicBezTo>
                    <a:pt x="5454" y="4442"/>
                    <a:pt x="5596" y="4394"/>
                    <a:pt x="5727" y="4287"/>
                  </a:cubicBezTo>
                  <a:lnTo>
                    <a:pt x="6906" y="3465"/>
                  </a:lnTo>
                  <a:close/>
                  <a:moveTo>
                    <a:pt x="4323" y="8633"/>
                  </a:moveTo>
                  <a:cubicBezTo>
                    <a:pt x="4620" y="8633"/>
                    <a:pt x="4858" y="8871"/>
                    <a:pt x="4858" y="9169"/>
                  </a:cubicBezTo>
                  <a:cubicBezTo>
                    <a:pt x="4834" y="9466"/>
                    <a:pt x="4596" y="9704"/>
                    <a:pt x="4323" y="9704"/>
                  </a:cubicBezTo>
                  <a:cubicBezTo>
                    <a:pt x="4025" y="9704"/>
                    <a:pt x="3787" y="9466"/>
                    <a:pt x="3787" y="9169"/>
                  </a:cubicBezTo>
                  <a:cubicBezTo>
                    <a:pt x="3787" y="8871"/>
                    <a:pt x="4025" y="8633"/>
                    <a:pt x="4323" y="8633"/>
                  </a:cubicBezTo>
                  <a:close/>
                  <a:moveTo>
                    <a:pt x="4323" y="1"/>
                  </a:moveTo>
                  <a:cubicBezTo>
                    <a:pt x="2799" y="1"/>
                    <a:pt x="1560" y="1239"/>
                    <a:pt x="1560" y="2751"/>
                  </a:cubicBezTo>
                  <a:lnTo>
                    <a:pt x="1560" y="3168"/>
                  </a:lnTo>
                  <a:cubicBezTo>
                    <a:pt x="1370" y="3263"/>
                    <a:pt x="1239" y="3442"/>
                    <a:pt x="1227" y="3644"/>
                  </a:cubicBezTo>
                  <a:cubicBezTo>
                    <a:pt x="1203" y="3811"/>
                    <a:pt x="1263" y="3989"/>
                    <a:pt x="1370" y="4108"/>
                  </a:cubicBezTo>
                  <a:cubicBezTo>
                    <a:pt x="1489" y="4227"/>
                    <a:pt x="1644" y="4299"/>
                    <a:pt x="1822" y="4299"/>
                  </a:cubicBezTo>
                  <a:lnTo>
                    <a:pt x="1941" y="4299"/>
                  </a:lnTo>
                  <a:cubicBezTo>
                    <a:pt x="2025" y="4989"/>
                    <a:pt x="2418" y="5573"/>
                    <a:pt x="2953" y="5954"/>
                  </a:cubicBezTo>
                  <a:lnTo>
                    <a:pt x="2953" y="6704"/>
                  </a:lnTo>
                  <a:cubicBezTo>
                    <a:pt x="2953" y="6859"/>
                    <a:pt x="2846" y="7002"/>
                    <a:pt x="2691" y="7037"/>
                  </a:cubicBezTo>
                  <a:lnTo>
                    <a:pt x="870" y="7573"/>
                  </a:lnTo>
                  <a:cubicBezTo>
                    <a:pt x="358" y="7728"/>
                    <a:pt x="1" y="8204"/>
                    <a:pt x="1" y="8728"/>
                  </a:cubicBezTo>
                  <a:lnTo>
                    <a:pt x="1" y="10895"/>
                  </a:lnTo>
                  <a:cubicBezTo>
                    <a:pt x="1" y="10990"/>
                    <a:pt x="72" y="11062"/>
                    <a:pt x="167" y="11062"/>
                  </a:cubicBezTo>
                  <a:cubicBezTo>
                    <a:pt x="251" y="11062"/>
                    <a:pt x="322" y="10990"/>
                    <a:pt x="322" y="10895"/>
                  </a:cubicBezTo>
                  <a:lnTo>
                    <a:pt x="322" y="8728"/>
                  </a:lnTo>
                  <a:cubicBezTo>
                    <a:pt x="322" y="8561"/>
                    <a:pt x="370" y="8407"/>
                    <a:pt x="441" y="8276"/>
                  </a:cubicBezTo>
                  <a:lnTo>
                    <a:pt x="1370" y="9061"/>
                  </a:lnTo>
                  <a:cubicBezTo>
                    <a:pt x="1489" y="9169"/>
                    <a:pt x="1548" y="9323"/>
                    <a:pt x="1548" y="9466"/>
                  </a:cubicBezTo>
                  <a:lnTo>
                    <a:pt x="1548" y="10883"/>
                  </a:lnTo>
                  <a:cubicBezTo>
                    <a:pt x="1548" y="10966"/>
                    <a:pt x="1620" y="11050"/>
                    <a:pt x="1715" y="11050"/>
                  </a:cubicBezTo>
                  <a:cubicBezTo>
                    <a:pt x="1798" y="11050"/>
                    <a:pt x="1870" y="10966"/>
                    <a:pt x="1870" y="10883"/>
                  </a:cubicBezTo>
                  <a:lnTo>
                    <a:pt x="1870" y="9466"/>
                  </a:lnTo>
                  <a:cubicBezTo>
                    <a:pt x="1870" y="9216"/>
                    <a:pt x="1775" y="8978"/>
                    <a:pt x="1572" y="8811"/>
                  </a:cubicBezTo>
                  <a:lnTo>
                    <a:pt x="655" y="8026"/>
                  </a:lnTo>
                  <a:cubicBezTo>
                    <a:pt x="739" y="7954"/>
                    <a:pt x="834" y="7906"/>
                    <a:pt x="953" y="7871"/>
                  </a:cubicBezTo>
                  <a:lnTo>
                    <a:pt x="1334" y="7752"/>
                  </a:lnTo>
                  <a:lnTo>
                    <a:pt x="2787" y="8466"/>
                  </a:lnTo>
                  <a:cubicBezTo>
                    <a:pt x="2810" y="8490"/>
                    <a:pt x="2822" y="8490"/>
                    <a:pt x="2858" y="8490"/>
                  </a:cubicBezTo>
                  <a:cubicBezTo>
                    <a:pt x="2918" y="8490"/>
                    <a:pt x="2977" y="8454"/>
                    <a:pt x="3001" y="8395"/>
                  </a:cubicBezTo>
                  <a:cubicBezTo>
                    <a:pt x="3049" y="8323"/>
                    <a:pt x="3025" y="8216"/>
                    <a:pt x="2929" y="8168"/>
                  </a:cubicBezTo>
                  <a:lnTo>
                    <a:pt x="1798" y="7609"/>
                  </a:lnTo>
                  <a:lnTo>
                    <a:pt x="2787" y="7323"/>
                  </a:lnTo>
                  <a:cubicBezTo>
                    <a:pt x="3060" y="7240"/>
                    <a:pt x="3275" y="6966"/>
                    <a:pt x="3275" y="6668"/>
                  </a:cubicBezTo>
                  <a:lnTo>
                    <a:pt x="3275" y="6121"/>
                  </a:lnTo>
                  <a:cubicBezTo>
                    <a:pt x="3584" y="6263"/>
                    <a:pt x="3942" y="6359"/>
                    <a:pt x="4334" y="6359"/>
                  </a:cubicBezTo>
                  <a:cubicBezTo>
                    <a:pt x="4715" y="6359"/>
                    <a:pt x="5061" y="6263"/>
                    <a:pt x="5382" y="6121"/>
                  </a:cubicBezTo>
                  <a:lnTo>
                    <a:pt x="5382" y="6668"/>
                  </a:lnTo>
                  <a:cubicBezTo>
                    <a:pt x="5382" y="6966"/>
                    <a:pt x="5596" y="7240"/>
                    <a:pt x="5882" y="7323"/>
                  </a:cubicBezTo>
                  <a:lnTo>
                    <a:pt x="6859" y="7609"/>
                  </a:lnTo>
                  <a:lnTo>
                    <a:pt x="4965" y="8549"/>
                  </a:lnTo>
                  <a:cubicBezTo>
                    <a:pt x="4823" y="8383"/>
                    <a:pt x="4596" y="8276"/>
                    <a:pt x="4346" y="8276"/>
                  </a:cubicBezTo>
                  <a:cubicBezTo>
                    <a:pt x="4096" y="8276"/>
                    <a:pt x="3870" y="8383"/>
                    <a:pt x="3715" y="8549"/>
                  </a:cubicBezTo>
                  <a:lnTo>
                    <a:pt x="3561" y="8454"/>
                  </a:lnTo>
                  <a:cubicBezTo>
                    <a:pt x="3535" y="8440"/>
                    <a:pt x="3508" y="8433"/>
                    <a:pt x="3482" y="8433"/>
                  </a:cubicBezTo>
                  <a:cubicBezTo>
                    <a:pt x="3423" y="8433"/>
                    <a:pt x="3367" y="8468"/>
                    <a:pt x="3334" y="8526"/>
                  </a:cubicBezTo>
                  <a:cubicBezTo>
                    <a:pt x="3287" y="8609"/>
                    <a:pt x="3322" y="8704"/>
                    <a:pt x="3406" y="8752"/>
                  </a:cubicBezTo>
                  <a:lnTo>
                    <a:pt x="3537" y="8823"/>
                  </a:lnTo>
                  <a:cubicBezTo>
                    <a:pt x="3513" y="8919"/>
                    <a:pt x="3477" y="9026"/>
                    <a:pt x="3477" y="9121"/>
                  </a:cubicBezTo>
                  <a:cubicBezTo>
                    <a:pt x="3477" y="9538"/>
                    <a:pt x="3775" y="9883"/>
                    <a:pt x="4180" y="9954"/>
                  </a:cubicBezTo>
                  <a:lnTo>
                    <a:pt x="4180" y="10847"/>
                  </a:lnTo>
                  <a:cubicBezTo>
                    <a:pt x="4180" y="10943"/>
                    <a:pt x="4251" y="11014"/>
                    <a:pt x="4346" y="11014"/>
                  </a:cubicBezTo>
                  <a:cubicBezTo>
                    <a:pt x="4430" y="11014"/>
                    <a:pt x="4513" y="10943"/>
                    <a:pt x="4513" y="10847"/>
                  </a:cubicBezTo>
                  <a:lnTo>
                    <a:pt x="4513" y="9954"/>
                  </a:lnTo>
                  <a:cubicBezTo>
                    <a:pt x="4894" y="9883"/>
                    <a:pt x="5204" y="9538"/>
                    <a:pt x="5204" y="9121"/>
                  </a:cubicBezTo>
                  <a:cubicBezTo>
                    <a:pt x="5204" y="9026"/>
                    <a:pt x="5192" y="8919"/>
                    <a:pt x="5144" y="8823"/>
                  </a:cubicBezTo>
                  <a:lnTo>
                    <a:pt x="7323" y="7740"/>
                  </a:lnTo>
                  <a:lnTo>
                    <a:pt x="7704" y="7859"/>
                  </a:lnTo>
                  <a:cubicBezTo>
                    <a:pt x="7811" y="7895"/>
                    <a:pt x="7918" y="7954"/>
                    <a:pt x="8002" y="8014"/>
                  </a:cubicBezTo>
                  <a:lnTo>
                    <a:pt x="7085" y="8799"/>
                  </a:lnTo>
                  <a:cubicBezTo>
                    <a:pt x="6894" y="8966"/>
                    <a:pt x="6787" y="9204"/>
                    <a:pt x="6787" y="9454"/>
                  </a:cubicBezTo>
                  <a:lnTo>
                    <a:pt x="6787" y="10871"/>
                  </a:lnTo>
                  <a:cubicBezTo>
                    <a:pt x="6787" y="10954"/>
                    <a:pt x="6859" y="11026"/>
                    <a:pt x="6954" y="11026"/>
                  </a:cubicBezTo>
                  <a:cubicBezTo>
                    <a:pt x="7037" y="11026"/>
                    <a:pt x="7109" y="10954"/>
                    <a:pt x="7109" y="10871"/>
                  </a:cubicBezTo>
                  <a:lnTo>
                    <a:pt x="7109" y="9454"/>
                  </a:lnTo>
                  <a:cubicBezTo>
                    <a:pt x="7109" y="9300"/>
                    <a:pt x="7192" y="9157"/>
                    <a:pt x="7287" y="9049"/>
                  </a:cubicBezTo>
                  <a:lnTo>
                    <a:pt x="8216" y="8264"/>
                  </a:lnTo>
                  <a:cubicBezTo>
                    <a:pt x="8287" y="8395"/>
                    <a:pt x="8335" y="8549"/>
                    <a:pt x="8335" y="8704"/>
                  </a:cubicBezTo>
                  <a:lnTo>
                    <a:pt x="8335" y="10883"/>
                  </a:lnTo>
                  <a:cubicBezTo>
                    <a:pt x="8335" y="10966"/>
                    <a:pt x="8406" y="11050"/>
                    <a:pt x="8502" y="11050"/>
                  </a:cubicBezTo>
                  <a:cubicBezTo>
                    <a:pt x="8585" y="11050"/>
                    <a:pt x="8656" y="10966"/>
                    <a:pt x="8656" y="10883"/>
                  </a:cubicBezTo>
                  <a:lnTo>
                    <a:pt x="8656" y="8704"/>
                  </a:lnTo>
                  <a:cubicBezTo>
                    <a:pt x="8633" y="8204"/>
                    <a:pt x="8275" y="7728"/>
                    <a:pt x="7775" y="7573"/>
                  </a:cubicBezTo>
                  <a:lnTo>
                    <a:pt x="5942" y="7037"/>
                  </a:lnTo>
                  <a:cubicBezTo>
                    <a:pt x="5787" y="7002"/>
                    <a:pt x="5692" y="6859"/>
                    <a:pt x="5692" y="6704"/>
                  </a:cubicBezTo>
                  <a:lnTo>
                    <a:pt x="5692" y="5954"/>
                  </a:lnTo>
                  <a:cubicBezTo>
                    <a:pt x="6228" y="5585"/>
                    <a:pt x="6609" y="4989"/>
                    <a:pt x="6704" y="4299"/>
                  </a:cubicBezTo>
                  <a:lnTo>
                    <a:pt x="6823" y="4299"/>
                  </a:lnTo>
                  <a:cubicBezTo>
                    <a:pt x="6978" y="4299"/>
                    <a:pt x="7144" y="4227"/>
                    <a:pt x="7263" y="4108"/>
                  </a:cubicBezTo>
                  <a:cubicBezTo>
                    <a:pt x="7382" y="3989"/>
                    <a:pt x="7430" y="3811"/>
                    <a:pt x="7418" y="3644"/>
                  </a:cubicBezTo>
                  <a:cubicBezTo>
                    <a:pt x="7394" y="3442"/>
                    <a:pt x="7263" y="3263"/>
                    <a:pt x="7073" y="3168"/>
                  </a:cubicBezTo>
                  <a:lnTo>
                    <a:pt x="7073" y="2751"/>
                  </a:lnTo>
                  <a:cubicBezTo>
                    <a:pt x="7073" y="1239"/>
                    <a:pt x="5835" y="1"/>
                    <a:pt x="432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75" name="Google Shape;10575;p79"/>
            <p:cNvSpPr/>
            <p:nvPr/>
          </p:nvSpPr>
          <p:spPr>
            <a:xfrm>
              <a:off x="7260824" y="3930925"/>
              <a:ext cx="43813" cy="15396"/>
            </a:xfrm>
            <a:custGeom>
              <a:avLst/>
              <a:gdLst/>
              <a:ahLst/>
              <a:cxnLst/>
              <a:rect l="l" t="t" r="r" b="b"/>
              <a:pathLst>
                <a:path w="1383" h="486" extrusionOk="0">
                  <a:moveTo>
                    <a:pt x="174" y="0"/>
                  </a:moveTo>
                  <a:cubicBezTo>
                    <a:pt x="132" y="0"/>
                    <a:pt x="90" y="15"/>
                    <a:pt x="60" y="45"/>
                  </a:cubicBezTo>
                  <a:cubicBezTo>
                    <a:pt x="1" y="104"/>
                    <a:pt x="1" y="200"/>
                    <a:pt x="60" y="259"/>
                  </a:cubicBezTo>
                  <a:cubicBezTo>
                    <a:pt x="191" y="402"/>
                    <a:pt x="430" y="485"/>
                    <a:pt x="703" y="485"/>
                  </a:cubicBezTo>
                  <a:cubicBezTo>
                    <a:pt x="965" y="485"/>
                    <a:pt x="1192" y="402"/>
                    <a:pt x="1346" y="259"/>
                  </a:cubicBezTo>
                  <a:cubicBezTo>
                    <a:pt x="1370" y="200"/>
                    <a:pt x="1382" y="104"/>
                    <a:pt x="1311" y="45"/>
                  </a:cubicBezTo>
                  <a:cubicBezTo>
                    <a:pt x="1281" y="15"/>
                    <a:pt x="1239" y="0"/>
                    <a:pt x="1198" y="0"/>
                  </a:cubicBezTo>
                  <a:cubicBezTo>
                    <a:pt x="1156" y="0"/>
                    <a:pt x="1114" y="15"/>
                    <a:pt x="1084" y="45"/>
                  </a:cubicBezTo>
                  <a:cubicBezTo>
                    <a:pt x="1025" y="104"/>
                    <a:pt x="894" y="152"/>
                    <a:pt x="692" y="152"/>
                  </a:cubicBezTo>
                  <a:cubicBezTo>
                    <a:pt x="477" y="152"/>
                    <a:pt x="346" y="81"/>
                    <a:pt x="287" y="45"/>
                  </a:cubicBezTo>
                  <a:cubicBezTo>
                    <a:pt x="257" y="15"/>
                    <a:pt x="215" y="0"/>
                    <a:pt x="17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76" name="Google Shape;10576;p79"/>
            <p:cNvSpPr/>
            <p:nvPr/>
          </p:nvSpPr>
          <p:spPr>
            <a:xfrm>
              <a:off x="7260476" y="3837532"/>
              <a:ext cx="44162" cy="21289"/>
            </a:xfrm>
            <a:custGeom>
              <a:avLst/>
              <a:gdLst/>
              <a:ahLst/>
              <a:cxnLst/>
              <a:rect l="l" t="t" r="r" b="b"/>
              <a:pathLst>
                <a:path w="1394" h="672" extrusionOk="0">
                  <a:moveTo>
                    <a:pt x="170" y="0"/>
                  </a:moveTo>
                  <a:cubicBezTo>
                    <a:pt x="119" y="0"/>
                    <a:pt x="70" y="25"/>
                    <a:pt x="48" y="76"/>
                  </a:cubicBezTo>
                  <a:cubicBezTo>
                    <a:pt x="0" y="147"/>
                    <a:pt x="12" y="254"/>
                    <a:pt x="83" y="290"/>
                  </a:cubicBezTo>
                  <a:lnTo>
                    <a:pt x="607" y="635"/>
                  </a:lnTo>
                  <a:cubicBezTo>
                    <a:pt x="643" y="647"/>
                    <a:pt x="667" y="671"/>
                    <a:pt x="691" y="671"/>
                  </a:cubicBezTo>
                  <a:cubicBezTo>
                    <a:pt x="726" y="671"/>
                    <a:pt x="762" y="647"/>
                    <a:pt x="786" y="635"/>
                  </a:cubicBezTo>
                  <a:lnTo>
                    <a:pt x="1310" y="290"/>
                  </a:lnTo>
                  <a:cubicBezTo>
                    <a:pt x="1381" y="231"/>
                    <a:pt x="1393" y="147"/>
                    <a:pt x="1357" y="76"/>
                  </a:cubicBezTo>
                  <a:cubicBezTo>
                    <a:pt x="1328" y="25"/>
                    <a:pt x="1276" y="0"/>
                    <a:pt x="1224" y="0"/>
                  </a:cubicBezTo>
                  <a:cubicBezTo>
                    <a:pt x="1191" y="0"/>
                    <a:pt x="1159" y="10"/>
                    <a:pt x="1131" y="28"/>
                  </a:cubicBezTo>
                  <a:lnTo>
                    <a:pt x="703" y="314"/>
                  </a:lnTo>
                  <a:lnTo>
                    <a:pt x="262" y="28"/>
                  </a:lnTo>
                  <a:cubicBezTo>
                    <a:pt x="234" y="10"/>
                    <a:pt x="202" y="0"/>
                    <a:pt x="17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77" name="Google Shape;10577;p79"/>
            <p:cNvSpPr/>
            <p:nvPr/>
          </p:nvSpPr>
          <p:spPr>
            <a:xfrm>
              <a:off x="7277425" y="3821059"/>
              <a:ext cx="10233" cy="15872"/>
            </a:xfrm>
            <a:custGeom>
              <a:avLst/>
              <a:gdLst/>
              <a:ahLst/>
              <a:cxnLst/>
              <a:rect l="l" t="t" r="r" b="b"/>
              <a:pathLst>
                <a:path w="323" h="501" extrusionOk="0">
                  <a:moveTo>
                    <a:pt x="168" y="0"/>
                  </a:moveTo>
                  <a:cubicBezTo>
                    <a:pt x="72" y="0"/>
                    <a:pt x="1" y="72"/>
                    <a:pt x="1" y="155"/>
                  </a:cubicBezTo>
                  <a:lnTo>
                    <a:pt x="1" y="334"/>
                  </a:lnTo>
                  <a:cubicBezTo>
                    <a:pt x="1" y="429"/>
                    <a:pt x="72" y="501"/>
                    <a:pt x="168" y="501"/>
                  </a:cubicBezTo>
                  <a:cubicBezTo>
                    <a:pt x="251" y="501"/>
                    <a:pt x="322" y="429"/>
                    <a:pt x="322" y="334"/>
                  </a:cubicBezTo>
                  <a:lnTo>
                    <a:pt x="322" y="155"/>
                  </a:lnTo>
                  <a:cubicBezTo>
                    <a:pt x="322" y="72"/>
                    <a:pt x="251" y="0"/>
                    <a:pt x="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578" name="Google Shape;10578;p79"/>
          <p:cNvGrpSpPr/>
          <p:nvPr/>
        </p:nvGrpSpPr>
        <p:grpSpPr>
          <a:xfrm>
            <a:off x="10738747" y="4815597"/>
            <a:ext cx="355112" cy="471779"/>
            <a:chOff x="8054060" y="3787098"/>
            <a:chExt cx="266334" cy="353834"/>
          </a:xfrm>
          <a:solidFill>
            <a:schemeClr val="tx1"/>
          </a:solidFill>
        </p:grpSpPr>
        <p:sp>
          <p:nvSpPr>
            <p:cNvPr id="10579" name="Google Shape;10579;p79"/>
            <p:cNvSpPr/>
            <p:nvPr/>
          </p:nvSpPr>
          <p:spPr>
            <a:xfrm>
              <a:off x="8164972" y="3974675"/>
              <a:ext cx="43782" cy="15396"/>
            </a:xfrm>
            <a:custGeom>
              <a:avLst/>
              <a:gdLst/>
              <a:ahLst/>
              <a:cxnLst/>
              <a:rect l="l" t="t" r="r" b="b"/>
              <a:pathLst>
                <a:path w="1382" h="486" extrusionOk="0">
                  <a:moveTo>
                    <a:pt x="179" y="0"/>
                  </a:moveTo>
                  <a:cubicBezTo>
                    <a:pt x="140" y="0"/>
                    <a:pt x="101" y="15"/>
                    <a:pt x="72" y="45"/>
                  </a:cubicBezTo>
                  <a:cubicBezTo>
                    <a:pt x="0" y="104"/>
                    <a:pt x="0" y="212"/>
                    <a:pt x="72" y="271"/>
                  </a:cubicBezTo>
                  <a:cubicBezTo>
                    <a:pt x="203" y="402"/>
                    <a:pt x="441" y="485"/>
                    <a:pt x="703" y="485"/>
                  </a:cubicBezTo>
                  <a:cubicBezTo>
                    <a:pt x="965" y="485"/>
                    <a:pt x="1191" y="402"/>
                    <a:pt x="1346" y="271"/>
                  </a:cubicBezTo>
                  <a:cubicBezTo>
                    <a:pt x="1381" y="212"/>
                    <a:pt x="1381" y="104"/>
                    <a:pt x="1322" y="45"/>
                  </a:cubicBezTo>
                  <a:cubicBezTo>
                    <a:pt x="1292" y="15"/>
                    <a:pt x="1250" y="0"/>
                    <a:pt x="1209" y="0"/>
                  </a:cubicBezTo>
                  <a:cubicBezTo>
                    <a:pt x="1167" y="0"/>
                    <a:pt x="1125" y="15"/>
                    <a:pt x="1096" y="45"/>
                  </a:cubicBezTo>
                  <a:cubicBezTo>
                    <a:pt x="1036" y="104"/>
                    <a:pt x="881" y="176"/>
                    <a:pt x="691" y="176"/>
                  </a:cubicBezTo>
                  <a:cubicBezTo>
                    <a:pt x="500" y="176"/>
                    <a:pt x="346" y="104"/>
                    <a:pt x="286" y="45"/>
                  </a:cubicBezTo>
                  <a:cubicBezTo>
                    <a:pt x="256" y="15"/>
                    <a:pt x="218" y="0"/>
                    <a:pt x="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80" name="Google Shape;10580;p79"/>
            <p:cNvSpPr/>
            <p:nvPr/>
          </p:nvSpPr>
          <p:spPr>
            <a:xfrm>
              <a:off x="8148371" y="3930450"/>
              <a:ext cx="10201" cy="15872"/>
            </a:xfrm>
            <a:custGeom>
              <a:avLst/>
              <a:gdLst/>
              <a:ahLst/>
              <a:cxnLst/>
              <a:rect l="l" t="t" r="r" b="b"/>
              <a:pathLst>
                <a:path w="322" h="501" extrusionOk="0">
                  <a:moveTo>
                    <a:pt x="155" y="0"/>
                  </a:moveTo>
                  <a:cubicBezTo>
                    <a:pt x="72" y="0"/>
                    <a:pt x="0" y="72"/>
                    <a:pt x="0" y="155"/>
                  </a:cubicBezTo>
                  <a:lnTo>
                    <a:pt x="0" y="334"/>
                  </a:lnTo>
                  <a:cubicBezTo>
                    <a:pt x="0" y="429"/>
                    <a:pt x="72" y="500"/>
                    <a:pt x="155" y="500"/>
                  </a:cubicBezTo>
                  <a:cubicBezTo>
                    <a:pt x="250" y="500"/>
                    <a:pt x="322" y="429"/>
                    <a:pt x="322" y="334"/>
                  </a:cubicBezTo>
                  <a:lnTo>
                    <a:pt x="322" y="155"/>
                  </a:lnTo>
                  <a:cubicBezTo>
                    <a:pt x="310" y="72"/>
                    <a:pt x="250" y="0"/>
                    <a:pt x="1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81" name="Google Shape;10581;p79"/>
            <p:cNvSpPr/>
            <p:nvPr/>
          </p:nvSpPr>
          <p:spPr>
            <a:xfrm>
              <a:off x="8214361" y="3930450"/>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82" name="Google Shape;10582;p79"/>
            <p:cNvSpPr/>
            <p:nvPr/>
          </p:nvSpPr>
          <p:spPr>
            <a:xfrm>
              <a:off x="8054060" y="3787098"/>
              <a:ext cx="266334" cy="353834"/>
            </a:xfrm>
            <a:custGeom>
              <a:avLst/>
              <a:gdLst/>
              <a:ahLst/>
              <a:cxnLst/>
              <a:rect l="l" t="t" r="r" b="b"/>
              <a:pathLst>
                <a:path w="8407" h="11169" extrusionOk="0">
                  <a:moveTo>
                    <a:pt x="4537" y="1370"/>
                  </a:moveTo>
                  <a:lnTo>
                    <a:pt x="4537" y="1906"/>
                  </a:lnTo>
                  <a:cubicBezTo>
                    <a:pt x="4537" y="2096"/>
                    <a:pt x="4370" y="2263"/>
                    <a:pt x="4180" y="2263"/>
                  </a:cubicBezTo>
                  <a:cubicBezTo>
                    <a:pt x="3977" y="2263"/>
                    <a:pt x="3823" y="2096"/>
                    <a:pt x="3823" y="1906"/>
                  </a:cubicBezTo>
                  <a:lnTo>
                    <a:pt x="3823" y="1370"/>
                  </a:lnTo>
                  <a:close/>
                  <a:moveTo>
                    <a:pt x="4180" y="322"/>
                  </a:moveTo>
                  <a:lnTo>
                    <a:pt x="6680" y="989"/>
                  </a:lnTo>
                  <a:lnTo>
                    <a:pt x="7633" y="2573"/>
                  </a:lnTo>
                  <a:lnTo>
                    <a:pt x="6966" y="3239"/>
                  </a:lnTo>
                  <a:lnTo>
                    <a:pt x="6966" y="2406"/>
                  </a:lnTo>
                  <a:cubicBezTo>
                    <a:pt x="6966" y="2227"/>
                    <a:pt x="6811" y="2061"/>
                    <a:pt x="6621" y="2061"/>
                  </a:cubicBezTo>
                  <a:lnTo>
                    <a:pt x="6442" y="2061"/>
                  </a:lnTo>
                  <a:cubicBezTo>
                    <a:pt x="6347" y="2061"/>
                    <a:pt x="6275" y="2144"/>
                    <a:pt x="6275" y="2227"/>
                  </a:cubicBezTo>
                  <a:cubicBezTo>
                    <a:pt x="6275" y="2323"/>
                    <a:pt x="6347" y="2394"/>
                    <a:pt x="6442" y="2394"/>
                  </a:cubicBezTo>
                  <a:lnTo>
                    <a:pt x="6621" y="2394"/>
                  </a:lnTo>
                  <a:cubicBezTo>
                    <a:pt x="6621" y="2394"/>
                    <a:pt x="6633" y="2394"/>
                    <a:pt x="6633" y="2406"/>
                  </a:cubicBezTo>
                  <a:lnTo>
                    <a:pt x="6633" y="3120"/>
                  </a:lnTo>
                  <a:lnTo>
                    <a:pt x="1739" y="3120"/>
                  </a:lnTo>
                  <a:lnTo>
                    <a:pt x="1739" y="2406"/>
                  </a:lnTo>
                  <a:cubicBezTo>
                    <a:pt x="1739" y="2406"/>
                    <a:pt x="1739" y="2394"/>
                    <a:pt x="1751" y="2394"/>
                  </a:cubicBezTo>
                  <a:lnTo>
                    <a:pt x="3727" y="2394"/>
                  </a:lnTo>
                  <a:cubicBezTo>
                    <a:pt x="3847" y="2501"/>
                    <a:pt x="4013" y="2573"/>
                    <a:pt x="4192" y="2573"/>
                  </a:cubicBezTo>
                  <a:cubicBezTo>
                    <a:pt x="4370" y="2573"/>
                    <a:pt x="4513" y="2513"/>
                    <a:pt x="4656" y="2394"/>
                  </a:cubicBezTo>
                  <a:lnTo>
                    <a:pt x="5763" y="2394"/>
                  </a:lnTo>
                  <a:cubicBezTo>
                    <a:pt x="5859" y="2394"/>
                    <a:pt x="5930" y="2323"/>
                    <a:pt x="5930" y="2227"/>
                  </a:cubicBezTo>
                  <a:cubicBezTo>
                    <a:pt x="5930" y="2144"/>
                    <a:pt x="5859" y="2061"/>
                    <a:pt x="5763" y="2061"/>
                  </a:cubicBezTo>
                  <a:lnTo>
                    <a:pt x="4859" y="2061"/>
                  </a:lnTo>
                  <a:cubicBezTo>
                    <a:pt x="4870" y="2001"/>
                    <a:pt x="4894" y="1942"/>
                    <a:pt x="4894" y="1882"/>
                  </a:cubicBezTo>
                  <a:lnTo>
                    <a:pt x="4894" y="1180"/>
                  </a:lnTo>
                  <a:cubicBezTo>
                    <a:pt x="4894" y="1096"/>
                    <a:pt x="4811" y="1025"/>
                    <a:pt x="4728" y="1025"/>
                  </a:cubicBezTo>
                  <a:lnTo>
                    <a:pt x="3692" y="1025"/>
                  </a:lnTo>
                  <a:cubicBezTo>
                    <a:pt x="3596" y="1025"/>
                    <a:pt x="3525" y="1096"/>
                    <a:pt x="3525" y="1180"/>
                  </a:cubicBezTo>
                  <a:lnTo>
                    <a:pt x="3525" y="1882"/>
                  </a:lnTo>
                  <a:cubicBezTo>
                    <a:pt x="3525" y="1942"/>
                    <a:pt x="3537" y="2001"/>
                    <a:pt x="3549" y="2061"/>
                  </a:cubicBezTo>
                  <a:lnTo>
                    <a:pt x="1763" y="2061"/>
                  </a:lnTo>
                  <a:cubicBezTo>
                    <a:pt x="1584" y="2061"/>
                    <a:pt x="1430" y="2215"/>
                    <a:pt x="1430" y="2406"/>
                  </a:cubicBezTo>
                  <a:lnTo>
                    <a:pt x="1430" y="3239"/>
                  </a:lnTo>
                  <a:lnTo>
                    <a:pt x="727" y="2573"/>
                  </a:lnTo>
                  <a:lnTo>
                    <a:pt x="1680" y="989"/>
                  </a:lnTo>
                  <a:lnTo>
                    <a:pt x="4180" y="322"/>
                  </a:lnTo>
                  <a:close/>
                  <a:moveTo>
                    <a:pt x="6549" y="3454"/>
                  </a:moveTo>
                  <a:cubicBezTo>
                    <a:pt x="6430" y="3573"/>
                    <a:pt x="6180" y="3668"/>
                    <a:pt x="5978" y="3751"/>
                  </a:cubicBezTo>
                  <a:cubicBezTo>
                    <a:pt x="5501" y="3906"/>
                    <a:pt x="4859" y="4001"/>
                    <a:pt x="4180" y="4001"/>
                  </a:cubicBezTo>
                  <a:cubicBezTo>
                    <a:pt x="3489" y="4001"/>
                    <a:pt x="2858" y="3906"/>
                    <a:pt x="2382" y="3751"/>
                  </a:cubicBezTo>
                  <a:cubicBezTo>
                    <a:pt x="2168" y="3692"/>
                    <a:pt x="1930" y="3573"/>
                    <a:pt x="1811" y="3454"/>
                  </a:cubicBezTo>
                  <a:close/>
                  <a:moveTo>
                    <a:pt x="1739" y="3787"/>
                  </a:moveTo>
                  <a:cubicBezTo>
                    <a:pt x="1822" y="3870"/>
                    <a:pt x="1942" y="3942"/>
                    <a:pt x="2096" y="4001"/>
                  </a:cubicBezTo>
                  <a:lnTo>
                    <a:pt x="2096" y="4168"/>
                  </a:lnTo>
                  <a:cubicBezTo>
                    <a:pt x="2096" y="4263"/>
                    <a:pt x="2001" y="4347"/>
                    <a:pt x="1918" y="4347"/>
                  </a:cubicBezTo>
                  <a:lnTo>
                    <a:pt x="1739" y="4347"/>
                  </a:lnTo>
                  <a:lnTo>
                    <a:pt x="1739" y="3787"/>
                  </a:lnTo>
                  <a:close/>
                  <a:moveTo>
                    <a:pt x="6621" y="3811"/>
                  </a:moveTo>
                  <a:lnTo>
                    <a:pt x="6621" y="4359"/>
                  </a:lnTo>
                  <a:lnTo>
                    <a:pt x="6442" y="4359"/>
                  </a:lnTo>
                  <a:cubicBezTo>
                    <a:pt x="6394" y="4359"/>
                    <a:pt x="6347" y="4347"/>
                    <a:pt x="6299" y="4299"/>
                  </a:cubicBezTo>
                  <a:cubicBezTo>
                    <a:pt x="6275" y="4263"/>
                    <a:pt x="6240" y="4228"/>
                    <a:pt x="6240" y="4168"/>
                  </a:cubicBezTo>
                  <a:lnTo>
                    <a:pt x="6240" y="4001"/>
                  </a:lnTo>
                  <a:lnTo>
                    <a:pt x="6252" y="4001"/>
                  </a:lnTo>
                  <a:cubicBezTo>
                    <a:pt x="6394" y="3942"/>
                    <a:pt x="6525" y="3870"/>
                    <a:pt x="6621" y="3811"/>
                  </a:cubicBezTo>
                  <a:close/>
                  <a:moveTo>
                    <a:pt x="5930" y="4120"/>
                  </a:moveTo>
                  <a:lnTo>
                    <a:pt x="5930" y="4180"/>
                  </a:lnTo>
                  <a:cubicBezTo>
                    <a:pt x="5930" y="4311"/>
                    <a:pt x="5990" y="4442"/>
                    <a:pt x="6085" y="4537"/>
                  </a:cubicBezTo>
                  <a:cubicBezTo>
                    <a:pt x="6168" y="4621"/>
                    <a:pt x="6311" y="4680"/>
                    <a:pt x="6442" y="4680"/>
                  </a:cubicBezTo>
                  <a:lnTo>
                    <a:pt x="6704" y="4680"/>
                  </a:lnTo>
                  <a:cubicBezTo>
                    <a:pt x="6859" y="4680"/>
                    <a:pt x="6978" y="4799"/>
                    <a:pt x="6978" y="4954"/>
                  </a:cubicBezTo>
                  <a:cubicBezTo>
                    <a:pt x="6978" y="5097"/>
                    <a:pt x="6859" y="5216"/>
                    <a:pt x="6704" y="5216"/>
                  </a:cubicBezTo>
                  <a:lnTo>
                    <a:pt x="6609" y="5216"/>
                  </a:lnTo>
                  <a:lnTo>
                    <a:pt x="6609" y="5204"/>
                  </a:lnTo>
                  <a:cubicBezTo>
                    <a:pt x="6609" y="5109"/>
                    <a:pt x="6525" y="5037"/>
                    <a:pt x="6442" y="5037"/>
                  </a:cubicBezTo>
                  <a:cubicBezTo>
                    <a:pt x="6347" y="5037"/>
                    <a:pt x="6275" y="5109"/>
                    <a:pt x="6275" y="5204"/>
                  </a:cubicBezTo>
                  <a:cubicBezTo>
                    <a:pt x="6275" y="6359"/>
                    <a:pt x="5335" y="7299"/>
                    <a:pt x="4180" y="7299"/>
                  </a:cubicBezTo>
                  <a:cubicBezTo>
                    <a:pt x="3013" y="7299"/>
                    <a:pt x="2084" y="6371"/>
                    <a:pt x="2084" y="5204"/>
                  </a:cubicBezTo>
                  <a:cubicBezTo>
                    <a:pt x="2084" y="5109"/>
                    <a:pt x="2001" y="5037"/>
                    <a:pt x="1918" y="5037"/>
                  </a:cubicBezTo>
                  <a:cubicBezTo>
                    <a:pt x="1822" y="5037"/>
                    <a:pt x="1751" y="5109"/>
                    <a:pt x="1751" y="5204"/>
                  </a:cubicBezTo>
                  <a:lnTo>
                    <a:pt x="1751" y="5216"/>
                  </a:lnTo>
                  <a:lnTo>
                    <a:pt x="1644" y="5216"/>
                  </a:lnTo>
                  <a:cubicBezTo>
                    <a:pt x="1501" y="5216"/>
                    <a:pt x="1382" y="5097"/>
                    <a:pt x="1382" y="4954"/>
                  </a:cubicBezTo>
                  <a:cubicBezTo>
                    <a:pt x="1382" y="4799"/>
                    <a:pt x="1501" y="4680"/>
                    <a:pt x="1644" y="4680"/>
                  </a:cubicBezTo>
                  <a:lnTo>
                    <a:pt x="1918" y="4680"/>
                  </a:lnTo>
                  <a:cubicBezTo>
                    <a:pt x="2203" y="4680"/>
                    <a:pt x="2418" y="4466"/>
                    <a:pt x="2418" y="4180"/>
                  </a:cubicBezTo>
                  <a:lnTo>
                    <a:pt x="2418" y="4120"/>
                  </a:lnTo>
                  <a:cubicBezTo>
                    <a:pt x="2918" y="4251"/>
                    <a:pt x="3525" y="4347"/>
                    <a:pt x="4180" y="4347"/>
                  </a:cubicBezTo>
                  <a:cubicBezTo>
                    <a:pt x="4835" y="4347"/>
                    <a:pt x="5442" y="4263"/>
                    <a:pt x="5930" y="4120"/>
                  </a:cubicBezTo>
                  <a:close/>
                  <a:moveTo>
                    <a:pt x="1751" y="5549"/>
                  </a:moveTo>
                  <a:cubicBezTo>
                    <a:pt x="1858" y="6299"/>
                    <a:pt x="2311" y="6942"/>
                    <a:pt x="2942" y="7311"/>
                  </a:cubicBezTo>
                  <a:lnTo>
                    <a:pt x="2942" y="7728"/>
                  </a:lnTo>
                  <a:cubicBezTo>
                    <a:pt x="2858" y="7728"/>
                    <a:pt x="2763" y="7764"/>
                    <a:pt x="2692" y="7835"/>
                  </a:cubicBezTo>
                  <a:lnTo>
                    <a:pt x="2323" y="8228"/>
                  </a:lnTo>
                  <a:cubicBezTo>
                    <a:pt x="2299" y="8240"/>
                    <a:pt x="2287" y="8264"/>
                    <a:pt x="2275" y="8300"/>
                  </a:cubicBezTo>
                  <a:lnTo>
                    <a:pt x="1025" y="8752"/>
                  </a:lnTo>
                  <a:lnTo>
                    <a:pt x="1025" y="8347"/>
                  </a:lnTo>
                  <a:cubicBezTo>
                    <a:pt x="1025" y="7514"/>
                    <a:pt x="1215" y="7049"/>
                    <a:pt x="1406" y="6597"/>
                  </a:cubicBezTo>
                  <a:cubicBezTo>
                    <a:pt x="1549" y="6276"/>
                    <a:pt x="1680" y="5966"/>
                    <a:pt x="1703" y="5549"/>
                  </a:cubicBezTo>
                  <a:close/>
                  <a:moveTo>
                    <a:pt x="5061" y="7466"/>
                  </a:moveTo>
                  <a:lnTo>
                    <a:pt x="5061" y="7930"/>
                  </a:lnTo>
                  <a:lnTo>
                    <a:pt x="4180" y="8812"/>
                  </a:lnTo>
                  <a:lnTo>
                    <a:pt x="3299" y="7930"/>
                  </a:lnTo>
                  <a:lnTo>
                    <a:pt x="3299" y="7466"/>
                  </a:lnTo>
                  <a:cubicBezTo>
                    <a:pt x="3561" y="7573"/>
                    <a:pt x="3858" y="7633"/>
                    <a:pt x="4180" y="7633"/>
                  </a:cubicBezTo>
                  <a:cubicBezTo>
                    <a:pt x="4489" y="7633"/>
                    <a:pt x="4787" y="7573"/>
                    <a:pt x="5061" y="7466"/>
                  </a:cubicBezTo>
                  <a:close/>
                  <a:moveTo>
                    <a:pt x="2977" y="8061"/>
                  </a:moveTo>
                  <a:lnTo>
                    <a:pt x="3942" y="9026"/>
                  </a:lnTo>
                  <a:lnTo>
                    <a:pt x="3192" y="9645"/>
                  </a:lnTo>
                  <a:lnTo>
                    <a:pt x="3180" y="9645"/>
                  </a:lnTo>
                  <a:lnTo>
                    <a:pt x="2632" y="8395"/>
                  </a:lnTo>
                  <a:lnTo>
                    <a:pt x="2954" y="8061"/>
                  </a:lnTo>
                  <a:close/>
                  <a:moveTo>
                    <a:pt x="4180" y="9252"/>
                  </a:moveTo>
                  <a:lnTo>
                    <a:pt x="4501" y="9538"/>
                  </a:lnTo>
                  <a:lnTo>
                    <a:pt x="4442" y="9728"/>
                  </a:lnTo>
                  <a:cubicBezTo>
                    <a:pt x="4418" y="9800"/>
                    <a:pt x="4358" y="9859"/>
                    <a:pt x="4263" y="9859"/>
                  </a:cubicBezTo>
                  <a:lnTo>
                    <a:pt x="4073" y="9859"/>
                  </a:lnTo>
                  <a:cubicBezTo>
                    <a:pt x="4001" y="9859"/>
                    <a:pt x="3930" y="9824"/>
                    <a:pt x="3894" y="9728"/>
                  </a:cubicBezTo>
                  <a:lnTo>
                    <a:pt x="3835" y="9538"/>
                  </a:lnTo>
                  <a:lnTo>
                    <a:pt x="4180" y="9252"/>
                  </a:lnTo>
                  <a:close/>
                  <a:moveTo>
                    <a:pt x="4132" y="1"/>
                  </a:moveTo>
                  <a:lnTo>
                    <a:pt x="1513" y="691"/>
                  </a:lnTo>
                  <a:cubicBezTo>
                    <a:pt x="1465" y="715"/>
                    <a:pt x="1441" y="739"/>
                    <a:pt x="1406" y="775"/>
                  </a:cubicBezTo>
                  <a:lnTo>
                    <a:pt x="370" y="2513"/>
                  </a:lnTo>
                  <a:cubicBezTo>
                    <a:pt x="322" y="2573"/>
                    <a:pt x="334" y="2656"/>
                    <a:pt x="394" y="2704"/>
                  </a:cubicBezTo>
                  <a:lnTo>
                    <a:pt x="1394" y="3704"/>
                  </a:lnTo>
                  <a:lnTo>
                    <a:pt x="1394" y="4406"/>
                  </a:lnTo>
                  <a:cubicBezTo>
                    <a:pt x="1191" y="4490"/>
                    <a:pt x="1049" y="4704"/>
                    <a:pt x="1049" y="4954"/>
                  </a:cubicBezTo>
                  <a:cubicBezTo>
                    <a:pt x="1049" y="5192"/>
                    <a:pt x="1203" y="5394"/>
                    <a:pt x="1394" y="5490"/>
                  </a:cubicBezTo>
                  <a:cubicBezTo>
                    <a:pt x="1382" y="5871"/>
                    <a:pt x="1263" y="6156"/>
                    <a:pt x="1108" y="6490"/>
                  </a:cubicBezTo>
                  <a:cubicBezTo>
                    <a:pt x="918" y="6930"/>
                    <a:pt x="691" y="7454"/>
                    <a:pt x="691" y="8347"/>
                  </a:cubicBezTo>
                  <a:lnTo>
                    <a:pt x="691" y="8871"/>
                  </a:lnTo>
                  <a:cubicBezTo>
                    <a:pt x="275" y="9062"/>
                    <a:pt x="1" y="9490"/>
                    <a:pt x="1" y="9966"/>
                  </a:cubicBezTo>
                  <a:lnTo>
                    <a:pt x="1" y="10967"/>
                  </a:lnTo>
                  <a:cubicBezTo>
                    <a:pt x="1" y="11050"/>
                    <a:pt x="72" y="11133"/>
                    <a:pt x="156" y="11133"/>
                  </a:cubicBezTo>
                  <a:cubicBezTo>
                    <a:pt x="251" y="11133"/>
                    <a:pt x="322" y="11050"/>
                    <a:pt x="322" y="10967"/>
                  </a:cubicBezTo>
                  <a:lnTo>
                    <a:pt x="322" y="9966"/>
                  </a:lnTo>
                  <a:cubicBezTo>
                    <a:pt x="322" y="9859"/>
                    <a:pt x="334" y="9764"/>
                    <a:pt x="382" y="9657"/>
                  </a:cubicBezTo>
                  <a:lnTo>
                    <a:pt x="1203" y="10359"/>
                  </a:lnTo>
                  <a:cubicBezTo>
                    <a:pt x="1322" y="10455"/>
                    <a:pt x="1394" y="10609"/>
                    <a:pt x="1394" y="10752"/>
                  </a:cubicBezTo>
                  <a:lnTo>
                    <a:pt x="1394" y="10967"/>
                  </a:lnTo>
                  <a:cubicBezTo>
                    <a:pt x="1394" y="11050"/>
                    <a:pt x="1465" y="11133"/>
                    <a:pt x="1561" y="11133"/>
                  </a:cubicBezTo>
                  <a:cubicBezTo>
                    <a:pt x="1644" y="11133"/>
                    <a:pt x="1715" y="11050"/>
                    <a:pt x="1715" y="10967"/>
                  </a:cubicBezTo>
                  <a:lnTo>
                    <a:pt x="1715" y="10752"/>
                  </a:lnTo>
                  <a:cubicBezTo>
                    <a:pt x="1715" y="10502"/>
                    <a:pt x="1620" y="10264"/>
                    <a:pt x="1418" y="10097"/>
                  </a:cubicBezTo>
                  <a:lnTo>
                    <a:pt x="560" y="9359"/>
                  </a:lnTo>
                  <a:cubicBezTo>
                    <a:pt x="644" y="9252"/>
                    <a:pt x="787" y="9169"/>
                    <a:pt x="918" y="9121"/>
                  </a:cubicBezTo>
                  <a:lnTo>
                    <a:pt x="2382" y="8609"/>
                  </a:lnTo>
                  <a:lnTo>
                    <a:pt x="2894" y="9776"/>
                  </a:lnTo>
                  <a:cubicBezTo>
                    <a:pt x="2942" y="9883"/>
                    <a:pt x="3037" y="9943"/>
                    <a:pt x="3132" y="9966"/>
                  </a:cubicBezTo>
                  <a:cubicBezTo>
                    <a:pt x="3168" y="9966"/>
                    <a:pt x="3180" y="9978"/>
                    <a:pt x="3204" y="9978"/>
                  </a:cubicBezTo>
                  <a:cubicBezTo>
                    <a:pt x="3287" y="9978"/>
                    <a:pt x="3358" y="9955"/>
                    <a:pt x="3418" y="9907"/>
                  </a:cubicBezTo>
                  <a:lnTo>
                    <a:pt x="3585" y="9776"/>
                  </a:lnTo>
                  <a:lnTo>
                    <a:pt x="3608" y="9847"/>
                  </a:lnTo>
                  <a:cubicBezTo>
                    <a:pt x="3644" y="9943"/>
                    <a:pt x="3692" y="10014"/>
                    <a:pt x="3763" y="10074"/>
                  </a:cubicBezTo>
                  <a:lnTo>
                    <a:pt x="3608" y="10967"/>
                  </a:lnTo>
                  <a:cubicBezTo>
                    <a:pt x="3596" y="11050"/>
                    <a:pt x="3656" y="11145"/>
                    <a:pt x="3751" y="11157"/>
                  </a:cubicBezTo>
                  <a:lnTo>
                    <a:pt x="3775" y="11157"/>
                  </a:lnTo>
                  <a:cubicBezTo>
                    <a:pt x="3847" y="11157"/>
                    <a:pt x="3930" y="11098"/>
                    <a:pt x="3942" y="11026"/>
                  </a:cubicBezTo>
                  <a:lnTo>
                    <a:pt x="4073" y="10216"/>
                  </a:lnTo>
                  <a:lnTo>
                    <a:pt x="4323" y="10216"/>
                  </a:lnTo>
                  <a:lnTo>
                    <a:pt x="4466" y="11026"/>
                  </a:lnTo>
                  <a:cubicBezTo>
                    <a:pt x="4478" y="11098"/>
                    <a:pt x="4549" y="11157"/>
                    <a:pt x="4620" y="11157"/>
                  </a:cubicBezTo>
                  <a:lnTo>
                    <a:pt x="4656" y="11157"/>
                  </a:lnTo>
                  <a:cubicBezTo>
                    <a:pt x="4739" y="11145"/>
                    <a:pt x="4799" y="11050"/>
                    <a:pt x="4787" y="10967"/>
                  </a:cubicBezTo>
                  <a:lnTo>
                    <a:pt x="4644" y="10086"/>
                  </a:lnTo>
                  <a:cubicBezTo>
                    <a:pt x="4704" y="10026"/>
                    <a:pt x="4763" y="9955"/>
                    <a:pt x="4787" y="9859"/>
                  </a:cubicBezTo>
                  <a:lnTo>
                    <a:pt x="4823" y="9788"/>
                  </a:lnTo>
                  <a:lnTo>
                    <a:pt x="4978" y="9919"/>
                  </a:lnTo>
                  <a:cubicBezTo>
                    <a:pt x="5037" y="9966"/>
                    <a:pt x="5120" y="10002"/>
                    <a:pt x="5192" y="10002"/>
                  </a:cubicBezTo>
                  <a:cubicBezTo>
                    <a:pt x="5216" y="10002"/>
                    <a:pt x="5240" y="10002"/>
                    <a:pt x="5263" y="9978"/>
                  </a:cubicBezTo>
                  <a:cubicBezTo>
                    <a:pt x="5371" y="9955"/>
                    <a:pt x="5454" y="9895"/>
                    <a:pt x="5501" y="9788"/>
                  </a:cubicBezTo>
                  <a:lnTo>
                    <a:pt x="5752" y="9240"/>
                  </a:lnTo>
                  <a:cubicBezTo>
                    <a:pt x="5787" y="9145"/>
                    <a:pt x="5752" y="9062"/>
                    <a:pt x="5668" y="9026"/>
                  </a:cubicBezTo>
                  <a:cubicBezTo>
                    <a:pt x="5646" y="9020"/>
                    <a:pt x="5624" y="9017"/>
                    <a:pt x="5603" y="9017"/>
                  </a:cubicBezTo>
                  <a:cubicBezTo>
                    <a:pt x="5536" y="9017"/>
                    <a:pt x="5481" y="9048"/>
                    <a:pt x="5454" y="9121"/>
                  </a:cubicBezTo>
                  <a:lnTo>
                    <a:pt x="5204" y="9669"/>
                  </a:lnTo>
                  <a:lnTo>
                    <a:pt x="5180" y="9669"/>
                  </a:lnTo>
                  <a:lnTo>
                    <a:pt x="4442" y="9062"/>
                  </a:lnTo>
                  <a:lnTo>
                    <a:pt x="5418" y="8097"/>
                  </a:lnTo>
                  <a:lnTo>
                    <a:pt x="5430" y="8097"/>
                  </a:lnTo>
                  <a:lnTo>
                    <a:pt x="5752" y="8419"/>
                  </a:lnTo>
                  <a:lnTo>
                    <a:pt x="5728" y="8490"/>
                  </a:lnTo>
                  <a:cubicBezTo>
                    <a:pt x="5692" y="8585"/>
                    <a:pt x="5728" y="8669"/>
                    <a:pt x="5811" y="8704"/>
                  </a:cubicBezTo>
                  <a:cubicBezTo>
                    <a:pt x="5833" y="8711"/>
                    <a:pt x="5854" y="8714"/>
                    <a:pt x="5875" y="8714"/>
                  </a:cubicBezTo>
                  <a:cubicBezTo>
                    <a:pt x="5935" y="8714"/>
                    <a:pt x="5990" y="8689"/>
                    <a:pt x="6025" y="8645"/>
                  </a:cubicBezTo>
                  <a:lnTo>
                    <a:pt x="7478" y="9169"/>
                  </a:lnTo>
                  <a:cubicBezTo>
                    <a:pt x="7621" y="9204"/>
                    <a:pt x="7752" y="9300"/>
                    <a:pt x="7835" y="9407"/>
                  </a:cubicBezTo>
                  <a:lnTo>
                    <a:pt x="6978" y="10145"/>
                  </a:lnTo>
                  <a:cubicBezTo>
                    <a:pt x="6787" y="10312"/>
                    <a:pt x="6680" y="10550"/>
                    <a:pt x="6680" y="10800"/>
                  </a:cubicBezTo>
                  <a:lnTo>
                    <a:pt x="6680" y="11014"/>
                  </a:lnTo>
                  <a:cubicBezTo>
                    <a:pt x="6680" y="11098"/>
                    <a:pt x="6752" y="11169"/>
                    <a:pt x="6847" y="11169"/>
                  </a:cubicBezTo>
                  <a:cubicBezTo>
                    <a:pt x="6930" y="11169"/>
                    <a:pt x="7002" y="11098"/>
                    <a:pt x="7002" y="11014"/>
                  </a:cubicBezTo>
                  <a:lnTo>
                    <a:pt x="7002" y="10800"/>
                  </a:lnTo>
                  <a:cubicBezTo>
                    <a:pt x="7002" y="10657"/>
                    <a:pt x="7085" y="10502"/>
                    <a:pt x="7204" y="10395"/>
                  </a:cubicBezTo>
                  <a:lnTo>
                    <a:pt x="8014" y="9705"/>
                  </a:lnTo>
                  <a:cubicBezTo>
                    <a:pt x="8049" y="9800"/>
                    <a:pt x="8073" y="9907"/>
                    <a:pt x="8073" y="10014"/>
                  </a:cubicBezTo>
                  <a:lnTo>
                    <a:pt x="8073" y="11014"/>
                  </a:lnTo>
                  <a:cubicBezTo>
                    <a:pt x="8073" y="11098"/>
                    <a:pt x="8157" y="11169"/>
                    <a:pt x="8240" y="11169"/>
                  </a:cubicBezTo>
                  <a:cubicBezTo>
                    <a:pt x="8335" y="11169"/>
                    <a:pt x="8407" y="11098"/>
                    <a:pt x="8407" y="11014"/>
                  </a:cubicBezTo>
                  <a:lnTo>
                    <a:pt x="8407" y="10014"/>
                  </a:lnTo>
                  <a:cubicBezTo>
                    <a:pt x="8347" y="9443"/>
                    <a:pt x="8014" y="8990"/>
                    <a:pt x="7537" y="8823"/>
                  </a:cubicBezTo>
                  <a:lnTo>
                    <a:pt x="6085" y="8300"/>
                  </a:lnTo>
                  <a:cubicBezTo>
                    <a:pt x="6073" y="8264"/>
                    <a:pt x="6073" y="8252"/>
                    <a:pt x="6037" y="8228"/>
                  </a:cubicBezTo>
                  <a:lnTo>
                    <a:pt x="5632" y="7823"/>
                  </a:lnTo>
                  <a:cubicBezTo>
                    <a:pt x="5561" y="7752"/>
                    <a:pt x="5478" y="7716"/>
                    <a:pt x="5382" y="7716"/>
                  </a:cubicBezTo>
                  <a:lnTo>
                    <a:pt x="5382" y="7299"/>
                  </a:lnTo>
                  <a:cubicBezTo>
                    <a:pt x="6025" y="6930"/>
                    <a:pt x="6466" y="6287"/>
                    <a:pt x="6573" y="5537"/>
                  </a:cubicBezTo>
                  <a:lnTo>
                    <a:pt x="6692" y="5537"/>
                  </a:lnTo>
                  <a:cubicBezTo>
                    <a:pt x="7025" y="5537"/>
                    <a:pt x="7287" y="5263"/>
                    <a:pt x="7287" y="4942"/>
                  </a:cubicBezTo>
                  <a:cubicBezTo>
                    <a:pt x="7287" y="4692"/>
                    <a:pt x="7145" y="4490"/>
                    <a:pt x="6942" y="4382"/>
                  </a:cubicBezTo>
                  <a:lnTo>
                    <a:pt x="6942" y="3680"/>
                  </a:lnTo>
                  <a:lnTo>
                    <a:pt x="7942" y="2692"/>
                  </a:lnTo>
                  <a:cubicBezTo>
                    <a:pt x="8002" y="2632"/>
                    <a:pt x="8002" y="2549"/>
                    <a:pt x="7978" y="2489"/>
                  </a:cubicBezTo>
                  <a:lnTo>
                    <a:pt x="6930" y="751"/>
                  </a:lnTo>
                  <a:cubicBezTo>
                    <a:pt x="6918" y="727"/>
                    <a:pt x="6871" y="691"/>
                    <a:pt x="6823" y="680"/>
                  </a:cubicBezTo>
                  <a:lnTo>
                    <a:pt x="4228"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583" name="Google Shape;10583;p79"/>
          <p:cNvGrpSpPr/>
          <p:nvPr/>
        </p:nvGrpSpPr>
        <p:grpSpPr>
          <a:xfrm>
            <a:off x="8936281" y="4809599"/>
            <a:ext cx="360139" cy="482339"/>
            <a:chOff x="6702211" y="3782599"/>
            <a:chExt cx="270104" cy="361754"/>
          </a:xfrm>
          <a:solidFill>
            <a:schemeClr val="tx1"/>
          </a:solidFill>
        </p:grpSpPr>
        <p:sp>
          <p:nvSpPr>
            <p:cNvPr id="10584" name="Google Shape;10584;p79"/>
            <p:cNvSpPr/>
            <p:nvPr/>
          </p:nvSpPr>
          <p:spPr>
            <a:xfrm>
              <a:off x="6798011" y="3907070"/>
              <a:ext cx="10233" cy="16252"/>
            </a:xfrm>
            <a:custGeom>
              <a:avLst/>
              <a:gdLst/>
              <a:ahLst/>
              <a:cxnLst/>
              <a:rect l="l" t="t" r="r" b="b"/>
              <a:pathLst>
                <a:path w="323" h="513" extrusionOk="0">
                  <a:moveTo>
                    <a:pt x="156" y="0"/>
                  </a:moveTo>
                  <a:cubicBezTo>
                    <a:pt x="72" y="0"/>
                    <a:pt x="1" y="83"/>
                    <a:pt x="1" y="167"/>
                  </a:cubicBezTo>
                  <a:lnTo>
                    <a:pt x="1" y="345"/>
                  </a:lnTo>
                  <a:cubicBezTo>
                    <a:pt x="1" y="441"/>
                    <a:pt x="72" y="512"/>
                    <a:pt x="156" y="512"/>
                  </a:cubicBezTo>
                  <a:cubicBezTo>
                    <a:pt x="251" y="512"/>
                    <a:pt x="322" y="441"/>
                    <a:pt x="322" y="345"/>
                  </a:cubicBezTo>
                  <a:lnTo>
                    <a:pt x="322" y="167"/>
                  </a:lnTo>
                  <a:cubicBezTo>
                    <a:pt x="322" y="83"/>
                    <a:pt x="251" y="0"/>
                    <a:pt x="15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85" name="Google Shape;10585;p79"/>
            <p:cNvSpPr/>
            <p:nvPr/>
          </p:nvSpPr>
          <p:spPr>
            <a:xfrm>
              <a:off x="6865933" y="3907070"/>
              <a:ext cx="10201" cy="16252"/>
            </a:xfrm>
            <a:custGeom>
              <a:avLst/>
              <a:gdLst/>
              <a:ahLst/>
              <a:cxnLst/>
              <a:rect l="l" t="t" r="r" b="b"/>
              <a:pathLst>
                <a:path w="322" h="513" extrusionOk="0">
                  <a:moveTo>
                    <a:pt x="155" y="0"/>
                  </a:moveTo>
                  <a:cubicBezTo>
                    <a:pt x="72" y="0"/>
                    <a:pt x="0" y="83"/>
                    <a:pt x="0" y="167"/>
                  </a:cubicBezTo>
                  <a:lnTo>
                    <a:pt x="0" y="345"/>
                  </a:lnTo>
                  <a:cubicBezTo>
                    <a:pt x="0" y="441"/>
                    <a:pt x="72" y="512"/>
                    <a:pt x="155" y="512"/>
                  </a:cubicBezTo>
                  <a:cubicBezTo>
                    <a:pt x="250" y="512"/>
                    <a:pt x="322" y="441"/>
                    <a:pt x="322" y="345"/>
                  </a:cubicBezTo>
                  <a:lnTo>
                    <a:pt x="322" y="167"/>
                  </a:lnTo>
                  <a:cubicBezTo>
                    <a:pt x="322" y="83"/>
                    <a:pt x="250" y="0"/>
                    <a:pt x="1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86" name="Google Shape;10586;p79"/>
            <p:cNvSpPr/>
            <p:nvPr/>
          </p:nvSpPr>
          <p:spPr>
            <a:xfrm>
              <a:off x="6814231" y="3946765"/>
              <a:ext cx="45302" cy="16157"/>
            </a:xfrm>
            <a:custGeom>
              <a:avLst/>
              <a:gdLst/>
              <a:ahLst/>
              <a:cxnLst/>
              <a:rect l="l" t="t" r="r" b="b"/>
              <a:pathLst>
                <a:path w="1430" h="510" extrusionOk="0">
                  <a:moveTo>
                    <a:pt x="180" y="0"/>
                  </a:moveTo>
                  <a:cubicBezTo>
                    <a:pt x="135" y="0"/>
                    <a:pt x="90" y="15"/>
                    <a:pt x="60" y="45"/>
                  </a:cubicBezTo>
                  <a:cubicBezTo>
                    <a:pt x="1" y="104"/>
                    <a:pt x="1" y="223"/>
                    <a:pt x="60" y="283"/>
                  </a:cubicBezTo>
                  <a:cubicBezTo>
                    <a:pt x="215" y="438"/>
                    <a:pt x="453" y="509"/>
                    <a:pt x="715" y="509"/>
                  </a:cubicBezTo>
                  <a:cubicBezTo>
                    <a:pt x="989" y="509"/>
                    <a:pt x="1227" y="414"/>
                    <a:pt x="1370" y="283"/>
                  </a:cubicBezTo>
                  <a:cubicBezTo>
                    <a:pt x="1430" y="212"/>
                    <a:pt x="1430" y="104"/>
                    <a:pt x="1370" y="45"/>
                  </a:cubicBezTo>
                  <a:cubicBezTo>
                    <a:pt x="1340" y="15"/>
                    <a:pt x="1302" y="0"/>
                    <a:pt x="1260" y="0"/>
                  </a:cubicBezTo>
                  <a:cubicBezTo>
                    <a:pt x="1218" y="0"/>
                    <a:pt x="1174" y="15"/>
                    <a:pt x="1132" y="45"/>
                  </a:cubicBezTo>
                  <a:cubicBezTo>
                    <a:pt x="1073" y="104"/>
                    <a:pt x="930" y="176"/>
                    <a:pt x="715" y="176"/>
                  </a:cubicBezTo>
                  <a:cubicBezTo>
                    <a:pt x="513" y="176"/>
                    <a:pt x="358" y="104"/>
                    <a:pt x="299" y="45"/>
                  </a:cubicBezTo>
                  <a:cubicBezTo>
                    <a:pt x="269" y="15"/>
                    <a:pt x="224" y="0"/>
                    <a:pt x="18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87" name="Google Shape;10587;p79"/>
            <p:cNvSpPr/>
            <p:nvPr/>
          </p:nvSpPr>
          <p:spPr>
            <a:xfrm>
              <a:off x="6702211" y="3782599"/>
              <a:ext cx="270104" cy="361754"/>
            </a:xfrm>
            <a:custGeom>
              <a:avLst/>
              <a:gdLst/>
              <a:ahLst/>
              <a:cxnLst/>
              <a:rect l="l" t="t" r="r" b="b"/>
              <a:pathLst>
                <a:path w="8526" h="11419" extrusionOk="0">
                  <a:moveTo>
                    <a:pt x="4251" y="322"/>
                  </a:moveTo>
                  <a:cubicBezTo>
                    <a:pt x="5835" y="322"/>
                    <a:pt x="7109" y="1595"/>
                    <a:pt x="7109" y="3179"/>
                  </a:cubicBezTo>
                  <a:lnTo>
                    <a:pt x="7133" y="3810"/>
                  </a:lnTo>
                  <a:cubicBezTo>
                    <a:pt x="7037" y="3774"/>
                    <a:pt x="6954" y="3739"/>
                    <a:pt x="6847" y="3739"/>
                  </a:cubicBezTo>
                  <a:lnTo>
                    <a:pt x="6573" y="3739"/>
                  </a:lnTo>
                  <a:cubicBezTo>
                    <a:pt x="5835" y="3739"/>
                    <a:pt x="5025" y="3441"/>
                    <a:pt x="4335" y="2905"/>
                  </a:cubicBezTo>
                  <a:cubicBezTo>
                    <a:pt x="3632" y="2369"/>
                    <a:pt x="3061" y="1643"/>
                    <a:pt x="2692" y="774"/>
                  </a:cubicBezTo>
                  <a:cubicBezTo>
                    <a:pt x="3144" y="476"/>
                    <a:pt x="3680" y="322"/>
                    <a:pt x="4251" y="322"/>
                  </a:cubicBezTo>
                  <a:close/>
                  <a:moveTo>
                    <a:pt x="2406" y="976"/>
                  </a:moveTo>
                  <a:cubicBezTo>
                    <a:pt x="2811" y="1846"/>
                    <a:pt x="3394" y="2608"/>
                    <a:pt x="4120" y="3155"/>
                  </a:cubicBezTo>
                  <a:cubicBezTo>
                    <a:pt x="4882" y="3739"/>
                    <a:pt x="5740" y="4048"/>
                    <a:pt x="6561" y="4048"/>
                  </a:cubicBezTo>
                  <a:lnTo>
                    <a:pt x="6835" y="4048"/>
                  </a:lnTo>
                  <a:cubicBezTo>
                    <a:pt x="6906" y="4048"/>
                    <a:pt x="6978" y="4084"/>
                    <a:pt x="7037" y="4143"/>
                  </a:cubicBezTo>
                  <a:cubicBezTo>
                    <a:pt x="7097" y="4227"/>
                    <a:pt x="7133" y="4310"/>
                    <a:pt x="7109" y="4393"/>
                  </a:cubicBezTo>
                  <a:cubicBezTo>
                    <a:pt x="7097" y="4524"/>
                    <a:pt x="6966" y="4643"/>
                    <a:pt x="6811" y="4643"/>
                  </a:cubicBezTo>
                  <a:lnTo>
                    <a:pt x="6740" y="4643"/>
                  </a:lnTo>
                  <a:lnTo>
                    <a:pt x="6740" y="4632"/>
                  </a:lnTo>
                  <a:cubicBezTo>
                    <a:pt x="6740" y="4548"/>
                    <a:pt x="6668" y="4465"/>
                    <a:pt x="6573" y="4465"/>
                  </a:cubicBezTo>
                  <a:cubicBezTo>
                    <a:pt x="6490" y="4465"/>
                    <a:pt x="6418" y="4548"/>
                    <a:pt x="6418" y="4632"/>
                  </a:cubicBezTo>
                  <a:cubicBezTo>
                    <a:pt x="6418" y="5822"/>
                    <a:pt x="5442" y="6775"/>
                    <a:pt x="4251" y="6775"/>
                  </a:cubicBezTo>
                  <a:cubicBezTo>
                    <a:pt x="3061" y="6775"/>
                    <a:pt x="2096" y="5810"/>
                    <a:pt x="2096" y="4620"/>
                  </a:cubicBezTo>
                  <a:cubicBezTo>
                    <a:pt x="2096" y="4524"/>
                    <a:pt x="2025" y="4453"/>
                    <a:pt x="1930" y="4453"/>
                  </a:cubicBezTo>
                  <a:cubicBezTo>
                    <a:pt x="1846" y="4453"/>
                    <a:pt x="1775" y="4524"/>
                    <a:pt x="1775" y="4620"/>
                  </a:cubicBezTo>
                  <a:lnTo>
                    <a:pt x="1775" y="4632"/>
                  </a:lnTo>
                  <a:lnTo>
                    <a:pt x="1668" y="4632"/>
                  </a:lnTo>
                  <a:cubicBezTo>
                    <a:pt x="1596" y="4632"/>
                    <a:pt x="1513" y="4608"/>
                    <a:pt x="1453" y="4548"/>
                  </a:cubicBezTo>
                  <a:cubicBezTo>
                    <a:pt x="1394" y="4489"/>
                    <a:pt x="1382" y="4405"/>
                    <a:pt x="1382" y="4322"/>
                  </a:cubicBezTo>
                  <a:cubicBezTo>
                    <a:pt x="1394" y="4191"/>
                    <a:pt x="1537" y="4072"/>
                    <a:pt x="1680" y="4072"/>
                  </a:cubicBezTo>
                  <a:lnTo>
                    <a:pt x="1739" y="4072"/>
                  </a:lnTo>
                  <a:cubicBezTo>
                    <a:pt x="1930" y="4072"/>
                    <a:pt x="2096" y="3989"/>
                    <a:pt x="2227" y="3858"/>
                  </a:cubicBezTo>
                  <a:cubicBezTo>
                    <a:pt x="2370" y="3727"/>
                    <a:pt x="2442" y="3548"/>
                    <a:pt x="2442" y="3370"/>
                  </a:cubicBezTo>
                  <a:lnTo>
                    <a:pt x="2442" y="3191"/>
                  </a:lnTo>
                  <a:cubicBezTo>
                    <a:pt x="2442" y="2965"/>
                    <a:pt x="2549" y="2738"/>
                    <a:pt x="2727" y="2608"/>
                  </a:cubicBezTo>
                  <a:cubicBezTo>
                    <a:pt x="2799" y="2548"/>
                    <a:pt x="2811" y="2441"/>
                    <a:pt x="2751" y="2369"/>
                  </a:cubicBezTo>
                  <a:cubicBezTo>
                    <a:pt x="2717" y="2329"/>
                    <a:pt x="2668" y="2307"/>
                    <a:pt x="2619" y="2307"/>
                  </a:cubicBezTo>
                  <a:cubicBezTo>
                    <a:pt x="2581" y="2307"/>
                    <a:pt x="2544" y="2320"/>
                    <a:pt x="2513" y="2346"/>
                  </a:cubicBezTo>
                  <a:cubicBezTo>
                    <a:pt x="2251" y="2548"/>
                    <a:pt x="2096" y="2846"/>
                    <a:pt x="2096" y="3191"/>
                  </a:cubicBezTo>
                  <a:lnTo>
                    <a:pt x="2096" y="3370"/>
                  </a:lnTo>
                  <a:cubicBezTo>
                    <a:pt x="2096" y="3477"/>
                    <a:pt x="2049" y="3560"/>
                    <a:pt x="1989" y="3620"/>
                  </a:cubicBezTo>
                  <a:cubicBezTo>
                    <a:pt x="1918" y="3691"/>
                    <a:pt x="1834" y="3727"/>
                    <a:pt x="1739" y="3727"/>
                  </a:cubicBezTo>
                  <a:lnTo>
                    <a:pt x="1680" y="3727"/>
                  </a:lnTo>
                  <a:cubicBezTo>
                    <a:pt x="1572" y="3727"/>
                    <a:pt x="1477" y="3751"/>
                    <a:pt x="1382" y="3798"/>
                  </a:cubicBezTo>
                  <a:lnTo>
                    <a:pt x="1382" y="3179"/>
                  </a:lnTo>
                  <a:cubicBezTo>
                    <a:pt x="1382" y="2298"/>
                    <a:pt x="1787" y="1512"/>
                    <a:pt x="2406" y="976"/>
                  </a:cubicBezTo>
                  <a:close/>
                  <a:moveTo>
                    <a:pt x="1394" y="4905"/>
                  </a:moveTo>
                  <a:cubicBezTo>
                    <a:pt x="1489" y="4941"/>
                    <a:pt x="1572" y="4965"/>
                    <a:pt x="1668" y="4965"/>
                  </a:cubicBezTo>
                  <a:lnTo>
                    <a:pt x="1787" y="4965"/>
                  </a:lnTo>
                  <a:cubicBezTo>
                    <a:pt x="1894" y="5739"/>
                    <a:pt x="2370" y="6394"/>
                    <a:pt x="3001" y="6775"/>
                  </a:cubicBezTo>
                  <a:lnTo>
                    <a:pt x="3001" y="7501"/>
                  </a:lnTo>
                  <a:lnTo>
                    <a:pt x="3025" y="7501"/>
                  </a:lnTo>
                  <a:cubicBezTo>
                    <a:pt x="3025" y="7703"/>
                    <a:pt x="2918" y="7894"/>
                    <a:pt x="2739" y="7977"/>
                  </a:cubicBezTo>
                  <a:cubicBezTo>
                    <a:pt x="2453" y="7715"/>
                    <a:pt x="1513" y="6668"/>
                    <a:pt x="1394" y="4905"/>
                  </a:cubicBezTo>
                  <a:close/>
                  <a:moveTo>
                    <a:pt x="7454" y="8954"/>
                  </a:moveTo>
                  <a:lnTo>
                    <a:pt x="7585" y="8989"/>
                  </a:lnTo>
                  <a:cubicBezTo>
                    <a:pt x="7740" y="9037"/>
                    <a:pt x="7859" y="9132"/>
                    <a:pt x="7966" y="9227"/>
                  </a:cubicBezTo>
                  <a:lnTo>
                    <a:pt x="7454" y="9668"/>
                  </a:lnTo>
                  <a:lnTo>
                    <a:pt x="7454" y="8954"/>
                  </a:lnTo>
                  <a:close/>
                  <a:moveTo>
                    <a:pt x="2311" y="8489"/>
                  </a:moveTo>
                  <a:cubicBezTo>
                    <a:pt x="2632" y="9275"/>
                    <a:pt x="3406" y="9787"/>
                    <a:pt x="4251" y="9787"/>
                  </a:cubicBezTo>
                  <a:cubicBezTo>
                    <a:pt x="4763" y="9787"/>
                    <a:pt x="5251" y="9596"/>
                    <a:pt x="5621" y="9275"/>
                  </a:cubicBezTo>
                  <a:cubicBezTo>
                    <a:pt x="5680" y="9394"/>
                    <a:pt x="5763" y="9501"/>
                    <a:pt x="5823" y="9608"/>
                  </a:cubicBezTo>
                  <a:cubicBezTo>
                    <a:pt x="5371" y="9966"/>
                    <a:pt x="4823" y="10156"/>
                    <a:pt x="4251" y="10156"/>
                  </a:cubicBezTo>
                  <a:cubicBezTo>
                    <a:pt x="3239" y="10156"/>
                    <a:pt x="2334" y="9549"/>
                    <a:pt x="1953" y="8620"/>
                  </a:cubicBezTo>
                  <a:lnTo>
                    <a:pt x="2311" y="8489"/>
                  </a:lnTo>
                  <a:close/>
                  <a:moveTo>
                    <a:pt x="4251" y="0"/>
                  </a:moveTo>
                  <a:cubicBezTo>
                    <a:pt x="2489" y="0"/>
                    <a:pt x="1060" y="1429"/>
                    <a:pt x="1060" y="3203"/>
                  </a:cubicBezTo>
                  <a:lnTo>
                    <a:pt x="1060" y="4572"/>
                  </a:lnTo>
                  <a:cubicBezTo>
                    <a:pt x="1060" y="5858"/>
                    <a:pt x="1477" y="6787"/>
                    <a:pt x="1834" y="7370"/>
                  </a:cubicBezTo>
                  <a:cubicBezTo>
                    <a:pt x="2037" y="7715"/>
                    <a:pt x="2263" y="7965"/>
                    <a:pt x="2406" y="8132"/>
                  </a:cubicBezTo>
                  <a:lnTo>
                    <a:pt x="822" y="8692"/>
                  </a:lnTo>
                  <a:cubicBezTo>
                    <a:pt x="322" y="8870"/>
                    <a:pt x="1" y="9335"/>
                    <a:pt x="1" y="9858"/>
                  </a:cubicBezTo>
                  <a:lnTo>
                    <a:pt x="1" y="11240"/>
                  </a:lnTo>
                  <a:cubicBezTo>
                    <a:pt x="1" y="11323"/>
                    <a:pt x="72" y="11406"/>
                    <a:pt x="167" y="11406"/>
                  </a:cubicBezTo>
                  <a:cubicBezTo>
                    <a:pt x="251" y="11406"/>
                    <a:pt x="322" y="11323"/>
                    <a:pt x="322" y="11240"/>
                  </a:cubicBezTo>
                  <a:lnTo>
                    <a:pt x="322" y="9858"/>
                  </a:lnTo>
                  <a:cubicBezTo>
                    <a:pt x="322" y="9751"/>
                    <a:pt x="334" y="9632"/>
                    <a:pt x="382" y="9537"/>
                  </a:cubicBezTo>
                  <a:lnTo>
                    <a:pt x="1239" y="10275"/>
                  </a:lnTo>
                  <a:cubicBezTo>
                    <a:pt x="1358" y="10370"/>
                    <a:pt x="1430" y="10525"/>
                    <a:pt x="1430" y="10692"/>
                  </a:cubicBezTo>
                  <a:lnTo>
                    <a:pt x="1430" y="11251"/>
                  </a:lnTo>
                  <a:cubicBezTo>
                    <a:pt x="1430" y="11347"/>
                    <a:pt x="1501" y="11418"/>
                    <a:pt x="1596" y="11418"/>
                  </a:cubicBezTo>
                  <a:cubicBezTo>
                    <a:pt x="1680" y="11418"/>
                    <a:pt x="1751" y="11347"/>
                    <a:pt x="1751" y="11251"/>
                  </a:cubicBezTo>
                  <a:lnTo>
                    <a:pt x="1751" y="10692"/>
                  </a:lnTo>
                  <a:cubicBezTo>
                    <a:pt x="1751" y="10430"/>
                    <a:pt x="1632" y="10180"/>
                    <a:pt x="1441" y="10013"/>
                  </a:cubicBezTo>
                  <a:lnTo>
                    <a:pt x="560" y="9263"/>
                  </a:lnTo>
                  <a:cubicBezTo>
                    <a:pt x="668" y="9156"/>
                    <a:pt x="787" y="9061"/>
                    <a:pt x="929" y="9025"/>
                  </a:cubicBezTo>
                  <a:lnTo>
                    <a:pt x="1632" y="8763"/>
                  </a:lnTo>
                  <a:cubicBezTo>
                    <a:pt x="2072" y="9823"/>
                    <a:pt x="3108" y="10525"/>
                    <a:pt x="4275" y="10525"/>
                  </a:cubicBezTo>
                  <a:cubicBezTo>
                    <a:pt x="4906" y="10525"/>
                    <a:pt x="5525" y="10311"/>
                    <a:pt x="6013" y="9930"/>
                  </a:cubicBezTo>
                  <a:cubicBezTo>
                    <a:pt x="6240" y="10311"/>
                    <a:pt x="6418" y="10728"/>
                    <a:pt x="6418" y="11251"/>
                  </a:cubicBezTo>
                  <a:cubicBezTo>
                    <a:pt x="6418" y="11347"/>
                    <a:pt x="6490" y="11418"/>
                    <a:pt x="6573" y="11418"/>
                  </a:cubicBezTo>
                  <a:cubicBezTo>
                    <a:pt x="6668" y="11418"/>
                    <a:pt x="6740" y="11347"/>
                    <a:pt x="6740" y="11251"/>
                  </a:cubicBezTo>
                  <a:cubicBezTo>
                    <a:pt x="6740" y="10513"/>
                    <a:pt x="6430" y="9989"/>
                    <a:pt x="6109" y="9477"/>
                  </a:cubicBezTo>
                  <a:cubicBezTo>
                    <a:pt x="5787" y="8942"/>
                    <a:pt x="5490" y="8453"/>
                    <a:pt x="5490" y="7691"/>
                  </a:cubicBezTo>
                  <a:lnTo>
                    <a:pt x="5490" y="7513"/>
                  </a:lnTo>
                  <a:cubicBezTo>
                    <a:pt x="5490" y="7430"/>
                    <a:pt x="5418" y="7358"/>
                    <a:pt x="5323" y="7358"/>
                  </a:cubicBezTo>
                  <a:cubicBezTo>
                    <a:pt x="5240" y="7358"/>
                    <a:pt x="5168" y="7430"/>
                    <a:pt x="5168" y="7513"/>
                  </a:cubicBezTo>
                  <a:lnTo>
                    <a:pt x="5168" y="7691"/>
                  </a:lnTo>
                  <a:cubicBezTo>
                    <a:pt x="5168" y="8227"/>
                    <a:pt x="5299" y="8644"/>
                    <a:pt x="5478" y="9025"/>
                  </a:cubicBezTo>
                  <a:cubicBezTo>
                    <a:pt x="5144" y="9335"/>
                    <a:pt x="4716" y="9501"/>
                    <a:pt x="4251" y="9501"/>
                  </a:cubicBezTo>
                  <a:cubicBezTo>
                    <a:pt x="3537" y="9501"/>
                    <a:pt x="2906" y="9085"/>
                    <a:pt x="2620" y="8442"/>
                  </a:cubicBezTo>
                  <a:lnTo>
                    <a:pt x="2763" y="8382"/>
                  </a:lnTo>
                  <a:cubicBezTo>
                    <a:pt x="3120" y="8263"/>
                    <a:pt x="3346" y="7918"/>
                    <a:pt x="3346" y="7549"/>
                  </a:cubicBezTo>
                  <a:lnTo>
                    <a:pt x="3346" y="6977"/>
                  </a:lnTo>
                  <a:cubicBezTo>
                    <a:pt x="3632" y="7084"/>
                    <a:pt x="3930" y="7144"/>
                    <a:pt x="4251" y="7144"/>
                  </a:cubicBezTo>
                  <a:cubicBezTo>
                    <a:pt x="5501" y="7144"/>
                    <a:pt x="6549" y="6203"/>
                    <a:pt x="6704" y="5001"/>
                  </a:cubicBezTo>
                  <a:lnTo>
                    <a:pt x="6811" y="5001"/>
                  </a:lnTo>
                  <a:cubicBezTo>
                    <a:pt x="6918" y="5001"/>
                    <a:pt x="7025" y="4977"/>
                    <a:pt x="7109" y="4929"/>
                  </a:cubicBezTo>
                  <a:lnTo>
                    <a:pt x="7109" y="11251"/>
                  </a:lnTo>
                  <a:cubicBezTo>
                    <a:pt x="7109" y="11347"/>
                    <a:pt x="7180" y="11418"/>
                    <a:pt x="7276" y="11418"/>
                  </a:cubicBezTo>
                  <a:cubicBezTo>
                    <a:pt x="7359" y="11418"/>
                    <a:pt x="7442" y="11347"/>
                    <a:pt x="7442" y="11251"/>
                  </a:cubicBezTo>
                  <a:lnTo>
                    <a:pt x="7442" y="10108"/>
                  </a:lnTo>
                  <a:lnTo>
                    <a:pt x="8121" y="9525"/>
                  </a:lnTo>
                  <a:cubicBezTo>
                    <a:pt x="8168" y="9632"/>
                    <a:pt x="8180" y="9739"/>
                    <a:pt x="8180" y="9847"/>
                  </a:cubicBezTo>
                  <a:lnTo>
                    <a:pt x="8180" y="11228"/>
                  </a:lnTo>
                  <a:cubicBezTo>
                    <a:pt x="8180" y="11311"/>
                    <a:pt x="8252" y="11394"/>
                    <a:pt x="8347" y="11394"/>
                  </a:cubicBezTo>
                  <a:cubicBezTo>
                    <a:pt x="8430" y="11394"/>
                    <a:pt x="8514" y="11311"/>
                    <a:pt x="8514" y="11228"/>
                  </a:cubicBezTo>
                  <a:lnTo>
                    <a:pt x="8514" y="9847"/>
                  </a:lnTo>
                  <a:cubicBezTo>
                    <a:pt x="8526" y="9323"/>
                    <a:pt x="8204" y="8846"/>
                    <a:pt x="7692" y="8680"/>
                  </a:cubicBezTo>
                  <a:lnTo>
                    <a:pt x="7454" y="8596"/>
                  </a:lnTo>
                  <a:lnTo>
                    <a:pt x="7454" y="3203"/>
                  </a:lnTo>
                  <a:cubicBezTo>
                    <a:pt x="7454" y="1453"/>
                    <a:pt x="6025" y="0"/>
                    <a:pt x="425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88" name="Google Shape;10588;p79"/>
            <p:cNvSpPr/>
            <p:nvPr/>
          </p:nvSpPr>
          <p:spPr>
            <a:xfrm>
              <a:off x="6785941" y="3884229"/>
              <a:ext cx="29082" cy="16442"/>
            </a:xfrm>
            <a:custGeom>
              <a:avLst/>
              <a:gdLst/>
              <a:ahLst/>
              <a:cxnLst/>
              <a:rect l="l" t="t" r="r" b="b"/>
              <a:pathLst>
                <a:path w="918" h="519" extrusionOk="0">
                  <a:moveTo>
                    <a:pt x="717" y="1"/>
                  </a:moveTo>
                  <a:cubicBezTo>
                    <a:pt x="701" y="1"/>
                    <a:pt x="684" y="3"/>
                    <a:pt x="668" y="7"/>
                  </a:cubicBezTo>
                  <a:lnTo>
                    <a:pt x="144" y="185"/>
                  </a:lnTo>
                  <a:cubicBezTo>
                    <a:pt x="49" y="221"/>
                    <a:pt x="1" y="304"/>
                    <a:pt x="37" y="400"/>
                  </a:cubicBezTo>
                  <a:cubicBezTo>
                    <a:pt x="61" y="471"/>
                    <a:pt x="120" y="519"/>
                    <a:pt x="191" y="519"/>
                  </a:cubicBezTo>
                  <a:cubicBezTo>
                    <a:pt x="215" y="519"/>
                    <a:pt x="227" y="519"/>
                    <a:pt x="263" y="495"/>
                  </a:cubicBezTo>
                  <a:lnTo>
                    <a:pt x="787" y="316"/>
                  </a:lnTo>
                  <a:cubicBezTo>
                    <a:pt x="870" y="304"/>
                    <a:pt x="918" y="209"/>
                    <a:pt x="882" y="114"/>
                  </a:cubicBezTo>
                  <a:cubicBezTo>
                    <a:pt x="862" y="45"/>
                    <a:pt x="794" y="1"/>
                    <a:pt x="71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589" name="Google Shape;10589;p79"/>
          <p:cNvGrpSpPr/>
          <p:nvPr/>
        </p:nvGrpSpPr>
        <p:grpSpPr>
          <a:xfrm>
            <a:off x="4689181" y="4351103"/>
            <a:ext cx="522472" cy="359896"/>
            <a:chOff x="3516850" y="3406526"/>
            <a:chExt cx="369674" cy="254644"/>
          </a:xfrm>
          <a:solidFill>
            <a:schemeClr val="tx1"/>
          </a:solidFill>
        </p:grpSpPr>
        <p:sp>
          <p:nvSpPr>
            <p:cNvPr id="10590" name="Google Shape;10590;p79"/>
            <p:cNvSpPr/>
            <p:nvPr/>
          </p:nvSpPr>
          <p:spPr>
            <a:xfrm>
              <a:off x="3570421" y="3564577"/>
              <a:ext cx="32" cy="32"/>
            </a:xfrm>
            <a:custGeom>
              <a:avLst/>
              <a:gdLst/>
              <a:ahLst/>
              <a:cxnLst/>
              <a:rect l="l" t="t" r="r" b="b"/>
              <a:pathLst>
                <a:path w="1" h="1" extrusionOk="0">
                  <a:moveTo>
                    <a:pt x="0" y="0"/>
                  </a:move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91" name="Google Shape;10591;p79"/>
            <p:cNvSpPr/>
            <p:nvPr/>
          </p:nvSpPr>
          <p:spPr>
            <a:xfrm>
              <a:off x="3516850" y="3406526"/>
              <a:ext cx="184473" cy="253503"/>
            </a:xfrm>
            <a:custGeom>
              <a:avLst/>
              <a:gdLst/>
              <a:ahLst/>
              <a:cxnLst/>
              <a:rect l="l" t="t" r="r" b="b"/>
              <a:pathLst>
                <a:path w="5823" h="8002" extrusionOk="0">
                  <a:moveTo>
                    <a:pt x="3060" y="382"/>
                  </a:moveTo>
                  <a:cubicBezTo>
                    <a:pt x="3275" y="382"/>
                    <a:pt x="3453" y="560"/>
                    <a:pt x="3453" y="774"/>
                  </a:cubicBezTo>
                  <a:lnTo>
                    <a:pt x="3453" y="882"/>
                  </a:lnTo>
                  <a:lnTo>
                    <a:pt x="3453" y="917"/>
                  </a:lnTo>
                  <a:cubicBezTo>
                    <a:pt x="3465" y="1084"/>
                    <a:pt x="3453" y="2489"/>
                    <a:pt x="3453" y="3346"/>
                  </a:cubicBezTo>
                  <a:cubicBezTo>
                    <a:pt x="3453" y="3441"/>
                    <a:pt x="3525" y="3513"/>
                    <a:pt x="3620" y="3525"/>
                  </a:cubicBezTo>
                  <a:cubicBezTo>
                    <a:pt x="3703" y="3525"/>
                    <a:pt x="3775" y="3453"/>
                    <a:pt x="3775" y="3358"/>
                  </a:cubicBezTo>
                  <a:cubicBezTo>
                    <a:pt x="3775" y="3358"/>
                    <a:pt x="3799" y="2751"/>
                    <a:pt x="3799" y="2156"/>
                  </a:cubicBezTo>
                  <a:lnTo>
                    <a:pt x="3799" y="953"/>
                  </a:lnTo>
                  <a:cubicBezTo>
                    <a:pt x="3870" y="882"/>
                    <a:pt x="3953" y="846"/>
                    <a:pt x="4061" y="846"/>
                  </a:cubicBezTo>
                  <a:cubicBezTo>
                    <a:pt x="4275" y="846"/>
                    <a:pt x="4453" y="1024"/>
                    <a:pt x="4453" y="1227"/>
                  </a:cubicBezTo>
                  <a:lnTo>
                    <a:pt x="4453" y="1608"/>
                  </a:lnTo>
                  <a:lnTo>
                    <a:pt x="4453" y="3358"/>
                  </a:lnTo>
                  <a:cubicBezTo>
                    <a:pt x="4453" y="3453"/>
                    <a:pt x="4525" y="3525"/>
                    <a:pt x="4608" y="3525"/>
                  </a:cubicBezTo>
                  <a:cubicBezTo>
                    <a:pt x="4703" y="3525"/>
                    <a:pt x="4775" y="3453"/>
                    <a:pt x="4775" y="3358"/>
                  </a:cubicBezTo>
                  <a:lnTo>
                    <a:pt x="4775" y="1691"/>
                  </a:lnTo>
                  <a:cubicBezTo>
                    <a:pt x="4823" y="1667"/>
                    <a:pt x="4870" y="1644"/>
                    <a:pt x="4906" y="1644"/>
                  </a:cubicBezTo>
                  <a:cubicBezTo>
                    <a:pt x="5061" y="1644"/>
                    <a:pt x="5180" y="1763"/>
                    <a:pt x="5180" y="1917"/>
                  </a:cubicBezTo>
                  <a:lnTo>
                    <a:pt x="5192" y="6930"/>
                  </a:lnTo>
                  <a:lnTo>
                    <a:pt x="3179" y="6930"/>
                  </a:lnTo>
                  <a:lnTo>
                    <a:pt x="3179" y="6358"/>
                  </a:lnTo>
                  <a:cubicBezTo>
                    <a:pt x="3179" y="6204"/>
                    <a:pt x="3168" y="6061"/>
                    <a:pt x="3156" y="5906"/>
                  </a:cubicBezTo>
                  <a:cubicBezTo>
                    <a:pt x="3145" y="5833"/>
                    <a:pt x="3070" y="5759"/>
                    <a:pt x="2995" y="5759"/>
                  </a:cubicBezTo>
                  <a:cubicBezTo>
                    <a:pt x="2985" y="5759"/>
                    <a:pt x="2975" y="5760"/>
                    <a:pt x="2965" y="5763"/>
                  </a:cubicBezTo>
                  <a:cubicBezTo>
                    <a:pt x="2870" y="5775"/>
                    <a:pt x="2798" y="5858"/>
                    <a:pt x="2810" y="5954"/>
                  </a:cubicBezTo>
                  <a:cubicBezTo>
                    <a:pt x="2822" y="6085"/>
                    <a:pt x="2846" y="6216"/>
                    <a:pt x="2846" y="6358"/>
                  </a:cubicBezTo>
                  <a:lnTo>
                    <a:pt x="2846" y="6918"/>
                  </a:lnTo>
                  <a:lnTo>
                    <a:pt x="1679" y="6918"/>
                  </a:lnTo>
                  <a:lnTo>
                    <a:pt x="1679" y="4989"/>
                  </a:lnTo>
                  <a:lnTo>
                    <a:pt x="1679" y="4965"/>
                  </a:lnTo>
                  <a:cubicBezTo>
                    <a:pt x="1679" y="4930"/>
                    <a:pt x="1667" y="4894"/>
                    <a:pt x="1632" y="4858"/>
                  </a:cubicBezTo>
                  <a:lnTo>
                    <a:pt x="501" y="3727"/>
                  </a:lnTo>
                  <a:cubicBezTo>
                    <a:pt x="370" y="3596"/>
                    <a:pt x="370" y="3370"/>
                    <a:pt x="501" y="3251"/>
                  </a:cubicBezTo>
                  <a:cubicBezTo>
                    <a:pt x="572" y="3185"/>
                    <a:pt x="661" y="3153"/>
                    <a:pt x="751" y="3153"/>
                  </a:cubicBezTo>
                  <a:cubicBezTo>
                    <a:pt x="840" y="3153"/>
                    <a:pt x="929" y="3185"/>
                    <a:pt x="1001" y="3251"/>
                  </a:cubicBezTo>
                  <a:lnTo>
                    <a:pt x="1417" y="3656"/>
                  </a:lnTo>
                  <a:lnTo>
                    <a:pt x="1965" y="4203"/>
                  </a:lnTo>
                  <a:cubicBezTo>
                    <a:pt x="2275" y="4525"/>
                    <a:pt x="2525" y="4906"/>
                    <a:pt x="2679" y="5323"/>
                  </a:cubicBezTo>
                  <a:cubicBezTo>
                    <a:pt x="2698" y="5399"/>
                    <a:pt x="2771" y="5437"/>
                    <a:pt x="2848" y="5437"/>
                  </a:cubicBezTo>
                  <a:cubicBezTo>
                    <a:pt x="2867" y="5437"/>
                    <a:pt x="2887" y="5435"/>
                    <a:pt x="2906" y="5430"/>
                  </a:cubicBezTo>
                  <a:cubicBezTo>
                    <a:pt x="2989" y="5394"/>
                    <a:pt x="3037" y="5299"/>
                    <a:pt x="3001" y="5204"/>
                  </a:cubicBezTo>
                  <a:cubicBezTo>
                    <a:pt x="2846" y="4751"/>
                    <a:pt x="2560" y="4311"/>
                    <a:pt x="2203" y="3977"/>
                  </a:cubicBezTo>
                  <a:lnTo>
                    <a:pt x="1691" y="3477"/>
                  </a:lnTo>
                  <a:lnTo>
                    <a:pt x="1691" y="1072"/>
                  </a:lnTo>
                  <a:cubicBezTo>
                    <a:pt x="1691" y="858"/>
                    <a:pt x="1870" y="679"/>
                    <a:pt x="2084" y="679"/>
                  </a:cubicBezTo>
                  <a:cubicBezTo>
                    <a:pt x="2191" y="679"/>
                    <a:pt x="2275" y="727"/>
                    <a:pt x="2346" y="798"/>
                  </a:cubicBezTo>
                  <a:lnTo>
                    <a:pt x="2346" y="3346"/>
                  </a:lnTo>
                  <a:cubicBezTo>
                    <a:pt x="2346" y="3441"/>
                    <a:pt x="2429" y="3513"/>
                    <a:pt x="2513" y="3513"/>
                  </a:cubicBezTo>
                  <a:cubicBezTo>
                    <a:pt x="2608" y="3513"/>
                    <a:pt x="2679" y="3441"/>
                    <a:pt x="2679" y="3346"/>
                  </a:cubicBezTo>
                  <a:lnTo>
                    <a:pt x="2679" y="739"/>
                  </a:lnTo>
                  <a:cubicBezTo>
                    <a:pt x="2691" y="536"/>
                    <a:pt x="2858" y="382"/>
                    <a:pt x="3060" y="382"/>
                  </a:cubicBezTo>
                  <a:close/>
                  <a:moveTo>
                    <a:pt x="3072" y="1"/>
                  </a:moveTo>
                  <a:cubicBezTo>
                    <a:pt x="2798" y="1"/>
                    <a:pt x="2560" y="167"/>
                    <a:pt x="2441" y="405"/>
                  </a:cubicBezTo>
                  <a:cubicBezTo>
                    <a:pt x="2334" y="346"/>
                    <a:pt x="2215" y="310"/>
                    <a:pt x="2084" y="310"/>
                  </a:cubicBezTo>
                  <a:cubicBezTo>
                    <a:pt x="1679" y="310"/>
                    <a:pt x="1358" y="643"/>
                    <a:pt x="1358" y="1036"/>
                  </a:cubicBezTo>
                  <a:lnTo>
                    <a:pt x="1358" y="3120"/>
                  </a:lnTo>
                  <a:lnTo>
                    <a:pt x="1239" y="3001"/>
                  </a:lnTo>
                  <a:cubicBezTo>
                    <a:pt x="1102" y="2870"/>
                    <a:pt x="926" y="2804"/>
                    <a:pt x="751" y="2804"/>
                  </a:cubicBezTo>
                  <a:cubicBezTo>
                    <a:pt x="575" y="2804"/>
                    <a:pt x="399" y="2870"/>
                    <a:pt x="262" y="3001"/>
                  </a:cubicBezTo>
                  <a:cubicBezTo>
                    <a:pt x="1" y="3275"/>
                    <a:pt x="1" y="3703"/>
                    <a:pt x="262" y="3977"/>
                  </a:cubicBezTo>
                  <a:lnTo>
                    <a:pt x="1358" y="5061"/>
                  </a:lnTo>
                  <a:lnTo>
                    <a:pt x="1358" y="6918"/>
                  </a:lnTo>
                  <a:lnTo>
                    <a:pt x="1251" y="6918"/>
                  </a:lnTo>
                  <a:cubicBezTo>
                    <a:pt x="1155" y="6918"/>
                    <a:pt x="1084" y="6990"/>
                    <a:pt x="1084" y="7085"/>
                  </a:cubicBezTo>
                  <a:lnTo>
                    <a:pt x="1084" y="7847"/>
                  </a:lnTo>
                  <a:cubicBezTo>
                    <a:pt x="1084" y="7930"/>
                    <a:pt x="1155" y="8002"/>
                    <a:pt x="1251" y="8002"/>
                  </a:cubicBezTo>
                  <a:lnTo>
                    <a:pt x="4061" y="8002"/>
                  </a:lnTo>
                  <a:cubicBezTo>
                    <a:pt x="4156" y="8002"/>
                    <a:pt x="4227" y="7930"/>
                    <a:pt x="4227" y="7847"/>
                  </a:cubicBezTo>
                  <a:cubicBezTo>
                    <a:pt x="4227" y="7752"/>
                    <a:pt x="4156" y="7680"/>
                    <a:pt x="4061" y="7680"/>
                  </a:cubicBezTo>
                  <a:lnTo>
                    <a:pt x="1417" y="7680"/>
                  </a:lnTo>
                  <a:lnTo>
                    <a:pt x="1417" y="7263"/>
                  </a:lnTo>
                  <a:lnTo>
                    <a:pt x="5465" y="7263"/>
                  </a:lnTo>
                  <a:lnTo>
                    <a:pt x="5465" y="7680"/>
                  </a:lnTo>
                  <a:lnTo>
                    <a:pt x="4715" y="7680"/>
                  </a:lnTo>
                  <a:cubicBezTo>
                    <a:pt x="4632" y="7680"/>
                    <a:pt x="4549" y="7752"/>
                    <a:pt x="4549" y="7847"/>
                  </a:cubicBezTo>
                  <a:cubicBezTo>
                    <a:pt x="4549" y="7930"/>
                    <a:pt x="4632" y="8002"/>
                    <a:pt x="4715" y="8002"/>
                  </a:cubicBezTo>
                  <a:lnTo>
                    <a:pt x="5644" y="8002"/>
                  </a:lnTo>
                  <a:cubicBezTo>
                    <a:pt x="5727" y="8002"/>
                    <a:pt x="5799" y="7930"/>
                    <a:pt x="5799" y="7847"/>
                  </a:cubicBezTo>
                  <a:lnTo>
                    <a:pt x="5799" y="7097"/>
                  </a:lnTo>
                  <a:cubicBezTo>
                    <a:pt x="5823" y="7013"/>
                    <a:pt x="5739" y="6930"/>
                    <a:pt x="5656" y="6930"/>
                  </a:cubicBezTo>
                  <a:lnTo>
                    <a:pt x="5549" y="6930"/>
                  </a:lnTo>
                  <a:lnTo>
                    <a:pt x="5549" y="1894"/>
                  </a:lnTo>
                  <a:cubicBezTo>
                    <a:pt x="5549" y="1548"/>
                    <a:pt x="5287" y="1275"/>
                    <a:pt x="4942" y="1275"/>
                  </a:cubicBezTo>
                  <a:cubicBezTo>
                    <a:pt x="4894" y="1275"/>
                    <a:pt x="4846" y="1275"/>
                    <a:pt x="4799" y="1298"/>
                  </a:cubicBezTo>
                  <a:lnTo>
                    <a:pt x="4799" y="1191"/>
                  </a:lnTo>
                  <a:cubicBezTo>
                    <a:pt x="4799" y="786"/>
                    <a:pt x="4477" y="465"/>
                    <a:pt x="4072" y="465"/>
                  </a:cubicBezTo>
                  <a:cubicBezTo>
                    <a:pt x="3965" y="465"/>
                    <a:pt x="3870" y="489"/>
                    <a:pt x="3775" y="524"/>
                  </a:cubicBezTo>
                  <a:cubicBezTo>
                    <a:pt x="3691" y="227"/>
                    <a:pt x="3406" y="1"/>
                    <a:pt x="307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92" name="Google Shape;10592;p79"/>
            <p:cNvSpPr/>
            <p:nvPr/>
          </p:nvSpPr>
          <p:spPr>
            <a:xfrm>
              <a:off x="3768073" y="3480087"/>
              <a:ext cx="11341" cy="37731"/>
            </a:xfrm>
            <a:custGeom>
              <a:avLst/>
              <a:gdLst/>
              <a:ahLst/>
              <a:cxnLst/>
              <a:rect l="l" t="t" r="r" b="b"/>
              <a:pathLst>
                <a:path w="358" h="1191" extrusionOk="0">
                  <a:moveTo>
                    <a:pt x="167" y="0"/>
                  </a:moveTo>
                  <a:cubicBezTo>
                    <a:pt x="72" y="0"/>
                    <a:pt x="0" y="84"/>
                    <a:pt x="0" y="179"/>
                  </a:cubicBezTo>
                  <a:cubicBezTo>
                    <a:pt x="12" y="405"/>
                    <a:pt x="12" y="667"/>
                    <a:pt x="12" y="1012"/>
                  </a:cubicBezTo>
                  <a:cubicBezTo>
                    <a:pt x="12" y="1096"/>
                    <a:pt x="95" y="1191"/>
                    <a:pt x="179" y="1191"/>
                  </a:cubicBezTo>
                  <a:cubicBezTo>
                    <a:pt x="274" y="1191"/>
                    <a:pt x="345" y="1119"/>
                    <a:pt x="345" y="1024"/>
                  </a:cubicBezTo>
                  <a:cubicBezTo>
                    <a:pt x="357" y="667"/>
                    <a:pt x="357" y="381"/>
                    <a:pt x="345" y="167"/>
                  </a:cubicBezTo>
                  <a:cubicBezTo>
                    <a:pt x="345" y="72"/>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93" name="Google Shape;10593;p79"/>
            <p:cNvSpPr/>
            <p:nvPr/>
          </p:nvSpPr>
          <p:spPr>
            <a:xfrm>
              <a:off x="3705061" y="3407286"/>
              <a:ext cx="181463" cy="253884"/>
            </a:xfrm>
            <a:custGeom>
              <a:avLst/>
              <a:gdLst/>
              <a:ahLst/>
              <a:cxnLst/>
              <a:rect l="l" t="t" r="r" b="b"/>
              <a:pathLst>
                <a:path w="5728" h="8014" extrusionOk="0">
                  <a:moveTo>
                    <a:pt x="2692" y="358"/>
                  </a:moveTo>
                  <a:cubicBezTo>
                    <a:pt x="2894" y="358"/>
                    <a:pt x="3061" y="524"/>
                    <a:pt x="3073" y="715"/>
                  </a:cubicBezTo>
                  <a:lnTo>
                    <a:pt x="3073" y="3322"/>
                  </a:lnTo>
                  <a:cubicBezTo>
                    <a:pt x="3073" y="3406"/>
                    <a:pt x="3156" y="3489"/>
                    <a:pt x="3239" y="3489"/>
                  </a:cubicBezTo>
                  <a:cubicBezTo>
                    <a:pt x="3334" y="3489"/>
                    <a:pt x="3406" y="3406"/>
                    <a:pt x="3406" y="3322"/>
                  </a:cubicBezTo>
                  <a:lnTo>
                    <a:pt x="3406" y="774"/>
                  </a:lnTo>
                  <a:cubicBezTo>
                    <a:pt x="3477" y="703"/>
                    <a:pt x="3573" y="655"/>
                    <a:pt x="3668" y="655"/>
                  </a:cubicBezTo>
                  <a:cubicBezTo>
                    <a:pt x="3882" y="655"/>
                    <a:pt x="4061" y="834"/>
                    <a:pt x="4061" y="1048"/>
                  </a:cubicBezTo>
                  <a:lnTo>
                    <a:pt x="4061" y="3453"/>
                  </a:lnTo>
                  <a:lnTo>
                    <a:pt x="3549" y="3941"/>
                  </a:lnTo>
                  <a:cubicBezTo>
                    <a:pt x="2918" y="4572"/>
                    <a:pt x="2561" y="5430"/>
                    <a:pt x="2561" y="6323"/>
                  </a:cubicBezTo>
                  <a:lnTo>
                    <a:pt x="2561" y="6894"/>
                  </a:lnTo>
                  <a:lnTo>
                    <a:pt x="548" y="6894"/>
                  </a:lnTo>
                  <a:lnTo>
                    <a:pt x="596" y="1870"/>
                  </a:lnTo>
                  <a:cubicBezTo>
                    <a:pt x="596" y="1715"/>
                    <a:pt x="715" y="1596"/>
                    <a:pt x="858" y="1596"/>
                  </a:cubicBezTo>
                  <a:cubicBezTo>
                    <a:pt x="906" y="1596"/>
                    <a:pt x="953" y="1608"/>
                    <a:pt x="989" y="1643"/>
                  </a:cubicBezTo>
                  <a:lnTo>
                    <a:pt x="989" y="3310"/>
                  </a:lnTo>
                  <a:cubicBezTo>
                    <a:pt x="989" y="3394"/>
                    <a:pt x="1072" y="3477"/>
                    <a:pt x="1156" y="3477"/>
                  </a:cubicBezTo>
                  <a:cubicBezTo>
                    <a:pt x="1251" y="3477"/>
                    <a:pt x="1322" y="3394"/>
                    <a:pt x="1322" y="3310"/>
                  </a:cubicBezTo>
                  <a:lnTo>
                    <a:pt x="1322" y="1548"/>
                  </a:lnTo>
                  <a:lnTo>
                    <a:pt x="1322" y="1179"/>
                  </a:lnTo>
                  <a:cubicBezTo>
                    <a:pt x="1322" y="977"/>
                    <a:pt x="1501" y="798"/>
                    <a:pt x="1703" y="798"/>
                  </a:cubicBezTo>
                  <a:cubicBezTo>
                    <a:pt x="1810" y="798"/>
                    <a:pt x="1906" y="834"/>
                    <a:pt x="1977" y="917"/>
                  </a:cubicBezTo>
                  <a:lnTo>
                    <a:pt x="1977" y="1846"/>
                  </a:lnTo>
                  <a:cubicBezTo>
                    <a:pt x="1977" y="1941"/>
                    <a:pt x="2049" y="2013"/>
                    <a:pt x="2144" y="2013"/>
                  </a:cubicBezTo>
                  <a:cubicBezTo>
                    <a:pt x="2227" y="2013"/>
                    <a:pt x="2299" y="1941"/>
                    <a:pt x="2299" y="1846"/>
                  </a:cubicBezTo>
                  <a:lnTo>
                    <a:pt x="2299" y="858"/>
                  </a:lnTo>
                  <a:lnTo>
                    <a:pt x="2299" y="750"/>
                  </a:lnTo>
                  <a:cubicBezTo>
                    <a:pt x="2299" y="536"/>
                    <a:pt x="2477" y="358"/>
                    <a:pt x="2692" y="358"/>
                  </a:cubicBezTo>
                  <a:close/>
                  <a:moveTo>
                    <a:pt x="5037" y="3132"/>
                  </a:moveTo>
                  <a:cubicBezTo>
                    <a:pt x="5132" y="3132"/>
                    <a:pt x="5216" y="3156"/>
                    <a:pt x="5275" y="3239"/>
                  </a:cubicBezTo>
                  <a:cubicBezTo>
                    <a:pt x="5335" y="3286"/>
                    <a:pt x="5382" y="3382"/>
                    <a:pt x="5382" y="3477"/>
                  </a:cubicBezTo>
                  <a:cubicBezTo>
                    <a:pt x="5382" y="3560"/>
                    <a:pt x="5359" y="3656"/>
                    <a:pt x="5275" y="3715"/>
                  </a:cubicBezTo>
                  <a:lnTo>
                    <a:pt x="4144" y="4858"/>
                  </a:lnTo>
                  <a:cubicBezTo>
                    <a:pt x="4120" y="4882"/>
                    <a:pt x="4108" y="4930"/>
                    <a:pt x="4108" y="4977"/>
                  </a:cubicBezTo>
                  <a:lnTo>
                    <a:pt x="4108" y="6906"/>
                  </a:lnTo>
                  <a:lnTo>
                    <a:pt x="2942" y="6906"/>
                  </a:lnTo>
                  <a:lnTo>
                    <a:pt x="2942" y="6334"/>
                  </a:lnTo>
                  <a:cubicBezTo>
                    <a:pt x="2942" y="5525"/>
                    <a:pt x="3275" y="4751"/>
                    <a:pt x="3835" y="4191"/>
                  </a:cubicBezTo>
                  <a:lnTo>
                    <a:pt x="4382" y="3632"/>
                  </a:lnTo>
                  <a:lnTo>
                    <a:pt x="4799" y="3239"/>
                  </a:lnTo>
                  <a:cubicBezTo>
                    <a:pt x="4858" y="3179"/>
                    <a:pt x="4954" y="3132"/>
                    <a:pt x="5037" y="3132"/>
                  </a:cubicBezTo>
                  <a:close/>
                  <a:moveTo>
                    <a:pt x="4370" y="7251"/>
                  </a:moveTo>
                  <a:lnTo>
                    <a:pt x="4382" y="7668"/>
                  </a:lnTo>
                  <a:lnTo>
                    <a:pt x="322" y="7668"/>
                  </a:lnTo>
                  <a:lnTo>
                    <a:pt x="322" y="7251"/>
                  </a:lnTo>
                  <a:close/>
                  <a:moveTo>
                    <a:pt x="2739" y="0"/>
                  </a:moveTo>
                  <a:cubicBezTo>
                    <a:pt x="2406" y="0"/>
                    <a:pt x="2120" y="227"/>
                    <a:pt x="2037" y="524"/>
                  </a:cubicBezTo>
                  <a:cubicBezTo>
                    <a:pt x="1941" y="477"/>
                    <a:pt x="1846" y="465"/>
                    <a:pt x="1739" y="465"/>
                  </a:cubicBezTo>
                  <a:cubicBezTo>
                    <a:pt x="1334" y="465"/>
                    <a:pt x="1013" y="798"/>
                    <a:pt x="1013" y="1191"/>
                  </a:cubicBezTo>
                  <a:lnTo>
                    <a:pt x="1013" y="1298"/>
                  </a:lnTo>
                  <a:cubicBezTo>
                    <a:pt x="965" y="1286"/>
                    <a:pt x="918" y="1286"/>
                    <a:pt x="870" y="1286"/>
                  </a:cubicBezTo>
                  <a:cubicBezTo>
                    <a:pt x="537" y="1286"/>
                    <a:pt x="263" y="1548"/>
                    <a:pt x="263" y="1893"/>
                  </a:cubicBezTo>
                  <a:lnTo>
                    <a:pt x="263" y="6918"/>
                  </a:lnTo>
                  <a:lnTo>
                    <a:pt x="156" y="6918"/>
                  </a:lnTo>
                  <a:cubicBezTo>
                    <a:pt x="72" y="6918"/>
                    <a:pt x="1" y="7001"/>
                    <a:pt x="1" y="7085"/>
                  </a:cubicBezTo>
                  <a:lnTo>
                    <a:pt x="1" y="7847"/>
                  </a:lnTo>
                  <a:cubicBezTo>
                    <a:pt x="1" y="7942"/>
                    <a:pt x="72" y="8013"/>
                    <a:pt x="156" y="8013"/>
                  </a:cubicBezTo>
                  <a:lnTo>
                    <a:pt x="4561" y="8013"/>
                  </a:lnTo>
                  <a:cubicBezTo>
                    <a:pt x="4656" y="8013"/>
                    <a:pt x="4728" y="7942"/>
                    <a:pt x="4728" y="7847"/>
                  </a:cubicBezTo>
                  <a:lnTo>
                    <a:pt x="4728" y="7073"/>
                  </a:lnTo>
                  <a:cubicBezTo>
                    <a:pt x="4728" y="6989"/>
                    <a:pt x="4656" y="6906"/>
                    <a:pt x="4561" y="6906"/>
                  </a:cubicBezTo>
                  <a:lnTo>
                    <a:pt x="4466" y="6906"/>
                  </a:lnTo>
                  <a:lnTo>
                    <a:pt x="4466" y="5049"/>
                  </a:lnTo>
                  <a:lnTo>
                    <a:pt x="5537" y="3965"/>
                  </a:lnTo>
                  <a:cubicBezTo>
                    <a:pt x="5668" y="3834"/>
                    <a:pt x="5728" y="3667"/>
                    <a:pt x="5728" y="3489"/>
                  </a:cubicBezTo>
                  <a:cubicBezTo>
                    <a:pt x="5728" y="3310"/>
                    <a:pt x="5656" y="3132"/>
                    <a:pt x="5537" y="3013"/>
                  </a:cubicBezTo>
                  <a:cubicBezTo>
                    <a:pt x="5394" y="2882"/>
                    <a:pt x="5239" y="2822"/>
                    <a:pt x="5061" y="2822"/>
                  </a:cubicBezTo>
                  <a:cubicBezTo>
                    <a:pt x="4870" y="2822"/>
                    <a:pt x="4704" y="2894"/>
                    <a:pt x="4573" y="3013"/>
                  </a:cubicBezTo>
                  <a:lnTo>
                    <a:pt x="4466" y="3132"/>
                  </a:lnTo>
                  <a:lnTo>
                    <a:pt x="4466" y="1048"/>
                  </a:lnTo>
                  <a:cubicBezTo>
                    <a:pt x="4466" y="643"/>
                    <a:pt x="4132" y="310"/>
                    <a:pt x="3727" y="310"/>
                  </a:cubicBezTo>
                  <a:cubicBezTo>
                    <a:pt x="3608" y="310"/>
                    <a:pt x="3489" y="346"/>
                    <a:pt x="3370" y="405"/>
                  </a:cubicBezTo>
                  <a:cubicBezTo>
                    <a:pt x="3251" y="167"/>
                    <a:pt x="3001" y="0"/>
                    <a:pt x="273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594" name="Google Shape;10594;p79"/>
          <p:cNvGrpSpPr/>
          <p:nvPr/>
        </p:nvGrpSpPr>
        <p:grpSpPr>
          <a:xfrm>
            <a:off x="1747540" y="4246837"/>
            <a:ext cx="408419" cy="463204"/>
            <a:chOff x="1310655" y="3360527"/>
            <a:chExt cx="306314" cy="347403"/>
          </a:xfrm>
          <a:solidFill>
            <a:schemeClr val="tx1"/>
          </a:solidFill>
        </p:grpSpPr>
        <p:sp>
          <p:nvSpPr>
            <p:cNvPr id="10595" name="Google Shape;10595;p79"/>
            <p:cNvSpPr/>
            <p:nvPr/>
          </p:nvSpPr>
          <p:spPr>
            <a:xfrm>
              <a:off x="1440416" y="3531630"/>
              <a:ext cx="151652" cy="176299"/>
            </a:xfrm>
            <a:custGeom>
              <a:avLst/>
              <a:gdLst/>
              <a:ahLst/>
              <a:cxnLst/>
              <a:rect l="l" t="t" r="r" b="b"/>
              <a:pathLst>
                <a:path w="4787" h="5565" extrusionOk="0">
                  <a:moveTo>
                    <a:pt x="1851" y="0"/>
                  </a:moveTo>
                  <a:cubicBezTo>
                    <a:pt x="1838" y="0"/>
                    <a:pt x="1824" y="2"/>
                    <a:pt x="1810" y="4"/>
                  </a:cubicBezTo>
                  <a:cubicBezTo>
                    <a:pt x="1751" y="28"/>
                    <a:pt x="1715" y="52"/>
                    <a:pt x="1691" y="112"/>
                  </a:cubicBezTo>
                  <a:lnTo>
                    <a:pt x="1275" y="1255"/>
                  </a:lnTo>
                  <a:cubicBezTo>
                    <a:pt x="429" y="1767"/>
                    <a:pt x="1" y="2731"/>
                    <a:pt x="191" y="3695"/>
                  </a:cubicBezTo>
                  <a:cubicBezTo>
                    <a:pt x="310" y="4314"/>
                    <a:pt x="667" y="4826"/>
                    <a:pt x="1179" y="5172"/>
                  </a:cubicBezTo>
                  <a:cubicBezTo>
                    <a:pt x="1560" y="5422"/>
                    <a:pt x="2013" y="5565"/>
                    <a:pt x="2453" y="5565"/>
                  </a:cubicBezTo>
                  <a:cubicBezTo>
                    <a:pt x="2608" y="5565"/>
                    <a:pt x="2751" y="5541"/>
                    <a:pt x="2918" y="5517"/>
                  </a:cubicBezTo>
                  <a:cubicBezTo>
                    <a:pt x="3799" y="5338"/>
                    <a:pt x="4489" y="4672"/>
                    <a:pt x="4715" y="3803"/>
                  </a:cubicBezTo>
                  <a:cubicBezTo>
                    <a:pt x="4727" y="3719"/>
                    <a:pt x="4692" y="3624"/>
                    <a:pt x="4596" y="3612"/>
                  </a:cubicBezTo>
                  <a:cubicBezTo>
                    <a:pt x="4586" y="3611"/>
                    <a:pt x="4576" y="3610"/>
                    <a:pt x="4565" y="3610"/>
                  </a:cubicBezTo>
                  <a:cubicBezTo>
                    <a:pt x="4491" y="3610"/>
                    <a:pt x="4416" y="3648"/>
                    <a:pt x="4406" y="3731"/>
                  </a:cubicBezTo>
                  <a:cubicBezTo>
                    <a:pt x="4215" y="4469"/>
                    <a:pt x="3620" y="5053"/>
                    <a:pt x="2858" y="5207"/>
                  </a:cubicBezTo>
                  <a:cubicBezTo>
                    <a:pt x="2728" y="5231"/>
                    <a:pt x="2597" y="5243"/>
                    <a:pt x="2468" y="5243"/>
                  </a:cubicBezTo>
                  <a:cubicBezTo>
                    <a:pt x="2075" y="5243"/>
                    <a:pt x="1692" y="5134"/>
                    <a:pt x="1370" y="4910"/>
                  </a:cubicBezTo>
                  <a:cubicBezTo>
                    <a:pt x="917" y="4612"/>
                    <a:pt x="620" y="4160"/>
                    <a:pt x="524" y="3636"/>
                  </a:cubicBezTo>
                  <a:cubicBezTo>
                    <a:pt x="346" y="2790"/>
                    <a:pt x="739" y="1933"/>
                    <a:pt x="1501" y="1517"/>
                  </a:cubicBezTo>
                  <a:cubicBezTo>
                    <a:pt x="1537" y="1493"/>
                    <a:pt x="1560" y="1469"/>
                    <a:pt x="1572" y="1421"/>
                  </a:cubicBezTo>
                  <a:lnTo>
                    <a:pt x="1918" y="469"/>
                  </a:lnTo>
                  <a:lnTo>
                    <a:pt x="2608" y="1219"/>
                  </a:lnTo>
                  <a:cubicBezTo>
                    <a:pt x="2632" y="1243"/>
                    <a:pt x="2668" y="1255"/>
                    <a:pt x="2703" y="1255"/>
                  </a:cubicBezTo>
                  <a:cubicBezTo>
                    <a:pt x="3572" y="1362"/>
                    <a:pt x="4275" y="2005"/>
                    <a:pt x="4430" y="2850"/>
                  </a:cubicBezTo>
                  <a:cubicBezTo>
                    <a:pt x="4454" y="2945"/>
                    <a:pt x="4465" y="3041"/>
                    <a:pt x="4465" y="3136"/>
                  </a:cubicBezTo>
                  <a:cubicBezTo>
                    <a:pt x="4465" y="3209"/>
                    <a:pt x="4521" y="3283"/>
                    <a:pt x="4599" y="3283"/>
                  </a:cubicBezTo>
                  <a:cubicBezTo>
                    <a:pt x="4610" y="3283"/>
                    <a:pt x="4621" y="3281"/>
                    <a:pt x="4632" y="3279"/>
                  </a:cubicBezTo>
                  <a:cubicBezTo>
                    <a:pt x="4715" y="3279"/>
                    <a:pt x="4787" y="3207"/>
                    <a:pt x="4775" y="3124"/>
                  </a:cubicBezTo>
                  <a:cubicBezTo>
                    <a:pt x="4775" y="3017"/>
                    <a:pt x="4763" y="2898"/>
                    <a:pt x="4727" y="2790"/>
                  </a:cubicBezTo>
                  <a:cubicBezTo>
                    <a:pt x="4537" y="1826"/>
                    <a:pt x="3763" y="1100"/>
                    <a:pt x="2787" y="945"/>
                  </a:cubicBezTo>
                  <a:lnTo>
                    <a:pt x="1965" y="52"/>
                  </a:lnTo>
                  <a:cubicBezTo>
                    <a:pt x="1929" y="16"/>
                    <a:pt x="1892" y="0"/>
                    <a:pt x="185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96" name="Google Shape;10596;p79"/>
            <p:cNvSpPr/>
            <p:nvPr/>
          </p:nvSpPr>
          <p:spPr>
            <a:xfrm>
              <a:off x="1486447" y="3589478"/>
              <a:ext cx="64152" cy="75842"/>
            </a:xfrm>
            <a:custGeom>
              <a:avLst/>
              <a:gdLst/>
              <a:ahLst/>
              <a:cxnLst/>
              <a:rect l="l" t="t" r="r" b="b"/>
              <a:pathLst>
                <a:path w="2025" h="2394" extrusionOk="0">
                  <a:moveTo>
                    <a:pt x="1691" y="1179"/>
                  </a:moveTo>
                  <a:lnTo>
                    <a:pt x="1691" y="2084"/>
                  </a:lnTo>
                  <a:lnTo>
                    <a:pt x="298" y="2084"/>
                  </a:lnTo>
                  <a:lnTo>
                    <a:pt x="298" y="1179"/>
                  </a:lnTo>
                  <a:close/>
                  <a:moveTo>
                    <a:pt x="1012" y="0"/>
                  </a:moveTo>
                  <a:cubicBezTo>
                    <a:pt x="715" y="0"/>
                    <a:pt x="476" y="238"/>
                    <a:pt x="476" y="536"/>
                  </a:cubicBezTo>
                  <a:lnTo>
                    <a:pt x="476" y="845"/>
                  </a:lnTo>
                  <a:lnTo>
                    <a:pt x="167" y="845"/>
                  </a:lnTo>
                  <a:cubicBezTo>
                    <a:pt x="84" y="845"/>
                    <a:pt x="0" y="917"/>
                    <a:pt x="0" y="1012"/>
                  </a:cubicBezTo>
                  <a:lnTo>
                    <a:pt x="0" y="2227"/>
                  </a:lnTo>
                  <a:cubicBezTo>
                    <a:pt x="0" y="2322"/>
                    <a:pt x="84" y="2393"/>
                    <a:pt x="167" y="2393"/>
                  </a:cubicBezTo>
                  <a:lnTo>
                    <a:pt x="1869" y="2393"/>
                  </a:lnTo>
                  <a:cubicBezTo>
                    <a:pt x="1953" y="2393"/>
                    <a:pt x="2024" y="2322"/>
                    <a:pt x="2024" y="2227"/>
                  </a:cubicBezTo>
                  <a:lnTo>
                    <a:pt x="2024" y="1012"/>
                  </a:lnTo>
                  <a:cubicBezTo>
                    <a:pt x="2012" y="917"/>
                    <a:pt x="1941" y="845"/>
                    <a:pt x="1846" y="845"/>
                  </a:cubicBezTo>
                  <a:lnTo>
                    <a:pt x="774" y="845"/>
                  </a:lnTo>
                  <a:lnTo>
                    <a:pt x="774" y="536"/>
                  </a:lnTo>
                  <a:cubicBezTo>
                    <a:pt x="774" y="417"/>
                    <a:pt x="881" y="310"/>
                    <a:pt x="1000" y="310"/>
                  </a:cubicBezTo>
                  <a:cubicBezTo>
                    <a:pt x="1119" y="310"/>
                    <a:pt x="1227" y="417"/>
                    <a:pt x="1227" y="536"/>
                  </a:cubicBezTo>
                  <a:cubicBezTo>
                    <a:pt x="1227" y="619"/>
                    <a:pt x="1298" y="703"/>
                    <a:pt x="1393" y="703"/>
                  </a:cubicBezTo>
                  <a:cubicBezTo>
                    <a:pt x="1477" y="703"/>
                    <a:pt x="1548" y="619"/>
                    <a:pt x="1548" y="536"/>
                  </a:cubicBezTo>
                  <a:cubicBezTo>
                    <a:pt x="1548" y="238"/>
                    <a:pt x="1310" y="0"/>
                    <a:pt x="101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97" name="Google Shape;10597;p79"/>
            <p:cNvSpPr/>
            <p:nvPr/>
          </p:nvSpPr>
          <p:spPr>
            <a:xfrm>
              <a:off x="1310655" y="3360527"/>
              <a:ext cx="306314" cy="334572"/>
            </a:xfrm>
            <a:custGeom>
              <a:avLst/>
              <a:gdLst/>
              <a:ahLst/>
              <a:cxnLst/>
              <a:rect l="l" t="t" r="r" b="b"/>
              <a:pathLst>
                <a:path w="9669" h="10561" extrusionOk="0">
                  <a:moveTo>
                    <a:pt x="2430" y="7941"/>
                  </a:moveTo>
                  <a:lnTo>
                    <a:pt x="3120" y="8644"/>
                  </a:lnTo>
                  <a:lnTo>
                    <a:pt x="2989" y="8775"/>
                  </a:lnTo>
                  <a:lnTo>
                    <a:pt x="2656" y="8430"/>
                  </a:lnTo>
                  <a:cubicBezTo>
                    <a:pt x="2626" y="8400"/>
                    <a:pt x="2585" y="8385"/>
                    <a:pt x="2543" y="8385"/>
                  </a:cubicBezTo>
                  <a:cubicBezTo>
                    <a:pt x="2501" y="8385"/>
                    <a:pt x="2459" y="8400"/>
                    <a:pt x="2430" y="8430"/>
                  </a:cubicBezTo>
                  <a:lnTo>
                    <a:pt x="2073" y="8787"/>
                  </a:lnTo>
                  <a:cubicBezTo>
                    <a:pt x="2037" y="8823"/>
                    <a:pt x="2025" y="8858"/>
                    <a:pt x="2025" y="8906"/>
                  </a:cubicBezTo>
                  <a:cubicBezTo>
                    <a:pt x="2025" y="8953"/>
                    <a:pt x="2037" y="9001"/>
                    <a:pt x="2073" y="9025"/>
                  </a:cubicBezTo>
                  <a:lnTo>
                    <a:pt x="2418" y="9370"/>
                  </a:lnTo>
                  <a:lnTo>
                    <a:pt x="2275" y="9501"/>
                  </a:lnTo>
                  <a:lnTo>
                    <a:pt x="1942" y="9156"/>
                  </a:lnTo>
                  <a:cubicBezTo>
                    <a:pt x="1912" y="9126"/>
                    <a:pt x="1870" y="9111"/>
                    <a:pt x="1828" y="9111"/>
                  </a:cubicBezTo>
                  <a:cubicBezTo>
                    <a:pt x="1787" y="9111"/>
                    <a:pt x="1745" y="9126"/>
                    <a:pt x="1715" y="9156"/>
                  </a:cubicBezTo>
                  <a:lnTo>
                    <a:pt x="1358" y="9513"/>
                  </a:lnTo>
                  <a:cubicBezTo>
                    <a:pt x="1322" y="9549"/>
                    <a:pt x="1311" y="9585"/>
                    <a:pt x="1311" y="9632"/>
                  </a:cubicBezTo>
                  <a:cubicBezTo>
                    <a:pt x="1311" y="9680"/>
                    <a:pt x="1322" y="9727"/>
                    <a:pt x="1358" y="9751"/>
                  </a:cubicBezTo>
                  <a:lnTo>
                    <a:pt x="1703" y="10096"/>
                  </a:lnTo>
                  <a:lnTo>
                    <a:pt x="1584" y="10192"/>
                  </a:lnTo>
                  <a:lnTo>
                    <a:pt x="882" y="9489"/>
                  </a:lnTo>
                  <a:lnTo>
                    <a:pt x="2430" y="7941"/>
                  </a:lnTo>
                  <a:close/>
                  <a:moveTo>
                    <a:pt x="6496" y="1"/>
                  </a:moveTo>
                  <a:cubicBezTo>
                    <a:pt x="5951" y="1"/>
                    <a:pt x="5469" y="199"/>
                    <a:pt x="5121" y="548"/>
                  </a:cubicBezTo>
                  <a:cubicBezTo>
                    <a:pt x="4704" y="964"/>
                    <a:pt x="4513" y="1572"/>
                    <a:pt x="4597" y="2238"/>
                  </a:cubicBezTo>
                  <a:cubicBezTo>
                    <a:pt x="4656" y="2727"/>
                    <a:pt x="4871" y="3227"/>
                    <a:pt x="5180" y="3655"/>
                  </a:cubicBezTo>
                  <a:lnTo>
                    <a:pt x="3501" y="5334"/>
                  </a:lnTo>
                  <a:cubicBezTo>
                    <a:pt x="3442" y="5394"/>
                    <a:pt x="3442" y="5501"/>
                    <a:pt x="3501" y="5560"/>
                  </a:cubicBezTo>
                  <a:cubicBezTo>
                    <a:pt x="3525" y="5584"/>
                    <a:pt x="3573" y="5608"/>
                    <a:pt x="3620" y="5608"/>
                  </a:cubicBezTo>
                  <a:cubicBezTo>
                    <a:pt x="3668" y="5608"/>
                    <a:pt x="3704" y="5584"/>
                    <a:pt x="3739" y="5560"/>
                  </a:cubicBezTo>
                  <a:lnTo>
                    <a:pt x="5406" y="3893"/>
                  </a:lnTo>
                  <a:cubicBezTo>
                    <a:pt x="5454" y="3953"/>
                    <a:pt x="5502" y="4000"/>
                    <a:pt x="5549" y="4060"/>
                  </a:cubicBezTo>
                  <a:cubicBezTo>
                    <a:pt x="5609" y="4120"/>
                    <a:pt x="5656" y="4155"/>
                    <a:pt x="5716" y="4203"/>
                  </a:cubicBezTo>
                  <a:lnTo>
                    <a:pt x="2334" y="7584"/>
                  </a:lnTo>
                  <a:lnTo>
                    <a:pt x="691" y="9239"/>
                  </a:lnTo>
                  <a:lnTo>
                    <a:pt x="370" y="8918"/>
                  </a:lnTo>
                  <a:lnTo>
                    <a:pt x="3299" y="5989"/>
                  </a:lnTo>
                  <a:cubicBezTo>
                    <a:pt x="3358" y="5929"/>
                    <a:pt x="3358" y="5822"/>
                    <a:pt x="3299" y="5763"/>
                  </a:cubicBezTo>
                  <a:cubicBezTo>
                    <a:pt x="3275" y="5733"/>
                    <a:pt x="3236" y="5718"/>
                    <a:pt x="3196" y="5718"/>
                  </a:cubicBezTo>
                  <a:cubicBezTo>
                    <a:pt x="3156" y="5718"/>
                    <a:pt x="3114" y="5733"/>
                    <a:pt x="3085" y="5763"/>
                  </a:cubicBezTo>
                  <a:lnTo>
                    <a:pt x="48" y="8799"/>
                  </a:lnTo>
                  <a:cubicBezTo>
                    <a:pt x="13" y="8834"/>
                    <a:pt x="1" y="8882"/>
                    <a:pt x="1" y="8918"/>
                  </a:cubicBezTo>
                  <a:cubicBezTo>
                    <a:pt x="1" y="8965"/>
                    <a:pt x="13" y="9013"/>
                    <a:pt x="48" y="9037"/>
                  </a:cubicBezTo>
                  <a:lnTo>
                    <a:pt x="596" y="9585"/>
                  </a:lnTo>
                  <a:lnTo>
                    <a:pt x="1513" y="10513"/>
                  </a:lnTo>
                  <a:cubicBezTo>
                    <a:pt x="1549" y="10549"/>
                    <a:pt x="1596" y="10561"/>
                    <a:pt x="1632" y="10561"/>
                  </a:cubicBezTo>
                  <a:cubicBezTo>
                    <a:pt x="1680" y="10561"/>
                    <a:pt x="1727" y="10537"/>
                    <a:pt x="1763" y="10513"/>
                  </a:cubicBezTo>
                  <a:lnTo>
                    <a:pt x="2108" y="10156"/>
                  </a:lnTo>
                  <a:cubicBezTo>
                    <a:pt x="2144" y="10120"/>
                    <a:pt x="2156" y="10085"/>
                    <a:pt x="2156" y="10037"/>
                  </a:cubicBezTo>
                  <a:cubicBezTo>
                    <a:pt x="2156" y="9989"/>
                    <a:pt x="2144" y="9954"/>
                    <a:pt x="2108" y="9918"/>
                  </a:cubicBezTo>
                  <a:lnTo>
                    <a:pt x="1775" y="9573"/>
                  </a:lnTo>
                  <a:lnTo>
                    <a:pt x="1906" y="9442"/>
                  </a:lnTo>
                  <a:lnTo>
                    <a:pt x="2251" y="9787"/>
                  </a:lnTo>
                  <a:cubicBezTo>
                    <a:pt x="2281" y="9817"/>
                    <a:pt x="2320" y="9832"/>
                    <a:pt x="2358" y="9832"/>
                  </a:cubicBezTo>
                  <a:cubicBezTo>
                    <a:pt x="2397" y="9832"/>
                    <a:pt x="2436" y="9817"/>
                    <a:pt x="2465" y="9787"/>
                  </a:cubicBezTo>
                  <a:lnTo>
                    <a:pt x="2823" y="9430"/>
                  </a:lnTo>
                  <a:cubicBezTo>
                    <a:pt x="2858" y="9394"/>
                    <a:pt x="2870" y="9358"/>
                    <a:pt x="2870" y="9311"/>
                  </a:cubicBezTo>
                  <a:cubicBezTo>
                    <a:pt x="2870" y="9263"/>
                    <a:pt x="2858" y="9215"/>
                    <a:pt x="2823" y="9192"/>
                  </a:cubicBezTo>
                  <a:lnTo>
                    <a:pt x="2489" y="8846"/>
                  </a:lnTo>
                  <a:lnTo>
                    <a:pt x="2620" y="8715"/>
                  </a:lnTo>
                  <a:lnTo>
                    <a:pt x="2966" y="9061"/>
                  </a:lnTo>
                  <a:cubicBezTo>
                    <a:pt x="2995" y="9090"/>
                    <a:pt x="3034" y="9105"/>
                    <a:pt x="3073" y="9105"/>
                  </a:cubicBezTo>
                  <a:cubicBezTo>
                    <a:pt x="3111" y="9105"/>
                    <a:pt x="3150" y="9090"/>
                    <a:pt x="3180" y="9061"/>
                  </a:cubicBezTo>
                  <a:lnTo>
                    <a:pt x="3537" y="8703"/>
                  </a:lnTo>
                  <a:cubicBezTo>
                    <a:pt x="3597" y="8644"/>
                    <a:pt x="3597" y="8537"/>
                    <a:pt x="3537" y="8477"/>
                  </a:cubicBezTo>
                  <a:lnTo>
                    <a:pt x="2727" y="7656"/>
                  </a:lnTo>
                  <a:lnTo>
                    <a:pt x="6014" y="4370"/>
                  </a:lnTo>
                  <a:cubicBezTo>
                    <a:pt x="6549" y="4751"/>
                    <a:pt x="7168" y="4977"/>
                    <a:pt x="7752" y="4977"/>
                  </a:cubicBezTo>
                  <a:cubicBezTo>
                    <a:pt x="8026" y="4977"/>
                    <a:pt x="8276" y="4929"/>
                    <a:pt x="8514" y="4846"/>
                  </a:cubicBezTo>
                  <a:cubicBezTo>
                    <a:pt x="8597" y="4810"/>
                    <a:pt x="8633" y="4727"/>
                    <a:pt x="8597" y="4632"/>
                  </a:cubicBezTo>
                  <a:cubicBezTo>
                    <a:pt x="8580" y="4570"/>
                    <a:pt x="8523" y="4534"/>
                    <a:pt x="8461" y="4534"/>
                  </a:cubicBezTo>
                  <a:cubicBezTo>
                    <a:pt x="8439" y="4534"/>
                    <a:pt x="8417" y="4539"/>
                    <a:pt x="8395" y="4548"/>
                  </a:cubicBezTo>
                  <a:cubicBezTo>
                    <a:pt x="8192" y="4625"/>
                    <a:pt x="7973" y="4662"/>
                    <a:pt x="7746" y="4662"/>
                  </a:cubicBezTo>
                  <a:cubicBezTo>
                    <a:pt x="7093" y="4662"/>
                    <a:pt x="6380" y="4355"/>
                    <a:pt x="5823" y="3798"/>
                  </a:cubicBezTo>
                  <a:cubicBezTo>
                    <a:pt x="4847" y="2834"/>
                    <a:pt x="4668" y="1453"/>
                    <a:pt x="5406" y="726"/>
                  </a:cubicBezTo>
                  <a:cubicBezTo>
                    <a:pt x="5707" y="421"/>
                    <a:pt x="6119" y="272"/>
                    <a:pt x="6568" y="272"/>
                  </a:cubicBezTo>
                  <a:cubicBezTo>
                    <a:pt x="7204" y="272"/>
                    <a:pt x="7913" y="571"/>
                    <a:pt x="8478" y="1143"/>
                  </a:cubicBezTo>
                  <a:cubicBezTo>
                    <a:pt x="9454" y="2107"/>
                    <a:pt x="9633" y="3489"/>
                    <a:pt x="8895" y="4215"/>
                  </a:cubicBezTo>
                  <a:lnTo>
                    <a:pt x="8883" y="4239"/>
                  </a:lnTo>
                  <a:cubicBezTo>
                    <a:pt x="8823" y="4298"/>
                    <a:pt x="8823" y="4393"/>
                    <a:pt x="8883" y="4453"/>
                  </a:cubicBezTo>
                  <a:cubicBezTo>
                    <a:pt x="8913" y="4483"/>
                    <a:pt x="8954" y="4498"/>
                    <a:pt x="8996" y="4498"/>
                  </a:cubicBezTo>
                  <a:cubicBezTo>
                    <a:pt x="9038" y="4498"/>
                    <a:pt x="9079" y="4483"/>
                    <a:pt x="9109" y="4453"/>
                  </a:cubicBezTo>
                  <a:lnTo>
                    <a:pt x="9121" y="4441"/>
                  </a:lnTo>
                  <a:cubicBezTo>
                    <a:pt x="9502" y="4072"/>
                    <a:pt x="9669" y="3465"/>
                    <a:pt x="9585" y="2786"/>
                  </a:cubicBezTo>
                  <a:cubicBezTo>
                    <a:pt x="9502" y="2131"/>
                    <a:pt x="9169" y="1476"/>
                    <a:pt x="8645" y="964"/>
                  </a:cubicBezTo>
                  <a:cubicBezTo>
                    <a:pt x="8133" y="441"/>
                    <a:pt x="7478" y="95"/>
                    <a:pt x="6823" y="24"/>
                  </a:cubicBezTo>
                  <a:cubicBezTo>
                    <a:pt x="6712" y="8"/>
                    <a:pt x="6603" y="1"/>
                    <a:pt x="649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98" name="Google Shape;10598;p79"/>
            <p:cNvSpPr/>
            <p:nvPr/>
          </p:nvSpPr>
          <p:spPr>
            <a:xfrm>
              <a:off x="1474377" y="3380453"/>
              <a:ext cx="122221" cy="118895"/>
            </a:xfrm>
            <a:custGeom>
              <a:avLst/>
              <a:gdLst/>
              <a:ahLst/>
              <a:cxnLst/>
              <a:rect l="l" t="t" r="r" b="b"/>
              <a:pathLst>
                <a:path w="3858" h="3753" extrusionOk="0">
                  <a:moveTo>
                    <a:pt x="1488" y="312"/>
                  </a:moveTo>
                  <a:cubicBezTo>
                    <a:pt x="1953" y="312"/>
                    <a:pt x="2453" y="526"/>
                    <a:pt x="2858" y="943"/>
                  </a:cubicBezTo>
                  <a:cubicBezTo>
                    <a:pt x="3536" y="1621"/>
                    <a:pt x="3691" y="2609"/>
                    <a:pt x="3167" y="3133"/>
                  </a:cubicBezTo>
                  <a:cubicBezTo>
                    <a:pt x="2965" y="3336"/>
                    <a:pt x="2667" y="3443"/>
                    <a:pt x="2346" y="3443"/>
                  </a:cubicBezTo>
                  <a:cubicBezTo>
                    <a:pt x="1881" y="3443"/>
                    <a:pt x="1381" y="3229"/>
                    <a:pt x="976" y="2812"/>
                  </a:cubicBezTo>
                  <a:cubicBezTo>
                    <a:pt x="631" y="2479"/>
                    <a:pt x="429" y="2050"/>
                    <a:pt x="369" y="1645"/>
                  </a:cubicBezTo>
                  <a:cubicBezTo>
                    <a:pt x="322" y="1240"/>
                    <a:pt x="429" y="883"/>
                    <a:pt x="667" y="633"/>
                  </a:cubicBezTo>
                  <a:cubicBezTo>
                    <a:pt x="869" y="419"/>
                    <a:pt x="1167" y="312"/>
                    <a:pt x="1488" y="312"/>
                  </a:cubicBezTo>
                  <a:close/>
                  <a:moveTo>
                    <a:pt x="1518" y="1"/>
                  </a:moveTo>
                  <a:cubicBezTo>
                    <a:pt x="1106" y="1"/>
                    <a:pt x="738" y="143"/>
                    <a:pt x="465" y="407"/>
                  </a:cubicBezTo>
                  <a:cubicBezTo>
                    <a:pt x="143" y="716"/>
                    <a:pt x="0" y="1181"/>
                    <a:pt x="72" y="1681"/>
                  </a:cubicBezTo>
                  <a:cubicBezTo>
                    <a:pt x="131" y="2181"/>
                    <a:pt x="381" y="2657"/>
                    <a:pt x="774" y="3038"/>
                  </a:cubicBezTo>
                  <a:cubicBezTo>
                    <a:pt x="1227" y="3502"/>
                    <a:pt x="1822" y="3752"/>
                    <a:pt x="2358" y="3752"/>
                  </a:cubicBezTo>
                  <a:cubicBezTo>
                    <a:pt x="2762" y="3752"/>
                    <a:pt x="3132" y="3622"/>
                    <a:pt x="3405" y="3348"/>
                  </a:cubicBezTo>
                  <a:cubicBezTo>
                    <a:pt x="3703" y="3038"/>
                    <a:pt x="3858" y="2574"/>
                    <a:pt x="3798" y="2074"/>
                  </a:cubicBezTo>
                  <a:cubicBezTo>
                    <a:pt x="3739" y="1586"/>
                    <a:pt x="3477" y="1109"/>
                    <a:pt x="3096" y="716"/>
                  </a:cubicBezTo>
                  <a:cubicBezTo>
                    <a:pt x="2703" y="335"/>
                    <a:pt x="2215" y="73"/>
                    <a:pt x="1738" y="14"/>
                  </a:cubicBezTo>
                  <a:cubicBezTo>
                    <a:pt x="1664" y="5"/>
                    <a:pt x="1590" y="1"/>
                    <a:pt x="151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99" name="Google Shape;10599;p79"/>
            <p:cNvSpPr/>
            <p:nvPr/>
          </p:nvSpPr>
          <p:spPr>
            <a:xfrm>
              <a:off x="1510207" y="3632848"/>
              <a:ext cx="15492" cy="17741"/>
            </a:xfrm>
            <a:custGeom>
              <a:avLst/>
              <a:gdLst/>
              <a:ahLst/>
              <a:cxnLst/>
              <a:rect l="l" t="t" r="r" b="b"/>
              <a:pathLst>
                <a:path w="489" h="560" extrusionOk="0">
                  <a:moveTo>
                    <a:pt x="155" y="0"/>
                  </a:moveTo>
                  <a:cubicBezTo>
                    <a:pt x="72" y="0"/>
                    <a:pt x="0" y="72"/>
                    <a:pt x="0" y="167"/>
                  </a:cubicBezTo>
                  <a:cubicBezTo>
                    <a:pt x="0" y="227"/>
                    <a:pt x="24" y="262"/>
                    <a:pt x="72" y="298"/>
                  </a:cubicBezTo>
                  <a:lnTo>
                    <a:pt x="72" y="405"/>
                  </a:lnTo>
                  <a:cubicBezTo>
                    <a:pt x="72" y="488"/>
                    <a:pt x="143" y="560"/>
                    <a:pt x="238" y="560"/>
                  </a:cubicBezTo>
                  <a:cubicBezTo>
                    <a:pt x="322" y="560"/>
                    <a:pt x="393" y="488"/>
                    <a:pt x="393" y="405"/>
                  </a:cubicBezTo>
                  <a:lnTo>
                    <a:pt x="393" y="298"/>
                  </a:lnTo>
                  <a:cubicBezTo>
                    <a:pt x="441" y="262"/>
                    <a:pt x="477" y="227"/>
                    <a:pt x="477" y="167"/>
                  </a:cubicBezTo>
                  <a:cubicBezTo>
                    <a:pt x="488" y="72"/>
                    <a:pt x="417" y="0"/>
                    <a:pt x="32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600" name="Google Shape;10600;p79"/>
          <p:cNvGrpSpPr/>
          <p:nvPr/>
        </p:nvGrpSpPr>
        <p:grpSpPr>
          <a:xfrm>
            <a:off x="4159571" y="4246329"/>
            <a:ext cx="359124" cy="464724"/>
            <a:chOff x="3119678" y="3360146"/>
            <a:chExt cx="269343" cy="348543"/>
          </a:xfrm>
          <a:solidFill>
            <a:schemeClr val="tx1"/>
          </a:solidFill>
        </p:grpSpPr>
        <p:sp>
          <p:nvSpPr>
            <p:cNvPr id="10601" name="Google Shape;10601;p79"/>
            <p:cNvSpPr/>
            <p:nvPr/>
          </p:nvSpPr>
          <p:spPr>
            <a:xfrm>
              <a:off x="3268289" y="3498271"/>
              <a:ext cx="43782" cy="46728"/>
            </a:xfrm>
            <a:custGeom>
              <a:avLst/>
              <a:gdLst/>
              <a:ahLst/>
              <a:cxnLst/>
              <a:rect l="l" t="t" r="r" b="b"/>
              <a:pathLst>
                <a:path w="1382" h="1475" extrusionOk="0">
                  <a:moveTo>
                    <a:pt x="196" y="0"/>
                  </a:moveTo>
                  <a:cubicBezTo>
                    <a:pt x="137" y="0"/>
                    <a:pt x="81" y="35"/>
                    <a:pt x="48" y="93"/>
                  </a:cubicBezTo>
                  <a:cubicBezTo>
                    <a:pt x="0" y="164"/>
                    <a:pt x="36" y="272"/>
                    <a:pt x="119" y="319"/>
                  </a:cubicBezTo>
                  <a:cubicBezTo>
                    <a:pt x="584" y="557"/>
                    <a:pt x="905" y="926"/>
                    <a:pt x="1048" y="1355"/>
                  </a:cubicBezTo>
                  <a:cubicBezTo>
                    <a:pt x="1060" y="1438"/>
                    <a:pt x="1131" y="1474"/>
                    <a:pt x="1191" y="1474"/>
                  </a:cubicBezTo>
                  <a:cubicBezTo>
                    <a:pt x="1203" y="1474"/>
                    <a:pt x="1227" y="1474"/>
                    <a:pt x="1239" y="1462"/>
                  </a:cubicBezTo>
                  <a:cubicBezTo>
                    <a:pt x="1322" y="1415"/>
                    <a:pt x="1381" y="1331"/>
                    <a:pt x="1358" y="1236"/>
                  </a:cubicBezTo>
                  <a:cubicBezTo>
                    <a:pt x="1191" y="736"/>
                    <a:pt x="810" y="284"/>
                    <a:pt x="274" y="22"/>
                  </a:cubicBezTo>
                  <a:cubicBezTo>
                    <a:pt x="249" y="7"/>
                    <a:pt x="222" y="0"/>
                    <a:pt x="19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02" name="Google Shape;10602;p79"/>
            <p:cNvSpPr/>
            <p:nvPr/>
          </p:nvSpPr>
          <p:spPr>
            <a:xfrm>
              <a:off x="3147208" y="3475176"/>
              <a:ext cx="214664" cy="233513"/>
            </a:xfrm>
            <a:custGeom>
              <a:avLst/>
              <a:gdLst/>
              <a:ahLst/>
              <a:cxnLst/>
              <a:rect l="l" t="t" r="r" b="b"/>
              <a:pathLst>
                <a:path w="6776" h="7371" extrusionOk="0">
                  <a:moveTo>
                    <a:pt x="3537" y="4608"/>
                  </a:moveTo>
                  <a:lnTo>
                    <a:pt x="3537" y="4989"/>
                  </a:lnTo>
                  <a:lnTo>
                    <a:pt x="3179" y="4989"/>
                  </a:lnTo>
                  <a:lnTo>
                    <a:pt x="3179" y="4608"/>
                  </a:lnTo>
                  <a:cubicBezTo>
                    <a:pt x="3239" y="4620"/>
                    <a:pt x="3298" y="4620"/>
                    <a:pt x="3358" y="4620"/>
                  </a:cubicBezTo>
                  <a:cubicBezTo>
                    <a:pt x="3417" y="4620"/>
                    <a:pt x="3477" y="4620"/>
                    <a:pt x="3537" y="4608"/>
                  </a:cubicBezTo>
                  <a:close/>
                  <a:moveTo>
                    <a:pt x="5977" y="5299"/>
                  </a:moveTo>
                  <a:lnTo>
                    <a:pt x="5977" y="5763"/>
                  </a:lnTo>
                  <a:lnTo>
                    <a:pt x="798" y="5763"/>
                  </a:lnTo>
                  <a:lnTo>
                    <a:pt x="798" y="5299"/>
                  </a:lnTo>
                  <a:close/>
                  <a:moveTo>
                    <a:pt x="3406" y="0"/>
                  </a:moveTo>
                  <a:cubicBezTo>
                    <a:pt x="2751" y="0"/>
                    <a:pt x="2132" y="262"/>
                    <a:pt x="1667" y="715"/>
                  </a:cubicBezTo>
                  <a:cubicBezTo>
                    <a:pt x="1203" y="1179"/>
                    <a:pt x="953" y="1798"/>
                    <a:pt x="953" y="2465"/>
                  </a:cubicBezTo>
                  <a:lnTo>
                    <a:pt x="953" y="2715"/>
                  </a:lnTo>
                  <a:cubicBezTo>
                    <a:pt x="953" y="2798"/>
                    <a:pt x="1024" y="2882"/>
                    <a:pt x="1120" y="2882"/>
                  </a:cubicBezTo>
                  <a:cubicBezTo>
                    <a:pt x="1203" y="2882"/>
                    <a:pt x="1274" y="2798"/>
                    <a:pt x="1274" y="2715"/>
                  </a:cubicBezTo>
                  <a:lnTo>
                    <a:pt x="1274" y="2465"/>
                  </a:lnTo>
                  <a:cubicBezTo>
                    <a:pt x="1274" y="1894"/>
                    <a:pt x="1501" y="1358"/>
                    <a:pt x="1905" y="953"/>
                  </a:cubicBezTo>
                  <a:cubicBezTo>
                    <a:pt x="2310" y="548"/>
                    <a:pt x="2846" y="334"/>
                    <a:pt x="3406" y="334"/>
                  </a:cubicBezTo>
                  <a:cubicBezTo>
                    <a:pt x="4584" y="334"/>
                    <a:pt x="5549" y="1286"/>
                    <a:pt x="5549" y="2477"/>
                  </a:cubicBezTo>
                  <a:lnTo>
                    <a:pt x="5549" y="4989"/>
                  </a:lnTo>
                  <a:lnTo>
                    <a:pt x="3882" y="4989"/>
                  </a:lnTo>
                  <a:lnTo>
                    <a:pt x="3882" y="4489"/>
                  </a:lnTo>
                  <a:cubicBezTo>
                    <a:pt x="4060" y="4382"/>
                    <a:pt x="4215" y="4203"/>
                    <a:pt x="4299" y="3989"/>
                  </a:cubicBezTo>
                  <a:cubicBezTo>
                    <a:pt x="4334" y="3906"/>
                    <a:pt x="4287" y="3810"/>
                    <a:pt x="4215" y="3787"/>
                  </a:cubicBezTo>
                  <a:cubicBezTo>
                    <a:pt x="4193" y="3778"/>
                    <a:pt x="4171" y="3775"/>
                    <a:pt x="4149" y="3775"/>
                  </a:cubicBezTo>
                  <a:cubicBezTo>
                    <a:pt x="4079" y="3775"/>
                    <a:pt x="4019" y="3815"/>
                    <a:pt x="4001" y="3870"/>
                  </a:cubicBezTo>
                  <a:cubicBezTo>
                    <a:pt x="3941" y="4037"/>
                    <a:pt x="3822" y="4156"/>
                    <a:pt x="3668" y="4227"/>
                  </a:cubicBezTo>
                  <a:lnTo>
                    <a:pt x="3656" y="4227"/>
                  </a:lnTo>
                  <a:cubicBezTo>
                    <a:pt x="3572" y="4263"/>
                    <a:pt x="3477" y="4287"/>
                    <a:pt x="3394" y="4287"/>
                  </a:cubicBezTo>
                  <a:cubicBezTo>
                    <a:pt x="3036" y="4287"/>
                    <a:pt x="2739" y="3989"/>
                    <a:pt x="2739" y="3632"/>
                  </a:cubicBezTo>
                  <a:cubicBezTo>
                    <a:pt x="2739" y="3275"/>
                    <a:pt x="3036" y="2977"/>
                    <a:pt x="3394" y="2977"/>
                  </a:cubicBezTo>
                  <a:cubicBezTo>
                    <a:pt x="3644" y="2977"/>
                    <a:pt x="3882" y="3132"/>
                    <a:pt x="3989" y="3370"/>
                  </a:cubicBezTo>
                  <a:cubicBezTo>
                    <a:pt x="4006" y="3421"/>
                    <a:pt x="4067" y="3461"/>
                    <a:pt x="4126" y="3461"/>
                  </a:cubicBezTo>
                  <a:cubicBezTo>
                    <a:pt x="4149" y="3461"/>
                    <a:pt x="4171" y="3455"/>
                    <a:pt x="4191" y="3441"/>
                  </a:cubicBezTo>
                  <a:cubicBezTo>
                    <a:pt x="4263" y="3418"/>
                    <a:pt x="4310" y="3310"/>
                    <a:pt x="4263" y="3239"/>
                  </a:cubicBezTo>
                  <a:cubicBezTo>
                    <a:pt x="4108" y="2894"/>
                    <a:pt x="3763" y="2667"/>
                    <a:pt x="3370" y="2667"/>
                  </a:cubicBezTo>
                  <a:cubicBezTo>
                    <a:pt x="2834" y="2667"/>
                    <a:pt x="2394" y="3096"/>
                    <a:pt x="2394" y="3656"/>
                  </a:cubicBezTo>
                  <a:cubicBezTo>
                    <a:pt x="2394" y="4013"/>
                    <a:pt x="2584" y="4322"/>
                    <a:pt x="2870" y="4489"/>
                  </a:cubicBezTo>
                  <a:lnTo>
                    <a:pt x="2870" y="4989"/>
                  </a:lnTo>
                  <a:lnTo>
                    <a:pt x="1262" y="4989"/>
                  </a:lnTo>
                  <a:lnTo>
                    <a:pt x="1262" y="3358"/>
                  </a:lnTo>
                  <a:cubicBezTo>
                    <a:pt x="1262" y="3263"/>
                    <a:pt x="1191" y="3191"/>
                    <a:pt x="1096" y="3191"/>
                  </a:cubicBezTo>
                  <a:cubicBezTo>
                    <a:pt x="1012" y="3191"/>
                    <a:pt x="941" y="3263"/>
                    <a:pt x="941" y="3358"/>
                  </a:cubicBezTo>
                  <a:lnTo>
                    <a:pt x="941" y="4989"/>
                  </a:lnTo>
                  <a:lnTo>
                    <a:pt x="655" y="4989"/>
                  </a:lnTo>
                  <a:cubicBezTo>
                    <a:pt x="560" y="4989"/>
                    <a:pt x="489" y="5061"/>
                    <a:pt x="489" y="5156"/>
                  </a:cubicBezTo>
                  <a:lnTo>
                    <a:pt x="489" y="5775"/>
                  </a:lnTo>
                  <a:lnTo>
                    <a:pt x="167" y="5775"/>
                  </a:lnTo>
                  <a:cubicBezTo>
                    <a:pt x="72" y="5775"/>
                    <a:pt x="0" y="5858"/>
                    <a:pt x="0" y="5942"/>
                  </a:cubicBezTo>
                  <a:lnTo>
                    <a:pt x="0" y="7204"/>
                  </a:lnTo>
                  <a:cubicBezTo>
                    <a:pt x="0" y="7299"/>
                    <a:pt x="72" y="7370"/>
                    <a:pt x="167" y="7370"/>
                  </a:cubicBezTo>
                  <a:lnTo>
                    <a:pt x="3918" y="7370"/>
                  </a:lnTo>
                  <a:cubicBezTo>
                    <a:pt x="4001" y="7370"/>
                    <a:pt x="4072" y="7299"/>
                    <a:pt x="4072" y="7204"/>
                  </a:cubicBezTo>
                  <a:cubicBezTo>
                    <a:pt x="4072" y="7120"/>
                    <a:pt x="4001" y="7049"/>
                    <a:pt x="3918" y="7049"/>
                  </a:cubicBezTo>
                  <a:lnTo>
                    <a:pt x="322" y="7049"/>
                  </a:lnTo>
                  <a:lnTo>
                    <a:pt x="322" y="6108"/>
                  </a:lnTo>
                  <a:lnTo>
                    <a:pt x="6442" y="6108"/>
                  </a:lnTo>
                  <a:lnTo>
                    <a:pt x="6442" y="7049"/>
                  </a:lnTo>
                  <a:lnTo>
                    <a:pt x="4537" y="7049"/>
                  </a:lnTo>
                  <a:cubicBezTo>
                    <a:pt x="4453" y="7049"/>
                    <a:pt x="4370" y="7120"/>
                    <a:pt x="4370" y="7204"/>
                  </a:cubicBezTo>
                  <a:cubicBezTo>
                    <a:pt x="4370" y="7299"/>
                    <a:pt x="4453" y="7370"/>
                    <a:pt x="4537" y="7370"/>
                  </a:cubicBezTo>
                  <a:lnTo>
                    <a:pt x="6608" y="7370"/>
                  </a:lnTo>
                  <a:cubicBezTo>
                    <a:pt x="6692" y="7370"/>
                    <a:pt x="6775" y="7299"/>
                    <a:pt x="6775" y="7204"/>
                  </a:cubicBezTo>
                  <a:lnTo>
                    <a:pt x="6775" y="5942"/>
                  </a:lnTo>
                  <a:cubicBezTo>
                    <a:pt x="6775" y="5835"/>
                    <a:pt x="6716" y="5763"/>
                    <a:pt x="6620" y="5763"/>
                  </a:cubicBezTo>
                  <a:lnTo>
                    <a:pt x="6311" y="5763"/>
                  </a:lnTo>
                  <a:lnTo>
                    <a:pt x="6311" y="5144"/>
                  </a:lnTo>
                  <a:cubicBezTo>
                    <a:pt x="6311" y="5049"/>
                    <a:pt x="6239" y="4977"/>
                    <a:pt x="6144" y="4977"/>
                  </a:cubicBezTo>
                  <a:lnTo>
                    <a:pt x="5858" y="4977"/>
                  </a:lnTo>
                  <a:lnTo>
                    <a:pt x="5858" y="2465"/>
                  </a:lnTo>
                  <a:cubicBezTo>
                    <a:pt x="5858" y="1108"/>
                    <a:pt x="4763" y="0"/>
                    <a:pt x="340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03" name="Google Shape;10603;p79"/>
            <p:cNvSpPr/>
            <p:nvPr/>
          </p:nvSpPr>
          <p:spPr>
            <a:xfrm>
              <a:off x="3249408" y="3360146"/>
              <a:ext cx="10613" cy="97321"/>
            </a:xfrm>
            <a:custGeom>
              <a:avLst/>
              <a:gdLst/>
              <a:ahLst/>
              <a:cxnLst/>
              <a:rect l="l" t="t" r="r" b="b"/>
              <a:pathLst>
                <a:path w="335" h="3072" extrusionOk="0">
                  <a:moveTo>
                    <a:pt x="168" y="0"/>
                  </a:moveTo>
                  <a:cubicBezTo>
                    <a:pt x="72" y="0"/>
                    <a:pt x="1" y="83"/>
                    <a:pt x="1" y="167"/>
                  </a:cubicBezTo>
                  <a:lnTo>
                    <a:pt x="1" y="2905"/>
                  </a:lnTo>
                  <a:cubicBezTo>
                    <a:pt x="1" y="3000"/>
                    <a:pt x="72" y="3072"/>
                    <a:pt x="168" y="3072"/>
                  </a:cubicBezTo>
                  <a:cubicBezTo>
                    <a:pt x="251" y="3072"/>
                    <a:pt x="334" y="3000"/>
                    <a:pt x="334" y="2905"/>
                  </a:cubicBezTo>
                  <a:lnTo>
                    <a:pt x="334" y="167"/>
                  </a:lnTo>
                  <a:cubicBezTo>
                    <a:pt x="334" y="83"/>
                    <a:pt x="251" y="0"/>
                    <a:pt x="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04" name="Google Shape;10604;p79"/>
            <p:cNvSpPr/>
            <p:nvPr/>
          </p:nvSpPr>
          <p:spPr>
            <a:xfrm>
              <a:off x="3175879" y="3377919"/>
              <a:ext cx="54331" cy="86740"/>
            </a:xfrm>
            <a:custGeom>
              <a:avLst/>
              <a:gdLst/>
              <a:ahLst/>
              <a:cxnLst/>
              <a:rect l="l" t="t" r="r" b="b"/>
              <a:pathLst>
                <a:path w="1715" h="2738" extrusionOk="0">
                  <a:moveTo>
                    <a:pt x="188" y="1"/>
                  </a:moveTo>
                  <a:cubicBezTo>
                    <a:pt x="161" y="1"/>
                    <a:pt x="134" y="8"/>
                    <a:pt x="107" y="22"/>
                  </a:cubicBezTo>
                  <a:cubicBezTo>
                    <a:pt x="36" y="70"/>
                    <a:pt x="0" y="153"/>
                    <a:pt x="48" y="249"/>
                  </a:cubicBezTo>
                  <a:lnTo>
                    <a:pt x="1381" y="2642"/>
                  </a:lnTo>
                  <a:cubicBezTo>
                    <a:pt x="1417" y="2701"/>
                    <a:pt x="1477" y="2737"/>
                    <a:pt x="1524" y="2737"/>
                  </a:cubicBezTo>
                  <a:cubicBezTo>
                    <a:pt x="1548" y="2737"/>
                    <a:pt x="1584" y="2737"/>
                    <a:pt x="1596" y="2713"/>
                  </a:cubicBezTo>
                  <a:cubicBezTo>
                    <a:pt x="1679" y="2654"/>
                    <a:pt x="1715" y="2559"/>
                    <a:pt x="1667" y="2475"/>
                  </a:cubicBezTo>
                  <a:lnTo>
                    <a:pt x="334" y="82"/>
                  </a:lnTo>
                  <a:cubicBezTo>
                    <a:pt x="301" y="33"/>
                    <a:pt x="246" y="1"/>
                    <a:pt x="18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05" name="Google Shape;10605;p79"/>
            <p:cNvSpPr/>
            <p:nvPr/>
          </p:nvSpPr>
          <p:spPr>
            <a:xfrm>
              <a:off x="3119678" y="3429399"/>
              <a:ext cx="89401" cy="50720"/>
            </a:xfrm>
            <a:custGeom>
              <a:avLst/>
              <a:gdLst/>
              <a:ahLst/>
              <a:cxnLst/>
              <a:rect l="l" t="t" r="r" b="b"/>
              <a:pathLst>
                <a:path w="2822" h="1601" extrusionOk="0">
                  <a:moveTo>
                    <a:pt x="200" y="0"/>
                  </a:moveTo>
                  <a:cubicBezTo>
                    <a:pt x="142" y="0"/>
                    <a:pt x="81" y="27"/>
                    <a:pt x="48" y="76"/>
                  </a:cubicBezTo>
                  <a:cubicBezTo>
                    <a:pt x="0" y="160"/>
                    <a:pt x="36" y="255"/>
                    <a:pt x="107" y="302"/>
                  </a:cubicBezTo>
                  <a:lnTo>
                    <a:pt x="2536" y="1588"/>
                  </a:lnTo>
                  <a:cubicBezTo>
                    <a:pt x="2560" y="1600"/>
                    <a:pt x="2584" y="1600"/>
                    <a:pt x="2608" y="1600"/>
                  </a:cubicBezTo>
                  <a:cubicBezTo>
                    <a:pt x="2667" y="1600"/>
                    <a:pt x="2727" y="1565"/>
                    <a:pt x="2762" y="1505"/>
                  </a:cubicBezTo>
                  <a:cubicBezTo>
                    <a:pt x="2822" y="1445"/>
                    <a:pt x="2786" y="1350"/>
                    <a:pt x="2703" y="1303"/>
                  </a:cubicBezTo>
                  <a:lnTo>
                    <a:pt x="274" y="17"/>
                  </a:lnTo>
                  <a:cubicBezTo>
                    <a:pt x="252" y="6"/>
                    <a:pt x="226" y="0"/>
                    <a:pt x="20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06" name="Google Shape;10606;p79"/>
            <p:cNvSpPr/>
            <p:nvPr/>
          </p:nvSpPr>
          <p:spPr>
            <a:xfrm>
              <a:off x="3279219" y="3377919"/>
              <a:ext cx="54363" cy="85980"/>
            </a:xfrm>
            <a:custGeom>
              <a:avLst/>
              <a:gdLst/>
              <a:ahLst/>
              <a:cxnLst/>
              <a:rect l="l" t="t" r="r" b="b"/>
              <a:pathLst>
                <a:path w="1716" h="2714" extrusionOk="0">
                  <a:moveTo>
                    <a:pt x="1533" y="1"/>
                  </a:moveTo>
                  <a:cubicBezTo>
                    <a:pt x="1475" y="1"/>
                    <a:pt x="1414" y="33"/>
                    <a:pt x="1382" y="82"/>
                  </a:cubicBezTo>
                  <a:lnTo>
                    <a:pt x="48" y="2475"/>
                  </a:lnTo>
                  <a:cubicBezTo>
                    <a:pt x="1" y="2559"/>
                    <a:pt x="24" y="2654"/>
                    <a:pt x="108" y="2701"/>
                  </a:cubicBezTo>
                  <a:cubicBezTo>
                    <a:pt x="132" y="2713"/>
                    <a:pt x="143" y="2713"/>
                    <a:pt x="179" y="2713"/>
                  </a:cubicBezTo>
                  <a:cubicBezTo>
                    <a:pt x="239" y="2713"/>
                    <a:pt x="286" y="2689"/>
                    <a:pt x="310" y="2630"/>
                  </a:cubicBezTo>
                  <a:lnTo>
                    <a:pt x="1656" y="237"/>
                  </a:lnTo>
                  <a:cubicBezTo>
                    <a:pt x="1715" y="153"/>
                    <a:pt x="1679" y="70"/>
                    <a:pt x="1608" y="22"/>
                  </a:cubicBezTo>
                  <a:cubicBezTo>
                    <a:pt x="1585" y="8"/>
                    <a:pt x="1560" y="1"/>
                    <a:pt x="153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07" name="Google Shape;10607;p79"/>
            <p:cNvSpPr/>
            <p:nvPr/>
          </p:nvSpPr>
          <p:spPr>
            <a:xfrm>
              <a:off x="3300349" y="3429399"/>
              <a:ext cx="88672" cy="51100"/>
            </a:xfrm>
            <a:custGeom>
              <a:avLst/>
              <a:gdLst/>
              <a:ahLst/>
              <a:cxnLst/>
              <a:rect l="l" t="t" r="r" b="b"/>
              <a:pathLst>
                <a:path w="2799" h="1613" extrusionOk="0">
                  <a:moveTo>
                    <a:pt x="2615" y="0"/>
                  </a:moveTo>
                  <a:cubicBezTo>
                    <a:pt x="2589" y="0"/>
                    <a:pt x="2562" y="6"/>
                    <a:pt x="2536" y="17"/>
                  </a:cubicBezTo>
                  <a:lnTo>
                    <a:pt x="107" y="1303"/>
                  </a:lnTo>
                  <a:cubicBezTo>
                    <a:pt x="36" y="1350"/>
                    <a:pt x="0" y="1434"/>
                    <a:pt x="48" y="1529"/>
                  </a:cubicBezTo>
                  <a:cubicBezTo>
                    <a:pt x="72" y="1588"/>
                    <a:pt x="131" y="1612"/>
                    <a:pt x="191" y="1612"/>
                  </a:cubicBezTo>
                  <a:cubicBezTo>
                    <a:pt x="227" y="1612"/>
                    <a:pt x="238" y="1612"/>
                    <a:pt x="274" y="1600"/>
                  </a:cubicBezTo>
                  <a:lnTo>
                    <a:pt x="2691" y="314"/>
                  </a:lnTo>
                  <a:cubicBezTo>
                    <a:pt x="2774" y="255"/>
                    <a:pt x="2798" y="172"/>
                    <a:pt x="2751" y="76"/>
                  </a:cubicBezTo>
                  <a:cubicBezTo>
                    <a:pt x="2726" y="27"/>
                    <a:pt x="2673" y="0"/>
                    <a:pt x="261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608" name="Google Shape;10608;p79"/>
          <p:cNvGrpSpPr/>
          <p:nvPr/>
        </p:nvGrpSpPr>
        <p:grpSpPr>
          <a:xfrm>
            <a:off x="5289618" y="4242063"/>
            <a:ext cx="490913" cy="473004"/>
            <a:chOff x="3967213" y="3356947"/>
            <a:chExt cx="368185" cy="354753"/>
          </a:xfrm>
          <a:solidFill>
            <a:schemeClr val="tx1"/>
          </a:solidFill>
        </p:grpSpPr>
        <p:sp>
          <p:nvSpPr>
            <p:cNvPr id="10609" name="Google Shape;10609;p79"/>
            <p:cNvSpPr/>
            <p:nvPr/>
          </p:nvSpPr>
          <p:spPr>
            <a:xfrm>
              <a:off x="4180705" y="3356947"/>
              <a:ext cx="154693" cy="164292"/>
            </a:xfrm>
            <a:custGeom>
              <a:avLst/>
              <a:gdLst/>
              <a:ahLst/>
              <a:cxnLst/>
              <a:rect l="l" t="t" r="r" b="b"/>
              <a:pathLst>
                <a:path w="4883" h="5186" extrusionOk="0">
                  <a:moveTo>
                    <a:pt x="2526" y="0"/>
                  </a:moveTo>
                  <a:cubicBezTo>
                    <a:pt x="1765" y="0"/>
                    <a:pt x="1017" y="368"/>
                    <a:pt x="560" y="1042"/>
                  </a:cubicBezTo>
                  <a:cubicBezTo>
                    <a:pt x="1" y="1875"/>
                    <a:pt x="24" y="2959"/>
                    <a:pt x="632" y="3768"/>
                  </a:cubicBezTo>
                  <a:lnTo>
                    <a:pt x="572" y="5006"/>
                  </a:lnTo>
                  <a:cubicBezTo>
                    <a:pt x="572" y="5066"/>
                    <a:pt x="608" y="5126"/>
                    <a:pt x="655" y="5149"/>
                  </a:cubicBezTo>
                  <a:cubicBezTo>
                    <a:pt x="679" y="5161"/>
                    <a:pt x="715" y="5185"/>
                    <a:pt x="739" y="5185"/>
                  </a:cubicBezTo>
                  <a:cubicBezTo>
                    <a:pt x="774" y="5185"/>
                    <a:pt x="786" y="5185"/>
                    <a:pt x="810" y="5161"/>
                  </a:cubicBezTo>
                  <a:lnTo>
                    <a:pt x="1929" y="4649"/>
                  </a:lnTo>
                  <a:cubicBezTo>
                    <a:pt x="2120" y="4685"/>
                    <a:pt x="2334" y="4721"/>
                    <a:pt x="2525" y="4721"/>
                  </a:cubicBezTo>
                  <a:cubicBezTo>
                    <a:pt x="3299" y="4721"/>
                    <a:pt x="4049" y="4328"/>
                    <a:pt x="4489" y="3673"/>
                  </a:cubicBezTo>
                  <a:cubicBezTo>
                    <a:pt x="4703" y="3363"/>
                    <a:pt x="4834" y="3006"/>
                    <a:pt x="4882" y="2637"/>
                  </a:cubicBezTo>
                  <a:cubicBezTo>
                    <a:pt x="4882" y="2518"/>
                    <a:pt x="4811" y="2447"/>
                    <a:pt x="4715" y="2423"/>
                  </a:cubicBezTo>
                  <a:cubicBezTo>
                    <a:pt x="4709" y="2422"/>
                    <a:pt x="4703" y="2422"/>
                    <a:pt x="4697" y="2422"/>
                  </a:cubicBezTo>
                  <a:cubicBezTo>
                    <a:pt x="4619" y="2422"/>
                    <a:pt x="4536" y="2489"/>
                    <a:pt x="4525" y="2578"/>
                  </a:cubicBezTo>
                  <a:cubicBezTo>
                    <a:pt x="4489" y="2899"/>
                    <a:pt x="4370" y="3197"/>
                    <a:pt x="4192" y="3471"/>
                  </a:cubicBezTo>
                  <a:cubicBezTo>
                    <a:pt x="3809" y="4040"/>
                    <a:pt x="3177" y="4368"/>
                    <a:pt x="2514" y="4368"/>
                  </a:cubicBezTo>
                  <a:cubicBezTo>
                    <a:pt x="2332" y="4368"/>
                    <a:pt x="2147" y="4343"/>
                    <a:pt x="1965" y="4292"/>
                  </a:cubicBezTo>
                  <a:cubicBezTo>
                    <a:pt x="1944" y="4281"/>
                    <a:pt x="1927" y="4275"/>
                    <a:pt x="1911" y="4275"/>
                  </a:cubicBezTo>
                  <a:cubicBezTo>
                    <a:pt x="1891" y="4275"/>
                    <a:pt x="1872" y="4284"/>
                    <a:pt x="1846" y="4304"/>
                  </a:cubicBezTo>
                  <a:lnTo>
                    <a:pt x="917" y="4733"/>
                  </a:lnTo>
                  <a:lnTo>
                    <a:pt x="965" y="3721"/>
                  </a:lnTo>
                  <a:cubicBezTo>
                    <a:pt x="965" y="3673"/>
                    <a:pt x="953" y="3649"/>
                    <a:pt x="929" y="3602"/>
                  </a:cubicBezTo>
                  <a:cubicBezTo>
                    <a:pt x="382" y="2923"/>
                    <a:pt x="358" y="1947"/>
                    <a:pt x="846" y="1220"/>
                  </a:cubicBezTo>
                  <a:cubicBezTo>
                    <a:pt x="1235" y="644"/>
                    <a:pt x="1873" y="327"/>
                    <a:pt x="2524" y="327"/>
                  </a:cubicBezTo>
                  <a:cubicBezTo>
                    <a:pt x="2909" y="327"/>
                    <a:pt x="3299" y="438"/>
                    <a:pt x="3644" y="673"/>
                  </a:cubicBezTo>
                  <a:cubicBezTo>
                    <a:pt x="4084" y="970"/>
                    <a:pt x="4406" y="1435"/>
                    <a:pt x="4501" y="1970"/>
                  </a:cubicBezTo>
                  <a:cubicBezTo>
                    <a:pt x="4523" y="2047"/>
                    <a:pt x="4594" y="2103"/>
                    <a:pt x="4679" y="2103"/>
                  </a:cubicBezTo>
                  <a:cubicBezTo>
                    <a:pt x="4687" y="2103"/>
                    <a:pt x="4695" y="2102"/>
                    <a:pt x="4703" y="2101"/>
                  </a:cubicBezTo>
                  <a:cubicBezTo>
                    <a:pt x="4787" y="2089"/>
                    <a:pt x="4846" y="1994"/>
                    <a:pt x="4834" y="1911"/>
                  </a:cubicBezTo>
                  <a:cubicBezTo>
                    <a:pt x="4715" y="1280"/>
                    <a:pt x="4358" y="744"/>
                    <a:pt x="3834" y="399"/>
                  </a:cubicBezTo>
                  <a:cubicBezTo>
                    <a:pt x="3432" y="129"/>
                    <a:pt x="2977" y="0"/>
                    <a:pt x="252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10" name="Google Shape;10610;p79"/>
            <p:cNvSpPr/>
            <p:nvPr/>
          </p:nvSpPr>
          <p:spPr>
            <a:xfrm>
              <a:off x="4093585" y="3484237"/>
              <a:ext cx="21891" cy="37002"/>
            </a:xfrm>
            <a:custGeom>
              <a:avLst/>
              <a:gdLst/>
              <a:ahLst/>
              <a:cxnLst/>
              <a:rect l="l" t="t" r="r" b="b"/>
              <a:pathLst>
                <a:path w="691" h="1168" extrusionOk="0">
                  <a:moveTo>
                    <a:pt x="155" y="0"/>
                  </a:moveTo>
                  <a:cubicBezTo>
                    <a:pt x="72" y="0"/>
                    <a:pt x="0" y="72"/>
                    <a:pt x="0" y="167"/>
                  </a:cubicBezTo>
                  <a:lnTo>
                    <a:pt x="0" y="1000"/>
                  </a:lnTo>
                  <a:cubicBezTo>
                    <a:pt x="0" y="1084"/>
                    <a:pt x="72" y="1167"/>
                    <a:pt x="155" y="1167"/>
                  </a:cubicBezTo>
                  <a:lnTo>
                    <a:pt x="536" y="1167"/>
                  </a:lnTo>
                  <a:cubicBezTo>
                    <a:pt x="619" y="1167"/>
                    <a:pt x="691" y="1084"/>
                    <a:pt x="691" y="1000"/>
                  </a:cubicBezTo>
                  <a:cubicBezTo>
                    <a:pt x="691" y="893"/>
                    <a:pt x="619" y="822"/>
                    <a:pt x="512" y="822"/>
                  </a:cubicBezTo>
                  <a:lnTo>
                    <a:pt x="322" y="822"/>
                  </a:lnTo>
                  <a:lnTo>
                    <a:pt x="322" y="167"/>
                  </a:lnTo>
                  <a:cubicBezTo>
                    <a:pt x="322" y="72"/>
                    <a:pt x="250" y="0"/>
                    <a:pt x="1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11" name="Google Shape;10611;p79"/>
            <p:cNvSpPr/>
            <p:nvPr/>
          </p:nvSpPr>
          <p:spPr>
            <a:xfrm>
              <a:off x="3967213" y="3408047"/>
              <a:ext cx="275394" cy="303653"/>
            </a:xfrm>
            <a:custGeom>
              <a:avLst/>
              <a:gdLst/>
              <a:ahLst/>
              <a:cxnLst/>
              <a:rect l="l" t="t" r="r" b="b"/>
              <a:pathLst>
                <a:path w="8693" h="9585" extrusionOk="0">
                  <a:moveTo>
                    <a:pt x="3549" y="417"/>
                  </a:moveTo>
                  <a:lnTo>
                    <a:pt x="3549" y="417"/>
                  </a:lnTo>
                  <a:cubicBezTo>
                    <a:pt x="3346" y="1024"/>
                    <a:pt x="3001" y="1322"/>
                    <a:pt x="2775" y="1465"/>
                  </a:cubicBezTo>
                  <a:cubicBezTo>
                    <a:pt x="2799" y="976"/>
                    <a:pt x="3120" y="572"/>
                    <a:pt x="3549" y="417"/>
                  </a:cubicBezTo>
                  <a:close/>
                  <a:moveTo>
                    <a:pt x="4727" y="334"/>
                  </a:moveTo>
                  <a:cubicBezTo>
                    <a:pt x="5382" y="334"/>
                    <a:pt x="5906" y="869"/>
                    <a:pt x="5906" y="1524"/>
                  </a:cubicBezTo>
                  <a:lnTo>
                    <a:pt x="5906" y="2262"/>
                  </a:lnTo>
                  <a:cubicBezTo>
                    <a:pt x="4501" y="2155"/>
                    <a:pt x="4108" y="846"/>
                    <a:pt x="4001" y="334"/>
                  </a:cubicBezTo>
                  <a:close/>
                  <a:moveTo>
                    <a:pt x="2441" y="2643"/>
                  </a:moveTo>
                  <a:lnTo>
                    <a:pt x="2441" y="2893"/>
                  </a:lnTo>
                  <a:cubicBezTo>
                    <a:pt x="2441" y="3036"/>
                    <a:pt x="2453" y="3179"/>
                    <a:pt x="2477" y="3310"/>
                  </a:cubicBezTo>
                  <a:cubicBezTo>
                    <a:pt x="2334" y="3251"/>
                    <a:pt x="2239" y="3120"/>
                    <a:pt x="2239" y="2977"/>
                  </a:cubicBezTo>
                  <a:cubicBezTo>
                    <a:pt x="2239" y="2822"/>
                    <a:pt x="2322" y="2703"/>
                    <a:pt x="2441" y="2643"/>
                  </a:cubicBezTo>
                  <a:close/>
                  <a:moveTo>
                    <a:pt x="6251" y="2655"/>
                  </a:moveTo>
                  <a:cubicBezTo>
                    <a:pt x="6359" y="2715"/>
                    <a:pt x="6442" y="2834"/>
                    <a:pt x="6442" y="2989"/>
                  </a:cubicBezTo>
                  <a:cubicBezTo>
                    <a:pt x="6442" y="3155"/>
                    <a:pt x="6335" y="3286"/>
                    <a:pt x="6204" y="3334"/>
                  </a:cubicBezTo>
                  <a:cubicBezTo>
                    <a:pt x="6228" y="3179"/>
                    <a:pt x="6251" y="3048"/>
                    <a:pt x="6251" y="2917"/>
                  </a:cubicBezTo>
                  <a:lnTo>
                    <a:pt x="6251" y="2655"/>
                  </a:lnTo>
                  <a:close/>
                  <a:moveTo>
                    <a:pt x="3775" y="786"/>
                  </a:moveTo>
                  <a:cubicBezTo>
                    <a:pt x="3846" y="1012"/>
                    <a:pt x="3953" y="1274"/>
                    <a:pt x="4120" y="1524"/>
                  </a:cubicBezTo>
                  <a:cubicBezTo>
                    <a:pt x="4537" y="2167"/>
                    <a:pt x="5144" y="2536"/>
                    <a:pt x="5906" y="2584"/>
                  </a:cubicBezTo>
                  <a:lnTo>
                    <a:pt x="5906" y="2893"/>
                  </a:lnTo>
                  <a:cubicBezTo>
                    <a:pt x="5906" y="3548"/>
                    <a:pt x="5549" y="4179"/>
                    <a:pt x="4977" y="4501"/>
                  </a:cubicBezTo>
                  <a:lnTo>
                    <a:pt x="4727" y="4656"/>
                  </a:lnTo>
                  <a:cubicBezTo>
                    <a:pt x="4608" y="4721"/>
                    <a:pt x="4474" y="4754"/>
                    <a:pt x="4340" y="4754"/>
                  </a:cubicBezTo>
                  <a:cubicBezTo>
                    <a:pt x="4206" y="4754"/>
                    <a:pt x="4073" y="4721"/>
                    <a:pt x="3953" y="4656"/>
                  </a:cubicBezTo>
                  <a:lnTo>
                    <a:pt x="3703" y="4501"/>
                  </a:lnTo>
                  <a:cubicBezTo>
                    <a:pt x="3120" y="4179"/>
                    <a:pt x="2775" y="3572"/>
                    <a:pt x="2775" y="2893"/>
                  </a:cubicBezTo>
                  <a:lnTo>
                    <a:pt x="2775" y="2417"/>
                  </a:lnTo>
                  <a:lnTo>
                    <a:pt x="2775" y="1858"/>
                  </a:lnTo>
                  <a:cubicBezTo>
                    <a:pt x="3001" y="1750"/>
                    <a:pt x="3465" y="1465"/>
                    <a:pt x="3775" y="786"/>
                  </a:cubicBezTo>
                  <a:close/>
                  <a:moveTo>
                    <a:pt x="5001" y="4906"/>
                  </a:moveTo>
                  <a:lnTo>
                    <a:pt x="5001" y="5751"/>
                  </a:lnTo>
                  <a:lnTo>
                    <a:pt x="4965" y="5775"/>
                  </a:lnTo>
                  <a:lnTo>
                    <a:pt x="4334" y="6203"/>
                  </a:lnTo>
                  <a:lnTo>
                    <a:pt x="3692" y="5751"/>
                  </a:lnTo>
                  <a:lnTo>
                    <a:pt x="3692" y="4906"/>
                  </a:lnTo>
                  <a:lnTo>
                    <a:pt x="3775" y="4953"/>
                  </a:lnTo>
                  <a:cubicBezTo>
                    <a:pt x="3953" y="5048"/>
                    <a:pt x="4144" y="5096"/>
                    <a:pt x="4346" y="5096"/>
                  </a:cubicBezTo>
                  <a:cubicBezTo>
                    <a:pt x="4537" y="5096"/>
                    <a:pt x="4727" y="5048"/>
                    <a:pt x="4906" y="4953"/>
                  </a:cubicBezTo>
                  <a:lnTo>
                    <a:pt x="5001" y="4906"/>
                  </a:lnTo>
                  <a:close/>
                  <a:moveTo>
                    <a:pt x="3680" y="6168"/>
                  </a:moveTo>
                  <a:lnTo>
                    <a:pt x="4084" y="6453"/>
                  </a:lnTo>
                  <a:lnTo>
                    <a:pt x="3680" y="6930"/>
                  </a:lnTo>
                  <a:lnTo>
                    <a:pt x="3680" y="6263"/>
                  </a:lnTo>
                  <a:lnTo>
                    <a:pt x="3680" y="6168"/>
                  </a:lnTo>
                  <a:close/>
                  <a:moveTo>
                    <a:pt x="4977" y="6168"/>
                  </a:moveTo>
                  <a:lnTo>
                    <a:pt x="4977" y="6263"/>
                  </a:lnTo>
                  <a:lnTo>
                    <a:pt x="4977" y="6930"/>
                  </a:lnTo>
                  <a:lnTo>
                    <a:pt x="4573" y="6453"/>
                  </a:lnTo>
                  <a:lnTo>
                    <a:pt x="4977" y="6168"/>
                  </a:lnTo>
                  <a:close/>
                  <a:moveTo>
                    <a:pt x="4977" y="7453"/>
                  </a:moveTo>
                  <a:lnTo>
                    <a:pt x="4977" y="8406"/>
                  </a:lnTo>
                  <a:lnTo>
                    <a:pt x="4906" y="7656"/>
                  </a:lnTo>
                  <a:lnTo>
                    <a:pt x="4977" y="7453"/>
                  </a:lnTo>
                  <a:close/>
                  <a:moveTo>
                    <a:pt x="3692" y="7453"/>
                  </a:moveTo>
                  <a:lnTo>
                    <a:pt x="3763" y="7656"/>
                  </a:lnTo>
                  <a:lnTo>
                    <a:pt x="3692" y="8418"/>
                  </a:lnTo>
                  <a:lnTo>
                    <a:pt x="3692" y="7453"/>
                  </a:lnTo>
                  <a:close/>
                  <a:moveTo>
                    <a:pt x="4311" y="6703"/>
                  </a:moveTo>
                  <a:lnTo>
                    <a:pt x="4704" y="7168"/>
                  </a:lnTo>
                  <a:lnTo>
                    <a:pt x="4537" y="7584"/>
                  </a:lnTo>
                  <a:cubicBezTo>
                    <a:pt x="4525" y="7620"/>
                    <a:pt x="4525" y="7632"/>
                    <a:pt x="4525" y="7656"/>
                  </a:cubicBezTo>
                  <a:lnTo>
                    <a:pt x="4680" y="9251"/>
                  </a:lnTo>
                  <a:lnTo>
                    <a:pt x="3942" y="9251"/>
                  </a:lnTo>
                  <a:lnTo>
                    <a:pt x="4108" y="7656"/>
                  </a:lnTo>
                  <a:cubicBezTo>
                    <a:pt x="4108" y="7632"/>
                    <a:pt x="4108" y="7596"/>
                    <a:pt x="4084" y="7584"/>
                  </a:cubicBezTo>
                  <a:lnTo>
                    <a:pt x="3930" y="7168"/>
                  </a:lnTo>
                  <a:lnTo>
                    <a:pt x="4311" y="6703"/>
                  </a:lnTo>
                  <a:close/>
                  <a:moveTo>
                    <a:pt x="3965" y="0"/>
                  </a:moveTo>
                  <a:cubicBezTo>
                    <a:pt x="3906" y="0"/>
                    <a:pt x="3846" y="0"/>
                    <a:pt x="3787" y="12"/>
                  </a:cubicBezTo>
                  <a:cubicBezTo>
                    <a:pt x="3013" y="95"/>
                    <a:pt x="2453" y="750"/>
                    <a:pt x="2441" y="1524"/>
                  </a:cubicBezTo>
                  <a:lnTo>
                    <a:pt x="2441" y="1750"/>
                  </a:lnTo>
                  <a:lnTo>
                    <a:pt x="2441" y="2286"/>
                  </a:lnTo>
                  <a:cubicBezTo>
                    <a:pt x="2120" y="2358"/>
                    <a:pt x="1894" y="2643"/>
                    <a:pt x="1894" y="2977"/>
                  </a:cubicBezTo>
                  <a:cubicBezTo>
                    <a:pt x="1894" y="3358"/>
                    <a:pt x="2191" y="3667"/>
                    <a:pt x="2584" y="3691"/>
                  </a:cubicBezTo>
                  <a:cubicBezTo>
                    <a:pt x="2739" y="4084"/>
                    <a:pt x="3001" y="4441"/>
                    <a:pt x="3358" y="4703"/>
                  </a:cubicBezTo>
                  <a:lnTo>
                    <a:pt x="3358" y="5727"/>
                  </a:lnTo>
                  <a:lnTo>
                    <a:pt x="1620" y="6275"/>
                  </a:lnTo>
                  <a:cubicBezTo>
                    <a:pt x="655" y="6584"/>
                    <a:pt x="12" y="7465"/>
                    <a:pt x="1" y="8489"/>
                  </a:cubicBezTo>
                  <a:lnTo>
                    <a:pt x="1" y="9418"/>
                  </a:lnTo>
                  <a:cubicBezTo>
                    <a:pt x="1" y="9501"/>
                    <a:pt x="72" y="9585"/>
                    <a:pt x="155" y="9585"/>
                  </a:cubicBezTo>
                  <a:lnTo>
                    <a:pt x="1822" y="9585"/>
                  </a:lnTo>
                  <a:cubicBezTo>
                    <a:pt x="1917" y="9585"/>
                    <a:pt x="1989" y="9501"/>
                    <a:pt x="1989" y="9418"/>
                  </a:cubicBezTo>
                  <a:cubicBezTo>
                    <a:pt x="1989" y="9323"/>
                    <a:pt x="1917" y="9251"/>
                    <a:pt x="1822" y="9251"/>
                  </a:cubicBezTo>
                  <a:lnTo>
                    <a:pt x="334" y="9251"/>
                  </a:lnTo>
                  <a:lnTo>
                    <a:pt x="334" y="8489"/>
                  </a:lnTo>
                  <a:cubicBezTo>
                    <a:pt x="334" y="8299"/>
                    <a:pt x="370" y="8120"/>
                    <a:pt x="417" y="7942"/>
                  </a:cubicBezTo>
                  <a:cubicBezTo>
                    <a:pt x="429" y="7894"/>
                    <a:pt x="441" y="7834"/>
                    <a:pt x="453" y="7799"/>
                  </a:cubicBezTo>
                  <a:cubicBezTo>
                    <a:pt x="477" y="7751"/>
                    <a:pt x="501" y="7704"/>
                    <a:pt x="513" y="7644"/>
                  </a:cubicBezTo>
                  <a:cubicBezTo>
                    <a:pt x="739" y="7156"/>
                    <a:pt x="1167" y="6763"/>
                    <a:pt x="1703" y="6608"/>
                  </a:cubicBezTo>
                  <a:lnTo>
                    <a:pt x="2703" y="6287"/>
                  </a:lnTo>
                  <a:lnTo>
                    <a:pt x="3358" y="6084"/>
                  </a:lnTo>
                  <a:lnTo>
                    <a:pt x="3358" y="9251"/>
                  </a:lnTo>
                  <a:lnTo>
                    <a:pt x="2513" y="9251"/>
                  </a:lnTo>
                  <a:cubicBezTo>
                    <a:pt x="2418" y="9251"/>
                    <a:pt x="2346" y="9323"/>
                    <a:pt x="2346" y="9418"/>
                  </a:cubicBezTo>
                  <a:cubicBezTo>
                    <a:pt x="2346" y="9501"/>
                    <a:pt x="2418" y="9585"/>
                    <a:pt x="2513" y="9585"/>
                  </a:cubicBezTo>
                  <a:lnTo>
                    <a:pt x="8525" y="9585"/>
                  </a:lnTo>
                  <a:cubicBezTo>
                    <a:pt x="8609" y="9585"/>
                    <a:pt x="8692" y="9501"/>
                    <a:pt x="8692" y="9418"/>
                  </a:cubicBezTo>
                  <a:lnTo>
                    <a:pt x="8692" y="8489"/>
                  </a:lnTo>
                  <a:cubicBezTo>
                    <a:pt x="8692" y="7930"/>
                    <a:pt x="8466" y="7358"/>
                    <a:pt x="8073" y="6942"/>
                  </a:cubicBezTo>
                  <a:cubicBezTo>
                    <a:pt x="8042" y="6904"/>
                    <a:pt x="8001" y="6886"/>
                    <a:pt x="7957" y="6886"/>
                  </a:cubicBezTo>
                  <a:cubicBezTo>
                    <a:pt x="7917" y="6886"/>
                    <a:pt x="7875" y="6901"/>
                    <a:pt x="7835" y="6930"/>
                  </a:cubicBezTo>
                  <a:cubicBezTo>
                    <a:pt x="7763" y="6989"/>
                    <a:pt x="7763" y="7096"/>
                    <a:pt x="7823" y="7168"/>
                  </a:cubicBezTo>
                  <a:cubicBezTo>
                    <a:pt x="8156" y="7537"/>
                    <a:pt x="8335" y="8001"/>
                    <a:pt x="8335" y="8489"/>
                  </a:cubicBezTo>
                  <a:lnTo>
                    <a:pt x="8335" y="9251"/>
                  </a:lnTo>
                  <a:lnTo>
                    <a:pt x="5311" y="9251"/>
                  </a:lnTo>
                  <a:lnTo>
                    <a:pt x="5311" y="6084"/>
                  </a:lnTo>
                  <a:lnTo>
                    <a:pt x="6942" y="6608"/>
                  </a:lnTo>
                  <a:cubicBezTo>
                    <a:pt x="7085" y="6644"/>
                    <a:pt x="7216" y="6703"/>
                    <a:pt x="7335" y="6763"/>
                  </a:cubicBezTo>
                  <a:cubicBezTo>
                    <a:pt x="7359" y="6779"/>
                    <a:pt x="7388" y="6787"/>
                    <a:pt x="7418" y="6787"/>
                  </a:cubicBezTo>
                  <a:cubicBezTo>
                    <a:pt x="7474" y="6787"/>
                    <a:pt x="7534" y="6758"/>
                    <a:pt x="7573" y="6703"/>
                  </a:cubicBezTo>
                  <a:cubicBezTo>
                    <a:pt x="7621" y="6632"/>
                    <a:pt x="7585" y="6525"/>
                    <a:pt x="7513" y="6465"/>
                  </a:cubicBezTo>
                  <a:cubicBezTo>
                    <a:pt x="7359" y="6394"/>
                    <a:pt x="7216" y="6322"/>
                    <a:pt x="7061" y="6275"/>
                  </a:cubicBezTo>
                  <a:lnTo>
                    <a:pt x="5323" y="5715"/>
                  </a:lnTo>
                  <a:lnTo>
                    <a:pt x="5323" y="4679"/>
                  </a:lnTo>
                  <a:cubicBezTo>
                    <a:pt x="5680" y="4429"/>
                    <a:pt x="5954" y="4072"/>
                    <a:pt x="6097" y="3667"/>
                  </a:cubicBezTo>
                  <a:cubicBezTo>
                    <a:pt x="6466" y="3655"/>
                    <a:pt x="6787" y="3346"/>
                    <a:pt x="6787" y="2953"/>
                  </a:cubicBezTo>
                  <a:cubicBezTo>
                    <a:pt x="6787" y="2631"/>
                    <a:pt x="6561" y="2346"/>
                    <a:pt x="6251" y="2274"/>
                  </a:cubicBezTo>
                  <a:lnTo>
                    <a:pt x="6251" y="1512"/>
                  </a:lnTo>
                  <a:cubicBezTo>
                    <a:pt x="6251" y="679"/>
                    <a:pt x="5561" y="0"/>
                    <a:pt x="472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12" name="Google Shape;10612;p79"/>
            <p:cNvSpPr/>
            <p:nvPr/>
          </p:nvSpPr>
          <p:spPr>
            <a:xfrm>
              <a:off x="4239154" y="3387518"/>
              <a:ext cx="44922" cy="65071"/>
            </a:xfrm>
            <a:custGeom>
              <a:avLst/>
              <a:gdLst/>
              <a:ahLst/>
              <a:cxnLst/>
              <a:rect l="l" t="t" r="r" b="b"/>
              <a:pathLst>
                <a:path w="1418" h="2054" extrusionOk="0">
                  <a:moveTo>
                    <a:pt x="664" y="1"/>
                  </a:moveTo>
                  <a:cubicBezTo>
                    <a:pt x="396" y="1"/>
                    <a:pt x="158" y="171"/>
                    <a:pt x="49" y="422"/>
                  </a:cubicBezTo>
                  <a:cubicBezTo>
                    <a:pt x="1" y="505"/>
                    <a:pt x="49" y="612"/>
                    <a:pt x="132" y="648"/>
                  </a:cubicBezTo>
                  <a:cubicBezTo>
                    <a:pt x="156" y="657"/>
                    <a:pt x="181" y="662"/>
                    <a:pt x="204" y="662"/>
                  </a:cubicBezTo>
                  <a:cubicBezTo>
                    <a:pt x="272" y="662"/>
                    <a:pt x="332" y="624"/>
                    <a:pt x="358" y="553"/>
                  </a:cubicBezTo>
                  <a:cubicBezTo>
                    <a:pt x="412" y="436"/>
                    <a:pt x="532" y="347"/>
                    <a:pt x="668" y="347"/>
                  </a:cubicBezTo>
                  <a:cubicBezTo>
                    <a:pt x="683" y="347"/>
                    <a:pt x="699" y="348"/>
                    <a:pt x="715" y="351"/>
                  </a:cubicBezTo>
                  <a:cubicBezTo>
                    <a:pt x="894" y="362"/>
                    <a:pt x="1037" y="505"/>
                    <a:pt x="1049" y="684"/>
                  </a:cubicBezTo>
                  <a:cubicBezTo>
                    <a:pt x="1049" y="767"/>
                    <a:pt x="1037" y="851"/>
                    <a:pt x="1001" y="910"/>
                  </a:cubicBezTo>
                  <a:cubicBezTo>
                    <a:pt x="953" y="982"/>
                    <a:pt x="882" y="1029"/>
                    <a:pt x="799" y="1065"/>
                  </a:cubicBezTo>
                  <a:cubicBezTo>
                    <a:pt x="561" y="1136"/>
                    <a:pt x="406" y="1208"/>
                    <a:pt x="406" y="1374"/>
                  </a:cubicBezTo>
                  <a:lnTo>
                    <a:pt x="406" y="1898"/>
                  </a:lnTo>
                  <a:cubicBezTo>
                    <a:pt x="406" y="1982"/>
                    <a:pt x="477" y="2053"/>
                    <a:pt x="561" y="2053"/>
                  </a:cubicBezTo>
                  <a:cubicBezTo>
                    <a:pt x="656" y="2053"/>
                    <a:pt x="727" y="1982"/>
                    <a:pt x="727" y="1898"/>
                  </a:cubicBezTo>
                  <a:lnTo>
                    <a:pt x="727" y="1446"/>
                  </a:lnTo>
                  <a:cubicBezTo>
                    <a:pt x="763" y="1434"/>
                    <a:pt x="799" y="1422"/>
                    <a:pt x="882" y="1386"/>
                  </a:cubicBezTo>
                  <a:cubicBezTo>
                    <a:pt x="1037" y="1339"/>
                    <a:pt x="1180" y="1243"/>
                    <a:pt x="1263" y="1101"/>
                  </a:cubicBezTo>
                  <a:cubicBezTo>
                    <a:pt x="1370" y="958"/>
                    <a:pt x="1418" y="803"/>
                    <a:pt x="1394" y="660"/>
                  </a:cubicBezTo>
                  <a:cubicBezTo>
                    <a:pt x="1370" y="315"/>
                    <a:pt x="1096" y="29"/>
                    <a:pt x="739" y="5"/>
                  </a:cubicBezTo>
                  <a:cubicBezTo>
                    <a:pt x="714" y="2"/>
                    <a:pt x="689" y="1"/>
                    <a:pt x="66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13" name="Google Shape;10613;p79"/>
            <p:cNvSpPr/>
            <p:nvPr/>
          </p:nvSpPr>
          <p:spPr>
            <a:xfrm>
              <a:off x="4250876" y="3457816"/>
              <a:ext cx="14351" cy="14383"/>
            </a:xfrm>
            <a:custGeom>
              <a:avLst/>
              <a:gdLst/>
              <a:ahLst/>
              <a:cxnLst/>
              <a:rect l="l" t="t" r="r" b="b"/>
              <a:pathLst>
                <a:path w="453" h="454" extrusionOk="0">
                  <a:moveTo>
                    <a:pt x="226" y="1"/>
                  </a:moveTo>
                  <a:cubicBezTo>
                    <a:pt x="107" y="1"/>
                    <a:pt x="0" y="108"/>
                    <a:pt x="0" y="227"/>
                  </a:cubicBezTo>
                  <a:cubicBezTo>
                    <a:pt x="0" y="346"/>
                    <a:pt x="107" y="453"/>
                    <a:pt x="226" y="453"/>
                  </a:cubicBezTo>
                  <a:cubicBezTo>
                    <a:pt x="345" y="453"/>
                    <a:pt x="453" y="346"/>
                    <a:pt x="453" y="227"/>
                  </a:cubicBezTo>
                  <a:cubicBezTo>
                    <a:pt x="453" y="108"/>
                    <a:pt x="345" y="1"/>
                    <a:pt x="22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614" name="Google Shape;10614;p79"/>
          <p:cNvGrpSpPr/>
          <p:nvPr/>
        </p:nvGrpSpPr>
        <p:grpSpPr>
          <a:xfrm>
            <a:off x="1161673" y="4246329"/>
            <a:ext cx="380244" cy="462697"/>
            <a:chOff x="871254" y="3360146"/>
            <a:chExt cx="285183" cy="347023"/>
          </a:xfrm>
          <a:solidFill>
            <a:schemeClr val="tx1"/>
          </a:solidFill>
        </p:grpSpPr>
        <p:sp>
          <p:nvSpPr>
            <p:cNvPr id="10615" name="Google Shape;10615;p79"/>
            <p:cNvSpPr/>
            <p:nvPr/>
          </p:nvSpPr>
          <p:spPr>
            <a:xfrm>
              <a:off x="871254" y="3360146"/>
              <a:ext cx="135052" cy="164863"/>
            </a:xfrm>
            <a:custGeom>
              <a:avLst/>
              <a:gdLst/>
              <a:ahLst/>
              <a:cxnLst/>
              <a:rect l="l" t="t" r="r" b="b"/>
              <a:pathLst>
                <a:path w="4263" h="5204" extrusionOk="0">
                  <a:moveTo>
                    <a:pt x="4084" y="0"/>
                  </a:moveTo>
                  <a:cubicBezTo>
                    <a:pt x="2965" y="107"/>
                    <a:pt x="1941" y="619"/>
                    <a:pt x="1179" y="1453"/>
                  </a:cubicBezTo>
                  <a:cubicBezTo>
                    <a:pt x="417" y="2286"/>
                    <a:pt x="0" y="3358"/>
                    <a:pt x="0" y="4489"/>
                  </a:cubicBezTo>
                  <a:cubicBezTo>
                    <a:pt x="0" y="4679"/>
                    <a:pt x="12" y="4870"/>
                    <a:pt x="36" y="5060"/>
                  </a:cubicBezTo>
                  <a:cubicBezTo>
                    <a:pt x="48" y="5144"/>
                    <a:pt x="107" y="5203"/>
                    <a:pt x="191" y="5203"/>
                  </a:cubicBezTo>
                  <a:lnTo>
                    <a:pt x="214" y="5203"/>
                  </a:lnTo>
                  <a:cubicBezTo>
                    <a:pt x="298" y="5179"/>
                    <a:pt x="357" y="5108"/>
                    <a:pt x="345" y="5025"/>
                  </a:cubicBezTo>
                  <a:cubicBezTo>
                    <a:pt x="310" y="4834"/>
                    <a:pt x="310" y="4667"/>
                    <a:pt x="310" y="4477"/>
                  </a:cubicBezTo>
                  <a:cubicBezTo>
                    <a:pt x="310" y="2310"/>
                    <a:pt x="1941" y="524"/>
                    <a:pt x="4096" y="310"/>
                  </a:cubicBezTo>
                  <a:cubicBezTo>
                    <a:pt x="4107" y="312"/>
                    <a:pt x="4118" y="313"/>
                    <a:pt x="4128" y="313"/>
                  </a:cubicBezTo>
                  <a:cubicBezTo>
                    <a:pt x="4215" y="313"/>
                    <a:pt x="4263" y="229"/>
                    <a:pt x="4263" y="155"/>
                  </a:cubicBezTo>
                  <a:cubicBezTo>
                    <a:pt x="4239" y="60"/>
                    <a:pt x="4167" y="0"/>
                    <a:pt x="408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16" name="Google Shape;10616;p79"/>
            <p:cNvSpPr/>
            <p:nvPr/>
          </p:nvSpPr>
          <p:spPr>
            <a:xfrm>
              <a:off x="876132" y="3360146"/>
              <a:ext cx="280305" cy="347023"/>
            </a:xfrm>
            <a:custGeom>
              <a:avLst/>
              <a:gdLst/>
              <a:ahLst/>
              <a:cxnLst/>
              <a:rect l="l" t="t" r="r" b="b"/>
              <a:pathLst>
                <a:path w="8848" h="10954" extrusionOk="0">
                  <a:moveTo>
                    <a:pt x="4585" y="0"/>
                  </a:moveTo>
                  <a:cubicBezTo>
                    <a:pt x="4490" y="0"/>
                    <a:pt x="4418" y="60"/>
                    <a:pt x="4418" y="155"/>
                  </a:cubicBezTo>
                  <a:cubicBezTo>
                    <a:pt x="4418" y="238"/>
                    <a:pt x="4478" y="322"/>
                    <a:pt x="4561" y="322"/>
                  </a:cubicBezTo>
                  <a:cubicBezTo>
                    <a:pt x="6787" y="441"/>
                    <a:pt x="8526" y="2262"/>
                    <a:pt x="8526" y="4489"/>
                  </a:cubicBezTo>
                  <a:cubicBezTo>
                    <a:pt x="8526" y="6298"/>
                    <a:pt x="7359" y="7906"/>
                    <a:pt x="5621" y="8454"/>
                  </a:cubicBezTo>
                  <a:cubicBezTo>
                    <a:pt x="5597" y="8477"/>
                    <a:pt x="5549" y="8489"/>
                    <a:pt x="5537" y="8537"/>
                  </a:cubicBezTo>
                  <a:lnTo>
                    <a:pt x="4347" y="10501"/>
                  </a:lnTo>
                  <a:lnTo>
                    <a:pt x="3156" y="8537"/>
                  </a:lnTo>
                  <a:cubicBezTo>
                    <a:pt x="3132" y="8501"/>
                    <a:pt x="3108" y="8477"/>
                    <a:pt x="3061" y="8454"/>
                  </a:cubicBezTo>
                  <a:cubicBezTo>
                    <a:pt x="1727" y="8025"/>
                    <a:pt x="715" y="6965"/>
                    <a:pt x="322" y="5632"/>
                  </a:cubicBezTo>
                  <a:cubicBezTo>
                    <a:pt x="303" y="5556"/>
                    <a:pt x="238" y="5517"/>
                    <a:pt x="177" y="5517"/>
                  </a:cubicBezTo>
                  <a:cubicBezTo>
                    <a:pt x="161" y="5517"/>
                    <a:pt x="146" y="5520"/>
                    <a:pt x="132" y="5525"/>
                  </a:cubicBezTo>
                  <a:cubicBezTo>
                    <a:pt x="37" y="5560"/>
                    <a:pt x="1" y="5644"/>
                    <a:pt x="25" y="5715"/>
                  </a:cubicBezTo>
                  <a:cubicBezTo>
                    <a:pt x="239" y="6429"/>
                    <a:pt x="608" y="7084"/>
                    <a:pt x="1132" y="7608"/>
                  </a:cubicBezTo>
                  <a:cubicBezTo>
                    <a:pt x="1632" y="8132"/>
                    <a:pt x="2239" y="8513"/>
                    <a:pt x="2930" y="8739"/>
                  </a:cubicBezTo>
                  <a:lnTo>
                    <a:pt x="4228" y="10882"/>
                  </a:lnTo>
                  <a:cubicBezTo>
                    <a:pt x="4251" y="10930"/>
                    <a:pt x="4299" y="10954"/>
                    <a:pt x="4359" y="10954"/>
                  </a:cubicBezTo>
                  <a:cubicBezTo>
                    <a:pt x="4418" y="10954"/>
                    <a:pt x="4466" y="10930"/>
                    <a:pt x="4490" y="10882"/>
                  </a:cubicBezTo>
                  <a:lnTo>
                    <a:pt x="5787" y="8739"/>
                  </a:lnTo>
                  <a:cubicBezTo>
                    <a:pt x="6668" y="8442"/>
                    <a:pt x="7407" y="7894"/>
                    <a:pt x="7978" y="7144"/>
                  </a:cubicBezTo>
                  <a:cubicBezTo>
                    <a:pt x="8550" y="6370"/>
                    <a:pt x="8847" y="5441"/>
                    <a:pt x="8847" y="4465"/>
                  </a:cubicBezTo>
                  <a:cubicBezTo>
                    <a:pt x="8847" y="2107"/>
                    <a:pt x="6978" y="119"/>
                    <a:pt x="458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17" name="Google Shape;10617;p79"/>
            <p:cNvSpPr/>
            <p:nvPr/>
          </p:nvSpPr>
          <p:spPr>
            <a:xfrm>
              <a:off x="950073" y="3450656"/>
              <a:ext cx="792" cy="1172"/>
            </a:xfrm>
            <a:custGeom>
              <a:avLst/>
              <a:gdLst/>
              <a:ahLst/>
              <a:cxnLst/>
              <a:rect l="l" t="t" r="r" b="b"/>
              <a:pathLst>
                <a:path w="25" h="37" extrusionOk="0">
                  <a:moveTo>
                    <a:pt x="24" y="1"/>
                  </a:moveTo>
                  <a:lnTo>
                    <a:pt x="12" y="24"/>
                  </a:lnTo>
                  <a:cubicBezTo>
                    <a:pt x="12" y="24"/>
                    <a:pt x="0" y="24"/>
                    <a:pt x="0" y="36"/>
                  </a:cubicBezTo>
                  <a:cubicBezTo>
                    <a:pt x="12" y="24"/>
                    <a:pt x="24" y="24"/>
                    <a:pt x="2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18" name="Google Shape;10618;p79"/>
            <p:cNvSpPr/>
            <p:nvPr/>
          </p:nvSpPr>
          <p:spPr>
            <a:xfrm>
              <a:off x="923304" y="3434784"/>
              <a:ext cx="178042" cy="156594"/>
            </a:xfrm>
            <a:custGeom>
              <a:avLst/>
              <a:gdLst/>
              <a:ahLst/>
              <a:cxnLst/>
              <a:rect l="l" t="t" r="r" b="b"/>
              <a:pathLst>
                <a:path w="5620" h="4943" extrusionOk="0">
                  <a:moveTo>
                    <a:pt x="845" y="549"/>
                  </a:moveTo>
                  <a:cubicBezTo>
                    <a:pt x="844" y="550"/>
                    <a:pt x="842" y="552"/>
                    <a:pt x="841" y="553"/>
                  </a:cubicBezTo>
                  <a:lnTo>
                    <a:pt x="841" y="553"/>
                  </a:lnTo>
                  <a:cubicBezTo>
                    <a:pt x="842" y="552"/>
                    <a:pt x="844" y="550"/>
                    <a:pt x="845" y="549"/>
                  </a:cubicBezTo>
                  <a:close/>
                  <a:moveTo>
                    <a:pt x="4548" y="2561"/>
                  </a:moveTo>
                  <a:lnTo>
                    <a:pt x="4548" y="3145"/>
                  </a:lnTo>
                  <a:cubicBezTo>
                    <a:pt x="4548" y="3228"/>
                    <a:pt x="4620" y="3300"/>
                    <a:pt x="4715" y="3300"/>
                  </a:cubicBezTo>
                  <a:lnTo>
                    <a:pt x="5298" y="3300"/>
                  </a:lnTo>
                  <a:lnTo>
                    <a:pt x="5298" y="3871"/>
                  </a:lnTo>
                  <a:lnTo>
                    <a:pt x="4715" y="3871"/>
                  </a:lnTo>
                  <a:cubicBezTo>
                    <a:pt x="4620" y="3871"/>
                    <a:pt x="4548" y="3942"/>
                    <a:pt x="4548" y="4038"/>
                  </a:cubicBezTo>
                  <a:lnTo>
                    <a:pt x="4548" y="4609"/>
                  </a:lnTo>
                  <a:lnTo>
                    <a:pt x="3989" y="4609"/>
                  </a:lnTo>
                  <a:lnTo>
                    <a:pt x="3989" y="4038"/>
                  </a:lnTo>
                  <a:cubicBezTo>
                    <a:pt x="3989" y="3942"/>
                    <a:pt x="3905" y="3871"/>
                    <a:pt x="3822" y="3871"/>
                  </a:cubicBezTo>
                  <a:lnTo>
                    <a:pt x="3239" y="3871"/>
                  </a:lnTo>
                  <a:lnTo>
                    <a:pt x="3239" y="3300"/>
                  </a:lnTo>
                  <a:lnTo>
                    <a:pt x="3822" y="3300"/>
                  </a:lnTo>
                  <a:cubicBezTo>
                    <a:pt x="3905" y="3300"/>
                    <a:pt x="3989" y="3228"/>
                    <a:pt x="3989" y="3145"/>
                  </a:cubicBezTo>
                  <a:lnTo>
                    <a:pt x="3989" y="2561"/>
                  </a:lnTo>
                  <a:close/>
                  <a:moveTo>
                    <a:pt x="1441" y="0"/>
                  </a:moveTo>
                  <a:cubicBezTo>
                    <a:pt x="1159" y="0"/>
                    <a:pt x="895" y="90"/>
                    <a:pt x="667" y="263"/>
                  </a:cubicBezTo>
                  <a:cubicBezTo>
                    <a:pt x="0" y="787"/>
                    <a:pt x="0" y="1716"/>
                    <a:pt x="274" y="2347"/>
                  </a:cubicBezTo>
                  <a:cubicBezTo>
                    <a:pt x="441" y="2704"/>
                    <a:pt x="679" y="3038"/>
                    <a:pt x="988" y="3371"/>
                  </a:cubicBezTo>
                  <a:cubicBezTo>
                    <a:pt x="1441" y="3859"/>
                    <a:pt x="1941" y="4228"/>
                    <a:pt x="2405" y="4585"/>
                  </a:cubicBezTo>
                  <a:cubicBezTo>
                    <a:pt x="2441" y="4597"/>
                    <a:pt x="2465" y="4609"/>
                    <a:pt x="2500" y="4609"/>
                  </a:cubicBezTo>
                  <a:cubicBezTo>
                    <a:pt x="2524" y="4609"/>
                    <a:pt x="2560" y="4597"/>
                    <a:pt x="2584" y="4585"/>
                  </a:cubicBezTo>
                  <a:cubicBezTo>
                    <a:pt x="2798" y="4454"/>
                    <a:pt x="2977" y="4312"/>
                    <a:pt x="3131" y="4193"/>
                  </a:cubicBezTo>
                  <a:lnTo>
                    <a:pt x="3667" y="4193"/>
                  </a:lnTo>
                  <a:lnTo>
                    <a:pt x="3667" y="4776"/>
                  </a:lnTo>
                  <a:cubicBezTo>
                    <a:pt x="3667" y="4859"/>
                    <a:pt x="3739" y="4943"/>
                    <a:pt x="3834" y="4943"/>
                  </a:cubicBezTo>
                  <a:lnTo>
                    <a:pt x="4715" y="4943"/>
                  </a:lnTo>
                  <a:cubicBezTo>
                    <a:pt x="4798" y="4943"/>
                    <a:pt x="4870" y="4859"/>
                    <a:pt x="4870" y="4776"/>
                  </a:cubicBezTo>
                  <a:lnTo>
                    <a:pt x="4870" y="4193"/>
                  </a:lnTo>
                  <a:lnTo>
                    <a:pt x="5453" y="4193"/>
                  </a:lnTo>
                  <a:cubicBezTo>
                    <a:pt x="5548" y="4193"/>
                    <a:pt x="5620" y="4121"/>
                    <a:pt x="5620" y="4026"/>
                  </a:cubicBezTo>
                  <a:lnTo>
                    <a:pt x="5620" y="3157"/>
                  </a:lnTo>
                  <a:cubicBezTo>
                    <a:pt x="5620" y="3050"/>
                    <a:pt x="5548" y="2978"/>
                    <a:pt x="5453" y="2978"/>
                  </a:cubicBezTo>
                  <a:lnTo>
                    <a:pt x="4882" y="2978"/>
                  </a:lnTo>
                  <a:lnTo>
                    <a:pt x="4882" y="2395"/>
                  </a:lnTo>
                  <a:cubicBezTo>
                    <a:pt x="4882" y="2323"/>
                    <a:pt x="4834" y="2276"/>
                    <a:pt x="4775" y="2252"/>
                  </a:cubicBezTo>
                  <a:cubicBezTo>
                    <a:pt x="4798" y="2157"/>
                    <a:pt x="4834" y="2073"/>
                    <a:pt x="4858" y="1966"/>
                  </a:cubicBezTo>
                  <a:cubicBezTo>
                    <a:pt x="4882" y="1871"/>
                    <a:pt x="4834" y="1787"/>
                    <a:pt x="4739" y="1776"/>
                  </a:cubicBezTo>
                  <a:cubicBezTo>
                    <a:pt x="4725" y="1771"/>
                    <a:pt x="4710" y="1769"/>
                    <a:pt x="4695" y="1769"/>
                  </a:cubicBezTo>
                  <a:cubicBezTo>
                    <a:pt x="4625" y="1769"/>
                    <a:pt x="4558" y="1816"/>
                    <a:pt x="4548" y="1895"/>
                  </a:cubicBezTo>
                  <a:cubicBezTo>
                    <a:pt x="4525" y="2014"/>
                    <a:pt x="4489" y="2109"/>
                    <a:pt x="4429" y="2228"/>
                  </a:cubicBezTo>
                  <a:lnTo>
                    <a:pt x="3834" y="2228"/>
                  </a:lnTo>
                  <a:cubicBezTo>
                    <a:pt x="3739" y="2228"/>
                    <a:pt x="3667" y="2311"/>
                    <a:pt x="3667" y="2395"/>
                  </a:cubicBezTo>
                  <a:lnTo>
                    <a:pt x="3667" y="2978"/>
                  </a:lnTo>
                  <a:lnTo>
                    <a:pt x="3096" y="2978"/>
                  </a:lnTo>
                  <a:cubicBezTo>
                    <a:pt x="3001" y="2978"/>
                    <a:pt x="2929" y="3050"/>
                    <a:pt x="2929" y="3145"/>
                  </a:cubicBezTo>
                  <a:lnTo>
                    <a:pt x="2929" y="3942"/>
                  </a:lnTo>
                  <a:cubicBezTo>
                    <a:pt x="2798" y="4050"/>
                    <a:pt x="2655" y="4157"/>
                    <a:pt x="2500" y="4252"/>
                  </a:cubicBezTo>
                  <a:cubicBezTo>
                    <a:pt x="2060" y="3942"/>
                    <a:pt x="1619" y="3585"/>
                    <a:pt x="1215" y="3169"/>
                  </a:cubicBezTo>
                  <a:cubicBezTo>
                    <a:pt x="917" y="2859"/>
                    <a:pt x="715" y="2549"/>
                    <a:pt x="560" y="2228"/>
                  </a:cubicBezTo>
                  <a:cubicBezTo>
                    <a:pt x="322" y="1718"/>
                    <a:pt x="322" y="970"/>
                    <a:pt x="841" y="553"/>
                  </a:cubicBezTo>
                  <a:lnTo>
                    <a:pt x="841" y="553"/>
                  </a:lnTo>
                  <a:cubicBezTo>
                    <a:pt x="770" y="610"/>
                    <a:pt x="665" y="692"/>
                    <a:pt x="665" y="692"/>
                  </a:cubicBezTo>
                  <a:cubicBezTo>
                    <a:pt x="664" y="692"/>
                    <a:pt x="713" y="653"/>
                    <a:pt x="857" y="537"/>
                  </a:cubicBezTo>
                  <a:cubicBezTo>
                    <a:pt x="887" y="514"/>
                    <a:pt x="899" y="505"/>
                    <a:pt x="899" y="505"/>
                  </a:cubicBezTo>
                  <a:lnTo>
                    <a:pt x="899" y="505"/>
                  </a:lnTo>
                  <a:cubicBezTo>
                    <a:pt x="899" y="505"/>
                    <a:pt x="887" y="514"/>
                    <a:pt x="869" y="525"/>
                  </a:cubicBezTo>
                  <a:cubicBezTo>
                    <a:pt x="1045" y="396"/>
                    <a:pt x="1250" y="331"/>
                    <a:pt x="1461" y="331"/>
                  </a:cubicBezTo>
                  <a:cubicBezTo>
                    <a:pt x="1521" y="331"/>
                    <a:pt x="1582" y="336"/>
                    <a:pt x="1643" y="347"/>
                  </a:cubicBezTo>
                  <a:cubicBezTo>
                    <a:pt x="1941" y="406"/>
                    <a:pt x="2191" y="561"/>
                    <a:pt x="2358" y="799"/>
                  </a:cubicBezTo>
                  <a:cubicBezTo>
                    <a:pt x="2396" y="866"/>
                    <a:pt x="2445" y="893"/>
                    <a:pt x="2495" y="893"/>
                  </a:cubicBezTo>
                  <a:cubicBezTo>
                    <a:pt x="2552" y="893"/>
                    <a:pt x="2611" y="857"/>
                    <a:pt x="2655" y="799"/>
                  </a:cubicBezTo>
                  <a:cubicBezTo>
                    <a:pt x="2903" y="497"/>
                    <a:pt x="3171" y="342"/>
                    <a:pt x="3440" y="342"/>
                  </a:cubicBezTo>
                  <a:cubicBezTo>
                    <a:pt x="3468" y="342"/>
                    <a:pt x="3496" y="343"/>
                    <a:pt x="3524" y="347"/>
                  </a:cubicBezTo>
                  <a:lnTo>
                    <a:pt x="3536" y="347"/>
                  </a:lnTo>
                  <a:cubicBezTo>
                    <a:pt x="3763" y="347"/>
                    <a:pt x="3929" y="383"/>
                    <a:pt x="4072" y="478"/>
                  </a:cubicBezTo>
                  <a:cubicBezTo>
                    <a:pt x="4227" y="561"/>
                    <a:pt x="4358" y="716"/>
                    <a:pt x="4441" y="894"/>
                  </a:cubicBezTo>
                  <a:cubicBezTo>
                    <a:pt x="4501" y="1014"/>
                    <a:pt x="4548" y="1133"/>
                    <a:pt x="4560" y="1264"/>
                  </a:cubicBezTo>
                  <a:cubicBezTo>
                    <a:pt x="4584" y="1335"/>
                    <a:pt x="4644" y="1395"/>
                    <a:pt x="4727" y="1395"/>
                  </a:cubicBezTo>
                  <a:lnTo>
                    <a:pt x="4763" y="1395"/>
                  </a:lnTo>
                  <a:cubicBezTo>
                    <a:pt x="4846" y="1383"/>
                    <a:pt x="4906" y="1287"/>
                    <a:pt x="4894" y="1204"/>
                  </a:cubicBezTo>
                  <a:cubicBezTo>
                    <a:pt x="4858" y="1037"/>
                    <a:pt x="4822" y="883"/>
                    <a:pt x="4739" y="740"/>
                  </a:cubicBezTo>
                  <a:cubicBezTo>
                    <a:pt x="4620" y="525"/>
                    <a:pt x="4465" y="323"/>
                    <a:pt x="4251" y="192"/>
                  </a:cubicBezTo>
                  <a:cubicBezTo>
                    <a:pt x="4060" y="73"/>
                    <a:pt x="3834" y="13"/>
                    <a:pt x="3548" y="13"/>
                  </a:cubicBezTo>
                  <a:cubicBezTo>
                    <a:pt x="3514" y="10"/>
                    <a:pt x="3479" y="8"/>
                    <a:pt x="3445" y="8"/>
                  </a:cubicBezTo>
                  <a:cubicBezTo>
                    <a:pt x="3115" y="8"/>
                    <a:pt x="2805" y="165"/>
                    <a:pt x="2524" y="478"/>
                  </a:cubicBezTo>
                  <a:cubicBezTo>
                    <a:pt x="2322" y="240"/>
                    <a:pt x="2036" y="85"/>
                    <a:pt x="1703" y="25"/>
                  </a:cubicBezTo>
                  <a:cubicBezTo>
                    <a:pt x="1614" y="9"/>
                    <a:pt x="1527" y="0"/>
                    <a:pt x="144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619" name="Google Shape;10619;p79"/>
          <p:cNvGrpSpPr/>
          <p:nvPr/>
        </p:nvGrpSpPr>
        <p:grpSpPr>
          <a:xfrm>
            <a:off x="3553554" y="4246328"/>
            <a:ext cx="375725" cy="466245"/>
            <a:chOff x="2665165" y="3360146"/>
            <a:chExt cx="281794" cy="349684"/>
          </a:xfrm>
          <a:solidFill>
            <a:schemeClr val="tx1"/>
          </a:solidFill>
        </p:grpSpPr>
        <p:sp>
          <p:nvSpPr>
            <p:cNvPr id="10620" name="Google Shape;10620;p79"/>
            <p:cNvSpPr/>
            <p:nvPr/>
          </p:nvSpPr>
          <p:spPr>
            <a:xfrm>
              <a:off x="2665165" y="3495547"/>
              <a:ext cx="136572" cy="214284"/>
            </a:xfrm>
            <a:custGeom>
              <a:avLst/>
              <a:gdLst/>
              <a:ahLst/>
              <a:cxnLst/>
              <a:rect l="l" t="t" r="r" b="b"/>
              <a:pathLst>
                <a:path w="4311" h="6764" extrusionOk="0">
                  <a:moveTo>
                    <a:pt x="3977" y="4453"/>
                  </a:moveTo>
                  <a:lnTo>
                    <a:pt x="3977" y="5049"/>
                  </a:lnTo>
                  <a:lnTo>
                    <a:pt x="2441" y="5049"/>
                  </a:lnTo>
                  <a:lnTo>
                    <a:pt x="2441" y="4453"/>
                  </a:lnTo>
                  <a:close/>
                  <a:moveTo>
                    <a:pt x="167" y="0"/>
                  </a:moveTo>
                  <a:cubicBezTo>
                    <a:pt x="84" y="0"/>
                    <a:pt x="0" y="72"/>
                    <a:pt x="0" y="167"/>
                  </a:cubicBezTo>
                  <a:lnTo>
                    <a:pt x="0" y="1727"/>
                  </a:lnTo>
                  <a:cubicBezTo>
                    <a:pt x="0" y="1858"/>
                    <a:pt x="84" y="2001"/>
                    <a:pt x="179" y="2072"/>
                  </a:cubicBezTo>
                  <a:lnTo>
                    <a:pt x="1167" y="2751"/>
                  </a:lnTo>
                  <a:cubicBezTo>
                    <a:pt x="1196" y="2770"/>
                    <a:pt x="1230" y="2779"/>
                    <a:pt x="1264" y="2779"/>
                  </a:cubicBezTo>
                  <a:cubicBezTo>
                    <a:pt x="1315" y="2779"/>
                    <a:pt x="1365" y="2758"/>
                    <a:pt x="1393" y="2715"/>
                  </a:cubicBezTo>
                  <a:cubicBezTo>
                    <a:pt x="1429" y="2632"/>
                    <a:pt x="1417" y="2536"/>
                    <a:pt x="1346" y="2489"/>
                  </a:cubicBezTo>
                  <a:lnTo>
                    <a:pt x="357" y="1798"/>
                  </a:lnTo>
                  <a:cubicBezTo>
                    <a:pt x="334" y="1786"/>
                    <a:pt x="322" y="1763"/>
                    <a:pt x="322" y="1727"/>
                  </a:cubicBezTo>
                  <a:lnTo>
                    <a:pt x="322" y="334"/>
                  </a:lnTo>
                  <a:lnTo>
                    <a:pt x="655" y="334"/>
                  </a:lnTo>
                  <a:cubicBezTo>
                    <a:pt x="679" y="334"/>
                    <a:pt x="679" y="346"/>
                    <a:pt x="679" y="346"/>
                  </a:cubicBezTo>
                  <a:lnTo>
                    <a:pt x="679" y="1251"/>
                  </a:lnTo>
                  <a:cubicBezTo>
                    <a:pt x="679" y="1382"/>
                    <a:pt x="750" y="1524"/>
                    <a:pt x="857" y="1596"/>
                  </a:cubicBezTo>
                  <a:lnTo>
                    <a:pt x="2286" y="2560"/>
                  </a:lnTo>
                  <a:cubicBezTo>
                    <a:pt x="2405" y="2656"/>
                    <a:pt x="2548" y="2691"/>
                    <a:pt x="2703" y="2691"/>
                  </a:cubicBezTo>
                  <a:lnTo>
                    <a:pt x="2822" y="2691"/>
                  </a:lnTo>
                  <a:cubicBezTo>
                    <a:pt x="2941" y="2691"/>
                    <a:pt x="3060" y="2656"/>
                    <a:pt x="3143" y="2560"/>
                  </a:cubicBezTo>
                  <a:lnTo>
                    <a:pt x="3191" y="2513"/>
                  </a:lnTo>
                  <a:cubicBezTo>
                    <a:pt x="3251" y="2453"/>
                    <a:pt x="3274" y="2382"/>
                    <a:pt x="3274" y="2298"/>
                  </a:cubicBezTo>
                  <a:cubicBezTo>
                    <a:pt x="3274" y="2203"/>
                    <a:pt x="3239" y="2132"/>
                    <a:pt x="3179" y="2072"/>
                  </a:cubicBezTo>
                  <a:lnTo>
                    <a:pt x="2524" y="1477"/>
                  </a:lnTo>
                  <a:lnTo>
                    <a:pt x="2524" y="1465"/>
                  </a:lnTo>
                  <a:lnTo>
                    <a:pt x="2727" y="1251"/>
                  </a:lnTo>
                  <a:lnTo>
                    <a:pt x="3905" y="2179"/>
                  </a:lnTo>
                  <a:cubicBezTo>
                    <a:pt x="3929" y="2191"/>
                    <a:pt x="3929" y="2215"/>
                    <a:pt x="3929" y="2251"/>
                  </a:cubicBezTo>
                  <a:lnTo>
                    <a:pt x="3929" y="4156"/>
                  </a:lnTo>
                  <a:lnTo>
                    <a:pt x="2643" y="4156"/>
                  </a:lnTo>
                  <a:lnTo>
                    <a:pt x="2643" y="3620"/>
                  </a:lnTo>
                  <a:cubicBezTo>
                    <a:pt x="2643" y="3465"/>
                    <a:pt x="2560" y="3346"/>
                    <a:pt x="2465" y="3263"/>
                  </a:cubicBezTo>
                  <a:lnTo>
                    <a:pt x="1869" y="2846"/>
                  </a:lnTo>
                  <a:cubicBezTo>
                    <a:pt x="1837" y="2828"/>
                    <a:pt x="1804" y="2818"/>
                    <a:pt x="1771" y="2818"/>
                  </a:cubicBezTo>
                  <a:cubicBezTo>
                    <a:pt x="1720" y="2818"/>
                    <a:pt x="1673" y="2842"/>
                    <a:pt x="1643" y="2894"/>
                  </a:cubicBezTo>
                  <a:cubicBezTo>
                    <a:pt x="1596" y="2965"/>
                    <a:pt x="1608" y="3072"/>
                    <a:pt x="1691" y="3108"/>
                  </a:cubicBezTo>
                  <a:lnTo>
                    <a:pt x="2286" y="3525"/>
                  </a:lnTo>
                  <a:cubicBezTo>
                    <a:pt x="2310" y="3548"/>
                    <a:pt x="2322" y="3584"/>
                    <a:pt x="2322" y="3620"/>
                  </a:cubicBezTo>
                  <a:lnTo>
                    <a:pt x="2322" y="4156"/>
                  </a:lnTo>
                  <a:lnTo>
                    <a:pt x="2286" y="4156"/>
                  </a:lnTo>
                  <a:cubicBezTo>
                    <a:pt x="2191" y="4156"/>
                    <a:pt x="2120" y="4227"/>
                    <a:pt x="2120" y="4322"/>
                  </a:cubicBezTo>
                  <a:lnTo>
                    <a:pt x="2120" y="5584"/>
                  </a:lnTo>
                  <a:lnTo>
                    <a:pt x="2120" y="6596"/>
                  </a:lnTo>
                  <a:cubicBezTo>
                    <a:pt x="2120" y="6680"/>
                    <a:pt x="2191" y="6763"/>
                    <a:pt x="2286" y="6763"/>
                  </a:cubicBezTo>
                  <a:lnTo>
                    <a:pt x="2834" y="6763"/>
                  </a:lnTo>
                  <a:cubicBezTo>
                    <a:pt x="2917" y="6763"/>
                    <a:pt x="3001" y="6680"/>
                    <a:pt x="3001" y="6596"/>
                  </a:cubicBezTo>
                  <a:cubicBezTo>
                    <a:pt x="3001" y="6501"/>
                    <a:pt x="2917" y="6430"/>
                    <a:pt x="2834" y="6430"/>
                  </a:cubicBezTo>
                  <a:lnTo>
                    <a:pt x="2429" y="6430"/>
                  </a:lnTo>
                  <a:lnTo>
                    <a:pt x="2429" y="5406"/>
                  </a:lnTo>
                  <a:lnTo>
                    <a:pt x="3965" y="5406"/>
                  </a:lnTo>
                  <a:lnTo>
                    <a:pt x="3965" y="5584"/>
                  </a:lnTo>
                  <a:lnTo>
                    <a:pt x="3965" y="6430"/>
                  </a:lnTo>
                  <a:lnTo>
                    <a:pt x="3477" y="6430"/>
                  </a:lnTo>
                  <a:cubicBezTo>
                    <a:pt x="3382" y="6430"/>
                    <a:pt x="3310" y="6501"/>
                    <a:pt x="3310" y="6596"/>
                  </a:cubicBezTo>
                  <a:cubicBezTo>
                    <a:pt x="3310" y="6680"/>
                    <a:pt x="3382" y="6763"/>
                    <a:pt x="3477" y="6763"/>
                  </a:cubicBezTo>
                  <a:lnTo>
                    <a:pt x="4144" y="6763"/>
                  </a:lnTo>
                  <a:cubicBezTo>
                    <a:pt x="4227" y="6763"/>
                    <a:pt x="4310" y="6680"/>
                    <a:pt x="4310" y="6596"/>
                  </a:cubicBezTo>
                  <a:lnTo>
                    <a:pt x="4310" y="5251"/>
                  </a:lnTo>
                  <a:lnTo>
                    <a:pt x="4286" y="4287"/>
                  </a:lnTo>
                  <a:lnTo>
                    <a:pt x="4286" y="2215"/>
                  </a:lnTo>
                  <a:cubicBezTo>
                    <a:pt x="4286" y="2084"/>
                    <a:pt x="4227" y="1965"/>
                    <a:pt x="4132" y="1894"/>
                  </a:cubicBezTo>
                  <a:lnTo>
                    <a:pt x="2846" y="881"/>
                  </a:lnTo>
                  <a:cubicBezTo>
                    <a:pt x="2818" y="859"/>
                    <a:pt x="2782" y="847"/>
                    <a:pt x="2746" y="847"/>
                  </a:cubicBezTo>
                  <a:cubicBezTo>
                    <a:pt x="2707" y="847"/>
                    <a:pt x="2669" y="862"/>
                    <a:pt x="2643" y="893"/>
                  </a:cubicBezTo>
                  <a:lnTo>
                    <a:pt x="2322" y="1203"/>
                  </a:lnTo>
                  <a:cubicBezTo>
                    <a:pt x="2262" y="1262"/>
                    <a:pt x="2215" y="1358"/>
                    <a:pt x="2215" y="1441"/>
                  </a:cubicBezTo>
                  <a:cubicBezTo>
                    <a:pt x="2215" y="1536"/>
                    <a:pt x="2262" y="1620"/>
                    <a:pt x="2322" y="1679"/>
                  </a:cubicBezTo>
                  <a:lnTo>
                    <a:pt x="2977" y="2275"/>
                  </a:lnTo>
                  <a:lnTo>
                    <a:pt x="2941" y="2322"/>
                  </a:lnTo>
                  <a:cubicBezTo>
                    <a:pt x="2905" y="2358"/>
                    <a:pt x="2882" y="2370"/>
                    <a:pt x="2846" y="2370"/>
                  </a:cubicBezTo>
                  <a:lnTo>
                    <a:pt x="2727" y="2370"/>
                  </a:lnTo>
                  <a:cubicBezTo>
                    <a:pt x="2643" y="2370"/>
                    <a:pt x="2560" y="2334"/>
                    <a:pt x="2489" y="2298"/>
                  </a:cubicBezTo>
                  <a:lnTo>
                    <a:pt x="1060" y="1322"/>
                  </a:lnTo>
                  <a:cubicBezTo>
                    <a:pt x="1024" y="1310"/>
                    <a:pt x="1012" y="1286"/>
                    <a:pt x="1012" y="1251"/>
                  </a:cubicBezTo>
                  <a:lnTo>
                    <a:pt x="1012" y="346"/>
                  </a:lnTo>
                  <a:cubicBezTo>
                    <a:pt x="1012" y="155"/>
                    <a:pt x="869" y="0"/>
                    <a:pt x="6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21" name="Google Shape;10621;p79"/>
            <p:cNvSpPr/>
            <p:nvPr/>
          </p:nvSpPr>
          <p:spPr>
            <a:xfrm>
              <a:off x="2811495" y="3494786"/>
              <a:ext cx="135464" cy="212003"/>
            </a:xfrm>
            <a:custGeom>
              <a:avLst/>
              <a:gdLst/>
              <a:ahLst/>
              <a:cxnLst/>
              <a:rect l="l" t="t" r="r" b="b"/>
              <a:pathLst>
                <a:path w="4276" h="6692" extrusionOk="0">
                  <a:moveTo>
                    <a:pt x="3942" y="322"/>
                  </a:moveTo>
                  <a:lnTo>
                    <a:pt x="3942" y="1727"/>
                  </a:lnTo>
                  <a:lnTo>
                    <a:pt x="3954" y="1727"/>
                  </a:lnTo>
                  <a:cubicBezTo>
                    <a:pt x="3954" y="1751"/>
                    <a:pt x="3942" y="1787"/>
                    <a:pt x="3918" y="1798"/>
                  </a:cubicBezTo>
                  <a:lnTo>
                    <a:pt x="1811" y="3251"/>
                  </a:lnTo>
                  <a:cubicBezTo>
                    <a:pt x="1692" y="3334"/>
                    <a:pt x="1632" y="3465"/>
                    <a:pt x="1632" y="3608"/>
                  </a:cubicBezTo>
                  <a:lnTo>
                    <a:pt x="1632" y="4144"/>
                  </a:lnTo>
                  <a:lnTo>
                    <a:pt x="334" y="4144"/>
                  </a:lnTo>
                  <a:lnTo>
                    <a:pt x="334" y="2239"/>
                  </a:lnTo>
                  <a:cubicBezTo>
                    <a:pt x="334" y="2215"/>
                    <a:pt x="358" y="2179"/>
                    <a:pt x="370" y="2168"/>
                  </a:cubicBezTo>
                  <a:lnTo>
                    <a:pt x="632" y="1965"/>
                  </a:lnTo>
                  <a:lnTo>
                    <a:pt x="1525" y="1251"/>
                  </a:lnTo>
                  <a:lnTo>
                    <a:pt x="1739" y="1453"/>
                  </a:lnTo>
                  <a:lnTo>
                    <a:pt x="1739" y="1465"/>
                  </a:lnTo>
                  <a:lnTo>
                    <a:pt x="1084" y="2060"/>
                  </a:lnTo>
                  <a:cubicBezTo>
                    <a:pt x="1025" y="2120"/>
                    <a:pt x="977" y="2203"/>
                    <a:pt x="977" y="2287"/>
                  </a:cubicBezTo>
                  <a:cubicBezTo>
                    <a:pt x="977" y="2382"/>
                    <a:pt x="1013" y="2453"/>
                    <a:pt x="1072" y="2513"/>
                  </a:cubicBezTo>
                  <a:lnTo>
                    <a:pt x="1108" y="2560"/>
                  </a:lnTo>
                  <a:cubicBezTo>
                    <a:pt x="1203" y="2644"/>
                    <a:pt x="1322" y="2691"/>
                    <a:pt x="1441" y="2691"/>
                  </a:cubicBezTo>
                  <a:lnTo>
                    <a:pt x="1561" y="2691"/>
                  </a:lnTo>
                  <a:cubicBezTo>
                    <a:pt x="1703" y="2691"/>
                    <a:pt x="1858" y="2644"/>
                    <a:pt x="1977" y="2560"/>
                  </a:cubicBezTo>
                  <a:lnTo>
                    <a:pt x="3406" y="1584"/>
                  </a:lnTo>
                  <a:cubicBezTo>
                    <a:pt x="3525" y="1513"/>
                    <a:pt x="3585" y="1382"/>
                    <a:pt x="3585" y="1251"/>
                  </a:cubicBezTo>
                  <a:lnTo>
                    <a:pt x="3585" y="334"/>
                  </a:lnTo>
                  <a:cubicBezTo>
                    <a:pt x="3585" y="322"/>
                    <a:pt x="3597" y="322"/>
                    <a:pt x="3597" y="322"/>
                  </a:cubicBezTo>
                  <a:close/>
                  <a:moveTo>
                    <a:pt x="1858" y="4477"/>
                  </a:moveTo>
                  <a:lnTo>
                    <a:pt x="1858" y="5073"/>
                  </a:lnTo>
                  <a:lnTo>
                    <a:pt x="322" y="5073"/>
                  </a:lnTo>
                  <a:lnTo>
                    <a:pt x="322" y="4477"/>
                  </a:lnTo>
                  <a:close/>
                  <a:moveTo>
                    <a:pt x="1858" y="5382"/>
                  </a:moveTo>
                  <a:lnTo>
                    <a:pt x="1858" y="6406"/>
                  </a:lnTo>
                  <a:lnTo>
                    <a:pt x="322" y="6406"/>
                  </a:lnTo>
                  <a:lnTo>
                    <a:pt x="322" y="5561"/>
                  </a:lnTo>
                  <a:lnTo>
                    <a:pt x="322" y="5382"/>
                  </a:lnTo>
                  <a:close/>
                  <a:moveTo>
                    <a:pt x="3620" y="1"/>
                  </a:moveTo>
                  <a:cubicBezTo>
                    <a:pt x="3418" y="1"/>
                    <a:pt x="3275" y="143"/>
                    <a:pt x="3275" y="334"/>
                  </a:cubicBezTo>
                  <a:lnTo>
                    <a:pt x="3275" y="1251"/>
                  </a:lnTo>
                  <a:cubicBezTo>
                    <a:pt x="3275" y="1275"/>
                    <a:pt x="3263" y="1310"/>
                    <a:pt x="3227" y="1322"/>
                  </a:cubicBezTo>
                  <a:lnTo>
                    <a:pt x="1799" y="2287"/>
                  </a:lnTo>
                  <a:cubicBezTo>
                    <a:pt x="1727" y="2334"/>
                    <a:pt x="1656" y="2358"/>
                    <a:pt x="1561" y="2358"/>
                  </a:cubicBezTo>
                  <a:lnTo>
                    <a:pt x="1441" y="2358"/>
                  </a:lnTo>
                  <a:cubicBezTo>
                    <a:pt x="1418" y="2358"/>
                    <a:pt x="1370" y="2346"/>
                    <a:pt x="1358" y="2322"/>
                  </a:cubicBezTo>
                  <a:lnTo>
                    <a:pt x="1311" y="2275"/>
                  </a:lnTo>
                  <a:lnTo>
                    <a:pt x="1965" y="1679"/>
                  </a:lnTo>
                  <a:cubicBezTo>
                    <a:pt x="2037" y="1620"/>
                    <a:pt x="2073" y="1525"/>
                    <a:pt x="2073" y="1441"/>
                  </a:cubicBezTo>
                  <a:cubicBezTo>
                    <a:pt x="2073" y="1346"/>
                    <a:pt x="2037" y="1263"/>
                    <a:pt x="1965" y="1203"/>
                  </a:cubicBezTo>
                  <a:lnTo>
                    <a:pt x="1656" y="894"/>
                  </a:lnTo>
                  <a:cubicBezTo>
                    <a:pt x="1622" y="860"/>
                    <a:pt x="1577" y="845"/>
                    <a:pt x="1534" y="845"/>
                  </a:cubicBezTo>
                  <a:cubicBezTo>
                    <a:pt x="1500" y="845"/>
                    <a:pt x="1467" y="854"/>
                    <a:pt x="1441" y="870"/>
                  </a:cubicBezTo>
                  <a:lnTo>
                    <a:pt x="429" y="1667"/>
                  </a:lnTo>
                  <a:lnTo>
                    <a:pt x="168" y="1870"/>
                  </a:lnTo>
                  <a:cubicBezTo>
                    <a:pt x="60" y="1941"/>
                    <a:pt x="1" y="2060"/>
                    <a:pt x="1" y="2203"/>
                  </a:cubicBezTo>
                  <a:lnTo>
                    <a:pt x="1" y="4263"/>
                  </a:lnTo>
                  <a:lnTo>
                    <a:pt x="1" y="5192"/>
                  </a:lnTo>
                  <a:lnTo>
                    <a:pt x="1" y="6525"/>
                  </a:lnTo>
                  <a:cubicBezTo>
                    <a:pt x="1" y="6620"/>
                    <a:pt x="72" y="6692"/>
                    <a:pt x="168" y="6692"/>
                  </a:cubicBezTo>
                  <a:lnTo>
                    <a:pt x="2025" y="6692"/>
                  </a:lnTo>
                  <a:cubicBezTo>
                    <a:pt x="2108" y="6692"/>
                    <a:pt x="2192" y="6620"/>
                    <a:pt x="2192" y="6525"/>
                  </a:cubicBezTo>
                  <a:lnTo>
                    <a:pt x="2192" y="5513"/>
                  </a:lnTo>
                  <a:lnTo>
                    <a:pt x="2192" y="4251"/>
                  </a:lnTo>
                  <a:cubicBezTo>
                    <a:pt x="2192" y="4168"/>
                    <a:pt x="2108" y="4084"/>
                    <a:pt x="2025" y="4084"/>
                  </a:cubicBezTo>
                  <a:lnTo>
                    <a:pt x="1953" y="4084"/>
                  </a:lnTo>
                  <a:lnTo>
                    <a:pt x="1953" y="3549"/>
                  </a:lnTo>
                  <a:cubicBezTo>
                    <a:pt x="1953" y="3525"/>
                    <a:pt x="1965" y="3477"/>
                    <a:pt x="1989" y="3465"/>
                  </a:cubicBezTo>
                  <a:lnTo>
                    <a:pt x="4097" y="2001"/>
                  </a:lnTo>
                  <a:cubicBezTo>
                    <a:pt x="4216" y="1929"/>
                    <a:pt x="4275" y="1798"/>
                    <a:pt x="4275" y="1667"/>
                  </a:cubicBezTo>
                  <a:lnTo>
                    <a:pt x="4275" y="96"/>
                  </a:lnTo>
                  <a:cubicBezTo>
                    <a:pt x="4275" y="72"/>
                    <a:pt x="4216" y="1"/>
                    <a:pt x="412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22" name="Google Shape;10622;p79"/>
            <p:cNvSpPr/>
            <p:nvPr/>
          </p:nvSpPr>
          <p:spPr>
            <a:xfrm>
              <a:off x="2731915" y="3360146"/>
              <a:ext cx="149403" cy="181812"/>
            </a:xfrm>
            <a:custGeom>
              <a:avLst/>
              <a:gdLst/>
              <a:ahLst/>
              <a:cxnLst/>
              <a:rect l="l" t="t" r="r" b="b"/>
              <a:pathLst>
                <a:path w="4716" h="5739" extrusionOk="0">
                  <a:moveTo>
                    <a:pt x="2358" y="0"/>
                  </a:moveTo>
                  <a:cubicBezTo>
                    <a:pt x="1156" y="0"/>
                    <a:pt x="155" y="893"/>
                    <a:pt x="13" y="2084"/>
                  </a:cubicBezTo>
                  <a:cubicBezTo>
                    <a:pt x="1" y="2179"/>
                    <a:pt x="72" y="2250"/>
                    <a:pt x="143" y="2262"/>
                  </a:cubicBezTo>
                  <a:cubicBezTo>
                    <a:pt x="155" y="2265"/>
                    <a:pt x="166" y="2266"/>
                    <a:pt x="176" y="2266"/>
                  </a:cubicBezTo>
                  <a:cubicBezTo>
                    <a:pt x="255" y="2266"/>
                    <a:pt x="312" y="2194"/>
                    <a:pt x="322" y="2131"/>
                  </a:cubicBezTo>
                  <a:cubicBezTo>
                    <a:pt x="441" y="1107"/>
                    <a:pt x="1322" y="333"/>
                    <a:pt x="2346" y="333"/>
                  </a:cubicBezTo>
                  <a:cubicBezTo>
                    <a:pt x="3477" y="333"/>
                    <a:pt x="4382" y="1250"/>
                    <a:pt x="4382" y="2369"/>
                  </a:cubicBezTo>
                  <a:cubicBezTo>
                    <a:pt x="4382" y="3262"/>
                    <a:pt x="3823" y="4036"/>
                    <a:pt x="2977" y="4322"/>
                  </a:cubicBezTo>
                  <a:cubicBezTo>
                    <a:pt x="2941" y="4334"/>
                    <a:pt x="2894" y="4346"/>
                    <a:pt x="2882" y="4393"/>
                  </a:cubicBezTo>
                  <a:lnTo>
                    <a:pt x="2346" y="5286"/>
                  </a:lnTo>
                  <a:lnTo>
                    <a:pt x="1810" y="4393"/>
                  </a:lnTo>
                  <a:cubicBezTo>
                    <a:pt x="1798" y="4370"/>
                    <a:pt x="1763" y="4334"/>
                    <a:pt x="1727" y="4322"/>
                  </a:cubicBezTo>
                  <a:cubicBezTo>
                    <a:pt x="989" y="4084"/>
                    <a:pt x="477" y="3477"/>
                    <a:pt x="334" y="2727"/>
                  </a:cubicBezTo>
                  <a:cubicBezTo>
                    <a:pt x="323" y="2650"/>
                    <a:pt x="252" y="2594"/>
                    <a:pt x="177" y="2594"/>
                  </a:cubicBezTo>
                  <a:cubicBezTo>
                    <a:pt x="170" y="2594"/>
                    <a:pt x="163" y="2595"/>
                    <a:pt x="155" y="2596"/>
                  </a:cubicBezTo>
                  <a:cubicBezTo>
                    <a:pt x="72" y="2608"/>
                    <a:pt x="13" y="2703"/>
                    <a:pt x="24" y="2774"/>
                  </a:cubicBezTo>
                  <a:cubicBezTo>
                    <a:pt x="179" y="3620"/>
                    <a:pt x="775" y="4322"/>
                    <a:pt x="1572" y="4608"/>
                  </a:cubicBezTo>
                  <a:lnTo>
                    <a:pt x="2215" y="5656"/>
                  </a:lnTo>
                  <a:cubicBezTo>
                    <a:pt x="2239" y="5703"/>
                    <a:pt x="2287" y="5739"/>
                    <a:pt x="2346" y="5739"/>
                  </a:cubicBezTo>
                  <a:cubicBezTo>
                    <a:pt x="2406" y="5739"/>
                    <a:pt x="2453" y="5703"/>
                    <a:pt x="2477" y="5656"/>
                  </a:cubicBezTo>
                  <a:lnTo>
                    <a:pt x="3120" y="4608"/>
                  </a:lnTo>
                  <a:cubicBezTo>
                    <a:pt x="4073" y="4274"/>
                    <a:pt x="4704" y="3381"/>
                    <a:pt x="4704" y="2369"/>
                  </a:cubicBezTo>
                  <a:cubicBezTo>
                    <a:pt x="4715" y="1060"/>
                    <a:pt x="3656" y="0"/>
                    <a:pt x="235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23" name="Google Shape;10623;p79"/>
            <p:cNvSpPr/>
            <p:nvPr/>
          </p:nvSpPr>
          <p:spPr>
            <a:xfrm>
              <a:off x="2760585" y="3389545"/>
              <a:ext cx="92442" cy="91333"/>
            </a:xfrm>
            <a:custGeom>
              <a:avLst/>
              <a:gdLst/>
              <a:ahLst/>
              <a:cxnLst/>
              <a:rect l="l" t="t" r="r" b="b"/>
              <a:pathLst>
                <a:path w="2918" h="2883" extrusionOk="0">
                  <a:moveTo>
                    <a:pt x="1453" y="679"/>
                  </a:moveTo>
                  <a:cubicBezTo>
                    <a:pt x="1858" y="679"/>
                    <a:pt x="2203" y="1025"/>
                    <a:pt x="2203" y="1430"/>
                  </a:cubicBezTo>
                  <a:cubicBezTo>
                    <a:pt x="2203" y="1846"/>
                    <a:pt x="1870" y="2168"/>
                    <a:pt x="1453" y="2168"/>
                  </a:cubicBezTo>
                  <a:cubicBezTo>
                    <a:pt x="1036" y="2168"/>
                    <a:pt x="715" y="1846"/>
                    <a:pt x="715" y="1430"/>
                  </a:cubicBezTo>
                  <a:cubicBezTo>
                    <a:pt x="715" y="1013"/>
                    <a:pt x="1036" y="679"/>
                    <a:pt x="1453" y="679"/>
                  </a:cubicBezTo>
                  <a:close/>
                  <a:moveTo>
                    <a:pt x="1453" y="1"/>
                  </a:moveTo>
                  <a:cubicBezTo>
                    <a:pt x="1370" y="1"/>
                    <a:pt x="1286" y="72"/>
                    <a:pt x="1286" y="167"/>
                  </a:cubicBezTo>
                  <a:lnTo>
                    <a:pt x="1286" y="382"/>
                  </a:lnTo>
                  <a:cubicBezTo>
                    <a:pt x="1108" y="417"/>
                    <a:pt x="953" y="477"/>
                    <a:pt x="810" y="572"/>
                  </a:cubicBezTo>
                  <a:lnTo>
                    <a:pt x="655" y="417"/>
                  </a:lnTo>
                  <a:cubicBezTo>
                    <a:pt x="626" y="388"/>
                    <a:pt x="584" y="373"/>
                    <a:pt x="542" y="373"/>
                  </a:cubicBezTo>
                  <a:cubicBezTo>
                    <a:pt x="501" y="373"/>
                    <a:pt x="459" y="388"/>
                    <a:pt x="429" y="417"/>
                  </a:cubicBezTo>
                  <a:cubicBezTo>
                    <a:pt x="370" y="477"/>
                    <a:pt x="370" y="572"/>
                    <a:pt x="429" y="632"/>
                  </a:cubicBezTo>
                  <a:lnTo>
                    <a:pt x="596" y="798"/>
                  </a:lnTo>
                  <a:cubicBezTo>
                    <a:pt x="489" y="929"/>
                    <a:pt x="429" y="1096"/>
                    <a:pt x="393" y="1275"/>
                  </a:cubicBezTo>
                  <a:lnTo>
                    <a:pt x="167" y="1275"/>
                  </a:lnTo>
                  <a:cubicBezTo>
                    <a:pt x="72" y="1275"/>
                    <a:pt x="0" y="1358"/>
                    <a:pt x="0" y="1441"/>
                  </a:cubicBezTo>
                  <a:cubicBezTo>
                    <a:pt x="0" y="1537"/>
                    <a:pt x="72" y="1608"/>
                    <a:pt x="167" y="1608"/>
                  </a:cubicBezTo>
                  <a:lnTo>
                    <a:pt x="381" y="1608"/>
                  </a:lnTo>
                  <a:cubicBezTo>
                    <a:pt x="417" y="1787"/>
                    <a:pt x="477" y="1953"/>
                    <a:pt x="572" y="2084"/>
                  </a:cubicBezTo>
                  <a:lnTo>
                    <a:pt x="417" y="2251"/>
                  </a:lnTo>
                  <a:cubicBezTo>
                    <a:pt x="358" y="2311"/>
                    <a:pt x="358" y="2406"/>
                    <a:pt x="417" y="2465"/>
                  </a:cubicBezTo>
                  <a:cubicBezTo>
                    <a:pt x="441" y="2501"/>
                    <a:pt x="489" y="2513"/>
                    <a:pt x="536" y="2513"/>
                  </a:cubicBezTo>
                  <a:cubicBezTo>
                    <a:pt x="572" y="2513"/>
                    <a:pt x="620" y="2501"/>
                    <a:pt x="655" y="2465"/>
                  </a:cubicBezTo>
                  <a:lnTo>
                    <a:pt x="810" y="2311"/>
                  </a:lnTo>
                  <a:cubicBezTo>
                    <a:pt x="953" y="2406"/>
                    <a:pt x="1108" y="2465"/>
                    <a:pt x="1286" y="2501"/>
                  </a:cubicBezTo>
                  <a:lnTo>
                    <a:pt x="1286" y="2727"/>
                  </a:lnTo>
                  <a:cubicBezTo>
                    <a:pt x="1286" y="2811"/>
                    <a:pt x="1370" y="2882"/>
                    <a:pt x="1453" y="2882"/>
                  </a:cubicBezTo>
                  <a:cubicBezTo>
                    <a:pt x="1548" y="2882"/>
                    <a:pt x="1620" y="2811"/>
                    <a:pt x="1620" y="2727"/>
                  </a:cubicBezTo>
                  <a:lnTo>
                    <a:pt x="1620" y="2501"/>
                  </a:lnTo>
                  <a:cubicBezTo>
                    <a:pt x="1798" y="2465"/>
                    <a:pt x="1965" y="2406"/>
                    <a:pt x="2096" y="2311"/>
                  </a:cubicBezTo>
                  <a:lnTo>
                    <a:pt x="2263" y="2465"/>
                  </a:lnTo>
                  <a:cubicBezTo>
                    <a:pt x="2286" y="2501"/>
                    <a:pt x="2334" y="2513"/>
                    <a:pt x="2382" y="2513"/>
                  </a:cubicBezTo>
                  <a:cubicBezTo>
                    <a:pt x="2417" y="2513"/>
                    <a:pt x="2465" y="2501"/>
                    <a:pt x="2501" y="2465"/>
                  </a:cubicBezTo>
                  <a:cubicBezTo>
                    <a:pt x="2560" y="2406"/>
                    <a:pt x="2560" y="2311"/>
                    <a:pt x="2501" y="2251"/>
                  </a:cubicBezTo>
                  <a:lnTo>
                    <a:pt x="2334" y="2084"/>
                  </a:lnTo>
                  <a:cubicBezTo>
                    <a:pt x="2441" y="1953"/>
                    <a:pt x="2501" y="1787"/>
                    <a:pt x="2525" y="1608"/>
                  </a:cubicBezTo>
                  <a:lnTo>
                    <a:pt x="2751" y="1608"/>
                  </a:lnTo>
                  <a:cubicBezTo>
                    <a:pt x="2834" y="1608"/>
                    <a:pt x="2918" y="1537"/>
                    <a:pt x="2918" y="1441"/>
                  </a:cubicBezTo>
                  <a:cubicBezTo>
                    <a:pt x="2882" y="1358"/>
                    <a:pt x="2822" y="1275"/>
                    <a:pt x="2739" y="1275"/>
                  </a:cubicBezTo>
                  <a:lnTo>
                    <a:pt x="2513" y="1275"/>
                  </a:lnTo>
                  <a:cubicBezTo>
                    <a:pt x="2477" y="1096"/>
                    <a:pt x="2417" y="941"/>
                    <a:pt x="2322" y="798"/>
                  </a:cubicBezTo>
                  <a:lnTo>
                    <a:pt x="2489" y="632"/>
                  </a:lnTo>
                  <a:cubicBezTo>
                    <a:pt x="2548" y="572"/>
                    <a:pt x="2548" y="477"/>
                    <a:pt x="2489" y="417"/>
                  </a:cubicBezTo>
                  <a:cubicBezTo>
                    <a:pt x="2459" y="388"/>
                    <a:pt x="2417" y="373"/>
                    <a:pt x="2376" y="373"/>
                  </a:cubicBezTo>
                  <a:cubicBezTo>
                    <a:pt x="2334" y="373"/>
                    <a:pt x="2292" y="388"/>
                    <a:pt x="2263" y="417"/>
                  </a:cubicBezTo>
                  <a:lnTo>
                    <a:pt x="2096" y="572"/>
                  </a:lnTo>
                  <a:cubicBezTo>
                    <a:pt x="1965" y="477"/>
                    <a:pt x="1798" y="417"/>
                    <a:pt x="1620" y="382"/>
                  </a:cubicBezTo>
                  <a:lnTo>
                    <a:pt x="1620" y="167"/>
                  </a:lnTo>
                  <a:cubicBezTo>
                    <a:pt x="1620" y="72"/>
                    <a:pt x="1548" y="1"/>
                    <a:pt x="145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24" name="Google Shape;10624;p79"/>
            <p:cNvSpPr/>
            <p:nvPr/>
          </p:nvSpPr>
          <p:spPr>
            <a:xfrm>
              <a:off x="2789636" y="3417836"/>
              <a:ext cx="33961" cy="33993"/>
            </a:xfrm>
            <a:custGeom>
              <a:avLst/>
              <a:gdLst/>
              <a:ahLst/>
              <a:cxnLst/>
              <a:rect l="l" t="t" r="r" b="b"/>
              <a:pathLst>
                <a:path w="1072" h="1073" extrusionOk="0">
                  <a:moveTo>
                    <a:pt x="536" y="346"/>
                  </a:moveTo>
                  <a:cubicBezTo>
                    <a:pt x="655" y="346"/>
                    <a:pt x="750" y="429"/>
                    <a:pt x="750" y="548"/>
                  </a:cubicBezTo>
                  <a:cubicBezTo>
                    <a:pt x="750" y="656"/>
                    <a:pt x="643" y="763"/>
                    <a:pt x="536" y="763"/>
                  </a:cubicBezTo>
                  <a:cubicBezTo>
                    <a:pt x="417" y="763"/>
                    <a:pt x="334" y="667"/>
                    <a:pt x="334" y="548"/>
                  </a:cubicBezTo>
                  <a:cubicBezTo>
                    <a:pt x="334" y="429"/>
                    <a:pt x="417" y="346"/>
                    <a:pt x="536" y="346"/>
                  </a:cubicBezTo>
                  <a:close/>
                  <a:moveTo>
                    <a:pt x="536" y="1"/>
                  </a:moveTo>
                  <a:cubicBezTo>
                    <a:pt x="238" y="1"/>
                    <a:pt x="0" y="239"/>
                    <a:pt x="0" y="537"/>
                  </a:cubicBezTo>
                  <a:cubicBezTo>
                    <a:pt x="0" y="834"/>
                    <a:pt x="238" y="1072"/>
                    <a:pt x="536" y="1072"/>
                  </a:cubicBezTo>
                  <a:cubicBezTo>
                    <a:pt x="834" y="1072"/>
                    <a:pt x="1072" y="834"/>
                    <a:pt x="1072" y="537"/>
                  </a:cubicBezTo>
                  <a:cubicBezTo>
                    <a:pt x="1072" y="251"/>
                    <a:pt x="822" y="1"/>
                    <a:pt x="53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625" name="Google Shape;10625;p79"/>
          <p:cNvGrpSpPr/>
          <p:nvPr/>
        </p:nvGrpSpPr>
        <p:grpSpPr>
          <a:xfrm>
            <a:off x="9541793" y="4229728"/>
            <a:ext cx="352620" cy="470765"/>
            <a:chOff x="7156344" y="3347696"/>
            <a:chExt cx="264465" cy="353074"/>
          </a:xfrm>
          <a:solidFill>
            <a:schemeClr val="tx1"/>
          </a:solidFill>
        </p:grpSpPr>
        <p:sp>
          <p:nvSpPr>
            <p:cNvPr id="10626" name="Google Shape;10626;p79"/>
            <p:cNvSpPr/>
            <p:nvPr/>
          </p:nvSpPr>
          <p:spPr>
            <a:xfrm>
              <a:off x="7248754" y="3468397"/>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27" name="Google Shape;10627;p79"/>
            <p:cNvSpPr/>
            <p:nvPr/>
          </p:nvSpPr>
          <p:spPr>
            <a:xfrm>
              <a:off x="7314775" y="3468397"/>
              <a:ext cx="10201" cy="15872"/>
            </a:xfrm>
            <a:custGeom>
              <a:avLst/>
              <a:gdLst/>
              <a:ahLst/>
              <a:cxnLst/>
              <a:rect l="l" t="t" r="r" b="b"/>
              <a:pathLst>
                <a:path w="322" h="501" extrusionOk="0">
                  <a:moveTo>
                    <a:pt x="155" y="0"/>
                  </a:moveTo>
                  <a:cubicBezTo>
                    <a:pt x="72" y="0"/>
                    <a:pt x="1" y="72"/>
                    <a:pt x="1" y="155"/>
                  </a:cubicBezTo>
                  <a:lnTo>
                    <a:pt x="1" y="334"/>
                  </a:lnTo>
                  <a:cubicBezTo>
                    <a:pt x="1" y="429"/>
                    <a:pt x="72" y="500"/>
                    <a:pt x="155" y="500"/>
                  </a:cubicBezTo>
                  <a:cubicBezTo>
                    <a:pt x="251" y="500"/>
                    <a:pt x="322" y="429"/>
                    <a:pt x="322" y="334"/>
                  </a:cubicBezTo>
                  <a:lnTo>
                    <a:pt x="322" y="155"/>
                  </a:lnTo>
                  <a:cubicBezTo>
                    <a:pt x="322" y="72"/>
                    <a:pt x="251" y="0"/>
                    <a:pt x="1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28" name="Google Shape;10628;p79"/>
            <p:cNvSpPr/>
            <p:nvPr/>
          </p:nvSpPr>
          <p:spPr>
            <a:xfrm>
              <a:off x="7156344" y="3347696"/>
              <a:ext cx="264465" cy="353074"/>
            </a:xfrm>
            <a:custGeom>
              <a:avLst/>
              <a:gdLst/>
              <a:ahLst/>
              <a:cxnLst/>
              <a:rect l="l" t="t" r="r" b="b"/>
              <a:pathLst>
                <a:path w="8348" h="11145" extrusionOk="0">
                  <a:moveTo>
                    <a:pt x="4111" y="310"/>
                  </a:moveTo>
                  <a:cubicBezTo>
                    <a:pt x="4118" y="310"/>
                    <a:pt x="4125" y="310"/>
                    <a:pt x="4132" y="310"/>
                  </a:cubicBezTo>
                  <a:cubicBezTo>
                    <a:pt x="5573" y="322"/>
                    <a:pt x="6740" y="1512"/>
                    <a:pt x="6740" y="2953"/>
                  </a:cubicBezTo>
                  <a:lnTo>
                    <a:pt x="6740" y="3643"/>
                  </a:lnTo>
                  <a:lnTo>
                    <a:pt x="6526" y="3643"/>
                  </a:lnTo>
                  <a:cubicBezTo>
                    <a:pt x="6430" y="3643"/>
                    <a:pt x="6311" y="3632"/>
                    <a:pt x="6216" y="3596"/>
                  </a:cubicBezTo>
                  <a:cubicBezTo>
                    <a:pt x="5859" y="3489"/>
                    <a:pt x="4978" y="3167"/>
                    <a:pt x="4359" y="2119"/>
                  </a:cubicBezTo>
                  <a:cubicBezTo>
                    <a:pt x="4311" y="2048"/>
                    <a:pt x="4299" y="1977"/>
                    <a:pt x="4299" y="1905"/>
                  </a:cubicBezTo>
                  <a:lnTo>
                    <a:pt x="4299" y="1548"/>
                  </a:lnTo>
                  <a:cubicBezTo>
                    <a:pt x="4299" y="1453"/>
                    <a:pt x="4228" y="1381"/>
                    <a:pt x="4132" y="1381"/>
                  </a:cubicBezTo>
                  <a:cubicBezTo>
                    <a:pt x="4049" y="1381"/>
                    <a:pt x="3966" y="1453"/>
                    <a:pt x="3966" y="1548"/>
                  </a:cubicBezTo>
                  <a:lnTo>
                    <a:pt x="3966" y="1905"/>
                  </a:lnTo>
                  <a:cubicBezTo>
                    <a:pt x="3966" y="1977"/>
                    <a:pt x="3954" y="2060"/>
                    <a:pt x="3906" y="2119"/>
                  </a:cubicBezTo>
                  <a:cubicBezTo>
                    <a:pt x="3275" y="3167"/>
                    <a:pt x="2406" y="3489"/>
                    <a:pt x="2049" y="3596"/>
                  </a:cubicBezTo>
                  <a:cubicBezTo>
                    <a:pt x="1942" y="3632"/>
                    <a:pt x="1846" y="3643"/>
                    <a:pt x="1739" y="3643"/>
                  </a:cubicBezTo>
                  <a:lnTo>
                    <a:pt x="1620" y="3643"/>
                  </a:lnTo>
                  <a:cubicBezTo>
                    <a:pt x="1584" y="3643"/>
                    <a:pt x="1561" y="3643"/>
                    <a:pt x="1513" y="3655"/>
                  </a:cubicBezTo>
                  <a:lnTo>
                    <a:pt x="1513" y="2941"/>
                  </a:lnTo>
                  <a:cubicBezTo>
                    <a:pt x="1501" y="1496"/>
                    <a:pt x="2680" y="310"/>
                    <a:pt x="4111" y="310"/>
                  </a:cubicBezTo>
                  <a:close/>
                  <a:moveTo>
                    <a:pt x="1799" y="5013"/>
                  </a:moveTo>
                  <a:cubicBezTo>
                    <a:pt x="1882" y="5322"/>
                    <a:pt x="2049" y="5620"/>
                    <a:pt x="2275" y="5894"/>
                  </a:cubicBezTo>
                  <a:cubicBezTo>
                    <a:pt x="2168" y="6013"/>
                    <a:pt x="2025" y="6084"/>
                    <a:pt x="1858" y="6084"/>
                  </a:cubicBezTo>
                  <a:cubicBezTo>
                    <a:pt x="1561" y="6084"/>
                    <a:pt x="1323" y="5846"/>
                    <a:pt x="1323" y="5548"/>
                  </a:cubicBezTo>
                  <a:cubicBezTo>
                    <a:pt x="1323" y="5275"/>
                    <a:pt x="1525" y="5060"/>
                    <a:pt x="1799" y="5013"/>
                  </a:cubicBezTo>
                  <a:close/>
                  <a:moveTo>
                    <a:pt x="6454" y="5013"/>
                  </a:moveTo>
                  <a:cubicBezTo>
                    <a:pt x="6704" y="5037"/>
                    <a:pt x="6918" y="5263"/>
                    <a:pt x="6918" y="5548"/>
                  </a:cubicBezTo>
                  <a:cubicBezTo>
                    <a:pt x="6918" y="5846"/>
                    <a:pt x="6680" y="6084"/>
                    <a:pt x="6383" y="6084"/>
                  </a:cubicBezTo>
                  <a:cubicBezTo>
                    <a:pt x="6216" y="6084"/>
                    <a:pt x="6073" y="6013"/>
                    <a:pt x="5978" y="5894"/>
                  </a:cubicBezTo>
                  <a:cubicBezTo>
                    <a:pt x="6204" y="5632"/>
                    <a:pt x="6347" y="5334"/>
                    <a:pt x="6454" y="5013"/>
                  </a:cubicBezTo>
                  <a:close/>
                  <a:moveTo>
                    <a:pt x="4132" y="2381"/>
                  </a:moveTo>
                  <a:cubicBezTo>
                    <a:pt x="4823" y="3453"/>
                    <a:pt x="5752" y="3810"/>
                    <a:pt x="6145" y="3905"/>
                  </a:cubicBezTo>
                  <a:cubicBezTo>
                    <a:pt x="6276" y="3941"/>
                    <a:pt x="6406" y="3965"/>
                    <a:pt x="6549" y="3965"/>
                  </a:cubicBezTo>
                  <a:lnTo>
                    <a:pt x="6668" y="3965"/>
                  </a:lnTo>
                  <a:cubicBezTo>
                    <a:pt x="6740" y="3965"/>
                    <a:pt x="6811" y="4001"/>
                    <a:pt x="6871" y="4060"/>
                  </a:cubicBezTo>
                  <a:cubicBezTo>
                    <a:pt x="6930" y="4120"/>
                    <a:pt x="6942" y="4191"/>
                    <a:pt x="6942" y="4263"/>
                  </a:cubicBezTo>
                  <a:cubicBezTo>
                    <a:pt x="6930" y="4405"/>
                    <a:pt x="6799" y="4501"/>
                    <a:pt x="6645" y="4501"/>
                  </a:cubicBezTo>
                  <a:lnTo>
                    <a:pt x="6573" y="4501"/>
                  </a:lnTo>
                  <a:cubicBezTo>
                    <a:pt x="6573" y="4417"/>
                    <a:pt x="6514" y="4346"/>
                    <a:pt x="6430" y="4322"/>
                  </a:cubicBezTo>
                  <a:cubicBezTo>
                    <a:pt x="6335" y="4322"/>
                    <a:pt x="6264" y="4382"/>
                    <a:pt x="6252" y="4477"/>
                  </a:cubicBezTo>
                  <a:cubicBezTo>
                    <a:pt x="6204" y="5001"/>
                    <a:pt x="5966" y="5489"/>
                    <a:pt x="5573" y="5858"/>
                  </a:cubicBezTo>
                  <a:cubicBezTo>
                    <a:pt x="5192" y="6215"/>
                    <a:pt x="4680" y="6430"/>
                    <a:pt x="4144" y="6430"/>
                  </a:cubicBezTo>
                  <a:cubicBezTo>
                    <a:pt x="3585" y="6430"/>
                    <a:pt x="3073" y="6227"/>
                    <a:pt x="2692" y="5858"/>
                  </a:cubicBezTo>
                  <a:cubicBezTo>
                    <a:pt x="2299" y="5501"/>
                    <a:pt x="2061" y="5013"/>
                    <a:pt x="2025" y="4477"/>
                  </a:cubicBezTo>
                  <a:cubicBezTo>
                    <a:pt x="2025" y="4389"/>
                    <a:pt x="1943" y="4321"/>
                    <a:pt x="1865" y="4321"/>
                  </a:cubicBezTo>
                  <a:cubicBezTo>
                    <a:pt x="1859" y="4321"/>
                    <a:pt x="1852" y="4321"/>
                    <a:pt x="1846" y="4322"/>
                  </a:cubicBezTo>
                  <a:cubicBezTo>
                    <a:pt x="1751" y="4322"/>
                    <a:pt x="1680" y="4417"/>
                    <a:pt x="1692" y="4501"/>
                  </a:cubicBezTo>
                  <a:lnTo>
                    <a:pt x="1620" y="4501"/>
                  </a:lnTo>
                  <a:cubicBezTo>
                    <a:pt x="1465" y="4501"/>
                    <a:pt x="1334" y="4405"/>
                    <a:pt x="1323" y="4263"/>
                  </a:cubicBezTo>
                  <a:cubicBezTo>
                    <a:pt x="1311" y="4191"/>
                    <a:pt x="1334" y="4120"/>
                    <a:pt x="1394" y="4060"/>
                  </a:cubicBezTo>
                  <a:cubicBezTo>
                    <a:pt x="1442" y="4001"/>
                    <a:pt x="1513" y="3965"/>
                    <a:pt x="1608" y="3965"/>
                  </a:cubicBezTo>
                  <a:lnTo>
                    <a:pt x="1727" y="3965"/>
                  </a:lnTo>
                  <a:cubicBezTo>
                    <a:pt x="1858" y="3965"/>
                    <a:pt x="2001" y="3953"/>
                    <a:pt x="2120" y="3905"/>
                  </a:cubicBezTo>
                  <a:cubicBezTo>
                    <a:pt x="2513" y="3810"/>
                    <a:pt x="3430" y="3453"/>
                    <a:pt x="4132" y="2381"/>
                  </a:cubicBezTo>
                  <a:close/>
                  <a:moveTo>
                    <a:pt x="5740" y="6108"/>
                  </a:moveTo>
                  <a:cubicBezTo>
                    <a:pt x="5871" y="6251"/>
                    <a:pt x="6037" y="6346"/>
                    <a:pt x="6228" y="6382"/>
                  </a:cubicBezTo>
                  <a:cubicBezTo>
                    <a:pt x="6287" y="6739"/>
                    <a:pt x="6406" y="6953"/>
                    <a:pt x="6526" y="7203"/>
                  </a:cubicBezTo>
                  <a:cubicBezTo>
                    <a:pt x="6645" y="7418"/>
                    <a:pt x="6764" y="7656"/>
                    <a:pt x="6871" y="8061"/>
                  </a:cubicBezTo>
                  <a:lnTo>
                    <a:pt x="5680" y="7644"/>
                  </a:lnTo>
                  <a:cubicBezTo>
                    <a:pt x="5478" y="7573"/>
                    <a:pt x="5323" y="7358"/>
                    <a:pt x="5323" y="7144"/>
                  </a:cubicBezTo>
                  <a:lnTo>
                    <a:pt x="5323" y="6430"/>
                  </a:lnTo>
                  <a:cubicBezTo>
                    <a:pt x="5478" y="6334"/>
                    <a:pt x="5621" y="6227"/>
                    <a:pt x="5740" y="6108"/>
                  </a:cubicBezTo>
                  <a:close/>
                  <a:moveTo>
                    <a:pt x="4978" y="6584"/>
                  </a:moveTo>
                  <a:lnTo>
                    <a:pt x="4978" y="7144"/>
                  </a:lnTo>
                  <a:cubicBezTo>
                    <a:pt x="4978" y="7442"/>
                    <a:pt x="5144" y="7715"/>
                    <a:pt x="5383" y="7870"/>
                  </a:cubicBezTo>
                  <a:cubicBezTo>
                    <a:pt x="5252" y="8132"/>
                    <a:pt x="4847" y="8727"/>
                    <a:pt x="4049" y="9370"/>
                  </a:cubicBezTo>
                  <a:cubicBezTo>
                    <a:pt x="3823" y="9180"/>
                    <a:pt x="3644" y="8989"/>
                    <a:pt x="3489" y="8823"/>
                  </a:cubicBezTo>
                  <a:cubicBezTo>
                    <a:pt x="3132" y="8406"/>
                    <a:pt x="2930" y="8061"/>
                    <a:pt x="2823" y="7870"/>
                  </a:cubicBezTo>
                  <a:cubicBezTo>
                    <a:pt x="3073" y="7715"/>
                    <a:pt x="3228" y="7442"/>
                    <a:pt x="3228" y="7144"/>
                  </a:cubicBezTo>
                  <a:lnTo>
                    <a:pt x="3228" y="6584"/>
                  </a:lnTo>
                  <a:cubicBezTo>
                    <a:pt x="3513" y="6691"/>
                    <a:pt x="3811" y="6751"/>
                    <a:pt x="4109" y="6751"/>
                  </a:cubicBezTo>
                  <a:cubicBezTo>
                    <a:pt x="4418" y="6751"/>
                    <a:pt x="4716" y="6691"/>
                    <a:pt x="4978" y="6584"/>
                  </a:cubicBezTo>
                  <a:close/>
                  <a:moveTo>
                    <a:pt x="4144" y="0"/>
                  </a:moveTo>
                  <a:cubicBezTo>
                    <a:pt x="2525" y="0"/>
                    <a:pt x="1203" y="1322"/>
                    <a:pt x="1203" y="2941"/>
                  </a:cubicBezTo>
                  <a:lnTo>
                    <a:pt x="1203" y="3822"/>
                  </a:lnTo>
                  <a:lnTo>
                    <a:pt x="1192" y="3834"/>
                  </a:lnTo>
                  <a:cubicBezTo>
                    <a:pt x="1072" y="3953"/>
                    <a:pt x="1025" y="4132"/>
                    <a:pt x="1037" y="4298"/>
                  </a:cubicBezTo>
                  <a:cubicBezTo>
                    <a:pt x="1072" y="4536"/>
                    <a:pt x="1227" y="4727"/>
                    <a:pt x="1453" y="4798"/>
                  </a:cubicBezTo>
                  <a:cubicBezTo>
                    <a:pt x="1203" y="4953"/>
                    <a:pt x="1037" y="5227"/>
                    <a:pt x="1037" y="5548"/>
                  </a:cubicBezTo>
                  <a:cubicBezTo>
                    <a:pt x="1037" y="6025"/>
                    <a:pt x="1430" y="6406"/>
                    <a:pt x="1906" y="6406"/>
                  </a:cubicBezTo>
                  <a:cubicBezTo>
                    <a:pt x="2144" y="6406"/>
                    <a:pt x="2382" y="6299"/>
                    <a:pt x="2537" y="6120"/>
                  </a:cubicBezTo>
                  <a:cubicBezTo>
                    <a:pt x="2680" y="6239"/>
                    <a:pt x="2811" y="6346"/>
                    <a:pt x="2954" y="6441"/>
                  </a:cubicBezTo>
                  <a:lnTo>
                    <a:pt x="2954" y="7156"/>
                  </a:lnTo>
                  <a:cubicBezTo>
                    <a:pt x="2954" y="7370"/>
                    <a:pt x="2811" y="7584"/>
                    <a:pt x="2596" y="7656"/>
                  </a:cubicBezTo>
                  <a:lnTo>
                    <a:pt x="799" y="8299"/>
                  </a:lnTo>
                  <a:cubicBezTo>
                    <a:pt x="322" y="8466"/>
                    <a:pt x="1" y="8918"/>
                    <a:pt x="1" y="9442"/>
                  </a:cubicBezTo>
                  <a:lnTo>
                    <a:pt x="1" y="10966"/>
                  </a:lnTo>
                  <a:cubicBezTo>
                    <a:pt x="1" y="11049"/>
                    <a:pt x="72" y="11121"/>
                    <a:pt x="156" y="11121"/>
                  </a:cubicBezTo>
                  <a:cubicBezTo>
                    <a:pt x="251" y="11121"/>
                    <a:pt x="322" y="11049"/>
                    <a:pt x="322" y="10966"/>
                  </a:cubicBezTo>
                  <a:lnTo>
                    <a:pt x="322" y="9442"/>
                  </a:lnTo>
                  <a:cubicBezTo>
                    <a:pt x="322" y="9073"/>
                    <a:pt x="561" y="8727"/>
                    <a:pt x="918" y="8608"/>
                  </a:cubicBezTo>
                  <a:lnTo>
                    <a:pt x="1394" y="8442"/>
                  </a:lnTo>
                  <a:cubicBezTo>
                    <a:pt x="1477" y="8954"/>
                    <a:pt x="1573" y="9478"/>
                    <a:pt x="1692" y="9966"/>
                  </a:cubicBezTo>
                  <a:cubicBezTo>
                    <a:pt x="1704" y="10037"/>
                    <a:pt x="1775" y="10097"/>
                    <a:pt x="1858" y="10097"/>
                  </a:cubicBezTo>
                  <a:lnTo>
                    <a:pt x="1882" y="10097"/>
                  </a:lnTo>
                  <a:cubicBezTo>
                    <a:pt x="1977" y="10085"/>
                    <a:pt x="2037" y="9990"/>
                    <a:pt x="2001" y="9906"/>
                  </a:cubicBezTo>
                  <a:cubicBezTo>
                    <a:pt x="1894" y="9418"/>
                    <a:pt x="1799" y="8858"/>
                    <a:pt x="1704" y="8358"/>
                  </a:cubicBezTo>
                  <a:lnTo>
                    <a:pt x="1965" y="8263"/>
                  </a:lnTo>
                  <a:cubicBezTo>
                    <a:pt x="2275" y="9275"/>
                    <a:pt x="2656" y="10382"/>
                    <a:pt x="3180" y="11085"/>
                  </a:cubicBezTo>
                  <a:cubicBezTo>
                    <a:pt x="3216" y="11121"/>
                    <a:pt x="3251" y="11144"/>
                    <a:pt x="3311" y="11144"/>
                  </a:cubicBezTo>
                  <a:cubicBezTo>
                    <a:pt x="3347" y="11144"/>
                    <a:pt x="3394" y="11121"/>
                    <a:pt x="3418" y="11109"/>
                  </a:cubicBezTo>
                  <a:cubicBezTo>
                    <a:pt x="3489" y="11049"/>
                    <a:pt x="3513" y="10966"/>
                    <a:pt x="3454" y="10882"/>
                  </a:cubicBezTo>
                  <a:cubicBezTo>
                    <a:pt x="2894" y="10144"/>
                    <a:pt x="2466" y="8823"/>
                    <a:pt x="2275" y="8144"/>
                  </a:cubicBezTo>
                  <a:lnTo>
                    <a:pt x="2596" y="8025"/>
                  </a:lnTo>
                  <a:cubicBezTo>
                    <a:pt x="2704" y="8227"/>
                    <a:pt x="2930" y="8596"/>
                    <a:pt x="3311" y="9061"/>
                  </a:cubicBezTo>
                  <a:cubicBezTo>
                    <a:pt x="3835" y="9656"/>
                    <a:pt x="4740" y="10490"/>
                    <a:pt x="6216" y="11121"/>
                  </a:cubicBezTo>
                  <a:cubicBezTo>
                    <a:pt x="6228" y="11144"/>
                    <a:pt x="6264" y="11144"/>
                    <a:pt x="6276" y="11144"/>
                  </a:cubicBezTo>
                  <a:cubicBezTo>
                    <a:pt x="6335" y="11144"/>
                    <a:pt x="6395" y="11109"/>
                    <a:pt x="6430" y="11037"/>
                  </a:cubicBezTo>
                  <a:cubicBezTo>
                    <a:pt x="6454" y="10942"/>
                    <a:pt x="6430" y="10859"/>
                    <a:pt x="6335" y="10823"/>
                  </a:cubicBezTo>
                  <a:cubicBezTo>
                    <a:pt x="5502" y="10454"/>
                    <a:pt x="4847" y="10025"/>
                    <a:pt x="4359" y="9620"/>
                  </a:cubicBezTo>
                  <a:cubicBezTo>
                    <a:pt x="5204" y="8918"/>
                    <a:pt x="5621" y="8299"/>
                    <a:pt x="5775" y="8025"/>
                  </a:cubicBezTo>
                  <a:lnTo>
                    <a:pt x="6097" y="8144"/>
                  </a:lnTo>
                  <a:cubicBezTo>
                    <a:pt x="5918" y="8727"/>
                    <a:pt x="5728" y="9251"/>
                    <a:pt x="5502" y="9692"/>
                  </a:cubicBezTo>
                  <a:cubicBezTo>
                    <a:pt x="5454" y="9775"/>
                    <a:pt x="5502" y="9870"/>
                    <a:pt x="5573" y="9918"/>
                  </a:cubicBezTo>
                  <a:cubicBezTo>
                    <a:pt x="5609" y="9930"/>
                    <a:pt x="5621" y="9930"/>
                    <a:pt x="5656" y="9930"/>
                  </a:cubicBezTo>
                  <a:cubicBezTo>
                    <a:pt x="5716" y="9930"/>
                    <a:pt x="5775" y="9906"/>
                    <a:pt x="5799" y="9847"/>
                  </a:cubicBezTo>
                  <a:cubicBezTo>
                    <a:pt x="6014" y="9382"/>
                    <a:pt x="6216" y="8858"/>
                    <a:pt x="6395" y="8263"/>
                  </a:cubicBezTo>
                  <a:lnTo>
                    <a:pt x="7419" y="8620"/>
                  </a:lnTo>
                  <a:cubicBezTo>
                    <a:pt x="7776" y="8739"/>
                    <a:pt x="8014" y="9085"/>
                    <a:pt x="8014" y="9454"/>
                  </a:cubicBezTo>
                  <a:lnTo>
                    <a:pt x="8014" y="10978"/>
                  </a:lnTo>
                  <a:cubicBezTo>
                    <a:pt x="8014" y="11061"/>
                    <a:pt x="8097" y="11144"/>
                    <a:pt x="8181" y="11144"/>
                  </a:cubicBezTo>
                  <a:cubicBezTo>
                    <a:pt x="8276" y="11144"/>
                    <a:pt x="8347" y="11061"/>
                    <a:pt x="8347" y="10978"/>
                  </a:cubicBezTo>
                  <a:lnTo>
                    <a:pt x="8347" y="9454"/>
                  </a:lnTo>
                  <a:cubicBezTo>
                    <a:pt x="8288" y="8906"/>
                    <a:pt x="7978" y="8454"/>
                    <a:pt x="7478" y="8287"/>
                  </a:cubicBezTo>
                  <a:lnTo>
                    <a:pt x="7240" y="8192"/>
                  </a:lnTo>
                  <a:cubicBezTo>
                    <a:pt x="7145" y="7620"/>
                    <a:pt x="6978" y="7323"/>
                    <a:pt x="6847" y="7049"/>
                  </a:cubicBezTo>
                  <a:cubicBezTo>
                    <a:pt x="6740" y="6846"/>
                    <a:pt x="6633" y="6656"/>
                    <a:pt x="6585" y="6382"/>
                  </a:cubicBezTo>
                  <a:cubicBezTo>
                    <a:pt x="6978" y="6287"/>
                    <a:pt x="7264" y="5953"/>
                    <a:pt x="7264" y="5548"/>
                  </a:cubicBezTo>
                  <a:cubicBezTo>
                    <a:pt x="7264" y="5227"/>
                    <a:pt x="7097" y="4953"/>
                    <a:pt x="6847" y="4798"/>
                  </a:cubicBezTo>
                  <a:cubicBezTo>
                    <a:pt x="7061" y="4727"/>
                    <a:pt x="7240" y="4536"/>
                    <a:pt x="7264" y="4298"/>
                  </a:cubicBezTo>
                  <a:cubicBezTo>
                    <a:pt x="7276" y="4132"/>
                    <a:pt x="7216" y="3953"/>
                    <a:pt x="7109" y="3834"/>
                  </a:cubicBezTo>
                  <a:lnTo>
                    <a:pt x="7097" y="3822"/>
                  </a:lnTo>
                  <a:lnTo>
                    <a:pt x="7097" y="2941"/>
                  </a:lnTo>
                  <a:cubicBezTo>
                    <a:pt x="7097" y="1322"/>
                    <a:pt x="5775" y="0"/>
                    <a:pt x="414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29" name="Google Shape;10629;p79"/>
            <p:cNvSpPr/>
            <p:nvPr/>
          </p:nvSpPr>
          <p:spPr>
            <a:xfrm>
              <a:off x="7212544" y="3678023"/>
              <a:ext cx="14763" cy="21226"/>
            </a:xfrm>
            <a:custGeom>
              <a:avLst/>
              <a:gdLst/>
              <a:ahLst/>
              <a:cxnLst/>
              <a:rect l="l" t="t" r="r" b="b"/>
              <a:pathLst>
                <a:path w="466" h="670" extrusionOk="0">
                  <a:moveTo>
                    <a:pt x="175" y="1"/>
                  </a:moveTo>
                  <a:cubicBezTo>
                    <a:pt x="165" y="1"/>
                    <a:pt x="154" y="2"/>
                    <a:pt x="144" y="3"/>
                  </a:cubicBezTo>
                  <a:cubicBezTo>
                    <a:pt x="49" y="27"/>
                    <a:pt x="1" y="122"/>
                    <a:pt x="25" y="205"/>
                  </a:cubicBezTo>
                  <a:cubicBezTo>
                    <a:pt x="49" y="348"/>
                    <a:pt x="96" y="467"/>
                    <a:pt x="132" y="563"/>
                  </a:cubicBezTo>
                  <a:cubicBezTo>
                    <a:pt x="156" y="646"/>
                    <a:pt x="215" y="670"/>
                    <a:pt x="275" y="670"/>
                  </a:cubicBezTo>
                  <a:cubicBezTo>
                    <a:pt x="287" y="670"/>
                    <a:pt x="311" y="670"/>
                    <a:pt x="334" y="658"/>
                  </a:cubicBezTo>
                  <a:cubicBezTo>
                    <a:pt x="430" y="646"/>
                    <a:pt x="465" y="551"/>
                    <a:pt x="453" y="467"/>
                  </a:cubicBezTo>
                  <a:cubicBezTo>
                    <a:pt x="430" y="360"/>
                    <a:pt x="382" y="253"/>
                    <a:pt x="346" y="122"/>
                  </a:cubicBezTo>
                  <a:cubicBezTo>
                    <a:pt x="325" y="39"/>
                    <a:pt x="250" y="1"/>
                    <a:pt x="17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30" name="Google Shape;10630;p79"/>
            <p:cNvSpPr/>
            <p:nvPr/>
          </p:nvSpPr>
          <p:spPr>
            <a:xfrm>
              <a:off x="7257055" y="3498936"/>
              <a:ext cx="60382" cy="32472"/>
            </a:xfrm>
            <a:custGeom>
              <a:avLst/>
              <a:gdLst/>
              <a:ahLst/>
              <a:cxnLst/>
              <a:rect l="l" t="t" r="r" b="b"/>
              <a:pathLst>
                <a:path w="1906" h="1025" extrusionOk="0">
                  <a:moveTo>
                    <a:pt x="1525" y="322"/>
                  </a:moveTo>
                  <a:cubicBezTo>
                    <a:pt x="1465" y="536"/>
                    <a:pt x="1227" y="703"/>
                    <a:pt x="941" y="703"/>
                  </a:cubicBezTo>
                  <a:cubicBezTo>
                    <a:pt x="656" y="703"/>
                    <a:pt x="430" y="548"/>
                    <a:pt x="346" y="322"/>
                  </a:cubicBezTo>
                  <a:close/>
                  <a:moveTo>
                    <a:pt x="168" y="1"/>
                  </a:moveTo>
                  <a:cubicBezTo>
                    <a:pt x="72" y="1"/>
                    <a:pt x="1" y="72"/>
                    <a:pt x="1" y="167"/>
                  </a:cubicBezTo>
                  <a:cubicBezTo>
                    <a:pt x="1" y="644"/>
                    <a:pt x="430" y="1025"/>
                    <a:pt x="953" y="1025"/>
                  </a:cubicBezTo>
                  <a:cubicBezTo>
                    <a:pt x="1477" y="1025"/>
                    <a:pt x="1906" y="644"/>
                    <a:pt x="1906" y="167"/>
                  </a:cubicBezTo>
                  <a:cubicBezTo>
                    <a:pt x="1894" y="72"/>
                    <a:pt x="1823" y="1"/>
                    <a:pt x="172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631" name="Google Shape;10631;p79"/>
          <p:cNvGrpSpPr/>
          <p:nvPr/>
        </p:nvGrpSpPr>
        <p:grpSpPr>
          <a:xfrm>
            <a:off x="8938310" y="4228716"/>
            <a:ext cx="353084" cy="470257"/>
            <a:chOff x="6703732" y="3346936"/>
            <a:chExt cx="264813" cy="352693"/>
          </a:xfrm>
          <a:solidFill>
            <a:schemeClr val="tx1"/>
          </a:solidFill>
        </p:grpSpPr>
        <p:sp>
          <p:nvSpPr>
            <p:cNvPr id="10632" name="Google Shape;10632;p79"/>
            <p:cNvSpPr/>
            <p:nvPr/>
          </p:nvSpPr>
          <p:spPr>
            <a:xfrm>
              <a:off x="6797283" y="3468777"/>
              <a:ext cx="10581" cy="15872"/>
            </a:xfrm>
            <a:custGeom>
              <a:avLst/>
              <a:gdLst/>
              <a:ahLst/>
              <a:cxnLst/>
              <a:rect l="l" t="t" r="r" b="b"/>
              <a:pathLst>
                <a:path w="334" h="501" extrusionOk="0">
                  <a:moveTo>
                    <a:pt x="167" y="0"/>
                  </a:moveTo>
                  <a:cubicBezTo>
                    <a:pt x="84" y="0"/>
                    <a:pt x="0" y="72"/>
                    <a:pt x="0" y="167"/>
                  </a:cubicBezTo>
                  <a:lnTo>
                    <a:pt x="0" y="345"/>
                  </a:lnTo>
                  <a:cubicBezTo>
                    <a:pt x="0" y="429"/>
                    <a:pt x="84" y="500"/>
                    <a:pt x="167" y="500"/>
                  </a:cubicBezTo>
                  <a:cubicBezTo>
                    <a:pt x="262" y="500"/>
                    <a:pt x="334" y="429"/>
                    <a:pt x="334" y="345"/>
                  </a:cubicBezTo>
                  <a:lnTo>
                    <a:pt x="334" y="167"/>
                  </a:lnTo>
                  <a:cubicBezTo>
                    <a:pt x="334" y="72"/>
                    <a:pt x="262"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33" name="Google Shape;10633;p79"/>
            <p:cNvSpPr/>
            <p:nvPr/>
          </p:nvSpPr>
          <p:spPr>
            <a:xfrm>
              <a:off x="6863272" y="3468777"/>
              <a:ext cx="10613" cy="15872"/>
            </a:xfrm>
            <a:custGeom>
              <a:avLst/>
              <a:gdLst/>
              <a:ahLst/>
              <a:cxnLst/>
              <a:rect l="l" t="t" r="r" b="b"/>
              <a:pathLst>
                <a:path w="335" h="501" extrusionOk="0">
                  <a:moveTo>
                    <a:pt x="167" y="0"/>
                  </a:moveTo>
                  <a:cubicBezTo>
                    <a:pt x="84" y="0"/>
                    <a:pt x="1" y="72"/>
                    <a:pt x="1" y="167"/>
                  </a:cubicBezTo>
                  <a:lnTo>
                    <a:pt x="1" y="345"/>
                  </a:lnTo>
                  <a:cubicBezTo>
                    <a:pt x="1" y="429"/>
                    <a:pt x="84" y="500"/>
                    <a:pt x="167" y="500"/>
                  </a:cubicBezTo>
                  <a:cubicBezTo>
                    <a:pt x="263" y="500"/>
                    <a:pt x="334" y="429"/>
                    <a:pt x="334" y="345"/>
                  </a:cubicBezTo>
                  <a:lnTo>
                    <a:pt x="334" y="167"/>
                  </a:lnTo>
                  <a:cubicBezTo>
                    <a:pt x="334" y="72"/>
                    <a:pt x="263"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34" name="Google Shape;10634;p79"/>
            <p:cNvSpPr/>
            <p:nvPr/>
          </p:nvSpPr>
          <p:spPr>
            <a:xfrm>
              <a:off x="6814231" y="3507712"/>
              <a:ext cx="43433" cy="15777"/>
            </a:xfrm>
            <a:custGeom>
              <a:avLst/>
              <a:gdLst/>
              <a:ahLst/>
              <a:cxnLst/>
              <a:rect l="l" t="t" r="r" b="b"/>
              <a:pathLst>
                <a:path w="1371" h="498" extrusionOk="0">
                  <a:moveTo>
                    <a:pt x="174" y="0"/>
                  </a:moveTo>
                  <a:cubicBezTo>
                    <a:pt x="132" y="0"/>
                    <a:pt x="90" y="15"/>
                    <a:pt x="60" y="45"/>
                  </a:cubicBezTo>
                  <a:cubicBezTo>
                    <a:pt x="1" y="105"/>
                    <a:pt x="1" y="212"/>
                    <a:pt x="60" y="271"/>
                  </a:cubicBezTo>
                  <a:cubicBezTo>
                    <a:pt x="203" y="402"/>
                    <a:pt x="441" y="497"/>
                    <a:pt x="703" y="497"/>
                  </a:cubicBezTo>
                  <a:cubicBezTo>
                    <a:pt x="953" y="497"/>
                    <a:pt x="1192" y="402"/>
                    <a:pt x="1346" y="271"/>
                  </a:cubicBezTo>
                  <a:cubicBezTo>
                    <a:pt x="1370" y="212"/>
                    <a:pt x="1370" y="105"/>
                    <a:pt x="1311" y="45"/>
                  </a:cubicBezTo>
                  <a:cubicBezTo>
                    <a:pt x="1281" y="15"/>
                    <a:pt x="1242" y="0"/>
                    <a:pt x="1203" y="0"/>
                  </a:cubicBezTo>
                  <a:cubicBezTo>
                    <a:pt x="1165" y="0"/>
                    <a:pt x="1126" y="15"/>
                    <a:pt x="1096" y="45"/>
                  </a:cubicBezTo>
                  <a:cubicBezTo>
                    <a:pt x="1037" y="105"/>
                    <a:pt x="882" y="188"/>
                    <a:pt x="692" y="188"/>
                  </a:cubicBezTo>
                  <a:cubicBezTo>
                    <a:pt x="477" y="188"/>
                    <a:pt x="346" y="105"/>
                    <a:pt x="287" y="45"/>
                  </a:cubicBezTo>
                  <a:cubicBezTo>
                    <a:pt x="257" y="15"/>
                    <a:pt x="215" y="0"/>
                    <a:pt x="17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35" name="Google Shape;10635;p79"/>
            <p:cNvSpPr/>
            <p:nvPr/>
          </p:nvSpPr>
          <p:spPr>
            <a:xfrm>
              <a:off x="6902143" y="3489876"/>
              <a:ext cx="32" cy="412"/>
            </a:xfrm>
            <a:custGeom>
              <a:avLst/>
              <a:gdLst/>
              <a:ahLst/>
              <a:cxnLst/>
              <a:rect l="l" t="t" r="r" b="b"/>
              <a:pathLst>
                <a:path w="1" h="13" extrusionOk="0">
                  <a:moveTo>
                    <a:pt x="0" y="13"/>
                  </a:moveTo>
                  <a:cubicBezTo>
                    <a:pt x="0" y="1"/>
                    <a:pt x="0" y="13"/>
                    <a:pt x="0" y="13"/>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36" name="Google Shape;10636;p79"/>
            <p:cNvSpPr/>
            <p:nvPr/>
          </p:nvSpPr>
          <p:spPr>
            <a:xfrm>
              <a:off x="6703732" y="3346936"/>
              <a:ext cx="264813" cy="352693"/>
            </a:xfrm>
            <a:custGeom>
              <a:avLst/>
              <a:gdLst/>
              <a:ahLst/>
              <a:cxnLst/>
              <a:rect l="l" t="t" r="r" b="b"/>
              <a:pathLst>
                <a:path w="8359" h="11133" extrusionOk="0">
                  <a:moveTo>
                    <a:pt x="4120" y="346"/>
                  </a:moveTo>
                  <a:cubicBezTo>
                    <a:pt x="5668" y="346"/>
                    <a:pt x="6918" y="1596"/>
                    <a:pt x="6918" y="3144"/>
                  </a:cubicBezTo>
                  <a:lnTo>
                    <a:pt x="6918" y="8081"/>
                  </a:lnTo>
                  <a:lnTo>
                    <a:pt x="6918" y="8081"/>
                  </a:lnTo>
                  <a:lnTo>
                    <a:pt x="6049" y="7787"/>
                  </a:lnTo>
                  <a:cubicBezTo>
                    <a:pt x="6037" y="7763"/>
                    <a:pt x="6037" y="7739"/>
                    <a:pt x="6013" y="7716"/>
                  </a:cubicBezTo>
                  <a:lnTo>
                    <a:pt x="5608" y="7311"/>
                  </a:lnTo>
                  <a:cubicBezTo>
                    <a:pt x="5537" y="7239"/>
                    <a:pt x="5442" y="7204"/>
                    <a:pt x="5358" y="7204"/>
                  </a:cubicBezTo>
                  <a:lnTo>
                    <a:pt x="5358" y="6608"/>
                  </a:lnTo>
                  <a:cubicBezTo>
                    <a:pt x="5727" y="6406"/>
                    <a:pt x="6037" y="6084"/>
                    <a:pt x="6251" y="5715"/>
                  </a:cubicBezTo>
                  <a:lnTo>
                    <a:pt x="6251" y="7299"/>
                  </a:lnTo>
                  <a:cubicBezTo>
                    <a:pt x="6251" y="7382"/>
                    <a:pt x="6323" y="7466"/>
                    <a:pt x="6406" y="7466"/>
                  </a:cubicBezTo>
                  <a:cubicBezTo>
                    <a:pt x="6501" y="7466"/>
                    <a:pt x="6573" y="7382"/>
                    <a:pt x="6573" y="7299"/>
                  </a:cubicBezTo>
                  <a:lnTo>
                    <a:pt x="6573" y="4144"/>
                  </a:lnTo>
                  <a:cubicBezTo>
                    <a:pt x="6573" y="3882"/>
                    <a:pt x="6394" y="3667"/>
                    <a:pt x="6144" y="3620"/>
                  </a:cubicBezTo>
                  <a:cubicBezTo>
                    <a:pt x="5858" y="3572"/>
                    <a:pt x="5108" y="3370"/>
                    <a:pt x="4418" y="2370"/>
                  </a:cubicBezTo>
                  <a:cubicBezTo>
                    <a:pt x="4358" y="2274"/>
                    <a:pt x="4251" y="2215"/>
                    <a:pt x="4132" y="2215"/>
                  </a:cubicBezTo>
                  <a:cubicBezTo>
                    <a:pt x="4025" y="2215"/>
                    <a:pt x="3918" y="2274"/>
                    <a:pt x="3846" y="2370"/>
                  </a:cubicBezTo>
                  <a:cubicBezTo>
                    <a:pt x="3739" y="2536"/>
                    <a:pt x="3608" y="2679"/>
                    <a:pt x="3477" y="2810"/>
                  </a:cubicBezTo>
                  <a:cubicBezTo>
                    <a:pt x="3418" y="2870"/>
                    <a:pt x="3418" y="2977"/>
                    <a:pt x="3489" y="3036"/>
                  </a:cubicBezTo>
                  <a:cubicBezTo>
                    <a:pt x="3517" y="3065"/>
                    <a:pt x="3557" y="3080"/>
                    <a:pt x="3596" y="3080"/>
                  </a:cubicBezTo>
                  <a:cubicBezTo>
                    <a:pt x="3640" y="3080"/>
                    <a:pt x="3684" y="3062"/>
                    <a:pt x="3715" y="3025"/>
                  </a:cubicBezTo>
                  <a:cubicBezTo>
                    <a:pt x="3858" y="2870"/>
                    <a:pt x="3977" y="2715"/>
                    <a:pt x="4120" y="2536"/>
                  </a:cubicBezTo>
                  <a:lnTo>
                    <a:pt x="4144" y="2536"/>
                  </a:lnTo>
                  <a:cubicBezTo>
                    <a:pt x="4299" y="2739"/>
                    <a:pt x="4537" y="3036"/>
                    <a:pt x="4846" y="3322"/>
                  </a:cubicBezTo>
                  <a:cubicBezTo>
                    <a:pt x="5227" y="3656"/>
                    <a:pt x="5644" y="3858"/>
                    <a:pt x="6085" y="3929"/>
                  </a:cubicBezTo>
                  <a:cubicBezTo>
                    <a:pt x="6168" y="3953"/>
                    <a:pt x="6227" y="4037"/>
                    <a:pt x="6227" y="4120"/>
                  </a:cubicBezTo>
                  <a:lnTo>
                    <a:pt x="6227" y="4501"/>
                  </a:lnTo>
                  <a:cubicBezTo>
                    <a:pt x="6227" y="5656"/>
                    <a:pt x="5287" y="6596"/>
                    <a:pt x="4132" y="6596"/>
                  </a:cubicBezTo>
                  <a:cubicBezTo>
                    <a:pt x="2965" y="6596"/>
                    <a:pt x="2036" y="5656"/>
                    <a:pt x="2036" y="4513"/>
                  </a:cubicBezTo>
                  <a:lnTo>
                    <a:pt x="2036" y="4144"/>
                  </a:lnTo>
                  <a:cubicBezTo>
                    <a:pt x="2036" y="4048"/>
                    <a:pt x="2096" y="3965"/>
                    <a:pt x="2179" y="3953"/>
                  </a:cubicBezTo>
                  <a:cubicBezTo>
                    <a:pt x="2525" y="3894"/>
                    <a:pt x="2846" y="3751"/>
                    <a:pt x="3179" y="3537"/>
                  </a:cubicBezTo>
                  <a:cubicBezTo>
                    <a:pt x="3251" y="3489"/>
                    <a:pt x="3263" y="3382"/>
                    <a:pt x="3227" y="3310"/>
                  </a:cubicBezTo>
                  <a:cubicBezTo>
                    <a:pt x="3196" y="3264"/>
                    <a:pt x="3141" y="3238"/>
                    <a:pt x="3086" y="3238"/>
                  </a:cubicBezTo>
                  <a:cubicBezTo>
                    <a:pt x="3056" y="3238"/>
                    <a:pt x="3026" y="3246"/>
                    <a:pt x="3001" y="3263"/>
                  </a:cubicBezTo>
                  <a:cubicBezTo>
                    <a:pt x="2715" y="3453"/>
                    <a:pt x="2429" y="3572"/>
                    <a:pt x="2132" y="3632"/>
                  </a:cubicBezTo>
                  <a:cubicBezTo>
                    <a:pt x="1894" y="3679"/>
                    <a:pt x="1703" y="3894"/>
                    <a:pt x="1703" y="4156"/>
                  </a:cubicBezTo>
                  <a:lnTo>
                    <a:pt x="1703" y="7311"/>
                  </a:lnTo>
                  <a:cubicBezTo>
                    <a:pt x="1703" y="7406"/>
                    <a:pt x="1774" y="7477"/>
                    <a:pt x="1870" y="7477"/>
                  </a:cubicBezTo>
                  <a:cubicBezTo>
                    <a:pt x="1953" y="7477"/>
                    <a:pt x="2036" y="7406"/>
                    <a:pt x="2036" y="7311"/>
                  </a:cubicBezTo>
                  <a:lnTo>
                    <a:pt x="2036" y="5739"/>
                  </a:lnTo>
                  <a:cubicBezTo>
                    <a:pt x="2239" y="6108"/>
                    <a:pt x="2548" y="6418"/>
                    <a:pt x="2929" y="6632"/>
                  </a:cubicBezTo>
                  <a:lnTo>
                    <a:pt x="2929" y="7227"/>
                  </a:lnTo>
                  <a:cubicBezTo>
                    <a:pt x="2834" y="7227"/>
                    <a:pt x="2751" y="7251"/>
                    <a:pt x="2667" y="7323"/>
                  </a:cubicBezTo>
                  <a:lnTo>
                    <a:pt x="2275" y="7728"/>
                  </a:lnTo>
                  <a:cubicBezTo>
                    <a:pt x="2251" y="7739"/>
                    <a:pt x="2239" y="7775"/>
                    <a:pt x="2227" y="7799"/>
                  </a:cubicBezTo>
                  <a:lnTo>
                    <a:pt x="1322" y="8120"/>
                  </a:lnTo>
                  <a:lnTo>
                    <a:pt x="1322" y="3144"/>
                  </a:lnTo>
                  <a:cubicBezTo>
                    <a:pt x="1322" y="1596"/>
                    <a:pt x="2572" y="346"/>
                    <a:pt x="4120" y="346"/>
                  </a:cubicBezTo>
                  <a:close/>
                  <a:moveTo>
                    <a:pt x="5037" y="6787"/>
                  </a:moveTo>
                  <a:lnTo>
                    <a:pt x="5037" y="7418"/>
                  </a:lnTo>
                  <a:lnTo>
                    <a:pt x="4168" y="8299"/>
                  </a:lnTo>
                  <a:lnTo>
                    <a:pt x="3287" y="7418"/>
                  </a:lnTo>
                  <a:lnTo>
                    <a:pt x="3287" y="6787"/>
                  </a:lnTo>
                  <a:cubicBezTo>
                    <a:pt x="3548" y="6894"/>
                    <a:pt x="3846" y="6954"/>
                    <a:pt x="4168" y="6954"/>
                  </a:cubicBezTo>
                  <a:cubicBezTo>
                    <a:pt x="4477" y="6954"/>
                    <a:pt x="4775" y="6894"/>
                    <a:pt x="5037" y="6787"/>
                  </a:cubicBezTo>
                  <a:close/>
                  <a:moveTo>
                    <a:pt x="2953" y="7549"/>
                  </a:moveTo>
                  <a:lnTo>
                    <a:pt x="3929" y="8513"/>
                  </a:lnTo>
                  <a:lnTo>
                    <a:pt x="3191" y="9132"/>
                  </a:lnTo>
                  <a:lnTo>
                    <a:pt x="3167" y="9132"/>
                  </a:lnTo>
                  <a:lnTo>
                    <a:pt x="2620" y="7882"/>
                  </a:lnTo>
                  <a:lnTo>
                    <a:pt x="2941" y="7549"/>
                  </a:lnTo>
                  <a:close/>
                  <a:moveTo>
                    <a:pt x="5346" y="7561"/>
                  </a:moveTo>
                  <a:lnTo>
                    <a:pt x="5680" y="7894"/>
                  </a:lnTo>
                  <a:lnTo>
                    <a:pt x="5644" y="7966"/>
                  </a:lnTo>
                  <a:cubicBezTo>
                    <a:pt x="5620" y="8061"/>
                    <a:pt x="5644" y="8144"/>
                    <a:pt x="5739" y="8168"/>
                  </a:cubicBezTo>
                  <a:cubicBezTo>
                    <a:pt x="5759" y="8178"/>
                    <a:pt x="5782" y="8183"/>
                    <a:pt x="5804" y="8183"/>
                  </a:cubicBezTo>
                  <a:cubicBezTo>
                    <a:pt x="5860" y="8183"/>
                    <a:pt x="5916" y="8155"/>
                    <a:pt x="5942" y="8120"/>
                  </a:cubicBezTo>
                  <a:lnTo>
                    <a:pt x="6180" y="8192"/>
                  </a:lnTo>
                  <a:lnTo>
                    <a:pt x="6168" y="8359"/>
                  </a:lnTo>
                  <a:cubicBezTo>
                    <a:pt x="6037" y="9347"/>
                    <a:pt x="5180" y="10109"/>
                    <a:pt x="4168" y="10109"/>
                  </a:cubicBezTo>
                  <a:cubicBezTo>
                    <a:pt x="3156" y="10109"/>
                    <a:pt x="2286" y="9347"/>
                    <a:pt x="2155" y="8359"/>
                  </a:cubicBezTo>
                  <a:lnTo>
                    <a:pt x="2120" y="8168"/>
                  </a:lnTo>
                  <a:lnTo>
                    <a:pt x="2346" y="8097"/>
                  </a:lnTo>
                  <a:lnTo>
                    <a:pt x="2870" y="9263"/>
                  </a:lnTo>
                  <a:cubicBezTo>
                    <a:pt x="2917" y="9359"/>
                    <a:pt x="3001" y="9418"/>
                    <a:pt x="3108" y="9454"/>
                  </a:cubicBezTo>
                  <a:cubicBezTo>
                    <a:pt x="3132" y="9454"/>
                    <a:pt x="3156" y="9466"/>
                    <a:pt x="3179" y="9466"/>
                  </a:cubicBezTo>
                  <a:cubicBezTo>
                    <a:pt x="3251" y="9466"/>
                    <a:pt x="3334" y="9442"/>
                    <a:pt x="3394" y="9394"/>
                  </a:cubicBezTo>
                  <a:lnTo>
                    <a:pt x="4144" y="8751"/>
                  </a:lnTo>
                  <a:lnTo>
                    <a:pt x="4906" y="9394"/>
                  </a:lnTo>
                  <a:cubicBezTo>
                    <a:pt x="4965" y="9442"/>
                    <a:pt x="5037" y="9466"/>
                    <a:pt x="5120" y="9466"/>
                  </a:cubicBezTo>
                  <a:cubicBezTo>
                    <a:pt x="5144" y="9466"/>
                    <a:pt x="5156" y="9466"/>
                    <a:pt x="5192" y="9454"/>
                  </a:cubicBezTo>
                  <a:cubicBezTo>
                    <a:pt x="5299" y="9418"/>
                    <a:pt x="5382" y="9359"/>
                    <a:pt x="5430" y="9263"/>
                  </a:cubicBezTo>
                  <a:lnTo>
                    <a:pt x="5680" y="8704"/>
                  </a:lnTo>
                  <a:cubicBezTo>
                    <a:pt x="5715" y="8620"/>
                    <a:pt x="5680" y="8525"/>
                    <a:pt x="5596" y="8501"/>
                  </a:cubicBezTo>
                  <a:cubicBezTo>
                    <a:pt x="5571" y="8492"/>
                    <a:pt x="5547" y="8488"/>
                    <a:pt x="5525" y="8488"/>
                  </a:cubicBezTo>
                  <a:cubicBezTo>
                    <a:pt x="5461" y="8488"/>
                    <a:pt x="5408" y="8523"/>
                    <a:pt x="5382" y="8585"/>
                  </a:cubicBezTo>
                  <a:lnTo>
                    <a:pt x="5132" y="9144"/>
                  </a:lnTo>
                  <a:lnTo>
                    <a:pt x="5096" y="9144"/>
                  </a:lnTo>
                  <a:lnTo>
                    <a:pt x="4370" y="8525"/>
                  </a:lnTo>
                  <a:lnTo>
                    <a:pt x="5334" y="7561"/>
                  </a:lnTo>
                  <a:close/>
                  <a:moveTo>
                    <a:pt x="4168" y="0"/>
                  </a:moveTo>
                  <a:cubicBezTo>
                    <a:pt x="2441" y="0"/>
                    <a:pt x="1036" y="1405"/>
                    <a:pt x="1036" y="3132"/>
                  </a:cubicBezTo>
                  <a:lnTo>
                    <a:pt x="1036" y="8216"/>
                  </a:lnTo>
                  <a:lnTo>
                    <a:pt x="798" y="8311"/>
                  </a:lnTo>
                  <a:cubicBezTo>
                    <a:pt x="322" y="8478"/>
                    <a:pt x="0" y="8930"/>
                    <a:pt x="0" y="9454"/>
                  </a:cubicBezTo>
                  <a:lnTo>
                    <a:pt x="0" y="10978"/>
                  </a:lnTo>
                  <a:cubicBezTo>
                    <a:pt x="0" y="11061"/>
                    <a:pt x="72" y="11133"/>
                    <a:pt x="155" y="11133"/>
                  </a:cubicBezTo>
                  <a:cubicBezTo>
                    <a:pt x="250" y="11133"/>
                    <a:pt x="322" y="11061"/>
                    <a:pt x="322" y="10978"/>
                  </a:cubicBezTo>
                  <a:lnTo>
                    <a:pt x="322" y="9454"/>
                  </a:lnTo>
                  <a:cubicBezTo>
                    <a:pt x="322" y="9347"/>
                    <a:pt x="334" y="9252"/>
                    <a:pt x="381" y="9144"/>
                  </a:cubicBezTo>
                  <a:lnTo>
                    <a:pt x="1203" y="9847"/>
                  </a:lnTo>
                  <a:cubicBezTo>
                    <a:pt x="1322" y="9942"/>
                    <a:pt x="1393" y="10097"/>
                    <a:pt x="1393" y="10240"/>
                  </a:cubicBezTo>
                  <a:lnTo>
                    <a:pt x="1393" y="10978"/>
                  </a:lnTo>
                  <a:cubicBezTo>
                    <a:pt x="1393" y="11061"/>
                    <a:pt x="1465" y="11133"/>
                    <a:pt x="1560" y="11133"/>
                  </a:cubicBezTo>
                  <a:cubicBezTo>
                    <a:pt x="1643" y="11133"/>
                    <a:pt x="1715" y="11061"/>
                    <a:pt x="1715" y="10978"/>
                  </a:cubicBezTo>
                  <a:lnTo>
                    <a:pt x="1715" y="10240"/>
                  </a:lnTo>
                  <a:cubicBezTo>
                    <a:pt x="1715" y="9990"/>
                    <a:pt x="1620" y="9752"/>
                    <a:pt x="1417" y="9585"/>
                  </a:cubicBezTo>
                  <a:lnTo>
                    <a:pt x="560" y="8847"/>
                  </a:lnTo>
                  <a:cubicBezTo>
                    <a:pt x="643" y="8740"/>
                    <a:pt x="786" y="8656"/>
                    <a:pt x="917" y="8609"/>
                  </a:cubicBezTo>
                  <a:lnTo>
                    <a:pt x="1822" y="8275"/>
                  </a:lnTo>
                  <a:lnTo>
                    <a:pt x="1834" y="8382"/>
                  </a:lnTo>
                  <a:cubicBezTo>
                    <a:pt x="1917" y="8954"/>
                    <a:pt x="2191" y="9466"/>
                    <a:pt x="2632" y="9847"/>
                  </a:cubicBezTo>
                  <a:cubicBezTo>
                    <a:pt x="3060" y="10216"/>
                    <a:pt x="3608" y="10418"/>
                    <a:pt x="4180" y="10418"/>
                  </a:cubicBezTo>
                  <a:cubicBezTo>
                    <a:pt x="4739" y="10418"/>
                    <a:pt x="5287" y="10216"/>
                    <a:pt x="5727" y="9847"/>
                  </a:cubicBezTo>
                  <a:cubicBezTo>
                    <a:pt x="6156" y="9466"/>
                    <a:pt x="6430" y="8954"/>
                    <a:pt x="6513" y="8382"/>
                  </a:cubicBezTo>
                  <a:lnTo>
                    <a:pt x="6525" y="8275"/>
                  </a:lnTo>
                  <a:lnTo>
                    <a:pt x="7430" y="8609"/>
                  </a:lnTo>
                  <a:cubicBezTo>
                    <a:pt x="7573" y="8656"/>
                    <a:pt x="7704" y="8740"/>
                    <a:pt x="7787" y="8847"/>
                  </a:cubicBezTo>
                  <a:lnTo>
                    <a:pt x="6930" y="9585"/>
                  </a:lnTo>
                  <a:cubicBezTo>
                    <a:pt x="6739" y="9752"/>
                    <a:pt x="6632" y="9990"/>
                    <a:pt x="6632" y="10240"/>
                  </a:cubicBezTo>
                  <a:lnTo>
                    <a:pt x="6632" y="10978"/>
                  </a:lnTo>
                  <a:cubicBezTo>
                    <a:pt x="6632" y="11061"/>
                    <a:pt x="6704" y="11133"/>
                    <a:pt x="6799" y="11133"/>
                  </a:cubicBezTo>
                  <a:cubicBezTo>
                    <a:pt x="6882" y="11133"/>
                    <a:pt x="6954" y="11061"/>
                    <a:pt x="6954" y="10978"/>
                  </a:cubicBezTo>
                  <a:lnTo>
                    <a:pt x="6954" y="10240"/>
                  </a:lnTo>
                  <a:cubicBezTo>
                    <a:pt x="6954" y="10097"/>
                    <a:pt x="7037" y="9942"/>
                    <a:pt x="7156" y="9847"/>
                  </a:cubicBezTo>
                  <a:lnTo>
                    <a:pt x="7966" y="9144"/>
                  </a:lnTo>
                  <a:cubicBezTo>
                    <a:pt x="8001" y="9252"/>
                    <a:pt x="8025" y="9347"/>
                    <a:pt x="8025" y="9454"/>
                  </a:cubicBezTo>
                  <a:lnTo>
                    <a:pt x="8025" y="10978"/>
                  </a:lnTo>
                  <a:cubicBezTo>
                    <a:pt x="8025" y="11061"/>
                    <a:pt x="8109" y="11133"/>
                    <a:pt x="8192" y="11133"/>
                  </a:cubicBezTo>
                  <a:cubicBezTo>
                    <a:pt x="8287" y="11133"/>
                    <a:pt x="8359" y="11061"/>
                    <a:pt x="8359" y="10978"/>
                  </a:cubicBezTo>
                  <a:lnTo>
                    <a:pt x="8359" y="9454"/>
                  </a:lnTo>
                  <a:cubicBezTo>
                    <a:pt x="8335" y="8930"/>
                    <a:pt x="8001" y="8478"/>
                    <a:pt x="7525" y="8311"/>
                  </a:cubicBezTo>
                  <a:lnTo>
                    <a:pt x="7287" y="8216"/>
                  </a:lnTo>
                  <a:lnTo>
                    <a:pt x="7287" y="3132"/>
                  </a:lnTo>
                  <a:cubicBezTo>
                    <a:pt x="7287" y="1405"/>
                    <a:pt x="5894" y="0"/>
                    <a:pt x="4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637" name="Google Shape;10637;p79"/>
          <p:cNvGrpSpPr/>
          <p:nvPr/>
        </p:nvGrpSpPr>
        <p:grpSpPr>
          <a:xfrm>
            <a:off x="8336305" y="4228716"/>
            <a:ext cx="353591" cy="470257"/>
            <a:chOff x="6252228" y="3346936"/>
            <a:chExt cx="265193" cy="352693"/>
          </a:xfrm>
          <a:solidFill>
            <a:schemeClr val="tx1"/>
          </a:solidFill>
        </p:grpSpPr>
        <p:sp>
          <p:nvSpPr>
            <p:cNvPr id="10638" name="Google Shape;10638;p79"/>
            <p:cNvSpPr/>
            <p:nvPr/>
          </p:nvSpPr>
          <p:spPr>
            <a:xfrm>
              <a:off x="6252228" y="3346936"/>
              <a:ext cx="265193" cy="352693"/>
            </a:xfrm>
            <a:custGeom>
              <a:avLst/>
              <a:gdLst/>
              <a:ahLst/>
              <a:cxnLst/>
              <a:rect l="l" t="t" r="r" b="b"/>
              <a:pathLst>
                <a:path w="8371" h="11133" extrusionOk="0">
                  <a:moveTo>
                    <a:pt x="4156" y="2941"/>
                  </a:moveTo>
                  <a:cubicBezTo>
                    <a:pt x="4370" y="2941"/>
                    <a:pt x="4585" y="2953"/>
                    <a:pt x="4787" y="2965"/>
                  </a:cubicBezTo>
                  <a:cubicBezTo>
                    <a:pt x="3811" y="3560"/>
                    <a:pt x="2537" y="3775"/>
                    <a:pt x="2060" y="3810"/>
                  </a:cubicBezTo>
                  <a:lnTo>
                    <a:pt x="2060" y="3656"/>
                  </a:lnTo>
                  <a:cubicBezTo>
                    <a:pt x="2060" y="3358"/>
                    <a:pt x="2858" y="2941"/>
                    <a:pt x="4156" y="2941"/>
                  </a:cubicBezTo>
                  <a:close/>
                  <a:moveTo>
                    <a:pt x="4168" y="2239"/>
                  </a:moveTo>
                  <a:cubicBezTo>
                    <a:pt x="5466" y="2239"/>
                    <a:pt x="6275" y="2655"/>
                    <a:pt x="6275" y="2953"/>
                  </a:cubicBezTo>
                  <a:lnTo>
                    <a:pt x="6275" y="3108"/>
                  </a:lnTo>
                  <a:cubicBezTo>
                    <a:pt x="6242" y="3089"/>
                    <a:pt x="6207" y="3079"/>
                    <a:pt x="6173" y="3079"/>
                  </a:cubicBezTo>
                  <a:cubicBezTo>
                    <a:pt x="6123" y="3079"/>
                    <a:pt x="6078" y="3101"/>
                    <a:pt x="6049" y="3144"/>
                  </a:cubicBezTo>
                  <a:cubicBezTo>
                    <a:pt x="5989" y="3215"/>
                    <a:pt x="6001" y="3322"/>
                    <a:pt x="6073" y="3382"/>
                  </a:cubicBezTo>
                  <a:cubicBezTo>
                    <a:pt x="6168" y="3441"/>
                    <a:pt x="6275" y="3548"/>
                    <a:pt x="6275" y="3656"/>
                  </a:cubicBezTo>
                  <a:lnTo>
                    <a:pt x="6275" y="4358"/>
                  </a:lnTo>
                  <a:lnTo>
                    <a:pt x="4513" y="4358"/>
                  </a:lnTo>
                  <a:cubicBezTo>
                    <a:pt x="4430" y="4358"/>
                    <a:pt x="4346" y="4441"/>
                    <a:pt x="4346" y="4525"/>
                  </a:cubicBezTo>
                  <a:lnTo>
                    <a:pt x="4346" y="4549"/>
                  </a:lnTo>
                  <a:lnTo>
                    <a:pt x="3977" y="4549"/>
                  </a:lnTo>
                  <a:lnTo>
                    <a:pt x="3977" y="4525"/>
                  </a:lnTo>
                  <a:cubicBezTo>
                    <a:pt x="3977" y="4441"/>
                    <a:pt x="3906" y="4358"/>
                    <a:pt x="3811" y="4358"/>
                  </a:cubicBezTo>
                  <a:lnTo>
                    <a:pt x="2060" y="4358"/>
                  </a:lnTo>
                  <a:lnTo>
                    <a:pt x="2060" y="4156"/>
                  </a:lnTo>
                  <a:cubicBezTo>
                    <a:pt x="2560" y="4096"/>
                    <a:pt x="4168" y="3870"/>
                    <a:pt x="5263" y="3072"/>
                  </a:cubicBezTo>
                  <a:cubicBezTo>
                    <a:pt x="5347" y="3084"/>
                    <a:pt x="5442" y="3108"/>
                    <a:pt x="5513" y="3132"/>
                  </a:cubicBezTo>
                  <a:cubicBezTo>
                    <a:pt x="5526" y="3135"/>
                    <a:pt x="5539" y="3137"/>
                    <a:pt x="5552" y="3137"/>
                  </a:cubicBezTo>
                  <a:cubicBezTo>
                    <a:pt x="5624" y="3137"/>
                    <a:pt x="5695" y="3085"/>
                    <a:pt x="5716" y="3025"/>
                  </a:cubicBezTo>
                  <a:cubicBezTo>
                    <a:pt x="5751" y="2929"/>
                    <a:pt x="5692" y="2846"/>
                    <a:pt x="5620" y="2810"/>
                  </a:cubicBezTo>
                  <a:cubicBezTo>
                    <a:pt x="5204" y="2703"/>
                    <a:pt x="4704" y="2620"/>
                    <a:pt x="4168" y="2620"/>
                  </a:cubicBezTo>
                  <a:cubicBezTo>
                    <a:pt x="3370" y="2620"/>
                    <a:pt x="2525" y="2798"/>
                    <a:pt x="2072" y="3108"/>
                  </a:cubicBezTo>
                  <a:lnTo>
                    <a:pt x="2072" y="2953"/>
                  </a:lnTo>
                  <a:cubicBezTo>
                    <a:pt x="2072" y="2655"/>
                    <a:pt x="2882" y="2239"/>
                    <a:pt x="4168" y="2239"/>
                  </a:cubicBezTo>
                  <a:close/>
                  <a:moveTo>
                    <a:pt x="3668" y="4680"/>
                  </a:moveTo>
                  <a:lnTo>
                    <a:pt x="3668" y="4858"/>
                  </a:lnTo>
                  <a:cubicBezTo>
                    <a:pt x="3668" y="5156"/>
                    <a:pt x="3430" y="5394"/>
                    <a:pt x="3132" y="5394"/>
                  </a:cubicBezTo>
                  <a:cubicBezTo>
                    <a:pt x="2834" y="5394"/>
                    <a:pt x="2596" y="5156"/>
                    <a:pt x="2596" y="4858"/>
                  </a:cubicBezTo>
                  <a:lnTo>
                    <a:pt x="2596" y="4680"/>
                  </a:lnTo>
                  <a:lnTo>
                    <a:pt x="2965" y="4680"/>
                  </a:lnTo>
                  <a:lnTo>
                    <a:pt x="2965" y="4870"/>
                  </a:lnTo>
                  <a:cubicBezTo>
                    <a:pt x="2965" y="4965"/>
                    <a:pt x="3037" y="5037"/>
                    <a:pt x="3132" y="5037"/>
                  </a:cubicBezTo>
                  <a:cubicBezTo>
                    <a:pt x="3215" y="5037"/>
                    <a:pt x="3299" y="4965"/>
                    <a:pt x="3299" y="4870"/>
                  </a:cubicBezTo>
                  <a:lnTo>
                    <a:pt x="3299" y="4680"/>
                  </a:lnTo>
                  <a:close/>
                  <a:moveTo>
                    <a:pt x="5751" y="4680"/>
                  </a:moveTo>
                  <a:lnTo>
                    <a:pt x="5751" y="4858"/>
                  </a:lnTo>
                  <a:cubicBezTo>
                    <a:pt x="5751" y="5156"/>
                    <a:pt x="5513" y="5394"/>
                    <a:pt x="5216" y="5394"/>
                  </a:cubicBezTo>
                  <a:cubicBezTo>
                    <a:pt x="4918" y="5394"/>
                    <a:pt x="4680" y="5156"/>
                    <a:pt x="4680" y="4858"/>
                  </a:cubicBezTo>
                  <a:lnTo>
                    <a:pt x="4680" y="4680"/>
                  </a:lnTo>
                  <a:lnTo>
                    <a:pt x="5049" y="4680"/>
                  </a:lnTo>
                  <a:lnTo>
                    <a:pt x="5049" y="4870"/>
                  </a:lnTo>
                  <a:cubicBezTo>
                    <a:pt x="5049" y="4965"/>
                    <a:pt x="5120" y="5037"/>
                    <a:pt x="5216" y="5037"/>
                  </a:cubicBezTo>
                  <a:cubicBezTo>
                    <a:pt x="5299" y="5037"/>
                    <a:pt x="5382" y="4965"/>
                    <a:pt x="5382" y="4870"/>
                  </a:cubicBezTo>
                  <a:lnTo>
                    <a:pt x="5382" y="4680"/>
                  </a:lnTo>
                  <a:close/>
                  <a:moveTo>
                    <a:pt x="4168" y="334"/>
                  </a:moveTo>
                  <a:cubicBezTo>
                    <a:pt x="4299" y="334"/>
                    <a:pt x="4442" y="441"/>
                    <a:pt x="4585" y="536"/>
                  </a:cubicBezTo>
                  <a:cubicBezTo>
                    <a:pt x="4716" y="643"/>
                    <a:pt x="4870" y="750"/>
                    <a:pt x="5013" y="798"/>
                  </a:cubicBezTo>
                  <a:cubicBezTo>
                    <a:pt x="5088" y="814"/>
                    <a:pt x="5166" y="821"/>
                    <a:pt x="5245" y="821"/>
                  </a:cubicBezTo>
                  <a:cubicBezTo>
                    <a:pt x="5341" y="821"/>
                    <a:pt x="5439" y="811"/>
                    <a:pt x="5537" y="798"/>
                  </a:cubicBezTo>
                  <a:cubicBezTo>
                    <a:pt x="5626" y="786"/>
                    <a:pt x="5716" y="774"/>
                    <a:pt x="5796" y="774"/>
                  </a:cubicBezTo>
                  <a:cubicBezTo>
                    <a:pt x="5876" y="774"/>
                    <a:pt x="5948" y="786"/>
                    <a:pt x="6001" y="822"/>
                  </a:cubicBezTo>
                  <a:cubicBezTo>
                    <a:pt x="6109" y="881"/>
                    <a:pt x="6180" y="1048"/>
                    <a:pt x="6251" y="1215"/>
                  </a:cubicBezTo>
                  <a:cubicBezTo>
                    <a:pt x="6323" y="1370"/>
                    <a:pt x="6394" y="1536"/>
                    <a:pt x="6525" y="1655"/>
                  </a:cubicBezTo>
                  <a:cubicBezTo>
                    <a:pt x="6644" y="1774"/>
                    <a:pt x="6799" y="1846"/>
                    <a:pt x="6966" y="1929"/>
                  </a:cubicBezTo>
                  <a:cubicBezTo>
                    <a:pt x="7132" y="2001"/>
                    <a:pt x="7299" y="2072"/>
                    <a:pt x="7359" y="2179"/>
                  </a:cubicBezTo>
                  <a:cubicBezTo>
                    <a:pt x="7418" y="2286"/>
                    <a:pt x="7394" y="2465"/>
                    <a:pt x="7383" y="2644"/>
                  </a:cubicBezTo>
                  <a:cubicBezTo>
                    <a:pt x="7371" y="2822"/>
                    <a:pt x="7335" y="3001"/>
                    <a:pt x="7383" y="3156"/>
                  </a:cubicBezTo>
                  <a:cubicBezTo>
                    <a:pt x="7430" y="3322"/>
                    <a:pt x="7537" y="3453"/>
                    <a:pt x="7633" y="3596"/>
                  </a:cubicBezTo>
                  <a:cubicBezTo>
                    <a:pt x="7740" y="3739"/>
                    <a:pt x="7847" y="3870"/>
                    <a:pt x="7847" y="4013"/>
                  </a:cubicBezTo>
                  <a:cubicBezTo>
                    <a:pt x="7847" y="4144"/>
                    <a:pt x="7740" y="4275"/>
                    <a:pt x="7633" y="4429"/>
                  </a:cubicBezTo>
                  <a:cubicBezTo>
                    <a:pt x="7537" y="4560"/>
                    <a:pt x="7430" y="4703"/>
                    <a:pt x="7383" y="4858"/>
                  </a:cubicBezTo>
                  <a:cubicBezTo>
                    <a:pt x="7335" y="5025"/>
                    <a:pt x="7359" y="5191"/>
                    <a:pt x="7383" y="5382"/>
                  </a:cubicBezTo>
                  <a:cubicBezTo>
                    <a:pt x="7394" y="5561"/>
                    <a:pt x="7430" y="5739"/>
                    <a:pt x="7359" y="5834"/>
                  </a:cubicBezTo>
                  <a:cubicBezTo>
                    <a:pt x="7335" y="5870"/>
                    <a:pt x="7323" y="5882"/>
                    <a:pt x="7299" y="5894"/>
                  </a:cubicBezTo>
                  <a:cubicBezTo>
                    <a:pt x="7299" y="5680"/>
                    <a:pt x="7192" y="5525"/>
                    <a:pt x="7085" y="5406"/>
                  </a:cubicBezTo>
                  <a:cubicBezTo>
                    <a:pt x="7216" y="5299"/>
                    <a:pt x="7299" y="5144"/>
                    <a:pt x="7299" y="4941"/>
                  </a:cubicBezTo>
                  <a:cubicBezTo>
                    <a:pt x="7299" y="4620"/>
                    <a:pt x="7025" y="4346"/>
                    <a:pt x="6704" y="4346"/>
                  </a:cubicBezTo>
                  <a:lnTo>
                    <a:pt x="6597" y="4346"/>
                  </a:lnTo>
                  <a:lnTo>
                    <a:pt x="6597" y="2953"/>
                  </a:lnTo>
                  <a:cubicBezTo>
                    <a:pt x="6597" y="2286"/>
                    <a:pt x="5347" y="1929"/>
                    <a:pt x="4168" y="1929"/>
                  </a:cubicBezTo>
                  <a:cubicBezTo>
                    <a:pt x="2989" y="1929"/>
                    <a:pt x="1739" y="2286"/>
                    <a:pt x="1739" y="2953"/>
                  </a:cubicBezTo>
                  <a:lnTo>
                    <a:pt x="1739" y="4346"/>
                  </a:lnTo>
                  <a:lnTo>
                    <a:pt x="1644" y="4346"/>
                  </a:lnTo>
                  <a:cubicBezTo>
                    <a:pt x="1310" y="4346"/>
                    <a:pt x="1048" y="4620"/>
                    <a:pt x="1048" y="4941"/>
                  </a:cubicBezTo>
                  <a:cubicBezTo>
                    <a:pt x="1048" y="5120"/>
                    <a:pt x="1132" y="5287"/>
                    <a:pt x="1251" y="5406"/>
                  </a:cubicBezTo>
                  <a:cubicBezTo>
                    <a:pt x="1156" y="5525"/>
                    <a:pt x="1048" y="5692"/>
                    <a:pt x="1048" y="5894"/>
                  </a:cubicBezTo>
                  <a:lnTo>
                    <a:pt x="989" y="5834"/>
                  </a:lnTo>
                  <a:cubicBezTo>
                    <a:pt x="929" y="5739"/>
                    <a:pt x="941" y="5561"/>
                    <a:pt x="953" y="5382"/>
                  </a:cubicBezTo>
                  <a:cubicBezTo>
                    <a:pt x="965" y="5191"/>
                    <a:pt x="1001" y="5025"/>
                    <a:pt x="953" y="4858"/>
                  </a:cubicBezTo>
                  <a:cubicBezTo>
                    <a:pt x="917" y="4691"/>
                    <a:pt x="810" y="4560"/>
                    <a:pt x="703" y="4429"/>
                  </a:cubicBezTo>
                  <a:cubicBezTo>
                    <a:pt x="596" y="4275"/>
                    <a:pt x="489" y="4144"/>
                    <a:pt x="489" y="4013"/>
                  </a:cubicBezTo>
                  <a:cubicBezTo>
                    <a:pt x="489" y="3870"/>
                    <a:pt x="596" y="3739"/>
                    <a:pt x="703" y="3596"/>
                  </a:cubicBezTo>
                  <a:cubicBezTo>
                    <a:pt x="810" y="3453"/>
                    <a:pt x="917" y="3310"/>
                    <a:pt x="953" y="3156"/>
                  </a:cubicBezTo>
                  <a:cubicBezTo>
                    <a:pt x="1001" y="3001"/>
                    <a:pt x="989" y="2822"/>
                    <a:pt x="953" y="2644"/>
                  </a:cubicBezTo>
                  <a:cubicBezTo>
                    <a:pt x="941" y="2465"/>
                    <a:pt x="917" y="2286"/>
                    <a:pt x="989" y="2179"/>
                  </a:cubicBezTo>
                  <a:cubicBezTo>
                    <a:pt x="1048" y="2072"/>
                    <a:pt x="1215" y="2001"/>
                    <a:pt x="1370" y="1929"/>
                  </a:cubicBezTo>
                  <a:cubicBezTo>
                    <a:pt x="1537" y="1846"/>
                    <a:pt x="1703" y="1786"/>
                    <a:pt x="1822" y="1655"/>
                  </a:cubicBezTo>
                  <a:cubicBezTo>
                    <a:pt x="1941" y="1536"/>
                    <a:pt x="2013" y="1370"/>
                    <a:pt x="2084" y="1215"/>
                  </a:cubicBezTo>
                  <a:cubicBezTo>
                    <a:pt x="2156" y="1048"/>
                    <a:pt x="2239" y="881"/>
                    <a:pt x="2334" y="822"/>
                  </a:cubicBezTo>
                  <a:cubicBezTo>
                    <a:pt x="2392" y="790"/>
                    <a:pt x="2470" y="779"/>
                    <a:pt x="2557" y="779"/>
                  </a:cubicBezTo>
                  <a:cubicBezTo>
                    <a:pt x="2633" y="779"/>
                    <a:pt x="2716" y="787"/>
                    <a:pt x="2799" y="798"/>
                  </a:cubicBezTo>
                  <a:cubicBezTo>
                    <a:pt x="2907" y="805"/>
                    <a:pt x="3016" y="817"/>
                    <a:pt x="3121" y="817"/>
                  </a:cubicBezTo>
                  <a:cubicBezTo>
                    <a:pt x="3190" y="817"/>
                    <a:pt x="3257" y="812"/>
                    <a:pt x="3322" y="798"/>
                  </a:cubicBezTo>
                  <a:cubicBezTo>
                    <a:pt x="3489" y="750"/>
                    <a:pt x="3620" y="643"/>
                    <a:pt x="3751" y="536"/>
                  </a:cubicBezTo>
                  <a:cubicBezTo>
                    <a:pt x="3906" y="429"/>
                    <a:pt x="4037" y="334"/>
                    <a:pt x="4168" y="334"/>
                  </a:cubicBezTo>
                  <a:close/>
                  <a:moveTo>
                    <a:pt x="1548" y="5596"/>
                  </a:moveTo>
                  <a:cubicBezTo>
                    <a:pt x="1632" y="5656"/>
                    <a:pt x="1727" y="5775"/>
                    <a:pt x="1727" y="5930"/>
                  </a:cubicBezTo>
                  <a:cubicBezTo>
                    <a:pt x="1727" y="6013"/>
                    <a:pt x="1656" y="6108"/>
                    <a:pt x="1548" y="6108"/>
                  </a:cubicBezTo>
                  <a:cubicBezTo>
                    <a:pt x="1453" y="6108"/>
                    <a:pt x="1370" y="6013"/>
                    <a:pt x="1370" y="5930"/>
                  </a:cubicBezTo>
                  <a:cubicBezTo>
                    <a:pt x="1370" y="5763"/>
                    <a:pt x="1477" y="5656"/>
                    <a:pt x="1548" y="5596"/>
                  </a:cubicBezTo>
                  <a:close/>
                  <a:moveTo>
                    <a:pt x="6775" y="5596"/>
                  </a:moveTo>
                  <a:cubicBezTo>
                    <a:pt x="6847" y="5656"/>
                    <a:pt x="6954" y="5775"/>
                    <a:pt x="6954" y="5930"/>
                  </a:cubicBezTo>
                  <a:cubicBezTo>
                    <a:pt x="6966" y="6013"/>
                    <a:pt x="6882" y="6108"/>
                    <a:pt x="6775" y="6108"/>
                  </a:cubicBezTo>
                  <a:cubicBezTo>
                    <a:pt x="6668" y="6108"/>
                    <a:pt x="6597" y="6013"/>
                    <a:pt x="6597" y="5930"/>
                  </a:cubicBezTo>
                  <a:cubicBezTo>
                    <a:pt x="6597" y="5763"/>
                    <a:pt x="6704" y="5656"/>
                    <a:pt x="6775" y="5596"/>
                  </a:cubicBezTo>
                  <a:close/>
                  <a:moveTo>
                    <a:pt x="6394" y="6227"/>
                  </a:moveTo>
                  <a:cubicBezTo>
                    <a:pt x="6430" y="6275"/>
                    <a:pt x="6478" y="6311"/>
                    <a:pt x="6525" y="6346"/>
                  </a:cubicBezTo>
                  <a:cubicBezTo>
                    <a:pt x="6394" y="6477"/>
                    <a:pt x="6311" y="6632"/>
                    <a:pt x="6251" y="6787"/>
                  </a:cubicBezTo>
                  <a:cubicBezTo>
                    <a:pt x="6180" y="6954"/>
                    <a:pt x="6109" y="7120"/>
                    <a:pt x="6001" y="7180"/>
                  </a:cubicBezTo>
                  <a:cubicBezTo>
                    <a:pt x="5944" y="7212"/>
                    <a:pt x="5873" y="7223"/>
                    <a:pt x="5793" y="7223"/>
                  </a:cubicBezTo>
                  <a:cubicBezTo>
                    <a:pt x="5725" y="7223"/>
                    <a:pt x="5650" y="7215"/>
                    <a:pt x="5573" y="7204"/>
                  </a:cubicBezTo>
                  <a:cubicBezTo>
                    <a:pt x="5906" y="6954"/>
                    <a:pt x="6192" y="6632"/>
                    <a:pt x="6394" y="6227"/>
                  </a:cubicBezTo>
                  <a:close/>
                  <a:moveTo>
                    <a:pt x="1953" y="6239"/>
                  </a:moveTo>
                  <a:cubicBezTo>
                    <a:pt x="2132" y="6632"/>
                    <a:pt x="2418" y="6966"/>
                    <a:pt x="2775" y="7227"/>
                  </a:cubicBezTo>
                  <a:cubicBezTo>
                    <a:pt x="2724" y="7227"/>
                    <a:pt x="2674" y="7228"/>
                    <a:pt x="2626" y="7228"/>
                  </a:cubicBezTo>
                  <a:cubicBezTo>
                    <a:pt x="2506" y="7228"/>
                    <a:pt x="2399" y="7222"/>
                    <a:pt x="2322" y="7180"/>
                  </a:cubicBezTo>
                  <a:cubicBezTo>
                    <a:pt x="2227" y="7120"/>
                    <a:pt x="2144" y="6954"/>
                    <a:pt x="2072" y="6787"/>
                  </a:cubicBezTo>
                  <a:cubicBezTo>
                    <a:pt x="2001" y="6644"/>
                    <a:pt x="1941" y="6477"/>
                    <a:pt x="1822" y="6358"/>
                  </a:cubicBezTo>
                  <a:cubicBezTo>
                    <a:pt x="1882" y="6334"/>
                    <a:pt x="1929" y="6287"/>
                    <a:pt x="1953" y="6239"/>
                  </a:cubicBezTo>
                  <a:close/>
                  <a:moveTo>
                    <a:pt x="6704" y="4691"/>
                  </a:moveTo>
                  <a:cubicBezTo>
                    <a:pt x="6847" y="4691"/>
                    <a:pt x="6966" y="4810"/>
                    <a:pt x="6966" y="4965"/>
                  </a:cubicBezTo>
                  <a:cubicBezTo>
                    <a:pt x="6966" y="5108"/>
                    <a:pt x="6847" y="5227"/>
                    <a:pt x="6704" y="5227"/>
                  </a:cubicBezTo>
                  <a:lnTo>
                    <a:pt x="6597" y="5227"/>
                  </a:lnTo>
                  <a:lnTo>
                    <a:pt x="6597" y="5215"/>
                  </a:lnTo>
                  <a:cubicBezTo>
                    <a:pt x="6597" y="5120"/>
                    <a:pt x="6525" y="5049"/>
                    <a:pt x="6430" y="5049"/>
                  </a:cubicBezTo>
                  <a:cubicBezTo>
                    <a:pt x="6347" y="5049"/>
                    <a:pt x="6275" y="5120"/>
                    <a:pt x="6275" y="5215"/>
                  </a:cubicBezTo>
                  <a:cubicBezTo>
                    <a:pt x="6275" y="6370"/>
                    <a:pt x="5335" y="7311"/>
                    <a:pt x="4168" y="7311"/>
                  </a:cubicBezTo>
                  <a:cubicBezTo>
                    <a:pt x="4161" y="7311"/>
                    <a:pt x="4154" y="7311"/>
                    <a:pt x="4146" y="7311"/>
                  </a:cubicBezTo>
                  <a:cubicBezTo>
                    <a:pt x="3001" y="7311"/>
                    <a:pt x="2060" y="6363"/>
                    <a:pt x="2060" y="5215"/>
                  </a:cubicBezTo>
                  <a:cubicBezTo>
                    <a:pt x="2060" y="5120"/>
                    <a:pt x="1989" y="5049"/>
                    <a:pt x="1894" y="5049"/>
                  </a:cubicBezTo>
                  <a:cubicBezTo>
                    <a:pt x="1810" y="5049"/>
                    <a:pt x="1727" y="5120"/>
                    <a:pt x="1727" y="5215"/>
                  </a:cubicBezTo>
                  <a:lnTo>
                    <a:pt x="1727" y="5227"/>
                  </a:lnTo>
                  <a:lnTo>
                    <a:pt x="1632" y="5227"/>
                  </a:lnTo>
                  <a:cubicBezTo>
                    <a:pt x="1477" y="5227"/>
                    <a:pt x="1358" y="5108"/>
                    <a:pt x="1358" y="4965"/>
                  </a:cubicBezTo>
                  <a:cubicBezTo>
                    <a:pt x="1358" y="4810"/>
                    <a:pt x="1477" y="4691"/>
                    <a:pt x="1632" y="4691"/>
                  </a:cubicBezTo>
                  <a:lnTo>
                    <a:pt x="2251" y="4691"/>
                  </a:lnTo>
                  <a:lnTo>
                    <a:pt x="2251" y="4870"/>
                  </a:lnTo>
                  <a:cubicBezTo>
                    <a:pt x="2251" y="5346"/>
                    <a:pt x="2644" y="5739"/>
                    <a:pt x="3120" y="5739"/>
                  </a:cubicBezTo>
                  <a:cubicBezTo>
                    <a:pt x="3596" y="5739"/>
                    <a:pt x="3977" y="5346"/>
                    <a:pt x="3977" y="4870"/>
                  </a:cubicBezTo>
                  <a:lnTo>
                    <a:pt x="3977" y="4858"/>
                  </a:lnTo>
                  <a:lnTo>
                    <a:pt x="4346" y="4858"/>
                  </a:lnTo>
                  <a:lnTo>
                    <a:pt x="4346" y="4870"/>
                  </a:lnTo>
                  <a:cubicBezTo>
                    <a:pt x="4346" y="5346"/>
                    <a:pt x="4739" y="5739"/>
                    <a:pt x="5216" y="5739"/>
                  </a:cubicBezTo>
                  <a:cubicBezTo>
                    <a:pt x="5692" y="5739"/>
                    <a:pt x="6073" y="5346"/>
                    <a:pt x="6073" y="4870"/>
                  </a:cubicBezTo>
                  <a:lnTo>
                    <a:pt x="6073" y="4691"/>
                  </a:lnTo>
                  <a:close/>
                  <a:moveTo>
                    <a:pt x="5049" y="7477"/>
                  </a:moveTo>
                  <a:lnTo>
                    <a:pt x="5049" y="7942"/>
                  </a:lnTo>
                  <a:lnTo>
                    <a:pt x="4168" y="8811"/>
                  </a:lnTo>
                  <a:lnTo>
                    <a:pt x="3299" y="7942"/>
                  </a:lnTo>
                  <a:lnTo>
                    <a:pt x="3299" y="7477"/>
                  </a:lnTo>
                  <a:cubicBezTo>
                    <a:pt x="3561" y="7585"/>
                    <a:pt x="3858" y="7644"/>
                    <a:pt x="4168" y="7644"/>
                  </a:cubicBezTo>
                  <a:cubicBezTo>
                    <a:pt x="4489" y="7644"/>
                    <a:pt x="4787" y="7585"/>
                    <a:pt x="5049" y="7477"/>
                  </a:cubicBezTo>
                  <a:close/>
                  <a:moveTo>
                    <a:pt x="2953" y="8073"/>
                  </a:moveTo>
                  <a:lnTo>
                    <a:pt x="3918" y="9037"/>
                  </a:lnTo>
                  <a:lnTo>
                    <a:pt x="3192" y="9644"/>
                  </a:lnTo>
                  <a:lnTo>
                    <a:pt x="3156" y="9644"/>
                  </a:lnTo>
                  <a:lnTo>
                    <a:pt x="2608" y="8394"/>
                  </a:lnTo>
                  <a:lnTo>
                    <a:pt x="2941" y="8073"/>
                  </a:lnTo>
                  <a:close/>
                  <a:moveTo>
                    <a:pt x="2370" y="8620"/>
                  </a:moveTo>
                  <a:lnTo>
                    <a:pt x="2894" y="9787"/>
                  </a:lnTo>
                  <a:cubicBezTo>
                    <a:pt x="2941" y="9883"/>
                    <a:pt x="3025" y="9942"/>
                    <a:pt x="3132" y="9978"/>
                  </a:cubicBezTo>
                  <a:cubicBezTo>
                    <a:pt x="3156" y="9978"/>
                    <a:pt x="3180" y="9990"/>
                    <a:pt x="3203" y="9990"/>
                  </a:cubicBezTo>
                  <a:cubicBezTo>
                    <a:pt x="3275" y="9990"/>
                    <a:pt x="3358" y="9954"/>
                    <a:pt x="3418" y="9918"/>
                  </a:cubicBezTo>
                  <a:lnTo>
                    <a:pt x="4013" y="9406"/>
                  </a:lnTo>
                  <a:lnTo>
                    <a:pt x="4013" y="10633"/>
                  </a:lnTo>
                  <a:cubicBezTo>
                    <a:pt x="3001" y="10561"/>
                    <a:pt x="2179" y="9752"/>
                    <a:pt x="2072" y="8728"/>
                  </a:cubicBezTo>
                  <a:lnTo>
                    <a:pt x="2370" y="8620"/>
                  </a:lnTo>
                  <a:close/>
                  <a:moveTo>
                    <a:pt x="5394" y="8085"/>
                  </a:moveTo>
                  <a:lnTo>
                    <a:pt x="5716" y="8418"/>
                  </a:lnTo>
                  <a:lnTo>
                    <a:pt x="5692" y="8490"/>
                  </a:lnTo>
                  <a:cubicBezTo>
                    <a:pt x="5656" y="8573"/>
                    <a:pt x="5692" y="8668"/>
                    <a:pt x="5775" y="8692"/>
                  </a:cubicBezTo>
                  <a:cubicBezTo>
                    <a:pt x="5795" y="8702"/>
                    <a:pt x="5816" y="8706"/>
                    <a:pt x="5838" y="8706"/>
                  </a:cubicBezTo>
                  <a:cubicBezTo>
                    <a:pt x="5895" y="8706"/>
                    <a:pt x="5955" y="8676"/>
                    <a:pt x="5989" y="8632"/>
                  </a:cubicBezTo>
                  <a:lnTo>
                    <a:pt x="6287" y="8740"/>
                  </a:lnTo>
                  <a:cubicBezTo>
                    <a:pt x="6168" y="9740"/>
                    <a:pt x="5347" y="10537"/>
                    <a:pt x="4335" y="10633"/>
                  </a:cubicBezTo>
                  <a:lnTo>
                    <a:pt x="4335" y="9406"/>
                  </a:lnTo>
                  <a:lnTo>
                    <a:pt x="4930" y="9918"/>
                  </a:lnTo>
                  <a:cubicBezTo>
                    <a:pt x="4989" y="9954"/>
                    <a:pt x="5061" y="9990"/>
                    <a:pt x="5144" y="9990"/>
                  </a:cubicBezTo>
                  <a:cubicBezTo>
                    <a:pt x="5168" y="9990"/>
                    <a:pt x="5180" y="9990"/>
                    <a:pt x="5216" y="9978"/>
                  </a:cubicBezTo>
                  <a:cubicBezTo>
                    <a:pt x="5323" y="9942"/>
                    <a:pt x="5406" y="9883"/>
                    <a:pt x="5454" y="9787"/>
                  </a:cubicBezTo>
                  <a:lnTo>
                    <a:pt x="5704" y="9228"/>
                  </a:lnTo>
                  <a:cubicBezTo>
                    <a:pt x="5739" y="9144"/>
                    <a:pt x="5704" y="9049"/>
                    <a:pt x="5620" y="9025"/>
                  </a:cubicBezTo>
                  <a:cubicBezTo>
                    <a:pt x="5595" y="9016"/>
                    <a:pt x="5571" y="9011"/>
                    <a:pt x="5549" y="9011"/>
                  </a:cubicBezTo>
                  <a:cubicBezTo>
                    <a:pt x="5485" y="9011"/>
                    <a:pt x="5432" y="9047"/>
                    <a:pt x="5406" y="9109"/>
                  </a:cubicBezTo>
                  <a:lnTo>
                    <a:pt x="5156" y="9668"/>
                  </a:lnTo>
                  <a:lnTo>
                    <a:pt x="5120" y="9668"/>
                  </a:lnTo>
                  <a:lnTo>
                    <a:pt x="4394" y="9049"/>
                  </a:lnTo>
                  <a:lnTo>
                    <a:pt x="5358" y="8085"/>
                  </a:lnTo>
                  <a:close/>
                  <a:moveTo>
                    <a:pt x="4168" y="0"/>
                  </a:moveTo>
                  <a:cubicBezTo>
                    <a:pt x="3930" y="0"/>
                    <a:pt x="3739" y="155"/>
                    <a:pt x="3561" y="286"/>
                  </a:cubicBezTo>
                  <a:cubicBezTo>
                    <a:pt x="3442" y="381"/>
                    <a:pt x="3334" y="453"/>
                    <a:pt x="3239" y="477"/>
                  </a:cubicBezTo>
                  <a:cubicBezTo>
                    <a:pt x="3197" y="491"/>
                    <a:pt x="3148" y="495"/>
                    <a:pt x="3095" y="495"/>
                  </a:cubicBezTo>
                  <a:cubicBezTo>
                    <a:pt x="3012" y="495"/>
                    <a:pt x="2921" y="484"/>
                    <a:pt x="2834" y="477"/>
                  </a:cubicBezTo>
                  <a:cubicBezTo>
                    <a:pt x="2738" y="466"/>
                    <a:pt x="2639" y="456"/>
                    <a:pt x="2543" y="456"/>
                  </a:cubicBezTo>
                  <a:cubicBezTo>
                    <a:pt x="2414" y="456"/>
                    <a:pt x="2289" y="475"/>
                    <a:pt x="2179" y="536"/>
                  </a:cubicBezTo>
                  <a:cubicBezTo>
                    <a:pt x="1965" y="655"/>
                    <a:pt x="1882" y="881"/>
                    <a:pt x="1787" y="1072"/>
                  </a:cubicBezTo>
                  <a:cubicBezTo>
                    <a:pt x="1727" y="1203"/>
                    <a:pt x="1668" y="1346"/>
                    <a:pt x="1596" y="1417"/>
                  </a:cubicBezTo>
                  <a:cubicBezTo>
                    <a:pt x="1525" y="1489"/>
                    <a:pt x="1394" y="1548"/>
                    <a:pt x="1251" y="1608"/>
                  </a:cubicBezTo>
                  <a:cubicBezTo>
                    <a:pt x="1060" y="1703"/>
                    <a:pt x="834" y="1786"/>
                    <a:pt x="715" y="2001"/>
                  </a:cubicBezTo>
                  <a:cubicBezTo>
                    <a:pt x="596" y="2191"/>
                    <a:pt x="632" y="2429"/>
                    <a:pt x="655" y="2655"/>
                  </a:cubicBezTo>
                  <a:cubicBezTo>
                    <a:pt x="679" y="2798"/>
                    <a:pt x="691" y="2929"/>
                    <a:pt x="655" y="3048"/>
                  </a:cubicBezTo>
                  <a:cubicBezTo>
                    <a:pt x="632" y="3156"/>
                    <a:pt x="560" y="3263"/>
                    <a:pt x="465" y="3382"/>
                  </a:cubicBezTo>
                  <a:cubicBezTo>
                    <a:pt x="334" y="3560"/>
                    <a:pt x="179" y="3751"/>
                    <a:pt x="179" y="3989"/>
                  </a:cubicBezTo>
                  <a:cubicBezTo>
                    <a:pt x="179" y="4227"/>
                    <a:pt x="334" y="4418"/>
                    <a:pt x="465" y="4596"/>
                  </a:cubicBezTo>
                  <a:cubicBezTo>
                    <a:pt x="560" y="4715"/>
                    <a:pt x="632" y="4822"/>
                    <a:pt x="655" y="4930"/>
                  </a:cubicBezTo>
                  <a:cubicBezTo>
                    <a:pt x="691" y="5037"/>
                    <a:pt x="679" y="5180"/>
                    <a:pt x="655" y="5334"/>
                  </a:cubicBezTo>
                  <a:cubicBezTo>
                    <a:pt x="632" y="5561"/>
                    <a:pt x="620" y="5799"/>
                    <a:pt x="715" y="5989"/>
                  </a:cubicBezTo>
                  <a:cubicBezTo>
                    <a:pt x="834" y="6192"/>
                    <a:pt x="1060" y="6287"/>
                    <a:pt x="1251" y="6370"/>
                  </a:cubicBezTo>
                  <a:cubicBezTo>
                    <a:pt x="1394" y="6430"/>
                    <a:pt x="1525" y="6489"/>
                    <a:pt x="1596" y="6573"/>
                  </a:cubicBezTo>
                  <a:cubicBezTo>
                    <a:pt x="1668" y="6644"/>
                    <a:pt x="1727" y="6775"/>
                    <a:pt x="1787" y="6906"/>
                  </a:cubicBezTo>
                  <a:cubicBezTo>
                    <a:pt x="1882" y="7096"/>
                    <a:pt x="1965" y="7323"/>
                    <a:pt x="2179" y="7442"/>
                  </a:cubicBezTo>
                  <a:cubicBezTo>
                    <a:pt x="2286" y="7509"/>
                    <a:pt x="2408" y="7530"/>
                    <a:pt x="2534" y="7530"/>
                  </a:cubicBezTo>
                  <a:cubicBezTo>
                    <a:pt x="2633" y="7530"/>
                    <a:pt x="2735" y="7517"/>
                    <a:pt x="2834" y="7501"/>
                  </a:cubicBezTo>
                  <a:cubicBezTo>
                    <a:pt x="2882" y="7501"/>
                    <a:pt x="2918" y="7489"/>
                    <a:pt x="2965" y="7489"/>
                  </a:cubicBezTo>
                  <a:lnTo>
                    <a:pt x="2965" y="7716"/>
                  </a:lnTo>
                  <a:lnTo>
                    <a:pt x="2953" y="7716"/>
                  </a:lnTo>
                  <a:cubicBezTo>
                    <a:pt x="2858" y="7716"/>
                    <a:pt x="2775" y="7739"/>
                    <a:pt x="2715" y="7823"/>
                  </a:cubicBezTo>
                  <a:lnTo>
                    <a:pt x="2310" y="8216"/>
                  </a:lnTo>
                  <a:cubicBezTo>
                    <a:pt x="2299" y="8239"/>
                    <a:pt x="2287" y="8263"/>
                    <a:pt x="2263" y="8299"/>
                  </a:cubicBezTo>
                  <a:lnTo>
                    <a:pt x="810" y="8811"/>
                  </a:lnTo>
                  <a:cubicBezTo>
                    <a:pt x="334" y="8978"/>
                    <a:pt x="1" y="9442"/>
                    <a:pt x="1" y="9966"/>
                  </a:cubicBezTo>
                  <a:lnTo>
                    <a:pt x="1" y="10954"/>
                  </a:lnTo>
                  <a:cubicBezTo>
                    <a:pt x="1" y="11049"/>
                    <a:pt x="84" y="11121"/>
                    <a:pt x="167" y="11121"/>
                  </a:cubicBezTo>
                  <a:cubicBezTo>
                    <a:pt x="263" y="11121"/>
                    <a:pt x="334" y="11049"/>
                    <a:pt x="334" y="10954"/>
                  </a:cubicBezTo>
                  <a:lnTo>
                    <a:pt x="334" y="9966"/>
                  </a:lnTo>
                  <a:cubicBezTo>
                    <a:pt x="334" y="9859"/>
                    <a:pt x="346" y="9752"/>
                    <a:pt x="394" y="9644"/>
                  </a:cubicBezTo>
                  <a:lnTo>
                    <a:pt x="1215" y="10347"/>
                  </a:lnTo>
                  <a:cubicBezTo>
                    <a:pt x="1334" y="10454"/>
                    <a:pt x="1406" y="10597"/>
                    <a:pt x="1406" y="10752"/>
                  </a:cubicBezTo>
                  <a:lnTo>
                    <a:pt x="1406" y="10954"/>
                  </a:lnTo>
                  <a:cubicBezTo>
                    <a:pt x="1406" y="11049"/>
                    <a:pt x="1477" y="11121"/>
                    <a:pt x="1572" y="11121"/>
                  </a:cubicBezTo>
                  <a:cubicBezTo>
                    <a:pt x="1656" y="11121"/>
                    <a:pt x="1727" y="11049"/>
                    <a:pt x="1727" y="10954"/>
                  </a:cubicBezTo>
                  <a:lnTo>
                    <a:pt x="1727" y="10764"/>
                  </a:lnTo>
                  <a:cubicBezTo>
                    <a:pt x="1727" y="10514"/>
                    <a:pt x="1632" y="10275"/>
                    <a:pt x="1429" y="10109"/>
                  </a:cubicBezTo>
                  <a:lnTo>
                    <a:pt x="572" y="9371"/>
                  </a:lnTo>
                  <a:cubicBezTo>
                    <a:pt x="655" y="9263"/>
                    <a:pt x="798" y="9168"/>
                    <a:pt x="929" y="9132"/>
                  </a:cubicBezTo>
                  <a:lnTo>
                    <a:pt x="1775" y="8835"/>
                  </a:lnTo>
                  <a:cubicBezTo>
                    <a:pt x="1929" y="10037"/>
                    <a:pt x="2953" y="10954"/>
                    <a:pt x="4192" y="10954"/>
                  </a:cubicBezTo>
                  <a:cubicBezTo>
                    <a:pt x="5418" y="10954"/>
                    <a:pt x="6454" y="10037"/>
                    <a:pt x="6597" y="8835"/>
                  </a:cubicBezTo>
                  <a:lnTo>
                    <a:pt x="7442" y="9132"/>
                  </a:lnTo>
                  <a:cubicBezTo>
                    <a:pt x="7585" y="9168"/>
                    <a:pt x="7716" y="9263"/>
                    <a:pt x="7799" y="9371"/>
                  </a:cubicBezTo>
                  <a:lnTo>
                    <a:pt x="6942" y="10109"/>
                  </a:lnTo>
                  <a:cubicBezTo>
                    <a:pt x="6751" y="10275"/>
                    <a:pt x="6644" y="10514"/>
                    <a:pt x="6644" y="10764"/>
                  </a:cubicBezTo>
                  <a:lnTo>
                    <a:pt x="6644" y="10978"/>
                  </a:lnTo>
                  <a:cubicBezTo>
                    <a:pt x="6644" y="11061"/>
                    <a:pt x="6716" y="11133"/>
                    <a:pt x="6811" y="11133"/>
                  </a:cubicBezTo>
                  <a:cubicBezTo>
                    <a:pt x="6894" y="11133"/>
                    <a:pt x="6966" y="11061"/>
                    <a:pt x="6966" y="10978"/>
                  </a:cubicBezTo>
                  <a:lnTo>
                    <a:pt x="6966" y="10764"/>
                  </a:lnTo>
                  <a:cubicBezTo>
                    <a:pt x="6966" y="10621"/>
                    <a:pt x="7049" y="10466"/>
                    <a:pt x="7168" y="10359"/>
                  </a:cubicBezTo>
                  <a:lnTo>
                    <a:pt x="7978" y="9656"/>
                  </a:lnTo>
                  <a:cubicBezTo>
                    <a:pt x="8014" y="9763"/>
                    <a:pt x="8037" y="9871"/>
                    <a:pt x="8037" y="9978"/>
                  </a:cubicBezTo>
                  <a:lnTo>
                    <a:pt x="8037" y="10978"/>
                  </a:lnTo>
                  <a:cubicBezTo>
                    <a:pt x="8037" y="11061"/>
                    <a:pt x="8121" y="11133"/>
                    <a:pt x="8204" y="11133"/>
                  </a:cubicBezTo>
                  <a:cubicBezTo>
                    <a:pt x="8299" y="11133"/>
                    <a:pt x="8371" y="11061"/>
                    <a:pt x="8371" y="10978"/>
                  </a:cubicBezTo>
                  <a:lnTo>
                    <a:pt x="8371" y="9978"/>
                  </a:lnTo>
                  <a:cubicBezTo>
                    <a:pt x="8335" y="9454"/>
                    <a:pt x="8014" y="8990"/>
                    <a:pt x="7537" y="8835"/>
                  </a:cubicBezTo>
                  <a:lnTo>
                    <a:pt x="6073" y="8311"/>
                  </a:lnTo>
                  <a:cubicBezTo>
                    <a:pt x="6061" y="8275"/>
                    <a:pt x="6061" y="8263"/>
                    <a:pt x="6037" y="8239"/>
                  </a:cubicBezTo>
                  <a:lnTo>
                    <a:pt x="5632" y="7835"/>
                  </a:lnTo>
                  <a:cubicBezTo>
                    <a:pt x="5573" y="7775"/>
                    <a:pt x="5478" y="7728"/>
                    <a:pt x="5394" y="7728"/>
                  </a:cubicBezTo>
                  <a:lnTo>
                    <a:pt x="5382" y="7728"/>
                  </a:lnTo>
                  <a:lnTo>
                    <a:pt x="5382" y="7501"/>
                  </a:lnTo>
                  <a:cubicBezTo>
                    <a:pt x="5418" y="7501"/>
                    <a:pt x="5466" y="7525"/>
                    <a:pt x="5513" y="7525"/>
                  </a:cubicBezTo>
                  <a:cubicBezTo>
                    <a:pt x="5597" y="7537"/>
                    <a:pt x="5704" y="7537"/>
                    <a:pt x="5799" y="7537"/>
                  </a:cubicBezTo>
                  <a:cubicBezTo>
                    <a:pt x="5930" y="7537"/>
                    <a:pt x="6049" y="7525"/>
                    <a:pt x="6168" y="7442"/>
                  </a:cubicBezTo>
                  <a:cubicBezTo>
                    <a:pt x="6370" y="7323"/>
                    <a:pt x="6466" y="7108"/>
                    <a:pt x="6549" y="6906"/>
                  </a:cubicBezTo>
                  <a:cubicBezTo>
                    <a:pt x="6609" y="6775"/>
                    <a:pt x="6668" y="6644"/>
                    <a:pt x="6751" y="6573"/>
                  </a:cubicBezTo>
                  <a:cubicBezTo>
                    <a:pt x="6823" y="6489"/>
                    <a:pt x="6954" y="6430"/>
                    <a:pt x="7085" y="6370"/>
                  </a:cubicBezTo>
                  <a:cubicBezTo>
                    <a:pt x="7287" y="6287"/>
                    <a:pt x="7502" y="6192"/>
                    <a:pt x="7621" y="5989"/>
                  </a:cubicBezTo>
                  <a:cubicBezTo>
                    <a:pt x="7740" y="5799"/>
                    <a:pt x="7716" y="5561"/>
                    <a:pt x="7680" y="5334"/>
                  </a:cubicBezTo>
                  <a:cubicBezTo>
                    <a:pt x="7668" y="5180"/>
                    <a:pt x="7656" y="5049"/>
                    <a:pt x="7680" y="4930"/>
                  </a:cubicBezTo>
                  <a:cubicBezTo>
                    <a:pt x="7716" y="4822"/>
                    <a:pt x="7787" y="4727"/>
                    <a:pt x="7883" y="4596"/>
                  </a:cubicBezTo>
                  <a:cubicBezTo>
                    <a:pt x="8014" y="4418"/>
                    <a:pt x="8156" y="4227"/>
                    <a:pt x="8156" y="3989"/>
                  </a:cubicBezTo>
                  <a:cubicBezTo>
                    <a:pt x="8156" y="3751"/>
                    <a:pt x="8014" y="3560"/>
                    <a:pt x="7883" y="3382"/>
                  </a:cubicBezTo>
                  <a:cubicBezTo>
                    <a:pt x="7787" y="3263"/>
                    <a:pt x="7716" y="3156"/>
                    <a:pt x="7680" y="3048"/>
                  </a:cubicBezTo>
                  <a:cubicBezTo>
                    <a:pt x="7656" y="2953"/>
                    <a:pt x="7668" y="2798"/>
                    <a:pt x="7680" y="2655"/>
                  </a:cubicBezTo>
                  <a:cubicBezTo>
                    <a:pt x="7716" y="2429"/>
                    <a:pt x="7728" y="2191"/>
                    <a:pt x="7621" y="2001"/>
                  </a:cubicBezTo>
                  <a:cubicBezTo>
                    <a:pt x="7502" y="1786"/>
                    <a:pt x="7287" y="1703"/>
                    <a:pt x="7085" y="1608"/>
                  </a:cubicBezTo>
                  <a:cubicBezTo>
                    <a:pt x="6954" y="1548"/>
                    <a:pt x="6823" y="1489"/>
                    <a:pt x="6751" y="1417"/>
                  </a:cubicBezTo>
                  <a:cubicBezTo>
                    <a:pt x="6668" y="1346"/>
                    <a:pt x="6609" y="1203"/>
                    <a:pt x="6549" y="1072"/>
                  </a:cubicBezTo>
                  <a:cubicBezTo>
                    <a:pt x="6466" y="881"/>
                    <a:pt x="6370" y="655"/>
                    <a:pt x="6168" y="536"/>
                  </a:cubicBezTo>
                  <a:cubicBezTo>
                    <a:pt x="6064" y="471"/>
                    <a:pt x="5947" y="452"/>
                    <a:pt x="5825" y="452"/>
                  </a:cubicBezTo>
                  <a:cubicBezTo>
                    <a:pt x="5722" y="452"/>
                    <a:pt x="5616" y="466"/>
                    <a:pt x="5513" y="477"/>
                  </a:cubicBezTo>
                  <a:cubicBezTo>
                    <a:pt x="5419" y="484"/>
                    <a:pt x="5334" y="495"/>
                    <a:pt x="5255" y="495"/>
                  </a:cubicBezTo>
                  <a:cubicBezTo>
                    <a:pt x="5204" y="495"/>
                    <a:pt x="5155" y="491"/>
                    <a:pt x="5108" y="477"/>
                  </a:cubicBezTo>
                  <a:cubicBezTo>
                    <a:pt x="5001" y="453"/>
                    <a:pt x="4906" y="369"/>
                    <a:pt x="4787" y="286"/>
                  </a:cubicBezTo>
                  <a:cubicBezTo>
                    <a:pt x="4608" y="155"/>
                    <a:pt x="4406" y="0"/>
                    <a:pt x="4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39" name="Google Shape;10639;p79"/>
            <p:cNvSpPr/>
            <p:nvPr/>
          </p:nvSpPr>
          <p:spPr>
            <a:xfrm>
              <a:off x="6363140" y="3540532"/>
              <a:ext cx="43402" cy="15396"/>
            </a:xfrm>
            <a:custGeom>
              <a:avLst/>
              <a:gdLst/>
              <a:ahLst/>
              <a:cxnLst/>
              <a:rect l="l" t="t" r="r" b="b"/>
              <a:pathLst>
                <a:path w="1370" h="486" extrusionOk="0">
                  <a:moveTo>
                    <a:pt x="173" y="0"/>
                  </a:moveTo>
                  <a:cubicBezTo>
                    <a:pt x="131" y="0"/>
                    <a:pt x="89" y="15"/>
                    <a:pt x="60" y="45"/>
                  </a:cubicBezTo>
                  <a:cubicBezTo>
                    <a:pt x="0" y="104"/>
                    <a:pt x="0" y="200"/>
                    <a:pt x="60" y="259"/>
                  </a:cubicBezTo>
                  <a:cubicBezTo>
                    <a:pt x="191" y="402"/>
                    <a:pt x="429" y="485"/>
                    <a:pt x="703" y="485"/>
                  </a:cubicBezTo>
                  <a:cubicBezTo>
                    <a:pt x="964" y="485"/>
                    <a:pt x="1191" y="402"/>
                    <a:pt x="1334" y="259"/>
                  </a:cubicBezTo>
                  <a:cubicBezTo>
                    <a:pt x="1369" y="200"/>
                    <a:pt x="1369" y="104"/>
                    <a:pt x="1310" y="45"/>
                  </a:cubicBezTo>
                  <a:cubicBezTo>
                    <a:pt x="1280" y="15"/>
                    <a:pt x="1238" y="0"/>
                    <a:pt x="1197" y="0"/>
                  </a:cubicBezTo>
                  <a:cubicBezTo>
                    <a:pt x="1155" y="0"/>
                    <a:pt x="1113" y="15"/>
                    <a:pt x="1084" y="45"/>
                  </a:cubicBezTo>
                  <a:cubicBezTo>
                    <a:pt x="1024" y="104"/>
                    <a:pt x="881" y="176"/>
                    <a:pt x="691" y="176"/>
                  </a:cubicBezTo>
                  <a:cubicBezTo>
                    <a:pt x="488" y="176"/>
                    <a:pt x="345" y="104"/>
                    <a:pt x="286" y="45"/>
                  </a:cubicBezTo>
                  <a:cubicBezTo>
                    <a:pt x="256" y="15"/>
                    <a:pt x="214" y="0"/>
                    <a:pt x="17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40" name="Google Shape;10640;p79"/>
            <p:cNvSpPr/>
            <p:nvPr/>
          </p:nvSpPr>
          <p:spPr>
            <a:xfrm>
              <a:off x="6406890" y="3468397"/>
              <a:ext cx="21511" cy="10201"/>
            </a:xfrm>
            <a:custGeom>
              <a:avLst/>
              <a:gdLst/>
              <a:ahLst/>
              <a:cxnLst/>
              <a:rect l="l" t="t" r="r" b="b"/>
              <a:pathLst>
                <a:path w="679" h="322" extrusionOk="0">
                  <a:moveTo>
                    <a:pt x="167" y="0"/>
                  </a:moveTo>
                  <a:cubicBezTo>
                    <a:pt x="84" y="0"/>
                    <a:pt x="0" y="72"/>
                    <a:pt x="0" y="155"/>
                  </a:cubicBezTo>
                  <a:cubicBezTo>
                    <a:pt x="0" y="250"/>
                    <a:pt x="84" y="322"/>
                    <a:pt x="167" y="322"/>
                  </a:cubicBezTo>
                  <a:lnTo>
                    <a:pt x="512" y="322"/>
                  </a:lnTo>
                  <a:cubicBezTo>
                    <a:pt x="596" y="322"/>
                    <a:pt x="679" y="250"/>
                    <a:pt x="679" y="155"/>
                  </a:cubicBezTo>
                  <a:cubicBezTo>
                    <a:pt x="679" y="72"/>
                    <a:pt x="596" y="0"/>
                    <a:pt x="51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641" name="Google Shape;10641;p79"/>
          <p:cNvGrpSpPr/>
          <p:nvPr/>
        </p:nvGrpSpPr>
        <p:grpSpPr>
          <a:xfrm>
            <a:off x="7734807" y="4229729"/>
            <a:ext cx="353084" cy="469244"/>
            <a:chOff x="5801105" y="3347696"/>
            <a:chExt cx="264813" cy="351933"/>
          </a:xfrm>
          <a:solidFill>
            <a:schemeClr val="tx1"/>
          </a:solidFill>
        </p:grpSpPr>
        <p:sp>
          <p:nvSpPr>
            <p:cNvPr id="10642" name="Google Shape;10642;p79"/>
            <p:cNvSpPr/>
            <p:nvPr/>
          </p:nvSpPr>
          <p:spPr>
            <a:xfrm>
              <a:off x="5911256" y="3534862"/>
              <a:ext cx="43782" cy="15396"/>
            </a:xfrm>
            <a:custGeom>
              <a:avLst/>
              <a:gdLst/>
              <a:ahLst/>
              <a:cxnLst/>
              <a:rect l="l" t="t" r="r" b="b"/>
              <a:pathLst>
                <a:path w="1382" h="486" extrusionOk="0">
                  <a:moveTo>
                    <a:pt x="177" y="1"/>
                  </a:moveTo>
                  <a:cubicBezTo>
                    <a:pt x="137" y="1"/>
                    <a:pt x="96" y="16"/>
                    <a:pt x="60" y="45"/>
                  </a:cubicBezTo>
                  <a:cubicBezTo>
                    <a:pt x="0" y="105"/>
                    <a:pt x="0" y="200"/>
                    <a:pt x="60" y="260"/>
                  </a:cubicBezTo>
                  <a:cubicBezTo>
                    <a:pt x="203" y="402"/>
                    <a:pt x="441" y="486"/>
                    <a:pt x="703" y="486"/>
                  </a:cubicBezTo>
                  <a:cubicBezTo>
                    <a:pt x="953" y="486"/>
                    <a:pt x="1191" y="402"/>
                    <a:pt x="1346" y="260"/>
                  </a:cubicBezTo>
                  <a:cubicBezTo>
                    <a:pt x="1382" y="200"/>
                    <a:pt x="1382" y="105"/>
                    <a:pt x="1322" y="45"/>
                  </a:cubicBezTo>
                  <a:cubicBezTo>
                    <a:pt x="1286" y="16"/>
                    <a:pt x="1245" y="1"/>
                    <a:pt x="1204" y="1"/>
                  </a:cubicBezTo>
                  <a:cubicBezTo>
                    <a:pt x="1164" y="1"/>
                    <a:pt x="1126" y="16"/>
                    <a:pt x="1096" y="45"/>
                  </a:cubicBezTo>
                  <a:cubicBezTo>
                    <a:pt x="1036" y="105"/>
                    <a:pt x="881" y="176"/>
                    <a:pt x="691" y="176"/>
                  </a:cubicBezTo>
                  <a:cubicBezTo>
                    <a:pt x="477" y="176"/>
                    <a:pt x="346" y="105"/>
                    <a:pt x="286" y="45"/>
                  </a:cubicBezTo>
                  <a:cubicBezTo>
                    <a:pt x="256" y="16"/>
                    <a:pt x="218" y="1"/>
                    <a:pt x="17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43" name="Google Shape;10643;p79"/>
            <p:cNvSpPr/>
            <p:nvPr/>
          </p:nvSpPr>
          <p:spPr>
            <a:xfrm>
              <a:off x="5894656" y="3490256"/>
              <a:ext cx="10201" cy="16252"/>
            </a:xfrm>
            <a:custGeom>
              <a:avLst/>
              <a:gdLst/>
              <a:ahLst/>
              <a:cxnLst/>
              <a:rect l="l" t="t" r="r" b="b"/>
              <a:pathLst>
                <a:path w="322" h="513" extrusionOk="0">
                  <a:moveTo>
                    <a:pt x="155" y="1"/>
                  </a:moveTo>
                  <a:cubicBezTo>
                    <a:pt x="72" y="1"/>
                    <a:pt x="1" y="84"/>
                    <a:pt x="1" y="167"/>
                  </a:cubicBezTo>
                  <a:lnTo>
                    <a:pt x="1" y="346"/>
                  </a:lnTo>
                  <a:cubicBezTo>
                    <a:pt x="1" y="441"/>
                    <a:pt x="72" y="513"/>
                    <a:pt x="155" y="513"/>
                  </a:cubicBezTo>
                  <a:cubicBezTo>
                    <a:pt x="251" y="513"/>
                    <a:pt x="322" y="441"/>
                    <a:pt x="322" y="346"/>
                  </a:cubicBezTo>
                  <a:lnTo>
                    <a:pt x="322" y="167"/>
                  </a:lnTo>
                  <a:cubicBezTo>
                    <a:pt x="322" y="84"/>
                    <a:pt x="251"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44" name="Google Shape;10644;p79"/>
            <p:cNvSpPr/>
            <p:nvPr/>
          </p:nvSpPr>
          <p:spPr>
            <a:xfrm>
              <a:off x="5961057" y="3490256"/>
              <a:ext cx="10201" cy="16252"/>
            </a:xfrm>
            <a:custGeom>
              <a:avLst/>
              <a:gdLst/>
              <a:ahLst/>
              <a:cxnLst/>
              <a:rect l="l" t="t" r="r" b="b"/>
              <a:pathLst>
                <a:path w="322" h="513" extrusionOk="0">
                  <a:moveTo>
                    <a:pt x="167" y="1"/>
                  </a:moveTo>
                  <a:cubicBezTo>
                    <a:pt x="71" y="1"/>
                    <a:pt x="0" y="84"/>
                    <a:pt x="0" y="167"/>
                  </a:cubicBezTo>
                  <a:lnTo>
                    <a:pt x="0" y="346"/>
                  </a:lnTo>
                  <a:cubicBezTo>
                    <a:pt x="0" y="441"/>
                    <a:pt x="71" y="513"/>
                    <a:pt x="167" y="513"/>
                  </a:cubicBezTo>
                  <a:cubicBezTo>
                    <a:pt x="250" y="513"/>
                    <a:pt x="321" y="441"/>
                    <a:pt x="321" y="346"/>
                  </a:cubicBezTo>
                  <a:lnTo>
                    <a:pt x="321" y="167"/>
                  </a:lnTo>
                  <a:cubicBezTo>
                    <a:pt x="321" y="84"/>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45" name="Google Shape;10645;p79"/>
            <p:cNvSpPr/>
            <p:nvPr/>
          </p:nvSpPr>
          <p:spPr>
            <a:xfrm>
              <a:off x="5801105" y="3347696"/>
              <a:ext cx="264813" cy="351933"/>
            </a:xfrm>
            <a:custGeom>
              <a:avLst/>
              <a:gdLst/>
              <a:ahLst/>
              <a:cxnLst/>
              <a:rect l="l" t="t" r="r" b="b"/>
              <a:pathLst>
                <a:path w="8359" h="11109" extrusionOk="0">
                  <a:moveTo>
                    <a:pt x="4608" y="310"/>
                  </a:moveTo>
                  <a:cubicBezTo>
                    <a:pt x="5061" y="310"/>
                    <a:pt x="5442" y="619"/>
                    <a:pt x="5549" y="1048"/>
                  </a:cubicBezTo>
                  <a:cubicBezTo>
                    <a:pt x="5559" y="1124"/>
                    <a:pt x="5621" y="1177"/>
                    <a:pt x="5689" y="1177"/>
                  </a:cubicBezTo>
                  <a:cubicBezTo>
                    <a:pt x="5706" y="1177"/>
                    <a:pt x="5723" y="1174"/>
                    <a:pt x="5740" y="1167"/>
                  </a:cubicBezTo>
                  <a:cubicBezTo>
                    <a:pt x="5835" y="1155"/>
                    <a:pt x="5894" y="1072"/>
                    <a:pt x="5859" y="976"/>
                  </a:cubicBezTo>
                  <a:cubicBezTo>
                    <a:pt x="5847" y="929"/>
                    <a:pt x="5835" y="869"/>
                    <a:pt x="5823" y="834"/>
                  </a:cubicBezTo>
                  <a:lnTo>
                    <a:pt x="6430" y="834"/>
                  </a:lnTo>
                  <a:cubicBezTo>
                    <a:pt x="6811" y="834"/>
                    <a:pt x="7145" y="1143"/>
                    <a:pt x="7145" y="1548"/>
                  </a:cubicBezTo>
                  <a:cubicBezTo>
                    <a:pt x="7145" y="1929"/>
                    <a:pt x="6835" y="2262"/>
                    <a:pt x="6430" y="2262"/>
                  </a:cubicBezTo>
                  <a:cubicBezTo>
                    <a:pt x="6335" y="2262"/>
                    <a:pt x="6263" y="2334"/>
                    <a:pt x="6263" y="2417"/>
                  </a:cubicBezTo>
                  <a:cubicBezTo>
                    <a:pt x="6263" y="2512"/>
                    <a:pt x="6335" y="2584"/>
                    <a:pt x="6430" y="2584"/>
                  </a:cubicBezTo>
                  <a:cubicBezTo>
                    <a:pt x="6490" y="2584"/>
                    <a:pt x="6549" y="2584"/>
                    <a:pt x="6609" y="2572"/>
                  </a:cubicBezTo>
                  <a:lnTo>
                    <a:pt x="6609" y="2953"/>
                  </a:lnTo>
                  <a:lnTo>
                    <a:pt x="6073" y="2953"/>
                  </a:lnTo>
                  <a:cubicBezTo>
                    <a:pt x="5978" y="2953"/>
                    <a:pt x="5906" y="3036"/>
                    <a:pt x="5906" y="3120"/>
                  </a:cubicBezTo>
                  <a:cubicBezTo>
                    <a:pt x="5906" y="3215"/>
                    <a:pt x="5978" y="3286"/>
                    <a:pt x="6073" y="3286"/>
                  </a:cubicBezTo>
                  <a:lnTo>
                    <a:pt x="6609" y="3286"/>
                  </a:lnTo>
                  <a:lnTo>
                    <a:pt x="6609" y="3655"/>
                  </a:lnTo>
                  <a:lnTo>
                    <a:pt x="1715" y="3655"/>
                  </a:lnTo>
                  <a:lnTo>
                    <a:pt x="1715" y="3286"/>
                  </a:lnTo>
                  <a:lnTo>
                    <a:pt x="5382" y="3286"/>
                  </a:lnTo>
                  <a:cubicBezTo>
                    <a:pt x="5478" y="3286"/>
                    <a:pt x="5549" y="3215"/>
                    <a:pt x="5549" y="3120"/>
                  </a:cubicBezTo>
                  <a:cubicBezTo>
                    <a:pt x="5549" y="3036"/>
                    <a:pt x="5478" y="2953"/>
                    <a:pt x="5382" y="2953"/>
                  </a:cubicBezTo>
                  <a:lnTo>
                    <a:pt x="1715" y="2953"/>
                  </a:lnTo>
                  <a:lnTo>
                    <a:pt x="1715" y="2560"/>
                  </a:lnTo>
                  <a:cubicBezTo>
                    <a:pt x="1775" y="2572"/>
                    <a:pt x="1834" y="2572"/>
                    <a:pt x="1894" y="2572"/>
                  </a:cubicBezTo>
                  <a:cubicBezTo>
                    <a:pt x="1977" y="2572"/>
                    <a:pt x="2049" y="2500"/>
                    <a:pt x="2049" y="2405"/>
                  </a:cubicBezTo>
                  <a:cubicBezTo>
                    <a:pt x="2049" y="2322"/>
                    <a:pt x="1977" y="2239"/>
                    <a:pt x="1894" y="2239"/>
                  </a:cubicBezTo>
                  <a:cubicBezTo>
                    <a:pt x="1501" y="2239"/>
                    <a:pt x="1191" y="1929"/>
                    <a:pt x="1191" y="1548"/>
                  </a:cubicBezTo>
                  <a:cubicBezTo>
                    <a:pt x="1191" y="1155"/>
                    <a:pt x="1501" y="834"/>
                    <a:pt x="1906" y="834"/>
                  </a:cubicBezTo>
                  <a:lnTo>
                    <a:pt x="2513" y="834"/>
                  </a:lnTo>
                  <a:cubicBezTo>
                    <a:pt x="2501" y="869"/>
                    <a:pt x="2489" y="929"/>
                    <a:pt x="2465" y="976"/>
                  </a:cubicBezTo>
                  <a:cubicBezTo>
                    <a:pt x="2453" y="1072"/>
                    <a:pt x="2501" y="1155"/>
                    <a:pt x="2584" y="1167"/>
                  </a:cubicBezTo>
                  <a:lnTo>
                    <a:pt x="2632" y="1167"/>
                  </a:lnTo>
                  <a:cubicBezTo>
                    <a:pt x="2703" y="1167"/>
                    <a:pt x="2763" y="1131"/>
                    <a:pt x="2799" y="1048"/>
                  </a:cubicBezTo>
                  <a:cubicBezTo>
                    <a:pt x="2906" y="619"/>
                    <a:pt x="3287" y="310"/>
                    <a:pt x="3739" y="310"/>
                  </a:cubicBezTo>
                  <a:close/>
                  <a:moveTo>
                    <a:pt x="2084" y="3965"/>
                  </a:moveTo>
                  <a:cubicBezTo>
                    <a:pt x="2084" y="4072"/>
                    <a:pt x="2037" y="4167"/>
                    <a:pt x="1977" y="4239"/>
                  </a:cubicBezTo>
                  <a:cubicBezTo>
                    <a:pt x="1906" y="4310"/>
                    <a:pt x="1822" y="4346"/>
                    <a:pt x="1727" y="4346"/>
                  </a:cubicBezTo>
                  <a:lnTo>
                    <a:pt x="1715" y="4346"/>
                  </a:lnTo>
                  <a:lnTo>
                    <a:pt x="1715" y="3965"/>
                  </a:lnTo>
                  <a:close/>
                  <a:moveTo>
                    <a:pt x="6609" y="3965"/>
                  </a:moveTo>
                  <a:lnTo>
                    <a:pt x="6609" y="4346"/>
                  </a:lnTo>
                  <a:lnTo>
                    <a:pt x="6597" y="4346"/>
                  </a:lnTo>
                  <a:cubicBezTo>
                    <a:pt x="6502" y="4346"/>
                    <a:pt x="6406" y="4298"/>
                    <a:pt x="6347" y="4239"/>
                  </a:cubicBezTo>
                  <a:cubicBezTo>
                    <a:pt x="6263" y="4167"/>
                    <a:pt x="6240" y="4072"/>
                    <a:pt x="6240" y="3977"/>
                  </a:cubicBezTo>
                  <a:lnTo>
                    <a:pt x="6240" y="3965"/>
                  </a:lnTo>
                  <a:close/>
                  <a:moveTo>
                    <a:pt x="6454" y="5953"/>
                  </a:moveTo>
                  <a:cubicBezTo>
                    <a:pt x="6549" y="6025"/>
                    <a:pt x="6609" y="6132"/>
                    <a:pt x="6609" y="6251"/>
                  </a:cubicBezTo>
                  <a:cubicBezTo>
                    <a:pt x="6609" y="6346"/>
                    <a:pt x="6561" y="6453"/>
                    <a:pt x="6478" y="6513"/>
                  </a:cubicBezTo>
                  <a:cubicBezTo>
                    <a:pt x="6430" y="6561"/>
                    <a:pt x="6418" y="6608"/>
                    <a:pt x="6418" y="6656"/>
                  </a:cubicBezTo>
                  <a:cubicBezTo>
                    <a:pt x="6418" y="6703"/>
                    <a:pt x="6430" y="6739"/>
                    <a:pt x="6430" y="6751"/>
                  </a:cubicBezTo>
                  <a:cubicBezTo>
                    <a:pt x="6430" y="7049"/>
                    <a:pt x="6192" y="7287"/>
                    <a:pt x="5894" y="7287"/>
                  </a:cubicBezTo>
                  <a:cubicBezTo>
                    <a:pt x="5775" y="7287"/>
                    <a:pt x="5656" y="7239"/>
                    <a:pt x="5549" y="7168"/>
                  </a:cubicBezTo>
                  <a:cubicBezTo>
                    <a:pt x="5966" y="6870"/>
                    <a:pt x="6299" y="6441"/>
                    <a:pt x="6454" y="5953"/>
                  </a:cubicBezTo>
                  <a:close/>
                  <a:moveTo>
                    <a:pt x="5918" y="3965"/>
                  </a:moveTo>
                  <a:lnTo>
                    <a:pt x="5918" y="3989"/>
                  </a:lnTo>
                  <a:cubicBezTo>
                    <a:pt x="5918" y="4167"/>
                    <a:pt x="6002" y="4346"/>
                    <a:pt x="6132" y="4477"/>
                  </a:cubicBezTo>
                  <a:cubicBezTo>
                    <a:pt x="6263" y="4608"/>
                    <a:pt x="6430" y="4667"/>
                    <a:pt x="6621" y="4667"/>
                  </a:cubicBezTo>
                  <a:lnTo>
                    <a:pt x="6716" y="4667"/>
                  </a:lnTo>
                  <a:cubicBezTo>
                    <a:pt x="6859" y="4667"/>
                    <a:pt x="6978" y="4786"/>
                    <a:pt x="6978" y="4941"/>
                  </a:cubicBezTo>
                  <a:cubicBezTo>
                    <a:pt x="6978" y="5084"/>
                    <a:pt x="6859" y="5203"/>
                    <a:pt x="6716" y="5203"/>
                  </a:cubicBezTo>
                  <a:lnTo>
                    <a:pt x="6609" y="5203"/>
                  </a:lnTo>
                  <a:lnTo>
                    <a:pt x="6609" y="5191"/>
                  </a:lnTo>
                  <a:cubicBezTo>
                    <a:pt x="6609" y="5096"/>
                    <a:pt x="6537" y="5025"/>
                    <a:pt x="6442" y="5025"/>
                  </a:cubicBezTo>
                  <a:cubicBezTo>
                    <a:pt x="6359" y="5025"/>
                    <a:pt x="6287" y="5096"/>
                    <a:pt x="6287" y="5191"/>
                  </a:cubicBezTo>
                  <a:cubicBezTo>
                    <a:pt x="6287" y="6346"/>
                    <a:pt x="5347" y="7287"/>
                    <a:pt x="4180" y="7287"/>
                  </a:cubicBezTo>
                  <a:cubicBezTo>
                    <a:pt x="4172" y="7287"/>
                    <a:pt x="4165" y="7287"/>
                    <a:pt x="4158" y="7287"/>
                  </a:cubicBezTo>
                  <a:cubicBezTo>
                    <a:pt x="2978" y="7287"/>
                    <a:pt x="2049" y="6339"/>
                    <a:pt x="2049" y="5191"/>
                  </a:cubicBezTo>
                  <a:cubicBezTo>
                    <a:pt x="2049" y="5096"/>
                    <a:pt x="1977" y="5025"/>
                    <a:pt x="1894" y="5025"/>
                  </a:cubicBezTo>
                  <a:cubicBezTo>
                    <a:pt x="1799" y="5025"/>
                    <a:pt x="1727" y="5096"/>
                    <a:pt x="1727" y="5191"/>
                  </a:cubicBezTo>
                  <a:lnTo>
                    <a:pt x="1727" y="5203"/>
                  </a:lnTo>
                  <a:lnTo>
                    <a:pt x="1620" y="5203"/>
                  </a:lnTo>
                  <a:cubicBezTo>
                    <a:pt x="1477" y="5203"/>
                    <a:pt x="1358" y="5084"/>
                    <a:pt x="1358" y="4941"/>
                  </a:cubicBezTo>
                  <a:cubicBezTo>
                    <a:pt x="1358" y="4786"/>
                    <a:pt x="1477" y="4667"/>
                    <a:pt x="1620" y="4667"/>
                  </a:cubicBezTo>
                  <a:lnTo>
                    <a:pt x="1715" y="4667"/>
                  </a:lnTo>
                  <a:cubicBezTo>
                    <a:pt x="1894" y="4667"/>
                    <a:pt x="2072" y="4596"/>
                    <a:pt x="2203" y="4477"/>
                  </a:cubicBezTo>
                  <a:cubicBezTo>
                    <a:pt x="2334" y="4346"/>
                    <a:pt x="2418" y="4179"/>
                    <a:pt x="2418" y="3989"/>
                  </a:cubicBezTo>
                  <a:lnTo>
                    <a:pt x="2418" y="3965"/>
                  </a:lnTo>
                  <a:close/>
                  <a:moveTo>
                    <a:pt x="1846" y="5977"/>
                  </a:moveTo>
                  <a:cubicBezTo>
                    <a:pt x="2013" y="6465"/>
                    <a:pt x="2334" y="6906"/>
                    <a:pt x="2751" y="7203"/>
                  </a:cubicBezTo>
                  <a:cubicBezTo>
                    <a:pt x="2668" y="7263"/>
                    <a:pt x="2549" y="7299"/>
                    <a:pt x="2418" y="7299"/>
                  </a:cubicBezTo>
                  <a:cubicBezTo>
                    <a:pt x="2120" y="7299"/>
                    <a:pt x="1882" y="7061"/>
                    <a:pt x="1882" y="6763"/>
                  </a:cubicBezTo>
                  <a:cubicBezTo>
                    <a:pt x="1882" y="6739"/>
                    <a:pt x="1882" y="6703"/>
                    <a:pt x="1894" y="6680"/>
                  </a:cubicBezTo>
                  <a:cubicBezTo>
                    <a:pt x="1906" y="6620"/>
                    <a:pt x="1882" y="6561"/>
                    <a:pt x="1834" y="6525"/>
                  </a:cubicBezTo>
                  <a:cubicBezTo>
                    <a:pt x="1739" y="6453"/>
                    <a:pt x="1691" y="6358"/>
                    <a:pt x="1691" y="6263"/>
                  </a:cubicBezTo>
                  <a:cubicBezTo>
                    <a:pt x="1691" y="6144"/>
                    <a:pt x="1751" y="6037"/>
                    <a:pt x="1846" y="5977"/>
                  </a:cubicBezTo>
                  <a:close/>
                  <a:moveTo>
                    <a:pt x="5192" y="7382"/>
                  </a:moveTo>
                  <a:lnTo>
                    <a:pt x="5192" y="7775"/>
                  </a:lnTo>
                  <a:cubicBezTo>
                    <a:pt x="4847" y="7918"/>
                    <a:pt x="4513" y="7989"/>
                    <a:pt x="4132" y="7989"/>
                  </a:cubicBezTo>
                  <a:lnTo>
                    <a:pt x="3977" y="7989"/>
                  </a:lnTo>
                  <a:cubicBezTo>
                    <a:pt x="3882" y="7989"/>
                    <a:pt x="3811" y="8049"/>
                    <a:pt x="3799" y="8132"/>
                  </a:cubicBezTo>
                  <a:cubicBezTo>
                    <a:pt x="3799" y="8227"/>
                    <a:pt x="3858" y="8299"/>
                    <a:pt x="3942" y="8311"/>
                  </a:cubicBezTo>
                  <a:lnTo>
                    <a:pt x="4120" y="8311"/>
                  </a:lnTo>
                  <a:cubicBezTo>
                    <a:pt x="4501" y="8311"/>
                    <a:pt x="4859" y="8251"/>
                    <a:pt x="5216" y="8120"/>
                  </a:cubicBezTo>
                  <a:cubicBezTo>
                    <a:pt x="5251" y="8275"/>
                    <a:pt x="5370" y="8394"/>
                    <a:pt x="5525" y="8454"/>
                  </a:cubicBezTo>
                  <a:lnTo>
                    <a:pt x="5704" y="8513"/>
                  </a:lnTo>
                  <a:cubicBezTo>
                    <a:pt x="5418" y="8835"/>
                    <a:pt x="4823" y="9049"/>
                    <a:pt x="4156" y="9049"/>
                  </a:cubicBezTo>
                  <a:cubicBezTo>
                    <a:pt x="3501" y="9049"/>
                    <a:pt x="2894" y="8835"/>
                    <a:pt x="2573" y="8525"/>
                  </a:cubicBezTo>
                  <a:lnTo>
                    <a:pt x="2751" y="8466"/>
                  </a:lnTo>
                  <a:cubicBezTo>
                    <a:pt x="2906" y="8406"/>
                    <a:pt x="3025" y="8287"/>
                    <a:pt x="3073" y="8132"/>
                  </a:cubicBezTo>
                  <a:cubicBezTo>
                    <a:pt x="3132" y="8156"/>
                    <a:pt x="3168" y="8180"/>
                    <a:pt x="3227" y="8192"/>
                  </a:cubicBezTo>
                  <a:lnTo>
                    <a:pt x="3275" y="8192"/>
                  </a:lnTo>
                  <a:cubicBezTo>
                    <a:pt x="3346" y="8192"/>
                    <a:pt x="3406" y="8156"/>
                    <a:pt x="3430" y="8073"/>
                  </a:cubicBezTo>
                  <a:cubicBezTo>
                    <a:pt x="3454" y="7989"/>
                    <a:pt x="3406" y="7894"/>
                    <a:pt x="3323" y="7870"/>
                  </a:cubicBezTo>
                  <a:cubicBezTo>
                    <a:pt x="3239" y="7834"/>
                    <a:pt x="3156" y="7811"/>
                    <a:pt x="3084" y="7775"/>
                  </a:cubicBezTo>
                  <a:lnTo>
                    <a:pt x="3084" y="7382"/>
                  </a:lnTo>
                  <a:cubicBezTo>
                    <a:pt x="3394" y="7525"/>
                    <a:pt x="3763" y="7620"/>
                    <a:pt x="4132" y="7620"/>
                  </a:cubicBezTo>
                  <a:cubicBezTo>
                    <a:pt x="4513" y="7620"/>
                    <a:pt x="4882" y="7525"/>
                    <a:pt x="5192" y="7382"/>
                  </a:cubicBezTo>
                  <a:close/>
                  <a:moveTo>
                    <a:pt x="3727" y="0"/>
                  </a:moveTo>
                  <a:cubicBezTo>
                    <a:pt x="3311" y="0"/>
                    <a:pt x="2918" y="203"/>
                    <a:pt x="2680" y="512"/>
                  </a:cubicBezTo>
                  <a:lnTo>
                    <a:pt x="1894" y="512"/>
                  </a:lnTo>
                  <a:cubicBezTo>
                    <a:pt x="1322" y="512"/>
                    <a:pt x="858" y="976"/>
                    <a:pt x="858" y="1548"/>
                  </a:cubicBezTo>
                  <a:cubicBezTo>
                    <a:pt x="858" y="1929"/>
                    <a:pt x="1072" y="2250"/>
                    <a:pt x="1382" y="2441"/>
                  </a:cubicBezTo>
                  <a:lnTo>
                    <a:pt x="1382" y="4382"/>
                  </a:lnTo>
                  <a:cubicBezTo>
                    <a:pt x="1179" y="4477"/>
                    <a:pt x="1049" y="4679"/>
                    <a:pt x="1049" y="4941"/>
                  </a:cubicBezTo>
                  <a:cubicBezTo>
                    <a:pt x="1049" y="5263"/>
                    <a:pt x="1310" y="5537"/>
                    <a:pt x="1644" y="5537"/>
                  </a:cubicBezTo>
                  <a:lnTo>
                    <a:pt x="1751" y="5537"/>
                  </a:lnTo>
                  <a:cubicBezTo>
                    <a:pt x="1751" y="5560"/>
                    <a:pt x="1775" y="5596"/>
                    <a:pt x="1775" y="5620"/>
                  </a:cubicBezTo>
                  <a:cubicBezTo>
                    <a:pt x="1537" y="5739"/>
                    <a:pt x="1382" y="5977"/>
                    <a:pt x="1382" y="6227"/>
                  </a:cubicBezTo>
                  <a:cubicBezTo>
                    <a:pt x="1382" y="6394"/>
                    <a:pt x="1441" y="6561"/>
                    <a:pt x="1560" y="6691"/>
                  </a:cubicBezTo>
                  <a:lnTo>
                    <a:pt x="1560" y="6751"/>
                  </a:lnTo>
                  <a:cubicBezTo>
                    <a:pt x="1560" y="7227"/>
                    <a:pt x="1953" y="7620"/>
                    <a:pt x="2430" y="7620"/>
                  </a:cubicBezTo>
                  <a:cubicBezTo>
                    <a:pt x="2549" y="7620"/>
                    <a:pt x="2680" y="7584"/>
                    <a:pt x="2787" y="7537"/>
                  </a:cubicBezTo>
                  <a:lnTo>
                    <a:pt x="2787" y="7977"/>
                  </a:lnTo>
                  <a:cubicBezTo>
                    <a:pt x="2787" y="8049"/>
                    <a:pt x="2739" y="8120"/>
                    <a:pt x="2668" y="8156"/>
                  </a:cubicBezTo>
                  <a:lnTo>
                    <a:pt x="810" y="8811"/>
                  </a:lnTo>
                  <a:cubicBezTo>
                    <a:pt x="334" y="8966"/>
                    <a:pt x="1" y="9430"/>
                    <a:pt x="1" y="9954"/>
                  </a:cubicBezTo>
                  <a:lnTo>
                    <a:pt x="1" y="10954"/>
                  </a:lnTo>
                  <a:cubicBezTo>
                    <a:pt x="1" y="11037"/>
                    <a:pt x="72" y="11109"/>
                    <a:pt x="167" y="11109"/>
                  </a:cubicBezTo>
                  <a:cubicBezTo>
                    <a:pt x="251" y="11109"/>
                    <a:pt x="322" y="11037"/>
                    <a:pt x="322" y="10954"/>
                  </a:cubicBezTo>
                  <a:lnTo>
                    <a:pt x="322" y="9954"/>
                  </a:lnTo>
                  <a:cubicBezTo>
                    <a:pt x="322" y="9847"/>
                    <a:pt x="346" y="9739"/>
                    <a:pt x="382" y="9644"/>
                  </a:cubicBezTo>
                  <a:lnTo>
                    <a:pt x="1203" y="10335"/>
                  </a:lnTo>
                  <a:cubicBezTo>
                    <a:pt x="1322" y="10442"/>
                    <a:pt x="1394" y="10597"/>
                    <a:pt x="1394" y="10740"/>
                  </a:cubicBezTo>
                  <a:lnTo>
                    <a:pt x="1394" y="10954"/>
                  </a:lnTo>
                  <a:cubicBezTo>
                    <a:pt x="1394" y="11037"/>
                    <a:pt x="1477" y="11109"/>
                    <a:pt x="1560" y="11109"/>
                  </a:cubicBezTo>
                  <a:cubicBezTo>
                    <a:pt x="1656" y="11109"/>
                    <a:pt x="1727" y="11037"/>
                    <a:pt x="1727" y="10954"/>
                  </a:cubicBezTo>
                  <a:lnTo>
                    <a:pt x="1727" y="10740"/>
                  </a:lnTo>
                  <a:cubicBezTo>
                    <a:pt x="1727" y="10490"/>
                    <a:pt x="1620" y="10251"/>
                    <a:pt x="1430" y="10085"/>
                  </a:cubicBezTo>
                  <a:lnTo>
                    <a:pt x="560" y="9347"/>
                  </a:lnTo>
                  <a:cubicBezTo>
                    <a:pt x="656" y="9239"/>
                    <a:pt x="787" y="9144"/>
                    <a:pt x="918" y="9108"/>
                  </a:cubicBezTo>
                  <a:lnTo>
                    <a:pt x="2263" y="8632"/>
                  </a:lnTo>
                  <a:cubicBezTo>
                    <a:pt x="2620" y="9073"/>
                    <a:pt x="3346" y="9358"/>
                    <a:pt x="4180" y="9358"/>
                  </a:cubicBezTo>
                  <a:cubicBezTo>
                    <a:pt x="4489" y="9358"/>
                    <a:pt x="4775" y="9311"/>
                    <a:pt x="5049" y="9251"/>
                  </a:cubicBezTo>
                  <a:lnTo>
                    <a:pt x="5073" y="9287"/>
                  </a:lnTo>
                  <a:cubicBezTo>
                    <a:pt x="5180" y="9382"/>
                    <a:pt x="5240" y="9525"/>
                    <a:pt x="5240" y="9656"/>
                  </a:cubicBezTo>
                  <a:lnTo>
                    <a:pt x="5240" y="10930"/>
                  </a:lnTo>
                  <a:cubicBezTo>
                    <a:pt x="5240" y="11025"/>
                    <a:pt x="5311" y="11097"/>
                    <a:pt x="5406" y="11097"/>
                  </a:cubicBezTo>
                  <a:cubicBezTo>
                    <a:pt x="5490" y="11097"/>
                    <a:pt x="5561" y="11025"/>
                    <a:pt x="5561" y="10930"/>
                  </a:cubicBezTo>
                  <a:lnTo>
                    <a:pt x="5561" y="9656"/>
                  </a:lnTo>
                  <a:cubicBezTo>
                    <a:pt x="5561" y="9466"/>
                    <a:pt x="5501" y="9287"/>
                    <a:pt x="5382" y="9132"/>
                  </a:cubicBezTo>
                  <a:cubicBezTo>
                    <a:pt x="5680" y="9013"/>
                    <a:pt x="5942" y="8835"/>
                    <a:pt x="6097" y="8632"/>
                  </a:cubicBezTo>
                  <a:lnTo>
                    <a:pt x="7442" y="9108"/>
                  </a:lnTo>
                  <a:cubicBezTo>
                    <a:pt x="7573" y="9144"/>
                    <a:pt x="7704" y="9239"/>
                    <a:pt x="7799" y="9347"/>
                  </a:cubicBezTo>
                  <a:lnTo>
                    <a:pt x="6930" y="10085"/>
                  </a:lnTo>
                  <a:cubicBezTo>
                    <a:pt x="6740" y="10251"/>
                    <a:pt x="6633" y="10490"/>
                    <a:pt x="6633" y="10740"/>
                  </a:cubicBezTo>
                  <a:lnTo>
                    <a:pt x="6633" y="10954"/>
                  </a:lnTo>
                  <a:cubicBezTo>
                    <a:pt x="6633" y="11037"/>
                    <a:pt x="6716" y="11109"/>
                    <a:pt x="6799" y="11109"/>
                  </a:cubicBezTo>
                  <a:cubicBezTo>
                    <a:pt x="6894" y="11109"/>
                    <a:pt x="6966" y="11037"/>
                    <a:pt x="6966" y="10954"/>
                  </a:cubicBezTo>
                  <a:lnTo>
                    <a:pt x="6966" y="10740"/>
                  </a:lnTo>
                  <a:cubicBezTo>
                    <a:pt x="6966" y="10597"/>
                    <a:pt x="7037" y="10442"/>
                    <a:pt x="7156" y="10335"/>
                  </a:cubicBezTo>
                  <a:lnTo>
                    <a:pt x="7978" y="9632"/>
                  </a:lnTo>
                  <a:cubicBezTo>
                    <a:pt x="8002" y="9739"/>
                    <a:pt x="8037" y="9847"/>
                    <a:pt x="8037" y="9954"/>
                  </a:cubicBezTo>
                  <a:lnTo>
                    <a:pt x="8037" y="10954"/>
                  </a:lnTo>
                  <a:cubicBezTo>
                    <a:pt x="8037" y="11037"/>
                    <a:pt x="8109" y="11109"/>
                    <a:pt x="8204" y="11109"/>
                  </a:cubicBezTo>
                  <a:cubicBezTo>
                    <a:pt x="8288" y="11109"/>
                    <a:pt x="8359" y="11037"/>
                    <a:pt x="8359" y="10954"/>
                  </a:cubicBezTo>
                  <a:lnTo>
                    <a:pt x="8359" y="9954"/>
                  </a:lnTo>
                  <a:cubicBezTo>
                    <a:pt x="8335" y="9430"/>
                    <a:pt x="8002" y="8966"/>
                    <a:pt x="7514" y="8811"/>
                  </a:cubicBezTo>
                  <a:lnTo>
                    <a:pt x="5656" y="8156"/>
                  </a:lnTo>
                  <a:cubicBezTo>
                    <a:pt x="5585" y="8120"/>
                    <a:pt x="5537" y="8061"/>
                    <a:pt x="5537" y="7977"/>
                  </a:cubicBezTo>
                  <a:lnTo>
                    <a:pt x="5537" y="7537"/>
                  </a:lnTo>
                  <a:cubicBezTo>
                    <a:pt x="5644" y="7584"/>
                    <a:pt x="5775" y="7620"/>
                    <a:pt x="5894" y="7620"/>
                  </a:cubicBezTo>
                  <a:cubicBezTo>
                    <a:pt x="6371" y="7620"/>
                    <a:pt x="6764" y="7227"/>
                    <a:pt x="6764" y="6751"/>
                  </a:cubicBezTo>
                  <a:lnTo>
                    <a:pt x="6764" y="6691"/>
                  </a:lnTo>
                  <a:cubicBezTo>
                    <a:pt x="6883" y="6572"/>
                    <a:pt x="6942" y="6406"/>
                    <a:pt x="6942" y="6227"/>
                  </a:cubicBezTo>
                  <a:cubicBezTo>
                    <a:pt x="6942" y="5965"/>
                    <a:pt x="6787" y="5727"/>
                    <a:pt x="6549" y="5620"/>
                  </a:cubicBezTo>
                  <a:cubicBezTo>
                    <a:pt x="6549" y="5596"/>
                    <a:pt x="6561" y="5560"/>
                    <a:pt x="6561" y="5537"/>
                  </a:cubicBezTo>
                  <a:lnTo>
                    <a:pt x="6680" y="5537"/>
                  </a:lnTo>
                  <a:cubicBezTo>
                    <a:pt x="7014" y="5537"/>
                    <a:pt x="7275" y="5263"/>
                    <a:pt x="7275" y="4941"/>
                  </a:cubicBezTo>
                  <a:cubicBezTo>
                    <a:pt x="7275" y="4703"/>
                    <a:pt x="7133" y="4489"/>
                    <a:pt x="6942" y="4382"/>
                  </a:cubicBezTo>
                  <a:lnTo>
                    <a:pt x="6942" y="2441"/>
                  </a:lnTo>
                  <a:cubicBezTo>
                    <a:pt x="7252" y="2250"/>
                    <a:pt x="7454" y="1917"/>
                    <a:pt x="7454" y="1548"/>
                  </a:cubicBezTo>
                  <a:cubicBezTo>
                    <a:pt x="7454" y="976"/>
                    <a:pt x="7002" y="512"/>
                    <a:pt x="6430" y="512"/>
                  </a:cubicBezTo>
                  <a:lnTo>
                    <a:pt x="5644" y="512"/>
                  </a:lnTo>
                  <a:cubicBezTo>
                    <a:pt x="5406" y="191"/>
                    <a:pt x="5013" y="0"/>
                    <a:pt x="459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646" name="Google Shape;10646;p79"/>
          <p:cNvGrpSpPr/>
          <p:nvPr/>
        </p:nvGrpSpPr>
        <p:grpSpPr>
          <a:xfrm>
            <a:off x="7132337" y="4228716"/>
            <a:ext cx="354563" cy="470257"/>
            <a:chOff x="5349253" y="3346936"/>
            <a:chExt cx="265922" cy="352693"/>
          </a:xfrm>
          <a:solidFill>
            <a:schemeClr val="tx1"/>
          </a:solidFill>
        </p:grpSpPr>
        <p:sp>
          <p:nvSpPr>
            <p:cNvPr id="10647" name="Google Shape;10647;p79"/>
            <p:cNvSpPr/>
            <p:nvPr/>
          </p:nvSpPr>
          <p:spPr>
            <a:xfrm>
              <a:off x="5460133" y="3534862"/>
              <a:ext cx="44162" cy="15396"/>
            </a:xfrm>
            <a:custGeom>
              <a:avLst/>
              <a:gdLst/>
              <a:ahLst/>
              <a:cxnLst/>
              <a:rect l="l" t="t" r="r" b="b"/>
              <a:pathLst>
                <a:path w="1394" h="486" extrusionOk="0">
                  <a:moveTo>
                    <a:pt x="173" y="1"/>
                  </a:moveTo>
                  <a:cubicBezTo>
                    <a:pt x="131" y="1"/>
                    <a:pt x="90" y="16"/>
                    <a:pt x="60" y="45"/>
                  </a:cubicBezTo>
                  <a:cubicBezTo>
                    <a:pt x="1" y="105"/>
                    <a:pt x="1" y="200"/>
                    <a:pt x="60" y="260"/>
                  </a:cubicBezTo>
                  <a:cubicBezTo>
                    <a:pt x="203" y="402"/>
                    <a:pt x="429" y="486"/>
                    <a:pt x="703" y="486"/>
                  </a:cubicBezTo>
                  <a:cubicBezTo>
                    <a:pt x="965" y="486"/>
                    <a:pt x="1191" y="402"/>
                    <a:pt x="1346" y="260"/>
                  </a:cubicBezTo>
                  <a:cubicBezTo>
                    <a:pt x="1394" y="200"/>
                    <a:pt x="1394" y="105"/>
                    <a:pt x="1310" y="45"/>
                  </a:cubicBezTo>
                  <a:cubicBezTo>
                    <a:pt x="1280" y="16"/>
                    <a:pt x="1242" y="1"/>
                    <a:pt x="1203" y="1"/>
                  </a:cubicBezTo>
                  <a:cubicBezTo>
                    <a:pt x="1164" y="1"/>
                    <a:pt x="1126" y="16"/>
                    <a:pt x="1096" y="45"/>
                  </a:cubicBezTo>
                  <a:cubicBezTo>
                    <a:pt x="1024" y="105"/>
                    <a:pt x="882" y="176"/>
                    <a:pt x="691" y="176"/>
                  </a:cubicBezTo>
                  <a:cubicBezTo>
                    <a:pt x="501" y="176"/>
                    <a:pt x="346" y="105"/>
                    <a:pt x="286" y="45"/>
                  </a:cubicBezTo>
                  <a:cubicBezTo>
                    <a:pt x="256" y="16"/>
                    <a:pt x="215" y="1"/>
                    <a:pt x="17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48" name="Google Shape;10648;p79"/>
            <p:cNvSpPr/>
            <p:nvPr/>
          </p:nvSpPr>
          <p:spPr>
            <a:xfrm>
              <a:off x="5443153" y="3495927"/>
              <a:ext cx="10613" cy="16252"/>
            </a:xfrm>
            <a:custGeom>
              <a:avLst/>
              <a:gdLst/>
              <a:ahLst/>
              <a:cxnLst/>
              <a:rect l="l" t="t" r="r" b="b"/>
              <a:pathLst>
                <a:path w="335" h="513" extrusionOk="0">
                  <a:moveTo>
                    <a:pt x="167" y="0"/>
                  </a:moveTo>
                  <a:cubicBezTo>
                    <a:pt x="84" y="0"/>
                    <a:pt x="1" y="84"/>
                    <a:pt x="1" y="167"/>
                  </a:cubicBezTo>
                  <a:lnTo>
                    <a:pt x="1" y="346"/>
                  </a:lnTo>
                  <a:cubicBezTo>
                    <a:pt x="1" y="441"/>
                    <a:pt x="84" y="512"/>
                    <a:pt x="167" y="512"/>
                  </a:cubicBezTo>
                  <a:cubicBezTo>
                    <a:pt x="251" y="512"/>
                    <a:pt x="334" y="441"/>
                    <a:pt x="334" y="346"/>
                  </a:cubicBezTo>
                  <a:lnTo>
                    <a:pt x="334" y="167"/>
                  </a:lnTo>
                  <a:cubicBezTo>
                    <a:pt x="334" y="84"/>
                    <a:pt x="251"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49" name="Google Shape;10649;p79"/>
            <p:cNvSpPr/>
            <p:nvPr/>
          </p:nvSpPr>
          <p:spPr>
            <a:xfrm>
              <a:off x="5509934" y="3495927"/>
              <a:ext cx="10201" cy="16252"/>
            </a:xfrm>
            <a:custGeom>
              <a:avLst/>
              <a:gdLst/>
              <a:ahLst/>
              <a:cxnLst/>
              <a:rect l="l" t="t" r="r" b="b"/>
              <a:pathLst>
                <a:path w="322" h="513" extrusionOk="0">
                  <a:moveTo>
                    <a:pt x="155" y="0"/>
                  </a:moveTo>
                  <a:cubicBezTo>
                    <a:pt x="72" y="0"/>
                    <a:pt x="0" y="84"/>
                    <a:pt x="0" y="167"/>
                  </a:cubicBezTo>
                  <a:lnTo>
                    <a:pt x="0" y="346"/>
                  </a:lnTo>
                  <a:cubicBezTo>
                    <a:pt x="0" y="441"/>
                    <a:pt x="72" y="512"/>
                    <a:pt x="155" y="512"/>
                  </a:cubicBezTo>
                  <a:cubicBezTo>
                    <a:pt x="250" y="512"/>
                    <a:pt x="322" y="441"/>
                    <a:pt x="322" y="346"/>
                  </a:cubicBezTo>
                  <a:lnTo>
                    <a:pt x="322" y="167"/>
                  </a:lnTo>
                  <a:cubicBezTo>
                    <a:pt x="322" y="84"/>
                    <a:pt x="250" y="0"/>
                    <a:pt x="1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50" name="Google Shape;10650;p79"/>
            <p:cNvSpPr/>
            <p:nvPr/>
          </p:nvSpPr>
          <p:spPr>
            <a:xfrm>
              <a:off x="5438242" y="3479707"/>
              <a:ext cx="21162" cy="10201"/>
            </a:xfrm>
            <a:custGeom>
              <a:avLst/>
              <a:gdLst/>
              <a:ahLst/>
              <a:cxnLst/>
              <a:rect l="l" t="t" r="r" b="b"/>
              <a:pathLst>
                <a:path w="668" h="322" extrusionOk="0">
                  <a:moveTo>
                    <a:pt x="156" y="0"/>
                  </a:moveTo>
                  <a:cubicBezTo>
                    <a:pt x="72" y="0"/>
                    <a:pt x="1" y="72"/>
                    <a:pt x="1" y="155"/>
                  </a:cubicBezTo>
                  <a:cubicBezTo>
                    <a:pt x="1" y="250"/>
                    <a:pt x="72" y="322"/>
                    <a:pt x="156" y="322"/>
                  </a:cubicBezTo>
                  <a:lnTo>
                    <a:pt x="501" y="322"/>
                  </a:lnTo>
                  <a:cubicBezTo>
                    <a:pt x="596" y="322"/>
                    <a:pt x="668" y="250"/>
                    <a:pt x="668" y="155"/>
                  </a:cubicBezTo>
                  <a:cubicBezTo>
                    <a:pt x="668" y="72"/>
                    <a:pt x="596" y="0"/>
                    <a:pt x="50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51" name="Google Shape;10651;p79"/>
            <p:cNvSpPr/>
            <p:nvPr/>
          </p:nvSpPr>
          <p:spPr>
            <a:xfrm>
              <a:off x="5504644" y="3479707"/>
              <a:ext cx="21162" cy="10201"/>
            </a:xfrm>
            <a:custGeom>
              <a:avLst/>
              <a:gdLst/>
              <a:ahLst/>
              <a:cxnLst/>
              <a:rect l="l" t="t" r="r" b="b"/>
              <a:pathLst>
                <a:path w="668" h="322" extrusionOk="0">
                  <a:moveTo>
                    <a:pt x="167" y="0"/>
                  </a:moveTo>
                  <a:cubicBezTo>
                    <a:pt x="72" y="0"/>
                    <a:pt x="0" y="72"/>
                    <a:pt x="0" y="155"/>
                  </a:cubicBezTo>
                  <a:cubicBezTo>
                    <a:pt x="0" y="250"/>
                    <a:pt x="72" y="322"/>
                    <a:pt x="167" y="322"/>
                  </a:cubicBezTo>
                  <a:lnTo>
                    <a:pt x="501" y="322"/>
                  </a:lnTo>
                  <a:cubicBezTo>
                    <a:pt x="596" y="322"/>
                    <a:pt x="667" y="250"/>
                    <a:pt x="667" y="155"/>
                  </a:cubicBezTo>
                  <a:cubicBezTo>
                    <a:pt x="655" y="72"/>
                    <a:pt x="596" y="0"/>
                    <a:pt x="50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52" name="Google Shape;10652;p79"/>
            <p:cNvSpPr/>
            <p:nvPr/>
          </p:nvSpPr>
          <p:spPr>
            <a:xfrm>
              <a:off x="5349253" y="3346936"/>
              <a:ext cx="265922" cy="352693"/>
            </a:xfrm>
            <a:custGeom>
              <a:avLst/>
              <a:gdLst/>
              <a:ahLst/>
              <a:cxnLst/>
              <a:rect l="l" t="t" r="r" b="b"/>
              <a:pathLst>
                <a:path w="8394" h="11133" extrusionOk="0">
                  <a:moveTo>
                    <a:pt x="4179" y="334"/>
                  </a:moveTo>
                  <a:cubicBezTo>
                    <a:pt x="5810" y="334"/>
                    <a:pt x="7156" y="1667"/>
                    <a:pt x="7156" y="3310"/>
                  </a:cubicBezTo>
                  <a:lnTo>
                    <a:pt x="7156" y="3870"/>
                  </a:lnTo>
                  <a:cubicBezTo>
                    <a:pt x="7084" y="3846"/>
                    <a:pt x="7037" y="3846"/>
                    <a:pt x="6977" y="3846"/>
                  </a:cubicBezTo>
                  <a:lnTo>
                    <a:pt x="6953" y="3846"/>
                  </a:lnTo>
                  <a:lnTo>
                    <a:pt x="6953" y="3477"/>
                  </a:lnTo>
                  <a:cubicBezTo>
                    <a:pt x="6953" y="1941"/>
                    <a:pt x="5703" y="691"/>
                    <a:pt x="4179" y="691"/>
                  </a:cubicBezTo>
                  <a:cubicBezTo>
                    <a:pt x="2643" y="691"/>
                    <a:pt x="1393" y="1941"/>
                    <a:pt x="1393" y="3477"/>
                  </a:cubicBezTo>
                  <a:lnTo>
                    <a:pt x="1393" y="3834"/>
                  </a:lnTo>
                  <a:lnTo>
                    <a:pt x="1381" y="3834"/>
                  </a:lnTo>
                  <a:cubicBezTo>
                    <a:pt x="1322" y="3834"/>
                    <a:pt x="1238" y="3846"/>
                    <a:pt x="1203" y="3858"/>
                  </a:cubicBezTo>
                  <a:lnTo>
                    <a:pt x="1203" y="3310"/>
                  </a:lnTo>
                  <a:cubicBezTo>
                    <a:pt x="1203" y="1667"/>
                    <a:pt x="2536" y="334"/>
                    <a:pt x="4179" y="334"/>
                  </a:cubicBezTo>
                  <a:close/>
                  <a:moveTo>
                    <a:pt x="6953" y="4156"/>
                  </a:moveTo>
                  <a:cubicBezTo>
                    <a:pt x="7060" y="4156"/>
                    <a:pt x="7132" y="4251"/>
                    <a:pt x="7132" y="4334"/>
                  </a:cubicBezTo>
                  <a:lnTo>
                    <a:pt x="7132" y="5037"/>
                  </a:lnTo>
                  <a:cubicBezTo>
                    <a:pt x="7156" y="5156"/>
                    <a:pt x="7060" y="5227"/>
                    <a:pt x="6953" y="5227"/>
                  </a:cubicBezTo>
                  <a:lnTo>
                    <a:pt x="6596" y="5227"/>
                  </a:lnTo>
                  <a:lnTo>
                    <a:pt x="6596" y="5215"/>
                  </a:lnTo>
                  <a:lnTo>
                    <a:pt x="6596" y="4156"/>
                  </a:lnTo>
                  <a:close/>
                  <a:moveTo>
                    <a:pt x="1738" y="4168"/>
                  </a:moveTo>
                  <a:lnTo>
                    <a:pt x="1738" y="5239"/>
                  </a:lnTo>
                  <a:lnTo>
                    <a:pt x="1381" y="5239"/>
                  </a:lnTo>
                  <a:cubicBezTo>
                    <a:pt x="1274" y="5239"/>
                    <a:pt x="1203" y="5156"/>
                    <a:pt x="1203" y="5061"/>
                  </a:cubicBezTo>
                  <a:lnTo>
                    <a:pt x="1203" y="4346"/>
                  </a:lnTo>
                  <a:cubicBezTo>
                    <a:pt x="1203" y="4251"/>
                    <a:pt x="1286" y="4168"/>
                    <a:pt x="1381" y="4168"/>
                  </a:cubicBezTo>
                  <a:close/>
                  <a:moveTo>
                    <a:pt x="1203" y="5525"/>
                  </a:moveTo>
                  <a:cubicBezTo>
                    <a:pt x="1262" y="5561"/>
                    <a:pt x="1322" y="5561"/>
                    <a:pt x="1381" y="5561"/>
                  </a:cubicBezTo>
                  <a:lnTo>
                    <a:pt x="1738" y="5561"/>
                  </a:lnTo>
                  <a:cubicBezTo>
                    <a:pt x="1738" y="5692"/>
                    <a:pt x="1715" y="5811"/>
                    <a:pt x="1691" y="5930"/>
                  </a:cubicBezTo>
                  <a:lnTo>
                    <a:pt x="1560" y="5930"/>
                  </a:lnTo>
                  <a:cubicBezTo>
                    <a:pt x="1357" y="5930"/>
                    <a:pt x="1203" y="5763"/>
                    <a:pt x="1203" y="5572"/>
                  </a:cubicBezTo>
                  <a:lnTo>
                    <a:pt x="1203" y="5525"/>
                  </a:lnTo>
                  <a:close/>
                  <a:moveTo>
                    <a:pt x="4200" y="1024"/>
                  </a:moveTo>
                  <a:cubicBezTo>
                    <a:pt x="5536" y="1024"/>
                    <a:pt x="6644" y="2139"/>
                    <a:pt x="6644" y="3489"/>
                  </a:cubicBezTo>
                  <a:lnTo>
                    <a:pt x="6644" y="3846"/>
                  </a:lnTo>
                  <a:lnTo>
                    <a:pt x="6632" y="3846"/>
                  </a:lnTo>
                  <a:lnTo>
                    <a:pt x="6632" y="3822"/>
                  </a:lnTo>
                  <a:cubicBezTo>
                    <a:pt x="6632" y="3667"/>
                    <a:pt x="6560" y="3501"/>
                    <a:pt x="6418" y="3406"/>
                  </a:cubicBezTo>
                  <a:cubicBezTo>
                    <a:pt x="6330" y="3342"/>
                    <a:pt x="6227" y="3316"/>
                    <a:pt x="6126" y="3316"/>
                  </a:cubicBezTo>
                  <a:cubicBezTo>
                    <a:pt x="6075" y="3316"/>
                    <a:pt x="6025" y="3322"/>
                    <a:pt x="5977" y="3334"/>
                  </a:cubicBezTo>
                  <a:cubicBezTo>
                    <a:pt x="5620" y="3441"/>
                    <a:pt x="5263" y="3489"/>
                    <a:pt x="5072" y="3501"/>
                  </a:cubicBezTo>
                  <a:lnTo>
                    <a:pt x="5072" y="2798"/>
                  </a:lnTo>
                  <a:cubicBezTo>
                    <a:pt x="5072" y="2763"/>
                    <a:pt x="5048" y="2691"/>
                    <a:pt x="5013" y="2667"/>
                  </a:cubicBezTo>
                  <a:cubicBezTo>
                    <a:pt x="4983" y="2644"/>
                    <a:pt x="4944" y="2632"/>
                    <a:pt x="4905" y="2632"/>
                  </a:cubicBezTo>
                  <a:cubicBezTo>
                    <a:pt x="4867" y="2632"/>
                    <a:pt x="4828" y="2644"/>
                    <a:pt x="4798" y="2667"/>
                  </a:cubicBezTo>
                  <a:cubicBezTo>
                    <a:pt x="4429" y="2965"/>
                    <a:pt x="3786" y="3263"/>
                    <a:pt x="2941" y="3501"/>
                  </a:cubicBezTo>
                  <a:cubicBezTo>
                    <a:pt x="2846" y="3537"/>
                    <a:pt x="2810" y="3620"/>
                    <a:pt x="2822" y="3691"/>
                  </a:cubicBezTo>
                  <a:cubicBezTo>
                    <a:pt x="2843" y="3775"/>
                    <a:pt x="2919" y="3813"/>
                    <a:pt x="2985" y="3813"/>
                  </a:cubicBezTo>
                  <a:cubicBezTo>
                    <a:pt x="2994" y="3813"/>
                    <a:pt x="3004" y="3812"/>
                    <a:pt x="3012" y="3810"/>
                  </a:cubicBezTo>
                  <a:cubicBezTo>
                    <a:pt x="3739" y="3608"/>
                    <a:pt x="4322" y="3382"/>
                    <a:pt x="4727" y="3108"/>
                  </a:cubicBezTo>
                  <a:lnTo>
                    <a:pt x="4727" y="3667"/>
                  </a:lnTo>
                  <a:cubicBezTo>
                    <a:pt x="4727" y="3751"/>
                    <a:pt x="4798" y="3822"/>
                    <a:pt x="4894" y="3822"/>
                  </a:cubicBezTo>
                  <a:cubicBezTo>
                    <a:pt x="4917" y="3822"/>
                    <a:pt x="5465" y="3822"/>
                    <a:pt x="6048" y="3644"/>
                  </a:cubicBezTo>
                  <a:cubicBezTo>
                    <a:pt x="6063" y="3641"/>
                    <a:pt x="6078" y="3639"/>
                    <a:pt x="6093" y="3639"/>
                  </a:cubicBezTo>
                  <a:cubicBezTo>
                    <a:pt x="6137" y="3639"/>
                    <a:pt x="6179" y="3653"/>
                    <a:pt x="6215" y="3679"/>
                  </a:cubicBezTo>
                  <a:cubicBezTo>
                    <a:pt x="6251" y="3703"/>
                    <a:pt x="6275" y="3763"/>
                    <a:pt x="6275" y="3810"/>
                  </a:cubicBezTo>
                  <a:lnTo>
                    <a:pt x="6275" y="5406"/>
                  </a:lnTo>
                  <a:cubicBezTo>
                    <a:pt x="6227" y="5906"/>
                    <a:pt x="6001" y="6382"/>
                    <a:pt x="5632" y="6739"/>
                  </a:cubicBezTo>
                  <a:cubicBezTo>
                    <a:pt x="5245" y="7104"/>
                    <a:pt x="4746" y="7315"/>
                    <a:pt x="4210" y="7315"/>
                  </a:cubicBezTo>
                  <a:cubicBezTo>
                    <a:pt x="4168" y="7315"/>
                    <a:pt x="4126" y="7313"/>
                    <a:pt x="4084" y="7311"/>
                  </a:cubicBezTo>
                  <a:cubicBezTo>
                    <a:pt x="3548" y="7275"/>
                    <a:pt x="3048" y="7049"/>
                    <a:pt x="2655" y="6644"/>
                  </a:cubicBezTo>
                  <a:cubicBezTo>
                    <a:pt x="2548" y="6525"/>
                    <a:pt x="2453" y="6382"/>
                    <a:pt x="2369" y="6251"/>
                  </a:cubicBezTo>
                  <a:lnTo>
                    <a:pt x="2953" y="6251"/>
                  </a:lnTo>
                  <a:cubicBezTo>
                    <a:pt x="3048" y="6251"/>
                    <a:pt x="3120" y="6180"/>
                    <a:pt x="3120" y="6084"/>
                  </a:cubicBezTo>
                  <a:cubicBezTo>
                    <a:pt x="3120" y="6001"/>
                    <a:pt x="3048" y="5930"/>
                    <a:pt x="2953" y="5930"/>
                  </a:cubicBezTo>
                  <a:lnTo>
                    <a:pt x="2227" y="5930"/>
                  </a:lnTo>
                  <a:cubicBezTo>
                    <a:pt x="2131" y="5692"/>
                    <a:pt x="2096" y="5418"/>
                    <a:pt x="2096" y="5156"/>
                  </a:cubicBezTo>
                  <a:lnTo>
                    <a:pt x="2096" y="4001"/>
                  </a:lnTo>
                  <a:cubicBezTo>
                    <a:pt x="2167" y="3989"/>
                    <a:pt x="2227" y="3977"/>
                    <a:pt x="2298" y="3965"/>
                  </a:cubicBezTo>
                  <a:cubicBezTo>
                    <a:pt x="2393" y="3941"/>
                    <a:pt x="2453" y="3858"/>
                    <a:pt x="2429" y="3763"/>
                  </a:cubicBezTo>
                  <a:cubicBezTo>
                    <a:pt x="2418" y="3687"/>
                    <a:pt x="2347" y="3630"/>
                    <a:pt x="2263" y="3630"/>
                  </a:cubicBezTo>
                  <a:cubicBezTo>
                    <a:pt x="2255" y="3630"/>
                    <a:pt x="2247" y="3631"/>
                    <a:pt x="2238" y="3632"/>
                  </a:cubicBezTo>
                  <a:cubicBezTo>
                    <a:pt x="2072" y="3667"/>
                    <a:pt x="1917" y="3703"/>
                    <a:pt x="1738" y="3739"/>
                  </a:cubicBezTo>
                  <a:lnTo>
                    <a:pt x="1738" y="3501"/>
                  </a:lnTo>
                  <a:cubicBezTo>
                    <a:pt x="1738" y="2143"/>
                    <a:pt x="2822" y="1024"/>
                    <a:pt x="4179" y="1024"/>
                  </a:cubicBezTo>
                  <a:cubicBezTo>
                    <a:pt x="4186" y="1024"/>
                    <a:pt x="4193" y="1024"/>
                    <a:pt x="4200" y="1024"/>
                  </a:cubicBezTo>
                  <a:close/>
                  <a:moveTo>
                    <a:pt x="2000" y="6251"/>
                  </a:moveTo>
                  <a:cubicBezTo>
                    <a:pt x="2107" y="6477"/>
                    <a:pt x="2238" y="6680"/>
                    <a:pt x="2417" y="6870"/>
                  </a:cubicBezTo>
                  <a:cubicBezTo>
                    <a:pt x="2584" y="7049"/>
                    <a:pt x="2762" y="7192"/>
                    <a:pt x="2965" y="7311"/>
                  </a:cubicBezTo>
                  <a:lnTo>
                    <a:pt x="2965" y="7858"/>
                  </a:lnTo>
                  <a:cubicBezTo>
                    <a:pt x="2965" y="8085"/>
                    <a:pt x="2822" y="8299"/>
                    <a:pt x="2608" y="8370"/>
                  </a:cubicBezTo>
                  <a:lnTo>
                    <a:pt x="1691" y="8692"/>
                  </a:lnTo>
                  <a:cubicBezTo>
                    <a:pt x="1536" y="7882"/>
                    <a:pt x="1691" y="7311"/>
                    <a:pt x="1846" y="6727"/>
                  </a:cubicBezTo>
                  <a:cubicBezTo>
                    <a:pt x="1893" y="6585"/>
                    <a:pt x="1941" y="6418"/>
                    <a:pt x="1965" y="6251"/>
                  </a:cubicBezTo>
                  <a:close/>
                  <a:moveTo>
                    <a:pt x="6382" y="6239"/>
                  </a:moveTo>
                  <a:cubicBezTo>
                    <a:pt x="6406" y="6406"/>
                    <a:pt x="6453" y="6549"/>
                    <a:pt x="6489" y="6715"/>
                  </a:cubicBezTo>
                  <a:cubicBezTo>
                    <a:pt x="6656" y="7311"/>
                    <a:pt x="6810" y="7858"/>
                    <a:pt x="6656" y="8692"/>
                  </a:cubicBezTo>
                  <a:lnTo>
                    <a:pt x="5739" y="8370"/>
                  </a:lnTo>
                  <a:cubicBezTo>
                    <a:pt x="5525" y="8299"/>
                    <a:pt x="5382" y="8085"/>
                    <a:pt x="5382" y="7858"/>
                  </a:cubicBezTo>
                  <a:lnTo>
                    <a:pt x="5382" y="7323"/>
                  </a:lnTo>
                  <a:cubicBezTo>
                    <a:pt x="5536" y="7227"/>
                    <a:pt x="5703" y="7120"/>
                    <a:pt x="5858" y="6966"/>
                  </a:cubicBezTo>
                  <a:cubicBezTo>
                    <a:pt x="6084" y="6763"/>
                    <a:pt x="6263" y="6513"/>
                    <a:pt x="6382" y="6239"/>
                  </a:cubicBezTo>
                  <a:close/>
                  <a:moveTo>
                    <a:pt x="4179" y="0"/>
                  </a:moveTo>
                  <a:cubicBezTo>
                    <a:pt x="2346" y="0"/>
                    <a:pt x="869" y="1477"/>
                    <a:pt x="869" y="3310"/>
                  </a:cubicBezTo>
                  <a:lnTo>
                    <a:pt x="869" y="5572"/>
                  </a:lnTo>
                  <a:cubicBezTo>
                    <a:pt x="869" y="5942"/>
                    <a:pt x="1179" y="6251"/>
                    <a:pt x="1548" y="6251"/>
                  </a:cubicBezTo>
                  <a:lnTo>
                    <a:pt x="1631" y="6251"/>
                  </a:lnTo>
                  <a:cubicBezTo>
                    <a:pt x="1596" y="6394"/>
                    <a:pt x="1572" y="6513"/>
                    <a:pt x="1524" y="6644"/>
                  </a:cubicBezTo>
                  <a:cubicBezTo>
                    <a:pt x="1357" y="7251"/>
                    <a:pt x="1179" y="7882"/>
                    <a:pt x="1369" y="8799"/>
                  </a:cubicBezTo>
                  <a:lnTo>
                    <a:pt x="810" y="8990"/>
                  </a:lnTo>
                  <a:cubicBezTo>
                    <a:pt x="333" y="9156"/>
                    <a:pt x="0" y="9621"/>
                    <a:pt x="0" y="10144"/>
                  </a:cubicBezTo>
                  <a:lnTo>
                    <a:pt x="0" y="10978"/>
                  </a:lnTo>
                  <a:cubicBezTo>
                    <a:pt x="0" y="11061"/>
                    <a:pt x="83" y="11133"/>
                    <a:pt x="167" y="11133"/>
                  </a:cubicBezTo>
                  <a:cubicBezTo>
                    <a:pt x="262" y="11133"/>
                    <a:pt x="333" y="11061"/>
                    <a:pt x="333" y="10978"/>
                  </a:cubicBezTo>
                  <a:lnTo>
                    <a:pt x="333" y="10144"/>
                  </a:lnTo>
                  <a:cubicBezTo>
                    <a:pt x="333" y="9978"/>
                    <a:pt x="381" y="9823"/>
                    <a:pt x="453" y="9692"/>
                  </a:cubicBezTo>
                  <a:lnTo>
                    <a:pt x="1226" y="10347"/>
                  </a:lnTo>
                  <a:cubicBezTo>
                    <a:pt x="1345" y="10454"/>
                    <a:pt x="1417" y="10597"/>
                    <a:pt x="1417" y="10752"/>
                  </a:cubicBezTo>
                  <a:lnTo>
                    <a:pt x="1417" y="10954"/>
                  </a:lnTo>
                  <a:cubicBezTo>
                    <a:pt x="1417" y="11049"/>
                    <a:pt x="1488" y="11121"/>
                    <a:pt x="1584" y="11121"/>
                  </a:cubicBezTo>
                  <a:cubicBezTo>
                    <a:pt x="1667" y="11121"/>
                    <a:pt x="1750" y="11049"/>
                    <a:pt x="1750" y="10954"/>
                  </a:cubicBezTo>
                  <a:lnTo>
                    <a:pt x="1750" y="10764"/>
                  </a:lnTo>
                  <a:cubicBezTo>
                    <a:pt x="1750" y="10514"/>
                    <a:pt x="1643" y="10275"/>
                    <a:pt x="1453" y="10109"/>
                  </a:cubicBezTo>
                  <a:lnTo>
                    <a:pt x="679" y="9454"/>
                  </a:lnTo>
                  <a:cubicBezTo>
                    <a:pt x="750" y="9394"/>
                    <a:pt x="834" y="9347"/>
                    <a:pt x="929" y="9311"/>
                  </a:cubicBezTo>
                  <a:lnTo>
                    <a:pt x="2500" y="8751"/>
                  </a:lnTo>
                  <a:cubicBezTo>
                    <a:pt x="2679" y="9525"/>
                    <a:pt x="3381" y="10097"/>
                    <a:pt x="4191" y="10097"/>
                  </a:cubicBezTo>
                  <a:cubicBezTo>
                    <a:pt x="4465" y="10097"/>
                    <a:pt x="4739" y="10037"/>
                    <a:pt x="4977" y="9906"/>
                  </a:cubicBezTo>
                  <a:cubicBezTo>
                    <a:pt x="5048" y="9859"/>
                    <a:pt x="5084" y="9763"/>
                    <a:pt x="5048" y="9680"/>
                  </a:cubicBezTo>
                  <a:cubicBezTo>
                    <a:pt x="5013" y="9628"/>
                    <a:pt x="4959" y="9595"/>
                    <a:pt x="4896" y="9595"/>
                  </a:cubicBezTo>
                  <a:cubicBezTo>
                    <a:pt x="4872" y="9595"/>
                    <a:pt x="4848" y="9599"/>
                    <a:pt x="4822" y="9609"/>
                  </a:cubicBezTo>
                  <a:cubicBezTo>
                    <a:pt x="4632" y="9704"/>
                    <a:pt x="4405" y="9752"/>
                    <a:pt x="4191" y="9752"/>
                  </a:cubicBezTo>
                  <a:cubicBezTo>
                    <a:pt x="3512" y="9752"/>
                    <a:pt x="2941" y="9275"/>
                    <a:pt x="2822" y="8632"/>
                  </a:cubicBezTo>
                  <a:cubicBezTo>
                    <a:pt x="3120" y="8501"/>
                    <a:pt x="3310" y="8192"/>
                    <a:pt x="3310" y="7858"/>
                  </a:cubicBezTo>
                  <a:lnTo>
                    <a:pt x="3310" y="7477"/>
                  </a:lnTo>
                  <a:cubicBezTo>
                    <a:pt x="3548" y="7585"/>
                    <a:pt x="3810" y="7644"/>
                    <a:pt x="4084" y="7644"/>
                  </a:cubicBezTo>
                  <a:lnTo>
                    <a:pt x="4203" y="7644"/>
                  </a:lnTo>
                  <a:cubicBezTo>
                    <a:pt x="4501" y="7644"/>
                    <a:pt x="4798" y="7585"/>
                    <a:pt x="5084" y="7477"/>
                  </a:cubicBezTo>
                  <a:lnTo>
                    <a:pt x="5084" y="7847"/>
                  </a:lnTo>
                  <a:cubicBezTo>
                    <a:pt x="5084" y="8180"/>
                    <a:pt x="5275" y="8490"/>
                    <a:pt x="5572" y="8620"/>
                  </a:cubicBezTo>
                  <a:cubicBezTo>
                    <a:pt x="5525" y="8811"/>
                    <a:pt x="5453" y="9013"/>
                    <a:pt x="5322" y="9168"/>
                  </a:cubicBezTo>
                  <a:cubicBezTo>
                    <a:pt x="5263" y="9252"/>
                    <a:pt x="5275" y="9347"/>
                    <a:pt x="5346" y="9394"/>
                  </a:cubicBezTo>
                  <a:cubicBezTo>
                    <a:pt x="5382" y="9406"/>
                    <a:pt x="5406" y="9430"/>
                    <a:pt x="5453" y="9430"/>
                  </a:cubicBezTo>
                  <a:cubicBezTo>
                    <a:pt x="5501" y="9430"/>
                    <a:pt x="5560" y="9394"/>
                    <a:pt x="5584" y="9371"/>
                  </a:cubicBezTo>
                  <a:cubicBezTo>
                    <a:pt x="5715" y="9168"/>
                    <a:pt x="5822" y="8966"/>
                    <a:pt x="5882" y="8728"/>
                  </a:cubicBezTo>
                  <a:lnTo>
                    <a:pt x="7465" y="9275"/>
                  </a:lnTo>
                  <a:cubicBezTo>
                    <a:pt x="7561" y="9311"/>
                    <a:pt x="7656" y="9371"/>
                    <a:pt x="7727" y="9430"/>
                  </a:cubicBezTo>
                  <a:lnTo>
                    <a:pt x="6965" y="10085"/>
                  </a:lnTo>
                  <a:cubicBezTo>
                    <a:pt x="6775" y="10240"/>
                    <a:pt x="6668" y="10478"/>
                    <a:pt x="6668" y="10740"/>
                  </a:cubicBezTo>
                  <a:lnTo>
                    <a:pt x="6668" y="10942"/>
                  </a:lnTo>
                  <a:cubicBezTo>
                    <a:pt x="6668" y="11037"/>
                    <a:pt x="6751" y="11109"/>
                    <a:pt x="6834" y="11109"/>
                  </a:cubicBezTo>
                  <a:cubicBezTo>
                    <a:pt x="6930" y="11109"/>
                    <a:pt x="7001" y="11037"/>
                    <a:pt x="7001" y="10942"/>
                  </a:cubicBezTo>
                  <a:lnTo>
                    <a:pt x="7001" y="10764"/>
                  </a:lnTo>
                  <a:cubicBezTo>
                    <a:pt x="7001" y="10621"/>
                    <a:pt x="7072" y="10466"/>
                    <a:pt x="7191" y="10359"/>
                  </a:cubicBezTo>
                  <a:lnTo>
                    <a:pt x="7953" y="9704"/>
                  </a:lnTo>
                  <a:cubicBezTo>
                    <a:pt x="8025" y="9847"/>
                    <a:pt x="8073" y="9990"/>
                    <a:pt x="8073" y="10144"/>
                  </a:cubicBezTo>
                  <a:lnTo>
                    <a:pt x="8073" y="10978"/>
                  </a:lnTo>
                  <a:cubicBezTo>
                    <a:pt x="8073" y="11061"/>
                    <a:pt x="8144" y="11133"/>
                    <a:pt x="8239" y="11133"/>
                  </a:cubicBezTo>
                  <a:cubicBezTo>
                    <a:pt x="8323" y="11133"/>
                    <a:pt x="8394" y="11061"/>
                    <a:pt x="8394" y="10978"/>
                  </a:cubicBezTo>
                  <a:lnTo>
                    <a:pt x="8394" y="10144"/>
                  </a:lnTo>
                  <a:cubicBezTo>
                    <a:pt x="8346" y="9633"/>
                    <a:pt x="8013" y="9168"/>
                    <a:pt x="7537" y="8990"/>
                  </a:cubicBezTo>
                  <a:lnTo>
                    <a:pt x="6977" y="8799"/>
                  </a:lnTo>
                  <a:cubicBezTo>
                    <a:pt x="7156" y="7882"/>
                    <a:pt x="6989" y="7251"/>
                    <a:pt x="6822" y="6644"/>
                  </a:cubicBezTo>
                  <a:cubicBezTo>
                    <a:pt x="6739" y="6287"/>
                    <a:pt x="6632" y="5942"/>
                    <a:pt x="6608" y="5561"/>
                  </a:cubicBezTo>
                  <a:lnTo>
                    <a:pt x="6977" y="5561"/>
                  </a:lnTo>
                  <a:cubicBezTo>
                    <a:pt x="7251" y="5561"/>
                    <a:pt x="7477" y="5334"/>
                    <a:pt x="7477" y="5049"/>
                  </a:cubicBezTo>
                  <a:lnTo>
                    <a:pt x="7477" y="3310"/>
                  </a:lnTo>
                  <a:cubicBezTo>
                    <a:pt x="7477" y="1489"/>
                    <a:pt x="6001" y="0"/>
                    <a:pt x="4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653" name="Google Shape;10653;p79"/>
          <p:cNvGrpSpPr/>
          <p:nvPr/>
        </p:nvGrpSpPr>
        <p:grpSpPr>
          <a:xfrm>
            <a:off x="6542879" y="4228715"/>
            <a:ext cx="353127" cy="472285"/>
            <a:chOff x="4907159" y="3346936"/>
            <a:chExt cx="264845" cy="354214"/>
          </a:xfrm>
          <a:solidFill>
            <a:schemeClr val="tx1"/>
          </a:solidFill>
        </p:grpSpPr>
        <p:sp>
          <p:nvSpPr>
            <p:cNvPr id="10654" name="Google Shape;10654;p79"/>
            <p:cNvSpPr/>
            <p:nvPr/>
          </p:nvSpPr>
          <p:spPr>
            <a:xfrm>
              <a:off x="5015061" y="3556752"/>
              <a:ext cx="43402" cy="15777"/>
            </a:xfrm>
            <a:custGeom>
              <a:avLst/>
              <a:gdLst/>
              <a:ahLst/>
              <a:cxnLst/>
              <a:rect l="l" t="t" r="r" b="b"/>
              <a:pathLst>
                <a:path w="1370" h="498" extrusionOk="0">
                  <a:moveTo>
                    <a:pt x="173" y="0"/>
                  </a:moveTo>
                  <a:cubicBezTo>
                    <a:pt x="131" y="0"/>
                    <a:pt x="89" y="15"/>
                    <a:pt x="60" y="45"/>
                  </a:cubicBezTo>
                  <a:cubicBezTo>
                    <a:pt x="0" y="104"/>
                    <a:pt x="0" y="212"/>
                    <a:pt x="60" y="271"/>
                  </a:cubicBezTo>
                  <a:cubicBezTo>
                    <a:pt x="203" y="402"/>
                    <a:pt x="441" y="497"/>
                    <a:pt x="703" y="497"/>
                  </a:cubicBezTo>
                  <a:cubicBezTo>
                    <a:pt x="953" y="497"/>
                    <a:pt x="1191" y="402"/>
                    <a:pt x="1346" y="271"/>
                  </a:cubicBezTo>
                  <a:cubicBezTo>
                    <a:pt x="1369" y="212"/>
                    <a:pt x="1369" y="104"/>
                    <a:pt x="1310" y="45"/>
                  </a:cubicBezTo>
                  <a:cubicBezTo>
                    <a:pt x="1280" y="15"/>
                    <a:pt x="1241" y="0"/>
                    <a:pt x="1203" y="0"/>
                  </a:cubicBezTo>
                  <a:cubicBezTo>
                    <a:pt x="1164" y="0"/>
                    <a:pt x="1125" y="15"/>
                    <a:pt x="1096" y="45"/>
                  </a:cubicBezTo>
                  <a:cubicBezTo>
                    <a:pt x="1036" y="104"/>
                    <a:pt x="881" y="188"/>
                    <a:pt x="691" y="188"/>
                  </a:cubicBezTo>
                  <a:cubicBezTo>
                    <a:pt x="500" y="188"/>
                    <a:pt x="345" y="104"/>
                    <a:pt x="286" y="45"/>
                  </a:cubicBezTo>
                  <a:cubicBezTo>
                    <a:pt x="256" y="15"/>
                    <a:pt x="214" y="0"/>
                    <a:pt x="17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55" name="Google Shape;10655;p79"/>
            <p:cNvSpPr/>
            <p:nvPr/>
          </p:nvSpPr>
          <p:spPr>
            <a:xfrm>
              <a:off x="4907159" y="3346936"/>
              <a:ext cx="264845" cy="354214"/>
            </a:xfrm>
            <a:custGeom>
              <a:avLst/>
              <a:gdLst/>
              <a:ahLst/>
              <a:cxnLst/>
              <a:rect l="l" t="t" r="r" b="b"/>
              <a:pathLst>
                <a:path w="8360" h="11181" extrusionOk="0">
                  <a:moveTo>
                    <a:pt x="4240" y="334"/>
                  </a:moveTo>
                  <a:cubicBezTo>
                    <a:pt x="4418" y="334"/>
                    <a:pt x="4597" y="405"/>
                    <a:pt x="4716" y="560"/>
                  </a:cubicBezTo>
                  <a:lnTo>
                    <a:pt x="5287" y="1227"/>
                  </a:lnTo>
                  <a:cubicBezTo>
                    <a:pt x="5311" y="1274"/>
                    <a:pt x="5335" y="1310"/>
                    <a:pt x="5335" y="1358"/>
                  </a:cubicBezTo>
                  <a:cubicBezTo>
                    <a:pt x="5335" y="1405"/>
                    <a:pt x="5299" y="1465"/>
                    <a:pt x="5252" y="1489"/>
                  </a:cubicBezTo>
                  <a:lnTo>
                    <a:pt x="5156" y="1584"/>
                  </a:lnTo>
                  <a:lnTo>
                    <a:pt x="5013" y="1310"/>
                  </a:lnTo>
                  <a:cubicBezTo>
                    <a:pt x="4979" y="1259"/>
                    <a:pt x="4926" y="1219"/>
                    <a:pt x="4864" y="1219"/>
                  </a:cubicBezTo>
                  <a:cubicBezTo>
                    <a:pt x="4840" y="1219"/>
                    <a:pt x="4814" y="1225"/>
                    <a:pt x="4787" y="1239"/>
                  </a:cubicBezTo>
                  <a:cubicBezTo>
                    <a:pt x="4716" y="1286"/>
                    <a:pt x="4668" y="1370"/>
                    <a:pt x="4716" y="1465"/>
                  </a:cubicBezTo>
                  <a:lnTo>
                    <a:pt x="5549" y="3156"/>
                  </a:lnTo>
                  <a:lnTo>
                    <a:pt x="2573" y="3156"/>
                  </a:lnTo>
                  <a:lnTo>
                    <a:pt x="3680" y="703"/>
                  </a:lnTo>
                  <a:cubicBezTo>
                    <a:pt x="3787" y="477"/>
                    <a:pt x="4001" y="334"/>
                    <a:pt x="4240" y="334"/>
                  </a:cubicBezTo>
                  <a:close/>
                  <a:moveTo>
                    <a:pt x="5799" y="3453"/>
                  </a:moveTo>
                  <a:cubicBezTo>
                    <a:pt x="5799" y="3453"/>
                    <a:pt x="5823" y="3453"/>
                    <a:pt x="5823" y="3477"/>
                  </a:cubicBezTo>
                  <a:lnTo>
                    <a:pt x="5823" y="3834"/>
                  </a:lnTo>
                  <a:lnTo>
                    <a:pt x="5466" y="3834"/>
                  </a:lnTo>
                  <a:cubicBezTo>
                    <a:pt x="5371" y="3834"/>
                    <a:pt x="5299" y="3906"/>
                    <a:pt x="5299" y="3989"/>
                  </a:cubicBezTo>
                  <a:cubicBezTo>
                    <a:pt x="5299" y="4084"/>
                    <a:pt x="5371" y="4156"/>
                    <a:pt x="5466" y="4156"/>
                  </a:cubicBezTo>
                  <a:lnTo>
                    <a:pt x="5942" y="4156"/>
                  </a:lnTo>
                  <a:lnTo>
                    <a:pt x="7585" y="5049"/>
                  </a:lnTo>
                  <a:lnTo>
                    <a:pt x="537" y="5049"/>
                  </a:lnTo>
                  <a:lnTo>
                    <a:pt x="2192" y="4156"/>
                  </a:lnTo>
                  <a:lnTo>
                    <a:pt x="4763" y="4156"/>
                  </a:lnTo>
                  <a:cubicBezTo>
                    <a:pt x="4847" y="4156"/>
                    <a:pt x="4930" y="4084"/>
                    <a:pt x="4930" y="3989"/>
                  </a:cubicBezTo>
                  <a:cubicBezTo>
                    <a:pt x="4930" y="3906"/>
                    <a:pt x="4847" y="3834"/>
                    <a:pt x="4763" y="3834"/>
                  </a:cubicBezTo>
                  <a:lnTo>
                    <a:pt x="2311" y="3834"/>
                  </a:lnTo>
                  <a:lnTo>
                    <a:pt x="2311" y="3477"/>
                  </a:lnTo>
                  <a:cubicBezTo>
                    <a:pt x="2311" y="3477"/>
                    <a:pt x="2311" y="3453"/>
                    <a:pt x="2323" y="3453"/>
                  </a:cubicBezTo>
                  <a:close/>
                  <a:moveTo>
                    <a:pt x="6621" y="5394"/>
                  </a:moveTo>
                  <a:cubicBezTo>
                    <a:pt x="6776" y="5394"/>
                    <a:pt x="6895" y="5513"/>
                    <a:pt x="6895" y="5656"/>
                  </a:cubicBezTo>
                  <a:cubicBezTo>
                    <a:pt x="6883" y="5811"/>
                    <a:pt x="6752" y="5930"/>
                    <a:pt x="6609" y="5930"/>
                  </a:cubicBezTo>
                  <a:lnTo>
                    <a:pt x="6502" y="5930"/>
                  </a:lnTo>
                  <a:lnTo>
                    <a:pt x="6502" y="5918"/>
                  </a:lnTo>
                  <a:cubicBezTo>
                    <a:pt x="6502" y="5823"/>
                    <a:pt x="6430" y="5751"/>
                    <a:pt x="6347" y="5751"/>
                  </a:cubicBezTo>
                  <a:cubicBezTo>
                    <a:pt x="6252" y="5751"/>
                    <a:pt x="6180" y="5823"/>
                    <a:pt x="6180" y="5918"/>
                  </a:cubicBezTo>
                  <a:cubicBezTo>
                    <a:pt x="6180" y="7073"/>
                    <a:pt x="5240" y="8013"/>
                    <a:pt x="4085" y="8013"/>
                  </a:cubicBezTo>
                  <a:cubicBezTo>
                    <a:pt x="2918" y="8013"/>
                    <a:pt x="1977" y="7073"/>
                    <a:pt x="1977" y="5918"/>
                  </a:cubicBezTo>
                  <a:cubicBezTo>
                    <a:pt x="1977" y="5823"/>
                    <a:pt x="1906" y="5751"/>
                    <a:pt x="1823" y="5751"/>
                  </a:cubicBezTo>
                  <a:cubicBezTo>
                    <a:pt x="1727" y="5751"/>
                    <a:pt x="1656" y="5823"/>
                    <a:pt x="1656" y="5918"/>
                  </a:cubicBezTo>
                  <a:lnTo>
                    <a:pt x="1656" y="5930"/>
                  </a:lnTo>
                  <a:lnTo>
                    <a:pt x="1549" y="5930"/>
                  </a:lnTo>
                  <a:cubicBezTo>
                    <a:pt x="1406" y="5930"/>
                    <a:pt x="1287" y="5811"/>
                    <a:pt x="1287" y="5656"/>
                  </a:cubicBezTo>
                  <a:cubicBezTo>
                    <a:pt x="1287" y="5513"/>
                    <a:pt x="1406" y="5394"/>
                    <a:pt x="1549" y="5394"/>
                  </a:cubicBezTo>
                  <a:lnTo>
                    <a:pt x="2870" y="5394"/>
                  </a:lnTo>
                  <a:lnTo>
                    <a:pt x="2870" y="5632"/>
                  </a:lnTo>
                  <a:cubicBezTo>
                    <a:pt x="2870" y="5715"/>
                    <a:pt x="2954" y="5799"/>
                    <a:pt x="3037" y="5799"/>
                  </a:cubicBezTo>
                  <a:cubicBezTo>
                    <a:pt x="3132" y="5799"/>
                    <a:pt x="3204" y="5715"/>
                    <a:pt x="3204" y="5632"/>
                  </a:cubicBezTo>
                  <a:lnTo>
                    <a:pt x="3204" y="5394"/>
                  </a:lnTo>
                  <a:lnTo>
                    <a:pt x="4978" y="5394"/>
                  </a:lnTo>
                  <a:lnTo>
                    <a:pt x="4978" y="5632"/>
                  </a:lnTo>
                  <a:cubicBezTo>
                    <a:pt x="4978" y="5715"/>
                    <a:pt x="5049" y="5799"/>
                    <a:pt x="5133" y="5799"/>
                  </a:cubicBezTo>
                  <a:cubicBezTo>
                    <a:pt x="5228" y="5799"/>
                    <a:pt x="5299" y="5715"/>
                    <a:pt x="5299" y="5632"/>
                  </a:cubicBezTo>
                  <a:lnTo>
                    <a:pt x="5299" y="5394"/>
                  </a:lnTo>
                  <a:close/>
                  <a:moveTo>
                    <a:pt x="6537" y="6251"/>
                  </a:moveTo>
                  <a:cubicBezTo>
                    <a:pt x="6561" y="6596"/>
                    <a:pt x="6657" y="7525"/>
                    <a:pt x="6537" y="8549"/>
                  </a:cubicBezTo>
                  <a:lnTo>
                    <a:pt x="6323" y="8549"/>
                  </a:lnTo>
                  <a:cubicBezTo>
                    <a:pt x="6299" y="8549"/>
                    <a:pt x="6252" y="8549"/>
                    <a:pt x="6228" y="8561"/>
                  </a:cubicBezTo>
                  <a:cubicBezTo>
                    <a:pt x="6061" y="8418"/>
                    <a:pt x="5704" y="8120"/>
                    <a:pt x="5514" y="7882"/>
                  </a:cubicBezTo>
                  <a:cubicBezTo>
                    <a:pt x="6026" y="7501"/>
                    <a:pt x="6383" y="6930"/>
                    <a:pt x="6478" y="6251"/>
                  </a:cubicBezTo>
                  <a:close/>
                  <a:moveTo>
                    <a:pt x="4954" y="8180"/>
                  </a:moveTo>
                  <a:lnTo>
                    <a:pt x="4954" y="8561"/>
                  </a:lnTo>
                  <a:cubicBezTo>
                    <a:pt x="4954" y="8632"/>
                    <a:pt x="4966" y="8692"/>
                    <a:pt x="4990" y="8775"/>
                  </a:cubicBezTo>
                  <a:lnTo>
                    <a:pt x="4442" y="9037"/>
                  </a:lnTo>
                  <a:cubicBezTo>
                    <a:pt x="4347" y="8954"/>
                    <a:pt x="4216" y="8894"/>
                    <a:pt x="4073" y="8894"/>
                  </a:cubicBezTo>
                  <a:cubicBezTo>
                    <a:pt x="3942" y="8894"/>
                    <a:pt x="3811" y="8954"/>
                    <a:pt x="3716" y="9037"/>
                  </a:cubicBezTo>
                  <a:lnTo>
                    <a:pt x="3168" y="8775"/>
                  </a:lnTo>
                  <a:cubicBezTo>
                    <a:pt x="3180" y="8716"/>
                    <a:pt x="3204" y="8632"/>
                    <a:pt x="3204" y="8561"/>
                  </a:cubicBezTo>
                  <a:lnTo>
                    <a:pt x="3204" y="8180"/>
                  </a:lnTo>
                  <a:cubicBezTo>
                    <a:pt x="3466" y="8275"/>
                    <a:pt x="3763" y="8335"/>
                    <a:pt x="4073" y="8335"/>
                  </a:cubicBezTo>
                  <a:cubicBezTo>
                    <a:pt x="4394" y="8335"/>
                    <a:pt x="4692" y="8275"/>
                    <a:pt x="4954" y="8180"/>
                  </a:cubicBezTo>
                  <a:close/>
                  <a:moveTo>
                    <a:pt x="5287" y="8097"/>
                  </a:moveTo>
                  <a:cubicBezTo>
                    <a:pt x="5478" y="8335"/>
                    <a:pt x="5775" y="8597"/>
                    <a:pt x="5942" y="8728"/>
                  </a:cubicBezTo>
                  <a:cubicBezTo>
                    <a:pt x="5883" y="8811"/>
                    <a:pt x="5835" y="8930"/>
                    <a:pt x="5835" y="9049"/>
                  </a:cubicBezTo>
                  <a:lnTo>
                    <a:pt x="5835" y="9132"/>
                  </a:lnTo>
                  <a:lnTo>
                    <a:pt x="5645" y="9049"/>
                  </a:lnTo>
                  <a:cubicBezTo>
                    <a:pt x="5430" y="8978"/>
                    <a:pt x="5287" y="8775"/>
                    <a:pt x="5287" y="8549"/>
                  </a:cubicBezTo>
                  <a:lnTo>
                    <a:pt x="5287" y="8097"/>
                  </a:lnTo>
                  <a:close/>
                  <a:moveTo>
                    <a:pt x="2870" y="8132"/>
                  </a:moveTo>
                  <a:lnTo>
                    <a:pt x="2870" y="8561"/>
                  </a:lnTo>
                  <a:cubicBezTo>
                    <a:pt x="2870" y="8787"/>
                    <a:pt x="2727" y="8990"/>
                    <a:pt x="2513" y="9073"/>
                  </a:cubicBezTo>
                  <a:lnTo>
                    <a:pt x="2323" y="9144"/>
                  </a:lnTo>
                  <a:lnTo>
                    <a:pt x="2323" y="9073"/>
                  </a:lnTo>
                  <a:cubicBezTo>
                    <a:pt x="2323" y="8954"/>
                    <a:pt x="2275" y="8847"/>
                    <a:pt x="2216" y="8751"/>
                  </a:cubicBezTo>
                  <a:cubicBezTo>
                    <a:pt x="2382" y="8620"/>
                    <a:pt x="2680" y="8370"/>
                    <a:pt x="2870" y="8132"/>
                  </a:cubicBezTo>
                  <a:close/>
                  <a:moveTo>
                    <a:pt x="1823" y="8871"/>
                  </a:moveTo>
                  <a:cubicBezTo>
                    <a:pt x="1918" y="8871"/>
                    <a:pt x="2001" y="8966"/>
                    <a:pt x="2001" y="9049"/>
                  </a:cubicBezTo>
                  <a:cubicBezTo>
                    <a:pt x="2001" y="9144"/>
                    <a:pt x="1918" y="9228"/>
                    <a:pt x="1823" y="9228"/>
                  </a:cubicBezTo>
                  <a:lnTo>
                    <a:pt x="1644" y="9228"/>
                  </a:lnTo>
                  <a:cubicBezTo>
                    <a:pt x="1537" y="9228"/>
                    <a:pt x="1465" y="9144"/>
                    <a:pt x="1465" y="9049"/>
                  </a:cubicBezTo>
                  <a:cubicBezTo>
                    <a:pt x="1465" y="8966"/>
                    <a:pt x="1549" y="8871"/>
                    <a:pt x="1644" y="8871"/>
                  </a:cubicBezTo>
                  <a:close/>
                  <a:moveTo>
                    <a:pt x="6526" y="8871"/>
                  </a:moveTo>
                  <a:cubicBezTo>
                    <a:pt x="6621" y="8871"/>
                    <a:pt x="6704" y="8966"/>
                    <a:pt x="6704" y="9049"/>
                  </a:cubicBezTo>
                  <a:cubicBezTo>
                    <a:pt x="6704" y="9144"/>
                    <a:pt x="6621" y="9228"/>
                    <a:pt x="6526" y="9228"/>
                  </a:cubicBezTo>
                  <a:lnTo>
                    <a:pt x="6347" y="9228"/>
                  </a:lnTo>
                  <a:cubicBezTo>
                    <a:pt x="6240" y="9228"/>
                    <a:pt x="6156" y="9144"/>
                    <a:pt x="6156" y="9049"/>
                  </a:cubicBezTo>
                  <a:cubicBezTo>
                    <a:pt x="6156" y="8966"/>
                    <a:pt x="6252" y="8871"/>
                    <a:pt x="6347" y="8871"/>
                  </a:cubicBezTo>
                  <a:close/>
                  <a:moveTo>
                    <a:pt x="4073" y="9228"/>
                  </a:moveTo>
                  <a:cubicBezTo>
                    <a:pt x="4180" y="9228"/>
                    <a:pt x="4263" y="9323"/>
                    <a:pt x="4263" y="9406"/>
                  </a:cubicBezTo>
                  <a:cubicBezTo>
                    <a:pt x="4263" y="9502"/>
                    <a:pt x="4180" y="9585"/>
                    <a:pt x="4073" y="9585"/>
                  </a:cubicBezTo>
                  <a:cubicBezTo>
                    <a:pt x="3978" y="9585"/>
                    <a:pt x="3894" y="9502"/>
                    <a:pt x="3894" y="9406"/>
                  </a:cubicBezTo>
                  <a:cubicBezTo>
                    <a:pt x="3894" y="9323"/>
                    <a:pt x="3990" y="9228"/>
                    <a:pt x="4073" y="9228"/>
                  </a:cubicBezTo>
                  <a:close/>
                  <a:moveTo>
                    <a:pt x="4299" y="0"/>
                  </a:moveTo>
                  <a:cubicBezTo>
                    <a:pt x="3930" y="0"/>
                    <a:pt x="3585" y="227"/>
                    <a:pt x="3442" y="572"/>
                  </a:cubicBezTo>
                  <a:lnTo>
                    <a:pt x="2299" y="3156"/>
                  </a:lnTo>
                  <a:cubicBezTo>
                    <a:pt x="2156" y="3203"/>
                    <a:pt x="2073" y="3322"/>
                    <a:pt x="2073" y="3465"/>
                  </a:cubicBezTo>
                  <a:lnTo>
                    <a:pt x="2073" y="3906"/>
                  </a:lnTo>
                  <a:lnTo>
                    <a:pt x="311" y="4834"/>
                  </a:lnTo>
                  <a:cubicBezTo>
                    <a:pt x="191" y="4894"/>
                    <a:pt x="132" y="5037"/>
                    <a:pt x="180" y="5168"/>
                  </a:cubicBezTo>
                  <a:cubicBezTo>
                    <a:pt x="215" y="5299"/>
                    <a:pt x="334" y="5370"/>
                    <a:pt x="465" y="5370"/>
                  </a:cubicBezTo>
                  <a:lnTo>
                    <a:pt x="1108" y="5370"/>
                  </a:lnTo>
                  <a:cubicBezTo>
                    <a:pt x="1061" y="5453"/>
                    <a:pt x="1049" y="5549"/>
                    <a:pt x="1049" y="5644"/>
                  </a:cubicBezTo>
                  <a:cubicBezTo>
                    <a:pt x="1049" y="5882"/>
                    <a:pt x="1180" y="6084"/>
                    <a:pt x="1382" y="6180"/>
                  </a:cubicBezTo>
                  <a:cubicBezTo>
                    <a:pt x="1382" y="6239"/>
                    <a:pt x="1370" y="6311"/>
                    <a:pt x="1358" y="6418"/>
                  </a:cubicBezTo>
                  <a:cubicBezTo>
                    <a:pt x="1346" y="6501"/>
                    <a:pt x="1418" y="6585"/>
                    <a:pt x="1501" y="6596"/>
                  </a:cubicBezTo>
                  <a:lnTo>
                    <a:pt x="1513" y="6596"/>
                  </a:lnTo>
                  <a:cubicBezTo>
                    <a:pt x="1608" y="6596"/>
                    <a:pt x="1668" y="6537"/>
                    <a:pt x="1680" y="6442"/>
                  </a:cubicBezTo>
                  <a:cubicBezTo>
                    <a:pt x="1680" y="6370"/>
                    <a:pt x="1692" y="6299"/>
                    <a:pt x="1692" y="6251"/>
                  </a:cubicBezTo>
                  <a:lnTo>
                    <a:pt x="1751" y="6251"/>
                  </a:lnTo>
                  <a:cubicBezTo>
                    <a:pt x="1846" y="6906"/>
                    <a:pt x="2204" y="7489"/>
                    <a:pt x="2727" y="7870"/>
                  </a:cubicBezTo>
                  <a:cubicBezTo>
                    <a:pt x="2549" y="8120"/>
                    <a:pt x="2168" y="8430"/>
                    <a:pt x="1989" y="8561"/>
                  </a:cubicBezTo>
                  <a:cubicBezTo>
                    <a:pt x="1965" y="8561"/>
                    <a:pt x="1918" y="8549"/>
                    <a:pt x="1894" y="8549"/>
                  </a:cubicBezTo>
                  <a:lnTo>
                    <a:pt x="1680" y="8549"/>
                  </a:lnTo>
                  <a:cubicBezTo>
                    <a:pt x="1632" y="8097"/>
                    <a:pt x="1608" y="7620"/>
                    <a:pt x="1620" y="7144"/>
                  </a:cubicBezTo>
                  <a:cubicBezTo>
                    <a:pt x="1620" y="7061"/>
                    <a:pt x="1549" y="6977"/>
                    <a:pt x="1454" y="6977"/>
                  </a:cubicBezTo>
                  <a:cubicBezTo>
                    <a:pt x="1370" y="6977"/>
                    <a:pt x="1299" y="7061"/>
                    <a:pt x="1299" y="7144"/>
                  </a:cubicBezTo>
                  <a:cubicBezTo>
                    <a:pt x="1275" y="7680"/>
                    <a:pt x="1311" y="8204"/>
                    <a:pt x="1370" y="8680"/>
                  </a:cubicBezTo>
                  <a:cubicBezTo>
                    <a:pt x="1263" y="8763"/>
                    <a:pt x="1203" y="8906"/>
                    <a:pt x="1203" y="9061"/>
                  </a:cubicBezTo>
                  <a:cubicBezTo>
                    <a:pt x="1203" y="9216"/>
                    <a:pt x="1275" y="9359"/>
                    <a:pt x="1382" y="9454"/>
                  </a:cubicBezTo>
                  <a:lnTo>
                    <a:pt x="1382" y="9513"/>
                  </a:lnTo>
                  <a:lnTo>
                    <a:pt x="799" y="9716"/>
                  </a:lnTo>
                  <a:cubicBezTo>
                    <a:pt x="322" y="9883"/>
                    <a:pt x="1" y="10347"/>
                    <a:pt x="1" y="10871"/>
                  </a:cubicBezTo>
                  <a:lnTo>
                    <a:pt x="1" y="11002"/>
                  </a:lnTo>
                  <a:cubicBezTo>
                    <a:pt x="1" y="11097"/>
                    <a:pt x="72" y="11168"/>
                    <a:pt x="168" y="11168"/>
                  </a:cubicBezTo>
                  <a:cubicBezTo>
                    <a:pt x="251" y="11168"/>
                    <a:pt x="322" y="11097"/>
                    <a:pt x="322" y="11002"/>
                  </a:cubicBezTo>
                  <a:lnTo>
                    <a:pt x="322" y="10871"/>
                  </a:lnTo>
                  <a:cubicBezTo>
                    <a:pt x="322" y="10502"/>
                    <a:pt x="561" y="10156"/>
                    <a:pt x="918" y="10037"/>
                  </a:cubicBezTo>
                  <a:lnTo>
                    <a:pt x="1394" y="9871"/>
                  </a:lnTo>
                  <a:lnTo>
                    <a:pt x="1394" y="11002"/>
                  </a:lnTo>
                  <a:cubicBezTo>
                    <a:pt x="1394" y="11097"/>
                    <a:pt x="1477" y="11168"/>
                    <a:pt x="1561" y="11168"/>
                  </a:cubicBezTo>
                  <a:cubicBezTo>
                    <a:pt x="1656" y="11168"/>
                    <a:pt x="1727" y="11097"/>
                    <a:pt x="1727" y="11002"/>
                  </a:cubicBezTo>
                  <a:lnTo>
                    <a:pt x="1727" y="9609"/>
                  </a:lnTo>
                  <a:lnTo>
                    <a:pt x="1977" y="9609"/>
                  </a:lnTo>
                  <a:cubicBezTo>
                    <a:pt x="2096" y="9823"/>
                    <a:pt x="2466" y="10502"/>
                    <a:pt x="2620" y="11049"/>
                  </a:cubicBezTo>
                  <a:cubicBezTo>
                    <a:pt x="2632" y="11121"/>
                    <a:pt x="2704" y="11168"/>
                    <a:pt x="2787" y="11168"/>
                  </a:cubicBezTo>
                  <a:lnTo>
                    <a:pt x="2823" y="11168"/>
                  </a:lnTo>
                  <a:cubicBezTo>
                    <a:pt x="2918" y="11145"/>
                    <a:pt x="2966" y="11061"/>
                    <a:pt x="2942" y="10978"/>
                  </a:cubicBezTo>
                  <a:cubicBezTo>
                    <a:pt x="2811" y="10454"/>
                    <a:pt x="2501" y="9859"/>
                    <a:pt x="2335" y="9549"/>
                  </a:cubicBezTo>
                  <a:lnTo>
                    <a:pt x="2727" y="9406"/>
                  </a:lnTo>
                  <a:cubicBezTo>
                    <a:pt x="2882" y="9347"/>
                    <a:pt x="3037" y="9252"/>
                    <a:pt x="3144" y="9097"/>
                  </a:cubicBezTo>
                  <a:lnTo>
                    <a:pt x="3680" y="9359"/>
                  </a:lnTo>
                  <a:lnTo>
                    <a:pt x="3680" y="9442"/>
                  </a:lnTo>
                  <a:cubicBezTo>
                    <a:pt x="3680" y="9656"/>
                    <a:pt x="3823" y="9859"/>
                    <a:pt x="4013" y="9930"/>
                  </a:cubicBezTo>
                  <a:lnTo>
                    <a:pt x="4013" y="11014"/>
                  </a:lnTo>
                  <a:cubicBezTo>
                    <a:pt x="4013" y="11109"/>
                    <a:pt x="4097" y="11180"/>
                    <a:pt x="4180" y="11180"/>
                  </a:cubicBezTo>
                  <a:cubicBezTo>
                    <a:pt x="4275" y="11180"/>
                    <a:pt x="4347" y="11109"/>
                    <a:pt x="4347" y="11014"/>
                  </a:cubicBezTo>
                  <a:lnTo>
                    <a:pt x="4347" y="9930"/>
                  </a:lnTo>
                  <a:cubicBezTo>
                    <a:pt x="4549" y="9859"/>
                    <a:pt x="4692" y="9680"/>
                    <a:pt x="4692" y="9442"/>
                  </a:cubicBezTo>
                  <a:lnTo>
                    <a:pt x="4692" y="9359"/>
                  </a:lnTo>
                  <a:lnTo>
                    <a:pt x="5228" y="9097"/>
                  </a:lnTo>
                  <a:cubicBezTo>
                    <a:pt x="5323" y="9228"/>
                    <a:pt x="5466" y="9347"/>
                    <a:pt x="5645" y="9406"/>
                  </a:cubicBezTo>
                  <a:lnTo>
                    <a:pt x="6026" y="9549"/>
                  </a:lnTo>
                  <a:cubicBezTo>
                    <a:pt x="5859" y="9847"/>
                    <a:pt x="5549" y="10454"/>
                    <a:pt x="5418" y="10978"/>
                  </a:cubicBezTo>
                  <a:cubicBezTo>
                    <a:pt x="5406" y="11061"/>
                    <a:pt x="5442" y="11157"/>
                    <a:pt x="5537" y="11168"/>
                  </a:cubicBezTo>
                  <a:lnTo>
                    <a:pt x="5585" y="11168"/>
                  </a:lnTo>
                  <a:cubicBezTo>
                    <a:pt x="5656" y="11168"/>
                    <a:pt x="5716" y="11121"/>
                    <a:pt x="5740" y="11049"/>
                  </a:cubicBezTo>
                  <a:cubicBezTo>
                    <a:pt x="5883" y="10502"/>
                    <a:pt x="6252" y="9811"/>
                    <a:pt x="6383" y="9609"/>
                  </a:cubicBezTo>
                  <a:lnTo>
                    <a:pt x="6633" y="9609"/>
                  </a:lnTo>
                  <a:lnTo>
                    <a:pt x="6633" y="11002"/>
                  </a:lnTo>
                  <a:cubicBezTo>
                    <a:pt x="6633" y="11097"/>
                    <a:pt x="6716" y="11168"/>
                    <a:pt x="6799" y="11168"/>
                  </a:cubicBezTo>
                  <a:cubicBezTo>
                    <a:pt x="6895" y="11168"/>
                    <a:pt x="6966" y="11097"/>
                    <a:pt x="6966" y="11002"/>
                  </a:cubicBezTo>
                  <a:lnTo>
                    <a:pt x="6966" y="9871"/>
                  </a:lnTo>
                  <a:lnTo>
                    <a:pt x="7442" y="10037"/>
                  </a:lnTo>
                  <a:cubicBezTo>
                    <a:pt x="7800" y="10156"/>
                    <a:pt x="8038" y="10502"/>
                    <a:pt x="8038" y="10871"/>
                  </a:cubicBezTo>
                  <a:lnTo>
                    <a:pt x="8038" y="11002"/>
                  </a:lnTo>
                  <a:cubicBezTo>
                    <a:pt x="8038" y="11097"/>
                    <a:pt x="8109" y="11168"/>
                    <a:pt x="8204" y="11168"/>
                  </a:cubicBezTo>
                  <a:cubicBezTo>
                    <a:pt x="8288" y="11168"/>
                    <a:pt x="8359" y="11097"/>
                    <a:pt x="8359" y="11002"/>
                  </a:cubicBezTo>
                  <a:lnTo>
                    <a:pt x="8359" y="10871"/>
                  </a:lnTo>
                  <a:cubicBezTo>
                    <a:pt x="8240" y="10323"/>
                    <a:pt x="7919" y="9871"/>
                    <a:pt x="7442" y="9692"/>
                  </a:cubicBezTo>
                  <a:lnTo>
                    <a:pt x="6859" y="9490"/>
                  </a:lnTo>
                  <a:lnTo>
                    <a:pt x="6859" y="9430"/>
                  </a:lnTo>
                  <a:cubicBezTo>
                    <a:pt x="6966" y="9335"/>
                    <a:pt x="7038" y="9192"/>
                    <a:pt x="7038" y="9037"/>
                  </a:cubicBezTo>
                  <a:cubicBezTo>
                    <a:pt x="7038" y="8894"/>
                    <a:pt x="6978" y="8751"/>
                    <a:pt x="6883" y="8656"/>
                  </a:cubicBezTo>
                  <a:cubicBezTo>
                    <a:pt x="7014" y="7525"/>
                    <a:pt x="6918" y="6513"/>
                    <a:pt x="6895" y="6168"/>
                  </a:cubicBezTo>
                  <a:cubicBezTo>
                    <a:pt x="7085" y="6061"/>
                    <a:pt x="7216" y="5870"/>
                    <a:pt x="7216" y="5632"/>
                  </a:cubicBezTo>
                  <a:cubicBezTo>
                    <a:pt x="7216" y="5525"/>
                    <a:pt x="7192" y="5442"/>
                    <a:pt x="7157" y="5358"/>
                  </a:cubicBezTo>
                  <a:lnTo>
                    <a:pt x="7800" y="5358"/>
                  </a:lnTo>
                  <a:cubicBezTo>
                    <a:pt x="7931" y="5358"/>
                    <a:pt x="8038" y="5275"/>
                    <a:pt x="8085" y="5156"/>
                  </a:cubicBezTo>
                  <a:cubicBezTo>
                    <a:pt x="8109" y="5025"/>
                    <a:pt x="8050" y="4894"/>
                    <a:pt x="7942" y="4822"/>
                  </a:cubicBezTo>
                  <a:lnTo>
                    <a:pt x="6192" y="3894"/>
                  </a:lnTo>
                  <a:lnTo>
                    <a:pt x="6192" y="3477"/>
                  </a:lnTo>
                  <a:cubicBezTo>
                    <a:pt x="6192" y="3322"/>
                    <a:pt x="6109" y="3203"/>
                    <a:pt x="5966" y="3156"/>
                  </a:cubicBezTo>
                  <a:lnTo>
                    <a:pt x="5335" y="1870"/>
                  </a:lnTo>
                  <a:lnTo>
                    <a:pt x="5490" y="1751"/>
                  </a:lnTo>
                  <a:cubicBezTo>
                    <a:pt x="5609" y="1655"/>
                    <a:pt x="5680" y="1536"/>
                    <a:pt x="5704" y="1393"/>
                  </a:cubicBezTo>
                  <a:cubicBezTo>
                    <a:pt x="5716" y="1251"/>
                    <a:pt x="5668" y="1108"/>
                    <a:pt x="5585" y="1000"/>
                  </a:cubicBezTo>
                  <a:lnTo>
                    <a:pt x="5013" y="334"/>
                  </a:lnTo>
                  <a:cubicBezTo>
                    <a:pt x="4835" y="119"/>
                    <a:pt x="4573" y="0"/>
                    <a:pt x="429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656" name="Google Shape;10656;p79"/>
          <p:cNvGrpSpPr/>
          <p:nvPr/>
        </p:nvGrpSpPr>
        <p:grpSpPr>
          <a:xfrm>
            <a:off x="10731229" y="4212115"/>
            <a:ext cx="368671" cy="492899"/>
            <a:chOff x="8048421" y="3334486"/>
            <a:chExt cx="276503" cy="369674"/>
          </a:xfrm>
          <a:solidFill>
            <a:schemeClr val="tx1"/>
          </a:solidFill>
        </p:grpSpPr>
        <p:sp>
          <p:nvSpPr>
            <p:cNvPr id="10657" name="Google Shape;10657;p79"/>
            <p:cNvSpPr/>
            <p:nvPr/>
          </p:nvSpPr>
          <p:spPr>
            <a:xfrm>
              <a:off x="8146471" y="3456327"/>
              <a:ext cx="10613" cy="16252"/>
            </a:xfrm>
            <a:custGeom>
              <a:avLst/>
              <a:gdLst/>
              <a:ahLst/>
              <a:cxnLst/>
              <a:rect l="l" t="t" r="r" b="b"/>
              <a:pathLst>
                <a:path w="335" h="513" extrusionOk="0">
                  <a:moveTo>
                    <a:pt x="156" y="0"/>
                  </a:moveTo>
                  <a:cubicBezTo>
                    <a:pt x="72" y="0"/>
                    <a:pt x="1" y="84"/>
                    <a:pt x="1" y="167"/>
                  </a:cubicBezTo>
                  <a:lnTo>
                    <a:pt x="1" y="345"/>
                  </a:lnTo>
                  <a:cubicBezTo>
                    <a:pt x="1" y="441"/>
                    <a:pt x="72" y="512"/>
                    <a:pt x="156" y="512"/>
                  </a:cubicBezTo>
                  <a:cubicBezTo>
                    <a:pt x="251" y="512"/>
                    <a:pt x="322" y="441"/>
                    <a:pt x="322" y="345"/>
                  </a:cubicBezTo>
                  <a:lnTo>
                    <a:pt x="322" y="167"/>
                  </a:lnTo>
                  <a:cubicBezTo>
                    <a:pt x="334" y="84"/>
                    <a:pt x="251" y="0"/>
                    <a:pt x="15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58" name="Google Shape;10658;p79"/>
            <p:cNvSpPr/>
            <p:nvPr/>
          </p:nvSpPr>
          <p:spPr>
            <a:xfrm>
              <a:off x="8215501" y="3456327"/>
              <a:ext cx="10961" cy="16252"/>
            </a:xfrm>
            <a:custGeom>
              <a:avLst/>
              <a:gdLst/>
              <a:ahLst/>
              <a:cxnLst/>
              <a:rect l="l" t="t" r="r" b="b"/>
              <a:pathLst>
                <a:path w="346" h="513" extrusionOk="0">
                  <a:moveTo>
                    <a:pt x="167" y="0"/>
                  </a:moveTo>
                  <a:cubicBezTo>
                    <a:pt x="84" y="0"/>
                    <a:pt x="1" y="84"/>
                    <a:pt x="1" y="167"/>
                  </a:cubicBezTo>
                  <a:lnTo>
                    <a:pt x="1" y="345"/>
                  </a:lnTo>
                  <a:cubicBezTo>
                    <a:pt x="1" y="441"/>
                    <a:pt x="84" y="512"/>
                    <a:pt x="167" y="512"/>
                  </a:cubicBezTo>
                  <a:cubicBezTo>
                    <a:pt x="263" y="512"/>
                    <a:pt x="334" y="441"/>
                    <a:pt x="334" y="345"/>
                  </a:cubicBezTo>
                  <a:lnTo>
                    <a:pt x="334" y="167"/>
                  </a:lnTo>
                  <a:cubicBezTo>
                    <a:pt x="346" y="84"/>
                    <a:pt x="275"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59" name="Google Shape;10659;p79"/>
            <p:cNvSpPr/>
            <p:nvPr/>
          </p:nvSpPr>
          <p:spPr>
            <a:xfrm>
              <a:off x="8048421" y="3334486"/>
              <a:ext cx="276503" cy="369674"/>
            </a:xfrm>
            <a:custGeom>
              <a:avLst/>
              <a:gdLst/>
              <a:ahLst/>
              <a:cxnLst/>
              <a:rect l="l" t="t" r="r" b="b"/>
              <a:pathLst>
                <a:path w="8728" h="11669" extrusionOk="0">
                  <a:moveTo>
                    <a:pt x="4322" y="334"/>
                  </a:moveTo>
                  <a:cubicBezTo>
                    <a:pt x="4703" y="334"/>
                    <a:pt x="5084" y="417"/>
                    <a:pt x="5441" y="548"/>
                  </a:cubicBezTo>
                  <a:cubicBezTo>
                    <a:pt x="5179" y="655"/>
                    <a:pt x="4953" y="786"/>
                    <a:pt x="4787" y="953"/>
                  </a:cubicBezTo>
                  <a:cubicBezTo>
                    <a:pt x="4679" y="810"/>
                    <a:pt x="4536" y="727"/>
                    <a:pt x="4358" y="727"/>
                  </a:cubicBezTo>
                  <a:cubicBezTo>
                    <a:pt x="4179" y="727"/>
                    <a:pt x="4013" y="810"/>
                    <a:pt x="3917" y="953"/>
                  </a:cubicBezTo>
                  <a:cubicBezTo>
                    <a:pt x="3739" y="774"/>
                    <a:pt x="3501" y="620"/>
                    <a:pt x="3239" y="536"/>
                  </a:cubicBezTo>
                  <a:cubicBezTo>
                    <a:pt x="3584" y="417"/>
                    <a:pt x="3953" y="334"/>
                    <a:pt x="4322" y="334"/>
                  </a:cubicBezTo>
                  <a:close/>
                  <a:moveTo>
                    <a:pt x="6151" y="749"/>
                  </a:moveTo>
                  <a:cubicBezTo>
                    <a:pt x="6261" y="749"/>
                    <a:pt x="6366" y="761"/>
                    <a:pt x="6465" y="786"/>
                  </a:cubicBezTo>
                  <a:cubicBezTo>
                    <a:pt x="6322" y="965"/>
                    <a:pt x="6072" y="1108"/>
                    <a:pt x="5787" y="1203"/>
                  </a:cubicBezTo>
                  <a:cubicBezTo>
                    <a:pt x="5617" y="1253"/>
                    <a:pt x="5443" y="1281"/>
                    <a:pt x="5282" y="1281"/>
                  </a:cubicBezTo>
                  <a:cubicBezTo>
                    <a:pt x="5172" y="1281"/>
                    <a:pt x="5069" y="1268"/>
                    <a:pt x="4977" y="1239"/>
                  </a:cubicBezTo>
                  <a:cubicBezTo>
                    <a:pt x="5132" y="1060"/>
                    <a:pt x="5382" y="917"/>
                    <a:pt x="5668" y="822"/>
                  </a:cubicBezTo>
                  <a:cubicBezTo>
                    <a:pt x="5834" y="773"/>
                    <a:pt x="5997" y="749"/>
                    <a:pt x="6151" y="749"/>
                  </a:cubicBezTo>
                  <a:close/>
                  <a:moveTo>
                    <a:pt x="2542" y="750"/>
                  </a:moveTo>
                  <a:cubicBezTo>
                    <a:pt x="2703" y="750"/>
                    <a:pt x="2878" y="777"/>
                    <a:pt x="3048" y="834"/>
                  </a:cubicBezTo>
                  <a:cubicBezTo>
                    <a:pt x="3334" y="917"/>
                    <a:pt x="3584" y="1072"/>
                    <a:pt x="3727" y="1251"/>
                  </a:cubicBezTo>
                  <a:cubicBezTo>
                    <a:pt x="3646" y="1273"/>
                    <a:pt x="3553" y="1284"/>
                    <a:pt x="3454" y="1284"/>
                  </a:cubicBezTo>
                  <a:cubicBezTo>
                    <a:pt x="3290" y="1284"/>
                    <a:pt x="3107" y="1255"/>
                    <a:pt x="2929" y="1203"/>
                  </a:cubicBezTo>
                  <a:cubicBezTo>
                    <a:pt x="2643" y="1108"/>
                    <a:pt x="2393" y="965"/>
                    <a:pt x="2239" y="786"/>
                  </a:cubicBezTo>
                  <a:cubicBezTo>
                    <a:pt x="2330" y="762"/>
                    <a:pt x="2433" y="750"/>
                    <a:pt x="2542" y="750"/>
                  </a:cubicBezTo>
                  <a:close/>
                  <a:moveTo>
                    <a:pt x="4358" y="1072"/>
                  </a:moveTo>
                  <a:cubicBezTo>
                    <a:pt x="4465" y="1072"/>
                    <a:pt x="4548" y="1155"/>
                    <a:pt x="4548" y="1263"/>
                  </a:cubicBezTo>
                  <a:cubicBezTo>
                    <a:pt x="4548" y="1370"/>
                    <a:pt x="4465" y="1453"/>
                    <a:pt x="4358" y="1453"/>
                  </a:cubicBezTo>
                  <a:cubicBezTo>
                    <a:pt x="4251" y="1453"/>
                    <a:pt x="4167" y="1370"/>
                    <a:pt x="4167" y="1263"/>
                  </a:cubicBezTo>
                  <a:cubicBezTo>
                    <a:pt x="4167" y="1155"/>
                    <a:pt x="4251" y="1072"/>
                    <a:pt x="4358" y="1072"/>
                  </a:cubicBezTo>
                  <a:close/>
                  <a:moveTo>
                    <a:pt x="2203" y="1167"/>
                  </a:moveTo>
                  <a:cubicBezTo>
                    <a:pt x="2381" y="1322"/>
                    <a:pt x="2620" y="1441"/>
                    <a:pt x="2870" y="1524"/>
                  </a:cubicBezTo>
                  <a:cubicBezTo>
                    <a:pt x="3072" y="1584"/>
                    <a:pt x="3286" y="1620"/>
                    <a:pt x="3477" y="1620"/>
                  </a:cubicBezTo>
                  <a:cubicBezTo>
                    <a:pt x="3644" y="1620"/>
                    <a:pt x="3810" y="1584"/>
                    <a:pt x="3953" y="1548"/>
                  </a:cubicBezTo>
                  <a:cubicBezTo>
                    <a:pt x="4048" y="1691"/>
                    <a:pt x="4227" y="1798"/>
                    <a:pt x="4417" y="1798"/>
                  </a:cubicBezTo>
                  <a:cubicBezTo>
                    <a:pt x="4608" y="1798"/>
                    <a:pt x="4775" y="1691"/>
                    <a:pt x="4882" y="1548"/>
                  </a:cubicBezTo>
                  <a:cubicBezTo>
                    <a:pt x="5013" y="1584"/>
                    <a:pt x="5179" y="1620"/>
                    <a:pt x="5358" y="1620"/>
                  </a:cubicBezTo>
                  <a:cubicBezTo>
                    <a:pt x="5549" y="1620"/>
                    <a:pt x="5751" y="1584"/>
                    <a:pt x="5965" y="1524"/>
                  </a:cubicBezTo>
                  <a:cubicBezTo>
                    <a:pt x="6203" y="1453"/>
                    <a:pt x="6430" y="1334"/>
                    <a:pt x="6608" y="1203"/>
                  </a:cubicBezTo>
                  <a:cubicBezTo>
                    <a:pt x="7287" y="1810"/>
                    <a:pt x="7704" y="2656"/>
                    <a:pt x="7763" y="3549"/>
                  </a:cubicBezTo>
                  <a:lnTo>
                    <a:pt x="7930" y="6370"/>
                  </a:lnTo>
                  <a:cubicBezTo>
                    <a:pt x="7977" y="7120"/>
                    <a:pt x="7775" y="7870"/>
                    <a:pt x="7358" y="8490"/>
                  </a:cubicBezTo>
                  <a:lnTo>
                    <a:pt x="5989" y="8037"/>
                  </a:lnTo>
                  <a:cubicBezTo>
                    <a:pt x="5775" y="7954"/>
                    <a:pt x="5620" y="7740"/>
                    <a:pt x="5620" y="7513"/>
                  </a:cubicBezTo>
                  <a:lnTo>
                    <a:pt x="5620" y="6763"/>
                  </a:lnTo>
                  <a:cubicBezTo>
                    <a:pt x="6287" y="6382"/>
                    <a:pt x="6763" y="5715"/>
                    <a:pt x="6870" y="4906"/>
                  </a:cubicBezTo>
                  <a:lnTo>
                    <a:pt x="7001" y="4906"/>
                  </a:lnTo>
                  <a:cubicBezTo>
                    <a:pt x="7346" y="4906"/>
                    <a:pt x="7632" y="4620"/>
                    <a:pt x="7632" y="4287"/>
                  </a:cubicBezTo>
                  <a:cubicBezTo>
                    <a:pt x="7632" y="3941"/>
                    <a:pt x="7346" y="3656"/>
                    <a:pt x="7001" y="3656"/>
                  </a:cubicBezTo>
                  <a:lnTo>
                    <a:pt x="6918" y="3656"/>
                  </a:lnTo>
                  <a:cubicBezTo>
                    <a:pt x="6811" y="3656"/>
                    <a:pt x="6727" y="3560"/>
                    <a:pt x="6727" y="3465"/>
                  </a:cubicBezTo>
                  <a:cubicBezTo>
                    <a:pt x="6727" y="2656"/>
                    <a:pt x="6072" y="2013"/>
                    <a:pt x="5275" y="2013"/>
                  </a:cubicBezTo>
                  <a:cubicBezTo>
                    <a:pt x="5191" y="2013"/>
                    <a:pt x="5120" y="2096"/>
                    <a:pt x="5120" y="2179"/>
                  </a:cubicBezTo>
                  <a:cubicBezTo>
                    <a:pt x="5120" y="2275"/>
                    <a:pt x="5191" y="2346"/>
                    <a:pt x="5275" y="2346"/>
                  </a:cubicBezTo>
                  <a:cubicBezTo>
                    <a:pt x="5894" y="2346"/>
                    <a:pt x="6382" y="2834"/>
                    <a:pt x="6382" y="3453"/>
                  </a:cubicBezTo>
                  <a:cubicBezTo>
                    <a:pt x="6382" y="3751"/>
                    <a:pt x="6620" y="3989"/>
                    <a:pt x="6918" y="3989"/>
                  </a:cubicBezTo>
                  <a:lnTo>
                    <a:pt x="7001" y="3989"/>
                  </a:lnTo>
                  <a:cubicBezTo>
                    <a:pt x="7168" y="3989"/>
                    <a:pt x="7287" y="4120"/>
                    <a:pt x="7287" y="4263"/>
                  </a:cubicBezTo>
                  <a:cubicBezTo>
                    <a:pt x="7287" y="4418"/>
                    <a:pt x="7156" y="4549"/>
                    <a:pt x="7001" y="4549"/>
                  </a:cubicBezTo>
                  <a:lnTo>
                    <a:pt x="6906" y="4549"/>
                  </a:lnTo>
                  <a:lnTo>
                    <a:pt x="6906" y="4537"/>
                  </a:lnTo>
                  <a:cubicBezTo>
                    <a:pt x="6906" y="4441"/>
                    <a:pt x="6822" y="4370"/>
                    <a:pt x="6739" y="4370"/>
                  </a:cubicBezTo>
                  <a:cubicBezTo>
                    <a:pt x="6644" y="4370"/>
                    <a:pt x="6572" y="4441"/>
                    <a:pt x="6572" y="4537"/>
                  </a:cubicBezTo>
                  <a:cubicBezTo>
                    <a:pt x="6572" y="5751"/>
                    <a:pt x="5596" y="6739"/>
                    <a:pt x="4370" y="6739"/>
                  </a:cubicBezTo>
                  <a:cubicBezTo>
                    <a:pt x="3155" y="6739"/>
                    <a:pt x="2167" y="5751"/>
                    <a:pt x="2167" y="4537"/>
                  </a:cubicBezTo>
                  <a:cubicBezTo>
                    <a:pt x="2167" y="4441"/>
                    <a:pt x="2096" y="4370"/>
                    <a:pt x="2000" y="4370"/>
                  </a:cubicBezTo>
                  <a:cubicBezTo>
                    <a:pt x="1917" y="4370"/>
                    <a:pt x="1846" y="4441"/>
                    <a:pt x="1846" y="4537"/>
                  </a:cubicBezTo>
                  <a:lnTo>
                    <a:pt x="1846" y="4549"/>
                  </a:lnTo>
                  <a:lnTo>
                    <a:pt x="1739" y="4549"/>
                  </a:lnTo>
                  <a:cubicBezTo>
                    <a:pt x="1572" y="4549"/>
                    <a:pt x="1453" y="4418"/>
                    <a:pt x="1453" y="4263"/>
                  </a:cubicBezTo>
                  <a:cubicBezTo>
                    <a:pt x="1453" y="4120"/>
                    <a:pt x="1584" y="3989"/>
                    <a:pt x="1739" y="3989"/>
                  </a:cubicBezTo>
                  <a:lnTo>
                    <a:pt x="1822" y="3989"/>
                  </a:lnTo>
                  <a:cubicBezTo>
                    <a:pt x="2120" y="3989"/>
                    <a:pt x="2358" y="3751"/>
                    <a:pt x="2358" y="3453"/>
                  </a:cubicBezTo>
                  <a:cubicBezTo>
                    <a:pt x="2358" y="2834"/>
                    <a:pt x="2858" y="2346"/>
                    <a:pt x="3465" y="2346"/>
                  </a:cubicBezTo>
                  <a:lnTo>
                    <a:pt x="4560" y="2346"/>
                  </a:lnTo>
                  <a:cubicBezTo>
                    <a:pt x="4656" y="2346"/>
                    <a:pt x="4727" y="2275"/>
                    <a:pt x="4727" y="2179"/>
                  </a:cubicBezTo>
                  <a:cubicBezTo>
                    <a:pt x="4727" y="2096"/>
                    <a:pt x="4656" y="2013"/>
                    <a:pt x="4560" y="2013"/>
                  </a:cubicBezTo>
                  <a:lnTo>
                    <a:pt x="3465" y="2013"/>
                  </a:lnTo>
                  <a:cubicBezTo>
                    <a:pt x="2655" y="2013"/>
                    <a:pt x="2024" y="2667"/>
                    <a:pt x="2024" y="3465"/>
                  </a:cubicBezTo>
                  <a:cubicBezTo>
                    <a:pt x="2024" y="3572"/>
                    <a:pt x="1929" y="3656"/>
                    <a:pt x="1822" y="3656"/>
                  </a:cubicBezTo>
                  <a:lnTo>
                    <a:pt x="1739" y="3656"/>
                  </a:lnTo>
                  <a:cubicBezTo>
                    <a:pt x="1393" y="3656"/>
                    <a:pt x="1107" y="3941"/>
                    <a:pt x="1107" y="4287"/>
                  </a:cubicBezTo>
                  <a:cubicBezTo>
                    <a:pt x="1107" y="4620"/>
                    <a:pt x="1393" y="4906"/>
                    <a:pt x="1739" y="4906"/>
                  </a:cubicBezTo>
                  <a:lnTo>
                    <a:pt x="1869" y="4906"/>
                  </a:lnTo>
                  <a:cubicBezTo>
                    <a:pt x="1977" y="5692"/>
                    <a:pt x="2465" y="6382"/>
                    <a:pt x="3120" y="6763"/>
                  </a:cubicBezTo>
                  <a:lnTo>
                    <a:pt x="3120" y="7513"/>
                  </a:lnTo>
                  <a:cubicBezTo>
                    <a:pt x="3120" y="7751"/>
                    <a:pt x="2977" y="7954"/>
                    <a:pt x="2751" y="8037"/>
                  </a:cubicBezTo>
                  <a:lnTo>
                    <a:pt x="1488" y="8478"/>
                  </a:lnTo>
                  <a:cubicBezTo>
                    <a:pt x="1072" y="7859"/>
                    <a:pt x="869" y="7108"/>
                    <a:pt x="917" y="6346"/>
                  </a:cubicBezTo>
                  <a:lnTo>
                    <a:pt x="1084" y="3465"/>
                  </a:lnTo>
                  <a:cubicBezTo>
                    <a:pt x="1131" y="2584"/>
                    <a:pt x="1548" y="1751"/>
                    <a:pt x="2203" y="1167"/>
                  </a:cubicBezTo>
                  <a:close/>
                  <a:moveTo>
                    <a:pt x="4346" y="0"/>
                  </a:moveTo>
                  <a:cubicBezTo>
                    <a:pt x="3763" y="0"/>
                    <a:pt x="3179" y="143"/>
                    <a:pt x="2679" y="417"/>
                  </a:cubicBezTo>
                  <a:cubicBezTo>
                    <a:pt x="2631" y="413"/>
                    <a:pt x="2583" y="411"/>
                    <a:pt x="2536" y="411"/>
                  </a:cubicBezTo>
                  <a:cubicBezTo>
                    <a:pt x="2303" y="411"/>
                    <a:pt x="2085" y="459"/>
                    <a:pt x="1917" y="548"/>
                  </a:cubicBezTo>
                  <a:cubicBezTo>
                    <a:pt x="1846" y="584"/>
                    <a:pt x="1798" y="691"/>
                    <a:pt x="1846" y="774"/>
                  </a:cubicBezTo>
                  <a:cubicBezTo>
                    <a:pt x="1869" y="810"/>
                    <a:pt x="1905" y="870"/>
                    <a:pt x="1929" y="917"/>
                  </a:cubicBezTo>
                  <a:cubicBezTo>
                    <a:pt x="1215" y="1560"/>
                    <a:pt x="774" y="2465"/>
                    <a:pt x="715" y="3429"/>
                  </a:cubicBezTo>
                  <a:lnTo>
                    <a:pt x="548" y="6323"/>
                  </a:lnTo>
                  <a:cubicBezTo>
                    <a:pt x="500" y="7120"/>
                    <a:pt x="691" y="7918"/>
                    <a:pt x="1131" y="8585"/>
                  </a:cubicBezTo>
                  <a:lnTo>
                    <a:pt x="846" y="8692"/>
                  </a:lnTo>
                  <a:cubicBezTo>
                    <a:pt x="334" y="8871"/>
                    <a:pt x="0" y="9347"/>
                    <a:pt x="0" y="9883"/>
                  </a:cubicBezTo>
                  <a:lnTo>
                    <a:pt x="0" y="11466"/>
                  </a:lnTo>
                  <a:cubicBezTo>
                    <a:pt x="0" y="11561"/>
                    <a:pt x="72" y="11633"/>
                    <a:pt x="155" y="11633"/>
                  </a:cubicBezTo>
                  <a:cubicBezTo>
                    <a:pt x="250" y="11633"/>
                    <a:pt x="322" y="11561"/>
                    <a:pt x="322" y="11466"/>
                  </a:cubicBezTo>
                  <a:lnTo>
                    <a:pt x="322" y="9883"/>
                  </a:lnTo>
                  <a:cubicBezTo>
                    <a:pt x="322" y="9490"/>
                    <a:pt x="572" y="9133"/>
                    <a:pt x="929" y="9002"/>
                  </a:cubicBezTo>
                  <a:lnTo>
                    <a:pt x="1941" y="8644"/>
                  </a:lnTo>
                  <a:cubicBezTo>
                    <a:pt x="2036" y="8835"/>
                    <a:pt x="2167" y="9002"/>
                    <a:pt x="2310" y="9168"/>
                  </a:cubicBezTo>
                  <a:cubicBezTo>
                    <a:pt x="2346" y="9192"/>
                    <a:pt x="2393" y="9228"/>
                    <a:pt x="2429" y="9228"/>
                  </a:cubicBezTo>
                  <a:cubicBezTo>
                    <a:pt x="2477" y="9228"/>
                    <a:pt x="2524" y="9204"/>
                    <a:pt x="2548" y="9180"/>
                  </a:cubicBezTo>
                  <a:cubicBezTo>
                    <a:pt x="2631" y="9121"/>
                    <a:pt x="2631" y="9002"/>
                    <a:pt x="2548" y="8942"/>
                  </a:cubicBezTo>
                  <a:cubicBezTo>
                    <a:pt x="2429" y="8823"/>
                    <a:pt x="2346" y="8692"/>
                    <a:pt x="2250" y="8537"/>
                  </a:cubicBezTo>
                  <a:lnTo>
                    <a:pt x="2810" y="8347"/>
                  </a:lnTo>
                  <a:cubicBezTo>
                    <a:pt x="3167" y="8216"/>
                    <a:pt x="3405" y="7882"/>
                    <a:pt x="3405" y="7501"/>
                  </a:cubicBezTo>
                  <a:lnTo>
                    <a:pt x="3405" y="6918"/>
                  </a:lnTo>
                  <a:cubicBezTo>
                    <a:pt x="3679" y="7037"/>
                    <a:pt x="4001" y="7097"/>
                    <a:pt x="4322" y="7097"/>
                  </a:cubicBezTo>
                  <a:cubicBezTo>
                    <a:pt x="4656" y="7097"/>
                    <a:pt x="4965" y="7037"/>
                    <a:pt x="5251" y="6918"/>
                  </a:cubicBezTo>
                  <a:lnTo>
                    <a:pt x="5251" y="7501"/>
                  </a:lnTo>
                  <a:cubicBezTo>
                    <a:pt x="5251" y="7882"/>
                    <a:pt x="5489" y="8228"/>
                    <a:pt x="5846" y="8347"/>
                  </a:cubicBezTo>
                  <a:lnTo>
                    <a:pt x="6394" y="8537"/>
                  </a:lnTo>
                  <a:cubicBezTo>
                    <a:pt x="6227" y="8847"/>
                    <a:pt x="5965" y="9121"/>
                    <a:pt x="5632" y="9311"/>
                  </a:cubicBezTo>
                  <a:cubicBezTo>
                    <a:pt x="5251" y="9549"/>
                    <a:pt x="4787" y="9668"/>
                    <a:pt x="4310" y="9668"/>
                  </a:cubicBezTo>
                  <a:cubicBezTo>
                    <a:pt x="3882" y="9668"/>
                    <a:pt x="3453" y="9561"/>
                    <a:pt x="3072" y="9359"/>
                  </a:cubicBezTo>
                  <a:cubicBezTo>
                    <a:pt x="3047" y="9344"/>
                    <a:pt x="3019" y="9337"/>
                    <a:pt x="2991" y="9337"/>
                  </a:cubicBezTo>
                  <a:cubicBezTo>
                    <a:pt x="2929" y="9337"/>
                    <a:pt x="2867" y="9372"/>
                    <a:pt x="2834" y="9430"/>
                  </a:cubicBezTo>
                  <a:cubicBezTo>
                    <a:pt x="2798" y="9525"/>
                    <a:pt x="2822" y="9621"/>
                    <a:pt x="2917" y="9668"/>
                  </a:cubicBezTo>
                  <a:cubicBezTo>
                    <a:pt x="3334" y="9895"/>
                    <a:pt x="3810" y="10026"/>
                    <a:pt x="4310" y="10026"/>
                  </a:cubicBezTo>
                  <a:cubicBezTo>
                    <a:pt x="4846" y="10026"/>
                    <a:pt x="5370" y="9883"/>
                    <a:pt x="5799" y="9621"/>
                  </a:cubicBezTo>
                  <a:cubicBezTo>
                    <a:pt x="6203" y="9383"/>
                    <a:pt x="6501" y="9061"/>
                    <a:pt x="6703" y="8668"/>
                  </a:cubicBezTo>
                  <a:lnTo>
                    <a:pt x="7715" y="9025"/>
                  </a:lnTo>
                  <a:cubicBezTo>
                    <a:pt x="8096" y="9156"/>
                    <a:pt x="8335" y="9502"/>
                    <a:pt x="8335" y="9906"/>
                  </a:cubicBezTo>
                  <a:lnTo>
                    <a:pt x="8335" y="11502"/>
                  </a:lnTo>
                  <a:cubicBezTo>
                    <a:pt x="8335" y="11585"/>
                    <a:pt x="8406" y="11669"/>
                    <a:pt x="8489" y="11669"/>
                  </a:cubicBezTo>
                  <a:cubicBezTo>
                    <a:pt x="8585" y="11669"/>
                    <a:pt x="8656" y="11585"/>
                    <a:pt x="8656" y="11502"/>
                  </a:cubicBezTo>
                  <a:lnTo>
                    <a:pt x="8656" y="9906"/>
                  </a:lnTo>
                  <a:cubicBezTo>
                    <a:pt x="8727" y="9359"/>
                    <a:pt x="8394" y="8883"/>
                    <a:pt x="7882" y="8704"/>
                  </a:cubicBezTo>
                  <a:lnTo>
                    <a:pt x="7596" y="8597"/>
                  </a:lnTo>
                  <a:cubicBezTo>
                    <a:pt x="8037" y="7918"/>
                    <a:pt x="8227" y="7144"/>
                    <a:pt x="8180" y="6335"/>
                  </a:cubicBezTo>
                  <a:lnTo>
                    <a:pt x="8013" y="3525"/>
                  </a:lnTo>
                  <a:cubicBezTo>
                    <a:pt x="7954" y="2560"/>
                    <a:pt x="7513" y="1632"/>
                    <a:pt x="6763" y="953"/>
                  </a:cubicBezTo>
                  <a:cubicBezTo>
                    <a:pt x="6811" y="893"/>
                    <a:pt x="6858" y="834"/>
                    <a:pt x="6882" y="774"/>
                  </a:cubicBezTo>
                  <a:cubicBezTo>
                    <a:pt x="6930" y="679"/>
                    <a:pt x="6906" y="584"/>
                    <a:pt x="6811" y="548"/>
                  </a:cubicBezTo>
                  <a:cubicBezTo>
                    <a:pt x="6634" y="455"/>
                    <a:pt x="6427" y="406"/>
                    <a:pt x="6192" y="406"/>
                  </a:cubicBezTo>
                  <a:cubicBezTo>
                    <a:pt x="6127" y="406"/>
                    <a:pt x="6059" y="409"/>
                    <a:pt x="5989" y="417"/>
                  </a:cubicBezTo>
                  <a:cubicBezTo>
                    <a:pt x="5477" y="131"/>
                    <a:pt x="4906" y="0"/>
                    <a:pt x="434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60" name="Google Shape;10660;p79"/>
            <p:cNvSpPr/>
            <p:nvPr/>
          </p:nvSpPr>
          <p:spPr>
            <a:xfrm>
              <a:off x="8154771" y="3491016"/>
              <a:ext cx="63392" cy="33993"/>
            </a:xfrm>
            <a:custGeom>
              <a:avLst/>
              <a:gdLst/>
              <a:ahLst/>
              <a:cxnLst/>
              <a:rect l="l" t="t" r="r" b="b"/>
              <a:pathLst>
                <a:path w="2001" h="1073" extrusionOk="0">
                  <a:moveTo>
                    <a:pt x="1608" y="334"/>
                  </a:moveTo>
                  <a:cubicBezTo>
                    <a:pt x="1537" y="560"/>
                    <a:pt x="1287" y="727"/>
                    <a:pt x="1001" y="727"/>
                  </a:cubicBezTo>
                  <a:cubicBezTo>
                    <a:pt x="715" y="727"/>
                    <a:pt x="465" y="560"/>
                    <a:pt x="370" y="334"/>
                  </a:cubicBezTo>
                  <a:close/>
                  <a:moveTo>
                    <a:pt x="167" y="1"/>
                  </a:moveTo>
                  <a:cubicBezTo>
                    <a:pt x="72" y="1"/>
                    <a:pt x="1" y="72"/>
                    <a:pt x="1" y="155"/>
                  </a:cubicBezTo>
                  <a:cubicBezTo>
                    <a:pt x="1" y="655"/>
                    <a:pt x="453" y="1072"/>
                    <a:pt x="1001" y="1072"/>
                  </a:cubicBezTo>
                  <a:cubicBezTo>
                    <a:pt x="1549" y="1072"/>
                    <a:pt x="2001" y="667"/>
                    <a:pt x="2001" y="155"/>
                  </a:cubicBezTo>
                  <a:cubicBezTo>
                    <a:pt x="2001" y="72"/>
                    <a:pt x="1906" y="1"/>
                    <a:pt x="182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61" name="Google Shape;10661;p79"/>
            <p:cNvSpPr/>
            <p:nvPr/>
          </p:nvSpPr>
          <p:spPr>
            <a:xfrm>
              <a:off x="8139691" y="3435988"/>
              <a:ext cx="23792" cy="13939"/>
            </a:xfrm>
            <a:custGeom>
              <a:avLst/>
              <a:gdLst/>
              <a:ahLst/>
              <a:cxnLst/>
              <a:rect l="l" t="t" r="r" b="b"/>
              <a:pathLst>
                <a:path w="751" h="440" extrusionOk="0">
                  <a:moveTo>
                    <a:pt x="575" y="1"/>
                  </a:moveTo>
                  <a:cubicBezTo>
                    <a:pt x="558" y="1"/>
                    <a:pt x="541" y="4"/>
                    <a:pt x="524" y="11"/>
                  </a:cubicBezTo>
                  <a:lnTo>
                    <a:pt x="155" y="94"/>
                  </a:lnTo>
                  <a:cubicBezTo>
                    <a:pt x="60" y="130"/>
                    <a:pt x="1" y="214"/>
                    <a:pt x="36" y="309"/>
                  </a:cubicBezTo>
                  <a:cubicBezTo>
                    <a:pt x="48" y="380"/>
                    <a:pt x="120" y="440"/>
                    <a:pt x="191" y="440"/>
                  </a:cubicBezTo>
                  <a:lnTo>
                    <a:pt x="239" y="440"/>
                  </a:lnTo>
                  <a:lnTo>
                    <a:pt x="608" y="345"/>
                  </a:lnTo>
                  <a:cubicBezTo>
                    <a:pt x="691" y="309"/>
                    <a:pt x="751" y="214"/>
                    <a:pt x="727" y="130"/>
                  </a:cubicBezTo>
                  <a:cubicBezTo>
                    <a:pt x="708" y="54"/>
                    <a:pt x="643" y="1"/>
                    <a:pt x="57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62" name="Google Shape;10662;p79"/>
            <p:cNvSpPr/>
            <p:nvPr/>
          </p:nvSpPr>
          <p:spPr>
            <a:xfrm>
              <a:off x="8209102" y="3435418"/>
              <a:ext cx="23412" cy="13401"/>
            </a:xfrm>
            <a:custGeom>
              <a:avLst/>
              <a:gdLst/>
              <a:ahLst/>
              <a:cxnLst/>
              <a:rect l="l" t="t" r="r" b="b"/>
              <a:pathLst>
                <a:path w="739" h="423" extrusionOk="0">
                  <a:moveTo>
                    <a:pt x="196" y="0"/>
                  </a:moveTo>
                  <a:cubicBezTo>
                    <a:pt x="119" y="0"/>
                    <a:pt x="54" y="54"/>
                    <a:pt x="24" y="124"/>
                  </a:cubicBezTo>
                  <a:cubicBezTo>
                    <a:pt x="0" y="220"/>
                    <a:pt x="60" y="303"/>
                    <a:pt x="143" y="339"/>
                  </a:cubicBezTo>
                  <a:lnTo>
                    <a:pt x="512" y="422"/>
                  </a:lnTo>
                  <a:lnTo>
                    <a:pt x="560" y="422"/>
                  </a:lnTo>
                  <a:cubicBezTo>
                    <a:pt x="631" y="422"/>
                    <a:pt x="715" y="386"/>
                    <a:pt x="727" y="291"/>
                  </a:cubicBezTo>
                  <a:cubicBezTo>
                    <a:pt x="738" y="220"/>
                    <a:pt x="703" y="124"/>
                    <a:pt x="607" y="101"/>
                  </a:cubicBezTo>
                  <a:lnTo>
                    <a:pt x="238" y="5"/>
                  </a:lnTo>
                  <a:cubicBezTo>
                    <a:pt x="224" y="2"/>
                    <a:pt x="210" y="0"/>
                    <a:pt x="19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663" name="Google Shape;10663;p79"/>
          <p:cNvGrpSpPr/>
          <p:nvPr/>
        </p:nvGrpSpPr>
        <p:grpSpPr>
          <a:xfrm>
            <a:off x="10101050" y="4206074"/>
            <a:ext cx="393845" cy="502445"/>
            <a:chOff x="7575787" y="3329955"/>
            <a:chExt cx="295384" cy="376834"/>
          </a:xfrm>
          <a:solidFill>
            <a:schemeClr val="tx1"/>
          </a:solidFill>
        </p:grpSpPr>
        <p:sp>
          <p:nvSpPr>
            <p:cNvPr id="10664" name="Google Shape;10664;p79"/>
            <p:cNvSpPr/>
            <p:nvPr/>
          </p:nvSpPr>
          <p:spPr>
            <a:xfrm>
              <a:off x="7682549" y="3453666"/>
              <a:ext cx="11341" cy="17392"/>
            </a:xfrm>
            <a:custGeom>
              <a:avLst/>
              <a:gdLst/>
              <a:ahLst/>
              <a:cxnLst/>
              <a:rect l="l" t="t" r="r" b="b"/>
              <a:pathLst>
                <a:path w="358" h="549" extrusionOk="0">
                  <a:moveTo>
                    <a:pt x="179" y="1"/>
                  </a:moveTo>
                  <a:cubicBezTo>
                    <a:pt x="83" y="1"/>
                    <a:pt x="0" y="72"/>
                    <a:pt x="0" y="179"/>
                  </a:cubicBezTo>
                  <a:lnTo>
                    <a:pt x="0" y="370"/>
                  </a:lnTo>
                  <a:cubicBezTo>
                    <a:pt x="0" y="465"/>
                    <a:pt x="72" y="549"/>
                    <a:pt x="179" y="549"/>
                  </a:cubicBezTo>
                  <a:cubicBezTo>
                    <a:pt x="274" y="549"/>
                    <a:pt x="357" y="477"/>
                    <a:pt x="357" y="370"/>
                  </a:cubicBezTo>
                  <a:lnTo>
                    <a:pt x="357" y="179"/>
                  </a:lnTo>
                  <a:cubicBezTo>
                    <a:pt x="357" y="72"/>
                    <a:pt x="262" y="1"/>
                    <a:pt x="1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65" name="Google Shape;10665;p79"/>
            <p:cNvSpPr/>
            <p:nvPr/>
          </p:nvSpPr>
          <p:spPr>
            <a:xfrm>
              <a:off x="7753068" y="3453666"/>
              <a:ext cx="11341" cy="17392"/>
            </a:xfrm>
            <a:custGeom>
              <a:avLst/>
              <a:gdLst/>
              <a:ahLst/>
              <a:cxnLst/>
              <a:rect l="l" t="t" r="r" b="b"/>
              <a:pathLst>
                <a:path w="358" h="549" extrusionOk="0">
                  <a:moveTo>
                    <a:pt x="179" y="1"/>
                  </a:moveTo>
                  <a:cubicBezTo>
                    <a:pt x="96" y="1"/>
                    <a:pt x="1" y="72"/>
                    <a:pt x="1" y="179"/>
                  </a:cubicBezTo>
                  <a:lnTo>
                    <a:pt x="1" y="370"/>
                  </a:lnTo>
                  <a:cubicBezTo>
                    <a:pt x="1" y="465"/>
                    <a:pt x="72" y="549"/>
                    <a:pt x="179" y="549"/>
                  </a:cubicBezTo>
                  <a:cubicBezTo>
                    <a:pt x="286" y="549"/>
                    <a:pt x="358" y="477"/>
                    <a:pt x="358" y="370"/>
                  </a:cubicBezTo>
                  <a:lnTo>
                    <a:pt x="358" y="179"/>
                  </a:lnTo>
                  <a:cubicBezTo>
                    <a:pt x="358" y="72"/>
                    <a:pt x="274" y="1"/>
                    <a:pt x="1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66" name="Google Shape;10666;p79"/>
            <p:cNvSpPr/>
            <p:nvPr/>
          </p:nvSpPr>
          <p:spPr>
            <a:xfrm>
              <a:off x="7699149" y="3494691"/>
              <a:ext cx="47932" cy="17487"/>
            </a:xfrm>
            <a:custGeom>
              <a:avLst/>
              <a:gdLst/>
              <a:ahLst/>
              <a:cxnLst/>
              <a:rect l="l" t="t" r="r" b="b"/>
              <a:pathLst>
                <a:path w="1513" h="552" extrusionOk="0">
                  <a:moveTo>
                    <a:pt x="1328" y="1"/>
                  </a:moveTo>
                  <a:cubicBezTo>
                    <a:pt x="1283" y="1"/>
                    <a:pt x="1238" y="21"/>
                    <a:pt x="1203" y="63"/>
                  </a:cubicBezTo>
                  <a:cubicBezTo>
                    <a:pt x="1131" y="123"/>
                    <a:pt x="976" y="194"/>
                    <a:pt x="762" y="194"/>
                  </a:cubicBezTo>
                  <a:cubicBezTo>
                    <a:pt x="536" y="194"/>
                    <a:pt x="393" y="123"/>
                    <a:pt x="333" y="63"/>
                  </a:cubicBezTo>
                  <a:cubicBezTo>
                    <a:pt x="301" y="25"/>
                    <a:pt x="260" y="9"/>
                    <a:pt x="219" y="9"/>
                  </a:cubicBezTo>
                  <a:cubicBezTo>
                    <a:pt x="171" y="9"/>
                    <a:pt x="122" y="31"/>
                    <a:pt x="83" y="63"/>
                  </a:cubicBezTo>
                  <a:cubicBezTo>
                    <a:pt x="0" y="135"/>
                    <a:pt x="24" y="242"/>
                    <a:pt x="83" y="313"/>
                  </a:cubicBezTo>
                  <a:cubicBezTo>
                    <a:pt x="226" y="456"/>
                    <a:pt x="476" y="551"/>
                    <a:pt x="762" y="551"/>
                  </a:cubicBezTo>
                  <a:cubicBezTo>
                    <a:pt x="1048" y="551"/>
                    <a:pt x="1298" y="456"/>
                    <a:pt x="1453" y="313"/>
                  </a:cubicBezTo>
                  <a:cubicBezTo>
                    <a:pt x="1512" y="242"/>
                    <a:pt x="1512" y="123"/>
                    <a:pt x="1453" y="63"/>
                  </a:cubicBezTo>
                  <a:cubicBezTo>
                    <a:pt x="1417" y="21"/>
                    <a:pt x="1372" y="1"/>
                    <a:pt x="132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67" name="Google Shape;10667;p79"/>
            <p:cNvSpPr/>
            <p:nvPr/>
          </p:nvSpPr>
          <p:spPr>
            <a:xfrm>
              <a:off x="7575787" y="3329955"/>
              <a:ext cx="295384" cy="376834"/>
            </a:xfrm>
            <a:custGeom>
              <a:avLst/>
              <a:gdLst/>
              <a:ahLst/>
              <a:cxnLst/>
              <a:rect l="l" t="t" r="r" b="b"/>
              <a:pathLst>
                <a:path w="9324" h="11895" extrusionOk="0">
                  <a:moveTo>
                    <a:pt x="4656" y="334"/>
                  </a:moveTo>
                  <a:cubicBezTo>
                    <a:pt x="5835" y="334"/>
                    <a:pt x="6859" y="929"/>
                    <a:pt x="7454" y="1834"/>
                  </a:cubicBezTo>
                  <a:lnTo>
                    <a:pt x="7335" y="3156"/>
                  </a:lnTo>
                  <a:cubicBezTo>
                    <a:pt x="6049" y="2025"/>
                    <a:pt x="4454" y="1882"/>
                    <a:pt x="4394" y="1858"/>
                  </a:cubicBezTo>
                  <a:cubicBezTo>
                    <a:pt x="4335" y="1858"/>
                    <a:pt x="4275" y="1882"/>
                    <a:pt x="4239" y="1941"/>
                  </a:cubicBezTo>
                  <a:cubicBezTo>
                    <a:pt x="4215" y="2001"/>
                    <a:pt x="4204" y="2060"/>
                    <a:pt x="4227" y="2108"/>
                  </a:cubicBezTo>
                  <a:lnTo>
                    <a:pt x="4406" y="2549"/>
                  </a:lnTo>
                  <a:cubicBezTo>
                    <a:pt x="3394" y="2406"/>
                    <a:pt x="2453" y="2060"/>
                    <a:pt x="1894" y="1810"/>
                  </a:cubicBezTo>
                  <a:cubicBezTo>
                    <a:pt x="2477" y="929"/>
                    <a:pt x="3501" y="334"/>
                    <a:pt x="4656" y="334"/>
                  </a:cubicBezTo>
                  <a:close/>
                  <a:moveTo>
                    <a:pt x="6882" y="3251"/>
                  </a:moveTo>
                  <a:cubicBezTo>
                    <a:pt x="7025" y="3358"/>
                    <a:pt x="7156" y="3477"/>
                    <a:pt x="7299" y="3608"/>
                  </a:cubicBezTo>
                  <a:lnTo>
                    <a:pt x="7275" y="3715"/>
                  </a:lnTo>
                  <a:lnTo>
                    <a:pt x="7073" y="3715"/>
                  </a:lnTo>
                  <a:cubicBezTo>
                    <a:pt x="6966" y="3715"/>
                    <a:pt x="6882" y="3620"/>
                    <a:pt x="6882" y="3513"/>
                  </a:cubicBezTo>
                  <a:lnTo>
                    <a:pt x="6882" y="3251"/>
                  </a:lnTo>
                  <a:close/>
                  <a:moveTo>
                    <a:pt x="2037" y="2251"/>
                  </a:moveTo>
                  <a:cubicBezTo>
                    <a:pt x="2691" y="2513"/>
                    <a:pt x="3644" y="2834"/>
                    <a:pt x="4644" y="2918"/>
                  </a:cubicBezTo>
                  <a:cubicBezTo>
                    <a:pt x="4704" y="2918"/>
                    <a:pt x="4763" y="2906"/>
                    <a:pt x="4811" y="2846"/>
                  </a:cubicBezTo>
                  <a:cubicBezTo>
                    <a:pt x="4835" y="2799"/>
                    <a:pt x="4858" y="2727"/>
                    <a:pt x="4823" y="2679"/>
                  </a:cubicBezTo>
                  <a:lnTo>
                    <a:pt x="4644" y="2251"/>
                  </a:lnTo>
                  <a:lnTo>
                    <a:pt x="4644" y="2251"/>
                  </a:lnTo>
                  <a:cubicBezTo>
                    <a:pt x="5049" y="2322"/>
                    <a:pt x="5787" y="2513"/>
                    <a:pt x="6537" y="2977"/>
                  </a:cubicBezTo>
                  <a:lnTo>
                    <a:pt x="6537" y="3489"/>
                  </a:lnTo>
                  <a:cubicBezTo>
                    <a:pt x="6537" y="3787"/>
                    <a:pt x="6775" y="4037"/>
                    <a:pt x="7085" y="4037"/>
                  </a:cubicBezTo>
                  <a:lnTo>
                    <a:pt x="7371" y="4037"/>
                  </a:lnTo>
                  <a:cubicBezTo>
                    <a:pt x="7454" y="4037"/>
                    <a:pt x="7537" y="4061"/>
                    <a:pt x="7597" y="4120"/>
                  </a:cubicBezTo>
                  <a:cubicBezTo>
                    <a:pt x="7656" y="4180"/>
                    <a:pt x="7680" y="4275"/>
                    <a:pt x="7668" y="4346"/>
                  </a:cubicBezTo>
                  <a:cubicBezTo>
                    <a:pt x="7656" y="4501"/>
                    <a:pt x="7514" y="4620"/>
                    <a:pt x="7359" y="4620"/>
                  </a:cubicBezTo>
                  <a:lnTo>
                    <a:pt x="7275" y="4620"/>
                  </a:lnTo>
                  <a:lnTo>
                    <a:pt x="7275" y="4596"/>
                  </a:lnTo>
                  <a:cubicBezTo>
                    <a:pt x="7275" y="4513"/>
                    <a:pt x="7204" y="4418"/>
                    <a:pt x="7097" y="4418"/>
                  </a:cubicBezTo>
                  <a:cubicBezTo>
                    <a:pt x="7013" y="4418"/>
                    <a:pt x="6918" y="4501"/>
                    <a:pt x="6918" y="4596"/>
                  </a:cubicBezTo>
                  <a:cubicBezTo>
                    <a:pt x="6918" y="5835"/>
                    <a:pt x="5906" y="6847"/>
                    <a:pt x="4680" y="6847"/>
                  </a:cubicBezTo>
                  <a:cubicBezTo>
                    <a:pt x="3442" y="6847"/>
                    <a:pt x="2430" y="5835"/>
                    <a:pt x="2430" y="4596"/>
                  </a:cubicBezTo>
                  <a:cubicBezTo>
                    <a:pt x="2430" y="4513"/>
                    <a:pt x="2358" y="4418"/>
                    <a:pt x="2251" y="4418"/>
                  </a:cubicBezTo>
                  <a:cubicBezTo>
                    <a:pt x="2156" y="4418"/>
                    <a:pt x="2072" y="4501"/>
                    <a:pt x="2072" y="4596"/>
                  </a:cubicBezTo>
                  <a:lnTo>
                    <a:pt x="2072" y="4620"/>
                  </a:lnTo>
                  <a:lnTo>
                    <a:pt x="1965" y="4620"/>
                  </a:lnTo>
                  <a:cubicBezTo>
                    <a:pt x="1882" y="4620"/>
                    <a:pt x="1799" y="4584"/>
                    <a:pt x="1739" y="4525"/>
                  </a:cubicBezTo>
                  <a:cubicBezTo>
                    <a:pt x="1679" y="4465"/>
                    <a:pt x="1656" y="4382"/>
                    <a:pt x="1668" y="4299"/>
                  </a:cubicBezTo>
                  <a:cubicBezTo>
                    <a:pt x="1679" y="4168"/>
                    <a:pt x="1822" y="4049"/>
                    <a:pt x="1977" y="4049"/>
                  </a:cubicBezTo>
                  <a:lnTo>
                    <a:pt x="2239" y="4049"/>
                  </a:lnTo>
                  <a:cubicBezTo>
                    <a:pt x="2537" y="4049"/>
                    <a:pt x="2787" y="3811"/>
                    <a:pt x="2787" y="3501"/>
                  </a:cubicBezTo>
                  <a:lnTo>
                    <a:pt x="2787" y="3072"/>
                  </a:lnTo>
                  <a:cubicBezTo>
                    <a:pt x="2787" y="2977"/>
                    <a:pt x="2715" y="2894"/>
                    <a:pt x="2608" y="2894"/>
                  </a:cubicBezTo>
                  <a:cubicBezTo>
                    <a:pt x="2513" y="2894"/>
                    <a:pt x="2430" y="2965"/>
                    <a:pt x="2430" y="3072"/>
                  </a:cubicBezTo>
                  <a:lnTo>
                    <a:pt x="2430" y="3501"/>
                  </a:lnTo>
                  <a:cubicBezTo>
                    <a:pt x="2430" y="3608"/>
                    <a:pt x="2334" y="3692"/>
                    <a:pt x="2239" y="3692"/>
                  </a:cubicBezTo>
                  <a:lnTo>
                    <a:pt x="2037" y="3692"/>
                  </a:lnTo>
                  <a:lnTo>
                    <a:pt x="2037" y="2251"/>
                  </a:lnTo>
                  <a:close/>
                  <a:moveTo>
                    <a:pt x="1703" y="2120"/>
                  </a:moveTo>
                  <a:lnTo>
                    <a:pt x="1703" y="3763"/>
                  </a:lnTo>
                  <a:cubicBezTo>
                    <a:pt x="1501" y="3858"/>
                    <a:pt x="1358" y="4049"/>
                    <a:pt x="1322" y="4275"/>
                  </a:cubicBezTo>
                  <a:cubicBezTo>
                    <a:pt x="1310" y="4454"/>
                    <a:pt x="1370" y="4632"/>
                    <a:pt x="1489" y="4763"/>
                  </a:cubicBezTo>
                  <a:cubicBezTo>
                    <a:pt x="1608" y="4894"/>
                    <a:pt x="1787" y="4977"/>
                    <a:pt x="1965" y="4977"/>
                  </a:cubicBezTo>
                  <a:lnTo>
                    <a:pt x="2096" y="4977"/>
                  </a:lnTo>
                  <a:cubicBezTo>
                    <a:pt x="2203" y="5704"/>
                    <a:pt x="2608" y="6347"/>
                    <a:pt x="3192" y="6740"/>
                  </a:cubicBezTo>
                  <a:lnTo>
                    <a:pt x="3192" y="7561"/>
                  </a:lnTo>
                  <a:cubicBezTo>
                    <a:pt x="3192" y="7644"/>
                    <a:pt x="3168" y="7716"/>
                    <a:pt x="3120" y="7763"/>
                  </a:cubicBezTo>
                  <a:lnTo>
                    <a:pt x="2822" y="7502"/>
                  </a:lnTo>
                  <a:cubicBezTo>
                    <a:pt x="1858" y="6680"/>
                    <a:pt x="1298" y="5489"/>
                    <a:pt x="1298" y="4215"/>
                  </a:cubicBezTo>
                  <a:lnTo>
                    <a:pt x="1298" y="3692"/>
                  </a:lnTo>
                  <a:cubicBezTo>
                    <a:pt x="1298" y="3132"/>
                    <a:pt x="1441" y="2596"/>
                    <a:pt x="1703" y="2120"/>
                  </a:cubicBezTo>
                  <a:close/>
                  <a:moveTo>
                    <a:pt x="7752" y="2406"/>
                  </a:moveTo>
                  <a:cubicBezTo>
                    <a:pt x="7918" y="2799"/>
                    <a:pt x="8025" y="3239"/>
                    <a:pt x="8025" y="3692"/>
                  </a:cubicBezTo>
                  <a:lnTo>
                    <a:pt x="8025" y="4215"/>
                  </a:lnTo>
                  <a:cubicBezTo>
                    <a:pt x="8025" y="5477"/>
                    <a:pt x="7478" y="6692"/>
                    <a:pt x="6490" y="7502"/>
                  </a:cubicBezTo>
                  <a:lnTo>
                    <a:pt x="6192" y="7763"/>
                  </a:lnTo>
                  <a:cubicBezTo>
                    <a:pt x="6168" y="7704"/>
                    <a:pt x="6132" y="7621"/>
                    <a:pt x="6132" y="7561"/>
                  </a:cubicBezTo>
                  <a:lnTo>
                    <a:pt x="6132" y="7430"/>
                  </a:lnTo>
                  <a:cubicBezTo>
                    <a:pt x="6132" y="7347"/>
                    <a:pt x="6061" y="7251"/>
                    <a:pt x="5954" y="7251"/>
                  </a:cubicBezTo>
                  <a:cubicBezTo>
                    <a:pt x="5870" y="7251"/>
                    <a:pt x="5775" y="7323"/>
                    <a:pt x="5775" y="7430"/>
                  </a:cubicBezTo>
                  <a:lnTo>
                    <a:pt x="5775" y="7561"/>
                  </a:lnTo>
                  <a:cubicBezTo>
                    <a:pt x="5775" y="7716"/>
                    <a:pt x="5823" y="7859"/>
                    <a:pt x="5906" y="8002"/>
                  </a:cubicBezTo>
                  <a:lnTo>
                    <a:pt x="4644" y="9073"/>
                  </a:lnTo>
                  <a:lnTo>
                    <a:pt x="3382" y="8002"/>
                  </a:lnTo>
                  <a:cubicBezTo>
                    <a:pt x="3465" y="7883"/>
                    <a:pt x="3513" y="7728"/>
                    <a:pt x="3513" y="7561"/>
                  </a:cubicBezTo>
                  <a:lnTo>
                    <a:pt x="3513" y="6966"/>
                  </a:lnTo>
                  <a:cubicBezTo>
                    <a:pt x="3858" y="7132"/>
                    <a:pt x="4239" y="7228"/>
                    <a:pt x="4644" y="7228"/>
                  </a:cubicBezTo>
                  <a:cubicBezTo>
                    <a:pt x="5954" y="7228"/>
                    <a:pt x="7037" y="6251"/>
                    <a:pt x="7216" y="4989"/>
                  </a:cubicBezTo>
                  <a:lnTo>
                    <a:pt x="7323" y="4989"/>
                  </a:lnTo>
                  <a:cubicBezTo>
                    <a:pt x="7668" y="4989"/>
                    <a:pt x="7954" y="4739"/>
                    <a:pt x="7990" y="4406"/>
                  </a:cubicBezTo>
                  <a:cubicBezTo>
                    <a:pt x="8002" y="4227"/>
                    <a:pt x="7954" y="4049"/>
                    <a:pt x="7835" y="3918"/>
                  </a:cubicBezTo>
                  <a:cubicBezTo>
                    <a:pt x="7775" y="3858"/>
                    <a:pt x="7716" y="3811"/>
                    <a:pt x="7633" y="3775"/>
                  </a:cubicBezTo>
                  <a:lnTo>
                    <a:pt x="7752" y="2406"/>
                  </a:lnTo>
                  <a:close/>
                  <a:moveTo>
                    <a:pt x="4656" y="9454"/>
                  </a:moveTo>
                  <a:cubicBezTo>
                    <a:pt x="4763" y="9454"/>
                    <a:pt x="4858" y="9549"/>
                    <a:pt x="4858" y="9645"/>
                  </a:cubicBezTo>
                  <a:lnTo>
                    <a:pt x="4858" y="10026"/>
                  </a:lnTo>
                  <a:cubicBezTo>
                    <a:pt x="4858" y="10121"/>
                    <a:pt x="4763" y="10216"/>
                    <a:pt x="4656" y="10216"/>
                  </a:cubicBezTo>
                  <a:cubicBezTo>
                    <a:pt x="4561" y="10216"/>
                    <a:pt x="4466" y="10121"/>
                    <a:pt x="4466" y="10026"/>
                  </a:cubicBezTo>
                  <a:lnTo>
                    <a:pt x="4466" y="9645"/>
                  </a:lnTo>
                  <a:cubicBezTo>
                    <a:pt x="4466" y="9549"/>
                    <a:pt x="4561" y="9454"/>
                    <a:pt x="4656" y="9454"/>
                  </a:cubicBezTo>
                  <a:close/>
                  <a:moveTo>
                    <a:pt x="4644" y="1"/>
                  </a:moveTo>
                  <a:cubicBezTo>
                    <a:pt x="2608" y="1"/>
                    <a:pt x="941" y="1667"/>
                    <a:pt x="941" y="3715"/>
                  </a:cubicBezTo>
                  <a:lnTo>
                    <a:pt x="941" y="4227"/>
                  </a:lnTo>
                  <a:cubicBezTo>
                    <a:pt x="941" y="5597"/>
                    <a:pt x="1537" y="6894"/>
                    <a:pt x="2596" y="7775"/>
                  </a:cubicBezTo>
                  <a:lnTo>
                    <a:pt x="2799" y="7954"/>
                  </a:lnTo>
                  <a:lnTo>
                    <a:pt x="929" y="8502"/>
                  </a:lnTo>
                  <a:cubicBezTo>
                    <a:pt x="370" y="8668"/>
                    <a:pt x="1" y="9168"/>
                    <a:pt x="1" y="9740"/>
                  </a:cubicBezTo>
                  <a:lnTo>
                    <a:pt x="1" y="11693"/>
                  </a:lnTo>
                  <a:cubicBezTo>
                    <a:pt x="1" y="11776"/>
                    <a:pt x="72" y="11871"/>
                    <a:pt x="179" y="11871"/>
                  </a:cubicBezTo>
                  <a:cubicBezTo>
                    <a:pt x="275" y="11871"/>
                    <a:pt x="358" y="11788"/>
                    <a:pt x="358" y="11693"/>
                  </a:cubicBezTo>
                  <a:lnTo>
                    <a:pt x="358" y="9740"/>
                  </a:lnTo>
                  <a:cubicBezTo>
                    <a:pt x="358" y="9609"/>
                    <a:pt x="394" y="9490"/>
                    <a:pt x="429" y="9383"/>
                  </a:cubicBezTo>
                  <a:lnTo>
                    <a:pt x="1489" y="10299"/>
                  </a:lnTo>
                  <a:cubicBezTo>
                    <a:pt x="1608" y="10407"/>
                    <a:pt x="1679" y="10573"/>
                    <a:pt x="1679" y="10740"/>
                  </a:cubicBezTo>
                  <a:lnTo>
                    <a:pt x="1679" y="11704"/>
                  </a:lnTo>
                  <a:cubicBezTo>
                    <a:pt x="1679" y="11788"/>
                    <a:pt x="1763" y="11883"/>
                    <a:pt x="1858" y="11883"/>
                  </a:cubicBezTo>
                  <a:cubicBezTo>
                    <a:pt x="1953" y="11883"/>
                    <a:pt x="2037" y="11812"/>
                    <a:pt x="2037" y="11704"/>
                  </a:cubicBezTo>
                  <a:lnTo>
                    <a:pt x="2037" y="10740"/>
                  </a:lnTo>
                  <a:cubicBezTo>
                    <a:pt x="2037" y="10466"/>
                    <a:pt x="1918" y="10216"/>
                    <a:pt x="1727" y="10049"/>
                  </a:cubicBezTo>
                  <a:lnTo>
                    <a:pt x="644" y="9097"/>
                  </a:lnTo>
                  <a:cubicBezTo>
                    <a:pt x="751" y="8978"/>
                    <a:pt x="894" y="8895"/>
                    <a:pt x="1048" y="8847"/>
                  </a:cubicBezTo>
                  <a:lnTo>
                    <a:pt x="3013" y="8264"/>
                  </a:lnTo>
                  <a:cubicBezTo>
                    <a:pt x="3049" y="8252"/>
                    <a:pt x="3084" y="8240"/>
                    <a:pt x="3132" y="8216"/>
                  </a:cubicBezTo>
                  <a:lnTo>
                    <a:pt x="4323" y="9228"/>
                  </a:lnTo>
                  <a:cubicBezTo>
                    <a:pt x="4180" y="9335"/>
                    <a:pt x="4108" y="9490"/>
                    <a:pt x="4108" y="9668"/>
                  </a:cubicBezTo>
                  <a:lnTo>
                    <a:pt x="4108" y="10038"/>
                  </a:lnTo>
                  <a:cubicBezTo>
                    <a:pt x="4108" y="10276"/>
                    <a:pt x="4263" y="10478"/>
                    <a:pt x="4477" y="10561"/>
                  </a:cubicBezTo>
                  <a:lnTo>
                    <a:pt x="4477" y="11716"/>
                  </a:lnTo>
                  <a:cubicBezTo>
                    <a:pt x="4477" y="11812"/>
                    <a:pt x="4561" y="11895"/>
                    <a:pt x="4656" y="11895"/>
                  </a:cubicBezTo>
                  <a:cubicBezTo>
                    <a:pt x="4751" y="11895"/>
                    <a:pt x="4835" y="11823"/>
                    <a:pt x="4835" y="11716"/>
                  </a:cubicBezTo>
                  <a:lnTo>
                    <a:pt x="4835" y="10561"/>
                  </a:lnTo>
                  <a:cubicBezTo>
                    <a:pt x="5061" y="10478"/>
                    <a:pt x="5216" y="10276"/>
                    <a:pt x="5216" y="10038"/>
                  </a:cubicBezTo>
                  <a:lnTo>
                    <a:pt x="5216" y="9668"/>
                  </a:lnTo>
                  <a:cubicBezTo>
                    <a:pt x="5216" y="9490"/>
                    <a:pt x="5132" y="9335"/>
                    <a:pt x="5001" y="9228"/>
                  </a:cubicBezTo>
                  <a:lnTo>
                    <a:pt x="6192" y="8216"/>
                  </a:lnTo>
                  <a:cubicBezTo>
                    <a:pt x="6240" y="8240"/>
                    <a:pt x="6263" y="8252"/>
                    <a:pt x="6311" y="8264"/>
                  </a:cubicBezTo>
                  <a:lnTo>
                    <a:pt x="8276" y="8847"/>
                  </a:lnTo>
                  <a:cubicBezTo>
                    <a:pt x="8442" y="8895"/>
                    <a:pt x="8573" y="8978"/>
                    <a:pt x="8680" y="9097"/>
                  </a:cubicBezTo>
                  <a:lnTo>
                    <a:pt x="7597" y="10049"/>
                  </a:lnTo>
                  <a:cubicBezTo>
                    <a:pt x="7394" y="10228"/>
                    <a:pt x="7275" y="10478"/>
                    <a:pt x="7275" y="10740"/>
                  </a:cubicBezTo>
                  <a:lnTo>
                    <a:pt x="7275" y="11704"/>
                  </a:lnTo>
                  <a:cubicBezTo>
                    <a:pt x="7275" y="11788"/>
                    <a:pt x="7359" y="11883"/>
                    <a:pt x="7454" y="11883"/>
                  </a:cubicBezTo>
                  <a:cubicBezTo>
                    <a:pt x="7549" y="11883"/>
                    <a:pt x="7633" y="11812"/>
                    <a:pt x="7633" y="11704"/>
                  </a:cubicBezTo>
                  <a:lnTo>
                    <a:pt x="7633" y="10740"/>
                  </a:lnTo>
                  <a:cubicBezTo>
                    <a:pt x="7633" y="10573"/>
                    <a:pt x="7716" y="10407"/>
                    <a:pt x="7835" y="10299"/>
                  </a:cubicBezTo>
                  <a:lnTo>
                    <a:pt x="8883" y="9383"/>
                  </a:lnTo>
                  <a:cubicBezTo>
                    <a:pt x="8930" y="9502"/>
                    <a:pt x="8966" y="9621"/>
                    <a:pt x="8966" y="9740"/>
                  </a:cubicBezTo>
                  <a:lnTo>
                    <a:pt x="8966" y="11693"/>
                  </a:lnTo>
                  <a:cubicBezTo>
                    <a:pt x="8966" y="11776"/>
                    <a:pt x="9038" y="11871"/>
                    <a:pt x="9145" y="11871"/>
                  </a:cubicBezTo>
                  <a:cubicBezTo>
                    <a:pt x="9228" y="11871"/>
                    <a:pt x="9323" y="11788"/>
                    <a:pt x="9323" y="11693"/>
                  </a:cubicBezTo>
                  <a:lnTo>
                    <a:pt x="9323" y="9740"/>
                  </a:lnTo>
                  <a:cubicBezTo>
                    <a:pt x="9299" y="9168"/>
                    <a:pt x="8918" y="8668"/>
                    <a:pt x="8371" y="8502"/>
                  </a:cubicBezTo>
                  <a:lnTo>
                    <a:pt x="6490" y="7954"/>
                  </a:lnTo>
                  <a:lnTo>
                    <a:pt x="6704" y="7775"/>
                  </a:lnTo>
                  <a:cubicBezTo>
                    <a:pt x="7752" y="6894"/>
                    <a:pt x="8347" y="5597"/>
                    <a:pt x="8347" y="4227"/>
                  </a:cubicBezTo>
                  <a:lnTo>
                    <a:pt x="8347" y="3715"/>
                  </a:lnTo>
                  <a:cubicBezTo>
                    <a:pt x="8347" y="1667"/>
                    <a:pt x="6680" y="1"/>
                    <a:pt x="464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68" name="Google Shape;10668;p79"/>
            <p:cNvSpPr/>
            <p:nvPr/>
          </p:nvSpPr>
          <p:spPr>
            <a:xfrm>
              <a:off x="7676118" y="3435576"/>
              <a:ext cx="23412" cy="11341"/>
            </a:xfrm>
            <a:custGeom>
              <a:avLst/>
              <a:gdLst/>
              <a:ahLst/>
              <a:cxnLst/>
              <a:rect l="l" t="t" r="r" b="b"/>
              <a:pathLst>
                <a:path w="739" h="358" extrusionOk="0">
                  <a:moveTo>
                    <a:pt x="179" y="0"/>
                  </a:moveTo>
                  <a:cubicBezTo>
                    <a:pt x="96" y="0"/>
                    <a:pt x="1" y="84"/>
                    <a:pt x="1" y="179"/>
                  </a:cubicBezTo>
                  <a:cubicBezTo>
                    <a:pt x="1" y="274"/>
                    <a:pt x="84" y="358"/>
                    <a:pt x="179" y="358"/>
                  </a:cubicBezTo>
                  <a:lnTo>
                    <a:pt x="560" y="358"/>
                  </a:lnTo>
                  <a:cubicBezTo>
                    <a:pt x="644" y="358"/>
                    <a:pt x="739" y="286"/>
                    <a:pt x="739" y="179"/>
                  </a:cubicBezTo>
                  <a:cubicBezTo>
                    <a:pt x="739" y="84"/>
                    <a:pt x="656" y="0"/>
                    <a:pt x="56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69" name="Google Shape;10669;p79"/>
            <p:cNvSpPr/>
            <p:nvPr/>
          </p:nvSpPr>
          <p:spPr>
            <a:xfrm>
              <a:off x="7747049" y="3435576"/>
              <a:ext cx="23031" cy="11341"/>
            </a:xfrm>
            <a:custGeom>
              <a:avLst/>
              <a:gdLst/>
              <a:ahLst/>
              <a:cxnLst/>
              <a:rect l="l" t="t" r="r" b="b"/>
              <a:pathLst>
                <a:path w="727" h="358" extrusionOk="0">
                  <a:moveTo>
                    <a:pt x="179" y="0"/>
                  </a:moveTo>
                  <a:cubicBezTo>
                    <a:pt x="83" y="0"/>
                    <a:pt x="0" y="84"/>
                    <a:pt x="0" y="179"/>
                  </a:cubicBezTo>
                  <a:cubicBezTo>
                    <a:pt x="0" y="274"/>
                    <a:pt x="72" y="358"/>
                    <a:pt x="179" y="358"/>
                  </a:cubicBezTo>
                  <a:lnTo>
                    <a:pt x="548" y="358"/>
                  </a:lnTo>
                  <a:cubicBezTo>
                    <a:pt x="643" y="358"/>
                    <a:pt x="726" y="286"/>
                    <a:pt x="726" y="179"/>
                  </a:cubicBezTo>
                  <a:cubicBezTo>
                    <a:pt x="726" y="84"/>
                    <a:pt x="655" y="0"/>
                    <a:pt x="54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670" name="Google Shape;10670;p79"/>
          <p:cNvGrpSpPr/>
          <p:nvPr/>
        </p:nvGrpSpPr>
        <p:grpSpPr>
          <a:xfrm>
            <a:off x="1152083" y="3612138"/>
            <a:ext cx="352112" cy="463711"/>
            <a:chOff x="864062" y="2884503"/>
            <a:chExt cx="264084" cy="347783"/>
          </a:xfrm>
          <a:solidFill>
            <a:schemeClr val="tx1"/>
          </a:solidFill>
        </p:grpSpPr>
        <p:sp>
          <p:nvSpPr>
            <p:cNvPr id="10671" name="Google Shape;10671;p79"/>
            <p:cNvSpPr/>
            <p:nvPr/>
          </p:nvSpPr>
          <p:spPr>
            <a:xfrm>
              <a:off x="944783" y="2884503"/>
              <a:ext cx="102263" cy="122982"/>
            </a:xfrm>
            <a:custGeom>
              <a:avLst/>
              <a:gdLst/>
              <a:ahLst/>
              <a:cxnLst/>
              <a:rect l="l" t="t" r="r" b="b"/>
              <a:pathLst>
                <a:path w="3228" h="3882" extrusionOk="0">
                  <a:moveTo>
                    <a:pt x="1608" y="0"/>
                  </a:moveTo>
                  <a:cubicBezTo>
                    <a:pt x="715" y="0"/>
                    <a:pt x="1" y="727"/>
                    <a:pt x="1" y="1608"/>
                  </a:cubicBezTo>
                  <a:cubicBezTo>
                    <a:pt x="1" y="2286"/>
                    <a:pt x="418" y="2882"/>
                    <a:pt x="1060" y="3120"/>
                  </a:cubicBezTo>
                  <a:lnTo>
                    <a:pt x="1477" y="3810"/>
                  </a:lnTo>
                  <a:cubicBezTo>
                    <a:pt x="1501" y="3858"/>
                    <a:pt x="1549" y="3882"/>
                    <a:pt x="1608" y="3882"/>
                  </a:cubicBezTo>
                  <a:cubicBezTo>
                    <a:pt x="1668" y="3882"/>
                    <a:pt x="1715" y="3858"/>
                    <a:pt x="1739" y="3810"/>
                  </a:cubicBezTo>
                  <a:lnTo>
                    <a:pt x="2156" y="3120"/>
                  </a:lnTo>
                  <a:cubicBezTo>
                    <a:pt x="2561" y="2977"/>
                    <a:pt x="2906" y="2667"/>
                    <a:pt x="3085" y="2263"/>
                  </a:cubicBezTo>
                  <a:cubicBezTo>
                    <a:pt x="3108" y="2191"/>
                    <a:pt x="3085" y="2084"/>
                    <a:pt x="3001" y="2060"/>
                  </a:cubicBezTo>
                  <a:cubicBezTo>
                    <a:pt x="2982" y="2051"/>
                    <a:pt x="2961" y="2046"/>
                    <a:pt x="2940" y="2046"/>
                  </a:cubicBezTo>
                  <a:cubicBezTo>
                    <a:pt x="2883" y="2046"/>
                    <a:pt x="2825" y="2079"/>
                    <a:pt x="2799" y="2132"/>
                  </a:cubicBezTo>
                  <a:cubicBezTo>
                    <a:pt x="2644" y="2465"/>
                    <a:pt x="2370" y="2727"/>
                    <a:pt x="2013" y="2834"/>
                  </a:cubicBezTo>
                  <a:cubicBezTo>
                    <a:pt x="1977" y="2846"/>
                    <a:pt x="1930" y="2858"/>
                    <a:pt x="1918" y="2905"/>
                  </a:cubicBezTo>
                  <a:lnTo>
                    <a:pt x="1608" y="3406"/>
                  </a:lnTo>
                  <a:lnTo>
                    <a:pt x="1299" y="2905"/>
                  </a:lnTo>
                  <a:cubicBezTo>
                    <a:pt x="1275" y="2870"/>
                    <a:pt x="1251" y="2846"/>
                    <a:pt x="1203" y="2834"/>
                  </a:cubicBezTo>
                  <a:cubicBezTo>
                    <a:pt x="668" y="2655"/>
                    <a:pt x="310" y="2155"/>
                    <a:pt x="310" y="1596"/>
                  </a:cubicBezTo>
                  <a:cubicBezTo>
                    <a:pt x="310" y="905"/>
                    <a:pt x="894" y="322"/>
                    <a:pt x="1608" y="322"/>
                  </a:cubicBezTo>
                  <a:cubicBezTo>
                    <a:pt x="2311" y="322"/>
                    <a:pt x="2870" y="881"/>
                    <a:pt x="2906" y="1572"/>
                  </a:cubicBezTo>
                  <a:cubicBezTo>
                    <a:pt x="2906" y="1667"/>
                    <a:pt x="2977" y="1739"/>
                    <a:pt x="3061" y="1739"/>
                  </a:cubicBezTo>
                  <a:cubicBezTo>
                    <a:pt x="3156" y="1739"/>
                    <a:pt x="3227" y="1667"/>
                    <a:pt x="3227" y="1572"/>
                  </a:cubicBezTo>
                  <a:cubicBezTo>
                    <a:pt x="3215" y="1167"/>
                    <a:pt x="3049" y="762"/>
                    <a:pt x="2739" y="465"/>
                  </a:cubicBezTo>
                  <a:cubicBezTo>
                    <a:pt x="2442" y="167"/>
                    <a:pt x="2037" y="0"/>
                    <a:pt x="160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72" name="Google Shape;10672;p79"/>
            <p:cNvSpPr/>
            <p:nvPr/>
          </p:nvSpPr>
          <p:spPr>
            <a:xfrm>
              <a:off x="963664" y="2903733"/>
              <a:ext cx="65261" cy="64152"/>
            </a:xfrm>
            <a:custGeom>
              <a:avLst/>
              <a:gdLst/>
              <a:ahLst/>
              <a:cxnLst/>
              <a:rect l="l" t="t" r="r" b="b"/>
              <a:pathLst>
                <a:path w="2060" h="2025" extrusionOk="0">
                  <a:moveTo>
                    <a:pt x="1012" y="584"/>
                  </a:moveTo>
                  <a:cubicBezTo>
                    <a:pt x="1250" y="584"/>
                    <a:pt x="1441" y="774"/>
                    <a:pt x="1441" y="1013"/>
                  </a:cubicBezTo>
                  <a:cubicBezTo>
                    <a:pt x="1441" y="1251"/>
                    <a:pt x="1250" y="1453"/>
                    <a:pt x="1012" y="1453"/>
                  </a:cubicBezTo>
                  <a:cubicBezTo>
                    <a:pt x="774" y="1453"/>
                    <a:pt x="584" y="1251"/>
                    <a:pt x="584" y="1013"/>
                  </a:cubicBezTo>
                  <a:cubicBezTo>
                    <a:pt x="584" y="774"/>
                    <a:pt x="774" y="584"/>
                    <a:pt x="1012" y="584"/>
                  </a:cubicBezTo>
                  <a:close/>
                  <a:moveTo>
                    <a:pt x="1012" y="1"/>
                  </a:moveTo>
                  <a:cubicBezTo>
                    <a:pt x="929" y="1"/>
                    <a:pt x="845" y="72"/>
                    <a:pt x="845" y="167"/>
                  </a:cubicBezTo>
                  <a:lnTo>
                    <a:pt x="845" y="274"/>
                  </a:lnTo>
                  <a:cubicBezTo>
                    <a:pt x="762" y="286"/>
                    <a:pt x="667" y="334"/>
                    <a:pt x="595" y="370"/>
                  </a:cubicBezTo>
                  <a:lnTo>
                    <a:pt x="524" y="298"/>
                  </a:lnTo>
                  <a:cubicBezTo>
                    <a:pt x="494" y="268"/>
                    <a:pt x="453" y="254"/>
                    <a:pt x="411" y="254"/>
                  </a:cubicBezTo>
                  <a:cubicBezTo>
                    <a:pt x="369" y="254"/>
                    <a:pt x="328" y="268"/>
                    <a:pt x="298" y="298"/>
                  </a:cubicBezTo>
                  <a:cubicBezTo>
                    <a:pt x="238" y="358"/>
                    <a:pt x="238" y="465"/>
                    <a:pt x="298" y="524"/>
                  </a:cubicBezTo>
                  <a:lnTo>
                    <a:pt x="369" y="596"/>
                  </a:lnTo>
                  <a:cubicBezTo>
                    <a:pt x="333" y="667"/>
                    <a:pt x="286" y="763"/>
                    <a:pt x="274" y="858"/>
                  </a:cubicBezTo>
                  <a:lnTo>
                    <a:pt x="167" y="858"/>
                  </a:lnTo>
                  <a:cubicBezTo>
                    <a:pt x="72" y="858"/>
                    <a:pt x="0" y="929"/>
                    <a:pt x="0" y="1013"/>
                  </a:cubicBezTo>
                  <a:cubicBezTo>
                    <a:pt x="0" y="1108"/>
                    <a:pt x="72" y="1179"/>
                    <a:pt x="167" y="1179"/>
                  </a:cubicBezTo>
                  <a:lnTo>
                    <a:pt x="274" y="1179"/>
                  </a:lnTo>
                  <a:cubicBezTo>
                    <a:pt x="286" y="1275"/>
                    <a:pt x="333" y="1358"/>
                    <a:pt x="369" y="1429"/>
                  </a:cubicBezTo>
                  <a:lnTo>
                    <a:pt x="298" y="1513"/>
                  </a:lnTo>
                  <a:cubicBezTo>
                    <a:pt x="238" y="1572"/>
                    <a:pt x="238" y="1667"/>
                    <a:pt x="298" y="1727"/>
                  </a:cubicBezTo>
                  <a:cubicBezTo>
                    <a:pt x="333" y="1763"/>
                    <a:pt x="369" y="1775"/>
                    <a:pt x="417" y="1775"/>
                  </a:cubicBezTo>
                  <a:cubicBezTo>
                    <a:pt x="464" y="1775"/>
                    <a:pt x="512" y="1763"/>
                    <a:pt x="536" y="1727"/>
                  </a:cubicBezTo>
                  <a:lnTo>
                    <a:pt x="607" y="1656"/>
                  </a:lnTo>
                  <a:cubicBezTo>
                    <a:pt x="691" y="1703"/>
                    <a:pt x="774" y="1751"/>
                    <a:pt x="869" y="1763"/>
                  </a:cubicBezTo>
                  <a:lnTo>
                    <a:pt x="869" y="1870"/>
                  </a:lnTo>
                  <a:cubicBezTo>
                    <a:pt x="869" y="1953"/>
                    <a:pt x="941" y="2025"/>
                    <a:pt x="1024" y="2025"/>
                  </a:cubicBezTo>
                  <a:cubicBezTo>
                    <a:pt x="1119" y="2025"/>
                    <a:pt x="1191" y="1953"/>
                    <a:pt x="1191" y="1870"/>
                  </a:cubicBezTo>
                  <a:lnTo>
                    <a:pt x="1191" y="1763"/>
                  </a:lnTo>
                  <a:cubicBezTo>
                    <a:pt x="1286" y="1751"/>
                    <a:pt x="1369" y="1703"/>
                    <a:pt x="1441" y="1656"/>
                  </a:cubicBezTo>
                  <a:lnTo>
                    <a:pt x="1524" y="1727"/>
                  </a:lnTo>
                  <a:cubicBezTo>
                    <a:pt x="1548" y="1763"/>
                    <a:pt x="1596" y="1775"/>
                    <a:pt x="1643" y="1775"/>
                  </a:cubicBezTo>
                  <a:cubicBezTo>
                    <a:pt x="1679" y="1775"/>
                    <a:pt x="1727" y="1763"/>
                    <a:pt x="1762" y="1727"/>
                  </a:cubicBezTo>
                  <a:cubicBezTo>
                    <a:pt x="1822" y="1667"/>
                    <a:pt x="1822" y="1572"/>
                    <a:pt x="1762" y="1513"/>
                  </a:cubicBezTo>
                  <a:lnTo>
                    <a:pt x="1679" y="1429"/>
                  </a:lnTo>
                  <a:cubicBezTo>
                    <a:pt x="1727" y="1358"/>
                    <a:pt x="1774" y="1275"/>
                    <a:pt x="1786" y="1179"/>
                  </a:cubicBezTo>
                  <a:lnTo>
                    <a:pt x="1893" y="1179"/>
                  </a:lnTo>
                  <a:cubicBezTo>
                    <a:pt x="1977" y="1179"/>
                    <a:pt x="2060" y="1108"/>
                    <a:pt x="2060" y="1013"/>
                  </a:cubicBezTo>
                  <a:cubicBezTo>
                    <a:pt x="2012" y="929"/>
                    <a:pt x="1953" y="858"/>
                    <a:pt x="1857" y="858"/>
                  </a:cubicBezTo>
                  <a:lnTo>
                    <a:pt x="1762" y="858"/>
                  </a:lnTo>
                  <a:cubicBezTo>
                    <a:pt x="1738" y="763"/>
                    <a:pt x="1703" y="667"/>
                    <a:pt x="1655" y="596"/>
                  </a:cubicBezTo>
                  <a:lnTo>
                    <a:pt x="1727" y="524"/>
                  </a:lnTo>
                  <a:cubicBezTo>
                    <a:pt x="1786" y="465"/>
                    <a:pt x="1786" y="358"/>
                    <a:pt x="1727" y="298"/>
                  </a:cubicBezTo>
                  <a:cubicBezTo>
                    <a:pt x="1697" y="268"/>
                    <a:pt x="1655" y="254"/>
                    <a:pt x="1613" y="254"/>
                  </a:cubicBezTo>
                  <a:cubicBezTo>
                    <a:pt x="1572" y="254"/>
                    <a:pt x="1530" y="268"/>
                    <a:pt x="1500" y="298"/>
                  </a:cubicBezTo>
                  <a:lnTo>
                    <a:pt x="1429" y="370"/>
                  </a:lnTo>
                  <a:cubicBezTo>
                    <a:pt x="1357" y="334"/>
                    <a:pt x="1262" y="286"/>
                    <a:pt x="1179" y="274"/>
                  </a:cubicBezTo>
                  <a:lnTo>
                    <a:pt x="1179" y="167"/>
                  </a:lnTo>
                  <a:cubicBezTo>
                    <a:pt x="1179" y="72"/>
                    <a:pt x="1107" y="1"/>
                    <a:pt x="101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73" name="Google Shape;10673;p79"/>
            <p:cNvSpPr/>
            <p:nvPr/>
          </p:nvSpPr>
          <p:spPr>
            <a:xfrm>
              <a:off x="864062" y="2987843"/>
              <a:ext cx="264084" cy="244443"/>
            </a:xfrm>
            <a:custGeom>
              <a:avLst/>
              <a:gdLst/>
              <a:ahLst/>
              <a:cxnLst/>
              <a:rect l="l" t="t" r="r" b="b"/>
              <a:pathLst>
                <a:path w="8336" h="7716" extrusionOk="0">
                  <a:moveTo>
                    <a:pt x="2513" y="1"/>
                  </a:moveTo>
                  <a:cubicBezTo>
                    <a:pt x="2477" y="1"/>
                    <a:pt x="2418" y="13"/>
                    <a:pt x="2370" y="24"/>
                  </a:cubicBezTo>
                  <a:cubicBezTo>
                    <a:pt x="1834" y="167"/>
                    <a:pt x="1442" y="667"/>
                    <a:pt x="1442" y="1263"/>
                  </a:cubicBezTo>
                  <a:lnTo>
                    <a:pt x="1442" y="1358"/>
                  </a:lnTo>
                  <a:cubicBezTo>
                    <a:pt x="953" y="1513"/>
                    <a:pt x="632" y="2013"/>
                    <a:pt x="632" y="2560"/>
                  </a:cubicBezTo>
                  <a:cubicBezTo>
                    <a:pt x="632" y="2751"/>
                    <a:pt x="680" y="2941"/>
                    <a:pt x="751" y="3120"/>
                  </a:cubicBezTo>
                  <a:cubicBezTo>
                    <a:pt x="287" y="3453"/>
                    <a:pt x="1" y="4001"/>
                    <a:pt x="1" y="4596"/>
                  </a:cubicBezTo>
                  <a:cubicBezTo>
                    <a:pt x="1" y="4966"/>
                    <a:pt x="108" y="5323"/>
                    <a:pt x="322" y="5620"/>
                  </a:cubicBezTo>
                  <a:cubicBezTo>
                    <a:pt x="346" y="5675"/>
                    <a:pt x="395" y="5699"/>
                    <a:pt x="446" y="5699"/>
                  </a:cubicBezTo>
                  <a:cubicBezTo>
                    <a:pt x="473" y="5699"/>
                    <a:pt x="500" y="5692"/>
                    <a:pt x="525" y="5680"/>
                  </a:cubicBezTo>
                  <a:cubicBezTo>
                    <a:pt x="620" y="5644"/>
                    <a:pt x="644" y="5537"/>
                    <a:pt x="584" y="5442"/>
                  </a:cubicBezTo>
                  <a:cubicBezTo>
                    <a:pt x="406" y="5192"/>
                    <a:pt x="322" y="4894"/>
                    <a:pt x="322" y="4596"/>
                  </a:cubicBezTo>
                  <a:cubicBezTo>
                    <a:pt x="322" y="4061"/>
                    <a:pt x="596" y="3573"/>
                    <a:pt x="1037" y="3311"/>
                  </a:cubicBezTo>
                  <a:cubicBezTo>
                    <a:pt x="1037" y="3311"/>
                    <a:pt x="1049" y="3311"/>
                    <a:pt x="1049" y="3299"/>
                  </a:cubicBezTo>
                  <a:cubicBezTo>
                    <a:pt x="1049" y="3299"/>
                    <a:pt x="1327" y="3093"/>
                    <a:pt x="1883" y="3093"/>
                  </a:cubicBezTo>
                  <a:cubicBezTo>
                    <a:pt x="1925" y="3093"/>
                    <a:pt x="1968" y="3094"/>
                    <a:pt x="2013" y="3096"/>
                  </a:cubicBezTo>
                  <a:cubicBezTo>
                    <a:pt x="2108" y="3096"/>
                    <a:pt x="2180" y="3037"/>
                    <a:pt x="2180" y="2941"/>
                  </a:cubicBezTo>
                  <a:cubicBezTo>
                    <a:pt x="2180" y="2858"/>
                    <a:pt x="2120" y="2775"/>
                    <a:pt x="2025" y="2775"/>
                  </a:cubicBezTo>
                  <a:cubicBezTo>
                    <a:pt x="2000" y="2774"/>
                    <a:pt x="1975" y="2774"/>
                    <a:pt x="1950" y="2774"/>
                  </a:cubicBezTo>
                  <a:cubicBezTo>
                    <a:pt x="1502" y="2774"/>
                    <a:pt x="1182" y="2874"/>
                    <a:pt x="1013" y="2953"/>
                  </a:cubicBezTo>
                  <a:cubicBezTo>
                    <a:pt x="953" y="2834"/>
                    <a:pt x="941" y="2703"/>
                    <a:pt x="941" y="2560"/>
                  </a:cubicBezTo>
                  <a:cubicBezTo>
                    <a:pt x="941" y="2108"/>
                    <a:pt x="1239" y="1727"/>
                    <a:pt x="1644" y="1632"/>
                  </a:cubicBezTo>
                  <a:cubicBezTo>
                    <a:pt x="1680" y="1632"/>
                    <a:pt x="1882" y="1632"/>
                    <a:pt x="2013" y="1763"/>
                  </a:cubicBezTo>
                  <a:cubicBezTo>
                    <a:pt x="2120" y="1870"/>
                    <a:pt x="2180" y="2025"/>
                    <a:pt x="2180" y="2239"/>
                  </a:cubicBezTo>
                  <a:cubicBezTo>
                    <a:pt x="2180" y="2334"/>
                    <a:pt x="2251" y="2406"/>
                    <a:pt x="2323" y="2406"/>
                  </a:cubicBezTo>
                  <a:cubicBezTo>
                    <a:pt x="2418" y="2406"/>
                    <a:pt x="2489" y="2334"/>
                    <a:pt x="2489" y="2239"/>
                  </a:cubicBezTo>
                  <a:cubicBezTo>
                    <a:pt x="2489" y="1929"/>
                    <a:pt x="2394" y="1691"/>
                    <a:pt x="2215" y="1525"/>
                  </a:cubicBezTo>
                  <a:cubicBezTo>
                    <a:pt x="2073" y="1394"/>
                    <a:pt x="1882" y="1334"/>
                    <a:pt x="1763" y="1322"/>
                  </a:cubicBezTo>
                  <a:lnTo>
                    <a:pt x="1763" y="1275"/>
                  </a:lnTo>
                  <a:cubicBezTo>
                    <a:pt x="1763" y="846"/>
                    <a:pt x="2037" y="453"/>
                    <a:pt x="2430" y="358"/>
                  </a:cubicBezTo>
                  <a:cubicBezTo>
                    <a:pt x="2477" y="334"/>
                    <a:pt x="2513" y="334"/>
                    <a:pt x="2561" y="322"/>
                  </a:cubicBezTo>
                  <a:lnTo>
                    <a:pt x="2846" y="322"/>
                  </a:lnTo>
                  <a:cubicBezTo>
                    <a:pt x="3370" y="322"/>
                    <a:pt x="3799" y="751"/>
                    <a:pt x="3799" y="1275"/>
                  </a:cubicBezTo>
                  <a:lnTo>
                    <a:pt x="3799" y="4608"/>
                  </a:lnTo>
                  <a:cubicBezTo>
                    <a:pt x="3311" y="4644"/>
                    <a:pt x="2858" y="4835"/>
                    <a:pt x="2513" y="5180"/>
                  </a:cubicBezTo>
                  <a:cubicBezTo>
                    <a:pt x="2477" y="5216"/>
                    <a:pt x="2454" y="5311"/>
                    <a:pt x="2489" y="5370"/>
                  </a:cubicBezTo>
                  <a:cubicBezTo>
                    <a:pt x="2513" y="5430"/>
                    <a:pt x="2573" y="5442"/>
                    <a:pt x="2620" y="5442"/>
                  </a:cubicBezTo>
                  <a:cubicBezTo>
                    <a:pt x="2668" y="5442"/>
                    <a:pt x="2715" y="5430"/>
                    <a:pt x="2739" y="5394"/>
                  </a:cubicBezTo>
                  <a:cubicBezTo>
                    <a:pt x="3037" y="5097"/>
                    <a:pt x="3454" y="4918"/>
                    <a:pt x="3894" y="4918"/>
                  </a:cubicBezTo>
                  <a:cubicBezTo>
                    <a:pt x="4168" y="5192"/>
                    <a:pt x="4335" y="5573"/>
                    <a:pt x="4335" y="5978"/>
                  </a:cubicBezTo>
                  <a:cubicBezTo>
                    <a:pt x="4335" y="6382"/>
                    <a:pt x="4168" y="6763"/>
                    <a:pt x="3894" y="7037"/>
                  </a:cubicBezTo>
                  <a:cubicBezTo>
                    <a:pt x="3656" y="7263"/>
                    <a:pt x="3335" y="7394"/>
                    <a:pt x="3013" y="7394"/>
                  </a:cubicBezTo>
                  <a:cubicBezTo>
                    <a:pt x="2358" y="7394"/>
                    <a:pt x="1811" y="6882"/>
                    <a:pt x="1703" y="6204"/>
                  </a:cubicBezTo>
                  <a:cubicBezTo>
                    <a:pt x="1763" y="6097"/>
                    <a:pt x="1942" y="5787"/>
                    <a:pt x="2215" y="5680"/>
                  </a:cubicBezTo>
                  <a:cubicBezTo>
                    <a:pt x="2299" y="5656"/>
                    <a:pt x="2358" y="5561"/>
                    <a:pt x="2323" y="5489"/>
                  </a:cubicBezTo>
                  <a:cubicBezTo>
                    <a:pt x="2304" y="5413"/>
                    <a:pt x="2239" y="5375"/>
                    <a:pt x="2171" y="5375"/>
                  </a:cubicBezTo>
                  <a:cubicBezTo>
                    <a:pt x="2154" y="5375"/>
                    <a:pt x="2137" y="5377"/>
                    <a:pt x="2120" y="5382"/>
                  </a:cubicBezTo>
                  <a:cubicBezTo>
                    <a:pt x="1775" y="5513"/>
                    <a:pt x="1549" y="5847"/>
                    <a:pt x="1442" y="6013"/>
                  </a:cubicBezTo>
                  <a:cubicBezTo>
                    <a:pt x="1287" y="5978"/>
                    <a:pt x="1132" y="5918"/>
                    <a:pt x="989" y="5835"/>
                  </a:cubicBezTo>
                  <a:cubicBezTo>
                    <a:pt x="956" y="5816"/>
                    <a:pt x="920" y="5806"/>
                    <a:pt x="887" y="5806"/>
                  </a:cubicBezTo>
                  <a:cubicBezTo>
                    <a:pt x="837" y="5806"/>
                    <a:pt x="791" y="5828"/>
                    <a:pt x="763" y="5870"/>
                  </a:cubicBezTo>
                  <a:cubicBezTo>
                    <a:pt x="715" y="5954"/>
                    <a:pt x="727" y="6049"/>
                    <a:pt x="810" y="6097"/>
                  </a:cubicBezTo>
                  <a:cubicBezTo>
                    <a:pt x="989" y="6216"/>
                    <a:pt x="1191" y="6287"/>
                    <a:pt x="1406" y="6323"/>
                  </a:cubicBezTo>
                  <a:cubicBezTo>
                    <a:pt x="1549" y="7121"/>
                    <a:pt x="2239" y="7716"/>
                    <a:pt x="3025" y="7716"/>
                  </a:cubicBezTo>
                  <a:cubicBezTo>
                    <a:pt x="3430" y="7716"/>
                    <a:pt x="3823" y="7561"/>
                    <a:pt x="4120" y="7275"/>
                  </a:cubicBezTo>
                  <a:lnTo>
                    <a:pt x="4168" y="7228"/>
                  </a:lnTo>
                  <a:lnTo>
                    <a:pt x="4216" y="7275"/>
                  </a:lnTo>
                  <a:cubicBezTo>
                    <a:pt x="4251" y="7299"/>
                    <a:pt x="4287" y="7335"/>
                    <a:pt x="4323" y="7359"/>
                  </a:cubicBezTo>
                  <a:cubicBezTo>
                    <a:pt x="4609" y="7597"/>
                    <a:pt x="4966" y="7716"/>
                    <a:pt x="5311" y="7716"/>
                  </a:cubicBezTo>
                  <a:cubicBezTo>
                    <a:pt x="6109" y="7716"/>
                    <a:pt x="6787" y="7121"/>
                    <a:pt x="6942" y="6323"/>
                  </a:cubicBezTo>
                  <a:cubicBezTo>
                    <a:pt x="7168" y="6287"/>
                    <a:pt x="7371" y="6204"/>
                    <a:pt x="7561" y="6085"/>
                  </a:cubicBezTo>
                  <a:cubicBezTo>
                    <a:pt x="7633" y="6037"/>
                    <a:pt x="7657" y="5954"/>
                    <a:pt x="7621" y="5870"/>
                  </a:cubicBezTo>
                  <a:cubicBezTo>
                    <a:pt x="7589" y="5816"/>
                    <a:pt x="7538" y="5781"/>
                    <a:pt x="7478" y="5781"/>
                  </a:cubicBezTo>
                  <a:cubicBezTo>
                    <a:pt x="7448" y="5781"/>
                    <a:pt x="7415" y="5791"/>
                    <a:pt x="7383" y="5811"/>
                  </a:cubicBezTo>
                  <a:cubicBezTo>
                    <a:pt x="7240" y="5918"/>
                    <a:pt x="7061" y="5978"/>
                    <a:pt x="6883" y="6013"/>
                  </a:cubicBezTo>
                  <a:cubicBezTo>
                    <a:pt x="6787" y="5835"/>
                    <a:pt x="6573" y="5513"/>
                    <a:pt x="6204" y="5382"/>
                  </a:cubicBezTo>
                  <a:cubicBezTo>
                    <a:pt x="6187" y="5377"/>
                    <a:pt x="6171" y="5375"/>
                    <a:pt x="6154" y="5375"/>
                  </a:cubicBezTo>
                  <a:cubicBezTo>
                    <a:pt x="6089" y="5375"/>
                    <a:pt x="6030" y="5413"/>
                    <a:pt x="6002" y="5489"/>
                  </a:cubicBezTo>
                  <a:cubicBezTo>
                    <a:pt x="5978" y="5573"/>
                    <a:pt x="6025" y="5656"/>
                    <a:pt x="6109" y="5680"/>
                  </a:cubicBezTo>
                  <a:cubicBezTo>
                    <a:pt x="6383" y="5787"/>
                    <a:pt x="6561" y="6097"/>
                    <a:pt x="6621" y="6204"/>
                  </a:cubicBezTo>
                  <a:cubicBezTo>
                    <a:pt x="6525" y="6882"/>
                    <a:pt x="5966" y="7394"/>
                    <a:pt x="5311" y="7394"/>
                  </a:cubicBezTo>
                  <a:cubicBezTo>
                    <a:pt x="5037" y="7394"/>
                    <a:pt x="4751" y="7287"/>
                    <a:pt x="4513" y="7109"/>
                  </a:cubicBezTo>
                  <a:cubicBezTo>
                    <a:pt x="4478" y="7085"/>
                    <a:pt x="4454" y="7061"/>
                    <a:pt x="4418" y="7037"/>
                  </a:cubicBezTo>
                  <a:cubicBezTo>
                    <a:pt x="4394" y="7025"/>
                    <a:pt x="4382" y="6990"/>
                    <a:pt x="4347" y="6966"/>
                  </a:cubicBezTo>
                  <a:cubicBezTo>
                    <a:pt x="4537" y="6680"/>
                    <a:pt x="4644" y="6323"/>
                    <a:pt x="4644" y="5966"/>
                  </a:cubicBezTo>
                  <a:cubicBezTo>
                    <a:pt x="4644" y="5859"/>
                    <a:pt x="4632" y="5775"/>
                    <a:pt x="4620" y="5680"/>
                  </a:cubicBezTo>
                  <a:lnTo>
                    <a:pt x="4620" y="5680"/>
                  </a:lnTo>
                  <a:cubicBezTo>
                    <a:pt x="5430" y="5859"/>
                    <a:pt x="5728" y="6251"/>
                    <a:pt x="5823" y="6430"/>
                  </a:cubicBezTo>
                  <a:cubicBezTo>
                    <a:pt x="5844" y="6482"/>
                    <a:pt x="5910" y="6516"/>
                    <a:pt x="5973" y="6516"/>
                  </a:cubicBezTo>
                  <a:cubicBezTo>
                    <a:pt x="5983" y="6516"/>
                    <a:pt x="5992" y="6515"/>
                    <a:pt x="6002" y="6513"/>
                  </a:cubicBezTo>
                  <a:cubicBezTo>
                    <a:pt x="6109" y="6501"/>
                    <a:pt x="6168" y="6382"/>
                    <a:pt x="6121" y="6275"/>
                  </a:cubicBezTo>
                  <a:cubicBezTo>
                    <a:pt x="5990" y="6025"/>
                    <a:pt x="5633" y="5561"/>
                    <a:pt x="4656" y="5370"/>
                  </a:cubicBezTo>
                  <a:cubicBezTo>
                    <a:pt x="4646" y="5367"/>
                    <a:pt x="4634" y="5365"/>
                    <a:pt x="4622" y="5365"/>
                  </a:cubicBezTo>
                  <a:cubicBezTo>
                    <a:pt x="4594" y="5365"/>
                    <a:pt x="4562" y="5374"/>
                    <a:pt x="4537" y="5382"/>
                  </a:cubicBezTo>
                  <a:cubicBezTo>
                    <a:pt x="4501" y="5239"/>
                    <a:pt x="4418" y="5097"/>
                    <a:pt x="4347" y="4977"/>
                  </a:cubicBezTo>
                  <a:cubicBezTo>
                    <a:pt x="4359" y="4954"/>
                    <a:pt x="4394" y="4942"/>
                    <a:pt x="4418" y="4906"/>
                  </a:cubicBezTo>
                  <a:cubicBezTo>
                    <a:pt x="4859" y="4906"/>
                    <a:pt x="5252" y="5073"/>
                    <a:pt x="5573" y="5382"/>
                  </a:cubicBezTo>
                  <a:cubicBezTo>
                    <a:pt x="5597" y="5418"/>
                    <a:pt x="5644" y="5430"/>
                    <a:pt x="5692" y="5430"/>
                  </a:cubicBezTo>
                  <a:cubicBezTo>
                    <a:pt x="5752" y="5430"/>
                    <a:pt x="5787" y="5394"/>
                    <a:pt x="5823" y="5358"/>
                  </a:cubicBezTo>
                  <a:cubicBezTo>
                    <a:pt x="5847" y="5299"/>
                    <a:pt x="5847" y="5204"/>
                    <a:pt x="5787" y="5156"/>
                  </a:cubicBezTo>
                  <a:cubicBezTo>
                    <a:pt x="5454" y="4823"/>
                    <a:pt x="4990" y="4608"/>
                    <a:pt x="4513" y="4596"/>
                  </a:cubicBezTo>
                  <a:lnTo>
                    <a:pt x="4513" y="1251"/>
                  </a:lnTo>
                  <a:cubicBezTo>
                    <a:pt x="4513" y="727"/>
                    <a:pt x="4942" y="298"/>
                    <a:pt x="5466" y="298"/>
                  </a:cubicBezTo>
                  <a:lnTo>
                    <a:pt x="5752" y="298"/>
                  </a:lnTo>
                  <a:cubicBezTo>
                    <a:pt x="5787" y="298"/>
                    <a:pt x="5835" y="310"/>
                    <a:pt x="5883" y="310"/>
                  </a:cubicBezTo>
                  <a:cubicBezTo>
                    <a:pt x="6287" y="417"/>
                    <a:pt x="6549" y="786"/>
                    <a:pt x="6549" y="1227"/>
                  </a:cubicBezTo>
                  <a:lnTo>
                    <a:pt x="6549" y="1275"/>
                  </a:lnTo>
                  <a:cubicBezTo>
                    <a:pt x="6418" y="1287"/>
                    <a:pt x="6240" y="1334"/>
                    <a:pt x="6085" y="1489"/>
                  </a:cubicBezTo>
                  <a:cubicBezTo>
                    <a:pt x="5906" y="1644"/>
                    <a:pt x="5823" y="1882"/>
                    <a:pt x="5823" y="2203"/>
                  </a:cubicBezTo>
                  <a:cubicBezTo>
                    <a:pt x="5823" y="2287"/>
                    <a:pt x="5883" y="2346"/>
                    <a:pt x="5954" y="2358"/>
                  </a:cubicBezTo>
                  <a:cubicBezTo>
                    <a:pt x="5967" y="2361"/>
                    <a:pt x="5979" y="2362"/>
                    <a:pt x="5990" y="2362"/>
                  </a:cubicBezTo>
                  <a:cubicBezTo>
                    <a:pt x="6077" y="2362"/>
                    <a:pt x="6133" y="2287"/>
                    <a:pt x="6133" y="2203"/>
                  </a:cubicBezTo>
                  <a:cubicBezTo>
                    <a:pt x="6133" y="1977"/>
                    <a:pt x="6192" y="1822"/>
                    <a:pt x="6299" y="1727"/>
                  </a:cubicBezTo>
                  <a:cubicBezTo>
                    <a:pt x="6430" y="1584"/>
                    <a:pt x="6621" y="1584"/>
                    <a:pt x="6668" y="1584"/>
                  </a:cubicBezTo>
                  <a:cubicBezTo>
                    <a:pt x="7073" y="1679"/>
                    <a:pt x="7371" y="2060"/>
                    <a:pt x="7371" y="2513"/>
                  </a:cubicBezTo>
                  <a:cubicBezTo>
                    <a:pt x="7371" y="2644"/>
                    <a:pt x="7335" y="2775"/>
                    <a:pt x="7299" y="2918"/>
                  </a:cubicBezTo>
                  <a:cubicBezTo>
                    <a:pt x="7138" y="2832"/>
                    <a:pt x="6840" y="2736"/>
                    <a:pt x="6424" y="2736"/>
                  </a:cubicBezTo>
                  <a:cubicBezTo>
                    <a:pt x="6380" y="2736"/>
                    <a:pt x="6334" y="2737"/>
                    <a:pt x="6287" y="2739"/>
                  </a:cubicBezTo>
                  <a:cubicBezTo>
                    <a:pt x="6192" y="2739"/>
                    <a:pt x="6133" y="2799"/>
                    <a:pt x="6121" y="2882"/>
                  </a:cubicBezTo>
                  <a:cubicBezTo>
                    <a:pt x="6109" y="2989"/>
                    <a:pt x="6192" y="3061"/>
                    <a:pt x="6287" y="3061"/>
                  </a:cubicBezTo>
                  <a:cubicBezTo>
                    <a:pt x="6317" y="3059"/>
                    <a:pt x="6346" y="3059"/>
                    <a:pt x="6374" y="3059"/>
                  </a:cubicBezTo>
                  <a:cubicBezTo>
                    <a:pt x="6937" y="3059"/>
                    <a:pt x="7240" y="3275"/>
                    <a:pt x="7252" y="3275"/>
                  </a:cubicBezTo>
                  <a:lnTo>
                    <a:pt x="7264" y="3287"/>
                  </a:lnTo>
                  <a:cubicBezTo>
                    <a:pt x="7716" y="3537"/>
                    <a:pt x="7978" y="4025"/>
                    <a:pt x="7978" y="4561"/>
                  </a:cubicBezTo>
                  <a:cubicBezTo>
                    <a:pt x="7978" y="4858"/>
                    <a:pt x="7895" y="5144"/>
                    <a:pt x="7740" y="5382"/>
                  </a:cubicBezTo>
                  <a:cubicBezTo>
                    <a:pt x="7692" y="5454"/>
                    <a:pt x="7716" y="5549"/>
                    <a:pt x="7776" y="5608"/>
                  </a:cubicBezTo>
                  <a:cubicBezTo>
                    <a:pt x="7799" y="5632"/>
                    <a:pt x="7835" y="5632"/>
                    <a:pt x="7871" y="5632"/>
                  </a:cubicBezTo>
                  <a:cubicBezTo>
                    <a:pt x="7930" y="5632"/>
                    <a:pt x="7978" y="5608"/>
                    <a:pt x="8014" y="5561"/>
                  </a:cubicBezTo>
                  <a:cubicBezTo>
                    <a:pt x="8204" y="5263"/>
                    <a:pt x="8311" y="4918"/>
                    <a:pt x="8311" y="4561"/>
                  </a:cubicBezTo>
                  <a:cubicBezTo>
                    <a:pt x="8335" y="4001"/>
                    <a:pt x="8061" y="3453"/>
                    <a:pt x="7597" y="3120"/>
                  </a:cubicBezTo>
                  <a:cubicBezTo>
                    <a:pt x="7680" y="2941"/>
                    <a:pt x="7716" y="2751"/>
                    <a:pt x="7716" y="2560"/>
                  </a:cubicBezTo>
                  <a:cubicBezTo>
                    <a:pt x="7716" y="2013"/>
                    <a:pt x="7371" y="1537"/>
                    <a:pt x="6895" y="1358"/>
                  </a:cubicBezTo>
                  <a:lnTo>
                    <a:pt x="6895" y="1263"/>
                  </a:lnTo>
                  <a:cubicBezTo>
                    <a:pt x="6895" y="679"/>
                    <a:pt x="6525" y="179"/>
                    <a:pt x="5978" y="24"/>
                  </a:cubicBezTo>
                  <a:cubicBezTo>
                    <a:pt x="5930" y="13"/>
                    <a:pt x="5871" y="13"/>
                    <a:pt x="5823" y="1"/>
                  </a:cubicBezTo>
                  <a:lnTo>
                    <a:pt x="5478" y="1"/>
                  </a:lnTo>
                  <a:cubicBezTo>
                    <a:pt x="4787" y="1"/>
                    <a:pt x="4216" y="560"/>
                    <a:pt x="4216" y="1263"/>
                  </a:cubicBezTo>
                  <a:lnTo>
                    <a:pt x="4216" y="4692"/>
                  </a:lnTo>
                  <a:lnTo>
                    <a:pt x="4168" y="4727"/>
                  </a:lnTo>
                  <a:lnTo>
                    <a:pt x="4120" y="4692"/>
                  </a:lnTo>
                  <a:lnTo>
                    <a:pt x="4120" y="1263"/>
                  </a:lnTo>
                  <a:cubicBezTo>
                    <a:pt x="4120" y="560"/>
                    <a:pt x="3561" y="1"/>
                    <a:pt x="285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74" name="Google Shape;10674;p79"/>
            <p:cNvSpPr/>
            <p:nvPr/>
          </p:nvSpPr>
          <p:spPr>
            <a:xfrm>
              <a:off x="1022494" y="3006724"/>
              <a:ext cx="44162" cy="22271"/>
            </a:xfrm>
            <a:custGeom>
              <a:avLst/>
              <a:gdLst/>
              <a:ahLst/>
              <a:cxnLst/>
              <a:rect l="l" t="t" r="r" b="b"/>
              <a:pathLst>
                <a:path w="1394" h="703" extrusionOk="0">
                  <a:moveTo>
                    <a:pt x="454" y="0"/>
                  </a:moveTo>
                  <a:cubicBezTo>
                    <a:pt x="402" y="0"/>
                    <a:pt x="350" y="4"/>
                    <a:pt x="298" y="12"/>
                  </a:cubicBezTo>
                  <a:lnTo>
                    <a:pt x="155" y="24"/>
                  </a:lnTo>
                  <a:cubicBezTo>
                    <a:pt x="60" y="48"/>
                    <a:pt x="0" y="119"/>
                    <a:pt x="12" y="202"/>
                  </a:cubicBezTo>
                  <a:cubicBezTo>
                    <a:pt x="34" y="290"/>
                    <a:pt x="96" y="347"/>
                    <a:pt x="170" y="347"/>
                  </a:cubicBezTo>
                  <a:cubicBezTo>
                    <a:pt x="177" y="347"/>
                    <a:pt x="184" y="346"/>
                    <a:pt x="191" y="345"/>
                  </a:cubicBezTo>
                  <a:lnTo>
                    <a:pt x="346" y="321"/>
                  </a:lnTo>
                  <a:cubicBezTo>
                    <a:pt x="370" y="319"/>
                    <a:pt x="394" y="318"/>
                    <a:pt x="417" y="318"/>
                  </a:cubicBezTo>
                  <a:cubicBezTo>
                    <a:pt x="675" y="318"/>
                    <a:pt x="908" y="436"/>
                    <a:pt x="1072" y="643"/>
                  </a:cubicBezTo>
                  <a:cubicBezTo>
                    <a:pt x="1108" y="679"/>
                    <a:pt x="1143" y="702"/>
                    <a:pt x="1203" y="702"/>
                  </a:cubicBezTo>
                  <a:cubicBezTo>
                    <a:pt x="1239" y="702"/>
                    <a:pt x="1286" y="679"/>
                    <a:pt x="1298" y="667"/>
                  </a:cubicBezTo>
                  <a:cubicBezTo>
                    <a:pt x="1370" y="607"/>
                    <a:pt x="1394" y="524"/>
                    <a:pt x="1334" y="440"/>
                  </a:cubicBezTo>
                  <a:cubicBezTo>
                    <a:pt x="1126" y="171"/>
                    <a:pt x="802" y="0"/>
                    <a:pt x="45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75" name="Google Shape;10675;p79"/>
            <p:cNvSpPr/>
            <p:nvPr/>
          </p:nvSpPr>
          <p:spPr>
            <a:xfrm>
              <a:off x="1086234" y="3100244"/>
              <a:ext cx="28322" cy="37002"/>
            </a:xfrm>
            <a:custGeom>
              <a:avLst/>
              <a:gdLst/>
              <a:ahLst/>
              <a:cxnLst/>
              <a:rect l="l" t="t" r="r" b="b"/>
              <a:pathLst>
                <a:path w="894" h="1168" extrusionOk="0">
                  <a:moveTo>
                    <a:pt x="181" y="1"/>
                  </a:moveTo>
                  <a:cubicBezTo>
                    <a:pt x="115" y="1"/>
                    <a:pt x="55" y="44"/>
                    <a:pt x="36" y="108"/>
                  </a:cubicBezTo>
                  <a:cubicBezTo>
                    <a:pt x="1" y="203"/>
                    <a:pt x="48" y="286"/>
                    <a:pt x="132" y="322"/>
                  </a:cubicBezTo>
                  <a:cubicBezTo>
                    <a:pt x="525" y="441"/>
                    <a:pt x="572" y="1025"/>
                    <a:pt x="572" y="1025"/>
                  </a:cubicBezTo>
                  <a:cubicBezTo>
                    <a:pt x="572" y="1108"/>
                    <a:pt x="644" y="1168"/>
                    <a:pt x="727" y="1168"/>
                  </a:cubicBezTo>
                  <a:lnTo>
                    <a:pt x="751" y="1168"/>
                  </a:lnTo>
                  <a:cubicBezTo>
                    <a:pt x="822" y="1168"/>
                    <a:pt x="894" y="1096"/>
                    <a:pt x="894" y="1001"/>
                  </a:cubicBezTo>
                  <a:cubicBezTo>
                    <a:pt x="894" y="977"/>
                    <a:pt x="846" y="203"/>
                    <a:pt x="239" y="13"/>
                  </a:cubicBezTo>
                  <a:cubicBezTo>
                    <a:pt x="220" y="4"/>
                    <a:pt x="200" y="1"/>
                    <a:pt x="18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76" name="Google Shape;10676;p79"/>
            <p:cNvSpPr/>
            <p:nvPr/>
          </p:nvSpPr>
          <p:spPr>
            <a:xfrm>
              <a:off x="1023634" y="3077941"/>
              <a:ext cx="26041" cy="49167"/>
            </a:xfrm>
            <a:custGeom>
              <a:avLst/>
              <a:gdLst/>
              <a:ahLst/>
              <a:cxnLst/>
              <a:rect l="l" t="t" r="r" b="b"/>
              <a:pathLst>
                <a:path w="822" h="1552" extrusionOk="0">
                  <a:moveTo>
                    <a:pt x="646" y="0"/>
                  </a:moveTo>
                  <a:cubicBezTo>
                    <a:pt x="617" y="0"/>
                    <a:pt x="588" y="9"/>
                    <a:pt x="560" y="26"/>
                  </a:cubicBezTo>
                  <a:cubicBezTo>
                    <a:pt x="345" y="181"/>
                    <a:pt x="0" y="538"/>
                    <a:pt x="0" y="1383"/>
                  </a:cubicBezTo>
                  <a:cubicBezTo>
                    <a:pt x="0" y="1462"/>
                    <a:pt x="74" y="1551"/>
                    <a:pt x="163" y="1551"/>
                  </a:cubicBezTo>
                  <a:cubicBezTo>
                    <a:pt x="168" y="1551"/>
                    <a:pt x="173" y="1551"/>
                    <a:pt x="179" y="1550"/>
                  </a:cubicBezTo>
                  <a:cubicBezTo>
                    <a:pt x="250" y="1526"/>
                    <a:pt x="310" y="1455"/>
                    <a:pt x="310" y="1383"/>
                  </a:cubicBezTo>
                  <a:cubicBezTo>
                    <a:pt x="310" y="681"/>
                    <a:pt x="584" y="395"/>
                    <a:pt x="726" y="312"/>
                  </a:cubicBezTo>
                  <a:cubicBezTo>
                    <a:pt x="786" y="264"/>
                    <a:pt x="822" y="205"/>
                    <a:pt x="798" y="133"/>
                  </a:cubicBezTo>
                  <a:cubicBezTo>
                    <a:pt x="781" y="49"/>
                    <a:pt x="716" y="0"/>
                    <a:pt x="64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77" name="Google Shape;10677;p79"/>
            <p:cNvSpPr/>
            <p:nvPr/>
          </p:nvSpPr>
          <p:spPr>
            <a:xfrm>
              <a:off x="924413" y="3006819"/>
              <a:ext cx="44162" cy="22176"/>
            </a:xfrm>
            <a:custGeom>
              <a:avLst/>
              <a:gdLst/>
              <a:ahLst/>
              <a:cxnLst/>
              <a:rect l="l" t="t" r="r" b="b"/>
              <a:pathLst>
                <a:path w="1394" h="700" extrusionOk="0">
                  <a:moveTo>
                    <a:pt x="963" y="1"/>
                  </a:moveTo>
                  <a:cubicBezTo>
                    <a:pt x="614" y="1"/>
                    <a:pt x="272" y="163"/>
                    <a:pt x="60" y="437"/>
                  </a:cubicBezTo>
                  <a:cubicBezTo>
                    <a:pt x="1" y="521"/>
                    <a:pt x="25" y="616"/>
                    <a:pt x="96" y="664"/>
                  </a:cubicBezTo>
                  <a:cubicBezTo>
                    <a:pt x="120" y="676"/>
                    <a:pt x="156" y="699"/>
                    <a:pt x="179" y="699"/>
                  </a:cubicBezTo>
                  <a:cubicBezTo>
                    <a:pt x="227" y="699"/>
                    <a:pt x="287" y="664"/>
                    <a:pt x="322" y="640"/>
                  </a:cubicBezTo>
                  <a:cubicBezTo>
                    <a:pt x="464" y="433"/>
                    <a:pt x="716" y="315"/>
                    <a:pt x="976" y="315"/>
                  </a:cubicBezTo>
                  <a:cubicBezTo>
                    <a:pt x="1000" y="315"/>
                    <a:pt x="1025" y="316"/>
                    <a:pt x="1049" y="318"/>
                  </a:cubicBezTo>
                  <a:lnTo>
                    <a:pt x="1191" y="342"/>
                  </a:lnTo>
                  <a:cubicBezTo>
                    <a:pt x="1200" y="343"/>
                    <a:pt x="1208" y="344"/>
                    <a:pt x="1215" y="344"/>
                  </a:cubicBezTo>
                  <a:cubicBezTo>
                    <a:pt x="1298" y="344"/>
                    <a:pt x="1359" y="287"/>
                    <a:pt x="1370" y="199"/>
                  </a:cubicBezTo>
                  <a:cubicBezTo>
                    <a:pt x="1394" y="116"/>
                    <a:pt x="1334" y="21"/>
                    <a:pt x="1239" y="21"/>
                  </a:cubicBezTo>
                  <a:lnTo>
                    <a:pt x="1096" y="9"/>
                  </a:lnTo>
                  <a:cubicBezTo>
                    <a:pt x="1052" y="3"/>
                    <a:pt x="1007" y="1"/>
                    <a:pt x="96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78" name="Google Shape;10678;p79"/>
            <p:cNvSpPr/>
            <p:nvPr/>
          </p:nvSpPr>
          <p:spPr>
            <a:xfrm>
              <a:off x="929703" y="3158757"/>
              <a:ext cx="56232" cy="41849"/>
            </a:xfrm>
            <a:custGeom>
              <a:avLst/>
              <a:gdLst/>
              <a:ahLst/>
              <a:cxnLst/>
              <a:rect l="l" t="t" r="r" b="b"/>
              <a:pathLst>
                <a:path w="1775" h="1321" extrusionOk="0">
                  <a:moveTo>
                    <a:pt x="1604" y="1"/>
                  </a:moveTo>
                  <a:cubicBezTo>
                    <a:pt x="1586" y="1"/>
                    <a:pt x="1567" y="4"/>
                    <a:pt x="1548" y="11"/>
                  </a:cubicBezTo>
                  <a:cubicBezTo>
                    <a:pt x="179" y="309"/>
                    <a:pt x="36" y="1095"/>
                    <a:pt x="12" y="1118"/>
                  </a:cubicBezTo>
                  <a:cubicBezTo>
                    <a:pt x="1" y="1214"/>
                    <a:pt x="60" y="1297"/>
                    <a:pt x="155" y="1321"/>
                  </a:cubicBezTo>
                  <a:lnTo>
                    <a:pt x="179" y="1321"/>
                  </a:lnTo>
                  <a:cubicBezTo>
                    <a:pt x="251" y="1321"/>
                    <a:pt x="334" y="1261"/>
                    <a:pt x="346" y="1178"/>
                  </a:cubicBezTo>
                  <a:cubicBezTo>
                    <a:pt x="346" y="1178"/>
                    <a:pt x="477" y="571"/>
                    <a:pt x="1620" y="333"/>
                  </a:cubicBezTo>
                  <a:cubicBezTo>
                    <a:pt x="1715" y="309"/>
                    <a:pt x="1775" y="213"/>
                    <a:pt x="1739" y="130"/>
                  </a:cubicBezTo>
                  <a:cubicBezTo>
                    <a:pt x="1729" y="54"/>
                    <a:pt x="1674" y="1"/>
                    <a:pt x="160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79" name="Google Shape;10679;p79"/>
            <p:cNvSpPr/>
            <p:nvPr/>
          </p:nvSpPr>
          <p:spPr>
            <a:xfrm>
              <a:off x="876512" y="3100244"/>
              <a:ext cx="28322" cy="37002"/>
            </a:xfrm>
            <a:custGeom>
              <a:avLst/>
              <a:gdLst/>
              <a:ahLst/>
              <a:cxnLst/>
              <a:rect l="l" t="t" r="r" b="b"/>
              <a:pathLst>
                <a:path w="894" h="1168" extrusionOk="0">
                  <a:moveTo>
                    <a:pt x="714" y="1"/>
                  </a:moveTo>
                  <a:cubicBezTo>
                    <a:pt x="694" y="1"/>
                    <a:pt x="675" y="4"/>
                    <a:pt x="656" y="13"/>
                  </a:cubicBezTo>
                  <a:cubicBezTo>
                    <a:pt x="60" y="203"/>
                    <a:pt x="1" y="965"/>
                    <a:pt x="1" y="1001"/>
                  </a:cubicBezTo>
                  <a:cubicBezTo>
                    <a:pt x="1" y="1096"/>
                    <a:pt x="60" y="1168"/>
                    <a:pt x="144" y="1168"/>
                  </a:cubicBezTo>
                  <a:lnTo>
                    <a:pt x="156" y="1168"/>
                  </a:lnTo>
                  <a:cubicBezTo>
                    <a:pt x="251" y="1168"/>
                    <a:pt x="322" y="1108"/>
                    <a:pt x="322" y="1025"/>
                  </a:cubicBezTo>
                  <a:cubicBezTo>
                    <a:pt x="322" y="1025"/>
                    <a:pt x="358" y="441"/>
                    <a:pt x="751" y="322"/>
                  </a:cubicBezTo>
                  <a:cubicBezTo>
                    <a:pt x="846" y="286"/>
                    <a:pt x="894" y="203"/>
                    <a:pt x="858" y="108"/>
                  </a:cubicBezTo>
                  <a:cubicBezTo>
                    <a:pt x="840" y="44"/>
                    <a:pt x="779" y="1"/>
                    <a:pt x="71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80" name="Google Shape;10680;p79"/>
            <p:cNvSpPr/>
            <p:nvPr/>
          </p:nvSpPr>
          <p:spPr>
            <a:xfrm>
              <a:off x="941393" y="3077941"/>
              <a:ext cx="26453" cy="49484"/>
            </a:xfrm>
            <a:custGeom>
              <a:avLst/>
              <a:gdLst/>
              <a:ahLst/>
              <a:cxnLst/>
              <a:rect l="l" t="t" r="r" b="b"/>
              <a:pathLst>
                <a:path w="835" h="1562" extrusionOk="0">
                  <a:moveTo>
                    <a:pt x="185" y="0"/>
                  </a:moveTo>
                  <a:cubicBezTo>
                    <a:pt x="112" y="0"/>
                    <a:pt x="41" y="49"/>
                    <a:pt x="24" y="133"/>
                  </a:cubicBezTo>
                  <a:cubicBezTo>
                    <a:pt x="1" y="193"/>
                    <a:pt x="36" y="264"/>
                    <a:pt x="96" y="312"/>
                  </a:cubicBezTo>
                  <a:cubicBezTo>
                    <a:pt x="239" y="419"/>
                    <a:pt x="513" y="681"/>
                    <a:pt x="513" y="1395"/>
                  </a:cubicBezTo>
                  <a:cubicBezTo>
                    <a:pt x="513" y="1491"/>
                    <a:pt x="584" y="1562"/>
                    <a:pt x="679" y="1562"/>
                  </a:cubicBezTo>
                  <a:cubicBezTo>
                    <a:pt x="763" y="1562"/>
                    <a:pt x="834" y="1491"/>
                    <a:pt x="834" y="1395"/>
                  </a:cubicBezTo>
                  <a:cubicBezTo>
                    <a:pt x="834" y="538"/>
                    <a:pt x="513" y="181"/>
                    <a:pt x="274" y="26"/>
                  </a:cubicBezTo>
                  <a:cubicBezTo>
                    <a:pt x="247" y="9"/>
                    <a:pt x="216" y="0"/>
                    <a:pt x="18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681" name="Google Shape;10681;p79"/>
          <p:cNvGrpSpPr/>
          <p:nvPr/>
        </p:nvGrpSpPr>
        <p:grpSpPr>
          <a:xfrm>
            <a:off x="5304698" y="3612348"/>
            <a:ext cx="465273" cy="462021"/>
            <a:chOff x="3978523" y="2884661"/>
            <a:chExt cx="348955" cy="346516"/>
          </a:xfrm>
          <a:solidFill>
            <a:schemeClr val="tx1"/>
          </a:solidFill>
        </p:grpSpPr>
        <p:sp>
          <p:nvSpPr>
            <p:cNvPr id="10682" name="Google Shape;10682;p79"/>
            <p:cNvSpPr/>
            <p:nvPr/>
          </p:nvSpPr>
          <p:spPr>
            <a:xfrm>
              <a:off x="4237285" y="2916658"/>
              <a:ext cx="58101" cy="56897"/>
            </a:xfrm>
            <a:custGeom>
              <a:avLst/>
              <a:gdLst/>
              <a:ahLst/>
              <a:cxnLst/>
              <a:rect l="l" t="t" r="r" b="b"/>
              <a:pathLst>
                <a:path w="1834" h="1796" extrusionOk="0">
                  <a:moveTo>
                    <a:pt x="1661" y="0"/>
                  </a:moveTo>
                  <a:cubicBezTo>
                    <a:pt x="1620" y="0"/>
                    <a:pt x="1578" y="15"/>
                    <a:pt x="1548" y="45"/>
                  </a:cubicBezTo>
                  <a:lnTo>
                    <a:pt x="60" y="1533"/>
                  </a:lnTo>
                  <a:cubicBezTo>
                    <a:pt x="0" y="1593"/>
                    <a:pt x="0" y="1700"/>
                    <a:pt x="60" y="1759"/>
                  </a:cubicBezTo>
                  <a:cubicBezTo>
                    <a:pt x="84" y="1783"/>
                    <a:pt x="131" y="1795"/>
                    <a:pt x="179" y="1795"/>
                  </a:cubicBezTo>
                  <a:cubicBezTo>
                    <a:pt x="215" y="1795"/>
                    <a:pt x="262" y="1783"/>
                    <a:pt x="298" y="1759"/>
                  </a:cubicBezTo>
                  <a:lnTo>
                    <a:pt x="1786" y="271"/>
                  </a:lnTo>
                  <a:cubicBezTo>
                    <a:pt x="1834" y="224"/>
                    <a:pt x="1834" y="116"/>
                    <a:pt x="1774" y="45"/>
                  </a:cubicBezTo>
                  <a:cubicBezTo>
                    <a:pt x="1745" y="15"/>
                    <a:pt x="1703" y="0"/>
                    <a:pt x="166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83" name="Google Shape;10683;p79"/>
            <p:cNvSpPr/>
            <p:nvPr/>
          </p:nvSpPr>
          <p:spPr>
            <a:xfrm>
              <a:off x="4216535" y="2886594"/>
              <a:ext cx="29843" cy="73751"/>
            </a:xfrm>
            <a:custGeom>
              <a:avLst/>
              <a:gdLst/>
              <a:ahLst/>
              <a:cxnLst/>
              <a:rect l="l" t="t" r="r" b="b"/>
              <a:pathLst>
                <a:path w="942" h="2328" extrusionOk="0">
                  <a:moveTo>
                    <a:pt x="760" y="0"/>
                  </a:moveTo>
                  <a:cubicBezTo>
                    <a:pt x="688" y="0"/>
                    <a:pt x="618" y="52"/>
                    <a:pt x="608" y="113"/>
                  </a:cubicBezTo>
                  <a:lnTo>
                    <a:pt x="24" y="2137"/>
                  </a:lnTo>
                  <a:cubicBezTo>
                    <a:pt x="1" y="2232"/>
                    <a:pt x="60" y="2316"/>
                    <a:pt x="132" y="2327"/>
                  </a:cubicBezTo>
                  <a:lnTo>
                    <a:pt x="179" y="2327"/>
                  </a:lnTo>
                  <a:cubicBezTo>
                    <a:pt x="251" y="2327"/>
                    <a:pt x="310" y="2292"/>
                    <a:pt x="322" y="2208"/>
                  </a:cubicBezTo>
                  <a:lnTo>
                    <a:pt x="905" y="184"/>
                  </a:lnTo>
                  <a:cubicBezTo>
                    <a:pt x="941" y="125"/>
                    <a:pt x="894" y="41"/>
                    <a:pt x="798" y="6"/>
                  </a:cubicBezTo>
                  <a:cubicBezTo>
                    <a:pt x="786" y="2"/>
                    <a:pt x="773" y="0"/>
                    <a:pt x="76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84" name="Google Shape;10684;p79"/>
            <p:cNvSpPr/>
            <p:nvPr/>
          </p:nvSpPr>
          <p:spPr>
            <a:xfrm>
              <a:off x="4176935" y="2884661"/>
              <a:ext cx="30571" cy="74163"/>
            </a:xfrm>
            <a:custGeom>
              <a:avLst/>
              <a:gdLst/>
              <a:ahLst/>
              <a:cxnLst/>
              <a:rect l="l" t="t" r="r" b="b"/>
              <a:pathLst>
                <a:path w="965" h="2341" extrusionOk="0">
                  <a:moveTo>
                    <a:pt x="187" y="0"/>
                  </a:moveTo>
                  <a:cubicBezTo>
                    <a:pt x="169" y="0"/>
                    <a:pt x="150" y="2"/>
                    <a:pt x="131" y="7"/>
                  </a:cubicBezTo>
                  <a:cubicBezTo>
                    <a:pt x="48" y="43"/>
                    <a:pt x="0" y="126"/>
                    <a:pt x="24" y="222"/>
                  </a:cubicBezTo>
                  <a:lnTo>
                    <a:pt x="643" y="2222"/>
                  </a:lnTo>
                  <a:cubicBezTo>
                    <a:pt x="655" y="2305"/>
                    <a:pt x="727" y="2341"/>
                    <a:pt x="786" y="2341"/>
                  </a:cubicBezTo>
                  <a:lnTo>
                    <a:pt x="834" y="2341"/>
                  </a:lnTo>
                  <a:cubicBezTo>
                    <a:pt x="917" y="2305"/>
                    <a:pt x="965" y="2210"/>
                    <a:pt x="953" y="2127"/>
                  </a:cubicBezTo>
                  <a:lnTo>
                    <a:pt x="346" y="114"/>
                  </a:lnTo>
                  <a:cubicBezTo>
                    <a:pt x="317" y="38"/>
                    <a:pt x="258" y="0"/>
                    <a:pt x="18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85" name="Google Shape;10685;p79"/>
            <p:cNvSpPr/>
            <p:nvPr/>
          </p:nvSpPr>
          <p:spPr>
            <a:xfrm>
              <a:off x="4250116" y="2965762"/>
              <a:ext cx="74701" cy="28544"/>
            </a:xfrm>
            <a:custGeom>
              <a:avLst/>
              <a:gdLst/>
              <a:ahLst/>
              <a:cxnLst/>
              <a:rect l="l" t="t" r="r" b="b"/>
              <a:pathLst>
                <a:path w="2358" h="901" extrusionOk="0">
                  <a:moveTo>
                    <a:pt x="2194" y="1"/>
                  </a:moveTo>
                  <a:cubicBezTo>
                    <a:pt x="2181" y="1"/>
                    <a:pt x="2168" y="3"/>
                    <a:pt x="2155" y="7"/>
                  </a:cubicBezTo>
                  <a:lnTo>
                    <a:pt x="131" y="590"/>
                  </a:lnTo>
                  <a:cubicBezTo>
                    <a:pt x="36" y="626"/>
                    <a:pt x="0" y="710"/>
                    <a:pt x="24" y="781"/>
                  </a:cubicBezTo>
                  <a:cubicBezTo>
                    <a:pt x="36" y="852"/>
                    <a:pt x="119" y="900"/>
                    <a:pt x="179" y="900"/>
                  </a:cubicBezTo>
                  <a:lnTo>
                    <a:pt x="215" y="900"/>
                  </a:lnTo>
                  <a:lnTo>
                    <a:pt x="2239" y="317"/>
                  </a:lnTo>
                  <a:cubicBezTo>
                    <a:pt x="2322" y="293"/>
                    <a:pt x="2358" y="209"/>
                    <a:pt x="2346" y="114"/>
                  </a:cubicBezTo>
                  <a:cubicBezTo>
                    <a:pt x="2326" y="45"/>
                    <a:pt x="2258" y="1"/>
                    <a:pt x="219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86" name="Google Shape;10686;p79"/>
            <p:cNvSpPr/>
            <p:nvPr/>
          </p:nvSpPr>
          <p:spPr>
            <a:xfrm>
              <a:off x="4251985" y="3004443"/>
              <a:ext cx="75493" cy="29462"/>
            </a:xfrm>
            <a:custGeom>
              <a:avLst/>
              <a:gdLst/>
              <a:ahLst/>
              <a:cxnLst/>
              <a:rect l="l" t="t" r="r" b="b"/>
              <a:pathLst>
                <a:path w="2383" h="930" extrusionOk="0">
                  <a:moveTo>
                    <a:pt x="175" y="1"/>
                  </a:moveTo>
                  <a:cubicBezTo>
                    <a:pt x="104" y="1"/>
                    <a:pt x="43" y="46"/>
                    <a:pt x="25" y="120"/>
                  </a:cubicBezTo>
                  <a:cubicBezTo>
                    <a:pt x="1" y="203"/>
                    <a:pt x="37" y="298"/>
                    <a:pt x="132" y="322"/>
                  </a:cubicBezTo>
                  <a:lnTo>
                    <a:pt x="2144" y="929"/>
                  </a:lnTo>
                  <a:lnTo>
                    <a:pt x="2180" y="929"/>
                  </a:lnTo>
                  <a:cubicBezTo>
                    <a:pt x="2263" y="929"/>
                    <a:pt x="2323" y="893"/>
                    <a:pt x="2334" y="810"/>
                  </a:cubicBezTo>
                  <a:cubicBezTo>
                    <a:pt x="2382" y="739"/>
                    <a:pt x="2334" y="655"/>
                    <a:pt x="2239" y="620"/>
                  </a:cubicBezTo>
                  <a:lnTo>
                    <a:pt x="239" y="12"/>
                  </a:lnTo>
                  <a:cubicBezTo>
                    <a:pt x="217" y="4"/>
                    <a:pt x="196" y="1"/>
                    <a:pt x="17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87" name="Google Shape;10687;p79"/>
            <p:cNvSpPr/>
            <p:nvPr/>
          </p:nvSpPr>
          <p:spPr>
            <a:xfrm>
              <a:off x="4033615" y="2996428"/>
              <a:ext cx="73941" cy="84237"/>
            </a:xfrm>
            <a:custGeom>
              <a:avLst/>
              <a:gdLst/>
              <a:ahLst/>
              <a:cxnLst/>
              <a:rect l="l" t="t" r="r" b="b"/>
              <a:pathLst>
                <a:path w="2334" h="2659" extrusionOk="0">
                  <a:moveTo>
                    <a:pt x="2157" y="0"/>
                  </a:moveTo>
                  <a:cubicBezTo>
                    <a:pt x="2112" y="0"/>
                    <a:pt x="2069" y="18"/>
                    <a:pt x="2036" y="51"/>
                  </a:cubicBezTo>
                  <a:lnTo>
                    <a:pt x="60" y="2397"/>
                  </a:lnTo>
                  <a:cubicBezTo>
                    <a:pt x="0" y="2468"/>
                    <a:pt x="12" y="2551"/>
                    <a:pt x="72" y="2611"/>
                  </a:cubicBezTo>
                  <a:cubicBezTo>
                    <a:pt x="107" y="2647"/>
                    <a:pt x="143" y="2659"/>
                    <a:pt x="179" y="2659"/>
                  </a:cubicBezTo>
                  <a:cubicBezTo>
                    <a:pt x="226" y="2659"/>
                    <a:pt x="262" y="2647"/>
                    <a:pt x="298" y="2599"/>
                  </a:cubicBezTo>
                  <a:lnTo>
                    <a:pt x="2274" y="265"/>
                  </a:lnTo>
                  <a:cubicBezTo>
                    <a:pt x="2334" y="194"/>
                    <a:pt x="2322" y="87"/>
                    <a:pt x="2262" y="39"/>
                  </a:cubicBezTo>
                  <a:cubicBezTo>
                    <a:pt x="2230" y="12"/>
                    <a:pt x="2193" y="0"/>
                    <a:pt x="215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88" name="Google Shape;10688;p79"/>
            <p:cNvSpPr/>
            <p:nvPr/>
          </p:nvSpPr>
          <p:spPr>
            <a:xfrm>
              <a:off x="3978523" y="2931738"/>
              <a:ext cx="303684" cy="299439"/>
            </a:xfrm>
            <a:custGeom>
              <a:avLst/>
              <a:gdLst/>
              <a:ahLst/>
              <a:cxnLst/>
              <a:rect l="l" t="t" r="r" b="b"/>
              <a:pathLst>
                <a:path w="9586" h="9452" extrusionOk="0">
                  <a:moveTo>
                    <a:pt x="5564" y="351"/>
                  </a:moveTo>
                  <a:cubicBezTo>
                    <a:pt x="5790" y="351"/>
                    <a:pt x="6037" y="460"/>
                    <a:pt x="6252" y="664"/>
                  </a:cubicBezTo>
                  <a:cubicBezTo>
                    <a:pt x="6490" y="902"/>
                    <a:pt x="6585" y="1236"/>
                    <a:pt x="6525" y="1486"/>
                  </a:cubicBezTo>
                  <a:lnTo>
                    <a:pt x="5418" y="367"/>
                  </a:lnTo>
                  <a:cubicBezTo>
                    <a:pt x="5465" y="356"/>
                    <a:pt x="5514" y="351"/>
                    <a:pt x="5564" y="351"/>
                  </a:cubicBezTo>
                  <a:close/>
                  <a:moveTo>
                    <a:pt x="5001" y="414"/>
                  </a:moveTo>
                  <a:lnTo>
                    <a:pt x="6502" y="1915"/>
                  </a:lnTo>
                  <a:lnTo>
                    <a:pt x="6192" y="2236"/>
                  </a:lnTo>
                  <a:lnTo>
                    <a:pt x="4680" y="724"/>
                  </a:lnTo>
                  <a:lnTo>
                    <a:pt x="5001" y="414"/>
                  </a:lnTo>
                  <a:close/>
                  <a:moveTo>
                    <a:pt x="8162" y="2958"/>
                  </a:moveTo>
                  <a:cubicBezTo>
                    <a:pt x="8390" y="2958"/>
                    <a:pt x="8640" y="3065"/>
                    <a:pt x="8835" y="3260"/>
                  </a:cubicBezTo>
                  <a:cubicBezTo>
                    <a:pt x="9085" y="3510"/>
                    <a:pt x="9192" y="3843"/>
                    <a:pt x="9133" y="4093"/>
                  </a:cubicBezTo>
                  <a:lnTo>
                    <a:pt x="8014" y="2974"/>
                  </a:lnTo>
                  <a:cubicBezTo>
                    <a:pt x="8061" y="2963"/>
                    <a:pt x="8111" y="2958"/>
                    <a:pt x="8162" y="2958"/>
                  </a:cubicBezTo>
                  <a:close/>
                  <a:moveTo>
                    <a:pt x="7597" y="3022"/>
                  </a:moveTo>
                  <a:lnTo>
                    <a:pt x="7633" y="3046"/>
                  </a:lnTo>
                  <a:lnTo>
                    <a:pt x="9109" y="4522"/>
                  </a:lnTo>
                  <a:lnTo>
                    <a:pt x="8776" y="4820"/>
                  </a:lnTo>
                  <a:lnTo>
                    <a:pt x="7287" y="3331"/>
                  </a:lnTo>
                  <a:lnTo>
                    <a:pt x="7597" y="3022"/>
                  </a:lnTo>
                  <a:close/>
                  <a:moveTo>
                    <a:pt x="3846" y="4712"/>
                  </a:moveTo>
                  <a:lnTo>
                    <a:pt x="4823" y="5689"/>
                  </a:lnTo>
                  <a:lnTo>
                    <a:pt x="4204" y="6403"/>
                  </a:lnTo>
                  <a:lnTo>
                    <a:pt x="3120" y="5308"/>
                  </a:lnTo>
                  <a:lnTo>
                    <a:pt x="3846" y="4712"/>
                  </a:lnTo>
                  <a:close/>
                  <a:moveTo>
                    <a:pt x="3454" y="7320"/>
                  </a:moveTo>
                  <a:lnTo>
                    <a:pt x="3537" y="7415"/>
                  </a:lnTo>
                  <a:lnTo>
                    <a:pt x="4787" y="8665"/>
                  </a:lnTo>
                  <a:lnTo>
                    <a:pt x="4311" y="9142"/>
                  </a:lnTo>
                  <a:lnTo>
                    <a:pt x="2977" y="7796"/>
                  </a:lnTo>
                  <a:lnTo>
                    <a:pt x="3454" y="7320"/>
                  </a:lnTo>
                  <a:close/>
                  <a:moveTo>
                    <a:pt x="5006" y="1"/>
                  </a:moveTo>
                  <a:cubicBezTo>
                    <a:pt x="4966" y="1"/>
                    <a:pt x="4924" y="15"/>
                    <a:pt x="4894" y="45"/>
                  </a:cubicBezTo>
                  <a:lnTo>
                    <a:pt x="4442" y="486"/>
                  </a:lnTo>
                  <a:cubicBezTo>
                    <a:pt x="4430" y="486"/>
                    <a:pt x="4418" y="474"/>
                    <a:pt x="4382" y="474"/>
                  </a:cubicBezTo>
                  <a:cubicBezTo>
                    <a:pt x="4347" y="474"/>
                    <a:pt x="4299" y="510"/>
                    <a:pt x="4263" y="533"/>
                  </a:cubicBezTo>
                  <a:lnTo>
                    <a:pt x="1049" y="4439"/>
                  </a:lnTo>
                  <a:lnTo>
                    <a:pt x="965" y="4343"/>
                  </a:lnTo>
                  <a:cubicBezTo>
                    <a:pt x="935" y="4314"/>
                    <a:pt x="894" y="4299"/>
                    <a:pt x="852" y="4299"/>
                  </a:cubicBezTo>
                  <a:cubicBezTo>
                    <a:pt x="810" y="4299"/>
                    <a:pt x="769" y="4314"/>
                    <a:pt x="739" y="4343"/>
                  </a:cubicBezTo>
                  <a:lnTo>
                    <a:pt x="36" y="5046"/>
                  </a:lnTo>
                  <a:cubicBezTo>
                    <a:pt x="13" y="5070"/>
                    <a:pt x="1" y="5117"/>
                    <a:pt x="1" y="5165"/>
                  </a:cubicBezTo>
                  <a:cubicBezTo>
                    <a:pt x="1" y="5213"/>
                    <a:pt x="13" y="5248"/>
                    <a:pt x="36" y="5284"/>
                  </a:cubicBezTo>
                  <a:lnTo>
                    <a:pt x="691" y="5939"/>
                  </a:lnTo>
                  <a:cubicBezTo>
                    <a:pt x="721" y="5969"/>
                    <a:pt x="763" y="5983"/>
                    <a:pt x="804" y="5983"/>
                  </a:cubicBezTo>
                  <a:cubicBezTo>
                    <a:pt x="846" y="5983"/>
                    <a:pt x="888" y="5969"/>
                    <a:pt x="918" y="5939"/>
                  </a:cubicBezTo>
                  <a:cubicBezTo>
                    <a:pt x="977" y="5879"/>
                    <a:pt x="977" y="5772"/>
                    <a:pt x="918" y="5713"/>
                  </a:cubicBezTo>
                  <a:lnTo>
                    <a:pt x="382" y="5177"/>
                  </a:lnTo>
                  <a:lnTo>
                    <a:pt x="858" y="4701"/>
                  </a:lnTo>
                  <a:lnTo>
                    <a:pt x="941" y="4796"/>
                  </a:lnTo>
                  <a:lnTo>
                    <a:pt x="2096" y="5939"/>
                  </a:lnTo>
                  <a:lnTo>
                    <a:pt x="2180" y="6022"/>
                  </a:lnTo>
                  <a:lnTo>
                    <a:pt x="1703" y="6498"/>
                  </a:lnTo>
                  <a:lnTo>
                    <a:pt x="1346" y="6141"/>
                  </a:lnTo>
                  <a:cubicBezTo>
                    <a:pt x="1316" y="6111"/>
                    <a:pt x="1278" y="6097"/>
                    <a:pt x="1239" y="6097"/>
                  </a:cubicBezTo>
                  <a:cubicBezTo>
                    <a:pt x="1200" y="6097"/>
                    <a:pt x="1162" y="6111"/>
                    <a:pt x="1132" y="6141"/>
                  </a:cubicBezTo>
                  <a:cubicBezTo>
                    <a:pt x="1072" y="6201"/>
                    <a:pt x="1072" y="6308"/>
                    <a:pt x="1132" y="6367"/>
                  </a:cubicBezTo>
                  <a:lnTo>
                    <a:pt x="1584" y="6832"/>
                  </a:lnTo>
                  <a:cubicBezTo>
                    <a:pt x="1620" y="6856"/>
                    <a:pt x="1668" y="6879"/>
                    <a:pt x="1703" y="6879"/>
                  </a:cubicBezTo>
                  <a:cubicBezTo>
                    <a:pt x="1751" y="6879"/>
                    <a:pt x="1799" y="6856"/>
                    <a:pt x="1822" y="6832"/>
                  </a:cubicBezTo>
                  <a:lnTo>
                    <a:pt x="2525" y="6129"/>
                  </a:lnTo>
                  <a:cubicBezTo>
                    <a:pt x="2561" y="6106"/>
                    <a:pt x="2573" y="6058"/>
                    <a:pt x="2573" y="6010"/>
                  </a:cubicBezTo>
                  <a:cubicBezTo>
                    <a:pt x="2573" y="5963"/>
                    <a:pt x="2549" y="5927"/>
                    <a:pt x="2525" y="5891"/>
                  </a:cubicBezTo>
                  <a:lnTo>
                    <a:pt x="2430" y="5808"/>
                  </a:lnTo>
                  <a:lnTo>
                    <a:pt x="2846" y="5463"/>
                  </a:lnTo>
                  <a:lnTo>
                    <a:pt x="3977" y="6594"/>
                  </a:lnTo>
                  <a:lnTo>
                    <a:pt x="3644" y="7010"/>
                  </a:lnTo>
                  <a:lnTo>
                    <a:pt x="3549" y="6915"/>
                  </a:lnTo>
                  <a:cubicBezTo>
                    <a:pt x="3525" y="6891"/>
                    <a:pt x="3477" y="6879"/>
                    <a:pt x="3430" y="6879"/>
                  </a:cubicBezTo>
                  <a:cubicBezTo>
                    <a:pt x="3394" y="6879"/>
                    <a:pt x="3346" y="6891"/>
                    <a:pt x="3311" y="6915"/>
                  </a:cubicBezTo>
                  <a:lnTo>
                    <a:pt x="2620" y="7618"/>
                  </a:lnTo>
                  <a:cubicBezTo>
                    <a:pt x="2561" y="7677"/>
                    <a:pt x="2561" y="7784"/>
                    <a:pt x="2620" y="7844"/>
                  </a:cubicBezTo>
                  <a:lnTo>
                    <a:pt x="4180" y="9404"/>
                  </a:lnTo>
                  <a:cubicBezTo>
                    <a:pt x="4204" y="9439"/>
                    <a:pt x="4251" y="9451"/>
                    <a:pt x="4299" y="9451"/>
                  </a:cubicBezTo>
                  <a:cubicBezTo>
                    <a:pt x="4335" y="9451"/>
                    <a:pt x="4382" y="9439"/>
                    <a:pt x="4418" y="9404"/>
                  </a:cubicBezTo>
                  <a:lnTo>
                    <a:pt x="5109" y="8701"/>
                  </a:lnTo>
                  <a:cubicBezTo>
                    <a:pt x="5168" y="8642"/>
                    <a:pt x="5168" y="8546"/>
                    <a:pt x="5109" y="8487"/>
                  </a:cubicBezTo>
                  <a:lnTo>
                    <a:pt x="5025" y="8392"/>
                  </a:lnTo>
                  <a:lnTo>
                    <a:pt x="6871" y="6879"/>
                  </a:lnTo>
                  <a:cubicBezTo>
                    <a:pt x="6942" y="6820"/>
                    <a:pt x="6942" y="6713"/>
                    <a:pt x="6883" y="6653"/>
                  </a:cubicBezTo>
                  <a:cubicBezTo>
                    <a:pt x="6851" y="6616"/>
                    <a:pt x="6807" y="6598"/>
                    <a:pt x="6764" y="6598"/>
                  </a:cubicBezTo>
                  <a:cubicBezTo>
                    <a:pt x="6724" y="6598"/>
                    <a:pt x="6685" y="6613"/>
                    <a:pt x="6656" y="6641"/>
                  </a:cubicBezTo>
                  <a:lnTo>
                    <a:pt x="4799" y="8165"/>
                  </a:lnTo>
                  <a:lnTo>
                    <a:pt x="3870" y="7237"/>
                  </a:lnTo>
                  <a:lnTo>
                    <a:pt x="6990" y="3450"/>
                  </a:lnTo>
                  <a:lnTo>
                    <a:pt x="8597" y="5058"/>
                  </a:lnTo>
                  <a:lnTo>
                    <a:pt x="7168" y="6236"/>
                  </a:lnTo>
                  <a:cubicBezTo>
                    <a:pt x="7097" y="6296"/>
                    <a:pt x="7097" y="6403"/>
                    <a:pt x="7156" y="6463"/>
                  </a:cubicBezTo>
                  <a:cubicBezTo>
                    <a:pt x="7188" y="6500"/>
                    <a:pt x="7228" y="6518"/>
                    <a:pt x="7269" y="6518"/>
                  </a:cubicBezTo>
                  <a:cubicBezTo>
                    <a:pt x="7306" y="6518"/>
                    <a:pt x="7342" y="6503"/>
                    <a:pt x="7371" y="6475"/>
                  </a:cubicBezTo>
                  <a:lnTo>
                    <a:pt x="8942" y="5177"/>
                  </a:lnTo>
                  <a:cubicBezTo>
                    <a:pt x="8966" y="5153"/>
                    <a:pt x="9002" y="5105"/>
                    <a:pt x="9002" y="5058"/>
                  </a:cubicBezTo>
                  <a:cubicBezTo>
                    <a:pt x="9002" y="5046"/>
                    <a:pt x="9002" y="5010"/>
                    <a:pt x="8978" y="4998"/>
                  </a:cubicBezTo>
                  <a:lnTo>
                    <a:pt x="9431" y="4558"/>
                  </a:lnTo>
                  <a:cubicBezTo>
                    <a:pt x="9434" y="4558"/>
                    <a:pt x="9438" y="4559"/>
                    <a:pt x="9441" y="4559"/>
                  </a:cubicBezTo>
                  <a:cubicBezTo>
                    <a:pt x="9502" y="4559"/>
                    <a:pt x="9499" y="4459"/>
                    <a:pt x="9442" y="4403"/>
                  </a:cubicBezTo>
                  <a:lnTo>
                    <a:pt x="9383" y="4343"/>
                  </a:lnTo>
                  <a:cubicBezTo>
                    <a:pt x="9585" y="3939"/>
                    <a:pt x="9466" y="3427"/>
                    <a:pt x="9073" y="3034"/>
                  </a:cubicBezTo>
                  <a:cubicBezTo>
                    <a:pt x="8812" y="2773"/>
                    <a:pt x="8485" y="2635"/>
                    <a:pt x="8174" y="2635"/>
                  </a:cubicBezTo>
                  <a:cubicBezTo>
                    <a:pt x="8031" y="2635"/>
                    <a:pt x="7891" y="2664"/>
                    <a:pt x="7764" y="2724"/>
                  </a:cubicBezTo>
                  <a:lnTo>
                    <a:pt x="7704" y="2665"/>
                  </a:lnTo>
                  <a:cubicBezTo>
                    <a:pt x="7680" y="2629"/>
                    <a:pt x="7633" y="2617"/>
                    <a:pt x="7585" y="2617"/>
                  </a:cubicBezTo>
                  <a:cubicBezTo>
                    <a:pt x="7537" y="2617"/>
                    <a:pt x="7502" y="2629"/>
                    <a:pt x="7466" y="2665"/>
                  </a:cubicBezTo>
                  <a:lnTo>
                    <a:pt x="7025" y="3105"/>
                  </a:lnTo>
                  <a:cubicBezTo>
                    <a:pt x="7002" y="3105"/>
                    <a:pt x="6990" y="3093"/>
                    <a:pt x="6966" y="3093"/>
                  </a:cubicBezTo>
                  <a:cubicBezTo>
                    <a:pt x="6918" y="3093"/>
                    <a:pt x="6871" y="3129"/>
                    <a:pt x="6847" y="3153"/>
                  </a:cubicBezTo>
                  <a:lnTo>
                    <a:pt x="5013" y="5415"/>
                  </a:lnTo>
                  <a:lnTo>
                    <a:pt x="4085" y="4498"/>
                  </a:lnTo>
                  <a:lnTo>
                    <a:pt x="4501" y="4153"/>
                  </a:lnTo>
                  <a:cubicBezTo>
                    <a:pt x="4573" y="4093"/>
                    <a:pt x="4573" y="3986"/>
                    <a:pt x="4513" y="3927"/>
                  </a:cubicBezTo>
                  <a:cubicBezTo>
                    <a:pt x="4488" y="3889"/>
                    <a:pt x="4447" y="3872"/>
                    <a:pt x="4405" y="3872"/>
                  </a:cubicBezTo>
                  <a:cubicBezTo>
                    <a:pt x="4367" y="3872"/>
                    <a:pt x="4327" y="3886"/>
                    <a:pt x="4299" y="3915"/>
                  </a:cubicBezTo>
                  <a:lnTo>
                    <a:pt x="3739" y="4379"/>
                  </a:lnTo>
                  <a:lnTo>
                    <a:pt x="2215" y="5641"/>
                  </a:lnTo>
                  <a:lnTo>
                    <a:pt x="1275" y="4701"/>
                  </a:lnTo>
                  <a:lnTo>
                    <a:pt x="4406" y="926"/>
                  </a:lnTo>
                  <a:lnTo>
                    <a:pt x="6002" y="2534"/>
                  </a:lnTo>
                  <a:lnTo>
                    <a:pt x="4799" y="3522"/>
                  </a:lnTo>
                  <a:cubicBezTo>
                    <a:pt x="4728" y="3581"/>
                    <a:pt x="4728" y="3689"/>
                    <a:pt x="4787" y="3748"/>
                  </a:cubicBezTo>
                  <a:cubicBezTo>
                    <a:pt x="4818" y="3785"/>
                    <a:pt x="4862" y="3803"/>
                    <a:pt x="4906" y="3803"/>
                  </a:cubicBezTo>
                  <a:cubicBezTo>
                    <a:pt x="4946" y="3803"/>
                    <a:pt x="4985" y="3788"/>
                    <a:pt x="5013" y="3760"/>
                  </a:cubicBezTo>
                  <a:lnTo>
                    <a:pt x="6347" y="2653"/>
                  </a:lnTo>
                  <a:cubicBezTo>
                    <a:pt x="6383" y="2617"/>
                    <a:pt x="6406" y="2569"/>
                    <a:pt x="6406" y="2534"/>
                  </a:cubicBezTo>
                  <a:lnTo>
                    <a:pt x="6406" y="2474"/>
                  </a:lnTo>
                  <a:lnTo>
                    <a:pt x="6859" y="2022"/>
                  </a:lnTo>
                  <a:cubicBezTo>
                    <a:pt x="6883" y="1998"/>
                    <a:pt x="6894" y="1950"/>
                    <a:pt x="6894" y="1903"/>
                  </a:cubicBezTo>
                  <a:cubicBezTo>
                    <a:pt x="6894" y="1855"/>
                    <a:pt x="6883" y="1819"/>
                    <a:pt x="6859" y="1784"/>
                  </a:cubicBezTo>
                  <a:lnTo>
                    <a:pt x="6799" y="1724"/>
                  </a:lnTo>
                  <a:cubicBezTo>
                    <a:pt x="6990" y="1319"/>
                    <a:pt x="6871" y="807"/>
                    <a:pt x="6478" y="414"/>
                  </a:cubicBezTo>
                  <a:cubicBezTo>
                    <a:pt x="6217" y="153"/>
                    <a:pt x="5889" y="15"/>
                    <a:pt x="5578" y="15"/>
                  </a:cubicBezTo>
                  <a:cubicBezTo>
                    <a:pt x="5435" y="15"/>
                    <a:pt x="5296" y="45"/>
                    <a:pt x="5168" y="105"/>
                  </a:cubicBezTo>
                  <a:lnTo>
                    <a:pt x="5109" y="45"/>
                  </a:lnTo>
                  <a:cubicBezTo>
                    <a:pt x="5085" y="15"/>
                    <a:pt x="5046" y="1"/>
                    <a:pt x="500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89" name="Google Shape;10689;p79"/>
            <p:cNvSpPr/>
            <p:nvPr/>
          </p:nvSpPr>
          <p:spPr>
            <a:xfrm>
              <a:off x="4116204" y="3078638"/>
              <a:ext cx="73973" cy="84269"/>
            </a:xfrm>
            <a:custGeom>
              <a:avLst/>
              <a:gdLst/>
              <a:ahLst/>
              <a:cxnLst/>
              <a:rect l="l" t="t" r="r" b="b"/>
              <a:pathLst>
                <a:path w="2335" h="2660" extrusionOk="0">
                  <a:moveTo>
                    <a:pt x="2152" y="1"/>
                  </a:moveTo>
                  <a:cubicBezTo>
                    <a:pt x="2109" y="1"/>
                    <a:pt x="2069" y="19"/>
                    <a:pt x="2037" y="52"/>
                  </a:cubicBezTo>
                  <a:lnTo>
                    <a:pt x="60" y="2385"/>
                  </a:lnTo>
                  <a:cubicBezTo>
                    <a:pt x="1" y="2457"/>
                    <a:pt x="12" y="2552"/>
                    <a:pt x="72" y="2612"/>
                  </a:cubicBezTo>
                  <a:cubicBezTo>
                    <a:pt x="96" y="2635"/>
                    <a:pt x="143" y="2659"/>
                    <a:pt x="179" y="2659"/>
                  </a:cubicBezTo>
                  <a:cubicBezTo>
                    <a:pt x="215" y="2659"/>
                    <a:pt x="262" y="2635"/>
                    <a:pt x="298" y="2600"/>
                  </a:cubicBezTo>
                  <a:lnTo>
                    <a:pt x="2275" y="254"/>
                  </a:lnTo>
                  <a:cubicBezTo>
                    <a:pt x="2334" y="195"/>
                    <a:pt x="2322" y="99"/>
                    <a:pt x="2263" y="40"/>
                  </a:cubicBezTo>
                  <a:cubicBezTo>
                    <a:pt x="2225" y="13"/>
                    <a:pt x="2188" y="1"/>
                    <a:pt x="215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690" name="Google Shape;10690;p79"/>
          <p:cNvGrpSpPr/>
          <p:nvPr/>
        </p:nvGrpSpPr>
        <p:grpSpPr>
          <a:xfrm>
            <a:off x="4741674" y="3613151"/>
            <a:ext cx="463247" cy="460712"/>
            <a:chOff x="3527780" y="2885263"/>
            <a:chExt cx="347435" cy="345534"/>
          </a:xfrm>
          <a:solidFill>
            <a:schemeClr val="tx1"/>
          </a:solidFill>
        </p:grpSpPr>
        <p:sp>
          <p:nvSpPr>
            <p:cNvPr id="10691" name="Google Shape;10691;p79"/>
            <p:cNvSpPr/>
            <p:nvPr/>
          </p:nvSpPr>
          <p:spPr>
            <a:xfrm>
              <a:off x="3527780" y="2885263"/>
              <a:ext cx="347435" cy="345534"/>
            </a:xfrm>
            <a:custGeom>
              <a:avLst/>
              <a:gdLst/>
              <a:ahLst/>
              <a:cxnLst/>
              <a:rect l="l" t="t" r="r" b="b"/>
              <a:pathLst>
                <a:path w="10967" h="10907" extrusionOk="0">
                  <a:moveTo>
                    <a:pt x="3751" y="298"/>
                  </a:moveTo>
                  <a:cubicBezTo>
                    <a:pt x="3811" y="298"/>
                    <a:pt x="3847" y="345"/>
                    <a:pt x="3847" y="405"/>
                  </a:cubicBezTo>
                  <a:cubicBezTo>
                    <a:pt x="3847" y="464"/>
                    <a:pt x="3811" y="512"/>
                    <a:pt x="3751" y="512"/>
                  </a:cubicBezTo>
                  <a:cubicBezTo>
                    <a:pt x="3692" y="512"/>
                    <a:pt x="3644" y="464"/>
                    <a:pt x="3644" y="405"/>
                  </a:cubicBezTo>
                  <a:cubicBezTo>
                    <a:pt x="3656" y="345"/>
                    <a:pt x="3704" y="298"/>
                    <a:pt x="3751" y="298"/>
                  </a:cubicBezTo>
                  <a:close/>
                  <a:moveTo>
                    <a:pt x="5490" y="298"/>
                  </a:moveTo>
                  <a:cubicBezTo>
                    <a:pt x="5549" y="298"/>
                    <a:pt x="5597" y="345"/>
                    <a:pt x="5597" y="405"/>
                  </a:cubicBezTo>
                  <a:cubicBezTo>
                    <a:pt x="5597" y="464"/>
                    <a:pt x="5549" y="512"/>
                    <a:pt x="5490" y="512"/>
                  </a:cubicBezTo>
                  <a:cubicBezTo>
                    <a:pt x="5430" y="512"/>
                    <a:pt x="5382" y="464"/>
                    <a:pt x="5382" y="405"/>
                  </a:cubicBezTo>
                  <a:cubicBezTo>
                    <a:pt x="5382" y="345"/>
                    <a:pt x="5430" y="298"/>
                    <a:pt x="5490" y="298"/>
                  </a:cubicBezTo>
                  <a:close/>
                  <a:moveTo>
                    <a:pt x="7216" y="298"/>
                  </a:moveTo>
                  <a:cubicBezTo>
                    <a:pt x="7276" y="298"/>
                    <a:pt x="7323" y="345"/>
                    <a:pt x="7323" y="405"/>
                  </a:cubicBezTo>
                  <a:cubicBezTo>
                    <a:pt x="7323" y="464"/>
                    <a:pt x="7276" y="512"/>
                    <a:pt x="7216" y="512"/>
                  </a:cubicBezTo>
                  <a:cubicBezTo>
                    <a:pt x="7156" y="512"/>
                    <a:pt x="7109" y="464"/>
                    <a:pt x="7109" y="405"/>
                  </a:cubicBezTo>
                  <a:cubicBezTo>
                    <a:pt x="7109" y="345"/>
                    <a:pt x="7156" y="298"/>
                    <a:pt x="7216" y="298"/>
                  </a:cubicBezTo>
                  <a:close/>
                  <a:moveTo>
                    <a:pt x="394" y="3632"/>
                  </a:moveTo>
                  <a:cubicBezTo>
                    <a:pt x="453" y="3632"/>
                    <a:pt x="501" y="3679"/>
                    <a:pt x="501" y="3739"/>
                  </a:cubicBezTo>
                  <a:cubicBezTo>
                    <a:pt x="501" y="3798"/>
                    <a:pt x="453" y="3846"/>
                    <a:pt x="394" y="3846"/>
                  </a:cubicBezTo>
                  <a:cubicBezTo>
                    <a:pt x="334" y="3846"/>
                    <a:pt x="287" y="3798"/>
                    <a:pt x="287" y="3739"/>
                  </a:cubicBezTo>
                  <a:cubicBezTo>
                    <a:pt x="287" y="3679"/>
                    <a:pt x="334" y="3632"/>
                    <a:pt x="394" y="3632"/>
                  </a:cubicBezTo>
                  <a:close/>
                  <a:moveTo>
                    <a:pt x="10562" y="3655"/>
                  </a:moveTo>
                  <a:cubicBezTo>
                    <a:pt x="10621" y="3655"/>
                    <a:pt x="10669" y="3691"/>
                    <a:pt x="10669" y="3763"/>
                  </a:cubicBezTo>
                  <a:cubicBezTo>
                    <a:pt x="10669" y="3822"/>
                    <a:pt x="10621" y="3858"/>
                    <a:pt x="10562" y="3858"/>
                  </a:cubicBezTo>
                  <a:cubicBezTo>
                    <a:pt x="10502" y="3858"/>
                    <a:pt x="10454" y="3822"/>
                    <a:pt x="10454" y="3763"/>
                  </a:cubicBezTo>
                  <a:cubicBezTo>
                    <a:pt x="10454" y="3691"/>
                    <a:pt x="10502" y="3655"/>
                    <a:pt x="10562" y="3655"/>
                  </a:cubicBezTo>
                  <a:close/>
                  <a:moveTo>
                    <a:pt x="394" y="5382"/>
                  </a:moveTo>
                  <a:cubicBezTo>
                    <a:pt x="453" y="5382"/>
                    <a:pt x="501" y="5417"/>
                    <a:pt x="501" y="5477"/>
                  </a:cubicBezTo>
                  <a:cubicBezTo>
                    <a:pt x="501" y="5548"/>
                    <a:pt x="453" y="5584"/>
                    <a:pt x="394" y="5584"/>
                  </a:cubicBezTo>
                  <a:cubicBezTo>
                    <a:pt x="334" y="5584"/>
                    <a:pt x="287" y="5548"/>
                    <a:pt x="287" y="5477"/>
                  </a:cubicBezTo>
                  <a:cubicBezTo>
                    <a:pt x="287" y="5417"/>
                    <a:pt x="334" y="5382"/>
                    <a:pt x="394" y="5382"/>
                  </a:cubicBezTo>
                  <a:close/>
                  <a:moveTo>
                    <a:pt x="10562" y="5382"/>
                  </a:moveTo>
                  <a:cubicBezTo>
                    <a:pt x="10621" y="5382"/>
                    <a:pt x="10669" y="5429"/>
                    <a:pt x="10669" y="5489"/>
                  </a:cubicBezTo>
                  <a:cubicBezTo>
                    <a:pt x="10669" y="5548"/>
                    <a:pt x="10621" y="5584"/>
                    <a:pt x="10562" y="5584"/>
                  </a:cubicBezTo>
                  <a:cubicBezTo>
                    <a:pt x="10502" y="5584"/>
                    <a:pt x="10454" y="5548"/>
                    <a:pt x="10454" y="5489"/>
                  </a:cubicBezTo>
                  <a:cubicBezTo>
                    <a:pt x="10454" y="5429"/>
                    <a:pt x="10502" y="5382"/>
                    <a:pt x="10562" y="5382"/>
                  </a:cubicBezTo>
                  <a:close/>
                  <a:moveTo>
                    <a:pt x="394" y="7108"/>
                  </a:moveTo>
                  <a:cubicBezTo>
                    <a:pt x="453" y="7108"/>
                    <a:pt x="501" y="7144"/>
                    <a:pt x="501" y="7215"/>
                  </a:cubicBezTo>
                  <a:cubicBezTo>
                    <a:pt x="501" y="7275"/>
                    <a:pt x="453" y="7311"/>
                    <a:pt x="394" y="7311"/>
                  </a:cubicBezTo>
                  <a:cubicBezTo>
                    <a:pt x="334" y="7311"/>
                    <a:pt x="287" y="7275"/>
                    <a:pt x="287" y="7215"/>
                  </a:cubicBezTo>
                  <a:cubicBezTo>
                    <a:pt x="287" y="7144"/>
                    <a:pt x="334" y="7108"/>
                    <a:pt x="394" y="7108"/>
                  </a:cubicBezTo>
                  <a:close/>
                  <a:moveTo>
                    <a:pt x="10562" y="7120"/>
                  </a:moveTo>
                  <a:cubicBezTo>
                    <a:pt x="10621" y="7120"/>
                    <a:pt x="10669" y="7168"/>
                    <a:pt x="10669" y="7227"/>
                  </a:cubicBezTo>
                  <a:cubicBezTo>
                    <a:pt x="10669" y="7287"/>
                    <a:pt x="10621" y="7334"/>
                    <a:pt x="10562" y="7334"/>
                  </a:cubicBezTo>
                  <a:cubicBezTo>
                    <a:pt x="10502" y="7334"/>
                    <a:pt x="10454" y="7287"/>
                    <a:pt x="10454" y="7227"/>
                  </a:cubicBezTo>
                  <a:cubicBezTo>
                    <a:pt x="10454" y="7168"/>
                    <a:pt x="10502" y="7120"/>
                    <a:pt x="10562" y="7120"/>
                  </a:cubicBezTo>
                  <a:close/>
                  <a:moveTo>
                    <a:pt x="3751" y="10454"/>
                  </a:moveTo>
                  <a:cubicBezTo>
                    <a:pt x="3811" y="10454"/>
                    <a:pt x="3847" y="10501"/>
                    <a:pt x="3847" y="10561"/>
                  </a:cubicBezTo>
                  <a:cubicBezTo>
                    <a:pt x="3847" y="10621"/>
                    <a:pt x="3811" y="10668"/>
                    <a:pt x="3751" y="10668"/>
                  </a:cubicBezTo>
                  <a:cubicBezTo>
                    <a:pt x="3692" y="10668"/>
                    <a:pt x="3644" y="10621"/>
                    <a:pt x="3644" y="10561"/>
                  </a:cubicBezTo>
                  <a:cubicBezTo>
                    <a:pt x="3644" y="10501"/>
                    <a:pt x="3680" y="10454"/>
                    <a:pt x="3751" y="10454"/>
                  </a:cubicBezTo>
                  <a:close/>
                  <a:moveTo>
                    <a:pt x="5490" y="10454"/>
                  </a:moveTo>
                  <a:cubicBezTo>
                    <a:pt x="5549" y="10454"/>
                    <a:pt x="5597" y="10501"/>
                    <a:pt x="5597" y="10561"/>
                  </a:cubicBezTo>
                  <a:cubicBezTo>
                    <a:pt x="5597" y="10621"/>
                    <a:pt x="5537" y="10668"/>
                    <a:pt x="5490" y="10668"/>
                  </a:cubicBezTo>
                  <a:cubicBezTo>
                    <a:pt x="5430" y="10668"/>
                    <a:pt x="5382" y="10621"/>
                    <a:pt x="5382" y="10561"/>
                  </a:cubicBezTo>
                  <a:cubicBezTo>
                    <a:pt x="5382" y="10501"/>
                    <a:pt x="5430" y="10454"/>
                    <a:pt x="5490" y="10454"/>
                  </a:cubicBezTo>
                  <a:close/>
                  <a:moveTo>
                    <a:pt x="7216" y="10454"/>
                  </a:moveTo>
                  <a:cubicBezTo>
                    <a:pt x="7276" y="10454"/>
                    <a:pt x="7323" y="10501"/>
                    <a:pt x="7323" y="10561"/>
                  </a:cubicBezTo>
                  <a:cubicBezTo>
                    <a:pt x="7323" y="10621"/>
                    <a:pt x="7276" y="10668"/>
                    <a:pt x="7216" y="10668"/>
                  </a:cubicBezTo>
                  <a:cubicBezTo>
                    <a:pt x="7156" y="10668"/>
                    <a:pt x="7109" y="10621"/>
                    <a:pt x="7109" y="10561"/>
                  </a:cubicBezTo>
                  <a:cubicBezTo>
                    <a:pt x="7109" y="10501"/>
                    <a:pt x="7156" y="10454"/>
                    <a:pt x="7216" y="10454"/>
                  </a:cubicBezTo>
                  <a:close/>
                  <a:moveTo>
                    <a:pt x="3811" y="0"/>
                  </a:moveTo>
                  <a:cubicBezTo>
                    <a:pt x="3561" y="0"/>
                    <a:pt x="3394" y="203"/>
                    <a:pt x="3394" y="417"/>
                  </a:cubicBezTo>
                  <a:cubicBezTo>
                    <a:pt x="3394" y="595"/>
                    <a:pt x="3489" y="750"/>
                    <a:pt x="3656" y="810"/>
                  </a:cubicBezTo>
                  <a:lnTo>
                    <a:pt x="3656" y="1738"/>
                  </a:lnTo>
                  <a:lnTo>
                    <a:pt x="1965" y="1738"/>
                  </a:lnTo>
                  <a:cubicBezTo>
                    <a:pt x="1870" y="1738"/>
                    <a:pt x="1799" y="1810"/>
                    <a:pt x="1799" y="1893"/>
                  </a:cubicBezTo>
                  <a:lnTo>
                    <a:pt x="1799" y="3596"/>
                  </a:lnTo>
                  <a:lnTo>
                    <a:pt x="799" y="3596"/>
                  </a:lnTo>
                  <a:cubicBezTo>
                    <a:pt x="739" y="3441"/>
                    <a:pt x="596" y="3322"/>
                    <a:pt x="418" y="3322"/>
                  </a:cubicBezTo>
                  <a:cubicBezTo>
                    <a:pt x="179" y="3322"/>
                    <a:pt x="1" y="3524"/>
                    <a:pt x="1" y="3739"/>
                  </a:cubicBezTo>
                  <a:cubicBezTo>
                    <a:pt x="1" y="3977"/>
                    <a:pt x="191" y="4155"/>
                    <a:pt x="418" y="4155"/>
                  </a:cubicBezTo>
                  <a:cubicBezTo>
                    <a:pt x="596" y="4155"/>
                    <a:pt x="739" y="4048"/>
                    <a:pt x="799" y="3893"/>
                  </a:cubicBezTo>
                  <a:lnTo>
                    <a:pt x="1727" y="3893"/>
                  </a:lnTo>
                  <a:lnTo>
                    <a:pt x="1727" y="5310"/>
                  </a:lnTo>
                  <a:lnTo>
                    <a:pt x="799" y="5310"/>
                  </a:lnTo>
                  <a:cubicBezTo>
                    <a:pt x="739" y="5156"/>
                    <a:pt x="596" y="5036"/>
                    <a:pt x="418" y="5036"/>
                  </a:cubicBezTo>
                  <a:cubicBezTo>
                    <a:pt x="179" y="5036"/>
                    <a:pt x="1" y="5227"/>
                    <a:pt x="1" y="5453"/>
                  </a:cubicBezTo>
                  <a:cubicBezTo>
                    <a:pt x="1" y="5691"/>
                    <a:pt x="191" y="5870"/>
                    <a:pt x="418" y="5870"/>
                  </a:cubicBezTo>
                  <a:cubicBezTo>
                    <a:pt x="596" y="5870"/>
                    <a:pt x="739" y="5763"/>
                    <a:pt x="799" y="5608"/>
                  </a:cubicBezTo>
                  <a:lnTo>
                    <a:pt x="1727" y="5608"/>
                  </a:lnTo>
                  <a:lnTo>
                    <a:pt x="1727" y="7013"/>
                  </a:lnTo>
                  <a:lnTo>
                    <a:pt x="799" y="7013"/>
                  </a:lnTo>
                  <a:cubicBezTo>
                    <a:pt x="739" y="6870"/>
                    <a:pt x="596" y="6751"/>
                    <a:pt x="418" y="6751"/>
                  </a:cubicBezTo>
                  <a:cubicBezTo>
                    <a:pt x="179" y="6751"/>
                    <a:pt x="1" y="6941"/>
                    <a:pt x="1" y="7168"/>
                  </a:cubicBezTo>
                  <a:cubicBezTo>
                    <a:pt x="1" y="7406"/>
                    <a:pt x="191" y="7584"/>
                    <a:pt x="418" y="7584"/>
                  </a:cubicBezTo>
                  <a:cubicBezTo>
                    <a:pt x="596" y="7584"/>
                    <a:pt x="739" y="7477"/>
                    <a:pt x="799" y="7311"/>
                  </a:cubicBezTo>
                  <a:lnTo>
                    <a:pt x="1727" y="7311"/>
                  </a:lnTo>
                  <a:lnTo>
                    <a:pt x="1727" y="9013"/>
                  </a:lnTo>
                  <a:cubicBezTo>
                    <a:pt x="1727" y="9097"/>
                    <a:pt x="1799" y="9180"/>
                    <a:pt x="1882" y="9180"/>
                  </a:cubicBezTo>
                  <a:lnTo>
                    <a:pt x="3585" y="9180"/>
                  </a:lnTo>
                  <a:lnTo>
                    <a:pt x="3585" y="10097"/>
                  </a:lnTo>
                  <a:cubicBezTo>
                    <a:pt x="3430" y="10156"/>
                    <a:pt x="3311" y="10311"/>
                    <a:pt x="3311" y="10490"/>
                  </a:cubicBezTo>
                  <a:cubicBezTo>
                    <a:pt x="3311" y="10728"/>
                    <a:pt x="3513" y="10906"/>
                    <a:pt x="3727" y="10906"/>
                  </a:cubicBezTo>
                  <a:cubicBezTo>
                    <a:pt x="3966" y="10906"/>
                    <a:pt x="4144" y="10704"/>
                    <a:pt x="4144" y="10490"/>
                  </a:cubicBezTo>
                  <a:cubicBezTo>
                    <a:pt x="4144" y="10311"/>
                    <a:pt x="4049" y="10156"/>
                    <a:pt x="3882" y="10097"/>
                  </a:cubicBezTo>
                  <a:lnTo>
                    <a:pt x="3882" y="9180"/>
                  </a:lnTo>
                  <a:lnTo>
                    <a:pt x="5299" y="9180"/>
                  </a:lnTo>
                  <a:lnTo>
                    <a:pt x="5299" y="10097"/>
                  </a:lnTo>
                  <a:cubicBezTo>
                    <a:pt x="5144" y="10156"/>
                    <a:pt x="5025" y="10311"/>
                    <a:pt x="5025" y="10490"/>
                  </a:cubicBezTo>
                  <a:cubicBezTo>
                    <a:pt x="5025" y="10728"/>
                    <a:pt x="5216" y="10906"/>
                    <a:pt x="5442" y="10906"/>
                  </a:cubicBezTo>
                  <a:cubicBezTo>
                    <a:pt x="5680" y="10906"/>
                    <a:pt x="5859" y="10704"/>
                    <a:pt x="5859" y="10490"/>
                  </a:cubicBezTo>
                  <a:cubicBezTo>
                    <a:pt x="5859" y="10311"/>
                    <a:pt x="5752" y="10156"/>
                    <a:pt x="5597" y="10097"/>
                  </a:cubicBezTo>
                  <a:lnTo>
                    <a:pt x="5597" y="9180"/>
                  </a:lnTo>
                  <a:lnTo>
                    <a:pt x="7002" y="9180"/>
                  </a:lnTo>
                  <a:lnTo>
                    <a:pt x="7002" y="10097"/>
                  </a:lnTo>
                  <a:cubicBezTo>
                    <a:pt x="6859" y="10156"/>
                    <a:pt x="6740" y="10311"/>
                    <a:pt x="6740" y="10490"/>
                  </a:cubicBezTo>
                  <a:cubicBezTo>
                    <a:pt x="6740" y="10728"/>
                    <a:pt x="6930" y="10906"/>
                    <a:pt x="7156" y="10906"/>
                  </a:cubicBezTo>
                  <a:cubicBezTo>
                    <a:pt x="7383" y="10906"/>
                    <a:pt x="7573" y="10704"/>
                    <a:pt x="7573" y="10490"/>
                  </a:cubicBezTo>
                  <a:cubicBezTo>
                    <a:pt x="7573" y="10311"/>
                    <a:pt x="7466" y="10156"/>
                    <a:pt x="7299" y="10097"/>
                  </a:cubicBezTo>
                  <a:lnTo>
                    <a:pt x="7299" y="9180"/>
                  </a:lnTo>
                  <a:lnTo>
                    <a:pt x="9002" y="9180"/>
                  </a:lnTo>
                  <a:cubicBezTo>
                    <a:pt x="9085" y="9180"/>
                    <a:pt x="9169" y="9097"/>
                    <a:pt x="9169" y="9013"/>
                  </a:cubicBezTo>
                  <a:lnTo>
                    <a:pt x="9169" y="7311"/>
                  </a:lnTo>
                  <a:lnTo>
                    <a:pt x="10085" y="7311"/>
                  </a:lnTo>
                  <a:cubicBezTo>
                    <a:pt x="10145" y="7465"/>
                    <a:pt x="10300" y="7584"/>
                    <a:pt x="10478" y="7584"/>
                  </a:cubicBezTo>
                  <a:cubicBezTo>
                    <a:pt x="10716" y="7584"/>
                    <a:pt x="10895" y="7394"/>
                    <a:pt x="10895" y="7168"/>
                  </a:cubicBezTo>
                  <a:cubicBezTo>
                    <a:pt x="10895" y="6930"/>
                    <a:pt x="10693" y="6751"/>
                    <a:pt x="10478" y="6751"/>
                  </a:cubicBezTo>
                  <a:cubicBezTo>
                    <a:pt x="10300" y="6751"/>
                    <a:pt x="10145" y="6858"/>
                    <a:pt x="10085" y="7013"/>
                  </a:cubicBezTo>
                  <a:lnTo>
                    <a:pt x="9169" y="7013"/>
                  </a:lnTo>
                  <a:lnTo>
                    <a:pt x="9240" y="5644"/>
                  </a:lnTo>
                  <a:lnTo>
                    <a:pt x="10157" y="5644"/>
                  </a:lnTo>
                  <a:cubicBezTo>
                    <a:pt x="10216" y="5798"/>
                    <a:pt x="10371" y="5918"/>
                    <a:pt x="10550" y="5918"/>
                  </a:cubicBezTo>
                  <a:cubicBezTo>
                    <a:pt x="10788" y="5918"/>
                    <a:pt x="10966" y="5727"/>
                    <a:pt x="10966" y="5501"/>
                  </a:cubicBezTo>
                  <a:cubicBezTo>
                    <a:pt x="10966" y="5263"/>
                    <a:pt x="10776" y="5084"/>
                    <a:pt x="10550" y="5084"/>
                  </a:cubicBezTo>
                  <a:cubicBezTo>
                    <a:pt x="10371" y="5084"/>
                    <a:pt x="10216" y="5191"/>
                    <a:pt x="10157" y="5346"/>
                  </a:cubicBezTo>
                  <a:lnTo>
                    <a:pt x="9240" y="5346"/>
                  </a:lnTo>
                  <a:lnTo>
                    <a:pt x="9240" y="3905"/>
                  </a:lnTo>
                  <a:lnTo>
                    <a:pt x="10157" y="3905"/>
                  </a:lnTo>
                  <a:cubicBezTo>
                    <a:pt x="10216" y="4060"/>
                    <a:pt x="10371" y="4179"/>
                    <a:pt x="10550" y="4179"/>
                  </a:cubicBezTo>
                  <a:cubicBezTo>
                    <a:pt x="10788" y="4179"/>
                    <a:pt x="10966" y="3977"/>
                    <a:pt x="10966" y="3763"/>
                  </a:cubicBezTo>
                  <a:cubicBezTo>
                    <a:pt x="10966" y="3524"/>
                    <a:pt x="10776" y="3346"/>
                    <a:pt x="10550" y="3346"/>
                  </a:cubicBezTo>
                  <a:cubicBezTo>
                    <a:pt x="10371" y="3346"/>
                    <a:pt x="10216" y="3441"/>
                    <a:pt x="10157" y="3608"/>
                  </a:cubicBezTo>
                  <a:lnTo>
                    <a:pt x="9240" y="3608"/>
                  </a:lnTo>
                  <a:lnTo>
                    <a:pt x="9240" y="1917"/>
                  </a:lnTo>
                  <a:cubicBezTo>
                    <a:pt x="9240" y="1822"/>
                    <a:pt x="9169" y="1750"/>
                    <a:pt x="9073" y="1750"/>
                  </a:cubicBezTo>
                  <a:lnTo>
                    <a:pt x="8395" y="1750"/>
                  </a:lnTo>
                  <a:cubicBezTo>
                    <a:pt x="8299" y="1750"/>
                    <a:pt x="8228" y="1822"/>
                    <a:pt x="8228" y="1917"/>
                  </a:cubicBezTo>
                  <a:cubicBezTo>
                    <a:pt x="8228" y="2000"/>
                    <a:pt x="8299" y="2072"/>
                    <a:pt x="8395" y="2072"/>
                  </a:cubicBezTo>
                  <a:lnTo>
                    <a:pt x="8930" y="2072"/>
                  </a:lnTo>
                  <a:lnTo>
                    <a:pt x="8930" y="3763"/>
                  </a:lnTo>
                  <a:lnTo>
                    <a:pt x="8930" y="5489"/>
                  </a:lnTo>
                  <a:lnTo>
                    <a:pt x="8930" y="7215"/>
                  </a:lnTo>
                  <a:lnTo>
                    <a:pt x="8930" y="8906"/>
                  </a:lnTo>
                  <a:lnTo>
                    <a:pt x="2049" y="8906"/>
                  </a:lnTo>
                  <a:lnTo>
                    <a:pt x="2049" y="7215"/>
                  </a:lnTo>
                  <a:lnTo>
                    <a:pt x="2049" y="5489"/>
                  </a:lnTo>
                  <a:lnTo>
                    <a:pt x="2049" y="3763"/>
                  </a:lnTo>
                  <a:lnTo>
                    <a:pt x="2049" y="2060"/>
                  </a:lnTo>
                  <a:lnTo>
                    <a:pt x="7752" y="2060"/>
                  </a:lnTo>
                  <a:cubicBezTo>
                    <a:pt x="7835" y="2060"/>
                    <a:pt x="7918" y="1988"/>
                    <a:pt x="7918" y="1893"/>
                  </a:cubicBezTo>
                  <a:cubicBezTo>
                    <a:pt x="7918" y="1810"/>
                    <a:pt x="7835" y="1738"/>
                    <a:pt x="7752" y="1738"/>
                  </a:cubicBezTo>
                  <a:lnTo>
                    <a:pt x="7383" y="1738"/>
                  </a:lnTo>
                  <a:lnTo>
                    <a:pt x="7383" y="810"/>
                  </a:lnTo>
                  <a:cubicBezTo>
                    <a:pt x="7526" y="750"/>
                    <a:pt x="7645" y="595"/>
                    <a:pt x="7645" y="417"/>
                  </a:cubicBezTo>
                  <a:cubicBezTo>
                    <a:pt x="7645" y="179"/>
                    <a:pt x="7454" y="0"/>
                    <a:pt x="7228" y="0"/>
                  </a:cubicBezTo>
                  <a:cubicBezTo>
                    <a:pt x="6990" y="0"/>
                    <a:pt x="6811" y="203"/>
                    <a:pt x="6811" y="417"/>
                  </a:cubicBezTo>
                  <a:cubicBezTo>
                    <a:pt x="6811" y="595"/>
                    <a:pt x="6918" y="750"/>
                    <a:pt x="7085" y="810"/>
                  </a:cubicBezTo>
                  <a:lnTo>
                    <a:pt x="7085" y="1738"/>
                  </a:lnTo>
                  <a:lnTo>
                    <a:pt x="5668" y="1738"/>
                  </a:lnTo>
                  <a:lnTo>
                    <a:pt x="5668" y="810"/>
                  </a:lnTo>
                  <a:cubicBezTo>
                    <a:pt x="5811" y="750"/>
                    <a:pt x="5930" y="595"/>
                    <a:pt x="5930" y="417"/>
                  </a:cubicBezTo>
                  <a:cubicBezTo>
                    <a:pt x="5930" y="179"/>
                    <a:pt x="5740" y="0"/>
                    <a:pt x="5513" y="0"/>
                  </a:cubicBezTo>
                  <a:cubicBezTo>
                    <a:pt x="5275" y="0"/>
                    <a:pt x="5097" y="203"/>
                    <a:pt x="5097" y="417"/>
                  </a:cubicBezTo>
                  <a:cubicBezTo>
                    <a:pt x="5097" y="595"/>
                    <a:pt x="5204" y="750"/>
                    <a:pt x="5371" y="810"/>
                  </a:cubicBezTo>
                  <a:lnTo>
                    <a:pt x="5371" y="1738"/>
                  </a:lnTo>
                  <a:lnTo>
                    <a:pt x="3954" y="1738"/>
                  </a:lnTo>
                  <a:lnTo>
                    <a:pt x="3954" y="810"/>
                  </a:lnTo>
                  <a:cubicBezTo>
                    <a:pt x="4108" y="750"/>
                    <a:pt x="4216" y="595"/>
                    <a:pt x="4216" y="417"/>
                  </a:cubicBezTo>
                  <a:cubicBezTo>
                    <a:pt x="4216" y="179"/>
                    <a:pt x="4025" y="0"/>
                    <a:pt x="381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92" name="Google Shape;10692;p79"/>
            <p:cNvSpPr/>
            <p:nvPr/>
          </p:nvSpPr>
          <p:spPr>
            <a:xfrm>
              <a:off x="3599440" y="2956543"/>
              <a:ext cx="204494" cy="204843"/>
            </a:xfrm>
            <a:custGeom>
              <a:avLst/>
              <a:gdLst/>
              <a:ahLst/>
              <a:cxnLst/>
              <a:rect l="l" t="t" r="r" b="b"/>
              <a:pathLst>
                <a:path w="6455" h="6466" extrusionOk="0">
                  <a:moveTo>
                    <a:pt x="156" y="0"/>
                  </a:moveTo>
                  <a:cubicBezTo>
                    <a:pt x="72" y="0"/>
                    <a:pt x="1" y="84"/>
                    <a:pt x="1" y="167"/>
                  </a:cubicBezTo>
                  <a:lnTo>
                    <a:pt x="1" y="4644"/>
                  </a:lnTo>
                  <a:cubicBezTo>
                    <a:pt x="1" y="4739"/>
                    <a:pt x="72" y="4811"/>
                    <a:pt x="156" y="4811"/>
                  </a:cubicBezTo>
                  <a:cubicBezTo>
                    <a:pt x="251" y="4811"/>
                    <a:pt x="322" y="4739"/>
                    <a:pt x="322" y="4644"/>
                  </a:cubicBezTo>
                  <a:lnTo>
                    <a:pt x="322" y="334"/>
                  </a:lnTo>
                  <a:lnTo>
                    <a:pt x="6133" y="334"/>
                  </a:lnTo>
                  <a:lnTo>
                    <a:pt x="6133" y="6132"/>
                  </a:lnTo>
                  <a:lnTo>
                    <a:pt x="322" y="6132"/>
                  </a:lnTo>
                  <a:lnTo>
                    <a:pt x="322" y="5287"/>
                  </a:lnTo>
                  <a:cubicBezTo>
                    <a:pt x="322" y="5203"/>
                    <a:pt x="251" y="5120"/>
                    <a:pt x="156" y="5120"/>
                  </a:cubicBezTo>
                  <a:cubicBezTo>
                    <a:pt x="72" y="5120"/>
                    <a:pt x="1" y="5203"/>
                    <a:pt x="1" y="5287"/>
                  </a:cubicBezTo>
                  <a:lnTo>
                    <a:pt x="1" y="6299"/>
                  </a:lnTo>
                  <a:cubicBezTo>
                    <a:pt x="1" y="6394"/>
                    <a:pt x="72" y="6466"/>
                    <a:pt x="156" y="6466"/>
                  </a:cubicBezTo>
                  <a:lnTo>
                    <a:pt x="6287" y="6466"/>
                  </a:lnTo>
                  <a:cubicBezTo>
                    <a:pt x="6383" y="6466"/>
                    <a:pt x="6454" y="6394"/>
                    <a:pt x="6454" y="6299"/>
                  </a:cubicBezTo>
                  <a:lnTo>
                    <a:pt x="6454" y="167"/>
                  </a:lnTo>
                  <a:cubicBezTo>
                    <a:pt x="6442" y="84"/>
                    <a:pt x="6383" y="0"/>
                    <a:pt x="628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93" name="Google Shape;10693;p79"/>
            <p:cNvSpPr/>
            <p:nvPr/>
          </p:nvSpPr>
          <p:spPr>
            <a:xfrm>
              <a:off x="3661691" y="3018763"/>
              <a:ext cx="79992" cy="80372"/>
            </a:xfrm>
            <a:custGeom>
              <a:avLst/>
              <a:gdLst/>
              <a:ahLst/>
              <a:cxnLst/>
              <a:rect l="l" t="t" r="r" b="b"/>
              <a:pathLst>
                <a:path w="2525" h="2537" extrusionOk="0">
                  <a:moveTo>
                    <a:pt x="155" y="1"/>
                  </a:moveTo>
                  <a:cubicBezTo>
                    <a:pt x="72" y="1"/>
                    <a:pt x="1" y="84"/>
                    <a:pt x="1" y="168"/>
                  </a:cubicBezTo>
                  <a:lnTo>
                    <a:pt x="1" y="2370"/>
                  </a:lnTo>
                  <a:cubicBezTo>
                    <a:pt x="1" y="2466"/>
                    <a:pt x="72" y="2537"/>
                    <a:pt x="155" y="2537"/>
                  </a:cubicBezTo>
                  <a:lnTo>
                    <a:pt x="1013" y="2537"/>
                  </a:lnTo>
                  <a:cubicBezTo>
                    <a:pt x="1096" y="2537"/>
                    <a:pt x="1167" y="2466"/>
                    <a:pt x="1167" y="2370"/>
                  </a:cubicBezTo>
                  <a:cubicBezTo>
                    <a:pt x="1167" y="2287"/>
                    <a:pt x="1096" y="2204"/>
                    <a:pt x="1013" y="2204"/>
                  </a:cubicBezTo>
                  <a:lnTo>
                    <a:pt x="322" y="2204"/>
                  </a:lnTo>
                  <a:lnTo>
                    <a:pt x="322" y="322"/>
                  </a:lnTo>
                  <a:lnTo>
                    <a:pt x="2215" y="322"/>
                  </a:lnTo>
                  <a:lnTo>
                    <a:pt x="2215" y="2204"/>
                  </a:lnTo>
                  <a:lnTo>
                    <a:pt x="1632" y="2204"/>
                  </a:lnTo>
                  <a:cubicBezTo>
                    <a:pt x="1548" y="2204"/>
                    <a:pt x="1465" y="2287"/>
                    <a:pt x="1465" y="2370"/>
                  </a:cubicBezTo>
                  <a:cubicBezTo>
                    <a:pt x="1465" y="2466"/>
                    <a:pt x="1548" y="2537"/>
                    <a:pt x="1632" y="2537"/>
                  </a:cubicBezTo>
                  <a:lnTo>
                    <a:pt x="2346" y="2537"/>
                  </a:lnTo>
                  <a:cubicBezTo>
                    <a:pt x="2441" y="2537"/>
                    <a:pt x="2513" y="2466"/>
                    <a:pt x="2513" y="2370"/>
                  </a:cubicBezTo>
                  <a:lnTo>
                    <a:pt x="2513" y="168"/>
                  </a:lnTo>
                  <a:cubicBezTo>
                    <a:pt x="2525" y="84"/>
                    <a:pt x="2453" y="1"/>
                    <a:pt x="235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94" name="Google Shape;10694;p79"/>
            <p:cNvSpPr/>
            <p:nvPr/>
          </p:nvSpPr>
          <p:spPr>
            <a:xfrm>
              <a:off x="3625101" y="2982552"/>
              <a:ext cx="18501" cy="18533"/>
            </a:xfrm>
            <a:custGeom>
              <a:avLst/>
              <a:gdLst/>
              <a:ahLst/>
              <a:cxnLst/>
              <a:rect l="l" t="t" r="r" b="b"/>
              <a:pathLst>
                <a:path w="584" h="585" extrusionOk="0">
                  <a:moveTo>
                    <a:pt x="167" y="1"/>
                  </a:moveTo>
                  <a:cubicBezTo>
                    <a:pt x="84" y="1"/>
                    <a:pt x="1" y="72"/>
                    <a:pt x="1" y="168"/>
                  </a:cubicBezTo>
                  <a:lnTo>
                    <a:pt x="1" y="418"/>
                  </a:lnTo>
                  <a:cubicBezTo>
                    <a:pt x="1" y="513"/>
                    <a:pt x="84" y="584"/>
                    <a:pt x="167" y="584"/>
                  </a:cubicBezTo>
                  <a:lnTo>
                    <a:pt x="417" y="584"/>
                  </a:lnTo>
                  <a:cubicBezTo>
                    <a:pt x="513" y="584"/>
                    <a:pt x="584" y="513"/>
                    <a:pt x="584" y="418"/>
                  </a:cubicBezTo>
                  <a:lnTo>
                    <a:pt x="584" y="168"/>
                  </a:lnTo>
                  <a:cubicBezTo>
                    <a:pt x="584" y="72"/>
                    <a:pt x="513" y="1"/>
                    <a:pt x="41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95" name="Google Shape;10695;p79"/>
            <p:cNvSpPr/>
            <p:nvPr/>
          </p:nvSpPr>
          <p:spPr>
            <a:xfrm>
              <a:off x="3651522" y="2982552"/>
              <a:ext cx="18881" cy="18533"/>
            </a:xfrm>
            <a:custGeom>
              <a:avLst/>
              <a:gdLst/>
              <a:ahLst/>
              <a:cxnLst/>
              <a:rect l="l" t="t" r="r" b="b"/>
              <a:pathLst>
                <a:path w="596" h="585" extrusionOk="0">
                  <a:moveTo>
                    <a:pt x="167" y="1"/>
                  </a:moveTo>
                  <a:cubicBezTo>
                    <a:pt x="83" y="1"/>
                    <a:pt x="0" y="72"/>
                    <a:pt x="0" y="168"/>
                  </a:cubicBezTo>
                  <a:lnTo>
                    <a:pt x="0" y="418"/>
                  </a:lnTo>
                  <a:cubicBezTo>
                    <a:pt x="0" y="513"/>
                    <a:pt x="83" y="584"/>
                    <a:pt x="167" y="584"/>
                  </a:cubicBezTo>
                  <a:lnTo>
                    <a:pt x="417" y="584"/>
                  </a:lnTo>
                  <a:cubicBezTo>
                    <a:pt x="512" y="584"/>
                    <a:pt x="583" y="513"/>
                    <a:pt x="583" y="418"/>
                  </a:cubicBezTo>
                  <a:lnTo>
                    <a:pt x="583" y="168"/>
                  </a:lnTo>
                  <a:cubicBezTo>
                    <a:pt x="595" y="72"/>
                    <a:pt x="524" y="1"/>
                    <a:pt x="44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96" name="Google Shape;10696;p79"/>
            <p:cNvSpPr/>
            <p:nvPr/>
          </p:nvSpPr>
          <p:spPr>
            <a:xfrm>
              <a:off x="3679052" y="2982552"/>
              <a:ext cx="18501" cy="18533"/>
            </a:xfrm>
            <a:custGeom>
              <a:avLst/>
              <a:gdLst/>
              <a:ahLst/>
              <a:cxnLst/>
              <a:rect l="l" t="t" r="r" b="b"/>
              <a:pathLst>
                <a:path w="584" h="585" extrusionOk="0">
                  <a:moveTo>
                    <a:pt x="167" y="1"/>
                  </a:moveTo>
                  <a:cubicBezTo>
                    <a:pt x="72" y="1"/>
                    <a:pt x="0" y="72"/>
                    <a:pt x="0" y="168"/>
                  </a:cubicBezTo>
                  <a:lnTo>
                    <a:pt x="0" y="418"/>
                  </a:lnTo>
                  <a:cubicBezTo>
                    <a:pt x="0" y="513"/>
                    <a:pt x="72" y="584"/>
                    <a:pt x="167" y="584"/>
                  </a:cubicBezTo>
                  <a:lnTo>
                    <a:pt x="417" y="584"/>
                  </a:lnTo>
                  <a:cubicBezTo>
                    <a:pt x="500" y="584"/>
                    <a:pt x="584" y="513"/>
                    <a:pt x="584" y="418"/>
                  </a:cubicBezTo>
                  <a:lnTo>
                    <a:pt x="584" y="168"/>
                  </a:lnTo>
                  <a:cubicBezTo>
                    <a:pt x="584" y="72"/>
                    <a:pt x="500" y="1"/>
                    <a:pt x="41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97" name="Google Shape;10697;p79"/>
            <p:cNvSpPr/>
            <p:nvPr/>
          </p:nvSpPr>
          <p:spPr>
            <a:xfrm>
              <a:off x="3705822" y="2982552"/>
              <a:ext cx="18501" cy="18533"/>
            </a:xfrm>
            <a:custGeom>
              <a:avLst/>
              <a:gdLst/>
              <a:ahLst/>
              <a:cxnLst/>
              <a:rect l="l" t="t" r="r" b="b"/>
              <a:pathLst>
                <a:path w="584" h="585" extrusionOk="0">
                  <a:moveTo>
                    <a:pt x="167" y="1"/>
                  </a:moveTo>
                  <a:cubicBezTo>
                    <a:pt x="72" y="1"/>
                    <a:pt x="1" y="72"/>
                    <a:pt x="1" y="168"/>
                  </a:cubicBezTo>
                  <a:lnTo>
                    <a:pt x="1" y="418"/>
                  </a:lnTo>
                  <a:cubicBezTo>
                    <a:pt x="1" y="513"/>
                    <a:pt x="72" y="584"/>
                    <a:pt x="167" y="584"/>
                  </a:cubicBezTo>
                  <a:lnTo>
                    <a:pt x="417" y="584"/>
                  </a:lnTo>
                  <a:cubicBezTo>
                    <a:pt x="513" y="584"/>
                    <a:pt x="584" y="513"/>
                    <a:pt x="584" y="418"/>
                  </a:cubicBezTo>
                  <a:lnTo>
                    <a:pt x="584" y="168"/>
                  </a:lnTo>
                  <a:cubicBezTo>
                    <a:pt x="584" y="72"/>
                    <a:pt x="513" y="1"/>
                    <a:pt x="41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98" name="Google Shape;10698;p79"/>
            <p:cNvSpPr/>
            <p:nvPr/>
          </p:nvSpPr>
          <p:spPr>
            <a:xfrm>
              <a:off x="3732591" y="2982552"/>
              <a:ext cx="18533" cy="18533"/>
            </a:xfrm>
            <a:custGeom>
              <a:avLst/>
              <a:gdLst/>
              <a:ahLst/>
              <a:cxnLst/>
              <a:rect l="l" t="t" r="r" b="b"/>
              <a:pathLst>
                <a:path w="585" h="585" extrusionOk="0">
                  <a:moveTo>
                    <a:pt x="168" y="1"/>
                  </a:moveTo>
                  <a:cubicBezTo>
                    <a:pt x="72" y="1"/>
                    <a:pt x="1" y="72"/>
                    <a:pt x="1" y="168"/>
                  </a:cubicBezTo>
                  <a:lnTo>
                    <a:pt x="1" y="418"/>
                  </a:lnTo>
                  <a:cubicBezTo>
                    <a:pt x="1" y="513"/>
                    <a:pt x="72" y="584"/>
                    <a:pt x="168" y="584"/>
                  </a:cubicBezTo>
                  <a:lnTo>
                    <a:pt x="418" y="584"/>
                  </a:lnTo>
                  <a:cubicBezTo>
                    <a:pt x="513" y="584"/>
                    <a:pt x="584" y="513"/>
                    <a:pt x="584" y="418"/>
                  </a:cubicBezTo>
                  <a:lnTo>
                    <a:pt x="584" y="168"/>
                  </a:lnTo>
                  <a:cubicBezTo>
                    <a:pt x="584" y="72"/>
                    <a:pt x="513" y="1"/>
                    <a:pt x="41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99" name="Google Shape;10699;p79"/>
            <p:cNvSpPr/>
            <p:nvPr/>
          </p:nvSpPr>
          <p:spPr>
            <a:xfrm>
              <a:off x="3759773" y="2982552"/>
              <a:ext cx="18121" cy="18533"/>
            </a:xfrm>
            <a:custGeom>
              <a:avLst/>
              <a:gdLst/>
              <a:ahLst/>
              <a:cxnLst/>
              <a:rect l="l" t="t" r="r" b="b"/>
              <a:pathLst>
                <a:path w="572" h="585" extrusionOk="0">
                  <a:moveTo>
                    <a:pt x="155" y="1"/>
                  </a:moveTo>
                  <a:cubicBezTo>
                    <a:pt x="72" y="1"/>
                    <a:pt x="0" y="72"/>
                    <a:pt x="0" y="168"/>
                  </a:cubicBezTo>
                  <a:lnTo>
                    <a:pt x="0" y="418"/>
                  </a:lnTo>
                  <a:cubicBezTo>
                    <a:pt x="0" y="513"/>
                    <a:pt x="72" y="584"/>
                    <a:pt x="155" y="584"/>
                  </a:cubicBezTo>
                  <a:lnTo>
                    <a:pt x="417" y="584"/>
                  </a:lnTo>
                  <a:cubicBezTo>
                    <a:pt x="500" y="584"/>
                    <a:pt x="572" y="513"/>
                    <a:pt x="572" y="418"/>
                  </a:cubicBezTo>
                  <a:lnTo>
                    <a:pt x="572" y="168"/>
                  </a:lnTo>
                  <a:cubicBezTo>
                    <a:pt x="572" y="72"/>
                    <a:pt x="500" y="1"/>
                    <a:pt x="41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00" name="Google Shape;10700;p79"/>
            <p:cNvSpPr/>
            <p:nvPr/>
          </p:nvSpPr>
          <p:spPr>
            <a:xfrm>
              <a:off x="3625101" y="3116844"/>
              <a:ext cx="18501" cy="18501"/>
            </a:xfrm>
            <a:custGeom>
              <a:avLst/>
              <a:gdLst/>
              <a:ahLst/>
              <a:cxnLst/>
              <a:rect l="l" t="t" r="r" b="b"/>
              <a:pathLst>
                <a:path w="584" h="584" extrusionOk="0">
                  <a:moveTo>
                    <a:pt x="167" y="1"/>
                  </a:moveTo>
                  <a:cubicBezTo>
                    <a:pt x="84" y="1"/>
                    <a:pt x="1" y="84"/>
                    <a:pt x="1" y="167"/>
                  </a:cubicBezTo>
                  <a:lnTo>
                    <a:pt x="1" y="417"/>
                  </a:lnTo>
                  <a:cubicBezTo>
                    <a:pt x="1" y="513"/>
                    <a:pt x="84" y="584"/>
                    <a:pt x="167" y="584"/>
                  </a:cubicBezTo>
                  <a:lnTo>
                    <a:pt x="417" y="584"/>
                  </a:lnTo>
                  <a:cubicBezTo>
                    <a:pt x="513" y="584"/>
                    <a:pt x="584" y="513"/>
                    <a:pt x="584" y="417"/>
                  </a:cubicBezTo>
                  <a:lnTo>
                    <a:pt x="584" y="167"/>
                  </a:lnTo>
                  <a:cubicBezTo>
                    <a:pt x="584" y="84"/>
                    <a:pt x="513" y="1"/>
                    <a:pt x="41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01" name="Google Shape;10701;p79"/>
            <p:cNvSpPr/>
            <p:nvPr/>
          </p:nvSpPr>
          <p:spPr>
            <a:xfrm>
              <a:off x="3651522" y="3116844"/>
              <a:ext cx="18881" cy="18501"/>
            </a:xfrm>
            <a:custGeom>
              <a:avLst/>
              <a:gdLst/>
              <a:ahLst/>
              <a:cxnLst/>
              <a:rect l="l" t="t" r="r" b="b"/>
              <a:pathLst>
                <a:path w="596" h="584" extrusionOk="0">
                  <a:moveTo>
                    <a:pt x="167" y="1"/>
                  </a:moveTo>
                  <a:cubicBezTo>
                    <a:pt x="83" y="1"/>
                    <a:pt x="0" y="84"/>
                    <a:pt x="0" y="167"/>
                  </a:cubicBezTo>
                  <a:lnTo>
                    <a:pt x="0" y="417"/>
                  </a:lnTo>
                  <a:cubicBezTo>
                    <a:pt x="0" y="513"/>
                    <a:pt x="83" y="584"/>
                    <a:pt x="167" y="584"/>
                  </a:cubicBezTo>
                  <a:lnTo>
                    <a:pt x="417" y="584"/>
                  </a:lnTo>
                  <a:cubicBezTo>
                    <a:pt x="512" y="584"/>
                    <a:pt x="583" y="513"/>
                    <a:pt x="583" y="417"/>
                  </a:cubicBezTo>
                  <a:lnTo>
                    <a:pt x="583" y="167"/>
                  </a:lnTo>
                  <a:cubicBezTo>
                    <a:pt x="595" y="84"/>
                    <a:pt x="524" y="1"/>
                    <a:pt x="44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02" name="Google Shape;10702;p79"/>
            <p:cNvSpPr/>
            <p:nvPr/>
          </p:nvSpPr>
          <p:spPr>
            <a:xfrm>
              <a:off x="3679052" y="3116844"/>
              <a:ext cx="18501" cy="18501"/>
            </a:xfrm>
            <a:custGeom>
              <a:avLst/>
              <a:gdLst/>
              <a:ahLst/>
              <a:cxnLst/>
              <a:rect l="l" t="t" r="r" b="b"/>
              <a:pathLst>
                <a:path w="584" h="584" extrusionOk="0">
                  <a:moveTo>
                    <a:pt x="167" y="1"/>
                  </a:moveTo>
                  <a:cubicBezTo>
                    <a:pt x="72" y="1"/>
                    <a:pt x="0" y="84"/>
                    <a:pt x="0" y="167"/>
                  </a:cubicBezTo>
                  <a:lnTo>
                    <a:pt x="0" y="417"/>
                  </a:lnTo>
                  <a:cubicBezTo>
                    <a:pt x="0" y="513"/>
                    <a:pt x="72" y="584"/>
                    <a:pt x="167" y="584"/>
                  </a:cubicBezTo>
                  <a:lnTo>
                    <a:pt x="417" y="584"/>
                  </a:lnTo>
                  <a:cubicBezTo>
                    <a:pt x="500" y="584"/>
                    <a:pt x="584" y="513"/>
                    <a:pt x="584" y="417"/>
                  </a:cubicBezTo>
                  <a:lnTo>
                    <a:pt x="584" y="167"/>
                  </a:lnTo>
                  <a:cubicBezTo>
                    <a:pt x="584" y="84"/>
                    <a:pt x="500" y="1"/>
                    <a:pt x="41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03" name="Google Shape;10703;p79"/>
            <p:cNvSpPr/>
            <p:nvPr/>
          </p:nvSpPr>
          <p:spPr>
            <a:xfrm>
              <a:off x="3705822" y="3116844"/>
              <a:ext cx="18501" cy="18501"/>
            </a:xfrm>
            <a:custGeom>
              <a:avLst/>
              <a:gdLst/>
              <a:ahLst/>
              <a:cxnLst/>
              <a:rect l="l" t="t" r="r" b="b"/>
              <a:pathLst>
                <a:path w="584" h="584" extrusionOk="0">
                  <a:moveTo>
                    <a:pt x="167" y="1"/>
                  </a:moveTo>
                  <a:cubicBezTo>
                    <a:pt x="72" y="1"/>
                    <a:pt x="1" y="84"/>
                    <a:pt x="1" y="167"/>
                  </a:cubicBezTo>
                  <a:lnTo>
                    <a:pt x="1" y="417"/>
                  </a:lnTo>
                  <a:cubicBezTo>
                    <a:pt x="1" y="513"/>
                    <a:pt x="72" y="584"/>
                    <a:pt x="167" y="584"/>
                  </a:cubicBezTo>
                  <a:lnTo>
                    <a:pt x="417" y="584"/>
                  </a:lnTo>
                  <a:cubicBezTo>
                    <a:pt x="513" y="584"/>
                    <a:pt x="584" y="513"/>
                    <a:pt x="584" y="417"/>
                  </a:cubicBezTo>
                  <a:lnTo>
                    <a:pt x="584" y="167"/>
                  </a:lnTo>
                  <a:cubicBezTo>
                    <a:pt x="584" y="84"/>
                    <a:pt x="513" y="1"/>
                    <a:pt x="41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04" name="Google Shape;10704;p79"/>
            <p:cNvSpPr/>
            <p:nvPr/>
          </p:nvSpPr>
          <p:spPr>
            <a:xfrm>
              <a:off x="3732591" y="3116844"/>
              <a:ext cx="18533" cy="18501"/>
            </a:xfrm>
            <a:custGeom>
              <a:avLst/>
              <a:gdLst/>
              <a:ahLst/>
              <a:cxnLst/>
              <a:rect l="l" t="t" r="r" b="b"/>
              <a:pathLst>
                <a:path w="585" h="584" extrusionOk="0">
                  <a:moveTo>
                    <a:pt x="168" y="1"/>
                  </a:moveTo>
                  <a:cubicBezTo>
                    <a:pt x="72" y="1"/>
                    <a:pt x="1" y="84"/>
                    <a:pt x="1" y="167"/>
                  </a:cubicBezTo>
                  <a:lnTo>
                    <a:pt x="1" y="417"/>
                  </a:lnTo>
                  <a:cubicBezTo>
                    <a:pt x="1" y="513"/>
                    <a:pt x="72" y="584"/>
                    <a:pt x="168" y="584"/>
                  </a:cubicBezTo>
                  <a:lnTo>
                    <a:pt x="418" y="584"/>
                  </a:lnTo>
                  <a:cubicBezTo>
                    <a:pt x="513" y="584"/>
                    <a:pt x="584" y="513"/>
                    <a:pt x="584" y="417"/>
                  </a:cubicBezTo>
                  <a:lnTo>
                    <a:pt x="584" y="167"/>
                  </a:lnTo>
                  <a:cubicBezTo>
                    <a:pt x="584" y="84"/>
                    <a:pt x="513" y="1"/>
                    <a:pt x="41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05" name="Google Shape;10705;p79"/>
            <p:cNvSpPr/>
            <p:nvPr/>
          </p:nvSpPr>
          <p:spPr>
            <a:xfrm>
              <a:off x="3759773" y="3116844"/>
              <a:ext cx="18121" cy="18501"/>
            </a:xfrm>
            <a:custGeom>
              <a:avLst/>
              <a:gdLst/>
              <a:ahLst/>
              <a:cxnLst/>
              <a:rect l="l" t="t" r="r" b="b"/>
              <a:pathLst>
                <a:path w="572" h="584" extrusionOk="0">
                  <a:moveTo>
                    <a:pt x="155" y="1"/>
                  </a:moveTo>
                  <a:cubicBezTo>
                    <a:pt x="72" y="1"/>
                    <a:pt x="0" y="84"/>
                    <a:pt x="0" y="167"/>
                  </a:cubicBezTo>
                  <a:lnTo>
                    <a:pt x="0" y="417"/>
                  </a:lnTo>
                  <a:cubicBezTo>
                    <a:pt x="0" y="513"/>
                    <a:pt x="72" y="584"/>
                    <a:pt x="155" y="584"/>
                  </a:cubicBezTo>
                  <a:lnTo>
                    <a:pt x="417" y="584"/>
                  </a:lnTo>
                  <a:cubicBezTo>
                    <a:pt x="500" y="584"/>
                    <a:pt x="572" y="513"/>
                    <a:pt x="572" y="417"/>
                  </a:cubicBezTo>
                  <a:lnTo>
                    <a:pt x="572" y="167"/>
                  </a:lnTo>
                  <a:cubicBezTo>
                    <a:pt x="572" y="84"/>
                    <a:pt x="500" y="1"/>
                    <a:pt x="41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06" name="Google Shape;10706;p79"/>
            <p:cNvSpPr/>
            <p:nvPr/>
          </p:nvSpPr>
          <p:spPr>
            <a:xfrm>
              <a:off x="3625101" y="3009354"/>
              <a:ext cx="18501" cy="18501"/>
            </a:xfrm>
            <a:custGeom>
              <a:avLst/>
              <a:gdLst/>
              <a:ahLst/>
              <a:cxnLst/>
              <a:rect l="l" t="t" r="r" b="b"/>
              <a:pathLst>
                <a:path w="584" h="584" extrusionOk="0">
                  <a:moveTo>
                    <a:pt x="167" y="0"/>
                  </a:moveTo>
                  <a:cubicBezTo>
                    <a:pt x="84" y="0"/>
                    <a:pt x="1" y="84"/>
                    <a:pt x="1" y="167"/>
                  </a:cubicBezTo>
                  <a:lnTo>
                    <a:pt x="1" y="417"/>
                  </a:lnTo>
                  <a:cubicBezTo>
                    <a:pt x="1" y="512"/>
                    <a:pt x="84" y="584"/>
                    <a:pt x="167" y="584"/>
                  </a:cubicBezTo>
                  <a:lnTo>
                    <a:pt x="417" y="584"/>
                  </a:lnTo>
                  <a:cubicBezTo>
                    <a:pt x="513" y="584"/>
                    <a:pt x="584" y="512"/>
                    <a:pt x="584" y="417"/>
                  </a:cubicBezTo>
                  <a:lnTo>
                    <a:pt x="584" y="167"/>
                  </a:lnTo>
                  <a:cubicBezTo>
                    <a:pt x="584" y="84"/>
                    <a:pt x="513" y="0"/>
                    <a:pt x="41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07" name="Google Shape;10707;p79"/>
            <p:cNvSpPr/>
            <p:nvPr/>
          </p:nvSpPr>
          <p:spPr>
            <a:xfrm>
              <a:off x="3625101" y="3036503"/>
              <a:ext cx="18501" cy="18153"/>
            </a:xfrm>
            <a:custGeom>
              <a:avLst/>
              <a:gdLst/>
              <a:ahLst/>
              <a:cxnLst/>
              <a:rect l="l" t="t" r="r" b="b"/>
              <a:pathLst>
                <a:path w="584" h="573" extrusionOk="0">
                  <a:moveTo>
                    <a:pt x="167" y="1"/>
                  </a:moveTo>
                  <a:cubicBezTo>
                    <a:pt x="84" y="1"/>
                    <a:pt x="1" y="72"/>
                    <a:pt x="1" y="155"/>
                  </a:cubicBezTo>
                  <a:lnTo>
                    <a:pt x="1" y="417"/>
                  </a:lnTo>
                  <a:cubicBezTo>
                    <a:pt x="1" y="501"/>
                    <a:pt x="84" y="572"/>
                    <a:pt x="167" y="572"/>
                  </a:cubicBezTo>
                  <a:lnTo>
                    <a:pt x="417" y="572"/>
                  </a:lnTo>
                  <a:cubicBezTo>
                    <a:pt x="513" y="572"/>
                    <a:pt x="584" y="501"/>
                    <a:pt x="584" y="417"/>
                  </a:cubicBezTo>
                  <a:lnTo>
                    <a:pt x="584" y="155"/>
                  </a:lnTo>
                  <a:cubicBezTo>
                    <a:pt x="584" y="72"/>
                    <a:pt x="513" y="1"/>
                    <a:pt x="41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08" name="Google Shape;10708;p79"/>
            <p:cNvSpPr/>
            <p:nvPr/>
          </p:nvSpPr>
          <p:spPr>
            <a:xfrm>
              <a:off x="3625101" y="3063273"/>
              <a:ext cx="18501" cy="18533"/>
            </a:xfrm>
            <a:custGeom>
              <a:avLst/>
              <a:gdLst/>
              <a:ahLst/>
              <a:cxnLst/>
              <a:rect l="l" t="t" r="r" b="b"/>
              <a:pathLst>
                <a:path w="584" h="585" extrusionOk="0">
                  <a:moveTo>
                    <a:pt x="167" y="1"/>
                  </a:moveTo>
                  <a:cubicBezTo>
                    <a:pt x="84" y="1"/>
                    <a:pt x="1" y="72"/>
                    <a:pt x="1" y="168"/>
                  </a:cubicBezTo>
                  <a:lnTo>
                    <a:pt x="1" y="418"/>
                  </a:lnTo>
                  <a:cubicBezTo>
                    <a:pt x="1" y="501"/>
                    <a:pt x="84" y="584"/>
                    <a:pt x="167" y="584"/>
                  </a:cubicBezTo>
                  <a:lnTo>
                    <a:pt x="417" y="584"/>
                  </a:lnTo>
                  <a:cubicBezTo>
                    <a:pt x="513" y="584"/>
                    <a:pt x="584" y="501"/>
                    <a:pt x="584" y="418"/>
                  </a:cubicBezTo>
                  <a:lnTo>
                    <a:pt x="584" y="168"/>
                  </a:lnTo>
                  <a:cubicBezTo>
                    <a:pt x="584" y="72"/>
                    <a:pt x="513" y="1"/>
                    <a:pt x="41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09" name="Google Shape;10709;p79"/>
            <p:cNvSpPr/>
            <p:nvPr/>
          </p:nvSpPr>
          <p:spPr>
            <a:xfrm>
              <a:off x="3625101" y="3090074"/>
              <a:ext cx="18501" cy="18501"/>
            </a:xfrm>
            <a:custGeom>
              <a:avLst/>
              <a:gdLst/>
              <a:ahLst/>
              <a:cxnLst/>
              <a:rect l="l" t="t" r="r" b="b"/>
              <a:pathLst>
                <a:path w="584" h="584" extrusionOk="0">
                  <a:moveTo>
                    <a:pt x="167" y="0"/>
                  </a:moveTo>
                  <a:cubicBezTo>
                    <a:pt x="84" y="0"/>
                    <a:pt x="1" y="72"/>
                    <a:pt x="1" y="167"/>
                  </a:cubicBezTo>
                  <a:lnTo>
                    <a:pt x="1" y="417"/>
                  </a:lnTo>
                  <a:cubicBezTo>
                    <a:pt x="1" y="512"/>
                    <a:pt x="84" y="584"/>
                    <a:pt x="167" y="584"/>
                  </a:cubicBezTo>
                  <a:lnTo>
                    <a:pt x="417" y="584"/>
                  </a:lnTo>
                  <a:cubicBezTo>
                    <a:pt x="513" y="584"/>
                    <a:pt x="584" y="512"/>
                    <a:pt x="584" y="417"/>
                  </a:cubicBezTo>
                  <a:lnTo>
                    <a:pt x="584" y="167"/>
                  </a:lnTo>
                  <a:cubicBezTo>
                    <a:pt x="584" y="72"/>
                    <a:pt x="513" y="0"/>
                    <a:pt x="41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10" name="Google Shape;10710;p79"/>
            <p:cNvSpPr/>
            <p:nvPr/>
          </p:nvSpPr>
          <p:spPr>
            <a:xfrm>
              <a:off x="3759773" y="3009354"/>
              <a:ext cx="18121" cy="18501"/>
            </a:xfrm>
            <a:custGeom>
              <a:avLst/>
              <a:gdLst/>
              <a:ahLst/>
              <a:cxnLst/>
              <a:rect l="l" t="t" r="r" b="b"/>
              <a:pathLst>
                <a:path w="572" h="584" extrusionOk="0">
                  <a:moveTo>
                    <a:pt x="155" y="0"/>
                  </a:moveTo>
                  <a:cubicBezTo>
                    <a:pt x="72" y="0"/>
                    <a:pt x="0" y="84"/>
                    <a:pt x="0" y="167"/>
                  </a:cubicBezTo>
                  <a:lnTo>
                    <a:pt x="0" y="417"/>
                  </a:lnTo>
                  <a:cubicBezTo>
                    <a:pt x="0" y="512"/>
                    <a:pt x="72" y="584"/>
                    <a:pt x="155" y="584"/>
                  </a:cubicBezTo>
                  <a:lnTo>
                    <a:pt x="417" y="584"/>
                  </a:lnTo>
                  <a:cubicBezTo>
                    <a:pt x="500" y="584"/>
                    <a:pt x="572" y="512"/>
                    <a:pt x="572" y="417"/>
                  </a:cubicBezTo>
                  <a:lnTo>
                    <a:pt x="572" y="167"/>
                  </a:lnTo>
                  <a:cubicBezTo>
                    <a:pt x="572" y="84"/>
                    <a:pt x="500" y="0"/>
                    <a:pt x="41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11" name="Google Shape;10711;p79"/>
            <p:cNvSpPr/>
            <p:nvPr/>
          </p:nvSpPr>
          <p:spPr>
            <a:xfrm>
              <a:off x="3759773" y="3036503"/>
              <a:ext cx="18121" cy="18153"/>
            </a:xfrm>
            <a:custGeom>
              <a:avLst/>
              <a:gdLst/>
              <a:ahLst/>
              <a:cxnLst/>
              <a:rect l="l" t="t" r="r" b="b"/>
              <a:pathLst>
                <a:path w="572" h="573" extrusionOk="0">
                  <a:moveTo>
                    <a:pt x="155" y="1"/>
                  </a:moveTo>
                  <a:cubicBezTo>
                    <a:pt x="72" y="1"/>
                    <a:pt x="0" y="72"/>
                    <a:pt x="0" y="155"/>
                  </a:cubicBezTo>
                  <a:lnTo>
                    <a:pt x="0" y="417"/>
                  </a:lnTo>
                  <a:cubicBezTo>
                    <a:pt x="0" y="501"/>
                    <a:pt x="72" y="572"/>
                    <a:pt x="155" y="572"/>
                  </a:cubicBezTo>
                  <a:lnTo>
                    <a:pt x="417" y="572"/>
                  </a:lnTo>
                  <a:cubicBezTo>
                    <a:pt x="500" y="572"/>
                    <a:pt x="572" y="501"/>
                    <a:pt x="572" y="417"/>
                  </a:cubicBezTo>
                  <a:lnTo>
                    <a:pt x="572" y="155"/>
                  </a:lnTo>
                  <a:cubicBezTo>
                    <a:pt x="572" y="72"/>
                    <a:pt x="500" y="1"/>
                    <a:pt x="41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12" name="Google Shape;10712;p79"/>
            <p:cNvSpPr/>
            <p:nvPr/>
          </p:nvSpPr>
          <p:spPr>
            <a:xfrm>
              <a:off x="3759773" y="3063273"/>
              <a:ext cx="18121" cy="18533"/>
            </a:xfrm>
            <a:custGeom>
              <a:avLst/>
              <a:gdLst/>
              <a:ahLst/>
              <a:cxnLst/>
              <a:rect l="l" t="t" r="r" b="b"/>
              <a:pathLst>
                <a:path w="572" h="585" extrusionOk="0">
                  <a:moveTo>
                    <a:pt x="155" y="1"/>
                  </a:moveTo>
                  <a:cubicBezTo>
                    <a:pt x="72" y="1"/>
                    <a:pt x="0" y="72"/>
                    <a:pt x="0" y="168"/>
                  </a:cubicBezTo>
                  <a:lnTo>
                    <a:pt x="0" y="418"/>
                  </a:lnTo>
                  <a:cubicBezTo>
                    <a:pt x="0" y="501"/>
                    <a:pt x="72" y="584"/>
                    <a:pt x="155" y="584"/>
                  </a:cubicBezTo>
                  <a:lnTo>
                    <a:pt x="417" y="584"/>
                  </a:lnTo>
                  <a:cubicBezTo>
                    <a:pt x="500" y="584"/>
                    <a:pt x="572" y="501"/>
                    <a:pt x="572" y="418"/>
                  </a:cubicBezTo>
                  <a:lnTo>
                    <a:pt x="572" y="168"/>
                  </a:lnTo>
                  <a:cubicBezTo>
                    <a:pt x="572" y="72"/>
                    <a:pt x="500" y="1"/>
                    <a:pt x="41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13" name="Google Shape;10713;p79"/>
            <p:cNvSpPr/>
            <p:nvPr/>
          </p:nvSpPr>
          <p:spPr>
            <a:xfrm>
              <a:off x="3759773" y="3090074"/>
              <a:ext cx="18121" cy="18501"/>
            </a:xfrm>
            <a:custGeom>
              <a:avLst/>
              <a:gdLst/>
              <a:ahLst/>
              <a:cxnLst/>
              <a:rect l="l" t="t" r="r" b="b"/>
              <a:pathLst>
                <a:path w="572" h="584" extrusionOk="0">
                  <a:moveTo>
                    <a:pt x="155" y="0"/>
                  </a:moveTo>
                  <a:cubicBezTo>
                    <a:pt x="72" y="0"/>
                    <a:pt x="0" y="72"/>
                    <a:pt x="0" y="167"/>
                  </a:cubicBezTo>
                  <a:lnTo>
                    <a:pt x="0" y="417"/>
                  </a:lnTo>
                  <a:cubicBezTo>
                    <a:pt x="0" y="512"/>
                    <a:pt x="72" y="584"/>
                    <a:pt x="155" y="584"/>
                  </a:cubicBezTo>
                  <a:lnTo>
                    <a:pt x="417" y="584"/>
                  </a:lnTo>
                  <a:cubicBezTo>
                    <a:pt x="500" y="584"/>
                    <a:pt x="572" y="512"/>
                    <a:pt x="572" y="417"/>
                  </a:cubicBezTo>
                  <a:lnTo>
                    <a:pt x="572" y="167"/>
                  </a:lnTo>
                  <a:cubicBezTo>
                    <a:pt x="572" y="72"/>
                    <a:pt x="500" y="0"/>
                    <a:pt x="41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714" name="Google Shape;10714;p79"/>
          <p:cNvGrpSpPr/>
          <p:nvPr/>
        </p:nvGrpSpPr>
        <p:grpSpPr>
          <a:xfrm>
            <a:off x="2986229" y="3612138"/>
            <a:ext cx="290737" cy="464724"/>
            <a:chOff x="2239671" y="2884503"/>
            <a:chExt cx="218053" cy="348543"/>
          </a:xfrm>
          <a:solidFill>
            <a:schemeClr val="tx1"/>
          </a:solidFill>
        </p:grpSpPr>
        <p:sp>
          <p:nvSpPr>
            <p:cNvPr id="10715" name="Google Shape;10715;p79"/>
            <p:cNvSpPr/>
            <p:nvPr/>
          </p:nvSpPr>
          <p:spPr>
            <a:xfrm>
              <a:off x="2341903" y="2884503"/>
              <a:ext cx="115822" cy="268963"/>
            </a:xfrm>
            <a:custGeom>
              <a:avLst/>
              <a:gdLst/>
              <a:ahLst/>
              <a:cxnLst/>
              <a:rect l="l" t="t" r="r" b="b"/>
              <a:pathLst>
                <a:path w="3656" h="8490" extrusionOk="0">
                  <a:moveTo>
                    <a:pt x="3144" y="2143"/>
                  </a:moveTo>
                  <a:lnTo>
                    <a:pt x="3144" y="2655"/>
                  </a:lnTo>
                  <a:lnTo>
                    <a:pt x="489" y="2655"/>
                  </a:lnTo>
                  <a:lnTo>
                    <a:pt x="489" y="2143"/>
                  </a:lnTo>
                  <a:close/>
                  <a:moveTo>
                    <a:pt x="1679" y="4882"/>
                  </a:moveTo>
                  <a:cubicBezTo>
                    <a:pt x="1810" y="4882"/>
                    <a:pt x="1917" y="4989"/>
                    <a:pt x="1917" y="5120"/>
                  </a:cubicBezTo>
                  <a:lnTo>
                    <a:pt x="1917" y="5692"/>
                  </a:lnTo>
                  <a:lnTo>
                    <a:pt x="560" y="5692"/>
                  </a:lnTo>
                  <a:cubicBezTo>
                    <a:pt x="429" y="5692"/>
                    <a:pt x="322" y="5584"/>
                    <a:pt x="322" y="5453"/>
                  </a:cubicBezTo>
                  <a:lnTo>
                    <a:pt x="322" y="5120"/>
                  </a:lnTo>
                  <a:lnTo>
                    <a:pt x="298" y="5120"/>
                  </a:lnTo>
                  <a:cubicBezTo>
                    <a:pt x="298" y="4989"/>
                    <a:pt x="405" y="4882"/>
                    <a:pt x="536" y="4882"/>
                  </a:cubicBezTo>
                  <a:close/>
                  <a:moveTo>
                    <a:pt x="1667" y="6013"/>
                  </a:moveTo>
                  <a:lnTo>
                    <a:pt x="1667" y="6787"/>
                  </a:lnTo>
                  <a:lnTo>
                    <a:pt x="1656" y="6787"/>
                  </a:lnTo>
                  <a:cubicBezTo>
                    <a:pt x="1656" y="6942"/>
                    <a:pt x="1536" y="7037"/>
                    <a:pt x="1394" y="7037"/>
                  </a:cubicBezTo>
                  <a:cubicBezTo>
                    <a:pt x="1322" y="7037"/>
                    <a:pt x="1263" y="7013"/>
                    <a:pt x="1215" y="6965"/>
                  </a:cubicBezTo>
                  <a:cubicBezTo>
                    <a:pt x="1179" y="6918"/>
                    <a:pt x="1144" y="6846"/>
                    <a:pt x="1144" y="6787"/>
                  </a:cubicBezTo>
                  <a:lnTo>
                    <a:pt x="1144" y="6501"/>
                  </a:lnTo>
                  <a:lnTo>
                    <a:pt x="1144" y="6013"/>
                  </a:lnTo>
                  <a:close/>
                  <a:moveTo>
                    <a:pt x="3096" y="5870"/>
                  </a:moveTo>
                  <a:cubicBezTo>
                    <a:pt x="3215" y="5870"/>
                    <a:pt x="3322" y="5965"/>
                    <a:pt x="3322" y="6084"/>
                  </a:cubicBezTo>
                  <a:lnTo>
                    <a:pt x="3322" y="6823"/>
                  </a:lnTo>
                  <a:cubicBezTo>
                    <a:pt x="3322" y="6942"/>
                    <a:pt x="3215" y="7037"/>
                    <a:pt x="3096" y="7037"/>
                  </a:cubicBezTo>
                  <a:lnTo>
                    <a:pt x="3037" y="7037"/>
                  </a:lnTo>
                  <a:cubicBezTo>
                    <a:pt x="2918" y="7037"/>
                    <a:pt x="2810" y="6942"/>
                    <a:pt x="2810" y="6823"/>
                  </a:cubicBezTo>
                  <a:lnTo>
                    <a:pt x="2810" y="6084"/>
                  </a:lnTo>
                  <a:cubicBezTo>
                    <a:pt x="2810" y="5965"/>
                    <a:pt x="2918" y="5870"/>
                    <a:pt x="3037" y="5870"/>
                  </a:cubicBezTo>
                  <a:close/>
                  <a:moveTo>
                    <a:pt x="2251" y="5692"/>
                  </a:moveTo>
                  <a:cubicBezTo>
                    <a:pt x="2382" y="5692"/>
                    <a:pt x="2501" y="5787"/>
                    <a:pt x="2501" y="5942"/>
                  </a:cubicBezTo>
                  <a:lnTo>
                    <a:pt x="2501" y="6799"/>
                  </a:lnTo>
                  <a:cubicBezTo>
                    <a:pt x="2501" y="6942"/>
                    <a:pt x="2394" y="7061"/>
                    <a:pt x="2251" y="7061"/>
                  </a:cubicBezTo>
                  <a:lnTo>
                    <a:pt x="2215" y="7061"/>
                  </a:lnTo>
                  <a:cubicBezTo>
                    <a:pt x="2084" y="7037"/>
                    <a:pt x="1977" y="6942"/>
                    <a:pt x="1977" y="6787"/>
                  </a:cubicBezTo>
                  <a:lnTo>
                    <a:pt x="1977" y="6013"/>
                  </a:lnTo>
                  <a:lnTo>
                    <a:pt x="2084" y="6013"/>
                  </a:lnTo>
                  <a:cubicBezTo>
                    <a:pt x="2167" y="6013"/>
                    <a:pt x="2251" y="5942"/>
                    <a:pt x="2251" y="5846"/>
                  </a:cubicBezTo>
                  <a:lnTo>
                    <a:pt x="2251" y="5692"/>
                  </a:lnTo>
                  <a:close/>
                  <a:moveTo>
                    <a:pt x="310" y="5953"/>
                  </a:moveTo>
                  <a:cubicBezTo>
                    <a:pt x="370" y="6001"/>
                    <a:pt x="441" y="6013"/>
                    <a:pt x="536" y="6013"/>
                  </a:cubicBezTo>
                  <a:lnTo>
                    <a:pt x="822" y="6013"/>
                  </a:lnTo>
                  <a:lnTo>
                    <a:pt x="822" y="6489"/>
                  </a:lnTo>
                  <a:lnTo>
                    <a:pt x="822" y="6775"/>
                  </a:lnTo>
                  <a:lnTo>
                    <a:pt x="822" y="7894"/>
                  </a:lnTo>
                  <a:cubicBezTo>
                    <a:pt x="822" y="7966"/>
                    <a:pt x="786" y="8025"/>
                    <a:pt x="739" y="8073"/>
                  </a:cubicBezTo>
                  <a:cubicBezTo>
                    <a:pt x="691" y="8108"/>
                    <a:pt x="620" y="8144"/>
                    <a:pt x="560" y="8144"/>
                  </a:cubicBezTo>
                  <a:cubicBezTo>
                    <a:pt x="417" y="8144"/>
                    <a:pt x="310" y="8025"/>
                    <a:pt x="310" y="7894"/>
                  </a:cubicBezTo>
                  <a:lnTo>
                    <a:pt x="310" y="5953"/>
                  </a:lnTo>
                  <a:close/>
                  <a:moveTo>
                    <a:pt x="346" y="0"/>
                  </a:moveTo>
                  <a:cubicBezTo>
                    <a:pt x="251" y="0"/>
                    <a:pt x="179" y="72"/>
                    <a:pt x="179" y="167"/>
                  </a:cubicBezTo>
                  <a:lnTo>
                    <a:pt x="179" y="762"/>
                  </a:lnTo>
                  <a:cubicBezTo>
                    <a:pt x="179" y="846"/>
                    <a:pt x="251" y="929"/>
                    <a:pt x="346" y="929"/>
                  </a:cubicBezTo>
                  <a:cubicBezTo>
                    <a:pt x="429" y="929"/>
                    <a:pt x="501" y="846"/>
                    <a:pt x="501" y="762"/>
                  </a:cubicBezTo>
                  <a:lnTo>
                    <a:pt x="501" y="334"/>
                  </a:lnTo>
                  <a:lnTo>
                    <a:pt x="3156" y="334"/>
                  </a:lnTo>
                  <a:lnTo>
                    <a:pt x="3156" y="1834"/>
                  </a:lnTo>
                  <a:lnTo>
                    <a:pt x="501" y="1834"/>
                  </a:lnTo>
                  <a:lnTo>
                    <a:pt x="501" y="1405"/>
                  </a:lnTo>
                  <a:cubicBezTo>
                    <a:pt x="501" y="1310"/>
                    <a:pt x="429" y="1239"/>
                    <a:pt x="346" y="1239"/>
                  </a:cubicBezTo>
                  <a:cubicBezTo>
                    <a:pt x="251" y="1239"/>
                    <a:pt x="179" y="1310"/>
                    <a:pt x="179" y="1405"/>
                  </a:cubicBezTo>
                  <a:lnTo>
                    <a:pt x="179" y="2155"/>
                  </a:lnTo>
                  <a:lnTo>
                    <a:pt x="179" y="2834"/>
                  </a:lnTo>
                  <a:cubicBezTo>
                    <a:pt x="179" y="2917"/>
                    <a:pt x="251" y="2989"/>
                    <a:pt x="346" y="2989"/>
                  </a:cubicBezTo>
                  <a:lnTo>
                    <a:pt x="548" y="2989"/>
                  </a:lnTo>
                  <a:lnTo>
                    <a:pt x="548" y="3489"/>
                  </a:lnTo>
                  <a:cubicBezTo>
                    <a:pt x="239" y="3560"/>
                    <a:pt x="1" y="3810"/>
                    <a:pt x="1" y="4120"/>
                  </a:cubicBezTo>
                  <a:lnTo>
                    <a:pt x="1" y="7906"/>
                  </a:lnTo>
                  <a:cubicBezTo>
                    <a:pt x="1" y="8228"/>
                    <a:pt x="262" y="8489"/>
                    <a:pt x="584" y="8489"/>
                  </a:cubicBezTo>
                  <a:cubicBezTo>
                    <a:pt x="727" y="8489"/>
                    <a:pt x="882" y="8430"/>
                    <a:pt x="1001" y="8323"/>
                  </a:cubicBezTo>
                  <a:cubicBezTo>
                    <a:pt x="1096" y="8216"/>
                    <a:pt x="1155" y="8073"/>
                    <a:pt x="1155" y="7906"/>
                  </a:cubicBezTo>
                  <a:lnTo>
                    <a:pt x="1155" y="7311"/>
                  </a:lnTo>
                  <a:cubicBezTo>
                    <a:pt x="1239" y="7358"/>
                    <a:pt x="1322" y="7370"/>
                    <a:pt x="1417" y="7370"/>
                  </a:cubicBezTo>
                  <a:cubicBezTo>
                    <a:pt x="1572" y="7370"/>
                    <a:pt x="1727" y="7299"/>
                    <a:pt x="1834" y="7192"/>
                  </a:cubicBezTo>
                  <a:cubicBezTo>
                    <a:pt x="1929" y="7299"/>
                    <a:pt x="2084" y="7370"/>
                    <a:pt x="2251" y="7370"/>
                  </a:cubicBezTo>
                  <a:lnTo>
                    <a:pt x="2263" y="7370"/>
                  </a:lnTo>
                  <a:cubicBezTo>
                    <a:pt x="2429" y="7370"/>
                    <a:pt x="2560" y="7311"/>
                    <a:pt x="2668" y="7204"/>
                  </a:cubicBezTo>
                  <a:cubicBezTo>
                    <a:pt x="2763" y="7311"/>
                    <a:pt x="2906" y="7370"/>
                    <a:pt x="3049" y="7370"/>
                  </a:cubicBezTo>
                  <a:lnTo>
                    <a:pt x="3108" y="7370"/>
                  </a:lnTo>
                  <a:cubicBezTo>
                    <a:pt x="3406" y="7370"/>
                    <a:pt x="3656" y="7120"/>
                    <a:pt x="3656" y="6823"/>
                  </a:cubicBezTo>
                  <a:lnTo>
                    <a:pt x="3656" y="6489"/>
                  </a:lnTo>
                  <a:lnTo>
                    <a:pt x="3656" y="5132"/>
                  </a:lnTo>
                  <a:cubicBezTo>
                    <a:pt x="3656" y="5049"/>
                    <a:pt x="3584" y="4965"/>
                    <a:pt x="3501" y="4965"/>
                  </a:cubicBezTo>
                  <a:cubicBezTo>
                    <a:pt x="3406" y="4965"/>
                    <a:pt x="3334" y="5049"/>
                    <a:pt x="3334" y="5132"/>
                  </a:cubicBezTo>
                  <a:lnTo>
                    <a:pt x="3334" y="5584"/>
                  </a:lnTo>
                  <a:cubicBezTo>
                    <a:pt x="3263" y="5549"/>
                    <a:pt x="3180" y="5537"/>
                    <a:pt x="3108" y="5537"/>
                  </a:cubicBezTo>
                  <a:lnTo>
                    <a:pt x="3049" y="5537"/>
                  </a:lnTo>
                  <a:cubicBezTo>
                    <a:pt x="2929" y="5537"/>
                    <a:pt x="2822" y="5572"/>
                    <a:pt x="2739" y="5632"/>
                  </a:cubicBezTo>
                  <a:cubicBezTo>
                    <a:pt x="2632" y="5465"/>
                    <a:pt x="2453" y="5358"/>
                    <a:pt x="2251" y="5358"/>
                  </a:cubicBezTo>
                  <a:lnTo>
                    <a:pt x="2251" y="5120"/>
                  </a:lnTo>
                  <a:cubicBezTo>
                    <a:pt x="2251" y="4810"/>
                    <a:pt x="1989" y="4560"/>
                    <a:pt x="1679" y="4560"/>
                  </a:cubicBezTo>
                  <a:lnTo>
                    <a:pt x="536" y="4560"/>
                  </a:lnTo>
                  <a:cubicBezTo>
                    <a:pt x="441" y="4560"/>
                    <a:pt x="370" y="4572"/>
                    <a:pt x="298" y="4620"/>
                  </a:cubicBezTo>
                  <a:lnTo>
                    <a:pt x="298" y="4120"/>
                  </a:lnTo>
                  <a:cubicBezTo>
                    <a:pt x="298" y="3941"/>
                    <a:pt x="477" y="3787"/>
                    <a:pt x="679" y="3787"/>
                  </a:cubicBezTo>
                  <a:cubicBezTo>
                    <a:pt x="774" y="3787"/>
                    <a:pt x="846" y="3703"/>
                    <a:pt x="846" y="3620"/>
                  </a:cubicBezTo>
                  <a:lnTo>
                    <a:pt x="846" y="2977"/>
                  </a:lnTo>
                  <a:lnTo>
                    <a:pt x="2787" y="2977"/>
                  </a:lnTo>
                  <a:lnTo>
                    <a:pt x="2787" y="3620"/>
                  </a:lnTo>
                  <a:cubicBezTo>
                    <a:pt x="2787" y="3703"/>
                    <a:pt x="2858" y="3787"/>
                    <a:pt x="2941" y="3787"/>
                  </a:cubicBezTo>
                  <a:cubicBezTo>
                    <a:pt x="3168" y="3787"/>
                    <a:pt x="3334" y="3929"/>
                    <a:pt x="3334" y="4120"/>
                  </a:cubicBezTo>
                  <a:lnTo>
                    <a:pt x="3334" y="4513"/>
                  </a:lnTo>
                  <a:cubicBezTo>
                    <a:pt x="3334" y="4596"/>
                    <a:pt x="3406" y="4679"/>
                    <a:pt x="3501" y="4679"/>
                  </a:cubicBezTo>
                  <a:cubicBezTo>
                    <a:pt x="3584" y="4679"/>
                    <a:pt x="3656" y="4596"/>
                    <a:pt x="3656" y="4513"/>
                  </a:cubicBezTo>
                  <a:lnTo>
                    <a:pt x="3656" y="4120"/>
                  </a:lnTo>
                  <a:cubicBezTo>
                    <a:pt x="3656" y="3810"/>
                    <a:pt x="3418" y="3548"/>
                    <a:pt x="3108" y="3489"/>
                  </a:cubicBezTo>
                  <a:lnTo>
                    <a:pt x="3108" y="2989"/>
                  </a:lnTo>
                  <a:lnTo>
                    <a:pt x="3322" y="2989"/>
                  </a:lnTo>
                  <a:cubicBezTo>
                    <a:pt x="3406" y="2989"/>
                    <a:pt x="3477" y="2917"/>
                    <a:pt x="3477" y="2834"/>
                  </a:cubicBezTo>
                  <a:lnTo>
                    <a:pt x="3477" y="2143"/>
                  </a:lnTo>
                  <a:lnTo>
                    <a:pt x="3477" y="2001"/>
                  </a:lnTo>
                  <a:lnTo>
                    <a:pt x="3477" y="167"/>
                  </a:lnTo>
                  <a:cubicBezTo>
                    <a:pt x="3477" y="72"/>
                    <a:pt x="3406" y="0"/>
                    <a:pt x="332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16" name="Google Shape;10716;p79"/>
            <p:cNvSpPr/>
            <p:nvPr/>
          </p:nvSpPr>
          <p:spPr>
            <a:xfrm>
              <a:off x="2275881" y="3157965"/>
              <a:ext cx="168284" cy="75082"/>
            </a:xfrm>
            <a:custGeom>
              <a:avLst/>
              <a:gdLst/>
              <a:ahLst/>
              <a:cxnLst/>
              <a:rect l="l" t="t" r="r" b="b"/>
              <a:pathLst>
                <a:path w="5312" h="2370" extrusionOk="0">
                  <a:moveTo>
                    <a:pt x="2668" y="322"/>
                  </a:moveTo>
                  <a:cubicBezTo>
                    <a:pt x="3085" y="322"/>
                    <a:pt x="3466" y="369"/>
                    <a:pt x="3775" y="429"/>
                  </a:cubicBezTo>
                  <a:cubicBezTo>
                    <a:pt x="4073" y="489"/>
                    <a:pt x="4192" y="560"/>
                    <a:pt x="4240" y="608"/>
                  </a:cubicBezTo>
                  <a:cubicBezTo>
                    <a:pt x="4192" y="655"/>
                    <a:pt x="4061" y="727"/>
                    <a:pt x="3775" y="786"/>
                  </a:cubicBezTo>
                  <a:cubicBezTo>
                    <a:pt x="3466" y="870"/>
                    <a:pt x="3085" y="893"/>
                    <a:pt x="2668" y="893"/>
                  </a:cubicBezTo>
                  <a:cubicBezTo>
                    <a:pt x="2251" y="893"/>
                    <a:pt x="1858" y="846"/>
                    <a:pt x="1549" y="786"/>
                  </a:cubicBezTo>
                  <a:cubicBezTo>
                    <a:pt x="1251" y="727"/>
                    <a:pt x="1132" y="655"/>
                    <a:pt x="1084" y="608"/>
                  </a:cubicBezTo>
                  <a:cubicBezTo>
                    <a:pt x="1132" y="584"/>
                    <a:pt x="1251" y="500"/>
                    <a:pt x="1549" y="429"/>
                  </a:cubicBezTo>
                  <a:cubicBezTo>
                    <a:pt x="1858" y="358"/>
                    <a:pt x="2251" y="322"/>
                    <a:pt x="2668" y="322"/>
                  </a:cubicBezTo>
                  <a:close/>
                  <a:moveTo>
                    <a:pt x="2668" y="0"/>
                  </a:moveTo>
                  <a:cubicBezTo>
                    <a:pt x="2466" y="0"/>
                    <a:pt x="846" y="12"/>
                    <a:pt x="763" y="572"/>
                  </a:cubicBezTo>
                  <a:lnTo>
                    <a:pt x="25" y="2143"/>
                  </a:lnTo>
                  <a:cubicBezTo>
                    <a:pt x="1" y="2191"/>
                    <a:pt x="13" y="2251"/>
                    <a:pt x="49" y="2298"/>
                  </a:cubicBezTo>
                  <a:cubicBezTo>
                    <a:pt x="72" y="2334"/>
                    <a:pt x="120" y="2370"/>
                    <a:pt x="180" y="2370"/>
                  </a:cubicBezTo>
                  <a:lnTo>
                    <a:pt x="2644" y="2370"/>
                  </a:lnTo>
                  <a:cubicBezTo>
                    <a:pt x="2739" y="2370"/>
                    <a:pt x="2811" y="2298"/>
                    <a:pt x="2811" y="2203"/>
                  </a:cubicBezTo>
                  <a:cubicBezTo>
                    <a:pt x="2811" y="2120"/>
                    <a:pt x="2739" y="2036"/>
                    <a:pt x="2644" y="2036"/>
                  </a:cubicBezTo>
                  <a:lnTo>
                    <a:pt x="430" y="2036"/>
                  </a:lnTo>
                  <a:lnTo>
                    <a:pt x="965" y="905"/>
                  </a:lnTo>
                  <a:cubicBezTo>
                    <a:pt x="1430" y="1203"/>
                    <a:pt x="2513" y="1227"/>
                    <a:pt x="2680" y="1227"/>
                  </a:cubicBezTo>
                  <a:cubicBezTo>
                    <a:pt x="2847" y="1227"/>
                    <a:pt x="3930" y="1203"/>
                    <a:pt x="4394" y="905"/>
                  </a:cubicBezTo>
                  <a:lnTo>
                    <a:pt x="4930" y="2036"/>
                  </a:lnTo>
                  <a:lnTo>
                    <a:pt x="3287" y="2036"/>
                  </a:lnTo>
                  <a:cubicBezTo>
                    <a:pt x="3204" y="2036"/>
                    <a:pt x="3120" y="2120"/>
                    <a:pt x="3120" y="2203"/>
                  </a:cubicBezTo>
                  <a:cubicBezTo>
                    <a:pt x="3120" y="2298"/>
                    <a:pt x="3204" y="2370"/>
                    <a:pt x="3287" y="2370"/>
                  </a:cubicBezTo>
                  <a:lnTo>
                    <a:pt x="5180" y="2370"/>
                  </a:lnTo>
                  <a:cubicBezTo>
                    <a:pt x="5240" y="2370"/>
                    <a:pt x="5287" y="2334"/>
                    <a:pt x="5311" y="2298"/>
                  </a:cubicBezTo>
                  <a:cubicBezTo>
                    <a:pt x="5311" y="2263"/>
                    <a:pt x="5311" y="2203"/>
                    <a:pt x="5299" y="2143"/>
                  </a:cubicBezTo>
                  <a:lnTo>
                    <a:pt x="4573" y="572"/>
                  </a:lnTo>
                  <a:cubicBezTo>
                    <a:pt x="4490" y="12"/>
                    <a:pt x="2858" y="0"/>
                    <a:pt x="26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17" name="Google Shape;10717;p79"/>
            <p:cNvSpPr/>
            <p:nvPr/>
          </p:nvSpPr>
          <p:spPr>
            <a:xfrm>
              <a:off x="2320012" y="3098755"/>
              <a:ext cx="10613" cy="54711"/>
            </a:xfrm>
            <a:custGeom>
              <a:avLst/>
              <a:gdLst/>
              <a:ahLst/>
              <a:cxnLst/>
              <a:rect l="l" t="t" r="r" b="b"/>
              <a:pathLst>
                <a:path w="335" h="1727" extrusionOk="0">
                  <a:moveTo>
                    <a:pt x="168" y="0"/>
                  </a:moveTo>
                  <a:cubicBezTo>
                    <a:pt x="84" y="0"/>
                    <a:pt x="1" y="72"/>
                    <a:pt x="1" y="155"/>
                  </a:cubicBezTo>
                  <a:lnTo>
                    <a:pt x="1" y="1560"/>
                  </a:lnTo>
                  <a:cubicBezTo>
                    <a:pt x="1" y="1643"/>
                    <a:pt x="84" y="1726"/>
                    <a:pt x="168" y="1726"/>
                  </a:cubicBezTo>
                  <a:cubicBezTo>
                    <a:pt x="263" y="1726"/>
                    <a:pt x="334" y="1643"/>
                    <a:pt x="334" y="1560"/>
                  </a:cubicBezTo>
                  <a:lnTo>
                    <a:pt x="334" y="155"/>
                  </a:lnTo>
                  <a:cubicBezTo>
                    <a:pt x="322" y="72"/>
                    <a:pt x="239" y="0"/>
                    <a:pt x="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18" name="Google Shape;10718;p79"/>
            <p:cNvSpPr/>
            <p:nvPr/>
          </p:nvSpPr>
          <p:spPr>
            <a:xfrm>
              <a:off x="2267961" y="3116939"/>
              <a:ext cx="42293" cy="41437"/>
            </a:xfrm>
            <a:custGeom>
              <a:avLst/>
              <a:gdLst/>
              <a:ahLst/>
              <a:cxnLst/>
              <a:rect l="l" t="t" r="r" b="b"/>
              <a:pathLst>
                <a:path w="1335" h="1308" extrusionOk="0">
                  <a:moveTo>
                    <a:pt x="168" y="1"/>
                  </a:moveTo>
                  <a:cubicBezTo>
                    <a:pt x="129" y="1"/>
                    <a:pt x="90" y="15"/>
                    <a:pt x="60" y="45"/>
                  </a:cubicBezTo>
                  <a:cubicBezTo>
                    <a:pt x="1" y="105"/>
                    <a:pt x="1" y="212"/>
                    <a:pt x="60" y="271"/>
                  </a:cubicBezTo>
                  <a:lnTo>
                    <a:pt x="1049" y="1272"/>
                  </a:lnTo>
                  <a:cubicBezTo>
                    <a:pt x="1084" y="1295"/>
                    <a:pt x="1132" y="1307"/>
                    <a:pt x="1168" y="1307"/>
                  </a:cubicBezTo>
                  <a:cubicBezTo>
                    <a:pt x="1215" y="1307"/>
                    <a:pt x="1263" y="1295"/>
                    <a:pt x="1287" y="1272"/>
                  </a:cubicBezTo>
                  <a:cubicBezTo>
                    <a:pt x="1334" y="1212"/>
                    <a:pt x="1334" y="1105"/>
                    <a:pt x="1275" y="1045"/>
                  </a:cubicBezTo>
                  <a:lnTo>
                    <a:pt x="275" y="45"/>
                  </a:lnTo>
                  <a:cubicBezTo>
                    <a:pt x="245" y="15"/>
                    <a:pt x="206" y="1"/>
                    <a:pt x="16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19" name="Google Shape;10719;p79"/>
            <p:cNvSpPr/>
            <p:nvPr/>
          </p:nvSpPr>
          <p:spPr>
            <a:xfrm>
              <a:off x="2239671" y="3166645"/>
              <a:ext cx="54743" cy="10201"/>
            </a:xfrm>
            <a:custGeom>
              <a:avLst/>
              <a:gdLst/>
              <a:ahLst/>
              <a:cxnLst/>
              <a:rect l="l" t="t" r="r" b="b"/>
              <a:pathLst>
                <a:path w="1728" h="322" extrusionOk="0">
                  <a:moveTo>
                    <a:pt x="156" y="0"/>
                  </a:moveTo>
                  <a:cubicBezTo>
                    <a:pt x="72" y="0"/>
                    <a:pt x="1" y="72"/>
                    <a:pt x="1" y="155"/>
                  </a:cubicBezTo>
                  <a:cubicBezTo>
                    <a:pt x="1" y="250"/>
                    <a:pt x="72" y="322"/>
                    <a:pt x="156" y="322"/>
                  </a:cubicBezTo>
                  <a:lnTo>
                    <a:pt x="1561" y="322"/>
                  </a:lnTo>
                  <a:cubicBezTo>
                    <a:pt x="1644" y="322"/>
                    <a:pt x="1727" y="250"/>
                    <a:pt x="1727" y="155"/>
                  </a:cubicBezTo>
                  <a:cubicBezTo>
                    <a:pt x="1727" y="72"/>
                    <a:pt x="1644" y="0"/>
                    <a:pt x="156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720" name="Google Shape;10720;p79"/>
          <p:cNvGrpSpPr/>
          <p:nvPr/>
        </p:nvGrpSpPr>
        <p:grpSpPr>
          <a:xfrm>
            <a:off x="3588740" y="3612137"/>
            <a:ext cx="286725" cy="465232"/>
            <a:chOff x="2691555" y="2884503"/>
            <a:chExt cx="215044" cy="348924"/>
          </a:xfrm>
          <a:solidFill>
            <a:schemeClr val="tx1"/>
          </a:solidFill>
        </p:grpSpPr>
        <p:sp>
          <p:nvSpPr>
            <p:cNvPr id="10721" name="Google Shape;10721;p79"/>
            <p:cNvSpPr/>
            <p:nvPr/>
          </p:nvSpPr>
          <p:spPr>
            <a:xfrm>
              <a:off x="2691555" y="2884503"/>
              <a:ext cx="215044" cy="348924"/>
            </a:xfrm>
            <a:custGeom>
              <a:avLst/>
              <a:gdLst/>
              <a:ahLst/>
              <a:cxnLst/>
              <a:rect l="l" t="t" r="r" b="b"/>
              <a:pathLst>
                <a:path w="6788" h="11014" extrusionOk="0">
                  <a:moveTo>
                    <a:pt x="632" y="4941"/>
                  </a:moveTo>
                  <a:lnTo>
                    <a:pt x="632" y="5394"/>
                  </a:lnTo>
                  <a:lnTo>
                    <a:pt x="441" y="5394"/>
                  </a:lnTo>
                  <a:lnTo>
                    <a:pt x="632" y="4941"/>
                  </a:lnTo>
                  <a:close/>
                  <a:moveTo>
                    <a:pt x="3703" y="0"/>
                  </a:moveTo>
                  <a:cubicBezTo>
                    <a:pt x="2013" y="0"/>
                    <a:pt x="632" y="1346"/>
                    <a:pt x="632" y="2989"/>
                  </a:cubicBezTo>
                  <a:lnTo>
                    <a:pt x="632" y="4179"/>
                  </a:lnTo>
                  <a:lnTo>
                    <a:pt x="36" y="5489"/>
                  </a:lnTo>
                  <a:cubicBezTo>
                    <a:pt x="1" y="5537"/>
                    <a:pt x="13" y="5596"/>
                    <a:pt x="48" y="5644"/>
                  </a:cubicBezTo>
                  <a:cubicBezTo>
                    <a:pt x="72" y="5692"/>
                    <a:pt x="120" y="5715"/>
                    <a:pt x="179" y="5715"/>
                  </a:cubicBezTo>
                  <a:lnTo>
                    <a:pt x="632" y="5715"/>
                  </a:lnTo>
                  <a:lnTo>
                    <a:pt x="632" y="6965"/>
                  </a:lnTo>
                  <a:cubicBezTo>
                    <a:pt x="632" y="7335"/>
                    <a:pt x="941" y="7656"/>
                    <a:pt x="1310" y="7656"/>
                  </a:cubicBezTo>
                  <a:lnTo>
                    <a:pt x="2156" y="7656"/>
                  </a:lnTo>
                  <a:lnTo>
                    <a:pt x="2156" y="8704"/>
                  </a:lnTo>
                  <a:lnTo>
                    <a:pt x="751" y="10775"/>
                  </a:lnTo>
                  <a:cubicBezTo>
                    <a:pt x="703" y="10835"/>
                    <a:pt x="703" y="10906"/>
                    <a:pt x="751" y="10954"/>
                  </a:cubicBezTo>
                  <a:cubicBezTo>
                    <a:pt x="775" y="11002"/>
                    <a:pt x="822" y="11014"/>
                    <a:pt x="882" y="11014"/>
                  </a:cubicBezTo>
                  <a:lnTo>
                    <a:pt x="929" y="11014"/>
                  </a:lnTo>
                  <a:lnTo>
                    <a:pt x="2394" y="10585"/>
                  </a:lnTo>
                  <a:cubicBezTo>
                    <a:pt x="2489" y="10549"/>
                    <a:pt x="2537" y="10466"/>
                    <a:pt x="2501" y="10394"/>
                  </a:cubicBezTo>
                  <a:cubicBezTo>
                    <a:pt x="2482" y="10328"/>
                    <a:pt x="2418" y="10277"/>
                    <a:pt x="2356" y="10277"/>
                  </a:cubicBezTo>
                  <a:cubicBezTo>
                    <a:pt x="2340" y="10277"/>
                    <a:pt x="2325" y="10280"/>
                    <a:pt x="2310" y="10287"/>
                  </a:cubicBezTo>
                  <a:lnTo>
                    <a:pt x="1263" y="10597"/>
                  </a:lnTo>
                  <a:lnTo>
                    <a:pt x="2441" y="8859"/>
                  </a:lnTo>
                  <a:cubicBezTo>
                    <a:pt x="2453" y="8823"/>
                    <a:pt x="2477" y="8799"/>
                    <a:pt x="2477" y="8763"/>
                  </a:cubicBezTo>
                  <a:lnTo>
                    <a:pt x="2477" y="7608"/>
                  </a:lnTo>
                  <a:lnTo>
                    <a:pt x="3453" y="7073"/>
                  </a:lnTo>
                  <a:cubicBezTo>
                    <a:pt x="3537" y="7025"/>
                    <a:pt x="3561" y="6942"/>
                    <a:pt x="3513" y="6846"/>
                  </a:cubicBezTo>
                  <a:cubicBezTo>
                    <a:pt x="3488" y="6797"/>
                    <a:pt x="3436" y="6765"/>
                    <a:pt x="3378" y="6765"/>
                  </a:cubicBezTo>
                  <a:cubicBezTo>
                    <a:pt x="3352" y="6765"/>
                    <a:pt x="3325" y="6772"/>
                    <a:pt x="3299" y="6787"/>
                  </a:cubicBezTo>
                  <a:lnTo>
                    <a:pt x="2263" y="7358"/>
                  </a:lnTo>
                  <a:lnTo>
                    <a:pt x="1298" y="7358"/>
                  </a:lnTo>
                  <a:cubicBezTo>
                    <a:pt x="1108" y="7358"/>
                    <a:pt x="941" y="7192"/>
                    <a:pt x="941" y="7001"/>
                  </a:cubicBezTo>
                  <a:lnTo>
                    <a:pt x="941" y="6549"/>
                  </a:lnTo>
                  <a:lnTo>
                    <a:pt x="1775" y="6549"/>
                  </a:lnTo>
                  <a:cubicBezTo>
                    <a:pt x="1870" y="6549"/>
                    <a:pt x="1941" y="6477"/>
                    <a:pt x="1941" y="6382"/>
                  </a:cubicBezTo>
                  <a:cubicBezTo>
                    <a:pt x="1941" y="6299"/>
                    <a:pt x="1870" y="6227"/>
                    <a:pt x="1775" y="6227"/>
                  </a:cubicBezTo>
                  <a:lnTo>
                    <a:pt x="941" y="6227"/>
                  </a:lnTo>
                  <a:lnTo>
                    <a:pt x="941" y="3025"/>
                  </a:lnTo>
                  <a:cubicBezTo>
                    <a:pt x="941" y="1548"/>
                    <a:pt x="2179" y="358"/>
                    <a:pt x="3715" y="358"/>
                  </a:cubicBezTo>
                  <a:cubicBezTo>
                    <a:pt x="5239" y="358"/>
                    <a:pt x="6478" y="1548"/>
                    <a:pt x="6478" y="3025"/>
                  </a:cubicBezTo>
                  <a:cubicBezTo>
                    <a:pt x="6478" y="4263"/>
                    <a:pt x="5811" y="5406"/>
                    <a:pt x="4727" y="6013"/>
                  </a:cubicBezTo>
                  <a:lnTo>
                    <a:pt x="3954" y="6442"/>
                  </a:lnTo>
                  <a:cubicBezTo>
                    <a:pt x="3870" y="6489"/>
                    <a:pt x="3846" y="6584"/>
                    <a:pt x="3894" y="6668"/>
                  </a:cubicBezTo>
                  <a:cubicBezTo>
                    <a:pt x="3918" y="6717"/>
                    <a:pt x="3971" y="6749"/>
                    <a:pt x="4029" y="6749"/>
                  </a:cubicBezTo>
                  <a:cubicBezTo>
                    <a:pt x="4055" y="6749"/>
                    <a:pt x="4082" y="6742"/>
                    <a:pt x="4108" y="6727"/>
                  </a:cubicBezTo>
                  <a:lnTo>
                    <a:pt x="4882" y="6299"/>
                  </a:lnTo>
                  <a:cubicBezTo>
                    <a:pt x="4918" y="6287"/>
                    <a:pt x="4930" y="6263"/>
                    <a:pt x="4966" y="6251"/>
                  </a:cubicBezTo>
                  <a:lnTo>
                    <a:pt x="4966" y="8525"/>
                  </a:lnTo>
                  <a:cubicBezTo>
                    <a:pt x="4966" y="8573"/>
                    <a:pt x="4977" y="8609"/>
                    <a:pt x="5001" y="8632"/>
                  </a:cubicBezTo>
                  <a:lnTo>
                    <a:pt x="5620" y="9323"/>
                  </a:lnTo>
                  <a:lnTo>
                    <a:pt x="2965" y="10109"/>
                  </a:lnTo>
                  <a:cubicBezTo>
                    <a:pt x="2882" y="10133"/>
                    <a:pt x="2834" y="10228"/>
                    <a:pt x="2858" y="10299"/>
                  </a:cubicBezTo>
                  <a:cubicBezTo>
                    <a:pt x="2882" y="10371"/>
                    <a:pt x="2953" y="10418"/>
                    <a:pt x="3013" y="10418"/>
                  </a:cubicBezTo>
                  <a:lnTo>
                    <a:pt x="3061" y="10418"/>
                  </a:lnTo>
                  <a:lnTo>
                    <a:pt x="5942" y="9573"/>
                  </a:lnTo>
                  <a:cubicBezTo>
                    <a:pt x="6001" y="9549"/>
                    <a:pt x="6037" y="9513"/>
                    <a:pt x="6049" y="9466"/>
                  </a:cubicBezTo>
                  <a:cubicBezTo>
                    <a:pt x="6061" y="9406"/>
                    <a:pt x="6049" y="9359"/>
                    <a:pt x="6013" y="9311"/>
                  </a:cubicBezTo>
                  <a:lnTo>
                    <a:pt x="5263" y="8442"/>
                  </a:lnTo>
                  <a:lnTo>
                    <a:pt x="5263" y="6013"/>
                  </a:lnTo>
                  <a:cubicBezTo>
                    <a:pt x="6216" y="5311"/>
                    <a:pt x="6787" y="4203"/>
                    <a:pt x="6787" y="2989"/>
                  </a:cubicBezTo>
                  <a:cubicBezTo>
                    <a:pt x="6787" y="1346"/>
                    <a:pt x="5406" y="0"/>
                    <a:pt x="370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22" name="Google Shape;10722;p79"/>
            <p:cNvSpPr/>
            <p:nvPr/>
          </p:nvSpPr>
          <p:spPr>
            <a:xfrm>
              <a:off x="2754535" y="2907503"/>
              <a:ext cx="126783" cy="127164"/>
            </a:xfrm>
            <a:custGeom>
              <a:avLst/>
              <a:gdLst/>
              <a:ahLst/>
              <a:cxnLst/>
              <a:rect l="l" t="t" r="r" b="b"/>
              <a:pathLst>
                <a:path w="4002" h="4014" extrusionOk="0">
                  <a:moveTo>
                    <a:pt x="1989" y="1"/>
                  </a:moveTo>
                  <a:cubicBezTo>
                    <a:pt x="953" y="1"/>
                    <a:pt x="72" y="822"/>
                    <a:pt x="1" y="1870"/>
                  </a:cubicBezTo>
                  <a:cubicBezTo>
                    <a:pt x="1" y="1953"/>
                    <a:pt x="61" y="2025"/>
                    <a:pt x="144" y="2048"/>
                  </a:cubicBezTo>
                  <a:cubicBezTo>
                    <a:pt x="239" y="2048"/>
                    <a:pt x="311" y="1989"/>
                    <a:pt x="322" y="1894"/>
                  </a:cubicBezTo>
                  <a:cubicBezTo>
                    <a:pt x="382" y="1013"/>
                    <a:pt x="1108" y="346"/>
                    <a:pt x="1989" y="346"/>
                  </a:cubicBezTo>
                  <a:cubicBezTo>
                    <a:pt x="2918" y="346"/>
                    <a:pt x="3656" y="1096"/>
                    <a:pt x="3656" y="2013"/>
                  </a:cubicBezTo>
                  <a:cubicBezTo>
                    <a:pt x="3656" y="2941"/>
                    <a:pt x="2918" y="3680"/>
                    <a:pt x="1989" y="3680"/>
                  </a:cubicBezTo>
                  <a:cubicBezTo>
                    <a:pt x="1251" y="3680"/>
                    <a:pt x="596" y="3191"/>
                    <a:pt x="382" y="2477"/>
                  </a:cubicBezTo>
                  <a:cubicBezTo>
                    <a:pt x="363" y="2401"/>
                    <a:pt x="298" y="2363"/>
                    <a:pt x="236" y="2363"/>
                  </a:cubicBezTo>
                  <a:cubicBezTo>
                    <a:pt x="221" y="2363"/>
                    <a:pt x="206" y="2365"/>
                    <a:pt x="191" y="2370"/>
                  </a:cubicBezTo>
                  <a:cubicBezTo>
                    <a:pt x="96" y="2406"/>
                    <a:pt x="61" y="2489"/>
                    <a:pt x="84" y="2560"/>
                  </a:cubicBezTo>
                  <a:cubicBezTo>
                    <a:pt x="322" y="3418"/>
                    <a:pt x="1108" y="4013"/>
                    <a:pt x="2001" y="4013"/>
                  </a:cubicBezTo>
                  <a:cubicBezTo>
                    <a:pt x="3109" y="4013"/>
                    <a:pt x="4001" y="3120"/>
                    <a:pt x="4001" y="2013"/>
                  </a:cubicBezTo>
                  <a:cubicBezTo>
                    <a:pt x="3990" y="917"/>
                    <a:pt x="3097" y="1"/>
                    <a:pt x="198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23" name="Google Shape;10723;p79"/>
            <p:cNvSpPr/>
            <p:nvPr/>
          </p:nvSpPr>
          <p:spPr>
            <a:xfrm>
              <a:off x="2781336" y="2931263"/>
              <a:ext cx="74321" cy="74353"/>
            </a:xfrm>
            <a:custGeom>
              <a:avLst/>
              <a:gdLst/>
              <a:ahLst/>
              <a:cxnLst/>
              <a:rect l="l" t="t" r="r" b="b"/>
              <a:pathLst>
                <a:path w="2346" h="2347" extrusionOk="0">
                  <a:moveTo>
                    <a:pt x="1465" y="310"/>
                  </a:moveTo>
                  <a:cubicBezTo>
                    <a:pt x="1620" y="310"/>
                    <a:pt x="1751" y="370"/>
                    <a:pt x="1858" y="477"/>
                  </a:cubicBezTo>
                  <a:cubicBezTo>
                    <a:pt x="1965" y="584"/>
                    <a:pt x="2024" y="715"/>
                    <a:pt x="2024" y="858"/>
                  </a:cubicBezTo>
                  <a:cubicBezTo>
                    <a:pt x="2024" y="1013"/>
                    <a:pt x="1965" y="1144"/>
                    <a:pt x="1858" y="1251"/>
                  </a:cubicBezTo>
                  <a:cubicBezTo>
                    <a:pt x="1751" y="1358"/>
                    <a:pt x="1620" y="1418"/>
                    <a:pt x="1465" y="1418"/>
                  </a:cubicBezTo>
                  <a:cubicBezTo>
                    <a:pt x="1322" y="1418"/>
                    <a:pt x="1191" y="1358"/>
                    <a:pt x="1084" y="1251"/>
                  </a:cubicBezTo>
                  <a:cubicBezTo>
                    <a:pt x="869" y="1037"/>
                    <a:pt x="869" y="679"/>
                    <a:pt x="1084" y="477"/>
                  </a:cubicBezTo>
                  <a:cubicBezTo>
                    <a:pt x="1191" y="370"/>
                    <a:pt x="1322" y="310"/>
                    <a:pt x="1465" y="310"/>
                  </a:cubicBezTo>
                  <a:close/>
                  <a:moveTo>
                    <a:pt x="1489" y="1"/>
                  </a:moveTo>
                  <a:cubicBezTo>
                    <a:pt x="1262" y="1"/>
                    <a:pt x="1036" y="84"/>
                    <a:pt x="869" y="251"/>
                  </a:cubicBezTo>
                  <a:cubicBezTo>
                    <a:pt x="572" y="548"/>
                    <a:pt x="536" y="1025"/>
                    <a:pt x="774" y="1370"/>
                  </a:cubicBezTo>
                  <a:lnTo>
                    <a:pt x="60" y="2084"/>
                  </a:lnTo>
                  <a:cubicBezTo>
                    <a:pt x="0" y="2144"/>
                    <a:pt x="0" y="2239"/>
                    <a:pt x="60" y="2299"/>
                  </a:cubicBezTo>
                  <a:cubicBezTo>
                    <a:pt x="84" y="2334"/>
                    <a:pt x="131" y="2346"/>
                    <a:pt x="179" y="2346"/>
                  </a:cubicBezTo>
                  <a:cubicBezTo>
                    <a:pt x="215" y="2346"/>
                    <a:pt x="262" y="2334"/>
                    <a:pt x="298" y="2299"/>
                  </a:cubicBezTo>
                  <a:lnTo>
                    <a:pt x="1012" y="1584"/>
                  </a:lnTo>
                  <a:cubicBezTo>
                    <a:pt x="1155" y="1691"/>
                    <a:pt x="1322" y="1739"/>
                    <a:pt x="1501" y="1739"/>
                  </a:cubicBezTo>
                  <a:cubicBezTo>
                    <a:pt x="1739" y="1739"/>
                    <a:pt x="1941" y="1644"/>
                    <a:pt x="2108" y="1489"/>
                  </a:cubicBezTo>
                  <a:cubicBezTo>
                    <a:pt x="2263" y="1310"/>
                    <a:pt x="2346" y="1096"/>
                    <a:pt x="2346" y="858"/>
                  </a:cubicBezTo>
                  <a:cubicBezTo>
                    <a:pt x="2346" y="620"/>
                    <a:pt x="2263" y="417"/>
                    <a:pt x="2096" y="251"/>
                  </a:cubicBezTo>
                  <a:cubicBezTo>
                    <a:pt x="1929" y="84"/>
                    <a:pt x="1703" y="1"/>
                    <a:pt x="148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724" name="Google Shape;10724;p79"/>
          <p:cNvGrpSpPr/>
          <p:nvPr/>
        </p:nvGrpSpPr>
        <p:grpSpPr>
          <a:xfrm>
            <a:off x="2360612" y="3612137"/>
            <a:ext cx="339525" cy="465104"/>
            <a:chOff x="1770459" y="2884503"/>
            <a:chExt cx="254644" cy="348828"/>
          </a:xfrm>
          <a:solidFill>
            <a:schemeClr val="tx1"/>
          </a:solidFill>
        </p:grpSpPr>
        <p:sp>
          <p:nvSpPr>
            <p:cNvPr id="10725" name="Google Shape;10725;p79"/>
            <p:cNvSpPr/>
            <p:nvPr/>
          </p:nvSpPr>
          <p:spPr>
            <a:xfrm>
              <a:off x="1832330" y="2884503"/>
              <a:ext cx="130902" cy="159572"/>
            </a:xfrm>
            <a:custGeom>
              <a:avLst/>
              <a:gdLst/>
              <a:ahLst/>
              <a:cxnLst/>
              <a:rect l="l" t="t" r="r" b="b"/>
              <a:pathLst>
                <a:path w="4132" h="5037" extrusionOk="0">
                  <a:moveTo>
                    <a:pt x="2060" y="0"/>
                  </a:moveTo>
                  <a:cubicBezTo>
                    <a:pt x="953" y="0"/>
                    <a:pt x="36" y="869"/>
                    <a:pt x="0" y="1977"/>
                  </a:cubicBezTo>
                  <a:cubicBezTo>
                    <a:pt x="0" y="2072"/>
                    <a:pt x="60" y="2143"/>
                    <a:pt x="143" y="2143"/>
                  </a:cubicBezTo>
                  <a:cubicBezTo>
                    <a:pt x="238" y="2143"/>
                    <a:pt x="310" y="2084"/>
                    <a:pt x="310" y="2001"/>
                  </a:cubicBezTo>
                  <a:cubicBezTo>
                    <a:pt x="357" y="1060"/>
                    <a:pt x="1131" y="322"/>
                    <a:pt x="2060" y="322"/>
                  </a:cubicBezTo>
                  <a:cubicBezTo>
                    <a:pt x="3036" y="322"/>
                    <a:pt x="3822" y="1120"/>
                    <a:pt x="3822" y="2084"/>
                  </a:cubicBezTo>
                  <a:cubicBezTo>
                    <a:pt x="3822" y="2846"/>
                    <a:pt x="3334" y="3513"/>
                    <a:pt x="2596" y="3751"/>
                  </a:cubicBezTo>
                  <a:cubicBezTo>
                    <a:pt x="2572" y="3763"/>
                    <a:pt x="2524" y="3787"/>
                    <a:pt x="2512" y="3822"/>
                  </a:cubicBezTo>
                  <a:lnTo>
                    <a:pt x="2060" y="4572"/>
                  </a:lnTo>
                  <a:lnTo>
                    <a:pt x="1619" y="3822"/>
                  </a:lnTo>
                  <a:cubicBezTo>
                    <a:pt x="1608" y="3798"/>
                    <a:pt x="1572" y="3763"/>
                    <a:pt x="1524" y="3751"/>
                  </a:cubicBezTo>
                  <a:cubicBezTo>
                    <a:pt x="977" y="3572"/>
                    <a:pt x="548" y="3144"/>
                    <a:pt x="381" y="2572"/>
                  </a:cubicBezTo>
                  <a:cubicBezTo>
                    <a:pt x="362" y="2503"/>
                    <a:pt x="293" y="2459"/>
                    <a:pt x="230" y="2459"/>
                  </a:cubicBezTo>
                  <a:cubicBezTo>
                    <a:pt x="216" y="2459"/>
                    <a:pt x="203" y="2461"/>
                    <a:pt x="191" y="2465"/>
                  </a:cubicBezTo>
                  <a:cubicBezTo>
                    <a:pt x="95" y="2501"/>
                    <a:pt x="60" y="2584"/>
                    <a:pt x="84" y="2667"/>
                  </a:cubicBezTo>
                  <a:cubicBezTo>
                    <a:pt x="274" y="3298"/>
                    <a:pt x="750" y="3810"/>
                    <a:pt x="1381" y="4037"/>
                  </a:cubicBezTo>
                  <a:lnTo>
                    <a:pt x="1929" y="4953"/>
                  </a:lnTo>
                  <a:cubicBezTo>
                    <a:pt x="1965" y="5001"/>
                    <a:pt x="2000" y="5037"/>
                    <a:pt x="2060" y="5037"/>
                  </a:cubicBezTo>
                  <a:cubicBezTo>
                    <a:pt x="2120" y="5037"/>
                    <a:pt x="2167" y="5001"/>
                    <a:pt x="2191" y="4953"/>
                  </a:cubicBezTo>
                  <a:lnTo>
                    <a:pt x="2751" y="4037"/>
                  </a:lnTo>
                  <a:cubicBezTo>
                    <a:pt x="3584" y="3739"/>
                    <a:pt x="4132" y="2965"/>
                    <a:pt x="4132" y="2084"/>
                  </a:cubicBezTo>
                  <a:cubicBezTo>
                    <a:pt x="4132" y="941"/>
                    <a:pt x="3215" y="0"/>
                    <a:pt x="206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26" name="Google Shape;10726;p79"/>
            <p:cNvSpPr/>
            <p:nvPr/>
          </p:nvSpPr>
          <p:spPr>
            <a:xfrm>
              <a:off x="1861000" y="2912698"/>
              <a:ext cx="75842" cy="72167"/>
            </a:xfrm>
            <a:custGeom>
              <a:avLst/>
              <a:gdLst/>
              <a:ahLst/>
              <a:cxnLst/>
              <a:rect l="l" t="t" r="r" b="b"/>
              <a:pathLst>
                <a:path w="2394" h="2278" extrusionOk="0">
                  <a:moveTo>
                    <a:pt x="1441" y="313"/>
                  </a:moveTo>
                  <a:cubicBezTo>
                    <a:pt x="1572" y="313"/>
                    <a:pt x="1715" y="360"/>
                    <a:pt x="1810" y="468"/>
                  </a:cubicBezTo>
                  <a:cubicBezTo>
                    <a:pt x="2036" y="670"/>
                    <a:pt x="2036" y="1015"/>
                    <a:pt x="1834" y="1218"/>
                  </a:cubicBezTo>
                  <a:cubicBezTo>
                    <a:pt x="1726" y="1325"/>
                    <a:pt x="1587" y="1378"/>
                    <a:pt x="1448" y="1378"/>
                  </a:cubicBezTo>
                  <a:cubicBezTo>
                    <a:pt x="1310" y="1378"/>
                    <a:pt x="1173" y="1325"/>
                    <a:pt x="1072" y="1218"/>
                  </a:cubicBezTo>
                  <a:cubicBezTo>
                    <a:pt x="857" y="1015"/>
                    <a:pt x="857" y="670"/>
                    <a:pt x="1072" y="468"/>
                  </a:cubicBezTo>
                  <a:cubicBezTo>
                    <a:pt x="1167" y="360"/>
                    <a:pt x="1310" y="313"/>
                    <a:pt x="1441" y="313"/>
                  </a:cubicBezTo>
                  <a:close/>
                  <a:moveTo>
                    <a:pt x="1451" y="0"/>
                  </a:moveTo>
                  <a:cubicBezTo>
                    <a:pt x="1232" y="0"/>
                    <a:pt x="1012" y="81"/>
                    <a:pt x="845" y="241"/>
                  </a:cubicBezTo>
                  <a:cubicBezTo>
                    <a:pt x="548" y="539"/>
                    <a:pt x="524" y="992"/>
                    <a:pt x="738" y="1325"/>
                  </a:cubicBezTo>
                  <a:lnTo>
                    <a:pt x="60" y="2015"/>
                  </a:lnTo>
                  <a:cubicBezTo>
                    <a:pt x="0" y="2075"/>
                    <a:pt x="0" y="2182"/>
                    <a:pt x="60" y="2242"/>
                  </a:cubicBezTo>
                  <a:cubicBezTo>
                    <a:pt x="83" y="2265"/>
                    <a:pt x="131" y="2277"/>
                    <a:pt x="179" y="2277"/>
                  </a:cubicBezTo>
                  <a:cubicBezTo>
                    <a:pt x="226" y="2277"/>
                    <a:pt x="262" y="2265"/>
                    <a:pt x="298" y="2242"/>
                  </a:cubicBezTo>
                  <a:lnTo>
                    <a:pt x="976" y="1551"/>
                  </a:lnTo>
                  <a:cubicBezTo>
                    <a:pt x="1131" y="1658"/>
                    <a:pt x="1298" y="1706"/>
                    <a:pt x="1453" y="1706"/>
                  </a:cubicBezTo>
                  <a:cubicBezTo>
                    <a:pt x="1679" y="1706"/>
                    <a:pt x="1881" y="1611"/>
                    <a:pt x="2072" y="1444"/>
                  </a:cubicBezTo>
                  <a:cubicBezTo>
                    <a:pt x="2393" y="1122"/>
                    <a:pt x="2393" y="575"/>
                    <a:pt x="2048" y="241"/>
                  </a:cubicBezTo>
                  <a:cubicBezTo>
                    <a:pt x="1887" y="81"/>
                    <a:pt x="1670" y="0"/>
                    <a:pt x="145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27" name="Google Shape;10727;p79"/>
            <p:cNvSpPr/>
            <p:nvPr/>
          </p:nvSpPr>
          <p:spPr>
            <a:xfrm>
              <a:off x="1818359" y="3060644"/>
              <a:ext cx="57753" cy="24172"/>
            </a:xfrm>
            <a:custGeom>
              <a:avLst/>
              <a:gdLst/>
              <a:ahLst/>
              <a:cxnLst/>
              <a:rect l="l" t="t" r="r" b="b"/>
              <a:pathLst>
                <a:path w="1823" h="763" extrusionOk="0">
                  <a:moveTo>
                    <a:pt x="181" y="0"/>
                  </a:moveTo>
                  <a:cubicBezTo>
                    <a:pt x="116" y="0"/>
                    <a:pt x="55" y="43"/>
                    <a:pt x="36" y="108"/>
                  </a:cubicBezTo>
                  <a:cubicBezTo>
                    <a:pt x="1" y="203"/>
                    <a:pt x="48" y="286"/>
                    <a:pt x="144" y="322"/>
                  </a:cubicBezTo>
                  <a:lnTo>
                    <a:pt x="1584" y="763"/>
                  </a:lnTo>
                  <a:lnTo>
                    <a:pt x="1632" y="763"/>
                  </a:lnTo>
                  <a:cubicBezTo>
                    <a:pt x="1703" y="763"/>
                    <a:pt x="1763" y="727"/>
                    <a:pt x="1775" y="643"/>
                  </a:cubicBezTo>
                  <a:cubicBezTo>
                    <a:pt x="1822" y="572"/>
                    <a:pt x="1775" y="465"/>
                    <a:pt x="1691" y="453"/>
                  </a:cubicBezTo>
                  <a:lnTo>
                    <a:pt x="239" y="12"/>
                  </a:lnTo>
                  <a:cubicBezTo>
                    <a:pt x="220" y="4"/>
                    <a:pt x="200" y="0"/>
                    <a:pt x="18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28" name="Google Shape;10728;p79"/>
            <p:cNvSpPr/>
            <p:nvPr/>
          </p:nvSpPr>
          <p:spPr>
            <a:xfrm>
              <a:off x="1818359" y="3078384"/>
              <a:ext cx="57753" cy="24552"/>
            </a:xfrm>
            <a:custGeom>
              <a:avLst/>
              <a:gdLst/>
              <a:ahLst/>
              <a:cxnLst/>
              <a:rect l="l" t="t" r="r" b="b"/>
              <a:pathLst>
                <a:path w="1823" h="775" extrusionOk="0">
                  <a:moveTo>
                    <a:pt x="182" y="0"/>
                  </a:moveTo>
                  <a:cubicBezTo>
                    <a:pt x="116" y="0"/>
                    <a:pt x="55" y="45"/>
                    <a:pt x="36" y="119"/>
                  </a:cubicBezTo>
                  <a:cubicBezTo>
                    <a:pt x="1" y="203"/>
                    <a:pt x="48" y="298"/>
                    <a:pt x="144" y="322"/>
                  </a:cubicBezTo>
                  <a:lnTo>
                    <a:pt x="1584" y="774"/>
                  </a:lnTo>
                  <a:lnTo>
                    <a:pt x="1632" y="774"/>
                  </a:lnTo>
                  <a:cubicBezTo>
                    <a:pt x="1703" y="774"/>
                    <a:pt x="1763" y="726"/>
                    <a:pt x="1775" y="655"/>
                  </a:cubicBezTo>
                  <a:cubicBezTo>
                    <a:pt x="1822" y="584"/>
                    <a:pt x="1775" y="488"/>
                    <a:pt x="1691" y="464"/>
                  </a:cubicBezTo>
                  <a:lnTo>
                    <a:pt x="239" y="12"/>
                  </a:lnTo>
                  <a:cubicBezTo>
                    <a:pt x="220" y="4"/>
                    <a:pt x="201" y="0"/>
                    <a:pt x="18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29" name="Google Shape;10729;p79"/>
            <p:cNvSpPr/>
            <p:nvPr/>
          </p:nvSpPr>
          <p:spPr>
            <a:xfrm>
              <a:off x="1818359" y="3096474"/>
              <a:ext cx="57753" cy="24172"/>
            </a:xfrm>
            <a:custGeom>
              <a:avLst/>
              <a:gdLst/>
              <a:ahLst/>
              <a:cxnLst/>
              <a:rect l="l" t="t" r="r" b="b"/>
              <a:pathLst>
                <a:path w="1823" h="763" extrusionOk="0">
                  <a:moveTo>
                    <a:pt x="181" y="1"/>
                  </a:moveTo>
                  <a:cubicBezTo>
                    <a:pt x="116" y="1"/>
                    <a:pt x="55" y="44"/>
                    <a:pt x="36" y="108"/>
                  </a:cubicBezTo>
                  <a:cubicBezTo>
                    <a:pt x="1" y="203"/>
                    <a:pt x="48" y="286"/>
                    <a:pt x="144" y="322"/>
                  </a:cubicBezTo>
                  <a:lnTo>
                    <a:pt x="1584" y="763"/>
                  </a:lnTo>
                  <a:lnTo>
                    <a:pt x="1632" y="763"/>
                  </a:lnTo>
                  <a:cubicBezTo>
                    <a:pt x="1703" y="763"/>
                    <a:pt x="1763" y="727"/>
                    <a:pt x="1775" y="644"/>
                  </a:cubicBezTo>
                  <a:cubicBezTo>
                    <a:pt x="1822" y="572"/>
                    <a:pt x="1775" y="489"/>
                    <a:pt x="1691" y="453"/>
                  </a:cubicBezTo>
                  <a:lnTo>
                    <a:pt x="239" y="13"/>
                  </a:lnTo>
                  <a:cubicBezTo>
                    <a:pt x="220" y="4"/>
                    <a:pt x="200" y="1"/>
                    <a:pt x="18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30" name="Google Shape;10730;p79"/>
            <p:cNvSpPr/>
            <p:nvPr/>
          </p:nvSpPr>
          <p:spPr>
            <a:xfrm>
              <a:off x="2022410" y="3029914"/>
              <a:ext cx="760" cy="570"/>
            </a:xfrm>
            <a:custGeom>
              <a:avLst/>
              <a:gdLst/>
              <a:ahLst/>
              <a:cxnLst/>
              <a:rect l="l" t="t" r="r" b="b"/>
              <a:pathLst>
                <a:path w="24" h="18" extrusionOk="0">
                  <a:moveTo>
                    <a:pt x="3" y="0"/>
                  </a:moveTo>
                  <a:cubicBezTo>
                    <a:pt x="0" y="0"/>
                    <a:pt x="21" y="18"/>
                    <a:pt x="23" y="18"/>
                  </a:cubicBezTo>
                  <a:cubicBezTo>
                    <a:pt x="24" y="18"/>
                    <a:pt x="22" y="15"/>
                    <a:pt x="13" y="6"/>
                  </a:cubicBezTo>
                  <a:cubicBezTo>
                    <a:pt x="7" y="2"/>
                    <a:pt x="4" y="0"/>
                    <a:pt x="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31" name="Google Shape;10731;p79"/>
            <p:cNvSpPr/>
            <p:nvPr/>
          </p:nvSpPr>
          <p:spPr>
            <a:xfrm>
              <a:off x="1770459" y="3017337"/>
              <a:ext cx="254644" cy="215994"/>
            </a:xfrm>
            <a:custGeom>
              <a:avLst/>
              <a:gdLst/>
              <a:ahLst/>
              <a:cxnLst/>
              <a:rect l="l" t="t" r="r" b="b"/>
              <a:pathLst>
                <a:path w="8038" h="6818" extrusionOk="0">
                  <a:moveTo>
                    <a:pt x="7275" y="391"/>
                  </a:moveTo>
                  <a:lnTo>
                    <a:pt x="7275" y="3677"/>
                  </a:lnTo>
                  <a:lnTo>
                    <a:pt x="4180" y="4677"/>
                  </a:lnTo>
                  <a:lnTo>
                    <a:pt x="4180" y="2570"/>
                  </a:lnTo>
                  <a:lnTo>
                    <a:pt x="4180" y="1760"/>
                  </a:lnTo>
                  <a:lnTo>
                    <a:pt x="4180" y="1391"/>
                  </a:lnTo>
                  <a:lnTo>
                    <a:pt x="7275" y="391"/>
                  </a:lnTo>
                  <a:close/>
                  <a:moveTo>
                    <a:pt x="310" y="748"/>
                  </a:moveTo>
                  <a:lnTo>
                    <a:pt x="429" y="796"/>
                  </a:lnTo>
                  <a:lnTo>
                    <a:pt x="429" y="3820"/>
                  </a:lnTo>
                  <a:cubicBezTo>
                    <a:pt x="429" y="3892"/>
                    <a:pt x="477" y="3951"/>
                    <a:pt x="548" y="3963"/>
                  </a:cubicBezTo>
                  <a:lnTo>
                    <a:pt x="3858" y="5023"/>
                  </a:lnTo>
                  <a:lnTo>
                    <a:pt x="3858" y="5630"/>
                  </a:lnTo>
                  <a:lnTo>
                    <a:pt x="310" y="4499"/>
                  </a:lnTo>
                  <a:lnTo>
                    <a:pt x="310" y="1332"/>
                  </a:lnTo>
                  <a:lnTo>
                    <a:pt x="310" y="748"/>
                  </a:lnTo>
                  <a:close/>
                  <a:moveTo>
                    <a:pt x="7704" y="748"/>
                  </a:moveTo>
                  <a:lnTo>
                    <a:pt x="7704" y="1332"/>
                  </a:lnTo>
                  <a:lnTo>
                    <a:pt x="7704" y="4499"/>
                  </a:lnTo>
                  <a:lnTo>
                    <a:pt x="4168" y="5630"/>
                  </a:lnTo>
                  <a:lnTo>
                    <a:pt x="4168" y="5023"/>
                  </a:lnTo>
                  <a:lnTo>
                    <a:pt x="7466" y="3963"/>
                  </a:lnTo>
                  <a:cubicBezTo>
                    <a:pt x="7525" y="3951"/>
                    <a:pt x="7585" y="3880"/>
                    <a:pt x="7585" y="3820"/>
                  </a:cubicBezTo>
                  <a:lnTo>
                    <a:pt x="7585" y="796"/>
                  </a:lnTo>
                  <a:lnTo>
                    <a:pt x="7704" y="748"/>
                  </a:lnTo>
                  <a:close/>
                  <a:moveTo>
                    <a:pt x="310" y="4844"/>
                  </a:moveTo>
                  <a:lnTo>
                    <a:pt x="3858" y="5975"/>
                  </a:lnTo>
                  <a:lnTo>
                    <a:pt x="3858" y="6440"/>
                  </a:lnTo>
                  <a:lnTo>
                    <a:pt x="310" y="5309"/>
                  </a:lnTo>
                  <a:lnTo>
                    <a:pt x="310" y="4844"/>
                  </a:lnTo>
                  <a:close/>
                  <a:moveTo>
                    <a:pt x="595" y="0"/>
                  </a:moveTo>
                  <a:cubicBezTo>
                    <a:pt x="562" y="0"/>
                    <a:pt x="522" y="17"/>
                    <a:pt x="489" y="34"/>
                  </a:cubicBezTo>
                  <a:cubicBezTo>
                    <a:pt x="441" y="70"/>
                    <a:pt x="429" y="105"/>
                    <a:pt x="429" y="165"/>
                  </a:cubicBezTo>
                  <a:lnTo>
                    <a:pt x="429" y="439"/>
                  </a:lnTo>
                  <a:lnTo>
                    <a:pt x="203" y="367"/>
                  </a:lnTo>
                  <a:cubicBezTo>
                    <a:pt x="189" y="360"/>
                    <a:pt x="175" y="358"/>
                    <a:pt x="161" y="358"/>
                  </a:cubicBezTo>
                  <a:cubicBezTo>
                    <a:pt x="127" y="358"/>
                    <a:pt x="94" y="374"/>
                    <a:pt x="60" y="391"/>
                  </a:cubicBezTo>
                  <a:cubicBezTo>
                    <a:pt x="12" y="427"/>
                    <a:pt x="1" y="463"/>
                    <a:pt x="1" y="522"/>
                  </a:cubicBezTo>
                  <a:lnTo>
                    <a:pt x="1" y="1332"/>
                  </a:lnTo>
                  <a:lnTo>
                    <a:pt x="1" y="4618"/>
                  </a:lnTo>
                  <a:lnTo>
                    <a:pt x="1" y="5428"/>
                  </a:lnTo>
                  <a:cubicBezTo>
                    <a:pt x="1" y="5499"/>
                    <a:pt x="48" y="5559"/>
                    <a:pt x="120" y="5570"/>
                  </a:cubicBezTo>
                  <a:lnTo>
                    <a:pt x="3977" y="6809"/>
                  </a:lnTo>
                  <a:cubicBezTo>
                    <a:pt x="3989" y="6815"/>
                    <a:pt x="4001" y="6818"/>
                    <a:pt x="4016" y="6818"/>
                  </a:cubicBezTo>
                  <a:cubicBezTo>
                    <a:pt x="4031" y="6818"/>
                    <a:pt x="4049" y="6815"/>
                    <a:pt x="4073" y="6809"/>
                  </a:cubicBezTo>
                  <a:lnTo>
                    <a:pt x="6061" y="6166"/>
                  </a:lnTo>
                  <a:cubicBezTo>
                    <a:pt x="6144" y="6130"/>
                    <a:pt x="6192" y="6047"/>
                    <a:pt x="6156" y="5963"/>
                  </a:cubicBezTo>
                  <a:cubicBezTo>
                    <a:pt x="6138" y="5890"/>
                    <a:pt x="6076" y="5844"/>
                    <a:pt x="6011" y="5844"/>
                  </a:cubicBezTo>
                  <a:cubicBezTo>
                    <a:pt x="5992" y="5844"/>
                    <a:pt x="5972" y="5848"/>
                    <a:pt x="5954" y="5856"/>
                  </a:cubicBezTo>
                  <a:lnTo>
                    <a:pt x="4180" y="6440"/>
                  </a:lnTo>
                  <a:lnTo>
                    <a:pt x="4180" y="5975"/>
                  </a:lnTo>
                  <a:lnTo>
                    <a:pt x="7728" y="4844"/>
                  </a:lnTo>
                  <a:lnTo>
                    <a:pt x="7728" y="5309"/>
                  </a:lnTo>
                  <a:lnTo>
                    <a:pt x="6597" y="5666"/>
                  </a:lnTo>
                  <a:cubicBezTo>
                    <a:pt x="6501" y="5690"/>
                    <a:pt x="6454" y="5773"/>
                    <a:pt x="6489" y="5868"/>
                  </a:cubicBezTo>
                  <a:cubicBezTo>
                    <a:pt x="6501" y="5940"/>
                    <a:pt x="6573" y="5987"/>
                    <a:pt x="6632" y="5987"/>
                  </a:cubicBezTo>
                  <a:cubicBezTo>
                    <a:pt x="6656" y="5987"/>
                    <a:pt x="6668" y="5987"/>
                    <a:pt x="6680" y="5975"/>
                  </a:cubicBezTo>
                  <a:lnTo>
                    <a:pt x="7918" y="5570"/>
                  </a:lnTo>
                  <a:cubicBezTo>
                    <a:pt x="7978" y="5559"/>
                    <a:pt x="8037" y="5475"/>
                    <a:pt x="8037" y="5416"/>
                  </a:cubicBezTo>
                  <a:lnTo>
                    <a:pt x="8037" y="4618"/>
                  </a:lnTo>
                  <a:lnTo>
                    <a:pt x="8037" y="1332"/>
                  </a:lnTo>
                  <a:lnTo>
                    <a:pt x="8037" y="522"/>
                  </a:lnTo>
                  <a:cubicBezTo>
                    <a:pt x="8037" y="486"/>
                    <a:pt x="8002" y="439"/>
                    <a:pt x="7966" y="403"/>
                  </a:cubicBezTo>
                  <a:cubicBezTo>
                    <a:pt x="7931" y="386"/>
                    <a:pt x="7896" y="375"/>
                    <a:pt x="7857" y="375"/>
                  </a:cubicBezTo>
                  <a:cubicBezTo>
                    <a:pt x="7842" y="375"/>
                    <a:pt x="7827" y="376"/>
                    <a:pt x="7811" y="379"/>
                  </a:cubicBezTo>
                  <a:lnTo>
                    <a:pt x="7585" y="451"/>
                  </a:lnTo>
                  <a:lnTo>
                    <a:pt x="7585" y="189"/>
                  </a:lnTo>
                  <a:cubicBezTo>
                    <a:pt x="7585" y="141"/>
                    <a:pt x="7561" y="82"/>
                    <a:pt x="7525" y="46"/>
                  </a:cubicBezTo>
                  <a:cubicBezTo>
                    <a:pt x="7499" y="29"/>
                    <a:pt x="7467" y="17"/>
                    <a:pt x="7428" y="17"/>
                  </a:cubicBezTo>
                  <a:cubicBezTo>
                    <a:pt x="7413" y="17"/>
                    <a:pt x="7398" y="19"/>
                    <a:pt x="7382" y="22"/>
                  </a:cubicBezTo>
                  <a:lnTo>
                    <a:pt x="4013" y="1094"/>
                  </a:lnTo>
                  <a:lnTo>
                    <a:pt x="1965" y="439"/>
                  </a:lnTo>
                  <a:cubicBezTo>
                    <a:pt x="1944" y="431"/>
                    <a:pt x="1923" y="427"/>
                    <a:pt x="1903" y="427"/>
                  </a:cubicBezTo>
                  <a:cubicBezTo>
                    <a:pt x="1835" y="427"/>
                    <a:pt x="1778" y="472"/>
                    <a:pt x="1751" y="546"/>
                  </a:cubicBezTo>
                  <a:cubicBezTo>
                    <a:pt x="1727" y="629"/>
                    <a:pt x="1775" y="725"/>
                    <a:pt x="1858" y="748"/>
                  </a:cubicBezTo>
                  <a:lnTo>
                    <a:pt x="3834" y="1391"/>
                  </a:lnTo>
                  <a:lnTo>
                    <a:pt x="3834" y="1760"/>
                  </a:lnTo>
                  <a:lnTo>
                    <a:pt x="3834" y="2570"/>
                  </a:lnTo>
                  <a:lnTo>
                    <a:pt x="3834" y="4677"/>
                  </a:lnTo>
                  <a:lnTo>
                    <a:pt x="739" y="3677"/>
                  </a:lnTo>
                  <a:lnTo>
                    <a:pt x="739" y="391"/>
                  </a:lnTo>
                  <a:lnTo>
                    <a:pt x="1215" y="546"/>
                  </a:lnTo>
                  <a:cubicBezTo>
                    <a:pt x="1232" y="550"/>
                    <a:pt x="1248" y="552"/>
                    <a:pt x="1264" y="552"/>
                  </a:cubicBezTo>
                  <a:cubicBezTo>
                    <a:pt x="1338" y="552"/>
                    <a:pt x="1400" y="508"/>
                    <a:pt x="1429" y="439"/>
                  </a:cubicBezTo>
                  <a:cubicBezTo>
                    <a:pt x="1453" y="344"/>
                    <a:pt x="1406" y="260"/>
                    <a:pt x="1322" y="225"/>
                  </a:cubicBezTo>
                  <a:lnTo>
                    <a:pt x="632" y="10"/>
                  </a:lnTo>
                  <a:cubicBezTo>
                    <a:pt x="621" y="3"/>
                    <a:pt x="609" y="0"/>
                    <a:pt x="59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32" name="Google Shape;10732;p79"/>
            <p:cNvSpPr/>
            <p:nvPr/>
          </p:nvSpPr>
          <p:spPr>
            <a:xfrm>
              <a:off x="1929271" y="3055987"/>
              <a:ext cx="38111" cy="47298"/>
            </a:xfrm>
            <a:custGeom>
              <a:avLst/>
              <a:gdLst/>
              <a:ahLst/>
              <a:cxnLst/>
              <a:rect l="l" t="t" r="r" b="b"/>
              <a:pathLst>
                <a:path w="1203" h="1493" extrusionOk="0">
                  <a:moveTo>
                    <a:pt x="881" y="374"/>
                  </a:moveTo>
                  <a:lnTo>
                    <a:pt x="881" y="945"/>
                  </a:lnTo>
                  <a:lnTo>
                    <a:pt x="345" y="1112"/>
                  </a:lnTo>
                  <a:lnTo>
                    <a:pt x="345" y="540"/>
                  </a:lnTo>
                  <a:lnTo>
                    <a:pt x="881" y="374"/>
                  </a:lnTo>
                  <a:close/>
                  <a:moveTo>
                    <a:pt x="1029" y="0"/>
                  </a:moveTo>
                  <a:cubicBezTo>
                    <a:pt x="1017" y="0"/>
                    <a:pt x="1003" y="2"/>
                    <a:pt x="988" y="5"/>
                  </a:cubicBezTo>
                  <a:lnTo>
                    <a:pt x="119" y="279"/>
                  </a:lnTo>
                  <a:cubicBezTo>
                    <a:pt x="60" y="290"/>
                    <a:pt x="0" y="362"/>
                    <a:pt x="0" y="421"/>
                  </a:cubicBezTo>
                  <a:lnTo>
                    <a:pt x="0" y="1326"/>
                  </a:lnTo>
                  <a:cubicBezTo>
                    <a:pt x="0" y="1374"/>
                    <a:pt x="24" y="1433"/>
                    <a:pt x="60" y="1469"/>
                  </a:cubicBezTo>
                  <a:cubicBezTo>
                    <a:pt x="83" y="1481"/>
                    <a:pt x="119" y="1493"/>
                    <a:pt x="155" y="1493"/>
                  </a:cubicBezTo>
                  <a:cubicBezTo>
                    <a:pt x="167" y="1493"/>
                    <a:pt x="179" y="1493"/>
                    <a:pt x="191" y="1481"/>
                  </a:cubicBezTo>
                  <a:lnTo>
                    <a:pt x="1060" y="1207"/>
                  </a:lnTo>
                  <a:cubicBezTo>
                    <a:pt x="1119" y="1195"/>
                    <a:pt x="1179" y="1124"/>
                    <a:pt x="1179" y="1064"/>
                  </a:cubicBezTo>
                  <a:lnTo>
                    <a:pt x="1179" y="159"/>
                  </a:lnTo>
                  <a:cubicBezTo>
                    <a:pt x="1203" y="112"/>
                    <a:pt x="1179" y="64"/>
                    <a:pt x="1131" y="40"/>
                  </a:cubicBezTo>
                  <a:cubicBezTo>
                    <a:pt x="1095" y="14"/>
                    <a:pt x="1066" y="0"/>
                    <a:pt x="102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733" name="Google Shape;10733;p79"/>
          <p:cNvGrpSpPr/>
          <p:nvPr/>
        </p:nvGrpSpPr>
        <p:grpSpPr>
          <a:xfrm>
            <a:off x="1756622" y="3612645"/>
            <a:ext cx="344509" cy="464724"/>
            <a:chOff x="1317466" y="2884883"/>
            <a:chExt cx="258382" cy="348543"/>
          </a:xfrm>
          <a:solidFill>
            <a:schemeClr val="tx1"/>
          </a:solidFill>
        </p:grpSpPr>
        <p:sp>
          <p:nvSpPr>
            <p:cNvPr id="10734" name="Google Shape;10734;p79"/>
            <p:cNvSpPr/>
            <p:nvPr/>
          </p:nvSpPr>
          <p:spPr>
            <a:xfrm>
              <a:off x="1317847" y="2916943"/>
              <a:ext cx="51702" cy="278404"/>
            </a:xfrm>
            <a:custGeom>
              <a:avLst/>
              <a:gdLst/>
              <a:ahLst/>
              <a:cxnLst/>
              <a:rect l="l" t="t" r="r" b="b"/>
              <a:pathLst>
                <a:path w="1632" h="8788" extrusionOk="0">
                  <a:moveTo>
                    <a:pt x="167" y="0"/>
                  </a:moveTo>
                  <a:cubicBezTo>
                    <a:pt x="72" y="0"/>
                    <a:pt x="0" y="84"/>
                    <a:pt x="0" y="167"/>
                  </a:cubicBezTo>
                  <a:lnTo>
                    <a:pt x="0" y="8620"/>
                  </a:lnTo>
                  <a:cubicBezTo>
                    <a:pt x="0" y="8716"/>
                    <a:pt x="72" y="8787"/>
                    <a:pt x="167" y="8787"/>
                  </a:cubicBezTo>
                  <a:cubicBezTo>
                    <a:pt x="250" y="8787"/>
                    <a:pt x="322" y="8716"/>
                    <a:pt x="322" y="8620"/>
                  </a:cubicBezTo>
                  <a:lnTo>
                    <a:pt x="322" y="334"/>
                  </a:lnTo>
                  <a:lnTo>
                    <a:pt x="1476" y="334"/>
                  </a:lnTo>
                  <a:cubicBezTo>
                    <a:pt x="1560" y="334"/>
                    <a:pt x="1631" y="250"/>
                    <a:pt x="1631" y="167"/>
                  </a:cubicBezTo>
                  <a:cubicBezTo>
                    <a:pt x="1631" y="72"/>
                    <a:pt x="1560" y="0"/>
                    <a:pt x="147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35" name="Google Shape;10735;p79"/>
            <p:cNvSpPr/>
            <p:nvPr/>
          </p:nvSpPr>
          <p:spPr>
            <a:xfrm>
              <a:off x="1394766" y="3181725"/>
              <a:ext cx="32852" cy="32852"/>
            </a:xfrm>
            <a:custGeom>
              <a:avLst/>
              <a:gdLst/>
              <a:ahLst/>
              <a:cxnLst/>
              <a:rect l="l" t="t" r="r" b="b"/>
              <a:pathLst>
                <a:path w="1037" h="1037" extrusionOk="0">
                  <a:moveTo>
                    <a:pt x="513" y="322"/>
                  </a:moveTo>
                  <a:cubicBezTo>
                    <a:pt x="620" y="322"/>
                    <a:pt x="715" y="417"/>
                    <a:pt x="715" y="512"/>
                  </a:cubicBezTo>
                  <a:cubicBezTo>
                    <a:pt x="715" y="620"/>
                    <a:pt x="620" y="715"/>
                    <a:pt x="513" y="715"/>
                  </a:cubicBezTo>
                  <a:cubicBezTo>
                    <a:pt x="418" y="715"/>
                    <a:pt x="322" y="620"/>
                    <a:pt x="322" y="512"/>
                  </a:cubicBezTo>
                  <a:cubicBezTo>
                    <a:pt x="322" y="417"/>
                    <a:pt x="418" y="322"/>
                    <a:pt x="513" y="322"/>
                  </a:cubicBezTo>
                  <a:close/>
                  <a:moveTo>
                    <a:pt x="513" y="0"/>
                  </a:moveTo>
                  <a:cubicBezTo>
                    <a:pt x="239" y="0"/>
                    <a:pt x="1" y="239"/>
                    <a:pt x="1" y="512"/>
                  </a:cubicBezTo>
                  <a:cubicBezTo>
                    <a:pt x="1" y="798"/>
                    <a:pt x="239" y="1036"/>
                    <a:pt x="513" y="1036"/>
                  </a:cubicBezTo>
                  <a:cubicBezTo>
                    <a:pt x="799" y="1036"/>
                    <a:pt x="1037" y="798"/>
                    <a:pt x="1037" y="512"/>
                  </a:cubicBezTo>
                  <a:cubicBezTo>
                    <a:pt x="1037" y="215"/>
                    <a:pt x="799" y="0"/>
                    <a:pt x="51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36" name="Google Shape;10736;p79"/>
            <p:cNvSpPr/>
            <p:nvPr/>
          </p:nvSpPr>
          <p:spPr>
            <a:xfrm>
              <a:off x="1317466" y="2884883"/>
              <a:ext cx="258382" cy="348543"/>
            </a:xfrm>
            <a:custGeom>
              <a:avLst/>
              <a:gdLst/>
              <a:ahLst/>
              <a:cxnLst/>
              <a:rect l="l" t="t" r="r" b="b"/>
              <a:pathLst>
                <a:path w="8156" h="11002" extrusionOk="0">
                  <a:moveTo>
                    <a:pt x="3870" y="2322"/>
                  </a:moveTo>
                  <a:cubicBezTo>
                    <a:pt x="3929" y="3072"/>
                    <a:pt x="4370" y="3703"/>
                    <a:pt x="5013" y="4048"/>
                  </a:cubicBezTo>
                  <a:lnTo>
                    <a:pt x="5013" y="8966"/>
                  </a:lnTo>
                  <a:lnTo>
                    <a:pt x="893" y="8966"/>
                  </a:lnTo>
                  <a:lnTo>
                    <a:pt x="893" y="2322"/>
                  </a:lnTo>
                  <a:close/>
                  <a:moveTo>
                    <a:pt x="6013" y="0"/>
                  </a:moveTo>
                  <a:cubicBezTo>
                    <a:pt x="5239" y="0"/>
                    <a:pt x="4560" y="405"/>
                    <a:pt x="4179" y="1024"/>
                  </a:cubicBezTo>
                  <a:lnTo>
                    <a:pt x="2108" y="1024"/>
                  </a:lnTo>
                  <a:cubicBezTo>
                    <a:pt x="2024" y="1024"/>
                    <a:pt x="1941" y="1108"/>
                    <a:pt x="1941" y="1191"/>
                  </a:cubicBezTo>
                  <a:cubicBezTo>
                    <a:pt x="1941" y="1286"/>
                    <a:pt x="2024" y="1358"/>
                    <a:pt x="2108" y="1358"/>
                  </a:cubicBezTo>
                  <a:lnTo>
                    <a:pt x="4013" y="1358"/>
                  </a:lnTo>
                  <a:cubicBezTo>
                    <a:pt x="3929" y="1560"/>
                    <a:pt x="3882" y="1786"/>
                    <a:pt x="3870" y="2024"/>
                  </a:cubicBezTo>
                  <a:lnTo>
                    <a:pt x="726" y="2024"/>
                  </a:lnTo>
                  <a:cubicBezTo>
                    <a:pt x="631" y="2024"/>
                    <a:pt x="560" y="2096"/>
                    <a:pt x="560" y="2191"/>
                  </a:cubicBezTo>
                  <a:lnTo>
                    <a:pt x="560" y="9132"/>
                  </a:lnTo>
                  <a:cubicBezTo>
                    <a:pt x="560" y="9216"/>
                    <a:pt x="631" y="9287"/>
                    <a:pt x="726" y="9287"/>
                  </a:cubicBezTo>
                  <a:lnTo>
                    <a:pt x="5156" y="9287"/>
                  </a:lnTo>
                  <a:cubicBezTo>
                    <a:pt x="5251" y="9287"/>
                    <a:pt x="5322" y="9216"/>
                    <a:pt x="5322" y="9132"/>
                  </a:cubicBezTo>
                  <a:lnTo>
                    <a:pt x="5322" y="4191"/>
                  </a:lnTo>
                  <a:cubicBezTo>
                    <a:pt x="5394" y="4215"/>
                    <a:pt x="5489" y="4227"/>
                    <a:pt x="5560" y="4251"/>
                  </a:cubicBezTo>
                  <a:lnTo>
                    <a:pt x="5560" y="10680"/>
                  </a:lnTo>
                  <a:lnTo>
                    <a:pt x="322" y="10680"/>
                  </a:lnTo>
                  <a:lnTo>
                    <a:pt x="322" y="10263"/>
                  </a:lnTo>
                  <a:cubicBezTo>
                    <a:pt x="322" y="10168"/>
                    <a:pt x="250" y="10097"/>
                    <a:pt x="155" y="10097"/>
                  </a:cubicBezTo>
                  <a:cubicBezTo>
                    <a:pt x="72" y="10097"/>
                    <a:pt x="0" y="10168"/>
                    <a:pt x="0" y="10263"/>
                  </a:cubicBezTo>
                  <a:lnTo>
                    <a:pt x="0" y="10835"/>
                  </a:lnTo>
                  <a:cubicBezTo>
                    <a:pt x="0" y="10930"/>
                    <a:pt x="72" y="11002"/>
                    <a:pt x="155" y="11002"/>
                  </a:cubicBezTo>
                  <a:lnTo>
                    <a:pt x="5727" y="11002"/>
                  </a:lnTo>
                  <a:cubicBezTo>
                    <a:pt x="5810" y="11002"/>
                    <a:pt x="5894" y="10930"/>
                    <a:pt x="5894" y="10835"/>
                  </a:cubicBezTo>
                  <a:lnTo>
                    <a:pt x="5894" y="4286"/>
                  </a:lnTo>
                  <a:lnTo>
                    <a:pt x="6013" y="4286"/>
                  </a:lnTo>
                  <a:cubicBezTo>
                    <a:pt x="6525" y="4286"/>
                    <a:pt x="7025" y="4108"/>
                    <a:pt x="7406" y="3775"/>
                  </a:cubicBezTo>
                  <a:cubicBezTo>
                    <a:pt x="7799" y="3441"/>
                    <a:pt x="8049" y="2977"/>
                    <a:pt x="8120" y="2477"/>
                  </a:cubicBezTo>
                  <a:cubicBezTo>
                    <a:pt x="8156" y="2381"/>
                    <a:pt x="8096" y="2310"/>
                    <a:pt x="8001" y="2298"/>
                  </a:cubicBezTo>
                  <a:cubicBezTo>
                    <a:pt x="7994" y="2297"/>
                    <a:pt x="7987" y="2297"/>
                    <a:pt x="7980" y="2297"/>
                  </a:cubicBezTo>
                  <a:cubicBezTo>
                    <a:pt x="7904" y="2297"/>
                    <a:pt x="7833" y="2353"/>
                    <a:pt x="7823" y="2429"/>
                  </a:cubicBezTo>
                  <a:cubicBezTo>
                    <a:pt x="7692" y="3322"/>
                    <a:pt x="6930" y="3977"/>
                    <a:pt x="6025" y="3977"/>
                  </a:cubicBezTo>
                  <a:cubicBezTo>
                    <a:pt x="5013" y="3977"/>
                    <a:pt x="4191" y="3155"/>
                    <a:pt x="4191" y="2143"/>
                  </a:cubicBezTo>
                  <a:cubicBezTo>
                    <a:pt x="4191" y="1131"/>
                    <a:pt x="5013" y="322"/>
                    <a:pt x="6025" y="322"/>
                  </a:cubicBezTo>
                  <a:cubicBezTo>
                    <a:pt x="6918" y="322"/>
                    <a:pt x="7680" y="953"/>
                    <a:pt x="7823" y="1846"/>
                  </a:cubicBezTo>
                  <a:cubicBezTo>
                    <a:pt x="7833" y="1933"/>
                    <a:pt x="7914" y="1990"/>
                    <a:pt x="7982" y="1990"/>
                  </a:cubicBezTo>
                  <a:cubicBezTo>
                    <a:pt x="7989" y="1990"/>
                    <a:pt x="7995" y="1990"/>
                    <a:pt x="8001" y="1989"/>
                  </a:cubicBezTo>
                  <a:cubicBezTo>
                    <a:pt x="8096" y="1965"/>
                    <a:pt x="8156" y="1881"/>
                    <a:pt x="8132" y="1798"/>
                  </a:cubicBezTo>
                  <a:cubicBezTo>
                    <a:pt x="8049" y="1310"/>
                    <a:pt x="7799" y="857"/>
                    <a:pt x="7406" y="524"/>
                  </a:cubicBezTo>
                  <a:cubicBezTo>
                    <a:pt x="7025" y="191"/>
                    <a:pt x="6513" y="0"/>
                    <a:pt x="601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37" name="Google Shape;10737;p79"/>
            <p:cNvSpPr/>
            <p:nvPr/>
          </p:nvSpPr>
          <p:spPr>
            <a:xfrm>
              <a:off x="1467186" y="2912033"/>
              <a:ext cx="82653" cy="82273"/>
            </a:xfrm>
            <a:custGeom>
              <a:avLst/>
              <a:gdLst/>
              <a:ahLst/>
              <a:cxnLst/>
              <a:rect l="l" t="t" r="r" b="b"/>
              <a:pathLst>
                <a:path w="2609" h="2597" extrusionOk="0">
                  <a:moveTo>
                    <a:pt x="334" y="1263"/>
                  </a:moveTo>
                  <a:lnTo>
                    <a:pt x="418" y="1298"/>
                  </a:lnTo>
                  <a:cubicBezTo>
                    <a:pt x="656" y="1394"/>
                    <a:pt x="715" y="1489"/>
                    <a:pt x="715" y="1524"/>
                  </a:cubicBezTo>
                  <a:cubicBezTo>
                    <a:pt x="715" y="1560"/>
                    <a:pt x="656" y="1644"/>
                    <a:pt x="453" y="1751"/>
                  </a:cubicBezTo>
                  <a:cubicBezTo>
                    <a:pt x="370" y="1620"/>
                    <a:pt x="334" y="1465"/>
                    <a:pt x="334" y="1310"/>
                  </a:cubicBezTo>
                  <a:lnTo>
                    <a:pt x="334" y="1286"/>
                  </a:lnTo>
                  <a:lnTo>
                    <a:pt x="334" y="1263"/>
                  </a:lnTo>
                  <a:close/>
                  <a:moveTo>
                    <a:pt x="1192" y="334"/>
                  </a:moveTo>
                  <a:lnTo>
                    <a:pt x="1192" y="334"/>
                  </a:lnTo>
                  <a:cubicBezTo>
                    <a:pt x="1180" y="358"/>
                    <a:pt x="1168" y="381"/>
                    <a:pt x="1144" y="393"/>
                  </a:cubicBezTo>
                  <a:cubicBezTo>
                    <a:pt x="1013" y="620"/>
                    <a:pt x="1084" y="786"/>
                    <a:pt x="1144" y="870"/>
                  </a:cubicBezTo>
                  <a:cubicBezTo>
                    <a:pt x="1299" y="1084"/>
                    <a:pt x="1501" y="1132"/>
                    <a:pt x="1656" y="1155"/>
                  </a:cubicBezTo>
                  <a:cubicBezTo>
                    <a:pt x="1835" y="1203"/>
                    <a:pt x="1846" y="1203"/>
                    <a:pt x="1858" y="1322"/>
                  </a:cubicBezTo>
                  <a:cubicBezTo>
                    <a:pt x="1858" y="1429"/>
                    <a:pt x="1680" y="1548"/>
                    <a:pt x="1501" y="1644"/>
                  </a:cubicBezTo>
                  <a:cubicBezTo>
                    <a:pt x="1299" y="1786"/>
                    <a:pt x="1049" y="1929"/>
                    <a:pt x="942" y="2179"/>
                  </a:cubicBezTo>
                  <a:cubicBezTo>
                    <a:pt x="846" y="2156"/>
                    <a:pt x="775" y="2108"/>
                    <a:pt x="703" y="2048"/>
                  </a:cubicBezTo>
                  <a:cubicBezTo>
                    <a:pt x="680" y="2036"/>
                    <a:pt x="668" y="2025"/>
                    <a:pt x="656" y="2025"/>
                  </a:cubicBezTo>
                  <a:cubicBezTo>
                    <a:pt x="918" y="1870"/>
                    <a:pt x="1037" y="1691"/>
                    <a:pt x="1037" y="1513"/>
                  </a:cubicBezTo>
                  <a:cubicBezTo>
                    <a:pt x="1037" y="1370"/>
                    <a:pt x="953" y="1155"/>
                    <a:pt x="537" y="989"/>
                  </a:cubicBezTo>
                  <a:cubicBezTo>
                    <a:pt x="489" y="977"/>
                    <a:pt x="430" y="953"/>
                    <a:pt x="406" y="917"/>
                  </a:cubicBezTo>
                  <a:cubicBezTo>
                    <a:pt x="537" y="596"/>
                    <a:pt x="846" y="381"/>
                    <a:pt x="1192" y="334"/>
                  </a:cubicBezTo>
                  <a:close/>
                  <a:moveTo>
                    <a:pt x="1632" y="370"/>
                  </a:moveTo>
                  <a:cubicBezTo>
                    <a:pt x="1858" y="441"/>
                    <a:pt x="2049" y="620"/>
                    <a:pt x="2180" y="834"/>
                  </a:cubicBezTo>
                  <a:cubicBezTo>
                    <a:pt x="2251" y="965"/>
                    <a:pt x="2275" y="1108"/>
                    <a:pt x="2275" y="1274"/>
                  </a:cubicBezTo>
                  <a:cubicBezTo>
                    <a:pt x="2251" y="1644"/>
                    <a:pt x="2049" y="1977"/>
                    <a:pt x="1727" y="2132"/>
                  </a:cubicBezTo>
                  <a:cubicBezTo>
                    <a:pt x="1596" y="2215"/>
                    <a:pt x="1442" y="2239"/>
                    <a:pt x="1299" y="2239"/>
                  </a:cubicBezTo>
                  <a:cubicBezTo>
                    <a:pt x="1370" y="2132"/>
                    <a:pt x="1501" y="2036"/>
                    <a:pt x="1704" y="1917"/>
                  </a:cubicBezTo>
                  <a:cubicBezTo>
                    <a:pt x="1942" y="1763"/>
                    <a:pt x="2216" y="1584"/>
                    <a:pt x="2204" y="1286"/>
                  </a:cubicBezTo>
                  <a:cubicBezTo>
                    <a:pt x="2192" y="905"/>
                    <a:pt x="1918" y="846"/>
                    <a:pt x="1739" y="798"/>
                  </a:cubicBezTo>
                  <a:cubicBezTo>
                    <a:pt x="1620" y="762"/>
                    <a:pt x="1501" y="751"/>
                    <a:pt x="1442" y="643"/>
                  </a:cubicBezTo>
                  <a:cubicBezTo>
                    <a:pt x="1418" y="608"/>
                    <a:pt x="1454" y="512"/>
                    <a:pt x="1632" y="370"/>
                  </a:cubicBezTo>
                  <a:close/>
                  <a:moveTo>
                    <a:pt x="1299" y="0"/>
                  </a:moveTo>
                  <a:cubicBezTo>
                    <a:pt x="727" y="0"/>
                    <a:pt x="227" y="358"/>
                    <a:pt x="60" y="905"/>
                  </a:cubicBezTo>
                  <a:cubicBezTo>
                    <a:pt x="13" y="1024"/>
                    <a:pt x="1" y="1155"/>
                    <a:pt x="1" y="1286"/>
                  </a:cubicBezTo>
                  <a:lnTo>
                    <a:pt x="1" y="1322"/>
                  </a:lnTo>
                  <a:cubicBezTo>
                    <a:pt x="1" y="1608"/>
                    <a:pt x="96" y="1858"/>
                    <a:pt x="275" y="2084"/>
                  </a:cubicBezTo>
                  <a:lnTo>
                    <a:pt x="275" y="2096"/>
                  </a:lnTo>
                  <a:cubicBezTo>
                    <a:pt x="346" y="2179"/>
                    <a:pt x="418" y="2263"/>
                    <a:pt x="513" y="2334"/>
                  </a:cubicBezTo>
                  <a:cubicBezTo>
                    <a:pt x="656" y="2453"/>
                    <a:pt x="846" y="2525"/>
                    <a:pt x="1049" y="2572"/>
                  </a:cubicBezTo>
                  <a:cubicBezTo>
                    <a:pt x="1120" y="2584"/>
                    <a:pt x="1203" y="2596"/>
                    <a:pt x="1299" y="2596"/>
                  </a:cubicBezTo>
                  <a:cubicBezTo>
                    <a:pt x="1501" y="2596"/>
                    <a:pt x="1704" y="2560"/>
                    <a:pt x="1894" y="2465"/>
                  </a:cubicBezTo>
                  <a:cubicBezTo>
                    <a:pt x="2323" y="2239"/>
                    <a:pt x="2608" y="1798"/>
                    <a:pt x="2608" y="1310"/>
                  </a:cubicBezTo>
                  <a:cubicBezTo>
                    <a:pt x="2597" y="1084"/>
                    <a:pt x="2537" y="870"/>
                    <a:pt x="2442" y="691"/>
                  </a:cubicBezTo>
                  <a:cubicBezTo>
                    <a:pt x="2275" y="370"/>
                    <a:pt x="1965" y="131"/>
                    <a:pt x="1620" y="36"/>
                  </a:cubicBezTo>
                  <a:cubicBezTo>
                    <a:pt x="1525" y="12"/>
                    <a:pt x="1406" y="0"/>
                    <a:pt x="129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38" name="Google Shape;10738;p79"/>
            <p:cNvSpPr/>
            <p:nvPr/>
          </p:nvSpPr>
          <p:spPr>
            <a:xfrm>
              <a:off x="1403066" y="2929393"/>
              <a:ext cx="15872" cy="15872"/>
            </a:xfrm>
            <a:custGeom>
              <a:avLst/>
              <a:gdLst/>
              <a:ahLst/>
              <a:cxnLst/>
              <a:rect l="l" t="t" r="r" b="b"/>
              <a:pathLst>
                <a:path w="501" h="501" extrusionOk="0">
                  <a:moveTo>
                    <a:pt x="251" y="0"/>
                  </a:moveTo>
                  <a:cubicBezTo>
                    <a:pt x="108" y="0"/>
                    <a:pt x="1" y="119"/>
                    <a:pt x="1" y="250"/>
                  </a:cubicBezTo>
                  <a:cubicBezTo>
                    <a:pt x="1" y="381"/>
                    <a:pt x="120" y="500"/>
                    <a:pt x="251" y="500"/>
                  </a:cubicBezTo>
                  <a:cubicBezTo>
                    <a:pt x="382" y="500"/>
                    <a:pt x="501" y="381"/>
                    <a:pt x="501" y="250"/>
                  </a:cubicBezTo>
                  <a:cubicBezTo>
                    <a:pt x="501" y="119"/>
                    <a:pt x="394" y="0"/>
                    <a:pt x="25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39" name="Google Shape;10739;p79"/>
            <p:cNvSpPr/>
            <p:nvPr/>
          </p:nvSpPr>
          <p:spPr>
            <a:xfrm>
              <a:off x="1361597" y="3023293"/>
              <a:ext cx="98461" cy="30983"/>
            </a:xfrm>
            <a:custGeom>
              <a:avLst/>
              <a:gdLst/>
              <a:ahLst/>
              <a:cxnLst/>
              <a:rect l="l" t="t" r="r" b="b"/>
              <a:pathLst>
                <a:path w="3108" h="978" extrusionOk="0">
                  <a:moveTo>
                    <a:pt x="2798" y="322"/>
                  </a:moveTo>
                  <a:lnTo>
                    <a:pt x="2798" y="656"/>
                  </a:lnTo>
                  <a:lnTo>
                    <a:pt x="322" y="656"/>
                  </a:lnTo>
                  <a:lnTo>
                    <a:pt x="322" y="322"/>
                  </a:lnTo>
                  <a:close/>
                  <a:moveTo>
                    <a:pt x="167" y="1"/>
                  </a:moveTo>
                  <a:cubicBezTo>
                    <a:pt x="72" y="1"/>
                    <a:pt x="0" y="72"/>
                    <a:pt x="0" y="156"/>
                  </a:cubicBezTo>
                  <a:lnTo>
                    <a:pt x="0" y="810"/>
                  </a:lnTo>
                  <a:cubicBezTo>
                    <a:pt x="0" y="906"/>
                    <a:pt x="72" y="977"/>
                    <a:pt x="167" y="977"/>
                  </a:cubicBezTo>
                  <a:lnTo>
                    <a:pt x="2953" y="977"/>
                  </a:lnTo>
                  <a:cubicBezTo>
                    <a:pt x="3036" y="977"/>
                    <a:pt x="3108" y="906"/>
                    <a:pt x="3108" y="810"/>
                  </a:cubicBezTo>
                  <a:lnTo>
                    <a:pt x="3108" y="156"/>
                  </a:lnTo>
                  <a:cubicBezTo>
                    <a:pt x="3108" y="72"/>
                    <a:pt x="3036" y="1"/>
                    <a:pt x="295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40" name="Google Shape;10740;p79"/>
            <p:cNvSpPr/>
            <p:nvPr/>
          </p:nvSpPr>
          <p:spPr>
            <a:xfrm>
              <a:off x="1361597" y="3061024"/>
              <a:ext cx="98461" cy="30951"/>
            </a:xfrm>
            <a:custGeom>
              <a:avLst/>
              <a:gdLst/>
              <a:ahLst/>
              <a:cxnLst/>
              <a:rect l="l" t="t" r="r" b="b"/>
              <a:pathLst>
                <a:path w="3108" h="977" extrusionOk="0">
                  <a:moveTo>
                    <a:pt x="2798" y="322"/>
                  </a:moveTo>
                  <a:lnTo>
                    <a:pt x="2798" y="655"/>
                  </a:lnTo>
                  <a:lnTo>
                    <a:pt x="322" y="655"/>
                  </a:lnTo>
                  <a:lnTo>
                    <a:pt x="322" y="322"/>
                  </a:lnTo>
                  <a:close/>
                  <a:moveTo>
                    <a:pt x="167" y="0"/>
                  </a:moveTo>
                  <a:cubicBezTo>
                    <a:pt x="72" y="0"/>
                    <a:pt x="0" y="72"/>
                    <a:pt x="0" y="155"/>
                  </a:cubicBezTo>
                  <a:lnTo>
                    <a:pt x="0" y="810"/>
                  </a:lnTo>
                  <a:cubicBezTo>
                    <a:pt x="0" y="905"/>
                    <a:pt x="72" y="977"/>
                    <a:pt x="167" y="977"/>
                  </a:cubicBezTo>
                  <a:lnTo>
                    <a:pt x="2953" y="977"/>
                  </a:lnTo>
                  <a:cubicBezTo>
                    <a:pt x="3036" y="977"/>
                    <a:pt x="3108" y="905"/>
                    <a:pt x="3108" y="810"/>
                  </a:cubicBezTo>
                  <a:lnTo>
                    <a:pt x="3108" y="155"/>
                  </a:lnTo>
                  <a:cubicBezTo>
                    <a:pt x="3108" y="72"/>
                    <a:pt x="3036" y="0"/>
                    <a:pt x="295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41" name="Google Shape;10741;p79"/>
            <p:cNvSpPr/>
            <p:nvPr/>
          </p:nvSpPr>
          <p:spPr>
            <a:xfrm>
              <a:off x="1361597" y="3098755"/>
              <a:ext cx="98461" cy="30951"/>
            </a:xfrm>
            <a:custGeom>
              <a:avLst/>
              <a:gdLst/>
              <a:ahLst/>
              <a:cxnLst/>
              <a:rect l="l" t="t" r="r" b="b"/>
              <a:pathLst>
                <a:path w="3108" h="977" extrusionOk="0">
                  <a:moveTo>
                    <a:pt x="2798" y="333"/>
                  </a:moveTo>
                  <a:lnTo>
                    <a:pt x="2798" y="667"/>
                  </a:lnTo>
                  <a:lnTo>
                    <a:pt x="322" y="667"/>
                  </a:lnTo>
                  <a:lnTo>
                    <a:pt x="322" y="333"/>
                  </a:lnTo>
                  <a:close/>
                  <a:moveTo>
                    <a:pt x="167" y="0"/>
                  </a:moveTo>
                  <a:cubicBezTo>
                    <a:pt x="72" y="0"/>
                    <a:pt x="0" y="72"/>
                    <a:pt x="0" y="155"/>
                  </a:cubicBezTo>
                  <a:lnTo>
                    <a:pt x="0" y="810"/>
                  </a:lnTo>
                  <a:cubicBezTo>
                    <a:pt x="0" y="905"/>
                    <a:pt x="72" y="976"/>
                    <a:pt x="167" y="976"/>
                  </a:cubicBezTo>
                  <a:lnTo>
                    <a:pt x="2953" y="976"/>
                  </a:lnTo>
                  <a:cubicBezTo>
                    <a:pt x="3036" y="976"/>
                    <a:pt x="3108" y="905"/>
                    <a:pt x="3108" y="810"/>
                  </a:cubicBezTo>
                  <a:lnTo>
                    <a:pt x="3108" y="155"/>
                  </a:lnTo>
                  <a:cubicBezTo>
                    <a:pt x="3108" y="72"/>
                    <a:pt x="3036" y="0"/>
                    <a:pt x="295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742" name="Google Shape;10742;p79"/>
          <p:cNvGrpSpPr/>
          <p:nvPr/>
        </p:nvGrpSpPr>
        <p:grpSpPr>
          <a:xfrm>
            <a:off x="4161556" y="3612645"/>
            <a:ext cx="344552" cy="464724"/>
            <a:chOff x="3121167" y="2884883"/>
            <a:chExt cx="258414" cy="348543"/>
          </a:xfrm>
          <a:solidFill>
            <a:schemeClr val="tx1"/>
          </a:solidFill>
        </p:grpSpPr>
        <p:sp>
          <p:nvSpPr>
            <p:cNvPr id="10743" name="Google Shape;10743;p79"/>
            <p:cNvSpPr/>
            <p:nvPr/>
          </p:nvSpPr>
          <p:spPr>
            <a:xfrm>
              <a:off x="3196249" y="2932023"/>
              <a:ext cx="37351" cy="10581"/>
            </a:xfrm>
            <a:custGeom>
              <a:avLst/>
              <a:gdLst/>
              <a:ahLst/>
              <a:cxnLst/>
              <a:rect l="l" t="t" r="r" b="b"/>
              <a:pathLst>
                <a:path w="1179" h="334" extrusionOk="0">
                  <a:moveTo>
                    <a:pt x="167" y="1"/>
                  </a:moveTo>
                  <a:cubicBezTo>
                    <a:pt x="72" y="1"/>
                    <a:pt x="0" y="84"/>
                    <a:pt x="0" y="167"/>
                  </a:cubicBezTo>
                  <a:cubicBezTo>
                    <a:pt x="0" y="262"/>
                    <a:pt x="72" y="334"/>
                    <a:pt x="167" y="334"/>
                  </a:cubicBezTo>
                  <a:lnTo>
                    <a:pt x="1012" y="334"/>
                  </a:lnTo>
                  <a:cubicBezTo>
                    <a:pt x="1096" y="334"/>
                    <a:pt x="1179" y="262"/>
                    <a:pt x="1179" y="167"/>
                  </a:cubicBezTo>
                  <a:cubicBezTo>
                    <a:pt x="1179" y="84"/>
                    <a:pt x="1096" y="1"/>
                    <a:pt x="101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44" name="Google Shape;10744;p79"/>
            <p:cNvSpPr/>
            <p:nvPr/>
          </p:nvSpPr>
          <p:spPr>
            <a:xfrm>
              <a:off x="3165297" y="3031593"/>
              <a:ext cx="98873" cy="31332"/>
            </a:xfrm>
            <a:custGeom>
              <a:avLst/>
              <a:gdLst/>
              <a:ahLst/>
              <a:cxnLst/>
              <a:rect l="l" t="t" r="r" b="b"/>
              <a:pathLst>
                <a:path w="3121" h="989" extrusionOk="0">
                  <a:moveTo>
                    <a:pt x="2787" y="334"/>
                  </a:moveTo>
                  <a:lnTo>
                    <a:pt x="2787" y="656"/>
                  </a:lnTo>
                  <a:lnTo>
                    <a:pt x="334" y="656"/>
                  </a:lnTo>
                  <a:lnTo>
                    <a:pt x="334" y="334"/>
                  </a:lnTo>
                  <a:close/>
                  <a:moveTo>
                    <a:pt x="168" y="1"/>
                  </a:moveTo>
                  <a:cubicBezTo>
                    <a:pt x="84" y="1"/>
                    <a:pt x="1" y="72"/>
                    <a:pt x="1" y="167"/>
                  </a:cubicBezTo>
                  <a:lnTo>
                    <a:pt x="1" y="822"/>
                  </a:lnTo>
                  <a:cubicBezTo>
                    <a:pt x="1" y="906"/>
                    <a:pt x="84" y="989"/>
                    <a:pt x="168" y="989"/>
                  </a:cubicBezTo>
                  <a:lnTo>
                    <a:pt x="2954" y="989"/>
                  </a:lnTo>
                  <a:cubicBezTo>
                    <a:pt x="3049" y="989"/>
                    <a:pt x="3120" y="906"/>
                    <a:pt x="3120" y="822"/>
                  </a:cubicBezTo>
                  <a:lnTo>
                    <a:pt x="3120" y="167"/>
                  </a:lnTo>
                  <a:cubicBezTo>
                    <a:pt x="3120" y="60"/>
                    <a:pt x="3049" y="1"/>
                    <a:pt x="295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45" name="Google Shape;10745;p79"/>
            <p:cNvSpPr/>
            <p:nvPr/>
          </p:nvSpPr>
          <p:spPr>
            <a:xfrm>
              <a:off x="3165297" y="3075343"/>
              <a:ext cx="98873" cy="10613"/>
            </a:xfrm>
            <a:custGeom>
              <a:avLst/>
              <a:gdLst/>
              <a:ahLst/>
              <a:cxnLst/>
              <a:rect l="l" t="t" r="r" b="b"/>
              <a:pathLst>
                <a:path w="3121" h="335" extrusionOk="0">
                  <a:moveTo>
                    <a:pt x="168" y="1"/>
                  </a:moveTo>
                  <a:cubicBezTo>
                    <a:pt x="84" y="1"/>
                    <a:pt x="1" y="84"/>
                    <a:pt x="1" y="168"/>
                  </a:cubicBezTo>
                  <a:cubicBezTo>
                    <a:pt x="1" y="263"/>
                    <a:pt x="84" y="334"/>
                    <a:pt x="168" y="334"/>
                  </a:cubicBezTo>
                  <a:lnTo>
                    <a:pt x="2954" y="334"/>
                  </a:lnTo>
                  <a:cubicBezTo>
                    <a:pt x="3049" y="334"/>
                    <a:pt x="3120" y="263"/>
                    <a:pt x="3120" y="168"/>
                  </a:cubicBezTo>
                  <a:cubicBezTo>
                    <a:pt x="3120" y="84"/>
                    <a:pt x="3049" y="1"/>
                    <a:pt x="295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46" name="Google Shape;10746;p79"/>
            <p:cNvSpPr/>
            <p:nvPr/>
          </p:nvSpPr>
          <p:spPr>
            <a:xfrm>
              <a:off x="3165297" y="3099863"/>
              <a:ext cx="98873" cy="10613"/>
            </a:xfrm>
            <a:custGeom>
              <a:avLst/>
              <a:gdLst/>
              <a:ahLst/>
              <a:cxnLst/>
              <a:rect l="l" t="t" r="r" b="b"/>
              <a:pathLst>
                <a:path w="3121" h="335" extrusionOk="0">
                  <a:moveTo>
                    <a:pt x="168" y="1"/>
                  </a:moveTo>
                  <a:cubicBezTo>
                    <a:pt x="84" y="1"/>
                    <a:pt x="1" y="84"/>
                    <a:pt x="1" y="167"/>
                  </a:cubicBezTo>
                  <a:cubicBezTo>
                    <a:pt x="1" y="263"/>
                    <a:pt x="84" y="334"/>
                    <a:pt x="168" y="334"/>
                  </a:cubicBezTo>
                  <a:lnTo>
                    <a:pt x="2954" y="334"/>
                  </a:lnTo>
                  <a:cubicBezTo>
                    <a:pt x="3049" y="334"/>
                    <a:pt x="3120" y="263"/>
                    <a:pt x="3120" y="167"/>
                  </a:cubicBezTo>
                  <a:cubicBezTo>
                    <a:pt x="3120" y="84"/>
                    <a:pt x="3049" y="1"/>
                    <a:pt x="295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47" name="Google Shape;10747;p79"/>
            <p:cNvSpPr/>
            <p:nvPr/>
          </p:nvSpPr>
          <p:spPr>
            <a:xfrm>
              <a:off x="3198498" y="3181725"/>
              <a:ext cx="33232" cy="32852"/>
            </a:xfrm>
            <a:custGeom>
              <a:avLst/>
              <a:gdLst/>
              <a:ahLst/>
              <a:cxnLst/>
              <a:rect l="l" t="t" r="r" b="b"/>
              <a:pathLst>
                <a:path w="1049" h="1037" extrusionOk="0">
                  <a:moveTo>
                    <a:pt x="525" y="322"/>
                  </a:moveTo>
                  <a:cubicBezTo>
                    <a:pt x="632" y="322"/>
                    <a:pt x="715" y="417"/>
                    <a:pt x="715" y="512"/>
                  </a:cubicBezTo>
                  <a:cubicBezTo>
                    <a:pt x="715" y="620"/>
                    <a:pt x="632" y="715"/>
                    <a:pt x="525" y="715"/>
                  </a:cubicBezTo>
                  <a:cubicBezTo>
                    <a:pt x="417" y="715"/>
                    <a:pt x="334" y="620"/>
                    <a:pt x="334" y="512"/>
                  </a:cubicBezTo>
                  <a:cubicBezTo>
                    <a:pt x="334" y="417"/>
                    <a:pt x="417" y="322"/>
                    <a:pt x="525" y="322"/>
                  </a:cubicBezTo>
                  <a:close/>
                  <a:moveTo>
                    <a:pt x="525" y="0"/>
                  </a:moveTo>
                  <a:cubicBezTo>
                    <a:pt x="239" y="0"/>
                    <a:pt x="1" y="239"/>
                    <a:pt x="1" y="512"/>
                  </a:cubicBezTo>
                  <a:cubicBezTo>
                    <a:pt x="1" y="798"/>
                    <a:pt x="239" y="1036"/>
                    <a:pt x="525" y="1036"/>
                  </a:cubicBezTo>
                  <a:cubicBezTo>
                    <a:pt x="810" y="1036"/>
                    <a:pt x="1048" y="798"/>
                    <a:pt x="1048" y="512"/>
                  </a:cubicBezTo>
                  <a:cubicBezTo>
                    <a:pt x="1048" y="215"/>
                    <a:pt x="810" y="0"/>
                    <a:pt x="52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48" name="Google Shape;10748;p79"/>
            <p:cNvSpPr/>
            <p:nvPr/>
          </p:nvSpPr>
          <p:spPr>
            <a:xfrm>
              <a:off x="3121167" y="2884883"/>
              <a:ext cx="258414" cy="348543"/>
            </a:xfrm>
            <a:custGeom>
              <a:avLst/>
              <a:gdLst/>
              <a:ahLst/>
              <a:cxnLst/>
              <a:rect l="l" t="t" r="r" b="b"/>
              <a:pathLst>
                <a:path w="8157" h="11002" extrusionOk="0">
                  <a:moveTo>
                    <a:pt x="6014" y="0"/>
                  </a:moveTo>
                  <a:cubicBezTo>
                    <a:pt x="5240" y="0"/>
                    <a:pt x="4573" y="405"/>
                    <a:pt x="4180" y="1024"/>
                  </a:cubicBezTo>
                  <a:lnTo>
                    <a:pt x="168" y="1024"/>
                  </a:lnTo>
                  <a:cubicBezTo>
                    <a:pt x="72" y="1024"/>
                    <a:pt x="1" y="1108"/>
                    <a:pt x="1" y="1191"/>
                  </a:cubicBezTo>
                  <a:lnTo>
                    <a:pt x="1" y="9549"/>
                  </a:lnTo>
                  <a:cubicBezTo>
                    <a:pt x="1" y="9632"/>
                    <a:pt x="72" y="9704"/>
                    <a:pt x="168" y="9704"/>
                  </a:cubicBezTo>
                  <a:cubicBezTo>
                    <a:pt x="251" y="9704"/>
                    <a:pt x="334" y="9632"/>
                    <a:pt x="334" y="9549"/>
                  </a:cubicBezTo>
                  <a:lnTo>
                    <a:pt x="334" y="1358"/>
                  </a:lnTo>
                  <a:lnTo>
                    <a:pt x="4025" y="1358"/>
                  </a:lnTo>
                  <a:cubicBezTo>
                    <a:pt x="3930" y="1560"/>
                    <a:pt x="3882" y="1786"/>
                    <a:pt x="3870" y="2024"/>
                  </a:cubicBezTo>
                  <a:lnTo>
                    <a:pt x="727" y="2024"/>
                  </a:lnTo>
                  <a:cubicBezTo>
                    <a:pt x="644" y="2024"/>
                    <a:pt x="572" y="2096"/>
                    <a:pt x="572" y="2191"/>
                  </a:cubicBezTo>
                  <a:lnTo>
                    <a:pt x="572" y="9132"/>
                  </a:lnTo>
                  <a:cubicBezTo>
                    <a:pt x="572" y="9216"/>
                    <a:pt x="644" y="9287"/>
                    <a:pt x="727" y="9287"/>
                  </a:cubicBezTo>
                  <a:lnTo>
                    <a:pt x="3978" y="9287"/>
                  </a:lnTo>
                  <a:cubicBezTo>
                    <a:pt x="4061" y="9287"/>
                    <a:pt x="4144" y="9216"/>
                    <a:pt x="4144" y="9132"/>
                  </a:cubicBezTo>
                  <a:cubicBezTo>
                    <a:pt x="4144" y="9037"/>
                    <a:pt x="4061" y="8966"/>
                    <a:pt x="3978" y="8966"/>
                  </a:cubicBezTo>
                  <a:lnTo>
                    <a:pt x="894" y="8966"/>
                  </a:lnTo>
                  <a:lnTo>
                    <a:pt x="894" y="2322"/>
                  </a:lnTo>
                  <a:lnTo>
                    <a:pt x="3870" y="2322"/>
                  </a:lnTo>
                  <a:cubicBezTo>
                    <a:pt x="3930" y="3072"/>
                    <a:pt x="4382" y="3703"/>
                    <a:pt x="5013" y="4048"/>
                  </a:cubicBezTo>
                  <a:lnTo>
                    <a:pt x="5013" y="8966"/>
                  </a:lnTo>
                  <a:lnTo>
                    <a:pt x="4620" y="8966"/>
                  </a:lnTo>
                  <a:cubicBezTo>
                    <a:pt x="4525" y="8966"/>
                    <a:pt x="4454" y="9037"/>
                    <a:pt x="4454" y="9132"/>
                  </a:cubicBezTo>
                  <a:cubicBezTo>
                    <a:pt x="4454" y="9216"/>
                    <a:pt x="4525" y="9287"/>
                    <a:pt x="4620" y="9287"/>
                  </a:cubicBezTo>
                  <a:lnTo>
                    <a:pt x="5180" y="9287"/>
                  </a:lnTo>
                  <a:cubicBezTo>
                    <a:pt x="5275" y="9287"/>
                    <a:pt x="5347" y="9216"/>
                    <a:pt x="5347" y="9132"/>
                  </a:cubicBezTo>
                  <a:lnTo>
                    <a:pt x="5347" y="4191"/>
                  </a:lnTo>
                  <a:cubicBezTo>
                    <a:pt x="5418" y="4215"/>
                    <a:pt x="5513" y="4227"/>
                    <a:pt x="5585" y="4251"/>
                  </a:cubicBezTo>
                  <a:lnTo>
                    <a:pt x="5585" y="10680"/>
                  </a:lnTo>
                  <a:lnTo>
                    <a:pt x="346" y="10680"/>
                  </a:lnTo>
                  <a:lnTo>
                    <a:pt x="346" y="10168"/>
                  </a:lnTo>
                  <a:cubicBezTo>
                    <a:pt x="346" y="10085"/>
                    <a:pt x="263" y="10001"/>
                    <a:pt x="179" y="10001"/>
                  </a:cubicBezTo>
                  <a:cubicBezTo>
                    <a:pt x="84" y="10001"/>
                    <a:pt x="13" y="10085"/>
                    <a:pt x="13" y="10168"/>
                  </a:cubicBezTo>
                  <a:lnTo>
                    <a:pt x="13" y="10835"/>
                  </a:lnTo>
                  <a:cubicBezTo>
                    <a:pt x="13" y="10930"/>
                    <a:pt x="84" y="11002"/>
                    <a:pt x="179" y="11002"/>
                  </a:cubicBezTo>
                  <a:lnTo>
                    <a:pt x="5752" y="11002"/>
                  </a:lnTo>
                  <a:cubicBezTo>
                    <a:pt x="5835" y="11002"/>
                    <a:pt x="5906" y="10930"/>
                    <a:pt x="5906" y="10835"/>
                  </a:cubicBezTo>
                  <a:lnTo>
                    <a:pt x="5906" y="4286"/>
                  </a:lnTo>
                  <a:lnTo>
                    <a:pt x="6025" y="4286"/>
                  </a:lnTo>
                  <a:cubicBezTo>
                    <a:pt x="6537" y="4286"/>
                    <a:pt x="7037" y="4108"/>
                    <a:pt x="7430" y="3775"/>
                  </a:cubicBezTo>
                  <a:cubicBezTo>
                    <a:pt x="7811" y="3441"/>
                    <a:pt x="8061" y="2977"/>
                    <a:pt x="8157" y="2489"/>
                  </a:cubicBezTo>
                  <a:cubicBezTo>
                    <a:pt x="8157" y="2417"/>
                    <a:pt x="8097" y="2322"/>
                    <a:pt x="8014" y="2310"/>
                  </a:cubicBezTo>
                  <a:cubicBezTo>
                    <a:pt x="8006" y="2309"/>
                    <a:pt x="7998" y="2309"/>
                    <a:pt x="7990" y="2309"/>
                  </a:cubicBezTo>
                  <a:cubicBezTo>
                    <a:pt x="7907" y="2309"/>
                    <a:pt x="7846" y="2365"/>
                    <a:pt x="7835" y="2441"/>
                  </a:cubicBezTo>
                  <a:cubicBezTo>
                    <a:pt x="7680" y="3322"/>
                    <a:pt x="6918" y="3977"/>
                    <a:pt x="6025" y="3977"/>
                  </a:cubicBezTo>
                  <a:cubicBezTo>
                    <a:pt x="5013" y="3977"/>
                    <a:pt x="4204" y="3155"/>
                    <a:pt x="4204" y="2143"/>
                  </a:cubicBezTo>
                  <a:cubicBezTo>
                    <a:pt x="4204" y="1131"/>
                    <a:pt x="5013" y="322"/>
                    <a:pt x="6025" y="322"/>
                  </a:cubicBezTo>
                  <a:cubicBezTo>
                    <a:pt x="6918" y="322"/>
                    <a:pt x="7692" y="988"/>
                    <a:pt x="7835" y="1870"/>
                  </a:cubicBezTo>
                  <a:cubicBezTo>
                    <a:pt x="7846" y="1946"/>
                    <a:pt x="7907" y="2002"/>
                    <a:pt x="7990" y="2002"/>
                  </a:cubicBezTo>
                  <a:cubicBezTo>
                    <a:pt x="7998" y="2002"/>
                    <a:pt x="8006" y="2002"/>
                    <a:pt x="8014" y="2000"/>
                  </a:cubicBezTo>
                  <a:cubicBezTo>
                    <a:pt x="8097" y="1989"/>
                    <a:pt x="8157" y="1905"/>
                    <a:pt x="8145" y="1822"/>
                  </a:cubicBezTo>
                  <a:cubicBezTo>
                    <a:pt x="8073" y="1310"/>
                    <a:pt x="7811" y="857"/>
                    <a:pt x="7430" y="524"/>
                  </a:cubicBezTo>
                  <a:cubicBezTo>
                    <a:pt x="7037" y="179"/>
                    <a:pt x="6537" y="0"/>
                    <a:pt x="601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49" name="Google Shape;10749;p79"/>
            <p:cNvSpPr/>
            <p:nvPr/>
          </p:nvSpPr>
          <p:spPr>
            <a:xfrm>
              <a:off x="3298448" y="2932403"/>
              <a:ext cx="28322" cy="54331"/>
            </a:xfrm>
            <a:custGeom>
              <a:avLst/>
              <a:gdLst/>
              <a:ahLst/>
              <a:cxnLst/>
              <a:rect l="l" t="t" r="r" b="b"/>
              <a:pathLst>
                <a:path w="894" h="1715" extrusionOk="0">
                  <a:moveTo>
                    <a:pt x="179" y="0"/>
                  </a:moveTo>
                  <a:cubicBezTo>
                    <a:pt x="96" y="0"/>
                    <a:pt x="13" y="84"/>
                    <a:pt x="13" y="167"/>
                  </a:cubicBezTo>
                  <a:cubicBezTo>
                    <a:pt x="13" y="262"/>
                    <a:pt x="96" y="334"/>
                    <a:pt x="179" y="334"/>
                  </a:cubicBezTo>
                  <a:lnTo>
                    <a:pt x="287" y="334"/>
                  </a:lnTo>
                  <a:lnTo>
                    <a:pt x="287" y="1393"/>
                  </a:lnTo>
                  <a:lnTo>
                    <a:pt x="167" y="1393"/>
                  </a:lnTo>
                  <a:cubicBezTo>
                    <a:pt x="72" y="1393"/>
                    <a:pt x="1" y="1465"/>
                    <a:pt x="1" y="1560"/>
                  </a:cubicBezTo>
                  <a:cubicBezTo>
                    <a:pt x="1" y="1643"/>
                    <a:pt x="72" y="1715"/>
                    <a:pt x="167" y="1715"/>
                  </a:cubicBezTo>
                  <a:lnTo>
                    <a:pt x="727" y="1715"/>
                  </a:lnTo>
                  <a:cubicBezTo>
                    <a:pt x="822" y="1715"/>
                    <a:pt x="894" y="1643"/>
                    <a:pt x="894" y="1560"/>
                  </a:cubicBezTo>
                  <a:cubicBezTo>
                    <a:pt x="894" y="1465"/>
                    <a:pt x="822" y="1393"/>
                    <a:pt x="727" y="1393"/>
                  </a:cubicBezTo>
                  <a:lnTo>
                    <a:pt x="608" y="1393"/>
                  </a:lnTo>
                  <a:lnTo>
                    <a:pt x="608" y="167"/>
                  </a:lnTo>
                  <a:cubicBezTo>
                    <a:pt x="608" y="84"/>
                    <a:pt x="537" y="0"/>
                    <a:pt x="45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50" name="Google Shape;10750;p79"/>
            <p:cNvSpPr/>
            <p:nvPr/>
          </p:nvSpPr>
          <p:spPr>
            <a:xfrm>
              <a:off x="3302218" y="2916183"/>
              <a:ext cx="15492" cy="15111"/>
            </a:xfrm>
            <a:custGeom>
              <a:avLst/>
              <a:gdLst/>
              <a:ahLst/>
              <a:cxnLst/>
              <a:rect l="l" t="t" r="r" b="b"/>
              <a:pathLst>
                <a:path w="489" h="477" extrusionOk="0">
                  <a:moveTo>
                    <a:pt x="239" y="0"/>
                  </a:moveTo>
                  <a:cubicBezTo>
                    <a:pt x="108" y="0"/>
                    <a:pt x="1" y="108"/>
                    <a:pt x="1" y="239"/>
                  </a:cubicBezTo>
                  <a:cubicBezTo>
                    <a:pt x="1" y="370"/>
                    <a:pt x="108" y="477"/>
                    <a:pt x="239" y="477"/>
                  </a:cubicBezTo>
                  <a:cubicBezTo>
                    <a:pt x="370" y="477"/>
                    <a:pt x="477" y="370"/>
                    <a:pt x="477" y="239"/>
                  </a:cubicBezTo>
                  <a:cubicBezTo>
                    <a:pt x="489" y="108"/>
                    <a:pt x="370" y="0"/>
                    <a:pt x="23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751" name="Google Shape;10751;p79"/>
          <p:cNvGrpSpPr/>
          <p:nvPr/>
        </p:nvGrpSpPr>
        <p:grpSpPr>
          <a:xfrm>
            <a:off x="6533332" y="3608928"/>
            <a:ext cx="361659" cy="462401"/>
            <a:chOff x="4899999" y="2882095"/>
            <a:chExt cx="271244" cy="346801"/>
          </a:xfrm>
          <a:solidFill>
            <a:schemeClr val="tx1"/>
          </a:solidFill>
        </p:grpSpPr>
        <p:sp>
          <p:nvSpPr>
            <p:cNvPr id="10752" name="Google Shape;10752;p79"/>
            <p:cNvSpPr/>
            <p:nvPr/>
          </p:nvSpPr>
          <p:spPr>
            <a:xfrm>
              <a:off x="4899999" y="2882095"/>
              <a:ext cx="271244" cy="346801"/>
            </a:xfrm>
            <a:custGeom>
              <a:avLst/>
              <a:gdLst/>
              <a:ahLst/>
              <a:cxnLst/>
              <a:rect l="l" t="t" r="r" b="b"/>
              <a:pathLst>
                <a:path w="8562" h="10947" extrusionOk="0">
                  <a:moveTo>
                    <a:pt x="6609" y="1719"/>
                  </a:moveTo>
                  <a:cubicBezTo>
                    <a:pt x="6823" y="1803"/>
                    <a:pt x="6954" y="2041"/>
                    <a:pt x="6906" y="2279"/>
                  </a:cubicBezTo>
                  <a:lnTo>
                    <a:pt x="6716" y="3398"/>
                  </a:lnTo>
                  <a:lnTo>
                    <a:pt x="6502" y="3398"/>
                  </a:lnTo>
                  <a:cubicBezTo>
                    <a:pt x="6406" y="3398"/>
                    <a:pt x="6323" y="3327"/>
                    <a:pt x="6323" y="3220"/>
                  </a:cubicBezTo>
                  <a:lnTo>
                    <a:pt x="6323" y="1969"/>
                  </a:lnTo>
                  <a:cubicBezTo>
                    <a:pt x="6454" y="1910"/>
                    <a:pt x="6537" y="1815"/>
                    <a:pt x="6609" y="1719"/>
                  </a:cubicBezTo>
                  <a:close/>
                  <a:moveTo>
                    <a:pt x="2287" y="1684"/>
                  </a:moveTo>
                  <a:cubicBezTo>
                    <a:pt x="2287" y="1743"/>
                    <a:pt x="2263" y="1803"/>
                    <a:pt x="2263" y="1862"/>
                  </a:cubicBezTo>
                  <a:lnTo>
                    <a:pt x="2263" y="3231"/>
                  </a:lnTo>
                  <a:cubicBezTo>
                    <a:pt x="2263" y="3339"/>
                    <a:pt x="2191" y="3410"/>
                    <a:pt x="2084" y="3410"/>
                  </a:cubicBezTo>
                  <a:lnTo>
                    <a:pt x="1882" y="3410"/>
                  </a:lnTo>
                  <a:lnTo>
                    <a:pt x="1691" y="2291"/>
                  </a:lnTo>
                  <a:cubicBezTo>
                    <a:pt x="1656" y="2136"/>
                    <a:pt x="1703" y="1981"/>
                    <a:pt x="1810" y="1862"/>
                  </a:cubicBezTo>
                  <a:cubicBezTo>
                    <a:pt x="1906" y="1743"/>
                    <a:pt x="2037" y="1684"/>
                    <a:pt x="2203" y="1684"/>
                  </a:cubicBezTo>
                  <a:close/>
                  <a:moveTo>
                    <a:pt x="6454" y="386"/>
                  </a:moveTo>
                  <a:lnTo>
                    <a:pt x="6454" y="386"/>
                  </a:lnTo>
                  <a:cubicBezTo>
                    <a:pt x="6597" y="815"/>
                    <a:pt x="6573" y="1207"/>
                    <a:pt x="6394" y="1469"/>
                  </a:cubicBezTo>
                  <a:cubicBezTo>
                    <a:pt x="6228" y="1707"/>
                    <a:pt x="5954" y="1862"/>
                    <a:pt x="5680" y="1862"/>
                  </a:cubicBezTo>
                  <a:lnTo>
                    <a:pt x="3120" y="1862"/>
                  </a:lnTo>
                  <a:cubicBezTo>
                    <a:pt x="3025" y="1862"/>
                    <a:pt x="2953" y="1934"/>
                    <a:pt x="2953" y="2029"/>
                  </a:cubicBezTo>
                  <a:cubicBezTo>
                    <a:pt x="2953" y="2112"/>
                    <a:pt x="3025" y="2184"/>
                    <a:pt x="3120" y="2184"/>
                  </a:cubicBezTo>
                  <a:lnTo>
                    <a:pt x="5680" y="2184"/>
                  </a:lnTo>
                  <a:cubicBezTo>
                    <a:pt x="5799" y="2184"/>
                    <a:pt x="5918" y="2172"/>
                    <a:pt x="6037" y="2136"/>
                  </a:cubicBezTo>
                  <a:lnTo>
                    <a:pt x="6037" y="3220"/>
                  </a:lnTo>
                  <a:cubicBezTo>
                    <a:pt x="6037" y="3493"/>
                    <a:pt x="6252" y="3720"/>
                    <a:pt x="6537" y="3720"/>
                  </a:cubicBezTo>
                  <a:lnTo>
                    <a:pt x="6787" y="3720"/>
                  </a:lnTo>
                  <a:cubicBezTo>
                    <a:pt x="6871" y="3720"/>
                    <a:pt x="6942" y="3755"/>
                    <a:pt x="6990" y="3815"/>
                  </a:cubicBezTo>
                  <a:cubicBezTo>
                    <a:pt x="7025" y="3874"/>
                    <a:pt x="7061" y="3946"/>
                    <a:pt x="7061" y="4017"/>
                  </a:cubicBezTo>
                  <a:cubicBezTo>
                    <a:pt x="7049" y="4148"/>
                    <a:pt x="6930" y="4255"/>
                    <a:pt x="6763" y="4255"/>
                  </a:cubicBezTo>
                  <a:lnTo>
                    <a:pt x="6692" y="4255"/>
                  </a:lnTo>
                  <a:lnTo>
                    <a:pt x="6692" y="4244"/>
                  </a:lnTo>
                  <a:cubicBezTo>
                    <a:pt x="6692" y="4148"/>
                    <a:pt x="6609" y="4077"/>
                    <a:pt x="6525" y="4077"/>
                  </a:cubicBezTo>
                  <a:cubicBezTo>
                    <a:pt x="6430" y="4077"/>
                    <a:pt x="6359" y="4148"/>
                    <a:pt x="6359" y="4244"/>
                  </a:cubicBezTo>
                  <a:cubicBezTo>
                    <a:pt x="6359" y="5375"/>
                    <a:pt x="5442" y="6315"/>
                    <a:pt x="4287" y="6315"/>
                  </a:cubicBezTo>
                  <a:cubicBezTo>
                    <a:pt x="3180" y="6315"/>
                    <a:pt x="2239" y="5387"/>
                    <a:pt x="2239" y="4244"/>
                  </a:cubicBezTo>
                  <a:cubicBezTo>
                    <a:pt x="2239" y="4160"/>
                    <a:pt x="2168" y="4077"/>
                    <a:pt x="2072" y="4077"/>
                  </a:cubicBezTo>
                  <a:cubicBezTo>
                    <a:pt x="1989" y="4077"/>
                    <a:pt x="1906" y="4160"/>
                    <a:pt x="1906" y="4244"/>
                  </a:cubicBezTo>
                  <a:lnTo>
                    <a:pt x="1906" y="4255"/>
                  </a:lnTo>
                  <a:lnTo>
                    <a:pt x="1822" y="4255"/>
                  </a:lnTo>
                  <a:cubicBezTo>
                    <a:pt x="1751" y="4255"/>
                    <a:pt x="1668" y="4232"/>
                    <a:pt x="1632" y="4172"/>
                  </a:cubicBezTo>
                  <a:cubicBezTo>
                    <a:pt x="1584" y="4113"/>
                    <a:pt x="1549" y="4041"/>
                    <a:pt x="1549" y="3958"/>
                  </a:cubicBezTo>
                  <a:cubicBezTo>
                    <a:pt x="1572" y="3827"/>
                    <a:pt x="1691" y="3720"/>
                    <a:pt x="1846" y="3720"/>
                  </a:cubicBezTo>
                  <a:lnTo>
                    <a:pt x="2084" y="3720"/>
                  </a:lnTo>
                  <a:cubicBezTo>
                    <a:pt x="2370" y="3720"/>
                    <a:pt x="2596" y="3505"/>
                    <a:pt x="2596" y="3220"/>
                  </a:cubicBezTo>
                  <a:lnTo>
                    <a:pt x="2596" y="1850"/>
                  </a:lnTo>
                  <a:cubicBezTo>
                    <a:pt x="2596" y="1184"/>
                    <a:pt x="3132" y="648"/>
                    <a:pt x="3799" y="648"/>
                  </a:cubicBezTo>
                  <a:lnTo>
                    <a:pt x="5335" y="648"/>
                  </a:lnTo>
                  <a:cubicBezTo>
                    <a:pt x="5894" y="648"/>
                    <a:pt x="6252" y="493"/>
                    <a:pt x="6454" y="386"/>
                  </a:cubicBezTo>
                  <a:close/>
                  <a:moveTo>
                    <a:pt x="5347" y="6387"/>
                  </a:moveTo>
                  <a:lnTo>
                    <a:pt x="5347" y="6911"/>
                  </a:lnTo>
                  <a:lnTo>
                    <a:pt x="4299" y="7494"/>
                  </a:lnTo>
                  <a:lnTo>
                    <a:pt x="3263" y="6911"/>
                  </a:lnTo>
                  <a:lnTo>
                    <a:pt x="3263" y="6387"/>
                  </a:lnTo>
                  <a:cubicBezTo>
                    <a:pt x="3573" y="6541"/>
                    <a:pt x="3930" y="6625"/>
                    <a:pt x="4299" y="6625"/>
                  </a:cubicBezTo>
                  <a:cubicBezTo>
                    <a:pt x="4680" y="6625"/>
                    <a:pt x="5037" y="6541"/>
                    <a:pt x="5347" y="6387"/>
                  </a:cubicBezTo>
                  <a:close/>
                  <a:moveTo>
                    <a:pt x="2846" y="7041"/>
                  </a:moveTo>
                  <a:lnTo>
                    <a:pt x="4073" y="7708"/>
                  </a:lnTo>
                  <a:lnTo>
                    <a:pt x="3704" y="8149"/>
                  </a:lnTo>
                  <a:cubicBezTo>
                    <a:pt x="3680" y="8184"/>
                    <a:pt x="3632" y="8208"/>
                    <a:pt x="3596" y="8220"/>
                  </a:cubicBezTo>
                  <a:cubicBezTo>
                    <a:pt x="3549" y="8220"/>
                    <a:pt x="3489" y="8208"/>
                    <a:pt x="3454" y="8173"/>
                  </a:cubicBezTo>
                  <a:lnTo>
                    <a:pt x="2620" y="7458"/>
                  </a:lnTo>
                  <a:lnTo>
                    <a:pt x="2834" y="7041"/>
                  </a:lnTo>
                  <a:close/>
                  <a:moveTo>
                    <a:pt x="5787" y="7041"/>
                  </a:moveTo>
                  <a:lnTo>
                    <a:pt x="6001" y="7458"/>
                  </a:lnTo>
                  <a:lnTo>
                    <a:pt x="5156" y="8173"/>
                  </a:lnTo>
                  <a:cubicBezTo>
                    <a:pt x="5109" y="8208"/>
                    <a:pt x="5061" y="8220"/>
                    <a:pt x="5013" y="8220"/>
                  </a:cubicBezTo>
                  <a:cubicBezTo>
                    <a:pt x="4978" y="8220"/>
                    <a:pt x="4930" y="8184"/>
                    <a:pt x="4894" y="8149"/>
                  </a:cubicBezTo>
                  <a:lnTo>
                    <a:pt x="4561" y="7708"/>
                  </a:lnTo>
                  <a:lnTo>
                    <a:pt x="5775" y="7041"/>
                  </a:lnTo>
                  <a:close/>
                  <a:moveTo>
                    <a:pt x="6497" y="1"/>
                  </a:moveTo>
                  <a:cubicBezTo>
                    <a:pt x="6455" y="1"/>
                    <a:pt x="6419" y="16"/>
                    <a:pt x="6382" y="53"/>
                  </a:cubicBezTo>
                  <a:cubicBezTo>
                    <a:pt x="6382" y="53"/>
                    <a:pt x="6073" y="350"/>
                    <a:pt x="5299" y="350"/>
                  </a:cubicBezTo>
                  <a:lnTo>
                    <a:pt x="3763" y="350"/>
                  </a:lnTo>
                  <a:cubicBezTo>
                    <a:pt x="3096" y="350"/>
                    <a:pt x="2537" y="779"/>
                    <a:pt x="2322" y="1374"/>
                  </a:cubicBezTo>
                  <a:lnTo>
                    <a:pt x="2180" y="1374"/>
                  </a:lnTo>
                  <a:cubicBezTo>
                    <a:pt x="1918" y="1374"/>
                    <a:pt x="1703" y="1481"/>
                    <a:pt x="1537" y="1672"/>
                  </a:cubicBezTo>
                  <a:cubicBezTo>
                    <a:pt x="1370" y="1862"/>
                    <a:pt x="1310" y="2112"/>
                    <a:pt x="1346" y="2350"/>
                  </a:cubicBezTo>
                  <a:lnTo>
                    <a:pt x="1537" y="3505"/>
                  </a:lnTo>
                  <a:cubicBezTo>
                    <a:pt x="1358" y="3589"/>
                    <a:pt x="1239" y="3755"/>
                    <a:pt x="1203" y="3958"/>
                  </a:cubicBezTo>
                  <a:cubicBezTo>
                    <a:pt x="1191" y="4124"/>
                    <a:pt x="1251" y="4291"/>
                    <a:pt x="1358" y="4422"/>
                  </a:cubicBezTo>
                  <a:cubicBezTo>
                    <a:pt x="1465" y="4541"/>
                    <a:pt x="1620" y="4613"/>
                    <a:pt x="1787" y="4613"/>
                  </a:cubicBezTo>
                  <a:lnTo>
                    <a:pt x="1906" y="4613"/>
                  </a:lnTo>
                  <a:cubicBezTo>
                    <a:pt x="2001" y="5291"/>
                    <a:pt x="2382" y="5863"/>
                    <a:pt x="2906" y="6244"/>
                  </a:cubicBezTo>
                  <a:lnTo>
                    <a:pt x="2906" y="6780"/>
                  </a:lnTo>
                  <a:cubicBezTo>
                    <a:pt x="2876" y="6762"/>
                    <a:pt x="2843" y="6753"/>
                    <a:pt x="2808" y="6753"/>
                  </a:cubicBezTo>
                  <a:cubicBezTo>
                    <a:pt x="2772" y="6753"/>
                    <a:pt x="2733" y="6762"/>
                    <a:pt x="2692" y="6780"/>
                  </a:cubicBezTo>
                  <a:cubicBezTo>
                    <a:pt x="2608" y="6803"/>
                    <a:pt x="2537" y="6863"/>
                    <a:pt x="2501" y="6934"/>
                  </a:cubicBezTo>
                  <a:lnTo>
                    <a:pt x="2251" y="7434"/>
                  </a:lnTo>
                  <a:lnTo>
                    <a:pt x="846" y="7851"/>
                  </a:lnTo>
                  <a:cubicBezTo>
                    <a:pt x="346" y="7994"/>
                    <a:pt x="1" y="8458"/>
                    <a:pt x="1" y="8982"/>
                  </a:cubicBezTo>
                  <a:lnTo>
                    <a:pt x="1" y="10780"/>
                  </a:lnTo>
                  <a:cubicBezTo>
                    <a:pt x="1" y="10863"/>
                    <a:pt x="72" y="10947"/>
                    <a:pt x="167" y="10947"/>
                  </a:cubicBezTo>
                  <a:cubicBezTo>
                    <a:pt x="251" y="10947"/>
                    <a:pt x="334" y="10863"/>
                    <a:pt x="334" y="10780"/>
                  </a:cubicBezTo>
                  <a:lnTo>
                    <a:pt x="334" y="8982"/>
                  </a:lnTo>
                  <a:cubicBezTo>
                    <a:pt x="334" y="8589"/>
                    <a:pt x="584" y="8244"/>
                    <a:pt x="953" y="8149"/>
                  </a:cubicBezTo>
                  <a:lnTo>
                    <a:pt x="1549" y="7958"/>
                  </a:lnTo>
                  <a:lnTo>
                    <a:pt x="1549" y="10756"/>
                  </a:lnTo>
                  <a:cubicBezTo>
                    <a:pt x="1549" y="10851"/>
                    <a:pt x="1620" y="10923"/>
                    <a:pt x="1715" y="10923"/>
                  </a:cubicBezTo>
                  <a:cubicBezTo>
                    <a:pt x="1799" y="10923"/>
                    <a:pt x="1882" y="10851"/>
                    <a:pt x="1882" y="10756"/>
                  </a:cubicBezTo>
                  <a:lnTo>
                    <a:pt x="1882" y="7863"/>
                  </a:lnTo>
                  <a:lnTo>
                    <a:pt x="2239" y="7756"/>
                  </a:lnTo>
                  <a:lnTo>
                    <a:pt x="2239" y="10756"/>
                  </a:lnTo>
                  <a:cubicBezTo>
                    <a:pt x="2239" y="10851"/>
                    <a:pt x="2311" y="10923"/>
                    <a:pt x="2394" y="10923"/>
                  </a:cubicBezTo>
                  <a:cubicBezTo>
                    <a:pt x="2489" y="10923"/>
                    <a:pt x="2561" y="10851"/>
                    <a:pt x="2561" y="10756"/>
                  </a:cubicBezTo>
                  <a:lnTo>
                    <a:pt x="2561" y="7863"/>
                  </a:lnTo>
                  <a:lnTo>
                    <a:pt x="3227" y="8423"/>
                  </a:lnTo>
                  <a:cubicBezTo>
                    <a:pt x="3323" y="8494"/>
                    <a:pt x="3442" y="8542"/>
                    <a:pt x="3561" y="8542"/>
                  </a:cubicBezTo>
                  <a:lnTo>
                    <a:pt x="3608" y="8542"/>
                  </a:lnTo>
                  <a:cubicBezTo>
                    <a:pt x="3739" y="8530"/>
                    <a:pt x="3858" y="8470"/>
                    <a:pt x="3942" y="8351"/>
                  </a:cubicBezTo>
                  <a:lnTo>
                    <a:pt x="4287" y="7934"/>
                  </a:lnTo>
                  <a:lnTo>
                    <a:pt x="4632" y="8351"/>
                  </a:lnTo>
                  <a:cubicBezTo>
                    <a:pt x="4716" y="8458"/>
                    <a:pt x="4835" y="8530"/>
                    <a:pt x="4978" y="8542"/>
                  </a:cubicBezTo>
                  <a:lnTo>
                    <a:pt x="5013" y="8542"/>
                  </a:lnTo>
                  <a:cubicBezTo>
                    <a:pt x="5132" y="8542"/>
                    <a:pt x="5251" y="8494"/>
                    <a:pt x="5347" y="8423"/>
                  </a:cubicBezTo>
                  <a:lnTo>
                    <a:pt x="6180" y="7708"/>
                  </a:lnTo>
                  <a:lnTo>
                    <a:pt x="6680" y="7863"/>
                  </a:lnTo>
                  <a:lnTo>
                    <a:pt x="6680" y="10756"/>
                  </a:lnTo>
                  <a:cubicBezTo>
                    <a:pt x="6680" y="10851"/>
                    <a:pt x="6763" y="10923"/>
                    <a:pt x="6847" y="10923"/>
                  </a:cubicBezTo>
                  <a:cubicBezTo>
                    <a:pt x="6942" y="10923"/>
                    <a:pt x="7014" y="10851"/>
                    <a:pt x="7014" y="10756"/>
                  </a:cubicBezTo>
                  <a:lnTo>
                    <a:pt x="7014" y="7958"/>
                  </a:lnTo>
                  <a:lnTo>
                    <a:pt x="7609" y="8149"/>
                  </a:lnTo>
                  <a:cubicBezTo>
                    <a:pt x="7978" y="8244"/>
                    <a:pt x="8228" y="8589"/>
                    <a:pt x="8228" y="8982"/>
                  </a:cubicBezTo>
                  <a:lnTo>
                    <a:pt x="8228" y="10780"/>
                  </a:lnTo>
                  <a:cubicBezTo>
                    <a:pt x="8228" y="10863"/>
                    <a:pt x="8311" y="10947"/>
                    <a:pt x="8395" y="10947"/>
                  </a:cubicBezTo>
                  <a:cubicBezTo>
                    <a:pt x="8490" y="10947"/>
                    <a:pt x="8561" y="10863"/>
                    <a:pt x="8561" y="10780"/>
                  </a:cubicBezTo>
                  <a:lnTo>
                    <a:pt x="8561" y="8982"/>
                  </a:lnTo>
                  <a:cubicBezTo>
                    <a:pt x="8561" y="8423"/>
                    <a:pt x="8216" y="7970"/>
                    <a:pt x="7716" y="7815"/>
                  </a:cubicBezTo>
                  <a:lnTo>
                    <a:pt x="6311" y="7399"/>
                  </a:lnTo>
                  <a:lnTo>
                    <a:pt x="6061" y="6911"/>
                  </a:lnTo>
                  <a:cubicBezTo>
                    <a:pt x="6013" y="6839"/>
                    <a:pt x="5942" y="6756"/>
                    <a:pt x="5871" y="6744"/>
                  </a:cubicBezTo>
                  <a:cubicBezTo>
                    <a:pt x="5829" y="6738"/>
                    <a:pt x="5793" y="6735"/>
                    <a:pt x="5759" y="6735"/>
                  </a:cubicBezTo>
                  <a:cubicBezTo>
                    <a:pt x="5725" y="6735"/>
                    <a:pt x="5692" y="6738"/>
                    <a:pt x="5656" y="6744"/>
                  </a:cubicBezTo>
                  <a:lnTo>
                    <a:pt x="5656" y="6208"/>
                  </a:lnTo>
                  <a:cubicBezTo>
                    <a:pt x="6192" y="5839"/>
                    <a:pt x="6561" y="5256"/>
                    <a:pt x="6656" y="4589"/>
                  </a:cubicBezTo>
                  <a:lnTo>
                    <a:pt x="6740" y="4589"/>
                  </a:lnTo>
                  <a:cubicBezTo>
                    <a:pt x="7061" y="4589"/>
                    <a:pt x="7323" y="4351"/>
                    <a:pt x="7359" y="4065"/>
                  </a:cubicBezTo>
                  <a:cubicBezTo>
                    <a:pt x="7371" y="3898"/>
                    <a:pt x="7311" y="3743"/>
                    <a:pt x="7204" y="3601"/>
                  </a:cubicBezTo>
                  <a:cubicBezTo>
                    <a:pt x="7156" y="3541"/>
                    <a:pt x="7097" y="3505"/>
                    <a:pt x="7025" y="3470"/>
                  </a:cubicBezTo>
                  <a:lnTo>
                    <a:pt x="7216" y="2339"/>
                  </a:lnTo>
                  <a:cubicBezTo>
                    <a:pt x="7275" y="1969"/>
                    <a:pt x="7085" y="1600"/>
                    <a:pt x="6763" y="1446"/>
                  </a:cubicBezTo>
                  <a:cubicBezTo>
                    <a:pt x="6906" y="1065"/>
                    <a:pt x="6883" y="600"/>
                    <a:pt x="6656" y="88"/>
                  </a:cubicBezTo>
                  <a:cubicBezTo>
                    <a:pt x="6644" y="53"/>
                    <a:pt x="6597" y="5"/>
                    <a:pt x="6537" y="5"/>
                  </a:cubicBezTo>
                  <a:cubicBezTo>
                    <a:pt x="6523" y="2"/>
                    <a:pt x="6510" y="1"/>
                    <a:pt x="649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53" name="Google Shape;10753;p79"/>
            <p:cNvSpPr/>
            <p:nvPr/>
          </p:nvSpPr>
          <p:spPr>
            <a:xfrm>
              <a:off x="5090491" y="3141364"/>
              <a:ext cx="10581" cy="86391"/>
            </a:xfrm>
            <a:custGeom>
              <a:avLst/>
              <a:gdLst/>
              <a:ahLst/>
              <a:cxnLst/>
              <a:rect l="l" t="t" r="r" b="b"/>
              <a:pathLst>
                <a:path w="334" h="2727" extrusionOk="0">
                  <a:moveTo>
                    <a:pt x="167" y="0"/>
                  </a:moveTo>
                  <a:cubicBezTo>
                    <a:pt x="84" y="0"/>
                    <a:pt x="0" y="84"/>
                    <a:pt x="0" y="167"/>
                  </a:cubicBezTo>
                  <a:lnTo>
                    <a:pt x="0" y="2560"/>
                  </a:lnTo>
                  <a:cubicBezTo>
                    <a:pt x="0" y="2656"/>
                    <a:pt x="84" y="2727"/>
                    <a:pt x="167" y="2727"/>
                  </a:cubicBezTo>
                  <a:cubicBezTo>
                    <a:pt x="262" y="2727"/>
                    <a:pt x="334" y="2656"/>
                    <a:pt x="334" y="2560"/>
                  </a:cubicBezTo>
                  <a:lnTo>
                    <a:pt x="334" y="167"/>
                  </a:lnTo>
                  <a:cubicBezTo>
                    <a:pt x="334" y="84"/>
                    <a:pt x="262"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54" name="Google Shape;10754;p79"/>
            <p:cNvSpPr/>
            <p:nvPr/>
          </p:nvSpPr>
          <p:spPr>
            <a:xfrm>
              <a:off x="5031281" y="3152294"/>
              <a:ext cx="10201" cy="10613"/>
            </a:xfrm>
            <a:custGeom>
              <a:avLst/>
              <a:gdLst/>
              <a:ahLst/>
              <a:cxnLst/>
              <a:rect l="l" t="t" r="r" b="b"/>
              <a:pathLst>
                <a:path w="322" h="335" extrusionOk="0">
                  <a:moveTo>
                    <a:pt x="155" y="1"/>
                  </a:moveTo>
                  <a:cubicBezTo>
                    <a:pt x="72" y="1"/>
                    <a:pt x="0" y="72"/>
                    <a:pt x="0" y="167"/>
                  </a:cubicBezTo>
                  <a:cubicBezTo>
                    <a:pt x="0" y="251"/>
                    <a:pt x="72" y="334"/>
                    <a:pt x="155" y="334"/>
                  </a:cubicBezTo>
                  <a:cubicBezTo>
                    <a:pt x="250" y="334"/>
                    <a:pt x="322" y="251"/>
                    <a:pt x="322" y="167"/>
                  </a:cubicBezTo>
                  <a:cubicBezTo>
                    <a:pt x="322" y="72"/>
                    <a:pt x="250"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55" name="Google Shape;10755;p79"/>
            <p:cNvSpPr/>
            <p:nvPr/>
          </p:nvSpPr>
          <p:spPr>
            <a:xfrm>
              <a:off x="5031281" y="3217555"/>
              <a:ext cx="10201" cy="10201"/>
            </a:xfrm>
            <a:custGeom>
              <a:avLst/>
              <a:gdLst/>
              <a:ahLst/>
              <a:cxnLst/>
              <a:rect l="l" t="t" r="r" b="b"/>
              <a:pathLst>
                <a:path w="322" h="322" extrusionOk="0">
                  <a:moveTo>
                    <a:pt x="155" y="1"/>
                  </a:moveTo>
                  <a:cubicBezTo>
                    <a:pt x="72" y="1"/>
                    <a:pt x="0" y="72"/>
                    <a:pt x="0" y="155"/>
                  </a:cubicBezTo>
                  <a:cubicBezTo>
                    <a:pt x="0" y="251"/>
                    <a:pt x="72" y="322"/>
                    <a:pt x="155" y="322"/>
                  </a:cubicBezTo>
                  <a:cubicBezTo>
                    <a:pt x="250" y="322"/>
                    <a:pt x="322" y="251"/>
                    <a:pt x="322" y="155"/>
                  </a:cubicBezTo>
                  <a:cubicBezTo>
                    <a:pt x="322" y="72"/>
                    <a:pt x="250"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56" name="Google Shape;10756;p79"/>
            <p:cNvSpPr/>
            <p:nvPr/>
          </p:nvSpPr>
          <p:spPr>
            <a:xfrm>
              <a:off x="5031281" y="3184734"/>
              <a:ext cx="10201" cy="10613"/>
            </a:xfrm>
            <a:custGeom>
              <a:avLst/>
              <a:gdLst/>
              <a:ahLst/>
              <a:cxnLst/>
              <a:rect l="l" t="t" r="r" b="b"/>
              <a:pathLst>
                <a:path w="322" h="335" extrusionOk="0">
                  <a:moveTo>
                    <a:pt x="155" y="1"/>
                  </a:moveTo>
                  <a:cubicBezTo>
                    <a:pt x="72" y="1"/>
                    <a:pt x="0" y="84"/>
                    <a:pt x="0" y="167"/>
                  </a:cubicBezTo>
                  <a:cubicBezTo>
                    <a:pt x="0" y="263"/>
                    <a:pt x="72" y="334"/>
                    <a:pt x="155" y="334"/>
                  </a:cubicBezTo>
                  <a:cubicBezTo>
                    <a:pt x="250" y="334"/>
                    <a:pt x="322" y="263"/>
                    <a:pt x="322" y="167"/>
                  </a:cubicBezTo>
                  <a:cubicBezTo>
                    <a:pt x="322" y="84"/>
                    <a:pt x="250"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57" name="Google Shape;10757;p79"/>
            <p:cNvSpPr/>
            <p:nvPr/>
          </p:nvSpPr>
          <p:spPr>
            <a:xfrm>
              <a:off x="4998841" y="2995763"/>
              <a:ext cx="10201" cy="15492"/>
            </a:xfrm>
            <a:custGeom>
              <a:avLst/>
              <a:gdLst/>
              <a:ahLst/>
              <a:cxnLst/>
              <a:rect l="l" t="t" r="r" b="b"/>
              <a:pathLst>
                <a:path w="322" h="489" extrusionOk="0">
                  <a:moveTo>
                    <a:pt x="155" y="1"/>
                  </a:moveTo>
                  <a:cubicBezTo>
                    <a:pt x="72" y="1"/>
                    <a:pt x="0" y="72"/>
                    <a:pt x="0" y="167"/>
                  </a:cubicBezTo>
                  <a:lnTo>
                    <a:pt x="0" y="334"/>
                  </a:lnTo>
                  <a:cubicBezTo>
                    <a:pt x="0" y="417"/>
                    <a:pt x="72" y="489"/>
                    <a:pt x="155" y="489"/>
                  </a:cubicBezTo>
                  <a:cubicBezTo>
                    <a:pt x="250" y="489"/>
                    <a:pt x="322" y="417"/>
                    <a:pt x="322" y="334"/>
                  </a:cubicBezTo>
                  <a:lnTo>
                    <a:pt x="322" y="167"/>
                  </a:lnTo>
                  <a:cubicBezTo>
                    <a:pt x="322" y="72"/>
                    <a:pt x="250"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58" name="Google Shape;10758;p79"/>
            <p:cNvSpPr/>
            <p:nvPr/>
          </p:nvSpPr>
          <p:spPr>
            <a:xfrm>
              <a:off x="5063721" y="2995763"/>
              <a:ext cx="10201" cy="15492"/>
            </a:xfrm>
            <a:custGeom>
              <a:avLst/>
              <a:gdLst/>
              <a:ahLst/>
              <a:cxnLst/>
              <a:rect l="l" t="t" r="r" b="b"/>
              <a:pathLst>
                <a:path w="322" h="489" extrusionOk="0">
                  <a:moveTo>
                    <a:pt x="167" y="1"/>
                  </a:moveTo>
                  <a:cubicBezTo>
                    <a:pt x="71" y="1"/>
                    <a:pt x="0" y="72"/>
                    <a:pt x="0" y="167"/>
                  </a:cubicBezTo>
                  <a:lnTo>
                    <a:pt x="0" y="334"/>
                  </a:lnTo>
                  <a:cubicBezTo>
                    <a:pt x="0" y="417"/>
                    <a:pt x="71" y="489"/>
                    <a:pt x="167" y="489"/>
                  </a:cubicBezTo>
                  <a:cubicBezTo>
                    <a:pt x="250" y="489"/>
                    <a:pt x="322" y="417"/>
                    <a:pt x="322" y="334"/>
                  </a:cubicBezTo>
                  <a:lnTo>
                    <a:pt x="322" y="167"/>
                  </a:lnTo>
                  <a:cubicBezTo>
                    <a:pt x="322" y="72"/>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59" name="Google Shape;10759;p79"/>
            <p:cNvSpPr/>
            <p:nvPr/>
          </p:nvSpPr>
          <p:spPr>
            <a:xfrm>
              <a:off x="4993550" y="2979163"/>
              <a:ext cx="21162" cy="10613"/>
            </a:xfrm>
            <a:custGeom>
              <a:avLst/>
              <a:gdLst/>
              <a:ahLst/>
              <a:cxnLst/>
              <a:rect l="l" t="t" r="r" b="b"/>
              <a:pathLst>
                <a:path w="668" h="335" extrusionOk="0">
                  <a:moveTo>
                    <a:pt x="167" y="1"/>
                  </a:moveTo>
                  <a:cubicBezTo>
                    <a:pt x="72" y="1"/>
                    <a:pt x="0" y="84"/>
                    <a:pt x="0" y="167"/>
                  </a:cubicBezTo>
                  <a:cubicBezTo>
                    <a:pt x="0" y="263"/>
                    <a:pt x="72" y="334"/>
                    <a:pt x="167" y="334"/>
                  </a:cubicBezTo>
                  <a:lnTo>
                    <a:pt x="501" y="334"/>
                  </a:lnTo>
                  <a:cubicBezTo>
                    <a:pt x="596" y="334"/>
                    <a:pt x="667" y="263"/>
                    <a:pt x="667" y="167"/>
                  </a:cubicBezTo>
                  <a:cubicBezTo>
                    <a:pt x="655" y="84"/>
                    <a:pt x="584" y="1"/>
                    <a:pt x="50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60" name="Google Shape;10760;p79"/>
            <p:cNvSpPr/>
            <p:nvPr/>
          </p:nvSpPr>
          <p:spPr>
            <a:xfrm>
              <a:off x="5058051" y="2979163"/>
              <a:ext cx="21162" cy="10613"/>
            </a:xfrm>
            <a:custGeom>
              <a:avLst/>
              <a:gdLst/>
              <a:ahLst/>
              <a:cxnLst/>
              <a:rect l="l" t="t" r="r" b="b"/>
              <a:pathLst>
                <a:path w="668" h="335" extrusionOk="0">
                  <a:moveTo>
                    <a:pt x="167" y="1"/>
                  </a:moveTo>
                  <a:cubicBezTo>
                    <a:pt x="72" y="1"/>
                    <a:pt x="0" y="84"/>
                    <a:pt x="0" y="167"/>
                  </a:cubicBezTo>
                  <a:cubicBezTo>
                    <a:pt x="0" y="263"/>
                    <a:pt x="72" y="334"/>
                    <a:pt x="167" y="334"/>
                  </a:cubicBezTo>
                  <a:lnTo>
                    <a:pt x="501" y="334"/>
                  </a:lnTo>
                  <a:cubicBezTo>
                    <a:pt x="596" y="334"/>
                    <a:pt x="667" y="263"/>
                    <a:pt x="667" y="167"/>
                  </a:cubicBezTo>
                  <a:cubicBezTo>
                    <a:pt x="667" y="84"/>
                    <a:pt x="596" y="1"/>
                    <a:pt x="50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61" name="Google Shape;10761;p79"/>
            <p:cNvSpPr/>
            <p:nvPr/>
          </p:nvSpPr>
          <p:spPr>
            <a:xfrm>
              <a:off x="5007141" y="3025574"/>
              <a:ext cx="58481" cy="32092"/>
            </a:xfrm>
            <a:custGeom>
              <a:avLst/>
              <a:gdLst/>
              <a:ahLst/>
              <a:cxnLst/>
              <a:rect l="l" t="t" r="r" b="b"/>
              <a:pathLst>
                <a:path w="1846" h="1013" extrusionOk="0">
                  <a:moveTo>
                    <a:pt x="1500" y="322"/>
                  </a:moveTo>
                  <a:cubicBezTo>
                    <a:pt x="1429" y="536"/>
                    <a:pt x="1191" y="679"/>
                    <a:pt x="917" y="679"/>
                  </a:cubicBezTo>
                  <a:cubicBezTo>
                    <a:pt x="655" y="679"/>
                    <a:pt x="417" y="536"/>
                    <a:pt x="345" y="322"/>
                  </a:cubicBezTo>
                  <a:close/>
                  <a:moveTo>
                    <a:pt x="167" y="0"/>
                  </a:moveTo>
                  <a:cubicBezTo>
                    <a:pt x="72" y="0"/>
                    <a:pt x="0" y="72"/>
                    <a:pt x="0" y="167"/>
                  </a:cubicBezTo>
                  <a:cubicBezTo>
                    <a:pt x="0" y="619"/>
                    <a:pt x="417" y="1012"/>
                    <a:pt x="929" y="1012"/>
                  </a:cubicBezTo>
                  <a:cubicBezTo>
                    <a:pt x="1429" y="1012"/>
                    <a:pt x="1846" y="643"/>
                    <a:pt x="1846" y="167"/>
                  </a:cubicBezTo>
                  <a:cubicBezTo>
                    <a:pt x="1846" y="72"/>
                    <a:pt x="1786" y="0"/>
                    <a:pt x="170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762" name="Google Shape;10762;p79"/>
          <p:cNvGrpSpPr/>
          <p:nvPr/>
        </p:nvGrpSpPr>
        <p:grpSpPr>
          <a:xfrm>
            <a:off x="9550367" y="3607618"/>
            <a:ext cx="346031" cy="461725"/>
            <a:chOff x="7162775" y="2881113"/>
            <a:chExt cx="259523" cy="346294"/>
          </a:xfrm>
          <a:solidFill>
            <a:schemeClr val="tx1"/>
          </a:solidFill>
        </p:grpSpPr>
        <p:sp>
          <p:nvSpPr>
            <p:cNvPr id="10763" name="Google Shape;10763;p79"/>
            <p:cNvSpPr/>
            <p:nvPr/>
          </p:nvSpPr>
          <p:spPr>
            <a:xfrm>
              <a:off x="7162775" y="2881113"/>
              <a:ext cx="259523" cy="346294"/>
            </a:xfrm>
            <a:custGeom>
              <a:avLst/>
              <a:gdLst/>
              <a:ahLst/>
              <a:cxnLst/>
              <a:rect l="l" t="t" r="r" b="b"/>
              <a:pathLst>
                <a:path w="8192" h="10931" extrusionOk="0">
                  <a:moveTo>
                    <a:pt x="4084" y="1536"/>
                  </a:moveTo>
                  <a:cubicBezTo>
                    <a:pt x="4382" y="1536"/>
                    <a:pt x="4703" y="1810"/>
                    <a:pt x="4989" y="2239"/>
                  </a:cubicBezTo>
                  <a:lnTo>
                    <a:pt x="3155" y="2239"/>
                  </a:lnTo>
                  <a:cubicBezTo>
                    <a:pt x="3453" y="1810"/>
                    <a:pt x="3787" y="1536"/>
                    <a:pt x="4084" y="1536"/>
                  </a:cubicBezTo>
                  <a:close/>
                  <a:moveTo>
                    <a:pt x="5191" y="2560"/>
                  </a:moveTo>
                  <a:cubicBezTo>
                    <a:pt x="5596" y="3310"/>
                    <a:pt x="5906" y="4334"/>
                    <a:pt x="5965" y="5322"/>
                  </a:cubicBezTo>
                  <a:cubicBezTo>
                    <a:pt x="5621" y="6068"/>
                    <a:pt x="4891" y="6515"/>
                    <a:pt x="4082" y="6515"/>
                  </a:cubicBezTo>
                  <a:cubicBezTo>
                    <a:pt x="4051" y="6515"/>
                    <a:pt x="4020" y="6514"/>
                    <a:pt x="3989" y="6513"/>
                  </a:cubicBezTo>
                  <a:cubicBezTo>
                    <a:pt x="3608" y="6489"/>
                    <a:pt x="3227" y="6358"/>
                    <a:pt x="2905" y="6120"/>
                  </a:cubicBezTo>
                  <a:cubicBezTo>
                    <a:pt x="2596" y="5894"/>
                    <a:pt x="2358" y="5596"/>
                    <a:pt x="2203" y="5239"/>
                  </a:cubicBezTo>
                  <a:cubicBezTo>
                    <a:pt x="2274" y="4286"/>
                    <a:pt x="2572" y="3274"/>
                    <a:pt x="2977" y="2560"/>
                  </a:cubicBezTo>
                  <a:close/>
                  <a:moveTo>
                    <a:pt x="2167" y="5870"/>
                  </a:moveTo>
                  <a:cubicBezTo>
                    <a:pt x="2322" y="6060"/>
                    <a:pt x="2501" y="6239"/>
                    <a:pt x="2691" y="6394"/>
                  </a:cubicBezTo>
                  <a:cubicBezTo>
                    <a:pt x="3060" y="6656"/>
                    <a:pt x="3501" y="6799"/>
                    <a:pt x="3953" y="6834"/>
                  </a:cubicBezTo>
                  <a:lnTo>
                    <a:pt x="4072" y="6834"/>
                  </a:lnTo>
                  <a:cubicBezTo>
                    <a:pt x="4525" y="6834"/>
                    <a:pt x="4965" y="6715"/>
                    <a:pt x="5346" y="6465"/>
                  </a:cubicBezTo>
                  <a:cubicBezTo>
                    <a:pt x="5584" y="6310"/>
                    <a:pt x="5787" y="6120"/>
                    <a:pt x="5953" y="5906"/>
                  </a:cubicBezTo>
                  <a:lnTo>
                    <a:pt x="5953" y="5906"/>
                  </a:lnTo>
                  <a:cubicBezTo>
                    <a:pt x="5918" y="6287"/>
                    <a:pt x="5739" y="6620"/>
                    <a:pt x="5430" y="6894"/>
                  </a:cubicBezTo>
                  <a:cubicBezTo>
                    <a:pt x="5358" y="6953"/>
                    <a:pt x="5358" y="7061"/>
                    <a:pt x="5418" y="7120"/>
                  </a:cubicBezTo>
                  <a:cubicBezTo>
                    <a:pt x="5441" y="7156"/>
                    <a:pt x="5489" y="7180"/>
                    <a:pt x="5537" y="7180"/>
                  </a:cubicBezTo>
                  <a:cubicBezTo>
                    <a:pt x="5561" y="7180"/>
                    <a:pt x="5608" y="7156"/>
                    <a:pt x="5644" y="7132"/>
                  </a:cubicBezTo>
                  <a:cubicBezTo>
                    <a:pt x="5763" y="7025"/>
                    <a:pt x="5858" y="6906"/>
                    <a:pt x="5953" y="6787"/>
                  </a:cubicBezTo>
                  <a:lnTo>
                    <a:pt x="5953" y="6787"/>
                  </a:lnTo>
                  <a:cubicBezTo>
                    <a:pt x="5894" y="7775"/>
                    <a:pt x="5072" y="8561"/>
                    <a:pt x="4060" y="8561"/>
                  </a:cubicBezTo>
                  <a:cubicBezTo>
                    <a:pt x="3084" y="8561"/>
                    <a:pt x="2263" y="7787"/>
                    <a:pt x="2191" y="6787"/>
                  </a:cubicBezTo>
                  <a:lnTo>
                    <a:pt x="2191" y="6787"/>
                  </a:lnTo>
                  <a:cubicBezTo>
                    <a:pt x="2572" y="7323"/>
                    <a:pt x="3275" y="7680"/>
                    <a:pt x="4084" y="7680"/>
                  </a:cubicBezTo>
                  <a:cubicBezTo>
                    <a:pt x="4394" y="7680"/>
                    <a:pt x="4703" y="7620"/>
                    <a:pt x="4989" y="7525"/>
                  </a:cubicBezTo>
                  <a:cubicBezTo>
                    <a:pt x="5072" y="7489"/>
                    <a:pt x="5108" y="7406"/>
                    <a:pt x="5072" y="7311"/>
                  </a:cubicBezTo>
                  <a:cubicBezTo>
                    <a:pt x="5055" y="7249"/>
                    <a:pt x="4998" y="7213"/>
                    <a:pt x="4936" y="7213"/>
                  </a:cubicBezTo>
                  <a:cubicBezTo>
                    <a:pt x="4914" y="7213"/>
                    <a:pt x="4892" y="7218"/>
                    <a:pt x="4870" y="7227"/>
                  </a:cubicBezTo>
                  <a:cubicBezTo>
                    <a:pt x="4608" y="7311"/>
                    <a:pt x="4346" y="7370"/>
                    <a:pt x="4060" y="7370"/>
                  </a:cubicBezTo>
                  <a:cubicBezTo>
                    <a:pt x="3036" y="7370"/>
                    <a:pt x="2203" y="6703"/>
                    <a:pt x="2167" y="5870"/>
                  </a:cubicBezTo>
                  <a:close/>
                  <a:moveTo>
                    <a:pt x="6787" y="7680"/>
                  </a:moveTo>
                  <a:cubicBezTo>
                    <a:pt x="6823" y="7739"/>
                    <a:pt x="6823" y="7823"/>
                    <a:pt x="6823" y="7894"/>
                  </a:cubicBezTo>
                  <a:cubicBezTo>
                    <a:pt x="6835" y="9013"/>
                    <a:pt x="5596" y="9930"/>
                    <a:pt x="4084" y="9930"/>
                  </a:cubicBezTo>
                  <a:cubicBezTo>
                    <a:pt x="3846" y="9930"/>
                    <a:pt x="3608" y="9906"/>
                    <a:pt x="3382" y="9870"/>
                  </a:cubicBezTo>
                  <a:cubicBezTo>
                    <a:pt x="4406" y="9811"/>
                    <a:pt x="5311" y="9442"/>
                    <a:pt x="5989" y="8799"/>
                  </a:cubicBezTo>
                  <a:cubicBezTo>
                    <a:pt x="6311" y="8489"/>
                    <a:pt x="6584" y="8096"/>
                    <a:pt x="6787" y="7680"/>
                  </a:cubicBezTo>
                  <a:close/>
                  <a:moveTo>
                    <a:pt x="4096" y="0"/>
                  </a:moveTo>
                  <a:cubicBezTo>
                    <a:pt x="2465" y="0"/>
                    <a:pt x="1120" y="1274"/>
                    <a:pt x="1024" y="2893"/>
                  </a:cubicBezTo>
                  <a:lnTo>
                    <a:pt x="881" y="5465"/>
                  </a:lnTo>
                  <a:cubicBezTo>
                    <a:pt x="834" y="6096"/>
                    <a:pt x="989" y="6703"/>
                    <a:pt x="1286" y="7239"/>
                  </a:cubicBezTo>
                  <a:cubicBezTo>
                    <a:pt x="1108" y="7418"/>
                    <a:pt x="1024" y="7620"/>
                    <a:pt x="1024" y="7870"/>
                  </a:cubicBezTo>
                  <a:lnTo>
                    <a:pt x="1024" y="7906"/>
                  </a:lnTo>
                  <a:lnTo>
                    <a:pt x="786" y="7989"/>
                  </a:lnTo>
                  <a:cubicBezTo>
                    <a:pt x="310" y="8156"/>
                    <a:pt x="0" y="8608"/>
                    <a:pt x="0" y="9108"/>
                  </a:cubicBezTo>
                  <a:lnTo>
                    <a:pt x="0" y="10763"/>
                  </a:lnTo>
                  <a:cubicBezTo>
                    <a:pt x="0" y="10859"/>
                    <a:pt x="72" y="10930"/>
                    <a:pt x="155" y="10930"/>
                  </a:cubicBezTo>
                  <a:cubicBezTo>
                    <a:pt x="238" y="10930"/>
                    <a:pt x="310" y="10859"/>
                    <a:pt x="310" y="10763"/>
                  </a:cubicBezTo>
                  <a:lnTo>
                    <a:pt x="310" y="9097"/>
                  </a:lnTo>
                  <a:cubicBezTo>
                    <a:pt x="310" y="8727"/>
                    <a:pt x="548" y="8394"/>
                    <a:pt x="893" y="8275"/>
                  </a:cubicBezTo>
                  <a:lnTo>
                    <a:pt x="1060" y="8215"/>
                  </a:lnTo>
                  <a:cubicBezTo>
                    <a:pt x="1108" y="8406"/>
                    <a:pt x="1167" y="8608"/>
                    <a:pt x="1262" y="8787"/>
                  </a:cubicBezTo>
                  <a:cubicBezTo>
                    <a:pt x="1298" y="8847"/>
                    <a:pt x="1358" y="8870"/>
                    <a:pt x="1405" y="8870"/>
                  </a:cubicBezTo>
                  <a:cubicBezTo>
                    <a:pt x="1429" y="8870"/>
                    <a:pt x="1465" y="8858"/>
                    <a:pt x="1489" y="8847"/>
                  </a:cubicBezTo>
                  <a:cubicBezTo>
                    <a:pt x="1548" y="8799"/>
                    <a:pt x="1560" y="8704"/>
                    <a:pt x="1536" y="8632"/>
                  </a:cubicBezTo>
                  <a:cubicBezTo>
                    <a:pt x="1405" y="8394"/>
                    <a:pt x="1346" y="8132"/>
                    <a:pt x="1346" y="7870"/>
                  </a:cubicBezTo>
                  <a:cubicBezTo>
                    <a:pt x="1346" y="7739"/>
                    <a:pt x="1381" y="7620"/>
                    <a:pt x="1465" y="7513"/>
                  </a:cubicBezTo>
                  <a:cubicBezTo>
                    <a:pt x="1548" y="7632"/>
                    <a:pt x="1643" y="7751"/>
                    <a:pt x="1739" y="7858"/>
                  </a:cubicBezTo>
                  <a:cubicBezTo>
                    <a:pt x="2360" y="8503"/>
                    <a:pt x="3177" y="8871"/>
                    <a:pt x="4066" y="8871"/>
                  </a:cubicBezTo>
                  <a:cubicBezTo>
                    <a:pt x="4080" y="8871"/>
                    <a:pt x="4094" y="8871"/>
                    <a:pt x="4108" y="8870"/>
                  </a:cubicBezTo>
                  <a:cubicBezTo>
                    <a:pt x="5311" y="8858"/>
                    <a:pt x="6299" y="7870"/>
                    <a:pt x="6299" y="6656"/>
                  </a:cubicBezTo>
                  <a:lnTo>
                    <a:pt x="6299" y="5632"/>
                  </a:lnTo>
                  <a:cubicBezTo>
                    <a:pt x="6299" y="4691"/>
                    <a:pt x="6061" y="3608"/>
                    <a:pt x="5644" y="2715"/>
                  </a:cubicBezTo>
                  <a:cubicBezTo>
                    <a:pt x="5430" y="2262"/>
                    <a:pt x="5191" y="1893"/>
                    <a:pt x="4953" y="1643"/>
                  </a:cubicBezTo>
                  <a:cubicBezTo>
                    <a:pt x="4679" y="1346"/>
                    <a:pt x="4382" y="1191"/>
                    <a:pt x="4096" y="1191"/>
                  </a:cubicBezTo>
                  <a:cubicBezTo>
                    <a:pt x="3810" y="1191"/>
                    <a:pt x="3513" y="1346"/>
                    <a:pt x="3227" y="1643"/>
                  </a:cubicBezTo>
                  <a:cubicBezTo>
                    <a:pt x="2989" y="1893"/>
                    <a:pt x="2751" y="2262"/>
                    <a:pt x="2548" y="2715"/>
                  </a:cubicBezTo>
                  <a:cubicBezTo>
                    <a:pt x="2132" y="3608"/>
                    <a:pt x="1893" y="4691"/>
                    <a:pt x="1893" y="5632"/>
                  </a:cubicBezTo>
                  <a:lnTo>
                    <a:pt x="1893" y="6656"/>
                  </a:lnTo>
                  <a:cubicBezTo>
                    <a:pt x="1893" y="7120"/>
                    <a:pt x="2036" y="7549"/>
                    <a:pt x="2274" y="7906"/>
                  </a:cubicBezTo>
                  <a:cubicBezTo>
                    <a:pt x="2179" y="7834"/>
                    <a:pt x="2084" y="7739"/>
                    <a:pt x="2001" y="7632"/>
                  </a:cubicBezTo>
                  <a:cubicBezTo>
                    <a:pt x="1441" y="7037"/>
                    <a:pt x="1167" y="6287"/>
                    <a:pt x="1203" y="5477"/>
                  </a:cubicBezTo>
                  <a:lnTo>
                    <a:pt x="1358" y="2905"/>
                  </a:lnTo>
                  <a:cubicBezTo>
                    <a:pt x="1441" y="1465"/>
                    <a:pt x="2655" y="310"/>
                    <a:pt x="4108" y="310"/>
                  </a:cubicBezTo>
                  <a:cubicBezTo>
                    <a:pt x="5549" y="310"/>
                    <a:pt x="6763" y="1441"/>
                    <a:pt x="6846" y="2893"/>
                  </a:cubicBezTo>
                  <a:lnTo>
                    <a:pt x="6954" y="4775"/>
                  </a:lnTo>
                  <a:cubicBezTo>
                    <a:pt x="7061" y="6406"/>
                    <a:pt x="6656" y="7692"/>
                    <a:pt x="5787" y="8537"/>
                  </a:cubicBezTo>
                  <a:cubicBezTo>
                    <a:pt x="5095" y="9187"/>
                    <a:pt x="4135" y="9532"/>
                    <a:pt x="3046" y="9532"/>
                  </a:cubicBezTo>
                  <a:cubicBezTo>
                    <a:pt x="2898" y="9532"/>
                    <a:pt x="2748" y="9526"/>
                    <a:pt x="2596" y="9513"/>
                  </a:cubicBezTo>
                  <a:cubicBezTo>
                    <a:pt x="2501" y="9501"/>
                    <a:pt x="2393" y="9466"/>
                    <a:pt x="2322" y="9430"/>
                  </a:cubicBezTo>
                  <a:cubicBezTo>
                    <a:pt x="2191" y="9335"/>
                    <a:pt x="2060" y="9228"/>
                    <a:pt x="1941" y="9132"/>
                  </a:cubicBezTo>
                  <a:cubicBezTo>
                    <a:pt x="1911" y="9102"/>
                    <a:pt x="1870" y="9088"/>
                    <a:pt x="1828" y="9088"/>
                  </a:cubicBezTo>
                  <a:cubicBezTo>
                    <a:pt x="1786" y="9088"/>
                    <a:pt x="1745" y="9102"/>
                    <a:pt x="1715" y="9132"/>
                  </a:cubicBezTo>
                  <a:cubicBezTo>
                    <a:pt x="1655" y="9180"/>
                    <a:pt x="1655" y="9287"/>
                    <a:pt x="1715" y="9347"/>
                  </a:cubicBezTo>
                  <a:cubicBezTo>
                    <a:pt x="2298" y="9906"/>
                    <a:pt x="3167" y="10228"/>
                    <a:pt x="4096" y="10228"/>
                  </a:cubicBezTo>
                  <a:cubicBezTo>
                    <a:pt x="4918" y="10228"/>
                    <a:pt x="5668" y="9990"/>
                    <a:pt x="6251" y="9537"/>
                  </a:cubicBezTo>
                  <a:cubicBezTo>
                    <a:pt x="6727" y="9180"/>
                    <a:pt x="7037" y="8704"/>
                    <a:pt x="7132" y="8204"/>
                  </a:cubicBezTo>
                  <a:lnTo>
                    <a:pt x="7299" y="8263"/>
                  </a:lnTo>
                  <a:cubicBezTo>
                    <a:pt x="7632" y="8382"/>
                    <a:pt x="7870" y="8704"/>
                    <a:pt x="7870" y="9085"/>
                  </a:cubicBezTo>
                  <a:lnTo>
                    <a:pt x="7870" y="10728"/>
                  </a:lnTo>
                  <a:cubicBezTo>
                    <a:pt x="7870" y="10823"/>
                    <a:pt x="7954" y="10894"/>
                    <a:pt x="8025" y="10894"/>
                  </a:cubicBezTo>
                  <a:cubicBezTo>
                    <a:pt x="8108" y="10894"/>
                    <a:pt x="8192" y="10823"/>
                    <a:pt x="8192" y="10728"/>
                  </a:cubicBezTo>
                  <a:lnTo>
                    <a:pt x="8192" y="9061"/>
                  </a:lnTo>
                  <a:cubicBezTo>
                    <a:pt x="8192" y="8620"/>
                    <a:pt x="7870" y="8156"/>
                    <a:pt x="7394" y="8001"/>
                  </a:cubicBezTo>
                  <a:lnTo>
                    <a:pt x="7156" y="7906"/>
                  </a:lnTo>
                  <a:lnTo>
                    <a:pt x="7156" y="7882"/>
                  </a:lnTo>
                  <a:cubicBezTo>
                    <a:pt x="7156" y="7656"/>
                    <a:pt x="7096" y="7477"/>
                    <a:pt x="6954" y="7311"/>
                  </a:cubicBezTo>
                  <a:cubicBezTo>
                    <a:pt x="7216" y="6584"/>
                    <a:pt x="7323" y="5739"/>
                    <a:pt x="7263" y="4786"/>
                  </a:cubicBezTo>
                  <a:lnTo>
                    <a:pt x="7156" y="2893"/>
                  </a:lnTo>
                  <a:cubicBezTo>
                    <a:pt x="7049" y="1274"/>
                    <a:pt x="5715" y="0"/>
                    <a:pt x="409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64" name="Google Shape;10764;p79"/>
            <p:cNvSpPr/>
            <p:nvPr/>
          </p:nvSpPr>
          <p:spPr>
            <a:xfrm>
              <a:off x="7270645" y="3044519"/>
              <a:ext cx="43402" cy="15396"/>
            </a:xfrm>
            <a:custGeom>
              <a:avLst/>
              <a:gdLst/>
              <a:ahLst/>
              <a:cxnLst/>
              <a:rect l="l" t="t" r="r" b="b"/>
              <a:pathLst>
                <a:path w="1370" h="486" extrusionOk="0">
                  <a:moveTo>
                    <a:pt x="173" y="1"/>
                  </a:moveTo>
                  <a:cubicBezTo>
                    <a:pt x="131" y="1"/>
                    <a:pt x="90" y="15"/>
                    <a:pt x="60" y="45"/>
                  </a:cubicBezTo>
                  <a:cubicBezTo>
                    <a:pt x="1" y="105"/>
                    <a:pt x="1" y="200"/>
                    <a:pt x="60" y="260"/>
                  </a:cubicBezTo>
                  <a:cubicBezTo>
                    <a:pt x="203" y="402"/>
                    <a:pt x="441" y="486"/>
                    <a:pt x="691" y="486"/>
                  </a:cubicBezTo>
                  <a:cubicBezTo>
                    <a:pt x="941" y="486"/>
                    <a:pt x="1179" y="414"/>
                    <a:pt x="1310" y="260"/>
                  </a:cubicBezTo>
                  <a:cubicBezTo>
                    <a:pt x="1370" y="200"/>
                    <a:pt x="1370" y="105"/>
                    <a:pt x="1310" y="45"/>
                  </a:cubicBezTo>
                  <a:cubicBezTo>
                    <a:pt x="1280" y="15"/>
                    <a:pt x="1242" y="1"/>
                    <a:pt x="1203" y="1"/>
                  </a:cubicBezTo>
                  <a:cubicBezTo>
                    <a:pt x="1164" y="1"/>
                    <a:pt x="1126" y="15"/>
                    <a:pt x="1096" y="45"/>
                  </a:cubicBezTo>
                  <a:cubicBezTo>
                    <a:pt x="1036" y="105"/>
                    <a:pt x="893" y="152"/>
                    <a:pt x="691" y="152"/>
                  </a:cubicBezTo>
                  <a:cubicBezTo>
                    <a:pt x="477" y="152"/>
                    <a:pt x="346" y="81"/>
                    <a:pt x="286" y="45"/>
                  </a:cubicBezTo>
                  <a:cubicBezTo>
                    <a:pt x="256" y="15"/>
                    <a:pt x="215" y="1"/>
                    <a:pt x="17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65" name="Google Shape;10765;p79"/>
            <p:cNvSpPr/>
            <p:nvPr/>
          </p:nvSpPr>
          <p:spPr>
            <a:xfrm>
              <a:off x="7254805" y="3006344"/>
              <a:ext cx="10201" cy="15492"/>
            </a:xfrm>
            <a:custGeom>
              <a:avLst/>
              <a:gdLst/>
              <a:ahLst/>
              <a:cxnLst/>
              <a:rect l="l" t="t" r="r" b="b"/>
              <a:pathLst>
                <a:path w="322" h="489" extrusionOk="0">
                  <a:moveTo>
                    <a:pt x="167" y="0"/>
                  </a:moveTo>
                  <a:cubicBezTo>
                    <a:pt x="72" y="0"/>
                    <a:pt x="0" y="71"/>
                    <a:pt x="0" y="155"/>
                  </a:cubicBezTo>
                  <a:lnTo>
                    <a:pt x="0" y="322"/>
                  </a:lnTo>
                  <a:cubicBezTo>
                    <a:pt x="0" y="417"/>
                    <a:pt x="72" y="488"/>
                    <a:pt x="167" y="488"/>
                  </a:cubicBezTo>
                  <a:cubicBezTo>
                    <a:pt x="250" y="488"/>
                    <a:pt x="322" y="417"/>
                    <a:pt x="322" y="322"/>
                  </a:cubicBezTo>
                  <a:lnTo>
                    <a:pt x="322" y="155"/>
                  </a:lnTo>
                  <a:cubicBezTo>
                    <a:pt x="322" y="71"/>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66" name="Google Shape;10766;p79"/>
            <p:cNvSpPr/>
            <p:nvPr/>
          </p:nvSpPr>
          <p:spPr>
            <a:xfrm>
              <a:off x="7319686" y="3006344"/>
              <a:ext cx="10581" cy="15492"/>
            </a:xfrm>
            <a:custGeom>
              <a:avLst/>
              <a:gdLst/>
              <a:ahLst/>
              <a:cxnLst/>
              <a:rect l="l" t="t" r="r" b="b"/>
              <a:pathLst>
                <a:path w="334" h="489" extrusionOk="0">
                  <a:moveTo>
                    <a:pt x="167" y="0"/>
                  </a:moveTo>
                  <a:cubicBezTo>
                    <a:pt x="84" y="0"/>
                    <a:pt x="0" y="71"/>
                    <a:pt x="0" y="155"/>
                  </a:cubicBezTo>
                  <a:lnTo>
                    <a:pt x="0" y="322"/>
                  </a:lnTo>
                  <a:cubicBezTo>
                    <a:pt x="0" y="417"/>
                    <a:pt x="84" y="488"/>
                    <a:pt x="167" y="488"/>
                  </a:cubicBezTo>
                  <a:cubicBezTo>
                    <a:pt x="262" y="488"/>
                    <a:pt x="334" y="417"/>
                    <a:pt x="334" y="322"/>
                  </a:cubicBezTo>
                  <a:lnTo>
                    <a:pt x="334" y="155"/>
                  </a:lnTo>
                  <a:cubicBezTo>
                    <a:pt x="334" y="71"/>
                    <a:pt x="262"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67" name="Google Shape;10767;p79"/>
            <p:cNvSpPr/>
            <p:nvPr/>
          </p:nvSpPr>
          <p:spPr>
            <a:xfrm>
              <a:off x="7249135" y="2990124"/>
              <a:ext cx="21162" cy="10581"/>
            </a:xfrm>
            <a:custGeom>
              <a:avLst/>
              <a:gdLst/>
              <a:ahLst/>
              <a:cxnLst/>
              <a:rect l="l" t="t" r="r" b="b"/>
              <a:pathLst>
                <a:path w="668" h="334" extrusionOk="0">
                  <a:moveTo>
                    <a:pt x="168" y="0"/>
                  </a:moveTo>
                  <a:cubicBezTo>
                    <a:pt x="72" y="0"/>
                    <a:pt x="1" y="72"/>
                    <a:pt x="1" y="167"/>
                  </a:cubicBezTo>
                  <a:cubicBezTo>
                    <a:pt x="1" y="250"/>
                    <a:pt x="72" y="333"/>
                    <a:pt x="168" y="333"/>
                  </a:cubicBezTo>
                  <a:lnTo>
                    <a:pt x="501" y="333"/>
                  </a:lnTo>
                  <a:cubicBezTo>
                    <a:pt x="596" y="333"/>
                    <a:pt x="668" y="250"/>
                    <a:pt x="668" y="167"/>
                  </a:cubicBezTo>
                  <a:cubicBezTo>
                    <a:pt x="668" y="60"/>
                    <a:pt x="596" y="0"/>
                    <a:pt x="50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68" name="Google Shape;10768;p79"/>
            <p:cNvSpPr/>
            <p:nvPr/>
          </p:nvSpPr>
          <p:spPr>
            <a:xfrm>
              <a:off x="7314015" y="2990124"/>
              <a:ext cx="21542" cy="10581"/>
            </a:xfrm>
            <a:custGeom>
              <a:avLst/>
              <a:gdLst/>
              <a:ahLst/>
              <a:cxnLst/>
              <a:rect l="l" t="t" r="r" b="b"/>
              <a:pathLst>
                <a:path w="680" h="334" extrusionOk="0">
                  <a:moveTo>
                    <a:pt x="167" y="0"/>
                  </a:moveTo>
                  <a:cubicBezTo>
                    <a:pt x="84" y="0"/>
                    <a:pt x="1" y="72"/>
                    <a:pt x="1" y="167"/>
                  </a:cubicBezTo>
                  <a:cubicBezTo>
                    <a:pt x="1" y="250"/>
                    <a:pt x="84" y="333"/>
                    <a:pt x="167" y="333"/>
                  </a:cubicBezTo>
                  <a:lnTo>
                    <a:pt x="513" y="333"/>
                  </a:lnTo>
                  <a:cubicBezTo>
                    <a:pt x="596" y="333"/>
                    <a:pt x="667" y="250"/>
                    <a:pt x="667" y="167"/>
                  </a:cubicBezTo>
                  <a:cubicBezTo>
                    <a:pt x="679" y="60"/>
                    <a:pt x="596" y="0"/>
                    <a:pt x="51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769" name="Google Shape;10769;p79"/>
          <p:cNvGrpSpPr/>
          <p:nvPr/>
        </p:nvGrpSpPr>
        <p:grpSpPr>
          <a:xfrm>
            <a:off x="8946335" y="3608590"/>
            <a:ext cx="348100" cy="463753"/>
            <a:chOff x="6709751" y="2881842"/>
            <a:chExt cx="261075" cy="347815"/>
          </a:xfrm>
          <a:solidFill>
            <a:schemeClr val="tx1"/>
          </a:solidFill>
        </p:grpSpPr>
        <p:sp>
          <p:nvSpPr>
            <p:cNvPr id="10770" name="Google Shape;10770;p79"/>
            <p:cNvSpPr/>
            <p:nvPr/>
          </p:nvSpPr>
          <p:spPr>
            <a:xfrm>
              <a:off x="6709751" y="2881842"/>
              <a:ext cx="261075" cy="347815"/>
            </a:xfrm>
            <a:custGeom>
              <a:avLst/>
              <a:gdLst/>
              <a:ahLst/>
              <a:cxnLst/>
              <a:rect l="l" t="t" r="r" b="b"/>
              <a:pathLst>
                <a:path w="8241" h="10979" extrusionOk="0">
                  <a:moveTo>
                    <a:pt x="1394" y="4680"/>
                  </a:moveTo>
                  <a:cubicBezTo>
                    <a:pt x="1477" y="4728"/>
                    <a:pt x="1573" y="4740"/>
                    <a:pt x="1668" y="4740"/>
                  </a:cubicBezTo>
                  <a:lnTo>
                    <a:pt x="1787" y="4740"/>
                  </a:lnTo>
                  <a:cubicBezTo>
                    <a:pt x="1858" y="5323"/>
                    <a:pt x="2156" y="5823"/>
                    <a:pt x="2561" y="6180"/>
                  </a:cubicBezTo>
                  <a:cubicBezTo>
                    <a:pt x="2468" y="6204"/>
                    <a:pt x="2384" y="6215"/>
                    <a:pt x="2308" y="6215"/>
                  </a:cubicBezTo>
                  <a:cubicBezTo>
                    <a:pt x="1897" y="6215"/>
                    <a:pt x="1727" y="5915"/>
                    <a:pt x="1727" y="5895"/>
                  </a:cubicBezTo>
                  <a:cubicBezTo>
                    <a:pt x="1692" y="5835"/>
                    <a:pt x="1632" y="5799"/>
                    <a:pt x="1573" y="5799"/>
                  </a:cubicBezTo>
                  <a:cubicBezTo>
                    <a:pt x="1546" y="5802"/>
                    <a:pt x="1520" y="5803"/>
                    <a:pt x="1495" y="5803"/>
                  </a:cubicBezTo>
                  <a:cubicBezTo>
                    <a:pt x="1123" y="5803"/>
                    <a:pt x="974" y="5562"/>
                    <a:pt x="918" y="5395"/>
                  </a:cubicBezTo>
                  <a:cubicBezTo>
                    <a:pt x="1144" y="5323"/>
                    <a:pt x="1394" y="5133"/>
                    <a:pt x="1394" y="4716"/>
                  </a:cubicBezTo>
                  <a:lnTo>
                    <a:pt x="1394" y="4680"/>
                  </a:lnTo>
                  <a:close/>
                  <a:moveTo>
                    <a:pt x="6871" y="4716"/>
                  </a:moveTo>
                  <a:lnTo>
                    <a:pt x="6871" y="4740"/>
                  </a:lnTo>
                  <a:cubicBezTo>
                    <a:pt x="6895" y="5144"/>
                    <a:pt x="7145" y="5335"/>
                    <a:pt x="7371" y="5418"/>
                  </a:cubicBezTo>
                  <a:cubicBezTo>
                    <a:pt x="7314" y="5566"/>
                    <a:pt x="7159" y="5813"/>
                    <a:pt x="6770" y="5813"/>
                  </a:cubicBezTo>
                  <a:cubicBezTo>
                    <a:pt x="6752" y="5813"/>
                    <a:pt x="6734" y="5812"/>
                    <a:pt x="6716" y="5811"/>
                  </a:cubicBezTo>
                  <a:cubicBezTo>
                    <a:pt x="6645" y="5811"/>
                    <a:pt x="6597" y="5847"/>
                    <a:pt x="6561" y="5906"/>
                  </a:cubicBezTo>
                  <a:cubicBezTo>
                    <a:pt x="6551" y="5917"/>
                    <a:pt x="6367" y="6237"/>
                    <a:pt x="5922" y="6237"/>
                  </a:cubicBezTo>
                  <a:cubicBezTo>
                    <a:pt x="5859" y="6237"/>
                    <a:pt x="5790" y="6231"/>
                    <a:pt x="5716" y="6216"/>
                  </a:cubicBezTo>
                  <a:cubicBezTo>
                    <a:pt x="6133" y="5847"/>
                    <a:pt x="6418" y="5335"/>
                    <a:pt x="6490" y="4775"/>
                  </a:cubicBezTo>
                  <a:lnTo>
                    <a:pt x="6609" y="4775"/>
                  </a:lnTo>
                  <a:cubicBezTo>
                    <a:pt x="6692" y="4775"/>
                    <a:pt x="6799" y="4740"/>
                    <a:pt x="6871" y="4716"/>
                  </a:cubicBezTo>
                  <a:close/>
                  <a:moveTo>
                    <a:pt x="4132" y="275"/>
                  </a:moveTo>
                  <a:cubicBezTo>
                    <a:pt x="4656" y="275"/>
                    <a:pt x="5002" y="382"/>
                    <a:pt x="5133" y="596"/>
                  </a:cubicBezTo>
                  <a:cubicBezTo>
                    <a:pt x="5204" y="715"/>
                    <a:pt x="5359" y="787"/>
                    <a:pt x="5502" y="811"/>
                  </a:cubicBezTo>
                  <a:cubicBezTo>
                    <a:pt x="6299" y="906"/>
                    <a:pt x="6871" y="1561"/>
                    <a:pt x="6871" y="2347"/>
                  </a:cubicBezTo>
                  <a:lnTo>
                    <a:pt x="6871" y="3632"/>
                  </a:lnTo>
                  <a:cubicBezTo>
                    <a:pt x="6799" y="3585"/>
                    <a:pt x="6692" y="3573"/>
                    <a:pt x="6609" y="3573"/>
                  </a:cubicBezTo>
                  <a:lnTo>
                    <a:pt x="6514" y="3573"/>
                  </a:lnTo>
                  <a:lnTo>
                    <a:pt x="6514" y="3394"/>
                  </a:lnTo>
                  <a:cubicBezTo>
                    <a:pt x="6514" y="2858"/>
                    <a:pt x="6240" y="2632"/>
                    <a:pt x="5942" y="2394"/>
                  </a:cubicBezTo>
                  <a:cubicBezTo>
                    <a:pt x="5823" y="2299"/>
                    <a:pt x="5704" y="2204"/>
                    <a:pt x="5585" y="2085"/>
                  </a:cubicBezTo>
                  <a:cubicBezTo>
                    <a:pt x="5555" y="2055"/>
                    <a:pt x="5514" y="2040"/>
                    <a:pt x="5472" y="2040"/>
                  </a:cubicBezTo>
                  <a:cubicBezTo>
                    <a:pt x="5430" y="2040"/>
                    <a:pt x="5388" y="2055"/>
                    <a:pt x="5359" y="2085"/>
                  </a:cubicBezTo>
                  <a:cubicBezTo>
                    <a:pt x="5299" y="2144"/>
                    <a:pt x="5299" y="2239"/>
                    <a:pt x="5359" y="2299"/>
                  </a:cubicBezTo>
                  <a:cubicBezTo>
                    <a:pt x="5490" y="2442"/>
                    <a:pt x="5621" y="2537"/>
                    <a:pt x="5740" y="2644"/>
                  </a:cubicBezTo>
                  <a:cubicBezTo>
                    <a:pt x="6025" y="2870"/>
                    <a:pt x="6204" y="3013"/>
                    <a:pt x="6204" y="3394"/>
                  </a:cubicBezTo>
                  <a:lnTo>
                    <a:pt x="6204" y="3728"/>
                  </a:lnTo>
                  <a:cubicBezTo>
                    <a:pt x="6204" y="3787"/>
                    <a:pt x="6240" y="3835"/>
                    <a:pt x="6276" y="3871"/>
                  </a:cubicBezTo>
                  <a:cubicBezTo>
                    <a:pt x="6323" y="3894"/>
                    <a:pt x="6323" y="3894"/>
                    <a:pt x="6490" y="3894"/>
                  </a:cubicBezTo>
                  <a:lnTo>
                    <a:pt x="6621" y="3894"/>
                  </a:lnTo>
                  <a:cubicBezTo>
                    <a:pt x="6776" y="3894"/>
                    <a:pt x="6895" y="4013"/>
                    <a:pt x="6895" y="4168"/>
                  </a:cubicBezTo>
                  <a:cubicBezTo>
                    <a:pt x="6895" y="4311"/>
                    <a:pt x="6776" y="4430"/>
                    <a:pt x="6621" y="4430"/>
                  </a:cubicBezTo>
                  <a:lnTo>
                    <a:pt x="6537" y="4430"/>
                  </a:lnTo>
                  <a:lnTo>
                    <a:pt x="6537" y="4418"/>
                  </a:lnTo>
                  <a:cubicBezTo>
                    <a:pt x="6537" y="4323"/>
                    <a:pt x="6454" y="4252"/>
                    <a:pt x="6371" y="4252"/>
                  </a:cubicBezTo>
                  <a:cubicBezTo>
                    <a:pt x="6276" y="4252"/>
                    <a:pt x="6204" y="4323"/>
                    <a:pt x="6204" y="4418"/>
                  </a:cubicBezTo>
                  <a:cubicBezTo>
                    <a:pt x="6204" y="5549"/>
                    <a:pt x="5287" y="6478"/>
                    <a:pt x="4132" y="6478"/>
                  </a:cubicBezTo>
                  <a:cubicBezTo>
                    <a:pt x="4118" y="6478"/>
                    <a:pt x="4104" y="6478"/>
                    <a:pt x="4090" y="6478"/>
                  </a:cubicBezTo>
                  <a:cubicBezTo>
                    <a:pt x="2979" y="6478"/>
                    <a:pt x="2085" y="5547"/>
                    <a:pt x="2085" y="4430"/>
                  </a:cubicBezTo>
                  <a:cubicBezTo>
                    <a:pt x="2085" y="4347"/>
                    <a:pt x="2013" y="4263"/>
                    <a:pt x="1918" y="4263"/>
                  </a:cubicBezTo>
                  <a:cubicBezTo>
                    <a:pt x="1834" y="4263"/>
                    <a:pt x="1751" y="4347"/>
                    <a:pt x="1751" y="4430"/>
                  </a:cubicBezTo>
                  <a:lnTo>
                    <a:pt x="1751" y="4442"/>
                  </a:lnTo>
                  <a:lnTo>
                    <a:pt x="1668" y="4442"/>
                  </a:lnTo>
                  <a:cubicBezTo>
                    <a:pt x="1513" y="4442"/>
                    <a:pt x="1394" y="4323"/>
                    <a:pt x="1394" y="4180"/>
                  </a:cubicBezTo>
                  <a:cubicBezTo>
                    <a:pt x="1394" y="4025"/>
                    <a:pt x="1513" y="3906"/>
                    <a:pt x="1668" y="3906"/>
                  </a:cubicBezTo>
                  <a:lnTo>
                    <a:pt x="1751" y="3906"/>
                  </a:lnTo>
                  <a:cubicBezTo>
                    <a:pt x="2037" y="3906"/>
                    <a:pt x="2263" y="3692"/>
                    <a:pt x="2263" y="3406"/>
                  </a:cubicBezTo>
                  <a:cubicBezTo>
                    <a:pt x="2263" y="3228"/>
                    <a:pt x="2346" y="3073"/>
                    <a:pt x="2501" y="2942"/>
                  </a:cubicBezTo>
                  <a:lnTo>
                    <a:pt x="2513" y="2954"/>
                  </a:lnTo>
                  <a:cubicBezTo>
                    <a:pt x="2549" y="2989"/>
                    <a:pt x="2585" y="3001"/>
                    <a:pt x="2632" y="3001"/>
                  </a:cubicBezTo>
                  <a:cubicBezTo>
                    <a:pt x="2680" y="3001"/>
                    <a:pt x="2704" y="2989"/>
                    <a:pt x="2739" y="2954"/>
                  </a:cubicBezTo>
                  <a:cubicBezTo>
                    <a:pt x="2799" y="2894"/>
                    <a:pt x="2811" y="2823"/>
                    <a:pt x="2763" y="2751"/>
                  </a:cubicBezTo>
                  <a:cubicBezTo>
                    <a:pt x="3085" y="2573"/>
                    <a:pt x="3513" y="2442"/>
                    <a:pt x="3930" y="2299"/>
                  </a:cubicBezTo>
                  <a:cubicBezTo>
                    <a:pt x="4644" y="2061"/>
                    <a:pt x="5323" y="1846"/>
                    <a:pt x="5502" y="1394"/>
                  </a:cubicBezTo>
                  <a:cubicBezTo>
                    <a:pt x="5537" y="1311"/>
                    <a:pt x="5502" y="1215"/>
                    <a:pt x="5418" y="1192"/>
                  </a:cubicBezTo>
                  <a:cubicBezTo>
                    <a:pt x="5393" y="1182"/>
                    <a:pt x="5369" y="1178"/>
                    <a:pt x="5347" y="1178"/>
                  </a:cubicBezTo>
                  <a:cubicBezTo>
                    <a:pt x="5283" y="1178"/>
                    <a:pt x="5230" y="1213"/>
                    <a:pt x="5204" y="1275"/>
                  </a:cubicBezTo>
                  <a:cubicBezTo>
                    <a:pt x="5085" y="1585"/>
                    <a:pt x="4454" y="1799"/>
                    <a:pt x="3823" y="1989"/>
                  </a:cubicBezTo>
                  <a:cubicBezTo>
                    <a:pt x="3382" y="2144"/>
                    <a:pt x="2906" y="2287"/>
                    <a:pt x="2549" y="2513"/>
                  </a:cubicBezTo>
                  <a:lnTo>
                    <a:pt x="2085" y="2025"/>
                  </a:lnTo>
                  <a:cubicBezTo>
                    <a:pt x="2049" y="1990"/>
                    <a:pt x="1997" y="1967"/>
                    <a:pt x="1947" y="1967"/>
                  </a:cubicBezTo>
                  <a:cubicBezTo>
                    <a:pt x="1914" y="1967"/>
                    <a:pt x="1882" y="1977"/>
                    <a:pt x="1858" y="2001"/>
                  </a:cubicBezTo>
                  <a:cubicBezTo>
                    <a:pt x="1799" y="2061"/>
                    <a:pt x="1787" y="2168"/>
                    <a:pt x="1846" y="2227"/>
                  </a:cubicBezTo>
                  <a:lnTo>
                    <a:pt x="2275" y="2692"/>
                  </a:lnTo>
                  <a:cubicBezTo>
                    <a:pt x="2073" y="2870"/>
                    <a:pt x="1930" y="3097"/>
                    <a:pt x="1930" y="3394"/>
                  </a:cubicBezTo>
                  <a:cubicBezTo>
                    <a:pt x="1930" y="3490"/>
                    <a:pt x="1858" y="3573"/>
                    <a:pt x="1751" y="3573"/>
                  </a:cubicBezTo>
                  <a:lnTo>
                    <a:pt x="1668" y="3573"/>
                  </a:lnTo>
                  <a:cubicBezTo>
                    <a:pt x="1573" y="3573"/>
                    <a:pt x="1477" y="3597"/>
                    <a:pt x="1394" y="3632"/>
                  </a:cubicBezTo>
                  <a:lnTo>
                    <a:pt x="1394" y="2692"/>
                  </a:lnTo>
                  <a:cubicBezTo>
                    <a:pt x="1394" y="1787"/>
                    <a:pt x="1906" y="1204"/>
                    <a:pt x="2335" y="894"/>
                  </a:cubicBezTo>
                  <a:cubicBezTo>
                    <a:pt x="2858" y="501"/>
                    <a:pt x="3525" y="275"/>
                    <a:pt x="4132" y="275"/>
                  </a:cubicBezTo>
                  <a:close/>
                  <a:moveTo>
                    <a:pt x="5013" y="6680"/>
                  </a:moveTo>
                  <a:lnTo>
                    <a:pt x="5013" y="7526"/>
                  </a:lnTo>
                  <a:cubicBezTo>
                    <a:pt x="5013" y="7633"/>
                    <a:pt x="5002" y="7716"/>
                    <a:pt x="4966" y="7811"/>
                  </a:cubicBezTo>
                  <a:cubicBezTo>
                    <a:pt x="4942" y="7895"/>
                    <a:pt x="4990" y="7990"/>
                    <a:pt x="5073" y="8014"/>
                  </a:cubicBezTo>
                  <a:cubicBezTo>
                    <a:pt x="5085" y="8014"/>
                    <a:pt x="5109" y="8038"/>
                    <a:pt x="5133" y="8038"/>
                  </a:cubicBezTo>
                  <a:cubicBezTo>
                    <a:pt x="5192" y="8038"/>
                    <a:pt x="5263" y="7990"/>
                    <a:pt x="5287" y="7931"/>
                  </a:cubicBezTo>
                  <a:cubicBezTo>
                    <a:pt x="5323" y="7800"/>
                    <a:pt x="5359" y="7681"/>
                    <a:pt x="5359" y="7526"/>
                  </a:cubicBezTo>
                  <a:lnTo>
                    <a:pt x="5359" y="7240"/>
                  </a:lnTo>
                  <a:lnTo>
                    <a:pt x="5787" y="7395"/>
                  </a:lnTo>
                  <a:cubicBezTo>
                    <a:pt x="5859" y="7419"/>
                    <a:pt x="5906" y="7478"/>
                    <a:pt x="5906" y="7561"/>
                  </a:cubicBezTo>
                  <a:cubicBezTo>
                    <a:pt x="5918" y="8133"/>
                    <a:pt x="5787" y="8633"/>
                    <a:pt x="5656" y="8931"/>
                  </a:cubicBezTo>
                  <a:cubicBezTo>
                    <a:pt x="5567" y="9130"/>
                    <a:pt x="5376" y="9255"/>
                    <a:pt x="5170" y="9255"/>
                  </a:cubicBezTo>
                  <a:cubicBezTo>
                    <a:pt x="5130" y="9255"/>
                    <a:pt x="5090" y="9250"/>
                    <a:pt x="5049" y="9240"/>
                  </a:cubicBezTo>
                  <a:lnTo>
                    <a:pt x="4180" y="9026"/>
                  </a:lnTo>
                  <a:lnTo>
                    <a:pt x="4109" y="9026"/>
                  </a:lnTo>
                  <a:lnTo>
                    <a:pt x="3239" y="9240"/>
                  </a:lnTo>
                  <a:cubicBezTo>
                    <a:pt x="3197" y="9250"/>
                    <a:pt x="3154" y="9255"/>
                    <a:pt x="3112" y="9255"/>
                  </a:cubicBezTo>
                  <a:cubicBezTo>
                    <a:pt x="2908" y="9255"/>
                    <a:pt x="2721" y="9138"/>
                    <a:pt x="2632" y="8931"/>
                  </a:cubicBezTo>
                  <a:cubicBezTo>
                    <a:pt x="2513" y="8633"/>
                    <a:pt x="2370" y="8133"/>
                    <a:pt x="2406" y="7538"/>
                  </a:cubicBezTo>
                  <a:cubicBezTo>
                    <a:pt x="2406" y="7466"/>
                    <a:pt x="2466" y="7407"/>
                    <a:pt x="2525" y="7383"/>
                  </a:cubicBezTo>
                  <a:lnTo>
                    <a:pt x="2966" y="7228"/>
                  </a:lnTo>
                  <a:lnTo>
                    <a:pt x="2966" y="7514"/>
                  </a:lnTo>
                  <a:cubicBezTo>
                    <a:pt x="2966" y="8169"/>
                    <a:pt x="3501" y="8704"/>
                    <a:pt x="4156" y="8704"/>
                  </a:cubicBezTo>
                  <a:cubicBezTo>
                    <a:pt x="4394" y="8704"/>
                    <a:pt x="4609" y="8633"/>
                    <a:pt x="4811" y="8514"/>
                  </a:cubicBezTo>
                  <a:cubicBezTo>
                    <a:pt x="4882" y="8466"/>
                    <a:pt x="4894" y="8359"/>
                    <a:pt x="4847" y="8288"/>
                  </a:cubicBezTo>
                  <a:cubicBezTo>
                    <a:pt x="4824" y="8242"/>
                    <a:pt x="4771" y="8215"/>
                    <a:pt x="4717" y="8215"/>
                  </a:cubicBezTo>
                  <a:cubicBezTo>
                    <a:pt x="4688" y="8215"/>
                    <a:pt x="4658" y="8223"/>
                    <a:pt x="4632" y="8240"/>
                  </a:cubicBezTo>
                  <a:cubicBezTo>
                    <a:pt x="4478" y="8335"/>
                    <a:pt x="4311" y="8395"/>
                    <a:pt x="4156" y="8395"/>
                  </a:cubicBezTo>
                  <a:cubicBezTo>
                    <a:pt x="3680" y="8395"/>
                    <a:pt x="3287" y="8002"/>
                    <a:pt x="3287" y="7526"/>
                  </a:cubicBezTo>
                  <a:lnTo>
                    <a:pt x="3287" y="6680"/>
                  </a:lnTo>
                  <a:cubicBezTo>
                    <a:pt x="3561" y="6788"/>
                    <a:pt x="3859" y="6847"/>
                    <a:pt x="4156" y="6847"/>
                  </a:cubicBezTo>
                  <a:cubicBezTo>
                    <a:pt x="4454" y="6847"/>
                    <a:pt x="4752" y="6788"/>
                    <a:pt x="5013" y="6680"/>
                  </a:cubicBezTo>
                  <a:close/>
                  <a:moveTo>
                    <a:pt x="4109" y="1"/>
                  </a:moveTo>
                  <a:cubicBezTo>
                    <a:pt x="3418" y="1"/>
                    <a:pt x="2680" y="251"/>
                    <a:pt x="2108" y="668"/>
                  </a:cubicBezTo>
                  <a:cubicBezTo>
                    <a:pt x="1620" y="1025"/>
                    <a:pt x="1037" y="1680"/>
                    <a:pt x="1037" y="2716"/>
                  </a:cubicBezTo>
                  <a:lnTo>
                    <a:pt x="1037" y="4728"/>
                  </a:lnTo>
                  <a:cubicBezTo>
                    <a:pt x="1037" y="5097"/>
                    <a:pt x="739" y="5133"/>
                    <a:pt x="680" y="5133"/>
                  </a:cubicBezTo>
                  <a:cubicBezTo>
                    <a:pt x="644" y="5133"/>
                    <a:pt x="596" y="5144"/>
                    <a:pt x="561" y="5192"/>
                  </a:cubicBezTo>
                  <a:cubicBezTo>
                    <a:pt x="537" y="5216"/>
                    <a:pt x="525" y="5264"/>
                    <a:pt x="525" y="5311"/>
                  </a:cubicBezTo>
                  <a:cubicBezTo>
                    <a:pt x="525" y="5323"/>
                    <a:pt x="608" y="6133"/>
                    <a:pt x="1442" y="6145"/>
                  </a:cubicBezTo>
                  <a:cubicBezTo>
                    <a:pt x="1501" y="6216"/>
                    <a:pt x="1596" y="6323"/>
                    <a:pt x="1739" y="6407"/>
                  </a:cubicBezTo>
                  <a:cubicBezTo>
                    <a:pt x="1874" y="6489"/>
                    <a:pt x="2069" y="6571"/>
                    <a:pt x="2325" y="6571"/>
                  </a:cubicBezTo>
                  <a:cubicBezTo>
                    <a:pt x="2477" y="6571"/>
                    <a:pt x="2651" y="6542"/>
                    <a:pt x="2847" y="6466"/>
                  </a:cubicBezTo>
                  <a:cubicBezTo>
                    <a:pt x="2870" y="6478"/>
                    <a:pt x="2882" y="6502"/>
                    <a:pt x="2918" y="6514"/>
                  </a:cubicBezTo>
                  <a:lnTo>
                    <a:pt x="2918" y="6895"/>
                  </a:lnTo>
                  <a:lnTo>
                    <a:pt x="2382" y="7073"/>
                  </a:lnTo>
                  <a:cubicBezTo>
                    <a:pt x="2192" y="7157"/>
                    <a:pt x="2049" y="7323"/>
                    <a:pt x="2037" y="7526"/>
                  </a:cubicBezTo>
                  <a:lnTo>
                    <a:pt x="2037" y="7561"/>
                  </a:lnTo>
                  <a:lnTo>
                    <a:pt x="787" y="8002"/>
                  </a:lnTo>
                  <a:cubicBezTo>
                    <a:pt x="310" y="8169"/>
                    <a:pt x="1" y="8609"/>
                    <a:pt x="1" y="9121"/>
                  </a:cubicBezTo>
                  <a:lnTo>
                    <a:pt x="1" y="10788"/>
                  </a:lnTo>
                  <a:cubicBezTo>
                    <a:pt x="1" y="10871"/>
                    <a:pt x="72" y="10955"/>
                    <a:pt x="168" y="10955"/>
                  </a:cubicBezTo>
                  <a:cubicBezTo>
                    <a:pt x="251" y="10955"/>
                    <a:pt x="322" y="10871"/>
                    <a:pt x="322" y="10788"/>
                  </a:cubicBezTo>
                  <a:lnTo>
                    <a:pt x="322" y="9121"/>
                  </a:lnTo>
                  <a:cubicBezTo>
                    <a:pt x="322" y="9014"/>
                    <a:pt x="346" y="8895"/>
                    <a:pt x="382" y="8812"/>
                  </a:cubicBezTo>
                  <a:lnTo>
                    <a:pt x="1203" y="9502"/>
                  </a:lnTo>
                  <a:cubicBezTo>
                    <a:pt x="1323" y="9609"/>
                    <a:pt x="1382" y="9740"/>
                    <a:pt x="1382" y="9907"/>
                  </a:cubicBezTo>
                  <a:lnTo>
                    <a:pt x="1382" y="10788"/>
                  </a:lnTo>
                  <a:cubicBezTo>
                    <a:pt x="1382" y="10871"/>
                    <a:pt x="1453" y="10955"/>
                    <a:pt x="1549" y="10955"/>
                  </a:cubicBezTo>
                  <a:cubicBezTo>
                    <a:pt x="1632" y="10955"/>
                    <a:pt x="1715" y="10871"/>
                    <a:pt x="1715" y="10788"/>
                  </a:cubicBezTo>
                  <a:lnTo>
                    <a:pt x="1715" y="9907"/>
                  </a:lnTo>
                  <a:cubicBezTo>
                    <a:pt x="1715" y="9657"/>
                    <a:pt x="1608" y="9431"/>
                    <a:pt x="1418" y="9264"/>
                  </a:cubicBezTo>
                  <a:lnTo>
                    <a:pt x="561" y="8538"/>
                  </a:lnTo>
                  <a:cubicBezTo>
                    <a:pt x="656" y="8431"/>
                    <a:pt x="775" y="8359"/>
                    <a:pt x="906" y="8312"/>
                  </a:cubicBezTo>
                  <a:lnTo>
                    <a:pt x="2037" y="7919"/>
                  </a:lnTo>
                  <a:cubicBezTo>
                    <a:pt x="2049" y="8419"/>
                    <a:pt x="2180" y="8824"/>
                    <a:pt x="2287" y="9085"/>
                  </a:cubicBezTo>
                  <a:cubicBezTo>
                    <a:pt x="2426" y="9414"/>
                    <a:pt x="2740" y="9609"/>
                    <a:pt x="3075" y="9609"/>
                  </a:cubicBezTo>
                  <a:cubicBezTo>
                    <a:pt x="3141" y="9609"/>
                    <a:pt x="3208" y="9601"/>
                    <a:pt x="3275" y="9586"/>
                  </a:cubicBezTo>
                  <a:lnTo>
                    <a:pt x="4085" y="9371"/>
                  </a:lnTo>
                  <a:lnTo>
                    <a:pt x="4906" y="9586"/>
                  </a:lnTo>
                  <a:cubicBezTo>
                    <a:pt x="4978" y="9597"/>
                    <a:pt x="5049" y="9609"/>
                    <a:pt x="5121" y="9609"/>
                  </a:cubicBezTo>
                  <a:cubicBezTo>
                    <a:pt x="5442" y="9609"/>
                    <a:pt x="5752" y="9419"/>
                    <a:pt x="5895" y="9085"/>
                  </a:cubicBezTo>
                  <a:cubicBezTo>
                    <a:pt x="6002" y="8824"/>
                    <a:pt x="6133" y="8419"/>
                    <a:pt x="6145" y="7931"/>
                  </a:cubicBezTo>
                  <a:lnTo>
                    <a:pt x="7276" y="8335"/>
                  </a:lnTo>
                  <a:cubicBezTo>
                    <a:pt x="7407" y="8371"/>
                    <a:pt x="7526" y="8466"/>
                    <a:pt x="7621" y="8550"/>
                  </a:cubicBezTo>
                  <a:lnTo>
                    <a:pt x="6764" y="9288"/>
                  </a:lnTo>
                  <a:cubicBezTo>
                    <a:pt x="6573" y="9443"/>
                    <a:pt x="6466" y="9669"/>
                    <a:pt x="6466" y="9919"/>
                  </a:cubicBezTo>
                  <a:lnTo>
                    <a:pt x="6466" y="10800"/>
                  </a:lnTo>
                  <a:cubicBezTo>
                    <a:pt x="6466" y="10895"/>
                    <a:pt x="6549" y="10967"/>
                    <a:pt x="6633" y="10967"/>
                  </a:cubicBezTo>
                  <a:cubicBezTo>
                    <a:pt x="6728" y="10967"/>
                    <a:pt x="6799" y="10895"/>
                    <a:pt x="6799" y="10800"/>
                  </a:cubicBezTo>
                  <a:lnTo>
                    <a:pt x="6799" y="9919"/>
                  </a:lnTo>
                  <a:cubicBezTo>
                    <a:pt x="6799" y="9776"/>
                    <a:pt x="6859" y="9621"/>
                    <a:pt x="6978" y="9526"/>
                  </a:cubicBezTo>
                  <a:lnTo>
                    <a:pt x="7776" y="8835"/>
                  </a:lnTo>
                  <a:cubicBezTo>
                    <a:pt x="7823" y="8943"/>
                    <a:pt x="7835" y="9050"/>
                    <a:pt x="7835" y="9145"/>
                  </a:cubicBezTo>
                  <a:lnTo>
                    <a:pt x="7835" y="10812"/>
                  </a:lnTo>
                  <a:cubicBezTo>
                    <a:pt x="7835" y="10907"/>
                    <a:pt x="7919" y="10979"/>
                    <a:pt x="8002" y="10979"/>
                  </a:cubicBezTo>
                  <a:cubicBezTo>
                    <a:pt x="8097" y="10979"/>
                    <a:pt x="8169" y="10907"/>
                    <a:pt x="8169" y="10812"/>
                  </a:cubicBezTo>
                  <a:lnTo>
                    <a:pt x="8169" y="9145"/>
                  </a:lnTo>
                  <a:cubicBezTo>
                    <a:pt x="8240" y="8597"/>
                    <a:pt x="7919" y="8133"/>
                    <a:pt x="7442" y="7978"/>
                  </a:cubicBezTo>
                  <a:lnTo>
                    <a:pt x="6204" y="7538"/>
                  </a:lnTo>
                  <a:lnTo>
                    <a:pt x="6204" y="7514"/>
                  </a:lnTo>
                  <a:cubicBezTo>
                    <a:pt x="6192" y="7300"/>
                    <a:pt x="6061" y="7121"/>
                    <a:pt x="5859" y="7061"/>
                  </a:cubicBezTo>
                  <a:lnTo>
                    <a:pt x="5323" y="6883"/>
                  </a:lnTo>
                  <a:lnTo>
                    <a:pt x="5323" y="6502"/>
                  </a:lnTo>
                  <a:cubicBezTo>
                    <a:pt x="5359" y="6478"/>
                    <a:pt x="5371" y="6466"/>
                    <a:pt x="5406" y="6454"/>
                  </a:cubicBezTo>
                  <a:cubicBezTo>
                    <a:pt x="5597" y="6526"/>
                    <a:pt x="5775" y="6561"/>
                    <a:pt x="5918" y="6561"/>
                  </a:cubicBezTo>
                  <a:cubicBezTo>
                    <a:pt x="6180" y="6561"/>
                    <a:pt x="6371" y="6490"/>
                    <a:pt x="6490" y="6407"/>
                  </a:cubicBezTo>
                  <a:cubicBezTo>
                    <a:pt x="6633" y="6323"/>
                    <a:pt x="6728" y="6216"/>
                    <a:pt x="6787" y="6145"/>
                  </a:cubicBezTo>
                  <a:cubicBezTo>
                    <a:pt x="7621" y="6133"/>
                    <a:pt x="7704" y="5323"/>
                    <a:pt x="7704" y="5311"/>
                  </a:cubicBezTo>
                  <a:cubicBezTo>
                    <a:pt x="7704" y="5264"/>
                    <a:pt x="7692" y="5216"/>
                    <a:pt x="7669" y="5192"/>
                  </a:cubicBezTo>
                  <a:cubicBezTo>
                    <a:pt x="7633" y="5156"/>
                    <a:pt x="7585" y="5133"/>
                    <a:pt x="7549" y="5133"/>
                  </a:cubicBezTo>
                  <a:cubicBezTo>
                    <a:pt x="7549" y="5133"/>
                    <a:pt x="7454" y="5133"/>
                    <a:pt x="7371" y="5073"/>
                  </a:cubicBezTo>
                  <a:cubicBezTo>
                    <a:pt x="7252" y="5014"/>
                    <a:pt x="7192" y="4894"/>
                    <a:pt x="7192" y="4728"/>
                  </a:cubicBezTo>
                  <a:lnTo>
                    <a:pt x="7192" y="2382"/>
                  </a:lnTo>
                  <a:cubicBezTo>
                    <a:pt x="7192" y="1430"/>
                    <a:pt x="6478" y="620"/>
                    <a:pt x="5525" y="513"/>
                  </a:cubicBezTo>
                  <a:cubicBezTo>
                    <a:pt x="5466" y="513"/>
                    <a:pt x="5406" y="489"/>
                    <a:pt x="5371" y="442"/>
                  </a:cubicBezTo>
                  <a:cubicBezTo>
                    <a:pt x="5180" y="144"/>
                    <a:pt x="4752" y="1"/>
                    <a:pt x="410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71" name="Google Shape;10771;p79"/>
            <p:cNvSpPr/>
            <p:nvPr/>
          </p:nvSpPr>
          <p:spPr>
            <a:xfrm>
              <a:off x="6819522" y="3044519"/>
              <a:ext cx="43402" cy="15396"/>
            </a:xfrm>
            <a:custGeom>
              <a:avLst/>
              <a:gdLst/>
              <a:ahLst/>
              <a:cxnLst/>
              <a:rect l="l" t="t" r="r" b="b"/>
              <a:pathLst>
                <a:path w="1370" h="486" extrusionOk="0">
                  <a:moveTo>
                    <a:pt x="173" y="1"/>
                  </a:moveTo>
                  <a:cubicBezTo>
                    <a:pt x="132" y="1"/>
                    <a:pt x="90" y="15"/>
                    <a:pt x="60" y="45"/>
                  </a:cubicBezTo>
                  <a:cubicBezTo>
                    <a:pt x="1" y="105"/>
                    <a:pt x="1" y="200"/>
                    <a:pt x="60" y="260"/>
                  </a:cubicBezTo>
                  <a:cubicBezTo>
                    <a:pt x="191" y="402"/>
                    <a:pt x="429" y="486"/>
                    <a:pt x="691" y="486"/>
                  </a:cubicBezTo>
                  <a:cubicBezTo>
                    <a:pt x="941" y="486"/>
                    <a:pt x="1179" y="414"/>
                    <a:pt x="1310" y="260"/>
                  </a:cubicBezTo>
                  <a:cubicBezTo>
                    <a:pt x="1370" y="200"/>
                    <a:pt x="1370" y="105"/>
                    <a:pt x="1310" y="45"/>
                  </a:cubicBezTo>
                  <a:cubicBezTo>
                    <a:pt x="1281" y="15"/>
                    <a:pt x="1239" y="1"/>
                    <a:pt x="1197" y="1"/>
                  </a:cubicBezTo>
                  <a:cubicBezTo>
                    <a:pt x="1156" y="1"/>
                    <a:pt x="1114" y="15"/>
                    <a:pt x="1084" y="45"/>
                  </a:cubicBezTo>
                  <a:cubicBezTo>
                    <a:pt x="1025" y="105"/>
                    <a:pt x="894" y="152"/>
                    <a:pt x="691" y="152"/>
                  </a:cubicBezTo>
                  <a:cubicBezTo>
                    <a:pt x="477" y="152"/>
                    <a:pt x="346" y="81"/>
                    <a:pt x="286" y="45"/>
                  </a:cubicBezTo>
                  <a:cubicBezTo>
                    <a:pt x="257" y="15"/>
                    <a:pt x="215" y="1"/>
                    <a:pt x="17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72" name="Google Shape;10772;p79"/>
            <p:cNvSpPr/>
            <p:nvPr/>
          </p:nvSpPr>
          <p:spPr>
            <a:xfrm>
              <a:off x="6803682" y="3006344"/>
              <a:ext cx="10233" cy="15492"/>
            </a:xfrm>
            <a:custGeom>
              <a:avLst/>
              <a:gdLst/>
              <a:ahLst/>
              <a:cxnLst/>
              <a:rect l="l" t="t" r="r" b="b"/>
              <a:pathLst>
                <a:path w="323" h="489" extrusionOk="0">
                  <a:moveTo>
                    <a:pt x="155" y="0"/>
                  </a:moveTo>
                  <a:cubicBezTo>
                    <a:pt x="72" y="0"/>
                    <a:pt x="1" y="71"/>
                    <a:pt x="1" y="155"/>
                  </a:cubicBezTo>
                  <a:lnTo>
                    <a:pt x="1" y="322"/>
                  </a:lnTo>
                  <a:cubicBezTo>
                    <a:pt x="1" y="417"/>
                    <a:pt x="72" y="488"/>
                    <a:pt x="155" y="488"/>
                  </a:cubicBezTo>
                  <a:cubicBezTo>
                    <a:pt x="251" y="488"/>
                    <a:pt x="322" y="417"/>
                    <a:pt x="322" y="322"/>
                  </a:cubicBezTo>
                  <a:lnTo>
                    <a:pt x="322" y="155"/>
                  </a:lnTo>
                  <a:cubicBezTo>
                    <a:pt x="310" y="71"/>
                    <a:pt x="251" y="0"/>
                    <a:pt x="1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73" name="Google Shape;10773;p79"/>
            <p:cNvSpPr/>
            <p:nvPr/>
          </p:nvSpPr>
          <p:spPr>
            <a:xfrm>
              <a:off x="6868183" y="3006344"/>
              <a:ext cx="10201" cy="15492"/>
            </a:xfrm>
            <a:custGeom>
              <a:avLst/>
              <a:gdLst/>
              <a:ahLst/>
              <a:cxnLst/>
              <a:rect l="l" t="t" r="r" b="b"/>
              <a:pathLst>
                <a:path w="322" h="489" extrusionOk="0">
                  <a:moveTo>
                    <a:pt x="167" y="0"/>
                  </a:moveTo>
                  <a:cubicBezTo>
                    <a:pt x="72" y="0"/>
                    <a:pt x="1" y="71"/>
                    <a:pt x="1" y="155"/>
                  </a:cubicBezTo>
                  <a:lnTo>
                    <a:pt x="1" y="322"/>
                  </a:lnTo>
                  <a:cubicBezTo>
                    <a:pt x="1" y="417"/>
                    <a:pt x="72" y="488"/>
                    <a:pt x="167" y="488"/>
                  </a:cubicBezTo>
                  <a:cubicBezTo>
                    <a:pt x="251" y="488"/>
                    <a:pt x="322" y="417"/>
                    <a:pt x="322" y="322"/>
                  </a:cubicBezTo>
                  <a:lnTo>
                    <a:pt x="322" y="155"/>
                  </a:lnTo>
                  <a:cubicBezTo>
                    <a:pt x="322" y="71"/>
                    <a:pt x="251"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74" name="Google Shape;10774;p79"/>
            <p:cNvSpPr/>
            <p:nvPr/>
          </p:nvSpPr>
          <p:spPr>
            <a:xfrm>
              <a:off x="6798011" y="2990124"/>
              <a:ext cx="21162" cy="10581"/>
            </a:xfrm>
            <a:custGeom>
              <a:avLst/>
              <a:gdLst/>
              <a:ahLst/>
              <a:cxnLst/>
              <a:rect l="l" t="t" r="r" b="b"/>
              <a:pathLst>
                <a:path w="668" h="334" extrusionOk="0">
                  <a:moveTo>
                    <a:pt x="156" y="0"/>
                  </a:moveTo>
                  <a:cubicBezTo>
                    <a:pt x="72" y="0"/>
                    <a:pt x="1" y="72"/>
                    <a:pt x="1" y="167"/>
                  </a:cubicBezTo>
                  <a:cubicBezTo>
                    <a:pt x="1" y="250"/>
                    <a:pt x="72" y="333"/>
                    <a:pt x="156" y="333"/>
                  </a:cubicBezTo>
                  <a:lnTo>
                    <a:pt x="501" y="333"/>
                  </a:lnTo>
                  <a:cubicBezTo>
                    <a:pt x="584" y="333"/>
                    <a:pt x="668" y="250"/>
                    <a:pt x="668" y="167"/>
                  </a:cubicBezTo>
                  <a:cubicBezTo>
                    <a:pt x="668" y="60"/>
                    <a:pt x="596" y="0"/>
                    <a:pt x="50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75" name="Google Shape;10775;p79"/>
            <p:cNvSpPr/>
            <p:nvPr/>
          </p:nvSpPr>
          <p:spPr>
            <a:xfrm>
              <a:off x="6862892" y="2990124"/>
              <a:ext cx="21162" cy="10581"/>
            </a:xfrm>
            <a:custGeom>
              <a:avLst/>
              <a:gdLst/>
              <a:ahLst/>
              <a:cxnLst/>
              <a:rect l="l" t="t" r="r" b="b"/>
              <a:pathLst>
                <a:path w="668" h="334" extrusionOk="0">
                  <a:moveTo>
                    <a:pt x="168" y="0"/>
                  </a:moveTo>
                  <a:cubicBezTo>
                    <a:pt x="72" y="0"/>
                    <a:pt x="1" y="72"/>
                    <a:pt x="1" y="167"/>
                  </a:cubicBezTo>
                  <a:cubicBezTo>
                    <a:pt x="1" y="250"/>
                    <a:pt x="72" y="333"/>
                    <a:pt x="168" y="333"/>
                  </a:cubicBezTo>
                  <a:lnTo>
                    <a:pt x="513" y="333"/>
                  </a:lnTo>
                  <a:cubicBezTo>
                    <a:pt x="596" y="333"/>
                    <a:pt x="668" y="250"/>
                    <a:pt x="668" y="167"/>
                  </a:cubicBezTo>
                  <a:cubicBezTo>
                    <a:pt x="668" y="60"/>
                    <a:pt x="596" y="0"/>
                    <a:pt x="51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776" name="Google Shape;10776;p79"/>
          <p:cNvGrpSpPr/>
          <p:nvPr/>
        </p:nvGrpSpPr>
        <p:grpSpPr>
          <a:xfrm>
            <a:off x="7742876" y="3607618"/>
            <a:ext cx="348057" cy="464217"/>
            <a:chOff x="5807156" y="2881113"/>
            <a:chExt cx="261043" cy="348163"/>
          </a:xfrm>
          <a:solidFill>
            <a:schemeClr val="tx1"/>
          </a:solidFill>
        </p:grpSpPr>
        <p:sp>
          <p:nvSpPr>
            <p:cNvPr id="10777" name="Google Shape;10777;p79"/>
            <p:cNvSpPr/>
            <p:nvPr/>
          </p:nvSpPr>
          <p:spPr>
            <a:xfrm>
              <a:off x="5807156" y="2881113"/>
              <a:ext cx="261043" cy="348163"/>
            </a:xfrm>
            <a:custGeom>
              <a:avLst/>
              <a:gdLst/>
              <a:ahLst/>
              <a:cxnLst/>
              <a:rect l="l" t="t" r="r" b="b"/>
              <a:pathLst>
                <a:path w="8240" h="10990" extrusionOk="0">
                  <a:moveTo>
                    <a:pt x="4477" y="334"/>
                  </a:moveTo>
                  <a:cubicBezTo>
                    <a:pt x="4763" y="334"/>
                    <a:pt x="5001" y="572"/>
                    <a:pt x="5001" y="857"/>
                  </a:cubicBezTo>
                  <a:cubicBezTo>
                    <a:pt x="5001" y="917"/>
                    <a:pt x="4989" y="976"/>
                    <a:pt x="4977" y="1036"/>
                  </a:cubicBezTo>
                  <a:lnTo>
                    <a:pt x="3310" y="1036"/>
                  </a:lnTo>
                  <a:cubicBezTo>
                    <a:pt x="3274" y="976"/>
                    <a:pt x="3274" y="917"/>
                    <a:pt x="3274" y="857"/>
                  </a:cubicBezTo>
                  <a:cubicBezTo>
                    <a:pt x="3274" y="572"/>
                    <a:pt x="3501" y="334"/>
                    <a:pt x="3798" y="334"/>
                  </a:cubicBezTo>
                  <a:close/>
                  <a:moveTo>
                    <a:pt x="5168" y="1369"/>
                  </a:moveTo>
                  <a:cubicBezTo>
                    <a:pt x="6215" y="1369"/>
                    <a:pt x="7061" y="2215"/>
                    <a:pt x="7061" y="3262"/>
                  </a:cubicBezTo>
                  <a:cubicBezTo>
                    <a:pt x="7061" y="3524"/>
                    <a:pt x="7001" y="3786"/>
                    <a:pt x="6894" y="4024"/>
                  </a:cubicBezTo>
                  <a:cubicBezTo>
                    <a:pt x="6811" y="3977"/>
                    <a:pt x="6715" y="3953"/>
                    <a:pt x="6608" y="3953"/>
                  </a:cubicBezTo>
                  <a:lnTo>
                    <a:pt x="6346" y="3953"/>
                  </a:lnTo>
                  <a:lnTo>
                    <a:pt x="6346" y="3596"/>
                  </a:lnTo>
                  <a:cubicBezTo>
                    <a:pt x="6346" y="2941"/>
                    <a:pt x="5811" y="2405"/>
                    <a:pt x="5156" y="2405"/>
                  </a:cubicBezTo>
                  <a:cubicBezTo>
                    <a:pt x="5060" y="2405"/>
                    <a:pt x="4989" y="2477"/>
                    <a:pt x="4989" y="2560"/>
                  </a:cubicBezTo>
                  <a:cubicBezTo>
                    <a:pt x="4989" y="2655"/>
                    <a:pt x="5060" y="2727"/>
                    <a:pt x="5156" y="2727"/>
                  </a:cubicBezTo>
                  <a:cubicBezTo>
                    <a:pt x="5632" y="2727"/>
                    <a:pt x="6013" y="3120"/>
                    <a:pt x="6013" y="3596"/>
                  </a:cubicBezTo>
                  <a:lnTo>
                    <a:pt x="6013" y="3953"/>
                  </a:lnTo>
                  <a:lnTo>
                    <a:pt x="5822" y="3953"/>
                  </a:lnTo>
                  <a:cubicBezTo>
                    <a:pt x="5680" y="3739"/>
                    <a:pt x="5418" y="3608"/>
                    <a:pt x="5144" y="3608"/>
                  </a:cubicBezTo>
                  <a:cubicBezTo>
                    <a:pt x="4798" y="3608"/>
                    <a:pt x="4501" y="3810"/>
                    <a:pt x="4370" y="4108"/>
                  </a:cubicBezTo>
                  <a:lnTo>
                    <a:pt x="3858" y="4108"/>
                  </a:lnTo>
                  <a:cubicBezTo>
                    <a:pt x="3727" y="3810"/>
                    <a:pt x="3429" y="3608"/>
                    <a:pt x="3084" y="3608"/>
                  </a:cubicBezTo>
                  <a:cubicBezTo>
                    <a:pt x="2798" y="3608"/>
                    <a:pt x="2560" y="3739"/>
                    <a:pt x="2405" y="3953"/>
                  </a:cubicBezTo>
                  <a:lnTo>
                    <a:pt x="2203" y="3953"/>
                  </a:lnTo>
                  <a:lnTo>
                    <a:pt x="2203" y="3596"/>
                  </a:lnTo>
                  <a:cubicBezTo>
                    <a:pt x="2203" y="3108"/>
                    <a:pt x="2596" y="2727"/>
                    <a:pt x="3072" y="2727"/>
                  </a:cubicBezTo>
                  <a:lnTo>
                    <a:pt x="4441" y="2727"/>
                  </a:lnTo>
                  <a:cubicBezTo>
                    <a:pt x="4525" y="2727"/>
                    <a:pt x="4608" y="2655"/>
                    <a:pt x="4608" y="2560"/>
                  </a:cubicBezTo>
                  <a:cubicBezTo>
                    <a:pt x="4608" y="2477"/>
                    <a:pt x="4525" y="2405"/>
                    <a:pt x="4441" y="2405"/>
                  </a:cubicBezTo>
                  <a:lnTo>
                    <a:pt x="3072" y="2405"/>
                  </a:lnTo>
                  <a:cubicBezTo>
                    <a:pt x="2417" y="2405"/>
                    <a:pt x="1881" y="2941"/>
                    <a:pt x="1881" y="3596"/>
                  </a:cubicBezTo>
                  <a:lnTo>
                    <a:pt x="1881" y="3953"/>
                  </a:lnTo>
                  <a:lnTo>
                    <a:pt x="1608" y="3953"/>
                  </a:lnTo>
                  <a:cubicBezTo>
                    <a:pt x="1512" y="3953"/>
                    <a:pt x="1417" y="3977"/>
                    <a:pt x="1334" y="4024"/>
                  </a:cubicBezTo>
                  <a:cubicBezTo>
                    <a:pt x="1286" y="3786"/>
                    <a:pt x="1227" y="3513"/>
                    <a:pt x="1227" y="3262"/>
                  </a:cubicBezTo>
                  <a:cubicBezTo>
                    <a:pt x="1227" y="2215"/>
                    <a:pt x="2072" y="1369"/>
                    <a:pt x="3120" y="1369"/>
                  </a:cubicBezTo>
                  <a:close/>
                  <a:moveTo>
                    <a:pt x="3120" y="3929"/>
                  </a:moveTo>
                  <a:cubicBezTo>
                    <a:pt x="3394" y="3929"/>
                    <a:pt x="3632" y="4155"/>
                    <a:pt x="3632" y="4453"/>
                  </a:cubicBezTo>
                  <a:cubicBezTo>
                    <a:pt x="3632" y="4739"/>
                    <a:pt x="3394" y="4977"/>
                    <a:pt x="3120" y="4977"/>
                  </a:cubicBezTo>
                  <a:cubicBezTo>
                    <a:pt x="2834" y="4977"/>
                    <a:pt x="2596" y="4739"/>
                    <a:pt x="2596" y="4453"/>
                  </a:cubicBezTo>
                  <a:cubicBezTo>
                    <a:pt x="2596" y="4167"/>
                    <a:pt x="2834" y="3929"/>
                    <a:pt x="3120" y="3929"/>
                  </a:cubicBezTo>
                  <a:close/>
                  <a:moveTo>
                    <a:pt x="5168" y="3929"/>
                  </a:moveTo>
                  <a:cubicBezTo>
                    <a:pt x="5453" y="3929"/>
                    <a:pt x="5691" y="4155"/>
                    <a:pt x="5691" y="4453"/>
                  </a:cubicBezTo>
                  <a:cubicBezTo>
                    <a:pt x="5691" y="4739"/>
                    <a:pt x="5453" y="4977"/>
                    <a:pt x="5168" y="4977"/>
                  </a:cubicBezTo>
                  <a:cubicBezTo>
                    <a:pt x="4882" y="4977"/>
                    <a:pt x="4644" y="4739"/>
                    <a:pt x="4644" y="4453"/>
                  </a:cubicBezTo>
                  <a:cubicBezTo>
                    <a:pt x="4644" y="4167"/>
                    <a:pt x="4882" y="3929"/>
                    <a:pt x="5168" y="3929"/>
                  </a:cubicBezTo>
                  <a:close/>
                  <a:moveTo>
                    <a:pt x="6632" y="4275"/>
                  </a:moveTo>
                  <a:cubicBezTo>
                    <a:pt x="6775" y="4275"/>
                    <a:pt x="6894" y="4394"/>
                    <a:pt x="6894" y="4548"/>
                  </a:cubicBezTo>
                  <a:cubicBezTo>
                    <a:pt x="6894" y="4691"/>
                    <a:pt x="6775" y="4810"/>
                    <a:pt x="6632" y="4810"/>
                  </a:cubicBezTo>
                  <a:lnTo>
                    <a:pt x="6537" y="4810"/>
                  </a:lnTo>
                  <a:lnTo>
                    <a:pt x="6537" y="4798"/>
                  </a:lnTo>
                  <a:cubicBezTo>
                    <a:pt x="6537" y="4703"/>
                    <a:pt x="6465" y="4632"/>
                    <a:pt x="6370" y="4632"/>
                  </a:cubicBezTo>
                  <a:cubicBezTo>
                    <a:pt x="6287" y="4632"/>
                    <a:pt x="6215" y="4703"/>
                    <a:pt x="6215" y="4798"/>
                  </a:cubicBezTo>
                  <a:cubicBezTo>
                    <a:pt x="6215" y="5929"/>
                    <a:pt x="5287" y="6870"/>
                    <a:pt x="4144" y="6870"/>
                  </a:cubicBezTo>
                  <a:cubicBezTo>
                    <a:pt x="3001" y="6870"/>
                    <a:pt x="2072" y="5929"/>
                    <a:pt x="2072" y="4798"/>
                  </a:cubicBezTo>
                  <a:cubicBezTo>
                    <a:pt x="2072" y="4703"/>
                    <a:pt x="2001" y="4632"/>
                    <a:pt x="1905" y="4632"/>
                  </a:cubicBezTo>
                  <a:cubicBezTo>
                    <a:pt x="1822" y="4632"/>
                    <a:pt x="1750" y="4703"/>
                    <a:pt x="1750" y="4798"/>
                  </a:cubicBezTo>
                  <a:lnTo>
                    <a:pt x="1750" y="4810"/>
                  </a:lnTo>
                  <a:lnTo>
                    <a:pt x="1655" y="4810"/>
                  </a:lnTo>
                  <a:cubicBezTo>
                    <a:pt x="1512" y="4810"/>
                    <a:pt x="1393" y="4691"/>
                    <a:pt x="1393" y="4548"/>
                  </a:cubicBezTo>
                  <a:cubicBezTo>
                    <a:pt x="1393" y="4394"/>
                    <a:pt x="1512" y="4275"/>
                    <a:pt x="1655" y="4275"/>
                  </a:cubicBezTo>
                  <a:lnTo>
                    <a:pt x="2286" y="4275"/>
                  </a:lnTo>
                  <a:cubicBezTo>
                    <a:pt x="2262" y="4334"/>
                    <a:pt x="2262" y="4394"/>
                    <a:pt x="2262" y="4453"/>
                  </a:cubicBezTo>
                  <a:cubicBezTo>
                    <a:pt x="2262" y="4917"/>
                    <a:pt x="2643" y="5298"/>
                    <a:pt x="3120" y="5298"/>
                  </a:cubicBezTo>
                  <a:cubicBezTo>
                    <a:pt x="3572" y="5298"/>
                    <a:pt x="3965" y="4929"/>
                    <a:pt x="3965" y="4453"/>
                  </a:cubicBezTo>
                  <a:lnTo>
                    <a:pt x="3965" y="4441"/>
                  </a:lnTo>
                  <a:lnTo>
                    <a:pt x="4322" y="4441"/>
                  </a:lnTo>
                  <a:lnTo>
                    <a:pt x="4322" y="4453"/>
                  </a:lnTo>
                  <a:cubicBezTo>
                    <a:pt x="4322" y="4917"/>
                    <a:pt x="4691" y="5298"/>
                    <a:pt x="5168" y="5298"/>
                  </a:cubicBezTo>
                  <a:cubicBezTo>
                    <a:pt x="5632" y="5298"/>
                    <a:pt x="6013" y="4929"/>
                    <a:pt x="6013" y="4453"/>
                  </a:cubicBezTo>
                  <a:cubicBezTo>
                    <a:pt x="6013" y="4394"/>
                    <a:pt x="6013" y="4334"/>
                    <a:pt x="6001" y="4275"/>
                  </a:cubicBezTo>
                  <a:close/>
                  <a:moveTo>
                    <a:pt x="5025" y="7013"/>
                  </a:moveTo>
                  <a:lnTo>
                    <a:pt x="5025" y="7882"/>
                  </a:lnTo>
                  <a:cubicBezTo>
                    <a:pt x="5025" y="7977"/>
                    <a:pt x="5001" y="8073"/>
                    <a:pt x="4977" y="8156"/>
                  </a:cubicBezTo>
                  <a:cubicBezTo>
                    <a:pt x="4941" y="8251"/>
                    <a:pt x="4989" y="8335"/>
                    <a:pt x="5084" y="8370"/>
                  </a:cubicBezTo>
                  <a:cubicBezTo>
                    <a:pt x="5096" y="8370"/>
                    <a:pt x="5108" y="8382"/>
                    <a:pt x="5144" y="8382"/>
                  </a:cubicBezTo>
                  <a:cubicBezTo>
                    <a:pt x="5203" y="8382"/>
                    <a:pt x="5275" y="8335"/>
                    <a:pt x="5287" y="8275"/>
                  </a:cubicBezTo>
                  <a:cubicBezTo>
                    <a:pt x="5334" y="8144"/>
                    <a:pt x="5358" y="8025"/>
                    <a:pt x="5358" y="7870"/>
                  </a:cubicBezTo>
                  <a:lnTo>
                    <a:pt x="5358" y="7596"/>
                  </a:lnTo>
                  <a:lnTo>
                    <a:pt x="5799" y="7739"/>
                  </a:lnTo>
                  <a:cubicBezTo>
                    <a:pt x="5870" y="7775"/>
                    <a:pt x="5918" y="7834"/>
                    <a:pt x="5918" y="7906"/>
                  </a:cubicBezTo>
                  <a:cubicBezTo>
                    <a:pt x="5918" y="8513"/>
                    <a:pt x="5775" y="9013"/>
                    <a:pt x="5656" y="9311"/>
                  </a:cubicBezTo>
                  <a:cubicBezTo>
                    <a:pt x="5566" y="9510"/>
                    <a:pt x="5376" y="9635"/>
                    <a:pt x="5169" y="9635"/>
                  </a:cubicBezTo>
                  <a:cubicBezTo>
                    <a:pt x="5130" y="9635"/>
                    <a:pt x="5089" y="9630"/>
                    <a:pt x="5049" y="9620"/>
                  </a:cubicBezTo>
                  <a:lnTo>
                    <a:pt x="4191" y="9406"/>
                  </a:lnTo>
                  <a:lnTo>
                    <a:pt x="4108" y="9406"/>
                  </a:lnTo>
                  <a:lnTo>
                    <a:pt x="3251" y="9620"/>
                  </a:lnTo>
                  <a:cubicBezTo>
                    <a:pt x="3208" y="9631"/>
                    <a:pt x="3165" y="9636"/>
                    <a:pt x="3123" y="9636"/>
                  </a:cubicBezTo>
                  <a:cubicBezTo>
                    <a:pt x="2916" y="9636"/>
                    <a:pt x="2722" y="9518"/>
                    <a:pt x="2643" y="9311"/>
                  </a:cubicBezTo>
                  <a:cubicBezTo>
                    <a:pt x="2524" y="9013"/>
                    <a:pt x="2370" y="8513"/>
                    <a:pt x="2417" y="7918"/>
                  </a:cubicBezTo>
                  <a:cubicBezTo>
                    <a:pt x="2417" y="7846"/>
                    <a:pt x="2477" y="7787"/>
                    <a:pt x="2536" y="7763"/>
                  </a:cubicBezTo>
                  <a:lnTo>
                    <a:pt x="2965" y="7608"/>
                  </a:lnTo>
                  <a:lnTo>
                    <a:pt x="2965" y="7894"/>
                  </a:lnTo>
                  <a:cubicBezTo>
                    <a:pt x="2965" y="8549"/>
                    <a:pt x="3501" y="9085"/>
                    <a:pt x="4156" y="9085"/>
                  </a:cubicBezTo>
                  <a:cubicBezTo>
                    <a:pt x="4394" y="9085"/>
                    <a:pt x="4620" y="9013"/>
                    <a:pt x="4810" y="8894"/>
                  </a:cubicBezTo>
                  <a:cubicBezTo>
                    <a:pt x="4882" y="8847"/>
                    <a:pt x="4906" y="8739"/>
                    <a:pt x="4858" y="8668"/>
                  </a:cubicBezTo>
                  <a:cubicBezTo>
                    <a:pt x="4827" y="8622"/>
                    <a:pt x="4772" y="8596"/>
                    <a:pt x="4717" y="8596"/>
                  </a:cubicBezTo>
                  <a:cubicBezTo>
                    <a:pt x="4687" y="8596"/>
                    <a:pt x="4657" y="8603"/>
                    <a:pt x="4632" y="8620"/>
                  </a:cubicBezTo>
                  <a:cubicBezTo>
                    <a:pt x="4489" y="8716"/>
                    <a:pt x="4322" y="8775"/>
                    <a:pt x="4156" y="8775"/>
                  </a:cubicBezTo>
                  <a:cubicBezTo>
                    <a:pt x="3679" y="8775"/>
                    <a:pt x="3298" y="8382"/>
                    <a:pt x="3298" y="7906"/>
                  </a:cubicBezTo>
                  <a:lnTo>
                    <a:pt x="3298" y="7013"/>
                  </a:lnTo>
                  <a:cubicBezTo>
                    <a:pt x="3560" y="7120"/>
                    <a:pt x="3858" y="7180"/>
                    <a:pt x="4156" y="7180"/>
                  </a:cubicBezTo>
                  <a:cubicBezTo>
                    <a:pt x="4465" y="7180"/>
                    <a:pt x="4751" y="7120"/>
                    <a:pt x="5025" y="7013"/>
                  </a:cubicBezTo>
                  <a:close/>
                  <a:moveTo>
                    <a:pt x="3786" y="0"/>
                  </a:moveTo>
                  <a:cubicBezTo>
                    <a:pt x="3322" y="0"/>
                    <a:pt x="2941" y="381"/>
                    <a:pt x="2941" y="857"/>
                  </a:cubicBezTo>
                  <a:cubicBezTo>
                    <a:pt x="2941" y="917"/>
                    <a:pt x="2953" y="976"/>
                    <a:pt x="2953" y="1048"/>
                  </a:cubicBezTo>
                  <a:cubicBezTo>
                    <a:pt x="1786" y="1119"/>
                    <a:pt x="881" y="2072"/>
                    <a:pt x="881" y="3251"/>
                  </a:cubicBezTo>
                  <a:cubicBezTo>
                    <a:pt x="881" y="3596"/>
                    <a:pt x="965" y="3953"/>
                    <a:pt x="1119" y="4263"/>
                  </a:cubicBezTo>
                  <a:cubicBezTo>
                    <a:pt x="1072" y="4346"/>
                    <a:pt x="1048" y="4441"/>
                    <a:pt x="1048" y="4548"/>
                  </a:cubicBezTo>
                  <a:cubicBezTo>
                    <a:pt x="1048" y="4870"/>
                    <a:pt x="1310" y="5120"/>
                    <a:pt x="1620" y="5120"/>
                  </a:cubicBezTo>
                  <a:lnTo>
                    <a:pt x="1739" y="5120"/>
                  </a:lnTo>
                  <a:cubicBezTo>
                    <a:pt x="1846" y="5870"/>
                    <a:pt x="2298" y="6489"/>
                    <a:pt x="2917" y="6870"/>
                  </a:cubicBezTo>
                  <a:lnTo>
                    <a:pt x="2917" y="7263"/>
                  </a:lnTo>
                  <a:lnTo>
                    <a:pt x="2382" y="7442"/>
                  </a:lnTo>
                  <a:cubicBezTo>
                    <a:pt x="2191" y="7525"/>
                    <a:pt x="2060" y="7680"/>
                    <a:pt x="2048" y="7894"/>
                  </a:cubicBezTo>
                  <a:lnTo>
                    <a:pt x="2048" y="7918"/>
                  </a:lnTo>
                  <a:lnTo>
                    <a:pt x="786" y="8370"/>
                  </a:lnTo>
                  <a:cubicBezTo>
                    <a:pt x="310" y="8537"/>
                    <a:pt x="0" y="8977"/>
                    <a:pt x="0" y="9489"/>
                  </a:cubicBezTo>
                  <a:lnTo>
                    <a:pt x="0" y="10799"/>
                  </a:lnTo>
                  <a:cubicBezTo>
                    <a:pt x="0" y="10882"/>
                    <a:pt x="72" y="10954"/>
                    <a:pt x="167" y="10954"/>
                  </a:cubicBezTo>
                  <a:cubicBezTo>
                    <a:pt x="250" y="10954"/>
                    <a:pt x="334" y="10882"/>
                    <a:pt x="334" y="10799"/>
                  </a:cubicBezTo>
                  <a:lnTo>
                    <a:pt x="334" y="9489"/>
                  </a:lnTo>
                  <a:cubicBezTo>
                    <a:pt x="334" y="9382"/>
                    <a:pt x="346" y="9263"/>
                    <a:pt x="393" y="9168"/>
                  </a:cubicBezTo>
                  <a:lnTo>
                    <a:pt x="1203" y="9870"/>
                  </a:lnTo>
                  <a:cubicBezTo>
                    <a:pt x="1322" y="9978"/>
                    <a:pt x="1381" y="10109"/>
                    <a:pt x="1381" y="10275"/>
                  </a:cubicBezTo>
                  <a:lnTo>
                    <a:pt x="1381" y="10799"/>
                  </a:lnTo>
                  <a:cubicBezTo>
                    <a:pt x="1381" y="10882"/>
                    <a:pt x="1465" y="10954"/>
                    <a:pt x="1548" y="10954"/>
                  </a:cubicBezTo>
                  <a:cubicBezTo>
                    <a:pt x="1643" y="10954"/>
                    <a:pt x="1715" y="10882"/>
                    <a:pt x="1715" y="10799"/>
                  </a:cubicBezTo>
                  <a:lnTo>
                    <a:pt x="1715" y="10275"/>
                  </a:lnTo>
                  <a:cubicBezTo>
                    <a:pt x="1715" y="10025"/>
                    <a:pt x="1608" y="9799"/>
                    <a:pt x="1417" y="9632"/>
                  </a:cubicBezTo>
                  <a:lnTo>
                    <a:pt x="572" y="8906"/>
                  </a:lnTo>
                  <a:cubicBezTo>
                    <a:pt x="655" y="8799"/>
                    <a:pt x="774" y="8727"/>
                    <a:pt x="905" y="8680"/>
                  </a:cubicBezTo>
                  <a:lnTo>
                    <a:pt x="2036" y="8275"/>
                  </a:lnTo>
                  <a:cubicBezTo>
                    <a:pt x="2060" y="8787"/>
                    <a:pt x="2191" y="9192"/>
                    <a:pt x="2298" y="9454"/>
                  </a:cubicBezTo>
                  <a:cubicBezTo>
                    <a:pt x="2425" y="9776"/>
                    <a:pt x="2729" y="9970"/>
                    <a:pt x="3057" y="9970"/>
                  </a:cubicBezTo>
                  <a:cubicBezTo>
                    <a:pt x="3129" y="9970"/>
                    <a:pt x="3202" y="9961"/>
                    <a:pt x="3274" y="9942"/>
                  </a:cubicBezTo>
                  <a:lnTo>
                    <a:pt x="4096" y="9739"/>
                  </a:lnTo>
                  <a:lnTo>
                    <a:pt x="4918" y="9942"/>
                  </a:lnTo>
                  <a:cubicBezTo>
                    <a:pt x="4989" y="9966"/>
                    <a:pt x="5049" y="9978"/>
                    <a:pt x="5120" y="9978"/>
                  </a:cubicBezTo>
                  <a:cubicBezTo>
                    <a:pt x="5453" y="9978"/>
                    <a:pt x="5763" y="9787"/>
                    <a:pt x="5894" y="9454"/>
                  </a:cubicBezTo>
                  <a:cubicBezTo>
                    <a:pt x="6001" y="9192"/>
                    <a:pt x="6132" y="8787"/>
                    <a:pt x="6144" y="8299"/>
                  </a:cubicBezTo>
                  <a:lnTo>
                    <a:pt x="7275" y="8692"/>
                  </a:lnTo>
                  <a:cubicBezTo>
                    <a:pt x="7418" y="8739"/>
                    <a:pt x="7537" y="8835"/>
                    <a:pt x="7620" y="8918"/>
                  </a:cubicBezTo>
                  <a:lnTo>
                    <a:pt x="6775" y="9644"/>
                  </a:lnTo>
                  <a:cubicBezTo>
                    <a:pt x="6584" y="9811"/>
                    <a:pt x="6477" y="10037"/>
                    <a:pt x="6477" y="10287"/>
                  </a:cubicBezTo>
                  <a:lnTo>
                    <a:pt x="6477" y="10811"/>
                  </a:lnTo>
                  <a:cubicBezTo>
                    <a:pt x="6477" y="10894"/>
                    <a:pt x="6549" y="10978"/>
                    <a:pt x="6644" y="10978"/>
                  </a:cubicBezTo>
                  <a:cubicBezTo>
                    <a:pt x="6727" y="10978"/>
                    <a:pt x="6799" y="10894"/>
                    <a:pt x="6799" y="10811"/>
                  </a:cubicBezTo>
                  <a:lnTo>
                    <a:pt x="6799" y="10287"/>
                  </a:lnTo>
                  <a:cubicBezTo>
                    <a:pt x="6799" y="10144"/>
                    <a:pt x="6858" y="9990"/>
                    <a:pt x="6977" y="9882"/>
                  </a:cubicBezTo>
                  <a:lnTo>
                    <a:pt x="7787" y="9204"/>
                  </a:lnTo>
                  <a:cubicBezTo>
                    <a:pt x="7835" y="9311"/>
                    <a:pt x="7846" y="9406"/>
                    <a:pt x="7846" y="9513"/>
                  </a:cubicBezTo>
                  <a:lnTo>
                    <a:pt x="7846" y="10823"/>
                  </a:lnTo>
                  <a:cubicBezTo>
                    <a:pt x="7846" y="10918"/>
                    <a:pt x="7918" y="10990"/>
                    <a:pt x="8013" y="10990"/>
                  </a:cubicBezTo>
                  <a:cubicBezTo>
                    <a:pt x="8097" y="10990"/>
                    <a:pt x="8168" y="10918"/>
                    <a:pt x="8168" y="10823"/>
                  </a:cubicBezTo>
                  <a:lnTo>
                    <a:pt x="8168" y="9513"/>
                  </a:lnTo>
                  <a:cubicBezTo>
                    <a:pt x="8239" y="8977"/>
                    <a:pt x="7918" y="8513"/>
                    <a:pt x="7442" y="8358"/>
                  </a:cubicBezTo>
                  <a:lnTo>
                    <a:pt x="6215" y="7918"/>
                  </a:lnTo>
                  <a:lnTo>
                    <a:pt x="6215" y="7894"/>
                  </a:lnTo>
                  <a:cubicBezTo>
                    <a:pt x="6192" y="7680"/>
                    <a:pt x="6061" y="7501"/>
                    <a:pt x="5870" y="7442"/>
                  </a:cubicBezTo>
                  <a:lnTo>
                    <a:pt x="5334" y="7263"/>
                  </a:lnTo>
                  <a:lnTo>
                    <a:pt x="5334" y="6870"/>
                  </a:lnTo>
                  <a:cubicBezTo>
                    <a:pt x="5953" y="6513"/>
                    <a:pt x="6406" y="5870"/>
                    <a:pt x="6513" y="5120"/>
                  </a:cubicBezTo>
                  <a:lnTo>
                    <a:pt x="6632" y="5120"/>
                  </a:lnTo>
                  <a:cubicBezTo>
                    <a:pt x="6954" y="5120"/>
                    <a:pt x="7204" y="4858"/>
                    <a:pt x="7204" y="4548"/>
                  </a:cubicBezTo>
                  <a:cubicBezTo>
                    <a:pt x="7204" y="4441"/>
                    <a:pt x="7180" y="4346"/>
                    <a:pt x="7132" y="4263"/>
                  </a:cubicBezTo>
                  <a:cubicBezTo>
                    <a:pt x="7299" y="3953"/>
                    <a:pt x="7370" y="3608"/>
                    <a:pt x="7370" y="3251"/>
                  </a:cubicBezTo>
                  <a:cubicBezTo>
                    <a:pt x="7370" y="2072"/>
                    <a:pt x="6453" y="1107"/>
                    <a:pt x="5299" y="1048"/>
                  </a:cubicBezTo>
                  <a:cubicBezTo>
                    <a:pt x="5322" y="988"/>
                    <a:pt x="5322" y="929"/>
                    <a:pt x="5322" y="857"/>
                  </a:cubicBezTo>
                  <a:cubicBezTo>
                    <a:pt x="5322" y="393"/>
                    <a:pt x="4941" y="0"/>
                    <a:pt x="446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78" name="Google Shape;10778;p79"/>
            <p:cNvSpPr/>
            <p:nvPr/>
          </p:nvSpPr>
          <p:spPr>
            <a:xfrm>
              <a:off x="5916547" y="3055828"/>
              <a:ext cx="43402" cy="15396"/>
            </a:xfrm>
            <a:custGeom>
              <a:avLst/>
              <a:gdLst/>
              <a:ahLst/>
              <a:cxnLst/>
              <a:rect l="l" t="t" r="r" b="b"/>
              <a:pathLst>
                <a:path w="1370" h="486" extrusionOk="0">
                  <a:moveTo>
                    <a:pt x="173" y="1"/>
                  </a:moveTo>
                  <a:cubicBezTo>
                    <a:pt x="131" y="1"/>
                    <a:pt x="89" y="16"/>
                    <a:pt x="60" y="45"/>
                  </a:cubicBezTo>
                  <a:cubicBezTo>
                    <a:pt x="0" y="105"/>
                    <a:pt x="0" y="200"/>
                    <a:pt x="60" y="260"/>
                  </a:cubicBezTo>
                  <a:cubicBezTo>
                    <a:pt x="191" y="403"/>
                    <a:pt x="429" y="486"/>
                    <a:pt x="691" y="486"/>
                  </a:cubicBezTo>
                  <a:cubicBezTo>
                    <a:pt x="941" y="486"/>
                    <a:pt x="1179" y="414"/>
                    <a:pt x="1310" y="260"/>
                  </a:cubicBezTo>
                  <a:cubicBezTo>
                    <a:pt x="1369" y="200"/>
                    <a:pt x="1369" y="105"/>
                    <a:pt x="1310" y="45"/>
                  </a:cubicBezTo>
                  <a:cubicBezTo>
                    <a:pt x="1280" y="16"/>
                    <a:pt x="1241" y="1"/>
                    <a:pt x="1201" y="1"/>
                  </a:cubicBezTo>
                  <a:cubicBezTo>
                    <a:pt x="1161" y="1"/>
                    <a:pt x="1119" y="16"/>
                    <a:pt x="1084" y="45"/>
                  </a:cubicBezTo>
                  <a:cubicBezTo>
                    <a:pt x="1024" y="105"/>
                    <a:pt x="893" y="164"/>
                    <a:pt x="691" y="164"/>
                  </a:cubicBezTo>
                  <a:cubicBezTo>
                    <a:pt x="476" y="164"/>
                    <a:pt x="345" y="81"/>
                    <a:pt x="286" y="45"/>
                  </a:cubicBezTo>
                  <a:cubicBezTo>
                    <a:pt x="256" y="16"/>
                    <a:pt x="214" y="1"/>
                    <a:pt x="17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79" name="Google Shape;10779;p79"/>
            <p:cNvSpPr/>
            <p:nvPr/>
          </p:nvSpPr>
          <p:spPr>
            <a:xfrm>
              <a:off x="5900707" y="3012363"/>
              <a:ext cx="10201" cy="15492"/>
            </a:xfrm>
            <a:custGeom>
              <a:avLst/>
              <a:gdLst/>
              <a:ahLst/>
              <a:cxnLst/>
              <a:rect l="l" t="t" r="r" b="b"/>
              <a:pathLst>
                <a:path w="322" h="489" extrusionOk="0">
                  <a:moveTo>
                    <a:pt x="167" y="1"/>
                  </a:moveTo>
                  <a:cubicBezTo>
                    <a:pt x="71" y="1"/>
                    <a:pt x="0" y="72"/>
                    <a:pt x="0" y="167"/>
                  </a:cubicBezTo>
                  <a:lnTo>
                    <a:pt x="0" y="322"/>
                  </a:lnTo>
                  <a:cubicBezTo>
                    <a:pt x="0" y="417"/>
                    <a:pt x="71" y="489"/>
                    <a:pt x="167" y="489"/>
                  </a:cubicBezTo>
                  <a:cubicBezTo>
                    <a:pt x="250" y="489"/>
                    <a:pt x="321" y="417"/>
                    <a:pt x="321" y="322"/>
                  </a:cubicBezTo>
                  <a:lnTo>
                    <a:pt x="321" y="167"/>
                  </a:lnTo>
                  <a:cubicBezTo>
                    <a:pt x="321" y="60"/>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80" name="Google Shape;10780;p79"/>
            <p:cNvSpPr/>
            <p:nvPr/>
          </p:nvSpPr>
          <p:spPr>
            <a:xfrm>
              <a:off x="5965556" y="3012363"/>
              <a:ext cx="10613" cy="15492"/>
            </a:xfrm>
            <a:custGeom>
              <a:avLst/>
              <a:gdLst/>
              <a:ahLst/>
              <a:cxnLst/>
              <a:rect l="l" t="t" r="r" b="b"/>
              <a:pathLst>
                <a:path w="335" h="489" extrusionOk="0">
                  <a:moveTo>
                    <a:pt x="168" y="1"/>
                  </a:moveTo>
                  <a:cubicBezTo>
                    <a:pt x="84" y="1"/>
                    <a:pt x="1" y="72"/>
                    <a:pt x="1" y="167"/>
                  </a:cubicBezTo>
                  <a:lnTo>
                    <a:pt x="1" y="322"/>
                  </a:lnTo>
                  <a:cubicBezTo>
                    <a:pt x="1" y="417"/>
                    <a:pt x="84" y="489"/>
                    <a:pt x="168" y="489"/>
                  </a:cubicBezTo>
                  <a:cubicBezTo>
                    <a:pt x="251" y="489"/>
                    <a:pt x="334" y="417"/>
                    <a:pt x="334" y="322"/>
                  </a:cubicBezTo>
                  <a:lnTo>
                    <a:pt x="334" y="167"/>
                  </a:lnTo>
                  <a:cubicBezTo>
                    <a:pt x="334" y="60"/>
                    <a:pt x="263" y="1"/>
                    <a:pt x="16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81" name="Google Shape;10781;p79"/>
            <p:cNvSpPr/>
            <p:nvPr/>
          </p:nvSpPr>
          <p:spPr>
            <a:xfrm>
              <a:off x="5933116" y="3206625"/>
              <a:ext cx="10613" cy="10201"/>
            </a:xfrm>
            <a:custGeom>
              <a:avLst/>
              <a:gdLst/>
              <a:ahLst/>
              <a:cxnLst/>
              <a:rect l="l" t="t" r="r" b="b"/>
              <a:pathLst>
                <a:path w="335" h="322" extrusionOk="0">
                  <a:moveTo>
                    <a:pt x="168" y="0"/>
                  </a:moveTo>
                  <a:cubicBezTo>
                    <a:pt x="72" y="0"/>
                    <a:pt x="1" y="72"/>
                    <a:pt x="1" y="167"/>
                  </a:cubicBezTo>
                  <a:cubicBezTo>
                    <a:pt x="1" y="250"/>
                    <a:pt x="72" y="322"/>
                    <a:pt x="168" y="322"/>
                  </a:cubicBezTo>
                  <a:cubicBezTo>
                    <a:pt x="251" y="322"/>
                    <a:pt x="334" y="250"/>
                    <a:pt x="334" y="167"/>
                  </a:cubicBezTo>
                  <a:cubicBezTo>
                    <a:pt x="334" y="72"/>
                    <a:pt x="251" y="0"/>
                    <a:pt x="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782" name="Google Shape;10782;p79"/>
          <p:cNvGrpSpPr/>
          <p:nvPr/>
        </p:nvGrpSpPr>
        <p:grpSpPr>
          <a:xfrm>
            <a:off x="7140871" y="3608125"/>
            <a:ext cx="349579" cy="462191"/>
            <a:chOff x="5355653" y="2881493"/>
            <a:chExt cx="262184" cy="346643"/>
          </a:xfrm>
          <a:solidFill>
            <a:schemeClr val="tx1"/>
          </a:solidFill>
        </p:grpSpPr>
        <p:sp>
          <p:nvSpPr>
            <p:cNvPr id="10783" name="Google Shape;10783;p79"/>
            <p:cNvSpPr/>
            <p:nvPr/>
          </p:nvSpPr>
          <p:spPr>
            <a:xfrm>
              <a:off x="5465044" y="3060359"/>
              <a:ext cx="43402" cy="15777"/>
            </a:xfrm>
            <a:custGeom>
              <a:avLst/>
              <a:gdLst/>
              <a:ahLst/>
              <a:cxnLst/>
              <a:rect l="l" t="t" r="r" b="b"/>
              <a:pathLst>
                <a:path w="1370" h="498" extrusionOk="0">
                  <a:moveTo>
                    <a:pt x="167" y="1"/>
                  </a:moveTo>
                  <a:cubicBezTo>
                    <a:pt x="128" y="1"/>
                    <a:pt x="90" y="15"/>
                    <a:pt x="60" y="45"/>
                  </a:cubicBezTo>
                  <a:cubicBezTo>
                    <a:pt x="0" y="105"/>
                    <a:pt x="0" y="212"/>
                    <a:pt x="60" y="271"/>
                  </a:cubicBezTo>
                  <a:cubicBezTo>
                    <a:pt x="191" y="402"/>
                    <a:pt x="429" y="498"/>
                    <a:pt x="679" y="498"/>
                  </a:cubicBezTo>
                  <a:cubicBezTo>
                    <a:pt x="941" y="498"/>
                    <a:pt x="1167" y="414"/>
                    <a:pt x="1310" y="271"/>
                  </a:cubicBezTo>
                  <a:cubicBezTo>
                    <a:pt x="1370" y="212"/>
                    <a:pt x="1370" y="117"/>
                    <a:pt x="1310" y="45"/>
                  </a:cubicBezTo>
                  <a:cubicBezTo>
                    <a:pt x="1280" y="15"/>
                    <a:pt x="1239" y="1"/>
                    <a:pt x="1197" y="1"/>
                  </a:cubicBezTo>
                  <a:cubicBezTo>
                    <a:pt x="1155" y="1"/>
                    <a:pt x="1114" y="15"/>
                    <a:pt x="1084" y="45"/>
                  </a:cubicBezTo>
                  <a:cubicBezTo>
                    <a:pt x="1024" y="105"/>
                    <a:pt x="893" y="164"/>
                    <a:pt x="679" y="164"/>
                  </a:cubicBezTo>
                  <a:cubicBezTo>
                    <a:pt x="477" y="164"/>
                    <a:pt x="346" y="93"/>
                    <a:pt x="274" y="45"/>
                  </a:cubicBezTo>
                  <a:cubicBezTo>
                    <a:pt x="244" y="15"/>
                    <a:pt x="206"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84" name="Google Shape;10784;p79"/>
            <p:cNvSpPr/>
            <p:nvPr/>
          </p:nvSpPr>
          <p:spPr>
            <a:xfrm>
              <a:off x="5448823" y="3022564"/>
              <a:ext cx="10581" cy="15872"/>
            </a:xfrm>
            <a:custGeom>
              <a:avLst/>
              <a:gdLst/>
              <a:ahLst/>
              <a:cxnLst/>
              <a:rect l="l" t="t" r="r" b="b"/>
              <a:pathLst>
                <a:path w="334" h="501" extrusionOk="0">
                  <a:moveTo>
                    <a:pt x="167" y="0"/>
                  </a:moveTo>
                  <a:cubicBezTo>
                    <a:pt x="84" y="0"/>
                    <a:pt x="0" y="83"/>
                    <a:pt x="0" y="167"/>
                  </a:cubicBezTo>
                  <a:lnTo>
                    <a:pt x="0" y="333"/>
                  </a:lnTo>
                  <a:cubicBezTo>
                    <a:pt x="0" y="417"/>
                    <a:pt x="84" y="500"/>
                    <a:pt x="167" y="500"/>
                  </a:cubicBezTo>
                  <a:cubicBezTo>
                    <a:pt x="262" y="500"/>
                    <a:pt x="334" y="417"/>
                    <a:pt x="334" y="333"/>
                  </a:cubicBezTo>
                  <a:lnTo>
                    <a:pt x="334" y="167"/>
                  </a:lnTo>
                  <a:cubicBezTo>
                    <a:pt x="334" y="60"/>
                    <a:pt x="262"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85" name="Google Shape;10785;p79"/>
            <p:cNvSpPr/>
            <p:nvPr/>
          </p:nvSpPr>
          <p:spPr>
            <a:xfrm>
              <a:off x="5514084" y="3022564"/>
              <a:ext cx="10201" cy="15872"/>
            </a:xfrm>
            <a:custGeom>
              <a:avLst/>
              <a:gdLst/>
              <a:ahLst/>
              <a:cxnLst/>
              <a:rect l="l" t="t" r="r" b="b"/>
              <a:pathLst>
                <a:path w="322" h="501" extrusionOk="0">
                  <a:moveTo>
                    <a:pt x="167" y="0"/>
                  </a:moveTo>
                  <a:cubicBezTo>
                    <a:pt x="72" y="0"/>
                    <a:pt x="0" y="83"/>
                    <a:pt x="0" y="167"/>
                  </a:cubicBezTo>
                  <a:lnTo>
                    <a:pt x="0" y="333"/>
                  </a:lnTo>
                  <a:cubicBezTo>
                    <a:pt x="0" y="417"/>
                    <a:pt x="72" y="500"/>
                    <a:pt x="167" y="500"/>
                  </a:cubicBezTo>
                  <a:cubicBezTo>
                    <a:pt x="250" y="500"/>
                    <a:pt x="322" y="417"/>
                    <a:pt x="322" y="333"/>
                  </a:cubicBezTo>
                  <a:lnTo>
                    <a:pt x="322" y="167"/>
                  </a:lnTo>
                  <a:cubicBezTo>
                    <a:pt x="322" y="60"/>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86" name="Google Shape;10786;p79"/>
            <p:cNvSpPr/>
            <p:nvPr/>
          </p:nvSpPr>
          <p:spPr>
            <a:xfrm>
              <a:off x="5355653" y="2881493"/>
              <a:ext cx="262184" cy="346643"/>
            </a:xfrm>
            <a:custGeom>
              <a:avLst/>
              <a:gdLst/>
              <a:ahLst/>
              <a:cxnLst/>
              <a:rect l="l" t="t" r="r" b="b"/>
              <a:pathLst>
                <a:path w="8276" h="10942" extrusionOk="0">
                  <a:moveTo>
                    <a:pt x="4656" y="322"/>
                  </a:moveTo>
                  <a:cubicBezTo>
                    <a:pt x="4942" y="322"/>
                    <a:pt x="5180" y="560"/>
                    <a:pt x="5180" y="845"/>
                  </a:cubicBezTo>
                  <a:cubicBezTo>
                    <a:pt x="5180" y="988"/>
                    <a:pt x="5120" y="1119"/>
                    <a:pt x="5013" y="1215"/>
                  </a:cubicBezTo>
                  <a:cubicBezTo>
                    <a:pt x="4894" y="1203"/>
                    <a:pt x="4775" y="1179"/>
                    <a:pt x="4656" y="1179"/>
                  </a:cubicBezTo>
                  <a:lnTo>
                    <a:pt x="3632" y="1179"/>
                  </a:lnTo>
                  <a:cubicBezTo>
                    <a:pt x="3513" y="1179"/>
                    <a:pt x="3394" y="1203"/>
                    <a:pt x="3275" y="1215"/>
                  </a:cubicBezTo>
                  <a:cubicBezTo>
                    <a:pt x="3168" y="1107"/>
                    <a:pt x="3108" y="976"/>
                    <a:pt x="3108" y="845"/>
                  </a:cubicBezTo>
                  <a:cubicBezTo>
                    <a:pt x="3096" y="560"/>
                    <a:pt x="3334" y="322"/>
                    <a:pt x="3632" y="322"/>
                  </a:cubicBezTo>
                  <a:close/>
                  <a:moveTo>
                    <a:pt x="4632" y="1512"/>
                  </a:moveTo>
                  <a:cubicBezTo>
                    <a:pt x="5858" y="1512"/>
                    <a:pt x="6858" y="2512"/>
                    <a:pt x="6858" y="3739"/>
                  </a:cubicBezTo>
                  <a:lnTo>
                    <a:pt x="6858" y="4155"/>
                  </a:lnTo>
                  <a:cubicBezTo>
                    <a:pt x="6787" y="4120"/>
                    <a:pt x="6680" y="4096"/>
                    <a:pt x="6597" y="4096"/>
                  </a:cubicBezTo>
                  <a:lnTo>
                    <a:pt x="6489" y="4096"/>
                  </a:lnTo>
                  <a:lnTo>
                    <a:pt x="6489" y="4084"/>
                  </a:lnTo>
                  <a:lnTo>
                    <a:pt x="6489" y="3917"/>
                  </a:lnTo>
                  <a:cubicBezTo>
                    <a:pt x="6489" y="3834"/>
                    <a:pt x="6418" y="3762"/>
                    <a:pt x="6323" y="3762"/>
                  </a:cubicBezTo>
                  <a:lnTo>
                    <a:pt x="5418" y="3762"/>
                  </a:lnTo>
                  <a:lnTo>
                    <a:pt x="5287" y="3191"/>
                  </a:lnTo>
                  <a:cubicBezTo>
                    <a:pt x="5263" y="3131"/>
                    <a:pt x="5227" y="3084"/>
                    <a:pt x="5168" y="3072"/>
                  </a:cubicBezTo>
                  <a:cubicBezTo>
                    <a:pt x="5154" y="3069"/>
                    <a:pt x="5140" y="3068"/>
                    <a:pt x="5126" y="3068"/>
                  </a:cubicBezTo>
                  <a:cubicBezTo>
                    <a:pt x="5081" y="3068"/>
                    <a:pt x="5040" y="3083"/>
                    <a:pt x="5013" y="3120"/>
                  </a:cubicBezTo>
                  <a:lnTo>
                    <a:pt x="4370" y="3762"/>
                  </a:lnTo>
                  <a:lnTo>
                    <a:pt x="2906" y="3762"/>
                  </a:lnTo>
                  <a:cubicBezTo>
                    <a:pt x="2810" y="3762"/>
                    <a:pt x="2739" y="3834"/>
                    <a:pt x="2739" y="3917"/>
                  </a:cubicBezTo>
                  <a:cubicBezTo>
                    <a:pt x="2739" y="4012"/>
                    <a:pt x="2810" y="4084"/>
                    <a:pt x="2906" y="4084"/>
                  </a:cubicBezTo>
                  <a:lnTo>
                    <a:pt x="4430" y="4084"/>
                  </a:lnTo>
                  <a:cubicBezTo>
                    <a:pt x="4477" y="4084"/>
                    <a:pt x="4525" y="4072"/>
                    <a:pt x="4549" y="4036"/>
                  </a:cubicBezTo>
                  <a:lnTo>
                    <a:pt x="5049" y="3548"/>
                  </a:lnTo>
                  <a:lnTo>
                    <a:pt x="5144" y="3965"/>
                  </a:lnTo>
                  <a:cubicBezTo>
                    <a:pt x="5168" y="4036"/>
                    <a:pt x="5227" y="4084"/>
                    <a:pt x="5299" y="4084"/>
                  </a:cubicBezTo>
                  <a:lnTo>
                    <a:pt x="6156" y="4084"/>
                  </a:lnTo>
                  <a:lnTo>
                    <a:pt x="6156" y="4096"/>
                  </a:lnTo>
                  <a:cubicBezTo>
                    <a:pt x="6156" y="4191"/>
                    <a:pt x="6192" y="4274"/>
                    <a:pt x="6263" y="4334"/>
                  </a:cubicBezTo>
                  <a:cubicBezTo>
                    <a:pt x="6323" y="4393"/>
                    <a:pt x="6418" y="4441"/>
                    <a:pt x="6501" y="4441"/>
                  </a:cubicBezTo>
                  <a:lnTo>
                    <a:pt x="6597" y="4441"/>
                  </a:lnTo>
                  <a:cubicBezTo>
                    <a:pt x="6739" y="4441"/>
                    <a:pt x="6858" y="4560"/>
                    <a:pt x="6858" y="4715"/>
                  </a:cubicBezTo>
                  <a:cubicBezTo>
                    <a:pt x="6858" y="4858"/>
                    <a:pt x="6739" y="4977"/>
                    <a:pt x="6597" y="4977"/>
                  </a:cubicBezTo>
                  <a:lnTo>
                    <a:pt x="6501" y="4977"/>
                  </a:lnTo>
                  <a:lnTo>
                    <a:pt x="6501" y="4965"/>
                  </a:lnTo>
                  <a:cubicBezTo>
                    <a:pt x="6501" y="4870"/>
                    <a:pt x="6430" y="4798"/>
                    <a:pt x="6335" y="4798"/>
                  </a:cubicBezTo>
                  <a:cubicBezTo>
                    <a:pt x="6251" y="4798"/>
                    <a:pt x="6180" y="4870"/>
                    <a:pt x="6180" y="4965"/>
                  </a:cubicBezTo>
                  <a:cubicBezTo>
                    <a:pt x="6180" y="6096"/>
                    <a:pt x="5251" y="7037"/>
                    <a:pt x="4108" y="7037"/>
                  </a:cubicBezTo>
                  <a:cubicBezTo>
                    <a:pt x="2965" y="7037"/>
                    <a:pt x="2072" y="6096"/>
                    <a:pt x="2072" y="4953"/>
                  </a:cubicBezTo>
                  <a:cubicBezTo>
                    <a:pt x="2072" y="4858"/>
                    <a:pt x="1989" y="4786"/>
                    <a:pt x="1905" y="4786"/>
                  </a:cubicBezTo>
                  <a:cubicBezTo>
                    <a:pt x="1810" y="4786"/>
                    <a:pt x="1739" y="4858"/>
                    <a:pt x="1739" y="4953"/>
                  </a:cubicBezTo>
                  <a:lnTo>
                    <a:pt x="1739" y="4965"/>
                  </a:lnTo>
                  <a:lnTo>
                    <a:pt x="1655" y="4965"/>
                  </a:lnTo>
                  <a:cubicBezTo>
                    <a:pt x="1501" y="4965"/>
                    <a:pt x="1382" y="4846"/>
                    <a:pt x="1382" y="4691"/>
                  </a:cubicBezTo>
                  <a:cubicBezTo>
                    <a:pt x="1382" y="4548"/>
                    <a:pt x="1501" y="4429"/>
                    <a:pt x="1655" y="4429"/>
                  </a:cubicBezTo>
                  <a:lnTo>
                    <a:pt x="1739" y="4429"/>
                  </a:lnTo>
                  <a:cubicBezTo>
                    <a:pt x="1917" y="4429"/>
                    <a:pt x="2072" y="4274"/>
                    <a:pt x="2072" y="4096"/>
                  </a:cubicBezTo>
                  <a:lnTo>
                    <a:pt x="2072" y="4084"/>
                  </a:lnTo>
                  <a:lnTo>
                    <a:pt x="2251" y="4084"/>
                  </a:lnTo>
                  <a:cubicBezTo>
                    <a:pt x="2334" y="4084"/>
                    <a:pt x="2406" y="4012"/>
                    <a:pt x="2406" y="3917"/>
                  </a:cubicBezTo>
                  <a:cubicBezTo>
                    <a:pt x="2406" y="3834"/>
                    <a:pt x="2334" y="3762"/>
                    <a:pt x="2251" y="3762"/>
                  </a:cubicBezTo>
                  <a:lnTo>
                    <a:pt x="1905" y="3762"/>
                  </a:lnTo>
                  <a:cubicBezTo>
                    <a:pt x="1810" y="3762"/>
                    <a:pt x="1739" y="3834"/>
                    <a:pt x="1739" y="3917"/>
                  </a:cubicBezTo>
                  <a:lnTo>
                    <a:pt x="1739" y="4084"/>
                  </a:lnTo>
                  <a:cubicBezTo>
                    <a:pt x="1739" y="4084"/>
                    <a:pt x="1739" y="4096"/>
                    <a:pt x="1727" y="4096"/>
                  </a:cubicBezTo>
                  <a:lnTo>
                    <a:pt x="1632" y="4096"/>
                  </a:lnTo>
                  <a:cubicBezTo>
                    <a:pt x="1548" y="4096"/>
                    <a:pt x="1441" y="4132"/>
                    <a:pt x="1370" y="4155"/>
                  </a:cubicBezTo>
                  <a:lnTo>
                    <a:pt x="1370" y="3739"/>
                  </a:lnTo>
                  <a:cubicBezTo>
                    <a:pt x="1370" y="2512"/>
                    <a:pt x="2370" y="1512"/>
                    <a:pt x="3596" y="1512"/>
                  </a:cubicBezTo>
                  <a:close/>
                  <a:moveTo>
                    <a:pt x="2965" y="7513"/>
                  </a:moveTo>
                  <a:cubicBezTo>
                    <a:pt x="2941" y="7656"/>
                    <a:pt x="2858" y="7775"/>
                    <a:pt x="2715" y="7834"/>
                  </a:cubicBezTo>
                  <a:lnTo>
                    <a:pt x="2679" y="7846"/>
                  </a:lnTo>
                  <a:cubicBezTo>
                    <a:pt x="2667" y="7834"/>
                    <a:pt x="2644" y="7834"/>
                    <a:pt x="2632" y="7822"/>
                  </a:cubicBezTo>
                  <a:cubicBezTo>
                    <a:pt x="2581" y="7786"/>
                    <a:pt x="2521" y="7772"/>
                    <a:pt x="2460" y="7772"/>
                  </a:cubicBezTo>
                  <a:cubicBezTo>
                    <a:pt x="2422" y="7772"/>
                    <a:pt x="2383" y="7778"/>
                    <a:pt x="2346" y="7787"/>
                  </a:cubicBezTo>
                  <a:lnTo>
                    <a:pt x="1858" y="7977"/>
                  </a:lnTo>
                  <a:cubicBezTo>
                    <a:pt x="1751" y="8025"/>
                    <a:pt x="1667" y="8120"/>
                    <a:pt x="1620" y="8227"/>
                  </a:cubicBezTo>
                  <a:lnTo>
                    <a:pt x="1394" y="8299"/>
                  </a:lnTo>
                  <a:lnTo>
                    <a:pt x="1394" y="8025"/>
                  </a:lnTo>
                  <a:cubicBezTo>
                    <a:pt x="1394" y="7751"/>
                    <a:pt x="1632" y="7513"/>
                    <a:pt x="1917" y="7513"/>
                  </a:cubicBezTo>
                  <a:close/>
                  <a:moveTo>
                    <a:pt x="6370" y="7513"/>
                  </a:moveTo>
                  <a:cubicBezTo>
                    <a:pt x="6656" y="7513"/>
                    <a:pt x="6894" y="7751"/>
                    <a:pt x="6894" y="8025"/>
                  </a:cubicBezTo>
                  <a:lnTo>
                    <a:pt x="6894" y="8299"/>
                  </a:lnTo>
                  <a:lnTo>
                    <a:pt x="6882" y="8299"/>
                  </a:lnTo>
                  <a:lnTo>
                    <a:pt x="6668" y="8227"/>
                  </a:lnTo>
                  <a:cubicBezTo>
                    <a:pt x="6620" y="8120"/>
                    <a:pt x="6525" y="8025"/>
                    <a:pt x="6430" y="7989"/>
                  </a:cubicBezTo>
                  <a:lnTo>
                    <a:pt x="5942" y="7787"/>
                  </a:lnTo>
                  <a:cubicBezTo>
                    <a:pt x="5905" y="7778"/>
                    <a:pt x="5866" y="7772"/>
                    <a:pt x="5828" y="7772"/>
                  </a:cubicBezTo>
                  <a:cubicBezTo>
                    <a:pt x="5767" y="7772"/>
                    <a:pt x="5707" y="7786"/>
                    <a:pt x="5656" y="7822"/>
                  </a:cubicBezTo>
                  <a:cubicBezTo>
                    <a:pt x="5644" y="7834"/>
                    <a:pt x="5620" y="7834"/>
                    <a:pt x="5608" y="7846"/>
                  </a:cubicBezTo>
                  <a:lnTo>
                    <a:pt x="5561" y="7834"/>
                  </a:lnTo>
                  <a:cubicBezTo>
                    <a:pt x="5430" y="7787"/>
                    <a:pt x="5323" y="7656"/>
                    <a:pt x="5323" y="7513"/>
                  </a:cubicBezTo>
                  <a:close/>
                  <a:moveTo>
                    <a:pt x="2441" y="8084"/>
                  </a:moveTo>
                  <a:lnTo>
                    <a:pt x="2441" y="9073"/>
                  </a:lnTo>
                  <a:lnTo>
                    <a:pt x="1905" y="9073"/>
                  </a:lnTo>
                  <a:lnTo>
                    <a:pt x="1905" y="8382"/>
                  </a:lnTo>
                  <a:cubicBezTo>
                    <a:pt x="1905" y="8346"/>
                    <a:pt x="1929" y="8299"/>
                    <a:pt x="1977" y="8275"/>
                  </a:cubicBezTo>
                  <a:lnTo>
                    <a:pt x="2441" y="8084"/>
                  </a:lnTo>
                  <a:close/>
                  <a:moveTo>
                    <a:pt x="5835" y="8108"/>
                  </a:moveTo>
                  <a:lnTo>
                    <a:pt x="6287" y="8299"/>
                  </a:lnTo>
                  <a:cubicBezTo>
                    <a:pt x="6335" y="8311"/>
                    <a:pt x="6370" y="8358"/>
                    <a:pt x="6370" y="8406"/>
                  </a:cubicBezTo>
                  <a:lnTo>
                    <a:pt x="6370" y="9073"/>
                  </a:lnTo>
                  <a:lnTo>
                    <a:pt x="5835" y="9073"/>
                  </a:lnTo>
                  <a:lnTo>
                    <a:pt x="5835" y="8108"/>
                  </a:lnTo>
                  <a:close/>
                  <a:moveTo>
                    <a:pt x="4989" y="7168"/>
                  </a:moveTo>
                  <a:lnTo>
                    <a:pt x="4989" y="7489"/>
                  </a:lnTo>
                  <a:cubicBezTo>
                    <a:pt x="4989" y="7775"/>
                    <a:pt x="5168" y="8025"/>
                    <a:pt x="5430" y="8132"/>
                  </a:cubicBezTo>
                  <a:lnTo>
                    <a:pt x="5489" y="8168"/>
                  </a:lnTo>
                  <a:lnTo>
                    <a:pt x="5489" y="8406"/>
                  </a:lnTo>
                  <a:lnTo>
                    <a:pt x="5525" y="8406"/>
                  </a:lnTo>
                  <a:cubicBezTo>
                    <a:pt x="5251" y="8918"/>
                    <a:pt x="4727" y="9251"/>
                    <a:pt x="4132" y="9251"/>
                  </a:cubicBezTo>
                  <a:cubicBezTo>
                    <a:pt x="3560" y="9251"/>
                    <a:pt x="3025" y="8918"/>
                    <a:pt x="2751" y="8406"/>
                  </a:cubicBezTo>
                  <a:lnTo>
                    <a:pt x="2751" y="8168"/>
                  </a:lnTo>
                  <a:lnTo>
                    <a:pt x="2810" y="8132"/>
                  </a:lnTo>
                  <a:cubicBezTo>
                    <a:pt x="3084" y="8037"/>
                    <a:pt x="3263" y="7775"/>
                    <a:pt x="3263" y="7489"/>
                  </a:cubicBezTo>
                  <a:lnTo>
                    <a:pt x="3263" y="7168"/>
                  </a:lnTo>
                  <a:cubicBezTo>
                    <a:pt x="3525" y="7275"/>
                    <a:pt x="3822" y="7334"/>
                    <a:pt x="4120" y="7334"/>
                  </a:cubicBezTo>
                  <a:cubicBezTo>
                    <a:pt x="4418" y="7334"/>
                    <a:pt x="4715" y="7275"/>
                    <a:pt x="4989" y="7168"/>
                  </a:cubicBezTo>
                  <a:close/>
                  <a:moveTo>
                    <a:pt x="3596" y="0"/>
                  </a:moveTo>
                  <a:cubicBezTo>
                    <a:pt x="3144" y="0"/>
                    <a:pt x="2751" y="381"/>
                    <a:pt x="2751" y="857"/>
                  </a:cubicBezTo>
                  <a:cubicBezTo>
                    <a:pt x="2751" y="1012"/>
                    <a:pt x="2798" y="1167"/>
                    <a:pt x="2882" y="1298"/>
                  </a:cubicBezTo>
                  <a:cubicBezTo>
                    <a:pt x="1810" y="1607"/>
                    <a:pt x="1036" y="2596"/>
                    <a:pt x="1036" y="3751"/>
                  </a:cubicBezTo>
                  <a:lnTo>
                    <a:pt x="1036" y="4691"/>
                  </a:lnTo>
                  <a:cubicBezTo>
                    <a:pt x="1036" y="5025"/>
                    <a:pt x="1310" y="5275"/>
                    <a:pt x="1620" y="5275"/>
                  </a:cubicBezTo>
                  <a:lnTo>
                    <a:pt x="1739" y="5275"/>
                  </a:lnTo>
                  <a:cubicBezTo>
                    <a:pt x="1846" y="6013"/>
                    <a:pt x="2286" y="6644"/>
                    <a:pt x="2918" y="7013"/>
                  </a:cubicBezTo>
                  <a:lnTo>
                    <a:pt x="2918" y="7180"/>
                  </a:lnTo>
                  <a:lnTo>
                    <a:pt x="1870" y="7180"/>
                  </a:lnTo>
                  <a:cubicBezTo>
                    <a:pt x="1417" y="7180"/>
                    <a:pt x="1024" y="7549"/>
                    <a:pt x="1024" y="8025"/>
                  </a:cubicBezTo>
                  <a:lnTo>
                    <a:pt x="1024" y="8418"/>
                  </a:lnTo>
                  <a:lnTo>
                    <a:pt x="786" y="8501"/>
                  </a:lnTo>
                  <a:cubicBezTo>
                    <a:pt x="310" y="8668"/>
                    <a:pt x="0" y="9120"/>
                    <a:pt x="0" y="9620"/>
                  </a:cubicBezTo>
                  <a:lnTo>
                    <a:pt x="0" y="10763"/>
                  </a:lnTo>
                  <a:cubicBezTo>
                    <a:pt x="0" y="10859"/>
                    <a:pt x="72" y="10930"/>
                    <a:pt x="167" y="10930"/>
                  </a:cubicBezTo>
                  <a:cubicBezTo>
                    <a:pt x="251" y="10930"/>
                    <a:pt x="322" y="10859"/>
                    <a:pt x="322" y="10763"/>
                  </a:cubicBezTo>
                  <a:lnTo>
                    <a:pt x="322" y="9620"/>
                  </a:lnTo>
                  <a:cubicBezTo>
                    <a:pt x="322" y="9251"/>
                    <a:pt x="560" y="8918"/>
                    <a:pt x="905" y="8799"/>
                  </a:cubicBezTo>
                  <a:lnTo>
                    <a:pt x="1560" y="8584"/>
                  </a:lnTo>
                  <a:lnTo>
                    <a:pt x="1560" y="10787"/>
                  </a:lnTo>
                  <a:cubicBezTo>
                    <a:pt x="1560" y="10870"/>
                    <a:pt x="1632" y="10942"/>
                    <a:pt x="1727" y="10942"/>
                  </a:cubicBezTo>
                  <a:cubicBezTo>
                    <a:pt x="1810" y="10942"/>
                    <a:pt x="1894" y="10870"/>
                    <a:pt x="1894" y="10787"/>
                  </a:cubicBezTo>
                  <a:lnTo>
                    <a:pt x="1894" y="9382"/>
                  </a:lnTo>
                  <a:lnTo>
                    <a:pt x="2417" y="9382"/>
                  </a:lnTo>
                  <a:lnTo>
                    <a:pt x="2417" y="10763"/>
                  </a:lnTo>
                  <a:cubicBezTo>
                    <a:pt x="2417" y="10859"/>
                    <a:pt x="2501" y="10930"/>
                    <a:pt x="2584" y="10930"/>
                  </a:cubicBezTo>
                  <a:cubicBezTo>
                    <a:pt x="2679" y="10930"/>
                    <a:pt x="2751" y="10859"/>
                    <a:pt x="2751" y="10763"/>
                  </a:cubicBezTo>
                  <a:lnTo>
                    <a:pt x="2751" y="8954"/>
                  </a:lnTo>
                  <a:cubicBezTo>
                    <a:pt x="2858" y="9073"/>
                    <a:pt x="2989" y="9168"/>
                    <a:pt x="3120" y="9263"/>
                  </a:cubicBezTo>
                  <a:cubicBezTo>
                    <a:pt x="3418" y="9454"/>
                    <a:pt x="3775" y="9561"/>
                    <a:pt x="4132" y="9561"/>
                  </a:cubicBezTo>
                  <a:cubicBezTo>
                    <a:pt x="4489" y="9561"/>
                    <a:pt x="4834" y="9454"/>
                    <a:pt x="5144" y="9263"/>
                  </a:cubicBezTo>
                  <a:cubicBezTo>
                    <a:pt x="5275" y="9168"/>
                    <a:pt x="5418" y="9073"/>
                    <a:pt x="5513" y="8954"/>
                  </a:cubicBezTo>
                  <a:lnTo>
                    <a:pt x="5513" y="9573"/>
                  </a:lnTo>
                  <a:cubicBezTo>
                    <a:pt x="5513" y="9668"/>
                    <a:pt x="5596" y="9739"/>
                    <a:pt x="5680" y="9739"/>
                  </a:cubicBezTo>
                  <a:cubicBezTo>
                    <a:pt x="5775" y="9739"/>
                    <a:pt x="5846" y="9668"/>
                    <a:pt x="5846" y="9573"/>
                  </a:cubicBezTo>
                  <a:lnTo>
                    <a:pt x="5846" y="9382"/>
                  </a:lnTo>
                  <a:lnTo>
                    <a:pt x="6382" y="9382"/>
                  </a:lnTo>
                  <a:lnTo>
                    <a:pt x="6382" y="10763"/>
                  </a:lnTo>
                  <a:cubicBezTo>
                    <a:pt x="6382" y="10859"/>
                    <a:pt x="6454" y="10930"/>
                    <a:pt x="6549" y="10930"/>
                  </a:cubicBezTo>
                  <a:cubicBezTo>
                    <a:pt x="6632" y="10930"/>
                    <a:pt x="6704" y="10859"/>
                    <a:pt x="6704" y="10763"/>
                  </a:cubicBezTo>
                  <a:lnTo>
                    <a:pt x="6704" y="8561"/>
                  </a:lnTo>
                  <a:lnTo>
                    <a:pt x="7359" y="8787"/>
                  </a:lnTo>
                  <a:cubicBezTo>
                    <a:pt x="7704" y="8906"/>
                    <a:pt x="7942" y="9239"/>
                    <a:pt x="7942" y="9608"/>
                  </a:cubicBezTo>
                  <a:lnTo>
                    <a:pt x="7942" y="10751"/>
                  </a:lnTo>
                  <a:cubicBezTo>
                    <a:pt x="7942" y="10847"/>
                    <a:pt x="8013" y="10918"/>
                    <a:pt x="8109" y="10918"/>
                  </a:cubicBezTo>
                  <a:cubicBezTo>
                    <a:pt x="8192" y="10918"/>
                    <a:pt x="8275" y="10847"/>
                    <a:pt x="8275" y="10751"/>
                  </a:cubicBezTo>
                  <a:lnTo>
                    <a:pt x="8275" y="9608"/>
                  </a:lnTo>
                  <a:cubicBezTo>
                    <a:pt x="8240" y="9120"/>
                    <a:pt x="7918" y="8668"/>
                    <a:pt x="7442" y="8501"/>
                  </a:cubicBezTo>
                  <a:lnTo>
                    <a:pt x="7204" y="8418"/>
                  </a:lnTo>
                  <a:lnTo>
                    <a:pt x="7204" y="8025"/>
                  </a:lnTo>
                  <a:cubicBezTo>
                    <a:pt x="7204" y="7572"/>
                    <a:pt x="6835" y="7180"/>
                    <a:pt x="6358" y="7180"/>
                  </a:cubicBezTo>
                  <a:lnTo>
                    <a:pt x="5311" y="7180"/>
                  </a:lnTo>
                  <a:lnTo>
                    <a:pt x="5311" y="7013"/>
                  </a:lnTo>
                  <a:cubicBezTo>
                    <a:pt x="5942" y="6656"/>
                    <a:pt x="6382" y="6013"/>
                    <a:pt x="6489" y="5275"/>
                  </a:cubicBezTo>
                  <a:lnTo>
                    <a:pt x="6608" y="5275"/>
                  </a:lnTo>
                  <a:cubicBezTo>
                    <a:pt x="6930" y="5275"/>
                    <a:pt x="7192" y="5001"/>
                    <a:pt x="7192" y="4691"/>
                  </a:cubicBezTo>
                  <a:lnTo>
                    <a:pt x="7192" y="3751"/>
                  </a:lnTo>
                  <a:cubicBezTo>
                    <a:pt x="7192" y="2596"/>
                    <a:pt x="6418" y="1607"/>
                    <a:pt x="5346" y="1298"/>
                  </a:cubicBezTo>
                  <a:cubicBezTo>
                    <a:pt x="5430" y="1167"/>
                    <a:pt x="5477" y="1000"/>
                    <a:pt x="5477" y="857"/>
                  </a:cubicBezTo>
                  <a:cubicBezTo>
                    <a:pt x="5477" y="393"/>
                    <a:pt x="5108" y="0"/>
                    <a:pt x="463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87" name="Google Shape;10787;p79"/>
            <p:cNvSpPr/>
            <p:nvPr/>
          </p:nvSpPr>
          <p:spPr>
            <a:xfrm>
              <a:off x="5529924" y="3201335"/>
              <a:ext cx="10581" cy="26421"/>
            </a:xfrm>
            <a:custGeom>
              <a:avLst/>
              <a:gdLst/>
              <a:ahLst/>
              <a:cxnLst/>
              <a:rect l="l" t="t" r="r" b="b"/>
              <a:pathLst>
                <a:path w="334" h="834" extrusionOk="0">
                  <a:moveTo>
                    <a:pt x="167" y="1"/>
                  </a:moveTo>
                  <a:cubicBezTo>
                    <a:pt x="84" y="1"/>
                    <a:pt x="0" y="72"/>
                    <a:pt x="0" y="167"/>
                  </a:cubicBezTo>
                  <a:lnTo>
                    <a:pt x="0" y="667"/>
                  </a:lnTo>
                  <a:cubicBezTo>
                    <a:pt x="0" y="763"/>
                    <a:pt x="84" y="834"/>
                    <a:pt x="167" y="834"/>
                  </a:cubicBezTo>
                  <a:cubicBezTo>
                    <a:pt x="262" y="834"/>
                    <a:pt x="334" y="763"/>
                    <a:pt x="334" y="667"/>
                  </a:cubicBezTo>
                  <a:lnTo>
                    <a:pt x="334" y="167"/>
                  </a:lnTo>
                  <a:cubicBezTo>
                    <a:pt x="334" y="72"/>
                    <a:pt x="262"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788" name="Google Shape;10788;p79"/>
          <p:cNvGrpSpPr/>
          <p:nvPr/>
        </p:nvGrpSpPr>
        <p:grpSpPr>
          <a:xfrm>
            <a:off x="10741282" y="3608589"/>
            <a:ext cx="347044" cy="461219"/>
            <a:chOff x="8055961" y="2881842"/>
            <a:chExt cx="260283" cy="345914"/>
          </a:xfrm>
          <a:solidFill>
            <a:schemeClr val="tx1"/>
          </a:solidFill>
        </p:grpSpPr>
        <p:sp>
          <p:nvSpPr>
            <p:cNvPr id="10789" name="Google Shape;10789;p79"/>
            <p:cNvSpPr/>
            <p:nvPr/>
          </p:nvSpPr>
          <p:spPr>
            <a:xfrm>
              <a:off x="8055961" y="2881842"/>
              <a:ext cx="260283" cy="345914"/>
            </a:xfrm>
            <a:custGeom>
              <a:avLst/>
              <a:gdLst/>
              <a:ahLst/>
              <a:cxnLst/>
              <a:rect l="l" t="t" r="r" b="b"/>
              <a:pathLst>
                <a:path w="8216" h="10919" extrusionOk="0">
                  <a:moveTo>
                    <a:pt x="4918" y="2358"/>
                  </a:moveTo>
                  <a:cubicBezTo>
                    <a:pt x="5120" y="2656"/>
                    <a:pt x="5334" y="2882"/>
                    <a:pt x="5561" y="3073"/>
                  </a:cubicBezTo>
                  <a:lnTo>
                    <a:pt x="4477" y="3073"/>
                  </a:lnTo>
                  <a:cubicBezTo>
                    <a:pt x="4429" y="3073"/>
                    <a:pt x="4382" y="3085"/>
                    <a:pt x="4358" y="3132"/>
                  </a:cubicBezTo>
                  <a:cubicBezTo>
                    <a:pt x="4310" y="3168"/>
                    <a:pt x="4298" y="3216"/>
                    <a:pt x="4298" y="3251"/>
                  </a:cubicBezTo>
                  <a:lnTo>
                    <a:pt x="4322" y="3442"/>
                  </a:lnTo>
                  <a:cubicBezTo>
                    <a:pt x="4263" y="3418"/>
                    <a:pt x="4191" y="3418"/>
                    <a:pt x="4120" y="3418"/>
                  </a:cubicBezTo>
                  <a:cubicBezTo>
                    <a:pt x="4048" y="3418"/>
                    <a:pt x="3965" y="3430"/>
                    <a:pt x="3906" y="3442"/>
                  </a:cubicBezTo>
                  <a:lnTo>
                    <a:pt x="3941" y="3251"/>
                  </a:lnTo>
                  <a:lnTo>
                    <a:pt x="3941" y="3228"/>
                  </a:lnTo>
                  <a:cubicBezTo>
                    <a:pt x="4263" y="2966"/>
                    <a:pt x="4596" y="2692"/>
                    <a:pt x="4918" y="2358"/>
                  </a:cubicBezTo>
                  <a:close/>
                  <a:moveTo>
                    <a:pt x="3572" y="3478"/>
                  </a:moveTo>
                  <a:lnTo>
                    <a:pt x="3525" y="3823"/>
                  </a:lnTo>
                  <a:cubicBezTo>
                    <a:pt x="3525" y="3823"/>
                    <a:pt x="3513" y="3894"/>
                    <a:pt x="3513" y="3906"/>
                  </a:cubicBezTo>
                  <a:cubicBezTo>
                    <a:pt x="3429" y="4121"/>
                    <a:pt x="3239" y="4263"/>
                    <a:pt x="3013" y="4263"/>
                  </a:cubicBezTo>
                  <a:lnTo>
                    <a:pt x="2858" y="4263"/>
                  </a:lnTo>
                  <a:cubicBezTo>
                    <a:pt x="2739" y="4263"/>
                    <a:pt x="2632" y="4204"/>
                    <a:pt x="2572" y="4121"/>
                  </a:cubicBezTo>
                  <a:cubicBezTo>
                    <a:pt x="2596" y="4097"/>
                    <a:pt x="2620" y="4085"/>
                    <a:pt x="2644" y="4073"/>
                  </a:cubicBezTo>
                  <a:cubicBezTo>
                    <a:pt x="2739" y="4013"/>
                    <a:pt x="2834" y="3954"/>
                    <a:pt x="2941" y="3894"/>
                  </a:cubicBezTo>
                  <a:lnTo>
                    <a:pt x="2941" y="3906"/>
                  </a:lnTo>
                  <a:cubicBezTo>
                    <a:pt x="2929" y="4013"/>
                    <a:pt x="3001" y="4073"/>
                    <a:pt x="3096" y="4073"/>
                  </a:cubicBezTo>
                  <a:cubicBezTo>
                    <a:pt x="3179" y="4073"/>
                    <a:pt x="3239" y="4001"/>
                    <a:pt x="3239" y="3906"/>
                  </a:cubicBezTo>
                  <a:lnTo>
                    <a:pt x="3239" y="3704"/>
                  </a:lnTo>
                  <a:cubicBezTo>
                    <a:pt x="3346" y="3632"/>
                    <a:pt x="3453" y="3549"/>
                    <a:pt x="3572" y="3478"/>
                  </a:cubicBezTo>
                  <a:close/>
                  <a:moveTo>
                    <a:pt x="4965" y="3370"/>
                  </a:moveTo>
                  <a:lnTo>
                    <a:pt x="4965" y="3382"/>
                  </a:lnTo>
                  <a:lnTo>
                    <a:pt x="5811" y="3382"/>
                  </a:lnTo>
                  <a:lnTo>
                    <a:pt x="5727" y="3966"/>
                  </a:lnTo>
                  <a:cubicBezTo>
                    <a:pt x="5692" y="4144"/>
                    <a:pt x="5549" y="4263"/>
                    <a:pt x="5382" y="4263"/>
                  </a:cubicBezTo>
                  <a:lnTo>
                    <a:pt x="5215" y="4263"/>
                  </a:lnTo>
                  <a:cubicBezTo>
                    <a:pt x="4977" y="4263"/>
                    <a:pt x="4775" y="4097"/>
                    <a:pt x="4715" y="3882"/>
                  </a:cubicBezTo>
                  <a:cubicBezTo>
                    <a:pt x="4715" y="3847"/>
                    <a:pt x="4703" y="3823"/>
                    <a:pt x="4703" y="3787"/>
                  </a:cubicBezTo>
                  <a:cubicBezTo>
                    <a:pt x="4679" y="3668"/>
                    <a:pt x="4644" y="3370"/>
                    <a:pt x="4644" y="3370"/>
                  </a:cubicBezTo>
                  <a:close/>
                  <a:moveTo>
                    <a:pt x="4453" y="311"/>
                  </a:moveTo>
                  <a:cubicBezTo>
                    <a:pt x="4549" y="311"/>
                    <a:pt x="4632" y="322"/>
                    <a:pt x="4715" y="358"/>
                  </a:cubicBezTo>
                  <a:cubicBezTo>
                    <a:pt x="5072" y="453"/>
                    <a:pt x="5299" y="811"/>
                    <a:pt x="5275" y="1215"/>
                  </a:cubicBezTo>
                  <a:cubicBezTo>
                    <a:pt x="5275" y="1299"/>
                    <a:pt x="5334" y="1382"/>
                    <a:pt x="5430" y="1382"/>
                  </a:cubicBezTo>
                  <a:cubicBezTo>
                    <a:pt x="5513" y="1382"/>
                    <a:pt x="5584" y="1323"/>
                    <a:pt x="5584" y="1227"/>
                  </a:cubicBezTo>
                  <a:cubicBezTo>
                    <a:pt x="5608" y="1025"/>
                    <a:pt x="5572" y="823"/>
                    <a:pt x="5501" y="668"/>
                  </a:cubicBezTo>
                  <a:lnTo>
                    <a:pt x="5501" y="668"/>
                  </a:lnTo>
                  <a:cubicBezTo>
                    <a:pt x="6084" y="751"/>
                    <a:pt x="6525" y="1263"/>
                    <a:pt x="6525" y="1858"/>
                  </a:cubicBezTo>
                  <a:lnTo>
                    <a:pt x="6525" y="3299"/>
                  </a:lnTo>
                  <a:cubicBezTo>
                    <a:pt x="6215" y="3156"/>
                    <a:pt x="5596" y="2811"/>
                    <a:pt x="5144" y="2120"/>
                  </a:cubicBezTo>
                  <a:cubicBezTo>
                    <a:pt x="5191" y="2061"/>
                    <a:pt x="5251" y="2025"/>
                    <a:pt x="5299" y="1966"/>
                  </a:cubicBezTo>
                  <a:cubicBezTo>
                    <a:pt x="5358" y="1906"/>
                    <a:pt x="5358" y="1799"/>
                    <a:pt x="5275" y="1739"/>
                  </a:cubicBezTo>
                  <a:cubicBezTo>
                    <a:pt x="5246" y="1711"/>
                    <a:pt x="5210" y="1696"/>
                    <a:pt x="5173" y="1696"/>
                  </a:cubicBezTo>
                  <a:cubicBezTo>
                    <a:pt x="5132" y="1696"/>
                    <a:pt x="5092" y="1714"/>
                    <a:pt x="5060" y="1751"/>
                  </a:cubicBezTo>
                  <a:cubicBezTo>
                    <a:pt x="3727" y="3239"/>
                    <a:pt x="2060" y="4061"/>
                    <a:pt x="1429" y="4323"/>
                  </a:cubicBezTo>
                  <a:cubicBezTo>
                    <a:pt x="1465" y="4061"/>
                    <a:pt x="1512" y="3585"/>
                    <a:pt x="1512" y="2882"/>
                  </a:cubicBezTo>
                  <a:cubicBezTo>
                    <a:pt x="1512" y="2192"/>
                    <a:pt x="1798" y="1549"/>
                    <a:pt x="2322" y="1049"/>
                  </a:cubicBezTo>
                  <a:cubicBezTo>
                    <a:pt x="2822" y="572"/>
                    <a:pt x="3477" y="311"/>
                    <a:pt x="4120" y="311"/>
                  </a:cubicBezTo>
                  <a:close/>
                  <a:moveTo>
                    <a:pt x="6108" y="3466"/>
                  </a:moveTo>
                  <a:cubicBezTo>
                    <a:pt x="6144" y="3478"/>
                    <a:pt x="6156" y="3490"/>
                    <a:pt x="6192" y="3490"/>
                  </a:cubicBezTo>
                  <a:cubicBezTo>
                    <a:pt x="6227" y="3632"/>
                    <a:pt x="6346" y="3728"/>
                    <a:pt x="6501" y="3728"/>
                  </a:cubicBezTo>
                  <a:lnTo>
                    <a:pt x="6584" y="3728"/>
                  </a:lnTo>
                  <a:cubicBezTo>
                    <a:pt x="6739" y="3728"/>
                    <a:pt x="6858" y="3847"/>
                    <a:pt x="6858" y="4001"/>
                  </a:cubicBezTo>
                  <a:cubicBezTo>
                    <a:pt x="6858" y="4144"/>
                    <a:pt x="6739" y="4263"/>
                    <a:pt x="6584" y="4263"/>
                  </a:cubicBezTo>
                  <a:lnTo>
                    <a:pt x="6477" y="4263"/>
                  </a:lnTo>
                  <a:cubicBezTo>
                    <a:pt x="6477" y="4180"/>
                    <a:pt x="6418" y="4097"/>
                    <a:pt x="6334" y="4097"/>
                  </a:cubicBezTo>
                  <a:cubicBezTo>
                    <a:pt x="6239" y="4097"/>
                    <a:pt x="6168" y="4156"/>
                    <a:pt x="6156" y="4252"/>
                  </a:cubicBezTo>
                  <a:cubicBezTo>
                    <a:pt x="6108" y="4775"/>
                    <a:pt x="5882" y="5252"/>
                    <a:pt x="5501" y="5609"/>
                  </a:cubicBezTo>
                  <a:cubicBezTo>
                    <a:pt x="5108" y="5966"/>
                    <a:pt x="4620" y="6157"/>
                    <a:pt x="4096" y="6157"/>
                  </a:cubicBezTo>
                  <a:cubicBezTo>
                    <a:pt x="3596" y="6157"/>
                    <a:pt x="3108" y="5966"/>
                    <a:pt x="2715" y="5621"/>
                  </a:cubicBezTo>
                  <a:cubicBezTo>
                    <a:pt x="2358" y="5287"/>
                    <a:pt x="2143" y="4859"/>
                    <a:pt x="2060" y="4382"/>
                  </a:cubicBezTo>
                  <a:cubicBezTo>
                    <a:pt x="2120" y="4359"/>
                    <a:pt x="2203" y="4311"/>
                    <a:pt x="2274" y="4287"/>
                  </a:cubicBezTo>
                  <a:cubicBezTo>
                    <a:pt x="2393" y="4478"/>
                    <a:pt x="2596" y="4597"/>
                    <a:pt x="2834" y="4597"/>
                  </a:cubicBezTo>
                  <a:lnTo>
                    <a:pt x="3001" y="4597"/>
                  </a:lnTo>
                  <a:cubicBezTo>
                    <a:pt x="3382" y="4597"/>
                    <a:pt x="3727" y="4311"/>
                    <a:pt x="3822" y="3942"/>
                  </a:cubicBezTo>
                  <a:cubicBezTo>
                    <a:pt x="3858" y="3823"/>
                    <a:pt x="3965" y="3728"/>
                    <a:pt x="4108" y="3728"/>
                  </a:cubicBezTo>
                  <a:cubicBezTo>
                    <a:pt x="4239" y="3728"/>
                    <a:pt x="4358" y="3823"/>
                    <a:pt x="4382" y="3942"/>
                  </a:cubicBezTo>
                  <a:cubicBezTo>
                    <a:pt x="4477" y="4311"/>
                    <a:pt x="4822" y="4597"/>
                    <a:pt x="5203" y="4597"/>
                  </a:cubicBezTo>
                  <a:lnTo>
                    <a:pt x="5370" y="4597"/>
                  </a:lnTo>
                  <a:cubicBezTo>
                    <a:pt x="5692" y="4597"/>
                    <a:pt x="5989" y="4347"/>
                    <a:pt x="6037" y="4013"/>
                  </a:cubicBezTo>
                  <a:lnTo>
                    <a:pt x="6108" y="3466"/>
                  </a:lnTo>
                  <a:close/>
                  <a:moveTo>
                    <a:pt x="4977" y="6311"/>
                  </a:moveTo>
                  <a:lnTo>
                    <a:pt x="4977" y="6859"/>
                  </a:lnTo>
                  <a:cubicBezTo>
                    <a:pt x="4977" y="7216"/>
                    <a:pt x="5203" y="7526"/>
                    <a:pt x="5549" y="7645"/>
                  </a:cubicBezTo>
                  <a:lnTo>
                    <a:pt x="5799" y="7740"/>
                  </a:lnTo>
                  <a:lnTo>
                    <a:pt x="5656" y="8062"/>
                  </a:lnTo>
                  <a:cubicBezTo>
                    <a:pt x="5382" y="8669"/>
                    <a:pt x="4775" y="9062"/>
                    <a:pt x="4120" y="9062"/>
                  </a:cubicBezTo>
                  <a:cubicBezTo>
                    <a:pt x="3453" y="9062"/>
                    <a:pt x="2858" y="8669"/>
                    <a:pt x="2584" y="8062"/>
                  </a:cubicBezTo>
                  <a:lnTo>
                    <a:pt x="2441" y="7740"/>
                  </a:lnTo>
                  <a:lnTo>
                    <a:pt x="2691" y="7645"/>
                  </a:lnTo>
                  <a:cubicBezTo>
                    <a:pt x="3036" y="7526"/>
                    <a:pt x="3251" y="7216"/>
                    <a:pt x="3251" y="6859"/>
                  </a:cubicBezTo>
                  <a:lnTo>
                    <a:pt x="3251" y="6311"/>
                  </a:lnTo>
                  <a:cubicBezTo>
                    <a:pt x="3525" y="6407"/>
                    <a:pt x="3822" y="6466"/>
                    <a:pt x="4120" y="6466"/>
                  </a:cubicBezTo>
                  <a:cubicBezTo>
                    <a:pt x="4418" y="6466"/>
                    <a:pt x="4715" y="6407"/>
                    <a:pt x="4977" y="6311"/>
                  </a:cubicBezTo>
                  <a:close/>
                  <a:moveTo>
                    <a:pt x="4084" y="1"/>
                  </a:moveTo>
                  <a:cubicBezTo>
                    <a:pt x="3358" y="1"/>
                    <a:pt x="2620" y="299"/>
                    <a:pt x="2060" y="834"/>
                  </a:cubicBezTo>
                  <a:cubicBezTo>
                    <a:pt x="1489" y="1382"/>
                    <a:pt x="1155" y="2120"/>
                    <a:pt x="1155" y="2882"/>
                  </a:cubicBezTo>
                  <a:cubicBezTo>
                    <a:pt x="1155" y="4025"/>
                    <a:pt x="1024" y="4537"/>
                    <a:pt x="1024" y="4537"/>
                  </a:cubicBezTo>
                  <a:cubicBezTo>
                    <a:pt x="1012" y="4597"/>
                    <a:pt x="1024" y="4656"/>
                    <a:pt x="1072" y="4704"/>
                  </a:cubicBezTo>
                  <a:cubicBezTo>
                    <a:pt x="1096" y="4728"/>
                    <a:pt x="1143" y="4740"/>
                    <a:pt x="1167" y="4740"/>
                  </a:cubicBezTo>
                  <a:cubicBezTo>
                    <a:pt x="1191" y="4740"/>
                    <a:pt x="1203" y="4740"/>
                    <a:pt x="1227" y="4728"/>
                  </a:cubicBezTo>
                  <a:cubicBezTo>
                    <a:pt x="1250" y="4728"/>
                    <a:pt x="1441" y="4656"/>
                    <a:pt x="1739" y="4525"/>
                  </a:cubicBezTo>
                  <a:cubicBezTo>
                    <a:pt x="1822" y="5025"/>
                    <a:pt x="2096" y="5490"/>
                    <a:pt x="2477" y="5847"/>
                  </a:cubicBezTo>
                  <a:cubicBezTo>
                    <a:pt x="2620" y="5966"/>
                    <a:pt x="2751" y="6073"/>
                    <a:pt x="2894" y="6145"/>
                  </a:cubicBezTo>
                  <a:lnTo>
                    <a:pt x="2894" y="6847"/>
                  </a:lnTo>
                  <a:cubicBezTo>
                    <a:pt x="2894" y="7061"/>
                    <a:pt x="2763" y="7264"/>
                    <a:pt x="2560" y="7335"/>
                  </a:cubicBezTo>
                  <a:lnTo>
                    <a:pt x="786" y="7954"/>
                  </a:lnTo>
                  <a:cubicBezTo>
                    <a:pt x="310" y="8121"/>
                    <a:pt x="0" y="8573"/>
                    <a:pt x="0" y="9074"/>
                  </a:cubicBezTo>
                  <a:lnTo>
                    <a:pt x="0" y="10740"/>
                  </a:lnTo>
                  <a:cubicBezTo>
                    <a:pt x="0" y="10836"/>
                    <a:pt x="72" y="10907"/>
                    <a:pt x="155" y="10907"/>
                  </a:cubicBezTo>
                  <a:cubicBezTo>
                    <a:pt x="250" y="10907"/>
                    <a:pt x="322" y="10836"/>
                    <a:pt x="322" y="10740"/>
                  </a:cubicBezTo>
                  <a:lnTo>
                    <a:pt x="322" y="9074"/>
                  </a:lnTo>
                  <a:cubicBezTo>
                    <a:pt x="322" y="8931"/>
                    <a:pt x="358" y="8788"/>
                    <a:pt x="429" y="8669"/>
                  </a:cubicBezTo>
                  <a:lnTo>
                    <a:pt x="596" y="8824"/>
                  </a:lnTo>
                  <a:cubicBezTo>
                    <a:pt x="619" y="8847"/>
                    <a:pt x="667" y="8871"/>
                    <a:pt x="691" y="8871"/>
                  </a:cubicBezTo>
                  <a:cubicBezTo>
                    <a:pt x="739" y="8871"/>
                    <a:pt x="786" y="8847"/>
                    <a:pt x="810" y="8812"/>
                  </a:cubicBezTo>
                  <a:cubicBezTo>
                    <a:pt x="869" y="8728"/>
                    <a:pt x="858" y="8645"/>
                    <a:pt x="798" y="8585"/>
                  </a:cubicBezTo>
                  <a:lnTo>
                    <a:pt x="619" y="8431"/>
                  </a:lnTo>
                  <a:cubicBezTo>
                    <a:pt x="691" y="8359"/>
                    <a:pt x="798" y="8312"/>
                    <a:pt x="893" y="8276"/>
                  </a:cubicBezTo>
                  <a:lnTo>
                    <a:pt x="2096" y="7835"/>
                  </a:lnTo>
                  <a:lnTo>
                    <a:pt x="2239" y="8181"/>
                  </a:lnTo>
                  <a:cubicBezTo>
                    <a:pt x="2572" y="8907"/>
                    <a:pt x="3286" y="9371"/>
                    <a:pt x="4072" y="9371"/>
                  </a:cubicBezTo>
                  <a:cubicBezTo>
                    <a:pt x="4858" y="9371"/>
                    <a:pt x="5572" y="8907"/>
                    <a:pt x="5906" y="8181"/>
                  </a:cubicBezTo>
                  <a:lnTo>
                    <a:pt x="6049" y="7835"/>
                  </a:lnTo>
                  <a:lnTo>
                    <a:pt x="7263" y="8276"/>
                  </a:lnTo>
                  <a:cubicBezTo>
                    <a:pt x="7358" y="8300"/>
                    <a:pt x="7454" y="8359"/>
                    <a:pt x="7525" y="8431"/>
                  </a:cubicBezTo>
                  <a:lnTo>
                    <a:pt x="6751" y="9085"/>
                  </a:lnTo>
                  <a:cubicBezTo>
                    <a:pt x="6561" y="9252"/>
                    <a:pt x="6454" y="9478"/>
                    <a:pt x="6454" y="9728"/>
                  </a:cubicBezTo>
                  <a:lnTo>
                    <a:pt x="6454" y="10752"/>
                  </a:lnTo>
                  <a:cubicBezTo>
                    <a:pt x="6454" y="10848"/>
                    <a:pt x="6525" y="10919"/>
                    <a:pt x="6620" y="10919"/>
                  </a:cubicBezTo>
                  <a:cubicBezTo>
                    <a:pt x="6704" y="10919"/>
                    <a:pt x="6787" y="10848"/>
                    <a:pt x="6787" y="10752"/>
                  </a:cubicBezTo>
                  <a:lnTo>
                    <a:pt x="6787" y="9728"/>
                  </a:lnTo>
                  <a:cubicBezTo>
                    <a:pt x="6787" y="9586"/>
                    <a:pt x="6846" y="9431"/>
                    <a:pt x="6965" y="9324"/>
                  </a:cubicBezTo>
                  <a:lnTo>
                    <a:pt x="7716" y="8669"/>
                  </a:lnTo>
                  <a:cubicBezTo>
                    <a:pt x="7775" y="8788"/>
                    <a:pt x="7823" y="8943"/>
                    <a:pt x="7823" y="9074"/>
                  </a:cubicBezTo>
                  <a:lnTo>
                    <a:pt x="7823" y="10740"/>
                  </a:lnTo>
                  <a:cubicBezTo>
                    <a:pt x="7823" y="10836"/>
                    <a:pt x="7894" y="10907"/>
                    <a:pt x="7989" y="10907"/>
                  </a:cubicBezTo>
                  <a:cubicBezTo>
                    <a:pt x="8073" y="10907"/>
                    <a:pt x="8144" y="10836"/>
                    <a:pt x="8144" y="10740"/>
                  </a:cubicBezTo>
                  <a:lnTo>
                    <a:pt x="8144" y="9074"/>
                  </a:lnTo>
                  <a:cubicBezTo>
                    <a:pt x="8216" y="8585"/>
                    <a:pt x="7882" y="8133"/>
                    <a:pt x="7418" y="7978"/>
                  </a:cubicBezTo>
                  <a:lnTo>
                    <a:pt x="5656" y="7347"/>
                  </a:lnTo>
                  <a:cubicBezTo>
                    <a:pt x="5441" y="7276"/>
                    <a:pt x="5311" y="7085"/>
                    <a:pt x="5311" y="6859"/>
                  </a:cubicBezTo>
                  <a:lnTo>
                    <a:pt x="5311" y="6157"/>
                  </a:lnTo>
                  <a:cubicBezTo>
                    <a:pt x="5453" y="6073"/>
                    <a:pt x="5608" y="5966"/>
                    <a:pt x="5739" y="5835"/>
                  </a:cubicBezTo>
                  <a:cubicBezTo>
                    <a:pt x="6096" y="5490"/>
                    <a:pt x="6346" y="5049"/>
                    <a:pt x="6442" y="4597"/>
                  </a:cubicBezTo>
                  <a:lnTo>
                    <a:pt x="6584" y="4597"/>
                  </a:lnTo>
                  <a:cubicBezTo>
                    <a:pt x="6918" y="4597"/>
                    <a:pt x="7168" y="4323"/>
                    <a:pt x="7168" y="4013"/>
                  </a:cubicBezTo>
                  <a:cubicBezTo>
                    <a:pt x="7168" y="3775"/>
                    <a:pt x="7037" y="3573"/>
                    <a:pt x="6823" y="3478"/>
                  </a:cubicBezTo>
                  <a:lnTo>
                    <a:pt x="6823" y="1870"/>
                  </a:lnTo>
                  <a:cubicBezTo>
                    <a:pt x="6823" y="1025"/>
                    <a:pt x="6144" y="334"/>
                    <a:pt x="5299" y="334"/>
                  </a:cubicBezTo>
                  <a:lnTo>
                    <a:pt x="5251" y="334"/>
                  </a:lnTo>
                  <a:cubicBezTo>
                    <a:pt x="5132" y="203"/>
                    <a:pt x="4965" y="96"/>
                    <a:pt x="4787" y="61"/>
                  </a:cubicBezTo>
                  <a:cubicBezTo>
                    <a:pt x="4668" y="25"/>
                    <a:pt x="4549" y="1"/>
                    <a:pt x="442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90" name="Google Shape;10790;p79"/>
            <p:cNvSpPr/>
            <p:nvPr/>
          </p:nvSpPr>
          <p:spPr>
            <a:xfrm>
              <a:off x="8164591" y="3033589"/>
              <a:ext cx="43402" cy="15396"/>
            </a:xfrm>
            <a:custGeom>
              <a:avLst/>
              <a:gdLst/>
              <a:ahLst/>
              <a:cxnLst/>
              <a:rect l="l" t="t" r="r" b="b"/>
              <a:pathLst>
                <a:path w="1370" h="486" extrusionOk="0">
                  <a:moveTo>
                    <a:pt x="173" y="0"/>
                  </a:moveTo>
                  <a:cubicBezTo>
                    <a:pt x="131" y="0"/>
                    <a:pt x="90" y="15"/>
                    <a:pt x="60" y="45"/>
                  </a:cubicBezTo>
                  <a:cubicBezTo>
                    <a:pt x="0" y="104"/>
                    <a:pt x="0" y="212"/>
                    <a:pt x="60" y="271"/>
                  </a:cubicBezTo>
                  <a:cubicBezTo>
                    <a:pt x="203" y="402"/>
                    <a:pt x="441" y="485"/>
                    <a:pt x="691" y="485"/>
                  </a:cubicBezTo>
                  <a:cubicBezTo>
                    <a:pt x="941" y="485"/>
                    <a:pt x="1179" y="414"/>
                    <a:pt x="1310" y="271"/>
                  </a:cubicBezTo>
                  <a:cubicBezTo>
                    <a:pt x="1370" y="212"/>
                    <a:pt x="1370" y="104"/>
                    <a:pt x="1310" y="45"/>
                  </a:cubicBezTo>
                  <a:cubicBezTo>
                    <a:pt x="1280" y="15"/>
                    <a:pt x="1242" y="0"/>
                    <a:pt x="1203" y="0"/>
                  </a:cubicBezTo>
                  <a:cubicBezTo>
                    <a:pt x="1164" y="0"/>
                    <a:pt x="1125" y="15"/>
                    <a:pt x="1096" y="45"/>
                  </a:cubicBezTo>
                  <a:cubicBezTo>
                    <a:pt x="1036" y="104"/>
                    <a:pt x="893" y="164"/>
                    <a:pt x="691" y="164"/>
                  </a:cubicBezTo>
                  <a:cubicBezTo>
                    <a:pt x="477" y="164"/>
                    <a:pt x="346" y="93"/>
                    <a:pt x="286" y="45"/>
                  </a:cubicBezTo>
                  <a:cubicBezTo>
                    <a:pt x="256" y="15"/>
                    <a:pt x="215" y="0"/>
                    <a:pt x="17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91" name="Google Shape;10791;p79"/>
            <p:cNvSpPr/>
            <p:nvPr/>
          </p:nvSpPr>
          <p:spPr>
            <a:xfrm>
              <a:off x="8213632" y="2995383"/>
              <a:ext cx="10581" cy="15492"/>
            </a:xfrm>
            <a:custGeom>
              <a:avLst/>
              <a:gdLst/>
              <a:ahLst/>
              <a:cxnLst/>
              <a:rect l="l" t="t" r="r" b="b"/>
              <a:pathLst>
                <a:path w="334" h="489" extrusionOk="0">
                  <a:moveTo>
                    <a:pt x="167" y="1"/>
                  </a:moveTo>
                  <a:cubicBezTo>
                    <a:pt x="83" y="1"/>
                    <a:pt x="0" y="72"/>
                    <a:pt x="0" y="167"/>
                  </a:cubicBezTo>
                  <a:lnTo>
                    <a:pt x="0" y="322"/>
                  </a:lnTo>
                  <a:cubicBezTo>
                    <a:pt x="0" y="417"/>
                    <a:pt x="83" y="489"/>
                    <a:pt x="167" y="489"/>
                  </a:cubicBezTo>
                  <a:cubicBezTo>
                    <a:pt x="250" y="489"/>
                    <a:pt x="334" y="417"/>
                    <a:pt x="334" y="322"/>
                  </a:cubicBezTo>
                  <a:lnTo>
                    <a:pt x="334" y="167"/>
                  </a:lnTo>
                  <a:cubicBezTo>
                    <a:pt x="322" y="72"/>
                    <a:pt x="262"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92" name="Google Shape;10792;p79"/>
            <p:cNvSpPr/>
            <p:nvPr/>
          </p:nvSpPr>
          <p:spPr>
            <a:xfrm>
              <a:off x="8088401" y="3165758"/>
              <a:ext cx="21511" cy="61998"/>
            </a:xfrm>
            <a:custGeom>
              <a:avLst/>
              <a:gdLst/>
              <a:ahLst/>
              <a:cxnLst/>
              <a:rect l="l" t="t" r="r" b="b"/>
              <a:pathLst>
                <a:path w="679" h="1957" extrusionOk="0">
                  <a:moveTo>
                    <a:pt x="176" y="1"/>
                  </a:moveTo>
                  <a:cubicBezTo>
                    <a:pt x="132" y="1"/>
                    <a:pt x="93" y="19"/>
                    <a:pt x="60" y="52"/>
                  </a:cubicBezTo>
                  <a:cubicBezTo>
                    <a:pt x="0" y="123"/>
                    <a:pt x="12" y="219"/>
                    <a:pt x="72" y="278"/>
                  </a:cubicBezTo>
                  <a:lnTo>
                    <a:pt x="179" y="362"/>
                  </a:lnTo>
                  <a:cubicBezTo>
                    <a:pt x="298" y="469"/>
                    <a:pt x="357" y="600"/>
                    <a:pt x="357" y="766"/>
                  </a:cubicBezTo>
                  <a:lnTo>
                    <a:pt x="357" y="1790"/>
                  </a:lnTo>
                  <a:cubicBezTo>
                    <a:pt x="357" y="1886"/>
                    <a:pt x="429" y="1957"/>
                    <a:pt x="524" y="1957"/>
                  </a:cubicBezTo>
                  <a:cubicBezTo>
                    <a:pt x="607" y="1957"/>
                    <a:pt x="679" y="1886"/>
                    <a:pt x="679" y="1790"/>
                  </a:cubicBezTo>
                  <a:lnTo>
                    <a:pt x="679" y="766"/>
                  </a:lnTo>
                  <a:cubicBezTo>
                    <a:pt x="679" y="528"/>
                    <a:pt x="584" y="290"/>
                    <a:pt x="381" y="123"/>
                  </a:cubicBezTo>
                  <a:lnTo>
                    <a:pt x="286" y="40"/>
                  </a:lnTo>
                  <a:cubicBezTo>
                    <a:pt x="248" y="13"/>
                    <a:pt x="211" y="1"/>
                    <a:pt x="17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793" name="Google Shape;10793;p79"/>
          <p:cNvGrpSpPr/>
          <p:nvPr/>
        </p:nvGrpSpPr>
        <p:grpSpPr>
          <a:xfrm>
            <a:off x="10145825" y="3624683"/>
            <a:ext cx="353084" cy="470807"/>
            <a:chOff x="7609368" y="2893912"/>
            <a:chExt cx="264813" cy="353105"/>
          </a:xfrm>
          <a:solidFill>
            <a:schemeClr val="tx1"/>
          </a:solidFill>
        </p:grpSpPr>
        <p:sp>
          <p:nvSpPr>
            <p:cNvPr id="10794" name="Google Shape;10794;p79"/>
            <p:cNvSpPr/>
            <p:nvPr/>
          </p:nvSpPr>
          <p:spPr>
            <a:xfrm>
              <a:off x="7703267" y="3015753"/>
              <a:ext cx="10233" cy="15872"/>
            </a:xfrm>
            <a:custGeom>
              <a:avLst/>
              <a:gdLst/>
              <a:ahLst/>
              <a:cxnLst/>
              <a:rect l="l" t="t" r="r" b="b"/>
              <a:pathLst>
                <a:path w="323" h="501" extrusionOk="0">
                  <a:moveTo>
                    <a:pt x="156" y="1"/>
                  </a:moveTo>
                  <a:cubicBezTo>
                    <a:pt x="72" y="1"/>
                    <a:pt x="1" y="72"/>
                    <a:pt x="1" y="155"/>
                  </a:cubicBezTo>
                  <a:lnTo>
                    <a:pt x="1" y="334"/>
                  </a:lnTo>
                  <a:cubicBezTo>
                    <a:pt x="1" y="429"/>
                    <a:pt x="72" y="501"/>
                    <a:pt x="156" y="501"/>
                  </a:cubicBezTo>
                  <a:cubicBezTo>
                    <a:pt x="251" y="501"/>
                    <a:pt x="322" y="429"/>
                    <a:pt x="322" y="334"/>
                  </a:cubicBezTo>
                  <a:lnTo>
                    <a:pt x="322" y="155"/>
                  </a:lnTo>
                  <a:cubicBezTo>
                    <a:pt x="322" y="72"/>
                    <a:pt x="251" y="1"/>
                    <a:pt x="15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95" name="Google Shape;10795;p79"/>
            <p:cNvSpPr/>
            <p:nvPr/>
          </p:nvSpPr>
          <p:spPr>
            <a:xfrm>
              <a:off x="7769288" y="3015753"/>
              <a:ext cx="10233" cy="15872"/>
            </a:xfrm>
            <a:custGeom>
              <a:avLst/>
              <a:gdLst/>
              <a:ahLst/>
              <a:cxnLst/>
              <a:rect l="l" t="t" r="r" b="b"/>
              <a:pathLst>
                <a:path w="323" h="501" extrusionOk="0">
                  <a:moveTo>
                    <a:pt x="155" y="1"/>
                  </a:moveTo>
                  <a:cubicBezTo>
                    <a:pt x="72" y="1"/>
                    <a:pt x="1" y="72"/>
                    <a:pt x="1" y="155"/>
                  </a:cubicBezTo>
                  <a:lnTo>
                    <a:pt x="1" y="334"/>
                  </a:lnTo>
                  <a:cubicBezTo>
                    <a:pt x="1" y="429"/>
                    <a:pt x="72" y="501"/>
                    <a:pt x="155" y="501"/>
                  </a:cubicBezTo>
                  <a:cubicBezTo>
                    <a:pt x="251" y="501"/>
                    <a:pt x="322" y="429"/>
                    <a:pt x="322" y="334"/>
                  </a:cubicBezTo>
                  <a:lnTo>
                    <a:pt x="322" y="155"/>
                  </a:lnTo>
                  <a:cubicBezTo>
                    <a:pt x="322" y="72"/>
                    <a:pt x="251"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96" name="Google Shape;10796;p79"/>
            <p:cNvSpPr/>
            <p:nvPr/>
          </p:nvSpPr>
          <p:spPr>
            <a:xfrm>
              <a:off x="7697628" y="2997664"/>
              <a:ext cx="21542" cy="11722"/>
            </a:xfrm>
            <a:custGeom>
              <a:avLst/>
              <a:gdLst/>
              <a:ahLst/>
              <a:cxnLst/>
              <a:rect l="l" t="t" r="r" b="b"/>
              <a:pathLst>
                <a:path w="680" h="370" extrusionOk="0">
                  <a:moveTo>
                    <a:pt x="489" y="0"/>
                  </a:moveTo>
                  <a:lnTo>
                    <a:pt x="143" y="48"/>
                  </a:lnTo>
                  <a:cubicBezTo>
                    <a:pt x="60" y="60"/>
                    <a:pt x="0" y="131"/>
                    <a:pt x="0" y="226"/>
                  </a:cubicBezTo>
                  <a:cubicBezTo>
                    <a:pt x="12" y="310"/>
                    <a:pt x="72" y="369"/>
                    <a:pt x="155" y="369"/>
                  </a:cubicBezTo>
                  <a:lnTo>
                    <a:pt x="167" y="369"/>
                  </a:lnTo>
                  <a:lnTo>
                    <a:pt x="512" y="334"/>
                  </a:lnTo>
                  <a:cubicBezTo>
                    <a:pt x="620" y="322"/>
                    <a:pt x="679" y="238"/>
                    <a:pt x="667" y="155"/>
                  </a:cubicBezTo>
                  <a:cubicBezTo>
                    <a:pt x="655" y="60"/>
                    <a:pt x="572" y="0"/>
                    <a:pt x="48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97" name="Google Shape;10797;p79"/>
            <p:cNvSpPr/>
            <p:nvPr/>
          </p:nvSpPr>
          <p:spPr>
            <a:xfrm>
              <a:off x="7763618" y="2997600"/>
              <a:ext cx="21542" cy="11785"/>
            </a:xfrm>
            <a:custGeom>
              <a:avLst/>
              <a:gdLst/>
              <a:ahLst/>
              <a:cxnLst/>
              <a:rect l="l" t="t" r="r" b="b"/>
              <a:pathLst>
                <a:path w="680" h="372" extrusionOk="0">
                  <a:moveTo>
                    <a:pt x="171" y="1"/>
                  </a:moveTo>
                  <a:cubicBezTo>
                    <a:pt x="86" y="1"/>
                    <a:pt x="24" y="69"/>
                    <a:pt x="13" y="157"/>
                  </a:cubicBezTo>
                  <a:cubicBezTo>
                    <a:pt x="1" y="240"/>
                    <a:pt x="72" y="312"/>
                    <a:pt x="156" y="336"/>
                  </a:cubicBezTo>
                  <a:lnTo>
                    <a:pt x="501" y="371"/>
                  </a:lnTo>
                  <a:lnTo>
                    <a:pt x="513" y="371"/>
                  </a:lnTo>
                  <a:cubicBezTo>
                    <a:pt x="584" y="371"/>
                    <a:pt x="668" y="312"/>
                    <a:pt x="680" y="228"/>
                  </a:cubicBezTo>
                  <a:cubicBezTo>
                    <a:pt x="680" y="133"/>
                    <a:pt x="620" y="62"/>
                    <a:pt x="537" y="50"/>
                  </a:cubicBezTo>
                  <a:lnTo>
                    <a:pt x="191" y="2"/>
                  </a:lnTo>
                  <a:cubicBezTo>
                    <a:pt x="184" y="1"/>
                    <a:pt x="178" y="1"/>
                    <a:pt x="17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98" name="Google Shape;10798;p79"/>
            <p:cNvSpPr/>
            <p:nvPr/>
          </p:nvSpPr>
          <p:spPr>
            <a:xfrm>
              <a:off x="7609368" y="2893912"/>
              <a:ext cx="264813" cy="353105"/>
            </a:xfrm>
            <a:custGeom>
              <a:avLst/>
              <a:gdLst/>
              <a:ahLst/>
              <a:cxnLst/>
              <a:rect l="l" t="t" r="r" b="b"/>
              <a:pathLst>
                <a:path w="8359" h="11146" extrusionOk="0">
                  <a:moveTo>
                    <a:pt x="4168" y="370"/>
                  </a:moveTo>
                  <a:cubicBezTo>
                    <a:pt x="5715" y="370"/>
                    <a:pt x="6965" y="1620"/>
                    <a:pt x="6965" y="3168"/>
                  </a:cubicBezTo>
                  <a:cubicBezTo>
                    <a:pt x="6965" y="3370"/>
                    <a:pt x="6954" y="3561"/>
                    <a:pt x="6906" y="3751"/>
                  </a:cubicBezTo>
                  <a:cubicBezTo>
                    <a:pt x="6846" y="3728"/>
                    <a:pt x="6775" y="3704"/>
                    <a:pt x="6692" y="3704"/>
                  </a:cubicBezTo>
                  <a:lnTo>
                    <a:pt x="6596" y="3704"/>
                  </a:lnTo>
                  <a:lnTo>
                    <a:pt x="6596" y="3323"/>
                  </a:lnTo>
                  <a:lnTo>
                    <a:pt x="6608" y="3323"/>
                  </a:lnTo>
                  <a:cubicBezTo>
                    <a:pt x="6692" y="3323"/>
                    <a:pt x="6763" y="3251"/>
                    <a:pt x="6763" y="3156"/>
                  </a:cubicBezTo>
                  <a:cubicBezTo>
                    <a:pt x="6763" y="3073"/>
                    <a:pt x="6692" y="2989"/>
                    <a:pt x="6608" y="2989"/>
                  </a:cubicBezTo>
                  <a:cubicBezTo>
                    <a:pt x="5239" y="2989"/>
                    <a:pt x="4251" y="2549"/>
                    <a:pt x="3667" y="2180"/>
                  </a:cubicBezTo>
                  <a:cubicBezTo>
                    <a:pt x="3036" y="1775"/>
                    <a:pt x="2715" y="1358"/>
                    <a:pt x="2703" y="1358"/>
                  </a:cubicBezTo>
                  <a:cubicBezTo>
                    <a:pt x="2667" y="1315"/>
                    <a:pt x="2617" y="1289"/>
                    <a:pt x="2568" y="1289"/>
                  </a:cubicBezTo>
                  <a:cubicBezTo>
                    <a:pt x="2536" y="1289"/>
                    <a:pt x="2505" y="1299"/>
                    <a:pt x="2477" y="1323"/>
                  </a:cubicBezTo>
                  <a:cubicBezTo>
                    <a:pt x="2405" y="1382"/>
                    <a:pt x="2393" y="1489"/>
                    <a:pt x="2453" y="1549"/>
                  </a:cubicBezTo>
                  <a:cubicBezTo>
                    <a:pt x="2465" y="1561"/>
                    <a:pt x="2798" y="2001"/>
                    <a:pt x="3477" y="2430"/>
                  </a:cubicBezTo>
                  <a:cubicBezTo>
                    <a:pt x="4060" y="2799"/>
                    <a:pt x="5001" y="3216"/>
                    <a:pt x="6263" y="3287"/>
                  </a:cubicBezTo>
                  <a:lnTo>
                    <a:pt x="6263" y="3847"/>
                  </a:lnTo>
                  <a:cubicBezTo>
                    <a:pt x="6263" y="3906"/>
                    <a:pt x="6299" y="3942"/>
                    <a:pt x="6334" y="3978"/>
                  </a:cubicBezTo>
                  <a:cubicBezTo>
                    <a:pt x="6382" y="4001"/>
                    <a:pt x="6382" y="4001"/>
                    <a:pt x="6549" y="4001"/>
                  </a:cubicBezTo>
                  <a:lnTo>
                    <a:pt x="6680" y="4001"/>
                  </a:lnTo>
                  <a:cubicBezTo>
                    <a:pt x="6835" y="4001"/>
                    <a:pt x="6954" y="4121"/>
                    <a:pt x="6954" y="4275"/>
                  </a:cubicBezTo>
                  <a:cubicBezTo>
                    <a:pt x="6954" y="4418"/>
                    <a:pt x="6835" y="4537"/>
                    <a:pt x="6680" y="4537"/>
                  </a:cubicBezTo>
                  <a:lnTo>
                    <a:pt x="6573" y="4537"/>
                  </a:lnTo>
                  <a:lnTo>
                    <a:pt x="6573" y="4525"/>
                  </a:lnTo>
                  <a:cubicBezTo>
                    <a:pt x="6573" y="4430"/>
                    <a:pt x="6501" y="4359"/>
                    <a:pt x="6418" y="4359"/>
                  </a:cubicBezTo>
                  <a:cubicBezTo>
                    <a:pt x="6323" y="4359"/>
                    <a:pt x="6251" y="4430"/>
                    <a:pt x="6251" y="4525"/>
                  </a:cubicBezTo>
                  <a:cubicBezTo>
                    <a:pt x="6263" y="5692"/>
                    <a:pt x="5322" y="6645"/>
                    <a:pt x="4168" y="6645"/>
                  </a:cubicBezTo>
                  <a:cubicBezTo>
                    <a:pt x="3001" y="6645"/>
                    <a:pt x="2072" y="5704"/>
                    <a:pt x="2072" y="4537"/>
                  </a:cubicBezTo>
                  <a:cubicBezTo>
                    <a:pt x="2072" y="4454"/>
                    <a:pt x="1989" y="4382"/>
                    <a:pt x="1905" y="4382"/>
                  </a:cubicBezTo>
                  <a:cubicBezTo>
                    <a:pt x="1810" y="4382"/>
                    <a:pt x="1739" y="4454"/>
                    <a:pt x="1739" y="4537"/>
                  </a:cubicBezTo>
                  <a:lnTo>
                    <a:pt x="1739" y="4561"/>
                  </a:lnTo>
                  <a:lnTo>
                    <a:pt x="1631" y="4561"/>
                  </a:lnTo>
                  <a:cubicBezTo>
                    <a:pt x="1489" y="4561"/>
                    <a:pt x="1370" y="4442"/>
                    <a:pt x="1370" y="4287"/>
                  </a:cubicBezTo>
                  <a:cubicBezTo>
                    <a:pt x="1370" y="4144"/>
                    <a:pt x="1489" y="4025"/>
                    <a:pt x="1631" y="4025"/>
                  </a:cubicBezTo>
                  <a:lnTo>
                    <a:pt x="1774" y="4025"/>
                  </a:lnTo>
                  <a:cubicBezTo>
                    <a:pt x="1953" y="4025"/>
                    <a:pt x="1953" y="4025"/>
                    <a:pt x="1977" y="4001"/>
                  </a:cubicBezTo>
                  <a:cubicBezTo>
                    <a:pt x="2036" y="3978"/>
                    <a:pt x="2072" y="3918"/>
                    <a:pt x="2072" y="3859"/>
                  </a:cubicBezTo>
                  <a:lnTo>
                    <a:pt x="2072" y="3680"/>
                  </a:lnTo>
                  <a:cubicBezTo>
                    <a:pt x="2072" y="3156"/>
                    <a:pt x="2227" y="2716"/>
                    <a:pt x="2548" y="2335"/>
                  </a:cubicBezTo>
                  <a:cubicBezTo>
                    <a:pt x="2608" y="2263"/>
                    <a:pt x="2584" y="2156"/>
                    <a:pt x="2524" y="2120"/>
                  </a:cubicBezTo>
                  <a:cubicBezTo>
                    <a:pt x="2492" y="2093"/>
                    <a:pt x="2453" y="2081"/>
                    <a:pt x="2416" y="2081"/>
                  </a:cubicBezTo>
                  <a:cubicBezTo>
                    <a:pt x="2371" y="2081"/>
                    <a:pt x="2330" y="2099"/>
                    <a:pt x="2310" y="2132"/>
                  </a:cubicBezTo>
                  <a:cubicBezTo>
                    <a:pt x="1929" y="2561"/>
                    <a:pt x="1739" y="3085"/>
                    <a:pt x="1739" y="3692"/>
                  </a:cubicBezTo>
                  <a:lnTo>
                    <a:pt x="1739" y="3704"/>
                  </a:lnTo>
                  <a:lnTo>
                    <a:pt x="1631" y="3704"/>
                  </a:lnTo>
                  <a:cubicBezTo>
                    <a:pt x="1560" y="3704"/>
                    <a:pt x="1489" y="3728"/>
                    <a:pt x="1429" y="3751"/>
                  </a:cubicBezTo>
                  <a:cubicBezTo>
                    <a:pt x="1381" y="3561"/>
                    <a:pt x="1370" y="3370"/>
                    <a:pt x="1370" y="3168"/>
                  </a:cubicBezTo>
                  <a:cubicBezTo>
                    <a:pt x="1370" y="1620"/>
                    <a:pt x="2620" y="370"/>
                    <a:pt x="4168" y="370"/>
                  </a:cubicBezTo>
                  <a:close/>
                  <a:moveTo>
                    <a:pt x="2132" y="5823"/>
                  </a:moveTo>
                  <a:lnTo>
                    <a:pt x="2132" y="5823"/>
                  </a:lnTo>
                  <a:cubicBezTo>
                    <a:pt x="2334" y="6157"/>
                    <a:pt x="2632" y="6442"/>
                    <a:pt x="2977" y="6645"/>
                  </a:cubicBezTo>
                  <a:lnTo>
                    <a:pt x="2977" y="6799"/>
                  </a:lnTo>
                  <a:lnTo>
                    <a:pt x="2370" y="6799"/>
                  </a:lnTo>
                  <a:cubicBezTo>
                    <a:pt x="2346" y="6680"/>
                    <a:pt x="2322" y="6561"/>
                    <a:pt x="2286" y="6442"/>
                  </a:cubicBezTo>
                  <a:lnTo>
                    <a:pt x="2132" y="5823"/>
                  </a:lnTo>
                  <a:close/>
                  <a:moveTo>
                    <a:pt x="6239" y="5823"/>
                  </a:moveTo>
                  <a:lnTo>
                    <a:pt x="6061" y="6442"/>
                  </a:lnTo>
                  <a:cubicBezTo>
                    <a:pt x="6025" y="6561"/>
                    <a:pt x="6001" y="6680"/>
                    <a:pt x="5977" y="6799"/>
                  </a:cubicBezTo>
                  <a:lnTo>
                    <a:pt x="5382" y="6799"/>
                  </a:lnTo>
                  <a:lnTo>
                    <a:pt x="5382" y="6645"/>
                  </a:lnTo>
                  <a:cubicBezTo>
                    <a:pt x="5727" y="6442"/>
                    <a:pt x="6025" y="6157"/>
                    <a:pt x="6239" y="5823"/>
                  </a:cubicBezTo>
                  <a:close/>
                  <a:moveTo>
                    <a:pt x="2965" y="7133"/>
                  </a:moveTo>
                  <a:lnTo>
                    <a:pt x="2965" y="7502"/>
                  </a:lnTo>
                  <a:lnTo>
                    <a:pt x="2405" y="7502"/>
                  </a:lnTo>
                  <a:lnTo>
                    <a:pt x="2405" y="7478"/>
                  </a:lnTo>
                  <a:cubicBezTo>
                    <a:pt x="2405" y="7359"/>
                    <a:pt x="2405" y="7252"/>
                    <a:pt x="2393" y="7133"/>
                  </a:cubicBezTo>
                  <a:close/>
                  <a:moveTo>
                    <a:pt x="5930" y="7133"/>
                  </a:moveTo>
                  <a:cubicBezTo>
                    <a:pt x="5918" y="7252"/>
                    <a:pt x="5918" y="7359"/>
                    <a:pt x="5918" y="7478"/>
                  </a:cubicBezTo>
                  <a:lnTo>
                    <a:pt x="5918" y="7502"/>
                  </a:lnTo>
                  <a:lnTo>
                    <a:pt x="5370" y="7502"/>
                  </a:lnTo>
                  <a:lnTo>
                    <a:pt x="5370" y="7133"/>
                  </a:lnTo>
                  <a:close/>
                  <a:moveTo>
                    <a:pt x="4168" y="1"/>
                  </a:moveTo>
                  <a:cubicBezTo>
                    <a:pt x="2441" y="1"/>
                    <a:pt x="1036" y="1406"/>
                    <a:pt x="1036" y="3132"/>
                  </a:cubicBezTo>
                  <a:cubicBezTo>
                    <a:pt x="1036" y="3394"/>
                    <a:pt x="1072" y="3668"/>
                    <a:pt x="1143" y="3930"/>
                  </a:cubicBezTo>
                  <a:cubicBezTo>
                    <a:pt x="1084" y="4025"/>
                    <a:pt x="1036" y="4144"/>
                    <a:pt x="1036" y="4275"/>
                  </a:cubicBezTo>
                  <a:cubicBezTo>
                    <a:pt x="1036" y="4561"/>
                    <a:pt x="1250" y="4799"/>
                    <a:pt x="1512" y="4859"/>
                  </a:cubicBezTo>
                  <a:lnTo>
                    <a:pt x="1965" y="6538"/>
                  </a:lnTo>
                  <a:cubicBezTo>
                    <a:pt x="2048" y="6847"/>
                    <a:pt x="2084" y="7157"/>
                    <a:pt x="2084" y="7478"/>
                  </a:cubicBezTo>
                  <a:cubicBezTo>
                    <a:pt x="2084" y="7597"/>
                    <a:pt x="2084" y="7728"/>
                    <a:pt x="2072" y="7847"/>
                  </a:cubicBezTo>
                  <a:lnTo>
                    <a:pt x="2048" y="8050"/>
                  </a:lnTo>
                  <a:lnTo>
                    <a:pt x="798" y="8490"/>
                  </a:lnTo>
                  <a:cubicBezTo>
                    <a:pt x="322" y="8645"/>
                    <a:pt x="0" y="9109"/>
                    <a:pt x="0" y="9633"/>
                  </a:cubicBezTo>
                  <a:lnTo>
                    <a:pt x="0" y="10990"/>
                  </a:lnTo>
                  <a:cubicBezTo>
                    <a:pt x="0" y="11074"/>
                    <a:pt x="72" y="11145"/>
                    <a:pt x="167" y="11145"/>
                  </a:cubicBezTo>
                  <a:cubicBezTo>
                    <a:pt x="250" y="11145"/>
                    <a:pt x="322" y="11074"/>
                    <a:pt x="322" y="10990"/>
                  </a:cubicBezTo>
                  <a:lnTo>
                    <a:pt x="322" y="9633"/>
                  </a:lnTo>
                  <a:cubicBezTo>
                    <a:pt x="322" y="9264"/>
                    <a:pt x="560" y="8919"/>
                    <a:pt x="917" y="8800"/>
                  </a:cubicBezTo>
                  <a:lnTo>
                    <a:pt x="2024" y="8407"/>
                  </a:lnTo>
                  <a:lnTo>
                    <a:pt x="1751" y="10967"/>
                  </a:lnTo>
                  <a:cubicBezTo>
                    <a:pt x="1739" y="11062"/>
                    <a:pt x="1810" y="11133"/>
                    <a:pt x="1905" y="11145"/>
                  </a:cubicBezTo>
                  <a:lnTo>
                    <a:pt x="1917" y="11145"/>
                  </a:lnTo>
                  <a:cubicBezTo>
                    <a:pt x="2012" y="11145"/>
                    <a:pt x="2072" y="11086"/>
                    <a:pt x="2084" y="11002"/>
                  </a:cubicBezTo>
                  <a:lnTo>
                    <a:pt x="2405" y="7895"/>
                  </a:lnTo>
                  <a:lnTo>
                    <a:pt x="2405" y="7847"/>
                  </a:lnTo>
                  <a:lnTo>
                    <a:pt x="2977" y="7847"/>
                  </a:lnTo>
                  <a:lnTo>
                    <a:pt x="2977" y="10990"/>
                  </a:lnTo>
                  <a:cubicBezTo>
                    <a:pt x="2977" y="11074"/>
                    <a:pt x="3048" y="11145"/>
                    <a:pt x="3144" y="11145"/>
                  </a:cubicBezTo>
                  <a:cubicBezTo>
                    <a:pt x="3227" y="11145"/>
                    <a:pt x="3298" y="11074"/>
                    <a:pt x="3298" y="10990"/>
                  </a:cubicBezTo>
                  <a:lnTo>
                    <a:pt x="3298" y="9514"/>
                  </a:lnTo>
                  <a:cubicBezTo>
                    <a:pt x="3572" y="9681"/>
                    <a:pt x="3870" y="9752"/>
                    <a:pt x="4179" y="9752"/>
                  </a:cubicBezTo>
                  <a:cubicBezTo>
                    <a:pt x="4489" y="9752"/>
                    <a:pt x="4787" y="9657"/>
                    <a:pt x="5060" y="9514"/>
                  </a:cubicBezTo>
                  <a:lnTo>
                    <a:pt x="5060" y="10990"/>
                  </a:lnTo>
                  <a:cubicBezTo>
                    <a:pt x="5060" y="11074"/>
                    <a:pt x="5132" y="11145"/>
                    <a:pt x="5227" y="11145"/>
                  </a:cubicBezTo>
                  <a:cubicBezTo>
                    <a:pt x="5311" y="11145"/>
                    <a:pt x="5382" y="11074"/>
                    <a:pt x="5382" y="10990"/>
                  </a:cubicBezTo>
                  <a:lnTo>
                    <a:pt x="5382" y="8728"/>
                  </a:lnTo>
                  <a:cubicBezTo>
                    <a:pt x="5382" y="8633"/>
                    <a:pt x="5311" y="8562"/>
                    <a:pt x="5227" y="8562"/>
                  </a:cubicBezTo>
                  <a:cubicBezTo>
                    <a:pt x="5132" y="8562"/>
                    <a:pt x="5060" y="8633"/>
                    <a:pt x="5060" y="8728"/>
                  </a:cubicBezTo>
                  <a:lnTo>
                    <a:pt x="5060" y="9109"/>
                  </a:lnTo>
                  <a:cubicBezTo>
                    <a:pt x="4810" y="9324"/>
                    <a:pt x="4489" y="9419"/>
                    <a:pt x="4179" y="9419"/>
                  </a:cubicBezTo>
                  <a:cubicBezTo>
                    <a:pt x="3846" y="9419"/>
                    <a:pt x="3548" y="9324"/>
                    <a:pt x="3298" y="9109"/>
                  </a:cubicBezTo>
                  <a:lnTo>
                    <a:pt x="3298" y="6799"/>
                  </a:lnTo>
                  <a:cubicBezTo>
                    <a:pt x="3572" y="6907"/>
                    <a:pt x="3870" y="6966"/>
                    <a:pt x="4179" y="6966"/>
                  </a:cubicBezTo>
                  <a:cubicBezTo>
                    <a:pt x="4489" y="6966"/>
                    <a:pt x="4787" y="6907"/>
                    <a:pt x="5060" y="6799"/>
                  </a:cubicBezTo>
                  <a:lnTo>
                    <a:pt x="5060" y="8026"/>
                  </a:lnTo>
                  <a:cubicBezTo>
                    <a:pt x="5060" y="8109"/>
                    <a:pt x="5132" y="8192"/>
                    <a:pt x="5227" y="8192"/>
                  </a:cubicBezTo>
                  <a:cubicBezTo>
                    <a:pt x="5311" y="8192"/>
                    <a:pt x="5382" y="8109"/>
                    <a:pt x="5382" y="8026"/>
                  </a:cubicBezTo>
                  <a:lnTo>
                    <a:pt x="5382" y="7847"/>
                  </a:lnTo>
                  <a:lnTo>
                    <a:pt x="5953" y="7847"/>
                  </a:lnTo>
                  <a:lnTo>
                    <a:pt x="5953" y="7895"/>
                  </a:lnTo>
                  <a:lnTo>
                    <a:pt x="6275" y="11002"/>
                  </a:lnTo>
                  <a:cubicBezTo>
                    <a:pt x="6287" y="11086"/>
                    <a:pt x="6346" y="11145"/>
                    <a:pt x="6442" y="11145"/>
                  </a:cubicBezTo>
                  <a:lnTo>
                    <a:pt x="6454" y="11145"/>
                  </a:lnTo>
                  <a:cubicBezTo>
                    <a:pt x="6549" y="11133"/>
                    <a:pt x="6608" y="11062"/>
                    <a:pt x="6608" y="10967"/>
                  </a:cubicBezTo>
                  <a:lnTo>
                    <a:pt x="6334" y="8407"/>
                  </a:lnTo>
                  <a:lnTo>
                    <a:pt x="7442" y="8800"/>
                  </a:lnTo>
                  <a:cubicBezTo>
                    <a:pt x="7799" y="8919"/>
                    <a:pt x="8037" y="9264"/>
                    <a:pt x="8037" y="9633"/>
                  </a:cubicBezTo>
                  <a:lnTo>
                    <a:pt x="8037" y="10990"/>
                  </a:lnTo>
                  <a:cubicBezTo>
                    <a:pt x="8037" y="11074"/>
                    <a:pt x="8108" y="11145"/>
                    <a:pt x="8192" y="11145"/>
                  </a:cubicBezTo>
                  <a:cubicBezTo>
                    <a:pt x="8287" y="11145"/>
                    <a:pt x="8359" y="11074"/>
                    <a:pt x="8359" y="10990"/>
                  </a:cubicBezTo>
                  <a:lnTo>
                    <a:pt x="8359" y="9633"/>
                  </a:lnTo>
                  <a:cubicBezTo>
                    <a:pt x="8335" y="9121"/>
                    <a:pt x="8001" y="8669"/>
                    <a:pt x="7525" y="8490"/>
                  </a:cubicBezTo>
                  <a:lnTo>
                    <a:pt x="6275" y="8050"/>
                  </a:lnTo>
                  <a:lnTo>
                    <a:pt x="6263" y="7847"/>
                  </a:lnTo>
                  <a:cubicBezTo>
                    <a:pt x="6251" y="7728"/>
                    <a:pt x="6251" y="7597"/>
                    <a:pt x="6251" y="7478"/>
                  </a:cubicBezTo>
                  <a:cubicBezTo>
                    <a:pt x="6251" y="7157"/>
                    <a:pt x="6299" y="6847"/>
                    <a:pt x="6370" y="6538"/>
                  </a:cubicBezTo>
                  <a:lnTo>
                    <a:pt x="6811" y="4859"/>
                  </a:lnTo>
                  <a:cubicBezTo>
                    <a:pt x="7085" y="4799"/>
                    <a:pt x="7287" y="4561"/>
                    <a:pt x="7287" y="4275"/>
                  </a:cubicBezTo>
                  <a:cubicBezTo>
                    <a:pt x="7287" y="4156"/>
                    <a:pt x="7251" y="4037"/>
                    <a:pt x="7192" y="3930"/>
                  </a:cubicBezTo>
                  <a:cubicBezTo>
                    <a:pt x="7263" y="3680"/>
                    <a:pt x="7287" y="3406"/>
                    <a:pt x="7287" y="3132"/>
                  </a:cubicBezTo>
                  <a:cubicBezTo>
                    <a:pt x="7287" y="1406"/>
                    <a:pt x="5894" y="1"/>
                    <a:pt x="416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99" name="Google Shape;10799;p79"/>
            <p:cNvSpPr/>
            <p:nvPr/>
          </p:nvSpPr>
          <p:spPr>
            <a:xfrm>
              <a:off x="7711219" y="3046324"/>
              <a:ext cx="60350" cy="32472"/>
            </a:xfrm>
            <a:custGeom>
              <a:avLst/>
              <a:gdLst/>
              <a:ahLst/>
              <a:cxnLst/>
              <a:rect l="l" t="t" r="r" b="b"/>
              <a:pathLst>
                <a:path w="1905" h="1025" extrusionOk="0">
                  <a:moveTo>
                    <a:pt x="1536" y="322"/>
                  </a:moveTo>
                  <a:cubicBezTo>
                    <a:pt x="1453" y="536"/>
                    <a:pt x="1238" y="703"/>
                    <a:pt x="953" y="703"/>
                  </a:cubicBezTo>
                  <a:cubicBezTo>
                    <a:pt x="667" y="703"/>
                    <a:pt x="441" y="548"/>
                    <a:pt x="357" y="322"/>
                  </a:cubicBezTo>
                  <a:close/>
                  <a:moveTo>
                    <a:pt x="167" y="0"/>
                  </a:moveTo>
                  <a:cubicBezTo>
                    <a:pt x="71" y="0"/>
                    <a:pt x="0" y="72"/>
                    <a:pt x="0" y="167"/>
                  </a:cubicBezTo>
                  <a:cubicBezTo>
                    <a:pt x="0" y="643"/>
                    <a:pt x="429" y="1024"/>
                    <a:pt x="953" y="1024"/>
                  </a:cubicBezTo>
                  <a:cubicBezTo>
                    <a:pt x="1476" y="1024"/>
                    <a:pt x="1905" y="643"/>
                    <a:pt x="1905" y="167"/>
                  </a:cubicBezTo>
                  <a:cubicBezTo>
                    <a:pt x="1905" y="72"/>
                    <a:pt x="1834" y="0"/>
                    <a:pt x="173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800" name="Google Shape;10800;p79"/>
          <p:cNvGrpSpPr/>
          <p:nvPr/>
        </p:nvGrpSpPr>
        <p:grpSpPr>
          <a:xfrm>
            <a:off x="8331277" y="3592497"/>
            <a:ext cx="361152" cy="480860"/>
            <a:chOff x="6248458" y="2869772"/>
            <a:chExt cx="270864" cy="360645"/>
          </a:xfrm>
          <a:solidFill>
            <a:schemeClr val="tx1"/>
          </a:solidFill>
        </p:grpSpPr>
        <p:sp>
          <p:nvSpPr>
            <p:cNvPr id="10801" name="Google Shape;10801;p79"/>
            <p:cNvSpPr/>
            <p:nvPr/>
          </p:nvSpPr>
          <p:spPr>
            <a:xfrm>
              <a:off x="6345399" y="2995003"/>
              <a:ext cx="10201" cy="15872"/>
            </a:xfrm>
            <a:custGeom>
              <a:avLst/>
              <a:gdLst/>
              <a:ahLst/>
              <a:cxnLst/>
              <a:rect l="l" t="t" r="r" b="b"/>
              <a:pathLst>
                <a:path w="322" h="501" extrusionOk="0">
                  <a:moveTo>
                    <a:pt x="155" y="1"/>
                  </a:moveTo>
                  <a:cubicBezTo>
                    <a:pt x="72" y="1"/>
                    <a:pt x="0" y="72"/>
                    <a:pt x="0" y="156"/>
                  </a:cubicBezTo>
                  <a:lnTo>
                    <a:pt x="0" y="334"/>
                  </a:lnTo>
                  <a:cubicBezTo>
                    <a:pt x="0" y="429"/>
                    <a:pt x="72" y="501"/>
                    <a:pt x="155" y="501"/>
                  </a:cubicBezTo>
                  <a:cubicBezTo>
                    <a:pt x="251" y="501"/>
                    <a:pt x="322" y="429"/>
                    <a:pt x="322" y="334"/>
                  </a:cubicBezTo>
                  <a:lnTo>
                    <a:pt x="322" y="156"/>
                  </a:lnTo>
                  <a:cubicBezTo>
                    <a:pt x="322" y="72"/>
                    <a:pt x="251"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02" name="Google Shape;10802;p79"/>
            <p:cNvSpPr/>
            <p:nvPr/>
          </p:nvSpPr>
          <p:spPr>
            <a:xfrm>
              <a:off x="6412529" y="2995003"/>
              <a:ext cx="10993" cy="15872"/>
            </a:xfrm>
            <a:custGeom>
              <a:avLst/>
              <a:gdLst/>
              <a:ahLst/>
              <a:cxnLst/>
              <a:rect l="l" t="t" r="r" b="b"/>
              <a:pathLst>
                <a:path w="347" h="501" extrusionOk="0">
                  <a:moveTo>
                    <a:pt x="167" y="1"/>
                  </a:moveTo>
                  <a:cubicBezTo>
                    <a:pt x="84" y="1"/>
                    <a:pt x="1" y="72"/>
                    <a:pt x="1" y="156"/>
                  </a:cubicBezTo>
                  <a:lnTo>
                    <a:pt x="1" y="334"/>
                  </a:lnTo>
                  <a:cubicBezTo>
                    <a:pt x="1" y="429"/>
                    <a:pt x="84" y="501"/>
                    <a:pt x="167" y="501"/>
                  </a:cubicBezTo>
                  <a:cubicBezTo>
                    <a:pt x="251" y="501"/>
                    <a:pt x="334" y="429"/>
                    <a:pt x="334" y="334"/>
                  </a:cubicBezTo>
                  <a:lnTo>
                    <a:pt x="334" y="156"/>
                  </a:lnTo>
                  <a:cubicBezTo>
                    <a:pt x="346" y="72"/>
                    <a:pt x="275"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03" name="Google Shape;10803;p79"/>
            <p:cNvSpPr/>
            <p:nvPr/>
          </p:nvSpPr>
          <p:spPr>
            <a:xfrm>
              <a:off x="6248458" y="2869772"/>
              <a:ext cx="270864" cy="360645"/>
            </a:xfrm>
            <a:custGeom>
              <a:avLst/>
              <a:gdLst/>
              <a:ahLst/>
              <a:cxnLst/>
              <a:rect l="l" t="t" r="r" b="b"/>
              <a:pathLst>
                <a:path w="8550" h="11384" extrusionOk="0">
                  <a:moveTo>
                    <a:pt x="4275" y="513"/>
                  </a:moveTo>
                  <a:cubicBezTo>
                    <a:pt x="5585" y="513"/>
                    <a:pt x="6668" y="1537"/>
                    <a:pt x="6775" y="2823"/>
                  </a:cubicBezTo>
                  <a:cubicBezTo>
                    <a:pt x="6073" y="2608"/>
                    <a:pt x="5204" y="2489"/>
                    <a:pt x="4275" y="2489"/>
                  </a:cubicBezTo>
                  <a:cubicBezTo>
                    <a:pt x="3358" y="2489"/>
                    <a:pt x="2477" y="2608"/>
                    <a:pt x="1775" y="2823"/>
                  </a:cubicBezTo>
                  <a:cubicBezTo>
                    <a:pt x="1882" y="1537"/>
                    <a:pt x="2965" y="513"/>
                    <a:pt x="4275" y="513"/>
                  </a:cubicBezTo>
                  <a:close/>
                  <a:moveTo>
                    <a:pt x="2156" y="3073"/>
                  </a:moveTo>
                  <a:lnTo>
                    <a:pt x="2156" y="3382"/>
                  </a:lnTo>
                  <a:cubicBezTo>
                    <a:pt x="2156" y="3490"/>
                    <a:pt x="2120" y="3573"/>
                    <a:pt x="2060" y="3632"/>
                  </a:cubicBezTo>
                  <a:cubicBezTo>
                    <a:pt x="1977" y="3716"/>
                    <a:pt x="1894" y="3740"/>
                    <a:pt x="1798" y="3740"/>
                  </a:cubicBezTo>
                  <a:lnTo>
                    <a:pt x="1787" y="3740"/>
                  </a:lnTo>
                  <a:lnTo>
                    <a:pt x="1787" y="3168"/>
                  </a:lnTo>
                  <a:lnTo>
                    <a:pt x="1775" y="3168"/>
                  </a:lnTo>
                  <a:cubicBezTo>
                    <a:pt x="1894" y="3132"/>
                    <a:pt x="2025" y="3097"/>
                    <a:pt x="2156" y="3073"/>
                  </a:cubicBezTo>
                  <a:close/>
                  <a:moveTo>
                    <a:pt x="4263" y="2835"/>
                  </a:moveTo>
                  <a:cubicBezTo>
                    <a:pt x="5204" y="2835"/>
                    <a:pt x="6073" y="2954"/>
                    <a:pt x="6763" y="3180"/>
                  </a:cubicBezTo>
                  <a:lnTo>
                    <a:pt x="6763" y="4430"/>
                  </a:lnTo>
                  <a:cubicBezTo>
                    <a:pt x="6692" y="4371"/>
                    <a:pt x="6597" y="4287"/>
                    <a:pt x="6489" y="4204"/>
                  </a:cubicBezTo>
                  <a:cubicBezTo>
                    <a:pt x="6459" y="4178"/>
                    <a:pt x="6421" y="4166"/>
                    <a:pt x="6384" y="4166"/>
                  </a:cubicBezTo>
                  <a:cubicBezTo>
                    <a:pt x="6334" y="4166"/>
                    <a:pt x="6285" y="4187"/>
                    <a:pt x="6251" y="4228"/>
                  </a:cubicBezTo>
                  <a:cubicBezTo>
                    <a:pt x="6192" y="4311"/>
                    <a:pt x="6216" y="4406"/>
                    <a:pt x="6287" y="4466"/>
                  </a:cubicBezTo>
                  <a:cubicBezTo>
                    <a:pt x="6335" y="4502"/>
                    <a:pt x="6370" y="4525"/>
                    <a:pt x="6406" y="4561"/>
                  </a:cubicBezTo>
                  <a:lnTo>
                    <a:pt x="6406" y="4621"/>
                  </a:lnTo>
                  <a:cubicBezTo>
                    <a:pt x="6406" y="5811"/>
                    <a:pt x="5442" y="6764"/>
                    <a:pt x="4251" y="6764"/>
                  </a:cubicBezTo>
                  <a:cubicBezTo>
                    <a:pt x="3060" y="6764"/>
                    <a:pt x="2084" y="5799"/>
                    <a:pt x="2084" y="4609"/>
                  </a:cubicBezTo>
                  <a:cubicBezTo>
                    <a:pt x="2084" y="4513"/>
                    <a:pt x="2013" y="4442"/>
                    <a:pt x="1929" y="4442"/>
                  </a:cubicBezTo>
                  <a:cubicBezTo>
                    <a:pt x="1834" y="4442"/>
                    <a:pt x="1763" y="4513"/>
                    <a:pt x="1763" y="4609"/>
                  </a:cubicBezTo>
                  <a:lnTo>
                    <a:pt x="1763" y="4621"/>
                  </a:lnTo>
                  <a:lnTo>
                    <a:pt x="1656" y="4621"/>
                  </a:lnTo>
                  <a:cubicBezTo>
                    <a:pt x="1584" y="4621"/>
                    <a:pt x="1513" y="4585"/>
                    <a:pt x="1453" y="4525"/>
                  </a:cubicBezTo>
                  <a:cubicBezTo>
                    <a:pt x="1429" y="4490"/>
                    <a:pt x="1417" y="4406"/>
                    <a:pt x="1417" y="4335"/>
                  </a:cubicBezTo>
                  <a:cubicBezTo>
                    <a:pt x="1429" y="4204"/>
                    <a:pt x="1572" y="4085"/>
                    <a:pt x="1715" y="4085"/>
                  </a:cubicBezTo>
                  <a:lnTo>
                    <a:pt x="1775" y="4085"/>
                  </a:lnTo>
                  <a:cubicBezTo>
                    <a:pt x="1965" y="4085"/>
                    <a:pt x="2132" y="4013"/>
                    <a:pt x="2263" y="3871"/>
                  </a:cubicBezTo>
                  <a:cubicBezTo>
                    <a:pt x="2406" y="3740"/>
                    <a:pt x="2477" y="3561"/>
                    <a:pt x="2477" y="3382"/>
                  </a:cubicBezTo>
                  <a:lnTo>
                    <a:pt x="2477" y="3001"/>
                  </a:lnTo>
                  <a:cubicBezTo>
                    <a:pt x="2787" y="2942"/>
                    <a:pt x="3120" y="2894"/>
                    <a:pt x="3453" y="2858"/>
                  </a:cubicBezTo>
                  <a:cubicBezTo>
                    <a:pt x="4251" y="3156"/>
                    <a:pt x="5001" y="3549"/>
                    <a:pt x="5739" y="4049"/>
                  </a:cubicBezTo>
                  <a:cubicBezTo>
                    <a:pt x="5763" y="4073"/>
                    <a:pt x="5799" y="4085"/>
                    <a:pt x="5823" y="4085"/>
                  </a:cubicBezTo>
                  <a:cubicBezTo>
                    <a:pt x="5882" y="4085"/>
                    <a:pt x="5930" y="4049"/>
                    <a:pt x="5954" y="4013"/>
                  </a:cubicBezTo>
                  <a:cubicBezTo>
                    <a:pt x="6013" y="3930"/>
                    <a:pt x="5989" y="3835"/>
                    <a:pt x="5918" y="3775"/>
                  </a:cubicBezTo>
                  <a:cubicBezTo>
                    <a:pt x="5382" y="3394"/>
                    <a:pt x="4823" y="3085"/>
                    <a:pt x="4251" y="2835"/>
                  </a:cubicBezTo>
                  <a:close/>
                  <a:moveTo>
                    <a:pt x="1822" y="4990"/>
                  </a:moveTo>
                  <a:cubicBezTo>
                    <a:pt x="1929" y="5764"/>
                    <a:pt x="2406" y="6418"/>
                    <a:pt x="3037" y="6811"/>
                  </a:cubicBezTo>
                  <a:lnTo>
                    <a:pt x="3037" y="7538"/>
                  </a:lnTo>
                  <a:cubicBezTo>
                    <a:pt x="3037" y="7776"/>
                    <a:pt x="2894" y="7966"/>
                    <a:pt x="2679" y="8062"/>
                  </a:cubicBezTo>
                  <a:lnTo>
                    <a:pt x="1656" y="8383"/>
                  </a:lnTo>
                  <a:lnTo>
                    <a:pt x="1310" y="8157"/>
                  </a:lnTo>
                  <a:lnTo>
                    <a:pt x="1906" y="7419"/>
                  </a:lnTo>
                  <a:cubicBezTo>
                    <a:pt x="1941" y="7371"/>
                    <a:pt x="1953" y="7323"/>
                    <a:pt x="1941" y="7288"/>
                  </a:cubicBezTo>
                  <a:cubicBezTo>
                    <a:pt x="1929" y="7240"/>
                    <a:pt x="1894" y="7192"/>
                    <a:pt x="1846" y="7169"/>
                  </a:cubicBezTo>
                  <a:lnTo>
                    <a:pt x="1286" y="6883"/>
                  </a:lnTo>
                  <a:cubicBezTo>
                    <a:pt x="1656" y="6073"/>
                    <a:pt x="1727" y="5323"/>
                    <a:pt x="1763" y="4990"/>
                  </a:cubicBezTo>
                  <a:close/>
                  <a:moveTo>
                    <a:pt x="6775" y="4847"/>
                  </a:moveTo>
                  <a:lnTo>
                    <a:pt x="6811" y="4871"/>
                  </a:lnTo>
                  <a:cubicBezTo>
                    <a:pt x="6823" y="5121"/>
                    <a:pt x="6882" y="5978"/>
                    <a:pt x="7287" y="6871"/>
                  </a:cubicBezTo>
                  <a:lnTo>
                    <a:pt x="6716" y="7145"/>
                  </a:lnTo>
                  <a:cubicBezTo>
                    <a:pt x="6668" y="7180"/>
                    <a:pt x="6644" y="7204"/>
                    <a:pt x="6632" y="7264"/>
                  </a:cubicBezTo>
                  <a:cubicBezTo>
                    <a:pt x="6609" y="7311"/>
                    <a:pt x="6632" y="7371"/>
                    <a:pt x="6656" y="7407"/>
                  </a:cubicBezTo>
                  <a:lnTo>
                    <a:pt x="7251" y="8145"/>
                  </a:lnTo>
                  <a:lnTo>
                    <a:pt x="6906" y="8383"/>
                  </a:lnTo>
                  <a:lnTo>
                    <a:pt x="5894" y="8026"/>
                  </a:lnTo>
                  <a:cubicBezTo>
                    <a:pt x="5680" y="7954"/>
                    <a:pt x="5537" y="7740"/>
                    <a:pt x="5537" y="7502"/>
                  </a:cubicBezTo>
                  <a:lnTo>
                    <a:pt x="5537" y="6776"/>
                  </a:lnTo>
                  <a:cubicBezTo>
                    <a:pt x="6228" y="6371"/>
                    <a:pt x="6704" y="5680"/>
                    <a:pt x="6775" y="4847"/>
                  </a:cubicBezTo>
                  <a:close/>
                  <a:moveTo>
                    <a:pt x="5192" y="6966"/>
                  </a:moveTo>
                  <a:lnTo>
                    <a:pt x="5192" y="7538"/>
                  </a:lnTo>
                  <a:cubicBezTo>
                    <a:pt x="5192" y="7859"/>
                    <a:pt x="5370" y="8157"/>
                    <a:pt x="5656" y="8312"/>
                  </a:cubicBezTo>
                  <a:cubicBezTo>
                    <a:pt x="5597" y="8478"/>
                    <a:pt x="5525" y="8621"/>
                    <a:pt x="5418" y="8752"/>
                  </a:cubicBezTo>
                  <a:cubicBezTo>
                    <a:pt x="5358" y="8835"/>
                    <a:pt x="5370" y="8931"/>
                    <a:pt x="5454" y="8990"/>
                  </a:cubicBezTo>
                  <a:cubicBezTo>
                    <a:pt x="5477" y="9026"/>
                    <a:pt x="5525" y="9026"/>
                    <a:pt x="5549" y="9026"/>
                  </a:cubicBezTo>
                  <a:cubicBezTo>
                    <a:pt x="5597" y="9026"/>
                    <a:pt x="5656" y="9014"/>
                    <a:pt x="5692" y="8966"/>
                  </a:cubicBezTo>
                  <a:cubicBezTo>
                    <a:pt x="5823" y="8800"/>
                    <a:pt x="5918" y="8621"/>
                    <a:pt x="5989" y="8431"/>
                  </a:cubicBezTo>
                  <a:lnTo>
                    <a:pt x="6347" y="8550"/>
                  </a:lnTo>
                  <a:cubicBezTo>
                    <a:pt x="6013" y="9395"/>
                    <a:pt x="5204" y="9990"/>
                    <a:pt x="4275" y="9990"/>
                  </a:cubicBezTo>
                  <a:cubicBezTo>
                    <a:pt x="3358" y="9990"/>
                    <a:pt x="2537" y="9395"/>
                    <a:pt x="2239" y="8538"/>
                  </a:cubicBezTo>
                  <a:lnTo>
                    <a:pt x="2596" y="8419"/>
                  </a:lnTo>
                  <a:cubicBezTo>
                    <a:pt x="2834" y="9133"/>
                    <a:pt x="3501" y="9621"/>
                    <a:pt x="4275" y="9621"/>
                  </a:cubicBezTo>
                  <a:cubicBezTo>
                    <a:pt x="4525" y="9621"/>
                    <a:pt x="4787" y="9562"/>
                    <a:pt x="5025" y="9455"/>
                  </a:cubicBezTo>
                  <a:cubicBezTo>
                    <a:pt x="5108" y="9407"/>
                    <a:pt x="5144" y="9324"/>
                    <a:pt x="5108" y="9228"/>
                  </a:cubicBezTo>
                  <a:cubicBezTo>
                    <a:pt x="5075" y="9170"/>
                    <a:pt x="5025" y="9136"/>
                    <a:pt x="4965" y="9136"/>
                  </a:cubicBezTo>
                  <a:cubicBezTo>
                    <a:pt x="4939" y="9136"/>
                    <a:pt x="4911" y="9142"/>
                    <a:pt x="4882" y="9157"/>
                  </a:cubicBezTo>
                  <a:cubicBezTo>
                    <a:pt x="4692" y="9252"/>
                    <a:pt x="4501" y="9288"/>
                    <a:pt x="4287" y="9288"/>
                  </a:cubicBezTo>
                  <a:cubicBezTo>
                    <a:pt x="3668" y="9288"/>
                    <a:pt x="3120" y="8895"/>
                    <a:pt x="2918" y="8312"/>
                  </a:cubicBezTo>
                  <a:cubicBezTo>
                    <a:pt x="3203" y="8157"/>
                    <a:pt x="3382" y="7859"/>
                    <a:pt x="3382" y="7538"/>
                  </a:cubicBezTo>
                  <a:lnTo>
                    <a:pt x="3382" y="6966"/>
                  </a:lnTo>
                  <a:cubicBezTo>
                    <a:pt x="3668" y="7073"/>
                    <a:pt x="3965" y="7133"/>
                    <a:pt x="4287" y="7133"/>
                  </a:cubicBezTo>
                  <a:cubicBezTo>
                    <a:pt x="4596" y="7133"/>
                    <a:pt x="4918" y="7073"/>
                    <a:pt x="5192" y="6966"/>
                  </a:cubicBezTo>
                  <a:close/>
                  <a:moveTo>
                    <a:pt x="4096" y="1"/>
                  </a:moveTo>
                  <a:cubicBezTo>
                    <a:pt x="4013" y="1"/>
                    <a:pt x="3930" y="84"/>
                    <a:pt x="3930" y="168"/>
                  </a:cubicBezTo>
                  <a:lnTo>
                    <a:pt x="3930" y="203"/>
                  </a:lnTo>
                  <a:cubicBezTo>
                    <a:pt x="2549" y="358"/>
                    <a:pt x="1477" y="1525"/>
                    <a:pt x="1429" y="2942"/>
                  </a:cubicBezTo>
                  <a:cubicBezTo>
                    <a:pt x="1346" y="2966"/>
                    <a:pt x="1251" y="3013"/>
                    <a:pt x="1167" y="3037"/>
                  </a:cubicBezTo>
                  <a:cubicBezTo>
                    <a:pt x="1072" y="3085"/>
                    <a:pt x="1048" y="3180"/>
                    <a:pt x="1072" y="3263"/>
                  </a:cubicBezTo>
                  <a:cubicBezTo>
                    <a:pt x="1109" y="3336"/>
                    <a:pt x="1173" y="3367"/>
                    <a:pt x="1238" y="3367"/>
                  </a:cubicBezTo>
                  <a:cubicBezTo>
                    <a:pt x="1258" y="3367"/>
                    <a:pt x="1279" y="3364"/>
                    <a:pt x="1298" y="3359"/>
                  </a:cubicBezTo>
                  <a:cubicBezTo>
                    <a:pt x="1346" y="3335"/>
                    <a:pt x="1370" y="3323"/>
                    <a:pt x="1417" y="3299"/>
                  </a:cubicBezTo>
                  <a:lnTo>
                    <a:pt x="1417" y="3799"/>
                  </a:lnTo>
                  <a:cubicBezTo>
                    <a:pt x="1227" y="3894"/>
                    <a:pt x="1096" y="4073"/>
                    <a:pt x="1060" y="4287"/>
                  </a:cubicBezTo>
                  <a:cubicBezTo>
                    <a:pt x="1048" y="4466"/>
                    <a:pt x="1108" y="4633"/>
                    <a:pt x="1215" y="4763"/>
                  </a:cubicBezTo>
                  <a:cubicBezTo>
                    <a:pt x="1275" y="4823"/>
                    <a:pt x="1334" y="4871"/>
                    <a:pt x="1406" y="4918"/>
                  </a:cubicBezTo>
                  <a:cubicBezTo>
                    <a:pt x="1394" y="5216"/>
                    <a:pt x="1298" y="6049"/>
                    <a:pt x="894" y="6871"/>
                  </a:cubicBezTo>
                  <a:cubicBezTo>
                    <a:pt x="858" y="6954"/>
                    <a:pt x="882" y="7049"/>
                    <a:pt x="965" y="7085"/>
                  </a:cubicBezTo>
                  <a:lnTo>
                    <a:pt x="1501" y="7359"/>
                  </a:lnTo>
                  <a:lnTo>
                    <a:pt x="929" y="8085"/>
                  </a:lnTo>
                  <a:cubicBezTo>
                    <a:pt x="894" y="8121"/>
                    <a:pt x="882" y="8181"/>
                    <a:pt x="894" y="8216"/>
                  </a:cubicBezTo>
                  <a:cubicBezTo>
                    <a:pt x="894" y="8264"/>
                    <a:pt x="929" y="8312"/>
                    <a:pt x="965" y="8335"/>
                  </a:cubicBezTo>
                  <a:lnTo>
                    <a:pt x="1251" y="8538"/>
                  </a:lnTo>
                  <a:lnTo>
                    <a:pt x="822" y="8681"/>
                  </a:lnTo>
                  <a:cubicBezTo>
                    <a:pt x="334" y="8859"/>
                    <a:pt x="1" y="9324"/>
                    <a:pt x="1" y="9836"/>
                  </a:cubicBezTo>
                  <a:lnTo>
                    <a:pt x="1" y="11229"/>
                  </a:lnTo>
                  <a:cubicBezTo>
                    <a:pt x="1" y="11312"/>
                    <a:pt x="72" y="11383"/>
                    <a:pt x="167" y="11383"/>
                  </a:cubicBezTo>
                  <a:cubicBezTo>
                    <a:pt x="251" y="11383"/>
                    <a:pt x="334" y="11312"/>
                    <a:pt x="334" y="11229"/>
                  </a:cubicBezTo>
                  <a:lnTo>
                    <a:pt x="334" y="9836"/>
                  </a:lnTo>
                  <a:cubicBezTo>
                    <a:pt x="334" y="9455"/>
                    <a:pt x="572" y="9109"/>
                    <a:pt x="929" y="8990"/>
                  </a:cubicBezTo>
                  <a:lnTo>
                    <a:pt x="1906" y="8645"/>
                  </a:lnTo>
                  <a:cubicBezTo>
                    <a:pt x="2251" y="9645"/>
                    <a:pt x="3191" y="10336"/>
                    <a:pt x="4263" y="10336"/>
                  </a:cubicBezTo>
                  <a:cubicBezTo>
                    <a:pt x="5335" y="10336"/>
                    <a:pt x="6263" y="9645"/>
                    <a:pt x="6609" y="8645"/>
                  </a:cubicBezTo>
                  <a:lnTo>
                    <a:pt x="7597" y="8990"/>
                  </a:lnTo>
                  <a:cubicBezTo>
                    <a:pt x="7954" y="9121"/>
                    <a:pt x="8192" y="9466"/>
                    <a:pt x="8192" y="9836"/>
                  </a:cubicBezTo>
                  <a:lnTo>
                    <a:pt x="8192" y="11229"/>
                  </a:lnTo>
                  <a:cubicBezTo>
                    <a:pt x="8192" y="11312"/>
                    <a:pt x="8264" y="11383"/>
                    <a:pt x="8347" y="11383"/>
                  </a:cubicBezTo>
                  <a:cubicBezTo>
                    <a:pt x="8442" y="11383"/>
                    <a:pt x="8514" y="11312"/>
                    <a:pt x="8514" y="11229"/>
                  </a:cubicBezTo>
                  <a:lnTo>
                    <a:pt x="8514" y="9836"/>
                  </a:lnTo>
                  <a:cubicBezTo>
                    <a:pt x="8549" y="9324"/>
                    <a:pt x="8216" y="8847"/>
                    <a:pt x="7728" y="8681"/>
                  </a:cubicBezTo>
                  <a:lnTo>
                    <a:pt x="7299" y="8538"/>
                  </a:lnTo>
                  <a:lnTo>
                    <a:pt x="7585" y="8335"/>
                  </a:lnTo>
                  <a:cubicBezTo>
                    <a:pt x="7621" y="8312"/>
                    <a:pt x="7644" y="8264"/>
                    <a:pt x="7656" y="8216"/>
                  </a:cubicBezTo>
                  <a:cubicBezTo>
                    <a:pt x="7668" y="8181"/>
                    <a:pt x="7656" y="8133"/>
                    <a:pt x="7621" y="8085"/>
                  </a:cubicBezTo>
                  <a:lnTo>
                    <a:pt x="7037" y="7359"/>
                  </a:lnTo>
                  <a:lnTo>
                    <a:pt x="7573" y="7085"/>
                  </a:lnTo>
                  <a:cubicBezTo>
                    <a:pt x="7668" y="7049"/>
                    <a:pt x="7692" y="6942"/>
                    <a:pt x="7656" y="6871"/>
                  </a:cubicBezTo>
                  <a:cubicBezTo>
                    <a:pt x="7144" y="5859"/>
                    <a:pt x="7132" y="4811"/>
                    <a:pt x="7132" y="4799"/>
                  </a:cubicBezTo>
                  <a:lnTo>
                    <a:pt x="7132" y="3299"/>
                  </a:lnTo>
                  <a:cubicBezTo>
                    <a:pt x="7180" y="3311"/>
                    <a:pt x="7204" y="3323"/>
                    <a:pt x="7251" y="3359"/>
                  </a:cubicBezTo>
                  <a:cubicBezTo>
                    <a:pt x="7275" y="3370"/>
                    <a:pt x="7299" y="3370"/>
                    <a:pt x="7323" y="3370"/>
                  </a:cubicBezTo>
                  <a:cubicBezTo>
                    <a:pt x="7382" y="3370"/>
                    <a:pt x="7442" y="3335"/>
                    <a:pt x="7478" y="3263"/>
                  </a:cubicBezTo>
                  <a:cubicBezTo>
                    <a:pt x="7513" y="3180"/>
                    <a:pt x="7478" y="3085"/>
                    <a:pt x="7382" y="3037"/>
                  </a:cubicBezTo>
                  <a:cubicBezTo>
                    <a:pt x="7299" y="3001"/>
                    <a:pt x="7216" y="2966"/>
                    <a:pt x="7121" y="2942"/>
                  </a:cubicBezTo>
                  <a:cubicBezTo>
                    <a:pt x="7073" y="1525"/>
                    <a:pt x="6001" y="358"/>
                    <a:pt x="4620" y="203"/>
                  </a:cubicBezTo>
                  <a:lnTo>
                    <a:pt x="4620" y="168"/>
                  </a:lnTo>
                  <a:cubicBezTo>
                    <a:pt x="4620" y="84"/>
                    <a:pt x="4537" y="1"/>
                    <a:pt x="445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04" name="Google Shape;10804;p79"/>
            <p:cNvSpPr/>
            <p:nvPr/>
          </p:nvSpPr>
          <p:spPr>
            <a:xfrm>
              <a:off x="6339728" y="2977294"/>
              <a:ext cx="21542" cy="10581"/>
            </a:xfrm>
            <a:custGeom>
              <a:avLst/>
              <a:gdLst/>
              <a:ahLst/>
              <a:cxnLst/>
              <a:rect l="l" t="t" r="r" b="b"/>
              <a:pathLst>
                <a:path w="680" h="334" extrusionOk="0">
                  <a:moveTo>
                    <a:pt x="156" y="0"/>
                  </a:moveTo>
                  <a:cubicBezTo>
                    <a:pt x="72" y="0"/>
                    <a:pt x="1" y="72"/>
                    <a:pt x="1" y="167"/>
                  </a:cubicBezTo>
                  <a:cubicBezTo>
                    <a:pt x="1" y="262"/>
                    <a:pt x="72" y="334"/>
                    <a:pt x="156" y="334"/>
                  </a:cubicBezTo>
                  <a:lnTo>
                    <a:pt x="513" y="334"/>
                  </a:lnTo>
                  <a:cubicBezTo>
                    <a:pt x="608" y="334"/>
                    <a:pt x="680" y="262"/>
                    <a:pt x="680" y="167"/>
                  </a:cubicBezTo>
                  <a:cubicBezTo>
                    <a:pt x="680" y="72"/>
                    <a:pt x="608" y="0"/>
                    <a:pt x="51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05" name="Google Shape;10805;p79"/>
            <p:cNvSpPr/>
            <p:nvPr/>
          </p:nvSpPr>
          <p:spPr>
            <a:xfrm>
              <a:off x="6353319" y="3025194"/>
              <a:ext cx="61903" cy="32852"/>
            </a:xfrm>
            <a:custGeom>
              <a:avLst/>
              <a:gdLst/>
              <a:ahLst/>
              <a:cxnLst/>
              <a:rect l="l" t="t" r="r" b="b"/>
              <a:pathLst>
                <a:path w="1954" h="1037" extrusionOk="0">
                  <a:moveTo>
                    <a:pt x="1560" y="322"/>
                  </a:moveTo>
                  <a:cubicBezTo>
                    <a:pt x="1501" y="560"/>
                    <a:pt x="1251" y="715"/>
                    <a:pt x="965" y="715"/>
                  </a:cubicBezTo>
                  <a:cubicBezTo>
                    <a:pt x="679" y="715"/>
                    <a:pt x="441" y="548"/>
                    <a:pt x="358" y="322"/>
                  </a:cubicBezTo>
                  <a:close/>
                  <a:moveTo>
                    <a:pt x="167" y="0"/>
                  </a:moveTo>
                  <a:cubicBezTo>
                    <a:pt x="72" y="0"/>
                    <a:pt x="1" y="72"/>
                    <a:pt x="1" y="155"/>
                  </a:cubicBezTo>
                  <a:cubicBezTo>
                    <a:pt x="1" y="655"/>
                    <a:pt x="429" y="1036"/>
                    <a:pt x="965" y="1036"/>
                  </a:cubicBezTo>
                  <a:cubicBezTo>
                    <a:pt x="1501" y="1036"/>
                    <a:pt x="1929" y="631"/>
                    <a:pt x="1929" y="155"/>
                  </a:cubicBezTo>
                  <a:cubicBezTo>
                    <a:pt x="1953" y="72"/>
                    <a:pt x="1870" y="0"/>
                    <a:pt x="177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806" name="Google Shape;10806;p79"/>
          <p:cNvGrpSpPr/>
          <p:nvPr/>
        </p:nvGrpSpPr>
        <p:grpSpPr>
          <a:xfrm>
            <a:off x="4101238" y="3027198"/>
            <a:ext cx="484324" cy="400900"/>
            <a:chOff x="3075928" y="2445798"/>
            <a:chExt cx="363243" cy="300675"/>
          </a:xfrm>
          <a:solidFill>
            <a:schemeClr val="tx1"/>
          </a:solidFill>
        </p:grpSpPr>
        <p:sp>
          <p:nvSpPr>
            <p:cNvPr id="10807" name="Google Shape;10807;p79"/>
            <p:cNvSpPr/>
            <p:nvPr/>
          </p:nvSpPr>
          <p:spPr>
            <a:xfrm>
              <a:off x="3227168" y="2675542"/>
              <a:ext cx="37002" cy="10581"/>
            </a:xfrm>
            <a:custGeom>
              <a:avLst/>
              <a:gdLst/>
              <a:ahLst/>
              <a:cxnLst/>
              <a:rect l="l" t="t" r="r" b="b"/>
              <a:pathLst>
                <a:path w="1168" h="334" extrusionOk="0">
                  <a:moveTo>
                    <a:pt x="167" y="0"/>
                  </a:moveTo>
                  <a:cubicBezTo>
                    <a:pt x="84" y="0"/>
                    <a:pt x="1" y="72"/>
                    <a:pt x="1" y="167"/>
                  </a:cubicBezTo>
                  <a:cubicBezTo>
                    <a:pt x="1" y="262"/>
                    <a:pt x="84" y="334"/>
                    <a:pt x="167" y="334"/>
                  </a:cubicBezTo>
                  <a:lnTo>
                    <a:pt x="1001" y="334"/>
                  </a:lnTo>
                  <a:cubicBezTo>
                    <a:pt x="1096" y="334"/>
                    <a:pt x="1167" y="262"/>
                    <a:pt x="1167" y="167"/>
                  </a:cubicBezTo>
                  <a:cubicBezTo>
                    <a:pt x="1167" y="72"/>
                    <a:pt x="1096" y="0"/>
                    <a:pt x="100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08" name="Google Shape;10808;p79"/>
            <p:cNvSpPr/>
            <p:nvPr/>
          </p:nvSpPr>
          <p:spPr>
            <a:xfrm>
              <a:off x="3075928" y="2445798"/>
              <a:ext cx="363243" cy="300675"/>
            </a:xfrm>
            <a:custGeom>
              <a:avLst/>
              <a:gdLst/>
              <a:ahLst/>
              <a:cxnLst/>
              <a:rect l="l" t="t" r="r" b="b"/>
              <a:pathLst>
                <a:path w="11466" h="9491" extrusionOk="0">
                  <a:moveTo>
                    <a:pt x="7299" y="2787"/>
                  </a:moveTo>
                  <a:cubicBezTo>
                    <a:pt x="7322" y="2895"/>
                    <a:pt x="7370" y="3002"/>
                    <a:pt x="7418" y="3085"/>
                  </a:cubicBezTo>
                  <a:lnTo>
                    <a:pt x="1548" y="3085"/>
                  </a:lnTo>
                  <a:lnTo>
                    <a:pt x="1548" y="2787"/>
                  </a:lnTo>
                  <a:close/>
                  <a:moveTo>
                    <a:pt x="8323" y="4121"/>
                  </a:moveTo>
                  <a:lnTo>
                    <a:pt x="8323" y="6026"/>
                  </a:lnTo>
                  <a:lnTo>
                    <a:pt x="6418" y="6026"/>
                  </a:lnTo>
                  <a:lnTo>
                    <a:pt x="6418" y="4121"/>
                  </a:lnTo>
                  <a:close/>
                  <a:moveTo>
                    <a:pt x="6370" y="8467"/>
                  </a:moveTo>
                  <a:lnTo>
                    <a:pt x="6477" y="8550"/>
                  </a:lnTo>
                  <a:lnTo>
                    <a:pt x="4227" y="8550"/>
                  </a:lnTo>
                  <a:lnTo>
                    <a:pt x="4334" y="8467"/>
                  </a:lnTo>
                  <a:close/>
                  <a:moveTo>
                    <a:pt x="9835" y="8050"/>
                  </a:moveTo>
                  <a:lnTo>
                    <a:pt x="10216" y="8550"/>
                  </a:lnTo>
                  <a:lnTo>
                    <a:pt x="7037" y="8550"/>
                  </a:lnTo>
                  <a:lnTo>
                    <a:pt x="6549" y="8169"/>
                  </a:lnTo>
                  <a:cubicBezTo>
                    <a:pt x="6525" y="8133"/>
                    <a:pt x="6489" y="8133"/>
                    <a:pt x="6441" y="8133"/>
                  </a:cubicBezTo>
                  <a:lnTo>
                    <a:pt x="4286" y="8133"/>
                  </a:lnTo>
                  <a:cubicBezTo>
                    <a:pt x="4239" y="8133"/>
                    <a:pt x="4215" y="8145"/>
                    <a:pt x="4179" y="8169"/>
                  </a:cubicBezTo>
                  <a:lnTo>
                    <a:pt x="3691" y="8550"/>
                  </a:lnTo>
                  <a:lnTo>
                    <a:pt x="524" y="8550"/>
                  </a:lnTo>
                  <a:lnTo>
                    <a:pt x="893" y="8050"/>
                  </a:lnTo>
                  <a:close/>
                  <a:moveTo>
                    <a:pt x="9578" y="0"/>
                  </a:moveTo>
                  <a:cubicBezTo>
                    <a:pt x="9500" y="0"/>
                    <a:pt x="9417" y="68"/>
                    <a:pt x="9406" y="156"/>
                  </a:cubicBezTo>
                  <a:cubicBezTo>
                    <a:pt x="9394" y="240"/>
                    <a:pt x="9466" y="335"/>
                    <a:pt x="9561" y="347"/>
                  </a:cubicBezTo>
                  <a:cubicBezTo>
                    <a:pt x="10454" y="466"/>
                    <a:pt x="11121" y="1228"/>
                    <a:pt x="11121" y="2133"/>
                  </a:cubicBezTo>
                  <a:cubicBezTo>
                    <a:pt x="11121" y="3133"/>
                    <a:pt x="10311" y="3930"/>
                    <a:pt x="9323" y="3930"/>
                  </a:cubicBezTo>
                  <a:cubicBezTo>
                    <a:pt x="8323" y="3930"/>
                    <a:pt x="7513" y="3133"/>
                    <a:pt x="7513" y="2133"/>
                  </a:cubicBezTo>
                  <a:cubicBezTo>
                    <a:pt x="7513" y="1287"/>
                    <a:pt x="8108" y="561"/>
                    <a:pt x="8930" y="382"/>
                  </a:cubicBezTo>
                  <a:cubicBezTo>
                    <a:pt x="9025" y="359"/>
                    <a:pt x="9085" y="275"/>
                    <a:pt x="9061" y="180"/>
                  </a:cubicBezTo>
                  <a:cubicBezTo>
                    <a:pt x="9050" y="104"/>
                    <a:pt x="8969" y="48"/>
                    <a:pt x="8892" y="48"/>
                  </a:cubicBezTo>
                  <a:cubicBezTo>
                    <a:pt x="8885" y="48"/>
                    <a:pt x="8877" y="48"/>
                    <a:pt x="8870" y="49"/>
                  </a:cubicBezTo>
                  <a:cubicBezTo>
                    <a:pt x="8394" y="156"/>
                    <a:pt x="7977" y="406"/>
                    <a:pt x="7668" y="775"/>
                  </a:cubicBezTo>
                  <a:cubicBezTo>
                    <a:pt x="7406" y="1097"/>
                    <a:pt x="7251" y="1466"/>
                    <a:pt x="7203" y="1859"/>
                  </a:cubicBezTo>
                  <a:lnTo>
                    <a:pt x="5513" y="1859"/>
                  </a:lnTo>
                  <a:cubicBezTo>
                    <a:pt x="5417" y="1859"/>
                    <a:pt x="5346" y="1930"/>
                    <a:pt x="5346" y="2014"/>
                  </a:cubicBezTo>
                  <a:cubicBezTo>
                    <a:pt x="5346" y="2109"/>
                    <a:pt x="5417" y="2180"/>
                    <a:pt x="5513" y="2180"/>
                  </a:cubicBezTo>
                  <a:lnTo>
                    <a:pt x="7191" y="2180"/>
                  </a:lnTo>
                  <a:cubicBezTo>
                    <a:pt x="7191" y="2275"/>
                    <a:pt x="7203" y="2359"/>
                    <a:pt x="7215" y="2454"/>
                  </a:cubicBezTo>
                  <a:lnTo>
                    <a:pt x="1381" y="2454"/>
                  </a:lnTo>
                  <a:cubicBezTo>
                    <a:pt x="1298" y="2454"/>
                    <a:pt x="1215" y="2526"/>
                    <a:pt x="1215" y="2609"/>
                  </a:cubicBezTo>
                  <a:lnTo>
                    <a:pt x="1215" y="3240"/>
                  </a:lnTo>
                  <a:lnTo>
                    <a:pt x="1215" y="6955"/>
                  </a:lnTo>
                  <a:cubicBezTo>
                    <a:pt x="1215" y="7050"/>
                    <a:pt x="1298" y="7121"/>
                    <a:pt x="1381" y="7121"/>
                  </a:cubicBezTo>
                  <a:lnTo>
                    <a:pt x="7275" y="7121"/>
                  </a:lnTo>
                  <a:cubicBezTo>
                    <a:pt x="7370" y="7121"/>
                    <a:pt x="7442" y="7050"/>
                    <a:pt x="7442" y="6955"/>
                  </a:cubicBezTo>
                  <a:cubicBezTo>
                    <a:pt x="7442" y="6871"/>
                    <a:pt x="7370" y="6800"/>
                    <a:pt x="7275" y="6800"/>
                  </a:cubicBezTo>
                  <a:lnTo>
                    <a:pt x="1560" y="6800"/>
                  </a:lnTo>
                  <a:lnTo>
                    <a:pt x="1560" y="3418"/>
                  </a:lnTo>
                  <a:lnTo>
                    <a:pt x="7656" y="3418"/>
                  </a:lnTo>
                  <a:cubicBezTo>
                    <a:pt x="7751" y="3549"/>
                    <a:pt x="7858" y="3669"/>
                    <a:pt x="7989" y="3776"/>
                  </a:cubicBezTo>
                  <a:lnTo>
                    <a:pt x="6263" y="3776"/>
                  </a:lnTo>
                  <a:cubicBezTo>
                    <a:pt x="6179" y="3776"/>
                    <a:pt x="6096" y="3847"/>
                    <a:pt x="6096" y="3942"/>
                  </a:cubicBezTo>
                  <a:lnTo>
                    <a:pt x="6096" y="6181"/>
                  </a:lnTo>
                  <a:cubicBezTo>
                    <a:pt x="6096" y="6276"/>
                    <a:pt x="6179" y="6347"/>
                    <a:pt x="6263" y="6347"/>
                  </a:cubicBezTo>
                  <a:lnTo>
                    <a:pt x="8513" y="6347"/>
                  </a:lnTo>
                  <a:cubicBezTo>
                    <a:pt x="8596" y="6347"/>
                    <a:pt x="8680" y="6276"/>
                    <a:pt x="8680" y="6181"/>
                  </a:cubicBezTo>
                  <a:lnTo>
                    <a:pt x="8680" y="4145"/>
                  </a:lnTo>
                  <a:cubicBezTo>
                    <a:pt x="8846" y="4192"/>
                    <a:pt x="9001" y="4240"/>
                    <a:pt x="9168" y="4252"/>
                  </a:cubicBezTo>
                  <a:lnTo>
                    <a:pt x="9168" y="6800"/>
                  </a:lnTo>
                  <a:lnTo>
                    <a:pt x="8096" y="6800"/>
                  </a:lnTo>
                  <a:cubicBezTo>
                    <a:pt x="8001" y="6800"/>
                    <a:pt x="7930" y="6871"/>
                    <a:pt x="7930" y="6955"/>
                  </a:cubicBezTo>
                  <a:cubicBezTo>
                    <a:pt x="7930" y="7050"/>
                    <a:pt x="8001" y="7121"/>
                    <a:pt x="8096" y="7121"/>
                  </a:cubicBezTo>
                  <a:lnTo>
                    <a:pt x="9335" y="7121"/>
                  </a:lnTo>
                  <a:cubicBezTo>
                    <a:pt x="9418" y="7121"/>
                    <a:pt x="9489" y="7050"/>
                    <a:pt x="9489" y="6955"/>
                  </a:cubicBezTo>
                  <a:lnTo>
                    <a:pt x="9489" y="4240"/>
                  </a:lnTo>
                  <a:cubicBezTo>
                    <a:pt x="9585" y="4240"/>
                    <a:pt x="9656" y="4216"/>
                    <a:pt x="9751" y="4204"/>
                  </a:cubicBezTo>
                  <a:lnTo>
                    <a:pt x="9751" y="7705"/>
                  </a:lnTo>
                  <a:lnTo>
                    <a:pt x="965" y="7705"/>
                  </a:lnTo>
                  <a:lnTo>
                    <a:pt x="965" y="2168"/>
                  </a:lnTo>
                  <a:lnTo>
                    <a:pt x="4846" y="2168"/>
                  </a:lnTo>
                  <a:cubicBezTo>
                    <a:pt x="4941" y="2168"/>
                    <a:pt x="5013" y="2097"/>
                    <a:pt x="5013" y="2002"/>
                  </a:cubicBezTo>
                  <a:cubicBezTo>
                    <a:pt x="5013" y="1918"/>
                    <a:pt x="4941" y="1835"/>
                    <a:pt x="4846" y="1835"/>
                  </a:cubicBezTo>
                  <a:lnTo>
                    <a:pt x="786" y="1835"/>
                  </a:lnTo>
                  <a:cubicBezTo>
                    <a:pt x="703" y="1835"/>
                    <a:pt x="619" y="1918"/>
                    <a:pt x="619" y="2002"/>
                  </a:cubicBezTo>
                  <a:lnTo>
                    <a:pt x="619" y="7812"/>
                  </a:lnTo>
                  <a:lnTo>
                    <a:pt x="24" y="8598"/>
                  </a:lnTo>
                  <a:cubicBezTo>
                    <a:pt x="12" y="8622"/>
                    <a:pt x="0" y="8657"/>
                    <a:pt x="0" y="8705"/>
                  </a:cubicBezTo>
                  <a:lnTo>
                    <a:pt x="0" y="9324"/>
                  </a:lnTo>
                  <a:cubicBezTo>
                    <a:pt x="0" y="9419"/>
                    <a:pt x="72" y="9491"/>
                    <a:pt x="167" y="9491"/>
                  </a:cubicBezTo>
                  <a:lnTo>
                    <a:pt x="7930" y="9491"/>
                  </a:lnTo>
                  <a:cubicBezTo>
                    <a:pt x="8025" y="9491"/>
                    <a:pt x="8096" y="9419"/>
                    <a:pt x="8096" y="9324"/>
                  </a:cubicBezTo>
                  <a:cubicBezTo>
                    <a:pt x="8096" y="9241"/>
                    <a:pt x="8025" y="9157"/>
                    <a:pt x="7930" y="9157"/>
                  </a:cubicBezTo>
                  <a:lnTo>
                    <a:pt x="322" y="9157"/>
                  </a:lnTo>
                  <a:lnTo>
                    <a:pt x="322" y="8883"/>
                  </a:lnTo>
                  <a:lnTo>
                    <a:pt x="10359" y="8883"/>
                  </a:lnTo>
                  <a:lnTo>
                    <a:pt x="10359" y="9157"/>
                  </a:lnTo>
                  <a:lnTo>
                    <a:pt x="8585" y="9157"/>
                  </a:lnTo>
                  <a:cubicBezTo>
                    <a:pt x="8501" y="9157"/>
                    <a:pt x="8418" y="9241"/>
                    <a:pt x="8418" y="9324"/>
                  </a:cubicBezTo>
                  <a:cubicBezTo>
                    <a:pt x="8418" y="9419"/>
                    <a:pt x="8501" y="9491"/>
                    <a:pt x="8585" y="9491"/>
                  </a:cubicBezTo>
                  <a:lnTo>
                    <a:pt x="10525" y="9491"/>
                  </a:lnTo>
                  <a:cubicBezTo>
                    <a:pt x="10609" y="9491"/>
                    <a:pt x="10680" y="9419"/>
                    <a:pt x="10680" y="9324"/>
                  </a:cubicBezTo>
                  <a:lnTo>
                    <a:pt x="10680" y="8705"/>
                  </a:lnTo>
                  <a:cubicBezTo>
                    <a:pt x="10680" y="8669"/>
                    <a:pt x="10668" y="8622"/>
                    <a:pt x="10656" y="8598"/>
                  </a:cubicBezTo>
                  <a:lnTo>
                    <a:pt x="10061" y="7812"/>
                  </a:lnTo>
                  <a:lnTo>
                    <a:pt x="10061" y="4097"/>
                  </a:lnTo>
                  <a:cubicBezTo>
                    <a:pt x="10894" y="3823"/>
                    <a:pt x="11466" y="3049"/>
                    <a:pt x="11466" y="2121"/>
                  </a:cubicBezTo>
                  <a:cubicBezTo>
                    <a:pt x="11466" y="1049"/>
                    <a:pt x="10656" y="144"/>
                    <a:pt x="9597" y="1"/>
                  </a:cubicBezTo>
                  <a:cubicBezTo>
                    <a:pt x="9590" y="1"/>
                    <a:pt x="9584" y="0"/>
                    <a:pt x="957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09" name="Google Shape;10809;p79"/>
            <p:cNvSpPr/>
            <p:nvPr/>
          </p:nvSpPr>
          <p:spPr>
            <a:xfrm>
              <a:off x="3141537" y="2565390"/>
              <a:ext cx="37763" cy="37382"/>
            </a:xfrm>
            <a:custGeom>
              <a:avLst/>
              <a:gdLst/>
              <a:ahLst/>
              <a:cxnLst/>
              <a:rect l="l" t="t" r="r" b="b"/>
              <a:pathLst>
                <a:path w="1192" h="1180" extrusionOk="0">
                  <a:moveTo>
                    <a:pt x="846" y="322"/>
                  </a:moveTo>
                  <a:lnTo>
                    <a:pt x="846" y="834"/>
                  </a:lnTo>
                  <a:lnTo>
                    <a:pt x="346" y="834"/>
                  </a:lnTo>
                  <a:lnTo>
                    <a:pt x="346" y="322"/>
                  </a:lnTo>
                  <a:close/>
                  <a:moveTo>
                    <a:pt x="156" y="1"/>
                  </a:moveTo>
                  <a:cubicBezTo>
                    <a:pt x="72" y="1"/>
                    <a:pt x="1" y="72"/>
                    <a:pt x="1" y="167"/>
                  </a:cubicBezTo>
                  <a:lnTo>
                    <a:pt x="1" y="1013"/>
                  </a:lnTo>
                  <a:cubicBezTo>
                    <a:pt x="1" y="1096"/>
                    <a:pt x="72" y="1179"/>
                    <a:pt x="156" y="1179"/>
                  </a:cubicBezTo>
                  <a:lnTo>
                    <a:pt x="1013" y="1179"/>
                  </a:lnTo>
                  <a:cubicBezTo>
                    <a:pt x="1096" y="1179"/>
                    <a:pt x="1180" y="1096"/>
                    <a:pt x="1180" y="1013"/>
                  </a:cubicBezTo>
                  <a:lnTo>
                    <a:pt x="1180" y="167"/>
                  </a:lnTo>
                  <a:cubicBezTo>
                    <a:pt x="1191" y="72"/>
                    <a:pt x="1096" y="1"/>
                    <a:pt x="101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10" name="Google Shape;10810;p79"/>
            <p:cNvSpPr/>
            <p:nvPr/>
          </p:nvSpPr>
          <p:spPr>
            <a:xfrm>
              <a:off x="3185287" y="2565390"/>
              <a:ext cx="73593" cy="10233"/>
            </a:xfrm>
            <a:custGeom>
              <a:avLst/>
              <a:gdLst/>
              <a:ahLst/>
              <a:cxnLst/>
              <a:rect l="l" t="t" r="r" b="b"/>
              <a:pathLst>
                <a:path w="2323" h="323" extrusionOk="0">
                  <a:moveTo>
                    <a:pt x="168" y="1"/>
                  </a:moveTo>
                  <a:cubicBezTo>
                    <a:pt x="72" y="1"/>
                    <a:pt x="1" y="72"/>
                    <a:pt x="1" y="167"/>
                  </a:cubicBezTo>
                  <a:cubicBezTo>
                    <a:pt x="1" y="251"/>
                    <a:pt x="72" y="322"/>
                    <a:pt x="168" y="322"/>
                  </a:cubicBezTo>
                  <a:lnTo>
                    <a:pt x="2144" y="322"/>
                  </a:lnTo>
                  <a:cubicBezTo>
                    <a:pt x="2239" y="322"/>
                    <a:pt x="2311" y="251"/>
                    <a:pt x="2311" y="167"/>
                  </a:cubicBezTo>
                  <a:cubicBezTo>
                    <a:pt x="2323" y="72"/>
                    <a:pt x="2251" y="1"/>
                    <a:pt x="214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11" name="Google Shape;10811;p79"/>
            <p:cNvSpPr/>
            <p:nvPr/>
          </p:nvSpPr>
          <p:spPr>
            <a:xfrm>
              <a:off x="3185287" y="2578601"/>
              <a:ext cx="73593" cy="10201"/>
            </a:xfrm>
            <a:custGeom>
              <a:avLst/>
              <a:gdLst/>
              <a:ahLst/>
              <a:cxnLst/>
              <a:rect l="l" t="t" r="r" b="b"/>
              <a:pathLst>
                <a:path w="2323" h="322" extrusionOk="0">
                  <a:moveTo>
                    <a:pt x="168" y="0"/>
                  </a:moveTo>
                  <a:cubicBezTo>
                    <a:pt x="72" y="0"/>
                    <a:pt x="1" y="72"/>
                    <a:pt x="1" y="167"/>
                  </a:cubicBezTo>
                  <a:cubicBezTo>
                    <a:pt x="1" y="250"/>
                    <a:pt x="72" y="322"/>
                    <a:pt x="168" y="322"/>
                  </a:cubicBezTo>
                  <a:lnTo>
                    <a:pt x="2144" y="322"/>
                  </a:lnTo>
                  <a:cubicBezTo>
                    <a:pt x="2239" y="322"/>
                    <a:pt x="2311" y="250"/>
                    <a:pt x="2311" y="167"/>
                  </a:cubicBezTo>
                  <a:cubicBezTo>
                    <a:pt x="2323" y="72"/>
                    <a:pt x="2251" y="0"/>
                    <a:pt x="214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12" name="Google Shape;10812;p79"/>
            <p:cNvSpPr/>
            <p:nvPr/>
          </p:nvSpPr>
          <p:spPr>
            <a:xfrm>
              <a:off x="3185287" y="2591811"/>
              <a:ext cx="73212" cy="10201"/>
            </a:xfrm>
            <a:custGeom>
              <a:avLst/>
              <a:gdLst/>
              <a:ahLst/>
              <a:cxnLst/>
              <a:rect l="l" t="t" r="r" b="b"/>
              <a:pathLst>
                <a:path w="2311" h="322" extrusionOk="0">
                  <a:moveTo>
                    <a:pt x="168" y="0"/>
                  </a:moveTo>
                  <a:cubicBezTo>
                    <a:pt x="72" y="0"/>
                    <a:pt x="1" y="72"/>
                    <a:pt x="1" y="167"/>
                  </a:cubicBezTo>
                  <a:cubicBezTo>
                    <a:pt x="1" y="250"/>
                    <a:pt x="72" y="322"/>
                    <a:pt x="168" y="322"/>
                  </a:cubicBezTo>
                  <a:lnTo>
                    <a:pt x="2144" y="322"/>
                  </a:lnTo>
                  <a:cubicBezTo>
                    <a:pt x="2239" y="322"/>
                    <a:pt x="2311" y="250"/>
                    <a:pt x="2311" y="167"/>
                  </a:cubicBezTo>
                  <a:cubicBezTo>
                    <a:pt x="2311" y="72"/>
                    <a:pt x="2251" y="0"/>
                    <a:pt x="214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13" name="Google Shape;10813;p79"/>
            <p:cNvSpPr/>
            <p:nvPr/>
          </p:nvSpPr>
          <p:spPr>
            <a:xfrm>
              <a:off x="3141537" y="2609520"/>
              <a:ext cx="37763" cy="37382"/>
            </a:xfrm>
            <a:custGeom>
              <a:avLst/>
              <a:gdLst/>
              <a:ahLst/>
              <a:cxnLst/>
              <a:rect l="l" t="t" r="r" b="b"/>
              <a:pathLst>
                <a:path w="1192" h="1180" extrusionOk="0">
                  <a:moveTo>
                    <a:pt x="846" y="346"/>
                  </a:moveTo>
                  <a:lnTo>
                    <a:pt x="846" y="858"/>
                  </a:lnTo>
                  <a:lnTo>
                    <a:pt x="346" y="858"/>
                  </a:lnTo>
                  <a:lnTo>
                    <a:pt x="346" y="346"/>
                  </a:lnTo>
                  <a:close/>
                  <a:moveTo>
                    <a:pt x="156" y="1"/>
                  </a:moveTo>
                  <a:cubicBezTo>
                    <a:pt x="72" y="1"/>
                    <a:pt x="1" y="72"/>
                    <a:pt x="1" y="167"/>
                  </a:cubicBezTo>
                  <a:lnTo>
                    <a:pt x="1" y="1013"/>
                  </a:lnTo>
                  <a:cubicBezTo>
                    <a:pt x="1" y="1108"/>
                    <a:pt x="72" y="1179"/>
                    <a:pt x="156" y="1179"/>
                  </a:cubicBezTo>
                  <a:lnTo>
                    <a:pt x="1013" y="1179"/>
                  </a:lnTo>
                  <a:cubicBezTo>
                    <a:pt x="1096" y="1179"/>
                    <a:pt x="1180" y="1108"/>
                    <a:pt x="1180" y="1013"/>
                  </a:cubicBezTo>
                  <a:lnTo>
                    <a:pt x="1180" y="167"/>
                  </a:lnTo>
                  <a:cubicBezTo>
                    <a:pt x="1191" y="72"/>
                    <a:pt x="1096" y="1"/>
                    <a:pt x="101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14" name="Google Shape;10814;p79"/>
            <p:cNvSpPr/>
            <p:nvPr/>
          </p:nvSpPr>
          <p:spPr>
            <a:xfrm>
              <a:off x="3185287" y="2609520"/>
              <a:ext cx="73212" cy="10613"/>
            </a:xfrm>
            <a:custGeom>
              <a:avLst/>
              <a:gdLst/>
              <a:ahLst/>
              <a:cxnLst/>
              <a:rect l="l" t="t" r="r" b="b"/>
              <a:pathLst>
                <a:path w="2311" h="335" extrusionOk="0">
                  <a:moveTo>
                    <a:pt x="168" y="1"/>
                  </a:moveTo>
                  <a:cubicBezTo>
                    <a:pt x="72" y="1"/>
                    <a:pt x="1" y="72"/>
                    <a:pt x="1" y="167"/>
                  </a:cubicBezTo>
                  <a:cubicBezTo>
                    <a:pt x="1" y="263"/>
                    <a:pt x="72" y="334"/>
                    <a:pt x="168" y="334"/>
                  </a:cubicBezTo>
                  <a:lnTo>
                    <a:pt x="2144" y="334"/>
                  </a:lnTo>
                  <a:cubicBezTo>
                    <a:pt x="2239" y="334"/>
                    <a:pt x="2311" y="263"/>
                    <a:pt x="2311" y="167"/>
                  </a:cubicBezTo>
                  <a:cubicBezTo>
                    <a:pt x="2311" y="72"/>
                    <a:pt x="2251" y="1"/>
                    <a:pt x="214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15" name="Google Shape;10815;p79"/>
            <p:cNvSpPr/>
            <p:nvPr/>
          </p:nvSpPr>
          <p:spPr>
            <a:xfrm>
              <a:off x="3185287" y="2622731"/>
              <a:ext cx="73212" cy="10581"/>
            </a:xfrm>
            <a:custGeom>
              <a:avLst/>
              <a:gdLst/>
              <a:ahLst/>
              <a:cxnLst/>
              <a:rect l="l" t="t" r="r" b="b"/>
              <a:pathLst>
                <a:path w="2311" h="334" extrusionOk="0">
                  <a:moveTo>
                    <a:pt x="168" y="0"/>
                  </a:moveTo>
                  <a:cubicBezTo>
                    <a:pt x="72" y="0"/>
                    <a:pt x="1" y="84"/>
                    <a:pt x="1" y="167"/>
                  </a:cubicBezTo>
                  <a:cubicBezTo>
                    <a:pt x="1" y="262"/>
                    <a:pt x="72" y="334"/>
                    <a:pt x="168" y="334"/>
                  </a:cubicBezTo>
                  <a:lnTo>
                    <a:pt x="2144" y="334"/>
                  </a:lnTo>
                  <a:cubicBezTo>
                    <a:pt x="2239" y="334"/>
                    <a:pt x="2311" y="262"/>
                    <a:pt x="2311" y="167"/>
                  </a:cubicBezTo>
                  <a:cubicBezTo>
                    <a:pt x="2311" y="84"/>
                    <a:pt x="2251" y="0"/>
                    <a:pt x="214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16" name="Google Shape;10816;p79"/>
            <p:cNvSpPr/>
            <p:nvPr/>
          </p:nvSpPr>
          <p:spPr>
            <a:xfrm>
              <a:off x="3185287" y="2636670"/>
              <a:ext cx="73212" cy="10233"/>
            </a:xfrm>
            <a:custGeom>
              <a:avLst/>
              <a:gdLst/>
              <a:ahLst/>
              <a:cxnLst/>
              <a:rect l="l" t="t" r="r" b="b"/>
              <a:pathLst>
                <a:path w="2311" h="323" extrusionOk="0">
                  <a:moveTo>
                    <a:pt x="168" y="1"/>
                  </a:moveTo>
                  <a:cubicBezTo>
                    <a:pt x="72" y="1"/>
                    <a:pt x="1" y="72"/>
                    <a:pt x="1" y="156"/>
                  </a:cubicBezTo>
                  <a:cubicBezTo>
                    <a:pt x="1" y="251"/>
                    <a:pt x="72" y="322"/>
                    <a:pt x="168" y="322"/>
                  </a:cubicBezTo>
                  <a:lnTo>
                    <a:pt x="2144" y="322"/>
                  </a:lnTo>
                  <a:cubicBezTo>
                    <a:pt x="2239" y="322"/>
                    <a:pt x="2311" y="251"/>
                    <a:pt x="2311" y="156"/>
                  </a:cubicBezTo>
                  <a:cubicBezTo>
                    <a:pt x="2311" y="72"/>
                    <a:pt x="2251" y="1"/>
                    <a:pt x="214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17" name="Google Shape;10817;p79"/>
            <p:cNvSpPr/>
            <p:nvPr/>
          </p:nvSpPr>
          <p:spPr>
            <a:xfrm>
              <a:off x="3330509" y="2471839"/>
              <a:ext cx="82653" cy="82653"/>
            </a:xfrm>
            <a:custGeom>
              <a:avLst/>
              <a:gdLst/>
              <a:ahLst/>
              <a:cxnLst/>
              <a:rect l="l" t="t" r="r" b="b"/>
              <a:pathLst>
                <a:path w="2609" h="2609" extrusionOk="0">
                  <a:moveTo>
                    <a:pt x="346" y="1287"/>
                  </a:moveTo>
                  <a:lnTo>
                    <a:pt x="429" y="1323"/>
                  </a:lnTo>
                  <a:cubicBezTo>
                    <a:pt x="668" y="1418"/>
                    <a:pt x="727" y="1501"/>
                    <a:pt x="727" y="1549"/>
                  </a:cubicBezTo>
                  <a:cubicBezTo>
                    <a:pt x="727" y="1573"/>
                    <a:pt x="668" y="1656"/>
                    <a:pt x="465" y="1775"/>
                  </a:cubicBezTo>
                  <a:cubicBezTo>
                    <a:pt x="394" y="1644"/>
                    <a:pt x="346" y="1489"/>
                    <a:pt x="346" y="1334"/>
                  </a:cubicBezTo>
                  <a:lnTo>
                    <a:pt x="346" y="1311"/>
                  </a:lnTo>
                  <a:lnTo>
                    <a:pt x="346" y="1287"/>
                  </a:lnTo>
                  <a:close/>
                  <a:moveTo>
                    <a:pt x="1203" y="346"/>
                  </a:moveTo>
                  <a:cubicBezTo>
                    <a:pt x="1191" y="358"/>
                    <a:pt x="1180" y="394"/>
                    <a:pt x="1168" y="406"/>
                  </a:cubicBezTo>
                  <a:cubicBezTo>
                    <a:pt x="1025" y="632"/>
                    <a:pt x="1108" y="799"/>
                    <a:pt x="1168" y="882"/>
                  </a:cubicBezTo>
                  <a:cubicBezTo>
                    <a:pt x="1311" y="1096"/>
                    <a:pt x="1525" y="1132"/>
                    <a:pt x="1668" y="1168"/>
                  </a:cubicBezTo>
                  <a:cubicBezTo>
                    <a:pt x="1846" y="1203"/>
                    <a:pt x="1858" y="1203"/>
                    <a:pt x="1882" y="1334"/>
                  </a:cubicBezTo>
                  <a:cubicBezTo>
                    <a:pt x="1882" y="1430"/>
                    <a:pt x="1703" y="1549"/>
                    <a:pt x="1525" y="1656"/>
                  </a:cubicBezTo>
                  <a:cubicBezTo>
                    <a:pt x="1299" y="1787"/>
                    <a:pt x="1049" y="1954"/>
                    <a:pt x="953" y="2192"/>
                  </a:cubicBezTo>
                  <a:cubicBezTo>
                    <a:pt x="870" y="2156"/>
                    <a:pt x="787" y="2120"/>
                    <a:pt x="715" y="2061"/>
                  </a:cubicBezTo>
                  <a:cubicBezTo>
                    <a:pt x="703" y="2037"/>
                    <a:pt x="691" y="2025"/>
                    <a:pt x="668" y="2025"/>
                  </a:cubicBezTo>
                  <a:cubicBezTo>
                    <a:pt x="941" y="1882"/>
                    <a:pt x="1060" y="1704"/>
                    <a:pt x="1060" y="1525"/>
                  </a:cubicBezTo>
                  <a:cubicBezTo>
                    <a:pt x="1060" y="1370"/>
                    <a:pt x="965" y="1168"/>
                    <a:pt x="549" y="1001"/>
                  </a:cubicBezTo>
                  <a:cubicBezTo>
                    <a:pt x="513" y="989"/>
                    <a:pt x="453" y="953"/>
                    <a:pt x="418" y="930"/>
                  </a:cubicBezTo>
                  <a:cubicBezTo>
                    <a:pt x="549" y="596"/>
                    <a:pt x="870" y="394"/>
                    <a:pt x="1203" y="346"/>
                  </a:cubicBezTo>
                  <a:close/>
                  <a:moveTo>
                    <a:pt x="1644" y="394"/>
                  </a:moveTo>
                  <a:cubicBezTo>
                    <a:pt x="1858" y="465"/>
                    <a:pt x="2049" y="644"/>
                    <a:pt x="2180" y="858"/>
                  </a:cubicBezTo>
                  <a:cubicBezTo>
                    <a:pt x="2251" y="989"/>
                    <a:pt x="2275" y="1132"/>
                    <a:pt x="2275" y="1299"/>
                  </a:cubicBezTo>
                  <a:cubicBezTo>
                    <a:pt x="2251" y="1668"/>
                    <a:pt x="2061" y="2001"/>
                    <a:pt x="1727" y="2168"/>
                  </a:cubicBezTo>
                  <a:cubicBezTo>
                    <a:pt x="1596" y="2239"/>
                    <a:pt x="1441" y="2263"/>
                    <a:pt x="1299" y="2263"/>
                  </a:cubicBezTo>
                  <a:cubicBezTo>
                    <a:pt x="1370" y="2168"/>
                    <a:pt x="1501" y="2061"/>
                    <a:pt x="1703" y="1942"/>
                  </a:cubicBezTo>
                  <a:cubicBezTo>
                    <a:pt x="1942" y="1787"/>
                    <a:pt x="2215" y="1608"/>
                    <a:pt x="2203" y="1311"/>
                  </a:cubicBezTo>
                  <a:cubicBezTo>
                    <a:pt x="2192" y="930"/>
                    <a:pt x="1918" y="870"/>
                    <a:pt x="1739" y="822"/>
                  </a:cubicBezTo>
                  <a:cubicBezTo>
                    <a:pt x="1620" y="799"/>
                    <a:pt x="1501" y="775"/>
                    <a:pt x="1441" y="680"/>
                  </a:cubicBezTo>
                  <a:cubicBezTo>
                    <a:pt x="1418" y="632"/>
                    <a:pt x="1465" y="537"/>
                    <a:pt x="1644" y="394"/>
                  </a:cubicBezTo>
                  <a:close/>
                  <a:moveTo>
                    <a:pt x="1299" y="1"/>
                  </a:moveTo>
                  <a:cubicBezTo>
                    <a:pt x="727" y="1"/>
                    <a:pt x="227" y="358"/>
                    <a:pt x="60" y="918"/>
                  </a:cubicBezTo>
                  <a:cubicBezTo>
                    <a:pt x="13" y="1037"/>
                    <a:pt x="1" y="1168"/>
                    <a:pt x="1" y="1299"/>
                  </a:cubicBezTo>
                  <a:lnTo>
                    <a:pt x="1" y="1334"/>
                  </a:lnTo>
                  <a:cubicBezTo>
                    <a:pt x="1" y="1608"/>
                    <a:pt x="96" y="1870"/>
                    <a:pt x="275" y="2085"/>
                  </a:cubicBezTo>
                  <a:lnTo>
                    <a:pt x="275" y="2108"/>
                  </a:lnTo>
                  <a:cubicBezTo>
                    <a:pt x="346" y="2192"/>
                    <a:pt x="418" y="2263"/>
                    <a:pt x="513" y="2346"/>
                  </a:cubicBezTo>
                  <a:cubicBezTo>
                    <a:pt x="656" y="2466"/>
                    <a:pt x="846" y="2537"/>
                    <a:pt x="1049" y="2585"/>
                  </a:cubicBezTo>
                  <a:cubicBezTo>
                    <a:pt x="1120" y="2596"/>
                    <a:pt x="1203" y="2608"/>
                    <a:pt x="1299" y="2608"/>
                  </a:cubicBezTo>
                  <a:cubicBezTo>
                    <a:pt x="1501" y="2608"/>
                    <a:pt x="1703" y="2561"/>
                    <a:pt x="1894" y="2477"/>
                  </a:cubicBezTo>
                  <a:cubicBezTo>
                    <a:pt x="2323" y="2251"/>
                    <a:pt x="2608" y="1811"/>
                    <a:pt x="2608" y="1311"/>
                  </a:cubicBezTo>
                  <a:cubicBezTo>
                    <a:pt x="2596" y="1096"/>
                    <a:pt x="2549" y="894"/>
                    <a:pt x="2442" y="703"/>
                  </a:cubicBezTo>
                  <a:cubicBezTo>
                    <a:pt x="2275" y="370"/>
                    <a:pt x="1965" y="144"/>
                    <a:pt x="1620" y="49"/>
                  </a:cubicBezTo>
                  <a:cubicBezTo>
                    <a:pt x="1525" y="13"/>
                    <a:pt x="1406" y="1"/>
                    <a:pt x="129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818" name="Google Shape;10818;p79"/>
          <p:cNvGrpSpPr/>
          <p:nvPr/>
        </p:nvGrpSpPr>
        <p:grpSpPr>
          <a:xfrm>
            <a:off x="3510807" y="3008613"/>
            <a:ext cx="484324" cy="438113"/>
            <a:chOff x="2633105" y="2431859"/>
            <a:chExt cx="363243" cy="328585"/>
          </a:xfrm>
          <a:solidFill>
            <a:schemeClr val="tx1"/>
          </a:solidFill>
        </p:grpSpPr>
        <p:sp>
          <p:nvSpPr>
            <p:cNvPr id="10819" name="Google Shape;10819;p79"/>
            <p:cNvSpPr/>
            <p:nvPr/>
          </p:nvSpPr>
          <p:spPr>
            <a:xfrm>
              <a:off x="2633105" y="2498260"/>
              <a:ext cx="250462" cy="262184"/>
            </a:xfrm>
            <a:custGeom>
              <a:avLst/>
              <a:gdLst/>
              <a:ahLst/>
              <a:cxnLst/>
              <a:rect l="l" t="t" r="r" b="b"/>
              <a:pathLst>
                <a:path w="7906" h="8276" extrusionOk="0">
                  <a:moveTo>
                    <a:pt x="5322" y="6644"/>
                  </a:moveTo>
                  <a:lnTo>
                    <a:pt x="5465" y="7263"/>
                  </a:lnTo>
                  <a:lnTo>
                    <a:pt x="4560" y="7263"/>
                  </a:lnTo>
                  <a:lnTo>
                    <a:pt x="4691" y="6644"/>
                  </a:lnTo>
                  <a:close/>
                  <a:moveTo>
                    <a:pt x="6465" y="7608"/>
                  </a:moveTo>
                  <a:lnTo>
                    <a:pt x="6465" y="7954"/>
                  </a:lnTo>
                  <a:lnTo>
                    <a:pt x="3548" y="7954"/>
                  </a:lnTo>
                  <a:lnTo>
                    <a:pt x="3548" y="7608"/>
                  </a:lnTo>
                  <a:close/>
                  <a:moveTo>
                    <a:pt x="167" y="0"/>
                  </a:moveTo>
                  <a:cubicBezTo>
                    <a:pt x="84" y="0"/>
                    <a:pt x="0" y="72"/>
                    <a:pt x="0" y="167"/>
                  </a:cubicBezTo>
                  <a:lnTo>
                    <a:pt x="0" y="6489"/>
                  </a:lnTo>
                  <a:cubicBezTo>
                    <a:pt x="0" y="6585"/>
                    <a:pt x="84" y="6656"/>
                    <a:pt x="167" y="6656"/>
                  </a:cubicBezTo>
                  <a:lnTo>
                    <a:pt x="4346" y="6656"/>
                  </a:lnTo>
                  <a:lnTo>
                    <a:pt x="4203" y="7287"/>
                  </a:lnTo>
                  <a:lnTo>
                    <a:pt x="3370" y="7287"/>
                  </a:lnTo>
                  <a:cubicBezTo>
                    <a:pt x="3274" y="7287"/>
                    <a:pt x="3203" y="7358"/>
                    <a:pt x="3203" y="7442"/>
                  </a:cubicBezTo>
                  <a:lnTo>
                    <a:pt x="3203" y="8120"/>
                  </a:lnTo>
                  <a:cubicBezTo>
                    <a:pt x="3203" y="8204"/>
                    <a:pt x="3274" y="8275"/>
                    <a:pt x="3370" y="8275"/>
                  </a:cubicBezTo>
                  <a:lnTo>
                    <a:pt x="6632" y="8275"/>
                  </a:lnTo>
                  <a:cubicBezTo>
                    <a:pt x="6715" y="8275"/>
                    <a:pt x="6787" y="8204"/>
                    <a:pt x="6787" y="8120"/>
                  </a:cubicBezTo>
                  <a:lnTo>
                    <a:pt x="6787" y="7442"/>
                  </a:lnTo>
                  <a:cubicBezTo>
                    <a:pt x="6787" y="7358"/>
                    <a:pt x="6715" y="7287"/>
                    <a:pt x="6632" y="7287"/>
                  </a:cubicBezTo>
                  <a:lnTo>
                    <a:pt x="5787" y="7287"/>
                  </a:lnTo>
                  <a:lnTo>
                    <a:pt x="5644" y="6656"/>
                  </a:lnTo>
                  <a:lnTo>
                    <a:pt x="7727" y="6656"/>
                  </a:lnTo>
                  <a:cubicBezTo>
                    <a:pt x="7823" y="6656"/>
                    <a:pt x="7894" y="6585"/>
                    <a:pt x="7894" y="6489"/>
                  </a:cubicBezTo>
                  <a:cubicBezTo>
                    <a:pt x="7906" y="6394"/>
                    <a:pt x="7834" y="6311"/>
                    <a:pt x="7739" y="6311"/>
                  </a:cubicBezTo>
                  <a:lnTo>
                    <a:pt x="345" y="6311"/>
                  </a:lnTo>
                  <a:lnTo>
                    <a:pt x="345" y="334"/>
                  </a:lnTo>
                  <a:lnTo>
                    <a:pt x="4763" y="334"/>
                  </a:lnTo>
                  <a:cubicBezTo>
                    <a:pt x="4858" y="334"/>
                    <a:pt x="4929" y="262"/>
                    <a:pt x="4929" y="167"/>
                  </a:cubicBezTo>
                  <a:cubicBezTo>
                    <a:pt x="4929" y="72"/>
                    <a:pt x="4858" y="0"/>
                    <a:pt x="476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20" name="Google Shape;10820;p79"/>
            <p:cNvSpPr/>
            <p:nvPr/>
          </p:nvSpPr>
          <p:spPr>
            <a:xfrm>
              <a:off x="2772655" y="2680800"/>
              <a:ext cx="38491" cy="10613"/>
            </a:xfrm>
            <a:custGeom>
              <a:avLst/>
              <a:gdLst/>
              <a:ahLst/>
              <a:cxnLst/>
              <a:rect l="l" t="t" r="r" b="b"/>
              <a:pathLst>
                <a:path w="1215" h="335" extrusionOk="0">
                  <a:moveTo>
                    <a:pt x="167" y="1"/>
                  </a:moveTo>
                  <a:cubicBezTo>
                    <a:pt x="84" y="1"/>
                    <a:pt x="0" y="72"/>
                    <a:pt x="0" y="168"/>
                  </a:cubicBezTo>
                  <a:cubicBezTo>
                    <a:pt x="0" y="251"/>
                    <a:pt x="84" y="334"/>
                    <a:pt x="167" y="334"/>
                  </a:cubicBezTo>
                  <a:lnTo>
                    <a:pt x="1048" y="334"/>
                  </a:lnTo>
                  <a:cubicBezTo>
                    <a:pt x="1132" y="334"/>
                    <a:pt x="1215" y="251"/>
                    <a:pt x="1215" y="168"/>
                  </a:cubicBezTo>
                  <a:cubicBezTo>
                    <a:pt x="1215" y="72"/>
                    <a:pt x="1132" y="1"/>
                    <a:pt x="104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21" name="Google Shape;10821;p79"/>
            <p:cNvSpPr/>
            <p:nvPr/>
          </p:nvSpPr>
          <p:spPr>
            <a:xfrm>
              <a:off x="2729286" y="2583131"/>
              <a:ext cx="35862" cy="35862"/>
            </a:xfrm>
            <a:custGeom>
              <a:avLst/>
              <a:gdLst/>
              <a:ahLst/>
              <a:cxnLst/>
              <a:rect l="l" t="t" r="r" b="b"/>
              <a:pathLst>
                <a:path w="1132" h="1132" extrusionOk="0">
                  <a:moveTo>
                    <a:pt x="798" y="334"/>
                  </a:moveTo>
                  <a:lnTo>
                    <a:pt x="798" y="810"/>
                  </a:lnTo>
                  <a:lnTo>
                    <a:pt x="334" y="810"/>
                  </a:lnTo>
                  <a:lnTo>
                    <a:pt x="334" y="334"/>
                  </a:lnTo>
                  <a:close/>
                  <a:moveTo>
                    <a:pt x="167" y="0"/>
                  </a:moveTo>
                  <a:cubicBezTo>
                    <a:pt x="84" y="0"/>
                    <a:pt x="0" y="84"/>
                    <a:pt x="0" y="167"/>
                  </a:cubicBezTo>
                  <a:lnTo>
                    <a:pt x="0" y="977"/>
                  </a:lnTo>
                  <a:cubicBezTo>
                    <a:pt x="0" y="1060"/>
                    <a:pt x="84" y="1131"/>
                    <a:pt x="167" y="1131"/>
                  </a:cubicBezTo>
                  <a:lnTo>
                    <a:pt x="953" y="1131"/>
                  </a:lnTo>
                  <a:cubicBezTo>
                    <a:pt x="1048" y="1131"/>
                    <a:pt x="1119" y="1060"/>
                    <a:pt x="1119" y="977"/>
                  </a:cubicBezTo>
                  <a:lnTo>
                    <a:pt x="1119" y="167"/>
                  </a:lnTo>
                  <a:cubicBezTo>
                    <a:pt x="1131" y="84"/>
                    <a:pt x="1060" y="0"/>
                    <a:pt x="95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22" name="Google Shape;10822;p79"/>
            <p:cNvSpPr/>
            <p:nvPr/>
          </p:nvSpPr>
          <p:spPr>
            <a:xfrm>
              <a:off x="2774176" y="2583131"/>
              <a:ext cx="35482" cy="35862"/>
            </a:xfrm>
            <a:custGeom>
              <a:avLst/>
              <a:gdLst/>
              <a:ahLst/>
              <a:cxnLst/>
              <a:rect l="l" t="t" r="r" b="b"/>
              <a:pathLst>
                <a:path w="1120" h="1132" extrusionOk="0">
                  <a:moveTo>
                    <a:pt x="786" y="334"/>
                  </a:moveTo>
                  <a:lnTo>
                    <a:pt x="786" y="810"/>
                  </a:lnTo>
                  <a:lnTo>
                    <a:pt x="333" y="810"/>
                  </a:lnTo>
                  <a:lnTo>
                    <a:pt x="333" y="334"/>
                  </a:lnTo>
                  <a:close/>
                  <a:moveTo>
                    <a:pt x="167" y="0"/>
                  </a:moveTo>
                  <a:cubicBezTo>
                    <a:pt x="72" y="0"/>
                    <a:pt x="0" y="84"/>
                    <a:pt x="0" y="167"/>
                  </a:cubicBezTo>
                  <a:lnTo>
                    <a:pt x="0" y="977"/>
                  </a:lnTo>
                  <a:cubicBezTo>
                    <a:pt x="0" y="1060"/>
                    <a:pt x="72" y="1131"/>
                    <a:pt x="167" y="1131"/>
                  </a:cubicBezTo>
                  <a:lnTo>
                    <a:pt x="953" y="1131"/>
                  </a:lnTo>
                  <a:cubicBezTo>
                    <a:pt x="1048" y="1131"/>
                    <a:pt x="1119" y="1060"/>
                    <a:pt x="1119" y="977"/>
                  </a:cubicBezTo>
                  <a:lnTo>
                    <a:pt x="1119" y="167"/>
                  </a:lnTo>
                  <a:cubicBezTo>
                    <a:pt x="1119" y="84"/>
                    <a:pt x="1036" y="0"/>
                    <a:pt x="95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23" name="Google Shape;10823;p79"/>
            <p:cNvSpPr/>
            <p:nvPr/>
          </p:nvSpPr>
          <p:spPr>
            <a:xfrm>
              <a:off x="2817926" y="2583131"/>
              <a:ext cx="35862" cy="35862"/>
            </a:xfrm>
            <a:custGeom>
              <a:avLst/>
              <a:gdLst/>
              <a:ahLst/>
              <a:cxnLst/>
              <a:rect l="l" t="t" r="r" b="b"/>
              <a:pathLst>
                <a:path w="1132" h="1132" extrusionOk="0">
                  <a:moveTo>
                    <a:pt x="798" y="334"/>
                  </a:moveTo>
                  <a:lnTo>
                    <a:pt x="798" y="810"/>
                  </a:lnTo>
                  <a:lnTo>
                    <a:pt x="334" y="810"/>
                  </a:lnTo>
                  <a:lnTo>
                    <a:pt x="334" y="334"/>
                  </a:lnTo>
                  <a:close/>
                  <a:moveTo>
                    <a:pt x="167" y="0"/>
                  </a:moveTo>
                  <a:cubicBezTo>
                    <a:pt x="84" y="0"/>
                    <a:pt x="0" y="84"/>
                    <a:pt x="0" y="167"/>
                  </a:cubicBezTo>
                  <a:lnTo>
                    <a:pt x="0" y="977"/>
                  </a:lnTo>
                  <a:cubicBezTo>
                    <a:pt x="0" y="1060"/>
                    <a:pt x="84" y="1131"/>
                    <a:pt x="167" y="1131"/>
                  </a:cubicBezTo>
                  <a:lnTo>
                    <a:pt x="953" y="1131"/>
                  </a:lnTo>
                  <a:cubicBezTo>
                    <a:pt x="1048" y="1131"/>
                    <a:pt x="1119" y="1060"/>
                    <a:pt x="1119" y="977"/>
                  </a:cubicBezTo>
                  <a:lnTo>
                    <a:pt x="1119" y="167"/>
                  </a:lnTo>
                  <a:cubicBezTo>
                    <a:pt x="1131" y="84"/>
                    <a:pt x="1060" y="0"/>
                    <a:pt x="95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24" name="Google Shape;10824;p79"/>
            <p:cNvSpPr/>
            <p:nvPr/>
          </p:nvSpPr>
          <p:spPr>
            <a:xfrm>
              <a:off x="2653475" y="2431859"/>
              <a:ext cx="342873" cy="275394"/>
            </a:xfrm>
            <a:custGeom>
              <a:avLst/>
              <a:gdLst/>
              <a:ahLst/>
              <a:cxnLst/>
              <a:rect l="l" t="t" r="r" b="b"/>
              <a:pathLst>
                <a:path w="10823" h="8693" extrusionOk="0">
                  <a:moveTo>
                    <a:pt x="6429" y="3001"/>
                  </a:moveTo>
                  <a:cubicBezTo>
                    <a:pt x="6715" y="3870"/>
                    <a:pt x="7489" y="4513"/>
                    <a:pt x="8406" y="4585"/>
                  </a:cubicBezTo>
                  <a:lnTo>
                    <a:pt x="8406" y="7359"/>
                  </a:lnTo>
                  <a:lnTo>
                    <a:pt x="310" y="7359"/>
                  </a:lnTo>
                  <a:lnTo>
                    <a:pt x="310" y="3001"/>
                  </a:lnTo>
                  <a:close/>
                  <a:moveTo>
                    <a:pt x="8608" y="1"/>
                  </a:moveTo>
                  <a:cubicBezTo>
                    <a:pt x="7430" y="1"/>
                    <a:pt x="6477" y="906"/>
                    <a:pt x="6358" y="2073"/>
                  </a:cubicBezTo>
                  <a:lnTo>
                    <a:pt x="4798" y="2073"/>
                  </a:lnTo>
                  <a:cubicBezTo>
                    <a:pt x="4703" y="2073"/>
                    <a:pt x="4632" y="2144"/>
                    <a:pt x="4632" y="2239"/>
                  </a:cubicBezTo>
                  <a:cubicBezTo>
                    <a:pt x="4632" y="2323"/>
                    <a:pt x="4703" y="2394"/>
                    <a:pt x="4798" y="2394"/>
                  </a:cubicBezTo>
                  <a:lnTo>
                    <a:pt x="6334" y="2394"/>
                  </a:lnTo>
                  <a:cubicBezTo>
                    <a:pt x="6334" y="2489"/>
                    <a:pt x="6358" y="2561"/>
                    <a:pt x="6370" y="2656"/>
                  </a:cubicBezTo>
                  <a:lnTo>
                    <a:pt x="167" y="2656"/>
                  </a:lnTo>
                  <a:cubicBezTo>
                    <a:pt x="72" y="2656"/>
                    <a:pt x="0" y="2727"/>
                    <a:pt x="0" y="2811"/>
                  </a:cubicBezTo>
                  <a:lnTo>
                    <a:pt x="0" y="7502"/>
                  </a:lnTo>
                  <a:cubicBezTo>
                    <a:pt x="0" y="7597"/>
                    <a:pt x="72" y="7668"/>
                    <a:pt x="167" y="7668"/>
                  </a:cubicBezTo>
                  <a:lnTo>
                    <a:pt x="8608" y="7668"/>
                  </a:lnTo>
                  <a:cubicBezTo>
                    <a:pt x="8692" y="7668"/>
                    <a:pt x="8763" y="7597"/>
                    <a:pt x="8763" y="7502"/>
                  </a:cubicBezTo>
                  <a:lnTo>
                    <a:pt x="8763" y="4561"/>
                  </a:lnTo>
                  <a:cubicBezTo>
                    <a:pt x="8858" y="4561"/>
                    <a:pt x="8966" y="4537"/>
                    <a:pt x="9049" y="4513"/>
                  </a:cubicBezTo>
                  <a:lnTo>
                    <a:pt x="9049" y="8371"/>
                  </a:lnTo>
                  <a:lnTo>
                    <a:pt x="7787" y="8371"/>
                  </a:lnTo>
                  <a:cubicBezTo>
                    <a:pt x="7692" y="8371"/>
                    <a:pt x="7620" y="8442"/>
                    <a:pt x="7620" y="8526"/>
                  </a:cubicBezTo>
                  <a:cubicBezTo>
                    <a:pt x="7620" y="8621"/>
                    <a:pt x="7692" y="8692"/>
                    <a:pt x="7787" y="8692"/>
                  </a:cubicBezTo>
                  <a:lnTo>
                    <a:pt x="9216" y="8692"/>
                  </a:lnTo>
                  <a:cubicBezTo>
                    <a:pt x="9299" y="8692"/>
                    <a:pt x="9382" y="8621"/>
                    <a:pt x="9382" y="8526"/>
                  </a:cubicBezTo>
                  <a:lnTo>
                    <a:pt x="9382" y="4406"/>
                  </a:lnTo>
                  <a:cubicBezTo>
                    <a:pt x="9632" y="4323"/>
                    <a:pt x="9858" y="4180"/>
                    <a:pt x="10061" y="4001"/>
                  </a:cubicBezTo>
                  <a:cubicBezTo>
                    <a:pt x="10466" y="3644"/>
                    <a:pt x="10728" y="3168"/>
                    <a:pt x="10823" y="2632"/>
                  </a:cubicBezTo>
                  <a:cubicBezTo>
                    <a:pt x="10823" y="2596"/>
                    <a:pt x="10763" y="2501"/>
                    <a:pt x="10668" y="2489"/>
                  </a:cubicBezTo>
                  <a:cubicBezTo>
                    <a:pt x="10656" y="2486"/>
                    <a:pt x="10643" y="2484"/>
                    <a:pt x="10630" y="2484"/>
                  </a:cubicBezTo>
                  <a:cubicBezTo>
                    <a:pt x="10558" y="2484"/>
                    <a:pt x="10488" y="2539"/>
                    <a:pt x="10478" y="2620"/>
                  </a:cubicBezTo>
                  <a:cubicBezTo>
                    <a:pt x="10359" y="3358"/>
                    <a:pt x="9835" y="3942"/>
                    <a:pt x="9168" y="4156"/>
                  </a:cubicBezTo>
                  <a:lnTo>
                    <a:pt x="9144" y="4156"/>
                  </a:lnTo>
                  <a:cubicBezTo>
                    <a:pt x="8966" y="4216"/>
                    <a:pt x="8763" y="4239"/>
                    <a:pt x="8573" y="4239"/>
                  </a:cubicBezTo>
                  <a:cubicBezTo>
                    <a:pt x="7513" y="4239"/>
                    <a:pt x="6656" y="3358"/>
                    <a:pt x="6656" y="2287"/>
                  </a:cubicBezTo>
                  <a:cubicBezTo>
                    <a:pt x="6656" y="1215"/>
                    <a:pt x="7513" y="346"/>
                    <a:pt x="8573" y="346"/>
                  </a:cubicBezTo>
                  <a:cubicBezTo>
                    <a:pt x="9513" y="346"/>
                    <a:pt x="10335" y="1061"/>
                    <a:pt x="10478" y="1989"/>
                  </a:cubicBezTo>
                  <a:cubicBezTo>
                    <a:pt x="10490" y="2084"/>
                    <a:pt x="10585" y="2144"/>
                    <a:pt x="10668" y="2144"/>
                  </a:cubicBezTo>
                  <a:cubicBezTo>
                    <a:pt x="10763" y="2132"/>
                    <a:pt x="10823" y="2037"/>
                    <a:pt x="10823" y="1953"/>
                  </a:cubicBezTo>
                  <a:cubicBezTo>
                    <a:pt x="10751" y="1418"/>
                    <a:pt x="10478" y="918"/>
                    <a:pt x="10073" y="572"/>
                  </a:cubicBezTo>
                  <a:cubicBezTo>
                    <a:pt x="9656" y="215"/>
                    <a:pt x="9144" y="1"/>
                    <a:pt x="860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25" name="Google Shape;10825;p79"/>
            <p:cNvSpPr/>
            <p:nvPr/>
          </p:nvSpPr>
          <p:spPr>
            <a:xfrm>
              <a:off x="2881286" y="2460529"/>
              <a:ext cx="87532" cy="87912"/>
            </a:xfrm>
            <a:custGeom>
              <a:avLst/>
              <a:gdLst/>
              <a:ahLst/>
              <a:cxnLst/>
              <a:rect l="l" t="t" r="r" b="b"/>
              <a:pathLst>
                <a:path w="2763" h="2775" extrusionOk="0">
                  <a:moveTo>
                    <a:pt x="1414" y="703"/>
                  </a:moveTo>
                  <a:cubicBezTo>
                    <a:pt x="1786" y="703"/>
                    <a:pt x="2084" y="1020"/>
                    <a:pt x="2084" y="1406"/>
                  </a:cubicBezTo>
                  <a:cubicBezTo>
                    <a:pt x="2084" y="1787"/>
                    <a:pt x="1775" y="2108"/>
                    <a:pt x="1394" y="2108"/>
                  </a:cubicBezTo>
                  <a:cubicBezTo>
                    <a:pt x="1013" y="2108"/>
                    <a:pt x="715" y="1787"/>
                    <a:pt x="715" y="1406"/>
                  </a:cubicBezTo>
                  <a:cubicBezTo>
                    <a:pt x="715" y="1013"/>
                    <a:pt x="1024" y="703"/>
                    <a:pt x="1394" y="703"/>
                  </a:cubicBezTo>
                  <a:cubicBezTo>
                    <a:pt x="1400" y="703"/>
                    <a:pt x="1407" y="703"/>
                    <a:pt x="1414" y="703"/>
                  </a:cubicBezTo>
                  <a:close/>
                  <a:moveTo>
                    <a:pt x="1382" y="1"/>
                  </a:moveTo>
                  <a:cubicBezTo>
                    <a:pt x="1286" y="1"/>
                    <a:pt x="1215" y="72"/>
                    <a:pt x="1215" y="167"/>
                  </a:cubicBezTo>
                  <a:lnTo>
                    <a:pt x="1215" y="370"/>
                  </a:lnTo>
                  <a:cubicBezTo>
                    <a:pt x="1048" y="406"/>
                    <a:pt x="917" y="465"/>
                    <a:pt x="786" y="560"/>
                  </a:cubicBezTo>
                  <a:lnTo>
                    <a:pt x="632" y="406"/>
                  </a:lnTo>
                  <a:cubicBezTo>
                    <a:pt x="607" y="374"/>
                    <a:pt x="559" y="356"/>
                    <a:pt x="511" y="356"/>
                  </a:cubicBezTo>
                  <a:cubicBezTo>
                    <a:pt x="467" y="356"/>
                    <a:pt x="422" y="371"/>
                    <a:pt x="393" y="406"/>
                  </a:cubicBezTo>
                  <a:cubicBezTo>
                    <a:pt x="334" y="465"/>
                    <a:pt x="322" y="584"/>
                    <a:pt x="393" y="644"/>
                  </a:cubicBezTo>
                  <a:lnTo>
                    <a:pt x="548" y="798"/>
                  </a:lnTo>
                  <a:cubicBezTo>
                    <a:pt x="453" y="929"/>
                    <a:pt x="393" y="1072"/>
                    <a:pt x="370" y="1227"/>
                  </a:cubicBezTo>
                  <a:lnTo>
                    <a:pt x="155" y="1227"/>
                  </a:lnTo>
                  <a:cubicBezTo>
                    <a:pt x="72" y="1227"/>
                    <a:pt x="0" y="1299"/>
                    <a:pt x="0" y="1394"/>
                  </a:cubicBezTo>
                  <a:cubicBezTo>
                    <a:pt x="0" y="1477"/>
                    <a:pt x="72" y="1549"/>
                    <a:pt x="155" y="1549"/>
                  </a:cubicBezTo>
                  <a:lnTo>
                    <a:pt x="370" y="1549"/>
                  </a:lnTo>
                  <a:cubicBezTo>
                    <a:pt x="393" y="1715"/>
                    <a:pt x="453" y="1870"/>
                    <a:pt x="548" y="1989"/>
                  </a:cubicBezTo>
                  <a:lnTo>
                    <a:pt x="393" y="2132"/>
                  </a:lnTo>
                  <a:cubicBezTo>
                    <a:pt x="334" y="2191"/>
                    <a:pt x="334" y="2311"/>
                    <a:pt x="393" y="2370"/>
                  </a:cubicBezTo>
                  <a:cubicBezTo>
                    <a:pt x="429" y="2406"/>
                    <a:pt x="477" y="2418"/>
                    <a:pt x="512" y="2418"/>
                  </a:cubicBezTo>
                  <a:cubicBezTo>
                    <a:pt x="560" y="2418"/>
                    <a:pt x="608" y="2394"/>
                    <a:pt x="632" y="2370"/>
                  </a:cubicBezTo>
                  <a:lnTo>
                    <a:pt x="786" y="2227"/>
                  </a:lnTo>
                  <a:cubicBezTo>
                    <a:pt x="905" y="2311"/>
                    <a:pt x="1048" y="2370"/>
                    <a:pt x="1215" y="2406"/>
                  </a:cubicBezTo>
                  <a:lnTo>
                    <a:pt x="1215" y="2608"/>
                  </a:lnTo>
                  <a:cubicBezTo>
                    <a:pt x="1215" y="2703"/>
                    <a:pt x="1286" y="2775"/>
                    <a:pt x="1382" y="2775"/>
                  </a:cubicBezTo>
                  <a:cubicBezTo>
                    <a:pt x="1465" y="2775"/>
                    <a:pt x="1548" y="2703"/>
                    <a:pt x="1548" y="2608"/>
                  </a:cubicBezTo>
                  <a:lnTo>
                    <a:pt x="1548" y="2430"/>
                  </a:lnTo>
                  <a:cubicBezTo>
                    <a:pt x="1703" y="2394"/>
                    <a:pt x="1846" y="2346"/>
                    <a:pt x="1977" y="2251"/>
                  </a:cubicBezTo>
                  <a:lnTo>
                    <a:pt x="2120" y="2394"/>
                  </a:lnTo>
                  <a:cubicBezTo>
                    <a:pt x="2156" y="2430"/>
                    <a:pt x="2203" y="2442"/>
                    <a:pt x="2239" y="2442"/>
                  </a:cubicBezTo>
                  <a:cubicBezTo>
                    <a:pt x="2286" y="2442"/>
                    <a:pt x="2334" y="2430"/>
                    <a:pt x="2358" y="2394"/>
                  </a:cubicBezTo>
                  <a:cubicBezTo>
                    <a:pt x="2417" y="2346"/>
                    <a:pt x="2441" y="2215"/>
                    <a:pt x="2358" y="2156"/>
                  </a:cubicBezTo>
                  <a:lnTo>
                    <a:pt x="2215" y="2013"/>
                  </a:lnTo>
                  <a:cubicBezTo>
                    <a:pt x="2298" y="1882"/>
                    <a:pt x="2358" y="1727"/>
                    <a:pt x="2394" y="1584"/>
                  </a:cubicBezTo>
                  <a:lnTo>
                    <a:pt x="2596" y="1584"/>
                  </a:lnTo>
                  <a:cubicBezTo>
                    <a:pt x="2691" y="1584"/>
                    <a:pt x="2763" y="1501"/>
                    <a:pt x="2763" y="1418"/>
                  </a:cubicBezTo>
                  <a:cubicBezTo>
                    <a:pt x="2763" y="1299"/>
                    <a:pt x="2691" y="1227"/>
                    <a:pt x="2608" y="1227"/>
                  </a:cubicBezTo>
                  <a:lnTo>
                    <a:pt x="2394" y="1227"/>
                  </a:lnTo>
                  <a:cubicBezTo>
                    <a:pt x="2370" y="1060"/>
                    <a:pt x="2310" y="906"/>
                    <a:pt x="2215" y="798"/>
                  </a:cubicBezTo>
                  <a:lnTo>
                    <a:pt x="2370" y="644"/>
                  </a:lnTo>
                  <a:cubicBezTo>
                    <a:pt x="2417" y="584"/>
                    <a:pt x="2417" y="465"/>
                    <a:pt x="2370" y="406"/>
                  </a:cubicBezTo>
                  <a:cubicBezTo>
                    <a:pt x="2340" y="376"/>
                    <a:pt x="2292" y="361"/>
                    <a:pt x="2245" y="361"/>
                  </a:cubicBezTo>
                  <a:cubicBezTo>
                    <a:pt x="2197" y="361"/>
                    <a:pt x="2150" y="376"/>
                    <a:pt x="2120" y="406"/>
                  </a:cubicBezTo>
                  <a:lnTo>
                    <a:pt x="1977" y="560"/>
                  </a:lnTo>
                  <a:cubicBezTo>
                    <a:pt x="1858" y="465"/>
                    <a:pt x="1715" y="406"/>
                    <a:pt x="1548" y="370"/>
                  </a:cubicBezTo>
                  <a:lnTo>
                    <a:pt x="1548" y="167"/>
                  </a:lnTo>
                  <a:cubicBezTo>
                    <a:pt x="1548" y="72"/>
                    <a:pt x="1477" y="1"/>
                    <a:pt x="138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26" name="Google Shape;10826;p79"/>
            <p:cNvSpPr/>
            <p:nvPr/>
          </p:nvSpPr>
          <p:spPr>
            <a:xfrm>
              <a:off x="2908436" y="2488059"/>
              <a:ext cx="33612" cy="33993"/>
            </a:xfrm>
            <a:custGeom>
              <a:avLst/>
              <a:gdLst/>
              <a:ahLst/>
              <a:cxnLst/>
              <a:rect l="l" t="t" r="r" b="b"/>
              <a:pathLst>
                <a:path w="1061" h="1073" extrusionOk="0">
                  <a:moveTo>
                    <a:pt x="525" y="346"/>
                  </a:moveTo>
                  <a:cubicBezTo>
                    <a:pt x="632" y="346"/>
                    <a:pt x="715" y="430"/>
                    <a:pt x="715" y="537"/>
                  </a:cubicBezTo>
                  <a:cubicBezTo>
                    <a:pt x="715" y="632"/>
                    <a:pt x="632" y="727"/>
                    <a:pt x="525" y="727"/>
                  </a:cubicBezTo>
                  <a:cubicBezTo>
                    <a:pt x="417" y="727"/>
                    <a:pt x="334" y="632"/>
                    <a:pt x="334" y="537"/>
                  </a:cubicBezTo>
                  <a:cubicBezTo>
                    <a:pt x="334" y="430"/>
                    <a:pt x="417" y="346"/>
                    <a:pt x="525" y="346"/>
                  </a:cubicBezTo>
                  <a:close/>
                  <a:moveTo>
                    <a:pt x="525" y="1"/>
                  </a:moveTo>
                  <a:cubicBezTo>
                    <a:pt x="239" y="1"/>
                    <a:pt x="1" y="239"/>
                    <a:pt x="1" y="537"/>
                  </a:cubicBezTo>
                  <a:cubicBezTo>
                    <a:pt x="1" y="834"/>
                    <a:pt x="239" y="1072"/>
                    <a:pt x="525" y="1072"/>
                  </a:cubicBezTo>
                  <a:cubicBezTo>
                    <a:pt x="810" y="1072"/>
                    <a:pt x="1048" y="834"/>
                    <a:pt x="1048" y="537"/>
                  </a:cubicBezTo>
                  <a:cubicBezTo>
                    <a:pt x="1060" y="239"/>
                    <a:pt x="822" y="1"/>
                    <a:pt x="52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827" name="Google Shape;10827;p79"/>
          <p:cNvGrpSpPr/>
          <p:nvPr/>
        </p:nvGrpSpPr>
        <p:grpSpPr>
          <a:xfrm>
            <a:off x="2918856" y="2994547"/>
            <a:ext cx="487872" cy="466752"/>
            <a:chOff x="2189142" y="2421310"/>
            <a:chExt cx="365904" cy="350064"/>
          </a:xfrm>
          <a:solidFill>
            <a:schemeClr val="tx1"/>
          </a:solidFill>
        </p:grpSpPr>
        <p:sp>
          <p:nvSpPr>
            <p:cNvPr id="10828" name="Google Shape;10828;p79"/>
            <p:cNvSpPr/>
            <p:nvPr/>
          </p:nvSpPr>
          <p:spPr>
            <a:xfrm>
              <a:off x="2400384" y="2421310"/>
              <a:ext cx="154662" cy="162613"/>
            </a:xfrm>
            <a:custGeom>
              <a:avLst/>
              <a:gdLst/>
              <a:ahLst/>
              <a:cxnLst/>
              <a:rect l="l" t="t" r="r" b="b"/>
              <a:pathLst>
                <a:path w="4882" h="5133" extrusionOk="0">
                  <a:moveTo>
                    <a:pt x="2482" y="0"/>
                  </a:moveTo>
                  <a:cubicBezTo>
                    <a:pt x="1731" y="0"/>
                    <a:pt x="996" y="363"/>
                    <a:pt x="548" y="1036"/>
                  </a:cubicBezTo>
                  <a:cubicBezTo>
                    <a:pt x="0" y="1870"/>
                    <a:pt x="24" y="2941"/>
                    <a:pt x="619" y="3727"/>
                  </a:cubicBezTo>
                  <a:lnTo>
                    <a:pt x="560" y="4953"/>
                  </a:lnTo>
                  <a:cubicBezTo>
                    <a:pt x="560" y="5013"/>
                    <a:pt x="595" y="5073"/>
                    <a:pt x="643" y="5096"/>
                  </a:cubicBezTo>
                  <a:cubicBezTo>
                    <a:pt x="667" y="5108"/>
                    <a:pt x="702" y="5132"/>
                    <a:pt x="726" y="5132"/>
                  </a:cubicBezTo>
                  <a:cubicBezTo>
                    <a:pt x="762" y="5132"/>
                    <a:pt x="774" y="5132"/>
                    <a:pt x="798" y="5108"/>
                  </a:cubicBezTo>
                  <a:lnTo>
                    <a:pt x="1905" y="4596"/>
                  </a:lnTo>
                  <a:cubicBezTo>
                    <a:pt x="2090" y="4640"/>
                    <a:pt x="2289" y="4665"/>
                    <a:pt x="2486" y="4665"/>
                  </a:cubicBezTo>
                  <a:cubicBezTo>
                    <a:pt x="2555" y="4665"/>
                    <a:pt x="2623" y="4662"/>
                    <a:pt x="2691" y="4656"/>
                  </a:cubicBezTo>
                  <a:cubicBezTo>
                    <a:pt x="2786" y="4632"/>
                    <a:pt x="2858" y="4561"/>
                    <a:pt x="2846" y="4477"/>
                  </a:cubicBezTo>
                  <a:cubicBezTo>
                    <a:pt x="2824" y="4389"/>
                    <a:pt x="2761" y="4321"/>
                    <a:pt x="2685" y="4321"/>
                  </a:cubicBezTo>
                  <a:cubicBezTo>
                    <a:pt x="2679" y="4321"/>
                    <a:pt x="2673" y="4322"/>
                    <a:pt x="2667" y="4322"/>
                  </a:cubicBezTo>
                  <a:cubicBezTo>
                    <a:pt x="2597" y="4332"/>
                    <a:pt x="2528" y="4336"/>
                    <a:pt x="2461" y="4336"/>
                  </a:cubicBezTo>
                  <a:cubicBezTo>
                    <a:pt x="2277" y="4336"/>
                    <a:pt x="2103" y="4303"/>
                    <a:pt x="1929" y="4251"/>
                  </a:cubicBezTo>
                  <a:cubicBezTo>
                    <a:pt x="1913" y="4240"/>
                    <a:pt x="1897" y="4234"/>
                    <a:pt x="1880" y="4234"/>
                  </a:cubicBezTo>
                  <a:cubicBezTo>
                    <a:pt x="1859" y="4234"/>
                    <a:pt x="1836" y="4243"/>
                    <a:pt x="1810" y="4263"/>
                  </a:cubicBezTo>
                  <a:lnTo>
                    <a:pt x="905" y="4680"/>
                  </a:lnTo>
                  <a:lnTo>
                    <a:pt x="953" y="3680"/>
                  </a:lnTo>
                  <a:cubicBezTo>
                    <a:pt x="953" y="3632"/>
                    <a:pt x="941" y="3608"/>
                    <a:pt x="917" y="3560"/>
                  </a:cubicBezTo>
                  <a:cubicBezTo>
                    <a:pt x="381" y="2882"/>
                    <a:pt x="345" y="1941"/>
                    <a:pt x="833" y="1215"/>
                  </a:cubicBezTo>
                  <a:cubicBezTo>
                    <a:pt x="1218" y="642"/>
                    <a:pt x="1855" y="327"/>
                    <a:pt x="2504" y="327"/>
                  </a:cubicBezTo>
                  <a:cubicBezTo>
                    <a:pt x="2880" y="327"/>
                    <a:pt x="3259" y="433"/>
                    <a:pt x="3596" y="655"/>
                  </a:cubicBezTo>
                  <a:cubicBezTo>
                    <a:pt x="4048" y="953"/>
                    <a:pt x="4346" y="1405"/>
                    <a:pt x="4453" y="1929"/>
                  </a:cubicBezTo>
                  <a:cubicBezTo>
                    <a:pt x="4548" y="2441"/>
                    <a:pt x="4453" y="2989"/>
                    <a:pt x="4155" y="3418"/>
                  </a:cubicBezTo>
                  <a:cubicBezTo>
                    <a:pt x="3941" y="3727"/>
                    <a:pt x="3643" y="3977"/>
                    <a:pt x="3286" y="4132"/>
                  </a:cubicBezTo>
                  <a:cubicBezTo>
                    <a:pt x="3203" y="4156"/>
                    <a:pt x="3167" y="4263"/>
                    <a:pt x="3203" y="4346"/>
                  </a:cubicBezTo>
                  <a:cubicBezTo>
                    <a:pt x="3221" y="4419"/>
                    <a:pt x="3288" y="4450"/>
                    <a:pt x="3356" y="4450"/>
                  </a:cubicBezTo>
                  <a:cubicBezTo>
                    <a:pt x="3376" y="4450"/>
                    <a:pt x="3397" y="4447"/>
                    <a:pt x="3417" y="4442"/>
                  </a:cubicBezTo>
                  <a:cubicBezTo>
                    <a:pt x="3834" y="4263"/>
                    <a:pt x="4179" y="3977"/>
                    <a:pt x="4429" y="3608"/>
                  </a:cubicBezTo>
                  <a:cubicBezTo>
                    <a:pt x="4763" y="3108"/>
                    <a:pt x="4882" y="2477"/>
                    <a:pt x="4763" y="1882"/>
                  </a:cubicBezTo>
                  <a:cubicBezTo>
                    <a:pt x="4643" y="1274"/>
                    <a:pt x="4286" y="751"/>
                    <a:pt x="3774" y="393"/>
                  </a:cubicBezTo>
                  <a:cubicBezTo>
                    <a:pt x="3376" y="128"/>
                    <a:pt x="2926" y="0"/>
                    <a:pt x="248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29" name="Google Shape;10829;p79"/>
            <p:cNvSpPr/>
            <p:nvPr/>
          </p:nvSpPr>
          <p:spPr>
            <a:xfrm>
              <a:off x="2292862" y="2724899"/>
              <a:ext cx="168252" cy="46475"/>
            </a:xfrm>
            <a:custGeom>
              <a:avLst/>
              <a:gdLst/>
              <a:ahLst/>
              <a:cxnLst/>
              <a:rect l="l" t="t" r="r" b="b"/>
              <a:pathLst>
                <a:path w="5311" h="1467" extrusionOk="0">
                  <a:moveTo>
                    <a:pt x="5139" y="1"/>
                  </a:moveTo>
                  <a:cubicBezTo>
                    <a:pt x="5133" y="1"/>
                    <a:pt x="5127" y="1"/>
                    <a:pt x="5120" y="2"/>
                  </a:cubicBezTo>
                  <a:cubicBezTo>
                    <a:pt x="5025" y="26"/>
                    <a:pt x="4954" y="97"/>
                    <a:pt x="4966" y="193"/>
                  </a:cubicBezTo>
                  <a:cubicBezTo>
                    <a:pt x="4966" y="264"/>
                    <a:pt x="4989" y="323"/>
                    <a:pt x="4989" y="395"/>
                  </a:cubicBezTo>
                  <a:lnTo>
                    <a:pt x="4989" y="1145"/>
                  </a:lnTo>
                  <a:lnTo>
                    <a:pt x="167" y="1145"/>
                  </a:lnTo>
                  <a:cubicBezTo>
                    <a:pt x="72" y="1145"/>
                    <a:pt x="1" y="1216"/>
                    <a:pt x="1" y="1300"/>
                  </a:cubicBezTo>
                  <a:cubicBezTo>
                    <a:pt x="1" y="1395"/>
                    <a:pt x="72" y="1466"/>
                    <a:pt x="167" y="1466"/>
                  </a:cubicBezTo>
                  <a:lnTo>
                    <a:pt x="5144" y="1466"/>
                  </a:lnTo>
                  <a:cubicBezTo>
                    <a:pt x="5239" y="1466"/>
                    <a:pt x="5311" y="1395"/>
                    <a:pt x="5311" y="1300"/>
                  </a:cubicBezTo>
                  <a:lnTo>
                    <a:pt x="5311" y="395"/>
                  </a:lnTo>
                  <a:cubicBezTo>
                    <a:pt x="5311" y="323"/>
                    <a:pt x="5311" y="252"/>
                    <a:pt x="5299" y="157"/>
                  </a:cubicBezTo>
                  <a:cubicBezTo>
                    <a:pt x="5288" y="69"/>
                    <a:pt x="5216" y="1"/>
                    <a:pt x="513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30" name="Google Shape;10830;p79"/>
            <p:cNvSpPr/>
            <p:nvPr/>
          </p:nvSpPr>
          <p:spPr>
            <a:xfrm>
              <a:off x="2189142" y="2460149"/>
              <a:ext cx="266714" cy="310844"/>
            </a:xfrm>
            <a:custGeom>
              <a:avLst/>
              <a:gdLst/>
              <a:ahLst/>
              <a:cxnLst/>
              <a:rect l="l" t="t" r="r" b="b"/>
              <a:pathLst>
                <a:path w="8419" h="9812" extrusionOk="0">
                  <a:moveTo>
                    <a:pt x="3525" y="787"/>
                  </a:moveTo>
                  <a:lnTo>
                    <a:pt x="3525" y="787"/>
                  </a:lnTo>
                  <a:cubicBezTo>
                    <a:pt x="3322" y="1382"/>
                    <a:pt x="2977" y="1703"/>
                    <a:pt x="2751" y="1834"/>
                  </a:cubicBezTo>
                  <a:cubicBezTo>
                    <a:pt x="2787" y="1358"/>
                    <a:pt x="3096" y="941"/>
                    <a:pt x="3525" y="787"/>
                  </a:cubicBezTo>
                  <a:close/>
                  <a:moveTo>
                    <a:pt x="4692" y="715"/>
                  </a:moveTo>
                  <a:cubicBezTo>
                    <a:pt x="5323" y="715"/>
                    <a:pt x="5846" y="1239"/>
                    <a:pt x="5846" y="1870"/>
                  </a:cubicBezTo>
                  <a:lnTo>
                    <a:pt x="5846" y="2608"/>
                  </a:lnTo>
                  <a:cubicBezTo>
                    <a:pt x="5168" y="2561"/>
                    <a:pt x="4644" y="2215"/>
                    <a:pt x="4299" y="1596"/>
                  </a:cubicBezTo>
                  <a:cubicBezTo>
                    <a:pt x="4108" y="1251"/>
                    <a:pt x="4013" y="906"/>
                    <a:pt x="3977" y="715"/>
                  </a:cubicBezTo>
                  <a:close/>
                  <a:moveTo>
                    <a:pt x="2048" y="2454"/>
                  </a:moveTo>
                  <a:lnTo>
                    <a:pt x="2048" y="3525"/>
                  </a:lnTo>
                  <a:cubicBezTo>
                    <a:pt x="1858" y="3454"/>
                    <a:pt x="1715" y="3275"/>
                    <a:pt x="1715" y="3049"/>
                  </a:cubicBezTo>
                  <a:lnTo>
                    <a:pt x="1715" y="2930"/>
                  </a:lnTo>
                  <a:cubicBezTo>
                    <a:pt x="1715" y="2704"/>
                    <a:pt x="1846" y="2525"/>
                    <a:pt x="2048" y="2454"/>
                  </a:cubicBezTo>
                  <a:close/>
                  <a:moveTo>
                    <a:pt x="6549" y="2454"/>
                  </a:moveTo>
                  <a:cubicBezTo>
                    <a:pt x="6739" y="2537"/>
                    <a:pt x="6894" y="2715"/>
                    <a:pt x="6894" y="2930"/>
                  </a:cubicBezTo>
                  <a:lnTo>
                    <a:pt x="6894" y="3049"/>
                  </a:lnTo>
                  <a:cubicBezTo>
                    <a:pt x="6894" y="3275"/>
                    <a:pt x="6751" y="3454"/>
                    <a:pt x="6549" y="3525"/>
                  </a:cubicBezTo>
                  <a:lnTo>
                    <a:pt x="6549" y="2454"/>
                  </a:lnTo>
                  <a:close/>
                  <a:moveTo>
                    <a:pt x="3739" y="1168"/>
                  </a:moveTo>
                  <a:cubicBezTo>
                    <a:pt x="3799" y="1346"/>
                    <a:pt x="3870" y="1549"/>
                    <a:pt x="3989" y="1763"/>
                  </a:cubicBezTo>
                  <a:cubicBezTo>
                    <a:pt x="4394" y="2489"/>
                    <a:pt x="5025" y="2906"/>
                    <a:pt x="5835" y="2954"/>
                  </a:cubicBezTo>
                  <a:lnTo>
                    <a:pt x="5835" y="3251"/>
                  </a:lnTo>
                  <a:cubicBezTo>
                    <a:pt x="5846" y="3894"/>
                    <a:pt x="5501" y="4489"/>
                    <a:pt x="4942" y="4835"/>
                  </a:cubicBezTo>
                  <a:lnTo>
                    <a:pt x="4692" y="4990"/>
                  </a:lnTo>
                  <a:cubicBezTo>
                    <a:pt x="4573" y="5055"/>
                    <a:pt x="4439" y="5088"/>
                    <a:pt x="4305" y="5088"/>
                  </a:cubicBezTo>
                  <a:cubicBezTo>
                    <a:pt x="4171" y="5088"/>
                    <a:pt x="4037" y="5055"/>
                    <a:pt x="3918" y="4990"/>
                  </a:cubicBezTo>
                  <a:lnTo>
                    <a:pt x="3656" y="4835"/>
                  </a:lnTo>
                  <a:cubicBezTo>
                    <a:pt x="3096" y="4513"/>
                    <a:pt x="2751" y="3906"/>
                    <a:pt x="2751" y="3251"/>
                  </a:cubicBezTo>
                  <a:lnTo>
                    <a:pt x="2751" y="2215"/>
                  </a:lnTo>
                  <a:cubicBezTo>
                    <a:pt x="2965" y="2108"/>
                    <a:pt x="3418" y="1834"/>
                    <a:pt x="3739" y="1168"/>
                  </a:cubicBezTo>
                  <a:close/>
                  <a:moveTo>
                    <a:pt x="4942" y="5228"/>
                  </a:moveTo>
                  <a:lnTo>
                    <a:pt x="4942" y="5656"/>
                  </a:lnTo>
                  <a:cubicBezTo>
                    <a:pt x="4894" y="5656"/>
                    <a:pt x="4834" y="5668"/>
                    <a:pt x="4787" y="5668"/>
                  </a:cubicBezTo>
                  <a:cubicBezTo>
                    <a:pt x="4751" y="5549"/>
                    <a:pt x="4668" y="5454"/>
                    <a:pt x="4573" y="5382"/>
                  </a:cubicBezTo>
                  <a:cubicBezTo>
                    <a:pt x="4668" y="5359"/>
                    <a:pt x="4763" y="5335"/>
                    <a:pt x="4846" y="5275"/>
                  </a:cubicBezTo>
                  <a:lnTo>
                    <a:pt x="4942" y="5228"/>
                  </a:lnTo>
                  <a:close/>
                  <a:moveTo>
                    <a:pt x="4299" y="5656"/>
                  </a:moveTo>
                  <a:cubicBezTo>
                    <a:pt x="4406" y="5656"/>
                    <a:pt x="4477" y="5728"/>
                    <a:pt x="4477" y="5835"/>
                  </a:cubicBezTo>
                  <a:cubicBezTo>
                    <a:pt x="4477" y="5942"/>
                    <a:pt x="4406" y="6013"/>
                    <a:pt x="4299" y="6013"/>
                  </a:cubicBezTo>
                  <a:cubicBezTo>
                    <a:pt x="4215" y="6013"/>
                    <a:pt x="4120" y="5930"/>
                    <a:pt x="4120" y="5835"/>
                  </a:cubicBezTo>
                  <a:cubicBezTo>
                    <a:pt x="4120" y="5728"/>
                    <a:pt x="4192" y="5656"/>
                    <a:pt x="4299" y="5656"/>
                  </a:cubicBezTo>
                  <a:close/>
                  <a:moveTo>
                    <a:pt x="3656" y="5228"/>
                  </a:moveTo>
                  <a:lnTo>
                    <a:pt x="3751" y="5263"/>
                  </a:lnTo>
                  <a:cubicBezTo>
                    <a:pt x="3834" y="5323"/>
                    <a:pt x="3941" y="5359"/>
                    <a:pt x="4037" y="5382"/>
                  </a:cubicBezTo>
                  <a:cubicBezTo>
                    <a:pt x="3882" y="5478"/>
                    <a:pt x="3775" y="5644"/>
                    <a:pt x="3775" y="5835"/>
                  </a:cubicBezTo>
                  <a:cubicBezTo>
                    <a:pt x="3775" y="6121"/>
                    <a:pt x="4013" y="6359"/>
                    <a:pt x="4299" y="6359"/>
                  </a:cubicBezTo>
                  <a:cubicBezTo>
                    <a:pt x="4525" y="6359"/>
                    <a:pt x="4715" y="6204"/>
                    <a:pt x="4787" y="6013"/>
                  </a:cubicBezTo>
                  <a:cubicBezTo>
                    <a:pt x="4834" y="6013"/>
                    <a:pt x="4894" y="6013"/>
                    <a:pt x="4942" y="6002"/>
                  </a:cubicBezTo>
                  <a:lnTo>
                    <a:pt x="4942" y="6073"/>
                  </a:lnTo>
                  <a:lnTo>
                    <a:pt x="4299" y="6514"/>
                  </a:lnTo>
                  <a:lnTo>
                    <a:pt x="3656" y="6061"/>
                  </a:lnTo>
                  <a:lnTo>
                    <a:pt x="3656" y="5228"/>
                  </a:lnTo>
                  <a:close/>
                  <a:moveTo>
                    <a:pt x="3656" y="6466"/>
                  </a:moveTo>
                  <a:lnTo>
                    <a:pt x="4049" y="6740"/>
                  </a:lnTo>
                  <a:lnTo>
                    <a:pt x="3656" y="7204"/>
                  </a:lnTo>
                  <a:lnTo>
                    <a:pt x="3656" y="6549"/>
                  </a:lnTo>
                  <a:lnTo>
                    <a:pt x="3656" y="6466"/>
                  </a:lnTo>
                  <a:close/>
                  <a:moveTo>
                    <a:pt x="4942" y="6466"/>
                  </a:moveTo>
                  <a:lnTo>
                    <a:pt x="4942" y="6549"/>
                  </a:lnTo>
                  <a:lnTo>
                    <a:pt x="4942" y="7204"/>
                  </a:lnTo>
                  <a:lnTo>
                    <a:pt x="4549" y="6740"/>
                  </a:lnTo>
                  <a:lnTo>
                    <a:pt x="4942" y="6466"/>
                  </a:lnTo>
                  <a:close/>
                  <a:moveTo>
                    <a:pt x="3858" y="1"/>
                  </a:moveTo>
                  <a:cubicBezTo>
                    <a:pt x="2858" y="1"/>
                    <a:pt x="2048" y="799"/>
                    <a:pt x="2048" y="1799"/>
                  </a:cubicBezTo>
                  <a:lnTo>
                    <a:pt x="2048" y="2096"/>
                  </a:lnTo>
                  <a:cubicBezTo>
                    <a:pt x="1667" y="2168"/>
                    <a:pt x="1382" y="2513"/>
                    <a:pt x="1382" y="2918"/>
                  </a:cubicBezTo>
                  <a:lnTo>
                    <a:pt x="1382" y="3037"/>
                  </a:lnTo>
                  <a:cubicBezTo>
                    <a:pt x="1382" y="3501"/>
                    <a:pt x="1751" y="3870"/>
                    <a:pt x="2215" y="3870"/>
                  </a:cubicBezTo>
                  <a:cubicBezTo>
                    <a:pt x="2310" y="3870"/>
                    <a:pt x="2382" y="3799"/>
                    <a:pt x="2382" y="3704"/>
                  </a:cubicBezTo>
                  <a:lnTo>
                    <a:pt x="2382" y="2251"/>
                  </a:lnTo>
                  <a:lnTo>
                    <a:pt x="2382" y="1799"/>
                  </a:lnTo>
                  <a:cubicBezTo>
                    <a:pt x="2382" y="1001"/>
                    <a:pt x="3037" y="346"/>
                    <a:pt x="3834" y="346"/>
                  </a:cubicBezTo>
                  <a:lnTo>
                    <a:pt x="4727" y="346"/>
                  </a:lnTo>
                  <a:cubicBezTo>
                    <a:pt x="5537" y="346"/>
                    <a:pt x="6192" y="1001"/>
                    <a:pt x="6192" y="1799"/>
                  </a:cubicBezTo>
                  <a:lnTo>
                    <a:pt x="6192" y="2251"/>
                  </a:lnTo>
                  <a:lnTo>
                    <a:pt x="6192" y="4180"/>
                  </a:lnTo>
                  <a:cubicBezTo>
                    <a:pt x="6192" y="4811"/>
                    <a:pt x="5799" y="5335"/>
                    <a:pt x="5251" y="5549"/>
                  </a:cubicBezTo>
                  <a:lnTo>
                    <a:pt x="5251" y="5001"/>
                  </a:lnTo>
                  <a:cubicBezTo>
                    <a:pt x="5823" y="4597"/>
                    <a:pt x="6156" y="3930"/>
                    <a:pt x="6156" y="3227"/>
                  </a:cubicBezTo>
                  <a:lnTo>
                    <a:pt x="6156" y="1870"/>
                  </a:lnTo>
                  <a:cubicBezTo>
                    <a:pt x="6156" y="1037"/>
                    <a:pt x="5489" y="370"/>
                    <a:pt x="4656" y="370"/>
                  </a:cubicBezTo>
                  <a:lnTo>
                    <a:pt x="3894" y="370"/>
                  </a:lnTo>
                  <a:cubicBezTo>
                    <a:pt x="3834" y="370"/>
                    <a:pt x="3775" y="370"/>
                    <a:pt x="3715" y="382"/>
                  </a:cubicBezTo>
                  <a:cubicBezTo>
                    <a:pt x="2965" y="477"/>
                    <a:pt x="2394" y="1120"/>
                    <a:pt x="2394" y="1870"/>
                  </a:cubicBezTo>
                  <a:lnTo>
                    <a:pt x="2394" y="2084"/>
                  </a:lnTo>
                  <a:lnTo>
                    <a:pt x="2394" y="3227"/>
                  </a:lnTo>
                  <a:cubicBezTo>
                    <a:pt x="2394" y="3930"/>
                    <a:pt x="2739" y="4585"/>
                    <a:pt x="3299" y="5001"/>
                  </a:cubicBezTo>
                  <a:lnTo>
                    <a:pt x="3299" y="6013"/>
                  </a:lnTo>
                  <a:lnTo>
                    <a:pt x="1596" y="6561"/>
                  </a:lnTo>
                  <a:cubicBezTo>
                    <a:pt x="643" y="6859"/>
                    <a:pt x="1" y="7740"/>
                    <a:pt x="1" y="8740"/>
                  </a:cubicBezTo>
                  <a:lnTo>
                    <a:pt x="1" y="9645"/>
                  </a:lnTo>
                  <a:cubicBezTo>
                    <a:pt x="1" y="9740"/>
                    <a:pt x="72" y="9812"/>
                    <a:pt x="167" y="9812"/>
                  </a:cubicBezTo>
                  <a:lnTo>
                    <a:pt x="2739" y="9812"/>
                  </a:lnTo>
                  <a:cubicBezTo>
                    <a:pt x="2822" y="9812"/>
                    <a:pt x="2906" y="9740"/>
                    <a:pt x="2906" y="9645"/>
                  </a:cubicBezTo>
                  <a:cubicBezTo>
                    <a:pt x="2906" y="9550"/>
                    <a:pt x="2822" y="9478"/>
                    <a:pt x="2739" y="9478"/>
                  </a:cubicBezTo>
                  <a:lnTo>
                    <a:pt x="322" y="9478"/>
                  </a:lnTo>
                  <a:lnTo>
                    <a:pt x="322" y="8740"/>
                  </a:lnTo>
                  <a:cubicBezTo>
                    <a:pt x="322" y="7883"/>
                    <a:pt x="882" y="7133"/>
                    <a:pt x="1679" y="6871"/>
                  </a:cubicBezTo>
                  <a:lnTo>
                    <a:pt x="3287" y="6359"/>
                  </a:lnTo>
                  <a:lnTo>
                    <a:pt x="3287" y="6537"/>
                  </a:lnTo>
                  <a:lnTo>
                    <a:pt x="3287" y="7657"/>
                  </a:lnTo>
                  <a:cubicBezTo>
                    <a:pt x="3287" y="7728"/>
                    <a:pt x="3334" y="7788"/>
                    <a:pt x="3394" y="7811"/>
                  </a:cubicBezTo>
                  <a:cubicBezTo>
                    <a:pt x="3406" y="7811"/>
                    <a:pt x="3441" y="7835"/>
                    <a:pt x="3453" y="7835"/>
                  </a:cubicBezTo>
                  <a:cubicBezTo>
                    <a:pt x="3501" y="7835"/>
                    <a:pt x="3537" y="7811"/>
                    <a:pt x="3584" y="7776"/>
                  </a:cubicBezTo>
                  <a:lnTo>
                    <a:pt x="4275" y="6966"/>
                  </a:lnTo>
                  <a:lnTo>
                    <a:pt x="4954" y="7776"/>
                  </a:lnTo>
                  <a:cubicBezTo>
                    <a:pt x="4989" y="7811"/>
                    <a:pt x="5025" y="7835"/>
                    <a:pt x="5084" y="7835"/>
                  </a:cubicBezTo>
                  <a:cubicBezTo>
                    <a:pt x="5108" y="7835"/>
                    <a:pt x="5132" y="7835"/>
                    <a:pt x="5144" y="7811"/>
                  </a:cubicBezTo>
                  <a:cubicBezTo>
                    <a:pt x="5204" y="7788"/>
                    <a:pt x="5251" y="7728"/>
                    <a:pt x="5251" y="7657"/>
                  </a:cubicBezTo>
                  <a:lnTo>
                    <a:pt x="5251" y="6359"/>
                  </a:lnTo>
                  <a:lnTo>
                    <a:pt x="6859" y="6871"/>
                  </a:lnTo>
                  <a:cubicBezTo>
                    <a:pt x="7382" y="7037"/>
                    <a:pt x="7811" y="7430"/>
                    <a:pt x="8037" y="7918"/>
                  </a:cubicBezTo>
                  <a:cubicBezTo>
                    <a:pt x="8074" y="7991"/>
                    <a:pt x="8131" y="8022"/>
                    <a:pt x="8198" y="8022"/>
                  </a:cubicBezTo>
                  <a:cubicBezTo>
                    <a:pt x="8219" y="8022"/>
                    <a:pt x="8241" y="8019"/>
                    <a:pt x="8263" y="8014"/>
                  </a:cubicBezTo>
                  <a:cubicBezTo>
                    <a:pt x="8383" y="7990"/>
                    <a:pt x="8418" y="7895"/>
                    <a:pt x="8383" y="7799"/>
                  </a:cubicBezTo>
                  <a:cubicBezTo>
                    <a:pt x="8109" y="7216"/>
                    <a:pt x="7609" y="6775"/>
                    <a:pt x="6989" y="6561"/>
                  </a:cubicBezTo>
                  <a:lnTo>
                    <a:pt x="5287" y="6013"/>
                  </a:lnTo>
                  <a:lnTo>
                    <a:pt x="5287" y="5906"/>
                  </a:lnTo>
                  <a:cubicBezTo>
                    <a:pt x="6013" y="5680"/>
                    <a:pt x="6549" y="5001"/>
                    <a:pt x="6549" y="4180"/>
                  </a:cubicBezTo>
                  <a:lnTo>
                    <a:pt x="6549" y="3858"/>
                  </a:lnTo>
                  <a:cubicBezTo>
                    <a:pt x="6930" y="3775"/>
                    <a:pt x="7216" y="3442"/>
                    <a:pt x="7216" y="3037"/>
                  </a:cubicBezTo>
                  <a:lnTo>
                    <a:pt x="7216" y="2918"/>
                  </a:lnTo>
                  <a:cubicBezTo>
                    <a:pt x="7216" y="2513"/>
                    <a:pt x="6930" y="2168"/>
                    <a:pt x="6549" y="2096"/>
                  </a:cubicBezTo>
                  <a:lnTo>
                    <a:pt x="6549" y="1799"/>
                  </a:lnTo>
                  <a:cubicBezTo>
                    <a:pt x="6549" y="799"/>
                    <a:pt x="5739" y="1"/>
                    <a:pt x="475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31" name="Google Shape;10831;p79"/>
            <p:cNvSpPr/>
            <p:nvPr/>
          </p:nvSpPr>
          <p:spPr>
            <a:xfrm>
              <a:off x="2320012" y="2699682"/>
              <a:ext cx="10993" cy="11341"/>
            </a:xfrm>
            <a:custGeom>
              <a:avLst/>
              <a:gdLst/>
              <a:ahLst/>
              <a:cxnLst/>
              <a:rect l="l" t="t" r="r" b="b"/>
              <a:pathLst>
                <a:path w="347" h="358" extrusionOk="0">
                  <a:moveTo>
                    <a:pt x="168" y="0"/>
                  </a:moveTo>
                  <a:cubicBezTo>
                    <a:pt x="84" y="0"/>
                    <a:pt x="1" y="72"/>
                    <a:pt x="1" y="167"/>
                  </a:cubicBezTo>
                  <a:lnTo>
                    <a:pt x="1" y="191"/>
                  </a:lnTo>
                  <a:cubicBezTo>
                    <a:pt x="1" y="286"/>
                    <a:pt x="84" y="357"/>
                    <a:pt x="168" y="357"/>
                  </a:cubicBezTo>
                  <a:cubicBezTo>
                    <a:pt x="263" y="357"/>
                    <a:pt x="334" y="286"/>
                    <a:pt x="334" y="191"/>
                  </a:cubicBezTo>
                  <a:lnTo>
                    <a:pt x="334" y="167"/>
                  </a:lnTo>
                  <a:cubicBezTo>
                    <a:pt x="346" y="72"/>
                    <a:pt x="263" y="0"/>
                    <a:pt x="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32" name="Google Shape;10832;p79"/>
            <p:cNvSpPr/>
            <p:nvPr/>
          </p:nvSpPr>
          <p:spPr>
            <a:xfrm>
              <a:off x="2320012" y="2718151"/>
              <a:ext cx="10993" cy="11341"/>
            </a:xfrm>
            <a:custGeom>
              <a:avLst/>
              <a:gdLst/>
              <a:ahLst/>
              <a:cxnLst/>
              <a:rect l="l" t="t" r="r" b="b"/>
              <a:pathLst>
                <a:path w="347" h="358" extrusionOk="0">
                  <a:moveTo>
                    <a:pt x="168" y="1"/>
                  </a:moveTo>
                  <a:cubicBezTo>
                    <a:pt x="84" y="1"/>
                    <a:pt x="1" y="72"/>
                    <a:pt x="1" y="167"/>
                  </a:cubicBezTo>
                  <a:lnTo>
                    <a:pt x="1" y="191"/>
                  </a:lnTo>
                  <a:cubicBezTo>
                    <a:pt x="1" y="286"/>
                    <a:pt x="84" y="358"/>
                    <a:pt x="168" y="358"/>
                  </a:cubicBezTo>
                  <a:cubicBezTo>
                    <a:pt x="263" y="358"/>
                    <a:pt x="334" y="286"/>
                    <a:pt x="334" y="191"/>
                  </a:cubicBezTo>
                  <a:lnTo>
                    <a:pt x="334" y="167"/>
                  </a:lnTo>
                  <a:cubicBezTo>
                    <a:pt x="346" y="72"/>
                    <a:pt x="263" y="1"/>
                    <a:pt x="16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33" name="Google Shape;10833;p79"/>
            <p:cNvSpPr/>
            <p:nvPr/>
          </p:nvSpPr>
          <p:spPr>
            <a:xfrm>
              <a:off x="2364522" y="2716662"/>
              <a:ext cx="63804" cy="30571"/>
            </a:xfrm>
            <a:custGeom>
              <a:avLst/>
              <a:gdLst/>
              <a:ahLst/>
              <a:cxnLst/>
              <a:rect l="l" t="t" r="r" b="b"/>
              <a:pathLst>
                <a:path w="2014" h="965" extrusionOk="0">
                  <a:moveTo>
                    <a:pt x="1596" y="322"/>
                  </a:moveTo>
                  <a:cubicBezTo>
                    <a:pt x="1632" y="322"/>
                    <a:pt x="1668" y="357"/>
                    <a:pt x="1668" y="405"/>
                  </a:cubicBezTo>
                  <a:lnTo>
                    <a:pt x="1668" y="560"/>
                  </a:lnTo>
                  <a:cubicBezTo>
                    <a:pt x="1668" y="607"/>
                    <a:pt x="1632" y="643"/>
                    <a:pt x="1596" y="643"/>
                  </a:cubicBezTo>
                  <a:lnTo>
                    <a:pt x="382" y="643"/>
                  </a:lnTo>
                  <a:cubicBezTo>
                    <a:pt x="346" y="643"/>
                    <a:pt x="310" y="607"/>
                    <a:pt x="310" y="560"/>
                  </a:cubicBezTo>
                  <a:lnTo>
                    <a:pt x="310" y="405"/>
                  </a:lnTo>
                  <a:cubicBezTo>
                    <a:pt x="310" y="357"/>
                    <a:pt x="346" y="322"/>
                    <a:pt x="382" y="322"/>
                  </a:cubicBezTo>
                  <a:close/>
                  <a:moveTo>
                    <a:pt x="406" y="0"/>
                  </a:moveTo>
                  <a:cubicBezTo>
                    <a:pt x="180" y="0"/>
                    <a:pt x="1" y="179"/>
                    <a:pt x="1" y="405"/>
                  </a:cubicBezTo>
                  <a:lnTo>
                    <a:pt x="1" y="572"/>
                  </a:lnTo>
                  <a:cubicBezTo>
                    <a:pt x="1" y="786"/>
                    <a:pt x="180" y="964"/>
                    <a:pt x="406" y="964"/>
                  </a:cubicBezTo>
                  <a:lnTo>
                    <a:pt x="1608" y="964"/>
                  </a:lnTo>
                  <a:cubicBezTo>
                    <a:pt x="1834" y="964"/>
                    <a:pt x="2013" y="786"/>
                    <a:pt x="2013" y="572"/>
                  </a:cubicBezTo>
                  <a:lnTo>
                    <a:pt x="2013" y="405"/>
                  </a:lnTo>
                  <a:cubicBezTo>
                    <a:pt x="2013" y="179"/>
                    <a:pt x="1834" y="0"/>
                    <a:pt x="160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34" name="Google Shape;10834;p79"/>
            <p:cNvSpPr/>
            <p:nvPr/>
          </p:nvSpPr>
          <p:spPr>
            <a:xfrm>
              <a:off x="2437323" y="2454510"/>
              <a:ext cx="82273" cy="83002"/>
            </a:xfrm>
            <a:custGeom>
              <a:avLst/>
              <a:gdLst/>
              <a:ahLst/>
              <a:cxnLst/>
              <a:rect l="l" t="t" r="r" b="b"/>
              <a:pathLst>
                <a:path w="2597" h="2620" extrusionOk="0">
                  <a:moveTo>
                    <a:pt x="1299" y="655"/>
                  </a:moveTo>
                  <a:cubicBezTo>
                    <a:pt x="1656" y="655"/>
                    <a:pt x="1942" y="953"/>
                    <a:pt x="1942" y="1310"/>
                  </a:cubicBezTo>
                  <a:cubicBezTo>
                    <a:pt x="1930" y="1667"/>
                    <a:pt x="1644" y="1965"/>
                    <a:pt x="1299" y="1965"/>
                  </a:cubicBezTo>
                  <a:cubicBezTo>
                    <a:pt x="941" y="1965"/>
                    <a:pt x="668" y="1667"/>
                    <a:pt x="668" y="1310"/>
                  </a:cubicBezTo>
                  <a:cubicBezTo>
                    <a:pt x="668" y="953"/>
                    <a:pt x="941" y="655"/>
                    <a:pt x="1299" y="655"/>
                  </a:cubicBezTo>
                  <a:close/>
                  <a:moveTo>
                    <a:pt x="1299" y="0"/>
                  </a:moveTo>
                  <a:cubicBezTo>
                    <a:pt x="1215" y="0"/>
                    <a:pt x="1132" y="72"/>
                    <a:pt x="1132" y="167"/>
                  </a:cubicBezTo>
                  <a:lnTo>
                    <a:pt x="1132" y="346"/>
                  </a:lnTo>
                  <a:cubicBezTo>
                    <a:pt x="989" y="369"/>
                    <a:pt x="858" y="429"/>
                    <a:pt x="751" y="500"/>
                  </a:cubicBezTo>
                  <a:lnTo>
                    <a:pt x="620" y="369"/>
                  </a:lnTo>
                  <a:cubicBezTo>
                    <a:pt x="590" y="340"/>
                    <a:pt x="546" y="325"/>
                    <a:pt x="501" y="325"/>
                  </a:cubicBezTo>
                  <a:cubicBezTo>
                    <a:pt x="456" y="325"/>
                    <a:pt x="412" y="340"/>
                    <a:pt x="382" y="369"/>
                  </a:cubicBezTo>
                  <a:cubicBezTo>
                    <a:pt x="322" y="429"/>
                    <a:pt x="322" y="548"/>
                    <a:pt x="382" y="607"/>
                  </a:cubicBezTo>
                  <a:lnTo>
                    <a:pt x="513" y="750"/>
                  </a:lnTo>
                  <a:cubicBezTo>
                    <a:pt x="441" y="857"/>
                    <a:pt x="382" y="1000"/>
                    <a:pt x="346" y="1143"/>
                  </a:cubicBezTo>
                  <a:lnTo>
                    <a:pt x="168" y="1143"/>
                  </a:lnTo>
                  <a:cubicBezTo>
                    <a:pt x="84" y="1143"/>
                    <a:pt x="1" y="1227"/>
                    <a:pt x="1" y="1310"/>
                  </a:cubicBezTo>
                  <a:cubicBezTo>
                    <a:pt x="1" y="1405"/>
                    <a:pt x="84" y="1477"/>
                    <a:pt x="168" y="1477"/>
                  </a:cubicBezTo>
                  <a:lnTo>
                    <a:pt x="346" y="1477"/>
                  </a:lnTo>
                  <a:cubicBezTo>
                    <a:pt x="382" y="1619"/>
                    <a:pt x="441" y="1762"/>
                    <a:pt x="513" y="1881"/>
                  </a:cubicBezTo>
                  <a:lnTo>
                    <a:pt x="382" y="2012"/>
                  </a:lnTo>
                  <a:cubicBezTo>
                    <a:pt x="322" y="2072"/>
                    <a:pt x="322" y="2191"/>
                    <a:pt x="382" y="2251"/>
                  </a:cubicBezTo>
                  <a:cubicBezTo>
                    <a:pt x="406" y="2274"/>
                    <a:pt x="453" y="2298"/>
                    <a:pt x="501" y="2298"/>
                  </a:cubicBezTo>
                  <a:cubicBezTo>
                    <a:pt x="537" y="2298"/>
                    <a:pt x="584" y="2274"/>
                    <a:pt x="620" y="2251"/>
                  </a:cubicBezTo>
                  <a:lnTo>
                    <a:pt x="751" y="2120"/>
                  </a:lnTo>
                  <a:cubicBezTo>
                    <a:pt x="870" y="2191"/>
                    <a:pt x="1001" y="2251"/>
                    <a:pt x="1132" y="2274"/>
                  </a:cubicBezTo>
                  <a:lnTo>
                    <a:pt x="1132" y="2453"/>
                  </a:lnTo>
                  <a:cubicBezTo>
                    <a:pt x="1132" y="2548"/>
                    <a:pt x="1215" y="2620"/>
                    <a:pt x="1299" y="2620"/>
                  </a:cubicBezTo>
                  <a:cubicBezTo>
                    <a:pt x="1394" y="2620"/>
                    <a:pt x="1465" y="2548"/>
                    <a:pt x="1465" y="2453"/>
                  </a:cubicBezTo>
                  <a:lnTo>
                    <a:pt x="1465" y="2274"/>
                  </a:lnTo>
                  <a:cubicBezTo>
                    <a:pt x="1608" y="2251"/>
                    <a:pt x="1751" y="2191"/>
                    <a:pt x="1846" y="2120"/>
                  </a:cubicBezTo>
                  <a:lnTo>
                    <a:pt x="1989" y="2251"/>
                  </a:lnTo>
                  <a:cubicBezTo>
                    <a:pt x="2013" y="2274"/>
                    <a:pt x="2061" y="2298"/>
                    <a:pt x="2108" y="2298"/>
                  </a:cubicBezTo>
                  <a:cubicBezTo>
                    <a:pt x="2144" y="2298"/>
                    <a:pt x="2192" y="2274"/>
                    <a:pt x="2227" y="2251"/>
                  </a:cubicBezTo>
                  <a:cubicBezTo>
                    <a:pt x="2287" y="2191"/>
                    <a:pt x="2287" y="2072"/>
                    <a:pt x="2227" y="2012"/>
                  </a:cubicBezTo>
                  <a:lnTo>
                    <a:pt x="2084" y="1881"/>
                  </a:lnTo>
                  <a:cubicBezTo>
                    <a:pt x="2168" y="1762"/>
                    <a:pt x="2227" y="1619"/>
                    <a:pt x="2251" y="1477"/>
                  </a:cubicBezTo>
                  <a:lnTo>
                    <a:pt x="2430" y="1477"/>
                  </a:lnTo>
                  <a:cubicBezTo>
                    <a:pt x="2525" y="1477"/>
                    <a:pt x="2596" y="1405"/>
                    <a:pt x="2596" y="1310"/>
                  </a:cubicBezTo>
                  <a:cubicBezTo>
                    <a:pt x="2596" y="1227"/>
                    <a:pt x="2525" y="1143"/>
                    <a:pt x="2430" y="1143"/>
                  </a:cubicBezTo>
                  <a:lnTo>
                    <a:pt x="2251" y="1143"/>
                  </a:lnTo>
                  <a:cubicBezTo>
                    <a:pt x="2227" y="1000"/>
                    <a:pt x="2168" y="869"/>
                    <a:pt x="2096" y="750"/>
                  </a:cubicBezTo>
                  <a:lnTo>
                    <a:pt x="2227" y="607"/>
                  </a:lnTo>
                  <a:cubicBezTo>
                    <a:pt x="2287" y="548"/>
                    <a:pt x="2287" y="429"/>
                    <a:pt x="2227" y="369"/>
                  </a:cubicBezTo>
                  <a:cubicBezTo>
                    <a:pt x="2198" y="340"/>
                    <a:pt x="2153" y="325"/>
                    <a:pt x="2108" y="325"/>
                  </a:cubicBezTo>
                  <a:cubicBezTo>
                    <a:pt x="2064" y="325"/>
                    <a:pt x="2019" y="340"/>
                    <a:pt x="1989" y="369"/>
                  </a:cubicBezTo>
                  <a:lnTo>
                    <a:pt x="1846" y="500"/>
                  </a:lnTo>
                  <a:cubicBezTo>
                    <a:pt x="1727" y="429"/>
                    <a:pt x="1596" y="369"/>
                    <a:pt x="1465" y="346"/>
                  </a:cubicBezTo>
                  <a:lnTo>
                    <a:pt x="1465" y="167"/>
                  </a:lnTo>
                  <a:cubicBezTo>
                    <a:pt x="1465" y="72"/>
                    <a:pt x="1394" y="0"/>
                    <a:pt x="129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35" name="Google Shape;10835;p79"/>
            <p:cNvSpPr/>
            <p:nvPr/>
          </p:nvSpPr>
          <p:spPr>
            <a:xfrm>
              <a:off x="2462603" y="2479759"/>
              <a:ext cx="32092" cy="32092"/>
            </a:xfrm>
            <a:custGeom>
              <a:avLst/>
              <a:gdLst/>
              <a:ahLst/>
              <a:cxnLst/>
              <a:rect l="l" t="t" r="r" b="b"/>
              <a:pathLst>
                <a:path w="1013" h="1013" extrusionOk="0">
                  <a:moveTo>
                    <a:pt x="501" y="358"/>
                  </a:moveTo>
                  <a:cubicBezTo>
                    <a:pt x="596" y="358"/>
                    <a:pt x="667" y="441"/>
                    <a:pt x="667" y="525"/>
                  </a:cubicBezTo>
                  <a:cubicBezTo>
                    <a:pt x="667" y="620"/>
                    <a:pt x="596" y="692"/>
                    <a:pt x="501" y="692"/>
                  </a:cubicBezTo>
                  <a:cubicBezTo>
                    <a:pt x="417" y="692"/>
                    <a:pt x="346" y="620"/>
                    <a:pt x="346" y="525"/>
                  </a:cubicBezTo>
                  <a:cubicBezTo>
                    <a:pt x="346" y="441"/>
                    <a:pt x="417" y="358"/>
                    <a:pt x="501" y="358"/>
                  </a:cubicBezTo>
                  <a:close/>
                  <a:moveTo>
                    <a:pt x="501" y="1"/>
                  </a:moveTo>
                  <a:cubicBezTo>
                    <a:pt x="227" y="1"/>
                    <a:pt x="1" y="227"/>
                    <a:pt x="1" y="513"/>
                  </a:cubicBezTo>
                  <a:cubicBezTo>
                    <a:pt x="1" y="799"/>
                    <a:pt x="227" y="1013"/>
                    <a:pt x="501" y="1013"/>
                  </a:cubicBezTo>
                  <a:cubicBezTo>
                    <a:pt x="786" y="1013"/>
                    <a:pt x="1013" y="799"/>
                    <a:pt x="1013" y="513"/>
                  </a:cubicBezTo>
                  <a:cubicBezTo>
                    <a:pt x="1001" y="251"/>
                    <a:pt x="774" y="1"/>
                    <a:pt x="50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36" name="Google Shape;10836;p79"/>
            <p:cNvSpPr/>
            <p:nvPr/>
          </p:nvSpPr>
          <p:spPr>
            <a:xfrm>
              <a:off x="2314373" y="2546921"/>
              <a:ext cx="21891" cy="36242"/>
            </a:xfrm>
            <a:custGeom>
              <a:avLst/>
              <a:gdLst/>
              <a:ahLst/>
              <a:cxnLst/>
              <a:rect l="l" t="t" r="r" b="b"/>
              <a:pathLst>
                <a:path w="691" h="1144" extrusionOk="0">
                  <a:moveTo>
                    <a:pt x="167" y="0"/>
                  </a:moveTo>
                  <a:cubicBezTo>
                    <a:pt x="72" y="0"/>
                    <a:pt x="0" y="72"/>
                    <a:pt x="0" y="167"/>
                  </a:cubicBezTo>
                  <a:lnTo>
                    <a:pt x="0" y="988"/>
                  </a:lnTo>
                  <a:cubicBezTo>
                    <a:pt x="0" y="1072"/>
                    <a:pt x="72" y="1143"/>
                    <a:pt x="167" y="1143"/>
                  </a:cubicBezTo>
                  <a:lnTo>
                    <a:pt x="524" y="1143"/>
                  </a:lnTo>
                  <a:cubicBezTo>
                    <a:pt x="620" y="1143"/>
                    <a:pt x="691" y="1072"/>
                    <a:pt x="691" y="988"/>
                  </a:cubicBezTo>
                  <a:cubicBezTo>
                    <a:pt x="691" y="893"/>
                    <a:pt x="620" y="822"/>
                    <a:pt x="524" y="822"/>
                  </a:cubicBezTo>
                  <a:lnTo>
                    <a:pt x="334" y="822"/>
                  </a:lnTo>
                  <a:lnTo>
                    <a:pt x="334" y="167"/>
                  </a:lnTo>
                  <a:cubicBezTo>
                    <a:pt x="334" y="72"/>
                    <a:pt x="262"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0837" name="Google Shape;10837;p79"/>
          <p:cNvSpPr/>
          <p:nvPr/>
        </p:nvSpPr>
        <p:spPr>
          <a:xfrm>
            <a:off x="4691669" y="2986480"/>
            <a:ext cx="485337" cy="481873"/>
          </a:xfrm>
          <a:custGeom>
            <a:avLst/>
            <a:gdLst/>
            <a:ahLst/>
            <a:cxnLst/>
            <a:rect l="l" t="t" r="r" b="b"/>
            <a:pathLst>
              <a:path w="11490" h="11408" extrusionOk="0">
                <a:moveTo>
                  <a:pt x="9311" y="394"/>
                </a:moveTo>
                <a:lnTo>
                  <a:pt x="11073" y="2144"/>
                </a:lnTo>
                <a:lnTo>
                  <a:pt x="10537" y="2680"/>
                </a:lnTo>
                <a:lnTo>
                  <a:pt x="10513" y="2668"/>
                </a:lnTo>
                <a:lnTo>
                  <a:pt x="8799" y="942"/>
                </a:lnTo>
                <a:lnTo>
                  <a:pt x="9311" y="394"/>
                </a:lnTo>
                <a:close/>
                <a:moveTo>
                  <a:pt x="2846" y="1299"/>
                </a:moveTo>
                <a:lnTo>
                  <a:pt x="3000" y="1465"/>
                </a:lnTo>
                <a:cubicBezTo>
                  <a:pt x="3228" y="1693"/>
                  <a:pt x="3531" y="1812"/>
                  <a:pt x="3838" y="1812"/>
                </a:cubicBezTo>
                <a:cubicBezTo>
                  <a:pt x="3852" y="1812"/>
                  <a:pt x="3867" y="1811"/>
                  <a:pt x="3881" y="1811"/>
                </a:cubicBezTo>
                <a:cubicBezTo>
                  <a:pt x="4524" y="1775"/>
                  <a:pt x="5334" y="1704"/>
                  <a:pt x="5763" y="1596"/>
                </a:cubicBezTo>
                <a:cubicBezTo>
                  <a:pt x="5775" y="1608"/>
                  <a:pt x="5798" y="1656"/>
                  <a:pt x="5834" y="1692"/>
                </a:cubicBezTo>
                <a:cubicBezTo>
                  <a:pt x="5858" y="1835"/>
                  <a:pt x="5798" y="1989"/>
                  <a:pt x="5667" y="2073"/>
                </a:cubicBezTo>
                <a:lnTo>
                  <a:pt x="4715" y="2466"/>
                </a:lnTo>
                <a:cubicBezTo>
                  <a:pt x="4655" y="2477"/>
                  <a:pt x="4632" y="2537"/>
                  <a:pt x="4608" y="2585"/>
                </a:cubicBezTo>
                <a:cubicBezTo>
                  <a:pt x="4596" y="2644"/>
                  <a:pt x="4608" y="2704"/>
                  <a:pt x="4655" y="2728"/>
                </a:cubicBezTo>
                <a:lnTo>
                  <a:pt x="5513" y="3597"/>
                </a:lnTo>
                <a:lnTo>
                  <a:pt x="5227" y="3894"/>
                </a:lnTo>
                <a:lnTo>
                  <a:pt x="4929" y="3597"/>
                </a:lnTo>
                <a:cubicBezTo>
                  <a:pt x="4899" y="3567"/>
                  <a:pt x="4852" y="3552"/>
                  <a:pt x="4806" y="3552"/>
                </a:cubicBezTo>
                <a:cubicBezTo>
                  <a:pt x="4760" y="3552"/>
                  <a:pt x="4715" y="3567"/>
                  <a:pt x="4691" y="3597"/>
                </a:cubicBezTo>
                <a:cubicBezTo>
                  <a:pt x="4632" y="3656"/>
                  <a:pt x="4632" y="3775"/>
                  <a:pt x="4691" y="3835"/>
                </a:cubicBezTo>
                <a:lnTo>
                  <a:pt x="4989" y="4132"/>
                </a:lnTo>
                <a:lnTo>
                  <a:pt x="4691" y="4430"/>
                </a:lnTo>
                <a:lnTo>
                  <a:pt x="4191" y="3930"/>
                </a:lnTo>
                <a:cubicBezTo>
                  <a:pt x="4161" y="3900"/>
                  <a:pt x="4117" y="3885"/>
                  <a:pt x="4072" y="3885"/>
                </a:cubicBezTo>
                <a:cubicBezTo>
                  <a:pt x="4027" y="3885"/>
                  <a:pt x="3983" y="3900"/>
                  <a:pt x="3953" y="3930"/>
                </a:cubicBezTo>
                <a:cubicBezTo>
                  <a:pt x="3893" y="3990"/>
                  <a:pt x="3893" y="4109"/>
                  <a:pt x="3953" y="4168"/>
                </a:cubicBezTo>
                <a:lnTo>
                  <a:pt x="4441" y="4668"/>
                </a:lnTo>
                <a:lnTo>
                  <a:pt x="4143" y="4966"/>
                </a:lnTo>
                <a:lnTo>
                  <a:pt x="3846" y="4668"/>
                </a:lnTo>
                <a:cubicBezTo>
                  <a:pt x="3822" y="4638"/>
                  <a:pt x="3777" y="4624"/>
                  <a:pt x="3731" y="4624"/>
                </a:cubicBezTo>
                <a:cubicBezTo>
                  <a:pt x="3685" y="4624"/>
                  <a:pt x="3637" y="4638"/>
                  <a:pt x="3608" y="4668"/>
                </a:cubicBezTo>
                <a:cubicBezTo>
                  <a:pt x="3548" y="4728"/>
                  <a:pt x="3548" y="4847"/>
                  <a:pt x="3608" y="4906"/>
                </a:cubicBezTo>
                <a:lnTo>
                  <a:pt x="3905" y="5204"/>
                </a:lnTo>
                <a:lnTo>
                  <a:pt x="3608" y="5502"/>
                </a:lnTo>
                <a:lnTo>
                  <a:pt x="1976" y="3859"/>
                </a:lnTo>
                <a:cubicBezTo>
                  <a:pt x="1929" y="3811"/>
                  <a:pt x="1881" y="3751"/>
                  <a:pt x="1857" y="3680"/>
                </a:cubicBezTo>
                <a:cubicBezTo>
                  <a:pt x="1822" y="3620"/>
                  <a:pt x="1810" y="3549"/>
                  <a:pt x="1810" y="3478"/>
                </a:cubicBezTo>
                <a:cubicBezTo>
                  <a:pt x="1798" y="3335"/>
                  <a:pt x="1750" y="3216"/>
                  <a:pt x="1667" y="3132"/>
                </a:cubicBezTo>
                <a:lnTo>
                  <a:pt x="1334" y="2799"/>
                </a:lnTo>
                <a:lnTo>
                  <a:pt x="2846" y="1299"/>
                </a:lnTo>
                <a:close/>
                <a:moveTo>
                  <a:pt x="7882" y="5954"/>
                </a:moveTo>
                <a:lnTo>
                  <a:pt x="9525" y="7597"/>
                </a:lnTo>
                <a:cubicBezTo>
                  <a:pt x="9620" y="7704"/>
                  <a:pt x="9680" y="7835"/>
                  <a:pt x="9680" y="7966"/>
                </a:cubicBezTo>
                <a:cubicBezTo>
                  <a:pt x="9680" y="8026"/>
                  <a:pt x="9704" y="8085"/>
                  <a:pt x="9727" y="8145"/>
                </a:cubicBezTo>
                <a:cubicBezTo>
                  <a:pt x="9763" y="8204"/>
                  <a:pt x="9787" y="8252"/>
                  <a:pt x="9835" y="8300"/>
                </a:cubicBezTo>
                <a:lnTo>
                  <a:pt x="10156" y="8621"/>
                </a:lnTo>
                <a:lnTo>
                  <a:pt x="8680" y="10145"/>
                </a:lnTo>
                <a:lnTo>
                  <a:pt x="8513" y="9978"/>
                </a:lnTo>
                <a:cubicBezTo>
                  <a:pt x="8286" y="9751"/>
                  <a:pt x="7993" y="9632"/>
                  <a:pt x="7677" y="9632"/>
                </a:cubicBezTo>
                <a:cubicBezTo>
                  <a:pt x="7662" y="9632"/>
                  <a:pt x="7647" y="9633"/>
                  <a:pt x="7632" y="9633"/>
                </a:cubicBezTo>
                <a:cubicBezTo>
                  <a:pt x="6989" y="9669"/>
                  <a:pt x="6179" y="9740"/>
                  <a:pt x="5763" y="9847"/>
                </a:cubicBezTo>
                <a:cubicBezTo>
                  <a:pt x="5739" y="9824"/>
                  <a:pt x="5715" y="9788"/>
                  <a:pt x="5679" y="9752"/>
                </a:cubicBezTo>
                <a:cubicBezTo>
                  <a:pt x="5656" y="9609"/>
                  <a:pt x="5715" y="9455"/>
                  <a:pt x="5846" y="9371"/>
                </a:cubicBezTo>
                <a:lnTo>
                  <a:pt x="6799" y="8978"/>
                </a:lnTo>
                <a:cubicBezTo>
                  <a:pt x="6858" y="8966"/>
                  <a:pt x="6894" y="8907"/>
                  <a:pt x="6906" y="8859"/>
                </a:cubicBezTo>
                <a:cubicBezTo>
                  <a:pt x="6918" y="8800"/>
                  <a:pt x="6906" y="8740"/>
                  <a:pt x="6858" y="8716"/>
                </a:cubicBezTo>
                <a:lnTo>
                  <a:pt x="6001" y="7847"/>
                </a:lnTo>
                <a:lnTo>
                  <a:pt x="6298" y="7550"/>
                </a:lnTo>
                <a:lnTo>
                  <a:pt x="6596" y="7847"/>
                </a:lnTo>
                <a:cubicBezTo>
                  <a:pt x="6620" y="7883"/>
                  <a:pt x="6668" y="7895"/>
                  <a:pt x="6715" y="7895"/>
                </a:cubicBezTo>
                <a:cubicBezTo>
                  <a:pt x="6751" y="7895"/>
                  <a:pt x="6799" y="7883"/>
                  <a:pt x="6834" y="7847"/>
                </a:cubicBezTo>
                <a:cubicBezTo>
                  <a:pt x="6894" y="7788"/>
                  <a:pt x="6894" y="7669"/>
                  <a:pt x="6834" y="7609"/>
                </a:cubicBezTo>
                <a:lnTo>
                  <a:pt x="6537" y="7311"/>
                </a:lnTo>
                <a:lnTo>
                  <a:pt x="6834" y="7014"/>
                </a:lnTo>
                <a:lnTo>
                  <a:pt x="7322" y="7502"/>
                </a:lnTo>
                <a:cubicBezTo>
                  <a:pt x="7346" y="7538"/>
                  <a:pt x="7394" y="7550"/>
                  <a:pt x="7441" y="7550"/>
                </a:cubicBezTo>
                <a:cubicBezTo>
                  <a:pt x="7477" y="7550"/>
                  <a:pt x="7525" y="7538"/>
                  <a:pt x="7561" y="7502"/>
                </a:cubicBezTo>
                <a:cubicBezTo>
                  <a:pt x="7620" y="7442"/>
                  <a:pt x="7620" y="7323"/>
                  <a:pt x="7561" y="7264"/>
                </a:cubicBezTo>
                <a:lnTo>
                  <a:pt x="7072" y="6776"/>
                </a:lnTo>
                <a:lnTo>
                  <a:pt x="7263" y="6585"/>
                </a:lnTo>
                <a:lnTo>
                  <a:pt x="7346" y="6490"/>
                </a:lnTo>
                <a:lnTo>
                  <a:pt x="7644" y="6788"/>
                </a:lnTo>
                <a:cubicBezTo>
                  <a:pt x="7680" y="6823"/>
                  <a:pt x="7715" y="6835"/>
                  <a:pt x="7763" y="6835"/>
                </a:cubicBezTo>
                <a:cubicBezTo>
                  <a:pt x="7811" y="6835"/>
                  <a:pt x="7858" y="6823"/>
                  <a:pt x="7882" y="6788"/>
                </a:cubicBezTo>
                <a:cubicBezTo>
                  <a:pt x="7942" y="6728"/>
                  <a:pt x="7942" y="6609"/>
                  <a:pt x="7882" y="6549"/>
                </a:cubicBezTo>
                <a:lnTo>
                  <a:pt x="7584" y="6252"/>
                </a:lnTo>
                <a:lnTo>
                  <a:pt x="7882" y="5954"/>
                </a:lnTo>
                <a:close/>
                <a:moveTo>
                  <a:pt x="964" y="8752"/>
                </a:moveTo>
                <a:lnTo>
                  <a:pt x="976" y="8776"/>
                </a:lnTo>
                <a:lnTo>
                  <a:pt x="2703" y="10502"/>
                </a:lnTo>
                <a:lnTo>
                  <a:pt x="2191" y="11050"/>
                </a:lnTo>
                <a:lnTo>
                  <a:pt x="429" y="9288"/>
                </a:lnTo>
                <a:lnTo>
                  <a:pt x="964" y="8752"/>
                </a:lnTo>
                <a:close/>
                <a:moveTo>
                  <a:pt x="10537" y="8752"/>
                </a:moveTo>
                <a:lnTo>
                  <a:pt x="11073" y="9288"/>
                </a:lnTo>
                <a:lnTo>
                  <a:pt x="9311" y="11050"/>
                </a:lnTo>
                <a:lnTo>
                  <a:pt x="8775" y="10514"/>
                </a:lnTo>
                <a:lnTo>
                  <a:pt x="8799" y="10490"/>
                </a:lnTo>
                <a:lnTo>
                  <a:pt x="10525" y="8764"/>
                </a:lnTo>
                <a:lnTo>
                  <a:pt x="10537" y="8752"/>
                </a:lnTo>
                <a:close/>
                <a:moveTo>
                  <a:pt x="2203" y="1"/>
                </a:moveTo>
                <a:cubicBezTo>
                  <a:pt x="2155" y="1"/>
                  <a:pt x="2107" y="13"/>
                  <a:pt x="2084" y="49"/>
                </a:cubicBezTo>
                <a:lnTo>
                  <a:pt x="1429" y="703"/>
                </a:lnTo>
                <a:cubicBezTo>
                  <a:pt x="1369" y="763"/>
                  <a:pt x="1369" y="882"/>
                  <a:pt x="1429" y="942"/>
                </a:cubicBezTo>
                <a:cubicBezTo>
                  <a:pt x="1459" y="971"/>
                  <a:pt x="1503" y="986"/>
                  <a:pt x="1548" y="986"/>
                </a:cubicBezTo>
                <a:cubicBezTo>
                  <a:pt x="1592" y="986"/>
                  <a:pt x="1637" y="971"/>
                  <a:pt x="1667" y="942"/>
                </a:cubicBezTo>
                <a:lnTo>
                  <a:pt x="2203" y="406"/>
                </a:lnTo>
                <a:lnTo>
                  <a:pt x="2738" y="942"/>
                </a:lnTo>
                <a:lnTo>
                  <a:pt x="2727" y="953"/>
                </a:lnTo>
                <a:lnTo>
                  <a:pt x="964" y="2668"/>
                </a:lnTo>
                <a:lnTo>
                  <a:pt x="953" y="2680"/>
                </a:lnTo>
                <a:lnTo>
                  <a:pt x="417" y="2144"/>
                </a:lnTo>
                <a:lnTo>
                  <a:pt x="1155" y="1406"/>
                </a:lnTo>
                <a:cubicBezTo>
                  <a:pt x="1214" y="1346"/>
                  <a:pt x="1214" y="1227"/>
                  <a:pt x="1155" y="1168"/>
                </a:cubicBezTo>
                <a:cubicBezTo>
                  <a:pt x="1125" y="1138"/>
                  <a:pt x="1081" y="1123"/>
                  <a:pt x="1036" y="1123"/>
                </a:cubicBezTo>
                <a:cubicBezTo>
                  <a:pt x="991" y="1123"/>
                  <a:pt x="947" y="1138"/>
                  <a:pt x="917" y="1168"/>
                </a:cubicBezTo>
                <a:lnTo>
                  <a:pt x="60" y="2025"/>
                </a:lnTo>
                <a:cubicBezTo>
                  <a:pt x="24" y="2061"/>
                  <a:pt x="12" y="2096"/>
                  <a:pt x="12" y="2144"/>
                </a:cubicBezTo>
                <a:cubicBezTo>
                  <a:pt x="12" y="2192"/>
                  <a:pt x="24" y="2239"/>
                  <a:pt x="60" y="2263"/>
                </a:cubicBezTo>
                <a:lnTo>
                  <a:pt x="833" y="3037"/>
                </a:lnTo>
                <a:cubicBezTo>
                  <a:pt x="857" y="3073"/>
                  <a:pt x="905" y="3085"/>
                  <a:pt x="953" y="3085"/>
                </a:cubicBezTo>
                <a:cubicBezTo>
                  <a:pt x="1000" y="3085"/>
                  <a:pt x="1036" y="3073"/>
                  <a:pt x="1072" y="3037"/>
                </a:cubicBezTo>
                <a:lnTo>
                  <a:pt x="1084" y="3025"/>
                </a:lnTo>
                <a:lnTo>
                  <a:pt x="1417" y="3347"/>
                </a:lnTo>
                <a:cubicBezTo>
                  <a:pt x="1441" y="3382"/>
                  <a:pt x="1476" y="3430"/>
                  <a:pt x="1476" y="3466"/>
                </a:cubicBezTo>
                <a:cubicBezTo>
                  <a:pt x="1488" y="3573"/>
                  <a:pt x="1500" y="3692"/>
                  <a:pt x="1548" y="3787"/>
                </a:cubicBezTo>
                <a:cubicBezTo>
                  <a:pt x="1595" y="3882"/>
                  <a:pt x="1655" y="3978"/>
                  <a:pt x="1738" y="4049"/>
                </a:cubicBezTo>
                <a:lnTo>
                  <a:pt x="3381" y="5692"/>
                </a:lnTo>
                <a:lnTo>
                  <a:pt x="2691" y="6371"/>
                </a:lnTo>
                <a:lnTo>
                  <a:pt x="2393" y="5645"/>
                </a:lnTo>
                <a:cubicBezTo>
                  <a:pt x="2393" y="5645"/>
                  <a:pt x="2393" y="5633"/>
                  <a:pt x="2381" y="5633"/>
                </a:cubicBezTo>
                <a:cubicBezTo>
                  <a:pt x="2248" y="5404"/>
                  <a:pt x="2016" y="5274"/>
                  <a:pt x="1775" y="5274"/>
                </a:cubicBezTo>
                <a:cubicBezTo>
                  <a:pt x="1715" y="5274"/>
                  <a:pt x="1655" y="5283"/>
                  <a:pt x="1595" y="5299"/>
                </a:cubicBezTo>
                <a:cubicBezTo>
                  <a:pt x="1572" y="5299"/>
                  <a:pt x="1560" y="5311"/>
                  <a:pt x="1548" y="5311"/>
                </a:cubicBezTo>
                <a:cubicBezTo>
                  <a:pt x="1393" y="5406"/>
                  <a:pt x="1214" y="5573"/>
                  <a:pt x="1274" y="5728"/>
                </a:cubicBezTo>
                <a:cubicBezTo>
                  <a:pt x="1369" y="6014"/>
                  <a:pt x="1441" y="6668"/>
                  <a:pt x="1488" y="7573"/>
                </a:cubicBezTo>
                <a:cubicBezTo>
                  <a:pt x="1500" y="7811"/>
                  <a:pt x="1417" y="8038"/>
                  <a:pt x="1250" y="8204"/>
                </a:cubicBezTo>
                <a:lnTo>
                  <a:pt x="1084" y="8371"/>
                </a:lnTo>
                <a:lnTo>
                  <a:pt x="1072" y="8347"/>
                </a:lnTo>
                <a:cubicBezTo>
                  <a:pt x="1042" y="8317"/>
                  <a:pt x="997" y="8303"/>
                  <a:pt x="953" y="8303"/>
                </a:cubicBezTo>
                <a:cubicBezTo>
                  <a:pt x="908" y="8303"/>
                  <a:pt x="863" y="8317"/>
                  <a:pt x="833" y="8347"/>
                </a:cubicBezTo>
                <a:lnTo>
                  <a:pt x="60" y="9121"/>
                </a:lnTo>
                <a:cubicBezTo>
                  <a:pt x="0" y="9181"/>
                  <a:pt x="0" y="9300"/>
                  <a:pt x="60" y="9359"/>
                </a:cubicBezTo>
                <a:lnTo>
                  <a:pt x="2048" y="11360"/>
                </a:lnTo>
                <a:cubicBezTo>
                  <a:pt x="2084" y="11383"/>
                  <a:pt x="2119" y="11407"/>
                  <a:pt x="2167" y="11407"/>
                </a:cubicBezTo>
                <a:cubicBezTo>
                  <a:pt x="2215" y="11407"/>
                  <a:pt x="2262" y="11383"/>
                  <a:pt x="2286" y="11360"/>
                </a:cubicBezTo>
                <a:lnTo>
                  <a:pt x="3060" y="10586"/>
                </a:lnTo>
                <a:cubicBezTo>
                  <a:pt x="3119" y="10526"/>
                  <a:pt x="3119" y="10407"/>
                  <a:pt x="3060" y="10348"/>
                </a:cubicBezTo>
                <a:lnTo>
                  <a:pt x="3048" y="10336"/>
                </a:lnTo>
                <a:lnTo>
                  <a:pt x="3370" y="10002"/>
                </a:lnTo>
                <a:cubicBezTo>
                  <a:pt x="3405" y="9978"/>
                  <a:pt x="3453" y="9943"/>
                  <a:pt x="3489" y="9943"/>
                </a:cubicBezTo>
                <a:cubicBezTo>
                  <a:pt x="3572" y="9943"/>
                  <a:pt x="3631" y="9931"/>
                  <a:pt x="3691" y="9919"/>
                </a:cubicBezTo>
                <a:cubicBezTo>
                  <a:pt x="3751" y="9895"/>
                  <a:pt x="3822" y="9871"/>
                  <a:pt x="3881" y="9836"/>
                </a:cubicBezTo>
                <a:cubicBezTo>
                  <a:pt x="3953" y="9800"/>
                  <a:pt x="3989" y="9693"/>
                  <a:pt x="3941" y="9621"/>
                </a:cubicBezTo>
                <a:cubicBezTo>
                  <a:pt x="3910" y="9566"/>
                  <a:pt x="3853" y="9537"/>
                  <a:pt x="3797" y="9537"/>
                </a:cubicBezTo>
                <a:cubicBezTo>
                  <a:pt x="3768" y="9537"/>
                  <a:pt x="3739" y="9545"/>
                  <a:pt x="3715" y="9562"/>
                </a:cubicBezTo>
                <a:cubicBezTo>
                  <a:pt x="3667" y="9574"/>
                  <a:pt x="3643" y="9597"/>
                  <a:pt x="3596" y="9597"/>
                </a:cubicBezTo>
                <a:cubicBezTo>
                  <a:pt x="3548" y="9621"/>
                  <a:pt x="3512" y="9621"/>
                  <a:pt x="3465" y="9633"/>
                </a:cubicBezTo>
                <a:cubicBezTo>
                  <a:pt x="3334" y="9645"/>
                  <a:pt x="3215" y="9693"/>
                  <a:pt x="3119" y="9776"/>
                </a:cubicBezTo>
                <a:lnTo>
                  <a:pt x="2798" y="10109"/>
                </a:lnTo>
                <a:lnTo>
                  <a:pt x="1286" y="8609"/>
                </a:lnTo>
                <a:lnTo>
                  <a:pt x="1453" y="8443"/>
                </a:lnTo>
                <a:cubicBezTo>
                  <a:pt x="1691" y="8204"/>
                  <a:pt x="1810" y="7895"/>
                  <a:pt x="1798" y="7561"/>
                </a:cubicBezTo>
                <a:cubicBezTo>
                  <a:pt x="1762" y="6919"/>
                  <a:pt x="1691" y="6109"/>
                  <a:pt x="1584" y="5692"/>
                </a:cubicBezTo>
                <a:cubicBezTo>
                  <a:pt x="1607" y="5668"/>
                  <a:pt x="1643" y="5645"/>
                  <a:pt x="1679" y="5609"/>
                </a:cubicBezTo>
                <a:cubicBezTo>
                  <a:pt x="1699" y="5605"/>
                  <a:pt x="1720" y="5604"/>
                  <a:pt x="1741" y="5604"/>
                </a:cubicBezTo>
                <a:cubicBezTo>
                  <a:pt x="1865" y="5604"/>
                  <a:pt x="1989" y="5663"/>
                  <a:pt x="2060" y="5776"/>
                </a:cubicBezTo>
                <a:lnTo>
                  <a:pt x="2453" y="6728"/>
                </a:lnTo>
                <a:cubicBezTo>
                  <a:pt x="2465" y="6788"/>
                  <a:pt x="2524" y="6823"/>
                  <a:pt x="2572" y="6835"/>
                </a:cubicBezTo>
                <a:cubicBezTo>
                  <a:pt x="2586" y="6838"/>
                  <a:pt x="2600" y="6839"/>
                  <a:pt x="2613" y="6839"/>
                </a:cubicBezTo>
                <a:cubicBezTo>
                  <a:pt x="2657" y="6839"/>
                  <a:pt x="2696" y="6824"/>
                  <a:pt x="2715" y="6788"/>
                </a:cubicBezTo>
                <a:lnTo>
                  <a:pt x="4441" y="5061"/>
                </a:lnTo>
                <a:lnTo>
                  <a:pt x="5298" y="4216"/>
                </a:lnTo>
                <a:lnTo>
                  <a:pt x="5382" y="4121"/>
                </a:lnTo>
                <a:cubicBezTo>
                  <a:pt x="5417" y="4085"/>
                  <a:pt x="5465" y="4067"/>
                  <a:pt x="5514" y="4067"/>
                </a:cubicBezTo>
                <a:cubicBezTo>
                  <a:pt x="5563" y="4067"/>
                  <a:pt x="5614" y="4085"/>
                  <a:pt x="5656" y="4121"/>
                </a:cubicBezTo>
                <a:lnTo>
                  <a:pt x="5679" y="4156"/>
                </a:lnTo>
                <a:cubicBezTo>
                  <a:pt x="5715" y="4180"/>
                  <a:pt x="5739" y="4240"/>
                  <a:pt x="5739" y="4287"/>
                </a:cubicBezTo>
                <a:cubicBezTo>
                  <a:pt x="5739" y="4335"/>
                  <a:pt x="5727" y="4382"/>
                  <a:pt x="5679" y="4418"/>
                </a:cubicBezTo>
                <a:lnTo>
                  <a:pt x="5060" y="5049"/>
                </a:lnTo>
                <a:lnTo>
                  <a:pt x="4739" y="5359"/>
                </a:lnTo>
                <a:lnTo>
                  <a:pt x="3584" y="6526"/>
                </a:lnTo>
                <a:cubicBezTo>
                  <a:pt x="3524" y="6585"/>
                  <a:pt x="3524" y="6704"/>
                  <a:pt x="3584" y="6764"/>
                </a:cubicBezTo>
                <a:cubicBezTo>
                  <a:pt x="3608" y="6788"/>
                  <a:pt x="3655" y="6799"/>
                  <a:pt x="3703" y="6799"/>
                </a:cubicBezTo>
                <a:cubicBezTo>
                  <a:pt x="3751" y="6799"/>
                  <a:pt x="3786" y="6788"/>
                  <a:pt x="3822" y="6764"/>
                </a:cubicBezTo>
                <a:lnTo>
                  <a:pt x="5834" y="4752"/>
                </a:lnTo>
                <a:cubicBezTo>
                  <a:pt x="5846" y="4740"/>
                  <a:pt x="5870" y="4716"/>
                  <a:pt x="5894" y="4704"/>
                </a:cubicBezTo>
                <a:cubicBezTo>
                  <a:pt x="5912" y="4696"/>
                  <a:pt x="5934" y="4692"/>
                  <a:pt x="5955" y="4692"/>
                </a:cubicBezTo>
                <a:cubicBezTo>
                  <a:pt x="6002" y="4692"/>
                  <a:pt x="6052" y="4711"/>
                  <a:pt x="6084" y="4752"/>
                </a:cubicBezTo>
                <a:lnTo>
                  <a:pt x="6132" y="4799"/>
                </a:lnTo>
                <a:cubicBezTo>
                  <a:pt x="6203" y="4871"/>
                  <a:pt x="6203" y="4978"/>
                  <a:pt x="6132" y="5049"/>
                </a:cubicBezTo>
                <a:lnTo>
                  <a:pt x="5132" y="6049"/>
                </a:lnTo>
                <a:lnTo>
                  <a:pt x="5072" y="6109"/>
                </a:lnTo>
                <a:lnTo>
                  <a:pt x="3941" y="7240"/>
                </a:lnTo>
                <a:cubicBezTo>
                  <a:pt x="3881" y="7300"/>
                  <a:pt x="3881" y="7419"/>
                  <a:pt x="3941" y="7478"/>
                </a:cubicBezTo>
                <a:cubicBezTo>
                  <a:pt x="3965" y="7502"/>
                  <a:pt x="4012" y="7514"/>
                  <a:pt x="4060" y="7514"/>
                </a:cubicBezTo>
                <a:cubicBezTo>
                  <a:pt x="4108" y="7514"/>
                  <a:pt x="4143" y="7502"/>
                  <a:pt x="4179" y="7478"/>
                </a:cubicBezTo>
                <a:lnTo>
                  <a:pt x="5310" y="6347"/>
                </a:lnTo>
                <a:lnTo>
                  <a:pt x="6310" y="5347"/>
                </a:lnTo>
                <a:cubicBezTo>
                  <a:pt x="6334" y="5311"/>
                  <a:pt x="6382" y="5299"/>
                  <a:pt x="6429" y="5299"/>
                </a:cubicBezTo>
                <a:cubicBezTo>
                  <a:pt x="6465" y="5299"/>
                  <a:pt x="6513" y="5311"/>
                  <a:pt x="6548" y="5347"/>
                </a:cubicBezTo>
                <a:lnTo>
                  <a:pt x="6584" y="5395"/>
                </a:lnTo>
                <a:cubicBezTo>
                  <a:pt x="6620" y="5418"/>
                  <a:pt x="6632" y="5466"/>
                  <a:pt x="6632" y="5514"/>
                </a:cubicBezTo>
                <a:cubicBezTo>
                  <a:pt x="6632" y="5549"/>
                  <a:pt x="6620" y="5597"/>
                  <a:pt x="6584" y="5633"/>
                </a:cubicBezTo>
                <a:lnTo>
                  <a:pt x="5596" y="6621"/>
                </a:lnTo>
                <a:lnTo>
                  <a:pt x="4655" y="7561"/>
                </a:lnTo>
                <a:cubicBezTo>
                  <a:pt x="4596" y="7621"/>
                  <a:pt x="4596" y="7740"/>
                  <a:pt x="4655" y="7800"/>
                </a:cubicBezTo>
                <a:cubicBezTo>
                  <a:pt x="4679" y="7835"/>
                  <a:pt x="4727" y="7847"/>
                  <a:pt x="4774" y="7847"/>
                </a:cubicBezTo>
                <a:cubicBezTo>
                  <a:pt x="4822" y="7847"/>
                  <a:pt x="4858" y="7835"/>
                  <a:pt x="4894" y="7800"/>
                </a:cubicBezTo>
                <a:lnTo>
                  <a:pt x="6691" y="6002"/>
                </a:lnTo>
                <a:cubicBezTo>
                  <a:pt x="6728" y="5965"/>
                  <a:pt x="6764" y="5950"/>
                  <a:pt x="6806" y="5950"/>
                </a:cubicBezTo>
                <a:cubicBezTo>
                  <a:pt x="6819" y="5950"/>
                  <a:pt x="6832" y="5951"/>
                  <a:pt x="6846" y="5954"/>
                </a:cubicBezTo>
                <a:cubicBezTo>
                  <a:pt x="6870" y="5954"/>
                  <a:pt x="6906" y="5966"/>
                  <a:pt x="6918" y="6002"/>
                </a:cubicBezTo>
                <a:lnTo>
                  <a:pt x="6977" y="6061"/>
                </a:lnTo>
                <a:cubicBezTo>
                  <a:pt x="7037" y="6121"/>
                  <a:pt x="7037" y="6228"/>
                  <a:pt x="6977" y="6287"/>
                </a:cubicBezTo>
                <a:lnTo>
                  <a:pt x="5608" y="7657"/>
                </a:lnTo>
                <a:lnTo>
                  <a:pt x="4179" y="9085"/>
                </a:lnTo>
                <a:cubicBezTo>
                  <a:pt x="4120" y="9145"/>
                  <a:pt x="4120" y="9264"/>
                  <a:pt x="4179" y="9324"/>
                </a:cubicBezTo>
                <a:cubicBezTo>
                  <a:pt x="4203" y="9347"/>
                  <a:pt x="4251" y="9359"/>
                  <a:pt x="4298" y="9359"/>
                </a:cubicBezTo>
                <a:cubicBezTo>
                  <a:pt x="4346" y="9359"/>
                  <a:pt x="4382" y="9347"/>
                  <a:pt x="4417" y="9324"/>
                </a:cubicBezTo>
                <a:lnTo>
                  <a:pt x="5727" y="8014"/>
                </a:lnTo>
                <a:lnTo>
                  <a:pt x="6406" y="8693"/>
                </a:lnTo>
                <a:lnTo>
                  <a:pt x="5679" y="8990"/>
                </a:lnTo>
                <a:cubicBezTo>
                  <a:pt x="5679" y="8990"/>
                  <a:pt x="5667" y="8990"/>
                  <a:pt x="5667" y="9002"/>
                </a:cubicBezTo>
                <a:cubicBezTo>
                  <a:pt x="5382" y="9169"/>
                  <a:pt x="5251" y="9502"/>
                  <a:pt x="5334" y="9800"/>
                </a:cubicBezTo>
                <a:cubicBezTo>
                  <a:pt x="5334" y="9812"/>
                  <a:pt x="5358" y="9824"/>
                  <a:pt x="5358" y="9836"/>
                </a:cubicBezTo>
                <a:cubicBezTo>
                  <a:pt x="5430" y="9969"/>
                  <a:pt x="5564" y="10121"/>
                  <a:pt x="5707" y="10121"/>
                </a:cubicBezTo>
                <a:cubicBezTo>
                  <a:pt x="5730" y="10121"/>
                  <a:pt x="5752" y="10117"/>
                  <a:pt x="5775" y="10109"/>
                </a:cubicBezTo>
                <a:cubicBezTo>
                  <a:pt x="6048" y="10014"/>
                  <a:pt x="6703" y="9943"/>
                  <a:pt x="7620" y="9895"/>
                </a:cubicBezTo>
                <a:cubicBezTo>
                  <a:pt x="7633" y="9894"/>
                  <a:pt x="7647" y="9894"/>
                  <a:pt x="7660" y="9894"/>
                </a:cubicBezTo>
                <a:cubicBezTo>
                  <a:pt x="7882" y="9894"/>
                  <a:pt x="8082" y="9987"/>
                  <a:pt x="8239" y="10133"/>
                </a:cubicBezTo>
                <a:lnTo>
                  <a:pt x="8406" y="10300"/>
                </a:lnTo>
                <a:lnTo>
                  <a:pt x="8394" y="10312"/>
                </a:lnTo>
                <a:cubicBezTo>
                  <a:pt x="8334" y="10371"/>
                  <a:pt x="8334" y="10490"/>
                  <a:pt x="8394" y="10550"/>
                </a:cubicBezTo>
                <a:lnTo>
                  <a:pt x="9168" y="11324"/>
                </a:lnTo>
                <a:cubicBezTo>
                  <a:pt x="9192" y="11360"/>
                  <a:pt x="9239" y="11371"/>
                  <a:pt x="9287" y="11371"/>
                </a:cubicBezTo>
                <a:cubicBezTo>
                  <a:pt x="9323" y="11371"/>
                  <a:pt x="9370" y="11360"/>
                  <a:pt x="9406" y="11324"/>
                </a:cubicBezTo>
                <a:lnTo>
                  <a:pt x="11394" y="9335"/>
                </a:lnTo>
                <a:cubicBezTo>
                  <a:pt x="11454" y="9276"/>
                  <a:pt x="11454" y="9157"/>
                  <a:pt x="11394" y="9097"/>
                </a:cubicBezTo>
                <a:lnTo>
                  <a:pt x="10656" y="8395"/>
                </a:lnTo>
                <a:cubicBezTo>
                  <a:pt x="10620" y="8371"/>
                  <a:pt x="10585" y="8359"/>
                  <a:pt x="10537" y="8359"/>
                </a:cubicBezTo>
                <a:cubicBezTo>
                  <a:pt x="10489" y="8359"/>
                  <a:pt x="10442" y="8371"/>
                  <a:pt x="10418" y="8395"/>
                </a:cubicBezTo>
                <a:lnTo>
                  <a:pt x="10406" y="8419"/>
                </a:lnTo>
                <a:lnTo>
                  <a:pt x="10073" y="8085"/>
                </a:lnTo>
                <a:cubicBezTo>
                  <a:pt x="10061" y="8073"/>
                  <a:pt x="10049" y="8050"/>
                  <a:pt x="10025" y="8026"/>
                </a:cubicBezTo>
                <a:cubicBezTo>
                  <a:pt x="10013" y="8014"/>
                  <a:pt x="10013" y="7978"/>
                  <a:pt x="10013" y="7954"/>
                </a:cubicBezTo>
                <a:cubicBezTo>
                  <a:pt x="10001" y="7728"/>
                  <a:pt x="9906" y="7526"/>
                  <a:pt x="9751" y="7359"/>
                </a:cubicBezTo>
                <a:lnTo>
                  <a:pt x="8108" y="5716"/>
                </a:lnTo>
                <a:lnTo>
                  <a:pt x="8799" y="5037"/>
                </a:lnTo>
                <a:lnTo>
                  <a:pt x="9096" y="5764"/>
                </a:lnTo>
                <a:cubicBezTo>
                  <a:pt x="9096" y="5764"/>
                  <a:pt x="9096" y="5776"/>
                  <a:pt x="9108" y="5776"/>
                </a:cubicBezTo>
                <a:cubicBezTo>
                  <a:pt x="9242" y="6004"/>
                  <a:pt x="9474" y="6134"/>
                  <a:pt x="9714" y="6134"/>
                </a:cubicBezTo>
                <a:cubicBezTo>
                  <a:pt x="9774" y="6134"/>
                  <a:pt x="9835" y="6126"/>
                  <a:pt x="9894" y="6109"/>
                </a:cubicBezTo>
                <a:cubicBezTo>
                  <a:pt x="9906" y="6109"/>
                  <a:pt x="9930" y="6097"/>
                  <a:pt x="9942" y="6097"/>
                </a:cubicBezTo>
                <a:cubicBezTo>
                  <a:pt x="10085" y="6002"/>
                  <a:pt x="10263" y="5835"/>
                  <a:pt x="10204" y="5680"/>
                </a:cubicBezTo>
                <a:cubicBezTo>
                  <a:pt x="10120" y="5406"/>
                  <a:pt x="10049" y="4740"/>
                  <a:pt x="10001" y="3835"/>
                </a:cubicBezTo>
                <a:cubicBezTo>
                  <a:pt x="9989" y="3632"/>
                  <a:pt x="10049" y="3442"/>
                  <a:pt x="10168" y="3299"/>
                </a:cubicBezTo>
                <a:cubicBezTo>
                  <a:pt x="10192" y="3263"/>
                  <a:pt x="10204" y="3239"/>
                  <a:pt x="10239" y="3204"/>
                </a:cubicBezTo>
                <a:lnTo>
                  <a:pt x="10406" y="3037"/>
                </a:lnTo>
                <a:lnTo>
                  <a:pt x="10418" y="3061"/>
                </a:lnTo>
                <a:cubicBezTo>
                  <a:pt x="10442" y="3085"/>
                  <a:pt x="10489" y="3097"/>
                  <a:pt x="10537" y="3097"/>
                </a:cubicBezTo>
                <a:cubicBezTo>
                  <a:pt x="10585" y="3097"/>
                  <a:pt x="10620" y="3085"/>
                  <a:pt x="10656" y="3061"/>
                </a:cubicBezTo>
                <a:lnTo>
                  <a:pt x="11430" y="2287"/>
                </a:lnTo>
                <a:cubicBezTo>
                  <a:pt x="11490" y="2227"/>
                  <a:pt x="11490" y="2096"/>
                  <a:pt x="11430" y="2037"/>
                </a:cubicBezTo>
                <a:lnTo>
                  <a:pt x="9430" y="49"/>
                </a:lnTo>
                <a:cubicBezTo>
                  <a:pt x="9406" y="13"/>
                  <a:pt x="9358" y="1"/>
                  <a:pt x="9311" y="1"/>
                </a:cubicBezTo>
                <a:cubicBezTo>
                  <a:pt x="9275" y="1"/>
                  <a:pt x="9227" y="25"/>
                  <a:pt x="9192" y="49"/>
                </a:cubicBezTo>
                <a:lnTo>
                  <a:pt x="8418" y="823"/>
                </a:lnTo>
                <a:cubicBezTo>
                  <a:pt x="8358" y="882"/>
                  <a:pt x="8358" y="1001"/>
                  <a:pt x="8418" y="1061"/>
                </a:cubicBezTo>
                <a:lnTo>
                  <a:pt x="8442" y="1073"/>
                </a:lnTo>
                <a:lnTo>
                  <a:pt x="8108" y="1406"/>
                </a:lnTo>
                <a:cubicBezTo>
                  <a:pt x="8096" y="1418"/>
                  <a:pt x="8084" y="1430"/>
                  <a:pt x="8049" y="1454"/>
                </a:cubicBezTo>
                <a:cubicBezTo>
                  <a:pt x="8037" y="1465"/>
                  <a:pt x="8001" y="1465"/>
                  <a:pt x="7977" y="1465"/>
                </a:cubicBezTo>
                <a:cubicBezTo>
                  <a:pt x="7751" y="1477"/>
                  <a:pt x="7549" y="1573"/>
                  <a:pt x="7382" y="1727"/>
                </a:cubicBezTo>
                <a:lnTo>
                  <a:pt x="7191" y="1930"/>
                </a:lnTo>
                <a:cubicBezTo>
                  <a:pt x="7132" y="1989"/>
                  <a:pt x="7132" y="2108"/>
                  <a:pt x="7191" y="2168"/>
                </a:cubicBezTo>
                <a:cubicBezTo>
                  <a:pt x="7215" y="2192"/>
                  <a:pt x="7263" y="2204"/>
                  <a:pt x="7310" y="2204"/>
                </a:cubicBezTo>
                <a:cubicBezTo>
                  <a:pt x="7346" y="2204"/>
                  <a:pt x="7394" y="2192"/>
                  <a:pt x="7418" y="2168"/>
                </a:cubicBezTo>
                <a:lnTo>
                  <a:pt x="7632" y="1954"/>
                </a:lnTo>
                <a:cubicBezTo>
                  <a:pt x="7739" y="1846"/>
                  <a:pt x="7870" y="1787"/>
                  <a:pt x="8001" y="1787"/>
                </a:cubicBezTo>
                <a:cubicBezTo>
                  <a:pt x="8061" y="1787"/>
                  <a:pt x="8132" y="1775"/>
                  <a:pt x="8180" y="1751"/>
                </a:cubicBezTo>
                <a:cubicBezTo>
                  <a:pt x="8239" y="1715"/>
                  <a:pt x="8287" y="1692"/>
                  <a:pt x="8346" y="1644"/>
                </a:cubicBezTo>
                <a:lnTo>
                  <a:pt x="8680" y="1311"/>
                </a:lnTo>
                <a:lnTo>
                  <a:pt x="10180" y="2823"/>
                </a:lnTo>
                <a:lnTo>
                  <a:pt x="10013" y="2978"/>
                </a:lnTo>
                <a:cubicBezTo>
                  <a:pt x="9966" y="3025"/>
                  <a:pt x="9942" y="3073"/>
                  <a:pt x="9894" y="3120"/>
                </a:cubicBezTo>
                <a:cubicBezTo>
                  <a:pt x="9727" y="3335"/>
                  <a:pt x="9656" y="3597"/>
                  <a:pt x="9668" y="3859"/>
                </a:cubicBezTo>
                <a:cubicBezTo>
                  <a:pt x="9704" y="4502"/>
                  <a:pt x="9775" y="5311"/>
                  <a:pt x="9882" y="5740"/>
                </a:cubicBezTo>
                <a:cubicBezTo>
                  <a:pt x="9870" y="5752"/>
                  <a:pt x="9823" y="5776"/>
                  <a:pt x="9787" y="5811"/>
                </a:cubicBezTo>
                <a:cubicBezTo>
                  <a:pt x="9766" y="5815"/>
                  <a:pt x="9745" y="5816"/>
                  <a:pt x="9725" y="5816"/>
                </a:cubicBezTo>
                <a:cubicBezTo>
                  <a:pt x="9601" y="5816"/>
                  <a:pt x="9477" y="5757"/>
                  <a:pt x="9406" y="5645"/>
                </a:cubicBezTo>
                <a:lnTo>
                  <a:pt x="9013" y="4692"/>
                </a:lnTo>
                <a:cubicBezTo>
                  <a:pt x="9001" y="4633"/>
                  <a:pt x="8942" y="4609"/>
                  <a:pt x="8894" y="4585"/>
                </a:cubicBezTo>
                <a:cubicBezTo>
                  <a:pt x="8880" y="4582"/>
                  <a:pt x="8866" y="4581"/>
                  <a:pt x="8852" y="4581"/>
                </a:cubicBezTo>
                <a:cubicBezTo>
                  <a:pt x="8808" y="4581"/>
                  <a:pt x="8769" y="4596"/>
                  <a:pt x="8751" y="4633"/>
                </a:cubicBezTo>
                <a:lnTo>
                  <a:pt x="7346" y="6026"/>
                </a:lnTo>
                <a:lnTo>
                  <a:pt x="7263" y="5895"/>
                </a:lnTo>
                <a:lnTo>
                  <a:pt x="7203" y="5835"/>
                </a:lnTo>
                <a:cubicBezTo>
                  <a:pt x="7156" y="5799"/>
                  <a:pt x="7108" y="5764"/>
                  <a:pt x="7072" y="5752"/>
                </a:cubicBezTo>
                <a:lnTo>
                  <a:pt x="7906" y="4918"/>
                </a:lnTo>
                <a:cubicBezTo>
                  <a:pt x="7965" y="4859"/>
                  <a:pt x="7965" y="4740"/>
                  <a:pt x="7906" y="4680"/>
                </a:cubicBezTo>
                <a:cubicBezTo>
                  <a:pt x="7876" y="4650"/>
                  <a:pt x="7831" y="4635"/>
                  <a:pt x="7787" y="4635"/>
                </a:cubicBezTo>
                <a:cubicBezTo>
                  <a:pt x="7742" y="4635"/>
                  <a:pt x="7697" y="4650"/>
                  <a:pt x="7668" y="4680"/>
                </a:cubicBezTo>
                <a:lnTo>
                  <a:pt x="6977" y="5359"/>
                </a:lnTo>
                <a:cubicBezTo>
                  <a:pt x="6953" y="5299"/>
                  <a:pt x="6918" y="5252"/>
                  <a:pt x="6870" y="5216"/>
                </a:cubicBezTo>
                <a:lnTo>
                  <a:pt x="6834" y="5168"/>
                </a:lnTo>
                <a:cubicBezTo>
                  <a:pt x="6787" y="5121"/>
                  <a:pt x="6739" y="5097"/>
                  <a:pt x="6679" y="5061"/>
                </a:cubicBezTo>
                <a:lnTo>
                  <a:pt x="7549" y="4204"/>
                </a:lnTo>
                <a:cubicBezTo>
                  <a:pt x="7608" y="4144"/>
                  <a:pt x="7608" y="4025"/>
                  <a:pt x="7549" y="3966"/>
                </a:cubicBezTo>
                <a:cubicBezTo>
                  <a:pt x="7519" y="3936"/>
                  <a:pt x="7474" y="3921"/>
                  <a:pt x="7430" y="3921"/>
                </a:cubicBezTo>
                <a:cubicBezTo>
                  <a:pt x="7385" y="3921"/>
                  <a:pt x="7340" y="3936"/>
                  <a:pt x="7310" y="3966"/>
                </a:cubicBezTo>
                <a:lnTo>
                  <a:pt x="6513" y="4752"/>
                </a:lnTo>
                <a:cubicBezTo>
                  <a:pt x="6489" y="4692"/>
                  <a:pt x="6453" y="4644"/>
                  <a:pt x="6418" y="4597"/>
                </a:cubicBezTo>
                <a:lnTo>
                  <a:pt x="6370" y="4561"/>
                </a:lnTo>
                <a:cubicBezTo>
                  <a:pt x="6322" y="4513"/>
                  <a:pt x="6275" y="4478"/>
                  <a:pt x="6215" y="4454"/>
                </a:cubicBezTo>
                <a:lnTo>
                  <a:pt x="6834" y="3847"/>
                </a:lnTo>
                <a:cubicBezTo>
                  <a:pt x="6894" y="3787"/>
                  <a:pt x="6894" y="3668"/>
                  <a:pt x="6834" y="3609"/>
                </a:cubicBezTo>
                <a:cubicBezTo>
                  <a:pt x="6804" y="3579"/>
                  <a:pt x="6760" y="3564"/>
                  <a:pt x="6715" y="3564"/>
                </a:cubicBezTo>
                <a:cubicBezTo>
                  <a:pt x="6671" y="3564"/>
                  <a:pt x="6626" y="3579"/>
                  <a:pt x="6596" y="3609"/>
                </a:cubicBezTo>
                <a:lnTo>
                  <a:pt x="6084" y="4109"/>
                </a:lnTo>
                <a:cubicBezTo>
                  <a:pt x="6060" y="4049"/>
                  <a:pt x="6025" y="3990"/>
                  <a:pt x="5977" y="3942"/>
                </a:cubicBezTo>
                <a:lnTo>
                  <a:pt x="5953" y="3918"/>
                </a:lnTo>
                <a:cubicBezTo>
                  <a:pt x="5906" y="3871"/>
                  <a:pt x="5846" y="3823"/>
                  <a:pt x="5786" y="3811"/>
                </a:cubicBezTo>
                <a:lnTo>
                  <a:pt x="6965" y="2632"/>
                </a:lnTo>
                <a:cubicBezTo>
                  <a:pt x="7025" y="2573"/>
                  <a:pt x="7025" y="2454"/>
                  <a:pt x="6965" y="2394"/>
                </a:cubicBezTo>
                <a:cubicBezTo>
                  <a:pt x="6935" y="2364"/>
                  <a:pt x="6891" y="2349"/>
                  <a:pt x="6846" y="2349"/>
                </a:cubicBezTo>
                <a:cubicBezTo>
                  <a:pt x="6801" y="2349"/>
                  <a:pt x="6757" y="2364"/>
                  <a:pt x="6727" y="2394"/>
                </a:cubicBezTo>
                <a:lnTo>
                  <a:pt x="5751" y="3370"/>
                </a:lnTo>
                <a:lnTo>
                  <a:pt x="5072" y="2680"/>
                </a:lnTo>
                <a:lnTo>
                  <a:pt x="5798" y="2382"/>
                </a:lnTo>
                <a:cubicBezTo>
                  <a:pt x="5798" y="2382"/>
                  <a:pt x="5810" y="2382"/>
                  <a:pt x="5810" y="2370"/>
                </a:cubicBezTo>
                <a:cubicBezTo>
                  <a:pt x="6096" y="2204"/>
                  <a:pt x="6227" y="1882"/>
                  <a:pt x="6144" y="1585"/>
                </a:cubicBezTo>
                <a:cubicBezTo>
                  <a:pt x="6144" y="1561"/>
                  <a:pt x="6132" y="1549"/>
                  <a:pt x="6132" y="1537"/>
                </a:cubicBezTo>
                <a:cubicBezTo>
                  <a:pt x="6049" y="1403"/>
                  <a:pt x="5914" y="1251"/>
                  <a:pt x="5778" y="1251"/>
                </a:cubicBezTo>
                <a:cubicBezTo>
                  <a:pt x="5757" y="1251"/>
                  <a:pt x="5736" y="1255"/>
                  <a:pt x="5715" y="1263"/>
                </a:cubicBezTo>
                <a:cubicBezTo>
                  <a:pt x="5429" y="1358"/>
                  <a:pt x="4774" y="1430"/>
                  <a:pt x="3870" y="1477"/>
                </a:cubicBezTo>
                <a:cubicBezTo>
                  <a:pt x="3855" y="1478"/>
                  <a:pt x="3840" y="1478"/>
                  <a:pt x="3825" y="1478"/>
                </a:cubicBezTo>
                <a:cubicBezTo>
                  <a:pt x="3603" y="1478"/>
                  <a:pt x="3395" y="1395"/>
                  <a:pt x="3239" y="1239"/>
                </a:cubicBezTo>
                <a:lnTo>
                  <a:pt x="3072" y="1073"/>
                </a:lnTo>
                <a:lnTo>
                  <a:pt x="3096" y="1061"/>
                </a:lnTo>
                <a:cubicBezTo>
                  <a:pt x="3155" y="1001"/>
                  <a:pt x="3155" y="882"/>
                  <a:pt x="3096" y="823"/>
                </a:cubicBezTo>
                <a:lnTo>
                  <a:pt x="2322" y="49"/>
                </a:lnTo>
                <a:cubicBezTo>
                  <a:pt x="2286" y="13"/>
                  <a:pt x="2238" y="1"/>
                  <a:pt x="2203" y="1"/>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0838" name="Google Shape;10838;p79"/>
          <p:cNvGrpSpPr/>
          <p:nvPr/>
        </p:nvGrpSpPr>
        <p:grpSpPr>
          <a:xfrm>
            <a:off x="5282565" y="3081223"/>
            <a:ext cx="485887" cy="294581"/>
            <a:chOff x="3961923" y="2486317"/>
            <a:chExt cx="364415" cy="220936"/>
          </a:xfrm>
          <a:solidFill>
            <a:schemeClr val="tx1"/>
          </a:solidFill>
        </p:grpSpPr>
        <p:sp>
          <p:nvSpPr>
            <p:cNvPr id="10839" name="Google Shape;10839;p79"/>
            <p:cNvSpPr/>
            <p:nvPr/>
          </p:nvSpPr>
          <p:spPr>
            <a:xfrm>
              <a:off x="4106764" y="2486507"/>
              <a:ext cx="219574" cy="220746"/>
            </a:xfrm>
            <a:custGeom>
              <a:avLst/>
              <a:gdLst/>
              <a:ahLst/>
              <a:cxnLst/>
              <a:rect l="l" t="t" r="r" b="b"/>
              <a:pathLst>
                <a:path w="6931" h="6968" extrusionOk="0">
                  <a:moveTo>
                    <a:pt x="4114" y="1"/>
                  </a:moveTo>
                  <a:cubicBezTo>
                    <a:pt x="4035" y="1"/>
                    <a:pt x="3953" y="69"/>
                    <a:pt x="3942" y="157"/>
                  </a:cubicBezTo>
                  <a:cubicBezTo>
                    <a:pt x="3930" y="240"/>
                    <a:pt x="4001" y="336"/>
                    <a:pt x="4085" y="348"/>
                  </a:cubicBezTo>
                  <a:cubicBezTo>
                    <a:pt x="4906" y="455"/>
                    <a:pt x="5633" y="895"/>
                    <a:pt x="6085" y="1574"/>
                  </a:cubicBezTo>
                  <a:cubicBezTo>
                    <a:pt x="6764" y="2610"/>
                    <a:pt x="6728" y="3943"/>
                    <a:pt x="5954" y="4908"/>
                  </a:cubicBezTo>
                  <a:cubicBezTo>
                    <a:pt x="5918" y="4943"/>
                    <a:pt x="5906" y="4991"/>
                    <a:pt x="5918" y="5027"/>
                  </a:cubicBezTo>
                  <a:lnTo>
                    <a:pt x="5990" y="6539"/>
                  </a:lnTo>
                  <a:lnTo>
                    <a:pt x="5990" y="6539"/>
                  </a:lnTo>
                  <a:lnTo>
                    <a:pt x="4644" y="5896"/>
                  </a:lnTo>
                  <a:cubicBezTo>
                    <a:pt x="4609" y="5884"/>
                    <a:pt x="4561" y="5884"/>
                    <a:pt x="4525" y="5884"/>
                  </a:cubicBezTo>
                  <a:cubicBezTo>
                    <a:pt x="4272" y="5957"/>
                    <a:pt x="4014" y="5992"/>
                    <a:pt x="3758" y="5992"/>
                  </a:cubicBezTo>
                  <a:cubicBezTo>
                    <a:pt x="2969" y="5992"/>
                    <a:pt x="2201" y="5659"/>
                    <a:pt x="1644" y="5074"/>
                  </a:cubicBezTo>
                  <a:cubicBezTo>
                    <a:pt x="1584" y="5015"/>
                    <a:pt x="1549" y="4955"/>
                    <a:pt x="1501" y="4896"/>
                  </a:cubicBezTo>
                  <a:cubicBezTo>
                    <a:pt x="1453" y="4836"/>
                    <a:pt x="1430" y="4789"/>
                    <a:pt x="1382" y="4729"/>
                  </a:cubicBezTo>
                  <a:lnTo>
                    <a:pt x="1382" y="4717"/>
                  </a:lnTo>
                  <a:cubicBezTo>
                    <a:pt x="1620" y="4300"/>
                    <a:pt x="1751" y="3836"/>
                    <a:pt x="1787" y="3384"/>
                  </a:cubicBezTo>
                  <a:cubicBezTo>
                    <a:pt x="1787" y="3288"/>
                    <a:pt x="1727" y="3205"/>
                    <a:pt x="1632" y="3205"/>
                  </a:cubicBezTo>
                  <a:cubicBezTo>
                    <a:pt x="1549" y="3205"/>
                    <a:pt x="1453" y="3265"/>
                    <a:pt x="1453" y="3348"/>
                  </a:cubicBezTo>
                  <a:cubicBezTo>
                    <a:pt x="1430" y="3836"/>
                    <a:pt x="1263" y="4312"/>
                    <a:pt x="977" y="4729"/>
                  </a:cubicBezTo>
                  <a:cubicBezTo>
                    <a:pt x="739" y="5074"/>
                    <a:pt x="441" y="5360"/>
                    <a:pt x="96" y="5586"/>
                  </a:cubicBezTo>
                  <a:cubicBezTo>
                    <a:pt x="25" y="5622"/>
                    <a:pt x="1" y="5729"/>
                    <a:pt x="37" y="5801"/>
                  </a:cubicBezTo>
                  <a:cubicBezTo>
                    <a:pt x="72" y="5848"/>
                    <a:pt x="132" y="5884"/>
                    <a:pt x="191" y="5884"/>
                  </a:cubicBezTo>
                  <a:cubicBezTo>
                    <a:pt x="215" y="5884"/>
                    <a:pt x="251" y="5860"/>
                    <a:pt x="275" y="5848"/>
                  </a:cubicBezTo>
                  <a:cubicBezTo>
                    <a:pt x="632" y="5622"/>
                    <a:pt x="953" y="5348"/>
                    <a:pt x="1192" y="5015"/>
                  </a:cubicBezTo>
                  <a:cubicBezTo>
                    <a:pt x="1203" y="5051"/>
                    <a:pt x="1215" y="5062"/>
                    <a:pt x="1251" y="5086"/>
                  </a:cubicBezTo>
                  <a:cubicBezTo>
                    <a:pt x="1311" y="5170"/>
                    <a:pt x="1370" y="5229"/>
                    <a:pt x="1406" y="5301"/>
                  </a:cubicBezTo>
                  <a:cubicBezTo>
                    <a:pt x="1811" y="5729"/>
                    <a:pt x="2323" y="6039"/>
                    <a:pt x="2894" y="6205"/>
                  </a:cubicBezTo>
                  <a:cubicBezTo>
                    <a:pt x="3179" y="6284"/>
                    <a:pt x="3465" y="6323"/>
                    <a:pt x="3749" y="6323"/>
                  </a:cubicBezTo>
                  <a:cubicBezTo>
                    <a:pt x="4021" y="6323"/>
                    <a:pt x="4293" y="6287"/>
                    <a:pt x="4561" y="6217"/>
                  </a:cubicBezTo>
                  <a:lnTo>
                    <a:pt x="6109" y="6956"/>
                  </a:lnTo>
                  <a:cubicBezTo>
                    <a:pt x="6145" y="6967"/>
                    <a:pt x="6156" y="6967"/>
                    <a:pt x="6192" y="6967"/>
                  </a:cubicBezTo>
                  <a:cubicBezTo>
                    <a:pt x="6216" y="6967"/>
                    <a:pt x="6252" y="6956"/>
                    <a:pt x="6275" y="6932"/>
                  </a:cubicBezTo>
                  <a:cubicBezTo>
                    <a:pt x="6323" y="6908"/>
                    <a:pt x="6347" y="6848"/>
                    <a:pt x="6347" y="6789"/>
                  </a:cubicBezTo>
                  <a:lnTo>
                    <a:pt x="6275" y="5074"/>
                  </a:lnTo>
                  <a:cubicBezTo>
                    <a:pt x="6668" y="4574"/>
                    <a:pt x="6883" y="3955"/>
                    <a:pt x="6918" y="3300"/>
                  </a:cubicBezTo>
                  <a:cubicBezTo>
                    <a:pt x="6930" y="2622"/>
                    <a:pt x="6752" y="1967"/>
                    <a:pt x="6371" y="1383"/>
                  </a:cubicBezTo>
                  <a:cubicBezTo>
                    <a:pt x="5859" y="633"/>
                    <a:pt x="5037" y="121"/>
                    <a:pt x="4132" y="2"/>
                  </a:cubicBezTo>
                  <a:cubicBezTo>
                    <a:pt x="4126" y="1"/>
                    <a:pt x="4120" y="1"/>
                    <a:pt x="411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40" name="Google Shape;10840;p79"/>
            <p:cNvSpPr/>
            <p:nvPr/>
          </p:nvSpPr>
          <p:spPr>
            <a:xfrm>
              <a:off x="3961923" y="2486317"/>
              <a:ext cx="259839" cy="220936"/>
            </a:xfrm>
            <a:custGeom>
              <a:avLst/>
              <a:gdLst/>
              <a:ahLst/>
              <a:cxnLst/>
              <a:rect l="l" t="t" r="r" b="b"/>
              <a:pathLst>
                <a:path w="8202" h="6974" extrusionOk="0">
                  <a:moveTo>
                    <a:pt x="3198" y="1"/>
                  </a:moveTo>
                  <a:cubicBezTo>
                    <a:pt x="2177" y="1"/>
                    <a:pt x="1174" y="493"/>
                    <a:pt x="560" y="1413"/>
                  </a:cubicBezTo>
                  <a:cubicBezTo>
                    <a:pt x="179" y="1973"/>
                    <a:pt x="1" y="2640"/>
                    <a:pt x="25" y="3318"/>
                  </a:cubicBezTo>
                  <a:cubicBezTo>
                    <a:pt x="60" y="3949"/>
                    <a:pt x="287" y="4556"/>
                    <a:pt x="668" y="5080"/>
                  </a:cubicBezTo>
                  <a:lnTo>
                    <a:pt x="596" y="6795"/>
                  </a:lnTo>
                  <a:cubicBezTo>
                    <a:pt x="596" y="6854"/>
                    <a:pt x="620" y="6914"/>
                    <a:pt x="668" y="6938"/>
                  </a:cubicBezTo>
                  <a:cubicBezTo>
                    <a:pt x="703" y="6962"/>
                    <a:pt x="727" y="6973"/>
                    <a:pt x="763" y="6973"/>
                  </a:cubicBezTo>
                  <a:cubicBezTo>
                    <a:pt x="787" y="6973"/>
                    <a:pt x="799" y="6973"/>
                    <a:pt x="834" y="6962"/>
                  </a:cubicBezTo>
                  <a:lnTo>
                    <a:pt x="2382" y="6235"/>
                  </a:lnTo>
                  <a:cubicBezTo>
                    <a:pt x="2647" y="6300"/>
                    <a:pt x="2916" y="6333"/>
                    <a:pt x="3186" y="6333"/>
                  </a:cubicBezTo>
                  <a:cubicBezTo>
                    <a:pt x="3512" y="6333"/>
                    <a:pt x="3837" y="6285"/>
                    <a:pt x="4156" y="6188"/>
                  </a:cubicBezTo>
                  <a:cubicBezTo>
                    <a:pt x="4240" y="6152"/>
                    <a:pt x="4287" y="6069"/>
                    <a:pt x="4251" y="5973"/>
                  </a:cubicBezTo>
                  <a:cubicBezTo>
                    <a:pt x="4233" y="5909"/>
                    <a:pt x="4172" y="5866"/>
                    <a:pt x="4107" y="5866"/>
                  </a:cubicBezTo>
                  <a:cubicBezTo>
                    <a:pt x="4088" y="5866"/>
                    <a:pt x="4068" y="5870"/>
                    <a:pt x="4049" y="5878"/>
                  </a:cubicBezTo>
                  <a:cubicBezTo>
                    <a:pt x="3772" y="5971"/>
                    <a:pt x="3484" y="6015"/>
                    <a:pt x="3198" y="6015"/>
                  </a:cubicBezTo>
                  <a:cubicBezTo>
                    <a:pt x="2931" y="6015"/>
                    <a:pt x="2664" y="5976"/>
                    <a:pt x="2406" y="5902"/>
                  </a:cubicBezTo>
                  <a:cubicBezTo>
                    <a:pt x="2391" y="5897"/>
                    <a:pt x="2376" y="5894"/>
                    <a:pt x="2361" y="5894"/>
                  </a:cubicBezTo>
                  <a:cubicBezTo>
                    <a:pt x="2339" y="5894"/>
                    <a:pt x="2315" y="5900"/>
                    <a:pt x="2287" y="5914"/>
                  </a:cubicBezTo>
                  <a:lnTo>
                    <a:pt x="941" y="6533"/>
                  </a:lnTo>
                  <a:lnTo>
                    <a:pt x="941" y="6533"/>
                  </a:lnTo>
                  <a:lnTo>
                    <a:pt x="1013" y="5021"/>
                  </a:lnTo>
                  <a:cubicBezTo>
                    <a:pt x="1013" y="4985"/>
                    <a:pt x="1001" y="4949"/>
                    <a:pt x="977" y="4902"/>
                  </a:cubicBezTo>
                  <a:cubicBezTo>
                    <a:pt x="203" y="3937"/>
                    <a:pt x="168" y="2604"/>
                    <a:pt x="846" y="1568"/>
                  </a:cubicBezTo>
                  <a:cubicBezTo>
                    <a:pt x="1393" y="759"/>
                    <a:pt x="2293" y="318"/>
                    <a:pt x="3208" y="318"/>
                  </a:cubicBezTo>
                  <a:cubicBezTo>
                    <a:pt x="3748" y="318"/>
                    <a:pt x="4294" y="472"/>
                    <a:pt x="4775" y="794"/>
                  </a:cubicBezTo>
                  <a:cubicBezTo>
                    <a:pt x="5430" y="1247"/>
                    <a:pt x="5883" y="1949"/>
                    <a:pt x="6002" y="2735"/>
                  </a:cubicBezTo>
                  <a:cubicBezTo>
                    <a:pt x="6013" y="2811"/>
                    <a:pt x="6083" y="2867"/>
                    <a:pt x="6168" y="2867"/>
                  </a:cubicBezTo>
                  <a:cubicBezTo>
                    <a:pt x="6176" y="2867"/>
                    <a:pt x="6184" y="2867"/>
                    <a:pt x="6192" y="2866"/>
                  </a:cubicBezTo>
                  <a:cubicBezTo>
                    <a:pt x="6275" y="2854"/>
                    <a:pt x="6335" y="2759"/>
                    <a:pt x="6323" y="2675"/>
                  </a:cubicBezTo>
                  <a:cubicBezTo>
                    <a:pt x="6264" y="2282"/>
                    <a:pt x="6133" y="1913"/>
                    <a:pt x="5954" y="1592"/>
                  </a:cubicBezTo>
                  <a:cubicBezTo>
                    <a:pt x="5990" y="1532"/>
                    <a:pt x="6025" y="1473"/>
                    <a:pt x="6073" y="1413"/>
                  </a:cubicBezTo>
                  <a:cubicBezTo>
                    <a:pt x="6133" y="1330"/>
                    <a:pt x="6192" y="1270"/>
                    <a:pt x="6252" y="1199"/>
                  </a:cubicBezTo>
                  <a:cubicBezTo>
                    <a:pt x="6395" y="1056"/>
                    <a:pt x="6561" y="901"/>
                    <a:pt x="6740" y="782"/>
                  </a:cubicBezTo>
                  <a:cubicBezTo>
                    <a:pt x="7121" y="520"/>
                    <a:pt x="7585" y="365"/>
                    <a:pt x="8050" y="318"/>
                  </a:cubicBezTo>
                  <a:cubicBezTo>
                    <a:pt x="8057" y="320"/>
                    <a:pt x="8065" y="322"/>
                    <a:pt x="8073" y="322"/>
                  </a:cubicBezTo>
                  <a:cubicBezTo>
                    <a:pt x="8137" y="322"/>
                    <a:pt x="8202" y="238"/>
                    <a:pt x="8180" y="163"/>
                  </a:cubicBezTo>
                  <a:cubicBezTo>
                    <a:pt x="8169" y="75"/>
                    <a:pt x="8107" y="7"/>
                    <a:pt x="8022" y="7"/>
                  </a:cubicBezTo>
                  <a:cubicBezTo>
                    <a:pt x="8016" y="7"/>
                    <a:pt x="8009" y="7"/>
                    <a:pt x="8002" y="8"/>
                  </a:cubicBezTo>
                  <a:cubicBezTo>
                    <a:pt x="7490" y="56"/>
                    <a:pt x="6978" y="234"/>
                    <a:pt x="6549" y="532"/>
                  </a:cubicBezTo>
                  <a:cubicBezTo>
                    <a:pt x="6359" y="663"/>
                    <a:pt x="6156" y="818"/>
                    <a:pt x="6002" y="996"/>
                  </a:cubicBezTo>
                  <a:cubicBezTo>
                    <a:pt x="5918" y="1068"/>
                    <a:pt x="5859" y="1139"/>
                    <a:pt x="5799" y="1211"/>
                  </a:cubicBezTo>
                  <a:cubicBezTo>
                    <a:pt x="5787" y="1247"/>
                    <a:pt x="5764" y="1258"/>
                    <a:pt x="5740" y="1294"/>
                  </a:cubicBezTo>
                  <a:cubicBezTo>
                    <a:pt x="5525" y="996"/>
                    <a:pt x="5252" y="735"/>
                    <a:pt x="4954" y="532"/>
                  </a:cubicBezTo>
                  <a:cubicBezTo>
                    <a:pt x="4414" y="174"/>
                    <a:pt x="3803" y="1"/>
                    <a:pt x="319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41" name="Google Shape;10841;p79"/>
            <p:cNvSpPr/>
            <p:nvPr/>
          </p:nvSpPr>
          <p:spPr>
            <a:xfrm>
              <a:off x="4015113" y="2540870"/>
              <a:ext cx="96212" cy="95832"/>
            </a:xfrm>
            <a:custGeom>
              <a:avLst/>
              <a:gdLst/>
              <a:ahLst/>
              <a:cxnLst/>
              <a:rect l="l" t="t" r="r" b="b"/>
              <a:pathLst>
                <a:path w="3037" h="3025" extrusionOk="0">
                  <a:moveTo>
                    <a:pt x="1418" y="346"/>
                  </a:moveTo>
                  <a:cubicBezTo>
                    <a:pt x="2013" y="346"/>
                    <a:pt x="2501" y="834"/>
                    <a:pt x="2501" y="1430"/>
                  </a:cubicBezTo>
                  <a:cubicBezTo>
                    <a:pt x="2501" y="1668"/>
                    <a:pt x="2430" y="1894"/>
                    <a:pt x="2299" y="2072"/>
                  </a:cubicBezTo>
                  <a:lnTo>
                    <a:pt x="1537" y="1310"/>
                  </a:lnTo>
                  <a:cubicBezTo>
                    <a:pt x="1507" y="1281"/>
                    <a:pt x="1462" y="1266"/>
                    <a:pt x="1418" y="1266"/>
                  </a:cubicBezTo>
                  <a:cubicBezTo>
                    <a:pt x="1373" y="1266"/>
                    <a:pt x="1328" y="1281"/>
                    <a:pt x="1298" y="1310"/>
                  </a:cubicBezTo>
                  <a:cubicBezTo>
                    <a:pt x="1239" y="1370"/>
                    <a:pt x="1239" y="1489"/>
                    <a:pt x="1298" y="1549"/>
                  </a:cubicBezTo>
                  <a:lnTo>
                    <a:pt x="2060" y="2311"/>
                  </a:lnTo>
                  <a:cubicBezTo>
                    <a:pt x="1870" y="2442"/>
                    <a:pt x="1656" y="2513"/>
                    <a:pt x="1418" y="2513"/>
                  </a:cubicBezTo>
                  <a:cubicBezTo>
                    <a:pt x="822" y="2513"/>
                    <a:pt x="334" y="2025"/>
                    <a:pt x="334" y="1430"/>
                  </a:cubicBezTo>
                  <a:cubicBezTo>
                    <a:pt x="334" y="834"/>
                    <a:pt x="822" y="346"/>
                    <a:pt x="1418" y="346"/>
                  </a:cubicBezTo>
                  <a:close/>
                  <a:moveTo>
                    <a:pt x="1429" y="1"/>
                  </a:moveTo>
                  <a:cubicBezTo>
                    <a:pt x="644" y="1"/>
                    <a:pt x="1" y="644"/>
                    <a:pt x="1" y="1430"/>
                  </a:cubicBezTo>
                  <a:cubicBezTo>
                    <a:pt x="1" y="2215"/>
                    <a:pt x="644" y="2858"/>
                    <a:pt x="1429" y="2858"/>
                  </a:cubicBezTo>
                  <a:cubicBezTo>
                    <a:pt x="1763" y="2858"/>
                    <a:pt x="2072" y="2739"/>
                    <a:pt x="2310" y="2549"/>
                  </a:cubicBezTo>
                  <a:lnTo>
                    <a:pt x="2739" y="2977"/>
                  </a:lnTo>
                  <a:cubicBezTo>
                    <a:pt x="2775" y="3001"/>
                    <a:pt x="2811" y="3025"/>
                    <a:pt x="2858" y="3025"/>
                  </a:cubicBezTo>
                  <a:cubicBezTo>
                    <a:pt x="2906" y="3025"/>
                    <a:pt x="2953" y="3001"/>
                    <a:pt x="2977" y="2977"/>
                  </a:cubicBezTo>
                  <a:cubicBezTo>
                    <a:pt x="3037" y="2918"/>
                    <a:pt x="3037" y="2811"/>
                    <a:pt x="2977" y="2739"/>
                  </a:cubicBezTo>
                  <a:lnTo>
                    <a:pt x="2549" y="2311"/>
                  </a:lnTo>
                  <a:cubicBezTo>
                    <a:pt x="2739" y="2072"/>
                    <a:pt x="2858" y="1751"/>
                    <a:pt x="2858" y="1430"/>
                  </a:cubicBezTo>
                  <a:cubicBezTo>
                    <a:pt x="2858" y="644"/>
                    <a:pt x="2215" y="1"/>
                    <a:pt x="142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42" name="Google Shape;10842;p79"/>
            <p:cNvSpPr/>
            <p:nvPr/>
          </p:nvSpPr>
          <p:spPr>
            <a:xfrm>
              <a:off x="4186375" y="2539381"/>
              <a:ext cx="77331" cy="90541"/>
            </a:xfrm>
            <a:custGeom>
              <a:avLst/>
              <a:gdLst/>
              <a:ahLst/>
              <a:cxnLst/>
              <a:rect l="l" t="t" r="r" b="b"/>
              <a:pathLst>
                <a:path w="2441" h="2858" extrusionOk="0">
                  <a:moveTo>
                    <a:pt x="1203" y="607"/>
                  </a:moveTo>
                  <a:lnTo>
                    <a:pt x="1572" y="1524"/>
                  </a:lnTo>
                  <a:lnTo>
                    <a:pt x="834" y="1524"/>
                  </a:lnTo>
                  <a:lnTo>
                    <a:pt x="1203" y="607"/>
                  </a:lnTo>
                  <a:close/>
                  <a:moveTo>
                    <a:pt x="1215" y="0"/>
                  </a:moveTo>
                  <a:cubicBezTo>
                    <a:pt x="1155" y="0"/>
                    <a:pt x="1084" y="48"/>
                    <a:pt x="1072" y="107"/>
                  </a:cubicBezTo>
                  <a:lnTo>
                    <a:pt x="441" y="1619"/>
                  </a:lnTo>
                  <a:lnTo>
                    <a:pt x="24" y="2620"/>
                  </a:lnTo>
                  <a:cubicBezTo>
                    <a:pt x="0" y="2715"/>
                    <a:pt x="24" y="2798"/>
                    <a:pt x="119" y="2846"/>
                  </a:cubicBezTo>
                  <a:cubicBezTo>
                    <a:pt x="139" y="2851"/>
                    <a:pt x="159" y="2854"/>
                    <a:pt x="179" y="2854"/>
                  </a:cubicBezTo>
                  <a:cubicBezTo>
                    <a:pt x="245" y="2854"/>
                    <a:pt x="309" y="2823"/>
                    <a:pt x="345" y="2750"/>
                  </a:cubicBezTo>
                  <a:lnTo>
                    <a:pt x="714" y="1858"/>
                  </a:lnTo>
                  <a:lnTo>
                    <a:pt x="1750" y="1858"/>
                  </a:lnTo>
                  <a:lnTo>
                    <a:pt x="2131" y="2750"/>
                  </a:lnTo>
                  <a:cubicBezTo>
                    <a:pt x="2155" y="2810"/>
                    <a:pt x="2215" y="2858"/>
                    <a:pt x="2274" y="2858"/>
                  </a:cubicBezTo>
                  <a:cubicBezTo>
                    <a:pt x="2286" y="2858"/>
                    <a:pt x="2322" y="2858"/>
                    <a:pt x="2334" y="2846"/>
                  </a:cubicBezTo>
                  <a:cubicBezTo>
                    <a:pt x="2405" y="2798"/>
                    <a:pt x="2441" y="2715"/>
                    <a:pt x="2405" y="2620"/>
                  </a:cubicBezTo>
                  <a:lnTo>
                    <a:pt x="1988" y="1619"/>
                  </a:lnTo>
                  <a:lnTo>
                    <a:pt x="1369" y="107"/>
                  </a:lnTo>
                  <a:cubicBezTo>
                    <a:pt x="1334" y="48"/>
                    <a:pt x="1274" y="0"/>
                    <a:pt x="121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0843" name="Google Shape;10843;p79"/>
          <p:cNvSpPr/>
          <p:nvPr/>
        </p:nvSpPr>
        <p:spPr>
          <a:xfrm>
            <a:off x="2330452" y="2985000"/>
            <a:ext cx="482339" cy="483352"/>
          </a:xfrm>
          <a:custGeom>
            <a:avLst/>
            <a:gdLst/>
            <a:ahLst/>
            <a:cxnLst/>
            <a:rect l="l" t="t" r="r" b="b"/>
            <a:pathLst>
              <a:path w="11419" h="11443" extrusionOk="0">
                <a:moveTo>
                  <a:pt x="4644" y="3560"/>
                </a:moveTo>
                <a:lnTo>
                  <a:pt x="4727" y="3655"/>
                </a:lnTo>
                <a:lnTo>
                  <a:pt x="4132" y="4263"/>
                </a:lnTo>
                <a:cubicBezTo>
                  <a:pt x="3989" y="4084"/>
                  <a:pt x="3965" y="3834"/>
                  <a:pt x="4108" y="3655"/>
                </a:cubicBezTo>
                <a:lnTo>
                  <a:pt x="4120" y="3655"/>
                </a:lnTo>
                <a:cubicBezTo>
                  <a:pt x="4298" y="3655"/>
                  <a:pt x="4465" y="3620"/>
                  <a:pt x="4644" y="3560"/>
                </a:cubicBezTo>
                <a:close/>
                <a:moveTo>
                  <a:pt x="8751" y="5739"/>
                </a:moveTo>
                <a:lnTo>
                  <a:pt x="8918" y="5906"/>
                </a:lnTo>
                <a:cubicBezTo>
                  <a:pt x="8944" y="5932"/>
                  <a:pt x="8994" y="5951"/>
                  <a:pt x="9043" y="5951"/>
                </a:cubicBezTo>
                <a:cubicBezTo>
                  <a:pt x="9061" y="5951"/>
                  <a:pt x="9080" y="5948"/>
                  <a:pt x="9097" y="5941"/>
                </a:cubicBezTo>
                <a:cubicBezTo>
                  <a:pt x="9275" y="5894"/>
                  <a:pt x="9430" y="5858"/>
                  <a:pt x="9597" y="5846"/>
                </a:cubicBezTo>
                <a:lnTo>
                  <a:pt x="9704" y="5858"/>
                </a:lnTo>
                <a:cubicBezTo>
                  <a:pt x="10478" y="5918"/>
                  <a:pt x="11073" y="6561"/>
                  <a:pt x="11073" y="7335"/>
                </a:cubicBezTo>
                <a:cubicBezTo>
                  <a:pt x="11085" y="7454"/>
                  <a:pt x="11073" y="7585"/>
                  <a:pt x="11025" y="7716"/>
                </a:cubicBezTo>
                <a:lnTo>
                  <a:pt x="10121" y="6811"/>
                </a:lnTo>
                <a:cubicBezTo>
                  <a:pt x="10061" y="6739"/>
                  <a:pt x="9966" y="6692"/>
                  <a:pt x="9870" y="6644"/>
                </a:cubicBezTo>
                <a:cubicBezTo>
                  <a:pt x="9787" y="6620"/>
                  <a:pt x="9704" y="6608"/>
                  <a:pt x="9609" y="6608"/>
                </a:cubicBezTo>
                <a:cubicBezTo>
                  <a:pt x="9418" y="6608"/>
                  <a:pt x="9239" y="6680"/>
                  <a:pt x="9108" y="6811"/>
                </a:cubicBezTo>
                <a:cubicBezTo>
                  <a:pt x="8918" y="7001"/>
                  <a:pt x="8858" y="7299"/>
                  <a:pt x="8942" y="7573"/>
                </a:cubicBezTo>
                <a:cubicBezTo>
                  <a:pt x="8978" y="7680"/>
                  <a:pt x="9037" y="7763"/>
                  <a:pt x="9108" y="7823"/>
                </a:cubicBezTo>
                <a:lnTo>
                  <a:pt x="10013" y="8728"/>
                </a:lnTo>
                <a:cubicBezTo>
                  <a:pt x="9882" y="8775"/>
                  <a:pt x="9751" y="8787"/>
                  <a:pt x="9609" y="8787"/>
                </a:cubicBezTo>
                <a:cubicBezTo>
                  <a:pt x="8835" y="8787"/>
                  <a:pt x="8204" y="8180"/>
                  <a:pt x="8156" y="7418"/>
                </a:cubicBezTo>
                <a:lnTo>
                  <a:pt x="8144" y="7323"/>
                </a:lnTo>
                <a:cubicBezTo>
                  <a:pt x="8144" y="7156"/>
                  <a:pt x="8168" y="6977"/>
                  <a:pt x="8227" y="6811"/>
                </a:cubicBezTo>
                <a:cubicBezTo>
                  <a:pt x="8263" y="6751"/>
                  <a:pt x="8239" y="6680"/>
                  <a:pt x="8180" y="6632"/>
                </a:cubicBezTo>
                <a:lnTo>
                  <a:pt x="8025" y="6465"/>
                </a:lnTo>
                <a:lnTo>
                  <a:pt x="8751" y="5739"/>
                </a:lnTo>
                <a:close/>
                <a:moveTo>
                  <a:pt x="2393" y="6537"/>
                </a:moveTo>
                <a:lnTo>
                  <a:pt x="2751" y="6894"/>
                </a:lnTo>
                <a:lnTo>
                  <a:pt x="4632" y="8775"/>
                </a:lnTo>
                <a:lnTo>
                  <a:pt x="4894" y="9037"/>
                </a:lnTo>
                <a:lnTo>
                  <a:pt x="4358" y="9573"/>
                </a:lnTo>
                <a:lnTo>
                  <a:pt x="1858" y="7084"/>
                </a:lnTo>
                <a:lnTo>
                  <a:pt x="2393" y="6537"/>
                </a:lnTo>
                <a:close/>
                <a:moveTo>
                  <a:pt x="4155" y="0"/>
                </a:moveTo>
                <a:cubicBezTo>
                  <a:pt x="3882" y="0"/>
                  <a:pt x="3632" y="60"/>
                  <a:pt x="3382" y="179"/>
                </a:cubicBezTo>
                <a:cubicBezTo>
                  <a:pt x="3334" y="203"/>
                  <a:pt x="3286" y="250"/>
                  <a:pt x="3286" y="298"/>
                </a:cubicBezTo>
                <a:cubicBezTo>
                  <a:pt x="3274" y="357"/>
                  <a:pt x="3298" y="393"/>
                  <a:pt x="3334" y="441"/>
                </a:cubicBezTo>
                <a:lnTo>
                  <a:pt x="4417" y="1524"/>
                </a:lnTo>
                <a:cubicBezTo>
                  <a:pt x="4453" y="1560"/>
                  <a:pt x="4477" y="1608"/>
                  <a:pt x="4513" y="1667"/>
                </a:cubicBezTo>
                <a:cubicBezTo>
                  <a:pt x="4548" y="1810"/>
                  <a:pt x="4525" y="1965"/>
                  <a:pt x="4417" y="2060"/>
                </a:cubicBezTo>
                <a:cubicBezTo>
                  <a:pt x="4346" y="2143"/>
                  <a:pt x="4251" y="2167"/>
                  <a:pt x="4155" y="2167"/>
                </a:cubicBezTo>
                <a:cubicBezTo>
                  <a:pt x="4108" y="2167"/>
                  <a:pt x="4060" y="2155"/>
                  <a:pt x="4013" y="2143"/>
                </a:cubicBezTo>
                <a:cubicBezTo>
                  <a:pt x="3953" y="2108"/>
                  <a:pt x="3917" y="2096"/>
                  <a:pt x="3882" y="2048"/>
                </a:cubicBezTo>
                <a:lnTo>
                  <a:pt x="2798" y="965"/>
                </a:lnTo>
                <a:cubicBezTo>
                  <a:pt x="2762" y="928"/>
                  <a:pt x="2725" y="913"/>
                  <a:pt x="2684" y="913"/>
                </a:cubicBezTo>
                <a:cubicBezTo>
                  <a:pt x="2671" y="913"/>
                  <a:pt x="2657" y="914"/>
                  <a:pt x="2643" y="917"/>
                </a:cubicBezTo>
                <a:cubicBezTo>
                  <a:pt x="2584" y="929"/>
                  <a:pt x="2548" y="965"/>
                  <a:pt x="2524" y="1012"/>
                </a:cubicBezTo>
                <a:cubicBezTo>
                  <a:pt x="2405" y="1262"/>
                  <a:pt x="2346" y="1512"/>
                  <a:pt x="2346" y="1786"/>
                </a:cubicBezTo>
                <a:cubicBezTo>
                  <a:pt x="2346" y="2239"/>
                  <a:pt x="2524" y="2679"/>
                  <a:pt x="2846" y="3013"/>
                </a:cubicBezTo>
                <a:cubicBezTo>
                  <a:pt x="3096" y="3286"/>
                  <a:pt x="3417" y="3465"/>
                  <a:pt x="3798" y="3548"/>
                </a:cubicBezTo>
                <a:cubicBezTo>
                  <a:pt x="3655" y="3846"/>
                  <a:pt x="3715" y="4203"/>
                  <a:pt x="3941" y="4465"/>
                </a:cubicBezTo>
                <a:lnTo>
                  <a:pt x="3560" y="4846"/>
                </a:lnTo>
                <a:cubicBezTo>
                  <a:pt x="3405" y="5001"/>
                  <a:pt x="3334" y="5191"/>
                  <a:pt x="3334" y="5394"/>
                </a:cubicBezTo>
                <a:cubicBezTo>
                  <a:pt x="3334" y="5596"/>
                  <a:pt x="3405" y="5775"/>
                  <a:pt x="3524" y="5906"/>
                </a:cubicBezTo>
                <a:lnTo>
                  <a:pt x="2917" y="6513"/>
                </a:lnTo>
                <a:lnTo>
                  <a:pt x="2560" y="6156"/>
                </a:lnTo>
                <a:cubicBezTo>
                  <a:pt x="2530" y="6126"/>
                  <a:pt x="2486" y="6111"/>
                  <a:pt x="2441" y="6111"/>
                </a:cubicBezTo>
                <a:cubicBezTo>
                  <a:pt x="2396" y="6111"/>
                  <a:pt x="2352" y="6126"/>
                  <a:pt x="2322" y="6156"/>
                </a:cubicBezTo>
                <a:lnTo>
                  <a:pt x="1417" y="7061"/>
                </a:lnTo>
                <a:lnTo>
                  <a:pt x="60" y="8418"/>
                </a:lnTo>
                <a:cubicBezTo>
                  <a:pt x="0" y="8478"/>
                  <a:pt x="0" y="8597"/>
                  <a:pt x="60" y="8656"/>
                </a:cubicBezTo>
                <a:lnTo>
                  <a:pt x="1096" y="9704"/>
                </a:lnTo>
                <a:cubicBezTo>
                  <a:pt x="1125" y="9734"/>
                  <a:pt x="1170" y="9748"/>
                  <a:pt x="1215" y="9748"/>
                </a:cubicBezTo>
                <a:cubicBezTo>
                  <a:pt x="1259" y="9748"/>
                  <a:pt x="1304" y="9734"/>
                  <a:pt x="1334" y="9704"/>
                </a:cubicBezTo>
                <a:cubicBezTo>
                  <a:pt x="1393" y="9644"/>
                  <a:pt x="1393" y="9525"/>
                  <a:pt x="1334" y="9466"/>
                </a:cubicBezTo>
                <a:lnTo>
                  <a:pt x="417" y="8537"/>
                </a:lnTo>
                <a:lnTo>
                  <a:pt x="1667" y="7287"/>
                </a:lnTo>
                <a:lnTo>
                  <a:pt x="4167" y="9787"/>
                </a:lnTo>
                <a:lnTo>
                  <a:pt x="2917" y="11037"/>
                </a:lnTo>
                <a:lnTo>
                  <a:pt x="1810" y="9942"/>
                </a:lnTo>
                <a:cubicBezTo>
                  <a:pt x="1780" y="9912"/>
                  <a:pt x="1736" y="9897"/>
                  <a:pt x="1691" y="9897"/>
                </a:cubicBezTo>
                <a:cubicBezTo>
                  <a:pt x="1646" y="9897"/>
                  <a:pt x="1602" y="9912"/>
                  <a:pt x="1572" y="9942"/>
                </a:cubicBezTo>
                <a:cubicBezTo>
                  <a:pt x="1512" y="10002"/>
                  <a:pt x="1512" y="10121"/>
                  <a:pt x="1572" y="10180"/>
                </a:cubicBezTo>
                <a:lnTo>
                  <a:pt x="2798" y="11395"/>
                </a:lnTo>
                <a:cubicBezTo>
                  <a:pt x="2822" y="11430"/>
                  <a:pt x="2870" y="11442"/>
                  <a:pt x="2917" y="11442"/>
                </a:cubicBezTo>
                <a:cubicBezTo>
                  <a:pt x="2965" y="11442"/>
                  <a:pt x="3001" y="11430"/>
                  <a:pt x="3036" y="11395"/>
                </a:cubicBezTo>
                <a:lnTo>
                  <a:pt x="4394" y="10037"/>
                </a:lnTo>
                <a:lnTo>
                  <a:pt x="5298" y="9132"/>
                </a:lnTo>
                <a:cubicBezTo>
                  <a:pt x="5322" y="9109"/>
                  <a:pt x="5346" y="9061"/>
                  <a:pt x="5346" y="9013"/>
                </a:cubicBezTo>
                <a:cubicBezTo>
                  <a:pt x="5346" y="8966"/>
                  <a:pt x="5322" y="8930"/>
                  <a:pt x="5298" y="8894"/>
                </a:cubicBezTo>
                <a:lnTo>
                  <a:pt x="5025" y="8632"/>
                </a:lnTo>
                <a:lnTo>
                  <a:pt x="5644" y="8013"/>
                </a:lnTo>
                <a:cubicBezTo>
                  <a:pt x="5770" y="8094"/>
                  <a:pt x="5916" y="8135"/>
                  <a:pt x="6062" y="8135"/>
                </a:cubicBezTo>
                <a:cubicBezTo>
                  <a:pt x="6217" y="8135"/>
                  <a:pt x="6372" y="8088"/>
                  <a:pt x="6501" y="7989"/>
                </a:cubicBezTo>
                <a:cubicBezTo>
                  <a:pt x="6572" y="7930"/>
                  <a:pt x="6596" y="7823"/>
                  <a:pt x="6537" y="7751"/>
                </a:cubicBezTo>
                <a:cubicBezTo>
                  <a:pt x="6500" y="7708"/>
                  <a:pt x="6446" y="7682"/>
                  <a:pt x="6393" y="7682"/>
                </a:cubicBezTo>
                <a:cubicBezTo>
                  <a:pt x="6360" y="7682"/>
                  <a:pt x="6326" y="7692"/>
                  <a:pt x="6299" y="7716"/>
                </a:cubicBezTo>
                <a:cubicBezTo>
                  <a:pt x="6220" y="7778"/>
                  <a:pt x="6131" y="7806"/>
                  <a:pt x="6041" y="7806"/>
                </a:cubicBezTo>
                <a:cubicBezTo>
                  <a:pt x="5927" y="7806"/>
                  <a:pt x="5814" y="7760"/>
                  <a:pt x="5727" y="7680"/>
                </a:cubicBezTo>
                <a:cubicBezTo>
                  <a:pt x="5703" y="7644"/>
                  <a:pt x="5656" y="7632"/>
                  <a:pt x="5608" y="7632"/>
                </a:cubicBezTo>
                <a:cubicBezTo>
                  <a:pt x="5560" y="7632"/>
                  <a:pt x="5525" y="7644"/>
                  <a:pt x="5489" y="7680"/>
                </a:cubicBezTo>
                <a:lnTo>
                  <a:pt x="4763" y="8406"/>
                </a:lnTo>
                <a:lnTo>
                  <a:pt x="3108" y="6799"/>
                </a:lnTo>
                <a:lnTo>
                  <a:pt x="3834" y="6072"/>
                </a:lnTo>
                <a:cubicBezTo>
                  <a:pt x="3894" y="6013"/>
                  <a:pt x="3894" y="5894"/>
                  <a:pt x="3834" y="5834"/>
                </a:cubicBezTo>
                <a:lnTo>
                  <a:pt x="3751" y="5739"/>
                </a:lnTo>
                <a:cubicBezTo>
                  <a:pt x="3655" y="5644"/>
                  <a:pt x="3620" y="5549"/>
                  <a:pt x="3620" y="5430"/>
                </a:cubicBezTo>
                <a:cubicBezTo>
                  <a:pt x="3620" y="5310"/>
                  <a:pt x="3655" y="5203"/>
                  <a:pt x="3751" y="5108"/>
                </a:cubicBezTo>
                <a:lnTo>
                  <a:pt x="4251" y="4608"/>
                </a:lnTo>
                <a:lnTo>
                  <a:pt x="5096" y="3763"/>
                </a:lnTo>
                <a:lnTo>
                  <a:pt x="6013" y="2846"/>
                </a:lnTo>
                <a:cubicBezTo>
                  <a:pt x="6025" y="2834"/>
                  <a:pt x="6037" y="2822"/>
                  <a:pt x="6049" y="2822"/>
                </a:cubicBezTo>
                <a:cubicBezTo>
                  <a:pt x="6106" y="2780"/>
                  <a:pt x="6170" y="2761"/>
                  <a:pt x="6233" y="2761"/>
                </a:cubicBezTo>
                <a:cubicBezTo>
                  <a:pt x="6314" y="2761"/>
                  <a:pt x="6393" y="2792"/>
                  <a:pt x="6453" y="2846"/>
                </a:cubicBezTo>
                <a:lnTo>
                  <a:pt x="6477" y="2870"/>
                </a:lnTo>
                <a:cubicBezTo>
                  <a:pt x="6572" y="2965"/>
                  <a:pt x="6596" y="3132"/>
                  <a:pt x="6501" y="3263"/>
                </a:cubicBezTo>
                <a:cubicBezTo>
                  <a:pt x="6489" y="3286"/>
                  <a:pt x="6477" y="3298"/>
                  <a:pt x="6477" y="3310"/>
                </a:cubicBezTo>
                <a:lnTo>
                  <a:pt x="5477" y="4310"/>
                </a:lnTo>
                <a:cubicBezTo>
                  <a:pt x="5418" y="4370"/>
                  <a:pt x="5418" y="4489"/>
                  <a:pt x="5477" y="4548"/>
                </a:cubicBezTo>
                <a:cubicBezTo>
                  <a:pt x="5501" y="4584"/>
                  <a:pt x="5549" y="4596"/>
                  <a:pt x="5596" y="4596"/>
                </a:cubicBezTo>
                <a:cubicBezTo>
                  <a:pt x="5644" y="4596"/>
                  <a:pt x="5679" y="4572"/>
                  <a:pt x="5715" y="4548"/>
                </a:cubicBezTo>
                <a:lnTo>
                  <a:pt x="6715" y="3548"/>
                </a:lnTo>
                <a:cubicBezTo>
                  <a:pt x="6727" y="3536"/>
                  <a:pt x="6739" y="3525"/>
                  <a:pt x="6751" y="3525"/>
                </a:cubicBezTo>
                <a:cubicBezTo>
                  <a:pt x="6805" y="3481"/>
                  <a:pt x="6872" y="3460"/>
                  <a:pt x="6939" y="3460"/>
                </a:cubicBezTo>
                <a:cubicBezTo>
                  <a:pt x="7018" y="3460"/>
                  <a:pt x="7098" y="3490"/>
                  <a:pt x="7156" y="3548"/>
                </a:cubicBezTo>
                <a:lnTo>
                  <a:pt x="7168" y="3560"/>
                </a:lnTo>
                <a:cubicBezTo>
                  <a:pt x="7275" y="3667"/>
                  <a:pt x="7287" y="3834"/>
                  <a:pt x="7203" y="3965"/>
                </a:cubicBezTo>
                <a:cubicBezTo>
                  <a:pt x="7192" y="3989"/>
                  <a:pt x="7192" y="4001"/>
                  <a:pt x="7168" y="4013"/>
                </a:cubicBezTo>
                <a:lnTo>
                  <a:pt x="6180" y="5013"/>
                </a:lnTo>
                <a:cubicBezTo>
                  <a:pt x="6120" y="5072"/>
                  <a:pt x="6120" y="5191"/>
                  <a:pt x="6180" y="5251"/>
                </a:cubicBezTo>
                <a:cubicBezTo>
                  <a:pt x="6203" y="5275"/>
                  <a:pt x="6251" y="5299"/>
                  <a:pt x="6299" y="5299"/>
                </a:cubicBezTo>
                <a:cubicBezTo>
                  <a:pt x="6334" y="5299"/>
                  <a:pt x="6382" y="5275"/>
                  <a:pt x="6418" y="5251"/>
                </a:cubicBezTo>
                <a:lnTo>
                  <a:pt x="7406" y="4251"/>
                </a:lnTo>
                <a:cubicBezTo>
                  <a:pt x="7430" y="4239"/>
                  <a:pt x="7442" y="4215"/>
                  <a:pt x="7454" y="4215"/>
                </a:cubicBezTo>
                <a:cubicBezTo>
                  <a:pt x="7506" y="4179"/>
                  <a:pt x="7569" y="4160"/>
                  <a:pt x="7633" y="4160"/>
                </a:cubicBezTo>
                <a:cubicBezTo>
                  <a:pt x="7715" y="4160"/>
                  <a:pt x="7798" y="4191"/>
                  <a:pt x="7858" y="4251"/>
                </a:cubicBezTo>
                <a:lnTo>
                  <a:pt x="7870" y="4263"/>
                </a:lnTo>
                <a:cubicBezTo>
                  <a:pt x="7977" y="4370"/>
                  <a:pt x="7989" y="4537"/>
                  <a:pt x="7906" y="4668"/>
                </a:cubicBezTo>
                <a:cubicBezTo>
                  <a:pt x="7882" y="4679"/>
                  <a:pt x="7882" y="4703"/>
                  <a:pt x="7870" y="4715"/>
                </a:cubicBezTo>
                <a:lnTo>
                  <a:pt x="6870" y="5715"/>
                </a:lnTo>
                <a:cubicBezTo>
                  <a:pt x="6811" y="5775"/>
                  <a:pt x="6811" y="5894"/>
                  <a:pt x="6870" y="5953"/>
                </a:cubicBezTo>
                <a:cubicBezTo>
                  <a:pt x="6906" y="5977"/>
                  <a:pt x="6953" y="5989"/>
                  <a:pt x="6989" y="5989"/>
                </a:cubicBezTo>
                <a:cubicBezTo>
                  <a:pt x="7037" y="5989"/>
                  <a:pt x="7084" y="5977"/>
                  <a:pt x="7108" y="5953"/>
                </a:cubicBezTo>
                <a:lnTo>
                  <a:pt x="8108" y="4953"/>
                </a:lnTo>
                <a:cubicBezTo>
                  <a:pt x="8120" y="4941"/>
                  <a:pt x="8144" y="4918"/>
                  <a:pt x="8156" y="4918"/>
                </a:cubicBezTo>
                <a:cubicBezTo>
                  <a:pt x="8208" y="4881"/>
                  <a:pt x="8272" y="4863"/>
                  <a:pt x="8335" y="4863"/>
                </a:cubicBezTo>
                <a:cubicBezTo>
                  <a:pt x="8418" y="4863"/>
                  <a:pt x="8501" y="4893"/>
                  <a:pt x="8561" y="4953"/>
                </a:cubicBezTo>
                <a:lnTo>
                  <a:pt x="8573" y="4965"/>
                </a:lnTo>
                <a:cubicBezTo>
                  <a:pt x="8680" y="5072"/>
                  <a:pt x="8692" y="5239"/>
                  <a:pt x="8597" y="5370"/>
                </a:cubicBezTo>
                <a:cubicBezTo>
                  <a:pt x="8585" y="5382"/>
                  <a:pt x="8573" y="5394"/>
                  <a:pt x="8573" y="5418"/>
                </a:cubicBezTo>
                <a:lnTo>
                  <a:pt x="6715" y="7275"/>
                </a:lnTo>
                <a:cubicBezTo>
                  <a:pt x="6656" y="7335"/>
                  <a:pt x="6656" y="7454"/>
                  <a:pt x="6715" y="7513"/>
                </a:cubicBezTo>
                <a:cubicBezTo>
                  <a:pt x="6739" y="7537"/>
                  <a:pt x="6787" y="7561"/>
                  <a:pt x="6834" y="7561"/>
                </a:cubicBezTo>
                <a:cubicBezTo>
                  <a:pt x="6870" y="7561"/>
                  <a:pt x="6918" y="7537"/>
                  <a:pt x="6953" y="7513"/>
                </a:cubicBezTo>
                <a:lnTo>
                  <a:pt x="7787" y="6680"/>
                </a:lnTo>
                <a:lnTo>
                  <a:pt x="7870" y="6763"/>
                </a:lnTo>
                <a:cubicBezTo>
                  <a:pt x="7811" y="6942"/>
                  <a:pt x="7787" y="7120"/>
                  <a:pt x="7787" y="7287"/>
                </a:cubicBezTo>
                <a:lnTo>
                  <a:pt x="7787" y="7299"/>
                </a:lnTo>
                <a:lnTo>
                  <a:pt x="7799" y="7406"/>
                </a:lnTo>
                <a:cubicBezTo>
                  <a:pt x="7823" y="7870"/>
                  <a:pt x="8037" y="8287"/>
                  <a:pt x="8358" y="8597"/>
                </a:cubicBezTo>
                <a:cubicBezTo>
                  <a:pt x="8692" y="8906"/>
                  <a:pt x="9132" y="9085"/>
                  <a:pt x="9597" y="9085"/>
                </a:cubicBezTo>
                <a:cubicBezTo>
                  <a:pt x="9870" y="9085"/>
                  <a:pt x="10121" y="9025"/>
                  <a:pt x="10371" y="8906"/>
                </a:cubicBezTo>
                <a:cubicBezTo>
                  <a:pt x="10418" y="8882"/>
                  <a:pt x="10466" y="8835"/>
                  <a:pt x="10466" y="8787"/>
                </a:cubicBezTo>
                <a:cubicBezTo>
                  <a:pt x="10478" y="8728"/>
                  <a:pt x="10442" y="8692"/>
                  <a:pt x="10418" y="8644"/>
                </a:cubicBezTo>
                <a:lnTo>
                  <a:pt x="9335" y="7537"/>
                </a:lnTo>
                <a:cubicBezTo>
                  <a:pt x="9287" y="7501"/>
                  <a:pt x="9251" y="7454"/>
                  <a:pt x="9251" y="7406"/>
                </a:cubicBezTo>
                <a:cubicBezTo>
                  <a:pt x="9192" y="7263"/>
                  <a:pt x="9239" y="7108"/>
                  <a:pt x="9347" y="7001"/>
                </a:cubicBezTo>
                <a:cubicBezTo>
                  <a:pt x="9418" y="6930"/>
                  <a:pt x="9513" y="6882"/>
                  <a:pt x="9609" y="6882"/>
                </a:cubicBezTo>
                <a:cubicBezTo>
                  <a:pt x="9656" y="6882"/>
                  <a:pt x="9704" y="6906"/>
                  <a:pt x="9751" y="6918"/>
                </a:cubicBezTo>
                <a:cubicBezTo>
                  <a:pt x="9811" y="6942"/>
                  <a:pt x="9847" y="6965"/>
                  <a:pt x="9882" y="7001"/>
                </a:cubicBezTo>
                <a:lnTo>
                  <a:pt x="10966" y="8097"/>
                </a:lnTo>
                <a:cubicBezTo>
                  <a:pt x="11000" y="8122"/>
                  <a:pt x="11034" y="8142"/>
                  <a:pt x="11073" y="8142"/>
                </a:cubicBezTo>
                <a:cubicBezTo>
                  <a:pt x="11088" y="8142"/>
                  <a:pt x="11104" y="8139"/>
                  <a:pt x="11121" y="8132"/>
                </a:cubicBezTo>
                <a:cubicBezTo>
                  <a:pt x="11180" y="8120"/>
                  <a:pt x="11216" y="8097"/>
                  <a:pt x="11240" y="8049"/>
                </a:cubicBezTo>
                <a:cubicBezTo>
                  <a:pt x="11359" y="7799"/>
                  <a:pt x="11418" y="7537"/>
                  <a:pt x="11418" y="7275"/>
                </a:cubicBezTo>
                <a:cubicBezTo>
                  <a:pt x="11418" y="6858"/>
                  <a:pt x="11252" y="6430"/>
                  <a:pt x="10918" y="6084"/>
                </a:cubicBezTo>
                <a:cubicBezTo>
                  <a:pt x="10609" y="5751"/>
                  <a:pt x="10180" y="5549"/>
                  <a:pt x="9728" y="5513"/>
                </a:cubicBezTo>
                <a:lnTo>
                  <a:pt x="9632" y="5501"/>
                </a:lnTo>
                <a:lnTo>
                  <a:pt x="9609" y="5501"/>
                </a:lnTo>
                <a:cubicBezTo>
                  <a:pt x="9454" y="5501"/>
                  <a:pt x="9275" y="5537"/>
                  <a:pt x="9097" y="5596"/>
                </a:cubicBezTo>
                <a:lnTo>
                  <a:pt x="8954" y="5453"/>
                </a:lnTo>
                <a:cubicBezTo>
                  <a:pt x="9049" y="5215"/>
                  <a:pt x="9001" y="4953"/>
                  <a:pt x="8811" y="4763"/>
                </a:cubicBezTo>
                <a:lnTo>
                  <a:pt x="8799" y="4739"/>
                </a:lnTo>
                <a:cubicBezTo>
                  <a:pt x="8656" y="4608"/>
                  <a:pt x="8477" y="4548"/>
                  <a:pt x="8299" y="4548"/>
                </a:cubicBezTo>
                <a:cubicBezTo>
                  <a:pt x="8323" y="4370"/>
                  <a:pt x="8239" y="4191"/>
                  <a:pt x="8108" y="4060"/>
                </a:cubicBezTo>
                <a:lnTo>
                  <a:pt x="8096" y="4048"/>
                </a:lnTo>
                <a:cubicBezTo>
                  <a:pt x="7965" y="3906"/>
                  <a:pt x="7775" y="3846"/>
                  <a:pt x="7596" y="3846"/>
                </a:cubicBezTo>
                <a:cubicBezTo>
                  <a:pt x="7620" y="3667"/>
                  <a:pt x="7537" y="3489"/>
                  <a:pt x="7406" y="3358"/>
                </a:cubicBezTo>
                <a:lnTo>
                  <a:pt x="7394" y="3346"/>
                </a:lnTo>
                <a:cubicBezTo>
                  <a:pt x="7263" y="3215"/>
                  <a:pt x="7084" y="3155"/>
                  <a:pt x="6906" y="3155"/>
                </a:cubicBezTo>
                <a:cubicBezTo>
                  <a:pt x="6918" y="2977"/>
                  <a:pt x="6846" y="2798"/>
                  <a:pt x="6703" y="2655"/>
                </a:cubicBezTo>
                <a:lnTo>
                  <a:pt x="6692" y="2643"/>
                </a:lnTo>
                <a:cubicBezTo>
                  <a:pt x="6565" y="2516"/>
                  <a:pt x="6400" y="2453"/>
                  <a:pt x="6235" y="2453"/>
                </a:cubicBezTo>
                <a:cubicBezTo>
                  <a:pt x="6152" y="2453"/>
                  <a:pt x="6068" y="2469"/>
                  <a:pt x="5989" y="2501"/>
                </a:cubicBezTo>
                <a:lnTo>
                  <a:pt x="5858" y="2358"/>
                </a:lnTo>
                <a:cubicBezTo>
                  <a:pt x="5918" y="2179"/>
                  <a:pt x="5953" y="2001"/>
                  <a:pt x="5953" y="1846"/>
                </a:cubicBezTo>
                <a:lnTo>
                  <a:pt x="5953" y="1822"/>
                </a:lnTo>
                <a:lnTo>
                  <a:pt x="5930" y="1727"/>
                </a:lnTo>
                <a:cubicBezTo>
                  <a:pt x="5918" y="1465"/>
                  <a:pt x="5846" y="1215"/>
                  <a:pt x="5727" y="988"/>
                </a:cubicBezTo>
                <a:cubicBezTo>
                  <a:pt x="5693" y="937"/>
                  <a:pt x="5628" y="898"/>
                  <a:pt x="5567" y="898"/>
                </a:cubicBezTo>
                <a:cubicBezTo>
                  <a:pt x="5544" y="898"/>
                  <a:pt x="5521" y="904"/>
                  <a:pt x="5501" y="917"/>
                </a:cubicBezTo>
                <a:cubicBezTo>
                  <a:pt x="5429" y="965"/>
                  <a:pt x="5382" y="1072"/>
                  <a:pt x="5429" y="1143"/>
                </a:cubicBezTo>
                <a:cubicBezTo>
                  <a:pt x="5537" y="1334"/>
                  <a:pt x="5596" y="1524"/>
                  <a:pt x="5608" y="1739"/>
                </a:cubicBezTo>
                <a:lnTo>
                  <a:pt x="5620" y="1846"/>
                </a:lnTo>
                <a:cubicBezTo>
                  <a:pt x="5620" y="2001"/>
                  <a:pt x="5596" y="2167"/>
                  <a:pt x="5513" y="2346"/>
                </a:cubicBezTo>
                <a:cubicBezTo>
                  <a:pt x="5489" y="2405"/>
                  <a:pt x="5513" y="2477"/>
                  <a:pt x="5560" y="2524"/>
                </a:cubicBezTo>
                <a:lnTo>
                  <a:pt x="5727" y="2691"/>
                </a:lnTo>
                <a:lnTo>
                  <a:pt x="5001" y="3417"/>
                </a:lnTo>
                <a:lnTo>
                  <a:pt x="4834" y="3251"/>
                </a:lnTo>
                <a:cubicBezTo>
                  <a:pt x="4800" y="3225"/>
                  <a:pt x="4753" y="3205"/>
                  <a:pt x="4707" y="3205"/>
                </a:cubicBezTo>
                <a:cubicBezTo>
                  <a:pt x="4690" y="3205"/>
                  <a:pt x="4672" y="3208"/>
                  <a:pt x="4656" y="3215"/>
                </a:cubicBezTo>
                <a:cubicBezTo>
                  <a:pt x="4477" y="3274"/>
                  <a:pt x="4310" y="3298"/>
                  <a:pt x="4155" y="3298"/>
                </a:cubicBezTo>
                <a:lnTo>
                  <a:pt x="4048" y="3286"/>
                </a:lnTo>
                <a:cubicBezTo>
                  <a:pt x="3274" y="3227"/>
                  <a:pt x="2679" y="2584"/>
                  <a:pt x="2679" y="1822"/>
                </a:cubicBezTo>
                <a:cubicBezTo>
                  <a:pt x="2679" y="1691"/>
                  <a:pt x="2691" y="1560"/>
                  <a:pt x="2739" y="1429"/>
                </a:cubicBezTo>
                <a:lnTo>
                  <a:pt x="3644" y="2334"/>
                </a:lnTo>
                <a:cubicBezTo>
                  <a:pt x="3703" y="2405"/>
                  <a:pt x="3798" y="2453"/>
                  <a:pt x="3894" y="2501"/>
                </a:cubicBezTo>
                <a:cubicBezTo>
                  <a:pt x="3989" y="2524"/>
                  <a:pt x="4060" y="2536"/>
                  <a:pt x="4155" y="2536"/>
                </a:cubicBezTo>
                <a:cubicBezTo>
                  <a:pt x="4346" y="2536"/>
                  <a:pt x="4525" y="2465"/>
                  <a:pt x="4656" y="2334"/>
                </a:cubicBezTo>
                <a:cubicBezTo>
                  <a:pt x="4846" y="2143"/>
                  <a:pt x="4929" y="1846"/>
                  <a:pt x="4822" y="1572"/>
                </a:cubicBezTo>
                <a:lnTo>
                  <a:pt x="4822" y="1560"/>
                </a:lnTo>
                <a:cubicBezTo>
                  <a:pt x="4787" y="1489"/>
                  <a:pt x="4751" y="1393"/>
                  <a:pt x="4656" y="1310"/>
                </a:cubicBezTo>
                <a:lnTo>
                  <a:pt x="3751" y="393"/>
                </a:lnTo>
                <a:cubicBezTo>
                  <a:pt x="3882" y="357"/>
                  <a:pt x="4013" y="334"/>
                  <a:pt x="4144" y="334"/>
                </a:cubicBezTo>
                <a:cubicBezTo>
                  <a:pt x="4489" y="334"/>
                  <a:pt x="4798" y="441"/>
                  <a:pt x="5060" y="655"/>
                </a:cubicBezTo>
                <a:cubicBezTo>
                  <a:pt x="5088" y="678"/>
                  <a:pt x="5121" y="689"/>
                  <a:pt x="5155" y="689"/>
                </a:cubicBezTo>
                <a:cubicBezTo>
                  <a:pt x="5208" y="689"/>
                  <a:pt x="5262" y="663"/>
                  <a:pt x="5298" y="619"/>
                </a:cubicBezTo>
                <a:cubicBezTo>
                  <a:pt x="5358" y="548"/>
                  <a:pt x="5346" y="441"/>
                  <a:pt x="5263" y="381"/>
                </a:cubicBezTo>
                <a:cubicBezTo>
                  <a:pt x="4941" y="131"/>
                  <a:pt x="4548" y="0"/>
                  <a:pt x="4155" y="0"/>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0844" name="Google Shape;10844;p79"/>
          <p:cNvGrpSpPr/>
          <p:nvPr/>
        </p:nvGrpSpPr>
        <p:grpSpPr>
          <a:xfrm>
            <a:off x="1738502" y="2991969"/>
            <a:ext cx="484367" cy="472835"/>
            <a:chOff x="1303876" y="2419377"/>
            <a:chExt cx="363275" cy="354626"/>
          </a:xfrm>
          <a:solidFill>
            <a:schemeClr val="tx1"/>
          </a:solidFill>
        </p:grpSpPr>
        <p:sp>
          <p:nvSpPr>
            <p:cNvPr id="10845" name="Google Shape;10845;p79"/>
            <p:cNvSpPr/>
            <p:nvPr/>
          </p:nvSpPr>
          <p:spPr>
            <a:xfrm>
              <a:off x="1303876" y="2507701"/>
              <a:ext cx="363275" cy="266302"/>
            </a:xfrm>
            <a:custGeom>
              <a:avLst/>
              <a:gdLst/>
              <a:ahLst/>
              <a:cxnLst/>
              <a:rect l="l" t="t" r="r" b="b"/>
              <a:pathLst>
                <a:path w="11467" h="8406" extrusionOk="0">
                  <a:moveTo>
                    <a:pt x="3251" y="1631"/>
                  </a:moveTo>
                  <a:lnTo>
                    <a:pt x="3680" y="2060"/>
                  </a:lnTo>
                  <a:lnTo>
                    <a:pt x="2060" y="3691"/>
                  </a:lnTo>
                  <a:lnTo>
                    <a:pt x="1620" y="3262"/>
                  </a:lnTo>
                  <a:lnTo>
                    <a:pt x="3251" y="1631"/>
                  </a:lnTo>
                  <a:close/>
                  <a:moveTo>
                    <a:pt x="8156" y="1929"/>
                  </a:moveTo>
                  <a:lnTo>
                    <a:pt x="9799" y="3560"/>
                  </a:lnTo>
                  <a:lnTo>
                    <a:pt x="9371" y="3989"/>
                  </a:lnTo>
                  <a:lnTo>
                    <a:pt x="7728" y="2357"/>
                  </a:lnTo>
                  <a:lnTo>
                    <a:pt x="8156" y="1929"/>
                  </a:lnTo>
                  <a:close/>
                  <a:moveTo>
                    <a:pt x="7609" y="2715"/>
                  </a:moveTo>
                  <a:lnTo>
                    <a:pt x="9014" y="4108"/>
                  </a:lnTo>
                  <a:lnTo>
                    <a:pt x="8692" y="4405"/>
                  </a:lnTo>
                  <a:cubicBezTo>
                    <a:pt x="8656" y="4453"/>
                    <a:pt x="8621" y="4501"/>
                    <a:pt x="8597" y="4560"/>
                  </a:cubicBezTo>
                  <a:cubicBezTo>
                    <a:pt x="8561" y="4620"/>
                    <a:pt x="8549" y="4679"/>
                    <a:pt x="8549" y="4739"/>
                  </a:cubicBezTo>
                  <a:cubicBezTo>
                    <a:pt x="8537" y="4870"/>
                    <a:pt x="8490" y="4989"/>
                    <a:pt x="8383" y="5072"/>
                  </a:cubicBezTo>
                  <a:lnTo>
                    <a:pt x="7847" y="5620"/>
                  </a:lnTo>
                  <a:lnTo>
                    <a:pt x="5930" y="3691"/>
                  </a:lnTo>
                  <a:lnTo>
                    <a:pt x="6609" y="3429"/>
                  </a:lnTo>
                  <a:cubicBezTo>
                    <a:pt x="6609" y="3429"/>
                    <a:pt x="6632" y="3429"/>
                    <a:pt x="6632" y="3417"/>
                  </a:cubicBezTo>
                  <a:cubicBezTo>
                    <a:pt x="6739" y="3358"/>
                    <a:pt x="6823" y="3262"/>
                    <a:pt x="6882" y="3155"/>
                  </a:cubicBezTo>
                  <a:cubicBezTo>
                    <a:pt x="7109" y="3119"/>
                    <a:pt x="7299" y="3012"/>
                    <a:pt x="7466" y="2858"/>
                  </a:cubicBezTo>
                  <a:lnTo>
                    <a:pt x="7609" y="2715"/>
                  </a:lnTo>
                  <a:close/>
                  <a:moveTo>
                    <a:pt x="3846" y="6084"/>
                  </a:moveTo>
                  <a:lnTo>
                    <a:pt x="4120" y="6358"/>
                  </a:lnTo>
                  <a:lnTo>
                    <a:pt x="3739" y="6727"/>
                  </a:lnTo>
                  <a:lnTo>
                    <a:pt x="3656" y="6822"/>
                  </a:lnTo>
                  <a:cubicBezTo>
                    <a:pt x="3620" y="6846"/>
                    <a:pt x="3584" y="6858"/>
                    <a:pt x="3537" y="6858"/>
                  </a:cubicBezTo>
                  <a:cubicBezTo>
                    <a:pt x="3489" y="6858"/>
                    <a:pt x="3441" y="6846"/>
                    <a:pt x="3418" y="6822"/>
                  </a:cubicBezTo>
                  <a:lnTo>
                    <a:pt x="3382" y="6787"/>
                  </a:lnTo>
                  <a:cubicBezTo>
                    <a:pt x="3322" y="6727"/>
                    <a:pt x="3322" y="6608"/>
                    <a:pt x="3382" y="6548"/>
                  </a:cubicBezTo>
                  <a:lnTo>
                    <a:pt x="3846" y="6084"/>
                  </a:lnTo>
                  <a:close/>
                  <a:moveTo>
                    <a:pt x="4334" y="6608"/>
                  </a:moveTo>
                  <a:lnTo>
                    <a:pt x="4608" y="6882"/>
                  </a:lnTo>
                  <a:lnTo>
                    <a:pt x="4311" y="7156"/>
                  </a:lnTo>
                  <a:lnTo>
                    <a:pt x="4227" y="7239"/>
                  </a:lnTo>
                  <a:cubicBezTo>
                    <a:pt x="4203" y="7263"/>
                    <a:pt x="4156" y="7275"/>
                    <a:pt x="4108" y="7275"/>
                  </a:cubicBezTo>
                  <a:cubicBezTo>
                    <a:pt x="4072" y="7275"/>
                    <a:pt x="4025" y="7263"/>
                    <a:pt x="3989" y="7239"/>
                  </a:cubicBezTo>
                  <a:lnTo>
                    <a:pt x="3965" y="7203"/>
                  </a:lnTo>
                  <a:cubicBezTo>
                    <a:pt x="3906" y="7144"/>
                    <a:pt x="3906" y="7037"/>
                    <a:pt x="3965" y="6977"/>
                  </a:cubicBezTo>
                  <a:lnTo>
                    <a:pt x="4334" y="6608"/>
                  </a:lnTo>
                  <a:close/>
                  <a:moveTo>
                    <a:pt x="4858" y="7096"/>
                  </a:moveTo>
                  <a:lnTo>
                    <a:pt x="5132" y="7370"/>
                  </a:lnTo>
                  <a:lnTo>
                    <a:pt x="4954" y="7537"/>
                  </a:lnTo>
                  <a:lnTo>
                    <a:pt x="4811" y="7668"/>
                  </a:lnTo>
                  <a:cubicBezTo>
                    <a:pt x="4781" y="7697"/>
                    <a:pt x="4742" y="7712"/>
                    <a:pt x="4704" y="7712"/>
                  </a:cubicBezTo>
                  <a:cubicBezTo>
                    <a:pt x="4665" y="7712"/>
                    <a:pt x="4626" y="7697"/>
                    <a:pt x="4596" y="7668"/>
                  </a:cubicBezTo>
                  <a:lnTo>
                    <a:pt x="4549" y="7620"/>
                  </a:lnTo>
                  <a:cubicBezTo>
                    <a:pt x="4513" y="7596"/>
                    <a:pt x="4501" y="7549"/>
                    <a:pt x="4501" y="7513"/>
                  </a:cubicBezTo>
                  <a:cubicBezTo>
                    <a:pt x="4501" y="7477"/>
                    <a:pt x="4513" y="7441"/>
                    <a:pt x="4549" y="7418"/>
                  </a:cubicBezTo>
                  <a:lnTo>
                    <a:pt x="4858" y="7096"/>
                  </a:lnTo>
                  <a:close/>
                  <a:moveTo>
                    <a:pt x="3811" y="2417"/>
                  </a:moveTo>
                  <a:lnTo>
                    <a:pt x="3965" y="2560"/>
                  </a:lnTo>
                  <a:cubicBezTo>
                    <a:pt x="4181" y="2776"/>
                    <a:pt x="4462" y="2894"/>
                    <a:pt x="4756" y="2894"/>
                  </a:cubicBezTo>
                  <a:cubicBezTo>
                    <a:pt x="4771" y="2894"/>
                    <a:pt x="4785" y="2894"/>
                    <a:pt x="4799" y="2893"/>
                  </a:cubicBezTo>
                  <a:cubicBezTo>
                    <a:pt x="5394" y="2858"/>
                    <a:pt x="6168" y="2798"/>
                    <a:pt x="6549" y="2703"/>
                  </a:cubicBezTo>
                  <a:cubicBezTo>
                    <a:pt x="6573" y="2715"/>
                    <a:pt x="6597" y="2738"/>
                    <a:pt x="6609" y="2774"/>
                  </a:cubicBezTo>
                  <a:cubicBezTo>
                    <a:pt x="6632" y="2834"/>
                    <a:pt x="6632" y="2893"/>
                    <a:pt x="6597" y="2953"/>
                  </a:cubicBezTo>
                  <a:cubicBezTo>
                    <a:pt x="6573" y="3024"/>
                    <a:pt x="6525" y="3084"/>
                    <a:pt x="6466" y="3119"/>
                  </a:cubicBezTo>
                  <a:lnTo>
                    <a:pt x="5561" y="3489"/>
                  </a:lnTo>
                  <a:cubicBezTo>
                    <a:pt x="5501" y="3500"/>
                    <a:pt x="5466" y="3560"/>
                    <a:pt x="5454" y="3608"/>
                  </a:cubicBezTo>
                  <a:cubicBezTo>
                    <a:pt x="5442" y="3667"/>
                    <a:pt x="5454" y="3727"/>
                    <a:pt x="5501" y="3750"/>
                  </a:cubicBezTo>
                  <a:lnTo>
                    <a:pt x="7716" y="5977"/>
                  </a:lnTo>
                  <a:lnTo>
                    <a:pt x="8013" y="6275"/>
                  </a:lnTo>
                  <a:cubicBezTo>
                    <a:pt x="8097" y="6346"/>
                    <a:pt x="8097" y="6453"/>
                    <a:pt x="8025" y="6513"/>
                  </a:cubicBezTo>
                  <a:lnTo>
                    <a:pt x="8002" y="6537"/>
                  </a:lnTo>
                  <a:cubicBezTo>
                    <a:pt x="7972" y="6566"/>
                    <a:pt x="7927" y="6581"/>
                    <a:pt x="7882" y="6581"/>
                  </a:cubicBezTo>
                  <a:cubicBezTo>
                    <a:pt x="7838" y="6581"/>
                    <a:pt x="7793" y="6566"/>
                    <a:pt x="7763" y="6537"/>
                  </a:cubicBezTo>
                  <a:lnTo>
                    <a:pt x="7668" y="6453"/>
                  </a:lnTo>
                  <a:lnTo>
                    <a:pt x="5775" y="4560"/>
                  </a:lnTo>
                  <a:cubicBezTo>
                    <a:pt x="5745" y="4530"/>
                    <a:pt x="5701" y="4515"/>
                    <a:pt x="5656" y="4515"/>
                  </a:cubicBezTo>
                  <a:cubicBezTo>
                    <a:pt x="5611" y="4515"/>
                    <a:pt x="5567" y="4530"/>
                    <a:pt x="5537" y="4560"/>
                  </a:cubicBezTo>
                  <a:cubicBezTo>
                    <a:pt x="5477" y="4620"/>
                    <a:pt x="5477" y="4739"/>
                    <a:pt x="5537" y="4798"/>
                  </a:cubicBezTo>
                  <a:lnTo>
                    <a:pt x="7430" y="6691"/>
                  </a:lnTo>
                  <a:cubicBezTo>
                    <a:pt x="7490" y="6751"/>
                    <a:pt x="7490" y="6846"/>
                    <a:pt x="7430" y="6906"/>
                  </a:cubicBezTo>
                  <a:lnTo>
                    <a:pt x="7406" y="6941"/>
                  </a:lnTo>
                  <a:cubicBezTo>
                    <a:pt x="7376" y="6971"/>
                    <a:pt x="7335" y="6986"/>
                    <a:pt x="7293" y="6986"/>
                  </a:cubicBezTo>
                  <a:cubicBezTo>
                    <a:pt x="7251" y="6986"/>
                    <a:pt x="7210" y="6971"/>
                    <a:pt x="7180" y="6941"/>
                  </a:cubicBezTo>
                  <a:lnTo>
                    <a:pt x="7120" y="6882"/>
                  </a:lnTo>
                  <a:lnTo>
                    <a:pt x="5120" y="4882"/>
                  </a:lnTo>
                  <a:cubicBezTo>
                    <a:pt x="5096" y="4852"/>
                    <a:pt x="5055" y="4837"/>
                    <a:pt x="5010" y="4837"/>
                  </a:cubicBezTo>
                  <a:cubicBezTo>
                    <a:pt x="4965" y="4837"/>
                    <a:pt x="4918" y="4852"/>
                    <a:pt x="4882" y="4882"/>
                  </a:cubicBezTo>
                  <a:cubicBezTo>
                    <a:pt x="4823" y="4941"/>
                    <a:pt x="4823" y="5060"/>
                    <a:pt x="4882" y="5120"/>
                  </a:cubicBezTo>
                  <a:lnTo>
                    <a:pt x="6882" y="7120"/>
                  </a:lnTo>
                  <a:cubicBezTo>
                    <a:pt x="6906" y="7144"/>
                    <a:pt x="6930" y="7191"/>
                    <a:pt x="6930" y="7227"/>
                  </a:cubicBezTo>
                  <a:cubicBezTo>
                    <a:pt x="6930" y="7251"/>
                    <a:pt x="6906" y="7299"/>
                    <a:pt x="6882" y="7322"/>
                  </a:cubicBezTo>
                  <a:lnTo>
                    <a:pt x="6835" y="7370"/>
                  </a:lnTo>
                  <a:cubicBezTo>
                    <a:pt x="6805" y="7400"/>
                    <a:pt x="6763" y="7415"/>
                    <a:pt x="6722" y="7415"/>
                  </a:cubicBezTo>
                  <a:cubicBezTo>
                    <a:pt x="6680" y="7415"/>
                    <a:pt x="6638" y="7400"/>
                    <a:pt x="6609" y="7370"/>
                  </a:cubicBezTo>
                  <a:lnTo>
                    <a:pt x="6478" y="7239"/>
                  </a:lnTo>
                  <a:lnTo>
                    <a:pt x="4799" y="5560"/>
                  </a:lnTo>
                  <a:cubicBezTo>
                    <a:pt x="4769" y="5530"/>
                    <a:pt x="4724" y="5516"/>
                    <a:pt x="4680" y="5516"/>
                  </a:cubicBezTo>
                  <a:cubicBezTo>
                    <a:pt x="4635" y="5516"/>
                    <a:pt x="4590" y="5530"/>
                    <a:pt x="4561" y="5560"/>
                  </a:cubicBezTo>
                  <a:cubicBezTo>
                    <a:pt x="4501" y="5620"/>
                    <a:pt x="4501" y="5739"/>
                    <a:pt x="4561" y="5798"/>
                  </a:cubicBezTo>
                  <a:lnTo>
                    <a:pt x="6239" y="7477"/>
                  </a:lnTo>
                  <a:cubicBezTo>
                    <a:pt x="6275" y="7501"/>
                    <a:pt x="6287" y="7537"/>
                    <a:pt x="6287" y="7584"/>
                  </a:cubicBezTo>
                  <a:cubicBezTo>
                    <a:pt x="6287" y="7620"/>
                    <a:pt x="6275" y="7656"/>
                    <a:pt x="6239" y="7680"/>
                  </a:cubicBezTo>
                  <a:lnTo>
                    <a:pt x="6180" y="7739"/>
                  </a:lnTo>
                  <a:cubicBezTo>
                    <a:pt x="6150" y="7769"/>
                    <a:pt x="6114" y="7784"/>
                    <a:pt x="6080" y="7784"/>
                  </a:cubicBezTo>
                  <a:cubicBezTo>
                    <a:pt x="6046" y="7784"/>
                    <a:pt x="6013" y="7769"/>
                    <a:pt x="5989" y="7739"/>
                  </a:cubicBezTo>
                  <a:lnTo>
                    <a:pt x="3037" y="4798"/>
                  </a:lnTo>
                  <a:cubicBezTo>
                    <a:pt x="2953" y="4703"/>
                    <a:pt x="2894" y="4584"/>
                    <a:pt x="2882" y="4453"/>
                  </a:cubicBezTo>
                  <a:cubicBezTo>
                    <a:pt x="2882" y="4393"/>
                    <a:pt x="2858" y="4334"/>
                    <a:pt x="2834" y="4274"/>
                  </a:cubicBezTo>
                  <a:cubicBezTo>
                    <a:pt x="2799" y="4215"/>
                    <a:pt x="2775" y="4167"/>
                    <a:pt x="2727" y="4131"/>
                  </a:cubicBezTo>
                  <a:lnTo>
                    <a:pt x="2418" y="3810"/>
                  </a:lnTo>
                  <a:lnTo>
                    <a:pt x="3811" y="2417"/>
                  </a:lnTo>
                  <a:close/>
                  <a:moveTo>
                    <a:pt x="5370" y="7572"/>
                  </a:moveTo>
                  <a:lnTo>
                    <a:pt x="5632" y="7846"/>
                  </a:lnTo>
                  <a:lnTo>
                    <a:pt x="5454" y="8025"/>
                  </a:lnTo>
                  <a:cubicBezTo>
                    <a:pt x="5430" y="8061"/>
                    <a:pt x="5394" y="8072"/>
                    <a:pt x="5346" y="8072"/>
                  </a:cubicBezTo>
                  <a:cubicBezTo>
                    <a:pt x="5311" y="8072"/>
                    <a:pt x="5275" y="8049"/>
                    <a:pt x="5251" y="8025"/>
                  </a:cubicBezTo>
                  <a:lnTo>
                    <a:pt x="5192" y="7965"/>
                  </a:lnTo>
                  <a:cubicBezTo>
                    <a:pt x="5156" y="7941"/>
                    <a:pt x="5144" y="7906"/>
                    <a:pt x="5144" y="7858"/>
                  </a:cubicBezTo>
                  <a:cubicBezTo>
                    <a:pt x="5144" y="7822"/>
                    <a:pt x="5156" y="7787"/>
                    <a:pt x="5192" y="7751"/>
                  </a:cubicBezTo>
                  <a:lnTo>
                    <a:pt x="5370" y="7572"/>
                  </a:lnTo>
                  <a:close/>
                  <a:moveTo>
                    <a:pt x="2251" y="0"/>
                  </a:moveTo>
                  <a:cubicBezTo>
                    <a:pt x="2203" y="0"/>
                    <a:pt x="2167" y="12"/>
                    <a:pt x="2132" y="48"/>
                  </a:cubicBezTo>
                  <a:lnTo>
                    <a:pt x="1394" y="786"/>
                  </a:lnTo>
                  <a:cubicBezTo>
                    <a:pt x="1334" y="845"/>
                    <a:pt x="1334" y="964"/>
                    <a:pt x="1394" y="1024"/>
                  </a:cubicBezTo>
                  <a:cubicBezTo>
                    <a:pt x="1423" y="1054"/>
                    <a:pt x="1468" y="1069"/>
                    <a:pt x="1513" y="1069"/>
                  </a:cubicBezTo>
                  <a:cubicBezTo>
                    <a:pt x="1557" y="1069"/>
                    <a:pt x="1602" y="1054"/>
                    <a:pt x="1632" y="1024"/>
                  </a:cubicBezTo>
                  <a:lnTo>
                    <a:pt x="2251" y="405"/>
                  </a:lnTo>
                  <a:lnTo>
                    <a:pt x="3156" y="1310"/>
                  </a:lnTo>
                  <a:lnTo>
                    <a:pt x="1334" y="3143"/>
                  </a:lnTo>
                  <a:lnTo>
                    <a:pt x="417" y="2238"/>
                  </a:lnTo>
                  <a:lnTo>
                    <a:pt x="1155" y="1500"/>
                  </a:lnTo>
                  <a:cubicBezTo>
                    <a:pt x="1215" y="1441"/>
                    <a:pt x="1215" y="1322"/>
                    <a:pt x="1155" y="1262"/>
                  </a:cubicBezTo>
                  <a:cubicBezTo>
                    <a:pt x="1126" y="1232"/>
                    <a:pt x="1081" y="1217"/>
                    <a:pt x="1036" y="1217"/>
                  </a:cubicBezTo>
                  <a:cubicBezTo>
                    <a:pt x="992" y="1217"/>
                    <a:pt x="947" y="1232"/>
                    <a:pt x="917" y="1262"/>
                  </a:cubicBezTo>
                  <a:lnTo>
                    <a:pt x="60" y="2119"/>
                  </a:lnTo>
                  <a:cubicBezTo>
                    <a:pt x="1" y="2179"/>
                    <a:pt x="1" y="2298"/>
                    <a:pt x="60" y="2357"/>
                  </a:cubicBezTo>
                  <a:lnTo>
                    <a:pt x="1191" y="3489"/>
                  </a:lnTo>
                  <a:cubicBezTo>
                    <a:pt x="1227" y="3512"/>
                    <a:pt x="1275" y="3524"/>
                    <a:pt x="1310" y="3524"/>
                  </a:cubicBezTo>
                  <a:cubicBezTo>
                    <a:pt x="1346" y="3524"/>
                    <a:pt x="1370" y="3512"/>
                    <a:pt x="1405" y="3500"/>
                  </a:cubicBezTo>
                  <a:lnTo>
                    <a:pt x="1953" y="4048"/>
                  </a:lnTo>
                  <a:cubicBezTo>
                    <a:pt x="1989" y="4084"/>
                    <a:pt x="2025" y="4096"/>
                    <a:pt x="2072" y="4096"/>
                  </a:cubicBezTo>
                  <a:cubicBezTo>
                    <a:pt x="2120" y="4096"/>
                    <a:pt x="2167" y="4084"/>
                    <a:pt x="2191" y="4048"/>
                  </a:cubicBezTo>
                  <a:lnTo>
                    <a:pt x="2501" y="4358"/>
                  </a:lnTo>
                  <a:cubicBezTo>
                    <a:pt x="2525" y="4382"/>
                    <a:pt x="2537" y="4393"/>
                    <a:pt x="2537" y="4405"/>
                  </a:cubicBezTo>
                  <a:cubicBezTo>
                    <a:pt x="2548" y="4417"/>
                    <a:pt x="2548" y="4453"/>
                    <a:pt x="2548" y="4465"/>
                  </a:cubicBezTo>
                  <a:cubicBezTo>
                    <a:pt x="2560" y="4679"/>
                    <a:pt x="2656" y="4882"/>
                    <a:pt x="2799" y="5036"/>
                  </a:cubicBezTo>
                  <a:lnTo>
                    <a:pt x="3632" y="5870"/>
                  </a:lnTo>
                  <a:lnTo>
                    <a:pt x="3180" y="6322"/>
                  </a:lnTo>
                  <a:cubicBezTo>
                    <a:pt x="2977" y="6525"/>
                    <a:pt x="2977" y="6846"/>
                    <a:pt x="3180" y="7037"/>
                  </a:cubicBezTo>
                  <a:lnTo>
                    <a:pt x="3203" y="7072"/>
                  </a:lnTo>
                  <a:cubicBezTo>
                    <a:pt x="3299" y="7156"/>
                    <a:pt x="3430" y="7215"/>
                    <a:pt x="3561" y="7215"/>
                  </a:cubicBezTo>
                  <a:lnTo>
                    <a:pt x="3632" y="7215"/>
                  </a:lnTo>
                  <a:cubicBezTo>
                    <a:pt x="3656" y="7310"/>
                    <a:pt x="3691" y="7382"/>
                    <a:pt x="3775" y="7453"/>
                  </a:cubicBezTo>
                  <a:lnTo>
                    <a:pt x="3799" y="7489"/>
                  </a:lnTo>
                  <a:cubicBezTo>
                    <a:pt x="3894" y="7572"/>
                    <a:pt x="4025" y="7632"/>
                    <a:pt x="4156" y="7632"/>
                  </a:cubicBezTo>
                  <a:lnTo>
                    <a:pt x="4203" y="7632"/>
                  </a:lnTo>
                  <a:cubicBezTo>
                    <a:pt x="4215" y="7727"/>
                    <a:pt x="4263" y="7811"/>
                    <a:pt x="4334" y="7870"/>
                  </a:cubicBezTo>
                  <a:lnTo>
                    <a:pt x="4382" y="7918"/>
                  </a:lnTo>
                  <a:cubicBezTo>
                    <a:pt x="4475" y="8011"/>
                    <a:pt x="4593" y="8062"/>
                    <a:pt x="4713" y="8062"/>
                  </a:cubicBezTo>
                  <a:cubicBezTo>
                    <a:pt x="4762" y="8062"/>
                    <a:pt x="4810" y="8054"/>
                    <a:pt x="4858" y="8037"/>
                  </a:cubicBezTo>
                  <a:cubicBezTo>
                    <a:pt x="4882" y="8096"/>
                    <a:pt x="4918" y="8156"/>
                    <a:pt x="4977" y="8215"/>
                  </a:cubicBezTo>
                  <a:lnTo>
                    <a:pt x="5037" y="8275"/>
                  </a:lnTo>
                  <a:cubicBezTo>
                    <a:pt x="5120" y="8370"/>
                    <a:pt x="5239" y="8406"/>
                    <a:pt x="5382" y="8406"/>
                  </a:cubicBezTo>
                  <a:cubicBezTo>
                    <a:pt x="5513" y="8406"/>
                    <a:pt x="5632" y="8370"/>
                    <a:pt x="5716" y="8275"/>
                  </a:cubicBezTo>
                  <a:lnTo>
                    <a:pt x="5918" y="8084"/>
                  </a:lnTo>
                  <a:cubicBezTo>
                    <a:pt x="5977" y="8108"/>
                    <a:pt x="6049" y="8132"/>
                    <a:pt x="6120" y="8132"/>
                  </a:cubicBezTo>
                  <a:cubicBezTo>
                    <a:pt x="6239" y="8132"/>
                    <a:pt x="6358" y="8084"/>
                    <a:pt x="6466" y="7989"/>
                  </a:cubicBezTo>
                  <a:lnTo>
                    <a:pt x="6525" y="7930"/>
                  </a:lnTo>
                  <a:cubicBezTo>
                    <a:pt x="6573" y="7894"/>
                    <a:pt x="6609" y="7834"/>
                    <a:pt x="6644" y="7751"/>
                  </a:cubicBezTo>
                  <a:cubicBezTo>
                    <a:pt x="6687" y="7763"/>
                    <a:pt x="6732" y="7769"/>
                    <a:pt x="6777" y="7769"/>
                  </a:cubicBezTo>
                  <a:cubicBezTo>
                    <a:pt x="6905" y="7769"/>
                    <a:pt x="7032" y="7720"/>
                    <a:pt x="7120" y="7632"/>
                  </a:cubicBezTo>
                  <a:lnTo>
                    <a:pt x="7168" y="7596"/>
                  </a:lnTo>
                  <a:cubicBezTo>
                    <a:pt x="7240" y="7513"/>
                    <a:pt x="7287" y="7441"/>
                    <a:pt x="7299" y="7358"/>
                  </a:cubicBezTo>
                  <a:cubicBezTo>
                    <a:pt x="7313" y="7359"/>
                    <a:pt x="7327" y="7360"/>
                    <a:pt x="7341" y="7360"/>
                  </a:cubicBezTo>
                  <a:cubicBezTo>
                    <a:pt x="7470" y="7360"/>
                    <a:pt x="7597" y="7311"/>
                    <a:pt x="7704" y="7203"/>
                  </a:cubicBezTo>
                  <a:lnTo>
                    <a:pt x="7728" y="7179"/>
                  </a:lnTo>
                  <a:cubicBezTo>
                    <a:pt x="7799" y="7096"/>
                    <a:pt x="7835" y="7025"/>
                    <a:pt x="7859" y="6941"/>
                  </a:cubicBezTo>
                  <a:cubicBezTo>
                    <a:pt x="7874" y="6943"/>
                    <a:pt x="7889" y="6943"/>
                    <a:pt x="7905" y="6943"/>
                  </a:cubicBezTo>
                  <a:cubicBezTo>
                    <a:pt x="8046" y="6943"/>
                    <a:pt x="8192" y="6894"/>
                    <a:pt x="8299" y="6787"/>
                  </a:cubicBezTo>
                  <a:lnTo>
                    <a:pt x="8323" y="6763"/>
                  </a:lnTo>
                  <a:cubicBezTo>
                    <a:pt x="8514" y="6560"/>
                    <a:pt x="8514" y="6239"/>
                    <a:pt x="8323" y="6048"/>
                  </a:cubicBezTo>
                  <a:lnTo>
                    <a:pt x="8144" y="5870"/>
                  </a:lnTo>
                  <a:lnTo>
                    <a:pt x="8680" y="5334"/>
                  </a:lnTo>
                  <a:cubicBezTo>
                    <a:pt x="8835" y="5179"/>
                    <a:pt x="8918" y="4989"/>
                    <a:pt x="8930" y="4763"/>
                  </a:cubicBezTo>
                  <a:cubicBezTo>
                    <a:pt x="8930" y="4751"/>
                    <a:pt x="8930" y="4715"/>
                    <a:pt x="8954" y="4703"/>
                  </a:cubicBezTo>
                  <a:cubicBezTo>
                    <a:pt x="8966" y="4691"/>
                    <a:pt x="8966" y="4679"/>
                    <a:pt x="8978" y="4655"/>
                  </a:cubicBezTo>
                  <a:lnTo>
                    <a:pt x="9287" y="4346"/>
                  </a:lnTo>
                  <a:cubicBezTo>
                    <a:pt x="9323" y="4382"/>
                    <a:pt x="9371" y="4393"/>
                    <a:pt x="9406" y="4393"/>
                  </a:cubicBezTo>
                  <a:cubicBezTo>
                    <a:pt x="9454" y="4393"/>
                    <a:pt x="9502" y="4382"/>
                    <a:pt x="9526" y="4346"/>
                  </a:cubicBezTo>
                  <a:lnTo>
                    <a:pt x="10085" y="3798"/>
                  </a:lnTo>
                  <a:cubicBezTo>
                    <a:pt x="10109" y="3810"/>
                    <a:pt x="10145" y="3822"/>
                    <a:pt x="10168" y="3822"/>
                  </a:cubicBezTo>
                  <a:cubicBezTo>
                    <a:pt x="10216" y="3822"/>
                    <a:pt x="10264" y="3810"/>
                    <a:pt x="10288" y="3786"/>
                  </a:cubicBezTo>
                  <a:lnTo>
                    <a:pt x="11419" y="2655"/>
                  </a:lnTo>
                  <a:cubicBezTo>
                    <a:pt x="11466" y="2560"/>
                    <a:pt x="11466" y="2465"/>
                    <a:pt x="11395" y="2393"/>
                  </a:cubicBezTo>
                  <a:lnTo>
                    <a:pt x="10490" y="1488"/>
                  </a:lnTo>
                  <a:cubicBezTo>
                    <a:pt x="10460" y="1459"/>
                    <a:pt x="10416" y="1444"/>
                    <a:pt x="10369" y="1444"/>
                  </a:cubicBezTo>
                  <a:cubicBezTo>
                    <a:pt x="10323" y="1444"/>
                    <a:pt x="10276" y="1459"/>
                    <a:pt x="10240" y="1488"/>
                  </a:cubicBezTo>
                  <a:cubicBezTo>
                    <a:pt x="10180" y="1548"/>
                    <a:pt x="10180" y="1667"/>
                    <a:pt x="10240" y="1726"/>
                  </a:cubicBezTo>
                  <a:lnTo>
                    <a:pt x="11038" y="2512"/>
                  </a:lnTo>
                  <a:lnTo>
                    <a:pt x="10121" y="3429"/>
                  </a:lnTo>
                  <a:lnTo>
                    <a:pt x="8299" y="1595"/>
                  </a:lnTo>
                  <a:lnTo>
                    <a:pt x="9204" y="691"/>
                  </a:lnTo>
                  <a:lnTo>
                    <a:pt x="9787" y="1262"/>
                  </a:lnTo>
                  <a:cubicBezTo>
                    <a:pt x="9817" y="1292"/>
                    <a:pt x="9862" y="1307"/>
                    <a:pt x="9907" y="1307"/>
                  </a:cubicBezTo>
                  <a:cubicBezTo>
                    <a:pt x="9951" y="1307"/>
                    <a:pt x="9996" y="1292"/>
                    <a:pt x="10026" y="1262"/>
                  </a:cubicBezTo>
                  <a:cubicBezTo>
                    <a:pt x="10085" y="1203"/>
                    <a:pt x="10085" y="1083"/>
                    <a:pt x="10026" y="1024"/>
                  </a:cubicBezTo>
                  <a:lnTo>
                    <a:pt x="9323" y="333"/>
                  </a:lnTo>
                  <a:cubicBezTo>
                    <a:pt x="9287" y="298"/>
                    <a:pt x="9252" y="286"/>
                    <a:pt x="9204" y="286"/>
                  </a:cubicBezTo>
                  <a:cubicBezTo>
                    <a:pt x="9156" y="286"/>
                    <a:pt x="9109" y="298"/>
                    <a:pt x="9085" y="333"/>
                  </a:cubicBezTo>
                  <a:lnTo>
                    <a:pt x="7954" y="1464"/>
                  </a:lnTo>
                  <a:cubicBezTo>
                    <a:pt x="7894" y="1524"/>
                    <a:pt x="7894" y="1607"/>
                    <a:pt x="7942" y="1667"/>
                  </a:cubicBezTo>
                  <a:lnTo>
                    <a:pt x="7382" y="2215"/>
                  </a:lnTo>
                  <a:cubicBezTo>
                    <a:pt x="7359" y="2250"/>
                    <a:pt x="7347" y="2298"/>
                    <a:pt x="7347" y="2334"/>
                  </a:cubicBezTo>
                  <a:cubicBezTo>
                    <a:pt x="7347" y="2381"/>
                    <a:pt x="7359" y="2429"/>
                    <a:pt x="7382" y="2453"/>
                  </a:cubicBezTo>
                  <a:lnTo>
                    <a:pt x="7240" y="2607"/>
                  </a:lnTo>
                  <a:cubicBezTo>
                    <a:pt x="7168" y="2679"/>
                    <a:pt x="7073" y="2738"/>
                    <a:pt x="6966" y="2786"/>
                  </a:cubicBezTo>
                  <a:cubicBezTo>
                    <a:pt x="6966" y="2738"/>
                    <a:pt x="6954" y="2691"/>
                    <a:pt x="6942" y="2655"/>
                  </a:cubicBezTo>
                  <a:cubicBezTo>
                    <a:pt x="6942" y="2631"/>
                    <a:pt x="6930" y="2619"/>
                    <a:pt x="6930" y="2607"/>
                  </a:cubicBezTo>
                  <a:cubicBezTo>
                    <a:pt x="6849" y="2476"/>
                    <a:pt x="6734" y="2344"/>
                    <a:pt x="6599" y="2344"/>
                  </a:cubicBezTo>
                  <a:cubicBezTo>
                    <a:pt x="6575" y="2344"/>
                    <a:pt x="6550" y="2349"/>
                    <a:pt x="6525" y="2357"/>
                  </a:cubicBezTo>
                  <a:cubicBezTo>
                    <a:pt x="6275" y="2441"/>
                    <a:pt x="5644" y="2500"/>
                    <a:pt x="4799" y="2548"/>
                  </a:cubicBezTo>
                  <a:cubicBezTo>
                    <a:pt x="4785" y="2549"/>
                    <a:pt x="4770" y="2549"/>
                    <a:pt x="4756" y="2549"/>
                  </a:cubicBezTo>
                  <a:cubicBezTo>
                    <a:pt x="4547" y="2549"/>
                    <a:pt x="4360" y="2467"/>
                    <a:pt x="4215" y="2322"/>
                  </a:cubicBezTo>
                  <a:lnTo>
                    <a:pt x="4072" y="2179"/>
                  </a:lnTo>
                  <a:cubicBezTo>
                    <a:pt x="4132" y="2119"/>
                    <a:pt x="4132" y="2000"/>
                    <a:pt x="4072" y="1941"/>
                  </a:cubicBezTo>
                  <a:lnTo>
                    <a:pt x="3513" y="1381"/>
                  </a:lnTo>
                  <a:cubicBezTo>
                    <a:pt x="3561" y="1322"/>
                    <a:pt x="3561" y="1238"/>
                    <a:pt x="3501" y="1179"/>
                  </a:cubicBezTo>
                  <a:lnTo>
                    <a:pt x="2370" y="48"/>
                  </a:lnTo>
                  <a:cubicBezTo>
                    <a:pt x="2346" y="12"/>
                    <a:pt x="2298" y="0"/>
                    <a:pt x="225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46" name="Google Shape;10846;p79"/>
            <p:cNvSpPr/>
            <p:nvPr/>
          </p:nvSpPr>
          <p:spPr>
            <a:xfrm>
              <a:off x="1399296" y="2419377"/>
              <a:ext cx="172054" cy="104924"/>
            </a:xfrm>
            <a:custGeom>
              <a:avLst/>
              <a:gdLst/>
              <a:ahLst/>
              <a:cxnLst/>
              <a:rect l="l" t="t" r="r" b="b"/>
              <a:pathLst>
                <a:path w="5431" h="3312" extrusionOk="0">
                  <a:moveTo>
                    <a:pt x="1561" y="323"/>
                  </a:moveTo>
                  <a:cubicBezTo>
                    <a:pt x="1787" y="323"/>
                    <a:pt x="2013" y="395"/>
                    <a:pt x="2215" y="514"/>
                  </a:cubicBezTo>
                  <a:cubicBezTo>
                    <a:pt x="2751" y="883"/>
                    <a:pt x="2894" y="1609"/>
                    <a:pt x="2537" y="2157"/>
                  </a:cubicBezTo>
                  <a:cubicBezTo>
                    <a:pt x="2313" y="2493"/>
                    <a:pt x="1942" y="2675"/>
                    <a:pt x="1558" y="2675"/>
                  </a:cubicBezTo>
                  <a:cubicBezTo>
                    <a:pt x="1452" y="2675"/>
                    <a:pt x="1345" y="2662"/>
                    <a:pt x="1239" y="2633"/>
                  </a:cubicBezTo>
                  <a:cubicBezTo>
                    <a:pt x="1218" y="2623"/>
                    <a:pt x="1201" y="2617"/>
                    <a:pt x="1185" y="2617"/>
                  </a:cubicBezTo>
                  <a:cubicBezTo>
                    <a:pt x="1165" y="2617"/>
                    <a:pt x="1146" y="2625"/>
                    <a:pt x="1120" y="2645"/>
                  </a:cubicBezTo>
                  <a:lnTo>
                    <a:pt x="656" y="2871"/>
                  </a:lnTo>
                  <a:lnTo>
                    <a:pt x="656" y="2871"/>
                  </a:lnTo>
                  <a:lnTo>
                    <a:pt x="679" y="2347"/>
                  </a:lnTo>
                  <a:cubicBezTo>
                    <a:pt x="679" y="2300"/>
                    <a:pt x="668" y="2276"/>
                    <a:pt x="656" y="2228"/>
                  </a:cubicBezTo>
                  <a:cubicBezTo>
                    <a:pt x="346" y="1824"/>
                    <a:pt x="310" y="1276"/>
                    <a:pt x="596" y="847"/>
                  </a:cubicBezTo>
                  <a:cubicBezTo>
                    <a:pt x="775" y="585"/>
                    <a:pt x="1025" y="407"/>
                    <a:pt x="1346" y="347"/>
                  </a:cubicBezTo>
                  <a:cubicBezTo>
                    <a:pt x="1418" y="335"/>
                    <a:pt x="1489" y="323"/>
                    <a:pt x="1561" y="323"/>
                  </a:cubicBezTo>
                  <a:close/>
                  <a:moveTo>
                    <a:pt x="3883" y="0"/>
                  </a:moveTo>
                  <a:cubicBezTo>
                    <a:pt x="3588" y="0"/>
                    <a:pt x="3291" y="87"/>
                    <a:pt x="3037" y="264"/>
                  </a:cubicBezTo>
                  <a:cubicBezTo>
                    <a:pt x="2942" y="323"/>
                    <a:pt x="2858" y="395"/>
                    <a:pt x="2787" y="478"/>
                  </a:cubicBezTo>
                  <a:lnTo>
                    <a:pt x="2739" y="526"/>
                  </a:lnTo>
                  <a:cubicBezTo>
                    <a:pt x="2644" y="419"/>
                    <a:pt x="2549" y="335"/>
                    <a:pt x="2442" y="264"/>
                  </a:cubicBezTo>
                  <a:cubicBezTo>
                    <a:pt x="2191" y="94"/>
                    <a:pt x="1906" y="11"/>
                    <a:pt x="1608" y="11"/>
                  </a:cubicBezTo>
                  <a:cubicBezTo>
                    <a:pt x="1510" y="11"/>
                    <a:pt x="1411" y="20"/>
                    <a:pt x="1311" y="38"/>
                  </a:cubicBezTo>
                  <a:cubicBezTo>
                    <a:pt x="906" y="109"/>
                    <a:pt x="584" y="347"/>
                    <a:pt x="358" y="681"/>
                  </a:cubicBezTo>
                  <a:cubicBezTo>
                    <a:pt x="1" y="1193"/>
                    <a:pt x="13" y="1883"/>
                    <a:pt x="382" y="2407"/>
                  </a:cubicBezTo>
                  <a:lnTo>
                    <a:pt x="358" y="3133"/>
                  </a:lnTo>
                  <a:cubicBezTo>
                    <a:pt x="358" y="3193"/>
                    <a:pt x="382" y="3252"/>
                    <a:pt x="429" y="3276"/>
                  </a:cubicBezTo>
                  <a:cubicBezTo>
                    <a:pt x="465" y="3300"/>
                    <a:pt x="489" y="3312"/>
                    <a:pt x="525" y="3312"/>
                  </a:cubicBezTo>
                  <a:cubicBezTo>
                    <a:pt x="549" y="3312"/>
                    <a:pt x="560" y="3312"/>
                    <a:pt x="596" y="3300"/>
                  </a:cubicBezTo>
                  <a:lnTo>
                    <a:pt x="1251" y="2979"/>
                  </a:lnTo>
                  <a:cubicBezTo>
                    <a:pt x="1369" y="3009"/>
                    <a:pt x="1489" y="3024"/>
                    <a:pt x="1608" y="3024"/>
                  </a:cubicBezTo>
                  <a:cubicBezTo>
                    <a:pt x="2040" y="3024"/>
                    <a:pt x="2459" y="2829"/>
                    <a:pt x="2739" y="2502"/>
                  </a:cubicBezTo>
                  <a:cubicBezTo>
                    <a:pt x="2751" y="2526"/>
                    <a:pt x="2751" y="2538"/>
                    <a:pt x="2763" y="2538"/>
                  </a:cubicBezTo>
                  <a:cubicBezTo>
                    <a:pt x="3049" y="2848"/>
                    <a:pt x="3466" y="3026"/>
                    <a:pt x="3882" y="3026"/>
                  </a:cubicBezTo>
                  <a:cubicBezTo>
                    <a:pt x="4001" y="3026"/>
                    <a:pt x="4120" y="3014"/>
                    <a:pt x="4228" y="2979"/>
                  </a:cubicBezTo>
                  <a:lnTo>
                    <a:pt x="4882" y="3300"/>
                  </a:lnTo>
                  <a:cubicBezTo>
                    <a:pt x="4906" y="3312"/>
                    <a:pt x="4930" y="3312"/>
                    <a:pt x="4954" y="3312"/>
                  </a:cubicBezTo>
                  <a:cubicBezTo>
                    <a:pt x="4990" y="3312"/>
                    <a:pt x="5013" y="3300"/>
                    <a:pt x="5049" y="3276"/>
                  </a:cubicBezTo>
                  <a:cubicBezTo>
                    <a:pt x="5085" y="3252"/>
                    <a:pt x="5121" y="3193"/>
                    <a:pt x="5121" y="3133"/>
                  </a:cubicBezTo>
                  <a:lnTo>
                    <a:pt x="5085" y="2407"/>
                  </a:lnTo>
                  <a:cubicBezTo>
                    <a:pt x="5359" y="1978"/>
                    <a:pt x="5430" y="1419"/>
                    <a:pt x="5251" y="943"/>
                  </a:cubicBezTo>
                  <a:cubicBezTo>
                    <a:pt x="5234" y="882"/>
                    <a:pt x="5173" y="840"/>
                    <a:pt x="5109" y="840"/>
                  </a:cubicBezTo>
                  <a:cubicBezTo>
                    <a:pt x="5085" y="840"/>
                    <a:pt x="5060" y="846"/>
                    <a:pt x="5037" y="859"/>
                  </a:cubicBezTo>
                  <a:cubicBezTo>
                    <a:pt x="4942" y="883"/>
                    <a:pt x="4894" y="990"/>
                    <a:pt x="4942" y="1074"/>
                  </a:cubicBezTo>
                  <a:cubicBezTo>
                    <a:pt x="5085" y="1466"/>
                    <a:pt x="5013" y="1895"/>
                    <a:pt x="4763" y="2228"/>
                  </a:cubicBezTo>
                  <a:cubicBezTo>
                    <a:pt x="4740" y="2252"/>
                    <a:pt x="4716" y="2300"/>
                    <a:pt x="4740" y="2347"/>
                  </a:cubicBezTo>
                  <a:lnTo>
                    <a:pt x="4763" y="2859"/>
                  </a:lnTo>
                  <a:lnTo>
                    <a:pt x="4299" y="2645"/>
                  </a:lnTo>
                  <a:cubicBezTo>
                    <a:pt x="4275" y="2621"/>
                    <a:pt x="4228" y="2621"/>
                    <a:pt x="4180" y="2621"/>
                  </a:cubicBezTo>
                  <a:cubicBezTo>
                    <a:pt x="4077" y="2651"/>
                    <a:pt x="3971" y="2665"/>
                    <a:pt x="3864" y="2665"/>
                  </a:cubicBezTo>
                  <a:cubicBezTo>
                    <a:pt x="3539" y="2665"/>
                    <a:pt x="3213" y="2533"/>
                    <a:pt x="2989" y="2300"/>
                  </a:cubicBezTo>
                  <a:cubicBezTo>
                    <a:pt x="2977" y="2288"/>
                    <a:pt x="2942" y="2252"/>
                    <a:pt x="2930" y="2228"/>
                  </a:cubicBezTo>
                  <a:cubicBezTo>
                    <a:pt x="2930" y="2205"/>
                    <a:pt x="2918" y="2205"/>
                    <a:pt x="2918" y="2193"/>
                  </a:cubicBezTo>
                  <a:cubicBezTo>
                    <a:pt x="3144" y="1752"/>
                    <a:pt x="3144" y="1240"/>
                    <a:pt x="2918" y="812"/>
                  </a:cubicBezTo>
                  <a:cubicBezTo>
                    <a:pt x="2918" y="800"/>
                    <a:pt x="2930" y="800"/>
                    <a:pt x="2930" y="776"/>
                  </a:cubicBezTo>
                  <a:cubicBezTo>
                    <a:pt x="2965" y="752"/>
                    <a:pt x="2977" y="716"/>
                    <a:pt x="3001" y="693"/>
                  </a:cubicBezTo>
                  <a:cubicBezTo>
                    <a:pt x="3061" y="633"/>
                    <a:pt x="3144" y="573"/>
                    <a:pt x="3216" y="526"/>
                  </a:cubicBezTo>
                  <a:cubicBezTo>
                    <a:pt x="3411" y="396"/>
                    <a:pt x="3639" y="332"/>
                    <a:pt x="3865" y="332"/>
                  </a:cubicBezTo>
                  <a:cubicBezTo>
                    <a:pt x="4134" y="332"/>
                    <a:pt x="4401" y="422"/>
                    <a:pt x="4609" y="597"/>
                  </a:cubicBezTo>
                  <a:cubicBezTo>
                    <a:pt x="4646" y="624"/>
                    <a:pt x="4686" y="636"/>
                    <a:pt x="4724" y="636"/>
                  </a:cubicBezTo>
                  <a:cubicBezTo>
                    <a:pt x="4770" y="636"/>
                    <a:pt x="4814" y="618"/>
                    <a:pt x="4847" y="585"/>
                  </a:cubicBezTo>
                  <a:cubicBezTo>
                    <a:pt x="4906" y="514"/>
                    <a:pt x="4894" y="407"/>
                    <a:pt x="4835" y="347"/>
                  </a:cubicBezTo>
                  <a:cubicBezTo>
                    <a:pt x="4566" y="117"/>
                    <a:pt x="4226" y="0"/>
                    <a:pt x="388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47" name="Google Shape;10847;p79"/>
            <p:cNvSpPr/>
            <p:nvPr/>
          </p:nvSpPr>
          <p:spPr>
            <a:xfrm>
              <a:off x="1428346" y="2463191"/>
              <a:ext cx="10581" cy="11341"/>
            </a:xfrm>
            <a:custGeom>
              <a:avLst/>
              <a:gdLst/>
              <a:ahLst/>
              <a:cxnLst/>
              <a:rect l="l" t="t" r="r" b="b"/>
              <a:pathLst>
                <a:path w="334" h="358" extrusionOk="0">
                  <a:moveTo>
                    <a:pt x="167" y="0"/>
                  </a:moveTo>
                  <a:cubicBezTo>
                    <a:pt x="84" y="0"/>
                    <a:pt x="1" y="72"/>
                    <a:pt x="1" y="155"/>
                  </a:cubicBezTo>
                  <a:lnTo>
                    <a:pt x="1" y="191"/>
                  </a:lnTo>
                  <a:cubicBezTo>
                    <a:pt x="1" y="274"/>
                    <a:pt x="84" y="357"/>
                    <a:pt x="167" y="357"/>
                  </a:cubicBezTo>
                  <a:cubicBezTo>
                    <a:pt x="263" y="357"/>
                    <a:pt x="334" y="274"/>
                    <a:pt x="334" y="191"/>
                  </a:cubicBezTo>
                  <a:lnTo>
                    <a:pt x="334" y="155"/>
                  </a:lnTo>
                  <a:cubicBezTo>
                    <a:pt x="334" y="72"/>
                    <a:pt x="263"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48" name="Google Shape;10848;p79"/>
            <p:cNvSpPr/>
            <p:nvPr/>
          </p:nvSpPr>
          <p:spPr>
            <a:xfrm>
              <a:off x="1443426" y="2463191"/>
              <a:ext cx="10613" cy="11341"/>
            </a:xfrm>
            <a:custGeom>
              <a:avLst/>
              <a:gdLst/>
              <a:ahLst/>
              <a:cxnLst/>
              <a:rect l="l" t="t" r="r" b="b"/>
              <a:pathLst>
                <a:path w="335" h="358" extrusionOk="0">
                  <a:moveTo>
                    <a:pt x="168" y="0"/>
                  </a:moveTo>
                  <a:cubicBezTo>
                    <a:pt x="84" y="0"/>
                    <a:pt x="1" y="72"/>
                    <a:pt x="1" y="155"/>
                  </a:cubicBezTo>
                  <a:lnTo>
                    <a:pt x="1" y="191"/>
                  </a:lnTo>
                  <a:cubicBezTo>
                    <a:pt x="1" y="274"/>
                    <a:pt x="84" y="357"/>
                    <a:pt x="168" y="357"/>
                  </a:cubicBezTo>
                  <a:cubicBezTo>
                    <a:pt x="263" y="357"/>
                    <a:pt x="334" y="274"/>
                    <a:pt x="334" y="191"/>
                  </a:cubicBezTo>
                  <a:lnTo>
                    <a:pt x="334" y="155"/>
                  </a:lnTo>
                  <a:cubicBezTo>
                    <a:pt x="334" y="72"/>
                    <a:pt x="263" y="0"/>
                    <a:pt x="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49" name="Google Shape;10849;p79"/>
            <p:cNvSpPr/>
            <p:nvPr/>
          </p:nvSpPr>
          <p:spPr>
            <a:xfrm>
              <a:off x="1458537" y="2463191"/>
              <a:ext cx="10581" cy="11341"/>
            </a:xfrm>
            <a:custGeom>
              <a:avLst/>
              <a:gdLst/>
              <a:ahLst/>
              <a:cxnLst/>
              <a:rect l="l" t="t" r="r" b="b"/>
              <a:pathLst>
                <a:path w="334" h="358" extrusionOk="0">
                  <a:moveTo>
                    <a:pt x="167" y="0"/>
                  </a:moveTo>
                  <a:cubicBezTo>
                    <a:pt x="83" y="0"/>
                    <a:pt x="0" y="72"/>
                    <a:pt x="0" y="155"/>
                  </a:cubicBezTo>
                  <a:lnTo>
                    <a:pt x="0" y="191"/>
                  </a:lnTo>
                  <a:cubicBezTo>
                    <a:pt x="0" y="274"/>
                    <a:pt x="83" y="357"/>
                    <a:pt x="167" y="357"/>
                  </a:cubicBezTo>
                  <a:cubicBezTo>
                    <a:pt x="262" y="357"/>
                    <a:pt x="333" y="274"/>
                    <a:pt x="333" y="191"/>
                  </a:cubicBezTo>
                  <a:lnTo>
                    <a:pt x="333" y="155"/>
                  </a:lnTo>
                  <a:cubicBezTo>
                    <a:pt x="333" y="72"/>
                    <a:pt x="262"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50" name="Google Shape;10850;p79"/>
            <p:cNvSpPr/>
            <p:nvPr/>
          </p:nvSpPr>
          <p:spPr>
            <a:xfrm>
              <a:off x="1502287" y="2463191"/>
              <a:ext cx="10201" cy="11341"/>
            </a:xfrm>
            <a:custGeom>
              <a:avLst/>
              <a:gdLst/>
              <a:ahLst/>
              <a:cxnLst/>
              <a:rect l="l" t="t" r="r" b="b"/>
              <a:pathLst>
                <a:path w="322" h="358" extrusionOk="0">
                  <a:moveTo>
                    <a:pt x="155" y="0"/>
                  </a:moveTo>
                  <a:cubicBezTo>
                    <a:pt x="72" y="0"/>
                    <a:pt x="0" y="72"/>
                    <a:pt x="0" y="155"/>
                  </a:cubicBezTo>
                  <a:lnTo>
                    <a:pt x="0" y="191"/>
                  </a:lnTo>
                  <a:cubicBezTo>
                    <a:pt x="0" y="274"/>
                    <a:pt x="72" y="357"/>
                    <a:pt x="155" y="357"/>
                  </a:cubicBezTo>
                  <a:cubicBezTo>
                    <a:pt x="250" y="357"/>
                    <a:pt x="322" y="274"/>
                    <a:pt x="322" y="191"/>
                  </a:cubicBezTo>
                  <a:lnTo>
                    <a:pt x="322" y="155"/>
                  </a:lnTo>
                  <a:cubicBezTo>
                    <a:pt x="322" y="72"/>
                    <a:pt x="250" y="0"/>
                    <a:pt x="1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51" name="Google Shape;10851;p79"/>
            <p:cNvSpPr/>
            <p:nvPr/>
          </p:nvSpPr>
          <p:spPr>
            <a:xfrm>
              <a:off x="1517367" y="2463191"/>
              <a:ext cx="10201" cy="11341"/>
            </a:xfrm>
            <a:custGeom>
              <a:avLst/>
              <a:gdLst/>
              <a:ahLst/>
              <a:cxnLst/>
              <a:rect l="l" t="t" r="r" b="b"/>
              <a:pathLst>
                <a:path w="322" h="358" extrusionOk="0">
                  <a:moveTo>
                    <a:pt x="155" y="0"/>
                  </a:moveTo>
                  <a:cubicBezTo>
                    <a:pt x="72" y="0"/>
                    <a:pt x="0" y="72"/>
                    <a:pt x="0" y="155"/>
                  </a:cubicBezTo>
                  <a:lnTo>
                    <a:pt x="0" y="191"/>
                  </a:lnTo>
                  <a:cubicBezTo>
                    <a:pt x="0" y="274"/>
                    <a:pt x="72" y="357"/>
                    <a:pt x="155" y="357"/>
                  </a:cubicBezTo>
                  <a:cubicBezTo>
                    <a:pt x="251" y="357"/>
                    <a:pt x="322" y="274"/>
                    <a:pt x="322" y="191"/>
                  </a:cubicBezTo>
                  <a:lnTo>
                    <a:pt x="322" y="155"/>
                  </a:lnTo>
                  <a:cubicBezTo>
                    <a:pt x="322" y="72"/>
                    <a:pt x="251" y="0"/>
                    <a:pt x="1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52" name="Google Shape;10852;p79"/>
            <p:cNvSpPr/>
            <p:nvPr/>
          </p:nvSpPr>
          <p:spPr>
            <a:xfrm>
              <a:off x="1532067" y="2463191"/>
              <a:ext cx="10613" cy="11341"/>
            </a:xfrm>
            <a:custGeom>
              <a:avLst/>
              <a:gdLst/>
              <a:ahLst/>
              <a:cxnLst/>
              <a:rect l="l" t="t" r="r" b="b"/>
              <a:pathLst>
                <a:path w="335" h="358" extrusionOk="0">
                  <a:moveTo>
                    <a:pt x="168" y="0"/>
                  </a:moveTo>
                  <a:cubicBezTo>
                    <a:pt x="84" y="0"/>
                    <a:pt x="1" y="72"/>
                    <a:pt x="1" y="155"/>
                  </a:cubicBezTo>
                  <a:lnTo>
                    <a:pt x="1" y="191"/>
                  </a:lnTo>
                  <a:cubicBezTo>
                    <a:pt x="1" y="274"/>
                    <a:pt x="84" y="357"/>
                    <a:pt x="168" y="357"/>
                  </a:cubicBezTo>
                  <a:cubicBezTo>
                    <a:pt x="263" y="357"/>
                    <a:pt x="334" y="274"/>
                    <a:pt x="334" y="191"/>
                  </a:cubicBezTo>
                  <a:lnTo>
                    <a:pt x="334" y="155"/>
                  </a:lnTo>
                  <a:cubicBezTo>
                    <a:pt x="334" y="72"/>
                    <a:pt x="263" y="0"/>
                    <a:pt x="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853" name="Google Shape;10853;p79"/>
          <p:cNvGrpSpPr/>
          <p:nvPr/>
        </p:nvGrpSpPr>
        <p:grpSpPr>
          <a:xfrm>
            <a:off x="1148071" y="2986014"/>
            <a:ext cx="482845" cy="484831"/>
            <a:chOff x="861053" y="2414910"/>
            <a:chExt cx="362134" cy="363623"/>
          </a:xfrm>
          <a:solidFill>
            <a:schemeClr val="tx1"/>
          </a:solidFill>
        </p:grpSpPr>
        <p:sp>
          <p:nvSpPr>
            <p:cNvPr id="10854" name="Google Shape;10854;p79"/>
            <p:cNvSpPr/>
            <p:nvPr/>
          </p:nvSpPr>
          <p:spPr>
            <a:xfrm>
              <a:off x="965153" y="2609235"/>
              <a:ext cx="64912" cy="63677"/>
            </a:xfrm>
            <a:custGeom>
              <a:avLst/>
              <a:gdLst/>
              <a:ahLst/>
              <a:cxnLst/>
              <a:rect l="l" t="t" r="r" b="b"/>
              <a:pathLst>
                <a:path w="2049" h="2010" extrusionOk="0">
                  <a:moveTo>
                    <a:pt x="1382" y="1"/>
                  </a:moveTo>
                  <a:cubicBezTo>
                    <a:pt x="1337" y="1"/>
                    <a:pt x="1293" y="16"/>
                    <a:pt x="1263" y="45"/>
                  </a:cubicBezTo>
                  <a:lnTo>
                    <a:pt x="858" y="450"/>
                  </a:lnTo>
                  <a:cubicBezTo>
                    <a:pt x="798" y="510"/>
                    <a:pt x="798" y="629"/>
                    <a:pt x="858" y="688"/>
                  </a:cubicBezTo>
                  <a:cubicBezTo>
                    <a:pt x="888" y="718"/>
                    <a:pt x="932" y="733"/>
                    <a:pt x="977" y="733"/>
                  </a:cubicBezTo>
                  <a:cubicBezTo>
                    <a:pt x="1022" y="733"/>
                    <a:pt x="1066" y="718"/>
                    <a:pt x="1096" y="688"/>
                  </a:cubicBezTo>
                  <a:lnTo>
                    <a:pt x="1382" y="403"/>
                  </a:lnTo>
                  <a:lnTo>
                    <a:pt x="1620" y="641"/>
                  </a:lnTo>
                  <a:lnTo>
                    <a:pt x="656" y="1605"/>
                  </a:lnTo>
                  <a:lnTo>
                    <a:pt x="417" y="1367"/>
                  </a:lnTo>
                  <a:lnTo>
                    <a:pt x="620" y="1165"/>
                  </a:lnTo>
                  <a:cubicBezTo>
                    <a:pt x="679" y="1105"/>
                    <a:pt x="679" y="986"/>
                    <a:pt x="620" y="926"/>
                  </a:cubicBezTo>
                  <a:cubicBezTo>
                    <a:pt x="590" y="897"/>
                    <a:pt x="545" y="882"/>
                    <a:pt x="501" y="882"/>
                  </a:cubicBezTo>
                  <a:cubicBezTo>
                    <a:pt x="456" y="882"/>
                    <a:pt x="411" y="897"/>
                    <a:pt x="382" y="926"/>
                  </a:cubicBezTo>
                  <a:lnTo>
                    <a:pt x="60" y="1248"/>
                  </a:lnTo>
                  <a:cubicBezTo>
                    <a:pt x="1" y="1307"/>
                    <a:pt x="1" y="1427"/>
                    <a:pt x="60" y="1486"/>
                  </a:cubicBezTo>
                  <a:lnTo>
                    <a:pt x="537" y="1962"/>
                  </a:lnTo>
                  <a:cubicBezTo>
                    <a:pt x="560" y="1998"/>
                    <a:pt x="608" y="2010"/>
                    <a:pt x="656" y="2010"/>
                  </a:cubicBezTo>
                  <a:cubicBezTo>
                    <a:pt x="703" y="2010"/>
                    <a:pt x="739" y="1998"/>
                    <a:pt x="775" y="1962"/>
                  </a:cubicBezTo>
                  <a:lnTo>
                    <a:pt x="1977" y="760"/>
                  </a:lnTo>
                  <a:cubicBezTo>
                    <a:pt x="2049" y="676"/>
                    <a:pt x="2049" y="581"/>
                    <a:pt x="1977" y="522"/>
                  </a:cubicBezTo>
                  <a:lnTo>
                    <a:pt x="1501" y="45"/>
                  </a:lnTo>
                  <a:cubicBezTo>
                    <a:pt x="1471" y="16"/>
                    <a:pt x="1426" y="1"/>
                    <a:pt x="138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55" name="Google Shape;10855;p79"/>
            <p:cNvSpPr/>
            <p:nvPr/>
          </p:nvSpPr>
          <p:spPr>
            <a:xfrm>
              <a:off x="861053" y="2479854"/>
              <a:ext cx="298394" cy="298679"/>
            </a:xfrm>
            <a:custGeom>
              <a:avLst/>
              <a:gdLst/>
              <a:ahLst/>
              <a:cxnLst/>
              <a:rect l="l" t="t" r="r" b="b"/>
              <a:pathLst>
                <a:path w="9419" h="9428" extrusionOk="0">
                  <a:moveTo>
                    <a:pt x="6938" y="1115"/>
                  </a:moveTo>
                  <a:cubicBezTo>
                    <a:pt x="7280" y="1115"/>
                    <a:pt x="7617" y="1256"/>
                    <a:pt x="7883" y="1510"/>
                  </a:cubicBezTo>
                  <a:cubicBezTo>
                    <a:pt x="8156" y="1772"/>
                    <a:pt x="8287" y="2165"/>
                    <a:pt x="8275" y="2534"/>
                  </a:cubicBezTo>
                  <a:lnTo>
                    <a:pt x="6859" y="1117"/>
                  </a:lnTo>
                  <a:cubicBezTo>
                    <a:pt x="6885" y="1115"/>
                    <a:pt x="6912" y="1115"/>
                    <a:pt x="6938" y="1115"/>
                  </a:cubicBezTo>
                  <a:close/>
                  <a:moveTo>
                    <a:pt x="4799" y="2903"/>
                  </a:moveTo>
                  <a:lnTo>
                    <a:pt x="4954" y="3058"/>
                  </a:lnTo>
                  <a:lnTo>
                    <a:pt x="6335" y="4439"/>
                  </a:lnTo>
                  <a:lnTo>
                    <a:pt x="6490" y="4582"/>
                  </a:lnTo>
                  <a:lnTo>
                    <a:pt x="6311" y="4760"/>
                  </a:lnTo>
                  <a:lnTo>
                    <a:pt x="4620" y="3082"/>
                  </a:lnTo>
                  <a:lnTo>
                    <a:pt x="4799" y="2903"/>
                  </a:lnTo>
                  <a:close/>
                  <a:moveTo>
                    <a:pt x="751" y="7856"/>
                  </a:moveTo>
                  <a:lnTo>
                    <a:pt x="1525" y="8630"/>
                  </a:lnTo>
                  <a:lnTo>
                    <a:pt x="1156" y="9011"/>
                  </a:lnTo>
                  <a:lnTo>
                    <a:pt x="382" y="8237"/>
                  </a:lnTo>
                  <a:lnTo>
                    <a:pt x="751" y="7856"/>
                  </a:lnTo>
                  <a:close/>
                  <a:moveTo>
                    <a:pt x="5668" y="1"/>
                  </a:moveTo>
                  <a:cubicBezTo>
                    <a:pt x="5623" y="1"/>
                    <a:pt x="5579" y="16"/>
                    <a:pt x="5549" y="46"/>
                  </a:cubicBezTo>
                  <a:lnTo>
                    <a:pt x="5073" y="522"/>
                  </a:lnTo>
                  <a:cubicBezTo>
                    <a:pt x="5013" y="581"/>
                    <a:pt x="5013" y="700"/>
                    <a:pt x="5073" y="760"/>
                  </a:cubicBezTo>
                  <a:cubicBezTo>
                    <a:pt x="5102" y="790"/>
                    <a:pt x="5147" y="805"/>
                    <a:pt x="5192" y="805"/>
                  </a:cubicBezTo>
                  <a:cubicBezTo>
                    <a:pt x="5236" y="805"/>
                    <a:pt x="5281" y="790"/>
                    <a:pt x="5311" y="760"/>
                  </a:cubicBezTo>
                  <a:lnTo>
                    <a:pt x="5668" y="403"/>
                  </a:lnTo>
                  <a:lnTo>
                    <a:pt x="9014" y="3760"/>
                  </a:lnTo>
                  <a:lnTo>
                    <a:pt x="8549" y="4213"/>
                  </a:lnTo>
                  <a:cubicBezTo>
                    <a:pt x="8287" y="4487"/>
                    <a:pt x="7942" y="4618"/>
                    <a:pt x="7573" y="4618"/>
                  </a:cubicBezTo>
                  <a:cubicBezTo>
                    <a:pt x="7204" y="4618"/>
                    <a:pt x="6859" y="4475"/>
                    <a:pt x="6585" y="4213"/>
                  </a:cubicBezTo>
                  <a:lnTo>
                    <a:pt x="5906" y="3534"/>
                  </a:lnTo>
                  <a:lnTo>
                    <a:pt x="5216" y="2844"/>
                  </a:lnTo>
                  <a:cubicBezTo>
                    <a:pt x="4799" y="2427"/>
                    <a:pt x="4704" y="1796"/>
                    <a:pt x="4954" y="1260"/>
                  </a:cubicBezTo>
                  <a:cubicBezTo>
                    <a:pt x="5001" y="1165"/>
                    <a:pt x="4954" y="1081"/>
                    <a:pt x="4882" y="1034"/>
                  </a:cubicBezTo>
                  <a:cubicBezTo>
                    <a:pt x="4856" y="1020"/>
                    <a:pt x="4830" y="1015"/>
                    <a:pt x="4806" y="1015"/>
                  </a:cubicBezTo>
                  <a:cubicBezTo>
                    <a:pt x="4743" y="1015"/>
                    <a:pt x="4690" y="1054"/>
                    <a:pt x="4656" y="1105"/>
                  </a:cubicBezTo>
                  <a:cubicBezTo>
                    <a:pt x="4418" y="1593"/>
                    <a:pt x="4430" y="2165"/>
                    <a:pt x="4668" y="2629"/>
                  </a:cubicBezTo>
                  <a:lnTo>
                    <a:pt x="4299" y="2998"/>
                  </a:lnTo>
                  <a:cubicBezTo>
                    <a:pt x="4263" y="3022"/>
                    <a:pt x="4251" y="3070"/>
                    <a:pt x="4251" y="3117"/>
                  </a:cubicBezTo>
                  <a:cubicBezTo>
                    <a:pt x="4251" y="3165"/>
                    <a:pt x="4263" y="3201"/>
                    <a:pt x="4299" y="3236"/>
                  </a:cubicBezTo>
                  <a:lnTo>
                    <a:pt x="4442" y="3379"/>
                  </a:lnTo>
                  <a:lnTo>
                    <a:pt x="489" y="7344"/>
                  </a:lnTo>
                  <a:cubicBezTo>
                    <a:pt x="453" y="7368"/>
                    <a:pt x="441" y="7416"/>
                    <a:pt x="441" y="7463"/>
                  </a:cubicBezTo>
                  <a:cubicBezTo>
                    <a:pt x="441" y="7511"/>
                    <a:pt x="453" y="7547"/>
                    <a:pt x="489" y="7582"/>
                  </a:cubicBezTo>
                  <a:lnTo>
                    <a:pt x="548" y="7642"/>
                  </a:lnTo>
                  <a:lnTo>
                    <a:pt x="60" y="8130"/>
                  </a:lnTo>
                  <a:cubicBezTo>
                    <a:pt x="1" y="8189"/>
                    <a:pt x="1" y="8309"/>
                    <a:pt x="60" y="8368"/>
                  </a:cubicBezTo>
                  <a:lnTo>
                    <a:pt x="1072" y="9380"/>
                  </a:lnTo>
                  <a:cubicBezTo>
                    <a:pt x="1096" y="9416"/>
                    <a:pt x="1144" y="9428"/>
                    <a:pt x="1191" y="9428"/>
                  </a:cubicBezTo>
                  <a:cubicBezTo>
                    <a:pt x="1227" y="9428"/>
                    <a:pt x="1275" y="9404"/>
                    <a:pt x="1310" y="9380"/>
                  </a:cubicBezTo>
                  <a:lnTo>
                    <a:pt x="1798" y="8892"/>
                  </a:lnTo>
                  <a:lnTo>
                    <a:pt x="1858" y="8951"/>
                  </a:lnTo>
                  <a:cubicBezTo>
                    <a:pt x="1882" y="8975"/>
                    <a:pt x="1929" y="8987"/>
                    <a:pt x="1977" y="8987"/>
                  </a:cubicBezTo>
                  <a:cubicBezTo>
                    <a:pt x="2025" y="8987"/>
                    <a:pt x="2060" y="8975"/>
                    <a:pt x="2096" y="8951"/>
                  </a:cubicBezTo>
                  <a:lnTo>
                    <a:pt x="3251" y="7785"/>
                  </a:lnTo>
                  <a:cubicBezTo>
                    <a:pt x="3311" y="7725"/>
                    <a:pt x="3311" y="7606"/>
                    <a:pt x="3251" y="7547"/>
                  </a:cubicBezTo>
                  <a:cubicBezTo>
                    <a:pt x="3221" y="7517"/>
                    <a:pt x="3177" y="7502"/>
                    <a:pt x="3132" y="7502"/>
                  </a:cubicBezTo>
                  <a:cubicBezTo>
                    <a:pt x="3087" y="7502"/>
                    <a:pt x="3043" y="7517"/>
                    <a:pt x="3013" y="7547"/>
                  </a:cubicBezTo>
                  <a:lnTo>
                    <a:pt x="1977" y="8594"/>
                  </a:lnTo>
                  <a:lnTo>
                    <a:pt x="1918" y="8535"/>
                  </a:lnTo>
                  <a:lnTo>
                    <a:pt x="905" y="7523"/>
                  </a:lnTo>
                  <a:lnTo>
                    <a:pt x="846" y="7463"/>
                  </a:lnTo>
                  <a:lnTo>
                    <a:pt x="4680" y="3617"/>
                  </a:lnTo>
                  <a:lnTo>
                    <a:pt x="5835" y="4772"/>
                  </a:lnTo>
                  <a:lnTo>
                    <a:pt x="3489" y="7106"/>
                  </a:lnTo>
                  <a:cubicBezTo>
                    <a:pt x="3430" y="7166"/>
                    <a:pt x="3430" y="7285"/>
                    <a:pt x="3489" y="7344"/>
                  </a:cubicBezTo>
                  <a:cubicBezTo>
                    <a:pt x="3525" y="7368"/>
                    <a:pt x="3572" y="7392"/>
                    <a:pt x="3608" y="7392"/>
                  </a:cubicBezTo>
                  <a:cubicBezTo>
                    <a:pt x="3656" y="7392"/>
                    <a:pt x="3703" y="7368"/>
                    <a:pt x="3727" y="7344"/>
                  </a:cubicBezTo>
                  <a:lnTo>
                    <a:pt x="6073" y="5010"/>
                  </a:lnTo>
                  <a:lnTo>
                    <a:pt x="6216" y="5153"/>
                  </a:lnTo>
                  <a:cubicBezTo>
                    <a:pt x="6251" y="5189"/>
                    <a:pt x="6287" y="5201"/>
                    <a:pt x="6335" y="5201"/>
                  </a:cubicBezTo>
                  <a:cubicBezTo>
                    <a:pt x="6382" y="5201"/>
                    <a:pt x="6430" y="5189"/>
                    <a:pt x="6454" y="5153"/>
                  </a:cubicBezTo>
                  <a:lnTo>
                    <a:pt x="6811" y="4796"/>
                  </a:lnTo>
                  <a:cubicBezTo>
                    <a:pt x="7049" y="4915"/>
                    <a:pt x="7323" y="4975"/>
                    <a:pt x="7585" y="4975"/>
                  </a:cubicBezTo>
                  <a:cubicBezTo>
                    <a:pt x="8049" y="4975"/>
                    <a:pt x="8478" y="4796"/>
                    <a:pt x="8811" y="4475"/>
                  </a:cubicBezTo>
                  <a:lnTo>
                    <a:pt x="9383" y="3891"/>
                  </a:lnTo>
                  <a:cubicBezTo>
                    <a:pt x="9418" y="3784"/>
                    <a:pt x="9418" y="3677"/>
                    <a:pt x="9359" y="3617"/>
                  </a:cubicBezTo>
                  <a:lnTo>
                    <a:pt x="8573" y="2832"/>
                  </a:lnTo>
                  <a:cubicBezTo>
                    <a:pt x="8704" y="2272"/>
                    <a:pt x="8537" y="1689"/>
                    <a:pt x="8121" y="1284"/>
                  </a:cubicBezTo>
                  <a:cubicBezTo>
                    <a:pt x="7809" y="972"/>
                    <a:pt x="7384" y="795"/>
                    <a:pt x="6956" y="795"/>
                  </a:cubicBezTo>
                  <a:cubicBezTo>
                    <a:pt x="6827" y="795"/>
                    <a:pt x="6699" y="810"/>
                    <a:pt x="6573" y="843"/>
                  </a:cubicBezTo>
                  <a:lnTo>
                    <a:pt x="5787" y="46"/>
                  </a:lnTo>
                  <a:cubicBezTo>
                    <a:pt x="5757" y="16"/>
                    <a:pt x="5713" y="1"/>
                    <a:pt x="566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56" name="Google Shape;10856;p79"/>
            <p:cNvSpPr/>
            <p:nvPr/>
          </p:nvSpPr>
          <p:spPr>
            <a:xfrm>
              <a:off x="1128875" y="2455366"/>
              <a:ext cx="54711" cy="53856"/>
            </a:xfrm>
            <a:custGeom>
              <a:avLst/>
              <a:gdLst/>
              <a:ahLst/>
              <a:cxnLst/>
              <a:rect l="l" t="t" r="r" b="b"/>
              <a:pathLst>
                <a:path w="1727" h="1700" extrusionOk="0">
                  <a:moveTo>
                    <a:pt x="1548" y="0"/>
                  </a:moveTo>
                  <a:cubicBezTo>
                    <a:pt x="1503" y="0"/>
                    <a:pt x="1459" y="15"/>
                    <a:pt x="1429" y="45"/>
                  </a:cubicBezTo>
                  <a:lnTo>
                    <a:pt x="60" y="1414"/>
                  </a:lnTo>
                  <a:cubicBezTo>
                    <a:pt x="0" y="1473"/>
                    <a:pt x="0" y="1592"/>
                    <a:pt x="60" y="1652"/>
                  </a:cubicBezTo>
                  <a:cubicBezTo>
                    <a:pt x="83" y="1688"/>
                    <a:pt x="131" y="1700"/>
                    <a:pt x="179" y="1700"/>
                  </a:cubicBezTo>
                  <a:cubicBezTo>
                    <a:pt x="214" y="1700"/>
                    <a:pt x="262" y="1688"/>
                    <a:pt x="298" y="1652"/>
                  </a:cubicBezTo>
                  <a:lnTo>
                    <a:pt x="1667" y="283"/>
                  </a:lnTo>
                  <a:cubicBezTo>
                    <a:pt x="1726" y="223"/>
                    <a:pt x="1726" y="104"/>
                    <a:pt x="1667" y="45"/>
                  </a:cubicBezTo>
                  <a:cubicBezTo>
                    <a:pt x="1637" y="15"/>
                    <a:pt x="1592" y="0"/>
                    <a:pt x="154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57" name="Google Shape;10857;p79"/>
            <p:cNvSpPr/>
            <p:nvPr/>
          </p:nvSpPr>
          <p:spPr>
            <a:xfrm>
              <a:off x="1099445" y="2414910"/>
              <a:ext cx="10581" cy="71692"/>
            </a:xfrm>
            <a:custGeom>
              <a:avLst/>
              <a:gdLst/>
              <a:ahLst/>
              <a:cxnLst/>
              <a:rect l="l" t="t" r="r" b="b"/>
              <a:pathLst>
                <a:path w="334" h="2263" extrusionOk="0">
                  <a:moveTo>
                    <a:pt x="167" y="0"/>
                  </a:moveTo>
                  <a:cubicBezTo>
                    <a:pt x="72" y="0"/>
                    <a:pt x="0" y="72"/>
                    <a:pt x="0" y="167"/>
                  </a:cubicBezTo>
                  <a:lnTo>
                    <a:pt x="0" y="2096"/>
                  </a:lnTo>
                  <a:cubicBezTo>
                    <a:pt x="0" y="2191"/>
                    <a:pt x="72" y="2262"/>
                    <a:pt x="167" y="2262"/>
                  </a:cubicBezTo>
                  <a:cubicBezTo>
                    <a:pt x="250" y="2262"/>
                    <a:pt x="334" y="2191"/>
                    <a:pt x="334" y="2096"/>
                  </a:cubicBezTo>
                  <a:lnTo>
                    <a:pt x="334" y="167"/>
                  </a:lnTo>
                  <a:cubicBezTo>
                    <a:pt x="334" y="72"/>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58" name="Google Shape;10858;p79"/>
            <p:cNvSpPr/>
            <p:nvPr/>
          </p:nvSpPr>
          <p:spPr>
            <a:xfrm>
              <a:off x="1151495" y="2528420"/>
              <a:ext cx="71692" cy="10613"/>
            </a:xfrm>
            <a:custGeom>
              <a:avLst/>
              <a:gdLst/>
              <a:ahLst/>
              <a:cxnLst/>
              <a:rect l="l" t="t" r="r" b="b"/>
              <a:pathLst>
                <a:path w="2263" h="335" extrusionOk="0">
                  <a:moveTo>
                    <a:pt x="155" y="1"/>
                  </a:moveTo>
                  <a:cubicBezTo>
                    <a:pt x="72" y="1"/>
                    <a:pt x="0" y="84"/>
                    <a:pt x="0" y="168"/>
                  </a:cubicBezTo>
                  <a:cubicBezTo>
                    <a:pt x="0" y="263"/>
                    <a:pt x="72" y="334"/>
                    <a:pt x="155" y="334"/>
                  </a:cubicBezTo>
                  <a:lnTo>
                    <a:pt x="2096" y="334"/>
                  </a:lnTo>
                  <a:cubicBezTo>
                    <a:pt x="2179" y="334"/>
                    <a:pt x="2263" y="263"/>
                    <a:pt x="2263" y="168"/>
                  </a:cubicBezTo>
                  <a:cubicBezTo>
                    <a:pt x="2263" y="84"/>
                    <a:pt x="2203" y="1"/>
                    <a:pt x="209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859" name="Google Shape;10859;p79"/>
          <p:cNvGrpSpPr/>
          <p:nvPr/>
        </p:nvGrpSpPr>
        <p:grpSpPr>
          <a:xfrm>
            <a:off x="10125718" y="2986480"/>
            <a:ext cx="372684" cy="474313"/>
            <a:chOff x="7594288" y="2415259"/>
            <a:chExt cx="279513" cy="355735"/>
          </a:xfrm>
          <a:solidFill>
            <a:schemeClr val="tx1"/>
          </a:solidFill>
        </p:grpSpPr>
        <p:sp>
          <p:nvSpPr>
            <p:cNvPr id="10860" name="Google Shape;10860;p79"/>
            <p:cNvSpPr/>
            <p:nvPr/>
          </p:nvSpPr>
          <p:spPr>
            <a:xfrm>
              <a:off x="7696108" y="2531841"/>
              <a:ext cx="10233" cy="16220"/>
            </a:xfrm>
            <a:custGeom>
              <a:avLst/>
              <a:gdLst/>
              <a:ahLst/>
              <a:cxnLst/>
              <a:rect l="l" t="t" r="r" b="b"/>
              <a:pathLst>
                <a:path w="323" h="512" extrusionOk="0">
                  <a:moveTo>
                    <a:pt x="167" y="0"/>
                  </a:moveTo>
                  <a:cubicBezTo>
                    <a:pt x="72" y="0"/>
                    <a:pt x="1" y="71"/>
                    <a:pt x="1" y="167"/>
                  </a:cubicBezTo>
                  <a:lnTo>
                    <a:pt x="1" y="345"/>
                  </a:lnTo>
                  <a:cubicBezTo>
                    <a:pt x="1" y="429"/>
                    <a:pt x="72" y="512"/>
                    <a:pt x="167" y="512"/>
                  </a:cubicBezTo>
                  <a:cubicBezTo>
                    <a:pt x="251" y="512"/>
                    <a:pt x="322" y="429"/>
                    <a:pt x="322" y="345"/>
                  </a:cubicBezTo>
                  <a:lnTo>
                    <a:pt x="322" y="167"/>
                  </a:lnTo>
                  <a:cubicBezTo>
                    <a:pt x="322" y="71"/>
                    <a:pt x="251"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61" name="Google Shape;10861;p79"/>
            <p:cNvSpPr/>
            <p:nvPr/>
          </p:nvSpPr>
          <p:spPr>
            <a:xfrm>
              <a:off x="7762889" y="2531841"/>
              <a:ext cx="10581" cy="16220"/>
            </a:xfrm>
            <a:custGeom>
              <a:avLst/>
              <a:gdLst/>
              <a:ahLst/>
              <a:cxnLst/>
              <a:rect l="l" t="t" r="r" b="b"/>
              <a:pathLst>
                <a:path w="334" h="512" extrusionOk="0">
                  <a:moveTo>
                    <a:pt x="167" y="0"/>
                  </a:moveTo>
                  <a:cubicBezTo>
                    <a:pt x="84" y="0"/>
                    <a:pt x="0" y="71"/>
                    <a:pt x="0" y="167"/>
                  </a:cubicBezTo>
                  <a:lnTo>
                    <a:pt x="0" y="345"/>
                  </a:lnTo>
                  <a:cubicBezTo>
                    <a:pt x="0" y="429"/>
                    <a:pt x="84" y="512"/>
                    <a:pt x="167" y="512"/>
                  </a:cubicBezTo>
                  <a:cubicBezTo>
                    <a:pt x="262" y="512"/>
                    <a:pt x="334" y="429"/>
                    <a:pt x="334" y="345"/>
                  </a:cubicBezTo>
                  <a:lnTo>
                    <a:pt x="334" y="167"/>
                  </a:lnTo>
                  <a:cubicBezTo>
                    <a:pt x="334" y="71"/>
                    <a:pt x="262"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62" name="Google Shape;10862;p79"/>
            <p:cNvSpPr/>
            <p:nvPr/>
          </p:nvSpPr>
          <p:spPr>
            <a:xfrm>
              <a:off x="7711948" y="2571156"/>
              <a:ext cx="45302" cy="15777"/>
            </a:xfrm>
            <a:custGeom>
              <a:avLst/>
              <a:gdLst/>
              <a:ahLst/>
              <a:cxnLst/>
              <a:rect l="l" t="t" r="r" b="b"/>
              <a:pathLst>
                <a:path w="1430" h="498" extrusionOk="0">
                  <a:moveTo>
                    <a:pt x="188" y="0"/>
                  </a:moveTo>
                  <a:cubicBezTo>
                    <a:pt x="147" y="0"/>
                    <a:pt x="102" y="15"/>
                    <a:pt x="60" y="45"/>
                  </a:cubicBezTo>
                  <a:cubicBezTo>
                    <a:pt x="1" y="93"/>
                    <a:pt x="1" y="200"/>
                    <a:pt x="60" y="283"/>
                  </a:cubicBezTo>
                  <a:cubicBezTo>
                    <a:pt x="215" y="414"/>
                    <a:pt x="453" y="497"/>
                    <a:pt x="703" y="497"/>
                  </a:cubicBezTo>
                  <a:cubicBezTo>
                    <a:pt x="977" y="497"/>
                    <a:pt x="1215" y="414"/>
                    <a:pt x="1346" y="283"/>
                  </a:cubicBezTo>
                  <a:cubicBezTo>
                    <a:pt x="1430" y="223"/>
                    <a:pt x="1430" y="116"/>
                    <a:pt x="1370" y="45"/>
                  </a:cubicBezTo>
                  <a:cubicBezTo>
                    <a:pt x="1340" y="15"/>
                    <a:pt x="1302" y="0"/>
                    <a:pt x="1260" y="0"/>
                  </a:cubicBezTo>
                  <a:cubicBezTo>
                    <a:pt x="1218" y="0"/>
                    <a:pt x="1174" y="15"/>
                    <a:pt x="1132" y="45"/>
                  </a:cubicBezTo>
                  <a:cubicBezTo>
                    <a:pt x="1072" y="93"/>
                    <a:pt x="930" y="176"/>
                    <a:pt x="715" y="176"/>
                  </a:cubicBezTo>
                  <a:cubicBezTo>
                    <a:pt x="513" y="176"/>
                    <a:pt x="358" y="93"/>
                    <a:pt x="298" y="45"/>
                  </a:cubicBezTo>
                  <a:cubicBezTo>
                    <a:pt x="269" y="15"/>
                    <a:pt x="230" y="0"/>
                    <a:pt x="18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63" name="Google Shape;10863;p79"/>
            <p:cNvSpPr/>
            <p:nvPr/>
          </p:nvSpPr>
          <p:spPr>
            <a:xfrm>
              <a:off x="7594288" y="2415259"/>
              <a:ext cx="279513" cy="355735"/>
            </a:xfrm>
            <a:custGeom>
              <a:avLst/>
              <a:gdLst/>
              <a:ahLst/>
              <a:cxnLst/>
              <a:rect l="l" t="t" r="r" b="b"/>
              <a:pathLst>
                <a:path w="8823" h="11229" extrusionOk="0">
                  <a:moveTo>
                    <a:pt x="6846" y="2323"/>
                  </a:moveTo>
                  <a:lnTo>
                    <a:pt x="6751" y="3501"/>
                  </a:lnTo>
                  <a:lnTo>
                    <a:pt x="6727" y="3501"/>
                  </a:lnTo>
                  <a:cubicBezTo>
                    <a:pt x="6620" y="3501"/>
                    <a:pt x="6537" y="3418"/>
                    <a:pt x="6537" y="3311"/>
                  </a:cubicBezTo>
                  <a:lnTo>
                    <a:pt x="6537" y="2406"/>
                  </a:lnTo>
                  <a:cubicBezTo>
                    <a:pt x="6632" y="2406"/>
                    <a:pt x="6739" y="2370"/>
                    <a:pt x="6846" y="2323"/>
                  </a:cubicBezTo>
                  <a:close/>
                  <a:moveTo>
                    <a:pt x="6358" y="346"/>
                  </a:moveTo>
                  <a:cubicBezTo>
                    <a:pt x="6846" y="346"/>
                    <a:pt x="7251" y="751"/>
                    <a:pt x="7251" y="1239"/>
                  </a:cubicBezTo>
                  <a:cubicBezTo>
                    <a:pt x="7251" y="1727"/>
                    <a:pt x="6846" y="2132"/>
                    <a:pt x="6358" y="2132"/>
                  </a:cubicBezTo>
                  <a:cubicBezTo>
                    <a:pt x="6037" y="2132"/>
                    <a:pt x="5739" y="1954"/>
                    <a:pt x="5584" y="1680"/>
                  </a:cubicBezTo>
                  <a:cubicBezTo>
                    <a:pt x="5551" y="1630"/>
                    <a:pt x="5490" y="1604"/>
                    <a:pt x="5432" y="1604"/>
                  </a:cubicBezTo>
                  <a:cubicBezTo>
                    <a:pt x="5406" y="1604"/>
                    <a:pt x="5380" y="1609"/>
                    <a:pt x="5358" y="1620"/>
                  </a:cubicBezTo>
                  <a:cubicBezTo>
                    <a:pt x="5286" y="1668"/>
                    <a:pt x="5251" y="1775"/>
                    <a:pt x="5298" y="1846"/>
                  </a:cubicBezTo>
                  <a:cubicBezTo>
                    <a:pt x="5310" y="1858"/>
                    <a:pt x="5310" y="1882"/>
                    <a:pt x="5322" y="1894"/>
                  </a:cubicBezTo>
                  <a:cubicBezTo>
                    <a:pt x="5263" y="1942"/>
                    <a:pt x="5191" y="1954"/>
                    <a:pt x="5120" y="1954"/>
                  </a:cubicBezTo>
                  <a:cubicBezTo>
                    <a:pt x="4917" y="1954"/>
                    <a:pt x="4763" y="1787"/>
                    <a:pt x="4763" y="1596"/>
                  </a:cubicBezTo>
                  <a:cubicBezTo>
                    <a:pt x="4763" y="1501"/>
                    <a:pt x="4679" y="1430"/>
                    <a:pt x="4596" y="1430"/>
                  </a:cubicBezTo>
                  <a:cubicBezTo>
                    <a:pt x="4513" y="1430"/>
                    <a:pt x="4429" y="1501"/>
                    <a:pt x="4429" y="1596"/>
                  </a:cubicBezTo>
                  <a:cubicBezTo>
                    <a:pt x="4429" y="1977"/>
                    <a:pt x="4739" y="2299"/>
                    <a:pt x="5132" y="2299"/>
                  </a:cubicBezTo>
                  <a:cubicBezTo>
                    <a:pt x="5286" y="2299"/>
                    <a:pt x="5429" y="2251"/>
                    <a:pt x="5548" y="2156"/>
                  </a:cubicBezTo>
                  <a:cubicBezTo>
                    <a:pt x="5727" y="2323"/>
                    <a:pt x="5965" y="2430"/>
                    <a:pt x="6215" y="2454"/>
                  </a:cubicBezTo>
                  <a:lnTo>
                    <a:pt x="6215" y="3347"/>
                  </a:lnTo>
                  <a:cubicBezTo>
                    <a:pt x="6215" y="3632"/>
                    <a:pt x="6453" y="3871"/>
                    <a:pt x="6739" y="3871"/>
                  </a:cubicBezTo>
                  <a:lnTo>
                    <a:pt x="7001" y="3871"/>
                  </a:lnTo>
                  <a:cubicBezTo>
                    <a:pt x="7084" y="3871"/>
                    <a:pt x="7156" y="3906"/>
                    <a:pt x="7215" y="3966"/>
                  </a:cubicBezTo>
                  <a:cubicBezTo>
                    <a:pt x="7275" y="4025"/>
                    <a:pt x="7287" y="4097"/>
                    <a:pt x="7287" y="4168"/>
                  </a:cubicBezTo>
                  <a:cubicBezTo>
                    <a:pt x="7275" y="4299"/>
                    <a:pt x="7144" y="4418"/>
                    <a:pt x="6989" y="4418"/>
                  </a:cubicBezTo>
                  <a:lnTo>
                    <a:pt x="6918" y="4418"/>
                  </a:lnTo>
                  <a:lnTo>
                    <a:pt x="6918" y="4406"/>
                  </a:lnTo>
                  <a:cubicBezTo>
                    <a:pt x="6918" y="4323"/>
                    <a:pt x="6846" y="4240"/>
                    <a:pt x="6751" y="4240"/>
                  </a:cubicBezTo>
                  <a:cubicBezTo>
                    <a:pt x="6668" y="4240"/>
                    <a:pt x="6596" y="4323"/>
                    <a:pt x="6596" y="4406"/>
                  </a:cubicBezTo>
                  <a:cubicBezTo>
                    <a:pt x="6596" y="5585"/>
                    <a:pt x="5644" y="6526"/>
                    <a:pt x="4465" y="6526"/>
                  </a:cubicBezTo>
                  <a:cubicBezTo>
                    <a:pt x="3274" y="6490"/>
                    <a:pt x="2322" y="5561"/>
                    <a:pt x="2322" y="4382"/>
                  </a:cubicBezTo>
                  <a:cubicBezTo>
                    <a:pt x="2322" y="4287"/>
                    <a:pt x="2250" y="4216"/>
                    <a:pt x="2155" y="4216"/>
                  </a:cubicBezTo>
                  <a:cubicBezTo>
                    <a:pt x="2072" y="4216"/>
                    <a:pt x="1988" y="4287"/>
                    <a:pt x="1988" y="4382"/>
                  </a:cubicBezTo>
                  <a:lnTo>
                    <a:pt x="1988" y="4394"/>
                  </a:lnTo>
                  <a:lnTo>
                    <a:pt x="1893" y="4394"/>
                  </a:lnTo>
                  <a:cubicBezTo>
                    <a:pt x="1810" y="4394"/>
                    <a:pt x="1738" y="4371"/>
                    <a:pt x="1679" y="4311"/>
                  </a:cubicBezTo>
                  <a:cubicBezTo>
                    <a:pt x="1619" y="4252"/>
                    <a:pt x="1607" y="4168"/>
                    <a:pt x="1607" y="4097"/>
                  </a:cubicBezTo>
                  <a:cubicBezTo>
                    <a:pt x="1619" y="3966"/>
                    <a:pt x="1750" y="3847"/>
                    <a:pt x="1905" y="3847"/>
                  </a:cubicBezTo>
                  <a:lnTo>
                    <a:pt x="2143" y="3847"/>
                  </a:lnTo>
                  <a:cubicBezTo>
                    <a:pt x="2429" y="3847"/>
                    <a:pt x="2667" y="3609"/>
                    <a:pt x="2667" y="3323"/>
                  </a:cubicBezTo>
                  <a:lnTo>
                    <a:pt x="2667" y="2549"/>
                  </a:lnTo>
                  <a:cubicBezTo>
                    <a:pt x="2667" y="2251"/>
                    <a:pt x="2905" y="2013"/>
                    <a:pt x="3203" y="2013"/>
                  </a:cubicBezTo>
                  <a:lnTo>
                    <a:pt x="3882" y="2013"/>
                  </a:lnTo>
                  <a:cubicBezTo>
                    <a:pt x="3965" y="2013"/>
                    <a:pt x="4048" y="1942"/>
                    <a:pt x="4048" y="1846"/>
                  </a:cubicBezTo>
                  <a:cubicBezTo>
                    <a:pt x="4048" y="1763"/>
                    <a:pt x="3965" y="1680"/>
                    <a:pt x="3882" y="1680"/>
                  </a:cubicBezTo>
                  <a:lnTo>
                    <a:pt x="3203" y="1680"/>
                  </a:lnTo>
                  <a:cubicBezTo>
                    <a:pt x="2727" y="1680"/>
                    <a:pt x="2334" y="2073"/>
                    <a:pt x="2334" y="2549"/>
                  </a:cubicBezTo>
                  <a:lnTo>
                    <a:pt x="2334" y="3323"/>
                  </a:lnTo>
                  <a:cubicBezTo>
                    <a:pt x="2334" y="3430"/>
                    <a:pt x="2250" y="3513"/>
                    <a:pt x="2143" y="3513"/>
                  </a:cubicBezTo>
                  <a:lnTo>
                    <a:pt x="2107" y="3513"/>
                  </a:lnTo>
                  <a:lnTo>
                    <a:pt x="1929" y="1704"/>
                  </a:lnTo>
                  <a:cubicBezTo>
                    <a:pt x="1905" y="1358"/>
                    <a:pt x="2012" y="1001"/>
                    <a:pt x="2238" y="751"/>
                  </a:cubicBezTo>
                  <a:cubicBezTo>
                    <a:pt x="2477" y="489"/>
                    <a:pt x="2810" y="346"/>
                    <a:pt x="3167" y="346"/>
                  </a:cubicBezTo>
                  <a:close/>
                  <a:moveTo>
                    <a:pt x="5525" y="6597"/>
                  </a:moveTo>
                  <a:lnTo>
                    <a:pt x="5525" y="7169"/>
                  </a:lnTo>
                  <a:cubicBezTo>
                    <a:pt x="5525" y="7466"/>
                    <a:pt x="5727" y="7740"/>
                    <a:pt x="6013" y="7835"/>
                  </a:cubicBezTo>
                  <a:lnTo>
                    <a:pt x="6310" y="7919"/>
                  </a:lnTo>
                  <a:cubicBezTo>
                    <a:pt x="6239" y="8204"/>
                    <a:pt x="6084" y="8454"/>
                    <a:pt x="5894" y="8681"/>
                  </a:cubicBezTo>
                  <a:cubicBezTo>
                    <a:pt x="5834" y="8752"/>
                    <a:pt x="5834" y="8859"/>
                    <a:pt x="5906" y="8919"/>
                  </a:cubicBezTo>
                  <a:cubicBezTo>
                    <a:pt x="5941" y="8954"/>
                    <a:pt x="5977" y="8966"/>
                    <a:pt x="6013" y="8966"/>
                  </a:cubicBezTo>
                  <a:cubicBezTo>
                    <a:pt x="6060" y="8966"/>
                    <a:pt x="6096" y="8954"/>
                    <a:pt x="6132" y="8907"/>
                  </a:cubicBezTo>
                  <a:cubicBezTo>
                    <a:pt x="6358" y="8657"/>
                    <a:pt x="6513" y="8359"/>
                    <a:pt x="6608" y="8026"/>
                  </a:cubicBezTo>
                  <a:lnTo>
                    <a:pt x="6965" y="8133"/>
                  </a:lnTo>
                  <a:cubicBezTo>
                    <a:pt x="6810" y="8621"/>
                    <a:pt x="6501" y="9097"/>
                    <a:pt x="6084" y="9443"/>
                  </a:cubicBezTo>
                  <a:cubicBezTo>
                    <a:pt x="5608" y="9824"/>
                    <a:pt x="5048" y="10026"/>
                    <a:pt x="4429" y="10026"/>
                  </a:cubicBezTo>
                  <a:cubicBezTo>
                    <a:pt x="3822" y="10026"/>
                    <a:pt x="3262" y="9812"/>
                    <a:pt x="2786" y="9443"/>
                  </a:cubicBezTo>
                  <a:cubicBezTo>
                    <a:pt x="2346" y="9097"/>
                    <a:pt x="2036" y="8633"/>
                    <a:pt x="1893" y="8121"/>
                  </a:cubicBezTo>
                  <a:lnTo>
                    <a:pt x="2250" y="8014"/>
                  </a:lnTo>
                  <a:cubicBezTo>
                    <a:pt x="2381" y="8454"/>
                    <a:pt x="2631" y="8847"/>
                    <a:pt x="2989" y="9145"/>
                  </a:cubicBezTo>
                  <a:cubicBezTo>
                    <a:pt x="3393" y="9466"/>
                    <a:pt x="3917" y="9669"/>
                    <a:pt x="4429" y="9669"/>
                  </a:cubicBezTo>
                  <a:cubicBezTo>
                    <a:pt x="4834" y="9669"/>
                    <a:pt x="5227" y="9562"/>
                    <a:pt x="5560" y="9371"/>
                  </a:cubicBezTo>
                  <a:cubicBezTo>
                    <a:pt x="5644" y="9324"/>
                    <a:pt x="5667" y="9216"/>
                    <a:pt x="5620" y="9145"/>
                  </a:cubicBezTo>
                  <a:cubicBezTo>
                    <a:pt x="5595" y="9096"/>
                    <a:pt x="5537" y="9064"/>
                    <a:pt x="5480" y="9064"/>
                  </a:cubicBezTo>
                  <a:cubicBezTo>
                    <a:pt x="5454" y="9064"/>
                    <a:pt x="5428" y="9070"/>
                    <a:pt x="5406" y="9085"/>
                  </a:cubicBezTo>
                  <a:cubicBezTo>
                    <a:pt x="5108" y="9252"/>
                    <a:pt x="4774" y="9335"/>
                    <a:pt x="4429" y="9335"/>
                  </a:cubicBezTo>
                  <a:cubicBezTo>
                    <a:pt x="3572" y="9335"/>
                    <a:pt x="2798" y="8752"/>
                    <a:pt x="2560" y="7919"/>
                  </a:cubicBezTo>
                  <a:lnTo>
                    <a:pt x="2881" y="7835"/>
                  </a:lnTo>
                  <a:cubicBezTo>
                    <a:pt x="3179" y="7740"/>
                    <a:pt x="3381" y="7478"/>
                    <a:pt x="3381" y="7169"/>
                  </a:cubicBezTo>
                  <a:lnTo>
                    <a:pt x="3381" y="6597"/>
                  </a:lnTo>
                  <a:cubicBezTo>
                    <a:pt x="3703" y="6764"/>
                    <a:pt x="4060" y="6835"/>
                    <a:pt x="4453" y="6835"/>
                  </a:cubicBezTo>
                  <a:cubicBezTo>
                    <a:pt x="4834" y="6835"/>
                    <a:pt x="5191" y="6752"/>
                    <a:pt x="5525" y="6597"/>
                  </a:cubicBezTo>
                  <a:close/>
                  <a:moveTo>
                    <a:pt x="3155" y="1"/>
                  </a:moveTo>
                  <a:cubicBezTo>
                    <a:pt x="2703" y="1"/>
                    <a:pt x="2286" y="191"/>
                    <a:pt x="1988" y="525"/>
                  </a:cubicBezTo>
                  <a:cubicBezTo>
                    <a:pt x="1691" y="846"/>
                    <a:pt x="1548" y="1299"/>
                    <a:pt x="1596" y="1727"/>
                  </a:cubicBezTo>
                  <a:lnTo>
                    <a:pt x="1774" y="3525"/>
                  </a:lnTo>
                  <a:cubicBezTo>
                    <a:pt x="1500" y="3573"/>
                    <a:pt x="1298" y="3799"/>
                    <a:pt x="1262" y="4073"/>
                  </a:cubicBezTo>
                  <a:cubicBezTo>
                    <a:pt x="1250" y="4228"/>
                    <a:pt x="1310" y="4406"/>
                    <a:pt x="1417" y="4525"/>
                  </a:cubicBezTo>
                  <a:cubicBezTo>
                    <a:pt x="1536" y="4644"/>
                    <a:pt x="1691" y="4716"/>
                    <a:pt x="1857" y="4716"/>
                  </a:cubicBezTo>
                  <a:lnTo>
                    <a:pt x="1977" y="4716"/>
                  </a:lnTo>
                  <a:cubicBezTo>
                    <a:pt x="2060" y="5406"/>
                    <a:pt x="2453" y="6014"/>
                    <a:pt x="3000" y="6395"/>
                  </a:cubicBezTo>
                  <a:lnTo>
                    <a:pt x="3000" y="7145"/>
                  </a:lnTo>
                  <a:cubicBezTo>
                    <a:pt x="3000" y="7311"/>
                    <a:pt x="2905" y="7442"/>
                    <a:pt x="2739" y="7490"/>
                  </a:cubicBezTo>
                  <a:lnTo>
                    <a:pt x="881" y="8038"/>
                  </a:lnTo>
                  <a:cubicBezTo>
                    <a:pt x="357" y="8192"/>
                    <a:pt x="0" y="8681"/>
                    <a:pt x="0" y="9216"/>
                  </a:cubicBezTo>
                  <a:lnTo>
                    <a:pt x="0" y="11062"/>
                  </a:lnTo>
                  <a:cubicBezTo>
                    <a:pt x="0" y="11157"/>
                    <a:pt x="72" y="11229"/>
                    <a:pt x="155" y="11229"/>
                  </a:cubicBezTo>
                  <a:cubicBezTo>
                    <a:pt x="250" y="11229"/>
                    <a:pt x="322" y="11157"/>
                    <a:pt x="322" y="11062"/>
                  </a:cubicBezTo>
                  <a:lnTo>
                    <a:pt x="322" y="9216"/>
                  </a:lnTo>
                  <a:cubicBezTo>
                    <a:pt x="322" y="8835"/>
                    <a:pt x="595" y="8478"/>
                    <a:pt x="964" y="8371"/>
                  </a:cubicBezTo>
                  <a:lnTo>
                    <a:pt x="1500" y="8204"/>
                  </a:lnTo>
                  <a:cubicBezTo>
                    <a:pt x="1667" y="8788"/>
                    <a:pt x="2024" y="9324"/>
                    <a:pt x="2500" y="9693"/>
                  </a:cubicBezTo>
                  <a:cubicBezTo>
                    <a:pt x="3012" y="10109"/>
                    <a:pt x="3691" y="10348"/>
                    <a:pt x="4358" y="10348"/>
                  </a:cubicBezTo>
                  <a:cubicBezTo>
                    <a:pt x="5025" y="10348"/>
                    <a:pt x="5691" y="10109"/>
                    <a:pt x="6215" y="9693"/>
                  </a:cubicBezTo>
                  <a:cubicBezTo>
                    <a:pt x="6691" y="9300"/>
                    <a:pt x="7049" y="8788"/>
                    <a:pt x="7215" y="8192"/>
                  </a:cubicBezTo>
                  <a:lnTo>
                    <a:pt x="7775" y="8347"/>
                  </a:lnTo>
                  <a:cubicBezTo>
                    <a:pt x="8156" y="8454"/>
                    <a:pt x="8418" y="8812"/>
                    <a:pt x="8418" y="9205"/>
                  </a:cubicBezTo>
                  <a:lnTo>
                    <a:pt x="8418" y="11050"/>
                  </a:lnTo>
                  <a:cubicBezTo>
                    <a:pt x="8418" y="11133"/>
                    <a:pt x="8489" y="11217"/>
                    <a:pt x="8584" y="11217"/>
                  </a:cubicBezTo>
                  <a:cubicBezTo>
                    <a:pt x="8668" y="11217"/>
                    <a:pt x="8751" y="11133"/>
                    <a:pt x="8751" y="11050"/>
                  </a:cubicBezTo>
                  <a:lnTo>
                    <a:pt x="8751" y="9216"/>
                  </a:lnTo>
                  <a:cubicBezTo>
                    <a:pt x="8823" y="8681"/>
                    <a:pt x="8465" y="8192"/>
                    <a:pt x="7942" y="8038"/>
                  </a:cubicBezTo>
                  <a:lnTo>
                    <a:pt x="6084" y="7490"/>
                  </a:lnTo>
                  <a:cubicBezTo>
                    <a:pt x="5941" y="7442"/>
                    <a:pt x="5822" y="7300"/>
                    <a:pt x="5822" y="7145"/>
                  </a:cubicBezTo>
                  <a:lnTo>
                    <a:pt x="5822" y="6395"/>
                  </a:lnTo>
                  <a:cubicBezTo>
                    <a:pt x="6370" y="6002"/>
                    <a:pt x="6751" y="5406"/>
                    <a:pt x="6846" y="4716"/>
                  </a:cubicBezTo>
                  <a:lnTo>
                    <a:pt x="6953" y="4716"/>
                  </a:lnTo>
                  <a:cubicBezTo>
                    <a:pt x="7275" y="4716"/>
                    <a:pt x="7549" y="4478"/>
                    <a:pt x="7572" y="4180"/>
                  </a:cubicBezTo>
                  <a:cubicBezTo>
                    <a:pt x="7584" y="4025"/>
                    <a:pt x="7525" y="3847"/>
                    <a:pt x="7430" y="3728"/>
                  </a:cubicBezTo>
                  <a:cubicBezTo>
                    <a:pt x="7334" y="3620"/>
                    <a:pt x="7203" y="3549"/>
                    <a:pt x="7072" y="3525"/>
                  </a:cubicBezTo>
                  <a:lnTo>
                    <a:pt x="7168" y="2120"/>
                  </a:lnTo>
                  <a:cubicBezTo>
                    <a:pt x="7406" y="1894"/>
                    <a:pt x="7561" y="1585"/>
                    <a:pt x="7561" y="1227"/>
                  </a:cubicBezTo>
                  <a:cubicBezTo>
                    <a:pt x="7561" y="549"/>
                    <a:pt x="7013" y="1"/>
                    <a:pt x="633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64" name="Google Shape;10864;p79"/>
            <p:cNvSpPr/>
            <p:nvPr/>
          </p:nvSpPr>
          <p:spPr>
            <a:xfrm>
              <a:off x="7690469" y="2515241"/>
              <a:ext cx="21511" cy="10581"/>
            </a:xfrm>
            <a:custGeom>
              <a:avLst/>
              <a:gdLst/>
              <a:ahLst/>
              <a:cxnLst/>
              <a:rect l="l" t="t" r="r" b="b"/>
              <a:pathLst>
                <a:path w="679" h="334" extrusionOk="0">
                  <a:moveTo>
                    <a:pt x="167" y="0"/>
                  </a:moveTo>
                  <a:cubicBezTo>
                    <a:pt x="72" y="0"/>
                    <a:pt x="0" y="72"/>
                    <a:pt x="0" y="167"/>
                  </a:cubicBezTo>
                  <a:cubicBezTo>
                    <a:pt x="0" y="262"/>
                    <a:pt x="72" y="334"/>
                    <a:pt x="167" y="334"/>
                  </a:cubicBezTo>
                  <a:lnTo>
                    <a:pt x="524" y="334"/>
                  </a:lnTo>
                  <a:cubicBezTo>
                    <a:pt x="607" y="334"/>
                    <a:pt x="679" y="262"/>
                    <a:pt x="679" y="167"/>
                  </a:cubicBezTo>
                  <a:cubicBezTo>
                    <a:pt x="679" y="72"/>
                    <a:pt x="607" y="0"/>
                    <a:pt x="52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65" name="Google Shape;10865;p79"/>
            <p:cNvSpPr/>
            <p:nvPr/>
          </p:nvSpPr>
          <p:spPr>
            <a:xfrm>
              <a:off x="7757218" y="2515241"/>
              <a:ext cx="21923" cy="10581"/>
            </a:xfrm>
            <a:custGeom>
              <a:avLst/>
              <a:gdLst/>
              <a:ahLst/>
              <a:cxnLst/>
              <a:rect l="l" t="t" r="r" b="b"/>
              <a:pathLst>
                <a:path w="692" h="334" extrusionOk="0">
                  <a:moveTo>
                    <a:pt x="167" y="0"/>
                  </a:moveTo>
                  <a:cubicBezTo>
                    <a:pt x="84" y="0"/>
                    <a:pt x="1" y="72"/>
                    <a:pt x="1" y="167"/>
                  </a:cubicBezTo>
                  <a:cubicBezTo>
                    <a:pt x="1" y="262"/>
                    <a:pt x="84" y="334"/>
                    <a:pt x="167" y="334"/>
                  </a:cubicBezTo>
                  <a:lnTo>
                    <a:pt x="524" y="334"/>
                  </a:lnTo>
                  <a:cubicBezTo>
                    <a:pt x="620" y="334"/>
                    <a:pt x="691" y="262"/>
                    <a:pt x="691" y="167"/>
                  </a:cubicBezTo>
                  <a:cubicBezTo>
                    <a:pt x="691" y="72"/>
                    <a:pt x="620" y="0"/>
                    <a:pt x="52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866" name="Google Shape;10866;p79"/>
          <p:cNvGrpSpPr/>
          <p:nvPr/>
        </p:nvGrpSpPr>
        <p:grpSpPr>
          <a:xfrm>
            <a:off x="9527725" y="2986986"/>
            <a:ext cx="371712" cy="474313"/>
            <a:chOff x="7145794" y="2415639"/>
            <a:chExt cx="278784" cy="355735"/>
          </a:xfrm>
          <a:solidFill>
            <a:schemeClr val="tx1"/>
          </a:solidFill>
        </p:grpSpPr>
        <p:sp>
          <p:nvSpPr>
            <p:cNvPr id="10867" name="Google Shape;10867;p79"/>
            <p:cNvSpPr/>
            <p:nvPr/>
          </p:nvSpPr>
          <p:spPr>
            <a:xfrm>
              <a:off x="7247265" y="2520880"/>
              <a:ext cx="10201" cy="16252"/>
            </a:xfrm>
            <a:custGeom>
              <a:avLst/>
              <a:gdLst/>
              <a:ahLst/>
              <a:cxnLst/>
              <a:rect l="l" t="t" r="r" b="b"/>
              <a:pathLst>
                <a:path w="322" h="513" extrusionOk="0">
                  <a:moveTo>
                    <a:pt x="167" y="1"/>
                  </a:moveTo>
                  <a:cubicBezTo>
                    <a:pt x="72" y="1"/>
                    <a:pt x="0" y="84"/>
                    <a:pt x="0" y="167"/>
                  </a:cubicBezTo>
                  <a:lnTo>
                    <a:pt x="0" y="346"/>
                  </a:lnTo>
                  <a:cubicBezTo>
                    <a:pt x="0" y="441"/>
                    <a:pt x="72" y="513"/>
                    <a:pt x="167" y="513"/>
                  </a:cubicBezTo>
                  <a:cubicBezTo>
                    <a:pt x="250" y="513"/>
                    <a:pt x="322" y="441"/>
                    <a:pt x="322" y="346"/>
                  </a:cubicBezTo>
                  <a:lnTo>
                    <a:pt x="322" y="167"/>
                  </a:lnTo>
                  <a:cubicBezTo>
                    <a:pt x="322" y="84"/>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68" name="Google Shape;10868;p79"/>
            <p:cNvSpPr/>
            <p:nvPr/>
          </p:nvSpPr>
          <p:spPr>
            <a:xfrm>
              <a:off x="7313635" y="2520880"/>
              <a:ext cx="10613" cy="16252"/>
            </a:xfrm>
            <a:custGeom>
              <a:avLst/>
              <a:gdLst/>
              <a:ahLst/>
              <a:cxnLst/>
              <a:rect l="l" t="t" r="r" b="b"/>
              <a:pathLst>
                <a:path w="335" h="513" extrusionOk="0">
                  <a:moveTo>
                    <a:pt x="168" y="1"/>
                  </a:moveTo>
                  <a:cubicBezTo>
                    <a:pt x="72" y="1"/>
                    <a:pt x="1" y="84"/>
                    <a:pt x="1" y="167"/>
                  </a:cubicBezTo>
                  <a:lnTo>
                    <a:pt x="1" y="346"/>
                  </a:lnTo>
                  <a:cubicBezTo>
                    <a:pt x="1" y="441"/>
                    <a:pt x="72" y="513"/>
                    <a:pt x="168" y="513"/>
                  </a:cubicBezTo>
                  <a:cubicBezTo>
                    <a:pt x="251" y="513"/>
                    <a:pt x="334" y="441"/>
                    <a:pt x="334" y="346"/>
                  </a:cubicBezTo>
                  <a:lnTo>
                    <a:pt x="334" y="167"/>
                  </a:lnTo>
                  <a:cubicBezTo>
                    <a:pt x="334" y="84"/>
                    <a:pt x="275" y="1"/>
                    <a:pt x="16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69" name="Google Shape;10869;p79"/>
            <p:cNvSpPr/>
            <p:nvPr/>
          </p:nvSpPr>
          <p:spPr>
            <a:xfrm>
              <a:off x="7145794" y="2415639"/>
              <a:ext cx="278784" cy="355735"/>
            </a:xfrm>
            <a:custGeom>
              <a:avLst/>
              <a:gdLst/>
              <a:ahLst/>
              <a:cxnLst/>
              <a:rect l="l" t="t" r="r" b="b"/>
              <a:pathLst>
                <a:path w="8800" h="11229" extrusionOk="0">
                  <a:moveTo>
                    <a:pt x="4763" y="310"/>
                  </a:moveTo>
                  <a:cubicBezTo>
                    <a:pt x="5525" y="310"/>
                    <a:pt x="6192" y="751"/>
                    <a:pt x="6501" y="1382"/>
                  </a:cubicBezTo>
                  <a:lnTo>
                    <a:pt x="6180" y="1382"/>
                  </a:lnTo>
                  <a:cubicBezTo>
                    <a:pt x="6085" y="1382"/>
                    <a:pt x="6013" y="1453"/>
                    <a:pt x="6013" y="1537"/>
                  </a:cubicBezTo>
                  <a:cubicBezTo>
                    <a:pt x="6013" y="1632"/>
                    <a:pt x="6085" y="1703"/>
                    <a:pt x="6180" y="1703"/>
                  </a:cubicBezTo>
                  <a:lnTo>
                    <a:pt x="6644" y="1703"/>
                  </a:lnTo>
                  <a:cubicBezTo>
                    <a:pt x="6668" y="1823"/>
                    <a:pt x="6704" y="1954"/>
                    <a:pt x="6716" y="2073"/>
                  </a:cubicBezTo>
                  <a:lnTo>
                    <a:pt x="2132" y="2073"/>
                  </a:lnTo>
                  <a:cubicBezTo>
                    <a:pt x="2203" y="1096"/>
                    <a:pt x="3037" y="310"/>
                    <a:pt x="4061" y="310"/>
                  </a:cubicBezTo>
                  <a:close/>
                  <a:moveTo>
                    <a:pt x="6501" y="2418"/>
                  </a:moveTo>
                  <a:lnTo>
                    <a:pt x="6501" y="2787"/>
                  </a:lnTo>
                  <a:lnTo>
                    <a:pt x="6311" y="2787"/>
                  </a:lnTo>
                  <a:cubicBezTo>
                    <a:pt x="6228" y="2787"/>
                    <a:pt x="6144" y="2870"/>
                    <a:pt x="6144" y="2954"/>
                  </a:cubicBezTo>
                  <a:cubicBezTo>
                    <a:pt x="6144" y="3049"/>
                    <a:pt x="6228" y="3120"/>
                    <a:pt x="6311" y="3120"/>
                  </a:cubicBezTo>
                  <a:lnTo>
                    <a:pt x="6501" y="3120"/>
                  </a:lnTo>
                  <a:lnTo>
                    <a:pt x="6501" y="3311"/>
                  </a:lnTo>
                  <a:cubicBezTo>
                    <a:pt x="6501" y="3406"/>
                    <a:pt x="6573" y="3478"/>
                    <a:pt x="6668" y="3478"/>
                  </a:cubicBezTo>
                  <a:lnTo>
                    <a:pt x="6930" y="3478"/>
                  </a:lnTo>
                  <a:cubicBezTo>
                    <a:pt x="7013" y="3478"/>
                    <a:pt x="7085" y="3501"/>
                    <a:pt x="7144" y="3561"/>
                  </a:cubicBezTo>
                  <a:cubicBezTo>
                    <a:pt x="7204" y="3620"/>
                    <a:pt x="7216" y="3704"/>
                    <a:pt x="7216" y="3775"/>
                  </a:cubicBezTo>
                  <a:cubicBezTo>
                    <a:pt x="7204" y="3906"/>
                    <a:pt x="7073" y="4025"/>
                    <a:pt x="6918" y="4025"/>
                  </a:cubicBezTo>
                  <a:lnTo>
                    <a:pt x="6847" y="4025"/>
                  </a:lnTo>
                  <a:lnTo>
                    <a:pt x="6847" y="4013"/>
                  </a:lnTo>
                  <a:cubicBezTo>
                    <a:pt x="6847" y="3918"/>
                    <a:pt x="6775" y="3847"/>
                    <a:pt x="6680" y="3847"/>
                  </a:cubicBezTo>
                  <a:cubicBezTo>
                    <a:pt x="6597" y="3847"/>
                    <a:pt x="6525" y="3918"/>
                    <a:pt x="6525" y="4013"/>
                  </a:cubicBezTo>
                  <a:cubicBezTo>
                    <a:pt x="6537" y="5192"/>
                    <a:pt x="5585" y="6145"/>
                    <a:pt x="4406" y="6145"/>
                  </a:cubicBezTo>
                  <a:cubicBezTo>
                    <a:pt x="3227" y="6145"/>
                    <a:pt x="2275" y="5192"/>
                    <a:pt x="2275" y="4013"/>
                  </a:cubicBezTo>
                  <a:cubicBezTo>
                    <a:pt x="2275" y="3918"/>
                    <a:pt x="2203" y="3847"/>
                    <a:pt x="2120" y="3847"/>
                  </a:cubicBezTo>
                  <a:cubicBezTo>
                    <a:pt x="2025" y="3847"/>
                    <a:pt x="1953" y="3918"/>
                    <a:pt x="1953" y="4013"/>
                  </a:cubicBezTo>
                  <a:lnTo>
                    <a:pt x="1953" y="4025"/>
                  </a:lnTo>
                  <a:lnTo>
                    <a:pt x="1846" y="4025"/>
                  </a:lnTo>
                  <a:cubicBezTo>
                    <a:pt x="1775" y="4025"/>
                    <a:pt x="1703" y="4001"/>
                    <a:pt x="1644" y="3942"/>
                  </a:cubicBezTo>
                  <a:cubicBezTo>
                    <a:pt x="1584" y="3882"/>
                    <a:pt x="1560" y="3799"/>
                    <a:pt x="1560" y="3728"/>
                  </a:cubicBezTo>
                  <a:cubicBezTo>
                    <a:pt x="1584" y="3597"/>
                    <a:pt x="1715" y="3478"/>
                    <a:pt x="1858" y="3478"/>
                  </a:cubicBezTo>
                  <a:lnTo>
                    <a:pt x="2096" y="3478"/>
                  </a:lnTo>
                  <a:cubicBezTo>
                    <a:pt x="2144" y="3478"/>
                    <a:pt x="2191" y="3466"/>
                    <a:pt x="2215" y="3430"/>
                  </a:cubicBezTo>
                  <a:cubicBezTo>
                    <a:pt x="2251" y="3406"/>
                    <a:pt x="2263" y="3358"/>
                    <a:pt x="2263" y="3311"/>
                  </a:cubicBezTo>
                  <a:lnTo>
                    <a:pt x="2263" y="3120"/>
                  </a:lnTo>
                  <a:lnTo>
                    <a:pt x="5608" y="3120"/>
                  </a:lnTo>
                  <a:cubicBezTo>
                    <a:pt x="5704" y="3120"/>
                    <a:pt x="5775" y="3049"/>
                    <a:pt x="5775" y="2954"/>
                  </a:cubicBezTo>
                  <a:cubicBezTo>
                    <a:pt x="5775" y="2870"/>
                    <a:pt x="5704" y="2787"/>
                    <a:pt x="5608" y="2787"/>
                  </a:cubicBezTo>
                  <a:lnTo>
                    <a:pt x="2263" y="2787"/>
                  </a:lnTo>
                  <a:lnTo>
                    <a:pt x="2263" y="2418"/>
                  </a:lnTo>
                  <a:close/>
                  <a:moveTo>
                    <a:pt x="4049" y="1"/>
                  </a:moveTo>
                  <a:cubicBezTo>
                    <a:pt x="2846" y="1"/>
                    <a:pt x="1858" y="941"/>
                    <a:pt x="1786" y="2120"/>
                  </a:cubicBezTo>
                  <a:lnTo>
                    <a:pt x="536" y="2120"/>
                  </a:lnTo>
                  <a:cubicBezTo>
                    <a:pt x="453" y="2120"/>
                    <a:pt x="370" y="2192"/>
                    <a:pt x="370" y="2287"/>
                  </a:cubicBezTo>
                  <a:cubicBezTo>
                    <a:pt x="370" y="2370"/>
                    <a:pt x="453" y="2454"/>
                    <a:pt x="536" y="2454"/>
                  </a:cubicBezTo>
                  <a:lnTo>
                    <a:pt x="1965" y="2454"/>
                  </a:lnTo>
                  <a:lnTo>
                    <a:pt x="1965" y="3180"/>
                  </a:lnTo>
                  <a:lnTo>
                    <a:pt x="1894" y="3180"/>
                  </a:lnTo>
                  <a:cubicBezTo>
                    <a:pt x="1560" y="3180"/>
                    <a:pt x="1298" y="3418"/>
                    <a:pt x="1263" y="3716"/>
                  </a:cubicBezTo>
                  <a:cubicBezTo>
                    <a:pt x="1251" y="3882"/>
                    <a:pt x="1310" y="4061"/>
                    <a:pt x="1417" y="4180"/>
                  </a:cubicBezTo>
                  <a:cubicBezTo>
                    <a:pt x="1536" y="4299"/>
                    <a:pt x="1703" y="4370"/>
                    <a:pt x="1858" y="4370"/>
                  </a:cubicBezTo>
                  <a:lnTo>
                    <a:pt x="1977" y="4370"/>
                  </a:lnTo>
                  <a:cubicBezTo>
                    <a:pt x="2072" y="5049"/>
                    <a:pt x="2453" y="5668"/>
                    <a:pt x="3001" y="6037"/>
                  </a:cubicBezTo>
                  <a:lnTo>
                    <a:pt x="3001" y="6799"/>
                  </a:lnTo>
                  <a:cubicBezTo>
                    <a:pt x="3001" y="6954"/>
                    <a:pt x="2906" y="7097"/>
                    <a:pt x="2739" y="7133"/>
                  </a:cubicBezTo>
                  <a:lnTo>
                    <a:pt x="882" y="7692"/>
                  </a:lnTo>
                  <a:cubicBezTo>
                    <a:pt x="358" y="7835"/>
                    <a:pt x="1" y="8323"/>
                    <a:pt x="1" y="8859"/>
                  </a:cubicBezTo>
                  <a:lnTo>
                    <a:pt x="1" y="11062"/>
                  </a:lnTo>
                  <a:cubicBezTo>
                    <a:pt x="1" y="11157"/>
                    <a:pt x="72" y="11228"/>
                    <a:pt x="167" y="11228"/>
                  </a:cubicBezTo>
                  <a:cubicBezTo>
                    <a:pt x="251" y="11228"/>
                    <a:pt x="322" y="11157"/>
                    <a:pt x="322" y="11062"/>
                  </a:cubicBezTo>
                  <a:lnTo>
                    <a:pt x="322" y="8859"/>
                  </a:lnTo>
                  <a:cubicBezTo>
                    <a:pt x="322" y="8478"/>
                    <a:pt x="596" y="8121"/>
                    <a:pt x="965" y="8014"/>
                  </a:cubicBezTo>
                  <a:lnTo>
                    <a:pt x="1501" y="7847"/>
                  </a:lnTo>
                  <a:lnTo>
                    <a:pt x="1501" y="7883"/>
                  </a:lnTo>
                  <a:cubicBezTo>
                    <a:pt x="1513" y="7954"/>
                    <a:pt x="1596" y="8002"/>
                    <a:pt x="1667" y="8002"/>
                  </a:cubicBezTo>
                  <a:lnTo>
                    <a:pt x="1715" y="8002"/>
                  </a:lnTo>
                  <a:cubicBezTo>
                    <a:pt x="1798" y="7966"/>
                    <a:pt x="1846" y="7883"/>
                    <a:pt x="1810" y="7788"/>
                  </a:cubicBezTo>
                  <a:lnTo>
                    <a:pt x="1810" y="7776"/>
                  </a:lnTo>
                  <a:lnTo>
                    <a:pt x="2346" y="7609"/>
                  </a:lnTo>
                  <a:cubicBezTo>
                    <a:pt x="2608" y="8502"/>
                    <a:pt x="3441" y="9133"/>
                    <a:pt x="4370" y="9133"/>
                  </a:cubicBezTo>
                  <a:cubicBezTo>
                    <a:pt x="4715" y="9133"/>
                    <a:pt x="5025" y="9062"/>
                    <a:pt x="5323" y="8907"/>
                  </a:cubicBezTo>
                  <a:cubicBezTo>
                    <a:pt x="5406" y="8859"/>
                    <a:pt x="5442" y="8776"/>
                    <a:pt x="5406" y="8681"/>
                  </a:cubicBezTo>
                  <a:cubicBezTo>
                    <a:pt x="5373" y="8623"/>
                    <a:pt x="5317" y="8588"/>
                    <a:pt x="5258" y="8588"/>
                  </a:cubicBezTo>
                  <a:cubicBezTo>
                    <a:pt x="5232" y="8588"/>
                    <a:pt x="5205" y="8595"/>
                    <a:pt x="5180" y="8609"/>
                  </a:cubicBezTo>
                  <a:cubicBezTo>
                    <a:pt x="4930" y="8740"/>
                    <a:pt x="4656" y="8800"/>
                    <a:pt x="4370" y="8800"/>
                  </a:cubicBezTo>
                  <a:cubicBezTo>
                    <a:pt x="3584" y="8800"/>
                    <a:pt x="2882" y="8264"/>
                    <a:pt x="2679" y="7526"/>
                  </a:cubicBezTo>
                  <a:lnTo>
                    <a:pt x="2810" y="7478"/>
                  </a:lnTo>
                  <a:cubicBezTo>
                    <a:pt x="3108" y="7383"/>
                    <a:pt x="3299" y="7121"/>
                    <a:pt x="3299" y="6811"/>
                  </a:cubicBezTo>
                  <a:lnTo>
                    <a:pt x="3299" y="6228"/>
                  </a:lnTo>
                  <a:cubicBezTo>
                    <a:pt x="3632" y="6395"/>
                    <a:pt x="3989" y="6466"/>
                    <a:pt x="4370" y="6466"/>
                  </a:cubicBezTo>
                  <a:cubicBezTo>
                    <a:pt x="4763" y="6466"/>
                    <a:pt x="5120" y="6383"/>
                    <a:pt x="5442" y="6228"/>
                  </a:cubicBezTo>
                  <a:lnTo>
                    <a:pt x="5442" y="6787"/>
                  </a:lnTo>
                  <a:cubicBezTo>
                    <a:pt x="5442" y="7085"/>
                    <a:pt x="5656" y="7371"/>
                    <a:pt x="5942" y="7466"/>
                  </a:cubicBezTo>
                  <a:lnTo>
                    <a:pt x="6073" y="7502"/>
                  </a:lnTo>
                  <a:cubicBezTo>
                    <a:pt x="6001" y="7764"/>
                    <a:pt x="5882" y="7978"/>
                    <a:pt x="5704" y="8180"/>
                  </a:cubicBezTo>
                  <a:cubicBezTo>
                    <a:pt x="5644" y="8252"/>
                    <a:pt x="5644" y="8359"/>
                    <a:pt x="5716" y="8419"/>
                  </a:cubicBezTo>
                  <a:cubicBezTo>
                    <a:pt x="5739" y="8442"/>
                    <a:pt x="5787" y="8454"/>
                    <a:pt x="5823" y="8454"/>
                  </a:cubicBezTo>
                  <a:cubicBezTo>
                    <a:pt x="5858" y="8454"/>
                    <a:pt x="5906" y="8442"/>
                    <a:pt x="5942" y="8395"/>
                  </a:cubicBezTo>
                  <a:cubicBezTo>
                    <a:pt x="6144" y="8157"/>
                    <a:pt x="6299" y="7895"/>
                    <a:pt x="6370" y="7597"/>
                  </a:cubicBezTo>
                  <a:lnTo>
                    <a:pt x="6894" y="7740"/>
                  </a:lnTo>
                  <a:cubicBezTo>
                    <a:pt x="6870" y="7799"/>
                    <a:pt x="6847" y="7883"/>
                    <a:pt x="6835" y="7942"/>
                  </a:cubicBezTo>
                  <a:cubicBezTo>
                    <a:pt x="6799" y="8026"/>
                    <a:pt x="6847" y="8121"/>
                    <a:pt x="6930" y="8145"/>
                  </a:cubicBezTo>
                  <a:cubicBezTo>
                    <a:pt x="6954" y="8145"/>
                    <a:pt x="6978" y="8157"/>
                    <a:pt x="6990" y="8157"/>
                  </a:cubicBezTo>
                  <a:cubicBezTo>
                    <a:pt x="7049" y="8157"/>
                    <a:pt x="7132" y="8121"/>
                    <a:pt x="7144" y="8061"/>
                  </a:cubicBezTo>
                  <a:cubicBezTo>
                    <a:pt x="7168" y="7978"/>
                    <a:pt x="7192" y="7907"/>
                    <a:pt x="7216" y="7835"/>
                  </a:cubicBezTo>
                  <a:lnTo>
                    <a:pt x="7787" y="8002"/>
                  </a:lnTo>
                  <a:cubicBezTo>
                    <a:pt x="8156" y="8097"/>
                    <a:pt x="8418" y="8454"/>
                    <a:pt x="8418" y="8847"/>
                  </a:cubicBezTo>
                  <a:lnTo>
                    <a:pt x="8418" y="11050"/>
                  </a:lnTo>
                  <a:cubicBezTo>
                    <a:pt x="8418" y="11133"/>
                    <a:pt x="8502" y="11217"/>
                    <a:pt x="8585" y="11217"/>
                  </a:cubicBezTo>
                  <a:cubicBezTo>
                    <a:pt x="8680" y="11217"/>
                    <a:pt x="8752" y="11133"/>
                    <a:pt x="8752" y="11050"/>
                  </a:cubicBezTo>
                  <a:lnTo>
                    <a:pt x="8752" y="8847"/>
                  </a:lnTo>
                  <a:cubicBezTo>
                    <a:pt x="8799" y="8311"/>
                    <a:pt x="8442" y="7835"/>
                    <a:pt x="7918" y="7680"/>
                  </a:cubicBezTo>
                  <a:lnTo>
                    <a:pt x="6061" y="7133"/>
                  </a:lnTo>
                  <a:cubicBezTo>
                    <a:pt x="5906" y="7085"/>
                    <a:pt x="5787" y="6942"/>
                    <a:pt x="5787" y="6787"/>
                  </a:cubicBezTo>
                  <a:lnTo>
                    <a:pt x="5787" y="6037"/>
                  </a:lnTo>
                  <a:cubicBezTo>
                    <a:pt x="6347" y="5644"/>
                    <a:pt x="6728" y="5049"/>
                    <a:pt x="6823" y="4370"/>
                  </a:cubicBezTo>
                  <a:lnTo>
                    <a:pt x="6918" y="4370"/>
                  </a:lnTo>
                  <a:cubicBezTo>
                    <a:pt x="7251" y="4370"/>
                    <a:pt x="7513" y="4132"/>
                    <a:pt x="7549" y="3835"/>
                  </a:cubicBezTo>
                  <a:cubicBezTo>
                    <a:pt x="7561" y="3668"/>
                    <a:pt x="7501" y="3489"/>
                    <a:pt x="7394" y="3370"/>
                  </a:cubicBezTo>
                  <a:cubicBezTo>
                    <a:pt x="7275" y="3251"/>
                    <a:pt x="7120" y="3180"/>
                    <a:pt x="6954" y="3180"/>
                  </a:cubicBezTo>
                  <a:lnTo>
                    <a:pt x="6847" y="3180"/>
                  </a:lnTo>
                  <a:lnTo>
                    <a:pt x="6847" y="2442"/>
                  </a:lnTo>
                  <a:lnTo>
                    <a:pt x="6859" y="2442"/>
                  </a:lnTo>
                  <a:cubicBezTo>
                    <a:pt x="6954" y="2442"/>
                    <a:pt x="7025" y="2370"/>
                    <a:pt x="7025" y="2287"/>
                  </a:cubicBezTo>
                  <a:cubicBezTo>
                    <a:pt x="7025" y="1037"/>
                    <a:pt x="6001" y="1"/>
                    <a:pt x="475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70" name="Google Shape;10870;p79"/>
            <p:cNvSpPr/>
            <p:nvPr/>
          </p:nvSpPr>
          <p:spPr>
            <a:xfrm>
              <a:off x="7254045" y="2717834"/>
              <a:ext cx="23031" cy="12799"/>
            </a:xfrm>
            <a:custGeom>
              <a:avLst/>
              <a:gdLst/>
              <a:ahLst/>
              <a:cxnLst/>
              <a:rect l="l" t="t" r="r" b="b"/>
              <a:pathLst>
                <a:path w="727" h="404" extrusionOk="0">
                  <a:moveTo>
                    <a:pt x="195" y="0"/>
                  </a:moveTo>
                  <a:cubicBezTo>
                    <a:pt x="124" y="0"/>
                    <a:pt x="65" y="54"/>
                    <a:pt x="36" y="130"/>
                  </a:cubicBezTo>
                  <a:cubicBezTo>
                    <a:pt x="1" y="213"/>
                    <a:pt x="72" y="308"/>
                    <a:pt x="155" y="332"/>
                  </a:cubicBezTo>
                  <a:cubicBezTo>
                    <a:pt x="274" y="368"/>
                    <a:pt x="394" y="392"/>
                    <a:pt x="513" y="404"/>
                  </a:cubicBezTo>
                  <a:lnTo>
                    <a:pt x="548" y="404"/>
                  </a:lnTo>
                  <a:cubicBezTo>
                    <a:pt x="620" y="404"/>
                    <a:pt x="691" y="344"/>
                    <a:pt x="703" y="273"/>
                  </a:cubicBezTo>
                  <a:cubicBezTo>
                    <a:pt x="727" y="189"/>
                    <a:pt x="667" y="94"/>
                    <a:pt x="572" y="82"/>
                  </a:cubicBezTo>
                  <a:cubicBezTo>
                    <a:pt x="465" y="70"/>
                    <a:pt x="346" y="35"/>
                    <a:pt x="251" y="11"/>
                  </a:cubicBezTo>
                  <a:cubicBezTo>
                    <a:pt x="232" y="4"/>
                    <a:pt x="213" y="0"/>
                    <a:pt x="19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71" name="Google Shape;10871;p79"/>
            <p:cNvSpPr/>
            <p:nvPr/>
          </p:nvSpPr>
          <p:spPr>
            <a:xfrm>
              <a:off x="7287626" y="2719703"/>
              <a:ext cx="22271" cy="12070"/>
            </a:xfrm>
            <a:custGeom>
              <a:avLst/>
              <a:gdLst/>
              <a:ahLst/>
              <a:cxnLst/>
              <a:rect l="l" t="t" r="r" b="b"/>
              <a:pathLst>
                <a:path w="703" h="381" extrusionOk="0">
                  <a:moveTo>
                    <a:pt x="551" y="1"/>
                  </a:moveTo>
                  <a:cubicBezTo>
                    <a:pt x="534" y="1"/>
                    <a:pt x="517" y="4"/>
                    <a:pt x="500" y="11"/>
                  </a:cubicBezTo>
                  <a:cubicBezTo>
                    <a:pt x="393" y="35"/>
                    <a:pt x="274" y="59"/>
                    <a:pt x="167" y="59"/>
                  </a:cubicBezTo>
                  <a:cubicBezTo>
                    <a:pt x="84" y="71"/>
                    <a:pt x="0" y="142"/>
                    <a:pt x="24" y="237"/>
                  </a:cubicBezTo>
                  <a:cubicBezTo>
                    <a:pt x="36" y="321"/>
                    <a:pt x="96" y="380"/>
                    <a:pt x="179" y="380"/>
                  </a:cubicBezTo>
                  <a:lnTo>
                    <a:pt x="203" y="380"/>
                  </a:lnTo>
                  <a:cubicBezTo>
                    <a:pt x="310" y="368"/>
                    <a:pt x="453" y="357"/>
                    <a:pt x="572" y="321"/>
                  </a:cubicBezTo>
                  <a:cubicBezTo>
                    <a:pt x="643" y="297"/>
                    <a:pt x="703" y="214"/>
                    <a:pt x="691" y="130"/>
                  </a:cubicBezTo>
                  <a:cubicBezTo>
                    <a:pt x="681" y="54"/>
                    <a:pt x="618" y="1"/>
                    <a:pt x="55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72" name="Google Shape;10872;p79"/>
            <p:cNvSpPr/>
            <p:nvPr/>
          </p:nvSpPr>
          <p:spPr>
            <a:xfrm>
              <a:off x="7224614" y="2703357"/>
              <a:ext cx="21162" cy="17107"/>
            </a:xfrm>
            <a:custGeom>
              <a:avLst/>
              <a:gdLst/>
              <a:ahLst/>
              <a:cxnLst/>
              <a:rect l="l" t="t" r="r" b="b"/>
              <a:pathLst>
                <a:path w="668" h="540" extrusionOk="0">
                  <a:moveTo>
                    <a:pt x="193" y="1"/>
                  </a:moveTo>
                  <a:cubicBezTo>
                    <a:pt x="143" y="1"/>
                    <a:pt x="94" y="22"/>
                    <a:pt x="60" y="63"/>
                  </a:cubicBezTo>
                  <a:cubicBezTo>
                    <a:pt x="1" y="134"/>
                    <a:pt x="13" y="241"/>
                    <a:pt x="84" y="301"/>
                  </a:cubicBezTo>
                  <a:cubicBezTo>
                    <a:pt x="191" y="372"/>
                    <a:pt x="299" y="456"/>
                    <a:pt x="406" y="515"/>
                  </a:cubicBezTo>
                  <a:cubicBezTo>
                    <a:pt x="430" y="527"/>
                    <a:pt x="465" y="539"/>
                    <a:pt x="489" y="539"/>
                  </a:cubicBezTo>
                  <a:cubicBezTo>
                    <a:pt x="549" y="539"/>
                    <a:pt x="596" y="515"/>
                    <a:pt x="644" y="468"/>
                  </a:cubicBezTo>
                  <a:cubicBezTo>
                    <a:pt x="668" y="361"/>
                    <a:pt x="644" y="253"/>
                    <a:pt x="561" y="218"/>
                  </a:cubicBezTo>
                  <a:cubicBezTo>
                    <a:pt x="477" y="158"/>
                    <a:pt x="370" y="99"/>
                    <a:pt x="299" y="39"/>
                  </a:cubicBezTo>
                  <a:cubicBezTo>
                    <a:pt x="268" y="13"/>
                    <a:pt x="230" y="1"/>
                    <a:pt x="19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73" name="Google Shape;10873;p79"/>
            <p:cNvSpPr/>
            <p:nvPr/>
          </p:nvSpPr>
          <p:spPr>
            <a:xfrm>
              <a:off x="7319306" y="2706335"/>
              <a:ext cx="21162" cy="15998"/>
            </a:xfrm>
            <a:custGeom>
              <a:avLst/>
              <a:gdLst/>
              <a:ahLst/>
              <a:cxnLst/>
              <a:rect l="l" t="t" r="r" b="b"/>
              <a:pathLst>
                <a:path w="668" h="505" extrusionOk="0">
                  <a:moveTo>
                    <a:pt x="498" y="1"/>
                  </a:moveTo>
                  <a:cubicBezTo>
                    <a:pt x="466" y="1"/>
                    <a:pt x="433" y="10"/>
                    <a:pt x="405" y="28"/>
                  </a:cubicBezTo>
                  <a:cubicBezTo>
                    <a:pt x="310" y="88"/>
                    <a:pt x="215" y="147"/>
                    <a:pt x="119" y="195"/>
                  </a:cubicBezTo>
                  <a:cubicBezTo>
                    <a:pt x="48" y="243"/>
                    <a:pt x="0" y="326"/>
                    <a:pt x="48" y="421"/>
                  </a:cubicBezTo>
                  <a:cubicBezTo>
                    <a:pt x="72" y="481"/>
                    <a:pt x="131" y="505"/>
                    <a:pt x="191" y="505"/>
                  </a:cubicBezTo>
                  <a:cubicBezTo>
                    <a:pt x="227" y="505"/>
                    <a:pt x="239" y="505"/>
                    <a:pt x="274" y="493"/>
                  </a:cubicBezTo>
                  <a:cubicBezTo>
                    <a:pt x="370" y="433"/>
                    <a:pt x="489" y="374"/>
                    <a:pt x="596" y="302"/>
                  </a:cubicBezTo>
                  <a:cubicBezTo>
                    <a:pt x="655" y="255"/>
                    <a:pt x="667" y="147"/>
                    <a:pt x="631" y="76"/>
                  </a:cubicBezTo>
                  <a:cubicBezTo>
                    <a:pt x="602" y="25"/>
                    <a:pt x="550" y="1"/>
                    <a:pt x="49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74" name="Google Shape;10874;p79"/>
            <p:cNvSpPr/>
            <p:nvPr/>
          </p:nvSpPr>
          <p:spPr>
            <a:xfrm>
              <a:off x="7202375" y="2678234"/>
              <a:ext cx="18501" cy="19578"/>
            </a:xfrm>
            <a:custGeom>
              <a:avLst/>
              <a:gdLst/>
              <a:ahLst/>
              <a:cxnLst/>
              <a:rect l="l" t="t" r="r" b="b"/>
              <a:pathLst>
                <a:path w="584" h="618" extrusionOk="0">
                  <a:moveTo>
                    <a:pt x="183" y="1"/>
                  </a:moveTo>
                  <a:cubicBezTo>
                    <a:pt x="156" y="1"/>
                    <a:pt x="130" y="7"/>
                    <a:pt x="108" y="22"/>
                  </a:cubicBezTo>
                  <a:cubicBezTo>
                    <a:pt x="36" y="70"/>
                    <a:pt x="0" y="177"/>
                    <a:pt x="48" y="249"/>
                  </a:cubicBezTo>
                  <a:cubicBezTo>
                    <a:pt x="108" y="356"/>
                    <a:pt x="179" y="451"/>
                    <a:pt x="251" y="558"/>
                  </a:cubicBezTo>
                  <a:cubicBezTo>
                    <a:pt x="286" y="606"/>
                    <a:pt x="334" y="618"/>
                    <a:pt x="393" y="618"/>
                  </a:cubicBezTo>
                  <a:cubicBezTo>
                    <a:pt x="417" y="618"/>
                    <a:pt x="465" y="606"/>
                    <a:pt x="489" y="594"/>
                  </a:cubicBezTo>
                  <a:cubicBezTo>
                    <a:pt x="572" y="534"/>
                    <a:pt x="584" y="427"/>
                    <a:pt x="524" y="356"/>
                  </a:cubicBezTo>
                  <a:cubicBezTo>
                    <a:pt x="453" y="261"/>
                    <a:pt x="393" y="177"/>
                    <a:pt x="334" y="82"/>
                  </a:cubicBezTo>
                  <a:cubicBezTo>
                    <a:pt x="301" y="33"/>
                    <a:pt x="240" y="1"/>
                    <a:pt x="18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75" name="Google Shape;10875;p79"/>
            <p:cNvSpPr/>
            <p:nvPr/>
          </p:nvSpPr>
          <p:spPr>
            <a:xfrm>
              <a:off x="7345695" y="2683335"/>
              <a:ext cx="18913" cy="19388"/>
            </a:xfrm>
            <a:custGeom>
              <a:avLst/>
              <a:gdLst/>
              <a:ahLst/>
              <a:cxnLst/>
              <a:rect l="l" t="t" r="r" b="b"/>
              <a:pathLst>
                <a:path w="597" h="612" extrusionOk="0">
                  <a:moveTo>
                    <a:pt x="397" y="0"/>
                  </a:moveTo>
                  <a:cubicBezTo>
                    <a:pt x="346" y="0"/>
                    <a:pt x="297" y="25"/>
                    <a:pt x="275" y="76"/>
                  </a:cubicBezTo>
                  <a:cubicBezTo>
                    <a:pt x="215" y="159"/>
                    <a:pt x="132" y="254"/>
                    <a:pt x="60" y="326"/>
                  </a:cubicBezTo>
                  <a:cubicBezTo>
                    <a:pt x="1" y="397"/>
                    <a:pt x="1" y="504"/>
                    <a:pt x="72" y="564"/>
                  </a:cubicBezTo>
                  <a:cubicBezTo>
                    <a:pt x="108" y="588"/>
                    <a:pt x="156" y="612"/>
                    <a:pt x="179" y="612"/>
                  </a:cubicBezTo>
                  <a:cubicBezTo>
                    <a:pt x="227" y="612"/>
                    <a:pt x="263" y="588"/>
                    <a:pt x="299" y="552"/>
                  </a:cubicBezTo>
                  <a:cubicBezTo>
                    <a:pt x="382" y="457"/>
                    <a:pt x="465" y="350"/>
                    <a:pt x="525" y="254"/>
                  </a:cubicBezTo>
                  <a:cubicBezTo>
                    <a:pt x="596" y="171"/>
                    <a:pt x="572" y="76"/>
                    <a:pt x="489" y="28"/>
                  </a:cubicBezTo>
                  <a:cubicBezTo>
                    <a:pt x="461" y="10"/>
                    <a:pt x="429" y="0"/>
                    <a:pt x="39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76" name="Google Shape;10876;p79"/>
            <p:cNvSpPr/>
            <p:nvPr/>
          </p:nvSpPr>
          <p:spPr>
            <a:xfrm>
              <a:off x="7280086" y="2559751"/>
              <a:ext cx="21891" cy="10201"/>
            </a:xfrm>
            <a:custGeom>
              <a:avLst/>
              <a:gdLst/>
              <a:ahLst/>
              <a:cxnLst/>
              <a:rect l="l" t="t" r="r" b="b"/>
              <a:pathLst>
                <a:path w="691" h="322" extrusionOk="0">
                  <a:moveTo>
                    <a:pt x="167" y="0"/>
                  </a:moveTo>
                  <a:cubicBezTo>
                    <a:pt x="84" y="0"/>
                    <a:pt x="0" y="72"/>
                    <a:pt x="0" y="167"/>
                  </a:cubicBezTo>
                  <a:cubicBezTo>
                    <a:pt x="0" y="250"/>
                    <a:pt x="84" y="322"/>
                    <a:pt x="167" y="322"/>
                  </a:cubicBezTo>
                  <a:lnTo>
                    <a:pt x="524" y="322"/>
                  </a:lnTo>
                  <a:cubicBezTo>
                    <a:pt x="619" y="322"/>
                    <a:pt x="691" y="250"/>
                    <a:pt x="691" y="167"/>
                  </a:cubicBezTo>
                  <a:cubicBezTo>
                    <a:pt x="691" y="72"/>
                    <a:pt x="619" y="0"/>
                    <a:pt x="52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877" name="Google Shape;10877;p79"/>
          <p:cNvGrpSpPr/>
          <p:nvPr/>
        </p:nvGrpSpPr>
        <p:grpSpPr>
          <a:xfrm>
            <a:off x="8931255" y="2985507"/>
            <a:ext cx="370192" cy="477312"/>
            <a:chOff x="6698441" y="2414530"/>
            <a:chExt cx="277644" cy="357984"/>
          </a:xfrm>
          <a:solidFill>
            <a:schemeClr val="tx1"/>
          </a:solidFill>
        </p:grpSpPr>
        <p:sp>
          <p:nvSpPr>
            <p:cNvPr id="10878" name="Google Shape;10878;p79"/>
            <p:cNvSpPr/>
            <p:nvPr/>
          </p:nvSpPr>
          <p:spPr>
            <a:xfrm>
              <a:off x="6764462" y="2710611"/>
              <a:ext cx="10201" cy="60382"/>
            </a:xfrm>
            <a:custGeom>
              <a:avLst/>
              <a:gdLst/>
              <a:ahLst/>
              <a:cxnLst/>
              <a:rect l="l" t="t" r="r" b="b"/>
              <a:pathLst>
                <a:path w="322" h="1906" extrusionOk="0">
                  <a:moveTo>
                    <a:pt x="167" y="1"/>
                  </a:moveTo>
                  <a:cubicBezTo>
                    <a:pt x="72" y="1"/>
                    <a:pt x="0" y="72"/>
                    <a:pt x="0" y="167"/>
                  </a:cubicBezTo>
                  <a:lnTo>
                    <a:pt x="0" y="1739"/>
                  </a:lnTo>
                  <a:cubicBezTo>
                    <a:pt x="0" y="1834"/>
                    <a:pt x="72" y="1906"/>
                    <a:pt x="167" y="1906"/>
                  </a:cubicBezTo>
                  <a:cubicBezTo>
                    <a:pt x="250" y="1906"/>
                    <a:pt x="322" y="1834"/>
                    <a:pt x="322" y="1739"/>
                  </a:cubicBezTo>
                  <a:lnTo>
                    <a:pt x="322" y="167"/>
                  </a:lnTo>
                  <a:cubicBezTo>
                    <a:pt x="322" y="72"/>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79" name="Google Shape;10879;p79"/>
            <p:cNvSpPr/>
            <p:nvPr/>
          </p:nvSpPr>
          <p:spPr>
            <a:xfrm>
              <a:off x="6898374" y="2710611"/>
              <a:ext cx="10201" cy="60382"/>
            </a:xfrm>
            <a:custGeom>
              <a:avLst/>
              <a:gdLst/>
              <a:ahLst/>
              <a:cxnLst/>
              <a:rect l="l" t="t" r="r" b="b"/>
              <a:pathLst>
                <a:path w="322" h="1906" extrusionOk="0">
                  <a:moveTo>
                    <a:pt x="167" y="1"/>
                  </a:moveTo>
                  <a:cubicBezTo>
                    <a:pt x="71" y="1"/>
                    <a:pt x="0" y="72"/>
                    <a:pt x="0" y="167"/>
                  </a:cubicBezTo>
                  <a:lnTo>
                    <a:pt x="0" y="1739"/>
                  </a:lnTo>
                  <a:cubicBezTo>
                    <a:pt x="0" y="1834"/>
                    <a:pt x="71" y="1906"/>
                    <a:pt x="167" y="1906"/>
                  </a:cubicBezTo>
                  <a:cubicBezTo>
                    <a:pt x="250" y="1906"/>
                    <a:pt x="322" y="1834"/>
                    <a:pt x="322" y="1739"/>
                  </a:cubicBezTo>
                  <a:lnTo>
                    <a:pt x="322" y="167"/>
                  </a:lnTo>
                  <a:cubicBezTo>
                    <a:pt x="322" y="72"/>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80" name="Google Shape;10880;p79"/>
            <p:cNvSpPr/>
            <p:nvPr/>
          </p:nvSpPr>
          <p:spPr>
            <a:xfrm>
              <a:off x="6698441" y="2414530"/>
              <a:ext cx="277644" cy="357984"/>
            </a:xfrm>
            <a:custGeom>
              <a:avLst/>
              <a:gdLst/>
              <a:ahLst/>
              <a:cxnLst/>
              <a:rect l="l" t="t" r="r" b="b"/>
              <a:pathLst>
                <a:path w="8764" h="11300" extrusionOk="0">
                  <a:moveTo>
                    <a:pt x="3835" y="3334"/>
                  </a:moveTo>
                  <a:lnTo>
                    <a:pt x="3835" y="3691"/>
                  </a:lnTo>
                  <a:cubicBezTo>
                    <a:pt x="3835" y="3798"/>
                    <a:pt x="3751" y="3882"/>
                    <a:pt x="3644" y="3882"/>
                  </a:cubicBezTo>
                  <a:lnTo>
                    <a:pt x="3120" y="3882"/>
                  </a:lnTo>
                  <a:cubicBezTo>
                    <a:pt x="3025" y="3882"/>
                    <a:pt x="2930" y="3786"/>
                    <a:pt x="2930" y="3691"/>
                  </a:cubicBezTo>
                  <a:lnTo>
                    <a:pt x="2930" y="3334"/>
                  </a:lnTo>
                  <a:lnTo>
                    <a:pt x="3215" y="3334"/>
                  </a:lnTo>
                  <a:lnTo>
                    <a:pt x="3215" y="3346"/>
                  </a:lnTo>
                  <a:lnTo>
                    <a:pt x="3215" y="3524"/>
                  </a:lnTo>
                  <a:cubicBezTo>
                    <a:pt x="3227" y="3620"/>
                    <a:pt x="3299" y="3691"/>
                    <a:pt x="3394" y="3691"/>
                  </a:cubicBezTo>
                  <a:cubicBezTo>
                    <a:pt x="3477" y="3691"/>
                    <a:pt x="3561" y="3620"/>
                    <a:pt x="3561" y="3524"/>
                  </a:cubicBezTo>
                  <a:lnTo>
                    <a:pt x="3561" y="3346"/>
                  </a:lnTo>
                  <a:lnTo>
                    <a:pt x="3561" y="3334"/>
                  </a:lnTo>
                  <a:close/>
                  <a:moveTo>
                    <a:pt x="5775" y="3334"/>
                  </a:moveTo>
                  <a:lnTo>
                    <a:pt x="5775" y="3691"/>
                  </a:lnTo>
                  <a:cubicBezTo>
                    <a:pt x="5775" y="3798"/>
                    <a:pt x="5680" y="3882"/>
                    <a:pt x="5585" y="3882"/>
                  </a:cubicBezTo>
                  <a:lnTo>
                    <a:pt x="5061" y="3882"/>
                  </a:lnTo>
                  <a:cubicBezTo>
                    <a:pt x="4954" y="3882"/>
                    <a:pt x="4870" y="3786"/>
                    <a:pt x="4870" y="3691"/>
                  </a:cubicBezTo>
                  <a:lnTo>
                    <a:pt x="4870" y="3334"/>
                  </a:lnTo>
                  <a:lnTo>
                    <a:pt x="5144" y="3334"/>
                  </a:lnTo>
                  <a:lnTo>
                    <a:pt x="5144" y="3346"/>
                  </a:lnTo>
                  <a:lnTo>
                    <a:pt x="5144" y="3524"/>
                  </a:lnTo>
                  <a:cubicBezTo>
                    <a:pt x="5168" y="3620"/>
                    <a:pt x="5239" y="3691"/>
                    <a:pt x="5323" y="3691"/>
                  </a:cubicBezTo>
                  <a:cubicBezTo>
                    <a:pt x="5418" y="3691"/>
                    <a:pt x="5490" y="3620"/>
                    <a:pt x="5490" y="3524"/>
                  </a:cubicBezTo>
                  <a:lnTo>
                    <a:pt x="5490" y="3346"/>
                  </a:lnTo>
                  <a:lnTo>
                    <a:pt x="5490" y="3334"/>
                  </a:lnTo>
                  <a:close/>
                  <a:moveTo>
                    <a:pt x="1858" y="1512"/>
                  </a:moveTo>
                  <a:lnTo>
                    <a:pt x="1858" y="1512"/>
                  </a:lnTo>
                  <a:cubicBezTo>
                    <a:pt x="1644" y="1905"/>
                    <a:pt x="1549" y="2346"/>
                    <a:pt x="1549" y="2810"/>
                  </a:cubicBezTo>
                  <a:lnTo>
                    <a:pt x="1549" y="3239"/>
                  </a:lnTo>
                  <a:cubicBezTo>
                    <a:pt x="1358" y="3334"/>
                    <a:pt x="1215" y="3513"/>
                    <a:pt x="1203" y="3715"/>
                  </a:cubicBezTo>
                  <a:cubicBezTo>
                    <a:pt x="1191" y="3882"/>
                    <a:pt x="1251" y="4060"/>
                    <a:pt x="1358" y="4179"/>
                  </a:cubicBezTo>
                  <a:cubicBezTo>
                    <a:pt x="1477" y="4298"/>
                    <a:pt x="1632" y="4370"/>
                    <a:pt x="1799" y="4370"/>
                  </a:cubicBezTo>
                  <a:lnTo>
                    <a:pt x="1918" y="4370"/>
                  </a:lnTo>
                  <a:cubicBezTo>
                    <a:pt x="1965" y="4691"/>
                    <a:pt x="2072" y="4965"/>
                    <a:pt x="2215" y="5239"/>
                  </a:cubicBezTo>
                  <a:cubicBezTo>
                    <a:pt x="1918" y="5191"/>
                    <a:pt x="1668" y="5108"/>
                    <a:pt x="1501" y="5025"/>
                  </a:cubicBezTo>
                  <a:cubicBezTo>
                    <a:pt x="1382" y="4965"/>
                    <a:pt x="1299" y="4929"/>
                    <a:pt x="1215" y="4882"/>
                  </a:cubicBezTo>
                  <a:cubicBezTo>
                    <a:pt x="1275" y="4751"/>
                    <a:pt x="1358" y="4548"/>
                    <a:pt x="1358" y="4405"/>
                  </a:cubicBezTo>
                  <a:cubicBezTo>
                    <a:pt x="1358" y="4370"/>
                    <a:pt x="1334" y="4334"/>
                    <a:pt x="1322" y="4298"/>
                  </a:cubicBezTo>
                  <a:lnTo>
                    <a:pt x="834" y="3655"/>
                  </a:lnTo>
                  <a:cubicBezTo>
                    <a:pt x="858" y="3501"/>
                    <a:pt x="977" y="3036"/>
                    <a:pt x="1179" y="2560"/>
                  </a:cubicBezTo>
                  <a:cubicBezTo>
                    <a:pt x="1394" y="2048"/>
                    <a:pt x="1632" y="1727"/>
                    <a:pt x="1858" y="1512"/>
                  </a:cubicBezTo>
                  <a:close/>
                  <a:moveTo>
                    <a:pt x="4347" y="334"/>
                  </a:moveTo>
                  <a:cubicBezTo>
                    <a:pt x="5644" y="334"/>
                    <a:pt x="6728" y="1346"/>
                    <a:pt x="6811" y="2643"/>
                  </a:cubicBezTo>
                  <a:cubicBezTo>
                    <a:pt x="6811" y="2732"/>
                    <a:pt x="6893" y="2799"/>
                    <a:pt x="6971" y="2799"/>
                  </a:cubicBezTo>
                  <a:cubicBezTo>
                    <a:pt x="6977" y="2799"/>
                    <a:pt x="6984" y="2799"/>
                    <a:pt x="6990" y="2798"/>
                  </a:cubicBezTo>
                  <a:cubicBezTo>
                    <a:pt x="7085" y="2798"/>
                    <a:pt x="7156" y="2703"/>
                    <a:pt x="7144" y="2620"/>
                  </a:cubicBezTo>
                  <a:cubicBezTo>
                    <a:pt x="7109" y="2215"/>
                    <a:pt x="7002" y="1846"/>
                    <a:pt x="6835" y="1500"/>
                  </a:cubicBezTo>
                  <a:lnTo>
                    <a:pt x="6835" y="1500"/>
                  </a:lnTo>
                  <a:cubicBezTo>
                    <a:pt x="7144" y="1786"/>
                    <a:pt x="7371" y="2179"/>
                    <a:pt x="7514" y="2536"/>
                  </a:cubicBezTo>
                  <a:cubicBezTo>
                    <a:pt x="7728" y="3012"/>
                    <a:pt x="7823" y="3477"/>
                    <a:pt x="7859" y="3643"/>
                  </a:cubicBezTo>
                  <a:lnTo>
                    <a:pt x="7371" y="4286"/>
                  </a:lnTo>
                  <a:cubicBezTo>
                    <a:pt x="7347" y="4310"/>
                    <a:pt x="7335" y="4346"/>
                    <a:pt x="7335" y="4382"/>
                  </a:cubicBezTo>
                  <a:cubicBezTo>
                    <a:pt x="7335" y="4525"/>
                    <a:pt x="7406" y="4727"/>
                    <a:pt x="7466" y="4858"/>
                  </a:cubicBezTo>
                  <a:cubicBezTo>
                    <a:pt x="7406" y="4906"/>
                    <a:pt x="7311" y="4953"/>
                    <a:pt x="7192" y="5013"/>
                  </a:cubicBezTo>
                  <a:cubicBezTo>
                    <a:pt x="7025" y="5084"/>
                    <a:pt x="6775" y="5191"/>
                    <a:pt x="6454" y="5251"/>
                  </a:cubicBezTo>
                  <a:cubicBezTo>
                    <a:pt x="6609" y="4989"/>
                    <a:pt x="6704" y="4691"/>
                    <a:pt x="6752" y="4394"/>
                  </a:cubicBezTo>
                  <a:lnTo>
                    <a:pt x="6859" y="4394"/>
                  </a:lnTo>
                  <a:cubicBezTo>
                    <a:pt x="7192" y="4394"/>
                    <a:pt x="7454" y="4144"/>
                    <a:pt x="7490" y="3846"/>
                  </a:cubicBezTo>
                  <a:cubicBezTo>
                    <a:pt x="7502" y="3691"/>
                    <a:pt x="7442" y="3513"/>
                    <a:pt x="7335" y="3393"/>
                  </a:cubicBezTo>
                  <a:cubicBezTo>
                    <a:pt x="7216" y="3274"/>
                    <a:pt x="7049" y="3203"/>
                    <a:pt x="6894" y="3203"/>
                  </a:cubicBezTo>
                  <a:lnTo>
                    <a:pt x="6085" y="3203"/>
                  </a:lnTo>
                  <a:lnTo>
                    <a:pt x="6085" y="3179"/>
                  </a:lnTo>
                  <a:cubicBezTo>
                    <a:pt x="6085" y="3096"/>
                    <a:pt x="6013" y="3012"/>
                    <a:pt x="5918" y="3012"/>
                  </a:cubicBezTo>
                  <a:lnTo>
                    <a:pt x="4692" y="3012"/>
                  </a:lnTo>
                  <a:cubicBezTo>
                    <a:pt x="4597" y="3012"/>
                    <a:pt x="4525" y="3096"/>
                    <a:pt x="4525" y="3179"/>
                  </a:cubicBezTo>
                  <a:lnTo>
                    <a:pt x="4525" y="3227"/>
                  </a:lnTo>
                  <a:cubicBezTo>
                    <a:pt x="4466" y="3191"/>
                    <a:pt x="4406" y="3191"/>
                    <a:pt x="4335" y="3191"/>
                  </a:cubicBezTo>
                  <a:cubicBezTo>
                    <a:pt x="4251" y="3191"/>
                    <a:pt x="4192" y="3215"/>
                    <a:pt x="4132" y="3227"/>
                  </a:cubicBezTo>
                  <a:lnTo>
                    <a:pt x="4132" y="3179"/>
                  </a:lnTo>
                  <a:cubicBezTo>
                    <a:pt x="4132" y="3096"/>
                    <a:pt x="4061" y="3012"/>
                    <a:pt x="3977" y="3012"/>
                  </a:cubicBezTo>
                  <a:lnTo>
                    <a:pt x="2739" y="3012"/>
                  </a:lnTo>
                  <a:cubicBezTo>
                    <a:pt x="2644" y="3012"/>
                    <a:pt x="2572" y="3096"/>
                    <a:pt x="2572" y="3179"/>
                  </a:cubicBezTo>
                  <a:lnTo>
                    <a:pt x="2572" y="3203"/>
                  </a:lnTo>
                  <a:lnTo>
                    <a:pt x="1846" y="3203"/>
                  </a:lnTo>
                  <a:lnTo>
                    <a:pt x="1846" y="2810"/>
                  </a:lnTo>
                  <a:lnTo>
                    <a:pt x="1870" y="2810"/>
                  </a:lnTo>
                  <a:cubicBezTo>
                    <a:pt x="1870" y="1441"/>
                    <a:pt x="2989" y="334"/>
                    <a:pt x="4347" y="334"/>
                  </a:cubicBezTo>
                  <a:close/>
                  <a:moveTo>
                    <a:pt x="6906" y="3513"/>
                  </a:moveTo>
                  <a:cubicBezTo>
                    <a:pt x="6978" y="3513"/>
                    <a:pt x="7049" y="3536"/>
                    <a:pt x="7109" y="3596"/>
                  </a:cubicBezTo>
                  <a:cubicBezTo>
                    <a:pt x="7168" y="3655"/>
                    <a:pt x="7192" y="3739"/>
                    <a:pt x="7192" y="3810"/>
                  </a:cubicBezTo>
                  <a:cubicBezTo>
                    <a:pt x="7168" y="3941"/>
                    <a:pt x="7037" y="4060"/>
                    <a:pt x="6894" y="4060"/>
                  </a:cubicBezTo>
                  <a:lnTo>
                    <a:pt x="6811" y="4060"/>
                  </a:lnTo>
                  <a:lnTo>
                    <a:pt x="6811" y="4048"/>
                  </a:lnTo>
                  <a:cubicBezTo>
                    <a:pt x="6811" y="3953"/>
                    <a:pt x="6740" y="3882"/>
                    <a:pt x="6656" y="3882"/>
                  </a:cubicBezTo>
                  <a:cubicBezTo>
                    <a:pt x="6561" y="3882"/>
                    <a:pt x="6490" y="3953"/>
                    <a:pt x="6490" y="4048"/>
                  </a:cubicBezTo>
                  <a:cubicBezTo>
                    <a:pt x="6490" y="4536"/>
                    <a:pt x="6323" y="5001"/>
                    <a:pt x="6025" y="5370"/>
                  </a:cubicBezTo>
                  <a:cubicBezTo>
                    <a:pt x="5763" y="5679"/>
                    <a:pt x="5430" y="5918"/>
                    <a:pt x="5049" y="6060"/>
                  </a:cubicBezTo>
                  <a:lnTo>
                    <a:pt x="5049" y="5644"/>
                  </a:lnTo>
                  <a:cubicBezTo>
                    <a:pt x="5049" y="5548"/>
                    <a:pt x="4966" y="5477"/>
                    <a:pt x="4882" y="5477"/>
                  </a:cubicBezTo>
                  <a:lnTo>
                    <a:pt x="3823" y="5477"/>
                  </a:lnTo>
                  <a:cubicBezTo>
                    <a:pt x="3739" y="5477"/>
                    <a:pt x="3656" y="5548"/>
                    <a:pt x="3656" y="5644"/>
                  </a:cubicBezTo>
                  <a:lnTo>
                    <a:pt x="3656" y="6060"/>
                  </a:lnTo>
                  <a:cubicBezTo>
                    <a:pt x="3287" y="5918"/>
                    <a:pt x="2942" y="5679"/>
                    <a:pt x="2692" y="5370"/>
                  </a:cubicBezTo>
                  <a:cubicBezTo>
                    <a:pt x="2394" y="4989"/>
                    <a:pt x="2227" y="4536"/>
                    <a:pt x="2227" y="4048"/>
                  </a:cubicBezTo>
                  <a:cubicBezTo>
                    <a:pt x="2227" y="3953"/>
                    <a:pt x="2156" y="3882"/>
                    <a:pt x="2072" y="3882"/>
                  </a:cubicBezTo>
                  <a:cubicBezTo>
                    <a:pt x="1977" y="3882"/>
                    <a:pt x="1906" y="3953"/>
                    <a:pt x="1906" y="4048"/>
                  </a:cubicBezTo>
                  <a:lnTo>
                    <a:pt x="1906" y="4060"/>
                  </a:lnTo>
                  <a:lnTo>
                    <a:pt x="1799" y="4060"/>
                  </a:lnTo>
                  <a:cubicBezTo>
                    <a:pt x="1727" y="4060"/>
                    <a:pt x="1656" y="4036"/>
                    <a:pt x="1596" y="3977"/>
                  </a:cubicBezTo>
                  <a:cubicBezTo>
                    <a:pt x="1537" y="3917"/>
                    <a:pt x="1513" y="3834"/>
                    <a:pt x="1513" y="3763"/>
                  </a:cubicBezTo>
                  <a:cubicBezTo>
                    <a:pt x="1537" y="3632"/>
                    <a:pt x="1668" y="3513"/>
                    <a:pt x="1810" y="3513"/>
                  </a:cubicBezTo>
                  <a:lnTo>
                    <a:pt x="2584" y="3513"/>
                  </a:lnTo>
                  <a:lnTo>
                    <a:pt x="2584" y="3703"/>
                  </a:lnTo>
                  <a:cubicBezTo>
                    <a:pt x="2584" y="3989"/>
                    <a:pt x="2823" y="4227"/>
                    <a:pt x="3108" y="4227"/>
                  </a:cubicBezTo>
                  <a:lnTo>
                    <a:pt x="3632" y="4227"/>
                  </a:lnTo>
                  <a:cubicBezTo>
                    <a:pt x="3918" y="4227"/>
                    <a:pt x="4156" y="3989"/>
                    <a:pt x="4156" y="3703"/>
                  </a:cubicBezTo>
                  <a:cubicBezTo>
                    <a:pt x="4156" y="3596"/>
                    <a:pt x="4239" y="3513"/>
                    <a:pt x="4347" y="3513"/>
                  </a:cubicBezTo>
                  <a:cubicBezTo>
                    <a:pt x="4454" y="3513"/>
                    <a:pt x="4537" y="3596"/>
                    <a:pt x="4537" y="3703"/>
                  </a:cubicBezTo>
                  <a:cubicBezTo>
                    <a:pt x="4537" y="3989"/>
                    <a:pt x="4775" y="4227"/>
                    <a:pt x="5061" y="4227"/>
                  </a:cubicBezTo>
                  <a:lnTo>
                    <a:pt x="5585" y="4227"/>
                  </a:lnTo>
                  <a:cubicBezTo>
                    <a:pt x="5859" y="4227"/>
                    <a:pt x="6097" y="3989"/>
                    <a:pt x="6097" y="3703"/>
                  </a:cubicBezTo>
                  <a:lnTo>
                    <a:pt x="6097" y="3513"/>
                  </a:lnTo>
                  <a:close/>
                  <a:moveTo>
                    <a:pt x="4716" y="5799"/>
                  </a:moveTo>
                  <a:lnTo>
                    <a:pt x="4716" y="6156"/>
                  </a:lnTo>
                  <a:cubicBezTo>
                    <a:pt x="4716" y="6346"/>
                    <a:pt x="4549" y="6513"/>
                    <a:pt x="4358" y="6513"/>
                  </a:cubicBezTo>
                  <a:cubicBezTo>
                    <a:pt x="4156" y="6513"/>
                    <a:pt x="3989" y="6370"/>
                    <a:pt x="3989" y="6156"/>
                  </a:cubicBezTo>
                  <a:lnTo>
                    <a:pt x="3989" y="5799"/>
                  </a:lnTo>
                  <a:close/>
                  <a:moveTo>
                    <a:pt x="5418" y="6263"/>
                  </a:moveTo>
                  <a:lnTo>
                    <a:pt x="5418" y="6822"/>
                  </a:lnTo>
                  <a:lnTo>
                    <a:pt x="5418" y="6942"/>
                  </a:lnTo>
                  <a:lnTo>
                    <a:pt x="4347" y="7561"/>
                  </a:lnTo>
                  <a:lnTo>
                    <a:pt x="3275" y="6942"/>
                  </a:lnTo>
                  <a:lnTo>
                    <a:pt x="3275" y="6822"/>
                  </a:lnTo>
                  <a:lnTo>
                    <a:pt x="3275" y="6263"/>
                  </a:lnTo>
                  <a:cubicBezTo>
                    <a:pt x="3406" y="6322"/>
                    <a:pt x="3561" y="6382"/>
                    <a:pt x="3692" y="6430"/>
                  </a:cubicBezTo>
                  <a:cubicBezTo>
                    <a:pt x="3811" y="6668"/>
                    <a:pt x="4061" y="6858"/>
                    <a:pt x="4358" y="6858"/>
                  </a:cubicBezTo>
                  <a:cubicBezTo>
                    <a:pt x="4656" y="6858"/>
                    <a:pt x="4894" y="6680"/>
                    <a:pt x="5001" y="6430"/>
                  </a:cubicBezTo>
                  <a:cubicBezTo>
                    <a:pt x="5144" y="6382"/>
                    <a:pt x="5287" y="6334"/>
                    <a:pt x="5418" y="6263"/>
                  </a:cubicBezTo>
                  <a:close/>
                  <a:moveTo>
                    <a:pt x="3204" y="7251"/>
                  </a:moveTo>
                  <a:lnTo>
                    <a:pt x="4096" y="7751"/>
                  </a:lnTo>
                  <a:lnTo>
                    <a:pt x="3632" y="8227"/>
                  </a:lnTo>
                  <a:cubicBezTo>
                    <a:pt x="3585" y="8275"/>
                    <a:pt x="3537" y="8287"/>
                    <a:pt x="3501" y="8287"/>
                  </a:cubicBezTo>
                  <a:cubicBezTo>
                    <a:pt x="3430" y="8287"/>
                    <a:pt x="3394" y="8263"/>
                    <a:pt x="3358" y="8215"/>
                  </a:cubicBezTo>
                  <a:lnTo>
                    <a:pt x="2882" y="7644"/>
                  </a:lnTo>
                  <a:lnTo>
                    <a:pt x="2989" y="7549"/>
                  </a:lnTo>
                  <a:cubicBezTo>
                    <a:pt x="3073" y="7453"/>
                    <a:pt x="3132" y="7370"/>
                    <a:pt x="3204" y="7251"/>
                  </a:cubicBezTo>
                  <a:close/>
                  <a:moveTo>
                    <a:pt x="5513" y="7275"/>
                  </a:moveTo>
                  <a:cubicBezTo>
                    <a:pt x="5561" y="7382"/>
                    <a:pt x="5632" y="7477"/>
                    <a:pt x="5728" y="7573"/>
                  </a:cubicBezTo>
                  <a:lnTo>
                    <a:pt x="5835" y="7668"/>
                  </a:lnTo>
                  <a:lnTo>
                    <a:pt x="5359" y="8227"/>
                  </a:lnTo>
                  <a:cubicBezTo>
                    <a:pt x="5323" y="8275"/>
                    <a:pt x="5263" y="8287"/>
                    <a:pt x="5216" y="8299"/>
                  </a:cubicBezTo>
                  <a:cubicBezTo>
                    <a:pt x="5156" y="8299"/>
                    <a:pt x="5120" y="8287"/>
                    <a:pt x="5085" y="8239"/>
                  </a:cubicBezTo>
                  <a:lnTo>
                    <a:pt x="4620" y="7775"/>
                  </a:lnTo>
                  <a:lnTo>
                    <a:pt x="5513" y="7275"/>
                  </a:lnTo>
                  <a:close/>
                  <a:moveTo>
                    <a:pt x="4358" y="7965"/>
                  </a:moveTo>
                  <a:lnTo>
                    <a:pt x="4704" y="8299"/>
                  </a:lnTo>
                  <a:lnTo>
                    <a:pt x="4632" y="8513"/>
                  </a:lnTo>
                  <a:cubicBezTo>
                    <a:pt x="4608" y="8561"/>
                    <a:pt x="4585" y="8585"/>
                    <a:pt x="4537" y="8620"/>
                  </a:cubicBezTo>
                  <a:lnTo>
                    <a:pt x="4525" y="8620"/>
                  </a:lnTo>
                  <a:cubicBezTo>
                    <a:pt x="4489" y="8632"/>
                    <a:pt x="4477" y="8632"/>
                    <a:pt x="4454" y="8632"/>
                  </a:cubicBezTo>
                  <a:lnTo>
                    <a:pt x="4251" y="8632"/>
                  </a:lnTo>
                  <a:cubicBezTo>
                    <a:pt x="4180" y="8632"/>
                    <a:pt x="4108" y="8585"/>
                    <a:pt x="4073" y="8501"/>
                  </a:cubicBezTo>
                  <a:lnTo>
                    <a:pt x="4013" y="8299"/>
                  </a:lnTo>
                  <a:lnTo>
                    <a:pt x="4358" y="7965"/>
                  </a:lnTo>
                  <a:close/>
                  <a:moveTo>
                    <a:pt x="4370" y="0"/>
                  </a:moveTo>
                  <a:cubicBezTo>
                    <a:pt x="3573" y="0"/>
                    <a:pt x="2823" y="345"/>
                    <a:pt x="2322" y="893"/>
                  </a:cubicBezTo>
                  <a:cubicBezTo>
                    <a:pt x="953" y="1250"/>
                    <a:pt x="537" y="3560"/>
                    <a:pt x="525" y="3643"/>
                  </a:cubicBezTo>
                  <a:cubicBezTo>
                    <a:pt x="501" y="3691"/>
                    <a:pt x="525" y="3739"/>
                    <a:pt x="548" y="3774"/>
                  </a:cubicBezTo>
                  <a:lnTo>
                    <a:pt x="1037" y="4429"/>
                  </a:lnTo>
                  <a:cubicBezTo>
                    <a:pt x="1025" y="4536"/>
                    <a:pt x="941" y="4727"/>
                    <a:pt x="894" y="4834"/>
                  </a:cubicBezTo>
                  <a:cubicBezTo>
                    <a:pt x="858" y="4906"/>
                    <a:pt x="882" y="4989"/>
                    <a:pt x="941" y="5048"/>
                  </a:cubicBezTo>
                  <a:cubicBezTo>
                    <a:pt x="965" y="5060"/>
                    <a:pt x="1549" y="5525"/>
                    <a:pt x="2513" y="5620"/>
                  </a:cubicBezTo>
                  <a:cubicBezTo>
                    <a:pt x="2644" y="5787"/>
                    <a:pt x="2811" y="5941"/>
                    <a:pt x="2989" y="6060"/>
                  </a:cubicBezTo>
                  <a:lnTo>
                    <a:pt x="2989" y="6358"/>
                  </a:lnTo>
                  <a:cubicBezTo>
                    <a:pt x="2703" y="6453"/>
                    <a:pt x="1977" y="6751"/>
                    <a:pt x="1537" y="7489"/>
                  </a:cubicBezTo>
                  <a:lnTo>
                    <a:pt x="882" y="7680"/>
                  </a:lnTo>
                  <a:cubicBezTo>
                    <a:pt x="358" y="7823"/>
                    <a:pt x="1" y="8311"/>
                    <a:pt x="1" y="8858"/>
                  </a:cubicBezTo>
                  <a:lnTo>
                    <a:pt x="1" y="11085"/>
                  </a:lnTo>
                  <a:cubicBezTo>
                    <a:pt x="1" y="11180"/>
                    <a:pt x="72" y="11252"/>
                    <a:pt x="156" y="11252"/>
                  </a:cubicBezTo>
                  <a:cubicBezTo>
                    <a:pt x="251" y="11252"/>
                    <a:pt x="322" y="11180"/>
                    <a:pt x="322" y="11085"/>
                  </a:cubicBezTo>
                  <a:lnTo>
                    <a:pt x="322" y="8858"/>
                  </a:lnTo>
                  <a:cubicBezTo>
                    <a:pt x="322" y="8466"/>
                    <a:pt x="596" y="8108"/>
                    <a:pt x="965" y="8001"/>
                  </a:cubicBezTo>
                  <a:lnTo>
                    <a:pt x="1334" y="7894"/>
                  </a:lnTo>
                  <a:lnTo>
                    <a:pt x="1334" y="7894"/>
                  </a:lnTo>
                  <a:cubicBezTo>
                    <a:pt x="1322" y="7942"/>
                    <a:pt x="1310" y="7977"/>
                    <a:pt x="1287" y="8013"/>
                  </a:cubicBezTo>
                  <a:cubicBezTo>
                    <a:pt x="1251" y="8168"/>
                    <a:pt x="1263" y="8346"/>
                    <a:pt x="1346" y="8477"/>
                  </a:cubicBezTo>
                  <a:lnTo>
                    <a:pt x="1549" y="8763"/>
                  </a:lnTo>
                  <a:lnTo>
                    <a:pt x="1072" y="9239"/>
                  </a:lnTo>
                  <a:cubicBezTo>
                    <a:pt x="953" y="9358"/>
                    <a:pt x="894" y="9537"/>
                    <a:pt x="929" y="9716"/>
                  </a:cubicBezTo>
                  <a:lnTo>
                    <a:pt x="1251" y="11144"/>
                  </a:lnTo>
                  <a:cubicBezTo>
                    <a:pt x="1263" y="11216"/>
                    <a:pt x="1334" y="11275"/>
                    <a:pt x="1406" y="11275"/>
                  </a:cubicBezTo>
                  <a:lnTo>
                    <a:pt x="1441" y="11275"/>
                  </a:lnTo>
                  <a:cubicBezTo>
                    <a:pt x="1525" y="11263"/>
                    <a:pt x="1584" y="11168"/>
                    <a:pt x="1560" y="11085"/>
                  </a:cubicBezTo>
                  <a:lnTo>
                    <a:pt x="1251" y="9656"/>
                  </a:lnTo>
                  <a:cubicBezTo>
                    <a:pt x="1227" y="9597"/>
                    <a:pt x="1251" y="9525"/>
                    <a:pt x="1287" y="9478"/>
                  </a:cubicBezTo>
                  <a:lnTo>
                    <a:pt x="1858" y="8906"/>
                  </a:lnTo>
                  <a:cubicBezTo>
                    <a:pt x="1918" y="8858"/>
                    <a:pt x="1918" y="8763"/>
                    <a:pt x="1870" y="8704"/>
                  </a:cubicBezTo>
                  <a:lnTo>
                    <a:pt x="1608" y="8311"/>
                  </a:lnTo>
                  <a:cubicBezTo>
                    <a:pt x="1572" y="8275"/>
                    <a:pt x="1560" y="8215"/>
                    <a:pt x="1584" y="8156"/>
                  </a:cubicBezTo>
                  <a:cubicBezTo>
                    <a:pt x="1870" y="7287"/>
                    <a:pt x="2620" y="6882"/>
                    <a:pt x="2977" y="6751"/>
                  </a:cubicBezTo>
                  <a:lnTo>
                    <a:pt x="2977" y="6858"/>
                  </a:lnTo>
                  <a:cubicBezTo>
                    <a:pt x="2977" y="7049"/>
                    <a:pt x="2894" y="7227"/>
                    <a:pt x="2763" y="7370"/>
                  </a:cubicBezTo>
                  <a:lnTo>
                    <a:pt x="2561" y="7573"/>
                  </a:lnTo>
                  <a:cubicBezTo>
                    <a:pt x="2263" y="7870"/>
                    <a:pt x="2096" y="8263"/>
                    <a:pt x="2096" y="8692"/>
                  </a:cubicBezTo>
                  <a:lnTo>
                    <a:pt x="2096" y="8835"/>
                  </a:lnTo>
                  <a:cubicBezTo>
                    <a:pt x="2096" y="8930"/>
                    <a:pt x="2168" y="9001"/>
                    <a:pt x="2263" y="9001"/>
                  </a:cubicBezTo>
                  <a:cubicBezTo>
                    <a:pt x="2346" y="9001"/>
                    <a:pt x="2418" y="8930"/>
                    <a:pt x="2418" y="8835"/>
                  </a:cubicBezTo>
                  <a:lnTo>
                    <a:pt x="2418" y="8692"/>
                  </a:lnTo>
                  <a:cubicBezTo>
                    <a:pt x="2418" y="8418"/>
                    <a:pt x="2513" y="8156"/>
                    <a:pt x="2680" y="7942"/>
                  </a:cubicBezTo>
                  <a:lnTo>
                    <a:pt x="3120" y="8477"/>
                  </a:lnTo>
                  <a:cubicBezTo>
                    <a:pt x="3215" y="8585"/>
                    <a:pt x="3346" y="8656"/>
                    <a:pt x="3489" y="8656"/>
                  </a:cubicBezTo>
                  <a:lnTo>
                    <a:pt x="3525" y="8656"/>
                  </a:lnTo>
                  <a:cubicBezTo>
                    <a:pt x="3608" y="8656"/>
                    <a:pt x="3704" y="8632"/>
                    <a:pt x="3775" y="8596"/>
                  </a:cubicBezTo>
                  <a:lnTo>
                    <a:pt x="3787" y="8656"/>
                  </a:lnTo>
                  <a:cubicBezTo>
                    <a:pt x="3823" y="8751"/>
                    <a:pt x="3882" y="8823"/>
                    <a:pt x="3942" y="8882"/>
                  </a:cubicBezTo>
                  <a:lnTo>
                    <a:pt x="3692" y="11121"/>
                  </a:lnTo>
                  <a:cubicBezTo>
                    <a:pt x="3668" y="11204"/>
                    <a:pt x="3751" y="11299"/>
                    <a:pt x="3835" y="11299"/>
                  </a:cubicBezTo>
                  <a:lnTo>
                    <a:pt x="3846" y="11299"/>
                  </a:lnTo>
                  <a:cubicBezTo>
                    <a:pt x="3942" y="11299"/>
                    <a:pt x="4001" y="11240"/>
                    <a:pt x="4013" y="11144"/>
                  </a:cubicBezTo>
                  <a:lnTo>
                    <a:pt x="4251" y="9001"/>
                  </a:lnTo>
                  <a:lnTo>
                    <a:pt x="4501" y="9001"/>
                  </a:lnTo>
                  <a:lnTo>
                    <a:pt x="4739" y="11144"/>
                  </a:lnTo>
                  <a:cubicBezTo>
                    <a:pt x="4763" y="11240"/>
                    <a:pt x="4823" y="11299"/>
                    <a:pt x="4906" y="11299"/>
                  </a:cubicBezTo>
                  <a:lnTo>
                    <a:pt x="4918" y="11299"/>
                  </a:lnTo>
                  <a:cubicBezTo>
                    <a:pt x="5013" y="11275"/>
                    <a:pt x="5073" y="11204"/>
                    <a:pt x="5073" y="11121"/>
                  </a:cubicBezTo>
                  <a:lnTo>
                    <a:pt x="4823" y="8882"/>
                  </a:lnTo>
                  <a:cubicBezTo>
                    <a:pt x="4894" y="8823"/>
                    <a:pt x="4942" y="8751"/>
                    <a:pt x="4966" y="8656"/>
                  </a:cubicBezTo>
                  <a:lnTo>
                    <a:pt x="4978" y="8596"/>
                  </a:lnTo>
                  <a:cubicBezTo>
                    <a:pt x="5061" y="8644"/>
                    <a:pt x="5144" y="8656"/>
                    <a:pt x="5239" y="8656"/>
                  </a:cubicBezTo>
                  <a:lnTo>
                    <a:pt x="5263" y="8656"/>
                  </a:lnTo>
                  <a:cubicBezTo>
                    <a:pt x="5418" y="8656"/>
                    <a:pt x="5549" y="8585"/>
                    <a:pt x="5632" y="8477"/>
                  </a:cubicBezTo>
                  <a:lnTo>
                    <a:pt x="6085" y="7942"/>
                  </a:lnTo>
                  <a:cubicBezTo>
                    <a:pt x="6252" y="8156"/>
                    <a:pt x="6335" y="8418"/>
                    <a:pt x="6335" y="8692"/>
                  </a:cubicBezTo>
                  <a:lnTo>
                    <a:pt x="6335" y="8835"/>
                  </a:lnTo>
                  <a:cubicBezTo>
                    <a:pt x="6335" y="8930"/>
                    <a:pt x="6406" y="9001"/>
                    <a:pt x="6502" y="9001"/>
                  </a:cubicBezTo>
                  <a:cubicBezTo>
                    <a:pt x="6585" y="9001"/>
                    <a:pt x="6668" y="8930"/>
                    <a:pt x="6668" y="8835"/>
                  </a:cubicBezTo>
                  <a:lnTo>
                    <a:pt x="6668" y="8692"/>
                  </a:lnTo>
                  <a:cubicBezTo>
                    <a:pt x="6668" y="8275"/>
                    <a:pt x="6502" y="7870"/>
                    <a:pt x="6204" y="7573"/>
                  </a:cubicBezTo>
                  <a:lnTo>
                    <a:pt x="5990" y="7370"/>
                  </a:lnTo>
                  <a:cubicBezTo>
                    <a:pt x="5859" y="7227"/>
                    <a:pt x="5787" y="7049"/>
                    <a:pt x="5787" y="6858"/>
                  </a:cubicBezTo>
                  <a:lnTo>
                    <a:pt x="5787" y="6715"/>
                  </a:lnTo>
                  <a:cubicBezTo>
                    <a:pt x="6144" y="6858"/>
                    <a:pt x="6883" y="7251"/>
                    <a:pt x="7168" y="8108"/>
                  </a:cubicBezTo>
                  <a:cubicBezTo>
                    <a:pt x="7180" y="8168"/>
                    <a:pt x="7180" y="8227"/>
                    <a:pt x="7156" y="8275"/>
                  </a:cubicBezTo>
                  <a:lnTo>
                    <a:pt x="6883" y="8656"/>
                  </a:lnTo>
                  <a:cubicBezTo>
                    <a:pt x="6847" y="8716"/>
                    <a:pt x="6859" y="8811"/>
                    <a:pt x="6906" y="8870"/>
                  </a:cubicBezTo>
                  <a:lnTo>
                    <a:pt x="7466" y="9430"/>
                  </a:lnTo>
                  <a:cubicBezTo>
                    <a:pt x="7514" y="9478"/>
                    <a:pt x="7525" y="9537"/>
                    <a:pt x="7514" y="9609"/>
                  </a:cubicBezTo>
                  <a:lnTo>
                    <a:pt x="7204" y="11037"/>
                  </a:lnTo>
                  <a:cubicBezTo>
                    <a:pt x="7180" y="11132"/>
                    <a:pt x="7228" y="11216"/>
                    <a:pt x="7323" y="11240"/>
                  </a:cubicBezTo>
                  <a:lnTo>
                    <a:pt x="7347" y="11240"/>
                  </a:lnTo>
                  <a:cubicBezTo>
                    <a:pt x="7418" y="11240"/>
                    <a:pt x="7502" y="11180"/>
                    <a:pt x="7514" y="11097"/>
                  </a:cubicBezTo>
                  <a:lnTo>
                    <a:pt x="7823" y="9668"/>
                  </a:lnTo>
                  <a:cubicBezTo>
                    <a:pt x="7871" y="9489"/>
                    <a:pt x="7811" y="9311"/>
                    <a:pt x="7692" y="9192"/>
                  </a:cubicBezTo>
                  <a:lnTo>
                    <a:pt x="7216" y="8716"/>
                  </a:lnTo>
                  <a:lnTo>
                    <a:pt x="7406" y="8430"/>
                  </a:lnTo>
                  <a:cubicBezTo>
                    <a:pt x="7502" y="8299"/>
                    <a:pt x="7514" y="8132"/>
                    <a:pt x="7466" y="7977"/>
                  </a:cubicBezTo>
                  <a:cubicBezTo>
                    <a:pt x="7454" y="7930"/>
                    <a:pt x="7442" y="7894"/>
                    <a:pt x="7418" y="7858"/>
                  </a:cubicBezTo>
                  <a:lnTo>
                    <a:pt x="7418" y="7858"/>
                  </a:lnTo>
                  <a:lnTo>
                    <a:pt x="7799" y="7965"/>
                  </a:lnTo>
                  <a:cubicBezTo>
                    <a:pt x="8168" y="8061"/>
                    <a:pt x="8430" y="8418"/>
                    <a:pt x="8430" y="8811"/>
                  </a:cubicBezTo>
                  <a:lnTo>
                    <a:pt x="8430" y="11037"/>
                  </a:lnTo>
                  <a:cubicBezTo>
                    <a:pt x="8430" y="11132"/>
                    <a:pt x="8514" y="11204"/>
                    <a:pt x="8597" y="11204"/>
                  </a:cubicBezTo>
                  <a:cubicBezTo>
                    <a:pt x="8692" y="11204"/>
                    <a:pt x="8764" y="11132"/>
                    <a:pt x="8764" y="11037"/>
                  </a:cubicBezTo>
                  <a:lnTo>
                    <a:pt x="8764" y="8811"/>
                  </a:lnTo>
                  <a:cubicBezTo>
                    <a:pt x="8740" y="8311"/>
                    <a:pt x="8383" y="7846"/>
                    <a:pt x="7871" y="7680"/>
                  </a:cubicBezTo>
                  <a:lnTo>
                    <a:pt x="7216" y="7489"/>
                  </a:lnTo>
                  <a:cubicBezTo>
                    <a:pt x="6775" y="6751"/>
                    <a:pt x="6061" y="6453"/>
                    <a:pt x="5763" y="6358"/>
                  </a:cubicBezTo>
                  <a:lnTo>
                    <a:pt x="5763" y="6060"/>
                  </a:lnTo>
                  <a:cubicBezTo>
                    <a:pt x="5942" y="5941"/>
                    <a:pt x="6097" y="5787"/>
                    <a:pt x="6240" y="5620"/>
                  </a:cubicBezTo>
                  <a:cubicBezTo>
                    <a:pt x="7204" y="5525"/>
                    <a:pt x="7787" y="5072"/>
                    <a:pt x="7811" y="5048"/>
                  </a:cubicBezTo>
                  <a:cubicBezTo>
                    <a:pt x="7871" y="5001"/>
                    <a:pt x="7883" y="4906"/>
                    <a:pt x="7859" y="4834"/>
                  </a:cubicBezTo>
                  <a:cubicBezTo>
                    <a:pt x="7799" y="4727"/>
                    <a:pt x="7716" y="4536"/>
                    <a:pt x="7704" y="4429"/>
                  </a:cubicBezTo>
                  <a:lnTo>
                    <a:pt x="8192" y="3774"/>
                  </a:lnTo>
                  <a:cubicBezTo>
                    <a:pt x="8228" y="3751"/>
                    <a:pt x="8240" y="3691"/>
                    <a:pt x="8228" y="3643"/>
                  </a:cubicBezTo>
                  <a:cubicBezTo>
                    <a:pt x="8216" y="3536"/>
                    <a:pt x="7799" y="1250"/>
                    <a:pt x="6430" y="893"/>
                  </a:cubicBezTo>
                  <a:cubicBezTo>
                    <a:pt x="5906" y="345"/>
                    <a:pt x="5180" y="0"/>
                    <a:pt x="437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81" name="Google Shape;10881;p79"/>
            <p:cNvSpPr/>
            <p:nvPr/>
          </p:nvSpPr>
          <p:spPr>
            <a:xfrm>
              <a:off x="6813503" y="2560195"/>
              <a:ext cx="45271" cy="16157"/>
            </a:xfrm>
            <a:custGeom>
              <a:avLst/>
              <a:gdLst/>
              <a:ahLst/>
              <a:cxnLst/>
              <a:rect l="l" t="t" r="r" b="b"/>
              <a:pathLst>
                <a:path w="1429" h="510" extrusionOk="0">
                  <a:moveTo>
                    <a:pt x="183" y="1"/>
                  </a:moveTo>
                  <a:cubicBezTo>
                    <a:pt x="140" y="1"/>
                    <a:pt x="95" y="16"/>
                    <a:pt x="60" y="46"/>
                  </a:cubicBezTo>
                  <a:cubicBezTo>
                    <a:pt x="0" y="105"/>
                    <a:pt x="0" y="212"/>
                    <a:pt x="60" y="284"/>
                  </a:cubicBezTo>
                  <a:cubicBezTo>
                    <a:pt x="203" y="415"/>
                    <a:pt x="441" y="510"/>
                    <a:pt x="703" y="510"/>
                  </a:cubicBezTo>
                  <a:cubicBezTo>
                    <a:pt x="965" y="510"/>
                    <a:pt x="1203" y="415"/>
                    <a:pt x="1334" y="284"/>
                  </a:cubicBezTo>
                  <a:cubicBezTo>
                    <a:pt x="1429" y="212"/>
                    <a:pt x="1429" y="105"/>
                    <a:pt x="1369" y="46"/>
                  </a:cubicBezTo>
                  <a:cubicBezTo>
                    <a:pt x="1340" y="16"/>
                    <a:pt x="1298" y="1"/>
                    <a:pt x="1255" y="1"/>
                  </a:cubicBezTo>
                  <a:cubicBezTo>
                    <a:pt x="1212" y="1"/>
                    <a:pt x="1167" y="16"/>
                    <a:pt x="1131" y="46"/>
                  </a:cubicBezTo>
                  <a:cubicBezTo>
                    <a:pt x="1072" y="105"/>
                    <a:pt x="917" y="177"/>
                    <a:pt x="715" y="177"/>
                  </a:cubicBezTo>
                  <a:cubicBezTo>
                    <a:pt x="500" y="177"/>
                    <a:pt x="357" y="105"/>
                    <a:pt x="298" y="46"/>
                  </a:cubicBezTo>
                  <a:cubicBezTo>
                    <a:pt x="268" y="16"/>
                    <a:pt x="226" y="1"/>
                    <a:pt x="18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82" name="Google Shape;10882;p79"/>
            <p:cNvSpPr/>
            <p:nvPr/>
          </p:nvSpPr>
          <p:spPr>
            <a:xfrm>
              <a:off x="6792372" y="2493350"/>
              <a:ext cx="26801" cy="10233"/>
            </a:xfrm>
            <a:custGeom>
              <a:avLst/>
              <a:gdLst/>
              <a:ahLst/>
              <a:cxnLst/>
              <a:rect l="l" t="t" r="r" b="b"/>
              <a:pathLst>
                <a:path w="846" h="323" extrusionOk="0">
                  <a:moveTo>
                    <a:pt x="155" y="1"/>
                  </a:moveTo>
                  <a:cubicBezTo>
                    <a:pt x="72" y="1"/>
                    <a:pt x="0" y="72"/>
                    <a:pt x="0" y="155"/>
                  </a:cubicBezTo>
                  <a:cubicBezTo>
                    <a:pt x="0" y="251"/>
                    <a:pt x="72" y="322"/>
                    <a:pt x="155" y="322"/>
                  </a:cubicBezTo>
                  <a:lnTo>
                    <a:pt x="679" y="322"/>
                  </a:lnTo>
                  <a:cubicBezTo>
                    <a:pt x="762" y="322"/>
                    <a:pt x="846" y="251"/>
                    <a:pt x="846" y="155"/>
                  </a:cubicBezTo>
                  <a:cubicBezTo>
                    <a:pt x="846" y="72"/>
                    <a:pt x="786" y="1"/>
                    <a:pt x="6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83" name="Google Shape;10883;p79"/>
            <p:cNvSpPr/>
            <p:nvPr/>
          </p:nvSpPr>
          <p:spPr>
            <a:xfrm>
              <a:off x="6853483" y="2493350"/>
              <a:ext cx="26801" cy="10233"/>
            </a:xfrm>
            <a:custGeom>
              <a:avLst/>
              <a:gdLst/>
              <a:ahLst/>
              <a:cxnLst/>
              <a:rect l="l" t="t" r="r" b="b"/>
              <a:pathLst>
                <a:path w="846" h="323" extrusionOk="0">
                  <a:moveTo>
                    <a:pt x="167" y="1"/>
                  </a:moveTo>
                  <a:cubicBezTo>
                    <a:pt x="72" y="1"/>
                    <a:pt x="0" y="72"/>
                    <a:pt x="0" y="155"/>
                  </a:cubicBezTo>
                  <a:cubicBezTo>
                    <a:pt x="0" y="251"/>
                    <a:pt x="72" y="322"/>
                    <a:pt x="167" y="322"/>
                  </a:cubicBezTo>
                  <a:lnTo>
                    <a:pt x="691" y="322"/>
                  </a:lnTo>
                  <a:cubicBezTo>
                    <a:pt x="774" y="322"/>
                    <a:pt x="846" y="251"/>
                    <a:pt x="846" y="155"/>
                  </a:cubicBezTo>
                  <a:cubicBezTo>
                    <a:pt x="846" y="72"/>
                    <a:pt x="786" y="1"/>
                    <a:pt x="69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884" name="Google Shape;10884;p79"/>
          <p:cNvGrpSpPr/>
          <p:nvPr/>
        </p:nvGrpSpPr>
        <p:grpSpPr>
          <a:xfrm>
            <a:off x="6530334" y="2986986"/>
            <a:ext cx="372684" cy="476340"/>
            <a:chOff x="4897750" y="2415639"/>
            <a:chExt cx="279513" cy="357255"/>
          </a:xfrm>
          <a:solidFill>
            <a:schemeClr val="tx1"/>
          </a:solidFill>
        </p:grpSpPr>
        <p:sp>
          <p:nvSpPr>
            <p:cNvPr id="10885" name="Google Shape;10885;p79"/>
            <p:cNvSpPr/>
            <p:nvPr/>
          </p:nvSpPr>
          <p:spPr>
            <a:xfrm>
              <a:off x="4964119" y="2715522"/>
              <a:ext cx="10613" cy="55472"/>
            </a:xfrm>
            <a:custGeom>
              <a:avLst/>
              <a:gdLst/>
              <a:ahLst/>
              <a:cxnLst/>
              <a:rect l="l" t="t" r="r" b="b"/>
              <a:pathLst>
                <a:path w="335" h="1751" extrusionOk="0">
                  <a:moveTo>
                    <a:pt x="167" y="0"/>
                  </a:moveTo>
                  <a:cubicBezTo>
                    <a:pt x="84" y="0"/>
                    <a:pt x="1" y="84"/>
                    <a:pt x="1" y="167"/>
                  </a:cubicBezTo>
                  <a:lnTo>
                    <a:pt x="1" y="1584"/>
                  </a:lnTo>
                  <a:cubicBezTo>
                    <a:pt x="1" y="1679"/>
                    <a:pt x="84" y="1751"/>
                    <a:pt x="167" y="1751"/>
                  </a:cubicBezTo>
                  <a:cubicBezTo>
                    <a:pt x="263" y="1751"/>
                    <a:pt x="334" y="1679"/>
                    <a:pt x="334" y="1584"/>
                  </a:cubicBezTo>
                  <a:lnTo>
                    <a:pt x="334" y="167"/>
                  </a:lnTo>
                  <a:cubicBezTo>
                    <a:pt x="334" y="84"/>
                    <a:pt x="263"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86" name="Google Shape;10886;p79"/>
            <p:cNvSpPr/>
            <p:nvPr/>
          </p:nvSpPr>
          <p:spPr>
            <a:xfrm>
              <a:off x="5098031" y="2715522"/>
              <a:ext cx="10581" cy="55472"/>
            </a:xfrm>
            <a:custGeom>
              <a:avLst/>
              <a:gdLst/>
              <a:ahLst/>
              <a:cxnLst/>
              <a:rect l="l" t="t" r="r" b="b"/>
              <a:pathLst>
                <a:path w="334" h="1751" extrusionOk="0">
                  <a:moveTo>
                    <a:pt x="167" y="0"/>
                  </a:moveTo>
                  <a:cubicBezTo>
                    <a:pt x="84" y="0"/>
                    <a:pt x="1" y="84"/>
                    <a:pt x="1" y="167"/>
                  </a:cubicBezTo>
                  <a:lnTo>
                    <a:pt x="1" y="1584"/>
                  </a:lnTo>
                  <a:cubicBezTo>
                    <a:pt x="1" y="1679"/>
                    <a:pt x="84" y="1751"/>
                    <a:pt x="167" y="1751"/>
                  </a:cubicBezTo>
                  <a:cubicBezTo>
                    <a:pt x="251" y="1751"/>
                    <a:pt x="334" y="1679"/>
                    <a:pt x="334" y="1584"/>
                  </a:cubicBezTo>
                  <a:lnTo>
                    <a:pt x="334" y="167"/>
                  </a:lnTo>
                  <a:cubicBezTo>
                    <a:pt x="334" y="84"/>
                    <a:pt x="262"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87" name="Google Shape;10887;p79"/>
            <p:cNvSpPr/>
            <p:nvPr/>
          </p:nvSpPr>
          <p:spPr>
            <a:xfrm>
              <a:off x="4897750" y="2415639"/>
              <a:ext cx="279513" cy="357255"/>
            </a:xfrm>
            <a:custGeom>
              <a:avLst/>
              <a:gdLst/>
              <a:ahLst/>
              <a:cxnLst/>
              <a:rect l="l" t="t" r="r" b="b"/>
              <a:pathLst>
                <a:path w="8823" h="11277" extrusionOk="0">
                  <a:moveTo>
                    <a:pt x="4787" y="299"/>
                  </a:moveTo>
                  <a:cubicBezTo>
                    <a:pt x="5418" y="299"/>
                    <a:pt x="6013" y="584"/>
                    <a:pt x="6430" y="1061"/>
                  </a:cubicBezTo>
                  <a:cubicBezTo>
                    <a:pt x="6834" y="1549"/>
                    <a:pt x="6989" y="2180"/>
                    <a:pt x="6894" y="2799"/>
                  </a:cubicBezTo>
                  <a:lnTo>
                    <a:pt x="6799" y="3311"/>
                  </a:lnTo>
                  <a:lnTo>
                    <a:pt x="6715" y="3311"/>
                  </a:lnTo>
                  <a:cubicBezTo>
                    <a:pt x="6656" y="3311"/>
                    <a:pt x="6608" y="3299"/>
                    <a:pt x="6573" y="3251"/>
                  </a:cubicBezTo>
                  <a:cubicBezTo>
                    <a:pt x="6549" y="3204"/>
                    <a:pt x="6513" y="3156"/>
                    <a:pt x="6537" y="3097"/>
                  </a:cubicBezTo>
                  <a:lnTo>
                    <a:pt x="6561" y="2882"/>
                  </a:lnTo>
                  <a:cubicBezTo>
                    <a:pt x="6596" y="2585"/>
                    <a:pt x="6501" y="2287"/>
                    <a:pt x="6311" y="2061"/>
                  </a:cubicBezTo>
                  <a:cubicBezTo>
                    <a:pt x="6120" y="1834"/>
                    <a:pt x="5834" y="1715"/>
                    <a:pt x="5537" y="1715"/>
                  </a:cubicBezTo>
                  <a:lnTo>
                    <a:pt x="5465" y="1715"/>
                  </a:lnTo>
                  <a:cubicBezTo>
                    <a:pt x="5370" y="1715"/>
                    <a:pt x="5299" y="1787"/>
                    <a:pt x="5299" y="1882"/>
                  </a:cubicBezTo>
                  <a:cubicBezTo>
                    <a:pt x="5299" y="1965"/>
                    <a:pt x="5370" y="2049"/>
                    <a:pt x="5465" y="2049"/>
                  </a:cubicBezTo>
                  <a:lnTo>
                    <a:pt x="5537" y="2049"/>
                  </a:lnTo>
                  <a:cubicBezTo>
                    <a:pt x="5751" y="2049"/>
                    <a:pt x="5942" y="2132"/>
                    <a:pt x="6072" y="2287"/>
                  </a:cubicBezTo>
                  <a:cubicBezTo>
                    <a:pt x="6203" y="2430"/>
                    <a:pt x="6263" y="2644"/>
                    <a:pt x="6251" y="2835"/>
                  </a:cubicBezTo>
                  <a:lnTo>
                    <a:pt x="6215" y="3061"/>
                  </a:lnTo>
                  <a:cubicBezTo>
                    <a:pt x="6203" y="3204"/>
                    <a:pt x="6251" y="3358"/>
                    <a:pt x="6358" y="3466"/>
                  </a:cubicBezTo>
                  <a:cubicBezTo>
                    <a:pt x="6453" y="3561"/>
                    <a:pt x="6596" y="3644"/>
                    <a:pt x="6739" y="3644"/>
                  </a:cubicBezTo>
                  <a:lnTo>
                    <a:pt x="6965" y="3644"/>
                  </a:lnTo>
                  <a:cubicBezTo>
                    <a:pt x="7037" y="3644"/>
                    <a:pt x="7108" y="3668"/>
                    <a:pt x="7168" y="3728"/>
                  </a:cubicBezTo>
                  <a:cubicBezTo>
                    <a:pt x="7239" y="3787"/>
                    <a:pt x="7251" y="3859"/>
                    <a:pt x="7251" y="3942"/>
                  </a:cubicBezTo>
                  <a:cubicBezTo>
                    <a:pt x="7239" y="4073"/>
                    <a:pt x="7096" y="4192"/>
                    <a:pt x="6954" y="4192"/>
                  </a:cubicBezTo>
                  <a:lnTo>
                    <a:pt x="6870" y="4192"/>
                  </a:lnTo>
                  <a:lnTo>
                    <a:pt x="6870" y="4180"/>
                  </a:lnTo>
                  <a:cubicBezTo>
                    <a:pt x="6870" y="4085"/>
                    <a:pt x="6799" y="4013"/>
                    <a:pt x="6715" y="4013"/>
                  </a:cubicBezTo>
                  <a:cubicBezTo>
                    <a:pt x="6620" y="4013"/>
                    <a:pt x="6549" y="4085"/>
                    <a:pt x="6549" y="4180"/>
                  </a:cubicBezTo>
                  <a:cubicBezTo>
                    <a:pt x="6549" y="5347"/>
                    <a:pt x="5596" y="6287"/>
                    <a:pt x="4418" y="6287"/>
                  </a:cubicBezTo>
                  <a:cubicBezTo>
                    <a:pt x="4395" y="6288"/>
                    <a:pt x="4373" y="6288"/>
                    <a:pt x="4351" y="6288"/>
                  </a:cubicBezTo>
                  <a:cubicBezTo>
                    <a:pt x="3169" y="6288"/>
                    <a:pt x="2251" y="5349"/>
                    <a:pt x="2251" y="4192"/>
                  </a:cubicBezTo>
                  <a:cubicBezTo>
                    <a:pt x="2251" y="4097"/>
                    <a:pt x="2179" y="4025"/>
                    <a:pt x="2084" y="4025"/>
                  </a:cubicBezTo>
                  <a:cubicBezTo>
                    <a:pt x="2001" y="4025"/>
                    <a:pt x="1917" y="4097"/>
                    <a:pt x="1917" y="4192"/>
                  </a:cubicBezTo>
                  <a:lnTo>
                    <a:pt x="1917" y="4204"/>
                  </a:lnTo>
                  <a:lnTo>
                    <a:pt x="1822" y="4204"/>
                  </a:lnTo>
                  <a:cubicBezTo>
                    <a:pt x="1739" y="4204"/>
                    <a:pt x="1667" y="4168"/>
                    <a:pt x="1608" y="4109"/>
                  </a:cubicBezTo>
                  <a:cubicBezTo>
                    <a:pt x="1548" y="4061"/>
                    <a:pt x="1536" y="3978"/>
                    <a:pt x="1536" y="3906"/>
                  </a:cubicBezTo>
                  <a:cubicBezTo>
                    <a:pt x="1548" y="3775"/>
                    <a:pt x="1679" y="3656"/>
                    <a:pt x="1834" y="3656"/>
                  </a:cubicBezTo>
                  <a:lnTo>
                    <a:pt x="2024" y="3656"/>
                  </a:lnTo>
                  <a:cubicBezTo>
                    <a:pt x="2179" y="3656"/>
                    <a:pt x="2310" y="3597"/>
                    <a:pt x="2405" y="3478"/>
                  </a:cubicBezTo>
                  <a:cubicBezTo>
                    <a:pt x="2513" y="3370"/>
                    <a:pt x="2560" y="3216"/>
                    <a:pt x="2548" y="3073"/>
                  </a:cubicBezTo>
                  <a:lnTo>
                    <a:pt x="2513" y="2846"/>
                  </a:lnTo>
                  <a:cubicBezTo>
                    <a:pt x="2489" y="2644"/>
                    <a:pt x="2560" y="2442"/>
                    <a:pt x="2691" y="2299"/>
                  </a:cubicBezTo>
                  <a:cubicBezTo>
                    <a:pt x="2834" y="2144"/>
                    <a:pt x="3024" y="2061"/>
                    <a:pt x="3227" y="2061"/>
                  </a:cubicBezTo>
                  <a:lnTo>
                    <a:pt x="4703" y="2061"/>
                  </a:lnTo>
                  <a:cubicBezTo>
                    <a:pt x="4787" y="2061"/>
                    <a:pt x="4870" y="1989"/>
                    <a:pt x="4870" y="1894"/>
                  </a:cubicBezTo>
                  <a:cubicBezTo>
                    <a:pt x="4870" y="1811"/>
                    <a:pt x="4787" y="1727"/>
                    <a:pt x="4703" y="1727"/>
                  </a:cubicBezTo>
                  <a:lnTo>
                    <a:pt x="3227" y="1727"/>
                  </a:lnTo>
                  <a:cubicBezTo>
                    <a:pt x="2929" y="1727"/>
                    <a:pt x="2643" y="1870"/>
                    <a:pt x="2453" y="2073"/>
                  </a:cubicBezTo>
                  <a:cubicBezTo>
                    <a:pt x="2262" y="2299"/>
                    <a:pt x="2155" y="2596"/>
                    <a:pt x="2203" y="2894"/>
                  </a:cubicBezTo>
                  <a:lnTo>
                    <a:pt x="2227" y="3120"/>
                  </a:lnTo>
                  <a:cubicBezTo>
                    <a:pt x="2227" y="3180"/>
                    <a:pt x="2215" y="3216"/>
                    <a:pt x="2191" y="3263"/>
                  </a:cubicBezTo>
                  <a:cubicBezTo>
                    <a:pt x="2155" y="3311"/>
                    <a:pt x="2096" y="3323"/>
                    <a:pt x="2048" y="3323"/>
                  </a:cubicBezTo>
                  <a:lnTo>
                    <a:pt x="1893" y="3323"/>
                  </a:lnTo>
                  <a:lnTo>
                    <a:pt x="1798" y="2763"/>
                  </a:lnTo>
                  <a:cubicBezTo>
                    <a:pt x="1691" y="2144"/>
                    <a:pt x="1881" y="1525"/>
                    <a:pt x="2274" y="1049"/>
                  </a:cubicBezTo>
                  <a:cubicBezTo>
                    <a:pt x="2679" y="572"/>
                    <a:pt x="3275" y="299"/>
                    <a:pt x="3882" y="299"/>
                  </a:cubicBezTo>
                  <a:close/>
                  <a:moveTo>
                    <a:pt x="5453" y="6395"/>
                  </a:moveTo>
                  <a:lnTo>
                    <a:pt x="5453" y="6954"/>
                  </a:lnTo>
                  <a:lnTo>
                    <a:pt x="5453" y="7073"/>
                  </a:lnTo>
                  <a:lnTo>
                    <a:pt x="4370" y="7692"/>
                  </a:lnTo>
                  <a:lnTo>
                    <a:pt x="3298" y="7073"/>
                  </a:lnTo>
                  <a:lnTo>
                    <a:pt x="3298" y="6954"/>
                  </a:lnTo>
                  <a:lnTo>
                    <a:pt x="3298" y="6395"/>
                  </a:lnTo>
                  <a:cubicBezTo>
                    <a:pt x="3632" y="6561"/>
                    <a:pt x="3989" y="6633"/>
                    <a:pt x="4370" y="6633"/>
                  </a:cubicBezTo>
                  <a:cubicBezTo>
                    <a:pt x="4763" y="6633"/>
                    <a:pt x="5120" y="6537"/>
                    <a:pt x="5453" y="6395"/>
                  </a:cubicBezTo>
                  <a:close/>
                  <a:moveTo>
                    <a:pt x="3215" y="7383"/>
                  </a:moveTo>
                  <a:lnTo>
                    <a:pt x="4108" y="7895"/>
                  </a:lnTo>
                  <a:lnTo>
                    <a:pt x="3644" y="8371"/>
                  </a:lnTo>
                  <a:cubicBezTo>
                    <a:pt x="3608" y="8419"/>
                    <a:pt x="3560" y="8431"/>
                    <a:pt x="3513" y="8431"/>
                  </a:cubicBezTo>
                  <a:cubicBezTo>
                    <a:pt x="3453" y="8431"/>
                    <a:pt x="3405" y="8395"/>
                    <a:pt x="3382" y="8359"/>
                  </a:cubicBezTo>
                  <a:lnTo>
                    <a:pt x="2905" y="7788"/>
                  </a:lnTo>
                  <a:lnTo>
                    <a:pt x="3001" y="7680"/>
                  </a:lnTo>
                  <a:cubicBezTo>
                    <a:pt x="3096" y="7597"/>
                    <a:pt x="3155" y="7502"/>
                    <a:pt x="3215" y="7383"/>
                  </a:cubicBezTo>
                  <a:close/>
                  <a:moveTo>
                    <a:pt x="5537" y="7407"/>
                  </a:moveTo>
                  <a:cubicBezTo>
                    <a:pt x="5584" y="7514"/>
                    <a:pt x="5656" y="7609"/>
                    <a:pt x="5751" y="7704"/>
                  </a:cubicBezTo>
                  <a:lnTo>
                    <a:pt x="5846" y="7788"/>
                  </a:lnTo>
                  <a:lnTo>
                    <a:pt x="5370" y="8359"/>
                  </a:lnTo>
                  <a:cubicBezTo>
                    <a:pt x="5346" y="8395"/>
                    <a:pt x="5287" y="8419"/>
                    <a:pt x="5239" y="8431"/>
                  </a:cubicBezTo>
                  <a:cubicBezTo>
                    <a:pt x="5180" y="8431"/>
                    <a:pt x="5132" y="8419"/>
                    <a:pt x="5108" y="8371"/>
                  </a:cubicBezTo>
                  <a:lnTo>
                    <a:pt x="4644" y="7907"/>
                  </a:lnTo>
                  <a:lnTo>
                    <a:pt x="5537" y="7407"/>
                  </a:lnTo>
                  <a:close/>
                  <a:moveTo>
                    <a:pt x="4394" y="8121"/>
                  </a:moveTo>
                  <a:lnTo>
                    <a:pt x="4727" y="8466"/>
                  </a:lnTo>
                  <a:lnTo>
                    <a:pt x="4656" y="8657"/>
                  </a:lnTo>
                  <a:cubicBezTo>
                    <a:pt x="4632" y="8728"/>
                    <a:pt x="4560" y="8788"/>
                    <a:pt x="4477" y="8788"/>
                  </a:cubicBezTo>
                  <a:lnTo>
                    <a:pt x="4287" y="8788"/>
                  </a:lnTo>
                  <a:cubicBezTo>
                    <a:pt x="4215" y="8788"/>
                    <a:pt x="4144" y="8740"/>
                    <a:pt x="4108" y="8657"/>
                  </a:cubicBezTo>
                  <a:lnTo>
                    <a:pt x="4048" y="8466"/>
                  </a:lnTo>
                  <a:lnTo>
                    <a:pt x="4394" y="8121"/>
                  </a:lnTo>
                  <a:close/>
                  <a:moveTo>
                    <a:pt x="3906" y="1"/>
                  </a:moveTo>
                  <a:cubicBezTo>
                    <a:pt x="3191" y="1"/>
                    <a:pt x="2501" y="322"/>
                    <a:pt x="2036" y="870"/>
                  </a:cubicBezTo>
                  <a:cubicBezTo>
                    <a:pt x="1584" y="1418"/>
                    <a:pt x="1370" y="2132"/>
                    <a:pt x="1489" y="2846"/>
                  </a:cubicBezTo>
                  <a:lnTo>
                    <a:pt x="1584" y="3430"/>
                  </a:lnTo>
                  <a:cubicBezTo>
                    <a:pt x="1393" y="3513"/>
                    <a:pt x="1262" y="3692"/>
                    <a:pt x="1250" y="3906"/>
                  </a:cubicBezTo>
                  <a:cubicBezTo>
                    <a:pt x="1239" y="4073"/>
                    <a:pt x="1298" y="4251"/>
                    <a:pt x="1393" y="4370"/>
                  </a:cubicBezTo>
                  <a:cubicBezTo>
                    <a:pt x="1512" y="4490"/>
                    <a:pt x="1679" y="4561"/>
                    <a:pt x="1846" y="4561"/>
                  </a:cubicBezTo>
                  <a:lnTo>
                    <a:pt x="1965" y="4561"/>
                  </a:lnTo>
                  <a:cubicBezTo>
                    <a:pt x="2048" y="5240"/>
                    <a:pt x="2441" y="5859"/>
                    <a:pt x="2989" y="6228"/>
                  </a:cubicBezTo>
                  <a:lnTo>
                    <a:pt x="2989" y="6526"/>
                  </a:lnTo>
                  <a:cubicBezTo>
                    <a:pt x="2703" y="6633"/>
                    <a:pt x="1977" y="6930"/>
                    <a:pt x="1536" y="7657"/>
                  </a:cubicBezTo>
                  <a:lnTo>
                    <a:pt x="881" y="7847"/>
                  </a:lnTo>
                  <a:cubicBezTo>
                    <a:pt x="357" y="8002"/>
                    <a:pt x="0" y="8490"/>
                    <a:pt x="0" y="9026"/>
                  </a:cubicBezTo>
                  <a:lnTo>
                    <a:pt x="0" y="11074"/>
                  </a:lnTo>
                  <a:cubicBezTo>
                    <a:pt x="0" y="11169"/>
                    <a:pt x="72" y="11240"/>
                    <a:pt x="167" y="11240"/>
                  </a:cubicBezTo>
                  <a:cubicBezTo>
                    <a:pt x="250" y="11240"/>
                    <a:pt x="334" y="11169"/>
                    <a:pt x="334" y="11074"/>
                  </a:cubicBezTo>
                  <a:lnTo>
                    <a:pt x="334" y="9026"/>
                  </a:lnTo>
                  <a:cubicBezTo>
                    <a:pt x="334" y="8633"/>
                    <a:pt x="596" y="8276"/>
                    <a:pt x="965" y="8180"/>
                  </a:cubicBezTo>
                  <a:lnTo>
                    <a:pt x="1346" y="8073"/>
                  </a:lnTo>
                  <a:lnTo>
                    <a:pt x="1346" y="8073"/>
                  </a:lnTo>
                  <a:cubicBezTo>
                    <a:pt x="1322" y="8121"/>
                    <a:pt x="1310" y="8145"/>
                    <a:pt x="1298" y="8192"/>
                  </a:cubicBezTo>
                  <a:cubicBezTo>
                    <a:pt x="1250" y="8335"/>
                    <a:pt x="1262" y="8514"/>
                    <a:pt x="1358" y="8657"/>
                  </a:cubicBezTo>
                  <a:lnTo>
                    <a:pt x="1548" y="8931"/>
                  </a:lnTo>
                  <a:lnTo>
                    <a:pt x="1084" y="9395"/>
                  </a:lnTo>
                  <a:cubicBezTo>
                    <a:pt x="953" y="9526"/>
                    <a:pt x="905" y="9704"/>
                    <a:pt x="953" y="9883"/>
                  </a:cubicBezTo>
                  <a:lnTo>
                    <a:pt x="1250" y="11133"/>
                  </a:lnTo>
                  <a:cubicBezTo>
                    <a:pt x="1262" y="11217"/>
                    <a:pt x="1346" y="11252"/>
                    <a:pt x="1417" y="11252"/>
                  </a:cubicBezTo>
                  <a:lnTo>
                    <a:pt x="1465" y="11252"/>
                  </a:lnTo>
                  <a:cubicBezTo>
                    <a:pt x="1548" y="11240"/>
                    <a:pt x="1608" y="11157"/>
                    <a:pt x="1584" y="11062"/>
                  </a:cubicBezTo>
                  <a:lnTo>
                    <a:pt x="1286" y="9812"/>
                  </a:lnTo>
                  <a:cubicBezTo>
                    <a:pt x="1262" y="9752"/>
                    <a:pt x="1286" y="9681"/>
                    <a:pt x="1322" y="9633"/>
                  </a:cubicBezTo>
                  <a:lnTo>
                    <a:pt x="1893" y="9073"/>
                  </a:lnTo>
                  <a:cubicBezTo>
                    <a:pt x="1953" y="9014"/>
                    <a:pt x="1953" y="8919"/>
                    <a:pt x="1905" y="8859"/>
                  </a:cubicBezTo>
                  <a:lnTo>
                    <a:pt x="1631" y="8478"/>
                  </a:lnTo>
                  <a:cubicBezTo>
                    <a:pt x="1608" y="8431"/>
                    <a:pt x="1596" y="8371"/>
                    <a:pt x="1620" y="8311"/>
                  </a:cubicBezTo>
                  <a:cubicBezTo>
                    <a:pt x="1905" y="7442"/>
                    <a:pt x="2655" y="7049"/>
                    <a:pt x="3001" y="6907"/>
                  </a:cubicBezTo>
                  <a:lnTo>
                    <a:pt x="3001" y="7014"/>
                  </a:lnTo>
                  <a:cubicBezTo>
                    <a:pt x="3001" y="7204"/>
                    <a:pt x="2929" y="7383"/>
                    <a:pt x="2798" y="7526"/>
                  </a:cubicBezTo>
                  <a:lnTo>
                    <a:pt x="2584" y="7728"/>
                  </a:lnTo>
                  <a:cubicBezTo>
                    <a:pt x="2286" y="8026"/>
                    <a:pt x="2132" y="8419"/>
                    <a:pt x="2132" y="8847"/>
                  </a:cubicBezTo>
                  <a:lnTo>
                    <a:pt x="2132" y="8990"/>
                  </a:lnTo>
                  <a:cubicBezTo>
                    <a:pt x="2132" y="9085"/>
                    <a:pt x="2203" y="9157"/>
                    <a:pt x="2286" y="9157"/>
                  </a:cubicBezTo>
                  <a:cubicBezTo>
                    <a:pt x="2382" y="9157"/>
                    <a:pt x="2453" y="9085"/>
                    <a:pt x="2453" y="8990"/>
                  </a:cubicBezTo>
                  <a:lnTo>
                    <a:pt x="2453" y="8847"/>
                  </a:lnTo>
                  <a:cubicBezTo>
                    <a:pt x="2453" y="8573"/>
                    <a:pt x="2548" y="8311"/>
                    <a:pt x="2703" y="8097"/>
                  </a:cubicBezTo>
                  <a:lnTo>
                    <a:pt x="3155" y="8633"/>
                  </a:lnTo>
                  <a:cubicBezTo>
                    <a:pt x="3239" y="8740"/>
                    <a:pt x="3382" y="8812"/>
                    <a:pt x="3525" y="8812"/>
                  </a:cubicBezTo>
                  <a:lnTo>
                    <a:pt x="3560" y="8812"/>
                  </a:lnTo>
                  <a:cubicBezTo>
                    <a:pt x="3644" y="8812"/>
                    <a:pt x="3739" y="8788"/>
                    <a:pt x="3810" y="8752"/>
                  </a:cubicBezTo>
                  <a:lnTo>
                    <a:pt x="3822" y="8812"/>
                  </a:lnTo>
                  <a:cubicBezTo>
                    <a:pt x="3858" y="8907"/>
                    <a:pt x="3894" y="8978"/>
                    <a:pt x="3977" y="9038"/>
                  </a:cubicBezTo>
                  <a:lnTo>
                    <a:pt x="3715" y="11097"/>
                  </a:lnTo>
                  <a:cubicBezTo>
                    <a:pt x="3703" y="11181"/>
                    <a:pt x="3775" y="11276"/>
                    <a:pt x="3870" y="11276"/>
                  </a:cubicBezTo>
                  <a:lnTo>
                    <a:pt x="3882" y="11276"/>
                  </a:lnTo>
                  <a:cubicBezTo>
                    <a:pt x="3977" y="11276"/>
                    <a:pt x="4037" y="11217"/>
                    <a:pt x="4048" y="11121"/>
                  </a:cubicBezTo>
                  <a:lnTo>
                    <a:pt x="4287" y="9157"/>
                  </a:lnTo>
                  <a:lnTo>
                    <a:pt x="4537" y="9157"/>
                  </a:lnTo>
                  <a:lnTo>
                    <a:pt x="4775" y="11121"/>
                  </a:lnTo>
                  <a:cubicBezTo>
                    <a:pt x="4787" y="11217"/>
                    <a:pt x="4846" y="11276"/>
                    <a:pt x="4941" y="11276"/>
                  </a:cubicBezTo>
                  <a:lnTo>
                    <a:pt x="4953" y="11276"/>
                  </a:lnTo>
                  <a:cubicBezTo>
                    <a:pt x="5049" y="11252"/>
                    <a:pt x="5108" y="11181"/>
                    <a:pt x="5108" y="11097"/>
                  </a:cubicBezTo>
                  <a:lnTo>
                    <a:pt x="4846" y="9038"/>
                  </a:lnTo>
                  <a:cubicBezTo>
                    <a:pt x="4906" y="8978"/>
                    <a:pt x="4965" y="8907"/>
                    <a:pt x="5001" y="8812"/>
                  </a:cubicBezTo>
                  <a:lnTo>
                    <a:pt x="5013" y="8752"/>
                  </a:lnTo>
                  <a:cubicBezTo>
                    <a:pt x="5084" y="8800"/>
                    <a:pt x="5180" y="8812"/>
                    <a:pt x="5263" y="8812"/>
                  </a:cubicBezTo>
                  <a:lnTo>
                    <a:pt x="5299" y="8812"/>
                  </a:lnTo>
                  <a:cubicBezTo>
                    <a:pt x="5441" y="8812"/>
                    <a:pt x="5584" y="8740"/>
                    <a:pt x="5668" y="8633"/>
                  </a:cubicBezTo>
                  <a:lnTo>
                    <a:pt x="6120" y="8097"/>
                  </a:lnTo>
                  <a:cubicBezTo>
                    <a:pt x="6275" y="8311"/>
                    <a:pt x="6370" y="8573"/>
                    <a:pt x="6370" y="8847"/>
                  </a:cubicBezTo>
                  <a:lnTo>
                    <a:pt x="6370" y="8990"/>
                  </a:lnTo>
                  <a:cubicBezTo>
                    <a:pt x="6370" y="9085"/>
                    <a:pt x="6442" y="9157"/>
                    <a:pt x="6537" y="9157"/>
                  </a:cubicBezTo>
                  <a:cubicBezTo>
                    <a:pt x="6620" y="9157"/>
                    <a:pt x="6692" y="9085"/>
                    <a:pt x="6692" y="8990"/>
                  </a:cubicBezTo>
                  <a:lnTo>
                    <a:pt x="6692" y="8847"/>
                  </a:lnTo>
                  <a:cubicBezTo>
                    <a:pt x="6692" y="8431"/>
                    <a:pt x="6537" y="8026"/>
                    <a:pt x="6239" y="7728"/>
                  </a:cubicBezTo>
                  <a:lnTo>
                    <a:pt x="6025" y="7526"/>
                  </a:lnTo>
                  <a:cubicBezTo>
                    <a:pt x="5894" y="7383"/>
                    <a:pt x="5822" y="7204"/>
                    <a:pt x="5822" y="7014"/>
                  </a:cubicBezTo>
                  <a:lnTo>
                    <a:pt x="5822" y="6907"/>
                  </a:lnTo>
                  <a:cubicBezTo>
                    <a:pt x="6180" y="7061"/>
                    <a:pt x="6918" y="7442"/>
                    <a:pt x="7204" y="8311"/>
                  </a:cubicBezTo>
                  <a:cubicBezTo>
                    <a:pt x="7215" y="8371"/>
                    <a:pt x="7215" y="8431"/>
                    <a:pt x="7192" y="8478"/>
                  </a:cubicBezTo>
                  <a:lnTo>
                    <a:pt x="6918" y="8859"/>
                  </a:lnTo>
                  <a:cubicBezTo>
                    <a:pt x="6870" y="8919"/>
                    <a:pt x="6894" y="9014"/>
                    <a:pt x="6930" y="9073"/>
                  </a:cubicBezTo>
                  <a:lnTo>
                    <a:pt x="7501" y="9633"/>
                  </a:lnTo>
                  <a:cubicBezTo>
                    <a:pt x="7549" y="9681"/>
                    <a:pt x="7561" y="9752"/>
                    <a:pt x="7549" y="9812"/>
                  </a:cubicBezTo>
                  <a:lnTo>
                    <a:pt x="7251" y="11062"/>
                  </a:lnTo>
                  <a:cubicBezTo>
                    <a:pt x="7227" y="11157"/>
                    <a:pt x="7275" y="11240"/>
                    <a:pt x="7370" y="11252"/>
                  </a:cubicBezTo>
                  <a:lnTo>
                    <a:pt x="7406" y="11252"/>
                  </a:lnTo>
                  <a:cubicBezTo>
                    <a:pt x="7489" y="11252"/>
                    <a:pt x="7549" y="11217"/>
                    <a:pt x="7573" y="11133"/>
                  </a:cubicBezTo>
                  <a:lnTo>
                    <a:pt x="7870" y="9883"/>
                  </a:lnTo>
                  <a:cubicBezTo>
                    <a:pt x="7918" y="9704"/>
                    <a:pt x="7858" y="9526"/>
                    <a:pt x="7739" y="9395"/>
                  </a:cubicBezTo>
                  <a:lnTo>
                    <a:pt x="7275" y="8931"/>
                  </a:lnTo>
                  <a:lnTo>
                    <a:pt x="7466" y="8657"/>
                  </a:lnTo>
                  <a:cubicBezTo>
                    <a:pt x="7561" y="8514"/>
                    <a:pt x="7573" y="8359"/>
                    <a:pt x="7525" y="8192"/>
                  </a:cubicBezTo>
                  <a:cubicBezTo>
                    <a:pt x="7513" y="8145"/>
                    <a:pt x="7501" y="8121"/>
                    <a:pt x="7489" y="8073"/>
                  </a:cubicBezTo>
                  <a:lnTo>
                    <a:pt x="7489" y="8073"/>
                  </a:lnTo>
                  <a:lnTo>
                    <a:pt x="7858" y="8180"/>
                  </a:lnTo>
                  <a:cubicBezTo>
                    <a:pt x="8228" y="8276"/>
                    <a:pt x="8501" y="8633"/>
                    <a:pt x="8501" y="9026"/>
                  </a:cubicBezTo>
                  <a:lnTo>
                    <a:pt x="8501" y="11074"/>
                  </a:lnTo>
                  <a:cubicBezTo>
                    <a:pt x="8501" y="11169"/>
                    <a:pt x="8573" y="11240"/>
                    <a:pt x="8656" y="11240"/>
                  </a:cubicBezTo>
                  <a:cubicBezTo>
                    <a:pt x="8751" y="11240"/>
                    <a:pt x="8823" y="11169"/>
                    <a:pt x="8823" y="11074"/>
                  </a:cubicBezTo>
                  <a:lnTo>
                    <a:pt x="8823" y="9026"/>
                  </a:lnTo>
                  <a:cubicBezTo>
                    <a:pt x="8763" y="8466"/>
                    <a:pt x="8406" y="7966"/>
                    <a:pt x="7894" y="7823"/>
                  </a:cubicBezTo>
                  <a:lnTo>
                    <a:pt x="7239" y="7633"/>
                  </a:lnTo>
                  <a:cubicBezTo>
                    <a:pt x="6787" y="6895"/>
                    <a:pt x="6072" y="6597"/>
                    <a:pt x="5775" y="6502"/>
                  </a:cubicBezTo>
                  <a:lnTo>
                    <a:pt x="5775" y="6204"/>
                  </a:lnTo>
                  <a:cubicBezTo>
                    <a:pt x="6323" y="5811"/>
                    <a:pt x="6715" y="5216"/>
                    <a:pt x="6799" y="4537"/>
                  </a:cubicBezTo>
                  <a:lnTo>
                    <a:pt x="6906" y="4537"/>
                  </a:lnTo>
                  <a:cubicBezTo>
                    <a:pt x="7239" y="4537"/>
                    <a:pt x="7501" y="4299"/>
                    <a:pt x="7537" y="4001"/>
                  </a:cubicBezTo>
                  <a:cubicBezTo>
                    <a:pt x="7549" y="3835"/>
                    <a:pt x="7489" y="3656"/>
                    <a:pt x="7382" y="3537"/>
                  </a:cubicBezTo>
                  <a:cubicBezTo>
                    <a:pt x="7311" y="3466"/>
                    <a:pt x="7215" y="3406"/>
                    <a:pt x="7132" y="3370"/>
                  </a:cubicBezTo>
                  <a:lnTo>
                    <a:pt x="7215" y="2894"/>
                  </a:lnTo>
                  <a:cubicBezTo>
                    <a:pt x="7358" y="2180"/>
                    <a:pt x="7156" y="1430"/>
                    <a:pt x="6704" y="882"/>
                  </a:cubicBezTo>
                  <a:cubicBezTo>
                    <a:pt x="6239" y="334"/>
                    <a:pt x="5537" y="1"/>
                    <a:pt x="481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88" name="Google Shape;10888;p79"/>
            <p:cNvSpPr/>
            <p:nvPr/>
          </p:nvSpPr>
          <p:spPr>
            <a:xfrm>
              <a:off x="4997700" y="2526551"/>
              <a:ext cx="10201" cy="16252"/>
            </a:xfrm>
            <a:custGeom>
              <a:avLst/>
              <a:gdLst/>
              <a:ahLst/>
              <a:cxnLst/>
              <a:rect l="l" t="t" r="r" b="b"/>
              <a:pathLst>
                <a:path w="322" h="513" extrusionOk="0">
                  <a:moveTo>
                    <a:pt x="167" y="0"/>
                  </a:moveTo>
                  <a:cubicBezTo>
                    <a:pt x="72" y="0"/>
                    <a:pt x="0" y="84"/>
                    <a:pt x="0" y="167"/>
                  </a:cubicBezTo>
                  <a:lnTo>
                    <a:pt x="0" y="346"/>
                  </a:lnTo>
                  <a:cubicBezTo>
                    <a:pt x="0" y="441"/>
                    <a:pt x="72" y="512"/>
                    <a:pt x="167" y="512"/>
                  </a:cubicBezTo>
                  <a:cubicBezTo>
                    <a:pt x="250" y="512"/>
                    <a:pt x="322" y="441"/>
                    <a:pt x="322" y="346"/>
                  </a:cubicBezTo>
                  <a:lnTo>
                    <a:pt x="322" y="167"/>
                  </a:lnTo>
                  <a:cubicBezTo>
                    <a:pt x="322" y="60"/>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89" name="Google Shape;10889;p79"/>
            <p:cNvSpPr/>
            <p:nvPr/>
          </p:nvSpPr>
          <p:spPr>
            <a:xfrm>
              <a:off x="5064830" y="2526551"/>
              <a:ext cx="10233" cy="16252"/>
            </a:xfrm>
            <a:custGeom>
              <a:avLst/>
              <a:gdLst/>
              <a:ahLst/>
              <a:cxnLst/>
              <a:rect l="l" t="t" r="r" b="b"/>
              <a:pathLst>
                <a:path w="323" h="513" extrusionOk="0">
                  <a:moveTo>
                    <a:pt x="156" y="0"/>
                  </a:moveTo>
                  <a:cubicBezTo>
                    <a:pt x="72" y="0"/>
                    <a:pt x="1" y="84"/>
                    <a:pt x="1" y="167"/>
                  </a:cubicBezTo>
                  <a:lnTo>
                    <a:pt x="1" y="346"/>
                  </a:lnTo>
                  <a:cubicBezTo>
                    <a:pt x="1" y="441"/>
                    <a:pt x="72" y="512"/>
                    <a:pt x="156" y="512"/>
                  </a:cubicBezTo>
                  <a:cubicBezTo>
                    <a:pt x="251" y="512"/>
                    <a:pt x="322" y="441"/>
                    <a:pt x="322" y="346"/>
                  </a:cubicBezTo>
                  <a:lnTo>
                    <a:pt x="322" y="167"/>
                  </a:lnTo>
                  <a:cubicBezTo>
                    <a:pt x="322" y="60"/>
                    <a:pt x="251" y="0"/>
                    <a:pt x="15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90" name="Google Shape;10890;p79"/>
            <p:cNvSpPr/>
            <p:nvPr/>
          </p:nvSpPr>
          <p:spPr>
            <a:xfrm>
              <a:off x="5013160" y="2565865"/>
              <a:ext cx="46063" cy="16157"/>
            </a:xfrm>
            <a:custGeom>
              <a:avLst/>
              <a:gdLst/>
              <a:ahLst/>
              <a:cxnLst/>
              <a:rect l="l" t="t" r="r" b="b"/>
              <a:pathLst>
                <a:path w="1454" h="510" extrusionOk="0">
                  <a:moveTo>
                    <a:pt x="188" y="1"/>
                  </a:moveTo>
                  <a:cubicBezTo>
                    <a:pt x="146" y="1"/>
                    <a:pt x="102" y="15"/>
                    <a:pt x="60" y="45"/>
                  </a:cubicBezTo>
                  <a:cubicBezTo>
                    <a:pt x="1" y="105"/>
                    <a:pt x="1" y="212"/>
                    <a:pt x="60" y="283"/>
                  </a:cubicBezTo>
                  <a:cubicBezTo>
                    <a:pt x="215" y="414"/>
                    <a:pt x="453" y="510"/>
                    <a:pt x="703" y="510"/>
                  </a:cubicBezTo>
                  <a:cubicBezTo>
                    <a:pt x="977" y="510"/>
                    <a:pt x="1215" y="414"/>
                    <a:pt x="1346" y="283"/>
                  </a:cubicBezTo>
                  <a:cubicBezTo>
                    <a:pt x="1453" y="212"/>
                    <a:pt x="1453" y="105"/>
                    <a:pt x="1370" y="45"/>
                  </a:cubicBezTo>
                  <a:cubicBezTo>
                    <a:pt x="1340" y="15"/>
                    <a:pt x="1301" y="1"/>
                    <a:pt x="1260" y="1"/>
                  </a:cubicBezTo>
                  <a:cubicBezTo>
                    <a:pt x="1218" y="1"/>
                    <a:pt x="1173" y="15"/>
                    <a:pt x="1132" y="45"/>
                  </a:cubicBezTo>
                  <a:cubicBezTo>
                    <a:pt x="1072" y="105"/>
                    <a:pt x="929" y="176"/>
                    <a:pt x="715" y="176"/>
                  </a:cubicBezTo>
                  <a:cubicBezTo>
                    <a:pt x="513" y="176"/>
                    <a:pt x="358" y="105"/>
                    <a:pt x="298" y="45"/>
                  </a:cubicBezTo>
                  <a:cubicBezTo>
                    <a:pt x="268" y="15"/>
                    <a:pt x="230" y="1"/>
                    <a:pt x="18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91" name="Google Shape;10891;p79"/>
            <p:cNvSpPr/>
            <p:nvPr/>
          </p:nvSpPr>
          <p:spPr>
            <a:xfrm>
              <a:off x="4992030" y="2509570"/>
              <a:ext cx="21923" cy="10581"/>
            </a:xfrm>
            <a:custGeom>
              <a:avLst/>
              <a:gdLst/>
              <a:ahLst/>
              <a:cxnLst/>
              <a:rect l="l" t="t" r="r" b="b"/>
              <a:pathLst>
                <a:path w="692" h="334" extrusionOk="0">
                  <a:moveTo>
                    <a:pt x="168" y="1"/>
                  </a:moveTo>
                  <a:cubicBezTo>
                    <a:pt x="72" y="1"/>
                    <a:pt x="1" y="84"/>
                    <a:pt x="1" y="167"/>
                  </a:cubicBezTo>
                  <a:cubicBezTo>
                    <a:pt x="1" y="262"/>
                    <a:pt x="72" y="334"/>
                    <a:pt x="168" y="334"/>
                  </a:cubicBezTo>
                  <a:lnTo>
                    <a:pt x="525" y="334"/>
                  </a:lnTo>
                  <a:cubicBezTo>
                    <a:pt x="608" y="334"/>
                    <a:pt x="691" y="262"/>
                    <a:pt x="691" y="167"/>
                  </a:cubicBezTo>
                  <a:cubicBezTo>
                    <a:pt x="691" y="84"/>
                    <a:pt x="608" y="1"/>
                    <a:pt x="52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92" name="Google Shape;10892;p79"/>
            <p:cNvSpPr/>
            <p:nvPr/>
          </p:nvSpPr>
          <p:spPr>
            <a:xfrm>
              <a:off x="5059191" y="2509570"/>
              <a:ext cx="21511" cy="10581"/>
            </a:xfrm>
            <a:custGeom>
              <a:avLst/>
              <a:gdLst/>
              <a:ahLst/>
              <a:cxnLst/>
              <a:rect l="l" t="t" r="r" b="b"/>
              <a:pathLst>
                <a:path w="679" h="334" extrusionOk="0">
                  <a:moveTo>
                    <a:pt x="155" y="1"/>
                  </a:moveTo>
                  <a:cubicBezTo>
                    <a:pt x="72" y="1"/>
                    <a:pt x="0" y="84"/>
                    <a:pt x="0" y="167"/>
                  </a:cubicBezTo>
                  <a:cubicBezTo>
                    <a:pt x="0" y="262"/>
                    <a:pt x="72" y="334"/>
                    <a:pt x="155" y="334"/>
                  </a:cubicBezTo>
                  <a:lnTo>
                    <a:pt x="512" y="334"/>
                  </a:lnTo>
                  <a:cubicBezTo>
                    <a:pt x="607" y="334"/>
                    <a:pt x="679" y="262"/>
                    <a:pt x="679" y="167"/>
                  </a:cubicBezTo>
                  <a:cubicBezTo>
                    <a:pt x="679" y="84"/>
                    <a:pt x="607" y="1"/>
                    <a:pt x="51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893" name="Google Shape;10893;p79"/>
          <p:cNvGrpSpPr/>
          <p:nvPr/>
        </p:nvGrpSpPr>
        <p:grpSpPr>
          <a:xfrm>
            <a:off x="7749422" y="2987492"/>
            <a:ext cx="353084" cy="471272"/>
            <a:chOff x="5812066" y="2416019"/>
            <a:chExt cx="264813" cy="353454"/>
          </a:xfrm>
          <a:solidFill>
            <a:schemeClr val="tx1"/>
          </a:solidFill>
        </p:grpSpPr>
        <p:sp>
          <p:nvSpPr>
            <p:cNvPr id="10894" name="Google Shape;10894;p79"/>
            <p:cNvSpPr/>
            <p:nvPr/>
          </p:nvSpPr>
          <p:spPr>
            <a:xfrm>
              <a:off x="5812066" y="2416019"/>
              <a:ext cx="264813" cy="353454"/>
            </a:xfrm>
            <a:custGeom>
              <a:avLst/>
              <a:gdLst/>
              <a:ahLst/>
              <a:cxnLst/>
              <a:rect l="l" t="t" r="r" b="b"/>
              <a:pathLst>
                <a:path w="8359" h="11157" extrusionOk="0">
                  <a:moveTo>
                    <a:pt x="1572" y="346"/>
                  </a:moveTo>
                  <a:cubicBezTo>
                    <a:pt x="1905" y="346"/>
                    <a:pt x="2215" y="501"/>
                    <a:pt x="2405" y="751"/>
                  </a:cubicBezTo>
                  <a:cubicBezTo>
                    <a:pt x="1846" y="1144"/>
                    <a:pt x="1405" y="1715"/>
                    <a:pt x="1203" y="2394"/>
                  </a:cubicBezTo>
                  <a:cubicBezTo>
                    <a:pt x="798" y="2239"/>
                    <a:pt x="524" y="1834"/>
                    <a:pt x="524" y="1406"/>
                  </a:cubicBezTo>
                  <a:cubicBezTo>
                    <a:pt x="524" y="822"/>
                    <a:pt x="1000" y="346"/>
                    <a:pt x="1572" y="346"/>
                  </a:cubicBezTo>
                  <a:close/>
                  <a:moveTo>
                    <a:pt x="6799" y="358"/>
                  </a:moveTo>
                  <a:cubicBezTo>
                    <a:pt x="7382" y="358"/>
                    <a:pt x="7858" y="834"/>
                    <a:pt x="7858" y="1406"/>
                  </a:cubicBezTo>
                  <a:cubicBezTo>
                    <a:pt x="7858" y="1858"/>
                    <a:pt x="7572" y="2239"/>
                    <a:pt x="7168" y="2394"/>
                  </a:cubicBezTo>
                  <a:cubicBezTo>
                    <a:pt x="6965" y="1727"/>
                    <a:pt x="6537" y="1144"/>
                    <a:pt x="5965" y="751"/>
                  </a:cubicBezTo>
                  <a:cubicBezTo>
                    <a:pt x="6167" y="501"/>
                    <a:pt x="6465" y="358"/>
                    <a:pt x="6799" y="358"/>
                  </a:cubicBezTo>
                  <a:close/>
                  <a:moveTo>
                    <a:pt x="4191" y="548"/>
                  </a:moveTo>
                  <a:cubicBezTo>
                    <a:pt x="5739" y="548"/>
                    <a:pt x="6989" y="1799"/>
                    <a:pt x="6989" y="3346"/>
                  </a:cubicBezTo>
                  <a:cubicBezTo>
                    <a:pt x="6989" y="3537"/>
                    <a:pt x="6977" y="3727"/>
                    <a:pt x="6929" y="3930"/>
                  </a:cubicBezTo>
                  <a:cubicBezTo>
                    <a:pt x="6870" y="3894"/>
                    <a:pt x="6799" y="3882"/>
                    <a:pt x="6727" y="3882"/>
                  </a:cubicBezTo>
                  <a:lnTo>
                    <a:pt x="6620" y="3882"/>
                  </a:lnTo>
                  <a:lnTo>
                    <a:pt x="6620" y="3489"/>
                  </a:lnTo>
                  <a:lnTo>
                    <a:pt x="6632" y="3489"/>
                  </a:lnTo>
                  <a:cubicBezTo>
                    <a:pt x="6727" y="3489"/>
                    <a:pt x="6799" y="3418"/>
                    <a:pt x="6799" y="3335"/>
                  </a:cubicBezTo>
                  <a:cubicBezTo>
                    <a:pt x="6799" y="3239"/>
                    <a:pt x="6727" y="3168"/>
                    <a:pt x="6632" y="3168"/>
                  </a:cubicBezTo>
                  <a:cubicBezTo>
                    <a:pt x="5263" y="3168"/>
                    <a:pt x="4286" y="2715"/>
                    <a:pt x="3703" y="2346"/>
                  </a:cubicBezTo>
                  <a:cubicBezTo>
                    <a:pt x="3060" y="1942"/>
                    <a:pt x="2750" y="1525"/>
                    <a:pt x="2738" y="1525"/>
                  </a:cubicBezTo>
                  <a:cubicBezTo>
                    <a:pt x="2705" y="1484"/>
                    <a:pt x="2656" y="1463"/>
                    <a:pt x="2608" y="1463"/>
                  </a:cubicBezTo>
                  <a:cubicBezTo>
                    <a:pt x="2573" y="1463"/>
                    <a:pt x="2538" y="1475"/>
                    <a:pt x="2512" y="1501"/>
                  </a:cubicBezTo>
                  <a:cubicBezTo>
                    <a:pt x="2441" y="1561"/>
                    <a:pt x="2417" y="1668"/>
                    <a:pt x="2477" y="1715"/>
                  </a:cubicBezTo>
                  <a:cubicBezTo>
                    <a:pt x="2500" y="1739"/>
                    <a:pt x="2834" y="2168"/>
                    <a:pt x="3512" y="2596"/>
                  </a:cubicBezTo>
                  <a:cubicBezTo>
                    <a:pt x="4084" y="2965"/>
                    <a:pt x="5024" y="3382"/>
                    <a:pt x="6287" y="3466"/>
                  </a:cubicBezTo>
                  <a:lnTo>
                    <a:pt x="6287" y="4013"/>
                  </a:lnTo>
                  <a:cubicBezTo>
                    <a:pt x="6287" y="4073"/>
                    <a:pt x="6322" y="4120"/>
                    <a:pt x="6370" y="4144"/>
                  </a:cubicBezTo>
                  <a:cubicBezTo>
                    <a:pt x="6406" y="4180"/>
                    <a:pt x="6406" y="4180"/>
                    <a:pt x="6572" y="4180"/>
                  </a:cubicBezTo>
                  <a:lnTo>
                    <a:pt x="6715" y="4180"/>
                  </a:lnTo>
                  <a:cubicBezTo>
                    <a:pt x="6858" y="4180"/>
                    <a:pt x="6977" y="4299"/>
                    <a:pt x="6977" y="4442"/>
                  </a:cubicBezTo>
                  <a:cubicBezTo>
                    <a:pt x="6977" y="4597"/>
                    <a:pt x="6858" y="4716"/>
                    <a:pt x="6715" y="4716"/>
                  </a:cubicBezTo>
                  <a:lnTo>
                    <a:pt x="6608" y="4716"/>
                  </a:lnTo>
                  <a:lnTo>
                    <a:pt x="6608" y="4692"/>
                  </a:lnTo>
                  <a:cubicBezTo>
                    <a:pt x="6608" y="4609"/>
                    <a:pt x="6537" y="4537"/>
                    <a:pt x="6441" y="4537"/>
                  </a:cubicBezTo>
                  <a:cubicBezTo>
                    <a:pt x="6358" y="4537"/>
                    <a:pt x="6275" y="4609"/>
                    <a:pt x="6275" y="4692"/>
                  </a:cubicBezTo>
                  <a:cubicBezTo>
                    <a:pt x="6275" y="5859"/>
                    <a:pt x="5346" y="6799"/>
                    <a:pt x="4179" y="6799"/>
                  </a:cubicBezTo>
                  <a:cubicBezTo>
                    <a:pt x="3024" y="6799"/>
                    <a:pt x="2096" y="5871"/>
                    <a:pt x="2096" y="4716"/>
                  </a:cubicBezTo>
                  <a:cubicBezTo>
                    <a:pt x="2096" y="4620"/>
                    <a:pt x="2024" y="4549"/>
                    <a:pt x="1929" y="4549"/>
                  </a:cubicBezTo>
                  <a:cubicBezTo>
                    <a:pt x="1846" y="4549"/>
                    <a:pt x="1774" y="4620"/>
                    <a:pt x="1774" y="4716"/>
                  </a:cubicBezTo>
                  <a:lnTo>
                    <a:pt x="1774" y="4728"/>
                  </a:lnTo>
                  <a:lnTo>
                    <a:pt x="1667" y="4728"/>
                  </a:lnTo>
                  <a:cubicBezTo>
                    <a:pt x="1512" y="4728"/>
                    <a:pt x="1393" y="4609"/>
                    <a:pt x="1393" y="4466"/>
                  </a:cubicBezTo>
                  <a:cubicBezTo>
                    <a:pt x="1393" y="4311"/>
                    <a:pt x="1512" y="4192"/>
                    <a:pt x="1667" y="4192"/>
                  </a:cubicBezTo>
                  <a:lnTo>
                    <a:pt x="1798" y="4192"/>
                  </a:lnTo>
                  <a:cubicBezTo>
                    <a:pt x="1976" y="4192"/>
                    <a:pt x="1976" y="4192"/>
                    <a:pt x="2012" y="4180"/>
                  </a:cubicBezTo>
                  <a:cubicBezTo>
                    <a:pt x="2072" y="4144"/>
                    <a:pt x="2096" y="4085"/>
                    <a:pt x="2096" y="4025"/>
                  </a:cubicBezTo>
                  <a:lnTo>
                    <a:pt x="2096" y="3847"/>
                  </a:lnTo>
                  <a:cubicBezTo>
                    <a:pt x="2096" y="3335"/>
                    <a:pt x="2262" y="2882"/>
                    <a:pt x="2572" y="2513"/>
                  </a:cubicBezTo>
                  <a:cubicBezTo>
                    <a:pt x="2631" y="2442"/>
                    <a:pt x="2619" y="2334"/>
                    <a:pt x="2560" y="2287"/>
                  </a:cubicBezTo>
                  <a:cubicBezTo>
                    <a:pt x="2528" y="2260"/>
                    <a:pt x="2488" y="2248"/>
                    <a:pt x="2450" y="2248"/>
                  </a:cubicBezTo>
                  <a:cubicBezTo>
                    <a:pt x="2404" y="2248"/>
                    <a:pt x="2360" y="2266"/>
                    <a:pt x="2334" y="2299"/>
                  </a:cubicBezTo>
                  <a:cubicBezTo>
                    <a:pt x="1965" y="2739"/>
                    <a:pt x="1774" y="3251"/>
                    <a:pt x="1774" y="3870"/>
                  </a:cubicBezTo>
                  <a:lnTo>
                    <a:pt x="1774" y="3882"/>
                  </a:lnTo>
                  <a:lnTo>
                    <a:pt x="1667" y="3882"/>
                  </a:lnTo>
                  <a:cubicBezTo>
                    <a:pt x="1595" y="3882"/>
                    <a:pt x="1512" y="3894"/>
                    <a:pt x="1453" y="3930"/>
                  </a:cubicBezTo>
                  <a:cubicBezTo>
                    <a:pt x="1417" y="3727"/>
                    <a:pt x="1393" y="3537"/>
                    <a:pt x="1393" y="3346"/>
                  </a:cubicBezTo>
                  <a:cubicBezTo>
                    <a:pt x="1393" y="1799"/>
                    <a:pt x="2643" y="548"/>
                    <a:pt x="4191" y="548"/>
                  </a:cubicBezTo>
                  <a:close/>
                  <a:moveTo>
                    <a:pt x="5084" y="6990"/>
                  </a:moveTo>
                  <a:lnTo>
                    <a:pt x="5084" y="7537"/>
                  </a:lnTo>
                  <a:cubicBezTo>
                    <a:pt x="5084" y="7895"/>
                    <a:pt x="5310" y="8228"/>
                    <a:pt x="5667" y="8347"/>
                  </a:cubicBezTo>
                  <a:lnTo>
                    <a:pt x="6001" y="8466"/>
                  </a:lnTo>
                  <a:lnTo>
                    <a:pt x="5620" y="8811"/>
                  </a:lnTo>
                  <a:cubicBezTo>
                    <a:pt x="5489" y="8942"/>
                    <a:pt x="5429" y="9109"/>
                    <a:pt x="5429" y="9300"/>
                  </a:cubicBezTo>
                  <a:lnTo>
                    <a:pt x="5429" y="9359"/>
                  </a:lnTo>
                  <a:cubicBezTo>
                    <a:pt x="5060" y="9514"/>
                    <a:pt x="4643" y="9621"/>
                    <a:pt x="4191" y="9621"/>
                  </a:cubicBezTo>
                  <a:cubicBezTo>
                    <a:pt x="3762" y="9621"/>
                    <a:pt x="3334" y="9538"/>
                    <a:pt x="2965" y="9359"/>
                  </a:cubicBezTo>
                  <a:lnTo>
                    <a:pt x="2965" y="9300"/>
                  </a:lnTo>
                  <a:cubicBezTo>
                    <a:pt x="2965" y="9121"/>
                    <a:pt x="2881" y="8942"/>
                    <a:pt x="2762" y="8811"/>
                  </a:cubicBezTo>
                  <a:lnTo>
                    <a:pt x="2429" y="8466"/>
                  </a:lnTo>
                  <a:lnTo>
                    <a:pt x="2750" y="8347"/>
                  </a:lnTo>
                  <a:cubicBezTo>
                    <a:pt x="3096" y="8228"/>
                    <a:pt x="3334" y="7895"/>
                    <a:pt x="3334" y="7537"/>
                  </a:cubicBezTo>
                  <a:lnTo>
                    <a:pt x="3334" y="6990"/>
                  </a:lnTo>
                  <a:cubicBezTo>
                    <a:pt x="3596" y="7097"/>
                    <a:pt x="3893" y="7156"/>
                    <a:pt x="4215" y="7156"/>
                  </a:cubicBezTo>
                  <a:cubicBezTo>
                    <a:pt x="4524" y="7156"/>
                    <a:pt x="4822" y="7097"/>
                    <a:pt x="5084" y="6990"/>
                  </a:cubicBezTo>
                  <a:close/>
                  <a:moveTo>
                    <a:pt x="1560" y="1"/>
                  </a:moveTo>
                  <a:cubicBezTo>
                    <a:pt x="798" y="1"/>
                    <a:pt x="179" y="620"/>
                    <a:pt x="179" y="1382"/>
                  </a:cubicBezTo>
                  <a:cubicBezTo>
                    <a:pt x="179" y="1977"/>
                    <a:pt x="548" y="2501"/>
                    <a:pt x="1119" y="2692"/>
                  </a:cubicBezTo>
                  <a:cubicBezTo>
                    <a:pt x="1072" y="2882"/>
                    <a:pt x="1060" y="3096"/>
                    <a:pt x="1060" y="3299"/>
                  </a:cubicBezTo>
                  <a:cubicBezTo>
                    <a:pt x="1060" y="3573"/>
                    <a:pt x="1084" y="3835"/>
                    <a:pt x="1155" y="4108"/>
                  </a:cubicBezTo>
                  <a:cubicBezTo>
                    <a:pt x="1095" y="4192"/>
                    <a:pt x="1060" y="4311"/>
                    <a:pt x="1060" y="4442"/>
                  </a:cubicBezTo>
                  <a:cubicBezTo>
                    <a:pt x="1060" y="4775"/>
                    <a:pt x="1322" y="5037"/>
                    <a:pt x="1655" y="5037"/>
                  </a:cubicBezTo>
                  <a:lnTo>
                    <a:pt x="1774" y="5037"/>
                  </a:lnTo>
                  <a:cubicBezTo>
                    <a:pt x="1869" y="5799"/>
                    <a:pt x="2334" y="6442"/>
                    <a:pt x="2965" y="6811"/>
                  </a:cubicBezTo>
                  <a:lnTo>
                    <a:pt x="2965" y="7526"/>
                  </a:lnTo>
                  <a:cubicBezTo>
                    <a:pt x="2965" y="7752"/>
                    <a:pt x="2810" y="7954"/>
                    <a:pt x="2596" y="8038"/>
                  </a:cubicBezTo>
                  <a:lnTo>
                    <a:pt x="798" y="8669"/>
                  </a:lnTo>
                  <a:cubicBezTo>
                    <a:pt x="322" y="8835"/>
                    <a:pt x="0" y="9300"/>
                    <a:pt x="0" y="9823"/>
                  </a:cubicBezTo>
                  <a:lnTo>
                    <a:pt x="0" y="10990"/>
                  </a:lnTo>
                  <a:cubicBezTo>
                    <a:pt x="0" y="11085"/>
                    <a:pt x="71" y="11157"/>
                    <a:pt x="155" y="11157"/>
                  </a:cubicBezTo>
                  <a:cubicBezTo>
                    <a:pt x="250" y="11157"/>
                    <a:pt x="322" y="11085"/>
                    <a:pt x="322" y="10990"/>
                  </a:cubicBezTo>
                  <a:lnTo>
                    <a:pt x="322" y="9823"/>
                  </a:lnTo>
                  <a:cubicBezTo>
                    <a:pt x="322" y="9442"/>
                    <a:pt x="560" y="9109"/>
                    <a:pt x="917" y="8990"/>
                  </a:cubicBezTo>
                  <a:lnTo>
                    <a:pt x="2048" y="8585"/>
                  </a:lnTo>
                  <a:lnTo>
                    <a:pt x="2512" y="9050"/>
                  </a:lnTo>
                  <a:cubicBezTo>
                    <a:pt x="2584" y="9121"/>
                    <a:pt x="2619" y="9204"/>
                    <a:pt x="2619" y="9300"/>
                  </a:cubicBezTo>
                  <a:lnTo>
                    <a:pt x="2619" y="10990"/>
                  </a:lnTo>
                  <a:cubicBezTo>
                    <a:pt x="2619" y="11085"/>
                    <a:pt x="2691" y="11157"/>
                    <a:pt x="2774" y="11157"/>
                  </a:cubicBezTo>
                  <a:cubicBezTo>
                    <a:pt x="2869" y="11157"/>
                    <a:pt x="2941" y="11085"/>
                    <a:pt x="2941" y="10990"/>
                  </a:cubicBezTo>
                  <a:lnTo>
                    <a:pt x="2941" y="9704"/>
                  </a:lnTo>
                  <a:cubicBezTo>
                    <a:pt x="3334" y="9847"/>
                    <a:pt x="3751" y="9943"/>
                    <a:pt x="4179" y="9943"/>
                  </a:cubicBezTo>
                  <a:cubicBezTo>
                    <a:pt x="4608" y="9943"/>
                    <a:pt x="5024" y="9859"/>
                    <a:pt x="5417" y="9704"/>
                  </a:cubicBezTo>
                  <a:lnTo>
                    <a:pt x="5417" y="9776"/>
                  </a:lnTo>
                  <a:cubicBezTo>
                    <a:pt x="5417" y="9859"/>
                    <a:pt x="5489" y="9943"/>
                    <a:pt x="5572" y="9943"/>
                  </a:cubicBezTo>
                  <a:cubicBezTo>
                    <a:pt x="5667" y="9943"/>
                    <a:pt x="5739" y="9859"/>
                    <a:pt x="5739" y="9776"/>
                  </a:cubicBezTo>
                  <a:lnTo>
                    <a:pt x="5739" y="9300"/>
                  </a:lnTo>
                  <a:cubicBezTo>
                    <a:pt x="5739" y="9204"/>
                    <a:pt x="5786" y="9109"/>
                    <a:pt x="5846" y="9038"/>
                  </a:cubicBezTo>
                  <a:lnTo>
                    <a:pt x="6310" y="8585"/>
                  </a:lnTo>
                  <a:lnTo>
                    <a:pt x="7441" y="8978"/>
                  </a:lnTo>
                  <a:cubicBezTo>
                    <a:pt x="7799" y="9097"/>
                    <a:pt x="8037" y="9442"/>
                    <a:pt x="8037" y="9812"/>
                  </a:cubicBezTo>
                  <a:lnTo>
                    <a:pt x="8037" y="10990"/>
                  </a:lnTo>
                  <a:cubicBezTo>
                    <a:pt x="8037" y="11085"/>
                    <a:pt x="8108" y="11157"/>
                    <a:pt x="8192" y="11157"/>
                  </a:cubicBezTo>
                  <a:cubicBezTo>
                    <a:pt x="8287" y="11157"/>
                    <a:pt x="8358" y="11085"/>
                    <a:pt x="8358" y="10990"/>
                  </a:cubicBezTo>
                  <a:lnTo>
                    <a:pt x="8358" y="9812"/>
                  </a:lnTo>
                  <a:cubicBezTo>
                    <a:pt x="8358" y="9300"/>
                    <a:pt x="8037" y="8835"/>
                    <a:pt x="7561" y="8669"/>
                  </a:cubicBezTo>
                  <a:lnTo>
                    <a:pt x="5763" y="8038"/>
                  </a:lnTo>
                  <a:cubicBezTo>
                    <a:pt x="5548" y="7954"/>
                    <a:pt x="5405" y="7752"/>
                    <a:pt x="5405" y="7526"/>
                  </a:cubicBezTo>
                  <a:lnTo>
                    <a:pt x="5405" y="6811"/>
                  </a:lnTo>
                  <a:cubicBezTo>
                    <a:pt x="6037" y="6442"/>
                    <a:pt x="6489" y="5799"/>
                    <a:pt x="6596" y="5037"/>
                  </a:cubicBezTo>
                  <a:lnTo>
                    <a:pt x="6715" y="5037"/>
                  </a:lnTo>
                  <a:cubicBezTo>
                    <a:pt x="7037" y="5037"/>
                    <a:pt x="7310" y="4775"/>
                    <a:pt x="7310" y="4442"/>
                  </a:cubicBezTo>
                  <a:cubicBezTo>
                    <a:pt x="7310" y="4323"/>
                    <a:pt x="7263" y="4204"/>
                    <a:pt x="7203" y="4108"/>
                  </a:cubicBezTo>
                  <a:cubicBezTo>
                    <a:pt x="7275" y="3847"/>
                    <a:pt x="7310" y="3585"/>
                    <a:pt x="7310" y="3299"/>
                  </a:cubicBezTo>
                  <a:cubicBezTo>
                    <a:pt x="7310" y="3096"/>
                    <a:pt x="7287" y="2882"/>
                    <a:pt x="7251" y="2692"/>
                  </a:cubicBezTo>
                  <a:cubicBezTo>
                    <a:pt x="7799" y="2501"/>
                    <a:pt x="8180" y="1977"/>
                    <a:pt x="8180" y="1382"/>
                  </a:cubicBezTo>
                  <a:cubicBezTo>
                    <a:pt x="8180" y="620"/>
                    <a:pt x="7561" y="1"/>
                    <a:pt x="6799" y="1"/>
                  </a:cubicBezTo>
                  <a:cubicBezTo>
                    <a:pt x="6358" y="1"/>
                    <a:pt x="5953" y="203"/>
                    <a:pt x="5679" y="560"/>
                  </a:cubicBezTo>
                  <a:cubicBezTo>
                    <a:pt x="5239" y="310"/>
                    <a:pt x="4727" y="179"/>
                    <a:pt x="4179" y="179"/>
                  </a:cubicBezTo>
                  <a:cubicBezTo>
                    <a:pt x="3631" y="179"/>
                    <a:pt x="3119" y="310"/>
                    <a:pt x="2679" y="560"/>
                  </a:cubicBezTo>
                  <a:cubicBezTo>
                    <a:pt x="2429" y="203"/>
                    <a:pt x="2012" y="1"/>
                    <a:pt x="156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95" name="Google Shape;10895;p79"/>
            <p:cNvSpPr/>
            <p:nvPr/>
          </p:nvSpPr>
          <p:spPr>
            <a:xfrm>
              <a:off x="5923707" y="2588136"/>
              <a:ext cx="43402" cy="15396"/>
            </a:xfrm>
            <a:custGeom>
              <a:avLst/>
              <a:gdLst/>
              <a:ahLst/>
              <a:cxnLst/>
              <a:rect l="l" t="t" r="r" b="b"/>
              <a:pathLst>
                <a:path w="1370" h="486" extrusionOk="0">
                  <a:moveTo>
                    <a:pt x="173" y="0"/>
                  </a:moveTo>
                  <a:cubicBezTo>
                    <a:pt x="131" y="0"/>
                    <a:pt x="90" y="15"/>
                    <a:pt x="60" y="45"/>
                  </a:cubicBezTo>
                  <a:cubicBezTo>
                    <a:pt x="0" y="104"/>
                    <a:pt x="0" y="199"/>
                    <a:pt x="60" y="259"/>
                  </a:cubicBezTo>
                  <a:cubicBezTo>
                    <a:pt x="191" y="402"/>
                    <a:pt x="429" y="485"/>
                    <a:pt x="703" y="485"/>
                  </a:cubicBezTo>
                  <a:cubicBezTo>
                    <a:pt x="953" y="485"/>
                    <a:pt x="1191" y="402"/>
                    <a:pt x="1334" y="259"/>
                  </a:cubicBezTo>
                  <a:cubicBezTo>
                    <a:pt x="1370" y="199"/>
                    <a:pt x="1370" y="104"/>
                    <a:pt x="1310" y="45"/>
                  </a:cubicBezTo>
                  <a:cubicBezTo>
                    <a:pt x="1280" y="15"/>
                    <a:pt x="1239" y="0"/>
                    <a:pt x="1197" y="0"/>
                  </a:cubicBezTo>
                  <a:cubicBezTo>
                    <a:pt x="1155" y="0"/>
                    <a:pt x="1114" y="15"/>
                    <a:pt x="1084" y="45"/>
                  </a:cubicBezTo>
                  <a:cubicBezTo>
                    <a:pt x="1024" y="104"/>
                    <a:pt x="881" y="176"/>
                    <a:pt x="679" y="176"/>
                  </a:cubicBezTo>
                  <a:cubicBezTo>
                    <a:pt x="488" y="176"/>
                    <a:pt x="346" y="104"/>
                    <a:pt x="286" y="45"/>
                  </a:cubicBezTo>
                  <a:cubicBezTo>
                    <a:pt x="256" y="15"/>
                    <a:pt x="215" y="0"/>
                    <a:pt x="17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96" name="Google Shape;10896;p79"/>
            <p:cNvSpPr/>
            <p:nvPr/>
          </p:nvSpPr>
          <p:spPr>
            <a:xfrm>
              <a:off x="5983677" y="2742291"/>
              <a:ext cx="10201" cy="26833"/>
            </a:xfrm>
            <a:custGeom>
              <a:avLst/>
              <a:gdLst/>
              <a:ahLst/>
              <a:cxnLst/>
              <a:rect l="l" t="t" r="r" b="b"/>
              <a:pathLst>
                <a:path w="322" h="847" extrusionOk="0">
                  <a:moveTo>
                    <a:pt x="155" y="1"/>
                  </a:moveTo>
                  <a:cubicBezTo>
                    <a:pt x="72" y="1"/>
                    <a:pt x="0" y="72"/>
                    <a:pt x="0" y="155"/>
                  </a:cubicBezTo>
                  <a:lnTo>
                    <a:pt x="0" y="679"/>
                  </a:lnTo>
                  <a:cubicBezTo>
                    <a:pt x="0" y="775"/>
                    <a:pt x="72" y="846"/>
                    <a:pt x="155" y="846"/>
                  </a:cubicBezTo>
                  <a:cubicBezTo>
                    <a:pt x="250" y="846"/>
                    <a:pt x="322" y="775"/>
                    <a:pt x="322" y="679"/>
                  </a:cubicBezTo>
                  <a:lnTo>
                    <a:pt x="322" y="155"/>
                  </a:lnTo>
                  <a:cubicBezTo>
                    <a:pt x="322" y="72"/>
                    <a:pt x="262"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97" name="Google Shape;10897;p79"/>
            <p:cNvSpPr/>
            <p:nvPr/>
          </p:nvSpPr>
          <p:spPr>
            <a:xfrm>
              <a:off x="5906726" y="2543531"/>
              <a:ext cx="10581" cy="16252"/>
            </a:xfrm>
            <a:custGeom>
              <a:avLst/>
              <a:gdLst/>
              <a:ahLst/>
              <a:cxnLst/>
              <a:rect l="l" t="t" r="r" b="b"/>
              <a:pathLst>
                <a:path w="334" h="513" extrusionOk="0">
                  <a:moveTo>
                    <a:pt x="167" y="0"/>
                  </a:moveTo>
                  <a:cubicBezTo>
                    <a:pt x="72" y="0"/>
                    <a:pt x="1" y="72"/>
                    <a:pt x="1" y="167"/>
                  </a:cubicBezTo>
                  <a:lnTo>
                    <a:pt x="1" y="345"/>
                  </a:lnTo>
                  <a:cubicBezTo>
                    <a:pt x="1" y="441"/>
                    <a:pt x="72" y="512"/>
                    <a:pt x="167" y="512"/>
                  </a:cubicBezTo>
                  <a:cubicBezTo>
                    <a:pt x="251" y="512"/>
                    <a:pt x="322" y="441"/>
                    <a:pt x="322" y="345"/>
                  </a:cubicBezTo>
                  <a:lnTo>
                    <a:pt x="322" y="167"/>
                  </a:lnTo>
                  <a:cubicBezTo>
                    <a:pt x="334" y="72"/>
                    <a:pt x="251"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98" name="Google Shape;10898;p79"/>
            <p:cNvSpPr/>
            <p:nvPr/>
          </p:nvSpPr>
          <p:spPr>
            <a:xfrm>
              <a:off x="5972747" y="2543531"/>
              <a:ext cx="10581" cy="16252"/>
            </a:xfrm>
            <a:custGeom>
              <a:avLst/>
              <a:gdLst/>
              <a:ahLst/>
              <a:cxnLst/>
              <a:rect l="l" t="t" r="r" b="b"/>
              <a:pathLst>
                <a:path w="334" h="513" extrusionOk="0">
                  <a:moveTo>
                    <a:pt x="167" y="0"/>
                  </a:moveTo>
                  <a:cubicBezTo>
                    <a:pt x="72" y="0"/>
                    <a:pt x="0" y="72"/>
                    <a:pt x="0" y="167"/>
                  </a:cubicBezTo>
                  <a:lnTo>
                    <a:pt x="0" y="345"/>
                  </a:lnTo>
                  <a:cubicBezTo>
                    <a:pt x="0" y="441"/>
                    <a:pt x="72" y="512"/>
                    <a:pt x="167" y="512"/>
                  </a:cubicBezTo>
                  <a:cubicBezTo>
                    <a:pt x="250" y="512"/>
                    <a:pt x="322" y="441"/>
                    <a:pt x="322" y="345"/>
                  </a:cubicBezTo>
                  <a:lnTo>
                    <a:pt x="322" y="167"/>
                  </a:lnTo>
                  <a:cubicBezTo>
                    <a:pt x="333" y="72"/>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99" name="Google Shape;10899;p79"/>
            <p:cNvSpPr/>
            <p:nvPr/>
          </p:nvSpPr>
          <p:spPr>
            <a:xfrm>
              <a:off x="5901055" y="2526931"/>
              <a:ext cx="16252" cy="10581"/>
            </a:xfrm>
            <a:custGeom>
              <a:avLst/>
              <a:gdLst/>
              <a:ahLst/>
              <a:cxnLst/>
              <a:rect l="l" t="t" r="r" b="b"/>
              <a:pathLst>
                <a:path w="513" h="334" extrusionOk="0">
                  <a:moveTo>
                    <a:pt x="168" y="0"/>
                  </a:moveTo>
                  <a:cubicBezTo>
                    <a:pt x="72" y="0"/>
                    <a:pt x="1" y="84"/>
                    <a:pt x="1" y="167"/>
                  </a:cubicBezTo>
                  <a:cubicBezTo>
                    <a:pt x="1" y="262"/>
                    <a:pt x="72" y="334"/>
                    <a:pt x="168" y="334"/>
                  </a:cubicBezTo>
                  <a:lnTo>
                    <a:pt x="346" y="334"/>
                  </a:lnTo>
                  <a:cubicBezTo>
                    <a:pt x="430" y="334"/>
                    <a:pt x="501" y="262"/>
                    <a:pt x="501" y="167"/>
                  </a:cubicBezTo>
                  <a:cubicBezTo>
                    <a:pt x="513" y="84"/>
                    <a:pt x="430" y="0"/>
                    <a:pt x="34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00" name="Google Shape;10900;p79"/>
            <p:cNvSpPr/>
            <p:nvPr/>
          </p:nvSpPr>
          <p:spPr>
            <a:xfrm>
              <a:off x="5972367" y="2526899"/>
              <a:ext cx="16220" cy="10613"/>
            </a:xfrm>
            <a:custGeom>
              <a:avLst/>
              <a:gdLst/>
              <a:ahLst/>
              <a:cxnLst/>
              <a:rect l="l" t="t" r="r" b="b"/>
              <a:pathLst>
                <a:path w="512" h="335" extrusionOk="0">
                  <a:moveTo>
                    <a:pt x="364" y="0"/>
                  </a:moveTo>
                  <a:cubicBezTo>
                    <a:pt x="358" y="0"/>
                    <a:pt x="352" y="0"/>
                    <a:pt x="345" y="1"/>
                  </a:cubicBezTo>
                  <a:lnTo>
                    <a:pt x="167" y="1"/>
                  </a:lnTo>
                  <a:cubicBezTo>
                    <a:pt x="72" y="1"/>
                    <a:pt x="0" y="85"/>
                    <a:pt x="0" y="168"/>
                  </a:cubicBezTo>
                  <a:cubicBezTo>
                    <a:pt x="0" y="263"/>
                    <a:pt x="72" y="335"/>
                    <a:pt x="167" y="335"/>
                  </a:cubicBezTo>
                  <a:lnTo>
                    <a:pt x="345" y="335"/>
                  </a:lnTo>
                  <a:cubicBezTo>
                    <a:pt x="429" y="335"/>
                    <a:pt x="500" y="263"/>
                    <a:pt x="500" y="168"/>
                  </a:cubicBezTo>
                  <a:cubicBezTo>
                    <a:pt x="511" y="79"/>
                    <a:pt x="450" y="0"/>
                    <a:pt x="36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901" name="Google Shape;10901;p79"/>
          <p:cNvGrpSpPr/>
          <p:nvPr/>
        </p:nvGrpSpPr>
        <p:grpSpPr>
          <a:xfrm>
            <a:off x="10739761" y="2987999"/>
            <a:ext cx="352577" cy="471272"/>
            <a:chOff x="8054820" y="2416399"/>
            <a:chExt cx="264433" cy="353454"/>
          </a:xfrm>
          <a:solidFill>
            <a:schemeClr val="tx1"/>
          </a:solidFill>
        </p:grpSpPr>
        <p:sp>
          <p:nvSpPr>
            <p:cNvPr id="10902" name="Google Shape;10902;p79"/>
            <p:cNvSpPr/>
            <p:nvPr/>
          </p:nvSpPr>
          <p:spPr>
            <a:xfrm>
              <a:off x="8148371" y="2538621"/>
              <a:ext cx="10201" cy="15872"/>
            </a:xfrm>
            <a:custGeom>
              <a:avLst/>
              <a:gdLst/>
              <a:ahLst/>
              <a:cxnLst/>
              <a:rect l="l" t="t" r="r" b="b"/>
              <a:pathLst>
                <a:path w="322" h="501" extrusionOk="0">
                  <a:moveTo>
                    <a:pt x="155" y="0"/>
                  </a:moveTo>
                  <a:cubicBezTo>
                    <a:pt x="72" y="0"/>
                    <a:pt x="0" y="72"/>
                    <a:pt x="0" y="155"/>
                  </a:cubicBezTo>
                  <a:lnTo>
                    <a:pt x="0" y="334"/>
                  </a:lnTo>
                  <a:cubicBezTo>
                    <a:pt x="0" y="429"/>
                    <a:pt x="72" y="500"/>
                    <a:pt x="155" y="500"/>
                  </a:cubicBezTo>
                  <a:cubicBezTo>
                    <a:pt x="250" y="500"/>
                    <a:pt x="322" y="429"/>
                    <a:pt x="322" y="334"/>
                  </a:cubicBezTo>
                  <a:lnTo>
                    <a:pt x="322" y="155"/>
                  </a:lnTo>
                  <a:cubicBezTo>
                    <a:pt x="310" y="72"/>
                    <a:pt x="250" y="0"/>
                    <a:pt x="1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03" name="Google Shape;10903;p79"/>
            <p:cNvSpPr/>
            <p:nvPr/>
          </p:nvSpPr>
          <p:spPr>
            <a:xfrm>
              <a:off x="8214361" y="2538621"/>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04" name="Google Shape;10904;p79"/>
            <p:cNvSpPr/>
            <p:nvPr/>
          </p:nvSpPr>
          <p:spPr>
            <a:xfrm>
              <a:off x="8054820" y="2416399"/>
              <a:ext cx="264433" cy="353454"/>
            </a:xfrm>
            <a:custGeom>
              <a:avLst/>
              <a:gdLst/>
              <a:ahLst/>
              <a:cxnLst/>
              <a:rect l="l" t="t" r="r" b="b"/>
              <a:pathLst>
                <a:path w="8347" h="11157" extrusionOk="0">
                  <a:moveTo>
                    <a:pt x="1703" y="5025"/>
                  </a:moveTo>
                  <a:cubicBezTo>
                    <a:pt x="1787" y="5204"/>
                    <a:pt x="1882" y="5418"/>
                    <a:pt x="1882" y="5573"/>
                  </a:cubicBezTo>
                  <a:cubicBezTo>
                    <a:pt x="1882" y="5680"/>
                    <a:pt x="1787" y="5763"/>
                    <a:pt x="1703" y="5763"/>
                  </a:cubicBezTo>
                  <a:cubicBezTo>
                    <a:pt x="1608" y="5763"/>
                    <a:pt x="1525" y="5668"/>
                    <a:pt x="1525" y="5573"/>
                  </a:cubicBezTo>
                  <a:cubicBezTo>
                    <a:pt x="1525" y="5430"/>
                    <a:pt x="1608" y="5204"/>
                    <a:pt x="1703" y="5025"/>
                  </a:cubicBezTo>
                  <a:close/>
                  <a:moveTo>
                    <a:pt x="6585" y="5025"/>
                  </a:moveTo>
                  <a:cubicBezTo>
                    <a:pt x="6668" y="5204"/>
                    <a:pt x="6763" y="5418"/>
                    <a:pt x="6763" y="5573"/>
                  </a:cubicBezTo>
                  <a:cubicBezTo>
                    <a:pt x="6763" y="5680"/>
                    <a:pt x="6668" y="5763"/>
                    <a:pt x="6585" y="5763"/>
                  </a:cubicBezTo>
                  <a:cubicBezTo>
                    <a:pt x="6490" y="5763"/>
                    <a:pt x="6406" y="5668"/>
                    <a:pt x="6406" y="5573"/>
                  </a:cubicBezTo>
                  <a:cubicBezTo>
                    <a:pt x="6406" y="5430"/>
                    <a:pt x="6490" y="5204"/>
                    <a:pt x="6585" y="5025"/>
                  </a:cubicBezTo>
                  <a:close/>
                  <a:moveTo>
                    <a:pt x="4144" y="322"/>
                  </a:moveTo>
                  <a:cubicBezTo>
                    <a:pt x="6073" y="322"/>
                    <a:pt x="7633" y="1894"/>
                    <a:pt x="7633" y="3823"/>
                  </a:cubicBezTo>
                  <a:cubicBezTo>
                    <a:pt x="7633" y="5847"/>
                    <a:pt x="6478" y="7752"/>
                    <a:pt x="6299" y="8049"/>
                  </a:cubicBezTo>
                  <a:lnTo>
                    <a:pt x="5716" y="7847"/>
                  </a:lnTo>
                  <a:cubicBezTo>
                    <a:pt x="5513" y="7764"/>
                    <a:pt x="5358" y="7561"/>
                    <a:pt x="5358" y="7335"/>
                  </a:cubicBezTo>
                  <a:lnTo>
                    <a:pt x="5358" y="6621"/>
                  </a:lnTo>
                  <a:cubicBezTo>
                    <a:pt x="5692" y="6430"/>
                    <a:pt x="5966" y="6180"/>
                    <a:pt x="6180" y="5859"/>
                  </a:cubicBezTo>
                  <a:cubicBezTo>
                    <a:pt x="6263" y="6001"/>
                    <a:pt x="6418" y="6073"/>
                    <a:pt x="6597" y="6073"/>
                  </a:cubicBezTo>
                  <a:cubicBezTo>
                    <a:pt x="6882" y="6073"/>
                    <a:pt x="7097" y="5847"/>
                    <a:pt x="7097" y="5561"/>
                  </a:cubicBezTo>
                  <a:cubicBezTo>
                    <a:pt x="7097" y="5323"/>
                    <a:pt x="6966" y="5025"/>
                    <a:pt x="6859" y="4823"/>
                  </a:cubicBezTo>
                  <a:cubicBezTo>
                    <a:pt x="7097" y="4751"/>
                    <a:pt x="7275" y="4525"/>
                    <a:pt x="7275" y="4251"/>
                  </a:cubicBezTo>
                  <a:cubicBezTo>
                    <a:pt x="7275" y="3930"/>
                    <a:pt x="7013" y="3656"/>
                    <a:pt x="6680" y="3656"/>
                  </a:cubicBezTo>
                  <a:lnTo>
                    <a:pt x="6597" y="3656"/>
                  </a:lnTo>
                  <a:cubicBezTo>
                    <a:pt x="6597" y="3656"/>
                    <a:pt x="6585" y="3656"/>
                    <a:pt x="6585" y="3644"/>
                  </a:cubicBezTo>
                  <a:lnTo>
                    <a:pt x="6585" y="3120"/>
                  </a:lnTo>
                  <a:cubicBezTo>
                    <a:pt x="6585" y="2453"/>
                    <a:pt x="6049" y="1918"/>
                    <a:pt x="5370" y="1918"/>
                  </a:cubicBezTo>
                  <a:lnTo>
                    <a:pt x="5192" y="1918"/>
                  </a:lnTo>
                  <a:cubicBezTo>
                    <a:pt x="5108" y="1918"/>
                    <a:pt x="5037" y="1989"/>
                    <a:pt x="5037" y="2084"/>
                  </a:cubicBezTo>
                  <a:cubicBezTo>
                    <a:pt x="5037" y="2168"/>
                    <a:pt x="5108" y="2251"/>
                    <a:pt x="5192" y="2251"/>
                  </a:cubicBezTo>
                  <a:lnTo>
                    <a:pt x="5370" y="2251"/>
                  </a:lnTo>
                  <a:cubicBezTo>
                    <a:pt x="5870" y="2251"/>
                    <a:pt x="6251" y="2644"/>
                    <a:pt x="6251" y="3120"/>
                  </a:cubicBezTo>
                  <a:lnTo>
                    <a:pt x="6251" y="3644"/>
                  </a:lnTo>
                  <a:cubicBezTo>
                    <a:pt x="6251" y="3823"/>
                    <a:pt x="6406" y="3989"/>
                    <a:pt x="6597" y="3989"/>
                  </a:cubicBezTo>
                  <a:lnTo>
                    <a:pt x="6680" y="3989"/>
                  </a:lnTo>
                  <a:cubicBezTo>
                    <a:pt x="6835" y="3989"/>
                    <a:pt x="6954" y="4108"/>
                    <a:pt x="6954" y="4251"/>
                  </a:cubicBezTo>
                  <a:cubicBezTo>
                    <a:pt x="6954" y="4406"/>
                    <a:pt x="6835" y="4525"/>
                    <a:pt x="6680" y="4525"/>
                  </a:cubicBezTo>
                  <a:lnTo>
                    <a:pt x="6585" y="4525"/>
                  </a:lnTo>
                  <a:lnTo>
                    <a:pt x="6585" y="4501"/>
                  </a:lnTo>
                  <a:cubicBezTo>
                    <a:pt x="6585" y="4418"/>
                    <a:pt x="6501" y="4346"/>
                    <a:pt x="6418" y="4346"/>
                  </a:cubicBezTo>
                  <a:cubicBezTo>
                    <a:pt x="6323" y="4346"/>
                    <a:pt x="6251" y="4418"/>
                    <a:pt x="6251" y="4501"/>
                  </a:cubicBezTo>
                  <a:cubicBezTo>
                    <a:pt x="6251" y="5668"/>
                    <a:pt x="5311" y="6609"/>
                    <a:pt x="4156" y="6609"/>
                  </a:cubicBezTo>
                  <a:cubicBezTo>
                    <a:pt x="2989" y="6609"/>
                    <a:pt x="2060" y="5668"/>
                    <a:pt x="2060" y="4501"/>
                  </a:cubicBezTo>
                  <a:cubicBezTo>
                    <a:pt x="2060" y="4418"/>
                    <a:pt x="1977" y="4346"/>
                    <a:pt x="1894" y="4346"/>
                  </a:cubicBezTo>
                  <a:cubicBezTo>
                    <a:pt x="1798" y="4346"/>
                    <a:pt x="1727" y="4418"/>
                    <a:pt x="1727" y="4501"/>
                  </a:cubicBezTo>
                  <a:lnTo>
                    <a:pt x="1727" y="4525"/>
                  </a:lnTo>
                  <a:lnTo>
                    <a:pt x="1620" y="4525"/>
                  </a:lnTo>
                  <a:cubicBezTo>
                    <a:pt x="1477" y="4525"/>
                    <a:pt x="1358" y="4406"/>
                    <a:pt x="1358" y="4251"/>
                  </a:cubicBezTo>
                  <a:cubicBezTo>
                    <a:pt x="1358" y="4108"/>
                    <a:pt x="1477" y="3989"/>
                    <a:pt x="1620" y="3989"/>
                  </a:cubicBezTo>
                  <a:lnTo>
                    <a:pt x="1715" y="3989"/>
                  </a:lnTo>
                  <a:cubicBezTo>
                    <a:pt x="1894" y="3989"/>
                    <a:pt x="2060" y="3835"/>
                    <a:pt x="2060" y="3644"/>
                  </a:cubicBezTo>
                  <a:lnTo>
                    <a:pt x="2060" y="3120"/>
                  </a:lnTo>
                  <a:cubicBezTo>
                    <a:pt x="2060" y="2632"/>
                    <a:pt x="2453" y="2251"/>
                    <a:pt x="2930" y="2251"/>
                  </a:cubicBezTo>
                  <a:lnTo>
                    <a:pt x="4501" y="2251"/>
                  </a:lnTo>
                  <a:cubicBezTo>
                    <a:pt x="4585" y="2251"/>
                    <a:pt x="4656" y="2168"/>
                    <a:pt x="4656" y="2084"/>
                  </a:cubicBezTo>
                  <a:cubicBezTo>
                    <a:pt x="4656" y="1989"/>
                    <a:pt x="4585" y="1918"/>
                    <a:pt x="4501" y="1918"/>
                  </a:cubicBezTo>
                  <a:lnTo>
                    <a:pt x="2930" y="1918"/>
                  </a:lnTo>
                  <a:cubicBezTo>
                    <a:pt x="2632" y="1918"/>
                    <a:pt x="2394" y="1679"/>
                    <a:pt x="2394" y="1382"/>
                  </a:cubicBezTo>
                  <a:cubicBezTo>
                    <a:pt x="2394" y="798"/>
                    <a:pt x="3025" y="322"/>
                    <a:pt x="3799" y="322"/>
                  </a:cubicBezTo>
                  <a:close/>
                  <a:moveTo>
                    <a:pt x="2084" y="1310"/>
                  </a:moveTo>
                  <a:lnTo>
                    <a:pt x="2084" y="1406"/>
                  </a:lnTo>
                  <a:cubicBezTo>
                    <a:pt x="2084" y="1679"/>
                    <a:pt x="2203" y="1918"/>
                    <a:pt x="2394" y="2084"/>
                  </a:cubicBezTo>
                  <a:cubicBezTo>
                    <a:pt x="2013" y="2275"/>
                    <a:pt x="1727" y="2692"/>
                    <a:pt x="1727" y="3156"/>
                  </a:cubicBezTo>
                  <a:lnTo>
                    <a:pt x="1727" y="3680"/>
                  </a:lnTo>
                  <a:cubicBezTo>
                    <a:pt x="1727" y="3680"/>
                    <a:pt x="1727" y="3692"/>
                    <a:pt x="1715" y="3692"/>
                  </a:cubicBezTo>
                  <a:lnTo>
                    <a:pt x="1620" y="3692"/>
                  </a:lnTo>
                  <a:cubicBezTo>
                    <a:pt x="1298" y="3692"/>
                    <a:pt x="1025" y="3954"/>
                    <a:pt x="1025" y="4287"/>
                  </a:cubicBezTo>
                  <a:cubicBezTo>
                    <a:pt x="1025" y="4549"/>
                    <a:pt x="1203" y="4775"/>
                    <a:pt x="1441" y="4847"/>
                  </a:cubicBezTo>
                  <a:cubicBezTo>
                    <a:pt x="1346" y="5037"/>
                    <a:pt x="1203" y="5335"/>
                    <a:pt x="1203" y="5597"/>
                  </a:cubicBezTo>
                  <a:cubicBezTo>
                    <a:pt x="1203" y="5870"/>
                    <a:pt x="1429" y="6097"/>
                    <a:pt x="1715" y="6097"/>
                  </a:cubicBezTo>
                  <a:cubicBezTo>
                    <a:pt x="1894" y="6097"/>
                    <a:pt x="2037" y="6013"/>
                    <a:pt x="2132" y="5894"/>
                  </a:cubicBezTo>
                  <a:cubicBezTo>
                    <a:pt x="2334" y="6204"/>
                    <a:pt x="2620" y="6466"/>
                    <a:pt x="2953" y="6656"/>
                  </a:cubicBezTo>
                  <a:lnTo>
                    <a:pt x="2953" y="7347"/>
                  </a:lnTo>
                  <a:cubicBezTo>
                    <a:pt x="2953" y="7573"/>
                    <a:pt x="2799" y="7787"/>
                    <a:pt x="2584" y="7859"/>
                  </a:cubicBezTo>
                  <a:lnTo>
                    <a:pt x="1965" y="8085"/>
                  </a:lnTo>
                  <a:cubicBezTo>
                    <a:pt x="1715" y="7621"/>
                    <a:pt x="834" y="5847"/>
                    <a:pt x="834" y="3882"/>
                  </a:cubicBezTo>
                  <a:cubicBezTo>
                    <a:pt x="834" y="3275"/>
                    <a:pt x="989" y="2727"/>
                    <a:pt x="1263" y="2227"/>
                  </a:cubicBezTo>
                  <a:cubicBezTo>
                    <a:pt x="1477" y="1870"/>
                    <a:pt x="1739" y="1560"/>
                    <a:pt x="2084" y="1310"/>
                  </a:cubicBezTo>
                  <a:close/>
                  <a:moveTo>
                    <a:pt x="3811" y="1"/>
                  </a:moveTo>
                  <a:cubicBezTo>
                    <a:pt x="3346" y="1"/>
                    <a:pt x="2918" y="132"/>
                    <a:pt x="2608" y="382"/>
                  </a:cubicBezTo>
                  <a:cubicBezTo>
                    <a:pt x="2453" y="489"/>
                    <a:pt x="2358" y="620"/>
                    <a:pt x="2263" y="763"/>
                  </a:cubicBezTo>
                  <a:cubicBezTo>
                    <a:pt x="1715" y="1084"/>
                    <a:pt x="1286" y="1537"/>
                    <a:pt x="1001" y="2037"/>
                  </a:cubicBezTo>
                  <a:cubicBezTo>
                    <a:pt x="691" y="2572"/>
                    <a:pt x="524" y="3192"/>
                    <a:pt x="524" y="3858"/>
                  </a:cubicBezTo>
                  <a:cubicBezTo>
                    <a:pt x="524" y="5108"/>
                    <a:pt x="870" y="6251"/>
                    <a:pt x="1144" y="6990"/>
                  </a:cubicBezTo>
                  <a:cubicBezTo>
                    <a:pt x="1358" y="7525"/>
                    <a:pt x="1548" y="7942"/>
                    <a:pt x="1667" y="8156"/>
                  </a:cubicBezTo>
                  <a:lnTo>
                    <a:pt x="810" y="8454"/>
                  </a:lnTo>
                  <a:cubicBezTo>
                    <a:pt x="334" y="8621"/>
                    <a:pt x="1" y="9073"/>
                    <a:pt x="1" y="9597"/>
                  </a:cubicBezTo>
                  <a:lnTo>
                    <a:pt x="1" y="10954"/>
                  </a:lnTo>
                  <a:cubicBezTo>
                    <a:pt x="1" y="11038"/>
                    <a:pt x="72" y="11121"/>
                    <a:pt x="167" y="11121"/>
                  </a:cubicBezTo>
                  <a:cubicBezTo>
                    <a:pt x="251" y="11121"/>
                    <a:pt x="322" y="11038"/>
                    <a:pt x="322" y="10954"/>
                  </a:cubicBezTo>
                  <a:lnTo>
                    <a:pt x="322" y="9633"/>
                  </a:lnTo>
                  <a:cubicBezTo>
                    <a:pt x="322" y="9252"/>
                    <a:pt x="560" y="8918"/>
                    <a:pt x="917" y="8799"/>
                  </a:cubicBezTo>
                  <a:lnTo>
                    <a:pt x="1191" y="8704"/>
                  </a:lnTo>
                  <a:cubicBezTo>
                    <a:pt x="1810" y="9561"/>
                    <a:pt x="2941" y="10097"/>
                    <a:pt x="4180" y="10097"/>
                  </a:cubicBezTo>
                  <a:cubicBezTo>
                    <a:pt x="4727" y="10097"/>
                    <a:pt x="5287" y="10002"/>
                    <a:pt x="5775" y="9788"/>
                  </a:cubicBezTo>
                  <a:cubicBezTo>
                    <a:pt x="5858" y="9764"/>
                    <a:pt x="5894" y="9657"/>
                    <a:pt x="5858" y="9585"/>
                  </a:cubicBezTo>
                  <a:cubicBezTo>
                    <a:pt x="5840" y="9512"/>
                    <a:pt x="5773" y="9481"/>
                    <a:pt x="5711" y="9481"/>
                  </a:cubicBezTo>
                  <a:cubicBezTo>
                    <a:pt x="5692" y="9481"/>
                    <a:pt x="5673" y="9484"/>
                    <a:pt x="5656" y="9490"/>
                  </a:cubicBezTo>
                  <a:cubicBezTo>
                    <a:pt x="5204" y="9680"/>
                    <a:pt x="4704" y="9788"/>
                    <a:pt x="4180" y="9788"/>
                  </a:cubicBezTo>
                  <a:cubicBezTo>
                    <a:pt x="3096" y="9788"/>
                    <a:pt x="2084" y="9347"/>
                    <a:pt x="1513" y="8609"/>
                  </a:cubicBezTo>
                  <a:lnTo>
                    <a:pt x="2727" y="8180"/>
                  </a:lnTo>
                  <a:cubicBezTo>
                    <a:pt x="3061" y="8061"/>
                    <a:pt x="3299" y="7740"/>
                    <a:pt x="3299" y="7383"/>
                  </a:cubicBezTo>
                  <a:lnTo>
                    <a:pt x="3299" y="6823"/>
                  </a:lnTo>
                  <a:cubicBezTo>
                    <a:pt x="3572" y="6930"/>
                    <a:pt x="3870" y="6990"/>
                    <a:pt x="4180" y="6990"/>
                  </a:cubicBezTo>
                  <a:cubicBezTo>
                    <a:pt x="4489" y="6990"/>
                    <a:pt x="4787" y="6930"/>
                    <a:pt x="5061" y="6823"/>
                  </a:cubicBezTo>
                  <a:lnTo>
                    <a:pt x="5061" y="7383"/>
                  </a:lnTo>
                  <a:cubicBezTo>
                    <a:pt x="5061" y="7740"/>
                    <a:pt x="5287" y="8061"/>
                    <a:pt x="5644" y="8180"/>
                  </a:cubicBezTo>
                  <a:lnTo>
                    <a:pt x="6847" y="8609"/>
                  </a:lnTo>
                  <a:cubicBezTo>
                    <a:pt x="6680" y="8823"/>
                    <a:pt x="6478" y="9014"/>
                    <a:pt x="6239" y="9180"/>
                  </a:cubicBezTo>
                  <a:cubicBezTo>
                    <a:pt x="6156" y="9228"/>
                    <a:pt x="6144" y="9323"/>
                    <a:pt x="6192" y="9407"/>
                  </a:cubicBezTo>
                  <a:cubicBezTo>
                    <a:pt x="6216" y="9442"/>
                    <a:pt x="6275" y="9478"/>
                    <a:pt x="6323" y="9478"/>
                  </a:cubicBezTo>
                  <a:cubicBezTo>
                    <a:pt x="6359" y="9478"/>
                    <a:pt x="6382" y="9466"/>
                    <a:pt x="6418" y="9442"/>
                  </a:cubicBezTo>
                  <a:cubicBezTo>
                    <a:pt x="6716" y="9240"/>
                    <a:pt x="6966" y="9002"/>
                    <a:pt x="7156" y="8716"/>
                  </a:cubicBezTo>
                  <a:lnTo>
                    <a:pt x="7430" y="8811"/>
                  </a:lnTo>
                  <a:cubicBezTo>
                    <a:pt x="7787" y="8930"/>
                    <a:pt x="8025" y="9264"/>
                    <a:pt x="8025" y="9645"/>
                  </a:cubicBezTo>
                  <a:lnTo>
                    <a:pt x="8025" y="10990"/>
                  </a:lnTo>
                  <a:cubicBezTo>
                    <a:pt x="8025" y="11085"/>
                    <a:pt x="8097" y="11157"/>
                    <a:pt x="8180" y="11157"/>
                  </a:cubicBezTo>
                  <a:cubicBezTo>
                    <a:pt x="8275" y="11157"/>
                    <a:pt x="8347" y="11085"/>
                    <a:pt x="8347" y="10990"/>
                  </a:cubicBezTo>
                  <a:lnTo>
                    <a:pt x="8347" y="9633"/>
                  </a:lnTo>
                  <a:cubicBezTo>
                    <a:pt x="8323" y="9109"/>
                    <a:pt x="7990" y="8657"/>
                    <a:pt x="7513" y="8478"/>
                  </a:cubicBezTo>
                  <a:lnTo>
                    <a:pt x="6620" y="8168"/>
                  </a:lnTo>
                  <a:cubicBezTo>
                    <a:pt x="6740" y="7978"/>
                    <a:pt x="7013" y="7525"/>
                    <a:pt x="7263" y="6918"/>
                  </a:cubicBezTo>
                  <a:cubicBezTo>
                    <a:pt x="7847" y="5561"/>
                    <a:pt x="7978" y="4489"/>
                    <a:pt x="7978" y="3823"/>
                  </a:cubicBezTo>
                  <a:cubicBezTo>
                    <a:pt x="7978" y="1703"/>
                    <a:pt x="6263" y="1"/>
                    <a:pt x="415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05" name="Google Shape;10905;p79"/>
            <p:cNvSpPr/>
            <p:nvPr/>
          </p:nvSpPr>
          <p:spPr>
            <a:xfrm>
              <a:off x="8164972" y="2582371"/>
              <a:ext cx="43782" cy="15492"/>
            </a:xfrm>
            <a:custGeom>
              <a:avLst/>
              <a:gdLst/>
              <a:ahLst/>
              <a:cxnLst/>
              <a:rect l="l" t="t" r="r" b="b"/>
              <a:pathLst>
                <a:path w="1382" h="489" extrusionOk="0">
                  <a:moveTo>
                    <a:pt x="179" y="0"/>
                  </a:moveTo>
                  <a:cubicBezTo>
                    <a:pt x="140" y="0"/>
                    <a:pt x="101" y="12"/>
                    <a:pt x="72" y="36"/>
                  </a:cubicBezTo>
                  <a:cubicBezTo>
                    <a:pt x="0" y="96"/>
                    <a:pt x="0" y="203"/>
                    <a:pt x="72" y="262"/>
                  </a:cubicBezTo>
                  <a:cubicBezTo>
                    <a:pt x="203" y="393"/>
                    <a:pt x="441" y="489"/>
                    <a:pt x="703" y="489"/>
                  </a:cubicBezTo>
                  <a:cubicBezTo>
                    <a:pt x="965" y="489"/>
                    <a:pt x="1191" y="393"/>
                    <a:pt x="1346" y="262"/>
                  </a:cubicBezTo>
                  <a:cubicBezTo>
                    <a:pt x="1381" y="203"/>
                    <a:pt x="1381" y="120"/>
                    <a:pt x="1322" y="36"/>
                  </a:cubicBezTo>
                  <a:cubicBezTo>
                    <a:pt x="1292" y="12"/>
                    <a:pt x="1250" y="0"/>
                    <a:pt x="1209" y="0"/>
                  </a:cubicBezTo>
                  <a:cubicBezTo>
                    <a:pt x="1167" y="0"/>
                    <a:pt x="1125" y="12"/>
                    <a:pt x="1096" y="36"/>
                  </a:cubicBezTo>
                  <a:cubicBezTo>
                    <a:pt x="1036" y="96"/>
                    <a:pt x="881" y="179"/>
                    <a:pt x="691" y="179"/>
                  </a:cubicBezTo>
                  <a:cubicBezTo>
                    <a:pt x="488" y="179"/>
                    <a:pt x="346" y="96"/>
                    <a:pt x="286" y="36"/>
                  </a:cubicBezTo>
                  <a:cubicBezTo>
                    <a:pt x="256" y="12"/>
                    <a:pt x="218" y="0"/>
                    <a:pt x="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06" name="Google Shape;10906;p79"/>
            <p:cNvSpPr/>
            <p:nvPr/>
          </p:nvSpPr>
          <p:spPr>
            <a:xfrm>
              <a:off x="8141592" y="2519137"/>
              <a:ext cx="18501" cy="13844"/>
            </a:xfrm>
            <a:custGeom>
              <a:avLst/>
              <a:gdLst/>
              <a:ahLst/>
              <a:cxnLst/>
              <a:rect l="l" t="t" r="r" b="b"/>
              <a:pathLst>
                <a:path w="584" h="437" extrusionOk="0">
                  <a:moveTo>
                    <a:pt x="404" y="1"/>
                  </a:moveTo>
                  <a:cubicBezTo>
                    <a:pt x="381" y="1"/>
                    <a:pt x="357" y="7"/>
                    <a:pt x="333" y="20"/>
                  </a:cubicBezTo>
                  <a:lnTo>
                    <a:pt x="119" y="115"/>
                  </a:lnTo>
                  <a:cubicBezTo>
                    <a:pt x="48" y="163"/>
                    <a:pt x="0" y="258"/>
                    <a:pt x="48" y="341"/>
                  </a:cubicBezTo>
                  <a:cubicBezTo>
                    <a:pt x="71" y="401"/>
                    <a:pt x="131" y="437"/>
                    <a:pt x="191" y="437"/>
                  </a:cubicBezTo>
                  <a:cubicBezTo>
                    <a:pt x="226" y="437"/>
                    <a:pt x="238" y="437"/>
                    <a:pt x="274" y="413"/>
                  </a:cubicBezTo>
                  <a:lnTo>
                    <a:pt x="476" y="318"/>
                  </a:lnTo>
                  <a:cubicBezTo>
                    <a:pt x="548" y="270"/>
                    <a:pt x="583" y="163"/>
                    <a:pt x="548" y="91"/>
                  </a:cubicBezTo>
                  <a:cubicBezTo>
                    <a:pt x="522" y="40"/>
                    <a:pt x="465" y="1"/>
                    <a:pt x="40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07" name="Google Shape;10907;p79"/>
            <p:cNvSpPr/>
            <p:nvPr/>
          </p:nvSpPr>
          <p:spPr>
            <a:xfrm>
              <a:off x="8211731" y="2518409"/>
              <a:ext cx="18881" cy="13812"/>
            </a:xfrm>
            <a:custGeom>
              <a:avLst/>
              <a:gdLst/>
              <a:ahLst/>
              <a:cxnLst/>
              <a:rect l="l" t="t" r="r" b="b"/>
              <a:pathLst>
                <a:path w="596" h="436" extrusionOk="0">
                  <a:moveTo>
                    <a:pt x="208" y="0"/>
                  </a:moveTo>
                  <a:cubicBezTo>
                    <a:pt x="148" y="0"/>
                    <a:pt x="83" y="39"/>
                    <a:pt x="48" y="91"/>
                  </a:cubicBezTo>
                  <a:cubicBezTo>
                    <a:pt x="1" y="174"/>
                    <a:pt x="48" y="269"/>
                    <a:pt x="120" y="317"/>
                  </a:cubicBezTo>
                  <a:lnTo>
                    <a:pt x="334" y="424"/>
                  </a:lnTo>
                  <a:cubicBezTo>
                    <a:pt x="358" y="436"/>
                    <a:pt x="382" y="436"/>
                    <a:pt x="405" y="436"/>
                  </a:cubicBezTo>
                  <a:cubicBezTo>
                    <a:pt x="465" y="436"/>
                    <a:pt x="524" y="412"/>
                    <a:pt x="560" y="353"/>
                  </a:cubicBezTo>
                  <a:cubicBezTo>
                    <a:pt x="596" y="257"/>
                    <a:pt x="572" y="174"/>
                    <a:pt x="477" y="126"/>
                  </a:cubicBezTo>
                  <a:lnTo>
                    <a:pt x="274" y="19"/>
                  </a:lnTo>
                  <a:cubicBezTo>
                    <a:pt x="255" y="6"/>
                    <a:pt x="232" y="0"/>
                    <a:pt x="20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908" name="Google Shape;10908;p79"/>
          <p:cNvGrpSpPr/>
          <p:nvPr/>
        </p:nvGrpSpPr>
        <p:grpSpPr>
          <a:xfrm>
            <a:off x="7141884" y="2983987"/>
            <a:ext cx="361616" cy="481832"/>
            <a:chOff x="5356413" y="2413390"/>
            <a:chExt cx="271212" cy="361374"/>
          </a:xfrm>
          <a:solidFill>
            <a:schemeClr val="tx1"/>
          </a:solidFill>
        </p:grpSpPr>
        <p:sp>
          <p:nvSpPr>
            <p:cNvPr id="10909" name="Google Shape;10909;p79"/>
            <p:cNvSpPr/>
            <p:nvPr/>
          </p:nvSpPr>
          <p:spPr>
            <a:xfrm>
              <a:off x="5453734" y="2525790"/>
              <a:ext cx="10201" cy="15872"/>
            </a:xfrm>
            <a:custGeom>
              <a:avLst/>
              <a:gdLst/>
              <a:ahLst/>
              <a:cxnLst/>
              <a:rect l="l" t="t" r="r" b="b"/>
              <a:pathLst>
                <a:path w="322" h="501" extrusionOk="0">
                  <a:moveTo>
                    <a:pt x="167" y="1"/>
                  </a:moveTo>
                  <a:cubicBezTo>
                    <a:pt x="72" y="1"/>
                    <a:pt x="0" y="72"/>
                    <a:pt x="0" y="167"/>
                  </a:cubicBezTo>
                  <a:lnTo>
                    <a:pt x="0" y="346"/>
                  </a:lnTo>
                  <a:cubicBezTo>
                    <a:pt x="0" y="429"/>
                    <a:pt x="72" y="501"/>
                    <a:pt x="167" y="501"/>
                  </a:cubicBezTo>
                  <a:cubicBezTo>
                    <a:pt x="250" y="501"/>
                    <a:pt x="322" y="429"/>
                    <a:pt x="322" y="346"/>
                  </a:cubicBezTo>
                  <a:lnTo>
                    <a:pt x="322" y="167"/>
                  </a:lnTo>
                  <a:cubicBezTo>
                    <a:pt x="322" y="72"/>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10" name="Google Shape;10910;p79"/>
            <p:cNvSpPr/>
            <p:nvPr/>
          </p:nvSpPr>
          <p:spPr>
            <a:xfrm>
              <a:off x="5521624" y="2525790"/>
              <a:ext cx="10201" cy="15872"/>
            </a:xfrm>
            <a:custGeom>
              <a:avLst/>
              <a:gdLst/>
              <a:ahLst/>
              <a:cxnLst/>
              <a:rect l="l" t="t" r="r" b="b"/>
              <a:pathLst>
                <a:path w="322" h="501" extrusionOk="0">
                  <a:moveTo>
                    <a:pt x="155" y="1"/>
                  </a:moveTo>
                  <a:cubicBezTo>
                    <a:pt x="72" y="1"/>
                    <a:pt x="0" y="72"/>
                    <a:pt x="0" y="167"/>
                  </a:cubicBezTo>
                  <a:lnTo>
                    <a:pt x="0" y="346"/>
                  </a:lnTo>
                  <a:cubicBezTo>
                    <a:pt x="0" y="429"/>
                    <a:pt x="72" y="501"/>
                    <a:pt x="155" y="501"/>
                  </a:cubicBezTo>
                  <a:cubicBezTo>
                    <a:pt x="250" y="501"/>
                    <a:pt x="322" y="429"/>
                    <a:pt x="322" y="346"/>
                  </a:cubicBezTo>
                  <a:lnTo>
                    <a:pt x="322" y="167"/>
                  </a:lnTo>
                  <a:cubicBezTo>
                    <a:pt x="322" y="72"/>
                    <a:pt x="250"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11" name="Google Shape;10911;p79"/>
            <p:cNvSpPr/>
            <p:nvPr/>
          </p:nvSpPr>
          <p:spPr>
            <a:xfrm>
              <a:off x="5356413" y="2413390"/>
              <a:ext cx="271212" cy="361374"/>
            </a:xfrm>
            <a:custGeom>
              <a:avLst/>
              <a:gdLst/>
              <a:ahLst/>
              <a:cxnLst/>
              <a:rect l="l" t="t" r="r" b="b"/>
              <a:pathLst>
                <a:path w="8561" h="11407" extrusionOk="0">
                  <a:moveTo>
                    <a:pt x="4215" y="298"/>
                  </a:moveTo>
                  <a:cubicBezTo>
                    <a:pt x="4394" y="298"/>
                    <a:pt x="4560" y="381"/>
                    <a:pt x="4679" y="512"/>
                  </a:cubicBezTo>
                  <a:cubicBezTo>
                    <a:pt x="4707" y="549"/>
                    <a:pt x="4762" y="564"/>
                    <a:pt x="4813" y="564"/>
                  </a:cubicBezTo>
                  <a:cubicBezTo>
                    <a:pt x="4829" y="564"/>
                    <a:pt x="4844" y="563"/>
                    <a:pt x="4858" y="560"/>
                  </a:cubicBezTo>
                  <a:cubicBezTo>
                    <a:pt x="4965" y="512"/>
                    <a:pt x="5072" y="501"/>
                    <a:pt x="5180" y="501"/>
                  </a:cubicBezTo>
                  <a:cubicBezTo>
                    <a:pt x="5644" y="501"/>
                    <a:pt x="6037" y="834"/>
                    <a:pt x="6072" y="1310"/>
                  </a:cubicBezTo>
                  <a:cubicBezTo>
                    <a:pt x="6072" y="1370"/>
                    <a:pt x="6120" y="1429"/>
                    <a:pt x="6180" y="1453"/>
                  </a:cubicBezTo>
                  <a:cubicBezTo>
                    <a:pt x="6453" y="1560"/>
                    <a:pt x="6608" y="1822"/>
                    <a:pt x="6608" y="2120"/>
                  </a:cubicBezTo>
                  <a:cubicBezTo>
                    <a:pt x="6608" y="2525"/>
                    <a:pt x="6287" y="2846"/>
                    <a:pt x="5882" y="2846"/>
                  </a:cubicBezTo>
                  <a:cubicBezTo>
                    <a:pt x="5632" y="2846"/>
                    <a:pt x="5406" y="2715"/>
                    <a:pt x="5275" y="2501"/>
                  </a:cubicBezTo>
                  <a:cubicBezTo>
                    <a:pt x="5239" y="2465"/>
                    <a:pt x="5180" y="2429"/>
                    <a:pt x="5120" y="2429"/>
                  </a:cubicBezTo>
                  <a:cubicBezTo>
                    <a:pt x="5096" y="2429"/>
                    <a:pt x="5084" y="2429"/>
                    <a:pt x="5049" y="2441"/>
                  </a:cubicBezTo>
                  <a:cubicBezTo>
                    <a:pt x="4977" y="2489"/>
                    <a:pt x="4882" y="2501"/>
                    <a:pt x="4810" y="2501"/>
                  </a:cubicBezTo>
                  <a:cubicBezTo>
                    <a:pt x="4513" y="2501"/>
                    <a:pt x="4263" y="2263"/>
                    <a:pt x="4263" y="1953"/>
                  </a:cubicBezTo>
                  <a:cubicBezTo>
                    <a:pt x="4263" y="1905"/>
                    <a:pt x="4263" y="1858"/>
                    <a:pt x="4275" y="1822"/>
                  </a:cubicBezTo>
                  <a:cubicBezTo>
                    <a:pt x="4287" y="1774"/>
                    <a:pt x="4275" y="1715"/>
                    <a:pt x="4251" y="1691"/>
                  </a:cubicBezTo>
                  <a:cubicBezTo>
                    <a:pt x="4215" y="1644"/>
                    <a:pt x="4167" y="1632"/>
                    <a:pt x="4132" y="1608"/>
                  </a:cubicBezTo>
                  <a:cubicBezTo>
                    <a:pt x="3798" y="1584"/>
                    <a:pt x="3548" y="1310"/>
                    <a:pt x="3548" y="989"/>
                  </a:cubicBezTo>
                  <a:cubicBezTo>
                    <a:pt x="3572" y="596"/>
                    <a:pt x="3858" y="298"/>
                    <a:pt x="4215" y="298"/>
                  </a:cubicBezTo>
                  <a:close/>
                  <a:moveTo>
                    <a:pt x="6763" y="2715"/>
                  </a:moveTo>
                  <a:cubicBezTo>
                    <a:pt x="6787" y="2858"/>
                    <a:pt x="6811" y="3013"/>
                    <a:pt x="6811" y="3179"/>
                  </a:cubicBezTo>
                  <a:lnTo>
                    <a:pt x="6811" y="3370"/>
                  </a:lnTo>
                  <a:lnTo>
                    <a:pt x="6608" y="3370"/>
                  </a:lnTo>
                  <a:cubicBezTo>
                    <a:pt x="6513" y="3370"/>
                    <a:pt x="6418" y="3275"/>
                    <a:pt x="6418" y="3179"/>
                  </a:cubicBezTo>
                  <a:lnTo>
                    <a:pt x="6418" y="3025"/>
                  </a:lnTo>
                  <a:cubicBezTo>
                    <a:pt x="6549" y="2953"/>
                    <a:pt x="6668" y="2834"/>
                    <a:pt x="6763" y="2715"/>
                  </a:cubicBezTo>
                  <a:close/>
                  <a:moveTo>
                    <a:pt x="1608" y="2215"/>
                  </a:moveTo>
                  <a:cubicBezTo>
                    <a:pt x="1512" y="2513"/>
                    <a:pt x="1465" y="2810"/>
                    <a:pt x="1465" y="3144"/>
                  </a:cubicBezTo>
                  <a:lnTo>
                    <a:pt x="1465" y="3382"/>
                  </a:lnTo>
                  <a:cubicBezTo>
                    <a:pt x="1250" y="3489"/>
                    <a:pt x="1108" y="3691"/>
                    <a:pt x="1108" y="3930"/>
                  </a:cubicBezTo>
                  <a:cubicBezTo>
                    <a:pt x="1108" y="4275"/>
                    <a:pt x="1370" y="4549"/>
                    <a:pt x="1715" y="4549"/>
                  </a:cubicBezTo>
                  <a:lnTo>
                    <a:pt x="1822" y="4549"/>
                  </a:lnTo>
                  <a:lnTo>
                    <a:pt x="1822" y="4561"/>
                  </a:lnTo>
                  <a:cubicBezTo>
                    <a:pt x="1822" y="5049"/>
                    <a:pt x="1953" y="5501"/>
                    <a:pt x="2203" y="5882"/>
                  </a:cubicBezTo>
                  <a:cubicBezTo>
                    <a:pt x="2092" y="5973"/>
                    <a:pt x="1972" y="6004"/>
                    <a:pt x="1844" y="6004"/>
                  </a:cubicBezTo>
                  <a:cubicBezTo>
                    <a:pt x="1821" y="6004"/>
                    <a:pt x="1798" y="6003"/>
                    <a:pt x="1774" y="6001"/>
                  </a:cubicBezTo>
                  <a:cubicBezTo>
                    <a:pt x="1334" y="5989"/>
                    <a:pt x="953" y="5632"/>
                    <a:pt x="917" y="5180"/>
                  </a:cubicBezTo>
                  <a:lnTo>
                    <a:pt x="917" y="4989"/>
                  </a:lnTo>
                  <a:cubicBezTo>
                    <a:pt x="929" y="4811"/>
                    <a:pt x="881" y="4644"/>
                    <a:pt x="762" y="4549"/>
                  </a:cubicBezTo>
                  <a:cubicBezTo>
                    <a:pt x="631" y="4406"/>
                    <a:pt x="536" y="4215"/>
                    <a:pt x="536" y="4025"/>
                  </a:cubicBezTo>
                  <a:cubicBezTo>
                    <a:pt x="536" y="3751"/>
                    <a:pt x="691" y="3513"/>
                    <a:pt x="917" y="3394"/>
                  </a:cubicBezTo>
                  <a:cubicBezTo>
                    <a:pt x="1072" y="3310"/>
                    <a:pt x="1155" y="3120"/>
                    <a:pt x="1096" y="2941"/>
                  </a:cubicBezTo>
                  <a:cubicBezTo>
                    <a:pt x="1060" y="2834"/>
                    <a:pt x="1060" y="2727"/>
                    <a:pt x="1096" y="2620"/>
                  </a:cubicBezTo>
                  <a:cubicBezTo>
                    <a:pt x="1131" y="2429"/>
                    <a:pt x="1298" y="2286"/>
                    <a:pt x="1489" y="2239"/>
                  </a:cubicBezTo>
                  <a:cubicBezTo>
                    <a:pt x="1536" y="2215"/>
                    <a:pt x="1572" y="2215"/>
                    <a:pt x="1608" y="2215"/>
                  </a:cubicBezTo>
                  <a:close/>
                  <a:moveTo>
                    <a:pt x="6977" y="2251"/>
                  </a:moveTo>
                  <a:cubicBezTo>
                    <a:pt x="7025" y="2251"/>
                    <a:pt x="7061" y="2251"/>
                    <a:pt x="7108" y="2263"/>
                  </a:cubicBezTo>
                  <a:cubicBezTo>
                    <a:pt x="7299" y="2310"/>
                    <a:pt x="7442" y="2453"/>
                    <a:pt x="7501" y="2656"/>
                  </a:cubicBezTo>
                  <a:cubicBezTo>
                    <a:pt x="7537" y="2763"/>
                    <a:pt x="7537" y="2858"/>
                    <a:pt x="7501" y="2965"/>
                  </a:cubicBezTo>
                  <a:cubicBezTo>
                    <a:pt x="7442" y="3144"/>
                    <a:pt x="7525" y="3334"/>
                    <a:pt x="7680" y="3429"/>
                  </a:cubicBezTo>
                  <a:cubicBezTo>
                    <a:pt x="7918" y="3560"/>
                    <a:pt x="8061" y="3799"/>
                    <a:pt x="8061" y="4049"/>
                  </a:cubicBezTo>
                  <a:cubicBezTo>
                    <a:pt x="8061" y="4251"/>
                    <a:pt x="7977" y="4441"/>
                    <a:pt x="7835" y="4572"/>
                  </a:cubicBezTo>
                  <a:cubicBezTo>
                    <a:pt x="7727" y="4680"/>
                    <a:pt x="7668" y="4846"/>
                    <a:pt x="7680" y="5025"/>
                  </a:cubicBezTo>
                  <a:cubicBezTo>
                    <a:pt x="7704" y="5084"/>
                    <a:pt x="7704" y="5156"/>
                    <a:pt x="7680" y="5215"/>
                  </a:cubicBezTo>
                  <a:cubicBezTo>
                    <a:pt x="7644" y="5644"/>
                    <a:pt x="7263" y="6001"/>
                    <a:pt x="6823" y="6037"/>
                  </a:cubicBezTo>
                  <a:cubicBezTo>
                    <a:pt x="6668" y="6037"/>
                    <a:pt x="6525" y="6001"/>
                    <a:pt x="6394" y="5942"/>
                  </a:cubicBezTo>
                  <a:cubicBezTo>
                    <a:pt x="6632" y="5561"/>
                    <a:pt x="6775" y="5108"/>
                    <a:pt x="6775" y="4620"/>
                  </a:cubicBezTo>
                  <a:lnTo>
                    <a:pt x="6775" y="4608"/>
                  </a:lnTo>
                  <a:lnTo>
                    <a:pt x="6882" y="4608"/>
                  </a:lnTo>
                  <a:cubicBezTo>
                    <a:pt x="7227" y="4608"/>
                    <a:pt x="7489" y="4334"/>
                    <a:pt x="7489" y="3989"/>
                  </a:cubicBezTo>
                  <a:cubicBezTo>
                    <a:pt x="7489" y="3739"/>
                    <a:pt x="7346" y="3537"/>
                    <a:pt x="7132" y="3441"/>
                  </a:cubicBezTo>
                  <a:lnTo>
                    <a:pt x="7132" y="3179"/>
                  </a:lnTo>
                  <a:cubicBezTo>
                    <a:pt x="7132" y="2858"/>
                    <a:pt x="7085" y="2548"/>
                    <a:pt x="6977" y="2251"/>
                  </a:cubicBezTo>
                  <a:close/>
                  <a:moveTo>
                    <a:pt x="3239" y="893"/>
                  </a:moveTo>
                  <a:lnTo>
                    <a:pt x="3239" y="941"/>
                  </a:lnTo>
                  <a:cubicBezTo>
                    <a:pt x="3239" y="1370"/>
                    <a:pt x="3536" y="1763"/>
                    <a:pt x="3953" y="1870"/>
                  </a:cubicBezTo>
                  <a:lnTo>
                    <a:pt x="3953" y="1905"/>
                  </a:lnTo>
                  <a:cubicBezTo>
                    <a:pt x="3953" y="2394"/>
                    <a:pt x="4334" y="2787"/>
                    <a:pt x="4822" y="2787"/>
                  </a:cubicBezTo>
                  <a:cubicBezTo>
                    <a:pt x="4918" y="2787"/>
                    <a:pt x="4989" y="2775"/>
                    <a:pt x="5084" y="2739"/>
                  </a:cubicBezTo>
                  <a:cubicBezTo>
                    <a:pt x="5275" y="3001"/>
                    <a:pt x="5572" y="3132"/>
                    <a:pt x="5894" y="3132"/>
                  </a:cubicBezTo>
                  <a:cubicBezTo>
                    <a:pt x="5953" y="3132"/>
                    <a:pt x="6037" y="3132"/>
                    <a:pt x="6096" y="3120"/>
                  </a:cubicBezTo>
                  <a:lnTo>
                    <a:pt x="6096" y="3144"/>
                  </a:lnTo>
                  <a:cubicBezTo>
                    <a:pt x="6096" y="3429"/>
                    <a:pt x="6334" y="3668"/>
                    <a:pt x="6608" y="3668"/>
                  </a:cubicBezTo>
                  <a:lnTo>
                    <a:pt x="6882" y="3668"/>
                  </a:lnTo>
                  <a:cubicBezTo>
                    <a:pt x="7025" y="3668"/>
                    <a:pt x="7168" y="3787"/>
                    <a:pt x="7168" y="3953"/>
                  </a:cubicBezTo>
                  <a:cubicBezTo>
                    <a:pt x="7168" y="4096"/>
                    <a:pt x="7049" y="4227"/>
                    <a:pt x="6882" y="4227"/>
                  </a:cubicBezTo>
                  <a:lnTo>
                    <a:pt x="6775" y="4227"/>
                  </a:lnTo>
                  <a:lnTo>
                    <a:pt x="6775" y="4215"/>
                  </a:lnTo>
                  <a:cubicBezTo>
                    <a:pt x="6775" y="4132"/>
                    <a:pt x="6704" y="4049"/>
                    <a:pt x="6608" y="4049"/>
                  </a:cubicBezTo>
                  <a:cubicBezTo>
                    <a:pt x="6525" y="4049"/>
                    <a:pt x="6453" y="4132"/>
                    <a:pt x="6453" y="4215"/>
                  </a:cubicBezTo>
                  <a:lnTo>
                    <a:pt x="6453" y="4572"/>
                  </a:lnTo>
                  <a:cubicBezTo>
                    <a:pt x="6453" y="5763"/>
                    <a:pt x="5477" y="6716"/>
                    <a:pt x="4310" y="6716"/>
                  </a:cubicBezTo>
                  <a:cubicBezTo>
                    <a:pt x="4289" y="6716"/>
                    <a:pt x="4268" y="6717"/>
                    <a:pt x="4247" y="6717"/>
                  </a:cubicBezTo>
                  <a:cubicBezTo>
                    <a:pt x="3086" y="6717"/>
                    <a:pt x="2167" y="5754"/>
                    <a:pt x="2167" y="4584"/>
                  </a:cubicBezTo>
                  <a:lnTo>
                    <a:pt x="2167" y="4227"/>
                  </a:lnTo>
                  <a:cubicBezTo>
                    <a:pt x="2167" y="4144"/>
                    <a:pt x="2084" y="4072"/>
                    <a:pt x="2001" y="4072"/>
                  </a:cubicBezTo>
                  <a:cubicBezTo>
                    <a:pt x="1905" y="4072"/>
                    <a:pt x="1834" y="4144"/>
                    <a:pt x="1834" y="4227"/>
                  </a:cubicBezTo>
                  <a:lnTo>
                    <a:pt x="1834" y="4251"/>
                  </a:lnTo>
                  <a:lnTo>
                    <a:pt x="1727" y="4251"/>
                  </a:lnTo>
                  <a:cubicBezTo>
                    <a:pt x="1584" y="4251"/>
                    <a:pt x="1453" y="4132"/>
                    <a:pt x="1453" y="3965"/>
                  </a:cubicBezTo>
                  <a:cubicBezTo>
                    <a:pt x="1453" y="3810"/>
                    <a:pt x="1572" y="3679"/>
                    <a:pt x="1727" y="3679"/>
                  </a:cubicBezTo>
                  <a:lnTo>
                    <a:pt x="2001" y="3679"/>
                  </a:lnTo>
                  <a:cubicBezTo>
                    <a:pt x="2286" y="3679"/>
                    <a:pt x="2524" y="3441"/>
                    <a:pt x="2524" y="3156"/>
                  </a:cubicBezTo>
                  <a:cubicBezTo>
                    <a:pt x="2524" y="2667"/>
                    <a:pt x="2715" y="2191"/>
                    <a:pt x="3084" y="1846"/>
                  </a:cubicBezTo>
                  <a:cubicBezTo>
                    <a:pt x="3155" y="1786"/>
                    <a:pt x="3155" y="1691"/>
                    <a:pt x="3084" y="1608"/>
                  </a:cubicBezTo>
                  <a:cubicBezTo>
                    <a:pt x="3054" y="1572"/>
                    <a:pt x="3013" y="1554"/>
                    <a:pt x="2969" y="1554"/>
                  </a:cubicBezTo>
                  <a:cubicBezTo>
                    <a:pt x="2926" y="1554"/>
                    <a:pt x="2882" y="1572"/>
                    <a:pt x="2846" y="1608"/>
                  </a:cubicBezTo>
                  <a:cubicBezTo>
                    <a:pt x="2417" y="2013"/>
                    <a:pt x="2179" y="2560"/>
                    <a:pt x="2179" y="3156"/>
                  </a:cubicBezTo>
                  <a:cubicBezTo>
                    <a:pt x="2179" y="3263"/>
                    <a:pt x="2084" y="3358"/>
                    <a:pt x="1989" y="3358"/>
                  </a:cubicBezTo>
                  <a:lnTo>
                    <a:pt x="1786" y="3358"/>
                  </a:lnTo>
                  <a:lnTo>
                    <a:pt x="1786" y="3179"/>
                  </a:lnTo>
                  <a:cubicBezTo>
                    <a:pt x="1786" y="2191"/>
                    <a:pt x="2358" y="1310"/>
                    <a:pt x="3239" y="893"/>
                  </a:cubicBezTo>
                  <a:close/>
                  <a:moveTo>
                    <a:pt x="5227" y="6894"/>
                  </a:moveTo>
                  <a:lnTo>
                    <a:pt x="5227" y="7251"/>
                  </a:lnTo>
                  <a:cubicBezTo>
                    <a:pt x="5227" y="7359"/>
                    <a:pt x="5215" y="7454"/>
                    <a:pt x="5168" y="7561"/>
                  </a:cubicBezTo>
                  <a:cubicBezTo>
                    <a:pt x="5144" y="7656"/>
                    <a:pt x="5180" y="7740"/>
                    <a:pt x="5275" y="7775"/>
                  </a:cubicBezTo>
                  <a:cubicBezTo>
                    <a:pt x="5287" y="7775"/>
                    <a:pt x="5322" y="7787"/>
                    <a:pt x="5334" y="7787"/>
                  </a:cubicBezTo>
                  <a:cubicBezTo>
                    <a:pt x="5406" y="7787"/>
                    <a:pt x="5465" y="7740"/>
                    <a:pt x="5501" y="7680"/>
                  </a:cubicBezTo>
                  <a:cubicBezTo>
                    <a:pt x="5537" y="7549"/>
                    <a:pt x="5572" y="7418"/>
                    <a:pt x="5572" y="7263"/>
                  </a:cubicBezTo>
                  <a:lnTo>
                    <a:pt x="5572" y="7192"/>
                  </a:lnTo>
                  <a:cubicBezTo>
                    <a:pt x="5930" y="7251"/>
                    <a:pt x="6299" y="7359"/>
                    <a:pt x="6644" y="7478"/>
                  </a:cubicBezTo>
                  <a:cubicBezTo>
                    <a:pt x="6644" y="7478"/>
                    <a:pt x="6656" y="7478"/>
                    <a:pt x="6656" y="7489"/>
                  </a:cubicBezTo>
                  <a:cubicBezTo>
                    <a:pt x="6561" y="8037"/>
                    <a:pt x="6299" y="8573"/>
                    <a:pt x="5882" y="8978"/>
                  </a:cubicBezTo>
                  <a:cubicBezTo>
                    <a:pt x="5453" y="9383"/>
                    <a:pt x="4906" y="9585"/>
                    <a:pt x="4310" y="9585"/>
                  </a:cubicBezTo>
                  <a:cubicBezTo>
                    <a:pt x="3727" y="9585"/>
                    <a:pt x="3155" y="9371"/>
                    <a:pt x="2727" y="8978"/>
                  </a:cubicBezTo>
                  <a:cubicBezTo>
                    <a:pt x="2298" y="8597"/>
                    <a:pt x="2048" y="8049"/>
                    <a:pt x="1989" y="7478"/>
                  </a:cubicBezTo>
                  <a:cubicBezTo>
                    <a:pt x="1989" y="7478"/>
                    <a:pt x="1989" y="7454"/>
                    <a:pt x="2001" y="7454"/>
                  </a:cubicBezTo>
                  <a:cubicBezTo>
                    <a:pt x="2346" y="7347"/>
                    <a:pt x="2715" y="7251"/>
                    <a:pt x="3072" y="7180"/>
                  </a:cubicBezTo>
                  <a:lnTo>
                    <a:pt x="3072" y="7251"/>
                  </a:lnTo>
                  <a:cubicBezTo>
                    <a:pt x="3072" y="7942"/>
                    <a:pt x="3620" y="8490"/>
                    <a:pt x="4310" y="8490"/>
                  </a:cubicBezTo>
                  <a:cubicBezTo>
                    <a:pt x="4525" y="8490"/>
                    <a:pt x="4739" y="8430"/>
                    <a:pt x="4929" y="8323"/>
                  </a:cubicBezTo>
                  <a:cubicBezTo>
                    <a:pt x="5001" y="8275"/>
                    <a:pt x="5037" y="8168"/>
                    <a:pt x="4989" y="8097"/>
                  </a:cubicBezTo>
                  <a:cubicBezTo>
                    <a:pt x="4956" y="8048"/>
                    <a:pt x="4901" y="8015"/>
                    <a:pt x="4843" y="8015"/>
                  </a:cubicBezTo>
                  <a:cubicBezTo>
                    <a:pt x="4816" y="8015"/>
                    <a:pt x="4789" y="8022"/>
                    <a:pt x="4763" y="8037"/>
                  </a:cubicBezTo>
                  <a:cubicBezTo>
                    <a:pt x="4632" y="8109"/>
                    <a:pt x="4465" y="8156"/>
                    <a:pt x="4322" y="8156"/>
                  </a:cubicBezTo>
                  <a:cubicBezTo>
                    <a:pt x="3834" y="8156"/>
                    <a:pt x="3417" y="7751"/>
                    <a:pt x="3417" y="7251"/>
                  </a:cubicBezTo>
                  <a:lnTo>
                    <a:pt x="3417" y="6894"/>
                  </a:lnTo>
                  <a:cubicBezTo>
                    <a:pt x="3691" y="7001"/>
                    <a:pt x="3989" y="7061"/>
                    <a:pt x="4322" y="7061"/>
                  </a:cubicBezTo>
                  <a:cubicBezTo>
                    <a:pt x="4644" y="7061"/>
                    <a:pt x="4941" y="7001"/>
                    <a:pt x="5227" y="6894"/>
                  </a:cubicBezTo>
                  <a:close/>
                  <a:moveTo>
                    <a:pt x="4203" y="0"/>
                  </a:moveTo>
                  <a:cubicBezTo>
                    <a:pt x="3834" y="0"/>
                    <a:pt x="3501" y="215"/>
                    <a:pt x="3334" y="524"/>
                  </a:cubicBezTo>
                  <a:cubicBezTo>
                    <a:pt x="2620" y="774"/>
                    <a:pt x="2060" y="1298"/>
                    <a:pt x="1727" y="1953"/>
                  </a:cubicBezTo>
                  <a:cubicBezTo>
                    <a:pt x="1687" y="1948"/>
                    <a:pt x="1646" y="1945"/>
                    <a:pt x="1602" y="1945"/>
                  </a:cubicBezTo>
                  <a:cubicBezTo>
                    <a:pt x="1541" y="1945"/>
                    <a:pt x="1475" y="1951"/>
                    <a:pt x="1405" y="1965"/>
                  </a:cubicBezTo>
                  <a:cubicBezTo>
                    <a:pt x="1096" y="2048"/>
                    <a:pt x="834" y="2286"/>
                    <a:pt x="762" y="2596"/>
                  </a:cubicBezTo>
                  <a:cubicBezTo>
                    <a:pt x="715" y="2763"/>
                    <a:pt x="715" y="2941"/>
                    <a:pt x="762" y="3084"/>
                  </a:cubicBezTo>
                  <a:cubicBezTo>
                    <a:pt x="774" y="3120"/>
                    <a:pt x="762" y="3144"/>
                    <a:pt x="738" y="3144"/>
                  </a:cubicBezTo>
                  <a:cubicBezTo>
                    <a:pt x="393" y="3322"/>
                    <a:pt x="179" y="3679"/>
                    <a:pt x="179" y="4072"/>
                  </a:cubicBezTo>
                  <a:cubicBezTo>
                    <a:pt x="179" y="4346"/>
                    <a:pt x="298" y="4620"/>
                    <a:pt x="512" y="4822"/>
                  </a:cubicBezTo>
                  <a:cubicBezTo>
                    <a:pt x="560" y="4870"/>
                    <a:pt x="560" y="4965"/>
                    <a:pt x="560" y="4989"/>
                  </a:cubicBezTo>
                  <a:cubicBezTo>
                    <a:pt x="536" y="5084"/>
                    <a:pt x="536" y="5168"/>
                    <a:pt x="560" y="5263"/>
                  </a:cubicBezTo>
                  <a:cubicBezTo>
                    <a:pt x="619" y="5858"/>
                    <a:pt x="1131" y="6346"/>
                    <a:pt x="1727" y="6370"/>
                  </a:cubicBezTo>
                  <a:lnTo>
                    <a:pt x="1774" y="6370"/>
                  </a:lnTo>
                  <a:cubicBezTo>
                    <a:pt x="1989" y="6370"/>
                    <a:pt x="2191" y="6311"/>
                    <a:pt x="2370" y="6227"/>
                  </a:cubicBezTo>
                  <a:cubicBezTo>
                    <a:pt x="2560" y="6454"/>
                    <a:pt x="2786" y="6632"/>
                    <a:pt x="3024" y="6775"/>
                  </a:cubicBezTo>
                  <a:lnTo>
                    <a:pt x="3024" y="6882"/>
                  </a:lnTo>
                  <a:cubicBezTo>
                    <a:pt x="2620" y="6954"/>
                    <a:pt x="2227" y="7049"/>
                    <a:pt x="1846" y="7180"/>
                  </a:cubicBezTo>
                  <a:cubicBezTo>
                    <a:pt x="1703" y="7228"/>
                    <a:pt x="1608" y="7359"/>
                    <a:pt x="1608" y="7501"/>
                  </a:cubicBezTo>
                  <a:lnTo>
                    <a:pt x="941" y="7740"/>
                  </a:lnTo>
                  <a:cubicBezTo>
                    <a:pt x="381" y="7942"/>
                    <a:pt x="0" y="8478"/>
                    <a:pt x="0" y="9085"/>
                  </a:cubicBezTo>
                  <a:lnTo>
                    <a:pt x="0" y="11240"/>
                  </a:lnTo>
                  <a:cubicBezTo>
                    <a:pt x="0" y="11335"/>
                    <a:pt x="84" y="11407"/>
                    <a:pt x="167" y="11407"/>
                  </a:cubicBezTo>
                  <a:cubicBezTo>
                    <a:pt x="262" y="11407"/>
                    <a:pt x="334" y="11335"/>
                    <a:pt x="334" y="11240"/>
                  </a:cubicBezTo>
                  <a:lnTo>
                    <a:pt x="334" y="9085"/>
                  </a:lnTo>
                  <a:cubicBezTo>
                    <a:pt x="334" y="8621"/>
                    <a:pt x="619" y="8216"/>
                    <a:pt x="1048" y="8073"/>
                  </a:cubicBezTo>
                  <a:lnTo>
                    <a:pt x="1655" y="7859"/>
                  </a:lnTo>
                  <a:cubicBezTo>
                    <a:pt x="1774" y="8394"/>
                    <a:pt x="2036" y="8894"/>
                    <a:pt x="2465" y="9275"/>
                  </a:cubicBezTo>
                  <a:cubicBezTo>
                    <a:pt x="2905" y="9692"/>
                    <a:pt x="3489" y="9930"/>
                    <a:pt x="4096" y="9978"/>
                  </a:cubicBezTo>
                  <a:lnTo>
                    <a:pt x="4096" y="11240"/>
                  </a:lnTo>
                  <a:cubicBezTo>
                    <a:pt x="4096" y="11335"/>
                    <a:pt x="4167" y="11407"/>
                    <a:pt x="4263" y="11407"/>
                  </a:cubicBezTo>
                  <a:cubicBezTo>
                    <a:pt x="4346" y="11407"/>
                    <a:pt x="4418" y="11335"/>
                    <a:pt x="4418" y="11240"/>
                  </a:cubicBezTo>
                  <a:lnTo>
                    <a:pt x="4418" y="9978"/>
                  </a:lnTo>
                  <a:cubicBezTo>
                    <a:pt x="5037" y="9930"/>
                    <a:pt x="5596" y="9692"/>
                    <a:pt x="6061" y="9275"/>
                  </a:cubicBezTo>
                  <a:cubicBezTo>
                    <a:pt x="6477" y="8906"/>
                    <a:pt x="6739" y="8418"/>
                    <a:pt x="6858" y="7859"/>
                  </a:cubicBezTo>
                  <a:lnTo>
                    <a:pt x="7477" y="8073"/>
                  </a:lnTo>
                  <a:cubicBezTo>
                    <a:pt x="7906" y="8216"/>
                    <a:pt x="8192" y="8632"/>
                    <a:pt x="8192" y="9085"/>
                  </a:cubicBezTo>
                  <a:lnTo>
                    <a:pt x="8192" y="11240"/>
                  </a:lnTo>
                  <a:cubicBezTo>
                    <a:pt x="8192" y="11335"/>
                    <a:pt x="8263" y="11407"/>
                    <a:pt x="8347" y="11407"/>
                  </a:cubicBezTo>
                  <a:cubicBezTo>
                    <a:pt x="8442" y="11407"/>
                    <a:pt x="8513" y="11335"/>
                    <a:pt x="8513" y="11240"/>
                  </a:cubicBezTo>
                  <a:lnTo>
                    <a:pt x="8513" y="9085"/>
                  </a:lnTo>
                  <a:cubicBezTo>
                    <a:pt x="8561" y="8442"/>
                    <a:pt x="8192" y="7906"/>
                    <a:pt x="7620" y="7716"/>
                  </a:cubicBezTo>
                  <a:lnTo>
                    <a:pt x="6954" y="7478"/>
                  </a:lnTo>
                  <a:cubicBezTo>
                    <a:pt x="6954" y="7323"/>
                    <a:pt x="6870" y="7192"/>
                    <a:pt x="6715" y="7144"/>
                  </a:cubicBezTo>
                  <a:cubicBezTo>
                    <a:pt x="6334" y="7013"/>
                    <a:pt x="5942" y="6906"/>
                    <a:pt x="5537" y="6847"/>
                  </a:cubicBezTo>
                  <a:lnTo>
                    <a:pt x="5537" y="6751"/>
                  </a:lnTo>
                  <a:cubicBezTo>
                    <a:pt x="5799" y="6597"/>
                    <a:pt x="6013" y="6418"/>
                    <a:pt x="6192" y="6192"/>
                  </a:cubicBezTo>
                  <a:cubicBezTo>
                    <a:pt x="6370" y="6299"/>
                    <a:pt x="6584" y="6346"/>
                    <a:pt x="6787" y="6346"/>
                  </a:cubicBezTo>
                  <a:lnTo>
                    <a:pt x="6834" y="6346"/>
                  </a:lnTo>
                  <a:cubicBezTo>
                    <a:pt x="7442" y="6311"/>
                    <a:pt x="7954" y="5835"/>
                    <a:pt x="8013" y="5227"/>
                  </a:cubicBezTo>
                  <a:cubicBezTo>
                    <a:pt x="8025" y="5132"/>
                    <a:pt x="8025" y="5049"/>
                    <a:pt x="8013" y="4965"/>
                  </a:cubicBezTo>
                  <a:cubicBezTo>
                    <a:pt x="8013" y="4930"/>
                    <a:pt x="8001" y="4846"/>
                    <a:pt x="8061" y="4799"/>
                  </a:cubicBezTo>
                  <a:cubicBezTo>
                    <a:pt x="8263" y="4608"/>
                    <a:pt x="8382" y="4322"/>
                    <a:pt x="8382" y="4037"/>
                  </a:cubicBezTo>
                  <a:cubicBezTo>
                    <a:pt x="8382" y="3644"/>
                    <a:pt x="8180" y="3287"/>
                    <a:pt x="7835" y="3108"/>
                  </a:cubicBezTo>
                  <a:cubicBezTo>
                    <a:pt x="7823" y="3096"/>
                    <a:pt x="7799" y="3072"/>
                    <a:pt x="7799" y="3048"/>
                  </a:cubicBezTo>
                  <a:cubicBezTo>
                    <a:pt x="7847" y="2894"/>
                    <a:pt x="7847" y="2727"/>
                    <a:pt x="7799" y="2560"/>
                  </a:cubicBezTo>
                  <a:cubicBezTo>
                    <a:pt x="7716" y="2251"/>
                    <a:pt x="7466" y="2013"/>
                    <a:pt x="7168" y="1941"/>
                  </a:cubicBezTo>
                  <a:cubicBezTo>
                    <a:pt x="7107" y="1924"/>
                    <a:pt x="7052" y="1913"/>
                    <a:pt x="6999" y="1913"/>
                  </a:cubicBezTo>
                  <a:cubicBezTo>
                    <a:pt x="6980" y="1913"/>
                    <a:pt x="6961" y="1914"/>
                    <a:pt x="6942" y="1917"/>
                  </a:cubicBezTo>
                  <a:cubicBezTo>
                    <a:pt x="6882" y="1608"/>
                    <a:pt x="6692" y="1322"/>
                    <a:pt x="6406" y="1179"/>
                  </a:cubicBezTo>
                  <a:cubicBezTo>
                    <a:pt x="6299" y="596"/>
                    <a:pt x="5799" y="167"/>
                    <a:pt x="5180" y="167"/>
                  </a:cubicBezTo>
                  <a:cubicBezTo>
                    <a:pt x="5060" y="167"/>
                    <a:pt x="4941" y="179"/>
                    <a:pt x="4822" y="227"/>
                  </a:cubicBezTo>
                  <a:cubicBezTo>
                    <a:pt x="4644" y="72"/>
                    <a:pt x="4441" y="0"/>
                    <a:pt x="420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12" name="Google Shape;10912;p79"/>
            <p:cNvSpPr/>
            <p:nvPr/>
          </p:nvSpPr>
          <p:spPr>
            <a:xfrm>
              <a:off x="5459373" y="2530701"/>
              <a:ext cx="66813" cy="72832"/>
            </a:xfrm>
            <a:custGeom>
              <a:avLst/>
              <a:gdLst/>
              <a:ahLst/>
              <a:cxnLst/>
              <a:rect l="l" t="t" r="r" b="b"/>
              <a:pathLst>
                <a:path w="2109" h="2299" extrusionOk="0">
                  <a:moveTo>
                    <a:pt x="1060" y="346"/>
                  </a:moveTo>
                  <a:cubicBezTo>
                    <a:pt x="1263" y="346"/>
                    <a:pt x="1429" y="512"/>
                    <a:pt x="1429" y="727"/>
                  </a:cubicBezTo>
                  <a:cubicBezTo>
                    <a:pt x="1429" y="929"/>
                    <a:pt x="1263" y="1096"/>
                    <a:pt x="1060" y="1096"/>
                  </a:cubicBezTo>
                  <a:cubicBezTo>
                    <a:pt x="846" y="1096"/>
                    <a:pt x="679" y="929"/>
                    <a:pt x="679" y="727"/>
                  </a:cubicBezTo>
                  <a:cubicBezTo>
                    <a:pt x="679" y="512"/>
                    <a:pt x="846" y="346"/>
                    <a:pt x="1060" y="346"/>
                  </a:cubicBezTo>
                  <a:close/>
                  <a:moveTo>
                    <a:pt x="1775" y="1417"/>
                  </a:moveTo>
                  <a:cubicBezTo>
                    <a:pt x="1679" y="1739"/>
                    <a:pt x="1394" y="1965"/>
                    <a:pt x="1060" y="1965"/>
                  </a:cubicBezTo>
                  <a:cubicBezTo>
                    <a:pt x="715" y="1965"/>
                    <a:pt x="429" y="1727"/>
                    <a:pt x="358" y="1417"/>
                  </a:cubicBezTo>
                  <a:close/>
                  <a:moveTo>
                    <a:pt x="1060" y="0"/>
                  </a:moveTo>
                  <a:cubicBezTo>
                    <a:pt x="667" y="0"/>
                    <a:pt x="358" y="322"/>
                    <a:pt x="358" y="703"/>
                  </a:cubicBezTo>
                  <a:cubicBezTo>
                    <a:pt x="358" y="834"/>
                    <a:pt x="406" y="977"/>
                    <a:pt x="465" y="1072"/>
                  </a:cubicBezTo>
                  <a:lnTo>
                    <a:pt x="167" y="1072"/>
                  </a:lnTo>
                  <a:cubicBezTo>
                    <a:pt x="72" y="1072"/>
                    <a:pt x="1" y="1155"/>
                    <a:pt x="1" y="1239"/>
                  </a:cubicBezTo>
                  <a:cubicBezTo>
                    <a:pt x="1" y="1822"/>
                    <a:pt x="477" y="2298"/>
                    <a:pt x="1060" y="2298"/>
                  </a:cubicBezTo>
                  <a:cubicBezTo>
                    <a:pt x="1632" y="2298"/>
                    <a:pt x="2108" y="1822"/>
                    <a:pt x="2108" y="1239"/>
                  </a:cubicBezTo>
                  <a:cubicBezTo>
                    <a:pt x="2108" y="1155"/>
                    <a:pt x="2037" y="1072"/>
                    <a:pt x="1953" y="1072"/>
                  </a:cubicBezTo>
                  <a:lnTo>
                    <a:pt x="1656" y="1072"/>
                  </a:lnTo>
                  <a:cubicBezTo>
                    <a:pt x="1715" y="977"/>
                    <a:pt x="1751" y="834"/>
                    <a:pt x="1751" y="703"/>
                  </a:cubicBezTo>
                  <a:cubicBezTo>
                    <a:pt x="1751" y="322"/>
                    <a:pt x="1441" y="0"/>
                    <a:pt x="106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13" name="Google Shape;10913;p79"/>
            <p:cNvSpPr/>
            <p:nvPr/>
          </p:nvSpPr>
          <p:spPr>
            <a:xfrm>
              <a:off x="5446923" y="2502854"/>
              <a:ext cx="23792" cy="16188"/>
            </a:xfrm>
            <a:custGeom>
              <a:avLst/>
              <a:gdLst/>
              <a:ahLst/>
              <a:cxnLst/>
              <a:rect l="l" t="t" r="r" b="b"/>
              <a:pathLst>
                <a:path w="751" h="511" extrusionOk="0">
                  <a:moveTo>
                    <a:pt x="560" y="1"/>
                  </a:moveTo>
                  <a:cubicBezTo>
                    <a:pt x="534" y="1"/>
                    <a:pt x="506" y="7"/>
                    <a:pt x="477" y="22"/>
                  </a:cubicBezTo>
                  <a:lnTo>
                    <a:pt x="120" y="201"/>
                  </a:lnTo>
                  <a:cubicBezTo>
                    <a:pt x="37" y="248"/>
                    <a:pt x="1" y="355"/>
                    <a:pt x="48" y="427"/>
                  </a:cubicBezTo>
                  <a:cubicBezTo>
                    <a:pt x="84" y="486"/>
                    <a:pt x="132" y="510"/>
                    <a:pt x="203" y="510"/>
                  </a:cubicBezTo>
                  <a:cubicBezTo>
                    <a:pt x="227" y="510"/>
                    <a:pt x="239" y="510"/>
                    <a:pt x="275" y="498"/>
                  </a:cubicBezTo>
                  <a:lnTo>
                    <a:pt x="632" y="320"/>
                  </a:lnTo>
                  <a:cubicBezTo>
                    <a:pt x="715" y="272"/>
                    <a:pt x="751" y="165"/>
                    <a:pt x="703" y="93"/>
                  </a:cubicBezTo>
                  <a:cubicBezTo>
                    <a:pt x="670" y="36"/>
                    <a:pt x="620" y="1"/>
                    <a:pt x="56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914" name="Google Shape;10914;p79"/>
          <p:cNvGrpSpPr/>
          <p:nvPr/>
        </p:nvGrpSpPr>
        <p:grpSpPr>
          <a:xfrm>
            <a:off x="8340317" y="2982466"/>
            <a:ext cx="361659" cy="481325"/>
            <a:chOff x="6255238" y="2412249"/>
            <a:chExt cx="271244" cy="360994"/>
          </a:xfrm>
          <a:solidFill>
            <a:schemeClr val="tx1"/>
          </a:solidFill>
        </p:grpSpPr>
        <p:sp>
          <p:nvSpPr>
            <p:cNvPr id="10915" name="Google Shape;10915;p79"/>
            <p:cNvSpPr/>
            <p:nvPr/>
          </p:nvSpPr>
          <p:spPr>
            <a:xfrm>
              <a:off x="6351799" y="2554080"/>
              <a:ext cx="10613" cy="15872"/>
            </a:xfrm>
            <a:custGeom>
              <a:avLst/>
              <a:gdLst/>
              <a:ahLst/>
              <a:cxnLst/>
              <a:rect l="l" t="t" r="r" b="b"/>
              <a:pathLst>
                <a:path w="335" h="501" extrusionOk="0">
                  <a:moveTo>
                    <a:pt x="168" y="0"/>
                  </a:moveTo>
                  <a:cubicBezTo>
                    <a:pt x="72" y="0"/>
                    <a:pt x="1" y="72"/>
                    <a:pt x="1" y="167"/>
                  </a:cubicBezTo>
                  <a:lnTo>
                    <a:pt x="1" y="346"/>
                  </a:lnTo>
                  <a:cubicBezTo>
                    <a:pt x="1" y="429"/>
                    <a:pt x="72" y="501"/>
                    <a:pt x="168" y="501"/>
                  </a:cubicBezTo>
                  <a:cubicBezTo>
                    <a:pt x="251" y="501"/>
                    <a:pt x="334" y="429"/>
                    <a:pt x="334" y="346"/>
                  </a:cubicBezTo>
                  <a:lnTo>
                    <a:pt x="334" y="167"/>
                  </a:lnTo>
                  <a:cubicBezTo>
                    <a:pt x="334" y="72"/>
                    <a:pt x="251" y="0"/>
                    <a:pt x="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16" name="Google Shape;10916;p79"/>
            <p:cNvSpPr/>
            <p:nvPr/>
          </p:nvSpPr>
          <p:spPr>
            <a:xfrm>
              <a:off x="6419720" y="2554080"/>
              <a:ext cx="10581" cy="15872"/>
            </a:xfrm>
            <a:custGeom>
              <a:avLst/>
              <a:gdLst/>
              <a:ahLst/>
              <a:cxnLst/>
              <a:rect l="l" t="t" r="r" b="b"/>
              <a:pathLst>
                <a:path w="334" h="501" extrusionOk="0">
                  <a:moveTo>
                    <a:pt x="167" y="0"/>
                  </a:moveTo>
                  <a:cubicBezTo>
                    <a:pt x="71" y="0"/>
                    <a:pt x="0" y="72"/>
                    <a:pt x="0" y="167"/>
                  </a:cubicBezTo>
                  <a:lnTo>
                    <a:pt x="0" y="346"/>
                  </a:lnTo>
                  <a:cubicBezTo>
                    <a:pt x="0" y="429"/>
                    <a:pt x="71" y="501"/>
                    <a:pt x="167" y="501"/>
                  </a:cubicBezTo>
                  <a:cubicBezTo>
                    <a:pt x="250" y="501"/>
                    <a:pt x="321" y="429"/>
                    <a:pt x="321" y="346"/>
                  </a:cubicBezTo>
                  <a:lnTo>
                    <a:pt x="321" y="167"/>
                  </a:lnTo>
                  <a:cubicBezTo>
                    <a:pt x="333" y="72"/>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17" name="Google Shape;10917;p79"/>
            <p:cNvSpPr/>
            <p:nvPr/>
          </p:nvSpPr>
          <p:spPr>
            <a:xfrm>
              <a:off x="6368399" y="2593775"/>
              <a:ext cx="45302" cy="15777"/>
            </a:xfrm>
            <a:custGeom>
              <a:avLst/>
              <a:gdLst/>
              <a:ahLst/>
              <a:cxnLst/>
              <a:rect l="l" t="t" r="r" b="b"/>
              <a:pathLst>
                <a:path w="1430" h="498" extrusionOk="0">
                  <a:moveTo>
                    <a:pt x="179" y="1"/>
                  </a:moveTo>
                  <a:cubicBezTo>
                    <a:pt x="135" y="1"/>
                    <a:pt x="90" y="15"/>
                    <a:pt x="60" y="45"/>
                  </a:cubicBezTo>
                  <a:cubicBezTo>
                    <a:pt x="1" y="105"/>
                    <a:pt x="1" y="224"/>
                    <a:pt x="60" y="283"/>
                  </a:cubicBezTo>
                  <a:cubicBezTo>
                    <a:pt x="203" y="426"/>
                    <a:pt x="441" y="498"/>
                    <a:pt x="715" y="498"/>
                  </a:cubicBezTo>
                  <a:cubicBezTo>
                    <a:pt x="977" y="498"/>
                    <a:pt x="1215" y="414"/>
                    <a:pt x="1370" y="283"/>
                  </a:cubicBezTo>
                  <a:cubicBezTo>
                    <a:pt x="1430" y="200"/>
                    <a:pt x="1430" y="105"/>
                    <a:pt x="1370" y="45"/>
                  </a:cubicBezTo>
                  <a:cubicBezTo>
                    <a:pt x="1340" y="15"/>
                    <a:pt x="1299" y="1"/>
                    <a:pt x="1255" y="1"/>
                  </a:cubicBezTo>
                  <a:cubicBezTo>
                    <a:pt x="1212" y="1"/>
                    <a:pt x="1168" y="15"/>
                    <a:pt x="1132" y="45"/>
                  </a:cubicBezTo>
                  <a:cubicBezTo>
                    <a:pt x="1072" y="105"/>
                    <a:pt x="918" y="176"/>
                    <a:pt x="715" y="176"/>
                  </a:cubicBezTo>
                  <a:cubicBezTo>
                    <a:pt x="501" y="176"/>
                    <a:pt x="358" y="105"/>
                    <a:pt x="298" y="45"/>
                  </a:cubicBezTo>
                  <a:cubicBezTo>
                    <a:pt x="269" y="15"/>
                    <a:pt x="224" y="1"/>
                    <a:pt x="1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18" name="Google Shape;10918;p79"/>
            <p:cNvSpPr/>
            <p:nvPr/>
          </p:nvSpPr>
          <p:spPr>
            <a:xfrm>
              <a:off x="6255238" y="2412249"/>
              <a:ext cx="271244" cy="360994"/>
            </a:xfrm>
            <a:custGeom>
              <a:avLst/>
              <a:gdLst/>
              <a:ahLst/>
              <a:cxnLst/>
              <a:rect l="l" t="t" r="r" b="b"/>
              <a:pathLst>
                <a:path w="8562" h="11395" extrusionOk="0">
                  <a:moveTo>
                    <a:pt x="4287" y="334"/>
                  </a:moveTo>
                  <a:cubicBezTo>
                    <a:pt x="5621" y="334"/>
                    <a:pt x="6442" y="751"/>
                    <a:pt x="6442" y="1072"/>
                  </a:cubicBezTo>
                  <a:lnTo>
                    <a:pt x="6442" y="1489"/>
                  </a:lnTo>
                  <a:cubicBezTo>
                    <a:pt x="5823" y="1215"/>
                    <a:pt x="5073" y="1084"/>
                    <a:pt x="4287" y="1084"/>
                  </a:cubicBezTo>
                  <a:cubicBezTo>
                    <a:pt x="3501" y="1084"/>
                    <a:pt x="2763" y="1227"/>
                    <a:pt x="2132" y="1489"/>
                  </a:cubicBezTo>
                  <a:lnTo>
                    <a:pt x="2132" y="1072"/>
                  </a:lnTo>
                  <a:cubicBezTo>
                    <a:pt x="2132" y="775"/>
                    <a:pt x="2942" y="334"/>
                    <a:pt x="4287" y="334"/>
                  </a:cubicBezTo>
                  <a:close/>
                  <a:moveTo>
                    <a:pt x="4299" y="1394"/>
                  </a:moveTo>
                  <a:cubicBezTo>
                    <a:pt x="5263" y="1394"/>
                    <a:pt x="6168" y="1632"/>
                    <a:pt x="6859" y="2049"/>
                  </a:cubicBezTo>
                  <a:cubicBezTo>
                    <a:pt x="7514" y="2453"/>
                    <a:pt x="7871" y="2989"/>
                    <a:pt x="7871" y="3549"/>
                  </a:cubicBezTo>
                  <a:cubicBezTo>
                    <a:pt x="7871" y="3882"/>
                    <a:pt x="7740" y="4204"/>
                    <a:pt x="7478" y="4501"/>
                  </a:cubicBezTo>
                  <a:lnTo>
                    <a:pt x="7478" y="3549"/>
                  </a:lnTo>
                  <a:cubicBezTo>
                    <a:pt x="7478" y="3084"/>
                    <a:pt x="7180" y="2656"/>
                    <a:pt x="6633" y="2334"/>
                  </a:cubicBezTo>
                  <a:cubicBezTo>
                    <a:pt x="6608" y="2318"/>
                    <a:pt x="6579" y="2310"/>
                    <a:pt x="6550" y="2310"/>
                  </a:cubicBezTo>
                  <a:cubicBezTo>
                    <a:pt x="6495" y="2310"/>
                    <a:pt x="6438" y="2339"/>
                    <a:pt x="6406" y="2394"/>
                  </a:cubicBezTo>
                  <a:cubicBezTo>
                    <a:pt x="6371" y="2465"/>
                    <a:pt x="6395" y="2572"/>
                    <a:pt x="6466" y="2608"/>
                  </a:cubicBezTo>
                  <a:cubicBezTo>
                    <a:pt x="6918" y="2882"/>
                    <a:pt x="7157" y="3204"/>
                    <a:pt x="7157" y="3537"/>
                  </a:cubicBezTo>
                  <a:lnTo>
                    <a:pt x="7157" y="6394"/>
                  </a:lnTo>
                  <a:cubicBezTo>
                    <a:pt x="7157" y="6990"/>
                    <a:pt x="7299" y="7490"/>
                    <a:pt x="7418" y="7823"/>
                  </a:cubicBezTo>
                  <a:cubicBezTo>
                    <a:pt x="7454" y="7906"/>
                    <a:pt x="7418" y="8002"/>
                    <a:pt x="7359" y="8049"/>
                  </a:cubicBezTo>
                  <a:cubicBezTo>
                    <a:pt x="7157" y="8216"/>
                    <a:pt x="6847" y="8407"/>
                    <a:pt x="6395" y="8573"/>
                  </a:cubicBezTo>
                  <a:lnTo>
                    <a:pt x="5894" y="8383"/>
                  </a:lnTo>
                  <a:cubicBezTo>
                    <a:pt x="5668" y="8311"/>
                    <a:pt x="5537" y="8109"/>
                    <a:pt x="5537" y="7871"/>
                  </a:cubicBezTo>
                  <a:lnTo>
                    <a:pt x="5537" y="7144"/>
                  </a:lnTo>
                  <a:cubicBezTo>
                    <a:pt x="6275" y="6704"/>
                    <a:pt x="6787" y="5906"/>
                    <a:pt x="6787" y="4978"/>
                  </a:cubicBezTo>
                  <a:lnTo>
                    <a:pt x="6787" y="4263"/>
                  </a:lnTo>
                  <a:cubicBezTo>
                    <a:pt x="6787" y="3775"/>
                    <a:pt x="6383" y="3394"/>
                    <a:pt x="5906" y="3394"/>
                  </a:cubicBezTo>
                  <a:lnTo>
                    <a:pt x="5621" y="3394"/>
                  </a:lnTo>
                  <a:lnTo>
                    <a:pt x="4775" y="2537"/>
                  </a:lnTo>
                  <a:cubicBezTo>
                    <a:pt x="4744" y="2514"/>
                    <a:pt x="4703" y="2495"/>
                    <a:pt x="4662" y="2495"/>
                  </a:cubicBezTo>
                  <a:cubicBezTo>
                    <a:pt x="4640" y="2495"/>
                    <a:pt x="4617" y="2501"/>
                    <a:pt x="4597" y="2513"/>
                  </a:cubicBezTo>
                  <a:cubicBezTo>
                    <a:pt x="4537" y="2537"/>
                    <a:pt x="4490" y="2596"/>
                    <a:pt x="4490" y="2656"/>
                  </a:cubicBezTo>
                  <a:lnTo>
                    <a:pt x="4490" y="3382"/>
                  </a:lnTo>
                  <a:lnTo>
                    <a:pt x="3585" y="3382"/>
                  </a:lnTo>
                  <a:cubicBezTo>
                    <a:pt x="3489" y="3382"/>
                    <a:pt x="3418" y="3465"/>
                    <a:pt x="3418" y="3549"/>
                  </a:cubicBezTo>
                  <a:cubicBezTo>
                    <a:pt x="3418" y="3644"/>
                    <a:pt x="3489" y="3715"/>
                    <a:pt x="3585" y="3715"/>
                  </a:cubicBezTo>
                  <a:lnTo>
                    <a:pt x="4656" y="3715"/>
                  </a:lnTo>
                  <a:cubicBezTo>
                    <a:pt x="4740" y="3715"/>
                    <a:pt x="4823" y="3644"/>
                    <a:pt x="4823" y="3549"/>
                  </a:cubicBezTo>
                  <a:lnTo>
                    <a:pt x="4823" y="3061"/>
                  </a:lnTo>
                  <a:lnTo>
                    <a:pt x="5430" y="3668"/>
                  </a:lnTo>
                  <a:cubicBezTo>
                    <a:pt x="5454" y="3704"/>
                    <a:pt x="5502" y="3715"/>
                    <a:pt x="5549" y="3715"/>
                  </a:cubicBezTo>
                  <a:lnTo>
                    <a:pt x="5906" y="3715"/>
                  </a:lnTo>
                  <a:cubicBezTo>
                    <a:pt x="6204" y="3715"/>
                    <a:pt x="6454" y="3954"/>
                    <a:pt x="6454" y="4263"/>
                  </a:cubicBezTo>
                  <a:lnTo>
                    <a:pt x="6454" y="4978"/>
                  </a:lnTo>
                  <a:cubicBezTo>
                    <a:pt x="6454" y="6168"/>
                    <a:pt x="5490" y="7144"/>
                    <a:pt x="4299" y="7144"/>
                  </a:cubicBezTo>
                  <a:cubicBezTo>
                    <a:pt x="3108" y="7144"/>
                    <a:pt x="2144" y="6168"/>
                    <a:pt x="2144" y="4978"/>
                  </a:cubicBezTo>
                  <a:lnTo>
                    <a:pt x="2144" y="4263"/>
                  </a:lnTo>
                  <a:cubicBezTo>
                    <a:pt x="2144" y="3966"/>
                    <a:pt x="2382" y="3715"/>
                    <a:pt x="2692" y="3715"/>
                  </a:cubicBezTo>
                  <a:lnTo>
                    <a:pt x="2870" y="3715"/>
                  </a:lnTo>
                  <a:cubicBezTo>
                    <a:pt x="2954" y="3715"/>
                    <a:pt x="3037" y="3644"/>
                    <a:pt x="3037" y="3549"/>
                  </a:cubicBezTo>
                  <a:cubicBezTo>
                    <a:pt x="3037" y="3465"/>
                    <a:pt x="2954" y="3382"/>
                    <a:pt x="2870" y="3382"/>
                  </a:cubicBezTo>
                  <a:lnTo>
                    <a:pt x="2692" y="3382"/>
                  </a:lnTo>
                  <a:cubicBezTo>
                    <a:pt x="2204" y="3382"/>
                    <a:pt x="1811" y="3787"/>
                    <a:pt x="1811" y="4263"/>
                  </a:cubicBezTo>
                  <a:lnTo>
                    <a:pt x="1811" y="4978"/>
                  </a:lnTo>
                  <a:cubicBezTo>
                    <a:pt x="1811" y="5906"/>
                    <a:pt x="2323" y="6704"/>
                    <a:pt x="3061" y="7133"/>
                  </a:cubicBezTo>
                  <a:lnTo>
                    <a:pt x="3061" y="7871"/>
                  </a:lnTo>
                  <a:cubicBezTo>
                    <a:pt x="3061" y="8109"/>
                    <a:pt x="2918" y="8299"/>
                    <a:pt x="2704" y="8383"/>
                  </a:cubicBezTo>
                  <a:lnTo>
                    <a:pt x="2204" y="8561"/>
                  </a:lnTo>
                  <a:cubicBezTo>
                    <a:pt x="1751" y="8407"/>
                    <a:pt x="1430" y="8204"/>
                    <a:pt x="1251" y="8061"/>
                  </a:cubicBezTo>
                  <a:cubicBezTo>
                    <a:pt x="1168" y="8014"/>
                    <a:pt x="1144" y="7930"/>
                    <a:pt x="1192" y="7835"/>
                  </a:cubicBezTo>
                  <a:cubicBezTo>
                    <a:pt x="1311" y="7514"/>
                    <a:pt x="1453" y="7002"/>
                    <a:pt x="1453" y="6406"/>
                  </a:cubicBezTo>
                  <a:lnTo>
                    <a:pt x="1453" y="3549"/>
                  </a:lnTo>
                  <a:cubicBezTo>
                    <a:pt x="1453" y="2775"/>
                    <a:pt x="2763" y="2108"/>
                    <a:pt x="4311" y="2108"/>
                  </a:cubicBezTo>
                  <a:cubicBezTo>
                    <a:pt x="4859" y="2108"/>
                    <a:pt x="5394" y="2180"/>
                    <a:pt x="5859" y="2346"/>
                  </a:cubicBezTo>
                  <a:cubicBezTo>
                    <a:pt x="5878" y="2351"/>
                    <a:pt x="5896" y="2353"/>
                    <a:pt x="5914" y="2353"/>
                  </a:cubicBezTo>
                  <a:cubicBezTo>
                    <a:pt x="5985" y="2353"/>
                    <a:pt x="6044" y="2315"/>
                    <a:pt x="6073" y="2239"/>
                  </a:cubicBezTo>
                  <a:cubicBezTo>
                    <a:pt x="6097" y="2156"/>
                    <a:pt x="6049" y="2061"/>
                    <a:pt x="5966" y="2037"/>
                  </a:cubicBezTo>
                  <a:cubicBezTo>
                    <a:pt x="5478" y="1870"/>
                    <a:pt x="4894" y="1775"/>
                    <a:pt x="4311" y="1775"/>
                  </a:cubicBezTo>
                  <a:cubicBezTo>
                    <a:pt x="3478" y="1775"/>
                    <a:pt x="2692" y="1953"/>
                    <a:pt x="2096" y="2275"/>
                  </a:cubicBezTo>
                  <a:cubicBezTo>
                    <a:pt x="1465" y="2596"/>
                    <a:pt x="1108" y="3061"/>
                    <a:pt x="1108" y="3549"/>
                  </a:cubicBezTo>
                  <a:lnTo>
                    <a:pt x="1108" y="4501"/>
                  </a:lnTo>
                  <a:cubicBezTo>
                    <a:pt x="858" y="4204"/>
                    <a:pt x="727" y="3882"/>
                    <a:pt x="727" y="3549"/>
                  </a:cubicBezTo>
                  <a:cubicBezTo>
                    <a:pt x="727" y="2989"/>
                    <a:pt x="1084" y="2465"/>
                    <a:pt x="1739" y="2049"/>
                  </a:cubicBezTo>
                  <a:cubicBezTo>
                    <a:pt x="2418" y="1632"/>
                    <a:pt x="3335" y="1394"/>
                    <a:pt x="4299" y="1394"/>
                  </a:cubicBezTo>
                  <a:close/>
                  <a:moveTo>
                    <a:pt x="5192" y="7323"/>
                  </a:moveTo>
                  <a:lnTo>
                    <a:pt x="5192" y="7883"/>
                  </a:lnTo>
                  <a:cubicBezTo>
                    <a:pt x="5192" y="8252"/>
                    <a:pt x="5430" y="8585"/>
                    <a:pt x="5775" y="8716"/>
                  </a:cubicBezTo>
                  <a:lnTo>
                    <a:pt x="6430" y="8942"/>
                  </a:lnTo>
                  <a:cubicBezTo>
                    <a:pt x="6264" y="9323"/>
                    <a:pt x="5978" y="9669"/>
                    <a:pt x="5621" y="9919"/>
                  </a:cubicBezTo>
                  <a:cubicBezTo>
                    <a:pt x="5240" y="10204"/>
                    <a:pt x="4763" y="10359"/>
                    <a:pt x="4287" y="10359"/>
                  </a:cubicBezTo>
                  <a:cubicBezTo>
                    <a:pt x="3347" y="10359"/>
                    <a:pt x="2501" y="9788"/>
                    <a:pt x="2144" y="8942"/>
                  </a:cubicBezTo>
                  <a:lnTo>
                    <a:pt x="2799" y="8716"/>
                  </a:lnTo>
                  <a:cubicBezTo>
                    <a:pt x="3156" y="8597"/>
                    <a:pt x="3382" y="8252"/>
                    <a:pt x="3382" y="7883"/>
                  </a:cubicBezTo>
                  <a:lnTo>
                    <a:pt x="3382" y="7323"/>
                  </a:lnTo>
                  <a:cubicBezTo>
                    <a:pt x="3656" y="7418"/>
                    <a:pt x="3954" y="7478"/>
                    <a:pt x="4287" y="7478"/>
                  </a:cubicBezTo>
                  <a:cubicBezTo>
                    <a:pt x="4597" y="7478"/>
                    <a:pt x="4906" y="7418"/>
                    <a:pt x="5192" y="7323"/>
                  </a:cubicBezTo>
                  <a:close/>
                  <a:moveTo>
                    <a:pt x="4263" y="1"/>
                  </a:moveTo>
                  <a:cubicBezTo>
                    <a:pt x="3061" y="1"/>
                    <a:pt x="1787" y="370"/>
                    <a:pt x="1787" y="1048"/>
                  </a:cubicBezTo>
                  <a:lnTo>
                    <a:pt x="1787" y="1632"/>
                  </a:lnTo>
                  <a:cubicBezTo>
                    <a:pt x="1692" y="1680"/>
                    <a:pt x="1620" y="1727"/>
                    <a:pt x="1525" y="1787"/>
                  </a:cubicBezTo>
                  <a:cubicBezTo>
                    <a:pt x="775" y="2263"/>
                    <a:pt x="358" y="2882"/>
                    <a:pt x="358" y="3573"/>
                  </a:cubicBezTo>
                  <a:cubicBezTo>
                    <a:pt x="358" y="4085"/>
                    <a:pt x="608" y="4573"/>
                    <a:pt x="1072" y="5001"/>
                  </a:cubicBezTo>
                  <a:lnTo>
                    <a:pt x="1072" y="6406"/>
                  </a:lnTo>
                  <a:cubicBezTo>
                    <a:pt x="1072" y="6978"/>
                    <a:pt x="918" y="7478"/>
                    <a:pt x="811" y="7716"/>
                  </a:cubicBezTo>
                  <a:cubicBezTo>
                    <a:pt x="727" y="7942"/>
                    <a:pt x="799" y="8192"/>
                    <a:pt x="989" y="8335"/>
                  </a:cubicBezTo>
                  <a:cubicBezTo>
                    <a:pt x="1144" y="8430"/>
                    <a:pt x="1370" y="8585"/>
                    <a:pt x="1680" y="8728"/>
                  </a:cubicBezTo>
                  <a:lnTo>
                    <a:pt x="811" y="9049"/>
                  </a:lnTo>
                  <a:cubicBezTo>
                    <a:pt x="322" y="9228"/>
                    <a:pt x="1" y="9681"/>
                    <a:pt x="1" y="10204"/>
                  </a:cubicBezTo>
                  <a:lnTo>
                    <a:pt x="1" y="11228"/>
                  </a:lnTo>
                  <a:cubicBezTo>
                    <a:pt x="1" y="11324"/>
                    <a:pt x="72" y="11395"/>
                    <a:pt x="156" y="11395"/>
                  </a:cubicBezTo>
                  <a:cubicBezTo>
                    <a:pt x="251" y="11395"/>
                    <a:pt x="322" y="11324"/>
                    <a:pt x="322" y="11228"/>
                  </a:cubicBezTo>
                  <a:lnTo>
                    <a:pt x="322" y="10204"/>
                  </a:lnTo>
                  <a:cubicBezTo>
                    <a:pt x="322" y="9823"/>
                    <a:pt x="560" y="9478"/>
                    <a:pt x="918" y="9359"/>
                  </a:cubicBezTo>
                  <a:lnTo>
                    <a:pt x="1799" y="9038"/>
                  </a:lnTo>
                  <a:cubicBezTo>
                    <a:pt x="2215" y="10026"/>
                    <a:pt x="3180" y="10681"/>
                    <a:pt x="4251" y="10681"/>
                  </a:cubicBezTo>
                  <a:cubicBezTo>
                    <a:pt x="4799" y="10681"/>
                    <a:pt x="5335" y="10514"/>
                    <a:pt x="5787" y="10192"/>
                  </a:cubicBezTo>
                  <a:cubicBezTo>
                    <a:pt x="6204" y="9895"/>
                    <a:pt x="6514" y="9502"/>
                    <a:pt x="6704" y="9038"/>
                  </a:cubicBezTo>
                  <a:lnTo>
                    <a:pt x="7585" y="9359"/>
                  </a:lnTo>
                  <a:cubicBezTo>
                    <a:pt x="7942" y="9490"/>
                    <a:pt x="8180" y="9835"/>
                    <a:pt x="8180" y="10204"/>
                  </a:cubicBezTo>
                  <a:lnTo>
                    <a:pt x="8180" y="11228"/>
                  </a:lnTo>
                  <a:cubicBezTo>
                    <a:pt x="8180" y="11324"/>
                    <a:pt x="8252" y="11395"/>
                    <a:pt x="8347" y="11395"/>
                  </a:cubicBezTo>
                  <a:cubicBezTo>
                    <a:pt x="8431" y="11395"/>
                    <a:pt x="8514" y="11324"/>
                    <a:pt x="8514" y="11228"/>
                  </a:cubicBezTo>
                  <a:lnTo>
                    <a:pt x="8514" y="10204"/>
                  </a:lnTo>
                  <a:cubicBezTo>
                    <a:pt x="8561" y="9681"/>
                    <a:pt x="8216" y="9204"/>
                    <a:pt x="7728" y="9049"/>
                  </a:cubicBezTo>
                  <a:lnTo>
                    <a:pt x="6859" y="8728"/>
                  </a:lnTo>
                  <a:cubicBezTo>
                    <a:pt x="7157" y="8585"/>
                    <a:pt x="7395" y="8454"/>
                    <a:pt x="7549" y="8335"/>
                  </a:cubicBezTo>
                  <a:cubicBezTo>
                    <a:pt x="7740" y="8192"/>
                    <a:pt x="7811" y="7942"/>
                    <a:pt x="7728" y="7716"/>
                  </a:cubicBezTo>
                  <a:cubicBezTo>
                    <a:pt x="7633" y="7466"/>
                    <a:pt x="7466" y="6978"/>
                    <a:pt x="7466" y="6406"/>
                  </a:cubicBezTo>
                  <a:lnTo>
                    <a:pt x="7466" y="5001"/>
                  </a:lnTo>
                  <a:cubicBezTo>
                    <a:pt x="7930" y="4585"/>
                    <a:pt x="8180" y="4085"/>
                    <a:pt x="8180" y="3573"/>
                  </a:cubicBezTo>
                  <a:cubicBezTo>
                    <a:pt x="8180" y="2882"/>
                    <a:pt x="7764" y="2263"/>
                    <a:pt x="7002" y="1787"/>
                  </a:cubicBezTo>
                  <a:cubicBezTo>
                    <a:pt x="6930" y="1739"/>
                    <a:pt x="6847" y="1680"/>
                    <a:pt x="6752" y="1632"/>
                  </a:cubicBezTo>
                  <a:lnTo>
                    <a:pt x="6752" y="1048"/>
                  </a:lnTo>
                  <a:cubicBezTo>
                    <a:pt x="6752" y="370"/>
                    <a:pt x="5478" y="1"/>
                    <a:pt x="426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19" name="Google Shape;10919;p79"/>
            <p:cNvSpPr/>
            <p:nvPr/>
          </p:nvSpPr>
          <p:spPr>
            <a:xfrm>
              <a:off x="6345779" y="2535167"/>
              <a:ext cx="22651" cy="12545"/>
            </a:xfrm>
            <a:custGeom>
              <a:avLst/>
              <a:gdLst/>
              <a:ahLst/>
              <a:cxnLst/>
              <a:rect l="l" t="t" r="r" b="b"/>
              <a:pathLst>
                <a:path w="715" h="396" extrusionOk="0">
                  <a:moveTo>
                    <a:pt x="529" y="0"/>
                  </a:moveTo>
                  <a:cubicBezTo>
                    <a:pt x="520" y="0"/>
                    <a:pt x="510" y="1"/>
                    <a:pt x="500" y="2"/>
                  </a:cubicBezTo>
                  <a:lnTo>
                    <a:pt x="143" y="74"/>
                  </a:lnTo>
                  <a:cubicBezTo>
                    <a:pt x="60" y="86"/>
                    <a:pt x="0" y="181"/>
                    <a:pt x="12" y="264"/>
                  </a:cubicBezTo>
                  <a:cubicBezTo>
                    <a:pt x="24" y="336"/>
                    <a:pt x="96" y="395"/>
                    <a:pt x="179" y="395"/>
                  </a:cubicBezTo>
                  <a:lnTo>
                    <a:pt x="203" y="395"/>
                  </a:lnTo>
                  <a:lnTo>
                    <a:pt x="560" y="324"/>
                  </a:lnTo>
                  <a:cubicBezTo>
                    <a:pt x="667" y="312"/>
                    <a:pt x="715" y="228"/>
                    <a:pt x="703" y="133"/>
                  </a:cubicBezTo>
                  <a:cubicBezTo>
                    <a:pt x="681" y="48"/>
                    <a:pt x="612" y="0"/>
                    <a:pt x="52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20" name="Google Shape;10920;p79"/>
            <p:cNvSpPr/>
            <p:nvPr/>
          </p:nvSpPr>
          <p:spPr>
            <a:xfrm>
              <a:off x="6413670" y="2535167"/>
              <a:ext cx="22651" cy="12545"/>
            </a:xfrm>
            <a:custGeom>
              <a:avLst/>
              <a:gdLst/>
              <a:ahLst/>
              <a:cxnLst/>
              <a:rect l="l" t="t" r="r" b="b"/>
              <a:pathLst>
                <a:path w="715" h="396" extrusionOk="0">
                  <a:moveTo>
                    <a:pt x="177" y="0"/>
                  </a:moveTo>
                  <a:cubicBezTo>
                    <a:pt x="101" y="0"/>
                    <a:pt x="23" y="48"/>
                    <a:pt x="12" y="133"/>
                  </a:cubicBezTo>
                  <a:cubicBezTo>
                    <a:pt x="1" y="228"/>
                    <a:pt x="60" y="312"/>
                    <a:pt x="143" y="324"/>
                  </a:cubicBezTo>
                  <a:lnTo>
                    <a:pt x="501" y="395"/>
                  </a:lnTo>
                  <a:lnTo>
                    <a:pt x="536" y="395"/>
                  </a:lnTo>
                  <a:cubicBezTo>
                    <a:pt x="608" y="395"/>
                    <a:pt x="679" y="336"/>
                    <a:pt x="703" y="264"/>
                  </a:cubicBezTo>
                  <a:cubicBezTo>
                    <a:pt x="715" y="193"/>
                    <a:pt x="655" y="109"/>
                    <a:pt x="560" y="74"/>
                  </a:cubicBezTo>
                  <a:lnTo>
                    <a:pt x="203" y="2"/>
                  </a:lnTo>
                  <a:cubicBezTo>
                    <a:pt x="194" y="1"/>
                    <a:pt x="186" y="0"/>
                    <a:pt x="17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921" name="Google Shape;10921;p79"/>
          <p:cNvGrpSpPr/>
          <p:nvPr/>
        </p:nvGrpSpPr>
        <p:grpSpPr>
          <a:xfrm>
            <a:off x="2913830" y="2376533"/>
            <a:ext cx="488885" cy="489308"/>
            <a:chOff x="2185372" y="1957799"/>
            <a:chExt cx="366664" cy="366981"/>
          </a:xfrm>
          <a:solidFill>
            <a:schemeClr val="tx1"/>
          </a:solidFill>
        </p:grpSpPr>
        <p:sp>
          <p:nvSpPr>
            <p:cNvPr id="10922" name="Google Shape;10922;p79"/>
            <p:cNvSpPr/>
            <p:nvPr/>
          </p:nvSpPr>
          <p:spPr>
            <a:xfrm>
              <a:off x="2228742" y="2000853"/>
              <a:ext cx="75082" cy="74226"/>
            </a:xfrm>
            <a:custGeom>
              <a:avLst/>
              <a:gdLst/>
              <a:ahLst/>
              <a:cxnLst/>
              <a:rect l="l" t="t" r="r" b="b"/>
              <a:pathLst>
                <a:path w="2370" h="2343" extrusionOk="0">
                  <a:moveTo>
                    <a:pt x="179" y="0"/>
                  </a:moveTo>
                  <a:cubicBezTo>
                    <a:pt x="135" y="0"/>
                    <a:pt x="90" y="15"/>
                    <a:pt x="60" y="45"/>
                  </a:cubicBezTo>
                  <a:cubicBezTo>
                    <a:pt x="1" y="104"/>
                    <a:pt x="1" y="223"/>
                    <a:pt x="60" y="283"/>
                  </a:cubicBezTo>
                  <a:lnTo>
                    <a:pt x="2072" y="2295"/>
                  </a:lnTo>
                  <a:cubicBezTo>
                    <a:pt x="2096" y="2331"/>
                    <a:pt x="2144" y="2343"/>
                    <a:pt x="2191" y="2343"/>
                  </a:cubicBezTo>
                  <a:cubicBezTo>
                    <a:pt x="2227" y="2343"/>
                    <a:pt x="2275" y="2331"/>
                    <a:pt x="2310" y="2295"/>
                  </a:cubicBezTo>
                  <a:cubicBezTo>
                    <a:pt x="2370" y="2235"/>
                    <a:pt x="2370" y="2116"/>
                    <a:pt x="2310" y="2057"/>
                  </a:cubicBezTo>
                  <a:lnTo>
                    <a:pt x="298" y="45"/>
                  </a:lnTo>
                  <a:cubicBezTo>
                    <a:pt x="269" y="15"/>
                    <a:pt x="224" y="0"/>
                    <a:pt x="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23" name="Google Shape;10923;p79"/>
            <p:cNvSpPr/>
            <p:nvPr/>
          </p:nvSpPr>
          <p:spPr>
            <a:xfrm>
              <a:off x="2188001" y="2067159"/>
              <a:ext cx="98873" cy="35070"/>
            </a:xfrm>
            <a:custGeom>
              <a:avLst/>
              <a:gdLst/>
              <a:ahLst/>
              <a:cxnLst/>
              <a:rect l="l" t="t" r="r" b="b"/>
              <a:pathLst>
                <a:path w="3121" h="1107" extrusionOk="0">
                  <a:moveTo>
                    <a:pt x="188" y="1"/>
                  </a:moveTo>
                  <a:cubicBezTo>
                    <a:pt x="120" y="1"/>
                    <a:pt x="56" y="54"/>
                    <a:pt x="37" y="131"/>
                  </a:cubicBezTo>
                  <a:cubicBezTo>
                    <a:pt x="1" y="214"/>
                    <a:pt x="60" y="309"/>
                    <a:pt x="156" y="333"/>
                  </a:cubicBezTo>
                  <a:lnTo>
                    <a:pt x="2882" y="1107"/>
                  </a:lnTo>
                  <a:lnTo>
                    <a:pt x="2918" y="1107"/>
                  </a:lnTo>
                  <a:cubicBezTo>
                    <a:pt x="3001" y="1107"/>
                    <a:pt x="3073" y="1071"/>
                    <a:pt x="3085" y="988"/>
                  </a:cubicBezTo>
                  <a:cubicBezTo>
                    <a:pt x="3120" y="904"/>
                    <a:pt x="3061" y="809"/>
                    <a:pt x="2965" y="785"/>
                  </a:cubicBezTo>
                  <a:lnTo>
                    <a:pt x="239" y="11"/>
                  </a:lnTo>
                  <a:cubicBezTo>
                    <a:pt x="222" y="4"/>
                    <a:pt x="205" y="1"/>
                    <a:pt x="18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24" name="Google Shape;10924;p79"/>
            <p:cNvSpPr/>
            <p:nvPr/>
          </p:nvSpPr>
          <p:spPr>
            <a:xfrm>
              <a:off x="2185372" y="2119114"/>
              <a:ext cx="97733" cy="37066"/>
            </a:xfrm>
            <a:custGeom>
              <a:avLst/>
              <a:gdLst/>
              <a:ahLst/>
              <a:cxnLst/>
              <a:rect l="l" t="t" r="r" b="b"/>
              <a:pathLst>
                <a:path w="3085" h="1170" extrusionOk="0">
                  <a:moveTo>
                    <a:pt x="2872" y="1"/>
                  </a:moveTo>
                  <a:cubicBezTo>
                    <a:pt x="2863" y="1"/>
                    <a:pt x="2855" y="1"/>
                    <a:pt x="2846" y="3"/>
                  </a:cubicBezTo>
                  <a:lnTo>
                    <a:pt x="131" y="836"/>
                  </a:lnTo>
                  <a:cubicBezTo>
                    <a:pt x="48" y="872"/>
                    <a:pt x="0" y="955"/>
                    <a:pt x="12" y="1050"/>
                  </a:cubicBezTo>
                  <a:cubicBezTo>
                    <a:pt x="48" y="1122"/>
                    <a:pt x="108" y="1169"/>
                    <a:pt x="179" y="1169"/>
                  </a:cubicBezTo>
                  <a:cubicBezTo>
                    <a:pt x="191" y="1169"/>
                    <a:pt x="203" y="1169"/>
                    <a:pt x="227" y="1158"/>
                  </a:cubicBezTo>
                  <a:lnTo>
                    <a:pt x="2929" y="324"/>
                  </a:lnTo>
                  <a:cubicBezTo>
                    <a:pt x="3037" y="300"/>
                    <a:pt x="3084" y="217"/>
                    <a:pt x="3048" y="122"/>
                  </a:cubicBezTo>
                  <a:cubicBezTo>
                    <a:pt x="3027" y="47"/>
                    <a:pt x="2948" y="1"/>
                    <a:pt x="287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25" name="Google Shape;10925;p79"/>
            <p:cNvSpPr/>
            <p:nvPr/>
          </p:nvSpPr>
          <p:spPr>
            <a:xfrm>
              <a:off x="2294763" y="1960587"/>
              <a:ext cx="36242" cy="97131"/>
            </a:xfrm>
            <a:custGeom>
              <a:avLst/>
              <a:gdLst/>
              <a:ahLst/>
              <a:cxnLst/>
              <a:rect l="l" t="t" r="r" b="b"/>
              <a:pathLst>
                <a:path w="1144" h="3066" extrusionOk="0">
                  <a:moveTo>
                    <a:pt x="185" y="1"/>
                  </a:moveTo>
                  <a:cubicBezTo>
                    <a:pt x="172" y="1"/>
                    <a:pt x="158" y="2"/>
                    <a:pt x="143" y="6"/>
                  </a:cubicBezTo>
                  <a:cubicBezTo>
                    <a:pt x="60" y="42"/>
                    <a:pt x="0" y="125"/>
                    <a:pt x="24" y="220"/>
                  </a:cubicBezTo>
                  <a:lnTo>
                    <a:pt x="798" y="2947"/>
                  </a:lnTo>
                  <a:cubicBezTo>
                    <a:pt x="822" y="3018"/>
                    <a:pt x="893" y="3066"/>
                    <a:pt x="965" y="3066"/>
                  </a:cubicBezTo>
                  <a:lnTo>
                    <a:pt x="1012" y="3066"/>
                  </a:lnTo>
                  <a:cubicBezTo>
                    <a:pt x="1096" y="3030"/>
                    <a:pt x="1143" y="2947"/>
                    <a:pt x="1131" y="2852"/>
                  </a:cubicBezTo>
                  <a:lnTo>
                    <a:pt x="357" y="125"/>
                  </a:lnTo>
                  <a:cubicBezTo>
                    <a:pt x="327" y="54"/>
                    <a:pt x="262" y="1"/>
                    <a:pt x="18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26" name="Google Shape;10926;p79"/>
            <p:cNvSpPr/>
            <p:nvPr/>
          </p:nvSpPr>
          <p:spPr>
            <a:xfrm>
              <a:off x="2346433" y="1957799"/>
              <a:ext cx="38491" cy="96909"/>
            </a:xfrm>
            <a:custGeom>
              <a:avLst/>
              <a:gdLst/>
              <a:ahLst/>
              <a:cxnLst/>
              <a:rect l="l" t="t" r="r" b="b"/>
              <a:pathLst>
                <a:path w="1215" h="3059" extrusionOk="0">
                  <a:moveTo>
                    <a:pt x="1021" y="0"/>
                  </a:moveTo>
                  <a:cubicBezTo>
                    <a:pt x="953" y="0"/>
                    <a:pt x="889" y="54"/>
                    <a:pt x="870" y="130"/>
                  </a:cubicBezTo>
                  <a:lnTo>
                    <a:pt x="36" y="2832"/>
                  </a:lnTo>
                  <a:cubicBezTo>
                    <a:pt x="0" y="2928"/>
                    <a:pt x="60" y="3011"/>
                    <a:pt x="155" y="3047"/>
                  </a:cubicBezTo>
                  <a:cubicBezTo>
                    <a:pt x="167" y="3047"/>
                    <a:pt x="179" y="3059"/>
                    <a:pt x="203" y="3059"/>
                  </a:cubicBezTo>
                  <a:cubicBezTo>
                    <a:pt x="274" y="3059"/>
                    <a:pt x="334" y="3011"/>
                    <a:pt x="358" y="2940"/>
                  </a:cubicBezTo>
                  <a:lnTo>
                    <a:pt x="1191" y="237"/>
                  </a:lnTo>
                  <a:cubicBezTo>
                    <a:pt x="1215" y="130"/>
                    <a:pt x="1167" y="23"/>
                    <a:pt x="1072" y="11"/>
                  </a:cubicBezTo>
                  <a:cubicBezTo>
                    <a:pt x="1055" y="4"/>
                    <a:pt x="1038" y="0"/>
                    <a:pt x="102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27" name="Google Shape;10927;p79"/>
            <p:cNvSpPr/>
            <p:nvPr/>
          </p:nvSpPr>
          <p:spPr>
            <a:xfrm>
              <a:off x="2290993" y="2100391"/>
              <a:ext cx="37731" cy="121778"/>
            </a:xfrm>
            <a:custGeom>
              <a:avLst/>
              <a:gdLst/>
              <a:ahLst/>
              <a:cxnLst/>
              <a:rect l="l" t="t" r="r" b="b"/>
              <a:pathLst>
                <a:path w="1191" h="3844" extrusionOk="0">
                  <a:moveTo>
                    <a:pt x="721" y="1"/>
                  </a:moveTo>
                  <a:cubicBezTo>
                    <a:pt x="670" y="1"/>
                    <a:pt x="616" y="30"/>
                    <a:pt x="572" y="82"/>
                  </a:cubicBezTo>
                  <a:cubicBezTo>
                    <a:pt x="191" y="629"/>
                    <a:pt x="0" y="1296"/>
                    <a:pt x="60" y="1987"/>
                  </a:cubicBezTo>
                  <a:cubicBezTo>
                    <a:pt x="119" y="2665"/>
                    <a:pt x="417" y="3308"/>
                    <a:pt x="893" y="3796"/>
                  </a:cubicBezTo>
                  <a:cubicBezTo>
                    <a:pt x="917" y="3832"/>
                    <a:pt x="965" y="3844"/>
                    <a:pt x="1012" y="3844"/>
                  </a:cubicBezTo>
                  <a:cubicBezTo>
                    <a:pt x="1060" y="3844"/>
                    <a:pt x="1096" y="3832"/>
                    <a:pt x="1131" y="3796"/>
                  </a:cubicBezTo>
                  <a:cubicBezTo>
                    <a:pt x="1191" y="3725"/>
                    <a:pt x="1191" y="3618"/>
                    <a:pt x="1131" y="3546"/>
                  </a:cubicBezTo>
                  <a:cubicBezTo>
                    <a:pt x="250" y="2665"/>
                    <a:pt x="131" y="1284"/>
                    <a:pt x="857" y="272"/>
                  </a:cubicBezTo>
                  <a:cubicBezTo>
                    <a:pt x="917" y="201"/>
                    <a:pt x="893" y="94"/>
                    <a:pt x="810" y="34"/>
                  </a:cubicBezTo>
                  <a:cubicBezTo>
                    <a:pt x="783" y="12"/>
                    <a:pt x="752" y="1"/>
                    <a:pt x="72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28" name="Google Shape;10928;p79"/>
            <p:cNvSpPr/>
            <p:nvPr/>
          </p:nvSpPr>
          <p:spPr>
            <a:xfrm>
              <a:off x="2353592" y="2091362"/>
              <a:ext cx="68302" cy="20307"/>
            </a:xfrm>
            <a:custGeom>
              <a:avLst/>
              <a:gdLst/>
              <a:ahLst/>
              <a:cxnLst/>
              <a:rect l="l" t="t" r="r" b="b"/>
              <a:pathLst>
                <a:path w="2156" h="641" extrusionOk="0">
                  <a:moveTo>
                    <a:pt x="971" y="1"/>
                  </a:moveTo>
                  <a:cubicBezTo>
                    <a:pt x="708" y="1"/>
                    <a:pt x="417" y="59"/>
                    <a:pt x="120" y="224"/>
                  </a:cubicBezTo>
                  <a:cubicBezTo>
                    <a:pt x="24" y="271"/>
                    <a:pt x="1" y="379"/>
                    <a:pt x="60" y="462"/>
                  </a:cubicBezTo>
                  <a:cubicBezTo>
                    <a:pt x="90" y="522"/>
                    <a:pt x="144" y="554"/>
                    <a:pt x="201" y="554"/>
                  </a:cubicBezTo>
                  <a:cubicBezTo>
                    <a:pt x="234" y="554"/>
                    <a:pt x="268" y="543"/>
                    <a:pt x="298" y="521"/>
                  </a:cubicBezTo>
                  <a:cubicBezTo>
                    <a:pt x="537" y="391"/>
                    <a:pt x="771" y="345"/>
                    <a:pt x="982" y="345"/>
                  </a:cubicBezTo>
                  <a:cubicBezTo>
                    <a:pt x="1488" y="345"/>
                    <a:pt x="1869" y="608"/>
                    <a:pt x="1894" y="617"/>
                  </a:cubicBezTo>
                  <a:cubicBezTo>
                    <a:pt x="1918" y="629"/>
                    <a:pt x="1953" y="640"/>
                    <a:pt x="2001" y="640"/>
                  </a:cubicBezTo>
                  <a:cubicBezTo>
                    <a:pt x="2060" y="640"/>
                    <a:pt x="2096" y="617"/>
                    <a:pt x="2132" y="569"/>
                  </a:cubicBezTo>
                  <a:cubicBezTo>
                    <a:pt x="2156" y="498"/>
                    <a:pt x="2144" y="390"/>
                    <a:pt x="2072" y="331"/>
                  </a:cubicBezTo>
                  <a:cubicBezTo>
                    <a:pt x="2039" y="314"/>
                    <a:pt x="1581" y="1"/>
                    <a:pt x="97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29" name="Google Shape;10929;p79"/>
            <p:cNvSpPr/>
            <p:nvPr/>
          </p:nvSpPr>
          <p:spPr>
            <a:xfrm>
              <a:off x="2321532" y="2064434"/>
              <a:ext cx="230504" cy="260346"/>
            </a:xfrm>
            <a:custGeom>
              <a:avLst/>
              <a:gdLst/>
              <a:ahLst/>
              <a:cxnLst/>
              <a:rect l="l" t="t" r="r" b="b"/>
              <a:pathLst>
                <a:path w="7276" h="8218" extrusionOk="0">
                  <a:moveTo>
                    <a:pt x="3322" y="3038"/>
                  </a:moveTo>
                  <a:cubicBezTo>
                    <a:pt x="3394" y="3038"/>
                    <a:pt x="3489" y="3074"/>
                    <a:pt x="3549" y="3134"/>
                  </a:cubicBezTo>
                  <a:cubicBezTo>
                    <a:pt x="3668" y="3241"/>
                    <a:pt x="3668" y="3431"/>
                    <a:pt x="3525" y="3562"/>
                  </a:cubicBezTo>
                  <a:cubicBezTo>
                    <a:pt x="3465" y="3622"/>
                    <a:pt x="3388" y="3651"/>
                    <a:pt x="3311" y="3651"/>
                  </a:cubicBezTo>
                  <a:cubicBezTo>
                    <a:pt x="3233" y="3651"/>
                    <a:pt x="3156" y="3622"/>
                    <a:pt x="3096" y="3562"/>
                  </a:cubicBezTo>
                  <a:cubicBezTo>
                    <a:pt x="2977" y="3443"/>
                    <a:pt x="2977" y="3253"/>
                    <a:pt x="3096" y="3134"/>
                  </a:cubicBezTo>
                  <a:cubicBezTo>
                    <a:pt x="3156" y="3074"/>
                    <a:pt x="3227" y="3038"/>
                    <a:pt x="3322" y="3038"/>
                  </a:cubicBezTo>
                  <a:close/>
                  <a:moveTo>
                    <a:pt x="2441" y="3919"/>
                  </a:moveTo>
                  <a:cubicBezTo>
                    <a:pt x="2537" y="3919"/>
                    <a:pt x="2608" y="3955"/>
                    <a:pt x="2668" y="4015"/>
                  </a:cubicBezTo>
                  <a:cubicBezTo>
                    <a:pt x="2727" y="4074"/>
                    <a:pt x="2751" y="4146"/>
                    <a:pt x="2751" y="4229"/>
                  </a:cubicBezTo>
                  <a:cubicBezTo>
                    <a:pt x="2739" y="4312"/>
                    <a:pt x="2715" y="4384"/>
                    <a:pt x="2656" y="4443"/>
                  </a:cubicBezTo>
                  <a:cubicBezTo>
                    <a:pt x="2596" y="4503"/>
                    <a:pt x="2516" y="4533"/>
                    <a:pt x="2435" y="4533"/>
                  </a:cubicBezTo>
                  <a:cubicBezTo>
                    <a:pt x="2355" y="4533"/>
                    <a:pt x="2275" y="4503"/>
                    <a:pt x="2215" y="4443"/>
                  </a:cubicBezTo>
                  <a:cubicBezTo>
                    <a:pt x="2096" y="4324"/>
                    <a:pt x="2096" y="4134"/>
                    <a:pt x="2215" y="4015"/>
                  </a:cubicBezTo>
                  <a:cubicBezTo>
                    <a:pt x="2275" y="3955"/>
                    <a:pt x="2358" y="3919"/>
                    <a:pt x="2441" y="3919"/>
                  </a:cubicBezTo>
                  <a:close/>
                  <a:moveTo>
                    <a:pt x="6109" y="5062"/>
                  </a:moveTo>
                  <a:lnTo>
                    <a:pt x="6620" y="5586"/>
                  </a:lnTo>
                  <a:lnTo>
                    <a:pt x="4775" y="7432"/>
                  </a:lnTo>
                  <a:lnTo>
                    <a:pt x="4656" y="7551"/>
                  </a:lnTo>
                  <a:lnTo>
                    <a:pt x="4144" y="7027"/>
                  </a:lnTo>
                  <a:lnTo>
                    <a:pt x="4215" y="6955"/>
                  </a:lnTo>
                  <a:lnTo>
                    <a:pt x="4680" y="6491"/>
                  </a:lnTo>
                  <a:lnTo>
                    <a:pt x="5573" y="5598"/>
                  </a:lnTo>
                  <a:lnTo>
                    <a:pt x="6025" y="5146"/>
                  </a:lnTo>
                  <a:lnTo>
                    <a:pt x="6109" y="5062"/>
                  </a:lnTo>
                  <a:close/>
                  <a:moveTo>
                    <a:pt x="6644" y="6062"/>
                  </a:moveTo>
                  <a:lnTo>
                    <a:pt x="6668" y="6098"/>
                  </a:lnTo>
                  <a:cubicBezTo>
                    <a:pt x="6859" y="6289"/>
                    <a:pt x="6978" y="6551"/>
                    <a:pt x="6978" y="6836"/>
                  </a:cubicBezTo>
                  <a:cubicBezTo>
                    <a:pt x="6978" y="7122"/>
                    <a:pt x="6859" y="7384"/>
                    <a:pt x="6668" y="7586"/>
                  </a:cubicBezTo>
                  <a:cubicBezTo>
                    <a:pt x="6478" y="7777"/>
                    <a:pt x="6204" y="7896"/>
                    <a:pt x="5930" y="7896"/>
                  </a:cubicBezTo>
                  <a:cubicBezTo>
                    <a:pt x="5644" y="7896"/>
                    <a:pt x="5370" y="7789"/>
                    <a:pt x="5180" y="7586"/>
                  </a:cubicBezTo>
                  <a:lnTo>
                    <a:pt x="5156" y="7551"/>
                  </a:lnTo>
                  <a:lnTo>
                    <a:pt x="6644" y="6062"/>
                  </a:lnTo>
                  <a:close/>
                  <a:moveTo>
                    <a:pt x="1942" y="1"/>
                  </a:moveTo>
                  <a:cubicBezTo>
                    <a:pt x="1249" y="1"/>
                    <a:pt x="584" y="249"/>
                    <a:pt x="72" y="693"/>
                  </a:cubicBezTo>
                  <a:cubicBezTo>
                    <a:pt x="1" y="752"/>
                    <a:pt x="1" y="859"/>
                    <a:pt x="60" y="931"/>
                  </a:cubicBezTo>
                  <a:cubicBezTo>
                    <a:pt x="91" y="968"/>
                    <a:pt x="135" y="986"/>
                    <a:pt x="181" y="986"/>
                  </a:cubicBezTo>
                  <a:cubicBezTo>
                    <a:pt x="222" y="986"/>
                    <a:pt x="264" y="971"/>
                    <a:pt x="298" y="943"/>
                  </a:cubicBezTo>
                  <a:cubicBezTo>
                    <a:pt x="775" y="540"/>
                    <a:pt x="1365" y="340"/>
                    <a:pt x="1953" y="340"/>
                  </a:cubicBezTo>
                  <a:cubicBezTo>
                    <a:pt x="2601" y="340"/>
                    <a:pt x="3247" y="582"/>
                    <a:pt x="3739" y="1062"/>
                  </a:cubicBezTo>
                  <a:cubicBezTo>
                    <a:pt x="4144" y="1467"/>
                    <a:pt x="4406" y="1967"/>
                    <a:pt x="4477" y="2538"/>
                  </a:cubicBezTo>
                  <a:cubicBezTo>
                    <a:pt x="4620" y="3491"/>
                    <a:pt x="5013" y="4336"/>
                    <a:pt x="5668" y="5003"/>
                  </a:cubicBezTo>
                  <a:lnTo>
                    <a:pt x="5454" y="5229"/>
                  </a:lnTo>
                  <a:lnTo>
                    <a:pt x="3882" y="3669"/>
                  </a:lnTo>
                  <a:cubicBezTo>
                    <a:pt x="4037" y="3419"/>
                    <a:pt x="3989" y="3098"/>
                    <a:pt x="3787" y="2884"/>
                  </a:cubicBezTo>
                  <a:cubicBezTo>
                    <a:pt x="3656" y="2753"/>
                    <a:pt x="3486" y="2687"/>
                    <a:pt x="3318" y="2687"/>
                  </a:cubicBezTo>
                  <a:cubicBezTo>
                    <a:pt x="3150" y="2687"/>
                    <a:pt x="2983" y="2753"/>
                    <a:pt x="2858" y="2884"/>
                  </a:cubicBezTo>
                  <a:cubicBezTo>
                    <a:pt x="2656" y="3086"/>
                    <a:pt x="2608" y="3419"/>
                    <a:pt x="2751" y="3669"/>
                  </a:cubicBezTo>
                  <a:cubicBezTo>
                    <a:pt x="2656" y="3610"/>
                    <a:pt x="2549" y="3574"/>
                    <a:pt x="2429" y="3574"/>
                  </a:cubicBezTo>
                  <a:cubicBezTo>
                    <a:pt x="2251" y="3574"/>
                    <a:pt x="2084" y="3657"/>
                    <a:pt x="1965" y="3776"/>
                  </a:cubicBezTo>
                  <a:cubicBezTo>
                    <a:pt x="1715" y="4027"/>
                    <a:pt x="1715" y="4443"/>
                    <a:pt x="1965" y="4693"/>
                  </a:cubicBezTo>
                  <a:cubicBezTo>
                    <a:pt x="2096" y="4824"/>
                    <a:pt x="2263" y="4884"/>
                    <a:pt x="2429" y="4884"/>
                  </a:cubicBezTo>
                  <a:cubicBezTo>
                    <a:pt x="2537" y="4884"/>
                    <a:pt x="2656" y="4860"/>
                    <a:pt x="2739" y="4800"/>
                  </a:cubicBezTo>
                  <a:cubicBezTo>
                    <a:pt x="2834" y="4884"/>
                    <a:pt x="2906" y="4967"/>
                    <a:pt x="2989" y="5039"/>
                  </a:cubicBezTo>
                  <a:cubicBezTo>
                    <a:pt x="3025" y="5062"/>
                    <a:pt x="3072" y="5086"/>
                    <a:pt x="3108" y="5086"/>
                  </a:cubicBezTo>
                  <a:cubicBezTo>
                    <a:pt x="3156" y="5086"/>
                    <a:pt x="3203" y="5062"/>
                    <a:pt x="3227" y="5027"/>
                  </a:cubicBezTo>
                  <a:cubicBezTo>
                    <a:pt x="3287" y="4943"/>
                    <a:pt x="3287" y="4848"/>
                    <a:pt x="3215" y="4789"/>
                  </a:cubicBezTo>
                  <a:cubicBezTo>
                    <a:pt x="3144" y="4705"/>
                    <a:pt x="3049" y="4634"/>
                    <a:pt x="2977" y="4562"/>
                  </a:cubicBezTo>
                  <a:cubicBezTo>
                    <a:pt x="3037" y="4455"/>
                    <a:pt x="3072" y="4348"/>
                    <a:pt x="3072" y="4229"/>
                  </a:cubicBezTo>
                  <a:cubicBezTo>
                    <a:pt x="3072" y="4110"/>
                    <a:pt x="3037" y="3991"/>
                    <a:pt x="2977" y="3907"/>
                  </a:cubicBezTo>
                  <a:lnTo>
                    <a:pt x="2977" y="3907"/>
                  </a:lnTo>
                  <a:cubicBezTo>
                    <a:pt x="3084" y="3967"/>
                    <a:pt x="3203" y="3991"/>
                    <a:pt x="3311" y="3991"/>
                  </a:cubicBezTo>
                  <a:cubicBezTo>
                    <a:pt x="3430" y="3991"/>
                    <a:pt x="3525" y="3967"/>
                    <a:pt x="3632" y="3907"/>
                  </a:cubicBezTo>
                  <a:lnTo>
                    <a:pt x="5192" y="5467"/>
                  </a:lnTo>
                  <a:lnTo>
                    <a:pt x="4537" y="6122"/>
                  </a:lnTo>
                  <a:lnTo>
                    <a:pt x="3751" y="5336"/>
                  </a:lnTo>
                  <a:cubicBezTo>
                    <a:pt x="3721" y="5300"/>
                    <a:pt x="3677" y="5283"/>
                    <a:pt x="3632" y="5283"/>
                  </a:cubicBezTo>
                  <a:cubicBezTo>
                    <a:pt x="3587" y="5283"/>
                    <a:pt x="3543" y="5300"/>
                    <a:pt x="3513" y="5336"/>
                  </a:cubicBezTo>
                  <a:cubicBezTo>
                    <a:pt x="3442" y="5396"/>
                    <a:pt x="3442" y="5515"/>
                    <a:pt x="3513" y="5574"/>
                  </a:cubicBezTo>
                  <a:lnTo>
                    <a:pt x="4299" y="6360"/>
                  </a:lnTo>
                  <a:lnTo>
                    <a:pt x="4084" y="6586"/>
                  </a:lnTo>
                  <a:cubicBezTo>
                    <a:pt x="3394" y="5932"/>
                    <a:pt x="2537" y="5515"/>
                    <a:pt x="1620" y="5396"/>
                  </a:cubicBezTo>
                  <a:cubicBezTo>
                    <a:pt x="1286" y="5348"/>
                    <a:pt x="941" y="5229"/>
                    <a:pt x="644" y="5050"/>
                  </a:cubicBezTo>
                  <a:cubicBezTo>
                    <a:pt x="621" y="5035"/>
                    <a:pt x="595" y="5029"/>
                    <a:pt x="568" y="5029"/>
                  </a:cubicBezTo>
                  <a:cubicBezTo>
                    <a:pt x="510" y="5029"/>
                    <a:pt x="446" y="5061"/>
                    <a:pt x="405" y="5110"/>
                  </a:cubicBezTo>
                  <a:cubicBezTo>
                    <a:pt x="358" y="5181"/>
                    <a:pt x="394" y="5289"/>
                    <a:pt x="465" y="5348"/>
                  </a:cubicBezTo>
                  <a:cubicBezTo>
                    <a:pt x="810" y="5562"/>
                    <a:pt x="1179" y="5681"/>
                    <a:pt x="1560" y="5741"/>
                  </a:cubicBezTo>
                  <a:cubicBezTo>
                    <a:pt x="2394" y="5836"/>
                    <a:pt x="3191" y="6229"/>
                    <a:pt x="3823" y="6824"/>
                  </a:cubicBezTo>
                  <a:lnTo>
                    <a:pt x="3751" y="6896"/>
                  </a:lnTo>
                  <a:cubicBezTo>
                    <a:pt x="3692" y="6955"/>
                    <a:pt x="3692" y="7075"/>
                    <a:pt x="3751" y="7134"/>
                  </a:cubicBezTo>
                  <a:lnTo>
                    <a:pt x="4525" y="7908"/>
                  </a:lnTo>
                  <a:cubicBezTo>
                    <a:pt x="4561" y="7944"/>
                    <a:pt x="4596" y="7956"/>
                    <a:pt x="4644" y="7956"/>
                  </a:cubicBezTo>
                  <a:cubicBezTo>
                    <a:pt x="4692" y="7956"/>
                    <a:pt x="4739" y="7944"/>
                    <a:pt x="4763" y="7908"/>
                  </a:cubicBezTo>
                  <a:lnTo>
                    <a:pt x="4882" y="7789"/>
                  </a:lnTo>
                  <a:lnTo>
                    <a:pt x="4918" y="7825"/>
                  </a:lnTo>
                  <a:cubicBezTo>
                    <a:pt x="5180" y="8087"/>
                    <a:pt x="5525" y="8217"/>
                    <a:pt x="5894" y="8217"/>
                  </a:cubicBezTo>
                  <a:cubicBezTo>
                    <a:pt x="6263" y="8217"/>
                    <a:pt x="6620" y="8075"/>
                    <a:pt x="6882" y="7825"/>
                  </a:cubicBezTo>
                  <a:cubicBezTo>
                    <a:pt x="7144" y="7551"/>
                    <a:pt x="7275" y="7205"/>
                    <a:pt x="7275" y="6836"/>
                  </a:cubicBezTo>
                  <a:cubicBezTo>
                    <a:pt x="7275" y="6467"/>
                    <a:pt x="7180" y="6122"/>
                    <a:pt x="6906" y="5860"/>
                  </a:cubicBezTo>
                  <a:lnTo>
                    <a:pt x="6882" y="5824"/>
                  </a:lnTo>
                  <a:lnTo>
                    <a:pt x="6990" y="5705"/>
                  </a:lnTo>
                  <a:cubicBezTo>
                    <a:pt x="7049" y="5646"/>
                    <a:pt x="7049" y="5527"/>
                    <a:pt x="6990" y="5467"/>
                  </a:cubicBezTo>
                  <a:lnTo>
                    <a:pt x="6216" y="4693"/>
                  </a:lnTo>
                  <a:cubicBezTo>
                    <a:pt x="6192" y="4669"/>
                    <a:pt x="6144" y="4646"/>
                    <a:pt x="6097" y="4646"/>
                  </a:cubicBezTo>
                  <a:cubicBezTo>
                    <a:pt x="6061" y="4646"/>
                    <a:pt x="6013" y="4669"/>
                    <a:pt x="5989" y="4693"/>
                  </a:cubicBezTo>
                  <a:lnTo>
                    <a:pt x="5906" y="4765"/>
                  </a:lnTo>
                  <a:cubicBezTo>
                    <a:pt x="5311" y="4157"/>
                    <a:pt x="4942" y="3372"/>
                    <a:pt x="4823" y="2491"/>
                  </a:cubicBezTo>
                  <a:cubicBezTo>
                    <a:pt x="4739" y="1848"/>
                    <a:pt x="4454" y="1276"/>
                    <a:pt x="3977" y="824"/>
                  </a:cubicBezTo>
                  <a:cubicBezTo>
                    <a:pt x="3453" y="324"/>
                    <a:pt x="2775" y="26"/>
                    <a:pt x="2037" y="2"/>
                  </a:cubicBezTo>
                  <a:cubicBezTo>
                    <a:pt x="2005" y="1"/>
                    <a:pt x="1973" y="1"/>
                    <a:pt x="194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930" name="Google Shape;10930;p79"/>
          <p:cNvGrpSpPr/>
          <p:nvPr/>
        </p:nvGrpSpPr>
        <p:grpSpPr>
          <a:xfrm>
            <a:off x="2316344" y="2417295"/>
            <a:ext cx="494419" cy="409812"/>
            <a:chOff x="1737258" y="1988371"/>
            <a:chExt cx="370814" cy="307359"/>
          </a:xfrm>
          <a:solidFill>
            <a:schemeClr val="tx1"/>
          </a:solidFill>
        </p:grpSpPr>
        <p:sp>
          <p:nvSpPr>
            <p:cNvPr id="10931" name="Google Shape;10931;p79"/>
            <p:cNvSpPr/>
            <p:nvPr/>
          </p:nvSpPr>
          <p:spPr>
            <a:xfrm>
              <a:off x="1963200" y="1996607"/>
              <a:ext cx="144873" cy="144492"/>
            </a:xfrm>
            <a:custGeom>
              <a:avLst/>
              <a:gdLst/>
              <a:ahLst/>
              <a:cxnLst/>
              <a:rect l="l" t="t" r="r" b="b"/>
              <a:pathLst>
                <a:path w="4573" h="4561" extrusionOk="0">
                  <a:moveTo>
                    <a:pt x="167" y="0"/>
                  </a:moveTo>
                  <a:cubicBezTo>
                    <a:pt x="72" y="0"/>
                    <a:pt x="1" y="83"/>
                    <a:pt x="1" y="167"/>
                  </a:cubicBezTo>
                  <a:lnTo>
                    <a:pt x="1" y="4393"/>
                  </a:lnTo>
                  <a:cubicBezTo>
                    <a:pt x="1" y="4489"/>
                    <a:pt x="72" y="4560"/>
                    <a:pt x="167" y="4560"/>
                  </a:cubicBezTo>
                  <a:lnTo>
                    <a:pt x="4394" y="4560"/>
                  </a:lnTo>
                  <a:cubicBezTo>
                    <a:pt x="4477" y="4560"/>
                    <a:pt x="4561" y="4489"/>
                    <a:pt x="4561" y="4393"/>
                  </a:cubicBezTo>
                  <a:cubicBezTo>
                    <a:pt x="4573" y="3596"/>
                    <a:pt x="4346" y="2798"/>
                    <a:pt x="3930" y="2119"/>
                  </a:cubicBezTo>
                  <a:cubicBezTo>
                    <a:pt x="3897" y="2070"/>
                    <a:pt x="3842" y="2038"/>
                    <a:pt x="3780" y="2038"/>
                  </a:cubicBezTo>
                  <a:cubicBezTo>
                    <a:pt x="3751" y="2038"/>
                    <a:pt x="3721" y="2045"/>
                    <a:pt x="3692" y="2060"/>
                  </a:cubicBezTo>
                  <a:cubicBezTo>
                    <a:pt x="3620" y="2107"/>
                    <a:pt x="3584" y="2203"/>
                    <a:pt x="3632" y="2298"/>
                  </a:cubicBezTo>
                  <a:cubicBezTo>
                    <a:pt x="3989" y="2881"/>
                    <a:pt x="4204" y="3548"/>
                    <a:pt x="4227" y="4227"/>
                  </a:cubicBezTo>
                  <a:lnTo>
                    <a:pt x="346" y="4227"/>
                  </a:lnTo>
                  <a:lnTo>
                    <a:pt x="346" y="345"/>
                  </a:lnTo>
                  <a:cubicBezTo>
                    <a:pt x="1465" y="393"/>
                    <a:pt x="2513" y="893"/>
                    <a:pt x="3251" y="1762"/>
                  </a:cubicBezTo>
                  <a:cubicBezTo>
                    <a:pt x="3276" y="1800"/>
                    <a:pt x="3317" y="1817"/>
                    <a:pt x="3363" y="1817"/>
                  </a:cubicBezTo>
                  <a:cubicBezTo>
                    <a:pt x="3404" y="1817"/>
                    <a:pt x="3449" y="1803"/>
                    <a:pt x="3489" y="1774"/>
                  </a:cubicBezTo>
                  <a:cubicBezTo>
                    <a:pt x="3561" y="1715"/>
                    <a:pt x="3561" y="1607"/>
                    <a:pt x="3501" y="1536"/>
                  </a:cubicBezTo>
                  <a:cubicBezTo>
                    <a:pt x="2668" y="560"/>
                    <a:pt x="1441"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32" name="Google Shape;10932;p79"/>
            <p:cNvSpPr/>
            <p:nvPr/>
          </p:nvSpPr>
          <p:spPr>
            <a:xfrm>
              <a:off x="1737258" y="1988371"/>
              <a:ext cx="350064" cy="307359"/>
            </a:xfrm>
            <a:custGeom>
              <a:avLst/>
              <a:gdLst/>
              <a:ahLst/>
              <a:cxnLst/>
              <a:rect l="l" t="t" r="r" b="b"/>
              <a:pathLst>
                <a:path w="11050" h="9702" extrusionOk="0">
                  <a:moveTo>
                    <a:pt x="10693" y="5463"/>
                  </a:moveTo>
                  <a:cubicBezTo>
                    <a:pt x="10621" y="7320"/>
                    <a:pt x="9323" y="8868"/>
                    <a:pt x="7502" y="9249"/>
                  </a:cubicBezTo>
                  <a:lnTo>
                    <a:pt x="6847" y="5463"/>
                  </a:lnTo>
                  <a:close/>
                  <a:moveTo>
                    <a:pt x="6537" y="5666"/>
                  </a:moveTo>
                  <a:lnTo>
                    <a:pt x="7168" y="9297"/>
                  </a:lnTo>
                  <a:cubicBezTo>
                    <a:pt x="7002" y="9345"/>
                    <a:pt x="6823" y="9345"/>
                    <a:pt x="6656" y="9345"/>
                  </a:cubicBezTo>
                  <a:cubicBezTo>
                    <a:pt x="5752" y="9345"/>
                    <a:pt x="4859" y="9035"/>
                    <a:pt x="4144" y="8463"/>
                  </a:cubicBezTo>
                  <a:lnTo>
                    <a:pt x="4561" y="7975"/>
                  </a:lnTo>
                  <a:lnTo>
                    <a:pt x="6537" y="5666"/>
                  </a:lnTo>
                  <a:close/>
                  <a:moveTo>
                    <a:pt x="2413" y="1"/>
                  </a:moveTo>
                  <a:cubicBezTo>
                    <a:pt x="1956" y="1"/>
                    <a:pt x="1511" y="130"/>
                    <a:pt x="1120" y="379"/>
                  </a:cubicBezTo>
                  <a:cubicBezTo>
                    <a:pt x="394" y="879"/>
                    <a:pt x="1" y="1725"/>
                    <a:pt x="96" y="2582"/>
                  </a:cubicBezTo>
                  <a:cubicBezTo>
                    <a:pt x="107" y="2670"/>
                    <a:pt x="169" y="2738"/>
                    <a:pt x="264" y="2738"/>
                  </a:cubicBezTo>
                  <a:cubicBezTo>
                    <a:pt x="271" y="2738"/>
                    <a:pt x="279" y="2737"/>
                    <a:pt x="287" y="2737"/>
                  </a:cubicBezTo>
                  <a:cubicBezTo>
                    <a:pt x="382" y="2725"/>
                    <a:pt x="453" y="2641"/>
                    <a:pt x="441" y="2546"/>
                  </a:cubicBezTo>
                  <a:cubicBezTo>
                    <a:pt x="346" y="1796"/>
                    <a:pt x="691" y="1070"/>
                    <a:pt x="1311" y="653"/>
                  </a:cubicBezTo>
                  <a:cubicBezTo>
                    <a:pt x="1648" y="431"/>
                    <a:pt x="2026" y="315"/>
                    <a:pt x="2408" y="315"/>
                  </a:cubicBezTo>
                  <a:cubicBezTo>
                    <a:pt x="2538" y="315"/>
                    <a:pt x="2669" y="328"/>
                    <a:pt x="2799" y="355"/>
                  </a:cubicBezTo>
                  <a:cubicBezTo>
                    <a:pt x="3323" y="462"/>
                    <a:pt x="3775" y="760"/>
                    <a:pt x="4073" y="1201"/>
                  </a:cubicBezTo>
                  <a:cubicBezTo>
                    <a:pt x="4168" y="1367"/>
                    <a:pt x="4263" y="1534"/>
                    <a:pt x="4311" y="1713"/>
                  </a:cubicBezTo>
                  <a:lnTo>
                    <a:pt x="4311" y="1725"/>
                  </a:lnTo>
                  <a:cubicBezTo>
                    <a:pt x="4501" y="2332"/>
                    <a:pt x="4382" y="3022"/>
                    <a:pt x="3966" y="3558"/>
                  </a:cubicBezTo>
                  <a:cubicBezTo>
                    <a:pt x="3930" y="3582"/>
                    <a:pt x="3918" y="3630"/>
                    <a:pt x="3930" y="3677"/>
                  </a:cubicBezTo>
                  <a:lnTo>
                    <a:pt x="3978" y="4665"/>
                  </a:lnTo>
                  <a:lnTo>
                    <a:pt x="3073" y="4249"/>
                  </a:lnTo>
                  <a:cubicBezTo>
                    <a:pt x="3037" y="4237"/>
                    <a:pt x="3001" y="4237"/>
                    <a:pt x="2954" y="4237"/>
                  </a:cubicBezTo>
                  <a:cubicBezTo>
                    <a:pt x="2799" y="4284"/>
                    <a:pt x="2644" y="4308"/>
                    <a:pt x="2489" y="4308"/>
                  </a:cubicBezTo>
                  <a:lnTo>
                    <a:pt x="2465" y="4308"/>
                  </a:lnTo>
                  <a:cubicBezTo>
                    <a:pt x="2442" y="4309"/>
                    <a:pt x="2418" y="4309"/>
                    <a:pt x="2395" y="4309"/>
                  </a:cubicBezTo>
                  <a:cubicBezTo>
                    <a:pt x="1742" y="4309"/>
                    <a:pt x="1119" y="3991"/>
                    <a:pt x="751" y="3439"/>
                  </a:cubicBezTo>
                  <a:cubicBezTo>
                    <a:pt x="691" y="3344"/>
                    <a:pt x="644" y="3272"/>
                    <a:pt x="596" y="3177"/>
                  </a:cubicBezTo>
                  <a:cubicBezTo>
                    <a:pt x="571" y="3119"/>
                    <a:pt x="512" y="3084"/>
                    <a:pt x="454" y="3084"/>
                  </a:cubicBezTo>
                  <a:cubicBezTo>
                    <a:pt x="429" y="3084"/>
                    <a:pt x="404" y="3091"/>
                    <a:pt x="382" y="3106"/>
                  </a:cubicBezTo>
                  <a:cubicBezTo>
                    <a:pt x="287" y="3153"/>
                    <a:pt x="263" y="3260"/>
                    <a:pt x="298" y="3332"/>
                  </a:cubicBezTo>
                  <a:cubicBezTo>
                    <a:pt x="346" y="3439"/>
                    <a:pt x="406" y="3534"/>
                    <a:pt x="477" y="3630"/>
                  </a:cubicBezTo>
                  <a:cubicBezTo>
                    <a:pt x="894" y="4249"/>
                    <a:pt x="1584" y="4630"/>
                    <a:pt x="2299" y="4653"/>
                  </a:cubicBezTo>
                  <a:cubicBezTo>
                    <a:pt x="2263" y="4868"/>
                    <a:pt x="2251" y="5082"/>
                    <a:pt x="2251" y="5308"/>
                  </a:cubicBezTo>
                  <a:cubicBezTo>
                    <a:pt x="2251" y="5916"/>
                    <a:pt x="2370" y="6499"/>
                    <a:pt x="2608" y="7047"/>
                  </a:cubicBezTo>
                  <a:cubicBezTo>
                    <a:pt x="2632" y="7106"/>
                    <a:pt x="2692" y="7154"/>
                    <a:pt x="2751" y="7154"/>
                  </a:cubicBezTo>
                  <a:cubicBezTo>
                    <a:pt x="2787" y="7154"/>
                    <a:pt x="2799" y="7154"/>
                    <a:pt x="2835" y="7142"/>
                  </a:cubicBezTo>
                  <a:cubicBezTo>
                    <a:pt x="2918" y="7094"/>
                    <a:pt x="2954" y="7011"/>
                    <a:pt x="2918" y="6916"/>
                  </a:cubicBezTo>
                  <a:cubicBezTo>
                    <a:pt x="2692" y="6416"/>
                    <a:pt x="2596" y="5868"/>
                    <a:pt x="2596" y="5308"/>
                  </a:cubicBezTo>
                  <a:cubicBezTo>
                    <a:pt x="2596" y="5082"/>
                    <a:pt x="2608" y="4856"/>
                    <a:pt x="2656" y="4653"/>
                  </a:cubicBezTo>
                  <a:cubicBezTo>
                    <a:pt x="2775" y="4642"/>
                    <a:pt x="2894" y="4630"/>
                    <a:pt x="3013" y="4594"/>
                  </a:cubicBezTo>
                  <a:lnTo>
                    <a:pt x="4108" y="5118"/>
                  </a:lnTo>
                  <a:cubicBezTo>
                    <a:pt x="4144" y="5130"/>
                    <a:pt x="4156" y="5130"/>
                    <a:pt x="4180" y="5130"/>
                  </a:cubicBezTo>
                  <a:cubicBezTo>
                    <a:pt x="4216" y="5130"/>
                    <a:pt x="4239" y="5118"/>
                    <a:pt x="4275" y="5106"/>
                  </a:cubicBezTo>
                  <a:cubicBezTo>
                    <a:pt x="4323" y="5070"/>
                    <a:pt x="4347" y="5011"/>
                    <a:pt x="4347" y="4951"/>
                  </a:cubicBezTo>
                  <a:lnTo>
                    <a:pt x="4287" y="3737"/>
                  </a:lnTo>
                  <a:cubicBezTo>
                    <a:pt x="4716" y="3153"/>
                    <a:pt x="4859" y="2439"/>
                    <a:pt x="4692" y="1772"/>
                  </a:cubicBezTo>
                  <a:cubicBezTo>
                    <a:pt x="5240" y="1475"/>
                    <a:pt x="5847" y="1296"/>
                    <a:pt x="6478" y="1260"/>
                  </a:cubicBezTo>
                  <a:lnTo>
                    <a:pt x="6478" y="5249"/>
                  </a:lnTo>
                  <a:lnTo>
                    <a:pt x="4787" y="7201"/>
                  </a:lnTo>
                  <a:lnTo>
                    <a:pt x="3870" y="8261"/>
                  </a:lnTo>
                  <a:cubicBezTo>
                    <a:pt x="3632" y="8035"/>
                    <a:pt x="3406" y="7785"/>
                    <a:pt x="3239" y="7499"/>
                  </a:cubicBezTo>
                  <a:cubicBezTo>
                    <a:pt x="3208" y="7453"/>
                    <a:pt x="3152" y="7421"/>
                    <a:pt x="3091" y="7421"/>
                  </a:cubicBezTo>
                  <a:cubicBezTo>
                    <a:pt x="3058" y="7421"/>
                    <a:pt x="3023" y="7431"/>
                    <a:pt x="2989" y="7451"/>
                  </a:cubicBezTo>
                  <a:cubicBezTo>
                    <a:pt x="2918" y="7499"/>
                    <a:pt x="2894" y="7606"/>
                    <a:pt x="2954" y="7690"/>
                  </a:cubicBezTo>
                  <a:cubicBezTo>
                    <a:pt x="3168" y="8047"/>
                    <a:pt x="3454" y="8356"/>
                    <a:pt x="3763" y="8642"/>
                  </a:cubicBezTo>
                  <a:cubicBezTo>
                    <a:pt x="4561" y="9333"/>
                    <a:pt x="5585" y="9702"/>
                    <a:pt x="6645" y="9702"/>
                  </a:cubicBezTo>
                  <a:cubicBezTo>
                    <a:pt x="6895" y="9702"/>
                    <a:pt x="7145" y="9690"/>
                    <a:pt x="7383" y="9642"/>
                  </a:cubicBezTo>
                  <a:cubicBezTo>
                    <a:pt x="8395" y="9464"/>
                    <a:pt x="9323" y="8940"/>
                    <a:pt x="9990" y="8154"/>
                  </a:cubicBezTo>
                  <a:cubicBezTo>
                    <a:pt x="10657" y="7368"/>
                    <a:pt x="11026" y="6356"/>
                    <a:pt x="11026" y="5308"/>
                  </a:cubicBezTo>
                  <a:cubicBezTo>
                    <a:pt x="11050" y="5201"/>
                    <a:pt x="10978" y="5130"/>
                    <a:pt x="10871" y="5130"/>
                  </a:cubicBezTo>
                  <a:lnTo>
                    <a:pt x="6823" y="5130"/>
                  </a:lnTo>
                  <a:lnTo>
                    <a:pt x="6823" y="1082"/>
                  </a:lnTo>
                  <a:cubicBezTo>
                    <a:pt x="6823" y="998"/>
                    <a:pt x="6752" y="915"/>
                    <a:pt x="6656" y="915"/>
                  </a:cubicBezTo>
                  <a:cubicBezTo>
                    <a:pt x="5930" y="915"/>
                    <a:pt x="5228" y="1094"/>
                    <a:pt x="4585" y="1439"/>
                  </a:cubicBezTo>
                  <a:cubicBezTo>
                    <a:pt x="4525" y="1308"/>
                    <a:pt x="4454" y="1177"/>
                    <a:pt x="4370" y="1034"/>
                  </a:cubicBezTo>
                  <a:cubicBezTo>
                    <a:pt x="4025" y="522"/>
                    <a:pt x="3489" y="177"/>
                    <a:pt x="2882" y="46"/>
                  </a:cubicBezTo>
                  <a:cubicBezTo>
                    <a:pt x="2725" y="16"/>
                    <a:pt x="2569" y="1"/>
                    <a:pt x="241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33" name="Google Shape;10933;p79"/>
            <p:cNvSpPr/>
            <p:nvPr/>
          </p:nvSpPr>
          <p:spPr>
            <a:xfrm>
              <a:off x="1799129" y="2040738"/>
              <a:ext cx="28322" cy="53571"/>
            </a:xfrm>
            <a:custGeom>
              <a:avLst/>
              <a:gdLst/>
              <a:ahLst/>
              <a:cxnLst/>
              <a:rect l="l" t="t" r="r" b="b"/>
              <a:pathLst>
                <a:path w="894" h="1691" extrusionOk="0">
                  <a:moveTo>
                    <a:pt x="179" y="0"/>
                  </a:moveTo>
                  <a:cubicBezTo>
                    <a:pt x="84" y="0"/>
                    <a:pt x="12" y="72"/>
                    <a:pt x="12" y="155"/>
                  </a:cubicBezTo>
                  <a:cubicBezTo>
                    <a:pt x="12" y="250"/>
                    <a:pt x="84" y="322"/>
                    <a:pt x="179" y="322"/>
                  </a:cubicBezTo>
                  <a:lnTo>
                    <a:pt x="262" y="322"/>
                  </a:lnTo>
                  <a:lnTo>
                    <a:pt x="262" y="1369"/>
                  </a:lnTo>
                  <a:lnTo>
                    <a:pt x="167" y="1369"/>
                  </a:lnTo>
                  <a:cubicBezTo>
                    <a:pt x="72" y="1369"/>
                    <a:pt x="0" y="1441"/>
                    <a:pt x="0" y="1524"/>
                  </a:cubicBezTo>
                  <a:cubicBezTo>
                    <a:pt x="0" y="1619"/>
                    <a:pt x="72" y="1691"/>
                    <a:pt x="167" y="1691"/>
                  </a:cubicBezTo>
                  <a:lnTo>
                    <a:pt x="727" y="1691"/>
                  </a:lnTo>
                  <a:cubicBezTo>
                    <a:pt x="822" y="1691"/>
                    <a:pt x="893" y="1619"/>
                    <a:pt x="893" y="1524"/>
                  </a:cubicBezTo>
                  <a:cubicBezTo>
                    <a:pt x="893" y="1441"/>
                    <a:pt x="834" y="1381"/>
                    <a:pt x="727" y="1381"/>
                  </a:cubicBezTo>
                  <a:lnTo>
                    <a:pt x="608" y="1381"/>
                  </a:lnTo>
                  <a:lnTo>
                    <a:pt x="608" y="155"/>
                  </a:lnTo>
                  <a:cubicBezTo>
                    <a:pt x="608" y="72"/>
                    <a:pt x="536" y="0"/>
                    <a:pt x="44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34" name="Google Shape;10934;p79"/>
            <p:cNvSpPr/>
            <p:nvPr/>
          </p:nvSpPr>
          <p:spPr>
            <a:xfrm>
              <a:off x="1802899" y="2024137"/>
              <a:ext cx="16252" cy="15872"/>
            </a:xfrm>
            <a:custGeom>
              <a:avLst/>
              <a:gdLst/>
              <a:ahLst/>
              <a:cxnLst/>
              <a:rect l="l" t="t" r="r" b="b"/>
              <a:pathLst>
                <a:path w="513" h="501" extrusionOk="0">
                  <a:moveTo>
                    <a:pt x="251" y="0"/>
                  </a:moveTo>
                  <a:cubicBezTo>
                    <a:pt x="120" y="0"/>
                    <a:pt x="1" y="107"/>
                    <a:pt x="1" y="250"/>
                  </a:cubicBezTo>
                  <a:cubicBezTo>
                    <a:pt x="1" y="381"/>
                    <a:pt x="108" y="500"/>
                    <a:pt x="251" y="500"/>
                  </a:cubicBezTo>
                  <a:cubicBezTo>
                    <a:pt x="393" y="500"/>
                    <a:pt x="512" y="405"/>
                    <a:pt x="512" y="250"/>
                  </a:cubicBezTo>
                  <a:cubicBezTo>
                    <a:pt x="512" y="119"/>
                    <a:pt x="393" y="0"/>
                    <a:pt x="25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935" name="Google Shape;10935;p79"/>
          <p:cNvGrpSpPr/>
          <p:nvPr/>
        </p:nvGrpSpPr>
        <p:grpSpPr>
          <a:xfrm>
            <a:off x="1131977" y="2418815"/>
            <a:ext cx="492392" cy="405800"/>
            <a:chOff x="848983" y="1989511"/>
            <a:chExt cx="369294" cy="304350"/>
          </a:xfrm>
          <a:solidFill>
            <a:schemeClr val="tx1"/>
          </a:solidFill>
        </p:grpSpPr>
        <p:sp>
          <p:nvSpPr>
            <p:cNvPr id="10936" name="Google Shape;10936;p79"/>
            <p:cNvSpPr/>
            <p:nvPr/>
          </p:nvSpPr>
          <p:spPr>
            <a:xfrm>
              <a:off x="890483" y="1989511"/>
              <a:ext cx="286704" cy="304350"/>
            </a:xfrm>
            <a:custGeom>
              <a:avLst/>
              <a:gdLst/>
              <a:ahLst/>
              <a:cxnLst/>
              <a:rect l="l" t="t" r="r" b="b"/>
              <a:pathLst>
                <a:path w="9050" h="9607" extrusionOk="0">
                  <a:moveTo>
                    <a:pt x="3798" y="3677"/>
                  </a:moveTo>
                  <a:cubicBezTo>
                    <a:pt x="3831" y="3677"/>
                    <a:pt x="3864" y="3689"/>
                    <a:pt x="3882" y="3713"/>
                  </a:cubicBezTo>
                  <a:cubicBezTo>
                    <a:pt x="3917" y="3736"/>
                    <a:pt x="3929" y="3772"/>
                    <a:pt x="3929" y="3796"/>
                  </a:cubicBezTo>
                  <a:cubicBezTo>
                    <a:pt x="3929" y="3832"/>
                    <a:pt x="3917" y="3879"/>
                    <a:pt x="3882" y="3891"/>
                  </a:cubicBezTo>
                  <a:cubicBezTo>
                    <a:pt x="3864" y="3915"/>
                    <a:pt x="3831" y="3927"/>
                    <a:pt x="3798" y="3927"/>
                  </a:cubicBezTo>
                  <a:cubicBezTo>
                    <a:pt x="3766" y="3927"/>
                    <a:pt x="3733" y="3915"/>
                    <a:pt x="3715" y="3891"/>
                  </a:cubicBezTo>
                  <a:cubicBezTo>
                    <a:pt x="3656" y="3844"/>
                    <a:pt x="3656" y="3760"/>
                    <a:pt x="3715" y="3713"/>
                  </a:cubicBezTo>
                  <a:cubicBezTo>
                    <a:pt x="3733" y="3689"/>
                    <a:pt x="3766" y="3677"/>
                    <a:pt x="3798" y="3677"/>
                  </a:cubicBezTo>
                  <a:close/>
                  <a:moveTo>
                    <a:pt x="5239" y="3665"/>
                  </a:moveTo>
                  <a:cubicBezTo>
                    <a:pt x="5275" y="3665"/>
                    <a:pt x="5299" y="3677"/>
                    <a:pt x="5334" y="3713"/>
                  </a:cubicBezTo>
                  <a:cubicBezTo>
                    <a:pt x="5382" y="3760"/>
                    <a:pt x="5382" y="3844"/>
                    <a:pt x="5334" y="3891"/>
                  </a:cubicBezTo>
                  <a:cubicBezTo>
                    <a:pt x="5310" y="3915"/>
                    <a:pt x="5278" y="3927"/>
                    <a:pt x="5245" y="3927"/>
                  </a:cubicBezTo>
                  <a:cubicBezTo>
                    <a:pt x="5212" y="3927"/>
                    <a:pt x="5180" y="3915"/>
                    <a:pt x="5156" y="3891"/>
                  </a:cubicBezTo>
                  <a:cubicBezTo>
                    <a:pt x="5120" y="3855"/>
                    <a:pt x="5108" y="3832"/>
                    <a:pt x="5108" y="3796"/>
                  </a:cubicBezTo>
                  <a:cubicBezTo>
                    <a:pt x="5108" y="3772"/>
                    <a:pt x="5120" y="3725"/>
                    <a:pt x="5156" y="3713"/>
                  </a:cubicBezTo>
                  <a:cubicBezTo>
                    <a:pt x="5180" y="3677"/>
                    <a:pt x="5215" y="3665"/>
                    <a:pt x="5239" y="3665"/>
                  </a:cubicBezTo>
                  <a:close/>
                  <a:moveTo>
                    <a:pt x="8323" y="4665"/>
                  </a:moveTo>
                  <a:lnTo>
                    <a:pt x="8323" y="4844"/>
                  </a:lnTo>
                  <a:lnTo>
                    <a:pt x="8358" y="4844"/>
                  </a:lnTo>
                  <a:cubicBezTo>
                    <a:pt x="8335" y="5034"/>
                    <a:pt x="8013" y="5332"/>
                    <a:pt x="7108" y="5570"/>
                  </a:cubicBezTo>
                  <a:cubicBezTo>
                    <a:pt x="6394" y="5749"/>
                    <a:pt x="5465" y="5856"/>
                    <a:pt x="4513" y="5856"/>
                  </a:cubicBezTo>
                  <a:cubicBezTo>
                    <a:pt x="3560" y="5856"/>
                    <a:pt x="2643" y="5749"/>
                    <a:pt x="1929" y="5570"/>
                  </a:cubicBezTo>
                  <a:cubicBezTo>
                    <a:pt x="1000" y="5332"/>
                    <a:pt x="679" y="5034"/>
                    <a:pt x="679" y="4844"/>
                  </a:cubicBezTo>
                  <a:lnTo>
                    <a:pt x="679" y="4665"/>
                  </a:lnTo>
                  <a:cubicBezTo>
                    <a:pt x="893" y="4832"/>
                    <a:pt x="1203" y="4975"/>
                    <a:pt x="1631" y="5094"/>
                  </a:cubicBezTo>
                  <a:cubicBezTo>
                    <a:pt x="2393" y="5320"/>
                    <a:pt x="3417" y="5451"/>
                    <a:pt x="4501" y="5451"/>
                  </a:cubicBezTo>
                  <a:cubicBezTo>
                    <a:pt x="5584" y="5451"/>
                    <a:pt x="6608" y="5332"/>
                    <a:pt x="7370" y="5094"/>
                  </a:cubicBezTo>
                  <a:cubicBezTo>
                    <a:pt x="7787" y="4975"/>
                    <a:pt x="8097" y="4832"/>
                    <a:pt x="8323" y="4665"/>
                  </a:cubicBezTo>
                  <a:close/>
                  <a:moveTo>
                    <a:pt x="8358" y="5403"/>
                  </a:moveTo>
                  <a:lnTo>
                    <a:pt x="8358" y="8249"/>
                  </a:lnTo>
                  <a:cubicBezTo>
                    <a:pt x="8358" y="8439"/>
                    <a:pt x="8025" y="8713"/>
                    <a:pt x="7311" y="8916"/>
                  </a:cubicBezTo>
                  <a:lnTo>
                    <a:pt x="7311" y="5868"/>
                  </a:lnTo>
                  <a:cubicBezTo>
                    <a:pt x="7680" y="5760"/>
                    <a:pt x="8073" y="5618"/>
                    <a:pt x="8358" y="5403"/>
                  </a:cubicBezTo>
                  <a:close/>
                  <a:moveTo>
                    <a:pt x="715" y="5379"/>
                  </a:moveTo>
                  <a:cubicBezTo>
                    <a:pt x="953" y="5558"/>
                    <a:pt x="1298" y="5701"/>
                    <a:pt x="1751" y="5820"/>
                  </a:cubicBezTo>
                  <a:lnTo>
                    <a:pt x="1751" y="6951"/>
                  </a:lnTo>
                  <a:cubicBezTo>
                    <a:pt x="1751" y="7046"/>
                    <a:pt x="1822" y="7118"/>
                    <a:pt x="1905" y="7118"/>
                  </a:cubicBezTo>
                  <a:cubicBezTo>
                    <a:pt x="2001" y="7118"/>
                    <a:pt x="2072" y="7046"/>
                    <a:pt x="2072" y="6951"/>
                  </a:cubicBezTo>
                  <a:lnTo>
                    <a:pt x="2072" y="5915"/>
                  </a:lnTo>
                  <a:cubicBezTo>
                    <a:pt x="2727" y="6058"/>
                    <a:pt x="3536" y="6153"/>
                    <a:pt x="4370" y="6153"/>
                  </a:cubicBezTo>
                  <a:lnTo>
                    <a:pt x="4346" y="9249"/>
                  </a:lnTo>
                  <a:cubicBezTo>
                    <a:pt x="4203" y="9249"/>
                    <a:pt x="4048" y="9249"/>
                    <a:pt x="3906" y="9225"/>
                  </a:cubicBezTo>
                  <a:cubicBezTo>
                    <a:pt x="3334" y="9201"/>
                    <a:pt x="2822" y="9142"/>
                    <a:pt x="2358" y="9059"/>
                  </a:cubicBezTo>
                  <a:cubicBezTo>
                    <a:pt x="2262" y="9035"/>
                    <a:pt x="2167" y="9011"/>
                    <a:pt x="2072" y="8999"/>
                  </a:cubicBezTo>
                  <a:lnTo>
                    <a:pt x="2072" y="7689"/>
                  </a:lnTo>
                  <a:cubicBezTo>
                    <a:pt x="2072" y="7594"/>
                    <a:pt x="2001" y="7523"/>
                    <a:pt x="1905" y="7511"/>
                  </a:cubicBezTo>
                  <a:cubicBezTo>
                    <a:pt x="1822" y="7511"/>
                    <a:pt x="1751" y="7582"/>
                    <a:pt x="1751" y="7665"/>
                  </a:cubicBezTo>
                  <a:lnTo>
                    <a:pt x="1751" y="8892"/>
                  </a:lnTo>
                  <a:cubicBezTo>
                    <a:pt x="1655" y="8856"/>
                    <a:pt x="1548" y="8832"/>
                    <a:pt x="1477" y="8797"/>
                  </a:cubicBezTo>
                  <a:cubicBezTo>
                    <a:pt x="1000" y="8618"/>
                    <a:pt x="715" y="8416"/>
                    <a:pt x="715" y="8225"/>
                  </a:cubicBezTo>
                  <a:lnTo>
                    <a:pt x="715" y="5379"/>
                  </a:lnTo>
                  <a:close/>
                  <a:moveTo>
                    <a:pt x="8870" y="1"/>
                  </a:moveTo>
                  <a:cubicBezTo>
                    <a:pt x="8826" y="1"/>
                    <a:pt x="8781" y="16"/>
                    <a:pt x="8751" y="45"/>
                  </a:cubicBezTo>
                  <a:lnTo>
                    <a:pt x="5977" y="2832"/>
                  </a:lnTo>
                  <a:cubicBezTo>
                    <a:pt x="5680" y="2808"/>
                    <a:pt x="5358" y="2772"/>
                    <a:pt x="5049" y="2760"/>
                  </a:cubicBezTo>
                  <a:cubicBezTo>
                    <a:pt x="4965" y="2760"/>
                    <a:pt x="4870" y="2832"/>
                    <a:pt x="4870" y="2927"/>
                  </a:cubicBezTo>
                  <a:cubicBezTo>
                    <a:pt x="4870" y="3010"/>
                    <a:pt x="4941" y="3105"/>
                    <a:pt x="5037" y="3105"/>
                  </a:cubicBezTo>
                  <a:cubicBezTo>
                    <a:pt x="5263" y="3117"/>
                    <a:pt x="5465" y="3117"/>
                    <a:pt x="5656" y="3141"/>
                  </a:cubicBezTo>
                  <a:lnTo>
                    <a:pt x="5441" y="3367"/>
                  </a:lnTo>
                  <a:cubicBezTo>
                    <a:pt x="5379" y="3342"/>
                    <a:pt x="5311" y="3329"/>
                    <a:pt x="5245" y="3329"/>
                  </a:cubicBezTo>
                  <a:cubicBezTo>
                    <a:pt x="5122" y="3329"/>
                    <a:pt x="5002" y="3374"/>
                    <a:pt x="4918" y="3474"/>
                  </a:cubicBezTo>
                  <a:cubicBezTo>
                    <a:pt x="4822" y="3558"/>
                    <a:pt x="4787" y="3677"/>
                    <a:pt x="4787" y="3796"/>
                  </a:cubicBezTo>
                  <a:cubicBezTo>
                    <a:pt x="4787" y="3915"/>
                    <a:pt x="4822" y="4034"/>
                    <a:pt x="4918" y="4129"/>
                  </a:cubicBezTo>
                  <a:cubicBezTo>
                    <a:pt x="5001" y="4213"/>
                    <a:pt x="5120" y="4260"/>
                    <a:pt x="5239" y="4260"/>
                  </a:cubicBezTo>
                  <a:cubicBezTo>
                    <a:pt x="5358" y="4260"/>
                    <a:pt x="5477" y="4213"/>
                    <a:pt x="5572" y="4129"/>
                  </a:cubicBezTo>
                  <a:cubicBezTo>
                    <a:pt x="5703" y="3998"/>
                    <a:pt x="5751" y="3784"/>
                    <a:pt x="5668" y="3605"/>
                  </a:cubicBezTo>
                  <a:lnTo>
                    <a:pt x="6096" y="3189"/>
                  </a:lnTo>
                  <a:cubicBezTo>
                    <a:pt x="7561" y="3379"/>
                    <a:pt x="8347" y="3796"/>
                    <a:pt x="8347" y="4094"/>
                  </a:cubicBezTo>
                  <a:cubicBezTo>
                    <a:pt x="8347" y="4510"/>
                    <a:pt x="6894" y="5106"/>
                    <a:pt x="4525" y="5106"/>
                  </a:cubicBezTo>
                  <a:cubicBezTo>
                    <a:pt x="2167" y="5106"/>
                    <a:pt x="703" y="4534"/>
                    <a:pt x="703" y="4094"/>
                  </a:cubicBezTo>
                  <a:cubicBezTo>
                    <a:pt x="703" y="3784"/>
                    <a:pt x="1489" y="3367"/>
                    <a:pt x="2965" y="3189"/>
                  </a:cubicBezTo>
                  <a:lnTo>
                    <a:pt x="3394" y="3617"/>
                  </a:lnTo>
                  <a:cubicBezTo>
                    <a:pt x="3322" y="3796"/>
                    <a:pt x="3358" y="4010"/>
                    <a:pt x="3501" y="4141"/>
                  </a:cubicBezTo>
                  <a:cubicBezTo>
                    <a:pt x="3584" y="4236"/>
                    <a:pt x="3715" y="4272"/>
                    <a:pt x="3822" y="4272"/>
                  </a:cubicBezTo>
                  <a:cubicBezTo>
                    <a:pt x="3953" y="4272"/>
                    <a:pt x="4060" y="4225"/>
                    <a:pt x="4156" y="4141"/>
                  </a:cubicBezTo>
                  <a:cubicBezTo>
                    <a:pt x="4239" y="4046"/>
                    <a:pt x="4287" y="3939"/>
                    <a:pt x="4287" y="3820"/>
                  </a:cubicBezTo>
                  <a:cubicBezTo>
                    <a:pt x="4287" y="3701"/>
                    <a:pt x="4239" y="3570"/>
                    <a:pt x="4156" y="3486"/>
                  </a:cubicBezTo>
                  <a:cubicBezTo>
                    <a:pt x="4066" y="3397"/>
                    <a:pt x="3937" y="3346"/>
                    <a:pt x="3807" y="3346"/>
                  </a:cubicBezTo>
                  <a:cubicBezTo>
                    <a:pt x="3748" y="3346"/>
                    <a:pt x="3688" y="3357"/>
                    <a:pt x="3632" y="3379"/>
                  </a:cubicBezTo>
                  <a:lnTo>
                    <a:pt x="3405" y="3165"/>
                  </a:lnTo>
                  <a:cubicBezTo>
                    <a:pt x="3703" y="3129"/>
                    <a:pt x="4048" y="3117"/>
                    <a:pt x="4394" y="3117"/>
                  </a:cubicBezTo>
                  <a:cubicBezTo>
                    <a:pt x="4477" y="3117"/>
                    <a:pt x="4560" y="3046"/>
                    <a:pt x="4560" y="2939"/>
                  </a:cubicBezTo>
                  <a:cubicBezTo>
                    <a:pt x="4560" y="2843"/>
                    <a:pt x="4477" y="2772"/>
                    <a:pt x="4382" y="2772"/>
                  </a:cubicBezTo>
                  <a:cubicBezTo>
                    <a:pt x="3941" y="2772"/>
                    <a:pt x="3501" y="2808"/>
                    <a:pt x="3084" y="2843"/>
                  </a:cubicBezTo>
                  <a:lnTo>
                    <a:pt x="298" y="69"/>
                  </a:lnTo>
                  <a:cubicBezTo>
                    <a:pt x="268" y="40"/>
                    <a:pt x="224" y="25"/>
                    <a:pt x="179" y="25"/>
                  </a:cubicBezTo>
                  <a:cubicBezTo>
                    <a:pt x="134" y="25"/>
                    <a:pt x="90" y="40"/>
                    <a:pt x="60" y="69"/>
                  </a:cubicBezTo>
                  <a:cubicBezTo>
                    <a:pt x="0" y="129"/>
                    <a:pt x="0" y="248"/>
                    <a:pt x="60" y="307"/>
                  </a:cubicBezTo>
                  <a:lnTo>
                    <a:pt x="2667" y="2903"/>
                  </a:lnTo>
                  <a:cubicBezTo>
                    <a:pt x="1370" y="3105"/>
                    <a:pt x="357" y="3522"/>
                    <a:pt x="357" y="4117"/>
                  </a:cubicBezTo>
                  <a:lnTo>
                    <a:pt x="357" y="4415"/>
                  </a:lnTo>
                  <a:lnTo>
                    <a:pt x="357" y="4856"/>
                  </a:lnTo>
                  <a:lnTo>
                    <a:pt x="357" y="8261"/>
                  </a:lnTo>
                  <a:cubicBezTo>
                    <a:pt x="357" y="8499"/>
                    <a:pt x="524" y="8856"/>
                    <a:pt x="1346" y="9154"/>
                  </a:cubicBezTo>
                  <a:cubicBezTo>
                    <a:pt x="1608" y="9261"/>
                    <a:pt x="1941" y="9332"/>
                    <a:pt x="2298" y="9416"/>
                  </a:cubicBezTo>
                  <a:cubicBezTo>
                    <a:pt x="2786" y="9499"/>
                    <a:pt x="3322" y="9570"/>
                    <a:pt x="3906" y="9594"/>
                  </a:cubicBezTo>
                  <a:cubicBezTo>
                    <a:pt x="4108" y="9606"/>
                    <a:pt x="4334" y="9606"/>
                    <a:pt x="4548" y="9606"/>
                  </a:cubicBezTo>
                  <a:cubicBezTo>
                    <a:pt x="4965" y="9606"/>
                    <a:pt x="5382" y="9594"/>
                    <a:pt x="5775" y="9547"/>
                  </a:cubicBezTo>
                  <a:cubicBezTo>
                    <a:pt x="5870" y="9535"/>
                    <a:pt x="5942" y="9451"/>
                    <a:pt x="5930" y="9368"/>
                  </a:cubicBezTo>
                  <a:cubicBezTo>
                    <a:pt x="5919" y="9280"/>
                    <a:pt x="5846" y="9212"/>
                    <a:pt x="5769" y="9212"/>
                  </a:cubicBezTo>
                  <a:cubicBezTo>
                    <a:pt x="5763" y="9212"/>
                    <a:pt x="5757" y="9212"/>
                    <a:pt x="5751" y="9213"/>
                  </a:cubicBezTo>
                  <a:cubicBezTo>
                    <a:pt x="5406" y="9249"/>
                    <a:pt x="5060" y="9261"/>
                    <a:pt x="4703" y="9273"/>
                  </a:cubicBezTo>
                  <a:lnTo>
                    <a:pt x="4703" y="6213"/>
                  </a:lnTo>
                  <a:cubicBezTo>
                    <a:pt x="5537" y="6201"/>
                    <a:pt x="6334" y="6118"/>
                    <a:pt x="7001" y="5975"/>
                  </a:cubicBezTo>
                  <a:lnTo>
                    <a:pt x="7001" y="9035"/>
                  </a:lnTo>
                  <a:cubicBezTo>
                    <a:pt x="6823" y="9082"/>
                    <a:pt x="6632" y="9118"/>
                    <a:pt x="6406" y="9154"/>
                  </a:cubicBezTo>
                  <a:cubicBezTo>
                    <a:pt x="6311" y="9178"/>
                    <a:pt x="6251" y="9261"/>
                    <a:pt x="6251" y="9356"/>
                  </a:cubicBezTo>
                  <a:cubicBezTo>
                    <a:pt x="6275" y="9440"/>
                    <a:pt x="6346" y="9499"/>
                    <a:pt x="6418" y="9499"/>
                  </a:cubicBezTo>
                  <a:lnTo>
                    <a:pt x="6453" y="9499"/>
                  </a:lnTo>
                  <a:cubicBezTo>
                    <a:pt x="6644" y="9475"/>
                    <a:pt x="6906" y="9428"/>
                    <a:pt x="7180" y="9356"/>
                  </a:cubicBezTo>
                  <a:cubicBezTo>
                    <a:pt x="7192" y="9356"/>
                    <a:pt x="7192" y="9356"/>
                    <a:pt x="7204" y="9332"/>
                  </a:cubicBezTo>
                  <a:cubicBezTo>
                    <a:pt x="7906" y="9154"/>
                    <a:pt x="8692" y="8832"/>
                    <a:pt x="8692" y="8297"/>
                  </a:cubicBezTo>
                  <a:lnTo>
                    <a:pt x="8692" y="4903"/>
                  </a:lnTo>
                  <a:lnTo>
                    <a:pt x="8692" y="4891"/>
                  </a:lnTo>
                  <a:lnTo>
                    <a:pt x="8692" y="4141"/>
                  </a:lnTo>
                  <a:cubicBezTo>
                    <a:pt x="8692" y="3772"/>
                    <a:pt x="8311" y="3439"/>
                    <a:pt x="7585" y="3201"/>
                  </a:cubicBezTo>
                  <a:cubicBezTo>
                    <a:pt x="7239" y="3082"/>
                    <a:pt x="6834" y="2998"/>
                    <a:pt x="6406" y="2939"/>
                  </a:cubicBezTo>
                  <a:lnTo>
                    <a:pt x="9013" y="331"/>
                  </a:lnTo>
                  <a:cubicBezTo>
                    <a:pt x="9049" y="224"/>
                    <a:pt x="9049" y="105"/>
                    <a:pt x="8990" y="45"/>
                  </a:cubicBezTo>
                  <a:cubicBezTo>
                    <a:pt x="8960" y="16"/>
                    <a:pt x="8915" y="1"/>
                    <a:pt x="887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37" name="Google Shape;10937;p79"/>
            <p:cNvSpPr/>
            <p:nvPr/>
          </p:nvSpPr>
          <p:spPr>
            <a:xfrm>
              <a:off x="882943" y="2031107"/>
              <a:ext cx="42641" cy="56802"/>
            </a:xfrm>
            <a:custGeom>
              <a:avLst/>
              <a:gdLst/>
              <a:ahLst/>
              <a:cxnLst/>
              <a:rect l="l" t="t" r="r" b="b"/>
              <a:pathLst>
                <a:path w="1346" h="1793" extrusionOk="0">
                  <a:moveTo>
                    <a:pt x="195" y="0"/>
                  </a:moveTo>
                  <a:cubicBezTo>
                    <a:pt x="163" y="0"/>
                    <a:pt x="132" y="9"/>
                    <a:pt x="107" y="30"/>
                  </a:cubicBezTo>
                  <a:cubicBezTo>
                    <a:pt x="36" y="78"/>
                    <a:pt x="0" y="197"/>
                    <a:pt x="60" y="268"/>
                  </a:cubicBezTo>
                  <a:lnTo>
                    <a:pt x="1000" y="1709"/>
                  </a:lnTo>
                  <a:cubicBezTo>
                    <a:pt x="1036" y="1757"/>
                    <a:pt x="1096" y="1792"/>
                    <a:pt x="1155" y="1792"/>
                  </a:cubicBezTo>
                  <a:cubicBezTo>
                    <a:pt x="1179" y="1792"/>
                    <a:pt x="1215" y="1769"/>
                    <a:pt x="1238" y="1757"/>
                  </a:cubicBezTo>
                  <a:cubicBezTo>
                    <a:pt x="1310" y="1697"/>
                    <a:pt x="1346" y="1590"/>
                    <a:pt x="1286" y="1519"/>
                  </a:cubicBezTo>
                  <a:lnTo>
                    <a:pt x="345" y="78"/>
                  </a:lnTo>
                  <a:cubicBezTo>
                    <a:pt x="315" y="32"/>
                    <a:pt x="254" y="0"/>
                    <a:pt x="19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38" name="Google Shape;10938;p79"/>
            <p:cNvSpPr/>
            <p:nvPr/>
          </p:nvSpPr>
          <p:spPr>
            <a:xfrm>
              <a:off x="848983" y="2072354"/>
              <a:ext cx="59622" cy="30635"/>
            </a:xfrm>
            <a:custGeom>
              <a:avLst/>
              <a:gdLst/>
              <a:ahLst/>
              <a:cxnLst/>
              <a:rect l="l" t="t" r="r" b="b"/>
              <a:pathLst>
                <a:path w="1882" h="967" extrusionOk="0">
                  <a:moveTo>
                    <a:pt x="187" y="0"/>
                  </a:moveTo>
                  <a:cubicBezTo>
                    <a:pt x="117" y="0"/>
                    <a:pt x="54" y="36"/>
                    <a:pt x="36" y="97"/>
                  </a:cubicBezTo>
                  <a:cubicBezTo>
                    <a:pt x="1" y="193"/>
                    <a:pt x="36" y="288"/>
                    <a:pt x="120" y="324"/>
                  </a:cubicBezTo>
                  <a:lnTo>
                    <a:pt x="1608" y="943"/>
                  </a:lnTo>
                  <a:cubicBezTo>
                    <a:pt x="1620" y="967"/>
                    <a:pt x="1656" y="967"/>
                    <a:pt x="1667" y="967"/>
                  </a:cubicBezTo>
                  <a:cubicBezTo>
                    <a:pt x="1727" y="967"/>
                    <a:pt x="1810" y="919"/>
                    <a:pt x="1834" y="859"/>
                  </a:cubicBezTo>
                  <a:cubicBezTo>
                    <a:pt x="1882" y="764"/>
                    <a:pt x="1834" y="669"/>
                    <a:pt x="1751" y="633"/>
                  </a:cubicBezTo>
                  <a:lnTo>
                    <a:pt x="263" y="14"/>
                  </a:lnTo>
                  <a:cubicBezTo>
                    <a:pt x="238" y="5"/>
                    <a:pt x="212" y="0"/>
                    <a:pt x="18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39" name="Google Shape;10939;p79"/>
            <p:cNvSpPr/>
            <p:nvPr/>
          </p:nvSpPr>
          <p:spPr>
            <a:xfrm>
              <a:off x="1142054" y="2031265"/>
              <a:ext cx="41913" cy="56644"/>
            </a:xfrm>
            <a:custGeom>
              <a:avLst/>
              <a:gdLst/>
              <a:ahLst/>
              <a:cxnLst/>
              <a:rect l="l" t="t" r="r" b="b"/>
              <a:pathLst>
                <a:path w="1323" h="1788" extrusionOk="0">
                  <a:moveTo>
                    <a:pt x="1130" y="0"/>
                  </a:moveTo>
                  <a:cubicBezTo>
                    <a:pt x="1074" y="0"/>
                    <a:pt x="1016" y="27"/>
                    <a:pt x="977" y="73"/>
                  </a:cubicBezTo>
                  <a:lnTo>
                    <a:pt x="36" y="1514"/>
                  </a:lnTo>
                  <a:cubicBezTo>
                    <a:pt x="1" y="1585"/>
                    <a:pt x="13" y="1692"/>
                    <a:pt x="84" y="1752"/>
                  </a:cubicBezTo>
                  <a:cubicBezTo>
                    <a:pt x="120" y="1764"/>
                    <a:pt x="144" y="1787"/>
                    <a:pt x="179" y="1787"/>
                  </a:cubicBezTo>
                  <a:cubicBezTo>
                    <a:pt x="239" y="1787"/>
                    <a:pt x="275" y="1752"/>
                    <a:pt x="322" y="1704"/>
                  </a:cubicBezTo>
                  <a:lnTo>
                    <a:pt x="1263" y="263"/>
                  </a:lnTo>
                  <a:cubicBezTo>
                    <a:pt x="1322" y="180"/>
                    <a:pt x="1287" y="73"/>
                    <a:pt x="1215" y="25"/>
                  </a:cubicBezTo>
                  <a:cubicBezTo>
                    <a:pt x="1190" y="8"/>
                    <a:pt x="1160" y="0"/>
                    <a:pt x="113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40" name="Google Shape;10940;p79"/>
            <p:cNvSpPr/>
            <p:nvPr/>
          </p:nvSpPr>
          <p:spPr>
            <a:xfrm>
              <a:off x="1158274" y="2072196"/>
              <a:ext cx="60002" cy="30413"/>
            </a:xfrm>
            <a:custGeom>
              <a:avLst/>
              <a:gdLst/>
              <a:ahLst/>
              <a:cxnLst/>
              <a:rect l="l" t="t" r="r" b="b"/>
              <a:pathLst>
                <a:path w="1894" h="960" extrusionOk="0">
                  <a:moveTo>
                    <a:pt x="1703" y="0"/>
                  </a:moveTo>
                  <a:cubicBezTo>
                    <a:pt x="1679" y="0"/>
                    <a:pt x="1655" y="6"/>
                    <a:pt x="1632" y="19"/>
                  </a:cubicBezTo>
                  <a:lnTo>
                    <a:pt x="144" y="638"/>
                  </a:lnTo>
                  <a:cubicBezTo>
                    <a:pt x="48" y="662"/>
                    <a:pt x="1" y="769"/>
                    <a:pt x="48" y="864"/>
                  </a:cubicBezTo>
                  <a:cubicBezTo>
                    <a:pt x="84" y="924"/>
                    <a:pt x="144" y="960"/>
                    <a:pt x="215" y="960"/>
                  </a:cubicBezTo>
                  <a:cubicBezTo>
                    <a:pt x="227" y="960"/>
                    <a:pt x="263" y="960"/>
                    <a:pt x="275" y="948"/>
                  </a:cubicBezTo>
                  <a:lnTo>
                    <a:pt x="1763" y="329"/>
                  </a:lnTo>
                  <a:cubicBezTo>
                    <a:pt x="1846" y="293"/>
                    <a:pt x="1894" y="198"/>
                    <a:pt x="1846" y="102"/>
                  </a:cubicBezTo>
                  <a:cubicBezTo>
                    <a:pt x="1829" y="42"/>
                    <a:pt x="1768" y="0"/>
                    <a:pt x="170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941" name="Google Shape;10941;p79"/>
          <p:cNvGrpSpPr/>
          <p:nvPr/>
        </p:nvGrpSpPr>
        <p:grpSpPr>
          <a:xfrm>
            <a:off x="4098703" y="2411169"/>
            <a:ext cx="507472" cy="418472"/>
            <a:chOff x="3074027" y="1983777"/>
            <a:chExt cx="380604" cy="313854"/>
          </a:xfrm>
          <a:solidFill>
            <a:schemeClr val="tx1"/>
          </a:solidFill>
        </p:grpSpPr>
        <p:sp>
          <p:nvSpPr>
            <p:cNvPr id="10942" name="Google Shape;10942;p79"/>
            <p:cNvSpPr/>
            <p:nvPr/>
          </p:nvSpPr>
          <p:spPr>
            <a:xfrm>
              <a:off x="3130608" y="1984886"/>
              <a:ext cx="324023" cy="312745"/>
            </a:xfrm>
            <a:custGeom>
              <a:avLst/>
              <a:gdLst/>
              <a:ahLst/>
              <a:cxnLst/>
              <a:rect l="l" t="t" r="r" b="b"/>
              <a:pathLst>
                <a:path w="10228" h="9872" extrusionOk="0">
                  <a:moveTo>
                    <a:pt x="3918" y="5704"/>
                  </a:moveTo>
                  <a:cubicBezTo>
                    <a:pt x="3941" y="5752"/>
                    <a:pt x="3989" y="5811"/>
                    <a:pt x="4049" y="5847"/>
                  </a:cubicBezTo>
                  <a:cubicBezTo>
                    <a:pt x="4096" y="5895"/>
                    <a:pt x="4156" y="5942"/>
                    <a:pt x="4203" y="5990"/>
                  </a:cubicBezTo>
                  <a:lnTo>
                    <a:pt x="3430" y="6764"/>
                  </a:lnTo>
                  <a:lnTo>
                    <a:pt x="3144" y="6478"/>
                  </a:lnTo>
                  <a:lnTo>
                    <a:pt x="3918" y="5704"/>
                  </a:lnTo>
                  <a:close/>
                  <a:moveTo>
                    <a:pt x="6466" y="1"/>
                  </a:moveTo>
                  <a:cubicBezTo>
                    <a:pt x="5537" y="1"/>
                    <a:pt x="4692" y="358"/>
                    <a:pt x="4037" y="1001"/>
                  </a:cubicBezTo>
                  <a:cubicBezTo>
                    <a:pt x="3394" y="1644"/>
                    <a:pt x="3037" y="2501"/>
                    <a:pt x="3037" y="3430"/>
                  </a:cubicBezTo>
                  <a:cubicBezTo>
                    <a:pt x="3037" y="4156"/>
                    <a:pt x="3263" y="4859"/>
                    <a:pt x="3691" y="5430"/>
                  </a:cubicBezTo>
                  <a:lnTo>
                    <a:pt x="2894" y="6240"/>
                  </a:lnTo>
                  <a:lnTo>
                    <a:pt x="2846" y="6192"/>
                  </a:lnTo>
                  <a:cubicBezTo>
                    <a:pt x="2816" y="6162"/>
                    <a:pt x="2772" y="6148"/>
                    <a:pt x="2727" y="6148"/>
                  </a:cubicBezTo>
                  <a:cubicBezTo>
                    <a:pt x="2682" y="6148"/>
                    <a:pt x="2638" y="6162"/>
                    <a:pt x="2608" y="6192"/>
                  </a:cubicBezTo>
                  <a:lnTo>
                    <a:pt x="1501" y="7288"/>
                  </a:lnTo>
                  <a:cubicBezTo>
                    <a:pt x="1441" y="7347"/>
                    <a:pt x="1441" y="7466"/>
                    <a:pt x="1501" y="7538"/>
                  </a:cubicBezTo>
                  <a:cubicBezTo>
                    <a:pt x="1530" y="7561"/>
                    <a:pt x="1575" y="7573"/>
                    <a:pt x="1620" y="7573"/>
                  </a:cubicBezTo>
                  <a:cubicBezTo>
                    <a:pt x="1664" y="7573"/>
                    <a:pt x="1709" y="7561"/>
                    <a:pt x="1739" y="7538"/>
                  </a:cubicBezTo>
                  <a:lnTo>
                    <a:pt x="2727" y="6549"/>
                  </a:lnTo>
                  <a:lnTo>
                    <a:pt x="2775" y="6597"/>
                  </a:lnTo>
                  <a:lnTo>
                    <a:pt x="3287" y="7121"/>
                  </a:lnTo>
                  <a:lnTo>
                    <a:pt x="3334" y="7157"/>
                  </a:lnTo>
                  <a:lnTo>
                    <a:pt x="1048" y="9455"/>
                  </a:lnTo>
                  <a:lnTo>
                    <a:pt x="417" y="8824"/>
                  </a:lnTo>
                  <a:lnTo>
                    <a:pt x="1251" y="7990"/>
                  </a:lnTo>
                  <a:cubicBezTo>
                    <a:pt x="1310" y="7931"/>
                    <a:pt x="1310" y="7811"/>
                    <a:pt x="1251" y="7752"/>
                  </a:cubicBezTo>
                  <a:cubicBezTo>
                    <a:pt x="1221" y="7722"/>
                    <a:pt x="1176" y="7707"/>
                    <a:pt x="1132" y="7707"/>
                  </a:cubicBezTo>
                  <a:cubicBezTo>
                    <a:pt x="1087" y="7707"/>
                    <a:pt x="1042" y="7722"/>
                    <a:pt x="1013" y="7752"/>
                  </a:cubicBezTo>
                  <a:lnTo>
                    <a:pt x="48" y="8716"/>
                  </a:lnTo>
                  <a:cubicBezTo>
                    <a:pt x="12" y="8752"/>
                    <a:pt x="1" y="8800"/>
                    <a:pt x="1" y="8835"/>
                  </a:cubicBezTo>
                  <a:cubicBezTo>
                    <a:pt x="1" y="8883"/>
                    <a:pt x="12" y="8931"/>
                    <a:pt x="48" y="8954"/>
                  </a:cubicBezTo>
                  <a:lnTo>
                    <a:pt x="905" y="9824"/>
                  </a:lnTo>
                  <a:cubicBezTo>
                    <a:pt x="941" y="9847"/>
                    <a:pt x="989" y="9871"/>
                    <a:pt x="1024" y="9871"/>
                  </a:cubicBezTo>
                  <a:cubicBezTo>
                    <a:pt x="1072" y="9871"/>
                    <a:pt x="1120" y="9847"/>
                    <a:pt x="1144" y="9824"/>
                  </a:cubicBezTo>
                  <a:lnTo>
                    <a:pt x="3691" y="7276"/>
                  </a:lnTo>
                  <a:cubicBezTo>
                    <a:pt x="3727" y="7252"/>
                    <a:pt x="3739" y="7204"/>
                    <a:pt x="3739" y="7157"/>
                  </a:cubicBezTo>
                  <a:cubicBezTo>
                    <a:pt x="3739" y="7109"/>
                    <a:pt x="3715" y="7073"/>
                    <a:pt x="3691" y="7038"/>
                  </a:cubicBezTo>
                  <a:lnTo>
                    <a:pt x="3644" y="6990"/>
                  </a:lnTo>
                  <a:lnTo>
                    <a:pt x="4453" y="6192"/>
                  </a:lnTo>
                  <a:cubicBezTo>
                    <a:pt x="4942" y="6549"/>
                    <a:pt x="5537" y="6776"/>
                    <a:pt x="6144" y="6835"/>
                  </a:cubicBezTo>
                  <a:lnTo>
                    <a:pt x="6168" y="6835"/>
                  </a:lnTo>
                  <a:cubicBezTo>
                    <a:pt x="6251" y="6835"/>
                    <a:pt x="6323" y="6776"/>
                    <a:pt x="6323" y="6680"/>
                  </a:cubicBezTo>
                  <a:cubicBezTo>
                    <a:pt x="6347" y="6597"/>
                    <a:pt x="6263" y="6502"/>
                    <a:pt x="6180" y="6502"/>
                  </a:cubicBezTo>
                  <a:cubicBezTo>
                    <a:pt x="5465" y="6442"/>
                    <a:pt x="4799" y="6121"/>
                    <a:pt x="4287" y="5609"/>
                  </a:cubicBezTo>
                  <a:cubicBezTo>
                    <a:pt x="4192" y="5525"/>
                    <a:pt x="4120" y="5430"/>
                    <a:pt x="4049" y="5347"/>
                  </a:cubicBezTo>
                  <a:cubicBezTo>
                    <a:pt x="3620" y="4787"/>
                    <a:pt x="3382" y="4132"/>
                    <a:pt x="3382" y="3418"/>
                  </a:cubicBezTo>
                  <a:cubicBezTo>
                    <a:pt x="3382" y="2608"/>
                    <a:pt x="3703" y="1835"/>
                    <a:pt x="4287" y="1239"/>
                  </a:cubicBezTo>
                  <a:cubicBezTo>
                    <a:pt x="4870" y="656"/>
                    <a:pt x="5644" y="322"/>
                    <a:pt x="6478" y="322"/>
                  </a:cubicBezTo>
                  <a:cubicBezTo>
                    <a:pt x="7299" y="322"/>
                    <a:pt x="8073" y="656"/>
                    <a:pt x="8668" y="1239"/>
                  </a:cubicBezTo>
                  <a:cubicBezTo>
                    <a:pt x="9871" y="2442"/>
                    <a:pt x="9871" y="4394"/>
                    <a:pt x="8668" y="5597"/>
                  </a:cubicBezTo>
                  <a:cubicBezTo>
                    <a:pt x="8156" y="6097"/>
                    <a:pt x="7537" y="6395"/>
                    <a:pt x="6835" y="6478"/>
                  </a:cubicBezTo>
                  <a:cubicBezTo>
                    <a:pt x="6739" y="6490"/>
                    <a:pt x="6668" y="6561"/>
                    <a:pt x="6680" y="6668"/>
                  </a:cubicBezTo>
                  <a:cubicBezTo>
                    <a:pt x="6702" y="6757"/>
                    <a:pt x="6765" y="6825"/>
                    <a:pt x="6859" y="6825"/>
                  </a:cubicBezTo>
                  <a:cubicBezTo>
                    <a:pt x="6867" y="6825"/>
                    <a:pt x="6874" y="6824"/>
                    <a:pt x="6882" y="6823"/>
                  </a:cubicBezTo>
                  <a:cubicBezTo>
                    <a:pt x="7656" y="6728"/>
                    <a:pt x="8371" y="6383"/>
                    <a:pt x="8918" y="5835"/>
                  </a:cubicBezTo>
                  <a:cubicBezTo>
                    <a:pt x="10228" y="4513"/>
                    <a:pt x="10228" y="2335"/>
                    <a:pt x="8883" y="1001"/>
                  </a:cubicBezTo>
                  <a:cubicBezTo>
                    <a:pt x="8252" y="358"/>
                    <a:pt x="7382" y="1"/>
                    <a:pt x="646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43" name="Google Shape;10943;p79"/>
            <p:cNvSpPr/>
            <p:nvPr/>
          </p:nvSpPr>
          <p:spPr>
            <a:xfrm>
              <a:off x="3243008" y="2008678"/>
              <a:ext cx="185613" cy="169741"/>
            </a:xfrm>
            <a:custGeom>
              <a:avLst/>
              <a:gdLst/>
              <a:ahLst/>
              <a:cxnLst/>
              <a:rect l="l" t="t" r="r" b="b"/>
              <a:pathLst>
                <a:path w="5859" h="5358" extrusionOk="0">
                  <a:moveTo>
                    <a:pt x="2918" y="333"/>
                  </a:moveTo>
                  <a:cubicBezTo>
                    <a:pt x="3513" y="333"/>
                    <a:pt x="4108" y="560"/>
                    <a:pt x="4561" y="1024"/>
                  </a:cubicBezTo>
                  <a:cubicBezTo>
                    <a:pt x="5489" y="1929"/>
                    <a:pt x="5489" y="3417"/>
                    <a:pt x="4561" y="4322"/>
                  </a:cubicBezTo>
                  <a:cubicBezTo>
                    <a:pt x="4108" y="4780"/>
                    <a:pt x="3510" y="5010"/>
                    <a:pt x="2912" y="5010"/>
                  </a:cubicBezTo>
                  <a:cubicBezTo>
                    <a:pt x="2313" y="5010"/>
                    <a:pt x="1715" y="4780"/>
                    <a:pt x="1263" y="4322"/>
                  </a:cubicBezTo>
                  <a:cubicBezTo>
                    <a:pt x="346" y="3417"/>
                    <a:pt x="346" y="1929"/>
                    <a:pt x="1263" y="1024"/>
                  </a:cubicBezTo>
                  <a:cubicBezTo>
                    <a:pt x="1727" y="560"/>
                    <a:pt x="2322" y="333"/>
                    <a:pt x="2918" y="333"/>
                  </a:cubicBezTo>
                  <a:close/>
                  <a:moveTo>
                    <a:pt x="2930" y="0"/>
                  </a:moveTo>
                  <a:cubicBezTo>
                    <a:pt x="2245" y="0"/>
                    <a:pt x="1560" y="262"/>
                    <a:pt x="1036" y="786"/>
                  </a:cubicBezTo>
                  <a:cubicBezTo>
                    <a:pt x="1" y="1822"/>
                    <a:pt x="1" y="3524"/>
                    <a:pt x="1036" y="4560"/>
                  </a:cubicBezTo>
                  <a:cubicBezTo>
                    <a:pt x="1560" y="5084"/>
                    <a:pt x="2239" y="5358"/>
                    <a:pt x="2930" y="5358"/>
                  </a:cubicBezTo>
                  <a:cubicBezTo>
                    <a:pt x="3608" y="5358"/>
                    <a:pt x="4299" y="5084"/>
                    <a:pt x="4823" y="4560"/>
                  </a:cubicBezTo>
                  <a:cubicBezTo>
                    <a:pt x="5858" y="3524"/>
                    <a:pt x="5858" y="1822"/>
                    <a:pt x="4823" y="786"/>
                  </a:cubicBezTo>
                  <a:cubicBezTo>
                    <a:pt x="4299" y="262"/>
                    <a:pt x="3614" y="0"/>
                    <a:pt x="293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44" name="Google Shape;10944;p79"/>
            <p:cNvSpPr/>
            <p:nvPr/>
          </p:nvSpPr>
          <p:spPr>
            <a:xfrm>
              <a:off x="3074027" y="1983777"/>
              <a:ext cx="155802" cy="163342"/>
            </a:xfrm>
            <a:custGeom>
              <a:avLst/>
              <a:gdLst/>
              <a:ahLst/>
              <a:cxnLst/>
              <a:rect l="l" t="t" r="r" b="b"/>
              <a:pathLst>
                <a:path w="4918" h="5156" extrusionOk="0">
                  <a:moveTo>
                    <a:pt x="2370" y="0"/>
                  </a:moveTo>
                  <a:cubicBezTo>
                    <a:pt x="1917" y="24"/>
                    <a:pt x="1489" y="155"/>
                    <a:pt x="1120" y="405"/>
                  </a:cubicBezTo>
                  <a:cubicBezTo>
                    <a:pt x="596" y="750"/>
                    <a:pt x="239" y="1286"/>
                    <a:pt x="120" y="1893"/>
                  </a:cubicBezTo>
                  <a:cubicBezTo>
                    <a:pt x="1" y="2501"/>
                    <a:pt x="120" y="3132"/>
                    <a:pt x="477" y="3655"/>
                  </a:cubicBezTo>
                  <a:cubicBezTo>
                    <a:pt x="913" y="4319"/>
                    <a:pt x="1643" y="4696"/>
                    <a:pt x="2409" y="4696"/>
                  </a:cubicBezTo>
                  <a:cubicBezTo>
                    <a:pt x="2605" y="4696"/>
                    <a:pt x="2804" y="4671"/>
                    <a:pt x="3001" y="4620"/>
                  </a:cubicBezTo>
                  <a:lnTo>
                    <a:pt x="4108" y="5144"/>
                  </a:lnTo>
                  <a:cubicBezTo>
                    <a:pt x="4132" y="5156"/>
                    <a:pt x="4156" y="5156"/>
                    <a:pt x="4180" y="5156"/>
                  </a:cubicBezTo>
                  <a:cubicBezTo>
                    <a:pt x="4215" y="5156"/>
                    <a:pt x="4239" y="5144"/>
                    <a:pt x="4275" y="5120"/>
                  </a:cubicBezTo>
                  <a:cubicBezTo>
                    <a:pt x="4311" y="5096"/>
                    <a:pt x="4346" y="5037"/>
                    <a:pt x="4346" y="4977"/>
                  </a:cubicBezTo>
                  <a:lnTo>
                    <a:pt x="4287" y="3751"/>
                  </a:lnTo>
                  <a:cubicBezTo>
                    <a:pt x="4882" y="2989"/>
                    <a:pt x="4918" y="1893"/>
                    <a:pt x="4358" y="1084"/>
                  </a:cubicBezTo>
                  <a:cubicBezTo>
                    <a:pt x="4061" y="631"/>
                    <a:pt x="3608" y="286"/>
                    <a:pt x="3084" y="143"/>
                  </a:cubicBezTo>
                  <a:cubicBezTo>
                    <a:pt x="3065" y="136"/>
                    <a:pt x="3047" y="133"/>
                    <a:pt x="3029" y="133"/>
                  </a:cubicBezTo>
                  <a:cubicBezTo>
                    <a:pt x="2958" y="133"/>
                    <a:pt x="2899" y="186"/>
                    <a:pt x="2870" y="262"/>
                  </a:cubicBezTo>
                  <a:cubicBezTo>
                    <a:pt x="2846" y="346"/>
                    <a:pt x="2906" y="441"/>
                    <a:pt x="2989" y="465"/>
                  </a:cubicBezTo>
                  <a:cubicBezTo>
                    <a:pt x="3441" y="607"/>
                    <a:pt x="3822" y="881"/>
                    <a:pt x="4096" y="1274"/>
                  </a:cubicBezTo>
                  <a:cubicBezTo>
                    <a:pt x="4584" y="2001"/>
                    <a:pt x="4537" y="2941"/>
                    <a:pt x="4001" y="3620"/>
                  </a:cubicBezTo>
                  <a:cubicBezTo>
                    <a:pt x="3977" y="3655"/>
                    <a:pt x="3965" y="3703"/>
                    <a:pt x="3977" y="3739"/>
                  </a:cubicBezTo>
                  <a:lnTo>
                    <a:pt x="4013" y="4739"/>
                  </a:lnTo>
                  <a:lnTo>
                    <a:pt x="3108" y="4310"/>
                  </a:lnTo>
                  <a:cubicBezTo>
                    <a:pt x="3084" y="4298"/>
                    <a:pt x="3037" y="4298"/>
                    <a:pt x="2989" y="4298"/>
                  </a:cubicBezTo>
                  <a:cubicBezTo>
                    <a:pt x="2810" y="4346"/>
                    <a:pt x="2620" y="4370"/>
                    <a:pt x="2441" y="4370"/>
                  </a:cubicBezTo>
                  <a:cubicBezTo>
                    <a:pt x="1787" y="4370"/>
                    <a:pt x="1155" y="4036"/>
                    <a:pt x="774" y="3477"/>
                  </a:cubicBezTo>
                  <a:cubicBezTo>
                    <a:pt x="477" y="3024"/>
                    <a:pt x="370" y="2489"/>
                    <a:pt x="477" y="1965"/>
                  </a:cubicBezTo>
                  <a:cubicBezTo>
                    <a:pt x="584" y="1453"/>
                    <a:pt x="882" y="988"/>
                    <a:pt x="1322" y="691"/>
                  </a:cubicBezTo>
                  <a:cubicBezTo>
                    <a:pt x="1632" y="477"/>
                    <a:pt x="2013" y="357"/>
                    <a:pt x="2382" y="346"/>
                  </a:cubicBezTo>
                  <a:cubicBezTo>
                    <a:pt x="2465" y="346"/>
                    <a:pt x="2549" y="274"/>
                    <a:pt x="2549" y="167"/>
                  </a:cubicBezTo>
                  <a:cubicBezTo>
                    <a:pt x="2549" y="84"/>
                    <a:pt x="2465" y="0"/>
                    <a:pt x="237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45" name="Google Shape;10945;p79"/>
            <p:cNvSpPr/>
            <p:nvPr/>
          </p:nvSpPr>
          <p:spPr>
            <a:xfrm>
              <a:off x="3135518" y="2038077"/>
              <a:ext cx="28322" cy="54363"/>
            </a:xfrm>
            <a:custGeom>
              <a:avLst/>
              <a:gdLst/>
              <a:ahLst/>
              <a:cxnLst/>
              <a:rect l="l" t="t" r="r" b="b"/>
              <a:pathLst>
                <a:path w="894" h="1716" extrusionOk="0">
                  <a:moveTo>
                    <a:pt x="179" y="1"/>
                  </a:moveTo>
                  <a:cubicBezTo>
                    <a:pt x="84" y="1"/>
                    <a:pt x="12" y="84"/>
                    <a:pt x="12" y="167"/>
                  </a:cubicBezTo>
                  <a:cubicBezTo>
                    <a:pt x="12" y="263"/>
                    <a:pt x="84" y="334"/>
                    <a:pt x="179" y="334"/>
                  </a:cubicBezTo>
                  <a:lnTo>
                    <a:pt x="262" y="334"/>
                  </a:lnTo>
                  <a:lnTo>
                    <a:pt x="262" y="1394"/>
                  </a:lnTo>
                  <a:lnTo>
                    <a:pt x="155" y="1394"/>
                  </a:lnTo>
                  <a:cubicBezTo>
                    <a:pt x="72" y="1394"/>
                    <a:pt x="0" y="1465"/>
                    <a:pt x="0" y="1549"/>
                  </a:cubicBezTo>
                  <a:cubicBezTo>
                    <a:pt x="0" y="1644"/>
                    <a:pt x="72" y="1715"/>
                    <a:pt x="155" y="1715"/>
                  </a:cubicBezTo>
                  <a:lnTo>
                    <a:pt x="727" y="1715"/>
                  </a:lnTo>
                  <a:cubicBezTo>
                    <a:pt x="810" y="1715"/>
                    <a:pt x="893" y="1644"/>
                    <a:pt x="893" y="1549"/>
                  </a:cubicBezTo>
                  <a:cubicBezTo>
                    <a:pt x="893" y="1465"/>
                    <a:pt x="834" y="1394"/>
                    <a:pt x="727" y="1394"/>
                  </a:cubicBezTo>
                  <a:lnTo>
                    <a:pt x="608" y="1394"/>
                  </a:lnTo>
                  <a:lnTo>
                    <a:pt x="608" y="167"/>
                  </a:lnTo>
                  <a:cubicBezTo>
                    <a:pt x="608" y="84"/>
                    <a:pt x="536" y="1"/>
                    <a:pt x="44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46" name="Google Shape;10946;p79"/>
            <p:cNvSpPr/>
            <p:nvPr/>
          </p:nvSpPr>
          <p:spPr>
            <a:xfrm>
              <a:off x="3138908" y="2021096"/>
              <a:ext cx="16252" cy="16252"/>
            </a:xfrm>
            <a:custGeom>
              <a:avLst/>
              <a:gdLst/>
              <a:ahLst/>
              <a:cxnLst/>
              <a:rect l="l" t="t" r="r" b="b"/>
              <a:pathLst>
                <a:path w="513" h="513" extrusionOk="0">
                  <a:moveTo>
                    <a:pt x="262" y="1"/>
                  </a:moveTo>
                  <a:cubicBezTo>
                    <a:pt x="131" y="1"/>
                    <a:pt x="0" y="120"/>
                    <a:pt x="0" y="263"/>
                  </a:cubicBezTo>
                  <a:cubicBezTo>
                    <a:pt x="0" y="394"/>
                    <a:pt x="120" y="513"/>
                    <a:pt x="262" y="513"/>
                  </a:cubicBezTo>
                  <a:cubicBezTo>
                    <a:pt x="393" y="513"/>
                    <a:pt x="512" y="394"/>
                    <a:pt x="512" y="263"/>
                  </a:cubicBezTo>
                  <a:cubicBezTo>
                    <a:pt x="512" y="120"/>
                    <a:pt x="393" y="1"/>
                    <a:pt x="26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947" name="Google Shape;10947;p79"/>
          <p:cNvGrpSpPr/>
          <p:nvPr/>
        </p:nvGrpSpPr>
        <p:grpSpPr>
          <a:xfrm>
            <a:off x="4696695" y="2400609"/>
            <a:ext cx="489351" cy="441704"/>
            <a:chOff x="3522521" y="1975857"/>
            <a:chExt cx="367013" cy="331278"/>
          </a:xfrm>
          <a:solidFill>
            <a:schemeClr val="tx1"/>
          </a:solidFill>
        </p:grpSpPr>
        <p:sp>
          <p:nvSpPr>
            <p:cNvPr id="10948" name="Google Shape;10948;p79"/>
            <p:cNvSpPr/>
            <p:nvPr/>
          </p:nvSpPr>
          <p:spPr>
            <a:xfrm>
              <a:off x="3665841" y="1975857"/>
              <a:ext cx="91302" cy="91682"/>
            </a:xfrm>
            <a:custGeom>
              <a:avLst/>
              <a:gdLst/>
              <a:ahLst/>
              <a:cxnLst/>
              <a:rect l="l" t="t" r="r" b="b"/>
              <a:pathLst>
                <a:path w="2882" h="2894" extrusionOk="0">
                  <a:moveTo>
                    <a:pt x="1429" y="703"/>
                  </a:moveTo>
                  <a:cubicBezTo>
                    <a:pt x="1846" y="703"/>
                    <a:pt x="2167" y="1036"/>
                    <a:pt x="2167" y="1453"/>
                  </a:cubicBezTo>
                  <a:cubicBezTo>
                    <a:pt x="2167" y="1870"/>
                    <a:pt x="1834" y="2191"/>
                    <a:pt x="1429" y="2191"/>
                  </a:cubicBezTo>
                  <a:cubicBezTo>
                    <a:pt x="1024" y="2191"/>
                    <a:pt x="679" y="1870"/>
                    <a:pt x="679" y="1453"/>
                  </a:cubicBezTo>
                  <a:cubicBezTo>
                    <a:pt x="679" y="1048"/>
                    <a:pt x="1013" y="703"/>
                    <a:pt x="1429" y="703"/>
                  </a:cubicBezTo>
                  <a:close/>
                  <a:moveTo>
                    <a:pt x="1441" y="0"/>
                  </a:moveTo>
                  <a:cubicBezTo>
                    <a:pt x="1358" y="0"/>
                    <a:pt x="1274" y="84"/>
                    <a:pt x="1274" y="167"/>
                  </a:cubicBezTo>
                  <a:lnTo>
                    <a:pt x="1274" y="393"/>
                  </a:lnTo>
                  <a:cubicBezTo>
                    <a:pt x="1096" y="417"/>
                    <a:pt x="953" y="476"/>
                    <a:pt x="822" y="584"/>
                  </a:cubicBezTo>
                  <a:lnTo>
                    <a:pt x="655" y="417"/>
                  </a:lnTo>
                  <a:cubicBezTo>
                    <a:pt x="626" y="387"/>
                    <a:pt x="581" y="372"/>
                    <a:pt x="536" y="372"/>
                  </a:cubicBezTo>
                  <a:cubicBezTo>
                    <a:pt x="492" y="372"/>
                    <a:pt x="447" y="387"/>
                    <a:pt x="417" y="417"/>
                  </a:cubicBezTo>
                  <a:cubicBezTo>
                    <a:pt x="358" y="476"/>
                    <a:pt x="358" y="596"/>
                    <a:pt x="417" y="655"/>
                  </a:cubicBezTo>
                  <a:lnTo>
                    <a:pt x="584" y="822"/>
                  </a:lnTo>
                  <a:cubicBezTo>
                    <a:pt x="477" y="953"/>
                    <a:pt x="417" y="1119"/>
                    <a:pt x="381" y="1286"/>
                  </a:cubicBezTo>
                  <a:lnTo>
                    <a:pt x="167" y="1286"/>
                  </a:lnTo>
                  <a:cubicBezTo>
                    <a:pt x="72" y="1286"/>
                    <a:pt x="0" y="1358"/>
                    <a:pt x="0" y="1453"/>
                  </a:cubicBezTo>
                  <a:cubicBezTo>
                    <a:pt x="0" y="1536"/>
                    <a:pt x="72" y="1608"/>
                    <a:pt x="167" y="1608"/>
                  </a:cubicBezTo>
                  <a:lnTo>
                    <a:pt x="381" y="1608"/>
                  </a:lnTo>
                  <a:cubicBezTo>
                    <a:pt x="417" y="1786"/>
                    <a:pt x="477" y="1941"/>
                    <a:pt x="584" y="2072"/>
                  </a:cubicBezTo>
                  <a:lnTo>
                    <a:pt x="417" y="2239"/>
                  </a:lnTo>
                  <a:cubicBezTo>
                    <a:pt x="358" y="2298"/>
                    <a:pt x="358" y="2417"/>
                    <a:pt x="417" y="2477"/>
                  </a:cubicBezTo>
                  <a:cubicBezTo>
                    <a:pt x="441" y="2501"/>
                    <a:pt x="489" y="2524"/>
                    <a:pt x="536" y="2524"/>
                  </a:cubicBezTo>
                  <a:cubicBezTo>
                    <a:pt x="572" y="2524"/>
                    <a:pt x="620" y="2501"/>
                    <a:pt x="655" y="2477"/>
                  </a:cubicBezTo>
                  <a:lnTo>
                    <a:pt x="810" y="2310"/>
                  </a:lnTo>
                  <a:cubicBezTo>
                    <a:pt x="953" y="2417"/>
                    <a:pt x="1108" y="2477"/>
                    <a:pt x="1274" y="2501"/>
                  </a:cubicBezTo>
                  <a:lnTo>
                    <a:pt x="1274" y="2727"/>
                  </a:lnTo>
                  <a:cubicBezTo>
                    <a:pt x="1274" y="2822"/>
                    <a:pt x="1346" y="2893"/>
                    <a:pt x="1441" y="2893"/>
                  </a:cubicBezTo>
                  <a:cubicBezTo>
                    <a:pt x="1536" y="2893"/>
                    <a:pt x="1608" y="2822"/>
                    <a:pt x="1608" y="2727"/>
                  </a:cubicBezTo>
                  <a:lnTo>
                    <a:pt x="1608" y="2501"/>
                  </a:lnTo>
                  <a:cubicBezTo>
                    <a:pt x="1786" y="2477"/>
                    <a:pt x="1929" y="2417"/>
                    <a:pt x="2072" y="2310"/>
                  </a:cubicBezTo>
                  <a:lnTo>
                    <a:pt x="2227" y="2477"/>
                  </a:lnTo>
                  <a:cubicBezTo>
                    <a:pt x="2263" y="2501"/>
                    <a:pt x="2310" y="2524"/>
                    <a:pt x="2346" y="2524"/>
                  </a:cubicBezTo>
                  <a:cubicBezTo>
                    <a:pt x="2394" y="2524"/>
                    <a:pt x="2441" y="2501"/>
                    <a:pt x="2465" y="2477"/>
                  </a:cubicBezTo>
                  <a:cubicBezTo>
                    <a:pt x="2525" y="2417"/>
                    <a:pt x="2525" y="2298"/>
                    <a:pt x="2465" y="2239"/>
                  </a:cubicBezTo>
                  <a:lnTo>
                    <a:pt x="2298" y="2072"/>
                  </a:lnTo>
                  <a:cubicBezTo>
                    <a:pt x="2406" y="1941"/>
                    <a:pt x="2465" y="1774"/>
                    <a:pt x="2501" y="1608"/>
                  </a:cubicBezTo>
                  <a:lnTo>
                    <a:pt x="2715" y="1608"/>
                  </a:lnTo>
                  <a:cubicBezTo>
                    <a:pt x="2810" y="1608"/>
                    <a:pt x="2882" y="1536"/>
                    <a:pt x="2882" y="1453"/>
                  </a:cubicBezTo>
                  <a:cubicBezTo>
                    <a:pt x="2882" y="1358"/>
                    <a:pt x="2810" y="1286"/>
                    <a:pt x="2727" y="1286"/>
                  </a:cubicBezTo>
                  <a:lnTo>
                    <a:pt x="2501" y="1286"/>
                  </a:lnTo>
                  <a:cubicBezTo>
                    <a:pt x="2465" y="1108"/>
                    <a:pt x="2406" y="953"/>
                    <a:pt x="2310" y="822"/>
                  </a:cubicBezTo>
                  <a:lnTo>
                    <a:pt x="2465" y="655"/>
                  </a:lnTo>
                  <a:cubicBezTo>
                    <a:pt x="2525" y="596"/>
                    <a:pt x="2525" y="476"/>
                    <a:pt x="2465" y="417"/>
                  </a:cubicBezTo>
                  <a:cubicBezTo>
                    <a:pt x="2435" y="387"/>
                    <a:pt x="2391" y="372"/>
                    <a:pt x="2346" y="372"/>
                  </a:cubicBezTo>
                  <a:cubicBezTo>
                    <a:pt x="2301" y="372"/>
                    <a:pt x="2257" y="387"/>
                    <a:pt x="2227" y="417"/>
                  </a:cubicBezTo>
                  <a:lnTo>
                    <a:pt x="2072" y="584"/>
                  </a:lnTo>
                  <a:cubicBezTo>
                    <a:pt x="1929" y="476"/>
                    <a:pt x="1775" y="417"/>
                    <a:pt x="1608" y="393"/>
                  </a:cubicBezTo>
                  <a:lnTo>
                    <a:pt x="1608" y="167"/>
                  </a:lnTo>
                  <a:cubicBezTo>
                    <a:pt x="1608" y="84"/>
                    <a:pt x="1536" y="0"/>
                    <a:pt x="144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49" name="Google Shape;10949;p79"/>
            <p:cNvSpPr/>
            <p:nvPr/>
          </p:nvSpPr>
          <p:spPr>
            <a:xfrm>
              <a:off x="3693751" y="2004147"/>
              <a:ext cx="34721" cy="35101"/>
            </a:xfrm>
            <a:custGeom>
              <a:avLst/>
              <a:gdLst/>
              <a:ahLst/>
              <a:cxnLst/>
              <a:rect l="l" t="t" r="r" b="b"/>
              <a:pathLst>
                <a:path w="1096" h="1108" extrusionOk="0">
                  <a:moveTo>
                    <a:pt x="548" y="345"/>
                  </a:moveTo>
                  <a:cubicBezTo>
                    <a:pt x="667" y="345"/>
                    <a:pt x="751" y="441"/>
                    <a:pt x="751" y="560"/>
                  </a:cubicBezTo>
                  <a:cubicBezTo>
                    <a:pt x="751" y="679"/>
                    <a:pt x="667" y="762"/>
                    <a:pt x="548" y="762"/>
                  </a:cubicBezTo>
                  <a:cubicBezTo>
                    <a:pt x="429" y="762"/>
                    <a:pt x="334" y="679"/>
                    <a:pt x="334" y="560"/>
                  </a:cubicBezTo>
                  <a:cubicBezTo>
                    <a:pt x="334" y="441"/>
                    <a:pt x="429" y="345"/>
                    <a:pt x="548" y="345"/>
                  </a:cubicBezTo>
                  <a:close/>
                  <a:moveTo>
                    <a:pt x="548" y="0"/>
                  </a:moveTo>
                  <a:cubicBezTo>
                    <a:pt x="251" y="0"/>
                    <a:pt x="1" y="262"/>
                    <a:pt x="1" y="560"/>
                  </a:cubicBezTo>
                  <a:cubicBezTo>
                    <a:pt x="1" y="857"/>
                    <a:pt x="251" y="1107"/>
                    <a:pt x="548" y="1107"/>
                  </a:cubicBezTo>
                  <a:cubicBezTo>
                    <a:pt x="846" y="1107"/>
                    <a:pt x="1096" y="857"/>
                    <a:pt x="1096" y="560"/>
                  </a:cubicBezTo>
                  <a:cubicBezTo>
                    <a:pt x="1096" y="262"/>
                    <a:pt x="846" y="0"/>
                    <a:pt x="54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50" name="Google Shape;10950;p79"/>
            <p:cNvSpPr/>
            <p:nvPr/>
          </p:nvSpPr>
          <p:spPr>
            <a:xfrm>
              <a:off x="3679052" y="2008297"/>
              <a:ext cx="210482" cy="228983"/>
            </a:xfrm>
            <a:custGeom>
              <a:avLst/>
              <a:gdLst/>
              <a:ahLst/>
              <a:cxnLst/>
              <a:rect l="l" t="t" r="r" b="b"/>
              <a:pathLst>
                <a:path w="6644" h="7228" extrusionOk="0">
                  <a:moveTo>
                    <a:pt x="4179" y="334"/>
                  </a:moveTo>
                  <a:lnTo>
                    <a:pt x="4179" y="762"/>
                  </a:lnTo>
                  <a:lnTo>
                    <a:pt x="4179" y="786"/>
                  </a:lnTo>
                  <a:cubicBezTo>
                    <a:pt x="4179" y="869"/>
                    <a:pt x="4239" y="941"/>
                    <a:pt x="4334" y="965"/>
                  </a:cubicBezTo>
                  <a:cubicBezTo>
                    <a:pt x="4596" y="988"/>
                    <a:pt x="4846" y="1107"/>
                    <a:pt x="5072" y="1274"/>
                  </a:cubicBezTo>
                  <a:cubicBezTo>
                    <a:pt x="5102" y="1299"/>
                    <a:pt x="5138" y="1311"/>
                    <a:pt x="5174" y="1311"/>
                  </a:cubicBezTo>
                  <a:cubicBezTo>
                    <a:pt x="5225" y="1311"/>
                    <a:pt x="5276" y="1287"/>
                    <a:pt x="5310" y="1238"/>
                  </a:cubicBezTo>
                  <a:lnTo>
                    <a:pt x="5322" y="1227"/>
                  </a:lnTo>
                  <a:lnTo>
                    <a:pt x="5620" y="929"/>
                  </a:lnTo>
                  <a:lnTo>
                    <a:pt x="5715" y="1024"/>
                  </a:lnTo>
                  <a:lnTo>
                    <a:pt x="5418" y="1322"/>
                  </a:lnTo>
                  <a:lnTo>
                    <a:pt x="5406" y="1334"/>
                  </a:lnTo>
                  <a:cubicBezTo>
                    <a:pt x="5322" y="1393"/>
                    <a:pt x="5322" y="1500"/>
                    <a:pt x="5370" y="1572"/>
                  </a:cubicBezTo>
                  <a:cubicBezTo>
                    <a:pt x="5537" y="1798"/>
                    <a:pt x="5632" y="2048"/>
                    <a:pt x="5679" y="2310"/>
                  </a:cubicBezTo>
                  <a:cubicBezTo>
                    <a:pt x="5703" y="2405"/>
                    <a:pt x="5775" y="2465"/>
                    <a:pt x="5858" y="2465"/>
                  </a:cubicBezTo>
                  <a:lnTo>
                    <a:pt x="6311" y="2465"/>
                  </a:lnTo>
                  <a:lnTo>
                    <a:pt x="6311" y="2572"/>
                  </a:lnTo>
                  <a:lnTo>
                    <a:pt x="5846" y="2572"/>
                  </a:lnTo>
                  <a:cubicBezTo>
                    <a:pt x="5763" y="2572"/>
                    <a:pt x="5679" y="2631"/>
                    <a:pt x="5668" y="2715"/>
                  </a:cubicBezTo>
                  <a:cubicBezTo>
                    <a:pt x="5632" y="2989"/>
                    <a:pt x="5525" y="3239"/>
                    <a:pt x="5358" y="3465"/>
                  </a:cubicBezTo>
                  <a:cubicBezTo>
                    <a:pt x="5298" y="3536"/>
                    <a:pt x="5310" y="3643"/>
                    <a:pt x="5382" y="3703"/>
                  </a:cubicBezTo>
                  <a:lnTo>
                    <a:pt x="5406" y="3715"/>
                  </a:lnTo>
                  <a:lnTo>
                    <a:pt x="5715" y="4024"/>
                  </a:lnTo>
                  <a:lnTo>
                    <a:pt x="5620" y="4120"/>
                  </a:lnTo>
                  <a:lnTo>
                    <a:pt x="5310" y="3798"/>
                  </a:lnTo>
                  <a:cubicBezTo>
                    <a:pt x="5310" y="3798"/>
                    <a:pt x="5310" y="3786"/>
                    <a:pt x="5298" y="3786"/>
                  </a:cubicBezTo>
                  <a:cubicBezTo>
                    <a:pt x="5266" y="3747"/>
                    <a:pt x="5218" y="3729"/>
                    <a:pt x="5171" y="3729"/>
                  </a:cubicBezTo>
                  <a:cubicBezTo>
                    <a:pt x="5132" y="3729"/>
                    <a:pt x="5092" y="3741"/>
                    <a:pt x="5060" y="3763"/>
                  </a:cubicBezTo>
                  <a:cubicBezTo>
                    <a:pt x="4846" y="3917"/>
                    <a:pt x="4584" y="4024"/>
                    <a:pt x="4310" y="4072"/>
                  </a:cubicBezTo>
                  <a:cubicBezTo>
                    <a:pt x="4227" y="4084"/>
                    <a:pt x="4167" y="4155"/>
                    <a:pt x="4167" y="4251"/>
                  </a:cubicBezTo>
                  <a:lnTo>
                    <a:pt x="4167" y="4263"/>
                  </a:lnTo>
                  <a:lnTo>
                    <a:pt x="4167" y="4715"/>
                  </a:lnTo>
                  <a:lnTo>
                    <a:pt x="4060" y="4715"/>
                  </a:lnTo>
                  <a:lnTo>
                    <a:pt x="4060" y="4275"/>
                  </a:lnTo>
                  <a:lnTo>
                    <a:pt x="4060" y="4263"/>
                  </a:lnTo>
                  <a:cubicBezTo>
                    <a:pt x="4060" y="4179"/>
                    <a:pt x="4001" y="4096"/>
                    <a:pt x="3917" y="4084"/>
                  </a:cubicBezTo>
                  <a:cubicBezTo>
                    <a:pt x="3644" y="4060"/>
                    <a:pt x="3393" y="3941"/>
                    <a:pt x="3167" y="3774"/>
                  </a:cubicBezTo>
                  <a:cubicBezTo>
                    <a:pt x="3136" y="3749"/>
                    <a:pt x="3099" y="3736"/>
                    <a:pt x="3061" y="3736"/>
                  </a:cubicBezTo>
                  <a:cubicBezTo>
                    <a:pt x="3012" y="3736"/>
                    <a:pt x="2963" y="3758"/>
                    <a:pt x="2929" y="3798"/>
                  </a:cubicBezTo>
                  <a:cubicBezTo>
                    <a:pt x="2929" y="3798"/>
                    <a:pt x="2929" y="3822"/>
                    <a:pt x="2917" y="3822"/>
                  </a:cubicBezTo>
                  <a:lnTo>
                    <a:pt x="2608" y="4132"/>
                  </a:lnTo>
                  <a:lnTo>
                    <a:pt x="2512" y="4036"/>
                  </a:lnTo>
                  <a:lnTo>
                    <a:pt x="2810" y="3739"/>
                  </a:lnTo>
                  <a:lnTo>
                    <a:pt x="2822" y="3727"/>
                  </a:lnTo>
                  <a:cubicBezTo>
                    <a:pt x="2822" y="3727"/>
                    <a:pt x="2846" y="3727"/>
                    <a:pt x="2846" y="3715"/>
                  </a:cubicBezTo>
                  <a:cubicBezTo>
                    <a:pt x="2917" y="3655"/>
                    <a:pt x="2917" y="3548"/>
                    <a:pt x="2870" y="3477"/>
                  </a:cubicBezTo>
                  <a:cubicBezTo>
                    <a:pt x="2703" y="3262"/>
                    <a:pt x="2608" y="3001"/>
                    <a:pt x="2560" y="2727"/>
                  </a:cubicBezTo>
                  <a:cubicBezTo>
                    <a:pt x="2548" y="2643"/>
                    <a:pt x="2465" y="2584"/>
                    <a:pt x="2381" y="2584"/>
                  </a:cubicBezTo>
                  <a:lnTo>
                    <a:pt x="1929" y="2584"/>
                  </a:lnTo>
                  <a:lnTo>
                    <a:pt x="1929" y="2465"/>
                  </a:lnTo>
                  <a:lnTo>
                    <a:pt x="2381" y="2465"/>
                  </a:lnTo>
                  <a:cubicBezTo>
                    <a:pt x="2465" y="2465"/>
                    <a:pt x="2548" y="2405"/>
                    <a:pt x="2560" y="2310"/>
                  </a:cubicBezTo>
                  <a:cubicBezTo>
                    <a:pt x="2584" y="2048"/>
                    <a:pt x="2703" y="1798"/>
                    <a:pt x="2870" y="1572"/>
                  </a:cubicBezTo>
                  <a:cubicBezTo>
                    <a:pt x="2929" y="1500"/>
                    <a:pt x="2917" y="1393"/>
                    <a:pt x="2846" y="1334"/>
                  </a:cubicBezTo>
                  <a:lnTo>
                    <a:pt x="2822" y="1322"/>
                  </a:lnTo>
                  <a:lnTo>
                    <a:pt x="2524" y="1024"/>
                  </a:lnTo>
                  <a:lnTo>
                    <a:pt x="2620" y="929"/>
                  </a:lnTo>
                  <a:lnTo>
                    <a:pt x="2917" y="1227"/>
                  </a:lnTo>
                  <a:lnTo>
                    <a:pt x="2929" y="1238"/>
                  </a:lnTo>
                  <a:cubicBezTo>
                    <a:pt x="2963" y="1286"/>
                    <a:pt x="3012" y="1306"/>
                    <a:pt x="3062" y="1306"/>
                  </a:cubicBezTo>
                  <a:cubicBezTo>
                    <a:pt x="3099" y="1306"/>
                    <a:pt x="3137" y="1295"/>
                    <a:pt x="3167" y="1274"/>
                  </a:cubicBezTo>
                  <a:cubicBezTo>
                    <a:pt x="3393" y="1107"/>
                    <a:pt x="3644" y="1000"/>
                    <a:pt x="3917" y="953"/>
                  </a:cubicBezTo>
                  <a:cubicBezTo>
                    <a:pt x="4001" y="941"/>
                    <a:pt x="4060" y="869"/>
                    <a:pt x="4060" y="774"/>
                  </a:cubicBezTo>
                  <a:lnTo>
                    <a:pt x="4060" y="762"/>
                  </a:lnTo>
                  <a:lnTo>
                    <a:pt x="4060" y="334"/>
                  </a:lnTo>
                  <a:close/>
                  <a:moveTo>
                    <a:pt x="3894" y="0"/>
                  </a:moveTo>
                  <a:cubicBezTo>
                    <a:pt x="3810" y="0"/>
                    <a:pt x="3739" y="84"/>
                    <a:pt x="3739" y="167"/>
                  </a:cubicBezTo>
                  <a:lnTo>
                    <a:pt x="3739" y="667"/>
                  </a:lnTo>
                  <a:cubicBezTo>
                    <a:pt x="3513" y="703"/>
                    <a:pt x="3298" y="798"/>
                    <a:pt x="3108" y="929"/>
                  </a:cubicBezTo>
                  <a:lnTo>
                    <a:pt x="2762" y="584"/>
                  </a:lnTo>
                  <a:cubicBezTo>
                    <a:pt x="2733" y="554"/>
                    <a:pt x="2688" y="539"/>
                    <a:pt x="2643" y="539"/>
                  </a:cubicBezTo>
                  <a:cubicBezTo>
                    <a:pt x="2599" y="539"/>
                    <a:pt x="2554" y="554"/>
                    <a:pt x="2524" y="584"/>
                  </a:cubicBezTo>
                  <a:lnTo>
                    <a:pt x="2203" y="917"/>
                  </a:lnTo>
                  <a:cubicBezTo>
                    <a:pt x="2167" y="941"/>
                    <a:pt x="2155" y="988"/>
                    <a:pt x="2155" y="1036"/>
                  </a:cubicBezTo>
                  <a:cubicBezTo>
                    <a:pt x="2155" y="1084"/>
                    <a:pt x="2167" y="1119"/>
                    <a:pt x="2203" y="1155"/>
                  </a:cubicBezTo>
                  <a:lnTo>
                    <a:pt x="2536" y="1500"/>
                  </a:lnTo>
                  <a:cubicBezTo>
                    <a:pt x="2417" y="1691"/>
                    <a:pt x="2334" y="1893"/>
                    <a:pt x="2274" y="2119"/>
                  </a:cubicBezTo>
                  <a:lnTo>
                    <a:pt x="1786" y="2119"/>
                  </a:lnTo>
                  <a:cubicBezTo>
                    <a:pt x="1691" y="2119"/>
                    <a:pt x="1619" y="2191"/>
                    <a:pt x="1619" y="2286"/>
                  </a:cubicBezTo>
                  <a:lnTo>
                    <a:pt x="1619" y="2751"/>
                  </a:lnTo>
                  <a:cubicBezTo>
                    <a:pt x="1619" y="2834"/>
                    <a:pt x="1691" y="2905"/>
                    <a:pt x="1786" y="2905"/>
                  </a:cubicBezTo>
                  <a:lnTo>
                    <a:pt x="2274" y="2905"/>
                  </a:lnTo>
                  <a:cubicBezTo>
                    <a:pt x="2322" y="3084"/>
                    <a:pt x="2381" y="3251"/>
                    <a:pt x="2465" y="3417"/>
                  </a:cubicBezTo>
                  <a:lnTo>
                    <a:pt x="1084" y="3417"/>
                  </a:lnTo>
                  <a:cubicBezTo>
                    <a:pt x="988" y="3417"/>
                    <a:pt x="917" y="3489"/>
                    <a:pt x="917" y="3584"/>
                  </a:cubicBezTo>
                  <a:cubicBezTo>
                    <a:pt x="917" y="3667"/>
                    <a:pt x="988" y="3739"/>
                    <a:pt x="1084" y="3739"/>
                  </a:cubicBezTo>
                  <a:lnTo>
                    <a:pt x="2334" y="3739"/>
                  </a:lnTo>
                  <a:lnTo>
                    <a:pt x="2203" y="3882"/>
                  </a:lnTo>
                  <a:cubicBezTo>
                    <a:pt x="2143" y="3941"/>
                    <a:pt x="2143" y="4060"/>
                    <a:pt x="2203" y="4120"/>
                  </a:cubicBezTo>
                  <a:lnTo>
                    <a:pt x="2524" y="4441"/>
                  </a:lnTo>
                  <a:cubicBezTo>
                    <a:pt x="2560" y="4477"/>
                    <a:pt x="2608" y="4489"/>
                    <a:pt x="2643" y="4489"/>
                  </a:cubicBezTo>
                  <a:cubicBezTo>
                    <a:pt x="2691" y="4489"/>
                    <a:pt x="2739" y="4477"/>
                    <a:pt x="2762" y="4441"/>
                  </a:cubicBezTo>
                  <a:lnTo>
                    <a:pt x="3108" y="4096"/>
                  </a:lnTo>
                  <a:cubicBezTo>
                    <a:pt x="3286" y="4215"/>
                    <a:pt x="3489" y="4310"/>
                    <a:pt x="3703" y="4358"/>
                  </a:cubicBezTo>
                  <a:lnTo>
                    <a:pt x="3703" y="4370"/>
                  </a:lnTo>
                  <a:lnTo>
                    <a:pt x="3703" y="5144"/>
                  </a:lnTo>
                  <a:lnTo>
                    <a:pt x="155" y="5144"/>
                  </a:lnTo>
                  <a:cubicBezTo>
                    <a:pt x="72" y="5144"/>
                    <a:pt x="0" y="5215"/>
                    <a:pt x="0" y="5310"/>
                  </a:cubicBezTo>
                  <a:cubicBezTo>
                    <a:pt x="0" y="5394"/>
                    <a:pt x="72" y="5465"/>
                    <a:pt x="155" y="5465"/>
                  </a:cubicBezTo>
                  <a:lnTo>
                    <a:pt x="4417" y="5465"/>
                  </a:lnTo>
                  <a:lnTo>
                    <a:pt x="4120" y="7037"/>
                  </a:lnTo>
                  <a:cubicBezTo>
                    <a:pt x="4108" y="7120"/>
                    <a:pt x="4167" y="7215"/>
                    <a:pt x="4251" y="7227"/>
                  </a:cubicBezTo>
                  <a:lnTo>
                    <a:pt x="4286" y="7227"/>
                  </a:lnTo>
                  <a:cubicBezTo>
                    <a:pt x="4358" y="7227"/>
                    <a:pt x="4429" y="7168"/>
                    <a:pt x="4441" y="7096"/>
                  </a:cubicBezTo>
                  <a:lnTo>
                    <a:pt x="4787" y="5322"/>
                  </a:lnTo>
                  <a:cubicBezTo>
                    <a:pt x="4798" y="5275"/>
                    <a:pt x="4787" y="5215"/>
                    <a:pt x="4763" y="5191"/>
                  </a:cubicBezTo>
                  <a:cubicBezTo>
                    <a:pt x="4727" y="5144"/>
                    <a:pt x="4679" y="5132"/>
                    <a:pt x="4620" y="5132"/>
                  </a:cubicBezTo>
                  <a:lnTo>
                    <a:pt x="4048" y="5132"/>
                  </a:lnTo>
                  <a:lnTo>
                    <a:pt x="4048" y="5013"/>
                  </a:lnTo>
                  <a:lnTo>
                    <a:pt x="4370" y="5013"/>
                  </a:lnTo>
                  <a:cubicBezTo>
                    <a:pt x="4465" y="5013"/>
                    <a:pt x="4536" y="4929"/>
                    <a:pt x="4536" y="4846"/>
                  </a:cubicBezTo>
                  <a:lnTo>
                    <a:pt x="4536" y="4358"/>
                  </a:lnTo>
                  <a:cubicBezTo>
                    <a:pt x="4763" y="4310"/>
                    <a:pt x="4965" y="4215"/>
                    <a:pt x="5168" y="4084"/>
                  </a:cubicBezTo>
                  <a:lnTo>
                    <a:pt x="5501" y="4429"/>
                  </a:lnTo>
                  <a:cubicBezTo>
                    <a:pt x="5537" y="4453"/>
                    <a:pt x="5584" y="4477"/>
                    <a:pt x="5620" y="4477"/>
                  </a:cubicBezTo>
                  <a:cubicBezTo>
                    <a:pt x="5668" y="4477"/>
                    <a:pt x="5715" y="4453"/>
                    <a:pt x="5739" y="4429"/>
                  </a:cubicBezTo>
                  <a:lnTo>
                    <a:pt x="6072" y="4096"/>
                  </a:lnTo>
                  <a:cubicBezTo>
                    <a:pt x="6096" y="4072"/>
                    <a:pt x="6108" y="4024"/>
                    <a:pt x="6108" y="3977"/>
                  </a:cubicBezTo>
                  <a:cubicBezTo>
                    <a:pt x="6108" y="3941"/>
                    <a:pt x="6096" y="3894"/>
                    <a:pt x="6072" y="3858"/>
                  </a:cubicBezTo>
                  <a:lnTo>
                    <a:pt x="5727" y="3524"/>
                  </a:lnTo>
                  <a:cubicBezTo>
                    <a:pt x="5846" y="3322"/>
                    <a:pt x="5930" y="3120"/>
                    <a:pt x="5989" y="2893"/>
                  </a:cubicBezTo>
                  <a:lnTo>
                    <a:pt x="6489" y="2893"/>
                  </a:lnTo>
                  <a:cubicBezTo>
                    <a:pt x="6572" y="2893"/>
                    <a:pt x="6644" y="2822"/>
                    <a:pt x="6644" y="2727"/>
                  </a:cubicBezTo>
                  <a:lnTo>
                    <a:pt x="6644" y="2274"/>
                  </a:lnTo>
                  <a:cubicBezTo>
                    <a:pt x="6632" y="2191"/>
                    <a:pt x="6561" y="2119"/>
                    <a:pt x="6477" y="2119"/>
                  </a:cubicBezTo>
                  <a:lnTo>
                    <a:pt x="5977" y="2119"/>
                  </a:lnTo>
                  <a:cubicBezTo>
                    <a:pt x="5941" y="1893"/>
                    <a:pt x="5846" y="1691"/>
                    <a:pt x="5715" y="1500"/>
                  </a:cubicBezTo>
                  <a:lnTo>
                    <a:pt x="6060" y="1155"/>
                  </a:lnTo>
                  <a:cubicBezTo>
                    <a:pt x="6084" y="1119"/>
                    <a:pt x="6096" y="1084"/>
                    <a:pt x="6096" y="1036"/>
                  </a:cubicBezTo>
                  <a:cubicBezTo>
                    <a:pt x="6096" y="988"/>
                    <a:pt x="6084" y="941"/>
                    <a:pt x="6060" y="917"/>
                  </a:cubicBezTo>
                  <a:lnTo>
                    <a:pt x="5727" y="584"/>
                  </a:lnTo>
                  <a:cubicBezTo>
                    <a:pt x="5697" y="554"/>
                    <a:pt x="5653" y="539"/>
                    <a:pt x="5608" y="539"/>
                  </a:cubicBezTo>
                  <a:cubicBezTo>
                    <a:pt x="5563" y="539"/>
                    <a:pt x="5519" y="554"/>
                    <a:pt x="5489" y="584"/>
                  </a:cubicBezTo>
                  <a:lnTo>
                    <a:pt x="5144" y="929"/>
                  </a:lnTo>
                  <a:cubicBezTo>
                    <a:pt x="4953" y="810"/>
                    <a:pt x="4751" y="726"/>
                    <a:pt x="4525" y="667"/>
                  </a:cubicBezTo>
                  <a:lnTo>
                    <a:pt x="4525" y="167"/>
                  </a:lnTo>
                  <a:cubicBezTo>
                    <a:pt x="4525" y="84"/>
                    <a:pt x="4453" y="0"/>
                    <a:pt x="435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51" name="Google Shape;10951;p79"/>
            <p:cNvSpPr/>
            <p:nvPr/>
          </p:nvSpPr>
          <p:spPr>
            <a:xfrm>
              <a:off x="3772951" y="2050907"/>
              <a:ext cx="73973" cy="73593"/>
            </a:xfrm>
            <a:custGeom>
              <a:avLst/>
              <a:gdLst/>
              <a:ahLst/>
              <a:cxnLst/>
              <a:rect l="l" t="t" r="r" b="b"/>
              <a:pathLst>
                <a:path w="2335" h="2323" extrusionOk="0">
                  <a:moveTo>
                    <a:pt x="1156" y="322"/>
                  </a:moveTo>
                  <a:cubicBezTo>
                    <a:pt x="1620" y="322"/>
                    <a:pt x="1989" y="703"/>
                    <a:pt x="1989" y="1167"/>
                  </a:cubicBezTo>
                  <a:cubicBezTo>
                    <a:pt x="1989" y="1620"/>
                    <a:pt x="1620" y="2001"/>
                    <a:pt x="1156" y="2001"/>
                  </a:cubicBezTo>
                  <a:cubicBezTo>
                    <a:pt x="691" y="2001"/>
                    <a:pt x="322" y="1620"/>
                    <a:pt x="322" y="1167"/>
                  </a:cubicBezTo>
                  <a:cubicBezTo>
                    <a:pt x="322" y="703"/>
                    <a:pt x="691" y="322"/>
                    <a:pt x="1156" y="322"/>
                  </a:cubicBezTo>
                  <a:close/>
                  <a:moveTo>
                    <a:pt x="1156" y="1"/>
                  </a:moveTo>
                  <a:cubicBezTo>
                    <a:pt x="513" y="1"/>
                    <a:pt x="1" y="524"/>
                    <a:pt x="1" y="1167"/>
                  </a:cubicBezTo>
                  <a:cubicBezTo>
                    <a:pt x="1" y="1798"/>
                    <a:pt x="513" y="2322"/>
                    <a:pt x="1156" y="2322"/>
                  </a:cubicBezTo>
                  <a:cubicBezTo>
                    <a:pt x="1799" y="2322"/>
                    <a:pt x="2323" y="1798"/>
                    <a:pt x="2323" y="1167"/>
                  </a:cubicBezTo>
                  <a:cubicBezTo>
                    <a:pt x="2334" y="524"/>
                    <a:pt x="1811" y="1"/>
                    <a:pt x="115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52" name="Google Shape;10952;p79"/>
            <p:cNvSpPr/>
            <p:nvPr/>
          </p:nvSpPr>
          <p:spPr>
            <a:xfrm>
              <a:off x="3790312" y="2069028"/>
              <a:ext cx="38491" cy="38491"/>
            </a:xfrm>
            <a:custGeom>
              <a:avLst/>
              <a:gdLst/>
              <a:ahLst/>
              <a:cxnLst/>
              <a:rect l="l" t="t" r="r" b="b"/>
              <a:pathLst>
                <a:path w="1215" h="1215" extrusionOk="0">
                  <a:moveTo>
                    <a:pt x="608" y="322"/>
                  </a:moveTo>
                  <a:cubicBezTo>
                    <a:pt x="763" y="322"/>
                    <a:pt x="882" y="441"/>
                    <a:pt x="882" y="595"/>
                  </a:cubicBezTo>
                  <a:cubicBezTo>
                    <a:pt x="882" y="738"/>
                    <a:pt x="763" y="857"/>
                    <a:pt x="608" y="857"/>
                  </a:cubicBezTo>
                  <a:cubicBezTo>
                    <a:pt x="465" y="857"/>
                    <a:pt x="346" y="738"/>
                    <a:pt x="346" y="595"/>
                  </a:cubicBezTo>
                  <a:cubicBezTo>
                    <a:pt x="346" y="441"/>
                    <a:pt x="465" y="322"/>
                    <a:pt x="608" y="322"/>
                  </a:cubicBezTo>
                  <a:close/>
                  <a:moveTo>
                    <a:pt x="608" y="0"/>
                  </a:moveTo>
                  <a:cubicBezTo>
                    <a:pt x="286" y="0"/>
                    <a:pt x="1" y="262"/>
                    <a:pt x="1" y="607"/>
                  </a:cubicBezTo>
                  <a:cubicBezTo>
                    <a:pt x="1" y="929"/>
                    <a:pt x="262" y="1215"/>
                    <a:pt x="608" y="1215"/>
                  </a:cubicBezTo>
                  <a:cubicBezTo>
                    <a:pt x="941" y="1215"/>
                    <a:pt x="1215" y="953"/>
                    <a:pt x="1215" y="607"/>
                  </a:cubicBezTo>
                  <a:cubicBezTo>
                    <a:pt x="1215" y="262"/>
                    <a:pt x="953" y="0"/>
                    <a:pt x="60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53" name="Google Shape;10953;p79"/>
            <p:cNvSpPr/>
            <p:nvPr/>
          </p:nvSpPr>
          <p:spPr>
            <a:xfrm>
              <a:off x="3522521" y="2081447"/>
              <a:ext cx="294212" cy="225688"/>
            </a:xfrm>
            <a:custGeom>
              <a:avLst/>
              <a:gdLst/>
              <a:ahLst/>
              <a:cxnLst/>
              <a:rect l="l" t="t" r="r" b="b"/>
              <a:pathLst>
                <a:path w="9287" h="7124" extrusionOk="0">
                  <a:moveTo>
                    <a:pt x="155" y="1"/>
                  </a:moveTo>
                  <a:cubicBezTo>
                    <a:pt x="72" y="1"/>
                    <a:pt x="0" y="72"/>
                    <a:pt x="0" y="168"/>
                  </a:cubicBezTo>
                  <a:lnTo>
                    <a:pt x="0" y="6954"/>
                  </a:lnTo>
                  <a:cubicBezTo>
                    <a:pt x="0" y="7121"/>
                    <a:pt x="143" y="7121"/>
                    <a:pt x="262" y="7121"/>
                  </a:cubicBezTo>
                  <a:cubicBezTo>
                    <a:pt x="351" y="7121"/>
                    <a:pt x="2483" y="7124"/>
                    <a:pt x="4603" y="7124"/>
                  </a:cubicBezTo>
                  <a:cubicBezTo>
                    <a:pt x="6724" y="7124"/>
                    <a:pt x="8835" y="7121"/>
                    <a:pt x="8882" y="7109"/>
                  </a:cubicBezTo>
                  <a:cubicBezTo>
                    <a:pt x="8942" y="7085"/>
                    <a:pt x="8989" y="7026"/>
                    <a:pt x="9001" y="6966"/>
                  </a:cubicBezTo>
                  <a:lnTo>
                    <a:pt x="9287" y="5466"/>
                  </a:lnTo>
                  <a:cubicBezTo>
                    <a:pt x="9275" y="5395"/>
                    <a:pt x="9216" y="5299"/>
                    <a:pt x="9120" y="5287"/>
                  </a:cubicBezTo>
                  <a:cubicBezTo>
                    <a:pt x="9113" y="5286"/>
                    <a:pt x="9106" y="5286"/>
                    <a:pt x="9099" y="5286"/>
                  </a:cubicBezTo>
                  <a:cubicBezTo>
                    <a:pt x="9021" y="5286"/>
                    <a:pt x="8941" y="5342"/>
                    <a:pt x="8930" y="5418"/>
                  </a:cubicBezTo>
                  <a:lnTo>
                    <a:pt x="8680" y="6788"/>
                  </a:lnTo>
                  <a:lnTo>
                    <a:pt x="357" y="6788"/>
                  </a:lnTo>
                  <a:lnTo>
                    <a:pt x="1036" y="3192"/>
                  </a:lnTo>
                  <a:lnTo>
                    <a:pt x="4429" y="3192"/>
                  </a:lnTo>
                  <a:cubicBezTo>
                    <a:pt x="4524" y="3192"/>
                    <a:pt x="4596" y="3120"/>
                    <a:pt x="4596" y="3025"/>
                  </a:cubicBezTo>
                  <a:cubicBezTo>
                    <a:pt x="4596" y="2930"/>
                    <a:pt x="4524" y="2858"/>
                    <a:pt x="4429" y="2858"/>
                  </a:cubicBezTo>
                  <a:lnTo>
                    <a:pt x="905" y="2858"/>
                  </a:lnTo>
                  <a:cubicBezTo>
                    <a:pt x="834" y="2858"/>
                    <a:pt x="750" y="2918"/>
                    <a:pt x="738" y="2989"/>
                  </a:cubicBezTo>
                  <a:lnTo>
                    <a:pt x="322" y="5168"/>
                  </a:lnTo>
                  <a:lnTo>
                    <a:pt x="322" y="334"/>
                  </a:lnTo>
                  <a:lnTo>
                    <a:pt x="2453" y="334"/>
                  </a:lnTo>
                  <a:lnTo>
                    <a:pt x="3536" y="1418"/>
                  </a:lnTo>
                  <a:cubicBezTo>
                    <a:pt x="3572" y="1442"/>
                    <a:pt x="3608" y="1465"/>
                    <a:pt x="3655" y="1465"/>
                  </a:cubicBezTo>
                  <a:lnTo>
                    <a:pt x="5358" y="1465"/>
                  </a:lnTo>
                  <a:cubicBezTo>
                    <a:pt x="5441" y="1465"/>
                    <a:pt x="5513" y="1394"/>
                    <a:pt x="5513" y="1299"/>
                  </a:cubicBezTo>
                  <a:cubicBezTo>
                    <a:pt x="5513" y="1204"/>
                    <a:pt x="5441" y="1132"/>
                    <a:pt x="5358" y="1132"/>
                  </a:cubicBezTo>
                  <a:lnTo>
                    <a:pt x="3727" y="1132"/>
                  </a:lnTo>
                  <a:lnTo>
                    <a:pt x="2643" y="49"/>
                  </a:lnTo>
                  <a:cubicBezTo>
                    <a:pt x="2619" y="13"/>
                    <a:pt x="2572" y="1"/>
                    <a:pt x="252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54" name="Google Shape;10954;p79"/>
            <p:cNvSpPr/>
            <p:nvPr/>
          </p:nvSpPr>
          <p:spPr>
            <a:xfrm>
              <a:off x="3810682" y="2248812"/>
              <a:ext cx="1774" cy="253"/>
            </a:xfrm>
            <a:custGeom>
              <a:avLst/>
              <a:gdLst/>
              <a:ahLst/>
              <a:cxnLst/>
              <a:rect l="l" t="t" r="r" b="b"/>
              <a:pathLst>
                <a:path w="56" h="8" extrusionOk="0">
                  <a:moveTo>
                    <a:pt x="1" y="1"/>
                  </a:moveTo>
                  <a:cubicBezTo>
                    <a:pt x="1" y="1"/>
                    <a:pt x="7" y="2"/>
                    <a:pt x="24" y="4"/>
                  </a:cubicBezTo>
                  <a:cubicBezTo>
                    <a:pt x="44" y="7"/>
                    <a:pt x="52" y="8"/>
                    <a:pt x="53" y="8"/>
                  </a:cubicBezTo>
                  <a:cubicBezTo>
                    <a:pt x="55" y="8"/>
                    <a:pt x="3" y="1"/>
                    <a:pt x="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955" name="Google Shape;10955;p79"/>
          <p:cNvGrpSpPr/>
          <p:nvPr/>
        </p:nvGrpSpPr>
        <p:grpSpPr>
          <a:xfrm>
            <a:off x="3507766" y="2402088"/>
            <a:ext cx="490913" cy="440605"/>
            <a:chOff x="2630824" y="1976966"/>
            <a:chExt cx="368185" cy="330454"/>
          </a:xfrm>
          <a:solidFill>
            <a:schemeClr val="tx1"/>
          </a:solidFill>
        </p:grpSpPr>
        <p:sp>
          <p:nvSpPr>
            <p:cNvPr id="10956" name="Google Shape;10956;p79"/>
            <p:cNvSpPr/>
            <p:nvPr/>
          </p:nvSpPr>
          <p:spPr>
            <a:xfrm>
              <a:off x="2630824" y="2059967"/>
              <a:ext cx="229743" cy="247072"/>
            </a:xfrm>
            <a:custGeom>
              <a:avLst/>
              <a:gdLst/>
              <a:ahLst/>
              <a:cxnLst/>
              <a:rect l="l" t="t" r="r" b="b"/>
              <a:pathLst>
                <a:path w="7252" h="7799" extrusionOk="0">
                  <a:moveTo>
                    <a:pt x="167" y="0"/>
                  </a:moveTo>
                  <a:cubicBezTo>
                    <a:pt x="72" y="0"/>
                    <a:pt x="1" y="72"/>
                    <a:pt x="1" y="167"/>
                  </a:cubicBezTo>
                  <a:lnTo>
                    <a:pt x="1" y="7632"/>
                  </a:lnTo>
                  <a:cubicBezTo>
                    <a:pt x="1" y="7727"/>
                    <a:pt x="72" y="7799"/>
                    <a:pt x="167" y="7799"/>
                  </a:cubicBezTo>
                  <a:lnTo>
                    <a:pt x="7085" y="7799"/>
                  </a:lnTo>
                  <a:cubicBezTo>
                    <a:pt x="7180" y="7799"/>
                    <a:pt x="7252" y="7727"/>
                    <a:pt x="7252" y="7632"/>
                  </a:cubicBezTo>
                  <a:cubicBezTo>
                    <a:pt x="7252" y="7549"/>
                    <a:pt x="7180" y="7454"/>
                    <a:pt x="7085" y="7454"/>
                  </a:cubicBezTo>
                  <a:lnTo>
                    <a:pt x="346" y="7454"/>
                  </a:lnTo>
                  <a:lnTo>
                    <a:pt x="346" y="322"/>
                  </a:lnTo>
                  <a:lnTo>
                    <a:pt x="2715" y="322"/>
                  </a:lnTo>
                  <a:lnTo>
                    <a:pt x="3906" y="1512"/>
                  </a:lnTo>
                  <a:cubicBezTo>
                    <a:pt x="3930" y="1548"/>
                    <a:pt x="3977" y="1560"/>
                    <a:pt x="4025" y="1560"/>
                  </a:cubicBezTo>
                  <a:lnTo>
                    <a:pt x="4597" y="1560"/>
                  </a:lnTo>
                  <a:cubicBezTo>
                    <a:pt x="4692" y="1560"/>
                    <a:pt x="4763" y="1489"/>
                    <a:pt x="4763" y="1393"/>
                  </a:cubicBezTo>
                  <a:cubicBezTo>
                    <a:pt x="4763" y="1310"/>
                    <a:pt x="4692" y="1239"/>
                    <a:pt x="4597" y="1239"/>
                  </a:cubicBezTo>
                  <a:lnTo>
                    <a:pt x="4073" y="1239"/>
                  </a:lnTo>
                  <a:lnTo>
                    <a:pt x="2882" y="48"/>
                  </a:lnTo>
                  <a:cubicBezTo>
                    <a:pt x="2858" y="12"/>
                    <a:pt x="2811" y="0"/>
                    <a:pt x="277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57" name="Google Shape;10957;p79"/>
            <p:cNvSpPr/>
            <p:nvPr/>
          </p:nvSpPr>
          <p:spPr>
            <a:xfrm>
              <a:off x="2792646" y="1976966"/>
              <a:ext cx="206364" cy="330454"/>
            </a:xfrm>
            <a:custGeom>
              <a:avLst/>
              <a:gdLst/>
              <a:ahLst/>
              <a:cxnLst/>
              <a:rect l="l" t="t" r="r" b="b"/>
              <a:pathLst>
                <a:path w="6514" h="10431" extrusionOk="0">
                  <a:moveTo>
                    <a:pt x="3894" y="1"/>
                  </a:moveTo>
                  <a:cubicBezTo>
                    <a:pt x="2453" y="1"/>
                    <a:pt x="1286" y="1180"/>
                    <a:pt x="1286" y="2608"/>
                  </a:cubicBezTo>
                  <a:cubicBezTo>
                    <a:pt x="1286" y="3061"/>
                    <a:pt x="1405" y="3513"/>
                    <a:pt x="1632" y="3882"/>
                  </a:cubicBezTo>
                  <a:lnTo>
                    <a:pt x="155" y="3882"/>
                  </a:lnTo>
                  <a:cubicBezTo>
                    <a:pt x="72" y="3882"/>
                    <a:pt x="1" y="3954"/>
                    <a:pt x="1" y="4049"/>
                  </a:cubicBezTo>
                  <a:cubicBezTo>
                    <a:pt x="1" y="4132"/>
                    <a:pt x="72" y="4216"/>
                    <a:pt x="155" y="4216"/>
                  </a:cubicBezTo>
                  <a:lnTo>
                    <a:pt x="1858" y="4216"/>
                  </a:lnTo>
                  <a:cubicBezTo>
                    <a:pt x="2334" y="4811"/>
                    <a:pt x="3072" y="5192"/>
                    <a:pt x="3894" y="5192"/>
                  </a:cubicBezTo>
                  <a:cubicBezTo>
                    <a:pt x="4061" y="5192"/>
                    <a:pt x="4227" y="5180"/>
                    <a:pt x="4382" y="5144"/>
                  </a:cubicBezTo>
                  <a:lnTo>
                    <a:pt x="4382" y="10109"/>
                  </a:lnTo>
                  <a:lnTo>
                    <a:pt x="2632" y="10109"/>
                  </a:lnTo>
                  <a:cubicBezTo>
                    <a:pt x="2537" y="10109"/>
                    <a:pt x="2465" y="10181"/>
                    <a:pt x="2465" y="10264"/>
                  </a:cubicBezTo>
                  <a:cubicBezTo>
                    <a:pt x="2465" y="10359"/>
                    <a:pt x="2537" y="10431"/>
                    <a:pt x="2632" y="10431"/>
                  </a:cubicBezTo>
                  <a:lnTo>
                    <a:pt x="4549" y="10431"/>
                  </a:lnTo>
                  <a:cubicBezTo>
                    <a:pt x="4644" y="10431"/>
                    <a:pt x="4715" y="10359"/>
                    <a:pt x="4715" y="10264"/>
                  </a:cubicBezTo>
                  <a:lnTo>
                    <a:pt x="4715" y="5061"/>
                  </a:lnTo>
                  <a:cubicBezTo>
                    <a:pt x="5061" y="4942"/>
                    <a:pt x="5382" y="4752"/>
                    <a:pt x="5656" y="4490"/>
                  </a:cubicBezTo>
                  <a:cubicBezTo>
                    <a:pt x="6132" y="4049"/>
                    <a:pt x="6430" y="3442"/>
                    <a:pt x="6466" y="2787"/>
                  </a:cubicBezTo>
                  <a:cubicBezTo>
                    <a:pt x="6513" y="2680"/>
                    <a:pt x="6442" y="2585"/>
                    <a:pt x="6358" y="2585"/>
                  </a:cubicBezTo>
                  <a:cubicBezTo>
                    <a:pt x="6263" y="2585"/>
                    <a:pt x="6168" y="2644"/>
                    <a:pt x="6168" y="2751"/>
                  </a:cubicBezTo>
                  <a:cubicBezTo>
                    <a:pt x="6085" y="3930"/>
                    <a:pt x="5096" y="4847"/>
                    <a:pt x="3906" y="4847"/>
                  </a:cubicBezTo>
                  <a:cubicBezTo>
                    <a:pt x="2656" y="4847"/>
                    <a:pt x="1644" y="3835"/>
                    <a:pt x="1644" y="2585"/>
                  </a:cubicBezTo>
                  <a:cubicBezTo>
                    <a:pt x="1644" y="1334"/>
                    <a:pt x="2656" y="322"/>
                    <a:pt x="3906" y="322"/>
                  </a:cubicBezTo>
                  <a:cubicBezTo>
                    <a:pt x="4977" y="322"/>
                    <a:pt x="5918" y="1084"/>
                    <a:pt x="6132" y="2144"/>
                  </a:cubicBezTo>
                  <a:cubicBezTo>
                    <a:pt x="6143" y="2220"/>
                    <a:pt x="6214" y="2277"/>
                    <a:pt x="6299" y="2277"/>
                  </a:cubicBezTo>
                  <a:cubicBezTo>
                    <a:pt x="6306" y="2277"/>
                    <a:pt x="6315" y="2276"/>
                    <a:pt x="6323" y="2275"/>
                  </a:cubicBezTo>
                  <a:cubicBezTo>
                    <a:pt x="6406" y="2263"/>
                    <a:pt x="6466" y="2168"/>
                    <a:pt x="6454" y="2085"/>
                  </a:cubicBezTo>
                  <a:cubicBezTo>
                    <a:pt x="6204" y="882"/>
                    <a:pt x="5132" y="1"/>
                    <a:pt x="389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58" name="Google Shape;10958;p79"/>
            <p:cNvSpPr/>
            <p:nvPr/>
          </p:nvSpPr>
          <p:spPr>
            <a:xfrm>
              <a:off x="2876376" y="2005256"/>
              <a:ext cx="78123" cy="91333"/>
            </a:xfrm>
            <a:custGeom>
              <a:avLst/>
              <a:gdLst/>
              <a:ahLst/>
              <a:cxnLst/>
              <a:rect l="l" t="t" r="r" b="b"/>
              <a:pathLst>
                <a:path w="2466" h="2883" extrusionOk="0">
                  <a:moveTo>
                    <a:pt x="1239" y="346"/>
                  </a:moveTo>
                  <a:cubicBezTo>
                    <a:pt x="1406" y="346"/>
                    <a:pt x="1537" y="477"/>
                    <a:pt x="1537" y="644"/>
                  </a:cubicBezTo>
                  <a:lnTo>
                    <a:pt x="1537" y="1061"/>
                  </a:lnTo>
                  <a:lnTo>
                    <a:pt x="941" y="1061"/>
                  </a:lnTo>
                  <a:lnTo>
                    <a:pt x="941" y="644"/>
                  </a:lnTo>
                  <a:cubicBezTo>
                    <a:pt x="941" y="477"/>
                    <a:pt x="1072" y="346"/>
                    <a:pt x="1239" y="346"/>
                  </a:cubicBezTo>
                  <a:close/>
                  <a:moveTo>
                    <a:pt x="2120" y="1394"/>
                  </a:moveTo>
                  <a:lnTo>
                    <a:pt x="2120" y="2561"/>
                  </a:lnTo>
                  <a:lnTo>
                    <a:pt x="358" y="2561"/>
                  </a:lnTo>
                  <a:lnTo>
                    <a:pt x="358" y="1394"/>
                  </a:lnTo>
                  <a:close/>
                  <a:moveTo>
                    <a:pt x="1227" y="1"/>
                  </a:moveTo>
                  <a:cubicBezTo>
                    <a:pt x="870" y="1"/>
                    <a:pt x="584" y="275"/>
                    <a:pt x="584" y="644"/>
                  </a:cubicBezTo>
                  <a:lnTo>
                    <a:pt x="584" y="1061"/>
                  </a:lnTo>
                  <a:lnTo>
                    <a:pt x="167" y="1061"/>
                  </a:lnTo>
                  <a:cubicBezTo>
                    <a:pt x="84" y="1061"/>
                    <a:pt x="1" y="1132"/>
                    <a:pt x="1" y="1215"/>
                  </a:cubicBezTo>
                  <a:lnTo>
                    <a:pt x="1" y="2727"/>
                  </a:lnTo>
                  <a:cubicBezTo>
                    <a:pt x="1" y="2811"/>
                    <a:pt x="84" y="2882"/>
                    <a:pt x="167" y="2882"/>
                  </a:cubicBezTo>
                  <a:lnTo>
                    <a:pt x="2263" y="2882"/>
                  </a:lnTo>
                  <a:cubicBezTo>
                    <a:pt x="2358" y="2882"/>
                    <a:pt x="2430" y="2811"/>
                    <a:pt x="2430" y="2727"/>
                  </a:cubicBezTo>
                  <a:lnTo>
                    <a:pt x="2430" y="1215"/>
                  </a:lnTo>
                  <a:cubicBezTo>
                    <a:pt x="2465" y="1132"/>
                    <a:pt x="2382" y="1061"/>
                    <a:pt x="2275" y="1061"/>
                  </a:cubicBezTo>
                  <a:lnTo>
                    <a:pt x="1870" y="1061"/>
                  </a:lnTo>
                  <a:lnTo>
                    <a:pt x="1870" y="644"/>
                  </a:lnTo>
                  <a:cubicBezTo>
                    <a:pt x="1870" y="287"/>
                    <a:pt x="1584" y="1"/>
                    <a:pt x="122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59" name="Google Shape;10959;p79"/>
            <p:cNvSpPr/>
            <p:nvPr/>
          </p:nvSpPr>
          <p:spPr>
            <a:xfrm>
              <a:off x="2715695" y="2177659"/>
              <a:ext cx="43782" cy="43402"/>
            </a:xfrm>
            <a:custGeom>
              <a:avLst/>
              <a:gdLst/>
              <a:ahLst/>
              <a:cxnLst/>
              <a:rect l="l" t="t" r="r" b="b"/>
              <a:pathLst>
                <a:path w="1382" h="1370" extrusionOk="0">
                  <a:moveTo>
                    <a:pt x="1048" y="345"/>
                  </a:moveTo>
                  <a:lnTo>
                    <a:pt x="1048" y="1048"/>
                  </a:lnTo>
                  <a:lnTo>
                    <a:pt x="346" y="1048"/>
                  </a:lnTo>
                  <a:lnTo>
                    <a:pt x="346" y="345"/>
                  </a:lnTo>
                  <a:close/>
                  <a:moveTo>
                    <a:pt x="167" y="0"/>
                  </a:moveTo>
                  <a:cubicBezTo>
                    <a:pt x="72" y="0"/>
                    <a:pt x="1" y="83"/>
                    <a:pt x="1" y="167"/>
                  </a:cubicBezTo>
                  <a:lnTo>
                    <a:pt x="1" y="1215"/>
                  </a:lnTo>
                  <a:cubicBezTo>
                    <a:pt x="1" y="1298"/>
                    <a:pt x="72" y="1369"/>
                    <a:pt x="167" y="1369"/>
                  </a:cubicBezTo>
                  <a:lnTo>
                    <a:pt x="1203" y="1369"/>
                  </a:lnTo>
                  <a:cubicBezTo>
                    <a:pt x="1298" y="1369"/>
                    <a:pt x="1370" y="1298"/>
                    <a:pt x="1370" y="1215"/>
                  </a:cubicBezTo>
                  <a:lnTo>
                    <a:pt x="1370" y="167"/>
                  </a:lnTo>
                  <a:cubicBezTo>
                    <a:pt x="1382" y="83"/>
                    <a:pt x="1310" y="0"/>
                    <a:pt x="120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60" name="Google Shape;10960;p79"/>
            <p:cNvSpPr/>
            <p:nvPr/>
          </p:nvSpPr>
          <p:spPr>
            <a:xfrm>
              <a:off x="2770026" y="2177659"/>
              <a:ext cx="88292" cy="10581"/>
            </a:xfrm>
            <a:custGeom>
              <a:avLst/>
              <a:gdLst/>
              <a:ahLst/>
              <a:cxnLst/>
              <a:rect l="l" t="t" r="r" b="b"/>
              <a:pathLst>
                <a:path w="2787" h="334" extrusionOk="0">
                  <a:moveTo>
                    <a:pt x="167" y="0"/>
                  </a:moveTo>
                  <a:cubicBezTo>
                    <a:pt x="72" y="0"/>
                    <a:pt x="0" y="83"/>
                    <a:pt x="0" y="167"/>
                  </a:cubicBezTo>
                  <a:cubicBezTo>
                    <a:pt x="0" y="262"/>
                    <a:pt x="72" y="333"/>
                    <a:pt x="167" y="333"/>
                  </a:cubicBezTo>
                  <a:lnTo>
                    <a:pt x="2620" y="333"/>
                  </a:lnTo>
                  <a:cubicBezTo>
                    <a:pt x="2703" y="333"/>
                    <a:pt x="2786" y="262"/>
                    <a:pt x="2786" y="167"/>
                  </a:cubicBezTo>
                  <a:cubicBezTo>
                    <a:pt x="2786" y="83"/>
                    <a:pt x="2703" y="0"/>
                    <a:pt x="262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61" name="Google Shape;10961;p79"/>
            <p:cNvSpPr/>
            <p:nvPr/>
          </p:nvSpPr>
          <p:spPr>
            <a:xfrm>
              <a:off x="2770026" y="2194227"/>
              <a:ext cx="88292" cy="10613"/>
            </a:xfrm>
            <a:custGeom>
              <a:avLst/>
              <a:gdLst/>
              <a:ahLst/>
              <a:cxnLst/>
              <a:rect l="l" t="t" r="r" b="b"/>
              <a:pathLst>
                <a:path w="2787" h="335" extrusionOk="0">
                  <a:moveTo>
                    <a:pt x="167" y="1"/>
                  </a:moveTo>
                  <a:cubicBezTo>
                    <a:pt x="72" y="1"/>
                    <a:pt x="0" y="72"/>
                    <a:pt x="0" y="168"/>
                  </a:cubicBezTo>
                  <a:cubicBezTo>
                    <a:pt x="0" y="251"/>
                    <a:pt x="72" y="334"/>
                    <a:pt x="167" y="334"/>
                  </a:cubicBezTo>
                  <a:lnTo>
                    <a:pt x="2620" y="334"/>
                  </a:lnTo>
                  <a:cubicBezTo>
                    <a:pt x="2703" y="334"/>
                    <a:pt x="2786" y="251"/>
                    <a:pt x="2786" y="168"/>
                  </a:cubicBezTo>
                  <a:cubicBezTo>
                    <a:pt x="2786" y="72"/>
                    <a:pt x="2703" y="1"/>
                    <a:pt x="262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62" name="Google Shape;10962;p79"/>
            <p:cNvSpPr/>
            <p:nvPr/>
          </p:nvSpPr>
          <p:spPr>
            <a:xfrm>
              <a:off x="2770026" y="2210828"/>
              <a:ext cx="88292" cy="10233"/>
            </a:xfrm>
            <a:custGeom>
              <a:avLst/>
              <a:gdLst/>
              <a:ahLst/>
              <a:cxnLst/>
              <a:rect l="l" t="t" r="r" b="b"/>
              <a:pathLst>
                <a:path w="2787" h="323" extrusionOk="0">
                  <a:moveTo>
                    <a:pt x="167" y="1"/>
                  </a:moveTo>
                  <a:cubicBezTo>
                    <a:pt x="72" y="1"/>
                    <a:pt x="0" y="72"/>
                    <a:pt x="0" y="168"/>
                  </a:cubicBezTo>
                  <a:cubicBezTo>
                    <a:pt x="0" y="251"/>
                    <a:pt x="72" y="322"/>
                    <a:pt x="167" y="322"/>
                  </a:cubicBezTo>
                  <a:lnTo>
                    <a:pt x="2620" y="322"/>
                  </a:lnTo>
                  <a:cubicBezTo>
                    <a:pt x="2703" y="322"/>
                    <a:pt x="2786" y="251"/>
                    <a:pt x="2786" y="168"/>
                  </a:cubicBezTo>
                  <a:cubicBezTo>
                    <a:pt x="2786" y="72"/>
                    <a:pt x="2703" y="1"/>
                    <a:pt x="262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63" name="Google Shape;10963;p79"/>
            <p:cNvSpPr/>
            <p:nvPr/>
          </p:nvSpPr>
          <p:spPr>
            <a:xfrm>
              <a:off x="2908436" y="2058447"/>
              <a:ext cx="16252" cy="18913"/>
            </a:xfrm>
            <a:custGeom>
              <a:avLst/>
              <a:gdLst/>
              <a:ahLst/>
              <a:cxnLst/>
              <a:rect l="l" t="t" r="r" b="b"/>
              <a:pathLst>
                <a:path w="513" h="597" extrusionOk="0">
                  <a:moveTo>
                    <a:pt x="167" y="1"/>
                  </a:moveTo>
                  <a:cubicBezTo>
                    <a:pt x="72" y="1"/>
                    <a:pt x="1" y="72"/>
                    <a:pt x="1" y="167"/>
                  </a:cubicBezTo>
                  <a:cubicBezTo>
                    <a:pt x="1" y="227"/>
                    <a:pt x="36" y="286"/>
                    <a:pt x="96" y="310"/>
                  </a:cubicBezTo>
                  <a:lnTo>
                    <a:pt x="96" y="429"/>
                  </a:lnTo>
                  <a:cubicBezTo>
                    <a:pt x="96" y="525"/>
                    <a:pt x="167" y="596"/>
                    <a:pt x="263" y="596"/>
                  </a:cubicBezTo>
                  <a:cubicBezTo>
                    <a:pt x="346" y="596"/>
                    <a:pt x="417" y="525"/>
                    <a:pt x="417" y="429"/>
                  </a:cubicBezTo>
                  <a:lnTo>
                    <a:pt x="417" y="310"/>
                  </a:lnTo>
                  <a:cubicBezTo>
                    <a:pt x="465" y="286"/>
                    <a:pt x="513" y="227"/>
                    <a:pt x="513" y="167"/>
                  </a:cubicBezTo>
                  <a:cubicBezTo>
                    <a:pt x="513" y="72"/>
                    <a:pt x="441" y="1"/>
                    <a:pt x="33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964" name="Google Shape;10964;p79"/>
          <p:cNvGrpSpPr/>
          <p:nvPr/>
        </p:nvGrpSpPr>
        <p:grpSpPr>
          <a:xfrm>
            <a:off x="1724941" y="2388021"/>
            <a:ext cx="492392" cy="467259"/>
            <a:chOff x="1293706" y="1966416"/>
            <a:chExt cx="369294" cy="350444"/>
          </a:xfrm>
          <a:solidFill>
            <a:schemeClr val="tx1"/>
          </a:solidFill>
        </p:grpSpPr>
        <p:sp>
          <p:nvSpPr>
            <p:cNvPr id="10965" name="Google Shape;10965;p79"/>
            <p:cNvSpPr/>
            <p:nvPr/>
          </p:nvSpPr>
          <p:spPr>
            <a:xfrm>
              <a:off x="1509067" y="1966416"/>
              <a:ext cx="153933" cy="162994"/>
            </a:xfrm>
            <a:custGeom>
              <a:avLst/>
              <a:gdLst/>
              <a:ahLst/>
              <a:cxnLst/>
              <a:rect l="l" t="t" r="r" b="b"/>
              <a:pathLst>
                <a:path w="4859" h="5145" extrusionOk="0">
                  <a:moveTo>
                    <a:pt x="2514" y="0"/>
                  </a:moveTo>
                  <a:cubicBezTo>
                    <a:pt x="1759" y="0"/>
                    <a:pt x="1016" y="363"/>
                    <a:pt x="560" y="1036"/>
                  </a:cubicBezTo>
                  <a:cubicBezTo>
                    <a:pt x="1" y="1870"/>
                    <a:pt x="36" y="2953"/>
                    <a:pt x="632" y="3739"/>
                  </a:cubicBezTo>
                  <a:lnTo>
                    <a:pt x="572" y="4965"/>
                  </a:lnTo>
                  <a:cubicBezTo>
                    <a:pt x="572" y="5025"/>
                    <a:pt x="596" y="5085"/>
                    <a:pt x="643" y="5108"/>
                  </a:cubicBezTo>
                  <a:cubicBezTo>
                    <a:pt x="679" y="5120"/>
                    <a:pt x="703" y="5144"/>
                    <a:pt x="739" y="5144"/>
                  </a:cubicBezTo>
                  <a:cubicBezTo>
                    <a:pt x="763" y="5144"/>
                    <a:pt x="774" y="5144"/>
                    <a:pt x="810" y="5120"/>
                  </a:cubicBezTo>
                  <a:lnTo>
                    <a:pt x="1929" y="4608"/>
                  </a:lnTo>
                  <a:cubicBezTo>
                    <a:pt x="2120" y="4644"/>
                    <a:pt x="2310" y="4680"/>
                    <a:pt x="2501" y="4680"/>
                  </a:cubicBezTo>
                  <a:cubicBezTo>
                    <a:pt x="3275" y="4680"/>
                    <a:pt x="4013" y="4311"/>
                    <a:pt x="4453" y="3632"/>
                  </a:cubicBezTo>
                  <a:cubicBezTo>
                    <a:pt x="4692" y="3275"/>
                    <a:pt x="4823" y="2858"/>
                    <a:pt x="4846" y="2441"/>
                  </a:cubicBezTo>
                  <a:cubicBezTo>
                    <a:pt x="4858" y="2370"/>
                    <a:pt x="4787" y="2287"/>
                    <a:pt x="4692" y="2287"/>
                  </a:cubicBezTo>
                  <a:cubicBezTo>
                    <a:pt x="4608" y="2287"/>
                    <a:pt x="4513" y="2358"/>
                    <a:pt x="4513" y="2441"/>
                  </a:cubicBezTo>
                  <a:cubicBezTo>
                    <a:pt x="4501" y="2799"/>
                    <a:pt x="4382" y="3156"/>
                    <a:pt x="4168" y="3453"/>
                  </a:cubicBezTo>
                  <a:cubicBezTo>
                    <a:pt x="3786" y="4030"/>
                    <a:pt x="3158" y="4352"/>
                    <a:pt x="2504" y="4352"/>
                  </a:cubicBezTo>
                  <a:cubicBezTo>
                    <a:pt x="2321" y="4352"/>
                    <a:pt x="2136" y="4327"/>
                    <a:pt x="1953" y="4275"/>
                  </a:cubicBezTo>
                  <a:cubicBezTo>
                    <a:pt x="1933" y="4270"/>
                    <a:pt x="1918" y="4267"/>
                    <a:pt x="1903" y="4267"/>
                  </a:cubicBezTo>
                  <a:cubicBezTo>
                    <a:pt x="1882" y="4267"/>
                    <a:pt x="1862" y="4273"/>
                    <a:pt x="1834" y="4287"/>
                  </a:cubicBezTo>
                  <a:lnTo>
                    <a:pt x="929" y="4727"/>
                  </a:lnTo>
                  <a:lnTo>
                    <a:pt x="977" y="3715"/>
                  </a:lnTo>
                  <a:cubicBezTo>
                    <a:pt x="977" y="3668"/>
                    <a:pt x="953" y="3632"/>
                    <a:pt x="941" y="3596"/>
                  </a:cubicBezTo>
                  <a:cubicBezTo>
                    <a:pt x="393" y="2906"/>
                    <a:pt x="358" y="1953"/>
                    <a:pt x="858" y="1227"/>
                  </a:cubicBezTo>
                  <a:cubicBezTo>
                    <a:pt x="1237" y="646"/>
                    <a:pt x="1868" y="336"/>
                    <a:pt x="2512" y="336"/>
                  </a:cubicBezTo>
                  <a:cubicBezTo>
                    <a:pt x="2898" y="336"/>
                    <a:pt x="3288" y="447"/>
                    <a:pt x="3632" y="679"/>
                  </a:cubicBezTo>
                  <a:cubicBezTo>
                    <a:pt x="4037" y="941"/>
                    <a:pt x="4334" y="1358"/>
                    <a:pt x="4453" y="1822"/>
                  </a:cubicBezTo>
                  <a:cubicBezTo>
                    <a:pt x="4484" y="1893"/>
                    <a:pt x="4548" y="1947"/>
                    <a:pt x="4618" y="1947"/>
                  </a:cubicBezTo>
                  <a:cubicBezTo>
                    <a:pt x="4631" y="1947"/>
                    <a:pt x="4643" y="1945"/>
                    <a:pt x="4656" y="1941"/>
                  </a:cubicBezTo>
                  <a:cubicBezTo>
                    <a:pt x="4751" y="1906"/>
                    <a:pt x="4811" y="1822"/>
                    <a:pt x="4787" y="1727"/>
                  </a:cubicBezTo>
                  <a:cubicBezTo>
                    <a:pt x="4632" y="1179"/>
                    <a:pt x="4287" y="703"/>
                    <a:pt x="3811" y="393"/>
                  </a:cubicBezTo>
                  <a:cubicBezTo>
                    <a:pt x="3412" y="128"/>
                    <a:pt x="2961" y="0"/>
                    <a:pt x="251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66" name="Google Shape;10966;p79"/>
            <p:cNvSpPr/>
            <p:nvPr/>
          </p:nvSpPr>
          <p:spPr>
            <a:xfrm>
              <a:off x="1574328" y="2021096"/>
              <a:ext cx="28702" cy="54363"/>
            </a:xfrm>
            <a:custGeom>
              <a:avLst/>
              <a:gdLst/>
              <a:ahLst/>
              <a:cxnLst/>
              <a:rect l="l" t="t" r="r" b="b"/>
              <a:pathLst>
                <a:path w="906" h="1716" extrusionOk="0">
                  <a:moveTo>
                    <a:pt x="179" y="1"/>
                  </a:moveTo>
                  <a:cubicBezTo>
                    <a:pt x="84" y="1"/>
                    <a:pt x="12" y="84"/>
                    <a:pt x="12" y="168"/>
                  </a:cubicBezTo>
                  <a:cubicBezTo>
                    <a:pt x="12" y="263"/>
                    <a:pt x="84" y="334"/>
                    <a:pt x="179" y="334"/>
                  </a:cubicBezTo>
                  <a:lnTo>
                    <a:pt x="262" y="334"/>
                  </a:lnTo>
                  <a:lnTo>
                    <a:pt x="262" y="1394"/>
                  </a:lnTo>
                  <a:lnTo>
                    <a:pt x="155" y="1394"/>
                  </a:lnTo>
                  <a:cubicBezTo>
                    <a:pt x="72" y="1394"/>
                    <a:pt x="0" y="1465"/>
                    <a:pt x="0" y="1549"/>
                  </a:cubicBezTo>
                  <a:cubicBezTo>
                    <a:pt x="0" y="1644"/>
                    <a:pt x="72" y="1715"/>
                    <a:pt x="155" y="1715"/>
                  </a:cubicBezTo>
                  <a:lnTo>
                    <a:pt x="727" y="1715"/>
                  </a:lnTo>
                  <a:cubicBezTo>
                    <a:pt x="822" y="1715"/>
                    <a:pt x="893" y="1644"/>
                    <a:pt x="893" y="1549"/>
                  </a:cubicBezTo>
                  <a:cubicBezTo>
                    <a:pt x="905" y="1465"/>
                    <a:pt x="834" y="1394"/>
                    <a:pt x="727" y="1394"/>
                  </a:cubicBezTo>
                  <a:lnTo>
                    <a:pt x="608" y="1394"/>
                  </a:lnTo>
                  <a:lnTo>
                    <a:pt x="608" y="168"/>
                  </a:lnTo>
                  <a:cubicBezTo>
                    <a:pt x="608" y="84"/>
                    <a:pt x="536" y="1"/>
                    <a:pt x="44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67" name="Google Shape;10967;p79"/>
            <p:cNvSpPr/>
            <p:nvPr/>
          </p:nvSpPr>
          <p:spPr>
            <a:xfrm>
              <a:off x="1578098" y="2004147"/>
              <a:ext cx="15872" cy="16252"/>
            </a:xfrm>
            <a:custGeom>
              <a:avLst/>
              <a:gdLst/>
              <a:ahLst/>
              <a:cxnLst/>
              <a:rect l="l" t="t" r="r" b="b"/>
              <a:pathLst>
                <a:path w="501" h="513" extrusionOk="0">
                  <a:moveTo>
                    <a:pt x="250" y="0"/>
                  </a:moveTo>
                  <a:cubicBezTo>
                    <a:pt x="119" y="0"/>
                    <a:pt x="0" y="119"/>
                    <a:pt x="0" y="262"/>
                  </a:cubicBezTo>
                  <a:cubicBezTo>
                    <a:pt x="0" y="393"/>
                    <a:pt x="119" y="512"/>
                    <a:pt x="250" y="512"/>
                  </a:cubicBezTo>
                  <a:cubicBezTo>
                    <a:pt x="381" y="512"/>
                    <a:pt x="500" y="393"/>
                    <a:pt x="500" y="262"/>
                  </a:cubicBezTo>
                  <a:cubicBezTo>
                    <a:pt x="489" y="107"/>
                    <a:pt x="381" y="0"/>
                    <a:pt x="25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68" name="Google Shape;10968;p79"/>
            <p:cNvSpPr/>
            <p:nvPr/>
          </p:nvSpPr>
          <p:spPr>
            <a:xfrm>
              <a:off x="1293706" y="1999997"/>
              <a:ext cx="274982" cy="316863"/>
            </a:xfrm>
            <a:custGeom>
              <a:avLst/>
              <a:gdLst/>
              <a:ahLst/>
              <a:cxnLst/>
              <a:rect l="l" t="t" r="r" b="b"/>
              <a:pathLst>
                <a:path w="8680" h="10002" extrusionOk="0">
                  <a:moveTo>
                    <a:pt x="2096" y="2655"/>
                  </a:moveTo>
                  <a:lnTo>
                    <a:pt x="2096" y="3727"/>
                  </a:lnTo>
                  <a:cubicBezTo>
                    <a:pt x="1905" y="3644"/>
                    <a:pt x="1762" y="3465"/>
                    <a:pt x="1762" y="3251"/>
                  </a:cubicBezTo>
                  <a:lnTo>
                    <a:pt x="1762" y="3132"/>
                  </a:lnTo>
                  <a:cubicBezTo>
                    <a:pt x="1762" y="2905"/>
                    <a:pt x="1893" y="2727"/>
                    <a:pt x="2096" y="2655"/>
                  </a:cubicBezTo>
                  <a:close/>
                  <a:moveTo>
                    <a:pt x="6620" y="2655"/>
                  </a:moveTo>
                  <a:cubicBezTo>
                    <a:pt x="6822" y="2727"/>
                    <a:pt x="6965" y="2905"/>
                    <a:pt x="6965" y="3132"/>
                  </a:cubicBezTo>
                  <a:lnTo>
                    <a:pt x="6965" y="3251"/>
                  </a:lnTo>
                  <a:cubicBezTo>
                    <a:pt x="6965" y="3465"/>
                    <a:pt x="6834" y="3644"/>
                    <a:pt x="6620" y="3727"/>
                  </a:cubicBezTo>
                  <a:lnTo>
                    <a:pt x="6620" y="2655"/>
                  </a:lnTo>
                  <a:close/>
                  <a:moveTo>
                    <a:pt x="6703" y="4060"/>
                  </a:moveTo>
                  <a:lnTo>
                    <a:pt x="6858" y="5394"/>
                  </a:lnTo>
                  <a:lnTo>
                    <a:pt x="6346" y="5394"/>
                  </a:lnTo>
                  <a:cubicBezTo>
                    <a:pt x="6525" y="5108"/>
                    <a:pt x="6620" y="4763"/>
                    <a:pt x="6620" y="4406"/>
                  </a:cubicBezTo>
                  <a:lnTo>
                    <a:pt x="6620" y="4084"/>
                  </a:lnTo>
                  <a:cubicBezTo>
                    <a:pt x="6656" y="4084"/>
                    <a:pt x="6668" y="4060"/>
                    <a:pt x="6703" y="4060"/>
                  </a:cubicBezTo>
                  <a:close/>
                  <a:moveTo>
                    <a:pt x="3739" y="1405"/>
                  </a:moveTo>
                  <a:cubicBezTo>
                    <a:pt x="3810" y="1643"/>
                    <a:pt x="3941" y="1953"/>
                    <a:pt x="4132" y="2251"/>
                  </a:cubicBezTo>
                  <a:cubicBezTo>
                    <a:pt x="4572" y="2870"/>
                    <a:pt x="5179" y="3227"/>
                    <a:pt x="5917" y="3274"/>
                  </a:cubicBezTo>
                  <a:lnTo>
                    <a:pt x="5917" y="3572"/>
                  </a:lnTo>
                  <a:cubicBezTo>
                    <a:pt x="5906" y="4215"/>
                    <a:pt x="5572" y="4822"/>
                    <a:pt x="5001" y="5168"/>
                  </a:cubicBezTo>
                  <a:lnTo>
                    <a:pt x="4751" y="5310"/>
                  </a:lnTo>
                  <a:cubicBezTo>
                    <a:pt x="4632" y="5382"/>
                    <a:pt x="4498" y="5418"/>
                    <a:pt x="4364" y="5418"/>
                  </a:cubicBezTo>
                  <a:cubicBezTo>
                    <a:pt x="4230" y="5418"/>
                    <a:pt x="4096" y="5382"/>
                    <a:pt x="3977" y="5310"/>
                  </a:cubicBezTo>
                  <a:lnTo>
                    <a:pt x="3727" y="5168"/>
                  </a:lnTo>
                  <a:cubicBezTo>
                    <a:pt x="3155" y="4834"/>
                    <a:pt x="2810" y="4227"/>
                    <a:pt x="2810" y="3572"/>
                  </a:cubicBezTo>
                  <a:lnTo>
                    <a:pt x="2810" y="2322"/>
                  </a:lnTo>
                  <a:cubicBezTo>
                    <a:pt x="3024" y="2239"/>
                    <a:pt x="3429" y="1977"/>
                    <a:pt x="3739" y="1405"/>
                  </a:cubicBezTo>
                  <a:close/>
                  <a:moveTo>
                    <a:pt x="5477" y="5715"/>
                  </a:moveTo>
                  <a:cubicBezTo>
                    <a:pt x="5429" y="5727"/>
                    <a:pt x="5394" y="5763"/>
                    <a:pt x="5346" y="5775"/>
                  </a:cubicBezTo>
                  <a:lnTo>
                    <a:pt x="5346" y="5715"/>
                  </a:lnTo>
                  <a:close/>
                  <a:moveTo>
                    <a:pt x="5001" y="5549"/>
                  </a:moveTo>
                  <a:lnTo>
                    <a:pt x="5001" y="5870"/>
                  </a:lnTo>
                  <a:cubicBezTo>
                    <a:pt x="4953" y="5882"/>
                    <a:pt x="4894" y="5882"/>
                    <a:pt x="4846" y="5882"/>
                  </a:cubicBezTo>
                  <a:cubicBezTo>
                    <a:pt x="4822" y="5810"/>
                    <a:pt x="4798" y="5751"/>
                    <a:pt x="4727" y="5691"/>
                  </a:cubicBezTo>
                  <a:cubicBezTo>
                    <a:pt x="4786" y="5656"/>
                    <a:pt x="4846" y="5644"/>
                    <a:pt x="4905" y="5596"/>
                  </a:cubicBezTo>
                  <a:lnTo>
                    <a:pt x="5001" y="5549"/>
                  </a:lnTo>
                  <a:close/>
                  <a:moveTo>
                    <a:pt x="4378" y="5881"/>
                  </a:moveTo>
                  <a:cubicBezTo>
                    <a:pt x="4474" y="5881"/>
                    <a:pt x="4536" y="5960"/>
                    <a:pt x="4536" y="6061"/>
                  </a:cubicBezTo>
                  <a:cubicBezTo>
                    <a:pt x="4536" y="6168"/>
                    <a:pt x="4465" y="6239"/>
                    <a:pt x="4358" y="6239"/>
                  </a:cubicBezTo>
                  <a:cubicBezTo>
                    <a:pt x="4263" y="6239"/>
                    <a:pt x="4179" y="6168"/>
                    <a:pt x="4179" y="6061"/>
                  </a:cubicBezTo>
                  <a:cubicBezTo>
                    <a:pt x="4179" y="5953"/>
                    <a:pt x="4263" y="5882"/>
                    <a:pt x="4358" y="5882"/>
                  </a:cubicBezTo>
                  <a:cubicBezTo>
                    <a:pt x="4365" y="5881"/>
                    <a:pt x="4371" y="5881"/>
                    <a:pt x="4378" y="5881"/>
                  </a:cubicBezTo>
                  <a:close/>
                  <a:moveTo>
                    <a:pt x="3703" y="5537"/>
                  </a:moveTo>
                  <a:lnTo>
                    <a:pt x="3798" y="5584"/>
                  </a:lnTo>
                  <a:lnTo>
                    <a:pt x="3977" y="5668"/>
                  </a:lnTo>
                  <a:cubicBezTo>
                    <a:pt x="3882" y="5763"/>
                    <a:pt x="3822" y="5894"/>
                    <a:pt x="3822" y="6025"/>
                  </a:cubicBezTo>
                  <a:cubicBezTo>
                    <a:pt x="3846" y="6144"/>
                    <a:pt x="3870" y="6251"/>
                    <a:pt x="3917" y="6322"/>
                  </a:cubicBezTo>
                  <a:lnTo>
                    <a:pt x="3703" y="6180"/>
                  </a:lnTo>
                  <a:lnTo>
                    <a:pt x="3703" y="5537"/>
                  </a:lnTo>
                  <a:close/>
                  <a:moveTo>
                    <a:pt x="4870" y="6203"/>
                  </a:moveTo>
                  <a:cubicBezTo>
                    <a:pt x="4882" y="6215"/>
                    <a:pt x="4897" y="6221"/>
                    <a:pt x="4914" y="6221"/>
                  </a:cubicBezTo>
                  <a:cubicBezTo>
                    <a:pt x="4932" y="6221"/>
                    <a:pt x="4953" y="6215"/>
                    <a:pt x="4977" y="6203"/>
                  </a:cubicBezTo>
                  <a:lnTo>
                    <a:pt x="4977" y="6203"/>
                  </a:lnTo>
                  <a:lnTo>
                    <a:pt x="4810" y="6322"/>
                  </a:lnTo>
                  <a:cubicBezTo>
                    <a:pt x="4834" y="6299"/>
                    <a:pt x="4846" y="6251"/>
                    <a:pt x="4870" y="6203"/>
                  </a:cubicBezTo>
                  <a:close/>
                  <a:moveTo>
                    <a:pt x="4465" y="6561"/>
                  </a:moveTo>
                  <a:lnTo>
                    <a:pt x="4358" y="6644"/>
                  </a:lnTo>
                  <a:lnTo>
                    <a:pt x="4239" y="6561"/>
                  </a:lnTo>
                  <a:lnTo>
                    <a:pt x="4239" y="6561"/>
                  </a:lnTo>
                  <a:cubicBezTo>
                    <a:pt x="4274" y="6584"/>
                    <a:pt x="4322" y="6584"/>
                    <a:pt x="4346" y="6584"/>
                  </a:cubicBezTo>
                  <a:cubicBezTo>
                    <a:pt x="4393" y="6584"/>
                    <a:pt x="4417" y="6584"/>
                    <a:pt x="4465" y="6561"/>
                  </a:cubicBezTo>
                  <a:close/>
                  <a:moveTo>
                    <a:pt x="5013" y="6596"/>
                  </a:moveTo>
                  <a:lnTo>
                    <a:pt x="5013" y="7334"/>
                  </a:lnTo>
                  <a:lnTo>
                    <a:pt x="4620" y="6882"/>
                  </a:lnTo>
                  <a:lnTo>
                    <a:pt x="5013" y="6596"/>
                  </a:lnTo>
                  <a:close/>
                  <a:moveTo>
                    <a:pt x="3727" y="6608"/>
                  </a:moveTo>
                  <a:lnTo>
                    <a:pt x="4120" y="6894"/>
                  </a:lnTo>
                  <a:lnTo>
                    <a:pt x="3727" y="7358"/>
                  </a:lnTo>
                  <a:lnTo>
                    <a:pt x="3727" y="6608"/>
                  </a:lnTo>
                  <a:close/>
                  <a:moveTo>
                    <a:pt x="4334" y="0"/>
                  </a:moveTo>
                  <a:cubicBezTo>
                    <a:pt x="3715" y="0"/>
                    <a:pt x="3143" y="226"/>
                    <a:pt x="2691" y="631"/>
                  </a:cubicBezTo>
                  <a:cubicBezTo>
                    <a:pt x="2250" y="1024"/>
                    <a:pt x="1953" y="1584"/>
                    <a:pt x="1869" y="2179"/>
                  </a:cubicBezTo>
                  <a:lnTo>
                    <a:pt x="1846" y="2370"/>
                  </a:lnTo>
                  <a:cubicBezTo>
                    <a:pt x="1560" y="2501"/>
                    <a:pt x="1369" y="2798"/>
                    <a:pt x="1369" y="3132"/>
                  </a:cubicBezTo>
                  <a:lnTo>
                    <a:pt x="1369" y="3251"/>
                  </a:lnTo>
                  <a:cubicBezTo>
                    <a:pt x="1369" y="3501"/>
                    <a:pt x="1488" y="3727"/>
                    <a:pt x="1655" y="3882"/>
                  </a:cubicBezTo>
                  <a:lnTo>
                    <a:pt x="1453" y="5537"/>
                  </a:lnTo>
                  <a:cubicBezTo>
                    <a:pt x="1453" y="5584"/>
                    <a:pt x="1476" y="5644"/>
                    <a:pt x="1500" y="5668"/>
                  </a:cubicBezTo>
                  <a:cubicBezTo>
                    <a:pt x="1536" y="5703"/>
                    <a:pt x="1572" y="5727"/>
                    <a:pt x="1631" y="5727"/>
                  </a:cubicBezTo>
                  <a:lnTo>
                    <a:pt x="3334" y="5727"/>
                  </a:lnTo>
                  <a:lnTo>
                    <a:pt x="3334" y="6168"/>
                  </a:lnTo>
                  <a:lnTo>
                    <a:pt x="1607" y="6715"/>
                  </a:lnTo>
                  <a:cubicBezTo>
                    <a:pt x="655" y="7025"/>
                    <a:pt x="0" y="7906"/>
                    <a:pt x="0" y="8918"/>
                  </a:cubicBezTo>
                  <a:lnTo>
                    <a:pt x="0" y="9835"/>
                  </a:lnTo>
                  <a:cubicBezTo>
                    <a:pt x="0" y="9930"/>
                    <a:pt x="72" y="10001"/>
                    <a:pt x="167" y="10001"/>
                  </a:cubicBezTo>
                  <a:lnTo>
                    <a:pt x="2262" y="10001"/>
                  </a:lnTo>
                  <a:cubicBezTo>
                    <a:pt x="2346" y="10001"/>
                    <a:pt x="2429" y="9930"/>
                    <a:pt x="2429" y="9835"/>
                  </a:cubicBezTo>
                  <a:cubicBezTo>
                    <a:pt x="2429" y="9751"/>
                    <a:pt x="2346" y="9680"/>
                    <a:pt x="2262" y="9680"/>
                  </a:cubicBezTo>
                  <a:lnTo>
                    <a:pt x="322" y="9680"/>
                  </a:lnTo>
                  <a:lnTo>
                    <a:pt x="322" y="8930"/>
                  </a:lnTo>
                  <a:cubicBezTo>
                    <a:pt x="322" y="8073"/>
                    <a:pt x="881" y="7323"/>
                    <a:pt x="1691" y="7061"/>
                  </a:cubicBezTo>
                  <a:lnTo>
                    <a:pt x="3322" y="6537"/>
                  </a:lnTo>
                  <a:lnTo>
                    <a:pt x="3322" y="7835"/>
                  </a:lnTo>
                  <a:cubicBezTo>
                    <a:pt x="3322" y="7906"/>
                    <a:pt x="3358" y="7966"/>
                    <a:pt x="3417" y="7989"/>
                  </a:cubicBezTo>
                  <a:cubicBezTo>
                    <a:pt x="3441" y="7989"/>
                    <a:pt x="3465" y="8013"/>
                    <a:pt x="3477" y="8013"/>
                  </a:cubicBezTo>
                  <a:cubicBezTo>
                    <a:pt x="3524" y="8013"/>
                    <a:pt x="3584" y="7989"/>
                    <a:pt x="3620" y="7954"/>
                  </a:cubicBezTo>
                  <a:lnTo>
                    <a:pt x="4298" y="7144"/>
                  </a:lnTo>
                  <a:lnTo>
                    <a:pt x="4989" y="7954"/>
                  </a:lnTo>
                  <a:cubicBezTo>
                    <a:pt x="5013" y="7989"/>
                    <a:pt x="5060" y="8013"/>
                    <a:pt x="5120" y="8013"/>
                  </a:cubicBezTo>
                  <a:cubicBezTo>
                    <a:pt x="5132" y="8013"/>
                    <a:pt x="5167" y="8013"/>
                    <a:pt x="5179" y="7989"/>
                  </a:cubicBezTo>
                  <a:cubicBezTo>
                    <a:pt x="5251" y="7966"/>
                    <a:pt x="5286" y="7906"/>
                    <a:pt x="5286" y="7835"/>
                  </a:cubicBezTo>
                  <a:lnTo>
                    <a:pt x="5286" y="6537"/>
                  </a:lnTo>
                  <a:lnTo>
                    <a:pt x="6906" y="7061"/>
                  </a:lnTo>
                  <a:cubicBezTo>
                    <a:pt x="7727" y="7323"/>
                    <a:pt x="8275" y="8073"/>
                    <a:pt x="8275" y="8930"/>
                  </a:cubicBezTo>
                  <a:lnTo>
                    <a:pt x="8275" y="9680"/>
                  </a:lnTo>
                  <a:lnTo>
                    <a:pt x="2917" y="9680"/>
                  </a:lnTo>
                  <a:cubicBezTo>
                    <a:pt x="2822" y="9680"/>
                    <a:pt x="2750" y="9751"/>
                    <a:pt x="2750" y="9835"/>
                  </a:cubicBezTo>
                  <a:cubicBezTo>
                    <a:pt x="2750" y="9930"/>
                    <a:pt x="2822" y="10001"/>
                    <a:pt x="2917" y="10001"/>
                  </a:cubicBezTo>
                  <a:lnTo>
                    <a:pt x="8513" y="10001"/>
                  </a:lnTo>
                  <a:cubicBezTo>
                    <a:pt x="8608" y="10001"/>
                    <a:pt x="8680" y="9930"/>
                    <a:pt x="8680" y="9835"/>
                  </a:cubicBezTo>
                  <a:lnTo>
                    <a:pt x="8680" y="8918"/>
                  </a:lnTo>
                  <a:cubicBezTo>
                    <a:pt x="8680" y="7906"/>
                    <a:pt x="8037" y="7013"/>
                    <a:pt x="7072" y="6715"/>
                  </a:cubicBezTo>
                  <a:lnTo>
                    <a:pt x="5346" y="6168"/>
                  </a:lnTo>
                  <a:lnTo>
                    <a:pt x="5346" y="6144"/>
                  </a:lnTo>
                  <a:cubicBezTo>
                    <a:pt x="5608" y="6061"/>
                    <a:pt x="5846" y="5930"/>
                    <a:pt x="6060" y="5727"/>
                  </a:cubicBezTo>
                  <a:lnTo>
                    <a:pt x="7037" y="5727"/>
                  </a:lnTo>
                  <a:cubicBezTo>
                    <a:pt x="7084" y="5727"/>
                    <a:pt x="7132" y="5715"/>
                    <a:pt x="7180" y="5668"/>
                  </a:cubicBezTo>
                  <a:cubicBezTo>
                    <a:pt x="7203" y="5644"/>
                    <a:pt x="7215" y="5584"/>
                    <a:pt x="7215" y="5537"/>
                  </a:cubicBezTo>
                  <a:lnTo>
                    <a:pt x="7025" y="3882"/>
                  </a:lnTo>
                  <a:cubicBezTo>
                    <a:pt x="7203" y="3739"/>
                    <a:pt x="7311" y="3501"/>
                    <a:pt x="7311" y="3251"/>
                  </a:cubicBezTo>
                  <a:lnTo>
                    <a:pt x="7311" y="3132"/>
                  </a:lnTo>
                  <a:cubicBezTo>
                    <a:pt x="7311" y="2798"/>
                    <a:pt x="7108" y="2501"/>
                    <a:pt x="6834" y="2370"/>
                  </a:cubicBezTo>
                  <a:lnTo>
                    <a:pt x="6799" y="2179"/>
                  </a:lnTo>
                  <a:cubicBezTo>
                    <a:pt x="6727" y="1548"/>
                    <a:pt x="6418" y="988"/>
                    <a:pt x="5941" y="584"/>
                  </a:cubicBezTo>
                  <a:cubicBezTo>
                    <a:pt x="5909" y="557"/>
                    <a:pt x="5870" y="545"/>
                    <a:pt x="5831" y="545"/>
                  </a:cubicBezTo>
                  <a:cubicBezTo>
                    <a:pt x="5783" y="545"/>
                    <a:pt x="5736" y="563"/>
                    <a:pt x="5703" y="596"/>
                  </a:cubicBezTo>
                  <a:cubicBezTo>
                    <a:pt x="5644" y="667"/>
                    <a:pt x="5656" y="774"/>
                    <a:pt x="5715" y="834"/>
                  </a:cubicBezTo>
                  <a:cubicBezTo>
                    <a:pt x="6132" y="1179"/>
                    <a:pt x="6382" y="1667"/>
                    <a:pt x="6465" y="2203"/>
                  </a:cubicBezTo>
                  <a:lnTo>
                    <a:pt x="6465" y="2262"/>
                  </a:lnTo>
                  <a:lnTo>
                    <a:pt x="6429" y="2262"/>
                  </a:lnTo>
                  <a:cubicBezTo>
                    <a:pt x="6334" y="2262"/>
                    <a:pt x="6263" y="2334"/>
                    <a:pt x="6263" y="2429"/>
                  </a:cubicBezTo>
                  <a:lnTo>
                    <a:pt x="6263" y="3905"/>
                  </a:lnTo>
                  <a:lnTo>
                    <a:pt x="6263" y="3917"/>
                  </a:lnTo>
                  <a:lnTo>
                    <a:pt x="6263" y="3929"/>
                  </a:lnTo>
                  <a:lnTo>
                    <a:pt x="6263" y="4382"/>
                  </a:lnTo>
                  <a:cubicBezTo>
                    <a:pt x="6263" y="4751"/>
                    <a:pt x="6132" y="5096"/>
                    <a:pt x="5894" y="5358"/>
                  </a:cubicBezTo>
                  <a:lnTo>
                    <a:pt x="5322" y="5358"/>
                  </a:lnTo>
                  <a:lnTo>
                    <a:pt x="5322" y="5310"/>
                  </a:lnTo>
                  <a:cubicBezTo>
                    <a:pt x="5894" y="4894"/>
                    <a:pt x="6239" y="4239"/>
                    <a:pt x="6239" y="3524"/>
                  </a:cubicBezTo>
                  <a:lnTo>
                    <a:pt x="6239" y="3072"/>
                  </a:lnTo>
                  <a:cubicBezTo>
                    <a:pt x="6239" y="2977"/>
                    <a:pt x="6168" y="2905"/>
                    <a:pt x="6072" y="2905"/>
                  </a:cubicBezTo>
                  <a:cubicBezTo>
                    <a:pt x="4596" y="2905"/>
                    <a:pt x="4096" y="1619"/>
                    <a:pt x="3929" y="869"/>
                  </a:cubicBezTo>
                  <a:cubicBezTo>
                    <a:pt x="3929" y="846"/>
                    <a:pt x="3917" y="834"/>
                    <a:pt x="3917" y="822"/>
                  </a:cubicBezTo>
                  <a:cubicBezTo>
                    <a:pt x="3889" y="720"/>
                    <a:pt x="3811" y="683"/>
                    <a:pt x="3755" y="683"/>
                  </a:cubicBezTo>
                  <a:cubicBezTo>
                    <a:pt x="3739" y="683"/>
                    <a:pt x="3725" y="686"/>
                    <a:pt x="3715" y="691"/>
                  </a:cubicBezTo>
                  <a:cubicBezTo>
                    <a:pt x="3655" y="703"/>
                    <a:pt x="3596" y="750"/>
                    <a:pt x="3584" y="810"/>
                  </a:cubicBezTo>
                  <a:cubicBezTo>
                    <a:pt x="3310" y="1679"/>
                    <a:pt x="2750" y="1953"/>
                    <a:pt x="2608" y="2012"/>
                  </a:cubicBezTo>
                  <a:cubicBezTo>
                    <a:pt x="2512" y="2012"/>
                    <a:pt x="2441" y="2084"/>
                    <a:pt x="2441" y="2179"/>
                  </a:cubicBezTo>
                  <a:lnTo>
                    <a:pt x="2441" y="3548"/>
                  </a:lnTo>
                  <a:cubicBezTo>
                    <a:pt x="2441" y="4239"/>
                    <a:pt x="2786" y="4918"/>
                    <a:pt x="3346" y="5334"/>
                  </a:cubicBezTo>
                  <a:lnTo>
                    <a:pt x="3346" y="5370"/>
                  </a:lnTo>
                  <a:lnTo>
                    <a:pt x="1846" y="5370"/>
                  </a:lnTo>
                  <a:lnTo>
                    <a:pt x="2012" y="4048"/>
                  </a:lnTo>
                  <a:cubicBezTo>
                    <a:pt x="2084" y="4060"/>
                    <a:pt x="2155" y="4084"/>
                    <a:pt x="2250" y="4084"/>
                  </a:cubicBezTo>
                  <a:cubicBezTo>
                    <a:pt x="2334" y="4084"/>
                    <a:pt x="2417" y="4001"/>
                    <a:pt x="2417" y="3917"/>
                  </a:cubicBezTo>
                  <a:lnTo>
                    <a:pt x="2417" y="2441"/>
                  </a:lnTo>
                  <a:cubicBezTo>
                    <a:pt x="2417" y="2358"/>
                    <a:pt x="2334" y="2274"/>
                    <a:pt x="2250" y="2274"/>
                  </a:cubicBezTo>
                  <a:lnTo>
                    <a:pt x="2215" y="2274"/>
                  </a:lnTo>
                  <a:lnTo>
                    <a:pt x="2215" y="2215"/>
                  </a:lnTo>
                  <a:cubicBezTo>
                    <a:pt x="2274" y="1703"/>
                    <a:pt x="2536" y="1227"/>
                    <a:pt x="2917" y="881"/>
                  </a:cubicBezTo>
                  <a:cubicBezTo>
                    <a:pt x="3310" y="536"/>
                    <a:pt x="3810" y="346"/>
                    <a:pt x="4334" y="346"/>
                  </a:cubicBezTo>
                  <a:cubicBezTo>
                    <a:pt x="4608" y="346"/>
                    <a:pt x="4894" y="405"/>
                    <a:pt x="5167" y="512"/>
                  </a:cubicBezTo>
                  <a:cubicBezTo>
                    <a:pt x="5187" y="518"/>
                    <a:pt x="5208" y="521"/>
                    <a:pt x="5229" y="521"/>
                  </a:cubicBezTo>
                  <a:cubicBezTo>
                    <a:pt x="5297" y="521"/>
                    <a:pt x="5366" y="490"/>
                    <a:pt x="5394" y="417"/>
                  </a:cubicBezTo>
                  <a:cubicBezTo>
                    <a:pt x="5417" y="334"/>
                    <a:pt x="5394" y="226"/>
                    <a:pt x="5298" y="191"/>
                  </a:cubicBezTo>
                  <a:cubicBezTo>
                    <a:pt x="4989" y="60"/>
                    <a:pt x="4679" y="0"/>
                    <a:pt x="433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69" name="Google Shape;10969;p79"/>
            <p:cNvSpPr/>
            <p:nvPr/>
          </p:nvSpPr>
          <p:spPr>
            <a:xfrm>
              <a:off x="1426826" y="2243648"/>
              <a:ext cx="10233" cy="11341"/>
            </a:xfrm>
            <a:custGeom>
              <a:avLst/>
              <a:gdLst/>
              <a:ahLst/>
              <a:cxnLst/>
              <a:rect l="l" t="t" r="r" b="b"/>
              <a:pathLst>
                <a:path w="323" h="358" extrusionOk="0">
                  <a:moveTo>
                    <a:pt x="156" y="1"/>
                  </a:moveTo>
                  <a:cubicBezTo>
                    <a:pt x="72" y="1"/>
                    <a:pt x="1" y="84"/>
                    <a:pt x="1" y="167"/>
                  </a:cubicBezTo>
                  <a:lnTo>
                    <a:pt x="1" y="203"/>
                  </a:lnTo>
                  <a:cubicBezTo>
                    <a:pt x="1" y="286"/>
                    <a:pt x="72" y="358"/>
                    <a:pt x="156" y="358"/>
                  </a:cubicBezTo>
                  <a:cubicBezTo>
                    <a:pt x="251" y="358"/>
                    <a:pt x="322" y="286"/>
                    <a:pt x="322" y="203"/>
                  </a:cubicBezTo>
                  <a:lnTo>
                    <a:pt x="322" y="167"/>
                  </a:lnTo>
                  <a:cubicBezTo>
                    <a:pt x="322" y="84"/>
                    <a:pt x="251" y="1"/>
                    <a:pt x="15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70" name="Google Shape;10970;p79"/>
            <p:cNvSpPr/>
            <p:nvPr/>
          </p:nvSpPr>
          <p:spPr>
            <a:xfrm>
              <a:off x="1426826" y="2262149"/>
              <a:ext cx="10233" cy="11341"/>
            </a:xfrm>
            <a:custGeom>
              <a:avLst/>
              <a:gdLst/>
              <a:ahLst/>
              <a:cxnLst/>
              <a:rect l="l" t="t" r="r" b="b"/>
              <a:pathLst>
                <a:path w="323" h="358" extrusionOk="0">
                  <a:moveTo>
                    <a:pt x="156" y="0"/>
                  </a:moveTo>
                  <a:cubicBezTo>
                    <a:pt x="72" y="0"/>
                    <a:pt x="1" y="72"/>
                    <a:pt x="1" y="167"/>
                  </a:cubicBezTo>
                  <a:lnTo>
                    <a:pt x="1" y="191"/>
                  </a:lnTo>
                  <a:cubicBezTo>
                    <a:pt x="1" y="286"/>
                    <a:pt x="72" y="357"/>
                    <a:pt x="156" y="357"/>
                  </a:cubicBezTo>
                  <a:cubicBezTo>
                    <a:pt x="251" y="357"/>
                    <a:pt x="322" y="286"/>
                    <a:pt x="322" y="191"/>
                  </a:cubicBezTo>
                  <a:lnTo>
                    <a:pt x="322" y="167"/>
                  </a:lnTo>
                  <a:cubicBezTo>
                    <a:pt x="322" y="72"/>
                    <a:pt x="251" y="0"/>
                    <a:pt x="15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71" name="Google Shape;10971;p79"/>
            <p:cNvSpPr/>
            <p:nvPr/>
          </p:nvSpPr>
          <p:spPr>
            <a:xfrm>
              <a:off x="1471336" y="2261389"/>
              <a:ext cx="63804" cy="30571"/>
            </a:xfrm>
            <a:custGeom>
              <a:avLst/>
              <a:gdLst/>
              <a:ahLst/>
              <a:cxnLst/>
              <a:rect l="l" t="t" r="r" b="b"/>
              <a:pathLst>
                <a:path w="2014" h="965" extrusionOk="0">
                  <a:moveTo>
                    <a:pt x="1596" y="322"/>
                  </a:moveTo>
                  <a:cubicBezTo>
                    <a:pt x="1644" y="322"/>
                    <a:pt x="1668" y="346"/>
                    <a:pt x="1668" y="393"/>
                  </a:cubicBezTo>
                  <a:lnTo>
                    <a:pt x="1668" y="560"/>
                  </a:lnTo>
                  <a:cubicBezTo>
                    <a:pt x="1668" y="607"/>
                    <a:pt x="1644" y="631"/>
                    <a:pt x="1596" y="631"/>
                  </a:cubicBezTo>
                  <a:lnTo>
                    <a:pt x="394" y="631"/>
                  </a:lnTo>
                  <a:cubicBezTo>
                    <a:pt x="346" y="631"/>
                    <a:pt x="310" y="607"/>
                    <a:pt x="310" y="560"/>
                  </a:cubicBezTo>
                  <a:lnTo>
                    <a:pt x="310" y="393"/>
                  </a:lnTo>
                  <a:cubicBezTo>
                    <a:pt x="310" y="346"/>
                    <a:pt x="346" y="322"/>
                    <a:pt x="394" y="322"/>
                  </a:cubicBezTo>
                  <a:close/>
                  <a:moveTo>
                    <a:pt x="406" y="0"/>
                  </a:moveTo>
                  <a:cubicBezTo>
                    <a:pt x="180" y="0"/>
                    <a:pt x="1" y="179"/>
                    <a:pt x="1" y="393"/>
                  </a:cubicBezTo>
                  <a:lnTo>
                    <a:pt x="1" y="560"/>
                  </a:lnTo>
                  <a:cubicBezTo>
                    <a:pt x="1" y="786"/>
                    <a:pt x="180" y="965"/>
                    <a:pt x="406" y="965"/>
                  </a:cubicBezTo>
                  <a:lnTo>
                    <a:pt x="1608" y="965"/>
                  </a:lnTo>
                  <a:cubicBezTo>
                    <a:pt x="1834" y="965"/>
                    <a:pt x="2013" y="786"/>
                    <a:pt x="2013" y="560"/>
                  </a:cubicBezTo>
                  <a:lnTo>
                    <a:pt x="2013" y="393"/>
                  </a:lnTo>
                  <a:cubicBezTo>
                    <a:pt x="2013" y="179"/>
                    <a:pt x="1834" y="0"/>
                    <a:pt x="160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72" name="Google Shape;10972;p79"/>
            <p:cNvSpPr/>
            <p:nvPr/>
          </p:nvSpPr>
          <p:spPr>
            <a:xfrm>
              <a:off x="1420807" y="2092788"/>
              <a:ext cx="22271" cy="36971"/>
            </a:xfrm>
            <a:custGeom>
              <a:avLst/>
              <a:gdLst/>
              <a:ahLst/>
              <a:cxnLst/>
              <a:rect l="l" t="t" r="r" b="b"/>
              <a:pathLst>
                <a:path w="703" h="1167" extrusionOk="0">
                  <a:moveTo>
                    <a:pt x="167" y="0"/>
                  </a:moveTo>
                  <a:cubicBezTo>
                    <a:pt x="84" y="0"/>
                    <a:pt x="0" y="84"/>
                    <a:pt x="0" y="167"/>
                  </a:cubicBezTo>
                  <a:lnTo>
                    <a:pt x="0" y="1000"/>
                  </a:lnTo>
                  <a:cubicBezTo>
                    <a:pt x="0" y="1096"/>
                    <a:pt x="84" y="1167"/>
                    <a:pt x="167" y="1167"/>
                  </a:cubicBezTo>
                  <a:lnTo>
                    <a:pt x="536" y="1167"/>
                  </a:lnTo>
                  <a:cubicBezTo>
                    <a:pt x="632" y="1167"/>
                    <a:pt x="703" y="1096"/>
                    <a:pt x="703" y="1000"/>
                  </a:cubicBezTo>
                  <a:cubicBezTo>
                    <a:pt x="703" y="893"/>
                    <a:pt x="620" y="822"/>
                    <a:pt x="524" y="822"/>
                  </a:cubicBezTo>
                  <a:lnTo>
                    <a:pt x="334" y="822"/>
                  </a:lnTo>
                  <a:lnTo>
                    <a:pt x="334" y="167"/>
                  </a:lnTo>
                  <a:cubicBezTo>
                    <a:pt x="334" y="84"/>
                    <a:pt x="262"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973" name="Google Shape;10973;p79"/>
          <p:cNvGrpSpPr/>
          <p:nvPr/>
        </p:nvGrpSpPr>
        <p:grpSpPr>
          <a:xfrm>
            <a:off x="5289618" y="2400103"/>
            <a:ext cx="490913" cy="442421"/>
            <a:chOff x="3967213" y="1975477"/>
            <a:chExt cx="368185" cy="331816"/>
          </a:xfrm>
          <a:solidFill>
            <a:schemeClr val="tx1"/>
          </a:solidFill>
        </p:grpSpPr>
        <p:sp>
          <p:nvSpPr>
            <p:cNvPr id="10974" name="Google Shape;10974;p79"/>
            <p:cNvSpPr/>
            <p:nvPr/>
          </p:nvSpPr>
          <p:spPr>
            <a:xfrm>
              <a:off x="3967213" y="1975477"/>
              <a:ext cx="368185" cy="331816"/>
            </a:xfrm>
            <a:custGeom>
              <a:avLst/>
              <a:gdLst/>
              <a:ahLst/>
              <a:cxnLst/>
              <a:rect l="l" t="t" r="r" b="b"/>
              <a:pathLst>
                <a:path w="11622" h="10474" extrusionOk="0">
                  <a:moveTo>
                    <a:pt x="9026" y="0"/>
                  </a:moveTo>
                  <a:cubicBezTo>
                    <a:pt x="7585" y="0"/>
                    <a:pt x="6430" y="1179"/>
                    <a:pt x="6430" y="2608"/>
                  </a:cubicBezTo>
                  <a:cubicBezTo>
                    <a:pt x="6430" y="3072"/>
                    <a:pt x="6549" y="3513"/>
                    <a:pt x="6763" y="3882"/>
                  </a:cubicBezTo>
                  <a:lnTo>
                    <a:pt x="5680" y="3882"/>
                  </a:lnTo>
                  <a:cubicBezTo>
                    <a:pt x="5597" y="3882"/>
                    <a:pt x="5513" y="3965"/>
                    <a:pt x="5513" y="4048"/>
                  </a:cubicBezTo>
                  <a:cubicBezTo>
                    <a:pt x="5513" y="4144"/>
                    <a:pt x="5597" y="4215"/>
                    <a:pt x="5680" y="4215"/>
                  </a:cubicBezTo>
                  <a:lnTo>
                    <a:pt x="6978" y="4215"/>
                  </a:lnTo>
                  <a:cubicBezTo>
                    <a:pt x="7454" y="4810"/>
                    <a:pt x="8192" y="5191"/>
                    <a:pt x="9014" y="5191"/>
                  </a:cubicBezTo>
                  <a:cubicBezTo>
                    <a:pt x="9180" y="5191"/>
                    <a:pt x="9359" y="5180"/>
                    <a:pt x="9502" y="5156"/>
                  </a:cubicBezTo>
                  <a:lnTo>
                    <a:pt x="9502" y="5775"/>
                  </a:lnTo>
                  <a:lnTo>
                    <a:pt x="977" y="5775"/>
                  </a:lnTo>
                  <a:cubicBezTo>
                    <a:pt x="905" y="5775"/>
                    <a:pt x="834" y="5834"/>
                    <a:pt x="810" y="5906"/>
                  </a:cubicBezTo>
                  <a:lnTo>
                    <a:pt x="322" y="8466"/>
                  </a:lnTo>
                  <a:lnTo>
                    <a:pt x="322" y="2965"/>
                  </a:lnTo>
                  <a:lnTo>
                    <a:pt x="2691" y="2965"/>
                  </a:lnTo>
                  <a:lnTo>
                    <a:pt x="3882" y="4156"/>
                  </a:lnTo>
                  <a:cubicBezTo>
                    <a:pt x="3906" y="4179"/>
                    <a:pt x="3953" y="4203"/>
                    <a:pt x="4001" y="4203"/>
                  </a:cubicBezTo>
                  <a:lnTo>
                    <a:pt x="5001" y="4203"/>
                  </a:lnTo>
                  <a:cubicBezTo>
                    <a:pt x="5085" y="4203"/>
                    <a:pt x="5156" y="4120"/>
                    <a:pt x="5156" y="4037"/>
                  </a:cubicBezTo>
                  <a:cubicBezTo>
                    <a:pt x="5156" y="3941"/>
                    <a:pt x="5085" y="3870"/>
                    <a:pt x="5001" y="3870"/>
                  </a:cubicBezTo>
                  <a:lnTo>
                    <a:pt x="4073" y="3870"/>
                  </a:lnTo>
                  <a:lnTo>
                    <a:pt x="2882" y="2679"/>
                  </a:lnTo>
                  <a:cubicBezTo>
                    <a:pt x="2858" y="2655"/>
                    <a:pt x="2810" y="2632"/>
                    <a:pt x="2763" y="2632"/>
                  </a:cubicBezTo>
                  <a:lnTo>
                    <a:pt x="155" y="2632"/>
                  </a:lnTo>
                  <a:cubicBezTo>
                    <a:pt x="72" y="2632"/>
                    <a:pt x="1" y="2715"/>
                    <a:pt x="1" y="2798"/>
                  </a:cubicBezTo>
                  <a:lnTo>
                    <a:pt x="1" y="10299"/>
                  </a:lnTo>
                  <a:cubicBezTo>
                    <a:pt x="1" y="10457"/>
                    <a:pt x="121" y="10466"/>
                    <a:pt x="248" y="10466"/>
                  </a:cubicBezTo>
                  <a:cubicBezTo>
                    <a:pt x="264" y="10466"/>
                    <a:pt x="281" y="10466"/>
                    <a:pt x="298" y="10466"/>
                  </a:cubicBezTo>
                  <a:cubicBezTo>
                    <a:pt x="414" y="10466"/>
                    <a:pt x="3457" y="10474"/>
                    <a:pt x="6062" y="10474"/>
                  </a:cubicBezTo>
                  <a:cubicBezTo>
                    <a:pt x="8016" y="10474"/>
                    <a:pt x="9723" y="10469"/>
                    <a:pt x="9764" y="10454"/>
                  </a:cubicBezTo>
                  <a:cubicBezTo>
                    <a:pt x="9799" y="10418"/>
                    <a:pt x="9847" y="10371"/>
                    <a:pt x="9859" y="10335"/>
                  </a:cubicBezTo>
                  <a:lnTo>
                    <a:pt x="10192" y="8609"/>
                  </a:lnTo>
                  <a:cubicBezTo>
                    <a:pt x="10204" y="8513"/>
                    <a:pt x="10145" y="8430"/>
                    <a:pt x="10061" y="8406"/>
                  </a:cubicBezTo>
                  <a:cubicBezTo>
                    <a:pt x="10053" y="8405"/>
                    <a:pt x="10045" y="8405"/>
                    <a:pt x="10037" y="8405"/>
                  </a:cubicBezTo>
                  <a:cubicBezTo>
                    <a:pt x="9952" y="8405"/>
                    <a:pt x="9881" y="8461"/>
                    <a:pt x="9859" y="8537"/>
                  </a:cubicBezTo>
                  <a:lnTo>
                    <a:pt x="9561" y="10121"/>
                  </a:lnTo>
                  <a:lnTo>
                    <a:pt x="393" y="10121"/>
                  </a:lnTo>
                  <a:lnTo>
                    <a:pt x="1155" y="6132"/>
                  </a:lnTo>
                  <a:lnTo>
                    <a:pt x="10335" y="6132"/>
                  </a:lnTo>
                  <a:lnTo>
                    <a:pt x="10014" y="7870"/>
                  </a:lnTo>
                  <a:cubicBezTo>
                    <a:pt x="10002" y="7966"/>
                    <a:pt x="10061" y="8049"/>
                    <a:pt x="10145" y="8061"/>
                  </a:cubicBezTo>
                  <a:cubicBezTo>
                    <a:pt x="10159" y="8064"/>
                    <a:pt x="10173" y="8066"/>
                    <a:pt x="10186" y="8066"/>
                  </a:cubicBezTo>
                  <a:cubicBezTo>
                    <a:pt x="10263" y="8066"/>
                    <a:pt x="10325" y="8011"/>
                    <a:pt x="10335" y="7930"/>
                  </a:cubicBezTo>
                  <a:lnTo>
                    <a:pt x="10716" y="6001"/>
                  </a:lnTo>
                  <a:cubicBezTo>
                    <a:pt x="10728" y="5953"/>
                    <a:pt x="10716" y="5894"/>
                    <a:pt x="10680" y="5870"/>
                  </a:cubicBezTo>
                  <a:cubicBezTo>
                    <a:pt x="10657" y="5822"/>
                    <a:pt x="10609" y="5811"/>
                    <a:pt x="10550" y="5811"/>
                  </a:cubicBezTo>
                  <a:lnTo>
                    <a:pt x="9847" y="5811"/>
                  </a:lnTo>
                  <a:lnTo>
                    <a:pt x="9847" y="5096"/>
                  </a:lnTo>
                  <a:cubicBezTo>
                    <a:pt x="10776" y="4775"/>
                    <a:pt x="11466" y="3965"/>
                    <a:pt x="11585" y="2965"/>
                  </a:cubicBezTo>
                  <a:cubicBezTo>
                    <a:pt x="11609" y="2858"/>
                    <a:pt x="11550" y="2774"/>
                    <a:pt x="11454" y="2751"/>
                  </a:cubicBezTo>
                  <a:cubicBezTo>
                    <a:pt x="11448" y="2750"/>
                    <a:pt x="11442" y="2749"/>
                    <a:pt x="11436" y="2749"/>
                  </a:cubicBezTo>
                  <a:cubicBezTo>
                    <a:pt x="11358" y="2749"/>
                    <a:pt x="11275" y="2817"/>
                    <a:pt x="11264" y="2905"/>
                  </a:cubicBezTo>
                  <a:cubicBezTo>
                    <a:pt x="11109" y="4025"/>
                    <a:pt x="10145" y="4870"/>
                    <a:pt x="9014" y="4870"/>
                  </a:cubicBezTo>
                  <a:cubicBezTo>
                    <a:pt x="7763" y="4870"/>
                    <a:pt x="6751" y="3858"/>
                    <a:pt x="6751" y="2608"/>
                  </a:cubicBezTo>
                  <a:cubicBezTo>
                    <a:pt x="6751" y="1358"/>
                    <a:pt x="7763" y="346"/>
                    <a:pt x="9014" y="346"/>
                  </a:cubicBezTo>
                  <a:cubicBezTo>
                    <a:pt x="10133" y="346"/>
                    <a:pt x="11097" y="1179"/>
                    <a:pt x="11264" y="2274"/>
                  </a:cubicBezTo>
                  <a:cubicBezTo>
                    <a:pt x="11275" y="2363"/>
                    <a:pt x="11358" y="2431"/>
                    <a:pt x="11436" y="2431"/>
                  </a:cubicBezTo>
                  <a:cubicBezTo>
                    <a:pt x="11442" y="2431"/>
                    <a:pt x="11448" y="2430"/>
                    <a:pt x="11454" y="2429"/>
                  </a:cubicBezTo>
                  <a:cubicBezTo>
                    <a:pt x="11550" y="2417"/>
                    <a:pt x="11621" y="2322"/>
                    <a:pt x="11609" y="2239"/>
                  </a:cubicBezTo>
                  <a:cubicBezTo>
                    <a:pt x="11514" y="1620"/>
                    <a:pt x="11204" y="1060"/>
                    <a:pt x="10740" y="643"/>
                  </a:cubicBezTo>
                  <a:cubicBezTo>
                    <a:pt x="10264" y="227"/>
                    <a:pt x="9657" y="0"/>
                    <a:pt x="902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75" name="Google Shape;10975;p79"/>
            <p:cNvSpPr/>
            <p:nvPr/>
          </p:nvSpPr>
          <p:spPr>
            <a:xfrm>
              <a:off x="4237665" y="2034307"/>
              <a:ext cx="32092" cy="63772"/>
            </a:xfrm>
            <a:custGeom>
              <a:avLst/>
              <a:gdLst/>
              <a:ahLst/>
              <a:cxnLst/>
              <a:rect l="l" t="t" r="r" b="b"/>
              <a:pathLst>
                <a:path w="1013" h="2013" extrusionOk="0">
                  <a:moveTo>
                    <a:pt x="179" y="1"/>
                  </a:moveTo>
                  <a:cubicBezTo>
                    <a:pt x="84" y="1"/>
                    <a:pt x="12" y="72"/>
                    <a:pt x="12" y="167"/>
                  </a:cubicBezTo>
                  <a:cubicBezTo>
                    <a:pt x="12" y="263"/>
                    <a:pt x="84" y="334"/>
                    <a:pt x="179" y="334"/>
                  </a:cubicBezTo>
                  <a:lnTo>
                    <a:pt x="322" y="334"/>
                  </a:lnTo>
                  <a:lnTo>
                    <a:pt x="322" y="1691"/>
                  </a:lnTo>
                  <a:lnTo>
                    <a:pt x="167" y="1691"/>
                  </a:lnTo>
                  <a:cubicBezTo>
                    <a:pt x="72" y="1691"/>
                    <a:pt x="0" y="1763"/>
                    <a:pt x="0" y="1846"/>
                  </a:cubicBezTo>
                  <a:cubicBezTo>
                    <a:pt x="0" y="1941"/>
                    <a:pt x="72" y="2013"/>
                    <a:pt x="167" y="2013"/>
                  </a:cubicBezTo>
                  <a:lnTo>
                    <a:pt x="846" y="2013"/>
                  </a:lnTo>
                  <a:cubicBezTo>
                    <a:pt x="941" y="2013"/>
                    <a:pt x="1012" y="1941"/>
                    <a:pt x="1012" y="1846"/>
                  </a:cubicBezTo>
                  <a:cubicBezTo>
                    <a:pt x="1012" y="1775"/>
                    <a:pt x="941" y="1703"/>
                    <a:pt x="846" y="1703"/>
                  </a:cubicBezTo>
                  <a:lnTo>
                    <a:pt x="667" y="1703"/>
                  </a:lnTo>
                  <a:lnTo>
                    <a:pt x="667" y="167"/>
                  </a:lnTo>
                  <a:cubicBezTo>
                    <a:pt x="667" y="72"/>
                    <a:pt x="596" y="1"/>
                    <a:pt x="50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76" name="Google Shape;10976;p79"/>
            <p:cNvSpPr/>
            <p:nvPr/>
          </p:nvSpPr>
          <p:spPr>
            <a:xfrm>
              <a:off x="4241815" y="2014317"/>
              <a:ext cx="17012" cy="17012"/>
            </a:xfrm>
            <a:custGeom>
              <a:avLst/>
              <a:gdLst/>
              <a:ahLst/>
              <a:cxnLst/>
              <a:rect l="l" t="t" r="r" b="b"/>
              <a:pathLst>
                <a:path w="537" h="537" extrusionOk="0">
                  <a:moveTo>
                    <a:pt x="274" y="1"/>
                  </a:moveTo>
                  <a:cubicBezTo>
                    <a:pt x="119" y="1"/>
                    <a:pt x="0" y="120"/>
                    <a:pt x="0" y="263"/>
                  </a:cubicBezTo>
                  <a:cubicBezTo>
                    <a:pt x="0" y="417"/>
                    <a:pt x="119" y="536"/>
                    <a:pt x="274" y="536"/>
                  </a:cubicBezTo>
                  <a:cubicBezTo>
                    <a:pt x="417" y="536"/>
                    <a:pt x="536" y="417"/>
                    <a:pt x="536" y="263"/>
                  </a:cubicBezTo>
                  <a:cubicBezTo>
                    <a:pt x="536" y="120"/>
                    <a:pt x="417" y="1"/>
                    <a:pt x="27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977" name="Google Shape;10977;p79"/>
          <p:cNvGrpSpPr/>
          <p:nvPr/>
        </p:nvGrpSpPr>
        <p:grpSpPr>
          <a:xfrm>
            <a:off x="10730215" y="2391529"/>
            <a:ext cx="372176" cy="475833"/>
            <a:chOff x="8047661" y="1969046"/>
            <a:chExt cx="279132" cy="356875"/>
          </a:xfrm>
          <a:solidFill>
            <a:schemeClr val="tx1"/>
          </a:solidFill>
        </p:grpSpPr>
        <p:sp>
          <p:nvSpPr>
            <p:cNvPr id="10978" name="Google Shape;10978;p79"/>
            <p:cNvSpPr/>
            <p:nvPr/>
          </p:nvSpPr>
          <p:spPr>
            <a:xfrm>
              <a:off x="8169502" y="2126115"/>
              <a:ext cx="33961" cy="15713"/>
            </a:xfrm>
            <a:custGeom>
              <a:avLst/>
              <a:gdLst/>
              <a:ahLst/>
              <a:cxnLst/>
              <a:rect l="l" t="t" r="r" b="b"/>
              <a:pathLst>
                <a:path w="1072" h="496" extrusionOk="0">
                  <a:moveTo>
                    <a:pt x="175" y="0"/>
                  </a:moveTo>
                  <a:cubicBezTo>
                    <a:pt x="145" y="0"/>
                    <a:pt x="113" y="7"/>
                    <a:pt x="83" y="20"/>
                  </a:cubicBezTo>
                  <a:cubicBezTo>
                    <a:pt x="12" y="67"/>
                    <a:pt x="0" y="175"/>
                    <a:pt x="48" y="246"/>
                  </a:cubicBezTo>
                  <a:cubicBezTo>
                    <a:pt x="143" y="413"/>
                    <a:pt x="322" y="496"/>
                    <a:pt x="536" y="496"/>
                  </a:cubicBezTo>
                  <a:cubicBezTo>
                    <a:pt x="738" y="496"/>
                    <a:pt x="917" y="413"/>
                    <a:pt x="1024" y="246"/>
                  </a:cubicBezTo>
                  <a:cubicBezTo>
                    <a:pt x="1072" y="175"/>
                    <a:pt x="1060" y="67"/>
                    <a:pt x="976" y="20"/>
                  </a:cubicBezTo>
                  <a:cubicBezTo>
                    <a:pt x="951" y="7"/>
                    <a:pt x="921" y="0"/>
                    <a:pt x="891" y="0"/>
                  </a:cubicBezTo>
                  <a:cubicBezTo>
                    <a:pt x="837" y="0"/>
                    <a:pt x="785" y="22"/>
                    <a:pt x="762" y="67"/>
                  </a:cubicBezTo>
                  <a:cubicBezTo>
                    <a:pt x="714" y="127"/>
                    <a:pt x="643" y="175"/>
                    <a:pt x="536" y="175"/>
                  </a:cubicBezTo>
                  <a:cubicBezTo>
                    <a:pt x="429" y="175"/>
                    <a:pt x="357" y="127"/>
                    <a:pt x="310" y="67"/>
                  </a:cubicBezTo>
                  <a:cubicBezTo>
                    <a:pt x="279" y="22"/>
                    <a:pt x="229" y="0"/>
                    <a:pt x="17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79" name="Google Shape;10979;p79"/>
            <p:cNvSpPr/>
            <p:nvPr/>
          </p:nvSpPr>
          <p:spPr>
            <a:xfrm>
              <a:off x="8141592" y="2047517"/>
              <a:ext cx="27562" cy="10581"/>
            </a:xfrm>
            <a:custGeom>
              <a:avLst/>
              <a:gdLst/>
              <a:ahLst/>
              <a:cxnLst/>
              <a:rect l="l" t="t" r="r" b="b"/>
              <a:pathLst>
                <a:path w="870" h="334" extrusionOk="0">
                  <a:moveTo>
                    <a:pt x="167" y="0"/>
                  </a:moveTo>
                  <a:cubicBezTo>
                    <a:pt x="71" y="0"/>
                    <a:pt x="0" y="84"/>
                    <a:pt x="0" y="167"/>
                  </a:cubicBezTo>
                  <a:cubicBezTo>
                    <a:pt x="0" y="262"/>
                    <a:pt x="71" y="334"/>
                    <a:pt x="167" y="334"/>
                  </a:cubicBezTo>
                  <a:lnTo>
                    <a:pt x="703" y="334"/>
                  </a:lnTo>
                  <a:cubicBezTo>
                    <a:pt x="786" y="334"/>
                    <a:pt x="869" y="262"/>
                    <a:pt x="869" y="167"/>
                  </a:cubicBezTo>
                  <a:cubicBezTo>
                    <a:pt x="869" y="84"/>
                    <a:pt x="786" y="0"/>
                    <a:pt x="70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80" name="Google Shape;10980;p79"/>
            <p:cNvSpPr/>
            <p:nvPr/>
          </p:nvSpPr>
          <p:spPr>
            <a:xfrm>
              <a:off x="8203431" y="2047517"/>
              <a:ext cx="27181" cy="10581"/>
            </a:xfrm>
            <a:custGeom>
              <a:avLst/>
              <a:gdLst/>
              <a:ahLst/>
              <a:cxnLst/>
              <a:rect l="l" t="t" r="r" b="b"/>
              <a:pathLst>
                <a:path w="858" h="334" extrusionOk="0">
                  <a:moveTo>
                    <a:pt x="167" y="0"/>
                  </a:moveTo>
                  <a:cubicBezTo>
                    <a:pt x="72" y="0"/>
                    <a:pt x="1" y="84"/>
                    <a:pt x="1" y="167"/>
                  </a:cubicBezTo>
                  <a:cubicBezTo>
                    <a:pt x="1" y="262"/>
                    <a:pt x="72" y="334"/>
                    <a:pt x="167" y="334"/>
                  </a:cubicBezTo>
                  <a:lnTo>
                    <a:pt x="703" y="334"/>
                  </a:lnTo>
                  <a:cubicBezTo>
                    <a:pt x="786" y="334"/>
                    <a:pt x="858" y="262"/>
                    <a:pt x="858" y="167"/>
                  </a:cubicBezTo>
                  <a:cubicBezTo>
                    <a:pt x="858" y="84"/>
                    <a:pt x="786" y="0"/>
                    <a:pt x="70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81" name="Google Shape;10981;p79"/>
            <p:cNvSpPr/>
            <p:nvPr/>
          </p:nvSpPr>
          <p:spPr>
            <a:xfrm>
              <a:off x="8047661" y="1969046"/>
              <a:ext cx="279132" cy="356875"/>
            </a:xfrm>
            <a:custGeom>
              <a:avLst/>
              <a:gdLst/>
              <a:ahLst/>
              <a:cxnLst/>
              <a:rect l="l" t="t" r="r" b="b"/>
              <a:pathLst>
                <a:path w="8811" h="11265" extrusionOk="0">
                  <a:moveTo>
                    <a:pt x="4382" y="334"/>
                  </a:moveTo>
                  <a:cubicBezTo>
                    <a:pt x="5751" y="334"/>
                    <a:pt x="6870" y="1453"/>
                    <a:pt x="6870" y="2823"/>
                  </a:cubicBezTo>
                  <a:lnTo>
                    <a:pt x="6870" y="3192"/>
                  </a:lnTo>
                  <a:lnTo>
                    <a:pt x="6132" y="3192"/>
                  </a:lnTo>
                  <a:lnTo>
                    <a:pt x="6132" y="3180"/>
                  </a:lnTo>
                  <a:cubicBezTo>
                    <a:pt x="6132" y="3085"/>
                    <a:pt x="6061" y="3013"/>
                    <a:pt x="5977" y="3013"/>
                  </a:cubicBezTo>
                  <a:lnTo>
                    <a:pt x="4739" y="3013"/>
                  </a:lnTo>
                  <a:cubicBezTo>
                    <a:pt x="4644" y="3013"/>
                    <a:pt x="4572" y="3085"/>
                    <a:pt x="4572" y="3180"/>
                  </a:cubicBezTo>
                  <a:lnTo>
                    <a:pt x="4572" y="3228"/>
                  </a:lnTo>
                  <a:cubicBezTo>
                    <a:pt x="4513" y="3192"/>
                    <a:pt x="4453" y="3192"/>
                    <a:pt x="4382" y="3192"/>
                  </a:cubicBezTo>
                  <a:cubicBezTo>
                    <a:pt x="4310" y="3192"/>
                    <a:pt x="4251" y="3216"/>
                    <a:pt x="4191" y="3228"/>
                  </a:cubicBezTo>
                  <a:lnTo>
                    <a:pt x="4191" y="3180"/>
                  </a:lnTo>
                  <a:cubicBezTo>
                    <a:pt x="4191" y="3085"/>
                    <a:pt x="4108" y="3013"/>
                    <a:pt x="4025" y="3013"/>
                  </a:cubicBezTo>
                  <a:lnTo>
                    <a:pt x="2786" y="3013"/>
                  </a:lnTo>
                  <a:cubicBezTo>
                    <a:pt x="2703" y="3013"/>
                    <a:pt x="2620" y="3085"/>
                    <a:pt x="2620" y="3180"/>
                  </a:cubicBezTo>
                  <a:lnTo>
                    <a:pt x="2620" y="3192"/>
                  </a:lnTo>
                  <a:lnTo>
                    <a:pt x="1893" y="3192"/>
                  </a:lnTo>
                  <a:lnTo>
                    <a:pt x="1893" y="2823"/>
                  </a:lnTo>
                  <a:cubicBezTo>
                    <a:pt x="1893" y="1453"/>
                    <a:pt x="3013" y="334"/>
                    <a:pt x="4382" y="334"/>
                  </a:cubicBezTo>
                  <a:close/>
                  <a:moveTo>
                    <a:pt x="3846" y="3323"/>
                  </a:moveTo>
                  <a:lnTo>
                    <a:pt x="3846" y="3704"/>
                  </a:lnTo>
                  <a:cubicBezTo>
                    <a:pt x="3846" y="3799"/>
                    <a:pt x="3751" y="3894"/>
                    <a:pt x="3656" y="3894"/>
                  </a:cubicBezTo>
                  <a:lnTo>
                    <a:pt x="3120" y="3894"/>
                  </a:lnTo>
                  <a:cubicBezTo>
                    <a:pt x="3013" y="3894"/>
                    <a:pt x="2917" y="3799"/>
                    <a:pt x="2917" y="3704"/>
                  </a:cubicBezTo>
                  <a:lnTo>
                    <a:pt x="2917" y="3323"/>
                  </a:lnTo>
                  <a:lnTo>
                    <a:pt x="3203" y="3323"/>
                  </a:lnTo>
                  <a:lnTo>
                    <a:pt x="3203" y="3525"/>
                  </a:lnTo>
                  <a:cubicBezTo>
                    <a:pt x="3239" y="3609"/>
                    <a:pt x="3310" y="3692"/>
                    <a:pt x="3394" y="3692"/>
                  </a:cubicBezTo>
                  <a:cubicBezTo>
                    <a:pt x="3489" y="3692"/>
                    <a:pt x="3560" y="3609"/>
                    <a:pt x="3560" y="3525"/>
                  </a:cubicBezTo>
                  <a:lnTo>
                    <a:pt x="3560" y="3323"/>
                  </a:lnTo>
                  <a:close/>
                  <a:moveTo>
                    <a:pt x="5799" y="3323"/>
                  </a:moveTo>
                  <a:lnTo>
                    <a:pt x="5799" y="3704"/>
                  </a:lnTo>
                  <a:cubicBezTo>
                    <a:pt x="5799" y="3799"/>
                    <a:pt x="5703" y="3894"/>
                    <a:pt x="5596" y="3894"/>
                  </a:cubicBezTo>
                  <a:lnTo>
                    <a:pt x="5061" y="3894"/>
                  </a:lnTo>
                  <a:cubicBezTo>
                    <a:pt x="4965" y="3894"/>
                    <a:pt x="4870" y="3799"/>
                    <a:pt x="4870" y="3704"/>
                  </a:cubicBezTo>
                  <a:lnTo>
                    <a:pt x="4870" y="3323"/>
                  </a:lnTo>
                  <a:lnTo>
                    <a:pt x="5156" y="3323"/>
                  </a:lnTo>
                  <a:lnTo>
                    <a:pt x="5156" y="3525"/>
                  </a:lnTo>
                  <a:cubicBezTo>
                    <a:pt x="5180" y="3609"/>
                    <a:pt x="5263" y="3692"/>
                    <a:pt x="5346" y="3692"/>
                  </a:cubicBezTo>
                  <a:cubicBezTo>
                    <a:pt x="5442" y="3692"/>
                    <a:pt x="5513" y="3609"/>
                    <a:pt x="5513" y="3525"/>
                  </a:cubicBezTo>
                  <a:lnTo>
                    <a:pt x="5513" y="3323"/>
                  </a:lnTo>
                  <a:close/>
                  <a:moveTo>
                    <a:pt x="6954" y="3525"/>
                  </a:moveTo>
                  <a:cubicBezTo>
                    <a:pt x="7025" y="3525"/>
                    <a:pt x="7097" y="3549"/>
                    <a:pt x="7168" y="3609"/>
                  </a:cubicBezTo>
                  <a:cubicBezTo>
                    <a:pt x="7227" y="3668"/>
                    <a:pt x="7239" y="3751"/>
                    <a:pt x="7239" y="3823"/>
                  </a:cubicBezTo>
                  <a:cubicBezTo>
                    <a:pt x="7227" y="3954"/>
                    <a:pt x="7085" y="4073"/>
                    <a:pt x="6942" y="4073"/>
                  </a:cubicBezTo>
                  <a:lnTo>
                    <a:pt x="6870" y="4073"/>
                  </a:lnTo>
                  <a:lnTo>
                    <a:pt x="6870" y="4061"/>
                  </a:lnTo>
                  <a:cubicBezTo>
                    <a:pt x="6870" y="3966"/>
                    <a:pt x="6787" y="3894"/>
                    <a:pt x="6704" y="3894"/>
                  </a:cubicBezTo>
                  <a:cubicBezTo>
                    <a:pt x="6608" y="3894"/>
                    <a:pt x="6537" y="3966"/>
                    <a:pt x="6537" y="4061"/>
                  </a:cubicBezTo>
                  <a:cubicBezTo>
                    <a:pt x="6537" y="4775"/>
                    <a:pt x="6180" y="5442"/>
                    <a:pt x="5584" y="5835"/>
                  </a:cubicBezTo>
                  <a:lnTo>
                    <a:pt x="5584" y="5799"/>
                  </a:lnTo>
                  <a:lnTo>
                    <a:pt x="5501" y="5037"/>
                  </a:lnTo>
                  <a:cubicBezTo>
                    <a:pt x="5453" y="4680"/>
                    <a:pt x="5156" y="4418"/>
                    <a:pt x="4811" y="4418"/>
                  </a:cubicBezTo>
                  <a:lnTo>
                    <a:pt x="3989" y="4418"/>
                  </a:lnTo>
                  <a:cubicBezTo>
                    <a:pt x="3632" y="4418"/>
                    <a:pt x="3334" y="4680"/>
                    <a:pt x="3310" y="5037"/>
                  </a:cubicBezTo>
                  <a:lnTo>
                    <a:pt x="3215" y="5799"/>
                  </a:lnTo>
                  <a:lnTo>
                    <a:pt x="3215" y="5835"/>
                  </a:lnTo>
                  <a:cubicBezTo>
                    <a:pt x="2953" y="5668"/>
                    <a:pt x="2739" y="5454"/>
                    <a:pt x="2584" y="5204"/>
                  </a:cubicBezTo>
                  <a:cubicBezTo>
                    <a:pt x="2358" y="4859"/>
                    <a:pt x="2239" y="4466"/>
                    <a:pt x="2239" y="4061"/>
                  </a:cubicBezTo>
                  <a:cubicBezTo>
                    <a:pt x="2239" y="3966"/>
                    <a:pt x="2167" y="3894"/>
                    <a:pt x="2072" y="3894"/>
                  </a:cubicBezTo>
                  <a:cubicBezTo>
                    <a:pt x="1989" y="3894"/>
                    <a:pt x="1905" y="3966"/>
                    <a:pt x="1905" y="4061"/>
                  </a:cubicBezTo>
                  <a:lnTo>
                    <a:pt x="1905" y="4073"/>
                  </a:lnTo>
                  <a:lnTo>
                    <a:pt x="1810" y="4073"/>
                  </a:lnTo>
                  <a:cubicBezTo>
                    <a:pt x="1727" y="4073"/>
                    <a:pt x="1655" y="4049"/>
                    <a:pt x="1596" y="3990"/>
                  </a:cubicBezTo>
                  <a:cubicBezTo>
                    <a:pt x="1536" y="3930"/>
                    <a:pt x="1524" y="3847"/>
                    <a:pt x="1524" y="3775"/>
                  </a:cubicBezTo>
                  <a:cubicBezTo>
                    <a:pt x="1536" y="3644"/>
                    <a:pt x="1667" y="3525"/>
                    <a:pt x="1822" y="3525"/>
                  </a:cubicBezTo>
                  <a:lnTo>
                    <a:pt x="2608" y="3525"/>
                  </a:lnTo>
                  <a:lnTo>
                    <a:pt x="2608" y="3716"/>
                  </a:lnTo>
                  <a:cubicBezTo>
                    <a:pt x="2608" y="4001"/>
                    <a:pt x="2846" y="4240"/>
                    <a:pt x="3132" y="4240"/>
                  </a:cubicBezTo>
                  <a:lnTo>
                    <a:pt x="3668" y="4240"/>
                  </a:lnTo>
                  <a:cubicBezTo>
                    <a:pt x="3953" y="4240"/>
                    <a:pt x="4191" y="4001"/>
                    <a:pt x="4191" y="3716"/>
                  </a:cubicBezTo>
                  <a:cubicBezTo>
                    <a:pt x="4191" y="3609"/>
                    <a:pt x="4275" y="3525"/>
                    <a:pt x="4382" y="3525"/>
                  </a:cubicBezTo>
                  <a:cubicBezTo>
                    <a:pt x="4489" y="3525"/>
                    <a:pt x="4572" y="3609"/>
                    <a:pt x="4572" y="3716"/>
                  </a:cubicBezTo>
                  <a:cubicBezTo>
                    <a:pt x="4572" y="4001"/>
                    <a:pt x="4811" y="4240"/>
                    <a:pt x="5096" y="4240"/>
                  </a:cubicBezTo>
                  <a:lnTo>
                    <a:pt x="5632" y="4240"/>
                  </a:lnTo>
                  <a:cubicBezTo>
                    <a:pt x="5906" y="4240"/>
                    <a:pt x="6144" y="4001"/>
                    <a:pt x="6144" y="3716"/>
                  </a:cubicBezTo>
                  <a:lnTo>
                    <a:pt x="6144" y="3525"/>
                  </a:lnTo>
                  <a:close/>
                  <a:moveTo>
                    <a:pt x="4799" y="4740"/>
                  </a:moveTo>
                  <a:cubicBezTo>
                    <a:pt x="4989" y="4740"/>
                    <a:pt x="5144" y="4882"/>
                    <a:pt x="5156" y="5073"/>
                  </a:cubicBezTo>
                  <a:lnTo>
                    <a:pt x="5239" y="5835"/>
                  </a:lnTo>
                  <a:cubicBezTo>
                    <a:pt x="5239" y="5978"/>
                    <a:pt x="5168" y="6133"/>
                    <a:pt x="5037" y="6204"/>
                  </a:cubicBezTo>
                  <a:lnTo>
                    <a:pt x="4549" y="6454"/>
                  </a:lnTo>
                  <a:cubicBezTo>
                    <a:pt x="4495" y="6478"/>
                    <a:pt x="4438" y="6490"/>
                    <a:pt x="4382" y="6490"/>
                  </a:cubicBezTo>
                  <a:cubicBezTo>
                    <a:pt x="4325" y="6490"/>
                    <a:pt x="4269" y="6478"/>
                    <a:pt x="4215" y="6454"/>
                  </a:cubicBezTo>
                  <a:lnTo>
                    <a:pt x="3727" y="6204"/>
                  </a:lnTo>
                  <a:cubicBezTo>
                    <a:pt x="3596" y="6133"/>
                    <a:pt x="3501" y="5990"/>
                    <a:pt x="3537" y="5835"/>
                  </a:cubicBezTo>
                  <a:lnTo>
                    <a:pt x="3620" y="5073"/>
                  </a:lnTo>
                  <a:cubicBezTo>
                    <a:pt x="3632" y="4894"/>
                    <a:pt x="3798" y="4740"/>
                    <a:pt x="3977" y="4740"/>
                  </a:cubicBezTo>
                  <a:close/>
                  <a:moveTo>
                    <a:pt x="2965" y="6633"/>
                  </a:moveTo>
                  <a:lnTo>
                    <a:pt x="2965" y="6966"/>
                  </a:lnTo>
                  <a:cubicBezTo>
                    <a:pt x="2965" y="7109"/>
                    <a:pt x="2882" y="7240"/>
                    <a:pt x="2727" y="7299"/>
                  </a:cubicBezTo>
                  <a:lnTo>
                    <a:pt x="2346" y="7049"/>
                  </a:lnTo>
                  <a:cubicBezTo>
                    <a:pt x="2239" y="6978"/>
                    <a:pt x="2227" y="6871"/>
                    <a:pt x="2251" y="6799"/>
                  </a:cubicBezTo>
                  <a:cubicBezTo>
                    <a:pt x="2286" y="6728"/>
                    <a:pt x="2346" y="6633"/>
                    <a:pt x="2465" y="6633"/>
                  </a:cubicBezTo>
                  <a:close/>
                  <a:moveTo>
                    <a:pt x="6275" y="6633"/>
                  </a:moveTo>
                  <a:cubicBezTo>
                    <a:pt x="6382" y="6633"/>
                    <a:pt x="6465" y="6728"/>
                    <a:pt x="6477" y="6799"/>
                  </a:cubicBezTo>
                  <a:cubicBezTo>
                    <a:pt x="6513" y="6871"/>
                    <a:pt x="6489" y="6978"/>
                    <a:pt x="6394" y="7049"/>
                  </a:cubicBezTo>
                  <a:lnTo>
                    <a:pt x="6001" y="7299"/>
                  </a:lnTo>
                  <a:cubicBezTo>
                    <a:pt x="5870" y="7240"/>
                    <a:pt x="5763" y="7109"/>
                    <a:pt x="5763" y="6966"/>
                  </a:cubicBezTo>
                  <a:lnTo>
                    <a:pt x="5763" y="6633"/>
                  </a:lnTo>
                  <a:close/>
                  <a:moveTo>
                    <a:pt x="2953" y="6109"/>
                  </a:moveTo>
                  <a:lnTo>
                    <a:pt x="2953" y="6311"/>
                  </a:lnTo>
                  <a:lnTo>
                    <a:pt x="2465" y="6311"/>
                  </a:lnTo>
                  <a:cubicBezTo>
                    <a:pt x="2203" y="6311"/>
                    <a:pt x="2001" y="6454"/>
                    <a:pt x="1929" y="6692"/>
                  </a:cubicBezTo>
                  <a:cubicBezTo>
                    <a:pt x="1846" y="6930"/>
                    <a:pt x="1941" y="7168"/>
                    <a:pt x="2144" y="7323"/>
                  </a:cubicBezTo>
                  <a:lnTo>
                    <a:pt x="4191" y="8669"/>
                  </a:lnTo>
                  <a:lnTo>
                    <a:pt x="4191" y="8954"/>
                  </a:lnTo>
                  <a:lnTo>
                    <a:pt x="3489" y="8954"/>
                  </a:lnTo>
                  <a:cubicBezTo>
                    <a:pt x="3370" y="8954"/>
                    <a:pt x="3239" y="8943"/>
                    <a:pt x="3120" y="8931"/>
                  </a:cubicBezTo>
                  <a:lnTo>
                    <a:pt x="3120" y="8776"/>
                  </a:lnTo>
                  <a:cubicBezTo>
                    <a:pt x="3120" y="8692"/>
                    <a:pt x="3036" y="8609"/>
                    <a:pt x="2953" y="8609"/>
                  </a:cubicBezTo>
                  <a:cubicBezTo>
                    <a:pt x="2858" y="8609"/>
                    <a:pt x="2786" y="8692"/>
                    <a:pt x="2786" y="8776"/>
                  </a:cubicBezTo>
                  <a:lnTo>
                    <a:pt x="2786" y="8835"/>
                  </a:lnTo>
                  <a:cubicBezTo>
                    <a:pt x="2060" y="8550"/>
                    <a:pt x="1524" y="7835"/>
                    <a:pt x="1524" y="7002"/>
                  </a:cubicBezTo>
                  <a:cubicBezTo>
                    <a:pt x="1524" y="6514"/>
                    <a:pt x="1929" y="6109"/>
                    <a:pt x="2417" y="6109"/>
                  </a:cubicBezTo>
                  <a:close/>
                  <a:moveTo>
                    <a:pt x="6323" y="6133"/>
                  </a:moveTo>
                  <a:cubicBezTo>
                    <a:pt x="6823" y="6133"/>
                    <a:pt x="7216" y="6526"/>
                    <a:pt x="7216" y="7026"/>
                  </a:cubicBezTo>
                  <a:cubicBezTo>
                    <a:pt x="7227" y="7835"/>
                    <a:pt x="6692" y="8550"/>
                    <a:pt x="5954" y="8835"/>
                  </a:cubicBezTo>
                  <a:lnTo>
                    <a:pt x="5954" y="8776"/>
                  </a:lnTo>
                  <a:cubicBezTo>
                    <a:pt x="5954" y="8692"/>
                    <a:pt x="5882" y="8609"/>
                    <a:pt x="5799" y="8609"/>
                  </a:cubicBezTo>
                  <a:cubicBezTo>
                    <a:pt x="5703" y="8609"/>
                    <a:pt x="5632" y="8692"/>
                    <a:pt x="5632" y="8776"/>
                  </a:cubicBezTo>
                  <a:lnTo>
                    <a:pt x="5632" y="8931"/>
                  </a:lnTo>
                  <a:cubicBezTo>
                    <a:pt x="5513" y="8954"/>
                    <a:pt x="5394" y="8954"/>
                    <a:pt x="5263" y="8954"/>
                  </a:cubicBezTo>
                  <a:lnTo>
                    <a:pt x="4549" y="8954"/>
                  </a:lnTo>
                  <a:lnTo>
                    <a:pt x="4549" y="8669"/>
                  </a:lnTo>
                  <a:lnTo>
                    <a:pt x="5180" y="8252"/>
                  </a:lnTo>
                  <a:cubicBezTo>
                    <a:pt x="5263" y="8216"/>
                    <a:pt x="5275" y="8109"/>
                    <a:pt x="5227" y="8038"/>
                  </a:cubicBezTo>
                  <a:cubicBezTo>
                    <a:pt x="5198" y="7986"/>
                    <a:pt x="5151" y="7962"/>
                    <a:pt x="5099" y="7962"/>
                  </a:cubicBezTo>
                  <a:cubicBezTo>
                    <a:pt x="5067" y="7962"/>
                    <a:pt x="5033" y="7972"/>
                    <a:pt x="5001" y="7990"/>
                  </a:cubicBezTo>
                  <a:lnTo>
                    <a:pt x="4394" y="8407"/>
                  </a:lnTo>
                  <a:lnTo>
                    <a:pt x="3060" y="7514"/>
                  </a:lnTo>
                  <a:cubicBezTo>
                    <a:pt x="3215" y="7383"/>
                    <a:pt x="3322" y="7180"/>
                    <a:pt x="3322" y="6966"/>
                  </a:cubicBezTo>
                  <a:lnTo>
                    <a:pt x="3322" y="6276"/>
                  </a:lnTo>
                  <a:cubicBezTo>
                    <a:pt x="3322" y="6276"/>
                    <a:pt x="3334" y="6276"/>
                    <a:pt x="3358" y="6287"/>
                  </a:cubicBezTo>
                  <a:cubicBezTo>
                    <a:pt x="3417" y="6383"/>
                    <a:pt x="3501" y="6442"/>
                    <a:pt x="3596" y="6502"/>
                  </a:cubicBezTo>
                  <a:lnTo>
                    <a:pt x="4084" y="6752"/>
                  </a:lnTo>
                  <a:cubicBezTo>
                    <a:pt x="4191" y="6799"/>
                    <a:pt x="4287" y="6823"/>
                    <a:pt x="4394" y="6823"/>
                  </a:cubicBezTo>
                  <a:cubicBezTo>
                    <a:pt x="4501" y="6823"/>
                    <a:pt x="4608" y="6799"/>
                    <a:pt x="4703" y="6752"/>
                  </a:cubicBezTo>
                  <a:lnTo>
                    <a:pt x="5192" y="6502"/>
                  </a:lnTo>
                  <a:cubicBezTo>
                    <a:pt x="5299" y="6454"/>
                    <a:pt x="5382" y="6383"/>
                    <a:pt x="5430" y="6287"/>
                  </a:cubicBezTo>
                  <a:cubicBezTo>
                    <a:pt x="5453" y="6287"/>
                    <a:pt x="5453" y="6287"/>
                    <a:pt x="5465" y="6276"/>
                  </a:cubicBezTo>
                  <a:lnTo>
                    <a:pt x="5465" y="6966"/>
                  </a:lnTo>
                  <a:cubicBezTo>
                    <a:pt x="5465" y="7168"/>
                    <a:pt x="5573" y="7383"/>
                    <a:pt x="5727" y="7514"/>
                  </a:cubicBezTo>
                  <a:lnTo>
                    <a:pt x="5632" y="7585"/>
                  </a:lnTo>
                  <a:cubicBezTo>
                    <a:pt x="5549" y="7633"/>
                    <a:pt x="5537" y="7740"/>
                    <a:pt x="5584" y="7811"/>
                  </a:cubicBezTo>
                  <a:cubicBezTo>
                    <a:pt x="5608" y="7859"/>
                    <a:pt x="5668" y="7883"/>
                    <a:pt x="5715" y="7883"/>
                  </a:cubicBezTo>
                  <a:cubicBezTo>
                    <a:pt x="5751" y="7883"/>
                    <a:pt x="5775" y="7871"/>
                    <a:pt x="5811" y="7859"/>
                  </a:cubicBezTo>
                  <a:lnTo>
                    <a:pt x="6596" y="7335"/>
                  </a:lnTo>
                  <a:cubicBezTo>
                    <a:pt x="6799" y="7204"/>
                    <a:pt x="6894" y="6942"/>
                    <a:pt x="6823" y="6704"/>
                  </a:cubicBezTo>
                  <a:cubicBezTo>
                    <a:pt x="6739" y="6466"/>
                    <a:pt x="6537" y="6323"/>
                    <a:pt x="6287" y="6323"/>
                  </a:cubicBezTo>
                  <a:lnTo>
                    <a:pt x="5787" y="6323"/>
                  </a:lnTo>
                  <a:lnTo>
                    <a:pt x="5787" y="6133"/>
                  </a:lnTo>
                  <a:close/>
                  <a:moveTo>
                    <a:pt x="4406" y="1"/>
                  </a:moveTo>
                  <a:cubicBezTo>
                    <a:pt x="2858" y="1"/>
                    <a:pt x="1596" y="1263"/>
                    <a:pt x="1596" y="2811"/>
                  </a:cubicBezTo>
                  <a:lnTo>
                    <a:pt x="1596" y="3239"/>
                  </a:lnTo>
                  <a:cubicBezTo>
                    <a:pt x="1405" y="3335"/>
                    <a:pt x="1262" y="3513"/>
                    <a:pt x="1239" y="3716"/>
                  </a:cubicBezTo>
                  <a:cubicBezTo>
                    <a:pt x="1227" y="3894"/>
                    <a:pt x="1286" y="4061"/>
                    <a:pt x="1382" y="4192"/>
                  </a:cubicBezTo>
                  <a:cubicBezTo>
                    <a:pt x="1501" y="4323"/>
                    <a:pt x="1667" y="4382"/>
                    <a:pt x="1834" y="4382"/>
                  </a:cubicBezTo>
                  <a:lnTo>
                    <a:pt x="1953" y="4382"/>
                  </a:lnTo>
                  <a:cubicBezTo>
                    <a:pt x="2001" y="4740"/>
                    <a:pt x="2132" y="5073"/>
                    <a:pt x="2322" y="5371"/>
                  </a:cubicBezTo>
                  <a:cubicBezTo>
                    <a:pt x="2417" y="5502"/>
                    <a:pt x="2513" y="5633"/>
                    <a:pt x="2632" y="5752"/>
                  </a:cubicBezTo>
                  <a:lnTo>
                    <a:pt x="2453" y="5752"/>
                  </a:lnTo>
                  <a:cubicBezTo>
                    <a:pt x="1786" y="5752"/>
                    <a:pt x="1239" y="6311"/>
                    <a:pt x="1239" y="6978"/>
                  </a:cubicBezTo>
                  <a:cubicBezTo>
                    <a:pt x="1239" y="7228"/>
                    <a:pt x="1286" y="7466"/>
                    <a:pt x="1358" y="7692"/>
                  </a:cubicBezTo>
                  <a:lnTo>
                    <a:pt x="881" y="7823"/>
                  </a:lnTo>
                  <a:cubicBezTo>
                    <a:pt x="358" y="7978"/>
                    <a:pt x="0" y="8466"/>
                    <a:pt x="0" y="9002"/>
                  </a:cubicBezTo>
                  <a:lnTo>
                    <a:pt x="0" y="11098"/>
                  </a:lnTo>
                  <a:cubicBezTo>
                    <a:pt x="0" y="11193"/>
                    <a:pt x="72" y="11264"/>
                    <a:pt x="167" y="11264"/>
                  </a:cubicBezTo>
                  <a:cubicBezTo>
                    <a:pt x="250" y="11264"/>
                    <a:pt x="334" y="11193"/>
                    <a:pt x="334" y="11098"/>
                  </a:cubicBezTo>
                  <a:lnTo>
                    <a:pt x="334" y="9002"/>
                  </a:lnTo>
                  <a:cubicBezTo>
                    <a:pt x="334" y="8597"/>
                    <a:pt x="596" y="8252"/>
                    <a:pt x="965" y="8133"/>
                  </a:cubicBezTo>
                  <a:lnTo>
                    <a:pt x="1477" y="7990"/>
                  </a:lnTo>
                  <a:cubicBezTo>
                    <a:pt x="1739" y="8538"/>
                    <a:pt x="2239" y="8954"/>
                    <a:pt x="2834" y="9145"/>
                  </a:cubicBezTo>
                  <a:lnTo>
                    <a:pt x="2834" y="11098"/>
                  </a:lnTo>
                  <a:cubicBezTo>
                    <a:pt x="2834" y="11193"/>
                    <a:pt x="2906" y="11264"/>
                    <a:pt x="2989" y="11264"/>
                  </a:cubicBezTo>
                  <a:cubicBezTo>
                    <a:pt x="3084" y="11264"/>
                    <a:pt x="3156" y="11193"/>
                    <a:pt x="3156" y="11098"/>
                  </a:cubicBezTo>
                  <a:lnTo>
                    <a:pt x="3156" y="9228"/>
                  </a:lnTo>
                  <a:cubicBezTo>
                    <a:pt x="3275" y="9240"/>
                    <a:pt x="3394" y="9252"/>
                    <a:pt x="3525" y="9252"/>
                  </a:cubicBezTo>
                  <a:lnTo>
                    <a:pt x="4239" y="9252"/>
                  </a:lnTo>
                  <a:lnTo>
                    <a:pt x="4239" y="11098"/>
                  </a:lnTo>
                  <a:cubicBezTo>
                    <a:pt x="4239" y="11193"/>
                    <a:pt x="4322" y="11264"/>
                    <a:pt x="4406" y="11264"/>
                  </a:cubicBezTo>
                  <a:cubicBezTo>
                    <a:pt x="4501" y="11264"/>
                    <a:pt x="4572" y="11193"/>
                    <a:pt x="4572" y="11098"/>
                  </a:cubicBezTo>
                  <a:lnTo>
                    <a:pt x="4572" y="9252"/>
                  </a:lnTo>
                  <a:lnTo>
                    <a:pt x="5287" y="9252"/>
                  </a:lnTo>
                  <a:cubicBezTo>
                    <a:pt x="5406" y="9252"/>
                    <a:pt x="5537" y="9240"/>
                    <a:pt x="5656" y="9228"/>
                  </a:cubicBezTo>
                  <a:lnTo>
                    <a:pt x="5656" y="11098"/>
                  </a:lnTo>
                  <a:cubicBezTo>
                    <a:pt x="5656" y="11193"/>
                    <a:pt x="5727" y="11264"/>
                    <a:pt x="5823" y="11264"/>
                  </a:cubicBezTo>
                  <a:cubicBezTo>
                    <a:pt x="5906" y="11264"/>
                    <a:pt x="5989" y="11193"/>
                    <a:pt x="5989" y="11098"/>
                  </a:cubicBezTo>
                  <a:lnTo>
                    <a:pt x="5989" y="9145"/>
                  </a:lnTo>
                  <a:cubicBezTo>
                    <a:pt x="6585" y="8954"/>
                    <a:pt x="7061" y="8538"/>
                    <a:pt x="7335" y="7990"/>
                  </a:cubicBezTo>
                  <a:lnTo>
                    <a:pt x="7847" y="8133"/>
                  </a:lnTo>
                  <a:cubicBezTo>
                    <a:pt x="8216" y="8240"/>
                    <a:pt x="8490" y="8597"/>
                    <a:pt x="8490" y="9002"/>
                  </a:cubicBezTo>
                  <a:lnTo>
                    <a:pt x="8490" y="11098"/>
                  </a:lnTo>
                  <a:cubicBezTo>
                    <a:pt x="8490" y="11193"/>
                    <a:pt x="8561" y="11264"/>
                    <a:pt x="8644" y="11264"/>
                  </a:cubicBezTo>
                  <a:cubicBezTo>
                    <a:pt x="8740" y="11264"/>
                    <a:pt x="8811" y="11193"/>
                    <a:pt x="8811" y="11098"/>
                  </a:cubicBezTo>
                  <a:lnTo>
                    <a:pt x="8811" y="9002"/>
                  </a:lnTo>
                  <a:cubicBezTo>
                    <a:pt x="8787" y="8490"/>
                    <a:pt x="8430" y="8014"/>
                    <a:pt x="7906" y="7859"/>
                  </a:cubicBezTo>
                  <a:lnTo>
                    <a:pt x="7430" y="7716"/>
                  </a:lnTo>
                  <a:cubicBezTo>
                    <a:pt x="7501" y="7502"/>
                    <a:pt x="7549" y="7264"/>
                    <a:pt x="7549" y="7002"/>
                  </a:cubicBezTo>
                  <a:cubicBezTo>
                    <a:pt x="7549" y="6335"/>
                    <a:pt x="7001" y="5787"/>
                    <a:pt x="6335" y="5787"/>
                  </a:cubicBezTo>
                  <a:lnTo>
                    <a:pt x="6156" y="5787"/>
                  </a:lnTo>
                  <a:cubicBezTo>
                    <a:pt x="6513" y="5418"/>
                    <a:pt x="6763" y="4942"/>
                    <a:pt x="6835" y="4406"/>
                  </a:cubicBezTo>
                  <a:lnTo>
                    <a:pt x="6942" y="4406"/>
                  </a:lnTo>
                  <a:cubicBezTo>
                    <a:pt x="7263" y="4406"/>
                    <a:pt x="7537" y="4168"/>
                    <a:pt x="7561" y="3847"/>
                  </a:cubicBezTo>
                  <a:cubicBezTo>
                    <a:pt x="7573" y="3668"/>
                    <a:pt x="7525" y="3513"/>
                    <a:pt x="7418" y="3370"/>
                  </a:cubicBezTo>
                  <a:cubicBezTo>
                    <a:pt x="7358" y="3311"/>
                    <a:pt x="7299" y="3275"/>
                    <a:pt x="7227" y="3228"/>
                  </a:cubicBezTo>
                  <a:lnTo>
                    <a:pt x="7227" y="2811"/>
                  </a:lnTo>
                  <a:cubicBezTo>
                    <a:pt x="7227" y="1263"/>
                    <a:pt x="5954" y="1"/>
                    <a:pt x="440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982" name="Google Shape;10982;p79"/>
          <p:cNvGrpSpPr/>
          <p:nvPr/>
        </p:nvGrpSpPr>
        <p:grpSpPr>
          <a:xfrm>
            <a:off x="10128210" y="2390345"/>
            <a:ext cx="372725" cy="477523"/>
            <a:chOff x="7596157" y="1968159"/>
            <a:chExt cx="279544" cy="358142"/>
          </a:xfrm>
          <a:solidFill>
            <a:schemeClr val="tx1"/>
          </a:solidFill>
        </p:grpSpPr>
        <p:sp>
          <p:nvSpPr>
            <p:cNvPr id="10983" name="Google Shape;10983;p79"/>
            <p:cNvSpPr/>
            <p:nvPr/>
          </p:nvSpPr>
          <p:spPr>
            <a:xfrm>
              <a:off x="7696868" y="2092408"/>
              <a:ext cx="10581" cy="16252"/>
            </a:xfrm>
            <a:custGeom>
              <a:avLst/>
              <a:gdLst/>
              <a:ahLst/>
              <a:cxnLst/>
              <a:rect l="l" t="t" r="r" b="b"/>
              <a:pathLst>
                <a:path w="334" h="513" extrusionOk="0">
                  <a:moveTo>
                    <a:pt x="167" y="0"/>
                  </a:moveTo>
                  <a:cubicBezTo>
                    <a:pt x="84" y="0"/>
                    <a:pt x="1" y="72"/>
                    <a:pt x="1" y="167"/>
                  </a:cubicBezTo>
                  <a:lnTo>
                    <a:pt x="1" y="346"/>
                  </a:lnTo>
                  <a:cubicBezTo>
                    <a:pt x="1" y="429"/>
                    <a:pt x="84" y="512"/>
                    <a:pt x="167" y="512"/>
                  </a:cubicBezTo>
                  <a:cubicBezTo>
                    <a:pt x="263" y="512"/>
                    <a:pt x="334" y="429"/>
                    <a:pt x="334" y="346"/>
                  </a:cubicBezTo>
                  <a:lnTo>
                    <a:pt x="334" y="167"/>
                  </a:lnTo>
                  <a:cubicBezTo>
                    <a:pt x="334" y="72"/>
                    <a:pt x="263"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84" name="Google Shape;10984;p79"/>
            <p:cNvSpPr/>
            <p:nvPr/>
          </p:nvSpPr>
          <p:spPr>
            <a:xfrm>
              <a:off x="7764378" y="2092408"/>
              <a:ext cx="10613" cy="16252"/>
            </a:xfrm>
            <a:custGeom>
              <a:avLst/>
              <a:gdLst/>
              <a:ahLst/>
              <a:cxnLst/>
              <a:rect l="l" t="t" r="r" b="b"/>
              <a:pathLst>
                <a:path w="335" h="513" extrusionOk="0">
                  <a:moveTo>
                    <a:pt x="167" y="0"/>
                  </a:moveTo>
                  <a:cubicBezTo>
                    <a:pt x="72" y="0"/>
                    <a:pt x="1" y="72"/>
                    <a:pt x="1" y="167"/>
                  </a:cubicBezTo>
                  <a:lnTo>
                    <a:pt x="1" y="346"/>
                  </a:lnTo>
                  <a:cubicBezTo>
                    <a:pt x="1" y="429"/>
                    <a:pt x="72" y="512"/>
                    <a:pt x="167" y="512"/>
                  </a:cubicBezTo>
                  <a:cubicBezTo>
                    <a:pt x="251" y="512"/>
                    <a:pt x="334" y="429"/>
                    <a:pt x="334" y="346"/>
                  </a:cubicBezTo>
                  <a:lnTo>
                    <a:pt x="334" y="167"/>
                  </a:lnTo>
                  <a:cubicBezTo>
                    <a:pt x="334" y="72"/>
                    <a:pt x="251"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85" name="Google Shape;10985;p79"/>
            <p:cNvSpPr/>
            <p:nvPr/>
          </p:nvSpPr>
          <p:spPr>
            <a:xfrm>
              <a:off x="7713088" y="2143032"/>
              <a:ext cx="45302" cy="15777"/>
            </a:xfrm>
            <a:custGeom>
              <a:avLst/>
              <a:gdLst/>
              <a:ahLst/>
              <a:cxnLst/>
              <a:rect l="l" t="t" r="r" b="b"/>
              <a:pathLst>
                <a:path w="1430" h="498" extrusionOk="0">
                  <a:moveTo>
                    <a:pt x="184" y="1"/>
                  </a:moveTo>
                  <a:cubicBezTo>
                    <a:pt x="140" y="1"/>
                    <a:pt x="96" y="16"/>
                    <a:pt x="60" y="45"/>
                  </a:cubicBezTo>
                  <a:cubicBezTo>
                    <a:pt x="1" y="105"/>
                    <a:pt x="1" y="200"/>
                    <a:pt x="60" y="283"/>
                  </a:cubicBezTo>
                  <a:cubicBezTo>
                    <a:pt x="203" y="414"/>
                    <a:pt x="441" y="498"/>
                    <a:pt x="703" y="498"/>
                  </a:cubicBezTo>
                  <a:cubicBezTo>
                    <a:pt x="953" y="498"/>
                    <a:pt x="1203" y="414"/>
                    <a:pt x="1334" y="283"/>
                  </a:cubicBezTo>
                  <a:cubicBezTo>
                    <a:pt x="1429" y="200"/>
                    <a:pt x="1429" y="105"/>
                    <a:pt x="1370" y="45"/>
                  </a:cubicBezTo>
                  <a:cubicBezTo>
                    <a:pt x="1340" y="16"/>
                    <a:pt x="1298" y="1"/>
                    <a:pt x="1255" y="1"/>
                  </a:cubicBezTo>
                  <a:cubicBezTo>
                    <a:pt x="1212" y="1"/>
                    <a:pt x="1167" y="16"/>
                    <a:pt x="1132" y="45"/>
                  </a:cubicBezTo>
                  <a:cubicBezTo>
                    <a:pt x="1072" y="105"/>
                    <a:pt x="917" y="176"/>
                    <a:pt x="715" y="176"/>
                  </a:cubicBezTo>
                  <a:cubicBezTo>
                    <a:pt x="501" y="176"/>
                    <a:pt x="358" y="105"/>
                    <a:pt x="298" y="45"/>
                  </a:cubicBezTo>
                  <a:cubicBezTo>
                    <a:pt x="268" y="16"/>
                    <a:pt x="227" y="1"/>
                    <a:pt x="18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86" name="Google Shape;10986;p79"/>
            <p:cNvSpPr/>
            <p:nvPr/>
          </p:nvSpPr>
          <p:spPr>
            <a:xfrm>
              <a:off x="7691197" y="2075427"/>
              <a:ext cx="21923" cy="10581"/>
            </a:xfrm>
            <a:custGeom>
              <a:avLst/>
              <a:gdLst/>
              <a:ahLst/>
              <a:cxnLst/>
              <a:rect l="l" t="t" r="r" b="b"/>
              <a:pathLst>
                <a:path w="692" h="334" extrusionOk="0">
                  <a:moveTo>
                    <a:pt x="168" y="0"/>
                  </a:moveTo>
                  <a:cubicBezTo>
                    <a:pt x="84" y="0"/>
                    <a:pt x="1" y="72"/>
                    <a:pt x="1" y="167"/>
                  </a:cubicBezTo>
                  <a:cubicBezTo>
                    <a:pt x="1" y="251"/>
                    <a:pt x="84" y="334"/>
                    <a:pt x="168" y="334"/>
                  </a:cubicBezTo>
                  <a:lnTo>
                    <a:pt x="525" y="334"/>
                  </a:lnTo>
                  <a:cubicBezTo>
                    <a:pt x="620" y="334"/>
                    <a:pt x="692" y="251"/>
                    <a:pt x="692" y="167"/>
                  </a:cubicBezTo>
                  <a:cubicBezTo>
                    <a:pt x="692" y="72"/>
                    <a:pt x="620" y="0"/>
                    <a:pt x="52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87" name="Google Shape;10987;p79"/>
            <p:cNvSpPr/>
            <p:nvPr/>
          </p:nvSpPr>
          <p:spPr>
            <a:xfrm>
              <a:off x="7758739" y="2075427"/>
              <a:ext cx="21891" cy="10581"/>
            </a:xfrm>
            <a:custGeom>
              <a:avLst/>
              <a:gdLst/>
              <a:ahLst/>
              <a:cxnLst/>
              <a:rect l="l" t="t" r="r" b="b"/>
              <a:pathLst>
                <a:path w="691" h="334" extrusionOk="0">
                  <a:moveTo>
                    <a:pt x="167" y="0"/>
                  </a:moveTo>
                  <a:cubicBezTo>
                    <a:pt x="72" y="0"/>
                    <a:pt x="0" y="72"/>
                    <a:pt x="0" y="167"/>
                  </a:cubicBezTo>
                  <a:cubicBezTo>
                    <a:pt x="0" y="251"/>
                    <a:pt x="72" y="334"/>
                    <a:pt x="167" y="334"/>
                  </a:cubicBezTo>
                  <a:lnTo>
                    <a:pt x="524" y="334"/>
                  </a:lnTo>
                  <a:cubicBezTo>
                    <a:pt x="607" y="334"/>
                    <a:pt x="691" y="251"/>
                    <a:pt x="691" y="167"/>
                  </a:cubicBezTo>
                  <a:cubicBezTo>
                    <a:pt x="691" y="72"/>
                    <a:pt x="607" y="0"/>
                    <a:pt x="52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88" name="Google Shape;10988;p79"/>
            <p:cNvSpPr/>
            <p:nvPr/>
          </p:nvSpPr>
          <p:spPr>
            <a:xfrm>
              <a:off x="7596157" y="1968159"/>
              <a:ext cx="279544" cy="358142"/>
            </a:xfrm>
            <a:custGeom>
              <a:avLst/>
              <a:gdLst/>
              <a:ahLst/>
              <a:cxnLst/>
              <a:rect l="l" t="t" r="r" b="b"/>
              <a:pathLst>
                <a:path w="8824" h="11305" extrusionOk="0">
                  <a:moveTo>
                    <a:pt x="2287" y="481"/>
                  </a:moveTo>
                  <a:cubicBezTo>
                    <a:pt x="2394" y="565"/>
                    <a:pt x="2525" y="600"/>
                    <a:pt x="2691" y="636"/>
                  </a:cubicBezTo>
                  <a:cubicBezTo>
                    <a:pt x="3001" y="708"/>
                    <a:pt x="3322" y="708"/>
                    <a:pt x="3537" y="708"/>
                  </a:cubicBezTo>
                  <a:lnTo>
                    <a:pt x="5299" y="708"/>
                  </a:lnTo>
                  <a:cubicBezTo>
                    <a:pt x="5739" y="708"/>
                    <a:pt x="6192" y="898"/>
                    <a:pt x="6490" y="1243"/>
                  </a:cubicBezTo>
                  <a:cubicBezTo>
                    <a:pt x="6787" y="1589"/>
                    <a:pt x="6930" y="2029"/>
                    <a:pt x="6894" y="2482"/>
                  </a:cubicBezTo>
                  <a:lnTo>
                    <a:pt x="6751" y="3744"/>
                  </a:lnTo>
                  <a:lnTo>
                    <a:pt x="6728" y="3744"/>
                  </a:lnTo>
                  <a:cubicBezTo>
                    <a:pt x="6620" y="3744"/>
                    <a:pt x="6537" y="3660"/>
                    <a:pt x="6537" y="3553"/>
                  </a:cubicBezTo>
                  <a:lnTo>
                    <a:pt x="6537" y="2839"/>
                  </a:lnTo>
                  <a:cubicBezTo>
                    <a:pt x="6537" y="2446"/>
                    <a:pt x="6216" y="2136"/>
                    <a:pt x="5835" y="2136"/>
                  </a:cubicBezTo>
                  <a:lnTo>
                    <a:pt x="4954" y="2136"/>
                  </a:lnTo>
                  <a:cubicBezTo>
                    <a:pt x="3846" y="2136"/>
                    <a:pt x="3072" y="1886"/>
                    <a:pt x="2644" y="1374"/>
                  </a:cubicBezTo>
                  <a:cubicBezTo>
                    <a:pt x="2382" y="1065"/>
                    <a:pt x="2299" y="719"/>
                    <a:pt x="2287" y="481"/>
                  </a:cubicBezTo>
                  <a:close/>
                  <a:moveTo>
                    <a:pt x="2215" y="1398"/>
                  </a:moveTo>
                  <a:cubicBezTo>
                    <a:pt x="2263" y="1458"/>
                    <a:pt x="2310" y="1529"/>
                    <a:pt x="2370" y="1589"/>
                  </a:cubicBezTo>
                  <a:cubicBezTo>
                    <a:pt x="2858" y="2172"/>
                    <a:pt x="3715" y="2470"/>
                    <a:pt x="4942" y="2470"/>
                  </a:cubicBezTo>
                  <a:lnTo>
                    <a:pt x="5823" y="2470"/>
                  </a:lnTo>
                  <a:cubicBezTo>
                    <a:pt x="6025" y="2470"/>
                    <a:pt x="6192" y="2624"/>
                    <a:pt x="6192" y="2839"/>
                  </a:cubicBezTo>
                  <a:lnTo>
                    <a:pt x="6192" y="3553"/>
                  </a:lnTo>
                  <a:cubicBezTo>
                    <a:pt x="6192" y="3839"/>
                    <a:pt x="6430" y="4077"/>
                    <a:pt x="6716" y="4077"/>
                  </a:cubicBezTo>
                  <a:lnTo>
                    <a:pt x="6978" y="4077"/>
                  </a:lnTo>
                  <a:cubicBezTo>
                    <a:pt x="7049" y="4077"/>
                    <a:pt x="7132" y="4101"/>
                    <a:pt x="7192" y="4160"/>
                  </a:cubicBezTo>
                  <a:cubicBezTo>
                    <a:pt x="7252" y="4220"/>
                    <a:pt x="7263" y="4291"/>
                    <a:pt x="7263" y="4375"/>
                  </a:cubicBezTo>
                  <a:cubicBezTo>
                    <a:pt x="7252" y="4506"/>
                    <a:pt x="7109" y="4625"/>
                    <a:pt x="6966" y="4625"/>
                  </a:cubicBezTo>
                  <a:lnTo>
                    <a:pt x="6894" y="4625"/>
                  </a:lnTo>
                  <a:lnTo>
                    <a:pt x="6894" y="4613"/>
                  </a:lnTo>
                  <a:cubicBezTo>
                    <a:pt x="6894" y="4518"/>
                    <a:pt x="6811" y="4446"/>
                    <a:pt x="6728" y="4446"/>
                  </a:cubicBezTo>
                  <a:cubicBezTo>
                    <a:pt x="6632" y="4446"/>
                    <a:pt x="6561" y="4518"/>
                    <a:pt x="6561" y="4613"/>
                  </a:cubicBezTo>
                  <a:cubicBezTo>
                    <a:pt x="6561" y="4815"/>
                    <a:pt x="6537" y="5006"/>
                    <a:pt x="6478" y="5208"/>
                  </a:cubicBezTo>
                  <a:cubicBezTo>
                    <a:pt x="6359" y="4982"/>
                    <a:pt x="6120" y="4803"/>
                    <a:pt x="5835" y="4803"/>
                  </a:cubicBezTo>
                  <a:lnTo>
                    <a:pt x="3001" y="4803"/>
                  </a:lnTo>
                  <a:cubicBezTo>
                    <a:pt x="2727" y="4803"/>
                    <a:pt x="2489" y="4970"/>
                    <a:pt x="2370" y="5208"/>
                  </a:cubicBezTo>
                  <a:cubicBezTo>
                    <a:pt x="2310" y="5006"/>
                    <a:pt x="2275" y="4815"/>
                    <a:pt x="2275" y="4613"/>
                  </a:cubicBezTo>
                  <a:cubicBezTo>
                    <a:pt x="2275" y="4518"/>
                    <a:pt x="2203" y="4446"/>
                    <a:pt x="2108" y="4446"/>
                  </a:cubicBezTo>
                  <a:cubicBezTo>
                    <a:pt x="2025" y="4446"/>
                    <a:pt x="1953" y="4518"/>
                    <a:pt x="1953" y="4613"/>
                  </a:cubicBezTo>
                  <a:lnTo>
                    <a:pt x="1953" y="4625"/>
                  </a:lnTo>
                  <a:lnTo>
                    <a:pt x="1846" y="4625"/>
                  </a:lnTo>
                  <a:cubicBezTo>
                    <a:pt x="1775" y="4625"/>
                    <a:pt x="1691" y="4589"/>
                    <a:pt x="1632" y="4529"/>
                  </a:cubicBezTo>
                  <a:cubicBezTo>
                    <a:pt x="1572" y="4470"/>
                    <a:pt x="1560" y="4399"/>
                    <a:pt x="1560" y="4327"/>
                  </a:cubicBezTo>
                  <a:cubicBezTo>
                    <a:pt x="1572" y="4196"/>
                    <a:pt x="1715" y="4077"/>
                    <a:pt x="1858" y="4077"/>
                  </a:cubicBezTo>
                  <a:lnTo>
                    <a:pt x="2096" y="4077"/>
                  </a:lnTo>
                  <a:cubicBezTo>
                    <a:pt x="2382" y="4077"/>
                    <a:pt x="2620" y="3839"/>
                    <a:pt x="2620" y="3553"/>
                  </a:cubicBezTo>
                  <a:lnTo>
                    <a:pt x="2620" y="2672"/>
                  </a:lnTo>
                  <a:cubicBezTo>
                    <a:pt x="2620" y="2601"/>
                    <a:pt x="2644" y="2541"/>
                    <a:pt x="2703" y="2505"/>
                  </a:cubicBezTo>
                  <a:cubicBezTo>
                    <a:pt x="2787" y="2470"/>
                    <a:pt x="2810" y="2363"/>
                    <a:pt x="2763" y="2291"/>
                  </a:cubicBezTo>
                  <a:cubicBezTo>
                    <a:pt x="2739" y="2236"/>
                    <a:pt x="2685" y="2207"/>
                    <a:pt x="2630" y="2207"/>
                  </a:cubicBezTo>
                  <a:cubicBezTo>
                    <a:pt x="2602" y="2207"/>
                    <a:pt x="2573" y="2215"/>
                    <a:pt x="2549" y="2232"/>
                  </a:cubicBezTo>
                  <a:cubicBezTo>
                    <a:pt x="2382" y="2315"/>
                    <a:pt x="2287" y="2494"/>
                    <a:pt x="2287" y="2672"/>
                  </a:cubicBezTo>
                  <a:lnTo>
                    <a:pt x="2287" y="3553"/>
                  </a:lnTo>
                  <a:cubicBezTo>
                    <a:pt x="2287" y="3660"/>
                    <a:pt x="2203" y="3744"/>
                    <a:pt x="2096" y="3744"/>
                  </a:cubicBezTo>
                  <a:lnTo>
                    <a:pt x="2072" y="3744"/>
                  </a:lnTo>
                  <a:lnTo>
                    <a:pt x="1929" y="2482"/>
                  </a:lnTo>
                  <a:cubicBezTo>
                    <a:pt x="1894" y="2089"/>
                    <a:pt x="1989" y="1708"/>
                    <a:pt x="2215" y="1398"/>
                  </a:cubicBezTo>
                  <a:close/>
                  <a:moveTo>
                    <a:pt x="5823" y="5125"/>
                  </a:moveTo>
                  <a:cubicBezTo>
                    <a:pt x="6025" y="5125"/>
                    <a:pt x="6192" y="5291"/>
                    <a:pt x="6192" y="5506"/>
                  </a:cubicBezTo>
                  <a:lnTo>
                    <a:pt x="6192" y="5684"/>
                  </a:lnTo>
                  <a:cubicBezTo>
                    <a:pt x="6192" y="6661"/>
                    <a:pt x="5382" y="7470"/>
                    <a:pt x="4406" y="7470"/>
                  </a:cubicBezTo>
                  <a:cubicBezTo>
                    <a:pt x="3418" y="7470"/>
                    <a:pt x="2620" y="6661"/>
                    <a:pt x="2620" y="5684"/>
                  </a:cubicBezTo>
                  <a:lnTo>
                    <a:pt x="2620" y="5506"/>
                  </a:lnTo>
                  <a:cubicBezTo>
                    <a:pt x="2620" y="5291"/>
                    <a:pt x="2775" y="5125"/>
                    <a:pt x="2989" y="5125"/>
                  </a:cubicBezTo>
                  <a:close/>
                  <a:moveTo>
                    <a:pt x="2114" y="1"/>
                  </a:moveTo>
                  <a:cubicBezTo>
                    <a:pt x="2100" y="1"/>
                    <a:pt x="2086" y="2"/>
                    <a:pt x="2072" y="5"/>
                  </a:cubicBezTo>
                  <a:cubicBezTo>
                    <a:pt x="2013" y="29"/>
                    <a:pt x="1965" y="77"/>
                    <a:pt x="1953" y="136"/>
                  </a:cubicBezTo>
                  <a:cubicBezTo>
                    <a:pt x="1953" y="172"/>
                    <a:pt x="1870" y="577"/>
                    <a:pt x="2072" y="1053"/>
                  </a:cubicBezTo>
                  <a:cubicBezTo>
                    <a:pt x="1727" y="1446"/>
                    <a:pt x="1572" y="1970"/>
                    <a:pt x="1620" y="2494"/>
                  </a:cubicBezTo>
                  <a:lnTo>
                    <a:pt x="1751" y="3732"/>
                  </a:lnTo>
                  <a:cubicBezTo>
                    <a:pt x="1489" y="3779"/>
                    <a:pt x="1275" y="3994"/>
                    <a:pt x="1251" y="4268"/>
                  </a:cubicBezTo>
                  <a:cubicBezTo>
                    <a:pt x="1239" y="4446"/>
                    <a:pt x="1298" y="4613"/>
                    <a:pt x="1394" y="4744"/>
                  </a:cubicBezTo>
                  <a:cubicBezTo>
                    <a:pt x="1513" y="4875"/>
                    <a:pt x="1679" y="4934"/>
                    <a:pt x="1846" y="4934"/>
                  </a:cubicBezTo>
                  <a:lnTo>
                    <a:pt x="1965" y="4934"/>
                  </a:lnTo>
                  <a:cubicBezTo>
                    <a:pt x="2013" y="5280"/>
                    <a:pt x="2132" y="5589"/>
                    <a:pt x="2310" y="5887"/>
                  </a:cubicBezTo>
                  <a:cubicBezTo>
                    <a:pt x="2334" y="6196"/>
                    <a:pt x="2441" y="6482"/>
                    <a:pt x="2584" y="6732"/>
                  </a:cubicBezTo>
                  <a:cubicBezTo>
                    <a:pt x="2429" y="6768"/>
                    <a:pt x="2287" y="6899"/>
                    <a:pt x="2287" y="7077"/>
                  </a:cubicBezTo>
                  <a:lnTo>
                    <a:pt x="2287" y="7923"/>
                  </a:lnTo>
                  <a:cubicBezTo>
                    <a:pt x="2287" y="8089"/>
                    <a:pt x="2191" y="8220"/>
                    <a:pt x="2037" y="8268"/>
                  </a:cubicBezTo>
                  <a:lnTo>
                    <a:pt x="858" y="8625"/>
                  </a:lnTo>
                  <a:cubicBezTo>
                    <a:pt x="346" y="8792"/>
                    <a:pt x="1" y="9244"/>
                    <a:pt x="1" y="9804"/>
                  </a:cubicBezTo>
                  <a:lnTo>
                    <a:pt x="1" y="11137"/>
                  </a:lnTo>
                  <a:cubicBezTo>
                    <a:pt x="1" y="11233"/>
                    <a:pt x="72" y="11304"/>
                    <a:pt x="167" y="11304"/>
                  </a:cubicBezTo>
                  <a:cubicBezTo>
                    <a:pt x="251" y="11304"/>
                    <a:pt x="322" y="11233"/>
                    <a:pt x="322" y="11137"/>
                  </a:cubicBezTo>
                  <a:lnTo>
                    <a:pt x="322" y="9804"/>
                  </a:lnTo>
                  <a:cubicBezTo>
                    <a:pt x="322" y="9399"/>
                    <a:pt x="584" y="9054"/>
                    <a:pt x="953" y="8935"/>
                  </a:cubicBezTo>
                  <a:lnTo>
                    <a:pt x="2025" y="8613"/>
                  </a:lnTo>
                  <a:cubicBezTo>
                    <a:pt x="2322" y="9352"/>
                    <a:pt x="3287" y="9887"/>
                    <a:pt x="4394" y="9887"/>
                  </a:cubicBezTo>
                  <a:cubicBezTo>
                    <a:pt x="4775" y="9887"/>
                    <a:pt x="5168" y="9828"/>
                    <a:pt x="5501" y="9697"/>
                  </a:cubicBezTo>
                  <a:cubicBezTo>
                    <a:pt x="5597" y="9661"/>
                    <a:pt x="5644" y="9578"/>
                    <a:pt x="5608" y="9482"/>
                  </a:cubicBezTo>
                  <a:cubicBezTo>
                    <a:pt x="5590" y="9418"/>
                    <a:pt x="5529" y="9375"/>
                    <a:pt x="5464" y="9375"/>
                  </a:cubicBezTo>
                  <a:cubicBezTo>
                    <a:pt x="5445" y="9375"/>
                    <a:pt x="5425" y="9379"/>
                    <a:pt x="5406" y="9387"/>
                  </a:cubicBezTo>
                  <a:cubicBezTo>
                    <a:pt x="5085" y="9482"/>
                    <a:pt x="4751" y="9554"/>
                    <a:pt x="4394" y="9554"/>
                  </a:cubicBezTo>
                  <a:cubicBezTo>
                    <a:pt x="3870" y="9554"/>
                    <a:pt x="3382" y="9435"/>
                    <a:pt x="2989" y="9197"/>
                  </a:cubicBezTo>
                  <a:cubicBezTo>
                    <a:pt x="2668" y="8994"/>
                    <a:pt x="2429" y="8744"/>
                    <a:pt x="2322" y="8459"/>
                  </a:cubicBezTo>
                  <a:cubicBezTo>
                    <a:pt x="2501" y="8328"/>
                    <a:pt x="2608" y="8125"/>
                    <a:pt x="2608" y="7899"/>
                  </a:cubicBezTo>
                  <a:lnTo>
                    <a:pt x="2608" y="7054"/>
                  </a:lnTo>
                  <a:cubicBezTo>
                    <a:pt x="2608" y="7054"/>
                    <a:pt x="2608" y="7030"/>
                    <a:pt x="2620" y="7030"/>
                  </a:cubicBezTo>
                  <a:lnTo>
                    <a:pt x="2810" y="7030"/>
                  </a:lnTo>
                  <a:cubicBezTo>
                    <a:pt x="3191" y="7470"/>
                    <a:pt x="3763" y="7744"/>
                    <a:pt x="4382" y="7744"/>
                  </a:cubicBezTo>
                  <a:cubicBezTo>
                    <a:pt x="5013" y="7744"/>
                    <a:pt x="5573" y="7482"/>
                    <a:pt x="5966" y="7030"/>
                  </a:cubicBezTo>
                  <a:lnTo>
                    <a:pt x="6156" y="7030"/>
                  </a:lnTo>
                  <a:cubicBezTo>
                    <a:pt x="6156" y="7030"/>
                    <a:pt x="6168" y="7030"/>
                    <a:pt x="6168" y="7054"/>
                  </a:cubicBezTo>
                  <a:lnTo>
                    <a:pt x="6168" y="7899"/>
                  </a:lnTo>
                  <a:cubicBezTo>
                    <a:pt x="6168" y="8125"/>
                    <a:pt x="6275" y="8328"/>
                    <a:pt x="6454" y="8459"/>
                  </a:cubicBezTo>
                  <a:cubicBezTo>
                    <a:pt x="6382" y="8673"/>
                    <a:pt x="6216" y="8875"/>
                    <a:pt x="5989" y="9042"/>
                  </a:cubicBezTo>
                  <a:cubicBezTo>
                    <a:pt x="5918" y="9101"/>
                    <a:pt x="5906" y="9209"/>
                    <a:pt x="5966" y="9280"/>
                  </a:cubicBezTo>
                  <a:cubicBezTo>
                    <a:pt x="5989" y="9328"/>
                    <a:pt x="6037" y="9340"/>
                    <a:pt x="6097" y="9340"/>
                  </a:cubicBezTo>
                  <a:cubicBezTo>
                    <a:pt x="6132" y="9340"/>
                    <a:pt x="6168" y="9328"/>
                    <a:pt x="6204" y="9316"/>
                  </a:cubicBezTo>
                  <a:cubicBezTo>
                    <a:pt x="6466" y="9101"/>
                    <a:pt x="6644" y="8863"/>
                    <a:pt x="6751" y="8601"/>
                  </a:cubicBezTo>
                  <a:lnTo>
                    <a:pt x="7823" y="8923"/>
                  </a:lnTo>
                  <a:cubicBezTo>
                    <a:pt x="8204" y="9042"/>
                    <a:pt x="8454" y="9387"/>
                    <a:pt x="8454" y="9792"/>
                  </a:cubicBezTo>
                  <a:lnTo>
                    <a:pt x="8454" y="11126"/>
                  </a:lnTo>
                  <a:cubicBezTo>
                    <a:pt x="8454" y="11221"/>
                    <a:pt x="8525" y="11292"/>
                    <a:pt x="8621" y="11292"/>
                  </a:cubicBezTo>
                  <a:cubicBezTo>
                    <a:pt x="8704" y="11292"/>
                    <a:pt x="8776" y="11221"/>
                    <a:pt x="8776" y="11126"/>
                  </a:cubicBezTo>
                  <a:lnTo>
                    <a:pt x="8776" y="9792"/>
                  </a:lnTo>
                  <a:cubicBezTo>
                    <a:pt x="8823" y="9280"/>
                    <a:pt x="8478" y="8804"/>
                    <a:pt x="7966" y="8661"/>
                  </a:cubicBezTo>
                  <a:lnTo>
                    <a:pt x="6787" y="8304"/>
                  </a:lnTo>
                  <a:cubicBezTo>
                    <a:pt x="6632" y="8256"/>
                    <a:pt x="6537" y="8101"/>
                    <a:pt x="6537" y="7958"/>
                  </a:cubicBezTo>
                  <a:lnTo>
                    <a:pt x="6537" y="7113"/>
                  </a:lnTo>
                  <a:cubicBezTo>
                    <a:pt x="6537" y="6935"/>
                    <a:pt x="6394" y="6792"/>
                    <a:pt x="6239" y="6768"/>
                  </a:cubicBezTo>
                  <a:cubicBezTo>
                    <a:pt x="6382" y="6518"/>
                    <a:pt x="6490" y="6232"/>
                    <a:pt x="6513" y="5923"/>
                  </a:cubicBezTo>
                  <a:cubicBezTo>
                    <a:pt x="6692" y="5625"/>
                    <a:pt x="6811" y="5303"/>
                    <a:pt x="6859" y="4970"/>
                  </a:cubicBezTo>
                  <a:lnTo>
                    <a:pt x="6966" y="4970"/>
                  </a:lnTo>
                  <a:cubicBezTo>
                    <a:pt x="7287" y="4970"/>
                    <a:pt x="7561" y="4732"/>
                    <a:pt x="7585" y="4410"/>
                  </a:cubicBezTo>
                  <a:cubicBezTo>
                    <a:pt x="7609" y="4232"/>
                    <a:pt x="7549" y="4077"/>
                    <a:pt x="7442" y="3934"/>
                  </a:cubicBezTo>
                  <a:cubicBezTo>
                    <a:pt x="7347" y="3839"/>
                    <a:pt x="7216" y="3779"/>
                    <a:pt x="7085" y="3744"/>
                  </a:cubicBezTo>
                  <a:lnTo>
                    <a:pt x="7216" y="2505"/>
                  </a:lnTo>
                  <a:cubicBezTo>
                    <a:pt x="7275" y="1958"/>
                    <a:pt x="7097" y="1422"/>
                    <a:pt x="6728" y="1005"/>
                  </a:cubicBezTo>
                  <a:cubicBezTo>
                    <a:pt x="6359" y="600"/>
                    <a:pt x="5835" y="362"/>
                    <a:pt x="5287" y="362"/>
                  </a:cubicBezTo>
                  <a:lnTo>
                    <a:pt x="3525" y="362"/>
                  </a:lnTo>
                  <a:cubicBezTo>
                    <a:pt x="2918" y="362"/>
                    <a:pt x="2406" y="243"/>
                    <a:pt x="2227" y="53"/>
                  </a:cubicBezTo>
                  <a:cubicBezTo>
                    <a:pt x="2200" y="16"/>
                    <a:pt x="2159" y="1"/>
                    <a:pt x="211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989" name="Google Shape;10989;p79"/>
          <p:cNvGrpSpPr/>
          <p:nvPr/>
        </p:nvGrpSpPr>
        <p:grpSpPr>
          <a:xfrm>
            <a:off x="9529754" y="2391528"/>
            <a:ext cx="372684" cy="476848"/>
            <a:chOff x="7147315" y="1969046"/>
            <a:chExt cx="279513" cy="357636"/>
          </a:xfrm>
          <a:solidFill>
            <a:schemeClr val="tx1"/>
          </a:solidFill>
        </p:grpSpPr>
        <p:sp>
          <p:nvSpPr>
            <p:cNvPr id="10990" name="Google Shape;10990;p79"/>
            <p:cNvSpPr/>
            <p:nvPr/>
          </p:nvSpPr>
          <p:spPr>
            <a:xfrm>
              <a:off x="7248026" y="2081098"/>
              <a:ext cx="10581" cy="16252"/>
            </a:xfrm>
            <a:custGeom>
              <a:avLst/>
              <a:gdLst/>
              <a:ahLst/>
              <a:cxnLst/>
              <a:rect l="l" t="t" r="r" b="b"/>
              <a:pathLst>
                <a:path w="334" h="513" extrusionOk="0">
                  <a:moveTo>
                    <a:pt x="167" y="0"/>
                  </a:moveTo>
                  <a:cubicBezTo>
                    <a:pt x="83" y="0"/>
                    <a:pt x="0" y="72"/>
                    <a:pt x="0" y="167"/>
                  </a:cubicBezTo>
                  <a:lnTo>
                    <a:pt x="0" y="345"/>
                  </a:lnTo>
                  <a:cubicBezTo>
                    <a:pt x="0" y="429"/>
                    <a:pt x="83" y="512"/>
                    <a:pt x="167" y="512"/>
                  </a:cubicBezTo>
                  <a:cubicBezTo>
                    <a:pt x="262" y="512"/>
                    <a:pt x="334" y="429"/>
                    <a:pt x="334" y="345"/>
                  </a:cubicBezTo>
                  <a:lnTo>
                    <a:pt x="334" y="167"/>
                  </a:lnTo>
                  <a:cubicBezTo>
                    <a:pt x="334" y="72"/>
                    <a:pt x="262"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91" name="Google Shape;10991;p79"/>
            <p:cNvSpPr/>
            <p:nvPr/>
          </p:nvSpPr>
          <p:spPr>
            <a:xfrm>
              <a:off x="7315536" y="2081098"/>
              <a:ext cx="10581" cy="16252"/>
            </a:xfrm>
            <a:custGeom>
              <a:avLst/>
              <a:gdLst/>
              <a:ahLst/>
              <a:cxnLst/>
              <a:rect l="l" t="t" r="r" b="b"/>
              <a:pathLst>
                <a:path w="334" h="513" extrusionOk="0">
                  <a:moveTo>
                    <a:pt x="167" y="0"/>
                  </a:moveTo>
                  <a:cubicBezTo>
                    <a:pt x="72" y="0"/>
                    <a:pt x="0" y="72"/>
                    <a:pt x="0" y="167"/>
                  </a:cubicBezTo>
                  <a:lnTo>
                    <a:pt x="0" y="345"/>
                  </a:lnTo>
                  <a:cubicBezTo>
                    <a:pt x="0" y="429"/>
                    <a:pt x="72" y="512"/>
                    <a:pt x="167" y="512"/>
                  </a:cubicBezTo>
                  <a:cubicBezTo>
                    <a:pt x="250" y="512"/>
                    <a:pt x="322" y="429"/>
                    <a:pt x="322" y="345"/>
                  </a:cubicBezTo>
                  <a:lnTo>
                    <a:pt x="322" y="167"/>
                  </a:lnTo>
                  <a:cubicBezTo>
                    <a:pt x="334" y="72"/>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92" name="Google Shape;10992;p79"/>
            <p:cNvSpPr/>
            <p:nvPr/>
          </p:nvSpPr>
          <p:spPr>
            <a:xfrm>
              <a:off x="7241595" y="2064308"/>
              <a:ext cx="28702" cy="16442"/>
            </a:xfrm>
            <a:custGeom>
              <a:avLst/>
              <a:gdLst/>
              <a:ahLst/>
              <a:cxnLst/>
              <a:rect l="l" t="t" r="r" b="b"/>
              <a:pathLst>
                <a:path w="906" h="519" extrusionOk="0">
                  <a:moveTo>
                    <a:pt x="190" y="0"/>
                  </a:moveTo>
                  <a:cubicBezTo>
                    <a:pt x="116" y="0"/>
                    <a:pt x="54" y="45"/>
                    <a:pt x="25" y="113"/>
                  </a:cubicBezTo>
                  <a:cubicBezTo>
                    <a:pt x="1" y="209"/>
                    <a:pt x="48" y="292"/>
                    <a:pt x="132" y="316"/>
                  </a:cubicBezTo>
                  <a:lnTo>
                    <a:pt x="667" y="494"/>
                  </a:lnTo>
                  <a:cubicBezTo>
                    <a:pt x="679" y="494"/>
                    <a:pt x="703" y="518"/>
                    <a:pt x="727" y="518"/>
                  </a:cubicBezTo>
                  <a:cubicBezTo>
                    <a:pt x="798" y="518"/>
                    <a:pt x="858" y="471"/>
                    <a:pt x="894" y="399"/>
                  </a:cubicBezTo>
                  <a:cubicBezTo>
                    <a:pt x="906" y="304"/>
                    <a:pt x="858" y="221"/>
                    <a:pt x="775" y="185"/>
                  </a:cubicBezTo>
                  <a:lnTo>
                    <a:pt x="239" y="6"/>
                  </a:lnTo>
                  <a:cubicBezTo>
                    <a:pt x="222" y="2"/>
                    <a:pt x="206" y="0"/>
                    <a:pt x="19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93" name="Google Shape;10993;p79"/>
            <p:cNvSpPr/>
            <p:nvPr/>
          </p:nvSpPr>
          <p:spPr>
            <a:xfrm>
              <a:off x="7303466" y="2064276"/>
              <a:ext cx="28702" cy="16474"/>
            </a:xfrm>
            <a:custGeom>
              <a:avLst/>
              <a:gdLst/>
              <a:ahLst/>
              <a:cxnLst/>
              <a:rect l="l" t="t" r="r" b="b"/>
              <a:pathLst>
                <a:path w="906" h="520" extrusionOk="0">
                  <a:moveTo>
                    <a:pt x="718" y="0"/>
                  </a:moveTo>
                  <a:cubicBezTo>
                    <a:pt x="701" y="0"/>
                    <a:pt x="684" y="2"/>
                    <a:pt x="667" y="7"/>
                  </a:cubicBezTo>
                  <a:lnTo>
                    <a:pt x="131" y="186"/>
                  </a:lnTo>
                  <a:cubicBezTo>
                    <a:pt x="36" y="222"/>
                    <a:pt x="0" y="305"/>
                    <a:pt x="24" y="400"/>
                  </a:cubicBezTo>
                  <a:cubicBezTo>
                    <a:pt x="60" y="472"/>
                    <a:pt x="108" y="519"/>
                    <a:pt x="191" y="519"/>
                  </a:cubicBezTo>
                  <a:cubicBezTo>
                    <a:pt x="203" y="519"/>
                    <a:pt x="215" y="519"/>
                    <a:pt x="250" y="495"/>
                  </a:cubicBezTo>
                  <a:lnTo>
                    <a:pt x="786" y="317"/>
                  </a:lnTo>
                  <a:cubicBezTo>
                    <a:pt x="858" y="293"/>
                    <a:pt x="905" y="210"/>
                    <a:pt x="870" y="114"/>
                  </a:cubicBezTo>
                  <a:cubicBezTo>
                    <a:pt x="850" y="38"/>
                    <a:pt x="786" y="0"/>
                    <a:pt x="71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94" name="Google Shape;10994;p79"/>
            <p:cNvSpPr/>
            <p:nvPr/>
          </p:nvSpPr>
          <p:spPr>
            <a:xfrm>
              <a:off x="7281575" y="2277229"/>
              <a:ext cx="10993" cy="49452"/>
            </a:xfrm>
            <a:custGeom>
              <a:avLst/>
              <a:gdLst/>
              <a:ahLst/>
              <a:cxnLst/>
              <a:rect l="l" t="t" r="r" b="b"/>
              <a:pathLst>
                <a:path w="347" h="1561" extrusionOk="0">
                  <a:moveTo>
                    <a:pt x="167" y="0"/>
                  </a:moveTo>
                  <a:cubicBezTo>
                    <a:pt x="72" y="0"/>
                    <a:pt x="1" y="72"/>
                    <a:pt x="1" y="167"/>
                  </a:cubicBezTo>
                  <a:lnTo>
                    <a:pt x="1" y="1405"/>
                  </a:lnTo>
                  <a:cubicBezTo>
                    <a:pt x="1" y="1489"/>
                    <a:pt x="72" y="1560"/>
                    <a:pt x="167" y="1560"/>
                  </a:cubicBezTo>
                  <a:cubicBezTo>
                    <a:pt x="251" y="1560"/>
                    <a:pt x="334" y="1489"/>
                    <a:pt x="334" y="1405"/>
                  </a:cubicBezTo>
                  <a:lnTo>
                    <a:pt x="334" y="167"/>
                  </a:lnTo>
                  <a:cubicBezTo>
                    <a:pt x="346" y="72"/>
                    <a:pt x="275"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95" name="Google Shape;10995;p79"/>
            <p:cNvSpPr/>
            <p:nvPr/>
          </p:nvSpPr>
          <p:spPr>
            <a:xfrm>
              <a:off x="7147315" y="1969046"/>
              <a:ext cx="279513" cy="357255"/>
            </a:xfrm>
            <a:custGeom>
              <a:avLst/>
              <a:gdLst/>
              <a:ahLst/>
              <a:cxnLst/>
              <a:rect l="l" t="t" r="r" b="b"/>
              <a:pathLst>
                <a:path w="8823" h="11277" extrusionOk="0">
                  <a:moveTo>
                    <a:pt x="4906" y="370"/>
                  </a:moveTo>
                  <a:cubicBezTo>
                    <a:pt x="5977" y="370"/>
                    <a:pt x="6858" y="1239"/>
                    <a:pt x="6858" y="2323"/>
                  </a:cubicBezTo>
                  <a:lnTo>
                    <a:pt x="6858" y="3394"/>
                  </a:lnTo>
                  <a:lnTo>
                    <a:pt x="6632" y="3394"/>
                  </a:lnTo>
                  <a:cubicBezTo>
                    <a:pt x="6632" y="3394"/>
                    <a:pt x="6620" y="3394"/>
                    <a:pt x="6620" y="3370"/>
                  </a:cubicBezTo>
                  <a:cubicBezTo>
                    <a:pt x="6549" y="3001"/>
                    <a:pt x="6275" y="2037"/>
                    <a:pt x="5537" y="1311"/>
                  </a:cubicBezTo>
                  <a:cubicBezTo>
                    <a:pt x="5507" y="1281"/>
                    <a:pt x="5465" y="1266"/>
                    <a:pt x="5422" y="1266"/>
                  </a:cubicBezTo>
                  <a:cubicBezTo>
                    <a:pt x="5379" y="1266"/>
                    <a:pt x="5334" y="1281"/>
                    <a:pt x="5298" y="1311"/>
                  </a:cubicBezTo>
                  <a:cubicBezTo>
                    <a:pt x="5298" y="1311"/>
                    <a:pt x="4822" y="1787"/>
                    <a:pt x="4358" y="1965"/>
                  </a:cubicBezTo>
                  <a:cubicBezTo>
                    <a:pt x="3882" y="1787"/>
                    <a:pt x="3417" y="1323"/>
                    <a:pt x="3417" y="1311"/>
                  </a:cubicBezTo>
                  <a:cubicBezTo>
                    <a:pt x="3387" y="1281"/>
                    <a:pt x="3349" y="1266"/>
                    <a:pt x="3307" y="1266"/>
                  </a:cubicBezTo>
                  <a:cubicBezTo>
                    <a:pt x="3265" y="1266"/>
                    <a:pt x="3221" y="1281"/>
                    <a:pt x="3179" y="1311"/>
                  </a:cubicBezTo>
                  <a:cubicBezTo>
                    <a:pt x="3120" y="1370"/>
                    <a:pt x="3060" y="1442"/>
                    <a:pt x="3001" y="1513"/>
                  </a:cubicBezTo>
                  <a:cubicBezTo>
                    <a:pt x="2941" y="1584"/>
                    <a:pt x="2965" y="1692"/>
                    <a:pt x="3024" y="1751"/>
                  </a:cubicBezTo>
                  <a:cubicBezTo>
                    <a:pt x="3057" y="1778"/>
                    <a:pt x="3096" y="1790"/>
                    <a:pt x="3134" y="1790"/>
                  </a:cubicBezTo>
                  <a:cubicBezTo>
                    <a:pt x="3180" y="1790"/>
                    <a:pt x="3224" y="1772"/>
                    <a:pt x="3251" y="1739"/>
                  </a:cubicBezTo>
                  <a:cubicBezTo>
                    <a:pt x="3274" y="1704"/>
                    <a:pt x="3298" y="1692"/>
                    <a:pt x="3322" y="1680"/>
                  </a:cubicBezTo>
                  <a:cubicBezTo>
                    <a:pt x="3513" y="1858"/>
                    <a:pt x="3917" y="2168"/>
                    <a:pt x="4310" y="2299"/>
                  </a:cubicBezTo>
                  <a:cubicBezTo>
                    <a:pt x="4328" y="2311"/>
                    <a:pt x="4349" y="2317"/>
                    <a:pt x="4368" y="2317"/>
                  </a:cubicBezTo>
                  <a:cubicBezTo>
                    <a:pt x="4388" y="2317"/>
                    <a:pt x="4405" y="2311"/>
                    <a:pt x="4417" y="2299"/>
                  </a:cubicBezTo>
                  <a:cubicBezTo>
                    <a:pt x="4822" y="2168"/>
                    <a:pt x="5227" y="1834"/>
                    <a:pt x="5418" y="1680"/>
                  </a:cubicBezTo>
                  <a:cubicBezTo>
                    <a:pt x="6001" y="2335"/>
                    <a:pt x="6215" y="3132"/>
                    <a:pt x="6299" y="3466"/>
                  </a:cubicBezTo>
                  <a:cubicBezTo>
                    <a:pt x="6322" y="3632"/>
                    <a:pt x="6477" y="3728"/>
                    <a:pt x="6620" y="3728"/>
                  </a:cubicBezTo>
                  <a:lnTo>
                    <a:pt x="6918" y="3728"/>
                  </a:lnTo>
                  <a:cubicBezTo>
                    <a:pt x="6989" y="3728"/>
                    <a:pt x="7072" y="3763"/>
                    <a:pt x="7132" y="3823"/>
                  </a:cubicBezTo>
                  <a:cubicBezTo>
                    <a:pt x="7192" y="3882"/>
                    <a:pt x="7203" y="3954"/>
                    <a:pt x="7203" y="4025"/>
                  </a:cubicBezTo>
                  <a:cubicBezTo>
                    <a:pt x="7192" y="4168"/>
                    <a:pt x="7049" y="4287"/>
                    <a:pt x="6906" y="4287"/>
                  </a:cubicBezTo>
                  <a:lnTo>
                    <a:pt x="6834" y="4287"/>
                  </a:lnTo>
                  <a:lnTo>
                    <a:pt x="6834" y="4263"/>
                  </a:lnTo>
                  <a:cubicBezTo>
                    <a:pt x="6834" y="4180"/>
                    <a:pt x="6751" y="4097"/>
                    <a:pt x="6668" y="4097"/>
                  </a:cubicBezTo>
                  <a:cubicBezTo>
                    <a:pt x="6572" y="4097"/>
                    <a:pt x="6501" y="4180"/>
                    <a:pt x="6501" y="4263"/>
                  </a:cubicBezTo>
                  <a:cubicBezTo>
                    <a:pt x="6501" y="5442"/>
                    <a:pt x="5548" y="6395"/>
                    <a:pt x="4370" y="6395"/>
                  </a:cubicBezTo>
                  <a:cubicBezTo>
                    <a:pt x="3203" y="6395"/>
                    <a:pt x="2250" y="5442"/>
                    <a:pt x="2250" y="4263"/>
                  </a:cubicBezTo>
                  <a:cubicBezTo>
                    <a:pt x="2250" y="4180"/>
                    <a:pt x="2167" y="4097"/>
                    <a:pt x="2084" y="4097"/>
                  </a:cubicBezTo>
                  <a:cubicBezTo>
                    <a:pt x="1989" y="4097"/>
                    <a:pt x="1953" y="4144"/>
                    <a:pt x="1953" y="4240"/>
                  </a:cubicBezTo>
                  <a:lnTo>
                    <a:pt x="1846" y="4251"/>
                  </a:lnTo>
                  <a:cubicBezTo>
                    <a:pt x="1774" y="4251"/>
                    <a:pt x="1691" y="4228"/>
                    <a:pt x="1631" y="4168"/>
                  </a:cubicBezTo>
                  <a:cubicBezTo>
                    <a:pt x="1572" y="4109"/>
                    <a:pt x="1560" y="4025"/>
                    <a:pt x="1560" y="3954"/>
                  </a:cubicBezTo>
                  <a:cubicBezTo>
                    <a:pt x="1572" y="3823"/>
                    <a:pt x="1715" y="3704"/>
                    <a:pt x="1858" y="3704"/>
                  </a:cubicBezTo>
                  <a:lnTo>
                    <a:pt x="2131" y="3704"/>
                  </a:lnTo>
                  <a:cubicBezTo>
                    <a:pt x="2286" y="3704"/>
                    <a:pt x="2429" y="3597"/>
                    <a:pt x="2453" y="3430"/>
                  </a:cubicBezTo>
                  <a:cubicBezTo>
                    <a:pt x="2500" y="3216"/>
                    <a:pt x="2631" y="2751"/>
                    <a:pt x="2905" y="2275"/>
                  </a:cubicBezTo>
                  <a:cubicBezTo>
                    <a:pt x="2941" y="2204"/>
                    <a:pt x="2917" y="2096"/>
                    <a:pt x="2846" y="2049"/>
                  </a:cubicBezTo>
                  <a:cubicBezTo>
                    <a:pt x="2820" y="2034"/>
                    <a:pt x="2791" y="2027"/>
                    <a:pt x="2763" y="2027"/>
                  </a:cubicBezTo>
                  <a:cubicBezTo>
                    <a:pt x="2702" y="2027"/>
                    <a:pt x="2644" y="2059"/>
                    <a:pt x="2620" y="2108"/>
                  </a:cubicBezTo>
                  <a:cubicBezTo>
                    <a:pt x="2322" y="2632"/>
                    <a:pt x="2203" y="3120"/>
                    <a:pt x="2143" y="3370"/>
                  </a:cubicBezTo>
                  <a:cubicBezTo>
                    <a:pt x="2143" y="3370"/>
                    <a:pt x="2143" y="3394"/>
                    <a:pt x="2131" y="3394"/>
                  </a:cubicBezTo>
                  <a:lnTo>
                    <a:pt x="1905" y="3394"/>
                  </a:lnTo>
                  <a:lnTo>
                    <a:pt x="1905" y="2323"/>
                  </a:lnTo>
                  <a:cubicBezTo>
                    <a:pt x="1905" y="1251"/>
                    <a:pt x="2786" y="370"/>
                    <a:pt x="3846" y="370"/>
                  </a:cubicBezTo>
                  <a:close/>
                  <a:moveTo>
                    <a:pt x="2096" y="5121"/>
                  </a:moveTo>
                  <a:cubicBezTo>
                    <a:pt x="2274" y="5573"/>
                    <a:pt x="2584" y="5978"/>
                    <a:pt x="2989" y="6264"/>
                  </a:cubicBezTo>
                  <a:lnTo>
                    <a:pt x="2989" y="7214"/>
                  </a:lnTo>
                  <a:lnTo>
                    <a:pt x="1357" y="5240"/>
                  </a:lnTo>
                  <a:lnTo>
                    <a:pt x="2096" y="5121"/>
                  </a:lnTo>
                  <a:close/>
                  <a:moveTo>
                    <a:pt x="6715" y="5121"/>
                  </a:moveTo>
                  <a:lnTo>
                    <a:pt x="7453" y="5240"/>
                  </a:lnTo>
                  <a:lnTo>
                    <a:pt x="5822" y="7228"/>
                  </a:lnTo>
                  <a:lnTo>
                    <a:pt x="5822" y="6264"/>
                  </a:lnTo>
                  <a:cubicBezTo>
                    <a:pt x="6215" y="5978"/>
                    <a:pt x="6537" y="5573"/>
                    <a:pt x="6715" y="5121"/>
                  </a:cubicBezTo>
                  <a:close/>
                  <a:moveTo>
                    <a:pt x="5489" y="6454"/>
                  </a:moveTo>
                  <a:lnTo>
                    <a:pt x="5489" y="7633"/>
                  </a:lnTo>
                  <a:lnTo>
                    <a:pt x="4417" y="8931"/>
                  </a:lnTo>
                  <a:lnTo>
                    <a:pt x="3346" y="7633"/>
                  </a:lnTo>
                  <a:lnTo>
                    <a:pt x="3346" y="6454"/>
                  </a:lnTo>
                  <a:cubicBezTo>
                    <a:pt x="3679" y="6621"/>
                    <a:pt x="4036" y="6704"/>
                    <a:pt x="4417" y="6704"/>
                  </a:cubicBezTo>
                  <a:cubicBezTo>
                    <a:pt x="4810" y="6704"/>
                    <a:pt x="5167" y="6621"/>
                    <a:pt x="5489" y="6454"/>
                  </a:cubicBezTo>
                  <a:close/>
                  <a:moveTo>
                    <a:pt x="3894" y="1"/>
                  </a:moveTo>
                  <a:cubicBezTo>
                    <a:pt x="2631" y="1"/>
                    <a:pt x="1608" y="1025"/>
                    <a:pt x="1608" y="2287"/>
                  </a:cubicBezTo>
                  <a:lnTo>
                    <a:pt x="1608" y="3418"/>
                  </a:lnTo>
                  <a:cubicBezTo>
                    <a:pt x="1417" y="3513"/>
                    <a:pt x="1274" y="3692"/>
                    <a:pt x="1250" y="3894"/>
                  </a:cubicBezTo>
                  <a:cubicBezTo>
                    <a:pt x="1238" y="4073"/>
                    <a:pt x="1286" y="4240"/>
                    <a:pt x="1393" y="4371"/>
                  </a:cubicBezTo>
                  <a:cubicBezTo>
                    <a:pt x="1512" y="4501"/>
                    <a:pt x="1679" y="4561"/>
                    <a:pt x="1846" y="4561"/>
                  </a:cubicBezTo>
                  <a:lnTo>
                    <a:pt x="1965" y="4561"/>
                  </a:lnTo>
                  <a:cubicBezTo>
                    <a:pt x="1977" y="4644"/>
                    <a:pt x="1989" y="4716"/>
                    <a:pt x="2000" y="4775"/>
                  </a:cubicBezTo>
                  <a:lnTo>
                    <a:pt x="1262" y="4894"/>
                  </a:lnTo>
                  <a:cubicBezTo>
                    <a:pt x="1155" y="4906"/>
                    <a:pt x="1048" y="4978"/>
                    <a:pt x="1012" y="5073"/>
                  </a:cubicBezTo>
                  <a:cubicBezTo>
                    <a:pt x="965" y="5180"/>
                    <a:pt x="965" y="5275"/>
                    <a:pt x="1012" y="5383"/>
                  </a:cubicBezTo>
                  <a:lnTo>
                    <a:pt x="2108" y="7502"/>
                  </a:lnTo>
                  <a:lnTo>
                    <a:pt x="857" y="7883"/>
                  </a:lnTo>
                  <a:cubicBezTo>
                    <a:pt x="334" y="8050"/>
                    <a:pt x="0" y="8514"/>
                    <a:pt x="0" y="9062"/>
                  </a:cubicBezTo>
                  <a:lnTo>
                    <a:pt x="0" y="11109"/>
                  </a:lnTo>
                  <a:cubicBezTo>
                    <a:pt x="0" y="11205"/>
                    <a:pt x="72" y="11276"/>
                    <a:pt x="155" y="11276"/>
                  </a:cubicBezTo>
                  <a:cubicBezTo>
                    <a:pt x="250" y="11276"/>
                    <a:pt x="322" y="11205"/>
                    <a:pt x="322" y="11109"/>
                  </a:cubicBezTo>
                  <a:lnTo>
                    <a:pt x="322" y="9062"/>
                  </a:lnTo>
                  <a:cubicBezTo>
                    <a:pt x="322" y="8943"/>
                    <a:pt x="357" y="8823"/>
                    <a:pt x="381" y="8716"/>
                  </a:cubicBezTo>
                  <a:lnTo>
                    <a:pt x="1215" y="9431"/>
                  </a:lnTo>
                  <a:cubicBezTo>
                    <a:pt x="1334" y="9538"/>
                    <a:pt x="1405" y="9681"/>
                    <a:pt x="1405" y="9847"/>
                  </a:cubicBezTo>
                  <a:lnTo>
                    <a:pt x="1405" y="11109"/>
                  </a:lnTo>
                  <a:cubicBezTo>
                    <a:pt x="1405" y="11205"/>
                    <a:pt x="1488" y="11276"/>
                    <a:pt x="1572" y="11276"/>
                  </a:cubicBezTo>
                  <a:cubicBezTo>
                    <a:pt x="1667" y="11276"/>
                    <a:pt x="1738" y="11205"/>
                    <a:pt x="1738" y="11109"/>
                  </a:cubicBezTo>
                  <a:lnTo>
                    <a:pt x="1738" y="9847"/>
                  </a:lnTo>
                  <a:cubicBezTo>
                    <a:pt x="1738" y="9597"/>
                    <a:pt x="1631" y="9359"/>
                    <a:pt x="1441" y="9181"/>
                  </a:cubicBezTo>
                  <a:lnTo>
                    <a:pt x="572" y="8431"/>
                  </a:lnTo>
                  <a:cubicBezTo>
                    <a:pt x="679" y="8335"/>
                    <a:pt x="810" y="8240"/>
                    <a:pt x="965" y="8192"/>
                  </a:cubicBezTo>
                  <a:lnTo>
                    <a:pt x="2274" y="7776"/>
                  </a:lnTo>
                  <a:lnTo>
                    <a:pt x="2989" y="9145"/>
                  </a:lnTo>
                  <a:lnTo>
                    <a:pt x="2762" y="9597"/>
                  </a:lnTo>
                  <a:cubicBezTo>
                    <a:pt x="2679" y="9776"/>
                    <a:pt x="2691" y="9966"/>
                    <a:pt x="2810" y="10133"/>
                  </a:cubicBezTo>
                  <a:lnTo>
                    <a:pt x="3572" y="11205"/>
                  </a:lnTo>
                  <a:cubicBezTo>
                    <a:pt x="3596" y="11252"/>
                    <a:pt x="3655" y="11276"/>
                    <a:pt x="3703" y="11276"/>
                  </a:cubicBezTo>
                  <a:cubicBezTo>
                    <a:pt x="3727" y="11276"/>
                    <a:pt x="3763" y="11264"/>
                    <a:pt x="3786" y="11252"/>
                  </a:cubicBezTo>
                  <a:cubicBezTo>
                    <a:pt x="3870" y="11193"/>
                    <a:pt x="3882" y="11086"/>
                    <a:pt x="3834" y="11014"/>
                  </a:cubicBezTo>
                  <a:lnTo>
                    <a:pt x="3072" y="9943"/>
                  </a:lnTo>
                  <a:cubicBezTo>
                    <a:pt x="3036" y="9883"/>
                    <a:pt x="3036" y="9800"/>
                    <a:pt x="3060" y="9740"/>
                  </a:cubicBezTo>
                  <a:lnTo>
                    <a:pt x="3310" y="9228"/>
                  </a:lnTo>
                  <a:cubicBezTo>
                    <a:pt x="3346" y="9181"/>
                    <a:pt x="3346" y="9121"/>
                    <a:pt x="3310" y="9073"/>
                  </a:cubicBezTo>
                  <a:lnTo>
                    <a:pt x="1917" y="6395"/>
                  </a:lnTo>
                  <a:lnTo>
                    <a:pt x="4263" y="9252"/>
                  </a:lnTo>
                  <a:cubicBezTo>
                    <a:pt x="4298" y="9300"/>
                    <a:pt x="4346" y="9312"/>
                    <a:pt x="4405" y="9312"/>
                  </a:cubicBezTo>
                  <a:cubicBezTo>
                    <a:pt x="4441" y="9312"/>
                    <a:pt x="4489" y="9300"/>
                    <a:pt x="4536" y="9252"/>
                  </a:cubicBezTo>
                  <a:lnTo>
                    <a:pt x="6882" y="6395"/>
                  </a:lnTo>
                  <a:lnTo>
                    <a:pt x="5489" y="9073"/>
                  </a:lnTo>
                  <a:cubicBezTo>
                    <a:pt x="5453" y="9121"/>
                    <a:pt x="5453" y="9181"/>
                    <a:pt x="5489" y="9228"/>
                  </a:cubicBezTo>
                  <a:lnTo>
                    <a:pt x="5739" y="9740"/>
                  </a:lnTo>
                  <a:cubicBezTo>
                    <a:pt x="5775" y="9800"/>
                    <a:pt x="5775" y="9871"/>
                    <a:pt x="5727" y="9943"/>
                  </a:cubicBezTo>
                  <a:lnTo>
                    <a:pt x="4965" y="11014"/>
                  </a:lnTo>
                  <a:cubicBezTo>
                    <a:pt x="4906" y="11086"/>
                    <a:pt x="4941" y="11193"/>
                    <a:pt x="5013" y="11252"/>
                  </a:cubicBezTo>
                  <a:cubicBezTo>
                    <a:pt x="5037" y="11264"/>
                    <a:pt x="5072" y="11276"/>
                    <a:pt x="5096" y="11276"/>
                  </a:cubicBezTo>
                  <a:cubicBezTo>
                    <a:pt x="5144" y="11276"/>
                    <a:pt x="5203" y="11252"/>
                    <a:pt x="5239" y="11205"/>
                  </a:cubicBezTo>
                  <a:lnTo>
                    <a:pt x="5989" y="10133"/>
                  </a:lnTo>
                  <a:cubicBezTo>
                    <a:pt x="6108" y="9966"/>
                    <a:pt x="6132" y="9776"/>
                    <a:pt x="6037" y="9597"/>
                  </a:cubicBezTo>
                  <a:lnTo>
                    <a:pt x="5810" y="9145"/>
                  </a:lnTo>
                  <a:lnTo>
                    <a:pt x="6525" y="7776"/>
                  </a:lnTo>
                  <a:lnTo>
                    <a:pt x="7834" y="8192"/>
                  </a:lnTo>
                  <a:cubicBezTo>
                    <a:pt x="7989" y="8240"/>
                    <a:pt x="8120" y="8335"/>
                    <a:pt x="8227" y="8431"/>
                  </a:cubicBezTo>
                  <a:lnTo>
                    <a:pt x="7358" y="9181"/>
                  </a:lnTo>
                  <a:cubicBezTo>
                    <a:pt x="7168" y="9347"/>
                    <a:pt x="7061" y="9585"/>
                    <a:pt x="7061" y="9847"/>
                  </a:cubicBezTo>
                  <a:lnTo>
                    <a:pt x="7061" y="11109"/>
                  </a:lnTo>
                  <a:cubicBezTo>
                    <a:pt x="7061" y="11205"/>
                    <a:pt x="7144" y="11276"/>
                    <a:pt x="7227" y="11276"/>
                  </a:cubicBezTo>
                  <a:cubicBezTo>
                    <a:pt x="7323" y="11276"/>
                    <a:pt x="7394" y="11205"/>
                    <a:pt x="7394" y="11109"/>
                  </a:cubicBezTo>
                  <a:lnTo>
                    <a:pt x="7394" y="9847"/>
                  </a:lnTo>
                  <a:cubicBezTo>
                    <a:pt x="7394" y="9681"/>
                    <a:pt x="7465" y="9538"/>
                    <a:pt x="7584" y="9431"/>
                  </a:cubicBezTo>
                  <a:lnTo>
                    <a:pt x="8418" y="8716"/>
                  </a:lnTo>
                  <a:cubicBezTo>
                    <a:pt x="8466" y="8823"/>
                    <a:pt x="8477" y="8943"/>
                    <a:pt x="8477" y="9062"/>
                  </a:cubicBezTo>
                  <a:lnTo>
                    <a:pt x="8477" y="11109"/>
                  </a:lnTo>
                  <a:cubicBezTo>
                    <a:pt x="8477" y="11205"/>
                    <a:pt x="8549" y="11276"/>
                    <a:pt x="8644" y="11276"/>
                  </a:cubicBezTo>
                  <a:cubicBezTo>
                    <a:pt x="8727" y="11276"/>
                    <a:pt x="8811" y="11205"/>
                    <a:pt x="8811" y="11109"/>
                  </a:cubicBezTo>
                  <a:lnTo>
                    <a:pt x="8811" y="9062"/>
                  </a:lnTo>
                  <a:cubicBezTo>
                    <a:pt x="8823" y="8538"/>
                    <a:pt x="8477" y="8073"/>
                    <a:pt x="7965" y="7919"/>
                  </a:cubicBezTo>
                  <a:lnTo>
                    <a:pt x="6715" y="7526"/>
                  </a:lnTo>
                  <a:lnTo>
                    <a:pt x="7811" y="5418"/>
                  </a:lnTo>
                  <a:cubicBezTo>
                    <a:pt x="7858" y="5311"/>
                    <a:pt x="7858" y="5204"/>
                    <a:pt x="7811" y="5097"/>
                  </a:cubicBezTo>
                  <a:cubicBezTo>
                    <a:pt x="7763" y="5002"/>
                    <a:pt x="7668" y="4942"/>
                    <a:pt x="7561" y="4918"/>
                  </a:cubicBezTo>
                  <a:lnTo>
                    <a:pt x="6811" y="4799"/>
                  </a:lnTo>
                  <a:cubicBezTo>
                    <a:pt x="6822" y="4728"/>
                    <a:pt x="6846" y="4656"/>
                    <a:pt x="6858" y="4597"/>
                  </a:cubicBezTo>
                  <a:lnTo>
                    <a:pt x="6965" y="4597"/>
                  </a:lnTo>
                  <a:cubicBezTo>
                    <a:pt x="7287" y="4597"/>
                    <a:pt x="7561" y="4359"/>
                    <a:pt x="7584" y="4049"/>
                  </a:cubicBezTo>
                  <a:cubicBezTo>
                    <a:pt x="7608" y="3870"/>
                    <a:pt x="7549" y="3704"/>
                    <a:pt x="7442" y="3573"/>
                  </a:cubicBezTo>
                  <a:cubicBezTo>
                    <a:pt x="7382" y="3513"/>
                    <a:pt x="7323" y="3466"/>
                    <a:pt x="7251" y="3418"/>
                  </a:cubicBezTo>
                  <a:lnTo>
                    <a:pt x="7251" y="2287"/>
                  </a:lnTo>
                  <a:cubicBezTo>
                    <a:pt x="7251" y="1025"/>
                    <a:pt x="6215" y="1"/>
                    <a:pt x="495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96" name="Google Shape;10996;p79"/>
            <p:cNvSpPr/>
            <p:nvPr/>
          </p:nvSpPr>
          <p:spPr>
            <a:xfrm>
              <a:off x="7248026" y="2111067"/>
              <a:ext cx="78471" cy="36052"/>
            </a:xfrm>
            <a:custGeom>
              <a:avLst/>
              <a:gdLst/>
              <a:ahLst/>
              <a:cxnLst/>
              <a:rect l="l" t="t" r="r" b="b"/>
              <a:pathLst>
                <a:path w="2477" h="1138" extrusionOk="0">
                  <a:moveTo>
                    <a:pt x="619" y="411"/>
                  </a:moveTo>
                  <a:cubicBezTo>
                    <a:pt x="679" y="411"/>
                    <a:pt x="738" y="423"/>
                    <a:pt x="798" y="423"/>
                  </a:cubicBezTo>
                  <a:lnTo>
                    <a:pt x="703" y="602"/>
                  </a:lnTo>
                  <a:lnTo>
                    <a:pt x="619" y="411"/>
                  </a:lnTo>
                  <a:close/>
                  <a:moveTo>
                    <a:pt x="1846" y="411"/>
                  </a:moveTo>
                  <a:lnTo>
                    <a:pt x="1762" y="602"/>
                  </a:lnTo>
                  <a:lnTo>
                    <a:pt x="1667" y="423"/>
                  </a:lnTo>
                  <a:cubicBezTo>
                    <a:pt x="1727" y="423"/>
                    <a:pt x="1786" y="411"/>
                    <a:pt x="1846" y="411"/>
                  </a:cubicBezTo>
                  <a:close/>
                  <a:moveTo>
                    <a:pt x="2310" y="1"/>
                  </a:moveTo>
                  <a:cubicBezTo>
                    <a:pt x="2295" y="1"/>
                    <a:pt x="2279" y="2"/>
                    <a:pt x="2262" y="7"/>
                  </a:cubicBezTo>
                  <a:cubicBezTo>
                    <a:pt x="1965" y="78"/>
                    <a:pt x="1607" y="114"/>
                    <a:pt x="1238" y="114"/>
                  </a:cubicBezTo>
                  <a:cubicBezTo>
                    <a:pt x="869" y="114"/>
                    <a:pt x="524" y="66"/>
                    <a:pt x="214" y="7"/>
                  </a:cubicBezTo>
                  <a:cubicBezTo>
                    <a:pt x="203" y="5"/>
                    <a:pt x="191" y="4"/>
                    <a:pt x="180" y="4"/>
                  </a:cubicBezTo>
                  <a:cubicBezTo>
                    <a:pt x="100" y="4"/>
                    <a:pt x="34" y="42"/>
                    <a:pt x="24" y="126"/>
                  </a:cubicBezTo>
                  <a:cubicBezTo>
                    <a:pt x="0" y="221"/>
                    <a:pt x="48" y="304"/>
                    <a:pt x="143" y="316"/>
                  </a:cubicBezTo>
                  <a:cubicBezTo>
                    <a:pt x="167" y="316"/>
                    <a:pt x="203" y="340"/>
                    <a:pt x="226" y="340"/>
                  </a:cubicBezTo>
                  <a:lnTo>
                    <a:pt x="560" y="1054"/>
                  </a:lnTo>
                  <a:cubicBezTo>
                    <a:pt x="584" y="1114"/>
                    <a:pt x="643" y="1138"/>
                    <a:pt x="703" y="1138"/>
                  </a:cubicBezTo>
                  <a:cubicBezTo>
                    <a:pt x="762" y="1138"/>
                    <a:pt x="822" y="1114"/>
                    <a:pt x="857" y="1054"/>
                  </a:cubicBezTo>
                  <a:lnTo>
                    <a:pt x="1167" y="435"/>
                  </a:lnTo>
                  <a:lnTo>
                    <a:pt x="1310" y="435"/>
                  </a:lnTo>
                  <a:lnTo>
                    <a:pt x="1619" y="1054"/>
                  </a:lnTo>
                  <a:cubicBezTo>
                    <a:pt x="1655" y="1114"/>
                    <a:pt x="1715" y="1138"/>
                    <a:pt x="1774" y="1138"/>
                  </a:cubicBezTo>
                  <a:cubicBezTo>
                    <a:pt x="1834" y="1138"/>
                    <a:pt x="1893" y="1090"/>
                    <a:pt x="1917" y="1054"/>
                  </a:cubicBezTo>
                  <a:lnTo>
                    <a:pt x="2250" y="340"/>
                  </a:lnTo>
                  <a:cubicBezTo>
                    <a:pt x="2274" y="340"/>
                    <a:pt x="2310" y="316"/>
                    <a:pt x="2334" y="316"/>
                  </a:cubicBezTo>
                  <a:cubicBezTo>
                    <a:pt x="2417" y="304"/>
                    <a:pt x="2477" y="221"/>
                    <a:pt x="2465" y="126"/>
                  </a:cubicBezTo>
                  <a:cubicBezTo>
                    <a:pt x="2445" y="47"/>
                    <a:pt x="2384" y="1"/>
                    <a:pt x="231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997" name="Google Shape;10997;p79"/>
          <p:cNvGrpSpPr/>
          <p:nvPr/>
        </p:nvGrpSpPr>
        <p:grpSpPr>
          <a:xfrm>
            <a:off x="8930242" y="2390557"/>
            <a:ext cx="373740" cy="478791"/>
            <a:chOff x="6697681" y="1968317"/>
            <a:chExt cx="280305" cy="359093"/>
          </a:xfrm>
          <a:solidFill>
            <a:schemeClr val="tx1"/>
          </a:solidFill>
        </p:grpSpPr>
        <p:sp>
          <p:nvSpPr>
            <p:cNvPr id="10998" name="Google Shape;10998;p79"/>
            <p:cNvSpPr/>
            <p:nvPr/>
          </p:nvSpPr>
          <p:spPr>
            <a:xfrm>
              <a:off x="6799152" y="2092408"/>
              <a:ext cx="10613" cy="16252"/>
            </a:xfrm>
            <a:custGeom>
              <a:avLst/>
              <a:gdLst/>
              <a:ahLst/>
              <a:cxnLst/>
              <a:rect l="l" t="t" r="r" b="b"/>
              <a:pathLst>
                <a:path w="335" h="513" extrusionOk="0">
                  <a:moveTo>
                    <a:pt x="167" y="0"/>
                  </a:moveTo>
                  <a:cubicBezTo>
                    <a:pt x="84" y="0"/>
                    <a:pt x="1" y="72"/>
                    <a:pt x="1" y="167"/>
                  </a:cubicBezTo>
                  <a:lnTo>
                    <a:pt x="1" y="346"/>
                  </a:lnTo>
                  <a:cubicBezTo>
                    <a:pt x="1" y="429"/>
                    <a:pt x="84" y="512"/>
                    <a:pt x="167" y="512"/>
                  </a:cubicBezTo>
                  <a:cubicBezTo>
                    <a:pt x="251" y="512"/>
                    <a:pt x="334" y="429"/>
                    <a:pt x="334" y="346"/>
                  </a:cubicBezTo>
                  <a:lnTo>
                    <a:pt x="334" y="167"/>
                  </a:lnTo>
                  <a:cubicBezTo>
                    <a:pt x="334" y="72"/>
                    <a:pt x="263"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99" name="Google Shape;10999;p79"/>
            <p:cNvSpPr/>
            <p:nvPr/>
          </p:nvSpPr>
          <p:spPr>
            <a:xfrm>
              <a:off x="6866662" y="2092408"/>
              <a:ext cx="10613" cy="16252"/>
            </a:xfrm>
            <a:custGeom>
              <a:avLst/>
              <a:gdLst/>
              <a:ahLst/>
              <a:cxnLst/>
              <a:rect l="l" t="t" r="r" b="b"/>
              <a:pathLst>
                <a:path w="335" h="513" extrusionOk="0">
                  <a:moveTo>
                    <a:pt x="168" y="0"/>
                  </a:moveTo>
                  <a:cubicBezTo>
                    <a:pt x="72" y="0"/>
                    <a:pt x="1" y="72"/>
                    <a:pt x="1" y="167"/>
                  </a:cubicBezTo>
                  <a:lnTo>
                    <a:pt x="1" y="346"/>
                  </a:lnTo>
                  <a:cubicBezTo>
                    <a:pt x="1" y="429"/>
                    <a:pt x="72" y="512"/>
                    <a:pt x="168" y="512"/>
                  </a:cubicBezTo>
                  <a:cubicBezTo>
                    <a:pt x="251" y="512"/>
                    <a:pt x="334" y="429"/>
                    <a:pt x="334" y="346"/>
                  </a:cubicBezTo>
                  <a:lnTo>
                    <a:pt x="334" y="167"/>
                  </a:lnTo>
                  <a:cubicBezTo>
                    <a:pt x="334" y="72"/>
                    <a:pt x="251" y="0"/>
                    <a:pt x="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00" name="Google Shape;11000;p79"/>
            <p:cNvSpPr/>
            <p:nvPr/>
          </p:nvSpPr>
          <p:spPr>
            <a:xfrm>
              <a:off x="6815372" y="2143032"/>
              <a:ext cx="45302" cy="15777"/>
            </a:xfrm>
            <a:custGeom>
              <a:avLst/>
              <a:gdLst/>
              <a:ahLst/>
              <a:cxnLst/>
              <a:rect l="l" t="t" r="r" b="b"/>
              <a:pathLst>
                <a:path w="1430" h="498" extrusionOk="0">
                  <a:moveTo>
                    <a:pt x="184" y="1"/>
                  </a:moveTo>
                  <a:cubicBezTo>
                    <a:pt x="141" y="1"/>
                    <a:pt x="96" y="16"/>
                    <a:pt x="60" y="45"/>
                  </a:cubicBezTo>
                  <a:cubicBezTo>
                    <a:pt x="1" y="105"/>
                    <a:pt x="1" y="200"/>
                    <a:pt x="60" y="283"/>
                  </a:cubicBezTo>
                  <a:cubicBezTo>
                    <a:pt x="203" y="414"/>
                    <a:pt x="441" y="498"/>
                    <a:pt x="703" y="498"/>
                  </a:cubicBezTo>
                  <a:cubicBezTo>
                    <a:pt x="965" y="498"/>
                    <a:pt x="1203" y="414"/>
                    <a:pt x="1334" y="283"/>
                  </a:cubicBezTo>
                  <a:cubicBezTo>
                    <a:pt x="1429" y="200"/>
                    <a:pt x="1429" y="105"/>
                    <a:pt x="1370" y="45"/>
                  </a:cubicBezTo>
                  <a:cubicBezTo>
                    <a:pt x="1340" y="16"/>
                    <a:pt x="1298" y="1"/>
                    <a:pt x="1255" y="1"/>
                  </a:cubicBezTo>
                  <a:cubicBezTo>
                    <a:pt x="1212" y="1"/>
                    <a:pt x="1167" y="16"/>
                    <a:pt x="1132" y="45"/>
                  </a:cubicBezTo>
                  <a:cubicBezTo>
                    <a:pt x="1072" y="105"/>
                    <a:pt x="917" y="176"/>
                    <a:pt x="715" y="176"/>
                  </a:cubicBezTo>
                  <a:cubicBezTo>
                    <a:pt x="501" y="176"/>
                    <a:pt x="358" y="105"/>
                    <a:pt x="298" y="45"/>
                  </a:cubicBezTo>
                  <a:cubicBezTo>
                    <a:pt x="269" y="16"/>
                    <a:pt x="227" y="1"/>
                    <a:pt x="18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01" name="Google Shape;11001;p79"/>
            <p:cNvSpPr/>
            <p:nvPr/>
          </p:nvSpPr>
          <p:spPr>
            <a:xfrm>
              <a:off x="6697681" y="1968317"/>
              <a:ext cx="280305" cy="358713"/>
            </a:xfrm>
            <a:custGeom>
              <a:avLst/>
              <a:gdLst/>
              <a:ahLst/>
              <a:cxnLst/>
              <a:rect l="l" t="t" r="r" b="b"/>
              <a:pathLst>
                <a:path w="8848" h="11323" extrusionOk="0">
                  <a:moveTo>
                    <a:pt x="4430" y="345"/>
                  </a:moveTo>
                  <a:cubicBezTo>
                    <a:pt x="4978" y="345"/>
                    <a:pt x="5502" y="512"/>
                    <a:pt x="5918" y="822"/>
                  </a:cubicBezTo>
                  <a:cubicBezTo>
                    <a:pt x="6252" y="1072"/>
                    <a:pt x="6526" y="1417"/>
                    <a:pt x="6668" y="1786"/>
                  </a:cubicBezTo>
                  <a:lnTo>
                    <a:pt x="6371" y="1786"/>
                  </a:lnTo>
                  <a:cubicBezTo>
                    <a:pt x="6287" y="1786"/>
                    <a:pt x="6216" y="1857"/>
                    <a:pt x="6216" y="1953"/>
                  </a:cubicBezTo>
                  <a:cubicBezTo>
                    <a:pt x="6216" y="2048"/>
                    <a:pt x="6287" y="2119"/>
                    <a:pt x="6371" y="2119"/>
                  </a:cubicBezTo>
                  <a:lnTo>
                    <a:pt x="7085" y="2119"/>
                  </a:lnTo>
                  <a:cubicBezTo>
                    <a:pt x="7085" y="2119"/>
                    <a:pt x="7109" y="2119"/>
                    <a:pt x="7109" y="2131"/>
                  </a:cubicBezTo>
                  <a:lnTo>
                    <a:pt x="7109" y="2846"/>
                  </a:lnTo>
                  <a:cubicBezTo>
                    <a:pt x="7109" y="2846"/>
                    <a:pt x="7109" y="2858"/>
                    <a:pt x="7085" y="2858"/>
                  </a:cubicBezTo>
                  <a:lnTo>
                    <a:pt x="1787" y="2858"/>
                  </a:lnTo>
                  <a:cubicBezTo>
                    <a:pt x="1787" y="2858"/>
                    <a:pt x="1775" y="2858"/>
                    <a:pt x="1775" y="2846"/>
                  </a:cubicBezTo>
                  <a:lnTo>
                    <a:pt x="1775" y="2131"/>
                  </a:lnTo>
                  <a:lnTo>
                    <a:pt x="1763" y="2131"/>
                  </a:lnTo>
                  <a:lnTo>
                    <a:pt x="5668" y="2119"/>
                  </a:lnTo>
                  <a:cubicBezTo>
                    <a:pt x="5752" y="2119"/>
                    <a:pt x="5823" y="2048"/>
                    <a:pt x="5823" y="1953"/>
                  </a:cubicBezTo>
                  <a:cubicBezTo>
                    <a:pt x="5823" y="1857"/>
                    <a:pt x="5752" y="1786"/>
                    <a:pt x="5668" y="1786"/>
                  </a:cubicBezTo>
                  <a:lnTo>
                    <a:pt x="2180" y="1786"/>
                  </a:lnTo>
                  <a:cubicBezTo>
                    <a:pt x="2335" y="1417"/>
                    <a:pt x="2585" y="1072"/>
                    <a:pt x="2942" y="822"/>
                  </a:cubicBezTo>
                  <a:cubicBezTo>
                    <a:pt x="3370" y="512"/>
                    <a:pt x="3870" y="345"/>
                    <a:pt x="4430" y="345"/>
                  </a:cubicBezTo>
                  <a:close/>
                  <a:moveTo>
                    <a:pt x="6918" y="3179"/>
                  </a:moveTo>
                  <a:lnTo>
                    <a:pt x="6918" y="3191"/>
                  </a:lnTo>
                  <a:lnTo>
                    <a:pt x="6918" y="3739"/>
                  </a:lnTo>
                  <a:lnTo>
                    <a:pt x="6716" y="3739"/>
                  </a:lnTo>
                  <a:cubicBezTo>
                    <a:pt x="6621" y="3739"/>
                    <a:pt x="6526" y="3643"/>
                    <a:pt x="6526" y="3548"/>
                  </a:cubicBezTo>
                  <a:lnTo>
                    <a:pt x="6526" y="3179"/>
                  </a:lnTo>
                  <a:close/>
                  <a:moveTo>
                    <a:pt x="2335" y="3203"/>
                  </a:moveTo>
                  <a:lnTo>
                    <a:pt x="2335" y="3560"/>
                  </a:lnTo>
                  <a:cubicBezTo>
                    <a:pt x="2335" y="3667"/>
                    <a:pt x="2239" y="3751"/>
                    <a:pt x="2132" y="3751"/>
                  </a:cubicBezTo>
                  <a:lnTo>
                    <a:pt x="1942" y="3751"/>
                  </a:lnTo>
                  <a:lnTo>
                    <a:pt x="1942" y="3203"/>
                  </a:lnTo>
                  <a:close/>
                  <a:moveTo>
                    <a:pt x="6180" y="3179"/>
                  </a:moveTo>
                  <a:lnTo>
                    <a:pt x="6180" y="3548"/>
                  </a:lnTo>
                  <a:cubicBezTo>
                    <a:pt x="6180" y="3834"/>
                    <a:pt x="6418" y="4072"/>
                    <a:pt x="6704" y="4072"/>
                  </a:cubicBezTo>
                  <a:lnTo>
                    <a:pt x="6978" y="4072"/>
                  </a:lnTo>
                  <a:cubicBezTo>
                    <a:pt x="7049" y="4072"/>
                    <a:pt x="7121" y="4096"/>
                    <a:pt x="7180" y="4155"/>
                  </a:cubicBezTo>
                  <a:cubicBezTo>
                    <a:pt x="7240" y="4215"/>
                    <a:pt x="7252" y="4286"/>
                    <a:pt x="7252" y="4370"/>
                  </a:cubicBezTo>
                  <a:cubicBezTo>
                    <a:pt x="7240" y="4501"/>
                    <a:pt x="7109" y="4620"/>
                    <a:pt x="6954" y="4620"/>
                  </a:cubicBezTo>
                  <a:lnTo>
                    <a:pt x="6883" y="4620"/>
                  </a:lnTo>
                  <a:lnTo>
                    <a:pt x="6883" y="4608"/>
                  </a:lnTo>
                  <a:cubicBezTo>
                    <a:pt x="6883" y="4513"/>
                    <a:pt x="6811" y="4441"/>
                    <a:pt x="6716" y="4441"/>
                  </a:cubicBezTo>
                  <a:cubicBezTo>
                    <a:pt x="6633" y="4441"/>
                    <a:pt x="6561" y="4513"/>
                    <a:pt x="6561" y="4608"/>
                  </a:cubicBezTo>
                  <a:cubicBezTo>
                    <a:pt x="6561" y="4810"/>
                    <a:pt x="6526" y="5001"/>
                    <a:pt x="6466" y="5203"/>
                  </a:cubicBezTo>
                  <a:cubicBezTo>
                    <a:pt x="6383" y="4977"/>
                    <a:pt x="6121" y="4798"/>
                    <a:pt x="5847" y="4798"/>
                  </a:cubicBezTo>
                  <a:lnTo>
                    <a:pt x="3013" y="4798"/>
                  </a:lnTo>
                  <a:cubicBezTo>
                    <a:pt x="2727" y="4798"/>
                    <a:pt x="2489" y="4965"/>
                    <a:pt x="2370" y="5203"/>
                  </a:cubicBezTo>
                  <a:cubicBezTo>
                    <a:pt x="2311" y="5001"/>
                    <a:pt x="2287" y="4810"/>
                    <a:pt x="2287" y="4608"/>
                  </a:cubicBezTo>
                  <a:cubicBezTo>
                    <a:pt x="2287" y="4513"/>
                    <a:pt x="2215" y="4441"/>
                    <a:pt x="2120" y="4441"/>
                  </a:cubicBezTo>
                  <a:cubicBezTo>
                    <a:pt x="2037" y="4441"/>
                    <a:pt x="1954" y="4513"/>
                    <a:pt x="1954" y="4608"/>
                  </a:cubicBezTo>
                  <a:lnTo>
                    <a:pt x="1954" y="4620"/>
                  </a:lnTo>
                  <a:lnTo>
                    <a:pt x="1858" y="4620"/>
                  </a:lnTo>
                  <a:cubicBezTo>
                    <a:pt x="1775" y="4620"/>
                    <a:pt x="1704" y="4584"/>
                    <a:pt x="1644" y="4524"/>
                  </a:cubicBezTo>
                  <a:cubicBezTo>
                    <a:pt x="1584" y="4465"/>
                    <a:pt x="1573" y="4394"/>
                    <a:pt x="1573" y="4322"/>
                  </a:cubicBezTo>
                  <a:cubicBezTo>
                    <a:pt x="1584" y="4191"/>
                    <a:pt x="1715" y="4072"/>
                    <a:pt x="1870" y="4072"/>
                  </a:cubicBezTo>
                  <a:lnTo>
                    <a:pt x="2108" y="4072"/>
                  </a:lnTo>
                  <a:cubicBezTo>
                    <a:pt x="2394" y="4072"/>
                    <a:pt x="2632" y="3834"/>
                    <a:pt x="2632" y="3548"/>
                  </a:cubicBezTo>
                  <a:lnTo>
                    <a:pt x="2632" y="3179"/>
                  </a:lnTo>
                  <a:close/>
                  <a:moveTo>
                    <a:pt x="2013" y="5108"/>
                  </a:moveTo>
                  <a:cubicBezTo>
                    <a:pt x="2073" y="5394"/>
                    <a:pt x="2180" y="5656"/>
                    <a:pt x="2335" y="5894"/>
                  </a:cubicBezTo>
                  <a:lnTo>
                    <a:pt x="2335" y="7108"/>
                  </a:lnTo>
                  <a:cubicBezTo>
                    <a:pt x="2335" y="7251"/>
                    <a:pt x="2346" y="7382"/>
                    <a:pt x="2370" y="7537"/>
                  </a:cubicBezTo>
                  <a:lnTo>
                    <a:pt x="1215" y="7846"/>
                  </a:lnTo>
                  <a:cubicBezTo>
                    <a:pt x="1168" y="7727"/>
                    <a:pt x="1120" y="7477"/>
                    <a:pt x="1346" y="7180"/>
                  </a:cubicBezTo>
                  <a:cubicBezTo>
                    <a:pt x="1596" y="6822"/>
                    <a:pt x="1620" y="6584"/>
                    <a:pt x="1620" y="6239"/>
                  </a:cubicBezTo>
                  <a:lnTo>
                    <a:pt x="1620" y="6156"/>
                  </a:lnTo>
                  <a:cubicBezTo>
                    <a:pt x="1632" y="5763"/>
                    <a:pt x="1715" y="5608"/>
                    <a:pt x="1834" y="5429"/>
                  </a:cubicBezTo>
                  <a:cubicBezTo>
                    <a:pt x="1894" y="5346"/>
                    <a:pt x="1954" y="5239"/>
                    <a:pt x="2013" y="5108"/>
                  </a:cubicBezTo>
                  <a:close/>
                  <a:moveTo>
                    <a:pt x="6871" y="5084"/>
                  </a:moveTo>
                  <a:cubicBezTo>
                    <a:pt x="6918" y="5215"/>
                    <a:pt x="6990" y="5322"/>
                    <a:pt x="7049" y="5406"/>
                  </a:cubicBezTo>
                  <a:cubicBezTo>
                    <a:pt x="7168" y="5584"/>
                    <a:pt x="7252" y="5751"/>
                    <a:pt x="7276" y="6120"/>
                  </a:cubicBezTo>
                  <a:lnTo>
                    <a:pt x="7276" y="6215"/>
                  </a:lnTo>
                  <a:cubicBezTo>
                    <a:pt x="7276" y="6549"/>
                    <a:pt x="7288" y="6787"/>
                    <a:pt x="7538" y="7144"/>
                  </a:cubicBezTo>
                  <a:cubicBezTo>
                    <a:pt x="7728" y="7477"/>
                    <a:pt x="7704" y="7727"/>
                    <a:pt x="7657" y="7846"/>
                  </a:cubicBezTo>
                  <a:lnTo>
                    <a:pt x="6514" y="7501"/>
                  </a:lnTo>
                  <a:cubicBezTo>
                    <a:pt x="6537" y="7370"/>
                    <a:pt x="6561" y="7227"/>
                    <a:pt x="6561" y="7072"/>
                  </a:cubicBezTo>
                  <a:lnTo>
                    <a:pt x="6561" y="5870"/>
                  </a:lnTo>
                  <a:cubicBezTo>
                    <a:pt x="6704" y="5632"/>
                    <a:pt x="6811" y="5358"/>
                    <a:pt x="6871" y="5084"/>
                  </a:cubicBezTo>
                  <a:close/>
                  <a:moveTo>
                    <a:pt x="5847" y="5120"/>
                  </a:moveTo>
                  <a:cubicBezTo>
                    <a:pt x="6049" y="5120"/>
                    <a:pt x="6216" y="5286"/>
                    <a:pt x="6216" y="5501"/>
                  </a:cubicBezTo>
                  <a:lnTo>
                    <a:pt x="6216" y="7084"/>
                  </a:lnTo>
                  <a:cubicBezTo>
                    <a:pt x="6216" y="8073"/>
                    <a:pt x="5406" y="8870"/>
                    <a:pt x="4430" y="8870"/>
                  </a:cubicBezTo>
                  <a:cubicBezTo>
                    <a:pt x="3442" y="8870"/>
                    <a:pt x="2644" y="8073"/>
                    <a:pt x="2644" y="7084"/>
                  </a:cubicBezTo>
                  <a:lnTo>
                    <a:pt x="2644" y="5501"/>
                  </a:lnTo>
                  <a:cubicBezTo>
                    <a:pt x="2644" y="5286"/>
                    <a:pt x="2811" y="5120"/>
                    <a:pt x="3013" y="5120"/>
                  </a:cubicBezTo>
                  <a:close/>
                  <a:moveTo>
                    <a:pt x="4442" y="0"/>
                  </a:moveTo>
                  <a:cubicBezTo>
                    <a:pt x="3823" y="0"/>
                    <a:pt x="3239" y="179"/>
                    <a:pt x="2763" y="536"/>
                  </a:cubicBezTo>
                  <a:cubicBezTo>
                    <a:pt x="2335" y="857"/>
                    <a:pt x="2001" y="1286"/>
                    <a:pt x="1858" y="1774"/>
                  </a:cubicBezTo>
                  <a:lnTo>
                    <a:pt x="1799" y="1774"/>
                  </a:lnTo>
                  <a:cubicBezTo>
                    <a:pt x="1596" y="1774"/>
                    <a:pt x="1453" y="1929"/>
                    <a:pt x="1453" y="2119"/>
                  </a:cubicBezTo>
                  <a:lnTo>
                    <a:pt x="1453" y="2834"/>
                  </a:lnTo>
                  <a:cubicBezTo>
                    <a:pt x="1453" y="2965"/>
                    <a:pt x="1525" y="3072"/>
                    <a:pt x="1632" y="3131"/>
                  </a:cubicBezTo>
                  <a:lnTo>
                    <a:pt x="1632" y="3786"/>
                  </a:lnTo>
                  <a:cubicBezTo>
                    <a:pt x="1442" y="3870"/>
                    <a:pt x="1299" y="4048"/>
                    <a:pt x="1275" y="4263"/>
                  </a:cubicBezTo>
                  <a:cubicBezTo>
                    <a:pt x="1263" y="4441"/>
                    <a:pt x="1323" y="4608"/>
                    <a:pt x="1418" y="4739"/>
                  </a:cubicBezTo>
                  <a:cubicBezTo>
                    <a:pt x="1501" y="4822"/>
                    <a:pt x="1620" y="4882"/>
                    <a:pt x="1715" y="4917"/>
                  </a:cubicBezTo>
                  <a:cubicBezTo>
                    <a:pt x="1680" y="5036"/>
                    <a:pt x="1632" y="5120"/>
                    <a:pt x="1561" y="5227"/>
                  </a:cubicBezTo>
                  <a:cubicBezTo>
                    <a:pt x="1442" y="5417"/>
                    <a:pt x="1287" y="5644"/>
                    <a:pt x="1275" y="6120"/>
                  </a:cubicBezTo>
                  <a:lnTo>
                    <a:pt x="1275" y="6227"/>
                  </a:lnTo>
                  <a:cubicBezTo>
                    <a:pt x="1275" y="6549"/>
                    <a:pt x="1263" y="6715"/>
                    <a:pt x="1061" y="6989"/>
                  </a:cubicBezTo>
                  <a:cubicBezTo>
                    <a:pt x="763" y="7382"/>
                    <a:pt x="811" y="7739"/>
                    <a:pt x="882" y="7942"/>
                  </a:cubicBezTo>
                  <a:cubicBezTo>
                    <a:pt x="370" y="8084"/>
                    <a:pt x="1" y="8573"/>
                    <a:pt x="1" y="9108"/>
                  </a:cubicBezTo>
                  <a:lnTo>
                    <a:pt x="1" y="11144"/>
                  </a:lnTo>
                  <a:cubicBezTo>
                    <a:pt x="1" y="11240"/>
                    <a:pt x="84" y="11311"/>
                    <a:pt x="168" y="11311"/>
                  </a:cubicBezTo>
                  <a:cubicBezTo>
                    <a:pt x="263" y="11311"/>
                    <a:pt x="334" y="11240"/>
                    <a:pt x="334" y="11144"/>
                  </a:cubicBezTo>
                  <a:lnTo>
                    <a:pt x="334" y="9108"/>
                  </a:lnTo>
                  <a:cubicBezTo>
                    <a:pt x="334" y="8704"/>
                    <a:pt x="596" y="8370"/>
                    <a:pt x="977" y="8251"/>
                  </a:cubicBezTo>
                  <a:lnTo>
                    <a:pt x="1596" y="8073"/>
                  </a:lnTo>
                  <a:lnTo>
                    <a:pt x="1596" y="11144"/>
                  </a:lnTo>
                  <a:cubicBezTo>
                    <a:pt x="1596" y="11240"/>
                    <a:pt x="1668" y="11311"/>
                    <a:pt x="1763" y="11311"/>
                  </a:cubicBezTo>
                  <a:cubicBezTo>
                    <a:pt x="1846" y="11311"/>
                    <a:pt x="1930" y="11240"/>
                    <a:pt x="1930" y="11144"/>
                  </a:cubicBezTo>
                  <a:lnTo>
                    <a:pt x="1930" y="7977"/>
                  </a:lnTo>
                  <a:lnTo>
                    <a:pt x="2430" y="7834"/>
                  </a:lnTo>
                  <a:cubicBezTo>
                    <a:pt x="2442" y="7858"/>
                    <a:pt x="2466" y="7906"/>
                    <a:pt x="2477" y="7930"/>
                  </a:cubicBezTo>
                  <a:lnTo>
                    <a:pt x="2477" y="11168"/>
                  </a:lnTo>
                  <a:cubicBezTo>
                    <a:pt x="2477" y="11251"/>
                    <a:pt x="2549" y="11323"/>
                    <a:pt x="2644" y="11323"/>
                  </a:cubicBezTo>
                  <a:cubicBezTo>
                    <a:pt x="2727" y="11323"/>
                    <a:pt x="2799" y="11251"/>
                    <a:pt x="2799" y="11168"/>
                  </a:cubicBezTo>
                  <a:lnTo>
                    <a:pt x="2799" y="8465"/>
                  </a:lnTo>
                  <a:cubicBezTo>
                    <a:pt x="3192" y="8918"/>
                    <a:pt x="3775" y="9216"/>
                    <a:pt x="4406" y="9216"/>
                  </a:cubicBezTo>
                  <a:cubicBezTo>
                    <a:pt x="5323" y="9216"/>
                    <a:pt x="6097" y="8644"/>
                    <a:pt x="6395" y="7846"/>
                  </a:cubicBezTo>
                  <a:lnTo>
                    <a:pt x="6895" y="7989"/>
                  </a:lnTo>
                  <a:lnTo>
                    <a:pt x="6895" y="11168"/>
                  </a:lnTo>
                  <a:cubicBezTo>
                    <a:pt x="6895" y="11251"/>
                    <a:pt x="6966" y="11323"/>
                    <a:pt x="7061" y="11323"/>
                  </a:cubicBezTo>
                  <a:cubicBezTo>
                    <a:pt x="7145" y="11323"/>
                    <a:pt x="7228" y="11251"/>
                    <a:pt x="7228" y="11168"/>
                  </a:cubicBezTo>
                  <a:lnTo>
                    <a:pt x="7228" y="8084"/>
                  </a:lnTo>
                  <a:lnTo>
                    <a:pt x="7847" y="8263"/>
                  </a:lnTo>
                  <a:cubicBezTo>
                    <a:pt x="8216" y="8370"/>
                    <a:pt x="8490" y="8727"/>
                    <a:pt x="8490" y="9120"/>
                  </a:cubicBezTo>
                  <a:lnTo>
                    <a:pt x="8490" y="11168"/>
                  </a:lnTo>
                  <a:cubicBezTo>
                    <a:pt x="8490" y="11251"/>
                    <a:pt x="8562" y="11323"/>
                    <a:pt x="8657" y="11323"/>
                  </a:cubicBezTo>
                  <a:cubicBezTo>
                    <a:pt x="8740" y="11323"/>
                    <a:pt x="8812" y="11251"/>
                    <a:pt x="8812" y="11168"/>
                  </a:cubicBezTo>
                  <a:lnTo>
                    <a:pt x="8812" y="9120"/>
                  </a:lnTo>
                  <a:cubicBezTo>
                    <a:pt x="8847" y="8573"/>
                    <a:pt x="8490" y="8096"/>
                    <a:pt x="7966" y="7953"/>
                  </a:cubicBezTo>
                  <a:cubicBezTo>
                    <a:pt x="8026" y="7763"/>
                    <a:pt x="8085" y="7406"/>
                    <a:pt x="7788" y="7001"/>
                  </a:cubicBezTo>
                  <a:cubicBezTo>
                    <a:pt x="7597" y="6727"/>
                    <a:pt x="7597" y="6572"/>
                    <a:pt x="7585" y="6239"/>
                  </a:cubicBezTo>
                  <a:lnTo>
                    <a:pt x="7585" y="6132"/>
                  </a:lnTo>
                  <a:cubicBezTo>
                    <a:pt x="7573" y="5656"/>
                    <a:pt x="7430" y="5441"/>
                    <a:pt x="7299" y="5239"/>
                  </a:cubicBezTo>
                  <a:cubicBezTo>
                    <a:pt x="7240" y="5144"/>
                    <a:pt x="7180" y="5048"/>
                    <a:pt x="7133" y="4929"/>
                  </a:cubicBezTo>
                  <a:cubicBezTo>
                    <a:pt x="7371" y="4870"/>
                    <a:pt x="7573" y="4667"/>
                    <a:pt x="7597" y="4405"/>
                  </a:cubicBezTo>
                  <a:cubicBezTo>
                    <a:pt x="7609" y="4227"/>
                    <a:pt x="7549" y="4072"/>
                    <a:pt x="7442" y="3929"/>
                  </a:cubicBezTo>
                  <a:cubicBezTo>
                    <a:pt x="7383" y="3870"/>
                    <a:pt x="7323" y="3834"/>
                    <a:pt x="7252" y="3786"/>
                  </a:cubicBezTo>
                  <a:lnTo>
                    <a:pt x="7252" y="3131"/>
                  </a:lnTo>
                  <a:cubicBezTo>
                    <a:pt x="7359" y="3072"/>
                    <a:pt x="7430" y="2965"/>
                    <a:pt x="7430" y="2834"/>
                  </a:cubicBezTo>
                  <a:lnTo>
                    <a:pt x="7430" y="2119"/>
                  </a:lnTo>
                  <a:cubicBezTo>
                    <a:pt x="7430" y="1929"/>
                    <a:pt x="7288" y="1774"/>
                    <a:pt x="7097" y="1774"/>
                  </a:cubicBezTo>
                  <a:lnTo>
                    <a:pt x="7026" y="1774"/>
                  </a:lnTo>
                  <a:cubicBezTo>
                    <a:pt x="6871" y="1298"/>
                    <a:pt x="6549" y="857"/>
                    <a:pt x="6121" y="536"/>
                  </a:cubicBezTo>
                  <a:cubicBezTo>
                    <a:pt x="5644" y="179"/>
                    <a:pt x="5049" y="0"/>
                    <a:pt x="444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02" name="Google Shape;11002;p79"/>
            <p:cNvSpPr/>
            <p:nvPr/>
          </p:nvSpPr>
          <p:spPr>
            <a:xfrm>
              <a:off x="6888933" y="2249319"/>
              <a:ext cx="10201" cy="78091"/>
            </a:xfrm>
            <a:custGeom>
              <a:avLst/>
              <a:gdLst/>
              <a:ahLst/>
              <a:cxnLst/>
              <a:rect l="l" t="t" r="r" b="b"/>
              <a:pathLst>
                <a:path w="322" h="2465" extrusionOk="0">
                  <a:moveTo>
                    <a:pt x="167" y="0"/>
                  </a:moveTo>
                  <a:cubicBezTo>
                    <a:pt x="72" y="0"/>
                    <a:pt x="0" y="84"/>
                    <a:pt x="0" y="167"/>
                  </a:cubicBezTo>
                  <a:lnTo>
                    <a:pt x="0" y="2298"/>
                  </a:lnTo>
                  <a:cubicBezTo>
                    <a:pt x="0" y="2381"/>
                    <a:pt x="72" y="2465"/>
                    <a:pt x="167" y="2465"/>
                  </a:cubicBezTo>
                  <a:cubicBezTo>
                    <a:pt x="250" y="2465"/>
                    <a:pt x="322" y="2381"/>
                    <a:pt x="322" y="2298"/>
                  </a:cubicBezTo>
                  <a:lnTo>
                    <a:pt x="322" y="167"/>
                  </a:lnTo>
                  <a:cubicBezTo>
                    <a:pt x="322" y="84"/>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03" name="Google Shape;11003;p79"/>
            <p:cNvSpPr/>
            <p:nvPr/>
          </p:nvSpPr>
          <p:spPr>
            <a:xfrm>
              <a:off x="6793133" y="2075364"/>
              <a:ext cx="22651" cy="13306"/>
            </a:xfrm>
            <a:custGeom>
              <a:avLst/>
              <a:gdLst/>
              <a:ahLst/>
              <a:cxnLst/>
              <a:rect l="l" t="t" r="r" b="b"/>
              <a:pathLst>
                <a:path w="715" h="420" extrusionOk="0">
                  <a:moveTo>
                    <a:pt x="517" y="1"/>
                  </a:moveTo>
                  <a:cubicBezTo>
                    <a:pt x="508" y="1"/>
                    <a:pt x="498" y="1"/>
                    <a:pt x="488" y="2"/>
                  </a:cubicBezTo>
                  <a:lnTo>
                    <a:pt x="131" y="98"/>
                  </a:lnTo>
                  <a:cubicBezTo>
                    <a:pt x="48" y="122"/>
                    <a:pt x="0" y="217"/>
                    <a:pt x="12" y="300"/>
                  </a:cubicBezTo>
                  <a:cubicBezTo>
                    <a:pt x="36" y="372"/>
                    <a:pt x="107" y="419"/>
                    <a:pt x="179" y="419"/>
                  </a:cubicBezTo>
                  <a:lnTo>
                    <a:pt x="226" y="419"/>
                  </a:lnTo>
                  <a:lnTo>
                    <a:pt x="584" y="336"/>
                  </a:lnTo>
                  <a:cubicBezTo>
                    <a:pt x="667" y="300"/>
                    <a:pt x="715" y="217"/>
                    <a:pt x="703" y="122"/>
                  </a:cubicBezTo>
                  <a:cubicBezTo>
                    <a:pt x="671" y="47"/>
                    <a:pt x="600" y="1"/>
                    <a:pt x="51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04" name="Google Shape;11004;p79"/>
            <p:cNvSpPr/>
            <p:nvPr/>
          </p:nvSpPr>
          <p:spPr>
            <a:xfrm>
              <a:off x="6859502" y="2075649"/>
              <a:ext cx="23792" cy="13401"/>
            </a:xfrm>
            <a:custGeom>
              <a:avLst/>
              <a:gdLst/>
              <a:ahLst/>
              <a:cxnLst/>
              <a:rect l="l" t="t" r="r" b="b"/>
              <a:pathLst>
                <a:path w="751" h="423" extrusionOk="0">
                  <a:moveTo>
                    <a:pt x="201" y="0"/>
                  </a:moveTo>
                  <a:cubicBezTo>
                    <a:pt x="128" y="0"/>
                    <a:pt x="57" y="54"/>
                    <a:pt x="36" y="124"/>
                  </a:cubicBezTo>
                  <a:cubicBezTo>
                    <a:pt x="1" y="220"/>
                    <a:pt x="60" y="303"/>
                    <a:pt x="155" y="339"/>
                  </a:cubicBezTo>
                  <a:lnTo>
                    <a:pt x="513" y="422"/>
                  </a:lnTo>
                  <a:lnTo>
                    <a:pt x="548" y="422"/>
                  </a:lnTo>
                  <a:cubicBezTo>
                    <a:pt x="632" y="422"/>
                    <a:pt x="691" y="386"/>
                    <a:pt x="715" y="303"/>
                  </a:cubicBezTo>
                  <a:cubicBezTo>
                    <a:pt x="751" y="220"/>
                    <a:pt x="691" y="124"/>
                    <a:pt x="596" y="101"/>
                  </a:cubicBezTo>
                  <a:lnTo>
                    <a:pt x="239" y="5"/>
                  </a:lnTo>
                  <a:cubicBezTo>
                    <a:pt x="226" y="2"/>
                    <a:pt x="213" y="0"/>
                    <a:pt x="20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005" name="Google Shape;11005;p79"/>
          <p:cNvGrpSpPr/>
          <p:nvPr/>
        </p:nvGrpSpPr>
        <p:grpSpPr>
          <a:xfrm>
            <a:off x="8331786" y="2390050"/>
            <a:ext cx="373697" cy="478325"/>
            <a:chOff x="6248839" y="1967937"/>
            <a:chExt cx="280273" cy="358744"/>
          </a:xfrm>
          <a:solidFill>
            <a:schemeClr val="tx1"/>
          </a:solidFill>
        </p:grpSpPr>
        <p:sp>
          <p:nvSpPr>
            <p:cNvPr id="11006" name="Google Shape;11006;p79"/>
            <p:cNvSpPr/>
            <p:nvPr/>
          </p:nvSpPr>
          <p:spPr>
            <a:xfrm>
              <a:off x="6383859" y="2316449"/>
              <a:ext cx="10613" cy="10233"/>
            </a:xfrm>
            <a:custGeom>
              <a:avLst/>
              <a:gdLst/>
              <a:ahLst/>
              <a:cxnLst/>
              <a:rect l="l" t="t" r="r" b="b"/>
              <a:pathLst>
                <a:path w="335" h="323" extrusionOk="0">
                  <a:moveTo>
                    <a:pt x="168" y="1"/>
                  </a:moveTo>
                  <a:cubicBezTo>
                    <a:pt x="72" y="1"/>
                    <a:pt x="1" y="72"/>
                    <a:pt x="1" y="167"/>
                  </a:cubicBezTo>
                  <a:cubicBezTo>
                    <a:pt x="1" y="251"/>
                    <a:pt x="72" y="322"/>
                    <a:pt x="168" y="322"/>
                  </a:cubicBezTo>
                  <a:cubicBezTo>
                    <a:pt x="251" y="322"/>
                    <a:pt x="334" y="251"/>
                    <a:pt x="334" y="167"/>
                  </a:cubicBezTo>
                  <a:cubicBezTo>
                    <a:pt x="334" y="72"/>
                    <a:pt x="275" y="1"/>
                    <a:pt x="16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07" name="Google Shape;11007;p79"/>
            <p:cNvSpPr/>
            <p:nvPr/>
          </p:nvSpPr>
          <p:spPr>
            <a:xfrm>
              <a:off x="6248839" y="1967937"/>
              <a:ext cx="280273" cy="358364"/>
            </a:xfrm>
            <a:custGeom>
              <a:avLst/>
              <a:gdLst/>
              <a:ahLst/>
              <a:cxnLst/>
              <a:rect l="l" t="t" r="r" b="b"/>
              <a:pathLst>
                <a:path w="8847" h="11312" extrusionOk="0">
                  <a:moveTo>
                    <a:pt x="4001" y="357"/>
                  </a:moveTo>
                  <a:cubicBezTo>
                    <a:pt x="4156" y="357"/>
                    <a:pt x="4311" y="476"/>
                    <a:pt x="4358" y="643"/>
                  </a:cubicBezTo>
                  <a:lnTo>
                    <a:pt x="4430" y="953"/>
                  </a:lnTo>
                  <a:cubicBezTo>
                    <a:pt x="4442" y="1024"/>
                    <a:pt x="4513" y="1072"/>
                    <a:pt x="4596" y="1072"/>
                  </a:cubicBezTo>
                  <a:lnTo>
                    <a:pt x="4632" y="1072"/>
                  </a:lnTo>
                  <a:cubicBezTo>
                    <a:pt x="4727" y="1060"/>
                    <a:pt x="4787" y="953"/>
                    <a:pt x="4751" y="881"/>
                  </a:cubicBezTo>
                  <a:lnTo>
                    <a:pt x="4680" y="560"/>
                  </a:lnTo>
                  <a:cubicBezTo>
                    <a:pt x="4668" y="488"/>
                    <a:pt x="4632" y="429"/>
                    <a:pt x="4596" y="369"/>
                  </a:cubicBezTo>
                  <a:lnTo>
                    <a:pt x="5549" y="369"/>
                  </a:lnTo>
                  <a:cubicBezTo>
                    <a:pt x="5942" y="369"/>
                    <a:pt x="6299" y="643"/>
                    <a:pt x="6406" y="1036"/>
                  </a:cubicBezTo>
                  <a:lnTo>
                    <a:pt x="6656" y="1989"/>
                  </a:lnTo>
                  <a:lnTo>
                    <a:pt x="6001" y="1989"/>
                  </a:lnTo>
                  <a:cubicBezTo>
                    <a:pt x="5918" y="1989"/>
                    <a:pt x="5846" y="2072"/>
                    <a:pt x="5846" y="2155"/>
                  </a:cubicBezTo>
                  <a:cubicBezTo>
                    <a:pt x="5846" y="2250"/>
                    <a:pt x="5918" y="2322"/>
                    <a:pt x="6001" y="2322"/>
                  </a:cubicBezTo>
                  <a:lnTo>
                    <a:pt x="6751" y="2322"/>
                  </a:lnTo>
                  <a:lnTo>
                    <a:pt x="6858" y="2691"/>
                  </a:lnTo>
                  <a:lnTo>
                    <a:pt x="1977" y="2691"/>
                  </a:lnTo>
                  <a:lnTo>
                    <a:pt x="2096" y="2310"/>
                  </a:lnTo>
                  <a:lnTo>
                    <a:pt x="5311" y="2310"/>
                  </a:lnTo>
                  <a:cubicBezTo>
                    <a:pt x="5394" y="2310"/>
                    <a:pt x="5465" y="2239"/>
                    <a:pt x="5465" y="2143"/>
                  </a:cubicBezTo>
                  <a:cubicBezTo>
                    <a:pt x="5465" y="2048"/>
                    <a:pt x="5394" y="1977"/>
                    <a:pt x="5311" y="1977"/>
                  </a:cubicBezTo>
                  <a:lnTo>
                    <a:pt x="2167" y="1977"/>
                  </a:lnTo>
                  <a:lnTo>
                    <a:pt x="2417" y="1024"/>
                  </a:lnTo>
                  <a:cubicBezTo>
                    <a:pt x="2525" y="643"/>
                    <a:pt x="2882" y="357"/>
                    <a:pt x="3287" y="357"/>
                  </a:cubicBezTo>
                  <a:close/>
                  <a:moveTo>
                    <a:pt x="2310" y="3024"/>
                  </a:moveTo>
                  <a:lnTo>
                    <a:pt x="2310" y="3572"/>
                  </a:lnTo>
                  <a:lnTo>
                    <a:pt x="1941" y="3572"/>
                  </a:lnTo>
                  <a:lnTo>
                    <a:pt x="1941" y="3024"/>
                  </a:lnTo>
                  <a:close/>
                  <a:moveTo>
                    <a:pt x="6918" y="3024"/>
                  </a:moveTo>
                  <a:lnTo>
                    <a:pt x="6918" y="3572"/>
                  </a:lnTo>
                  <a:lnTo>
                    <a:pt x="6537" y="3572"/>
                  </a:lnTo>
                  <a:lnTo>
                    <a:pt x="6537" y="3024"/>
                  </a:lnTo>
                  <a:close/>
                  <a:moveTo>
                    <a:pt x="6204" y="3024"/>
                  </a:moveTo>
                  <a:lnTo>
                    <a:pt x="6204" y="3572"/>
                  </a:lnTo>
                  <a:lnTo>
                    <a:pt x="6168" y="3572"/>
                  </a:lnTo>
                  <a:lnTo>
                    <a:pt x="6168" y="3560"/>
                  </a:lnTo>
                  <a:cubicBezTo>
                    <a:pt x="6180" y="3465"/>
                    <a:pt x="6108" y="3393"/>
                    <a:pt x="6025" y="3393"/>
                  </a:cubicBezTo>
                  <a:lnTo>
                    <a:pt x="4787" y="3393"/>
                  </a:lnTo>
                  <a:cubicBezTo>
                    <a:pt x="4692" y="3393"/>
                    <a:pt x="4620" y="3465"/>
                    <a:pt x="4620" y="3560"/>
                  </a:cubicBezTo>
                  <a:lnTo>
                    <a:pt x="4620" y="3608"/>
                  </a:lnTo>
                  <a:cubicBezTo>
                    <a:pt x="4561" y="3572"/>
                    <a:pt x="4501" y="3572"/>
                    <a:pt x="4430" y="3572"/>
                  </a:cubicBezTo>
                  <a:cubicBezTo>
                    <a:pt x="4358" y="3572"/>
                    <a:pt x="4299" y="3584"/>
                    <a:pt x="4239" y="3608"/>
                  </a:cubicBezTo>
                  <a:lnTo>
                    <a:pt x="4239" y="3560"/>
                  </a:lnTo>
                  <a:cubicBezTo>
                    <a:pt x="4239" y="3465"/>
                    <a:pt x="4156" y="3393"/>
                    <a:pt x="4072" y="3393"/>
                  </a:cubicBezTo>
                  <a:lnTo>
                    <a:pt x="2834" y="3393"/>
                  </a:lnTo>
                  <a:cubicBezTo>
                    <a:pt x="2751" y="3393"/>
                    <a:pt x="2667" y="3465"/>
                    <a:pt x="2667" y="3560"/>
                  </a:cubicBezTo>
                  <a:lnTo>
                    <a:pt x="2667" y="3572"/>
                  </a:lnTo>
                  <a:lnTo>
                    <a:pt x="2644" y="3572"/>
                  </a:lnTo>
                  <a:lnTo>
                    <a:pt x="2644" y="3024"/>
                  </a:lnTo>
                  <a:close/>
                  <a:moveTo>
                    <a:pt x="3894" y="3727"/>
                  </a:moveTo>
                  <a:lnTo>
                    <a:pt x="3894" y="4096"/>
                  </a:lnTo>
                  <a:cubicBezTo>
                    <a:pt x="3894" y="4203"/>
                    <a:pt x="3799" y="4286"/>
                    <a:pt x="3703" y="4286"/>
                  </a:cubicBezTo>
                  <a:lnTo>
                    <a:pt x="3168" y="4286"/>
                  </a:lnTo>
                  <a:cubicBezTo>
                    <a:pt x="3060" y="4286"/>
                    <a:pt x="2965" y="4203"/>
                    <a:pt x="2965" y="4096"/>
                  </a:cubicBezTo>
                  <a:lnTo>
                    <a:pt x="2965" y="3727"/>
                  </a:lnTo>
                  <a:lnTo>
                    <a:pt x="3287" y="3727"/>
                  </a:lnTo>
                  <a:lnTo>
                    <a:pt x="3287" y="3739"/>
                  </a:lnTo>
                  <a:lnTo>
                    <a:pt x="3287" y="3917"/>
                  </a:lnTo>
                  <a:cubicBezTo>
                    <a:pt x="3287" y="4001"/>
                    <a:pt x="3358" y="4084"/>
                    <a:pt x="3441" y="4084"/>
                  </a:cubicBezTo>
                  <a:cubicBezTo>
                    <a:pt x="3537" y="4084"/>
                    <a:pt x="3608" y="4001"/>
                    <a:pt x="3608" y="3917"/>
                  </a:cubicBezTo>
                  <a:lnTo>
                    <a:pt x="3608" y="3739"/>
                  </a:lnTo>
                  <a:lnTo>
                    <a:pt x="3608" y="3727"/>
                  </a:lnTo>
                  <a:close/>
                  <a:moveTo>
                    <a:pt x="5858" y="3727"/>
                  </a:moveTo>
                  <a:lnTo>
                    <a:pt x="5858" y="4096"/>
                  </a:lnTo>
                  <a:cubicBezTo>
                    <a:pt x="5858" y="4203"/>
                    <a:pt x="5763" y="4286"/>
                    <a:pt x="5668" y="4286"/>
                  </a:cubicBezTo>
                  <a:lnTo>
                    <a:pt x="5132" y="4286"/>
                  </a:lnTo>
                  <a:cubicBezTo>
                    <a:pt x="5025" y="4286"/>
                    <a:pt x="4930" y="4203"/>
                    <a:pt x="4930" y="4096"/>
                  </a:cubicBezTo>
                  <a:lnTo>
                    <a:pt x="4930" y="3727"/>
                  </a:lnTo>
                  <a:lnTo>
                    <a:pt x="5215" y="3727"/>
                  </a:lnTo>
                  <a:lnTo>
                    <a:pt x="5215" y="3739"/>
                  </a:lnTo>
                  <a:lnTo>
                    <a:pt x="5215" y="3917"/>
                  </a:lnTo>
                  <a:cubicBezTo>
                    <a:pt x="5227" y="4001"/>
                    <a:pt x="5311" y="4084"/>
                    <a:pt x="5406" y="4084"/>
                  </a:cubicBezTo>
                  <a:cubicBezTo>
                    <a:pt x="5501" y="4084"/>
                    <a:pt x="5573" y="4001"/>
                    <a:pt x="5573" y="3917"/>
                  </a:cubicBezTo>
                  <a:lnTo>
                    <a:pt x="5573" y="3739"/>
                  </a:lnTo>
                  <a:lnTo>
                    <a:pt x="5573" y="3727"/>
                  </a:lnTo>
                  <a:close/>
                  <a:moveTo>
                    <a:pt x="7013" y="3917"/>
                  </a:moveTo>
                  <a:cubicBezTo>
                    <a:pt x="7085" y="3917"/>
                    <a:pt x="7168" y="3941"/>
                    <a:pt x="7228" y="4001"/>
                  </a:cubicBezTo>
                  <a:cubicBezTo>
                    <a:pt x="7287" y="4060"/>
                    <a:pt x="7299" y="4144"/>
                    <a:pt x="7299" y="4215"/>
                  </a:cubicBezTo>
                  <a:cubicBezTo>
                    <a:pt x="7287" y="4346"/>
                    <a:pt x="7144" y="4465"/>
                    <a:pt x="7001" y="4465"/>
                  </a:cubicBezTo>
                  <a:lnTo>
                    <a:pt x="6930" y="4465"/>
                  </a:lnTo>
                  <a:lnTo>
                    <a:pt x="6930" y="4453"/>
                  </a:lnTo>
                  <a:cubicBezTo>
                    <a:pt x="6930" y="4358"/>
                    <a:pt x="6847" y="4286"/>
                    <a:pt x="6763" y="4286"/>
                  </a:cubicBezTo>
                  <a:cubicBezTo>
                    <a:pt x="6680" y="4286"/>
                    <a:pt x="6597" y="4358"/>
                    <a:pt x="6597" y="4453"/>
                  </a:cubicBezTo>
                  <a:lnTo>
                    <a:pt x="6597" y="4536"/>
                  </a:lnTo>
                  <a:cubicBezTo>
                    <a:pt x="6156" y="4858"/>
                    <a:pt x="5608" y="4941"/>
                    <a:pt x="5418" y="4953"/>
                  </a:cubicBezTo>
                  <a:cubicBezTo>
                    <a:pt x="5311" y="4870"/>
                    <a:pt x="5156" y="4810"/>
                    <a:pt x="4989" y="4810"/>
                  </a:cubicBezTo>
                  <a:lnTo>
                    <a:pt x="3930" y="4810"/>
                  </a:lnTo>
                  <a:cubicBezTo>
                    <a:pt x="3775" y="4810"/>
                    <a:pt x="3620" y="4870"/>
                    <a:pt x="3501" y="4953"/>
                  </a:cubicBezTo>
                  <a:cubicBezTo>
                    <a:pt x="3334" y="4941"/>
                    <a:pt x="2775" y="4858"/>
                    <a:pt x="2322" y="4536"/>
                  </a:cubicBezTo>
                  <a:lnTo>
                    <a:pt x="2322" y="4453"/>
                  </a:lnTo>
                  <a:cubicBezTo>
                    <a:pt x="2298" y="4358"/>
                    <a:pt x="2227" y="4286"/>
                    <a:pt x="2132" y="4286"/>
                  </a:cubicBezTo>
                  <a:cubicBezTo>
                    <a:pt x="2048" y="4286"/>
                    <a:pt x="1977" y="4358"/>
                    <a:pt x="1977" y="4453"/>
                  </a:cubicBezTo>
                  <a:lnTo>
                    <a:pt x="1977" y="4465"/>
                  </a:lnTo>
                  <a:lnTo>
                    <a:pt x="1870" y="4465"/>
                  </a:lnTo>
                  <a:cubicBezTo>
                    <a:pt x="1798" y="4465"/>
                    <a:pt x="1715" y="4441"/>
                    <a:pt x="1655" y="4382"/>
                  </a:cubicBezTo>
                  <a:cubicBezTo>
                    <a:pt x="1596" y="4322"/>
                    <a:pt x="1584" y="4239"/>
                    <a:pt x="1584" y="4167"/>
                  </a:cubicBezTo>
                  <a:cubicBezTo>
                    <a:pt x="1596" y="4036"/>
                    <a:pt x="1739" y="3917"/>
                    <a:pt x="1882" y="3917"/>
                  </a:cubicBezTo>
                  <a:lnTo>
                    <a:pt x="2667" y="3917"/>
                  </a:lnTo>
                  <a:lnTo>
                    <a:pt x="2667" y="4108"/>
                  </a:lnTo>
                  <a:cubicBezTo>
                    <a:pt x="2667" y="4394"/>
                    <a:pt x="2906" y="4632"/>
                    <a:pt x="3191" y="4632"/>
                  </a:cubicBezTo>
                  <a:lnTo>
                    <a:pt x="3727" y="4632"/>
                  </a:lnTo>
                  <a:cubicBezTo>
                    <a:pt x="4013" y="4632"/>
                    <a:pt x="4251" y="4394"/>
                    <a:pt x="4251" y="4108"/>
                  </a:cubicBezTo>
                  <a:cubicBezTo>
                    <a:pt x="4251" y="4001"/>
                    <a:pt x="4334" y="3917"/>
                    <a:pt x="4442" y="3917"/>
                  </a:cubicBezTo>
                  <a:cubicBezTo>
                    <a:pt x="4549" y="3917"/>
                    <a:pt x="4632" y="4001"/>
                    <a:pt x="4632" y="4108"/>
                  </a:cubicBezTo>
                  <a:cubicBezTo>
                    <a:pt x="4632" y="4394"/>
                    <a:pt x="4870" y="4632"/>
                    <a:pt x="5156" y="4632"/>
                  </a:cubicBezTo>
                  <a:lnTo>
                    <a:pt x="5692" y="4632"/>
                  </a:lnTo>
                  <a:cubicBezTo>
                    <a:pt x="5977" y="4632"/>
                    <a:pt x="6216" y="4394"/>
                    <a:pt x="6216" y="4108"/>
                  </a:cubicBezTo>
                  <a:lnTo>
                    <a:pt x="6216" y="3917"/>
                  </a:lnTo>
                  <a:close/>
                  <a:moveTo>
                    <a:pt x="4215" y="5132"/>
                  </a:moveTo>
                  <a:cubicBezTo>
                    <a:pt x="4156" y="5251"/>
                    <a:pt x="4037" y="5334"/>
                    <a:pt x="3894" y="5334"/>
                  </a:cubicBezTo>
                  <a:lnTo>
                    <a:pt x="3560" y="5334"/>
                  </a:lnTo>
                  <a:cubicBezTo>
                    <a:pt x="3620" y="5215"/>
                    <a:pt x="3739" y="5132"/>
                    <a:pt x="3894" y="5132"/>
                  </a:cubicBezTo>
                  <a:close/>
                  <a:moveTo>
                    <a:pt x="5006" y="5152"/>
                  </a:moveTo>
                  <a:cubicBezTo>
                    <a:pt x="5123" y="5152"/>
                    <a:pt x="5234" y="5239"/>
                    <a:pt x="5287" y="5346"/>
                  </a:cubicBezTo>
                  <a:lnTo>
                    <a:pt x="4965" y="5346"/>
                  </a:lnTo>
                  <a:cubicBezTo>
                    <a:pt x="4811" y="5346"/>
                    <a:pt x="4692" y="5275"/>
                    <a:pt x="4632" y="5156"/>
                  </a:cubicBezTo>
                  <a:lnTo>
                    <a:pt x="4965" y="5156"/>
                  </a:lnTo>
                  <a:cubicBezTo>
                    <a:pt x="4979" y="5153"/>
                    <a:pt x="4993" y="5152"/>
                    <a:pt x="5006" y="5152"/>
                  </a:cubicBezTo>
                  <a:close/>
                  <a:moveTo>
                    <a:pt x="6549" y="4941"/>
                  </a:moveTo>
                  <a:lnTo>
                    <a:pt x="6549" y="4941"/>
                  </a:lnTo>
                  <a:cubicBezTo>
                    <a:pt x="6406" y="5965"/>
                    <a:pt x="5513" y="6763"/>
                    <a:pt x="4442" y="6763"/>
                  </a:cubicBezTo>
                  <a:cubicBezTo>
                    <a:pt x="3370" y="6763"/>
                    <a:pt x="2477" y="5965"/>
                    <a:pt x="2334" y="4941"/>
                  </a:cubicBezTo>
                  <a:lnTo>
                    <a:pt x="2334" y="4941"/>
                  </a:lnTo>
                  <a:cubicBezTo>
                    <a:pt x="2667" y="5132"/>
                    <a:pt x="3025" y="5227"/>
                    <a:pt x="3251" y="5251"/>
                  </a:cubicBezTo>
                  <a:cubicBezTo>
                    <a:pt x="3227" y="5334"/>
                    <a:pt x="3203" y="5418"/>
                    <a:pt x="3203" y="5489"/>
                  </a:cubicBezTo>
                  <a:cubicBezTo>
                    <a:pt x="3203" y="5584"/>
                    <a:pt x="3287" y="5656"/>
                    <a:pt x="3370" y="5656"/>
                  </a:cubicBezTo>
                  <a:lnTo>
                    <a:pt x="3906" y="5656"/>
                  </a:lnTo>
                  <a:cubicBezTo>
                    <a:pt x="4120" y="5656"/>
                    <a:pt x="4311" y="5572"/>
                    <a:pt x="4442" y="5406"/>
                  </a:cubicBezTo>
                  <a:cubicBezTo>
                    <a:pt x="4572" y="5549"/>
                    <a:pt x="4751" y="5656"/>
                    <a:pt x="4977" y="5656"/>
                  </a:cubicBezTo>
                  <a:lnTo>
                    <a:pt x="5513" y="5656"/>
                  </a:lnTo>
                  <a:cubicBezTo>
                    <a:pt x="5596" y="5656"/>
                    <a:pt x="5680" y="5584"/>
                    <a:pt x="5680" y="5489"/>
                  </a:cubicBezTo>
                  <a:cubicBezTo>
                    <a:pt x="5680" y="5406"/>
                    <a:pt x="5656" y="5334"/>
                    <a:pt x="5632" y="5251"/>
                  </a:cubicBezTo>
                  <a:cubicBezTo>
                    <a:pt x="5858" y="5215"/>
                    <a:pt x="6216" y="5120"/>
                    <a:pt x="6549" y="4941"/>
                  </a:cubicBezTo>
                  <a:close/>
                  <a:moveTo>
                    <a:pt x="5501" y="6846"/>
                  </a:moveTo>
                  <a:lnTo>
                    <a:pt x="5501" y="7203"/>
                  </a:lnTo>
                  <a:lnTo>
                    <a:pt x="4430" y="7799"/>
                  </a:lnTo>
                  <a:lnTo>
                    <a:pt x="3358" y="7203"/>
                  </a:lnTo>
                  <a:lnTo>
                    <a:pt x="3358" y="6846"/>
                  </a:lnTo>
                  <a:cubicBezTo>
                    <a:pt x="3680" y="7013"/>
                    <a:pt x="4037" y="7096"/>
                    <a:pt x="4430" y="7096"/>
                  </a:cubicBezTo>
                  <a:cubicBezTo>
                    <a:pt x="4811" y="7096"/>
                    <a:pt x="5168" y="7013"/>
                    <a:pt x="5501" y="6846"/>
                  </a:cubicBezTo>
                  <a:close/>
                  <a:moveTo>
                    <a:pt x="5954" y="7323"/>
                  </a:moveTo>
                  <a:lnTo>
                    <a:pt x="6168" y="7751"/>
                  </a:lnTo>
                  <a:lnTo>
                    <a:pt x="5311" y="8501"/>
                  </a:lnTo>
                  <a:cubicBezTo>
                    <a:pt x="5263" y="8525"/>
                    <a:pt x="5215" y="8549"/>
                    <a:pt x="5168" y="8549"/>
                  </a:cubicBezTo>
                  <a:cubicBezTo>
                    <a:pt x="5132" y="8549"/>
                    <a:pt x="5073" y="8513"/>
                    <a:pt x="5037" y="8466"/>
                  </a:cubicBezTo>
                  <a:lnTo>
                    <a:pt x="4680" y="8025"/>
                  </a:lnTo>
                  <a:lnTo>
                    <a:pt x="5942" y="7323"/>
                  </a:lnTo>
                  <a:close/>
                  <a:moveTo>
                    <a:pt x="2906" y="7334"/>
                  </a:moveTo>
                  <a:lnTo>
                    <a:pt x="4180" y="8037"/>
                  </a:lnTo>
                  <a:lnTo>
                    <a:pt x="3822" y="8489"/>
                  </a:lnTo>
                  <a:cubicBezTo>
                    <a:pt x="3787" y="8525"/>
                    <a:pt x="3739" y="8549"/>
                    <a:pt x="3680" y="8561"/>
                  </a:cubicBezTo>
                  <a:cubicBezTo>
                    <a:pt x="3644" y="8561"/>
                    <a:pt x="3584" y="8549"/>
                    <a:pt x="3549" y="8513"/>
                  </a:cubicBezTo>
                  <a:lnTo>
                    <a:pt x="2691" y="7775"/>
                  </a:lnTo>
                  <a:lnTo>
                    <a:pt x="2894" y="7334"/>
                  </a:lnTo>
                  <a:close/>
                  <a:moveTo>
                    <a:pt x="3299" y="0"/>
                  </a:moveTo>
                  <a:cubicBezTo>
                    <a:pt x="2739" y="0"/>
                    <a:pt x="2251" y="369"/>
                    <a:pt x="2108" y="905"/>
                  </a:cubicBezTo>
                  <a:lnTo>
                    <a:pt x="1644" y="2655"/>
                  </a:lnTo>
                  <a:lnTo>
                    <a:pt x="1060" y="2655"/>
                  </a:lnTo>
                  <a:cubicBezTo>
                    <a:pt x="977" y="2655"/>
                    <a:pt x="893" y="2727"/>
                    <a:pt x="893" y="2810"/>
                  </a:cubicBezTo>
                  <a:cubicBezTo>
                    <a:pt x="893" y="2905"/>
                    <a:pt x="977" y="2977"/>
                    <a:pt x="1060" y="2977"/>
                  </a:cubicBezTo>
                  <a:lnTo>
                    <a:pt x="1596" y="2977"/>
                  </a:lnTo>
                  <a:lnTo>
                    <a:pt x="1596" y="3584"/>
                  </a:lnTo>
                  <a:cubicBezTo>
                    <a:pt x="1405" y="3679"/>
                    <a:pt x="1274" y="3858"/>
                    <a:pt x="1239" y="4060"/>
                  </a:cubicBezTo>
                  <a:cubicBezTo>
                    <a:pt x="1227" y="4239"/>
                    <a:pt x="1286" y="4406"/>
                    <a:pt x="1394" y="4536"/>
                  </a:cubicBezTo>
                  <a:cubicBezTo>
                    <a:pt x="1513" y="4679"/>
                    <a:pt x="1667" y="4739"/>
                    <a:pt x="1834" y="4739"/>
                  </a:cubicBezTo>
                  <a:lnTo>
                    <a:pt x="1941" y="4739"/>
                  </a:lnTo>
                  <a:cubicBezTo>
                    <a:pt x="1989" y="5513"/>
                    <a:pt x="2406" y="6180"/>
                    <a:pt x="3001" y="6596"/>
                  </a:cubicBezTo>
                  <a:lnTo>
                    <a:pt x="3001" y="6965"/>
                  </a:lnTo>
                  <a:cubicBezTo>
                    <a:pt x="2959" y="6953"/>
                    <a:pt x="2920" y="6947"/>
                    <a:pt x="2885" y="6947"/>
                  </a:cubicBezTo>
                  <a:cubicBezTo>
                    <a:pt x="2849" y="6947"/>
                    <a:pt x="2816" y="6953"/>
                    <a:pt x="2787" y="6965"/>
                  </a:cubicBezTo>
                  <a:cubicBezTo>
                    <a:pt x="2703" y="7001"/>
                    <a:pt x="2620" y="7061"/>
                    <a:pt x="2584" y="7144"/>
                  </a:cubicBezTo>
                  <a:lnTo>
                    <a:pt x="2322" y="7668"/>
                  </a:lnTo>
                  <a:lnTo>
                    <a:pt x="882" y="8096"/>
                  </a:lnTo>
                  <a:cubicBezTo>
                    <a:pt x="358" y="8251"/>
                    <a:pt x="0" y="8739"/>
                    <a:pt x="0" y="9275"/>
                  </a:cubicBezTo>
                  <a:lnTo>
                    <a:pt x="0" y="11133"/>
                  </a:lnTo>
                  <a:cubicBezTo>
                    <a:pt x="0" y="11228"/>
                    <a:pt x="84" y="11299"/>
                    <a:pt x="167" y="11299"/>
                  </a:cubicBezTo>
                  <a:cubicBezTo>
                    <a:pt x="262" y="11299"/>
                    <a:pt x="334" y="11228"/>
                    <a:pt x="334" y="11133"/>
                  </a:cubicBezTo>
                  <a:lnTo>
                    <a:pt x="334" y="9275"/>
                  </a:lnTo>
                  <a:cubicBezTo>
                    <a:pt x="334" y="8870"/>
                    <a:pt x="596" y="8525"/>
                    <a:pt x="977" y="8406"/>
                  </a:cubicBezTo>
                  <a:lnTo>
                    <a:pt x="1596" y="8227"/>
                  </a:lnTo>
                  <a:lnTo>
                    <a:pt x="1596" y="11133"/>
                  </a:lnTo>
                  <a:cubicBezTo>
                    <a:pt x="1596" y="11228"/>
                    <a:pt x="1667" y="11299"/>
                    <a:pt x="1763" y="11299"/>
                  </a:cubicBezTo>
                  <a:cubicBezTo>
                    <a:pt x="1846" y="11299"/>
                    <a:pt x="1929" y="11228"/>
                    <a:pt x="1929" y="11133"/>
                  </a:cubicBezTo>
                  <a:lnTo>
                    <a:pt x="1929" y="8144"/>
                  </a:lnTo>
                  <a:lnTo>
                    <a:pt x="2298" y="8037"/>
                  </a:lnTo>
                  <a:lnTo>
                    <a:pt x="2298" y="11144"/>
                  </a:lnTo>
                  <a:cubicBezTo>
                    <a:pt x="2298" y="11240"/>
                    <a:pt x="2370" y="11311"/>
                    <a:pt x="2465" y="11311"/>
                  </a:cubicBezTo>
                  <a:cubicBezTo>
                    <a:pt x="2548" y="11311"/>
                    <a:pt x="2620" y="11240"/>
                    <a:pt x="2620" y="11144"/>
                  </a:cubicBezTo>
                  <a:lnTo>
                    <a:pt x="2620" y="8144"/>
                  </a:lnTo>
                  <a:lnTo>
                    <a:pt x="3310" y="8739"/>
                  </a:lnTo>
                  <a:cubicBezTo>
                    <a:pt x="3394" y="8811"/>
                    <a:pt x="3513" y="8858"/>
                    <a:pt x="3656" y="8858"/>
                  </a:cubicBezTo>
                  <a:lnTo>
                    <a:pt x="3691" y="8858"/>
                  </a:lnTo>
                  <a:cubicBezTo>
                    <a:pt x="3846" y="8847"/>
                    <a:pt x="3965" y="8787"/>
                    <a:pt x="4049" y="8668"/>
                  </a:cubicBezTo>
                  <a:lnTo>
                    <a:pt x="4394" y="8227"/>
                  </a:lnTo>
                  <a:lnTo>
                    <a:pt x="4739" y="8668"/>
                  </a:lnTo>
                  <a:cubicBezTo>
                    <a:pt x="4823" y="8763"/>
                    <a:pt x="4942" y="8847"/>
                    <a:pt x="5096" y="8858"/>
                  </a:cubicBezTo>
                  <a:lnTo>
                    <a:pt x="5144" y="8858"/>
                  </a:lnTo>
                  <a:cubicBezTo>
                    <a:pt x="5263" y="8858"/>
                    <a:pt x="5382" y="8811"/>
                    <a:pt x="5477" y="8739"/>
                  </a:cubicBezTo>
                  <a:lnTo>
                    <a:pt x="6347" y="7989"/>
                  </a:lnTo>
                  <a:lnTo>
                    <a:pt x="6882" y="8144"/>
                  </a:lnTo>
                  <a:lnTo>
                    <a:pt x="6882" y="11133"/>
                  </a:lnTo>
                  <a:cubicBezTo>
                    <a:pt x="6882" y="11228"/>
                    <a:pt x="6954" y="11299"/>
                    <a:pt x="7049" y="11299"/>
                  </a:cubicBezTo>
                  <a:cubicBezTo>
                    <a:pt x="7132" y="11299"/>
                    <a:pt x="7204" y="11228"/>
                    <a:pt x="7204" y="11133"/>
                  </a:cubicBezTo>
                  <a:lnTo>
                    <a:pt x="7204" y="8227"/>
                  </a:lnTo>
                  <a:lnTo>
                    <a:pt x="7835" y="8406"/>
                  </a:lnTo>
                  <a:cubicBezTo>
                    <a:pt x="8204" y="8513"/>
                    <a:pt x="8478" y="8870"/>
                    <a:pt x="8478" y="9275"/>
                  </a:cubicBezTo>
                  <a:lnTo>
                    <a:pt x="8478" y="11133"/>
                  </a:lnTo>
                  <a:cubicBezTo>
                    <a:pt x="8478" y="11228"/>
                    <a:pt x="8549" y="11299"/>
                    <a:pt x="8633" y="11299"/>
                  </a:cubicBezTo>
                  <a:cubicBezTo>
                    <a:pt x="8728" y="11299"/>
                    <a:pt x="8799" y="11228"/>
                    <a:pt x="8799" y="11133"/>
                  </a:cubicBezTo>
                  <a:lnTo>
                    <a:pt x="8799" y="9275"/>
                  </a:lnTo>
                  <a:cubicBezTo>
                    <a:pt x="8847" y="8763"/>
                    <a:pt x="8478" y="8287"/>
                    <a:pt x="7954" y="8132"/>
                  </a:cubicBezTo>
                  <a:lnTo>
                    <a:pt x="6513" y="7692"/>
                  </a:lnTo>
                  <a:lnTo>
                    <a:pt x="6263" y="7180"/>
                  </a:lnTo>
                  <a:cubicBezTo>
                    <a:pt x="6216" y="7084"/>
                    <a:pt x="6144" y="7025"/>
                    <a:pt x="6049" y="7001"/>
                  </a:cubicBezTo>
                  <a:cubicBezTo>
                    <a:pt x="6013" y="6989"/>
                    <a:pt x="5977" y="6983"/>
                    <a:pt x="5942" y="6983"/>
                  </a:cubicBezTo>
                  <a:cubicBezTo>
                    <a:pt x="5906" y="6983"/>
                    <a:pt x="5870" y="6989"/>
                    <a:pt x="5835" y="7001"/>
                  </a:cubicBezTo>
                  <a:lnTo>
                    <a:pt x="5835" y="6620"/>
                  </a:lnTo>
                  <a:cubicBezTo>
                    <a:pt x="6430" y="6203"/>
                    <a:pt x="6835" y="5537"/>
                    <a:pt x="6894" y="4763"/>
                  </a:cubicBezTo>
                  <a:lnTo>
                    <a:pt x="6966" y="4763"/>
                  </a:lnTo>
                  <a:cubicBezTo>
                    <a:pt x="7299" y="4763"/>
                    <a:pt x="7561" y="4525"/>
                    <a:pt x="7597" y="4215"/>
                  </a:cubicBezTo>
                  <a:cubicBezTo>
                    <a:pt x="7609" y="4036"/>
                    <a:pt x="7549" y="3870"/>
                    <a:pt x="7442" y="3739"/>
                  </a:cubicBezTo>
                  <a:cubicBezTo>
                    <a:pt x="7382" y="3679"/>
                    <a:pt x="7323" y="3632"/>
                    <a:pt x="7251" y="3584"/>
                  </a:cubicBezTo>
                  <a:lnTo>
                    <a:pt x="7251" y="2977"/>
                  </a:lnTo>
                  <a:lnTo>
                    <a:pt x="7787" y="2977"/>
                  </a:lnTo>
                  <a:cubicBezTo>
                    <a:pt x="7882" y="2977"/>
                    <a:pt x="7954" y="2905"/>
                    <a:pt x="7954" y="2810"/>
                  </a:cubicBezTo>
                  <a:cubicBezTo>
                    <a:pt x="7954" y="2727"/>
                    <a:pt x="7882" y="2655"/>
                    <a:pt x="7787" y="2655"/>
                  </a:cubicBezTo>
                  <a:lnTo>
                    <a:pt x="7204" y="2655"/>
                  </a:lnTo>
                  <a:lnTo>
                    <a:pt x="6751" y="905"/>
                  </a:lnTo>
                  <a:cubicBezTo>
                    <a:pt x="6597" y="369"/>
                    <a:pt x="6120" y="0"/>
                    <a:pt x="556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08" name="Google Shape;11008;p79"/>
            <p:cNvSpPr/>
            <p:nvPr/>
          </p:nvSpPr>
          <p:spPr>
            <a:xfrm>
              <a:off x="6445730" y="2238009"/>
              <a:ext cx="10201" cy="88672"/>
            </a:xfrm>
            <a:custGeom>
              <a:avLst/>
              <a:gdLst/>
              <a:ahLst/>
              <a:cxnLst/>
              <a:rect l="l" t="t" r="r" b="b"/>
              <a:pathLst>
                <a:path w="322" h="2799" extrusionOk="0">
                  <a:moveTo>
                    <a:pt x="167" y="0"/>
                  </a:moveTo>
                  <a:cubicBezTo>
                    <a:pt x="72" y="0"/>
                    <a:pt x="1" y="83"/>
                    <a:pt x="1" y="167"/>
                  </a:cubicBezTo>
                  <a:lnTo>
                    <a:pt x="1" y="2643"/>
                  </a:lnTo>
                  <a:cubicBezTo>
                    <a:pt x="1" y="2727"/>
                    <a:pt x="72" y="2798"/>
                    <a:pt x="167" y="2798"/>
                  </a:cubicBezTo>
                  <a:cubicBezTo>
                    <a:pt x="251" y="2798"/>
                    <a:pt x="322" y="2727"/>
                    <a:pt x="322" y="2643"/>
                  </a:cubicBezTo>
                  <a:lnTo>
                    <a:pt x="322" y="167"/>
                  </a:lnTo>
                  <a:cubicBezTo>
                    <a:pt x="322" y="83"/>
                    <a:pt x="251"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09" name="Google Shape;11009;p79"/>
            <p:cNvSpPr/>
            <p:nvPr/>
          </p:nvSpPr>
          <p:spPr>
            <a:xfrm>
              <a:off x="6383859" y="2249319"/>
              <a:ext cx="10613" cy="10581"/>
            </a:xfrm>
            <a:custGeom>
              <a:avLst/>
              <a:gdLst/>
              <a:ahLst/>
              <a:cxnLst/>
              <a:rect l="l" t="t" r="r" b="b"/>
              <a:pathLst>
                <a:path w="335" h="334" extrusionOk="0">
                  <a:moveTo>
                    <a:pt x="168" y="0"/>
                  </a:moveTo>
                  <a:cubicBezTo>
                    <a:pt x="72" y="0"/>
                    <a:pt x="1" y="84"/>
                    <a:pt x="1" y="167"/>
                  </a:cubicBezTo>
                  <a:cubicBezTo>
                    <a:pt x="1" y="262"/>
                    <a:pt x="72" y="334"/>
                    <a:pt x="168" y="334"/>
                  </a:cubicBezTo>
                  <a:cubicBezTo>
                    <a:pt x="251" y="334"/>
                    <a:pt x="334" y="262"/>
                    <a:pt x="334" y="167"/>
                  </a:cubicBezTo>
                  <a:cubicBezTo>
                    <a:pt x="334" y="84"/>
                    <a:pt x="275" y="0"/>
                    <a:pt x="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10" name="Google Shape;11010;p79"/>
            <p:cNvSpPr/>
            <p:nvPr/>
          </p:nvSpPr>
          <p:spPr>
            <a:xfrm>
              <a:off x="6383859" y="2282868"/>
              <a:ext cx="10613" cy="10613"/>
            </a:xfrm>
            <a:custGeom>
              <a:avLst/>
              <a:gdLst/>
              <a:ahLst/>
              <a:cxnLst/>
              <a:rect l="l" t="t" r="r" b="b"/>
              <a:pathLst>
                <a:path w="335" h="335" extrusionOk="0">
                  <a:moveTo>
                    <a:pt x="168" y="1"/>
                  </a:moveTo>
                  <a:cubicBezTo>
                    <a:pt x="72" y="1"/>
                    <a:pt x="1" y="72"/>
                    <a:pt x="1" y="168"/>
                  </a:cubicBezTo>
                  <a:cubicBezTo>
                    <a:pt x="1" y="251"/>
                    <a:pt x="72" y="334"/>
                    <a:pt x="168" y="334"/>
                  </a:cubicBezTo>
                  <a:cubicBezTo>
                    <a:pt x="251" y="334"/>
                    <a:pt x="334" y="251"/>
                    <a:pt x="334" y="168"/>
                  </a:cubicBezTo>
                  <a:cubicBezTo>
                    <a:pt x="334" y="72"/>
                    <a:pt x="275" y="1"/>
                    <a:pt x="16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11" name="Google Shape;11011;p79"/>
            <p:cNvSpPr/>
            <p:nvPr/>
          </p:nvSpPr>
          <p:spPr>
            <a:xfrm>
              <a:off x="6378220" y="2154247"/>
              <a:ext cx="21891" cy="10233"/>
            </a:xfrm>
            <a:custGeom>
              <a:avLst/>
              <a:gdLst/>
              <a:ahLst/>
              <a:cxnLst/>
              <a:rect l="l" t="t" r="r" b="b"/>
              <a:pathLst>
                <a:path w="691" h="323" extrusionOk="0">
                  <a:moveTo>
                    <a:pt x="167" y="1"/>
                  </a:moveTo>
                  <a:cubicBezTo>
                    <a:pt x="72" y="1"/>
                    <a:pt x="0" y="72"/>
                    <a:pt x="0" y="168"/>
                  </a:cubicBezTo>
                  <a:cubicBezTo>
                    <a:pt x="0" y="251"/>
                    <a:pt x="72" y="322"/>
                    <a:pt x="167" y="322"/>
                  </a:cubicBezTo>
                  <a:lnTo>
                    <a:pt x="524" y="322"/>
                  </a:lnTo>
                  <a:cubicBezTo>
                    <a:pt x="608" y="322"/>
                    <a:pt x="691" y="251"/>
                    <a:pt x="691" y="168"/>
                  </a:cubicBezTo>
                  <a:cubicBezTo>
                    <a:pt x="691" y="60"/>
                    <a:pt x="608" y="1"/>
                    <a:pt x="52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012" name="Google Shape;11012;p79"/>
          <p:cNvGrpSpPr/>
          <p:nvPr/>
        </p:nvGrpSpPr>
        <p:grpSpPr>
          <a:xfrm>
            <a:off x="7735313" y="2391528"/>
            <a:ext cx="372219" cy="477059"/>
            <a:chOff x="5801485" y="1969046"/>
            <a:chExt cx="279164" cy="357794"/>
          </a:xfrm>
          <a:solidFill>
            <a:schemeClr val="tx1"/>
          </a:solidFill>
        </p:grpSpPr>
        <p:sp>
          <p:nvSpPr>
            <p:cNvPr id="11013" name="Google Shape;11013;p79"/>
            <p:cNvSpPr/>
            <p:nvPr/>
          </p:nvSpPr>
          <p:spPr>
            <a:xfrm>
              <a:off x="5901436" y="2092408"/>
              <a:ext cx="10613" cy="16252"/>
            </a:xfrm>
            <a:custGeom>
              <a:avLst/>
              <a:gdLst/>
              <a:ahLst/>
              <a:cxnLst/>
              <a:rect l="l" t="t" r="r" b="b"/>
              <a:pathLst>
                <a:path w="335" h="513" extrusionOk="0">
                  <a:moveTo>
                    <a:pt x="168" y="0"/>
                  </a:moveTo>
                  <a:cubicBezTo>
                    <a:pt x="84" y="0"/>
                    <a:pt x="1" y="72"/>
                    <a:pt x="1" y="167"/>
                  </a:cubicBezTo>
                  <a:lnTo>
                    <a:pt x="1" y="346"/>
                  </a:lnTo>
                  <a:cubicBezTo>
                    <a:pt x="1" y="429"/>
                    <a:pt x="84" y="512"/>
                    <a:pt x="168" y="512"/>
                  </a:cubicBezTo>
                  <a:cubicBezTo>
                    <a:pt x="263" y="512"/>
                    <a:pt x="334" y="429"/>
                    <a:pt x="334" y="346"/>
                  </a:cubicBezTo>
                  <a:lnTo>
                    <a:pt x="334" y="167"/>
                  </a:lnTo>
                  <a:cubicBezTo>
                    <a:pt x="334" y="72"/>
                    <a:pt x="263" y="0"/>
                    <a:pt x="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14" name="Google Shape;11014;p79"/>
            <p:cNvSpPr/>
            <p:nvPr/>
          </p:nvSpPr>
          <p:spPr>
            <a:xfrm>
              <a:off x="5968597" y="2092408"/>
              <a:ext cx="10581" cy="16252"/>
            </a:xfrm>
            <a:custGeom>
              <a:avLst/>
              <a:gdLst/>
              <a:ahLst/>
              <a:cxnLst/>
              <a:rect l="l" t="t" r="r" b="b"/>
              <a:pathLst>
                <a:path w="334"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34" y="72"/>
                    <a:pt x="262"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15" name="Google Shape;11015;p79"/>
            <p:cNvSpPr/>
            <p:nvPr/>
          </p:nvSpPr>
          <p:spPr>
            <a:xfrm>
              <a:off x="5801485" y="1969046"/>
              <a:ext cx="279164" cy="357636"/>
            </a:xfrm>
            <a:custGeom>
              <a:avLst/>
              <a:gdLst/>
              <a:ahLst/>
              <a:cxnLst/>
              <a:rect l="l" t="t" r="r" b="b"/>
              <a:pathLst>
                <a:path w="8812" h="11289" extrusionOk="0">
                  <a:moveTo>
                    <a:pt x="1739" y="1025"/>
                  </a:moveTo>
                  <a:cubicBezTo>
                    <a:pt x="1834" y="1037"/>
                    <a:pt x="1929" y="1132"/>
                    <a:pt x="1929" y="1227"/>
                  </a:cubicBezTo>
                  <a:lnTo>
                    <a:pt x="1929" y="1275"/>
                  </a:lnTo>
                  <a:cubicBezTo>
                    <a:pt x="1858" y="1323"/>
                    <a:pt x="1822" y="1370"/>
                    <a:pt x="1775" y="1406"/>
                  </a:cubicBezTo>
                  <a:lnTo>
                    <a:pt x="1739" y="1406"/>
                  </a:lnTo>
                  <a:cubicBezTo>
                    <a:pt x="1644" y="1406"/>
                    <a:pt x="1548" y="1323"/>
                    <a:pt x="1548" y="1215"/>
                  </a:cubicBezTo>
                  <a:cubicBezTo>
                    <a:pt x="1548" y="1108"/>
                    <a:pt x="1644" y="1025"/>
                    <a:pt x="1739" y="1025"/>
                  </a:cubicBezTo>
                  <a:close/>
                  <a:moveTo>
                    <a:pt x="7064" y="1048"/>
                  </a:moveTo>
                  <a:cubicBezTo>
                    <a:pt x="7143" y="1048"/>
                    <a:pt x="7228" y="1137"/>
                    <a:pt x="7228" y="1227"/>
                  </a:cubicBezTo>
                  <a:cubicBezTo>
                    <a:pt x="7228" y="1334"/>
                    <a:pt x="7133" y="1430"/>
                    <a:pt x="7025" y="1430"/>
                  </a:cubicBezTo>
                  <a:lnTo>
                    <a:pt x="7002" y="1430"/>
                  </a:lnTo>
                  <a:cubicBezTo>
                    <a:pt x="6954" y="1382"/>
                    <a:pt x="6894" y="1334"/>
                    <a:pt x="6847" y="1287"/>
                  </a:cubicBezTo>
                  <a:lnTo>
                    <a:pt x="6847" y="1251"/>
                  </a:lnTo>
                  <a:cubicBezTo>
                    <a:pt x="6847" y="1144"/>
                    <a:pt x="6942" y="1049"/>
                    <a:pt x="7049" y="1049"/>
                  </a:cubicBezTo>
                  <a:cubicBezTo>
                    <a:pt x="7054" y="1048"/>
                    <a:pt x="7059" y="1048"/>
                    <a:pt x="7064" y="1048"/>
                  </a:cubicBezTo>
                  <a:close/>
                  <a:moveTo>
                    <a:pt x="7025" y="334"/>
                  </a:moveTo>
                  <a:cubicBezTo>
                    <a:pt x="7514" y="334"/>
                    <a:pt x="7918" y="739"/>
                    <a:pt x="7918" y="1227"/>
                  </a:cubicBezTo>
                  <a:cubicBezTo>
                    <a:pt x="7918" y="1549"/>
                    <a:pt x="7764" y="1846"/>
                    <a:pt x="7490" y="1989"/>
                  </a:cubicBezTo>
                  <a:cubicBezTo>
                    <a:pt x="7418" y="1882"/>
                    <a:pt x="7335" y="1787"/>
                    <a:pt x="7252" y="1692"/>
                  </a:cubicBezTo>
                  <a:cubicBezTo>
                    <a:pt x="7418" y="1608"/>
                    <a:pt x="7537" y="1430"/>
                    <a:pt x="7537" y="1227"/>
                  </a:cubicBezTo>
                  <a:cubicBezTo>
                    <a:pt x="7537" y="953"/>
                    <a:pt x="7299" y="715"/>
                    <a:pt x="7013" y="715"/>
                  </a:cubicBezTo>
                  <a:cubicBezTo>
                    <a:pt x="6787" y="715"/>
                    <a:pt x="6609" y="846"/>
                    <a:pt x="6537" y="1037"/>
                  </a:cubicBezTo>
                  <a:cubicBezTo>
                    <a:pt x="6430" y="965"/>
                    <a:pt x="6323" y="906"/>
                    <a:pt x="6204" y="834"/>
                  </a:cubicBezTo>
                  <a:cubicBezTo>
                    <a:pt x="6371" y="537"/>
                    <a:pt x="6692" y="334"/>
                    <a:pt x="7025" y="334"/>
                  </a:cubicBezTo>
                  <a:close/>
                  <a:moveTo>
                    <a:pt x="1727" y="334"/>
                  </a:moveTo>
                  <a:cubicBezTo>
                    <a:pt x="2072" y="334"/>
                    <a:pt x="2382" y="537"/>
                    <a:pt x="2537" y="846"/>
                  </a:cubicBezTo>
                  <a:cubicBezTo>
                    <a:pt x="2430" y="906"/>
                    <a:pt x="2310" y="977"/>
                    <a:pt x="2203" y="1049"/>
                  </a:cubicBezTo>
                  <a:cubicBezTo>
                    <a:pt x="2132" y="858"/>
                    <a:pt x="1941" y="727"/>
                    <a:pt x="1727" y="727"/>
                  </a:cubicBezTo>
                  <a:cubicBezTo>
                    <a:pt x="1441" y="727"/>
                    <a:pt x="1215" y="965"/>
                    <a:pt x="1215" y="1239"/>
                  </a:cubicBezTo>
                  <a:cubicBezTo>
                    <a:pt x="1215" y="1453"/>
                    <a:pt x="1334" y="1620"/>
                    <a:pt x="1489" y="1704"/>
                  </a:cubicBezTo>
                  <a:cubicBezTo>
                    <a:pt x="1406" y="1799"/>
                    <a:pt x="1334" y="1906"/>
                    <a:pt x="1251" y="2001"/>
                  </a:cubicBezTo>
                  <a:cubicBezTo>
                    <a:pt x="1001" y="1823"/>
                    <a:pt x="834" y="1549"/>
                    <a:pt x="834" y="1227"/>
                  </a:cubicBezTo>
                  <a:cubicBezTo>
                    <a:pt x="834" y="739"/>
                    <a:pt x="1239" y="334"/>
                    <a:pt x="1727" y="334"/>
                  </a:cubicBezTo>
                  <a:close/>
                  <a:moveTo>
                    <a:pt x="4382" y="691"/>
                  </a:moveTo>
                  <a:cubicBezTo>
                    <a:pt x="6287" y="691"/>
                    <a:pt x="7835" y="2239"/>
                    <a:pt x="7835" y="4144"/>
                  </a:cubicBezTo>
                  <a:cubicBezTo>
                    <a:pt x="7847" y="6049"/>
                    <a:pt x="6287" y="7597"/>
                    <a:pt x="4382" y="7597"/>
                  </a:cubicBezTo>
                  <a:cubicBezTo>
                    <a:pt x="2477" y="7597"/>
                    <a:pt x="929" y="6049"/>
                    <a:pt x="929" y="4144"/>
                  </a:cubicBezTo>
                  <a:cubicBezTo>
                    <a:pt x="929" y="2239"/>
                    <a:pt x="2477" y="691"/>
                    <a:pt x="4382" y="691"/>
                  </a:cubicBezTo>
                  <a:close/>
                  <a:moveTo>
                    <a:pt x="1739" y="1"/>
                  </a:moveTo>
                  <a:cubicBezTo>
                    <a:pt x="1072" y="1"/>
                    <a:pt x="525" y="549"/>
                    <a:pt x="525" y="1215"/>
                  </a:cubicBezTo>
                  <a:cubicBezTo>
                    <a:pt x="525" y="1644"/>
                    <a:pt x="751" y="2037"/>
                    <a:pt x="1108" y="2263"/>
                  </a:cubicBezTo>
                  <a:cubicBezTo>
                    <a:pt x="786" y="2811"/>
                    <a:pt x="608" y="3454"/>
                    <a:pt x="608" y="4132"/>
                  </a:cubicBezTo>
                  <a:cubicBezTo>
                    <a:pt x="608" y="5621"/>
                    <a:pt x="1477" y="6918"/>
                    <a:pt x="2739" y="7538"/>
                  </a:cubicBezTo>
                  <a:lnTo>
                    <a:pt x="882" y="8097"/>
                  </a:lnTo>
                  <a:cubicBezTo>
                    <a:pt x="358" y="8240"/>
                    <a:pt x="1" y="8728"/>
                    <a:pt x="1" y="9264"/>
                  </a:cubicBezTo>
                  <a:lnTo>
                    <a:pt x="1" y="11133"/>
                  </a:lnTo>
                  <a:cubicBezTo>
                    <a:pt x="1" y="11217"/>
                    <a:pt x="72" y="11288"/>
                    <a:pt x="167" y="11288"/>
                  </a:cubicBezTo>
                  <a:cubicBezTo>
                    <a:pt x="251" y="11288"/>
                    <a:pt x="334" y="11217"/>
                    <a:pt x="334" y="11133"/>
                  </a:cubicBezTo>
                  <a:lnTo>
                    <a:pt x="334" y="9264"/>
                  </a:lnTo>
                  <a:cubicBezTo>
                    <a:pt x="334" y="8871"/>
                    <a:pt x="596" y="8526"/>
                    <a:pt x="965" y="8407"/>
                  </a:cubicBezTo>
                  <a:lnTo>
                    <a:pt x="2834" y="7859"/>
                  </a:lnTo>
                  <a:cubicBezTo>
                    <a:pt x="2930" y="7823"/>
                    <a:pt x="3025" y="7764"/>
                    <a:pt x="3108" y="7692"/>
                  </a:cubicBezTo>
                  <a:cubicBezTo>
                    <a:pt x="3513" y="7835"/>
                    <a:pt x="3965" y="7919"/>
                    <a:pt x="4406" y="7919"/>
                  </a:cubicBezTo>
                  <a:cubicBezTo>
                    <a:pt x="4858" y="7919"/>
                    <a:pt x="5299" y="7835"/>
                    <a:pt x="5704" y="7692"/>
                  </a:cubicBezTo>
                  <a:cubicBezTo>
                    <a:pt x="5775" y="7764"/>
                    <a:pt x="5882" y="7811"/>
                    <a:pt x="5990" y="7859"/>
                  </a:cubicBezTo>
                  <a:lnTo>
                    <a:pt x="7847" y="8407"/>
                  </a:lnTo>
                  <a:cubicBezTo>
                    <a:pt x="8216" y="8514"/>
                    <a:pt x="8490" y="8871"/>
                    <a:pt x="8490" y="9264"/>
                  </a:cubicBezTo>
                  <a:lnTo>
                    <a:pt x="8490" y="11133"/>
                  </a:lnTo>
                  <a:cubicBezTo>
                    <a:pt x="8490" y="11217"/>
                    <a:pt x="8561" y="11288"/>
                    <a:pt x="8645" y="11288"/>
                  </a:cubicBezTo>
                  <a:cubicBezTo>
                    <a:pt x="8740" y="11288"/>
                    <a:pt x="8811" y="11217"/>
                    <a:pt x="8811" y="11133"/>
                  </a:cubicBezTo>
                  <a:lnTo>
                    <a:pt x="8811" y="9264"/>
                  </a:lnTo>
                  <a:cubicBezTo>
                    <a:pt x="8787" y="8728"/>
                    <a:pt x="8430" y="8252"/>
                    <a:pt x="7906" y="8097"/>
                  </a:cubicBezTo>
                  <a:lnTo>
                    <a:pt x="6049" y="7538"/>
                  </a:lnTo>
                  <a:cubicBezTo>
                    <a:pt x="7299" y="6918"/>
                    <a:pt x="8180" y="5633"/>
                    <a:pt x="8180" y="4132"/>
                  </a:cubicBezTo>
                  <a:cubicBezTo>
                    <a:pt x="8180" y="3454"/>
                    <a:pt x="7990" y="2811"/>
                    <a:pt x="7680" y="2263"/>
                  </a:cubicBezTo>
                  <a:cubicBezTo>
                    <a:pt x="8037" y="2037"/>
                    <a:pt x="8264" y="1644"/>
                    <a:pt x="8264" y="1215"/>
                  </a:cubicBezTo>
                  <a:cubicBezTo>
                    <a:pt x="8264" y="549"/>
                    <a:pt x="7716" y="1"/>
                    <a:pt x="7049" y="1"/>
                  </a:cubicBezTo>
                  <a:cubicBezTo>
                    <a:pt x="6573" y="1"/>
                    <a:pt x="6156" y="263"/>
                    <a:pt x="5942" y="680"/>
                  </a:cubicBezTo>
                  <a:cubicBezTo>
                    <a:pt x="5466" y="477"/>
                    <a:pt x="4942" y="358"/>
                    <a:pt x="4394" y="358"/>
                  </a:cubicBezTo>
                  <a:cubicBezTo>
                    <a:pt x="3846" y="358"/>
                    <a:pt x="3323" y="477"/>
                    <a:pt x="2846" y="680"/>
                  </a:cubicBezTo>
                  <a:cubicBezTo>
                    <a:pt x="2632" y="263"/>
                    <a:pt x="2215" y="1"/>
                    <a:pt x="173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16" name="Google Shape;11016;p79"/>
            <p:cNvSpPr/>
            <p:nvPr/>
          </p:nvSpPr>
          <p:spPr>
            <a:xfrm>
              <a:off x="5895797" y="2075427"/>
              <a:ext cx="21891" cy="10581"/>
            </a:xfrm>
            <a:custGeom>
              <a:avLst/>
              <a:gdLst/>
              <a:ahLst/>
              <a:cxnLst/>
              <a:rect l="l" t="t" r="r" b="b"/>
              <a:pathLst>
                <a:path w="691" h="334" extrusionOk="0">
                  <a:moveTo>
                    <a:pt x="167" y="0"/>
                  </a:moveTo>
                  <a:cubicBezTo>
                    <a:pt x="84" y="0"/>
                    <a:pt x="0" y="72"/>
                    <a:pt x="0" y="167"/>
                  </a:cubicBezTo>
                  <a:cubicBezTo>
                    <a:pt x="0" y="251"/>
                    <a:pt x="84" y="334"/>
                    <a:pt x="167" y="334"/>
                  </a:cubicBezTo>
                  <a:lnTo>
                    <a:pt x="524" y="334"/>
                  </a:lnTo>
                  <a:cubicBezTo>
                    <a:pt x="619" y="334"/>
                    <a:pt x="691" y="251"/>
                    <a:pt x="691" y="167"/>
                  </a:cubicBezTo>
                  <a:cubicBezTo>
                    <a:pt x="691" y="72"/>
                    <a:pt x="619" y="0"/>
                    <a:pt x="52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17" name="Google Shape;11017;p79"/>
            <p:cNvSpPr/>
            <p:nvPr/>
          </p:nvSpPr>
          <p:spPr>
            <a:xfrm>
              <a:off x="5962927" y="2075427"/>
              <a:ext cx="21542" cy="10581"/>
            </a:xfrm>
            <a:custGeom>
              <a:avLst/>
              <a:gdLst/>
              <a:ahLst/>
              <a:cxnLst/>
              <a:rect l="l" t="t" r="r" b="b"/>
              <a:pathLst>
                <a:path w="680" h="334" extrusionOk="0">
                  <a:moveTo>
                    <a:pt x="155" y="0"/>
                  </a:moveTo>
                  <a:cubicBezTo>
                    <a:pt x="72" y="0"/>
                    <a:pt x="1" y="72"/>
                    <a:pt x="1" y="167"/>
                  </a:cubicBezTo>
                  <a:cubicBezTo>
                    <a:pt x="1" y="251"/>
                    <a:pt x="72" y="334"/>
                    <a:pt x="155" y="334"/>
                  </a:cubicBezTo>
                  <a:lnTo>
                    <a:pt x="513" y="334"/>
                  </a:lnTo>
                  <a:cubicBezTo>
                    <a:pt x="608" y="334"/>
                    <a:pt x="679" y="251"/>
                    <a:pt x="679" y="167"/>
                  </a:cubicBezTo>
                  <a:cubicBezTo>
                    <a:pt x="679" y="72"/>
                    <a:pt x="608" y="0"/>
                    <a:pt x="51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18" name="Google Shape;11018;p79"/>
            <p:cNvSpPr/>
            <p:nvPr/>
          </p:nvSpPr>
          <p:spPr>
            <a:xfrm>
              <a:off x="5845615" y="2282868"/>
              <a:ext cx="10233" cy="43813"/>
            </a:xfrm>
            <a:custGeom>
              <a:avLst/>
              <a:gdLst/>
              <a:ahLst/>
              <a:cxnLst/>
              <a:rect l="l" t="t" r="r" b="b"/>
              <a:pathLst>
                <a:path w="323" h="1383" extrusionOk="0">
                  <a:moveTo>
                    <a:pt x="155" y="1"/>
                  </a:moveTo>
                  <a:cubicBezTo>
                    <a:pt x="72" y="1"/>
                    <a:pt x="1" y="72"/>
                    <a:pt x="1" y="168"/>
                  </a:cubicBezTo>
                  <a:lnTo>
                    <a:pt x="1" y="1227"/>
                  </a:lnTo>
                  <a:cubicBezTo>
                    <a:pt x="1" y="1311"/>
                    <a:pt x="72" y="1382"/>
                    <a:pt x="155" y="1382"/>
                  </a:cubicBezTo>
                  <a:cubicBezTo>
                    <a:pt x="251" y="1382"/>
                    <a:pt x="322" y="1311"/>
                    <a:pt x="322" y="1227"/>
                  </a:cubicBezTo>
                  <a:lnTo>
                    <a:pt x="322" y="168"/>
                  </a:lnTo>
                  <a:cubicBezTo>
                    <a:pt x="322" y="72"/>
                    <a:pt x="251"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19" name="Google Shape;11019;p79"/>
            <p:cNvSpPr/>
            <p:nvPr/>
          </p:nvSpPr>
          <p:spPr>
            <a:xfrm>
              <a:off x="6024798" y="2282868"/>
              <a:ext cx="10201" cy="43813"/>
            </a:xfrm>
            <a:custGeom>
              <a:avLst/>
              <a:gdLst/>
              <a:ahLst/>
              <a:cxnLst/>
              <a:rect l="l" t="t" r="r" b="b"/>
              <a:pathLst>
                <a:path w="322" h="1383" extrusionOk="0">
                  <a:moveTo>
                    <a:pt x="155" y="1"/>
                  </a:moveTo>
                  <a:cubicBezTo>
                    <a:pt x="72" y="1"/>
                    <a:pt x="0" y="72"/>
                    <a:pt x="0" y="168"/>
                  </a:cubicBezTo>
                  <a:lnTo>
                    <a:pt x="0" y="1227"/>
                  </a:lnTo>
                  <a:cubicBezTo>
                    <a:pt x="0" y="1311"/>
                    <a:pt x="72" y="1382"/>
                    <a:pt x="155" y="1382"/>
                  </a:cubicBezTo>
                  <a:cubicBezTo>
                    <a:pt x="250" y="1382"/>
                    <a:pt x="322" y="1311"/>
                    <a:pt x="322" y="1227"/>
                  </a:cubicBezTo>
                  <a:lnTo>
                    <a:pt x="322" y="168"/>
                  </a:lnTo>
                  <a:cubicBezTo>
                    <a:pt x="322" y="72"/>
                    <a:pt x="250"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20" name="Google Shape;11020;p79"/>
            <p:cNvSpPr/>
            <p:nvPr/>
          </p:nvSpPr>
          <p:spPr>
            <a:xfrm>
              <a:off x="5868267" y="2260248"/>
              <a:ext cx="144112" cy="66591"/>
            </a:xfrm>
            <a:custGeom>
              <a:avLst/>
              <a:gdLst/>
              <a:ahLst/>
              <a:cxnLst/>
              <a:rect l="l" t="t" r="r" b="b"/>
              <a:pathLst>
                <a:path w="4549" h="2102" extrusionOk="0">
                  <a:moveTo>
                    <a:pt x="2274" y="1"/>
                  </a:moveTo>
                  <a:cubicBezTo>
                    <a:pt x="1715" y="1"/>
                    <a:pt x="1203" y="191"/>
                    <a:pt x="786" y="548"/>
                  </a:cubicBezTo>
                  <a:cubicBezTo>
                    <a:pt x="381" y="894"/>
                    <a:pt x="95" y="1382"/>
                    <a:pt x="12" y="1906"/>
                  </a:cubicBezTo>
                  <a:cubicBezTo>
                    <a:pt x="0" y="2001"/>
                    <a:pt x="48" y="2084"/>
                    <a:pt x="143" y="2096"/>
                  </a:cubicBezTo>
                  <a:cubicBezTo>
                    <a:pt x="155" y="2100"/>
                    <a:pt x="168" y="2101"/>
                    <a:pt x="181" y="2101"/>
                  </a:cubicBezTo>
                  <a:cubicBezTo>
                    <a:pt x="253" y="2101"/>
                    <a:pt x="323" y="2046"/>
                    <a:pt x="333" y="1965"/>
                  </a:cubicBezTo>
                  <a:cubicBezTo>
                    <a:pt x="500" y="1024"/>
                    <a:pt x="1310" y="334"/>
                    <a:pt x="2262" y="334"/>
                  </a:cubicBezTo>
                  <a:cubicBezTo>
                    <a:pt x="3215" y="334"/>
                    <a:pt x="4024" y="1013"/>
                    <a:pt x="4179" y="1965"/>
                  </a:cubicBezTo>
                  <a:cubicBezTo>
                    <a:pt x="4191" y="2036"/>
                    <a:pt x="4263" y="2096"/>
                    <a:pt x="4346" y="2096"/>
                  </a:cubicBezTo>
                  <a:lnTo>
                    <a:pt x="4370" y="2096"/>
                  </a:lnTo>
                  <a:cubicBezTo>
                    <a:pt x="4489" y="2084"/>
                    <a:pt x="4548" y="2001"/>
                    <a:pt x="4536" y="1906"/>
                  </a:cubicBezTo>
                  <a:cubicBezTo>
                    <a:pt x="4441" y="1382"/>
                    <a:pt x="4179" y="894"/>
                    <a:pt x="3762" y="548"/>
                  </a:cubicBezTo>
                  <a:cubicBezTo>
                    <a:pt x="3346" y="191"/>
                    <a:pt x="2822" y="1"/>
                    <a:pt x="227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21" name="Google Shape;11021;p79"/>
            <p:cNvSpPr/>
            <p:nvPr/>
          </p:nvSpPr>
          <p:spPr>
            <a:xfrm>
              <a:off x="5890126" y="2013556"/>
              <a:ext cx="10581" cy="10613"/>
            </a:xfrm>
            <a:custGeom>
              <a:avLst/>
              <a:gdLst/>
              <a:ahLst/>
              <a:cxnLst/>
              <a:rect l="l" t="t" r="r" b="b"/>
              <a:pathLst>
                <a:path w="334" h="335" extrusionOk="0">
                  <a:moveTo>
                    <a:pt x="167" y="1"/>
                  </a:moveTo>
                  <a:cubicBezTo>
                    <a:pt x="84" y="1"/>
                    <a:pt x="1" y="84"/>
                    <a:pt x="1" y="168"/>
                  </a:cubicBezTo>
                  <a:cubicBezTo>
                    <a:pt x="1" y="263"/>
                    <a:pt x="84" y="334"/>
                    <a:pt x="167" y="334"/>
                  </a:cubicBezTo>
                  <a:cubicBezTo>
                    <a:pt x="251" y="334"/>
                    <a:pt x="334" y="263"/>
                    <a:pt x="334" y="168"/>
                  </a:cubicBezTo>
                  <a:cubicBezTo>
                    <a:pt x="334" y="84"/>
                    <a:pt x="263"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22" name="Google Shape;11022;p79"/>
            <p:cNvSpPr/>
            <p:nvPr/>
          </p:nvSpPr>
          <p:spPr>
            <a:xfrm>
              <a:off x="5979907" y="2013556"/>
              <a:ext cx="10201" cy="10613"/>
            </a:xfrm>
            <a:custGeom>
              <a:avLst/>
              <a:gdLst/>
              <a:ahLst/>
              <a:cxnLst/>
              <a:rect l="l" t="t" r="r" b="b"/>
              <a:pathLst>
                <a:path w="322" h="335" extrusionOk="0">
                  <a:moveTo>
                    <a:pt x="167" y="1"/>
                  </a:moveTo>
                  <a:cubicBezTo>
                    <a:pt x="72" y="1"/>
                    <a:pt x="0" y="84"/>
                    <a:pt x="0" y="168"/>
                  </a:cubicBezTo>
                  <a:cubicBezTo>
                    <a:pt x="0" y="263"/>
                    <a:pt x="72" y="334"/>
                    <a:pt x="167" y="334"/>
                  </a:cubicBezTo>
                  <a:cubicBezTo>
                    <a:pt x="250" y="334"/>
                    <a:pt x="322" y="263"/>
                    <a:pt x="322" y="168"/>
                  </a:cubicBezTo>
                  <a:cubicBezTo>
                    <a:pt x="322" y="84"/>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23" name="Google Shape;11023;p79"/>
            <p:cNvSpPr/>
            <p:nvPr/>
          </p:nvSpPr>
          <p:spPr>
            <a:xfrm>
              <a:off x="5861455" y="2002247"/>
              <a:ext cx="127892" cy="155454"/>
            </a:xfrm>
            <a:custGeom>
              <a:avLst/>
              <a:gdLst/>
              <a:ahLst/>
              <a:cxnLst/>
              <a:rect l="l" t="t" r="r" b="b"/>
              <a:pathLst>
                <a:path w="4037" h="4907" extrusionOk="0">
                  <a:moveTo>
                    <a:pt x="2489" y="346"/>
                  </a:moveTo>
                  <a:cubicBezTo>
                    <a:pt x="2596" y="346"/>
                    <a:pt x="2680" y="441"/>
                    <a:pt x="2680" y="536"/>
                  </a:cubicBezTo>
                  <a:cubicBezTo>
                    <a:pt x="2680" y="644"/>
                    <a:pt x="2596" y="739"/>
                    <a:pt x="2489" y="739"/>
                  </a:cubicBezTo>
                  <a:cubicBezTo>
                    <a:pt x="2382" y="739"/>
                    <a:pt x="2299" y="644"/>
                    <a:pt x="2299" y="536"/>
                  </a:cubicBezTo>
                  <a:cubicBezTo>
                    <a:pt x="2311" y="441"/>
                    <a:pt x="2382" y="346"/>
                    <a:pt x="2489" y="346"/>
                  </a:cubicBezTo>
                  <a:close/>
                  <a:moveTo>
                    <a:pt x="2954" y="715"/>
                  </a:moveTo>
                  <a:cubicBezTo>
                    <a:pt x="3084" y="775"/>
                    <a:pt x="3192" y="894"/>
                    <a:pt x="3192" y="1060"/>
                  </a:cubicBezTo>
                  <a:cubicBezTo>
                    <a:pt x="3204" y="1275"/>
                    <a:pt x="3037" y="1429"/>
                    <a:pt x="2846" y="1429"/>
                  </a:cubicBezTo>
                  <a:lnTo>
                    <a:pt x="2132" y="1429"/>
                  </a:lnTo>
                  <a:cubicBezTo>
                    <a:pt x="1918" y="1429"/>
                    <a:pt x="1763" y="1275"/>
                    <a:pt x="1763" y="1060"/>
                  </a:cubicBezTo>
                  <a:cubicBezTo>
                    <a:pt x="1763" y="917"/>
                    <a:pt x="1858" y="775"/>
                    <a:pt x="2001" y="715"/>
                  </a:cubicBezTo>
                  <a:cubicBezTo>
                    <a:pt x="2072" y="917"/>
                    <a:pt x="2263" y="1048"/>
                    <a:pt x="2477" y="1048"/>
                  </a:cubicBezTo>
                  <a:cubicBezTo>
                    <a:pt x="2692" y="1048"/>
                    <a:pt x="2870" y="917"/>
                    <a:pt x="2954" y="715"/>
                  </a:cubicBezTo>
                  <a:close/>
                  <a:moveTo>
                    <a:pt x="2501" y="1"/>
                  </a:moveTo>
                  <a:cubicBezTo>
                    <a:pt x="2263" y="1"/>
                    <a:pt x="2072" y="155"/>
                    <a:pt x="2013" y="370"/>
                  </a:cubicBezTo>
                  <a:cubicBezTo>
                    <a:pt x="1703" y="429"/>
                    <a:pt x="1453" y="715"/>
                    <a:pt x="1453" y="1060"/>
                  </a:cubicBezTo>
                  <a:lnTo>
                    <a:pt x="1453" y="1132"/>
                  </a:lnTo>
                  <a:cubicBezTo>
                    <a:pt x="1203" y="1251"/>
                    <a:pt x="965" y="1418"/>
                    <a:pt x="763" y="1632"/>
                  </a:cubicBezTo>
                  <a:cubicBezTo>
                    <a:pt x="346" y="2049"/>
                    <a:pt x="84" y="2596"/>
                    <a:pt x="48" y="3192"/>
                  </a:cubicBezTo>
                  <a:cubicBezTo>
                    <a:pt x="1" y="3763"/>
                    <a:pt x="167" y="4346"/>
                    <a:pt x="501" y="4823"/>
                  </a:cubicBezTo>
                  <a:cubicBezTo>
                    <a:pt x="537" y="4870"/>
                    <a:pt x="596" y="4906"/>
                    <a:pt x="644" y="4906"/>
                  </a:cubicBezTo>
                  <a:cubicBezTo>
                    <a:pt x="668" y="4906"/>
                    <a:pt x="715" y="4882"/>
                    <a:pt x="739" y="4870"/>
                  </a:cubicBezTo>
                  <a:cubicBezTo>
                    <a:pt x="822" y="4811"/>
                    <a:pt x="834" y="4704"/>
                    <a:pt x="775" y="4632"/>
                  </a:cubicBezTo>
                  <a:cubicBezTo>
                    <a:pt x="477" y="4227"/>
                    <a:pt x="334" y="3727"/>
                    <a:pt x="370" y="3215"/>
                  </a:cubicBezTo>
                  <a:cubicBezTo>
                    <a:pt x="406" y="2715"/>
                    <a:pt x="632" y="2227"/>
                    <a:pt x="1001" y="1858"/>
                  </a:cubicBezTo>
                  <a:cubicBezTo>
                    <a:pt x="1156" y="1703"/>
                    <a:pt x="1358" y="1548"/>
                    <a:pt x="1584" y="1465"/>
                  </a:cubicBezTo>
                  <a:cubicBezTo>
                    <a:pt x="1703" y="1656"/>
                    <a:pt x="1918" y="1775"/>
                    <a:pt x="2156" y="1775"/>
                  </a:cubicBezTo>
                  <a:lnTo>
                    <a:pt x="2870" y="1775"/>
                  </a:lnTo>
                  <a:cubicBezTo>
                    <a:pt x="3108" y="1775"/>
                    <a:pt x="3335" y="1656"/>
                    <a:pt x="3454" y="1465"/>
                  </a:cubicBezTo>
                  <a:cubicBezTo>
                    <a:pt x="3573" y="1525"/>
                    <a:pt x="3680" y="1584"/>
                    <a:pt x="3787" y="1656"/>
                  </a:cubicBezTo>
                  <a:cubicBezTo>
                    <a:pt x="3811" y="1668"/>
                    <a:pt x="3846" y="1679"/>
                    <a:pt x="3882" y="1679"/>
                  </a:cubicBezTo>
                  <a:cubicBezTo>
                    <a:pt x="3930" y="1679"/>
                    <a:pt x="3989" y="1656"/>
                    <a:pt x="4025" y="1608"/>
                  </a:cubicBezTo>
                  <a:cubicBezTo>
                    <a:pt x="4037" y="1537"/>
                    <a:pt x="4013" y="1429"/>
                    <a:pt x="3942" y="1370"/>
                  </a:cubicBezTo>
                  <a:cubicBezTo>
                    <a:pt x="3811" y="1287"/>
                    <a:pt x="3680" y="1191"/>
                    <a:pt x="3537" y="1132"/>
                  </a:cubicBezTo>
                  <a:lnTo>
                    <a:pt x="3537" y="1060"/>
                  </a:lnTo>
                  <a:cubicBezTo>
                    <a:pt x="3537" y="739"/>
                    <a:pt x="3311" y="453"/>
                    <a:pt x="2989" y="370"/>
                  </a:cubicBezTo>
                  <a:cubicBezTo>
                    <a:pt x="2930" y="167"/>
                    <a:pt x="2727" y="1"/>
                    <a:pt x="250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24" name="Google Shape;11024;p79"/>
            <p:cNvSpPr/>
            <p:nvPr/>
          </p:nvSpPr>
          <p:spPr>
            <a:xfrm>
              <a:off x="5890886" y="2060633"/>
              <a:ext cx="128652" cy="127227"/>
            </a:xfrm>
            <a:custGeom>
              <a:avLst/>
              <a:gdLst/>
              <a:ahLst/>
              <a:cxnLst/>
              <a:rect l="l" t="t" r="r" b="b"/>
              <a:pathLst>
                <a:path w="4061" h="4016" extrusionOk="0">
                  <a:moveTo>
                    <a:pt x="3421" y="1"/>
                  </a:moveTo>
                  <a:cubicBezTo>
                    <a:pt x="3385" y="1"/>
                    <a:pt x="3346" y="13"/>
                    <a:pt x="3310" y="39"/>
                  </a:cubicBezTo>
                  <a:cubicBezTo>
                    <a:pt x="3239" y="98"/>
                    <a:pt x="3227" y="206"/>
                    <a:pt x="3287" y="277"/>
                  </a:cubicBezTo>
                  <a:cubicBezTo>
                    <a:pt x="3584" y="682"/>
                    <a:pt x="3727" y="1182"/>
                    <a:pt x="3691" y="1694"/>
                  </a:cubicBezTo>
                  <a:cubicBezTo>
                    <a:pt x="3656" y="2194"/>
                    <a:pt x="3429" y="2682"/>
                    <a:pt x="3060" y="3039"/>
                  </a:cubicBezTo>
                  <a:cubicBezTo>
                    <a:pt x="2703" y="3396"/>
                    <a:pt x="2215" y="3623"/>
                    <a:pt x="1703" y="3670"/>
                  </a:cubicBezTo>
                  <a:cubicBezTo>
                    <a:pt x="1665" y="3672"/>
                    <a:pt x="1626" y="3673"/>
                    <a:pt x="1588" y="3673"/>
                  </a:cubicBezTo>
                  <a:cubicBezTo>
                    <a:pt x="1125" y="3673"/>
                    <a:pt x="661" y="3540"/>
                    <a:pt x="298" y="3265"/>
                  </a:cubicBezTo>
                  <a:cubicBezTo>
                    <a:pt x="263" y="3241"/>
                    <a:pt x="227" y="3228"/>
                    <a:pt x="191" y="3228"/>
                  </a:cubicBezTo>
                  <a:cubicBezTo>
                    <a:pt x="142" y="3228"/>
                    <a:pt x="95" y="3253"/>
                    <a:pt x="60" y="3301"/>
                  </a:cubicBezTo>
                  <a:cubicBezTo>
                    <a:pt x="0" y="3373"/>
                    <a:pt x="12" y="3480"/>
                    <a:pt x="84" y="3539"/>
                  </a:cubicBezTo>
                  <a:cubicBezTo>
                    <a:pt x="501" y="3849"/>
                    <a:pt x="1024" y="4016"/>
                    <a:pt x="1548" y="4016"/>
                  </a:cubicBezTo>
                  <a:lnTo>
                    <a:pt x="1727" y="4016"/>
                  </a:lnTo>
                  <a:cubicBezTo>
                    <a:pt x="2322" y="3968"/>
                    <a:pt x="2870" y="3718"/>
                    <a:pt x="3287" y="3301"/>
                  </a:cubicBezTo>
                  <a:cubicBezTo>
                    <a:pt x="3703" y="2884"/>
                    <a:pt x="3953" y="2325"/>
                    <a:pt x="4001" y="1730"/>
                  </a:cubicBezTo>
                  <a:cubicBezTo>
                    <a:pt x="4060" y="1122"/>
                    <a:pt x="3894" y="539"/>
                    <a:pt x="3549" y="63"/>
                  </a:cubicBezTo>
                  <a:cubicBezTo>
                    <a:pt x="3515" y="22"/>
                    <a:pt x="3469" y="1"/>
                    <a:pt x="342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25" name="Google Shape;11025;p79"/>
            <p:cNvSpPr/>
            <p:nvPr/>
          </p:nvSpPr>
          <p:spPr>
            <a:xfrm>
              <a:off x="5910116" y="2122947"/>
              <a:ext cx="61142" cy="33232"/>
            </a:xfrm>
            <a:custGeom>
              <a:avLst/>
              <a:gdLst/>
              <a:ahLst/>
              <a:cxnLst/>
              <a:rect l="l" t="t" r="r" b="b"/>
              <a:pathLst>
                <a:path w="1930" h="1049" extrusionOk="0">
                  <a:moveTo>
                    <a:pt x="1560" y="346"/>
                  </a:moveTo>
                  <a:cubicBezTo>
                    <a:pt x="1477" y="560"/>
                    <a:pt x="1239" y="715"/>
                    <a:pt x="953" y="715"/>
                  </a:cubicBezTo>
                  <a:cubicBezTo>
                    <a:pt x="667" y="715"/>
                    <a:pt x="429" y="548"/>
                    <a:pt x="358" y="346"/>
                  </a:cubicBezTo>
                  <a:close/>
                  <a:moveTo>
                    <a:pt x="167" y="1"/>
                  </a:moveTo>
                  <a:cubicBezTo>
                    <a:pt x="72" y="1"/>
                    <a:pt x="1" y="84"/>
                    <a:pt x="1" y="167"/>
                  </a:cubicBezTo>
                  <a:cubicBezTo>
                    <a:pt x="1" y="644"/>
                    <a:pt x="429" y="1048"/>
                    <a:pt x="965" y="1048"/>
                  </a:cubicBezTo>
                  <a:cubicBezTo>
                    <a:pt x="1501" y="1048"/>
                    <a:pt x="1929" y="656"/>
                    <a:pt x="1929" y="167"/>
                  </a:cubicBezTo>
                  <a:cubicBezTo>
                    <a:pt x="1918" y="84"/>
                    <a:pt x="1846" y="1"/>
                    <a:pt x="175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026" name="Google Shape;11026;p79"/>
          <p:cNvGrpSpPr/>
          <p:nvPr/>
        </p:nvGrpSpPr>
        <p:grpSpPr>
          <a:xfrm>
            <a:off x="7136858" y="2391528"/>
            <a:ext cx="371205" cy="477819"/>
            <a:chOff x="5352643" y="1969046"/>
            <a:chExt cx="278404" cy="358364"/>
          </a:xfrm>
          <a:solidFill>
            <a:schemeClr val="tx1"/>
          </a:solidFill>
        </p:grpSpPr>
        <p:sp>
          <p:nvSpPr>
            <p:cNvPr id="11027" name="Google Shape;11027;p79"/>
            <p:cNvSpPr/>
            <p:nvPr/>
          </p:nvSpPr>
          <p:spPr>
            <a:xfrm>
              <a:off x="5352643" y="1969046"/>
              <a:ext cx="278404" cy="358364"/>
            </a:xfrm>
            <a:custGeom>
              <a:avLst/>
              <a:gdLst/>
              <a:ahLst/>
              <a:cxnLst/>
              <a:rect l="l" t="t" r="r" b="b"/>
              <a:pathLst>
                <a:path w="8788" h="11312" extrusionOk="0">
                  <a:moveTo>
                    <a:pt x="4882" y="453"/>
                  </a:moveTo>
                  <a:cubicBezTo>
                    <a:pt x="5418" y="739"/>
                    <a:pt x="5834" y="1430"/>
                    <a:pt x="5953" y="2299"/>
                  </a:cubicBezTo>
                  <a:lnTo>
                    <a:pt x="5239" y="2299"/>
                  </a:lnTo>
                  <a:cubicBezTo>
                    <a:pt x="5215" y="1632"/>
                    <a:pt x="5096" y="918"/>
                    <a:pt x="4882" y="453"/>
                  </a:cubicBezTo>
                  <a:close/>
                  <a:moveTo>
                    <a:pt x="5667" y="687"/>
                  </a:moveTo>
                  <a:lnTo>
                    <a:pt x="5667" y="687"/>
                  </a:lnTo>
                  <a:cubicBezTo>
                    <a:pt x="6245" y="1045"/>
                    <a:pt x="6669" y="1625"/>
                    <a:pt x="6811" y="2299"/>
                  </a:cubicBezTo>
                  <a:lnTo>
                    <a:pt x="6299" y="2299"/>
                  </a:lnTo>
                  <a:cubicBezTo>
                    <a:pt x="6227" y="1692"/>
                    <a:pt x="6013" y="1144"/>
                    <a:pt x="5691" y="727"/>
                  </a:cubicBezTo>
                  <a:cubicBezTo>
                    <a:pt x="5682" y="708"/>
                    <a:pt x="5680" y="697"/>
                    <a:pt x="5667" y="687"/>
                  </a:cubicBezTo>
                  <a:close/>
                  <a:moveTo>
                    <a:pt x="3894" y="477"/>
                  </a:moveTo>
                  <a:lnTo>
                    <a:pt x="3894" y="477"/>
                  </a:lnTo>
                  <a:cubicBezTo>
                    <a:pt x="3679" y="918"/>
                    <a:pt x="3572" y="1632"/>
                    <a:pt x="3524" y="2311"/>
                  </a:cubicBezTo>
                  <a:lnTo>
                    <a:pt x="2810" y="2311"/>
                  </a:lnTo>
                  <a:cubicBezTo>
                    <a:pt x="2810" y="2263"/>
                    <a:pt x="2834" y="2215"/>
                    <a:pt x="2846" y="2156"/>
                  </a:cubicBezTo>
                  <a:cubicBezTo>
                    <a:pt x="2858" y="2061"/>
                    <a:pt x="2798" y="1977"/>
                    <a:pt x="2715" y="1954"/>
                  </a:cubicBezTo>
                  <a:cubicBezTo>
                    <a:pt x="2707" y="1953"/>
                    <a:pt x="2699" y="1952"/>
                    <a:pt x="2691" y="1952"/>
                  </a:cubicBezTo>
                  <a:cubicBezTo>
                    <a:pt x="2606" y="1952"/>
                    <a:pt x="2534" y="2009"/>
                    <a:pt x="2512" y="2096"/>
                  </a:cubicBezTo>
                  <a:cubicBezTo>
                    <a:pt x="2501" y="2168"/>
                    <a:pt x="2489" y="2239"/>
                    <a:pt x="2489" y="2311"/>
                  </a:cubicBezTo>
                  <a:lnTo>
                    <a:pt x="1977" y="2311"/>
                  </a:lnTo>
                  <a:cubicBezTo>
                    <a:pt x="2108" y="1620"/>
                    <a:pt x="2512" y="1037"/>
                    <a:pt x="3096" y="691"/>
                  </a:cubicBezTo>
                  <a:lnTo>
                    <a:pt x="3096" y="691"/>
                  </a:lnTo>
                  <a:cubicBezTo>
                    <a:pt x="2953" y="870"/>
                    <a:pt x="2834" y="1096"/>
                    <a:pt x="2727" y="1346"/>
                  </a:cubicBezTo>
                  <a:cubicBezTo>
                    <a:pt x="2703" y="1442"/>
                    <a:pt x="2727" y="1525"/>
                    <a:pt x="2810" y="1573"/>
                  </a:cubicBezTo>
                  <a:cubicBezTo>
                    <a:pt x="2835" y="1582"/>
                    <a:pt x="2860" y="1586"/>
                    <a:pt x="2884" y="1586"/>
                  </a:cubicBezTo>
                  <a:cubicBezTo>
                    <a:pt x="2951" y="1586"/>
                    <a:pt x="3010" y="1551"/>
                    <a:pt x="3036" y="1489"/>
                  </a:cubicBezTo>
                  <a:cubicBezTo>
                    <a:pt x="3251" y="1013"/>
                    <a:pt x="3548" y="644"/>
                    <a:pt x="3894" y="477"/>
                  </a:cubicBezTo>
                  <a:close/>
                  <a:moveTo>
                    <a:pt x="4382" y="334"/>
                  </a:moveTo>
                  <a:cubicBezTo>
                    <a:pt x="4417" y="334"/>
                    <a:pt x="4560" y="441"/>
                    <a:pt x="4691" y="894"/>
                  </a:cubicBezTo>
                  <a:cubicBezTo>
                    <a:pt x="4810" y="1263"/>
                    <a:pt x="4882" y="1763"/>
                    <a:pt x="4918" y="2323"/>
                  </a:cubicBezTo>
                  <a:lnTo>
                    <a:pt x="3846" y="2323"/>
                  </a:lnTo>
                  <a:cubicBezTo>
                    <a:pt x="3870" y="1763"/>
                    <a:pt x="3941" y="1263"/>
                    <a:pt x="4060" y="894"/>
                  </a:cubicBezTo>
                  <a:cubicBezTo>
                    <a:pt x="4203" y="430"/>
                    <a:pt x="4334" y="334"/>
                    <a:pt x="4382" y="334"/>
                  </a:cubicBezTo>
                  <a:close/>
                  <a:moveTo>
                    <a:pt x="7025" y="2632"/>
                  </a:moveTo>
                  <a:cubicBezTo>
                    <a:pt x="7025" y="2632"/>
                    <a:pt x="7037" y="2632"/>
                    <a:pt x="7037" y="2644"/>
                  </a:cubicBezTo>
                  <a:lnTo>
                    <a:pt x="7037" y="3180"/>
                  </a:lnTo>
                  <a:lnTo>
                    <a:pt x="1715" y="3180"/>
                  </a:lnTo>
                  <a:lnTo>
                    <a:pt x="1715" y="2644"/>
                  </a:lnTo>
                  <a:cubicBezTo>
                    <a:pt x="1715" y="2644"/>
                    <a:pt x="1715" y="2632"/>
                    <a:pt x="1727" y="2632"/>
                  </a:cubicBezTo>
                  <a:close/>
                  <a:moveTo>
                    <a:pt x="1905" y="3525"/>
                  </a:moveTo>
                  <a:lnTo>
                    <a:pt x="1905" y="3716"/>
                  </a:lnTo>
                  <a:lnTo>
                    <a:pt x="1834" y="3716"/>
                  </a:lnTo>
                  <a:cubicBezTo>
                    <a:pt x="1810" y="3716"/>
                    <a:pt x="1762" y="3716"/>
                    <a:pt x="1715" y="3728"/>
                  </a:cubicBezTo>
                  <a:lnTo>
                    <a:pt x="1715" y="3525"/>
                  </a:lnTo>
                  <a:close/>
                  <a:moveTo>
                    <a:pt x="7049" y="3525"/>
                  </a:moveTo>
                  <a:lnTo>
                    <a:pt x="7049" y="3728"/>
                  </a:lnTo>
                  <a:cubicBezTo>
                    <a:pt x="7013" y="3728"/>
                    <a:pt x="6977" y="3716"/>
                    <a:pt x="6942" y="3716"/>
                  </a:cubicBezTo>
                  <a:lnTo>
                    <a:pt x="6846" y="3716"/>
                  </a:lnTo>
                  <a:lnTo>
                    <a:pt x="6846" y="3525"/>
                  </a:lnTo>
                  <a:close/>
                  <a:moveTo>
                    <a:pt x="1905" y="4049"/>
                  </a:moveTo>
                  <a:lnTo>
                    <a:pt x="1905" y="4585"/>
                  </a:lnTo>
                  <a:lnTo>
                    <a:pt x="1905" y="4597"/>
                  </a:lnTo>
                  <a:lnTo>
                    <a:pt x="1822" y="4597"/>
                  </a:lnTo>
                  <a:cubicBezTo>
                    <a:pt x="1750" y="4597"/>
                    <a:pt x="1667" y="4561"/>
                    <a:pt x="1608" y="4501"/>
                  </a:cubicBezTo>
                  <a:cubicBezTo>
                    <a:pt x="1548" y="4442"/>
                    <a:pt x="1536" y="4371"/>
                    <a:pt x="1536" y="4299"/>
                  </a:cubicBezTo>
                  <a:cubicBezTo>
                    <a:pt x="1548" y="4168"/>
                    <a:pt x="1691" y="4049"/>
                    <a:pt x="1834" y="4049"/>
                  </a:cubicBezTo>
                  <a:close/>
                  <a:moveTo>
                    <a:pt x="6953" y="4049"/>
                  </a:moveTo>
                  <a:cubicBezTo>
                    <a:pt x="7025" y="4049"/>
                    <a:pt x="7108" y="4073"/>
                    <a:pt x="7168" y="4132"/>
                  </a:cubicBezTo>
                  <a:cubicBezTo>
                    <a:pt x="7204" y="4192"/>
                    <a:pt x="7227" y="4263"/>
                    <a:pt x="7227" y="4359"/>
                  </a:cubicBezTo>
                  <a:cubicBezTo>
                    <a:pt x="7204" y="4490"/>
                    <a:pt x="7073" y="4609"/>
                    <a:pt x="6930" y="4609"/>
                  </a:cubicBezTo>
                  <a:lnTo>
                    <a:pt x="6846" y="4609"/>
                  </a:lnTo>
                  <a:lnTo>
                    <a:pt x="6846" y="4597"/>
                  </a:lnTo>
                  <a:lnTo>
                    <a:pt x="6846" y="4049"/>
                  </a:lnTo>
                  <a:close/>
                  <a:moveTo>
                    <a:pt x="6525" y="3525"/>
                  </a:moveTo>
                  <a:lnTo>
                    <a:pt x="6513" y="4049"/>
                  </a:lnTo>
                  <a:lnTo>
                    <a:pt x="5644" y="4644"/>
                  </a:lnTo>
                  <a:cubicBezTo>
                    <a:pt x="5559" y="4703"/>
                    <a:pt x="5463" y="4727"/>
                    <a:pt x="5363" y="4727"/>
                  </a:cubicBezTo>
                  <a:cubicBezTo>
                    <a:pt x="5322" y="4727"/>
                    <a:pt x="5281" y="4723"/>
                    <a:pt x="5239" y="4716"/>
                  </a:cubicBezTo>
                  <a:cubicBezTo>
                    <a:pt x="5108" y="4668"/>
                    <a:pt x="4989" y="4561"/>
                    <a:pt x="4929" y="4442"/>
                  </a:cubicBezTo>
                  <a:cubicBezTo>
                    <a:pt x="4846" y="4228"/>
                    <a:pt x="4620" y="4085"/>
                    <a:pt x="4382" y="4085"/>
                  </a:cubicBezTo>
                  <a:cubicBezTo>
                    <a:pt x="4144" y="4085"/>
                    <a:pt x="3917" y="4228"/>
                    <a:pt x="3834" y="4442"/>
                  </a:cubicBezTo>
                  <a:cubicBezTo>
                    <a:pt x="3775" y="4585"/>
                    <a:pt x="3655" y="4680"/>
                    <a:pt x="3513" y="4716"/>
                  </a:cubicBezTo>
                  <a:cubicBezTo>
                    <a:pt x="3473" y="4730"/>
                    <a:pt x="3431" y="4737"/>
                    <a:pt x="3390" y="4737"/>
                  </a:cubicBezTo>
                  <a:cubicBezTo>
                    <a:pt x="3296" y="4737"/>
                    <a:pt x="3202" y="4702"/>
                    <a:pt x="3120" y="4644"/>
                  </a:cubicBezTo>
                  <a:lnTo>
                    <a:pt x="2251" y="4049"/>
                  </a:lnTo>
                  <a:lnTo>
                    <a:pt x="2251" y="3525"/>
                  </a:lnTo>
                  <a:close/>
                  <a:moveTo>
                    <a:pt x="4382" y="4406"/>
                  </a:moveTo>
                  <a:cubicBezTo>
                    <a:pt x="4501" y="4406"/>
                    <a:pt x="4584" y="4466"/>
                    <a:pt x="4632" y="4561"/>
                  </a:cubicBezTo>
                  <a:cubicBezTo>
                    <a:pt x="4715" y="4787"/>
                    <a:pt x="4918" y="4954"/>
                    <a:pt x="5156" y="5025"/>
                  </a:cubicBezTo>
                  <a:cubicBezTo>
                    <a:pt x="5227" y="5037"/>
                    <a:pt x="5299" y="5061"/>
                    <a:pt x="5382" y="5061"/>
                  </a:cubicBezTo>
                  <a:cubicBezTo>
                    <a:pt x="5537" y="5061"/>
                    <a:pt x="5703" y="5013"/>
                    <a:pt x="5834" y="4906"/>
                  </a:cubicBezTo>
                  <a:lnTo>
                    <a:pt x="6501" y="4442"/>
                  </a:lnTo>
                  <a:lnTo>
                    <a:pt x="6501" y="4597"/>
                  </a:lnTo>
                  <a:cubicBezTo>
                    <a:pt x="6501" y="5775"/>
                    <a:pt x="5549" y="6728"/>
                    <a:pt x="4382" y="6728"/>
                  </a:cubicBezTo>
                  <a:cubicBezTo>
                    <a:pt x="3203" y="6728"/>
                    <a:pt x="2251" y="5775"/>
                    <a:pt x="2251" y="4597"/>
                  </a:cubicBezTo>
                  <a:lnTo>
                    <a:pt x="2251" y="4442"/>
                  </a:lnTo>
                  <a:lnTo>
                    <a:pt x="2917" y="4906"/>
                  </a:lnTo>
                  <a:cubicBezTo>
                    <a:pt x="3070" y="5000"/>
                    <a:pt x="3235" y="5051"/>
                    <a:pt x="3403" y="5051"/>
                  </a:cubicBezTo>
                  <a:cubicBezTo>
                    <a:pt x="3471" y="5051"/>
                    <a:pt x="3539" y="5042"/>
                    <a:pt x="3608" y="5025"/>
                  </a:cubicBezTo>
                  <a:cubicBezTo>
                    <a:pt x="3846" y="4954"/>
                    <a:pt x="4036" y="4787"/>
                    <a:pt x="4120" y="4561"/>
                  </a:cubicBezTo>
                  <a:cubicBezTo>
                    <a:pt x="4167" y="4478"/>
                    <a:pt x="4263" y="4406"/>
                    <a:pt x="4382" y="4406"/>
                  </a:cubicBezTo>
                  <a:close/>
                  <a:moveTo>
                    <a:pt x="2977" y="7228"/>
                  </a:moveTo>
                  <a:lnTo>
                    <a:pt x="2977" y="7561"/>
                  </a:lnTo>
                  <a:cubicBezTo>
                    <a:pt x="2977" y="7704"/>
                    <a:pt x="2893" y="7835"/>
                    <a:pt x="2739" y="7895"/>
                  </a:cubicBezTo>
                  <a:lnTo>
                    <a:pt x="2358" y="7645"/>
                  </a:lnTo>
                  <a:cubicBezTo>
                    <a:pt x="2251" y="7573"/>
                    <a:pt x="2239" y="7466"/>
                    <a:pt x="2262" y="7395"/>
                  </a:cubicBezTo>
                  <a:cubicBezTo>
                    <a:pt x="2298" y="7323"/>
                    <a:pt x="2358" y="7228"/>
                    <a:pt x="2477" y="7228"/>
                  </a:cubicBezTo>
                  <a:close/>
                  <a:moveTo>
                    <a:pt x="6275" y="7228"/>
                  </a:moveTo>
                  <a:cubicBezTo>
                    <a:pt x="6382" y="7228"/>
                    <a:pt x="6465" y="7323"/>
                    <a:pt x="6477" y="7395"/>
                  </a:cubicBezTo>
                  <a:cubicBezTo>
                    <a:pt x="6513" y="7466"/>
                    <a:pt x="6489" y="7573"/>
                    <a:pt x="6394" y="7645"/>
                  </a:cubicBezTo>
                  <a:lnTo>
                    <a:pt x="6001" y="7895"/>
                  </a:lnTo>
                  <a:cubicBezTo>
                    <a:pt x="5882" y="7835"/>
                    <a:pt x="5775" y="7704"/>
                    <a:pt x="5775" y="7561"/>
                  </a:cubicBezTo>
                  <a:lnTo>
                    <a:pt x="5775" y="7228"/>
                  </a:lnTo>
                  <a:close/>
                  <a:moveTo>
                    <a:pt x="2977" y="6704"/>
                  </a:moveTo>
                  <a:lnTo>
                    <a:pt x="2977" y="6907"/>
                  </a:lnTo>
                  <a:lnTo>
                    <a:pt x="2489" y="6907"/>
                  </a:lnTo>
                  <a:cubicBezTo>
                    <a:pt x="2239" y="6907"/>
                    <a:pt x="2024" y="7049"/>
                    <a:pt x="1953" y="7288"/>
                  </a:cubicBezTo>
                  <a:cubicBezTo>
                    <a:pt x="1881" y="7526"/>
                    <a:pt x="1965" y="7764"/>
                    <a:pt x="2179" y="7919"/>
                  </a:cubicBezTo>
                  <a:lnTo>
                    <a:pt x="4167" y="9240"/>
                  </a:lnTo>
                  <a:cubicBezTo>
                    <a:pt x="4036" y="9300"/>
                    <a:pt x="3929" y="9419"/>
                    <a:pt x="3894" y="9550"/>
                  </a:cubicBezTo>
                  <a:lnTo>
                    <a:pt x="3501" y="9550"/>
                  </a:lnTo>
                  <a:cubicBezTo>
                    <a:pt x="2429" y="9550"/>
                    <a:pt x="1548" y="8669"/>
                    <a:pt x="1548" y="7597"/>
                  </a:cubicBezTo>
                  <a:cubicBezTo>
                    <a:pt x="1548" y="7109"/>
                    <a:pt x="1953" y="6704"/>
                    <a:pt x="2441" y="6704"/>
                  </a:cubicBezTo>
                  <a:close/>
                  <a:moveTo>
                    <a:pt x="6311" y="6728"/>
                  </a:moveTo>
                  <a:cubicBezTo>
                    <a:pt x="6811" y="6728"/>
                    <a:pt x="7204" y="7121"/>
                    <a:pt x="7204" y="7621"/>
                  </a:cubicBezTo>
                  <a:cubicBezTo>
                    <a:pt x="7227" y="8669"/>
                    <a:pt x="6346" y="9550"/>
                    <a:pt x="5263" y="9550"/>
                  </a:cubicBezTo>
                  <a:lnTo>
                    <a:pt x="4870" y="9550"/>
                  </a:lnTo>
                  <a:cubicBezTo>
                    <a:pt x="4822" y="9419"/>
                    <a:pt x="4727" y="9300"/>
                    <a:pt x="4584" y="9240"/>
                  </a:cubicBezTo>
                  <a:lnTo>
                    <a:pt x="5168" y="8847"/>
                  </a:lnTo>
                  <a:cubicBezTo>
                    <a:pt x="5239" y="8812"/>
                    <a:pt x="5263" y="8704"/>
                    <a:pt x="5215" y="8633"/>
                  </a:cubicBezTo>
                  <a:cubicBezTo>
                    <a:pt x="5186" y="8582"/>
                    <a:pt x="5134" y="8557"/>
                    <a:pt x="5082" y="8557"/>
                  </a:cubicBezTo>
                  <a:cubicBezTo>
                    <a:pt x="5049" y="8557"/>
                    <a:pt x="5016" y="8567"/>
                    <a:pt x="4989" y="8585"/>
                  </a:cubicBezTo>
                  <a:lnTo>
                    <a:pt x="4382" y="9002"/>
                  </a:lnTo>
                  <a:lnTo>
                    <a:pt x="3036" y="8109"/>
                  </a:lnTo>
                  <a:cubicBezTo>
                    <a:pt x="3203" y="7978"/>
                    <a:pt x="3310" y="7776"/>
                    <a:pt x="3310" y="7561"/>
                  </a:cubicBezTo>
                  <a:lnTo>
                    <a:pt x="3310" y="6811"/>
                  </a:lnTo>
                  <a:cubicBezTo>
                    <a:pt x="3632" y="6978"/>
                    <a:pt x="3989" y="7061"/>
                    <a:pt x="4382" y="7061"/>
                  </a:cubicBezTo>
                  <a:cubicBezTo>
                    <a:pt x="4763" y="7061"/>
                    <a:pt x="5120" y="6978"/>
                    <a:pt x="5453" y="6811"/>
                  </a:cubicBezTo>
                  <a:lnTo>
                    <a:pt x="5453" y="7561"/>
                  </a:lnTo>
                  <a:cubicBezTo>
                    <a:pt x="5453" y="7764"/>
                    <a:pt x="5560" y="7978"/>
                    <a:pt x="5715" y="8109"/>
                  </a:cubicBezTo>
                  <a:lnTo>
                    <a:pt x="5620" y="8181"/>
                  </a:lnTo>
                  <a:cubicBezTo>
                    <a:pt x="5537" y="8228"/>
                    <a:pt x="5525" y="8335"/>
                    <a:pt x="5572" y="8407"/>
                  </a:cubicBezTo>
                  <a:cubicBezTo>
                    <a:pt x="5596" y="8454"/>
                    <a:pt x="5656" y="8478"/>
                    <a:pt x="5703" y="8478"/>
                  </a:cubicBezTo>
                  <a:cubicBezTo>
                    <a:pt x="5739" y="8478"/>
                    <a:pt x="5763" y="8466"/>
                    <a:pt x="5799" y="8454"/>
                  </a:cubicBezTo>
                  <a:lnTo>
                    <a:pt x="6584" y="7930"/>
                  </a:lnTo>
                  <a:cubicBezTo>
                    <a:pt x="6787" y="7800"/>
                    <a:pt x="6882" y="7538"/>
                    <a:pt x="6811" y="7299"/>
                  </a:cubicBezTo>
                  <a:cubicBezTo>
                    <a:pt x="6727" y="7061"/>
                    <a:pt x="6525" y="6918"/>
                    <a:pt x="6275" y="6918"/>
                  </a:cubicBezTo>
                  <a:lnTo>
                    <a:pt x="5775" y="6918"/>
                  </a:lnTo>
                  <a:lnTo>
                    <a:pt x="5775" y="6728"/>
                  </a:lnTo>
                  <a:close/>
                  <a:moveTo>
                    <a:pt x="4382" y="9526"/>
                  </a:moveTo>
                  <a:cubicBezTo>
                    <a:pt x="4489" y="9538"/>
                    <a:pt x="4572" y="9609"/>
                    <a:pt x="4572" y="9716"/>
                  </a:cubicBezTo>
                  <a:cubicBezTo>
                    <a:pt x="4572" y="9824"/>
                    <a:pt x="4489" y="9907"/>
                    <a:pt x="4382" y="9907"/>
                  </a:cubicBezTo>
                  <a:cubicBezTo>
                    <a:pt x="4275" y="9907"/>
                    <a:pt x="4191" y="9824"/>
                    <a:pt x="4191" y="9716"/>
                  </a:cubicBezTo>
                  <a:cubicBezTo>
                    <a:pt x="4191" y="9609"/>
                    <a:pt x="4275" y="9526"/>
                    <a:pt x="4382" y="9526"/>
                  </a:cubicBezTo>
                  <a:close/>
                  <a:moveTo>
                    <a:pt x="4406" y="1"/>
                  </a:moveTo>
                  <a:cubicBezTo>
                    <a:pt x="3727" y="1"/>
                    <a:pt x="3060" y="251"/>
                    <a:pt x="2548" y="691"/>
                  </a:cubicBezTo>
                  <a:cubicBezTo>
                    <a:pt x="2072" y="1108"/>
                    <a:pt x="1750" y="1692"/>
                    <a:pt x="1643" y="2323"/>
                  </a:cubicBezTo>
                  <a:cubicBezTo>
                    <a:pt x="1512" y="2358"/>
                    <a:pt x="1417" y="2501"/>
                    <a:pt x="1417" y="2644"/>
                  </a:cubicBezTo>
                  <a:lnTo>
                    <a:pt x="1417" y="3906"/>
                  </a:lnTo>
                  <a:cubicBezTo>
                    <a:pt x="1334" y="4001"/>
                    <a:pt x="1250" y="4132"/>
                    <a:pt x="1238" y="4263"/>
                  </a:cubicBezTo>
                  <a:cubicBezTo>
                    <a:pt x="1227" y="4442"/>
                    <a:pt x="1286" y="4609"/>
                    <a:pt x="1393" y="4740"/>
                  </a:cubicBezTo>
                  <a:cubicBezTo>
                    <a:pt x="1512" y="4882"/>
                    <a:pt x="1667" y="4942"/>
                    <a:pt x="1834" y="4942"/>
                  </a:cubicBezTo>
                  <a:lnTo>
                    <a:pt x="1953" y="4942"/>
                  </a:lnTo>
                  <a:cubicBezTo>
                    <a:pt x="2024" y="5502"/>
                    <a:pt x="2298" y="5990"/>
                    <a:pt x="2703" y="6383"/>
                  </a:cubicBezTo>
                  <a:lnTo>
                    <a:pt x="2465" y="6383"/>
                  </a:lnTo>
                  <a:cubicBezTo>
                    <a:pt x="1786" y="6383"/>
                    <a:pt x="1238" y="6930"/>
                    <a:pt x="1238" y="7597"/>
                  </a:cubicBezTo>
                  <a:cubicBezTo>
                    <a:pt x="1238" y="7859"/>
                    <a:pt x="1286" y="8097"/>
                    <a:pt x="1358" y="8311"/>
                  </a:cubicBezTo>
                  <a:lnTo>
                    <a:pt x="881" y="8454"/>
                  </a:lnTo>
                  <a:cubicBezTo>
                    <a:pt x="357" y="8597"/>
                    <a:pt x="0" y="9085"/>
                    <a:pt x="0" y="9621"/>
                  </a:cubicBezTo>
                  <a:lnTo>
                    <a:pt x="0" y="11133"/>
                  </a:lnTo>
                  <a:cubicBezTo>
                    <a:pt x="0" y="11217"/>
                    <a:pt x="84" y="11288"/>
                    <a:pt x="167" y="11288"/>
                  </a:cubicBezTo>
                  <a:cubicBezTo>
                    <a:pt x="250" y="11288"/>
                    <a:pt x="334" y="11217"/>
                    <a:pt x="334" y="11133"/>
                  </a:cubicBezTo>
                  <a:lnTo>
                    <a:pt x="334" y="9621"/>
                  </a:lnTo>
                  <a:cubicBezTo>
                    <a:pt x="334" y="9490"/>
                    <a:pt x="357" y="9359"/>
                    <a:pt x="417" y="9252"/>
                  </a:cubicBezTo>
                  <a:lnTo>
                    <a:pt x="1227" y="9955"/>
                  </a:lnTo>
                  <a:cubicBezTo>
                    <a:pt x="1346" y="10050"/>
                    <a:pt x="1417" y="10205"/>
                    <a:pt x="1417" y="10371"/>
                  </a:cubicBezTo>
                  <a:lnTo>
                    <a:pt x="1417" y="11145"/>
                  </a:lnTo>
                  <a:cubicBezTo>
                    <a:pt x="1417" y="11228"/>
                    <a:pt x="1489" y="11312"/>
                    <a:pt x="1584" y="11312"/>
                  </a:cubicBezTo>
                  <a:cubicBezTo>
                    <a:pt x="1667" y="11312"/>
                    <a:pt x="1739" y="11228"/>
                    <a:pt x="1739" y="11145"/>
                  </a:cubicBezTo>
                  <a:lnTo>
                    <a:pt x="1739" y="10359"/>
                  </a:lnTo>
                  <a:cubicBezTo>
                    <a:pt x="1739" y="10097"/>
                    <a:pt x="1643" y="9859"/>
                    <a:pt x="1441" y="9681"/>
                  </a:cubicBezTo>
                  <a:lnTo>
                    <a:pt x="607" y="8966"/>
                  </a:lnTo>
                  <a:cubicBezTo>
                    <a:pt x="715" y="8883"/>
                    <a:pt x="834" y="8812"/>
                    <a:pt x="965" y="8764"/>
                  </a:cubicBezTo>
                  <a:lnTo>
                    <a:pt x="1477" y="8609"/>
                  </a:lnTo>
                  <a:cubicBezTo>
                    <a:pt x="1846" y="9359"/>
                    <a:pt x="2620" y="9883"/>
                    <a:pt x="3513" y="9883"/>
                  </a:cubicBezTo>
                  <a:lnTo>
                    <a:pt x="3905" y="9883"/>
                  </a:lnTo>
                  <a:cubicBezTo>
                    <a:pt x="3941" y="10026"/>
                    <a:pt x="4084" y="10145"/>
                    <a:pt x="4227" y="10205"/>
                  </a:cubicBezTo>
                  <a:lnTo>
                    <a:pt x="4227" y="11133"/>
                  </a:lnTo>
                  <a:cubicBezTo>
                    <a:pt x="4227" y="11217"/>
                    <a:pt x="4298" y="11288"/>
                    <a:pt x="4394" y="11288"/>
                  </a:cubicBezTo>
                  <a:cubicBezTo>
                    <a:pt x="4477" y="11288"/>
                    <a:pt x="4560" y="11217"/>
                    <a:pt x="4560" y="11133"/>
                  </a:cubicBezTo>
                  <a:lnTo>
                    <a:pt x="4560" y="10205"/>
                  </a:lnTo>
                  <a:cubicBezTo>
                    <a:pt x="4703" y="10157"/>
                    <a:pt x="4822" y="10026"/>
                    <a:pt x="4882" y="9883"/>
                  </a:cubicBezTo>
                  <a:lnTo>
                    <a:pt x="5275" y="9883"/>
                  </a:lnTo>
                  <a:cubicBezTo>
                    <a:pt x="6168" y="9883"/>
                    <a:pt x="6942" y="9359"/>
                    <a:pt x="7311" y="8609"/>
                  </a:cubicBezTo>
                  <a:lnTo>
                    <a:pt x="7811" y="8764"/>
                  </a:lnTo>
                  <a:cubicBezTo>
                    <a:pt x="7954" y="8812"/>
                    <a:pt x="8085" y="8883"/>
                    <a:pt x="8168" y="8966"/>
                  </a:cubicBezTo>
                  <a:lnTo>
                    <a:pt x="7346" y="9681"/>
                  </a:lnTo>
                  <a:cubicBezTo>
                    <a:pt x="7144" y="9847"/>
                    <a:pt x="7049" y="10086"/>
                    <a:pt x="7049" y="10359"/>
                  </a:cubicBezTo>
                  <a:lnTo>
                    <a:pt x="7049" y="11133"/>
                  </a:lnTo>
                  <a:cubicBezTo>
                    <a:pt x="7049" y="11217"/>
                    <a:pt x="7120" y="11288"/>
                    <a:pt x="7204" y="11288"/>
                  </a:cubicBezTo>
                  <a:cubicBezTo>
                    <a:pt x="7299" y="11288"/>
                    <a:pt x="7370" y="11217"/>
                    <a:pt x="7370" y="11133"/>
                  </a:cubicBezTo>
                  <a:lnTo>
                    <a:pt x="7370" y="10359"/>
                  </a:lnTo>
                  <a:cubicBezTo>
                    <a:pt x="7370" y="10193"/>
                    <a:pt x="7442" y="10038"/>
                    <a:pt x="7561" y="9943"/>
                  </a:cubicBezTo>
                  <a:lnTo>
                    <a:pt x="8370" y="9240"/>
                  </a:lnTo>
                  <a:cubicBezTo>
                    <a:pt x="8430" y="9359"/>
                    <a:pt x="8454" y="9478"/>
                    <a:pt x="8454" y="9609"/>
                  </a:cubicBezTo>
                  <a:lnTo>
                    <a:pt x="8454" y="11109"/>
                  </a:lnTo>
                  <a:cubicBezTo>
                    <a:pt x="8454" y="11205"/>
                    <a:pt x="8525" y="11276"/>
                    <a:pt x="8620" y="11276"/>
                  </a:cubicBezTo>
                  <a:cubicBezTo>
                    <a:pt x="8704" y="11276"/>
                    <a:pt x="8787" y="11205"/>
                    <a:pt x="8787" y="11109"/>
                  </a:cubicBezTo>
                  <a:lnTo>
                    <a:pt x="8787" y="9609"/>
                  </a:lnTo>
                  <a:cubicBezTo>
                    <a:pt x="8787" y="9085"/>
                    <a:pt x="8430" y="8597"/>
                    <a:pt x="7906" y="8454"/>
                  </a:cubicBezTo>
                  <a:lnTo>
                    <a:pt x="7430" y="8311"/>
                  </a:lnTo>
                  <a:cubicBezTo>
                    <a:pt x="7501" y="8097"/>
                    <a:pt x="7549" y="7859"/>
                    <a:pt x="7549" y="7597"/>
                  </a:cubicBezTo>
                  <a:cubicBezTo>
                    <a:pt x="7549" y="6930"/>
                    <a:pt x="7001" y="6383"/>
                    <a:pt x="6322" y="6383"/>
                  </a:cubicBezTo>
                  <a:lnTo>
                    <a:pt x="6084" y="6383"/>
                  </a:lnTo>
                  <a:cubicBezTo>
                    <a:pt x="6477" y="6014"/>
                    <a:pt x="6751" y="5502"/>
                    <a:pt x="6834" y="4942"/>
                  </a:cubicBezTo>
                  <a:lnTo>
                    <a:pt x="6942" y="4942"/>
                  </a:lnTo>
                  <a:cubicBezTo>
                    <a:pt x="7263" y="4942"/>
                    <a:pt x="7537" y="4704"/>
                    <a:pt x="7561" y="4382"/>
                  </a:cubicBezTo>
                  <a:cubicBezTo>
                    <a:pt x="7573" y="4204"/>
                    <a:pt x="7525" y="4049"/>
                    <a:pt x="7418" y="3906"/>
                  </a:cubicBezTo>
                  <a:lnTo>
                    <a:pt x="7406" y="3894"/>
                  </a:lnTo>
                  <a:lnTo>
                    <a:pt x="7406" y="2644"/>
                  </a:lnTo>
                  <a:cubicBezTo>
                    <a:pt x="7406" y="2501"/>
                    <a:pt x="7311" y="2382"/>
                    <a:pt x="7180" y="2323"/>
                  </a:cubicBezTo>
                  <a:cubicBezTo>
                    <a:pt x="7073" y="1692"/>
                    <a:pt x="6751" y="1132"/>
                    <a:pt x="6275" y="691"/>
                  </a:cubicBezTo>
                  <a:cubicBezTo>
                    <a:pt x="5751" y="239"/>
                    <a:pt x="5096" y="1"/>
                    <a:pt x="440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28" name="Google Shape;11028;p79"/>
            <p:cNvSpPr/>
            <p:nvPr/>
          </p:nvSpPr>
          <p:spPr>
            <a:xfrm>
              <a:off x="5452593" y="2092408"/>
              <a:ext cx="10581" cy="16252"/>
            </a:xfrm>
            <a:custGeom>
              <a:avLst/>
              <a:gdLst/>
              <a:ahLst/>
              <a:cxnLst/>
              <a:rect l="l" t="t" r="r" b="b"/>
              <a:pathLst>
                <a:path w="334" h="513" extrusionOk="0">
                  <a:moveTo>
                    <a:pt x="167" y="0"/>
                  </a:moveTo>
                  <a:cubicBezTo>
                    <a:pt x="84" y="0"/>
                    <a:pt x="0" y="72"/>
                    <a:pt x="0" y="167"/>
                  </a:cubicBezTo>
                  <a:lnTo>
                    <a:pt x="0" y="346"/>
                  </a:lnTo>
                  <a:cubicBezTo>
                    <a:pt x="0" y="429"/>
                    <a:pt x="84" y="512"/>
                    <a:pt x="167" y="512"/>
                  </a:cubicBezTo>
                  <a:cubicBezTo>
                    <a:pt x="250" y="512"/>
                    <a:pt x="334" y="429"/>
                    <a:pt x="334" y="346"/>
                  </a:cubicBezTo>
                  <a:lnTo>
                    <a:pt x="334" y="167"/>
                  </a:lnTo>
                  <a:cubicBezTo>
                    <a:pt x="334" y="72"/>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29" name="Google Shape;11029;p79"/>
            <p:cNvSpPr/>
            <p:nvPr/>
          </p:nvSpPr>
          <p:spPr>
            <a:xfrm>
              <a:off x="5519723" y="2092408"/>
              <a:ext cx="10233" cy="16252"/>
            </a:xfrm>
            <a:custGeom>
              <a:avLst/>
              <a:gdLst/>
              <a:ahLst/>
              <a:cxnLst/>
              <a:rect l="l" t="t" r="r" b="b"/>
              <a:pathLst>
                <a:path w="323" h="513" extrusionOk="0">
                  <a:moveTo>
                    <a:pt x="167" y="0"/>
                  </a:moveTo>
                  <a:cubicBezTo>
                    <a:pt x="72" y="0"/>
                    <a:pt x="1" y="72"/>
                    <a:pt x="1" y="167"/>
                  </a:cubicBezTo>
                  <a:lnTo>
                    <a:pt x="1" y="346"/>
                  </a:lnTo>
                  <a:cubicBezTo>
                    <a:pt x="1" y="429"/>
                    <a:pt x="72" y="512"/>
                    <a:pt x="167" y="512"/>
                  </a:cubicBezTo>
                  <a:cubicBezTo>
                    <a:pt x="251" y="512"/>
                    <a:pt x="322" y="429"/>
                    <a:pt x="322" y="346"/>
                  </a:cubicBezTo>
                  <a:lnTo>
                    <a:pt x="322" y="167"/>
                  </a:lnTo>
                  <a:cubicBezTo>
                    <a:pt x="322" y="72"/>
                    <a:pt x="251"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30" name="Google Shape;11030;p79"/>
            <p:cNvSpPr/>
            <p:nvPr/>
          </p:nvSpPr>
          <p:spPr>
            <a:xfrm>
              <a:off x="5474833" y="2137298"/>
              <a:ext cx="32852" cy="10201"/>
            </a:xfrm>
            <a:custGeom>
              <a:avLst/>
              <a:gdLst/>
              <a:ahLst/>
              <a:cxnLst/>
              <a:rect l="l" t="t" r="r" b="b"/>
              <a:pathLst>
                <a:path w="1037" h="322" extrusionOk="0">
                  <a:moveTo>
                    <a:pt x="168" y="0"/>
                  </a:moveTo>
                  <a:cubicBezTo>
                    <a:pt x="72" y="0"/>
                    <a:pt x="1" y="72"/>
                    <a:pt x="1" y="167"/>
                  </a:cubicBezTo>
                  <a:cubicBezTo>
                    <a:pt x="1" y="250"/>
                    <a:pt x="72" y="322"/>
                    <a:pt x="168" y="322"/>
                  </a:cubicBezTo>
                  <a:lnTo>
                    <a:pt x="882" y="322"/>
                  </a:lnTo>
                  <a:cubicBezTo>
                    <a:pt x="965" y="322"/>
                    <a:pt x="1037" y="250"/>
                    <a:pt x="1037" y="167"/>
                  </a:cubicBezTo>
                  <a:cubicBezTo>
                    <a:pt x="1037" y="72"/>
                    <a:pt x="965" y="0"/>
                    <a:pt x="88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031" name="Google Shape;11031;p79"/>
          <p:cNvGrpSpPr/>
          <p:nvPr/>
        </p:nvGrpSpPr>
        <p:grpSpPr>
          <a:xfrm>
            <a:off x="6530333" y="2390556"/>
            <a:ext cx="372176" cy="477819"/>
            <a:chOff x="4897750" y="1968317"/>
            <a:chExt cx="279132" cy="358364"/>
          </a:xfrm>
          <a:solidFill>
            <a:schemeClr val="tx1"/>
          </a:solidFill>
        </p:grpSpPr>
        <p:sp>
          <p:nvSpPr>
            <p:cNvPr id="11032" name="Google Shape;11032;p79"/>
            <p:cNvSpPr/>
            <p:nvPr/>
          </p:nvSpPr>
          <p:spPr>
            <a:xfrm>
              <a:off x="4997700" y="2075427"/>
              <a:ext cx="10201" cy="16252"/>
            </a:xfrm>
            <a:custGeom>
              <a:avLst/>
              <a:gdLst/>
              <a:ahLst/>
              <a:cxnLst/>
              <a:rect l="l" t="t" r="r" b="b"/>
              <a:pathLst>
                <a:path w="322"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22" y="72"/>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33" name="Google Shape;11033;p79"/>
            <p:cNvSpPr/>
            <p:nvPr/>
          </p:nvSpPr>
          <p:spPr>
            <a:xfrm>
              <a:off x="5064830" y="2075427"/>
              <a:ext cx="10233" cy="16252"/>
            </a:xfrm>
            <a:custGeom>
              <a:avLst/>
              <a:gdLst/>
              <a:ahLst/>
              <a:cxnLst/>
              <a:rect l="l" t="t" r="r" b="b"/>
              <a:pathLst>
                <a:path w="323" h="513" extrusionOk="0">
                  <a:moveTo>
                    <a:pt x="156" y="0"/>
                  </a:moveTo>
                  <a:cubicBezTo>
                    <a:pt x="72" y="0"/>
                    <a:pt x="1" y="72"/>
                    <a:pt x="1" y="167"/>
                  </a:cubicBezTo>
                  <a:lnTo>
                    <a:pt x="1" y="346"/>
                  </a:lnTo>
                  <a:cubicBezTo>
                    <a:pt x="1" y="429"/>
                    <a:pt x="72" y="512"/>
                    <a:pt x="156" y="512"/>
                  </a:cubicBezTo>
                  <a:cubicBezTo>
                    <a:pt x="251" y="512"/>
                    <a:pt x="322" y="429"/>
                    <a:pt x="322" y="346"/>
                  </a:cubicBezTo>
                  <a:lnTo>
                    <a:pt x="322" y="167"/>
                  </a:lnTo>
                  <a:cubicBezTo>
                    <a:pt x="322" y="72"/>
                    <a:pt x="251" y="0"/>
                    <a:pt x="15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34" name="Google Shape;11034;p79"/>
            <p:cNvSpPr/>
            <p:nvPr/>
          </p:nvSpPr>
          <p:spPr>
            <a:xfrm>
              <a:off x="5013920" y="2115122"/>
              <a:ext cx="45302" cy="16157"/>
            </a:xfrm>
            <a:custGeom>
              <a:avLst/>
              <a:gdLst/>
              <a:ahLst/>
              <a:cxnLst/>
              <a:rect l="l" t="t" r="r" b="b"/>
              <a:pathLst>
                <a:path w="1430" h="510" extrusionOk="0">
                  <a:moveTo>
                    <a:pt x="183" y="1"/>
                  </a:moveTo>
                  <a:cubicBezTo>
                    <a:pt x="140" y="1"/>
                    <a:pt x="96" y="15"/>
                    <a:pt x="60" y="45"/>
                  </a:cubicBezTo>
                  <a:cubicBezTo>
                    <a:pt x="0" y="105"/>
                    <a:pt x="0" y="212"/>
                    <a:pt x="60" y="283"/>
                  </a:cubicBezTo>
                  <a:cubicBezTo>
                    <a:pt x="203" y="414"/>
                    <a:pt x="441" y="510"/>
                    <a:pt x="691" y="510"/>
                  </a:cubicBezTo>
                  <a:cubicBezTo>
                    <a:pt x="953" y="510"/>
                    <a:pt x="1203" y="414"/>
                    <a:pt x="1334" y="283"/>
                  </a:cubicBezTo>
                  <a:cubicBezTo>
                    <a:pt x="1429" y="212"/>
                    <a:pt x="1429" y="105"/>
                    <a:pt x="1370" y="45"/>
                  </a:cubicBezTo>
                  <a:cubicBezTo>
                    <a:pt x="1334" y="15"/>
                    <a:pt x="1292" y="1"/>
                    <a:pt x="1251" y="1"/>
                  </a:cubicBezTo>
                  <a:cubicBezTo>
                    <a:pt x="1209" y="1"/>
                    <a:pt x="1167" y="15"/>
                    <a:pt x="1132" y="45"/>
                  </a:cubicBezTo>
                  <a:cubicBezTo>
                    <a:pt x="1072" y="105"/>
                    <a:pt x="917" y="176"/>
                    <a:pt x="715" y="176"/>
                  </a:cubicBezTo>
                  <a:cubicBezTo>
                    <a:pt x="500" y="176"/>
                    <a:pt x="358" y="105"/>
                    <a:pt x="298" y="45"/>
                  </a:cubicBezTo>
                  <a:cubicBezTo>
                    <a:pt x="268" y="15"/>
                    <a:pt x="227" y="1"/>
                    <a:pt x="18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35" name="Google Shape;11035;p79"/>
            <p:cNvSpPr/>
            <p:nvPr/>
          </p:nvSpPr>
          <p:spPr>
            <a:xfrm>
              <a:off x="4897750" y="1968317"/>
              <a:ext cx="279132" cy="358364"/>
            </a:xfrm>
            <a:custGeom>
              <a:avLst/>
              <a:gdLst/>
              <a:ahLst/>
              <a:cxnLst/>
              <a:rect l="l" t="t" r="r" b="b"/>
              <a:pathLst>
                <a:path w="8811" h="11312" extrusionOk="0">
                  <a:moveTo>
                    <a:pt x="6108" y="357"/>
                  </a:moveTo>
                  <a:cubicBezTo>
                    <a:pt x="6263" y="357"/>
                    <a:pt x="6418" y="476"/>
                    <a:pt x="6465" y="643"/>
                  </a:cubicBezTo>
                  <a:lnTo>
                    <a:pt x="6668" y="1441"/>
                  </a:lnTo>
                  <a:lnTo>
                    <a:pt x="6180" y="1441"/>
                  </a:lnTo>
                  <a:cubicBezTo>
                    <a:pt x="6084" y="1441"/>
                    <a:pt x="6013" y="1524"/>
                    <a:pt x="6013" y="1607"/>
                  </a:cubicBezTo>
                  <a:cubicBezTo>
                    <a:pt x="6013" y="1703"/>
                    <a:pt x="6084" y="1774"/>
                    <a:pt x="6180" y="1774"/>
                  </a:cubicBezTo>
                  <a:lnTo>
                    <a:pt x="6763" y="1774"/>
                  </a:lnTo>
                  <a:lnTo>
                    <a:pt x="6846" y="2143"/>
                  </a:lnTo>
                  <a:lnTo>
                    <a:pt x="1965" y="2143"/>
                  </a:lnTo>
                  <a:lnTo>
                    <a:pt x="2024" y="1774"/>
                  </a:lnTo>
                  <a:lnTo>
                    <a:pt x="5430" y="1774"/>
                  </a:lnTo>
                  <a:cubicBezTo>
                    <a:pt x="5525" y="1774"/>
                    <a:pt x="5596" y="1703"/>
                    <a:pt x="5596" y="1607"/>
                  </a:cubicBezTo>
                  <a:cubicBezTo>
                    <a:pt x="5596" y="1524"/>
                    <a:pt x="5525" y="1441"/>
                    <a:pt x="5430" y="1441"/>
                  </a:cubicBezTo>
                  <a:lnTo>
                    <a:pt x="2120" y="1441"/>
                  </a:lnTo>
                  <a:lnTo>
                    <a:pt x="2322" y="643"/>
                  </a:lnTo>
                  <a:cubicBezTo>
                    <a:pt x="2370" y="476"/>
                    <a:pt x="2513" y="357"/>
                    <a:pt x="2679" y="357"/>
                  </a:cubicBezTo>
                  <a:close/>
                  <a:moveTo>
                    <a:pt x="2262" y="2477"/>
                  </a:moveTo>
                  <a:lnTo>
                    <a:pt x="2262" y="3012"/>
                  </a:lnTo>
                  <a:cubicBezTo>
                    <a:pt x="2262" y="3120"/>
                    <a:pt x="2179" y="3203"/>
                    <a:pt x="2072" y="3203"/>
                  </a:cubicBezTo>
                  <a:lnTo>
                    <a:pt x="1881" y="3203"/>
                  </a:lnTo>
                  <a:lnTo>
                    <a:pt x="1881" y="2477"/>
                  </a:lnTo>
                  <a:close/>
                  <a:moveTo>
                    <a:pt x="6858" y="2477"/>
                  </a:moveTo>
                  <a:lnTo>
                    <a:pt x="6858" y="3203"/>
                  </a:lnTo>
                  <a:lnTo>
                    <a:pt x="6668" y="3203"/>
                  </a:lnTo>
                  <a:cubicBezTo>
                    <a:pt x="6561" y="3203"/>
                    <a:pt x="6477" y="3108"/>
                    <a:pt x="6477" y="3012"/>
                  </a:cubicBezTo>
                  <a:lnTo>
                    <a:pt x="6477" y="2477"/>
                  </a:lnTo>
                  <a:close/>
                  <a:moveTo>
                    <a:pt x="6144" y="2489"/>
                  </a:moveTo>
                  <a:lnTo>
                    <a:pt x="6144" y="3024"/>
                  </a:lnTo>
                  <a:cubicBezTo>
                    <a:pt x="6144" y="3310"/>
                    <a:pt x="6382" y="3548"/>
                    <a:pt x="6668" y="3548"/>
                  </a:cubicBezTo>
                  <a:lnTo>
                    <a:pt x="6942" y="3548"/>
                  </a:lnTo>
                  <a:cubicBezTo>
                    <a:pt x="7013" y="3548"/>
                    <a:pt x="7085" y="3572"/>
                    <a:pt x="7144" y="3632"/>
                  </a:cubicBezTo>
                  <a:cubicBezTo>
                    <a:pt x="7204" y="3691"/>
                    <a:pt x="7215" y="3774"/>
                    <a:pt x="7215" y="3846"/>
                  </a:cubicBezTo>
                  <a:cubicBezTo>
                    <a:pt x="7204" y="3977"/>
                    <a:pt x="7073" y="4096"/>
                    <a:pt x="6918" y="4096"/>
                  </a:cubicBezTo>
                  <a:lnTo>
                    <a:pt x="6846" y="4096"/>
                  </a:lnTo>
                  <a:lnTo>
                    <a:pt x="6846" y="4084"/>
                  </a:lnTo>
                  <a:cubicBezTo>
                    <a:pt x="6846" y="3989"/>
                    <a:pt x="6775" y="3917"/>
                    <a:pt x="6680" y="3917"/>
                  </a:cubicBezTo>
                  <a:cubicBezTo>
                    <a:pt x="6596" y="3917"/>
                    <a:pt x="6525" y="3989"/>
                    <a:pt x="6525" y="4084"/>
                  </a:cubicBezTo>
                  <a:cubicBezTo>
                    <a:pt x="6525" y="5263"/>
                    <a:pt x="5572" y="6215"/>
                    <a:pt x="4394" y="6215"/>
                  </a:cubicBezTo>
                  <a:cubicBezTo>
                    <a:pt x="3203" y="6215"/>
                    <a:pt x="2251" y="5263"/>
                    <a:pt x="2251" y="4084"/>
                  </a:cubicBezTo>
                  <a:cubicBezTo>
                    <a:pt x="2251" y="3989"/>
                    <a:pt x="2179" y="3917"/>
                    <a:pt x="2084" y="3917"/>
                  </a:cubicBezTo>
                  <a:cubicBezTo>
                    <a:pt x="2001" y="3917"/>
                    <a:pt x="1917" y="3989"/>
                    <a:pt x="1917" y="4084"/>
                  </a:cubicBezTo>
                  <a:lnTo>
                    <a:pt x="1917" y="4096"/>
                  </a:lnTo>
                  <a:lnTo>
                    <a:pt x="1822" y="4096"/>
                  </a:lnTo>
                  <a:cubicBezTo>
                    <a:pt x="1739" y="4096"/>
                    <a:pt x="1667" y="4072"/>
                    <a:pt x="1608" y="4013"/>
                  </a:cubicBezTo>
                  <a:cubicBezTo>
                    <a:pt x="1548" y="3953"/>
                    <a:pt x="1536" y="3870"/>
                    <a:pt x="1536" y="3798"/>
                  </a:cubicBezTo>
                  <a:cubicBezTo>
                    <a:pt x="1548" y="3667"/>
                    <a:pt x="1679" y="3548"/>
                    <a:pt x="1834" y="3548"/>
                  </a:cubicBezTo>
                  <a:lnTo>
                    <a:pt x="2072" y="3548"/>
                  </a:lnTo>
                  <a:cubicBezTo>
                    <a:pt x="2358" y="3548"/>
                    <a:pt x="2584" y="3310"/>
                    <a:pt x="2584" y="3024"/>
                  </a:cubicBezTo>
                  <a:lnTo>
                    <a:pt x="2584" y="2489"/>
                  </a:lnTo>
                  <a:close/>
                  <a:moveTo>
                    <a:pt x="2989" y="6894"/>
                  </a:moveTo>
                  <a:cubicBezTo>
                    <a:pt x="3013" y="6894"/>
                    <a:pt x="3024" y="6894"/>
                    <a:pt x="3036" y="6906"/>
                  </a:cubicBezTo>
                  <a:cubicBezTo>
                    <a:pt x="3227" y="7120"/>
                    <a:pt x="3513" y="7263"/>
                    <a:pt x="3858" y="7358"/>
                  </a:cubicBezTo>
                  <a:lnTo>
                    <a:pt x="3858" y="7370"/>
                  </a:lnTo>
                  <a:lnTo>
                    <a:pt x="3858" y="8120"/>
                  </a:lnTo>
                  <a:cubicBezTo>
                    <a:pt x="3334" y="8025"/>
                    <a:pt x="2858" y="7799"/>
                    <a:pt x="2536" y="7465"/>
                  </a:cubicBezTo>
                  <a:lnTo>
                    <a:pt x="2929" y="6918"/>
                  </a:lnTo>
                  <a:cubicBezTo>
                    <a:pt x="2953" y="6906"/>
                    <a:pt x="2965" y="6894"/>
                    <a:pt x="2989" y="6894"/>
                  </a:cubicBezTo>
                  <a:close/>
                  <a:moveTo>
                    <a:pt x="5763" y="6894"/>
                  </a:moveTo>
                  <a:cubicBezTo>
                    <a:pt x="5775" y="6894"/>
                    <a:pt x="5799" y="6906"/>
                    <a:pt x="5822" y="6918"/>
                  </a:cubicBezTo>
                  <a:lnTo>
                    <a:pt x="6227" y="7465"/>
                  </a:lnTo>
                  <a:cubicBezTo>
                    <a:pt x="5894" y="7799"/>
                    <a:pt x="5418" y="8025"/>
                    <a:pt x="4894" y="8120"/>
                  </a:cubicBezTo>
                  <a:lnTo>
                    <a:pt x="4894" y="7370"/>
                  </a:lnTo>
                  <a:lnTo>
                    <a:pt x="4894" y="7358"/>
                  </a:lnTo>
                  <a:cubicBezTo>
                    <a:pt x="5239" y="7263"/>
                    <a:pt x="5525" y="7120"/>
                    <a:pt x="5715" y="6906"/>
                  </a:cubicBezTo>
                  <a:cubicBezTo>
                    <a:pt x="5727" y="6894"/>
                    <a:pt x="5751" y="6894"/>
                    <a:pt x="5763" y="6894"/>
                  </a:cubicBezTo>
                  <a:close/>
                  <a:moveTo>
                    <a:pt x="5465" y="6299"/>
                  </a:moveTo>
                  <a:lnTo>
                    <a:pt x="5465" y="6727"/>
                  </a:lnTo>
                  <a:cubicBezTo>
                    <a:pt x="5310" y="6882"/>
                    <a:pt x="5096" y="6989"/>
                    <a:pt x="4834" y="7049"/>
                  </a:cubicBezTo>
                  <a:cubicBezTo>
                    <a:pt x="4668" y="7084"/>
                    <a:pt x="4572" y="7227"/>
                    <a:pt x="4572" y="7370"/>
                  </a:cubicBezTo>
                  <a:lnTo>
                    <a:pt x="4572" y="8144"/>
                  </a:lnTo>
                  <a:cubicBezTo>
                    <a:pt x="4513" y="8150"/>
                    <a:pt x="4450" y="8153"/>
                    <a:pt x="4388" y="8153"/>
                  </a:cubicBezTo>
                  <a:cubicBezTo>
                    <a:pt x="4325" y="8153"/>
                    <a:pt x="4263" y="8150"/>
                    <a:pt x="4203" y="8144"/>
                  </a:cubicBezTo>
                  <a:lnTo>
                    <a:pt x="4203" y="7370"/>
                  </a:lnTo>
                  <a:cubicBezTo>
                    <a:pt x="4203" y="7203"/>
                    <a:pt x="4096" y="7072"/>
                    <a:pt x="3941" y="7049"/>
                  </a:cubicBezTo>
                  <a:cubicBezTo>
                    <a:pt x="3691" y="6989"/>
                    <a:pt x="3465" y="6870"/>
                    <a:pt x="3322" y="6727"/>
                  </a:cubicBezTo>
                  <a:lnTo>
                    <a:pt x="3322" y="6299"/>
                  </a:lnTo>
                  <a:cubicBezTo>
                    <a:pt x="3644" y="6465"/>
                    <a:pt x="4001" y="6549"/>
                    <a:pt x="4394" y="6549"/>
                  </a:cubicBezTo>
                  <a:cubicBezTo>
                    <a:pt x="4775" y="6549"/>
                    <a:pt x="5132" y="6465"/>
                    <a:pt x="5465" y="6299"/>
                  </a:cubicBezTo>
                  <a:close/>
                  <a:moveTo>
                    <a:pt x="2691" y="0"/>
                  </a:moveTo>
                  <a:cubicBezTo>
                    <a:pt x="2382" y="0"/>
                    <a:pt x="2096" y="226"/>
                    <a:pt x="2024" y="524"/>
                  </a:cubicBezTo>
                  <a:lnTo>
                    <a:pt x="1596" y="2250"/>
                  </a:lnTo>
                  <a:lnTo>
                    <a:pt x="1596" y="2298"/>
                  </a:lnTo>
                  <a:lnTo>
                    <a:pt x="1596" y="3251"/>
                  </a:lnTo>
                  <a:cubicBezTo>
                    <a:pt x="1393" y="3334"/>
                    <a:pt x="1262" y="3512"/>
                    <a:pt x="1239" y="3727"/>
                  </a:cubicBezTo>
                  <a:cubicBezTo>
                    <a:pt x="1215" y="3905"/>
                    <a:pt x="1274" y="4072"/>
                    <a:pt x="1381" y="4203"/>
                  </a:cubicBezTo>
                  <a:cubicBezTo>
                    <a:pt x="1500" y="4334"/>
                    <a:pt x="1667" y="4394"/>
                    <a:pt x="1834" y="4394"/>
                  </a:cubicBezTo>
                  <a:lnTo>
                    <a:pt x="1953" y="4394"/>
                  </a:lnTo>
                  <a:cubicBezTo>
                    <a:pt x="2048" y="5096"/>
                    <a:pt x="2441" y="5691"/>
                    <a:pt x="2989" y="6072"/>
                  </a:cubicBezTo>
                  <a:lnTo>
                    <a:pt x="2989" y="6537"/>
                  </a:lnTo>
                  <a:cubicBezTo>
                    <a:pt x="2870" y="6537"/>
                    <a:pt x="2763" y="6596"/>
                    <a:pt x="2691" y="6703"/>
                  </a:cubicBezTo>
                  <a:lnTo>
                    <a:pt x="2215" y="7346"/>
                  </a:lnTo>
                  <a:lnTo>
                    <a:pt x="881" y="7739"/>
                  </a:lnTo>
                  <a:cubicBezTo>
                    <a:pt x="357" y="7894"/>
                    <a:pt x="0" y="8382"/>
                    <a:pt x="0" y="8918"/>
                  </a:cubicBezTo>
                  <a:lnTo>
                    <a:pt x="0" y="11132"/>
                  </a:lnTo>
                  <a:cubicBezTo>
                    <a:pt x="0" y="11228"/>
                    <a:pt x="72" y="11299"/>
                    <a:pt x="167" y="11299"/>
                  </a:cubicBezTo>
                  <a:cubicBezTo>
                    <a:pt x="250" y="11299"/>
                    <a:pt x="322" y="11228"/>
                    <a:pt x="322" y="11132"/>
                  </a:cubicBezTo>
                  <a:lnTo>
                    <a:pt x="322" y="8918"/>
                  </a:lnTo>
                  <a:cubicBezTo>
                    <a:pt x="322" y="8513"/>
                    <a:pt x="596" y="8180"/>
                    <a:pt x="965" y="8061"/>
                  </a:cubicBezTo>
                  <a:lnTo>
                    <a:pt x="2322" y="7656"/>
                  </a:lnTo>
                  <a:cubicBezTo>
                    <a:pt x="2501" y="7846"/>
                    <a:pt x="2727" y="8001"/>
                    <a:pt x="2977" y="8132"/>
                  </a:cubicBezTo>
                  <a:lnTo>
                    <a:pt x="2286" y="8132"/>
                  </a:lnTo>
                  <a:cubicBezTo>
                    <a:pt x="1810" y="8132"/>
                    <a:pt x="1417" y="8513"/>
                    <a:pt x="1417" y="9001"/>
                  </a:cubicBezTo>
                  <a:cubicBezTo>
                    <a:pt x="1417" y="9096"/>
                    <a:pt x="1489" y="9168"/>
                    <a:pt x="1572" y="9168"/>
                  </a:cubicBezTo>
                  <a:cubicBezTo>
                    <a:pt x="1667" y="9168"/>
                    <a:pt x="1739" y="9096"/>
                    <a:pt x="1739" y="9001"/>
                  </a:cubicBezTo>
                  <a:cubicBezTo>
                    <a:pt x="1739" y="8704"/>
                    <a:pt x="1977" y="8465"/>
                    <a:pt x="2274" y="8465"/>
                  </a:cubicBezTo>
                  <a:lnTo>
                    <a:pt x="4406" y="8465"/>
                  </a:lnTo>
                  <a:cubicBezTo>
                    <a:pt x="5239" y="8465"/>
                    <a:pt x="6001" y="8168"/>
                    <a:pt x="6489" y="7668"/>
                  </a:cubicBezTo>
                  <a:lnTo>
                    <a:pt x="7847" y="8073"/>
                  </a:lnTo>
                  <a:cubicBezTo>
                    <a:pt x="8216" y="8168"/>
                    <a:pt x="8478" y="8537"/>
                    <a:pt x="8478" y="8930"/>
                  </a:cubicBezTo>
                  <a:lnTo>
                    <a:pt x="8478" y="11144"/>
                  </a:lnTo>
                  <a:cubicBezTo>
                    <a:pt x="8478" y="11240"/>
                    <a:pt x="8561" y="11311"/>
                    <a:pt x="8644" y="11311"/>
                  </a:cubicBezTo>
                  <a:cubicBezTo>
                    <a:pt x="8739" y="11311"/>
                    <a:pt x="8811" y="11240"/>
                    <a:pt x="8811" y="11144"/>
                  </a:cubicBezTo>
                  <a:lnTo>
                    <a:pt x="8811" y="8930"/>
                  </a:lnTo>
                  <a:cubicBezTo>
                    <a:pt x="8787" y="8394"/>
                    <a:pt x="8430" y="7918"/>
                    <a:pt x="7906" y="7775"/>
                  </a:cubicBezTo>
                  <a:lnTo>
                    <a:pt x="6561" y="7370"/>
                  </a:lnTo>
                  <a:lnTo>
                    <a:pt x="6084" y="6727"/>
                  </a:lnTo>
                  <a:cubicBezTo>
                    <a:pt x="6013" y="6644"/>
                    <a:pt x="5906" y="6584"/>
                    <a:pt x="5787" y="6572"/>
                  </a:cubicBezTo>
                  <a:lnTo>
                    <a:pt x="5787" y="6108"/>
                  </a:lnTo>
                  <a:cubicBezTo>
                    <a:pt x="6346" y="5715"/>
                    <a:pt x="6727" y="5120"/>
                    <a:pt x="6834" y="4417"/>
                  </a:cubicBezTo>
                  <a:lnTo>
                    <a:pt x="6942" y="4417"/>
                  </a:lnTo>
                  <a:cubicBezTo>
                    <a:pt x="7263" y="4417"/>
                    <a:pt x="7537" y="4179"/>
                    <a:pt x="7561" y="3870"/>
                  </a:cubicBezTo>
                  <a:cubicBezTo>
                    <a:pt x="7573" y="3691"/>
                    <a:pt x="7513" y="3524"/>
                    <a:pt x="7418" y="3393"/>
                  </a:cubicBezTo>
                  <a:cubicBezTo>
                    <a:pt x="7346" y="3334"/>
                    <a:pt x="7299" y="3298"/>
                    <a:pt x="7215" y="3251"/>
                  </a:cubicBezTo>
                  <a:lnTo>
                    <a:pt x="7215" y="2298"/>
                  </a:lnTo>
                  <a:lnTo>
                    <a:pt x="7215" y="2250"/>
                  </a:lnTo>
                  <a:lnTo>
                    <a:pt x="6787" y="524"/>
                  </a:lnTo>
                  <a:cubicBezTo>
                    <a:pt x="6715" y="214"/>
                    <a:pt x="6430" y="0"/>
                    <a:pt x="612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36" name="Google Shape;11036;p79"/>
            <p:cNvSpPr/>
            <p:nvPr/>
          </p:nvSpPr>
          <p:spPr>
            <a:xfrm>
              <a:off x="4992030" y="2058827"/>
              <a:ext cx="21923" cy="10581"/>
            </a:xfrm>
            <a:custGeom>
              <a:avLst/>
              <a:gdLst/>
              <a:ahLst/>
              <a:cxnLst/>
              <a:rect l="l" t="t" r="r" b="b"/>
              <a:pathLst>
                <a:path w="692" h="334" extrusionOk="0">
                  <a:moveTo>
                    <a:pt x="168" y="1"/>
                  </a:moveTo>
                  <a:cubicBezTo>
                    <a:pt x="72" y="1"/>
                    <a:pt x="1" y="84"/>
                    <a:pt x="1" y="167"/>
                  </a:cubicBezTo>
                  <a:cubicBezTo>
                    <a:pt x="1" y="263"/>
                    <a:pt x="72" y="334"/>
                    <a:pt x="168" y="334"/>
                  </a:cubicBezTo>
                  <a:lnTo>
                    <a:pt x="525" y="334"/>
                  </a:lnTo>
                  <a:cubicBezTo>
                    <a:pt x="608" y="334"/>
                    <a:pt x="691" y="263"/>
                    <a:pt x="691" y="167"/>
                  </a:cubicBezTo>
                  <a:cubicBezTo>
                    <a:pt x="691" y="60"/>
                    <a:pt x="608" y="1"/>
                    <a:pt x="52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37" name="Google Shape;11037;p79"/>
            <p:cNvSpPr/>
            <p:nvPr/>
          </p:nvSpPr>
          <p:spPr>
            <a:xfrm>
              <a:off x="5059191" y="2058827"/>
              <a:ext cx="21511" cy="10581"/>
            </a:xfrm>
            <a:custGeom>
              <a:avLst/>
              <a:gdLst/>
              <a:ahLst/>
              <a:cxnLst/>
              <a:rect l="l" t="t" r="r" b="b"/>
              <a:pathLst>
                <a:path w="679" h="334" extrusionOk="0">
                  <a:moveTo>
                    <a:pt x="155" y="1"/>
                  </a:moveTo>
                  <a:cubicBezTo>
                    <a:pt x="72" y="1"/>
                    <a:pt x="0" y="84"/>
                    <a:pt x="0" y="167"/>
                  </a:cubicBezTo>
                  <a:cubicBezTo>
                    <a:pt x="0" y="263"/>
                    <a:pt x="72" y="334"/>
                    <a:pt x="155" y="334"/>
                  </a:cubicBezTo>
                  <a:lnTo>
                    <a:pt x="512" y="334"/>
                  </a:lnTo>
                  <a:cubicBezTo>
                    <a:pt x="607" y="334"/>
                    <a:pt x="679" y="263"/>
                    <a:pt x="679" y="167"/>
                  </a:cubicBezTo>
                  <a:cubicBezTo>
                    <a:pt x="679" y="60"/>
                    <a:pt x="607" y="1"/>
                    <a:pt x="51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38" name="Google Shape;11038;p79"/>
            <p:cNvSpPr/>
            <p:nvPr/>
          </p:nvSpPr>
          <p:spPr>
            <a:xfrm>
              <a:off x="4941500" y="2271558"/>
              <a:ext cx="10581" cy="55123"/>
            </a:xfrm>
            <a:custGeom>
              <a:avLst/>
              <a:gdLst/>
              <a:ahLst/>
              <a:cxnLst/>
              <a:rect l="l" t="t" r="r" b="b"/>
              <a:pathLst>
                <a:path w="334" h="1740" extrusionOk="0">
                  <a:moveTo>
                    <a:pt x="167" y="1"/>
                  </a:moveTo>
                  <a:cubicBezTo>
                    <a:pt x="84" y="1"/>
                    <a:pt x="0" y="72"/>
                    <a:pt x="0" y="167"/>
                  </a:cubicBezTo>
                  <a:lnTo>
                    <a:pt x="0" y="1584"/>
                  </a:lnTo>
                  <a:cubicBezTo>
                    <a:pt x="0" y="1668"/>
                    <a:pt x="84" y="1739"/>
                    <a:pt x="167" y="1739"/>
                  </a:cubicBezTo>
                  <a:cubicBezTo>
                    <a:pt x="250" y="1739"/>
                    <a:pt x="334" y="1668"/>
                    <a:pt x="334" y="1584"/>
                  </a:cubicBezTo>
                  <a:lnTo>
                    <a:pt x="334" y="167"/>
                  </a:lnTo>
                  <a:cubicBezTo>
                    <a:pt x="334" y="72"/>
                    <a:pt x="262"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39" name="Google Shape;11039;p79"/>
            <p:cNvSpPr/>
            <p:nvPr/>
          </p:nvSpPr>
          <p:spPr>
            <a:xfrm>
              <a:off x="4963739" y="2254578"/>
              <a:ext cx="10993" cy="10613"/>
            </a:xfrm>
            <a:custGeom>
              <a:avLst/>
              <a:gdLst/>
              <a:ahLst/>
              <a:cxnLst/>
              <a:rect l="l" t="t" r="r" b="b"/>
              <a:pathLst>
                <a:path w="347" h="335" extrusionOk="0">
                  <a:moveTo>
                    <a:pt x="168" y="1"/>
                  </a:moveTo>
                  <a:cubicBezTo>
                    <a:pt x="72" y="1"/>
                    <a:pt x="1" y="72"/>
                    <a:pt x="1" y="168"/>
                  </a:cubicBezTo>
                  <a:cubicBezTo>
                    <a:pt x="1" y="251"/>
                    <a:pt x="72" y="334"/>
                    <a:pt x="168" y="334"/>
                  </a:cubicBezTo>
                  <a:cubicBezTo>
                    <a:pt x="251" y="334"/>
                    <a:pt x="322" y="251"/>
                    <a:pt x="322" y="168"/>
                  </a:cubicBezTo>
                  <a:cubicBezTo>
                    <a:pt x="346" y="72"/>
                    <a:pt x="275" y="1"/>
                    <a:pt x="16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40" name="Google Shape;11040;p79"/>
            <p:cNvSpPr/>
            <p:nvPr/>
          </p:nvSpPr>
          <p:spPr>
            <a:xfrm>
              <a:off x="5098791" y="2254578"/>
              <a:ext cx="10201" cy="10613"/>
            </a:xfrm>
            <a:custGeom>
              <a:avLst/>
              <a:gdLst/>
              <a:ahLst/>
              <a:cxnLst/>
              <a:rect l="l" t="t" r="r" b="b"/>
              <a:pathLst>
                <a:path w="322" h="335" extrusionOk="0">
                  <a:moveTo>
                    <a:pt x="155" y="1"/>
                  </a:moveTo>
                  <a:cubicBezTo>
                    <a:pt x="72" y="1"/>
                    <a:pt x="0" y="72"/>
                    <a:pt x="0" y="168"/>
                  </a:cubicBezTo>
                  <a:cubicBezTo>
                    <a:pt x="0" y="251"/>
                    <a:pt x="72" y="334"/>
                    <a:pt x="155" y="334"/>
                  </a:cubicBezTo>
                  <a:cubicBezTo>
                    <a:pt x="250" y="334"/>
                    <a:pt x="322" y="251"/>
                    <a:pt x="322" y="168"/>
                  </a:cubicBezTo>
                  <a:cubicBezTo>
                    <a:pt x="322" y="72"/>
                    <a:pt x="250"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41" name="Google Shape;11041;p79"/>
            <p:cNvSpPr/>
            <p:nvPr/>
          </p:nvSpPr>
          <p:spPr>
            <a:xfrm>
              <a:off x="5098791" y="2282868"/>
              <a:ext cx="10201" cy="10613"/>
            </a:xfrm>
            <a:custGeom>
              <a:avLst/>
              <a:gdLst/>
              <a:ahLst/>
              <a:cxnLst/>
              <a:rect l="l" t="t" r="r" b="b"/>
              <a:pathLst>
                <a:path w="322" h="335" extrusionOk="0">
                  <a:moveTo>
                    <a:pt x="155" y="1"/>
                  </a:moveTo>
                  <a:cubicBezTo>
                    <a:pt x="72" y="1"/>
                    <a:pt x="0" y="72"/>
                    <a:pt x="0" y="168"/>
                  </a:cubicBezTo>
                  <a:cubicBezTo>
                    <a:pt x="0" y="251"/>
                    <a:pt x="72" y="334"/>
                    <a:pt x="155" y="334"/>
                  </a:cubicBezTo>
                  <a:cubicBezTo>
                    <a:pt x="250" y="334"/>
                    <a:pt x="322" y="251"/>
                    <a:pt x="322" y="168"/>
                  </a:cubicBezTo>
                  <a:cubicBezTo>
                    <a:pt x="322" y="72"/>
                    <a:pt x="250"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42" name="Google Shape;11042;p79"/>
            <p:cNvSpPr/>
            <p:nvPr/>
          </p:nvSpPr>
          <p:spPr>
            <a:xfrm>
              <a:off x="4963739" y="2282868"/>
              <a:ext cx="10993" cy="10613"/>
            </a:xfrm>
            <a:custGeom>
              <a:avLst/>
              <a:gdLst/>
              <a:ahLst/>
              <a:cxnLst/>
              <a:rect l="l" t="t" r="r" b="b"/>
              <a:pathLst>
                <a:path w="347" h="335" extrusionOk="0">
                  <a:moveTo>
                    <a:pt x="168" y="1"/>
                  </a:moveTo>
                  <a:cubicBezTo>
                    <a:pt x="72" y="1"/>
                    <a:pt x="1" y="72"/>
                    <a:pt x="1" y="168"/>
                  </a:cubicBezTo>
                  <a:cubicBezTo>
                    <a:pt x="1" y="251"/>
                    <a:pt x="72" y="334"/>
                    <a:pt x="168" y="334"/>
                  </a:cubicBezTo>
                  <a:cubicBezTo>
                    <a:pt x="251" y="334"/>
                    <a:pt x="322" y="251"/>
                    <a:pt x="322" y="168"/>
                  </a:cubicBezTo>
                  <a:cubicBezTo>
                    <a:pt x="346" y="72"/>
                    <a:pt x="275" y="1"/>
                    <a:pt x="16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43" name="Google Shape;11043;p79"/>
            <p:cNvSpPr/>
            <p:nvPr/>
          </p:nvSpPr>
          <p:spPr>
            <a:xfrm>
              <a:off x="5098791" y="2310778"/>
              <a:ext cx="10201" cy="10233"/>
            </a:xfrm>
            <a:custGeom>
              <a:avLst/>
              <a:gdLst/>
              <a:ahLst/>
              <a:cxnLst/>
              <a:rect l="l" t="t" r="r" b="b"/>
              <a:pathLst>
                <a:path w="322" h="323" extrusionOk="0">
                  <a:moveTo>
                    <a:pt x="155" y="1"/>
                  </a:moveTo>
                  <a:cubicBezTo>
                    <a:pt x="72" y="1"/>
                    <a:pt x="0" y="72"/>
                    <a:pt x="0" y="168"/>
                  </a:cubicBezTo>
                  <a:cubicBezTo>
                    <a:pt x="0" y="251"/>
                    <a:pt x="72" y="322"/>
                    <a:pt x="155" y="322"/>
                  </a:cubicBezTo>
                  <a:cubicBezTo>
                    <a:pt x="250" y="322"/>
                    <a:pt x="322" y="251"/>
                    <a:pt x="322" y="168"/>
                  </a:cubicBezTo>
                  <a:cubicBezTo>
                    <a:pt x="322" y="72"/>
                    <a:pt x="250"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44" name="Google Shape;11044;p79"/>
            <p:cNvSpPr/>
            <p:nvPr/>
          </p:nvSpPr>
          <p:spPr>
            <a:xfrm>
              <a:off x="4963739" y="2310778"/>
              <a:ext cx="10233" cy="10233"/>
            </a:xfrm>
            <a:custGeom>
              <a:avLst/>
              <a:gdLst/>
              <a:ahLst/>
              <a:cxnLst/>
              <a:rect l="l" t="t" r="r" b="b"/>
              <a:pathLst>
                <a:path w="323" h="323" extrusionOk="0">
                  <a:moveTo>
                    <a:pt x="168" y="1"/>
                  </a:moveTo>
                  <a:cubicBezTo>
                    <a:pt x="72" y="1"/>
                    <a:pt x="1" y="72"/>
                    <a:pt x="1" y="168"/>
                  </a:cubicBezTo>
                  <a:cubicBezTo>
                    <a:pt x="1" y="251"/>
                    <a:pt x="72" y="322"/>
                    <a:pt x="168" y="322"/>
                  </a:cubicBezTo>
                  <a:cubicBezTo>
                    <a:pt x="251" y="322"/>
                    <a:pt x="322" y="251"/>
                    <a:pt x="322" y="168"/>
                  </a:cubicBezTo>
                  <a:cubicBezTo>
                    <a:pt x="322" y="72"/>
                    <a:pt x="275" y="1"/>
                    <a:pt x="16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1045" name="Google Shape;11045;p79"/>
          <p:cNvSpPr/>
          <p:nvPr/>
        </p:nvSpPr>
        <p:spPr>
          <a:xfrm>
            <a:off x="1163149" y="1783526"/>
            <a:ext cx="433552" cy="463711"/>
          </a:xfrm>
          <a:custGeom>
            <a:avLst/>
            <a:gdLst/>
            <a:ahLst/>
            <a:cxnLst/>
            <a:rect l="l" t="t" r="r" b="b"/>
            <a:pathLst>
              <a:path w="10264" h="10978" extrusionOk="0">
                <a:moveTo>
                  <a:pt x="3096" y="310"/>
                </a:moveTo>
                <a:lnTo>
                  <a:pt x="3096" y="381"/>
                </a:lnTo>
                <a:lnTo>
                  <a:pt x="3096" y="3870"/>
                </a:lnTo>
                <a:cubicBezTo>
                  <a:pt x="3096" y="4787"/>
                  <a:pt x="3811" y="5549"/>
                  <a:pt x="4704" y="5644"/>
                </a:cubicBezTo>
                <a:lnTo>
                  <a:pt x="4704" y="6965"/>
                </a:lnTo>
                <a:lnTo>
                  <a:pt x="2656" y="6965"/>
                </a:lnTo>
                <a:lnTo>
                  <a:pt x="2656" y="310"/>
                </a:lnTo>
                <a:close/>
                <a:moveTo>
                  <a:pt x="7585" y="310"/>
                </a:moveTo>
                <a:lnTo>
                  <a:pt x="7585" y="6965"/>
                </a:lnTo>
                <a:lnTo>
                  <a:pt x="5549" y="6965"/>
                </a:lnTo>
                <a:lnTo>
                  <a:pt x="5549" y="5644"/>
                </a:lnTo>
                <a:cubicBezTo>
                  <a:pt x="6454" y="5549"/>
                  <a:pt x="7168" y="4787"/>
                  <a:pt x="7168" y="3870"/>
                </a:cubicBezTo>
                <a:lnTo>
                  <a:pt x="7168" y="381"/>
                </a:lnTo>
                <a:lnTo>
                  <a:pt x="7168" y="310"/>
                </a:lnTo>
                <a:close/>
                <a:moveTo>
                  <a:pt x="2370" y="310"/>
                </a:moveTo>
                <a:lnTo>
                  <a:pt x="2370" y="7132"/>
                </a:lnTo>
                <a:cubicBezTo>
                  <a:pt x="2370" y="7215"/>
                  <a:pt x="2453" y="7287"/>
                  <a:pt x="2537" y="7287"/>
                </a:cubicBezTo>
                <a:lnTo>
                  <a:pt x="4728" y="7287"/>
                </a:lnTo>
                <a:lnTo>
                  <a:pt x="4728" y="7823"/>
                </a:lnTo>
                <a:lnTo>
                  <a:pt x="334" y="7823"/>
                </a:lnTo>
                <a:lnTo>
                  <a:pt x="334" y="7287"/>
                </a:lnTo>
                <a:lnTo>
                  <a:pt x="1668" y="7287"/>
                </a:lnTo>
                <a:cubicBezTo>
                  <a:pt x="1751" y="7287"/>
                  <a:pt x="1822" y="7215"/>
                  <a:pt x="1822" y="7132"/>
                </a:cubicBezTo>
                <a:lnTo>
                  <a:pt x="1822" y="6692"/>
                </a:lnTo>
                <a:cubicBezTo>
                  <a:pt x="1822" y="6608"/>
                  <a:pt x="1751" y="6537"/>
                  <a:pt x="1668" y="6537"/>
                </a:cubicBezTo>
                <a:cubicBezTo>
                  <a:pt x="1572" y="6537"/>
                  <a:pt x="1501" y="6608"/>
                  <a:pt x="1501" y="6692"/>
                </a:cubicBezTo>
                <a:lnTo>
                  <a:pt x="1501" y="6965"/>
                </a:lnTo>
                <a:lnTo>
                  <a:pt x="322" y="6965"/>
                </a:lnTo>
                <a:lnTo>
                  <a:pt x="322" y="5501"/>
                </a:lnTo>
                <a:cubicBezTo>
                  <a:pt x="596" y="5477"/>
                  <a:pt x="846" y="5346"/>
                  <a:pt x="1049" y="5144"/>
                </a:cubicBezTo>
                <a:cubicBezTo>
                  <a:pt x="1287" y="4906"/>
                  <a:pt x="1430" y="4596"/>
                  <a:pt x="1430" y="4275"/>
                </a:cubicBezTo>
                <a:lnTo>
                  <a:pt x="1430" y="310"/>
                </a:lnTo>
                <a:lnTo>
                  <a:pt x="1513" y="310"/>
                </a:lnTo>
                <a:lnTo>
                  <a:pt x="1513" y="6061"/>
                </a:lnTo>
                <a:cubicBezTo>
                  <a:pt x="1513" y="6144"/>
                  <a:pt x="1584" y="6215"/>
                  <a:pt x="1680" y="6215"/>
                </a:cubicBezTo>
                <a:cubicBezTo>
                  <a:pt x="1763" y="6215"/>
                  <a:pt x="1846" y="6144"/>
                  <a:pt x="1846" y="6061"/>
                </a:cubicBezTo>
                <a:lnTo>
                  <a:pt x="1846" y="310"/>
                </a:lnTo>
                <a:close/>
                <a:moveTo>
                  <a:pt x="8430" y="310"/>
                </a:moveTo>
                <a:lnTo>
                  <a:pt x="8430" y="7132"/>
                </a:lnTo>
                <a:cubicBezTo>
                  <a:pt x="8430" y="7215"/>
                  <a:pt x="8502" y="7287"/>
                  <a:pt x="8597" y="7287"/>
                </a:cubicBezTo>
                <a:lnTo>
                  <a:pt x="9943" y="7287"/>
                </a:lnTo>
                <a:lnTo>
                  <a:pt x="9943" y="7823"/>
                </a:lnTo>
                <a:lnTo>
                  <a:pt x="5549" y="7823"/>
                </a:lnTo>
                <a:lnTo>
                  <a:pt x="5549" y="7287"/>
                </a:lnTo>
                <a:lnTo>
                  <a:pt x="7728" y="7287"/>
                </a:lnTo>
                <a:cubicBezTo>
                  <a:pt x="7823" y="7287"/>
                  <a:pt x="7895" y="7215"/>
                  <a:pt x="7895" y="7132"/>
                </a:cubicBezTo>
                <a:lnTo>
                  <a:pt x="7895" y="310"/>
                </a:lnTo>
                <a:close/>
                <a:moveTo>
                  <a:pt x="4716" y="8144"/>
                </a:moveTo>
                <a:lnTo>
                  <a:pt x="4716" y="8751"/>
                </a:lnTo>
                <a:lnTo>
                  <a:pt x="322" y="8751"/>
                </a:lnTo>
                <a:lnTo>
                  <a:pt x="322" y="8144"/>
                </a:lnTo>
                <a:close/>
                <a:moveTo>
                  <a:pt x="9943" y="8144"/>
                </a:moveTo>
                <a:lnTo>
                  <a:pt x="9943" y="8751"/>
                </a:lnTo>
                <a:lnTo>
                  <a:pt x="5549" y="8751"/>
                </a:lnTo>
                <a:lnTo>
                  <a:pt x="5549" y="8144"/>
                </a:lnTo>
                <a:close/>
                <a:moveTo>
                  <a:pt x="4716" y="9073"/>
                </a:moveTo>
                <a:lnTo>
                  <a:pt x="4716" y="9609"/>
                </a:lnTo>
                <a:lnTo>
                  <a:pt x="322" y="9609"/>
                </a:lnTo>
                <a:lnTo>
                  <a:pt x="322" y="9073"/>
                </a:lnTo>
                <a:close/>
                <a:moveTo>
                  <a:pt x="9943" y="9073"/>
                </a:moveTo>
                <a:lnTo>
                  <a:pt x="9943" y="9609"/>
                </a:lnTo>
                <a:lnTo>
                  <a:pt x="5549" y="9609"/>
                </a:lnTo>
                <a:lnTo>
                  <a:pt x="5549" y="9073"/>
                </a:lnTo>
                <a:close/>
                <a:moveTo>
                  <a:pt x="6823" y="619"/>
                </a:moveTo>
                <a:lnTo>
                  <a:pt x="6823" y="3834"/>
                </a:lnTo>
                <a:cubicBezTo>
                  <a:pt x="6847" y="4668"/>
                  <a:pt x="6192" y="5322"/>
                  <a:pt x="5394" y="5322"/>
                </a:cubicBezTo>
                <a:cubicBezTo>
                  <a:pt x="5311" y="5322"/>
                  <a:pt x="5240" y="5406"/>
                  <a:pt x="5240" y="5489"/>
                </a:cubicBezTo>
                <a:lnTo>
                  <a:pt x="5240" y="7132"/>
                </a:lnTo>
                <a:lnTo>
                  <a:pt x="5240" y="7977"/>
                </a:lnTo>
                <a:lnTo>
                  <a:pt x="5240" y="8918"/>
                </a:lnTo>
                <a:lnTo>
                  <a:pt x="5240" y="9763"/>
                </a:lnTo>
                <a:lnTo>
                  <a:pt x="5240" y="10644"/>
                </a:lnTo>
                <a:lnTo>
                  <a:pt x="5025" y="10644"/>
                </a:lnTo>
                <a:lnTo>
                  <a:pt x="5025" y="9752"/>
                </a:lnTo>
                <a:lnTo>
                  <a:pt x="5025" y="8894"/>
                </a:lnTo>
                <a:lnTo>
                  <a:pt x="5025" y="7966"/>
                </a:lnTo>
                <a:lnTo>
                  <a:pt x="5025" y="7108"/>
                </a:lnTo>
                <a:lnTo>
                  <a:pt x="5025" y="5465"/>
                </a:lnTo>
                <a:cubicBezTo>
                  <a:pt x="5025" y="5370"/>
                  <a:pt x="4954" y="5299"/>
                  <a:pt x="4859" y="5299"/>
                </a:cubicBezTo>
                <a:cubicBezTo>
                  <a:pt x="4061" y="5299"/>
                  <a:pt x="3406" y="4644"/>
                  <a:pt x="3406" y="3834"/>
                </a:cubicBezTo>
                <a:lnTo>
                  <a:pt x="3406" y="619"/>
                </a:lnTo>
                <a:cubicBezTo>
                  <a:pt x="3942" y="869"/>
                  <a:pt x="4525" y="1012"/>
                  <a:pt x="5120" y="1012"/>
                </a:cubicBezTo>
                <a:cubicBezTo>
                  <a:pt x="5716" y="1012"/>
                  <a:pt x="6287" y="881"/>
                  <a:pt x="6823" y="619"/>
                </a:cubicBezTo>
                <a:close/>
                <a:moveTo>
                  <a:pt x="4716" y="9930"/>
                </a:moveTo>
                <a:lnTo>
                  <a:pt x="4716" y="10656"/>
                </a:lnTo>
                <a:lnTo>
                  <a:pt x="322" y="10656"/>
                </a:lnTo>
                <a:lnTo>
                  <a:pt x="322" y="9930"/>
                </a:lnTo>
                <a:close/>
                <a:moveTo>
                  <a:pt x="1251" y="0"/>
                </a:moveTo>
                <a:cubicBezTo>
                  <a:pt x="1156" y="0"/>
                  <a:pt x="1084" y="72"/>
                  <a:pt x="1084" y="155"/>
                </a:cubicBezTo>
                <a:lnTo>
                  <a:pt x="1084" y="4287"/>
                </a:lnTo>
                <a:cubicBezTo>
                  <a:pt x="1084" y="4537"/>
                  <a:pt x="989" y="4763"/>
                  <a:pt x="810" y="4941"/>
                </a:cubicBezTo>
                <a:cubicBezTo>
                  <a:pt x="632" y="5120"/>
                  <a:pt x="418" y="5203"/>
                  <a:pt x="156" y="5203"/>
                </a:cubicBezTo>
                <a:cubicBezTo>
                  <a:pt x="72" y="5203"/>
                  <a:pt x="1" y="5275"/>
                  <a:pt x="1" y="5370"/>
                </a:cubicBezTo>
                <a:lnTo>
                  <a:pt x="1" y="7144"/>
                </a:lnTo>
                <a:lnTo>
                  <a:pt x="1" y="7989"/>
                </a:lnTo>
                <a:lnTo>
                  <a:pt x="1" y="8930"/>
                </a:lnTo>
                <a:lnTo>
                  <a:pt x="1" y="9775"/>
                </a:lnTo>
                <a:lnTo>
                  <a:pt x="1" y="10811"/>
                </a:lnTo>
                <a:cubicBezTo>
                  <a:pt x="1" y="10906"/>
                  <a:pt x="72" y="10978"/>
                  <a:pt x="156" y="10978"/>
                </a:cubicBezTo>
                <a:lnTo>
                  <a:pt x="8180" y="10978"/>
                </a:lnTo>
                <a:cubicBezTo>
                  <a:pt x="8276" y="10978"/>
                  <a:pt x="8347" y="10906"/>
                  <a:pt x="8347" y="10811"/>
                </a:cubicBezTo>
                <a:cubicBezTo>
                  <a:pt x="8347" y="10728"/>
                  <a:pt x="8276" y="10656"/>
                  <a:pt x="8180" y="10656"/>
                </a:cubicBezTo>
                <a:lnTo>
                  <a:pt x="5549" y="10656"/>
                </a:lnTo>
                <a:lnTo>
                  <a:pt x="5549" y="9918"/>
                </a:lnTo>
                <a:lnTo>
                  <a:pt x="9943" y="9918"/>
                </a:lnTo>
                <a:lnTo>
                  <a:pt x="9943" y="10656"/>
                </a:lnTo>
                <a:lnTo>
                  <a:pt x="8811" y="10656"/>
                </a:lnTo>
                <a:cubicBezTo>
                  <a:pt x="8716" y="10656"/>
                  <a:pt x="8645" y="10728"/>
                  <a:pt x="8645" y="10811"/>
                </a:cubicBezTo>
                <a:cubicBezTo>
                  <a:pt x="8645" y="10906"/>
                  <a:pt x="8716" y="10978"/>
                  <a:pt x="8811" y="10978"/>
                </a:cubicBezTo>
                <a:lnTo>
                  <a:pt x="10085" y="10978"/>
                </a:lnTo>
                <a:cubicBezTo>
                  <a:pt x="10181" y="10978"/>
                  <a:pt x="10252" y="10906"/>
                  <a:pt x="10252" y="10811"/>
                </a:cubicBezTo>
                <a:lnTo>
                  <a:pt x="10252" y="6644"/>
                </a:lnTo>
                <a:cubicBezTo>
                  <a:pt x="10252" y="6561"/>
                  <a:pt x="10181" y="6489"/>
                  <a:pt x="10085" y="6489"/>
                </a:cubicBezTo>
                <a:cubicBezTo>
                  <a:pt x="10002" y="6489"/>
                  <a:pt x="9919" y="6561"/>
                  <a:pt x="9919" y="6644"/>
                </a:cubicBezTo>
                <a:lnTo>
                  <a:pt x="9919" y="6977"/>
                </a:lnTo>
                <a:lnTo>
                  <a:pt x="8752" y="6977"/>
                </a:lnTo>
                <a:lnTo>
                  <a:pt x="8752" y="322"/>
                </a:lnTo>
                <a:lnTo>
                  <a:pt x="8835" y="322"/>
                </a:lnTo>
                <a:lnTo>
                  <a:pt x="8835" y="4287"/>
                </a:lnTo>
                <a:cubicBezTo>
                  <a:pt x="8835" y="4608"/>
                  <a:pt x="8966" y="4941"/>
                  <a:pt x="9204" y="5156"/>
                </a:cubicBezTo>
                <a:cubicBezTo>
                  <a:pt x="9407" y="5358"/>
                  <a:pt x="9657" y="5489"/>
                  <a:pt x="9943" y="5513"/>
                </a:cubicBezTo>
                <a:lnTo>
                  <a:pt x="9943" y="6013"/>
                </a:lnTo>
                <a:cubicBezTo>
                  <a:pt x="9943" y="6096"/>
                  <a:pt x="10014" y="6180"/>
                  <a:pt x="10097" y="6180"/>
                </a:cubicBezTo>
                <a:cubicBezTo>
                  <a:pt x="10193" y="6180"/>
                  <a:pt x="10264" y="6096"/>
                  <a:pt x="10264" y="6013"/>
                </a:cubicBezTo>
                <a:lnTo>
                  <a:pt x="10264" y="5370"/>
                </a:lnTo>
                <a:cubicBezTo>
                  <a:pt x="10264" y="5275"/>
                  <a:pt x="10193" y="5203"/>
                  <a:pt x="10097" y="5203"/>
                </a:cubicBezTo>
                <a:cubicBezTo>
                  <a:pt x="9847" y="5203"/>
                  <a:pt x="9621" y="5120"/>
                  <a:pt x="9442" y="4941"/>
                </a:cubicBezTo>
                <a:cubicBezTo>
                  <a:pt x="9264" y="4763"/>
                  <a:pt x="9181" y="4537"/>
                  <a:pt x="9181" y="4287"/>
                </a:cubicBezTo>
                <a:lnTo>
                  <a:pt x="9181" y="155"/>
                </a:lnTo>
                <a:cubicBezTo>
                  <a:pt x="9181" y="72"/>
                  <a:pt x="9109" y="0"/>
                  <a:pt x="9014" y="0"/>
                </a:cubicBezTo>
                <a:lnTo>
                  <a:pt x="7002" y="0"/>
                </a:lnTo>
                <a:cubicBezTo>
                  <a:pt x="6918" y="0"/>
                  <a:pt x="6847" y="72"/>
                  <a:pt x="6847" y="155"/>
                </a:cubicBezTo>
                <a:lnTo>
                  <a:pt x="6847" y="310"/>
                </a:lnTo>
                <a:cubicBezTo>
                  <a:pt x="6323" y="596"/>
                  <a:pt x="5728" y="738"/>
                  <a:pt x="5132" y="738"/>
                </a:cubicBezTo>
                <a:cubicBezTo>
                  <a:pt x="4537" y="738"/>
                  <a:pt x="3942" y="596"/>
                  <a:pt x="3418" y="310"/>
                </a:cubicBezTo>
                <a:lnTo>
                  <a:pt x="3418" y="155"/>
                </a:lnTo>
                <a:cubicBezTo>
                  <a:pt x="3418" y="72"/>
                  <a:pt x="3346" y="0"/>
                  <a:pt x="3251" y="0"/>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1046" name="Google Shape;11046;p79"/>
          <p:cNvGrpSpPr/>
          <p:nvPr/>
        </p:nvGrpSpPr>
        <p:grpSpPr>
          <a:xfrm>
            <a:off x="2356600" y="1783526"/>
            <a:ext cx="432537" cy="463711"/>
            <a:chOff x="1767449" y="1513044"/>
            <a:chExt cx="324403" cy="347783"/>
          </a:xfrm>
          <a:solidFill>
            <a:schemeClr val="tx1"/>
          </a:solidFill>
        </p:grpSpPr>
        <p:sp>
          <p:nvSpPr>
            <p:cNvPr id="11047" name="Google Shape;11047;p79"/>
            <p:cNvSpPr/>
            <p:nvPr/>
          </p:nvSpPr>
          <p:spPr>
            <a:xfrm>
              <a:off x="1850039" y="1513044"/>
              <a:ext cx="159604" cy="347783"/>
            </a:xfrm>
            <a:custGeom>
              <a:avLst/>
              <a:gdLst/>
              <a:ahLst/>
              <a:cxnLst/>
              <a:rect l="l" t="t" r="r" b="b"/>
              <a:pathLst>
                <a:path w="5038" h="10978" extrusionOk="0">
                  <a:moveTo>
                    <a:pt x="1918" y="1893"/>
                  </a:moveTo>
                  <a:cubicBezTo>
                    <a:pt x="2156" y="1893"/>
                    <a:pt x="2358" y="2084"/>
                    <a:pt x="2358" y="2322"/>
                  </a:cubicBezTo>
                  <a:lnTo>
                    <a:pt x="2358" y="3465"/>
                  </a:lnTo>
                  <a:lnTo>
                    <a:pt x="1501" y="3465"/>
                  </a:lnTo>
                  <a:lnTo>
                    <a:pt x="1501" y="2703"/>
                  </a:lnTo>
                  <a:lnTo>
                    <a:pt x="1501" y="2310"/>
                  </a:lnTo>
                  <a:cubicBezTo>
                    <a:pt x="1501" y="2191"/>
                    <a:pt x="1549" y="2084"/>
                    <a:pt x="1620" y="2012"/>
                  </a:cubicBezTo>
                  <a:cubicBezTo>
                    <a:pt x="1703" y="1929"/>
                    <a:pt x="1822" y="1893"/>
                    <a:pt x="1918" y="1893"/>
                  </a:cubicBezTo>
                  <a:close/>
                  <a:moveTo>
                    <a:pt x="751" y="322"/>
                  </a:moveTo>
                  <a:cubicBezTo>
                    <a:pt x="989" y="322"/>
                    <a:pt x="1180" y="524"/>
                    <a:pt x="1180" y="750"/>
                  </a:cubicBezTo>
                  <a:lnTo>
                    <a:pt x="1180" y="2322"/>
                  </a:lnTo>
                  <a:lnTo>
                    <a:pt x="1180" y="2715"/>
                  </a:lnTo>
                  <a:lnTo>
                    <a:pt x="1180" y="3465"/>
                  </a:lnTo>
                  <a:lnTo>
                    <a:pt x="715" y="3465"/>
                  </a:lnTo>
                  <a:cubicBezTo>
                    <a:pt x="572" y="3465"/>
                    <a:pt x="429" y="3513"/>
                    <a:pt x="310" y="3584"/>
                  </a:cubicBezTo>
                  <a:lnTo>
                    <a:pt x="310" y="738"/>
                  </a:lnTo>
                  <a:lnTo>
                    <a:pt x="334" y="738"/>
                  </a:lnTo>
                  <a:cubicBezTo>
                    <a:pt x="334" y="619"/>
                    <a:pt x="370" y="524"/>
                    <a:pt x="453" y="441"/>
                  </a:cubicBezTo>
                  <a:cubicBezTo>
                    <a:pt x="525" y="369"/>
                    <a:pt x="644" y="322"/>
                    <a:pt x="751" y="322"/>
                  </a:cubicBezTo>
                  <a:close/>
                  <a:moveTo>
                    <a:pt x="4335" y="1870"/>
                  </a:moveTo>
                  <a:cubicBezTo>
                    <a:pt x="4537" y="1870"/>
                    <a:pt x="4716" y="2036"/>
                    <a:pt x="4716" y="2262"/>
                  </a:cubicBezTo>
                  <a:lnTo>
                    <a:pt x="4716" y="3275"/>
                  </a:lnTo>
                  <a:cubicBezTo>
                    <a:pt x="4704" y="3477"/>
                    <a:pt x="4537" y="3656"/>
                    <a:pt x="4335" y="3656"/>
                  </a:cubicBezTo>
                  <a:lnTo>
                    <a:pt x="4239" y="3656"/>
                  </a:lnTo>
                  <a:cubicBezTo>
                    <a:pt x="4037" y="3656"/>
                    <a:pt x="3858" y="3501"/>
                    <a:pt x="3858" y="3275"/>
                  </a:cubicBezTo>
                  <a:lnTo>
                    <a:pt x="3858" y="2286"/>
                  </a:lnTo>
                  <a:lnTo>
                    <a:pt x="3858" y="2262"/>
                  </a:lnTo>
                  <a:cubicBezTo>
                    <a:pt x="3858" y="2048"/>
                    <a:pt x="4013" y="1870"/>
                    <a:pt x="4239" y="1870"/>
                  </a:cubicBezTo>
                  <a:close/>
                  <a:moveTo>
                    <a:pt x="3108" y="1870"/>
                  </a:moveTo>
                  <a:cubicBezTo>
                    <a:pt x="3335" y="1870"/>
                    <a:pt x="3525" y="2048"/>
                    <a:pt x="3525" y="2286"/>
                  </a:cubicBezTo>
                  <a:lnTo>
                    <a:pt x="3525" y="3275"/>
                  </a:lnTo>
                  <a:lnTo>
                    <a:pt x="3525" y="3501"/>
                  </a:lnTo>
                  <a:cubicBezTo>
                    <a:pt x="3525" y="3715"/>
                    <a:pt x="3346" y="3917"/>
                    <a:pt x="3108" y="3917"/>
                  </a:cubicBezTo>
                  <a:lnTo>
                    <a:pt x="3037" y="3917"/>
                  </a:lnTo>
                  <a:lnTo>
                    <a:pt x="3037" y="3620"/>
                  </a:lnTo>
                  <a:cubicBezTo>
                    <a:pt x="3037" y="3525"/>
                    <a:pt x="2965" y="3453"/>
                    <a:pt x="2870" y="3453"/>
                  </a:cubicBezTo>
                  <a:lnTo>
                    <a:pt x="2668" y="3453"/>
                  </a:lnTo>
                  <a:lnTo>
                    <a:pt x="2668" y="2310"/>
                  </a:lnTo>
                  <a:lnTo>
                    <a:pt x="2668" y="2286"/>
                  </a:lnTo>
                  <a:cubicBezTo>
                    <a:pt x="2668" y="2072"/>
                    <a:pt x="2846" y="1870"/>
                    <a:pt x="3085" y="1870"/>
                  </a:cubicBezTo>
                  <a:close/>
                  <a:moveTo>
                    <a:pt x="2727" y="3763"/>
                  </a:moveTo>
                  <a:lnTo>
                    <a:pt x="2727" y="4632"/>
                  </a:lnTo>
                  <a:cubicBezTo>
                    <a:pt x="2727" y="4846"/>
                    <a:pt x="2549" y="5025"/>
                    <a:pt x="2323" y="5025"/>
                  </a:cubicBezTo>
                  <a:lnTo>
                    <a:pt x="727" y="5025"/>
                  </a:lnTo>
                  <a:cubicBezTo>
                    <a:pt x="513" y="5025"/>
                    <a:pt x="334" y="4846"/>
                    <a:pt x="334" y="4632"/>
                  </a:cubicBezTo>
                  <a:lnTo>
                    <a:pt x="334" y="4167"/>
                  </a:lnTo>
                  <a:cubicBezTo>
                    <a:pt x="334" y="3941"/>
                    <a:pt x="513" y="3763"/>
                    <a:pt x="727" y="3763"/>
                  </a:cubicBezTo>
                  <a:close/>
                  <a:moveTo>
                    <a:pt x="763" y="0"/>
                  </a:moveTo>
                  <a:cubicBezTo>
                    <a:pt x="572" y="0"/>
                    <a:pt x="370" y="72"/>
                    <a:pt x="227" y="227"/>
                  </a:cubicBezTo>
                  <a:cubicBezTo>
                    <a:pt x="72" y="369"/>
                    <a:pt x="1" y="548"/>
                    <a:pt x="1" y="762"/>
                  </a:cubicBezTo>
                  <a:lnTo>
                    <a:pt x="1" y="6751"/>
                  </a:lnTo>
                  <a:cubicBezTo>
                    <a:pt x="1" y="6846"/>
                    <a:pt x="72" y="6918"/>
                    <a:pt x="167" y="6918"/>
                  </a:cubicBezTo>
                  <a:cubicBezTo>
                    <a:pt x="251" y="6918"/>
                    <a:pt x="334" y="6846"/>
                    <a:pt x="334" y="6751"/>
                  </a:cubicBezTo>
                  <a:lnTo>
                    <a:pt x="334" y="5239"/>
                  </a:lnTo>
                  <a:cubicBezTo>
                    <a:pt x="453" y="5310"/>
                    <a:pt x="584" y="5358"/>
                    <a:pt x="727" y="5358"/>
                  </a:cubicBezTo>
                  <a:lnTo>
                    <a:pt x="2323" y="5358"/>
                  </a:lnTo>
                  <a:cubicBezTo>
                    <a:pt x="2727" y="5358"/>
                    <a:pt x="3037" y="5025"/>
                    <a:pt x="3037" y="4644"/>
                  </a:cubicBezTo>
                  <a:lnTo>
                    <a:pt x="3037" y="4239"/>
                  </a:lnTo>
                  <a:lnTo>
                    <a:pt x="3108" y="4239"/>
                  </a:lnTo>
                  <a:cubicBezTo>
                    <a:pt x="3394" y="4239"/>
                    <a:pt x="3644" y="4072"/>
                    <a:pt x="3763" y="3822"/>
                  </a:cubicBezTo>
                  <a:cubicBezTo>
                    <a:pt x="3882" y="3929"/>
                    <a:pt x="4049" y="3989"/>
                    <a:pt x="4216" y="3989"/>
                  </a:cubicBezTo>
                  <a:lnTo>
                    <a:pt x="4299" y="3989"/>
                  </a:lnTo>
                  <a:cubicBezTo>
                    <a:pt x="4442" y="3989"/>
                    <a:pt x="4573" y="3941"/>
                    <a:pt x="4692" y="3870"/>
                  </a:cubicBezTo>
                  <a:lnTo>
                    <a:pt x="4692" y="8335"/>
                  </a:lnTo>
                  <a:lnTo>
                    <a:pt x="2989" y="8335"/>
                  </a:lnTo>
                  <a:cubicBezTo>
                    <a:pt x="2906" y="8335"/>
                    <a:pt x="2834" y="8406"/>
                    <a:pt x="2834" y="8501"/>
                  </a:cubicBezTo>
                  <a:cubicBezTo>
                    <a:pt x="2834" y="8585"/>
                    <a:pt x="2906" y="8656"/>
                    <a:pt x="2989" y="8656"/>
                  </a:cubicBezTo>
                  <a:lnTo>
                    <a:pt x="4692" y="8656"/>
                  </a:lnTo>
                  <a:lnTo>
                    <a:pt x="4692" y="9299"/>
                  </a:lnTo>
                  <a:lnTo>
                    <a:pt x="334" y="9299"/>
                  </a:lnTo>
                  <a:lnTo>
                    <a:pt x="334" y="8656"/>
                  </a:lnTo>
                  <a:lnTo>
                    <a:pt x="2311" y="8656"/>
                  </a:lnTo>
                  <a:cubicBezTo>
                    <a:pt x="2394" y="8656"/>
                    <a:pt x="2477" y="8585"/>
                    <a:pt x="2477" y="8501"/>
                  </a:cubicBezTo>
                  <a:cubicBezTo>
                    <a:pt x="2477" y="8406"/>
                    <a:pt x="2394" y="8335"/>
                    <a:pt x="2311" y="8335"/>
                  </a:cubicBezTo>
                  <a:lnTo>
                    <a:pt x="346" y="8335"/>
                  </a:lnTo>
                  <a:lnTo>
                    <a:pt x="346" y="7382"/>
                  </a:lnTo>
                  <a:cubicBezTo>
                    <a:pt x="346" y="7287"/>
                    <a:pt x="275" y="7215"/>
                    <a:pt x="179" y="7215"/>
                  </a:cubicBezTo>
                  <a:cubicBezTo>
                    <a:pt x="96" y="7215"/>
                    <a:pt x="13" y="7287"/>
                    <a:pt x="13" y="7382"/>
                  </a:cubicBezTo>
                  <a:lnTo>
                    <a:pt x="13" y="9454"/>
                  </a:lnTo>
                  <a:cubicBezTo>
                    <a:pt x="13" y="9537"/>
                    <a:pt x="96" y="9609"/>
                    <a:pt x="179" y="9609"/>
                  </a:cubicBezTo>
                  <a:lnTo>
                    <a:pt x="1299" y="9609"/>
                  </a:lnTo>
                  <a:lnTo>
                    <a:pt x="1299" y="10823"/>
                  </a:lnTo>
                  <a:cubicBezTo>
                    <a:pt x="1299" y="10906"/>
                    <a:pt x="1370" y="10978"/>
                    <a:pt x="1465" y="10978"/>
                  </a:cubicBezTo>
                  <a:lnTo>
                    <a:pt x="2203" y="10978"/>
                  </a:lnTo>
                  <a:cubicBezTo>
                    <a:pt x="2299" y="10978"/>
                    <a:pt x="2370" y="10906"/>
                    <a:pt x="2370" y="10823"/>
                  </a:cubicBezTo>
                  <a:cubicBezTo>
                    <a:pt x="2370" y="10728"/>
                    <a:pt x="2299" y="10656"/>
                    <a:pt x="2203" y="10656"/>
                  </a:cubicBezTo>
                  <a:lnTo>
                    <a:pt x="1608" y="10656"/>
                  </a:lnTo>
                  <a:lnTo>
                    <a:pt x="1608" y="9597"/>
                  </a:lnTo>
                  <a:lnTo>
                    <a:pt x="3442" y="9597"/>
                  </a:lnTo>
                  <a:lnTo>
                    <a:pt x="3442" y="10656"/>
                  </a:lnTo>
                  <a:lnTo>
                    <a:pt x="2834" y="10656"/>
                  </a:lnTo>
                  <a:cubicBezTo>
                    <a:pt x="2739" y="10656"/>
                    <a:pt x="2668" y="10728"/>
                    <a:pt x="2668" y="10823"/>
                  </a:cubicBezTo>
                  <a:cubicBezTo>
                    <a:pt x="2668" y="10906"/>
                    <a:pt x="2739" y="10978"/>
                    <a:pt x="2834" y="10978"/>
                  </a:cubicBezTo>
                  <a:lnTo>
                    <a:pt x="3585" y="10978"/>
                  </a:lnTo>
                  <a:cubicBezTo>
                    <a:pt x="3680" y="10978"/>
                    <a:pt x="3751" y="10906"/>
                    <a:pt x="3751" y="10823"/>
                  </a:cubicBezTo>
                  <a:lnTo>
                    <a:pt x="3751" y="9609"/>
                  </a:lnTo>
                  <a:lnTo>
                    <a:pt x="4870" y="9609"/>
                  </a:lnTo>
                  <a:cubicBezTo>
                    <a:pt x="4954" y="9609"/>
                    <a:pt x="5037" y="9537"/>
                    <a:pt x="5037" y="9454"/>
                  </a:cubicBezTo>
                  <a:lnTo>
                    <a:pt x="5037" y="2703"/>
                  </a:lnTo>
                  <a:lnTo>
                    <a:pt x="5037" y="2262"/>
                  </a:lnTo>
                  <a:cubicBezTo>
                    <a:pt x="5037" y="1870"/>
                    <a:pt x="4716" y="1560"/>
                    <a:pt x="4335" y="1560"/>
                  </a:cubicBezTo>
                  <a:lnTo>
                    <a:pt x="4239" y="1560"/>
                  </a:lnTo>
                  <a:cubicBezTo>
                    <a:pt x="4025" y="1560"/>
                    <a:pt x="3823" y="1667"/>
                    <a:pt x="3692" y="1834"/>
                  </a:cubicBezTo>
                  <a:cubicBezTo>
                    <a:pt x="3561" y="1667"/>
                    <a:pt x="3346" y="1560"/>
                    <a:pt x="3132" y="1560"/>
                  </a:cubicBezTo>
                  <a:lnTo>
                    <a:pt x="3096" y="1560"/>
                  </a:lnTo>
                  <a:cubicBezTo>
                    <a:pt x="2858" y="1560"/>
                    <a:pt x="2656" y="1667"/>
                    <a:pt x="2513" y="1846"/>
                  </a:cubicBezTo>
                  <a:cubicBezTo>
                    <a:pt x="2382" y="1679"/>
                    <a:pt x="2180" y="1560"/>
                    <a:pt x="1942" y="1560"/>
                  </a:cubicBezTo>
                  <a:cubicBezTo>
                    <a:pt x="1787" y="1560"/>
                    <a:pt x="1644" y="1608"/>
                    <a:pt x="1501" y="1691"/>
                  </a:cubicBezTo>
                  <a:lnTo>
                    <a:pt x="1501" y="738"/>
                  </a:lnTo>
                  <a:cubicBezTo>
                    <a:pt x="1501" y="322"/>
                    <a:pt x="1168" y="0"/>
                    <a:pt x="76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48" name="Google Shape;11048;p79"/>
            <p:cNvSpPr/>
            <p:nvPr/>
          </p:nvSpPr>
          <p:spPr>
            <a:xfrm>
              <a:off x="1887009" y="1702332"/>
              <a:ext cx="53222" cy="48375"/>
            </a:xfrm>
            <a:custGeom>
              <a:avLst/>
              <a:gdLst/>
              <a:ahLst/>
              <a:cxnLst/>
              <a:rect l="l" t="t" r="r" b="b"/>
              <a:pathLst>
                <a:path w="1680" h="1527" extrusionOk="0">
                  <a:moveTo>
                    <a:pt x="1084" y="562"/>
                  </a:moveTo>
                  <a:lnTo>
                    <a:pt x="1013" y="979"/>
                  </a:lnTo>
                  <a:lnTo>
                    <a:pt x="608" y="979"/>
                  </a:lnTo>
                  <a:lnTo>
                    <a:pt x="679" y="562"/>
                  </a:lnTo>
                  <a:close/>
                  <a:moveTo>
                    <a:pt x="572" y="1"/>
                  </a:moveTo>
                  <a:cubicBezTo>
                    <a:pt x="487" y="1"/>
                    <a:pt x="415" y="57"/>
                    <a:pt x="394" y="133"/>
                  </a:cubicBezTo>
                  <a:lnTo>
                    <a:pt x="382" y="228"/>
                  </a:lnTo>
                  <a:lnTo>
                    <a:pt x="310" y="228"/>
                  </a:lnTo>
                  <a:cubicBezTo>
                    <a:pt x="215" y="228"/>
                    <a:pt x="143" y="300"/>
                    <a:pt x="143" y="395"/>
                  </a:cubicBezTo>
                  <a:cubicBezTo>
                    <a:pt x="143" y="478"/>
                    <a:pt x="215" y="562"/>
                    <a:pt x="310" y="562"/>
                  </a:cubicBezTo>
                  <a:lnTo>
                    <a:pt x="322" y="562"/>
                  </a:lnTo>
                  <a:lnTo>
                    <a:pt x="251" y="979"/>
                  </a:lnTo>
                  <a:lnTo>
                    <a:pt x="155" y="979"/>
                  </a:lnTo>
                  <a:cubicBezTo>
                    <a:pt x="72" y="979"/>
                    <a:pt x="1" y="1050"/>
                    <a:pt x="1" y="1133"/>
                  </a:cubicBezTo>
                  <a:cubicBezTo>
                    <a:pt x="1" y="1229"/>
                    <a:pt x="72" y="1300"/>
                    <a:pt x="155" y="1300"/>
                  </a:cubicBezTo>
                  <a:lnTo>
                    <a:pt x="191" y="1300"/>
                  </a:lnTo>
                  <a:lnTo>
                    <a:pt x="191" y="1336"/>
                  </a:lnTo>
                  <a:cubicBezTo>
                    <a:pt x="167" y="1419"/>
                    <a:pt x="239" y="1514"/>
                    <a:pt x="322" y="1526"/>
                  </a:cubicBezTo>
                  <a:lnTo>
                    <a:pt x="346" y="1526"/>
                  </a:lnTo>
                  <a:cubicBezTo>
                    <a:pt x="429" y="1526"/>
                    <a:pt x="501" y="1467"/>
                    <a:pt x="513" y="1395"/>
                  </a:cubicBezTo>
                  <a:lnTo>
                    <a:pt x="536" y="1300"/>
                  </a:lnTo>
                  <a:lnTo>
                    <a:pt x="929" y="1300"/>
                  </a:lnTo>
                  <a:lnTo>
                    <a:pt x="929" y="1336"/>
                  </a:lnTo>
                  <a:cubicBezTo>
                    <a:pt x="917" y="1419"/>
                    <a:pt x="977" y="1514"/>
                    <a:pt x="1060" y="1526"/>
                  </a:cubicBezTo>
                  <a:lnTo>
                    <a:pt x="1096" y="1526"/>
                  </a:lnTo>
                  <a:cubicBezTo>
                    <a:pt x="1167" y="1526"/>
                    <a:pt x="1239" y="1467"/>
                    <a:pt x="1263" y="1395"/>
                  </a:cubicBezTo>
                  <a:lnTo>
                    <a:pt x="1275" y="1300"/>
                  </a:lnTo>
                  <a:lnTo>
                    <a:pt x="1370" y="1300"/>
                  </a:lnTo>
                  <a:cubicBezTo>
                    <a:pt x="1453" y="1300"/>
                    <a:pt x="1525" y="1229"/>
                    <a:pt x="1525" y="1133"/>
                  </a:cubicBezTo>
                  <a:cubicBezTo>
                    <a:pt x="1525" y="1050"/>
                    <a:pt x="1453" y="979"/>
                    <a:pt x="1370" y="979"/>
                  </a:cubicBezTo>
                  <a:lnTo>
                    <a:pt x="1334" y="979"/>
                  </a:lnTo>
                  <a:lnTo>
                    <a:pt x="1406" y="562"/>
                  </a:lnTo>
                  <a:lnTo>
                    <a:pt x="1513" y="562"/>
                  </a:lnTo>
                  <a:cubicBezTo>
                    <a:pt x="1608" y="562"/>
                    <a:pt x="1679" y="478"/>
                    <a:pt x="1679" y="395"/>
                  </a:cubicBezTo>
                  <a:cubicBezTo>
                    <a:pt x="1679" y="300"/>
                    <a:pt x="1608" y="228"/>
                    <a:pt x="1513" y="228"/>
                  </a:cubicBezTo>
                  <a:lnTo>
                    <a:pt x="1465" y="228"/>
                  </a:lnTo>
                  <a:lnTo>
                    <a:pt x="1465" y="205"/>
                  </a:lnTo>
                  <a:cubicBezTo>
                    <a:pt x="1489" y="109"/>
                    <a:pt x="1429" y="26"/>
                    <a:pt x="1334" y="2"/>
                  </a:cubicBezTo>
                  <a:cubicBezTo>
                    <a:pt x="1327" y="1"/>
                    <a:pt x="1320" y="1"/>
                    <a:pt x="1312" y="1"/>
                  </a:cubicBezTo>
                  <a:cubicBezTo>
                    <a:pt x="1235" y="1"/>
                    <a:pt x="1154" y="57"/>
                    <a:pt x="1144" y="133"/>
                  </a:cubicBezTo>
                  <a:lnTo>
                    <a:pt x="1132" y="228"/>
                  </a:lnTo>
                  <a:lnTo>
                    <a:pt x="727" y="228"/>
                  </a:lnTo>
                  <a:lnTo>
                    <a:pt x="727" y="205"/>
                  </a:lnTo>
                  <a:cubicBezTo>
                    <a:pt x="739" y="109"/>
                    <a:pt x="679" y="26"/>
                    <a:pt x="596" y="2"/>
                  </a:cubicBezTo>
                  <a:cubicBezTo>
                    <a:pt x="588" y="1"/>
                    <a:pt x="580" y="1"/>
                    <a:pt x="57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49" name="Google Shape;11049;p79"/>
            <p:cNvSpPr/>
            <p:nvPr/>
          </p:nvSpPr>
          <p:spPr>
            <a:xfrm>
              <a:off x="1943970" y="1686745"/>
              <a:ext cx="28702" cy="63962"/>
            </a:xfrm>
            <a:custGeom>
              <a:avLst/>
              <a:gdLst/>
              <a:ahLst/>
              <a:cxnLst/>
              <a:rect l="l" t="t" r="r" b="b"/>
              <a:pathLst>
                <a:path w="906" h="2019" extrusionOk="0">
                  <a:moveTo>
                    <a:pt x="457" y="0"/>
                  </a:moveTo>
                  <a:cubicBezTo>
                    <a:pt x="429" y="0"/>
                    <a:pt x="399" y="6"/>
                    <a:pt x="370" y="18"/>
                  </a:cubicBezTo>
                  <a:lnTo>
                    <a:pt x="108" y="173"/>
                  </a:lnTo>
                  <a:cubicBezTo>
                    <a:pt x="24" y="220"/>
                    <a:pt x="0" y="304"/>
                    <a:pt x="48" y="399"/>
                  </a:cubicBezTo>
                  <a:cubicBezTo>
                    <a:pt x="73" y="448"/>
                    <a:pt x="126" y="475"/>
                    <a:pt x="184" y="475"/>
                  </a:cubicBezTo>
                  <a:cubicBezTo>
                    <a:pt x="210" y="475"/>
                    <a:pt x="237" y="470"/>
                    <a:pt x="262" y="459"/>
                  </a:cubicBezTo>
                  <a:lnTo>
                    <a:pt x="298" y="435"/>
                  </a:lnTo>
                  <a:lnTo>
                    <a:pt x="298" y="1685"/>
                  </a:lnTo>
                  <a:lnTo>
                    <a:pt x="191" y="1685"/>
                  </a:lnTo>
                  <a:cubicBezTo>
                    <a:pt x="108" y="1685"/>
                    <a:pt x="24" y="1768"/>
                    <a:pt x="24" y="1852"/>
                  </a:cubicBezTo>
                  <a:cubicBezTo>
                    <a:pt x="24" y="1947"/>
                    <a:pt x="108" y="2018"/>
                    <a:pt x="191" y="2018"/>
                  </a:cubicBezTo>
                  <a:lnTo>
                    <a:pt x="739" y="2018"/>
                  </a:lnTo>
                  <a:cubicBezTo>
                    <a:pt x="834" y="2018"/>
                    <a:pt x="905" y="1947"/>
                    <a:pt x="905" y="1852"/>
                  </a:cubicBezTo>
                  <a:cubicBezTo>
                    <a:pt x="905" y="1768"/>
                    <a:pt x="822" y="1673"/>
                    <a:pt x="727" y="1673"/>
                  </a:cubicBezTo>
                  <a:lnTo>
                    <a:pt x="608" y="1673"/>
                  </a:lnTo>
                  <a:lnTo>
                    <a:pt x="608" y="161"/>
                  </a:lnTo>
                  <a:cubicBezTo>
                    <a:pt x="608" y="101"/>
                    <a:pt x="584" y="54"/>
                    <a:pt x="536" y="18"/>
                  </a:cubicBezTo>
                  <a:cubicBezTo>
                    <a:pt x="512" y="6"/>
                    <a:pt x="486" y="0"/>
                    <a:pt x="45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50" name="Google Shape;11050;p79"/>
            <p:cNvSpPr/>
            <p:nvPr/>
          </p:nvSpPr>
          <p:spPr>
            <a:xfrm>
              <a:off x="2029221" y="1707306"/>
              <a:ext cx="62631" cy="10201"/>
            </a:xfrm>
            <a:custGeom>
              <a:avLst/>
              <a:gdLst/>
              <a:ahLst/>
              <a:cxnLst/>
              <a:rect l="l" t="t" r="r" b="b"/>
              <a:pathLst>
                <a:path w="1977" h="322" extrusionOk="0">
                  <a:moveTo>
                    <a:pt x="167" y="0"/>
                  </a:moveTo>
                  <a:cubicBezTo>
                    <a:pt x="72" y="0"/>
                    <a:pt x="0" y="71"/>
                    <a:pt x="0" y="167"/>
                  </a:cubicBezTo>
                  <a:cubicBezTo>
                    <a:pt x="0" y="250"/>
                    <a:pt x="72" y="321"/>
                    <a:pt x="167" y="321"/>
                  </a:cubicBezTo>
                  <a:lnTo>
                    <a:pt x="1822" y="321"/>
                  </a:lnTo>
                  <a:cubicBezTo>
                    <a:pt x="1905" y="321"/>
                    <a:pt x="1977" y="250"/>
                    <a:pt x="1977" y="167"/>
                  </a:cubicBezTo>
                  <a:cubicBezTo>
                    <a:pt x="1977" y="60"/>
                    <a:pt x="1905" y="0"/>
                    <a:pt x="182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51" name="Google Shape;11051;p79"/>
            <p:cNvSpPr/>
            <p:nvPr/>
          </p:nvSpPr>
          <p:spPr>
            <a:xfrm>
              <a:off x="2029221" y="1758311"/>
              <a:ext cx="47552" cy="46696"/>
            </a:xfrm>
            <a:custGeom>
              <a:avLst/>
              <a:gdLst/>
              <a:ahLst/>
              <a:cxnLst/>
              <a:rect l="l" t="t" r="r" b="b"/>
              <a:pathLst>
                <a:path w="1501" h="1474" extrusionOk="0">
                  <a:moveTo>
                    <a:pt x="173" y="0"/>
                  </a:moveTo>
                  <a:cubicBezTo>
                    <a:pt x="131" y="0"/>
                    <a:pt x="90" y="15"/>
                    <a:pt x="60" y="45"/>
                  </a:cubicBezTo>
                  <a:cubicBezTo>
                    <a:pt x="0" y="105"/>
                    <a:pt x="0" y="200"/>
                    <a:pt x="60" y="259"/>
                  </a:cubicBezTo>
                  <a:lnTo>
                    <a:pt x="1227" y="1426"/>
                  </a:lnTo>
                  <a:cubicBezTo>
                    <a:pt x="1250" y="1450"/>
                    <a:pt x="1298" y="1474"/>
                    <a:pt x="1346" y="1474"/>
                  </a:cubicBezTo>
                  <a:cubicBezTo>
                    <a:pt x="1381" y="1474"/>
                    <a:pt x="1429" y="1450"/>
                    <a:pt x="1465" y="1426"/>
                  </a:cubicBezTo>
                  <a:cubicBezTo>
                    <a:pt x="1500" y="1378"/>
                    <a:pt x="1500" y="1271"/>
                    <a:pt x="1441" y="1200"/>
                  </a:cubicBezTo>
                  <a:lnTo>
                    <a:pt x="286" y="45"/>
                  </a:lnTo>
                  <a:cubicBezTo>
                    <a:pt x="256" y="15"/>
                    <a:pt x="215" y="0"/>
                    <a:pt x="17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52" name="Google Shape;11052;p79"/>
            <p:cNvSpPr/>
            <p:nvPr/>
          </p:nvSpPr>
          <p:spPr>
            <a:xfrm>
              <a:off x="2029221" y="1615339"/>
              <a:ext cx="47552" cy="46728"/>
            </a:xfrm>
            <a:custGeom>
              <a:avLst/>
              <a:gdLst/>
              <a:ahLst/>
              <a:cxnLst/>
              <a:rect l="l" t="t" r="r" b="b"/>
              <a:pathLst>
                <a:path w="1501" h="1475" extrusionOk="0">
                  <a:moveTo>
                    <a:pt x="1334" y="1"/>
                  </a:moveTo>
                  <a:cubicBezTo>
                    <a:pt x="1295" y="1"/>
                    <a:pt x="1256" y="16"/>
                    <a:pt x="1227" y="46"/>
                  </a:cubicBezTo>
                  <a:lnTo>
                    <a:pt x="60" y="1200"/>
                  </a:lnTo>
                  <a:cubicBezTo>
                    <a:pt x="0" y="1260"/>
                    <a:pt x="0" y="1367"/>
                    <a:pt x="60" y="1427"/>
                  </a:cubicBezTo>
                  <a:cubicBezTo>
                    <a:pt x="96" y="1462"/>
                    <a:pt x="131" y="1474"/>
                    <a:pt x="179" y="1474"/>
                  </a:cubicBezTo>
                  <a:cubicBezTo>
                    <a:pt x="226" y="1474"/>
                    <a:pt x="274" y="1462"/>
                    <a:pt x="298" y="1427"/>
                  </a:cubicBezTo>
                  <a:lnTo>
                    <a:pt x="1465" y="272"/>
                  </a:lnTo>
                  <a:cubicBezTo>
                    <a:pt x="1500" y="212"/>
                    <a:pt x="1500" y="105"/>
                    <a:pt x="1441" y="46"/>
                  </a:cubicBezTo>
                  <a:cubicBezTo>
                    <a:pt x="1411" y="16"/>
                    <a:pt x="1372" y="1"/>
                    <a:pt x="133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53" name="Google Shape;11053;p79"/>
            <p:cNvSpPr/>
            <p:nvPr/>
          </p:nvSpPr>
          <p:spPr>
            <a:xfrm>
              <a:off x="1767449" y="1703504"/>
              <a:ext cx="63012" cy="10233"/>
            </a:xfrm>
            <a:custGeom>
              <a:avLst/>
              <a:gdLst/>
              <a:ahLst/>
              <a:cxnLst/>
              <a:rect l="l" t="t" r="r" b="b"/>
              <a:pathLst>
                <a:path w="1989" h="323" extrusionOk="0">
                  <a:moveTo>
                    <a:pt x="167" y="1"/>
                  </a:moveTo>
                  <a:cubicBezTo>
                    <a:pt x="72" y="1"/>
                    <a:pt x="0" y="72"/>
                    <a:pt x="0" y="168"/>
                  </a:cubicBezTo>
                  <a:cubicBezTo>
                    <a:pt x="0" y="251"/>
                    <a:pt x="72" y="322"/>
                    <a:pt x="167" y="322"/>
                  </a:cubicBezTo>
                  <a:lnTo>
                    <a:pt x="1822" y="322"/>
                  </a:lnTo>
                  <a:cubicBezTo>
                    <a:pt x="1905" y="322"/>
                    <a:pt x="1989" y="251"/>
                    <a:pt x="1989" y="168"/>
                  </a:cubicBezTo>
                  <a:cubicBezTo>
                    <a:pt x="1989" y="72"/>
                    <a:pt x="1905" y="1"/>
                    <a:pt x="182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54" name="Google Shape;11054;p79"/>
            <p:cNvSpPr/>
            <p:nvPr/>
          </p:nvSpPr>
          <p:spPr>
            <a:xfrm>
              <a:off x="1783289" y="1615719"/>
              <a:ext cx="47552" cy="46728"/>
            </a:xfrm>
            <a:custGeom>
              <a:avLst/>
              <a:gdLst/>
              <a:ahLst/>
              <a:cxnLst/>
              <a:rect l="l" t="t" r="r" b="b"/>
              <a:pathLst>
                <a:path w="1501" h="1475" extrusionOk="0">
                  <a:moveTo>
                    <a:pt x="167" y="1"/>
                  </a:moveTo>
                  <a:cubicBezTo>
                    <a:pt x="128" y="1"/>
                    <a:pt x="90" y="16"/>
                    <a:pt x="60" y="45"/>
                  </a:cubicBezTo>
                  <a:cubicBezTo>
                    <a:pt x="0" y="105"/>
                    <a:pt x="0" y="212"/>
                    <a:pt x="60" y="272"/>
                  </a:cubicBezTo>
                  <a:lnTo>
                    <a:pt x="1215" y="1427"/>
                  </a:lnTo>
                  <a:cubicBezTo>
                    <a:pt x="1251" y="1462"/>
                    <a:pt x="1286" y="1474"/>
                    <a:pt x="1334" y="1474"/>
                  </a:cubicBezTo>
                  <a:cubicBezTo>
                    <a:pt x="1382" y="1474"/>
                    <a:pt x="1429" y="1462"/>
                    <a:pt x="1453" y="1427"/>
                  </a:cubicBezTo>
                  <a:cubicBezTo>
                    <a:pt x="1501" y="1367"/>
                    <a:pt x="1501" y="1272"/>
                    <a:pt x="1441" y="1212"/>
                  </a:cubicBezTo>
                  <a:lnTo>
                    <a:pt x="274" y="45"/>
                  </a:lnTo>
                  <a:cubicBezTo>
                    <a:pt x="244" y="16"/>
                    <a:pt x="206"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55" name="Google Shape;11055;p79"/>
            <p:cNvSpPr/>
            <p:nvPr/>
          </p:nvSpPr>
          <p:spPr>
            <a:xfrm>
              <a:off x="1783289" y="1758311"/>
              <a:ext cx="47552" cy="46696"/>
            </a:xfrm>
            <a:custGeom>
              <a:avLst/>
              <a:gdLst/>
              <a:ahLst/>
              <a:cxnLst/>
              <a:rect l="l" t="t" r="r" b="b"/>
              <a:pathLst>
                <a:path w="1501" h="1474" extrusionOk="0">
                  <a:moveTo>
                    <a:pt x="1328" y="0"/>
                  </a:moveTo>
                  <a:cubicBezTo>
                    <a:pt x="1286" y="0"/>
                    <a:pt x="1245" y="15"/>
                    <a:pt x="1215" y="45"/>
                  </a:cubicBezTo>
                  <a:lnTo>
                    <a:pt x="60" y="1200"/>
                  </a:lnTo>
                  <a:cubicBezTo>
                    <a:pt x="0" y="1259"/>
                    <a:pt x="0" y="1367"/>
                    <a:pt x="60" y="1426"/>
                  </a:cubicBezTo>
                  <a:cubicBezTo>
                    <a:pt x="84" y="1450"/>
                    <a:pt x="131" y="1474"/>
                    <a:pt x="179" y="1474"/>
                  </a:cubicBezTo>
                  <a:cubicBezTo>
                    <a:pt x="215" y="1474"/>
                    <a:pt x="262" y="1450"/>
                    <a:pt x="298" y="1426"/>
                  </a:cubicBezTo>
                  <a:lnTo>
                    <a:pt x="1453" y="259"/>
                  </a:lnTo>
                  <a:cubicBezTo>
                    <a:pt x="1501" y="200"/>
                    <a:pt x="1501" y="105"/>
                    <a:pt x="1441" y="45"/>
                  </a:cubicBezTo>
                  <a:cubicBezTo>
                    <a:pt x="1411" y="15"/>
                    <a:pt x="1370" y="0"/>
                    <a:pt x="132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056" name="Google Shape;11056;p79"/>
          <p:cNvGrpSpPr/>
          <p:nvPr/>
        </p:nvGrpSpPr>
        <p:grpSpPr>
          <a:xfrm>
            <a:off x="5342925" y="1783103"/>
            <a:ext cx="427511" cy="464133"/>
            <a:chOff x="4007193" y="1512727"/>
            <a:chExt cx="320633" cy="348100"/>
          </a:xfrm>
          <a:solidFill>
            <a:schemeClr val="tx1"/>
          </a:solidFill>
        </p:grpSpPr>
        <p:sp>
          <p:nvSpPr>
            <p:cNvPr id="11057" name="Google Shape;11057;p79"/>
            <p:cNvSpPr/>
            <p:nvPr/>
          </p:nvSpPr>
          <p:spPr>
            <a:xfrm>
              <a:off x="4177695" y="1512727"/>
              <a:ext cx="143732" cy="153109"/>
            </a:xfrm>
            <a:custGeom>
              <a:avLst/>
              <a:gdLst/>
              <a:ahLst/>
              <a:cxnLst/>
              <a:rect l="l" t="t" r="r" b="b"/>
              <a:pathLst>
                <a:path w="4537" h="4833" extrusionOk="0">
                  <a:moveTo>
                    <a:pt x="2359" y="1"/>
                  </a:moveTo>
                  <a:cubicBezTo>
                    <a:pt x="2213" y="1"/>
                    <a:pt x="2065" y="16"/>
                    <a:pt x="1917" y="46"/>
                  </a:cubicBezTo>
                  <a:cubicBezTo>
                    <a:pt x="1346" y="165"/>
                    <a:pt x="846" y="498"/>
                    <a:pt x="524" y="987"/>
                  </a:cubicBezTo>
                  <a:cubicBezTo>
                    <a:pt x="0" y="1761"/>
                    <a:pt x="36" y="2773"/>
                    <a:pt x="584" y="3523"/>
                  </a:cubicBezTo>
                  <a:lnTo>
                    <a:pt x="536" y="4666"/>
                  </a:lnTo>
                  <a:cubicBezTo>
                    <a:pt x="536" y="4725"/>
                    <a:pt x="572" y="4773"/>
                    <a:pt x="607" y="4797"/>
                  </a:cubicBezTo>
                  <a:cubicBezTo>
                    <a:pt x="643" y="4809"/>
                    <a:pt x="667" y="4832"/>
                    <a:pt x="703" y="4832"/>
                  </a:cubicBezTo>
                  <a:cubicBezTo>
                    <a:pt x="727" y="4832"/>
                    <a:pt x="750" y="4832"/>
                    <a:pt x="774" y="4809"/>
                  </a:cubicBezTo>
                  <a:lnTo>
                    <a:pt x="1822" y="4332"/>
                  </a:lnTo>
                  <a:cubicBezTo>
                    <a:pt x="2006" y="4381"/>
                    <a:pt x="2191" y="4404"/>
                    <a:pt x="2373" y="4404"/>
                  </a:cubicBezTo>
                  <a:cubicBezTo>
                    <a:pt x="3091" y="4404"/>
                    <a:pt x="3771" y="4044"/>
                    <a:pt x="4179" y="3427"/>
                  </a:cubicBezTo>
                  <a:cubicBezTo>
                    <a:pt x="4382" y="3142"/>
                    <a:pt x="4501" y="2832"/>
                    <a:pt x="4537" y="2487"/>
                  </a:cubicBezTo>
                  <a:cubicBezTo>
                    <a:pt x="4525" y="2392"/>
                    <a:pt x="4453" y="2320"/>
                    <a:pt x="4382" y="2296"/>
                  </a:cubicBezTo>
                  <a:cubicBezTo>
                    <a:pt x="4374" y="2295"/>
                    <a:pt x="4366" y="2295"/>
                    <a:pt x="4358" y="2295"/>
                  </a:cubicBezTo>
                  <a:cubicBezTo>
                    <a:pt x="4275" y="2295"/>
                    <a:pt x="4214" y="2352"/>
                    <a:pt x="4203" y="2439"/>
                  </a:cubicBezTo>
                  <a:cubicBezTo>
                    <a:pt x="4156" y="2713"/>
                    <a:pt x="4072" y="2987"/>
                    <a:pt x="3906" y="3237"/>
                  </a:cubicBezTo>
                  <a:cubicBezTo>
                    <a:pt x="3554" y="3774"/>
                    <a:pt x="2971" y="4074"/>
                    <a:pt x="2360" y="4074"/>
                  </a:cubicBezTo>
                  <a:cubicBezTo>
                    <a:pt x="2185" y="4074"/>
                    <a:pt x="2008" y="4049"/>
                    <a:pt x="1834" y="3999"/>
                  </a:cubicBezTo>
                  <a:cubicBezTo>
                    <a:pt x="1814" y="3994"/>
                    <a:pt x="1798" y="3991"/>
                    <a:pt x="1784" y="3991"/>
                  </a:cubicBezTo>
                  <a:cubicBezTo>
                    <a:pt x="1762" y="3991"/>
                    <a:pt x="1743" y="3997"/>
                    <a:pt x="1715" y="4011"/>
                  </a:cubicBezTo>
                  <a:lnTo>
                    <a:pt x="869" y="4416"/>
                  </a:lnTo>
                  <a:lnTo>
                    <a:pt x="905" y="3475"/>
                  </a:lnTo>
                  <a:cubicBezTo>
                    <a:pt x="905" y="3427"/>
                    <a:pt x="893" y="3404"/>
                    <a:pt x="881" y="3368"/>
                  </a:cubicBezTo>
                  <a:cubicBezTo>
                    <a:pt x="369" y="2737"/>
                    <a:pt x="346" y="1856"/>
                    <a:pt x="786" y="1165"/>
                  </a:cubicBezTo>
                  <a:cubicBezTo>
                    <a:pt x="1072" y="748"/>
                    <a:pt x="1489" y="475"/>
                    <a:pt x="1977" y="379"/>
                  </a:cubicBezTo>
                  <a:cubicBezTo>
                    <a:pt x="2104" y="352"/>
                    <a:pt x="2231" y="339"/>
                    <a:pt x="2357" y="339"/>
                  </a:cubicBezTo>
                  <a:cubicBezTo>
                    <a:pt x="2721" y="339"/>
                    <a:pt x="3071" y="452"/>
                    <a:pt x="3382" y="665"/>
                  </a:cubicBezTo>
                  <a:cubicBezTo>
                    <a:pt x="3798" y="939"/>
                    <a:pt x="4084" y="1380"/>
                    <a:pt x="4179" y="1868"/>
                  </a:cubicBezTo>
                  <a:cubicBezTo>
                    <a:pt x="4200" y="1949"/>
                    <a:pt x="4263" y="2004"/>
                    <a:pt x="4340" y="2004"/>
                  </a:cubicBezTo>
                  <a:cubicBezTo>
                    <a:pt x="4354" y="2004"/>
                    <a:pt x="4368" y="2002"/>
                    <a:pt x="4382" y="1999"/>
                  </a:cubicBezTo>
                  <a:cubicBezTo>
                    <a:pt x="4465" y="1987"/>
                    <a:pt x="4525" y="1903"/>
                    <a:pt x="4513" y="1808"/>
                  </a:cubicBezTo>
                  <a:cubicBezTo>
                    <a:pt x="4406" y="1225"/>
                    <a:pt x="4060" y="725"/>
                    <a:pt x="3572" y="379"/>
                  </a:cubicBezTo>
                  <a:cubicBezTo>
                    <a:pt x="3208" y="130"/>
                    <a:pt x="2790" y="1"/>
                    <a:pt x="235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58" name="Google Shape;11058;p79"/>
            <p:cNvSpPr/>
            <p:nvPr/>
          </p:nvSpPr>
          <p:spPr>
            <a:xfrm>
              <a:off x="4214666" y="1543583"/>
              <a:ext cx="77711" cy="77363"/>
            </a:xfrm>
            <a:custGeom>
              <a:avLst/>
              <a:gdLst/>
              <a:ahLst/>
              <a:cxnLst/>
              <a:rect l="l" t="t" r="r" b="b"/>
              <a:pathLst>
                <a:path w="2453" h="2442" extrusionOk="0">
                  <a:moveTo>
                    <a:pt x="1072" y="346"/>
                  </a:moveTo>
                  <a:lnTo>
                    <a:pt x="1072" y="1239"/>
                  </a:lnTo>
                  <a:cubicBezTo>
                    <a:pt x="1072" y="1322"/>
                    <a:pt x="1143" y="1406"/>
                    <a:pt x="1238" y="1406"/>
                  </a:cubicBezTo>
                  <a:lnTo>
                    <a:pt x="2131" y="1406"/>
                  </a:lnTo>
                  <a:cubicBezTo>
                    <a:pt x="2048" y="1822"/>
                    <a:pt x="1679" y="2144"/>
                    <a:pt x="1238" y="2144"/>
                  </a:cubicBezTo>
                  <a:cubicBezTo>
                    <a:pt x="726" y="2144"/>
                    <a:pt x="322" y="1739"/>
                    <a:pt x="322" y="1239"/>
                  </a:cubicBezTo>
                  <a:cubicBezTo>
                    <a:pt x="322" y="787"/>
                    <a:pt x="655" y="417"/>
                    <a:pt x="1072" y="346"/>
                  </a:cubicBezTo>
                  <a:close/>
                  <a:moveTo>
                    <a:pt x="1215" y="1"/>
                  </a:moveTo>
                  <a:cubicBezTo>
                    <a:pt x="548" y="1"/>
                    <a:pt x="0" y="548"/>
                    <a:pt x="0" y="1215"/>
                  </a:cubicBezTo>
                  <a:cubicBezTo>
                    <a:pt x="0" y="1894"/>
                    <a:pt x="548" y="2441"/>
                    <a:pt x="1215" y="2441"/>
                  </a:cubicBezTo>
                  <a:cubicBezTo>
                    <a:pt x="1893" y="2441"/>
                    <a:pt x="2441" y="1894"/>
                    <a:pt x="2441" y="1215"/>
                  </a:cubicBezTo>
                  <a:cubicBezTo>
                    <a:pt x="2453" y="1144"/>
                    <a:pt x="2381" y="1072"/>
                    <a:pt x="2286" y="1072"/>
                  </a:cubicBezTo>
                  <a:lnTo>
                    <a:pt x="1381" y="1072"/>
                  </a:lnTo>
                  <a:lnTo>
                    <a:pt x="1381" y="167"/>
                  </a:lnTo>
                  <a:cubicBezTo>
                    <a:pt x="1381" y="72"/>
                    <a:pt x="1310" y="1"/>
                    <a:pt x="121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59" name="Google Shape;11059;p79"/>
            <p:cNvSpPr/>
            <p:nvPr/>
          </p:nvSpPr>
          <p:spPr>
            <a:xfrm>
              <a:off x="4007193" y="1541334"/>
              <a:ext cx="320633" cy="319493"/>
            </a:xfrm>
            <a:custGeom>
              <a:avLst/>
              <a:gdLst/>
              <a:ahLst/>
              <a:cxnLst/>
              <a:rect l="l" t="t" r="r" b="b"/>
              <a:pathLst>
                <a:path w="10121" h="10085" extrusionOk="0">
                  <a:moveTo>
                    <a:pt x="3823" y="1239"/>
                  </a:moveTo>
                  <a:lnTo>
                    <a:pt x="4823" y="2227"/>
                  </a:lnTo>
                  <a:cubicBezTo>
                    <a:pt x="5418" y="2822"/>
                    <a:pt x="5525" y="3739"/>
                    <a:pt x="5085" y="4453"/>
                  </a:cubicBezTo>
                  <a:cubicBezTo>
                    <a:pt x="5049" y="4501"/>
                    <a:pt x="5061" y="4596"/>
                    <a:pt x="5120" y="4644"/>
                  </a:cubicBezTo>
                  <a:lnTo>
                    <a:pt x="5442" y="4965"/>
                  </a:lnTo>
                  <a:cubicBezTo>
                    <a:pt x="5478" y="5002"/>
                    <a:pt x="5524" y="5016"/>
                    <a:pt x="5567" y="5016"/>
                  </a:cubicBezTo>
                  <a:cubicBezTo>
                    <a:pt x="5594" y="5016"/>
                    <a:pt x="5621" y="5010"/>
                    <a:pt x="5644" y="5001"/>
                  </a:cubicBezTo>
                  <a:cubicBezTo>
                    <a:pt x="5939" y="4824"/>
                    <a:pt x="6267" y="4736"/>
                    <a:pt x="6591" y="4736"/>
                  </a:cubicBezTo>
                  <a:cubicBezTo>
                    <a:pt x="7053" y="4736"/>
                    <a:pt x="7509" y="4913"/>
                    <a:pt x="7859" y="5263"/>
                  </a:cubicBezTo>
                  <a:lnTo>
                    <a:pt x="8859" y="6263"/>
                  </a:lnTo>
                  <a:lnTo>
                    <a:pt x="6299" y="8823"/>
                  </a:lnTo>
                  <a:lnTo>
                    <a:pt x="5299" y="7823"/>
                  </a:lnTo>
                  <a:cubicBezTo>
                    <a:pt x="5073" y="7608"/>
                    <a:pt x="4906" y="7335"/>
                    <a:pt x="4835" y="7037"/>
                  </a:cubicBezTo>
                  <a:cubicBezTo>
                    <a:pt x="4704" y="6561"/>
                    <a:pt x="4775" y="6037"/>
                    <a:pt x="5025" y="5608"/>
                  </a:cubicBezTo>
                  <a:cubicBezTo>
                    <a:pt x="5073" y="5549"/>
                    <a:pt x="5061" y="5465"/>
                    <a:pt x="5001" y="5418"/>
                  </a:cubicBezTo>
                  <a:lnTo>
                    <a:pt x="4668" y="5084"/>
                  </a:lnTo>
                  <a:cubicBezTo>
                    <a:pt x="4634" y="5051"/>
                    <a:pt x="4597" y="5036"/>
                    <a:pt x="4560" y="5036"/>
                  </a:cubicBezTo>
                  <a:cubicBezTo>
                    <a:pt x="4532" y="5036"/>
                    <a:pt x="4503" y="5045"/>
                    <a:pt x="4477" y="5060"/>
                  </a:cubicBezTo>
                  <a:cubicBezTo>
                    <a:pt x="4186" y="5235"/>
                    <a:pt x="3864" y="5321"/>
                    <a:pt x="3543" y="5321"/>
                  </a:cubicBezTo>
                  <a:cubicBezTo>
                    <a:pt x="3077" y="5321"/>
                    <a:pt x="2616" y="5139"/>
                    <a:pt x="2263" y="4787"/>
                  </a:cubicBezTo>
                  <a:lnTo>
                    <a:pt x="1263" y="3798"/>
                  </a:lnTo>
                  <a:lnTo>
                    <a:pt x="3823" y="1239"/>
                  </a:lnTo>
                  <a:close/>
                  <a:moveTo>
                    <a:pt x="9371" y="6192"/>
                  </a:moveTo>
                  <a:lnTo>
                    <a:pt x="9716" y="6537"/>
                  </a:lnTo>
                  <a:lnTo>
                    <a:pt x="6561" y="9692"/>
                  </a:lnTo>
                  <a:lnTo>
                    <a:pt x="6216" y="9347"/>
                  </a:lnTo>
                  <a:lnTo>
                    <a:pt x="9192" y="6370"/>
                  </a:lnTo>
                  <a:lnTo>
                    <a:pt x="9371" y="6192"/>
                  </a:lnTo>
                  <a:close/>
                  <a:moveTo>
                    <a:pt x="3561" y="0"/>
                  </a:moveTo>
                  <a:cubicBezTo>
                    <a:pt x="3513" y="0"/>
                    <a:pt x="3465" y="12"/>
                    <a:pt x="3442" y="36"/>
                  </a:cubicBezTo>
                  <a:lnTo>
                    <a:pt x="2191" y="1286"/>
                  </a:lnTo>
                  <a:cubicBezTo>
                    <a:pt x="2132" y="1346"/>
                    <a:pt x="2132" y="1453"/>
                    <a:pt x="2191" y="1512"/>
                  </a:cubicBezTo>
                  <a:cubicBezTo>
                    <a:pt x="2221" y="1542"/>
                    <a:pt x="2260" y="1557"/>
                    <a:pt x="2299" y="1557"/>
                  </a:cubicBezTo>
                  <a:cubicBezTo>
                    <a:pt x="2337" y="1557"/>
                    <a:pt x="2376" y="1542"/>
                    <a:pt x="2406" y="1512"/>
                  </a:cubicBezTo>
                  <a:lnTo>
                    <a:pt x="3561" y="369"/>
                  </a:lnTo>
                  <a:lnTo>
                    <a:pt x="3894" y="715"/>
                  </a:lnTo>
                  <a:lnTo>
                    <a:pt x="3715" y="893"/>
                  </a:lnTo>
                  <a:lnTo>
                    <a:pt x="917" y="3691"/>
                  </a:lnTo>
                  <a:lnTo>
                    <a:pt x="739" y="3870"/>
                  </a:lnTo>
                  <a:lnTo>
                    <a:pt x="405" y="3525"/>
                  </a:lnTo>
                  <a:lnTo>
                    <a:pt x="1965" y="1965"/>
                  </a:lnTo>
                  <a:cubicBezTo>
                    <a:pt x="2025" y="1905"/>
                    <a:pt x="2025" y="1798"/>
                    <a:pt x="1965" y="1739"/>
                  </a:cubicBezTo>
                  <a:cubicBezTo>
                    <a:pt x="1935" y="1709"/>
                    <a:pt x="1894" y="1694"/>
                    <a:pt x="1852" y="1694"/>
                  </a:cubicBezTo>
                  <a:cubicBezTo>
                    <a:pt x="1810" y="1694"/>
                    <a:pt x="1769" y="1709"/>
                    <a:pt x="1739" y="1739"/>
                  </a:cubicBezTo>
                  <a:lnTo>
                    <a:pt x="60" y="3417"/>
                  </a:lnTo>
                  <a:cubicBezTo>
                    <a:pt x="1" y="3477"/>
                    <a:pt x="1" y="3584"/>
                    <a:pt x="60" y="3644"/>
                  </a:cubicBezTo>
                  <a:lnTo>
                    <a:pt x="620" y="4203"/>
                  </a:lnTo>
                  <a:cubicBezTo>
                    <a:pt x="655" y="4239"/>
                    <a:pt x="703" y="4251"/>
                    <a:pt x="739" y="4251"/>
                  </a:cubicBezTo>
                  <a:cubicBezTo>
                    <a:pt x="786" y="4251"/>
                    <a:pt x="834" y="4239"/>
                    <a:pt x="858" y="4203"/>
                  </a:cubicBezTo>
                  <a:lnTo>
                    <a:pt x="1036" y="4025"/>
                  </a:lnTo>
                  <a:lnTo>
                    <a:pt x="2037" y="5025"/>
                  </a:lnTo>
                  <a:cubicBezTo>
                    <a:pt x="2453" y="5441"/>
                    <a:pt x="3003" y="5657"/>
                    <a:pt x="3558" y="5657"/>
                  </a:cubicBezTo>
                  <a:cubicBezTo>
                    <a:pt x="3892" y="5657"/>
                    <a:pt x="4228" y="5579"/>
                    <a:pt x="4537" y="5418"/>
                  </a:cubicBezTo>
                  <a:lnTo>
                    <a:pt x="4692" y="5560"/>
                  </a:lnTo>
                  <a:cubicBezTo>
                    <a:pt x="4430" y="6037"/>
                    <a:pt x="4370" y="6608"/>
                    <a:pt x="4525" y="7144"/>
                  </a:cubicBezTo>
                  <a:cubicBezTo>
                    <a:pt x="4632" y="7501"/>
                    <a:pt x="4811" y="7811"/>
                    <a:pt x="5073" y="8085"/>
                  </a:cubicBezTo>
                  <a:lnTo>
                    <a:pt x="6073" y="9073"/>
                  </a:lnTo>
                  <a:lnTo>
                    <a:pt x="5894" y="9251"/>
                  </a:lnTo>
                  <a:cubicBezTo>
                    <a:pt x="5835" y="9311"/>
                    <a:pt x="5835" y="9418"/>
                    <a:pt x="5894" y="9478"/>
                  </a:cubicBezTo>
                  <a:lnTo>
                    <a:pt x="6454" y="10049"/>
                  </a:lnTo>
                  <a:cubicBezTo>
                    <a:pt x="6490" y="10073"/>
                    <a:pt x="6537" y="10085"/>
                    <a:pt x="6573" y="10085"/>
                  </a:cubicBezTo>
                  <a:cubicBezTo>
                    <a:pt x="6621" y="10085"/>
                    <a:pt x="6668" y="10073"/>
                    <a:pt x="6692" y="10049"/>
                  </a:cubicBezTo>
                  <a:lnTo>
                    <a:pt x="10073" y="6668"/>
                  </a:lnTo>
                  <a:cubicBezTo>
                    <a:pt x="10121" y="6596"/>
                    <a:pt x="10121" y="6489"/>
                    <a:pt x="10061" y="6430"/>
                  </a:cubicBezTo>
                  <a:lnTo>
                    <a:pt x="9490" y="5858"/>
                  </a:lnTo>
                  <a:cubicBezTo>
                    <a:pt x="9460" y="5828"/>
                    <a:pt x="9421" y="5813"/>
                    <a:pt x="9383" y="5813"/>
                  </a:cubicBezTo>
                  <a:cubicBezTo>
                    <a:pt x="9344" y="5813"/>
                    <a:pt x="9305" y="5828"/>
                    <a:pt x="9276" y="5858"/>
                  </a:cubicBezTo>
                  <a:lnTo>
                    <a:pt x="9097" y="6037"/>
                  </a:lnTo>
                  <a:lnTo>
                    <a:pt x="8097" y="5049"/>
                  </a:lnTo>
                  <a:cubicBezTo>
                    <a:pt x="7683" y="4627"/>
                    <a:pt x="7137" y="4413"/>
                    <a:pt x="6585" y="4413"/>
                  </a:cubicBezTo>
                  <a:cubicBezTo>
                    <a:pt x="6248" y="4413"/>
                    <a:pt x="5908" y="4493"/>
                    <a:pt x="5597" y="4656"/>
                  </a:cubicBezTo>
                  <a:lnTo>
                    <a:pt x="5442" y="4501"/>
                  </a:lnTo>
                  <a:cubicBezTo>
                    <a:pt x="5882" y="3691"/>
                    <a:pt x="5728" y="2679"/>
                    <a:pt x="5061" y="2001"/>
                  </a:cubicBezTo>
                  <a:lnTo>
                    <a:pt x="4061" y="1012"/>
                  </a:lnTo>
                  <a:lnTo>
                    <a:pt x="4239" y="834"/>
                  </a:lnTo>
                  <a:cubicBezTo>
                    <a:pt x="4299" y="774"/>
                    <a:pt x="4299" y="667"/>
                    <a:pt x="4239" y="607"/>
                  </a:cubicBezTo>
                  <a:lnTo>
                    <a:pt x="3680" y="36"/>
                  </a:lnTo>
                  <a:cubicBezTo>
                    <a:pt x="3644" y="12"/>
                    <a:pt x="3596" y="0"/>
                    <a:pt x="356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60" name="Google Shape;11060;p79"/>
            <p:cNvSpPr/>
            <p:nvPr/>
          </p:nvSpPr>
          <p:spPr>
            <a:xfrm>
              <a:off x="4064914" y="1665805"/>
              <a:ext cx="101123" cy="40012"/>
            </a:xfrm>
            <a:custGeom>
              <a:avLst/>
              <a:gdLst/>
              <a:ahLst/>
              <a:cxnLst/>
              <a:rect l="l" t="t" r="r" b="b"/>
              <a:pathLst>
                <a:path w="3192" h="1263" extrusionOk="0">
                  <a:moveTo>
                    <a:pt x="2703" y="310"/>
                  </a:moveTo>
                  <a:lnTo>
                    <a:pt x="2608" y="417"/>
                  </a:lnTo>
                  <a:cubicBezTo>
                    <a:pt x="2346" y="739"/>
                    <a:pt x="2001" y="941"/>
                    <a:pt x="1631" y="941"/>
                  </a:cubicBezTo>
                  <a:cubicBezTo>
                    <a:pt x="1274" y="941"/>
                    <a:pt x="929" y="774"/>
                    <a:pt x="679" y="477"/>
                  </a:cubicBezTo>
                  <a:cubicBezTo>
                    <a:pt x="679" y="477"/>
                    <a:pt x="619" y="393"/>
                    <a:pt x="548" y="310"/>
                  </a:cubicBezTo>
                  <a:close/>
                  <a:moveTo>
                    <a:pt x="191" y="0"/>
                  </a:moveTo>
                  <a:cubicBezTo>
                    <a:pt x="131" y="0"/>
                    <a:pt x="72" y="24"/>
                    <a:pt x="36" y="84"/>
                  </a:cubicBezTo>
                  <a:cubicBezTo>
                    <a:pt x="0" y="143"/>
                    <a:pt x="24" y="203"/>
                    <a:pt x="48" y="250"/>
                  </a:cubicBezTo>
                  <a:cubicBezTo>
                    <a:pt x="155" y="369"/>
                    <a:pt x="393" y="667"/>
                    <a:pt x="393" y="679"/>
                  </a:cubicBezTo>
                  <a:cubicBezTo>
                    <a:pt x="703" y="1060"/>
                    <a:pt x="1143" y="1262"/>
                    <a:pt x="1584" y="1262"/>
                  </a:cubicBezTo>
                  <a:lnTo>
                    <a:pt x="1620" y="1262"/>
                  </a:lnTo>
                  <a:cubicBezTo>
                    <a:pt x="2072" y="1250"/>
                    <a:pt x="2524" y="1024"/>
                    <a:pt x="2846" y="619"/>
                  </a:cubicBezTo>
                  <a:lnTo>
                    <a:pt x="3132" y="262"/>
                  </a:lnTo>
                  <a:cubicBezTo>
                    <a:pt x="3191" y="203"/>
                    <a:pt x="3191" y="143"/>
                    <a:pt x="3167" y="84"/>
                  </a:cubicBezTo>
                  <a:cubicBezTo>
                    <a:pt x="3132" y="24"/>
                    <a:pt x="3072" y="0"/>
                    <a:pt x="301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61" name="Google Shape;11061;p79"/>
            <p:cNvSpPr/>
            <p:nvPr/>
          </p:nvSpPr>
          <p:spPr>
            <a:xfrm>
              <a:off x="4162235" y="1749155"/>
              <a:ext cx="101851" cy="60382"/>
            </a:xfrm>
            <a:custGeom>
              <a:avLst/>
              <a:gdLst/>
              <a:ahLst/>
              <a:cxnLst/>
              <a:rect l="l" t="t" r="r" b="b"/>
              <a:pathLst>
                <a:path w="3215" h="1906" extrusionOk="0">
                  <a:moveTo>
                    <a:pt x="167" y="1"/>
                  </a:moveTo>
                  <a:cubicBezTo>
                    <a:pt x="72" y="1"/>
                    <a:pt x="0" y="72"/>
                    <a:pt x="0" y="167"/>
                  </a:cubicBezTo>
                  <a:cubicBezTo>
                    <a:pt x="0" y="536"/>
                    <a:pt x="238" y="786"/>
                    <a:pt x="286" y="834"/>
                  </a:cubicBezTo>
                  <a:lnTo>
                    <a:pt x="1310" y="1858"/>
                  </a:lnTo>
                  <a:cubicBezTo>
                    <a:pt x="1346" y="1894"/>
                    <a:pt x="1381" y="1906"/>
                    <a:pt x="1429" y="1906"/>
                  </a:cubicBezTo>
                  <a:cubicBezTo>
                    <a:pt x="1476" y="1906"/>
                    <a:pt x="1512" y="1894"/>
                    <a:pt x="1548" y="1858"/>
                  </a:cubicBezTo>
                  <a:lnTo>
                    <a:pt x="3143" y="274"/>
                  </a:lnTo>
                  <a:cubicBezTo>
                    <a:pt x="3203" y="239"/>
                    <a:pt x="3215" y="167"/>
                    <a:pt x="3191" y="108"/>
                  </a:cubicBezTo>
                  <a:cubicBezTo>
                    <a:pt x="3155" y="48"/>
                    <a:pt x="3096" y="1"/>
                    <a:pt x="3036" y="1"/>
                  </a:cubicBezTo>
                  <a:lnTo>
                    <a:pt x="1607" y="1"/>
                  </a:lnTo>
                  <a:cubicBezTo>
                    <a:pt x="1524" y="1"/>
                    <a:pt x="1441" y="72"/>
                    <a:pt x="1441" y="167"/>
                  </a:cubicBezTo>
                  <a:cubicBezTo>
                    <a:pt x="1441" y="251"/>
                    <a:pt x="1524" y="334"/>
                    <a:pt x="1607" y="334"/>
                  </a:cubicBezTo>
                  <a:lnTo>
                    <a:pt x="2631" y="334"/>
                  </a:lnTo>
                  <a:lnTo>
                    <a:pt x="1429" y="1537"/>
                  </a:lnTo>
                  <a:lnTo>
                    <a:pt x="500" y="608"/>
                  </a:lnTo>
                  <a:cubicBezTo>
                    <a:pt x="488" y="596"/>
                    <a:pt x="393" y="489"/>
                    <a:pt x="345" y="334"/>
                  </a:cubicBezTo>
                  <a:lnTo>
                    <a:pt x="965" y="334"/>
                  </a:lnTo>
                  <a:cubicBezTo>
                    <a:pt x="1060" y="334"/>
                    <a:pt x="1131" y="251"/>
                    <a:pt x="1131" y="167"/>
                  </a:cubicBezTo>
                  <a:cubicBezTo>
                    <a:pt x="1131" y="72"/>
                    <a:pt x="1060" y="1"/>
                    <a:pt x="96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062" name="Google Shape;11062;p79"/>
          <p:cNvGrpSpPr/>
          <p:nvPr/>
        </p:nvGrpSpPr>
        <p:grpSpPr>
          <a:xfrm>
            <a:off x="4707234" y="1777796"/>
            <a:ext cx="490900" cy="459459"/>
            <a:chOff x="3530425" y="1508747"/>
            <a:chExt cx="368175" cy="344594"/>
          </a:xfrm>
          <a:solidFill>
            <a:schemeClr val="tx1"/>
          </a:solidFill>
        </p:grpSpPr>
        <p:sp>
          <p:nvSpPr>
            <p:cNvPr id="11063" name="Google Shape;11063;p79"/>
            <p:cNvSpPr/>
            <p:nvPr/>
          </p:nvSpPr>
          <p:spPr>
            <a:xfrm>
              <a:off x="3530425" y="1508747"/>
              <a:ext cx="316765" cy="344594"/>
            </a:xfrm>
            <a:custGeom>
              <a:avLst/>
              <a:gdLst/>
              <a:ahLst/>
              <a:cxnLst/>
              <a:rect l="l" t="t" r="r" b="b"/>
              <a:pathLst>
                <a:path w="7848" h="8538" extrusionOk="0">
                  <a:moveTo>
                    <a:pt x="6835" y="3406"/>
                  </a:moveTo>
                  <a:cubicBezTo>
                    <a:pt x="7252" y="3466"/>
                    <a:pt x="7561" y="3823"/>
                    <a:pt x="7561" y="4251"/>
                  </a:cubicBezTo>
                  <a:cubicBezTo>
                    <a:pt x="7573" y="4704"/>
                    <a:pt x="7264" y="5061"/>
                    <a:pt x="6835" y="5121"/>
                  </a:cubicBezTo>
                  <a:lnTo>
                    <a:pt x="6835" y="3406"/>
                  </a:lnTo>
                  <a:close/>
                  <a:moveTo>
                    <a:pt x="2144" y="3263"/>
                  </a:moveTo>
                  <a:lnTo>
                    <a:pt x="2144" y="5263"/>
                  </a:lnTo>
                  <a:lnTo>
                    <a:pt x="1263" y="5263"/>
                  </a:lnTo>
                  <a:lnTo>
                    <a:pt x="1263" y="3263"/>
                  </a:lnTo>
                  <a:close/>
                  <a:moveTo>
                    <a:pt x="1013" y="3275"/>
                  </a:moveTo>
                  <a:lnTo>
                    <a:pt x="1013" y="5287"/>
                  </a:lnTo>
                  <a:lnTo>
                    <a:pt x="715" y="5287"/>
                  </a:lnTo>
                  <a:cubicBezTo>
                    <a:pt x="477" y="5287"/>
                    <a:pt x="287" y="5085"/>
                    <a:pt x="287" y="4847"/>
                  </a:cubicBezTo>
                  <a:lnTo>
                    <a:pt x="287" y="3704"/>
                  </a:lnTo>
                  <a:cubicBezTo>
                    <a:pt x="287" y="3466"/>
                    <a:pt x="477" y="3275"/>
                    <a:pt x="715" y="3275"/>
                  </a:cubicBezTo>
                  <a:close/>
                  <a:moveTo>
                    <a:pt x="2287" y="6252"/>
                  </a:moveTo>
                  <a:lnTo>
                    <a:pt x="2287" y="6847"/>
                  </a:lnTo>
                  <a:lnTo>
                    <a:pt x="2037" y="6847"/>
                  </a:lnTo>
                  <a:lnTo>
                    <a:pt x="2204" y="6252"/>
                  </a:lnTo>
                  <a:close/>
                  <a:moveTo>
                    <a:pt x="2108" y="5549"/>
                  </a:moveTo>
                  <a:lnTo>
                    <a:pt x="1608" y="7407"/>
                  </a:lnTo>
                  <a:lnTo>
                    <a:pt x="1275" y="7407"/>
                  </a:lnTo>
                  <a:lnTo>
                    <a:pt x="1275" y="5549"/>
                  </a:lnTo>
                  <a:close/>
                  <a:moveTo>
                    <a:pt x="6561" y="263"/>
                  </a:moveTo>
                  <a:lnTo>
                    <a:pt x="6561" y="8276"/>
                  </a:lnTo>
                  <a:lnTo>
                    <a:pt x="5966" y="8276"/>
                  </a:lnTo>
                  <a:lnTo>
                    <a:pt x="5966" y="2632"/>
                  </a:lnTo>
                  <a:cubicBezTo>
                    <a:pt x="5966" y="2561"/>
                    <a:pt x="5906" y="2501"/>
                    <a:pt x="5835" y="2501"/>
                  </a:cubicBezTo>
                  <a:cubicBezTo>
                    <a:pt x="5764" y="2501"/>
                    <a:pt x="5704" y="2561"/>
                    <a:pt x="5704" y="2632"/>
                  </a:cubicBezTo>
                  <a:lnTo>
                    <a:pt x="5704" y="7395"/>
                  </a:lnTo>
                  <a:cubicBezTo>
                    <a:pt x="5537" y="7157"/>
                    <a:pt x="5264" y="6847"/>
                    <a:pt x="4942" y="6537"/>
                  </a:cubicBezTo>
                  <a:cubicBezTo>
                    <a:pt x="4573" y="6180"/>
                    <a:pt x="4180" y="5883"/>
                    <a:pt x="3775" y="5668"/>
                  </a:cubicBezTo>
                  <a:cubicBezTo>
                    <a:pt x="3323" y="5430"/>
                    <a:pt x="2858" y="5299"/>
                    <a:pt x="2394" y="5287"/>
                  </a:cubicBezTo>
                  <a:lnTo>
                    <a:pt x="2394" y="3263"/>
                  </a:lnTo>
                  <a:cubicBezTo>
                    <a:pt x="2858" y="3239"/>
                    <a:pt x="3335" y="3108"/>
                    <a:pt x="3775" y="2870"/>
                  </a:cubicBezTo>
                  <a:cubicBezTo>
                    <a:pt x="4180" y="2668"/>
                    <a:pt x="4573" y="2382"/>
                    <a:pt x="4942" y="2001"/>
                  </a:cubicBezTo>
                  <a:cubicBezTo>
                    <a:pt x="5264" y="1692"/>
                    <a:pt x="5525" y="1370"/>
                    <a:pt x="5704" y="1144"/>
                  </a:cubicBezTo>
                  <a:lnTo>
                    <a:pt x="5704" y="1989"/>
                  </a:lnTo>
                  <a:cubicBezTo>
                    <a:pt x="5704" y="2061"/>
                    <a:pt x="5764" y="2120"/>
                    <a:pt x="5835" y="2120"/>
                  </a:cubicBezTo>
                  <a:cubicBezTo>
                    <a:pt x="5906" y="2120"/>
                    <a:pt x="5966" y="2061"/>
                    <a:pt x="5966" y="1989"/>
                  </a:cubicBezTo>
                  <a:lnTo>
                    <a:pt x="5966" y="263"/>
                  </a:lnTo>
                  <a:close/>
                  <a:moveTo>
                    <a:pt x="5847" y="1"/>
                  </a:moveTo>
                  <a:cubicBezTo>
                    <a:pt x="5776" y="1"/>
                    <a:pt x="5716" y="60"/>
                    <a:pt x="5716" y="132"/>
                  </a:cubicBezTo>
                  <a:lnTo>
                    <a:pt x="5716" y="668"/>
                  </a:lnTo>
                  <a:cubicBezTo>
                    <a:pt x="5645" y="799"/>
                    <a:pt x="5299" y="1311"/>
                    <a:pt x="4763" y="1834"/>
                  </a:cubicBezTo>
                  <a:cubicBezTo>
                    <a:pt x="4216" y="2370"/>
                    <a:pt x="3335" y="3001"/>
                    <a:pt x="2275" y="3001"/>
                  </a:cubicBezTo>
                  <a:lnTo>
                    <a:pt x="703" y="3001"/>
                  </a:lnTo>
                  <a:cubicBezTo>
                    <a:pt x="311" y="3001"/>
                    <a:pt x="1" y="3323"/>
                    <a:pt x="1" y="3704"/>
                  </a:cubicBezTo>
                  <a:lnTo>
                    <a:pt x="1" y="4847"/>
                  </a:lnTo>
                  <a:cubicBezTo>
                    <a:pt x="1" y="5240"/>
                    <a:pt x="311" y="5549"/>
                    <a:pt x="703" y="5549"/>
                  </a:cubicBezTo>
                  <a:lnTo>
                    <a:pt x="1001" y="5549"/>
                  </a:lnTo>
                  <a:lnTo>
                    <a:pt x="1001" y="7561"/>
                  </a:lnTo>
                  <a:cubicBezTo>
                    <a:pt x="1001" y="7633"/>
                    <a:pt x="1061" y="7692"/>
                    <a:pt x="1132" y="7692"/>
                  </a:cubicBezTo>
                  <a:lnTo>
                    <a:pt x="1692" y="7692"/>
                  </a:lnTo>
                  <a:cubicBezTo>
                    <a:pt x="1751" y="7692"/>
                    <a:pt x="1811" y="7645"/>
                    <a:pt x="1823" y="7585"/>
                  </a:cubicBezTo>
                  <a:lnTo>
                    <a:pt x="1942" y="7109"/>
                  </a:lnTo>
                  <a:lnTo>
                    <a:pt x="2406" y="7109"/>
                  </a:lnTo>
                  <a:cubicBezTo>
                    <a:pt x="2477" y="7109"/>
                    <a:pt x="2537" y="7049"/>
                    <a:pt x="2537" y="6978"/>
                  </a:cubicBezTo>
                  <a:lnTo>
                    <a:pt x="2537" y="6121"/>
                  </a:lnTo>
                  <a:cubicBezTo>
                    <a:pt x="2537" y="6037"/>
                    <a:pt x="2477" y="5978"/>
                    <a:pt x="2406" y="5978"/>
                  </a:cubicBezTo>
                  <a:lnTo>
                    <a:pt x="2239" y="5978"/>
                  </a:lnTo>
                  <a:lnTo>
                    <a:pt x="2358" y="5537"/>
                  </a:lnTo>
                  <a:cubicBezTo>
                    <a:pt x="3370" y="5585"/>
                    <a:pt x="4228" y="6192"/>
                    <a:pt x="4740" y="6716"/>
                  </a:cubicBezTo>
                  <a:cubicBezTo>
                    <a:pt x="5264" y="7216"/>
                    <a:pt x="5609" y="7740"/>
                    <a:pt x="5692" y="7871"/>
                  </a:cubicBezTo>
                  <a:lnTo>
                    <a:pt x="5692" y="8407"/>
                  </a:lnTo>
                  <a:cubicBezTo>
                    <a:pt x="5692" y="8478"/>
                    <a:pt x="5752" y="8538"/>
                    <a:pt x="5835" y="8538"/>
                  </a:cubicBezTo>
                  <a:lnTo>
                    <a:pt x="6692" y="8538"/>
                  </a:lnTo>
                  <a:cubicBezTo>
                    <a:pt x="6764" y="8538"/>
                    <a:pt x="6823" y="8478"/>
                    <a:pt x="6823" y="8407"/>
                  </a:cubicBezTo>
                  <a:lnTo>
                    <a:pt x="6823" y="5406"/>
                  </a:lnTo>
                  <a:cubicBezTo>
                    <a:pt x="7395" y="5323"/>
                    <a:pt x="7823" y="4847"/>
                    <a:pt x="7823" y="4275"/>
                  </a:cubicBezTo>
                  <a:cubicBezTo>
                    <a:pt x="7847" y="3692"/>
                    <a:pt x="7407" y="3216"/>
                    <a:pt x="6835" y="3144"/>
                  </a:cubicBezTo>
                  <a:lnTo>
                    <a:pt x="6835" y="132"/>
                  </a:lnTo>
                  <a:cubicBezTo>
                    <a:pt x="6835" y="60"/>
                    <a:pt x="6776" y="1"/>
                    <a:pt x="669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64" name="Google Shape;11064;p79"/>
            <p:cNvSpPr/>
            <p:nvPr/>
          </p:nvSpPr>
          <p:spPr>
            <a:xfrm>
              <a:off x="3870185" y="1675515"/>
              <a:ext cx="28415" cy="11099"/>
            </a:xfrm>
            <a:custGeom>
              <a:avLst/>
              <a:gdLst/>
              <a:ahLst/>
              <a:cxnLst/>
              <a:rect l="l" t="t" r="r" b="b"/>
              <a:pathLst>
                <a:path w="704" h="275" extrusionOk="0">
                  <a:moveTo>
                    <a:pt x="144" y="0"/>
                  </a:moveTo>
                  <a:cubicBezTo>
                    <a:pt x="60" y="0"/>
                    <a:pt x="1" y="60"/>
                    <a:pt x="1" y="143"/>
                  </a:cubicBezTo>
                  <a:cubicBezTo>
                    <a:pt x="1" y="215"/>
                    <a:pt x="60" y="274"/>
                    <a:pt x="144" y="274"/>
                  </a:cubicBezTo>
                  <a:lnTo>
                    <a:pt x="572" y="274"/>
                  </a:lnTo>
                  <a:cubicBezTo>
                    <a:pt x="644" y="274"/>
                    <a:pt x="703" y="215"/>
                    <a:pt x="703" y="143"/>
                  </a:cubicBezTo>
                  <a:cubicBezTo>
                    <a:pt x="703" y="60"/>
                    <a:pt x="644" y="0"/>
                    <a:pt x="57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65" name="Google Shape;11065;p79"/>
            <p:cNvSpPr/>
            <p:nvPr/>
          </p:nvSpPr>
          <p:spPr>
            <a:xfrm>
              <a:off x="3846170" y="1610293"/>
              <a:ext cx="25993" cy="22965"/>
            </a:xfrm>
            <a:custGeom>
              <a:avLst/>
              <a:gdLst/>
              <a:ahLst/>
              <a:cxnLst/>
              <a:rect l="l" t="t" r="r" b="b"/>
              <a:pathLst>
                <a:path w="644" h="569" extrusionOk="0">
                  <a:moveTo>
                    <a:pt x="489" y="0"/>
                  </a:moveTo>
                  <a:cubicBezTo>
                    <a:pt x="456" y="0"/>
                    <a:pt x="423" y="15"/>
                    <a:pt x="393" y="45"/>
                  </a:cubicBezTo>
                  <a:lnTo>
                    <a:pt x="96" y="342"/>
                  </a:lnTo>
                  <a:cubicBezTo>
                    <a:pt x="0" y="426"/>
                    <a:pt x="60" y="569"/>
                    <a:pt x="179" y="569"/>
                  </a:cubicBezTo>
                  <a:cubicBezTo>
                    <a:pt x="215" y="569"/>
                    <a:pt x="262" y="545"/>
                    <a:pt x="274" y="521"/>
                  </a:cubicBezTo>
                  <a:lnTo>
                    <a:pt x="572" y="223"/>
                  </a:lnTo>
                  <a:cubicBezTo>
                    <a:pt x="643" y="176"/>
                    <a:pt x="643" y="104"/>
                    <a:pt x="584" y="45"/>
                  </a:cubicBezTo>
                  <a:cubicBezTo>
                    <a:pt x="554" y="15"/>
                    <a:pt x="521" y="0"/>
                    <a:pt x="48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66" name="Google Shape;11066;p79"/>
            <p:cNvSpPr/>
            <p:nvPr/>
          </p:nvSpPr>
          <p:spPr>
            <a:xfrm>
              <a:off x="3847623" y="1728508"/>
              <a:ext cx="24540" cy="23086"/>
            </a:xfrm>
            <a:custGeom>
              <a:avLst/>
              <a:gdLst/>
              <a:ahLst/>
              <a:cxnLst/>
              <a:rect l="l" t="t" r="r" b="b"/>
              <a:pathLst>
                <a:path w="608" h="572" extrusionOk="0">
                  <a:moveTo>
                    <a:pt x="155" y="0"/>
                  </a:moveTo>
                  <a:cubicBezTo>
                    <a:pt x="122" y="0"/>
                    <a:pt x="89" y="15"/>
                    <a:pt x="60" y="45"/>
                  </a:cubicBezTo>
                  <a:cubicBezTo>
                    <a:pt x="0" y="104"/>
                    <a:pt x="0" y="176"/>
                    <a:pt x="60" y="235"/>
                  </a:cubicBezTo>
                  <a:lnTo>
                    <a:pt x="357" y="533"/>
                  </a:lnTo>
                  <a:cubicBezTo>
                    <a:pt x="384" y="560"/>
                    <a:pt x="416" y="572"/>
                    <a:pt x="447" y="572"/>
                  </a:cubicBezTo>
                  <a:cubicBezTo>
                    <a:pt x="485" y="572"/>
                    <a:pt x="522" y="554"/>
                    <a:pt x="548" y="521"/>
                  </a:cubicBezTo>
                  <a:cubicBezTo>
                    <a:pt x="607" y="473"/>
                    <a:pt x="607" y="390"/>
                    <a:pt x="548" y="342"/>
                  </a:cubicBezTo>
                  <a:lnTo>
                    <a:pt x="250" y="45"/>
                  </a:lnTo>
                  <a:cubicBezTo>
                    <a:pt x="220" y="15"/>
                    <a:pt x="188" y="0"/>
                    <a:pt x="1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067" name="Google Shape;11067;p79"/>
          <p:cNvGrpSpPr/>
          <p:nvPr/>
        </p:nvGrpSpPr>
        <p:grpSpPr>
          <a:xfrm>
            <a:off x="4170131" y="1783780"/>
            <a:ext cx="386285" cy="463457"/>
            <a:chOff x="3127598" y="1513234"/>
            <a:chExt cx="289714" cy="347593"/>
          </a:xfrm>
          <a:solidFill>
            <a:schemeClr val="tx1"/>
          </a:solidFill>
        </p:grpSpPr>
        <p:sp>
          <p:nvSpPr>
            <p:cNvPr id="11068" name="Google Shape;11068;p79"/>
            <p:cNvSpPr/>
            <p:nvPr/>
          </p:nvSpPr>
          <p:spPr>
            <a:xfrm>
              <a:off x="3127598" y="1513234"/>
              <a:ext cx="289714" cy="347593"/>
            </a:xfrm>
            <a:custGeom>
              <a:avLst/>
              <a:gdLst/>
              <a:ahLst/>
              <a:cxnLst/>
              <a:rect l="l" t="t" r="r" b="b"/>
              <a:pathLst>
                <a:path w="9145" h="10972" extrusionOk="0">
                  <a:moveTo>
                    <a:pt x="1917" y="8995"/>
                  </a:moveTo>
                  <a:lnTo>
                    <a:pt x="1917" y="10412"/>
                  </a:lnTo>
                  <a:lnTo>
                    <a:pt x="1358" y="9841"/>
                  </a:lnTo>
                  <a:lnTo>
                    <a:pt x="548" y="8995"/>
                  </a:lnTo>
                  <a:close/>
                  <a:moveTo>
                    <a:pt x="6192" y="0"/>
                  </a:moveTo>
                  <a:cubicBezTo>
                    <a:pt x="5828" y="0"/>
                    <a:pt x="5465" y="137"/>
                    <a:pt x="5191" y="411"/>
                  </a:cubicBezTo>
                  <a:lnTo>
                    <a:pt x="5156" y="435"/>
                  </a:lnTo>
                  <a:cubicBezTo>
                    <a:pt x="5096" y="494"/>
                    <a:pt x="5096" y="602"/>
                    <a:pt x="5168" y="661"/>
                  </a:cubicBezTo>
                  <a:cubicBezTo>
                    <a:pt x="5196" y="689"/>
                    <a:pt x="5235" y="704"/>
                    <a:pt x="5275" y="704"/>
                  </a:cubicBezTo>
                  <a:cubicBezTo>
                    <a:pt x="5319" y="704"/>
                    <a:pt x="5363" y="686"/>
                    <a:pt x="5394" y="649"/>
                  </a:cubicBezTo>
                  <a:lnTo>
                    <a:pt x="5430" y="613"/>
                  </a:lnTo>
                  <a:cubicBezTo>
                    <a:pt x="5644" y="399"/>
                    <a:pt x="5927" y="292"/>
                    <a:pt x="6209" y="292"/>
                  </a:cubicBezTo>
                  <a:cubicBezTo>
                    <a:pt x="6492" y="292"/>
                    <a:pt x="6775" y="399"/>
                    <a:pt x="6989" y="613"/>
                  </a:cubicBezTo>
                  <a:cubicBezTo>
                    <a:pt x="7418" y="1042"/>
                    <a:pt x="7418" y="1745"/>
                    <a:pt x="6989" y="2185"/>
                  </a:cubicBezTo>
                  <a:cubicBezTo>
                    <a:pt x="6775" y="2399"/>
                    <a:pt x="6492" y="2507"/>
                    <a:pt x="6209" y="2507"/>
                  </a:cubicBezTo>
                  <a:cubicBezTo>
                    <a:pt x="5927" y="2507"/>
                    <a:pt x="5644" y="2399"/>
                    <a:pt x="5430" y="2185"/>
                  </a:cubicBezTo>
                  <a:cubicBezTo>
                    <a:pt x="5168" y="1923"/>
                    <a:pt x="5049" y="1554"/>
                    <a:pt x="5132" y="1209"/>
                  </a:cubicBezTo>
                  <a:cubicBezTo>
                    <a:pt x="5144" y="1125"/>
                    <a:pt x="5084" y="1030"/>
                    <a:pt x="4989" y="1018"/>
                  </a:cubicBezTo>
                  <a:cubicBezTo>
                    <a:pt x="4982" y="1017"/>
                    <a:pt x="4975" y="1017"/>
                    <a:pt x="4967" y="1017"/>
                  </a:cubicBezTo>
                  <a:cubicBezTo>
                    <a:pt x="4890" y="1017"/>
                    <a:pt x="4809" y="1073"/>
                    <a:pt x="4798" y="1149"/>
                  </a:cubicBezTo>
                  <a:cubicBezTo>
                    <a:pt x="4751" y="1387"/>
                    <a:pt x="4775" y="1614"/>
                    <a:pt x="4846" y="1840"/>
                  </a:cubicBezTo>
                  <a:lnTo>
                    <a:pt x="3132" y="1840"/>
                  </a:lnTo>
                  <a:cubicBezTo>
                    <a:pt x="3048" y="1840"/>
                    <a:pt x="2965" y="1911"/>
                    <a:pt x="2965" y="2006"/>
                  </a:cubicBezTo>
                  <a:cubicBezTo>
                    <a:pt x="2965" y="2090"/>
                    <a:pt x="3048" y="2161"/>
                    <a:pt x="3132" y="2161"/>
                  </a:cubicBezTo>
                  <a:lnTo>
                    <a:pt x="4989" y="2161"/>
                  </a:lnTo>
                  <a:lnTo>
                    <a:pt x="5084" y="2304"/>
                  </a:lnTo>
                  <a:lnTo>
                    <a:pt x="4310" y="3078"/>
                  </a:lnTo>
                  <a:cubicBezTo>
                    <a:pt x="4251" y="3126"/>
                    <a:pt x="4251" y="3233"/>
                    <a:pt x="4310" y="3292"/>
                  </a:cubicBezTo>
                  <a:cubicBezTo>
                    <a:pt x="4334" y="3328"/>
                    <a:pt x="4382" y="3340"/>
                    <a:pt x="4429" y="3340"/>
                  </a:cubicBezTo>
                  <a:cubicBezTo>
                    <a:pt x="4477" y="3340"/>
                    <a:pt x="4513" y="3328"/>
                    <a:pt x="4548" y="3292"/>
                  </a:cubicBezTo>
                  <a:lnTo>
                    <a:pt x="5322" y="2518"/>
                  </a:lnTo>
                  <a:cubicBezTo>
                    <a:pt x="5572" y="2733"/>
                    <a:pt x="5882" y="2840"/>
                    <a:pt x="6203" y="2840"/>
                  </a:cubicBezTo>
                  <a:cubicBezTo>
                    <a:pt x="6561" y="2840"/>
                    <a:pt x="6930" y="2697"/>
                    <a:pt x="7215" y="2423"/>
                  </a:cubicBezTo>
                  <a:cubicBezTo>
                    <a:pt x="7287" y="2340"/>
                    <a:pt x="7358" y="2256"/>
                    <a:pt x="7418" y="2161"/>
                  </a:cubicBezTo>
                  <a:lnTo>
                    <a:pt x="8835" y="2161"/>
                  </a:lnTo>
                  <a:lnTo>
                    <a:pt x="8835" y="10662"/>
                  </a:lnTo>
                  <a:lnTo>
                    <a:pt x="2239" y="10662"/>
                  </a:lnTo>
                  <a:lnTo>
                    <a:pt x="2239" y="8864"/>
                  </a:lnTo>
                  <a:cubicBezTo>
                    <a:pt x="2239" y="8769"/>
                    <a:pt x="2167" y="8698"/>
                    <a:pt x="2072" y="8698"/>
                  </a:cubicBezTo>
                  <a:lnTo>
                    <a:pt x="334" y="8698"/>
                  </a:lnTo>
                  <a:lnTo>
                    <a:pt x="334" y="2161"/>
                  </a:lnTo>
                  <a:lnTo>
                    <a:pt x="2489" y="2161"/>
                  </a:lnTo>
                  <a:cubicBezTo>
                    <a:pt x="2584" y="2161"/>
                    <a:pt x="2655" y="2090"/>
                    <a:pt x="2655" y="2006"/>
                  </a:cubicBezTo>
                  <a:cubicBezTo>
                    <a:pt x="2655" y="1911"/>
                    <a:pt x="2584" y="1840"/>
                    <a:pt x="2489" y="1840"/>
                  </a:cubicBezTo>
                  <a:lnTo>
                    <a:pt x="167" y="1840"/>
                  </a:lnTo>
                  <a:cubicBezTo>
                    <a:pt x="84" y="1840"/>
                    <a:pt x="0" y="1911"/>
                    <a:pt x="0" y="2006"/>
                  </a:cubicBezTo>
                  <a:lnTo>
                    <a:pt x="0" y="8853"/>
                  </a:lnTo>
                  <a:cubicBezTo>
                    <a:pt x="0" y="8888"/>
                    <a:pt x="24" y="8936"/>
                    <a:pt x="48" y="8972"/>
                  </a:cubicBezTo>
                  <a:lnTo>
                    <a:pt x="1060" y="10007"/>
                  </a:lnTo>
                  <a:lnTo>
                    <a:pt x="1953" y="10936"/>
                  </a:lnTo>
                  <a:cubicBezTo>
                    <a:pt x="1989" y="10960"/>
                    <a:pt x="2024" y="10972"/>
                    <a:pt x="2072" y="10972"/>
                  </a:cubicBezTo>
                  <a:lnTo>
                    <a:pt x="8978" y="10972"/>
                  </a:lnTo>
                  <a:cubicBezTo>
                    <a:pt x="9073" y="10972"/>
                    <a:pt x="9144" y="10900"/>
                    <a:pt x="9144" y="10817"/>
                  </a:cubicBezTo>
                  <a:lnTo>
                    <a:pt x="9144" y="2006"/>
                  </a:lnTo>
                  <a:cubicBezTo>
                    <a:pt x="9132" y="1911"/>
                    <a:pt x="9073" y="1840"/>
                    <a:pt x="8978" y="1840"/>
                  </a:cubicBezTo>
                  <a:lnTo>
                    <a:pt x="7549" y="1840"/>
                  </a:lnTo>
                  <a:cubicBezTo>
                    <a:pt x="7704" y="1352"/>
                    <a:pt x="7585" y="792"/>
                    <a:pt x="7192" y="411"/>
                  </a:cubicBezTo>
                  <a:cubicBezTo>
                    <a:pt x="6918" y="137"/>
                    <a:pt x="6555" y="0"/>
                    <a:pt x="619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69" name="Google Shape;11069;p79"/>
            <p:cNvSpPr/>
            <p:nvPr/>
          </p:nvSpPr>
          <p:spPr>
            <a:xfrm>
              <a:off x="3254698" y="1788375"/>
              <a:ext cx="121493" cy="10233"/>
            </a:xfrm>
            <a:custGeom>
              <a:avLst/>
              <a:gdLst/>
              <a:ahLst/>
              <a:cxnLst/>
              <a:rect l="l" t="t" r="r" b="b"/>
              <a:pathLst>
                <a:path w="3835" h="323" extrusionOk="0">
                  <a:moveTo>
                    <a:pt x="167" y="1"/>
                  </a:moveTo>
                  <a:cubicBezTo>
                    <a:pt x="72" y="1"/>
                    <a:pt x="1" y="72"/>
                    <a:pt x="1" y="168"/>
                  </a:cubicBezTo>
                  <a:cubicBezTo>
                    <a:pt x="1" y="251"/>
                    <a:pt x="72" y="322"/>
                    <a:pt x="167" y="322"/>
                  </a:cubicBezTo>
                  <a:lnTo>
                    <a:pt x="3680" y="322"/>
                  </a:lnTo>
                  <a:cubicBezTo>
                    <a:pt x="3763" y="322"/>
                    <a:pt x="3834" y="251"/>
                    <a:pt x="3834" y="168"/>
                  </a:cubicBezTo>
                  <a:cubicBezTo>
                    <a:pt x="3834" y="72"/>
                    <a:pt x="3763" y="1"/>
                    <a:pt x="368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70" name="Google Shape;11070;p79"/>
            <p:cNvSpPr/>
            <p:nvPr/>
          </p:nvSpPr>
          <p:spPr>
            <a:xfrm>
              <a:off x="3185668" y="1638275"/>
              <a:ext cx="172783" cy="29051"/>
            </a:xfrm>
            <a:custGeom>
              <a:avLst/>
              <a:gdLst/>
              <a:ahLst/>
              <a:cxnLst/>
              <a:rect l="l" t="t" r="r" b="b"/>
              <a:pathLst>
                <a:path w="5454" h="917" extrusionOk="0">
                  <a:moveTo>
                    <a:pt x="168" y="0"/>
                  </a:moveTo>
                  <a:cubicBezTo>
                    <a:pt x="72" y="0"/>
                    <a:pt x="1" y="84"/>
                    <a:pt x="1" y="167"/>
                  </a:cubicBezTo>
                  <a:lnTo>
                    <a:pt x="1" y="750"/>
                  </a:lnTo>
                  <a:cubicBezTo>
                    <a:pt x="1" y="834"/>
                    <a:pt x="72" y="917"/>
                    <a:pt x="168" y="917"/>
                  </a:cubicBezTo>
                  <a:lnTo>
                    <a:pt x="5275" y="917"/>
                  </a:lnTo>
                  <a:cubicBezTo>
                    <a:pt x="5359" y="917"/>
                    <a:pt x="5430" y="834"/>
                    <a:pt x="5430" y="750"/>
                  </a:cubicBezTo>
                  <a:lnTo>
                    <a:pt x="5430" y="167"/>
                  </a:lnTo>
                  <a:cubicBezTo>
                    <a:pt x="5454" y="84"/>
                    <a:pt x="5382" y="0"/>
                    <a:pt x="5287" y="0"/>
                  </a:cubicBezTo>
                  <a:lnTo>
                    <a:pt x="4228" y="0"/>
                  </a:lnTo>
                  <a:cubicBezTo>
                    <a:pt x="4144" y="0"/>
                    <a:pt x="4073" y="84"/>
                    <a:pt x="4073" y="167"/>
                  </a:cubicBezTo>
                  <a:cubicBezTo>
                    <a:pt x="4073" y="262"/>
                    <a:pt x="4144" y="334"/>
                    <a:pt x="4228" y="334"/>
                  </a:cubicBezTo>
                  <a:lnTo>
                    <a:pt x="5121" y="334"/>
                  </a:lnTo>
                  <a:lnTo>
                    <a:pt x="5121" y="584"/>
                  </a:lnTo>
                  <a:lnTo>
                    <a:pt x="334" y="584"/>
                  </a:lnTo>
                  <a:lnTo>
                    <a:pt x="334" y="334"/>
                  </a:lnTo>
                  <a:lnTo>
                    <a:pt x="3597" y="334"/>
                  </a:lnTo>
                  <a:cubicBezTo>
                    <a:pt x="3680" y="334"/>
                    <a:pt x="3751" y="262"/>
                    <a:pt x="3751" y="167"/>
                  </a:cubicBezTo>
                  <a:cubicBezTo>
                    <a:pt x="3751" y="84"/>
                    <a:pt x="3680" y="0"/>
                    <a:pt x="359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71" name="Google Shape;11071;p79"/>
            <p:cNvSpPr/>
            <p:nvPr/>
          </p:nvSpPr>
          <p:spPr>
            <a:xfrm>
              <a:off x="3186428" y="1681645"/>
              <a:ext cx="172022" cy="10581"/>
            </a:xfrm>
            <a:custGeom>
              <a:avLst/>
              <a:gdLst/>
              <a:ahLst/>
              <a:cxnLst/>
              <a:rect l="l" t="t" r="r" b="b"/>
              <a:pathLst>
                <a:path w="5430" h="334" extrusionOk="0">
                  <a:moveTo>
                    <a:pt x="155" y="0"/>
                  </a:moveTo>
                  <a:cubicBezTo>
                    <a:pt x="72" y="0"/>
                    <a:pt x="1" y="84"/>
                    <a:pt x="1" y="167"/>
                  </a:cubicBezTo>
                  <a:cubicBezTo>
                    <a:pt x="1" y="262"/>
                    <a:pt x="72" y="334"/>
                    <a:pt x="155" y="334"/>
                  </a:cubicBezTo>
                  <a:lnTo>
                    <a:pt x="5263" y="334"/>
                  </a:lnTo>
                  <a:cubicBezTo>
                    <a:pt x="5358" y="334"/>
                    <a:pt x="5430" y="262"/>
                    <a:pt x="5430" y="167"/>
                  </a:cubicBezTo>
                  <a:cubicBezTo>
                    <a:pt x="5430" y="84"/>
                    <a:pt x="5358" y="0"/>
                    <a:pt x="526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72" name="Google Shape;11072;p79"/>
            <p:cNvSpPr/>
            <p:nvPr/>
          </p:nvSpPr>
          <p:spPr>
            <a:xfrm>
              <a:off x="3186428" y="1707306"/>
              <a:ext cx="172022" cy="10201"/>
            </a:xfrm>
            <a:custGeom>
              <a:avLst/>
              <a:gdLst/>
              <a:ahLst/>
              <a:cxnLst/>
              <a:rect l="l" t="t" r="r" b="b"/>
              <a:pathLst>
                <a:path w="5430" h="322" extrusionOk="0">
                  <a:moveTo>
                    <a:pt x="155" y="0"/>
                  </a:moveTo>
                  <a:cubicBezTo>
                    <a:pt x="72" y="0"/>
                    <a:pt x="1" y="71"/>
                    <a:pt x="1" y="167"/>
                  </a:cubicBezTo>
                  <a:cubicBezTo>
                    <a:pt x="1" y="250"/>
                    <a:pt x="72" y="321"/>
                    <a:pt x="155" y="321"/>
                  </a:cubicBezTo>
                  <a:lnTo>
                    <a:pt x="5263" y="321"/>
                  </a:lnTo>
                  <a:cubicBezTo>
                    <a:pt x="5358" y="321"/>
                    <a:pt x="5430" y="250"/>
                    <a:pt x="5430" y="167"/>
                  </a:cubicBezTo>
                  <a:cubicBezTo>
                    <a:pt x="5430" y="71"/>
                    <a:pt x="5358" y="0"/>
                    <a:pt x="526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073" name="Google Shape;11073;p79"/>
          <p:cNvGrpSpPr/>
          <p:nvPr/>
        </p:nvGrpSpPr>
        <p:grpSpPr>
          <a:xfrm>
            <a:off x="3550512" y="1783526"/>
            <a:ext cx="430552" cy="464724"/>
            <a:chOff x="2662884" y="1513044"/>
            <a:chExt cx="322914" cy="348543"/>
          </a:xfrm>
          <a:solidFill>
            <a:schemeClr val="tx1"/>
          </a:solidFill>
        </p:grpSpPr>
        <p:sp>
          <p:nvSpPr>
            <p:cNvPr id="11074" name="Google Shape;11074;p79"/>
            <p:cNvSpPr/>
            <p:nvPr/>
          </p:nvSpPr>
          <p:spPr>
            <a:xfrm>
              <a:off x="2662884" y="1513044"/>
              <a:ext cx="260663" cy="348543"/>
            </a:xfrm>
            <a:custGeom>
              <a:avLst/>
              <a:gdLst/>
              <a:ahLst/>
              <a:cxnLst/>
              <a:rect l="l" t="t" r="r" b="b"/>
              <a:pathLst>
                <a:path w="8228" h="11002" extrusionOk="0">
                  <a:moveTo>
                    <a:pt x="5692" y="0"/>
                  </a:moveTo>
                  <a:cubicBezTo>
                    <a:pt x="5597" y="0"/>
                    <a:pt x="5525" y="72"/>
                    <a:pt x="5525" y="167"/>
                  </a:cubicBezTo>
                  <a:cubicBezTo>
                    <a:pt x="5525" y="250"/>
                    <a:pt x="5597" y="322"/>
                    <a:pt x="5692" y="322"/>
                  </a:cubicBezTo>
                  <a:lnTo>
                    <a:pt x="7907" y="322"/>
                  </a:lnTo>
                  <a:lnTo>
                    <a:pt x="7907" y="10668"/>
                  </a:lnTo>
                  <a:lnTo>
                    <a:pt x="334" y="10668"/>
                  </a:lnTo>
                  <a:lnTo>
                    <a:pt x="334" y="9406"/>
                  </a:lnTo>
                  <a:cubicBezTo>
                    <a:pt x="334" y="9311"/>
                    <a:pt x="251" y="9240"/>
                    <a:pt x="167" y="9240"/>
                  </a:cubicBezTo>
                  <a:cubicBezTo>
                    <a:pt x="72" y="9240"/>
                    <a:pt x="1" y="9311"/>
                    <a:pt x="1" y="9406"/>
                  </a:cubicBezTo>
                  <a:lnTo>
                    <a:pt x="1" y="10835"/>
                  </a:lnTo>
                  <a:cubicBezTo>
                    <a:pt x="1" y="10918"/>
                    <a:pt x="72" y="11002"/>
                    <a:pt x="167" y="11002"/>
                  </a:cubicBezTo>
                  <a:lnTo>
                    <a:pt x="8049" y="11002"/>
                  </a:lnTo>
                  <a:cubicBezTo>
                    <a:pt x="8145" y="11002"/>
                    <a:pt x="8216" y="10918"/>
                    <a:pt x="8216" y="10835"/>
                  </a:cubicBezTo>
                  <a:lnTo>
                    <a:pt x="8216" y="179"/>
                  </a:lnTo>
                  <a:cubicBezTo>
                    <a:pt x="8228" y="60"/>
                    <a:pt x="8157" y="0"/>
                    <a:pt x="807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75" name="Google Shape;11075;p79"/>
            <p:cNvSpPr/>
            <p:nvPr/>
          </p:nvSpPr>
          <p:spPr>
            <a:xfrm>
              <a:off x="2663264" y="1513044"/>
              <a:ext cx="165243" cy="282554"/>
            </a:xfrm>
            <a:custGeom>
              <a:avLst/>
              <a:gdLst/>
              <a:ahLst/>
              <a:cxnLst/>
              <a:rect l="l" t="t" r="r" b="b"/>
              <a:pathLst>
                <a:path w="5216" h="8919" extrusionOk="0">
                  <a:moveTo>
                    <a:pt x="2358" y="548"/>
                  </a:moveTo>
                  <a:lnTo>
                    <a:pt x="2358" y="2346"/>
                  </a:lnTo>
                  <a:lnTo>
                    <a:pt x="560" y="2346"/>
                  </a:lnTo>
                  <a:lnTo>
                    <a:pt x="2358" y="548"/>
                  </a:lnTo>
                  <a:close/>
                  <a:moveTo>
                    <a:pt x="2537" y="0"/>
                  </a:moveTo>
                  <a:cubicBezTo>
                    <a:pt x="2418" y="0"/>
                    <a:pt x="2299" y="167"/>
                    <a:pt x="2227" y="238"/>
                  </a:cubicBezTo>
                  <a:lnTo>
                    <a:pt x="108" y="2346"/>
                  </a:lnTo>
                  <a:cubicBezTo>
                    <a:pt x="60" y="2393"/>
                    <a:pt x="1" y="2441"/>
                    <a:pt x="1" y="2513"/>
                  </a:cubicBezTo>
                  <a:lnTo>
                    <a:pt x="1" y="8751"/>
                  </a:lnTo>
                  <a:cubicBezTo>
                    <a:pt x="1" y="8835"/>
                    <a:pt x="72" y="8918"/>
                    <a:pt x="167" y="8918"/>
                  </a:cubicBezTo>
                  <a:cubicBezTo>
                    <a:pt x="263" y="8918"/>
                    <a:pt x="334" y="8835"/>
                    <a:pt x="334" y="8751"/>
                  </a:cubicBezTo>
                  <a:lnTo>
                    <a:pt x="334" y="2667"/>
                  </a:lnTo>
                  <a:lnTo>
                    <a:pt x="2525" y="2667"/>
                  </a:lnTo>
                  <a:cubicBezTo>
                    <a:pt x="2608" y="2667"/>
                    <a:pt x="2680" y="2584"/>
                    <a:pt x="2680" y="2501"/>
                  </a:cubicBezTo>
                  <a:lnTo>
                    <a:pt x="2680" y="310"/>
                  </a:lnTo>
                  <a:lnTo>
                    <a:pt x="5049" y="310"/>
                  </a:lnTo>
                  <a:cubicBezTo>
                    <a:pt x="5144" y="310"/>
                    <a:pt x="5216" y="238"/>
                    <a:pt x="5216" y="143"/>
                  </a:cubicBezTo>
                  <a:cubicBezTo>
                    <a:pt x="5216" y="60"/>
                    <a:pt x="5132" y="0"/>
                    <a:pt x="504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76" name="Google Shape;11076;p79"/>
            <p:cNvSpPr/>
            <p:nvPr/>
          </p:nvSpPr>
          <p:spPr>
            <a:xfrm>
              <a:off x="2717596" y="1747634"/>
              <a:ext cx="152412" cy="10613"/>
            </a:xfrm>
            <a:custGeom>
              <a:avLst/>
              <a:gdLst/>
              <a:ahLst/>
              <a:cxnLst/>
              <a:rect l="l" t="t" r="r" b="b"/>
              <a:pathLst>
                <a:path w="4811" h="335" extrusionOk="0">
                  <a:moveTo>
                    <a:pt x="167" y="1"/>
                  </a:moveTo>
                  <a:cubicBezTo>
                    <a:pt x="72" y="1"/>
                    <a:pt x="0" y="84"/>
                    <a:pt x="0" y="168"/>
                  </a:cubicBezTo>
                  <a:cubicBezTo>
                    <a:pt x="0" y="263"/>
                    <a:pt x="72" y="334"/>
                    <a:pt x="167" y="334"/>
                  </a:cubicBezTo>
                  <a:lnTo>
                    <a:pt x="4644" y="334"/>
                  </a:lnTo>
                  <a:cubicBezTo>
                    <a:pt x="4739" y="334"/>
                    <a:pt x="4810" y="263"/>
                    <a:pt x="4810" y="168"/>
                  </a:cubicBezTo>
                  <a:cubicBezTo>
                    <a:pt x="4798" y="84"/>
                    <a:pt x="4739" y="1"/>
                    <a:pt x="464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77" name="Google Shape;11077;p79"/>
            <p:cNvSpPr/>
            <p:nvPr/>
          </p:nvSpPr>
          <p:spPr>
            <a:xfrm>
              <a:off x="2788876" y="1809886"/>
              <a:ext cx="81132" cy="10581"/>
            </a:xfrm>
            <a:custGeom>
              <a:avLst/>
              <a:gdLst/>
              <a:ahLst/>
              <a:cxnLst/>
              <a:rect l="l" t="t" r="r" b="b"/>
              <a:pathLst>
                <a:path w="2561" h="334" extrusionOk="0">
                  <a:moveTo>
                    <a:pt x="167" y="1"/>
                  </a:moveTo>
                  <a:cubicBezTo>
                    <a:pt x="72" y="1"/>
                    <a:pt x="0" y="84"/>
                    <a:pt x="0" y="167"/>
                  </a:cubicBezTo>
                  <a:cubicBezTo>
                    <a:pt x="0" y="262"/>
                    <a:pt x="72" y="334"/>
                    <a:pt x="167" y="334"/>
                  </a:cubicBezTo>
                  <a:lnTo>
                    <a:pt x="2394" y="334"/>
                  </a:lnTo>
                  <a:cubicBezTo>
                    <a:pt x="2489" y="334"/>
                    <a:pt x="2560" y="262"/>
                    <a:pt x="2560" y="167"/>
                  </a:cubicBezTo>
                  <a:cubicBezTo>
                    <a:pt x="2560" y="84"/>
                    <a:pt x="2489" y="1"/>
                    <a:pt x="239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78" name="Google Shape;11078;p79"/>
            <p:cNvSpPr/>
            <p:nvPr/>
          </p:nvSpPr>
          <p:spPr>
            <a:xfrm>
              <a:off x="2717596" y="1722385"/>
              <a:ext cx="152412" cy="10201"/>
            </a:xfrm>
            <a:custGeom>
              <a:avLst/>
              <a:gdLst/>
              <a:ahLst/>
              <a:cxnLst/>
              <a:rect l="l" t="t" r="r" b="b"/>
              <a:pathLst>
                <a:path w="4811" h="322" extrusionOk="0">
                  <a:moveTo>
                    <a:pt x="167" y="0"/>
                  </a:moveTo>
                  <a:cubicBezTo>
                    <a:pt x="72" y="0"/>
                    <a:pt x="0" y="72"/>
                    <a:pt x="0" y="167"/>
                  </a:cubicBezTo>
                  <a:cubicBezTo>
                    <a:pt x="0" y="250"/>
                    <a:pt x="72" y="322"/>
                    <a:pt x="167" y="322"/>
                  </a:cubicBezTo>
                  <a:lnTo>
                    <a:pt x="4644" y="322"/>
                  </a:lnTo>
                  <a:cubicBezTo>
                    <a:pt x="4739" y="322"/>
                    <a:pt x="4810" y="250"/>
                    <a:pt x="4810" y="167"/>
                  </a:cubicBezTo>
                  <a:cubicBezTo>
                    <a:pt x="4798" y="60"/>
                    <a:pt x="4739" y="0"/>
                    <a:pt x="464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79" name="Google Shape;11079;p79"/>
            <p:cNvSpPr/>
            <p:nvPr/>
          </p:nvSpPr>
          <p:spPr>
            <a:xfrm>
              <a:off x="2717596" y="1696344"/>
              <a:ext cx="152412" cy="10613"/>
            </a:xfrm>
            <a:custGeom>
              <a:avLst/>
              <a:gdLst/>
              <a:ahLst/>
              <a:cxnLst/>
              <a:rect l="l" t="t" r="r" b="b"/>
              <a:pathLst>
                <a:path w="4811" h="335" extrusionOk="0">
                  <a:moveTo>
                    <a:pt x="167" y="1"/>
                  </a:moveTo>
                  <a:cubicBezTo>
                    <a:pt x="72" y="1"/>
                    <a:pt x="0" y="72"/>
                    <a:pt x="0" y="167"/>
                  </a:cubicBezTo>
                  <a:cubicBezTo>
                    <a:pt x="0" y="251"/>
                    <a:pt x="72" y="334"/>
                    <a:pt x="167" y="334"/>
                  </a:cubicBezTo>
                  <a:lnTo>
                    <a:pt x="4644" y="334"/>
                  </a:lnTo>
                  <a:cubicBezTo>
                    <a:pt x="4739" y="334"/>
                    <a:pt x="4810" y="251"/>
                    <a:pt x="4810" y="167"/>
                  </a:cubicBezTo>
                  <a:cubicBezTo>
                    <a:pt x="4798" y="72"/>
                    <a:pt x="4739" y="1"/>
                    <a:pt x="464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80" name="Google Shape;11080;p79"/>
            <p:cNvSpPr/>
            <p:nvPr/>
          </p:nvSpPr>
          <p:spPr>
            <a:xfrm>
              <a:off x="2717596" y="1670335"/>
              <a:ext cx="152412" cy="10581"/>
            </a:xfrm>
            <a:custGeom>
              <a:avLst/>
              <a:gdLst/>
              <a:ahLst/>
              <a:cxnLst/>
              <a:rect l="l" t="t" r="r" b="b"/>
              <a:pathLst>
                <a:path w="4811" h="334" extrusionOk="0">
                  <a:moveTo>
                    <a:pt x="167" y="0"/>
                  </a:moveTo>
                  <a:cubicBezTo>
                    <a:pt x="72" y="0"/>
                    <a:pt x="0" y="84"/>
                    <a:pt x="0" y="167"/>
                  </a:cubicBezTo>
                  <a:cubicBezTo>
                    <a:pt x="0" y="262"/>
                    <a:pt x="72" y="334"/>
                    <a:pt x="167" y="334"/>
                  </a:cubicBezTo>
                  <a:lnTo>
                    <a:pt x="4644" y="334"/>
                  </a:lnTo>
                  <a:cubicBezTo>
                    <a:pt x="4739" y="334"/>
                    <a:pt x="4810" y="262"/>
                    <a:pt x="4810" y="167"/>
                  </a:cubicBezTo>
                  <a:cubicBezTo>
                    <a:pt x="4810" y="84"/>
                    <a:pt x="4739" y="0"/>
                    <a:pt x="464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81" name="Google Shape;11081;p79"/>
            <p:cNvSpPr/>
            <p:nvPr/>
          </p:nvSpPr>
          <p:spPr>
            <a:xfrm>
              <a:off x="2778326" y="1594145"/>
              <a:ext cx="31332" cy="61111"/>
            </a:xfrm>
            <a:custGeom>
              <a:avLst/>
              <a:gdLst/>
              <a:ahLst/>
              <a:cxnLst/>
              <a:rect l="l" t="t" r="r" b="b"/>
              <a:pathLst>
                <a:path w="989" h="1929" extrusionOk="0">
                  <a:moveTo>
                    <a:pt x="179" y="0"/>
                  </a:moveTo>
                  <a:cubicBezTo>
                    <a:pt x="95" y="0"/>
                    <a:pt x="12" y="72"/>
                    <a:pt x="12" y="167"/>
                  </a:cubicBezTo>
                  <a:cubicBezTo>
                    <a:pt x="12" y="250"/>
                    <a:pt x="95" y="322"/>
                    <a:pt x="179" y="322"/>
                  </a:cubicBezTo>
                  <a:lnTo>
                    <a:pt x="333" y="322"/>
                  </a:lnTo>
                  <a:lnTo>
                    <a:pt x="333" y="1607"/>
                  </a:lnTo>
                  <a:lnTo>
                    <a:pt x="167" y="1607"/>
                  </a:lnTo>
                  <a:cubicBezTo>
                    <a:pt x="72" y="1607"/>
                    <a:pt x="0" y="1679"/>
                    <a:pt x="0" y="1774"/>
                  </a:cubicBezTo>
                  <a:cubicBezTo>
                    <a:pt x="0" y="1858"/>
                    <a:pt x="72" y="1929"/>
                    <a:pt x="167" y="1929"/>
                  </a:cubicBezTo>
                  <a:lnTo>
                    <a:pt x="822" y="1929"/>
                  </a:lnTo>
                  <a:cubicBezTo>
                    <a:pt x="905" y="1929"/>
                    <a:pt x="988" y="1858"/>
                    <a:pt x="988" y="1774"/>
                  </a:cubicBezTo>
                  <a:cubicBezTo>
                    <a:pt x="976" y="1679"/>
                    <a:pt x="893" y="1607"/>
                    <a:pt x="810" y="1607"/>
                  </a:cubicBezTo>
                  <a:lnTo>
                    <a:pt x="643" y="1607"/>
                  </a:lnTo>
                  <a:lnTo>
                    <a:pt x="643" y="167"/>
                  </a:lnTo>
                  <a:cubicBezTo>
                    <a:pt x="643" y="72"/>
                    <a:pt x="572" y="0"/>
                    <a:pt x="47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82" name="Google Shape;11082;p79"/>
            <p:cNvSpPr/>
            <p:nvPr/>
          </p:nvSpPr>
          <p:spPr>
            <a:xfrm>
              <a:off x="2782476" y="1575263"/>
              <a:ext cx="16220" cy="15872"/>
            </a:xfrm>
            <a:custGeom>
              <a:avLst/>
              <a:gdLst/>
              <a:ahLst/>
              <a:cxnLst/>
              <a:rect l="l" t="t" r="r" b="b"/>
              <a:pathLst>
                <a:path w="512" h="501" extrusionOk="0">
                  <a:moveTo>
                    <a:pt x="262" y="1"/>
                  </a:moveTo>
                  <a:cubicBezTo>
                    <a:pt x="131" y="1"/>
                    <a:pt x="0" y="120"/>
                    <a:pt x="0" y="251"/>
                  </a:cubicBezTo>
                  <a:cubicBezTo>
                    <a:pt x="0" y="382"/>
                    <a:pt x="119" y="501"/>
                    <a:pt x="262" y="501"/>
                  </a:cubicBezTo>
                  <a:cubicBezTo>
                    <a:pt x="393" y="501"/>
                    <a:pt x="512" y="382"/>
                    <a:pt x="512" y="251"/>
                  </a:cubicBezTo>
                  <a:cubicBezTo>
                    <a:pt x="512" y="120"/>
                    <a:pt x="393" y="1"/>
                    <a:pt x="26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83" name="Google Shape;11083;p79"/>
            <p:cNvSpPr/>
            <p:nvPr/>
          </p:nvSpPr>
          <p:spPr>
            <a:xfrm>
              <a:off x="2943537" y="1513044"/>
              <a:ext cx="42261" cy="347783"/>
            </a:xfrm>
            <a:custGeom>
              <a:avLst/>
              <a:gdLst/>
              <a:ahLst/>
              <a:cxnLst/>
              <a:rect l="l" t="t" r="r" b="b"/>
              <a:pathLst>
                <a:path w="1334" h="10978" extrusionOk="0">
                  <a:moveTo>
                    <a:pt x="667" y="310"/>
                  </a:moveTo>
                  <a:cubicBezTo>
                    <a:pt x="857" y="310"/>
                    <a:pt x="1012" y="477"/>
                    <a:pt x="1012" y="655"/>
                  </a:cubicBezTo>
                  <a:lnTo>
                    <a:pt x="1012" y="1477"/>
                  </a:lnTo>
                  <a:lnTo>
                    <a:pt x="321" y="1477"/>
                  </a:lnTo>
                  <a:lnTo>
                    <a:pt x="321" y="655"/>
                  </a:lnTo>
                  <a:cubicBezTo>
                    <a:pt x="321" y="465"/>
                    <a:pt x="488" y="310"/>
                    <a:pt x="667" y="310"/>
                  </a:cubicBezTo>
                  <a:close/>
                  <a:moveTo>
                    <a:pt x="1024" y="1798"/>
                  </a:moveTo>
                  <a:lnTo>
                    <a:pt x="1024" y="2453"/>
                  </a:lnTo>
                  <a:lnTo>
                    <a:pt x="321" y="2453"/>
                  </a:lnTo>
                  <a:lnTo>
                    <a:pt x="321" y="1798"/>
                  </a:lnTo>
                  <a:close/>
                  <a:moveTo>
                    <a:pt x="964" y="9597"/>
                  </a:moveTo>
                  <a:lnTo>
                    <a:pt x="833" y="10525"/>
                  </a:lnTo>
                  <a:cubicBezTo>
                    <a:pt x="810" y="10597"/>
                    <a:pt x="750" y="10656"/>
                    <a:pt x="679" y="10656"/>
                  </a:cubicBezTo>
                  <a:cubicBezTo>
                    <a:pt x="607" y="10656"/>
                    <a:pt x="536" y="10597"/>
                    <a:pt x="536" y="10525"/>
                  </a:cubicBezTo>
                  <a:lnTo>
                    <a:pt x="417" y="9597"/>
                  </a:lnTo>
                  <a:close/>
                  <a:moveTo>
                    <a:pt x="667" y="0"/>
                  </a:moveTo>
                  <a:cubicBezTo>
                    <a:pt x="298" y="0"/>
                    <a:pt x="0" y="298"/>
                    <a:pt x="0" y="667"/>
                  </a:cubicBezTo>
                  <a:lnTo>
                    <a:pt x="0" y="1631"/>
                  </a:lnTo>
                  <a:lnTo>
                    <a:pt x="0" y="2822"/>
                  </a:lnTo>
                  <a:lnTo>
                    <a:pt x="0" y="4810"/>
                  </a:lnTo>
                  <a:cubicBezTo>
                    <a:pt x="0" y="4894"/>
                    <a:pt x="71" y="4965"/>
                    <a:pt x="167" y="4965"/>
                  </a:cubicBezTo>
                  <a:cubicBezTo>
                    <a:pt x="250" y="4965"/>
                    <a:pt x="321" y="4894"/>
                    <a:pt x="321" y="4810"/>
                  </a:cubicBezTo>
                  <a:lnTo>
                    <a:pt x="321" y="2763"/>
                  </a:lnTo>
                  <a:lnTo>
                    <a:pt x="1024" y="2763"/>
                  </a:lnTo>
                  <a:lnTo>
                    <a:pt x="1024" y="9275"/>
                  </a:lnTo>
                  <a:lnTo>
                    <a:pt x="321" y="9275"/>
                  </a:lnTo>
                  <a:lnTo>
                    <a:pt x="321" y="5430"/>
                  </a:lnTo>
                  <a:cubicBezTo>
                    <a:pt x="321" y="5346"/>
                    <a:pt x="250" y="5263"/>
                    <a:pt x="167" y="5263"/>
                  </a:cubicBezTo>
                  <a:cubicBezTo>
                    <a:pt x="71" y="5263"/>
                    <a:pt x="0" y="5346"/>
                    <a:pt x="0" y="5430"/>
                  </a:cubicBezTo>
                  <a:lnTo>
                    <a:pt x="0" y="9430"/>
                  </a:lnTo>
                  <a:cubicBezTo>
                    <a:pt x="0" y="9490"/>
                    <a:pt x="24" y="9537"/>
                    <a:pt x="60" y="9561"/>
                  </a:cubicBezTo>
                  <a:lnTo>
                    <a:pt x="191" y="10561"/>
                  </a:lnTo>
                  <a:cubicBezTo>
                    <a:pt x="226" y="10799"/>
                    <a:pt x="429" y="10978"/>
                    <a:pt x="667" y="10978"/>
                  </a:cubicBezTo>
                  <a:cubicBezTo>
                    <a:pt x="905" y="10978"/>
                    <a:pt x="1119" y="10799"/>
                    <a:pt x="1143" y="10561"/>
                  </a:cubicBezTo>
                  <a:lnTo>
                    <a:pt x="1274" y="9561"/>
                  </a:lnTo>
                  <a:cubicBezTo>
                    <a:pt x="1322" y="9537"/>
                    <a:pt x="1334" y="9490"/>
                    <a:pt x="1334" y="9430"/>
                  </a:cubicBezTo>
                  <a:lnTo>
                    <a:pt x="1334" y="2822"/>
                  </a:lnTo>
                  <a:lnTo>
                    <a:pt x="1334" y="1631"/>
                  </a:lnTo>
                  <a:lnTo>
                    <a:pt x="1334" y="667"/>
                  </a:lnTo>
                  <a:cubicBezTo>
                    <a:pt x="1334" y="298"/>
                    <a:pt x="1036" y="0"/>
                    <a:pt x="6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084" name="Google Shape;11084;p79"/>
          <p:cNvGrpSpPr/>
          <p:nvPr/>
        </p:nvGrpSpPr>
        <p:grpSpPr>
          <a:xfrm>
            <a:off x="2976681" y="1783145"/>
            <a:ext cx="399379" cy="464091"/>
            <a:chOff x="2232511" y="1512759"/>
            <a:chExt cx="299534" cy="348068"/>
          </a:xfrm>
          <a:solidFill>
            <a:schemeClr val="tx1"/>
          </a:solidFill>
        </p:grpSpPr>
        <p:sp>
          <p:nvSpPr>
            <p:cNvPr id="11085" name="Google Shape;11085;p79"/>
            <p:cNvSpPr/>
            <p:nvPr/>
          </p:nvSpPr>
          <p:spPr>
            <a:xfrm>
              <a:off x="2278162" y="1715226"/>
              <a:ext cx="95452" cy="10581"/>
            </a:xfrm>
            <a:custGeom>
              <a:avLst/>
              <a:gdLst/>
              <a:ahLst/>
              <a:cxnLst/>
              <a:rect l="l" t="t" r="r" b="b"/>
              <a:pathLst>
                <a:path w="3013" h="334" extrusionOk="0">
                  <a:moveTo>
                    <a:pt x="167" y="0"/>
                  </a:moveTo>
                  <a:cubicBezTo>
                    <a:pt x="72" y="0"/>
                    <a:pt x="0" y="71"/>
                    <a:pt x="0" y="167"/>
                  </a:cubicBezTo>
                  <a:cubicBezTo>
                    <a:pt x="0" y="250"/>
                    <a:pt x="72" y="333"/>
                    <a:pt x="167" y="333"/>
                  </a:cubicBezTo>
                  <a:lnTo>
                    <a:pt x="2846" y="333"/>
                  </a:lnTo>
                  <a:cubicBezTo>
                    <a:pt x="2929" y="333"/>
                    <a:pt x="3013" y="250"/>
                    <a:pt x="3013" y="167"/>
                  </a:cubicBezTo>
                  <a:cubicBezTo>
                    <a:pt x="3013" y="71"/>
                    <a:pt x="2929" y="0"/>
                    <a:pt x="284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86" name="Google Shape;11086;p79"/>
            <p:cNvSpPr/>
            <p:nvPr/>
          </p:nvSpPr>
          <p:spPr>
            <a:xfrm>
              <a:off x="2278162" y="1734455"/>
              <a:ext cx="95452" cy="10581"/>
            </a:xfrm>
            <a:custGeom>
              <a:avLst/>
              <a:gdLst/>
              <a:ahLst/>
              <a:cxnLst/>
              <a:rect l="l" t="t" r="r" b="b"/>
              <a:pathLst>
                <a:path w="3013" h="334" extrusionOk="0">
                  <a:moveTo>
                    <a:pt x="167" y="0"/>
                  </a:moveTo>
                  <a:cubicBezTo>
                    <a:pt x="72" y="0"/>
                    <a:pt x="0" y="84"/>
                    <a:pt x="0" y="167"/>
                  </a:cubicBezTo>
                  <a:cubicBezTo>
                    <a:pt x="0" y="262"/>
                    <a:pt x="72" y="334"/>
                    <a:pt x="167" y="334"/>
                  </a:cubicBezTo>
                  <a:lnTo>
                    <a:pt x="2846" y="334"/>
                  </a:lnTo>
                  <a:cubicBezTo>
                    <a:pt x="2929" y="334"/>
                    <a:pt x="3013" y="262"/>
                    <a:pt x="3013" y="167"/>
                  </a:cubicBezTo>
                  <a:cubicBezTo>
                    <a:pt x="3013" y="84"/>
                    <a:pt x="2929" y="0"/>
                    <a:pt x="284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87" name="Google Shape;11087;p79"/>
            <p:cNvSpPr/>
            <p:nvPr/>
          </p:nvSpPr>
          <p:spPr>
            <a:xfrm>
              <a:off x="2278162" y="1754446"/>
              <a:ext cx="95452" cy="10201"/>
            </a:xfrm>
            <a:custGeom>
              <a:avLst/>
              <a:gdLst/>
              <a:ahLst/>
              <a:cxnLst/>
              <a:rect l="l" t="t" r="r" b="b"/>
              <a:pathLst>
                <a:path w="3013" h="322" extrusionOk="0">
                  <a:moveTo>
                    <a:pt x="167" y="0"/>
                  </a:moveTo>
                  <a:cubicBezTo>
                    <a:pt x="72" y="0"/>
                    <a:pt x="0" y="72"/>
                    <a:pt x="0" y="167"/>
                  </a:cubicBezTo>
                  <a:cubicBezTo>
                    <a:pt x="0" y="250"/>
                    <a:pt x="72" y="322"/>
                    <a:pt x="167" y="322"/>
                  </a:cubicBezTo>
                  <a:lnTo>
                    <a:pt x="2846" y="322"/>
                  </a:lnTo>
                  <a:cubicBezTo>
                    <a:pt x="2929" y="322"/>
                    <a:pt x="3013" y="250"/>
                    <a:pt x="3013" y="167"/>
                  </a:cubicBezTo>
                  <a:cubicBezTo>
                    <a:pt x="3013" y="72"/>
                    <a:pt x="2929" y="0"/>
                    <a:pt x="284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88" name="Google Shape;11088;p79"/>
            <p:cNvSpPr/>
            <p:nvPr/>
          </p:nvSpPr>
          <p:spPr>
            <a:xfrm>
              <a:off x="2278162" y="1773675"/>
              <a:ext cx="95452" cy="10581"/>
            </a:xfrm>
            <a:custGeom>
              <a:avLst/>
              <a:gdLst/>
              <a:ahLst/>
              <a:cxnLst/>
              <a:rect l="l" t="t" r="r" b="b"/>
              <a:pathLst>
                <a:path w="3013" h="334" extrusionOk="0">
                  <a:moveTo>
                    <a:pt x="167" y="1"/>
                  </a:moveTo>
                  <a:cubicBezTo>
                    <a:pt x="72" y="1"/>
                    <a:pt x="0" y="72"/>
                    <a:pt x="0" y="167"/>
                  </a:cubicBezTo>
                  <a:cubicBezTo>
                    <a:pt x="0" y="251"/>
                    <a:pt x="72" y="334"/>
                    <a:pt x="167" y="334"/>
                  </a:cubicBezTo>
                  <a:lnTo>
                    <a:pt x="2846" y="334"/>
                  </a:lnTo>
                  <a:cubicBezTo>
                    <a:pt x="2929" y="334"/>
                    <a:pt x="3013" y="251"/>
                    <a:pt x="3013" y="167"/>
                  </a:cubicBezTo>
                  <a:cubicBezTo>
                    <a:pt x="3013" y="72"/>
                    <a:pt x="2929" y="1"/>
                    <a:pt x="284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89" name="Google Shape;11089;p79"/>
            <p:cNvSpPr/>
            <p:nvPr/>
          </p:nvSpPr>
          <p:spPr>
            <a:xfrm>
              <a:off x="2232511" y="1512759"/>
              <a:ext cx="299534" cy="348068"/>
            </a:xfrm>
            <a:custGeom>
              <a:avLst/>
              <a:gdLst/>
              <a:ahLst/>
              <a:cxnLst/>
              <a:rect l="l" t="t" r="r" b="b"/>
              <a:pathLst>
                <a:path w="9455" h="10987" extrusionOk="0">
                  <a:moveTo>
                    <a:pt x="2965" y="1700"/>
                  </a:moveTo>
                  <a:cubicBezTo>
                    <a:pt x="3275" y="1700"/>
                    <a:pt x="3537" y="1950"/>
                    <a:pt x="3561" y="2271"/>
                  </a:cubicBezTo>
                  <a:cubicBezTo>
                    <a:pt x="3561" y="2355"/>
                    <a:pt x="3632" y="2414"/>
                    <a:pt x="3715" y="2414"/>
                  </a:cubicBezTo>
                  <a:lnTo>
                    <a:pt x="4275" y="2414"/>
                  </a:lnTo>
                  <a:lnTo>
                    <a:pt x="4275" y="3367"/>
                  </a:lnTo>
                  <a:lnTo>
                    <a:pt x="3977" y="3367"/>
                  </a:lnTo>
                  <a:cubicBezTo>
                    <a:pt x="3882" y="3367"/>
                    <a:pt x="3811" y="3438"/>
                    <a:pt x="3811" y="3534"/>
                  </a:cubicBezTo>
                  <a:cubicBezTo>
                    <a:pt x="3811" y="3629"/>
                    <a:pt x="3882" y="3700"/>
                    <a:pt x="3977" y="3700"/>
                  </a:cubicBezTo>
                  <a:lnTo>
                    <a:pt x="4418" y="3700"/>
                  </a:lnTo>
                  <a:cubicBezTo>
                    <a:pt x="4513" y="3700"/>
                    <a:pt x="4585" y="3629"/>
                    <a:pt x="4585" y="3534"/>
                  </a:cubicBezTo>
                  <a:lnTo>
                    <a:pt x="4585" y="3403"/>
                  </a:lnTo>
                  <a:lnTo>
                    <a:pt x="5073" y="3403"/>
                  </a:lnTo>
                  <a:lnTo>
                    <a:pt x="5073" y="9891"/>
                  </a:lnTo>
                  <a:lnTo>
                    <a:pt x="834" y="9891"/>
                  </a:lnTo>
                  <a:lnTo>
                    <a:pt x="834" y="3403"/>
                  </a:lnTo>
                  <a:lnTo>
                    <a:pt x="1322" y="3403"/>
                  </a:lnTo>
                  <a:lnTo>
                    <a:pt x="1322" y="3534"/>
                  </a:lnTo>
                  <a:cubicBezTo>
                    <a:pt x="1322" y="3629"/>
                    <a:pt x="1394" y="3700"/>
                    <a:pt x="1489" y="3700"/>
                  </a:cubicBezTo>
                  <a:lnTo>
                    <a:pt x="3346" y="3700"/>
                  </a:lnTo>
                  <a:cubicBezTo>
                    <a:pt x="3442" y="3700"/>
                    <a:pt x="3513" y="3629"/>
                    <a:pt x="3513" y="3534"/>
                  </a:cubicBezTo>
                  <a:cubicBezTo>
                    <a:pt x="3513" y="3438"/>
                    <a:pt x="3442" y="3367"/>
                    <a:pt x="3346" y="3367"/>
                  </a:cubicBezTo>
                  <a:lnTo>
                    <a:pt x="1656" y="3367"/>
                  </a:lnTo>
                  <a:lnTo>
                    <a:pt x="1656" y="2414"/>
                  </a:lnTo>
                  <a:lnTo>
                    <a:pt x="2203" y="2414"/>
                  </a:lnTo>
                  <a:cubicBezTo>
                    <a:pt x="2287" y="2414"/>
                    <a:pt x="2346" y="2355"/>
                    <a:pt x="2370" y="2271"/>
                  </a:cubicBezTo>
                  <a:cubicBezTo>
                    <a:pt x="2382" y="1950"/>
                    <a:pt x="2644" y="1700"/>
                    <a:pt x="2965" y="1700"/>
                  </a:cubicBezTo>
                  <a:close/>
                  <a:moveTo>
                    <a:pt x="7091" y="1"/>
                  </a:moveTo>
                  <a:cubicBezTo>
                    <a:pt x="6970" y="1"/>
                    <a:pt x="6849" y="12"/>
                    <a:pt x="6728" y="33"/>
                  </a:cubicBezTo>
                  <a:cubicBezTo>
                    <a:pt x="6192" y="140"/>
                    <a:pt x="5728" y="450"/>
                    <a:pt x="5418" y="914"/>
                  </a:cubicBezTo>
                  <a:cubicBezTo>
                    <a:pt x="5085" y="1402"/>
                    <a:pt x="5001" y="1986"/>
                    <a:pt x="5120" y="2522"/>
                  </a:cubicBezTo>
                  <a:lnTo>
                    <a:pt x="4585" y="2522"/>
                  </a:lnTo>
                  <a:lnTo>
                    <a:pt x="4585" y="2248"/>
                  </a:lnTo>
                  <a:cubicBezTo>
                    <a:pt x="4585" y="2164"/>
                    <a:pt x="4501" y="2093"/>
                    <a:pt x="4418" y="2093"/>
                  </a:cubicBezTo>
                  <a:lnTo>
                    <a:pt x="3846" y="2093"/>
                  </a:lnTo>
                  <a:cubicBezTo>
                    <a:pt x="3763" y="1676"/>
                    <a:pt x="3394" y="1379"/>
                    <a:pt x="2953" y="1379"/>
                  </a:cubicBezTo>
                  <a:cubicBezTo>
                    <a:pt x="2525" y="1379"/>
                    <a:pt x="2156" y="1676"/>
                    <a:pt x="2061" y="2093"/>
                  </a:cubicBezTo>
                  <a:lnTo>
                    <a:pt x="1501" y="2093"/>
                  </a:lnTo>
                  <a:cubicBezTo>
                    <a:pt x="1406" y="2093"/>
                    <a:pt x="1334" y="2164"/>
                    <a:pt x="1334" y="2248"/>
                  </a:cubicBezTo>
                  <a:lnTo>
                    <a:pt x="1334" y="2522"/>
                  </a:lnTo>
                  <a:lnTo>
                    <a:pt x="156" y="2522"/>
                  </a:lnTo>
                  <a:cubicBezTo>
                    <a:pt x="72" y="2522"/>
                    <a:pt x="1" y="2593"/>
                    <a:pt x="1" y="2688"/>
                  </a:cubicBezTo>
                  <a:lnTo>
                    <a:pt x="1" y="10832"/>
                  </a:lnTo>
                  <a:cubicBezTo>
                    <a:pt x="1" y="10915"/>
                    <a:pt x="72" y="10987"/>
                    <a:pt x="156" y="10987"/>
                  </a:cubicBezTo>
                  <a:lnTo>
                    <a:pt x="3370" y="10987"/>
                  </a:lnTo>
                  <a:cubicBezTo>
                    <a:pt x="3465" y="10987"/>
                    <a:pt x="3537" y="10915"/>
                    <a:pt x="3537" y="10832"/>
                  </a:cubicBezTo>
                  <a:cubicBezTo>
                    <a:pt x="3537" y="10737"/>
                    <a:pt x="3465" y="10665"/>
                    <a:pt x="3370" y="10665"/>
                  </a:cubicBezTo>
                  <a:lnTo>
                    <a:pt x="322" y="10665"/>
                  </a:lnTo>
                  <a:lnTo>
                    <a:pt x="322" y="2843"/>
                  </a:lnTo>
                  <a:lnTo>
                    <a:pt x="1334" y="2843"/>
                  </a:lnTo>
                  <a:lnTo>
                    <a:pt x="1334" y="3069"/>
                  </a:lnTo>
                  <a:lnTo>
                    <a:pt x="679" y="3069"/>
                  </a:lnTo>
                  <a:cubicBezTo>
                    <a:pt x="596" y="3069"/>
                    <a:pt x="513" y="3141"/>
                    <a:pt x="513" y="3236"/>
                  </a:cubicBezTo>
                  <a:lnTo>
                    <a:pt x="513" y="10058"/>
                  </a:lnTo>
                  <a:cubicBezTo>
                    <a:pt x="513" y="10142"/>
                    <a:pt x="596" y="10213"/>
                    <a:pt x="679" y="10213"/>
                  </a:cubicBezTo>
                  <a:lnTo>
                    <a:pt x="5228" y="10213"/>
                  </a:lnTo>
                  <a:cubicBezTo>
                    <a:pt x="5311" y="10213"/>
                    <a:pt x="5382" y="10142"/>
                    <a:pt x="5382" y="10058"/>
                  </a:cubicBezTo>
                  <a:lnTo>
                    <a:pt x="5382" y="3236"/>
                  </a:lnTo>
                  <a:cubicBezTo>
                    <a:pt x="5382" y="3141"/>
                    <a:pt x="5311" y="3069"/>
                    <a:pt x="5228" y="3069"/>
                  </a:cubicBezTo>
                  <a:lnTo>
                    <a:pt x="4585" y="3069"/>
                  </a:lnTo>
                  <a:lnTo>
                    <a:pt x="4585" y="2843"/>
                  </a:lnTo>
                  <a:lnTo>
                    <a:pt x="5228" y="2843"/>
                  </a:lnTo>
                  <a:cubicBezTo>
                    <a:pt x="5287" y="2998"/>
                    <a:pt x="5370" y="3141"/>
                    <a:pt x="5478" y="3284"/>
                  </a:cubicBezTo>
                  <a:lnTo>
                    <a:pt x="5430" y="4331"/>
                  </a:lnTo>
                  <a:cubicBezTo>
                    <a:pt x="5430" y="4391"/>
                    <a:pt x="5466" y="4438"/>
                    <a:pt x="5501" y="4474"/>
                  </a:cubicBezTo>
                  <a:cubicBezTo>
                    <a:pt x="5537" y="4486"/>
                    <a:pt x="5561" y="4498"/>
                    <a:pt x="5597" y="4498"/>
                  </a:cubicBezTo>
                  <a:lnTo>
                    <a:pt x="5609" y="4498"/>
                  </a:lnTo>
                  <a:lnTo>
                    <a:pt x="5609" y="10665"/>
                  </a:lnTo>
                  <a:lnTo>
                    <a:pt x="3989" y="10665"/>
                  </a:lnTo>
                  <a:cubicBezTo>
                    <a:pt x="3894" y="10665"/>
                    <a:pt x="3823" y="10737"/>
                    <a:pt x="3823" y="10820"/>
                  </a:cubicBezTo>
                  <a:cubicBezTo>
                    <a:pt x="3823" y="10915"/>
                    <a:pt x="3894" y="10987"/>
                    <a:pt x="3989" y="10987"/>
                  </a:cubicBezTo>
                  <a:lnTo>
                    <a:pt x="5775" y="10987"/>
                  </a:lnTo>
                  <a:cubicBezTo>
                    <a:pt x="5859" y="10987"/>
                    <a:pt x="5942" y="10915"/>
                    <a:pt x="5942" y="10820"/>
                  </a:cubicBezTo>
                  <a:lnTo>
                    <a:pt x="5942" y="4367"/>
                  </a:lnTo>
                  <a:lnTo>
                    <a:pt x="6621" y="4046"/>
                  </a:lnTo>
                  <a:cubicBezTo>
                    <a:pt x="6796" y="4092"/>
                    <a:pt x="6971" y="4109"/>
                    <a:pt x="7152" y="4109"/>
                  </a:cubicBezTo>
                  <a:cubicBezTo>
                    <a:pt x="7205" y="4109"/>
                    <a:pt x="7258" y="4108"/>
                    <a:pt x="7311" y="4105"/>
                  </a:cubicBezTo>
                  <a:cubicBezTo>
                    <a:pt x="7395" y="4081"/>
                    <a:pt x="7454" y="4010"/>
                    <a:pt x="7454" y="3926"/>
                  </a:cubicBezTo>
                  <a:cubicBezTo>
                    <a:pt x="7454" y="3831"/>
                    <a:pt x="7371" y="3772"/>
                    <a:pt x="7275" y="3772"/>
                  </a:cubicBezTo>
                  <a:cubicBezTo>
                    <a:pt x="7230" y="3774"/>
                    <a:pt x="7184" y="3776"/>
                    <a:pt x="7137" y="3776"/>
                  </a:cubicBezTo>
                  <a:cubicBezTo>
                    <a:pt x="6977" y="3776"/>
                    <a:pt x="6813" y="3758"/>
                    <a:pt x="6656" y="3712"/>
                  </a:cubicBezTo>
                  <a:cubicBezTo>
                    <a:pt x="6637" y="3707"/>
                    <a:pt x="6619" y="3704"/>
                    <a:pt x="6602" y="3704"/>
                  </a:cubicBezTo>
                  <a:cubicBezTo>
                    <a:pt x="6579" y="3704"/>
                    <a:pt x="6558" y="3710"/>
                    <a:pt x="6537" y="3724"/>
                  </a:cubicBezTo>
                  <a:lnTo>
                    <a:pt x="5763" y="4081"/>
                  </a:lnTo>
                  <a:lnTo>
                    <a:pt x="5799" y="3236"/>
                  </a:lnTo>
                  <a:cubicBezTo>
                    <a:pt x="5799" y="3188"/>
                    <a:pt x="5787" y="3164"/>
                    <a:pt x="5775" y="3129"/>
                  </a:cubicBezTo>
                  <a:cubicBezTo>
                    <a:pt x="5656" y="2986"/>
                    <a:pt x="5561" y="2819"/>
                    <a:pt x="5501" y="2652"/>
                  </a:cubicBezTo>
                  <a:cubicBezTo>
                    <a:pt x="5501" y="2641"/>
                    <a:pt x="5501" y="2641"/>
                    <a:pt x="5490" y="2629"/>
                  </a:cubicBezTo>
                  <a:cubicBezTo>
                    <a:pt x="5311" y="2117"/>
                    <a:pt x="5382" y="1557"/>
                    <a:pt x="5680" y="1093"/>
                  </a:cubicBezTo>
                  <a:cubicBezTo>
                    <a:pt x="5942" y="712"/>
                    <a:pt x="6323" y="450"/>
                    <a:pt x="6787" y="366"/>
                  </a:cubicBezTo>
                  <a:cubicBezTo>
                    <a:pt x="6900" y="342"/>
                    <a:pt x="7015" y="330"/>
                    <a:pt x="7129" y="330"/>
                  </a:cubicBezTo>
                  <a:cubicBezTo>
                    <a:pt x="7461" y="330"/>
                    <a:pt x="7793" y="431"/>
                    <a:pt x="8085" y="617"/>
                  </a:cubicBezTo>
                  <a:cubicBezTo>
                    <a:pt x="8871" y="1152"/>
                    <a:pt x="9097" y="2224"/>
                    <a:pt x="8561" y="3010"/>
                  </a:cubicBezTo>
                  <a:cubicBezTo>
                    <a:pt x="8383" y="3284"/>
                    <a:pt x="8145" y="3486"/>
                    <a:pt x="7847" y="3629"/>
                  </a:cubicBezTo>
                  <a:cubicBezTo>
                    <a:pt x="7764" y="3665"/>
                    <a:pt x="7728" y="3760"/>
                    <a:pt x="7764" y="3831"/>
                  </a:cubicBezTo>
                  <a:cubicBezTo>
                    <a:pt x="7798" y="3883"/>
                    <a:pt x="7857" y="3922"/>
                    <a:pt x="7914" y="3922"/>
                  </a:cubicBezTo>
                  <a:cubicBezTo>
                    <a:pt x="7936" y="3922"/>
                    <a:pt x="7958" y="3916"/>
                    <a:pt x="7978" y="3903"/>
                  </a:cubicBezTo>
                  <a:cubicBezTo>
                    <a:pt x="8323" y="3748"/>
                    <a:pt x="8597" y="3510"/>
                    <a:pt x="8811" y="3188"/>
                  </a:cubicBezTo>
                  <a:cubicBezTo>
                    <a:pt x="9454" y="2260"/>
                    <a:pt x="9192" y="974"/>
                    <a:pt x="8264" y="355"/>
                  </a:cubicBezTo>
                  <a:cubicBezTo>
                    <a:pt x="7904" y="124"/>
                    <a:pt x="7503" y="1"/>
                    <a:pt x="709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90" name="Google Shape;11090;p79"/>
            <p:cNvSpPr/>
            <p:nvPr/>
          </p:nvSpPr>
          <p:spPr>
            <a:xfrm>
              <a:off x="2422623" y="1574883"/>
              <a:ext cx="10201" cy="11373"/>
            </a:xfrm>
            <a:custGeom>
              <a:avLst/>
              <a:gdLst/>
              <a:ahLst/>
              <a:cxnLst/>
              <a:rect l="l" t="t" r="r" b="b"/>
              <a:pathLst>
                <a:path w="322" h="359" extrusionOk="0">
                  <a:moveTo>
                    <a:pt x="155" y="1"/>
                  </a:moveTo>
                  <a:cubicBezTo>
                    <a:pt x="72" y="1"/>
                    <a:pt x="0" y="72"/>
                    <a:pt x="0" y="156"/>
                  </a:cubicBezTo>
                  <a:lnTo>
                    <a:pt x="0" y="191"/>
                  </a:lnTo>
                  <a:cubicBezTo>
                    <a:pt x="0" y="275"/>
                    <a:pt x="72" y="358"/>
                    <a:pt x="155" y="358"/>
                  </a:cubicBezTo>
                  <a:cubicBezTo>
                    <a:pt x="251" y="358"/>
                    <a:pt x="322" y="275"/>
                    <a:pt x="322" y="191"/>
                  </a:cubicBezTo>
                  <a:lnTo>
                    <a:pt x="322" y="156"/>
                  </a:lnTo>
                  <a:cubicBezTo>
                    <a:pt x="322" y="72"/>
                    <a:pt x="251"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91" name="Google Shape;11091;p79"/>
            <p:cNvSpPr/>
            <p:nvPr/>
          </p:nvSpPr>
          <p:spPr>
            <a:xfrm>
              <a:off x="2442613" y="1574883"/>
              <a:ext cx="10581" cy="11373"/>
            </a:xfrm>
            <a:custGeom>
              <a:avLst/>
              <a:gdLst/>
              <a:ahLst/>
              <a:cxnLst/>
              <a:rect l="l" t="t" r="r" b="b"/>
              <a:pathLst>
                <a:path w="334" h="359" extrusionOk="0">
                  <a:moveTo>
                    <a:pt x="167" y="1"/>
                  </a:moveTo>
                  <a:cubicBezTo>
                    <a:pt x="84" y="1"/>
                    <a:pt x="1" y="72"/>
                    <a:pt x="1" y="156"/>
                  </a:cubicBezTo>
                  <a:lnTo>
                    <a:pt x="1" y="191"/>
                  </a:lnTo>
                  <a:cubicBezTo>
                    <a:pt x="1" y="275"/>
                    <a:pt x="84" y="358"/>
                    <a:pt x="167" y="358"/>
                  </a:cubicBezTo>
                  <a:cubicBezTo>
                    <a:pt x="262" y="358"/>
                    <a:pt x="334" y="275"/>
                    <a:pt x="334" y="191"/>
                  </a:cubicBezTo>
                  <a:lnTo>
                    <a:pt x="334" y="156"/>
                  </a:lnTo>
                  <a:cubicBezTo>
                    <a:pt x="334" y="72"/>
                    <a:pt x="262"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92" name="Google Shape;11092;p79"/>
            <p:cNvSpPr/>
            <p:nvPr/>
          </p:nvSpPr>
          <p:spPr>
            <a:xfrm>
              <a:off x="2462983" y="1574883"/>
              <a:ext cx="10581" cy="11373"/>
            </a:xfrm>
            <a:custGeom>
              <a:avLst/>
              <a:gdLst/>
              <a:ahLst/>
              <a:cxnLst/>
              <a:rect l="l" t="t" r="r" b="b"/>
              <a:pathLst>
                <a:path w="334" h="359" extrusionOk="0">
                  <a:moveTo>
                    <a:pt x="167" y="1"/>
                  </a:moveTo>
                  <a:cubicBezTo>
                    <a:pt x="72" y="1"/>
                    <a:pt x="0" y="72"/>
                    <a:pt x="0" y="156"/>
                  </a:cubicBezTo>
                  <a:lnTo>
                    <a:pt x="0" y="191"/>
                  </a:lnTo>
                  <a:cubicBezTo>
                    <a:pt x="0" y="275"/>
                    <a:pt x="72" y="358"/>
                    <a:pt x="167" y="358"/>
                  </a:cubicBezTo>
                  <a:cubicBezTo>
                    <a:pt x="250" y="358"/>
                    <a:pt x="334" y="275"/>
                    <a:pt x="334" y="191"/>
                  </a:cubicBezTo>
                  <a:lnTo>
                    <a:pt x="334" y="156"/>
                  </a:lnTo>
                  <a:cubicBezTo>
                    <a:pt x="310" y="72"/>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93" name="Google Shape;11093;p79"/>
            <p:cNvSpPr/>
            <p:nvPr/>
          </p:nvSpPr>
          <p:spPr>
            <a:xfrm>
              <a:off x="2482974" y="1574883"/>
              <a:ext cx="10201" cy="11373"/>
            </a:xfrm>
            <a:custGeom>
              <a:avLst/>
              <a:gdLst/>
              <a:ahLst/>
              <a:cxnLst/>
              <a:rect l="l" t="t" r="r" b="b"/>
              <a:pathLst>
                <a:path w="322" h="359" extrusionOk="0">
                  <a:moveTo>
                    <a:pt x="155" y="1"/>
                  </a:moveTo>
                  <a:cubicBezTo>
                    <a:pt x="72" y="1"/>
                    <a:pt x="0" y="72"/>
                    <a:pt x="0" y="156"/>
                  </a:cubicBezTo>
                  <a:lnTo>
                    <a:pt x="0" y="191"/>
                  </a:lnTo>
                  <a:cubicBezTo>
                    <a:pt x="0" y="275"/>
                    <a:pt x="72" y="358"/>
                    <a:pt x="155" y="358"/>
                  </a:cubicBezTo>
                  <a:cubicBezTo>
                    <a:pt x="251" y="358"/>
                    <a:pt x="322" y="275"/>
                    <a:pt x="322" y="191"/>
                  </a:cubicBezTo>
                  <a:lnTo>
                    <a:pt x="322" y="156"/>
                  </a:lnTo>
                  <a:cubicBezTo>
                    <a:pt x="322" y="72"/>
                    <a:pt x="251"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94" name="Google Shape;11094;p79"/>
            <p:cNvSpPr/>
            <p:nvPr/>
          </p:nvSpPr>
          <p:spPr>
            <a:xfrm>
              <a:off x="2312852" y="1654495"/>
              <a:ext cx="26073" cy="49041"/>
            </a:xfrm>
            <a:custGeom>
              <a:avLst/>
              <a:gdLst/>
              <a:ahLst/>
              <a:cxnLst/>
              <a:rect l="l" t="t" r="r" b="b"/>
              <a:pathLst>
                <a:path w="823" h="1548" extrusionOk="0">
                  <a:moveTo>
                    <a:pt x="179" y="0"/>
                  </a:moveTo>
                  <a:cubicBezTo>
                    <a:pt x="96" y="0"/>
                    <a:pt x="25" y="72"/>
                    <a:pt x="25" y="167"/>
                  </a:cubicBezTo>
                  <a:cubicBezTo>
                    <a:pt x="25" y="250"/>
                    <a:pt x="96" y="322"/>
                    <a:pt x="179" y="322"/>
                  </a:cubicBezTo>
                  <a:lnTo>
                    <a:pt x="263" y="322"/>
                  </a:lnTo>
                  <a:lnTo>
                    <a:pt x="263" y="1215"/>
                  </a:lnTo>
                  <a:lnTo>
                    <a:pt x="167" y="1215"/>
                  </a:lnTo>
                  <a:cubicBezTo>
                    <a:pt x="84" y="1215"/>
                    <a:pt x="1" y="1298"/>
                    <a:pt x="1" y="1381"/>
                  </a:cubicBezTo>
                  <a:cubicBezTo>
                    <a:pt x="1" y="1477"/>
                    <a:pt x="84" y="1548"/>
                    <a:pt x="167" y="1548"/>
                  </a:cubicBezTo>
                  <a:lnTo>
                    <a:pt x="656" y="1548"/>
                  </a:lnTo>
                  <a:cubicBezTo>
                    <a:pt x="751" y="1548"/>
                    <a:pt x="822" y="1477"/>
                    <a:pt x="822" y="1381"/>
                  </a:cubicBezTo>
                  <a:cubicBezTo>
                    <a:pt x="822" y="1274"/>
                    <a:pt x="751" y="1203"/>
                    <a:pt x="668" y="1203"/>
                  </a:cubicBezTo>
                  <a:lnTo>
                    <a:pt x="572" y="1203"/>
                  </a:lnTo>
                  <a:lnTo>
                    <a:pt x="572" y="167"/>
                  </a:lnTo>
                  <a:cubicBezTo>
                    <a:pt x="572" y="72"/>
                    <a:pt x="501" y="0"/>
                    <a:pt x="40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95" name="Google Shape;11095;p79"/>
            <p:cNvSpPr/>
            <p:nvPr/>
          </p:nvSpPr>
          <p:spPr>
            <a:xfrm>
              <a:off x="2316242" y="1637135"/>
              <a:ext cx="14383" cy="13971"/>
            </a:xfrm>
            <a:custGeom>
              <a:avLst/>
              <a:gdLst/>
              <a:ahLst/>
              <a:cxnLst/>
              <a:rect l="l" t="t" r="r" b="b"/>
              <a:pathLst>
                <a:path w="454" h="441" extrusionOk="0">
                  <a:moveTo>
                    <a:pt x="227" y="0"/>
                  </a:moveTo>
                  <a:cubicBezTo>
                    <a:pt x="96" y="0"/>
                    <a:pt x="1" y="96"/>
                    <a:pt x="1" y="215"/>
                  </a:cubicBezTo>
                  <a:cubicBezTo>
                    <a:pt x="1" y="334"/>
                    <a:pt x="108" y="441"/>
                    <a:pt x="227" y="441"/>
                  </a:cubicBezTo>
                  <a:cubicBezTo>
                    <a:pt x="358" y="441"/>
                    <a:pt x="453" y="334"/>
                    <a:pt x="453" y="215"/>
                  </a:cubicBezTo>
                  <a:cubicBezTo>
                    <a:pt x="453" y="96"/>
                    <a:pt x="358" y="0"/>
                    <a:pt x="22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096" name="Google Shape;11096;p79"/>
          <p:cNvGrpSpPr/>
          <p:nvPr/>
        </p:nvGrpSpPr>
        <p:grpSpPr>
          <a:xfrm>
            <a:off x="1775208" y="1783949"/>
            <a:ext cx="402379" cy="464809"/>
            <a:chOff x="1331406" y="1513361"/>
            <a:chExt cx="301784" cy="348607"/>
          </a:xfrm>
          <a:solidFill>
            <a:schemeClr val="tx1"/>
          </a:solidFill>
        </p:grpSpPr>
        <p:sp>
          <p:nvSpPr>
            <p:cNvPr id="11097" name="Google Shape;11097;p79"/>
            <p:cNvSpPr/>
            <p:nvPr/>
          </p:nvSpPr>
          <p:spPr>
            <a:xfrm>
              <a:off x="1473237" y="1513361"/>
              <a:ext cx="159952" cy="169076"/>
            </a:xfrm>
            <a:custGeom>
              <a:avLst/>
              <a:gdLst/>
              <a:ahLst/>
              <a:cxnLst/>
              <a:rect l="l" t="t" r="r" b="b"/>
              <a:pathLst>
                <a:path w="5049" h="5337" extrusionOk="0">
                  <a:moveTo>
                    <a:pt x="2623" y="0"/>
                  </a:moveTo>
                  <a:cubicBezTo>
                    <a:pt x="2460" y="0"/>
                    <a:pt x="2295" y="17"/>
                    <a:pt x="2132" y="50"/>
                  </a:cubicBezTo>
                  <a:cubicBezTo>
                    <a:pt x="1489" y="169"/>
                    <a:pt x="941" y="538"/>
                    <a:pt x="584" y="1074"/>
                  </a:cubicBezTo>
                  <a:cubicBezTo>
                    <a:pt x="0" y="1943"/>
                    <a:pt x="36" y="3050"/>
                    <a:pt x="655" y="3884"/>
                  </a:cubicBezTo>
                  <a:lnTo>
                    <a:pt x="596" y="5170"/>
                  </a:lnTo>
                  <a:cubicBezTo>
                    <a:pt x="596" y="5229"/>
                    <a:pt x="631" y="5277"/>
                    <a:pt x="679" y="5300"/>
                  </a:cubicBezTo>
                  <a:cubicBezTo>
                    <a:pt x="703" y="5312"/>
                    <a:pt x="739" y="5336"/>
                    <a:pt x="762" y="5336"/>
                  </a:cubicBezTo>
                  <a:cubicBezTo>
                    <a:pt x="798" y="5336"/>
                    <a:pt x="810" y="5336"/>
                    <a:pt x="834" y="5312"/>
                  </a:cubicBezTo>
                  <a:lnTo>
                    <a:pt x="2001" y="4777"/>
                  </a:lnTo>
                  <a:cubicBezTo>
                    <a:pt x="2203" y="4836"/>
                    <a:pt x="2417" y="4860"/>
                    <a:pt x="2608" y="4860"/>
                  </a:cubicBezTo>
                  <a:cubicBezTo>
                    <a:pt x="3394" y="4860"/>
                    <a:pt x="4156" y="4467"/>
                    <a:pt x="4620" y="3765"/>
                  </a:cubicBezTo>
                  <a:cubicBezTo>
                    <a:pt x="4870" y="3395"/>
                    <a:pt x="5001" y="2967"/>
                    <a:pt x="5025" y="2514"/>
                  </a:cubicBezTo>
                  <a:cubicBezTo>
                    <a:pt x="5049" y="2431"/>
                    <a:pt x="4989" y="2360"/>
                    <a:pt x="4906" y="2360"/>
                  </a:cubicBezTo>
                  <a:cubicBezTo>
                    <a:pt x="4811" y="2360"/>
                    <a:pt x="4739" y="2431"/>
                    <a:pt x="4739" y="2503"/>
                  </a:cubicBezTo>
                  <a:cubicBezTo>
                    <a:pt x="4715" y="2895"/>
                    <a:pt x="4608" y="3265"/>
                    <a:pt x="4382" y="3586"/>
                  </a:cubicBezTo>
                  <a:cubicBezTo>
                    <a:pt x="3981" y="4183"/>
                    <a:pt x="3325" y="4524"/>
                    <a:pt x="2630" y="4524"/>
                  </a:cubicBezTo>
                  <a:cubicBezTo>
                    <a:pt x="2438" y="4524"/>
                    <a:pt x="2242" y="4498"/>
                    <a:pt x="2048" y="4443"/>
                  </a:cubicBezTo>
                  <a:cubicBezTo>
                    <a:pt x="2027" y="4433"/>
                    <a:pt x="2008" y="4427"/>
                    <a:pt x="1990" y="4427"/>
                  </a:cubicBezTo>
                  <a:cubicBezTo>
                    <a:pt x="1969" y="4427"/>
                    <a:pt x="1949" y="4435"/>
                    <a:pt x="1929" y="4455"/>
                  </a:cubicBezTo>
                  <a:lnTo>
                    <a:pt x="953" y="4919"/>
                  </a:lnTo>
                  <a:lnTo>
                    <a:pt x="1001" y="3848"/>
                  </a:lnTo>
                  <a:cubicBezTo>
                    <a:pt x="1001" y="3800"/>
                    <a:pt x="989" y="3765"/>
                    <a:pt x="977" y="3741"/>
                  </a:cubicBezTo>
                  <a:cubicBezTo>
                    <a:pt x="405" y="3026"/>
                    <a:pt x="358" y="2026"/>
                    <a:pt x="870" y="1252"/>
                  </a:cubicBezTo>
                  <a:cubicBezTo>
                    <a:pt x="1179" y="788"/>
                    <a:pt x="1655" y="467"/>
                    <a:pt x="2203" y="359"/>
                  </a:cubicBezTo>
                  <a:cubicBezTo>
                    <a:pt x="2344" y="332"/>
                    <a:pt x="2485" y="319"/>
                    <a:pt x="2624" y="319"/>
                  </a:cubicBezTo>
                  <a:cubicBezTo>
                    <a:pt x="3038" y="319"/>
                    <a:pt x="3439" y="437"/>
                    <a:pt x="3787" y="669"/>
                  </a:cubicBezTo>
                  <a:cubicBezTo>
                    <a:pt x="4227" y="967"/>
                    <a:pt x="4525" y="1419"/>
                    <a:pt x="4668" y="1919"/>
                  </a:cubicBezTo>
                  <a:cubicBezTo>
                    <a:pt x="4678" y="1998"/>
                    <a:pt x="4736" y="2044"/>
                    <a:pt x="4811" y="2044"/>
                  </a:cubicBezTo>
                  <a:cubicBezTo>
                    <a:pt x="4826" y="2044"/>
                    <a:pt x="4842" y="2042"/>
                    <a:pt x="4858" y="2038"/>
                  </a:cubicBezTo>
                  <a:cubicBezTo>
                    <a:pt x="4942" y="2026"/>
                    <a:pt x="4989" y="1943"/>
                    <a:pt x="4977" y="1848"/>
                  </a:cubicBezTo>
                  <a:cubicBezTo>
                    <a:pt x="4822" y="1252"/>
                    <a:pt x="4465" y="752"/>
                    <a:pt x="3965" y="407"/>
                  </a:cubicBezTo>
                  <a:cubicBezTo>
                    <a:pt x="3566" y="141"/>
                    <a:pt x="3100" y="0"/>
                    <a:pt x="262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98" name="Google Shape;11098;p79"/>
            <p:cNvSpPr/>
            <p:nvPr/>
          </p:nvSpPr>
          <p:spPr>
            <a:xfrm>
              <a:off x="1331406" y="1579033"/>
              <a:ext cx="152412" cy="282934"/>
            </a:xfrm>
            <a:custGeom>
              <a:avLst/>
              <a:gdLst/>
              <a:ahLst/>
              <a:cxnLst/>
              <a:rect l="l" t="t" r="r" b="b"/>
              <a:pathLst>
                <a:path w="4811" h="8931" extrusionOk="0">
                  <a:moveTo>
                    <a:pt x="1132" y="310"/>
                  </a:moveTo>
                  <a:cubicBezTo>
                    <a:pt x="1203" y="310"/>
                    <a:pt x="1263" y="346"/>
                    <a:pt x="1310" y="382"/>
                  </a:cubicBezTo>
                  <a:cubicBezTo>
                    <a:pt x="1358" y="430"/>
                    <a:pt x="1382" y="501"/>
                    <a:pt x="1382" y="560"/>
                  </a:cubicBezTo>
                  <a:lnTo>
                    <a:pt x="1382" y="2073"/>
                  </a:lnTo>
                  <a:lnTo>
                    <a:pt x="858" y="2073"/>
                  </a:lnTo>
                  <a:lnTo>
                    <a:pt x="858" y="560"/>
                  </a:lnTo>
                  <a:cubicBezTo>
                    <a:pt x="870" y="430"/>
                    <a:pt x="977" y="310"/>
                    <a:pt x="1132" y="310"/>
                  </a:cubicBezTo>
                  <a:close/>
                  <a:moveTo>
                    <a:pt x="3644" y="310"/>
                  </a:moveTo>
                  <a:cubicBezTo>
                    <a:pt x="3727" y="310"/>
                    <a:pt x="3787" y="346"/>
                    <a:pt x="3823" y="382"/>
                  </a:cubicBezTo>
                  <a:cubicBezTo>
                    <a:pt x="3870" y="430"/>
                    <a:pt x="3906" y="501"/>
                    <a:pt x="3906" y="560"/>
                  </a:cubicBezTo>
                  <a:lnTo>
                    <a:pt x="3906" y="2073"/>
                  </a:lnTo>
                  <a:lnTo>
                    <a:pt x="3382" y="2073"/>
                  </a:lnTo>
                  <a:lnTo>
                    <a:pt x="3382" y="560"/>
                  </a:lnTo>
                  <a:cubicBezTo>
                    <a:pt x="3394" y="430"/>
                    <a:pt x="3513" y="310"/>
                    <a:pt x="3644" y="310"/>
                  </a:cubicBezTo>
                  <a:close/>
                  <a:moveTo>
                    <a:pt x="4454" y="2406"/>
                  </a:moveTo>
                  <a:lnTo>
                    <a:pt x="4454" y="2918"/>
                  </a:lnTo>
                  <a:lnTo>
                    <a:pt x="310" y="2918"/>
                  </a:lnTo>
                  <a:lnTo>
                    <a:pt x="310" y="2406"/>
                  </a:lnTo>
                  <a:close/>
                  <a:moveTo>
                    <a:pt x="2989" y="5513"/>
                  </a:moveTo>
                  <a:lnTo>
                    <a:pt x="2989" y="5978"/>
                  </a:lnTo>
                  <a:lnTo>
                    <a:pt x="1787" y="5978"/>
                  </a:lnTo>
                  <a:lnTo>
                    <a:pt x="1787" y="5513"/>
                  </a:lnTo>
                  <a:close/>
                  <a:moveTo>
                    <a:pt x="2846" y="6299"/>
                  </a:moveTo>
                  <a:lnTo>
                    <a:pt x="2846" y="6752"/>
                  </a:lnTo>
                  <a:lnTo>
                    <a:pt x="1930" y="6752"/>
                  </a:lnTo>
                  <a:lnTo>
                    <a:pt x="1930" y="6299"/>
                  </a:lnTo>
                  <a:close/>
                  <a:moveTo>
                    <a:pt x="1132" y="1"/>
                  </a:moveTo>
                  <a:cubicBezTo>
                    <a:pt x="798" y="1"/>
                    <a:pt x="548" y="263"/>
                    <a:pt x="548" y="572"/>
                  </a:cubicBezTo>
                  <a:lnTo>
                    <a:pt x="548" y="2084"/>
                  </a:lnTo>
                  <a:lnTo>
                    <a:pt x="167" y="2084"/>
                  </a:lnTo>
                  <a:cubicBezTo>
                    <a:pt x="72" y="2084"/>
                    <a:pt x="1" y="2156"/>
                    <a:pt x="1" y="2239"/>
                  </a:cubicBezTo>
                  <a:lnTo>
                    <a:pt x="1" y="3061"/>
                  </a:lnTo>
                  <a:cubicBezTo>
                    <a:pt x="1" y="3156"/>
                    <a:pt x="72" y="3227"/>
                    <a:pt x="167" y="3227"/>
                  </a:cubicBezTo>
                  <a:lnTo>
                    <a:pt x="203" y="3227"/>
                  </a:lnTo>
                  <a:lnTo>
                    <a:pt x="203" y="3823"/>
                  </a:lnTo>
                  <a:cubicBezTo>
                    <a:pt x="203" y="3847"/>
                    <a:pt x="227" y="3894"/>
                    <a:pt x="239" y="3930"/>
                  </a:cubicBezTo>
                  <a:lnTo>
                    <a:pt x="727" y="4537"/>
                  </a:lnTo>
                  <a:cubicBezTo>
                    <a:pt x="760" y="4576"/>
                    <a:pt x="807" y="4594"/>
                    <a:pt x="853" y="4594"/>
                  </a:cubicBezTo>
                  <a:cubicBezTo>
                    <a:pt x="890" y="4594"/>
                    <a:pt x="926" y="4582"/>
                    <a:pt x="953" y="4561"/>
                  </a:cubicBezTo>
                  <a:cubicBezTo>
                    <a:pt x="1025" y="4501"/>
                    <a:pt x="1025" y="4406"/>
                    <a:pt x="977" y="4347"/>
                  </a:cubicBezTo>
                  <a:lnTo>
                    <a:pt x="525" y="3775"/>
                  </a:lnTo>
                  <a:lnTo>
                    <a:pt x="525" y="3239"/>
                  </a:lnTo>
                  <a:lnTo>
                    <a:pt x="4239" y="3239"/>
                  </a:lnTo>
                  <a:lnTo>
                    <a:pt x="4239" y="3775"/>
                  </a:lnTo>
                  <a:lnTo>
                    <a:pt x="3084" y="5216"/>
                  </a:lnTo>
                  <a:lnTo>
                    <a:pt x="1691" y="5216"/>
                  </a:lnTo>
                  <a:lnTo>
                    <a:pt x="1429" y="4882"/>
                  </a:lnTo>
                  <a:cubicBezTo>
                    <a:pt x="1418" y="4847"/>
                    <a:pt x="1394" y="4835"/>
                    <a:pt x="1382" y="4823"/>
                  </a:cubicBezTo>
                  <a:cubicBezTo>
                    <a:pt x="1351" y="4797"/>
                    <a:pt x="1313" y="4785"/>
                    <a:pt x="1277" y="4785"/>
                  </a:cubicBezTo>
                  <a:cubicBezTo>
                    <a:pt x="1229" y="4785"/>
                    <a:pt x="1183" y="4806"/>
                    <a:pt x="1156" y="4847"/>
                  </a:cubicBezTo>
                  <a:cubicBezTo>
                    <a:pt x="1120" y="4906"/>
                    <a:pt x="1120" y="4978"/>
                    <a:pt x="1156" y="5037"/>
                  </a:cubicBezTo>
                  <a:lnTo>
                    <a:pt x="1489" y="5442"/>
                  </a:lnTo>
                  <a:lnTo>
                    <a:pt x="1489" y="6156"/>
                  </a:lnTo>
                  <a:cubicBezTo>
                    <a:pt x="1489" y="6252"/>
                    <a:pt x="1560" y="6311"/>
                    <a:pt x="1632" y="6323"/>
                  </a:cubicBezTo>
                  <a:lnTo>
                    <a:pt x="1632" y="6942"/>
                  </a:lnTo>
                  <a:cubicBezTo>
                    <a:pt x="1632" y="7037"/>
                    <a:pt x="1715" y="7109"/>
                    <a:pt x="1799" y="7109"/>
                  </a:cubicBezTo>
                  <a:lnTo>
                    <a:pt x="1834" y="7109"/>
                  </a:lnTo>
                  <a:lnTo>
                    <a:pt x="1834" y="8764"/>
                  </a:lnTo>
                  <a:cubicBezTo>
                    <a:pt x="1834" y="8859"/>
                    <a:pt x="1906" y="8931"/>
                    <a:pt x="1989" y="8931"/>
                  </a:cubicBezTo>
                  <a:lnTo>
                    <a:pt x="2846" y="8931"/>
                  </a:lnTo>
                  <a:cubicBezTo>
                    <a:pt x="2930" y="8931"/>
                    <a:pt x="3001" y="8859"/>
                    <a:pt x="3001" y="8764"/>
                  </a:cubicBezTo>
                  <a:lnTo>
                    <a:pt x="3001" y="8145"/>
                  </a:lnTo>
                  <a:cubicBezTo>
                    <a:pt x="3001" y="8050"/>
                    <a:pt x="2930" y="7978"/>
                    <a:pt x="2846" y="7978"/>
                  </a:cubicBezTo>
                  <a:cubicBezTo>
                    <a:pt x="2751" y="7978"/>
                    <a:pt x="2680" y="8050"/>
                    <a:pt x="2680" y="8145"/>
                  </a:cubicBezTo>
                  <a:lnTo>
                    <a:pt x="2680" y="8597"/>
                  </a:lnTo>
                  <a:lnTo>
                    <a:pt x="2156" y="8597"/>
                  </a:lnTo>
                  <a:lnTo>
                    <a:pt x="2156" y="7109"/>
                  </a:lnTo>
                  <a:lnTo>
                    <a:pt x="2680" y="7109"/>
                  </a:lnTo>
                  <a:lnTo>
                    <a:pt x="2680" y="7502"/>
                  </a:lnTo>
                  <a:cubicBezTo>
                    <a:pt x="2680" y="7585"/>
                    <a:pt x="2751" y="7669"/>
                    <a:pt x="2846" y="7669"/>
                  </a:cubicBezTo>
                  <a:cubicBezTo>
                    <a:pt x="2930" y="7669"/>
                    <a:pt x="3001" y="7585"/>
                    <a:pt x="3001" y="7502"/>
                  </a:cubicBezTo>
                  <a:lnTo>
                    <a:pt x="3001" y="7109"/>
                  </a:lnTo>
                  <a:lnTo>
                    <a:pt x="3037" y="7109"/>
                  </a:lnTo>
                  <a:cubicBezTo>
                    <a:pt x="3120" y="7109"/>
                    <a:pt x="3203" y="7037"/>
                    <a:pt x="3203" y="6954"/>
                  </a:cubicBezTo>
                  <a:lnTo>
                    <a:pt x="3203" y="6323"/>
                  </a:lnTo>
                  <a:cubicBezTo>
                    <a:pt x="3287" y="6323"/>
                    <a:pt x="3346" y="6252"/>
                    <a:pt x="3346" y="6156"/>
                  </a:cubicBezTo>
                  <a:lnTo>
                    <a:pt x="3346" y="5442"/>
                  </a:lnTo>
                  <a:lnTo>
                    <a:pt x="4573" y="3942"/>
                  </a:lnTo>
                  <a:cubicBezTo>
                    <a:pt x="4597" y="3906"/>
                    <a:pt x="4597" y="3882"/>
                    <a:pt x="4597" y="3835"/>
                  </a:cubicBezTo>
                  <a:lnTo>
                    <a:pt x="4597" y="3239"/>
                  </a:lnTo>
                  <a:lnTo>
                    <a:pt x="4644" y="3239"/>
                  </a:lnTo>
                  <a:cubicBezTo>
                    <a:pt x="4727" y="3239"/>
                    <a:pt x="4811" y="3168"/>
                    <a:pt x="4811" y="3073"/>
                  </a:cubicBezTo>
                  <a:lnTo>
                    <a:pt x="4811" y="2263"/>
                  </a:lnTo>
                  <a:cubicBezTo>
                    <a:pt x="4775" y="2156"/>
                    <a:pt x="4704" y="2084"/>
                    <a:pt x="4620" y="2084"/>
                  </a:cubicBezTo>
                  <a:lnTo>
                    <a:pt x="4227" y="2084"/>
                  </a:lnTo>
                  <a:lnTo>
                    <a:pt x="4227" y="584"/>
                  </a:lnTo>
                  <a:cubicBezTo>
                    <a:pt x="4227" y="430"/>
                    <a:pt x="4168" y="287"/>
                    <a:pt x="4061" y="156"/>
                  </a:cubicBezTo>
                  <a:cubicBezTo>
                    <a:pt x="3954" y="60"/>
                    <a:pt x="3811" y="1"/>
                    <a:pt x="3644" y="1"/>
                  </a:cubicBezTo>
                  <a:cubicBezTo>
                    <a:pt x="3323" y="1"/>
                    <a:pt x="3061" y="263"/>
                    <a:pt x="3061" y="572"/>
                  </a:cubicBezTo>
                  <a:lnTo>
                    <a:pt x="3061" y="2084"/>
                  </a:lnTo>
                  <a:lnTo>
                    <a:pt x="1715" y="2084"/>
                  </a:lnTo>
                  <a:lnTo>
                    <a:pt x="1715" y="572"/>
                  </a:lnTo>
                  <a:cubicBezTo>
                    <a:pt x="1715" y="430"/>
                    <a:pt x="1656" y="275"/>
                    <a:pt x="1549" y="156"/>
                  </a:cubicBezTo>
                  <a:cubicBezTo>
                    <a:pt x="1441" y="60"/>
                    <a:pt x="1298" y="1"/>
                    <a:pt x="113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99" name="Google Shape;11099;p79"/>
            <p:cNvSpPr/>
            <p:nvPr/>
          </p:nvSpPr>
          <p:spPr>
            <a:xfrm>
              <a:off x="1373667" y="1686935"/>
              <a:ext cx="66401" cy="10581"/>
            </a:xfrm>
            <a:custGeom>
              <a:avLst/>
              <a:gdLst/>
              <a:ahLst/>
              <a:cxnLst/>
              <a:rect l="l" t="t" r="r" b="b"/>
              <a:pathLst>
                <a:path w="2096" h="334" extrusionOk="0">
                  <a:moveTo>
                    <a:pt x="167" y="0"/>
                  </a:moveTo>
                  <a:cubicBezTo>
                    <a:pt x="84" y="0"/>
                    <a:pt x="0" y="72"/>
                    <a:pt x="0" y="167"/>
                  </a:cubicBezTo>
                  <a:cubicBezTo>
                    <a:pt x="0" y="250"/>
                    <a:pt x="84" y="333"/>
                    <a:pt x="167" y="333"/>
                  </a:cubicBezTo>
                  <a:lnTo>
                    <a:pt x="1929" y="333"/>
                  </a:lnTo>
                  <a:cubicBezTo>
                    <a:pt x="2012" y="333"/>
                    <a:pt x="2096" y="250"/>
                    <a:pt x="2096" y="167"/>
                  </a:cubicBezTo>
                  <a:cubicBezTo>
                    <a:pt x="2096" y="72"/>
                    <a:pt x="2012" y="0"/>
                    <a:pt x="192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00" name="Google Shape;11100;p79"/>
            <p:cNvSpPr/>
            <p:nvPr/>
          </p:nvSpPr>
          <p:spPr>
            <a:xfrm>
              <a:off x="1518508" y="1536044"/>
              <a:ext cx="72452" cy="112812"/>
            </a:xfrm>
            <a:custGeom>
              <a:avLst/>
              <a:gdLst/>
              <a:ahLst/>
              <a:cxnLst/>
              <a:rect l="l" t="t" r="r" b="b"/>
              <a:pathLst>
                <a:path w="2287" h="3561" extrusionOk="0">
                  <a:moveTo>
                    <a:pt x="1596" y="334"/>
                  </a:moveTo>
                  <a:lnTo>
                    <a:pt x="1024" y="1084"/>
                  </a:lnTo>
                  <a:cubicBezTo>
                    <a:pt x="1000" y="1132"/>
                    <a:pt x="988" y="1203"/>
                    <a:pt x="1012" y="1251"/>
                  </a:cubicBezTo>
                  <a:cubicBezTo>
                    <a:pt x="1048" y="1310"/>
                    <a:pt x="1107" y="1346"/>
                    <a:pt x="1167" y="1346"/>
                  </a:cubicBezTo>
                  <a:lnTo>
                    <a:pt x="1774" y="1346"/>
                  </a:lnTo>
                  <a:lnTo>
                    <a:pt x="893" y="2370"/>
                  </a:lnTo>
                  <a:lnTo>
                    <a:pt x="1167" y="1775"/>
                  </a:lnTo>
                  <a:cubicBezTo>
                    <a:pt x="1191" y="1727"/>
                    <a:pt x="1179" y="1667"/>
                    <a:pt x="1155" y="1620"/>
                  </a:cubicBezTo>
                  <a:cubicBezTo>
                    <a:pt x="1119" y="1584"/>
                    <a:pt x="1072" y="1548"/>
                    <a:pt x="1012" y="1548"/>
                  </a:cubicBezTo>
                  <a:lnTo>
                    <a:pt x="453" y="1548"/>
                  </a:lnTo>
                  <a:lnTo>
                    <a:pt x="1155" y="334"/>
                  </a:lnTo>
                  <a:close/>
                  <a:moveTo>
                    <a:pt x="1048" y="1"/>
                  </a:moveTo>
                  <a:cubicBezTo>
                    <a:pt x="988" y="1"/>
                    <a:pt x="941" y="24"/>
                    <a:pt x="917" y="72"/>
                  </a:cubicBezTo>
                  <a:lnTo>
                    <a:pt x="36" y="1620"/>
                  </a:lnTo>
                  <a:cubicBezTo>
                    <a:pt x="0" y="1667"/>
                    <a:pt x="0" y="1727"/>
                    <a:pt x="36" y="1787"/>
                  </a:cubicBezTo>
                  <a:cubicBezTo>
                    <a:pt x="60" y="1834"/>
                    <a:pt x="107" y="1858"/>
                    <a:pt x="167" y="1858"/>
                  </a:cubicBezTo>
                  <a:lnTo>
                    <a:pt x="762" y="1858"/>
                  </a:lnTo>
                  <a:lnTo>
                    <a:pt x="95" y="3322"/>
                  </a:lnTo>
                  <a:cubicBezTo>
                    <a:pt x="60" y="3394"/>
                    <a:pt x="95" y="3477"/>
                    <a:pt x="155" y="3525"/>
                  </a:cubicBezTo>
                  <a:cubicBezTo>
                    <a:pt x="179" y="3537"/>
                    <a:pt x="215" y="3561"/>
                    <a:pt x="238" y="3561"/>
                  </a:cubicBezTo>
                  <a:cubicBezTo>
                    <a:pt x="286" y="3561"/>
                    <a:pt x="334" y="3537"/>
                    <a:pt x="357" y="3501"/>
                  </a:cubicBezTo>
                  <a:lnTo>
                    <a:pt x="2203" y="1275"/>
                  </a:lnTo>
                  <a:cubicBezTo>
                    <a:pt x="2262" y="1227"/>
                    <a:pt x="2286" y="1167"/>
                    <a:pt x="2250" y="1108"/>
                  </a:cubicBezTo>
                  <a:cubicBezTo>
                    <a:pt x="2227" y="1048"/>
                    <a:pt x="2167" y="1013"/>
                    <a:pt x="2108" y="1013"/>
                  </a:cubicBezTo>
                  <a:lnTo>
                    <a:pt x="1477" y="1013"/>
                  </a:lnTo>
                  <a:lnTo>
                    <a:pt x="2048" y="251"/>
                  </a:lnTo>
                  <a:cubicBezTo>
                    <a:pt x="2072" y="203"/>
                    <a:pt x="2084" y="132"/>
                    <a:pt x="2060" y="84"/>
                  </a:cubicBezTo>
                  <a:cubicBezTo>
                    <a:pt x="2024" y="24"/>
                    <a:pt x="1965" y="1"/>
                    <a:pt x="190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101" name="Google Shape;11101;p79"/>
          <p:cNvGrpSpPr/>
          <p:nvPr/>
        </p:nvGrpSpPr>
        <p:grpSpPr>
          <a:xfrm>
            <a:off x="9525699" y="1766420"/>
            <a:ext cx="376232" cy="474313"/>
            <a:chOff x="7144274" y="1500214"/>
            <a:chExt cx="282174" cy="355735"/>
          </a:xfrm>
          <a:solidFill>
            <a:schemeClr val="tx1"/>
          </a:solidFill>
        </p:grpSpPr>
        <p:sp>
          <p:nvSpPr>
            <p:cNvPr id="11102" name="Google Shape;11102;p79"/>
            <p:cNvSpPr/>
            <p:nvPr/>
          </p:nvSpPr>
          <p:spPr>
            <a:xfrm>
              <a:off x="7245745" y="1613375"/>
              <a:ext cx="10613" cy="16252"/>
            </a:xfrm>
            <a:custGeom>
              <a:avLst/>
              <a:gdLst/>
              <a:ahLst/>
              <a:cxnLst/>
              <a:rect l="l" t="t" r="r" b="b"/>
              <a:pathLst>
                <a:path w="335" h="513" extrusionOk="0">
                  <a:moveTo>
                    <a:pt x="167" y="0"/>
                  </a:moveTo>
                  <a:cubicBezTo>
                    <a:pt x="72" y="0"/>
                    <a:pt x="1" y="72"/>
                    <a:pt x="1" y="167"/>
                  </a:cubicBezTo>
                  <a:lnTo>
                    <a:pt x="1" y="346"/>
                  </a:lnTo>
                  <a:cubicBezTo>
                    <a:pt x="1" y="429"/>
                    <a:pt x="72" y="512"/>
                    <a:pt x="167" y="512"/>
                  </a:cubicBezTo>
                  <a:cubicBezTo>
                    <a:pt x="251" y="512"/>
                    <a:pt x="334" y="429"/>
                    <a:pt x="334" y="346"/>
                  </a:cubicBezTo>
                  <a:lnTo>
                    <a:pt x="334" y="167"/>
                  </a:lnTo>
                  <a:cubicBezTo>
                    <a:pt x="334" y="72"/>
                    <a:pt x="251"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03" name="Google Shape;11103;p79"/>
            <p:cNvSpPr/>
            <p:nvPr/>
          </p:nvSpPr>
          <p:spPr>
            <a:xfrm>
              <a:off x="7313635" y="1613375"/>
              <a:ext cx="10613" cy="16252"/>
            </a:xfrm>
            <a:custGeom>
              <a:avLst/>
              <a:gdLst/>
              <a:ahLst/>
              <a:cxnLst/>
              <a:rect l="l" t="t" r="r" b="b"/>
              <a:pathLst>
                <a:path w="335" h="513" extrusionOk="0">
                  <a:moveTo>
                    <a:pt x="168" y="0"/>
                  </a:moveTo>
                  <a:cubicBezTo>
                    <a:pt x="72" y="0"/>
                    <a:pt x="1" y="72"/>
                    <a:pt x="1" y="167"/>
                  </a:cubicBezTo>
                  <a:lnTo>
                    <a:pt x="1" y="346"/>
                  </a:lnTo>
                  <a:cubicBezTo>
                    <a:pt x="1" y="429"/>
                    <a:pt x="72" y="512"/>
                    <a:pt x="168" y="512"/>
                  </a:cubicBezTo>
                  <a:cubicBezTo>
                    <a:pt x="251" y="512"/>
                    <a:pt x="334" y="429"/>
                    <a:pt x="334" y="346"/>
                  </a:cubicBezTo>
                  <a:lnTo>
                    <a:pt x="334" y="167"/>
                  </a:lnTo>
                  <a:cubicBezTo>
                    <a:pt x="334" y="72"/>
                    <a:pt x="251" y="0"/>
                    <a:pt x="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04" name="Google Shape;11104;p79"/>
            <p:cNvSpPr/>
            <p:nvPr/>
          </p:nvSpPr>
          <p:spPr>
            <a:xfrm>
              <a:off x="7262345" y="1653070"/>
              <a:ext cx="45302" cy="16157"/>
            </a:xfrm>
            <a:custGeom>
              <a:avLst/>
              <a:gdLst/>
              <a:ahLst/>
              <a:cxnLst/>
              <a:rect l="l" t="t" r="r" b="b"/>
              <a:pathLst>
                <a:path w="1430" h="510" extrusionOk="0">
                  <a:moveTo>
                    <a:pt x="184" y="0"/>
                  </a:moveTo>
                  <a:cubicBezTo>
                    <a:pt x="140" y="0"/>
                    <a:pt x="96" y="15"/>
                    <a:pt x="60" y="45"/>
                  </a:cubicBezTo>
                  <a:cubicBezTo>
                    <a:pt x="1" y="105"/>
                    <a:pt x="1" y="212"/>
                    <a:pt x="60" y="283"/>
                  </a:cubicBezTo>
                  <a:cubicBezTo>
                    <a:pt x="203" y="426"/>
                    <a:pt x="441" y="509"/>
                    <a:pt x="715" y="509"/>
                  </a:cubicBezTo>
                  <a:cubicBezTo>
                    <a:pt x="977" y="509"/>
                    <a:pt x="1215" y="414"/>
                    <a:pt x="1370" y="283"/>
                  </a:cubicBezTo>
                  <a:cubicBezTo>
                    <a:pt x="1429" y="212"/>
                    <a:pt x="1429" y="105"/>
                    <a:pt x="1370" y="45"/>
                  </a:cubicBezTo>
                  <a:cubicBezTo>
                    <a:pt x="1340" y="15"/>
                    <a:pt x="1298" y="0"/>
                    <a:pt x="1255" y="0"/>
                  </a:cubicBezTo>
                  <a:cubicBezTo>
                    <a:pt x="1212" y="0"/>
                    <a:pt x="1167" y="15"/>
                    <a:pt x="1132" y="45"/>
                  </a:cubicBezTo>
                  <a:cubicBezTo>
                    <a:pt x="1072" y="105"/>
                    <a:pt x="917" y="176"/>
                    <a:pt x="715" y="176"/>
                  </a:cubicBezTo>
                  <a:cubicBezTo>
                    <a:pt x="501" y="176"/>
                    <a:pt x="358" y="105"/>
                    <a:pt x="298" y="45"/>
                  </a:cubicBezTo>
                  <a:cubicBezTo>
                    <a:pt x="268" y="15"/>
                    <a:pt x="227" y="0"/>
                    <a:pt x="18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05" name="Google Shape;11105;p79"/>
            <p:cNvSpPr/>
            <p:nvPr/>
          </p:nvSpPr>
          <p:spPr>
            <a:xfrm>
              <a:off x="7144274" y="1500214"/>
              <a:ext cx="282174" cy="355735"/>
            </a:xfrm>
            <a:custGeom>
              <a:avLst/>
              <a:gdLst/>
              <a:ahLst/>
              <a:cxnLst/>
              <a:rect l="l" t="t" r="r" b="b"/>
              <a:pathLst>
                <a:path w="8907" h="11229" extrusionOk="0">
                  <a:moveTo>
                    <a:pt x="7299" y="334"/>
                  </a:moveTo>
                  <a:cubicBezTo>
                    <a:pt x="7228" y="1048"/>
                    <a:pt x="6597" y="1608"/>
                    <a:pt x="5871" y="1608"/>
                  </a:cubicBezTo>
                  <a:lnTo>
                    <a:pt x="2656" y="1608"/>
                  </a:lnTo>
                  <a:cubicBezTo>
                    <a:pt x="2561" y="1608"/>
                    <a:pt x="2489" y="1679"/>
                    <a:pt x="2489" y="1775"/>
                  </a:cubicBezTo>
                  <a:cubicBezTo>
                    <a:pt x="2489" y="1858"/>
                    <a:pt x="2561" y="1941"/>
                    <a:pt x="2656" y="1941"/>
                  </a:cubicBezTo>
                  <a:lnTo>
                    <a:pt x="5871" y="1941"/>
                  </a:lnTo>
                  <a:cubicBezTo>
                    <a:pt x="6192" y="1941"/>
                    <a:pt x="6514" y="1846"/>
                    <a:pt x="6776" y="1679"/>
                  </a:cubicBezTo>
                  <a:lnTo>
                    <a:pt x="6776" y="3560"/>
                  </a:lnTo>
                  <a:cubicBezTo>
                    <a:pt x="6776" y="3644"/>
                    <a:pt x="6847" y="3727"/>
                    <a:pt x="6942" y="3727"/>
                  </a:cubicBezTo>
                  <a:lnTo>
                    <a:pt x="7026" y="3727"/>
                  </a:lnTo>
                  <a:cubicBezTo>
                    <a:pt x="7109" y="3727"/>
                    <a:pt x="7180" y="3751"/>
                    <a:pt x="7240" y="3810"/>
                  </a:cubicBezTo>
                  <a:cubicBezTo>
                    <a:pt x="7299" y="3870"/>
                    <a:pt x="7311" y="3941"/>
                    <a:pt x="7311" y="4037"/>
                  </a:cubicBezTo>
                  <a:cubicBezTo>
                    <a:pt x="7299" y="4180"/>
                    <a:pt x="7168" y="4287"/>
                    <a:pt x="7002" y="4287"/>
                  </a:cubicBezTo>
                  <a:lnTo>
                    <a:pt x="6930" y="4287"/>
                  </a:lnTo>
                  <a:lnTo>
                    <a:pt x="6930" y="4275"/>
                  </a:lnTo>
                  <a:cubicBezTo>
                    <a:pt x="6930" y="4180"/>
                    <a:pt x="6847" y="4108"/>
                    <a:pt x="6764" y="4108"/>
                  </a:cubicBezTo>
                  <a:cubicBezTo>
                    <a:pt x="6668" y="4108"/>
                    <a:pt x="6597" y="4180"/>
                    <a:pt x="6597" y="4275"/>
                  </a:cubicBezTo>
                  <a:cubicBezTo>
                    <a:pt x="6597" y="5465"/>
                    <a:pt x="5633" y="6430"/>
                    <a:pt x="4442" y="6430"/>
                  </a:cubicBezTo>
                  <a:cubicBezTo>
                    <a:pt x="3251" y="6430"/>
                    <a:pt x="2287" y="5465"/>
                    <a:pt x="2287" y="4275"/>
                  </a:cubicBezTo>
                  <a:cubicBezTo>
                    <a:pt x="2287" y="4180"/>
                    <a:pt x="2204" y="4108"/>
                    <a:pt x="2120" y="4108"/>
                  </a:cubicBezTo>
                  <a:cubicBezTo>
                    <a:pt x="2025" y="4108"/>
                    <a:pt x="1954" y="4180"/>
                    <a:pt x="1954" y="4275"/>
                  </a:cubicBezTo>
                  <a:lnTo>
                    <a:pt x="1954" y="4287"/>
                  </a:lnTo>
                  <a:lnTo>
                    <a:pt x="1846" y="4287"/>
                  </a:lnTo>
                  <a:cubicBezTo>
                    <a:pt x="1775" y="4287"/>
                    <a:pt x="1704" y="4263"/>
                    <a:pt x="1644" y="4203"/>
                  </a:cubicBezTo>
                  <a:cubicBezTo>
                    <a:pt x="1584" y="4144"/>
                    <a:pt x="1573" y="4061"/>
                    <a:pt x="1573" y="3977"/>
                  </a:cubicBezTo>
                  <a:cubicBezTo>
                    <a:pt x="1584" y="3822"/>
                    <a:pt x="1715" y="3727"/>
                    <a:pt x="1882" y="3727"/>
                  </a:cubicBezTo>
                  <a:lnTo>
                    <a:pt x="1942" y="3727"/>
                  </a:lnTo>
                  <a:cubicBezTo>
                    <a:pt x="2025" y="3727"/>
                    <a:pt x="2108" y="3644"/>
                    <a:pt x="2108" y="3560"/>
                  </a:cubicBezTo>
                  <a:lnTo>
                    <a:pt x="2108" y="1775"/>
                  </a:lnTo>
                  <a:cubicBezTo>
                    <a:pt x="2108" y="989"/>
                    <a:pt x="2739" y="334"/>
                    <a:pt x="3549" y="334"/>
                  </a:cubicBezTo>
                  <a:close/>
                  <a:moveTo>
                    <a:pt x="3025" y="6763"/>
                  </a:moveTo>
                  <a:lnTo>
                    <a:pt x="3025" y="7085"/>
                  </a:lnTo>
                  <a:cubicBezTo>
                    <a:pt x="3025" y="7239"/>
                    <a:pt x="2918" y="7382"/>
                    <a:pt x="2787" y="7430"/>
                  </a:cubicBezTo>
                  <a:lnTo>
                    <a:pt x="2406" y="7180"/>
                  </a:lnTo>
                  <a:cubicBezTo>
                    <a:pt x="2299" y="7097"/>
                    <a:pt x="2287" y="7001"/>
                    <a:pt x="2311" y="6918"/>
                  </a:cubicBezTo>
                  <a:cubicBezTo>
                    <a:pt x="2346" y="6847"/>
                    <a:pt x="2406" y="6763"/>
                    <a:pt x="2537" y="6763"/>
                  </a:cubicBezTo>
                  <a:close/>
                  <a:moveTo>
                    <a:pt x="6359" y="6763"/>
                  </a:moveTo>
                  <a:cubicBezTo>
                    <a:pt x="6478" y="6763"/>
                    <a:pt x="6549" y="6847"/>
                    <a:pt x="6585" y="6918"/>
                  </a:cubicBezTo>
                  <a:cubicBezTo>
                    <a:pt x="6609" y="7001"/>
                    <a:pt x="6597" y="7120"/>
                    <a:pt x="6490" y="7180"/>
                  </a:cubicBezTo>
                  <a:lnTo>
                    <a:pt x="6109" y="7430"/>
                  </a:lnTo>
                  <a:cubicBezTo>
                    <a:pt x="5954" y="7382"/>
                    <a:pt x="5859" y="7239"/>
                    <a:pt x="5859" y="7085"/>
                  </a:cubicBezTo>
                  <a:lnTo>
                    <a:pt x="5859" y="6763"/>
                  </a:lnTo>
                  <a:close/>
                  <a:moveTo>
                    <a:pt x="6371" y="6216"/>
                  </a:moveTo>
                  <a:cubicBezTo>
                    <a:pt x="6883" y="6216"/>
                    <a:pt x="7276" y="6620"/>
                    <a:pt x="7276" y="7132"/>
                  </a:cubicBezTo>
                  <a:cubicBezTo>
                    <a:pt x="7311" y="8156"/>
                    <a:pt x="6514" y="9025"/>
                    <a:pt x="5502" y="9097"/>
                  </a:cubicBezTo>
                  <a:lnTo>
                    <a:pt x="5502" y="8918"/>
                  </a:lnTo>
                  <a:cubicBezTo>
                    <a:pt x="5502" y="8823"/>
                    <a:pt x="5418" y="8752"/>
                    <a:pt x="5335" y="8752"/>
                  </a:cubicBezTo>
                  <a:cubicBezTo>
                    <a:pt x="5240" y="8752"/>
                    <a:pt x="5168" y="8823"/>
                    <a:pt x="5168" y="8918"/>
                  </a:cubicBezTo>
                  <a:lnTo>
                    <a:pt x="5168" y="9109"/>
                  </a:lnTo>
                  <a:lnTo>
                    <a:pt x="3716" y="9109"/>
                  </a:lnTo>
                  <a:lnTo>
                    <a:pt x="3716" y="8918"/>
                  </a:lnTo>
                  <a:cubicBezTo>
                    <a:pt x="3716" y="8823"/>
                    <a:pt x="3632" y="8752"/>
                    <a:pt x="3549" y="8752"/>
                  </a:cubicBezTo>
                  <a:cubicBezTo>
                    <a:pt x="3454" y="8752"/>
                    <a:pt x="3382" y="8823"/>
                    <a:pt x="3382" y="8918"/>
                  </a:cubicBezTo>
                  <a:lnTo>
                    <a:pt x="3382" y="9097"/>
                  </a:lnTo>
                  <a:cubicBezTo>
                    <a:pt x="2370" y="9002"/>
                    <a:pt x="1573" y="8156"/>
                    <a:pt x="1573" y="7132"/>
                  </a:cubicBezTo>
                  <a:cubicBezTo>
                    <a:pt x="1573" y="6620"/>
                    <a:pt x="1965" y="6227"/>
                    <a:pt x="2477" y="6227"/>
                  </a:cubicBezTo>
                  <a:lnTo>
                    <a:pt x="2906" y="6227"/>
                  </a:lnTo>
                  <a:cubicBezTo>
                    <a:pt x="2954" y="6251"/>
                    <a:pt x="3001" y="6287"/>
                    <a:pt x="3025" y="6311"/>
                  </a:cubicBezTo>
                  <a:lnTo>
                    <a:pt x="3025" y="6430"/>
                  </a:lnTo>
                  <a:lnTo>
                    <a:pt x="2525" y="6430"/>
                  </a:lnTo>
                  <a:cubicBezTo>
                    <a:pt x="2263" y="6430"/>
                    <a:pt x="2061" y="6585"/>
                    <a:pt x="1989" y="6835"/>
                  </a:cubicBezTo>
                  <a:cubicBezTo>
                    <a:pt x="1906" y="7085"/>
                    <a:pt x="2001" y="7323"/>
                    <a:pt x="2204" y="7454"/>
                  </a:cubicBezTo>
                  <a:lnTo>
                    <a:pt x="4037" y="8680"/>
                  </a:lnTo>
                  <a:cubicBezTo>
                    <a:pt x="4156" y="8752"/>
                    <a:pt x="4287" y="8799"/>
                    <a:pt x="4430" y="8799"/>
                  </a:cubicBezTo>
                  <a:cubicBezTo>
                    <a:pt x="4561" y="8799"/>
                    <a:pt x="4692" y="8752"/>
                    <a:pt x="4811" y="8680"/>
                  </a:cubicBezTo>
                  <a:lnTo>
                    <a:pt x="5228" y="8394"/>
                  </a:lnTo>
                  <a:cubicBezTo>
                    <a:pt x="5299" y="8347"/>
                    <a:pt x="5323" y="8252"/>
                    <a:pt x="5275" y="8168"/>
                  </a:cubicBezTo>
                  <a:cubicBezTo>
                    <a:pt x="5247" y="8125"/>
                    <a:pt x="5197" y="8104"/>
                    <a:pt x="5146" y="8104"/>
                  </a:cubicBezTo>
                  <a:cubicBezTo>
                    <a:pt x="5112" y="8104"/>
                    <a:pt x="5078" y="8113"/>
                    <a:pt x="5049" y="8132"/>
                  </a:cubicBezTo>
                  <a:lnTo>
                    <a:pt x="4632" y="8406"/>
                  </a:lnTo>
                  <a:cubicBezTo>
                    <a:pt x="4573" y="8454"/>
                    <a:pt x="4501" y="8478"/>
                    <a:pt x="4429" y="8478"/>
                  </a:cubicBezTo>
                  <a:cubicBezTo>
                    <a:pt x="4356" y="8478"/>
                    <a:pt x="4281" y="8454"/>
                    <a:pt x="4216" y="8406"/>
                  </a:cubicBezTo>
                  <a:lnTo>
                    <a:pt x="3073" y="7656"/>
                  </a:lnTo>
                  <a:cubicBezTo>
                    <a:pt x="3239" y="7513"/>
                    <a:pt x="3335" y="7323"/>
                    <a:pt x="3335" y="7097"/>
                  </a:cubicBezTo>
                  <a:lnTo>
                    <a:pt x="3335" y="6525"/>
                  </a:lnTo>
                  <a:cubicBezTo>
                    <a:pt x="3668" y="6680"/>
                    <a:pt x="4037" y="6775"/>
                    <a:pt x="4430" y="6775"/>
                  </a:cubicBezTo>
                  <a:cubicBezTo>
                    <a:pt x="4811" y="6775"/>
                    <a:pt x="5180" y="6680"/>
                    <a:pt x="5514" y="6525"/>
                  </a:cubicBezTo>
                  <a:lnTo>
                    <a:pt x="5514" y="7097"/>
                  </a:lnTo>
                  <a:cubicBezTo>
                    <a:pt x="5514" y="7323"/>
                    <a:pt x="5621" y="7513"/>
                    <a:pt x="5775" y="7656"/>
                  </a:cubicBezTo>
                  <a:lnTo>
                    <a:pt x="5668" y="7728"/>
                  </a:lnTo>
                  <a:cubicBezTo>
                    <a:pt x="5597" y="7775"/>
                    <a:pt x="5585" y="7871"/>
                    <a:pt x="5633" y="7954"/>
                  </a:cubicBezTo>
                  <a:cubicBezTo>
                    <a:pt x="5656" y="7990"/>
                    <a:pt x="5716" y="8025"/>
                    <a:pt x="5764" y="8025"/>
                  </a:cubicBezTo>
                  <a:cubicBezTo>
                    <a:pt x="5799" y="8025"/>
                    <a:pt x="5823" y="8001"/>
                    <a:pt x="5847" y="7990"/>
                  </a:cubicBezTo>
                  <a:lnTo>
                    <a:pt x="6645" y="7454"/>
                  </a:lnTo>
                  <a:cubicBezTo>
                    <a:pt x="6847" y="7323"/>
                    <a:pt x="6942" y="7073"/>
                    <a:pt x="6859" y="6835"/>
                  </a:cubicBezTo>
                  <a:cubicBezTo>
                    <a:pt x="6787" y="6597"/>
                    <a:pt x="6585" y="6430"/>
                    <a:pt x="6323" y="6430"/>
                  </a:cubicBezTo>
                  <a:lnTo>
                    <a:pt x="5823" y="6430"/>
                  </a:lnTo>
                  <a:lnTo>
                    <a:pt x="5823" y="6311"/>
                  </a:lnTo>
                  <a:cubicBezTo>
                    <a:pt x="5871" y="6287"/>
                    <a:pt x="5906" y="6251"/>
                    <a:pt x="5942" y="6216"/>
                  </a:cubicBezTo>
                  <a:close/>
                  <a:moveTo>
                    <a:pt x="3561" y="0"/>
                  </a:moveTo>
                  <a:cubicBezTo>
                    <a:pt x="2585" y="0"/>
                    <a:pt x="1787" y="786"/>
                    <a:pt x="1787" y="1775"/>
                  </a:cubicBezTo>
                  <a:lnTo>
                    <a:pt x="1787" y="3394"/>
                  </a:lnTo>
                  <a:cubicBezTo>
                    <a:pt x="1513" y="3441"/>
                    <a:pt x="1287" y="3668"/>
                    <a:pt x="1251" y="3930"/>
                  </a:cubicBezTo>
                  <a:cubicBezTo>
                    <a:pt x="1239" y="4108"/>
                    <a:pt x="1299" y="4275"/>
                    <a:pt x="1406" y="4406"/>
                  </a:cubicBezTo>
                  <a:cubicBezTo>
                    <a:pt x="1525" y="4537"/>
                    <a:pt x="1692" y="4608"/>
                    <a:pt x="1846" y="4608"/>
                  </a:cubicBezTo>
                  <a:lnTo>
                    <a:pt x="1989" y="4608"/>
                  </a:lnTo>
                  <a:cubicBezTo>
                    <a:pt x="2061" y="5108"/>
                    <a:pt x="2251" y="5537"/>
                    <a:pt x="2561" y="5894"/>
                  </a:cubicBezTo>
                  <a:lnTo>
                    <a:pt x="2489" y="5894"/>
                  </a:lnTo>
                  <a:cubicBezTo>
                    <a:pt x="1811" y="5894"/>
                    <a:pt x="1251" y="6442"/>
                    <a:pt x="1251" y="7132"/>
                  </a:cubicBezTo>
                  <a:cubicBezTo>
                    <a:pt x="1251" y="7382"/>
                    <a:pt x="1299" y="7620"/>
                    <a:pt x="1370" y="7859"/>
                  </a:cubicBezTo>
                  <a:lnTo>
                    <a:pt x="894" y="7990"/>
                  </a:lnTo>
                  <a:cubicBezTo>
                    <a:pt x="382" y="8144"/>
                    <a:pt x="1" y="8633"/>
                    <a:pt x="1" y="9180"/>
                  </a:cubicBezTo>
                  <a:lnTo>
                    <a:pt x="1" y="11061"/>
                  </a:lnTo>
                  <a:cubicBezTo>
                    <a:pt x="1" y="11145"/>
                    <a:pt x="84" y="11228"/>
                    <a:pt x="168" y="11228"/>
                  </a:cubicBezTo>
                  <a:cubicBezTo>
                    <a:pt x="263" y="11228"/>
                    <a:pt x="334" y="11145"/>
                    <a:pt x="334" y="11061"/>
                  </a:cubicBezTo>
                  <a:lnTo>
                    <a:pt x="334" y="9180"/>
                  </a:lnTo>
                  <a:cubicBezTo>
                    <a:pt x="334" y="8775"/>
                    <a:pt x="596" y="8418"/>
                    <a:pt x="989" y="8323"/>
                  </a:cubicBezTo>
                  <a:lnTo>
                    <a:pt x="1489" y="8168"/>
                  </a:lnTo>
                  <a:cubicBezTo>
                    <a:pt x="1846" y="8883"/>
                    <a:pt x="2561" y="9371"/>
                    <a:pt x="3394" y="9430"/>
                  </a:cubicBezTo>
                  <a:lnTo>
                    <a:pt x="3394" y="11061"/>
                  </a:lnTo>
                  <a:cubicBezTo>
                    <a:pt x="3394" y="11145"/>
                    <a:pt x="3478" y="11216"/>
                    <a:pt x="3561" y="11216"/>
                  </a:cubicBezTo>
                  <a:cubicBezTo>
                    <a:pt x="3656" y="11216"/>
                    <a:pt x="3728" y="11145"/>
                    <a:pt x="3728" y="11061"/>
                  </a:cubicBezTo>
                  <a:lnTo>
                    <a:pt x="3728" y="9430"/>
                  </a:lnTo>
                  <a:lnTo>
                    <a:pt x="5180" y="9430"/>
                  </a:lnTo>
                  <a:lnTo>
                    <a:pt x="5180" y="11061"/>
                  </a:lnTo>
                  <a:cubicBezTo>
                    <a:pt x="5180" y="11145"/>
                    <a:pt x="5263" y="11216"/>
                    <a:pt x="5347" y="11216"/>
                  </a:cubicBezTo>
                  <a:cubicBezTo>
                    <a:pt x="5430" y="11216"/>
                    <a:pt x="5514" y="11145"/>
                    <a:pt x="5514" y="11061"/>
                  </a:cubicBezTo>
                  <a:lnTo>
                    <a:pt x="5514" y="9430"/>
                  </a:lnTo>
                  <a:cubicBezTo>
                    <a:pt x="6347" y="9371"/>
                    <a:pt x="7061" y="8871"/>
                    <a:pt x="7419" y="8168"/>
                  </a:cubicBezTo>
                  <a:lnTo>
                    <a:pt x="7919" y="8323"/>
                  </a:lnTo>
                  <a:cubicBezTo>
                    <a:pt x="8311" y="8442"/>
                    <a:pt x="8573" y="8799"/>
                    <a:pt x="8573" y="9180"/>
                  </a:cubicBezTo>
                  <a:lnTo>
                    <a:pt x="8573" y="11061"/>
                  </a:lnTo>
                  <a:cubicBezTo>
                    <a:pt x="8573" y="11145"/>
                    <a:pt x="8657" y="11228"/>
                    <a:pt x="8740" y="11228"/>
                  </a:cubicBezTo>
                  <a:cubicBezTo>
                    <a:pt x="8823" y="11228"/>
                    <a:pt x="8907" y="11145"/>
                    <a:pt x="8907" y="11061"/>
                  </a:cubicBezTo>
                  <a:lnTo>
                    <a:pt x="8907" y="9180"/>
                  </a:lnTo>
                  <a:cubicBezTo>
                    <a:pt x="8895" y="8633"/>
                    <a:pt x="8514" y="8144"/>
                    <a:pt x="8002" y="7990"/>
                  </a:cubicBezTo>
                  <a:lnTo>
                    <a:pt x="7526" y="7859"/>
                  </a:lnTo>
                  <a:cubicBezTo>
                    <a:pt x="7597" y="7632"/>
                    <a:pt x="7645" y="7382"/>
                    <a:pt x="7645" y="7132"/>
                  </a:cubicBezTo>
                  <a:cubicBezTo>
                    <a:pt x="7645" y="6442"/>
                    <a:pt x="7085" y="5894"/>
                    <a:pt x="6406" y="5894"/>
                  </a:cubicBezTo>
                  <a:lnTo>
                    <a:pt x="6311" y="5894"/>
                  </a:lnTo>
                  <a:cubicBezTo>
                    <a:pt x="6609" y="5537"/>
                    <a:pt x="6823" y="5108"/>
                    <a:pt x="6895" y="4620"/>
                  </a:cubicBezTo>
                  <a:lnTo>
                    <a:pt x="7002" y="4620"/>
                  </a:lnTo>
                  <a:cubicBezTo>
                    <a:pt x="7323" y="4620"/>
                    <a:pt x="7597" y="4382"/>
                    <a:pt x="7645" y="4061"/>
                  </a:cubicBezTo>
                  <a:cubicBezTo>
                    <a:pt x="7657" y="3882"/>
                    <a:pt x="7597" y="3727"/>
                    <a:pt x="7490" y="3584"/>
                  </a:cubicBezTo>
                  <a:cubicBezTo>
                    <a:pt x="7383" y="3489"/>
                    <a:pt x="7252" y="3406"/>
                    <a:pt x="7121" y="3394"/>
                  </a:cubicBezTo>
                  <a:lnTo>
                    <a:pt x="7121" y="1429"/>
                  </a:lnTo>
                  <a:cubicBezTo>
                    <a:pt x="7442" y="1108"/>
                    <a:pt x="7657" y="655"/>
                    <a:pt x="7657" y="167"/>
                  </a:cubicBezTo>
                  <a:cubicBezTo>
                    <a:pt x="7657" y="72"/>
                    <a:pt x="7585" y="0"/>
                    <a:pt x="749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06" name="Google Shape;11106;p79"/>
            <p:cNvSpPr/>
            <p:nvPr/>
          </p:nvSpPr>
          <p:spPr>
            <a:xfrm>
              <a:off x="7239726" y="1594081"/>
              <a:ext cx="22651" cy="12165"/>
            </a:xfrm>
            <a:custGeom>
              <a:avLst/>
              <a:gdLst/>
              <a:ahLst/>
              <a:cxnLst/>
              <a:rect l="l" t="t" r="r" b="b"/>
              <a:pathLst>
                <a:path w="715" h="384" extrusionOk="0">
                  <a:moveTo>
                    <a:pt x="524" y="1"/>
                  </a:moveTo>
                  <a:cubicBezTo>
                    <a:pt x="517" y="1"/>
                    <a:pt x="508" y="1"/>
                    <a:pt x="500" y="2"/>
                  </a:cubicBezTo>
                  <a:lnTo>
                    <a:pt x="143" y="62"/>
                  </a:lnTo>
                  <a:cubicBezTo>
                    <a:pt x="60" y="74"/>
                    <a:pt x="0" y="169"/>
                    <a:pt x="12" y="252"/>
                  </a:cubicBezTo>
                  <a:cubicBezTo>
                    <a:pt x="24" y="324"/>
                    <a:pt x="95" y="383"/>
                    <a:pt x="179" y="383"/>
                  </a:cubicBezTo>
                  <a:lnTo>
                    <a:pt x="203" y="383"/>
                  </a:lnTo>
                  <a:lnTo>
                    <a:pt x="560" y="324"/>
                  </a:lnTo>
                  <a:cubicBezTo>
                    <a:pt x="655" y="312"/>
                    <a:pt x="715" y="228"/>
                    <a:pt x="703" y="133"/>
                  </a:cubicBezTo>
                  <a:cubicBezTo>
                    <a:pt x="681" y="57"/>
                    <a:pt x="609" y="1"/>
                    <a:pt x="52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07" name="Google Shape;11107;p79"/>
            <p:cNvSpPr/>
            <p:nvPr/>
          </p:nvSpPr>
          <p:spPr>
            <a:xfrm>
              <a:off x="7307616" y="1594462"/>
              <a:ext cx="22651" cy="12514"/>
            </a:xfrm>
            <a:custGeom>
              <a:avLst/>
              <a:gdLst/>
              <a:ahLst/>
              <a:cxnLst/>
              <a:rect l="l" t="t" r="r" b="b"/>
              <a:pathLst>
                <a:path w="715" h="395" extrusionOk="0">
                  <a:moveTo>
                    <a:pt x="181" y="1"/>
                  </a:moveTo>
                  <a:cubicBezTo>
                    <a:pt x="104" y="1"/>
                    <a:pt x="23" y="57"/>
                    <a:pt x="12" y="133"/>
                  </a:cubicBezTo>
                  <a:cubicBezTo>
                    <a:pt x="0" y="228"/>
                    <a:pt x="60" y="312"/>
                    <a:pt x="143" y="335"/>
                  </a:cubicBezTo>
                  <a:lnTo>
                    <a:pt x="500" y="395"/>
                  </a:lnTo>
                  <a:lnTo>
                    <a:pt x="536" y="395"/>
                  </a:lnTo>
                  <a:cubicBezTo>
                    <a:pt x="608" y="395"/>
                    <a:pt x="679" y="335"/>
                    <a:pt x="703" y="252"/>
                  </a:cubicBezTo>
                  <a:cubicBezTo>
                    <a:pt x="715" y="169"/>
                    <a:pt x="655" y="73"/>
                    <a:pt x="560" y="62"/>
                  </a:cubicBezTo>
                  <a:lnTo>
                    <a:pt x="203" y="2"/>
                  </a:lnTo>
                  <a:cubicBezTo>
                    <a:pt x="196" y="1"/>
                    <a:pt x="188" y="1"/>
                    <a:pt x="18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108" name="Google Shape;11108;p79"/>
          <p:cNvGrpSpPr/>
          <p:nvPr/>
        </p:nvGrpSpPr>
        <p:grpSpPr>
          <a:xfrm>
            <a:off x="8913683" y="1766419"/>
            <a:ext cx="386243" cy="472792"/>
            <a:chOff x="6685262" y="1500214"/>
            <a:chExt cx="289682" cy="354594"/>
          </a:xfrm>
          <a:solidFill>
            <a:schemeClr val="tx1"/>
          </a:solidFill>
        </p:grpSpPr>
        <p:sp>
          <p:nvSpPr>
            <p:cNvPr id="11109" name="Google Shape;11109;p79"/>
            <p:cNvSpPr/>
            <p:nvPr/>
          </p:nvSpPr>
          <p:spPr>
            <a:xfrm>
              <a:off x="6685262" y="1500214"/>
              <a:ext cx="289682" cy="354594"/>
            </a:xfrm>
            <a:custGeom>
              <a:avLst/>
              <a:gdLst/>
              <a:ahLst/>
              <a:cxnLst/>
              <a:rect l="l" t="t" r="r" b="b"/>
              <a:pathLst>
                <a:path w="9144" h="11193" extrusionOk="0">
                  <a:moveTo>
                    <a:pt x="7037" y="3310"/>
                  </a:moveTo>
                  <a:lnTo>
                    <a:pt x="7037" y="3322"/>
                  </a:lnTo>
                  <a:lnTo>
                    <a:pt x="7037" y="3691"/>
                  </a:lnTo>
                  <a:lnTo>
                    <a:pt x="6846" y="3691"/>
                  </a:lnTo>
                  <a:cubicBezTo>
                    <a:pt x="6739" y="3691"/>
                    <a:pt x="6656" y="3608"/>
                    <a:pt x="6656" y="3501"/>
                  </a:cubicBezTo>
                  <a:lnTo>
                    <a:pt x="6656" y="3310"/>
                  </a:lnTo>
                  <a:close/>
                  <a:moveTo>
                    <a:pt x="2465" y="3322"/>
                  </a:moveTo>
                  <a:lnTo>
                    <a:pt x="2465" y="3513"/>
                  </a:lnTo>
                  <a:cubicBezTo>
                    <a:pt x="2465" y="3620"/>
                    <a:pt x="2381" y="3703"/>
                    <a:pt x="2274" y="3703"/>
                  </a:cubicBezTo>
                  <a:lnTo>
                    <a:pt x="2096" y="3703"/>
                  </a:lnTo>
                  <a:lnTo>
                    <a:pt x="2096" y="3691"/>
                  </a:lnTo>
                  <a:lnTo>
                    <a:pt x="2096" y="3322"/>
                  </a:lnTo>
                  <a:close/>
                  <a:moveTo>
                    <a:pt x="4596" y="370"/>
                  </a:moveTo>
                  <a:lnTo>
                    <a:pt x="8453" y="2989"/>
                  </a:lnTo>
                  <a:lnTo>
                    <a:pt x="3691" y="2989"/>
                  </a:lnTo>
                  <a:cubicBezTo>
                    <a:pt x="3596" y="2989"/>
                    <a:pt x="3524" y="3072"/>
                    <a:pt x="3524" y="3156"/>
                  </a:cubicBezTo>
                  <a:cubicBezTo>
                    <a:pt x="3524" y="3251"/>
                    <a:pt x="3596" y="3322"/>
                    <a:pt x="3691" y="3322"/>
                  </a:cubicBezTo>
                  <a:lnTo>
                    <a:pt x="6334" y="3322"/>
                  </a:lnTo>
                  <a:lnTo>
                    <a:pt x="6334" y="3513"/>
                  </a:lnTo>
                  <a:cubicBezTo>
                    <a:pt x="6334" y="3799"/>
                    <a:pt x="6572" y="4037"/>
                    <a:pt x="6858" y="4037"/>
                  </a:cubicBezTo>
                  <a:lnTo>
                    <a:pt x="7120" y="4037"/>
                  </a:lnTo>
                  <a:cubicBezTo>
                    <a:pt x="7203" y="4037"/>
                    <a:pt x="7275" y="4061"/>
                    <a:pt x="7334" y="4120"/>
                  </a:cubicBezTo>
                  <a:cubicBezTo>
                    <a:pt x="7394" y="4180"/>
                    <a:pt x="7406" y="4263"/>
                    <a:pt x="7406" y="4334"/>
                  </a:cubicBezTo>
                  <a:cubicBezTo>
                    <a:pt x="7394" y="4465"/>
                    <a:pt x="7263" y="4584"/>
                    <a:pt x="7108" y="4584"/>
                  </a:cubicBezTo>
                  <a:lnTo>
                    <a:pt x="7037" y="4584"/>
                  </a:lnTo>
                  <a:lnTo>
                    <a:pt x="7037" y="4572"/>
                  </a:lnTo>
                  <a:cubicBezTo>
                    <a:pt x="7037" y="4477"/>
                    <a:pt x="6965" y="4406"/>
                    <a:pt x="6870" y="4406"/>
                  </a:cubicBezTo>
                  <a:cubicBezTo>
                    <a:pt x="6787" y="4406"/>
                    <a:pt x="6715" y="4477"/>
                    <a:pt x="6715" y="4572"/>
                  </a:cubicBezTo>
                  <a:cubicBezTo>
                    <a:pt x="6715" y="5692"/>
                    <a:pt x="5846" y="6597"/>
                    <a:pt x="4763" y="6680"/>
                  </a:cubicBezTo>
                  <a:lnTo>
                    <a:pt x="4763" y="6501"/>
                  </a:lnTo>
                  <a:cubicBezTo>
                    <a:pt x="4763" y="6418"/>
                    <a:pt x="4691" y="6347"/>
                    <a:pt x="4596" y="6347"/>
                  </a:cubicBezTo>
                  <a:cubicBezTo>
                    <a:pt x="4512" y="6347"/>
                    <a:pt x="4429" y="6418"/>
                    <a:pt x="4429" y="6501"/>
                  </a:cubicBezTo>
                  <a:lnTo>
                    <a:pt x="4429" y="6680"/>
                  </a:lnTo>
                  <a:cubicBezTo>
                    <a:pt x="3346" y="6597"/>
                    <a:pt x="2488" y="5692"/>
                    <a:pt x="2488" y="4572"/>
                  </a:cubicBezTo>
                  <a:cubicBezTo>
                    <a:pt x="2488" y="4477"/>
                    <a:pt x="2405" y="4406"/>
                    <a:pt x="2322" y="4406"/>
                  </a:cubicBezTo>
                  <a:cubicBezTo>
                    <a:pt x="2226" y="4406"/>
                    <a:pt x="2155" y="4477"/>
                    <a:pt x="2155" y="4572"/>
                  </a:cubicBezTo>
                  <a:lnTo>
                    <a:pt x="2155" y="4584"/>
                  </a:lnTo>
                  <a:lnTo>
                    <a:pt x="2048" y="4584"/>
                  </a:lnTo>
                  <a:cubicBezTo>
                    <a:pt x="1976" y="4584"/>
                    <a:pt x="1905" y="4561"/>
                    <a:pt x="1845" y="4501"/>
                  </a:cubicBezTo>
                  <a:cubicBezTo>
                    <a:pt x="1786" y="4442"/>
                    <a:pt x="1774" y="4358"/>
                    <a:pt x="1774" y="4287"/>
                  </a:cubicBezTo>
                  <a:cubicBezTo>
                    <a:pt x="1786" y="4156"/>
                    <a:pt x="1917" y="4037"/>
                    <a:pt x="2072" y="4037"/>
                  </a:cubicBezTo>
                  <a:lnTo>
                    <a:pt x="2310" y="4037"/>
                  </a:lnTo>
                  <a:cubicBezTo>
                    <a:pt x="2584" y="4037"/>
                    <a:pt x="2822" y="3799"/>
                    <a:pt x="2822" y="3513"/>
                  </a:cubicBezTo>
                  <a:lnTo>
                    <a:pt x="2822" y="3322"/>
                  </a:lnTo>
                  <a:lnTo>
                    <a:pt x="3024" y="3322"/>
                  </a:lnTo>
                  <a:cubicBezTo>
                    <a:pt x="3108" y="3322"/>
                    <a:pt x="3179" y="3251"/>
                    <a:pt x="3179" y="3156"/>
                  </a:cubicBezTo>
                  <a:cubicBezTo>
                    <a:pt x="3179" y="3072"/>
                    <a:pt x="3108" y="2989"/>
                    <a:pt x="3024" y="2989"/>
                  </a:cubicBezTo>
                  <a:lnTo>
                    <a:pt x="738" y="2989"/>
                  </a:lnTo>
                  <a:lnTo>
                    <a:pt x="4596" y="370"/>
                  </a:lnTo>
                  <a:close/>
                  <a:moveTo>
                    <a:pt x="5632" y="6763"/>
                  </a:moveTo>
                  <a:lnTo>
                    <a:pt x="5632" y="7144"/>
                  </a:lnTo>
                  <a:cubicBezTo>
                    <a:pt x="5644" y="7430"/>
                    <a:pt x="5798" y="7668"/>
                    <a:pt x="6060" y="7787"/>
                  </a:cubicBezTo>
                  <a:cubicBezTo>
                    <a:pt x="5977" y="7978"/>
                    <a:pt x="5858" y="8156"/>
                    <a:pt x="5715" y="8311"/>
                  </a:cubicBezTo>
                  <a:cubicBezTo>
                    <a:pt x="5655" y="8371"/>
                    <a:pt x="5655" y="8466"/>
                    <a:pt x="5715" y="8549"/>
                  </a:cubicBezTo>
                  <a:cubicBezTo>
                    <a:pt x="5739" y="8573"/>
                    <a:pt x="5786" y="8585"/>
                    <a:pt x="5834" y="8585"/>
                  </a:cubicBezTo>
                  <a:cubicBezTo>
                    <a:pt x="5882" y="8585"/>
                    <a:pt x="5917" y="8573"/>
                    <a:pt x="5953" y="8549"/>
                  </a:cubicBezTo>
                  <a:cubicBezTo>
                    <a:pt x="6132" y="8347"/>
                    <a:pt x="6275" y="8132"/>
                    <a:pt x="6370" y="7894"/>
                  </a:cubicBezTo>
                  <a:lnTo>
                    <a:pt x="6727" y="7990"/>
                  </a:lnTo>
                  <a:cubicBezTo>
                    <a:pt x="6572" y="8394"/>
                    <a:pt x="6310" y="8763"/>
                    <a:pt x="5953" y="9037"/>
                  </a:cubicBezTo>
                  <a:cubicBezTo>
                    <a:pt x="5548" y="9335"/>
                    <a:pt x="5072" y="9502"/>
                    <a:pt x="4572" y="9502"/>
                  </a:cubicBezTo>
                  <a:cubicBezTo>
                    <a:pt x="4072" y="9502"/>
                    <a:pt x="3596" y="9335"/>
                    <a:pt x="3203" y="9049"/>
                  </a:cubicBezTo>
                  <a:cubicBezTo>
                    <a:pt x="2846" y="8787"/>
                    <a:pt x="2572" y="8406"/>
                    <a:pt x="2405" y="8013"/>
                  </a:cubicBezTo>
                  <a:lnTo>
                    <a:pt x="2762" y="7906"/>
                  </a:lnTo>
                  <a:cubicBezTo>
                    <a:pt x="2905" y="8252"/>
                    <a:pt x="3119" y="8549"/>
                    <a:pt x="3405" y="8752"/>
                  </a:cubicBezTo>
                  <a:cubicBezTo>
                    <a:pt x="3739" y="9002"/>
                    <a:pt x="4131" y="9144"/>
                    <a:pt x="4548" y="9144"/>
                  </a:cubicBezTo>
                  <a:cubicBezTo>
                    <a:pt x="4822" y="9144"/>
                    <a:pt x="5072" y="9085"/>
                    <a:pt x="5322" y="8978"/>
                  </a:cubicBezTo>
                  <a:cubicBezTo>
                    <a:pt x="5417" y="8942"/>
                    <a:pt x="5441" y="8847"/>
                    <a:pt x="5417" y="8752"/>
                  </a:cubicBezTo>
                  <a:cubicBezTo>
                    <a:pt x="5391" y="8690"/>
                    <a:pt x="5332" y="8654"/>
                    <a:pt x="5265" y="8654"/>
                  </a:cubicBezTo>
                  <a:cubicBezTo>
                    <a:pt x="5241" y="8654"/>
                    <a:pt x="5216" y="8659"/>
                    <a:pt x="5191" y="8668"/>
                  </a:cubicBezTo>
                  <a:cubicBezTo>
                    <a:pt x="4989" y="8752"/>
                    <a:pt x="4774" y="8799"/>
                    <a:pt x="4548" y="8799"/>
                  </a:cubicBezTo>
                  <a:cubicBezTo>
                    <a:pt x="3893" y="8799"/>
                    <a:pt x="3322" y="8394"/>
                    <a:pt x="3084" y="7799"/>
                  </a:cubicBezTo>
                  <a:cubicBezTo>
                    <a:pt x="3334" y="7692"/>
                    <a:pt x="3500" y="7442"/>
                    <a:pt x="3500" y="7180"/>
                  </a:cubicBezTo>
                  <a:lnTo>
                    <a:pt x="3500" y="6787"/>
                  </a:lnTo>
                  <a:cubicBezTo>
                    <a:pt x="3774" y="6918"/>
                    <a:pt x="4072" y="7013"/>
                    <a:pt x="4405" y="7025"/>
                  </a:cubicBezTo>
                  <a:lnTo>
                    <a:pt x="4405" y="7573"/>
                  </a:lnTo>
                  <a:cubicBezTo>
                    <a:pt x="4405" y="7668"/>
                    <a:pt x="4477" y="7740"/>
                    <a:pt x="4560" y="7740"/>
                  </a:cubicBezTo>
                  <a:cubicBezTo>
                    <a:pt x="4655" y="7740"/>
                    <a:pt x="4727" y="7668"/>
                    <a:pt x="4727" y="7573"/>
                  </a:cubicBezTo>
                  <a:lnTo>
                    <a:pt x="4727" y="7001"/>
                  </a:lnTo>
                  <a:cubicBezTo>
                    <a:pt x="5060" y="6978"/>
                    <a:pt x="5358" y="6894"/>
                    <a:pt x="5632" y="6763"/>
                  </a:cubicBezTo>
                  <a:close/>
                  <a:moveTo>
                    <a:pt x="4562" y="0"/>
                  </a:moveTo>
                  <a:cubicBezTo>
                    <a:pt x="4530" y="0"/>
                    <a:pt x="4501" y="12"/>
                    <a:pt x="4477" y="36"/>
                  </a:cubicBezTo>
                  <a:lnTo>
                    <a:pt x="83" y="3025"/>
                  </a:lnTo>
                  <a:cubicBezTo>
                    <a:pt x="24" y="3072"/>
                    <a:pt x="0" y="3144"/>
                    <a:pt x="24" y="3203"/>
                  </a:cubicBezTo>
                  <a:cubicBezTo>
                    <a:pt x="60" y="3263"/>
                    <a:pt x="119" y="3322"/>
                    <a:pt x="191" y="3322"/>
                  </a:cubicBezTo>
                  <a:lnTo>
                    <a:pt x="1786" y="3322"/>
                  </a:lnTo>
                  <a:lnTo>
                    <a:pt x="1786" y="3751"/>
                  </a:lnTo>
                  <a:cubicBezTo>
                    <a:pt x="1584" y="3846"/>
                    <a:pt x="1453" y="4025"/>
                    <a:pt x="1441" y="4227"/>
                  </a:cubicBezTo>
                  <a:cubicBezTo>
                    <a:pt x="1429" y="4394"/>
                    <a:pt x="1488" y="4572"/>
                    <a:pt x="1584" y="4692"/>
                  </a:cubicBezTo>
                  <a:cubicBezTo>
                    <a:pt x="1703" y="4811"/>
                    <a:pt x="1869" y="4882"/>
                    <a:pt x="2036" y="4882"/>
                  </a:cubicBezTo>
                  <a:lnTo>
                    <a:pt x="2155" y="4882"/>
                  </a:lnTo>
                  <a:cubicBezTo>
                    <a:pt x="2238" y="5573"/>
                    <a:pt x="2631" y="6180"/>
                    <a:pt x="3179" y="6549"/>
                  </a:cubicBezTo>
                  <a:lnTo>
                    <a:pt x="3179" y="7132"/>
                  </a:lnTo>
                  <a:cubicBezTo>
                    <a:pt x="3179" y="7299"/>
                    <a:pt x="3072" y="7430"/>
                    <a:pt x="2929" y="7478"/>
                  </a:cubicBezTo>
                  <a:lnTo>
                    <a:pt x="1203" y="7978"/>
                  </a:lnTo>
                  <a:cubicBezTo>
                    <a:pt x="607" y="8156"/>
                    <a:pt x="202" y="8704"/>
                    <a:pt x="202" y="9323"/>
                  </a:cubicBezTo>
                  <a:lnTo>
                    <a:pt x="202" y="11026"/>
                  </a:lnTo>
                  <a:cubicBezTo>
                    <a:pt x="202" y="11121"/>
                    <a:pt x="274" y="11192"/>
                    <a:pt x="369" y="11192"/>
                  </a:cubicBezTo>
                  <a:cubicBezTo>
                    <a:pt x="452" y="11192"/>
                    <a:pt x="536" y="11121"/>
                    <a:pt x="536" y="11026"/>
                  </a:cubicBezTo>
                  <a:lnTo>
                    <a:pt x="536" y="9323"/>
                  </a:lnTo>
                  <a:cubicBezTo>
                    <a:pt x="536" y="8847"/>
                    <a:pt x="845" y="8430"/>
                    <a:pt x="1286" y="8287"/>
                  </a:cubicBezTo>
                  <a:lnTo>
                    <a:pt x="2107" y="8049"/>
                  </a:lnTo>
                  <a:cubicBezTo>
                    <a:pt x="2286" y="8549"/>
                    <a:pt x="2596" y="8966"/>
                    <a:pt x="3012" y="9275"/>
                  </a:cubicBezTo>
                  <a:cubicBezTo>
                    <a:pt x="3429" y="9585"/>
                    <a:pt x="3905" y="9752"/>
                    <a:pt x="4417" y="9776"/>
                  </a:cubicBezTo>
                  <a:lnTo>
                    <a:pt x="4417" y="11026"/>
                  </a:lnTo>
                  <a:cubicBezTo>
                    <a:pt x="4417" y="11121"/>
                    <a:pt x="4489" y="11192"/>
                    <a:pt x="4584" y="11192"/>
                  </a:cubicBezTo>
                  <a:cubicBezTo>
                    <a:pt x="4667" y="11192"/>
                    <a:pt x="4739" y="11121"/>
                    <a:pt x="4739" y="11026"/>
                  </a:cubicBezTo>
                  <a:lnTo>
                    <a:pt x="4739" y="9776"/>
                  </a:lnTo>
                  <a:cubicBezTo>
                    <a:pt x="5263" y="9752"/>
                    <a:pt x="5739" y="9573"/>
                    <a:pt x="6156" y="9252"/>
                  </a:cubicBezTo>
                  <a:cubicBezTo>
                    <a:pt x="6560" y="8942"/>
                    <a:pt x="6870" y="8525"/>
                    <a:pt x="7049" y="8049"/>
                  </a:cubicBezTo>
                  <a:lnTo>
                    <a:pt x="7870" y="8287"/>
                  </a:lnTo>
                  <a:cubicBezTo>
                    <a:pt x="8311" y="8418"/>
                    <a:pt x="8632" y="8835"/>
                    <a:pt x="8632" y="9311"/>
                  </a:cubicBezTo>
                  <a:lnTo>
                    <a:pt x="8632" y="11026"/>
                  </a:lnTo>
                  <a:cubicBezTo>
                    <a:pt x="8632" y="11121"/>
                    <a:pt x="8703" y="11192"/>
                    <a:pt x="8787" y="11192"/>
                  </a:cubicBezTo>
                  <a:cubicBezTo>
                    <a:pt x="8882" y="11192"/>
                    <a:pt x="8954" y="11121"/>
                    <a:pt x="8954" y="11026"/>
                  </a:cubicBezTo>
                  <a:lnTo>
                    <a:pt x="8954" y="9311"/>
                  </a:lnTo>
                  <a:cubicBezTo>
                    <a:pt x="8954" y="8704"/>
                    <a:pt x="8537" y="8156"/>
                    <a:pt x="7953" y="7978"/>
                  </a:cubicBezTo>
                  <a:lnTo>
                    <a:pt x="6227" y="7466"/>
                  </a:lnTo>
                  <a:cubicBezTo>
                    <a:pt x="6084" y="7430"/>
                    <a:pt x="5977" y="7275"/>
                    <a:pt x="5977" y="7132"/>
                  </a:cubicBezTo>
                  <a:lnTo>
                    <a:pt x="5977" y="6549"/>
                  </a:lnTo>
                  <a:cubicBezTo>
                    <a:pt x="6525" y="6156"/>
                    <a:pt x="6918" y="5561"/>
                    <a:pt x="7001" y="4882"/>
                  </a:cubicBezTo>
                  <a:lnTo>
                    <a:pt x="7108" y="4882"/>
                  </a:lnTo>
                  <a:cubicBezTo>
                    <a:pt x="7441" y="4882"/>
                    <a:pt x="7703" y="4644"/>
                    <a:pt x="7739" y="4346"/>
                  </a:cubicBezTo>
                  <a:cubicBezTo>
                    <a:pt x="7751" y="4180"/>
                    <a:pt x="7691" y="4001"/>
                    <a:pt x="7584" y="3882"/>
                  </a:cubicBezTo>
                  <a:cubicBezTo>
                    <a:pt x="7525" y="3822"/>
                    <a:pt x="7465" y="3775"/>
                    <a:pt x="7394" y="3739"/>
                  </a:cubicBezTo>
                  <a:lnTo>
                    <a:pt x="7394" y="3299"/>
                  </a:lnTo>
                  <a:lnTo>
                    <a:pt x="8989" y="3299"/>
                  </a:lnTo>
                  <a:cubicBezTo>
                    <a:pt x="9061" y="3299"/>
                    <a:pt x="9120" y="3263"/>
                    <a:pt x="9144" y="3179"/>
                  </a:cubicBezTo>
                  <a:cubicBezTo>
                    <a:pt x="9132" y="3132"/>
                    <a:pt x="9108" y="3048"/>
                    <a:pt x="9049" y="3025"/>
                  </a:cubicBezTo>
                  <a:lnTo>
                    <a:pt x="4655" y="36"/>
                  </a:lnTo>
                  <a:cubicBezTo>
                    <a:pt x="4626" y="12"/>
                    <a:pt x="4593" y="0"/>
                    <a:pt x="456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10" name="Google Shape;11110;p79"/>
            <p:cNvSpPr/>
            <p:nvPr/>
          </p:nvSpPr>
          <p:spPr>
            <a:xfrm>
              <a:off x="6792372" y="1655984"/>
              <a:ext cx="76222" cy="38143"/>
            </a:xfrm>
            <a:custGeom>
              <a:avLst/>
              <a:gdLst/>
              <a:ahLst/>
              <a:cxnLst/>
              <a:rect l="l" t="t" r="r" b="b"/>
              <a:pathLst>
                <a:path w="2406" h="1204" extrusionOk="0">
                  <a:moveTo>
                    <a:pt x="989" y="334"/>
                  </a:moveTo>
                  <a:cubicBezTo>
                    <a:pt x="917" y="441"/>
                    <a:pt x="798" y="537"/>
                    <a:pt x="667" y="537"/>
                  </a:cubicBezTo>
                  <a:lnTo>
                    <a:pt x="334" y="537"/>
                  </a:lnTo>
                  <a:cubicBezTo>
                    <a:pt x="393" y="417"/>
                    <a:pt x="512" y="334"/>
                    <a:pt x="667" y="334"/>
                  </a:cubicBezTo>
                  <a:close/>
                  <a:moveTo>
                    <a:pt x="1727" y="334"/>
                  </a:moveTo>
                  <a:cubicBezTo>
                    <a:pt x="1858" y="334"/>
                    <a:pt x="1989" y="417"/>
                    <a:pt x="2048" y="537"/>
                  </a:cubicBezTo>
                  <a:lnTo>
                    <a:pt x="1727" y="537"/>
                  </a:lnTo>
                  <a:cubicBezTo>
                    <a:pt x="1584" y="537"/>
                    <a:pt x="1453" y="453"/>
                    <a:pt x="1393" y="334"/>
                  </a:cubicBezTo>
                  <a:close/>
                  <a:moveTo>
                    <a:pt x="679" y="1"/>
                  </a:moveTo>
                  <a:cubicBezTo>
                    <a:pt x="298" y="1"/>
                    <a:pt x="0" y="310"/>
                    <a:pt x="0" y="679"/>
                  </a:cubicBezTo>
                  <a:lnTo>
                    <a:pt x="0" y="1037"/>
                  </a:lnTo>
                  <a:cubicBezTo>
                    <a:pt x="0" y="1132"/>
                    <a:pt x="72" y="1203"/>
                    <a:pt x="155" y="1203"/>
                  </a:cubicBezTo>
                  <a:cubicBezTo>
                    <a:pt x="250" y="1203"/>
                    <a:pt x="322" y="1132"/>
                    <a:pt x="322" y="1037"/>
                  </a:cubicBezTo>
                  <a:lnTo>
                    <a:pt x="322" y="846"/>
                  </a:lnTo>
                  <a:lnTo>
                    <a:pt x="679" y="846"/>
                  </a:lnTo>
                  <a:cubicBezTo>
                    <a:pt x="893" y="846"/>
                    <a:pt x="1084" y="751"/>
                    <a:pt x="1203" y="608"/>
                  </a:cubicBezTo>
                  <a:cubicBezTo>
                    <a:pt x="1334" y="751"/>
                    <a:pt x="1512" y="846"/>
                    <a:pt x="1727" y="846"/>
                  </a:cubicBezTo>
                  <a:lnTo>
                    <a:pt x="2084" y="846"/>
                  </a:lnTo>
                  <a:lnTo>
                    <a:pt x="2084" y="1037"/>
                  </a:lnTo>
                  <a:cubicBezTo>
                    <a:pt x="2084" y="1132"/>
                    <a:pt x="2155" y="1203"/>
                    <a:pt x="2239" y="1203"/>
                  </a:cubicBezTo>
                  <a:cubicBezTo>
                    <a:pt x="2334" y="1203"/>
                    <a:pt x="2405" y="1132"/>
                    <a:pt x="2405" y="1037"/>
                  </a:cubicBezTo>
                  <a:lnTo>
                    <a:pt x="2405" y="679"/>
                  </a:lnTo>
                  <a:cubicBezTo>
                    <a:pt x="2405" y="310"/>
                    <a:pt x="2096" y="1"/>
                    <a:pt x="172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11" name="Google Shape;11111;p79"/>
            <p:cNvSpPr/>
            <p:nvPr/>
          </p:nvSpPr>
          <p:spPr>
            <a:xfrm>
              <a:off x="6785593" y="1622815"/>
              <a:ext cx="21891" cy="10581"/>
            </a:xfrm>
            <a:custGeom>
              <a:avLst/>
              <a:gdLst/>
              <a:ahLst/>
              <a:cxnLst/>
              <a:rect l="l" t="t" r="r" b="b"/>
              <a:pathLst>
                <a:path w="691" h="334" extrusionOk="0">
                  <a:moveTo>
                    <a:pt x="167" y="0"/>
                  </a:moveTo>
                  <a:cubicBezTo>
                    <a:pt x="72" y="0"/>
                    <a:pt x="0" y="71"/>
                    <a:pt x="0" y="167"/>
                  </a:cubicBezTo>
                  <a:cubicBezTo>
                    <a:pt x="0" y="250"/>
                    <a:pt x="72" y="333"/>
                    <a:pt x="167" y="333"/>
                  </a:cubicBezTo>
                  <a:lnTo>
                    <a:pt x="524" y="333"/>
                  </a:lnTo>
                  <a:cubicBezTo>
                    <a:pt x="607" y="333"/>
                    <a:pt x="679" y="250"/>
                    <a:pt x="679" y="167"/>
                  </a:cubicBezTo>
                  <a:cubicBezTo>
                    <a:pt x="691" y="71"/>
                    <a:pt x="607" y="0"/>
                    <a:pt x="52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12" name="Google Shape;11112;p79"/>
            <p:cNvSpPr/>
            <p:nvPr/>
          </p:nvSpPr>
          <p:spPr>
            <a:xfrm>
              <a:off x="6852723" y="1622815"/>
              <a:ext cx="21542" cy="10581"/>
            </a:xfrm>
            <a:custGeom>
              <a:avLst/>
              <a:gdLst/>
              <a:ahLst/>
              <a:cxnLst/>
              <a:rect l="l" t="t" r="r" b="b"/>
              <a:pathLst>
                <a:path w="680" h="334" extrusionOk="0">
                  <a:moveTo>
                    <a:pt x="155" y="0"/>
                  </a:moveTo>
                  <a:cubicBezTo>
                    <a:pt x="72" y="0"/>
                    <a:pt x="0" y="71"/>
                    <a:pt x="0" y="167"/>
                  </a:cubicBezTo>
                  <a:cubicBezTo>
                    <a:pt x="0" y="250"/>
                    <a:pt x="72" y="333"/>
                    <a:pt x="155" y="333"/>
                  </a:cubicBezTo>
                  <a:lnTo>
                    <a:pt x="512" y="333"/>
                  </a:lnTo>
                  <a:cubicBezTo>
                    <a:pt x="608" y="333"/>
                    <a:pt x="679" y="250"/>
                    <a:pt x="679" y="167"/>
                  </a:cubicBezTo>
                  <a:cubicBezTo>
                    <a:pt x="679" y="71"/>
                    <a:pt x="608" y="0"/>
                    <a:pt x="51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113" name="Google Shape;11113;p79"/>
          <p:cNvGrpSpPr/>
          <p:nvPr/>
        </p:nvGrpSpPr>
        <p:grpSpPr>
          <a:xfrm>
            <a:off x="8267917" y="1766926"/>
            <a:ext cx="429539" cy="473807"/>
            <a:chOff x="6200938" y="1500594"/>
            <a:chExt cx="322154" cy="355355"/>
          </a:xfrm>
          <a:solidFill>
            <a:schemeClr val="tx1"/>
          </a:solidFill>
        </p:grpSpPr>
        <p:sp>
          <p:nvSpPr>
            <p:cNvPr id="11114" name="Google Shape;11114;p79"/>
            <p:cNvSpPr/>
            <p:nvPr/>
          </p:nvSpPr>
          <p:spPr>
            <a:xfrm>
              <a:off x="6325789" y="1605835"/>
              <a:ext cx="10581" cy="16252"/>
            </a:xfrm>
            <a:custGeom>
              <a:avLst/>
              <a:gdLst/>
              <a:ahLst/>
              <a:cxnLst/>
              <a:rect l="l" t="t" r="r" b="b"/>
              <a:pathLst>
                <a:path w="334" h="513" extrusionOk="0">
                  <a:moveTo>
                    <a:pt x="167" y="0"/>
                  </a:moveTo>
                  <a:cubicBezTo>
                    <a:pt x="84" y="0"/>
                    <a:pt x="0" y="72"/>
                    <a:pt x="0" y="167"/>
                  </a:cubicBezTo>
                  <a:lnTo>
                    <a:pt x="0" y="346"/>
                  </a:lnTo>
                  <a:cubicBezTo>
                    <a:pt x="0" y="429"/>
                    <a:pt x="84" y="512"/>
                    <a:pt x="167" y="512"/>
                  </a:cubicBezTo>
                  <a:cubicBezTo>
                    <a:pt x="262" y="512"/>
                    <a:pt x="334" y="429"/>
                    <a:pt x="334" y="346"/>
                  </a:cubicBezTo>
                  <a:lnTo>
                    <a:pt x="334" y="167"/>
                  </a:lnTo>
                  <a:cubicBezTo>
                    <a:pt x="334" y="72"/>
                    <a:pt x="262"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15" name="Google Shape;11115;p79"/>
            <p:cNvSpPr/>
            <p:nvPr/>
          </p:nvSpPr>
          <p:spPr>
            <a:xfrm>
              <a:off x="6387280" y="1605835"/>
              <a:ext cx="10201" cy="16252"/>
            </a:xfrm>
            <a:custGeom>
              <a:avLst/>
              <a:gdLst/>
              <a:ahLst/>
              <a:cxnLst/>
              <a:rect l="l" t="t" r="r" b="b"/>
              <a:pathLst>
                <a:path w="322"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22" y="72"/>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16" name="Google Shape;11116;p79"/>
            <p:cNvSpPr/>
            <p:nvPr/>
          </p:nvSpPr>
          <p:spPr>
            <a:xfrm>
              <a:off x="6345779" y="1650725"/>
              <a:ext cx="32472" cy="10201"/>
            </a:xfrm>
            <a:custGeom>
              <a:avLst/>
              <a:gdLst/>
              <a:ahLst/>
              <a:cxnLst/>
              <a:rect l="l" t="t" r="r" b="b"/>
              <a:pathLst>
                <a:path w="1025" h="322" extrusionOk="0">
                  <a:moveTo>
                    <a:pt x="167" y="0"/>
                  </a:moveTo>
                  <a:cubicBezTo>
                    <a:pt x="72" y="0"/>
                    <a:pt x="0" y="72"/>
                    <a:pt x="0" y="167"/>
                  </a:cubicBezTo>
                  <a:cubicBezTo>
                    <a:pt x="0" y="250"/>
                    <a:pt x="72" y="322"/>
                    <a:pt x="167" y="322"/>
                  </a:cubicBezTo>
                  <a:lnTo>
                    <a:pt x="858" y="322"/>
                  </a:lnTo>
                  <a:cubicBezTo>
                    <a:pt x="953" y="322"/>
                    <a:pt x="1024" y="250"/>
                    <a:pt x="1024" y="167"/>
                  </a:cubicBezTo>
                  <a:cubicBezTo>
                    <a:pt x="1024" y="72"/>
                    <a:pt x="953" y="0"/>
                    <a:pt x="85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17" name="Google Shape;11117;p79"/>
            <p:cNvSpPr/>
            <p:nvPr/>
          </p:nvSpPr>
          <p:spPr>
            <a:xfrm>
              <a:off x="6200938" y="1500594"/>
              <a:ext cx="322154" cy="355355"/>
            </a:xfrm>
            <a:custGeom>
              <a:avLst/>
              <a:gdLst/>
              <a:ahLst/>
              <a:cxnLst/>
              <a:rect l="l" t="t" r="r" b="b"/>
              <a:pathLst>
                <a:path w="10169" h="11217" extrusionOk="0">
                  <a:moveTo>
                    <a:pt x="5072" y="322"/>
                  </a:moveTo>
                  <a:cubicBezTo>
                    <a:pt x="5251" y="322"/>
                    <a:pt x="5442" y="334"/>
                    <a:pt x="5608" y="381"/>
                  </a:cubicBezTo>
                  <a:lnTo>
                    <a:pt x="5608" y="1727"/>
                  </a:lnTo>
                  <a:cubicBezTo>
                    <a:pt x="5608" y="1822"/>
                    <a:pt x="5680" y="1893"/>
                    <a:pt x="5775" y="1893"/>
                  </a:cubicBezTo>
                  <a:cubicBezTo>
                    <a:pt x="5858" y="1893"/>
                    <a:pt x="5942" y="1822"/>
                    <a:pt x="5942" y="1727"/>
                  </a:cubicBezTo>
                  <a:lnTo>
                    <a:pt x="5942" y="465"/>
                  </a:lnTo>
                  <a:cubicBezTo>
                    <a:pt x="6835" y="798"/>
                    <a:pt x="7466" y="1632"/>
                    <a:pt x="7525" y="2608"/>
                  </a:cubicBezTo>
                  <a:lnTo>
                    <a:pt x="5942" y="2608"/>
                  </a:lnTo>
                  <a:lnTo>
                    <a:pt x="5942" y="2417"/>
                  </a:lnTo>
                  <a:cubicBezTo>
                    <a:pt x="5942" y="2322"/>
                    <a:pt x="5858" y="2251"/>
                    <a:pt x="5775" y="2251"/>
                  </a:cubicBezTo>
                  <a:cubicBezTo>
                    <a:pt x="5680" y="2251"/>
                    <a:pt x="5608" y="2322"/>
                    <a:pt x="5608" y="2417"/>
                  </a:cubicBezTo>
                  <a:lnTo>
                    <a:pt x="5608" y="2608"/>
                  </a:lnTo>
                  <a:lnTo>
                    <a:pt x="4537" y="2608"/>
                  </a:lnTo>
                  <a:lnTo>
                    <a:pt x="4537" y="381"/>
                  </a:lnTo>
                  <a:cubicBezTo>
                    <a:pt x="4715" y="334"/>
                    <a:pt x="4894" y="322"/>
                    <a:pt x="5072" y="322"/>
                  </a:cubicBezTo>
                  <a:close/>
                  <a:moveTo>
                    <a:pt x="4215" y="477"/>
                  </a:moveTo>
                  <a:lnTo>
                    <a:pt x="4215" y="2620"/>
                  </a:lnTo>
                  <a:lnTo>
                    <a:pt x="2620" y="2620"/>
                  </a:lnTo>
                  <a:cubicBezTo>
                    <a:pt x="2679" y="1643"/>
                    <a:pt x="3322" y="810"/>
                    <a:pt x="4215" y="477"/>
                  </a:cubicBezTo>
                  <a:close/>
                  <a:moveTo>
                    <a:pt x="7204" y="2941"/>
                  </a:moveTo>
                  <a:lnTo>
                    <a:pt x="7204" y="4013"/>
                  </a:lnTo>
                  <a:cubicBezTo>
                    <a:pt x="7204" y="4072"/>
                    <a:pt x="7204" y="4132"/>
                    <a:pt x="7192" y="4203"/>
                  </a:cubicBezTo>
                  <a:lnTo>
                    <a:pt x="2965" y="4203"/>
                  </a:lnTo>
                  <a:cubicBezTo>
                    <a:pt x="2965" y="4144"/>
                    <a:pt x="2953" y="4084"/>
                    <a:pt x="2953" y="4013"/>
                  </a:cubicBezTo>
                  <a:lnTo>
                    <a:pt x="2953" y="3656"/>
                  </a:lnTo>
                  <a:cubicBezTo>
                    <a:pt x="2953" y="3560"/>
                    <a:pt x="2870" y="3489"/>
                    <a:pt x="2786" y="3489"/>
                  </a:cubicBezTo>
                  <a:cubicBezTo>
                    <a:pt x="2691" y="3489"/>
                    <a:pt x="2620" y="3560"/>
                    <a:pt x="2620" y="3656"/>
                  </a:cubicBezTo>
                  <a:lnTo>
                    <a:pt x="2620" y="4013"/>
                  </a:lnTo>
                  <a:lnTo>
                    <a:pt x="2620" y="4203"/>
                  </a:lnTo>
                  <a:lnTo>
                    <a:pt x="2441" y="4203"/>
                  </a:lnTo>
                  <a:cubicBezTo>
                    <a:pt x="2334" y="4203"/>
                    <a:pt x="2251" y="4108"/>
                    <a:pt x="2251" y="4013"/>
                  </a:cubicBezTo>
                  <a:lnTo>
                    <a:pt x="2251" y="3132"/>
                  </a:lnTo>
                  <a:cubicBezTo>
                    <a:pt x="2251" y="3025"/>
                    <a:pt x="2334" y="2941"/>
                    <a:pt x="2441" y="2941"/>
                  </a:cubicBezTo>
                  <a:lnTo>
                    <a:pt x="2632" y="2941"/>
                  </a:lnTo>
                  <a:lnTo>
                    <a:pt x="2632" y="2953"/>
                  </a:lnTo>
                  <a:cubicBezTo>
                    <a:pt x="2632" y="3036"/>
                    <a:pt x="2715" y="3120"/>
                    <a:pt x="2798" y="3120"/>
                  </a:cubicBezTo>
                  <a:cubicBezTo>
                    <a:pt x="2882" y="3120"/>
                    <a:pt x="2965" y="3036"/>
                    <a:pt x="2965" y="2953"/>
                  </a:cubicBezTo>
                  <a:lnTo>
                    <a:pt x="2965" y="2941"/>
                  </a:lnTo>
                  <a:close/>
                  <a:moveTo>
                    <a:pt x="7692" y="2953"/>
                  </a:moveTo>
                  <a:cubicBezTo>
                    <a:pt x="7811" y="2953"/>
                    <a:pt x="7894" y="3036"/>
                    <a:pt x="7894" y="3144"/>
                  </a:cubicBezTo>
                  <a:lnTo>
                    <a:pt x="7894" y="4025"/>
                  </a:lnTo>
                  <a:cubicBezTo>
                    <a:pt x="7894" y="4120"/>
                    <a:pt x="7799" y="4215"/>
                    <a:pt x="7692" y="4215"/>
                  </a:cubicBezTo>
                  <a:lnTo>
                    <a:pt x="7501" y="4215"/>
                  </a:lnTo>
                  <a:lnTo>
                    <a:pt x="7501" y="4025"/>
                  </a:lnTo>
                  <a:lnTo>
                    <a:pt x="7501" y="2953"/>
                  </a:lnTo>
                  <a:close/>
                  <a:moveTo>
                    <a:pt x="7513" y="4513"/>
                  </a:moveTo>
                  <a:lnTo>
                    <a:pt x="7418" y="5096"/>
                  </a:lnTo>
                  <a:cubicBezTo>
                    <a:pt x="7394" y="5180"/>
                    <a:pt x="7323" y="5239"/>
                    <a:pt x="7239" y="5239"/>
                  </a:cubicBezTo>
                  <a:lnTo>
                    <a:pt x="7192" y="5239"/>
                  </a:lnTo>
                  <a:cubicBezTo>
                    <a:pt x="7323" y="5025"/>
                    <a:pt x="7418" y="4763"/>
                    <a:pt x="7478" y="4513"/>
                  </a:cubicBezTo>
                  <a:close/>
                  <a:moveTo>
                    <a:pt x="3691" y="4525"/>
                  </a:moveTo>
                  <a:lnTo>
                    <a:pt x="3822" y="5263"/>
                  </a:lnTo>
                  <a:lnTo>
                    <a:pt x="3346" y="5263"/>
                  </a:lnTo>
                  <a:cubicBezTo>
                    <a:pt x="3203" y="5037"/>
                    <a:pt x="3084" y="4799"/>
                    <a:pt x="3013" y="4525"/>
                  </a:cubicBezTo>
                  <a:close/>
                  <a:moveTo>
                    <a:pt x="6108" y="4525"/>
                  </a:moveTo>
                  <a:lnTo>
                    <a:pt x="5965" y="5263"/>
                  </a:lnTo>
                  <a:lnTo>
                    <a:pt x="4168" y="5263"/>
                  </a:lnTo>
                  <a:lnTo>
                    <a:pt x="4037" y="4525"/>
                  </a:lnTo>
                  <a:close/>
                  <a:moveTo>
                    <a:pt x="7144" y="4525"/>
                  </a:moveTo>
                  <a:cubicBezTo>
                    <a:pt x="7073" y="4787"/>
                    <a:pt x="6966" y="5025"/>
                    <a:pt x="6823" y="5227"/>
                  </a:cubicBezTo>
                  <a:cubicBezTo>
                    <a:pt x="6823" y="5239"/>
                    <a:pt x="6799" y="5239"/>
                    <a:pt x="6799" y="5263"/>
                  </a:cubicBezTo>
                  <a:lnTo>
                    <a:pt x="6323" y="5263"/>
                  </a:lnTo>
                  <a:lnTo>
                    <a:pt x="6465" y="4525"/>
                  </a:lnTo>
                  <a:close/>
                  <a:moveTo>
                    <a:pt x="2691" y="4549"/>
                  </a:moveTo>
                  <a:cubicBezTo>
                    <a:pt x="2751" y="4799"/>
                    <a:pt x="2846" y="5049"/>
                    <a:pt x="2977" y="5275"/>
                  </a:cubicBezTo>
                  <a:lnTo>
                    <a:pt x="2917" y="5275"/>
                  </a:lnTo>
                  <a:lnTo>
                    <a:pt x="2917" y="5263"/>
                  </a:lnTo>
                  <a:cubicBezTo>
                    <a:pt x="2834" y="5263"/>
                    <a:pt x="2751" y="5203"/>
                    <a:pt x="2739" y="5108"/>
                  </a:cubicBezTo>
                  <a:lnTo>
                    <a:pt x="2655" y="4549"/>
                  </a:lnTo>
                  <a:close/>
                  <a:moveTo>
                    <a:pt x="3906" y="5584"/>
                  </a:moveTo>
                  <a:lnTo>
                    <a:pt x="3941" y="5811"/>
                  </a:lnTo>
                  <a:cubicBezTo>
                    <a:pt x="3846" y="5751"/>
                    <a:pt x="3739" y="5680"/>
                    <a:pt x="3644" y="5584"/>
                  </a:cubicBezTo>
                  <a:close/>
                  <a:moveTo>
                    <a:pt x="6501" y="5584"/>
                  </a:moveTo>
                  <a:cubicBezTo>
                    <a:pt x="6418" y="5680"/>
                    <a:pt x="6311" y="5739"/>
                    <a:pt x="6204" y="5811"/>
                  </a:cubicBezTo>
                  <a:lnTo>
                    <a:pt x="6251" y="5584"/>
                  </a:lnTo>
                  <a:close/>
                  <a:moveTo>
                    <a:pt x="5906" y="5584"/>
                  </a:moveTo>
                  <a:lnTo>
                    <a:pt x="5870" y="5834"/>
                  </a:lnTo>
                  <a:cubicBezTo>
                    <a:pt x="5834" y="6013"/>
                    <a:pt x="5692" y="6132"/>
                    <a:pt x="5513" y="6132"/>
                  </a:cubicBezTo>
                  <a:lnTo>
                    <a:pt x="4632" y="6132"/>
                  </a:lnTo>
                  <a:cubicBezTo>
                    <a:pt x="4453" y="6132"/>
                    <a:pt x="4299" y="6013"/>
                    <a:pt x="4275" y="5834"/>
                  </a:cubicBezTo>
                  <a:lnTo>
                    <a:pt x="4227" y="5584"/>
                  </a:lnTo>
                  <a:close/>
                  <a:moveTo>
                    <a:pt x="6132" y="6204"/>
                  </a:moveTo>
                  <a:lnTo>
                    <a:pt x="6132" y="6775"/>
                  </a:lnTo>
                  <a:cubicBezTo>
                    <a:pt x="6132" y="7073"/>
                    <a:pt x="6346" y="7358"/>
                    <a:pt x="6620" y="7442"/>
                  </a:cubicBezTo>
                  <a:lnTo>
                    <a:pt x="6704" y="7466"/>
                  </a:lnTo>
                  <a:cubicBezTo>
                    <a:pt x="6406" y="7859"/>
                    <a:pt x="5870" y="8442"/>
                    <a:pt x="5072" y="8751"/>
                  </a:cubicBezTo>
                  <a:cubicBezTo>
                    <a:pt x="4287" y="8442"/>
                    <a:pt x="3751" y="7859"/>
                    <a:pt x="3441" y="7466"/>
                  </a:cubicBezTo>
                  <a:lnTo>
                    <a:pt x="3513" y="7442"/>
                  </a:lnTo>
                  <a:cubicBezTo>
                    <a:pt x="3810" y="7358"/>
                    <a:pt x="4001" y="7085"/>
                    <a:pt x="4001" y="6775"/>
                  </a:cubicBezTo>
                  <a:lnTo>
                    <a:pt x="4001" y="6204"/>
                  </a:lnTo>
                  <a:cubicBezTo>
                    <a:pt x="4049" y="6239"/>
                    <a:pt x="4108" y="6251"/>
                    <a:pt x="4168" y="6287"/>
                  </a:cubicBezTo>
                  <a:lnTo>
                    <a:pt x="4179" y="6287"/>
                  </a:lnTo>
                  <a:cubicBezTo>
                    <a:pt x="4299" y="6382"/>
                    <a:pt x="4465" y="6454"/>
                    <a:pt x="4632" y="6454"/>
                  </a:cubicBezTo>
                  <a:lnTo>
                    <a:pt x="5513" y="6454"/>
                  </a:lnTo>
                  <a:cubicBezTo>
                    <a:pt x="5668" y="6454"/>
                    <a:pt x="5834" y="6394"/>
                    <a:pt x="5954" y="6287"/>
                  </a:cubicBezTo>
                  <a:cubicBezTo>
                    <a:pt x="6013" y="6251"/>
                    <a:pt x="6073" y="6239"/>
                    <a:pt x="6132" y="6204"/>
                  </a:cubicBezTo>
                  <a:close/>
                  <a:moveTo>
                    <a:pt x="8942" y="6632"/>
                  </a:moveTo>
                  <a:cubicBezTo>
                    <a:pt x="9442" y="6632"/>
                    <a:pt x="9835" y="7025"/>
                    <a:pt x="9835" y="7525"/>
                  </a:cubicBezTo>
                  <a:lnTo>
                    <a:pt x="9835" y="8751"/>
                  </a:lnTo>
                  <a:lnTo>
                    <a:pt x="9823" y="8751"/>
                  </a:lnTo>
                  <a:cubicBezTo>
                    <a:pt x="9823" y="9049"/>
                    <a:pt x="9585" y="9287"/>
                    <a:pt x="9287" y="9287"/>
                  </a:cubicBezTo>
                  <a:lnTo>
                    <a:pt x="8049" y="9287"/>
                  </a:lnTo>
                  <a:lnTo>
                    <a:pt x="8049" y="7061"/>
                  </a:lnTo>
                  <a:cubicBezTo>
                    <a:pt x="8109" y="7025"/>
                    <a:pt x="8168" y="7001"/>
                    <a:pt x="8216" y="6954"/>
                  </a:cubicBezTo>
                  <a:lnTo>
                    <a:pt x="8454" y="6775"/>
                  </a:lnTo>
                  <a:cubicBezTo>
                    <a:pt x="8573" y="6692"/>
                    <a:pt x="8716" y="6632"/>
                    <a:pt x="8882" y="6632"/>
                  </a:cubicBezTo>
                  <a:close/>
                  <a:moveTo>
                    <a:pt x="5072" y="0"/>
                  </a:moveTo>
                  <a:cubicBezTo>
                    <a:pt x="3572" y="0"/>
                    <a:pt x="2358" y="1179"/>
                    <a:pt x="2274" y="2667"/>
                  </a:cubicBezTo>
                  <a:cubicBezTo>
                    <a:pt x="2072" y="2739"/>
                    <a:pt x="1917" y="2929"/>
                    <a:pt x="1917" y="3156"/>
                  </a:cubicBezTo>
                  <a:lnTo>
                    <a:pt x="1917" y="4037"/>
                  </a:lnTo>
                  <a:cubicBezTo>
                    <a:pt x="1917" y="4275"/>
                    <a:pt x="2084" y="4465"/>
                    <a:pt x="2298" y="4525"/>
                  </a:cubicBezTo>
                  <a:lnTo>
                    <a:pt x="2394" y="5168"/>
                  </a:lnTo>
                  <a:cubicBezTo>
                    <a:pt x="2441" y="5418"/>
                    <a:pt x="2655" y="5596"/>
                    <a:pt x="2906" y="5596"/>
                  </a:cubicBezTo>
                  <a:lnTo>
                    <a:pt x="3191" y="5596"/>
                  </a:lnTo>
                  <a:cubicBezTo>
                    <a:pt x="3334" y="5763"/>
                    <a:pt x="3489" y="5906"/>
                    <a:pt x="3679" y="6049"/>
                  </a:cubicBezTo>
                  <a:lnTo>
                    <a:pt x="3679" y="6799"/>
                  </a:lnTo>
                  <a:cubicBezTo>
                    <a:pt x="3679" y="6966"/>
                    <a:pt x="3572" y="7097"/>
                    <a:pt x="3429" y="7144"/>
                  </a:cubicBezTo>
                  <a:lnTo>
                    <a:pt x="3263" y="7192"/>
                  </a:lnTo>
                  <a:cubicBezTo>
                    <a:pt x="3203" y="7097"/>
                    <a:pt x="3167" y="7049"/>
                    <a:pt x="3167" y="7025"/>
                  </a:cubicBezTo>
                  <a:cubicBezTo>
                    <a:pt x="3108" y="6906"/>
                    <a:pt x="2989" y="6846"/>
                    <a:pt x="2870" y="6846"/>
                  </a:cubicBezTo>
                  <a:lnTo>
                    <a:pt x="2572" y="6846"/>
                  </a:lnTo>
                  <a:cubicBezTo>
                    <a:pt x="2429" y="6846"/>
                    <a:pt x="2263" y="6799"/>
                    <a:pt x="2144" y="6704"/>
                  </a:cubicBezTo>
                  <a:lnTo>
                    <a:pt x="1905" y="6525"/>
                  </a:lnTo>
                  <a:cubicBezTo>
                    <a:pt x="1727" y="6394"/>
                    <a:pt x="1501" y="6311"/>
                    <a:pt x="1286" y="6311"/>
                  </a:cubicBezTo>
                  <a:lnTo>
                    <a:pt x="1227" y="6311"/>
                  </a:lnTo>
                  <a:cubicBezTo>
                    <a:pt x="548" y="6311"/>
                    <a:pt x="0" y="6870"/>
                    <a:pt x="0" y="7537"/>
                  </a:cubicBezTo>
                  <a:lnTo>
                    <a:pt x="0" y="8775"/>
                  </a:lnTo>
                  <a:cubicBezTo>
                    <a:pt x="0" y="9192"/>
                    <a:pt x="298" y="9549"/>
                    <a:pt x="703" y="9621"/>
                  </a:cubicBezTo>
                  <a:lnTo>
                    <a:pt x="703" y="11049"/>
                  </a:lnTo>
                  <a:cubicBezTo>
                    <a:pt x="703" y="11133"/>
                    <a:pt x="774" y="11216"/>
                    <a:pt x="870" y="11216"/>
                  </a:cubicBezTo>
                  <a:cubicBezTo>
                    <a:pt x="953" y="11216"/>
                    <a:pt x="1024" y="11133"/>
                    <a:pt x="1024" y="11049"/>
                  </a:cubicBezTo>
                  <a:lnTo>
                    <a:pt x="1024" y="9633"/>
                  </a:lnTo>
                  <a:lnTo>
                    <a:pt x="2096" y="9633"/>
                  </a:lnTo>
                  <a:lnTo>
                    <a:pt x="2096" y="11049"/>
                  </a:lnTo>
                  <a:cubicBezTo>
                    <a:pt x="2096" y="11133"/>
                    <a:pt x="2179" y="11216"/>
                    <a:pt x="2263" y="11216"/>
                  </a:cubicBezTo>
                  <a:cubicBezTo>
                    <a:pt x="2358" y="11216"/>
                    <a:pt x="2429" y="11133"/>
                    <a:pt x="2429" y="11049"/>
                  </a:cubicBezTo>
                  <a:lnTo>
                    <a:pt x="2429" y="9109"/>
                  </a:lnTo>
                  <a:cubicBezTo>
                    <a:pt x="2429" y="9025"/>
                    <a:pt x="2358" y="8954"/>
                    <a:pt x="2263" y="8954"/>
                  </a:cubicBezTo>
                  <a:cubicBezTo>
                    <a:pt x="2179" y="8954"/>
                    <a:pt x="2096" y="9025"/>
                    <a:pt x="2096" y="9109"/>
                  </a:cubicBezTo>
                  <a:lnTo>
                    <a:pt x="2096" y="9311"/>
                  </a:lnTo>
                  <a:lnTo>
                    <a:pt x="870" y="9311"/>
                  </a:lnTo>
                  <a:cubicBezTo>
                    <a:pt x="572" y="9311"/>
                    <a:pt x="334" y="9073"/>
                    <a:pt x="334" y="8775"/>
                  </a:cubicBezTo>
                  <a:lnTo>
                    <a:pt x="334" y="7537"/>
                  </a:lnTo>
                  <a:cubicBezTo>
                    <a:pt x="334" y="7049"/>
                    <a:pt x="727" y="6644"/>
                    <a:pt x="1227" y="6644"/>
                  </a:cubicBezTo>
                  <a:lnTo>
                    <a:pt x="1286" y="6644"/>
                  </a:lnTo>
                  <a:cubicBezTo>
                    <a:pt x="1429" y="6644"/>
                    <a:pt x="1596" y="6692"/>
                    <a:pt x="1715" y="6787"/>
                  </a:cubicBezTo>
                  <a:lnTo>
                    <a:pt x="1953" y="6966"/>
                  </a:lnTo>
                  <a:cubicBezTo>
                    <a:pt x="2013" y="7013"/>
                    <a:pt x="2060" y="7049"/>
                    <a:pt x="2120" y="7073"/>
                  </a:cubicBezTo>
                  <a:lnTo>
                    <a:pt x="2120" y="8418"/>
                  </a:lnTo>
                  <a:cubicBezTo>
                    <a:pt x="2120" y="8501"/>
                    <a:pt x="2191" y="8573"/>
                    <a:pt x="2274" y="8573"/>
                  </a:cubicBezTo>
                  <a:cubicBezTo>
                    <a:pt x="2370" y="8573"/>
                    <a:pt x="2441" y="8501"/>
                    <a:pt x="2441" y="8418"/>
                  </a:cubicBezTo>
                  <a:lnTo>
                    <a:pt x="2441" y="7168"/>
                  </a:lnTo>
                  <a:cubicBezTo>
                    <a:pt x="2489" y="7168"/>
                    <a:pt x="2536" y="7180"/>
                    <a:pt x="2572" y="7180"/>
                  </a:cubicBezTo>
                  <a:lnTo>
                    <a:pt x="2894" y="7180"/>
                  </a:lnTo>
                  <a:cubicBezTo>
                    <a:pt x="2917" y="7239"/>
                    <a:pt x="3608" y="8549"/>
                    <a:pt x="5037" y="9097"/>
                  </a:cubicBezTo>
                  <a:cubicBezTo>
                    <a:pt x="5055" y="9103"/>
                    <a:pt x="5072" y="9106"/>
                    <a:pt x="5092" y="9106"/>
                  </a:cubicBezTo>
                  <a:cubicBezTo>
                    <a:pt x="5111" y="9106"/>
                    <a:pt x="5132" y="9103"/>
                    <a:pt x="5156" y="9097"/>
                  </a:cubicBezTo>
                  <a:cubicBezTo>
                    <a:pt x="6596" y="8561"/>
                    <a:pt x="7275" y="7239"/>
                    <a:pt x="7299" y="7180"/>
                  </a:cubicBezTo>
                  <a:lnTo>
                    <a:pt x="7608" y="7180"/>
                  </a:lnTo>
                  <a:cubicBezTo>
                    <a:pt x="7656" y="7180"/>
                    <a:pt x="7692" y="7180"/>
                    <a:pt x="7739" y="7168"/>
                  </a:cubicBezTo>
                  <a:lnTo>
                    <a:pt x="7739" y="11049"/>
                  </a:lnTo>
                  <a:cubicBezTo>
                    <a:pt x="7739" y="11133"/>
                    <a:pt x="7811" y="11216"/>
                    <a:pt x="7906" y="11216"/>
                  </a:cubicBezTo>
                  <a:cubicBezTo>
                    <a:pt x="7989" y="11216"/>
                    <a:pt x="8073" y="11133"/>
                    <a:pt x="8073" y="11049"/>
                  </a:cubicBezTo>
                  <a:lnTo>
                    <a:pt x="8073" y="9633"/>
                  </a:lnTo>
                  <a:lnTo>
                    <a:pt x="9144" y="9633"/>
                  </a:lnTo>
                  <a:lnTo>
                    <a:pt x="9144" y="11049"/>
                  </a:lnTo>
                  <a:cubicBezTo>
                    <a:pt x="9144" y="11133"/>
                    <a:pt x="9216" y="11216"/>
                    <a:pt x="9299" y="11216"/>
                  </a:cubicBezTo>
                  <a:cubicBezTo>
                    <a:pt x="9394" y="11216"/>
                    <a:pt x="9466" y="11133"/>
                    <a:pt x="9466" y="11049"/>
                  </a:cubicBezTo>
                  <a:lnTo>
                    <a:pt x="9466" y="9621"/>
                  </a:lnTo>
                  <a:cubicBezTo>
                    <a:pt x="9871" y="9549"/>
                    <a:pt x="10168" y="9192"/>
                    <a:pt x="10168" y="8775"/>
                  </a:cubicBezTo>
                  <a:lnTo>
                    <a:pt x="10168" y="7537"/>
                  </a:lnTo>
                  <a:cubicBezTo>
                    <a:pt x="10156" y="6846"/>
                    <a:pt x="9621" y="6311"/>
                    <a:pt x="8930" y="6311"/>
                  </a:cubicBezTo>
                  <a:lnTo>
                    <a:pt x="8871" y="6311"/>
                  </a:lnTo>
                  <a:cubicBezTo>
                    <a:pt x="8644" y="6311"/>
                    <a:pt x="8418" y="6394"/>
                    <a:pt x="8240" y="6525"/>
                  </a:cubicBezTo>
                  <a:lnTo>
                    <a:pt x="8013" y="6704"/>
                  </a:lnTo>
                  <a:cubicBezTo>
                    <a:pt x="7894" y="6787"/>
                    <a:pt x="7739" y="6846"/>
                    <a:pt x="7573" y="6846"/>
                  </a:cubicBezTo>
                  <a:lnTo>
                    <a:pt x="7275" y="6846"/>
                  </a:lnTo>
                  <a:cubicBezTo>
                    <a:pt x="7144" y="6846"/>
                    <a:pt x="7037" y="6930"/>
                    <a:pt x="6977" y="7025"/>
                  </a:cubicBezTo>
                  <a:cubicBezTo>
                    <a:pt x="6977" y="7049"/>
                    <a:pt x="6954" y="7097"/>
                    <a:pt x="6894" y="7192"/>
                  </a:cubicBezTo>
                  <a:lnTo>
                    <a:pt x="6727" y="7144"/>
                  </a:lnTo>
                  <a:cubicBezTo>
                    <a:pt x="6585" y="7097"/>
                    <a:pt x="6477" y="6954"/>
                    <a:pt x="6477" y="6799"/>
                  </a:cubicBezTo>
                  <a:lnTo>
                    <a:pt x="6477" y="6049"/>
                  </a:lnTo>
                  <a:cubicBezTo>
                    <a:pt x="6656" y="5930"/>
                    <a:pt x="6823" y="5775"/>
                    <a:pt x="6966" y="5596"/>
                  </a:cubicBezTo>
                  <a:lnTo>
                    <a:pt x="7251" y="5596"/>
                  </a:lnTo>
                  <a:cubicBezTo>
                    <a:pt x="7501" y="5596"/>
                    <a:pt x="7716" y="5418"/>
                    <a:pt x="7751" y="5168"/>
                  </a:cubicBezTo>
                  <a:lnTo>
                    <a:pt x="7859" y="4525"/>
                  </a:lnTo>
                  <a:cubicBezTo>
                    <a:pt x="8073" y="4465"/>
                    <a:pt x="8228" y="4263"/>
                    <a:pt x="8228" y="4037"/>
                  </a:cubicBezTo>
                  <a:lnTo>
                    <a:pt x="8228" y="3156"/>
                  </a:lnTo>
                  <a:cubicBezTo>
                    <a:pt x="8228" y="2929"/>
                    <a:pt x="8085" y="2739"/>
                    <a:pt x="7870" y="2667"/>
                  </a:cubicBezTo>
                  <a:cubicBezTo>
                    <a:pt x="7799" y="1191"/>
                    <a:pt x="6585" y="0"/>
                    <a:pt x="507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18" name="Google Shape;11118;p79"/>
            <p:cNvSpPr/>
            <p:nvPr/>
          </p:nvSpPr>
          <p:spPr>
            <a:xfrm>
              <a:off x="6312199" y="1800445"/>
              <a:ext cx="99253" cy="54743"/>
            </a:xfrm>
            <a:custGeom>
              <a:avLst/>
              <a:gdLst/>
              <a:ahLst/>
              <a:cxnLst/>
              <a:rect l="l" t="t" r="r" b="b"/>
              <a:pathLst>
                <a:path w="3133" h="1728" extrusionOk="0">
                  <a:moveTo>
                    <a:pt x="1560" y="1"/>
                  </a:moveTo>
                  <a:cubicBezTo>
                    <a:pt x="703" y="1"/>
                    <a:pt x="1" y="703"/>
                    <a:pt x="1" y="1572"/>
                  </a:cubicBezTo>
                  <a:cubicBezTo>
                    <a:pt x="1" y="1656"/>
                    <a:pt x="72" y="1727"/>
                    <a:pt x="167" y="1727"/>
                  </a:cubicBezTo>
                  <a:cubicBezTo>
                    <a:pt x="251" y="1727"/>
                    <a:pt x="334" y="1656"/>
                    <a:pt x="334" y="1572"/>
                  </a:cubicBezTo>
                  <a:cubicBezTo>
                    <a:pt x="334" y="882"/>
                    <a:pt x="882" y="334"/>
                    <a:pt x="1560" y="334"/>
                  </a:cubicBezTo>
                  <a:cubicBezTo>
                    <a:pt x="2251" y="334"/>
                    <a:pt x="2799" y="882"/>
                    <a:pt x="2799" y="1572"/>
                  </a:cubicBezTo>
                  <a:cubicBezTo>
                    <a:pt x="2799" y="1656"/>
                    <a:pt x="2870" y="1727"/>
                    <a:pt x="2965" y="1727"/>
                  </a:cubicBezTo>
                  <a:cubicBezTo>
                    <a:pt x="3049" y="1727"/>
                    <a:pt x="3120" y="1656"/>
                    <a:pt x="3120" y="1572"/>
                  </a:cubicBezTo>
                  <a:cubicBezTo>
                    <a:pt x="3132" y="703"/>
                    <a:pt x="2430" y="1"/>
                    <a:pt x="156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119" name="Google Shape;11119;p79"/>
          <p:cNvGrpSpPr/>
          <p:nvPr/>
        </p:nvGrpSpPr>
        <p:grpSpPr>
          <a:xfrm>
            <a:off x="7052842" y="1766419"/>
            <a:ext cx="443140" cy="473299"/>
            <a:chOff x="5289631" y="1500214"/>
            <a:chExt cx="332355" cy="354974"/>
          </a:xfrm>
          <a:solidFill>
            <a:schemeClr val="tx1"/>
          </a:solidFill>
        </p:grpSpPr>
        <p:sp>
          <p:nvSpPr>
            <p:cNvPr id="11120" name="Google Shape;11120;p79"/>
            <p:cNvSpPr/>
            <p:nvPr/>
          </p:nvSpPr>
          <p:spPr>
            <a:xfrm>
              <a:off x="5432603" y="1667040"/>
              <a:ext cx="45651" cy="16157"/>
            </a:xfrm>
            <a:custGeom>
              <a:avLst/>
              <a:gdLst/>
              <a:ahLst/>
              <a:cxnLst/>
              <a:rect l="l" t="t" r="r" b="b"/>
              <a:pathLst>
                <a:path w="1441" h="510" extrusionOk="0">
                  <a:moveTo>
                    <a:pt x="183" y="0"/>
                  </a:moveTo>
                  <a:cubicBezTo>
                    <a:pt x="140" y="0"/>
                    <a:pt x="96" y="15"/>
                    <a:pt x="60" y="45"/>
                  </a:cubicBezTo>
                  <a:cubicBezTo>
                    <a:pt x="0" y="104"/>
                    <a:pt x="0" y="211"/>
                    <a:pt x="60" y="283"/>
                  </a:cubicBezTo>
                  <a:cubicBezTo>
                    <a:pt x="203" y="426"/>
                    <a:pt x="441" y="509"/>
                    <a:pt x="691" y="509"/>
                  </a:cubicBezTo>
                  <a:cubicBezTo>
                    <a:pt x="965" y="509"/>
                    <a:pt x="1203" y="426"/>
                    <a:pt x="1334" y="283"/>
                  </a:cubicBezTo>
                  <a:cubicBezTo>
                    <a:pt x="1441" y="223"/>
                    <a:pt x="1441" y="128"/>
                    <a:pt x="1370" y="45"/>
                  </a:cubicBezTo>
                  <a:cubicBezTo>
                    <a:pt x="1334" y="15"/>
                    <a:pt x="1292" y="0"/>
                    <a:pt x="1251" y="0"/>
                  </a:cubicBezTo>
                  <a:cubicBezTo>
                    <a:pt x="1209" y="0"/>
                    <a:pt x="1167" y="15"/>
                    <a:pt x="1131" y="45"/>
                  </a:cubicBezTo>
                  <a:cubicBezTo>
                    <a:pt x="1072" y="104"/>
                    <a:pt x="917" y="188"/>
                    <a:pt x="715" y="188"/>
                  </a:cubicBezTo>
                  <a:cubicBezTo>
                    <a:pt x="500" y="188"/>
                    <a:pt x="358" y="104"/>
                    <a:pt x="298" y="45"/>
                  </a:cubicBezTo>
                  <a:cubicBezTo>
                    <a:pt x="268" y="15"/>
                    <a:pt x="227" y="0"/>
                    <a:pt x="18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21" name="Google Shape;11121;p79"/>
            <p:cNvSpPr/>
            <p:nvPr/>
          </p:nvSpPr>
          <p:spPr>
            <a:xfrm>
              <a:off x="5416763" y="1628074"/>
              <a:ext cx="10581" cy="15872"/>
            </a:xfrm>
            <a:custGeom>
              <a:avLst/>
              <a:gdLst/>
              <a:ahLst/>
              <a:cxnLst/>
              <a:rect l="l" t="t" r="r" b="b"/>
              <a:pathLst>
                <a:path w="334" h="501" extrusionOk="0">
                  <a:moveTo>
                    <a:pt x="167" y="1"/>
                  </a:moveTo>
                  <a:cubicBezTo>
                    <a:pt x="84" y="1"/>
                    <a:pt x="0" y="72"/>
                    <a:pt x="0" y="167"/>
                  </a:cubicBezTo>
                  <a:lnTo>
                    <a:pt x="0" y="346"/>
                  </a:lnTo>
                  <a:cubicBezTo>
                    <a:pt x="0" y="429"/>
                    <a:pt x="84" y="501"/>
                    <a:pt x="167" y="501"/>
                  </a:cubicBezTo>
                  <a:cubicBezTo>
                    <a:pt x="262" y="501"/>
                    <a:pt x="334" y="429"/>
                    <a:pt x="334" y="346"/>
                  </a:cubicBezTo>
                  <a:lnTo>
                    <a:pt x="334" y="167"/>
                  </a:lnTo>
                  <a:cubicBezTo>
                    <a:pt x="334" y="72"/>
                    <a:pt x="262"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22" name="Google Shape;11122;p79"/>
            <p:cNvSpPr/>
            <p:nvPr/>
          </p:nvSpPr>
          <p:spPr>
            <a:xfrm>
              <a:off x="5483893" y="1628074"/>
              <a:ext cx="10233" cy="15872"/>
            </a:xfrm>
            <a:custGeom>
              <a:avLst/>
              <a:gdLst/>
              <a:ahLst/>
              <a:cxnLst/>
              <a:rect l="l" t="t" r="r" b="b"/>
              <a:pathLst>
                <a:path w="323" h="501" extrusionOk="0">
                  <a:moveTo>
                    <a:pt x="155" y="1"/>
                  </a:moveTo>
                  <a:cubicBezTo>
                    <a:pt x="72" y="1"/>
                    <a:pt x="1" y="72"/>
                    <a:pt x="1" y="167"/>
                  </a:cubicBezTo>
                  <a:lnTo>
                    <a:pt x="1" y="346"/>
                  </a:lnTo>
                  <a:cubicBezTo>
                    <a:pt x="1" y="429"/>
                    <a:pt x="72" y="501"/>
                    <a:pt x="155" y="501"/>
                  </a:cubicBezTo>
                  <a:cubicBezTo>
                    <a:pt x="251" y="501"/>
                    <a:pt x="322" y="429"/>
                    <a:pt x="322" y="346"/>
                  </a:cubicBezTo>
                  <a:lnTo>
                    <a:pt x="322" y="167"/>
                  </a:lnTo>
                  <a:cubicBezTo>
                    <a:pt x="322" y="72"/>
                    <a:pt x="251"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23" name="Google Shape;11123;p79"/>
            <p:cNvSpPr/>
            <p:nvPr/>
          </p:nvSpPr>
          <p:spPr>
            <a:xfrm>
              <a:off x="5411093" y="1611474"/>
              <a:ext cx="21923" cy="10613"/>
            </a:xfrm>
            <a:custGeom>
              <a:avLst/>
              <a:gdLst/>
              <a:ahLst/>
              <a:cxnLst/>
              <a:rect l="l" t="t" r="r" b="b"/>
              <a:pathLst>
                <a:path w="692" h="335" extrusionOk="0">
                  <a:moveTo>
                    <a:pt x="167" y="1"/>
                  </a:moveTo>
                  <a:cubicBezTo>
                    <a:pt x="72" y="1"/>
                    <a:pt x="1" y="72"/>
                    <a:pt x="1" y="168"/>
                  </a:cubicBezTo>
                  <a:cubicBezTo>
                    <a:pt x="1" y="251"/>
                    <a:pt x="72" y="334"/>
                    <a:pt x="167" y="334"/>
                  </a:cubicBezTo>
                  <a:lnTo>
                    <a:pt x="525" y="334"/>
                  </a:lnTo>
                  <a:cubicBezTo>
                    <a:pt x="608" y="334"/>
                    <a:pt x="691" y="251"/>
                    <a:pt x="691" y="168"/>
                  </a:cubicBezTo>
                  <a:cubicBezTo>
                    <a:pt x="691" y="72"/>
                    <a:pt x="620" y="1"/>
                    <a:pt x="52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24" name="Google Shape;11124;p79"/>
            <p:cNvSpPr/>
            <p:nvPr/>
          </p:nvSpPr>
          <p:spPr>
            <a:xfrm>
              <a:off x="5478254" y="1611474"/>
              <a:ext cx="21511" cy="10613"/>
            </a:xfrm>
            <a:custGeom>
              <a:avLst/>
              <a:gdLst/>
              <a:ahLst/>
              <a:cxnLst/>
              <a:rect l="l" t="t" r="r" b="b"/>
              <a:pathLst>
                <a:path w="679" h="335" extrusionOk="0">
                  <a:moveTo>
                    <a:pt x="155" y="1"/>
                  </a:moveTo>
                  <a:cubicBezTo>
                    <a:pt x="71" y="1"/>
                    <a:pt x="0" y="72"/>
                    <a:pt x="0" y="168"/>
                  </a:cubicBezTo>
                  <a:cubicBezTo>
                    <a:pt x="0" y="251"/>
                    <a:pt x="71" y="334"/>
                    <a:pt x="155" y="334"/>
                  </a:cubicBezTo>
                  <a:lnTo>
                    <a:pt x="524" y="334"/>
                  </a:lnTo>
                  <a:cubicBezTo>
                    <a:pt x="607" y="334"/>
                    <a:pt x="679" y="251"/>
                    <a:pt x="679" y="168"/>
                  </a:cubicBezTo>
                  <a:cubicBezTo>
                    <a:pt x="679" y="72"/>
                    <a:pt x="607" y="1"/>
                    <a:pt x="52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25" name="Google Shape;11125;p79"/>
            <p:cNvSpPr/>
            <p:nvPr/>
          </p:nvSpPr>
          <p:spPr>
            <a:xfrm>
              <a:off x="5289631" y="1500214"/>
              <a:ext cx="332355" cy="354974"/>
            </a:xfrm>
            <a:custGeom>
              <a:avLst/>
              <a:gdLst/>
              <a:ahLst/>
              <a:cxnLst/>
              <a:rect l="l" t="t" r="r" b="b"/>
              <a:pathLst>
                <a:path w="10491" h="11205" extrusionOk="0">
                  <a:moveTo>
                    <a:pt x="5930" y="322"/>
                  </a:moveTo>
                  <a:cubicBezTo>
                    <a:pt x="6395" y="322"/>
                    <a:pt x="6978" y="596"/>
                    <a:pt x="7347" y="858"/>
                  </a:cubicBezTo>
                  <a:cubicBezTo>
                    <a:pt x="7752" y="1143"/>
                    <a:pt x="8240" y="1655"/>
                    <a:pt x="8335" y="2429"/>
                  </a:cubicBezTo>
                  <a:cubicBezTo>
                    <a:pt x="8395" y="2989"/>
                    <a:pt x="8550" y="3263"/>
                    <a:pt x="8716" y="3513"/>
                  </a:cubicBezTo>
                  <a:cubicBezTo>
                    <a:pt x="8812" y="3680"/>
                    <a:pt x="8895" y="3822"/>
                    <a:pt x="8966" y="4049"/>
                  </a:cubicBezTo>
                  <a:cubicBezTo>
                    <a:pt x="9073" y="4370"/>
                    <a:pt x="9073" y="4632"/>
                    <a:pt x="9073" y="4894"/>
                  </a:cubicBezTo>
                  <a:cubicBezTo>
                    <a:pt x="9073" y="5144"/>
                    <a:pt x="9073" y="5406"/>
                    <a:pt x="9169" y="5715"/>
                  </a:cubicBezTo>
                  <a:cubicBezTo>
                    <a:pt x="9228" y="5918"/>
                    <a:pt x="9300" y="6085"/>
                    <a:pt x="9371" y="6239"/>
                  </a:cubicBezTo>
                  <a:cubicBezTo>
                    <a:pt x="9526" y="6537"/>
                    <a:pt x="9657" y="6799"/>
                    <a:pt x="9645" y="7442"/>
                  </a:cubicBezTo>
                  <a:cubicBezTo>
                    <a:pt x="9621" y="8037"/>
                    <a:pt x="9800" y="8430"/>
                    <a:pt x="9919" y="8740"/>
                  </a:cubicBezTo>
                  <a:cubicBezTo>
                    <a:pt x="10062" y="9049"/>
                    <a:pt x="10145" y="9264"/>
                    <a:pt x="10026" y="9597"/>
                  </a:cubicBezTo>
                  <a:cubicBezTo>
                    <a:pt x="9931" y="9918"/>
                    <a:pt x="9645" y="10133"/>
                    <a:pt x="9454" y="10252"/>
                  </a:cubicBezTo>
                  <a:lnTo>
                    <a:pt x="9454" y="9692"/>
                  </a:lnTo>
                  <a:cubicBezTo>
                    <a:pt x="9454" y="9168"/>
                    <a:pt x="9121" y="8704"/>
                    <a:pt x="8633" y="8549"/>
                  </a:cubicBezTo>
                  <a:lnTo>
                    <a:pt x="6811" y="7906"/>
                  </a:lnTo>
                  <a:cubicBezTo>
                    <a:pt x="6609" y="7835"/>
                    <a:pt x="6454" y="7620"/>
                    <a:pt x="6454" y="7394"/>
                  </a:cubicBezTo>
                  <a:lnTo>
                    <a:pt x="6454" y="6680"/>
                  </a:lnTo>
                  <a:cubicBezTo>
                    <a:pt x="7180" y="6263"/>
                    <a:pt x="7692" y="5465"/>
                    <a:pt x="7692" y="4561"/>
                  </a:cubicBezTo>
                  <a:lnTo>
                    <a:pt x="7692" y="3977"/>
                  </a:lnTo>
                  <a:cubicBezTo>
                    <a:pt x="7704" y="3989"/>
                    <a:pt x="7716" y="3989"/>
                    <a:pt x="7716" y="4001"/>
                  </a:cubicBezTo>
                  <a:cubicBezTo>
                    <a:pt x="8073" y="4263"/>
                    <a:pt x="8300" y="4418"/>
                    <a:pt x="8347" y="4989"/>
                  </a:cubicBezTo>
                  <a:cubicBezTo>
                    <a:pt x="8347" y="5073"/>
                    <a:pt x="8419" y="5132"/>
                    <a:pt x="8514" y="5132"/>
                  </a:cubicBezTo>
                  <a:lnTo>
                    <a:pt x="8526" y="5132"/>
                  </a:lnTo>
                  <a:cubicBezTo>
                    <a:pt x="8609" y="5132"/>
                    <a:pt x="8692" y="5049"/>
                    <a:pt x="8669" y="4953"/>
                  </a:cubicBezTo>
                  <a:cubicBezTo>
                    <a:pt x="8609" y="4239"/>
                    <a:pt x="8276" y="3989"/>
                    <a:pt x="7895" y="3739"/>
                  </a:cubicBezTo>
                  <a:cubicBezTo>
                    <a:pt x="7633" y="3560"/>
                    <a:pt x="7359" y="3370"/>
                    <a:pt x="7121" y="2965"/>
                  </a:cubicBezTo>
                  <a:cubicBezTo>
                    <a:pt x="6728" y="2322"/>
                    <a:pt x="6287" y="2215"/>
                    <a:pt x="5954" y="2132"/>
                  </a:cubicBezTo>
                  <a:cubicBezTo>
                    <a:pt x="5787" y="2084"/>
                    <a:pt x="5633" y="2060"/>
                    <a:pt x="5513" y="1965"/>
                  </a:cubicBezTo>
                  <a:cubicBezTo>
                    <a:pt x="5442" y="1917"/>
                    <a:pt x="5418" y="1834"/>
                    <a:pt x="5418" y="1763"/>
                  </a:cubicBezTo>
                  <a:lnTo>
                    <a:pt x="5418" y="1417"/>
                  </a:lnTo>
                  <a:cubicBezTo>
                    <a:pt x="5418" y="1322"/>
                    <a:pt x="5335" y="1251"/>
                    <a:pt x="5252" y="1251"/>
                  </a:cubicBezTo>
                  <a:cubicBezTo>
                    <a:pt x="5156" y="1251"/>
                    <a:pt x="5085" y="1322"/>
                    <a:pt x="5085" y="1417"/>
                  </a:cubicBezTo>
                  <a:lnTo>
                    <a:pt x="5085" y="1763"/>
                  </a:lnTo>
                  <a:cubicBezTo>
                    <a:pt x="5085" y="1846"/>
                    <a:pt x="5037" y="1917"/>
                    <a:pt x="4978" y="1965"/>
                  </a:cubicBezTo>
                  <a:cubicBezTo>
                    <a:pt x="4859" y="2060"/>
                    <a:pt x="4716" y="2084"/>
                    <a:pt x="4549" y="2132"/>
                  </a:cubicBezTo>
                  <a:cubicBezTo>
                    <a:pt x="4204" y="2215"/>
                    <a:pt x="3763" y="2322"/>
                    <a:pt x="3370" y="2965"/>
                  </a:cubicBezTo>
                  <a:cubicBezTo>
                    <a:pt x="3120" y="3370"/>
                    <a:pt x="2858" y="3549"/>
                    <a:pt x="2596" y="3739"/>
                  </a:cubicBezTo>
                  <a:cubicBezTo>
                    <a:pt x="2227" y="3989"/>
                    <a:pt x="1882" y="4239"/>
                    <a:pt x="1823" y="4953"/>
                  </a:cubicBezTo>
                  <a:cubicBezTo>
                    <a:pt x="1823" y="5049"/>
                    <a:pt x="1882" y="5120"/>
                    <a:pt x="1977" y="5132"/>
                  </a:cubicBezTo>
                  <a:cubicBezTo>
                    <a:pt x="2061" y="5132"/>
                    <a:pt x="2144" y="5073"/>
                    <a:pt x="2156" y="4989"/>
                  </a:cubicBezTo>
                  <a:cubicBezTo>
                    <a:pt x="2204" y="4418"/>
                    <a:pt x="2442" y="4263"/>
                    <a:pt x="2775" y="4001"/>
                  </a:cubicBezTo>
                  <a:cubicBezTo>
                    <a:pt x="3049" y="3822"/>
                    <a:pt x="3358" y="3584"/>
                    <a:pt x="3644" y="3144"/>
                  </a:cubicBezTo>
                  <a:cubicBezTo>
                    <a:pt x="3966" y="2620"/>
                    <a:pt x="4287" y="2525"/>
                    <a:pt x="4621" y="2453"/>
                  </a:cubicBezTo>
                  <a:cubicBezTo>
                    <a:pt x="4835" y="2394"/>
                    <a:pt x="5061" y="2346"/>
                    <a:pt x="5263" y="2179"/>
                  </a:cubicBezTo>
                  <a:cubicBezTo>
                    <a:pt x="5454" y="2346"/>
                    <a:pt x="5680" y="2394"/>
                    <a:pt x="5906" y="2453"/>
                  </a:cubicBezTo>
                  <a:cubicBezTo>
                    <a:pt x="6252" y="2548"/>
                    <a:pt x="6561" y="2620"/>
                    <a:pt x="6883" y="3144"/>
                  </a:cubicBezTo>
                  <a:cubicBezTo>
                    <a:pt x="7049" y="3394"/>
                    <a:pt x="7216" y="3584"/>
                    <a:pt x="7395" y="3715"/>
                  </a:cubicBezTo>
                  <a:lnTo>
                    <a:pt x="7395" y="4525"/>
                  </a:lnTo>
                  <a:cubicBezTo>
                    <a:pt x="7395" y="5680"/>
                    <a:pt x="6454" y="6656"/>
                    <a:pt x="5299" y="6668"/>
                  </a:cubicBezTo>
                  <a:cubicBezTo>
                    <a:pt x="5292" y="6668"/>
                    <a:pt x="5285" y="6668"/>
                    <a:pt x="5277" y="6668"/>
                  </a:cubicBezTo>
                  <a:cubicBezTo>
                    <a:pt x="4109" y="6668"/>
                    <a:pt x="3156" y="5720"/>
                    <a:pt x="3156" y="4549"/>
                  </a:cubicBezTo>
                  <a:lnTo>
                    <a:pt x="3156" y="4489"/>
                  </a:lnTo>
                  <a:cubicBezTo>
                    <a:pt x="3156" y="4406"/>
                    <a:pt x="3073" y="4334"/>
                    <a:pt x="2989" y="4334"/>
                  </a:cubicBezTo>
                  <a:cubicBezTo>
                    <a:pt x="2894" y="4334"/>
                    <a:pt x="2823" y="4406"/>
                    <a:pt x="2823" y="4489"/>
                  </a:cubicBezTo>
                  <a:lnTo>
                    <a:pt x="2823" y="4549"/>
                  </a:lnTo>
                  <a:cubicBezTo>
                    <a:pt x="2823" y="5465"/>
                    <a:pt x="3311" y="6251"/>
                    <a:pt x="4061" y="6680"/>
                  </a:cubicBezTo>
                  <a:lnTo>
                    <a:pt x="4061" y="7394"/>
                  </a:lnTo>
                  <a:cubicBezTo>
                    <a:pt x="4061" y="7620"/>
                    <a:pt x="3906" y="7823"/>
                    <a:pt x="3704" y="7906"/>
                  </a:cubicBezTo>
                  <a:lnTo>
                    <a:pt x="1882" y="8537"/>
                  </a:lnTo>
                  <a:cubicBezTo>
                    <a:pt x="1394" y="8716"/>
                    <a:pt x="1072" y="9180"/>
                    <a:pt x="1072" y="9692"/>
                  </a:cubicBezTo>
                  <a:lnTo>
                    <a:pt x="1072" y="10252"/>
                  </a:lnTo>
                  <a:cubicBezTo>
                    <a:pt x="858" y="10133"/>
                    <a:pt x="596" y="9906"/>
                    <a:pt x="489" y="9597"/>
                  </a:cubicBezTo>
                  <a:cubicBezTo>
                    <a:pt x="370" y="9252"/>
                    <a:pt x="453" y="9049"/>
                    <a:pt x="608" y="8740"/>
                  </a:cubicBezTo>
                  <a:cubicBezTo>
                    <a:pt x="739" y="8418"/>
                    <a:pt x="906" y="8049"/>
                    <a:pt x="894" y="7442"/>
                  </a:cubicBezTo>
                  <a:cubicBezTo>
                    <a:pt x="870" y="6799"/>
                    <a:pt x="1025" y="6513"/>
                    <a:pt x="1156" y="6239"/>
                  </a:cubicBezTo>
                  <a:cubicBezTo>
                    <a:pt x="1227" y="6085"/>
                    <a:pt x="1311" y="5918"/>
                    <a:pt x="1370" y="5715"/>
                  </a:cubicBezTo>
                  <a:cubicBezTo>
                    <a:pt x="1453" y="5406"/>
                    <a:pt x="1453" y="5144"/>
                    <a:pt x="1453" y="4894"/>
                  </a:cubicBezTo>
                  <a:cubicBezTo>
                    <a:pt x="1453" y="4632"/>
                    <a:pt x="1453" y="4370"/>
                    <a:pt x="1561" y="4049"/>
                  </a:cubicBezTo>
                  <a:cubicBezTo>
                    <a:pt x="1632" y="3822"/>
                    <a:pt x="1727" y="3680"/>
                    <a:pt x="1811" y="3513"/>
                  </a:cubicBezTo>
                  <a:cubicBezTo>
                    <a:pt x="1965" y="3263"/>
                    <a:pt x="2120" y="2989"/>
                    <a:pt x="2204" y="2429"/>
                  </a:cubicBezTo>
                  <a:cubicBezTo>
                    <a:pt x="2287" y="1655"/>
                    <a:pt x="2775" y="1155"/>
                    <a:pt x="3180" y="858"/>
                  </a:cubicBezTo>
                  <a:cubicBezTo>
                    <a:pt x="3692" y="489"/>
                    <a:pt x="4251" y="322"/>
                    <a:pt x="4597" y="322"/>
                  </a:cubicBezTo>
                  <a:cubicBezTo>
                    <a:pt x="4763" y="322"/>
                    <a:pt x="4894" y="358"/>
                    <a:pt x="4978" y="429"/>
                  </a:cubicBezTo>
                  <a:cubicBezTo>
                    <a:pt x="5067" y="489"/>
                    <a:pt x="5168" y="518"/>
                    <a:pt x="5268" y="518"/>
                  </a:cubicBezTo>
                  <a:cubicBezTo>
                    <a:pt x="5368" y="518"/>
                    <a:pt x="5466" y="489"/>
                    <a:pt x="5549" y="429"/>
                  </a:cubicBezTo>
                  <a:cubicBezTo>
                    <a:pt x="5656" y="370"/>
                    <a:pt x="5775" y="322"/>
                    <a:pt x="5930" y="322"/>
                  </a:cubicBezTo>
                  <a:close/>
                  <a:moveTo>
                    <a:pt x="4585" y="0"/>
                  </a:moveTo>
                  <a:cubicBezTo>
                    <a:pt x="4109" y="0"/>
                    <a:pt x="3478" y="239"/>
                    <a:pt x="2977" y="596"/>
                  </a:cubicBezTo>
                  <a:cubicBezTo>
                    <a:pt x="2525" y="917"/>
                    <a:pt x="1965" y="1489"/>
                    <a:pt x="1858" y="2382"/>
                  </a:cubicBezTo>
                  <a:cubicBezTo>
                    <a:pt x="1799" y="2870"/>
                    <a:pt x="1668" y="3096"/>
                    <a:pt x="1513" y="3334"/>
                  </a:cubicBezTo>
                  <a:cubicBezTo>
                    <a:pt x="1418" y="3501"/>
                    <a:pt x="1311" y="3680"/>
                    <a:pt x="1239" y="3941"/>
                  </a:cubicBezTo>
                  <a:cubicBezTo>
                    <a:pt x="1132" y="4311"/>
                    <a:pt x="1120" y="4596"/>
                    <a:pt x="1120" y="4882"/>
                  </a:cubicBezTo>
                  <a:cubicBezTo>
                    <a:pt x="1120" y="5120"/>
                    <a:pt x="1120" y="5346"/>
                    <a:pt x="1037" y="5608"/>
                  </a:cubicBezTo>
                  <a:cubicBezTo>
                    <a:pt x="1001" y="5787"/>
                    <a:pt x="918" y="5918"/>
                    <a:pt x="846" y="6073"/>
                  </a:cubicBezTo>
                  <a:cubicBezTo>
                    <a:pt x="703" y="6382"/>
                    <a:pt x="537" y="6716"/>
                    <a:pt x="549" y="7430"/>
                  </a:cubicBezTo>
                  <a:cubicBezTo>
                    <a:pt x="560" y="7966"/>
                    <a:pt x="418" y="8287"/>
                    <a:pt x="287" y="8585"/>
                  </a:cubicBezTo>
                  <a:cubicBezTo>
                    <a:pt x="132" y="8918"/>
                    <a:pt x="1" y="9228"/>
                    <a:pt x="168" y="9692"/>
                  </a:cubicBezTo>
                  <a:cubicBezTo>
                    <a:pt x="346" y="10192"/>
                    <a:pt x="846" y="10514"/>
                    <a:pt x="1061" y="10609"/>
                  </a:cubicBezTo>
                  <a:lnTo>
                    <a:pt x="1061" y="11026"/>
                  </a:lnTo>
                  <a:cubicBezTo>
                    <a:pt x="1061" y="11121"/>
                    <a:pt x="1132" y="11192"/>
                    <a:pt x="1215" y="11192"/>
                  </a:cubicBezTo>
                  <a:cubicBezTo>
                    <a:pt x="1311" y="11192"/>
                    <a:pt x="1382" y="11121"/>
                    <a:pt x="1382" y="11026"/>
                  </a:cubicBezTo>
                  <a:lnTo>
                    <a:pt x="1382" y="9668"/>
                  </a:lnTo>
                  <a:cubicBezTo>
                    <a:pt x="1382" y="9514"/>
                    <a:pt x="1430" y="9359"/>
                    <a:pt x="1501" y="9228"/>
                  </a:cubicBezTo>
                  <a:lnTo>
                    <a:pt x="2275" y="9895"/>
                  </a:lnTo>
                  <a:cubicBezTo>
                    <a:pt x="2394" y="10002"/>
                    <a:pt x="2465" y="10145"/>
                    <a:pt x="2465" y="10299"/>
                  </a:cubicBezTo>
                  <a:lnTo>
                    <a:pt x="2465" y="11026"/>
                  </a:lnTo>
                  <a:cubicBezTo>
                    <a:pt x="2465" y="11121"/>
                    <a:pt x="2549" y="11192"/>
                    <a:pt x="2632" y="11192"/>
                  </a:cubicBezTo>
                  <a:cubicBezTo>
                    <a:pt x="2716" y="11192"/>
                    <a:pt x="2799" y="11121"/>
                    <a:pt x="2799" y="11026"/>
                  </a:cubicBezTo>
                  <a:lnTo>
                    <a:pt x="2799" y="10299"/>
                  </a:lnTo>
                  <a:cubicBezTo>
                    <a:pt x="2799" y="10049"/>
                    <a:pt x="2692" y="9811"/>
                    <a:pt x="2501" y="9645"/>
                  </a:cubicBezTo>
                  <a:lnTo>
                    <a:pt x="1727" y="8978"/>
                  </a:lnTo>
                  <a:cubicBezTo>
                    <a:pt x="1799" y="8918"/>
                    <a:pt x="1882" y="8871"/>
                    <a:pt x="1977" y="8823"/>
                  </a:cubicBezTo>
                  <a:lnTo>
                    <a:pt x="3013" y="8454"/>
                  </a:lnTo>
                  <a:cubicBezTo>
                    <a:pt x="3728" y="9371"/>
                    <a:pt x="4466" y="10002"/>
                    <a:pt x="5192" y="10299"/>
                  </a:cubicBezTo>
                  <a:cubicBezTo>
                    <a:pt x="5204" y="10311"/>
                    <a:pt x="5240" y="10311"/>
                    <a:pt x="5252" y="10311"/>
                  </a:cubicBezTo>
                  <a:cubicBezTo>
                    <a:pt x="5263" y="10311"/>
                    <a:pt x="5299" y="10311"/>
                    <a:pt x="5311" y="10299"/>
                  </a:cubicBezTo>
                  <a:cubicBezTo>
                    <a:pt x="5764" y="10121"/>
                    <a:pt x="6216" y="9811"/>
                    <a:pt x="6668" y="9395"/>
                  </a:cubicBezTo>
                  <a:cubicBezTo>
                    <a:pt x="6728" y="9335"/>
                    <a:pt x="6740" y="9228"/>
                    <a:pt x="6668" y="9156"/>
                  </a:cubicBezTo>
                  <a:cubicBezTo>
                    <a:pt x="6636" y="9124"/>
                    <a:pt x="6590" y="9102"/>
                    <a:pt x="6543" y="9102"/>
                  </a:cubicBezTo>
                  <a:cubicBezTo>
                    <a:pt x="6503" y="9102"/>
                    <a:pt x="6463" y="9118"/>
                    <a:pt x="6430" y="9156"/>
                  </a:cubicBezTo>
                  <a:cubicBezTo>
                    <a:pt x="6025" y="9525"/>
                    <a:pt x="5644" y="9811"/>
                    <a:pt x="5252" y="9966"/>
                  </a:cubicBezTo>
                  <a:cubicBezTo>
                    <a:pt x="4478" y="9633"/>
                    <a:pt x="3811" y="8930"/>
                    <a:pt x="3347" y="8347"/>
                  </a:cubicBezTo>
                  <a:lnTo>
                    <a:pt x="3799" y="8204"/>
                  </a:lnTo>
                  <a:cubicBezTo>
                    <a:pt x="4132" y="8085"/>
                    <a:pt x="4370" y="7751"/>
                    <a:pt x="4370" y="7382"/>
                  </a:cubicBezTo>
                  <a:lnTo>
                    <a:pt x="4370" y="6811"/>
                  </a:lnTo>
                  <a:cubicBezTo>
                    <a:pt x="4656" y="6918"/>
                    <a:pt x="4954" y="6978"/>
                    <a:pt x="5263" y="6978"/>
                  </a:cubicBezTo>
                  <a:cubicBezTo>
                    <a:pt x="5585" y="6978"/>
                    <a:pt x="5883" y="6918"/>
                    <a:pt x="6156" y="6811"/>
                  </a:cubicBezTo>
                  <a:lnTo>
                    <a:pt x="6156" y="7382"/>
                  </a:lnTo>
                  <a:cubicBezTo>
                    <a:pt x="6156" y="7751"/>
                    <a:pt x="6395" y="8085"/>
                    <a:pt x="6740" y="8204"/>
                  </a:cubicBezTo>
                  <a:lnTo>
                    <a:pt x="7192" y="8347"/>
                  </a:lnTo>
                  <a:cubicBezTo>
                    <a:pt x="7097" y="8466"/>
                    <a:pt x="7014" y="8573"/>
                    <a:pt x="6907" y="8692"/>
                  </a:cubicBezTo>
                  <a:cubicBezTo>
                    <a:pt x="6847" y="8763"/>
                    <a:pt x="6847" y="8871"/>
                    <a:pt x="6918" y="8930"/>
                  </a:cubicBezTo>
                  <a:cubicBezTo>
                    <a:pt x="6954" y="8954"/>
                    <a:pt x="6990" y="8978"/>
                    <a:pt x="7026" y="8978"/>
                  </a:cubicBezTo>
                  <a:cubicBezTo>
                    <a:pt x="7073" y="8978"/>
                    <a:pt x="7109" y="8954"/>
                    <a:pt x="7145" y="8918"/>
                  </a:cubicBezTo>
                  <a:cubicBezTo>
                    <a:pt x="7264" y="8787"/>
                    <a:pt x="7383" y="8633"/>
                    <a:pt x="7502" y="8490"/>
                  </a:cubicBezTo>
                  <a:lnTo>
                    <a:pt x="8538" y="8859"/>
                  </a:lnTo>
                  <a:cubicBezTo>
                    <a:pt x="8645" y="8883"/>
                    <a:pt x="8740" y="8942"/>
                    <a:pt x="8812" y="9002"/>
                  </a:cubicBezTo>
                  <a:lnTo>
                    <a:pt x="8038" y="9656"/>
                  </a:lnTo>
                  <a:cubicBezTo>
                    <a:pt x="7847" y="9823"/>
                    <a:pt x="7740" y="10061"/>
                    <a:pt x="7740" y="10311"/>
                  </a:cubicBezTo>
                  <a:lnTo>
                    <a:pt x="7740" y="11038"/>
                  </a:lnTo>
                  <a:cubicBezTo>
                    <a:pt x="7740" y="11133"/>
                    <a:pt x="7811" y="11204"/>
                    <a:pt x="7895" y="11204"/>
                  </a:cubicBezTo>
                  <a:cubicBezTo>
                    <a:pt x="7990" y="11204"/>
                    <a:pt x="8061" y="11133"/>
                    <a:pt x="8061" y="11038"/>
                  </a:cubicBezTo>
                  <a:lnTo>
                    <a:pt x="8061" y="10311"/>
                  </a:lnTo>
                  <a:cubicBezTo>
                    <a:pt x="8061" y="10145"/>
                    <a:pt x="8133" y="10002"/>
                    <a:pt x="8252" y="9918"/>
                  </a:cubicBezTo>
                  <a:lnTo>
                    <a:pt x="9014" y="9264"/>
                  </a:lnTo>
                  <a:cubicBezTo>
                    <a:pt x="9085" y="9395"/>
                    <a:pt x="9133" y="9537"/>
                    <a:pt x="9133" y="9692"/>
                  </a:cubicBezTo>
                  <a:lnTo>
                    <a:pt x="9133" y="11049"/>
                  </a:lnTo>
                  <a:cubicBezTo>
                    <a:pt x="9133" y="11133"/>
                    <a:pt x="9204" y="11204"/>
                    <a:pt x="9300" y="11204"/>
                  </a:cubicBezTo>
                  <a:cubicBezTo>
                    <a:pt x="9383" y="11204"/>
                    <a:pt x="9466" y="11133"/>
                    <a:pt x="9466" y="11049"/>
                  </a:cubicBezTo>
                  <a:lnTo>
                    <a:pt x="9466" y="10633"/>
                  </a:lnTo>
                  <a:cubicBezTo>
                    <a:pt x="9681" y="10514"/>
                    <a:pt x="10193" y="10216"/>
                    <a:pt x="10359" y="9704"/>
                  </a:cubicBezTo>
                  <a:cubicBezTo>
                    <a:pt x="10490" y="9240"/>
                    <a:pt x="10359" y="8930"/>
                    <a:pt x="10228" y="8585"/>
                  </a:cubicBezTo>
                  <a:cubicBezTo>
                    <a:pt x="10085" y="8287"/>
                    <a:pt x="9955" y="7966"/>
                    <a:pt x="9955" y="7430"/>
                  </a:cubicBezTo>
                  <a:cubicBezTo>
                    <a:pt x="9966" y="6716"/>
                    <a:pt x="9812" y="6382"/>
                    <a:pt x="9657" y="6073"/>
                  </a:cubicBezTo>
                  <a:cubicBezTo>
                    <a:pt x="9585" y="5918"/>
                    <a:pt x="9526" y="5787"/>
                    <a:pt x="9466" y="5608"/>
                  </a:cubicBezTo>
                  <a:cubicBezTo>
                    <a:pt x="9395" y="5346"/>
                    <a:pt x="9395" y="5120"/>
                    <a:pt x="9395" y="4882"/>
                  </a:cubicBezTo>
                  <a:cubicBezTo>
                    <a:pt x="9395" y="4596"/>
                    <a:pt x="9395" y="4311"/>
                    <a:pt x="9276" y="3941"/>
                  </a:cubicBezTo>
                  <a:cubicBezTo>
                    <a:pt x="9193" y="3680"/>
                    <a:pt x="9097" y="3513"/>
                    <a:pt x="8990" y="3334"/>
                  </a:cubicBezTo>
                  <a:cubicBezTo>
                    <a:pt x="8835" y="3096"/>
                    <a:pt x="8704" y="2870"/>
                    <a:pt x="8645" y="2382"/>
                  </a:cubicBezTo>
                  <a:cubicBezTo>
                    <a:pt x="8538" y="1489"/>
                    <a:pt x="7978" y="917"/>
                    <a:pt x="7526" y="596"/>
                  </a:cubicBezTo>
                  <a:cubicBezTo>
                    <a:pt x="7026" y="239"/>
                    <a:pt x="6395" y="0"/>
                    <a:pt x="5918" y="0"/>
                  </a:cubicBezTo>
                  <a:cubicBezTo>
                    <a:pt x="5704" y="0"/>
                    <a:pt x="5502" y="48"/>
                    <a:pt x="5359" y="143"/>
                  </a:cubicBezTo>
                  <a:cubicBezTo>
                    <a:pt x="5329" y="167"/>
                    <a:pt x="5290" y="179"/>
                    <a:pt x="5252" y="179"/>
                  </a:cubicBezTo>
                  <a:cubicBezTo>
                    <a:pt x="5213" y="179"/>
                    <a:pt x="5174" y="167"/>
                    <a:pt x="5144" y="143"/>
                  </a:cubicBezTo>
                  <a:cubicBezTo>
                    <a:pt x="5002" y="48"/>
                    <a:pt x="4811" y="0"/>
                    <a:pt x="458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126" name="Google Shape;11126;p79"/>
          <p:cNvGrpSpPr/>
          <p:nvPr/>
        </p:nvGrpSpPr>
        <p:grpSpPr>
          <a:xfrm>
            <a:off x="7664393" y="1765911"/>
            <a:ext cx="431059" cy="474820"/>
            <a:chOff x="5748295" y="1499833"/>
            <a:chExt cx="323294" cy="356115"/>
          </a:xfrm>
          <a:solidFill>
            <a:schemeClr val="tx1"/>
          </a:solidFill>
        </p:grpSpPr>
        <p:sp>
          <p:nvSpPr>
            <p:cNvPr id="11127" name="Google Shape;11127;p79"/>
            <p:cNvSpPr/>
            <p:nvPr/>
          </p:nvSpPr>
          <p:spPr>
            <a:xfrm>
              <a:off x="5871276" y="1611474"/>
              <a:ext cx="10581" cy="16252"/>
            </a:xfrm>
            <a:custGeom>
              <a:avLst/>
              <a:gdLst/>
              <a:ahLst/>
              <a:cxnLst/>
              <a:rect l="l" t="t" r="r" b="b"/>
              <a:pathLst>
                <a:path w="334" h="513" extrusionOk="0">
                  <a:moveTo>
                    <a:pt x="167" y="1"/>
                  </a:moveTo>
                  <a:cubicBezTo>
                    <a:pt x="84" y="1"/>
                    <a:pt x="0" y="72"/>
                    <a:pt x="0" y="168"/>
                  </a:cubicBezTo>
                  <a:lnTo>
                    <a:pt x="0" y="346"/>
                  </a:lnTo>
                  <a:cubicBezTo>
                    <a:pt x="0" y="429"/>
                    <a:pt x="84" y="513"/>
                    <a:pt x="167" y="513"/>
                  </a:cubicBezTo>
                  <a:cubicBezTo>
                    <a:pt x="250" y="513"/>
                    <a:pt x="334" y="429"/>
                    <a:pt x="334" y="346"/>
                  </a:cubicBezTo>
                  <a:lnTo>
                    <a:pt x="334" y="168"/>
                  </a:lnTo>
                  <a:cubicBezTo>
                    <a:pt x="334" y="72"/>
                    <a:pt x="262"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28" name="Google Shape;11128;p79"/>
            <p:cNvSpPr/>
            <p:nvPr/>
          </p:nvSpPr>
          <p:spPr>
            <a:xfrm>
              <a:off x="5938406" y="1611474"/>
              <a:ext cx="10233" cy="16252"/>
            </a:xfrm>
            <a:custGeom>
              <a:avLst/>
              <a:gdLst/>
              <a:ahLst/>
              <a:cxnLst/>
              <a:rect l="l" t="t" r="r" b="b"/>
              <a:pathLst>
                <a:path w="323" h="513" extrusionOk="0">
                  <a:moveTo>
                    <a:pt x="167" y="1"/>
                  </a:moveTo>
                  <a:cubicBezTo>
                    <a:pt x="72" y="1"/>
                    <a:pt x="1" y="72"/>
                    <a:pt x="1" y="168"/>
                  </a:cubicBezTo>
                  <a:lnTo>
                    <a:pt x="1" y="346"/>
                  </a:lnTo>
                  <a:cubicBezTo>
                    <a:pt x="1" y="429"/>
                    <a:pt x="72" y="513"/>
                    <a:pt x="167" y="513"/>
                  </a:cubicBezTo>
                  <a:cubicBezTo>
                    <a:pt x="251" y="513"/>
                    <a:pt x="322" y="429"/>
                    <a:pt x="322" y="346"/>
                  </a:cubicBezTo>
                  <a:lnTo>
                    <a:pt x="322" y="168"/>
                  </a:lnTo>
                  <a:cubicBezTo>
                    <a:pt x="322" y="72"/>
                    <a:pt x="251"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29" name="Google Shape;11129;p79"/>
            <p:cNvSpPr/>
            <p:nvPr/>
          </p:nvSpPr>
          <p:spPr>
            <a:xfrm>
              <a:off x="5887116" y="1650820"/>
              <a:ext cx="45683" cy="15777"/>
            </a:xfrm>
            <a:custGeom>
              <a:avLst/>
              <a:gdLst/>
              <a:ahLst/>
              <a:cxnLst/>
              <a:rect l="l" t="t" r="r" b="b"/>
              <a:pathLst>
                <a:path w="1442" h="498" extrusionOk="0">
                  <a:moveTo>
                    <a:pt x="183" y="0"/>
                  </a:moveTo>
                  <a:cubicBezTo>
                    <a:pt x="140" y="0"/>
                    <a:pt x="96" y="15"/>
                    <a:pt x="60" y="45"/>
                  </a:cubicBezTo>
                  <a:cubicBezTo>
                    <a:pt x="0" y="104"/>
                    <a:pt x="0" y="199"/>
                    <a:pt x="60" y="283"/>
                  </a:cubicBezTo>
                  <a:cubicBezTo>
                    <a:pt x="203" y="414"/>
                    <a:pt x="441" y="497"/>
                    <a:pt x="691" y="497"/>
                  </a:cubicBezTo>
                  <a:cubicBezTo>
                    <a:pt x="965" y="497"/>
                    <a:pt x="1203" y="414"/>
                    <a:pt x="1334" y="283"/>
                  </a:cubicBezTo>
                  <a:cubicBezTo>
                    <a:pt x="1441" y="199"/>
                    <a:pt x="1441" y="104"/>
                    <a:pt x="1370" y="45"/>
                  </a:cubicBezTo>
                  <a:cubicBezTo>
                    <a:pt x="1340" y="15"/>
                    <a:pt x="1298" y="0"/>
                    <a:pt x="1255" y="0"/>
                  </a:cubicBezTo>
                  <a:cubicBezTo>
                    <a:pt x="1212" y="0"/>
                    <a:pt x="1167" y="15"/>
                    <a:pt x="1131" y="45"/>
                  </a:cubicBezTo>
                  <a:cubicBezTo>
                    <a:pt x="1072" y="104"/>
                    <a:pt x="917" y="176"/>
                    <a:pt x="715" y="176"/>
                  </a:cubicBezTo>
                  <a:cubicBezTo>
                    <a:pt x="500" y="176"/>
                    <a:pt x="358" y="104"/>
                    <a:pt x="298" y="45"/>
                  </a:cubicBezTo>
                  <a:cubicBezTo>
                    <a:pt x="268" y="15"/>
                    <a:pt x="227" y="0"/>
                    <a:pt x="18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30" name="Google Shape;11130;p79"/>
            <p:cNvSpPr/>
            <p:nvPr/>
          </p:nvSpPr>
          <p:spPr>
            <a:xfrm>
              <a:off x="5748295" y="1499833"/>
              <a:ext cx="323294" cy="355355"/>
            </a:xfrm>
            <a:custGeom>
              <a:avLst/>
              <a:gdLst/>
              <a:ahLst/>
              <a:cxnLst/>
              <a:rect l="l" t="t" r="r" b="b"/>
              <a:pathLst>
                <a:path w="10205" h="11217" extrusionOk="0">
                  <a:moveTo>
                    <a:pt x="7026" y="334"/>
                  </a:moveTo>
                  <a:cubicBezTo>
                    <a:pt x="7323" y="334"/>
                    <a:pt x="7561" y="572"/>
                    <a:pt x="7561" y="870"/>
                  </a:cubicBezTo>
                  <a:lnTo>
                    <a:pt x="7561" y="3346"/>
                  </a:lnTo>
                  <a:lnTo>
                    <a:pt x="7371" y="3346"/>
                  </a:lnTo>
                  <a:cubicBezTo>
                    <a:pt x="7264" y="3346"/>
                    <a:pt x="7180" y="3251"/>
                    <a:pt x="7180" y="3156"/>
                  </a:cubicBezTo>
                  <a:lnTo>
                    <a:pt x="7180" y="2632"/>
                  </a:lnTo>
                  <a:cubicBezTo>
                    <a:pt x="7180" y="2156"/>
                    <a:pt x="6787" y="1763"/>
                    <a:pt x="6311" y="1763"/>
                  </a:cubicBezTo>
                  <a:lnTo>
                    <a:pt x="4561" y="1763"/>
                  </a:lnTo>
                  <a:cubicBezTo>
                    <a:pt x="4466" y="1763"/>
                    <a:pt x="4394" y="1846"/>
                    <a:pt x="4394" y="1929"/>
                  </a:cubicBezTo>
                  <a:cubicBezTo>
                    <a:pt x="4394" y="2025"/>
                    <a:pt x="4466" y="2096"/>
                    <a:pt x="4561" y="2096"/>
                  </a:cubicBezTo>
                  <a:lnTo>
                    <a:pt x="6311" y="2096"/>
                  </a:lnTo>
                  <a:cubicBezTo>
                    <a:pt x="6609" y="2096"/>
                    <a:pt x="6847" y="2334"/>
                    <a:pt x="6847" y="2632"/>
                  </a:cubicBezTo>
                  <a:lnTo>
                    <a:pt x="6847" y="3156"/>
                  </a:lnTo>
                  <a:cubicBezTo>
                    <a:pt x="6847" y="3441"/>
                    <a:pt x="7085" y="3680"/>
                    <a:pt x="7371" y="3680"/>
                  </a:cubicBezTo>
                  <a:lnTo>
                    <a:pt x="7633" y="3680"/>
                  </a:lnTo>
                  <a:cubicBezTo>
                    <a:pt x="7704" y="3680"/>
                    <a:pt x="7788" y="3703"/>
                    <a:pt x="7847" y="3763"/>
                  </a:cubicBezTo>
                  <a:cubicBezTo>
                    <a:pt x="7907" y="3822"/>
                    <a:pt x="7919" y="3894"/>
                    <a:pt x="7919" y="3977"/>
                  </a:cubicBezTo>
                  <a:cubicBezTo>
                    <a:pt x="7907" y="4108"/>
                    <a:pt x="7776" y="4227"/>
                    <a:pt x="7621" y="4227"/>
                  </a:cubicBezTo>
                  <a:lnTo>
                    <a:pt x="7549" y="4227"/>
                  </a:lnTo>
                  <a:lnTo>
                    <a:pt x="7549" y="4215"/>
                  </a:lnTo>
                  <a:cubicBezTo>
                    <a:pt x="7549" y="4120"/>
                    <a:pt x="7478" y="4049"/>
                    <a:pt x="7383" y="4049"/>
                  </a:cubicBezTo>
                  <a:cubicBezTo>
                    <a:pt x="7299" y="4049"/>
                    <a:pt x="7216" y="4120"/>
                    <a:pt x="7216" y="4215"/>
                  </a:cubicBezTo>
                  <a:cubicBezTo>
                    <a:pt x="7216" y="5370"/>
                    <a:pt x="6264" y="6323"/>
                    <a:pt x="5109" y="6323"/>
                  </a:cubicBezTo>
                  <a:cubicBezTo>
                    <a:pt x="5101" y="6323"/>
                    <a:pt x="5094" y="6323"/>
                    <a:pt x="5087" y="6323"/>
                  </a:cubicBezTo>
                  <a:cubicBezTo>
                    <a:pt x="3930" y="6323"/>
                    <a:pt x="2989" y="5375"/>
                    <a:pt x="2989" y="4215"/>
                  </a:cubicBezTo>
                  <a:cubicBezTo>
                    <a:pt x="2989" y="4120"/>
                    <a:pt x="2918" y="4049"/>
                    <a:pt x="2835" y="4049"/>
                  </a:cubicBezTo>
                  <a:cubicBezTo>
                    <a:pt x="2739" y="4049"/>
                    <a:pt x="2668" y="4120"/>
                    <a:pt x="2668" y="4215"/>
                  </a:cubicBezTo>
                  <a:lnTo>
                    <a:pt x="2668" y="4227"/>
                  </a:lnTo>
                  <a:lnTo>
                    <a:pt x="2561" y="4227"/>
                  </a:lnTo>
                  <a:cubicBezTo>
                    <a:pt x="2489" y="4227"/>
                    <a:pt x="2418" y="4192"/>
                    <a:pt x="2358" y="4132"/>
                  </a:cubicBezTo>
                  <a:cubicBezTo>
                    <a:pt x="2299" y="4073"/>
                    <a:pt x="2275" y="4001"/>
                    <a:pt x="2275" y="3930"/>
                  </a:cubicBezTo>
                  <a:cubicBezTo>
                    <a:pt x="2299" y="3799"/>
                    <a:pt x="2430" y="3680"/>
                    <a:pt x="2573" y="3680"/>
                  </a:cubicBezTo>
                  <a:lnTo>
                    <a:pt x="2811" y="3680"/>
                  </a:lnTo>
                  <a:cubicBezTo>
                    <a:pt x="3097" y="3680"/>
                    <a:pt x="3335" y="3441"/>
                    <a:pt x="3335" y="3156"/>
                  </a:cubicBezTo>
                  <a:lnTo>
                    <a:pt x="3335" y="2632"/>
                  </a:lnTo>
                  <a:cubicBezTo>
                    <a:pt x="3335" y="2334"/>
                    <a:pt x="3573" y="2096"/>
                    <a:pt x="3870" y="2096"/>
                  </a:cubicBezTo>
                  <a:cubicBezTo>
                    <a:pt x="3954" y="2096"/>
                    <a:pt x="4037" y="2025"/>
                    <a:pt x="4037" y="1929"/>
                  </a:cubicBezTo>
                  <a:cubicBezTo>
                    <a:pt x="4037" y="1846"/>
                    <a:pt x="3954" y="1763"/>
                    <a:pt x="3870" y="1763"/>
                  </a:cubicBezTo>
                  <a:cubicBezTo>
                    <a:pt x="3394" y="1763"/>
                    <a:pt x="3013" y="2156"/>
                    <a:pt x="3013" y="2632"/>
                  </a:cubicBezTo>
                  <a:lnTo>
                    <a:pt x="3013" y="3156"/>
                  </a:lnTo>
                  <a:cubicBezTo>
                    <a:pt x="3013" y="3251"/>
                    <a:pt x="2918" y="3346"/>
                    <a:pt x="2811" y="3346"/>
                  </a:cubicBezTo>
                  <a:lnTo>
                    <a:pt x="2620" y="3346"/>
                  </a:lnTo>
                  <a:lnTo>
                    <a:pt x="2620" y="870"/>
                  </a:lnTo>
                  <a:cubicBezTo>
                    <a:pt x="2620" y="572"/>
                    <a:pt x="2858" y="334"/>
                    <a:pt x="3156" y="334"/>
                  </a:cubicBezTo>
                  <a:close/>
                  <a:moveTo>
                    <a:pt x="6549" y="6204"/>
                  </a:moveTo>
                  <a:lnTo>
                    <a:pt x="6549" y="6632"/>
                  </a:lnTo>
                  <a:cubicBezTo>
                    <a:pt x="6549" y="6811"/>
                    <a:pt x="6621" y="6990"/>
                    <a:pt x="6764" y="7121"/>
                  </a:cubicBezTo>
                  <a:lnTo>
                    <a:pt x="7085" y="7454"/>
                  </a:lnTo>
                  <a:lnTo>
                    <a:pt x="7085" y="8085"/>
                  </a:lnTo>
                  <a:lnTo>
                    <a:pt x="7061" y="8085"/>
                  </a:lnTo>
                  <a:cubicBezTo>
                    <a:pt x="7061" y="9097"/>
                    <a:pt x="6264" y="9930"/>
                    <a:pt x="5287" y="10014"/>
                  </a:cubicBezTo>
                  <a:lnTo>
                    <a:pt x="5287" y="9835"/>
                  </a:lnTo>
                  <a:cubicBezTo>
                    <a:pt x="5287" y="9752"/>
                    <a:pt x="5204" y="9668"/>
                    <a:pt x="5121" y="9668"/>
                  </a:cubicBezTo>
                  <a:cubicBezTo>
                    <a:pt x="5037" y="9668"/>
                    <a:pt x="4954" y="9752"/>
                    <a:pt x="4954" y="9835"/>
                  </a:cubicBezTo>
                  <a:lnTo>
                    <a:pt x="4954" y="10014"/>
                  </a:lnTo>
                  <a:cubicBezTo>
                    <a:pt x="3966" y="9930"/>
                    <a:pt x="3192" y="9097"/>
                    <a:pt x="3192" y="8085"/>
                  </a:cubicBezTo>
                  <a:lnTo>
                    <a:pt x="3192" y="7442"/>
                  </a:lnTo>
                  <a:lnTo>
                    <a:pt x="3513" y="7109"/>
                  </a:lnTo>
                  <a:cubicBezTo>
                    <a:pt x="3644" y="6978"/>
                    <a:pt x="3728" y="6811"/>
                    <a:pt x="3728" y="6620"/>
                  </a:cubicBezTo>
                  <a:lnTo>
                    <a:pt x="3728" y="6204"/>
                  </a:lnTo>
                  <a:cubicBezTo>
                    <a:pt x="4120" y="6489"/>
                    <a:pt x="4621" y="6668"/>
                    <a:pt x="5132" y="6668"/>
                  </a:cubicBezTo>
                  <a:cubicBezTo>
                    <a:pt x="5668" y="6668"/>
                    <a:pt x="6145" y="6501"/>
                    <a:pt x="6549" y="6204"/>
                  </a:cubicBezTo>
                  <a:close/>
                  <a:moveTo>
                    <a:pt x="3168" y="1"/>
                  </a:moveTo>
                  <a:cubicBezTo>
                    <a:pt x="2692" y="1"/>
                    <a:pt x="2311" y="382"/>
                    <a:pt x="2311" y="858"/>
                  </a:cubicBezTo>
                  <a:lnTo>
                    <a:pt x="2311" y="3394"/>
                  </a:lnTo>
                  <a:cubicBezTo>
                    <a:pt x="2120" y="3477"/>
                    <a:pt x="1977" y="3656"/>
                    <a:pt x="1965" y="3870"/>
                  </a:cubicBezTo>
                  <a:cubicBezTo>
                    <a:pt x="1954" y="4037"/>
                    <a:pt x="2013" y="4215"/>
                    <a:pt x="2120" y="4334"/>
                  </a:cubicBezTo>
                  <a:cubicBezTo>
                    <a:pt x="2239" y="4454"/>
                    <a:pt x="2394" y="4525"/>
                    <a:pt x="2561" y="4525"/>
                  </a:cubicBezTo>
                  <a:lnTo>
                    <a:pt x="2680" y="4525"/>
                  </a:lnTo>
                  <a:cubicBezTo>
                    <a:pt x="2751" y="5049"/>
                    <a:pt x="2989" y="5525"/>
                    <a:pt x="3347" y="5894"/>
                  </a:cubicBezTo>
                  <a:lnTo>
                    <a:pt x="3347" y="6609"/>
                  </a:lnTo>
                  <a:cubicBezTo>
                    <a:pt x="3347" y="6716"/>
                    <a:pt x="3311" y="6799"/>
                    <a:pt x="3251" y="6859"/>
                  </a:cubicBezTo>
                  <a:lnTo>
                    <a:pt x="2632" y="7466"/>
                  </a:lnTo>
                  <a:cubicBezTo>
                    <a:pt x="2573" y="7525"/>
                    <a:pt x="2513" y="7561"/>
                    <a:pt x="2442" y="7573"/>
                  </a:cubicBezTo>
                  <a:lnTo>
                    <a:pt x="1299" y="7787"/>
                  </a:lnTo>
                  <a:cubicBezTo>
                    <a:pt x="549" y="7918"/>
                    <a:pt x="1" y="8573"/>
                    <a:pt x="1" y="9335"/>
                  </a:cubicBezTo>
                  <a:lnTo>
                    <a:pt x="1" y="11038"/>
                  </a:lnTo>
                  <a:cubicBezTo>
                    <a:pt x="1" y="11133"/>
                    <a:pt x="72" y="11204"/>
                    <a:pt x="168" y="11204"/>
                  </a:cubicBezTo>
                  <a:cubicBezTo>
                    <a:pt x="251" y="11204"/>
                    <a:pt x="334" y="11133"/>
                    <a:pt x="334" y="11038"/>
                  </a:cubicBezTo>
                  <a:lnTo>
                    <a:pt x="334" y="9335"/>
                  </a:lnTo>
                  <a:cubicBezTo>
                    <a:pt x="334" y="8740"/>
                    <a:pt x="763" y="8216"/>
                    <a:pt x="1358" y="8109"/>
                  </a:cubicBezTo>
                  <a:lnTo>
                    <a:pt x="2120" y="7978"/>
                  </a:lnTo>
                  <a:lnTo>
                    <a:pt x="2120" y="11061"/>
                  </a:lnTo>
                  <a:cubicBezTo>
                    <a:pt x="2120" y="11145"/>
                    <a:pt x="2192" y="11216"/>
                    <a:pt x="2275" y="11216"/>
                  </a:cubicBezTo>
                  <a:cubicBezTo>
                    <a:pt x="2370" y="11216"/>
                    <a:pt x="2442" y="11145"/>
                    <a:pt x="2442" y="11061"/>
                  </a:cubicBezTo>
                  <a:lnTo>
                    <a:pt x="2442" y="7918"/>
                  </a:lnTo>
                  <a:lnTo>
                    <a:pt x="2501" y="7894"/>
                  </a:lnTo>
                  <a:cubicBezTo>
                    <a:pt x="2620" y="7883"/>
                    <a:pt x="2727" y="7823"/>
                    <a:pt x="2835" y="7752"/>
                  </a:cubicBezTo>
                  <a:lnTo>
                    <a:pt x="2835" y="8061"/>
                  </a:lnTo>
                  <a:cubicBezTo>
                    <a:pt x="2835" y="9311"/>
                    <a:pt x="3847" y="10347"/>
                    <a:pt x="5109" y="10347"/>
                  </a:cubicBezTo>
                  <a:cubicBezTo>
                    <a:pt x="6359" y="10347"/>
                    <a:pt x="7383" y="9335"/>
                    <a:pt x="7383" y="8061"/>
                  </a:cubicBezTo>
                  <a:lnTo>
                    <a:pt x="7383" y="7752"/>
                  </a:lnTo>
                  <a:cubicBezTo>
                    <a:pt x="7478" y="7823"/>
                    <a:pt x="7597" y="7883"/>
                    <a:pt x="7716" y="7894"/>
                  </a:cubicBezTo>
                  <a:lnTo>
                    <a:pt x="7776" y="7918"/>
                  </a:lnTo>
                  <a:lnTo>
                    <a:pt x="7776" y="8240"/>
                  </a:lnTo>
                  <a:cubicBezTo>
                    <a:pt x="7776" y="8335"/>
                    <a:pt x="7847" y="8406"/>
                    <a:pt x="7930" y="8406"/>
                  </a:cubicBezTo>
                  <a:cubicBezTo>
                    <a:pt x="8026" y="8406"/>
                    <a:pt x="8097" y="8335"/>
                    <a:pt x="8097" y="8240"/>
                  </a:cubicBezTo>
                  <a:lnTo>
                    <a:pt x="8097" y="7978"/>
                  </a:lnTo>
                  <a:lnTo>
                    <a:pt x="8859" y="8109"/>
                  </a:lnTo>
                  <a:cubicBezTo>
                    <a:pt x="9454" y="8216"/>
                    <a:pt x="9883" y="8728"/>
                    <a:pt x="9883" y="9323"/>
                  </a:cubicBezTo>
                  <a:lnTo>
                    <a:pt x="9883" y="11038"/>
                  </a:lnTo>
                  <a:cubicBezTo>
                    <a:pt x="9883" y="11133"/>
                    <a:pt x="9955" y="11204"/>
                    <a:pt x="10050" y="11204"/>
                  </a:cubicBezTo>
                  <a:cubicBezTo>
                    <a:pt x="10133" y="11204"/>
                    <a:pt x="10205" y="11133"/>
                    <a:pt x="10205" y="11038"/>
                  </a:cubicBezTo>
                  <a:lnTo>
                    <a:pt x="10205" y="9323"/>
                  </a:lnTo>
                  <a:cubicBezTo>
                    <a:pt x="10181" y="8585"/>
                    <a:pt x="9645" y="7930"/>
                    <a:pt x="8907" y="7799"/>
                  </a:cubicBezTo>
                  <a:lnTo>
                    <a:pt x="7752" y="7585"/>
                  </a:lnTo>
                  <a:cubicBezTo>
                    <a:pt x="7680" y="7573"/>
                    <a:pt x="7621" y="7549"/>
                    <a:pt x="7561" y="7490"/>
                  </a:cubicBezTo>
                  <a:lnTo>
                    <a:pt x="6954" y="6870"/>
                  </a:lnTo>
                  <a:cubicBezTo>
                    <a:pt x="6883" y="6799"/>
                    <a:pt x="6847" y="6716"/>
                    <a:pt x="6847" y="6620"/>
                  </a:cubicBezTo>
                  <a:lnTo>
                    <a:pt x="6847" y="5906"/>
                  </a:lnTo>
                  <a:cubicBezTo>
                    <a:pt x="7204" y="5549"/>
                    <a:pt x="7442" y="5073"/>
                    <a:pt x="7514" y="4537"/>
                  </a:cubicBezTo>
                  <a:lnTo>
                    <a:pt x="7621" y="4537"/>
                  </a:lnTo>
                  <a:cubicBezTo>
                    <a:pt x="7954" y="4537"/>
                    <a:pt x="8216" y="4299"/>
                    <a:pt x="8252" y="4001"/>
                  </a:cubicBezTo>
                  <a:cubicBezTo>
                    <a:pt x="8264" y="3834"/>
                    <a:pt x="8204" y="3656"/>
                    <a:pt x="8097" y="3537"/>
                  </a:cubicBezTo>
                  <a:cubicBezTo>
                    <a:pt x="8038" y="3477"/>
                    <a:pt x="7978" y="3441"/>
                    <a:pt x="7907" y="3394"/>
                  </a:cubicBezTo>
                  <a:lnTo>
                    <a:pt x="7907" y="858"/>
                  </a:lnTo>
                  <a:cubicBezTo>
                    <a:pt x="7907" y="382"/>
                    <a:pt x="7514" y="1"/>
                    <a:pt x="703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31" name="Google Shape;11131;p79"/>
            <p:cNvSpPr/>
            <p:nvPr/>
          </p:nvSpPr>
          <p:spPr>
            <a:xfrm>
              <a:off x="5865225" y="1594842"/>
              <a:ext cx="22683" cy="12894"/>
            </a:xfrm>
            <a:custGeom>
              <a:avLst/>
              <a:gdLst/>
              <a:ahLst/>
              <a:cxnLst/>
              <a:rect l="l" t="t" r="r" b="b"/>
              <a:pathLst>
                <a:path w="716" h="407" extrusionOk="0">
                  <a:moveTo>
                    <a:pt x="191" y="0"/>
                  </a:moveTo>
                  <a:cubicBezTo>
                    <a:pt x="104" y="0"/>
                    <a:pt x="24" y="58"/>
                    <a:pt x="13" y="145"/>
                  </a:cubicBezTo>
                  <a:cubicBezTo>
                    <a:pt x="1" y="228"/>
                    <a:pt x="60" y="323"/>
                    <a:pt x="156" y="335"/>
                  </a:cubicBezTo>
                  <a:lnTo>
                    <a:pt x="513" y="407"/>
                  </a:lnTo>
                  <a:lnTo>
                    <a:pt x="537" y="407"/>
                  </a:lnTo>
                  <a:cubicBezTo>
                    <a:pt x="608" y="407"/>
                    <a:pt x="691" y="347"/>
                    <a:pt x="703" y="276"/>
                  </a:cubicBezTo>
                  <a:cubicBezTo>
                    <a:pt x="715" y="181"/>
                    <a:pt x="656" y="97"/>
                    <a:pt x="572" y="85"/>
                  </a:cubicBezTo>
                  <a:lnTo>
                    <a:pt x="215" y="2"/>
                  </a:lnTo>
                  <a:cubicBezTo>
                    <a:pt x="207" y="1"/>
                    <a:pt x="199" y="0"/>
                    <a:pt x="19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32" name="Google Shape;11132;p79"/>
            <p:cNvSpPr/>
            <p:nvPr/>
          </p:nvSpPr>
          <p:spPr>
            <a:xfrm>
              <a:off x="5931627" y="1594462"/>
              <a:ext cx="23412" cy="12894"/>
            </a:xfrm>
            <a:custGeom>
              <a:avLst/>
              <a:gdLst/>
              <a:ahLst/>
              <a:cxnLst/>
              <a:rect l="l" t="t" r="r" b="b"/>
              <a:pathLst>
                <a:path w="739" h="407" extrusionOk="0">
                  <a:moveTo>
                    <a:pt x="534" y="1"/>
                  </a:moveTo>
                  <a:cubicBezTo>
                    <a:pt x="527" y="1"/>
                    <a:pt x="519" y="1"/>
                    <a:pt x="512" y="2"/>
                  </a:cubicBezTo>
                  <a:lnTo>
                    <a:pt x="155" y="73"/>
                  </a:lnTo>
                  <a:cubicBezTo>
                    <a:pt x="60" y="97"/>
                    <a:pt x="0" y="181"/>
                    <a:pt x="12" y="276"/>
                  </a:cubicBezTo>
                  <a:cubicBezTo>
                    <a:pt x="36" y="347"/>
                    <a:pt x="107" y="407"/>
                    <a:pt x="179" y="407"/>
                  </a:cubicBezTo>
                  <a:lnTo>
                    <a:pt x="215" y="407"/>
                  </a:lnTo>
                  <a:lnTo>
                    <a:pt x="572" y="335"/>
                  </a:lnTo>
                  <a:cubicBezTo>
                    <a:pt x="679" y="312"/>
                    <a:pt x="739" y="228"/>
                    <a:pt x="703" y="133"/>
                  </a:cubicBezTo>
                  <a:cubicBezTo>
                    <a:pt x="692" y="57"/>
                    <a:pt x="611" y="1"/>
                    <a:pt x="53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33" name="Google Shape;11133;p79"/>
            <p:cNvSpPr/>
            <p:nvPr/>
          </p:nvSpPr>
          <p:spPr>
            <a:xfrm>
              <a:off x="5993846" y="1778586"/>
              <a:ext cx="10613" cy="77363"/>
            </a:xfrm>
            <a:custGeom>
              <a:avLst/>
              <a:gdLst/>
              <a:ahLst/>
              <a:cxnLst/>
              <a:rect l="l" t="t" r="r" b="b"/>
              <a:pathLst>
                <a:path w="335" h="2442" extrusionOk="0">
                  <a:moveTo>
                    <a:pt x="168" y="0"/>
                  </a:moveTo>
                  <a:cubicBezTo>
                    <a:pt x="84" y="0"/>
                    <a:pt x="1" y="72"/>
                    <a:pt x="1" y="155"/>
                  </a:cubicBezTo>
                  <a:lnTo>
                    <a:pt x="1" y="2274"/>
                  </a:lnTo>
                  <a:cubicBezTo>
                    <a:pt x="1" y="2358"/>
                    <a:pt x="84" y="2441"/>
                    <a:pt x="168" y="2441"/>
                  </a:cubicBezTo>
                  <a:cubicBezTo>
                    <a:pt x="251" y="2441"/>
                    <a:pt x="334" y="2358"/>
                    <a:pt x="334" y="2274"/>
                  </a:cubicBezTo>
                  <a:lnTo>
                    <a:pt x="334" y="155"/>
                  </a:lnTo>
                  <a:cubicBezTo>
                    <a:pt x="334" y="72"/>
                    <a:pt x="263" y="0"/>
                    <a:pt x="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134" name="Google Shape;11134;p79"/>
          <p:cNvGrpSpPr/>
          <p:nvPr/>
        </p:nvGrpSpPr>
        <p:grpSpPr>
          <a:xfrm>
            <a:off x="10730215" y="1767516"/>
            <a:ext cx="371205" cy="473680"/>
            <a:chOff x="8047661" y="1501037"/>
            <a:chExt cx="278404" cy="355260"/>
          </a:xfrm>
          <a:solidFill>
            <a:schemeClr val="tx1"/>
          </a:solidFill>
        </p:grpSpPr>
        <p:sp>
          <p:nvSpPr>
            <p:cNvPr id="11135" name="Google Shape;11135;p79"/>
            <p:cNvSpPr/>
            <p:nvPr/>
          </p:nvSpPr>
          <p:spPr>
            <a:xfrm>
              <a:off x="8147611" y="1622815"/>
              <a:ext cx="10581" cy="16220"/>
            </a:xfrm>
            <a:custGeom>
              <a:avLst/>
              <a:gdLst/>
              <a:ahLst/>
              <a:cxnLst/>
              <a:rect l="l" t="t" r="r" b="b"/>
              <a:pathLst>
                <a:path w="334" h="512" extrusionOk="0">
                  <a:moveTo>
                    <a:pt x="167" y="0"/>
                  </a:moveTo>
                  <a:cubicBezTo>
                    <a:pt x="84" y="0"/>
                    <a:pt x="1" y="71"/>
                    <a:pt x="1" y="167"/>
                  </a:cubicBezTo>
                  <a:lnTo>
                    <a:pt x="1" y="345"/>
                  </a:lnTo>
                  <a:cubicBezTo>
                    <a:pt x="1" y="429"/>
                    <a:pt x="84" y="512"/>
                    <a:pt x="167" y="512"/>
                  </a:cubicBezTo>
                  <a:cubicBezTo>
                    <a:pt x="251" y="512"/>
                    <a:pt x="334" y="429"/>
                    <a:pt x="334" y="345"/>
                  </a:cubicBezTo>
                  <a:lnTo>
                    <a:pt x="334" y="167"/>
                  </a:lnTo>
                  <a:cubicBezTo>
                    <a:pt x="334" y="71"/>
                    <a:pt x="262"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36" name="Google Shape;11136;p79"/>
            <p:cNvSpPr/>
            <p:nvPr/>
          </p:nvSpPr>
          <p:spPr>
            <a:xfrm>
              <a:off x="8214741" y="1622815"/>
              <a:ext cx="10233" cy="16220"/>
            </a:xfrm>
            <a:custGeom>
              <a:avLst/>
              <a:gdLst/>
              <a:ahLst/>
              <a:cxnLst/>
              <a:rect l="l" t="t" r="r" b="b"/>
              <a:pathLst>
                <a:path w="323" h="512" extrusionOk="0">
                  <a:moveTo>
                    <a:pt x="168" y="0"/>
                  </a:moveTo>
                  <a:cubicBezTo>
                    <a:pt x="72" y="0"/>
                    <a:pt x="1" y="71"/>
                    <a:pt x="1" y="167"/>
                  </a:cubicBezTo>
                  <a:lnTo>
                    <a:pt x="1" y="345"/>
                  </a:lnTo>
                  <a:cubicBezTo>
                    <a:pt x="1" y="429"/>
                    <a:pt x="72" y="512"/>
                    <a:pt x="168" y="512"/>
                  </a:cubicBezTo>
                  <a:cubicBezTo>
                    <a:pt x="251" y="512"/>
                    <a:pt x="322" y="429"/>
                    <a:pt x="322" y="345"/>
                  </a:cubicBezTo>
                  <a:lnTo>
                    <a:pt x="322" y="167"/>
                  </a:lnTo>
                  <a:cubicBezTo>
                    <a:pt x="322" y="71"/>
                    <a:pt x="251" y="0"/>
                    <a:pt x="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37" name="Google Shape;11137;p79"/>
            <p:cNvSpPr/>
            <p:nvPr/>
          </p:nvSpPr>
          <p:spPr>
            <a:xfrm>
              <a:off x="8163451" y="1661370"/>
              <a:ext cx="45302" cy="16157"/>
            </a:xfrm>
            <a:custGeom>
              <a:avLst/>
              <a:gdLst/>
              <a:ahLst/>
              <a:cxnLst/>
              <a:rect l="l" t="t" r="r" b="b"/>
              <a:pathLst>
                <a:path w="1430" h="510" extrusionOk="0">
                  <a:moveTo>
                    <a:pt x="184" y="0"/>
                  </a:moveTo>
                  <a:cubicBezTo>
                    <a:pt x="141" y="0"/>
                    <a:pt x="96" y="15"/>
                    <a:pt x="60" y="45"/>
                  </a:cubicBezTo>
                  <a:cubicBezTo>
                    <a:pt x="1" y="105"/>
                    <a:pt x="1" y="212"/>
                    <a:pt x="60" y="283"/>
                  </a:cubicBezTo>
                  <a:cubicBezTo>
                    <a:pt x="203" y="426"/>
                    <a:pt x="441" y="509"/>
                    <a:pt x="691" y="509"/>
                  </a:cubicBezTo>
                  <a:cubicBezTo>
                    <a:pt x="965" y="509"/>
                    <a:pt x="1203" y="426"/>
                    <a:pt x="1334" y="283"/>
                  </a:cubicBezTo>
                  <a:cubicBezTo>
                    <a:pt x="1429" y="224"/>
                    <a:pt x="1429" y="128"/>
                    <a:pt x="1370" y="45"/>
                  </a:cubicBezTo>
                  <a:cubicBezTo>
                    <a:pt x="1340" y="15"/>
                    <a:pt x="1298" y="0"/>
                    <a:pt x="1255" y="0"/>
                  </a:cubicBezTo>
                  <a:cubicBezTo>
                    <a:pt x="1212" y="0"/>
                    <a:pt x="1167" y="15"/>
                    <a:pt x="1132" y="45"/>
                  </a:cubicBezTo>
                  <a:cubicBezTo>
                    <a:pt x="1072" y="105"/>
                    <a:pt x="917" y="188"/>
                    <a:pt x="715" y="188"/>
                  </a:cubicBezTo>
                  <a:cubicBezTo>
                    <a:pt x="501" y="188"/>
                    <a:pt x="358" y="105"/>
                    <a:pt x="298" y="45"/>
                  </a:cubicBezTo>
                  <a:cubicBezTo>
                    <a:pt x="269" y="15"/>
                    <a:pt x="227" y="0"/>
                    <a:pt x="18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38" name="Google Shape;11138;p79"/>
            <p:cNvSpPr/>
            <p:nvPr/>
          </p:nvSpPr>
          <p:spPr>
            <a:xfrm>
              <a:off x="8047661" y="1501037"/>
              <a:ext cx="278404" cy="355260"/>
            </a:xfrm>
            <a:custGeom>
              <a:avLst/>
              <a:gdLst/>
              <a:ahLst/>
              <a:cxnLst/>
              <a:rect l="l" t="t" r="r" b="b"/>
              <a:pathLst>
                <a:path w="8788" h="11214" extrusionOk="0">
                  <a:moveTo>
                    <a:pt x="5358" y="344"/>
                  </a:moveTo>
                  <a:lnTo>
                    <a:pt x="5823" y="808"/>
                  </a:lnTo>
                  <a:cubicBezTo>
                    <a:pt x="5858" y="844"/>
                    <a:pt x="5894" y="856"/>
                    <a:pt x="5942" y="856"/>
                  </a:cubicBezTo>
                  <a:lnTo>
                    <a:pt x="6751" y="856"/>
                  </a:lnTo>
                  <a:lnTo>
                    <a:pt x="6477" y="1510"/>
                  </a:lnTo>
                  <a:cubicBezTo>
                    <a:pt x="6465" y="1558"/>
                    <a:pt x="6465" y="1618"/>
                    <a:pt x="6489" y="1653"/>
                  </a:cubicBezTo>
                  <a:cubicBezTo>
                    <a:pt x="6525" y="1701"/>
                    <a:pt x="6573" y="1737"/>
                    <a:pt x="6632" y="1737"/>
                  </a:cubicBezTo>
                  <a:lnTo>
                    <a:pt x="7287" y="1737"/>
                  </a:lnTo>
                  <a:lnTo>
                    <a:pt x="7001" y="2570"/>
                  </a:lnTo>
                  <a:cubicBezTo>
                    <a:pt x="6989" y="2630"/>
                    <a:pt x="7001" y="2689"/>
                    <a:pt x="7049" y="2725"/>
                  </a:cubicBezTo>
                  <a:lnTo>
                    <a:pt x="7311" y="2999"/>
                  </a:lnTo>
                  <a:lnTo>
                    <a:pt x="7025" y="3677"/>
                  </a:lnTo>
                  <a:cubicBezTo>
                    <a:pt x="6989" y="3665"/>
                    <a:pt x="6942" y="3665"/>
                    <a:pt x="6882" y="3665"/>
                  </a:cubicBezTo>
                  <a:lnTo>
                    <a:pt x="6608" y="3665"/>
                  </a:lnTo>
                  <a:cubicBezTo>
                    <a:pt x="6513" y="3665"/>
                    <a:pt x="6418" y="3582"/>
                    <a:pt x="6418" y="3475"/>
                  </a:cubicBezTo>
                  <a:lnTo>
                    <a:pt x="6418" y="3118"/>
                  </a:lnTo>
                  <a:cubicBezTo>
                    <a:pt x="6418" y="3058"/>
                    <a:pt x="6394" y="3011"/>
                    <a:pt x="6346" y="2987"/>
                  </a:cubicBezTo>
                  <a:lnTo>
                    <a:pt x="5287" y="2284"/>
                  </a:lnTo>
                  <a:cubicBezTo>
                    <a:pt x="5261" y="2265"/>
                    <a:pt x="5227" y="2256"/>
                    <a:pt x="5194" y="2256"/>
                  </a:cubicBezTo>
                  <a:cubicBezTo>
                    <a:pt x="5168" y="2256"/>
                    <a:pt x="5141" y="2262"/>
                    <a:pt x="5120" y="2272"/>
                  </a:cubicBezTo>
                  <a:cubicBezTo>
                    <a:pt x="5061" y="2296"/>
                    <a:pt x="5037" y="2356"/>
                    <a:pt x="5037" y="2415"/>
                  </a:cubicBezTo>
                  <a:lnTo>
                    <a:pt x="5037" y="2832"/>
                  </a:lnTo>
                  <a:lnTo>
                    <a:pt x="4049" y="2272"/>
                  </a:lnTo>
                  <a:cubicBezTo>
                    <a:pt x="4022" y="2255"/>
                    <a:pt x="3994" y="2247"/>
                    <a:pt x="3967" y="2247"/>
                  </a:cubicBezTo>
                  <a:cubicBezTo>
                    <a:pt x="3919" y="2247"/>
                    <a:pt x="3872" y="2270"/>
                    <a:pt x="3834" y="2308"/>
                  </a:cubicBezTo>
                  <a:lnTo>
                    <a:pt x="3560" y="2725"/>
                  </a:lnTo>
                  <a:lnTo>
                    <a:pt x="3156" y="2534"/>
                  </a:lnTo>
                  <a:cubicBezTo>
                    <a:pt x="3132" y="2521"/>
                    <a:pt x="3108" y="2515"/>
                    <a:pt x="3084" y="2515"/>
                  </a:cubicBezTo>
                  <a:cubicBezTo>
                    <a:pt x="3024" y="2515"/>
                    <a:pt x="2967" y="2554"/>
                    <a:pt x="2941" y="2606"/>
                  </a:cubicBezTo>
                  <a:cubicBezTo>
                    <a:pt x="2894" y="2701"/>
                    <a:pt x="2941" y="2784"/>
                    <a:pt x="3013" y="2832"/>
                  </a:cubicBezTo>
                  <a:lnTo>
                    <a:pt x="3537" y="3082"/>
                  </a:lnTo>
                  <a:cubicBezTo>
                    <a:pt x="3561" y="3094"/>
                    <a:pt x="3587" y="3101"/>
                    <a:pt x="3613" y="3101"/>
                  </a:cubicBezTo>
                  <a:cubicBezTo>
                    <a:pt x="3661" y="3101"/>
                    <a:pt x="3708" y="3077"/>
                    <a:pt x="3739" y="3022"/>
                  </a:cubicBezTo>
                  <a:lnTo>
                    <a:pt x="4013" y="2630"/>
                  </a:lnTo>
                  <a:lnTo>
                    <a:pt x="5108" y="3249"/>
                  </a:lnTo>
                  <a:cubicBezTo>
                    <a:pt x="5132" y="3267"/>
                    <a:pt x="5162" y="3275"/>
                    <a:pt x="5192" y="3275"/>
                  </a:cubicBezTo>
                  <a:cubicBezTo>
                    <a:pt x="5221" y="3275"/>
                    <a:pt x="5251" y="3267"/>
                    <a:pt x="5275" y="3249"/>
                  </a:cubicBezTo>
                  <a:cubicBezTo>
                    <a:pt x="5322" y="3225"/>
                    <a:pt x="5346" y="3165"/>
                    <a:pt x="5346" y="3106"/>
                  </a:cubicBezTo>
                  <a:lnTo>
                    <a:pt x="5346" y="2701"/>
                  </a:lnTo>
                  <a:lnTo>
                    <a:pt x="6073" y="3177"/>
                  </a:lnTo>
                  <a:lnTo>
                    <a:pt x="6073" y="3439"/>
                  </a:lnTo>
                  <a:cubicBezTo>
                    <a:pt x="6073" y="3725"/>
                    <a:pt x="6311" y="3963"/>
                    <a:pt x="6596" y="3963"/>
                  </a:cubicBezTo>
                  <a:lnTo>
                    <a:pt x="6870" y="3963"/>
                  </a:lnTo>
                  <a:cubicBezTo>
                    <a:pt x="6942" y="3963"/>
                    <a:pt x="7013" y="3999"/>
                    <a:pt x="7073" y="4058"/>
                  </a:cubicBezTo>
                  <a:cubicBezTo>
                    <a:pt x="7132" y="4118"/>
                    <a:pt x="7144" y="4189"/>
                    <a:pt x="7144" y="4261"/>
                  </a:cubicBezTo>
                  <a:cubicBezTo>
                    <a:pt x="7132" y="4392"/>
                    <a:pt x="7001" y="4511"/>
                    <a:pt x="6846" y="4511"/>
                  </a:cubicBezTo>
                  <a:lnTo>
                    <a:pt x="6775" y="4511"/>
                  </a:lnTo>
                  <a:lnTo>
                    <a:pt x="6775" y="4499"/>
                  </a:lnTo>
                  <a:cubicBezTo>
                    <a:pt x="6775" y="4416"/>
                    <a:pt x="6704" y="4332"/>
                    <a:pt x="6608" y="4332"/>
                  </a:cubicBezTo>
                  <a:cubicBezTo>
                    <a:pt x="6525" y="4332"/>
                    <a:pt x="6454" y="4416"/>
                    <a:pt x="6454" y="4499"/>
                  </a:cubicBezTo>
                  <a:cubicBezTo>
                    <a:pt x="6454" y="5666"/>
                    <a:pt x="5501" y="6618"/>
                    <a:pt x="4334" y="6618"/>
                  </a:cubicBezTo>
                  <a:cubicBezTo>
                    <a:pt x="4320" y="6618"/>
                    <a:pt x="4306" y="6619"/>
                    <a:pt x="4292" y="6619"/>
                  </a:cubicBezTo>
                  <a:cubicBezTo>
                    <a:pt x="3180" y="6619"/>
                    <a:pt x="2263" y="5687"/>
                    <a:pt x="2263" y="4535"/>
                  </a:cubicBezTo>
                  <a:cubicBezTo>
                    <a:pt x="2263" y="4439"/>
                    <a:pt x="2191" y="4368"/>
                    <a:pt x="2108" y="4368"/>
                  </a:cubicBezTo>
                  <a:cubicBezTo>
                    <a:pt x="2013" y="4368"/>
                    <a:pt x="1941" y="4439"/>
                    <a:pt x="1941" y="4535"/>
                  </a:cubicBezTo>
                  <a:lnTo>
                    <a:pt x="1941" y="4546"/>
                  </a:lnTo>
                  <a:lnTo>
                    <a:pt x="1834" y="4546"/>
                  </a:lnTo>
                  <a:cubicBezTo>
                    <a:pt x="1763" y="4546"/>
                    <a:pt x="1691" y="4511"/>
                    <a:pt x="1632" y="4451"/>
                  </a:cubicBezTo>
                  <a:cubicBezTo>
                    <a:pt x="1572" y="4392"/>
                    <a:pt x="1548" y="4320"/>
                    <a:pt x="1548" y="4249"/>
                  </a:cubicBezTo>
                  <a:cubicBezTo>
                    <a:pt x="1572" y="4118"/>
                    <a:pt x="1703" y="3999"/>
                    <a:pt x="1846" y="3999"/>
                  </a:cubicBezTo>
                  <a:lnTo>
                    <a:pt x="2084" y="3999"/>
                  </a:lnTo>
                  <a:cubicBezTo>
                    <a:pt x="2370" y="3999"/>
                    <a:pt x="2608" y="3761"/>
                    <a:pt x="2608" y="3475"/>
                  </a:cubicBezTo>
                  <a:lnTo>
                    <a:pt x="2608" y="2415"/>
                  </a:lnTo>
                  <a:cubicBezTo>
                    <a:pt x="2608" y="2332"/>
                    <a:pt x="2536" y="2249"/>
                    <a:pt x="2441" y="2249"/>
                  </a:cubicBezTo>
                  <a:cubicBezTo>
                    <a:pt x="2358" y="2249"/>
                    <a:pt x="2286" y="2332"/>
                    <a:pt x="2286" y="2415"/>
                  </a:cubicBezTo>
                  <a:lnTo>
                    <a:pt x="2286" y="3475"/>
                  </a:lnTo>
                  <a:cubicBezTo>
                    <a:pt x="2286" y="3582"/>
                    <a:pt x="2191" y="3665"/>
                    <a:pt x="2084" y="3665"/>
                  </a:cubicBezTo>
                  <a:lnTo>
                    <a:pt x="1846" y="3665"/>
                  </a:lnTo>
                  <a:cubicBezTo>
                    <a:pt x="1786" y="3665"/>
                    <a:pt x="1727" y="3677"/>
                    <a:pt x="1691" y="3701"/>
                  </a:cubicBezTo>
                  <a:lnTo>
                    <a:pt x="1405" y="2999"/>
                  </a:lnTo>
                  <a:lnTo>
                    <a:pt x="1667" y="2725"/>
                  </a:lnTo>
                  <a:cubicBezTo>
                    <a:pt x="1715" y="2689"/>
                    <a:pt x="1727" y="2630"/>
                    <a:pt x="1715" y="2570"/>
                  </a:cubicBezTo>
                  <a:lnTo>
                    <a:pt x="1429" y="1737"/>
                  </a:lnTo>
                  <a:lnTo>
                    <a:pt x="1905" y="1737"/>
                  </a:lnTo>
                  <a:cubicBezTo>
                    <a:pt x="2001" y="1737"/>
                    <a:pt x="2072" y="1653"/>
                    <a:pt x="2072" y="1570"/>
                  </a:cubicBezTo>
                  <a:lnTo>
                    <a:pt x="2072" y="856"/>
                  </a:lnTo>
                  <a:lnTo>
                    <a:pt x="2786" y="856"/>
                  </a:lnTo>
                  <a:cubicBezTo>
                    <a:pt x="2822" y="856"/>
                    <a:pt x="2858" y="832"/>
                    <a:pt x="2894" y="820"/>
                  </a:cubicBezTo>
                  <a:lnTo>
                    <a:pt x="3537" y="344"/>
                  </a:lnTo>
                  <a:lnTo>
                    <a:pt x="4156" y="510"/>
                  </a:lnTo>
                  <a:lnTo>
                    <a:pt x="4215" y="510"/>
                  </a:lnTo>
                  <a:lnTo>
                    <a:pt x="5358" y="344"/>
                  </a:lnTo>
                  <a:close/>
                  <a:moveTo>
                    <a:pt x="2882" y="7225"/>
                  </a:moveTo>
                  <a:lnTo>
                    <a:pt x="4096" y="7892"/>
                  </a:lnTo>
                  <a:lnTo>
                    <a:pt x="3203" y="8654"/>
                  </a:lnTo>
                  <a:lnTo>
                    <a:pt x="3191" y="8654"/>
                  </a:lnTo>
                  <a:lnTo>
                    <a:pt x="2644" y="7690"/>
                  </a:lnTo>
                  <a:lnTo>
                    <a:pt x="2858" y="7225"/>
                  </a:lnTo>
                  <a:close/>
                  <a:moveTo>
                    <a:pt x="5442" y="6737"/>
                  </a:moveTo>
                  <a:lnTo>
                    <a:pt x="5442" y="7094"/>
                  </a:lnTo>
                  <a:lnTo>
                    <a:pt x="5239" y="7190"/>
                  </a:lnTo>
                  <a:cubicBezTo>
                    <a:pt x="5168" y="7237"/>
                    <a:pt x="5144" y="7344"/>
                    <a:pt x="5180" y="7416"/>
                  </a:cubicBezTo>
                  <a:cubicBezTo>
                    <a:pt x="5212" y="7465"/>
                    <a:pt x="5273" y="7497"/>
                    <a:pt x="5331" y="7497"/>
                  </a:cubicBezTo>
                  <a:cubicBezTo>
                    <a:pt x="5357" y="7497"/>
                    <a:pt x="5383" y="7490"/>
                    <a:pt x="5406" y="7475"/>
                  </a:cubicBezTo>
                  <a:lnTo>
                    <a:pt x="5882" y="7213"/>
                  </a:lnTo>
                  <a:lnTo>
                    <a:pt x="5894" y="7213"/>
                  </a:lnTo>
                  <a:lnTo>
                    <a:pt x="6120" y="7666"/>
                  </a:lnTo>
                  <a:lnTo>
                    <a:pt x="5573" y="8654"/>
                  </a:lnTo>
                  <a:lnTo>
                    <a:pt x="5561" y="8654"/>
                  </a:lnTo>
                  <a:lnTo>
                    <a:pt x="4668" y="7892"/>
                  </a:lnTo>
                  <a:lnTo>
                    <a:pt x="4811" y="7821"/>
                  </a:lnTo>
                  <a:cubicBezTo>
                    <a:pt x="4882" y="7773"/>
                    <a:pt x="4918" y="7666"/>
                    <a:pt x="4870" y="7594"/>
                  </a:cubicBezTo>
                  <a:cubicBezTo>
                    <a:pt x="4837" y="7545"/>
                    <a:pt x="4782" y="7513"/>
                    <a:pt x="4724" y="7513"/>
                  </a:cubicBezTo>
                  <a:cubicBezTo>
                    <a:pt x="4697" y="7513"/>
                    <a:pt x="4670" y="7520"/>
                    <a:pt x="4644" y="7535"/>
                  </a:cubicBezTo>
                  <a:lnTo>
                    <a:pt x="4382" y="7690"/>
                  </a:lnTo>
                  <a:lnTo>
                    <a:pt x="3310" y="7094"/>
                  </a:lnTo>
                  <a:lnTo>
                    <a:pt x="3310" y="6737"/>
                  </a:lnTo>
                  <a:cubicBezTo>
                    <a:pt x="3632" y="6892"/>
                    <a:pt x="3989" y="6975"/>
                    <a:pt x="4382" y="6975"/>
                  </a:cubicBezTo>
                  <a:cubicBezTo>
                    <a:pt x="4763" y="6975"/>
                    <a:pt x="5120" y="6880"/>
                    <a:pt x="5442" y="6737"/>
                  </a:cubicBezTo>
                  <a:close/>
                  <a:moveTo>
                    <a:pt x="4382" y="8071"/>
                  </a:moveTo>
                  <a:lnTo>
                    <a:pt x="4572" y="8237"/>
                  </a:lnTo>
                  <a:lnTo>
                    <a:pt x="4560" y="9630"/>
                  </a:lnTo>
                  <a:lnTo>
                    <a:pt x="4203" y="9630"/>
                  </a:lnTo>
                  <a:cubicBezTo>
                    <a:pt x="4203" y="9630"/>
                    <a:pt x="4191" y="9630"/>
                    <a:pt x="4191" y="9619"/>
                  </a:cubicBezTo>
                  <a:lnTo>
                    <a:pt x="4191" y="8237"/>
                  </a:lnTo>
                  <a:lnTo>
                    <a:pt x="4382" y="8071"/>
                  </a:lnTo>
                  <a:close/>
                  <a:moveTo>
                    <a:pt x="453" y="8726"/>
                  </a:moveTo>
                  <a:lnTo>
                    <a:pt x="1393" y="9535"/>
                  </a:lnTo>
                  <a:cubicBezTo>
                    <a:pt x="1512" y="9630"/>
                    <a:pt x="1584" y="9785"/>
                    <a:pt x="1584" y="9928"/>
                  </a:cubicBezTo>
                  <a:lnTo>
                    <a:pt x="1584" y="10107"/>
                  </a:lnTo>
                  <a:lnTo>
                    <a:pt x="334" y="9833"/>
                  </a:lnTo>
                  <a:lnTo>
                    <a:pt x="334" y="9178"/>
                  </a:lnTo>
                  <a:cubicBezTo>
                    <a:pt x="334" y="9011"/>
                    <a:pt x="369" y="8857"/>
                    <a:pt x="453" y="8726"/>
                  </a:cubicBezTo>
                  <a:close/>
                  <a:moveTo>
                    <a:pt x="3504" y="0"/>
                  </a:moveTo>
                  <a:cubicBezTo>
                    <a:pt x="3468" y="0"/>
                    <a:pt x="3431" y="17"/>
                    <a:pt x="3406" y="34"/>
                  </a:cubicBezTo>
                  <a:lnTo>
                    <a:pt x="2751" y="522"/>
                  </a:lnTo>
                  <a:lnTo>
                    <a:pt x="1941" y="522"/>
                  </a:lnTo>
                  <a:cubicBezTo>
                    <a:pt x="1846" y="522"/>
                    <a:pt x="1774" y="606"/>
                    <a:pt x="1774" y="689"/>
                  </a:cubicBezTo>
                  <a:lnTo>
                    <a:pt x="1774" y="1403"/>
                  </a:lnTo>
                  <a:lnTo>
                    <a:pt x="1239" y="1403"/>
                  </a:lnTo>
                  <a:cubicBezTo>
                    <a:pt x="1179" y="1403"/>
                    <a:pt x="1131" y="1439"/>
                    <a:pt x="1108" y="1475"/>
                  </a:cubicBezTo>
                  <a:cubicBezTo>
                    <a:pt x="1072" y="1522"/>
                    <a:pt x="1060" y="1582"/>
                    <a:pt x="1072" y="1629"/>
                  </a:cubicBezTo>
                  <a:lnTo>
                    <a:pt x="1382" y="2582"/>
                  </a:lnTo>
                  <a:lnTo>
                    <a:pt x="1108" y="2868"/>
                  </a:lnTo>
                  <a:cubicBezTo>
                    <a:pt x="1060" y="2903"/>
                    <a:pt x="1048" y="2987"/>
                    <a:pt x="1072" y="3046"/>
                  </a:cubicBezTo>
                  <a:lnTo>
                    <a:pt x="1417" y="3892"/>
                  </a:lnTo>
                  <a:cubicBezTo>
                    <a:pt x="1322" y="3975"/>
                    <a:pt x="1262" y="4106"/>
                    <a:pt x="1251" y="4249"/>
                  </a:cubicBezTo>
                  <a:cubicBezTo>
                    <a:pt x="1239" y="4404"/>
                    <a:pt x="1298" y="4582"/>
                    <a:pt x="1405" y="4701"/>
                  </a:cubicBezTo>
                  <a:cubicBezTo>
                    <a:pt x="1524" y="4832"/>
                    <a:pt x="1679" y="4904"/>
                    <a:pt x="1846" y="4904"/>
                  </a:cubicBezTo>
                  <a:lnTo>
                    <a:pt x="1965" y="4904"/>
                  </a:lnTo>
                  <a:cubicBezTo>
                    <a:pt x="2060" y="5582"/>
                    <a:pt x="2441" y="6190"/>
                    <a:pt x="2989" y="6571"/>
                  </a:cubicBezTo>
                  <a:lnTo>
                    <a:pt x="2989" y="6940"/>
                  </a:lnTo>
                  <a:cubicBezTo>
                    <a:pt x="2953" y="6928"/>
                    <a:pt x="2917" y="6922"/>
                    <a:pt x="2883" y="6922"/>
                  </a:cubicBezTo>
                  <a:cubicBezTo>
                    <a:pt x="2849" y="6922"/>
                    <a:pt x="2816" y="6928"/>
                    <a:pt x="2786" y="6940"/>
                  </a:cubicBezTo>
                  <a:cubicBezTo>
                    <a:pt x="2691" y="6963"/>
                    <a:pt x="2620" y="7035"/>
                    <a:pt x="2572" y="7118"/>
                  </a:cubicBezTo>
                  <a:lnTo>
                    <a:pt x="2322" y="7618"/>
                  </a:lnTo>
                  <a:lnTo>
                    <a:pt x="881" y="8035"/>
                  </a:lnTo>
                  <a:cubicBezTo>
                    <a:pt x="358" y="8190"/>
                    <a:pt x="0" y="8666"/>
                    <a:pt x="0" y="9202"/>
                  </a:cubicBezTo>
                  <a:lnTo>
                    <a:pt x="0" y="11047"/>
                  </a:lnTo>
                  <a:cubicBezTo>
                    <a:pt x="0" y="11131"/>
                    <a:pt x="72" y="11214"/>
                    <a:pt x="167" y="11214"/>
                  </a:cubicBezTo>
                  <a:cubicBezTo>
                    <a:pt x="250" y="11214"/>
                    <a:pt x="334" y="11131"/>
                    <a:pt x="334" y="11047"/>
                  </a:cubicBezTo>
                  <a:lnTo>
                    <a:pt x="334" y="10202"/>
                  </a:lnTo>
                  <a:lnTo>
                    <a:pt x="1584" y="10476"/>
                  </a:lnTo>
                  <a:lnTo>
                    <a:pt x="1584" y="11047"/>
                  </a:lnTo>
                  <a:cubicBezTo>
                    <a:pt x="1584" y="11131"/>
                    <a:pt x="1655" y="11214"/>
                    <a:pt x="1739" y="11214"/>
                  </a:cubicBezTo>
                  <a:cubicBezTo>
                    <a:pt x="1834" y="11214"/>
                    <a:pt x="1905" y="11131"/>
                    <a:pt x="1905" y="11047"/>
                  </a:cubicBezTo>
                  <a:lnTo>
                    <a:pt x="1905" y="9952"/>
                  </a:lnTo>
                  <a:cubicBezTo>
                    <a:pt x="1905" y="9690"/>
                    <a:pt x="1798" y="9452"/>
                    <a:pt x="1608" y="9297"/>
                  </a:cubicBezTo>
                  <a:lnTo>
                    <a:pt x="667" y="8487"/>
                  </a:lnTo>
                  <a:cubicBezTo>
                    <a:pt x="762" y="8416"/>
                    <a:pt x="870" y="8368"/>
                    <a:pt x="965" y="8345"/>
                  </a:cubicBezTo>
                  <a:lnTo>
                    <a:pt x="2382" y="7928"/>
                  </a:lnTo>
                  <a:lnTo>
                    <a:pt x="2906" y="8833"/>
                  </a:lnTo>
                  <a:cubicBezTo>
                    <a:pt x="2953" y="8916"/>
                    <a:pt x="3036" y="8976"/>
                    <a:pt x="3144" y="8999"/>
                  </a:cubicBezTo>
                  <a:lnTo>
                    <a:pt x="3203" y="8999"/>
                  </a:lnTo>
                  <a:cubicBezTo>
                    <a:pt x="3275" y="8999"/>
                    <a:pt x="3370" y="8964"/>
                    <a:pt x="3429" y="8916"/>
                  </a:cubicBezTo>
                  <a:lnTo>
                    <a:pt x="3870" y="8535"/>
                  </a:lnTo>
                  <a:lnTo>
                    <a:pt x="3870" y="9630"/>
                  </a:lnTo>
                  <a:cubicBezTo>
                    <a:pt x="3870" y="9833"/>
                    <a:pt x="4025" y="9976"/>
                    <a:pt x="4215" y="9976"/>
                  </a:cubicBezTo>
                  <a:lnTo>
                    <a:pt x="4572" y="9976"/>
                  </a:lnTo>
                  <a:cubicBezTo>
                    <a:pt x="4763" y="9976"/>
                    <a:pt x="4918" y="9833"/>
                    <a:pt x="4918" y="9630"/>
                  </a:cubicBezTo>
                  <a:lnTo>
                    <a:pt x="4918" y="8535"/>
                  </a:lnTo>
                  <a:lnTo>
                    <a:pt x="5358" y="8916"/>
                  </a:lnTo>
                  <a:cubicBezTo>
                    <a:pt x="5418" y="8976"/>
                    <a:pt x="5489" y="8999"/>
                    <a:pt x="5584" y="8999"/>
                  </a:cubicBezTo>
                  <a:lnTo>
                    <a:pt x="5644" y="8999"/>
                  </a:lnTo>
                  <a:cubicBezTo>
                    <a:pt x="5751" y="8976"/>
                    <a:pt x="5834" y="8916"/>
                    <a:pt x="5882" y="8833"/>
                  </a:cubicBezTo>
                  <a:lnTo>
                    <a:pt x="6406" y="7928"/>
                  </a:lnTo>
                  <a:lnTo>
                    <a:pt x="7811" y="8345"/>
                  </a:lnTo>
                  <a:cubicBezTo>
                    <a:pt x="7918" y="8368"/>
                    <a:pt x="8025" y="8428"/>
                    <a:pt x="8109" y="8487"/>
                  </a:cubicBezTo>
                  <a:lnTo>
                    <a:pt x="7180" y="9297"/>
                  </a:lnTo>
                  <a:cubicBezTo>
                    <a:pt x="6977" y="9452"/>
                    <a:pt x="6882" y="9690"/>
                    <a:pt x="6882" y="9952"/>
                  </a:cubicBezTo>
                  <a:lnTo>
                    <a:pt x="6882" y="11035"/>
                  </a:lnTo>
                  <a:cubicBezTo>
                    <a:pt x="6882" y="11119"/>
                    <a:pt x="6954" y="11202"/>
                    <a:pt x="7037" y="11202"/>
                  </a:cubicBezTo>
                  <a:cubicBezTo>
                    <a:pt x="7132" y="11202"/>
                    <a:pt x="7204" y="11119"/>
                    <a:pt x="7204" y="11035"/>
                  </a:cubicBezTo>
                  <a:lnTo>
                    <a:pt x="7204" y="10464"/>
                  </a:lnTo>
                  <a:lnTo>
                    <a:pt x="7430" y="10428"/>
                  </a:lnTo>
                  <a:cubicBezTo>
                    <a:pt x="7513" y="10404"/>
                    <a:pt x="7573" y="10321"/>
                    <a:pt x="7549" y="10226"/>
                  </a:cubicBezTo>
                  <a:cubicBezTo>
                    <a:pt x="7539" y="10155"/>
                    <a:pt x="7469" y="10101"/>
                    <a:pt x="7397" y="10101"/>
                  </a:cubicBezTo>
                  <a:cubicBezTo>
                    <a:pt x="7384" y="10101"/>
                    <a:pt x="7371" y="10103"/>
                    <a:pt x="7358" y="10107"/>
                  </a:cubicBezTo>
                  <a:lnTo>
                    <a:pt x="7204" y="10142"/>
                  </a:lnTo>
                  <a:lnTo>
                    <a:pt x="7204" y="9952"/>
                  </a:lnTo>
                  <a:cubicBezTo>
                    <a:pt x="7204" y="9785"/>
                    <a:pt x="7275" y="9630"/>
                    <a:pt x="7394" y="9547"/>
                  </a:cubicBezTo>
                  <a:lnTo>
                    <a:pt x="8335" y="8737"/>
                  </a:lnTo>
                  <a:cubicBezTo>
                    <a:pt x="8406" y="8880"/>
                    <a:pt x="8454" y="9023"/>
                    <a:pt x="8454" y="9190"/>
                  </a:cubicBezTo>
                  <a:lnTo>
                    <a:pt x="8454" y="9845"/>
                  </a:lnTo>
                  <a:lnTo>
                    <a:pt x="8049" y="9928"/>
                  </a:lnTo>
                  <a:cubicBezTo>
                    <a:pt x="7966" y="9952"/>
                    <a:pt x="7906" y="10035"/>
                    <a:pt x="7930" y="10131"/>
                  </a:cubicBezTo>
                  <a:cubicBezTo>
                    <a:pt x="7954" y="10202"/>
                    <a:pt x="8025" y="10261"/>
                    <a:pt x="8097" y="10261"/>
                  </a:cubicBezTo>
                  <a:lnTo>
                    <a:pt x="8132" y="10261"/>
                  </a:lnTo>
                  <a:lnTo>
                    <a:pt x="8454" y="10190"/>
                  </a:lnTo>
                  <a:lnTo>
                    <a:pt x="8454" y="11035"/>
                  </a:lnTo>
                  <a:cubicBezTo>
                    <a:pt x="8454" y="11119"/>
                    <a:pt x="8525" y="11202"/>
                    <a:pt x="8621" y="11202"/>
                  </a:cubicBezTo>
                  <a:cubicBezTo>
                    <a:pt x="8704" y="11202"/>
                    <a:pt x="8787" y="11119"/>
                    <a:pt x="8787" y="11035"/>
                  </a:cubicBezTo>
                  <a:lnTo>
                    <a:pt x="8751" y="9190"/>
                  </a:lnTo>
                  <a:cubicBezTo>
                    <a:pt x="8751" y="8654"/>
                    <a:pt x="8394" y="8178"/>
                    <a:pt x="7870" y="8023"/>
                  </a:cubicBezTo>
                  <a:lnTo>
                    <a:pt x="6430" y="7606"/>
                  </a:lnTo>
                  <a:lnTo>
                    <a:pt x="6180" y="7106"/>
                  </a:lnTo>
                  <a:cubicBezTo>
                    <a:pt x="6132" y="7011"/>
                    <a:pt x="6061" y="6952"/>
                    <a:pt x="5965" y="6928"/>
                  </a:cubicBezTo>
                  <a:cubicBezTo>
                    <a:pt x="5930" y="6922"/>
                    <a:pt x="5894" y="6919"/>
                    <a:pt x="5860" y="6919"/>
                  </a:cubicBezTo>
                  <a:cubicBezTo>
                    <a:pt x="5826" y="6919"/>
                    <a:pt x="5793" y="6922"/>
                    <a:pt x="5763" y="6928"/>
                  </a:cubicBezTo>
                  <a:lnTo>
                    <a:pt x="5763" y="6559"/>
                  </a:lnTo>
                  <a:cubicBezTo>
                    <a:pt x="6311" y="6166"/>
                    <a:pt x="6704" y="5570"/>
                    <a:pt x="6787" y="4892"/>
                  </a:cubicBezTo>
                  <a:lnTo>
                    <a:pt x="6894" y="4892"/>
                  </a:lnTo>
                  <a:cubicBezTo>
                    <a:pt x="7216" y="4892"/>
                    <a:pt x="7489" y="4654"/>
                    <a:pt x="7513" y="4356"/>
                  </a:cubicBezTo>
                  <a:cubicBezTo>
                    <a:pt x="7537" y="4189"/>
                    <a:pt x="7478" y="4011"/>
                    <a:pt x="7370" y="3892"/>
                  </a:cubicBezTo>
                  <a:lnTo>
                    <a:pt x="7358" y="3868"/>
                  </a:lnTo>
                  <a:lnTo>
                    <a:pt x="7680" y="3034"/>
                  </a:lnTo>
                  <a:cubicBezTo>
                    <a:pt x="7716" y="2975"/>
                    <a:pt x="7692" y="2903"/>
                    <a:pt x="7656" y="2856"/>
                  </a:cubicBezTo>
                  <a:lnTo>
                    <a:pt x="7370" y="2582"/>
                  </a:lnTo>
                  <a:lnTo>
                    <a:pt x="7680" y="1629"/>
                  </a:lnTo>
                  <a:cubicBezTo>
                    <a:pt x="7692" y="1582"/>
                    <a:pt x="7692" y="1522"/>
                    <a:pt x="7656" y="1475"/>
                  </a:cubicBezTo>
                  <a:cubicBezTo>
                    <a:pt x="7620" y="1427"/>
                    <a:pt x="7573" y="1403"/>
                    <a:pt x="7513" y="1403"/>
                  </a:cubicBezTo>
                  <a:lnTo>
                    <a:pt x="6882" y="1403"/>
                  </a:lnTo>
                  <a:lnTo>
                    <a:pt x="7144" y="748"/>
                  </a:lnTo>
                  <a:cubicBezTo>
                    <a:pt x="7156" y="701"/>
                    <a:pt x="7156" y="641"/>
                    <a:pt x="7132" y="606"/>
                  </a:cubicBezTo>
                  <a:cubicBezTo>
                    <a:pt x="7097" y="558"/>
                    <a:pt x="7061" y="522"/>
                    <a:pt x="7001" y="522"/>
                  </a:cubicBezTo>
                  <a:lnTo>
                    <a:pt x="6013" y="522"/>
                  </a:lnTo>
                  <a:lnTo>
                    <a:pt x="5537" y="46"/>
                  </a:lnTo>
                  <a:cubicBezTo>
                    <a:pt x="5519" y="28"/>
                    <a:pt x="5479" y="2"/>
                    <a:pt x="5440" y="2"/>
                  </a:cubicBezTo>
                  <a:cubicBezTo>
                    <a:pt x="5429" y="2"/>
                    <a:pt x="5417" y="5"/>
                    <a:pt x="5406" y="10"/>
                  </a:cubicBezTo>
                  <a:lnTo>
                    <a:pt x="4215" y="165"/>
                  </a:lnTo>
                  <a:lnTo>
                    <a:pt x="3548" y="10"/>
                  </a:lnTo>
                  <a:cubicBezTo>
                    <a:pt x="3535" y="3"/>
                    <a:pt x="3520" y="0"/>
                    <a:pt x="350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139" name="Google Shape;11139;p79"/>
          <p:cNvGrpSpPr/>
          <p:nvPr/>
        </p:nvGrpSpPr>
        <p:grpSpPr>
          <a:xfrm>
            <a:off x="6537852" y="1766420"/>
            <a:ext cx="357139" cy="474313"/>
            <a:chOff x="4903389" y="1500214"/>
            <a:chExt cx="267854" cy="355735"/>
          </a:xfrm>
          <a:solidFill>
            <a:schemeClr val="tx1"/>
          </a:solidFill>
        </p:grpSpPr>
        <p:sp>
          <p:nvSpPr>
            <p:cNvPr id="11140" name="Google Shape;11140;p79"/>
            <p:cNvSpPr/>
            <p:nvPr/>
          </p:nvSpPr>
          <p:spPr>
            <a:xfrm>
              <a:off x="4997700" y="1611854"/>
              <a:ext cx="10201" cy="16252"/>
            </a:xfrm>
            <a:custGeom>
              <a:avLst/>
              <a:gdLst/>
              <a:ahLst/>
              <a:cxnLst/>
              <a:rect l="l" t="t" r="r" b="b"/>
              <a:pathLst>
                <a:path w="322" h="513" extrusionOk="0">
                  <a:moveTo>
                    <a:pt x="167" y="1"/>
                  </a:moveTo>
                  <a:cubicBezTo>
                    <a:pt x="72" y="1"/>
                    <a:pt x="0" y="84"/>
                    <a:pt x="0" y="167"/>
                  </a:cubicBezTo>
                  <a:lnTo>
                    <a:pt x="0" y="346"/>
                  </a:lnTo>
                  <a:cubicBezTo>
                    <a:pt x="0" y="441"/>
                    <a:pt x="72" y="513"/>
                    <a:pt x="167" y="513"/>
                  </a:cubicBezTo>
                  <a:cubicBezTo>
                    <a:pt x="250" y="513"/>
                    <a:pt x="322" y="441"/>
                    <a:pt x="322" y="346"/>
                  </a:cubicBezTo>
                  <a:lnTo>
                    <a:pt x="322" y="167"/>
                  </a:lnTo>
                  <a:cubicBezTo>
                    <a:pt x="322" y="84"/>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41" name="Google Shape;11141;p79"/>
            <p:cNvSpPr/>
            <p:nvPr/>
          </p:nvSpPr>
          <p:spPr>
            <a:xfrm>
              <a:off x="5064830" y="1611854"/>
              <a:ext cx="10233" cy="16252"/>
            </a:xfrm>
            <a:custGeom>
              <a:avLst/>
              <a:gdLst/>
              <a:ahLst/>
              <a:cxnLst/>
              <a:rect l="l" t="t" r="r" b="b"/>
              <a:pathLst>
                <a:path w="323" h="513" extrusionOk="0">
                  <a:moveTo>
                    <a:pt x="156" y="1"/>
                  </a:moveTo>
                  <a:cubicBezTo>
                    <a:pt x="72" y="1"/>
                    <a:pt x="1" y="84"/>
                    <a:pt x="1" y="167"/>
                  </a:cubicBezTo>
                  <a:lnTo>
                    <a:pt x="1" y="346"/>
                  </a:lnTo>
                  <a:cubicBezTo>
                    <a:pt x="1" y="441"/>
                    <a:pt x="72" y="513"/>
                    <a:pt x="156" y="513"/>
                  </a:cubicBezTo>
                  <a:cubicBezTo>
                    <a:pt x="251" y="513"/>
                    <a:pt x="322" y="441"/>
                    <a:pt x="322" y="346"/>
                  </a:cubicBezTo>
                  <a:lnTo>
                    <a:pt x="322" y="167"/>
                  </a:lnTo>
                  <a:cubicBezTo>
                    <a:pt x="322" y="84"/>
                    <a:pt x="251" y="1"/>
                    <a:pt x="15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42" name="Google Shape;11142;p79"/>
            <p:cNvSpPr/>
            <p:nvPr/>
          </p:nvSpPr>
          <p:spPr>
            <a:xfrm>
              <a:off x="5013160" y="1650820"/>
              <a:ext cx="45302" cy="15777"/>
            </a:xfrm>
            <a:custGeom>
              <a:avLst/>
              <a:gdLst/>
              <a:ahLst/>
              <a:cxnLst/>
              <a:rect l="l" t="t" r="r" b="b"/>
              <a:pathLst>
                <a:path w="1430" h="498" extrusionOk="0">
                  <a:moveTo>
                    <a:pt x="188" y="0"/>
                  </a:moveTo>
                  <a:cubicBezTo>
                    <a:pt x="146" y="0"/>
                    <a:pt x="102" y="15"/>
                    <a:pt x="60" y="45"/>
                  </a:cubicBezTo>
                  <a:cubicBezTo>
                    <a:pt x="1" y="104"/>
                    <a:pt x="1" y="199"/>
                    <a:pt x="60" y="283"/>
                  </a:cubicBezTo>
                  <a:cubicBezTo>
                    <a:pt x="203" y="414"/>
                    <a:pt x="453" y="497"/>
                    <a:pt x="703" y="497"/>
                  </a:cubicBezTo>
                  <a:cubicBezTo>
                    <a:pt x="953" y="497"/>
                    <a:pt x="1215" y="414"/>
                    <a:pt x="1346" y="283"/>
                  </a:cubicBezTo>
                  <a:cubicBezTo>
                    <a:pt x="1429" y="223"/>
                    <a:pt x="1429" y="116"/>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43" name="Google Shape;11143;p79"/>
            <p:cNvSpPr/>
            <p:nvPr/>
          </p:nvSpPr>
          <p:spPr>
            <a:xfrm>
              <a:off x="4903389" y="1500214"/>
              <a:ext cx="267854" cy="355735"/>
            </a:xfrm>
            <a:custGeom>
              <a:avLst/>
              <a:gdLst/>
              <a:ahLst/>
              <a:cxnLst/>
              <a:rect l="l" t="t" r="r" b="b"/>
              <a:pathLst>
                <a:path w="8455" h="11229" extrusionOk="0">
                  <a:moveTo>
                    <a:pt x="1382" y="3144"/>
                  </a:moveTo>
                  <a:lnTo>
                    <a:pt x="1382" y="3394"/>
                  </a:lnTo>
                  <a:cubicBezTo>
                    <a:pt x="1180" y="3489"/>
                    <a:pt x="1025" y="3691"/>
                    <a:pt x="1025" y="3941"/>
                  </a:cubicBezTo>
                  <a:cubicBezTo>
                    <a:pt x="1025" y="4275"/>
                    <a:pt x="1299" y="4537"/>
                    <a:pt x="1620" y="4537"/>
                  </a:cubicBezTo>
                  <a:lnTo>
                    <a:pt x="1739" y="4537"/>
                  </a:lnTo>
                  <a:cubicBezTo>
                    <a:pt x="1811" y="5073"/>
                    <a:pt x="2073" y="5549"/>
                    <a:pt x="2430" y="5930"/>
                  </a:cubicBezTo>
                  <a:cubicBezTo>
                    <a:pt x="2362" y="5952"/>
                    <a:pt x="2270" y="5961"/>
                    <a:pt x="2172" y="5961"/>
                  </a:cubicBezTo>
                  <a:cubicBezTo>
                    <a:pt x="2116" y="5961"/>
                    <a:pt x="2058" y="5958"/>
                    <a:pt x="2001" y="5954"/>
                  </a:cubicBezTo>
                  <a:cubicBezTo>
                    <a:pt x="1656" y="5894"/>
                    <a:pt x="1370" y="5644"/>
                    <a:pt x="1251" y="5299"/>
                  </a:cubicBezTo>
                  <a:cubicBezTo>
                    <a:pt x="1203" y="5168"/>
                    <a:pt x="1192" y="5037"/>
                    <a:pt x="1203" y="4894"/>
                  </a:cubicBezTo>
                  <a:cubicBezTo>
                    <a:pt x="1215" y="4715"/>
                    <a:pt x="1144" y="4537"/>
                    <a:pt x="989" y="4442"/>
                  </a:cubicBezTo>
                  <a:cubicBezTo>
                    <a:pt x="751" y="4275"/>
                    <a:pt x="620" y="3989"/>
                    <a:pt x="691" y="3703"/>
                  </a:cubicBezTo>
                  <a:cubicBezTo>
                    <a:pt x="751" y="3429"/>
                    <a:pt x="965" y="3203"/>
                    <a:pt x="1251" y="3156"/>
                  </a:cubicBezTo>
                  <a:cubicBezTo>
                    <a:pt x="1299" y="3144"/>
                    <a:pt x="1334" y="3144"/>
                    <a:pt x="1382" y="3144"/>
                  </a:cubicBezTo>
                  <a:close/>
                  <a:moveTo>
                    <a:pt x="7002" y="3144"/>
                  </a:moveTo>
                  <a:cubicBezTo>
                    <a:pt x="7037" y="3144"/>
                    <a:pt x="7085" y="3144"/>
                    <a:pt x="7145" y="3156"/>
                  </a:cubicBezTo>
                  <a:cubicBezTo>
                    <a:pt x="7430" y="3203"/>
                    <a:pt x="7669" y="3441"/>
                    <a:pt x="7716" y="3703"/>
                  </a:cubicBezTo>
                  <a:cubicBezTo>
                    <a:pt x="7776" y="3989"/>
                    <a:pt x="7657" y="4275"/>
                    <a:pt x="7418" y="4442"/>
                  </a:cubicBezTo>
                  <a:cubicBezTo>
                    <a:pt x="7264" y="4537"/>
                    <a:pt x="7180" y="4715"/>
                    <a:pt x="7192" y="4894"/>
                  </a:cubicBezTo>
                  <a:cubicBezTo>
                    <a:pt x="7204" y="5037"/>
                    <a:pt x="7192" y="5168"/>
                    <a:pt x="7145" y="5299"/>
                  </a:cubicBezTo>
                  <a:cubicBezTo>
                    <a:pt x="7037" y="5632"/>
                    <a:pt x="6740" y="5894"/>
                    <a:pt x="6406" y="5954"/>
                  </a:cubicBezTo>
                  <a:cubicBezTo>
                    <a:pt x="6348" y="5966"/>
                    <a:pt x="6290" y="5971"/>
                    <a:pt x="6233" y="5971"/>
                  </a:cubicBezTo>
                  <a:cubicBezTo>
                    <a:pt x="6126" y="5971"/>
                    <a:pt x="6023" y="5953"/>
                    <a:pt x="5930" y="5930"/>
                  </a:cubicBezTo>
                  <a:cubicBezTo>
                    <a:pt x="6287" y="5549"/>
                    <a:pt x="6537" y="5073"/>
                    <a:pt x="6609" y="4537"/>
                  </a:cubicBezTo>
                  <a:lnTo>
                    <a:pt x="6728" y="4537"/>
                  </a:lnTo>
                  <a:cubicBezTo>
                    <a:pt x="7061" y="4537"/>
                    <a:pt x="7323" y="4275"/>
                    <a:pt x="7323" y="3941"/>
                  </a:cubicBezTo>
                  <a:cubicBezTo>
                    <a:pt x="7323" y="3703"/>
                    <a:pt x="7168" y="3501"/>
                    <a:pt x="6966" y="3394"/>
                  </a:cubicBezTo>
                  <a:lnTo>
                    <a:pt x="6966" y="3144"/>
                  </a:lnTo>
                  <a:close/>
                  <a:moveTo>
                    <a:pt x="4216" y="346"/>
                  </a:moveTo>
                  <a:cubicBezTo>
                    <a:pt x="5585" y="346"/>
                    <a:pt x="6680" y="1441"/>
                    <a:pt x="6680" y="2810"/>
                  </a:cubicBezTo>
                  <a:lnTo>
                    <a:pt x="6680" y="3346"/>
                  </a:lnTo>
                  <a:lnTo>
                    <a:pt x="6668" y="3346"/>
                  </a:lnTo>
                  <a:cubicBezTo>
                    <a:pt x="6502" y="3346"/>
                    <a:pt x="6347" y="3322"/>
                    <a:pt x="6192" y="3287"/>
                  </a:cubicBezTo>
                  <a:cubicBezTo>
                    <a:pt x="6180" y="3283"/>
                    <a:pt x="6167" y="3281"/>
                    <a:pt x="6154" y="3281"/>
                  </a:cubicBezTo>
                  <a:cubicBezTo>
                    <a:pt x="6081" y="3281"/>
                    <a:pt x="6008" y="3335"/>
                    <a:pt x="5978" y="3406"/>
                  </a:cubicBezTo>
                  <a:cubicBezTo>
                    <a:pt x="5954" y="3501"/>
                    <a:pt x="6014" y="3584"/>
                    <a:pt x="6097" y="3620"/>
                  </a:cubicBezTo>
                  <a:cubicBezTo>
                    <a:pt x="6299" y="3680"/>
                    <a:pt x="6490" y="3691"/>
                    <a:pt x="6668" y="3691"/>
                  </a:cubicBezTo>
                  <a:lnTo>
                    <a:pt x="6752" y="3691"/>
                  </a:lnTo>
                  <a:cubicBezTo>
                    <a:pt x="6907" y="3691"/>
                    <a:pt x="7026" y="3810"/>
                    <a:pt x="7026" y="3965"/>
                  </a:cubicBezTo>
                  <a:cubicBezTo>
                    <a:pt x="7026" y="4108"/>
                    <a:pt x="6907" y="4227"/>
                    <a:pt x="6752" y="4227"/>
                  </a:cubicBezTo>
                  <a:lnTo>
                    <a:pt x="6656" y="4227"/>
                  </a:lnTo>
                  <a:lnTo>
                    <a:pt x="6656" y="4215"/>
                  </a:lnTo>
                  <a:cubicBezTo>
                    <a:pt x="6656" y="4120"/>
                    <a:pt x="6573" y="4049"/>
                    <a:pt x="6490" y="4049"/>
                  </a:cubicBezTo>
                  <a:cubicBezTo>
                    <a:pt x="6395" y="4049"/>
                    <a:pt x="6323" y="4120"/>
                    <a:pt x="6323" y="4215"/>
                  </a:cubicBezTo>
                  <a:cubicBezTo>
                    <a:pt x="6323" y="5370"/>
                    <a:pt x="5371" y="6323"/>
                    <a:pt x="4216" y="6323"/>
                  </a:cubicBezTo>
                  <a:cubicBezTo>
                    <a:pt x="3037" y="6311"/>
                    <a:pt x="2084" y="5358"/>
                    <a:pt x="2084" y="4203"/>
                  </a:cubicBezTo>
                  <a:cubicBezTo>
                    <a:pt x="2084" y="4108"/>
                    <a:pt x="2013" y="4037"/>
                    <a:pt x="1918" y="4037"/>
                  </a:cubicBezTo>
                  <a:cubicBezTo>
                    <a:pt x="1834" y="4037"/>
                    <a:pt x="1763" y="4108"/>
                    <a:pt x="1763" y="4203"/>
                  </a:cubicBezTo>
                  <a:lnTo>
                    <a:pt x="1763" y="4215"/>
                  </a:lnTo>
                  <a:lnTo>
                    <a:pt x="1656" y="4215"/>
                  </a:lnTo>
                  <a:cubicBezTo>
                    <a:pt x="1501" y="4215"/>
                    <a:pt x="1382" y="4096"/>
                    <a:pt x="1382" y="3941"/>
                  </a:cubicBezTo>
                  <a:cubicBezTo>
                    <a:pt x="1382" y="3799"/>
                    <a:pt x="1501" y="3680"/>
                    <a:pt x="1656" y="3680"/>
                  </a:cubicBezTo>
                  <a:lnTo>
                    <a:pt x="1739" y="3680"/>
                  </a:lnTo>
                  <a:cubicBezTo>
                    <a:pt x="2918" y="3680"/>
                    <a:pt x="3847" y="2667"/>
                    <a:pt x="4180" y="2215"/>
                  </a:cubicBezTo>
                  <a:lnTo>
                    <a:pt x="4216" y="2215"/>
                  </a:lnTo>
                  <a:cubicBezTo>
                    <a:pt x="4418" y="2489"/>
                    <a:pt x="4871" y="2977"/>
                    <a:pt x="5454" y="3322"/>
                  </a:cubicBezTo>
                  <a:cubicBezTo>
                    <a:pt x="5476" y="3337"/>
                    <a:pt x="5502" y="3344"/>
                    <a:pt x="5528" y="3344"/>
                  </a:cubicBezTo>
                  <a:cubicBezTo>
                    <a:pt x="5586" y="3344"/>
                    <a:pt x="5644" y="3312"/>
                    <a:pt x="5668" y="3263"/>
                  </a:cubicBezTo>
                  <a:cubicBezTo>
                    <a:pt x="5716" y="3191"/>
                    <a:pt x="5680" y="3084"/>
                    <a:pt x="5609" y="3037"/>
                  </a:cubicBezTo>
                  <a:cubicBezTo>
                    <a:pt x="5073" y="2727"/>
                    <a:pt x="4680" y="2263"/>
                    <a:pt x="4478" y="2025"/>
                  </a:cubicBezTo>
                  <a:cubicBezTo>
                    <a:pt x="4418" y="1929"/>
                    <a:pt x="4323" y="1894"/>
                    <a:pt x="4216" y="1894"/>
                  </a:cubicBezTo>
                  <a:cubicBezTo>
                    <a:pt x="4109" y="1894"/>
                    <a:pt x="4001" y="1941"/>
                    <a:pt x="3942" y="2025"/>
                  </a:cubicBezTo>
                  <a:cubicBezTo>
                    <a:pt x="2989" y="3227"/>
                    <a:pt x="2096" y="3346"/>
                    <a:pt x="1763" y="3346"/>
                  </a:cubicBezTo>
                  <a:lnTo>
                    <a:pt x="1739" y="3346"/>
                  </a:lnTo>
                  <a:lnTo>
                    <a:pt x="1739" y="2810"/>
                  </a:lnTo>
                  <a:cubicBezTo>
                    <a:pt x="1739" y="1453"/>
                    <a:pt x="2846" y="346"/>
                    <a:pt x="4216" y="346"/>
                  </a:cubicBezTo>
                  <a:close/>
                  <a:moveTo>
                    <a:pt x="5085" y="6477"/>
                  </a:moveTo>
                  <a:lnTo>
                    <a:pt x="5085" y="7359"/>
                  </a:lnTo>
                  <a:cubicBezTo>
                    <a:pt x="5085" y="7847"/>
                    <a:pt x="4692" y="8252"/>
                    <a:pt x="4192" y="8252"/>
                  </a:cubicBezTo>
                  <a:cubicBezTo>
                    <a:pt x="3704" y="8252"/>
                    <a:pt x="3299" y="7847"/>
                    <a:pt x="3299" y="7359"/>
                  </a:cubicBezTo>
                  <a:lnTo>
                    <a:pt x="3299" y="6477"/>
                  </a:lnTo>
                  <a:cubicBezTo>
                    <a:pt x="3573" y="6585"/>
                    <a:pt x="3882" y="6644"/>
                    <a:pt x="4192" y="6644"/>
                  </a:cubicBezTo>
                  <a:cubicBezTo>
                    <a:pt x="4513" y="6644"/>
                    <a:pt x="4811" y="6585"/>
                    <a:pt x="5085" y="6477"/>
                  </a:cubicBezTo>
                  <a:close/>
                  <a:moveTo>
                    <a:pt x="5430" y="7061"/>
                  </a:moveTo>
                  <a:lnTo>
                    <a:pt x="5883" y="7204"/>
                  </a:lnTo>
                  <a:cubicBezTo>
                    <a:pt x="5954" y="7239"/>
                    <a:pt x="6002" y="7299"/>
                    <a:pt x="6002" y="7370"/>
                  </a:cubicBezTo>
                  <a:cubicBezTo>
                    <a:pt x="6014" y="7990"/>
                    <a:pt x="5883" y="8502"/>
                    <a:pt x="5752" y="8799"/>
                  </a:cubicBezTo>
                  <a:cubicBezTo>
                    <a:pt x="5664" y="9003"/>
                    <a:pt x="5465" y="9128"/>
                    <a:pt x="5259" y="9128"/>
                  </a:cubicBezTo>
                  <a:cubicBezTo>
                    <a:pt x="5213" y="9128"/>
                    <a:pt x="5166" y="9122"/>
                    <a:pt x="5121" y="9109"/>
                  </a:cubicBezTo>
                  <a:lnTo>
                    <a:pt x="4240" y="8883"/>
                  </a:lnTo>
                  <a:lnTo>
                    <a:pt x="4168" y="8883"/>
                  </a:lnTo>
                  <a:lnTo>
                    <a:pt x="3287" y="9109"/>
                  </a:lnTo>
                  <a:cubicBezTo>
                    <a:pt x="3247" y="9118"/>
                    <a:pt x="3205" y="9123"/>
                    <a:pt x="3164" y="9123"/>
                  </a:cubicBezTo>
                  <a:cubicBezTo>
                    <a:pt x="2953" y="9123"/>
                    <a:pt x="2748" y="8999"/>
                    <a:pt x="2668" y="8799"/>
                  </a:cubicBezTo>
                  <a:cubicBezTo>
                    <a:pt x="2525" y="8490"/>
                    <a:pt x="2394" y="7990"/>
                    <a:pt x="2430" y="7370"/>
                  </a:cubicBezTo>
                  <a:cubicBezTo>
                    <a:pt x="2430" y="7299"/>
                    <a:pt x="2489" y="7216"/>
                    <a:pt x="2549" y="7204"/>
                  </a:cubicBezTo>
                  <a:lnTo>
                    <a:pt x="2989" y="7061"/>
                  </a:lnTo>
                  <a:lnTo>
                    <a:pt x="2989" y="7359"/>
                  </a:lnTo>
                  <a:cubicBezTo>
                    <a:pt x="2989" y="8025"/>
                    <a:pt x="3537" y="8573"/>
                    <a:pt x="4216" y="8573"/>
                  </a:cubicBezTo>
                  <a:cubicBezTo>
                    <a:pt x="4882" y="8573"/>
                    <a:pt x="5430" y="8025"/>
                    <a:pt x="5430" y="7359"/>
                  </a:cubicBezTo>
                  <a:lnTo>
                    <a:pt x="5430" y="7061"/>
                  </a:lnTo>
                  <a:close/>
                  <a:moveTo>
                    <a:pt x="4204" y="0"/>
                  </a:moveTo>
                  <a:cubicBezTo>
                    <a:pt x="2656" y="0"/>
                    <a:pt x="1406" y="1251"/>
                    <a:pt x="1406" y="2798"/>
                  </a:cubicBezTo>
                  <a:lnTo>
                    <a:pt x="1406" y="2810"/>
                  </a:lnTo>
                  <a:cubicBezTo>
                    <a:pt x="1346" y="2810"/>
                    <a:pt x="1263" y="2810"/>
                    <a:pt x="1203" y="2822"/>
                  </a:cubicBezTo>
                  <a:cubicBezTo>
                    <a:pt x="787" y="2906"/>
                    <a:pt x="453" y="3227"/>
                    <a:pt x="370" y="3644"/>
                  </a:cubicBezTo>
                  <a:cubicBezTo>
                    <a:pt x="287" y="4061"/>
                    <a:pt x="465" y="4477"/>
                    <a:pt x="811" y="4715"/>
                  </a:cubicBezTo>
                  <a:cubicBezTo>
                    <a:pt x="870" y="4751"/>
                    <a:pt x="894" y="4823"/>
                    <a:pt x="882" y="4882"/>
                  </a:cubicBezTo>
                  <a:cubicBezTo>
                    <a:pt x="870" y="5061"/>
                    <a:pt x="882" y="5239"/>
                    <a:pt x="941" y="5418"/>
                  </a:cubicBezTo>
                  <a:cubicBezTo>
                    <a:pt x="1084" y="5858"/>
                    <a:pt x="1477" y="6204"/>
                    <a:pt x="1942" y="6299"/>
                  </a:cubicBezTo>
                  <a:cubicBezTo>
                    <a:pt x="2013" y="6311"/>
                    <a:pt x="2096" y="6311"/>
                    <a:pt x="2180" y="6311"/>
                  </a:cubicBezTo>
                  <a:cubicBezTo>
                    <a:pt x="2370" y="6311"/>
                    <a:pt x="2561" y="6263"/>
                    <a:pt x="2739" y="6180"/>
                  </a:cubicBezTo>
                  <a:cubicBezTo>
                    <a:pt x="2811" y="6239"/>
                    <a:pt x="2894" y="6275"/>
                    <a:pt x="2977" y="6323"/>
                  </a:cubicBezTo>
                  <a:lnTo>
                    <a:pt x="2977" y="6716"/>
                  </a:lnTo>
                  <a:lnTo>
                    <a:pt x="2430" y="6906"/>
                  </a:lnTo>
                  <a:cubicBezTo>
                    <a:pt x="2239" y="6978"/>
                    <a:pt x="2096" y="7156"/>
                    <a:pt x="2084" y="7370"/>
                  </a:cubicBezTo>
                  <a:lnTo>
                    <a:pt x="2084" y="7394"/>
                  </a:lnTo>
                  <a:lnTo>
                    <a:pt x="822" y="7847"/>
                  </a:lnTo>
                  <a:cubicBezTo>
                    <a:pt x="334" y="8025"/>
                    <a:pt x="1" y="8466"/>
                    <a:pt x="1" y="8990"/>
                  </a:cubicBezTo>
                  <a:lnTo>
                    <a:pt x="1" y="11061"/>
                  </a:lnTo>
                  <a:cubicBezTo>
                    <a:pt x="1" y="11145"/>
                    <a:pt x="72" y="11228"/>
                    <a:pt x="168" y="11228"/>
                  </a:cubicBezTo>
                  <a:cubicBezTo>
                    <a:pt x="251" y="11228"/>
                    <a:pt x="334" y="11145"/>
                    <a:pt x="334" y="11061"/>
                  </a:cubicBezTo>
                  <a:lnTo>
                    <a:pt x="334" y="8990"/>
                  </a:lnTo>
                  <a:cubicBezTo>
                    <a:pt x="334" y="8883"/>
                    <a:pt x="346" y="8787"/>
                    <a:pt x="394" y="8680"/>
                  </a:cubicBezTo>
                  <a:lnTo>
                    <a:pt x="1227" y="9395"/>
                  </a:lnTo>
                  <a:cubicBezTo>
                    <a:pt x="1346" y="9490"/>
                    <a:pt x="1418" y="9645"/>
                    <a:pt x="1418" y="9787"/>
                  </a:cubicBezTo>
                  <a:lnTo>
                    <a:pt x="1418" y="11061"/>
                  </a:lnTo>
                  <a:cubicBezTo>
                    <a:pt x="1418" y="11145"/>
                    <a:pt x="1489" y="11228"/>
                    <a:pt x="1584" y="11228"/>
                  </a:cubicBezTo>
                  <a:cubicBezTo>
                    <a:pt x="1668" y="11228"/>
                    <a:pt x="1739" y="11145"/>
                    <a:pt x="1739" y="11061"/>
                  </a:cubicBezTo>
                  <a:lnTo>
                    <a:pt x="1739" y="9787"/>
                  </a:lnTo>
                  <a:cubicBezTo>
                    <a:pt x="1739" y="9537"/>
                    <a:pt x="1644" y="9299"/>
                    <a:pt x="1442" y="9144"/>
                  </a:cubicBezTo>
                  <a:lnTo>
                    <a:pt x="584" y="8394"/>
                  </a:lnTo>
                  <a:cubicBezTo>
                    <a:pt x="668" y="8287"/>
                    <a:pt x="811" y="8204"/>
                    <a:pt x="941" y="8156"/>
                  </a:cubicBezTo>
                  <a:lnTo>
                    <a:pt x="2096" y="7751"/>
                  </a:lnTo>
                  <a:cubicBezTo>
                    <a:pt x="2132" y="8263"/>
                    <a:pt x="2251" y="8680"/>
                    <a:pt x="2370" y="8942"/>
                  </a:cubicBezTo>
                  <a:cubicBezTo>
                    <a:pt x="2508" y="9277"/>
                    <a:pt x="2825" y="9481"/>
                    <a:pt x="3167" y="9481"/>
                  </a:cubicBezTo>
                  <a:cubicBezTo>
                    <a:pt x="3238" y="9481"/>
                    <a:pt x="3310" y="9473"/>
                    <a:pt x="3382" y="9454"/>
                  </a:cubicBezTo>
                  <a:lnTo>
                    <a:pt x="4061" y="9287"/>
                  </a:lnTo>
                  <a:lnTo>
                    <a:pt x="4061" y="9823"/>
                  </a:lnTo>
                  <a:cubicBezTo>
                    <a:pt x="4061" y="9918"/>
                    <a:pt x="4144" y="9990"/>
                    <a:pt x="4228" y="9990"/>
                  </a:cubicBezTo>
                  <a:cubicBezTo>
                    <a:pt x="4311" y="9990"/>
                    <a:pt x="4394" y="9918"/>
                    <a:pt x="4394" y="9823"/>
                  </a:cubicBezTo>
                  <a:lnTo>
                    <a:pt x="4394" y="9287"/>
                  </a:lnTo>
                  <a:lnTo>
                    <a:pt x="5073" y="9454"/>
                  </a:lnTo>
                  <a:cubicBezTo>
                    <a:pt x="5144" y="9466"/>
                    <a:pt x="5228" y="9478"/>
                    <a:pt x="5287" y="9478"/>
                  </a:cubicBezTo>
                  <a:cubicBezTo>
                    <a:pt x="5621" y="9478"/>
                    <a:pt x="5942" y="9275"/>
                    <a:pt x="6085" y="8942"/>
                  </a:cubicBezTo>
                  <a:cubicBezTo>
                    <a:pt x="6204" y="8680"/>
                    <a:pt x="6323" y="8263"/>
                    <a:pt x="6359" y="7751"/>
                  </a:cubicBezTo>
                  <a:lnTo>
                    <a:pt x="7514" y="8156"/>
                  </a:lnTo>
                  <a:cubicBezTo>
                    <a:pt x="7669" y="8204"/>
                    <a:pt x="7788" y="8287"/>
                    <a:pt x="7871" y="8394"/>
                  </a:cubicBezTo>
                  <a:lnTo>
                    <a:pt x="7014" y="9133"/>
                  </a:lnTo>
                  <a:cubicBezTo>
                    <a:pt x="6823" y="9299"/>
                    <a:pt x="6716" y="9537"/>
                    <a:pt x="6716" y="9787"/>
                  </a:cubicBezTo>
                  <a:lnTo>
                    <a:pt x="6716" y="11061"/>
                  </a:lnTo>
                  <a:cubicBezTo>
                    <a:pt x="6716" y="11145"/>
                    <a:pt x="6787" y="11216"/>
                    <a:pt x="6871" y="11216"/>
                  </a:cubicBezTo>
                  <a:cubicBezTo>
                    <a:pt x="6966" y="11216"/>
                    <a:pt x="7037" y="11145"/>
                    <a:pt x="7037" y="11061"/>
                  </a:cubicBezTo>
                  <a:lnTo>
                    <a:pt x="7037" y="9787"/>
                  </a:lnTo>
                  <a:cubicBezTo>
                    <a:pt x="7037" y="9633"/>
                    <a:pt x="7109" y="9478"/>
                    <a:pt x="7228" y="9395"/>
                  </a:cubicBezTo>
                  <a:lnTo>
                    <a:pt x="8061" y="8680"/>
                  </a:lnTo>
                  <a:cubicBezTo>
                    <a:pt x="8097" y="8775"/>
                    <a:pt x="8121" y="8883"/>
                    <a:pt x="8121" y="8990"/>
                  </a:cubicBezTo>
                  <a:lnTo>
                    <a:pt x="8121" y="11061"/>
                  </a:lnTo>
                  <a:cubicBezTo>
                    <a:pt x="8121" y="11145"/>
                    <a:pt x="8204" y="11216"/>
                    <a:pt x="8288" y="11216"/>
                  </a:cubicBezTo>
                  <a:cubicBezTo>
                    <a:pt x="8383" y="11216"/>
                    <a:pt x="8454" y="11145"/>
                    <a:pt x="8454" y="11061"/>
                  </a:cubicBezTo>
                  <a:lnTo>
                    <a:pt x="8454" y="8990"/>
                  </a:lnTo>
                  <a:cubicBezTo>
                    <a:pt x="8395" y="8466"/>
                    <a:pt x="8061" y="8013"/>
                    <a:pt x="7573" y="7847"/>
                  </a:cubicBezTo>
                  <a:lnTo>
                    <a:pt x="6311" y="7394"/>
                  </a:lnTo>
                  <a:lnTo>
                    <a:pt x="6311" y="7370"/>
                  </a:lnTo>
                  <a:cubicBezTo>
                    <a:pt x="6299" y="7156"/>
                    <a:pt x="6168" y="6978"/>
                    <a:pt x="5966" y="6906"/>
                  </a:cubicBezTo>
                  <a:lnTo>
                    <a:pt x="5418" y="6716"/>
                  </a:lnTo>
                  <a:lnTo>
                    <a:pt x="5418" y="6323"/>
                  </a:lnTo>
                  <a:cubicBezTo>
                    <a:pt x="5502" y="6275"/>
                    <a:pt x="5585" y="6216"/>
                    <a:pt x="5656" y="6180"/>
                  </a:cubicBezTo>
                  <a:cubicBezTo>
                    <a:pt x="5835" y="6263"/>
                    <a:pt x="6025" y="6311"/>
                    <a:pt x="6216" y="6311"/>
                  </a:cubicBezTo>
                  <a:cubicBezTo>
                    <a:pt x="6299" y="6311"/>
                    <a:pt x="6383" y="6311"/>
                    <a:pt x="6454" y="6299"/>
                  </a:cubicBezTo>
                  <a:cubicBezTo>
                    <a:pt x="6918" y="6204"/>
                    <a:pt x="7311" y="5858"/>
                    <a:pt x="7454" y="5418"/>
                  </a:cubicBezTo>
                  <a:cubicBezTo>
                    <a:pt x="7514" y="5239"/>
                    <a:pt x="7526" y="5061"/>
                    <a:pt x="7514" y="4882"/>
                  </a:cubicBezTo>
                  <a:cubicBezTo>
                    <a:pt x="7514" y="4823"/>
                    <a:pt x="7549" y="4751"/>
                    <a:pt x="7585" y="4715"/>
                  </a:cubicBezTo>
                  <a:cubicBezTo>
                    <a:pt x="7954" y="4477"/>
                    <a:pt x="8109" y="4061"/>
                    <a:pt x="8026" y="3644"/>
                  </a:cubicBezTo>
                  <a:cubicBezTo>
                    <a:pt x="7930" y="3227"/>
                    <a:pt x="7609" y="2906"/>
                    <a:pt x="7192" y="2822"/>
                  </a:cubicBezTo>
                  <a:cubicBezTo>
                    <a:pt x="7133" y="2810"/>
                    <a:pt x="7061" y="2810"/>
                    <a:pt x="7002" y="2810"/>
                  </a:cubicBezTo>
                  <a:lnTo>
                    <a:pt x="7002" y="2798"/>
                  </a:lnTo>
                  <a:cubicBezTo>
                    <a:pt x="7002" y="1251"/>
                    <a:pt x="5752" y="0"/>
                    <a:pt x="420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44" name="Google Shape;11144;p79"/>
            <p:cNvSpPr/>
            <p:nvPr/>
          </p:nvSpPr>
          <p:spPr>
            <a:xfrm>
              <a:off x="5031281" y="1828007"/>
              <a:ext cx="10201" cy="15872"/>
            </a:xfrm>
            <a:custGeom>
              <a:avLst/>
              <a:gdLst/>
              <a:ahLst/>
              <a:cxnLst/>
              <a:rect l="l" t="t" r="r" b="b"/>
              <a:pathLst>
                <a:path w="322" h="501" extrusionOk="0">
                  <a:moveTo>
                    <a:pt x="155" y="0"/>
                  </a:moveTo>
                  <a:cubicBezTo>
                    <a:pt x="72" y="0"/>
                    <a:pt x="0" y="71"/>
                    <a:pt x="0" y="167"/>
                  </a:cubicBezTo>
                  <a:lnTo>
                    <a:pt x="0" y="345"/>
                  </a:lnTo>
                  <a:cubicBezTo>
                    <a:pt x="0" y="429"/>
                    <a:pt x="72" y="500"/>
                    <a:pt x="155" y="500"/>
                  </a:cubicBezTo>
                  <a:cubicBezTo>
                    <a:pt x="250" y="500"/>
                    <a:pt x="322" y="429"/>
                    <a:pt x="322" y="345"/>
                  </a:cubicBezTo>
                  <a:lnTo>
                    <a:pt x="322" y="167"/>
                  </a:lnTo>
                  <a:cubicBezTo>
                    <a:pt x="322" y="71"/>
                    <a:pt x="250" y="0"/>
                    <a:pt x="1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145" name="Google Shape;11145;p79"/>
          <p:cNvGrpSpPr/>
          <p:nvPr/>
        </p:nvGrpSpPr>
        <p:grpSpPr>
          <a:xfrm>
            <a:off x="10151358" y="1767939"/>
            <a:ext cx="352577" cy="470765"/>
            <a:chOff x="7613518" y="1501354"/>
            <a:chExt cx="264433" cy="353074"/>
          </a:xfrm>
          <a:solidFill>
            <a:schemeClr val="tx1"/>
          </a:solidFill>
        </p:grpSpPr>
        <p:sp>
          <p:nvSpPr>
            <p:cNvPr id="11146" name="Google Shape;11146;p79"/>
            <p:cNvSpPr/>
            <p:nvPr/>
          </p:nvSpPr>
          <p:spPr>
            <a:xfrm>
              <a:off x="7707069" y="1628454"/>
              <a:ext cx="10201" cy="16252"/>
            </a:xfrm>
            <a:custGeom>
              <a:avLst/>
              <a:gdLst/>
              <a:ahLst/>
              <a:cxnLst/>
              <a:rect l="l" t="t" r="r" b="b"/>
              <a:pathLst>
                <a:path w="322" h="513" extrusionOk="0">
                  <a:moveTo>
                    <a:pt x="155" y="1"/>
                  </a:moveTo>
                  <a:cubicBezTo>
                    <a:pt x="71" y="1"/>
                    <a:pt x="0" y="72"/>
                    <a:pt x="0" y="167"/>
                  </a:cubicBezTo>
                  <a:lnTo>
                    <a:pt x="0" y="346"/>
                  </a:lnTo>
                  <a:cubicBezTo>
                    <a:pt x="0" y="429"/>
                    <a:pt x="71" y="513"/>
                    <a:pt x="155" y="513"/>
                  </a:cubicBezTo>
                  <a:cubicBezTo>
                    <a:pt x="250" y="513"/>
                    <a:pt x="322" y="429"/>
                    <a:pt x="322" y="346"/>
                  </a:cubicBezTo>
                  <a:lnTo>
                    <a:pt x="322" y="167"/>
                  </a:lnTo>
                  <a:cubicBezTo>
                    <a:pt x="322" y="72"/>
                    <a:pt x="250"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47" name="Google Shape;11147;p79"/>
            <p:cNvSpPr/>
            <p:nvPr/>
          </p:nvSpPr>
          <p:spPr>
            <a:xfrm>
              <a:off x="7773439" y="1628454"/>
              <a:ext cx="10201" cy="16252"/>
            </a:xfrm>
            <a:custGeom>
              <a:avLst/>
              <a:gdLst/>
              <a:ahLst/>
              <a:cxnLst/>
              <a:rect l="l" t="t" r="r" b="b"/>
              <a:pathLst>
                <a:path w="322" h="513" extrusionOk="0">
                  <a:moveTo>
                    <a:pt x="167" y="1"/>
                  </a:moveTo>
                  <a:cubicBezTo>
                    <a:pt x="72" y="1"/>
                    <a:pt x="1" y="72"/>
                    <a:pt x="1" y="167"/>
                  </a:cubicBezTo>
                  <a:lnTo>
                    <a:pt x="1" y="346"/>
                  </a:lnTo>
                  <a:cubicBezTo>
                    <a:pt x="1" y="429"/>
                    <a:pt x="72" y="513"/>
                    <a:pt x="167" y="513"/>
                  </a:cubicBezTo>
                  <a:cubicBezTo>
                    <a:pt x="251" y="513"/>
                    <a:pt x="322" y="429"/>
                    <a:pt x="322" y="346"/>
                  </a:cubicBezTo>
                  <a:lnTo>
                    <a:pt x="322" y="167"/>
                  </a:lnTo>
                  <a:cubicBezTo>
                    <a:pt x="322" y="72"/>
                    <a:pt x="251"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48" name="Google Shape;11148;p79"/>
            <p:cNvSpPr/>
            <p:nvPr/>
          </p:nvSpPr>
          <p:spPr>
            <a:xfrm>
              <a:off x="7613518" y="1501354"/>
              <a:ext cx="264433" cy="353074"/>
            </a:xfrm>
            <a:custGeom>
              <a:avLst/>
              <a:gdLst/>
              <a:ahLst/>
              <a:cxnLst/>
              <a:rect l="l" t="t" r="r" b="b"/>
              <a:pathLst>
                <a:path w="8347" h="11145" extrusionOk="0">
                  <a:moveTo>
                    <a:pt x="4156" y="334"/>
                  </a:moveTo>
                  <a:cubicBezTo>
                    <a:pt x="5703" y="334"/>
                    <a:pt x="6954" y="1584"/>
                    <a:pt x="6954" y="3132"/>
                  </a:cubicBezTo>
                  <a:lnTo>
                    <a:pt x="6954" y="4358"/>
                  </a:lnTo>
                  <a:cubicBezTo>
                    <a:pt x="6954" y="5263"/>
                    <a:pt x="7156" y="5941"/>
                    <a:pt x="7335" y="6382"/>
                  </a:cubicBezTo>
                  <a:cubicBezTo>
                    <a:pt x="7346" y="6418"/>
                    <a:pt x="7346" y="6465"/>
                    <a:pt x="7335" y="6513"/>
                  </a:cubicBezTo>
                  <a:cubicBezTo>
                    <a:pt x="7323" y="6561"/>
                    <a:pt x="7275" y="6596"/>
                    <a:pt x="7227" y="6620"/>
                  </a:cubicBezTo>
                  <a:cubicBezTo>
                    <a:pt x="7156" y="6644"/>
                    <a:pt x="7073" y="6680"/>
                    <a:pt x="6989" y="6703"/>
                  </a:cubicBezTo>
                  <a:cubicBezTo>
                    <a:pt x="6787" y="6441"/>
                    <a:pt x="6442" y="6263"/>
                    <a:pt x="6072" y="6263"/>
                  </a:cubicBezTo>
                  <a:lnTo>
                    <a:pt x="5846" y="6263"/>
                  </a:lnTo>
                  <a:cubicBezTo>
                    <a:pt x="6299" y="5810"/>
                    <a:pt x="6584" y="5203"/>
                    <a:pt x="6584" y="4525"/>
                  </a:cubicBezTo>
                  <a:lnTo>
                    <a:pt x="6584" y="3834"/>
                  </a:lnTo>
                  <a:cubicBezTo>
                    <a:pt x="6584" y="3358"/>
                    <a:pt x="6192" y="2977"/>
                    <a:pt x="5715" y="2977"/>
                  </a:cubicBezTo>
                  <a:lnTo>
                    <a:pt x="5430" y="2977"/>
                  </a:lnTo>
                  <a:lnTo>
                    <a:pt x="4620" y="2155"/>
                  </a:lnTo>
                  <a:cubicBezTo>
                    <a:pt x="4588" y="2123"/>
                    <a:pt x="4546" y="2108"/>
                    <a:pt x="4503" y="2108"/>
                  </a:cubicBezTo>
                  <a:cubicBezTo>
                    <a:pt x="4482" y="2108"/>
                    <a:pt x="4461" y="2112"/>
                    <a:pt x="4441" y="2120"/>
                  </a:cubicBezTo>
                  <a:cubicBezTo>
                    <a:pt x="4382" y="2155"/>
                    <a:pt x="4334" y="2215"/>
                    <a:pt x="4334" y="2274"/>
                  </a:cubicBezTo>
                  <a:lnTo>
                    <a:pt x="4334" y="2989"/>
                  </a:lnTo>
                  <a:lnTo>
                    <a:pt x="3453" y="2989"/>
                  </a:lnTo>
                  <a:cubicBezTo>
                    <a:pt x="3370" y="2989"/>
                    <a:pt x="3286" y="3060"/>
                    <a:pt x="3286" y="3155"/>
                  </a:cubicBezTo>
                  <a:cubicBezTo>
                    <a:pt x="3286" y="3239"/>
                    <a:pt x="3370" y="3310"/>
                    <a:pt x="3453" y="3310"/>
                  </a:cubicBezTo>
                  <a:lnTo>
                    <a:pt x="4501" y="3310"/>
                  </a:lnTo>
                  <a:cubicBezTo>
                    <a:pt x="4584" y="3310"/>
                    <a:pt x="4656" y="3239"/>
                    <a:pt x="4656" y="3155"/>
                  </a:cubicBezTo>
                  <a:lnTo>
                    <a:pt x="4656" y="2679"/>
                  </a:lnTo>
                  <a:lnTo>
                    <a:pt x="5251" y="3274"/>
                  </a:lnTo>
                  <a:cubicBezTo>
                    <a:pt x="5287" y="3298"/>
                    <a:pt x="5322" y="3310"/>
                    <a:pt x="5370" y="3310"/>
                  </a:cubicBezTo>
                  <a:lnTo>
                    <a:pt x="5715" y="3310"/>
                  </a:lnTo>
                  <a:cubicBezTo>
                    <a:pt x="6013" y="3310"/>
                    <a:pt x="6251" y="3548"/>
                    <a:pt x="6251" y="3846"/>
                  </a:cubicBezTo>
                  <a:lnTo>
                    <a:pt x="6251" y="4548"/>
                  </a:lnTo>
                  <a:cubicBezTo>
                    <a:pt x="6251" y="5715"/>
                    <a:pt x="5310" y="6644"/>
                    <a:pt x="4156" y="6644"/>
                  </a:cubicBezTo>
                  <a:cubicBezTo>
                    <a:pt x="2989" y="6644"/>
                    <a:pt x="2048" y="5715"/>
                    <a:pt x="2048" y="4548"/>
                  </a:cubicBezTo>
                  <a:lnTo>
                    <a:pt x="2048" y="3834"/>
                  </a:lnTo>
                  <a:cubicBezTo>
                    <a:pt x="2048" y="3536"/>
                    <a:pt x="2286" y="3298"/>
                    <a:pt x="2584" y="3298"/>
                  </a:cubicBezTo>
                  <a:lnTo>
                    <a:pt x="2763" y="3298"/>
                  </a:lnTo>
                  <a:cubicBezTo>
                    <a:pt x="2858" y="3298"/>
                    <a:pt x="2929" y="3227"/>
                    <a:pt x="2929" y="3132"/>
                  </a:cubicBezTo>
                  <a:cubicBezTo>
                    <a:pt x="2929" y="3048"/>
                    <a:pt x="2858" y="2965"/>
                    <a:pt x="2763" y="2965"/>
                  </a:cubicBezTo>
                  <a:lnTo>
                    <a:pt x="2584" y="2965"/>
                  </a:lnTo>
                  <a:cubicBezTo>
                    <a:pt x="2108" y="2965"/>
                    <a:pt x="1727" y="3358"/>
                    <a:pt x="1727" y="3834"/>
                  </a:cubicBezTo>
                  <a:lnTo>
                    <a:pt x="1727" y="4536"/>
                  </a:lnTo>
                  <a:cubicBezTo>
                    <a:pt x="1727" y="5215"/>
                    <a:pt x="2012" y="5822"/>
                    <a:pt x="2453" y="6275"/>
                  </a:cubicBezTo>
                  <a:lnTo>
                    <a:pt x="2227" y="6275"/>
                  </a:lnTo>
                  <a:cubicBezTo>
                    <a:pt x="1858" y="6275"/>
                    <a:pt x="1536" y="6441"/>
                    <a:pt x="1310" y="6703"/>
                  </a:cubicBezTo>
                  <a:cubicBezTo>
                    <a:pt x="1239" y="6680"/>
                    <a:pt x="1143" y="6644"/>
                    <a:pt x="1072" y="6620"/>
                  </a:cubicBezTo>
                  <a:cubicBezTo>
                    <a:pt x="1024" y="6596"/>
                    <a:pt x="989" y="6561"/>
                    <a:pt x="965" y="6513"/>
                  </a:cubicBezTo>
                  <a:cubicBezTo>
                    <a:pt x="953" y="6465"/>
                    <a:pt x="953" y="6418"/>
                    <a:pt x="965" y="6382"/>
                  </a:cubicBezTo>
                  <a:cubicBezTo>
                    <a:pt x="1143" y="5965"/>
                    <a:pt x="1358" y="5263"/>
                    <a:pt x="1358" y="4358"/>
                  </a:cubicBezTo>
                  <a:lnTo>
                    <a:pt x="1358" y="3132"/>
                  </a:lnTo>
                  <a:cubicBezTo>
                    <a:pt x="1358" y="1584"/>
                    <a:pt x="2608" y="334"/>
                    <a:pt x="4156" y="334"/>
                  </a:cubicBezTo>
                  <a:close/>
                  <a:moveTo>
                    <a:pt x="2953" y="7096"/>
                  </a:moveTo>
                  <a:lnTo>
                    <a:pt x="2953" y="7108"/>
                  </a:lnTo>
                  <a:lnTo>
                    <a:pt x="2953" y="7334"/>
                  </a:lnTo>
                  <a:cubicBezTo>
                    <a:pt x="2953" y="7537"/>
                    <a:pt x="2834" y="7739"/>
                    <a:pt x="2632" y="7823"/>
                  </a:cubicBezTo>
                  <a:lnTo>
                    <a:pt x="2155" y="7513"/>
                  </a:lnTo>
                  <a:cubicBezTo>
                    <a:pt x="2060" y="7454"/>
                    <a:pt x="2060" y="7334"/>
                    <a:pt x="2072" y="7263"/>
                  </a:cubicBezTo>
                  <a:cubicBezTo>
                    <a:pt x="2096" y="7180"/>
                    <a:pt x="2155" y="7096"/>
                    <a:pt x="2274" y="7096"/>
                  </a:cubicBezTo>
                  <a:close/>
                  <a:moveTo>
                    <a:pt x="6025" y="7108"/>
                  </a:moveTo>
                  <a:cubicBezTo>
                    <a:pt x="6144" y="7108"/>
                    <a:pt x="6227" y="7180"/>
                    <a:pt x="6239" y="7275"/>
                  </a:cubicBezTo>
                  <a:cubicBezTo>
                    <a:pt x="6263" y="7346"/>
                    <a:pt x="6251" y="7454"/>
                    <a:pt x="6144" y="7525"/>
                  </a:cubicBezTo>
                  <a:lnTo>
                    <a:pt x="5668" y="7835"/>
                  </a:lnTo>
                  <a:cubicBezTo>
                    <a:pt x="5489" y="7751"/>
                    <a:pt x="5370" y="7561"/>
                    <a:pt x="5370" y="7346"/>
                  </a:cubicBezTo>
                  <a:lnTo>
                    <a:pt x="5370" y="7108"/>
                  </a:lnTo>
                  <a:close/>
                  <a:moveTo>
                    <a:pt x="6096" y="6584"/>
                  </a:moveTo>
                  <a:cubicBezTo>
                    <a:pt x="6596" y="6584"/>
                    <a:pt x="6977" y="6989"/>
                    <a:pt x="6977" y="7465"/>
                  </a:cubicBezTo>
                  <a:cubicBezTo>
                    <a:pt x="6965" y="8477"/>
                    <a:pt x="6180" y="9311"/>
                    <a:pt x="5191" y="9406"/>
                  </a:cubicBezTo>
                  <a:lnTo>
                    <a:pt x="5191" y="9228"/>
                  </a:lnTo>
                  <a:cubicBezTo>
                    <a:pt x="5191" y="9132"/>
                    <a:pt x="5120" y="9061"/>
                    <a:pt x="5037" y="9061"/>
                  </a:cubicBezTo>
                  <a:cubicBezTo>
                    <a:pt x="4941" y="9061"/>
                    <a:pt x="4870" y="9132"/>
                    <a:pt x="4870" y="9228"/>
                  </a:cubicBezTo>
                  <a:lnTo>
                    <a:pt x="4870" y="9406"/>
                  </a:lnTo>
                  <a:lnTo>
                    <a:pt x="3453" y="9406"/>
                  </a:lnTo>
                  <a:lnTo>
                    <a:pt x="3453" y="9228"/>
                  </a:lnTo>
                  <a:cubicBezTo>
                    <a:pt x="3453" y="9132"/>
                    <a:pt x="3382" y="9061"/>
                    <a:pt x="3286" y="9061"/>
                  </a:cubicBezTo>
                  <a:cubicBezTo>
                    <a:pt x="3203" y="9061"/>
                    <a:pt x="3132" y="9132"/>
                    <a:pt x="3132" y="9228"/>
                  </a:cubicBezTo>
                  <a:lnTo>
                    <a:pt x="3132" y="9406"/>
                  </a:lnTo>
                  <a:cubicBezTo>
                    <a:pt x="2143" y="9311"/>
                    <a:pt x="1358" y="8489"/>
                    <a:pt x="1358" y="7477"/>
                  </a:cubicBezTo>
                  <a:cubicBezTo>
                    <a:pt x="1358" y="6989"/>
                    <a:pt x="1762" y="6608"/>
                    <a:pt x="2239" y="6608"/>
                  </a:cubicBezTo>
                  <a:lnTo>
                    <a:pt x="2870" y="6608"/>
                  </a:lnTo>
                  <a:cubicBezTo>
                    <a:pt x="2905" y="6620"/>
                    <a:pt x="2917" y="6632"/>
                    <a:pt x="2953" y="6644"/>
                  </a:cubicBezTo>
                  <a:lnTo>
                    <a:pt x="2953" y="6799"/>
                  </a:lnTo>
                  <a:lnTo>
                    <a:pt x="2298" y="6799"/>
                  </a:lnTo>
                  <a:cubicBezTo>
                    <a:pt x="2036" y="6799"/>
                    <a:pt x="1846" y="6942"/>
                    <a:pt x="1774" y="7180"/>
                  </a:cubicBezTo>
                  <a:cubicBezTo>
                    <a:pt x="1703" y="7418"/>
                    <a:pt x="1786" y="7656"/>
                    <a:pt x="2001" y="7799"/>
                  </a:cubicBezTo>
                  <a:lnTo>
                    <a:pt x="3786" y="8989"/>
                  </a:lnTo>
                  <a:cubicBezTo>
                    <a:pt x="3906" y="9061"/>
                    <a:pt x="4037" y="9108"/>
                    <a:pt x="4167" y="9108"/>
                  </a:cubicBezTo>
                  <a:cubicBezTo>
                    <a:pt x="4298" y="9108"/>
                    <a:pt x="4441" y="9061"/>
                    <a:pt x="4560" y="8989"/>
                  </a:cubicBezTo>
                  <a:lnTo>
                    <a:pt x="4953" y="8716"/>
                  </a:lnTo>
                  <a:cubicBezTo>
                    <a:pt x="5037" y="8668"/>
                    <a:pt x="5049" y="8573"/>
                    <a:pt x="5001" y="8489"/>
                  </a:cubicBezTo>
                  <a:cubicBezTo>
                    <a:pt x="4972" y="8446"/>
                    <a:pt x="4927" y="8425"/>
                    <a:pt x="4877" y="8425"/>
                  </a:cubicBezTo>
                  <a:cubicBezTo>
                    <a:pt x="4843" y="8425"/>
                    <a:pt x="4808" y="8435"/>
                    <a:pt x="4775" y="8454"/>
                  </a:cubicBezTo>
                  <a:lnTo>
                    <a:pt x="4382" y="8716"/>
                  </a:lnTo>
                  <a:cubicBezTo>
                    <a:pt x="4322" y="8751"/>
                    <a:pt x="4251" y="8769"/>
                    <a:pt x="4179" y="8769"/>
                  </a:cubicBezTo>
                  <a:cubicBezTo>
                    <a:pt x="4108" y="8769"/>
                    <a:pt x="4037" y="8751"/>
                    <a:pt x="3977" y="8716"/>
                  </a:cubicBezTo>
                  <a:lnTo>
                    <a:pt x="2941" y="8037"/>
                  </a:lnTo>
                  <a:cubicBezTo>
                    <a:pt x="3155" y="7870"/>
                    <a:pt x="3286" y="7620"/>
                    <a:pt x="3286" y="7346"/>
                  </a:cubicBezTo>
                  <a:lnTo>
                    <a:pt x="3286" y="6799"/>
                  </a:lnTo>
                  <a:cubicBezTo>
                    <a:pt x="3560" y="6906"/>
                    <a:pt x="3858" y="6965"/>
                    <a:pt x="4167" y="6965"/>
                  </a:cubicBezTo>
                  <a:cubicBezTo>
                    <a:pt x="4477" y="6965"/>
                    <a:pt x="4775" y="6906"/>
                    <a:pt x="5049" y="6799"/>
                  </a:cubicBezTo>
                  <a:lnTo>
                    <a:pt x="5049" y="7346"/>
                  </a:lnTo>
                  <a:cubicBezTo>
                    <a:pt x="5049" y="7620"/>
                    <a:pt x="5180" y="7870"/>
                    <a:pt x="5394" y="8037"/>
                  </a:cubicBezTo>
                  <a:cubicBezTo>
                    <a:pt x="5310" y="8073"/>
                    <a:pt x="5299" y="8180"/>
                    <a:pt x="5346" y="8251"/>
                  </a:cubicBezTo>
                  <a:cubicBezTo>
                    <a:pt x="5370" y="8299"/>
                    <a:pt x="5430" y="8335"/>
                    <a:pt x="5477" y="8335"/>
                  </a:cubicBezTo>
                  <a:cubicBezTo>
                    <a:pt x="5513" y="8335"/>
                    <a:pt x="5537" y="8311"/>
                    <a:pt x="5572" y="8299"/>
                  </a:cubicBezTo>
                  <a:lnTo>
                    <a:pt x="6346" y="7775"/>
                  </a:lnTo>
                  <a:cubicBezTo>
                    <a:pt x="6549" y="7644"/>
                    <a:pt x="6644" y="7406"/>
                    <a:pt x="6561" y="7168"/>
                  </a:cubicBezTo>
                  <a:cubicBezTo>
                    <a:pt x="6489" y="6930"/>
                    <a:pt x="6287" y="6787"/>
                    <a:pt x="6049" y="6787"/>
                  </a:cubicBezTo>
                  <a:lnTo>
                    <a:pt x="5394" y="6787"/>
                  </a:lnTo>
                  <a:lnTo>
                    <a:pt x="5394" y="6632"/>
                  </a:lnTo>
                  <a:cubicBezTo>
                    <a:pt x="5418" y="6620"/>
                    <a:pt x="5430" y="6608"/>
                    <a:pt x="5465" y="6584"/>
                  </a:cubicBezTo>
                  <a:close/>
                  <a:moveTo>
                    <a:pt x="4167" y="0"/>
                  </a:moveTo>
                  <a:cubicBezTo>
                    <a:pt x="2441" y="0"/>
                    <a:pt x="1048" y="1393"/>
                    <a:pt x="1048" y="3120"/>
                  </a:cubicBezTo>
                  <a:lnTo>
                    <a:pt x="1048" y="4346"/>
                  </a:lnTo>
                  <a:cubicBezTo>
                    <a:pt x="1048" y="5239"/>
                    <a:pt x="822" y="5906"/>
                    <a:pt x="691" y="6227"/>
                  </a:cubicBezTo>
                  <a:cubicBezTo>
                    <a:pt x="631" y="6346"/>
                    <a:pt x="631" y="6501"/>
                    <a:pt x="691" y="6620"/>
                  </a:cubicBezTo>
                  <a:cubicBezTo>
                    <a:pt x="750" y="6751"/>
                    <a:pt x="834" y="6846"/>
                    <a:pt x="965" y="6906"/>
                  </a:cubicBezTo>
                  <a:cubicBezTo>
                    <a:pt x="1024" y="6930"/>
                    <a:pt x="1084" y="6942"/>
                    <a:pt x="1143" y="6977"/>
                  </a:cubicBezTo>
                  <a:cubicBezTo>
                    <a:pt x="1084" y="7120"/>
                    <a:pt x="1048" y="7287"/>
                    <a:pt x="1048" y="7465"/>
                  </a:cubicBezTo>
                  <a:cubicBezTo>
                    <a:pt x="1048" y="7775"/>
                    <a:pt x="1108" y="8061"/>
                    <a:pt x="1227" y="8335"/>
                  </a:cubicBezTo>
                  <a:lnTo>
                    <a:pt x="810" y="8477"/>
                  </a:lnTo>
                  <a:cubicBezTo>
                    <a:pt x="334" y="8644"/>
                    <a:pt x="0" y="9108"/>
                    <a:pt x="0" y="9620"/>
                  </a:cubicBezTo>
                  <a:lnTo>
                    <a:pt x="0" y="10978"/>
                  </a:lnTo>
                  <a:cubicBezTo>
                    <a:pt x="0" y="11073"/>
                    <a:pt x="72" y="11144"/>
                    <a:pt x="167" y="11144"/>
                  </a:cubicBezTo>
                  <a:cubicBezTo>
                    <a:pt x="250" y="11144"/>
                    <a:pt x="334" y="11073"/>
                    <a:pt x="334" y="10978"/>
                  </a:cubicBezTo>
                  <a:lnTo>
                    <a:pt x="334" y="9620"/>
                  </a:lnTo>
                  <a:cubicBezTo>
                    <a:pt x="334" y="9525"/>
                    <a:pt x="346" y="9418"/>
                    <a:pt x="393" y="9311"/>
                  </a:cubicBezTo>
                  <a:lnTo>
                    <a:pt x="1203" y="10013"/>
                  </a:lnTo>
                  <a:cubicBezTo>
                    <a:pt x="1322" y="10109"/>
                    <a:pt x="1405" y="10263"/>
                    <a:pt x="1405" y="10406"/>
                  </a:cubicBezTo>
                  <a:lnTo>
                    <a:pt x="1405" y="10966"/>
                  </a:lnTo>
                  <a:cubicBezTo>
                    <a:pt x="1405" y="11049"/>
                    <a:pt x="1477" y="11121"/>
                    <a:pt x="1560" y="11121"/>
                  </a:cubicBezTo>
                  <a:cubicBezTo>
                    <a:pt x="1655" y="11121"/>
                    <a:pt x="1727" y="11049"/>
                    <a:pt x="1727" y="10966"/>
                  </a:cubicBezTo>
                  <a:lnTo>
                    <a:pt x="1727" y="10406"/>
                  </a:lnTo>
                  <a:cubicBezTo>
                    <a:pt x="1727" y="10156"/>
                    <a:pt x="1620" y="9918"/>
                    <a:pt x="1429" y="9751"/>
                  </a:cubicBezTo>
                  <a:lnTo>
                    <a:pt x="560" y="9013"/>
                  </a:lnTo>
                  <a:cubicBezTo>
                    <a:pt x="655" y="8906"/>
                    <a:pt x="786" y="8823"/>
                    <a:pt x="929" y="8775"/>
                  </a:cubicBezTo>
                  <a:lnTo>
                    <a:pt x="1370" y="8608"/>
                  </a:lnTo>
                  <a:cubicBezTo>
                    <a:pt x="1739" y="9216"/>
                    <a:pt x="2382" y="9656"/>
                    <a:pt x="3144" y="9692"/>
                  </a:cubicBezTo>
                  <a:lnTo>
                    <a:pt x="3144" y="10930"/>
                  </a:lnTo>
                  <a:cubicBezTo>
                    <a:pt x="3144" y="11025"/>
                    <a:pt x="3215" y="11097"/>
                    <a:pt x="3310" y="11097"/>
                  </a:cubicBezTo>
                  <a:cubicBezTo>
                    <a:pt x="3394" y="11097"/>
                    <a:pt x="3465" y="11025"/>
                    <a:pt x="3465" y="10930"/>
                  </a:cubicBezTo>
                  <a:lnTo>
                    <a:pt x="3465" y="9692"/>
                  </a:lnTo>
                  <a:lnTo>
                    <a:pt x="4882" y="9692"/>
                  </a:lnTo>
                  <a:lnTo>
                    <a:pt x="4882" y="10930"/>
                  </a:lnTo>
                  <a:cubicBezTo>
                    <a:pt x="4882" y="11025"/>
                    <a:pt x="4953" y="11097"/>
                    <a:pt x="5049" y="11097"/>
                  </a:cubicBezTo>
                  <a:cubicBezTo>
                    <a:pt x="5132" y="11097"/>
                    <a:pt x="5203" y="11025"/>
                    <a:pt x="5203" y="10930"/>
                  </a:cubicBezTo>
                  <a:lnTo>
                    <a:pt x="5203" y="9692"/>
                  </a:lnTo>
                  <a:cubicBezTo>
                    <a:pt x="5953" y="9632"/>
                    <a:pt x="6608" y="9216"/>
                    <a:pt x="6977" y="8608"/>
                  </a:cubicBezTo>
                  <a:lnTo>
                    <a:pt x="7430" y="8775"/>
                  </a:lnTo>
                  <a:cubicBezTo>
                    <a:pt x="7561" y="8823"/>
                    <a:pt x="7692" y="8906"/>
                    <a:pt x="7787" y="9013"/>
                  </a:cubicBezTo>
                  <a:lnTo>
                    <a:pt x="6918" y="9751"/>
                  </a:lnTo>
                  <a:cubicBezTo>
                    <a:pt x="6727" y="9918"/>
                    <a:pt x="6620" y="10156"/>
                    <a:pt x="6620" y="10406"/>
                  </a:cubicBezTo>
                  <a:lnTo>
                    <a:pt x="6620" y="10966"/>
                  </a:lnTo>
                  <a:cubicBezTo>
                    <a:pt x="6620" y="11049"/>
                    <a:pt x="6692" y="11121"/>
                    <a:pt x="6787" y="11121"/>
                  </a:cubicBezTo>
                  <a:cubicBezTo>
                    <a:pt x="6870" y="11121"/>
                    <a:pt x="6954" y="11049"/>
                    <a:pt x="6954" y="10966"/>
                  </a:cubicBezTo>
                  <a:lnTo>
                    <a:pt x="6954" y="10406"/>
                  </a:lnTo>
                  <a:cubicBezTo>
                    <a:pt x="6954" y="10263"/>
                    <a:pt x="7025" y="10109"/>
                    <a:pt x="7144" y="10013"/>
                  </a:cubicBezTo>
                  <a:lnTo>
                    <a:pt x="7966" y="9311"/>
                  </a:lnTo>
                  <a:cubicBezTo>
                    <a:pt x="7989" y="9418"/>
                    <a:pt x="8025" y="9513"/>
                    <a:pt x="8025" y="9620"/>
                  </a:cubicBezTo>
                  <a:lnTo>
                    <a:pt x="8025" y="10978"/>
                  </a:lnTo>
                  <a:cubicBezTo>
                    <a:pt x="8025" y="11073"/>
                    <a:pt x="8097" y="11144"/>
                    <a:pt x="8180" y="11144"/>
                  </a:cubicBezTo>
                  <a:cubicBezTo>
                    <a:pt x="8275" y="11144"/>
                    <a:pt x="8347" y="11073"/>
                    <a:pt x="8347" y="10978"/>
                  </a:cubicBezTo>
                  <a:lnTo>
                    <a:pt x="8347" y="9620"/>
                  </a:lnTo>
                  <a:cubicBezTo>
                    <a:pt x="8335" y="9120"/>
                    <a:pt x="8013" y="8656"/>
                    <a:pt x="7537" y="8477"/>
                  </a:cubicBezTo>
                  <a:lnTo>
                    <a:pt x="7120" y="8335"/>
                  </a:lnTo>
                  <a:cubicBezTo>
                    <a:pt x="7215" y="8061"/>
                    <a:pt x="7299" y="7775"/>
                    <a:pt x="7299" y="7465"/>
                  </a:cubicBezTo>
                  <a:cubicBezTo>
                    <a:pt x="7299" y="7287"/>
                    <a:pt x="7251" y="7120"/>
                    <a:pt x="7192" y="6977"/>
                  </a:cubicBezTo>
                  <a:cubicBezTo>
                    <a:pt x="7251" y="6942"/>
                    <a:pt x="7311" y="6930"/>
                    <a:pt x="7370" y="6906"/>
                  </a:cubicBezTo>
                  <a:cubicBezTo>
                    <a:pt x="7501" y="6858"/>
                    <a:pt x="7596" y="6751"/>
                    <a:pt x="7656" y="6620"/>
                  </a:cubicBezTo>
                  <a:cubicBezTo>
                    <a:pt x="7716" y="6501"/>
                    <a:pt x="7716" y="6346"/>
                    <a:pt x="7656" y="6227"/>
                  </a:cubicBezTo>
                  <a:cubicBezTo>
                    <a:pt x="7513" y="5906"/>
                    <a:pt x="7299" y="5239"/>
                    <a:pt x="7299" y="4346"/>
                  </a:cubicBezTo>
                  <a:lnTo>
                    <a:pt x="7299" y="3120"/>
                  </a:lnTo>
                  <a:cubicBezTo>
                    <a:pt x="7299" y="1393"/>
                    <a:pt x="5894" y="0"/>
                    <a:pt x="4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49" name="Google Shape;11149;p79"/>
            <p:cNvSpPr/>
            <p:nvPr/>
          </p:nvSpPr>
          <p:spPr>
            <a:xfrm>
              <a:off x="7701778" y="1611474"/>
              <a:ext cx="21162" cy="10613"/>
            </a:xfrm>
            <a:custGeom>
              <a:avLst/>
              <a:gdLst/>
              <a:ahLst/>
              <a:cxnLst/>
              <a:rect l="l" t="t" r="r" b="b"/>
              <a:pathLst>
                <a:path w="668" h="335" extrusionOk="0">
                  <a:moveTo>
                    <a:pt x="167" y="1"/>
                  </a:moveTo>
                  <a:cubicBezTo>
                    <a:pt x="72" y="1"/>
                    <a:pt x="0" y="72"/>
                    <a:pt x="0" y="168"/>
                  </a:cubicBezTo>
                  <a:cubicBezTo>
                    <a:pt x="0" y="251"/>
                    <a:pt x="72" y="334"/>
                    <a:pt x="167" y="334"/>
                  </a:cubicBezTo>
                  <a:lnTo>
                    <a:pt x="500" y="334"/>
                  </a:lnTo>
                  <a:cubicBezTo>
                    <a:pt x="596" y="334"/>
                    <a:pt x="667" y="251"/>
                    <a:pt x="667" y="168"/>
                  </a:cubicBezTo>
                  <a:cubicBezTo>
                    <a:pt x="667" y="72"/>
                    <a:pt x="596" y="1"/>
                    <a:pt x="50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50" name="Google Shape;11150;p79"/>
            <p:cNvSpPr/>
            <p:nvPr/>
          </p:nvSpPr>
          <p:spPr>
            <a:xfrm>
              <a:off x="7768148" y="1611474"/>
              <a:ext cx="21162" cy="10613"/>
            </a:xfrm>
            <a:custGeom>
              <a:avLst/>
              <a:gdLst/>
              <a:ahLst/>
              <a:cxnLst/>
              <a:rect l="l" t="t" r="r" b="b"/>
              <a:pathLst>
                <a:path w="668" h="335" extrusionOk="0">
                  <a:moveTo>
                    <a:pt x="168" y="1"/>
                  </a:moveTo>
                  <a:cubicBezTo>
                    <a:pt x="72" y="1"/>
                    <a:pt x="1" y="72"/>
                    <a:pt x="1" y="168"/>
                  </a:cubicBezTo>
                  <a:cubicBezTo>
                    <a:pt x="1" y="251"/>
                    <a:pt x="72" y="334"/>
                    <a:pt x="168" y="334"/>
                  </a:cubicBezTo>
                  <a:lnTo>
                    <a:pt x="513" y="334"/>
                  </a:lnTo>
                  <a:cubicBezTo>
                    <a:pt x="596" y="334"/>
                    <a:pt x="668" y="251"/>
                    <a:pt x="668" y="168"/>
                  </a:cubicBezTo>
                  <a:cubicBezTo>
                    <a:pt x="668" y="72"/>
                    <a:pt x="596" y="1"/>
                    <a:pt x="51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51" name="Google Shape;11151;p79"/>
            <p:cNvSpPr/>
            <p:nvPr/>
          </p:nvSpPr>
          <p:spPr>
            <a:xfrm>
              <a:off x="7715337" y="1659025"/>
              <a:ext cx="60382" cy="32820"/>
            </a:xfrm>
            <a:custGeom>
              <a:avLst/>
              <a:gdLst/>
              <a:ahLst/>
              <a:cxnLst/>
              <a:rect l="l" t="t" r="r" b="b"/>
              <a:pathLst>
                <a:path w="1906" h="1036" extrusionOk="0">
                  <a:moveTo>
                    <a:pt x="1537" y="321"/>
                  </a:moveTo>
                  <a:cubicBezTo>
                    <a:pt x="1465" y="536"/>
                    <a:pt x="1227" y="691"/>
                    <a:pt x="953" y="691"/>
                  </a:cubicBezTo>
                  <a:cubicBezTo>
                    <a:pt x="668" y="691"/>
                    <a:pt x="453" y="536"/>
                    <a:pt x="358" y="321"/>
                  </a:cubicBezTo>
                  <a:close/>
                  <a:moveTo>
                    <a:pt x="168" y="0"/>
                  </a:moveTo>
                  <a:cubicBezTo>
                    <a:pt x="72" y="0"/>
                    <a:pt x="1" y="83"/>
                    <a:pt x="1" y="167"/>
                  </a:cubicBezTo>
                  <a:cubicBezTo>
                    <a:pt x="1" y="643"/>
                    <a:pt x="430" y="1036"/>
                    <a:pt x="953" y="1036"/>
                  </a:cubicBezTo>
                  <a:cubicBezTo>
                    <a:pt x="1477" y="1036"/>
                    <a:pt x="1906" y="643"/>
                    <a:pt x="1906" y="167"/>
                  </a:cubicBezTo>
                  <a:cubicBezTo>
                    <a:pt x="1894" y="60"/>
                    <a:pt x="1823" y="0"/>
                    <a:pt x="172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1152" name="Google Shape;11152;p79"/>
          <p:cNvSpPr txBox="1"/>
          <p:nvPr/>
        </p:nvSpPr>
        <p:spPr>
          <a:xfrm>
            <a:off x="1132900" y="681351"/>
            <a:ext cx="4642800" cy="643200"/>
          </a:xfrm>
          <a:prstGeom prst="rect">
            <a:avLst/>
          </a:prstGeom>
          <a:noFill/>
          <a:ln>
            <a:noFill/>
          </a:ln>
        </p:spPr>
        <p:txBody>
          <a:bodyPr spcFirstLastPara="1" wrap="square" lIns="121900" tIns="121900" rIns="121900" bIns="121900" anchor="t" anchorCtr="0">
            <a:noAutofit/>
          </a:bodyPr>
          <a:lstStyle/>
          <a:p>
            <a:pPr algn="ctr"/>
            <a:r>
              <a:rPr lang="fa-IR" sz="3200" dirty="0">
                <a:cs typeface="B Nazanin" panose="00000700000000000000" pitchFamily="2" charset="-78"/>
              </a:rPr>
              <a:t>نمادهای راهنما و پشتیبانی</a:t>
            </a:r>
            <a:endParaRPr sz="3200" dirty="0">
              <a:cs typeface="B Nazanin" panose="00000700000000000000" pitchFamily="2" charset="-78"/>
            </a:endParaRPr>
          </a:p>
        </p:txBody>
      </p:sp>
      <p:sp>
        <p:nvSpPr>
          <p:cNvPr id="11153" name="Google Shape;11153;p79"/>
          <p:cNvSpPr txBox="1"/>
          <p:nvPr/>
        </p:nvSpPr>
        <p:spPr>
          <a:xfrm>
            <a:off x="6477867" y="681351"/>
            <a:ext cx="4642800" cy="643200"/>
          </a:xfrm>
          <a:prstGeom prst="rect">
            <a:avLst/>
          </a:prstGeom>
          <a:noFill/>
          <a:ln>
            <a:noFill/>
          </a:ln>
        </p:spPr>
        <p:txBody>
          <a:bodyPr spcFirstLastPara="1" wrap="square" lIns="121900" tIns="121900" rIns="121900" bIns="121900" anchor="t" anchorCtr="0">
            <a:noAutofit/>
          </a:bodyPr>
          <a:lstStyle/>
          <a:p>
            <a:pPr algn="ctr"/>
            <a:r>
              <a:rPr lang="fa-IR" sz="3200" dirty="0">
                <a:cs typeface="B Nazanin" panose="00000700000000000000" pitchFamily="2" charset="-78"/>
              </a:rPr>
              <a:t>نمادهای آواتار</a:t>
            </a:r>
            <a:endParaRPr sz="3200" dirty="0">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Shape 11157"/>
        <p:cNvGrpSpPr/>
        <p:nvPr/>
      </p:nvGrpSpPr>
      <p:grpSpPr>
        <a:xfrm>
          <a:off x="0" y="0"/>
          <a:ext cx="0" cy="0"/>
          <a:chOff x="0" y="0"/>
          <a:chExt cx="0" cy="0"/>
        </a:xfrm>
      </p:grpSpPr>
      <p:grpSp>
        <p:nvGrpSpPr>
          <p:cNvPr id="11158" name="Google Shape;11158;p80"/>
          <p:cNvGrpSpPr/>
          <p:nvPr/>
        </p:nvGrpSpPr>
        <p:grpSpPr>
          <a:xfrm>
            <a:off x="2342781" y="1766967"/>
            <a:ext cx="494759" cy="479195"/>
            <a:chOff x="1757085" y="1500675"/>
            <a:chExt cx="371069" cy="359396"/>
          </a:xfrm>
          <a:solidFill>
            <a:schemeClr val="tx1"/>
          </a:solidFill>
        </p:grpSpPr>
        <p:sp>
          <p:nvSpPr>
            <p:cNvPr id="11159" name="Google Shape;11159;p80"/>
            <p:cNvSpPr/>
            <p:nvPr/>
          </p:nvSpPr>
          <p:spPr>
            <a:xfrm>
              <a:off x="2032389" y="1667206"/>
              <a:ext cx="66313" cy="60684"/>
            </a:xfrm>
            <a:custGeom>
              <a:avLst/>
              <a:gdLst/>
              <a:ahLst/>
              <a:cxnLst/>
              <a:rect l="l" t="t" r="r" b="b"/>
              <a:pathLst>
                <a:path w="2085" h="1908" extrusionOk="0">
                  <a:moveTo>
                    <a:pt x="978" y="0"/>
                  </a:moveTo>
                  <a:cubicBezTo>
                    <a:pt x="891" y="0"/>
                    <a:pt x="803" y="13"/>
                    <a:pt x="715" y="39"/>
                  </a:cubicBezTo>
                  <a:cubicBezTo>
                    <a:pt x="298" y="158"/>
                    <a:pt x="1" y="539"/>
                    <a:pt x="1" y="979"/>
                  </a:cubicBezTo>
                  <a:cubicBezTo>
                    <a:pt x="1" y="1348"/>
                    <a:pt x="215" y="1670"/>
                    <a:pt x="524" y="1836"/>
                  </a:cubicBezTo>
                  <a:cubicBezTo>
                    <a:pt x="546" y="1851"/>
                    <a:pt x="571" y="1858"/>
                    <a:pt x="597" y="1858"/>
                  </a:cubicBezTo>
                  <a:cubicBezTo>
                    <a:pt x="656" y="1858"/>
                    <a:pt x="718" y="1823"/>
                    <a:pt x="751" y="1765"/>
                  </a:cubicBezTo>
                  <a:cubicBezTo>
                    <a:pt x="798" y="1694"/>
                    <a:pt x="763" y="1586"/>
                    <a:pt x="679" y="1539"/>
                  </a:cubicBezTo>
                  <a:cubicBezTo>
                    <a:pt x="155" y="1277"/>
                    <a:pt x="239" y="503"/>
                    <a:pt x="810" y="348"/>
                  </a:cubicBezTo>
                  <a:cubicBezTo>
                    <a:pt x="866" y="333"/>
                    <a:pt x="922" y="326"/>
                    <a:pt x="977" y="326"/>
                  </a:cubicBezTo>
                  <a:cubicBezTo>
                    <a:pt x="1316" y="326"/>
                    <a:pt x="1608" y="600"/>
                    <a:pt x="1608" y="979"/>
                  </a:cubicBezTo>
                  <a:cubicBezTo>
                    <a:pt x="1608" y="1241"/>
                    <a:pt x="1429" y="1491"/>
                    <a:pt x="1179" y="1586"/>
                  </a:cubicBezTo>
                  <a:cubicBezTo>
                    <a:pt x="1001" y="1646"/>
                    <a:pt x="1048" y="1908"/>
                    <a:pt x="1239" y="1908"/>
                  </a:cubicBezTo>
                  <a:cubicBezTo>
                    <a:pt x="1477" y="1908"/>
                    <a:pt x="2084" y="1420"/>
                    <a:pt x="1906" y="717"/>
                  </a:cubicBezTo>
                  <a:cubicBezTo>
                    <a:pt x="1797" y="301"/>
                    <a:pt x="1407" y="0"/>
                    <a:pt x="97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60" name="Google Shape;11160;p80"/>
            <p:cNvSpPr/>
            <p:nvPr/>
          </p:nvSpPr>
          <p:spPr>
            <a:xfrm>
              <a:off x="1971419" y="1747609"/>
              <a:ext cx="12531" cy="11513"/>
            </a:xfrm>
            <a:custGeom>
              <a:avLst/>
              <a:gdLst/>
              <a:ahLst/>
              <a:cxnLst/>
              <a:rect l="l" t="t" r="r" b="b"/>
              <a:pathLst>
                <a:path w="394" h="362" extrusionOk="0">
                  <a:moveTo>
                    <a:pt x="212" y="0"/>
                  </a:moveTo>
                  <a:cubicBezTo>
                    <a:pt x="194" y="0"/>
                    <a:pt x="175" y="4"/>
                    <a:pt x="155" y="11"/>
                  </a:cubicBezTo>
                  <a:cubicBezTo>
                    <a:pt x="60" y="35"/>
                    <a:pt x="1" y="130"/>
                    <a:pt x="36" y="237"/>
                  </a:cubicBezTo>
                  <a:cubicBezTo>
                    <a:pt x="57" y="308"/>
                    <a:pt x="128" y="361"/>
                    <a:pt x="208" y="361"/>
                  </a:cubicBezTo>
                  <a:cubicBezTo>
                    <a:pt x="222" y="361"/>
                    <a:pt x="236" y="360"/>
                    <a:pt x="251" y="356"/>
                  </a:cubicBezTo>
                  <a:cubicBezTo>
                    <a:pt x="346" y="320"/>
                    <a:pt x="394" y="213"/>
                    <a:pt x="370" y="130"/>
                  </a:cubicBezTo>
                  <a:cubicBezTo>
                    <a:pt x="351" y="54"/>
                    <a:pt x="286" y="0"/>
                    <a:pt x="21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61" name="Google Shape;11161;p80"/>
            <p:cNvSpPr/>
            <p:nvPr/>
          </p:nvSpPr>
          <p:spPr>
            <a:xfrm>
              <a:off x="2032008" y="1776202"/>
              <a:ext cx="62910" cy="61702"/>
            </a:xfrm>
            <a:custGeom>
              <a:avLst/>
              <a:gdLst/>
              <a:ahLst/>
              <a:cxnLst/>
              <a:rect l="l" t="t" r="r" b="b"/>
              <a:pathLst>
                <a:path w="1978" h="1940" extrusionOk="0">
                  <a:moveTo>
                    <a:pt x="988" y="0"/>
                  </a:moveTo>
                  <a:cubicBezTo>
                    <a:pt x="490" y="0"/>
                    <a:pt x="1" y="379"/>
                    <a:pt x="1" y="969"/>
                  </a:cubicBezTo>
                  <a:cubicBezTo>
                    <a:pt x="1" y="1543"/>
                    <a:pt x="471" y="1940"/>
                    <a:pt x="975" y="1940"/>
                  </a:cubicBezTo>
                  <a:cubicBezTo>
                    <a:pt x="1161" y="1940"/>
                    <a:pt x="1351" y="1886"/>
                    <a:pt x="1525" y="1767"/>
                  </a:cubicBezTo>
                  <a:cubicBezTo>
                    <a:pt x="1596" y="1731"/>
                    <a:pt x="1608" y="1624"/>
                    <a:pt x="1560" y="1553"/>
                  </a:cubicBezTo>
                  <a:cubicBezTo>
                    <a:pt x="1538" y="1501"/>
                    <a:pt x="1489" y="1477"/>
                    <a:pt x="1438" y="1477"/>
                  </a:cubicBezTo>
                  <a:cubicBezTo>
                    <a:pt x="1406" y="1477"/>
                    <a:pt x="1374" y="1487"/>
                    <a:pt x="1346" y="1505"/>
                  </a:cubicBezTo>
                  <a:cubicBezTo>
                    <a:pt x="1237" y="1576"/>
                    <a:pt x="1111" y="1612"/>
                    <a:pt x="985" y="1612"/>
                  </a:cubicBezTo>
                  <a:cubicBezTo>
                    <a:pt x="795" y="1612"/>
                    <a:pt x="606" y="1532"/>
                    <a:pt x="477" y="1374"/>
                  </a:cubicBezTo>
                  <a:cubicBezTo>
                    <a:pt x="155" y="957"/>
                    <a:pt x="453" y="326"/>
                    <a:pt x="989" y="326"/>
                  </a:cubicBezTo>
                  <a:cubicBezTo>
                    <a:pt x="1370" y="326"/>
                    <a:pt x="1679" y="672"/>
                    <a:pt x="1620" y="1076"/>
                  </a:cubicBezTo>
                  <a:cubicBezTo>
                    <a:pt x="1608" y="1160"/>
                    <a:pt x="1668" y="1255"/>
                    <a:pt x="1763" y="1267"/>
                  </a:cubicBezTo>
                  <a:cubicBezTo>
                    <a:pt x="1770" y="1268"/>
                    <a:pt x="1777" y="1268"/>
                    <a:pt x="1784" y="1268"/>
                  </a:cubicBezTo>
                  <a:cubicBezTo>
                    <a:pt x="1862" y="1268"/>
                    <a:pt x="1942" y="1212"/>
                    <a:pt x="1953" y="1136"/>
                  </a:cubicBezTo>
                  <a:cubicBezTo>
                    <a:pt x="1977" y="862"/>
                    <a:pt x="1918" y="600"/>
                    <a:pt x="1739" y="374"/>
                  </a:cubicBezTo>
                  <a:cubicBezTo>
                    <a:pt x="1540" y="116"/>
                    <a:pt x="1263" y="0"/>
                    <a:pt x="98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62" name="Google Shape;11162;p80"/>
            <p:cNvSpPr/>
            <p:nvPr/>
          </p:nvSpPr>
          <p:spPr>
            <a:xfrm>
              <a:off x="1976349" y="1775216"/>
              <a:ext cx="32" cy="32"/>
            </a:xfrm>
            <a:custGeom>
              <a:avLst/>
              <a:gdLst/>
              <a:ahLst/>
              <a:cxnLst/>
              <a:rect l="l" t="t" r="r" b="b"/>
              <a:pathLst>
                <a:path w="1" h="1" extrusionOk="0">
                  <a:moveTo>
                    <a:pt x="0" y="0"/>
                  </a:moveTo>
                  <a:lnTo>
                    <a:pt x="0" y="0"/>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63" name="Google Shape;11163;p80"/>
            <p:cNvSpPr/>
            <p:nvPr/>
          </p:nvSpPr>
          <p:spPr>
            <a:xfrm>
              <a:off x="2016487" y="1775216"/>
              <a:ext cx="32" cy="32"/>
            </a:xfrm>
            <a:custGeom>
              <a:avLst/>
              <a:gdLst/>
              <a:ahLst/>
              <a:cxnLst/>
              <a:rect l="l" t="t" r="r" b="b"/>
              <a:pathLst>
                <a:path w="1" h="1" extrusionOk="0">
                  <a:moveTo>
                    <a:pt x="1" y="0"/>
                  </a:moveTo>
                  <a:lnTo>
                    <a:pt x="1" y="0"/>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64" name="Google Shape;11164;p80"/>
            <p:cNvSpPr/>
            <p:nvPr/>
          </p:nvSpPr>
          <p:spPr>
            <a:xfrm>
              <a:off x="1914615" y="1724837"/>
              <a:ext cx="32" cy="32"/>
            </a:xfrm>
            <a:custGeom>
              <a:avLst/>
              <a:gdLst/>
              <a:ahLst/>
              <a:cxnLst/>
              <a:rect l="l" t="t" r="r" b="b"/>
              <a:pathLst>
                <a:path w="1" h="1" extrusionOk="0">
                  <a:moveTo>
                    <a:pt x="1" y="1"/>
                  </a:moveTo>
                  <a:lnTo>
                    <a:pt x="1"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65" name="Google Shape;11165;p80"/>
            <p:cNvSpPr/>
            <p:nvPr/>
          </p:nvSpPr>
          <p:spPr>
            <a:xfrm>
              <a:off x="1976349" y="1730530"/>
              <a:ext cx="32" cy="32"/>
            </a:xfrm>
            <a:custGeom>
              <a:avLst/>
              <a:gdLst/>
              <a:ahLst/>
              <a:cxnLst/>
              <a:rect l="l" t="t" r="r" b="b"/>
              <a:pathLst>
                <a:path w="1" h="1" extrusionOk="0">
                  <a:moveTo>
                    <a:pt x="0" y="0"/>
                  </a:moveTo>
                  <a:lnTo>
                    <a:pt x="0" y="0"/>
                  </a:lnTo>
                  <a:lnTo>
                    <a:pt x="0" y="0"/>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66" name="Google Shape;11166;p80"/>
            <p:cNvSpPr/>
            <p:nvPr/>
          </p:nvSpPr>
          <p:spPr>
            <a:xfrm>
              <a:off x="1976349" y="1730530"/>
              <a:ext cx="413" cy="32"/>
            </a:xfrm>
            <a:custGeom>
              <a:avLst/>
              <a:gdLst/>
              <a:ahLst/>
              <a:cxnLst/>
              <a:rect l="l" t="t" r="r" b="b"/>
              <a:pathLst>
                <a:path w="13" h="1" extrusionOk="0">
                  <a:moveTo>
                    <a:pt x="0" y="0"/>
                  </a:moveTo>
                  <a:lnTo>
                    <a:pt x="0" y="0"/>
                  </a:lnTo>
                  <a:cubicBezTo>
                    <a:pt x="12" y="0"/>
                    <a:pt x="12" y="0"/>
                    <a:pt x="0" y="0"/>
                  </a:cubicBezTo>
                  <a:cubicBezTo>
                    <a:pt x="12" y="0"/>
                    <a:pt x="12" y="0"/>
                    <a:pt x="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67" name="Google Shape;11167;p80"/>
            <p:cNvSpPr/>
            <p:nvPr/>
          </p:nvSpPr>
          <p:spPr>
            <a:xfrm>
              <a:off x="1976349" y="1730530"/>
              <a:ext cx="32" cy="32"/>
            </a:xfrm>
            <a:custGeom>
              <a:avLst/>
              <a:gdLst/>
              <a:ahLst/>
              <a:cxnLst/>
              <a:rect l="l" t="t" r="r" b="b"/>
              <a:pathLst>
                <a:path w="1" h="1" extrusionOk="0">
                  <a:moveTo>
                    <a:pt x="0" y="0"/>
                  </a:moveTo>
                  <a:lnTo>
                    <a:pt x="0" y="0"/>
                  </a:lnTo>
                  <a:lnTo>
                    <a:pt x="0" y="0"/>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68" name="Google Shape;11168;p80"/>
            <p:cNvSpPr/>
            <p:nvPr/>
          </p:nvSpPr>
          <p:spPr>
            <a:xfrm>
              <a:off x="1757085" y="1500675"/>
              <a:ext cx="371069" cy="359396"/>
            </a:xfrm>
            <a:custGeom>
              <a:avLst/>
              <a:gdLst/>
              <a:ahLst/>
              <a:cxnLst/>
              <a:rect l="l" t="t" r="r" b="b"/>
              <a:pathLst>
                <a:path w="11667" h="11300" extrusionOk="0">
                  <a:moveTo>
                    <a:pt x="9644" y="4908"/>
                  </a:moveTo>
                  <a:cubicBezTo>
                    <a:pt x="9857" y="4908"/>
                    <a:pt x="10077" y="4962"/>
                    <a:pt x="10288" y="5084"/>
                  </a:cubicBezTo>
                  <a:cubicBezTo>
                    <a:pt x="11264" y="5644"/>
                    <a:pt x="11085" y="7132"/>
                    <a:pt x="10002" y="7442"/>
                  </a:cubicBezTo>
                  <a:lnTo>
                    <a:pt x="9990" y="7442"/>
                  </a:lnTo>
                  <a:lnTo>
                    <a:pt x="8883" y="7739"/>
                  </a:lnTo>
                  <a:lnTo>
                    <a:pt x="7907" y="7477"/>
                  </a:lnTo>
                  <a:lnTo>
                    <a:pt x="7526" y="7370"/>
                  </a:lnTo>
                  <a:cubicBezTo>
                    <a:pt x="7978" y="7263"/>
                    <a:pt x="8145" y="7239"/>
                    <a:pt x="8168" y="7227"/>
                  </a:cubicBezTo>
                  <a:lnTo>
                    <a:pt x="8168" y="7227"/>
                  </a:lnTo>
                  <a:cubicBezTo>
                    <a:pt x="8139" y="7233"/>
                    <a:pt x="8037" y="7257"/>
                    <a:pt x="8029" y="7257"/>
                  </a:cubicBezTo>
                  <a:cubicBezTo>
                    <a:pt x="8020" y="7257"/>
                    <a:pt x="8103" y="7233"/>
                    <a:pt x="8442" y="7144"/>
                  </a:cubicBezTo>
                  <a:cubicBezTo>
                    <a:pt x="8538" y="7120"/>
                    <a:pt x="8597" y="7001"/>
                    <a:pt x="8538" y="6894"/>
                  </a:cubicBezTo>
                  <a:cubicBezTo>
                    <a:pt x="8466" y="6787"/>
                    <a:pt x="8418" y="6668"/>
                    <a:pt x="8395" y="6537"/>
                  </a:cubicBezTo>
                  <a:cubicBezTo>
                    <a:pt x="8160" y="5656"/>
                    <a:pt x="8855" y="4908"/>
                    <a:pt x="9644" y="4908"/>
                  </a:cubicBezTo>
                  <a:close/>
                  <a:moveTo>
                    <a:pt x="3874" y="6792"/>
                  </a:moveTo>
                  <a:cubicBezTo>
                    <a:pt x="3951" y="6792"/>
                    <a:pt x="4030" y="6802"/>
                    <a:pt x="4108" y="6822"/>
                  </a:cubicBezTo>
                  <a:lnTo>
                    <a:pt x="4632" y="6965"/>
                  </a:lnTo>
                  <a:lnTo>
                    <a:pt x="4954" y="7061"/>
                  </a:lnTo>
                  <a:cubicBezTo>
                    <a:pt x="4978" y="7072"/>
                    <a:pt x="5227" y="7132"/>
                    <a:pt x="6415" y="7452"/>
                  </a:cubicBezTo>
                  <a:lnTo>
                    <a:pt x="6415" y="7452"/>
                  </a:lnTo>
                  <a:cubicBezTo>
                    <a:pt x="6414" y="7452"/>
                    <a:pt x="6414" y="7452"/>
                    <a:pt x="6414" y="7452"/>
                  </a:cubicBezTo>
                  <a:cubicBezTo>
                    <a:pt x="6388" y="7452"/>
                    <a:pt x="6335" y="7537"/>
                    <a:pt x="6335" y="7537"/>
                  </a:cubicBezTo>
                  <a:cubicBezTo>
                    <a:pt x="6323" y="7549"/>
                    <a:pt x="6311" y="7561"/>
                    <a:pt x="6311" y="7596"/>
                  </a:cubicBezTo>
                  <a:cubicBezTo>
                    <a:pt x="6216" y="7751"/>
                    <a:pt x="6192" y="7954"/>
                    <a:pt x="6252" y="8108"/>
                  </a:cubicBezTo>
                  <a:cubicBezTo>
                    <a:pt x="4120" y="7537"/>
                    <a:pt x="5478" y="7906"/>
                    <a:pt x="3120" y="7275"/>
                  </a:cubicBezTo>
                  <a:cubicBezTo>
                    <a:pt x="3108" y="7275"/>
                    <a:pt x="3108" y="7263"/>
                    <a:pt x="3108" y="7251"/>
                  </a:cubicBezTo>
                  <a:cubicBezTo>
                    <a:pt x="3262" y="6963"/>
                    <a:pt x="3554" y="6792"/>
                    <a:pt x="3874" y="6792"/>
                  </a:cubicBezTo>
                  <a:close/>
                  <a:moveTo>
                    <a:pt x="4894" y="8096"/>
                  </a:moveTo>
                  <a:cubicBezTo>
                    <a:pt x="5966" y="8382"/>
                    <a:pt x="6204" y="8454"/>
                    <a:pt x="6252" y="8454"/>
                  </a:cubicBezTo>
                  <a:cubicBezTo>
                    <a:pt x="6216" y="8477"/>
                    <a:pt x="5954" y="8537"/>
                    <a:pt x="4097" y="9037"/>
                  </a:cubicBezTo>
                  <a:cubicBezTo>
                    <a:pt x="4020" y="9058"/>
                    <a:pt x="3943" y="9068"/>
                    <a:pt x="3866" y="9068"/>
                  </a:cubicBezTo>
                  <a:cubicBezTo>
                    <a:pt x="3550" y="9068"/>
                    <a:pt x="3250" y="8896"/>
                    <a:pt x="3096" y="8608"/>
                  </a:cubicBezTo>
                  <a:cubicBezTo>
                    <a:pt x="3096" y="8596"/>
                    <a:pt x="3096" y="8573"/>
                    <a:pt x="3108" y="8573"/>
                  </a:cubicBezTo>
                  <a:cubicBezTo>
                    <a:pt x="3096" y="8573"/>
                    <a:pt x="3180" y="8561"/>
                    <a:pt x="4894" y="8096"/>
                  </a:cubicBezTo>
                  <a:close/>
                  <a:moveTo>
                    <a:pt x="6895" y="7575"/>
                  </a:moveTo>
                  <a:cubicBezTo>
                    <a:pt x="6922" y="7575"/>
                    <a:pt x="6950" y="7578"/>
                    <a:pt x="6978" y="7584"/>
                  </a:cubicBezTo>
                  <a:cubicBezTo>
                    <a:pt x="8847" y="8084"/>
                    <a:pt x="9597" y="8275"/>
                    <a:pt x="9847" y="8346"/>
                  </a:cubicBezTo>
                  <a:cubicBezTo>
                    <a:pt x="9847" y="8346"/>
                    <a:pt x="9883" y="8370"/>
                    <a:pt x="9966" y="8394"/>
                  </a:cubicBezTo>
                  <a:cubicBezTo>
                    <a:pt x="10657" y="8596"/>
                    <a:pt x="11062" y="9311"/>
                    <a:pt x="10883" y="9978"/>
                  </a:cubicBezTo>
                  <a:cubicBezTo>
                    <a:pt x="10734" y="10545"/>
                    <a:pt x="10211" y="10929"/>
                    <a:pt x="9633" y="10929"/>
                  </a:cubicBezTo>
                  <a:cubicBezTo>
                    <a:pt x="9519" y="10929"/>
                    <a:pt x="9403" y="10914"/>
                    <a:pt x="9288" y="10882"/>
                  </a:cubicBezTo>
                  <a:cubicBezTo>
                    <a:pt x="8454" y="10656"/>
                    <a:pt x="8061" y="9692"/>
                    <a:pt x="8526" y="8954"/>
                  </a:cubicBezTo>
                  <a:cubicBezTo>
                    <a:pt x="8585" y="8858"/>
                    <a:pt x="8538" y="8727"/>
                    <a:pt x="8418" y="8692"/>
                  </a:cubicBezTo>
                  <a:lnTo>
                    <a:pt x="8157" y="8620"/>
                  </a:lnTo>
                  <a:cubicBezTo>
                    <a:pt x="8121" y="8608"/>
                    <a:pt x="7990" y="8573"/>
                    <a:pt x="7526" y="8454"/>
                  </a:cubicBezTo>
                  <a:cubicBezTo>
                    <a:pt x="7347" y="8418"/>
                    <a:pt x="7252" y="8382"/>
                    <a:pt x="7192" y="8370"/>
                  </a:cubicBezTo>
                  <a:lnTo>
                    <a:pt x="7192" y="8370"/>
                  </a:lnTo>
                  <a:cubicBezTo>
                    <a:pt x="7201" y="8373"/>
                    <a:pt x="7207" y="8375"/>
                    <a:pt x="7205" y="8375"/>
                  </a:cubicBezTo>
                  <a:cubicBezTo>
                    <a:pt x="7199" y="8375"/>
                    <a:pt x="7116" y="8354"/>
                    <a:pt x="6799" y="8263"/>
                  </a:cubicBezTo>
                  <a:cubicBezTo>
                    <a:pt x="6644" y="8215"/>
                    <a:pt x="6525" y="8084"/>
                    <a:pt x="6549" y="7906"/>
                  </a:cubicBezTo>
                  <a:lnTo>
                    <a:pt x="6549" y="7894"/>
                  </a:lnTo>
                  <a:cubicBezTo>
                    <a:pt x="6560" y="7708"/>
                    <a:pt x="6714" y="7575"/>
                    <a:pt x="6895" y="7575"/>
                  </a:cubicBezTo>
                  <a:close/>
                  <a:moveTo>
                    <a:pt x="2906" y="0"/>
                  </a:moveTo>
                  <a:cubicBezTo>
                    <a:pt x="2406" y="24"/>
                    <a:pt x="1930" y="143"/>
                    <a:pt x="1501" y="393"/>
                  </a:cubicBezTo>
                  <a:cubicBezTo>
                    <a:pt x="1084" y="631"/>
                    <a:pt x="739" y="953"/>
                    <a:pt x="489" y="1357"/>
                  </a:cubicBezTo>
                  <a:cubicBezTo>
                    <a:pt x="441" y="1429"/>
                    <a:pt x="465" y="1536"/>
                    <a:pt x="537" y="1584"/>
                  </a:cubicBezTo>
                  <a:cubicBezTo>
                    <a:pt x="562" y="1601"/>
                    <a:pt x="592" y="1608"/>
                    <a:pt x="622" y="1608"/>
                  </a:cubicBezTo>
                  <a:cubicBezTo>
                    <a:pt x="676" y="1608"/>
                    <a:pt x="732" y="1582"/>
                    <a:pt x="763" y="1536"/>
                  </a:cubicBezTo>
                  <a:cubicBezTo>
                    <a:pt x="977" y="1179"/>
                    <a:pt x="1299" y="881"/>
                    <a:pt x="1656" y="679"/>
                  </a:cubicBezTo>
                  <a:cubicBezTo>
                    <a:pt x="2056" y="446"/>
                    <a:pt x="2494" y="336"/>
                    <a:pt x="2927" y="336"/>
                  </a:cubicBezTo>
                  <a:cubicBezTo>
                    <a:pt x="3822" y="336"/>
                    <a:pt x="4695" y="805"/>
                    <a:pt x="5168" y="1631"/>
                  </a:cubicBezTo>
                  <a:cubicBezTo>
                    <a:pt x="5382" y="2012"/>
                    <a:pt x="5501" y="2465"/>
                    <a:pt x="5501" y="2905"/>
                  </a:cubicBezTo>
                  <a:cubicBezTo>
                    <a:pt x="5501" y="4336"/>
                    <a:pt x="4332" y="5485"/>
                    <a:pt x="2912" y="5485"/>
                  </a:cubicBezTo>
                  <a:cubicBezTo>
                    <a:pt x="2843" y="5485"/>
                    <a:pt x="2773" y="5483"/>
                    <a:pt x="2703" y="5477"/>
                  </a:cubicBezTo>
                  <a:cubicBezTo>
                    <a:pt x="1870" y="5406"/>
                    <a:pt x="1120" y="4929"/>
                    <a:pt x="679" y="4203"/>
                  </a:cubicBezTo>
                  <a:cubicBezTo>
                    <a:pt x="489" y="3858"/>
                    <a:pt x="370" y="3489"/>
                    <a:pt x="346" y="3084"/>
                  </a:cubicBezTo>
                  <a:cubicBezTo>
                    <a:pt x="310" y="2739"/>
                    <a:pt x="370" y="2405"/>
                    <a:pt x="465" y="2108"/>
                  </a:cubicBezTo>
                  <a:cubicBezTo>
                    <a:pt x="489" y="2012"/>
                    <a:pt x="441" y="1929"/>
                    <a:pt x="358" y="1893"/>
                  </a:cubicBezTo>
                  <a:cubicBezTo>
                    <a:pt x="339" y="1888"/>
                    <a:pt x="320" y="1886"/>
                    <a:pt x="303" y="1886"/>
                  </a:cubicBezTo>
                  <a:cubicBezTo>
                    <a:pt x="231" y="1886"/>
                    <a:pt x="172" y="1924"/>
                    <a:pt x="144" y="2000"/>
                  </a:cubicBezTo>
                  <a:cubicBezTo>
                    <a:pt x="48" y="2298"/>
                    <a:pt x="1" y="2608"/>
                    <a:pt x="1" y="2917"/>
                  </a:cubicBezTo>
                  <a:lnTo>
                    <a:pt x="1" y="2953"/>
                  </a:lnTo>
                  <a:lnTo>
                    <a:pt x="1" y="5679"/>
                  </a:lnTo>
                  <a:cubicBezTo>
                    <a:pt x="1" y="5763"/>
                    <a:pt x="72" y="5834"/>
                    <a:pt x="167" y="5834"/>
                  </a:cubicBezTo>
                  <a:cubicBezTo>
                    <a:pt x="251" y="5834"/>
                    <a:pt x="322" y="5763"/>
                    <a:pt x="322" y="5679"/>
                  </a:cubicBezTo>
                  <a:lnTo>
                    <a:pt x="322" y="4274"/>
                  </a:lnTo>
                  <a:cubicBezTo>
                    <a:pt x="346" y="4310"/>
                    <a:pt x="358" y="4334"/>
                    <a:pt x="382" y="4382"/>
                  </a:cubicBezTo>
                  <a:cubicBezTo>
                    <a:pt x="895" y="5257"/>
                    <a:pt x="1832" y="5835"/>
                    <a:pt x="2901" y="5835"/>
                  </a:cubicBezTo>
                  <a:cubicBezTo>
                    <a:pt x="2922" y="5835"/>
                    <a:pt x="2944" y="5835"/>
                    <a:pt x="2965" y="5834"/>
                  </a:cubicBezTo>
                  <a:lnTo>
                    <a:pt x="4549" y="5834"/>
                  </a:lnTo>
                  <a:lnTo>
                    <a:pt x="4549" y="6656"/>
                  </a:lnTo>
                  <a:lnTo>
                    <a:pt x="4120" y="6537"/>
                  </a:lnTo>
                  <a:cubicBezTo>
                    <a:pt x="4019" y="6510"/>
                    <a:pt x="3916" y="6497"/>
                    <a:pt x="3814" y="6497"/>
                  </a:cubicBezTo>
                  <a:cubicBezTo>
                    <a:pt x="3376" y="6497"/>
                    <a:pt x="2954" y="6736"/>
                    <a:pt x="2751" y="7132"/>
                  </a:cubicBezTo>
                  <a:cubicBezTo>
                    <a:pt x="2703" y="7227"/>
                    <a:pt x="2692" y="7346"/>
                    <a:pt x="2739" y="7430"/>
                  </a:cubicBezTo>
                  <a:cubicBezTo>
                    <a:pt x="2799" y="7584"/>
                    <a:pt x="2918" y="7620"/>
                    <a:pt x="3061" y="7656"/>
                  </a:cubicBezTo>
                  <a:cubicBezTo>
                    <a:pt x="3215" y="7703"/>
                    <a:pt x="4073" y="7918"/>
                    <a:pt x="4216" y="7965"/>
                  </a:cubicBezTo>
                  <a:cubicBezTo>
                    <a:pt x="3209" y="8241"/>
                    <a:pt x="3066" y="8279"/>
                    <a:pt x="3058" y="8279"/>
                  </a:cubicBezTo>
                  <a:cubicBezTo>
                    <a:pt x="3055" y="8279"/>
                    <a:pt x="3071" y="8274"/>
                    <a:pt x="3067" y="8274"/>
                  </a:cubicBezTo>
                  <a:cubicBezTo>
                    <a:pt x="3066" y="8274"/>
                    <a:pt x="3064" y="8274"/>
                    <a:pt x="3061" y="8275"/>
                  </a:cubicBezTo>
                  <a:cubicBezTo>
                    <a:pt x="3025" y="8299"/>
                    <a:pt x="2823" y="8311"/>
                    <a:pt x="2739" y="8501"/>
                  </a:cubicBezTo>
                  <a:cubicBezTo>
                    <a:pt x="2692" y="8608"/>
                    <a:pt x="2692" y="8716"/>
                    <a:pt x="2751" y="8799"/>
                  </a:cubicBezTo>
                  <a:cubicBezTo>
                    <a:pt x="2953" y="9192"/>
                    <a:pt x="3370" y="9439"/>
                    <a:pt x="3805" y="9439"/>
                  </a:cubicBezTo>
                  <a:cubicBezTo>
                    <a:pt x="3910" y="9439"/>
                    <a:pt x="4016" y="9424"/>
                    <a:pt x="4120" y="9394"/>
                  </a:cubicBezTo>
                  <a:lnTo>
                    <a:pt x="4549" y="9275"/>
                  </a:lnTo>
                  <a:lnTo>
                    <a:pt x="4549" y="10561"/>
                  </a:lnTo>
                  <a:cubicBezTo>
                    <a:pt x="4549" y="10704"/>
                    <a:pt x="4430" y="10823"/>
                    <a:pt x="4287" y="10823"/>
                  </a:cubicBezTo>
                  <a:lnTo>
                    <a:pt x="3632" y="10823"/>
                  </a:lnTo>
                  <a:cubicBezTo>
                    <a:pt x="3537" y="10823"/>
                    <a:pt x="3465" y="10894"/>
                    <a:pt x="3465" y="10990"/>
                  </a:cubicBezTo>
                  <a:cubicBezTo>
                    <a:pt x="3465" y="11073"/>
                    <a:pt x="3537" y="11156"/>
                    <a:pt x="3632" y="11156"/>
                  </a:cubicBezTo>
                  <a:lnTo>
                    <a:pt x="4287" y="11156"/>
                  </a:lnTo>
                  <a:cubicBezTo>
                    <a:pt x="4608" y="11156"/>
                    <a:pt x="4882" y="10882"/>
                    <a:pt x="4882" y="10561"/>
                  </a:cubicBezTo>
                  <a:lnTo>
                    <a:pt x="4882" y="9192"/>
                  </a:lnTo>
                  <a:lnTo>
                    <a:pt x="6835" y="8668"/>
                  </a:lnTo>
                  <a:cubicBezTo>
                    <a:pt x="6871" y="8680"/>
                    <a:pt x="7097" y="8739"/>
                    <a:pt x="8085" y="9013"/>
                  </a:cubicBezTo>
                  <a:cubicBezTo>
                    <a:pt x="7585" y="10085"/>
                    <a:pt x="8383" y="11299"/>
                    <a:pt x="9573" y="11299"/>
                  </a:cubicBezTo>
                  <a:cubicBezTo>
                    <a:pt x="10824" y="11299"/>
                    <a:pt x="11597" y="9942"/>
                    <a:pt x="10978" y="8870"/>
                  </a:cubicBezTo>
                  <a:cubicBezTo>
                    <a:pt x="10585" y="8037"/>
                    <a:pt x="9788" y="8037"/>
                    <a:pt x="9514" y="7918"/>
                  </a:cubicBezTo>
                  <a:cubicBezTo>
                    <a:pt x="9788" y="7799"/>
                    <a:pt x="10585" y="7799"/>
                    <a:pt x="11038" y="7001"/>
                  </a:cubicBezTo>
                  <a:cubicBezTo>
                    <a:pt x="11666" y="5883"/>
                    <a:pt x="10818" y="4574"/>
                    <a:pt x="9627" y="4574"/>
                  </a:cubicBezTo>
                  <a:cubicBezTo>
                    <a:pt x="9486" y="4574"/>
                    <a:pt x="9341" y="4593"/>
                    <a:pt x="9192" y="4632"/>
                  </a:cubicBezTo>
                  <a:cubicBezTo>
                    <a:pt x="8216" y="4906"/>
                    <a:pt x="7728" y="5977"/>
                    <a:pt x="8145" y="6882"/>
                  </a:cubicBezTo>
                  <a:cubicBezTo>
                    <a:pt x="7156" y="7144"/>
                    <a:pt x="6930" y="7203"/>
                    <a:pt x="6894" y="7227"/>
                  </a:cubicBezTo>
                  <a:lnTo>
                    <a:pt x="4942" y="6703"/>
                  </a:lnTo>
                  <a:lnTo>
                    <a:pt x="4942" y="5798"/>
                  </a:lnTo>
                  <a:cubicBezTo>
                    <a:pt x="5478" y="5763"/>
                    <a:pt x="6002" y="5584"/>
                    <a:pt x="6442" y="5287"/>
                  </a:cubicBezTo>
                  <a:cubicBezTo>
                    <a:pt x="6513" y="5227"/>
                    <a:pt x="6537" y="5144"/>
                    <a:pt x="6490" y="5060"/>
                  </a:cubicBezTo>
                  <a:cubicBezTo>
                    <a:pt x="6461" y="5017"/>
                    <a:pt x="6411" y="4996"/>
                    <a:pt x="6360" y="4996"/>
                  </a:cubicBezTo>
                  <a:cubicBezTo>
                    <a:pt x="6326" y="4996"/>
                    <a:pt x="6292" y="5006"/>
                    <a:pt x="6263" y="5025"/>
                  </a:cubicBezTo>
                  <a:cubicBezTo>
                    <a:pt x="5682" y="5429"/>
                    <a:pt x="5116" y="5476"/>
                    <a:pt x="4727" y="5476"/>
                  </a:cubicBezTo>
                  <a:cubicBezTo>
                    <a:pt x="4608" y="5476"/>
                    <a:pt x="4505" y="5472"/>
                    <a:pt x="4423" y="5472"/>
                  </a:cubicBezTo>
                  <a:cubicBezTo>
                    <a:pt x="4379" y="5472"/>
                    <a:pt x="4342" y="5473"/>
                    <a:pt x="4311" y="5477"/>
                  </a:cubicBezTo>
                  <a:cubicBezTo>
                    <a:pt x="4418" y="5417"/>
                    <a:pt x="4513" y="5358"/>
                    <a:pt x="4608" y="5298"/>
                  </a:cubicBezTo>
                  <a:cubicBezTo>
                    <a:pt x="4728" y="5227"/>
                    <a:pt x="4847" y="5120"/>
                    <a:pt x="4942" y="5036"/>
                  </a:cubicBezTo>
                  <a:cubicBezTo>
                    <a:pt x="5525" y="4489"/>
                    <a:pt x="5882" y="3715"/>
                    <a:pt x="5882" y="2905"/>
                  </a:cubicBezTo>
                  <a:cubicBezTo>
                    <a:pt x="5882" y="2405"/>
                    <a:pt x="5740" y="1905"/>
                    <a:pt x="5490" y="1465"/>
                  </a:cubicBezTo>
                  <a:cubicBezTo>
                    <a:pt x="5204" y="976"/>
                    <a:pt x="4787" y="584"/>
                    <a:pt x="4311" y="334"/>
                  </a:cubicBezTo>
                  <a:lnTo>
                    <a:pt x="4847" y="334"/>
                  </a:lnTo>
                  <a:cubicBezTo>
                    <a:pt x="6252" y="357"/>
                    <a:pt x="7383" y="1512"/>
                    <a:pt x="7383" y="2905"/>
                  </a:cubicBezTo>
                  <a:cubicBezTo>
                    <a:pt x="7383" y="3536"/>
                    <a:pt x="7156" y="4144"/>
                    <a:pt x="6728" y="4620"/>
                  </a:cubicBezTo>
                  <a:cubicBezTo>
                    <a:pt x="6633" y="4727"/>
                    <a:pt x="6716" y="4906"/>
                    <a:pt x="6847" y="4906"/>
                  </a:cubicBezTo>
                  <a:cubicBezTo>
                    <a:pt x="6894" y="4906"/>
                    <a:pt x="6930" y="4882"/>
                    <a:pt x="6966" y="4846"/>
                  </a:cubicBezTo>
                  <a:cubicBezTo>
                    <a:pt x="7442" y="4310"/>
                    <a:pt x="7692" y="3620"/>
                    <a:pt x="7692" y="2905"/>
                  </a:cubicBezTo>
                  <a:cubicBezTo>
                    <a:pt x="7692" y="2131"/>
                    <a:pt x="7395" y="1417"/>
                    <a:pt x="6859" y="869"/>
                  </a:cubicBezTo>
                  <a:cubicBezTo>
                    <a:pt x="6299" y="298"/>
                    <a:pt x="5537" y="0"/>
                    <a:pt x="483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69" name="Google Shape;11169;p80"/>
            <p:cNvSpPr/>
            <p:nvPr/>
          </p:nvSpPr>
          <p:spPr>
            <a:xfrm>
              <a:off x="1976349" y="1775216"/>
              <a:ext cx="413" cy="32"/>
            </a:xfrm>
            <a:custGeom>
              <a:avLst/>
              <a:gdLst/>
              <a:ahLst/>
              <a:cxnLst/>
              <a:rect l="l" t="t" r="r" b="b"/>
              <a:pathLst>
                <a:path w="13" h="1" extrusionOk="0">
                  <a:moveTo>
                    <a:pt x="0" y="0"/>
                  </a:moveTo>
                  <a:cubicBezTo>
                    <a:pt x="0" y="0"/>
                    <a:pt x="12" y="0"/>
                    <a:pt x="0" y="0"/>
                  </a:cubicBezTo>
                  <a:cubicBezTo>
                    <a:pt x="12" y="0"/>
                    <a:pt x="12" y="0"/>
                    <a:pt x="0" y="0"/>
                  </a:cubicBezTo>
                  <a:cubicBezTo>
                    <a:pt x="12" y="0"/>
                    <a:pt x="0" y="0"/>
                    <a:pt x="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70" name="Google Shape;11170;p80"/>
            <p:cNvSpPr/>
            <p:nvPr/>
          </p:nvSpPr>
          <p:spPr>
            <a:xfrm>
              <a:off x="1955898" y="1769523"/>
              <a:ext cx="32" cy="32"/>
            </a:xfrm>
            <a:custGeom>
              <a:avLst/>
              <a:gdLst/>
              <a:ahLst/>
              <a:cxnLst/>
              <a:rect l="l" t="t" r="r" b="b"/>
              <a:pathLst>
                <a:path w="1" h="1" extrusionOk="0">
                  <a:moveTo>
                    <a:pt x="1" y="1"/>
                  </a:moveTo>
                  <a:lnTo>
                    <a:pt x="1"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71" name="Google Shape;11171;p80"/>
            <p:cNvSpPr/>
            <p:nvPr/>
          </p:nvSpPr>
          <p:spPr>
            <a:xfrm>
              <a:off x="1914615" y="1724837"/>
              <a:ext cx="32" cy="32"/>
            </a:xfrm>
            <a:custGeom>
              <a:avLst/>
              <a:gdLst/>
              <a:ahLst/>
              <a:cxnLst/>
              <a:rect l="l" t="t" r="r" b="b"/>
              <a:pathLst>
                <a:path w="1" h="1" extrusionOk="0">
                  <a:moveTo>
                    <a:pt x="1" y="1"/>
                  </a:moveTo>
                  <a:lnTo>
                    <a:pt x="1"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72" name="Google Shape;11172;p80"/>
            <p:cNvSpPr/>
            <p:nvPr/>
          </p:nvSpPr>
          <p:spPr>
            <a:xfrm>
              <a:off x="2016868" y="1775216"/>
              <a:ext cx="32" cy="32"/>
            </a:xfrm>
            <a:custGeom>
              <a:avLst/>
              <a:gdLst/>
              <a:ahLst/>
              <a:cxnLst/>
              <a:rect l="l" t="t" r="r" b="b"/>
              <a:pathLst>
                <a:path w="1" h="1" extrusionOk="0">
                  <a:moveTo>
                    <a:pt x="0" y="0"/>
                  </a:move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73" name="Google Shape;11173;p80"/>
            <p:cNvSpPr/>
            <p:nvPr/>
          </p:nvSpPr>
          <p:spPr>
            <a:xfrm>
              <a:off x="1914615" y="1724837"/>
              <a:ext cx="32" cy="32"/>
            </a:xfrm>
            <a:custGeom>
              <a:avLst/>
              <a:gdLst/>
              <a:ahLst/>
              <a:cxnLst/>
              <a:rect l="l" t="t" r="r" b="b"/>
              <a:pathLst>
                <a:path w="1" h="1" extrusionOk="0">
                  <a:moveTo>
                    <a:pt x="1" y="1"/>
                  </a:moveTo>
                  <a:lnTo>
                    <a:pt x="1" y="1"/>
                  </a:lnTo>
                  <a:lnTo>
                    <a:pt x="1"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74" name="Google Shape;11174;p80"/>
            <p:cNvSpPr/>
            <p:nvPr/>
          </p:nvSpPr>
          <p:spPr>
            <a:xfrm>
              <a:off x="1914615" y="1724837"/>
              <a:ext cx="32" cy="32"/>
            </a:xfrm>
            <a:custGeom>
              <a:avLst/>
              <a:gdLst/>
              <a:ahLst/>
              <a:cxnLst/>
              <a:rect l="l" t="t" r="r" b="b"/>
              <a:pathLst>
                <a:path w="1" h="1" extrusionOk="0">
                  <a:moveTo>
                    <a:pt x="1" y="1"/>
                  </a:moveTo>
                  <a:lnTo>
                    <a:pt x="1"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75" name="Google Shape;11175;p80"/>
            <p:cNvSpPr/>
            <p:nvPr/>
          </p:nvSpPr>
          <p:spPr>
            <a:xfrm>
              <a:off x="1955898" y="1769523"/>
              <a:ext cx="32" cy="32"/>
            </a:xfrm>
            <a:custGeom>
              <a:avLst/>
              <a:gdLst/>
              <a:ahLst/>
              <a:cxnLst/>
              <a:rect l="l" t="t" r="r" b="b"/>
              <a:pathLst>
                <a:path w="1" h="1" extrusionOk="0">
                  <a:moveTo>
                    <a:pt x="1" y="1"/>
                  </a:move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76" name="Google Shape;11176;p80"/>
            <p:cNvSpPr/>
            <p:nvPr/>
          </p:nvSpPr>
          <p:spPr>
            <a:xfrm>
              <a:off x="1955898" y="1769523"/>
              <a:ext cx="32" cy="32"/>
            </a:xfrm>
            <a:custGeom>
              <a:avLst/>
              <a:gdLst/>
              <a:ahLst/>
              <a:cxnLst/>
              <a:rect l="l" t="t" r="r" b="b"/>
              <a:pathLst>
                <a:path w="1" h="1" extrusionOk="0">
                  <a:moveTo>
                    <a:pt x="1" y="1"/>
                  </a:moveTo>
                  <a:lnTo>
                    <a:pt x="1"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77" name="Google Shape;11177;p80"/>
            <p:cNvSpPr/>
            <p:nvPr/>
          </p:nvSpPr>
          <p:spPr>
            <a:xfrm>
              <a:off x="1914615" y="1724837"/>
              <a:ext cx="32" cy="32"/>
            </a:xfrm>
            <a:custGeom>
              <a:avLst/>
              <a:gdLst/>
              <a:ahLst/>
              <a:cxnLst/>
              <a:rect l="l" t="t" r="r" b="b"/>
              <a:pathLst>
                <a:path w="1" h="1" extrusionOk="0">
                  <a:moveTo>
                    <a:pt x="1" y="1"/>
                  </a:moveTo>
                  <a:lnTo>
                    <a:pt x="1"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78" name="Google Shape;11178;p80"/>
            <p:cNvSpPr/>
            <p:nvPr/>
          </p:nvSpPr>
          <p:spPr>
            <a:xfrm>
              <a:off x="1955898" y="1769523"/>
              <a:ext cx="32" cy="32"/>
            </a:xfrm>
            <a:custGeom>
              <a:avLst/>
              <a:gdLst/>
              <a:ahLst/>
              <a:cxnLst/>
              <a:rect l="l" t="t" r="r" b="b"/>
              <a:pathLst>
                <a:path w="1" h="1" extrusionOk="0">
                  <a:moveTo>
                    <a:pt x="1" y="1"/>
                  </a:moveTo>
                  <a:lnTo>
                    <a:pt x="1"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79" name="Google Shape;11179;p80"/>
            <p:cNvSpPr/>
            <p:nvPr/>
          </p:nvSpPr>
          <p:spPr>
            <a:xfrm>
              <a:off x="2016487" y="1775216"/>
              <a:ext cx="32" cy="32"/>
            </a:xfrm>
            <a:custGeom>
              <a:avLst/>
              <a:gdLst/>
              <a:ahLst/>
              <a:cxnLst/>
              <a:rect l="l" t="t" r="r" b="b"/>
              <a:pathLst>
                <a:path w="1" h="1" extrusionOk="0">
                  <a:moveTo>
                    <a:pt x="1" y="0"/>
                  </a:moveTo>
                  <a:lnTo>
                    <a:pt x="1" y="0"/>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80" name="Google Shape;11180;p80"/>
            <p:cNvSpPr/>
            <p:nvPr/>
          </p:nvSpPr>
          <p:spPr>
            <a:xfrm>
              <a:off x="2016487" y="1775216"/>
              <a:ext cx="32" cy="32"/>
            </a:xfrm>
            <a:custGeom>
              <a:avLst/>
              <a:gdLst/>
              <a:ahLst/>
              <a:cxnLst/>
              <a:rect l="l" t="t" r="r" b="b"/>
              <a:pathLst>
                <a:path w="1" h="1" extrusionOk="0">
                  <a:moveTo>
                    <a:pt x="1" y="0"/>
                  </a:moveTo>
                  <a:lnTo>
                    <a:pt x="1" y="0"/>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81" name="Google Shape;11181;p80"/>
            <p:cNvSpPr/>
            <p:nvPr/>
          </p:nvSpPr>
          <p:spPr>
            <a:xfrm>
              <a:off x="2016868" y="1775216"/>
              <a:ext cx="32" cy="32"/>
            </a:xfrm>
            <a:custGeom>
              <a:avLst/>
              <a:gdLst/>
              <a:ahLst/>
              <a:cxnLst/>
              <a:rect l="l" t="t" r="r" b="b"/>
              <a:pathLst>
                <a:path w="1" h="1" extrusionOk="0">
                  <a:moveTo>
                    <a:pt x="0" y="0"/>
                  </a:moveTo>
                  <a:lnTo>
                    <a:pt x="0" y="0"/>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82" name="Google Shape;11182;p80"/>
            <p:cNvSpPr/>
            <p:nvPr/>
          </p:nvSpPr>
          <p:spPr>
            <a:xfrm>
              <a:off x="1955898" y="1769523"/>
              <a:ext cx="32" cy="32"/>
            </a:xfrm>
            <a:custGeom>
              <a:avLst/>
              <a:gdLst/>
              <a:ahLst/>
              <a:cxnLst/>
              <a:rect l="l" t="t" r="r" b="b"/>
              <a:pathLst>
                <a:path w="1" h="1" extrusionOk="0">
                  <a:moveTo>
                    <a:pt x="1" y="1"/>
                  </a:moveTo>
                  <a:lnTo>
                    <a:pt x="1" y="1"/>
                  </a:lnTo>
                  <a:lnTo>
                    <a:pt x="1" y="1"/>
                  </a:lnTo>
                  <a:lnTo>
                    <a:pt x="1"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83" name="Google Shape;11183;p80"/>
            <p:cNvSpPr/>
            <p:nvPr/>
          </p:nvSpPr>
          <p:spPr>
            <a:xfrm>
              <a:off x="1955898" y="1769523"/>
              <a:ext cx="32" cy="32"/>
            </a:xfrm>
            <a:custGeom>
              <a:avLst/>
              <a:gdLst/>
              <a:ahLst/>
              <a:cxnLst/>
              <a:rect l="l" t="t" r="r" b="b"/>
              <a:pathLst>
                <a:path w="1" h="1" extrusionOk="0">
                  <a:moveTo>
                    <a:pt x="1" y="1"/>
                  </a:moveTo>
                  <a:lnTo>
                    <a:pt x="1" y="1"/>
                  </a:lnTo>
                  <a:lnTo>
                    <a:pt x="1"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84" name="Google Shape;11184;p80"/>
            <p:cNvSpPr/>
            <p:nvPr/>
          </p:nvSpPr>
          <p:spPr>
            <a:xfrm>
              <a:off x="1812744" y="1556302"/>
              <a:ext cx="77668" cy="72929"/>
            </a:xfrm>
            <a:custGeom>
              <a:avLst/>
              <a:gdLst/>
              <a:ahLst/>
              <a:cxnLst/>
              <a:rect l="l" t="t" r="r" b="b"/>
              <a:pathLst>
                <a:path w="2442" h="2293" extrusionOk="0">
                  <a:moveTo>
                    <a:pt x="1212" y="326"/>
                  </a:moveTo>
                  <a:cubicBezTo>
                    <a:pt x="1252" y="326"/>
                    <a:pt x="1293" y="329"/>
                    <a:pt x="1334" y="335"/>
                  </a:cubicBezTo>
                  <a:cubicBezTo>
                    <a:pt x="1811" y="394"/>
                    <a:pt x="2120" y="859"/>
                    <a:pt x="2013" y="1311"/>
                  </a:cubicBezTo>
                  <a:cubicBezTo>
                    <a:pt x="1923" y="1684"/>
                    <a:pt x="1585" y="1945"/>
                    <a:pt x="1209" y="1945"/>
                  </a:cubicBezTo>
                  <a:cubicBezTo>
                    <a:pt x="1141" y="1945"/>
                    <a:pt x="1071" y="1937"/>
                    <a:pt x="1001" y="1918"/>
                  </a:cubicBezTo>
                  <a:cubicBezTo>
                    <a:pt x="715" y="1847"/>
                    <a:pt x="501" y="1609"/>
                    <a:pt x="418" y="1311"/>
                  </a:cubicBezTo>
                  <a:cubicBezTo>
                    <a:pt x="307" y="793"/>
                    <a:pt x="708" y="326"/>
                    <a:pt x="1212" y="326"/>
                  </a:cubicBezTo>
                  <a:close/>
                  <a:moveTo>
                    <a:pt x="1259" y="1"/>
                  </a:moveTo>
                  <a:cubicBezTo>
                    <a:pt x="1205" y="1"/>
                    <a:pt x="1151" y="5"/>
                    <a:pt x="1096" y="13"/>
                  </a:cubicBezTo>
                  <a:cubicBezTo>
                    <a:pt x="453" y="85"/>
                    <a:pt x="1" y="680"/>
                    <a:pt x="108" y="1323"/>
                  </a:cubicBezTo>
                  <a:cubicBezTo>
                    <a:pt x="197" y="1881"/>
                    <a:pt x="685" y="2293"/>
                    <a:pt x="1246" y="2293"/>
                  </a:cubicBezTo>
                  <a:cubicBezTo>
                    <a:pt x="1283" y="2293"/>
                    <a:pt x="1320" y="2291"/>
                    <a:pt x="1358" y="2287"/>
                  </a:cubicBezTo>
                  <a:cubicBezTo>
                    <a:pt x="1989" y="2204"/>
                    <a:pt x="2442" y="1621"/>
                    <a:pt x="2358" y="978"/>
                  </a:cubicBezTo>
                  <a:cubicBezTo>
                    <a:pt x="2272" y="425"/>
                    <a:pt x="1800" y="1"/>
                    <a:pt x="125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85" name="Google Shape;11185;p80"/>
            <p:cNvSpPr/>
            <p:nvPr/>
          </p:nvSpPr>
          <p:spPr>
            <a:xfrm>
              <a:off x="1759375" y="1695671"/>
              <a:ext cx="99613" cy="158707"/>
            </a:xfrm>
            <a:custGeom>
              <a:avLst/>
              <a:gdLst/>
              <a:ahLst/>
              <a:cxnLst/>
              <a:rect l="l" t="t" r="r" b="b"/>
              <a:pathLst>
                <a:path w="3132" h="4990" extrusionOk="0">
                  <a:moveTo>
                    <a:pt x="167" y="1"/>
                  </a:moveTo>
                  <a:cubicBezTo>
                    <a:pt x="72" y="1"/>
                    <a:pt x="0" y="72"/>
                    <a:pt x="0" y="168"/>
                  </a:cubicBezTo>
                  <a:lnTo>
                    <a:pt x="0" y="4394"/>
                  </a:lnTo>
                  <a:cubicBezTo>
                    <a:pt x="0" y="4728"/>
                    <a:pt x="274" y="4990"/>
                    <a:pt x="596" y="4990"/>
                  </a:cubicBezTo>
                  <a:lnTo>
                    <a:pt x="2965" y="4990"/>
                  </a:lnTo>
                  <a:cubicBezTo>
                    <a:pt x="3048" y="4990"/>
                    <a:pt x="3120" y="4918"/>
                    <a:pt x="3120" y="4823"/>
                  </a:cubicBezTo>
                  <a:cubicBezTo>
                    <a:pt x="3132" y="4740"/>
                    <a:pt x="3048" y="4668"/>
                    <a:pt x="2965" y="4668"/>
                  </a:cubicBezTo>
                  <a:lnTo>
                    <a:pt x="596" y="4668"/>
                  </a:lnTo>
                  <a:cubicBezTo>
                    <a:pt x="453" y="4668"/>
                    <a:pt x="334" y="4549"/>
                    <a:pt x="334" y="4394"/>
                  </a:cubicBezTo>
                  <a:lnTo>
                    <a:pt x="334" y="1965"/>
                  </a:lnTo>
                  <a:lnTo>
                    <a:pt x="762" y="1965"/>
                  </a:lnTo>
                  <a:cubicBezTo>
                    <a:pt x="846" y="1965"/>
                    <a:pt x="929" y="1894"/>
                    <a:pt x="929" y="1799"/>
                  </a:cubicBezTo>
                  <a:cubicBezTo>
                    <a:pt x="929" y="1715"/>
                    <a:pt x="846" y="1644"/>
                    <a:pt x="762" y="1644"/>
                  </a:cubicBezTo>
                  <a:lnTo>
                    <a:pt x="334" y="1644"/>
                  </a:lnTo>
                  <a:lnTo>
                    <a:pt x="334" y="168"/>
                  </a:lnTo>
                  <a:cubicBezTo>
                    <a:pt x="334" y="72"/>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86" name="Google Shape;11186;p80"/>
            <p:cNvSpPr/>
            <p:nvPr/>
          </p:nvSpPr>
          <p:spPr>
            <a:xfrm>
              <a:off x="1794965" y="1747195"/>
              <a:ext cx="38261" cy="10623"/>
            </a:xfrm>
            <a:custGeom>
              <a:avLst/>
              <a:gdLst/>
              <a:ahLst/>
              <a:cxnLst/>
              <a:rect l="l" t="t" r="r" b="b"/>
              <a:pathLst>
                <a:path w="1203" h="334" extrusionOk="0">
                  <a:moveTo>
                    <a:pt x="167" y="0"/>
                  </a:moveTo>
                  <a:cubicBezTo>
                    <a:pt x="72" y="0"/>
                    <a:pt x="0" y="83"/>
                    <a:pt x="0" y="167"/>
                  </a:cubicBezTo>
                  <a:cubicBezTo>
                    <a:pt x="0" y="262"/>
                    <a:pt x="72" y="333"/>
                    <a:pt x="167" y="333"/>
                  </a:cubicBezTo>
                  <a:lnTo>
                    <a:pt x="1024" y="333"/>
                  </a:lnTo>
                  <a:cubicBezTo>
                    <a:pt x="1120" y="333"/>
                    <a:pt x="1191" y="262"/>
                    <a:pt x="1191" y="167"/>
                  </a:cubicBezTo>
                  <a:cubicBezTo>
                    <a:pt x="1203" y="83"/>
                    <a:pt x="1131" y="0"/>
                    <a:pt x="102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87" name="Google Shape;11187;p80"/>
            <p:cNvSpPr/>
            <p:nvPr/>
          </p:nvSpPr>
          <p:spPr>
            <a:xfrm>
              <a:off x="1839269" y="1747195"/>
              <a:ext cx="37912" cy="10623"/>
            </a:xfrm>
            <a:custGeom>
              <a:avLst/>
              <a:gdLst/>
              <a:ahLst/>
              <a:cxnLst/>
              <a:rect l="l" t="t" r="r" b="b"/>
              <a:pathLst>
                <a:path w="1192" h="334" extrusionOk="0">
                  <a:moveTo>
                    <a:pt x="167" y="0"/>
                  </a:moveTo>
                  <a:cubicBezTo>
                    <a:pt x="84" y="0"/>
                    <a:pt x="0" y="83"/>
                    <a:pt x="0" y="167"/>
                  </a:cubicBezTo>
                  <a:cubicBezTo>
                    <a:pt x="0" y="262"/>
                    <a:pt x="84" y="333"/>
                    <a:pt x="167" y="333"/>
                  </a:cubicBezTo>
                  <a:lnTo>
                    <a:pt x="1036" y="333"/>
                  </a:lnTo>
                  <a:cubicBezTo>
                    <a:pt x="1120" y="333"/>
                    <a:pt x="1191" y="262"/>
                    <a:pt x="1191" y="167"/>
                  </a:cubicBezTo>
                  <a:cubicBezTo>
                    <a:pt x="1191" y="83"/>
                    <a:pt x="1120" y="0"/>
                    <a:pt x="103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188" name="Google Shape;11188;p80"/>
          <p:cNvGrpSpPr/>
          <p:nvPr/>
        </p:nvGrpSpPr>
        <p:grpSpPr>
          <a:xfrm>
            <a:off x="3698946" y="2372321"/>
            <a:ext cx="155591" cy="498915"/>
            <a:chOff x="2774209" y="1954691"/>
            <a:chExt cx="116693" cy="374186"/>
          </a:xfrm>
          <a:solidFill>
            <a:schemeClr val="tx1"/>
          </a:solidFill>
        </p:grpSpPr>
        <p:sp>
          <p:nvSpPr>
            <p:cNvPr id="11189" name="Google Shape;11189;p80"/>
            <p:cNvSpPr/>
            <p:nvPr/>
          </p:nvSpPr>
          <p:spPr>
            <a:xfrm>
              <a:off x="2774209" y="2181525"/>
              <a:ext cx="115166" cy="147353"/>
            </a:xfrm>
            <a:custGeom>
              <a:avLst/>
              <a:gdLst/>
              <a:ahLst/>
              <a:cxnLst/>
              <a:rect l="l" t="t" r="r" b="b"/>
              <a:pathLst>
                <a:path w="3621" h="4633" extrusionOk="0">
                  <a:moveTo>
                    <a:pt x="3263" y="3263"/>
                  </a:moveTo>
                  <a:lnTo>
                    <a:pt x="3263" y="4013"/>
                  </a:lnTo>
                  <a:lnTo>
                    <a:pt x="3275" y="4013"/>
                  </a:lnTo>
                  <a:cubicBezTo>
                    <a:pt x="3275" y="4168"/>
                    <a:pt x="3156" y="4287"/>
                    <a:pt x="3025" y="4287"/>
                  </a:cubicBezTo>
                  <a:lnTo>
                    <a:pt x="3025" y="3751"/>
                  </a:lnTo>
                  <a:cubicBezTo>
                    <a:pt x="3025" y="3656"/>
                    <a:pt x="2954" y="3572"/>
                    <a:pt x="2847" y="3572"/>
                  </a:cubicBezTo>
                  <a:cubicBezTo>
                    <a:pt x="2739" y="3572"/>
                    <a:pt x="2668" y="3644"/>
                    <a:pt x="2668" y="3751"/>
                  </a:cubicBezTo>
                  <a:lnTo>
                    <a:pt x="2668" y="4287"/>
                  </a:lnTo>
                  <a:lnTo>
                    <a:pt x="2335" y="4287"/>
                  </a:lnTo>
                  <a:lnTo>
                    <a:pt x="2335" y="3751"/>
                  </a:lnTo>
                  <a:cubicBezTo>
                    <a:pt x="2335" y="3656"/>
                    <a:pt x="2263" y="3572"/>
                    <a:pt x="2156" y="3572"/>
                  </a:cubicBezTo>
                  <a:cubicBezTo>
                    <a:pt x="2073" y="3572"/>
                    <a:pt x="1977" y="3644"/>
                    <a:pt x="1977" y="3751"/>
                  </a:cubicBezTo>
                  <a:lnTo>
                    <a:pt x="1977" y="4287"/>
                  </a:lnTo>
                  <a:lnTo>
                    <a:pt x="1656" y="4287"/>
                  </a:lnTo>
                  <a:lnTo>
                    <a:pt x="1656" y="3751"/>
                  </a:lnTo>
                  <a:cubicBezTo>
                    <a:pt x="1656" y="3656"/>
                    <a:pt x="1573" y="3572"/>
                    <a:pt x="1477" y="3572"/>
                  </a:cubicBezTo>
                  <a:cubicBezTo>
                    <a:pt x="1370" y="3572"/>
                    <a:pt x="1299" y="3644"/>
                    <a:pt x="1299" y="3751"/>
                  </a:cubicBezTo>
                  <a:lnTo>
                    <a:pt x="1299" y="4287"/>
                  </a:lnTo>
                  <a:lnTo>
                    <a:pt x="965" y="4287"/>
                  </a:lnTo>
                  <a:lnTo>
                    <a:pt x="965" y="3751"/>
                  </a:lnTo>
                  <a:cubicBezTo>
                    <a:pt x="965" y="3656"/>
                    <a:pt x="894" y="3572"/>
                    <a:pt x="787" y="3572"/>
                  </a:cubicBezTo>
                  <a:cubicBezTo>
                    <a:pt x="680" y="3572"/>
                    <a:pt x="608" y="3644"/>
                    <a:pt x="608" y="3751"/>
                  </a:cubicBezTo>
                  <a:lnTo>
                    <a:pt x="608" y="4287"/>
                  </a:lnTo>
                  <a:cubicBezTo>
                    <a:pt x="465" y="4287"/>
                    <a:pt x="358" y="4168"/>
                    <a:pt x="358" y="4013"/>
                  </a:cubicBezTo>
                  <a:lnTo>
                    <a:pt x="358" y="3263"/>
                  </a:lnTo>
                  <a:close/>
                  <a:moveTo>
                    <a:pt x="3442" y="1"/>
                  </a:moveTo>
                  <a:cubicBezTo>
                    <a:pt x="3347" y="1"/>
                    <a:pt x="3263" y="72"/>
                    <a:pt x="3263" y="179"/>
                  </a:cubicBezTo>
                  <a:lnTo>
                    <a:pt x="3263" y="2906"/>
                  </a:lnTo>
                  <a:lnTo>
                    <a:pt x="358" y="2906"/>
                  </a:lnTo>
                  <a:lnTo>
                    <a:pt x="358" y="1429"/>
                  </a:lnTo>
                  <a:cubicBezTo>
                    <a:pt x="358" y="1334"/>
                    <a:pt x="287" y="1251"/>
                    <a:pt x="180" y="1251"/>
                  </a:cubicBezTo>
                  <a:cubicBezTo>
                    <a:pt x="84" y="1251"/>
                    <a:pt x="1" y="1322"/>
                    <a:pt x="1" y="1429"/>
                  </a:cubicBezTo>
                  <a:lnTo>
                    <a:pt x="1" y="4013"/>
                  </a:lnTo>
                  <a:cubicBezTo>
                    <a:pt x="1" y="4358"/>
                    <a:pt x="287" y="4632"/>
                    <a:pt x="608" y="4632"/>
                  </a:cubicBezTo>
                  <a:lnTo>
                    <a:pt x="2978" y="4632"/>
                  </a:lnTo>
                  <a:cubicBezTo>
                    <a:pt x="3323" y="4632"/>
                    <a:pt x="3585" y="4346"/>
                    <a:pt x="3585" y="4013"/>
                  </a:cubicBezTo>
                  <a:lnTo>
                    <a:pt x="3585" y="191"/>
                  </a:lnTo>
                  <a:cubicBezTo>
                    <a:pt x="3620" y="84"/>
                    <a:pt x="3549" y="1"/>
                    <a:pt x="344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90" name="Google Shape;11190;p80"/>
            <p:cNvSpPr/>
            <p:nvPr/>
          </p:nvSpPr>
          <p:spPr>
            <a:xfrm>
              <a:off x="2774591" y="1954691"/>
              <a:ext cx="116311" cy="255649"/>
            </a:xfrm>
            <a:custGeom>
              <a:avLst/>
              <a:gdLst/>
              <a:ahLst/>
              <a:cxnLst/>
              <a:rect l="l" t="t" r="r" b="b"/>
              <a:pathLst>
                <a:path w="3657" h="8038" extrusionOk="0">
                  <a:moveTo>
                    <a:pt x="1156" y="1870"/>
                  </a:moveTo>
                  <a:lnTo>
                    <a:pt x="1156" y="2537"/>
                  </a:lnTo>
                  <a:lnTo>
                    <a:pt x="644" y="2537"/>
                  </a:lnTo>
                  <a:lnTo>
                    <a:pt x="644" y="2144"/>
                  </a:lnTo>
                  <a:cubicBezTo>
                    <a:pt x="644" y="2001"/>
                    <a:pt x="763" y="1870"/>
                    <a:pt x="918" y="1870"/>
                  </a:cubicBezTo>
                  <a:close/>
                  <a:moveTo>
                    <a:pt x="2108" y="1882"/>
                  </a:moveTo>
                  <a:lnTo>
                    <a:pt x="2108" y="2537"/>
                  </a:lnTo>
                  <a:lnTo>
                    <a:pt x="1513" y="2537"/>
                  </a:lnTo>
                  <a:lnTo>
                    <a:pt x="1513" y="1882"/>
                  </a:lnTo>
                  <a:close/>
                  <a:moveTo>
                    <a:pt x="2680" y="1882"/>
                  </a:moveTo>
                  <a:cubicBezTo>
                    <a:pt x="2835" y="1882"/>
                    <a:pt x="2954" y="2001"/>
                    <a:pt x="2954" y="2144"/>
                  </a:cubicBezTo>
                  <a:lnTo>
                    <a:pt x="2954" y="2537"/>
                  </a:lnTo>
                  <a:lnTo>
                    <a:pt x="2442" y="2537"/>
                  </a:lnTo>
                  <a:lnTo>
                    <a:pt x="2442" y="1882"/>
                  </a:lnTo>
                  <a:close/>
                  <a:moveTo>
                    <a:pt x="1180" y="1"/>
                  </a:moveTo>
                  <a:cubicBezTo>
                    <a:pt x="834" y="1"/>
                    <a:pt x="572" y="286"/>
                    <a:pt x="572" y="608"/>
                  </a:cubicBezTo>
                  <a:lnTo>
                    <a:pt x="572" y="1644"/>
                  </a:lnTo>
                  <a:cubicBezTo>
                    <a:pt x="406" y="1739"/>
                    <a:pt x="299" y="1941"/>
                    <a:pt x="299" y="2144"/>
                  </a:cubicBezTo>
                  <a:lnTo>
                    <a:pt x="299" y="2596"/>
                  </a:lnTo>
                  <a:cubicBezTo>
                    <a:pt x="120" y="2680"/>
                    <a:pt x="1" y="2870"/>
                    <a:pt x="1" y="3084"/>
                  </a:cubicBezTo>
                  <a:lnTo>
                    <a:pt x="1" y="7859"/>
                  </a:lnTo>
                  <a:cubicBezTo>
                    <a:pt x="1" y="7954"/>
                    <a:pt x="84" y="8037"/>
                    <a:pt x="179" y="8037"/>
                  </a:cubicBezTo>
                  <a:cubicBezTo>
                    <a:pt x="287" y="8037"/>
                    <a:pt x="358" y="7966"/>
                    <a:pt x="358" y="7859"/>
                  </a:cubicBezTo>
                  <a:lnTo>
                    <a:pt x="358" y="3084"/>
                  </a:lnTo>
                  <a:cubicBezTo>
                    <a:pt x="358" y="2965"/>
                    <a:pt x="453" y="2870"/>
                    <a:pt x="572" y="2870"/>
                  </a:cubicBezTo>
                  <a:lnTo>
                    <a:pt x="1549" y="2870"/>
                  </a:lnTo>
                  <a:lnTo>
                    <a:pt x="1549" y="5168"/>
                  </a:lnTo>
                  <a:cubicBezTo>
                    <a:pt x="1549" y="5466"/>
                    <a:pt x="1787" y="5716"/>
                    <a:pt x="2108" y="5716"/>
                  </a:cubicBezTo>
                  <a:cubicBezTo>
                    <a:pt x="2406" y="5716"/>
                    <a:pt x="2656" y="5478"/>
                    <a:pt x="2656" y="5168"/>
                  </a:cubicBezTo>
                  <a:lnTo>
                    <a:pt x="2656" y="4477"/>
                  </a:lnTo>
                  <a:cubicBezTo>
                    <a:pt x="2656" y="4394"/>
                    <a:pt x="2585" y="4299"/>
                    <a:pt x="2477" y="4299"/>
                  </a:cubicBezTo>
                  <a:cubicBezTo>
                    <a:pt x="2382" y="4299"/>
                    <a:pt x="2299" y="4382"/>
                    <a:pt x="2299" y="4477"/>
                  </a:cubicBezTo>
                  <a:lnTo>
                    <a:pt x="2299" y="5168"/>
                  </a:lnTo>
                  <a:cubicBezTo>
                    <a:pt x="2299" y="5275"/>
                    <a:pt x="2204" y="5359"/>
                    <a:pt x="2108" y="5359"/>
                  </a:cubicBezTo>
                  <a:cubicBezTo>
                    <a:pt x="2001" y="5359"/>
                    <a:pt x="1906" y="5275"/>
                    <a:pt x="1906" y="5168"/>
                  </a:cubicBezTo>
                  <a:lnTo>
                    <a:pt x="1906" y="2870"/>
                  </a:lnTo>
                  <a:lnTo>
                    <a:pt x="2311" y="2870"/>
                  </a:lnTo>
                  <a:lnTo>
                    <a:pt x="2311" y="3799"/>
                  </a:lnTo>
                  <a:cubicBezTo>
                    <a:pt x="2311" y="3882"/>
                    <a:pt x="2382" y="3977"/>
                    <a:pt x="2489" y="3977"/>
                  </a:cubicBezTo>
                  <a:cubicBezTo>
                    <a:pt x="2585" y="3977"/>
                    <a:pt x="2668" y="3906"/>
                    <a:pt x="2668" y="3799"/>
                  </a:cubicBezTo>
                  <a:lnTo>
                    <a:pt x="2668" y="2870"/>
                  </a:lnTo>
                  <a:lnTo>
                    <a:pt x="3085" y="2870"/>
                  </a:lnTo>
                  <a:cubicBezTo>
                    <a:pt x="3204" y="2870"/>
                    <a:pt x="3299" y="2965"/>
                    <a:pt x="3299" y="3084"/>
                  </a:cubicBezTo>
                  <a:lnTo>
                    <a:pt x="3299" y="6609"/>
                  </a:lnTo>
                  <a:cubicBezTo>
                    <a:pt x="3299" y="6704"/>
                    <a:pt x="3370" y="6787"/>
                    <a:pt x="3477" y="6787"/>
                  </a:cubicBezTo>
                  <a:cubicBezTo>
                    <a:pt x="3561" y="6787"/>
                    <a:pt x="3656" y="6716"/>
                    <a:pt x="3656" y="6609"/>
                  </a:cubicBezTo>
                  <a:lnTo>
                    <a:pt x="3656" y="3084"/>
                  </a:lnTo>
                  <a:cubicBezTo>
                    <a:pt x="3608" y="2870"/>
                    <a:pt x="3489" y="2680"/>
                    <a:pt x="3311" y="2596"/>
                  </a:cubicBezTo>
                  <a:lnTo>
                    <a:pt x="3311" y="2144"/>
                  </a:lnTo>
                  <a:cubicBezTo>
                    <a:pt x="3311" y="1941"/>
                    <a:pt x="3204" y="1739"/>
                    <a:pt x="3037" y="1644"/>
                  </a:cubicBezTo>
                  <a:lnTo>
                    <a:pt x="3037" y="1132"/>
                  </a:lnTo>
                  <a:cubicBezTo>
                    <a:pt x="3037" y="1048"/>
                    <a:pt x="2966" y="953"/>
                    <a:pt x="2858" y="953"/>
                  </a:cubicBezTo>
                  <a:cubicBezTo>
                    <a:pt x="2775" y="953"/>
                    <a:pt x="2680" y="1025"/>
                    <a:pt x="2680" y="1132"/>
                  </a:cubicBezTo>
                  <a:lnTo>
                    <a:pt x="2680" y="1537"/>
                  </a:lnTo>
                  <a:lnTo>
                    <a:pt x="918" y="1537"/>
                  </a:lnTo>
                  <a:lnTo>
                    <a:pt x="918" y="608"/>
                  </a:lnTo>
                  <a:cubicBezTo>
                    <a:pt x="918" y="465"/>
                    <a:pt x="1025" y="346"/>
                    <a:pt x="1180" y="346"/>
                  </a:cubicBezTo>
                  <a:lnTo>
                    <a:pt x="2418" y="346"/>
                  </a:lnTo>
                  <a:cubicBezTo>
                    <a:pt x="2513" y="346"/>
                    <a:pt x="2620" y="406"/>
                    <a:pt x="2668" y="513"/>
                  </a:cubicBezTo>
                  <a:cubicBezTo>
                    <a:pt x="2702" y="573"/>
                    <a:pt x="2756" y="615"/>
                    <a:pt x="2819" y="615"/>
                  </a:cubicBezTo>
                  <a:cubicBezTo>
                    <a:pt x="2843" y="615"/>
                    <a:pt x="2868" y="609"/>
                    <a:pt x="2894" y="596"/>
                  </a:cubicBezTo>
                  <a:cubicBezTo>
                    <a:pt x="2977" y="548"/>
                    <a:pt x="3025" y="465"/>
                    <a:pt x="2977" y="370"/>
                  </a:cubicBezTo>
                  <a:cubicBezTo>
                    <a:pt x="2894" y="155"/>
                    <a:pt x="2668" y="1"/>
                    <a:pt x="241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191" name="Google Shape;11191;p80"/>
          <p:cNvGrpSpPr/>
          <p:nvPr/>
        </p:nvGrpSpPr>
        <p:grpSpPr>
          <a:xfrm>
            <a:off x="5356580" y="1765950"/>
            <a:ext cx="420123" cy="479196"/>
            <a:chOff x="4017435" y="1499912"/>
            <a:chExt cx="315092" cy="359397"/>
          </a:xfrm>
          <a:solidFill>
            <a:schemeClr val="tx1"/>
          </a:solidFill>
        </p:grpSpPr>
        <p:sp>
          <p:nvSpPr>
            <p:cNvPr id="11192" name="Google Shape;11192;p80"/>
            <p:cNvSpPr/>
            <p:nvPr/>
          </p:nvSpPr>
          <p:spPr>
            <a:xfrm>
              <a:off x="4017816" y="1499912"/>
              <a:ext cx="314710" cy="359397"/>
            </a:xfrm>
            <a:custGeom>
              <a:avLst/>
              <a:gdLst/>
              <a:ahLst/>
              <a:cxnLst/>
              <a:rect l="l" t="t" r="r" b="b"/>
              <a:pathLst>
                <a:path w="9895" h="11300" extrusionOk="0">
                  <a:moveTo>
                    <a:pt x="4929" y="0"/>
                  </a:moveTo>
                  <a:cubicBezTo>
                    <a:pt x="4810" y="0"/>
                    <a:pt x="4691" y="24"/>
                    <a:pt x="4584" y="84"/>
                  </a:cubicBezTo>
                  <a:lnTo>
                    <a:pt x="4048" y="405"/>
                  </a:lnTo>
                  <a:cubicBezTo>
                    <a:pt x="3977" y="441"/>
                    <a:pt x="3941" y="548"/>
                    <a:pt x="3989" y="643"/>
                  </a:cubicBezTo>
                  <a:cubicBezTo>
                    <a:pt x="4022" y="693"/>
                    <a:pt x="4077" y="719"/>
                    <a:pt x="4140" y="719"/>
                  </a:cubicBezTo>
                  <a:cubicBezTo>
                    <a:pt x="4168" y="719"/>
                    <a:pt x="4197" y="714"/>
                    <a:pt x="4227" y="703"/>
                  </a:cubicBezTo>
                  <a:lnTo>
                    <a:pt x="4763" y="381"/>
                  </a:lnTo>
                  <a:cubicBezTo>
                    <a:pt x="4816" y="352"/>
                    <a:pt x="4876" y="337"/>
                    <a:pt x="4935" y="337"/>
                  </a:cubicBezTo>
                  <a:cubicBezTo>
                    <a:pt x="4995" y="337"/>
                    <a:pt x="5054" y="352"/>
                    <a:pt x="5108" y="381"/>
                  </a:cubicBezTo>
                  <a:lnTo>
                    <a:pt x="9335" y="2822"/>
                  </a:lnTo>
                  <a:cubicBezTo>
                    <a:pt x="9346" y="2846"/>
                    <a:pt x="9358" y="2846"/>
                    <a:pt x="9370" y="2858"/>
                  </a:cubicBezTo>
                  <a:lnTo>
                    <a:pt x="4941" y="5382"/>
                  </a:lnTo>
                  <a:lnTo>
                    <a:pt x="4298" y="5013"/>
                  </a:lnTo>
                  <a:cubicBezTo>
                    <a:pt x="4276" y="4998"/>
                    <a:pt x="4250" y="4991"/>
                    <a:pt x="4223" y="4991"/>
                  </a:cubicBezTo>
                  <a:cubicBezTo>
                    <a:pt x="4165" y="4991"/>
                    <a:pt x="4105" y="5023"/>
                    <a:pt x="4072" y="5072"/>
                  </a:cubicBezTo>
                  <a:cubicBezTo>
                    <a:pt x="4036" y="5144"/>
                    <a:pt x="4060" y="5251"/>
                    <a:pt x="4132" y="5299"/>
                  </a:cubicBezTo>
                  <a:lnTo>
                    <a:pt x="4774" y="5668"/>
                  </a:lnTo>
                  <a:lnTo>
                    <a:pt x="4774" y="10823"/>
                  </a:lnTo>
                  <a:lnTo>
                    <a:pt x="488" y="8347"/>
                  </a:lnTo>
                  <a:cubicBezTo>
                    <a:pt x="381" y="8287"/>
                    <a:pt x="322" y="8180"/>
                    <a:pt x="322" y="8073"/>
                  </a:cubicBezTo>
                  <a:lnTo>
                    <a:pt x="322" y="7704"/>
                  </a:lnTo>
                  <a:cubicBezTo>
                    <a:pt x="322" y="7620"/>
                    <a:pt x="250" y="7537"/>
                    <a:pt x="167" y="7537"/>
                  </a:cubicBezTo>
                  <a:cubicBezTo>
                    <a:pt x="72" y="7537"/>
                    <a:pt x="0" y="7620"/>
                    <a:pt x="0" y="7704"/>
                  </a:cubicBezTo>
                  <a:lnTo>
                    <a:pt x="0" y="8073"/>
                  </a:lnTo>
                  <a:cubicBezTo>
                    <a:pt x="0" y="8323"/>
                    <a:pt x="119" y="8525"/>
                    <a:pt x="322" y="8644"/>
                  </a:cubicBezTo>
                  <a:lnTo>
                    <a:pt x="4870" y="11264"/>
                  </a:lnTo>
                  <a:cubicBezTo>
                    <a:pt x="4894" y="11276"/>
                    <a:pt x="4929" y="11299"/>
                    <a:pt x="4953" y="11299"/>
                  </a:cubicBezTo>
                  <a:cubicBezTo>
                    <a:pt x="4989" y="11299"/>
                    <a:pt x="5013" y="11276"/>
                    <a:pt x="5048" y="11264"/>
                  </a:cubicBezTo>
                  <a:lnTo>
                    <a:pt x="6715" y="10311"/>
                  </a:lnTo>
                  <a:cubicBezTo>
                    <a:pt x="6787" y="10263"/>
                    <a:pt x="6810" y="10168"/>
                    <a:pt x="6775" y="10073"/>
                  </a:cubicBezTo>
                  <a:cubicBezTo>
                    <a:pt x="6742" y="10024"/>
                    <a:pt x="6681" y="9992"/>
                    <a:pt x="6620" y="9992"/>
                  </a:cubicBezTo>
                  <a:cubicBezTo>
                    <a:pt x="6591" y="9992"/>
                    <a:pt x="6563" y="9999"/>
                    <a:pt x="6537" y="10013"/>
                  </a:cubicBezTo>
                  <a:lnTo>
                    <a:pt x="5120" y="10835"/>
                  </a:lnTo>
                  <a:lnTo>
                    <a:pt x="5120" y="5680"/>
                  </a:lnTo>
                  <a:lnTo>
                    <a:pt x="9549" y="3155"/>
                  </a:lnTo>
                  <a:lnTo>
                    <a:pt x="9549" y="3167"/>
                  </a:lnTo>
                  <a:lnTo>
                    <a:pt x="9549" y="3179"/>
                  </a:lnTo>
                  <a:lnTo>
                    <a:pt x="9549" y="3215"/>
                  </a:lnTo>
                  <a:lnTo>
                    <a:pt x="9549" y="8108"/>
                  </a:lnTo>
                  <a:cubicBezTo>
                    <a:pt x="9549" y="8228"/>
                    <a:pt x="9489" y="8335"/>
                    <a:pt x="9394" y="8382"/>
                  </a:cubicBezTo>
                  <a:lnTo>
                    <a:pt x="7096" y="9704"/>
                  </a:lnTo>
                  <a:cubicBezTo>
                    <a:pt x="7025" y="9752"/>
                    <a:pt x="6989" y="9847"/>
                    <a:pt x="7037" y="9942"/>
                  </a:cubicBezTo>
                  <a:cubicBezTo>
                    <a:pt x="7069" y="9991"/>
                    <a:pt x="7130" y="10023"/>
                    <a:pt x="7192" y="10023"/>
                  </a:cubicBezTo>
                  <a:cubicBezTo>
                    <a:pt x="7220" y="10023"/>
                    <a:pt x="7249" y="10017"/>
                    <a:pt x="7275" y="10002"/>
                  </a:cubicBezTo>
                  <a:lnTo>
                    <a:pt x="9573" y="8680"/>
                  </a:lnTo>
                  <a:cubicBezTo>
                    <a:pt x="9775" y="8561"/>
                    <a:pt x="9894" y="8347"/>
                    <a:pt x="9894" y="8108"/>
                  </a:cubicBezTo>
                  <a:lnTo>
                    <a:pt x="9894" y="3215"/>
                  </a:lnTo>
                  <a:cubicBezTo>
                    <a:pt x="9882" y="3060"/>
                    <a:pt x="9847" y="2929"/>
                    <a:pt x="9775" y="2810"/>
                  </a:cubicBezTo>
                  <a:cubicBezTo>
                    <a:pt x="9704" y="2691"/>
                    <a:pt x="9608" y="2608"/>
                    <a:pt x="9489" y="2524"/>
                  </a:cubicBezTo>
                  <a:lnTo>
                    <a:pt x="5263" y="84"/>
                  </a:lnTo>
                  <a:cubicBezTo>
                    <a:pt x="5167" y="24"/>
                    <a:pt x="5048" y="0"/>
                    <a:pt x="492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93" name="Google Shape;11193;p80"/>
            <p:cNvSpPr/>
            <p:nvPr/>
          </p:nvSpPr>
          <p:spPr>
            <a:xfrm>
              <a:off x="4017435" y="1522302"/>
              <a:ext cx="121591" cy="207114"/>
            </a:xfrm>
            <a:custGeom>
              <a:avLst/>
              <a:gdLst/>
              <a:ahLst/>
              <a:cxnLst/>
              <a:rect l="l" t="t" r="r" b="b"/>
              <a:pathLst>
                <a:path w="3823" h="6512" extrusionOk="0">
                  <a:moveTo>
                    <a:pt x="3552" y="1"/>
                  </a:moveTo>
                  <a:cubicBezTo>
                    <a:pt x="3525" y="1"/>
                    <a:pt x="3499" y="8"/>
                    <a:pt x="3477" y="23"/>
                  </a:cubicBezTo>
                  <a:lnTo>
                    <a:pt x="429" y="1809"/>
                  </a:lnTo>
                  <a:cubicBezTo>
                    <a:pt x="298" y="1880"/>
                    <a:pt x="191" y="1987"/>
                    <a:pt x="119" y="2118"/>
                  </a:cubicBezTo>
                  <a:cubicBezTo>
                    <a:pt x="36" y="2261"/>
                    <a:pt x="0" y="2404"/>
                    <a:pt x="0" y="2559"/>
                  </a:cubicBezTo>
                  <a:lnTo>
                    <a:pt x="0" y="6345"/>
                  </a:lnTo>
                  <a:cubicBezTo>
                    <a:pt x="0" y="6440"/>
                    <a:pt x="72" y="6512"/>
                    <a:pt x="155" y="6512"/>
                  </a:cubicBezTo>
                  <a:cubicBezTo>
                    <a:pt x="250" y="6512"/>
                    <a:pt x="322" y="6440"/>
                    <a:pt x="322" y="6345"/>
                  </a:cubicBezTo>
                  <a:lnTo>
                    <a:pt x="322" y="2559"/>
                  </a:lnTo>
                  <a:lnTo>
                    <a:pt x="322" y="2511"/>
                  </a:lnTo>
                  <a:lnTo>
                    <a:pt x="322" y="2487"/>
                  </a:lnTo>
                  <a:lnTo>
                    <a:pt x="322" y="2451"/>
                  </a:lnTo>
                  <a:lnTo>
                    <a:pt x="3524" y="4273"/>
                  </a:lnTo>
                  <a:cubicBezTo>
                    <a:pt x="3550" y="4290"/>
                    <a:pt x="3580" y="4298"/>
                    <a:pt x="3610" y="4298"/>
                  </a:cubicBezTo>
                  <a:cubicBezTo>
                    <a:pt x="3664" y="4298"/>
                    <a:pt x="3720" y="4272"/>
                    <a:pt x="3751" y="4226"/>
                  </a:cubicBezTo>
                  <a:cubicBezTo>
                    <a:pt x="3822" y="4130"/>
                    <a:pt x="3810" y="4023"/>
                    <a:pt x="3715" y="3987"/>
                  </a:cubicBezTo>
                  <a:lnTo>
                    <a:pt x="512" y="2154"/>
                  </a:lnTo>
                  <a:cubicBezTo>
                    <a:pt x="548" y="2142"/>
                    <a:pt x="560" y="2106"/>
                    <a:pt x="595" y="2094"/>
                  </a:cubicBezTo>
                  <a:lnTo>
                    <a:pt x="3643" y="320"/>
                  </a:lnTo>
                  <a:cubicBezTo>
                    <a:pt x="3715" y="273"/>
                    <a:pt x="3751" y="177"/>
                    <a:pt x="3703" y="82"/>
                  </a:cubicBezTo>
                  <a:cubicBezTo>
                    <a:pt x="3670" y="33"/>
                    <a:pt x="3610" y="1"/>
                    <a:pt x="355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194" name="Google Shape;11194;p80"/>
          <p:cNvGrpSpPr/>
          <p:nvPr/>
        </p:nvGrpSpPr>
        <p:grpSpPr>
          <a:xfrm>
            <a:off x="5284869" y="2432412"/>
            <a:ext cx="498872" cy="378733"/>
            <a:chOff x="3963652" y="1999759"/>
            <a:chExt cx="374154" cy="284050"/>
          </a:xfrm>
          <a:solidFill>
            <a:schemeClr val="tx1"/>
          </a:solidFill>
        </p:grpSpPr>
        <p:sp>
          <p:nvSpPr>
            <p:cNvPr id="11195" name="Google Shape;11195;p80"/>
            <p:cNvSpPr/>
            <p:nvPr/>
          </p:nvSpPr>
          <p:spPr>
            <a:xfrm>
              <a:off x="4123441" y="2104652"/>
              <a:ext cx="214366" cy="179158"/>
            </a:xfrm>
            <a:custGeom>
              <a:avLst/>
              <a:gdLst/>
              <a:ahLst/>
              <a:cxnLst/>
              <a:rect l="l" t="t" r="r" b="b"/>
              <a:pathLst>
                <a:path w="6740" h="5633" extrusionOk="0">
                  <a:moveTo>
                    <a:pt x="6573" y="1"/>
                  </a:moveTo>
                  <a:cubicBezTo>
                    <a:pt x="6490" y="1"/>
                    <a:pt x="6395" y="84"/>
                    <a:pt x="6395" y="179"/>
                  </a:cubicBezTo>
                  <a:lnTo>
                    <a:pt x="6395" y="5275"/>
                  </a:lnTo>
                  <a:lnTo>
                    <a:pt x="180" y="5275"/>
                  </a:lnTo>
                  <a:cubicBezTo>
                    <a:pt x="84" y="5275"/>
                    <a:pt x="1" y="5346"/>
                    <a:pt x="1" y="5454"/>
                  </a:cubicBezTo>
                  <a:cubicBezTo>
                    <a:pt x="1" y="5549"/>
                    <a:pt x="72" y="5632"/>
                    <a:pt x="180" y="5632"/>
                  </a:cubicBezTo>
                  <a:lnTo>
                    <a:pt x="6561" y="5632"/>
                  </a:lnTo>
                  <a:cubicBezTo>
                    <a:pt x="6645" y="5632"/>
                    <a:pt x="6740" y="5549"/>
                    <a:pt x="6740" y="5454"/>
                  </a:cubicBezTo>
                  <a:lnTo>
                    <a:pt x="6740" y="179"/>
                  </a:lnTo>
                  <a:cubicBezTo>
                    <a:pt x="6740" y="84"/>
                    <a:pt x="6668" y="1"/>
                    <a:pt x="657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96" name="Google Shape;11196;p80"/>
            <p:cNvSpPr/>
            <p:nvPr/>
          </p:nvSpPr>
          <p:spPr>
            <a:xfrm>
              <a:off x="3963652" y="1999759"/>
              <a:ext cx="374154" cy="283669"/>
            </a:xfrm>
            <a:custGeom>
              <a:avLst/>
              <a:gdLst/>
              <a:ahLst/>
              <a:cxnLst/>
              <a:rect l="l" t="t" r="r" b="b"/>
              <a:pathLst>
                <a:path w="11764" h="8919" extrusionOk="0">
                  <a:moveTo>
                    <a:pt x="1036" y="1"/>
                  </a:moveTo>
                  <a:cubicBezTo>
                    <a:pt x="465" y="1"/>
                    <a:pt x="0" y="465"/>
                    <a:pt x="0" y="1024"/>
                  </a:cubicBezTo>
                  <a:lnTo>
                    <a:pt x="0" y="7847"/>
                  </a:lnTo>
                  <a:cubicBezTo>
                    <a:pt x="0" y="8418"/>
                    <a:pt x="477" y="8918"/>
                    <a:pt x="1072" y="8918"/>
                  </a:cubicBezTo>
                  <a:lnTo>
                    <a:pt x="4513" y="8918"/>
                  </a:lnTo>
                  <a:cubicBezTo>
                    <a:pt x="4608" y="8918"/>
                    <a:pt x="4692" y="8835"/>
                    <a:pt x="4692" y="8740"/>
                  </a:cubicBezTo>
                  <a:cubicBezTo>
                    <a:pt x="4692" y="8644"/>
                    <a:pt x="4620" y="8561"/>
                    <a:pt x="4513" y="8561"/>
                  </a:cubicBezTo>
                  <a:lnTo>
                    <a:pt x="1072" y="8561"/>
                  </a:lnTo>
                  <a:cubicBezTo>
                    <a:pt x="679" y="8561"/>
                    <a:pt x="358" y="8228"/>
                    <a:pt x="358" y="7847"/>
                  </a:cubicBezTo>
                  <a:lnTo>
                    <a:pt x="358" y="7799"/>
                  </a:lnTo>
                  <a:lnTo>
                    <a:pt x="358" y="7763"/>
                  </a:lnTo>
                  <a:cubicBezTo>
                    <a:pt x="405" y="7430"/>
                    <a:pt x="691" y="7168"/>
                    <a:pt x="1036" y="7168"/>
                  </a:cubicBezTo>
                  <a:lnTo>
                    <a:pt x="1358" y="7168"/>
                  </a:lnTo>
                  <a:cubicBezTo>
                    <a:pt x="1453" y="7168"/>
                    <a:pt x="1536" y="7097"/>
                    <a:pt x="1536" y="6990"/>
                  </a:cubicBezTo>
                  <a:cubicBezTo>
                    <a:pt x="1536" y="6906"/>
                    <a:pt x="1465" y="6811"/>
                    <a:pt x="1358" y="6811"/>
                  </a:cubicBezTo>
                  <a:cubicBezTo>
                    <a:pt x="1335" y="6814"/>
                    <a:pt x="1309" y="6815"/>
                    <a:pt x="1278" y="6815"/>
                  </a:cubicBezTo>
                  <a:cubicBezTo>
                    <a:pt x="1232" y="6815"/>
                    <a:pt x="1177" y="6813"/>
                    <a:pt x="1116" y="6813"/>
                  </a:cubicBezTo>
                  <a:cubicBezTo>
                    <a:pt x="905" y="6813"/>
                    <a:pt x="620" y="6839"/>
                    <a:pt x="346" y="7073"/>
                  </a:cubicBezTo>
                  <a:lnTo>
                    <a:pt x="346" y="1013"/>
                  </a:lnTo>
                  <a:cubicBezTo>
                    <a:pt x="346" y="643"/>
                    <a:pt x="655" y="322"/>
                    <a:pt x="1036" y="322"/>
                  </a:cubicBezTo>
                  <a:lnTo>
                    <a:pt x="2465" y="322"/>
                  </a:lnTo>
                  <a:lnTo>
                    <a:pt x="2465" y="6811"/>
                  </a:lnTo>
                  <a:lnTo>
                    <a:pt x="2048" y="6811"/>
                  </a:lnTo>
                  <a:cubicBezTo>
                    <a:pt x="1953" y="6811"/>
                    <a:pt x="1870" y="6894"/>
                    <a:pt x="1870" y="6990"/>
                  </a:cubicBezTo>
                  <a:cubicBezTo>
                    <a:pt x="1870" y="7085"/>
                    <a:pt x="1941" y="7168"/>
                    <a:pt x="2048" y="7168"/>
                  </a:cubicBezTo>
                  <a:lnTo>
                    <a:pt x="2620" y="7168"/>
                  </a:lnTo>
                  <a:cubicBezTo>
                    <a:pt x="2715" y="7168"/>
                    <a:pt x="2798" y="7097"/>
                    <a:pt x="2798" y="6990"/>
                  </a:cubicBezTo>
                  <a:lnTo>
                    <a:pt x="2798" y="1191"/>
                  </a:lnTo>
                  <a:lnTo>
                    <a:pt x="11407" y="1191"/>
                  </a:lnTo>
                  <a:lnTo>
                    <a:pt x="11407" y="2763"/>
                  </a:lnTo>
                  <a:cubicBezTo>
                    <a:pt x="11407" y="2858"/>
                    <a:pt x="11478" y="2941"/>
                    <a:pt x="11585" y="2941"/>
                  </a:cubicBezTo>
                  <a:cubicBezTo>
                    <a:pt x="11669" y="2941"/>
                    <a:pt x="11764" y="2870"/>
                    <a:pt x="11764" y="2763"/>
                  </a:cubicBezTo>
                  <a:lnTo>
                    <a:pt x="11764" y="1024"/>
                  </a:lnTo>
                  <a:cubicBezTo>
                    <a:pt x="11764" y="941"/>
                    <a:pt x="11692" y="858"/>
                    <a:pt x="11597" y="858"/>
                  </a:cubicBezTo>
                  <a:lnTo>
                    <a:pt x="2822" y="858"/>
                  </a:lnTo>
                  <a:lnTo>
                    <a:pt x="2822" y="179"/>
                  </a:lnTo>
                  <a:cubicBezTo>
                    <a:pt x="2822" y="84"/>
                    <a:pt x="2739" y="1"/>
                    <a:pt x="264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97" name="Google Shape;11197;p80"/>
            <p:cNvSpPr/>
            <p:nvPr/>
          </p:nvSpPr>
          <p:spPr>
            <a:xfrm>
              <a:off x="4069309" y="2061874"/>
              <a:ext cx="234435" cy="182911"/>
            </a:xfrm>
            <a:custGeom>
              <a:avLst/>
              <a:gdLst/>
              <a:ahLst/>
              <a:cxnLst/>
              <a:rect l="l" t="t" r="r" b="b"/>
              <a:pathLst>
                <a:path w="7371" h="5751" extrusionOk="0">
                  <a:moveTo>
                    <a:pt x="5477" y="357"/>
                  </a:moveTo>
                  <a:lnTo>
                    <a:pt x="5477" y="1631"/>
                  </a:lnTo>
                  <a:lnTo>
                    <a:pt x="3013" y="1631"/>
                  </a:lnTo>
                  <a:lnTo>
                    <a:pt x="3013" y="357"/>
                  </a:lnTo>
                  <a:close/>
                  <a:moveTo>
                    <a:pt x="2667" y="3036"/>
                  </a:moveTo>
                  <a:lnTo>
                    <a:pt x="2667" y="5394"/>
                  </a:lnTo>
                  <a:lnTo>
                    <a:pt x="1643" y="5394"/>
                  </a:lnTo>
                  <a:cubicBezTo>
                    <a:pt x="929" y="5394"/>
                    <a:pt x="358" y="4822"/>
                    <a:pt x="358" y="4120"/>
                  </a:cubicBezTo>
                  <a:lnTo>
                    <a:pt x="358" y="3036"/>
                  </a:lnTo>
                  <a:close/>
                  <a:moveTo>
                    <a:pt x="7013" y="334"/>
                  </a:moveTo>
                  <a:lnTo>
                    <a:pt x="7013" y="5394"/>
                  </a:lnTo>
                  <a:lnTo>
                    <a:pt x="3013" y="5394"/>
                  </a:lnTo>
                  <a:lnTo>
                    <a:pt x="3013" y="1977"/>
                  </a:lnTo>
                  <a:lnTo>
                    <a:pt x="5656" y="1977"/>
                  </a:lnTo>
                  <a:cubicBezTo>
                    <a:pt x="5751" y="1977"/>
                    <a:pt x="5834" y="1905"/>
                    <a:pt x="5834" y="1798"/>
                  </a:cubicBezTo>
                  <a:lnTo>
                    <a:pt x="5834" y="334"/>
                  </a:lnTo>
                  <a:close/>
                  <a:moveTo>
                    <a:pt x="179" y="0"/>
                  </a:moveTo>
                  <a:cubicBezTo>
                    <a:pt x="96" y="0"/>
                    <a:pt x="0" y="72"/>
                    <a:pt x="0" y="179"/>
                  </a:cubicBezTo>
                  <a:lnTo>
                    <a:pt x="0" y="4120"/>
                  </a:lnTo>
                  <a:cubicBezTo>
                    <a:pt x="0" y="5025"/>
                    <a:pt x="727" y="5751"/>
                    <a:pt x="1643" y="5751"/>
                  </a:cubicBezTo>
                  <a:lnTo>
                    <a:pt x="7192" y="5751"/>
                  </a:lnTo>
                  <a:cubicBezTo>
                    <a:pt x="7275" y="5751"/>
                    <a:pt x="7370" y="5679"/>
                    <a:pt x="7370" y="5572"/>
                  </a:cubicBezTo>
                  <a:lnTo>
                    <a:pt x="7370" y="179"/>
                  </a:lnTo>
                  <a:cubicBezTo>
                    <a:pt x="7358" y="72"/>
                    <a:pt x="7275" y="0"/>
                    <a:pt x="7192" y="0"/>
                  </a:cubicBezTo>
                  <a:lnTo>
                    <a:pt x="2024" y="0"/>
                  </a:lnTo>
                  <a:cubicBezTo>
                    <a:pt x="1941" y="0"/>
                    <a:pt x="1846" y="72"/>
                    <a:pt x="1846" y="179"/>
                  </a:cubicBezTo>
                  <a:cubicBezTo>
                    <a:pt x="1846" y="262"/>
                    <a:pt x="1917" y="357"/>
                    <a:pt x="2024" y="357"/>
                  </a:cubicBezTo>
                  <a:lnTo>
                    <a:pt x="2667" y="357"/>
                  </a:lnTo>
                  <a:lnTo>
                    <a:pt x="2667" y="2691"/>
                  </a:lnTo>
                  <a:lnTo>
                    <a:pt x="358" y="2691"/>
                  </a:lnTo>
                  <a:lnTo>
                    <a:pt x="358" y="357"/>
                  </a:lnTo>
                  <a:lnTo>
                    <a:pt x="1322" y="357"/>
                  </a:lnTo>
                  <a:cubicBezTo>
                    <a:pt x="1417" y="357"/>
                    <a:pt x="1501" y="274"/>
                    <a:pt x="1501" y="179"/>
                  </a:cubicBezTo>
                  <a:cubicBezTo>
                    <a:pt x="1501" y="84"/>
                    <a:pt x="1429" y="0"/>
                    <a:pt x="132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198" name="Google Shape;11198;p80"/>
          <p:cNvGrpSpPr/>
          <p:nvPr/>
        </p:nvGrpSpPr>
        <p:grpSpPr>
          <a:xfrm>
            <a:off x="2370048" y="2452555"/>
            <a:ext cx="501925" cy="338363"/>
            <a:chOff x="1777536" y="2014866"/>
            <a:chExt cx="376444" cy="253772"/>
          </a:xfrm>
          <a:solidFill>
            <a:schemeClr val="tx1"/>
          </a:solidFill>
        </p:grpSpPr>
        <p:sp>
          <p:nvSpPr>
            <p:cNvPr id="11199" name="Google Shape;11199;p80"/>
            <p:cNvSpPr/>
            <p:nvPr/>
          </p:nvSpPr>
          <p:spPr>
            <a:xfrm>
              <a:off x="1777536" y="2178503"/>
              <a:ext cx="376444" cy="90135"/>
            </a:xfrm>
            <a:custGeom>
              <a:avLst/>
              <a:gdLst/>
              <a:ahLst/>
              <a:cxnLst/>
              <a:rect l="l" t="t" r="r" b="b"/>
              <a:pathLst>
                <a:path w="11836" h="2834" extrusionOk="0">
                  <a:moveTo>
                    <a:pt x="11431" y="357"/>
                  </a:moveTo>
                  <a:lnTo>
                    <a:pt x="11431" y="2489"/>
                  </a:lnTo>
                  <a:lnTo>
                    <a:pt x="10966" y="2489"/>
                  </a:lnTo>
                  <a:lnTo>
                    <a:pt x="10966" y="357"/>
                  </a:lnTo>
                  <a:close/>
                  <a:moveTo>
                    <a:pt x="10966" y="0"/>
                  </a:moveTo>
                  <a:cubicBezTo>
                    <a:pt x="10764" y="0"/>
                    <a:pt x="10621" y="167"/>
                    <a:pt x="10621" y="346"/>
                  </a:cubicBezTo>
                  <a:lnTo>
                    <a:pt x="10621" y="738"/>
                  </a:lnTo>
                  <a:lnTo>
                    <a:pt x="5525" y="738"/>
                  </a:lnTo>
                  <a:lnTo>
                    <a:pt x="5525" y="631"/>
                  </a:lnTo>
                  <a:cubicBezTo>
                    <a:pt x="5525" y="536"/>
                    <a:pt x="5454" y="453"/>
                    <a:pt x="5359" y="453"/>
                  </a:cubicBezTo>
                  <a:cubicBezTo>
                    <a:pt x="5251" y="453"/>
                    <a:pt x="5180" y="524"/>
                    <a:pt x="5180" y="631"/>
                  </a:cubicBezTo>
                  <a:lnTo>
                    <a:pt x="5180" y="738"/>
                  </a:lnTo>
                  <a:lnTo>
                    <a:pt x="5180" y="2227"/>
                  </a:lnTo>
                  <a:cubicBezTo>
                    <a:pt x="5180" y="2370"/>
                    <a:pt x="5061" y="2489"/>
                    <a:pt x="4906" y="2489"/>
                  </a:cubicBezTo>
                  <a:lnTo>
                    <a:pt x="620" y="2489"/>
                  </a:lnTo>
                  <a:cubicBezTo>
                    <a:pt x="465" y="2489"/>
                    <a:pt x="346" y="2370"/>
                    <a:pt x="346" y="2227"/>
                  </a:cubicBezTo>
                  <a:lnTo>
                    <a:pt x="346" y="1370"/>
                  </a:lnTo>
                  <a:cubicBezTo>
                    <a:pt x="346" y="1286"/>
                    <a:pt x="275" y="1191"/>
                    <a:pt x="167" y="1191"/>
                  </a:cubicBezTo>
                  <a:cubicBezTo>
                    <a:pt x="84" y="1191"/>
                    <a:pt x="1" y="1274"/>
                    <a:pt x="1" y="1370"/>
                  </a:cubicBezTo>
                  <a:lnTo>
                    <a:pt x="1" y="2227"/>
                  </a:lnTo>
                  <a:cubicBezTo>
                    <a:pt x="1" y="2560"/>
                    <a:pt x="275" y="2834"/>
                    <a:pt x="608" y="2834"/>
                  </a:cubicBezTo>
                  <a:lnTo>
                    <a:pt x="6144" y="2834"/>
                  </a:lnTo>
                  <a:cubicBezTo>
                    <a:pt x="6228" y="2834"/>
                    <a:pt x="6323" y="2763"/>
                    <a:pt x="6323" y="2655"/>
                  </a:cubicBezTo>
                  <a:cubicBezTo>
                    <a:pt x="6323" y="2548"/>
                    <a:pt x="6251" y="2477"/>
                    <a:pt x="6144" y="2477"/>
                  </a:cubicBezTo>
                  <a:lnTo>
                    <a:pt x="5454" y="2477"/>
                  </a:lnTo>
                  <a:cubicBezTo>
                    <a:pt x="5561" y="2251"/>
                    <a:pt x="5501" y="2143"/>
                    <a:pt x="5513" y="1072"/>
                  </a:cubicBezTo>
                  <a:lnTo>
                    <a:pt x="5728" y="1072"/>
                  </a:lnTo>
                  <a:lnTo>
                    <a:pt x="5728" y="1465"/>
                  </a:lnTo>
                  <a:cubicBezTo>
                    <a:pt x="5728" y="1548"/>
                    <a:pt x="5799" y="1643"/>
                    <a:pt x="5906" y="1643"/>
                  </a:cubicBezTo>
                  <a:cubicBezTo>
                    <a:pt x="6001" y="1643"/>
                    <a:pt x="6085" y="1572"/>
                    <a:pt x="6085" y="1465"/>
                  </a:cubicBezTo>
                  <a:lnTo>
                    <a:pt x="6085" y="1072"/>
                  </a:lnTo>
                  <a:lnTo>
                    <a:pt x="6275" y="1072"/>
                  </a:lnTo>
                  <a:lnTo>
                    <a:pt x="6275" y="1941"/>
                  </a:lnTo>
                  <a:cubicBezTo>
                    <a:pt x="6275" y="2024"/>
                    <a:pt x="6347" y="2120"/>
                    <a:pt x="6454" y="2120"/>
                  </a:cubicBezTo>
                  <a:cubicBezTo>
                    <a:pt x="6561" y="2120"/>
                    <a:pt x="6632" y="2048"/>
                    <a:pt x="6632" y="1941"/>
                  </a:cubicBezTo>
                  <a:lnTo>
                    <a:pt x="6632" y="1072"/>
                  </a:lnTo>
                  <a:lnTo>
                    <a:pt x="6823" y="1072"/>
                  </a:lnTo>
                  <a:lnTo>
                    <a:pt x="6823" y="1465"/>
                  </a:lnTo>
                  <a:cubicBezTo>
                    <a:pt x="6823" y="1548"/>
                    <a:pt x="6894" y="1643"/>
                    <a:pt x="7002" y="1643"/>
                  </a:cubicBezTo>
                  <a:cubicBezTo>
                    <a:pt x="7109" y="1643"/>
                    <a:pt x="7180" y="1572"/>
                    <a:pt x="7180" y="1465"/>
                  </a:cubicBezTo>
                  <a:lnTo>
                    <a:pt x="7180" y="1072"/>
                  </a:lnTo>
                  <a:lnTo>
                    <a:pt x="7371" y="1072"/>
                  </a:lnTo>
                  <a:lnTo>
                    <a:pt x="7371" y="1465"/>
                  </a:lnTo>
                  <a:cubicBezTo>
                    <a:pt x="7371" y="1548"/>
                    <a:pt x="7454" y="1643"/>
                    <a:pt x="7549" y="1643"/>
                  </a:cubicBezTo>
                  <a:cubicBezTo>
                    <a:pt x="7656" y="1643"/>
                    <a:pt x="7728" y="1572"/>
                    <a:pt x="7728" y="1465"/>
                  </a:cubicBezTo>
                  <a:lnTo>
                    <a:pt x="7728" y="1072"/>
                  </a:lnTo>
                  <a:lnTo>
                    <a:pt x="7930" y="1072"/>
                  </a:lnTo>
                  <a:lnTo>
                    <a:pt x="7930" y="1465"/>
                  </a:lnTo>
                  <a:cubicBezTo>
                    <a:pt x="7930" y="1548"/>
                    <a:pt x="8002" y="1643"/>
                    <a:pt x="8109" y="1643"/>
                  </a:cubicBezTo>
                  <a:cubicBezTo>
                    <a:pt x="8192" y="1643"/>
                    <a:pt x="8287" y="1572"/>
                    <a:pt x="8287" y="1465"/>
                  </a:cubicBezTo>
                  <a:lnTo>
                    <a:pt x="8287" y="1072"/>
                  </a:lnTo>
                  <a:lnTo>
                    <a:pt x="8478" y="1072"/>
                  </a:lnTo>
                  <a:lnTo>
                    <a:pt x="8478" y="1941"/>
                  </a:lnTo>
                  <a:cubicBezTo>
                    <a:pt x="8478" y="2024"/>
                    <a:pt x="8549" y="2120"/>
                    <a:pt x="8657" y="2120"/>
                  </a:cubicBezTo>
                  <a:cubicBezTo>
                    <a:pt x="8764" y="2120"/>
                    <a:pt x="8835" y="2048"/>
                    <a:pt x="8835" y="1941"/>
                  </a:cubicBezTo>
                  <a:lnTo>
                    <a:pt x="8835" y="1072"/>
                  </a:lnTo>
                  <a:lnTo>
                    <a:pt x="9026" y="1072"/>
                  </a:lnTo>
                  <a:lnTo>
                    <a:pt x="9026" y="1465"/>
                  </a:lnTo>
                  <a:cubicBezTo>
                    <a:pt x="9026" y="1548"/>
                    <a:pt x="9097" y="1643"/>
                    <a:pt x="9204" y="1643"/>
                  </a:cubicBezTo>
                  <a:cubicBezTo>
                    <a:pt x="9311" y="1643"/>
                    <a:pt x="9383" y="1572"/>
                    <a:pt x="9383" y="1465"/>
                  </a:cubicBezTo>
                  <a:lnTo>
                    <a:pt x="9383" y="1072"/>
                  </a:lnTo>
                  <a:lnTo>
                    <a:pt x="9573" y="1072"/>
                  </a:lnTo>
                  <a:lnTo>
                    <a:pt x="9573" y="1465"/>
                  </a:lnTo>
                  <a:cubicBezTo>
                    <a:pt x="9573" y="1548"/>
                    <a:pt x="9657" y="1643"/>
                    <a:pt x="9752" y="1643"/>
                  </a:cubicBezTo>
                  <a:cubicBezTo>
                    <a:pt x="9859" y="1643"/>
                    <a:pt x="9931" y="1572"/>
                    <a:pt x="9931" y="1465"/>
                  </a:cubicBezTo>
                  <a:lnTo>
                    <a:pt x="9931" y="1072"/>
                  </a:lnTo>
                  <a:lnTo>
                    <a:pt x="10133" y="1072"/>
                  </a:lnTo>
                  <a:lnTo>
                    <a:pt x="10133" y="1465"/>
                  </a:lnTo>
                  <a:cubicBezTo>
                    <a:pt x="10133" y="1548"/>
                    <a:pt x="10204" y="1643"/>
                    <a:pt x="10312" y="1643"/>
                  </a:cubicBezTo>
                  <a:cubicBezTo>
                    <a:pt x="10407" y="1643"/>
                    <a:pt x="10490" y="1572"/>
                    <a:pt x="10490" y="1465"/>
                  </a:cubicBezTo>
                  <a:lnTo>
                    <a:pt x="10490" y="1072"/>
                  </a:lnTo>
                  <a:lnTo>
                    <a:pt x="10693" y="1072"/>
                  </a:lnTo>
                  <a:lnTo>
                    <a:pt x="10693" y="2477"/>
                  </a:lnTo>
                  <a:lnTo>
                    <a:pt x="6930" y="2477"/>
                  </a:lnTo>
                  <a:cubicBezTo>
                    <a:pt x="6835" y="2477"/>
                    <a:pt x="6752" y="2548"/>
                    <a:pt x="6752" y="2655"/>
                  </a:cubicBezTo>
                  <a:cubicBezTo>
                    <a:pt x="6752" y="2763"/>
                    <a:pt x="6823" y="2834"/>
                    <a:pt x="6930" y="2834"/>
                  </a:cubicBezTo>
                  <a:lnTo>
                    <a:pt x="11502" y="2834"/>
                  </a:lnTo>
                  <a:cubicBezTo>
                    <a:pt x="11693" y="2834"/>
                    <a:pt x="11836" y="2667"/>
                    <a:pt x="11836" y="2489"/>
                  </a:cubicBezTo>
                  <a:lnTo>
                    <a:pt x="11836" y="357"/>
                  </a:lnTo>
                  <a:cubicBezTo>
                    <a:pt x="11764" y="155"/>
                    <a:pt x="11621" y="0"/>
                    <a:pt x="1143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00" name="Google Shape;11200;p80"/>
            <p:cNvSpPr/>
            <p:nvPr/>
          </p:nvSpPr>
          <p:spPr>
            <a:xfrm>
              <a:off x="1859338" y="2014866"/>
              <a:ext cx="107565" cy="167072"/>
            </a:xfrm>
            <a:custGeom>
              <a:avLst/>
              <a:gdLst/>
              <a:ahLst/>
              <a:cxnLst/>
              <a:rect l="l" t="t" r="r" b="b"/>
              <a:pathLst>
                <a:path w="3382" h="5253" extrusionOk="0">
                  <a:moveTo>
                    <a:pt x="1434" y="0"/>
                  </a:moveTo>
                  <a:cubicBezTo>
                    <a:pt x="1356" y="0"/>
                    <a:pt x="1274" y="67"/>
                    <a:pt x="1263" y="145"/>
                  </a:cubicBezTo>
                  <a:cubicBezTo>
                    <a:pt x="1251" y="240"/>
                    <a:pt x="1322" y="323"/>
                    <a:pt x="1417" y="347"/>
                  </a:cubicBezTo>
                  <a:cubicBezTo>
                    <a:pt x="1453" y="347"/>
                    <a:pt x="1501" y="359"/>
                    <a:pt x="1536" y="371"/>
                  </a:cubicBezTo>
                  <a:cubicBezTo>
                    <a:pt x="2465" y="728"/>
                    <a:pt x="2917" y="1454"/>
                    <a:pt x="2917" y="1776"/>
                  </a:cubicBezTo>
                  <a:cubicBezTo>
                    <a:pt x="2917" y="1931"/>
                    <a:pt x="2822" y="2097"/>
                    <a:pt x="2691" y="2193"/>
                  </a:cubicBezTo>
                  <a:cubicBezTo>
                    <a:pt x="2346" y="1454"/>
                    <a:pt x="1691" y="895"/>
                    <a:pt x="905" y="680"/>
                  </a:cubicBezTo>
                  <a:cubicBezTo>
                    <a:pt x="917" y="645"/>
                    <a:pt x="941" y="597"/>
                    <a:pt x="965" y="561"/>
                  </a:cubicBezTo>
                  <a:cubicBezTo>
                    <a:pt x="1024" y="490"/>
                    <a:pt x="1012" y="371"/>
                    <a:pt x="917" y="323"/>
                  </a:cubicBezTo>
                  <a:cubicBezTo>
                    <a:pt x="888" y="299"/>
                    <a:pt x="852" y="287"/>
                    <a:pt x="815" y="287"/>
                  </a:cubicBezTo>
                  <a:cubicBezTo>
                    <a:pt x="761" y="287"/>
                    <a:pt x="708" y="314"/>
                    <a:pt x="679" y="371"/>
                  </a:cubicBezTo>
                  <a:cubicBezTo>
                    <a:pt x="620" y="442"/>
                    <a:pt x="572" y="538"/>
                    <a:pt x="560" y="621"/>
                  </a:cubicBezTo>
                  <a:cubicBezTo>
                    <a:pt x="370" y="597"/>
                    <a:pt x="179" y="597"/>
                    <a:pt x="179" y="597"/>
                  </a:cubicBezTo>
                  <a:cubicBezTo>
                    <a:pt x="84" y="597"/>
                    <a:pt x="0" y="669"/>
                    <a:pt x="0" y="776"/>
                  </a:cubicBezTo>
                  <a:cubicBezTo>
                    <a:pt x="0" y="859"/>
                    <a:pt x="72" y="954"/>
                    <a:pt x="179" y="954"/>
                  </a:cubicBezTo>
                  <a:cubicBezTo>
                    <a:pt x="179" y="954"/>
                    <a:pt x="322" y="954"/>
                    <a:pt x="536" y="978"/>
                  </a:cubicBezTo>
                  <a:cubicBezTo>
                    <a:pt x="1691" y="1145"/>
                    <a:pt x="2596" y="2157"/>
                    <a:pt x="2596" y="3359"/>
                  </a:cubicBezTo>
                  <a:lnTo>
                    <a:pt x="2596" y="5074"/>
                  </a:lnTo>
                  <a:cubicBezTo>
                    <a:pt x="2596" y="5169"/>
                    <a:pt x="2679" y="5252"/>
                    <a:pt x="2775" y="5252"/>
                  </a:cubicBezTo>
                  <a:cubicBezTo>
                    <a:pt x="2882" y="5252"/>
                    <a:pt x="2953" y="5181"/>
                    <a:pt x="2953" y="5074"/>
                  </a:cubicBezTo>
                  <a:cubicBezTo>
                    <a:pt x="2929" y="3514"/>
                    <a:pt x="3037" y="3145"/>
                    <a:pt x="2822" y="2502"/>
                  </a:cubicBezTo>
                  <a:cubicBezTo>
                    <a:pt x="3203" y="2312"/>
                    <a:pt x="3382" y="1847"/>
                    <a:pt x="3203" y="1442"/>
                  </a:cubicBezTo>
                  <a:cubicBezTo>
                    <a:pt x="2941" y="835"/>
                    <a:pt x="2394" y="323"/>
                    <a:pt x="1667" y="49"/>
                  </a:cubicBezTo>
                  <a:cubicBezTo>
                    <a:pt x="1596" y="14"/>
                    <a:pt x="1513" y="2"/>
                    <a:pt x="1453" y="2"/>
                  </a:cubicBezTo>
                  <a:cubicBezTo>
                    <a:pt x="1447" y="1"/>
                    <a:pt x="1441" y="0"/>
                    <a:pt x="143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01" name="Google Shape;11201;p80"/>
            <p:cNvSpPr/>
            <p:nvPr/>
          </p:nvSpPr>
          <p:spPr>
            <a:xfrm>
              <a:off x="1777536" y="2036335"/>
              <a:ext cx="71243" cy="169457"/>
            </a:xfrm>
            <a:custGeom>
              <a:avLst/>
              <a:gdLst/>
              <a:ahLst/>
              <a:cxnLst/>
              <a:rect l="l" t="t" r="r" b="b"/>
              <a:pathLst>
                <a:path w="2240" h="5328" extrusionOk="0">
                  <a:moveTo>
                    <a:pt x="2048" y="0"/>
                  </a:moveTo>
                  <a:cubicBezTo>
                    <a:pt x="2033" y="0"/>
                    <a:pt x="2017" y="2"/>
                    <a:pt x="2001" y="5"/>
                  </a:cubicBezTo>
                  <a:cubicBezTo>
                    <a:pt x="834" y="351"/>
                    <a:pt x="1" y="1434"/>
                    <a:pt x="1" y="2661"/>
                  </a:cubicBezTo>
                  <a:lnTo>
                    <a:pt x="1" y="5149"/>
                  </a:lnTo>
                  <a:cubicBezTo>
                    <a:pt x="1" y="5232"/>
                    <a:pt x="72" y="5328"/>
                    <a:pt x="179" y="5328"/>
                  </a:cubicBezTo>
                  <a:cubicBezTo>
                    <a:pt x="263" y="5328"/>
                    <a:pt x="358" y="5244"/>
                    <a:pt x="358" y="5149"/>
                  </a:cubicBezTo>
                  <a:lnTo>
                    <a:pt x="358" y="2661"/>
                  </a:lnTo>
                  <a:cubicBezTo>
                    <a:pt x="358" y="1589"/>
                    <a:pt x="1072" y="636"/>
                    <a:pt x="2108" y="339"/>
                  </a:cubicBezTo>
                  <a:cubicBezTo>
                    <a:pt x="2203" y="303"/>
                    <a:pt x="2239" y="220"/>
                    <a:pt x="2227" y="125"/>
                  </a:cubicBezTo>
                  <a:cubicBezTo>
                    <a:pt x="2207" y="54"/>
                    <a:pt x="2135" y="0"/>
                    <a:pt x="204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02" name="Google Shape;11202;p80"/>
            <p:cNvSpPr/>
            <p:nvPr/>
          </p:nvSpPr>
          <p:spPr>
            <a:xfrm>
              <a:off x="1817197" y="2078794"/>
              <a:ext cx="85714" cy="54291"/>
            </a:xfrm>
            <a:custGeom>
              <a:avLst/>
              <a:gdLst/>
              <a:ahLst/>
              <a:cxnLst/>
              <a:rect l="l" t="t" r="r" b="b"/>
              <a:pathLst>
                <a:path w="2695" h="1707" extrusionOk="0">
                  <a:moveTo>
                    <a:pt x="1528" y="0"/>
                  </a:moveTo>
                  <a:cubicBezTo>
                    <a:pt x="754" y="0"/>
                    <a:pt x="1" y="618"/>
                    <a:pt x="63" y="1552"/>
                  </a:cubicBezTo>
                  <a:cubicBezTo>
                    <a:pt x="63" y="1635"/>
                    <a:pt x="147" y="1707"/>
                    <a:pt x="242" y="1707"/>
                  </a:cubicBezTo>
                  <a:cubicBezTo>
                    <a:pt x="325" y="1707"/>
                    <a:pt x="397" y="1623"/>
                    <a:pt x="397" y="1528"/>
                  </a:cubicBezTo>
                  <a:cubicBezTo>
                    <a:pt x="350" y="837"/>
                    <a:pt x="918" y="369"/>
                    <a:pt x="1506" y="369"/>
                  </a:cubicBezTo>
                  <a:cubicBezTo>
                    <a:pt x="1810" y="369"/>
                    <a:pt x="2118" y="494"/>
                    <a:pt x="2349" y="778"/>
                  </a:cubicBezTo>
                  <a:cubicBezTo>
                    <a:pt x="2383" y="818"/>
                    <a:pt x="2432" y="840"/>
                    <a:pt x="2484" y="840"/>
                  </a:cubicBezTo>
                  <a:cubicBezTo>
                    <a:pt x="2523" y="840"/>
                    <a:pt x="2563" y="827"/>
                    <a:pt x="2599" y="802"/>
                  </a:cubicBezTo>
                  <a:cubicBezTo>
                    <a:pt x="2695" y="718"/>
                    <a:pt x="2695" y="599"/>
                    <a:pt x="2635" y="540"/>
                  </a:cubicBezTo>
                  <a:cubicBezTo>
                    <a:pt x="2335" y="166"/>
                    <a:pt x="1929" y="0"/>
                    <a:pt x="152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03" name="Google Shape;11203;p80"/>
            <p:cNvSpPr/>
            <p:nvPr/>
          </p:nvSpPr>
          <p:spPr>
            <a:xfrm>
              <a:off x="1826007" y="2113716"/>
              <a:ext cx="88641" cy="56867"/>
            </a:xfrm>
            <a:custGeom>
              <a:avLst/>
              <a:gdLst/>
              <a:ahLst/>
              <a:cxnLst/>
              <a:rect l="l" t="t" r="r" b="b"/>
              <a:pathLst>
                <a:path w="2787" h="1788" extrusionOk="0">
                  <a:moveTo>
                    <a:pt x="2496" y="0"/>
                  </a:moveTo>
                  <a:cubicBezTo>
                    <a:pt x="2489" y="0"/>
                    <a:pt x="2483" y="0"/>
                    <a:pt x="2477" y="1"/>
                  </a:cubicBezTo>
                  <a:cubicBezTo>
                    <a:pt x="2382" y="13"/>
                    <a:pt x="2311" y="108"/>
                    <a:pt x="2322" y="192"/>
                  </a:cubicBezTo>
                  <a:cubicBezTo>
                    <a:pt x="2418" y="870"/>
                    <a:pt x="1894" y="1442"/>
                    <a:pt x="1239" y="1442"/>
                  </a:cubicBezTo>
                  <a:cubicBezTo>
                    <a:pt x="882" y="1442"/>
                    <a:pt x="560" y="1263"/>
                    <a:pt x="346" y="990"/>
                  </a:cubicBezTo>
                  <a:cubicBezTo>
                    <a:pt x="309" y="938"/>
                    <a:pt x="253" y="909"/>
                    <a:pt x="200" y="909"/>
                  </a:cubicBezTo>
                  <a:cubicBezTo>
                    <a:pt x="167" y="909"/>
                    <a:pt x="135" y="919"/>
                    <a:pt x="108" y="942"/>
                  </a:cubicBezTo>
                  <a:cubicBezTo>
                    <a:pt x="36" y="1001"/>
                    <a:pt x="1" y="1109"/>
                    <a:pt x="60" y="1180"/>
                  </a:cubicBezTo>
                  <a:cubicBezTo>
                    <a:pt x="334" y="1561"/>
                    <a:pt x="775" y="1787"/>
                    <a:pt x="1239" y="1787"/>
                  </a:cubicBezTo>
                  <a:cubicBezTo>
                    <a:pt x="2108" y="1787"/>
                    <a:pt x="2787" y="1025"/>
                    <a:pt x="2668" y="156"/>
                  </a:cubicBezTo>
                  <a:cubicBezTo>
                    <a:pt x="2657" y="68"/>
                    <a:pt x="2574" y="0"/>
                    <a:pt x="249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204" name="Google Shape;11204;p80"/>
          <p:cNvGrpSpPr/>
          <p:nvPr/>
        </p:nvGrpSpPr>
        <p:grpSpPr>
          <a:xfrm>
            <a:off x="1746500" y="2509168"/>
            <a:ext cx="498872" cy="226240"/>
            <a:chOff x="1309875" y="2057326"/>
            <a:chExt cx="374154" cy="169680"/>
          </a:xfrm>
          <a:solidFill>
            <a:schemeClr val="tx1"/>
          </a:solidFill>
        </p:grpSpPr>
        <p:sp>
          <p:nvSpPr>
            <p:cNvPr id="11205" name="Google Shape;11205;p80"/>
            <p:cNvSpPr/>
            <p:nvPr/>
          </p:nvSpPr>
          <p:spPr>
            <a:xfrm>
              <a:off x="1480668" y="2212566"/>
              <a:ext cx="32" cy="32"/>
            </a:xfrm>
            <a:custGeom>
              <a:avLst/>
              <a:gdLst/>
              <a:ahLst/>
              <a:cxnLst/>
              <a:rect l="l" t="t" r="r" b="b"/>
              <a:pathLst>
                <a:path w="1" h="1" extrusionOk="0">
                  <a:moveTo>
                    <a:pt x="0" y="1"/>
                  </a:moveTo>
                  <a:lnTo>
                    <a:pt x="0"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06" name="Google Shape;11206;p80"/>
            <p:cNvSpPr/>
            <p:nvPr/>
          </p:nvSpPr>
          <p:spPr>
            <a:xfrm>
              <a:off x="1480668" y="2212566"/>
              <a:ext cx="32" cy="32"/>
            </a:xfrm>
            <a:custGeom>
              <a:avLst/>
              <a:gdLst/>
              <a:ahLst/>
              <a:cxnLst/>
              <a:rect l="l" t="t" r="r" b="b"/>
              <a:pathLst>
                <a:path w="1" h="1" extrusionOk="0">
                  <a:moveTo>
                    <a:pt x="0" y="1"/>
                  </a:moveTo>
                  <a:lnTo>
                    <a:pt x="0"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07" name="Google Shape;11207;p80"/>
            <p:cNvSpPr/>
            <p:nvPr/>
          </p:nvSpPr>
          <p:spPr>
            <a:xfrm>
              <a:off x="1480668" y="2212566"/>
              <a:ext cx="32" cy="32"/>
            </a:xfrm>
            <a:custGeom>
              <a:avLst/>
              <a:gdLst/>
              <a:ahLst/>
              <a:cxnLst/>
              <a:rect l="l" t="t" r="r" b="b"/>
              <a:pathLst>
                <a:path w="1" h="1" extrusionOk="0">
                  <a:moveTo>
                    <a:pt x="0" y="1"/>
                  </a:moveTo>
                  <a:lnTo>
                    <a:pt x="0"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08" name="Google Shape;11208;p80"/>
            <p:cNvSpPr/>
            <p:nvPr/>
          </p:nvSpPr>
          <p:spPr>
            <a:xfrm>
              <a:off x="1480286" y="2212566"/>
              <a:ext cx="413" cy="32"/>
            </a:xfrm>
            <a:custGeom>
              <a:avLst/>
              <a:gdLst/>
              <a:ahLst/>
              <a:cxnLst/>
              <a:rect l="l" t="t" r="r" b="b"/>
              <a:pathLst>
                <a:path w="13" h="1" extrusionOk="0">
                  <a:moveTo>
                    <a:pt x="12" y="1"/>
                  </a:moveTo>
                  <a:cubicBezTo>
                    <a:pt x="0" y="1"/>
                    <a:pt x="0" y="1"/>
                    <a:pt x="12" y="1"/>
                  </a:cubicBezTo>
                  <a:lnTo>
                    <a:pt x="12" y="1"/>
                  </a:lnTo>
                  <a:cubicBezTo>
                    <a:pt x="0" y="1"/>
                    <a:pt x="0" y="1"/>
                    <a:pt x="1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09" name="Google Shape;11209;p80"/>
            <p:cNvSpPr/>
            <p:nvPr/>
          </p:nvSpPr>
          <p:spPr>
            <a:xfrm>
              <a:off x="1480668" y="2212566"/>
              <a:ext cx="32" cy="32"/>
            </a:xfrm>
            <a:custGeom>
              <a:avLst/>
              <a:gdLst/>
              <a:ahLst/>
              <a:cxnLst/>
              <a:rect l="l" t="t" r="r" b="b"/>
              <a:pathLst>
                <a:path w="1" h="1" extrusionOk="0">
                  <a:moveTo>
                    <a:pt x="0" y="1"/>
                  </a:move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10" name="Google Shape;11210;p80"/>
            <p:cNvSpPr/>
            <p:nvPr/>
          </p:nvSpPr>
          <p:spPr>
            <a:xfrm>
              <a:off x="1460599" y="2082993"/>
              <a:ext cx="223430" cy="142232"/>
            </a:xfrm>
            <a:custGeom>
              <a:avLst/>
              <a:gdLst/>
              <a:ahLst/>
              <a:cxnLst/>
              <a:rect l="l" t="t" r="r" b="b"/>
              <a:pathLst>
                <a:path w="7025" h="4472" extrusionOk="0">
                  <a:moveTo>
                    <a:pt x="6763" y="491"/>
                  </a:moveTo>
                  <a:lnTo>
                    <a:pt x="6763" y="1729"/>
                  </a:lnTo>
                  <a:lnTo>
                    <a:pt x="1762" y="1729"/>
                  </a:lnTo>
                  <a:cubicBezTo>
                    <a:pt x="1762" y="1479"/>
                    <a:pt x="1774" y="1444"/>
                    <a:pt x="1738" y="1372"/>
                  </a:cubicBezTo>
                  <a:lnTo>
                    <a:pt x="1286" y="491"/>
                  </a:lnTo>
                  <a:lnTo>
                    <a:pt x="1786" y="491"/>
                  </a:lnTo>
                  <a:lnTo>
                    <a:pt x="1786" y="884"/>
                  </a:lnTo>
                  <a:cubicBezTo>
                    <a:pt x="1786" y="967"/>
                    <a:pt x="1858" y="1063"/>
                    <a:pt x="1965" y="1063"/>
                  </a:cubicBezTo>
                  <a:cubicBezTo>
                    <a:pt x="2060" y="1063"/>
                    <a:pt x="2143" y="979"/>
                    <a:pt x="2143" y="884"/>
                  </a:cubicBezTo>
                  <a:lnTo>
                    <a:pt x="2143" y="491"/>
                  </a:lnTo>
                  <a:lnTo>
                    <a:pt x="2334" y="491"/>
                  </a:lnTo>
                  <a:lnTo>
                    <a:pt x="2334" y="1360"/>
                  </a:lnTo>
                  <a:cubicBezTo>
                    <a:pt x="2334" y="1444"/>
                    <a:pt x="2417" y="1539"/>
                    <a:pt x="2512" y="1539"/>
                  </a:cubicBezTo>
                  <a:cubicBezTo>
                    <a:pt x="2608" y="1539"/>
                    <a:pt x="2691" y="1455"/>
                    <a:pt x="2691" y="1360"/>
                  </a:cubicBezTo>
                  <a:lnTo>
                    <a:pt x="2691" y="491"/>
                  </a:lnTo>
                  <a:lnTo>
                    <a:pt x="2893" y="491"/>
                  </a:lnTo>
                  <a:lnTo>
                    <a:pt x="2893" y="884"/>
                  </a:lnTo>
                  <a:cubicBezTo>
                    <a:pt x="2893" y="967"/>
                    <a:pt x="2965" y="1063"/>
                    <a:pt x="3072" y="1063"/>
                  </a:cubicBezTo>
                  <a:cubicBezTo>
                    <a:pt x="3155" y="1063"/>
                    <a:pt x="3251" y="979"/>
                    <a:pt x="3251" y="884"/>
                  </a:cubicBezTo>
                  <a:lnTo>
                    <a:pt x="3251" y="491"/>
                  </a:lnTo>
                  <a:lnTo>
                    <a:pt x="3441" y="491"/>
                  </a:lnTo>
                  <a:lnTo>
                    <a:pt x="3441" y="884"/>
                  </a:lnTo>
                  <a:cubicBezTo>
                    <a:pt x="3441" y="967"/>
                    <a:pt x="3513" y="1063"/>
                    <a:pt x="3620" y="1063"/>
                  </a:cubicBezTo>
                  <a:cubicBezTo>
                    <a:pt x="3703" y="1063"/>
                    <a:pt x="3798" y="979"/>
                    <a:pt x="3798" y="884"/>
                  </a:cubicBezTo>
                  <a:lnTo>
                    <a:pt x="3798" y="491"/>
                  </a:lnTo>
                  <a:lnTo>
                    <a:pt x="3989" y="491"/>
                  </a:lnTo>
                  <a:lnTo>
                    <a:pt x="3989" y="884"/>
                  </a:lnTo>
                  <a:cubicBezTo>
                    <a:pt x="3989" y="967"/>
                    <a:pt x="4060" y="1063"/>
                    <a:pt x="4167" y="1063"/>
                  </a:cubicBezTo>
                  <a:cubicBezTo>
                    <a:pt x="4263" y="1063"/>
                    <a:pt x="4346" y="979"/>
                    <a:pt x="4346" y="884"/>
                  </a:cubicBezTo>
                  <a:lnTo>
                    <a:pt x="4346" y="491"/>
                  </a:lnTo>
                  <a:lnTo>
                    <a:pt x="4536" y="491"/>
                  </a:lnTo>
                  <a:lnTo>
                    <a:pt x="4536" y="1360"/>
                  </a:lnTo>
                  <a:cubicBezTo>
                    <a:pt x="4536" y="1444"/>
                    <a:pt x="4620" y="1539"/>
                    <a:pt x="4715" y="1539"/>
                  </a:cubicBezTo>
                  <a:cubicBezTo>
                    <a:pt x="4822" y="1539"/>
                    <a:pt x="4894" y="1455"/>
                    <a:pt x="4894" y="1360"/>
                  </a:cubicBezTo>
                  <a:lnTo>
                    <a:pt x="4894" y="491"/>
                  </a:lnTo>
                  <a:lnTo>
                    <a:pt x="5096" y="491"/>
                  </a:lnTo>
                  <a:lnTo>
                    <a:pt x="5096" y="884"/>
                  </a:lnTo>
                  <a:cubicBezTo>
                    <a:pt x="5096" y="967"/>
                    <a:pt x="5167" y="1063"/>
                    <a:pt x="5275" y="1063"/>
                  </a:cubicBezTo>
                  <a:cubicBezTo>
                    <a:pt x="5358" y="1063"/>
                    <a:pt x="5453" y="979"/>
                    <a:pt x="5453" y="884"/>
                  </a:cubicBezTo>
                  <a:lnTo>
                    <a:pt x="5453" y="491"/>
                  </a:lnTo>
                  <a:lnTo>
                    <a:pt x="5644" y="491"/>
                  </a:lnTo>
                  <a:lnTo>
                    <a:pt x="5644" y="884"/>
                  </a:lnTo>
                  <a:cubicBezTo>
                    <a:pt x="5644" y="967"/>
                    <a:pt x="5715" y="1063"/>
                    <a:pt x="5822" y="1063"/>
                  </a:cubicBezTo>
                  <a:cubicBezTo>
                    <a:pt x="5906" y="1063"/>
                    <a:pt x="6001" y="979"/>
                    <a:pt x="6001" y="884"/>
                  </a:cubicBezTo>
                  <a:lnTo>
                    <a:pt x="6001" y="491"/>
                  </a:lnTo>
                  <a:lnTo>
                    <a:pt x="6191" y="491"/>
                  </a:lnTo>
                  <a:lnTo>
                    <a:pt x="6191" y="884"/>
                  </a:lnTo>
                  <a:cubicBezTo>
                    <a:pt x="6191" y="967"/>
                    <a:pt x="6263" y="1063"/>
                    <a:pt x="6370" y="1063"/>
                  </a:cubicBezTo>
                  <a:cubicBezTo>
                    <a:pt x="6465" y="1063"/>
                    <a:pt x="6549" y="979"/>
                    <a:pt x="6549" y="884"/>
                  </a:cubicBezTo>
                  <a:lnTo>
                    <a:pt x="6549" y="491"/>
                  </a:lnTo>
                  <a:close/>
                  <a:moveTo>
                    <a:pt x="914" y="1"/>
                  </a:moveTo>
                  <a:cubicBezTo>
                    <a:pt x="831" y="1"/>
                    <a:pt x="745" y="55"/>
                    <a:pt x="738" y="146"/>
                  </a:cubicBezTo>
                  <a:cubicBezTo>
                    <a:pt x="738" y="182"/>
                    <a:pt x="738" y="229"/>
                    <a:pt x="750" y="253"/>
                  </a:cubicBezTo>
                  <a:lnTo>
                    <a:pt x="881" y="503"/>
                  </a:lnTo>
                  <a:lnTo>
                    <a:pt x="1405" y="1503"/>
                  </a:lnTo>
                  <a:lnTo>
                    <a:pt x="1405" y="2087"/>
                  </a:lnTo>
                  <a:lnTo>
                    <a:pt x="1405" y="3158"/>
                  </a:lnTo>
                  <a:cubicBezTo>
                    <a:pt x="762" y="3896"/>
                    <a:pt x="631" y="4063"/>
                    <a:pt x="619" y="4075"/>
                  </a:cubicBezTo>
                  <a:cubicBezTo>
                    <a:pt x="584" y="4122"/>
                    <a:pt x="536" y="4122"/>
                    <a:pt x="512" y="4122"/>
                  </a:cubicBezTo>
                  <a:cubicBezTo>
                    <a:pt x="453" y="4122"/>
                    <a:pt x="357" y="4075"/>
                    <a:pt x="357" y="3968"/>
                  </a:cubicBezTo>
                  <a:lnTo>
                    <a:pt x="357" y="2860"/>
                  </a:lnTo>
                  <a:cubicBezTo>
                    <a:pt x="357" y="2765"/>
                    <a:pt x="286" y="2682"/>
                    <a:pt x="179" y="2682"/>
                  </a:cubicBezTo>
                  <a:cubicBezTo>
                    <a:pt x="84" y="2682"/>
                    <a:pt x="0" y="2753"/>
                    <a:pt x="0" y="2860"/>
                  </a:cubicBezTo>
                  <a:lnTo>
                    <a:pt x="0" y="3968"/>
                  </a:lnTo>
                  <a:cubicBezTo>
                    <a:pt x="0" y="4274"/>
                    <a:pt x="254" y="4471"/>
                    <a:pt x="512" y="4471"/>
                  </a:cubicBezTo>
                  <a:cubicBezTo>
                    <a:pt x="645" y="4471"/>
                    <a:pt x="780" y="4419"/>
                    <a:pt x="881" y="4301"/>
                  </a:cubicBezTo>
                  <a:lnTo>
                    <a:pt x="1655" y="3372"/>
                  </a:lnTo>
                  <a:lnTo>
                    <a:pt x="3155" y="3372"/>
                  </a:lnTo>
                  <a:cubicBezTo>
                    <a:pt x="3251" y="3372"/>
                    <a:pt x="3334" y="3301"/>
                    <a:pt x="3334" y="3194"/>
                  </a:cubicBezTo>
                  <a:cubicBezTo>
                    <a:pt x="3334" y="3110"/>
                    <a:pt x="3262" y="3027"/>
                    <a:pt x="3155" y="3027"/>
                  </a:cubicBezTo>
                  <a:lnTo>
                    <a:pt x="1762" y="3027"/>
                  </a:lnTo>
                  <a:lnTo>
                    <a:pt x="1762" y="2051"/>
                  </a:lnTo>
                  <a:lnTo>
                    <a:pt x="6668" y="2051"/>
                  </a:lnTo>
                  <a:lnTo>
                    <a:pt x="6668" y="3027"/>
                  </a:lnTo>
                  <a:lnTo>
                    <a:pt x="3858" y="3027"/>
                  </a:lnTo>
                  <a:cubicBezTo>
                    <a:pt x="3774" y="3027"/>
                    <a:pt x="3679" y="3099"/>
                    <a:pt x="3679" y="3194"/>
                  </a:cubicBezTo>
                  <a:cubicBezTo>
                    <a:pt x="3679" y="3289"/>
                    <a:pt x="3751" y="3372"/>
                    <a:pt x="3858" y="3372"/>
                  </a:cubicBezTo>
                  <a:lnTo>
                    <a:pt x="6846" y="3372"/>
                  </a:lnTo>
                  <a:cubicBezTo>
                    <a:pt x="6942" y="3372"/>
                    <a:pt x="7025" y="3301"/>
                    <a:pt x="7025" y="3194"/>
                  </a:cubicBezTo>
                  <a:lnTo>
                    <a:pt x="7025" y="301"/>
                  </a:lnTo>
                  <a:cubicBezTo>
                    <a:pt x="7025" y="229"/>
                    <a:pt x="6953" y="146"/>
                    <a:pt x="6846" y="146"/>
                  </a:cubicBezTo>
                  <a:lnTo>
                    <a:pt x="1096" y="146"/>
                  </a:lnTo>
                  <a:lnTo>
                    <a:pt x="1060" y="86"/>
                  </a:lnTo>
                  <a:cubicBezTo>
                    <a:pt x="1030" y="27"/>
                    <a:pt x="973" y="1"/>
                    <a:pt x="91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11" name="Google Shape;11211;p80"/>
            <p:cNvSpPr/>
            <p:nvPr/>
          </p:nvSpPr>
          <p:spPr>
            <a:xfrm>
              <a:off x="1480668" y="2212566"/>
              <a:ext cx="32" cy="32"/>
            </a:xfrm>
            <a:custGeom>
              <a:avLst/>
              <a:gdLst/>
              <a:ahLst/>
              <a:cxnLst/>
              <a:rect l="l" t="t" r="r" b="b"/>
              <a:pathLst>
                <a:path w="1" h="1" extrusionOk="0">
                  <a:moveTo>
                    <a:pt x="0" y="1"/>
                  </a:moveTo>
                  <a:lnTo>
                    <a:pt x="0"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12" name="Google Shape;11212;p80"/>
            <p:cNvSpPr/>
            <p:nvPr/>
          </p:nvSpPr>
          <p:spPr>
            <a:xfrm>
              <a:off x="1480668" y="2212566"/>
              <a:ext cx="32" cy="32"/>
            </a:xfrm>
            <a:custGeom>
              <a:avLst/>
              <a:gdLst/>
              <a:ahLst/>
              <a:cxnLst/>
              <a:rect l="l" t="t" r="r" b="b"/>
              <a:pathLst>
                <a:path w="1" h="1" extrusionOk="0">
                  <a:moveTo>
                    <a:pt x="0" y="1"/>
                  </a:moveTo>
                  <a:lnTo>
                    <a:pt x="0"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13" name="Google Shape;11213;p80"/>
            <p:cNvSpPr/>
            <p:nvPr/>
          </p:nvSpPr>
          <p:spPr>
            <a:xfrm>
              <a:off x="1397339" y="2183433"/>
              <a:ext cx="32" cy="32"/>
            </a:xfrm>
            <a:custGeom>
              <a:avLst/>
              <a:gdLst/>
              <a:ahLst/>
              <a:cxnLst/>
              <a:rect l="l" t="t" r="r" b="b"/>
              <a:pathLst>
                <a:path w="1" h="1" extrusionOk="0">
                  <a:moveTo>
                    <a:pt x="1" y="0"/>
                  </a:moveTo>
                  <a:lnTo>
                    <a:pt x="1" y="0"/>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14" name="Google Shape;11214;p80"/>
            <p:cNvSpPr/>
            <p:nvPr/>
          </p:nvSpPr>
          <p:spPr>
            <a:xfrm>
              <a:off x="1309875" y="2057326"/>
              <a:ext cx="132945" cy="169680"/>
            </a:xfrm>
            <a:custGeom>
              <a:avLst/>
              <a:gdLst/>
              <a:ahLst/>
              <a:cxnLst/>
              <a:rect l="l" t="t" r="r" b="b"/>
              <a:pathLst>
                <a:path w="4180" h="5335" extrusionOk="0">
                  <a:moveTo>
                    <a:pt x="2406" y="2894"/>
                  </a:moveTo>
                  <a:lnTo>
                    <a:pt x="2406" y="3858"/>
                  </a:lnTo>
                  <a:lnTo>
                    <a:pt x="358" y="3858"/>
                  </a:lnTo>
                  <a:lnTo>
                    <a:pt x="358" y="2894"/>
                  </a:lnTo>
                  <a:close/>
                  <a:moveTo>
                    <a:pt x="3775" y="0"/>
                  </a:moveTo>
                  <a:cubicBezTo>
                    <a:pt x="3644" y="0"/>
                    <a:pt x="3525" y="84"/>
                    <a:pt x="3453" y="203"/>
                  </a:cubicBezTo>
                  <a:lnTo>
                    <a:pt x="3048" y="953"/>
                  </a:lnTo>
                  <a:lnTo>
                    <a:pt x="179" y="953"/>
                  </a:lnTo>
                  <a:cubicBezTo>
                    <a:pt x="84" y="953"/>
                    <a:pt x="0" y="1036"/>
                    <a:pt x="0" y="1131"/>
                  </a:cubicBezTo>
                  <a:lnTo>
                    <a:pt x="0" y="1512"/>
                  </a:lnTo>
                  <a:cubicBezTo>
                    <a:pt x="0" y="1596"/>
                    <a:pt x="72" y="1691"/>
                    <a:pt x="179" y="1691"/>
                  </a:cubicBezTo>
                  <a:cubicBezTo>
                    <a:pt x="262" y="1691"/>
                    <a:pt x="358" y="1608"/>
                    <a:pt x="358" y="1512"/>
                  </a:cubicBezTo>
                  <a:lnTo>
                    <a:pt x="358" y="1310"/>
                  </a:lnTo>
                  <a:lnTo>
                    <a:pt x="596" y="1310"/>
                  </a:lnTo>
                  <a:lnTo>
                    <a:pt x="596" y="2179"/>
                  </a:lnTo>
                  <a:cubicBezTo>
                    <a:pt x="596" y="2262"/>
                    <a:pt x="667" y="2358"/>
                    <a:pt x="774" y="2358"/>
                  </a:cubicBezTo>
                  <a:cubicBezTo>
                    <a:pt x="858" y="2358"/>
                    <a:pt x="953" y="2286"/>
                    <a:pt x="953" y="2179"/>
                  </a:cubicBezTo>
                  <a:lnTo>
                    <a:pt x="953" y="1310"/>
                  </a:lnTo>
                  <a:lnTo>
                    <a:pt x="1143" y="1310"/>
                  </a:lnTo>
                  <a:lnTo>
                    <a:pt x="1143" y="1703"/>
                  </a:lnTo>
                  <a:cubicBezTo>
                    <a:pt x="1143" y="1786"/>
                    <a:pt x="1215" y="1881"/>
                    <a:pt x="1322" y="1881"/>
                  </a:cubicBezTo>
                  <a:cubicBezTo>
                    <a:pt x="1405" y="1881"/>
                    <a:pt x="1501" y="1810"/>
                    <a:pt x="1501" y="1703"/>
                  </a:cubicBezTo>
                  <a:lnTo>
                    <a:pt x="1501" y="1310"/>
                  </a:lnTo>
                  <a:lnTo>
                    <a:pt x="1691" y="1310"/>
                  </a:lnTo>
                  <a:lnTo>
                    <a:pt x="1691" y="1703"/>
                  </a:lnTo>
                  <a:cubicBezTo>
                    <a:pt x="1691" y="1786"/>
                    <a:pt x="1763" y="1881"/>
                    <a:pt x="1870" y="1881"/>
                  </a:cubicBezTo>
                  <a:cubicBezTo>
                    <a:pt x="1965" y="1881"/>
                    <a:pt x="2048" y="1810"/>
                    <a:pt x="2048" y="1703"/>
                  </a:cubicBezTo>
                  <a:lnTo>
                    <a:pt x="2048" y="1310"/>
                  </a:lnTo>
                  <a:lnTo>
                    <a:pt x="2239" y="1310"/>
                  </a:lnTo>
                  <a:lnTo>
                    <a:pt x="2239" y="1703"/>
                  </a:lnTo>
                  <a:cubicBezTo>
                    <a:pt x="2239" y="1786"/>
                    <a:pt x="2310" y="1881"/>
                    <a:pt x="2417" y="1881"/>
                  </a:cubicBezTo>
                  <a:cubicBezTo>
                    <a:pt x="2513" y="1881"/>
                    <a:pt x="2596" y="1810"/>
                    <a:pt x="2596" y="1703"/>
                  </a:cubicBezTo>
                  <a:lnTo>
                    <a:pt x="2596" y="1310"/>
                  </a:lnTo>
                  <a:lnTo>
                    <a:pt x="2787" y="1310"/>
                  </a:lnTo>
                  <a:lnTo>
                    <a:pt x="2787" y="1572"/>
                  </a:lnTo>
                  <a:cubicBezTo>
                    <a:pt x="2334" y="2465"/>
                    <a:pt x="2465" y="2084"/>
                    <a:pt x="2453" y="2548"/>
                  </a:cubicBezTo>
                  <a:lnTo>
                    <a:pt x="393" y="2548"/>
                  </a:lnTo>
                  <a:lnTo>
                    <a:pt x="393" y="2227"/>
                  </a:lnTo>
                  <a:cubicBezTo>
                    <a:pt x="393" y="2132"/>
                    <a:pt x="322" y="2048"/>
                    <a:pt x="215" y="2048"/>
                  </a:cubicBezTo>
                  <a:cubicBezTo>
                    <a:pt x="131" y="2048"/>
                    <a:pt x="36" y="2120"/>
                    <a:pt x="36" y="2227"/>
                  </a:cubicBezTo>
                  <a:lnTo>
                    <a:pt x="36" y="4048"/>
                  </a:lnTo>
                  <a:cubicBezTo>
                    <a:pt x="36" y="4144"/>
                    <a:pt x="108" y="4227"/>
                    <a:pt x="215" y="4227"/>
                  </a:cubicBezTo>
                  <a:lnTo>
                    <a:pt x="2537" y="4227"/>
                  </a:lnTo>
                  <a:lnTo>
                    <a:pt x="2751" y="4489"/>
                  </a:lnTo>
                  <a:cubicBezTo>
                    <a:pt x="2783" y="4528"/>
                    <a:pt x="2833" y="4549"/>
                    <a:pt x="2883" y="4549"/>
                  </a:cubicBezTo>
                  <a:cubicBezTo>
                    <a:pt x="2925" y="4549"/>
                    <a:pt x="2968" y="4534"/>
                    <a:pt x="3001" y="4501"/>
                  </a:cubicBezTo>
                  <a:cubicBezTo>
                    <a:pt x="3072" y="4441"/>
                    <a:pt x="3084" y="4322"/>
                    <a:pt x="3013" y="4251"/>
                  </a:cubicBezTo>
                  <a:cubicBezTo>
                    <a:pt x="2834" y="4037"/>
                    <a:pt x="2810" y="3989"/>
                    <a:pt x="2787" y="3989"/>
                  </a:cubicBezTo>
                  <a:lnTo>
                    <a:pt x="2787" y="2346"/>
                  </a:lnTo>
                  <a:cubicBezTo>
                    <a:pt x="3762" y="490"/>
                    <a:pt x="3804" y="379"/>
                    <a:pt x="3817" y="379"/>
                  </a:cubicBezTo>
                  <a:cubicBezTo>
                    <a:pt x="3818" y="379"/>
                    <a:pt x="3820" y="381"/>
                    <a:pt x="3822" y="381"/>
                  </a:cubicBezTo>
                  <a:cubicBezTo>
                    <a:pt x="3825" y="381"/>
                    <a:pt x="3828" y="377"/>
                    <a:pt x="3829" y="377"/>
                  </a:cubicBezTo>
                  <a:cubicBezTo>
                    <a:pt x="3844" y="377"/>
                    <a:pt x="3834" y="626"/>
                    <a:pt x="3834" y="4822"/>
                  </a:cubicBezTo>
                  <a:cubicBezTo>
                    <a:pt x="3834" y="4929"/>
                    <a:pt x="3739" y="4977"/>
                    <a:pt x="3680" y="4977"/>
                  </a:cubicBezTo>
                  <a:cubicBezTo>
                    <a:pt x="3584" y="4977"/>
                    <a:pt x="3549" y="4870"/>
                    <a:pt x="3465" y="4787"/>
                  </a:cubicBezTo>
                  <a:cubicBezTo>
                    <a:pt x="3432" y="4740"/>
                    <a:pt x="3380" y="4716"/>
                    <a:pt x="3327" y="4716"/>
                  </a:cubicBezTo>
                  <a:cubicBezTo>
                    <a:pt x="3284" y="4716"/>
                    <a:pt x="3240" y="4731"/>
                    <a:pt x="3203" y="4763"/>
                  </a:cubicBezTo>
                  <a:cubicBezTo>
                    <a:pt x="3132" y="4822"/>
                    <a:pt x="3120" y="4941"/>
                    <a:pt x="3191" y="5025"/>
                  </a:cubicBezTo>
                  <a:lnTo>
                    <a:pt x="3310" y="5156"/>
                  </a:lnTo>
                  <a:cubicBezTo>
                    <a:pt x="3406" y="5275"/>
                    <a:pt x="3537" y="5334"/>
                    <a:pt x="3680" y="5334"/>
                  </a:cubicBezTo>
                  <a:cubicBezTo>
                    <a:pt x="3965" y="5334"/>
                    <a:pt x="4180" y="5108"/>
                    <a:pt x="4180" y="4834"/>
                  </a:cubicBezTo>
                  <a:lnTo>
                    <a:pt x="4180" y="405"/>
                  </a:lnTo>
                  <a:cubicBezTo>
                    <a:pt x="4144" y="167"/>
                    <a:pt x="3989" y="0"/>
                    <a:pt x="377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15" name="Google Shape;11215;p80"/>
            <p:cNvSpPr/>
            <p:nvPr/>
          </p:nvSpPr>
          <p:spPr>
            <a:xfrm>
              <a:off x="1460599" y="2057326"/>
              <a:ext cx="25380" cy="101140"/>
            </a:xfrm>
            <a:custGeom>
              <a:avLst/>
              <a:gdLst/>
              <a:ahLst/>
              <a:cxnLst/>
              <a:rect l="l" t="t" r="r" b="b"/>
              <a:pathLst>
                <a:path w="798" h="3180" extrusionOk="0">
                  <a:moveTo>
                    <a:pt x="381" y="0"/>
                  </a:moveTo>
                  <a:cubicBezTo>
                    <a:pt x="167" y="0"/>
                    <a:pt x="0" y="167"/>
                    <a:pt x="0" y="381"/>
                  </a:cubicBezTo>
                  <a:lnTo>
                    <a:pt x="0" y="3001"/>
                  </a:lnTo>
                  <a:cubicBezTo>
                    <a:pt x="0" y="3084"/>
                    <a:pt x="84" y="3179"/>
                    <a:pt x="179" y="3179"/>
                  </a:cubicBezTo>
                  <a:cubicBezTo>
                    <a:pt x="274" y="3179"/>
                    <a:pt x="357" y="3096"/>
                    <a:pt x="357" y="3001"/>
                  </a:cubicBezTo>
                  <a:lnTo>
                    <a:pt x="357" y="381"/>
                  </a:lnTo>
                  <a:cubicBezTo>
                    <a:pt x="357" y="381"/>
                    <a:pt x="357" y="357"/>
                    <a:pt x="381" y="357"/>
                  </a:cubicBezTo>
                  <a:cubicBezTo>
                    <a:pt x="381" y="357"/>
                    <a:pt x="393" y="357"/>
                    <a:pt x="393" y="381"/>
                  </a:cubicBezTo>
                  <a:lnTo>
                    <a:pt x="441" y="453"/>
                  </a:lnTo>
                  <a:cubicBezTo>
                    <a:pt x="465" y="511"/>
                    <a:pt x="525" y="545"/>
                    <a:pt x="590" y="545"/>
                  </a:cubicBezTo>
                  <a:cubicBezTo>
                    <a:pt x="619" y="545"/>
                    <a:pt x="650" y="539"/>
                    <a:pt x="679" y="524"/>
                  </a:cubicBezTo>
                  <a:cubicBezTo>
                    <a:pt x="762" y="465"/>
                    <a:pt x="798" y="357"/>
                    <a:pt x="750" y="274"/>
                  </a:cubicBezTo>
                  <a:lnTo>
                    <a:pt x="703" y="203"/>
                  </a:lnTo>
                  <a:cubicBezTo>
                    <a:pt x="643" y="84"/>
                    <a:pt x="524" y="0"/>
                    <a:pt x="38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1216" name="Google Shape;11216;p80"/>
          <p:cNvSpPr/>
          <p:nvPr/>
        </p:nvSpPr>
        <p:spPr>
          <a:xfrm>
            <a:off x="1149711" y="2534401"/>
            <a:ext cx="499381" cy="173740"/>
          </a:xfrm>
          <a:custGeom>
            <a:avLst/>
            <a:gdLst/>
            <a:ahLst/>
            <a:cxnLst/>
            <a:rect l="l" t="t" r="r" b="b"/>
            <a:pathLst>
              <a:path w="11776" h="4097" extrusionOk="0">
                <a:moveTo>
                  <a:pt x="179" y="1"/>
                </a:moveTo>
                <a:cubicBezTo>
                  <a:pt x="96" y="1"/>
                  <a:pt x="0" y="84"/>
                  <a:pt x="0" y="179"/>
                </a:cubicBezTo>
                <a:lnTo>
                  <a:pt x="0" y="3906"/>
                </a:lnTo>
                <a:cubicBezTo>
                  <a:pt x="0" y="3989"/>
                  <a:pt x="84" y="4084"/>
                  <a:pt x="179" y="4084"/>
                </a:cubicBezTo>
                <a:lnTo>
                  <a:pt x="1215" y="4084"/>
                </a:lnTo>
                <a:cubicBezTo>
                  <a:pt x="1298" y="4084"/>
                  <a:pt x="1393" y="4013"/>
                  <a:pt x="1393" y="3906"/>
                </a:cubicBezTo>
                <a:cubicBezTo>
                  <a:pt x="1393" y="3811"/>
                  <a:pt x="1310" y="3727"/>
                  <a:pt x="1215" y="3727"/>
                </a:cubicBezTo>
                <a:lnTo>
                  <a:pt x="357" y="3727"/>
                </a:lnTo>
                <a:lnTo>
                  <a:pt x="357" y="1929"/>
                </a:lnTo>
                <a:lnTo>
                  <a:pt x="11418" y="1929"/>
                </a:lnTo>
                <a:lnTo>
                  <a:pt x="11418" y="3739"/>
                </a:lnTo>
                <a:lnTo>
                  <a:pt x="1893" y="3739"/>
                </a:lnTo>
                <a:cubicBezTo>
                  <a:pt x="1810" y="3739"/>
                  <a:pt x="1715" y="3811"/>
                  <a:pt x="1715" y="3918"/>
                </a:cubicBezTo>
                <a:cubicBezTo>
                  <a:pt x="1715" y="4013"/>
                  <a:pt x="1786" y="4096"/>
                  <a:pt x="1893" y="4096"/>
                </a:cubicBezTo>
                <a:lnTo>
                  <a:pt x="11585" y="4096"/>
                </a:lnTo>
                <a:cubicBezTo>
                  <a:pt x="11668" y="4096"/>
                  <a:pt x="11764" y="4025"/>
                  <a:pt x="11764" y="3918"/>
                </a:cubicBezTo>
                <a:lnTo>
                  <a:pt x="11764" y="1537"/>
                </a:lnTo>
                <a:cubicBezTo>
                  <a:pt x="11764" y="1453"/>
                  <a:pt x="11692" y="1358"/>
                  <a:pt x="11585" y="1358"/>
                </a:cubicBezTo>
                <a:cubicBezTo>
                  <a:pt x="11490" y="1358"/>
                  <a:pt x="11406" y="1429"/>
                  <a:pt x="11406" y="1537"/>
                </a:cubicBezTo>
                <a:lnTo>
                  <a:pt x="11406" y="1596"/>
                </a:lnTo>
                <a:lnTo>
                  <a:pt x="334" y="1596"/>
                </a:lnTo>
                <a:lnTo>
                  <a:pt x="334" y="358"/>
                </a:lnTo>
                <a:lnTo>
                  <a:pt x="1155" y="358"/>
                </a:lnTo>
                <a:lnTo>
                  <a:pt x="1155" y="1132"/>
                </a:lnTo>
                <a:cubicBezTo>
                  <a:pt x="1155" y="1227"/>
                  <a:pt x="1227" y="1310"/>
                  <a:pt x="1334" y="1310"/>
                </a:cubicBezTo>
                <a:cubicBezTo>
                  <a:pt x="1429" y="1310"/>
                  <a:pt x="1500" y="1239"/>
                  <a:pt x="1500" y="1132"/>
                </a:cubicBezTo>
                <a:lnTo>
                  <a:pt x="1500" y="358"/>
                </a:lnTo>
                <a:lnTo>
                  <a:pt x="2072" y="358"/>
                </a:lnTo>
                <a:lnTo>
                  <a:pt x="2072" y="834"/>
                </a:lnTo>
                <a:cubicBezTo>
                  <a:pt x="2072" y="929"/>
                  <a:pt x="2143" y="1013"/>
                  <a:pt x="2251" y="1013"/>
                </a:cubicBezTo>
                <a:cubicBezTo>
                  <a:pt x="2334" y="1013"/>
                  <a:pt x="2429" y="941"/>
                  <a:pt x="2429" y="834"/>
                </a:cubicBezTo>
                <a:lnTo>
                  <a:pt x="2429" y="358"/>
                </a:lnTo>
                <a:lnTo>
                  <a:pt x="2977" y="358"/>
                </a:lnTo>
                <a:lnTo>
                  <a:pt x="2977" y="1132"/>
                </a:lnTo>
                <a:cubicBezTo>
                  <a:pt x="2977" y="1227"/>
                  <a:pt x="3048" y="1310"/>
                  <a:pt x="3155" y="1310"/>
                </a:cubicBezTo>
                <a:cubicBezTo>
                  <a:pt x="3263" y="1310"/>
                  <a:pt x="3334" y="1239"/>
                  <a:pt x="3334" y="1132"/>
                </a:cubicBezTo>
                <a:lnTo>
                  <a:pt x="3334" y="358"/>
                </a:lnTo>
                <a:lnTo>
                  <a:pt x="3906" y="358"/>
                </a:lnTo>
                <a:lnTo>
                  <a:pt x="3906" y="834"/>
                </a:lnTo>
                <a:cubicBezTo>
                  <a:pt x="3906" y="929"/>
                  <a:pt x="3977" y="1013"/>
                  <a:pt x="4084" y="1013"/>
                </a:cubicBezTo>
                <a:cubicBezTo>
                  <a:pt x="4167" y="1013"/>
                  <a:pt x="4263" y="941"/>
                  <a:pt x="4263" y="834"/>
                </a:cubicBezTo>
                <a:lnTo>
                  <a:pt x="4263" y="358"/>
                </a:lnTo>
                <a:lnTo>
                  <a:pt x="4810" y="358"/>
                </a:lnTo>
                <a:lnTo>
                  <a:pt x="4810" y="1132"/>
                </a:lnTo>
                <a:cubicBezTo>
                  <a:pt x="4810" y="1227"/>
                  <a:pt x="4882" y="1310"/>
                  <a:pt x="4989" y="1310"/>
                </a:cubicBezTo>
                <a:cubicBezTo>
                  <a:pt x="5096" y="1310"/>
                  <a:pt x="5168" y="1239"/>
                  <a:pt x="5168" y="1132"/>
                </a:cubicBezTo>
                <a:lnTo>
                  <a:pt x="5168" y="358"/>
                </a:lnTo>
                <a:lnTo>
                  <a:pt x="5727" y="358"/>
                </a:lnTo>
                <a:lnTo>
                  <a:pt x="5727" y="834"/>
                </a:lnTo>
                <a:cubicBezTo>
                  <a:pt x="5727" y="929"/>
                  <a:pt x="5811" y="1013"/>
                  <a:pt x="5906" y="1013"/>
                </a:cubicBezTo>
                <a:cubicBezTo>
                  <a:pt x="6001" y="1013"/>
                  <a:pt x="6084" y="941"/>
                  <a:pt x="6084" y="834"/>
                </a:cubicBezTo>
                <a:lnTo>
                  <a:pt x="6084" y="358"/>
                </a:lnTo>
                <a:lnTo>
                  <a:pt x="6644" y="358"/>
                </a:lnTo>
                <a:lnTo>
                  <a:pt x="6644" y="1132"/>
                </a:lnTo>
                <a:cubicBezTo>
                  <a:pt x="6644" y="1227"/>
                  <a:pt x="6715" y="1310"/>
                  <a:pt x="6823" y="1310"/>
                </a:cubicBezTo>
                <a:cubicBezTo>
                  <a:pt x="6906" y="1310"/>
                  <a:pt x="7001" y="1239"/>
                  <a:pt x="7001" y="1132"/>
                </a:cubicBezTo>
                <a:lnTo>
                  <a:pt x="7001" y="358"/>
                </a:lnTo>
                <a:lnTo>
                  <a:pt x="7561" y="358"/>
                </a:lnTo>
                <a:lnTo>
                  <a:pt x="7561" y="834"/>
                </a:lnTo>
                <a:cubicBezTo>
                  <a:pt x="7561" y="929"/>
                  <a:pt x="7632" y="1013"/>
                  <a:pt x="7739" y="1013"/>
                </a:cubicBezTo>
                <a:cubicBezTo>
                  <a:pt x="7835" y="1013"/>
                  <a:pt x="7918" y="941"/>
                  <a:pt x="7918" y="834"/>
                </a:cubicBezTo>
                <a:lnTo>
                  <a:pt x="7918" y="358"/>
                </a:lnTo>
                <a:lnTo>
                  <a:pt x="8466" y="358"/>
                </a:lnTo>
                <a:lnTo>
                  <a:pt x="8466" y="1132"/>
                </a:lnTo>
                <a:cubicBezTo>
                  <a:pt x="8466" y="1227"/>
                  <a:pt x="8549" y="1310"/>
                  <a:pt x="8644" y="1310"/>
                </a:cubicBezTo>
                <a:cubicBezTo>
                  <a:pt x="8739" y="1310"/>
                  <a:pt x="8823" y="1239"/>
                  <a:pt x="8823" y="1132"/>
                </a:cubicBezTo>
                <a:lnTo>
                  <a:pt x="8823" y="358"/>
                </a:lnTo>
                <a:lnTo>
                  <a:pt x="9394" y="358"/>
                </a:lnTo>
                <a:lnTo>
                  <a:pt x="9394" y="834"/>
                </a:lnTo>
                <a:cubicBezTo>
                  <a:pt x="9394" y="929"/>
                  <a:pt x="9466" y="1013"/>
                  <a:pt x="9573" y="1013"/>
                </a:cubicBezTo>
                <a:cubicBezTo>
                  <a:pt x="9656" y="1013"/>
                  <a:pt x="9752" y="941"/>
                  <a:pt x="9752" y="834"/>
                </a:cubicBezTo>
                <a:lnTo>
                  <a:pt x="9752" y="358"/>
                </a:lnTo>
                <a:lnTo>
                  <a:pt x="10299" y="358"/>
                </a:lnTo>
                <a:lnTo>
                  <a:pt x="10299" y="1132"/>
                </a:lnTo>
                <a:cubicBezTo>
                  <a:pt x="10299" y="1227"/>
                  <a:pt x="10371" y="1310"/>
                  <a:pt x="10478" y="1310"/>
                </a:cubicBezTo>
                <a:cubicBezTo>
                  <a:pt x="10573" y="1310"/>
                  <a:pt x="10656" y="1239"/>
                  <a:pt x="10656" y="1132"/>
                </a:cubicBezTo>
                <a:lnTo>
                  <a:pt x="10656" y="358"/>
                </a:lnTo>
                <a:lnTo>
                  <a:pt x="11478" y="358"/>
                </a:lnTo>
                <a:lnTo>
                  <a:pt x="11478" y="834"/>
                </a:lnTo>
                <a:cubicBezTo>
                  <a:pt x="11418" y="941"/>
                  <a:pt x="11490" y="1013"/>
                  <a:pt x="11597" y="1013"/>
                </a:cubicBezTo>
                <a:cubicBezTo>
                  <a:pt x="11692" y="1013"/>
                  <a:pt x="11776" y="941"/>
                  <a:pt x="11776" y="834"/>
                </a:cubicBezTo>
                <a:lnTo>
                  <a:pt x="11776" y="179"/>
                </a:lnTo>
                <a:cubicBezTo>
                  <a:pt x="11776" y="96"/>
                  <a:pt x="11704" y="1"/>
                  <a:pt x="11597" y="1"/>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1217" name="Google Shape;11217;p80"/>
          <p:cNvGrpSpPr/>
          <p:nvPr/>
        </p:nvGrpSpPr>
        <p:grpSpPr>
          <a:xfrm>
            <a:off x="3129934" y="2372152"/>
            <a:ext cx="151519" cy="497557"/>
            <a:chOff x="2347450" y="1954564"/>
            <a:chExt cx="113639" cy="373168"/>
          </a:xfrm>
          <a:solidFill>
            <a:schemeClr val="tx1"/>
          </a:solidFill>
        </p:grpSpPr>
        <p:sp>
          <p:nvSpPr>
            <p:cNvPr id="11218" name="Google Shape;11218;p80"/>
            <p:cNvSpPr/>
            <p:nvPr/>
          </p:nvSpPr>
          <p:spPr>
            <a:xfrm>
              <a:off x="2347450" y="1954564"/>
              <a:ext cx="89022" cy="261819"/>
            </a:xfrm>
            <a:custGeom>
              <a:avLst/>
              <a:gdLst/>
              <a:ahLst/>
              <a:cxnLst/>
              <a:rect l="l" t="t" r="r" b="b"/>
              <a:pathLst>
                <a:path w="2799" h="8232" extrusionOk="0">
                  <a:moveTo>
                    <a:pt x="1799" y="0"/>
                  </a:moveTo>
                  <a:cubicBezTo>
                    <a:pt x="1610" y="0"/>
                    <a:pt x="1422" y="78"/>
                    <a:pt x="1286" y="231"/>
                  </a:cubicBezTo>
                  <a:lnTo>
                    <a:pt x="786" y="814"/>
                  </a:lnTo>
                  <a:cubicBezTo>
                    <a:pt x="274" y="1386"/>
                    <a:pt x="1" y="2124"/>
                    <a:pt x="1" y="2898"/>
                  </a:cubicBezTo>
                  <a:lnTo>
                    <a:pt x="1" y="4874"/>
                  </a:lnTo>
                  <a:cubicBezTo>
                    <a:pt x="1" y="5077"/>
                    <a:pt x="394" y="5124"/>
                    <a:pt x="394" y="5434"/>
                  </a:cubicBezTo>
                  <a:cubicBezTo>
                    <a:pt x="394" y="5636"/>
                    <a:pt x="239" y="5708"/>
                    <a:pt x="60" y="5934"/>
                  </a:cubicBezTo>
                  <a:cubicBezTo>
                    <a:pt x="24" y="5958"/>
                    <a:pt x="13" y="6005"/>
                    <a:pt x="13" y="6053"/>
                  </a:cubicBezTo>
                  <a:lnTo>
                    <a:pt x="13" y="7279"/>
                  </a:lnTo>
                  <a:cubicBezTo>
                    <a:pt x="13" y="7577"/>
                    <a:pt x="72" y="7863"/>
                    <a:pt x="191" y="8137"/>
                  </a:cubicBezTo>
                  <a:cubicBezTo>
                    <a:pt x="215" y="8196"/>
                    <a:pt x="274" y="8232"/>
                    <a:pt x="358" y="8232"/>
                  </a:cubicBezTo>
                  <a:cubicBezTo>
                    <a:pt x="477" y="8232"/>
                    <a:pt x="560" y="8101"/>
                    <a:pt x="513" y="7982"/>
                  </a:cubicBezTo>
                  <a:cubicBezTo>
                    <a:pt x="417" y="7756"/>
                    <a:pt x="394" y="7089"/>
                    <a:pt x="370" y="6113"/>
                  </a:cubicBezTo>
                  <a:cubicBezTo>
                    <a:pt x="489" y="5958"/>
                    <a:pt x="775" y="5815"/>
                    <a:pt x="775" y="5422"/>
                  </a:cubicBezTo>
                  <a:cubicBezTo>
                    <a:pt x="775" y="5005"/>
                    <a:pt x="441" y="4839"/>
                    <a:pt x="370" y="4779"/>
                  </a:cubicBezTo>
                  <a:lnTo>
                    <a:pt x="370" y="2874"/>
                  </a:lnTo>
                  <a:cubicBezTo>
                    <a:pt x="370" y="2195"/>
                    <a:pt x="620" y="1541"/>
                    <a:pt x="1072" y="1029"/>
                  </a:cubicBezTo>
                  <a:lnTo>
                    <a:pt x="1572" y="457"/>
                  </a:lnTo>
                  <a:cubicBezTo>
                    <a:pt x="1636" y="381"/>
                    <a:pt x="1727" y="343"/>
                    <a:pt x="1816" y="343"/>
                  </a:cubicBezTo>
                  <a:cubicBezTo>
                    <a:pt x="1908" y="343"/>
                    <a:pt x="2000" y="384"/>
                    <a:pt x="2060" y="469"/>
                  </a:cubicBezTo>
                  <a:lnTo>
                    <a:pt x="2477" y="969"/>
                  </a:lnTo>
                  <a:cubicBezTo>
                    <a:pt x="2512" y="1018"/>
                    <a:pt x="2567" y="1042"/>
                    <a:pt x="2623" y="1042"/>
                  </a:cubicBezTo>
                  <a:cubicBezTo>
                    <a:pt x="2663" y="1042"/>
                    <a:pt x="2704" y="1030"/>
                    <a:pt x="2739" y="1005"/>
                  </a:cubicBezTo>
                  <a:cubicBezTo>
                    <a:pt x="2799" y="933"/>
                    <a:pt x="2799" y="826"/>
                    <a:pt x="2739" y="755"/>
                  </a:cubicBezTo>
                  <a:lnTo>
                    <a:pt x="2322" y="243"/>
                  </a:lnTo>
                  <a:cubicBezTo>
                    <a:pt x="2184" y="81"/>
                    <a:pt x="1991" y="0"/>
                    <a:pt x="179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19" name="Google Shape;11219;p80"/>
            <p:cNvSpPr/>
            <p:nvPr/>
          </p:nvSpPr>
          <p:spPr>
            <a:xfrm>
              <a:off x="2362970" y="1994352"/>
              <a:ext cx="98118" cy="333380"/>
            </a:xfrm>
            <a:custGeom>
              <a:avLst/>
              <a:gdLst/>
              <a:ahLst/>
              <a:cxnLst/>
              <a:rect l="l" t="t" r="r" b="b"/>
              <a:pathLst>
                <a:path w="3085" h="10482" extrusionOk="0">
                  <a:moveTo>
                    <a:pt x="2488" y="0"/>
                  </a:moveTo>
                  <a:cubicBezTo>
                    <a:pt x="2461" y="0"/>
                    <a:pt x="2434" y="5"/>
                    <a:pt x="2406" y="16"/>
                  </a:cubicBezTo>
                  <a:cubicBezTo>
                    <a:pt x="2322" y="63"/>
                    <a:pt x="2287" y="171"/>
                    <a:pt x="2334" y="254"/>
                  </a:cubicBezTo>
                  <a:cubicBezTo>
                    <a:pt x="2703" y="1004"/>
                    <a:pt x="2620" y="1623"/>
                    <a:pt x="2632" y="1742"/>
                  </a:cubicBezTo>
                  <a:lnTo>
                    <a:pt x="2227" y="2159"/>
                  </a:lnTo>
                  <a:cubicBezTo>
                    <a:pt x="1965" y="2445"/>
                    <a:pt x="1989" y="2909"/>
                    <a:pt x="2287" y="3147"/>
                  </a:cubicBezTo>
                  <a:lnTo>
                    <a:pt x="2632" y="3433"/>
                  </a:lnTo>
                  <a:lnTo>
                    <a:pt x="2632" y="5957"/>
                  </a:lnTo>
                  <a:cubicBezTo>
                    <a:pt x="2632" y="6326"/>
                    <a:pt x="2513" y="6683"/>
                    <a:pt x="2287" y="6981"/>
                  </a:cubicBezTo>
                  <a:lnTo>
                    <a:pt x="1406" y="8172"/>
                  </a:lnTo>
                  <a:lnTo>
                    <a:pt x="1406" y="4171"/>
                  </a:lnTo>
                  <a:lnTo>
                    <a:pt x="2203" y="3588"/>
                  </a:lnTo>
                  <a:cubicBezTo>
                    <a:pt x="2275" y="3528"/>
                    <a:pt x="2287" y="3433"/>
                    <a:pt x="2251" y="3350"/>
                  </a:cubicBezTo>
                  <a:cubicBezTo>
                    <a:pt x="2215" y="3307"/>
                    <a:pt x="2162" y="3285"/>
                    <a:pt x="2108" y="3285"/>
                  </a:cubicBezTo>
                  <a:cubicBezTo>
                    <a:pt x="2071" y="3285"/>
                    <a:pt x="2034" y="3295"/>
                    <a:pt x="2001" y="3314"/>
                  </a:cubicBezTo>
                  <a:lnTo>
                    <a:pt x="1430" y="3742"/>
                  </a:lnTo>
                  <a:lnTo>
                    <a:pt x="1430" y="230"/>
                  </a:lnTo>
                  <a:cubicBezTo>
                    <a:pt x="1430" y="123"/>
                    <a:pt x="1358" y="51"/>
                    <a:pt x="1251" y="51"/>
                  </a:cubicBezTo>
                  <a:cubicBezTo>
                    <a:pt x="1144" y="51"/>
                    <a:pt x="1072" y="123"/>
                    <a:pt x="1072" y="230"/>
                  </a:cubicBezTo>
                  <a:lnTo>
                    <a:pt x="1072" y="1349"/>
                  </a:lnTo>
                  <a:lnTo>
                    <a:pt x="656" y="992"/>
                  </a:lnTo>
                  <a:cubicBezTo>
                    <a:pt x="622" y="964"/>
                    <a:pt x="579" y="949"/>
                    <a:pt x="537" y="949"/>
                  </a:cubicBezTo>
                  <a:cubicBezTo>
                    <a:pt x="490" y="949"/>
                    <a:pt x="443" y="967"/>
                    <a:pt x="406" y="1004"/>
                  </a:cubicBezTo>
                  <a:cubicBezTo>
                    <a:pt x="346" y="1075"/>
                    <a:pt x="346" y="1183"/>
                    <a:pt x="417" y="1254"/>
                  </a:cubicBezTo>
                  <a:cubicBezTo>
                    <a:pt x="906" y="1683"/>
                    <a:pt x="1037" y="1826"/>
                    <a:pt x="1060" y="1826"/>
                  </a:cubicBezTo>
                  <a:lnTo>
                    <a:pt x="1060" y="5135"/>
                  </a:lnTo>
                  <a:lnTo>
                    <a:pt x="703" y="4814"/>
                  </a:lnTo>
                  <a:cubicBezTo>
                    <a:pt x="663" y="4786"/>
                    <a:pt x="621" y="4771"/>
                    <a:pt x="578" y="4771"/>
                  </a:cubicBezTo>
                  <a:cubicBezTo>
                    <a:pt x="532" y="4771"/>
                    <a:pt x="485" y="4789"/>
                    <a:pt x="441" y="4826"/>
                  </a:cubicBezTo>
                  <a:cubicBezTo>
                    <a:pt x="382" y="4897"/>
                    <a:pt x="382" y="5004"/>
                    <a:pt x="465" y="5076"/>
                  </a:cubicBezTo>
                  <a:lnTo>
                    <a:pt x="1060" y="5636"/>
                  </a:lnTo>
                  <a:lnTo>
                    <a:pt x="1060" y="8267"/>
                  </a:lnTo>
                  <a:lnTo>
                    <a:pt x="358" y="7267"/>
                  </a:lnTo>
                  <a:cubicBezTo>
                    <a:pt x="319" y="7220"/>
                    <a:pt x="261" y="7189"/>
                    <a:pt x="205" y="7189"/>
                  </a:cubicBezTo>
                  <a:cubicBezTo>
                    <a:pt x="174" y="7189"/>
                    <a:pt x="145" y="7198"/>
                    <a:pt x="120" y="7219"/>
                  </a:cubicBezTo>
                  <a:cubicBezTo>
                    <a:pt x="48" y="7279"/>
                    <a:pt x="13" y="7386"/>
                    <a:pt x="72" y="7457"/>
                  </a:cubicBezTo>
                  <a:lnTo>
                    <a:pt x="1072" y="8850"/>
                  </a:lnTo>
                  <a:lnTo>
                    <a:pt x="1072" y="9231"/>
                  </a:lnTo>
                  <a:lnTo>
                    <a:pt x="322" y="8517"/>
                  </a:lnTo>
                  <a:cubicBezTo>
                    <a:pt x="288" y="8483"/>
                    <a:pt x="246" y="8468"/>
                    <a:pt x="203" y="8468"/>
                  </a:cubicBezTo>
                  <a:cubicBezTo>
                    <a:pt x="157" y="8468"/>
                    <a:pt x="110" y="8486"/>
                    <a:pt x="72" y="8517"/>
                  </a:cubicBezTo>
                  <a:cubicBezTo>
                    <a:pt x="1" y="8588"/>
                    <a:pt x="13" y="8695"/>
                    <a:pt x="72" y="8767"/>
                  </a:cubicBezTo>
                  <a:lnTo>
                    <a:pt x="1060" y="9719"/>
                  </a:lnTo>
                  <a:lnTo>
                    <a:pt x="1060" y="10303"/>
                  </a:lnTo>
                  <a:cubicBezTo>
                    <a:pt x="1060" y="10410"/>
                    <a:pt x="1132" y="10481"/>
                    <a:pt x="1239" y="10481"/>
                  </a:cubicBezTo>
                  <a:cubicBezTo>
                    <a:pt x="1334" y="10481"/>
                    <a:pt x="1418" y="10410"/>
                    <a:pt x="1418" y="10303"/>
                  </a:cubicBezTo>
                  <a:lnTo>
                    <a:pt x="1418" y="9719"/>
                  </a:lnTo>
                  <a:lnTo>
                    <a:pt x="2430" y="8695"/>
                  </a:lnTo>
                  <a:cubicBezTo>
                    <a:pt x="2501" y="8624"/>
                    <a:pt x="2501" y="8517"/>
                    <a:pt x="2430" y="8445"/>
                  </a:cubicBezTo>
                  <a:cubicBezTo>
                    <a:pt x="2388" y="8410"/>
                    <a:pt x="2343" y="8392"/>
                    <a:pt x="2299" y="8392"/>
                  </a:cubicBezTo>
                  <a:cubicBezTo>
                    <a:pt x="2254" y="8392"/>
                    <a:pt x="2209" y="8410"/>
                    <a:pt x="2168" y="8445"/>
                  </a:cubicBezTo>
                  <a:lnTo>
                    <a:pt x="1394" y="9219"/>
                  </a:lnTo>
                  <a:lnTo>
                    <a:pt x="1394" y="8767"/>
                  </a:lnTo>
                  <a:lnTo>
                    <a:pt x="2561" y="7183"/>
                  </a:lnTo>
                  <a:cubicBezTo>
                    <a:pt x="2823" y="6826"/>
                    <a:pt x="2965" y="6386"/>
                    <a:pt x="2965" y="5945"/>
                  </a:cubicBezTo>
                  <a:lnTo>
                    <a:pt x="2965" y="3338"/>
                  </a:lnTo>
                  <a:cubicBezTo>
                    <a:pt x="3001" y="3326"/>
                    <a:pt x="2977" y="3266"/>
                    <a:pt x="2930" y="3230"/>
                  </a:cubicBezTo>
                  <a:lnTo>
                    <a:pt x="2513" y="2897"/>
                  </a:lnTo>
                  <a:cubicBezTo>
                    <a:pt x="2370" y="2778"/>
                    <a:pt x="2346" y="2552"/>
                    <a:pt x="2489" y="2421"/>
                  </a:cubicBezTo>
                  <a:cubicBezTo>
                    <a:pt x="2918" y="1956"/>
                    <a:pt x="2989" y="1945"/>
                    <a:pt x="2989" y="1826"/>
                  </a:cubicBezTo>
                  <a:cubicBezTo>
                    <a:pt x="2977" y="1671"/>
                    <a:pt x="3084" y="944"/>
                    <a:pt x="2644" y="99"/>
                  </a:cubicBezTo>
                  <a:cubicBezTo>
                    <a:pt x="2610" y="32"/>
                    <a:pt x="2553" y="0"/>
                    <a:pt x="248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1220" name="Google Shape;11220;p80"/>
          <p:cNvSpPr/>
          <p:nvPr/>
        </p:nvSpPr>
        <p:spPr>
          <a:xfrm>
            <a:off x="1148694" y="1881847"/>
            <a:ext cx="480213" cy="246171"/>
          </a:xfrm>
          <a:custGeom>
            <a:avLst/>
            <a:gdLst/>
            <a:ahLst/>
            <a:cxnLst/>
            <a:rect l="l" t="t" r="r" b="b"/>
            <a:pathLst>
              <a:path w="11324" h="5805" extrusionOk="0">
                <a:moveTo>
                  <a:pt x="5525" y="339"/>
                </a:moveTo>
                <a:lnTo>
                  <a:pt x="5525" y="4066"/>
                </a:lnTo>
                <a:cubicBezTo>
                  <a:pt x="5430" y="4078"/>
                  <a:pt x="5323" y="4090"/>
                  <a:pt x="5239" y="4125"/>
                </a:cubicBezTo>
                <a:lnTo>
                  <a:pt x="3810" y="684"/>
                </a:lnTo>
                <a:cubicBezTo>
                  <a:pt x="4013" y="601"/>
                  <a:pt x="4239" y="542"/>
                  <a:pt x="4477" y="482"/>
                </a:cubicBezTo>
                <a:lnTo>
                  <a:pt x="4692" y="1542"/>
                </a:lnTo>
                <a:cubicBezTo>
                  <a:pt x="4702" y="1618"/>
                  <a:pt x="4773" y="1674"/>
                  <a:pt x="4858" y="1674"/>
                </a:cubicBezTo>
                <a:cubicBezTo>
                  <a:pt x="4866" y="1674"/>
                  <a:pt x="4874" y="1674"/>
                  <a:pt x="4882" y="1673"/>
                </a:cubicBezTo>
                <a:cubicBezTo>
                  <a:pt x="4965" y="1649"/>
                  <a:pt x="5025" y="1565"/>
                  <a:pt x="5013" y="1470"/>
                </a:cubicBezTo>
                <a:lnTo>
                  <a:pt x="4811" y="422"/>
                </a:lnTo>
                <a:cubicBezTo>
                  <a:pt x="5049" y="375"/>
                  <a:pt x="5263" y="363"/>
                  <a:pt x="5525" y="339"/>
                </a:cubicBezTo>
                <a:close/>
                <a:moveTo>
                  <a:pt x="5846" y="351"/>
                </a:moveTo>
                <a:cubicBezTo>
                  <a:pt x="6085" y="351"/>
                  <a:pt x="6323" y="375"/>
                  <a:pt x="6561" y="422"/>
                </a:cubicBezTo>
                <a:lnTo>
                  <a:pt x="6358" y="1458"/>
                </a:lnTo>
                <a:cubicBezTo>
                  <a:pt x="6335" y="1554"/>
                  <a:pt x="6394" y="1637"/>
                  <a:pt x="6489" y="1661"/>
                </a:cubicBezTo>
                <a:cubicBezTo>
                  <a:pt x="6496" y="1662"/>
                  <a:pt x="6504" y="1662"/>
                  <a:pt x="6511" y="1662"/>
                </a:cubicBezTo>
                <a:cubicBezTo>
                  <a:pt x="6588" y="1662"/>
                  <a:pt x="6669" y="1605"/>
                  <a:pt x="6680" y="1518"/>
                </a:cubicBezTo>
                <a:lnTo>
                  <a:pt x="6894" y="482"/>
                </a:lnTo>
                <a:cubicBezTo>
                  <a:pt x="7109" y="542"/>
                  <a:pt x="7347" y="601"/>
                  <a:pt x="7573" y="684"/>
                </a:cubicBezTo>
                <a:lnTo>
                  <a:pt x="6144" y="4125"/>
                </a:lnTo>
                <a:cubicBezTo>
                  <a:pt x="6061" y="4102"/>
                  <a:pt x="5954" y="4078"/>
                  <a:pt x="5846" y="4066"/>
                </a:cubicBezTo>
                <a:lnTo>
                  <a:pt x="5846" y="351"/>
                </a:lnTo>
                <a:close/>
                <a:moveTo>
                  <a:pt x="3477" y="803"/>
                </a:moveTo>
                <a:lnTo>
                  <a:pt x="4906" y="4232"/>
                </a:lnTo>
                <a:cubicBezTo>
                  <a:pt x="4823" y="4280"/>
                  <a:pt x="4727" y="4328"/>
                  <a:pt x="4644" y="4399"/>
                </a:cubicBezTo>
                <a:lnTo>
                  <a:pt x="2036" y="1792"/>
                </a:lnTo>
                <a:cubicBezTo>
                  <a:pt x="2215" y="1625"/>
                  <a:pt x="2394" y="1470"/>
                  <a:pt x="2584" y="1339"/>
                </a:cubicBezTo>
                <a:lnTo>
                  <a:pt x="3179" y="2232"/>
                </a:lnTo>
                <a:cubicBezTo>
                  <a:pt x="3215" y="2280"/>
                  <a:pt x="3275" y="2316"/>
                  <a:pt x="3322" y="2316"/>
                </a:cubicBezTo>
                <a:cubicBezTo>
                  <a:pt x="3346" y="2316"/>
                  <a:pt x="3382" y="2292"/>
                  <a:pt x="3406" y="2280"/>
                </a:cubicBezTo>
                <a:cubicBezTo>
                  <a:pt x="3477" y="2232"/>
                  <a:pt x="3513" y="2137"/>
                  <a:pt x="3453" y="2042"/>
                </a:cubicBezTo>
                <a:lnTo>
                  <a:pt x="2858" y="1149"/>
                </a:lnTo>
                <a:cubicBezTo>
                  <a:pt x="3048" y="1030"/>
                  <a:pt x="3263" y="911"/>
                  <a:pt x="3477" y="803"/>
                </a:cubicBezTo>
                <a:close/>
                <a:moveTo>
                  <a:pt x="7859" y="803"/>
                </a:moveTo>
                <a:cubicBezTo>
                  <a:pt x="8085" y="911"/>
                  <a:pt x="8287" y="1030"/>
                  <a:pt x="8502" y="1149"/>
                </a:cubicBezTo>
                <a:lnTo>
                  <a:pt x="7906" y="2042"/>
                </a:lnTo>
                <a:cubicBezTo>
                  <a:pt x="7823" y="2161"/>
                  <a:pt x="7906" y="2316"/>
                  <a:pt x="8037" y="2316"/>
                </a:cubicBezTo>
                <a:cubicBezTo>
                  <a:pt x="8097" y="2316"/>
                  <a:pt x="8144" y="2280"/>
                  <a:pt x="8168" y="2232"/>
                </a:cubicBezTo>
                <a:lnTo>
                  <a:pt x="8763" y="1339"/>
                </a:lnTo>
                <a:cubicBezTo>
                  <a:pt x="8954" y="1470"/>
                  <a:pt x="9133" y="1625"/>
                  <a:pt x="9311" y="1792"/>
                </a:cubicBezTo>
                <a:cubicBezTo>
                  <a:pt x="6804" y="4299"/>
                  <a:pt x="6713" y="4400"/>
                  <a:pt x="6696" y="4400"/>
                </a:cubicBezTo>
                <a:cubicBezTo>
                  <a:pt x="6695" y="4400"/>
                  <a:pt x="6694" y="4399"/>
                  <a:pt x="6692" y="4399"/>
                </a:cubicBezTo>
                <a:cubicBezTo>
                  <a:pt x="6608" y="4340"/>
                  <a:pt x="6537" y="4280"/>
                  <a:pt x="6442" y="4232"/>
                </a:cubicBezTo>
                <a:lnTo>
                  <a:pt x="7859" y="803"/>
                </a:lnTo>
                <a:close/>
                <a:moveTo>
                  <a:pt x="9549" y="2042"/>
                </a:moveTo>
                <a:cubicBezTo>
                  <a:pt x="9716" y="2220"/>
                  <a:pt x="9859" y="2399"/>
                  <a:pt x="10002" y="2589"/>
                </a:cubicBezTo>
                <a:lnTo>
                  <a:pt x="9109" y="3185"/>
                </a:lnTo>
                <a:cubicBezTo>
                  <a:pt x="9037" y="3232"/>
                  <a:pt x="9002" y="3340"/>
                  <a:pt x="9061" y="3423"/>
                </a:cubicBezTo>
                <a:cubicBezTo>
                  <a:pt x="9091" y="3475"/>
                  <a:pt x="9139" y="3504"/>
                  <a:pt x="9194" y="3504"/>
                </a:cubicBezTo>
                <a:cubicBezTo>
                  <a:pt x="9227" y="3504"/>
                  <a:pt x="9263" y="3493"/>
                  <a:pt x="9299" y="3470"/>
                </a:cubicBezTo>
                <a:lnTo>
                  <a:pt x="10192" y="2875"/>
                </a:lnTo>
                <a:cubicBezTo>
                  <a:pt x="10311" y="3066"/>
                  <a:pt x="10430" y="3292"/>
                  <a:pt x="10514" y="3506"/>
                </a:cubicBezTo>
                <a:lnTo>
                  <a:pt x="7144" y="4887"/>
                </a:lnTo>
                <a:cubicBezTo>
                  <a:pt x="7085" y="4792"/>
                  <a:pt x="7025" y="4709"/>
                  <a:pt x="6954" y="4637"/>
                </a:cubicBezTo>
                <a:lnTo>
                  <a:pt x="9549" y="2042"/>
                </a:lnTo>
                <a:close/>
                <a:moveTo>
                  <a:pt x="703" y="3780"/>
                </a:moveTo>
                <a:lnTo>
                  <a:pt x="4061" y="5185"/>
                </a:lnTo>
                <a:cubicBezTo>
                  <a:pt x="4037" y="5292"/>
                  <a:pt x="4001" y="5375"/>
                  <a:pt x="3989" y="5483"/>
                </a:cubicBezTo>
                <a:lnTo>
                  <a:pt x="370" y="5483"/>
                </a:lnTo>
                <a:cubicBezTo>
                  <a:pt x="370" y="5245"/>
                  <a:pt x="405" y="5018"/>
                  <a:pt x="429" y="4792"/>
                </a:cubicBezTo>
                <a:lnTo>
                  <a:pt x="1489" y="5006"/>
                </a:lnTo>
                <a:lnTo>
                  <a:pt x="1513" y="5006"/>
                </a:lnTo>
                <a:cubicBezTo>
                  <a:pt x="1596" y="5006"/>
                  <a:pt x="1667" y="4947"/>
                  <a:pt x="1679" y="4875"/>
                </a:cubicBezTo>
                <a:cubicBezTo>
                  <a:pt x="1691" y="4780"/>
                  <a:pt x="1632" y="4697"/>
                  <a:pt x="1548" y="4673"/>
                </a:cubicBezTo>
                <a:lnTo>
                  <a:pt x="489" y="4471"/>
                </a:lnTo>
                <a:cubicBezTo>
                  <a:pt x="548" y="4244"/>
                  <a:pt x="608" y="4006"/>
                  <a:pt x="703" y="3780"/>
                </a:cubicBezTo>
                <a:close/>
                <a:moveTo>
                  <a:pt x="5680" y="4399"/>
                </a:moveTo>
                <a:cubicBezTo>
                  <a:pt x="6335" y="4399"/>
                  <a:pt x="6906" y="4852"/>
                  <a:pt x="7037" y="5483"/>
                </a:cubicBezTo>
                <a:lnTo>
                  <a:pt x="4334" y="5483"/>
                </a:lnTo>
                <a:cubicBezTo>
                  <a:pt x="4465" y="4852"/>
                  <a:pt x="5025" y="4399"/>
                  <a:pt x="5680" y="4399"/>
                </a:cubicBezTo>
                <a:close/>
                <a:moveTo>
                  <a:pt x="5632" y="0"/>
                </a:moveTo>
                <a:cubicBezTo>
                  <a:pt x="4161" y="0"/>
                  <a:pt x="2669" y="573"/>
                  <a:pt x="1513" y="1816"/>
                </a:cubicBezTo>
                <a:cubicBezTo>
                  <a:pt x="1453" y="1899"/>
                  <a:pt x="1453" y="1994"/>
                  <a:pt x="1536" y="2054"/>
                </a:cubicBezTo>
                <a:cubicBezTo>
                  <a:pt x="1570" y="2082"/>
                  <a:pt x="1613" y="2097"/>
                  <a:pt x="1654" y="2097"/>
                </a:cubicBezTo>
                <a:cubicBezTo>
                  <a:pt x="1699" y="2097"/>
                  <a:pt x="1743" y="2079"/>
                  <a:pt x="1775" y="2042"/>
                </a:cubicBezTo>
                <a:cubicBezTo>
                  <a:pt x="1775" y="2030"/>
                  <a:pt x="1786" y="2030"/>
                  <a:pt x="1786" y="2018"/>
                </a:cubicBezTo>
                <a:lnTo>
                  <a:pt x="4394" y="4613"/>
                </a:lnTo>
                <a:cubicBezTo>
                  <a:pt x="4311" y="4697"/>
                  <a:pt x="4251" y="4780"/>
                  <a:pt x="4191" y="4875"/>
                </a:cubicBezTo>
                <a:lnTo>
                  <a:pt x="822" y="3470"/>
                </a:lnTo>
                <a:cubicBezTo>
                  <a:pt x="917" y="3268"/>
                  <a:pt x="1024" y="3042"/>
                  <a:pt x="1143" y="2851"/>
                </a:cubicBezTo>
                <a:cubicBezTo>
                  <a:pt x="2084" y="3459"/>
                  <a:pt x="2036" y="3470"/>
                  <a:pt x="2120" y="3470"/>
                </a:cubicBezTo>
                <a:cubicBezTo>
                  <a:pt x="2286" y="3470"/>
                  <a:pt x="2358" y="3268"/>
                  <a:pt x="2215" y="3161"/>
                </a:cubicBezTo>
                <a:lnTo>
                  <a:pt x="1322" y="2566"/>
                </a:lnTo>
                <a:cubicBezTo>
                  <a:pt x="1322" y="2542"/>
                  <a:pt x="1334" y="2542"/>
                  <a:pt x="1334" y="2530"/>
                </a:cubicBezTo>
                <a:cubicBezTo>
                  <a:pt x="1394" y="2458"/>
                  <a:pt x="1370" y="2351"/>
                  <a:pt x="1286" y="2292"/>
                </a:cubicBezTo>
                <a:cubicBezTo>
                  <a:pt x="1261" y="2271"/>
                  <a:pt x="1232" y="2262"/>
                  <a:pt x="1202" y="2262"/>
                </a:cubicBezTo>
                <a:cubicBezTo>
                  <a:pt x="1146" y="2262"/>
                  <a:pt x="1087" y="2293"/>
                  <a:pt x="1048" y="2339"/>
                </a:cubicBezTo>
                <a:cubicBezTo>
                  <a:pt x="381" y="3256"/>
                  <a:pt x="0" y="4411"/>
                  <a:pt x="0" y="5637"/>
                </a:cubicBezTo>
                <a:cubicBezTo>
                  <a:pt x="0" y="5733"/>
                  <a:pt x="72" y="5804"/>
                  <a:pt x="155" y="5804"/>
                </a:cubicBezTo>
                <a:lnTo>
                  <a:pt x="7740" y="5804"/>
                </a:lnTo>
                <a:cubicBezTo>
                  <a:pt x="7823" y="5804"/>
                  <a:pt x="7894" y="5733"/>
                  <a:pt x="7894" y="5637"/>
                </a:cubicBezTo>
                <a:cubicBezTo>
                  <a:pt x="7894" y="5554"/>
                  <a:pt x="7823" y="5483"/>
                  <a:pt x="7740" y="5483"/>
                </a:cubicBezTo>
                <a:lnTo>
                  <a:pt x="7347" y="5483"/>
                </a:lnTo>
                <a:cubicBezTo>
                  <a:pt x="7335" y="5375"/>
                  <a:pt x="7299" y="5268"/>
                  <a:pt x="7263" y="5161"/>
                </a:cubicBezTo>
                <a:lnTo>
                  <a:pt x="10609" y="3780"/>
                </a:lnTo>
                <a:cubicBezTo>
                  <a:pt x="10692" y="4006"/>
                  <a:pt x="10752" y="4232"/>
                  <a:pt x="10823" y="4471"/>
                </a:cubicBezTo>
                <a:lnTo>
                  <a:pt x="9776" y="4673"/>
                </a:lnTo>
                <a:cubicBezTo>
                  <a:pt x="9692" y="4685"/>
                  <a:pt x="9633" y="4780"/>
                  <a:pt x="9645" y="4864"/>
                </a:cubicBezTo>
                <a:cubicBezTo>
                  <a:pt x="9655" y="4951"/>
                  <a:pt x="9726" y="5008"/>
                  <a:pt x="9811" y="5008"/>
                </a:cubicBezTo>
                <a:cubicBezTo>
                  <a:pt x="9819" y="5008"/>
                  <a:pt x="9827" y="5007"/>
                  <a:pt x="9835" y="5006"/>
                </a:cubicBezTo>
                <a:lnTo>
                  <a:pt x="10883" y="4792"/>
                </a:lnTo>
                <a:cubicBezTo>
                  <a:pt x="10907" y="5018"/>
                  <a:pt x="10942" y="5256"/>
                  <a:pt x="10942" y="5483"/>
                </a:cubicBezTo>
                <a:lnTo>
                  <a:pt x="8394" y="5483"/>
                </a:lnTo>
                <a:cubicBezTo>
                  <a:pt x="8299" y="5483"/>
                  <a:pt x="8228" y="5554"/>
                  <a:pt x="8228" y="5637"/>
                </a:cubicBezTo>
                <a:cubicBezTo>
                  <a:pt x="8228" y="5733"/>
                  <a:pt x="8299" y="5804"/>
                  <a:pt x="8394" y="5804"/>
                </a:cubicBezTo>
                <a:lnTo>
                  <a:pt x="11097" y="5804"/>
                </a:lnTo>
                <a:cubicBezTo>
                  <a:pt x="11192" y="5804"/>
                  <a:pt x="11264" y="5733"/>
                  <a:pt x="11264" y="5637"/>
                </a:cubicBezTo>
                <a:cubicBezTo>
                  <a:pt x="11323" y="4911"/>
                  <a:pt x="11180" y="4185"/>
                  <a:pt x="10895" y="3506"/>
                </a:cubicBezTo>
                <a:cubicBezTo>
                  <a:pt x="9975" y="1275"/>
                  <a:pt x="7827" y="0"/>
                  <a:pt x="5632" y="0"/>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1221" name="Google Shape;11221;p80"/>
          <p:cNvGrpSpPr/>
          <p:nvPr/>
        </p:nvGrpSpPr>
        <p:grpSpPr>
          <a:xfrm>
            <a:off x="4146804" y="1765907"/>
            <a:ext cx="440817" cy="477839"/>
            <a:chOff x="3110102" y="1499880"/>
            <a:chExt cx="330613" cy="358379"/>
          </a:xfrm>
          <a:solidFill>
            <a:schemeClr val="tx1"/>
          </a:solidFill>
        </p:grpSpPr>
        <p:sp>
          <p:nvSpPr>
            <p:cNvPr id="11222" name="Google Shape;11222;p80"/>
            <p:cNvSpPr/>
            <p:nvPr/>
          </p:nvSpPr>
          <p:spPr>
            <a:xfrm>
              <a:off x="3385024" y="1775979"/>
              <a:ext cx="55341" cy="71211"/>
            </a:xfrm>
            <a:custGeom>
              <a:avLst/>
              <a:gdLst/>
              <a:ahLst/>
              <a:cxnLst/>
              <a:rect l="l" t="t" r="r" b="b"/>
              <a:pathLst>
                <a:path w="1740" h="2239" extrusionOk="0">
                  <a:moveTo>
                    <a:pt x="1248" y="0"/>
                  </a:moveTo>
                  <a:cubicBezTo>
                    <a:pt x="1180" y="0"/>
                    <a:pt x="1124" y="45"/>
                    <a:pt x="1096" y="119"/>
                  </a:cubicBezTo>
                  <a:cubicBezTo>
                    <a:pt x="1072" y="202"/>
                    <a:pt x="1108" y="286"/>
                    <a:pt x="1203" y="321"/>
                  </a:cubicBezTo>
                  <a:cubicBezTo>
                    <a:pt x="1275" y="333"/>
                    <a:pt x="1334" y="369"/>
                    <a:pt x="1406" y="369"/>
                  </a:cubicBezTo>
                  <a:lnTo>
                    <a:pt x="1406" y="1095"/>
                  </a:lnTo>
                  <a:cubicBezTo>
                    <a:pt x="1320" y="1097"/>
                    <a:pt x="1242" y="1097"/>
                    <a:pt x="1171" y="1097"/>
                  </a:cubicBezTo>
                  <a:cubicBezTo>
                    <a:pt x="861" y="1097"/>
                    <a:pt x="689" y="1088"/>
                    <a:pt x="585" y="1088"/>
                  </a:cubicBezTo>
                  <a:cubicBezTo>
                    <a:pt x="472" y="1088"/>
                    <a:pt x="438" y="1098"/>
                    <a:pt x="394" y="1143"/>
                  </a:cubicBezTo>
                  <a:cubicBezTo>
                    <a:pt x="370" y="1167"/>
                    <a:pt x="358" y="1214"/>
                    <a:pt x="358" y="1262"/>
                  </a:cubicBezTo>
                  <a:cubicBezTo>
                    <a:pt x="370" y="1524"/>
                    <a:pt x="263" y="1774"/>
                    <a:pt x="96" y="1953"/>
                  </a:cubicBezTo>
                  <a:cubicBezTo>
                    <a:pt x="1" y="2060"/>
                    <a:pt x="72" y="2238"/>
                    <a:pt x="215" y="2238"/>
                  </a:cubicBezTo>
                  <a:cubicBezTo>
                    <a:pt x="263" y="2238"/>
                    <a:pt x="310" y="2226"/>
                    <a:pt x="334" y="2179"/>
                  </a:cubicBezTo>
                  <a:cubicBezTo>
                    <a:pt x="537" y="1976"/>
                    <a:pt x="667" y="1703"/>
                    <a:pt x="679" y="1417"/>
                  </a:cubicBezTo>
                  <a:lnTo>
                    <a:pt x="1572" y="1417"/>
                  </a:lnTo>
                  <a:cubicBezTo>
                    <a:pt x="1668" y="1417"/>
                    <a:pt x="1739" y="1345"/>
                    <a:pt x="1739" y="1262"/>
                  </a:cubicBezTo>
                  <a:lnTo>
                    <a:pt x="1739" y="238"/>
                  </a:lnTo>
                  <a:cubicBezTo>
                    <a:pt x="1739" y="131"/>
                    <a:pt x="1680" y="60"/>
                    <a:pt x="1572" y="60"/>
                  </a:cubicBezTo>
                  <a:cubicBezTo>
                    <a:pt x="1489" y="60"/>
                    <a:pt x="1382" y="36"/>
                    <a:pt x="1310" y="12"/>
                  </a:cubicBezTo>
                  <a:cubicBezTo>
                    <a:pt x="1289" y="4"/>
                    <a:pt x="1268" y="0"/>
                    <a:pt x="124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23" name="Google Shape;11223;p80"/>
            <p:cNvSpPr/>
            <p:nvPr/>
          </p:nvSpPr>
          <p:spPr>
            <a:xfrm>
              <a:off x="3347176" y="1535501"/>
              <a:ext cx="93189" cy="61765"/>
            </a:xfrm>
            <a:custGeom>
              <a:avLst/>
              <a:gdLst/>
              <a:ahLst/>
              <a:cxnLst/>
              <a:rect l="l" t="t" r="r" b="b"/>
              <a:pathLst>
                <a:path w="2930" h="1942" extrusionOk="0">
                  <a:moveTo>
                    <a:pt x="1703" y="1"/>
                  </a:moveTo>
                  <a:cubicBezTo>
                    <a:pt x="1619" y="1"/>
                    <a:pt x="1524" y="72"/>
                    <a:pt x="1536" y="179"/>
                  </a:cubicBezTo>
                  <a:cubicBezTo>
                    <a:pt x="1572" y="655"/>
                    <a:pt x="1155" y="1132"/>
                    <a:pt x="595" y="1132"/>
                  </a:cubicBezTo>
                  <a:cubicBezTo>
                    <a:pt x="476" y="1132"/>
                    <a:pt x="345" y="1108"/>
                    <a:pt x="250" y="1072"/>
                  </a:cubicBezTo>
                  <a:cubicBezTo>
                    <a:pt x="228" y="1064"/>
                    <a:pt x="206" y="1060"/>
                    <a:pt x="186" y="1060"/>
                  </a:cubicBezTo>
                  <a:cubicBezTo>
                    <a:pt x="118" y="1060"/>
                    <a:pt x="60" y="1101"/>
                    <a:pt x="24" y="1155"/>
                  </a:cubicBezTo>
                  <a:cubicBezTo>
                    <a:pt x="0" y="1251"/>
                    <a:pt x="36" y="1334"/>
                    <a:pt x="119" y="1382"/>
                  </a:cubicBezTo>
                  <a:cubicBezTo>
                    <a:pt x="262" y="1441"/>
                    <a:pt x="429" y="1465"/>
                    <a:pt x="595" y="1465"/>
                  </a:cubicBezTo>
                  <a:cubicBezTo>
                    <a:pt x="1250" y="1465"/>
                    <a:pt x="1798" y="977"/>
                    <a:pt x="1869" y="334"/>
                  </a:cubicBezTo>
                  <a:lnTo>
                    <a:pt x="2596" y="334"/>
                  </a:lnTo>
                  <a:lnTo>
                    <a:pt x="2596" y="1786"/>
                  </a:lnTo>
                  <a:cubicBezTo>
                    <a:pt x="2596" y="1870"/>
                    <a:pt x="2679" y="1941"/>
                    <a:pt x="2762" y="1941"/>
                  </a:cubicBezTo>
                  <a:cubicBezTo>
                    <a:pt x="2858" y="1941"/>
                    <a:pt x="2929" y="1870"/>
                    <a:pt x="2929" y="1786"/>
                  </a:cubicBezTo>
                  <a:lnTo>
                    <a:pt x="2929" y="155"/>
                  </a:lnTo>
                  <a:cubicBezTo>
                    <a:pt x="2929" y="72"/>
                    <a:pt x="2858" y="1"/>
                    <a:pt x="276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24" name="Google Shape;11224;p80"/>
            <p:cNvSpPr/>
            <p:nvPr/>
          </p:nvSpPr>
          <p:spPr>
            <a:xfrm>
              <a:off x="3110102" y="1580728"/>
              <a:ext cx="330613" cy="277530"/>
            </a:xfrm>
            <a:custGeom>
              <a:avLst/>
              <a:gdLst/>
              <a:ahLst/>
              <a:cxnLst/>
              <a:rect l="l" t="t" r="r" b="b"/>
              <a:pathLst>
                <a:path w="10395" h="8726" extrusionOk="0">
                  <a:moveTo>
                    <a:pt x="5044" y="1"/>
                  </a:moveTo>
                  <a:cubicBezTo>
                    <a:pt x="4997" y="1"/>
                    <a:pt x="4950" y="22"/>
                    <a:pt x="4918" y="67"/>
                  </a:cubicBezTo>
                  <a:cubicBezTo>
                    <a:pt x="4251" y="817"/>
                    <a:pt x="4692" y="2055"/>
                    <a:pt x="5704" y="2186"/>
                  </a:cubicBezTo>
                  <a:lnTo>
                    <a:pt x="5704" y="2924"/>
                  </a:lnTo>
                  <a:lnTo>
                    <a:pt x="4823" y="2924"/>
                  </a:lnTo>
                  <a:cubicBezTo>
                    <a:pt x="4739" y="2924"/>
                    <a:pt x="4668" y="2996"/>
                    <a:pt x="4668" y="3079"/>
                  </a:cubicBezTo>
                  <a:cubicBezTo>
                    <a:pt x="4668" y="3630"/>
                    <a:pt x="4207" y="4034"/>
                    <a:pt x="3710" y="4034"/>
                  </a:cubicBezTo>
                  <a:cubicBezTo>
                    <a:pt x="3573" y="4034"/>
                    <a:pt x="3433" y="4003"/>
                    <a:pt x="3299" y="3936"/>
                  </a:cubicBezTo>
                  <a:cubicBezTo>
                    <a:pt x="2977" y="3770"/>
                    <a:pt x="2775" y="3460"/>
                    <a:pt x="2775" y="3079"/>
                  </a:cubicBezTo>
                  <a:cubicBezTo>
                    <a:pt x="2775" y="2996"/>
                    <a:pt x="2704" y="2924"/>
                    <a:pt x="2608" y="2924"/>
                  </a:cubicBezTo>
                  <a:lnTo>
                    <a:pt x="1727" y="2924"/>
                  </a:lnTo>
                  <a:lnTo>
                    <a:pt x="1727" y="2043"/>
                  </a:lnTo>
                  <a:cubicBezTo>
                    <a:pt x="1727" y="1948"/>
                    <a:pt x="1656" y="1877"/>
                    <a:pt x="1572" y="1877"/>
                  </a:cubicBezTo>
                  <a:cubicBezTo>
                    <a:pt x="834" y="1865"/>
                    <a:pt x="394" y="1055"/>
                    <a:pt x="763" y="436"/>
                  </a:cubicBezTo>
                  <a:cubicBezTo>
                    <a:pt x="810" y="364"/>
                    <a:pt x="799" y="257"/>
                    <a:pt x="703" y="210"/>
                  </a:cubicBezTo>
                  <a:cubicBezTo>
                    <a:pt x="679" y="193"/>
                    <a:pt x="650" y="185"/>
                    <a:pt x="621" y="185"/>
                  </a:cubicBezTo>
                  <a:cubicBezTo>
                    <a:pt x="565" y="185"/>
                    <a:pt x="508" y="214"/>
                    <a:pt x="477" y="269"/>
                  </a:cubicBezTo>
                  <a:cubicBezTo>
                    <a:pt x="1" y="1055"/>
                    <a:pt x="501" y="2067"/>
                    <a:pt x="1406" y="2210"/>
                  </a:cubicBezTo>
                  <a:lnTo>
                    <a:pt x="1406" y="3651"/>
                  </a:lnTo>
                  <a:cubicBezTo>
                    <a:pt x="1406" y="3734"/>
                    <a:pt x="1477" y="3817"/>
                    <a:pt x="1572" y="3817"/>
                  </a:cubicBezTo>
                  <a:cubicBezTo>
                    <a:pt x="1656" y="3817"/>
                    <a:pt x="1727" y="3734"/>
                    <a:pt x="1727" y="3651"/>
                  </a:cubicBezTo>
                  <a:lnTo>
                    <a:pt x="1727" y="3246"/>
                  </a:lnTo>
                  <a:lnTo>
                    <a:pt x="2465" y="3246"/>
                  </a:lnTo>
                  <a:cubicBezTo>
                    <a:pt x="2537" y="3817"/>
                    <a:pt x="2977" y="4258"/>
                    <a:pt x="3549" y="4341"/>
                  </a:cubicBezTo>
                  <a:cubicBezTo>
                    <a:pt x="3614" y="4351"/>
                    <a:pt x="3678" y="4356"/>
                    <a:pt x="3742" y="4356"/>
                  </a:cubicBezTo>
                  <a:cubicBezTo>
                    <a:pt x="4376" y="4356"/>
                    <a:pt x="4914" y="3884"/>
                    <a:pt x="4990" y="3246"/>
                  </a:cubicBezTo>
                  <a:lnTo>
                    <a:pt x="5716" y="3246"/>
                  </a:lnTo>
                  <a:lnTo>
                    <a:pt x="5716" y="4127"/>
                  </a:lnTo>
                  <a:cubicBezTo>
                    <a:pt x="5716" y="4210"/>
                    <a:pt x="5799" y="4294"/>
                    <a:pt x="5882" y="4294"/>
                  </a:cubicBezTo>
                  <a:cubicBezTo>
                    <a:pt x="6406" y="4294"/>
                    <a:pt x="6835" y="4722"/>
                    <a:pt x="6835" y="5234"/>
                  </a:cubicBezTo>
                  <a:cubicBezTo>
                    <a:pt x="6835" y="5758"/>
                    <a:pt x="6406" y="6187"/>
                    <a:pt x="5882" y="6187"/>
                  </a:cubicBezTo>
                  <a:cubicBezTo>
                    <a:pt x="5799" y="6187"/>
                    <a:pt x="5716" y="6270"/>
                    <a:pt x="5716" y="6353"/>
                  </a:cubicBezTo>
                  <a:lnTo>
                    <a:pt x="5716" y="7234"/>
                  </a:lnTo>
                  <a:lnTo>
                    <a:pt x="4990" y="7234"/>
                  </a:lnTo>
                  <a:cubicBezTo>
                    <a:pt x="4906" y="7234"/>
                    <a:pt x="4823" y="7306"/>
                    <a:pt x="4823" y="7401"/>
                  </a:cubicBezTo>
                  <a:cubicBezTo>
                    <a:pt x="4823" y="7484"/>
                    <a:pt x="4906" y="7568"/>
                    <a:pt x="4990" y="7568"/>
                  </a:cubicBezTo>
                  <a:lnTo>
                    <a:pt x="6775" y="7568"/>
                  </a:lnTo>
                  <a:cubicBezTo>
                    <a:pt x="6839" y="8230"/>
                    <a:pt x="7403" y="8726"/>
                    <a:pt x="8059" y="8726"/>
                  </a:cubicBezTo>
                  <a:cubicBezTo>
                    <a:pt x="8146" y="8726"/>
                    <a:pt x="8234" y="8717"/>
                    <a:pt x="8323" y="8699"/>
                  </a:cubicBezTo>
                  <a:cubicBezTo>
                    <a:pt x="8419" y="8675"/>
                    <a:pt x="8478" y="8592"/>
                    <a:pt x="8454" y="8496"/>
                  </a:cubicBezTo>
                  <a:cubicBezTo>
                    <a:pt x="8443" y="8420"/>
                    <a:pt x="8373" y="8364"/>
                    <a:pt x="8288" y="8364"/>
                  </a:cubicBezTo>
                  <a:cubicBezTo>
                    <a:pt x="8280" y="8364"/>
                    <a:pt x="8272" y="8364"/>
                    <a:pt x="8264" y="8365"/>
                  </a:cubicBezTo>
                  <a:cubicBezTo>
                    <a:pt x="8195" y="8380"/>
                    <a:pt x="8127" y="8387"/>
                    <a:pt x="8061" y="8387"/>
                  </a:cubicBezTo>
                  <a:cubicBezTo>
                    <a:pt x="7535" y="8387"/>
                    <a:pt x="7089" y="7950"/>
                    <a:pt x="7121" y="7401"/>
                  </a:cubicBezTo>
                  <a:cubicBezTo>
                    <a:pt x="7121" y="7353"/>
                    <a:pt x="7109" y="7306"/>
                    <a:pt x="7073" y="7282"/>
                  </a:cubicBezTo>
                  <a:cubicBezTo>
                    <a:pt x="7034" y="7237"/>
                    <a:pt x="7003" y="7227"/>
                    <a:pt x="6891" y="7227"/>
                  </a:cubicBezTo>
                  <a:cubicBezTo>
                    <a:pt x="6787" y="7227"/>
                    <a:pt x="6613" y="7236"/>
                    <a:pt x="6299" y="7236"/>
                  </a:cubicBezTo>
                  <a:cubicBezTo>
                    <a:pt x="6227" y="7236"/>
                    <a:pt x="6148" y="7236"/>
                    <a:pt x="6061" y="7234"/>
                  </a:cubicBezTo>
                  <a:lnTo>
                    <a:pt x="6061" y="6508"/>
                  </a:lnTo>
                  <a:cubicBezTo>
                    <a:pt x="6811" y="6401"/>
                    <a:pt x="7299" y="5698"/>
                    <a:pt x="7145" y="4972"/>
                  </a:cubicBezTo>
                  <a:cubicBezTo>
                    <a:pt x="7049" y="4472"/>
                    <a:pt x="6633" y="4032"/>
                    <a:pt x="6061" y="3960"/>
                  </a:cubicBezTo>
                  <a:lnTo>
                    <a:pt x="6061" y="3234"/>
                  </a:lnTo>
                  <a:lnTo>
                    <a:pt x="6787" y="3234"/>
                  </a:lnTo>
                  <a:cubicBezTo>
                    <a:pt x="6878" y="3888"/>
                    <a:pt x="7448" y="4334"/>
                    <a:pt x="8061" y="4334"/>
                  </a:cubicBezTo>
                  <a:cubicBezTo>
                    <a:pt x="8252" y="4334"/>
                    <a:pt x="8447" y="4291"/>
                    <a:pt x="8633" y="4198"/>
                  </a:cubicBezTo>
                  <a:cubicBezTo>
                    <a:pt x="9026" y="4008"/>
                    <a:pt x="9276" y="3651"/>
                    <a:pt x="9335" y="3234"/>
                  </a:cubicBezTo>
                  <a:lnTo>
                    <a:pt x="10062" y="3234"/>
                  </a:lnTo>
                  <a:lnTo>
                    <a:pt x="10062" y="3960"/>
                  </a:lnTo>
                  <a:cubicBezTo>
                    <a:pt x="9109" y="4091"/>
                    <a:pt x="8633" y="5246"/>
                    <a:pt x="9228" y="6020"/>
                  </a:cubicBezTo>
                  <a:cubicBezTo>
                    <a:pt x="9262" y="6060"/>
                    <a:pt x="9311" y="6082"/>
                    <a:pt x="9360" y="6082"/>
                  </a:cubicBezTo>
                  <a:cubicBezTo>
                    <a:pt x="9398" y="6082"/>
                    <a:pt x="9435" y="6069"/>
                    <a:pt x="9466" y="6044"/>
                  </a:cubicBezTo>
                  <a:cubicBezTo>
                    <a:pt x="9550" y="5984"/>
                    <a:pt x="9562" y="5877"/>
                    <a:pt x="9502" y="5806"/>
                  </a:cubicBezTo>
                  <a:cubicBezTo>
                    <a:pt x="9026" y="5198"/>
                    <a:pt x="9454" y="4294"/>
                    <a:pt x="10228" y="4270"/>
                  </a:cubicBezTo>
                  <a:cubicBezTo>
                    <a:pt x="10324" y="4270"/>
                    <a:pt x="10395" y="4198"/>
                    <a:pt x="10395" y="4103"/>
                  </a:cubicBezTo>
                  <a:lnTo>
                    <a:pt x="10395" y="1007"/>
                  </a:lnTo>
                  <a:cubicBezTo>
                    <a:pt x="10383" y="936"/>
                    <a:pt x="10312" y="865"/>
                    <a:pt x="10216" y="865"/>
                  </a:cubicBezTo>
                  <a:cubicBezTo>
                    <a:pt x="10133" y="865"/>
                    <a:pt x="10050" y="936"/>
                    <a:pt x="10050" y="1031"/>
                  </a:cubicBezTo>
                  <a:lnTo>
                    <a:pt x="10050" y="2900"/>
                  </a:lnTo>
                  <a:lnTo>
                    <a:pt x="9157" y="2900"/>
                  </a:lnTo>
                  <a:cubicBezTo>
                    <a:pt x="9073" y="2900"/>
                    <a:pt x="8990" y="2984"/>
                    <a:pt x="8990" y="3067"/>
                  </a:cubicBezTo>
                  <a:cubicBezTo>
                    <a:pt x="8990" y="3293"/>
                    <a:pt x="8907" y="3520"/>
                    <a:pt x="8740" y="3698"/>
                  </a:cubicBezTo>
                  <a:cubicBezTo>
                    <a:pt x="8542" y="3912"/>
                    <a:pt x="8291" y="4008"/>
                    <a:pt x="8045" y="4008"/>
                  </a:cubicBezTo>
                  <a:cubicBezTo>
                    <a:pt x="7564" y="4008"/>
                    <a:pt x="7101" y="3642"/>
                    <a:pt x="7085" y="3067"/>
                  </a:cubicBezTo>
                  <a:cubicBezTo>
                    <a:pt x="7085" y="2984"/>
                    <a:pt x="7014" y="2900"/>
                    <a:pt x="6930" y="2900"/>
                  </a:cubicBezTo>
                  <a:lnTo>
                    <a:pt x="6049" y="2900"/>
                  </a:lnTo>
                  <a:lnTo>
                    <a:pt x="6049" y="2031"/>
                  </a:lnTo>
                  <a:cubicBezTo>
                    <a:pt x="6049" y="1936"/>
                    <a:pt x="5978" y="1865"/>
                    <a:pt x="5882" y="1865"/>
                  </a:cubicBezTo>
                  <a:cubicBezTo>
                    <a:pt x="5061" y="1865"/>
                    <a:pt x="4632" y="900"/>
                    <a:pt x="5168" y="281"/>
                  </a:cubicBezTo>
                  <a:cubicBezTo>
                    <a:pt x="5228" y="210"/>
                    <a:pt x="5228" y="103"/>
                    <a:pt x="5156" y="43"/>
                  </a:cubicBezTo>
                  <a:cubicBezTo>
                    <a:pt x="5123" y="16"/>
                    <a:pt x="5083" y="1"/>
                    <a:pt x="504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25" name="Google Shape;11225;p80"/>
            <p:cNvSpPr/>
            <p:nvPr/>
          </p:nvSpPr>
          <p:spPr>
            <a:xfrm>
              <a:off x="3139267" y="1504428"/>
              <a:ext cx="77668" cy="78113"/>
            </a:xfrm>
            <a:custGeom>
              <a:avLst/>
              <a:gdLst/>
              <a:ahLst/>
              <a:cxnLst/>
              <a:rect l="l" t="t" r="r" b="b"/>
              <a:pathLst>
                <a:path w="2442" h="2456" extrusionOk="0">
                  <a:moveTo>
                    <a:pt x="2255" y="1"/>
                  </a:moveTo>
                  <a:cubicBezTo>
                    <a:pt x="2226" y="1"/>
                    <a:pt x="2196" y="9"/>
                    <a:pt x="2168" y="25"/>
                  </a:cubicBezTo>
                  <a:cubicBezTo>
                    <a:pt x="1810" y="216"/>
                    <a:pt x="1572" y="573"/>
                    <a:pt x="1513" y="978"/>
                  </a:cubicBezTo>
                  <a:lnTo>
                    <a:pt x="620" y="978"/>
                  </a:lnTo>
                  <a:cubicBezTo>
                    <a:pt x="536" y="978"/>
                    <a:pt x="465" y="1049"/>
                    <a:pt x="465" y="1132"/>
                  </a:cubicBezTo>
                  <a:lnTo>
                    <a:pt x="465" y="2025"/>
                  </a:lnTo>
                  <a:cubicBezTo>
                    <a:pt x="346" y="2049"/>
                    <a:pt x="215" y="2073"/>
                    <a:pt x="120" y="2132"/>
                  </a:cubicBezTo>
                  <a:cubicBezTo>
                    <a:pt x="24" y="2180"/>
                    <a:pt x="1" y="2263"/>
                    <a:pt x="24" y="2359"/>
                  </a:cubicBezTo>
                  <a:cubicBezTo>
                    <a:pt x="60" y="2420"/>
                    <a:pt x="121" y="2456"/>
                    <a:pt x="184" y="2456"/>
                  </a:cubicBezTo>
                  <a:cubicBezTo>
                    <a:pt x="206" y="2456"/>
                    <a:pt x="229" y="2451"/>
                    <a:pt x="251" y="2442"/>
                  </a:cubicBezTo>
                  <a:cubicBezTo>
                    <a:pt x="370" y="2382"/>
                    <a:pt x="501" y="2359"/>
                    <a:pt x="620" y="2359"/>
                  </a:cubicBezTo>
                  <a:cubicBezTo>
                    <a:pt x="715" y="2359"/>
                    <a:pt x="786" y="2275"/>
                    <a:pt x="786" y="2192"/>
                  </a:cubicBezTo>
                  <a:lnTo>
                    <a:pt x="786" y="1299"/>
                  </a:lnTo>
                  <a:lnTo>
                    <a:pt x="1667" y="1299"/>
                  </a:lnTo>
                  <a:cubicBezTo>
                    <a:pt x="1751" y="1299"/>
                    <a:pt x="1834" y="1228"/>
                    <a:pt x="1834" y="1132"/>
                  </a:cubicBezTo>
                  <a:cubicBezTo>
                    <a:pt x="1834" y="1132"/>
                    <a:pt x="1810" y="585"/>
                    <a:pt x="2322" y="299"/>
                  </a:cubicBezTo>
                  <a:cubicBezTo>
                    <a:pt x="2406" y="263"/>
                    <a:pt x="2441" y="168"/>
                    <a:pt x="2394" y="85"/>
                  </a:cubicBezTo>
                  <a:cubicBezTo>
                    <a:pt x="2362" y="30"/>
                    <a:pt x="2311" y="1"/>
                    <a:pt x="22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26" name="Google Shape;11226;p80"/>
            <p:cNvSpPr/>
            <p:nvPr/>
          </p:nvSpPr>
          <p:spPr>
            <a:xfrm>
              <a:off x="3226381" y="1499880"/>
              <a:ext cx="116279" cy="82661"/>
            </a:xfrm>
            <a:custGeom>
              <a:avLst/>
              <a:gdLst/>
              <a:ahLst/>
              <a:cxnLst/>
              <a:rect l="l" t="t" r="r" b="b"/>
              <a:pathLst>
                <a:path w="3656" h="2599" extrusionOk="0">
                  <a:moveTo>
                    <a:pt x="170" y="0"/>
                  </a:moveTo>
                  <a:cubicBezTo>
                    <a:pt x="83" y="0"/>
                    <a:pt x="12" y="67"/>
                    <a:pt x="12" y="144"/>
                  </a:cubicBezTo>
                  <a:cubicBezTo>
                    <a:pt x="0" y="239"/>
                    <a:pt x="71" y="323"/>
                    <a:pt x="155" y="323"/>
                  </a:cubicBezTo>
                  <a:cubicBezTo>
                    <a:pt x="631" y="370"/>
                    <a:pt x="1024" y="775"/>
                    <a:pt x="1024" y="1275"/>
                  </a:cubicBezTo>
                  <a:cubicBezTo>
                    <a:pt x="1024" y="1371"/>
                    <a:pt x="1095" y="1442"/>
                    <a:pt x="1191" y="1442"/>
                  </a:cubicBezTo>
                  <a:lnTo>
                    <a:pt x="2084" y="1442"/>
                  </a:lnTo>
                  <a:lnTo>
                    <a:pt x="2084" y="2168"/>
                  </a:lnTo>
                  <a:cubicBezTo>
                    <a:pt x="1965" y="2192"/>
                    <a:pt x="1822" y="2228"/>
                    <a:pt x="1738" y="2275"/>
                  </a:cubicBezTo>
                  <a:cubicBezTo>
                    <a:pt x="1643" y="2299"/>
                    <a:pt x="1619" y="2406"/>
                    <a:pt x="1643" y="2502"/>
                  </a:cubicBezTo>
                  <a:cubicBezTo>
                    <a:pt x="1669" y="2563"/>
                    <a:pt x="1735" y="2599"/>
                    <a:pt x="1801" y="2599"/>
                  </a:cubicBezTo>
                  <a:cubicBezTo>
                    <a:pt x="1824" y="2599"/>
                    <a:pt x="1848" y="2594"/>
                    <a:pt x="1869" y="2585"/>
                  </a:cubicBezTo>
                  <a:cubicBezTo>
                    <a:pt x="1988" y="2549"/>
                    <a:pt x="2107" y="2514"/>
                    <a:pt x="2238" y="2514"/>
                  </a:cubicBezTo>
                  <a:cubicBezTo>
                    <a:pt x="2334" y="2514"/>
                    <a:pt x="2405" y="2442"/>
                    <a:pt x="2405" y="2347"/>
                  </a:cubicBezTo>
                  <a:lnTo>
                    <a:pt x="2405" y="1454"/>
                  </a:lnTo>
                  <a:lnTo>
                    <a:pt x="3131" y="1454"/>
                  </a:lnTo>
                  <a:cubicBezTo>
                    <a:pt x="3167" y="1668"/>
                    <a:pt x="3227" y="1859"/>
                    <a:pt x="3346" y="2025"/>
                  </a:cubicBezTo>
                  <a:cubicBezTo>
                    <a:pt x="3376" y="2072"/>
                    <a:pt x="3427" y="2098"/>
                    <a:pt x="3485" y="2098"/>
                  </a:cubicBezTo>
                  <a:cubicBezTo>
                    <a:pt x="3516" y="2098"/>
                    <a:pt x="3550" y="2090"/>
                    <a:pt x="3584" y="2073"/>
                  </a:cubicBezTo>
                  <a:cubicBezTo>
                    <a:pt x="3643" y="2013"/>
                    <a:pt x="3655" y="1906"/>
                    <a:pt x="3620" y="1823"/>
                  </a:cubicBezTo>
                  <a:cubicBezTo>
                    <a:pt x="3500" y="1656"/>
                    <a:pt x="3453" y="1442"/>
                    <a:pt x="3453" y="1299"/>
                  </a:cubicBezTo>
                  <a:cubicBezTo>
                    <a:pt x="3453" y="1204"/>
                    <a:pt x="3381" y="1121"/>
                    <a:pt x="3286" y="1121"/>
                  </a:cubicBezTo>
                  <a:lnTo>
                    <a:pt x="1334" y="1121"/>
                  </a:lnTo>
                  <a:cubicBezTo>
                    <a:pt x="1262" y="525"/>
                    <a:pt x="774" y="61"/>
                    <a:pt x="191" y="1"/>
                  </a:cubicBezTo>
                  <a:cubicBezTo>
                    <a:pt x="183" y="0"/>
                    <a:pt x="177" y="0"/>
                    <a:pt x="17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27" name="Google Shape;11227;p80"/>
            <p:cNvSpPr/>
            <p:nvPr/>
          </p:nvSpPr>
          <p:spPr>
            <a:xfrm>
              <a:off x="3179786" y="1775216"/>
              <a:ext cx="86764" cy="46594"/>
            </a:xfrm>
            <a:custGeom>
              <a:avLst/>
              <a:gdLst/>
              <a:ahLst/>
              <a:cxnLst/>
              <a:rect l="l" t="t" r="r" b="b"/>
              <a:pathLst>
                <a:path w="2728" h="1465" extrusionOk="0">
                  <a:moveTo>
                    <a:pt x="1525" y="0"/>
                  </a:moveTo>
                  <a:cubicBezTo>
                    <a:pt x="870" y="0"/>
                    <a:pt x="322" y="500"/>
                    <a:pt x="239" y="1131"/>
                  </a:cubicBezTo>
                  <a:lnTo>
                    <a:pt x="167" y="1131"/>
                  </a:lnTo>
                  <a:cubicBezTo>
                    <a:pt x="84" y="1131"/>
                    <a:pt x="1" y="1215"/>
                    <a:pt x="1" y="1298"/>
                  </a:cubicBezTo>
                  <a:cubicBezTo>
                    <a:pt x="1" y="1393"/>
                    <a:pt x="84" y="1465"/>
                    <a:pt x="167" y="1465"/>
                  </a:cubicBezTo>
                  <a:lnTo>
                    <a:pt x="405" y="1465"/>
                  </a:lnTo>
                  <a:cubicBezTo>
                    <a:pt x="501" y="1465"/>
                    <a:pt x="584" y="1393"/>
                    <a:pt x="572" y="1286"/>
                  </a:cubicBezTo>
                  <a:cubicBezTo>
                    <a:pt x="560" y="798"/>
                    <a:pt x="953" y="322"/>
                    <a:pt x="1525" y="322"/>
                  </a:cubicBezTo>
                  <a:cubicBezTo>
                    <a:pt x="1882" y="322"/>
                    <a:pt x="2227" y="524"/>
                    <a:pt x="2382" y="857"/>
                  </a:cubicBezTo>
                  <a:cubicBezTo>
                    <a:pt x="2415" y="915"/>
                    <a:pt x="2471" y="950"/>
                    <a:pt x="2530" y="950"/>
                  </a:cubicBezTo>
                  <a:cubicBezTo>
                    <a:pt x="2556" y="950"/>
                    <a:pt x="2583" y="943"/>
                    <a:pt x="2608" y="929"/>
                  </a:cubicBezTo>
                  <a:cubicBezTo>
                    <a:pt x="2679" y="905"/>
                    <a:pt x="2727" y="810"/>
                    <a:pt x="2679" y="738"/>
                  </a:cubicBezTo>
                  <a:cubicBezTo>
                    <a:pt x="2477" y="286"/>
                    <a:pt x="2013" y="0"/>
                    <a:pt x="152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28" name="Google Shape;11228;p80"/>
            <p:cNvSpPr/>
            <p:nvPr/>
          </p:nvSpPr>
          <p:spPr>
            <a:xfrm>
              <a:off x="3154024" y="1712337"/>
              <a:ext cx="15203" cy="109473"/>
            </a:xfrm>
            <a:custGeom>
              <a:avLst/>
              <a:gdLst/>
              <a:ahLst/>
              <a:cxnLst/>
              <a:rect l="l" t="t" r="r" b="b"/>
              <a:pathLst>
                <a:path w="478" h="3442" extrusionOk="0">
                  <a:moveTo>
                    <a:pt x="156" y="1"/>
                  </a:moveTo>
                  <a:cubicBezTo>
                    <a:pt x="72" y="1"/>
                    <a:pt x="1" y="72"/>
                    <a:pt x="1" y="167"/>
                  </a:cubicBezTo>
                  <a:lnTo>
                    <a:pt x="1" y="3275"/>
                  </a:lnTo>
                  <a:cubicBezTo>
                    <a:pt x="1" y="3370"/>
                    <a:pt x="72" y="3442"/>
                    <a:pt x="156" y="3442"/>
                  </a:cubicBezTo>
                  <a:lnTo>
                    <a:pt x="310" y="3442"/>
                  </a:lnTo>
                  <a:cubicBezTo>
                    <a:pt x="394" y="3442"/>
                    <a:pt x="477" y="3370"/>
                    <a:pt x="477" y="3275"/>
                  </a:cubicBezTo>
                  <a:cubicBezTo>
                    <a:pt x="477" y="3203"/>
                    <a:pt x="418" y="3132"/>
                    <a:pt x="322" y="3108"/>
                  </a:cubicBezTo>
                  <a:lnTo>
                    <a:pt x="322" y="167"/>
                  </a:lnTo>
                  <a:cubicBezTo>
                    <a:pt x="322" y="72"/>
                    <a:pt x="251" y="1"/>
                    <a:pt x="15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1229" name="Google Shape;11229;p80"/>
          <p:cNvSpPr/>
          <p:nvPr/>
        </p:nvSpPr>
        <p:spPr>
          <a:xfrm>
            <a:off x="4262446" y="2371685"/>
            <a:ext cx="158049" cy="498024"/>
          </a:xfrm>
          <a:custGeom>
            <a:avLst/>
            <a:gdLst/>
            <a:ahLst/>
            <a:cxnLst/>
            <a:rect l="l" t="t" r="r" b="b"/>
            <a:pathLst>
              <a:path w="3727" h="11744" extrusionOk="0">
                <a:moveTo>
                  <a:pt x="3273" y="1"/>
                </a:moveTo>
                <a:cubicBezTo>
                  <a:pt x="2520" y="1"/>
                  <a:pt x="1832" y="264"/>
                  <a:pt x="1239" y="802"/>
                </a:cubicBezTo>
                <a:cubicBezTo>
                  <a:pt x="762" y="1254"/>
                  <a:pt x="453" y="1790"/>
                  <a:pt x="286" y="2147"/>
                </a:cubicBezTo>
                <a:cubicBezTo>
                  <a:pt x="238" y="2230"/>
                  <a:pt x="286" y="2337"/>
                  <a:pt x="381" y="2385"/>
                </a:cubicBezTo>
                <a:cubicBezTo>
                  <a:pt x="404" y="2398"/>
                  <a:pt x="428" y="2404"/>
                  <a:pt x="452" y="2404"/>
                </a:cubicBezTo>
                <a:cubicBezTo>
                  <a:pt x="518" y="2404"/>
                  <a:pt x="585" y="2360"/>
                  <a:pt x="619" y="2290"/>
                </a:cubicBezTo>
                <a:cubicBezTo>
                  <a:pt x="1148" y="1163"/>
                  <a:pt x="2035" y="349"/>
                  <a:pt x="3314" y="349"/>
                </a:cubicBezTo>
                <a:cubicBezTo>
                  <a:pt x="3333" y="349"/>
                  <a:pt x="3351" y="349"/>
                  <a:pt x="3370" y="349"/>
                </a:cubicBezTo>
                <a:cubicBezTo>
                  <a:pt x="3084" y="694"/>
                  <a:pt x="2858" y="1040"/>
                  <a:pt x="2727" y="1421"/>
                </a:cubicBezTo>
                <a:cubicBezTo>
                  <a:pt x="2489" y="2135"/>
                  <a:pt x="2739" y="2564"/>
                  <a:pt x="2846" y="2814"/>
                </a:cubicBezTo>
                <a:cubicBezTo>
                  <a:pt x="3179" y="3611"/>
                  <a:pt x="2644" y="4540"/>
                  <a:pt x="1786" y="4588"/>
                </a:cubicBezTo>
                <a:cubicBezTo>
                  <a:pt x="1761" y="4588"/>
                  <a:pt x="1725" y="4589"/>
                  <a:pt x="1681" y="4589"/>
                </a:cubicBezTo>
                <a:cubicBezTo>
                  <a:pt x="1560" y="4589"/>
                  <a:pt x="1374" y="4577"/>
                  <a:pt x="1155" y="4481"/>
                </a:cubicBezTo>
                <a:cubicBezTo>
                  <a:pt x="584" y="4231"/>
                  <a:pt x="274" y="3576"/>
                  <a:pt x="393" y="2897"/>
                </a:cubicBezTo>
                <a:cubicBezTo>
                  <a:pt x="405" y="2814"/>
                  <a:pt x="346" y="2718"/>
                  <a:pt x="238" y="2695"/>
                </a:cubicBezTo>
                <a:cubicBezTo>
                  <a:pt x="231" y="2694"/>
                  <a:pt x="224" y="2693"/>
                  <a:pt x="217" y="2693"/>
                </a:cubicBezTo>
                <a:cubicBezTo>
                  <a:pt x="139" y="2693"/>
                  <a:pt x="58" y="2750"/>
                  <a:pt x="36" y="2837"/>
                </a:cubicBezTo>
                <a:cubicBezTo>
                  <a:pt x="24" y="2957"/>
                  <a:pt x="0" y="3064"/>
                  <a:pt x="0" y="3183"/>
                </a:cubicBezTo>
                <a:cubicBezTo>
                  <a:pt x="0" y="3826"/>
                  <a:pt x="298" y="4361"/>
                  <a:pt x="750" y="4659"/>
                </a:cubicBezTo>
                <a:cubicBezTo>
                  <a:pt x="393" y="6921"/>
                  <a:pt x="441" y="9553"/>
                  <a:pt x="1465" y="11612"/>
                </a:cubicBezTo>
                <a:cubicBezTo>
                  <a:pt x="1501" y="11684"/>
                  <a:pt x="1584" y="11743"/>
                  <a:pt x="1667" y="11743"/>
                </a:cubicBezTo>
                <a:cubicBezTo>
                  <a:pt x="1762" y="11743"/>
                  <a:pt x="1834" y="11696"/>
                  <a:pt x="1882" y="11612"/>
                </a:cubicBezTo>
                <a:cubicBezTo>
                  <a:pt x="2143" y="11077"/>
                  <a:pt x="2358" y="10457"/>
                  <a:pt x="2501" y="9803"/>
                </a:cubicBezTo>
                <a:cubicBezTo>
                  <a:pt x="2524" y="9719"/>
                  <a:pt x="2477" y="9612"/>
                  <a:pt x="2370" y="9600"/>
                </a:cubicBezTo>
                <a:cubicBezTo>
                  <a:pt x="2360" y="9599"/>
                  <a:pt x="2349" y="9598"/>
                  <a:pt x="2338" y="9598"/>
                </a:cubicBezTo>
                <a:cubicBezTo>
                  <a:pt x="2262" y="9598"/>
                  <a:pt x="2178" y="9637"/>
                  <a:pt x="2167" y="9731"/>
                </a:cubicBezTo>
                <a:cubicBezTo>
                  <a:pt x="2048" y="10267"/>
                  <a:pt x="1870" y="10779"/>
                  <a:pt x="1667" y="11231"/>
                </a:cubicBezTo>
                <a:cubicBezTo>
                  <a:pt x="1060" y="9862"/>
                  <a:pt x="869" y="8302"/>
                  <a:pt x="893" y="6814"/>
                </a:cubicBezTo>
                <a:lnTo>
                  <a:pt x="1155" y="6814"/>
                </a:lnTo>
                <a:cubicBezTo>
                  <a:pt x="1250" y="6814"/>
                  <a:pt x="1334" y="6743"/>
                  <a:pt x="1334" y="6636"/>
                </a:cubicBezTo>
                <a:cubicBezTo>
                  <a:pt x="1334" y="6552"/>
                  <a:pt x="1250" y="6457"/>
                  <a:pt x="1155" y="6457"/>
                </a:cubicBezTo>
                <a:lnTo>
                  <a:pt x="917" y="6457"/>
                </a:lnTo>
                <a:cubicBezTo>
                  <a:pt x="917" y="6397"/>
                  <a:pt x="929" y="6112"/>
                  <a:pt x="953" y="5838"/>
                </a:cubicBezTo>
                <a:lnTo>
                  <a:pt x="1584" y="5838"/>
                </a:lnTo>
                <a:cubicBezTo>
                  <a:pt x="1691" y="5838"/>
                  <a:pt x="1762" y="5755"/>
                  <a:pt x="1762" y="5659"/>
                </a:cubicBezTo>
                <a:cubicBezTo>
                  <a:pt x="1762" y="5552"/>
                  <a:pt x="1691" y="5481"/>
                  <a:pt x="1584" y="5481"/>
                </a:cubicBezTo>
                <a:lnTo>
                  <a:pt x="989" y="5481"/>
                </a:lnTo>
                <a:cubicBezTo>
                  <a:pt x="1012" y="5243"/>
                  <a:pt x="1048" y="5016"/>
                  <a:pt x="1072" y="4814"/>
                </a:cubicBezTo>
                <a:cubicBezTo>
                  <a:pt x="1250" y="4879"/>
                  <a:pt x="1456" y="4912"/>
                  <a:pt x="1661" y="4912"/>
                </a:cubicBezTo>
                <a:cubicBezTo>
                  <a:pt x="1867" y="4912"/>
                  <a:pt x="2072" y="4879"/>
                  <a:pt x="2251" y="4814"/>
                </a:cubicBezTo>
                <a:cubicBezTo>
                  <a:pt x="2286" y="5016"/>
                  <a:pt x="2310" y="5243"/>
                  <a:pt x="2346" y="5481"/>
                </a:cubicBezTo>
                <a:lnTo>
                  <a:pt x="2286" y="5481"/>
                </a:lnTo>
                <a:cubicBezTo>
                  <a:pt x="2191" y="5481"/>
                  <a:pt x="2108" y="5552"/>
                  <a:pt x="2108" y="5659"/>
                </a:cubicBezTo>
                <a:cubicBezTo>
                  <a:pt x="2108" y="5755"/>
                  <a:pt x="2179" y="5838"/>
                  <a:pt x="2286" y="5838"/>
                </a:cubicBezTo>
                <a:lnTo>
                  <a:pt x="2370" y="5838"/>
                </a:lnTo>
                <a:cubicBezTo>
                  <a:pt x="2382" y="6052"/>
                  <a:pt x="2405" y="6231"/>
                  <a:pt x="2417" y="6457"/>
                </a:cubicBezTo>
                <a:lnTo>
                  <a:pt x="1870" y="6457"/>
                </a:lnTo>
                <a:cubicBezTo>
                  <a:pt x="1774" y="6457"/>
                  <a:pt x="1691" y="6528"/>
                  <a:pt x="1691" y="6636"/>
                </a:cubicBezTo>
                <a:cubicBezTo>
                  <a:pt x="1691" y="6743"/>
                  <a:pt x="1762" y="6814"/>
                  <a:pt x="1870" y="6814"/>
                </a:cubicBezTo>
                <a:lnTo>
                  <a:pt x="2441" y="6814"/>
                </a:lnTo>
                <a:cubicBezTo>
                  <a:pt x="2465" y="7540"/>
                  <a:pt x="2429" y="8314"/>
                  <a:pt x="2310" y="9064"/>
                </a:cubicBezTo>
                <a:cubicBezTo>
                  <a:pt x="2298" y="9160"/>
                  <a:pt x="2358" y="9243"/>
                  <a:pt x="2465" y="9255"/>
                </a:cubicBezTo>
                <a:cubicBezTo>
                  <a:pt x="2476" y="9258"/>
                  <a:pt x="2487" y="9260"/>
                  <a:pt x="2498" y="9260"/>
                </a:cubicBezTo>
                <a:cubicBezTo>
                  <a:pt x="2572" y="9260"/>
                  <a:pt x="2645" y="9195"/>
                  <a:pt x="2655" y="9112"/>
                </a:cubicBezTo>
                <a:cubicBezTo>
                  <a:pt x="2882" y="7671"/>
                  <a:pt x="2834" y="6088"/>
                  <a:pt x="2596" y="4647"/>
                </a:cubicBezTo>
                <a:cubicBezTo>
                  <a:pt x="3191" y="4231"/>
                  <a:pt x="3477" y="3409"/>
                  <a:pt x="3179" y="2659"/>
                </a:cubicBezTo>
                <a:cubicBezTo>
                  <a:pt x="3072" y="2397"/>
                  <a:pt x="2691" y="1849"/>
                  <a:pt x="3417" y="849"/>
                </a:cubicBezTo>
                <a:cubicBezTo>
                  <a:pt x="3667" y="492"/>
                  <a:pt x="3727" y="492"/>
                  <a:pt x="3727" y="325"/>
                </a:cubicBezTo>
                <a:cubicBezTo>
                  <a:pt x="3727" y="147"/>
                  <a:pt x="3596" y="16"/>
                  <a:pt x="3417" y="4"/>
                </a:cubicBezTo>
                <a:cubicBezTo>
                  <a:pt x="3369" y="2"/>
                  <a:pt x="3321" y="1"/>
                  <a:pt x="3273" y="1"/>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1230" name="Google Shape;11230;p80"/>
          <p:cNvGrpSpPr/>
          <p:nvPr/>
        </p:nvGrpSpPr>
        <p:grpSpPr>
          <a:xfrm>
            <a:off x="4647433" y="2432412"/>
            <a:ext cx="498363" cy="378733"/>
            <a:chOff x="3531200" y="1999759"/>
            <a:chExt cx="373772" cy="284050"/>
          </a:xfrm>
          <a:solidFill>
            <a:schemeClr val="tx1"/>
          </a:solidFill>
        </p:grpSpPr>
        <p:sp>
          <p:nvSpPr>
            <p:cNvPr id="11231" name="Google Shape;11231;p80"/>
            <p:cNvSpPr/>
            <p:nvPr/>
          </p:nvSpPr>
          <p:spPr>
            <a:xfrm>
              <a:off x="3531200" y="1999759"/>
              <a:ext cx="373772" cy="283669"/>
            </a:xfrm>
            <a:custGeom>
              <a:avLst/>
              <a:gdLst/>
              <a:ahLst/>
              <a:cxnLst/>
              <a:rect l="l" t="t" r="r" b="b"/>
              <a:pathLst>
                <a:path w="11752" h="8919" extrusionOk="0">
                  <a:moveTo>
                    <a:pt x="1024" y="1"/>
                  </a:moveTo>
                  <a:cubicBezTo>
                    <a:pt x="465" y="1"/>
                    <a:pt x="1" y="465"/>
                    <a:pt x="1" y="1024"/>
                  </a:cubicBezTo>
                  <a:lnTo>
                    <a:pt x="1" y="7847"/>
                  </a:lnTo>
                  <a:cubicBezTo>
                    <a:pt x="1" y="8418"/>
                    <a:pt x="477" y="8918"/>
                    <a:pt x="1072" y="8918"/>
                  </a:cubicBezTo>
                  <a:lnTo>
                    <a:pt x="4513" y="8918"/>
                  </a:lnTo>
                  <a:cubicBezTo>
                    <a:pt x="4596" y="8918"/>
                    <a:pt x="4692" y="8835"/>
                    <a:pt x="4692" y="8740"/>
                  </a:cubicBezTo>
                  <a:cubicBezTo>
                    <a:pt x="4692" y="8633"/>
                    <a:pt x="4608" y="8561"/>
                    <a:pt x="4513" y="8561"/>
                  </a:cubicBezTo>
                  <a:lnTo>
                    <a:pt x="1072" y="8561"/>
                  </a:lnTo>
                  <a:cubicBezTo>
                    <a:pt x="667" y="8561"/>
                    <a:pt x="358" y="8228"/>
                    <a:pt x="358" y="7847"/>
                  </a:cubicBezTo>
                  <a:lnTo>
                    <a:pt x="358" y="7763"/>
                  </a:lnTo>
                  <a:cubicBezTo>
                    <a:pt x="405" y="7430"/>
                    <a:pt x="679" y="7168"/>
                    <a:pt x="1024" y="7168"/>
                  </a:cubicBezTo>
                  <a:lnTo>
                    <a:pt x="1358" y="7168"/>
                  </a:lnTo>
                  <a:cubicBezTo>
                    <a:pt x="1441" y="7168"/>
                    <a:pt x="1536" y="7097"/>
                    <a:pt x="1536" y="6990"/>
                  </a:cubicBezTo>
                  <a:cubicBezTo>
                    <a:pt x="1536" y="6906"/>
                    <a:pt x="1453" y="6811"/>
                    <a:pt x="1358" y="6811"/>
                  </a:cubicBezTo>
                  <a:cubicBezTo>
                    <a:pt x="1335" y="6814"/>
                    <a:pt x="1308" y="6815"/>
                    <a:pt x="1278" y="6815"/>
                  </a:cubicBezTo>
                  <a:cubicBezTo>
                    <a:pt x="1231" y="6815"/>
                    <a:pt x="1176" y="6813"/>
                    <a:pt x="1114" y="6813"/>
                  </a:cubicBezTo>
                  <a:cubicBezTo>
                    <a:pt x="900" y="6813"/>
                    <a:pt x="612" y="6839"/>
                    <a:pt x="346" y="7073"/>
                  </a:cubicBezTo>
                  <a:cubicBezTo>
                    <a:pt x="358" y="679"/>
                    <a:pt x="322" y="1001"/>
                    <a:pt x="358" y="834"/>
                  </a:cubicBezTo>
                  <a:cubicBezTo>
                    <a:pt x="429" y="536"/>
                    <a:pt x="703" y="322"/>
                    <a:pt x="1013" y="322"/>
                  </a:cubicBezTo>
                  <a:lnTo>
                    <a:pt x="2441" y="322"/>
                  </a:lnTo>
                  <a:lnTo>
                    <a:pt x="2441" y="6811"/>
                  </a:lnTo>
                  <a:lnTo>
                    <a:pt x="2025" y="6811"/>
                  </a:lnTo>
                  <a:cubicBezTo>
                    <a:pt x="1929" y="6811"/>
                    <a:pt x="1846" y="6894"/>
                    <a:pt x="1846" y="6990"/>
                  </a:cubicBezTo>
                  <a:cubicBezTo>
                    <a:pt x="1846" y="7085"/>
                    <a:pt x="1917" y="7168"/>
                    <a:pt x="2025" y="7168"/>
                  </a:cubicBezTo>
                  <a:lnTo>
                    <a:pt x="2608" y="7168"/>
                  </a:lnTo>
                  <a:cubicBezTo>
                    <a:pt x="2644" y="7168"/>
                    <a:pt x="2691" y="7156"/>
                    <a:pt x="2727" y="7132"/>
                  </a:cubicBezTo>
                  <a:cubicBezTo>
                    <a:pt x="2751" y="7097"/>
                    <a:pt x="2763" y="7049"/>
                    <a:pt x="2763" y="7013"/>
                  </a:cubicBezTo>
                  <a:lnTo>
                    <a:pt x="2763" y="1203"/>
                  </a:lnTo>
                  <a:lnTo>
                    <a:pt x="11371" y="1203"/>
                  </a:lnTo>
                  <a:lnTo>
                    <a:pt x="11371" y="2787"/>
                  </a:lnTo>
                  <a:cubicBezTo>
                    <a:pt x="11371" y="2870"/>
                    <a:pt x="11442" y="2965"/>
                    <a:pt x="11550" y="2965"/>
                  </a:cubicBezTo>
                  <a:cubicBezTo>
                    <a:pt x="11633" y="2965"/>
                    <a:pt x="11728" y="2882"/>
                    <a:pt x="11728" y="2787"/>
                  </a:cubicBezTo>
                  <a:lnTo>
                    <a:pt x="11728" y="1036"/>
                  </a:lnTo>
                  <a:cubicBezTo>
                    <a:pt x="11752" y="941"/>
                    <a:pt x="11681" y="858"/>
                    <a:pt x="11597" y="858"/>
                  </a:cubicBezTo>
                  <a:lnTo>
                    <a:pt x="2810" y="858"/>
                  </a:lnTo>
                  <a:lnTo>
                    <a:pt x="2810" y="179"/>
                  </a:lnTo>
                  <a:cubicBezTo>
                    <a:pt x="2810" y="84"/>
                    <a:pt x="2739" y="1"/>
                    <a:pt x="263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32" name="Google Shape;11232;p80"/>
            <p:cNvSpPr/>
            <p:nvPr/>
          </p:nvSpPr>
          <p:spPr>
            <a:xfrm>
              <a:off x="3690638" y="2104652"/>
              <a:ext cx="214334" cy="179158"/>
            </a:xfrm>
            <a:custGeom>
              <a:avLst/>
              <a:gdLst/>
              <a:ahLst/>
              <a:cxnLst/>
              <a:rect l="l" t="t" r="r" b="b"/>
              <a:pathLst>
                <a:path w="6739" h="5633" extrusionOk="0">
                  <a:moveTo>
                    <a:pt x="6584" y="1"/>
                  </a:moveTo>
                  <a:cubicBezTo>
                    <a:pt x="6489" y="1"/>
                    <a:pt x="6406" y="84"/>
                    <a:pt x="6406" y="179"/>
                  </a:cubicBezTo>
                  <a:lnTo>
                    <a:pt x="6406" y="5275"/>
                  </a:lnTo>
                  <a:lnTo>
                    <a:pt x="179" y="5275"/>
                  </a:lnTo>
                  <a:cubicBezTo>
                    <a:pt x="95" y="5275"/>
                    <a:pt x="0" y="5346"/>
                    <a:pt x="0" y="5454"/>
                  </a:cubicBezTo>
                  <a:cubicBezTo>
                    <a:pt x="0" y="5549"/>
                    <a:pt x="72" y="5632"/>
                    <a:pt x="179" y="5632"/>
                  </a:cubicBezTo>
                  <a:lnTo>
                    <a:pt x="6560" y="5632"/>
                  </a:lnTo>
                  <a:cubicBezTo>
                    <a:pt x="6656" y="5632"/>
                    <a:pt x="6739" y="5549"/>
                    <a:pt x="6739" y="5454"/>
                  </a:cubicBezTo>
                  <a:lnTo>
                    <a:pt x="6739" y="179"/>
                  </a:lnTo>
                  <a:cubicBezTo>
                    <a:pt x="6739" y="84"/>
                    <a:pt x="6668" y="1"/>
                    <a:pt x="658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33" name="Google Shape;11233;p80"/>
            <p:cNvSpPr/>
            <p:nvPr/>
          </p:nvSpPr>
          <p:spPr>
            <a:xfrm>
              <a:off x="3631163" y="2148193"/>
              <a:ext cx="259433" cy="84856"/>
            </a:xfrm>
            <a:custGeom>
              <a:avLst/>
              <a:gdLst/>
              <a:ahLst/>
              <a:cxnLst/>
              <a:rect l="l" t="t" r="r" b="b"/>
              <a:pathLst>
                <a:path w="8157" h="2668" extrusionOk="0">
                  <a:moveTo>
                    <a:pt x="179" y="1"/>
                  </a:moveTo>
                  <a:cubicBezTo>
                    <a:pt x="84" y="1"/>
                    <a:pt x="1" y="84"/>
                    <a:pt x="1" y="179"/>
                  </a:cubicBezTo>
                  <a:lnTo>
                    <a:pt x="1" y="2489"/>
                  </a:lnTo>
                  <a:cubicBezTo>
                    <a:pt x="1" y="2584"/>
                    <a:pt x="72" y="2668"/>
                    <a:pt x="179" y="2668"/>
                  </a:cubicBezTo>
                  <a:lnTo>
                    <a:pt x="4954" y="2668"/>
                  </a:lnTo>
                  <a:cubicBezTo>
                    <a:pt x="5037" y="2668"/>
                    <a:pt x="5132" y="2596"/>
                    <a:pt x="5132" y="2489"/>
                  </a:cubicBezTo>
                  <a:cubicBezTo>
                    <a:pt x="5132" y="2382"/>
                    <a:pt x="5061" y="2311"/>
                    <a:pt x="4954" y="2311"/>
                  </a:cubicBezTo>
                  <a:lnTo>
                    <a:pt x="358" y="2311"/>
                  </a:lnTo>
                  <a:lnTo>
                    <a:pt x="358" y="346"/>
                  </a:lnTo>
                  <a:lnTo>
                    <a:pt x="501" y="346"/>
                  </a:lnTo>
                  <a:lnTo>
                    <a:pt x="501" y="1227"/>
                  </a:lnTo>
                  <a:cubicBezTo>
                    <a:pt x="501" y="1310"/>
                    <a:pt x="572" y="1406"/>
                    <a:pt x="679" y="1406"/>
                  </a:cubicBezTo>
                  <a:cubicBezTo>
                    <a:pt x="787" y="1406"/>
                    <a:pt x="858" y="1334"/>
                    <a:pt x="858" y="1227"/>
                  </a:cubicBezTo>
                  <a:lnTo>
                    <a:pt x="858" y="346"/>
                  </a:lnTo>
                  <a:lnTo>
                    <a:pt x="1072" y="346"/>
                  </a:lnTo>
                  <a:lnTo>
                    <a:pt x="1072" y="739"/>
                  </a:lnTo>
                  <a:cubicBezTo>
                    <a:pt x="1072" y="822"/>
                    <a:pt x="1144" y="918"/>
                    <a:pt x="1251" y="918"/>
                  </a:cubicBezTo>
                  <a:cubicBezTo>
                    <a:pt x="1346" y="918"/>
                    <a:pt x="1430" y="834"/>
                    <a:pt x="1430" y="739"/>
                  </a:cubicBezTo>
                  <a:lnTo>
                    <a:pt x="1430" y="346"/>
                  </a:lnTo>
                  <a:lnTo>
                    <a:pt x="1632" y="346"/>
                  </a:lnTo>
                  <a:lnTo>
                    <a:pt x="1632" y="739"/>
                  </a:lnTo>
                  <a:cubicBezTo>
                    <a:pt x="1632" y="822"/>
                    <a:pt x="1703" y="918"/>
                    <a:pt x="1811" y="918"/>
                  </a:cubicBezTo>
                  <a:cubicBezTo>
                    <a:pt x="1918" y="918"/>
                    <a:pt x="1989" y="834"/>
                    <a:pt x="1989" y="739"/>
                  </a:cubicBezTo>
                  <a:lnTo>
                    <a:pt x="1989" y="346"/>
                  </a:lnTo>
                  <a:lnTo>
                    <a:pt x="2203" y="346"/>
                  </a:lnTo>
                  <a:lnTo>
                    <a:pt x="2203" y="739"/>
                  </a:lnTo>
                  <a:cubicBezTo>
                    <a:pt x="2203" y="822"/>
                    <a:pt x="2275" y="918"/>
                    <a:pt x="2382" y="918"/>
                  </a:cubicBezTo>
                  <a:cubicBezTo>
                    <a:pt x="2477" y="918"/>
                    <a:pt x="2561" y="834"/>
                    <a:pt x="2561" y="739"/>
                  </a:cubicBezTo>
                  <a:lnTo>
                    <a:pt x="2561" y="346"/>
                  </a:lnTo>
                  <a:lnTo>
                    <a:pt x="2763" y="346"/>
                  </a:lnTo>
                  <a:lnTo>
                    <a:pt x="2763" y="1227"/>
                  </a:lnTo>
                  <a:cubicBezTo>
                    <a:pt x="2763" y="1310"/>
                    <a:pt x="2834" y="1406"/>
                    <a:pt x="2942" y="1406"/>
                  </a:cubicBezTo>
                  <a:cubicBezTo>
                    <a:pt x="3049" y="1406"/>
                    <a:pt x="3120" y="1334"/>
                    <a:pt x="3120" y="1227"/>
                  </a:cubicBezTo>
                  <a:lnTo>
                    <a:pt x="3120" y="346"/>
                  </a:lnTo>
                  <a:lnTo>
                    <a:pt x="3335" y="346"/>
                  </a:lnTo>
                  <a:lnTo>
                    <a:pt x="3335" y="739"/>
                  </a:lnTo>
                  <a:cubicBezTo>
                    <a:pt x="3335" y="822"/>
                    <a:pt x="3406" y="918"/>
                    <a:pt x="3513" y="918"/>
                  </a:cubicBezTo>
                  <a:cubicBezTo>
                    <a:pt x="3608" y="918"/>
                    <a:pt x="3692" y="834"/>
                    <a:pt x="3692" y="739"/>
                  </a:cubicBezTo>
                  <a:lnTo>
                    <a:pt x="3692" y="346"/>
                  </a:lnTo>
                  <a:lnTo>
                    <a:pt x="3894" y="346"/>
                  </a:lnTo>
                  <a:lnTo>
                    <a:pt x="3894" y="739"/>
                  </a:lnTo>
                  <a:cubicBezTo>
                    <a:pt x="3894" y="822"/>
                    <a:pt x="3966" y="918"/>
                    <a:pt x="4073" y="918"/>
                  </a:cubicBezTo>
                  <a:cubicBezTo>
                    <a:pt x="4168" y="918"/>
                    <a:pt x="4251" y="834"/>
                    <a:pt x="4251" y="739"/>
                  </a:cubicBezTo>
                  <a:lnTo>
                    <a:pt x="4251" y="346"/>
                  </a:lnTo>
                  <a:lnTo>
                    <a:pt x="4466" y="346"/>
                  </a:lnTo>
                  <a:lnTo>
                    <a:pt x="4466" y="739"/>
                  </a:lnTo>
                  <a:cubicBezTo>
                    <a:pt x="4466" y="822"/>
                    <a:pt x="4537" y="918"/>
                    <a:pt x="4644" y="918"/>
                  </a:cubicBezTo>
                  <a:cubicBezTo>
                    <a:pt x="4739" y="918"/>
                    <a:pt x="4823" y="834"/>
                    <a:pt x="4823" y="739"/>
                  </a:cubicBezTo>
                  <a:lnTo>
                    <a:pt x="4823" y="346"/>
                  </a:lnTo>
                  <a:lnTo>
                    <a:pt x="5025" y="346"/>
                  </a:lnTo>
                  <a:lnTo>
                    <a:pt x="5025" y="1227"/>
                  </a:lnTo>
                  <a:cubicBezTo>
                    <a:pt x="5025" y="1310"/>
                    <a:pt x="5097" y="1406"/>
                    <a:pt x="5204" y="1406"/>
                  </a:cubicBezTo>
                  <a:cubicBezTo>
                    <a:pt x="5311" y="1406"/>
                    <a:pt x="5382" y="1334"/>
                    <a:pt x="5382" y="1227"/>
                  </a:cubicBezTo>
                  <a:lnTo>
                    <a:pt x="5382" y="346"/>
                  </a:lnTo>
                  <a:lnTo>
                    <a:pt x="5597" y="346"/>
                  </a:lnTo>
                  <a:lnTo>
                    <a:pt x="5597" y="739"/>
                  </a:lnTo>
                  <a:cubicBezTo>
                    <a:pt x="5597" y="822"/>
                    <a:pt x="5668" y="918"/>
                    <a:pt x="5775" y="918"/>
                  </a:cubicBezTo>
                  <a:cubicBezTo>
                    <a:pt x="5871" y="918"/>
                    <a:pt x="5954" y="834"/>
                    <a:pt x="5954" y="739"/>
                  </a:cubicBezTo>
                  <a:lnTo>
                    <a:pt x="5954" y="346"/>
                  </a:lnTo>
                  <a:lnTo>
                    <a:pt x="6156" y="346"/>
                  </a:lnTo>
                  <a:lnTo>
                    <a:pt x="6156" y="739"/>
                  </a:lnTo>
                  <a:cubicBezTo>
                    <a:pt x="6156" y="822"/>
                    <a:pt x="6228" y="918"/>
                    <a:pt x="6335" y="918"/>
                  </a:cubicBezTo>
                  <a:cubicBezTo>
                    <a:pt x="6442" y="918"/>
                    <a:pt x="6514" y="834"/>
                    <a:pt x="6514" y="739"/>
                  </a:cubicBezTo>
                  <a:lnTo>
                    <a:pt x="6514" y="346"/>
                  </a:lnTo>
                  <a:lnTo>
                    <a:pt x="6728" y="346"/>
                  </a:lnTo>
                  <a:lnTo>
                    <a:pt x="6728" y="739"/>
                  </a:lnTo>
                  <a:cubicBezTo>
                    <a:pt x="6728" y="822"/>
                    <a:pt x="6799" y="918"/>
                    <a:pt x="6906" y="918"/>
                  </a:cubicBezTo>
                  <a:cubicBezTo>
                    <a:pt x="7002" y="918"/>
                    <a:pt x="7085" y="834"/>
                    <a:pt x="7085" y="739"/>
                  </a:cubicBezTo>
                  <a:lnTo>
                    <a:pt x="7085" y="346"/>
                  </a:lnTo>
                  <a:lnTo>
                    <a:pt x="7287" y="346"/>
                  </a:lnTo>
                  <a:lnTo>
                    <a:pt x="7287" y="1227"/>
                  </a:lnTo>
                  <a:cubicBezTo>
                    <a:pt x="7287" y="1310"/>
                    <a:pt x="7359" y="1406"/>
                    <a:pt x="7466" y="1406"/>
                  </a:cubicBezTo>
                  <a:cubicBezTo>
                    <a:pt x="7573" y="1406"/>
                    <a:pt x="7645" y="1334"/>
                    <a:pt x="7645" y="1227"/>
                  </a:cubicBezTo>
                  <a:lnTo>
                    <a:pt x="7645" y="346"/>
                  </a:lnTo>
                  <a:lnTo>
                    <a:pt x="7799" y="346"/>
                  </a:lnTo>
                  <a:lnTo>
                    <a:pt x="7799" y="2311"/>
                  </a:lnTo>
                  <a:lnTo>
                    <a:pt x="5835" y="2311"/>
                  </a:lnTo>
                  <a:cubicBezTo>
                    <a:pt x="5740" y="2311"/>
                    <a:pt x="5656" y="2382"/>
                    <a:pt x="5656" y="2489"/>
                  </a:cubicBezTo>
                  <a:cubicBezTo>
                    <a:pt x="5656" y="2596"/>
                    <a:pt x="5728" y="2668"/>
                    <a:pt x="5835" y="2668"/>
                  </a:cubicBezTo>
                  <a:lnTo>
                    <a:pt x="7978" y="2668"/>
                  </a:lnTo>
                  <a:cubicBezTo>
                    <a:pt x="8061" y="2668"/>
                    <a:pt x="8157" y="2596"/>
                    <a:pt x="8157" y="2489"/>
                  </a:cubicBezTo>
                  <a:lnTo>
                    <a:pt x="8157" y="179"/>
                  </a:lnTo>
                  <a:cubicBezTo>
                    <a:pt x="7954" y="96"/>
                    <a:pt x="7883" y="1"/>
                    <a:pt x="779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34" name="Google Shape;11234;p80"/>
            <p:cNvSpPr/>
            <p:nvPr/>
          </p:nvSpPr>
          <p:spPr>
            <a:xfrm>
              <a:off x="3639496" y="2058089"/>
              <a:ext cx="206414" cy="73120"/>
            </a:xfrm>
            <a:custGeom>
              <a:avLst/>
              <a:gdLst/>
              <a:ahLst/>
              <a:cxnLst/>
              <a:rect l="l" t="t" r="r" b="b"/>
              <a:pathLst>
                <a:path w="6490" h="2299" extrusionOk="0">
                  <a:moveTo>
                    <a:pt x="179" y="0"/>
                  </a:moveTo>
                  <a:cubicBezTo>
                    <a:pt x="84" y="0"/>
                    <a:pt x="1" y="72"/>
                    <a:pt x="1" y="179"/>
                  </a:cubicBezTo>
                  <a:cubicBezTo>
                    <a:pt x="1" y="274"/>
                    <a:pt x="72" y="357"/>
                    <a:pt x="179" y="357"/>
                  </a:cubicBezTo>
                  <a:lnTo>
                    <a:pt x="3013" y="357"/>
                  </a:lnTo>
                  <a:cubicBezTo>
                    <a:pt x="3168" y="357"/>
                    <a:pt x="3311" y="488"/>
                    <a:pt x="3311" y="655"/>
                  </a:cubicBezTo>
                  <a:lnTo>
                    <a:pt x="3311" y="691"/>
                  </a:lnTo>
                  <a:cubicBezTo>
                    <a:pt x="3311" y="857"/>
                    <a:pt x="3168" y="988"/>
                    <a:pt x="3013" y="988"/>
                  </a:cubicBezTo>
                  <a:lnTo>
                    <a:pt x="2799" y="988"/>
                  </a:lnTo>
                  <a:cubicBezTo>
                    <a:pt x="2442" y="988"/>
                    <a:pt x="2144" y="1286"/>
                    <a:pt x="2144" y="1643"/>
                  </a:cubicBezTo>
                  <a:cubicBezTo>
                    <a:pt x="2144" y="2000"/>
                    <a:pt x="2442" y="2298"/>
                    <a:pt x="2799" y="2298"/>
                  </a:cubicBezTo>
                  <a:lnTo>
                    <a:pt x="6311" y="2298"/>
                  </a:lnTo>
                  <a:cubicBezTo>
                    <a:pt x="6406" y="2298"/>
                    <a:pt x="6490" y="2227"/>
                    <a:pt x="6490" y="2119"/>
                  </a:cubicBezTo>
                  <a:cubicBezTo>
                    <a:pt x="6490" y="2024"/>
                    <a:pt x="6418" y="1941"/>
                    <a:pt x="6311" y="1941"/>
                  </a:cubicBezTo>
                  <a:lnTo>
                    <a:pt x="2799" y="1941"/>
                  </a:lnTo>
                  <a:cubicBezTo>
                    <a:pt x="2632" y="1941"/>
                    <a:pt x="2501" y="1810"/>
                    <a:pt x="2501" y="1643"/>
                  </a:cubicBezTo>
                  <a:cubicBezTo>
                    <a:pt x="2501" y="1488"/>
                    <a:pt x="2632" y="1346"/>
                    <a:pt x="2799" y="1346"/>
                  </a:cubicBezTo>
                  <a:lnTo>
                    <a:pt x="3013" y="1346"/>
                  </a:lnTo>
                  <a:cubicBezTo>
                    <a:pt x="3358" y="1346"/>
                    <a:pt x="3656" y="1048"/>
                    <a:pt x="3656" y="691"/>
                  </a:cubicBezTo>
                  <a:lnTo>
                    <a:pt x="3656" y="655"/>
                  </a:lnTo>
                  <a:cubicBezTo>
                    <a:pt x="3656" y="298"/>
                    <a:pt x="3358" y="0"/>
                    <a:pt x="301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235" name="Google Shape;11235;p80"/>
          <p:cNvGrpSpPr/>
          <p:nvPr/>
        </p:nvGrpSpPr>
        <p:grpSpPr>
          <a:xfrm>
            <a:off x="3556078" y="1766458"/>
            <a:ext cx="440308" cy="478687"/>
            <a:chOff x="2667058" y="1500293"/>
            <a:chExt cx="330231" cy="359015"/>
          </a:xfrm>
          <a:solidFill>
            <a:schemeClr val="tx1"/>
          </a:solidFill>
        </p:grpSpPr>
        <p:sp>
          <p:nvSpPr>
            <p:cNvPr id="11236" name="Google Shape;11236;p80"/>
            <p:cNvSpPr/>
            <p:nvPr/>
          </p:nvSpPr>
          <p:spPr>
            <a:xfrm>
              <a:off x="2944239" y="1581714"/>
              <a:ext cx="32" cy="32"/>
            </a:xfrm>
            <a:custGeom>
              <a:avLst/>
              <a:gdLst/>
              <a:ahLst/>
              <a:cxnLst/>
              <a:rect l="l" t="t" r="r" b="b"/>
              <a:pathLst>
                <a:path w="1" h="1" extrusionOk="0">
                  <a:moveTo>
                    <a:pt x="1" y="0"/>
                  </a:moveTo>
                  <a:lnTo>
                    <a:pt x="1" y="0"/>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37" name="Google Shape;11237;p80"/>
            <p:cNvSpPr/>
            <p:nvPr/>
          </p:nvSpPr>
          <p:spPr>
            <a:xfrm>
              <a:off x="2667058" y="1500293"/>
              <a:ext cx="330231" cy="359015"/>
            </a:xfrm>
            <a:custGeom>
              <a:avLst/>
              <a:gdLst/>
              <a:ahLst/>
              <a:cxnLst/>
              <a:rect l="l" t="t" r="r" b="b"/>
              <a:pathLst>
                <a:path w="10383" h="11288" extrusionOk="0">
                  <a:moveTo>
                    <a:pt x="1036" y="322"/>
                  </a:moveTo>
                  <a:lnTo>
                    <a:pt x="1036" y="1048"/>
                  </a:lnTo>
                  <a:lnTo>
                    <a:pt x="322" y="1048"/>
                  </a:lnTo>
                  <a:lnTo>
                    <a:pt x="322" y="322"/>
                  </a:lnTo>
                  <a:close/>
                  <a:moveTo>
                    <a:pt x="5561" y="334"/>
                  </a:moveTo>
                  <a:lnTo>
                    <a:pt x="5561" y="1048"/>
                  </a:lnTo>
                  <a:lnTo>
                    <a:pt x="4846" y="1048"/>
                  </a:lnTo>
                  <a:lnTo>
                    <a:pt x="4846" y="334"/>
                  </a:lnTo>
                  <a:close/>
                  <a:moveTo>
                    <a:pt x="10049" y="334"/>
                  </a:moveTo>
                  <a:lnTo>
                    <a:pt x="10049" y="1048"/>
                  </a:lnTo>
                  <a:lnTo>
                    <a:pt x="9335" y="1048"/>
                  </a:lnTo>
                  <a:lnTo>
                    <a:pt x="9335" y="334"/>
                  </a:lnTo>
                  <a:close/>
                  <a:moveTo>
                    <a:pt x="8799" y="1905"/>
                  </a:moveTo>
                  <a:lnTo>
                    <a:pt x="8799" y="1905"/>
                  </a:lnTo>
                  <a:cubicBezTo>
                    <a:pt x="8740" y="2381"/>
                    <a:pt x="8728" y="2536"/>
                    <a:pt x="8728" y="2560"/>
                  </a:cubicBezTo>
                  <a:lnTo>
                    <a:pt x="8549" y="2381"/>
                  </a:lnTo>
                  <a:lnTo>
                    <a:pt x="8311" y="2143"/>
                  </a:lnTo>
                  <a:lnTo>
                    <a:pt x="8132" y="1965"/>
                  </a:lnTo>
                  <a:lnTo>
                    <a:pt x="8132" y="1965"/>
                  </a:lnTo>
                  <a:cubicBezTo>
                    <a:pt x="8140" y="1967"/>
                    <a:pt x="8153" y="1969"/>
                    <a:pt x="8173" y="1969"/>
                  </a:cubicBezTo>
                  <a:cubicBezTo>
                    <a:pt x="8242" y="1969"/>
                    <a:pt x="8402" y="1951"/>
                    <a:pt x="8799" y="1905"/>
                  </a:cubicBezTo>
                  <a:close/>
                  <a:moveTo>
                    <a:pt x="7061" y="3048"/>
                  </a:moveTo>
                  <a:lnTo>
                    <a:pt x="7656" y="3644"/>
                  </a:lnTo>
                  <a:cubicBezTo>
                    <a:pt x="7156" y="3703"/>
                    <a:pt x="7347" y="3679"/>
                    <a:pt x="6989" y="3727"/>
                  </a:cubicBezTo>
                  <a:cubicBezTo>
                    <a:pt x="6989" y="3727"/>
                    <a:pt x="7001" y="3644"/>
                    <a:pt x="7061" y="3048"/>
                  </a:cubicBezTo>
                  <a:close/>
                  <a:moveTo>
                    <a:pt x="1036" y="5299"/>
                  </a:moveTo>
                  <a:lnTo>
                    <a:pt x="1036" y="6013"/>
                  </a:lnTo>
                  <a:lnTo>
                    <a:pt x="322" y="6013"/>
                  </a:lnTo>
                  <a:lnTo>
                    <a:pt x="322" y="5299"/>
                  </a:lnTo>
                  <a:close/>
                  <a:moveTo>
                    <a:pt x="10049" y="5299"/>
                  </a:moveTo>
                  <a:lnTo>
                    <a:pt x="10049" y="6013"/>
                  </a:lnTo>
                  <a:lnTo>
                    <a:pt x="9335" y="6013"/>
                  </a:lnTo>
                  <a:lnTo>
                    <a:pt x="9335" y="5299"/>
                  </a:lnTo>
                  <a:close/>
                  <a:moveTo>
                    <a:pt x="6728" y="3227"/>
                  </a:moveTo>
                  <a:lnTo>
                    <a:pt x="6656" y="3894"/>
                  </a:lnTo>
                  <a:cubicBezTo>
                    <a:pt x="6644" y="4001"/>
                    <a:pt x="6751" y="4096"/>
                    <a:pt x="6847" y="4096"/>
                  </a:cubicBezTo>
                  <a:lnTo>
                    <a:pt x="7418" y="4036"/>
                  </a:lnTo>
                  <a:lnTo>
                    <a:pt x="7418" y="10418"/>
                  </a:lnTo>
                  <a:lnTo>
                    <a:pt x="5906" y="10418"/>
                  </a:lnTo>
                  <a:lnTo>
                    <a:pt x="5906" y="10061"/>
                  </a:lnTo>
                  <a:cubicBezTo>
                    <a:pt x="5906" y="9978"/>
                    <a:pt x="5823" y="9894"/>
                    <a:pt x="5739" y="9894"/>
                  </a:cubicBezTo>
                  <a:lnTo>
                    <a:pt x="4680" y="9894"/>
                  </a:lnTo>
                  <a:cubicBezTo>
                    <a:pt x="4596" y="9894"/>
                    <a:pt x="4513" y="9978"/>
                    <a:pt x="4513" y="10061"/>
                  </a:cubicBezTo>
                  <a:lnTo>
                    <a:pt x="4513" y="10418"/>
                  </a:lnTo>
                  <a:lnTo>
                    <a:pt x="1394" y="10418"/>
                  </a:lnTo>
                  <a:lnTo>
                    <a:pt x="1394" y="10061"/>
                  </a:lnTo>
                  <a:cubicBezTo>
                    <a:pt x="1394" y="9978"/>
                    <a:pt x="1322" y="9894"/>
                    <a:pt x="1227" y="9894"/>
                  </a:cubicBezTo>
                  <a:lnTo>
                    <a:pt x="870" y="9894"/>
                  </a:lnTo>
                  <a:lnTo>
                    <a:pt x="870" y="6346"/>
                  </a:lnTo>
                  <a:lnTo>
                    <a:pt x="1227" y="6346"/>
                  </a:lnTo>
                  <a:cubicBezTo>
                    <a:pt x="1322" y="6346"/>
                    <a:pt x="1394" y="6263"/>
                    <a:pt x="1394" y="6180"/>
                  </a:cubicBezTo>
                  <a:lnTo>
                    <a:pt x="1394" y="5120"/>
                  </a:lnTo>
                  <a:cubicBezTo>
                    <a:pt x="1394" y="5025"/>
                    <a:pt x="1322" y="4953"/>
                    <a:pt x="1227" y="4953"/>
                  </a:cubicBezTo>
                  <a:lnTo>
                    <a:pt x="870" y="4953"/>
                  </a:lnTo>
                  <a:lnTo>
                    <a:pt x="870" y="3227"/>
                  </a:lnTo>
                  <a:close/>
                  <a:moveTo>
                    <a:pt x="9002" y="834"/>
                  </a:moveTo>
                  <a:lnTo>
                    <a:pt x="9002" y="1191"/>
                  </a:lnTo>
                  <a:cubicBezTo>
                    <a:pt x="9002" y="1274"/>
                    <a:pt x="9073" y="1358"/>
                    <a:pt x="9156" y="1358"/>
                  </a:cubicBezTo>
                  <a:lnTo>
                    <a:pt x="9514" y="1358"/>
                  </a:lnTo>
                  <a:lnTo>
                    <a:pt x="9514" y="4929"/>
                  </a:lnTo>
                  <a:lnTo>
                    <a:pt x="9156" y="4929"/>
                  </a:lnTo>
                  <a:cubicBezTo>
                    <a:pt x="9073" y="4929"/>
                    <a:pt x="9002" y="5001"/>
                    <a:pt x="9002" y="5084"/>
                  </a:cubicBezTo>
                  <a:lnTo>
                    <a:pt x="9002" y="6144"/>
                  </a:lnTo>
                  <a:cubicBezTo>
                    <a:pt x="9002" y="6239"/>
                    <a:pt x="9073" y="6311"/>
                    <a:pt x="9156" y="6311"/>
                  </a:cubicBezTo>
                  <a:lnTo>
                    <a:pt x="9514" y="6311"/>
                  </a:lnTo>
                  <a:lnTo>
                    <a:pt x="9514" y="9870"/>
                  </a:lnTo>
                  <a:lnTo>
                    <a:pt x="9156" y="9870"/>
                  </a:lnTo>
                  <a:cubicBezTo>
                    <a:pt x="9073" y="9894"/>
                    <a:pt x="9002" y="9978"/>
                    <a:pt x="9002" y="10061"/>
                  </a:cubicBezTo>
                  <a:lnTo>
                    <a:pt x="9002" y="10418"/>
                  </a:lnTo>
                  <a:lnTo>
                    <a:pt x="7716" y="10418"/>
                  </a:lnTo>
                  <a:lnTo>
                    <a:pt x="7716" y="3977"/>
                  </a:lnTo>
                  <a:lnTo>
                    <a:pt x="8049" y="3929"/>
                  </a:lnTo>
                  <a:cubicBezTo>
                    <a:pt x="8180" y="3917"/>
                    <a:pt x="8240" y="3739"/>
                    <a:pt x="8144" y="3644"/>
                  </a:cubicBezTo>
                  <a:lnTo>
                    <a:pt x="7728" y="3227"/>
                  </a:lnTo>
                  <a:lnTo>
                    <a:pt x="8323" y="2632"/>
                  </a:lnTo>
                  <a:cubicBezTo>
                    <a:pt x="8728" y="3024"/>
                    <a:pt x="8740" y="3096"/>
                    <a:pt x="8859" y="3096"/>
                  </a:cubicBezTo>
                  <a:cubicBezTo>
                    <a:pt x="8954" y="3096"/>
                    <a:pt x="9025" y="3036"/>
                    <a:pt x="9025" y="2953"/>
                  </a:cubicBezTo>
                  <a:lnTo>
                    <a:pt x="9025" y="2929"/>
                  </a:lnTo>
                  <a:cubicBezTo>
                    <a:pt x="9025" y="2882"/>
                    <a:pt x="9061" y="2667"/>
                    <a:pt x="9180" y="1715"/>
                  </a:cubicBezTo>
                  <a:cubicBezTo>
                    <a:pt x="9192" y="1608"/>
                    <a:pt x="9097" y="1512"/>
                    <a:pt x="8978" y="1512"/>
                  </a:cubicBezTo>
                  <a:lnTo>
                    <a:pt x="7763" y="1667"/>
                  </a:lnTo>
                  <a:cubicBezTo>
                    <a:pt x="7632" y="1679"/>
                    <a:pt x="7573" y="1858"/>
                    <a:pt x="7656" y="1953"/>
                  </a:cubicBezTo>
                  <a:lnTo>
                    <a:pt x="8085" y="2381"/>
                  </a:lnTo>
                  <a:lnTo>
                    <a:pt x="7513" y="2965"/>
                  </a:lnTo>
                  <a:lnTo>
                    <a:pt x="7406" y="2858"/>
                  </a:lnTo>
                  <a:lnTo>
                    <a:pt x="7073" y="2524"/>
                  </a:lnTo>
                  <a:cubicBezTo>
                    <a:pt x="7041" y="2493"/>
                    <a:pt x="7001" y="2478"/>
                    <a:pt x="6962" y="2478"/>
                  </a:cubicBezTo>
                  <a:cubicBezTo>
                    <a:pt x="6884" y="2478"/>
                    <a:pt x="6807" y="2536"/>
                    <a:pt x="6799" y="2632"/>
                  </a:cubicBezTo>
                  <a:lnTo>
                    <a:pt x="6763" y="2858"/>
                  </a:lnTo>
                  <a:lnTo>
                    <a:pt x="870" y="2858"/>
                  </a:lnTo>
                  <a:lnTo>
                    <a:pt x="870" y="1358"/>
                  </a:lnTo>
                  <a:lnTo>
                    <a:pt x="1227" y="1358"/>
                  </a:lnTo>
                  <a:cubicBezTo>
                    <a:pt x="1322" y="1358"/>
                    <a:pt x="1394" y="1274"/>
                    <a:pt x="1394" y="1191"/>
                  </a:cubicBezTo>
                  <a:lnTo>
                    <a:pt x="1394" y="834"/>
                  </a:lnTo>
                  <a:lnTo>
                    <a:pt x="4513" y="834"/>
                  </a:lnTo>
                  <a:lnTo>
                    <a:pt x="4513" y="1191"/>
                  </a:lnTo>
                  <a:cubicBezTo>
                    <a:pt x="4513" y="1274"/>
                    <a:pt x="4596" y="1358"/>
                    <a:pt x="4680" y="1358"/>
                  </a:cubicBezTo>
                  <a:lnTo>
                    <a:pt x="5739" y="1358"/>
                  </a:lnTo>
                  <a:cubicBezTo>
                    <a:pt x="5823" y="1358"/>
                    <a:pt x="5906" y="1274"/>
                    <a:pt x="5906" y="1191"/>
                  </a:cubicBezTo>
                  <a:lnTo>
                    <a:pt x="5906" y="834"/>
                  </a:lnTo>
                  <a:close/>
                  <a:moveTo>
                    <a:pt x="1036" y="10228"/>
                  </a:moveTo>
                  <a:lnTo>
                    <a:pt x="1036" y="10942"/>
                  </a:lnTo>
                  <a:lnTo>
                    <a:pt x="322" y="10942"/>
                  </a:lnTo>
                  <a:lnTo>
                    <a:pt x="322" y="10228"/>
                  </a:lnTo>
                  <a:close/>
                  <a:moveTo>
                    <a:pt x="5561" y="10228"/>
                  </a:moveTo>
                  <a:lnTo>
                    <a:pt x="5561" y="10942"/>
                  </a:lnTo>
                  <a:lnTo>
                    <a:pt x="4846" y="10942"/>
                  </a:lnTo>
                  <a:lnTo>
                    <a:pt x="4846" y="10228"/>
                  </a:lnTo>
                  <a:close/>
                  <a:moveTo>
                    <a:pt x="10049" y="10228"/>
                  </a:moveTo>
                  <a:lnTo>
                    <a:pt x="10049" y="10942"/>
                  </a:lnTo>
                  <a:lnTo>
                    <a:pt x="9335" y="10942"/>
                  </a:lnTo>
                  <a:lnTo>
                    <a:pt x="9335" y="10228"/>
                  </a:lnTo>
                  <a:close/>
                  <a:moveTo>
                    <a:pt x="167" y="0"/>
                  </a:moveTo>
                  <a:cubicBezTo>
                    <a:pt x="84" y="0"/>
                    <a:pt x="0" y="72"/>
                    <a:pt x="0" y="167"/>
                  </a:cubicBezTo>
                  <a:lnTo>
                    <a:pt x="0" y="1215"/>
                  </a:lnTo>
                  <a:cubicBezTo>
                    <a:pt x="0" y="1310"/>
                    <a:pt x="84" y="1381"/>
                    <a:pt x="167" y="1381"/>
                  </a:cubicBezTo>
                  <a:lnTo>
                    <a:pt x="524" y="1381"/>
                  </a:lnTo>
                  <a:lnTo>
                    <a:pt x="524" y="4953"/>
                  </a:lnTo>
                  <a:lnTo>
                    <a:pt x="167" y="4953"/>
                  </a:lnTo>
                  <a:cubicBezTo>
                    <a:pt x="84" y="4953"/>
                    <a:pt x="0" y="5025"/>
                    <a:pt x="0" y="5120"/>
                  </a:cubicBezTo>
                  <a:lnTo>
                    <a:pt x="0" y="6180"/>
                  </a:lnTo>
                  <a:cubicBezTo>
                    <a:pt x="0" y="6263"/>
                    <a:pt x="84" y="6346"/>
                    <a:pt x="167" y="6346"/>
                  </a:cubicBezTo>
                  <a:lnTo>
                    <a:pt x="524" y="6346"/>
                  </a:lnTo>
                  <a:lnTo>
                    <a:pt x="524" y="9894"/>
                  </a:lnTo>
                  <a:lnTo>
                    <a:pt x="167" y="9894"/>
                  </a:lnTo>
                  <a:cubicBezTo>
                    <a:pt x="84" y="9894"/>
                    <a:pt x="0" y="9978"/>
                    <a:pt x="0" y="10061"/>
                  </a:cubicBezTo>
                  <a:lnTo>
                    <a:pt x="0" y="11121"/>
                  </a:lnTo>
                  <a:cubicBezTo>
                    <a:pt x="0" y="11204"/>
                    <a:pt x="84" y="11287"/>
                    <a:pt x="167" y="11287"/>
                  </a:cubicBezTo>
                  <a:lnTo>
                    <a:pt x="1227" y="11287"/>
                  </a:lnTo>
                  <a:cubicBezTo>
                    <a:pt x="1322" y="11287"/>
                    <a:pt x="1394" y="11204"/>
                    <a:pt x="1394" y="11121"/>
                  </a:cubicBezTo>
                  <a:lnTo>
                    <a:pt x="1394" y="10763"/>
                  </a:lnTo>
                  <a:lnTo>
                    <a:pt x="4513" y="10763"/>
                  </a:lnTo>
                  <a:lnTo>
                    <a:pt x="4513" y="11121"/>
                  </a:lnTo>
                  <a:cubicBezTo>
                    <a:pt x="4513" y="11204"/>
                    <a:pt x="4596" y="11287"/>
                    <a:pt x="4680" y="11287"/>
                  </a:cubicBezTo>
                  <a:lnTo>
                    <a:pt x="5739" y="11287"/>
                  </a:lnTo>
                  <a:cubicBezTo>
                    <a:pt x="5823" y="11287"/>
                    <a:pt x="5906" y="11204"/>
                    <a:pt x="5906" y="11121"/>
                  </a:cubicBezTo>
                  <a:lnTo>
                    <a:pt x="5906" y="10763"/>
                  </a:lnTo>
                  <a:lnTo>
                    <a:pt x="9002" y="10763"/>
                  </a:lnTo>
                  <a:lnTo>
                    <a:pt x="9002" y="11121"/>
                  </a:lnTo>
                  <a:cubicBezTo>
                    <a:pt x="9002" y="11204"/>
                    <a:pt x="9073" y="11287"/>
                    <a:pt x="9156" y="11287"/>
                  </a:cubicBezTo>
                  <a:lnTo>
                    <a:pt x="10216" y="11287"/>
                  </a:lnTo>
                  <a:cubicBezTo>
                    <a:pt x="10311" y="11287"/>
                    <a:pt x="10383" y="11204"/>
                    <a:pt x="10383" y="11121"/>
                  </a:cubicBezTo>
                  <a:lnTo>
                    <a:pt x="10383" y="10061"/>
                  </a:lnTo>
                  <a:cubicBezTo>
                    <a:pt x="10383" y="9978"/>
                    <a:pt x="10311" y="9894"/>
                    <a:pt x="10216" y="9894"/>
                  </a:cubicBezTo>
                  <a:lnTo>
                    <a:pt x="9859" y="9894"/>
                  </a:lnTo>
                  <a:lnTo>
                    <a:pt x="9859" y="6346"/>
                  </a:lnTo>
                  <a:lnTo>
                    <a:pt x="10216" y="6346"/>
                  </a:lnTo>
                  <a:cubicBezTo>
                    <a:pt x="10311" y="6346"/>
                    <a:pt x="10383" y="6263"/>
                    <a:pt x="10383" y="6180"/>
                  </a:cubicBezTo>
                  <a:lnTo>
                    <a:pt x="10383" y="5120"/>
                  </a:lnTo>
                  <a:cubicBezTo>
                    <a:pt x="10383" y="5025"/>
                    <a:pt x="10311" y="4953"/>
                    <a:pt x="10216" y="4953"/>
                  </a:cubicBezTo>
                  <a:lnTo>
                    <a:pt x="9859" y="4953"/>
                  </a:lnTo>
                  <a:lnTo>
                    <a:pt x="9859" y="1381"/>
                  </a:lnTo>
                  <a:lnTo>
                    <a:pt x="10216" y="1381"/>
                  </a:lnTo>
                  <a:cubicBezTo>
                    <a:pt x="10311" y="1381"/>
                    <a:pt x="10383" y="1310"/>
                    <a:pt x="10383" y="1215"/>
                  </a:cubicBezTo>
                  <a:lnTo>
                    <a:pt x="10383" y="167"/>
                  </a:lnTo>
                  <a:cubicBezTo>
                    <a:pt x="10383" y="72"/>
                    <a:pt x="10311" y="0"/>
                    <a:pt x="10216" y="0"/>
                  </a:cubicBezTo>
                  <a:lnTo>
                    <a:pt x="9156" y="0"/>
                  </a:lnTo>
                  <a:cubicBezTo>
                    <a:pt x="9073" y="0"/>
                    <a:pt x="9002" y="72"/>
                    <a:pt x="9002" y="167"/>
                  </a:cubicBezTo>
                  <a:lnTo>
                    <a:pt x="9002" y="524"/>
                  </a:lnTo>
                  <a:lnTo>
                    <a:pt x="5882" y="524"/>
                  </a:lnTo>
                  <a:lnTo>
                    <a:pt x="5882" y="167"/>
                  </a:lnTo>
                  <a:cubicBezTo>
                    <a:pt x="5882" y="72"/>
                    <a:pt x="5811" y="0"/>
                    <a:pt x="5727" y="0"/>
                  </a:cubicBezTo>
                  <a:lnTo>
                    <a:pt x="4680" y="0"/>
                  </a:lnTo>
                  <a:cubicBezTo>
                    <a:pt x="4596" y="0"/>
                    <a:pt x="4513" y="72"/>
                    <a:pt x="4513" y="167"/>
                  </a:cubicBezTo>
                  <a:lnTo>
                    <a:pt x="4513" y="524"/>
                  </a:lnTo>
                  <a:lnTo>
                    <a:pt x="1394" y="524"/>
                  </a:lnTo>
                  <a:lnTo>
                    <a:pt x="1394" y="167"/>
                  </a:lnTo>
                  <a:cubicBezTo>
                    <a:pt x="1394" y="72"/>
                    <a:pt x="1322" y="0"/>
                    <a:pt x="122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38" name="Google Shape;11238;p80"/>
            <p:cNvSpPr/>
            <p:nvPr/>
          </p:nvSpPr>
          <p:spPr>
            <a:xfrm>
              <a:off x="2925696" y="1563140"/>
              <a:ext cx="32" cy="32"/>
            </a:xfrm>
            <a:custGeom>
              <a:avLst/>
              <a:gdLst/>
              <a:ahLst/>
              <a:cxnLst/>
              <a:rect l="l" t="t" r="r" b="b"/>
              <a:pathLst>
                <a:path w="1" h="1" extrusionOk="0">
                  <a:moveTo>
                    <a:pt x="0" y="1"/>
                  </a:move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39" name="Google Shape;11239;p80"/>
            <p:cNvSpPr/>
            <p:nvPr/>
          </p:nvSpPr>
          <p:spPr>
            <a:xfrm>
              <a:off x="2953717" y="1594563"/>
              <a:ext cx="32" cy="32"/>
            </a:xfrm>
            <a:custGeom>
              <a:avLst/>
              <a:gdLst/>
              <a:ahLst/>
              <a:cxnLst/>
              <a:rect l="l" t="t" r="r" b="b"/>
              <a:pathLst>
                <a:path w="1" h="1" extrusionOk="0">
                  <a:moveTo>
                    <a:pt x="1" y="1"/>
                  </a:moveTo>
                  <a:lnTo>
                    <a:pt x="1"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40" name="Google Shape;11240;p80"/>
            <p:cNvSpPr/>
            <p:nvPr/>
          </p:nvSpPr>
          <p:spPr>
            <a:xfrm>
              <a:off x="2953717" y="1594182"/>
              <a:ext cx="32" cy="413"/>
            </a:xfrm>
            <a:custGeom>
              <a:avLst/>
              <a:gdLst/>
              <a:ahLst/>
              <a:cxnLst/>
              <a:rect l="l" t="t" r="r" b="b"/>
              <a:pathLst>
                <a:path w="1" h="13" extrusionOk="0">
                  <a:moveTo>
                    <a:pt x="1" y="1"/>
                  </a:moveTo>
                  <a:cubicBezTo>
                    <a:pt x="1" y="1"/>
                    <a:pt x="1" y="13"/>
                    <a:pt x="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41" name="Google Shape;11241;p80"/>
            <p:cNvSpPr/>
            <p:nvPr/>
          </p:nvSpPr>
          <p:spPr>
            <a:xfrm>
              <a:off x="2925696" y="1563140"/>
              <a:ext cx="32" cy="32"/>
            </a:xfrm>
            <a:custGeom>
              <a:avLst/>
              <a:gdLst/>
              <a:ahLst/>
              <a:cxnLst/>
              <a:rect l="l" t="t" r="r" b="b"/>
              <a:pathLst>
                <a:path w="1" h="1" extrusionOk="0">
                  <a:moveTo>
                    <a:pt x="0" y="1"/>
                  </a:moveTo>
                  <a:lnTo>
                    <a:pt x="0"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42" name="Google Shape;11242;p80"/>
            <p:cNvSpPr/>
            <p:nvPr/>
          </p:nvSpPr>
          <p:spPr>
            <a:xfrm>
              <a:off x="2925696" y="1563140"/>
              <a:ext cx="32" cy="32"/>
            </a:xfrm>
            <a:custGeom>
              <a:avLst/>
              <a:gdLst/>
              <a:ahLst/>
              <a:cxnLst/>
              <a:rect l="l" t="t" r="r" b="b"/>
              <a:pathLst>
                <a:path w="1" h="1" extrusionOk="0">
                  <a:moveTo>
                    <a:pt x="0" y="1"/>
                  </a:moveTo>
                  <a:lnTo>
                    <a:pt x="0"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43" name="Google Shape;11243;p80"/>
            <p:cNvSpPr/>
            <p:nvPr/>
          </p:nvSpPr>
          <p:spPr>
            <a:xfrm>
              <a:off x="2953717" y="1594182"/>
              <a:ext cx="32" cy="32"/>
            </a:xfrm>
            <a:custGeom>
              <a:avLst/>
              <a:gdLst/>
              <a:ahLst/>
              <a:cxnLst/>
              <a:rect l="l" t="t" r="r" b="b"/>
              <a:pathLst>
                <a:path w="1" h="1" extrusionOk="0">
                  <a:moveTo>
                    <a:pt x="1" y="1"/>
                  </a:moveTo>
                  <a:lnTo>
                    <a:pt x="1"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44" name="Google Shape;11244;p80"/>
            <p:cNvSpPr/>
            <p:nvPr/>
          </p:nvSpPr>
          <p:spPr>
            <a:xfrm>
              <a:off x="2953717" y="1594182"/>
              <a:ext cx="32" cy="32"/>
            </a:xfrm>
            <a:custGeom>
              <a:avLst/>
              <a:gdLst/>
              <a:ahLst/>
              <a:cxnLst/>
              <a:rect l="l" t="t" r="r" b="b"/>
              <a:pathLst>
                <a:path w="1" h="1" extrusionOk="0">
                  <a:moveTo>
                    <a:pt x="1" y="1"/>
                  </a:moveTo>
                  <a:lnTo>
                    <a:pt x="1"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45" name="Google Shape;11245;p80"/>
            <p:cNvSpPr/>
            <p:nvPr/>
          </p:nvSpPr>
          <p:spPr>
            <a:xfrm>
              <a:off x="2923788" y="1576403"/>
              <a:ext cx="32" cy="32"/>
            </a:xfrm>
            <a:custGeom>
              <a:avLst/>
              <a:gdLst/>
              <a:ahLst/>
              <a:cxnLst/>
              <a:rect l="l" t="t" r="r" b="b"/>
              <a:pathLst>
                <a:path w="1" h="1" extrusionOk="0">
                  <a:moveTo>
                    <a:pt x="1" y="0"/>
                  </a:moveTo>
                  <a:lnTo>
                    <a:pt x="1" y="0"/>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46" name="Google Shape;11246;p80"/>
            <p:cNvSpPr/>
            <p:nvPr/>
          </p:nvSpPr>
          <p:spPr>
            <a:xfrm>
              <a:off x="2953717" y="1594182"/>
              <a:ext cx="32" cy="32"/>
            </a:xfrm>
            <a:custGeom>
              <a:avLst/>
              <a:gdLst/>
              <a:ahLst/>
              <a:cxnLst/>
              <a:rect l="l" t="t" r="r" b="b"/>
              <a:pathLst>
                <a:path w="1" h="1" extrusionOk="0">
                  <a:moveTo>
                    <a:pt x="1" y="1"/>
                  </a:moveTo>
                  <a:lnTo>
                    <a:pt x="1" y="1"/>
                  </a:lnTo>
                  <a:lnTo>
                    <a:pt x="1" y="1"/>
                  </a:lnTo>
                  <a:lnTo>
                    <a:pt x="1"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47" name="Google Shape;11247;p80"/>
            <p:cNvSpPr/>
            <p:nvPr/>
          </p:nvSpPr>
          <p:spPr>
            <a:xfrm>
              <a:off x="2953717" y="1594182"/>
              <a:ext cx="32" cy="32"/>
            </a:xfrm>
            <a:custGeom>
              <a:avLst/>
              <a:gdLst/>
              <a:ahLst/>
              <a:cxnLst/>
              <a:rect l="l" t="t" r="r" b="b"/>
              <a:pathLst>
                <a:path w="1" h="1" extrusionOk="0">
                  <a:moveTo>
                    <a:pt x="1" y="1"/>
                  </a:moveTo>
                  <a:lnTo>
                    <a:pt x="1"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48" name="Google Shape;11248;p80"/>
            <p:cNvSpPr/>
            <p:nvPr/>
          </p:nvSpPr>
          <p:spPr>
            <a:xfrm>
              <a:off x="2953717" y="1594182"/>
              <a:ext cx="32" cy="32"/>
            </a:xfrm>
            <a:custGeom>
              <a:avLst/>
              <a:gdLst/>
              <a:ahLst/>
              <a:cxnLst/>
              <a:rect l="l" t="t" r="r" b="b"/>
              <a:pathLst>
                <a:path w="1" h="1" extrusionOk="0">
                  <a:moveTo>
                    <a:pt x="1" y="1"/>
                  </a:moveTo>
                  <a:lnTo>
                    <a:pt x="1"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49" name="Google Shape;11249;p80"/>
            <p:cNvSpPr/>
            <p:nvPr/>
          </p:nvSpPr>
          <p:spPr>
            <a:xfrm>
              <a:off x="2923438" y="1576784"/>
              <a:ext cx="0" cy="32"/>
            </a:xfrm>
            <a:custGeom>
              <a:avLst/>
              <a:gdLst/>
              <a:ahLst/>
              <a:cxnLst/>
              <a:rect l="l" t="t" r="r" b="b"/>
              <a:pathLst>
                <a:path h="1" extrusionOk="0">
                  <a:moveTo>
                    <a:pt x="0" y="0"/>
                  </a:moveTo>
                  <a:lnTo>
                    <a:pt x="0" y="0"/>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50" name="Google Shape;11250;p80"/>
            <p:cNvSpPr/>
            <p:nvPr/>
          </p:nvSpPr>
          <p:spPr>
            <a:xfrm>
              <a:off x="2792783" y="1631298"/>
              <a:ext cx="87877" cy="101140"/>
            </a:xfrm>
            <a:custGeom>
              <a:avLst/>
              <a:gdLst/>
              <a:ahLst/>
              <a:cxnLst/>
              <a:rect l="l" t="t" r="r" b="b"/>
              <a:pathLst>
                <a:path w="2763" h="3180" extrusionOk="0">
                  <a:moveTo>
                    <a:pt x="167" y="1"/>
                  </a:moveTo>
                  <a:cubicBezTo>
                    <a:pt x="72" y="1"/>
                    <a:pt x="0" y="72"/>
                    <a:pt x="0" y="167"/>
                  </a:cubicBezTo>
                  <a:cubicBezTo>
                    <a:pt x="0" y="263"/>
                    <a:pt x="72" y="334"/>
                    <a:pt x="167" y="334"/>
                  </a:cubicBezTo>
                  <a:lnTo>
                    <a:pt x="2167" y="334"/>
                  </a:lnTo>
                  <a:cubicBezTo>
                    <a:pt x="2310" y="334"/>
                    <a:pt x="2429" y="453"/>
                    <a:pt x="2429" y="584"/>
                  </a:cubicBezTo>
                  <a:lnTo>
                    <a:pt x="2429" y="3013"/>
                  </a:lnTo>
                  <a:cubicBezTo>
                    <a:pt x="2429" y="3096"/>
                    <a:pt x="2501" y="3180"/>
                    <a:pt x="2584" y="3180"/>
                  </a:cubicBezTo>
                  <a:cubicBezTo>
                    <a:pt x="2679" y="3180"/>
                    <a:pt x="2751" y="3096"/>
                    <a:pt x="2751" y="3013"/>
                  </a:cubicBezTo>
                  <a:lnTo>
                    <a:pt x="2751" y="584"/>
                  </a:lnTo>
                  <a:cubicBezTo>
                    <a:pt x="2763" y="275"/>
                    <a:pt x="2501" y="1"/>
                    <a:pt x="2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51" name="Google Shape;11251;p80"/>
            <p:cNvSpPr/>
            <p:nvPr/>
          </p:nvSpPr>
          <p:spPr>
            <a:xfrm>
              <a:off x="2715147" y="1631298"/>
              <a:ext cx="66695" cy="122735"/>
            </a:xfrm>
            <a:custGeom>
              <a:avLst/>
              <a:gdLst/>
              <a:ahLst/>
              <a:cxnLst/>
              <a:rect l="l" t="t" r="r" b="b"/>
              <a:pathLst>
                <a:path w="2097" h="3859" extrusionOk="0">
                  <a:moveTo>
                    <a:pt x="596" y="1"/>
                  </a:moveTo>
                  <a:cubicBezTo>
                    <a:pt x="263" y="1"/>
                    <a:pt x="1" y="275"/>
                    <a:pt x="1" y="596"/>
                  </a:cubicBezTo>
                  <a:lnTo>
                    <a:pt x="1" y="3692"/>
                  </a:lnTo>
                  <a:cubicBezTo>
                    <a:pt x="1" y="3787"/>
                    <a:pt x="72" y="3858"/>
                    <a:pt x="167" y="3858"/>
                  </a:cubicBezTo>
                  <a:cubicBezTo>
                    <a:pt x="251" y="3858"/>
                    <a:pt x="322" y="3787"/>
                    <a:pt x="322" y="3692"/>
                  </a:cubicBezTo>
                  <a:lnTo>
                    <a:pt x="322" y="596"/>
                  </a:lnTo>
                  <a:cubicBezTo>
                    <a:pt x="322" y="453"/>
                    <a:pt x="441" y="346"/>
                    <a:pt x="584" y="346"/>
                  </a:cubicBezTo>
                  <a:lnTo>
                    <a:pt x="1917" y="346"/>
                  </a:lnTo>
                  <a:cubicBezTo>
                    <a:pt x="2013" y="346"/>
                    <a:pt x="2084" y="275"/>
                    <a:pt x="2084" y="179"/>
                  </a:cubicBezTo>
                  <a:cubicBezTo>
                    <a:pt x="2096" y="72"/>
                    <a:pt x="2025" y="1"/>
                    <a:pt x="192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52" name="Google Shape;11252;p80"/>
            <p:cNvSpPr/>
            <p:nvPr/>
          </p:nvSpPr>
          <p:spPr>
            <a:xfrm>
              <a:off x="2715911" y="1707789"/>
              <a:ext cx="166277" cy="93570"/>
            </a:xfrm>
            <a:custGeom>
              <a:avLst/>
              <a:gdLst/>
              <a:ahLst/>
              <a:cxnLst/>
              <a:rect l="l" t="t" r="r" b="b"/>
              <a:pathLst>
                <a:path w="5228" h="2942" extrusionOk="0">
                  <a:moveTo>
                    <a:pt x="2001" y="358"/>
                  </a:moveTo>
                  <a:cubicBezTo>
                    <a:pt x="2132" y="358"/>
                    <a:pt x="2239" y="429"/>
                    <a:pt x="2298" y="537"/>
                  </a:cubicBezTo>
                  <a:lnTo>
                    <a:pt x="2596" y="1132"/>
                  </a:lnTo>
                  <a:cubicBezTo>
                    <a:pt x="2429" y="1287"/>
                    <a:pt x="2215" y="1382"/>
                    <a:pt x="2001" y="1382"/>
                  </a:cubicBezTo>
                  <a:cubicBezTo>
                    <a:pt x="1763" y="1382"/>
                    <a:pt x="1548" y="1287"/>
                    <a:pt x="1382" y="1132"/>
                  </a:cubicBezTo>
                  <a:lnTo>
                    <a:pt x="1703" y="537"/>
                  </a:lnTo>
                  <a:cubicBezTo>
                    <a:pt x="1763" y="418"/>
                    <a:pt x="1870" y="358"/>
                    <a:pt x="2001" y="358"/>
                  </a:cubicBezTo>
                  <a:close/>
                  <a:moveTo>
                    <a:pt x="2739" y="1453"/>
                  </a:moveTo>
                  <a:lnTo>
                    <a:pt x="3334" y="2632"/>
                  </a:lnTo>
                  <a:lnTo>
                    <a:pt x="631" y="2632"/>
                  </a:lnTo>
                  <a:lnTo>
                    <a:pt x="1227" y="1453"/>
                  </a:lnTo>
                  <a:cubicBezTo>
                    <a:pt x="1429" y="1632"/>
                    <a:pt x="1703" y="1739"/>
                    <a:pt x="1989" y="1739"/>
                  </a:cubicBezTo>
                  <a:cubicBezTo>
                    <a:pt x="2263" y="1739"/>
                    <a:pt x="2536" y="1632"/>
                    <a:pt x="2739" y="1453"/>
                  </a:cubicBezTo>
                  <a:close/>
                  <a:moveTo>
                    <a:pt x="2001" y="1"/>
                  </a:moveTo>
                  <a:cubicBezTo>
                    <a:pt x="1739" y="1"/>
                    <a:pt x="1524" y="132"/>
                    <a:pt x="1405" y="370"/>
                  </a:cubicBezTo>
                  <a:lnTo>
                    <a:pt x="1048" y="1072"/>
                  </a:lnTo>
                  <a:lnTo>
                    <a:pt x="346" y="2454"/>
                  </a:lnTo>
                  <a:cubicBezTo>
                    <a:pt x="334" y="2418"/>
                    <a:pt x="334" y="2382"/>
                    <a:pt x="334" y="2346"/>
                  </a:cubicBezTo>
                  <a:lnTo>
                    <a:pt x="334" y="1930"/>
                  </a:lnTo>
                  <a:cubicBezTo>
                    <a:pt x="334" y="1834"/>
                    <a:pt x="250" y="1763"/>
                    <a:pt x="167" y="1763"/>
                  </a:cubicBezTo>
                  <a:cubicBezTo>
                    <a:pt x="72" y="1763"/>
                    <a:pt x="0" y="1834"/>
                    <a:pt x="0" y="1930"/>
                  </a:cubicBezTo>
                  <a:lnTo>
                    <a:pt x="0" y="2346"/>
                  </a:lnTo>
                  <a:cubicBezTo>
                    <a:pt x="0" y="2680"/>
                    <a:pt x="274" y="2942"/>
                    <a:pt x="596" y="2942"/>
                  </a:cubicBezTo>
                  <a:lnTo>
                    <a:pt x="4632" y="2942"/>
                  </a:lnTo>
                  <a:cubicBezTo>
                    <a:pt x="4953" y="2942"/>
                    <a:pt x="5227" y="2680"/>
                    <a:pt x="5227" y="2346"/>
                  </a:cubicBezTo>
                  <a:lnTo>
                    <a:pt x="5227" y="1263"/>
                  </a:lnTo>
                  <a:cubicBezTo>
                    <a:pt x="5180" y="1191"/>
                    <a:pt x="5108" y="1108"/>
                    <a:pt x="5025" y="1108"/>
                  </a:cubicBezTo>
                  <a:cubicBezTo>
                    <a:pt x="4930" y="1108"/>
                    <a:pt x="4858" y="1191"/>
                    <a:pt x="4858" y="1275"/>
                  </a:cubicBezTo>
                  <a:lnTo>
                    <a:pt x="4858" y="2358"/>
                  </a:lnTo>
                  <a:cubicBezTo>
                    <a:pt x="4858" y="2513"/>
                    <a:pt x="4739" y="2620"/>
                    <a:pt x="4596" y="2620"/>
                  </a:cubicBezTo>
                  <a:lnTo>
                    <a:pt x="3739" y="2620"/>
                  </a:lnTo>
                  <a:lnTo>
                    <a:pt x="2608" y="370"/>
                  </a:lnTo>
                  <a:cubicBezTo>
                    <a:pt x="2548" y="251"/>
                    <a:pt x="2465" y="156"/>
                    <a:pt x="2358" y="96"/>
                  </a:cubicBezTo>
                  <a:cubicBezTo>
                    <a:pt x="2251" y="37"/>
                    <a:pt x="2132" y="1"/>
                    <a:pt x="200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53" name="Google Shape;11253;p80"/>
            <p:cNvSpPr/>
            <p:nvPr/>
          </p:nvSpPr>
          <p:spPr>
            <a:xfrm>
              <a:off x="2799589" y="1654706"/>
              <a:ext cx="61384" cy="62974"/>
            </a:xfrm>
            <a:custGeom>
              <a:avLst/>
              <a:gdLst/>
              <a:ahLst/>
              <a:cxnLst/>
              <a:rect l="l" t="t" r="r" b="b"/>
              <a:pathLst>
                <a:path w="1930" h="1980" extrusionOk="0">
                  <a:moveTo>
                    <a:pt x="644" y="432"/>
                  </a:moveTo>
                  <a:cubicBezTo>
                    <a:pt x="608" y="932"/>
                    <a:pt x="965" y="1384"/>
                    <a:pt x="1441" y="1467"/>
                  </a:cubicBezTo>
                  <a:cubicBezTo>
                    <a:pt x="1322" y="1587"/>
                    <a:pt x="1167" y="1646"/>
                    <a:pt x="989" y="1646"/>
                  </a:cubicBezTo>
                  <a:cubicBezTo>
                    <a:pt x="620" y="1646"/>
                    <a:pt x="334" y="1348"/>
                    <a:pt x="334" y="991"/>
                  </a:cubicBezTo>
                  <a:cubicBezTo>
                    <a:pt x="334" y="753"/>
                    <a:pt x="453" y="551"/>
                    <a:pt x="644" y="432"/>
                  </a:cubicBezTo>
                  <a:close/>
                  <a:moveTo>
                    <a:pt x="898" y="0"/>
                  </a:moveTo>
                  <a:cubicBezTo>
                    <a:pt x="889" y="0"/>
                    <a:pt x="880" y="1"/>
                    <a:pt x="870" y="3"/>
                  </a:cubicBezTo>
                  <a:cubicBezTo>
                    <a:pt x="382" y="74"/>
                    <a:pt x="1" y="491"/>
                    <a:pt x="1" y="979"/>
                  </a:cubicBezTo>
                  <a:cubicBezTo>
                    <a:pt x="1" y="1527"/>
                    <a:pt x="453" y="1979"/>
                    <a:pt x="1001" y="1979"/>
                  </a:cubicBezTo>
                  <a:cubicBezTo>
                    <a:pt x="1406" y="1979"/>
                    <a:pt x="1763" y="1741"/>
                    <a:pt x="1918" y="1384"/>
                  </a:cubicBezTo>
                  <a:cubicBezTo>
                    <a:pt x="1929" y="1336"/>
                    <a:pt x="1929" y="1265"/>
                    <a:pt x="1894" y="1217"/>
                  </a:cubicBezTo>
                  <a:cubicBezTo>
                    <a:pt x="1874" y="1178"/>
                    <a:pt x="1830" y="1155"/>
                    <a:pt x="1768" y="1155"/>
                  </a:cubicBezTo>
                  <a:cubicBezTo>
                    <a:pt x="1755" y="1155"/>
                    <a:pt x="1741" y="1156"/>
                    <a:pt x="1727" y="1158"/>
                  </a:cubicBezTo>
                  <a:lnTo>
                    <a:pt x="1644" y="1158"/>
                  </a:lnTo>
                  <a:cubicBezTo>
                    <a:pt x="1275" y="1158"/>
                    <a:pt x="989" y="860"/>
                    <a:pt x="989" y="503"/>
                  </a:cubicBezTo>
                  <a:cubicBezTo>
                    <a:pt x="989" y="420"/>
                    <a:pt x="1001" y="324"/>
                    <a:pt x="1048" y="241"/>
                  </a:cubicBezTo>
                  <a:cubicBezTo>
                    <a:pt x="1092" y="131"/>
                    <a:pt x="1014" y="0"/>
                    <a:pt x="89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254" name="Google Shape;11254;p80"/>
          <p:cNvGrpSpPr/>
          <p:nvPr/>
        </p:nvGrpSpPr>
        <p:grpSpPr>
          <a:xfrm>
            <a:off x="4756737" y="1765949"/>
            <a:ext cx="426696" cy="479704"/>
            <a:chOff x="3567553" y="1499912"/>
            <a:chExt cx="320022" cy="359778"/>
          </a:xfrm>
          <a:solidFill>
            <a:schemeClr val="tx1"/>
          </a:solidFill>
        </p:grpSpPr>
        <p:sp>
          <p:nvSpPr>
            <p:cNvPr id="11255" name="Google Shape;11255;p80"/>
            <p:cNvSpPr/>
            <p:nvPr/>
          </p:nvSpPr>
          <p:spPr>
            <a:xfrm>
              <a:off x="3567553" y="1502933"/>
              <a:ext cx="263218" cy="356757"/>
            </a:xfrm>
            <a:custGeom>
              <a:avLst/>
              <a:gdLst/>
              <a:ahLst/>
              <a:cxnLst/>
              <a:rect l="l" t="t" r="r" b="b"/>
              <a:pathLst>
                <a:path w="8276" h="11217" extrusionOk="0">
                  <a:moveTo>
                    <a:pt x="1738" y="0"/>
                  </a:moveTo>
                  <a:cubicBezTo>
                    <a:pt x="1718" y="0"/>
                    <a:pt x="1698" y="4"/>
                    <a:pt x="1679" y="12"/>
                  </a:cubicBezTo>
                  <a:cubicBezTo>
                    <a:pt x="1227" y="179"/>
                    <a:pt x="905" y="632"/>
                    <a:pt x="905" y="1120"/>
                  </a:cubicBezTo>
                  <a:lnTo>
                    <a:pt x="905" y="8275"/>
                  </a:lnTo>
                  <a:lnTo>
                    <a:pt x="167" y="8275"/>
                  </a:lnTo>
                  <a:cubicBezTo>
                    <a:pt x="72" y="8275"/>
                    <a:pt x="1" y="8359"/>
                    <a:pt x="1" y="8442"/>
                  </a:cubicBezTo>
                  <a:lnTo>
                    <a:pt x="1" y="10145"/>
                  </a:lnTo>
                  <a:cubicBezTo>
                    <a:pt x="1" y="10716"/>
                    <a:pt x="477" y="11216"/>
                    <a:pt x="1072" y="11216"/>
                  </a:cubicBezTo>
                  <a:lnTo>
                    <a:pt x="7156" y="11216"/>
                  </a:lnTo>
                  <a:cubicBezTo>
                    <a:pt x="7775" y="11216"/>
                    <a:pt x="8275" y="10716"/>
                    <a:pt x="8275" y="10097"/>
                  </a:cubicBezTo>
                  <a:lnTo>
                    <a:pt x="8275" y="4930"/>
                  </a:lnTo>
                  <a:cubicBezTo>
                    <a:pt x="8252" y="4835"/>
                    <a:pt x="8168" y="4751"/>
                    <a:pt x="8073" y="4751"/>
                  </a:cubicBezTo>
                  <a:cubicBezTo>
                    <a:pt x="7978" y="4751"/>
                    <a:pt x="7906" y="4835"/>
                    <a:pt x="7906" y="4918"/>
                  </a:cubicBezTo>
                  <a:lnTo>
                    <a:pt x="7906" y="10085"/>
                  </a:lnTo>
                  <a:cubicBezTo>
                    <a:pt x="7906" y="10514"/>
                    <a:pt x="7561" y="10859"/>
                    <a:pt x="7132" y="10859"/>
                  </a:cubicBezTo>
                  <a:lnTo>
                    <a:pt x="7061" y="10859"/>
                  </a:lnTo>
                  <a:cubicBezTo>
                    <a:pt x="6680" y="10811"/>
                    <a:pt x="6406" y="10502"/>
                    <a:pt x="6406" y="10133"/>
                  </a:cubicBezTo>
                  <a:lnTo>
                    <a:pt x="6406" y="9609"/>
                  </a:lnTo>
                  <a:cubicBezTo>
                    <a:pt x="6406" y="9514"/>
                    <a:pt x="6323" y="9442"/>
                    <a:pt x="6239" y="9442"/>
                  </a:cubicBezTo>
                  <a:cubicBezTo>
                    <a:pt x="6144" y="9442"/>
                    <a:pt x="6073" y="9514"/>
                    <a:pt x="6073" y="9609"/>
                  </a:cubicBezTo>
                  <a:lnTo>
                    <a:pt x="6073" y="10133"/>
                  </a:lnTo>
                  <a:cubicBezTo>
                    <a:pt x="6073" y="10407"/>
                    <a:pt x="6180" y="10680"/>
                    <a:pt x="6370" y="10871"/>
                  </a:cubicBezTo>
                  <a:cubicBezTo>
                    <a:pt x="3459" y="10871"/>
                    <a:pt x="2120" y="10874"/>
                    <a:pt x="1492" y="10874"/>
                  </a:cubicBezTo>
                  <a:cubicBezTo>
                    <a:pt x="864" y="10874"/>
                    <a:pt x="947" y="10871"/>
                    <a:pt x="882" y="10859"/>
                  </a:cubicBezTo>
                  <a:cubicBezTo>
                    <a:pt x="548" y="10788"/>
                    <a:pt x="298" y="10490"/>
                    <a:pt x="298" y="10145"/>
                  </a:cubicBezTo>
                  <a:lnTo>
                    <a:pt x="298" y="8609"/>
                  </a:lnTo>
                  <a:lnTo>
                    <a:pt x="6073" y="8609"/>
                  </a:lnTo>
                  <a:lnTo>
                    <a:pt x="6073" y="8954"/>
                  </a:lnTo>
                  <a:cubicBezTo>
                    <a:pt x="6073" y="9037"/>
                    <a:pt x="6144" y="9121"/>
                    <a:pt x="6239" y="9121"/>
                  </a:cubicBezTo>
                  <a:cubicBezTo>
                    <a:pt x="6323" y="9121"/>
                    <a:pt x="6406" y="9037"/>
                    <a:pt x="6406" y="8954"/>
                  </a:cubicBezTo>
                  <a:lnTo>
                    <a:pt x="6406" y="8442"/>
                  </a:lnTo>
                  <a:cubicBezTo>
                    <a:pt x="6406" y="8359"/>
                    <a:pt x="6323" y="8275"/>
                    <a:pt x="6239" y="8275"/>
                  </a:cubicBezTo>
                  <a:lnTo>
                    <a:pt x="1227" y="8275"/>
                  </a:lnTo>
                  <a:lnTo>
                    <a:pt x="1227" y="1120"/>
                  </a:lnTo>
                  <a:cubicBezTo>
                    <a:pt x="1227" y="763"/>
                    <a:pt x="1441" y="441"/>
                    <a:pt x="1786" y="322"/>
                  </a:cubicBezTo>
                  <a:cubicBezTo>
                    <a:pt x="1882" y="286"/>
                    <a:pt x="1917" y="179"/>
                    <a:pt x="1894" y="108"/>
                  </a:cubicBezTo>
                  <a:cubicBezTo>
                    <a:pt x="1866" y="44"/>
                    <a:pt x="1803" y="0"/>
                    <a:pt x="173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56" name="Google Shape;11256;p80"/>
            <p:cNvSpPr/>
            <p:nvPr/>
          </p:nvSpPr>
          <p:spPr>
            <a:xfrm>
              <a:off x="3638001" y="1499912"/>
              <a:ext cx="249574" cy="142773"/>
            </a:xfrm>
            <a:custGeom>
              <a:avLst/>
              <a:gdLst/>
              <a:ahLst/>
              <a:cxnLst/>
              <a:rect l="l" t="t" r="r" b="b"/>
              <a:pathLst>
                <a:path w="7847" h="4489" extrusionOk="0">
                  <a:moveTo>
                    <a:pt x="6787" y="322"/>
                  </a:moveTo>
                  <a:cubicBezTo>
                    <a:pt x="7191" y="322"/>
                    <a:pt x="7537" y="655"/>
                    <a:pt x="7537" y="1072"/>
                  </a:cubicBezTo>
                  <a:lnTo>
                    <a:pt x="7525" y="2608"/>
                  </a:lnTo>
                  <a:lnTo>
                    <a:pt x="6037" y="2608"/>
                  </a:lnTo>
                  <a:lnTo>
                    <a:pt x="6037" y="1417"/>
                  </a:lnTo>
                  <a:lnTo>
                    <a:pt x="6037" y="1072"/>
                  </a:lnTo>
                  <a:cubicBezTo>
                    <a:pt x="6037" y="643"/>
                    <a:pt x="6370" y="322"/>
                    <a:pt x="6775" y="322"/>
                  </a:cubicBezTo>
                  <a:close/>
                  <a:moveTo>
                    <a:pt x="167" y="0"/>
                  </a:moveTo>
                  <a:cubicBezTo>
                    <a:pt x="83" y="0"/>
                    <a:pt x="0" y="72"/>
                    <a:pt x="0" y="167"/>
                  </a:cubicBezTo>
                  <a:cubicBezTo>
                    <a:pt x="0" y="250"/>
                    <a:pt x="83" y="322"/>
                    <a:pt x="167" y="322"/>
                  </a:cubicBezTo>
                  <a:lnTo>
                    <a:pt x="5989" y="322"/>
                  </a:lnTo>
                  <a:cubicBezTo>
                    <a:pt x="5894" y="417"/>
                    <a:pt x="5810" y="548"/>
                    <a:pt x="5763" y="667"/>
                  </a:cubicBezTo>
                  <a:cubicBezTo>
                    <a:pt x="5715" y="798"/>
                    <a:pt x="5691" y="917"/>
                    <a:pt x="5691" y="1060"/>
                  </a:cubicBezTo>
                  <a:lnTo>
                    <a:pt x="5691" y="1393"/>
                  </a:lnTo>
                  <a:lnTo>
                    <a:pt x="5691" y="4334"/>
                  </a:lnTo>
                  <a:cubicBezTo>
                    <a:pt x="5691" y="4418"/>
                    <a:pt x="5763" y="4489"/>
                    <a:pt x="5858" y="4489"/>
                  </a:cubicBezTo>
                  <a:cubicBezTo>
                    <a:pt x="5941" y="4489"/>
                    <a:pt x="6013" y="4418"/>
                    <a:pt x="6013" y="4334"/>
                  </a:cubicBezTo>
                  <a:lnTo>
                    <a:pt x="6013" y="2929"/>
                  </a:lnTo>
                  <a:lnTo>
                    <a:pt x="7668" y="2929"/>
                  </a:lnTo>
                  <a:cubicBezTo>
                    <a:pt x="7763" y="2929"/>
                    <a:pt x="7834" y="2858"/>
                    <a:pt x="7834" y="2763"/>
                  </a:cubicBezTo>
                  <a:lnTo>
                    <a:pt x="7834" y="1072"/>
                  </a:lnTo>
                  <a:cubicBezTo>
                    <a:pt x="7846" y="488"/>
                    <a:pt x="7370" y="0"/>
                    <a:pt x="677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57" name="Google Shape;11257;p80"/>
            <p:cNvSpPr/>
            <p:nvPr/>
          </p:nvSpPr>
          <p:spPr>
            <a:xfrm>
              <a:off x="3641786" y="1594563"/>
              <a:ext cx="141659" cy="10273"/>
            </a:xfrm>
            <a:custGeom>
              <a:avLst/>
              <a:gdLst/>
              <a:ahLst/>
              <a:cxnLst/>
              <a:rect l="l" t="t" r="r" b="b"/>
              <a:pathLst>
                <a:path w="4454" h="323" extrusionOk="0">
                  <a:moveTo>
                    <a:pt x="167" y="1"/>
                  </a:moveTo>
                  <a:cubicBezTo>
                    <a:pt x="72" y="1"/>
                    <a:pt x="0" y="72"/>
                    <a:pt x="0" y="168"/>
                  </a:cubicBezTo>
                  <a:cubicBezTo>
                    <a:pt x="0" y="251"/>
                    <a:pt x="72" y="322"/>
                    <a:pt x="167" y="322"/>
                  </a:cubicBezTo>
                  <a:lnTo>
                    <a:pt x="4286" y="322"/>
                  </a:lnTo>
                  <a:cubicBezTo>
                    <a:pt x="4382" y="322"/>
                    <a:pt x="4453" y="251"/>
                    <a:pt x="4453" y="168"/>
                  </a:cubicBezTo>
                  <a:cubicBezTo>
                    <a:pt x="4453" y="72"/>
                    <a:pt x="4382" y="1"/>
                    <a:pt x="428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58" name="Google Shape;11258;p80"/>
            <p:cNvSpPr/>
            <p:nvPr/>
          </p:nvSpPr>
          <p:spPr>
            <a:xfrm>
              <a:off x="3641786" y="1638136"/>
              <a:ext cx="141659" cy="10241"/>
            </a:xfrm>
            <a:custGeom>
              <a:avLst/>
              <a:gdLst/>
              <a:ahLst/>
              <a:cxnLst/>
              <a:rect l="l" t="t" r="r" b="b"/>
              <a:pathLst>
                <a:path w="4454" h="322" extrusionOk="0">
                  <a:moveTo>
                    <a:pt x="167" y="0"/>
                  </a:moveTo>
                  <a:cubicBezTo>
                    <a:pt x="72" y="0"/>
                    <a:pt x="0" y="72"/>
                    <a:pt x="0" y="167"/>
                  </a:cubicBezTo>
                  <a:cubicBezTo>
                    <a:pt x="0" y="250"/>
                    <a:pt x="72" y="322"/>
                    <a:pt x="167" y="322"/>
                  </a:cubicBezTo>
                  <a:lnTo>
                    <a:pt x="4286" y="322"/>
                  </a:lnTo>
                  <a:cubicBezTo>
                    <a:pt x="4382" y="322"/>
                    <a:pt x="4453" y="250"/>
                    <a:pt x="4453" y="167"/>
                  </a:cubicBezTo>
                  <a:cubicBezTo>
                    <a:pt x="4453" y="72"/>
                    <a:pt x="4382" y="0"/>
                    <a:pt x="428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59" name="Google Shape;11259;p80"/>
            <p:cNvSpPr/>
            <p:nvPr/>
          </p:nvSpPr>
          <p:spPr>
            <a:xfrm>
              <a:off x="3641786" y="1682059"/>
              <a:ext cx="141659" cy="10623"/>
            </a:xfrm>
            <a:custGeom>
              <a:avLst/>
              <a:gdLst/>
              <a:ahLst/>
              <a:cxnLst/>
              <a:rect l="l" t="t" r="r" b="b"/>
              <a:pathLst>
                <a:path w="4454" h="334" extrusionOk="0">
                  <a:moveTo>
                    <a:pt x="167" y="0"/>
                  </a:moveTo>
                  <a:cubicBezTo>
                    <a:pt x="72" y="0"/>
                    <a:pt x="0" y="72"/>
                    <a:pt x="0" y="167"/>
                  </a:cubicBezTo>
                  <a:cubicBezTo>
                    <a:pt x="0" y="250"/>
                    <a:pt x="72" y="334"/>
                    <a:pt x="167" y="334"/>
                  </a:cubicBezTo>
                  <a:lnTo>
                    <a:pt x="4286" y="334"/>
                  </a:lnTo>
                  <a:cubicBezTo>
                    <a:pt x="4382" y="334"/>
                    <a:pt x="4453" y="250"/>
                    <a:pt x="4453" y="167"/>
                  </a:cubicBezTo>
                  <a:cubicBezTo>
                    <a:pt x="4453" y="72"/>
                    <a:pt x="4382" y="0"/>
                    <a:pt x="428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60" name="Google Shape;11260;p80"/>
            <p:cNvSpPr/>
            <p:nvPr/>
          </p:nvSpPr>
          <p:spPr>
            <a:xfrm>
              <a:off x="3641786" y="1725600"/>
              <a:ext cx="141659" cy="10623"/>
            </a:xfrm>
            <a:custGeom>
              <a:avLst/>
              <a:gdLst/>
              <a:ahLst/>
              <a:cxnLst/>
              <a:rect l="l" t="t" r="r" b="b"/>
              <a:pathLst>
                <a:path w="4454" h="334" extrusionOk="0">
                  <a:moveTo>
                    <a:pt x="167" y="0"/>
                  </a:moveTo>
                  <a:cubicBezTo>
                    <a:pt x="72" y="0"/>
                    <a:pt x="0" y="72"/>
                    <a:pt x="0" y="167"/>
                  </a:cubicBezTo>
                  <a:cubicBezTo>
                    <a:pt x="0" y="250"/>
                    <a:pt x="72" y="334"/>
                    <a:pt x="167" y="334"/>
                  </a:cubicBezTo>
                  <a:lnTo>
                    <a:pt x="4286" y="334"/>
                  </a:lnTo>
                  <a:cubicBezTo>
                    <a:pt x="4382" y="334"/>
                    <a:pt x="4453" y="250"/>
                    <a:pt x="4453" y="167"/>
                  </a:cubicBezTo>
                  <a:cubicBezTo>
                    <a:pt x="4453" y="72"/>
                    <a:pt x="4382" y="0"/>
                    <a:pt x="428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261" name="Google Shape;11261;p80"/>
          <p:cNvGrpSpPr/>
          <p:nvPr/>
        </p:nvGrpSpPr>
        <p:grpSpPr>
          <a:xfrm>
            <a:off x="1746501" y="1765950"/>
            <a:ext cx="478687" cy="478177"/>
            <a:chOff x="1309875" y="1499912"/>
            <a:chExt cx="359015" cy="358633"/>
          </a:xfrm>
          <a:solidFill>
            <a:schemeClr val="tx1"/>
          </a:solidFill>
        </p:grpSpPr>
        <p:sp>
          <p:nvSpPr>
            <p:cNvPr id="11262" name="Google Shape;11262;p80"/>
            <p:cNvSpPr/>
            <p:nvPr/>
          </p:nvSpPr>
          <p:spPr>
            <a:xfrm>
              <a:off x="1309875" y="1499912"/>
              <a:ext cx="133708" cy="204665"/>
            </a:xfrm>
            <a:custGeom>
              <a:avLst/>
              <a:gdLst/>
              <a:ahLst/>
              <a:cxnLst/>
              <a:rect l="l" t="t" r="r" b="b"/>
              <a:pathLst>
                <a:path w="4204" h="6435" extrusionOk="0">
                  <a:moveTo>
                    <a:pt x="1310" y="0"/>
                  </a:moveTo>
                  <a:cubicBezTo>
                    <a:pt x="608" y="0"/>
                    <a:pt x="24" y="560"/>
                    <a:pt x="24" y="1274"/>
                  </a:cubicBezTo>
                  <a:cubicBezTo>
                    <a:pt x="36" y="6323"/>
                    <a:pt x="0" y="6037"/>
                    <a:pt x="72" y="6311"/>
                  </a:cubicBezTo>
                  <a:cubicBezTo>
                    <a:pt x="82" y="6381"/>
                    <a:pt x="152" y="6435"/>
                    <a:pt x="231" y="6435"/>
                  </a:cubicBezTo>
                  <a:cubicBezTo>
                    <a:pt x="246" y="6435"/>
                    <a:pt x="260" y="6433"/>
                    <a:pt x="274" y="6430"/>
                  </a:cubicBezTo>
                  <a:cubicBezTo>
                    <a:pt x="370" y="6394"/>
                    <a:pt x="429" y="6311"/>
                    <a:pt x="393" y="6215"/>
                  </a:cubicBezTo>
                  <a:cubicBezTo>
                    <a:pt x="358" y="6013"/>
                    <a:pt x="381" y="6180"/>
                    <a:pt x="370" y="1262"/>
                  </a:cubicBezTo>
                  <a:cubicBezTo>
                    <a:pt x="370" y="739"/>
                    <a:pt x="786" y="322"/>
                    <a:pt x="1310" y="322"/>
                  </a:cubicBezTo>
                  <a:lnTo>
                    <a:pt x="4049" y="322"/>
                  </a:lnTo>
                  <a:cubicBezTo>
                    <a:pt x="4132" y="322"/>
                    <a:pt x="4203" y="250"/>
                    <a:pt x="4203" y="167"/>
                  </a:cubicBezTo>
                  <a:cubicBezTo>
                    <a:pt x="4203" y="72"/>
                    <a:pt x="4132" y="0"/>
                    <a:pt x="404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63" name="Google Shape;11263;p80"/>
            <p:cNvSpPr/>
            <p:nvPr/>
          </p:nvSpPr>
          <p:spPr>
            <a:xfrm>
              <a:off x="1454524" y="1499912"/>
              <a:ext cx="213602" cy="123467"/>
            </a:xfrm>
            <a:custGeom>
              <a:avLst/>
              <a:gdLst/>
              <a:ahLst/>
              <a:cxnLst/>
              <a:rect l="l" t="t" r="r" b="b"/>
              <a:pathLst>
                <a:path w="6716" h="3882" extrusionOk="0">
                  <a:moveTo>
                    <a:pt x="167" y="0"/>
                  </a:moveTo>
                  <a:cubicBezTo>
                    <a:pt x="72" y="0"/>
                    <a:pt x="1" y="72"/>
                    <a:pt x="1" y="167"/>
                  </a:cubicBezTo>
                  <a:cubicBezTo>
                    <a:pt x="1" y="250"/>
                    <a:pt x="72" y="322"/>
                    <a:pt x="167" y="322"/>
                  </a:cubicBezTo>
                  <a:lnTo>
                    <a:pt x="5430" y="322"/>
                  </a:lnTo>
                  <a:cubicBezTo>
                    <a:pt x="5954" y="322"/>
                    <a:pt x="6371" y="739"/>
                    <a:pt x="6371" y="1262"/>
                  </a:cubicBezTo>
                  <a:lnTo>
                    <a:pt x="6371" y="3715"/>
                  </a:lnTo>
                  <a:cubicBezTo>
                    <a:pt x="6371" y="3810"/>
                    <a:pt x="6442" y="3882"/>
                    <a:pt x="6537" y="3882"/>
                  </a:cubicBezTo>
                  <a:cubicBezTo>
                    <a:pt x="6621" y="3882"/>
                    <a:pt x="6704" y="3810"/>
                    <a:pt x="6704" y="3715"/>
                  </a:cubicBezTo>
                  <a:lnTo>
                    <a:pt x="6704" y="1262"/>
                  </a:lnTo>
                  <a:cubicBezTo>
                    <a:pt x="6716" y="584"/>
                    <a:pt x="6144" y="0"/>
                    <a:pt x="543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64" name="Google Shape;11264;p80"/>
            <p:cNvSpPr/>
            <p:nvPr/>
          </p:nvSpPr>
          <p:spPr>
            <a:xfrm>
              <a:off x="1322756" y="1634701"/>
              <a:ext cx="346134" cy="223844"/>
            </a:xfrm>
            <a:custGeom>
              <a:avLst/>
              <a:gdLst/>
              <a:ahLst/>
              <a:cxnLst/>
              <a:rect l="l" t="t" r="r" b="b"/>
              <a:pathLst>
                <a:path w="10883" h="7038" extrusionOk="0">
                  <a:moveTo>
                    <a:pt x="5930" y="3037"/>
                  </a:moveTo>
                  <a:lnTo>
                    <a:pt x="5930" y="5656"/>
                  </a:lnTo>
                  <a:lnTo>
                    <a:pt x="4560" y="5656"/>
                  </a:lnTo>
                  <a:lnTo>
                    <a:pt x="4560" y="3037"/>
                  </a:lnTo>
                  <a:close/>
                  <a:moveTo>
                    <a:pt x="7370" y="5990"/>
                  </a:moveTo>
                  <a:cubicBezTo>
                    <a:pt x="7549" y="5990"/>
                    <a:pt x="7716" y="6133"/>
                    <a:pt x="7716" y="6323"/>
                  </a:cubicBezTo>
                  <a:lnTo>
                    <a:pt x="7716" y="6383"/>
                  </a:lnTo>
                  <a:cubicBezTo>
                    <a:pt x="7716" y="6561"/>
                    <a:pt x="7573" y="6728"/>
                    <a:pt x="7370" y="6728"/>
                  </a:cubicBezTo>
                  <a:lnTo>
                    <a:pt x="3120" y="6728"/>
                  </a:lnTo>
                  <a:cubicBezTo>
                    <a:pt x="2941" y="6728"/>
                    <a:pt x="2774" y="6585"/>
                    <a:pt x="2774" y="6383"/>
                  </a:cubicBezTo>
                  <a:lnTo>
                    <a:pt x="2774" y="6323"/>
                  </a:lnTo>
                  <a:cubicBezTo>
                    <a:pt x="2774" y="6145"/>
                    <a:pt x="2929" y="5990"/>
                    <a:pt x="3120" y="5990"/>
                  </a:cubicBezTo>
                  <a:close/>
                  <a:moveTo>
                    <a:pt x="10692" y="1"/>
                  </a:moveTo>
                  <a:cubicBezTo>
                    <a:pt x="10597" y="1"/>
                    <a:pt x="10525" y="72"/>
                    <a:pt x="10525" y="168"/>
                  </a:cubicBezTo>
                  <a:lnTo>
                    <a:pt x="10525" y="1763"/>
                  </a:lnTo>
                  <a:cubicBezTo>
                    <a:pt x="10525" y="2275"/>
                    <a:pt x="10109" y="2692"/>
                    <a:pt x="9585" y="2692"/>
                  </a:cubicBezTo>
                  <a:lnTo>
                    <a:pt x="917" y="2692"/>
                  </a:lnTo>
                  <a:cubicBezTo>
                    <a:pt x="691" y="2692"/>
                    <a:pt x="465" y="2608"/>
                    <a:pt x="298" y="2454"/>
                  </a:cubicBezTo>
                  <a:cubicBezTo>
                    <a:pt x="265" y="2426"/>
                    <a:pt x="225" y="2412"/>
                    <a:pt x="185" y="2412"/>
                  </a:cubicBezTo>
                  <a:cubicBezTo>
                    <a:pt x="138" y="2412"/>
                    <a:pt x="92" y="2432"/>
                    <a:pt x="60" y="2477"/>
                  </a:cubicBezTo>
                  <a:cubicBezTo>
                    <a:pt x="0" y="2549"/>
                    <a:pt x="0" y="2656"/>
                    <a:pt x="84" y="2716"/>
                  </a:cubicBezTo>
                  <a:cubicBezTo>
                    <a:pt x="322" y="2918"/>
                    <a:pt x="619" y="3025"/>
                    <a:pt x="917" y="3025"/>
                  </a:cubicBezTo>
                  <a:lnTo>
                    <a:pt x="4227" y="3025"/>
                  </a:lnTo>
                  <a:lnTo>
                    <a:pt x="4227" y="5644"/>
                  </a:lnTo>
                  <a:lnTo>
                    <a:pt x="3132" y="5644"/>
                  </a:lnTo>
                  <a:cubicBezTo>
                    <a:pt x="2763" y="5644"/>
                    <a:pt x="2465" y="5942"/>
                    <a:pt x="2465" y="6311"/>
                  </a:cubicBezTo>
                  <a:lnTo>
                    <a:pt x="2465" y="6371"/>
                  </a:lnTo>
                  <a:cubicBezTo>
                    <a:pt x="2465" y="6740"/>
                    <a:pt x="2763" y="7038"/>
                    <a:pt x="3132" y="7038"/>
                  </a:cubicBezTo>
                  <a:lnTo>
                    <a:pt x="7394" y="7038"/>
                  </a:lnTo>
                  <a:cubicBezTo>
                    <a:pt x="7763" y="7038"/>
                    <a:pt x="8061" y="6740"/>
                    <a:pt x="8061" y="6371"/>
                  </a:cubicBezTo>
                  <a:lnTo>
                    <a:pt x="8061" y="6311"/>
                  </a:lnTo>
                  <a:cubicBezTo>
                    <a:pt x="8061" y="5942"/>
                    <a:pt x="7763" y="5644"/>
                    <a:pt x="7394" y="5644"/>
                  </a:cubicBezTo>
                  <a:lnTo>
                    <a:pt x="6287" y="5644"/>
                  </a:lnTo>
                  <a:lnTo>
                    <a:pt x="6287" y="3037"/>
                  </a:lnTo>
                  <a:lnTo>
                    <a:pt x="9609" y="3037"/>
                  </a:lnTo>
                  <a:cubicBezTo>
                    <a:pt x="10311" y="3037"/>
                    <a:pt x="10883" y="2477"/>
                    <a:pt x="10883" y="1751"/>
                  </a:cubicBezTo>
                  <a:lnTo>
                    <a:pt x="10883" y="168"/>
                  </a:lnTo>
                  <a:cubicBezTo>
                    <a:pt x="10859" y="72"/>
                    <a:pt x="10787" y="1"/>
                    <a:pt x="1069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65" name="Google Shape;11265;p80"/>
            <p:cNvSpPr/>
            <p:nvPr/>
          </p:nvSpPr>
          <p:spPr>
            <a:xfrm>
              <a:off x="1331852" y="1519217"/>
              <a:ext cx="191243" cy="140514"/>
            </a:xfrm>
            <a:custGeom>
              <a:avLst/>
              <a:gdLst/>
              <a:ahLst/>
              <a:cxnLst/>
              <a:rect l="l" t="t" r="r" b="b"/>
              <a:pathLst>
                <a:path w="6013" h="4418" extrusionOk="0">
                  <a:moveTo>
                    <a:pt x="869" y="1"/>
                  </a:moveTo>
                  <a:cubicBezTo>
                    <a:pt x="393" y="1"/>
                    <a:pt x="0" y="393"/>
                    <a:pt x="0" y="870"/>
                  </a:cubicBezTo>
                  <a:lnTo>
                    <a:pt x="0" y="4263"/>
                  </a:lnTo>
                  <a:cubicBezTo>
                    <a:pt x="0" y="4346"/>
                    <a:pt x="83" y="4418"/>
                    <a:pt x="167" y="4418"/>
                  </a:cubicBezTo>
                  <a:cubicBezTo>
                    <a:pt x="262" y="4418"/>
                    <a:pt x="333" y="4346"/>
                    <a:pt x="333" y="4263"/>
                  </a:cubicBezTo>
                  <a:lnTo>
                    <a:pt x="333" y="870"/>
                  </a:lnTo>
                  <a:cubicBezTo>
                    <a:pt x="333" y="572"/>
                    <a:pt x="572" y="334"/>
                    <a:pt x="869" y="334"/>
                  </a:cubicBezTo>
                  <a:lnTo>
                    <a:pt x="5834" y="334"/>
                  </a:lnTo>
                  <a:cubicBezTo>
                    <a:pt x="5929" y="334"/>
                    <a:pt x="6001" y="251"/>
                    <a:pt x="6001" y="167"/>
                  </a:cubicBezTo>
                  <a:cubicBezTo>
                    <a:pt x="6013" y="72"/>
                    <a:pt x="5929" y="1"/>
                    <a:pt x="583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66" name="Google Shape;11266;p80"/>
            <p:cNvSpPr/>
            <p:nvPr/>
          </p:nvSpPr>
          <p:spPr>
            <a:xfrm>
              <a:off x="1331852" y="1519217"/>
              <a:ext cx="315442" cy="190512"/>
            </a:xfrm>
            <a:custGeom>
              <a:avLst/>
              <a:gdLst/>
              <a:ahLst/>
              <a:cxnLst/>
              <a:rect l="l" t="t" r="r" b="b"/>
              <a:pathLst>
                <a:path w="9918" h="5990" extrusionOk="0">
                  <a:moveTo>
                    <a:pt x="6513" y="1"/>
                  </a:moveTo>
                  <a:cubicBezTo>
                    <a:pt x="6418" y="1"/>
                    <a:pt x="6346" y="72"/>
                    <a:pt x="6346" y="167"/>
                  </a:cubicBezTo>
                  <a:cubicBezTo>
                    <a:pt x="6346" y="251"/>
                    <a:pt x="6418" y="322"/>
                    <a:pt x="6513" y="322"/>
                  </a:cubicBezTo>
                  <a:lnTo>
                    <a:pt x="9049" y="322"/>
                  </a:lnTo>
                  <a:cubicBezTo>
                    <a:pt x="9346" y="322"/>
                    <a:pt x="9585" y="560"/>
                    <a:pt x="9585" y="870"/>
                  </a:cubicBezTo>
                  <a:lnTo>
                    <a:pt x="9585" y="5120"/>
                  </a:lnTo>
                  <a:cubicBezTo>
                    <a:pt x="9585" y="5418"/>
                    <a:pt x="9346" y="5656"/>
                    <a:pt x="9049" y="5656"/>
                  </a:cubicBezTo>
                  <a:lnTo>
                    <a:pt x="869" y="5656"/>
                  </a:lnTo>
                  <a:cubicBezTo>
                    <a:pt x="572" y="5656"/>
                    <a:pt x="333" y="5418"/>
                    <a:pt x="333" y="5120"/>
                  </a:cubicBezTo>
                  <a:lnTo>
                    <a:pt x="333" y="4930"/>
                  </a:lnTo>
                  <a:cubicBezTo>
                    <a:pt x="333" y="4834"/>
                    <a:pt x="262" y="4763"/>
                    <a:pt x="167" y="4763"/>
                  </a:cubicBezTo>
                  <a:cubicBezTo>
                    <a:pt x="71" y="4763"/>
                    <a:pt x="0" y="4834"/>
                    <a:pt x="0" y="4930"/>
                  </a:cubicBezTo>
                  <a:lnTo>
                    <a:pt x="0" y="5120"/>
                  </a:lnTo>
                  <a:cubicBezTo>
                    <a:pt x="0" y="5596"/>
                    <a:pt x="393" y="5989"/>
                    <a:pt x="869" y="5989"/>
                  </a:cubicBezTo>
                  <a:lnTo>
                    <a:pt x="9049" y="5989"/>
                  </a:lnTo>
                  <a:cubicBezTo>
                    <a:pt x="9525" y="5989"/>
                    <a:pt x="9918" y="5596"/>
                    <a:pt x="9918" y="5120"/>
                  </a:cubicBezTo>
                  <a:lnTo>
                    <a:pt x="9918" y="870"/>
                  </a:lnTo>
                  <a:cubicBezTo>
                    <a:pt x="9918" y="393"/>
                    <a:pt x="9525" y="1"/>
                    <a:pt x="904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67" name="Google Shape;11267;p80"/>
            <p:cNvSpPr/>
            <p:nvPr/>
          </p:nvSpPr>
          <p:spPr>
            <a:xfrm>
              <a:off x="1587056" y="1669178"/>
              <a:ext cx="32" cy="32"/>
            </a:xfrm>
            <a:custGeom>
              <a:avLst/>
              <a:gdLst/>
              <a:ahLst/>
              <a:cxnLst/>
              <a:rect l="l" t="t" r="r" b="b"/>
              <a:pathLst>
                <a:path w="1" h="1" extrusionOk="0">
                  <a:moveTo>
                    <a:pt x="1" y="0"/>
                  </a:moveTo>
                  <a:lnTo>
                    <a:pt x="1" y="0"/>
                  </a:lnTo>
                  <a:lnTo>
                    <a:pt x="1" y="0"/>
                  </a:lnTo>
                  <a:lnTo>
                    <a:pt x="1" y="0"/>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68" name="Google Shape;11268;p80"/>
            <p:cNvSpPr/>
            <p:nvPr/>
          </p:nvSpPr>
          <p:spPr>
            <a:xfrm>
              <a:off x="1471190" y="1538523"/>
              <a:ext cx="160965" cy="141278"/>
            </a:xfrm>
            <a:custGeom>
              <a:avLst/>
              <a:gdLst/>
              <a:ahLst/>
              <a:cxnLst/>
              <a:rect l="l" t="t" r="r" b="b"/>
              <a:pathLst>
                <a:path w="5061" h="4442" extrusionOk="0">
                  <a:moveTo>
                    <a:pt x="2489" y="346"/>
                  </a:moveTo>
                  <a:lnTo>
                    <a:pt x="1536" y="1096"/>
                  </a:lnTo>
                  <a:lnTo>
                    <a:pt x="548" y="346"/>
                  </a:lnTo>
                  <a:close/>
                  <a:moveTo>
                    <a:pt x="322" y="596"/>
                  </a:moveTo>
                  <a:lnTo>
                    <a:pt x="1251" y="1299"/>
                  </a:lnTo>
                  <a:lnTo>
                    <a:pt x="322" y="2013"/>
                  </a:lnTo>
                  <a:lnTo>
                    <a:pt x="322" y="596"/>
                  </a:lnTo>
                  <a:close/>
                  <a:moveTo>
                    <a:pt x="2739" y="584"/>
                  </a:moveTo>
                  <a:lnTo>
                    <a:pt x="2739" y="2013"/>
                  </a:lnTo>
                  <a:lnTo>
                    <a:pt x="1810" y="1299"/>
                  </a:lnTo>
                  <a:lnTo>
                    <a:pt x="2739" y="584"/>
                  </a:lnTo>
                  <a:close/>
                  <a:moveTo>
                    <a:pt x="1536" y="1501"/>
                  </a:moveTo>
                  <a:lnTo>
                    <a:pt x="2525" y="2263"/>
                  </a:lnTo>
                  <a:lnTo>
                    <a:pt x="548" y="2263"/>
                  </a:lnTo>
                  <a:lnTo>
                    <a:pt x="1536" y="1501"/>
                  </a:lnTo>
                  <a:close/>
                  <a:moveTo>
                    <a:pt x="3239" y="2680"/>
                  </a:moveTo>
                  <a:lnTo>
                    <a:pt x="3239" y="2680"/>
                  </a:lnTo>
                  <a:cubicBezTo>
                    <a:pt x="3261" y="2702"/>
                    <a:pt x="4644" y="3120"/>
                    <a:pt x="4644" y="3120"/>
                  </a:cubicBezTo>
                  <a:cubicBezTo>
                    <a:pt x="4639" y="3122"/>
                    <a:pt x="4637" y="3122"/>
                    <a:pt x="4636" y="3122"/>
                  </a:cubicBezTo>
                  <a:cubicBezTo>
                    <a:pt x="4636" y="3122"/>
                    <a:pt x="4642" y="3120"/>
                    <a:pt x="4640" y="3120"/>
                  </a:cubicBezTo>
                  <a:cubicBezTo>
                    <a:pt x="4636" y="3120"/>
                    <a:pt x="4565" y="3136"/>
                    <a:pt x="4049" y="3263"/>
                  </a:cubicBezTo>
                  <a:cubicBezTo>
                    <a:pt x="3930" y="3287"/>
                    <a:pt x="3834" y="3382"/>
                    <a:pt x="3811" y="3501"/>
                  </a:cubicBezTo>
                  <a:cubicBezTo>
                    <a:pt x="3686" y="3957"/>
                    <a:pt x="3662" y="4068"/>
                    <a:pt x="3659" y="4091"/>
                  </a:cubicBezTo>
                  <a:lnTo>
                    <a:pt x="3659" y="4091"/>
                  </a:lnTo>
                  <a:cubicBezTo>
                    <a:pt x="3658" y="4092"/>
                    <a:pt x="3657" y="4094"/>
                    <a:pt x="3656" y="4097"/>
                  </a:cubicBezTo>
                  <a:cubicBezTo>
                    <a:pt x="3656" y="4085"/>
                    <a:pt x="3620" y="3954"/>
                    <a:pt x="3239" y="2680"/>
                  </a:cubicBezTo>
                  <a:close/>
                  <a:moveTo>
                    <a:pt x="322" y="1"/>
                  </a:moveTo>
                  <a:cubicBezTo>
                    <a:pt x="143" y="1"/>
                    <a:pt x="1" y="156"/>
                    <a:pt x="1" y="334"/>
                  </a:cubicBezTo>
                  <a:lnTo>
                    <a:pt x="1" y="2263"/>
                  </a:lnTo>
                  <a:cubicBezTo>
                    <a:pt x="1" y="2442"/>
                    <a:pt x="143" y="2596"/>
                    <a:pt x="322" y="2596"/>
                  </a:cubicBezTo>
                  <a:lnTo>
                    <a:pt x="2739" y="2596"/>
                  </a:lnTo>
                  <a:cubicBezTo>
                    <a:pt x="2810" y="2596"/>
                    <a:pt x="2882" y="2561"/>
                    <a:pt x="2941" y="2513"/>
                  </a:cubicBezTo>
                  <a:lnTo>
                    <a:pt x="2941" y="2513"/>
                  </a:lnTo>
                  <a:cubicBezTo>
                    <a:pt x="2894" y="2596"/>
                    <a:pt x="2882" y="2692"/>
                    <a:pt x="2918" y="2787"/>
                  </a:cubicBezTo>
                  <a:lnTo>
                    <a:pt x="3334" y="4204"/>
                  </a:lnTo>
                  <a:cubicBezTo>
                    <a:pt x="3375" y="4362"/>
                    <a:pt x="3511" y="4442"/>
                    <a:pt x="3650" y="4442"/>
                  </a:cubicBezTo>
                  <a:cubicBezTo>
                    <a:pt x="3793" y="4442"/>
                    <a:pt x="3941" y="4356"/>
                    <a:pt x="3989" y="4180"/>
                  </a:cubicBezTo>
                  <a:lnTo>
                    <a:pt x="4132" y="3585"/>
                  </a:lnTo>
                  <a:lnTo>
                    <a:pt x="4727" y="3442"/>
                  </a:lnTo>
                  <a:cubicBezTo>
                    <a:pt x="5061" y="3358"/>
                    <a:pt x="5061" y="2894"/>
                    <a:pt x="4727" y="2787"/>
                  </a:cubicBezTo>
                  <a:lnTo>
                    <a:pt x="3322" y="2370"/>
                  </a:lnTo>
                  <a:cubicBezTo>
                    <a:pt x="3290" y="2363"/>
                    <a:pt x="3256" y="2359"/>
                    <a:pt x="3223" y="2359"/>
                  </a:cubicBezTo>
                  <a:cubicBezTo>
                    <a:pt x="3147" y="2359"/>
                    <a:pt x="3075" y="2380"/>
                    <a:pt x="3025" y="2430"/>
                  </a:cubicBezTo>
                  <a:cubicBezTo>
                    <a:pt x="3096" y="2299"/>
                    <a:pt x="3049" y="2334"/>
                    <a:pt x="3060" y="334"/>
                  </a:cubicBezTo>
                  <a:cubicBezTo>
                    <a:pt x="3060" y="287"/>
                    <a:pt x="3060" y="251"/>
                    <a:pt x="3049" y="215"/>
                  </a:cubicBezTo>
                  <a:cubicBezTo>
                    <a:pt x="3049" y="179"/>
                    <a:pt x="3037" y="156"/>
                    <a:pt x="3025" y="132"/>
                  </a:cubicBezTo>
                  <a:cubicBezTo>
                    <a:pt x="3001" y="120"/>
                    <a:pt x="2989" y="108"/>
                    <a:pt x="2977" y="108"/>
                  </a:cubicBezTo>
                  <a:cubicBezTo>
                    <a:pt x="2918" y="48"/>
                    <a:pt x="2822" y="1"/>
                    <a:pt x="273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69" name="Google Shape;11269;p80"/>
            <p:cNvSpPr/>
            <p:nvPr/>
          </p:nvSpPr>
          <p:spPr>
            <a:xfrm>
              <a:off x="1354943" y="1540049"/>
              <a:ext cx="124230" cy="148847"/>
            </a:xfrm>
            <a:custGeom>
              <a:avLst/>
              <a:gdLst/>
              <a:ahLst/>
              <a:cxnLst/>
              <a:rect l="l" t="t" r="r" b="b"/>
              <a:pathLst>
                <a:path w="3906" h="4680" extrusionOk="0">
                  <a:moveTo>
                    <a:pt x="1834" y="0"/>
                  </a:moveTo>
                  <a:cubicBezTo>
                    <a:pt x="1489" y="0"/>
                    <a:pt x="1179" y="227"/>
                    <a:pt x="1072" y="548"/>
                  </a:cubicBezTo>
                  <a:cubicBezTo>
                    <a:pt x="0" y="3929"/>
                    <a:pt x="24" y="3751"/>
                    <a:pt x="24" y="3941"/>
                  </a:cubicBezTo>
                  <a:cubicBezTo>
                    <a:pt x="24" y="4346"/>
                    <a:pt x="346" y="4680"/>
                    <a:pt x="750" y="4680"/>
                  </a:cubicBezTo>
                  <a:cubicBezTo>
                    <a:pt x="1060" y="4680"/>
                    <a:pt x="1346" y="4477"/>
                    <a:pt x="1429" y="4168"/>
                  </a:cubicBezTo>
                  <a:lnTo>
                    <a:pt x="1524" y="3882"/>
                  </a:lnTo>
                  <a:cubicBezTo>
                    <a:pt x="1572" y="3739"/>
                    <a:pt x="1703" y="3644"/>
                    <a:pt x="1846" y="3644"/>
                  </a:cubicBezTo>
                  <a:lnTo>
                    <a:pt x="2024" y="3644"/>
                  </a:lnTo>
                  <a:cubicBezTo>
                    <a:pt x="2179" y="3644"/>
                    <a:pt x="2310" y="3739"/>
                    <a:pt x="2358" y="3882"/>
                  </a:cubicBezTo>
                  <a:lnTo>
                    <a:pt x="2441" y="4168"/>
                  </a:lnTo>
                  <a:cubicBezTo>
                    <a:pt x="2548" y="4465"/>
                    <a:pt x="2822" y="4680"/>
                    <a:pt x="3132" y="4680"/>
                  </a:cubicBezTo>
                  <a:cubicBezTo>
                    <a:pt x="3536" y="4680"/>
                    <a:pt x="3858" y="4346"/>
                    <a:pt x="3858" y="3941"/>
                  </a:cubicBezTo>
                  <a:cubicBezTo>
                    <a:pt x="3906" y="3751"/>
                    <a:pt x="3858" y="3739"/>
                    <a:pt x="3489" y="2501"/>
                  </a:cubicBezTo>
                  <a:cubicBezTo>
                    <a:pt x="3470" y="2424"/>
                    <a:pt x="3405" y="2386"/>
                    <a:pt x="3337" y="2386"/>
                  </a:cubicBezTo>
                  <a:cubicBezTo>
                    <a:pt x="3320" y="2386"/>
                    <a:pt x="3303" y="2389"/>
                    <a:pt x="3286" y="2394"/>
                  </a:cubicBezTo>
                  <a:cubicBezTo>
                    <a:pt x="3191" y="2429"/>
                    <a:pt x="3144" y="2513"/>
                    <a:pt x="3179" y="2608"/>
                  </a:cubicBezTo>
                  <a:cubicBezTo>
                    <a:pt x="3584" y="3882"/>
                    <a:pt x="3596" y="3834"/>
                    <a:pt x="3596" y="3941"/>
                  </a:cubicBezTo>
                  <a:cubicBezTo>
                    <a:pt x="3596" y="4168"/>
                    <a:pt x="3417" y="4334"/>
                    <a:pt x="3203" y="4334"/>
                  </a:cubicBezTo>
                  <a:cubicBezTo>
                    <a:pt x="3048" y="4334"/>
                    <a:pt x="2894" y="4227"/>
                    <a:pt x="2834" y="4060"/>
                  </a:cubicBezTo>
                  <a:lnTo>
                    <a:pt x="2751" y="3787"/>
                  </a:lnTo>
                  <a:cubicBezTo>
                    <a:pt x="2655" y="3501"/>
                    <a:pt x="2393" y="3310"/>
                    <a:pt x="2096" y="3310"/>
                  </a:cubicBezTo>
                  <a:lnTo>
                    <a:pt x="1882" y="3310"/>
                  </a:lnTo>
                  <a:cubicBezTo>
                    <a:pt x="1584" y="3310"/>
                    <a:pt x="1334" y="3501"/>
                    <a:pt x="1227" y="3787"/>
                  </a:cubicBezTo>
                  <a:lnTo>
                    <a:pt x="1143" y="4084"/>
                  </a:lnTo>
                  <a:cubicBezTo>
                    <a:pt x="1084" y="4239"/>
                    <a:pt x="929" y="4346"/>
                    <a:pt x="762" y="4346"/>
                  </a:cubicBezTo>
                  <a:cubicBezTo>
                    <a:pt x="500" y="4346"/>
                    <a:pt x="298" y="4096"/>
                    <a:pt x="393" y="3822"/>
                  </a:cubicBezTo>
                  <a:lnTo>
                    <a:pt x="1417" y="655"/>
                  </a:lnTo>
                  <a:cubicBezTo>
                    <a:pt x="1477" y="465"/>
                    <a:pt x="1655" y="346"/>
                    <a:pt x="1846" y="346"/>
                  </a:cubicBezTo>
                  <a:lnTo>
                    <a:pt x="2084" y="346"/>
                  </a:lnTo>
                  <a:cubicBezTo>
                    <a:pt x="2286" y="346"/>
                    <a:pt x="2465" y="477"/>
                    <a:pt x="2524" y="655"/>
                  </a:cubicBezTo>
                  <a:lnTo>
                    <a:pt x="2941" y="1965"/>
                  </a:lnTo>
                  <a:cubicBezTo>
                    <a:pt x="2960" y="2041"/>
                    <a:pt x="3025" y="2079"/>
                    <a:pt x="3093" y="2079"/>
                  </a:cubicBezTo>
                  <a:cubicBezTo>
                    <a:pt x="3110" y="2079"/>
                    <a:pt x="3127" y="2077"/>
                    <a:pt x="3144" y="2072"/>
                  </a:cubicBezTo>
                  <a:cubicBezTo>
                    <a:pt x="3239" y="2036"/>
                    <a:pt x="3275" y="1953"/>
                    <a:pt x="3251" y="1858"/>
                  </a:cubicBezTo>
                  <a:lnTo>
                    <a:pt x="2834" y="548"/>
                  </a:lnTo>
                  <a:cubicBezTo>
                    <a:pt x="2727" y="227"/>
                    <a:pt x="2417" y="0"/>
                    <a:pt x="207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70" name="Google Shape;11270;p80"/>
            <p:cNvSpPr/>
            <p:nvPr/>
          </p:nvSpPr>
          <p:spPr>
            <a:xfrm>
              <a:off x="1399629" y="1581714"/>
              <a:ext cx="37148" cy="52669"/>
            </a:xfrm>
            <a:custGeom>
              <a:avLst/>
              <a:gdLst/>
              <a:ahLst/>
              <a:cxnLst/>
              <a:rect l="l" t="t" r="r" b="b"/>
              <a:pathLst>
                <a:path w="1168" h="1656" extrusionOk="0">
                  <a:moveTo>
                    <a:pt x="596" y="738"/>
                  </a:moveTo>
                  <a:lnTo>
                    <a:pt x="774" y="1310"/>
                  </a:lnTo>
                  <a:lnTo>
                    <a:pt x="417" y="1310"/>
                  </a:lnTo>
                  <a:lnTo>
                    <a:pt x="596" y="738"/>
                  </a:lnTo>
                  <a:close/>
                  <a:moveTo>
                    <a:pt x="584" y="0"/>
                  </a:moveTo>
                  <a:cubicBezTo>
                    <a:pt x="512" y="0"/>
                    <a:pt x="453" y="48"/>
                    <a:pt x="417" y="119"/>
                  </a:cubicBezTo>
                  <a:lnTo>
                    <a:pt x="36" y="1429"/>
                  </a:lnTo>
                  <a:cubicBezTo>
                    <a:pt x="0" y="1536"/>
                    <a:pt x="72" y="1655"/>
                    <a:pt x="191" y="1655"/>
                  </a:cubicBezTo>
                  <a:lnTo>
                    <a:pt x="1000" y="1655"/>
                  </a:lnTo>
                  <a:cubicBezTo>
                    <a:pt x="1060" y="1655"/>
                    <a:pt x="1108" y="1619"/>
                    <a:pt x="1131" y="1584"/>
                  </a:cubicBezTo>
                  <a:cubicBezTo>
                    <a:pt x="1167" y="1536"/>
                    <a:pt x="1167" y="1488"/>
                    <a:pt x="1143" y="1429"/>
                  </a:cubicBezTo>
                  <a:lnTo>
                    <a:pt x="750" y="119"/>
                  </a:lnTo>
                  <a:cubicBezTo>
                    <a:pt x="727" y="48"/>
                    <a:pt x="655" y="0"/>
                    <a:pt x="58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271" name="Google Shape;11271;p80"/>
          <p:cNvGrpSpPr/>
          <p:nvPr/>
        </p:nvGrpSpPr>
        <p:grpSpPr>
          <a:xfrm>
            <a:off x="2959289" y="1766458"/>
            <a:ext cx="440817" cy="478687"/>
            <a:chOff x="2219466" y="1500293"/>
            <a:chExt cx="330613" cy="359015"/>
          </a:xfrm>
          <a:solidFill>
            <a:schemeClr val="tx1"/>
          </a:solidFill>
        </p:grpSpPr>
        <p:sp>
          <p:nvSpPr>
            <p:cNvPr id="11272" name="Google Shape;11272;p80"/>
            <p:cNvSpPr/>
            <p:nvPr/>
          </p:nvSpPr>
          <p:spPr>
            <a:xfrm>
              <a:off x="2353906" y="1635560"/>
              <a:ext cx="65518" cy="82121"/>
            </a:xfrm>
            <a:custGeom>
              <a:avLst/>
              <a:gdLst/>
              <a:ahLst/>
              <a:cxnLst/>
              <a:rect l="l" t="t" r="r" b="b"/>
              <a:pathLst>
                <a:path w="2060" h="2582" extrusionOk="0">
                  <a:moveTo>
                    <a:pt x="994" y="319"/>
                  </a:moveTo>
                  <a:cubicBezTo>
                    <a:pt x="1051" y="319"/>
                    <a:pt x="1107" y="355"/>
                    <a:pt x="1131" y="426"/>
                  </a:cubicBezTo>
                  <a:lnTo>
                    <a:pt x="1631" y="2093"/>
                  </a:lnTo>
                  <a:cubicBezTo>
                    <a:pt x="1667" y="2165"/>
                    <a:pt x="1607" y="2236"/>
                    <a:pt x="1536" y="2236"/>
                  </a:cubicBezTo>
                  <a:lnTo>
                    <a:pt x="476" y="2236"/>
                  </a:lnTo>
                  <a:cubicBezTo>
                    <a:pt x="405" y="2236"/>
                    <a:pt x="345" y="2165"/>
                    <a:pt x="357" y="2093"/>
                  </a:cubicBezTo>
                  <a:lnTo>
                    <a:pt x="857" y="426"/>
                  </a:lnTo>
                  <a:cubicBezTo>
                    <a:pt x="881" y="355"/>
                    <a:pt x="938" y="319"/>
                    <a:pt x="994" y="319"/>
                  </a:cubicBezTo>
                  <a:close/>
                  <a:moveTo>
                    <a:pt x="1006" y="1"/>
                  </a:moveTo>
                  <a:cubicBezTo>
                    <a:pt x="813" y="1"/>
                    <a:pt x="619" y="111"/>
                    <a:pt x="548" y="331"/>
                  </a:cubicBezTo>
                  <a:lnTo>
                    <a:pt x="48" y="1998"/>
                  </a:lnTo>
                  <a:cubicBezTo>
                    <a:pt x="0" y="2129"/>
                    <a:pt x="36" y="2284"/>
                    <a:pt x="119" y="2403"/>
                  </a:cubicBezTo>
                  <a:cubicBezTo>
                    <a:pt x="214" y="2522"/>
                    <a:pt x="345" y="2581"/>
                    <a:pt x="476" y="2581"/>
                  </a:cubicBezTo>
                  <a:lnTo>
                    <a:pt x="1536" y="2581"/>
                  </a:lnTo>
                  <a:cubicBezTo>
                    <a:pt x="1845" y="2581"/>
                    <a:pt x="2060" y="2284"/>
                    <a:pt x="1965" y="1998"/>
                  </a:cubicBezTo>
                  <a:lnTo>
                    <a:pt x="1464" y="331"/>
                  </a:lnTo>
                  <a:cubicBezTo>
                    <a:pt x="1393" y="111"/>
                    <a:pt x="1200" y="1"/>
                    <a:pt x="100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73" name="Google Shape;11273;p80"/>
            <p:cNvSpPr/>
            <p:nvPr/>
          </p:nvSpPr>
          <p:spPr>
            <a:xfrm>
              <a:off x="2219466" y="1500293"/>
              <a:ext cx="330613" cy="359015"/>
            </a:xfrm>
            <a:custGeom>
              <a:avLst/>
              <a:gdLst/>
              <a:ahLst/>
              <a:cxnLst/>
              <a:rect l="l" t="t" r="r" b="b"/>
              <a:pathLst>
                <a:path w="10395" h="11288" extrusionOk="0">
                  <a:moveTo>
                    <a:pt x="1048" y="322"/>
                  </a:moveTo>
                  <a:lnTo>
                    <a:pt x="1048" y="1048"/>
                  </a:lnTo>
                  <a:lnTo>
                    <a:pt x="334" y="1048"/>
                  </a:lnTo>
                  <a:lnTo>
                    <a:pt x="334" y="322"/>
                  </a:lnTo>
                  <a:close/>
                  <a:moveTo>
                    <a:pt x="5549" y="334"/>
                  </a:moveTo>
                  <a:lnTo>
                    <a:pt x="5549" y="1048"/>
                  </a:lnTo>
                  <a:lnTo>
                    <a:pt x="4834" y="1048"/>
                  </a:lnTo>
                  <a:lnTo>
                    <a:pt x="4834" y="334"/>
                  </a:lnTo>
                  <a:close/>
                  <a:moveTo>
                    <a:pt x="10049" y="322"/>
                  </a:moveTo>
                  <a:lnTo>
                    <a:pt x="10049" y="1048"/>
                  </a:lnTo>
                  <a:lnTo>
                    <a:pt x="9335" y="1048"/>
                  </a:lnTo>
                  <a:lnTo>
                    <a:pt x="9335" y="322"/>
                  </a:lnTo>
                  <a:close/>
                  <a:moveTo>
                    <a:pt x="10061" y="5287"/>
                  </a:moveTo>
                  <a:lnTo>
                    <a:pt x="10061" y="6001"/>
                  </a:lnTo>
                  <a:lnTo>
                    <a:pt x="9347" y="6001"/>
                  </a:lnTo>
                  <a:lnTo>
                    <a:pt x="9347" y="5287"/>
                  </a:lnTo>
                  <a:close/>
                  <a:moveTo>
                    <a:pt x="1048" y="5299"/>
                  </a:moveTo>
                  <a:lnTo>
                    <a:pt x="1048" y="6013"/>
                  </a:lnTo>
                  <a:lnTo>
                    <a:pt x="334" y="6013"/>
                  </a:lnTo>
                  <a:lnTo>
                    <a:pt x="334" y="5299"/>
                  </a:lnTo>
                  <a:close/>
                  <a:moveTo>
                    <a:pt x="1381" y="10287"/>
                  </a:moveTo>
                  <a:lnTo>
                    <a:pt x="1524" y="10418"/>
                  </a:lnTo>
                  <a:lnTo>
                    <a:pt x="1381" y="10418"/>
                  </a:lnTo>
                  <a:lnTo>
                    <a:pt x="1381" y="10287"/>
                  </a:lnTo>
                  <a:close/>
                  <a:moveTo>
                    <a:pt x="9001" y="10287"/>
                  </a:moveTo>
                  <a:lnTo>
                    <a:pt x="9001" y="10418"/>
                  </a:lnTo>
                  <a:lnTo>
                    <a:pt x="8870" y="10418"/>
                  </a:lnTo>
                  <a:lnTo>
                    <a:pt x="9001" y="10287"/>
                  </a:lnTo>
                  <a:close/>
                  <a:moveTo>
                    <a:pt x="9025" y="857"/>
                  </a:moveTo>
                  <a:lnTo>
                    <a:pt x="9025" y="1215"/>
                  </a:lnTo>
                  <a:cubicBezTo>
                    <a:pt x="9025" y="1310"/>
                    <a:pt x="9097" y="1381"/>
                    <a:pt x="9180" y="1381"/>
                  </a:cubicBezTo>
                  <a:lnTo>
                    <a:pt x="9537" y="1381"/>
                  </a:lnTo>
                  <a:lnTo>
                    <a:pt x="9537" y="4953"/>
                  </a:lnTo>
                  <a:lnTo>
                    <a:pt x="9180" y="4953"/>
                  </a:lnTo>
                  <a:cubicBezTo>
                    <a:pt x="9097" y="4953"/>
                    <a:pt x="9025" y="5025"/>
                    <a:pt x="9025" y="5120"/>
                  </a:cubicBezTo>
                  <a:lnTo>
                    <a:pt x="9025" y="6180"/>
                  </a:lnTo>
                  <a:cubicBezTo>
                    <a:pt x="9025" y="6263"/>
                    <a:pt x="9097" y="6346"/>
                    <a:pt x="9180" y="6346"/>
                  </a:cubicBezTo>
                  <a:lnTo>
                    <a:pt x="9537" y="6346"/>
                  </a:lnTo>
                  <a:lnTo>
                    <a:pt x="9537" y="9894"/>
                  </a:lnTo>
                  <a:lnTo>
                    <a:pt x="9275" y="9894"/>
                  </a:lnTo>
                  <a:cubicBezTo>
                    <a:pt x="9406" y="9573"/>
                    <a:pt x="9442" y="9216"/>
                    <a:pt x="9323" y="8870"/>
                  </a:cubicBezTo>
                  <a:lnTo>
                    <a:pt x="7311" y="2632"/>
                  </a:lnTo>
                  <a:cubicBezTo>
                    <a:pt x="7283" y="2567"/>
                    <a:pt x="7227" y="2524"/>
                    <a:pt x="7160" y="2524"/>
                  </a:cubicBezTo>
                  <a:cubicBezTo>
                    <a:pt x="7139" y="2524"/>
                    <a:pt x="7118" y="2528"/>
                    <a:pt x="7096" y="2536"/>
                  </a:cubicBezTo>
                  <a:cubicBezTo>
                    <a:pt x="7013" y="2560"/>
                    <a:pt x="6965" y="2655"/>
                    <a:pt x="7001" y="2739"/>
                  </a:cubicBezTo>
                  <a:lnTo>
                    <a:pt x="9001" y="8978"/>
                  </a:lnTo>
                  <a:cubicBezTo>
                    <a:pt x="9263" y="9780"/>
                    <a:pt x="8624" y="10429"/>
                    <a:pt x="7936" y="10429"/>
                  </a:cubicBezTo>
                  <a:cubicBezTo>
                    <a:pt x="7685" y="10429"/>
                    <a:pt x="7427" y="10342"/>
                    <a:pt x="7204" y="10144"/>
                  </a:cubicBezTo>
                  <a:cubicBezTo>
                    <a:pt x="7171" y="10123"/>
                    <a:pt x="7132" y="10111"/>
                    <a:pt x="7093" y="10111"/>
                  </a:cubicBezTo>
                  <a:cubicBezTo>
                    <a:pt x="7045" y="10111"/>
                    <a:pt x="6998" y="10129"/>
                    <a:pt x="6965" y="10168"/>
                  </a:cubicBezTo>
                  <a:cubicBezTo>
                    <a:pt x="6906" y="10240"/>
                    <a:pt x="6906" y="10347"/>
                    <a:pt x="6977" y="10406"/>
                  </a:cubicBezTo>
                  <a:cubicBezTo>
                    <a:pt x="7001" y="10418"/>
                    <a:pt x="7013" y="10430"/>
                    <a:pt x="7025" y="10430"/>
                  </a:cubicBezTo>
                  <a:lnTo>
                    <a:pt x="5906" y="10430"/>
                  </a:lnTo>
                  <a:lnTo>
                    <a:pt x="5906" y="10073"/>
                  </a:lnTo>
                  <a:cubicBezTo>
                    <a:pt x="5906" y="9990"/>
                    <a:pt x="5834" y="9918"/>
                    <a:pt x="5751" y="9918"/>
                  </a:cubicBezTo>
                  <a:lnTo>
                    <a:pt x="4691" y="9918"/>
                  </a:lnTo>
                  <a:cubicBezTo>
                    <a:pt x="4596" y="9918"/>
                    <a:pt x="4525" y="9990"/>
                    <a:pt x="4525" y="10073"/>
                  </a:cubicBezTo>
                  <a:lnTo>
                    <a:pt x="4525" y="10430"/>
                  </a:lnTo>
                  <a:lnTo>
                    <a:pt x="3382" y="10430"/>
                  </a:lnTo>
                  <a:cubicBezTo>
                    <a:pt x="3834" y="10049"/>
                    <a:pt x="3858" y="9585"/>
                    <a:pt x="4037" y="9144"/>
                  </a:cubicBezTo>
                  <a:cubicBezTo>
                    <a:pt x="4167" y="8728"/>
                    <a:pt x="4548" y="8442"/>
                    <a:pt x="5001" y="8442"/>
                  </a:cubicBezTo>
                  <a:lnTo>
                    <a:pt x="5418" y="8442"/>
                  </a:lnTo>
                  <a:cubicBezTo>
                    <a:pt x="5846" y="8442"/>
                    <a:pt x="6239" y="8728"/>
                    <a:pt x="6382" y="9144"/>
                  </a:cubicBezTo>
                  <a:lnTo>
                    <a:pt x="6596" y="9775"/>
                  </a:lnTo>
                  <a:cubicBezTo>
                    <a:pt x="6615" y="9849"/>
                    <a:pt x="6676" y="9894"/>
                    <a:pt x="6742" y="9894"/>
                  </a:cubicBezTo>
                  <a:cubicBezTo>
                    <a:pt x="6761" y="9894"/>
                    <a:pt x="6780" y="9890"/>
                    <a:pt x="6799" y="9882"/>
                  </a:cubicBezTo>
                  <a:cubicBezTo>
                    <a:pt x="6894" y="9859"/>
                    <a:pt x="6930" y="9763"/>
                    <a:pt x="6906" y="9680"/>
                  </a:cubicBezTo>
                  <a:lnTo>
                    <a:pt x="6692" y="9037"/>
                  </a:lnTo>
                  <a:cubicBezTo>
                    <a:pt x="6513" y="8489"/>
                    <a:pt x="6001" y="8108"/>
                    <a:pt x="5418" y="8108"/>
                  </a:cubicBezTo>
                  <a:lnTo>
                    <a:pt x="5001" y="8108"/>
                  </a:lnTo>
                  <a:cubicBezTo>
                    <a:pt x="4418" y="8108"/>
                    <a:pt x="3894" y="8489"/>
                    <a:pt x="3715" y="9037"/>
                  </a:cubicBezTo>
                  <a:lnTo>
                    <a:pt x="3513" y="9680"/>
                  </a:lnTo>
                  <a:cubicBezTo>
                    <a:pt x="3358" y="10132"/>
                    <a:pt x="2929" y="10430"/>
                    <a:pt x="2453" y="10430"/>
                  </a:cubicBezTo>
                  <a:cubicBezTo>
                    <a:pt x="1846" y="10430"/>
                    <a:pt x="1334" y="9942"/>
                    <a:pt x="1334" y="9323"/>
                  </a:cubicBezTo>
                  <a:cubicBezTo>
                    <a:pt x="1334" y="9025"/>
                    <a:pt x="1429" y="8906"/>
                    <a:pt x="1751" y="7846"/>
                  </a:cubicBezTo>
                  <a:cubicBezTo>
                    <a:pt x="1786" y="7751"/>
                    <a:pt x="1739" y="7668"/>
                    <a:pt x="1655" y="7632"/>
                  </a:cubicBezTo>
                  <a:cubicBezTo>
                    <a:pt x="1639" y="7628"/>
                    <a:pt x="1622" y="7626"/>
                    <a:pt x="1607" y="7626"/>
                  </a:cubicBezTo>
                  <a:cubicBezTo>
                    <a:pt x="1532" y="7626"/>
                    <a:pt x="1470" y="7670"/>
                    <a:pt x="1441" y="7739"/>
                  </a:cubicBezTo>
                  <a:lnTo>
                    <a:pt x="1084" y="8870"/>
                  </a:lnTo>
                  <a:cubicBezTo>
                    <a:pt x="977" y="9216"/>
                    <a:pt x="1000" y="9573"/>
                    <a:pt x="1143" y="9894"/>
                  </a:cubicBezTo>
                  <a:lnTo>
                    <a:pt x="881" y="9894"/>
                  </a:lnTo>
                  <a:lnTo>
                    <a:pt x="881" y="6346"/>
                  </a:lnTo>
                  <a:lnTo>
                    <a:pt x="1239" y="6346"/>
                  </a:lnTo>
                  <a:cubicBezTo>
                    <a:pt x="1322" y="6346"/>
                    <a:pt x="1393" y="6263"/>
                    <a:pt x="1393" y="6180"/>
                  </a:cubicBezTo>
                  <a:lnTo>
                    <a:pt x="1393" y="5120"/>
                  </a:lnTo>
                  <a:cubicBezTo>
                    <a:pt x="1393" y="5037"/>
                    <a:pt x="1322" y="4953"/>
                    <a:pt x="1239" y="4953"/>
                  </a:cubicBezTo>
                  <a:lnTo>
                    <a:pt x="881" y="4953"/>
                  </a:lnTo>
                  <a:lnTo>
                    <a:pt x="881" y="1381"/>
                  </a:lnTo>
                  <a:lnTo>
                    <a:pt x="1239" y="1381"/>
                  </a:lnTo>
                  <a:cubicBezTo>
                    <a:pt x="1322" y="1381"/>
                    <a:pt x="1393" y="1310"/>
                    <a:pt x="1393" y="1227"/>
                  </a:cubicBezTo>
                  <a:lnTo>
                    <a:pt x="1393" y="869"/>
                  </a:lnTo>
                  <a:lnTo>
                    <a:pt x="3953" y="869"/>
                  </a:lnTo>
                  <a:cubicBezTo>
                    <a:pt x="3703" y="1060"/>
                    <a:pt x="3513" y="1322"/>
                    <a:pt x="3417" y="1643"/>
                  </a:cubicBezTo>
                  <a:lnTo>
                    <a:pt x="1643" y="7096"/>
                  </a:lnTo>
                  <a:cubicBezTo>
                    <a:pt x="1608" y="7204"/>
                    <a:pt x="1679" y="7323"/>
                    <a:pt x="1798" y="7323"/>
                  </a:cubicBezTo>
                  <a:cubicBezTo>
                    <a:pt x="1881" y="7323"/>
                    <a:pt x="1941" y="7275"/>
                    <a:pt x="1965" y="7204"/>
                  </a:cubicBezTo>
                  <a:lnTo>
                    <a:pt x="3739" y="1727"/>
                  </a:lnTo>
                  <a:cubicBezTo>
                    <a:pt x="3858" y="1334"/>
                    <a:pt x="4156" y="1036"/>
                    <a:pt x="4525" y="917"/>
                  </a:cubicBezTo>
                  <a:lnTo>
                    <a:pt x="4525" y="1215"/>
                  </a:lnTo>
                  <a:cubicBezTo>
                    <a:pt x="4525" y="1310"/>
                    <a:pt x="4596" y="1381"/>
                    <a:pt x="4691" y="1381"/>
                  </a:cubicBezTo>
                  <a:lnTo>
                    <a:pt x="5751" y="1381"/>
                  </a:lnTo>
                  <a:cubicBezTo>
                    <a:pt x="5834" y="1381"/>
                    <a:pt x="5906" y="1310"/>
                    <a:pt x="5906" y="1215"/>
                  </a:cubicBezTo>
                  <a:lnTo>
                    <a:pt x="5906" y="941"/>
                  </a:lnTo>
                  <a:cubicBezTo>
                    <a:pt x="6263" y="1072"/>
                    <a:pt x="6549" y="1358"/>
                    <a:pt x="6680" y="1739"/>
                  </a:cubicBezTo>
                  <a:lnTo>
                    <a:pt x="6799" y="2096"/>
                  </a:lnTo>
                  <a:cubicBezTo>
                    <a:pt x="6827" y="2172"/>
                    <a:pt x="6886" y="2210"/>
                    <a:pt x="6958" y="2210"/>
                  </a:cubicBezTo>
                  <a:cubicBezTo>
                    <a:pt x="6975" y="2210"/>
                    <a:pt x="6994" y="2208"/>
                    <a:pt x="7013" y="2203"/>
                  </a:cubicBezTo>
                  <a:cubicBezTo>
                    <a:pt x="7096" y="2167"/>
                    <a:pt x="7144" y="2084"/>
                    <a:pt x="7120" y="1989"/>
                  </a:cubicBezTo>
                  <a:cubicBezTo>
                    <a:pt x="7025" y="1786"/>
                    <a:pt x="6977" y="1262"/>
                    <a:pt x="6465" y="857"/>
                  </a:cubicBezTo>
                  <a:close/>
                  <a:moveTo>
                    <a:pt x="1048" y="10228"/>
                  </a:moveTo>
                  <a:lnTo>
                    <a:pt x="1048" y="10942"/>
                  </a:lnTo>
                  <a:lnTo>
                    <a:pt x="334" y="10942"/>
                  </a:lnTo>
                  <a:lnTo>
                    <a:pt x="334" y="10228"/>
                  </a:lnTo>
                  <a:close/>
                  <a:moveTo>
                    <a:pt x="5572" y="10228"/>
                  </a:moveTo>
                  <a:lnTo>
                    <a:pt x="5572" y="10942"/>
                  </a:lnTo>
                  <a:lnTo>
                    <a:pt x="4858" y="10942"/>
                  </a:lnTo>
                  <a:lnTo>
                    <a:pt x="4858" y="10228"/>
                  </a:lnTo>
                  <a:close/>
                  <a:moveTo>
                    <a:pt x="10061" y="10228"/>
                  </a:moveTo>
                  <a:lnTo>
                    <a:pt x="10061" y="10942"/>
                  </a:lnTo>
                  <a:lnTo>
                    <a:pt x="9347" y="10942"/>
                  </a:lnTo>
                  <a:lnTo>
                    <a:pt x="9347" y="10228"/>
                  </a:lnTo>
                  <a:close/>
                  <a:moveTo>
                    <a:pt x="167" y="0"/>
                  </a:moveTo>
                  <a:cubicBezTo>
                    <a:pt x="72" y="0"/>
                    <a:pt x="0" y="72"/>
                    <a:pt x="0" y="167"/>
                  </a:cubicBezTo>
                  <a:lnTo>
                    <a:pt x="0" y="1227"/>
                  </a:lnTo>
                  <a:cubicBezTo>
                    <a:pt x="0" y="1310"/>
                    <a:pt x="72" y="1381"/>
                    <a:pt x="167" y="1381"/>
                  </a:cubicBezTo>
                  <a:lnTo>
                    <a:pt x="524" y="1381"/>
                  </a:lnTo>
                  <a:lnTo>
                    <a:pt x="524" y="4953"/>
                  </a:lnTo>
                  <a:lnTo>
                    <a:pt x="167" y="4953"/>
                  </a:lnTo>
                  <a:cubicBezTo>
                    <a:pt x="72" y="4953"/>
                    <a:pt x="0" y="5037"/>
                    <a:pt x="0" y="5120"/>
                  </a:cubicBezTo>
                  <a:lnTo>
                    <a:pt x="0" y="6180"/>
                  </a:lnTo>
                  <a:cubicBezTo>
                    <a:pt x="0" y="6263"/>
                    <a:pt x="72" y="6346"/>
                    <a:pt x="167" y="6346"/>
                  </a:cubicBezTo>
                  <a:lnTo>
                    <a:pt x="524" y="6346"/>
                  </a:lnTo>
                  <a:lnTo>
                    <a:pt x="524" y="9894"/>
                  </a:lnTo>
                  <a:lnTo>
                    <a:pt x="167" y="9894"/>
                  </a:lnTo>
                  <a:cubicBezTo>
                    <a:pt x="72" y="9894"/>
                    <a:pt x="0" y="9978"/>
                    <a:pt x="0" y="10061"/>
                  </a:cubicBezTo>
                  <a:lnTo>
                    <a:pt x="0" y="11121"/>
                  </a:lnTo>
                  <a:cubicBezTo>
                    <a:pt x="0" y="11204"/>
                    <a:pt x="72" y="11287"/>
                    <a:pt x="167" y="11287"/>
                  </a:cubicBezTo>
                  <a:lnTo>
                    <a:pt x="1215" y="11287"/>
                  </a:lnTo>
                  <a:cubicBezTo>
                    <a:pt x="1310" y="11287"/>
                    <a:pt x="1381" y="11204"/>
                    <a:pt x="1381" y="11121"/>
                  </a:cubicBezTo>
                  <a:lnTo>
                    <a:pt x="1381" y="10763"/>
                  </a:lnTo>
                  <a:lnTo>
                    <a:pt x="4513" y="10763"/>
                  </a:lnTo>
                  <a:lnTo>
                    <a:pt x="4513" y="11121"/>
                  </a:lnTo>
                  <a:cubicBezTo>
                    <a:pt x="4513" y="11204"/>
                    <a:pt x="4584" y="11287"/>
                    <a:pt x="4679" y="11287"/>
                  </a:cubicBezTo>
                  <a:lnTo>
                    <a:pt x="5727" y="11287"/>
                  </a:lnTo>
                  <a:cubicBezTo>
                    <a:pt x="5822" y="11287"/>
                    <a:pt x="5894" y="11204"/>
                    <a:pt x="5894" y="11121"/>
                  </a:cubicBezTo>
                  <a:lnTo>
                    <a:pt x="5894" y="10763"/>
                  </a:lnTo>
                  <a:lnTo>
                    <a:pt x="9001" y="10763"/>
                  </a:lnTo>
                  <a:lnTo>
                    <a:pt x="9001" y="11121"/>
                  </a:lnTo>
                  <a:cubicBezTo>
                    <a:pt x="9001" y="11204"/>
                    <a:pt x="9085" y="11287"/>
                    <a:pt x="9168" y="11287"/>
                  </a:cubicBezTo>
                  <a:lnTo>
                    <a:pt x="10228" y="11287"/>
                  </a:lnTo>
                  <a:cubicBezTo>
                    <a:pt x="10311" y="11287"/>
                    <a:pt x="10394" y="11204"/>
                    <a:pt x="10394" y="11121"/>
                  </a:cubicBezTo>
                  <a:lnTo>
                    <a:pt x="10394" y="10061"/>
                  </a:lnTo>
                  <a:cubicBezTo>
                    <a:pt x="10394" y="9978"/>
                    <a:pt x="10311" y="9894"/>
                    <a:pt x="10228" y="9894"/>
                  </a:cubicBezTo>
                  <a:lnTo>
                    <a:pt x="9871" y="9894"/>
                  </a:lnTo>
                  <a:lnTo>
                    <a:pt x="9871" y="6346"/>
                  </a:lnTo>
                  <a:lnTo>
                    <a:pt x="10228" y="6346"/>
                  </a:lnTo>
                  <a:cubicBezTo>
                    <a:pt x="10311" y="6346"/>
                    <a:pt x="10394" y="6263"/>
                    <a:pt x="10394" y="6180"/>
                  </a:cubicBezTo>
                  <a:lnTo>
                    <a:pt x="10394" y="5120"/>
                  </a:lnTo>
                  <a:cubicBezTo>
                    <a:pt x="10394" y="5037"/>
                    <a:pt x="10311" y="4953"/>
                    <a:pt x="10228" y="4953"/>
                  </a:cubicBezTo>
                  <a:lnTo>
                    <a:pt x="9871" y="4953"/>
                  </a:lnTo>
                  <a:lnTo>
                    <a:pt x="9871" y="1381"/>
                  </a:lnTo>
                  <a:lnTo>
                    <a:pt x="10228" y="1381"/>
                  </a:lnTo>
                  <a:cubicBezTo>
                    <a:pt x="10311" y="1381"/>
                    <a:pt x="10394" y="1310"/>
                    <a:pt x="10394" y="1227"/>
                  </a:cubicBezTo>
                  <a:lnTo>
                    <a:pt x="10394" y="167"/>
                  </a:lnTo>
                  <a:cubicBezTo>
                    <a:pt x="10394" y="72"/>
                    <a:pt x="10311" y="0"/>
                    <a:pt x="10228" y="0"/>
                  </a:cubicBezTo>
                  <a:lnTo>
                    <a:pt x="9168" y="0"/>
                  </a:lnTo>
                  <a:cubicBezTo>
                    <a:pt x="9085" y="0"/>
                    <a:pt x="9001" y="72"/>
                    <a:pt x="9001" y="167"/>
                  </a:cubicBezTo>
                  <a:lnTo>
                    <a:pt x="9001" y="524"/>
                  </a:lnTo>
                  <a:lnTo>
                    <a:pt x="5894" y="524"/>
                  </a:lnTo>
                  <a:lnTo>
                    <a:pt x="5894" y="167"/>
                  </a:lnTo>
                  <a:cubicBezTo>
                    <a:pt x="5894" y="72"/>
                    <a:pt x="5822" y="0"/>
                    <a:pt x="5727" y="0"/>
                  </a:cubicBezTo>
                  <a:lnTo>
                    <a:pt x="4679" y="0"/>
                  </a:lnTo>
                  <a:cubicBezTo>
                    <a:pt x="4584" y="0"/>
                    <a:pt x="4513" y="72"/>
                    <a:pt x="4513" y="167"/>
                  </a:cubicBezTo>
                  <a:lnTo>
                    <a:pt x="4513" y="524"/>
                  </a:lnTo>
                  <a:lnTo>
                    <a:pt x="1381" y="524"/>
                  </a:lnTo>
                  <a:lnTo>
                    <a:pt x="1381" y="167"/>
                  </a:lnTo>
                  <a:cubicBezTo>
                    <a:pt x="1381" y="72"/>
                    <a:pt x="1310" y="0"/>
                    <a:pt x="121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274" name="Google Shape;11274;p80"/>
          <p:cNvGrpSpPr/>
          <p:nvPr/>
        </p:nvGrpSpPr>
        <p:grpSpPr>
          <a:xfrm>
            <a:off x="7124725" y="1778545"/>
            <a:ext cx="326235" cy="468127"/>
            <a:chOff x="5343544" y="1509358"/>
            <a:chExt cx="244676" cy="351095"/>
          </a:xfrm>
          <a:solidFill>
            <a:schemeClr val="tx1"/>
          </a:solidFill>
        </p:grpSpPr>
        <p:sp>
          <p:nvSpPr>
            <p:cNvPr id="11275" name="Google Shape;11275;p80"/>
            <p:cNvSpPr/>
            <p:nvPr/>
          </p:nvSpPr>
          <p:spPr>
            <a:xfrm>
              <a:off x="5430658" y="1574494"/>
              <a:ext cx="25031" cy="10655"/>
            </a:xfrm>
            <a:custGeom>
              <a:avLst/>
              <a:gdLst/>
              <a:ahLst/>
              <a:cxnLst/>
              <a:rect l="l" t="t" r="r" b="b"/>
              <a:pathLst>
                <a:path w="787" h="335" extrusionOk="0">
                  <a:moveTo>
                    <a:pt x="167" y="1"/>
                  </a:moveTo>
                  <a:cubicBezTo>
                    <a:pt x="72" y="1"/>
                    <a:pt x="0" y="72"/>
                    <a:pt x="0" y="168"/>
                  </a:cubicBezTo>
                  <a:cubicBezTo>
                    <a:pt x="0" y="263"/>
                    <a:pt x="72" y="334"/>
                    <a:pt x="167" y="334"/>
                  </a:cubicBezTo>
                  <a:lnTo>
                    <a:pt x="619" y="334"/>
                  </a:lnTo>
                  <a:cubicBezTo>
                    <a:pt x="715" y="334"/>
                    <a:pt x="786" y="263"/>
                    <a:pt x="786" y="168"/>
                  </a:cubicBezTo>
                  <a:cubicBezTo>
                    <a:pt x="786" y="72"/>
                    <a:pt x="715" y="1"/>
                    <a:pt x="61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76" name="Google Shape;11276;p80"/>
            <p:cNvSpPr/>
            <p:nvPr/>
          </p:nvSpPr>
          <p:spPr>
            <a:xfrm>
              <a:off x="5447706" y="1613137"/>
              <a:ext cx="39025" cy="38643"/>
            </a:xfrm>
            <a:custGeom>
              <a:avLst/>
              <a:gdLst/>
              <a:ahLst/>
              <a:cxnLst/>
              <a:rect l="l" t="t" r="r" b="b"/>
              <a:pathLst>
                <a:path w="1227" h="1215" extrusionOk="0">
                  <a:moveTo>
                    <a:pt x="607" y="322"/>
                  </a:moveTo>
                  <a:cubicBezTo>
                    <a:pt x="774" y="322"/>
                    <a:pt x="893" y="453"/>
                    <a:pt x="893" y="608"/>
                  </a:cubicBezTo>
                  <a:cubicBezTo>
                    <a:pt x="893" y="750"/>
                    <a:pt x="774" y="893"/>
                    <a:pt x="607" y="893"/>
                  </a:cubicBezTo>
                  <a:cubicBezTo>
                    <a:pt x="453" y="893"/>
                    <a:pt x="322" y="750"/>
                    <a:pt x="322" y="608"/>
                  </a:cubicBezTo>
                  <a:cubicBezTo>
                    <a:pt x="322" y="453"/>
                    <a:pt x="464" y="322"/>
                    <a:pt x="607" y="322"/>
                  </a:cubicBezTo>
                  <a:close/>
                  <a:moveTo>
                    <a:pt x="607" y="0"/>
                  </a:moveTo>
                  <a:cubicBezTo>
                    <a:pt x="274" y="0"/>
                    <a:pt x="0" y="262"/>
                    <a:pt x="0" y="608"/>
                  </a:cubicBezTo>
                  <a:cubicBezTo>
                    <a:pt x="0" y="953"/>
                    <a:pt x="274" y="1215"/>
                    <a:pt x="607" y="1215"/>
                  </a:cubicBezTo>
                  <a:cubicBezTo>
                    <a:pt x="953" y="1215"/>
                    <a:pt x="1215" y="953"/>
                    <a:pt x="1215" y="608"/>
                  </a:cubicBezTo>
                  <a:cubicBezTo>
                    <a:pt x="1226" y="262"/>
                    <a:pt x="953" y="0"/>
                    <a:pt x="60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77" name="Google Shape;11277;p80"/>
            <p:cNvSpPr/>
            <p:nvPr/>
          </p:nvSpPr>
          <p:spPr>
            <a:xfrm>
              <a:off x="5343544" y="1509358"/>
              <a:ext cx="244676" cy="351095"/>
            </a:xfrm>
            <a:custGeom>
              <a:avLst/>
              <a:gdLst/>
              <a:ahLst/>
              <a:cxnLst/>
              <a:rect l="l" t="t" r="r" b="b"/>
              <a:pathLst>
                <a:path w="7693" h="11039" extrusionOk="0">
                  <a:moveTo>
                    <a:pt x="4728" y="311"/>
                  </a:moveTo>
                  <a:lnTo>
                    <a:pt x="4728" y="1192"/>
                  </a:lnTo>
                  <a:cubicBezTo>
                    <a:pt x="4728" y="1275"/>
                    <a:pt x="4811" y="1346"/>
                    <a:pt x="4894" y="1346"/>
                  </a:cubicBezTo>
                  <a:cubicBezTo>
                    <a:pt x="4990" y="1346"/>
                    <a:pt x="5061" y="1275"/>
                    <a:pt x="5061" y="1192"/>
                  </a:cubicBezTo>
                  <a:lnTo>
                    <a:pt x="5061" y="322"/>
                  </a:lnTo>
                  <a:cubicBezTo>
                    <a:pt x="5716" y="418"/>
                    <a:pt x="6216" y="965"/>
                    <a:pt x="6216" y="1644"/>
                  </a:cubicBezTo>
                  <a:lnTo>
                    <a:pt x="6216" y="2037"/>
                  </a:lnTo>
                  <a:lnTo>
                    <a:pt x="4418" y="2037"/>
                  </a:lnTo>
                  <a:cubicBezTo>
                    <a:pt x="4335" y="2037"/>
                    <a:pt x="4251" y="2108"/>
                    <a:pt x="4251" y="2204"/>
                  </a:cubicBezTo>
                  <a:cubicBezTo>
                    <a:pt x="4251" y="2287"/>
                    <a:pt x="4335" y="2358"/>
                    <a:pt x="4418" y="2358"/>
                  </a:cubicBezTo>
                  <a:lnTo>
                    <a:pt x="6216" y="2358"/>
                  </a:lnTo>
                  <a:lnTo>
                    <a:pt x="6216" y="2704"/>
                  </a:lnTo>
                  <a:lnTo>
                    <a:pt x="4418" y="2704"/>
                  </a:lnTo>
                  <a:cubicBezTo>
                    <a:pt x="4335" y="2704"/>
                    <a:pt x="4251" y="2775"/>
                    <a:pt x="4251" y="2870"/>
                  </a:cubicBezTo>
                  <a:cubicBezTo>
                    <a:pt x="4251" y="2966"/>
                    <a:pt x="4335" y="3037"/>
                    <a:pt x="4418" y="3037"/>
                  </a:cubicBezTo>
                  <a:lnTo>
                    <a:pt x="6216" y="3037"/>
                  </a:lnTo>
                  <a:lnTo>
                    <a:pt x="6216" y="3382"/>
                  </a:lnTo>
                  <a:lnTo>
                    <a:pt x="4894" y="3382"/>
                  </a:lnTo>
                  <a:cubicBezTo>
                    <a:pt x="4811" y="3382"/>
                    <a:pt x="4728" y="3454"/>
                    <a:pt x="4728" y="3537"/>
                  </a:cubicBezTo>
                  <a:cubicBezTo>
                    <a:pt x="4728" y="3632"/>
                    <a:pt x="4811" y="3704"/>
                    <a:pt x="4894" y="3704"/>
                  </a:cubicBezTo>
                  <a:lnTo>
                    <a:pt x="6216" y="3704"/>
                  </a:lnTo>
                  <a:lnTo>
                    <a:pt x="6216" y="4049"/>
                  </a:lnTo>
                  <a:lnTo>
                    <a:pt x="4894" y="4049"/>
                  </a:lnTo>
                  <a:cubicBezTo>
                    <a:pt x="4811" y="4049"/>
                    <a:pt x="4728" y="4121"/>
                    <a:pt x="4728" y="4216"/>
                  </a:cubicBezTo>
                  <a:cubicBezTo>
                    <a:pt x="4728" y="4299"/>
                    <a:pt x="4811" y="4371"/>
                    <a:pt x="4894" y="4371"/>
                  </a:cubicBezTo>
                  <a:lnTo>
                    <a:pt x="6216" y="4371"/>
                  </a:lnTo>
                  <a:lnTo>
                    <a:pt x="6216" y="4716"/>
                  </a:lnTo>
                  <a:lnTo>
                    <a:pt x="4418" y="4716"/>
                  </a:lnTo>
                  <a:cubicBezTo>
                    <a:pt x="4335" y="4716"/>
                    <a:pt x="4251" y="4787"/>
                    <a:pt x="4251" y="4883"/>
                  </a:cubicBezTo>
                  <a:cubicBezTo>
                    <a:pt x="4251" y="4966"/>
                    <a:pt x="4335" y="5049"/>
                    <a:pt x="4418" y="5049"/>
                  </a:cubicBezTo>
                  <a:lnTo>
                    <a:pt x="6216" y="5049"/>
                  </a:lnTo>
                  <a:lnTo>
                    <a:pt x="6216" y="5383"/>
                  </a:lnTo>
                  <a:lnTo>
                    <a:pt x="4418" y="5383"/>
                  </a:lnTo>
                  <a:cubicBezTo>
                    <a:pt x="4335" y="5383"/>
                    <a:pt x="4251" y="5466"/>
                    <a:pt x="4251" y="5549"/>
                  </a:cubicBezTo>
                  <a:cubicBezTo>
                    <a:pt x="4251" y="5645"/>
                    <a:pt x="4335" y="5716"/>
                    <a:pt x="4418" y="5716"/>
                  </a:cubicBezTo>
                  <a:lnTo>
                    <a:pt x="6216" y="5716"/>
                  </a:lnTo>
                  <a:lnTo>
                    <a:pt x="6216" y="6097"/>
                  </a:lnTo>
                  <a:cubicBezTo>
                    <a:pt x="6216" y="6788"/>
                    <a:pt x="5716" y="7335"/>
                    <a:pt x="5061" y="7430"/>
                  </a:cubicBezTo>
                  <a:lnTo>
                    <a:pt x="5061" y="6538"/>
                  </a:lnTo>
                  <a:cubicBezTo>
                    <a:pt x="5061" y="6442"/>
                    <a:pt x="4990" y="6371"/>
                    <a:pt x="4894" y="6371"/>
                  </a:cubicBezTo>
                  <a:cubicBezTo>
                    <a:pt x="4811" y="6371"/>
                    <a:pt x="4728" y="6442"/>
                    <a:pt x="4728" y="6538"/>
                  </a:cubicBezTo>
                  <a:lnTo>
                    <a:pt x="4728" y="7407"/>
                  </a:lnTo>
                  <a:lnTo>
                    <a:pt x="4394" y="7407"/>
                  </a:lnTo>
                  <a:lnTo>
                    <a:pt x="4394" y="6538"/>
                  </a:lnTo>
                  <a:cubicBezTo>
                    <a:pt x="4394" y="6442"/>
                    <a:pt x="4311" y="6371"/>
                    <a:pt x="4228" y="6371"/>
                  </a:cubicBezTo>
                  <a:cubicBezTo>
                    <a:pt x="4132" y="6371"/>
                    <a:pt x="4061" y="6442"/>
                    <a:pt x="4061" y="6538"/>
                  </a:cubicBezTo>
                  <a:lnTo>
                    <a:pt x="4061" y="7407"/>
                  </a:lnTo>
                  <a:lnTo>
                    <a:pt x="3716" y="7407"/>
                  </a:lnTo>
                  <a:lnTo>
                    <a:pt x="3716" y="6538"/>
                  </a:lnTo>
                  <a:cubicBezTo>
                    <a:pt x="3716" y="6442"/>
                    <a:pt x="3644" y="6371"/>
                    <a:pt x="3561" y="6371"/>
                  </a:cubicBezTo>
                  <a:cubicBezTo>
                    <a:pt x="3466" y="6371"/>
                    <a:pt x="3394" y="6442"/>
                    <a:pt x="3394" y="6538"/>
                  </a:cubicBezTo>
                  <a:lnTo>
                    <a:pt x="3394" y="7407"/>
                  </a:lnTo>
                  <a:lnTo>
                    <a:pt x="3049" y="7407"/>
                  </a:lnTo>
                  <a:lnTo>
                    <a:pt x="3049" y="6538"/>
                  </a:lnTo>
                  <a:cubicBezTo>
                    <a:pt x="3049" y="6442"/>
                    <a:pt x="2977" y="6371"/>
                    <a:pt x="2882" y="6371"/>
                  </a:cubicBezTo>
                  <a:cubicBezTo>
                    <a:pt x="2799" y="6371"/>
                    <a:pt x="2727" y="6442"/>
                    <a:pt x="2727" y="6538"/>
                  </a:cubicBezTo>
                  <a:lnTo>
                    <a:pt x="2727" y="7395"/>
                  </a:lnTo>
                  <a:cubicBezTo>
                    <a:pt x="2073" y="7311"/>
                    <a:pt x="1561" y="6752"/>
                    <a:pt x="1561" y="6073"/>
                  </a:cubicBezTo>
                  <a:lnTo>
                    <a:pt x="1561" y="5680"/>
                  </a:lnTo>
                  <a:lnTo>
                    <a:pt x="3358" y="5680"/>
                  </a:lnTo>
                  <a:cubicBezTo>
                    <a:pt x="3454" y="5680"/>
                    <a:pt x="3525" y="5609"/>
                    <a:pt x="3525" y="5525"/>
                  </a:cubicBezTo>
                  <a:cubicBezTo>
                    <a:pt x="3525" y="5430"/>
                    <a:pt x="3454" y="5359"/>
                    <a:pt x="3358" y="5359"/>
                  </a:cubicBezTo>
                  <a:lnTo>
                    <a:pt x="1561" y="5359"/>
                  </a:lnTo>
                  <a:lnTo>
                    <a:pt x="1561" y="5014"/>
                  </a:lnTo>
                  <a:lnTo>
                    <a:pt x="3358" y="5014"/>
                  </a:lnTo>
                  <a:cubicBezTo>
                    <a:pt x="3454" y="5014"/>
                    <a:pt x="3525" y="4942"/>
                    <a:pt x="3525" y="4847"/>
                  </a:cubicBezTo>
                  <a:cubicBezTo>
                    <a:pt x="3525" y="4763"/>
                    <a:pt x="3454" y="4680"/>
                    <a:pt x="3358" y="4680"/>
                  </a:cubicBezTo>
                  <a:lnTo>
                    <a:pt x="1561" y="4680"/>
                  </a:lnTo>
                  <a:lnTo>
                    <a:pt x="1561" y="4347"/>
                  </a:lnTo>
                  <a:lnTo>
                    <a:pt x="2894" y="4347"/>
                  </a:lnTo>
                  <a:cubicBezTo>
                    <a:pt x="2977" y="4347"/>
                    <a:pt x="3049" y="4263"/>
                    <a:pt x="3049" y="4180"/>
                  </a:cubicBezTo>
                  <a:cubicBezTo>
                    <a:pt x="3049" y="4085"/>
                    <a:pt x="2977" y="4013"/>
                    <a:pt x="2894" y="4013"/>
                  </a:cubicBezTo>
                  <a:lnTo>
                    <a:pt x="1561" y="4013"/>
                  </a:lnTo>
                  <a:lnTo>
                    <a:pt x="1561" y="3668"/>
                  </a:lnTo>
                  <a:lnTo>
                    <a:pt x="2894" y="3668"/>
                  </a:lnTo>
                  <a:cubicBezTo>
                    <a:pt x="2977" y="3668"/>
                    <a:pt x="3049" y="3597"/>
                    <a:pt x="3049" y="3513"/>
                  </a:cubicBezTo>
                  <a:cubicBezTo>
                    <a:pt x="3049" y="3418"/>
                    <a:pt x="2977" y="3347"/>
                    <a:pt x="2894" y="3347"/>
                  </a:cubicBezTo>
                  <a:lnTo>
                    <a:pt x="1561" y="3347"/>
                  </a:lnTo>
                  <a:lnTo>
                    <a:pt x="1561" y="3001"/>
                  </a:lnTo>
                  <a:lnTo>
                    <a:pt x="3358" y="3001"/>
                  </a:lnTo>
                  <a:cubicBezTo>
                    <a:pt x="3454" y="3001"/>
                    <a:pt x="3525" y="2930"/>
                    <a:pt x="3525" y="2835"/>
                  </a:cubicBezTo>
                  <a:cubicBezTo>
                    <a:pt x="3525" y="2751"/>
                    <a:pt x="3454" y="2680"/>
                    <a:pt x="3358" y="2680"/>
                  </a:cubicBezTo>
                  <a:lnTo>
                    <a:pt x="1561" y="2680"/>
                  </a:lnTo>
                  <a:lnTo>
                    <a:pt x="1561" y="2370"/>
                  </a:lnTo>
                  <a:lnTo>
                    <a:pt x="2156" y="2370"/>
                  </a:lnTo>
                  <a:cubicBezTo>
                    <a:pt x="2251" y="2370"/>
                    <a:pt x="2323" y="2287"/>
                    <a:pt x="2323" y="2204"/>
                  </a:cubicBezTo>
                  <a:cubicBezTo>
                    <a:pt x="2323" y="2108"/>
                    <a:pt x="2251" y="2037"/>
                    <a:pt x="2156" y="2037"/>
                  </a:cubicBezTo>
                  <a:lnTo>
                    <a:pt x="1561" y="2037"/>
                  </a:lnTo>
                  <a:lnTo>
                    <a:pt x="1561" y="1644"/>
                  </a:lnTo>
                  <a:cubicBezTo>
                    <a:pt x="1561" y="965"/>
                    <a:pt x="2073" y="418"/>
                    <a:pt x="2727" y="322"/>
                  </a:cubicBezTo>
                  <a:lnTo>
                    <a:pt x="2727" y="1192"/>
                  </a:lnTo>
                  <a:cubicBezTo>
                    <a:pt x="2727" y="1275"/>
                    <a:pt x="2799" y="1346"/>
                    <a:pt x="2882" y="1346"/>
                  </a:cubicBezTo>
                  <a:cubicBezTo>
                    <a:pt x="2977" y="1346"/>
                    <a:pt x="3049" y="1275"/>
                    <a:pt x="3049" y="1192"/>
                  </a:cubicBezTo>
                  <a:lnTo>
                    <a:pt x="3049" y="311"/>
                  </a:lnTo>
                  <a:lnTo>
                    <a:pt x="3394" y="311"/>
                  </a:lnTo>
                  <a:lnTo>
                    <a:pt x="3394" y="1192"/>
                  </a:lnTo>
                  <a:cubicBezTo>
                    <a:pt x="3394" y="1275"/>
                    <a:pt x="3466" y="1346"/>
                    <a:pt x="3561" y="1346"/>
                  </a:cubicBezTo>
                  <a:cubicBezTo>
                    <a:pt x="3644" y="1346"/>
                    <a:pt x="3716" y="1275"/>
                    <a:pt x="3716" y="1192"/>
                  </a:cubicBezTo>
                  <a:lnTo>
                    <a:pt x="3716" y="311"/>
                  </a:lnTo>
                  <a:lnTo>
                    <a:pt x="4061" y="311"/>
                  </a:lnTo>
                  <a:lnTo>
                    <a:pt x="4061" y="1192"/>
                  </a:lnTo>
                  <a:cubicBezTo>
                    <a:pt x="4061" y="1275"/>
                    <a:pt x="4132" y="1346"/>
                    <a:pt x="4228" y="1346"/>
                  </a:cubicBezTo>
                  <a:cubicBezTo>
                    <a:pt x="4311" y="1346"/>
                    <a:pt x="4394" y="1275"/>
                    <a:pt x="4394" y="1192"/>
                  </a:cubicBezTo>
                  <a:lnTo>
                    <a:pt x="4394" y="311"/>
                  </a:lnTo>
                  <a:close/>
                  <a:moveTo>
                    <a:pt x="6776" y="5025"/>
                  </a:moveTo>
                  <a:lnTo>
                    <a:pt x="6776" y="6192"/>
                  </a:lnTo>
                  <a:cubicBezTo>
                    <a:pt x="6776" y="7216"/>
                    <a:pt x="5942" y="8050"/>
                    <a:pt x="4906" y="8050"/>
                  </a:cubicBezTo>
                  <a:lnTo>
                    <a:pt x="2882" y="8050"/>
                  </a:lnTo>
                  <a:cubicBezTo>
                    <a:pt x="1858" y="8050"/>
                    <a:pt x="1025" y="7216"/>
                    <a:pt x="1025" y="6192"/>
                  </a:cubicBezTo>
                  <a:lnTo>
                    <a:pt x="1013" y="5025"/>
                  </a:lnTo>
                  <a:lnTo>
                    <a:pt x="1251" y="5025"/>
                  </a:lnTo>
                  <a:lnTo>
                    <a:pt x="1251" y="6085"/>
                  </a:lnTo>
                  <a:cubicBezTo>
                    <a:pt x="1251" y="6990"/>
                    <a:pt x="1977" y="7728"/>
                    <a:pt x="2882" y="7740"/>
                  </a:cubicBezTo>
                  <a:lnTo>
                    <a:pt x="4894" y="7740"/>
                  </a:lnTo>
                  <a:cubicBezTo>
                    <a:pt x="5799" y="7728"/>
                    <a:pt x="6537" y="6978"/>
                    <a:pt x="6537" y="6085"/>
                  </a:cubicBezTo>
                  <a:lnTo>
                    <a:pt x="6537" y="5025"/>
                  </a:lnTo>
                  <a:close/>
                  <a:moveTo>
                    <a:pt x="4144" y="8966"/>
                  </a:moveTo>
                  <a:lnTo>
                    <a:pt x="4144" y="9966"/>
                  </a:lnTo>
                  <a:lnTo>
                    <a:pt x="3620" y="9966"/>
                  </a:lnTo>
                  <a:lnTo>
                    <a:pt x="3620" y="8966"/>
                  </a:lnTo>
                  <a:close/>
                  <a:moveTo>
                    <a:pt x="6299" y="10300"/>
                  </a:moveTo>
                  <a:cubicBezTo>
                    <a:pt x="6561" y="10300"/>
                    <a:pt x="6787" y="10478"/>
                    <a:pt x="6859" y="10717"/>
                  </a:cubicBezTo>
                  <a:lnTo>
                    <a:pt x="918" y="10717"/>
                  </a:lnTo>
                  <a:cubicBezTo>
                    <a:pt x="1001" y="10478"/>
                    <a:pt x="1215" y="10300"/>
                    <a:pt x="1489" y="10300"/>
                  </a:cubicBezTo>
                  <a:close/>
                  <a:moveTo>
                    <a:pt x="2835" y="1"/>
                  </a:moveTo>
                  <a:cubicBezTo>
                    <a:pt x="1918" y="13"/>
                    <a:pt x="1191" y="763"/>
                    <a:pt x="1191" y="1656"/>
                  </a:cubicBezTo>
                  <a:lnTo>
                    <a:pt x="1191" y="4704"/>
                  </a:lnTo>
                  <a:lnTo>
                    <a:pt x="953" y="4704"/>
                  </a:lnTo>
                  <a:lnTo>
                    <a:pt x="953" y="4502"/>
                  </a:lnTo>
                  <a:cubicBezTo>
                    <a:pt x="953" y="4252"/>
                    <a:pt x="751" y="4037"/>
                    <a:pt x="477" y="4037"/>
                  </a:cubicBezTo>
                  <a:cubicBezTo>
                    <a:pt x="227" y="4037"/>
                    <a:pt x="1" y="4240"/>
                    <a:pt x="1" y="4502"/>
                  </a:cubicBezTo>
                  <a:lnTo>
                    <a:pt x="1" y="6168"/>
                  </a:lnTo>
                  <a:cubicBezTo>
                    <a:pt x="1" y="7716"/>
                    <a:pt x="1251" y="8966"/>
                    <a:pt x="2799" y="8966"/>
                  </a:cubicBezTo>
                  <a:lnTo>
                    <a:pt x="3227" y="8966"/>
                  </a:lnTo>
                  <a:lnTo>
                    <a:pt x="3227" y="9966"/>
                  </a:lnTo>
                  <a:lnTo>
                    <a:pt x="1406" y="9966"/>
                  </a:lnTo>
                  <a:cubicBezTo>
                    <a:pt x="906" y="9966"/>
                    <a:pt x="489" y="10371"/>
                    <a:pt x="489" y="10883"/>
                  </a:cubicBezTo>
                  <a:cubicBezTo>
                    <a:pt x="489" y="10967"/>
                    <a:pt x="572" y="11038"/>
                    <a:pt x="656" y="11038"/>
                  </a:cubicBezTo>
                  <a:lnTo>
                    <a:pt x="6966" y="11038"/>
                  </a:lnTo>
                  <a:cubicBezTo>
                    <a:pt x="7061" y="11038"/>
                    <a:pt x="7133" y="10967"/>
                    <a:pt x="7133" y="10883"/>
                  </a:cubicBezTo>
                  <a:cubicBezTo>
                    <a:pt x="7133" y="10383"/>
                    <a:pt x="6728" y="9966"/>
                    <a:pt x="6228" y="9966"/>
                  </a:cubicBezTo>
                  <a:lnTo>
                    <a:pt x="4466" y="9966"/>
                  </a:lnTo>
                  <a:lnTo>
                    <a:pt x="4466" y="8966"/>
                  </a:lnTo>
                  <a:lnTo>
                    <a:pt x="4894" y="8966"/>
                  </a:lnTo>
                  <a:cubicBezTo>
                    <a:pt x="6442" y="8966"/>
                    <a:pt x="7692" y="7728"/>
                    <a:pt x="7692" y="6168"/>
                  </a:cubicBezTo>
                  <a:lnTo>
                    <a:pt x="7692" y="5978"/>
                  </a:lnTo>
                  <a:cubicBezTo>
                    <a:pt x="7692" y="5895"/>
                    <a:pt x="7621" y="5811"/>
                    <a:pt x="7538" y="5811"/>
                  </a:cubicBezTo>
                  <a:cubicBezTo>
                    <a:pt x="7442" y="5811"/>
                    <a:pt x="7371" y="5895"/>
                    <a:pt x="7371" y="5978"/>
                  </a:cubicBezTo>
                  <a:lnTo>
                    <a:pt x="7371" y="6168"/>
                  </a:lnTo>
                  <a:cubicBezTo>
                    <a:pt x="7371" y="7538"/>
                    <a:pt x="6252" y="8657"/>
                    <a:pt x="4882" y="8657"/>
                  </a:cubicBezTo>
                  <a:lnTo>
                    <a:pt x="2858" y="8657"/>
                  </a:lnTo>
                  <a:cubicBezTo>
                    <a:pt x="1489" y="8657"/>
                    <a:pt x="370" y="7538"/>
                    <a:pt x="370" y="6168"/>
                  </a:cubicBezTo>
                  <a:lnTo>
                    <a:pt x="370" y="4502"/>
                  </a:lnTo>
                  <a:cubicBezTo>
                    <a:pt x="370" y="4418"/>
                    <a:pt x="453" y="4359"/>
                    <a:pt x="525" y="4359"/>
                  </a:cubicBezTo>
                  <a:cubicBezTo>
                    <a:pt x="596" y="4359"/>
                    <a:pt x="668" y="4430"/>
                    <a:pt x="668" y="4502"/>
                  </a:cubicBezTo>
                  <a:lnTo>
                    <a:pt x="668" y="6168"/>
                  </a:lnTo>
                  <a:cubicBezTo>
                    <a:pt x="668" y="7383"/>
                    <a:pt x="1656" y="8347"/>
                    <a:pt x="2846" y="8347"/>
                  </a:cubicBezTo>
                  <a:lnTo>
                    <a:pt x="4871" y="8347"/>
                  </a:lnTo>
                  <a:cubicBezTo>
                    <a:pt x="6073" y="8347"/>
                    <a:pt x="7037" y="7359"/>
                    <a:pt x="7037" y="6168"/>
                  </a:cubicBezTo>
                  <a:lnTo>
                    <a:pt x="7037" y="4502"/>
                  </a:lnTo>
                  <a:cubicBezTo>
                    <a:pt x="7037" y="4418"/>
                    <a:pt x="7121" y="4359"/>
                    <a:pt x="7192" y="4359"/>
                  </a:cubicBezTo>
                  <a:cubicBezTo>
                    <a:pt x="7276" y="4359"/>
                    <a:pt x="7335" y="4430"/>
                    <a:pt x="7335" y="4502"/>
                  </a:cubicBezTo>
                  <a:lnTo>
                    <a:pt x="7335" y="5252"/>
                  </a:lnTo>
                  <a:cubicBezTo>
                    <a:pt x="7335" y="5347"/>
                    <a:pt x="7418" y="5418"/>
                    <a:pt x="7502" y="5418"/>
                  </a:cubicBezTo>
                  <a:cubicBezTo>
                    <a:pt x="7585" y="5418"/>
                    <a:pt x="7668" y="5347"/>
                    <a:pt x="7668" y="5252"/>
                  </a:cubicBezTo>
                  <a:lnTo>
                    <a:pt x="7668" y="4502"/>
                  </a:lnTo>
                  <a:cubicBezTo>
                    <a:pt x="7668" y="4252"/>
                    <a:pt x="7454" y="4037"/>
                    <a:pt x="7192" y="4037"/>
                  </a:cubicBezTo>
                  <a:cubicBezTo>
                    <a:pt x="6930" y="4037"/>
                    <a:pt x="6716" y="4240"/>
                    <a:pt x="6716" y="4502"/>
                  </a:cubicBezTo>
                  <a:lnTo>
                    <a:pt x="6716" y="4704"/>
                  </a:lnTo>
                  <a:lnTo>
                    <a:pt x="6478" y="4704"/>
                  </a:lnTo>
                  <a:lnTo>
                    <a:pt x="6478" y="1656"/>
                  </a:lnTo>
                  <a:cubicBezTo>
                    <a:pt x="6478" y="739"/>
                    <a:pt x="5740" y="13"/>
                    <a:pt x="483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278" name="Google Shape;11278;p80"/>
          <p:cNvGrpSpPr/>
          <p:nvPr/>
        </p:nvGrpSpPr>
        <p:grpSpPr>
          <a:xfrm>
            <a:off x="6509787" y="1778545"/>
            <a:ext cx="328228" cy="468127"/>
            <a:chOff x="4882340" y="1509358"/>
            <a:chExt cx="246171" cy="351095"/>
          </a:xfrm>
          <a:solidFill>
            <a:schemeClr val="tx1"/>
          </a:solidFill>
        </p:grpSpPr>
        <p:sp>
          <p:nvSpPr>
            <p:cNvPr id="11279" name="Google Shape;11279;p80"/>
            <p:cNvSpPr/>
            <p:nvPr/>
          </p:nvSpPr>
          <p:spPr>
            <a:xfrm>
              <a:off x="4935709" y="1576784"/>
              <a:ext cx="30724" cy="30692"/>
            </a:xfrm>
            <a:custGeom>
              <a:avLst/>
              <a:gdLst/>
              <a:ahLst/>
              <a:cxnLst/>
              <a:rect l="l" t="t" r="r" b="b"/>
              <a:pathLst>
                <a:path w="966" h="965" extrusionOk="0">
                  <a:moveTo>
                    <a:pt x="787" y="0"/>
                  </a:moveTo>
                  <a:cubicBezTo>
                    <a:pt x="346" y="0"/>
                    <a:pt x="1" y="357"/>
                    <a:pt x="1" y="798"/>
                  </a:cubicBezTo>
                  <a:cubicBezTo>
                    <a:pt x="1" y="881"/>
                    <a:pt x="72" y="965"/>
                    <a:pt x="156" y="965"/>
                  </a:cubicBezTo>
                  <a:cubicBezTo>
                    <a:pt x="251" y="965"/>
                    <a:pt x="322" y="881"/>
                    <a:pt x="322" y="798"/>
                  </a:cubicBezTo>
                  <a:cubicBezTo>
                    <a:pt x="322" y="548"/>
                    <a:pt x="525" y="322"/>
                    <a:pt x="799" y="322"/>
                  </a:cubicBezTo>
                  <a:cubicBezTo>
                    <a:pt x="882" y="322"/>
                    <a:pt x="965" y="250"/>
                    <a:pt x="965" y="155"/>
                  </a:cubicBezTo>
                  <a:cubicBezTo>
                    <a:pt x="953" y="84"/>
                    <a:pt x="870" y="0"/>
                    <a:pt x="78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80" name="Google Shape;11280;p80"/>
            <p:cNvSpPr/>
            <p:nvPr/>
          </p:nvSpPr>
          <p:spPr>
            <a:xfrm>
              <a:off x="5043655" y="1597235"/>
              <a:ext cx="30692" cy="31073"/>
            </a:xfrm>
            <a:custGeom>
              <a:avLst/>
              <a:gdLst/>
              <a:ahLst/>
              <a:cxnLst/>
              <a:rect l="l" t="t" r="r" b="b"/>
              <a:pathLst>
                <a:path w="965" h="977" extrusionOk="0">
                  <a:moveTo>
                    <a:pt x="155" y="0"/>
                  </a:moveTo>
                  <a:cubicBezTo>
                    <a:pt x="72" y="0"/>
                    <a:pt x="0" y="84"/>
                    <a:pt x="0" y="167"/>
                  </a:cubicBezTo>
                  <a:cubicBezTo>
                    <a:pt x="0" y="262"/>
                    <a:pt x="72" y="334"/>
                    <a:pt x="155" y="334"/>
                  </a:cubicBezTo>
                  <a:cubicBezTo>
                    <a:pt x="417" y="334"/>
                    <a:pt x="631" y="536"/>
                    <a:pt x="631" y="810"/>
                  </a:cubicBezTo>
                  <a:cubicBezTo>
                    <a:pt x="631" y="893"/>
                    <a:pt x="714" y="977"/>
                    <a:pt x="798" y="977"/>
                  </a:cubicBezTo>
                  <a:cubicBezTo>
                    <a:pt x="881" y="977"/>
                    <a:pt x="965" y="893"/>
                    <a:pt x="965" y="810"/>
                  </a:cubicBezTo>
                  <a:cubicBezTo>
                    <a:pt x="953" y="357"/>
                    <a:pt x="584" y="0"/>
                    <a:pt x="1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81" name="Google Shape;11281;p80"/>
            <p:cNvSpPr/>
            <p:nvPr/>
          </p:nvSpPr>
          <p:spPr>
            <a:xfrm>
              <a:off x="4993657" y="1538046"/>
              <a:ext cx="36003" cy="26271"/>
            </a:xfrm>
            <a:custGeom>
              <a:avLst/>
              <a:gdLst/>
              <a:ahLst/>
              <a:cxnLst/>
              <a:rect l="l" t="t" r="r" b="b"/>
              <a:pathLst>
                <a:path w="1132" h="826" extrusionOk="0">
                  <a:moveTo>
                    <a:pt x="315" y="0"/>
                  </a:moveTo>
                  <a:cubicBezTo>
                    <a:pt x="262" y="0"/>
                    <a:pt x="209" y="5"/>
                    <a:pt x="155" y="16"/>
                  </a:cubicBezTo>
                  <a:cubicBezTo>
                    <a:pt x="60" y="28"/>
                    <a:pt x="0" y="123"/>
                    <a:pt x="36" y="206"/>
                  </a:cubicBezTo>
                  <a:cubicBezTo>
                    <a:pt x="46" y="282"/>
                    <a:pt x="109" y="336"/>
                    <a:pt x="176" y="336"/>
                  </a:cubicBezTo>
                  <a:cubicBezTo>
                    <a:pt x="193" y="336"/>
                    <a:pt x="210" y="332"/>
                    <a:pt x="227" y="325"/>
                  </a:cubicBezTo>
                  <a:cubicBezTo>
                    <a:pt x="257" y="320"/>
                    <a:pt x="288" y="317"/>
                    <a:pt x="318" y="317"/>
                  </a:cubicBezTo>
                  <a:cubicBezTo>
                    <a:pt x="537" y="317"/>
                    <a:pt x="744" y="463"/>
                    <a:pt x="786" y="683"/>
                  </a:cubicBezTo>
                  <a:cubicBezTo>
                    <a:pt x="810" y="766"/>
                    <a:pt x="882" y="825"/>
                    <a:pt x="953" y="825"/>
                  </a:cubicBezTo>
                  <a:lnTo>
                    <a:pt x="989" y="825"/>
                  </a:lnTo>
                  <a:cubicBezTo>
                    <a:pt x="1072" y="790"/>
                    <a:pt x="1132" y="718"/>
                    <a:pt x="1108" y="623"/>
                  </a:cubicBezTo>
                  <a:cubicBezTo>
                    <a:pt x="1024" y="248"/>
                    <a:pt x="686" y="0"/>
                    <a:pt x="31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82" name="Google Shape;11282;p80"/>
            <p:cNvSpPr/>
            <p:nvPr/>
          </p:nvSpPr>
          <p:spPr>
            <a:xfrm>
              <a:off x="4931924" y="1693795"/>
              <a:ext cx="146589" cy="104161"/>
            </a:xfrm>
            <a:custGeom>
              <a:avLst/>
              <a:gdLst/>
              <a:ahLst/>
              <a:cxnLst/>
              <a:rect l="l" t="t" r="r" b="b"/>
              <a:pathLst>
                <a:path w="4609" h="3275" extrusionOk="0">
                  <a:moveTo>
                    <a:pt x="2299" y="334"/>
                  </a:moveTo>
                  <a:cubicBezTo>
                    <a:pt x="2834" y="334"/>
                    <a:pt x="3346" y="477"/>
                    <a:pt x="3716" y="727"/>
                  </a:cubicBezTo>
                  <a:cubicBezTo>
                    <a:pt x="4073" y="989"/>
                    <a:pt x="4263" y="1298"/>
                    <a:pt x="4263" y="1643"/>
                  </a:cubicBezTo>
                  <a:cubicBezTo>
                    <a:pt x="4287" y="1977"/>
                    <a:pt x="4073" y="2298"/>
                    <a:pt x="3716" y="2548"/>
                  </a:cubicBezTo>
                  <a:cubicBezTo>
                    <a:pt x="3346" y="2798"/>
                    <a:pt x="2834" y="2953"/>
                    <a:pt x="2299" y="2953"/>
                  </a:cubicBezTo>
                  <a:cubicBezTo>
                    <a:pt x="1763" y="2953"/>
                    <a:pt x="1263" y="2798"/>
                    <a:pt x="894" y="2548"/>
                  </a:cubicBezTo>
                  <a:cubicBezTo>
                    <a:pt x="525" y="2298"/>
                    <a:pt x="334" y="1977"/>
                    <a:pt x="334" y="1643"/>
                  </a:cubicBezTo>
                  <a:cubicBezTo>
                    <a:pt x="334" y="1298"/>
                    <a:pt x="525" y="989"/>
                    <a:pt x="894" y="727"/>
                  </a:cubicBezTo>
                  <a:cubicBezTo>
                    <a:pt x="1263" y="477"/>
                    <a:pt x="1763" y="334"/>
                    <a:pt x="2299" y="334"/>
                  </a:cubicBezTo>
                  <a:close/>
                  <a:moveTo>
                    <a:pt x="2299" y="0"/>
                  </a:moveTo>
                  <a:cubicBezTo>
                    <a:pt x="1703" y="0"/>
                    <a:pt x="1120" y="167"/>
                    <a:pt x="691" y="465"/>
                  </a:cubicBezTo>
                  <a:cubicBezTo>
                    <a:pt x="251" y="774"/>
                    <a:pt x="1" y="1191"/>
                    <a:pt x="1" y="1643"/>
                  </a:cubicBezTo>
                  <a:cubicBezTo>
                    <a:pt x="1" y="2084"/>
                    <a:pt x="251" y="2501"/>
                    <a:pt x="691" y="2810"/>
                  </a:cubicBezTo>
                  <a:cubicBezTo>
                    <a:pt x="1132" y="3108"/>
                    <a:pt x="1691" y="3275"/>
                    <a:pt x="2299" y="3275"/>
                  </a:cubicBezTo>
                  <a:cubicBezTo>
                    <a:pt x="2894" y="3275"/>
                    <a:pt x="3477" y="3108"/>
                    <a:pt x="3906" y="2810"/>
                  </a:cubicBezTo>
                  <a:cubicBezTo>
                    <a:pt x="4358" y="2501"/>
                    <a:pt x="4608" y="2084"/>
                    <a:pt x="4608" y="1643"/>
                  </a:cubicBezTo>
                  <a:cubicBezTo>
                    <a:pt x="4597" y="1191"/>
                    <a:pt x="4358" y="774"/>
                    <a:pt x="3906" y="465"/>
                  </a:cubicBezTo>
                  <a:cubicBezTo>
                    <a:pt x="3477" y="167"/>
                    <a:pt x="2906" y="0"/>
                    <a:pt x="229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83" name="Google Shape;11283;p80"/>
            <p:cNvSpPr/>
            <p:nvPr/>
          </p:nvSpPr>
          <p:spPr>
            <a:xfrm>
              <a:off x="4882340" y="1509358"/>
              <a:ext cx="246171" cy="351095"/>
            </a:xfrm>
            <a:custGeom>
              <a:avLst/>
              <a:gdLst/>
              <a:ahLst/>
              <a:cxnLst/>
              <a:rect l="l" t="t" r="r" b="b"/>
              <a:pathLst>
                <a:path w="7740" h="11039" extrusionOk="0">
                  <a:moveTo>
                    <a:pt x="3953" y="311"/>
                  </a:moveTo>
                  <a:cubicBezTo>
                    <a:pt x="4096" y="322"/>
                    <a:pt x="4251" y="406"/>
                    <a:pt x="4334" y="525"/>
                  </a:cubicBezTo>
                  <a:cubicBezTo>
                    <a:pt x="4371" y="571"/>
                    <a:pt x="4415" y="589"/>
                    <a:pt x="4466" y="589"/>
                  </a:cubicBezTo>
                  <a:cubicBezTo>
                    <a:pt x="4481" y="589"/>
                    <a:pt x="4496" y="587"/>
                    <a:pt x="4513" y="584"/>
                  </a:cubicBezTo>
                  <a:cubicBezTo>
                    <a:pt x="4572" y="561"/>
                    <a:pt x="4632" y="549"/>
                    <a:pt x="4691" y="549"/>
                  </a:cubicBezTo>
                  <a:cubicBezTo>
                    <a:pt x="5036" y="549"/>
                    <a:pt x="5322" y="799"/>
                    <a:pt x="5322" y="1096"/>
                  </a:cubicBezTo>
                  <a:cubicBezTo>
                    <a:pt x="5322" y="1144"/>
                    <a:pt x="5334" y="1192"/>
                    <a:pt x="5382" y="1215"/>
                  </a:cubicBezTo>
                  <a:cubicBezTo>
                    <a:pt x="5405" y="1251"/>
                    <a:pt x="5453" y="1263"/>
                    <a:pt x="5513" y="1263"/>
                  </a:cubicBezTo>
                  <a:lnTo>
                    <a:pt x="5608" y="1263"/>
                  </a:lnTo>
                  <a:cubicBezTo>
                    <a:pt x="5977" y="1263"/>
                    <a:pt x="6275" y="1537"/>
                    <a:pt x="6275" y="1870"/>
                  </a:cubicBezTo>
                  <a:cubicBezTo>
                    <a:pt x="6275" y="1966"/>
                    <a:pt x="6263" y="2037"/>
                    <a:pt x="6215" y="2108"/>
                  </a:cubicBezTo>
                  <a:cubicBezTo>
                    <a:pt x="6179" y="2168"/>
                    <a:pt x="6203" y="2227"/>
                    <a:pt x="6227" y="2275"/>
                  </a:cubicBezTo>
                  <a:cubicBezTo>
                    <a:pt x="6263" y="2323"/>
                    <a:pt x="6322" y="2347"/>
                    <a:pt x="6382" y="2347"/>
                  </a:cubicBezTo>
                  <a:lnTo>
                    <a:pt x="6441" y="2347"/>
                  </a:lnTo>
                  <a:cubicBezTo>
                    <a:pt x="6810" y="2347"/>
                    <a:pt x="7108" y="2620"/>
                    <a:pt x="7108" y="2966"/>
                  </a:cubicBezTo>
                  <a:cubicBezTo>
                    <a:pt x="7108" y="3049"/>
                    <a:pt x="7096" y="3120"/>
                    <a:pt x="7049" y="3204"/>
                  </a:cubicBezTo>
                  <a:cubicBezTo>
                    <a:pt x="7037" y="3216"/>
                    <a:pt x="7037" y="3239"/>
                    <a:pt x="7037" y="3275"/>
                  </a:cubicBezTo>
                  <a:cubicBezTo>
                    <a:pt x="7037" y="3359"/>
                    <a:pt x="7108" y="3442"/>
                    <a:pt x="7191" y="3442"/>
                  </a:cubicBezTo>
                  <a:lnTo>
                    <a:pt x="7299" y="3442"/>
                  </a:lnTo>
                  <a:cubicBezTo>
                    <a:pt x="7465" y="3442"/>
                    <a:pt x="7489" y="3561"/>
                    <a:pt x="7489" y="3597"/>
                  </a:cubicBezTo>
                  <a:cubicBezTo>
                    <a:pt x="7418" y="3680"/>
                    <a:pt x="7370" y="3763"/>
                    <a:pt x="7275" y="3811"/>
                  </a:cubicBezTo>
                  <a:cubicBezTo>
                    <a:pt x="7239" y="3811"/>
                    <a:pt x="7227" y="3823"/>
                    <a:pt x="7215" y="3835"/>
                  </a:cubicBezTo>
                  <a:lnTo>
                    <a:pt x="7191" y="3823"/>
                  </a:lnTo>
                  <a:lnTo>
                    <a:pt x="7180" y="3811"/>
                  </a:lnTo>
                  <a:cubicBezTo>
                    <a:pt x="7168" y="3811"/>
                    <a:pt x="7168" y="3787"/>
                    <a:pt x="7156" y="3787"/>
                  </a:cubicBezTo>
                  <a:cubicBezTo>
                    <a:pt x="7108" y="3763"/>
                    <a:pt x="7072" y="3728"/>
                    <a:pt x="7037" y="3716"/>
                  </a:cubicBezTo>
                  <a:cubicBezTo>
                    <a:pt x="7013" y="3716"/>
                    <a:pt x="7013" y="3704"/>
                    <a:pt x="7001" y="3704"/>
                  </a:cubicBezTo>
                  <a:cubicBezTo>
                    <a:pt x="6989" y="3704"/>
                    <a:pt x="6989" y="3692"/>
                    <a:pt x="6977" y="3692"/>
                  </a:cubicBezTo>
                  <a:cubicBezTo>
                    <a:pt x="6941" y="3668"/>
                    <a:pt x="6918" y="3668"/>
                    <a:pt x="6882" y="3656"/>
                  </a:cubicBezTo>
                  <a:lnTo>
                    <a:pt x="6477" y="3656"/>
                  </a:lnTo>
                  <a:cubicBezTo>
                    <a:pt x="6418" y="3668"/>
                    <a:pt x="6358" y="3704"/>
                    <a:pt x="6298" y="3728"/>
                  </a:cubicBezTo>
                  <a:cubicBezTo>
                    <a:pt x="6287" y="3728"/>
                    <a:pt x="6287" y="3751"/>
                    <a:pt x="6275" y="3751"/>
                  </a:cubicBezTo>
                  <a:cubicBezTo>
                    <a:pt x="6275" y="3751"/>
                    <a:pt x="6263" y="3751"/>
                    <a:pt x="6263" y="3763"/>
                  </a:cubicBezTo>
                  <a:cubicBezTo>
                    <a:pt x="6239" y="3763"/>
                    <a:pt x="6239" y="3775"/>
                    <a:pt x="6227" y="3775"/>
                  </a:cubicBezTo>
                  <a:cubicBezTo>
                    <a:pt x="6227" y="3775"/>
                    <a:pt x="6215" y="3775"/>
                    <a:pt x="6215" y="3787"/>
                  </a:cubicBezTo>
                  <a:cubicBezTo>
                    <a:pt x="6203" y="3787"/>
                    <a:pt x="6203" y="3811"/>
                    <a:pt x="6179" y="3811"/>
                  </a:cubicBezTo>
                  <a:lnTo>
                    <a:pt x="6167" y="3823"/>
                  </a:lnTo>
                  <a:lnTo>
                    <a:pt x="6156" y="3835"/>
                  </a:lnTo>
                  <a:cubicBezTo>
                    <a:pt x="6144" y="3835"/>
                    <a:pt x="6144" y="3859"/>
                    <a:pt x="6120" y="3859"/>
                  </a:cubicBezTo>
                  <a:lnTo>
                    <a:pt x="6108" y="3871"/>
                  </a:lnTo>
                  <a:lnTo>
                    <a:pt x="6084" y="3894"/>
                  </a:lnTo>
                  <a:cubicBezTo>
                    <a:pt x="6060" y="3918"/>
                    <a:pt x="6037" y="3942"/>
                    <a:pt x="6025" y="3978"/>
                  </a:cubicBezTo>
                  <a:cubicBezTo>
                    <a:pt x="6001" y="3990"/>
                    <a:pt x="6001" y="4001"/>
                    <a:pt x="5989" y="4013"/>
                  </a:cubicBezTo>
                  <a:cubicBezTo>
                    <a:pt x="5989" y="4001"/>
                    <a:pt x="5977" y="4001"/>
                    <a:pt x="5977" y="3990"/>
                  </a:cubicBezTo>
                  <a:lnTo>
                    <a:pt x="5965" y="3978"/>
                  </a:lnTo>
                  <a:cubicBezTo>
                    <a:pt x="5941" y="3954"/>
                    <a:pt x="5941" y="3942"/>
                    <a:pt x="5929" y="3942"/>
                  </a:cubicBezTo>
                  <a:lnTo>
                    <a:pt x="5906" y="3918"/>
                  </a:lnTo>
                  <a:lnTo>
                    <a:pt x="5882" y="3918"/>
                  </a:lnTo>
                  <a:lnTo>
                    <a:pt x="5858" y="3882"/>
                  </a:lnTo>
                  <a:lnTo>
                    <a:pt x="5846" y="3882"/>
                  </a:lnTo>
                  <a:cubicBezTo>
                    <a:pt x="5822" y="3871"/>
                    <a:pt x="5822" y="3871"/>
                    <a:pt x="5810" y="3871"/>
                  </a:cubicBezTo>
                  <a:cubicBezTo>
                    <a:pt x="5798" y="3871"/>
                    <a:pt x="5798" y="3859"/>
                    <a:pt x="5786" y="3859"/>
                  </a:cubicBezTo>
                  <a:cubicBezTo>
                    <a:pt x="5763" y="3859"/>
                    <a:pt x="5763" y="3835"/>
                    <a:pt x="5751" y="3835"/>
                  </a:cubicBezTo>
                  <a:cubicBezTo>
                    <a:pt x="5739" y="3835"/>
                    <a:pt x="5739" y="3823"/>
                    <a:pt x="5727" y="3823"/>
                  </a:cubicBezTo>
                  <a:cubicBezTo>
                    <a:pt x="5703" y="3823"/>
                    <a:pt x="5691" y="3811"/>
                    <a:pt x="5691" y="3811"/>
                  </a:cubicBezTo>
                  <a:cubicBezTo>
                    <a:pt x="5679" y="3811"/>
                    <a:pt x="5667" y="3787"/>
                    <a:pt x="5644" y="3787"/>
                  </a:cubicBezTo>
                  <a:cubicBezTo>
                    <a:pt x="5632" y="3787"/>
                    <a:pt x="5620" y="3775"/>
                    <a:pt x="5608" y="3775"/>
                  </a:cubicBezTo>
                  <a:cubicBezTo>
                    <a:pt x="5584" y="3775"/>
                    <a:pt x="5572" y="3763"/>
                    <a:pt x="5560" y="3763"/>
                  </a:cubicBezTo>
                  <a:cubicBezTo>
                    <a:pt x="5548" y="3763"/>
                    <a:pt x="5525" y="3751"/>
                    <a:pt x="5513" y="3751"/>
                  </a:cubicBezTo>
                  <a:cubicBezTo>
                    <a:pt x="5501" y="3751"/>
                    <a:pt x="5489" y="3751"/>
                    <a:pt x="5465" y="3728"/>
                  </a:cubicBezTo>
                  <a:lnTo>
                    <a:pt x="5132" y="3728"/>
                  </a:lnTo>
                  <a:cubicBezTo>
                    <a:pt x="5108" y="3728"/>
                    <a:pt x="5096" y="3728"/>
                    <a:pt x="5084" y="3751"/>
                  </a:cubicBezTo>
                  <a:lnTo>
                    <a:pt x="5072" y="3751"/>
                  </a:lnTo>
                  <a:cubicBezTo>
                    <a:pt x="5048" y="3751"/>
                    <a:pt x="5036" y="3763"/>
                    <a:pt x="5024" y="3763"/>
                  </a:cubicBezTo>
                  <a:lnTo>
                    <a:pt x="5013" y="3763"/>
                  </a:lnTo>
                  <a:cubicBezTo>
                    <a:pt x="4989" y="3763"/>
                    <a:pt x="4989" y="3763"/>
                    <a:pt x="4977" y="3775"/>
                  </a:cubicBezTo>
                  <a:lnTo>
                    <a:pt x="4965" y="3775"/>
                  </a:lnTo>
                  <a:cubicBezTo>
                    <a:pt x="4953" y="3775"/>
                    <a:pt x="4953" y="3787"/>
                    <a:pt x="4929" y="3787"/>
                  </a:cubicBezTo>
                  <a:lnTo>
                    <a:pt x="4917" y="3787"/>
                  </a:lnTo>
                  <a:cubicBezTo>
                    <a:pt x="4905" y="3787"/>
                    <a:pt x="4905" y="3811"/>
                    <a:pt x="4894" y="3811"/>
                  </a:cubicBezTo>
                  <a:lnTo>
                    <a:pt x="4870" y="3811"/>
                  </a:lnTo>
                  <a:cubicBezTo>
                    <a:pt x="4858" y="3811"/>
                    <a:pt x="4846" y="3823"/>
                    <a:pt x="4834" y="3823"/>
                  </a:cubicBezTo>
                  <a:lnTo>
                    <a:pt x="4810" y="3823"/>
                  </a:lnTo>
                  <a:cubicBezTo>
                    <a:pt x="4798" y="3823"/>
                    <a:pt x="4798" y="3835"/>
                    <a:pt x="4786" y="3835"/>
                  </a:cubicBezTo>
                  <a:cubicBezTo>
                    <a:pt x="4786" y="3835"/>
                    <a:pt x="4774" y="3835"/>
                    <a:pt x="4774" y="3859"/>
                  </a:cubicBezTo>
                  <a:cubicBezTo>
                    <a:pt x="4751" y="3859"/>
                    <a:pt x="4751" y="3871"/>
                    <a:pt x="4739" y="3871"/>
                  </a:cubicBezTo>
                  <a:cubicBezTo>
                    <a:pt x="4739" y="3871"/>
                    <a:pt x="4727" y="3871"/>
                    <a:pt x="4727" y="3882"/>
                  </a:cubicBezTo>
                  <a:cubicBezTo>
                    <a:pt x="4715" y="3882"/>
                    <a:pt x="4715" y="3894"/>
                    <a:pt x="4691" y="3894"/>
                  </a:cubicBezTo>
                  <a:lnTo>
                    <a:pt x="4679" y="3918"/>
                  </a:lnTo>
                  <a:lnTo>
                    <a:pt x="4655" y="3942"/>
                  </a:lnTo>
                  <a:lnTo>
                    <a:pt x="4620" y="3978"/>
                  </a:lnTo>
                  <a:cubicBezTo>
                    <a:pt x="4620" y="3978"/>
                    <a:pt x="4620" y="3990"/>
                    <a:pt x="4608" y="3990"/>
                  </a:cubicBezTo>
                  <a:cubicBezTo>
                    <a:pt x="4608" y="4001"/>
                    <a:pt x="4596" y="4001"/>
                    <a:pt x="4596" y="4013"/>
                  </a:cubicBezTo>
                  <a:cubicBezTo>
                    <a:pt x="4596" y="4013"/>
                    <a:pt x="4596" y="4037"/>
                    <a:pt x="4572" y="4037"/>
                  </a:cubicBezTo>
                  <a:cubicBezTo>
                    <a:pt x="4572" y="4049"/>
                    <a:pt x="4560" y="4049"/>
                    <a:pt x="4560" y="4061"/>
                  </a:cubicBezTo>
                  <a:lnTo>
                    <a:pt x="4560" y="4073"/>
                  </a:lnTo>
                  <a:cubicBezTo>
                    <a:pt x="4536" y="4049"/>
                    <a:pt x="4513" y="4013"/>
                    <a:pt x="4489" y="3990"/>
                  </a:cubicBezTo>
                  <a:cubicBezTo>
                    <a:pt x="4322" y="3823"/>
                    <a:pt x="4120" y="3740"/>
                    <a:pt x="3881" y="3740"/>
                  </a:cubicBezTo>
                  <a:lnTo>
                    <a:pt x="3858" y="3740"/>
                  </a:lnTo>
                  <a:cubicBezTo>
                    <a:pt x="3620" y="3740"/>
                    <a:pt x="3417" y="3823"/>
                    <a:pt x="3250" y="3990"/>
                  </a:cubicBezTo>
                  <a:cubicBezTo>
                    <a:pt x="3227" y="4013"/>
                    <a:pt x="3191" y="4049"/>
                    <a:pt x="3179" y="4073"/>
                  </a:cubicBezTo>
                  <a:lnTo>
                    <a:pt x="3179" y="4061"/>
                  </a:lnTo>
                  <a:cubicBezTo>
                    <a:pt x="3179" y="4049"/>
                    <a:pt x="3167" y="4049"/>
                    <a:pt x="3167" y="4037"/>
                  </a:cubicBezTo>
                  <a:cubicBezTo>
                    <a:pt x="3167" y="4037"/>
                    <a:pt x="3167" y="4013"/>
                    <a:pt x="3143" y="4013"/>
                  </a:cubicBezTo>
                  <a:cubicBezTo>
                    <a:pt x="3143" y="4001"/>
                    <a:pt x="3131" y="4001"/>
                    <a:pt x="3131" y="3990"/>
                  </a:cubicBezTo>
                  <a:lnTo>
                    <a:pt x="3119" y="3978"/>
                  </a:lnTo>
                  <a:lnTo>
                    <a:pt x="3084" y="3942"/>
                  </a:lnTo>
                  <a:lnTo>
                    <a:pt x="3060" y="3918"/>
                  </a:lnTo>
                  <a:lnTo>
                    <a:pt x="3048" y="3894"/>
                  </a:lnTo>
                  <a:cubicBezTo>
                    <a:pt x="3024" y="3894"/>
                    <a:pt x="3024" y="3882"/>
                    <a:pt x="3012" y="3882"/>
                  </a:cubicBezTo>
                  <a:cubicBezTo>
                    <a:pt x="3012" y="3882"/>
                    <a:pt x="3000" y="3882"/>
                    <a:pt x="3000" y="3871"/>
                  </a:cubicBezTo>
                  <a:cubicBezTo>
                    <a:pt x="2989" y="3871"/>
                    <a:pt x="2989" y="3859"/>
                    <a:pt x="2965" y="3859"/>
                  </a:cubicBezTo>
                  <a:cubicBezTo>
                    <a:pt x="2965" y="3859"/>
                    <a:pt x="2953" y="3859"/>
                    <a:pt x="2953" y="3835"/>
                  </a:cubicBezTo>
                  <a:cubicBezTo>
                    <a:pt x="2941" y="3835"/>
                    <a:pt x="2941" y="3823"/>
                    <a:pt x="2929" y="3823"/>
                  </a:cubicBezTo>
                  <a:lnTo>
                    <a:pt x="2905" y="3823"/>
                  </a:lnTo>
                  <a:cubicBezTo>
                    <a:pt x="2893" y="3811"/>
                    <a:pt x="2881" y="3811"/>
                    <a:pt x="2869" y="3811"/>
                  </a:cubicBezTo>
                  <a:lnTo>
                    <a:pt x="2846" y="3811"/>
                  </a:lnTo>
                  <a:cubicBezTo>
                    <a:pt x="2834" y="3811"/>
                    <a:pt x="2834" y="3787"/>
                    <a:pt x="2822" y="3787"/>
                  </a:cubicBezTo>
                  <a:lnTo>
                    <a:pt x="2810" y="3787"/>
                  </a:lnTo>
                  <a:cubicBezTo>
                    <a:pt x="2786" y="3787"/>
                    <a:pt x="2786" y="3775"/>
                    <a:pt x="2774" y="3775"/>
                  </a:cubicBezTo>
                  <a:lnTo>
                    <a:pt x="2762" y="3775"/>
                  </a:lnTo>
                  <a:cubicBezTo>
                    <a:pt x="2750" y="3775"/>
                    <a:pt x="2750" y="3775"/>
                    <a:pt x="2727" y="3763"/>
                  </a:cubicBezTo>
                  <a:lnTo>
                    <a:pt x="2715" y="3763"/>
                  </a:lnTo>
                  <a:cubicBezTo>
                    <a:pt x="2703" y="3763"/>
                    <a:pt x="2691" y="3751"/>
                    <a:pt x="2667" y="3751"/>
                  </a:cubicBezTo>
                  <a:lnTo>
                    <a:pt x="2655" y="3751"/>
                  </a:lnTo>
                  <a:cubicBezTo>
                    <a:pt x="2643" y="3751"/>
                    <a:pt x="2631" y="3751"/>
                    <a:pt x="2608" y="3728"/>
                  </a:cubicBezTo>
                  <a:lnTo>
                    <a:pt x="2310" y="3728"/>
                  </a:lnTo>
                  <a:cubicBezTo>
                    <a:pt x="2298" y="3728"/>
                    <a:pt x="2286" y="3728"/>
                    <a:pt x="2274" y="3751"/>
                  </a:cubicBezTo>
                  <a:cubicBezTo>
                    <a:pt x="2250" y="3751"/>
                    <a:pt x="2238" y="3751"/>
                    <a:pt x="2227" y="3763"/>
                  </a:cubicBezTo>
                  <a:cubicBezTo>
                    <a:pt x="2179" y="3775"/>
                    <a:pt x="2131" y="3787"/>
                    <a:pt x="2107" y="3811"/>
                  </a:cubicBezTo>
                  <a:cubicBezTo>
                    <a:pt x="2096" y="3811"/>
                    <a:pt x="2072" y="3823"/>
                    <a:pt x="2060" y="3823"/>
                  </a:cubicBezTo>
                  <a:cubicBezTo>
                    <a:pt x="2048" y="3823"/>
                    <a:pt x="2036" y="3835"/>
                    <a:pt x="2036" y="3835"/>
                  </a:cubicBezTo>
                  <a:cubicBezTo>
                    <a:pt x="2012" y="3835"/>
                    <a:pt x="2000" y="3859"/>
                    <a:pt x="2000" y="3859"/>
                  </a:cubicBezTo>
                  <a:cubicBezTo>
                    <a:pt x="1988" y="3859"/>
                    <a:pt x="1988" y="3871"/>
                    <a:pt x="1976" y="3871"/>
                  </a:cubicBezTo>
                  <a:cubicBezTo>
                    <a:pt x="1953" y="3871"/>
                    <a:pt x="1953" y="3882"/>
                    <a:pt x="1941" y="3882"/>
                  </a:cubicBezTo>
                  <a:cubicBezTo>
                    <a:pt x="1929" y="3882"/>
                    <a:pt x="1929" y="3894"/>
                    <a:pt x="1917" y="3918"/>
                  </a:cubicBezTo>
                  <a:cubicBezTo>
                    <a:pt x="1893" y="3918"/>
                    <a:pt x="1893" y="3930"/>
                    <a:pt x="1881" y="3930"/>
                  </a:cubicBezTo>
                  <a:lnTo>
                    <a:pt x="1857" y="3954"/>
                  </a:lnTo>
                  <a:cubicBezTo>
                    <a:pt x="1834" y="3978"/>
                    <a:pt x="1834" y="3990"/>
                    <a:pt x="1822" y="3990"/>
                  </a:cubicBezTo>
                  <a:cubicBezTo>
                    <a:pt x="1822" y="3990"/>
                    <a:pt x="1822" y="4001"/>
                    <a:pt x="1810" y="4001"/>
                  </a:cubicBezTo>
                  <a:cubicBezTo>
                    <a:pt x="1810" y="4013"/>
                    <a:pt x="1798" y="4013"/>
                    <a:pt x="1798" y="4037"/>
                  </a:cubicBezTo>
                  <a:cubicBezTo>
                    <a:pt x="1774" y="4013"/>
                    <a:pt x="1774" y="4001"/>
                    <a:pt x="1762" y="3990"/>
                  </a:cubicBezTo>
                  <a:cubicBezTo>
                    <a:pt x="1762" y="3978"/>
                    <a:pt x="1750" y="3978"/>
                    <a:pt x="1738" y="3954"/>
                  </a:cubicBezTo>
                  <a:cubicBezTo>
                    <a:pt x="1738" y="3954"/>
                    <a:pt x="1738" y="3942"/>
                    <a:pt x="1715" y="3942"/>
                  </a:cubicBezTo>
                  <a:cubicBezTo>
                    <a:pt x="1572" y="3763"/>
                    <a:pt x="1334" y="3656"/>
                    <a:pt x="1095" y="3656"/>
                  </a:cubicBezTo>
                  <a:lnTo>
                    <a:pt x="905" y="3656"/>
                  </a:lnTo>
                  <a:cubicBezTo>
                    <a:pt x="869" y="3680"/>
                    <a:pt x="845" y="3680"/>
                    <a:pt x="810" y="3692"/>
                  </a:cubicBezTo>
                  <a:cubicBezTo>
                    <a:pt x="798" y="3692"/>
                    <a:pt x="798" y="3704"/>
                    <a:pt x="786" y="3704"/>
                  </a:cubicBezTo>
                  <a:cubicBezTo>
                    <a:pt x="762" y="3704"/>
                    <a:pt x="762" y="3716"/>
                    <a:pt x="750" y="3716"/>
                  </a:cubicBezTo>
                  <a:cubicBezTo>
                    <a:pt x="703" y="3740"/>
                    <a:pt x="667" y="3763"/>
                    <a:pt x="631" y="3799"/>
                  </a:cubicBezTo>
                  <a:cubicBezTo>
                    <a:pt x="619" y="3799"/>
                    <a:pt x="619" y="3811"/>
                    <a:pt x="607" y="3811"/>
                  </a:cubicBezTo>
                  <a:lnTo>
                    <a:pt x="583" y="3823"/>
                  </a:lnTo>
                  <a:lnTo>
                    <a:pt x="572" y="3835"/>
                  </a:lnTo>
                  <a:cubicBezTo>
                    <a:pt x="560" y="3823"/>
                    <a:pt x="524" y="3811"/>
                    <a:pt x="512" y="3811"/>
                  </a:cubicBezTo>
                  <a:cubicBezTo>
                    <a:pt x="405" y="3775"/>
                    <a:pt x="369" y="3692"/>
                    <a:pt x="381" y="3597"/>
                  </a:cubicBezTo>
                  <a:cubicBezTo>
                    <a:pt x="381" y="3561"/>
                    <a:pt x="405" y="3454"/>
                    <a:pt x="572" y="3442"/>
                  </a:cubicBezTo>
                  <a:lnTo>
                    <a:pt x="667" y="3442"/>
                  </a:lnTo>
                  <a:cubicBezTo>
                    <a:pt x="726" y="3442"/>
                    <a:pt x="786" y="3418"/>
                    <a:pt x="810" y="3359"/>
                  </a:cubicBezTo>
                  <a:cubicBezTo>
                    <a:pt x="845" y="3323"/>
                    <a:pt x="857" y="3263"/>
                    <a:pt x="822" y="3204"/>
                  </a:cubicBezTo>
                  <a:cubicBezTo>
                    <a:pt x="798" y="3120"/>
                    <a:pt x="762" y="3037"/>
                    <a:pt x="762" y="2966"/>
                  </a:cubicBezTo>
                  <a:cubicBezTo>
                    <a:pt x="762" y="2620"/>
                    <a:pt x="1084" y="2347"/>
                    <a:pt x="1441" y="2347"/>
                  </a:cubicBezTo>
                  <a:lnTo>
                    <a:pt x="1500" y="2347"/>
                  </a:lnTo>
                  <a:cubicBezTo>
                    <a:pt x="1560" y="2347"/>
                    <a:pt x="1619" y="2335"/>
                    <a:pt x="1643" y="2275"/>
                  </a:cubicBezTo>
                  <a:cubicBezTo>
                    <a:pt x="1679" y="2227"/>
                    <a:pt x="1691" y="2168"/>
                    <a:pt x="1655" y="2108"/>
                  </a:cubicBezTo>
                  <a:cubicBezTo>
                    <a:pt x="1631" y="2037"/>
                    <a:pt x="1595" y="1954"/>
                    <a:pt x="1595" y="1870"/>
                  </a:cubicBezTo>
                  <a:cubicBezTo>
                    <a:pt x="1595" y="1537"/>
                    <a:pt x="1893" y="1263"/>
                    <a:pt x="2274" y="1263"/>
                  </a:cubicBezTo>
                  <a:lnTo>
                    <a:pt x="2357" y="1263"/>
                  </a:lnTo>
                  <a:cubicBezTo>
                    <a:pt x="2405" y="1263"/>
                    <a:pt x="2453" y="1251"/>
                    <a:pt x="2488" y="1215"/>
                  </a:cubicBezTo>
                  <a:cubicBezTo>
                    <a:pt x="2524" y="1192"/>
                    <a:pt x="2548" y="1144"/>
                    <a:pt x="2548" y="1096"/>
                  </a:cubicBezTo>
                  <a:cubicBezTo>
                    <a:pt x="2548" y="787"/>
                    <a:pt x="2834" y="549"/>
                    <a:pt x="3179" y="549"/>
                  </a:cubicBezTo>
                  <a:cubicBezTo>
                    <a:pt x="3239" y="549"/>
                    <a:pt x="3298" y="561"/>
                    <a:pt x="3358" y="584"/>
                  </a:cubicBezTo>
                  <a:cubicBezTo>
                    <a:pt x="3371" y="587"/>
                    <a:pt x="3385" y="589"/>
                    <a:pt x="3399" y="589"/>
                  </a:cubicBezTo>
                  <a:cubicBezTo>
                    <a:pt x="3448" y="589"/>
                    <a:pt x="3499" y="571"/>
                    <a:pt x="3536" y="525"/>
                  </a:cubicBezTo>
                  <a:cubicBezTo>
                    <a:pt x="3620" y="406"/>
                    <a:pt x="3762" y="322"/>
                    <a:pt x="3917" y="311"/>
                  </a:cubicBezTo>
                  <a:close/>
                  <a:moveTo>
                    <a:pt x="1072" y="3930"/>
                  </a:moveTo>
                  <a:cubicBezTo>
                    <a:pt x="1179" y="3930"/>
                    <a:pt x="1274" y="3954"/>
                    <a:pt x="1345" y="4001"/>
                  </a:cubicBezTo>
                  <a:cubicBezTo>
                    <a:pt x="1476" y="4085"/>
                    <a:pt x="1572" y="4228"/>
                    <a:pt x="1595" y="4382"/>
                  </a:cubicBezTo>
                  <a:lnTo>
                    <a:pt x="1595" y="4430"/>
                  </a:lnTo>
                  <a:lnTo>
                    <a:pt x="1607" y="4537"/>
                  </a:lnTo>
                  <a:lnTo>
                    <a:pt x="1607" y="4549"/>
                  </a:lnTo>
                  <a:lnTo>
                    <a:pt x="1762" y="5895"/>
                  </a:lnTo>
                  <a:cubicBezTo>
                    <a:pt x="1774" y="5978"/>
                    <a:pt x="1834" y="6037"/>
                    <a:pt x="1929" y="6037"/>
                  </a:cubicBezTo>
                  <a:lnTo>
                    <a:pt x="1941" y="6037"/>
                  </a:lnTo>
                  <a:cubicBezTo>
                    <a:pt x="2024" y="6026"/>
                    <a:pt x="2084" y="5954"/>
                    <a:pt x="2084" y="5859"/>
                  </a:cubicBezTo>
                  <a:lnTo>
                    <a:pt x="1941" y="4525"/>
                  </a:lnTo>
                  <a:lnTo>
                    <a:pt x="1941" y="4466"/>
                  </a:lnTo>
                  <a:lnTo>
                    <a:pt x="1941" y="4454"/>
                  </a:lnTo>
                  <a:lnTo>
                    <a:pt x="1941" y="4430"/>
                  </a:lnTo>
                  <a:lnTo>
                    <a:pt x="1941" y="4418"/>
                  </a:lnTo>
                  <a:lnTo>
                    <a:pt x="1941" y="4382"/>
                  </a:lnTo>
                  <a:lnTo>
                    <a:pt x="1941" y="4359"/>
                  </a:lnTo>
                  <a:lnTo>
                    <a:pt x="1941" y="4347"/>
                  </a:lnTo>
                  <a:lnTo>
                    <a:pt x="1941" y="4323"/>
                  </a:lnTo>
                  <a:lnTo>
                    <a:pt x="1941" y="4311"/>
                  </a:lnTo>
                  <a:cubicBezTo>
                    <a:pt x="1941" y="4311"/>
                    <a:pt x="1941" y="4299"/>
                    <a:pt x="1953" y="4299"/>
                  </a:cubicBezTo>
                  <a:cubicBezTo>
                    <a:pt x="1953" y="4299"/>
                    <a:pt x="1953" y="4287"/>
                    <a:pt x="1965" y="4287"/>
                  </a:cubicBezTo>
                  <a:lnTo>
                    <a:pt x="1965" y="4263"/>
                  </a:lnTo>
                  <a:cubicBezTo>
                    <a:pt x="1965" y="4263"/>
                    <a:pt x="1965" y="4252"/>
                    <a:pt x="1988" y="4252"/>
                  </a:cubicBezTo>
                  <a:cubicBezTo>
                    <a:pt x="1988" y="4252"/>
                    <a:pt x="1988" y="4240"/>
                    <a:pt x="2000" y="4240"/>
                  </a:cubicBezTo>
                  <a:lnTo>
                    <a:pt x="2000" y="4228"/>
                  </a:lnTo>
                  <a:cubicBezTo>
                    <a:pt x="2000" y="4228"/>
                    <a:pt x="2000" y="4204"/>
                    <a:pt x="2012" y="4204"/>
                  </a:cubicBezTo>
                  <a:lnTo>
                    <a:pt x="2024" y="4192"/>
                  </a:lnTo>
                  <a:cubicBezTo>
                    <a:pt x="2024" y="4192"/>
                    <a:pt x="2024" y="4180"/>
                    <a:pt x="2048" y="4180"/>
                  </a:cubicBezTo>
                  <a:lnTo>
                    <a:pt x="2060" y="4168"/>
                  </a:lnTo>
                  <a:lnTo>
                    <a:pt x="2072" y="4144"/>
                  </a:lnTo>
                  <a:lnTo>
                    <a:pt x="2084" y="4132"/>
                  </a:lnTo>
                  <a:cubicBezTo>
                    <a:pt x="2179" y="4049"/>
                    <a:pt x="2310" y="4001"/>
                    <a:pt x="2441" y="4001"/>
                  </a:cubicBezTo>
                  <a:lnTo>
                    <a:pt x="2465" y="4001"/>
                  </a:lnTo>
                  <a:cubicBezTo>
                    <a:pt x="2536" y="4001"/>
                    <a:pt x="2596" y="4013"/>
                    <a:pt x="2655" y="4049"/>
                  </a:cubicBezTo>
                  <a:cubicBezTo>
                    <a:pt x="2834" y="4121"/>
                    <a:pt x="2965" y="4299"/>
                    <a:pt x="2977" y="4502"/>
                  </a:cubicBezTo>
                  <a:lnTo>
                    <a:pt x="3012" y="5335"/>
                  </a:lnTo>
                  <a:cubicBezTo>
                    <a:pt x="3012" y="5423"/>
                    <a:pt x="3074" y="5491"/>
                    <a:pt x="3158" y="5491"/>
                  </a:cubicBezTo>
                  <a:cubicBezTo>
                    <a:pt x="3165" y="5491"/>
                    <a:pt x="3172" y="5491"/>
                    <a:pt x="3179" y="5490"/>
                  </a:cubicBezTo>
                  <a:cubicBezTo>
                    <a:pt x="3262" y="5490"/>
                    <a:pt x="3334" y="5418"/>
                    <a:pt x="3322" y="5323"/>
                  </a:cubicBezTo>
                  <a:lnTo>
                    <a:pt x="3298" y="4537"/>
                  </a:lnTo>
                  <a:lnTo>
                    <a:pt x="3298" y="4525"/>
                  </a:lnTo>
                  <a:lnTo>
                    <a:pt x="3298" y="4502"/>
                  </a:lnTo>
                  <a:lnTo>
                    <a:pt x="3298" y="4490"/>
                  </a:lnTo>
                  <a:lnTo>
                    <a:pt x="3298" y="4478"/>
                  </a:lnTo>
                  <a:lnTo>
                    <a:pt x="3298" y="4466"/>
                  </a:lnTo>
                  <a:lnTo>
                    <a:pt x="3298" y="4442"/>
                  </a:lnTo>
                  <a:lnTo>
                    <a:pt x="3298" y="4430"/>
                  </a:lnTo>
                  <a:lnTo>
                    <a:pt x="3298" y="4418"/>
                  </a:lnTo>
                  <a:lnTo>
                    <a:pt x="3298" y="4406"/>
                  </a:lnTo>
                  <a:lnTo>
                    <a:pt x="3298" y="4382"/>
                  </a:lnTo>
                  <a:lnTo>
                    <a:pt x="3298" y="4371"/>
                  </a:lnTo>
                  <a:lnTo>
                    <a:pt x="3298" y="4359"/>
                  </a:lnTo>
                  <a:lnTo>
                    <a:pt x="3298" y="4347"/>
                  </a:lnTo>
                  <a:lnTo>
                    <a:pt x="3298" y="4323"/>
                  </a:lnTo>
                  <a:lnTo>
                    <a:pt x="3298" y="4311"/>
                  </a:lnTo>
                  <a:lnTo>
                    <a:pt x="3298" y="4299"/>
                  </a:lnTo>
                  <a:lnTo>
                    <a:pt x="3298" y="4287"/>
                  </a:lnTo>
                  <a:lnTo>
                    <a:pt x="3298" y="4263"/>
                  </a:lnTo>
                  <a:lnTo>
                    <a:pt x="3298" y="4252"/>
                  </a:lnTo>
                  <a:lnTo>
                    <a:pt x="3298" y="4240"/>
                  </a:lnTo>
                  <a:lnTo>
                    <a:pt x="3298" y="4228"/>
                  </a:lnTo>
                  <a:lnTo>
                    <a:pt x="3298" y="4204"/>
                  </a:lnTo>
                  <a:lnTo>
                    <a:pt x="3298" y="4192"/>
                  </a:lnTo>
                  <a:lnTo>
                    <a:pt x="3298" y="4180"/>
                  </a:lnTo>
                  <a:cubicBezTo>
                    <a:pt x="3298" y="4180"/>
                    <a:pt x="3298" y="4168"/>
                    <a:pt x="3310" y="4168"/>
                  </a:cubicBezTo>
                  <a:lnTo>
                    <a:pt x="3310" y="4144"/>
                  </a:lnTo>
                  <a:cubicBezTo>
                    <a:pt x="3310" y="4144"/>
                    <a:pt x="3310" y="4132"/>
                    <a:pt x="3322" y="4132"/>
                  </a:cubicBezTo>
                  <a:lnTo>
                    <a:pt x="3322" y="4121"/>
                  </a:lnTo>
                  <a:lnTo>
                    <a:pt x="3334" y="4109"/>
                  </a:lnTo>
                  <a:lnTo>
                    <a:pt x="3358" y="4085"/>
                  </a:lnTo>
                  <a:cubicBezTo>
                    <a:pt x="3429" y="4001"/>
                    <a:pt x="3536" y="3954"/>
                    <a:pt x="3655" y="3942"/>
                  </a:cubicBezTo>
                  <a:lnTo>
                    <a:pt x="3739" y="3942"/>
                  </a:lnTo>
                  <a:cubicBezTo>
                    <a:pt x="3893" y="3942"/>
                    <a:pt x="4024" y="4001"/>
                    <a:pt x="4108" y="4109"/>
                  </a:cubicBezTo>
                  <a:cubicBezTo>
                    <a:pt x="4191" y="4180"/>
                    <a:pt x="4227" y="4287"/>
                    <a:pt x="4251" y="4382"/>
                  </a:cubicBezTo>
                  <a:lnTo>
                    <a:pt x="4251" y="4418"/>
                  </a:lnTo>
                  <a:lnTo>
                    <a:pt x="4251" y="4442"/>
                  </a:lnTo>
                  <a:lnTo>
                    <a:pt x="4251" y="4478"/>
                  </a:lnTo>
                  <a:lnTo>
                    <a:pt x="4251" y="4490"/>
                  </a:lnTo>
                  <a:lnTo>
                    <a:pt x="4215" y="5264"/>
                  </a:lnTo>
                  <a:cubicBezTo>
                    <a:pt x="4215" y="5359"/>
                    <a:pt x="4274" y="5430"/>
                    <a:pt x="4370" y="5430"/>
                  </a:cubicBezTo>
                  <a:cubicBezTo>
                    <a:pt x="4453" y="5430"/>
                    <a:pt x="4524" y="5371"/>
                    <a:pt x="4524" y="5275"/>
                  </a:cubicBezTo>
                  <a:lnTo>
                    <a:pt x="4560" y="4442"/>
                  </a:lnTo>
                  <a:cubicBezTo>
                    <a:pt x="4572" y="4168"/>
                    <a:pt x="4798" y="3942"/>
                    <a:pt x="5084" y="3942"/>
                  </a:cubicBezTo>
                  <a:lnTo>
                    <a:pt x="5096" y="3942"/>
                  </a:lnTo>
                  <a:cubicBezTo>
                    <a:pt x="5227" y="3942"/>
                    <a:pt x="5346" y="3990"/>
                    <a:pt x="5453" y="4073"/>
                  </a:cubicBezTo>
                  <a:lnTo>
                    <a:pt x="5465" y="4085"/>
                  </a:lnTo>
                  <a:lnTo>
                    <a:pt x="5477" y="4109"/>
                  </a:lnTo>
                  <a:lnTo>
                    <a:pt x="5501" y="4121"/>
                  </a:lnTo>
                  <a:cubicBezTo>
                    <a:pt x="5501" y="4121"/>
                    <a:pt x="5501" y="4132"/>
                    <a:pt x="5513" y="4132"/>
                  </a:cubicBezTo>
                  <a:lnTo>
                    <a:pt x="5525" y="4144"/>
                  </a:lnTo>
                  <a:cubicBezTo>
                    <a:pt x="5536" y="4168"/>
                    <a:pt x="5536" y="4180"/>
                    <a:pt x="5560" y="4192"/>
                  </a:cubicBezTo>
                  <a:cubicBezTo>
                    <a:pt x="5560" y="4204"/>
                    <a:pt x="5572" y="4204"/>
                    <a:pt x="5572" y="4228"/>
                  </a:cubicBezTo>
                  <a:cubicBezTo>
                    <a:pt x="5572" y="4228"/>
                    <a:pt x="5572" y="4240"/>
                    <a:pt x="5584" y="4240"/>
                  </a:cubicBezTo>
                  <a:lnTo>
                    <a:pt x="5584" y="4252"/>
                  </a:lnTo>
                  <a:lnTo>
                    <a:pt x="5584" y="4263"/>
                  </a:lnTo>
                  <a:lnTo>
                    <a:pt x="5584" y="4287"/>
                  </a:lnTo>
                  <a:lnTo>
                    <a:pt x="5584" y="4299"/>
                  </a:lnTo>
                  <a:lnTo>
                    <a:pt x="5584" y="4311"/>
                  </a:lnTo>
                  <a:lnTo>
                    <a:pt x="5584" y="4323"/>
                  </a:lnTo>
                  <a:lnTo>
                    <a:pt x="5584" y="4347"/>
                  </a:lnTo>
                  <a:lnTo>
                    <a:pt x="5584" y="4359"/>
                  </a:lnTo>
                  <a:lnTo>
                    <a:pt x="5584" y="4371"/>
                  </a:lnTo>
                  <a:lnTo>
                    <a:pt x="5584" y="4382"/>
                  </a:lnTo>
                  <a:lnTo>
                    <a:pt x="5584" y="4406"/>
                  </a:lnTo>
                  <a:lnTo>
                    <a:pt x="5584" y="4418"/>
                  </a:lnTo>
                  <a:lnTo>
                    <a:pt x="5584" y="4430"/>
                  </a:lnTo>
                  <a:lnTo>
                    <a:pt x="5584" y="4442"/>
                  </a:lnTo>
                  <a:lnTo>
                    <a:pt x="5584" y="4466"/>
                  </a:lnTo>
                  <a:lnTo>
                    <a:pt x="5584" y="4490"/>
                  </a:lnTo>
                  <a:lnTo>
                    <a:pt x="5584" y="4525"/>
                  </a:lnTo>
                  <a:lnTo>
                    <a:pt x="5441" y="5847"/>
                  </a:lnTo>
                  <a:cubicBezTo>
                    <a:pt x="5417" y="5930"/>
                    <a:pt x="5501" y="6014"/>
                    <a:pt x="5584" y="6026"/>
                  </a:cubicBezTo>
                  <a:lnTo>
                    <a:pt x="5596" y="6026"/>
                  </a:lnTo>
                  <a:cubicBezTo>
                    <a:pt x="5679" y="6026"/>
                    <a:pt x="5751" y="5966"/>
                    <a:pt x="5763" y="5871"/>
                  </a:cubicBezTo>
                  <a:lnTo>
                    <a:pt x="5917" y="4549"/>
                  </a:lnTo>
                  <a:lnTo>
                    <a:pt x="5929" y="4406"/>
                  </a:lnTo>
                  <a:cubicBezTo>
                    <a:pt x="5953" y="4132"/>
                    <a:pt x="6179" y="3942"/>
                    <a:pt x="6453" y="3942"/>
                  </a:cubicBezTo>
                  <a:lnTo>
                    <a:pt x="6513" y="3942"/>
                  </a:lnTo>
                  <a:cubicBezTo>
                    <a:pt x="6537" y="3942"/>
                    <a:pt x="6572" y="3942"/>
                    <a:pt x="6584" y="3954"/>
                  </a:cubicBezTo>
                  <a:cubicBezTo>
                    <a:pt x="6608" y="3954"/>
                    <a:pt x="6644" y="3966"/>
                    <a:pt x="6656" y="3990"/>
                  </a:cubicBezTo>
                  <a:cubicBezTo>
                    <a:pt x="6691" y="4001"/>
                    <a:pt x="6703" y="4013"/>
                    <a:pt x="6727" y="4025"/>
                  </a:cubicBezTo>
                  <a:cubicBezTo>
                    <a:pt x="6763" y="4049"/>
                    <a:pt x="6775" y="4061"/>
                    <a:pt x="6787" y="4073"/>
                  </a:cubicBezTo>
                  <a:lnTo>
                    <a:pt x="6822" y="4109"/>
                  </a:lnTo>
                  <a:lnTo>
                    <a:pt x="6846" y="4132"/>
                  </a:lnTo>
                  <a:lnTo>
                    <a:pt x="6870" y="4144"/>
                  </a:lnTo>
                  <a:cubicBezTo>
                    <a:pt x="6870" y="4168"/>
                    <a:pt x="6882" y="4168"/>
                    <a:pt x="6882" y="4180"/>
                  </a:cubicBezTo>
                  <a:lnTo>
                    <a:pt x="6882" y="4192"/>
                  </a:lnTo>
                  <a:cubicBezTo>
                    <a:pt x="6882" y="4204"/>
                    <a:pt x="6894" y="4204"/>
                    <a:pt x="6894" y="4228"/>
                  </a:cubicBezTo>
                  <a:lnTo>
                    <a:pt x="6894" y="4240"/>
                  </a:lnTo>
                  <a:cubicBezTo>
                    <a:pt x="6894" y="4252"/>
                    <a:pt x="6906" y="4252"/>
                    <a:pt x="6906" y="4263"/>
                  </a:cubicBezTo>
                  <a:cubicBezTo>
                    <a:pt x="6906" y="4287"/>
                    <a:pt x="6929" y="4299"/>
                    <a:pt x="6929" y="4299"/>
                  </a:cubicBezTo>
                  <a:lnTo>
                    <a:pt x="6929" y="4311"/>
                  </a:lnTo>
                  <a:cubicBezTo>
                    <a:pt x="6929" y="4323"/>
                    <a:pt x="6929" y="4347"/>
                    <a:pt x="6941" y="4347"/>
                  </a:cubicBezTo>
                  <a:cubicBezTo>
                    <a:pt x="7168" y="4406"/>
                    <a:pt x="7168" y="4490"/>
                    <a:pt x="7144" y="4573"/>
                  </a:cubicBezTo>
                  <a:lnTo>
                    <a:pt x="6048" y="10478"/>
                  </a:lnTo>
                  <a:cubicBezTo>
                    <a:pt x="6013" y="10609"/>
                    <a:pt x="5894" y="10717"/>
                    <a:pt x="5751" y="10717"/>
                  </a:cubicBezTo>
                  <a:lnTo>
                    <a:pt x="5394" y="10717"/>
                  </a:lnTo>
                  <a:lnTo>
                    <a:pt x="5572" y="9157"/>
                  </a:lnTo>
                  <a:cubicBezTo>
                    <a:pt x="5584" y="9062"/>
                    <a:pt x="5513" y="8990"/>
                    <a:pt x="5417" y="8978"/>
                  </a:cubicBezTo>
                  <a:cubicBezTo>
                    <a:pt x="5408" y="8975"/>
                    <a:pt x="5398" y="8974"/>
                    <a:pt x="5388" y="8974"/>
                  </a:cubicBezTo>
                  <a:cubicBezTo>
                    <a:pt x="5318" y="8974"/>
                    <a:pt x="5260" y="9048"/>
                    <a:pt x="5239" y="9121"/>
                  </a:cubicBezTo>
                  <a:lnTo>
                    <a:pt x="5060" y="10717"/>
                  </a:lnTo>
                  <a:lnTo>
                    <a:pt x="4465" y="10717"/>
                  </a:lnTo>
                  <a:lnTo>
                    <a:pt x="4513" y="9609"/>
                  </a:lnTo>
                  <a:cubicBezTo>
                    <a:pt x="4513" y="9526"/>
                    <a:pt x="4453" y="9455"/>
                    <a:pt x="4370" y="9455"/>
                  </a:cubicBezTo>
                  <a:cubicBezTo>
                    <a:pt x="4274" y="9455"/>
                    <a:pt x="4203" y="9514"/>
                    <a:pt x="4203" y="9597"/>
                  </a:cubicBezTo>
                  <a:lnTo>
                    <a:pt x="4155" y="10705"/>
                  </a:lnTo>
                  <a:lnTo>
                    <a:pt x="3560" y="10705"/>
                  </a:lnTo>
                  <a:lnTo>
                    <a:pt x="3512" y="9585"/>
                  </a:lnTo>
                  <a:cubicBezTo>
                    <a:pt x="3512" y="9497"/>
                    <a:pt x="3451" y="9429"/>
                    <a:pt x="3376" y="9429"/>
                  </a:cubicBezTo>
                  <a:cubicBezTo>
                    <a:pt x="3370" y="9429"/>
                    <a:pt x="3364" y="9430"/>
                    <a:pt x="3358" y="9431"/>
                  </a:cubicBezTo>
                  <a:cubicBezTo>
                    <a:pt x="3262" y="9431"/>
                    <a:pt x="3191" y="9514"/>
                    <a:pt x="3203" y="9597"/>
                  </a:cubicBezTo>
                  <a:lnTo>
                    <a:pt x="3250" y="10705"/>
                  </a:lnTo>
                  <a:lnTo>
                    <a:pt x="2655" y="10705"/>
                  </a:lnTo>
                  <a:lnTo>
                    <a:pt x="2477" y="9109"/>
                  </a:lnTo>
                  <a:cubicBezTo>
                    <a:pt x="2465" y="9014"/>
                    <a:pt x="2381" y="8954"/>
                    <a:pt x="2298" y="8954"/>
                  </a:cubicBezTo>
                  <a:cubicBezTo>
                    <a:pt x="2203" y="8978"/>
                    <a:pt x="2143" y="9050"/>
                    <a:pt x="2143" y="9133"/>
                  </a:cubicBezTo>
                  <a:lnTo>
                    <a:pt x="2322" y="10705"/>
                  </a:lnTo>
                  <a:lnTo>
                    <a:pt x="1965" y="10705"/>
                  </a:lnTo>
                  <a:cubicBezTo>
                    <a:pt x="1822" y="10705"/>
                    <a:pt x="1703" y="10598"/>
                    <a:pt x="1667" y="10455"/>
                  </a:cubicBezTo>
                  <a:lnTo>
                    <a:pt x="572" y="4549"/>
                  </a:lnTo>
                  <a:cubicBezTo>
                    <a:pt x="560" y="4478"/>
                    <a:pt x="560" y="4406"/>
                    <a:pt x="583" y="4335"/>
                  </a:cubicBezTo>
                  <a:cubicBezTo>
                    <a:pt x="583" y="4311"/>
                    <a:pt x="583" y="4299"/>
                    <a:pt x="595" y="4299"/>
                  </a:cubicBezTo>
                  <a:lnTo>
                    <a:pt x="595" y="4287"/>
                  </a:lnTo>
                  <a:cubicBezTo>
                    <a:pt x="595" y="4263"/>
                    <a:pt x="619" y="4252"/>
                    <a:pt x="619" y="4252"/>
                  </a:cubicBezTo>
                  <a:cubicBezTo>
                    <a:pt x="619" y="4240"/>
                    <a:pt x="631" y="4240"/>
                    <a:pt x="631" y="4228"/>
                  </a:cubicBezTo>
                  <a:lnTo>
                    <a:pt x="631" y="4204"/>
                  </a:lnTo>
                  <a:cubicBezTo>
                    <a:pt x="631" y="4192"/>
                    <a:pt x="643" y="4192"/>
                    <a:pt x="643" y="4180"/>
                  </a:cubicBezTo>
                  <a:lnTo>
                    <a:pt x="643" y="4168"/>
                  </a:lnTo>
                  <a:cubicBezTo>
                    <a:pt x="643" y="4144"/>
                    <a:pt x="655" y="4144"/>
                    <a:pt x="655" y="4132"/>
                  </a:cubicBezTo>
                  <a:lnTo>
                    <a:pt x="679" y="4121"/>
                  </a:lnTo>
                  <a:lnTo>
                    <a:pt x="703" y="4085"/>
                  </a:lnTo>
                  <a:lnTo>
                    <a:pt x="738" y="4061"/>
                  </a:lnTo>
                  <a:cubicBezTo>
                    <a:pt x="750" y="4049"/>
                    <a:pt x="774" y="4037"/>
                    <a:pt x="798" y="4013"/>
                  </a:cubicBezTo>
                  <a:cubicBezTo>
                    <a:pt x="822" y="4001"/>
                    <a:pt x="833" y="3990"/>
                    <a:pt x="869" y="3966"/>
                  </a:cubicBezTo>
                  <a:cubicBezTo>
                    <a:pt x="893" y="3954"/>
                    <a:pt x="917" y="3954"/>
                    <a:pt x="941" y="3942"/>
                  </a:cubicBezTo>
                  <a:cubicBezTo>
                    <a:pt x="976" y="3942"/>
                    <a:pt x="988" y="3930"/>
                    <a:pt x="1012" y="3930"/>
                  </a:cubicBezTo>
                  <a:close/>
                  <a:moveTo>
                    <a:pt x="3822" y="1"/>
                  </a:moveTo>
                  <a:cubicBezTo>
                    <a:pt x="3620" y="25"/>
                    <a:pt x="3429" y="120"/>
                    <a:pt x="3298" y="251"/>
                  </a:cubicBezTo>
                  <a:cubicBezTo>
                    <a:pt x="3250" y="239"/>
                    <a:pt x="3191" y="239"/>
                    <a:pt x="3143" y="239"/>
                  </a:cubicBezTo>
                  <a:cubicBezTo>
                    <a:pt x="2691" y="239"/>
                    <a:pt x="2298" y="549"/>
                    <a:pt x="2227" y="953"/>
                  </a:cubicBezTo>
                  <a:cubicBezTo>
                    <a:pt x="1691" y="965"/>
                    <a:pt x="1262" y="1382"/>
                    <a:pt x="1262" y="1870"/>
                  </a:cubicBezTo>
                  <a:cubicBezTo>
                    <a:pt x="1262" y="1930"/>
                    <a:pt x="1262" y="1977"/>
                    <a:pt x="1274" y="2037"/>
                  </a:cubicBezTo>
                  <a:cubicBezTo>
                    <a:pt x="798" y="2096"/>
                    <a:pt x="417" y="2489"/>
                    <a:pt x="417" y="2966"/>
                  </a:cubicBezTo>
                  <a:cubicBezTo>
                    <a:pt x="417" y="3013"/>
                    <a:pt x="417" y="3061"/>
                    <a:pt x="441" y="3120"/>
                  </a:cubicBezTo>
                  <a:cubicBezTo>
                    <a:pt x="250" y="3168"/>
                    <a:pt x="60" y="3299"/>
                    <a:pt x="36" y="3561"/>
                  </a:cubicBezTo>
                  <a:cubicBezTo>
                    <a:pt x="0" y="3751"/>
                    <a:pt x="95" y="3942"/>
                    <a:pt x="262" y="4049"/>
                  </a:cubicBezTo>
                  <a:lnTo>
                    <a:pt x="262" y="4121"/>
                  </a:lnTo>
                  <a:cubicBezTo>
                    <a:pt x="262" y="4192"/>
                    <a:pt x="274" y="4252"/>
                    <a:pt x="298" y="4311"/>
                  </a:cubicBezTo>
                  <a:cubicBezTo>
                    <a:pt x="286" y="4418"/>
                    <a:pt x="286" y="4525"/>
                    <a:pt x="298" y="4633"/>
                  </a:cubicBezTo>
                  <a:lnTo>
                    <a:pt x="1405" y="10538"/>
                  </a:lnTo>
                  <a:cubicBezTo>
                    <a:pt x="1465" y="10836"/>
                    <a:pt x="1715" y="11038"/>
                    <a:pt x="2012" y="11038"/>
                  </a:cubicBezTo>
                  <a:lnTo>
                    <a:pt x="5822" y="11038"/>
                  </a:lnTo>
                  <a:cubicBezTo>
                    <a:pt x="6120" y="11038"/>
                    <a:pt x="6370" y="10836"/>
                    <a:pt x="6429" y="10538"/>
                  </a:cubicBezTo>
                  <a:lnTo>
                    <a:pt x="7537" y="4633"/>
                  </a:lnTo>
                  <a:cubicBezTo>
                    <a:pt x="7549" y="4525"/>
                    <a:pt x="7549" y="4418"/>
                    <a:pt x="7537" y="4311"/>
                  </a:cubicBezTo>
                  <a:cubicBezTo>
                    <a:pt x="7561" y="4252"/>
                    <a:pt x="7584" y="4180"/>
                    <a:pt x="7584" y="4121"/>
                  </a:cubicBezTo>
                  <a:lnTo>
                    <a:pt x="7584" y="4049"/>
                  </a:lnTo>
                  <a:cubicBezTo>
                    <a:pt x="7656" y="3942"/>
                    <a:pt x="7739" y="3751"/>
                    <a:pt x="7727" y="3561"/>
                  </a:cubicBezTo>
                  <a:cubicBezTo>
                    <a:pt x="7703" y="3299"/>
                    <a:pt x="7525" y="3168"/>
                    <a:pt x="7334" y="3120"/>
                  </a:cubicBezTo>
                  <a:cubicBezTo>
                    <a:pt x="7346" y="3061"/>
                    <a:pt x="7346" y="3025"/>
                    <a:pt x="7346" y="2966"/>
                  </a:cubicBezTo>
                  <a:cubicBezTo>
                    <a:pt x="7346" y="2501"/>
                    <a:pt x="6965" y="2108"/>
                    <a:pt x="6489" y="2037"/>
                  </a:cubicBezTo>
                  <a:cubicBezTo>
                    <a:pt x="6513" y="1989"/>
                    <a:pt x="6513" y="1930"/>
                    <a:pt x="6513" y="1870"/>
                  </a:cubicBezTo>
                  <a:cubicBezTo>
                    <a:pt x="6513" y="1370"/>
                    <a:pt x="6072" y="965"/>
                    <a:pt x="5536" y="953"/>
                  </a:cubicBezTo>
                  <a:cubicBezTo>
                    <a:pt x="5455" y="545"/>
                    <a:pt x="5075" y="239"/>
                    <a:pt x="4633" y="239"/>
                  </a:cubicBezTo>
                  <a:cubicBezTo>
                    <a:pt x="4625" y="239"/>
                    <a:pt x="4616" y="239"/>
                    <a:pt x="4608" y="239"/>
                  </a:cubicBezTo>
                  <a:cubicBezTo>
                    <a:pt x="4560" y="239"/>
                    <a:pt x="4501" y="239"/>
                    <a:pt x="4453" y="251"/>
                  </a:cubicBezTo>
                  <a:cubicBezTo>
                    <a:pt x="4322" y="120"/>
                    <a:pt x="4143" y="25"/>
                    <a:pt x="392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284" name="Google Shape;11284;p80"/>
          <p:cNvGrpSpPr/>
          <p:nvPr/>
        </p:nvGrpSpPr>
        <p:grpSpPr>
          <a:xfrm>
            <a:off x="8364273" y="1778078"/>
            <a:ext cx="315124" cy="468593"/>
            <a:chOff x="6273204" y="1509008"/>
            <a:chExt cx="236343" cy="351445"/>
          </a:xfrm>
          <a:solidFill>
            <a:schemeClr val="tx1"/>
          </a:solidFill>
        </p:grpSpPr>
        <p:sp>
          <p:nvSpPr>
            <p:cNvPr id="11285" name="Google Shape;11285;p80"/>
            <p:cNvSpPr/>
            <p:nvPr/>
          </p:nvSpPr>
          <p:spPr>
            <a:xfrm>
              <a:off x="6273204" y="1509008"/>
              <a:ext cx="236343" cy="351445"/>
            </a:xfrm>
            <a:custGeom>
              <a:avLst/>
              <a:gdLst/>
              <a:ahLst/>
              <a:cxnLst/>
              <a:rect l="l" t="t" r="r" b="b"/>
              <a:pathLst>
                <a:path w="7431" h="11050" extrusionOk="0">
                  <a:moveTo>
                    <a:pt x="5751" y="2417"/>
                  </a:moveTo>
                  <a:cubicBezTo>
                    <a:pt x="5787" y="2417"/>
                    <a:pt x="5835" y="2453"/>
                    <a:pt x="5847" y="2500"/>
                  </a:cubicBezTo>
                  <a:lnTo>
                    <a:pt x="5990" y="3000"/>
                  </a:lnTo>
                  <a:lnTo>
                    <a:pt x="1429" y="3000"/>
                  </a:lnTo>
                  <a:lnTo>
                    <a:pt x="1560" y="2500"/>
                  </a:lnTo>
                  <a:cubicBezTo>
                    <a:pt x="1584" y="2453"/>
                    <a:pt x="1620" y="2417"/>
                    <a:pt x="1668" y="2417"/>
                  </a:cubicBezTo>
                  <a:close/>
                  <a:moveTo>
                    <a:pt x="7085" y="3310"/>
                  </a:moveTo>
                  <a:lnTo>
                    <a:pt x="7085" y="3882"/>
                  </a:lnTo>
                  <a:lnTo>
                    <a:pt x="334" y="3882"/>
                  </a:lnTo>
                  <a:lnTo>
                    <a:pt x="334" y="3310"/>
                  </a:lnTo>
                  <a:close/>
                  <a:moveTo>
                    <a:pt x="5228" y="4191"/>
                  </a:moveTo>
                  <a:lnTo>
                    <a:pt x="5085" y="6001"/>
                  </a:lnTo>
                  <a:cubicBezTo>
                    <a:pt x="5085" y="6096"/>
                    <a:pt x="5144" y="6168"/>
                    <a:pt x="5239" y="6179"/>
                  </a:cubicBezTo>
                  <a:lnTo>
                    <a:pt x="5251" y="6179"/>
                  </a:lnTo>
                  <a:cubicBezTo>
                    <a:pt x="5347" y="6179"/>
                    <a:pt x="5406" y="6120"/>
                    <a:pt x="5418" y="6037"/>
                  </a:cubicBezTo>
                  <a:lnTo>
                    <a:pt x="5549" y="4203"/>
                  </a:lnTo>
                  <a:lnTo>
                    <a:pt x="6335" y="4203"/>
                  </a:lnTo>
                  <a:lnTo>
                    <a:pt x="5585" y="10382"/>
                  </a:lnTo>
                  <a:cubicBezTo>
                    <a:pt x="5549" y="10573"/>
                    <a:pt x="5394" y="10739"/>
                    <a:pt x="5192" y="10739"/>
                  </a:cubicBezTo>
                  <a:lnTo>
                    <a:pt x="5073" y="10739"/>
                  </a:lnTo>
                  <a:lnTo>
                    <a:pt x="5192" y="8954"/>
                  </a:lnTo>
                  <a:cubicBezTo>
                    <a:pt x="5192" y="8858"/>
                    <a:pt x="5132" y="8787"/>
                    <a:pt x="5049" y="8775"/>
                  </a:cubicBezTo>
                  <a:cubicBezTo>
                    <a:pt x="4954" y="8775"/>
                    <a:pt x="4882" y="8834"/>
                    <a:pt x="4870" y="8930"/>
                  </a:cubicBezTo>
                  <a:lnTo>
                    <a:pt x="4739" y="10739"/>
                  </a:lnTo>
                  <a:lnTo>
                    <a:pt x="4263" y="10739"/>
                  </a:lnTo>
                  <a:lnTo>
                    <a:pt x="4287" y="9358"/>
                  </a:lnTo>
                  <a:cubicBezTo>
                    <a:pt x="4287" y="9263"/>
                    <a:pt x="4216" y="9192"/>
                    <a:pt x="4120" y="9192"/>
                  </a:cubicBezTo>
                  <a:cubicBezTo>
                    <a:pt x="4037" y="9192"/>
                    <a:pt x="3965" y="9263"/>
                    <a:pt x="3965" y="9358"/>
                  </a:cubicBezTo>
                  <a:lnTo>
                    <a:pt x="3930" y="10739"/>
                  </a:lnTo>
                  <a:lnTo>
                    <a:pt x="3454" y="10739"/>
                  </a:lnTo>
                  <a:lnTo>
                    <a:pt x="3430" y="9358"/>
                  </a:lnTo>
                  <a:cubicBezTo>
                    <a:pt x="3430" y="9263"/>
                    <a:pt x="3346" y="9192"/>
                    <a:pt x="3263" y="9192"/>
                  </a:cubicBezTo>
                  <a:cubicBezTo>
                    <a:pt x="3168" y="9192"/>
                    <a:pt x="3096" y="9263"/>
                    <a:pt x="3096" y="9358"/>
                  </a:cubicBezTo>
                  <a:lnTo>
                    <a:pt x="3132" y="10739"/>
                  </a:lnTo>
                  <a:lnTo>
                    <a:pt x="2656" y="10739"/>
                  </a:lnTo>
                  <a:lnTo>
                    <a:pt x="2513" y="8930"/>
                  </a:lnTo>
                  <a:cubicBezTo>
                    <a:pt x="2513" y="8834"/>
                    <a:pt x="2430" y="8775"/>
                    <a:pt x="2334" y="8775"/>
                  </a:cubicBezTo>
                  <a:cubicBezTo>
                    <a:pt x="2251" y="8775"/>
                    <a:pt x="2180" y="8870"/>
                    <a:pt x="2191" y="8954"/>
                  </a:cubicBezTo>
                  <a:lnTo>
                    <a:pt x="2311" y="10739"/>
                  </a:lnTo>
                  <a:lnTo>
                    <a:pt x="2191" y="10739"/>
                  </a:lnTo>
                  <a:cubicBezTo>
                    <a:pt x="2001" y="10739"/>
                    <a:pt x="1822" y="10597"/>
                    <a:pt x="1799" y="10382"/>
                  </a:cubicBezTo>
                  <a:lnTo>
                    <a:pt x="1084" y="4203"/>
                  </a:lnTo>
                  <a:lnTo>
                    <a:pt x="1882" y="4203"/>
                  </a:lnTo>
                  <a:lnTo>
                    <a:pt x="2013" y="6048"/>
                  </a:lnTo>
                  <a:cubicBezTo>
                    <a:pt x="2013" y="6144"/>
                    <a:pt x="2084" y="6203"/>
                    <a:pt x="2180" y="6203"/>
                  </a:cubicBezTo>
                  <a:lnTo>
                    <a:pt x="2191" y="6203"/>
                  </a:lnTo>
                  <a:cubicBezTo>
                    <a:pt x="2275" y="6203"/>
                    <a:pt x="2358" y="6108"/>
                    <a:pt x="2334" y="6025"/>
                  </a:cubicBezTo>
                  <a:lnTo>
                    <a:pt x="2203" y="4191"/>
                  </a:lnTo>
                  <a:lnTo>
                    <a:pt x="2989" y="4191"/>
                  </a:lnTo>
                  <a:lnTo>
                    <a:pt x="3025" y="5560"/>
                  </a:lnTo>
                  <a:cubicBezTo>
                    <a:pt x="3025" y="5656"/>
                    <a:pt x="3096" y="5727"/>
                    <a:pt x="3192" y="5727"/>
                  </a:cubicBezTo>
                  <a:cubicBezTo>
                    <a:pt x="3275" y="5727"/>
                    <a:pt x="3346" y="5656"/>
                    <a:pt x="3346" y="5560"/>
                  </a:cubicBezTo>
                  <a:lnTo>
                    <a:pt x="3323" y="4203"/>
                  </a:lnTo>
                  <a:lnTo>
                    <a:pt x="4108" y="4203"/>
                  </a:lnTo>
                  <a:lnTo>
                    <a:pt x="4073" y="5548"/>
                  </a:lnTo>
                  <a:cubicBezTo>
                    <a:pt x="4073" y="5632"/>
                    <a:pt x="4156" y="5703"/>
                    <a:pt x="4239" y="5703"/>
                  </a:cubicBezTo>
                  <a:cubicBezTo>
                    <a:pt x="4335" y="5703"/>
                    <a:pt x="4406" y="5632"/>
                    <a:pt x="4406" y="5548"/>
                  </a:cubicBezTo>
                  <a:lnTo>
                    <a:pt x="4430" y="4191"/>
                  </a:lnTo>
                  <a:close/>
                  <a:moveTo>
                    <a:pt x="4108" y="0"/>
                  </a:moveTo>
                  <a:cubicBezTo>
                    <a:pt x="4037" y="0"/>
                    <a:pt x="3977" y="36"/>
                    <a:pt x="3942" y="119"/>
                  </a:cubicBezTo>
                  <a:lnTo>
                    <a:pt x="3442" y="2084"/>
                  </a:lnTo>
                  <a:lnTo>
                    <a:pt x="1656" y="2084"/>
                  </a:lnTo>
                  <a:cubicBezTo>
                    <a:pt x="1465" y="2084"/>
                    <a:pt x="1287" y="2215"/>
                    <a:pt x="1239" y="2405"/>
                  </a:cubicBezTo>
                  <a:lnTo>
                    <a:pt x="1084" y="3000"/>
                  </a:lnTo>
                  <a:lnTo>
                    <a:pt x="310" y="3000"/>
                  </a:lnTo>
                  <a:cubicBezTo>
                    <a:pt x="132" y="3000"/>
                    <a:pt x="1" y="3155"/>
                    <a:pt x="1" y="3310"/>
                  </a:cubicBezTo>
                  <a:lnTo>
                    <a:pt x="1" y="3893"/>
                  </a:lnTo>
                  <a:cubicBezTo>
                    <a:pt x="1" y="4072"/>
                    <a:pt x="155" y="4203"/>
                    <a:pt x="310" y="4203"/>
                  </a:cubicBezTo>
                  <a:lnTo>
                    <a:pt x="775" y="4203"/>
                  </a:lnTo>
                  <a:lnTo>
                    <a:pt x="1501" y="10418"/>
                  </a:lnTo>
                  <a:cubicBezTo>
                    <a:pt x="1549" y="10763"/>
                    <a:pt x="1846" y="11049"/>
                    <a:pt x="2215" y="11049"/>
                  </a:cubicBezTo>
                  <a:lnTo>
                    <a:pt x="5216" y="11049"/>
                  </a:lnTo>
                  <a:cubicBezTo>
                    <a:pt x="5585" y="11049"/>
                    <a:pt x="5882" y="10787"/>
                    <a:pt x="5918" y="10418"/>
                  </a:cubicBezTo>
                  <a:lnTo>
                    <a:pt x="6656" y="4203"/>
                  </a:lnTo>
                  <a:lnTo>
                    <a:pt x="7109" y="4203"/>
                  </a:lnTo>
                  <a:cubicBezTo>
                    <a:pt x="7299" y="4203"/>
                    <a:pt x="7430" y="4060"/>
                    <a:pt x="7430" y="3893"/>
                  </a:cubicBezTo>
                  <a:lnTo>
                    <a:pt x="7430" y="3310"/>
                  </a:lnTo>
                  <a:cubicBezTo>
                    <a:pt x="7418" y="3131"/>
                    <a:pt x="7264" y="3000"/>
                    <a:pt x="7085" y="3000"/>
                  </a:cubicBezTo>
                  <a:lnTo>
                    <a:pt x="6311" y="3000"/>
                  </a:lnTo>
                  <a:lnTo>
                    <a:pt x="6168" y="2405"/>
                  </a:lnTo>
                  <a:cubicBezTo>
                    <a:pt x="6121" y="2215"/>
                    <a:pt x="5942" y="2084"/>
                    <a:pt x="5751" y="2084"/>
                  </a:cubicBezTo>
                  <a:lnTo>
                    <a:pt x="3799" y="2084"/>
                  </a:lnTo>
                  <a:lnTo>
                    <a:pt x="4263" y="322"/>
                  </a:lnTo>
                  <a:lnTo>
                    <a:pt x="6001" y="322"/>
                  </a:lnTo>
                  <a:cubicBezTo>
                    <a:pt x="6085" y="322"/>
                    <a:pt x="6168" y="250"/>
                    <a:pt x="6168" y="155"/>
                  </a:cubicBezTo>
                  <a:cubicBezTo>
                    <a:pt x="6168" y="72"/>
                    <a:pt x="6085" y="0"/>
                    <a:pt x="600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86" name="Google Shape;11286;p80"/>
            <p:cNvSpPr/>
            <p:nvPr/>
          </p:nvSpPr>
          <p:spPr>
            <a:xfrm>
              <a:off x="6330390" y="1703241"/>
              <a:ext cx="120064" cy="85237"/>
            </a:xfrm>
            <a:custGeom>
              <a:avLst/>
              <a:gdLst/>
              <a:ahLst/>
              <a:cxnLst/>
              <a:rect l="l" t="t" r="r" b="b"/>
              <a:pathLst>
                <a:path w="3775" h="2680" extrusionOk="0">
                  <a:moveTo>
                    <a:pt x="1894" y="334"/>
                  </a:moveTo>
                  <a:cubicBezTo>
                    <a:pt x="2310" y="334"/>
                    <a:pt x="2715" y="453"/>
                    <a:pt x="3013" y="644"/>
                  </a:cubicBezTo>
                  <a:cubicBezTo>
                    <a:pt x="3299" y="834"/>
                    <a:pt x="3441" y="1096"/>
                    <a:pt x="3441" y="1346"/>
                  </a:cubicBezTo>
                  <a:cubicBezTo>
                    <a:pt x="3441" y="1608"/>
                    <a:pt x="3299" y="1846"/>
                    <a:pt x="3013" y="2049"/>
                  </a:cubicBezTo>
                  <a:cubicBezTo>
                    <a:pt x="2715" y="2251"/>
                    <a:pt x="2310" y="2358"/>
                    <a:pt x="1894" y="2358"/>
                  </a:cubicBezTo>
                  <a:cubicBezTo>
                    <a:pt x="1477" y="2358"/>
                    <a:pt x="1072" y="2239"/>
                    <a:pt x="774" y="2049"/>
                  </a:cubicBezTo>
                  <a:cubicBezTo>
                    <a:pt x="501" y="1846"/>
                    <a:pt x="346" y="1596"/>
                    <a:pt x="346" y="1346"/>
                  </a:cubicBezTo>
                  <a:cubicBezTo>
                    <a:pt x="346" y="1073"/>
                    <a:pt x="501" y="834"/>
                    <a:pt x="774" y="644"/>
                  </a:cubicBezTo>
                  <a:cubicBezTo>
                    <a:pt x="1072" y="442"/>
                    <a:pt x="1477" y="334"/>
                    <a:pt x="1894" y="334"/>
                  </a:cubicBezTo>
                  <a:close/>
                  <a:moveTo>
                    <a:pt x="1882" y="1"/>
                  </a:moveTo>
                  <a:cubicBezTo>
                    <a:pt x="1394" y="1"/>
                    <a:pt x="929" y="144"/>
                    <a:pt x="572" y="382"/>
                  </a:cubicBezTo>
                  <a:cubicBezTo>
                    <a:pt x="203" y="632"/>
                    <a:pt x="1" y="977"/>
                    <a:pt x="1" y="1346"/>
                  </a:cubicBezTo>
                  <a:cubicBezTo>
                    <a:pt x="1" y="1715"/>
                    <a:pt x="215" y="2061"/>
                    <a:pt x="572" y="2311"/>
                  </a:cubicBezTo>
                  <a:cubicBezTo>
                    <a:pt x="929" y="2549"/>
                    <a:pt x="1394" y="2680"/>
                    <a:pt x="1882" y="2680"/>
                  </a:cubicBezTo>
                  <a:cubicBezTo>
                    <a:pt x="2370" y="2680"/>
                    <a:pt x="2834" y="2549"/>
                    <a:pt x="3191" y="2311"/>
                  </a:cubicBezTo>
                  <a:cubicBezTo>
                    <a:pt x="3561" y="2061"/>
                    <a:pt x="3751" y="1715"/>
                    <a:pt x="3751" y="1346"/>
                  </a:cubicBezTo>
                  <a:cubicBezTo>
                    <a:pt x="3775" y="977"/>
                    <a:pt x="3561" y="632"/>
                    <a:pt x="3191" y="382"/>
                  </a:cubicBezTo>
                  <a:cubicBezTo>
                    <a:pt x="2834" y="144"/>
                    <a:pt x="2370" y="1"/>
                    <a:pt x="188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1287" name="Google Shape;11287;p80"/>
          <p:cNvSpPr/>
          <p:nvPr/>
        </p:nvSpPr>
        <p:spPr>
          <a:xfrm>
            <a:off x="7746281" y="1779053"/>
            <a:ext cx="325217" cy="468593"/>
          </a:xfrm>
          <a:custGeom>
            <a:avLst/>
            <a:gdLst/>
            <a:ahLst/>
            <a:cxnLst/>
            <a:rect l="l" t="t" r="r" b="b"/>
            <a:pathLst>
              <a:path w="7669" h="11050" extrusionOk="0">
                <a:moveTo>
                  <a:pt x="1644" y="299"/>
                </a:moveTo>
                <a:lnTo>
                  <a:pt x="1501" y="1180"/>
                </a:lnTo>
                <a:lnTo>
                  <a:pt x="1012" y="1180"/>
                </a:lnTo>
                <a:lnTo>
                  <a:pt x="882" y="299"/>
                </a:lnTo>
                <a:close/>
                <a:moveTo>
                  <a:pt x="1691" y="1501"/>
                </a:moveTo>
                <a:lnTo>
                  <a:pt x="1691" y="1703"/>
                </a:lnTo>
                <a:lnTo>
                  <a:pt x="834" y="1703"/>
                </a:lnTo>
                <a:lnTo>
                  <a:pt x="834" y="1501"/>
                </a:lnTo>
                <a:close/>
                <a:moveTo>
                  <a:pt x="6579" y="3583"/>
                </a:moveTo>
                <a:cubicBezTo>
                  <a:pt x="6612" y="3583"/>
                  <a:pt x="6633" y="3589"/>
                  <a:pt x="6644" y="3597"/>
                </a:cubicBezTo>
                <a:cubicBezTo>
                  <a:pt x="6716" y="3680"/>
                  <a:pt x="6608" y="3870"/>
                  <a:pt x="6394" y="4144"/>
                </a:cubicBezTo>
                <a:cubicBezTo>
                  <a:pt x="6394" y="4144"/>
                  <a:pt x="6275" y="4287"/>
                  <a:pt x="6073" y="4525"/>
                </a:cubicBezTo>
                <a:lnTo>
                  <a:pt x="6073" y="3751"/>
                </a:lnTo>
                <a:lnTo>
                  <a:pt x="6061" y="3751"/>
                </a:lnTo>
                <a:cubicBezTo>
                  <a:pt x="6073" y="3739"/>
                  <a:pt x="6108" y="3739"/>
                  <a:pt x="6120" y="3728"/>
                </a:cubicBezTo>
                <a:cubicBezTo>
                  <a:pt x="6366" y="3613"/>
                  <a:pt x="6504" y="3583"/>
                  <a:pt x="6579" y="3583"/>
                </a:cubicBezTo>
                <a:close/>
                <a:moveTo>
                  <a:pt x="5751" y="3882"/>
                </a:moveTo>
                <a:lnTo>
                  <a:pt x="5751" y="4930"/>
                </a:lnTo>
                <a:cubicBezTo>
                  <a:pt x="5584" y="5132"/>
                  <a:pt x="5406" y="5359"/>
                  <a:pt x="5203" y="5609"/>
                </a:cubicBezTo>
                <a:lnTo>
                  <a:pt x="5203" y="3989"/>
                </a:lnTo>
                <a:cubicBezTo>
                  <a:pt x="5358" y="3989"/>
                  <a:pt x="5537" y="3966"/>
                  <a:pt x="5751" y="3882"/>
                </a:cubicBezTo>
                <a:close/>
                <a:moveTo>
                  <a:pt x="4322" y="3585"/>
                </a:moveTo>
                <a:cubicBezTo>
                  <a:pt x="4441" y="3739"/>
                  <a:pt x="4584" y="3859"/>
                  <a:pt x="4799" y="3930"/>
                </a:cubicBezTo>
                <a:cubicBezTo>
                  <a:pt x="4822" y="3942"/>
                  <a:pt x="4846" y="3942"/>
                  <a:pt x="4870" y="3966"/>
                </a:cubicBezTo>
                <a:lnTo>
                  <a:pt x="4870" y="6061"/>
                </a:lnTo>
                <a:cubicBezTo>
                  <a:pt x="4692" y="6299"/>
                  <a:pt x="4513" y="6537"/>
                  <a:pt x="4322" y="6787"/>
                </a:cubicBezTo>
                <a:lnTo>
                  <a:pt x="4322" y="3585"/>
                </a:lnTo>
                <a:close/>
                <a:moveTo>
                  <a:pt x="3453" y="2501"/>
                </a:moveTo>
                <a:cubicBezTo>
                  <a:pt x="3679" y="2608"/>
                  <a:pt x="3870" y="2775"/>
                  <a:pt x="4013" y="3025"/>
                </a:cubicBezTo>
                <a:lnTo>
                  <a:pt x="4013" y="7216"/>
                </a:lnTo>
                <a:cubicBezTo>
                  <a:pt x="3810" y="7466"/>
                  <a:pt x="3632" y="7740"/>
                  <a:pt x="3453" y="7990"/>
                </a:cubicBezTo>
                <a:lnTo>
                  <a:pt x="3453" y="2501"/>
                </a:lnTo>
                <a:close/>
                <a:moveTo>
                  <a:pt x="1691" y="8621"/>
                </a:moveTo>
                <a:lnTo>
                  <a:pt x="1691" y="8811"/>
                </a:lnTo>
                <a:lnTo>
                  <a:pt x="834" y="8811"/>
                </a:lnTo>
                <a:lnTo>
                  <a:pt x="834" y="8621"/>
                </a:lnTo>
                <a:close/>
                <a:moveTo>
                  <a:pt x="2584" y="2299"/>
                </a:moveTo>
                <a:cubicBezTo>
                  <a:pt x="2775" y="2311"/>
                  <a:pt x="2953" y="2323"/>
                  <a:pt x="3132" y="2370"/>
                </a:cubicBezTo>
                <a:lnTo>
                  <a:pt x="3132" y="8454"/>
                </a:lnTo>
                <a:lnTo>
                  <a:pt x="3132" y="8466"/>
                </a:lnTo>
                <a:cubicBezTo>
                  <a:pt x="2917" y="8788"/>
                  <a:pt x="2739" y="9097"/>
                  <a:pt x="2584" y="9383"/>
                </a:cubicBezTo>
                <a:lnTo>
                  <a:pt x="2584" y="2299"/>
                </a:lnTo>
                <a:close/>
                <a:moveTo>
                  <a:pt x="1513" y="9133"/>
                </a:moveTo>
                <a:lnTo>
                  <a:pt x="1644" y="9978"/>
                </a:lnTo>
                <a:lnTo>
                  <a:pt x="882" y="9978"/>
                </a:lnTo>
                <a:lnTo>
                  <a:pt x="1012" y="9133"/>
                </a:lnTo>
                <a:close/>
                <a:moveTo>
                  <a:pt x="2251" y="2299"/>
                </a:moveTo>
                <a:lnTo>
                  <a:pt x="2251" y="9978"/>
                </a:lnTo>
                <a:lnTo>
                  <a:pt x="1953" y="9978"/>
                </a:lnTo>
                <a:lnTo>
                  <a:pt x="1822" y="9121"/>
                </a:lnTo>
                <a:cubicBezTo>
                  <a:pt x="1917" y="9097"/>
                  <a:pt x="2001" y="9002"/>
                  <a:pt x="2001" y="8907"/>
                </a:cubicBezTo>
                <a:lnTo>
                  <a:pt x="2001" y="8526"/>
                </a:lnTo>
                <a:cubicBezTo>
                  <a:pt x="2001" y="8395"/>
                  <a:pt x="1894" y="8311"/>
                  <a:pt x="1774" y="8288"/>
                </a:cubicBezTo>
                <a:lnTo>
                  <a:pt x="1774" y="2299"/>
                </a:lnTo>
                <a:close/>
                <a:moveTo>
                  <a:pt x="4156" y="10300"/>
                </a:moveTo>
                <a:cubicBezTo>
                  <a:pt x="4168" y="10300"/>
                  <a:pt x="4191" y="10312"/>
                  <a:pt x="4191" y="10324"/>
                </a:cubicBezTo>
                <a:lnTo>
                  <a:pt x="4191" y="10669"/>
                </a:lnTo>
                <a:cubicBezTo>
                  <a:pt x="4191" y="10693"/>
                  <a:pt x="4168" y="10705"/>
                  <a:pt x="4156" y="10705"/>
                </a:cubicBezTo>
                <a:lnTo>
                  <a:pt x="346" y="10705"/>
                </a:lnTo>
                <a:cubicBezTo>
                  <a:pt x="334" y="10705"/>
                  <a:pt x="322" y="10681"/>
                  <a:pt x="322" y="10669"/>
                </a:cubicBezTo>
                <a:lnTo>
                  <a:pt x="322" y="10324"/>
                </a:lnTo>
                <a:cubicBezTo>
                  <a:pt x="322" y="10312"/>
                  <a:pt x="334" y="10300"/>
                  <a:pt x="346" y="10300"/>
                </a:cubicBezTo>
                <a:close/>
                <a:moveTo>
                  <a:pt x="703" y="1"/>
                </a:moveTo>
                <a:cubicBezTo>
                  <a:pt x="643" y="1"/>
                  <a:pt x="596" y="25"/>
                  <a:pt x="572" y="60"/>
                </a:cubicBezTo>
                <a:cubicBezTo>
                  <a:pt x="536" y="108"/>
                  <a:pt x="524" y="168"/>
                  <a:pt x="524" y="215"/>
                </a:cubicBezTo>
                <a:lnTo>
                  <a:pt x="691" y="1203"/>
                </a:lnTo>
                <a:cubicBezTo>
                  <a:pt x="584" y="1239"/>
                  <a:pt x="512" y="1322"/>
                  <a:pt x="512" y="1430"/>
                </a:cubicBezTo>
                <a:lnTo>
                  <a:pt x="512" y="1799"/>
                </a:lnTo>
                <a:cubicBezTo>
                  <a:pt x="512" y="1942"/>
                  <a:pt x="608" y="2025"/>
                  <a:pt x="727" y="2037"/>
                </a:cubicBezTo>
                <a:lnTo>
                  <a:pt x="727" y="2846"/>
                </a:lnTo>
                <a:cubicBezTo>
                  <a:pt x="727" y="2930"/>
                  <a:pt x="810" y="3013"/>
                  <a:pt x="893" y="3013"/>
                </a:cubicBezTo>
                <a:cubicBezTo>
                  <a:pt x="989" y="3013"/>
                  <a:pt x="1060" y="2930"/>
                  <a:pt x="1060" y="2846"/>
                </a:cubicBezTo>
                <a:lnTo>
                  <a:pt x="1060" y="2037"/>
                </a:lnTo>
                <a:lnTo>
                  <a:pt x="1441" y="2037"/>
                </a:lnTo>
                <a:lnTo>
                  <a:pt x="1441" y="8311"/>
                </a:lnTo>
                <a:lnTo>
                  <a:pt x="1060" y="8311"/>
                </a:lnTo>
                <a:lnTo>
                  <a:pt x="1060" y="3608"/>
                </a:lnTo>
                <a:cubicBezTo>
                  <a:pt x="1060" y="3513"/>
                  <a:pt x="989" y="3442"/>
                  <a:pt x="893" y="3442"/>
                </a:cubicBezTo>
                <a:cubicBezTo>
                  <a:pt x="810" y="3442"/>
                  <a:pt x="727" y="3513"/>
                  <a:pt x="727" y="3608"/>
                </a:cubicBezTo>
                <a:lnTo>
                  <a:pt x="727" y="8311"/>
                </a:lnTo>
                <a:cubicBezTo>
                  <a:pt x="608" y="8311"/>
                  <a:pt x="512" y="8407"/>
                  <a:pt x="512" y="8550"/>
                </a:cubicBezTo>
                <a:lnTo>
                  <a:pt x="512" y="8919"/>
                </a:lnTo>
                <a:cubicBezTo>
                  <a:pt x="512" y="9026"/>
                  <a:pt x="584" y="9109"/>
                  <a:pt x="691" y="9145"/>
                </a:cubicBezTo>
                <a:lnTo>
                  <a:pt x="548" y="9990"/>
                </a:lnTo>
                <a:lnTo>
                  <a:pt x="358" y="9990"/>
                </a:lnTo>
                <a:cubicBezTo>
                  <a:pt x="167" y="9990"/>
                  <a:pt x="0" y="10157"/>
                  <a:pt x="0" y="10347"/>
                </a:cubicBezTo>
                <a:lnTo>
                  <a:pt x="0" y="10693"/>
                </a:lnTo>
                <a:cubicBezTo>
                  <a:pt x="0" y="10883"/>
                  <a:pt x="167" y="11050"/>
                  <a:pt x="358" y="11050"/>
                </a:cubicBezTo>
                <a:lnTo>
                  <a:pt x="4168" y="11050"/>
                </a:lnTo>
                <a:cubicBezTo>
                  <a:pt x="4358" y="11050"/>
                  <a:pt x="4525" y="10883"/>
                  <a:pt x="4525" y="10693"/>
                </a:cubicBezTo>
                <a:lnTo>
                  <a:pt x="4525" y="10347"/>
                </a:lnTo>
                <a:cubicBezTo>
                  <a:pt x="4525" y="10157"/>
                  <a:pt x="4370" y="9990"/>
                  <a:pt x="4168" y="9990"/>
                </a:cubicBezTo>
                <a:lnTo>
                  <a:pt x="4108" y="9990"/>
                </a:lnTo>
                <a:cubicBezTo>
                  <a:pt x="4203" y="9585"/>
                  <a:pt x="4334" y="9216"/>
                  <a:pt x="4501" y="8823"/>
                </a:cubicBezTo>
                <a:cubicBezTo>
                  <a:pt x="4525" y="8740"/>
                  <a:pt x="4501" y="8645"/>
                  <a:pt x="4406" y="8621"/>
                </a:cubicBezTo>
                <a:cubicBezTo>
                  <a:pt x="4384" y="8612"/>
                  <a:pt x="4361" y="8607"/>
                  <a:pt x="4339" y="8607"/>
                </a:cubicBezTo>
                <a:cubicBezTo>
                  <a:pt x="4278" y="8607"/>
                  <a:pt x="4221" y="8643"/>
                  <a:pt x="4203" y="8704"/>
                </a:cubicBezTo>
                <a:cubicBezTo>
                  <a:pt x="4001" y="9157"/>
                  <a:pt x="3870" y="9562"/>
                  <a:pt x="3763" y="10002"/>
                </a:cubicBezTo>
                <a:lnTo>
                  <a:pt x="2632" y="10002"/>
                </a:lnTo>
                <a:cubicBezTo>
                  <a:pt x="2977" y="9288"/>
                  <a:pt x="3620" y="8323"/>
                  <a:pt x="4275" y="7395"/>
                </a:cubicBezTo>
                <a:cubicBezTo>
                  <a:pt x="4287" y="7383"/>
                  <a:pt x="4287" y="7383"/>
                  <a:pt x="4287" y="7371"/>
                </a:cubicBezTo>
                <a:cubicBezTo>
                  <a:pt x="5406" y="5835"/>
                  <a:pt x="6597" y="4406"/>
                  <a:pt x="6608" y="4394"/>
                </a:cubicBezTo>
                <a:cubicBezTo>
                  <a:pt x="6739" y="4228"/>
                  <a:pt x="7180" y="3739"/>
                  <a:pt x="6847" y="3406"/>
                </a:cubicBezTo>
                <a:cubicBezTo>
                  <a:pt x="6772" y="3336"/>
                  <a:pt x="6670" y="3301"/>
                  <a:pt x="6542" y="3301"/>
                </a:cubicBezTo>
                <a:cubicBezTo>
                  <a:pt x="6386" y="3301"/>
                  <a:pt x="6189" y="3354"/>
                  <a:pt x="5954" y="3466"/>
                </a:cubicBezTo>
                <a:cubicBezTo>
                  <a:pt x="5655" y="3619"/>
                  <a:pt x="5383" y="3696"/>
                  <a:pt x="5158" y="3696"/>
                </a:cubicBezTo>
                <a:cubicBezTo>
                  <a:pt x="5051" y="3696"/>
                  <a:pt x="4954" y="3679"/>
                  <a:pt x="4870" y="3644"/>
                </a:cubicBezTo>
                <a:cubicBezTo>
                  <a:pt x="4572" y="3549"/>
                  <a:pt x="4418" y="3251"/>
                  <a:pt x="4322" y="3013"/>
                </a:cubicBezTo>
                <a:cubicBezTo>
                  <a:pt x="4299" y="2989"/>
                  <a:pt x="4299" y="2977"/>
                  <a:pt x="4287" y="2966"/>
                </a:cubicBezTo>
                <a:cubicBezTo>
                  <a:pt x="3918" y="2192"/>
                  <a:pt x="3132" y="2025"/>
                  <a:pt x="2394" y="2001"/>
                </a:cubicBezTo>
                <a:lnTo>
                  <a:pt x="1894" y="2001"/>
                </a:lnTo>
                <a:lnTo>
                  <a:pt x="1905" y="1977"/>
                </a:lnTo>
                <a:lnTo>
                  <a:pt x="1917" y="1965"/>
                </a:lnTo>
                <a:cubicBezTo>
                  <a:pt x="1917" y="1965"/>
                  <a:pt x="1917" y="1954"/>
                  <a:pt x="1941" y="1954"/>
                </a:cubicBezTo>
                <a:lnTo>
                  <a:pt x="1941" y="1930"/>
                </a:lnTo>
                <a:lnTo>
                  <a:pt x="1941" y="1918"/>
                </a:lnTo>
                <a:lnTo>
                  <a:pt x="1941" y="1906"/>
                </a:lnTo>
                <a:lnTo>
                  <a:pt x="1941" y="1894"/>
                </a:lnTo>
                <a:lnTo>
                  <a:pt x="1941" y="1870"/>
                </a:lnTo>
                <a:lnTo>
                  <a:pt x="1941" y="1858"/>
                </a:lnTo>
                <a:lnTo>
                  <a:pt x="1941" y="1846"/>
                </a:lnTo>
                <a:lnTo>
                  <a:pt x="1941" y="1834"/>
                </a:lnTo>
                <a:lnTo>
                  <a:pt x="1941" y="1811"/>
                </a:lnTo>
                <a:lnTo>
                  <a:pt x="1941" y="1787"/>
                </a:lnTo>
                <a:lnTo>
                  <a:pt x="1941" y="1418"/>
                </a:lnTo>
                <a:lnTo>
                  <a:pt x="1941" y="1394"/>
                </a:lnTo>
                <a:lnTo>
                  <a:pt x="1941" y="1382"/>
                </a:lnTo>
                <a:lnTo>
                  <a:pt x="1941" y="1370"/>
                </a:lnTo>
                <a:lnTo>
                  <a:pt x="1941" y="1358"/>
                </a:lnTo>
                <a:lnTo>
                  <a:pt x="1941" y="1334"/>
                </a:lnTo>
                <a:lnTo>
                  <a:pt x="1941" y="1322"/>
                </a:lnTo>
                <a:cubicBezTo>
                  <a:pt x="1941" y="1322"/>
                  <a:pt x="1941" y="1311"/>
                  <a:pt x="1917" y="1311"/>
                </a:cubicBezTo>
                <a:cubicBezTo>
                  <a:pt x="1917" y="1311"/>
                  <a:pt x="1917" y="1299"/>
                  <a:pt x="1905" y="1299"/>
                </a:cubicBezTo>
                <a:cubicBezTo>
                  <a:pt x="1905" y="1299"/>
                  <a:pt x="1905" y="1275"/>
                  <a:pt x="1894" y="1275"/>
                </a:cubicBezTo>
                <a:lnTo>
                  <a:pt x="1882" y="1263"/>
                </a:lnTo>
                <a:lnTo>
                  <a:pt x="1858" y="1251"/>
                </a:lnTo>
                <a:cubicBezTo>
                  <a:pt x="1858" y="1251"/>
                  <a:pt x="1846" y="1251"/>
                  <a:pt x="1846" y="1239"/>
                </a:cubicBezTo>
                <a:lnTo>
                  <a:pt x="1834" y="1215"/>
                </a:lnTo>
                <a:lnTo>
                  <a:pt x="1786" y="1215"/>
                </a:lnTo>
                <a:lnTo>
                  <a:pt x="1822" y="1072"/>
                </a:lnTo>
                <a:lnTo>
                  <a:pt x="1834" y="965"/>
                </a:lnTo>
                <a:cubicBezTo>
                  <a:pt x="1994" y="962"/>
                  <a:pt x="2158" y="960"/>
                  <a:pt x="2316" y="960"/>
                </a:cubicBezTo>
                <a:cubicBezTo>
                  <a:pt x="2736" y="960"/>
                  <a:pt x="3120" y="976"/>
                  <a:pt x="3310" y="1037"/>
                </a:cubicBezTo>
                <a:cubicBezTo>
                  <a:pt x="3608" y="1144"/>
                  <a:pt x="4037" y="1394"/>
                  <a:pt x="4334" y="2049"/>
                </a:cubicBezTo>
                <a:cubicBezTo>
                  <a:pt x="4418" y="2263"/>
                  <a:pt x="4501" y="2454"/>
                  <a:pt x="4572" y="2620"/>
                </a:cubicBezTo>
                <a:cubicBezTo>
                  <a:pt x="4715" y="2989"/>
                  <a:pt x="4822" y="3227"/>
                  <a:pt x="4977" y="3323"/>
                </a:cubicBezTo>
                <a:cubicBezTo>
                  <a:pt x="5026" y="3349"/>
                  <a:pt x="5085" y="3362"/>
                  <a:pt x="5158" y="3362"/>
                </a:cubicBezTo>
                <a:cubicBezTo>
                  <a:pt x="5317" y="3362"/>
                  <a:pt x="5543" y="3299"/>
                  <a:pt x="5870" y="3168"/>
                </a:cubicBezTo>
                <a:cubicBezTo>
                  <a:pt x="6100" y="3082"/>
                  <a:pt x="6291" y="3042"/>
                  <a:pt x="6469" y="3042"/>
                </a:cubicBezTo>
                <a:cubicBezTo>
                  <a:pt x="6512" y="3042"/>
                  <a:pt x="6554" y="3044"/>
                  <a:pt x="6597" y="3049"/>
                </a:cubicBezTo>
                <a:cubicBezTo>
                  <a:pt x="6787" y="3085"/>
                  <a:pt x="6942" y="3168"/>
                  <a:pt x="7049" y="3323"/>
                </a:cubicBezTo>
                <a:cubicBezTo>
                  <a:pt x="7228" y="3620"/>
                  <a:pt x="7228" y="3870"/>
                  <a:pt x="6704" y="4585"/>
                </a:cubicBezTo>
                <a:cubicBezTo>
                  <a:pt x="5656" y="6037"/>
                  <a:pt x="4965" y="7145"/>
                  <a:pt x="4501" y="8002"/>
                </a:cubicBezTo>
                <a:cubicBezTo>
                  <a:pt x="4453" y="8085"/>
                  <a:pt x="4489" y="8180"/>
                  <a:pt x="4572" y="8228"/>
                </a:cubicBezTo>
                <a:cubicBezTo>
                  <a:pt x="4594" y="8243"/>
                  <a:pt x="4619" y="8249"/>
                  <a:pt x="4645" y="8249"/>
                </a:cubicBezTo>
                <a:cubicBezTo>
                  <a:pt x="4704" y="8249"/>
                  <a:pt x="4766" y="8215"/>
                  <a:pt x="4799" y="8157"/>
                </a:cubicBezTo>
                <a:cubicBezTo>
                  <a:pt x="5263" y="7288"/>
                  <a:pt x="5942" y="6216"/>
                  <a:pt x="6989" y="4763"/>
                </a:cubicBezTo>
                <a:cubicBezTo>
                  <a:pt x="7489" y="4061"/>
                  <a:pt x="7668" y="3632"/>
                  <a:pt x="7347" y="3108"/>
                </a:cubicBezTo>
                <a:cubicBezTo>
                  <a:pt x="7192" y="2894"/>
                  <a:pt x="6966" y="2739"/>
                  <a:pt x="6668" y="2692"/>
                </a:cubicBezTo>
                <a:cubicBezTo>
                  <a:pt x="6620" y="2685"/>
                  <a:pt x="6570" y="2681"/>
                  <a:pt x="6518" y="2681"/>
                </a:cubicBezTo>
                <a:cubicBezTo>
                  <a:pt x="6298" y="2681"/>
                  <a:pt x="6044" y="2741"/>
                  <a:pt x="5775" y="2846"/>
                </a:cubicBezTo>
                <a:cubicBezTo>
                  <a:pt x="5394" y="2999"/>
                  <a:pt x="5242" y="3014"/>
                  <a:pt x="5190" y="3014"/>
                </a:cubicBezTo>
                <a:cubicBezTo>
                  <a:pt x="5177" y="3014"/>
                  <a:pt x="5170" y="3013"/>
                  <a:pt x="5168" y="3013"/>
                </a:cubicBezTo>
                <a:cubicBezTo>
                  <a:pt x="5108" y="2966"/>
                  <a:pt x="4989" y="2680"/>
                  <a:pt x="4906" y="2477"/>
                </a:cubicBezTo>
                <a:cubicBezTo>
                  <a:pt x="4822" y="2311"/>
                  <a:pt x="4751" y="2120"/>
                  <a:pt x="4668" y="1906"/>
                </a:cubicBezTo>
                <a:cubicBezTo>
                  <a:pt x="4322" y="1144"/>
                  <a:pt x="3799" y="834"/>
                  <a:pt x="3441" y="715"/>
                </a:cubicBezTo>
                <a:cubicBezTo>
                  <a:pt x="3239" y="642"/>
                  <a:pt x="2905" y="619"/>
                  <a:pt x="2513" y="619"/>
                </a:cubicBezTo>
                <a:cubicBezTo>
                  <a:pt x="2329" y="619"/>
                  <a:pt x="2131" y="624"/>
                  <a:pt x="1929" y="632"/>
                </a:cubicBezTo>
                <a:lnTo>
                  <a:pt x="1989" y="215"/>
                </a:lnTo>
                <a:cubicBezTo>
                  <a:pt x="2001" y="156"/>
                  <a:pt x="1989" y="108"/>
                  <a:pt x="1941" y="60"/>
                </a:cubicBezTo>
                <a:cubicBezTo>
                  <a:pt x="1905" y="13"/>
                  <a:pt x="1846" y="1"/>
                  <a:pt x="1810" y="1"/>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1288" name="Google Shape;11288;p80"/>
          <p:cNvGrpSpPr/>
          <p:nvPr/>
        </p:nvGrpSpPr>
        <p:grpSpPr>
          <a:xfrm>
            <a:off x="9626041" y="1777059"/>
            <a:ext cx="255500" cy="469612"/>
            <a:chOff x="7219530" y="1508244"/>
            <a:chExt cx="191625" cy="352209"/>
          </a:xfrm>
          <a:solidFill>
            <a:schemeClr val="tx1"/>
          </a:solidFill>
        </p:grpSpPr>
        <p:sp>
          <p:nvSpPr>
            <p:cNvPr id="11289" name="Google Shape;11289;p80"/>
            <p:cNvSpPr/>
            <p:nvPr/>
          </p:nvSpPr>
          <p:spPr>
            <a:xfrm>
              <a:off x="7219530" y="1508244"/>
              <a:ext cx="191625" cy="352209"/>
            </a:xfrm>
            <a:custGeom>
              <a:avLst/>
              <a:gdLst/>
              <a:ahLst/>
              <a:cxnLst/>
              <a:rect l="l" t="t" r="r" b="b"/>
              <a:pathLst>
                <a:path w="6025" h="11074" extrusionOk="0">
                  <a:moveTo>
                    <a:pt x="4453" y="357"/>
                  </a:moveTo>
                  <a:cubicBezTo>
                    <a:pt x="4572" y="357"/>
                    <a:pt x="4656" y="453"/>
                    <a:pt x="4656" y="572"/>
                  </a:cubicBezTo>
                  <a:cubicBezTo>
                    <a:pt x="4656" y="691"/>
                    <a:pt x="4572" y="774"/>
                    <a:pt x="4453" y="774"/>
                  </a:cubicBezTo>
                  <a:lnTo>
                    <a:pt x="524" y="774"/>
                  </a:lnTo>
                  <a:cubicBezTo>
                    <a:pt x="405" y="774"/>
                    <a:pt x="310" y="691"/>
                    <a:pt x="310" y="572"/>
                  </a:cubicBezTo>
                  <a:cubicBezTo>
                    <a:pt x="310" y="453"/>
                    <a:pt x="393" y="357"/>
                    <a:pt x="524" y="357"/>
                  </a:cubicBezTo>
                  <a:close/>
                  <a:moveTo>
                    <a:pt x="3858" y="1108"/>
                  </a:moveTo>
                  <a:cubicBezTo>
                    <a:pt x="3382" y="1691"/>
                    <a:pt x="2763" y="2584"/>
                    <a:pt x="2739" y="3477"/>
                  </a:cubicBezTo>
                  <a:lnTo>
                    <a:pt x="2739" y="3501"/>
                  </a:lnTo>
                  <a:lnTo>
                    <a:pt x="2739" y="4263"/>
                  </a:lnTo>
                  <a:lnTo>
                    <a:pt x="2215" y="4263"/>
                  </a:lnTo>
                  <a:lnTo>
                    <a:pt x="2215" y="3501"/>
                  </a:lnTo>
                  <a:cubicBezTo>
                    <a:pt x="2203" y="2596"/>
                    <a:pt x="1608" y="1691"/>
                    <a:pt x="1120" y="1108"/>
                  </a:cubicBezTo>
                  <a:close/>
                  <a:moveTo>
                    <a:pt x="5489" y="4584"/>
                  </a:moveTo>
                  <a:cubicBezTo>
                    <a:pt x="5596" y="4584"/>
                    <a:pt x="5680" y="4679"/>
                    <a:pt x="5680" y="4787"/>
                  </a:cubicBezTo>
                  <a:cubicBezTo>
                    <a:pt x="5680" y="4882"/>
                    <a:pt x="5596" y="4977"/>
                    <a:pt x="5489" y="4977"/>
                  </a:cubicBezTo>
                  <a:lnTo>
                    <a:pt x="1679" y="4977"/>
                  </a:lnTo>
                  <a:lnTo>
                    <a:pt x="1679" y="4584"/>
                  </a:lnTo>
                  <a:close/>
                  <a:moveTo>
                    <a:pt x="2739" y="5287"/>
                  </a:moveTo>
                  <a:lnTo>
                    <a:pt x="2739" y="5787"/>
                  </a:lnTo>
                  <a:lnTo>
                    <a:pt x="2215" y="5787"/>
                  </a:lnTo>
                  <a:lnTo>
                    <a:pt x="2215" y="5287"/>
                  </a:lnTo>
                  <a:close/>
                  <a:moveTo>
                    <a:pt x="4287" y="5287"/>
                  </a:moveTo>
                  <a:lnTo>
                    <a:pt x="4287" y="5787"/>
                  </a:lnTo>
                  <a:lnTo>
                    <a:pt x="3060" y="5787"/>
                  </a:lnTo>
                  <a:lnTo>
                    <a:pt x="3060" y="5287"/>
                  </a:lnTo>
                  <a:close/>
                  <a:moveTo>
                    <a:pt x="5108" y="5287"/>
                  </a:moveTo>
                  <a:lnTo>
                    <a:pt x="5108" y="5787"/>
                  </a:lnTo>
                  <a:lnTo>
                    <a:pt x="4608" y="5787"/>
                  </a:lnTo>
                  <a:lnTo>
                    <a:pt x="4608" y="5287"/>
                  </a:lnTo>
                  <a:close/>
                  <a:moveTo>
                    <a:pt x="5489" y="6120"/>
                  </a:moveTo>
                  <a:cubicBezTo>
                    <a:pt x="5596" y="6120"/>
                    <a:pt x="5680" y="6215"/>
                    <a:pt x="5680" y="6311"/>
                  </a:cubicBezTo>
                  <a:cubicBezTo>
                    <a:pt x="5680" y="6418"/>
                    <a:pt x="5596" y="6513"/>
                    <a:pt x="5489" y="6513"/>
                  </a:cubicBezTo>
                  <a:lnTo>
                    <a:pt x="1679" y="6513"/>
                  </a:lnTo>
                  <a:lnTo>
                    <a:pt x="1679" y="6120"/>
                  </a:lnTo>
                  <a:close/>
                  <a:moveTo>
                    <a:pt x="2739" y="6834"/>
                  </a:moveTo>
                  <a:lnTo>
                    <a:pt x="2739" y="7346"/>
                  </a:lnTo>
                  <a:lnTo>
                    <a:pt x="2215" y="7346"/>
                  </a:lnTo>
                  <a:lnTo>
                    <a:pt x="2215" y="6834"/>
                  </a:lnTo>
                  <a:close/>
                  <a:moveTo>
                    <a:pt x="4287" y="6834"/>
                  </a:moveTo>
                  <a:lnTo>
                    <a:pt x="4287" y="7346"/>
                  </a:lnTo>
                  <a:lnTo>
                    <a:pt x="3060" y="7346"/>
                  </a:lnTo>
                  <a:lnTo>
                    <a:pt x="3060" y="6834"/>
                  </a:lnTo>
                  <a:close/>
                  <a:moveTo>
                    <a:pt x="5108" y="6834"/>
                  </a:moveTo>
                  <a:lnTo>
                    <a:pt x="5108" y="7346"/>
                  </a:lnTo>
                  <a:lnTo>
                    <a:pt x="4608" y="7346"/>
                  </a:lnTo>
                  <a:lnTo>
                    <a:pt x="4608" y="6834"/>
                  </a:lnTo>
                  <a:close/>
                  <a:moveTo>
                    <a:pt x="5489" y="7656"/>
                  </a:moveTo>
                  <a:cubicBezTo>
                    <a:pt x="5596" y="7656"/>
                    <a:pt x="5680" y="7739"/>
                    <a:pt x="5680" y="7846"/>
                  </a:cubicBezTo>
                  <a:cubicBezTo>
                    <a:pt x="5680" y="7954"/>
                    <a:pt x="5596" y="8037"/>
                    <a:pt x="5489" y="8037"/>
                  </a:cubicBezTo>
                  <a:lnTo>
                    <a:pt x="1679" y="8037"/>
                  </a:lnTo>
                  <a:lnTo>
                    <a:pt x="1679" y="7656"/>
                  </a:lnTo>
                  <a:close/>
                  <a:moveTo>
                    <a:pt x="2751" y="8370"/>
                  </a:moveTo>
                  <a:lnTo>
                    <a:pt x="2751" y="10001"/>
                  </a:lnTo>
                  <a:lnTo>
                    <a:pt x="2227" y="10001"/>
                  </a:lnTo>
                  <a:lnTo>
                    <a:pt x="2227" y="8370"/>
                  </a:lnTo>
                  <a:close/>
                  <a:moveTo>
                    <a:pt x="2917" y="10335"/>
                  </a:moveTo>
                  <a:lnTo>
                    <a:pt x="3060" y="10752"/>
                  </a:lnTo>
                  <a:lnTo>
                    <a:pt x="1894" y="10752"/>
                  </a:lnTo>
                  <a:lnTo>
                    <a:pt x="2024" y="10335"/>
                  </a:lnTo>
                  <a:close/>
                  <a:moveTo>
                    <a:pt x="536" y="0"/>
                  </a:moveTo>
                  <a:cubicBezTo>
                    <a:pt x="239" y="0"/>
                    <a:pt x="0" y="238"/>
                    <a:pt x="0" y="536"/>
                  </a:cubicBezTo>
                  <a:cubicBezTo>
                    <a:pt x="0" y="834"/>
                    <a:pt x="239" y="1072"/>
                    <a:pt x="536" y="1072"/>
                  </a:cubicBezTo>
                  <a:lnTo>
                    <a:pt x="715" y="1072"/>
                  </a:lnTo>
                  <a:cubicBezTo>
                    <a:pt x="1739" y="2239"/>
                    <a:pt x="1917" y="3072"/>
                    <a:pt x="1917" y="3477"/>
                  </a:cubicBezTo>
                  <a:lnTo>
                    <a:pt x="1917" y="4227"/>
                  </a:lnTo>
                  <a:lnTo>
                    <a:pt x="1620" y="4227"/>
                  </a:lnTo>
                  <a:cubicBezTo>
                    <a:pt x="1489" y="4227"/>
                    <a:pt x="1370" y="4346"/>
                    <a:pt x="1370" y="4489"/>
                  </a:cubicBezTo>
                  <a:lnTo>
                    <a:pt x="1370" y="4584"/>
                  </a:lnTo>
                  <a:lnTo>
                    <a:pt x="1155" y="4584"/>
                  </a:lnTo>
                  <a:lnTo>
                    <a:pt x="1155" y="4370"/>
                  </a:lnTo>
                  <a:cubicBezTo>
                    <a:pt x="1155" y="4275"/>
                    <a:pt x="1084" y="4203"/>
                    <a:pt x="989" y="4203"/>
                  </a:cubicBezTo>
                  <a:cubicBezTo>
                    <a:pt x="905" y="4203"/>
                    <a:pt x="834" y="4275"/>
                    <a:pt x="834" y="4370"/>
                  </a:cubicBezTo>
                  <a:lnTo>
                    <a:pt x="834" y="5144"/>
                  </a:lnTo>
                  <a:cubicBezTo>
                    <a:pt x="834" y="5227"/>
                    <a:pt x="905" y="5299"/>
                    <a:pt x="989" y="5299"/>
                  </a:cubicBezTo>
                  <a:cubicBezTo>
                    <a:pt x="1084" y="5299"/>
                    <a:pt x="1155" y="5227"/>
                    <a:pt x="1155" y="5144"/>
                  </a:cubicBezTo>
                  <a:lnTo>
                    <a:pt x="1155" y="4918"/>
                  </a:lnTo>
                  <a:lnTo>
                    <a:pt x="1370" y="4918"/>
                  </a:lnTo>
                  <a:lnTo>
                    <a:pt x="1370" y="5025"/>
                  </a:lnTo>
                  <a:cubicBezTo>
                    <a:pt x="1370" y="5156"/>
                    <a:pt x="1489" y="5275"/>
                    <a:pt x="1620" y="5275"/>
                  </a:cubicBezTo>
                  <a:lnTo>
                    <a:pt x="1917" y="5275"/>
                  </a:lnTo>
                  <a:lnTo>
                    <a:pt x="1917" y="5775"/>
                  </a:lnTo>
                  <a:lnTo>
                    <a:pt x="1620" y="5775"/>
                  </a:lnTo>
                  <a:cubicBezTo>
                    <a:pt x="1489" y="5775"/>
                    <a:pt x="1370" y="5894"/>
                    <a:pt x="1370" y="6037"/>
                  </a:cubicBezTo>
                  <a:lnTo>
                    <a:pt x="1370" y="6156"/>
                  </a:lnTo>
                  <a:lnTo>
                    <a:pt x="1155" y="6156"/>
                  </a:lnTo>
                  <a:lnTo>
                    <a:pt x="1155" y="5930"/>
                  </a:lnTo>
                  <a:cubicBezTo>
                    <a:pt x="1155" y="5834"/>
                    <a:pt x="1084" y="5763"/>
                    <a:pt x="989" y="5763"/>
                  </a:cubicBezTo>
                  <a:cubicBezTo>
                    <a:pt x="905" y="5763"/>
                    <a:pt x="834" y="5834"/>
                    <a:pt x="834" y="5930"/>
                  </a:cubicBezTo>
                  <a:lnTo>
                    <a:pt x="834" y="6703"/>
                  </a:lnTo>
                  <a:cubicBezTo>
                    <a:pt x="834" y="6787"/>
                    <a:pt x="905" y="6870"/>
                    <a:pt x="989" y="6870"/>
                  </a:cubicBezTo>
                  <a:cubicBezTo>
                    <a:pt x="1084" y="6870"/>
                    <a:pt x="1155" y="6787"/>
                    <a:pt x="1155" y="6703"/>
                  </a:cubicBezTo>
                  <a:lnTo>
                    <a:pt x="1155" y="6477"/>
                  </a:lnTo>
                  <a:lnTo>
                    <a:pt x="1370" y="6477"/>
                  </a:lnTo>
                  <a:lnTo>
                    <a:pt x="1370" y="6573"/>
                  </a:lnTo>
                  <a:cubicBezTo>
                    <a:pt x="1370" y="6703"/>
                    <a:pt x="1489" y="6823"/>
                    <a:pt x="1620" y="6823"/>
                  </a:cubicBezTo>
                  <a:lnTo>
                    <a:pt x="1917" y="6823"/>
                  </a:lnTo>
                  <a:lnTo>
                    <a:pt x="1917" y="7323"/>
                  </a:lnTo>
                  <a:lnTo>
                    <a:pt x="1620" y="7323"/>
                  </a:lnTo>
                  <a:cubicBezTo>
                    <a:pt x="1489" y="7323"/>
                    <a:pt x="1370" y="7442"/>
                    <a:pt x="1370" y="7585"/>
                  </a:cubicBezTo>
                  <a:lnTo>
                    <a:pt x="1370" y="7680"/>
                  </a:lnTo>
                  <a:lnTo>
                    <a:pt x="1155" y="7680"/>
                  </a:lnTo>
                  <a:lnTo>
                    <a:pt x="1155" y="7465"/>
                  </a:lnTo>
                  <a:cubicBezTo>
                    <a:pt x="1155" y="7370"/>
                    <a:pt x="1084" y="7299"/>
                    <a:pt x="989" y="7299"/>
                  </a:cubicBezTo>
                  <a:cubicBezTo>
                    <a:pt x="905" y="7299"/>
                    <a:pt x="834" y="7370"/>
                    <a:pt x="834" y="7465"/>
                  </a:cubicBezTo>
                  <a:lnTo>
                    <a:pt x="834" y="8239"/>
                  </a:lnTo>
                  <a:cubicBezTo>
                    <a:pt x="834" y="8323"/>
                    <a:pt x="905" y="8394"/>
                    <a:pt x="989" y="8394"/>
                  </a:cubicBezTo>
                  <a:cubicBezTo>
                    <a:pt x="1084" y="8394"/>
                    <a:pt x="1155" y="8323"/>
                    <a:pt x="1155" y="8239"/>
                  </a:cubicBezTo>
                  <a:lnTo>
                    <a:pt x="1155" y="8013"/>
                  </a:lnTo>
                  <a:lnTo>
                    <a:pt x="1370" y="8013"/>
                  </a:lnTo>
                  <a:lnTo>
                    <a:pt x="1370" y="8108"/>
                  </a:lnTo>
                  <a:cubicBezTo>
                    <a:pt x="1370" y="8251"/>
                    <a:pt x="1489" y="8370"/>
                    <a:pt x="1620" y="8370"/>
                  </a:cubicBezTo>
                  <a:lnTo>
                    <a:pt x="1917" y="8370"/>
                  </a:lnTo>
                  <a:lnTo>
                    <a:pt x="1917" y="10025"/>
                  </a:lnTo>
                  <a:cubicBezTo>
                    <a:pt x="1846" y="10049"/>
                    <a:pt x="1786" y="10109"/>
                    <a:pt x="1763" y="10180"/>
                  </a:cubicBezTo>
                  <a:lnTo>
                    <a:pt x="1572" y="10752"/>
                  </a:lnTo>
                  <a:cubicBezTo>
                    <a:pt x="1548" y="10823"/>
                    <a:pt x="1560" y="10918"/>
                    <a:pt x="1608" y="10978"/>
                  </a:cubicBezTo>
                  <a:cubicBezTo>
                    <a:pt x="1655" y="11037"/>
                    <a:pt x="1727" y="11073"/>
                    <a:pt x="1810" y="11073"/>
                  </a:cubicBezTo>
                  <a:lnTo>
                    <a:pt x="3179" y="11073"/>
                  </a:lnTo>
                  <a:cubicBezTo>
                    <a:pt x="3263" y="11073"/>
                    <a:pt x="3346" y="11037"/>
                    <a:pt x="3394" y="10978"/>
                  </a:cubicBezTo>
                  <a:cubicBezTo>
                    <a:pt x="3441" y="10918"/>
                    <a:pt x="3453" y="10823"/>
                    <a:pt x="3418" y="10752"/>
                  </a:cubicBezTo>
                  <a:lnTo>
                    <a:pt x="3227" y="10180"/>
                  </a:lnTo>
                  <a:cubicBezTo>
                    <a:pt x="3203" y="10109"/>
                    <a:pt x="3144" y="10049"/>
                    <a:pt x="3084" y="10025"/>
                  </a:cubicBezTo>
                  <a:lnTo>
                    <a:pt x="3084" y="8370"/>
                  </a:lnTo>
                  <a:lnTo>
                    <a:pt x="4239" y="8370"/>
                  </a:lnTo>
                  <a:cubicBezTo>
                    <a:pt x="4156" y="8585"/>
                    <a:pt x="3929" y="8739"/>
                    <a:pt x="3679" y="8739"/>
                  </a:cubicBezTo>
                  <a:cubicBezTo>
                    <a:pt x="3584" y="8739"/>
                    <a:pt x="3513" y="8811"/>
                    <a:pt x="3513" y="8906"/>
                  </a:cubicBezTo>
                  <a:cubicBezTo>
                    <a:pt x="3513" y="8989"/>
                    <a:pt x="3584" y="9073"/>
                    <a:pt x="3679" y="9073"/>
                  </a:cubicBezTo>
                  <a:cubicBezTo>
                    <a:pt x="4108" y="9073"/>
                    <a:pt x="4477" y="8775"/>
                    <a:pt x="4584" y="8370"/>
                  </a:cubicBezTo>
                  <a:lnTo>
                    <a:pt x="5084" y="8370"/>
                  </a:lnTo>
                  <a:cubicBezTo>
                    <a:pt x="4965" y="9037"/>
                    <a:pt x="4394" y="9561"/>
                    <a:pt x="3679" y="9561"/>
                  </a:cubicBezTo>
                  <a:cubicBezTo>
                    <a:pt x="3584" y="9561"/>
                    <a:pt x="3513" y="9632"/>
                    <a:pt x="3513" y="9728"/>
                  </a:cubicBezTo>
                  <a:cubicBezTo>
                    <a:pt x="3513" y="9811"/>
                    <a:pt x="3584" y="9882"/>
                    <a:pt x="3679" y="9882"/>
                  </a:cubicBezTo>
                  <a:cubicBezTo>
                    <a:pt x="4549" y="9882"/>
                    <a:pt x="5299" y="9228"/>
                    <a:pt x="5418" y="8382"/>
                  </a:cubicBezTo>
                  <a:lnTo>
                    <a:pt x="5501" y="8382"/>
                  </a:lnTo>
                  <a:cubicBezTo>
                    <a:pt x="5787" y="8382"/>
                    <a:pt x="6025" y="8144"/>
                    <a:pt x="6025" y="7858"/>
                  </a:cubicBezTo>
                  <a:cubicBezTo>
                    <a:pt x="6013" y="7561"/>
                    <a:pt x="5775" y="7323"/>
                    <a:pt x="5489" y="7323"/>
                  </a:cubicBezTo>
                  <a:lnTo>
                    <a:pt x="5418" y="7323"/>
                  </a:lnTo>
                  <a:lnTo>
                    <a:pt x="5418" y="6823"/>
                  </a:lnTo>
                  <a:lnTo>
                    <a:pt x="5489" y="6823"/>
                  </a:lnTo>
                  <a:cubicBezTo>
                    <a:pt x="5775" y="6823"/>
                    <a:pt x="6013" y="6584"/>
                    <a:pt x="6013" y="6299"/>
                  </a:cubicBezTo>
                  <a:cubicBezTo>
                    <a:pt x="6013" y="6013"/>
                    <a:pt x="5775" y="5775"/>
                    <a:pt x="5489" y="5775"/>
                  </a:cubicBezTo>
                  <a:lnTo>
                    <a:pt x="5418" y="5775"/>
                  </a:lnTo>
                  <a:lnTo>
                    <a:pt x="5418" y="5275"/>
                  </a:lnTo>
                  <a:lnTo>
                    <a:pt x="5489" y="5275"/>
                  </a:lnTo>
                  <a:cubicBezTo>
                    <a:pt x="5775" y="5275"/>
                    <a:pt x="6013" y="5037"/>
                    <a:pt x="6013" y="4751"/>
                  </a:cubicBezTo>
                  <a:cubicBezTo>
                    <a:pt x="6013" y="4465"/>
                    <a:pt x="5775" y="4227"/>
                    <a:pt x="5489" y="4227"/>
                  </a:cubicBezTo>
                  <a:lnTo>
                    <a:pt x="5406" y="4227"/>
                  </a:lnTo>
                  <a:cubicBezTo>
                    <a:pt x="5263" y="3441"/>
                    <a:pt x="4608" y="2822"/>
                    <a:pt x="3810" y="2763"/>
                  </a:cubicBezTo>
                  <a:cubicBezTo>
                    <a:pt x="3715" y="2763"/>
                    <a:pt x="3644" y="2822"/>
                    <a:pt x="3632" y="2905"/>
                  </a:cubicBezTo>
                  <a:cubicBezTo>
                    <a:pt x="3632" y="3001"/>
                    <a:pt x="3691" y="3072"/>
                    <a:pt x="3775" y="3084"/>
                  </a:cubicBezTo>
                  <a:cubicBezTo>
                    <a:pt x="4418" y="3132"/>
                    <a:pt x="4953" y="3608"/>
                    <a:pt x="5072" y="4227"/>
                  </a:cubicBezTo>
                  <a:lnTo>
                    <a:pt x="4572" y="4227"/>
                  </a:lnTo>
                  <a:cubicBezTo>
                    <a:pt x="4453" y="3846"/>
                    <a:pt x="4072" y="3572"/>
                    <a:pt x="3679" y="3572"/>
                  </a:cubicBezTo>
                  <a:cubicBezTo>
                    <a:pt x="3584" y="3572"/>
                    <a:pt x="3513" y="3655"/>
                    <a:pt x="3513" y="3739"/>
                  </a:cubicBezTo>
                  <a:cubicBezTo>
                    <a:pt x="3513" y="3834"/>
                    <a:pt x="3584" y="3906"/>
                    <a:pt x="3679" y="3906"/>
                  </a:cubicBezTo>
                  <a:cubicBezTo>
                    <a:pt x="3918" y="3906"/>
                    <a:pt x="4120" y="4036"/>
                    <a:pt x="4227" y="4227"/>
                  </a:cubicBezTo>
                  <a:lnTo>
                    <a:pt x="3084" y="4227"/>
                  </a:lnTo>
                  <a:lnTo>
                    <a:pt x="3084" y="3489"/>
                  </a:lnTo>
                  <a:lnTo>
                    <a:pt x="3084" y="3477"/>
                  </a:lnTo>
                  <a:cubicBezTo>
                    <a:pt x="3096" y="3072"/>
                    <a:pt x="3263" y="2227"/>
                    <a:pt x="4287" y="1072"/>
                  </a:cubicBezTo>
                  <a:lnTo>
                    <a:pt x="4465" y="1072"/>
                  </a:lnTo>
                  <a:cubicBezTo>
                    <a:pt x="4763" y="1072"/>
                    <a:pt x="5001" y="834"/>
                    <a:pt x="5001" y="536"/>
                  </a:cubicBezTo>
                  <a:cubicBezTo>
                    <a:pt x="5001" y="238"/>
                    <a:pt x="4763" y="0"/>
                    <a:pt x="446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90" name="Google Shape;11290;p80"/>
            <p:cNvSpPr/>
            <p:nvPr/>
          </p:nvSpPr>
          <p:spPr>
            <a:xfrm>
              <a:off x="7376679" y="1654039"/>
              <a:ext cx="795" cy="32"/>
            </a:xfrm>
            <a:custGeom>
              <a:avLst/>
              <a:gdLst/>
              <a:ahLst/>
              <a:cxnLst/>
              <a:rect l="l" t="t" r="r" b="b"/>
              <a:pathLst>
                <a:path w="25" h="1" extrusionOk="0">
                  <a:moveTo>
                    <a:pt x="24" y="0"/>
                  </a:moveTo>
                  <a:lnTo>
                    <a:pt x="1" y="0"/>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291" name="Google Shape;11291;p80"/>
          <p:cNvGrpSpPr/>
          <p:nvPr/>
        </p:nvGrpSpPr>
        <p:grpSpPr>
          <a:xfrm>
            <a:off x="10265745" y="1777569"/>
            <a:ext cx="206563" cy="469103"/>
            <a:chOff x="7699309" y="1508626"/>
            <a:chExt cx="154922" cy="351827"/>
          </a:xfrm>
          <a:solidFill>
            <a:schemeClr val="tx1"/>
          </a:solidFill>
        </p:grpSpPr>
        <p:sp>
          <p:nvSpPr>
            <p:cNvPr id="11292" name="Google Shape;11292;p80"/>
            <p:cNvSpPr/>
            <p:nvPr/>
          </p:nvSpPr>
          <p:spPr>
            <a:xfrm>
              <a:off x="7733022" y="1737336"/>
              <a:ext cx="24267" cy="57599"/>
            </a:xfrm>
            <a:custGeom>
              <a:avLst/>
              <a:gdLst/>
              <a:ahLst/>
              <a:cxnLst/>
              <a:rect l="l" t="t" r="r" b="b"/>
              <a:pathLst>
                <a:path w="763" h="1811" extrusionOk="0">
                  <a:moveTo>
                    <a:pt x="584" y="1"/>
                  </a:moveTo>
                  <a:cubicBezTo>
                    <a:pt x="488" y="1"/>
                    <a:pt x="417" y="84"/>
                    <a:pt x="417" y="167"/>
                  </a:cubicBezTo>
                  <a:lnTo>
                    <a:pt x="417" y="501"/>
                  </a:lnTo>
                  <a:cubicBezTo>
                    <a:pt x="417" y="596"/>
                    <a:pt x="369" y="715"/>
                    <a:pt x="298" y="798"/>
                  </a:cubicBezTo>
                  <a:cubicBezTo>
                    <a:pt x="72" y="1013"/>
                    <a:pt x="0" y="1358"/>
                    <a:pt x="155" y="1644"/>
                  </a:cubicBezTo>
                  <a:lnTo>
                    <a:pt x="179" y="1715"/>
                  </a:lnTo>
                  <a:cubicBezTo>
                    <a:pt x="215" y="1775"/>
                    <a:pt x="274" y="1810"/>
                    <a:pt x="334" y="1810"/>
                  </a:cubicBezTo>
                  <a:cubicBezTo>
                    <a:pt x="357" y="1810"/>
                    <a:pt x="369" y="1810"/>
                    <a:pt x="405" y="1786"/>
                  </a:cubicBezTo>
                  <a:cubicBezTo>
                    <a:pt x="477" y="1751"/>
                    <a:pt x="524" y="1655"/>
                    <a:pt x="477" y="1572"/>
                  </a:cubicBezTo>
                  <a:lnTo>
                    <a:pt x="453" y="1489"/>
                  </a:lnTo>
                  <a:cubicBezTo>
                    <a:pt x="369" y="1334"/>
                    <a:pt x="405" y="1155"/>
                    <a:pt x="536" y="1013"/>
                  </a:cubicBezTo>
                  <a:cubicBezTo>
                    <a:pt x="691" y="882"/>
                    <a:pt x="762" y="691"/>
                    <a:pt x="762" y="501"/>
                  </a:cubicBezTo>
                  <a:lnTo>
                    <a:pt x="762" y="167"/>
                  </a:lnTo>
                  <a:cubicBezTo>
                    <a:pt x="750" y="84"/>
                    <a:pt x="667" y="1"/>
                    <a:pt x="58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93" name="Google Shape;11293;p80"/>
            <p:cNvSpPr/>
            <p:nvPr/>
          </p:nvSpPr>
          <p:spPr>
            <a:xfrm>
              <a:off x="7796632" y="1737336"/>
              <a:ext cx="23504" cy="57599"/>
            </a:xfrm>
            <a:custGeom>
              <a:avLst/>
              <a:gdLst/>
              <a:ahLst/>
              <a:cxnLst/>
              <a:rect l="l" t="t" r="r" b="b"/>
              <a:pathLst>
                <a:path w="739" h="1811" extrusionOk="0">
                  <a:moveTo>
                    <a:pt x="155" y="1"/>
                  </a:moveTo>
                  <a:cubicBezTo>
                    <a:pt x="72" y="1"/>
                    <a:pt x="1" y="84"/>
                    <a:pt x="1" y="167"/>
                  </a:cubicBezTo>
                  <a:lnTo>
                    <a:pt x="1" y="501"/>
                  </a:lnTo>
                  <a:cubicBezTo>
                    <a:pt x="1" y="691"/>
                    <a:pt x="84" y="882"/>
                    <a:pt x="215" y="1013"/>
                  </a:cubicBezTo>
                  <a:cubicBezTo>
                    <a:pt x="358" y="1132"/>
                    <a:pt x="382" y="1334"/>
                    <a:pt x="310" y="1489"/>
                  </a:cubicBezTo>
                  <a:lnTo>
                    <a:pt x="274" y="1572"/>
                  </a:lnTo>
                  <a:cubicBezTo>
                    <a:pt x="239" y="1644"/>
                    <a:pt x="274" y="1751"/>
                    <a:pt x="358" y="1786"/>
                  </a:cubicBezTo>
                  <a:cubicBezTo>
                    <a:pt x="382" y="1810"/>
                    <a:pt x="393" y="1810"/>
                    <a:pt x="429" y="1810"/>
                  </a:cubicBezTo>
                  <a:cubicBezTo>
                    <a:pt x="489" y="1810"/>
                    <a:pt x="548" y="1775"/>
                    <a:pt x="572" y="1715"/>
                  </a:cubicBezTo>
                  <a:lnTo>
                    <a:pt x="608" y="1644"/>
                  </a:lnTo>
                  <a:cubicBezTo>
                    <a:pt x="739" y="1346"/>
                    <a:pt x="679" y="1013"/>
                    <a:pt x="441" y="798"/>
                  </a:cubicBezTo>
                  <a:cubicBezTo>
                    <a:pt x="370" y="715"/>
                    <a:pt x="322" y="620"/>
                    <a:pt x="322" y="501"/>
                  </a:cubicBezTo>
                  <a:lnTo>
                    <a:pt x="322" y="167"/>
                  </a:lnTo>
                  <a:cubicBezTo>
                    <a:pt x="322" y="84"/>
                    <a:pt x="251"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94" name="Google Shape;11294;p80"/>
            <p:cNvSpPr/>
            <p:nvPr/>
          </p:nvSpPr>
          <p:spPr>
            <a:xfrm>
              <a:off x="7757639" y="1792231"/>
              <a:ext cx="32" cy="795"/>
            </a:xfrm>
            <a:custGeom>
              <a:avLst/>
              <a:gdLst/>
              <a:ahLst/>
              <a:cxnLst/>
              <a:rect l="l" t="t" r="r" b="b"/>
              <a:pathLst>
                <a:path w="1" h="25" extrusionOk="0">
                  <a:moveTo>
                    <a:pt x="0" y="1"/>
                  </a:moveTo>
                  <a:cubicBezTo>
                    <a:pt x="0" y="1"/>
                    <a:pt x="0" y="25"/>
                    <a:pt x="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95" name="Google Shape;11295;p80"/>
            <p:cNvSpPr/>
            <p:nvPr/>
          </p:nvSpPr>
          <p:spPr>
            <a:xfrm>
              <a:off x="7757639" y="1784280"/>
              <a:ext cx="39406" cy="76173"/>
            </a:xfrm>
            <a:custGeom>
              <a:avLst/>
              <a:gdLst/>
              <a:ahLst/>
              <a:cxnLst/>
              <a:rect l="l" t="t" r="r" b="b"/>
              <a:pathLst>
                <a:path w="1239" h="2395" extrusionOk="0">
                  <a:moveTo>
                    <a:pt x="857" y="322"/>
                  </a:moveTo>
                  <a:lnTo>
                    <a:pt x="834" y="894"/>
                  </a:lnTo>
                  <a:lnTo>
                    <a:pt x="357" y="894"/>
                  </a:lnTo>
                  <a:lnTo>
                    <a:pt x="322" y="322"/>
                  </a:lnTo>
                  <a:close/>
                  <a:moveTo>
                    <a:pt x="822" y="1227"/>
                  </a:moveTo>
                  <a:lnTo>
                    <a:pt x="762" y="2073"/>
                  </a:lnTo>
                  <a:lnTo>
                    <a:pt x="429" y="2073"/>
                  </a:lnTo>
                  <a:lnTo>
                    <a:pt x="393" y="1227"/>
                  </a:lnTo>
                  <a:close/>
                  <a:moveTo>
                    <a:pt x="250" y="1"/>
                  </a:moveTo>
                  <a:cubicBezTo>
                    <a:pt x="179" y="1"/>
                    <a:pt x="119" y="25"/>
                    <a:pt x="72" y="72"/>
                  </a:cubicBezTo>
                  <a:cubicBezTo>
                    <a:pt x="24" y="120"/>
                    <a:pt x="0" y="191"/>
                    <a:pt x="12" y="251"/>
                  </a:cubicBezTo>
                  <a:cubicBezTo>
                    <a:pt x="12" y="275"/>
                    <a:pt x="119" y="2144"/>
                    <a:pt x="131" y="2156"/>
                  </a:cubicBezTo>
                  <a:cubicBezTo>
                    <a:pt x="143" y="2287"/>
                    <a:pt x="250" y="2394"/>
                    <a:pt x="381" y="2394"/>
                  </a:cubicBezTo>
                  <a:lnTo>
                    <a:pt x="857" y="2394"/>
                  </a:lnTo>
                  <a:cubicBezTo>
                    <a:pt x="1000" y="2394"/>
                    <a:pt x="1096" y="2299"/>
                    <a:pt x="1119" y="2156"/>
                  </a:cubicBezTo>
                  <a:lnTo>
                    <a:pt x="1238" y="251"/>
                  </a:lnTo>
                  <a:cubicBezTo>
                    <a:pt x="1191" y="191"/>
                    <a:pt x="1179" y="120"/>
                    <a:pt x="1131" y="72"/>
                  </a:cubicBezTo>
                  <a:cubicBezTo>
                    <a:pt x="1084" y="25"/>
                    <a:pt x="1024" y="1"/>
                    <a:pt x="95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96" name="Google Shape;11296;p80"/>
            <p:cNvSpPr/>
            <p:nvPr/>
          </p:nvSpPr>
          <p:spPr>
            <a:xfrm>
              <a:off x="7805347" y="1642016"/>
              <a:ext cx="48884" cy="201771"/>
            </a:xfrm>
            <a:custGeom>
              <a:avLst/>
              <a:gdLst/>
              <a:ahLst/>
              <a:cxnLst/>
              <a:rect l="l" t="t" r="r" b="b"/>
              <a:pathLst>
                <a:path w="1537" h="6344" extrusionOk="0">
                  <a:moveTo>
                    <a:pt x="180" y="0"/>
                  </a:moveTo>
                  <a:cubicBezTo>
                    <a:pt x="119" y="0"/>
                    <a:pt x="54" y="27"/>
                    <a:pt x="36" y="81"/>
                  </a:cubicBezTo>
                  <a:cubicBezTo>
                    <a:pt x="0" y="164"/>
                    <a:pt x="36" y="259"/>
                    <a:pt x="108" y="295"/>
                  </a:cubicBezTo>
                  <a:cubicBezTo>
                    <a:pt x="584" y="497"/>
                    <a:pt x="893" y="985"/>
                    <a:pt x="893" y="1509"/>
                  </a:cubicBezTo>
                  <a:lnTo>
                    <a:pt x="893" y="2497"/>
                  </a:lnTo>
                  <a:cubicBezTo>
                    <a:pt x="893" y="2521"/>
                    <a:pt x="870" y="2569"/>
                    <a:pt x="834" y="2569"/>
                  </a:cubicBezTo>
                  <a:cubicBezTo>
                    <a:pt x="572" y="2628"/>
                    <a:pt x="381" y="2867"/>
                    <a:pt x="381" y="3140"/>
                  </a:cubicBezTo>
                  <a:lnTo>
                    <a:pt x="381" y="3307"/>
                  </a:lnTo>
                  <a:cubicBezTo>
                    <a:pt x="381" y="3605"/>
                    <a:pt x="596" y="3867"/>
                    <a:pt x="893" y="3891"/>
                  </a:cubicBezTo>
                  <a:cubicBezTo>
                    <a:pt x="1072" y="3902"/>
                    <a:pt x="1203" y="4057"/>
                    <a:pt x="1203" y="4236"/>
                  </a:cubicBezTo>
                  <a:lnTo>
                    <a:pt x="1203" y="4545"/>
                  </a:lnTo>
                  <a:cubicBezTo>
                    <a:pt x="1203" y="5224"/>
                    <a:pt x="774" y="5819"/>
                    <a:pt x="155" y="6034"/>
                  </a:cubicBezTo>
                  <a:cubicBezTo>
                    <a:pt x="60" y="6069"/>
                    <a:pt x="12" y="6153"/>
                    <a:pt x="48" y="6248"/>
                  </a:cubicBezTo>
                  <a:cubicBezTo>
                    <a:pt x="84" y="6319"/>
                    <a:pt x="131" y="6343"/>
                    <a:pt x="203" y="6343"/>
                  </a:cubicBezTo>
                  <a:cubicBezTo>
                    <a:pt x="215" y="6343"/>
                    <a:pt x="227" y="6343"/>
                    <a:pt x="262" y="6331"/>
                  </a:cubicBezTo>
                  <a:cubicBezTo>
                    <a:pt x="1012" y="6069"/>
                    <a:pt x="1536" y="5355"/>
                    <a:pt x="1536" y="4545"/>
                  </a:cubicBezTo>
                  <a:lnTo>
                    <a:pt x="1536" y="4236"/>
                  </a:lnTo>
                  <a:cubicBezTo>
                    <a:pt x="1536" y="3891"/>
                    <a:pt x="1274" y="3605"/>
                    <a:pt x="929" y="3581"/>
                  </a:cubicBezTo>
                  <a:cubicBezTo>
                    <a:pt x="798" y="3569"/>
                    <a:pt x="703" y="3462"/>
                    <a:pt x="703" y="3331"/>
                  </a:cubicBezTo>
                  <a:lnTo>
                    <a:pt x="703" y="3152"/>
                  </a:lnTo>
                  <a:cubicBezTo>
                    <a:pt x="703" y="3033"/>
                    <a:pt x="798" y="2926"/>
                    <a:pt x="917" y="2902"/>
                  </a:cubicBezTo>
                  <a:cubicBezTo>
                    <a:pt x="1096" y="2855"/>
                    <a:pt x="1227" y="2688"/>
                    <a:pt x="1227" y="2509"/>
                  </a:cubicBezTo>
                  <a:lnTo>
                    <a:pt x="1227" y="1521"/>
                  </a:lnTo>
                  <a:cubicBezTo>
                    <a:pt x="1227" y="878"/>
                    <a:pt x="834" y="283"/>
                    <a:pt x="239" y="9"/>
                  </a:cubicBezTo>
                  <a:cubicBezTo>
                    <a:pt x="221" y="3"/>
                    <a:pt x="201" y="0"/>
                    <a:pt x="18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97" name="Google Shape;11297;p80"/>
            <p:cNvSpPr/>
            <p:nvPr/>
          </p:nvSpPr>
          <p:spPr>
            <a:xfrm>
              <a:off x="7699309" y="1642239"/>
              <a:ext cx="48884" cy="202661"/>
            </a:xfrm>
            <a:custGeom>
              <a:avLst/>
              <a:gdLst/>
              <a:ahLst/>
              <a:cxnLst/>
              <a:rect l="l" t="t" r="r" b="b"/>
              <a:pathLst>
                <a:path w="1537" h="6372" extrusionOk="0">
                  <a:moveTo>
                    <a:pt x="1348" y="0"/>
                  </a:moveTo>
                  <a:cubicBezTo>
                    <a:pt x="1326" y="0"/>
                    <a:pt x="1305" y="5"/>
                    <a:pt x="1287" y="14"/>
                  </a:cubicBezTo>
                  <a:cubicBezTo>
                    <a:pt x="691" y="288"/>
                    <a:pt x="310" y="883"/>
                    <a:pt x="310" y="1526"/>
                  </a:cubicBezTo>
                  <a:lnTo>
                    <a:pt x="310" y="2502"/>
                  </a:lnTo>
                  <a:cubicBezTo>
                    <a:pt x="310" y="2693"/>
                    <a:pt x="453" y="2860"/>
                    <a:pt x="632" y="2895"/>
                  </a:cubicBezTo>
                  <a:cubicBezTo>
                    <a:pt x="751" y="2919"/>
                    <a:pt x="834" y="3026"/>
                    <a:pt x="834" y="3145"/>
                  </a:cubicBezTo>
                  <a:lnTo>
                    <a:pt x="834" y="3324"/>
                  </a:lnTo>
                  <a:cubicBezTo>
                    <a:pt x="834" y="3455"/>
                    <a:pt x="727" y="3562"/>
                    <a:pt x="608" y="3574"/>
                  </a:cubicBezTo>
                  <a:cubicBezTo>
                    <a:pt x="274" y="3610"/>
                    <a:pt x="1" y="3907"/>
                    <a:pt x="1" y="4241"/>
                  </a:cubicBezTo>
                  <a:lnTo>
                    <a:pt x="1" y="4562"/>
                  </a:lnTo>
                  <a:cubicBezTo>
                    <a:pt x="1" y="5372"/>
                    <a:pt x="525" y="6086"/>
                    <a:pt x="1298" y="6360"/>
                  </a:cubicBezTo>
                  <a:cubicBezTo>
                    <a:pt x="1310" y="6360"/>
                    <a:pt x="1334" y="6372"/>
                    <a:pt x="1346" y="6372"/>
                  </a:cubicBezTo>
                  <a:cubicBezTo>
                    <a:pt x="1417" y="6372"/>
                    <a:pt x="1477" y="6324"/>
                    <a:pt x="1489" y="6265"/>
                  </a:cubicBezTo>
                  <a:cubicBezTo>
                    <a:pt x="1525" y="6169"/>
                    <a:pt x="1477" y="6074"/>
                    <a:pt x="1394" y="6050"/>
                  </a:cubicBezTo>
                  <a:cubicBezTo>
                    <a:pt x="751" y="5836"/>
                    <a:pt x="322" y="5229"/>
                    <a:pt x="322" y="4562"/>
                  </a:cubicBezTo>
                  <a:lnTo>
                    <a:pt x="322" y="4241"/>
                  </a:lnTo>
                  <a:cubicBezTo>
                    <a:pt x="322" y="4062"/>
                    <a:pt x="453" y="3919"/>
                    <a:pt x="632" y="3895"/>
                  </a:cubicBezTo>
                  <a:cubicBezTo>
                    <a:pt x="929" y="3872"/>
                    <a:pt x="1156" y="3622"/>
                    <a:pt x="1156" y="3324"/>
                  </a:cubicBezTo>
                  <a:lnTo>
                    <a:pt x="1156" y="3145"/>
                  </a:lnTo>
                  <a:cubicBezTo>
                    <a:pt x="1156" y="2871"/>
                    <a:pt x="953" y="2633"/>
                    <a:pt x="691" y="2574"/>
                  </a:cubicBezTo>
                  <a:cubicBezTo>
                    <a:pt x="655" y="2574"/>
                    <a:pt x="632" y="2538"/>
                    <a:pt x="632" y="2502"/>
                  </a:cubicBezTo>
                  <a:lnTo>
                    <a:pt x="632" y="1514"/>
                  </a:lnTo>
                  <a:cubicBezTo>
                    <a:pt x="632" y="1002"/>
                    <a:pt x="941" y="526"/>
                    <a:pt x="1417" y="300"/>
                  </a:cubicBezTo>
                  <a:cubicBezTo>
                    <a:pt x="1489" y="276"/>
                    <a:pt x="1537" y="169"/>
                    <a:pt x="1489" y="97"/>
                  </a:cubicBezTo>
                  <a:cubicBezTo>
                    <a:pt x="1471" y="36"/>
                    <a:pt x="1408" y="0"/>
                    <a:pt x="134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98" name="Google Shape;11298;p80"/>
            <p:cNvSpPr/>
            <p:nvPr/>
          </p:nvSpPr>
          <p:spPr>
            <a:xfrm>
              <a:off x="7743613" y="1508626"/>
              <a:ext cx="66313" cy="208673"/>
            </a:xfrm>
            <a:custGeom>
              <a:avLst/>
              <a:gdLst/>
              <a:ahLst/>
              <a:cxnLst/>
              <a:rect l="l" t="t" r="r" b="b"/>
              <a:pathLst>
                <a:path w="2085" h="6561" extrusionOk="0">
                  <a:moveTo>
                    <a:pt x="1191" y="345"/>
                  </a:moveTo>
                  <a:lnTo>
                    <a:pt x="1310" y="1250"/>
                  </a:lnTo>
                  <a:lnTo>
                    <a:pt x="775" y="1250"/>
                  </a:lnTo>
                  <a:lnTo>
                    <a:pt x="894" y="345"/>
                  </a:lnTo>
                  <a:close/>
                  <a:moveTo>
                    <a:pt x="1108" y="1572"/>
                  </a:moveTo>
                  <a:lnTo>
                    <a:pt x="1263" y="6215"/>
                  </a:lnTo>
                  <a:lnTo>
                    <a:pt x="810" y="6215"/>
                  </a:lnTo>
                  <a:lnTo>
                    <a:pt x="810" y="6191"/>
                  </a:lnTo>
                  <a:lnTo>
                    <a:pt x="977" y="1572"/>
                  </a:lnTo>
                  <a:close/>
                  <a:moveTo>
                    <a:pt x="1263" y="6215"/>
                  </a:moveTo>
                  <a:lnTo>
                    <a:pt x="1263" y="6215"/>
                  </a:lnTo>
                  <a:cubicBezTo>
                    <a:pt x="1263" y="6221"/>
                    <a:pt x="1260" y="6224"/>
                    <a:pt x="1258" y="6224"/>
                  </a:cubicBezTo>
                  <a:cubicBezTo>
                    <a:pt x="1257" y="6224"/>
                    <a:pt x="1257" y="6221"/>
                    <a:pt x="1263" y="6215"/>
                  </a:cubicBezTo>
                  <a:close/>
                  <a:moveTo>
                    <a:pt x="798" y="0"/>
                  </a:moveTo>
                  <a:cubicBezTo>
                    <a:pt x="679" y="0"/>
                    <a:pt x="596" y="95"/>
                    <a:pt x="572" y="203"/>
                  </a:cubicBezTo>
                  <a:lnTo>
                    <a:pt x="572" y="250"/>
                  </a:lnTo>
                  <a:lnTo>
                    <a:pt x="263" y="250"/>
                  </a:lnTo>
                  <a:cubicBezTo>
                    <a:pt x="179" y="250"/>
                    <a:pt x="96" y="322"/>
                    <a:pt x="96" y="405"/>
                  </a:cubicBezTo>
                  <a:cubicBezTo>
                    <a:pt x="96" y="500"/>
                    <a:pt x="179" y="572"/>
                    <a:pt x="263" y="572"/>
                  </a:cubicBezTo>
                  <a:lnTo>
                    <a:pt x="536" y="572"/>
                  </a:lnTo>
                  <a:lnTo>
                    <a:pt x="477" y="988"/>
                  </a:lnTo>
                  <a:lnTo>
                    <a:pt x="155" y="988"/>
                  </a:lnTo>
                  <a:cubicBezTo>
                    <a:pt x="72" y="988"/>
                    <a:pt x="1" y="1060"/>
                    <a:pt x="1" y="1155"/>
                  </a:cubicBezTo>
                  <a:cubicBezTo>
                    <a:pt x="1" y="1238"/>
                    <a:pt x="72" y="1322"/>
                    <a:pt x="155" y="1322"/>
                  </a:cubicBezTo>
                  <a:lnTo>
                    <a:pt x="441" y="1322"/>
                  </a:lnTo>
                  <a:cubicBezTo>
                    <a:pt x="441" y="1381"/>
                    <a:pt x="453" y="1453"/>
                    <a:pt x="501" y="1500"/>
                  </a:cubicBezTo>
                  <a:cubicBezTo>
                    <a:pt x="548" y="1536"/>
                    <a:pt x="608" y="1572"/>
                    <a:pt x="667" y="1572"/>
                  </a:cubicBezTo>
                  <a:lnTo>
                    <a:pt x="501" y="6203"/>
                  </a:lnTo>
                  <a:cubicBezTo>
                    <a:pt x="501" y="6287"/>
                    <a:pt x="536" y="6382"/>
                    <a:pt x="596" y="6453"/>
                  </a:cubicBezTo>
                  <a:cubicBezTo>
                    <a:pt x="656" y="6513"/>
                    <a:pt x="739" y="6561"/>
                    <a:pt x="834" y="6561"/>
                  </a:cubicBezTo>
                  <a:lnTo>
                    <a:pt x="1251" y="6561"/>
                  </a:lnTo>
                  <a:cubicBezTo>
                    <a:pt x="1334" y="6561"/>
                    <a:pt x="1429" y="6525"/>
                    <a:pt x="1489" y="6453"/>
                  </a:cubicBezTo>
                  <a:cubicBezTo>
                    <a:pt x="1548" y="6394"/>
                    <a:pt x="1584" y="6299"/>
                    <a:pt x="1572" y="6203"/>
                  </a:cubicBezTo>
                  <a:lnTo>
                    <a:pt x="1406" y="1572"/>
                  </a:lnTo>
                  <a:cubicBezTo>
                    <a:pt x="1465" y="1572"/>
                    <a:pt x="1525" y="1536"/>
                    <a:pt x="1572" y="1500"/>
                  </a:cubicBezTo>
                  <a:cubicBezTo>
                    <a:pt x="1620" y="1453"/>
                    <a:pt x="1632" y="1393"/>
                    <a:pt x="1632" y="1334"/>
                  </a:cubicBezTo>
                  <a:lnTo>
                    <a:pt x="1918" y="1334"/>
                  </a:lnTo>
                  <a:cubicBezTo>
                    <a:pt x="2001" y="1334"/>
                    <a:pt x="2084" y="1250"/>
                    <a:pt x="2084" y="1167"/>
                  </a:cubicBezTo>
                  <a:cubicBezTo>
                    <a:pt x="2084" y="1072"/>
                    <a:pt x="2001" y="1000"/>
                    <a:pt x="1918" y="1000"/>
                  </a:cubicBezTo>
                  <a:lnTo>
                    <a:pt x="1608" y="1000"/>
                  </a:lnTo>
                  <a:lnTo>
                    <a:pt x="1548" y="584"/>
                  </a:lnTo>
                  <a:lnTo>
                    <a:pt x="1810" y="584"/>
                  </a:lnTo>
                  <a:cubicBezTo>
                    <a:pt x="1906" y="584"/>
                    <a:pt x="1977" y="512"/>
                    <a:pt x="1977" y="429"/>
                  </a:cubicBezTo>
                  <a:cubicBezTo>
                    <a:pt x="1977" y="334"/>
                    <a:pt x="1906" y="262"/>
                    <a:pt x="1810" y="262"/>
                  </a:cubicBezTo>
                  <a:lnTo>
                    <a:pt x="1501" y="262"/>
                  </a:lnTo>
                  <a:lnTo>
                    <a:pt x="1489" y="203"/>
                  </a:lnTo>
                  <a:cubicBezTo>
                    <a:pt x="1465" y="84"/>
                    <a:pt x="1382" y="0"/>
                    <a:pt x="126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299" name="Google Shape;11299;p80"/>
          <p:cNvGrpSpPr/>
          <p:nvPr/>
        </p:nvGrpSpPr>
        <p:grpSpPr>
          <a:xfrm>
            <a:off x="10882253" y="1778078"/>
            <a:ext cx="204528" cy="468085"/>
            <a:chOff x="8161690" y="1509008"/>
            <a:chExt cx="153396" cy="351064"/>
          </a:xfrm>
          <a:solidFill>
            <a:schemeClr val="tx1"/>
          </a:solidFill>
        </p:grpSpPr>
        <p:sp>
          <p:nvSpPr>
            <p:cNvPr id="11300" name="Google Shape;11300;p80"/>
            <p:cNvSpPr/>
            <p:nvPr/>
          </p:nvSpPr>
          <p:spPr>
            <a:xfrm>
              <a:off x="8207871" y="1699838"/>
              <a:ext cx="61384" cy="61765"/>
            </a:xfrm>
            <a:custGeom>
              <a:avLst/>
              <a:gdLst/>
              <a:ahLst/>
              <a:cxnLst/>
              <a:rect l="l" t="t" r="r" b="b"/>
              <a:pathLst>
                <a:path w="1930" h="1942" extrusionOk="0">
                  <a:moveTo>
                    <a:pt x="965" y="334"/>
                  </a:moveTo>
                  <a:cubicBezTo>
                    <a:pt x="1322" y="334"/>
                    <a:pt x="1608" y="620"/>
                    <a:pt x="1608" y="977"/>
                  </a:cubicBezTo>
                  <a:cubicBezTo>
                    <a:pt x="1608" y="1334"/>
                    <a:pt x="1322" y="1620"/>
                    <a:pt x="965" y="1620"/>
                  </a:cubicBezTo>
                  <a:cubicBezTo>
                    <a:pt x="608" y="1620"/>
                    <a:pt x="322" y="1334"/>
                    <a:pt x="322" y="977"/>
                  </a:cubicBezTo>
                  <a:cubicBezTo>
                    <a:pt x="322" y="620"/>
                    <a:pt x="608" y="334"/>
                    <a:pt x="965" y="334"/>
                  </a:cubicBezTo>
                  <a:close/>
                  <a:moveTo>
                    <a:pt x="965" y="1"/>
                  </a:moveTo>
                  <a:cubicBezTo>
                    <a:pt x="429" y="1"/>
                    <a:pt x="1" y="441"/>
                    <a:pt x="1" y="977"/>
                  </a:cubicBezTo>
                  <a:cubicBezTo>
                    <a:pt x="1" y="1513"/>
                    <a:pt x="429" y="1942"/>
                    <a:pt x="965" y="1942"/>
                  </a:cubicBezTo>
                  <a:cubicBezTo>
                    <a:pt x="1501" y="1942"/>
                    <a:pt x="1930" y="1513"/>
                    <a:pt x="1930" y="977"/>
                  </a:cubicBezTo>
                  <a:cubicBezTo>
                    <a:pt x="1930" y="441"/>
                    <a:pt x="1501" y="1"/>
                    <a:pt x="96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01" name="Google Shape;11301;p80"/>
            <p:cNvSpPr/>
            <p:nvPr/>
          </p:nvSpPr>
          <p:spPr>
            <a:xfrm>
              <a:off x="8199919" y="1800564"/>
              <a:ext cx="77668" cy="29579"/>
            </a:xfrm>
            <a:custGeom>
              <a:avLst/>
              <a:gdLst/>
              <a:ahLst/>
              <a:cxnLst/>
              <a:rect l="l" t="t" r="r" b="b"/>
              <a:pathLst>
                <a:path w="2442" h="930" extrusionOk="0">
                  <a:moveTo>
                    <a:pt x="2120" y="322"/>
                  </a:moveTo>
                  <a:lnTo>
                    <a:pt x="2120" y="620"/>
                  </a:lnTo>
                  <a:lnTo>
                    <a:pt x="322" y="620"/>
                  </a:lnTo>
                  <a:lnTo>
                    <a:pt x="322" y="322"/>
                  </a:lnTo>
                  <a:close/>
                  <a:moveTo>
                    <a:pt x="239" y="1"/>
                  </a:moveTo>
                  <a:cubicBezTo>
                    <a:pt x="96" y="1"/>
                    <a:pt x="1" y="96"/>
                    <a:pt x="1" y="239"/>
                  </a:cubicBezTo>
                  <a:lnTo>
                    <a:pt x="1" y="691"/>
                  </a:lnTo>
                  <a:cubicBezTo>
                    <a:pt x="1" y="834"/>
                    <a:pt x="96" y="930"/>
                    <a:pt x="239" y="930"/>
                  </a:cubicBezTo>
                  <a:lnTo>
                    <a:pt x="2203" y="930"/>
                  </a:lnTo>
                  <a:cubicBezTo>
                    <a:pt x="2334" y="930"/>
                    <a:pt x="2441" y="834"/>
                    <a:pt x="2441" y="691"/>
                  </a:cubicBezTo>
                  <a:lnTo>
                    <a:pt x="2441" y="239"/>
                  </a:lnTo>
                  <a:cubicBezTo>
                    <a:pt x="2441" y="108"/>
                    <a:pt x="2334" y="1"/>
                    <a:pt x="220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02" name="Google Shape;11302;p80"/>
            <p:cNvSpPr/>
            <p:nvPr/>
          </p:nvSpPr>
          <p:spPr>
            <a:xfrm>
              <a:off x="8161690" y="1664598"/>
              <a:ext cx="153396" cy="195474"/>
            </a:xfrm>
            <a:custGeom>
              <a:avLst/>
              <a:gdLst/>
              <a:ahLst/>
              <a:cxnLst/>
              <a:rect l="l" t="t" r="r" b="b"/>
              <a:pathLst>
                <a:path w="4823" h="6146" extrusionOk="0">
                  <a:moveTo>
                    <a:pt x="1264" y="1"/>
                  </a:moveTo>
                  <a:cubicBezTo>
                    <a:pt x="1234" y="1"/>
                    <a:pt x="1204" y="8"/>
                    <a:pt x="1179" y="25"/>
                  </a:cubicBezTo>
                  <a:cubicBezTo>
                    <a:pt x="1167" y="49"/>
                    <a:pt x="1155" y="61"/>
                    <a:pt x="1119" y="61"/>
                  </a:cubicBezTo>
                  <a:cubicBezTo>
                    <a:pt x="762" y="311"/>
                    <a:pt x="572" y="716"/>
                    <a:pt x="572" y="1192"/>
                  </a:cubicBezTo>
                  <a:cubicBezTo>
                    <a:pt x="572" y="1430"/>
                    <a:pt x="619" y="1668"/>
                    <a:pt x="703" y="1871"/>
                  </a:cubicBezTo>
                  <a:cubicBezTo>
                    <a:pt x="822" y="2157"/>
                    <a:pt x="774" y="2490"/>
                    <a:pt x="572" y="2728"/>
                  </a:cubicBezTo>
                  <a:cubicBezTo>
                    <a:pt x="214" y="3145"/>
                    <a:pt x="0" y="3692"/>
                    <a:pt x="0" y="4240"/>
                  </a:cubicBezTo>
                  <a:cubicBezTo>
                    <a:pt x="0" y="4824"/>
                    <a:pt x="226" y="5312"/>
                    <a:pt x="643" y="5633"/>
                  </a:cubicBezTo>
                  <a:cubicBezTo>
                    <a:pt x="1012" y="5931"/>
                    <a:pt x="1536" y="6109"/>
                    <a:pt x="2143" y="6145"/>
                  </a:cubicBezTo>
                  <a:lnTo>
                    <a:pt x="2679" y="6145"/>
                  </a:lnTo>
                  <a:cubicBezTo>
                    <a:pt x="3298" y="6109"/>
                    <a:pt x="3810" y="5931"/>
                    <a:pt x="4191" y="5633"/>
                  </a:cubicBezTo>
                  <a:cubicBezTo>
                    <a:pt x="4608" y="5300"/>
                    <a:pt x="4822" y="4824"/>
                    <a:pt x="4822" y="4240"/>
                  </a:cubicBezTo>
                  <a:cubicBezTo>
                    <a:pt x="4810" y="3681"/>
                    <a:pt x="4620" y="3145"/>
                    <a:pt x="4251" y="2728"/>
                  </a:cubicBezTo>
                  <a:cubicBezTo>
                    <a:pt x="4036" y="2478"/>
                    <a:pt x="4001" y="2157"/>
                    <a:pt x="4120" y="1871"/>
                  </a:cubicBezTo>
                  <a:cubicBezTo>
                    <a:pt x="4203" y="1657"/>
                    <a:pt x="4251" y="1430"/>
                    <a:pt x="4251" y="1192"/>
                  </a:cubicBezTo>
                  <a:cubicBezTo>
                    <a:pt x="4251" y="716"/>
                    <a:pt x="4060" y="323"/>
                    <a:pt x="3703" y="61"/>
                  </a:cubicBezTo>
                  <a:cubicBezTo>
                    <a:pt x="3679" y="37"/>
                    <a:pt x="3667" y="25"/>
                    <a:pt x="3655" y="25"/>
                  </a:cubicBezTo>
                  <a:cubicBezTo>
                    <a:pt x="3630" y="8"/>
                    <a:pt x="3600" y="1"/>
                    <a:pt x="3570" y="1"/>
                  </a:cubicBezTo>
                  <a:cubicBezTo>
                    <a:pt x="3516" y="1"/>
                    <a:pt x="3460" y="27"/>
                    <a:pt x="3429" y="73"/>
                  </a:cubicBezTo>
                  <a:cubicBezTo>
                    <a:pt x="3382" y="144"/>
                    <a:pt x="3405" y="252"/>
                    <a:pt x="3477" y="299"/>
                  </a:cubicBezTo>
                  <a:cubicBezTo>
                    <a:pt x="3489" y="311"/>
                    <a:pt x="3501" y="311"/>
                    <a:pt x="3524" y="323"/>
                  </a:cubicBezTo>
                  <a:cubicBezTo>
                    <a:pt x="3798" y="514"/>
                    <a:pt x="3941" y="811"/>
                    <a:pt x="3941" y="1192"/>
                  </a:cubicBezTo>
                  <a:cubicBezTo>
                    <a:pt x="3941" y="1383"/>
                    <a:pt x="3894" y="1573"/>
                    <a:pt x="3822" y="1752"/>
                  </a:cubicBezTo>
                  <a:cubicBezTo>
                    <a:pt x="3655" y="2157"/>
                    <a:pt x="3727" y="2597"/>
                    <a:pt x="4013" y="2930"/>
                  </a:cubicBezTo>
                  <a:cubicBezTo>
                    <a:pt x="4322" y="3288"/>
                    <a:pt x="4489" y="3764"/>
                    <a:pt x="4489" y="4240"/>
                  </a:cubicBezTo>
                  <a:cubicBezTo>
                    <a:pt x="4489" y="4728"/>
                    <a:pt x="4310" y="5121"/>
                    <a:pt x="3977" y="5407"/>
                  </a:cubicBezTo>
                  <a:cubicBezTo>
                    <a:pt x="3667" y="5657"/>
                    <a:pt x="3203" y="5824"/>
                    <a:pt x="2667" y="5836"/>
                  </a:cubicBezTo>
                  <a:lnTo>
                    <a:pt x="2167" y="5836"/>
                  </a:lnTo>
                  <a:cubicBezTo>
                    <a:pt x="1631" y="5800"/>
                    <a:pt x="1167" y="5657"/>
                    <a:pt x="857" y="5407"/>
                  </a:cubicBezTo>
                  <a:cubicBezTo>
                    <a:pt x="512" y="5121"/>
                    <a:pt x="345" y="4728"/>
                    <a:pt x="345" y="4240"/>
                  </a:cubicBezTo>
                  <a:cubicBezTo>
                    <a:pt x="345" y="3764"/>
                    <a:pt x="524" y="3300"/>
                    <a:pt x="822" y="2930"/>
                  </a:cubicBezTo>
                  <a:cubicBezTo>
                    <a:pt x="1107" y="2597"/>
                    <a:pt x="1179" y="2157"/>
                    <a:pt x="1012" y="1752"/>
                  </a:cubicBezTo>
                  <a:cubicBezTo>
                    <a:pt x="941" y="1573"/>
                    <a:pt x="905" y="1383"/>
                    <a:pt x="905" y="1192"/>
                  </a:cubicBezTo>
                  <a:cubicBezTo>
                    <a:pt x="905" y="811"/>
                    <a:pt x="1036" y="514"/>
                    <a:pt x="1310" y="323"/>
                  </a:cubicBezTo>
                  <a:cubicBezTo>
                    <a:pt x="1334" y="311"/>
                    <a:pt x="1346" y="311"/>
                    <a:pt x="1357" y="299"/>
                  </a:cubicBezTo>
                  <a:cubicBezTo>
                    <a:pt x="1429" y="252"/>
                    <a:pt x="1453" y="144"/>
                    <a:pt x="1405" y="73"/>
                  </a:cubicBezTo>
                  <a:cubicBezTo>
                    <a:pt x="1374" y="27"/>
                    <a:pt x="1319" y="1"/>
                    <a:pt x="126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03" name="Google Shape;11303;p80"/>
            <p:cNvSpPr/>
            <p:nvPr/>
          </p:nvSpPr>
          <p:spPr>
            <a:xfrm>
              <a:off x="8201828" y="1509008"/>
              <a:ext cx="73851" cy="181034"/>
            </a:xfrm>
            <a:custGeom>
              <a:avLst/>
              <a:gdLst/>
              <a:ahLst/>
              <a:cxnLst/>
              <a:rect l="l" t="t" r="r" b="b"/>
              <a:pathLst>
                <a:path w="2322" h="5692" extrusionOk="0">
                  <a:moveTo>
                    <a:pt x="1608" y="322"/>
                  </a:moveTo>
                  <a:lnTo>
                    <a:pt x="1500" y="1488"/>
                  </a:lnTo>
                  <a:lnTo>
                    <a:pt x="798" y="1488"/>
                  </a:lnTo>
                  <a:lnTo>
                    <a:pt x="691" y="322"/>
                  </a:lnTo>
                  <a:close/>
                  <a:moveTo>
                    <a:pt x="1286" y="1810"/>
                  </a:moveTo>
                  <a:lnTo>
                    <a:pt x="1429" y="5394"/>
                  </a:lnTo>
                  <a:lnTo>
                    <a:pt x="857" y="5394"/>
                  </a:lnTo>
                  <a:lnTo>
                    <a:pt x="988" y="1810"/>
                  </a:lnTo>
                  <a:close/>
                  <a:moveTo>
                    <a:pt x="679" y="0"/>
                  </a:moveTo>
                  <a:cubicBezTo>
                    <a:pt x="596" y="0"/>
                    <a:pt x="512" y="24"/>
                    <a:pt x="453" y="95"/>
                  </a:cubicBezTo>
                  <a:cubicBezTo>
                    <a:pt x="393" y="155"/>
                    <a:pt x="369" y="250"/>
                    <a:pt x="381" y="333"/>
                  </a:cubicBezTo>
                  <a:lnTo>
                    <a:pt x="381" y="369"/>
                  </a:lnTo>
                  <a:lnTo>
                    <a:pt x="155" y="369"/>
                  </a:lnTo>
                  <a:cubicBezTo>
                    <a:pt x="72" y="369"/>
                    <a:pt x="0" y="441"/>
                    <a:pt x="0" y="536"/>
                  </a:cubicBezTo>
                  <a:cubicBezTo>
                    <a:pt x="0" y="619"/>
                    <a:pt x="72" y="691"/>
                    <a:pt x="155" y="691"/>
                  </a:cubicBezTo>
                  <a:lnTo>
                    <a:pt x="393" y="691"/>
                  </a:lnTo>
                  <a:lnTo>
                    <a:pt x="441" y="1155"/>
                  </a:lnTo>
                  <a:lnTo>
                    <a:pt x="203" y="1155"/>
                  </a:lnTo>
                  <a:cubicBezTo>
                    <a:pt x="119" y="1155"/>
                    <a:pt x="36" y="1226"/>
                    <a:pt x="36" y="1322"/>
                  </a:cubicBezTo>
                  <a:cubicBezTo>
                    <a:pt x="36" y="1405"/>
                    <a:pt x="119" y="1488"/>
                    <a:pt x="203" y="1488"/>
                  </a:cubicBezTo>
                  <a:lnTo>
                    <a:pt x="465" y="1488"/>
                  </a:lnTo>
                  <a:lnTo>
                    <a:pt x="465" y="1524"/>
                  </a:lnTo>
                  <a:cubicBezTo>
                    <a:pt x="488" y="1643"/>
                    <a:pt x="560" y="1750"/>
                    <a:pt x="667" y="1786"/>
                  </a:cubicBezTo>
                  <a:lnTo>
                    <a:pt x="524" y="5441"/>
                  </a:lnTo>
                  <a:cubicBezTo>
                    <a:pt x="524" y="5513"/>
                    <a:pt x="560" y="5572"/>
                    <a:pt x="607" y="5620"/>
                  </a:cubicBezTo>
                  <a:cubicBezTo>
                    <a:pt x="643" y="5667"/>
                    <a:pt x="703" y="5691"/>
                    <a:pt x="786" y="5691"/>
                  </a:cubicBezTo>
                  <a:lnTo>
                    <a:pt x="1512" y="5691"/>
                  </a:lnTo>
                  <a:cubicBezTo>
                    <a:pt x="1584" y="5691"/>
                    <a:pt x="1643" y="5667"/>
                    <a:pt x="1691" y="5620"/>
                  </a:cubicBezTo>
                  <a:cubicBezTo>
                    <a:pt x="1739" y="5572"/>
                    <a:pt x="1762" y="5501"/>
                    <a:pt x="1762" y="5441"/>
                  </a:cubicBezTo>
                  <a:lnTo>
                    <a:pt x="1631" y="1786"/>
                  </a:lnTo>
                  <a:cubicBezTo>
                    <a:pt x="1739" y="1738"/>
                    <a:pt x="1810" y="1643"/>
                    <a:pt x="1822" y="1524"/>
                  </a:cubicBezTo>
                  <a:lnTo>
                    <a:pt x="1822" y="1488"/>
                  </a:lnTo>
                  <a:lnTo>
                    <a:pt x="2096" y="1488"/>
                  </a:lnTo>
                  <a:cubicBezTo>
                    <a:pt x="2179" y="1488"/>
                    <a:pt x="2251" y="1405"/>
                    <a:pt x="2251" y="1322"/>
                  </a:cubicBezTo>
                  <a:cubicBezTo>
                    <a:pt x="2251" y="1226"/>
                    <a:pt x="2203" y="1155"/>
                    <a:pt x="2108" y="1155"/>
                  </a:cubicBezTo>
                  <a:lnTo>
                    <a:pt x="1870" y="1155"/>
                  </a:lnTo>
                  <a:lnTo>
                    <a:pt x="1917" y="691"/>
                  </a:lnTo>
                  <a:lnTo>
                    <a:pt x="2155" y="691"/>
                  </a:lnTo>
                  <a:cubicBezTo>
                    <a:pt x="2239" y="691"/>
                    <a:pt x="2322" y="619"/>
                    <a:pt x="2322" y="536"/>
                  </a:cubicBezTo>
                  <a:cubicBezTo>
                    <a:pt x="2322" y="441"/>
                    <a:pt x="2239" y="369"/>
                    <a:pt x="2155" y="369"/>
                  </a:cubicBezTo>
                  <a:lnTo>
                    <a:pt x="1929" y="369"/>
                  </a:lnTo>
                  <a:lnTo>
                    <a:pt x="1929" y="333"/>
                  </a:lnTo>
                  <a:cubicBezTo>
                    <a:pt x="1941" y="250"/>
                    <a:pt x="1917" y="179"/>
                    <a:pt x="1858" y="95"/>
                  </a:cubicBezTo>
                  <a:cubicBezTo>
                    <a:pt x="1798" y="36"/>
                    <a:pt x="1727" y="0"/>
                    <a:pt x="163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304" name="Google Shape;11304;p80"/>
          <p:cNvGrpSpPr/>
          <p:nvPr/>
        </p:nvGrpSpPr>
        <p:grpSpPr>
          <a:xfrm>
            <a:off x="8995921" y="1777908"/>
            <a:ext cx="284295" cy="469739"/>
            <a:chOff x="6746940" y="1508881"/>
            <a:chExt cx="213221" cy="352304"/>
          </a:xfrm>
          <a:solidFill>
            <a:schemeClr val="tx1"/>
          </a:solidFill>
        </p:grpSpPr>
        <p:sp>
          <p:nvSpPr>
            <p:cNvPr id="11305" name="Google Shape;11305;p80"/>
            <p:cNvSpPr/>
            <p:nvPr/>
          </p:nvSpPr>
          <p:spPr>
            <a:xfrm>
              <a:off x="6805238" y="1661227"/>
              <a:ext cx="10655" cy="10241"/>
            </a:xfrm>
            <a:custGeom>
              <a:avLst/>
              <a:gdLst/>
              <a:ahLst/>
              <a:cxnLst/>
              <a:rect l="l" t="t" r="r" b="b"/>
              <a:pathLst>
                <a:path w="335" h="322" extrusionOk="0">
                  <a:moveTo>
                    <a:pt x="168" y="0"/>
                  </a:moveTo>
                  <a:cubicBezTo>
                    <a:pt x="72" y="0"/>
                    <a:pt x="1" y="72"/>
                    <a:pt x="1" y="167"/>
                  </a:cubicBezTo>
                  <a:cubicBezTo>
                    <a:pt x="1" y="250"/>
                    <a:pt x="72" y="322"/>
                    <a:pt x="168" y="322"/>
                  </a:cubicBezTo>
                  <a:cubicBezTo>
                    <a:pt x="251" y="322"/>
                    <a:pt x="334" y="250"/>
                    <a:pt x="334" y="167"/>
                  </a:cubicBezTo>
                  <a:cubicBezTo>
                    <a:pt x="334" y="72"/>
                    <a:pt x="251" y="0"/>
                    <a:pt x="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06" name="Google Shape;11306;p80"/>
            <p:cNvSpPr/>
            <p:nvPr/>
          </p:nvSpPr>
          <p:spPr>
            <a:xfrm>
              <a:off x="6804125" y="1706294"/>
              <a:ext cx="10623" cy="10241"/>
            </a:xfrm>
            <a:custGeom>
              <a:avLst/>
              <a:gdLst/>
              <a:ahLst/>
              <a:cxnLst/>
              <a:rect l="l" t="t" r="r" b="b"/>
              <a:pathLst>
                <a:path w="334" h="322" extrusionOk="0">
                  <a:moveTo>
                    <a:pt x="167" y="0"/>
                  </a:moveTo>
                  <a:cubicBezTo>
                    <a:pt x="84" y="0"/>
                    <a:pt x="0" y="72"/>
                    <a:pt x="0" y="155"/>
                  </a:cubicBezTo>
                  <a:cubicBezTo>
                    <a:pt x="0" y="250"/>
                    <a:pt x="84" y="322"/>
                    <a:pt x="167" y="322"/>
                  </a:cubicBezTo>
                  <a:cubicBezTo>
                    <a:pt x="262" y="322"/>
                    <a:pt x="334" y="250"/>
                    <a:pt x="334" y="155"/>
                  </a:cubicBezTo>
                  <a:cubicBezTo>
                    <a:pt x="334" y="72"/>
                    <a:pt x="262"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07" name="Google Shape;11307;p80"/>
            <p:cNvSpPr/>
            <p:nvPr/>
          </p:nvSpPr>
          <p:spPr>
            <a:xfrm>
              <a:off x="6803362" y="1754002"/>
              <a:ext cx="10623" cy="10241"/>
            </a:xfrm>
            <a:custGeom>
              <a:avLst/>
              <a:gdLst/>
              <a:ahLst/>
              <a:cxnLst/>
              <a:rect l="l" t="t" r="r" b="b"/>
              <a:pathLst>
                <a:path w="334" h="322" extrusionOk="0">
                  <a:moveTo>
                    <a:pt x="167" y="0"/>
                  </a:moveTo>
                  <a:cubicBezTo>
                    <a:pt x="72" y="0"/>
                    <a:pt x="0" y="72"/>
                    <a:pt x="0" y="167"/>
                  </a:cubicBezTo>
                  <a:cubicBezTo>
                    <a:pt x="0" y="250"/>
                    <a:pt x="72" y="322"/>
                    <a:pt x="167" y="322"/>
                  </a:cubicBezTo>
                  <a:cubicBezTo>
                    <a:pt x="250" y="322"/>
                    <a:pt x="334" y="250"/>
                    <a:pt x="334" y="167"/>
                  </a:cubicBezTo>
                  <a:cubicBezTo>
                    <a:pt x="334" y="72"/>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08" name="Google Shape;11308;p80"/>
            <p:cNvSpPr/>
            <p:nvPr/>
          </p:nvSpPr>
          <p:spPr>
            <a:xfrm>
              <a:off x="6746940" y="1508881"/>
              <a:ext cx="213221" cy="352304"/>
            </a:xfrm>
            <a:custGeom>
              <a:avLst/>
              <a:gdLst/>
              <a:ahLst/>
              <a:cxnLst/>
              <a:rect l="l" t="t" r="r" b="b"/>
              <a:pathLst>
                <a:path w="6704" h="11077" extrusionOk="0">
                  <a:moveTo>
                    <a:pt x="4072" y="3897"/>
                  </a:moveTo>
                  <a:lnTo>
                    <a:pt x="4822" y="4886"/>
                  </a:lnTo>
                  <a:lnTo>
                    <a:pt x="5453" y="5683"/>
                  </a:lnTo>
                  <a:cubicBezTo>
                    <a:pt x="4703" y="6302"/>
                    <a:pt x="4263" y="7243"/>
                    <a:pt x="4263" y="8231"/>
                  </a:cubicBezTo>
                  <a:lnTo>
                    <a:pt x="4263" y="8612"/>
                  </a:lnTo>
                  <a:lnTo>
                    <a:pt x="3298" y="8612"/>
                  </a:lnTo>
                  <a:lnTo>
                    <a:pt x="3298" y="6029"/>
                  </a:lnTo>
                  <a:cubicBezTo>
                    <a:pt x="3298" y="5493"/>
                    <a:pt x="3441" y="4969"/>
                    <a:pt x="3715" y="4505"/>
                  </a:cubicBezTo>
                  <a:lnTo>
                    <a:pt x="4072" y="3897"/>
                  </a:lnTo>
                  <a:close/>
                  <a:moveTo>
                    <a:pt x="4263" y="8934"/>
                  </a:moveTo>
                  <a:lnTo>
                    <a:pt x="4263" y="9374"/>
                  </a:lnTo>
                  <a:cubicBezTo>
                    <a:pt x="4263" y="10124"/>
                    <a:pt x="3656" y="10732"/>
                    <a:pt x="2906" y="10732"/>
                  </a:cubicBezTo>
                  <a:cubicBezTo>
                    <a:pt x="2536" y="10732"/>
                    <a:pt x="2191" y="10577"/>
                    <a:pt x="1941" y="10315"/>
                  </a:cubicBezTo>
                  <a:cubicBezTo>
                    <a:pt x="1691" y="10041"/>
                    <a:pt x="1548" y="9684"/>
                    <a:pt x="1572" y="9315"/>
                  </a:cubicBezTo>
                  <a:lnTo>
                    <a:pt x="1584" y="8934"/>
                  </a:lnTo>
                  <a:lnTo>
                    <a:pt x="2239" y="8934"/>
                  </a:lnTo>
                  <a:lnTo>
                    <a:pt x="2239" y="9005"/>
                  </a:lnTo>
                  <a:cubicBezTo>
                    <a:pt x="2239" y="9279"/>
                    <a:pt x="2477" y="9529"/>
                    <a:pt x="2763" y="9541"/>
                  </a:cubicBezTo>
                  <a:cubicBezTo>
                    <a:pt x="2894" y="9541"/>
                    <a:pt x="3025" y="9493"/>
                    <a:pt x="3132" y="9386"/>
                  </a:cubicBezTo>
                  <a:cubicBezTo>
                    <a:pt x="3239" y="9291"/>
                    <a:pt x="3298" y="9148"/>
                    <a:pt x="3298" y="9005"/>
                  </a:cubicBezTo>
                  <a:lnTo>
                    <a:pt x="3298" y="8934"/>
                  </a:lnTo>
                  <a:close/>
                  <a:moveTo>
                    <a:pt x="1602" y="0"/>
                  </a:moveTo>
                  <a:cubicBezTo>
                    <a:pt x="1462" y="0"/>
                    <a:pt x="1323" y="33"/>
                    <a:pt x="1191" y="99"/>
                  </a:cubicBezTo>
                  <a:lnTo>
                    <a:pt x="548" y="421"/>
                  </a:lnTo>
                  <a:lnTo>
                    <a:pt x="167" y="421"/>
                  </a:lnTo>
                  <a:cubicBezTo>
                    <a:pt x="84" y="421"/>
                    <a:pt x="0" y="492"/>
                    <a:pt x="0" y="576"/>
                  </a:cubicBezTo>
                  <a:cubicBezTo>
                    <a:pt x="0" y="671"/>
                    <a:pt x="84" y="742"/>
                    <a:pt x="167" y="742"/>
                  </a:cubicBezTo>
                  <a:lnTo>
                    <a:pt x="1048" y="742"/>
                  </a:lnTo>
                  <a:lnTo>
                    <a:pt x="1393" y="754"/>
                  </a:lnTo>
                  <a:cubicBezTo>
                    <a:pt x="1524" y="790"/>
                    <a:pt x="1632" y="909"/>
                    <a:pt x="1632" y="1052"/>
                  </a:cubicBezTo>
                  <a:lnTo>
                    <a:pt x="1596" y="1647"/>
                  </a:lnTo>
                  <a:cubicBezTo>
                    <a:pt x="1596" y="1742"/>
                    <a:pt x="1655" y="1814"/>
                    <a:pt x="1739" y="1814"/>
                  </a:cubicBezTo>
                  <a:cubicBezTo>
                    <a:pt x="1834" y="1814"/>
                    <a:pt x="1905" y="1754"/>
                    <a:pt x="1905" y="1671"/>
                  </a:cubicBezTo>
                  <a:lnTo>
                    <a:pt x="1941" y="1076"/>
                  </a:lnTo>
                  <a:cubicBezTo>
                    <a:pt x="1953" y="754"/>
                    <a:pt x="1727" y="492"/>
                    <a:pt x="1417" y="445"/>
                  </a:cubicBezTo>
                  <a:lnTo>
                    <a:pt x="1286" y="445"/>
                  </a:lnTo>
                  <a:lnTo>
                    <a:pt x="1358" y="421"/>
                  </a:lnTo>
                  <a:cubicBezTo>
                    <a:pt x="1448" y="376"/>
                    <a:pt x="1546" y="352"/>
                    <a:pt x="1643" y="352"/>
                  </a:cubicBezTo>
                  <a:cubicBezTo>
                    <a:pt x="1751" y="352"/>
                    <a:pt x="1859" y="382"/>
                    <a:pt x="1953" y="445"/>
                  </a:cubicBezTo>
                  <a:cubicBezTo>
                    <a:pt x="2132" y="552"/>
                    <a:pt x="2239" y="730"/>
                    <a:pt x="2251" y="933"/>
                  </a:cubicBezTo>
                  <a:lnTo>
                    <a:pt x="2251" y="968"/>
                  </a:lnTo>
                  <a:lnTo>
                    <a:pt x="2251" y="3219"/>
                  </a:lnTo>
                  <a:lnTo>
                    <a:pt x="2251" y="8648"/>
                  </a:lnTo>
                  <a:lnTo>
                    <a:pt x="1608" y="8648"/>
                  </a:lnTo>
                  <a:lnTo>
                    <a:pt x="1894" y="2445"/>
                  </a:lnTo>
                  <a:cubicBezTo>
                    <a:pt x="1894" y="2350"/>
                    <a:pt x="1834" y="2278"/>
                    <a:pt x="1751" y="2278"/>
                  </a:cubicBezTo>
                  <a:cubicBezTo>
                    <a:pt x="1655" y="2278"/>
                    <a:pt x="1584" y="2338"/>
                    <a:pt x="1584" y="2421"/>
                  </a:cubicBezTo>
                  <a:lnTo>
                    <a:pt x="1393" y="6648"/>
                  </a:lnTo>
                  <a:lnTo>
                    <a:pt x="1155" y="6648"/>
                  </a:lnTo>
                  <a:lnTo>
                    <a:pt x="1155" y="6469"/>
                  </a:lnTo>
                  <a:cubicBezTo>
                    <a:pt x="1155" y="6386"/>
                    <a:pt x="1072" y="6314"/>
                    <a:pt x="989" y="6314"/>
                  </a:cubicBezTo>
                  <a:cubicBezTo>
                    <a:pt x="893" y="6314"/>
                    <a:pt x="822" y="6386"/>
                    <a:pt x="822" y="6469"/>
                  </a:cubicBezTo>
                  <a:lnTo>
                    <a:pt x="822" y="7160"/>
                  </a:lnTo>
                  <a:cubicBezTo>
                    <a:pt x="822" y="7243"/>
                    <a:pt x="893" y="7326"/>
                    <a:pt x="989" y="7326"/>
                  </a:cubicBezTo>
                  <a:cubicBezTo>
                    <a:pt x="1072" y="7326"/>
                    <a:pt x="1155" y="7243"/>
                    <a:pt x="1155" y="7160"/>
                  </a:cubicBezTo>
                  <a:lnTo>
                    <a:pt x="1155" y="6981"/>
                  </a:lnTo>
                  <a:lnTo>
                    <a:pt x="1370" y="6981"/>
                  </a:lnTo>
                  <a:lnTo>
                    <a:pt x="1334" y="7946"/>
                  </a:lnTo>
                  <a:lnTo>
                    <a:pt x="1155" y="7946"/>
                  </a:lnTo>
                  <a:lnTo>
                    <a:pt x="1155" y="7743"/>
                  </a:lnTo>
                  <a:cubicBezTo>
                    <a:pt x="1155" y="7648"/>
                    <a:pt x="1072" y="7576"/>
                    <a:pt x="989" y="7576"/>
                  </a:cubicBezTo>
                  <a:cubicBezTo>
                    <a:pt x="893" y="7576"/>
                    <a:pt x="822" y="7648"/>
                    <a:pt x="822" y="7743"/>
                  </a:cubicBezTo>
                  <a:lnTo>
                    <a:pt x="822" y="8422"/>
                  </a:lnTo>
                  <a:cubicBezTo>
                    <a:pt x="822" y="8517"/>
                    <a:pt x="893" y="8588"/>
                    <a:pt x="989" y="8588"/>
                  </a:cubicBezTo>
                  <a:cubicBezTo>
                    <a:pt x="1072" y="8588"/>
                    <a:pt x="1155" y="8517"/>
                    <a:pt x="1155" y="8422"/>
                  </a:cubicBezTo>
                  <a:lnTo>
                    <a:pt x="1155" y="8243"/>
                  </a:lnTo>
                  <a:lnTo>
                    <a:pt x="1310" y="8243"/>
                  </a:lnTo>
                  <a:lnTo>
                    <a:pt x="1274" y="9315"/>
                  </a:lnTo>
                  <a:cubicBezTo>
                    <a:pt x="1251" y="9779"/>
                    <a:pt x="1417" y="10208"/>
                    <a:pt x="1727" y="10553"/>
                  </a:cubicBezTo>
                  <a:cubicBezTo>
                    <a:pt x="2048" y="10874"/>
                    <a:pt x="2477" y="11077"/>
                    <a:pt x="2941" y="11077"/>
                  </a:cubicBezTo>
                  <a:cubicBezTo>
                    <a:pt x="3858" y="11077"/>
                    <a:pt x="4608" y="10327"/>
                    <a:pt x="4608" y="9410"/>
                  </a:cubicBezTo>
                  <a:lnTo>
                    <a:pt x="4608" y="8243"/>
                  </a:lnTo>
                  <a:cubicBezTo>
                    <a:pt x="4608" y="7362"/>
                    <a:pt x="5001" y="6529"/>
                    <a:pt x="5680" y="5969"/>
                  </a:cubicBezTo>
                  <a:lnTo>
                    <a:pt x="5680" y="5981"/>
                  </a:lnTo>
                  <a:cubicBezTo>
                    <a:pt x="5763" y="6100"/>
                    <a:pt x="5894" y="6172"/>
                    <a:pt x="6049" y="6195"/>
                  </a:cubicBezTo>
                  <a:lnTo>
                    <a:pt x="6120" y="6195"/>
                  </a:lnTo>
                  <a:cubicBezTo>
                    <a:pt x="6239" y="6195"/>
                    <a:pt x="6358" y="6148"/>
                    <a:pt x="6466" y="6076"/>
                  </a:cubicBezTo>
                  <a:cubicBezTo>
                    <a:pt x="6668" y="5862"/>
                    <a:pt x="6704" y="5517"/>
                    <a:pt x="6525" y="5279"/>
                  </a:cubicBezTo>
                  <a:lnTo>
                    <a:pt x="6108" y="4743"/>
                  </a:lnTo>
                  <a:cubicBezTo>
                    <a:pt x="6075" y="4702"/>
                    <a:pt x="6029" y="4681"/>
                    <a:pt x="5983" y="4681"/>
                  </a:cubicBezTo>
                  <a:cubicBezTo>
                    <a:pt x="5948" y="4681"/>
                    <a:pt x="5913" y="4693"/>
                    <a:pt x="5882" y="4719"/>
                  </a:cubicBezTo>
                  <a:cubicBezTo>
                    <a:pt x="5811" y="4778"/>
                    <a:pt x="5799" y="4862"/>
                    <a:pt x="5858" y="4945"/>
                  </a:cubicBezTo>
                  <a:lnTo>
                    <a:pt x="6275" y="5481"/>
                  </a:lnTo>
                  <a:cubicBezTo>
                    <a:pt x="6346" y="5576"/>
                    <a:pt x="6335" y="5719"/>
                    <a:pt x="6227" y="5791"/>
                  </a:cubicBezTo>
                  <a:cubicBezTo>
                    <a:pt x="6186" y="5811"/>
                    <a:pt x="6136" y="5840"/>
                    <a:pt x="6085" y="5840"/>
                  </a:cubicBezTo>
                  <a:cubicBezTo>
                    <a:pt x="6077" y="5840"/>
                    <a:pt x="6069" y="5840"/>
                    <a:pt x="6061" y="5838"/>
                  </a:cubicBezTo>
                  <a:cubicBezTo>
                    <a:pt x="6001" y="5814"/>
                    <a:pt x="5942" y="5791"/>
                    <a:pt x="5918" y="5743"/>
                  </a:cubicBezTo>
                  <a:lnTo>
                    <a:pt x="4561" y="3969"/>
                  </a:lnTo>
                  <a:lnTo>
                    <a:pt x="4191" y="3493"/>
                  </a:lnTo>
                  <a:lnTo>
                    <a:pt x="4025" y="3290"/>
                  </a:lnTo>
                  <a:cubicBezTo>
                    <a:pt x="3953" y="3183"/>
                    <a:pt x="3965" y="3052"/>
                    <a:pt x="4072" y="2981"/>
                  </a:cubicBezTo>
                  <a:cubicBezTo>
                    <a:pt x="4102" y="2951"/>
                    <a:pt x="4147" y="2930"/>
                    <a:pt x="4196" y="2930"/>
                  </a:cubicBezTo>
                  <a:cubicBezTo>
                    <a:pt x="4206" y="2930"/>
                    <a:pt x="4217" y="2931"/>
                    <a:pt x="4227" y="2933"/>
                  </a:cubicBezTo>
                  <a:cubicBezTo>
                    <a:pt x="4287" y="2945"/>
                    <a:pt x="4346" y="2981"/>
                    <a:pt x="4382" y="3016"/>
                  </a:cubicBezTo>
                  <a:lnTo>
                    <a:pt x="5394" y="4350"/>
                  </a:lnTo>
                  <a:cubicBezTo>
                    <a:pt x="5428" y="4390"/>
                    <a:pt x="5469" y="4412"/>
                    <a:pt x="5514" y="4412"/>
                  </a:cubicBezTo>
                  <a:cubicBezTo>
                    <a:pt x="5548" y="4412"/>
                    <a:pt x="5584" y="4399"/>
                    <a:pt x="5620" y="4374"/>
                  </a:cubicBezTo>
                  <a:cubicBezTo>
                    <a:pt x="5692" y="4314"/>
                    <a:pt x="5704" y="4231"/>
                    <a:pt x="5644" y="4147"/>
                  </a:cubicBezTo>
                  <a:lnTo>
                    <a:pt x="4632" y="2826"/>
                  </a:lnTo>
                  <a:cubicBezTo>
                    <a:pt x="4549" y="2707"/>
                    <a:pt x="4406" y="2635"/>
                    <a:pt x="4263" y="2623"/>
                  </a:cubicBezTo>
                  <a:cubicBezTo>
                    <a:pt x="4231" y="2619"/>
                    <a:pt x="4201" y="2616"/>
                    <a:pt x="4171" y="2616"/>
                  </a:cubicBezTo>
                  <a:cubicBezTo>
                    <a:pt x="4055" y="2616"/>
                    <a:pt x="3953" y="2652"/>
                    <a:pt x="3858" y="2719"/>
                  </a:cubicBezTo>
                  <a:cubicBezTo>
                    <a:pt x="3620" y="2897"/>
                    <a:pt x="3572" y="3254"/>
                    <a:pt x="3751" y="3493"/>
                  </a:cubicBezTo>
                  <a:lnTo>
                    <a:pt x="3846" y="3612"/>
                  </a:lnTo>
                  <a:lnTo>
                    <a:pt x="3418" y="4326"/>
                  </a:lnTo>
                  <a:cubicBezTo>
                    <a:pt x="3120" y="4838"/>
                    <a:pt x="2953" y="5421"/>
                    <a:pt x="2953" y="6017"/>
                  </a:cubicBezTo>
                  <a:lnTo>
                    <a:pt x="2953" y="9005"/>
                  </a:lnTo>
                  <a:cubicBezTo>
                    <a:pt x="2953" y="9065"/>
                    <a:pt x="2917" y="9124"/>
                    <a:pt x="2894" y="9172"/>
                  </a:cubicBezTo>
                  <a:cubicBezTo>
                    <a:pt x="2846" y="9208"/>
                    <a:pt x="2798" y="9231"/>
                    <a:pt x="2739" y="9231"/>
                  </a:cubicBezTo>
                  <a:cubicBezTo>
                    <a:pt x="2620" y="9231"/>
                    <a:pt x="2536" y="9136"/>
                    <a:pt x="2536" y="9017"/>
                  </a:cubicBezTo>
                  <a:lnTo>
                    <a:pt x="2536" y="4493"/>
                  </a:lnTo>
                  <a:lnTo>
                    <a:pt x="2715" y="4493"/>
                  </a:lnTo>
                  <a:lnTo>
                    <a:pt x="2715" y="4671"/>
                  </a:lnTo>
                  <a:cubicBezTo>
                    <a:pt x="2715" y="4767"/>
                    <a:pt x="2786" y="4838"/>
                    <a:pt x="2870" y="4838"/>
                  </a:cubicBezTo>
                  <a:cubicBezTo>
                    <a:pt x="2965" y="4838"/>
                    <a:pt x="3037" y="4767"/>
                    <a:pt x="3037" y="4671"/>
                  </a:cubicBezTo>
                  <a:lnTo>
                    <a:pt x="3037" y="3993"/>
                  </a:lnTo>
                  <a:cubicBezTo>
                    <a:pt x="3037" y="3897"/>
                    <a:pt x="2965" y="3826"/>
                    <a:pt x="2870" y="3826"/>
                  </a:cubicBezTo>
                  <a:cubicBezTo>
                    <a:pt x="2786" y="3826"/>
                    <a:pt x="2715" y="3897"/>
                    <a:pt x="2715" y="3993"/>
                  </a:cubicBezTo>
                  <a:lnTo>
                    <a:pt x="2715" y="4171"/>
                  </a:lnTo>
                  <a:lnTo>
                    <a:pt x="2536" y="4171"/>
                  </a:lnTo>
                  <a:lnTo>
                    <a:pt x="2536" y="3350"/>
                  </a:lnTo>
                  <a:lnTo>
                    <a:pt x="2715" y="3350"/>
                  </a:lnTo>
                  <a:lnTo>
                    <a:pt x="2715" y="3528"/>
                  </a:lnTo>
                  <a:cubicBezTo>
                    <a:pt x="2715" y="3612"/>
                    <a:pt x="2786" y="3695"/>
                    <a:pt x="2870" y="3695"/>
                  </a:cubicBezTo>
                  <a:cubicBezTo>
                    <a:pt x="2965" y="3695"/>
                    <a:pt x="3037" y="3612"/>
                    <a:pt x="3037" y="3528"/>
                  </a:cubicBezTo>
                  <a:lnTo>
                    <a:pt x="3037" y="2838"/>
                  </a:lnTo>
                  <a:cubicBezTo>
                    <a:pt x="3037" y="2754"/>
                    <a:pt x="2965" y="2683"/>
                    <a:pt x="2870" y="2683"/>
                  </a:cubicBezTo>
                  <a:cubicBezTo>
                    <a:pt x="2786" y="2683"/>
                    <a:pt x="2715" y="2754"/>
                    <a:pt x="2715" y="2838"/>
                  </a:cubicBezTo>
                  <a:lnTo>
                    <a:pt x="2715" y="3016"/>
                  </a:lnTo>
                  <a:lnTo>
                    <a:pt x="2536" y="3016"/>
                  </a:lnTo>
                  <a:lnTo>
                    <a:pt x="2536" y="921"/>
                  </a:lnTo>
                  <a:lnTo>
                    <a:pt x="2536" y="873"/>
                  </a:lnTo>
                  <a:cubicBezTo>
                    <a:pt x="2525" y="564"/>
                    <a:pt x="2358" y="278"/>
                    <a:pt x="2084" y="135"/>
                  </a:cubicBezTo>
                  <a:cubicBezTo>
                    <a:pt x="1930" y="45"/>
                    <a:pt x="1766" y="0"/>
                    <a:pt x="160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309" name="Google Shape;11309;p80"/>
          <p:cNvGrpSpPr/>
          <p:nvPr/>
        </p:nvGrpSpPr>
        <p:grpSpPr>
          <a:xfrm>
            <a:off x="7693781" y="2442887"/>
            <a:ext cx="467576" cy="389463"/>
            <a:chOff x="5770336" y="2007615"/>
            <a:chExt cx="350682" cy="292097"/>
          </a:xfrm>
          <a:solidFill>
            <a:schemeClr val="tx1"/>
          </a:solidFill>
        </p:grpSpPr>
        <p:sp>
          <p:nvSpPr>
            <p:cNvPr id="11310" name="Google Shape;11310;p80"/>
            <p:cNvSpPr/>
            <p:nvPr/>
          </p:nvSpPr>
          <p:spPr>
            <a:xfrm>
              <a:off x="5780545" y="2007615"/>
              <a:ext cx="329500" cy="75855"/>
            </a:xfrm>
            <a:custGeom>
              <a:avLst/>
              <a:gdLst/>
              <a:ahLst/>
              <a:cxnLst/>
              <a:rect l="l" t="t" r="r" b="b"/>
              <a:pathLst>
                <a:path w="10360" h="2385" extrusionOk="0">
                  <a:moveTo>
                    <a:pt x="245" y="1"/>
                  </a:moveTo>
                  <a:cubicBezTo>
                    <a:pt x="179" y="1"/>
                    <a:pt x="123" y="24"/>
                    <a:pt x="84" y="63"/>
                  </a:cubicBezTo>
                  <a:cubicBezTo>
                    <a:pt x="24" y="111"/>
                    <a:pt x="1" y="182"/>
                    <a:pt x="1" y="254"/>
                  </a:cubicBezTo>
                  <a:lnTo>
                    <a:pt x="1" y="2218"/>
                  </a:lnTo>
                  <a:cubicBezTo>
                    <a:pt x="1" y="2313"/>
                    <a:pt x="72" y="2385"/>
                    <a:pt x="167" y="2385"/>
                  </a:cubicBezTo>
                  <a:cubicBezTo>
                    <a:pt x="251" y="2385"/>
                    <a:pt x="322" y="2313"/>
                    <a:pt x="322" y="2218"/>
                  </a:cubicBezTo>
                  <a:lnTo>
                    <a:pt x="322" y="349"/>
                  </a:lnTo>
                  <a:cubicBezTo>
                    <a:pt x="977" y="456"/>
                    <a:pt x="2882" y="718"/>
                    <a:pt x="5180" y="718"/>
                  </a:cubicBezTo>
                  <a:cubicBezTo>
                    <a:pt x="7466" y="718"/>
                    <a:pt x="9371" y="456"/>
                    <a:pt x="10026" y="349"/>
                  </a:cubicBezTo>
                  <a:lnTo>
                    <a:pt x="10026" y="2218"/>
                  </a:lnTo>
                  <a:cubicBezTo>
                    <a:pt x="10026" y="2313"/>
                    <a:pt x="10097" y="2385"/>
                    <a:pt x="10192" y="2385"/>
                  </a:cubicBezTo>
                  <a:cubicBezTo>
                    <a:pt x="10276" y="2385"/>
                    <a:pt x="10359" y="2313"/>
                    <a:pt x="10359" y="2218"/>
                  </a:cubicBezTo>
                  <a:lnTo>
                    <a:pt x="10359" y="254"/>
                  </a:lnTo>
                  <a:cubicBezTo>
                    <a:pt x="10323" y="182"/>
                    <a:pt x="10300" y="111"/>
                    <a:pt x="10240" y="63"/>
                  </a:cubicBezTo>
                  <a:cubicBezTo>
                    <a:pt x="10191" y="24"/>
                    <a:pt x="10125" y="1"/>
                    <a:pt x="10077" y="1"/>
                  </a:cubicBezTo>
                  <a:cubicBezTo>
                    <a:pt x="10067" y="1"/>
                    <a:pt x="10058" y="2"/>
                    <a:pt x="10050" y="4"/>
                  </a:cubicBezTo>
                  <a:cubicBezTo>
                    <a:pt x="9657" y="63"/>
                    <a:pt x="7597" y="396"/>
                    <a:pt x="5168" y="396"/>
                  </a:cubicBezTo>
                  <a:cubicBezTo>
                    <a:pt x="2727" y="396"/>
                    <a:pt x="667" y="75"/>
                    <a:pt x="286" y="4"/>
                  </a:cubicBezTo>
                  <a:cubicBezTo>
                    <a:pt x="272" y="2"/>
                    <a:pt x="258" y="1"/>
                    <a:pt x="24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11" name="Google Shape;11311;p80"/>
            <p:cNvSpPr/>
            <p:nvPr/>
          </p:nvSpPr>
          <p:spPr>
            <a:xfrm>
              <a:off x="5779400" y="2097082"/>
              <a:ext cx="329500" cy="76014"/>
            </a:xfrm>
            <a:custGeom>
              <a:avLst/>
              <a:gdLst/>
              <a:ahLst/>
              <a:cxnLst/>
              <a:rect l="l" t="t" r="r" b="b"/>
              <a:pathLst>
                <a:path w="10360" h="2390" extrusionOk="0">
                  <a:moveTo>
                    <a:pt x="168" y="0"/>
                  </a:moveTo>
                  <a:cubicBezTo>
                    <a:pt x="84" y="0"/>
                    <a:pt x="1" y="72"/>
                    <a:pt x="1" y="167"/>
                  </a:cubicBezTo>
                  <a:lnTo>
                    <a:pt x="1" y="2132"/>
                  </a:lnTo>
                  <a:cubicBezTo>
                    <a:pt x="1" y="2203"/>
                    <a:pt x="37" y="2286"/>
                    <a:pt x="96" y="2322"/>
                  </a:cubicBezTo>
                  <a:cubicBezTo>
                    <a:pt x="144" y="2370"/>
                    <a:pt x="203" y="2382"/>
                    <a:pt x="263" y="2382"/>
                  </a:cubicBezTo>
                  <a:lnTo>
                    <a:pt x="299" y="2382"/>
                  </a:lnTo>
                  <a:cubicBezTo>
                    <a:pt x="692" y="2322"/>
                    <a:pt x="2739" y="2001"/>
                    <a:pt x="5180" y="2001"/>
                  </a:cubicBezTo>
                  <a:cubicBezTo>
                    <a:pt x="7621" y="2001"/>
                    <a:pt x="9681" y="2310"/>
                    <a:pt x="10062" y="2382"/>
                  </a:cubicBezTo>
                  <a:cubicBezTo>
                    <a:pt x="10080" y="2387"/>
                    <a:pt x="10098" y="2389"/>
                    <a:pt x="10115" y="2389"/>
                  </a:cubicBezTo>
                  <a:cubicBezTo>
                    <a:pt x="10175" y="2389"/>
                    <a:pt x="10227" y="2359"/>
                    <a:pt x="10264" y="2322"/>
                  </a:cubicBezTo>
                  <a:cubicBezTo>
                    <a:pt x="10324" y="2286"/>
                    <a:pt x="10347" y="2203"/>
                    <a:pt x="10347" y="2132"/>
                  </a:cubicBezTo>
                  <a:lnTo>
                    <a:pt x="10347" y="167"/>
                  </a:lnTo>
                  <a:cubicBezTo>
                    <a:pt x="10359" y="84"/>
                    <a:pt x="10288" y="0"/>
                    <a:pt x="10193" y="0"/>
                  </a:cubicBezTo>
                  <a:cubicBezTo>
                    <a:pt x="10109" y="0"/>
                    <a:pt x="10038" y="84"/>
                    <a:pt x="10038" y="167"/>
                  </a:cubicBezTo>
                  <a:lnTo>
                    <a:pt x="10038" y="2048"/>
                  </a:lnTo>
                  <a:cubicBezTo>
                    <a:pt x="9383" y="1941"/>
                    <a:pt x="7478" y="1667"/>
                    <a:pt x="5180" y="1667"/>
                  </a:cubicBezTo>
                  <a:cubicBezTo>
                    <a:pt x="2894" y="1667"/>
                    <a:pt x="989" y="1941"/>
                    <a:pt x="334" y="2048"/>
                  </a:cubicBezTo>
                  <a:lnTo>
                    <a:pt x="334" y="167"/>
                  </a:lnTo>
                  <a:cubicBezTo>
                    <a:pt x="334" y="72"/>
                    <a:pt x="263" y="0"/>
                    <a:pt x="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12" name="Google Shape;11312;p80"/>
            <p:cNvSpPr/>
            <p:nvPr/>
          </p:nvSpPr>
          <p:spPr>
            <a:xfrm>
              <a:off x="5800996" y="2031850"/>
              <a:ext cx="288217" cy="117201"/>
            </a:xfrm>
            <a:custGeom>
              <a:avLst/>
              <a:gdLst/>
              <a:ahLst/>
              <a:cxnLst/>
              <a:rect l="l" t="t" r="r" b="b"/>
              <a:pathLst>
                <a:path w="9062" h="3685" extrusionOk="0">
                  <a:moveTo>
                    <a:pt x="8728" y="325"/>
                  </a:moveTo>
                  <a:lnTo>
                    <a:pt x="8728" y="3349"/>
                  </a:lnTo>
                  <a:cubicBezTo>
                    <a:pt x="7752" y="3218"/>
                    <a:pt x="6228" y="3087"/>
                    <a:pt x="4525" y="3087"/>
                  </a:cubicBezTo>
                  <a:cubicBezTo>
                    <a:pt x="2799" y="3087"/>
                    <a:pt x="1286" y="3230"/>
                    <a:pt x="310" y="3349"/>
                  </a:cubicBezTo>
                  <a:lnTo>
                    <a:pt x="310" y="325"/>
                  </a:lnTo>
                  <a:cubicBezTo>
                    <a:pt x="1275" y="444"/>
                    <a:pt x="2799" y="599"/>
                    <a:pt x="4525" y="599"/>
                  </a:cubicBezTo>
                  <a:cubicBezTo>
                    <a:pt x="6239" y="599"/>
                    <a:pt x="7752" y="444"/>
                    <a:pt x="8728" y="325"/>
                  </a:cubicBezTo>
                  <a:close/>
                  <a:moveTo>
                    <a:pt x="292" y="1"/>
                  </a:moveTo>
                  <a:cubicBezTo>
                    <a:pt x="220" y="1"/>
                    <a:pt x="145" y="25"/>
                    <a:pt x="96" y="75"/>
                  </a:cubicBezTo>
                  <a:cubicBezTo>
                    <a:pt x="36" y="135"/>
                    <a:pt x="1" y="230"/>
                    <a:pt x="1" y="313"/>
                  </a:cubicBezTo>
                  <a:lnTo>
                    <a:pt x="1" y="3361"/>
                  </a:lnTo>
                  <a:cubicBezTo>
                    <a:pt x="1" y="3456"/>
                    <a:pt x="36" y="3540"/>
                    <a:pt x="96" y="3599"/>
                  </a:cubicBezTo>
                  <a:cubicBezTo>
                    <a:pt x="155" y="3647"/>
                    <a:pt x="239" y="3683"/>
                    <a:pt x="310" y="3683"/>
                  </a:cubicBezTo>
                  <a:lnTo>
                    <a:pt x="358" y="3683"/>
                  </a:lnTo>
                  <a:cubicBezTo>
                    <a:pt x="1322" y="3564"/>
                    <a:pt x="2822" y="3409"/>
                    <a:pt x="4537" y="3409"/>
                  </a:cubicBezTo>
                  <a:cubicBezTo>
                    <a:pt x="6251" y="3409"/>
                    <a:pt x="7752" y="3564"/>
                    <a:pt x="8716" y="3683"/>
                  </a:cubicBezTo>
                  <a:cubicBezTo>
                    <a:pt x="8728" y="3684"/>
                    <a:pt x="8740" y="3685"/>
                    <a:pt x="8752" y="3685"/>
                  </a:cubicBezTo>
                  <a:cubicBezTo>
                    <a:pt x="8832" y="3685"/>
                    <a:pt x="8902" y="3651"/>
                    <a:pt x="8954" y="3599"/>
                  </a:cubicBezTo>
                  <a:cubicBezTo>
                    <a:pt x="9026" y="3540"/>
                    <a:pt x="9061" y="3456"/>
                    <a:pt x="9061" y="3361"/>
                  </a:cubicBezTo>
                  <a:lnTo>
                    <a:pt x="9061" y="313"/>
                  </a:lnTo>
                  <a:cubicBezTo>
                    <a:pt x="9049" y="230"/>
                    <a:pt x="9002" y="135"/>
                    <a:pt x="8942" y="75"/>
                  </a:cubicBezTo>
                  <a:cubicBezTo>
                    <a:pt x="8893" y="25"/>
                    <a:pt x="8818" y="1"/>
                    <a:pt x="8747" y="1"/>
                  </a:cubicBezTo>
                  <a:cubicBezTo>
                    <a:pt x="8732" y="1"/>
                    <a:pt x="8718" y="2"/>
                    <a:pt x="8704" y="4"/>
                  </a:cubicBezTo>
                  <a:cubicBezTo>
                    <a:pt x="7740" y="123"/>
                    <a:pt x="6228" y="266"/>
                    <a:pt x="4525" y="266"/>
                  </a:cubicBezTo>
                  <a:cubicBezTo>
                    <a:pt x="2810" y="266"/>
                    <a:pt x="1310" y="123"/>
                    <a:pt x="334" y="4"/>
                  </a:cubicBezTo>
                  <a:cubicBezTo>
                    <a:pt x="320" y="2"/>
                    <a:pt x="306" y="1"/>
                    <a:pt x="29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13" name="Google Shape;11313;p80"/>
            <p:cNvSpPr/>
            <p:nvPr/>
          </p:nvSpPr>
          <p:spPr>
            <a:xfrm>
              <a:off x="5770336" y="2186073"/>
              <a:ext cx="350682" cy="113639"/>
            </a:xfrm>
            <a:custGeom>
              <a:avLst/>
              <a:gdLst/>
              <a:ahLst/>
              <a:cxnLst/>
              <a:rect l="l" t="t" r="r" b="b"/>
              <a:pathLst>
                <a:path w="11026" h="3573" extrusionOk="0">
                  <a:moveTo>
                    <a:pt x="2965" y="334"/>
                  </a:moveTo>
                  <a:cubicBezTo>
                    <a:pt x="3179" y="334"/>
                    <a:pt x="3346" y="500"/>
                    <a:pt x="3346" y="703"/>
                  </a:cubicBezTo>
                  <a:lnTo>
                    <a:pt x="3346" y="1155"/>
                  </a:lnTo>
                  <a:lnTo>
                    <a:pt x="2953" y="1155"/>
                  </a:lnTo>
                  <a:cubicBezTo>
                    <a:pt x="2786" y="1179"/>
                    <a:pt x="2631" y="1274"/>
                    <a:pt x="2524" y="1393"/>
                  </a:cubicBezTo>
                  <a:cubicBezTo>
                    <a:pt x="2393" y="1239"/>
                    <a:pt x="2191" y="1132"/>
                    <a:pt x="1989" y="1132"/>
                  </a:cubicBezTo>
                  <a:lnTo>
                    <a:pt x="1703" y="1132"/>
                  </a:lnTo>
                  <a:lnTo>
                    <a:pt x="1703" y="703"/>
                  </a:lnTo>
                  <a:lnTo>
                    <a:pt x="1715" y="703"/>
                  </a:lnTo>
                  <a:cubicBezTo>
                    <a:pt x="1715" y="500"/>
                    <a:pt x="1881" y="334"/>
                    <a:pt x="2096" y="334"/>
                  </a:cubicBezTo>
                  <a:close/>
                  <a:moveTo>
                    <a:pt x="4929" y="334"/>
                  </a:moveTo>
                  <a:cubicBezTo>
                    <a:pt x="5144" y="334"/>
                    <a:pt x="5310" y="500"/>
                    <a:pt x="5310" y="703"/>
                  </a:cubicBezTo>
                  <a:lnTo>
                    <a:pt x="5310" y="1155"/>
                  </a:lnTo>
                  <a:lnTo>
                    <a:pt x="4917" y="1155"/>
                  </a:lnTo>
                  <a:cubicBezTo>
                    <a:pt x="4751" y="1179"/>
                    <a:pt x="4596" y="1274"/>
                    <a:pt x="4489" y="1393"/>
                  </a:cubicBezTo>
                  <a:cubicBezTo>
                    <a:pt x="4358" y="1239"/>
                    <a:pt x="4155" y="1132"/>
                    <a:pt x="3953" y="1132"/>
                  </a:cubicBezTo>
                  <a:lnTo>
                    <a:pt x="3667" y="1132"/>
                  </a:lnTo>
                  <a:lnTo>
                    <a:pt x="3667" y="703"/>
                  </a:lnTo>
                  <a:lnTo>
                    <a:pt x="3679" y="703"/>
                  </a:lnTo>
                  <a:cubicBezTo>
                    <a:pt x="3679" y="500"/>
                    <a:pt x="3846" y="334"/>
                    <a:pt x="4060" y="334"/>
                  </a:cubicBezTo>
                  <a:close/>
                  <a:moveTo>
                    <a:pt x="6894" y="334"/>
                  </a:moveTo>
                  <a:cubicBezTo>
                    <a:pt x="7108" y="334"/>
                    <a:pt x="7275" y="500"/>
                    <a:pt x="7275" y="703"/>
                  </a:cubicBezTo>
                  <a:lnTo>
                    <a:pt x="7275" y="1155"/>
                  </a:lnTo>
                  <a:lnTo>
                    <a:pt x="6811" y="1155"/>
                  </a:lnTo>
                  <a:cubicBezTo>
                    <a:pt x="6799" y="1155"/>
                    <a:pt x="6775" y="1155"/>
                    <a:pt x="6775" y="1167"/>
                  </a:cubicBezTo>
                  <a:cubicBezTo>
                    <a:pt x="6644" y="1215"/>
                    <a:pt x="6525" y="1286"/>
                    <a:pt x="6441" y="1393"/>
                  </a:cubicBezTo>
                  <a:cubicBezTo>
                    <a:pt x="6346" y="1286"/>
                    <a:pt x="6227" y="1215"/>
                    <a:pt x="6096" y="1167"/>
                  </a:cubicBezTo>
                  <a:cubicBezTo>
                    <a:pt x="6084" y="1167"/>
                    <a:pt x="6084" y="1167"/>
                    <a:pt x="6060" y="1155"/>
                  </a:cubicBezTo>
                  <a:lnTo>
                    <a:pt x="5608" y="1155"/>
                  </a:lnTo>
                  <a:lnTo>
                    <a:pt x="5608" y="703"/>
                  </a:lnTo>
                  <a:cubicBezTo>
                    <a:pt x="5644" y="500"/>
                    <a:pt x="5810" y="334"/>
                    <a:pt x="6013" y="334"/>
                  </a:cubicBezTo>
                  <a:close/>
                  <a:moveTo>
                    <a:pt x="8847" y="334"/>
                  </a:moveTo>
                  <a:cubicBezTo>
                    <a:pt x="9061" y="334"/>
                    <a:pt x="9216" y="500"/>
                    <a:pt x="9216" y="703"/>
                  </a:cubicBezTo>
                  <a:lnTo>
                    <a:pt x="9216" y="1155"/>
                  </a:lnTo>
                  <a:lnTo>
                    <a:pt x="8763" y="1155"/>
                  </a:lnTo>
                  <a:cubicBezTo>
                    <a:pt x="8739" y="1155"/>
                    <a:pt x="8739" y="1155"/>
                    <a:pt x="8727" y="1167"/>
                  </a:cubicBezTo>
                  <a:cubicBezTo>
                    <a:pt x="8597" y="1215"/>
                    <a:pt x="8477" y="1286"/>
                    <a:pt x="8382" y="1393"/>
                  </a:cubicBezTo>
                  <a:cubicBezTo>
                    <a:pt x="8299" y="1286"/>
                    <a:pt x="8180" y="1215"/>
                    <a:pt x="8049" y="1167"/>
                  </a:cubicBezTo>
                  <a:cubicBezTo>
                    <a:pt x="8025" y="1167"/>
                    <a:pt x="8025" y="1167"/>
                    <a:pt x="8013" y="1155"/>
                  </a:cubicBezTo>
                  <a:lnTo>
                    <a:pt x="7549" y="1155"/>
                  </a:lnTo>
                  <a:lnTo>
                    <a:pt x="7549" y="703"/>
                  </a:lnTo>
                  <a:lnTo>
                    <a:pt x="7596" y="703"/>
                  </a:lnTo>
                  <a:cubicBezTo>
                    <a:pt x="7596" y="500"/>
                    <a:pt x="7763" y="334"/>
                    <a:pt x="7965" y="334"/>
                  </a:cubicBezTo>
                  <a:close/>
                  <a:moveTo>
                    <a:pt x="5489" y="1453"/>
                  </a:moveTo>
                  <a:lnTo>
                    <a:pt x="5489" y="1477"/>
                  </a:lnTo>
                  <a:lnTo>
                    <a:pt x="6013" y="1477"/>
                  </a:lnTo>
                  <a:cubicBezTo>
                    <a:pt x="6037" y="1477"/>
                    <a:pt x="6037" y="1477"/>
                    <a:pt x="6049" y="1489"/>
                  </a:cubicBezTo>
                  <a:lnTo>
                    <a:pt x="6060" y="1489"/>
                  </a:lnTo>
                  <a:cubicBezTo>
                    <a:pt x="6072" y="1489"/>
                    <a:pt x="6072" y="1489"/>
                    <a:pt x="6096" y="1513"/>
                  </a:cubicBezTo>
                  <a:lnTo>
                    <a:pt x="6108" y="1513"/>
                  </a:lnTo>
                  <a:cubicBezTo>
                    <a:pt x="6120" y="1513"/>
                    <a:pt x="6120" y="1524"/>
                    <a:pt x="6132" y="1524"/>
                  </a:cubicBezTo>
                  <a:cubicBezTo>
                    <a:pt x="6156" y="1524"/>
                    <a:pt x="6156" y="1536"/>
                    <a:pt x="6156" y="1536"/>
                  </a:cubicBezTo>
                  <a:lnTo>
                    <a:pt x="6168" y="1548"/>
                  </a:lnTo>
                  <a:lnTo>
                    <a:pt x="6180" y="1572"/>
                  </a:lnTo>
                  <a:lnTo>
                    <a:pt x="6180" y="1584"/>
                  </a:lnTo>
                  <a:lnTo>
                    <a:pt x="6191" y="1596"/>
                  </a:lnTo>
                  <a:lnTo>
                    <a:pt x="6191" y="1608"/>
                  </a:lnTo>
                  <a:lnTo>
                    <a:pt x="6215" y="1632"/>
                  </a:lnTo>
                  <a:lnTo>
                    <a:pt x="6215" y="1643"/>
                  </a:lnTo>
                  <a:cubicBezTo>
                    <a:pt x="6215" y="1643"/>
                    <a:pt x="6215" y="1655"/>
                    <a:pt x="6227" y="1655"/>
                  </a:cubicBezTo>
                  <a:lnTo>
                    <a:pt x="6227" y="1667"/>
                  </a:lnTo>
                  <a:cubicBezTo>
                    <a:pt x="6227" y="1667"/>
                    <a:pt x="6227" y="1691"/>
                    <a:pt x="6239" y="1691"/>
                  </a:cubicBezTo>
                  <a:lnTo>
                    <a:pt x="6239" y="1703"/>
                  </a:lnTo>
                  <a:lnTo>
                    <a:pt x="6239" y="1715"/>
                  </a:lnTo>
                  <a:lnTo>
                    <a:pt x="6239" y="1727"/>
                  </a:lnTo>
                  <a:lnTo>
                    <a:pt x="6239" y="1751"/>
                  </a:lnTo>
                  <a:lnTo>
                    <a:pt x="6239" y="1763"/>
                  </a:lnTo>
                  <a:lnTo>
                    <a:pt x="6239" y="1786"/>
                  </a:lnTo>
                  <a:lnTo>
                    <a:pt x="6239" y="1822"/>
                  </a:lnTo>
                  <a:lnTo>
                    <a:pt x="6239" y="2655"/>
                  </a:lnTo>
                  <a:lnTo>
                    <a:pt x="4608" y="2655"/>
                  </a:lnTo>
                  <a:lnTo>
                    <a:pt x="4608" y="1822"/>
                  </a:lnTo>
                  <a:lnTo>
                    <a:pt x="4608" y="1786"/>
                  </a:lnTo>
                  <a:cubicBezTo>
                    <a:pt x="4620" y="1632"/>
                    <a:pt x="4751" y="1489"/>
                    <a:pt x="4906" y="1453"/>
                  </a:cubicBezTo>
                  <a:close/>
                  <a:moveTo>
                    <a:pt x="7977" y="1477"/>
                  </a:moveTo>
                  <a:cubicBezTo>
                    <a:pt x="8001" y="1477"/>
                    <a:pt x="8001" y="1477"/>
                    <a:pt x="8013" y="1489"/>
                  </a:cubicBezTo>
                  <a:lnTo>
                    <a:pt x="8025" y="1489"/>
                  </a:lnTo>
                  <a:cubicBezTo>
                    <a:pt x="8037" y="1489"/>
                    <a:pt x="8037" y="1489"/>
                    <a:pt x="8061" y="1513"/>
                  </a:cubicBezTo>
                  <a:lnTo>
                    <a:pt x="8073" y="1513"/>
                  </a:lnTo>
                  <a:cubicBezTo>
                    <a:pt x="8085" y="1513"/>
                    <a:pt x="8085" y="1524"/>
                    <a:pt x="8096" y="1524"/>
                  </a:cubicBezTo>
                  <a:lnTo>
                    <a:pt x="8120" y="1536"/>
                  </a:lnTo>
                  <a:lnTo>
                    <a:pt x="8132" y="1548"/>
                  </a:lnTo>
                  <a:lnTo>
                    <a:pt x="8144" y="1572"/>
                  </a:lnTo>
                  <a:lnTo>
                    <a:pt x="8144" y="1584"/>
                  </a:lnTo>
                  <a:lnTo>
                    <a:pt x="8156" y="1596"/>
                  </a:lnTo>
                  <a:lnTo>
                    <a:pt x="8156" y="1608"/>
                  </a:lnTo>
                  <a:lnTo>
                    <a:pt x="8180" y="1632"/>
                  </a:lnTo>
                  <a:lnTo>
                    <a:pt x="8180" y="1643"/>
                  </a:lnTo>
                  <a:cubicBezTo>
                    <a:pt x="8180" y="1643"/>
                    <a:pt x="8180" y="1655"/>
                    <a:pt x="8192" y="1655"/>
                  </a:cubicBezTo>
                  <a:lnTo>
                    <a:pt x="8192" y="1667"/>
                  </a:lnTo>
                  <a:cubicBezTo>
                    <a:pt x="8192" y="1667"/>
                    <a:pt x="8192" y="1691"/>
                    <a:pt x="8204" y="1691"/>
                  </a:cubicBezTo>
                  <a:lnTo>
                    <a:pt x="8204" y="1703"/>
                  </a:lnTo>
                  <a:lnTo>
                    <a:pt x="8204" y="1715"/>
                  </a:lnTo>
                  <a:lnTo>
                    <a:pt x="8204" y="1727"/>
                  </a:lnTo>
                  <a:lnTo>
                    <a:pt x="8204" y="1751"/>
                  </a:lnTo>
                  <a:lnTo>
                    <a:pt x="8204" y="1763"/>
                  </a:lnTo>
                  <a:lnTo>
                    <a:pt x="8204" y="1786"/>
                  </a:lnTo>
                  <a:lnTo>
                    <a:pt x="8204" y="1822"/>
                  </a:lnTo>
                  <a:lnTo>
                    <a:pt x="8204" y="2655"/>
                  </a:lnTo>
                  <a:lnTo>
                    <a:pt x="6572" y="2655"/>
                  </a:lnTo>
                  <a:lnTo>
                    <a:pt x="6572" y="1822"/>
                  </a:lnTo>
                  <a:lnTo>
                    <a:pt x="6572" y="1786"/>
                  </a:lnTo>
                  <a:lnTo>
                    <a:pt x="6572" y="1763"/>
                  </a:lnTo>
                  <a:lnTo>
                    <a:pt x="6572" y="1751"/>
                  </a:lnTo>
                  <a:lnTo>
                    <a:pt x="6572" y="1727"/>
                  </a:lnTo>
                  <a:lnTo>
                    <a:pt x="6572" y="1715"/>
                  </a:lnTo>
                  <a:lnTo>
                    <a:pt x="6572" y="1703"/>
                  </a:lnTo>
                  <a:lnTo>
                    <a:pt x="6572" y="1691"/>
                  </a:lnTo>
                  <a:cubicBezTo>
                    <a:pt x="6572" y="1691"/>
                    <a:pt x="6572" y="1667"/>
                    <a:pt x="6584" y="1667"/>
                  </a:cubicBezTo>
                  <a:lnTo>
                    <a:pt x="6584" y="1655"/>
                  </a:lnTo>
                  <a:cubicBezTo>
                    <a:pt x="6584" y="1655"/>
                    <a:pt x="6584" y="1643"/>
                    <a:pt x="6596" y="1643"/>
                  </a:cubicBezTo>
                  <a:lnTo>
                    <a:pt x="6596" y="1632"/>
                  </a:lnTo>
                  <a:lnTo>
                    <a:pt x="6608" y="1608"/>
                  </a:lnTo>
                  <a:lnTo>
                    <a:pt x="6608" y="1596"/>
                  </a:lnTo>
                  <a:lnTo>
                    <a:pt x="6632" y="1584"/>
                  </a:lnTo>
                  <a:lnTo>
                    <a:pt x="6632" y="1572"/>
                  </a:lnTo>
                  <a:lnTo>
                    <a:pt x="6644" y="1548"/>
                  </a:lnTo>
                  <a:lnTo>
                    <a:pt x="6656" y="1536"/>
                  </a:lnTo>
                  <a:lnTo>
                    <a:pt x="6668" y="1524"/>
                  </a:lnTo>
                  <a:cubicBezTo>
                    <a:pt x="6692" y="1524"/>
                    <a:pt x="6692" y="1513"/>
                    <a:pt x="6703" y="1513"/>
                  </a:cubicBezTo>
                  <a:lnTo>
                    <a:pt x="6715" y="1513"/>
                  </a:lnTo>
                  <a:cubicBezTo>
                    <a:pt x="6727" y="1513"/>
                    <a:pt x="6727" y="1489"/>
                    <a:pt x="6751" y="1489"/>
                  </a:cubicBezTo>
                  <a:lnTo>
                    <a:pt x="6763" y="1489"/>
                  </a:lnTo>
                  <a:cubicBezTo>
                    <a:pt x="6775" y="1489"/>
                    <a:pt x="6775" y="1489"/>
                    <a:pt x="6787" y="1477"/>
                  </a:cubicBezTo>
                  <a:close/>
                  <a:moveTo>
                    <a:pt x="1989" y="1477"/>
                  </a:moveTo>
                  <a:cubicBezTo>
                    <a:pt x="2191" y="1477"/>
                    <a:pt x="2358" y="1643"/>
                    <a:pt x="2358" y="1846"/>
                  </a:cubicBezTo>
                  <a:lnTo>
                    <a:pt x="2358" y="2679"/>
                  </a:lnTo>
                  <a:lnTo>
                    <a:pt x="726" y="2679"/>
                  </a:lnTo>
                  <a:lnTo>
                    <a:pt x="726" y="1846"/>
                  </a:lnTo>
                  <a:lnTo>
                    <a:pt x="738" y="1846"/>
                  </a:lnTo>
                  <a:cubicBezTo>
                    <a:pt x="738" y="1643"/>
                    <a:pt x="893" y="1477"/>
                    <a:pt x="1107" y="1477"/>
                  </a:cubicBezTo>
                  <a:close/>
                  <a:moveTo>
                    <a:pt x="3953" y="1477"/>
                  </a:moveTo>
                  <a:cubicBezTo>
                    <a:pt x="4155" y="1477"/>
                    <a:pt x="4322" y="1643"/>
                    <a:pt x="4322" y="1846"/>
                  </a:cubicBezTo>
                  <a:lnTo>
                    <a:pt x="4322" y="2679"/>
                  </a:lnTo>
                  <a:lnTo>
                    <a:pt x="2691" y="2679"/>
                  </a:lnTo>
                  <a:lnTo>
                    <a:pt x="2691" y="1846"/>
                  </a:lnTo>
                  <a:lnTo>
                    <a:pt x="2691" y="1822"/>
                  </a:lnTo>
                  <a:cubicBezTo>
                    <a:pt x="2703" y="1655"/>
                    <a:pt x="2834" y="1524"/>
                    <a:pt x="2989" y="1477"/>
                  </a:cubicBezTo>
                  <a:close/>
                  <a:moveTo>
                    <a:pt x="9835" y="1477"/>
                  </a:moveTo>
                  <a:cubicBezTo>
                    <a:pt x="10037" y="1477"/>
                    <a:pt x="10204" y="1643"/>
                    <a:pt x="10204" y="1846"/>
                  </a:cubicBezTo>
                  <a:lnTo>
                    <a:pt x="10204" y="2679"/>
                  </a:lnTo>
                  <a:lnTo>
                    <a:pt x="8561" y="2679"/>
                  </a:lnTo>
                  <a:lnTo>
                    <a:pt x="8561" y="1846"/>
                  </a:lnTo>
                  <a:lnTo>
                    <a:pt x="8561" y="1822"/>
                  </a:lnTo>
                  <a:lnTo>
                    <a:pt x="8561" y="1786"/>
                  </a:lnTo>
                  <a:lnTo>
                    <a:pt x="8561" y="1774"/>
                  </a:lnTo>
                  <a:lnTo>
                    <a:pt x="8561" y="1763"/>
                  </a:lnTo>
                  <a:lnTo>
                    <a:pt x="8561" y="1739"/>
                  </a:lnTo>
                  <a:lnTo>
                    <a:pt x="8561" y="1727"/>
                  </a:lnTo>
                  <a:lnTo>
                    <a:pt x="8561" y="1715"/>
                  </a:lnTo>
                  <a:cubicBezTo>
                    <a:pt x="8561" y="1715"/>
                    <a:pt x="8561" y="1703"/>
                    <a:pt x="8585" y="1703"/>
                  </a:cubicBezTo>
                  <a:lnTo>
                    <a:pt x="8585" y="1679"/>
                  </a:lnTo>
                  <a:cubicBezTo>
                    <a:pt x="8585" y="1679"/>
                    <a:pt x="8585" y="1667"/>
                    <a:pt x="8597" y="1667"/>
                  </a:cubicBezTo>
                  <a:lnTo>
                    <a:pt x="8597" y="1655"/>
                  </a:lnTo>
                  <a:lnTo>
                    <a:pt x="8608" y="1643"/>
                  </a:lnTo>
                  <a:lnTo>
                    <a:pt x="8608" y="1620"/>
                  </a:lnTo>
                  <a:lnTo>
                    <a:pt x="8620" y="1608"/>
                  </a:lnTo>
                  <a:lnTo>
                    <a:pt x="8620" y="1596"/>
                  </a:lnTo>
                  <a:lnTo>
                    <a:pt x="8632" y="1584"/>
                  </a:lnTo>
                  <a:lnTo>
                    <a:pt x="8656" y="1560"/>
                  </a:lnTo>
                  <a:lnTo>
                    <a:pt x="8668" y="1548"/>
                  </a:lnTo>
                  <a:cubicBezTo>
                    <a:pt x="8680" y="1548"/>
                    <a:pt x="8680" y="1536"/>
                    <a:pt x="8692" y="1536"/>
                  </a:cubicBezTo>
                  <a:lnTo>
                    <a:pt x="8716" y="1536"/>
                  </a:lnTo>
                  <a:cubicBezTo>
                    <a:pt x="8727" y="1536"/>
                    <a:pt x="8727" y="1524"/>
                    <a:pt x="8739" y="1524"/>
                  </a:cubicBezTo>
                  <a:lnTo>
                    <a:pt x="8751" y="1524"/>
                  </a:lnTo>
                  <a:cubicBezTo>
                    <a:pt x="8775" y="1524"/>
                    <a:pt x="8775" y="1524"/>
                    <a:pt x="8787" y="1501"/>
                  </a:cubicBezTo>
                  <a:lnTo>
                    <a:pt x="9394" y="1501"/>
                  </a:lnTo>
                  <a:lnTo>
                    <a:pt x="9394" y="1477"/>
                  </a:lnTo>
                  <a:close/>
                  <a:moveTo>
                    <a:pt x="10668" y="3013"/>
                  </a:moveTo>
                  <a:lnTo>
                    <a:pt x="10668" y="3251"/>
                  </a:lnTo>
                  <a:lnTo>
                    <a:pt x="310" y="3251"/>
                  </a:lnTo>
                  <a:lnTo>
                    <a:pt x="310" y="3013"/>
                  </a:lnTo>
                  <a:close/>
                  <a:moveTo>
                    <a:pt x="2131" y="0"/>
                  </a:moveTo>
                  <a:cubicBezTo>
                    <a:pt x="1750" y="0"/>
                    <a:pt x="1441" y="322"/>
                    <a:pt x="1441" y="703"/>
                  </a:cubicBezTo>
                  <a:lnTo>
                    <a:pt x="1441" y="1155"/>
                  </a:lnTo>
                  <a:lnTo>
                    <a:pt x="1155" y="1155"/>
                  </a:lnTo>
                  <a:cubicBezTo>
                    <a:pt x="762" y="1155"/>
                    <a:pt x="453" y="1465"/>
                    <a:pt x="453" y="1846"/>
                  </a:cubicBezTo>
                  <a:lnTo>
                    <a:pt x="453" y="2679"/>
                  </a:lnTo>
                  <a:lnTo>
                    <a:pt x="215" y="2679"/>
                  </a:lnTo>
                  <a:cubicBezTo>
                    <a:pt x="107" y="2679"/>
                    <a:pt x="0" y="2775"/>
                    <a:pt x="0" y="2894"/>
                  </a:cubicBezTo>
                  <a:lnTo>
                    <a:pt x="0" y="3370"/>
                  </a:lnTo>
                  <a:cubicBezTo>
                    <a:pt x="0" y="3477"/>
                    <a:pt x="95" y="3572"/>
                    <a:pt x="215" y="3572"/>
                  </a:cubicBezTo>
                  <a:lnTo>
                    <a:pt x="10811" y="3572"/>
                  </a:lnTo>
                  <a:cubicBezTo>
                    <a:pt x="10918" y="3572"/>
                    <a:pt x="11025" y="3489"/>
                    <a:pt x="11025" y="3370"/>
                  </a:cubicBezTo>
                  <a:lnTo>
                    <a:pt x="11025" y="2894"/>
                  </a:lnTo>
                  <a:cubicBezTo>
                    <a:pt x="10978" y="2775"/>
                    <a:pt x="10883" y="2679"/>
                    <a:pt x="10775" y="2679"/>
                  </a:cubicBezTo>
                  <a:lnTo>
                    <a:pt x="10549" y="2679"/>
                  </a:lnTo>
                  <a:lnTo>
                    <a:pt x="10549" y="1846"/>
                  </a:lnTo>
                  <a:cubicBezTo>
                    <a:pt x="10549" y="1465"/>
                    <a:pt x="10228" y="1155"/>
                    <a:pt x="9847" y="1155"/>
                  </a:cubicBezTo>
                  <a:lnTo>
                    <a:pt x="9561" y="1155"/>
                  </a:lnTo>
                  <a:lnTo>
                    <a:pt x="9561" y="703"/>
                  </a:lnTo>
                  <a:cubicBezTo>
                    <a:pt x="9561" y="322"/>
                    <a:pt x="9251" y="0"/>
                    <a:pt x="8858" y="0"/>
                  </a:cubicBezTo>
                  <a:lnTo>
                    <a:pt x="7977" y="0"/>
                  </a:lnTo>
                  <a:cubicBezTo>
                    <a:pt x="7763" y="0"/>
                    <a:pt x="7561" y="108"/>
                    <a:pt x="7442" y="262"/>
                  </a:cubicBezTo>
                  <a:cubicBezTo>
                    <a:pt x="7311" y="108"/>
                    <a:pt x="7120" y="0"/>
                    <a:pt x="6906" y="0"/>
                  </a:cubicBezTo>
                  <a:lnTo>
                    <a:pt x="6037" y="0"/>
                  </a:lnTo>
                  <a:cubicBezTo>
                    <a:pt x="5810" y="0"/>
                    <a:pt x="5620" y="108"/>
                    <a:pt x="5501" y="262"/>
                  </a:cubicBezTo>
                  <a:cubicBezTo>
                    <a:pt x="5358" y="108"/>
                    <a:pt x="5168" y="0"/>
                    <a:pt x="4965" y="0"/>
                  </a:cubicBezTo>
                  <a:lnTo>
                    <a:pt x="4084" y="0"/>
                  </a:lnTo>
                  <a:cubicBezTo>
                    <a:pt x="3858" y="0"/>
                    <a:pt x="3667" y="108"/>
                    <a:pt x="3548" y="262"/>
                  </a:cubicBezTo>
                  <a:cubicBezTo>
                    <a:pt x="3417" y="108"/>
                    <a:pt x="3227" y="0"/>
                    <a:pt x="301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314" name="Google Shape;11314;p80"/>
          <p:cNvGrpSpPr/>
          <p:nvPr/>
        </p:nvGrpSpPr>
        <p:grpSpPr>
          <a:xfrm>
            <a:off x="7102504" y="2406545"/>
            <a:ext cx="467109" cy="461639"/>
            <a:chOff x="5326878" y="1980358"/>
            <a:chExt cx="350332" cy="346229"/>
          </a:xfrm>
          <a:solidFill>
            <a:schemeClr val="tx1"/>
          </a:solidFill>
        </p:grpSpPr>
        <p:sp>
          <p:nvSpPr>
            <p:cNvPr id="11315" name="Google Shape;11315;p80"/>
            <p:cNvSpPr/>
            <p:nvPr/>
          </p:nvSpPr>
          <p:spPr>
            <a:xfrm>
              <a:off x="5352259" y="2005834"/>
              <a:ext cx="94715" cy="94683"/>
            </a:xfrm>
            <a:custGeom>
              <a:avLst/>
              <a:gdLst/>
              <a:ahLst/>
              <a:cxnLst/>
              <a:rect l="l" t="t" r="r" b="b"/>
              <a:pathLst>
                <a:path w="2978" h="2977" extrusionOk="0">
                  <a:moveTo>
                    <a:pt x="1501" y="298"/>
                  </a:moveTo>
                  <a:cubicBezTo>
                    <a:pt x="1799" y="298"/>
                    <a:pt x="2096" y="417"/>
                    <a:pt x="2334" y="643"/>
                  </a:cubicBezTo>
                  <a:cubicBezTo>
                    <a:pt x="2763" y="1107"/>
                    <a:pt x="2763" y="1846"/>
                    <a:pt x="2322" y="2310"/>
                  </a:cubicBezTo>
                  <a:cubicBezTo>
                    <a:pt x="2090" y="2542"/>
                    <a:pt x="1787" y="2658"/>
                    <a:pt x="1486" y="2658"/>
                  </a:cubicBezTo>
                  <a:cubicBezTo>
                    <a:pt x="1185" y="2658"/>
                    <a:pt x="888" y="2542"/>
                    <a:pt x="667" y="2310"/>
                  </a:cubicBezTo>
                  <a:cubicBezTo>
                    <a:pt x="441" y="2084"/>
                    <a:pt x="322" y="1786"/>
                    <a:pt x="322" y="1476"/>
                  </a:cubicBezTo>
                  <a:cubicBezTo>
                    <a:pt x="322" y="1155"/>
                    <a:pt x="441" y="857"/>
                    <a:pt x="667" y="643"/>
                  </a:cubicBezTo>
                  <a:cubicBezTo>
                    <a:pt x="894" y="417"/>
                    <a:pt x="1203" y="298"/>
                    <a:pt x="1501" y="298"/>
                  </a:cubicBezTo>
                  <a:close/>
                  <a:moveTo>
                    <a:pt x="1489" y="0"/>
                  </a:moveTo>
                  <a:cubicBezTo>
                    <a:pt x="1084" y="0"/>
                    <a:pt x="715" y="155"/>
                    <a:pt x="429" y="429"/>
                  </a:cubicBezTo>
                  <a:cubicBezTo>
                    <a:pt x="144" y="714"/>
                    <a:pt x="1" y="1084"/>
                    <a:pt x="1" y="1488"/>
                  </a:cubicBezTo>
                  <a:cubicBezTo>
                    <a:pt x="1" y="1893"/>
                    <a:pt x="144" y="2262"/>
                    <a:pt x="429" y="2548"/>
                  </a:cubicBezTo>
                  <a:cubicBezTo>
                    <a:pt x="715" y="2834"/>
                    <a:pt x="1084" y="2977"/>
                    <a:pt x="1489" y="2977"/>
                  </a:cubicBezTo>
                  <a:cubicBezTo>
                    <a:pt x="1882" y="2977"/>
                    <a:pt x="2263" y="2834"/>
                    <a:pt x="2537" y="2548"/>
                  </a:cubicBezTo>
                  <a:cubicBezTo>
                    <a:pt x="2822" y="2262"/>
                    <a:pt x="2977" y="1893"/>
                    <a:pt x="2977" y="1488"/>
                  </a:cubicBezTo>
                  <a:cubicBezTo>
                    <a:pt x="2977" y="1084"/>
                    <a:pt x="2822" y="703"/>
                    <a:pt x="2537" y="429"/>
                  </a:cubicBezTo>
                  <a:cubicBezTo>
                    <a:pt x="2263" y="155"/>
                    <a:pt x="1882" y="0"/>
                    <a:pt x="148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16" name="Google Shape;11316;p80"/>
            <p:cNvSpPr/>
            <p:nvPr/>
          </p:nvSpPr>
          <p:spPr>
            <a:xfrm>
              <a:off x="5534024" y="2005834"/>
              <a:ext cx="94715" cy="94683"/>
            </a:xfrm>
            <a:custGeom>
              <a:avLst/>
              <a:gdLst/>
              <a:ahLst/>
              <a:cxnLst/>
              <a:rect l="l" t="t" r="r" b="b"/>
              <a:pathLst>
                <a:path w="2978" h="2977" extrusionOk="0">
                  <a:moveTo>
                    <a:pt x="1489" y="310"/>
                  </a:moveTo>
                  <a:cubicBezTo>
                    <a:pt x="1787" y="310"/>
                    <a:pt x="2084" y="429"/>
                    <a:pt x="2322" y="655"/>
                  </a:cubicBezTo>
                  <a:cubicBezTo>
                    <a:pt x="2763" y="1107"/>
                    <a:pt x="2763" y="1846"/>
                    <a:pt x="2299" y="2310"/>
                  </a:cubicBezTo>
                  <a:cubicBezTo>
                    <a:pt x="2072" y="2542"/>
                    <a:pt x="1772" y="2658"/>
                    <a:pt x="1473" y="2658"/>
                  </a:cubicBezTo>
                  <a:cubicBezTo>
                    <a:pt x="1173" y="2658"/>
                    <a:pt x="876" y="2542"/>
                    <a:pt x="656" y="2310"/>
                  </a:cubicBezTo>
                  <a:cubicBezTo>
                    <a:pt x="191" y="1846"/>
                    <a:pt x="191" y="1107"/>
                    <a:pt x="656" y="655"/>
                  </a:cubicBezTo>
                  <a:cubicBezTo>
                    <a:pt x="870" y="429"/>
                    <a:pt x="1191" y="310"/>
                    <a:pt x="1489" y="310"/>
                  </a:cubicBezTo>
                  <a:close/>
                  <a:moveTo>
                    <a:pt x="1489" y="0"/>
                  </a:moveTo>
                  <a:cubicBezTo>
                    <a:pt x="1084" y="0"/>
                    <a:pt x="715" y="155"/>
                    <a:pt x="429" y="429"/>
                  </a:cubicBezTo>
                  <a:cubicBezTo>
                    <a:pt x="144" y="714"/>
                    <a:pt x="1" y="1084"/>
                    <a:pt x="1" y="1488"/>
                  </a:cubicBezTo>
                  <a:cubicBezTo>
                    <a:pt x="1" y="1893"/>
                    <a:pt x="144" y="2262"/>
                    <a:pt x="429" y="2548"/>
                  </a:cubicBezTo>
                  <a:cubicBezTo>
                    <a:pt x="715" y="2834"/>
                    <a:pt x="1084" y="2977"/>
                    <a:pt x="1489" y="2977"/>
                  </a:cubicBezTo>
                  <a:cubicBezTo>
                    <a:pt x="1882" y="2977"/>
                    <a:pt x="2263" y="2834"/>
                    <a:pt x="2537" y="2548"/>
                  </a:cubicBezTo>
                  <a:cubicBezTo>
                    <a:pt x="2822" y="2262"/>
                    <a:pt x="2977" y="1893"/>
                    <a:pt x="2977" y="1488"/>
                  </a:cubicBezTo>
                  <a:cubicBezTo>
                    <a:pt x="2977" y="1084"/>
                    <a:pt x="2822" y="703"/>
                    <a:pt x="2537" y="429"/>
                  </a:cubicBezTo>
                  <a:cubicBezTo>
                    <a:pt x="2251" y="155"/>
                    <a:pt x="1882" y="0"/>
                    <a:pt x="148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17" name="Google Shape;11317;p80"/>
            <p:cNvSpPr/>
            <p:nvPr/>
          </p:nvSpPr>
          <p:spPr>
            <a:xfrm>
              <a:off x="5326878" y="1980358"/>
              <a:ext cx="350332" cy="144776"/>
            </a:xfrm>
            <a:custGeom>
              <a:avLst/>
              <a:gdLst/>
              <a:ahLst/>
              <a:cxnLst/>
              <a:rect l="l" t="t" r="r" b="b"/>
              <a:pathLst>
                <a:path w="11015" h="4552" extrusionOk="0">
                  <a:moveTo>
                    <a:pt x="5144" y="420"/>
                  </a:moveTo>
                  <a:cubicBezTo>
                    <a:pt x="5454" y="420"/>
                    <a:pt x="5692" y="670"/>
                    <a:pt x="5692" y="968"/>
                  </a:cubicBezTo>
                  <a:lnTo>
                    <a:pt x="5692" y="980"/>
                  </a:lnTo>
                  <a:lnTo>
                    <a:pt x="5645" y="956"/>
                  </a:lnTo>
                  <a:cubicBezTo>
                    <a:pt x="5585" y="920"/>
                    <a:pt x="5537" y="908"/>
                    <a:pt x="5478" y="896"/>
                  </a:cubicBezTo>
                  <a:lnTo>
                    <a:pt x="5466" y="896"/>
                  </a:lnTo>
                  <a:cubicBezTo>
                    <a:pt x="5364" y="864"/>
                    <a:pt x="5257" y="848"/>
                    <a:pt x="5148" y="848"/>
                  </a:cubicBezTo>
                  <a:cubicBezTo>
                    <a:pt x="4976" y="848"/>
                    <a:pt x="4800" y="888"/>
                    <a:pt x="4633" y="968"/>
                  </a:cubicBezTo>
                  <a:lnTo>
                    <a:pt x="4585" y="992"/>
                  </a:lnTo>
                  <a:lnTo>
                    <a:pt x="4585" y="980"/>
                  </a:lnTo>
                  <a:cubicBezTo>
                    <a:pt x="4585" y="670"/>
                    <a:pt x="4823" y="420"/>
                    <a:pt x="5144" y="420"/>
                  </a:cubicBezTo>
                  <a:close/>
                  <a:moveTo>
                    <a:pt x="5129" y="1184"/>
                  </a:moveTo>
                  <a:cubicBezTo>
                    <a:pt x="5263" y="1184"/>
                    <a:pt x="5391" y="1216"/>
                    <a:pt x="5514" y="1265"/>
                  </a:cubicBezTo>
                  <a:lnTo>
                    <a:pt x="5883" y="1444"/>
                  </a:lnTo>
                  <a:cubicBezTo>
                    <a:pt x="5764" y="1706"/>
                    <a:pt x="5704" y="2004"/>
                    <a:pt x="5716" y="2301"/>
                  </a:cubicBezTo>
                  <a:lnTo>
                    <a:pt x="5645" y="2277"/>
                  </a:lnTo>
                  <a:cubicBezTo>
                    <a:pt x="5484" y="2200"/>
                    <a:pt x="5308" y="2161"/>
                    <a:pt x="5134" y="2161"/>
                  </a:cubicBezTo>
                  <a:cubicBezTo>
                    <a:pt x="4960" y="2161"/>
                    <a:pt x="4787" y="2200"/>
                    <a:pt x="4633" y="2277"/>
                  </a:cubicBezTo>
                  <a:lnTo>
                    <a:pt x="4561" y="2301"/>
                  </a:lnTo>
                  <a:cubicBezTo>
                    <a:pt x="4561" y="2004"/>
                    <a:pt x="4502" y="1706"/>
                    <a:pt x="4394" y="1432"/>
                  </a:cubicBezTo>
                  <a:lnTo>
                    <a:pt x="4525" y="1373"/>
                  </a:lnTo>
                  <a:lnTo>
                    <a:pt x="4763" y="1265"/>
                  </a:lnTo>
                  <a:cubicBezTo>
                    <a:pt x="4823" y="1230"/>
                    <a:pt x="4883" y="1218"/>
                    <a:pt x="4942" y="1206"/>
                  </a:cubicBezTo>
                  <a:cubicBezTo>
                    <a:pt x="5006" y="1191"/>
                    <a:pt x="5068" y="1184"/>
                    <a:pt x="5129" y="1184"/>
                  </a:cubicBezTo>
                  <a:close/>
                  <a:moveTo>
                    <a:pt x="10348" y="1885"/>
                  </a:moveTo>
                  <a:cubicBezTo>
                    <a:pt x="10538" y="1885"/>
                    <a:pt x="10693" y="2039"/>
                    <a:pt x="10693" y="2230"/>
                  </a:cubicBezTo>
                  <a:lnTo>
                    <a:pt x="10693" y="2301"/>
                  </a:lnTo>
                  <a:cubicBezTo>
                    <a:pt x="10693" y="2504"/>
                    <a:pt x="10538" y="2647"/>
                    <a:pt x="10348" y="2647"/>
                  </a:cubicBezTo>
                  <a:lnTo>
                    <a:pt x="10240" y="2647"/>
                  </a:lnTo>
                  <a:lnTo>
                    <a:pt x="10240" y="2599"/>
                  </a:lnTo>
                  <a:lnTo>
                    <a:pt x="10240" y="2587"/>
                  </a:lnTo>
                  <a:cubicBezTo>
                    <a:pt x="10240" y="2563"/>
                    <a:pt x="10252" y="2516"/>
                    <a:pt x="10252" y="2480"/>
                  </a:cubicBezTo>
                  <a:cubicBezTo>
                    <a:pt x="10252" y="2420"/>
                    <a:pt x="10276" y="2385"/>
                    <a:pt x="10276" y="2325"/>
                  </a:cubicBezTo>
                  <a:lnTo>
                    <a:pt x="10276" y="2218"/>
                  </a:lnTo>
                  <a:cubicBezTo>
                    <a:pt x="10276" y="2158"/>
                    <a:pt x="10276" y="2111"/>
                    <a:pt x="10252" y="2051"/>
                  </a:cubicBezTo>
                  <a:cubicBezTo>
                    <a:pt x="10252" y="2027"/>
                    <a:pt x="10252" y="1980"/>
                    <a:pt x="10240" y="1944"/>
                  </a:cubicBezTo>
                  <a:lnTo>
                    <a:pt x="10240" y="1932"/>
                  </a:lnTo>
                  <a:lnTo>
                    <a:pt x="10240" y="1885"/>
                  </a:lnTo>
                  <a:close/>
                  <a:moveTo>
                    <a:pt x="2287" y="325"/>
                  </a:moveTo>
                  <a:cubicBezTo>
                    <a:pt x="2787" y="325"/>
                    <a:pt x="3275" y="515"/>
                    <a:pt x="3668" y="896"/>
                  </a:cubicBezTo>
                  <a:cubicBezTo>
                    <a:pt x="3823" y="1051"/>
                    <a:pt x="3954" y="1230"/>
                    <a:pt x="4049" y="1432"/>
                  </a:cubicBezTo>
                  <a:cubicBezTo>
                    <a:pt x="4049" y="1444"/>
                    <a:pt x="4061" y="1456"/>
                    <a:pt x="4061" y="1456"/>
                  </a:cubicBezTo>
                  <a:cubicBezTo>
                    <a:pt x="4085" y="1468"/>
                    <a:pt x="4085" y="1504"/>
                    <a:pt x="4097" y="1515"/>
                  </a:cubicBezTo>
                  <a:lnTo>
                    <a:pt x="4097" y="1527"/>
                  </a:lnTo>
                  <a:cubicBezTo>
                    <a:pt x="4109" y="1563"/>
                    <a:pt x="4109" y="1587"/>
                    <a:pt x="4121" y="1623"/>
                  </a:cubicBezTo>
                  <a:lnTo>
                    <a:pt x="4121" y="1634"/>
                  </a:lnTo>
                  <a:cubicBezTo>
                    <a:pt x="4371" y="2325"/>
                    <a:pt x="4216" y="3123"/>
                    <a:pt x="3668" y="3659"/>
                  </a:cubicBezTo>
                  <a:cubicBezTo>
                    <a:pt x="3287" y="4040"/>
                    <a:pt x="2784" y="4230"/>
                    <a:pt x="2281" y="4230"/>
                  </a:cubicBezTo>
                  <a:cubicBezTo>
                    <a:pt x="1778" y="4230"/>
                    <a:pt x="1275" y="4040"/>
                    <a:pt x="894" y="3659"/>
                  </a:cubicBezTo>
                  <a:cubicBezTo>
                    <a:pt x="525" y="3289"/>
                    <a:pt x="311" y="2801"/>
                    <a:pt x="311" y="2277"/>
                  </a:cubicBezTo>
                  <a:cubicBezTo>
                    <a:pt x="311" y="1754"/>
                    <a:pt x="525" y="1265"/>
                    <a:pt x="894" y="896"/>
                  </a:cubicBezTo>
                  <a:cubicBezTo>
                    <a:pt x="1287" y="503"/>
                    <a:pt x="1775" y="325"/>
                    <a:pt x="2287" y="325"/>
                  </a:cubicBezTo>
                  <a:close/>
                  <a:moveTo>
                    <a:pt x="7978" y="337"/>
                  </a:moveTo>
                  <a:cubicBezTo>
                    <a:pt x="8490" y="337"/>
                    <a:pt x="8978" y="527"/>
                    <a:pt x="9371" y="908"/>
                  </a:cubicBezTo>
                  <a:cubicBezTo>
                    <a:pt x="9633" y="1170"/>
                    <a:pt x="9800" y="1480"/>
                    <a:pt x="9883" y="1825"/>
                  </a:cubicBezTo>
                  <a:cubicBezTo>
                    <a:pt x="9967" y="2123"/>
                    <a:pt x="9967" y="2444"/>
                    <a:pt x="9883" y="2754"/>
                  </a:cubicBezTo>
                  <a:cubicBezTo>
                    <a:pt x="9800" y="3099"/>
                    <a:pt x="9633" y="3409"/>
                    <a:pt x="9371" y="3670"/>
                  </a:cubicBezTo>
                  <a:cubicBezTo>
                    <a:pt x="8990" y="4051"/>
                    <a:pt x="8487" y="4242"/>
                    <a:pt x="7984" y="4242"/>
                  </a:cubicBezTo>
                  <a:cubicBezTo>
                    <a:pt x="7481" y="4242"/>
                    <a:pt x="6978" y="4051"/>
                    <a:pt x="6597" y="3670"/>
                  </a:cubicBezTo>
                  <a:cubicBezTo>
                    <a:pt x="6049" y="3123"/>
                    <a:pt x="5895" y="2337"/>
                    <a:pt x="6133" y="1646"/>
                  </a:cubicBezTo>
                  <a:lnTo>
                    <a:pt x="6133" y="1634"/>
                  </a:lnTo>
                  <a:cubicBezTo>
                    <a:pt x="6157" y="1611"/>
                    <a:pt x="6157" y="1575"/>
                    <a:pt x="6168" y="1539"/>
                  </a:cubicBezTo>
                  <a:lnTo>
                    <a:pt x="6168" y="1527"/>
                  </a:lnTo>
                  <a:cubicBezTo>
                    <a:pt x="6180" y="1515"/>
                    <a:pt x="6180" y="1480"/>
                    <a:pt x="6192" y="1468"/>
                  </a:cubicBezTo>
                  <a:cubicBezTo>
                    <a:pt x="6192" y="1456"/>
                    <a:pt x="6216" y="1444"/>
                    <a:pt x="6216" y="1444"/>
                  </a:cubicBezTo>
                  <a:cubicBezTo>
                    <a:pt x="6299" y="1242"/>
                    <a:pt x="6430" y="1063"/>
                    <a:pt x="6597" y="908"/>
                  </a:cubicBezTo>
                  <a:cubicBezTo>
                    <a:pt x="6990" y="515"/>
                    <a:pt x="7478" y="337"/>
                    <a:pt x="7978" y="337"/>
                  </a:cubicBezTo>
                  <a:close/>
                  <a:moveTo>
                    <a:pt x="2287" y="0"/>
                  </a:moveTo>
                  <a:cubicBezTo>
                    <a:pt x="1701" y="0"/>
                    <a:pt x="1114" y="224"/>
                    <a:pt x="668" y="670"/>
                  </a:cubicBezTo>
                  <a:cubicBezTo>
                    <a:pt x="239" y="1099"/>
                    <a:pt x="1" y="1670"/>
                    <a:pt x="1" y="2277"/>
                  </a:cubicBezTo>
                  <a:cubicBezTo>
                    <a:pt x="1" y="2885"/>
                    <a:pt x="239" y="3456"/>
                    <a:pt x="668" y="3885"/>
                  </a:cubicBezTo>
                  <a:cubicBezTo>
                    <a:pt x="1120" y="4325"/>
                    <a:pt x="1704" y="4552"/>
                    <a:pt x="2275" y="4552"/>
                  </a:cubicBezTo>
                  <a:cubicBezTo>
                    <a:pt x="2858" y="4552"/>
                    <a:pt x="3442" y="4325"/>
                    <a:pt x="3882" y="3885"/>
                  </a:cubicBezTo>
                  <a:cubicBezTo>
                    <a:pt x="4228" y="3539"/>
                    <a:pt x="4442" y="3111"/>
                    <a:pt x="4525" y="2658"/>
                  </a:cubicBezTo>
                  <a:lnTo>
                    <a:pt x="4763" y="2563"/>
                  </a:lnTo>
                  <a:cubicBezTo>
                    <a:pt x="4883" y="2510"/>
                    <a:pt x="5011" y="2483"/>
                    <a:pt x="5139" y="2483"/>
                  </a:cubicBezTo>
                  <a:cubicBezTo>
                    <a:pt x="5267" y="2483"/>
                    <a:pt x="5395" y="2510"/>
                    <a:pt x="5514" y="2563"/>
                  </a:cubicBezTo>
                  <a:lnTo>
                    <a:pt x="5752" y="2658"/>
                  </a:lnTo>
                  <a:cubicBezTo>
                    <a:pt x="5823" y="3111"/>
                    <a:pt x="6026" y="3539"/>
                    <a:pt x="6383" y="3885"/>
                  </a:cubicBezTo>
                  <a:cubicBezTo>
                    <a:pt x="6835" y="4325"/>
                    <a:pt x="7419" y="4552"/>
                    <a:pt x="7990" y="4552"/>
                  </a:cubicBezTo>
                  <a:cubicBezTo>
                    <a:pt x="8573" y="4552"/>
                    <a:pt x="9157" y="4325"/>
                    <a:pt x="9597" y="3885"/>
                  </a:cubicBezTo>
                  <a:cubicBezTo>
                    <a:pt x="9871" y="3611"/>
                    <a:pt x="10050" y="3301"/>
                    <a:pt x="10169" y="2956"/>
                  </a:cubicBezTo>
                  <a:lnTo>
                    <a:pt x="10348" y="2956"/>
                  </a:lnTo>
                  <a:cubicBezTo>
                    <a:pt x="10717" y="2956"/>
                    <a:pt x="11014" y="2658"/>
                    <a:pt x="11014" y="2289"/>
                  </a:cubicBezTo>
                  <a:lnTo>
                    <a:pt x="11014" y="2230"/>
                  </a:lnTo>
                  <a:cubicBezTo>
                    <a:pt x="11002" y="1885"/>
                    <a:pt x="10705" y="1587"/>
                    <a:pt x="10348" y="1587"/>
                  </a:cubicBezTo>
                  <a:lnTo>
                    <a:pt x="10169" y="1587"/>
                  </a:lnTo>
                  <a:cubicBezTo>
                    <a:pt x="10062" y="1253"/>
                    <a:pt x="9871" y="932"/>
                    <a:pt x="9609" y="670"/>
                  </a:cubicBezTo>
                  <a:cubicBezTo>
                    <a:pt x="9163" y="224"/>
                    <a:pt x="8576" y="0"/>
                    <a:pt x="7990" y="0"/>
                  </a:cubicBezTo>
                  <a:cubicBezTo>
                    <a:pt x="7404" y="0"/>
                    <a:pt x="6817" y="224"/>
                    <a:pt x="6371" y="670"/>
                  </a:cubicBezTo>
                  <a:cubicBezTo>
                    <a:pt x="6228" y="813"/>
                    <a:pt x="6109" y="968"/>
                    <a:pt x="6014" y="1134"/>
                  </a:cubicBezTo>
                  <a:lnTo>
                    <a:pt x="6002" y="1111"/>
                  </a:lnTo>
                  <a:cubicBezTo>
                    <a:pt x="6014" y="1075"/>
                    <a:pt x="6014" y="1015"/>
                    <a:pt x="6014" y="968"/>
                  </a:cubicBezTo>
                  <a:cubicBezTo>
                    <a:pt x="6014" y="491"/>
                    <a:pt x="5633" y="87"/>
                    <a:pt x="5133" y="87"/>
                  </a:cubicBezTo>
                  <a:cubicBezTo>
                    <a:pt x="4644" y="87"/>
                    <a:pt x="4263" y="480"/>
                    <a:pt x="4263" y="968"/>
                  </a:cubicBezTo>
                  <a:cubicBezTo>
                    <a:pt x="4263" y="1015"/>
                    <a:pt x="4263" y="1075"/>
                    <a:pt x="4275" y="1111"/>
                  </a:cubicBezTo>
                  <a:lnTo>
                    <a:pt x="4263" y="1134"/>
                  </a:lnTo>
                  <a:cubicBezTo>
                    <a:pt x="4156" y="968"/>
                    <a:pt x="4037" y="801"/>
                    <a:pt x="3906" y="670"/>
                  </a:cubicBezTo>
                  <a:cubicBezTo>
                    <a:pt x="3460" y="224"/>
                    <a:pt x="2873" y="0"/>
                    <a:pt x="228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18" name="Google Shape;11318;p80"/>
            <p:cNvSpPr/>
            <p:nvPr/>
          </p:nvSpPr>
          <p:spPr>
            <a:xfrm>
              <a:off x="5627181" y="2089131"/>
              <a:ext cx="42460" cy="237456"/>
            </a:xfrm>
            <a:custGeom>
              <a:avLst/>
              <a:gdLst/>
              <a:ahLst/>
              <a:cxnLst/>
              <a:rect l="l" t="t" r="r" b="b"/>
              <a:pathLst>
                <a:path w="1335" h="7466" extrusionOk="0">
                  <a:moveTo>
                    <a:pt x="834" y="3799"/>
                  </a:moveTo>
                  <a:lnTo>
                    <a:pt x="1013" y="7025"/>
                  </a:lnTo>
                  <a:cubicBezTo>
                    <a:pt x="1025" y="7073"/>
                    <a:pt x="1013" y="7097"/>
                    <a:pt x="977" y="7120"/>
                  </a:cubicBezTo>
                  <a:cubicBezTo>
                    <a:pt x="953" y="7144"/>
                    <a:pt x="917" y="7156"/>
                    <a:pt x="894" y="7156"/>
                  </a:cubicBezTo>
                  <a:lnTo>
                    <a:pt x="429" y="7156"/>
                  </a:lnTo>
                  <a:cubicBezTo>
                    <a:pt x="405" y="7156"/>
                    <a:pt x="370" y="7144"/>
                    <a:pt x="346" y="7120"/>
                  </a:cubicBezTo>
                  <a:cubicBezTo>
                    <a:pt x="310" y="7085"/>
                    <a:pt x="310" y="7061"/>
                    <a:pt x="310" y="7025"/>
                  </a:cubicBezTo>
                  <a:lnTo>
                    <a:pt x="489" y="3799"/>
                  </a:lnTo>
                  <a:close/>
                  <a:moveTo>
                    <a:pt x="1001" y="0"/>
                  </a:moveTo>
                  <a:cubicBezTo>
                    <a:pt x="906" y="0"/>
                    <a:pt x="834" y="72"/>
                    <a:pt x="834" y="167"/>
                  </a:cubicBezTo>
                  <a:lnTo>
                    <a:pt x="834" y="3489"/>
                  </a:lnTo>
                  <a:lnTo>
                    <a:pt x="501" y="3489"/>
                  </a:lnTo>
                  <a:lnTo>
                    <a:pt x="501" y="881"/>
                  </a:lnTo>
                  <a:cubicBezTo>
                    <a:pt x="501" y="786"/>
                    <a:pt x="429" y="715"/>
                    <a:pt x="346" y="715"/>
                  </a:cubicBezTo>
                  <a:cubicBezTo>
                    <a:pt x="251" y="715"/>
                    <a:pt x="179" y="786"/>
                    <a:pt x="179" y="881"/>
                  </a:cubicBezTo>
                  <a:lnTo>
                    <a:pt x="179" y="3668"/>
                  </a:lnTo>
                  <a:lnTo>
                    <a:pt x="1" y="7013"/>
                  </a:lnTo>
                  <a:cubicBezTo>
                    <a:pt x="1" y="7132"/>
                    <a:pt x="48" y="7251"/>
                    <a:pt x="120" y="7335"/>
                  </a:cubicBezTo>
                  <a:cubicBezTo>
                    <a:pt x="203" y="7430"/>
                    <a:pt x="310" y="7466"/>
                    <a:pt x="429" y="7466"/>
                  </a:cubicBezTo>
                  <a:lnTo>
                    <a:pt x="894" y="7466"/>
                  </a:lnTo>
                  <a:cubicBezTo>
                    <a:pt x="1013" y="7466"/>
                    <a:pt x="1132" y="7430"/>
                    <a:pt x="1203" y="7335"/>
                  </a:cubicBezTo>
                  <a:cubicBezTo>
                    <a:pt x="1287" y="7251"/>
                    <a:pt x="1334" y="7132"/>
                    <a:pt x="1334" y="7013"/>
                  </a:cubicBezTo>
                  <a:lnTo>
                    <a:pt x="1156" y="3632"/>
                  </a:lnTo>
                  <a:lnTo>
                    <a:pt x="1156" y="167"/>
                  </a:lnTo>
                  <a:cubicBezTo>
                    <a:pt x="1156" y="72"/>
                    <a:pt x="1084" y="0"/>
                    <a:pt x="100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1319" name="Google Shape;11319;p80"/>
          <p:cNvSpPr/>
          <p:nvPr/>
        </p:nvSpPr>
        <p:spPr>
          <a:xfrm>
            <a:off x="10657033" y="2403109"/>
            <a:ext cx="440860" cy="466600"/>
          </a:xfrm>
          <a:custGeom>
            <a:avLst/>
            <a:gdLst/>
            <a:ahLst/>
            <a:cxnLst/>
            <a:rect l="l" t="t" r="r" b="b"/>
            <a:pathLst>
              <a:path w="10396" h="11003" extrusionOk="0">
                <a:moveTo>
                  <a:pt x="9740" y="2406"/>
                </a:moveTo>
                <a:cubicBezTo>
                  <a:pt x="9764" y="2418"/>
                  <a:pt x="9788" y="2442"/>
                  <a:pt x="9800" y="2466"/>
                </a:cubicBezTo>
                <a:cubicBezTo>
                  <a:pt x="9919" y="2620"/>
                  <a:pt x="9883" y="2847"/>
                  <a:pt x="9728" y="2966"/>
                </a:cubicBezTo>
                <a:lnTo>
                  <a:pt x="9740" y="2406"/>
                </a:lnTo>
                <a:close/>
                <a:moveTo>
                  <a:pt x="9728" y="3656"/>
                </a:moveTo>
                <a:cubicBezTo>
                  <a:pt x="9764" y="3680"/>
                  <a:pt x="9812" y="3716"/>
                  <a:pt x="9847" y="3751"/>
                </a:cubicBezTo>
                <a:cubicBezTo>
                  <a:pt x="9967" y="3918"/>
                  <a:pt x="9931" y="4144"/>
                  <a:pt x="9764" y="4275"/>
                </a:cubicBezTo>
                <a:lnTo>
                  <a:pt x="9705" y="4323"/>
                </a:lnTo>
                <a:lnTo>
                  <a:pt x="9728" y="3656"/>
                </a:lnTo>
                <a:close/>
                <a:moveTo>
                  <a:pt x="9705" y="4883"/>
                </a:moveTo>
                <a:cubicBezTo>
                  <a:pt x="9788" y="4906"/>
                  <a:pt x="9847" y="4942"/>
                  <a:pt x="9895" y="5025"/>
                </a:cubicBezTo>
                <a:cubicBezTo>
                  <a:pt x="9967" y="5109"/>
                  <a:pt x="9990" y="5216"/>
                  <a:pt x="9978" y="5299"/>
                </a:cubicBezTo>
                <a:cubicBezTo>
                  <a:pt x="9967" y="5406"/>
                  <a:pt x="9919" y="5478"/>
                  <a:pt x="9847" y="5537"/>
                </a:cubicBezTo>
                <a:lnTo>
                  <a:pt x="9705" y="5633"/>
                </a:lnTo>
                <a:lnTo>
                  <a:pt x="9705" y="4883"/>
                </a:lnTo>
                <a:close/>
                <a:moveTo>
                  <a:pt x="8835" y="8490"/>
                </a:moveTo>
                <a:lnTo>
                  <a:pt x="8835" y="8847"/>
                </a:lnTo>
                <a:lnTo>
                  <a:pt x="5264" y="8847"/>
                </a:lnTo>
                <a:lnTo>
                  <a:pt x="5264" y="8490"/>
                </a:lnTo>
                <a:close/>
                <a:moveTo>
                  <a:pt x="2299" y="6061"/>
                </a:moveTo>
                <a:lnTo>
                  <a:pt x="2323" y="6109"/>
                </a:lnTo>
                <a:lnTo>
                  <a:pt x="3894" y="8145"/>
                </a:lnTo>
                <a:lnTo>
                  <a:pt x="4466" y="8907"/>
                </a:lnTo>
                <a:lnTo>
                  <a:pt x="4192" y="9109"/>
                </a:lnTo>
                <a:lnTo>
                  <a:pt x="2013" y="6287"/>
                </a:lnTo>
                <a:lnTo>
                  <a:pt x="2299" y="6061"/>
                </a:lnTo>
                <a:close/>
                <a:moveTo>
                  <a:pt x="1656" y="6335"/>
                </a:moveTo>
                <a:lnTo>
                  <a:pt x="4037" y="9443"/>
                </a:lnTo>
                <a:lnTo>
                  <a:pt x="2858" y="10443"/>
                </a:lnTo>
                <a:lnTo>
                  <a:pt x="382" y="7192"/>
                </a:lnTo>
                <a:lnTo>
                  <a:pt x="1656" y="6335"/>
                </a:lnTo>
                <a:close/>
                <a:moveTo>
                  <a:pt x="8978" y="9169"/>
                </a:moveTo>
                <a:lnTo>
                  <a:pt x="9085" y="10705"/>
                </a:lnTo>
                <a:lnTo>
                  <a:pt x="5002" y="10705"/>
                </a:lnTo>
                <a:lnTo>
                  <a:pt x="5097" y="9169"/>
                </a:lnTo>
                <a:close/>
                <a:moveTo>
                  <a:pt x="6895" y="1"/>
                </a:moveTo>
                <a:cubicBezTo>
                  <a:pt x="6716" y="1"/>
                  <a:pt x="6538" y="84"/>
                  <a:pt x="6407" y="215"/>
                </a:cubicBezTo>
                <a:cubicBezTo>
                  <a:pt x="6276" y="346"/>
                  <a:pt x="6192" y="513"/>
                  <a:pt x="6192" y="703"/>
                </a:cubicBezTo>
                <a:lnTo>
                  <a:pt x="6192" y="727"/>
                </a:lnTo>
                <a:cubicBezTo>
                  <a:pt x="6073" y="656"/>
                  <a:pt x="5942" y="632"/>
                  <a:pt x="5811" y="632"/>
                </a:cubicBezTo>
                <a:cubicBezTo>
                  <a:pt x="5442" y="644"/>
                  <a:pt x="5144" y="953"/>
                  <a:pt x="5144" y="1323"/>
                </a:cubicBezTo>
                <a:lnTo>
                  <a:pt x="5144" y="3751"/>
                </a:lnTo>
                <a:lnTo>
                  <a:pt x="4680" y="4109"/>
                </a:lnTo>
                <a:lnTo>
                  <a:pt x="4811" y="3192"/>
                </a:lnTo>
                <a:cubicBezTo>
                  <a:pt x="4859" y="2811"/>
                  <a:pt x="4609" y="2466"/>
                  <a:pt x="4216" y="2418"/>
                </a:cubicBezTo>
                <a:cubicBezTo>
                  <a:pt x="4174" y="2411"/>
                  <a:pt x="4135" y="2408"/>
                  <a:pt x="4097" y="2408"/>
                </a:cubicBezTo>
                <a:cubicBezTo>
                  <a:pt x="3664" y="2408"/>
                  <a:pt x="3509" y="2823"/>
                  <a:pt x="3454" y="2966"/>
                </a:cubicBezTo>
                <a:lnTo>
                  <a:pt x="3180" y="3728"/>
                </a:lnTo>
                <a:cubicBezTo>
                  <a:pt x="3144" y="3811"/>
                  <a:pt x="3192" y="3906"/>
                  <a:pt x="3263" y="3930"/>
                </a:cubicBezTo>
                <a:cubicBezTo>
                  <a:pt x="3286" y="3938"/>
                  <a:pt x="3307" y="3942"/>
                  <a:pt x="3328" y="3942"/>
                </a:cubicBezTo>
                <a:cubicBezTo>
                  <a:pt x="3395" y="3942"/>
                  <a:pt x="3450" y="3901"/>
                  <a:pt x="3478" y="3847"/>
                </a:cubicBezTo>
                <a:lnTo>
                  <a:pt x="3751" y="3085"/>
                </a:lnTo>
                <a:cubicBezTo>
                  <a:pt x="3875" y="2775"/>
                  <a:pt x="3999" y="2725"/>
                  <a:pt x="4116" y="2725"/>
                </a:cubicBezTo>
                <a:cubicBezTo>
                  <a:pt x="4133" y="2725"/>
                  <a:pt x="4151" y="2726"/>
                  <a:pt x="4168" y="2728"/>
                </a:cubicBezTo>
                <a:cubicBezTo>
                  <a:pt x="4371" y="2751"/>
                  <a:pt x="4513" y="2930"/>
                  <a:pt x="4490" y="3144"/>
                </a:cubicBezTo>
                <a:lnTo>
                  <a:pt x="4335" y="4204"/>
                </a:lnTo>
                <a:cubicBezTo>
                  <a:pt x="4323" y="4299"/>
                  <a:pt x="4371" y="4406"/>
                  <a:pt x="4466" y="4466"/>
                </a:cubicBezTo>
                <a:cubicBezTo>
                  <a:pt x="4514" y="4493"/>
                  <a:pt x="4562" y="4505"/>
                  <a:pt x="4608" y="4505"/>
                </a:cubicBezTo>
                <a:cubicBezTo>
                  <a:pt x="4665" y="4505"/>
                  <a:pt x="4718" y="4487"/>
                  <a:pt x="4763" y="4454"/>
                </a:cubicBezTo>
                <a:lnTo>
                  <a:pt x="5144" y="4168"/>
                </a:lnTo>
                <a:lnTo>
                  <a:pt x="5144" y="5383"/>
                </a:lnTo>
                <a:lnTo>
                  <a:pt x="4490" y="4704"/>
                </a:lnTo>
                <a:cubicBezTo>
                  <a:pt x="4353" y="4573"/>
                  <a:pt x="4177" y="4507"/>
                  <a:pt x="4001" y="4507"/>
                </a:cubicBezTo>
                <a:cubicBezTo>
                  <a:pt x="3826" y="4507"/>
                  <a:pt x="3650" y="4573"/>
                  <a:pt x="3513" y="4704"/>
                </a:cubicBezTo>
                <a:lnTo>
                  <a:pt x="3490" y="4740"/>
                </a:lnTo>
                <a:cubicBezTo>
                  <a:pt x="3370" y="4871"/>
                  <a:pt x="3311" y="5014"/>
                  <a:pt x="3311" y="5204"/>
                </a:cubicBezTo>
                <a:cubicBezTo>
                  <a:pt x="3311" y="5347"/>
                  <a:pt x="3359" y="5502"/>
                  <a:pt x="3454" y="5621"/>
                </a:cubicBezTo>
                <a:cubicBezTo>
                  <a:pt x="3454" y="5633"/>
                  <a:pt x="3478" y="5633"/>
                  <a:pt x="3478" y="5645"/>
                </a:cubicBezTo>
                <a:cubicBezTo>
                  <a:pt x="3478" y="5656"/>
                  <a:pt x="3490" y="5656"/>
                  <a:pt x="3501" y="5680"/>
                </a:cubicBezTo>
                <a:lnTo>
                  <a:pt x="5025" y="8073"/>
                </a:lnTo>
                <a:lnTo>
                  <a:pt x="5037" y="8085"/>
                </a:lnTo>
                <a:cubicBezTo>
                  <a:pt x="5037" y="8097"/>
                  <a:pt x="5049" y="8121"/>
                  <a:pt x="5049" y="8133"/>
                </a:cubicBezTo>
                <a:lnTo>
                  <a:pt x="5049" y="8145"/>
                </a:lnTo>
                <a:lnTo>
                  <a:pt x="5049" y="8157"/>
                </a:lnTo>
                <a:cubicBezTo>
                  <a:pt x="5025" y="8181"/>
                  <a:pt x="4990" y="8192"/>
                  <a:pt x="4966" y="8216"/>
                </a:cubicBezTo>
                <a:cubicBezTo>
                  <a:pt x="4942" y="8240"/>
                  <a:pt x="4918" y="8264"/>
                  <a:pt x="4906" y="8300"/>
                </a:cubicBezTo>
                <a:cubicBezTo>
                  <a:pt x="4799" y="8335"/>
                  <a:pt x="4692" y="8383"/>
                  <a:pt x="4621" y="8443"/>
                </a:cubicBezTo>
                <a:lnTo>
                  <a:pt x="4537" y="8502"/>
                </a:lnTo>
                <a:lnTo>
                  <a:pt x="2870" y="6311"/>
                </a:lnTo>
                <a:lnTo>
                  <a:pt x="2608" y="5978"/>
                </a:lnTo>
                <a:cubicBezTo>
                  <a:pt x="2668" y="5895"/>
                  <a:pt x="2728" y="5811"/>
                  <a:pt x="2751" y="5740"/>
                </a:cubicBezTo>
                <a:lnTo>
                  <a:pt x="3204" y="4525"/>
                </a:lnTo>
                <a:cubicBezTo>
                  <a:pt x="3239" y="4442"/>
                  <a:pt x="3192" y="4347"/>
                  <a:pt x="3120" y="4323"/>
                </a:cubicBezTo>
                <a:cubicBezTo>
                  <a:pt x="3098" y="4315"/>
                  <a:pt x="3077" y="4311"/>
                  <a:pt x="3056" y="4311"/>
                </a:cubicBezTo>
                <a:cubicBezTo>
                  <a:pt x="2989" y="4311"/>
                  <a:pt x="2933" y="4352"/>
                  <a:pt x="2906" y="4406"/>
                </a:cubicBezTo>
                <a:lnTo>
                  <a:pt x="2454" y="5621"/>
                </a:lnTo>
                <a:lnTo>
                  <a:pt x="2454" y="5633"/>
                </a:lnTo>
                <a:cubicBezTo>
                  <a:pt x="2454" y="5645"/>
                  <a:pt x="2442" y="5680"/>
                  <a:pt x="2394" y="5716"/>
                </a:cubicBezTo>
                <a:cubicBezTo>
                  <a:pt x="2357" y="5693"/>
                  <a:pt x="2313" y="5682"/>
                  <a:pt x="2267" y="5682"/>
                </a:cubicBezTo>
                <a:cubicBezTo>
                  <a:pt x="2197" y="5682"/>
                  <a:pt x="2124" y="5708"/>
                  <a:pt x="2073" y="5752"/>
                </a:cubicBezTo>
                <a:lnTo>
                  <a:pt x="1739" y="6002"/>
                </a:lnTo>
                <a:cubicBezTo>
                  <a:pt x="1698" y="5981"/>
                  <a:pt x="1653" y="5970"/>
                  <a:pt x="1607" y="5970"/>
                </a:cubicBezTo>
                <a:cubicBezTo>
                  <a:pt x="1546" y="5970"/>
                  <a:pt x="1484" y="5990"/>
                  <a:pt x="1430" y="6037"/>
                </a:cubicBezTo>
                <a:lnTo>
                  <a:pt x="156" y="6907"/>
                </a:lnTo>
                <a:cubicBezTo>
                  <a:pt x="72" y="6954"/>
                  <a:pt x="37" y="7026"/>
                  <a:pt x="13" y="7121"/>
                </a:cubicBezTo>
                <a:cubicBezTo>
                  <a:pt x="1" y="7204"/>
                  <a:pt x="37" y="7300"/>
                  <a:pt x="72" y="7359"/>
                </a:cubicBezTo>
                <a:lnTo>
                  <a:pt x="2561" y="10621"/>
                </a:lnTo>
                <a:cubicBezTo>
                  <a:pt x="2620" y="10693"/>
                  <a:pt x="2704" y="10740"/>
                  <a:pt x="2787" y="10740"/>
                </a:cubicBezTo>
                <a:lnTo>
                  <a:pt x="2823" y="10740"/>
                </a:lnTo>
                <a:cubicBezTo>
                  <a:pt x="2894" y="10740"/>
                  <a:pt x="2966" y="10705"/>
                  <a:pt x="3025" y="10657"/>
                </a:cubicBezTo>
                <a:lnTo>
                  <a:pt x="4204" y="9645"/>
                </a:lnTo>
                <a:cubicBezTo>
                  <a:pt x="4287" y="9574"/>
                  <a:pt x="4323" y="9455"/>
                  <a:pt x="4311" y="9347"/>
                </a:cubicBezTo>
                <a:lnTo>
                  <a:pt x="4633" y="9097"/>
                </a:lnTo>
                <a:cubicBezTo>
                  <a:pt x="4692" y="9050"/>
                  <a:pt x="4740" y="8978"/>
                  <a:pt x="4752" y="8895"/>
                </a:cubicBezTo>
                <a:cubicBezTo>
                  <a:pt x="4752" y="8847"/>
                  <a:pt x="4752" y="8800"/>
                  <a:pt x="4740" y="8752"/>
                </a:cubicBezTo>
                <a:lnTo>
                  <a:pt x="4823" y="8681"/>
                </a:lnTo>
                <a:cubicBezTo>
                  <a:pt x="4847" y="8669"/>
                  <a:pt x="4859" y="8657"/>
                  <a:pt x="4883" y="8657"/>
                </a:cubicBezTo>
                <a:lnTo>
                  <a:pt x="4883" y="8847"/>
                </a:lnTo>
                <a:cubicBezTo>
                  <a:pt x="4799" y="8895"/>
                  <a:pt x="4728" y="8990"/>
                  <a:pt x="4728" y="9109"/>
                </a:cubicBezTo>
                <a:lnTo>
                  <a:pt x="4633" y="10657"/>
                </a:lnTo>
                <a:cubicBezTo>
                  <a:pt x="4633" y="10752"/>
                  <a:pt x="4668" y="10836"/>
                  <a:pt x="4728" y="10895"/>
                </a:cubicBezTo>
                <a:cubicBezTo>
                  <a:pt x="4787" y="10955"/>
                  <a:pt x="4871" y="11002"/>
                  <a:pt x="4942" y="11002"/>
                </a:cubicBezTo>
                <a:lnTo>
                  <a:pt x="9038" y="11002"/>
                </a:lnTo>
                <a:cubicBezTo>
                  <a:pt x="9133" y="11002"/>
                  <a:pt x="9205" y="10979"/>
                  <a:pt x="9264" y="10895"/>
                </a:cubicBezTo>
                <a:cubicBezTo>
                  <a:pt x="9324" y="10836"/>
                  <a:pt x="9347" y="10752"/>
                  <a:pt x="9347" y="10657"/>
                </a:cubicBezTo>
                <a:lnTo>
                  <a:pt x="9264" y="9109"/>
                </a:lnTo>
                <a:cubicBezTo>
                  <a:pt x="9264" y="8990"/>
                  <a:pt x="9193" y="8907"/>
                  <a:pt x="9097" y="8847"/>
                </a:cubicBezTo>
                <a:lnTo>
                  <a:pt x="9097" y="8431"/>
                </a:lnTo>
                <a:cubicBezTo>
                  <a:pt x="9097" y="8359"/>
                  <a:pt x="9074" y="8264"/>
                  <a:pt x="9014" y="8216"/>
                </a:cubicBezTo>
                <a:cubicBezTo>
                  <a:pt x="8978" y="8192"/>
                  <a:pt x="8931" y="8157"/>
                  <a:pt x="8907" y="8145"/>
                </a:cubicBezTo>
                <a:lnTo>
                  <a:pt x="8907" y="8026"/>
                </a:lnTo>
                <a:cubicBezTo>
                  <a:pt x="8907" y="7919"/>
                  <a:pt x="8966" y="7728"/>
                  <a:pt x="9038" y="7490"/>
                </a:cubicBezTo>
                <a:cubicBezTo>
                  <a:pt x="9074" y="7407"/>
                  <a:pt x="9026" y="7311"/>
                  <a:pt x="8954" y="7288"/>
                </a:cubicBezTo>
                <a:cubicBezTo>
                  <a:pt x="8932" y="7279"/>
                  <a:pt x="8911" y="7275"/>
                  <a:pt x="8890" y="7275"/>
                </a:cubicBezTo>
                <a:cubicBezTo>
                  <a:pt x="8823" y="7275"/>
                  <a:pt x="8768" y="7316"/>
                  <a:pt x="8740" y="7371"/>
                </a:cubicBezTo>
                <a:cubicBezTo>
                  <a:pt x="8669" y="7561"/>
                  <a:pt x="8573" y="7835"/>
                  <a:pt x="8573" y="8014"/>
                </a:cubicBezTo>
                <a:lnTo>
                  <a:pt x="8573" y="8121"/>
                </a:lnTo>
                <a:lnTo>
                  <a:pt x="5406" y="8121"/>
                </a:lnTo>
                <a:cubicBezTo>
                  <a:pt x="5395" y="8014"/>
                  <a:pt x="5347" y="7919"/>
                  <a:pt x="5323" y="7859"/>
                </a:cubicBezTo>
                <a:lnTo>
                  <a:pt x="3787" y="5454"/>
                </a:lnTo>
                <a:cubicBezTo>
                  <a:pt x="3787" y="5442"/>
                  <a:pt x="3775" y="5442"/>
                  <a:pt x="3751" y="5418"/>
                </a:cubicBezTo>
                <a:cubicBezTo>
                  <a:pt x="3609" y="5275"/>
                  <a:pt x="3609" y="5049"/>
                  <a:pt x="3751" y="4906"/>
                </a:cubicBezTo>
                <a:cubicBezTo>
                  <a:pt x="3829" y="4829"/>
                  <a:pt x="3924" y="4790"/>
                  <a:pt x="4018" y="4790"/>
                </a:cubicBezTo>
                <a:cubicBezTo>
                  <a:pt x="4112" y="4790"/>
                  <a:pt x="4204" y="4829"/>
                  <a:pt x="4275" y="4906"/>
                </a:cubicBezTo>
                <a:lnTo>
                  <a:pt x="5025" y="5656"/>
                </a:lnTo>
                <a:cubicBezTo>
                  <a:pt x="5072" y="5711"/>
                  <a:pt x="5140" y="5740"/>
                  <a:pt x="5211" y="5740"/>
                </a:cubicBezTo>
                <a:cubicBezTo>
                  <a:pt x="5248" y="5740"/>
                  <a:pt x="5286" y="5732"/>
                  <a:pt x="5323" y="5716"/>
                </a:cubicBezTo>
                <a:cubicBezTo>
                  <a:pt x="5418" y="5680"/>
                  <a:pt x="5478" y="5585"/>
                  <a:pt x="5478" y="5466"/>
                </a:cubicBezTo>
                <a:lnTo>
                  <a:pt x="5478" y="3799"/>
                </a:lnTo>
                <a:lnTo>
                  <a:pt x="5478" y="1287"/>
                </a:lnTo>
                <a:cubicBezTo>
                  <a:pt x="5478" y="1073"/>
                  <a:pt x="5645" y="918"/>
                  <a:pt x="5835" y="918"/>
                </a:cubicBezTo>
                <a:cubicBezTo>
                  <a:pt x="5942" y="918"/>
                  <a:pt x="6037" y="942"/>
                  <a:pt x="6109" y="1013"/>
                </a:cubicBezTo>
                <a:cubicBezTo>
                  <a:pt x="6180" y="1096"/>
                  <a:pt x="6216" y="1180"/>
                  <a:pt x="6216" y="1287"/>
                </a:cubicBezTo>
                <a:lnTo>
                  <a:pt x="6216" y="4454"/>
                </a:lnTo>
                <a:cubicBezTo>
                  <a:pt x="6216" y="4549"/>
                  <a:pt x="6287" y="4621"/>
                  <a:pt x="6371" y="4621"/>
                </a:cubicBezTo>
                <a:cubicBezTo>
                  <a:pt x="6466" y="4621"/>
                  <a:pt x="6538" y="4549"/>
                  <a:pt x="6538" y="4454"/>
                </a:cubicBezTo>
                <a:lnTo>
                  <a:pt x="6538" y="1287"/>
                </a:lnTo>
                <a:lnTo>
                  <a:pt x="6538" y="680"/>
                </a:lnTo>
                <a:cubicBezTo>
                  <a:pt x="6538" y="572"/>
                  <a:pt x="6585" y="477"/>
                  <a:pt x="6645" y="418"/>
                </a:cubicBezTo>
                <a:cubicBezTo>
                  <a:pt x="6716" y="346"/>
                  <a:pt x="6811" y="322"/>
                  <a:pt x="6895" y="322"/>
                </a:cubicBezTo>
                <a:cubicBezTo>
                  <a:pt x="7002" y="322"/>
                  <a:pt x="7085" y="358"/>
                  <a:pt x="7145" y="418"/>
                </a:cubicBezTo>
                <a:cubicBezTo>
                  <a:pt x="7228" y="501"/>
                  <a:pt x="7252" y="584"/>
                  <a:pt x="7252" y="680"/>
                </a:cubicBezTo>
                <a:lnTo>
                  <a:pt x="7252" y="4454"/>
                </a:lnTo>
                <a:cubicBezTo>
                  <a:pt x="7252" y="4549"/>
                  <a:pt x="7323" y="4621"/>
                  <a:pt x="7419" y="4621"/>
                </a:cubicBezTo>
                <a:cubicBezTo>
                  <a:pt x="7502" y="4621"/>
                  <a:pt x="7585" y="4549"/>
                  <a:pt x="7585" y="4454"/>
                </a:cubicBezTo>
                <a:lnTo>
                  <a:pt x="7585" y="1430"/>
                </a:lnTo>
                <a:cubicBezTo>
                  <a:pt x="7585" y="1334"/>
                  <a:pt x="7621" y="1239"/>
                  <a:pt x="7681" y="1180"/>
                </a:cubicBezTo>
                <a:cubicBezTo>
                  <a:pt x="7740" y="1120"/>
                  <a:pt x="7847" y="1073"/>
                  <a:pt x="7942" y="1073"/>
                </a:cubicBezTo>
                <a:cubicBezTo>
                  <a:pt x="8038" y="1073"/>
                  <a:pt x="8133" y="1120"/>
                  <a:pt x="8192" y="1180"/>
                </a:cubicBezTo>
                <a:cubicBezTo>
                  <a:pt x="8264" y="1251"/>
                  <a:pt x="8300" y="1346"/>
                  <a:pt x="8300" y="1430"/>
                </a:cubicBezTo>
                <a:lnTo>
                  <a:pt x="8300" y="4454"/>
                </a:lnTo>
                <a:cubicBezTo>
                  <a:pt x="8300" y="4549"/>
                  <a:pt x="8371" y="4621"/>
                  <a:pt x="8454" y="4621"/>
                </a:cubicBezTo>
                <a:cubicBezTo>
                  <a:pt x="8550" y="4621"/>
                  <a:pt x="8621" y="4549"/>
                  <a:pt x="8621" y="4454"/>
                </a:cubicBezTo>
                <a:lnTo>
                  <a:pt x="8621" y="2168"/>
                </a:lnTo>
                <a:cubicBezTo>
                  <a:pt x="8621" y="1954"/>
                  <a:pt x="8788" y="1787"/>
                  <a:pt x="8990" y="1787"/>
                </a:cubicBezTo>
                <a:cubicBezTo>
                  <a:pt x="9097" y="1787"/>
                  <a:pt x="9193" y="1835"/>
                  <a:pt x="9252" y="1894"/>
                </a:cubicBezTo>
                <a:cubicBezTo>
                  <a:pt x="9324" y="1966"/>
                  <a:pt x="9347" y="2061"/>
                  <a:pt x="9347" y="2144"/>
                </a:cubicBezTo>
                <a:lnTo>
                  <a:pt x="9324" y="5883"/>
                </a:lnTo>
                <a:lnTo>
                  <a:pt x="9324" y="5918"/>
                </a:lnTo>
                <a:cubicBezTo>
                  <a:pt x="9312" y="6180"/>
                  <a:pt x="9228" y="6430"/>
                  <a:pt x="9085" y="6657"/>
                </a:cubicBezTo>
                <a:cubicBezTo>
                  <a:pt x="9038" y="6728"/>
                  <a:pt x="9050" y="6835"/>
                  <a:pt x="9133" y="6883"/>
                </a:cubicBezTo>
                <a:cubicBezTo>
                  <a:pt x="9158" y="6900"/>
                  <a:pt x="9188" y="6908"/>
                  <a:pt x="9218" y="6908"/>
                </a:cubicBezTo>
                <a:cubicBezTo>
                  <a:pt x="9271" y="6908"/>
                  <a:pt x="9324" y="6881"/>
                  <a:pt x="9347" y="6835"/>
                </a:cubicBezTo>
                <a:cubicBezTo>
                  <a:pt x="9526" y="6585"/>
                  <a:pt x="9621" y="6299"/>
                  <a:pt x="9645" y="6002"/>
                </a:cubicBezTo>
                <a:lnTo>
                  <a:pt x="9978" y="5752"/>
                </a:lnTo>
                <a:cubicBezTo>
                  <a:pt x="10336" y="5573"/>
                  <a:pt x="10395" y="5144"/>
                  <a:pt x="10157" y="4847"/>
                </a:cubicBezTo>
                <a:cubicBezTo>
                  <a:pt x="10086" y="4740"/>
                  <a:pt x="9967" y="4668"/>
                  <a:pt x="9847" y="4621"/>
                </a:cubicBezTo>
                <a:lnTo>
                  <a:pt x="9967" y="4525"/>
                </a:lnTo>
                <a:cubicBezTo>
                  <a:pt x="10109" y="4406"/>
                  <a:pt x="10205" y="4263"/>
                  <a:pt x="10228" y="4073"/>
                </a:cubicBezTo>
                <a:cubicBezTo>
                  <a:pt x="10264" y="3894"/>
                  <a:pt x="10205" y="3716"/>
                  <a:pt x="10097" y="3561"/>
                </a:cubicBezTo>
                <a:cubicBezTo>
                  <a:pt x="10026" y="3454"/>
                  <a:pt x="9907" y="3382"/>
                  <a:pt x="9788" y="3335"/>
                </a:cubicBezTo>
                <a:lnTo>
                  <a:pt x="9919" y="3239"/>
                </a:lnTo>
                <a:cubicBezTo>
                  <a:pt x="10062" y="3120"/>
                  <a:pt x="10157" y="2966"/>
                  <a:pt x="10181" y="2775"/>
                </a:cubicBezTo>
                <a:cubicBezTo>
                  <a:pt x="10217" y="2597"/>
                  <a:pt x="10157" y="2418"/>
                  <a:pt x="10050" y="2263"/>
                </a:cubicBezTo>
                <a:cubicBezTo>
                  <a:pt x="9967" y="2144"/>
                  <a:pt x="9847" y="2073"/>
                  <a:pt x="9705" y="2025"/>
                </a:cubicBezTo>
                <a:cubicBezTo>
                  <a:pt x="9681" y="1906"/>
                  <a:pt x="9621" y="1811"/>
                  <a:pt x="9526" y="1715"/>
                </a:cubicBezTo>
                <a:cubicBezTo>
                  <a:pt x="9395" y="1585"/>
                  <a:pt x="9228" y="1513"/>
                  <a:pt x="9038" y="1513"/>
                </a:cubicBezTo>
                <a:cubicBezTo>
                  <a:pt x="8907" y="1513"/>
                  <a:pt x="8788" y="1549"/>
                  <a:pt x="8669" y="1608"/>
                </a:cubicBezTo>
                <a:lnTo>
                  <a:pt x="8669" y="1465"/>
                </a:lnTo>
                <a:cubicBezTo>
                  <a:pt x="8669" y="1287"/>
                  <a:pt x="8597" y="1108"/>
                  <a:pt x="8454" y="977"/>
                </a:cubicBezTo>
                <a:cubicBezTo>
                  <a:pt x="8323" y="834"/>
                  <a:pt x="8157" y="763"/>
                  <a:pt x="7966" y="763"/>
                </a:cubicBezTo>
                <a:cubicBezTo>
                  <a:pt x="7835" y="763"/>
                  <a:pt x="7716" y="799"/>
                  <a:pt x="7597" y="870"/>
                </a:cubicBezTo>
                <a:lnTo>
                  <a:pt x="7597" y="703"/>
                </a:lnTo>
                <a:cubicBezTo>
                  <a:pt x="7597" y="525"/>
                  <a:pt x="7526" y="346"/>
                  <a:pt x="7383" y="215"/>
                </a:cubicBezTo>
                <a:cubicBezTo>
                  <a:pt x="7252" y="84"/>
                  <a:pt x="7085" y="1"/>
                  <a:pt x="6895" y="1"/>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1320" name="Google Shape;11320;p80"/>
          <p:cNvGrpSpPr/>
          <p:nvPr/>
        </p:nvGrpSpPr>
        <p:grpSpPr>
          <a:xfrm>
            <a:off x="6511780" y="2422829"/>
            <a:ext cx="467067" cy="430724"/>
            <a:chOff x="4883835" y="1992571"/>
            <a:chExt cx="350300" cy="323043"/>
          </a:xfrm>
          <a:solidFill>
            <a:schemeClr val="tx1"/>
          </a:solidFill>
        </p:grpSpPr>
        <p:sp>
          <p:nvSpPr>
            <p:cNvPr id="11321" name="Google Shape;11321;p80"/>
            <p:cNvSpPr/>
            <p:nvPr/>
          </p:nvSpPr>
          <p:spPr>
            <a:xfrm>
              <a:off x="4883835" y="1992571"/>
              <a:ext cx="350300" cy="123085"/>
            </a:xfrm>
            <a:custGeom>
              <a:avLst/>
              <a:gdLst/>
              <a:ahLst/>
              <a:cxnLst/>
              <a:rect l="l" t="t" r="r" b="b"/>
              <a:pathLst>
                <a:path w="11014" h="3870" extrusionOk="0">
                  <a:moveTo>
                    <a:pt x="8323" y="298"/>
                  </a:moveTo>
                  <a:cubicBezTo>
                    <a:pt x="9430" y="298"/>
                    <a:pt x="10335" y="393"/>
                    <a:pt x="10704" y="429"/>
                  </a:cubicBezTo>
                  <a:lnTo>
                    <a:pt x="10704" y="762"/>
                  </a:lnTo>
                  <a:cubicBezTo>
                    <a:pt x="10645" y="846"/>
                    <a:pt x="10562" y="1060"/>
                    <a:pt x="10562" y="1417"/>
                  </a:cubicBezTo>
                  <a:cubicBezTo>
                    <a:pt x="10562" y="2179"/>
                    <a:pt x="10419" y="2691"/>
                    <a:pt x="10145" y="3025"/>
                  </a:cubicBezTo>
                  <a:cubicBezTo>
                    <a:pt x="9930" y="3263"/>
                    <a:pt x="9621" y="3382"/>
                    <a:pt x="9395" y="3441"/>
                  </a:cubicBezTo>
                  <a:cubicBezTo>
                    <a:pt x="9097" y="3513"/>
                    <a:pt x="8787" y="3513"/>
                    <a:pt x="8490" y="3525"/>
                  </a:cubicBezTo>
                  <a:cubicBezTo>
                    <a:pt x="8097" y="3525"/>
                    <a:pt x="7728" y="3525"/>
                    <a:pt x="7406" y="3370"/>
                  </a:cubicBezTo>
                  <a:cubicBezTo>
                    <a:pt x="6990" y="3155"/>
                    <a:pt x="6728" y="2739"/>
                    <a:pt x="6537" y="2393"/>
                  </a:cubicBezTo>
                  <a:cubicBezTo>
                    <a:pt x="6430" y="2191"/>
                    <a:pt x="6347" y="1965"/>
                    <a:pt x="6275" y="1739"/>
                  </a:cubicBezTo>
                  <a:cubicBezTo>
                    <a:pt x="6180" y="1429"/>
                    <a:pt x="5894" y="1203"/>
                    <a:pt x="5573" y="1203"/>
                  </a:cubicBezTo>
                  <a:lnTo>
                    <a:pt x="5454" y="1203"/>
                  </a:lnTo>
                  <a:cubicBezTo>
                    <a:pt x="5120" y="1203"/>
                    <a:pt x="4847" y="1429"/>
                    <a:pt x="4751" y="1739"/>
                  </a:cubicBezTo>
                  <a:cubicBezTo>
                    <a:pt x="4692" y="1965"/>
                    <a:pt x="4608" y="2191"/>
                    <a:pt x="4489" y="2393"/>
                  </a:cubicBezTo>
                  <a:cubicBezTo>
                    <a:pt x="4311" y="2739"/>
                    <a:pt x="4037" y="3155"/>
                    <a:pt x="3620" y="3370"/>
                  </a:cubicBezTo>
                  <a:cubicBezTo>
                    <a:pt x="3311" y="3513"/>
                    <a:pt x="2918" y="3525"/>
                    <a:pt x="2537" y="3525"/>
                  </a:cubicBezTo>
                  <a:cubicBezTo>
                    <a:pt x="2239" y="3525"/>
                    <a:pt x="1906" y="3513"/>
                    <a:pt x="1632" y="3441"/>
                  </a:cubicBezTo>
                  <a:cubicBezTo>
                    <a:pt x="1406" y="3382"/>
                    <a:pt x="1108" y="3275"/>
                    <a:pt x="882" y="3025"/>
                  </a:cubicBezTo>
                  <a:cubicBezTo>
                    <a:pt x="596" y="2715"/>
                    <a:pt x="465" y="2179"/>
                    <a:pt x="465" y="1417"/>
                  </a:cubicBezTo>
                  <a:cubicBezTo>
                    <a:pt x="465" y="1048"/>
                    <a:pt x="382" y="846"/>
                    <a:pt x="322" y="762"/>
                  </a:cubicBezTo>
                  <a:lnTo>
                    <a:pt x="322" y="429"/>
                  </a:lnTo>
                  <a:cubicBezTo>
                    <a:pt x="691" y="393"/>
                    <a:pt x="1584" y="298"/>
                    <a:pt x="2703" y="298"/>
                  </a:cubicBezTo>
                  <a:cubicBezTo>
                    <a:pt x="3656" y="298"/>
                    <a:pt x="4323" y="572"/>
                    <a:pt x="4632" y="727"/>
                  </a:cubicBezTo>
                  <a:cubicBezTo>
                    <a:pt x="4787" y="810"/>
                    <a:pt x="4942" y="869"/>
                    <a:pt x="5108" y="893"/>
                  </a:cubicBezTo>
                  <a:cubicBezTo>
                    <a:pt x="5245" y="923"/>
                    <a:pt x="5379" y="938"/>
                    <a:pt x="5513" y="938"/>
                  </a:cubicBezTo>
                  <a:cubicBezTo>
                    <a:pt x="5647" y="938"/>
                    <a:pt x="5781" y="923"/>
                    <a:pt x="5918" y="893"/>
                  </a:cubicBezTo>
                  <a:cubicBezTo>
                    <a:pt x="6073" y="869"/>
                    <a:pt x="6240" y="810"/>
                    <a:pt x="6394" y="727"/>
                  </a:cubicBezTo>
                  <a:cubicBezTo>
                    <a:pt x="6704" y="572"/>
                    <a:pt x="7371" y="298"/>
                    <a:pt x="8323" y="298"/>
                  </a:cubicBezTo>
                  <a:close/>
                  <a:moveTo>
                    <a:pt x="2715" y="0"/>
                  </a:moveTo>
                  <a:cubicBezTo>
                    <a:pt x="1548" y="0"/>
                    <a:pt x="620" y="96"/>
                    <a:pt x="263" y="131"/>
                  </a:cubicBezTo>
                  <a:cubicBezTo>
                    <a:pt x="108" y="155"/>
                    <a:pt x="1" y="274"/>
                    <a:pt x="1" y="417"/>
                  </a:cubicBezTo>
                  <a:lnTo>
                    <a:pt x="1" y="786"/>
                  </a:lnTo>
                  <a:cubicBezTo>
                    <a:pt x="1" y="846"/>
                    <a:pt x="24" y="893"/>
                    <a:pt x="48" y="953"/>
                  </a:cubicBezTo>
                  <a:cubicBezTo>
                    <a:pt x="84" y="989"/>
                    <a:pt x="155" y="1131"/>
                    <a:pt x="155" y="1441"/>
                  </a:cubicBezTo>
                  <a:cubicBezTo>
                    <a:pt x="155" y="2298"/>
                    <a:pt x="322" y="2870"/>
                    <a:pt x="644" y="3263"/>
                  </a:cubicBezTo>
                  <a:cubicBezTo>
                    <a:pt x="858" y="3501"/>
                    <a:pt x="1167" y="3679"/>
                    <a:pt x="1548" y="3787"/>
                  </a:cubicBezTo>
                  <a:cubicBezTo>
                    <a:pt x="1882" y="3858"/>
                    <a:pt x="2227" y="3870"/>
                    <a:pt x="2537" y="3870"/>
                  </a:cubicBezTo>
                  <a:cubicBezTo>
                    <a:pt x="2953" y="3870"/>
                    <a:pt x="3382" y="3858"/>
                    <a:pt x="3763" y="3679"/>
                  </a:cubicBezTo>
                  <a:cubicBezTo>
                    <a:pt x="4263" y="3441"/>
                    <a:pt x="4573" y="2965"/>
                    <a:pt x="4763" y="2572"/>
                  </a:cubicBezTo>
                  <a:cubicBezTo>
                    <a:pt x="4882" y="2358"/>
                    <a:pt x="4989" y="2120"/>
                    <a:pt x="5049" y="1858"/>
                  </a:cubicBezTo>
                  <a:cubicBezTo>
                    <a:pt x="5097" y="1679"/>
                    <a:pt x="5263" y="1560"/>
                    <a:pt x="5430" y="1560"/>
                  </a:cubicBezTo>
                  <a:lnTo>
                    <a:pt x="5549" y="1560"/>
                  </a:lnTo>
                  <a:cubicBezTo>
                    <a:pt x="5728" y="1560"/>
                    <a:pt x="5894" y="1679"/>
                    <a:pt x="5942" y="1858"/>
                  </a:cubicBezTo>
                  <a:cubicBezTo>
                    <a:pt x="6013" y="2096"/>
                    <a:pt x="6109" y="2334"/>
                    <a:pt x="6228" y="2572"/>
                  </a:cubicBezTo>
                  <a:cubicBezTo>
                    <a:pt x="6430" y="2965"/>
                    <a:pt x="6728" y="3441"/>
                    <a:pt x="7216" y="3679"/>
                  </a:cubicBezTo>
                  <a:cubicBezTo>
                    <a:pt x="7585" y="3858"/>
                    <a:pt x="7966" y="3870"/>
                    <a:pt x="8347" y="3870"/>
                  </a:cubicBezTo>
                  <a:lnTo>
                    <a:pt x="8454" y="3870"/>
                  </a:lnTo>
                  <a:cubicBezTo>
                    <a:pt x="8764" y="3870"/>
                    <a:pt x="9109" y="3858"/>
                    <a:pt x="9442" y="3787"/>
                  </a:cubicBezTo>
                  <a:cubicBezTo>
                    <a:pt x="9811" y="3691"/>
                    <a:pt x="10121" y="3513"/>
                    <a:pt x="10347" y="3263"/>
                  </a:cubicBezTo>
                  <a:cubicBezTo>
                    <a:pt x="10669" y="2870"/>
                    <a:pt x="10835" y="2298"/>
                    <a:pt x="10835" y="1441"/>
                  </a:cubicBezTo>
                  <a:cubicBezTo>
                    <a:pt x="10835" y="1131"/>
                    <a:pt x="10907" y="1000"/>
                    <a:pt x="10943" y="953"/>
                  </a:cubicBezTo>
                  <a:cubicBezTo>
                    <a:pt x="10966" y="905"/>
                    <a:pt x="10990" y="846"/>
                    <a:pt x="10990" y="786"/>
                  </a:cubicBezTo>
                  <a:lnTo>
                    <a:pt x="10990" y="417"/>
                  </a:lnTo>
                  <a:cubicBezTo>
                    <a:pt x="11014" y="274"/>
                    <a:pt x="10919" y="155"/>
                    <a:pt x="10776" y="131"/>
                  </a:cubicBezTo>
                  <a:cubicBezTo>
                    <a:pt x="10442" y="96"/>
                    <a:pt x="9502" y="0"/>
                    <a:pt x="8323" y="0"/>
                  </a:cubicBezTo>
                  <a:cubicBezTo>
                    <a:pt x="7299" y="0"/>
                    <a:pt x="6585" y="298"/>
                    <a:pt x="6240" y="477"/>
                  </a:cubicBezTo>
                  <a:cubicBezTo>
                    <a:pt x="6120" y="536"/>
                    <a:pt x="5990" y="596"/>
                    <a:pt x="5859" y="608"/>
                  </a:cubicBezTo>
                  <a:cubicBezTo>
                    <a:pt x="5745" y="631"/>
                    <a:pt x="5632" y="643"/>
                    <a:pt x="5519" y="643"/>
                  </a:cubicBezTo>
                  <a:cubicBezTo>
                    <a:pt x="5406" y="643"/>
                    <a:pt x="5293" y="631"/>
                    <a:pt x="5180" y="608"/>
                  </a:cubicBezTo>
                  <a:cubicBezTo>
                    <a:pt x="5049" y="584"/>
                    <a:pt x="4918" y="536"/>
                    <a:pt x="4799" y="477"/>
                  </a:cubicBezTo>
                  <a:cubicBezTo>
                    <a:pt x="4454" y="298"/>
                    <a:pt x="3739" y="0"/>
                    <a:pt x="271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22" name="Google Shape;11322;p80"/>
            <p:cNvSpPr/>
            <p:nvPr/>
          </p:nvSpPr>
          <p:spPr>
            <a:xfrm>
              <a:off x="5084174" y="2009237"/>
              <a:ext cx="130655" cy="88641"/>
            </a:xfrm>
            <a:custGeom>
              <a:avLst/>
              <a:gdLst/>
              <a:ahLst/>
              <a:cxnLst/>
              <a:rect l="l" t="t" r="r" b="b"/>
              <a:pathLst>
                <a:path w="4108" h="2787" extrusionOk="0">
                  <a:moveTo>
                    <a:pt x="2036" y="345"/>
                  </a:moveTo>
                  <a:cubicBezTo>
                    <a:pt x="2750" y="345"/>
                    <a:pt x="3381" y="381"/>
                    <a:pt x="3786" y="417"/>
                  </a:cubicBezTo>
                  <a:cubicBezTo>
                    <a:pt x="3739" y="548"/>
                    <a:pt x="3727" y="715"/>
                    <a:pt x="3727" y="905"/>
                  </a:cubicBezTo>
                  <a:cubicBezTo>
                    <a:pt x="3727" y="1679"/>
                    <a:pt x="3572" y="2012"/>
                    <a:pt x="3441" y="2155"/>
                  </a:cubicBezTo>
                  <a:cubicBezTo>
                    <a:pt x="3322" y="2286"/>
                    <a:pt x="3131" y="2370"/>
                    <a:pt x="2977" y="2393"/>
                  </a:cubicBezTo>
                  <a:cubicBezTo>
                    <a:pt x="2739" y="2453"/>
                    <a:pt x="2477" y="2453"/>
                    <a:pt x="2191" y="2465"/>
                  </a:cubicBezTo>
                  <a:lnTo>
                    <a:pt x="2096" y="2465"/>
                  </a:lnTo>
                  <a:cubicBezTo>
                    <a:pt x="1786" y="2465"/>
                    <a:pt x="1536" y="2453"/>
                    <a:pt x="1357" y="2370"/>
                  </a:cubicBezTo>
                  <a:cubicBezTo>
                    <a:pt x="1143" y="2262"/>
                    <a:pt x="953" y="2036"/>
                    <a:pt x="750" y="1631"/>
                  </a:cubicBezTo>
                  <a:cubicBezTo>
                    <a:pt x="655" y="1453"/>
                    <a:pt x="583" y="1274"/>
                    <a:pt x="524" y="1084"/>
                  </a:cubicBezTo>
                  <a:cubicBezTo>
                    <a:pt x="488" y="953"/>
                    <a:pt x="429" y="834"/>
                    <a:pt x="357" y="715"/>
                  </a:cubicBezTo>
                  <a:cubicBezTo>
                    <a:pt x="631" y="584"/>
                    <a:pt x="1203" y="345"/>
                    <a:pt x="2036" y="345"/>
                  </a:cubicBezTo>
                  <a:close/>
                  <a:moveTo>
                    <a:pt x="2024" y="0"/>
                  </a:moveTo>
                  <a:cubicBezTo>
                    <a:pt x="1119" y="0"/>
                    <a:pt x="476" y="250"/>
                    <a:pt x="191" y="417"/>
                  </a:cubicBezTo>
                  <a:cubicBezTo>
                    <a:pt x="107" y="465"/>
                    <a:pt x="48" y="536"/>
                    <a:pt x="36" y="619"/>
                  </a:cubicBezTo>
                  <a:cubicBezTo>
                    <a:pt x="0" y="715"/>
                    <a:pt x="36" y="798"/>
                    <a:pt x="72" y="893"/>
                  </a:cubicBezTo>
                  <a:cubicBezTo>
                    <a:pt x="131" y="977"/>
                    <a:pt x="179" y="1072"/>
                    <a:pt x="214" y="1155"/>
                  </a:cubicBezTo>
                  <a:cubicBezTo>
                    <a:pt x="274" y="1369"/>
                    <a:pt x="357" y="1572"/>
                    <a:pt x="453" y="1774"/>
                  </a:cubicBezTo>
                  <a:cubicBezTo>
                    <a:pt x="703" y="2250"/>
                    <a:pt x="929" y="2512"/>
                    <a:pt x="1203" y="2643"/>
                  </a:cubicBezTo>
                  <a:cubicBezTo>
                    <a:pt x="1441" y="2762"/>
                    <a:pt x="1738" y="2786"/>
                    <a:pt x="2096" y="2786"/>
                  </a:cubicBezTo>
                  <a:lnTo>
                    <a:pt x="2203" y="2786"/>
                  </a:lnTo>
                  <a:cubicBezTo>
                    <a:pt x="2500" y="2786"/>
                    <a:pt x="2798" y="2762"/>
                    <a:pt x="3072" y="2703"/>
                  </a:cubicBezTo>
                  <a:cubicBezTo>
                    <a:pt x="3262" y="2667"/>
                    <a:pt x="3512" y="2560"/>
                    <a:pt x="3691" y="2370"/>
                  </a:cubicBezTo>
                  <a:cubicBezTo>
                    <a:pt x="3929" y="2084"/>
                    <a:pt x="4048" y="1608"/>
                    <a:pt x="4048" y="905"/>
                  </a:cubicBezTo>
                  <a:cubicBezTo>
                    <a:pt x="4048" y="762"/>
                    <a:pt x="4060" y="607"/>
                    <a:pt x="4096" y="476"/>
                  </a:cubicBezTo>
                  <a:cubicBezTo>
                    <a:pt x="4108" y="381"/>
                    <a:pt x="4096" y="286"/>
                    <a:pt x="4036" y="203"/>
                  </a:cubicBezTo>
                  <a:cubicBezTo>
                    <a:pt x="3977" y="131"/>
                    <a:pt x="3893" y="84"/>
                    <a:pt x="3798" y="72"/>
                  </a:cubicBezTo>
                  <a:cubicBezTo>
                    <a:pt x="3393" y="48"/>
                    <a:pt x="2750" y="0"/>
                    <a:pt x="202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23" name="Google Shape;11323;p80"/>
            <p:cNvSpPr/>
            <p:nvPr/>
          </p:nvSpPr>
          <p:spPr>
            <a:xfrm>
              <a:off x="4904285" y="2009237"/>
              <a:ext cx="130687" cy="88641"/>
            </a:xfrm>
            <a:custGeom>
              <a:avLst/>
              <a:gdLst/>
              <a:ahLst/>
              <a:cxnLst/>
              <a:rect l="l" t="t" r="r" b="b"/>
              <a:pathLst>
                <a:path w="4109" h="2787" extrusionOk="0">
                  <a:moveTo>
                    <a:pt x="2084" y="310"/>
                  </a:moveTo>
                  <a:cubicBezTo>
                    <a:pt x="2918" y="322"/>
                    <a:pt x="3501" y="560"/>
                    <a:pt x="3763" y="715"/>
                  </a:cubicBezTo>
                  <a:cubicBezTo>
                    <a:pt x="3692" y="834"/>
                    <a:pt x="3632" y="953"/>
                    <a:pt x="3608" y="1072"/>
                  </a:cubicBezTo>
                  <a:cubicBezTo>
                    <a:pt x="3549" y="1262"/>
                    <a:pt x="3465" y="1441"/>
                    <a:pt x="3382" y="1619"/>
                  </a:cubicBezTo>
                  <a:cubicBezTo>
                    <a:pt x="3168" y="2024"/>
                    <a:pt x="2977" y="2239"/>
                    <a:pt x="2775" y="2346"/>
                  </a:cubicBezTo>
                  <a:cubicBezTo>
                    <a:pt x="2596" y="2441"/>
                    <a:pt x="2334" y="2453"/>
                    <a:pt x="2025" y="2453"/>
                  </a:cubicBezTo>
                  <a:lnTo>
                    <a:pt x="1941" y="2453"/>
                  </a:lnTo>
                  <a:cubicBezTo>
                    <a:pt x="1656" y="2453"/>
                    <a:pt x="1382" y="2441"/>
                    <a:pt x="1144" y="2381"/>
                  </a:cubicBezTo>
                  <a:cubicBezTo>
                    <a:pt x="1001" y="2346"/>
                    <a:pt x="810" y="2274"/>
                    <a:pt x="691" y="2143"/>
                  </a:cubicBezTo>
                  <a:cubicBezTo>
                    <a:pt x="548" y="1989"/>
                    <a:pt x="405" y="1667"/>
                    <a:pt x="405" y="893"/>
                  </a:cubicBezTo>
                  <a:cubicBezTo>
                    <a:pt x="405" y="715"/>
                    <a:pt x="394" y="548"/>
                    <a:pt x="346" y="381"/>
                  </a:cubicBezTo>
                  <a:cubicBezTo>
                    <a:pt x="751" y="357"/>
                    <a:pt x="1370" y="310"/>
                    <a:pt x="2084" y="310"/>
                  </a:cubicBezTo>
                  <a:close/>
                  <a:moveTo>
                    <a:pt x="2084" y="0"/>
                  </a:moveTo>
                  <a:cubicBezTo>
                    <a:pt x="1358" y="0"/>
                    <a:pt x="727" y="48"/>
                    <a:pt x="310" y="72"/>
                  </a:cubicBezTo>
                  <a:cubicBezTo>
                    <a:pt x="227" y="84"/>
                    <a:pt x="132" y="131"/>
                    <a:pt x="72" y="203"/>
                  </a:cubicBezTo>
                  <a:cubicBezTo>
                    <a:pt x="13" y="286"/>
                    <a:pt x="1" y="369"/>
                    <a:pt x="13" y="476"/>
                  </a:cubicBezTo>
                  <a:cubicBezTo>
                    <a:pt x="48" y="607"/>
                    <a:pt x="60" y="738"/>
                    <a:pt x="60" y="905"/>
                  </a:cubicBezTo>
                  <a:cubicBezTo>
                    <a:pt x="60" y="1608"/>
                    <a:pt x="179" y="2096"/>
                    <a:pt x="417" y="2370"/>
                  </a:cubicBezTo>
                  <a:cubicBezTo>
                    <a:pt x="596" y="2572"/>
                    <a:pt x="846" y="2667"/>
                    <a:pt x="1048" y="2703"/>
                  </a:cubicBezTo>
                  <a:cubicBezTo>
                    <a:pt x="1310" y="2762"/>
                    <a:pt x="1608" y="2786"/>
                    <a:pt x="1906" y="2786"/>
                  </a:cubicBezTo>
                  <a:lnTo>
                    <a:pt x="2013" y="2786"/>
                  </a:lnTo>
                  <a:cubicBezTo>
                    <a:pt x="2370" y="2786"/>
                    <a:pt x="2668" y="2751"/>
                    <a:pt x="2906" y="2643"/>
                  </a:cubicBezTo>
                  <a:cubicBezTo>
                    <a:pt x="3191" y="2512"/>
                    <a:pt x="3430" y="2250"/>
                    <a:pt x="3668" y="1774"/>
                  </a:cubicBezTo>
                  <a:cubicBezTo>
                    <a:pt x="3763" y="1572"/>
                    <a:pt x="3846" y="1369"/>
                    <a:pt x="3894" y="1155"/>
                  </a:cubicBezTo>
                  <a:cubicBezTo>
                    <a:pt x="3930" y="1072"/>
                    <a:pt x="3977" y="965"/>
                    <a:pt x="4013" y="893"/>
                  </a:cubicBezTo>
                  <a:cubicBezTo>
                    <a:pt x="4096" y="822"/>
                    <a:pt x="4108" y="715"/>
                    <a:pt x="4073" y="619"/>
                  </a:cubicBezTo>
                  <a:cubicBezTo>
                    <a:pt x="4049" y="536"/>
                    <a:pt x="4001" y="453"/>
                    <a:pt x="3918" y="417"/>
                  </a:cubicBezTo>
                  <a:cubicBezTo>
                    <a:pt x="3620" y="262"/>
                    <a:pt x="2989" y="0"/>
                    <a:pt x="208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24" name="Google Shape;11324;p80"/>
            <p:cNvSpPr/>
            <p:nvPr/>
          </p:nvSpPr>
          <p:spPr>
            <a:xfrm>
              <a:off x="4943660" y="2123576"/>
              <a:ext cx="231413" cy="66631"/>
            </a:xfrm>
            <a:custGeom>
              <a:avLst/>
              <a:gdLst/>
              <a:ahLst/>
              <a:cxnLst/>
              <a:rect l="l" t="t" r="r" b="b"/>
              <a:pathLst>
                <a:path w="7276" h="2095" extrusionOk="0">
                  <a:moveTo>
                    <a:pt x="4549" y="346"/>
                  </a:moveTo>
                  <a:cubicBezTo>
                    <a:pt x="4942" y="346"/>
                    <a:pt x="5263" y="632"/>
                    <a:pt x="5561" y="894"/>
                  </a:cubicBezTo>
                  <a:cubicBezTo>
                    <a:pt x="5859" y="1168"/>
                    <a:pt x="6144" y="1406"/>
                    <a:pt x="6502" y="1406"/>
                  </a:cubicBezTo>
                  <a:cubicBezTo>
                    <a:pt x="6609" y="1406"/>
                    <a:pt x="6692" y="1394"/>
                    <a:pt x="6764" y="1358"/>
                  </a:cubicBezTo>
                  <a:lnTo>
                    <a:pt x="6764" y="1358"/>
                  </a:lnTo>
                  <a:cubicBezTo>
                    <a:pt x="6692" y="1489"/>
                    <a:pt x="6537" y="1596"/>
                    <a:pt x="6335" y="1668"/>
                  </a:cubicBezTo>
                  <a:cubicBezTo>
                    <a:pt x="6227" y="1713"/>
                    <a:pt x="6071" y="1756"/>
                    <a:pt x="5873" y="1756"/>
                  </a:cubicBezTo>
                  <a:cubicBezTo>
                    <a:pt x="5656" y="1756"/>
                    <a:pt x="5390" y="1704"/>
                    <a:pt x="5085" y="1549"/>
                  </a:cubicBezTo>
                  <a:cubicBezTo>
                    <a:pt x="4833" y="1423"/>
                    <a:pt x="4182" y="1131"/>
                    <a:pt x="3720" y="1131"/>
                  </a:cubicBezTo>
                  <a:cubicBezTo>
                    <a:pt x="3702" y="1131"/>
                    <a:pt x="3685" y="1131"/>
                    <a:pt x="3668" y="1132"/>
                  </a:cubicBezTo>
                  <a:lnTo>
                    <a:pt x="3597" y="1132"/>
                  </a:lnTo>
                  <a:cubicBezTo>
                    <a:pt x="3572" y="1130"/>
                    <a:pt x="3548" y="1129"/>
                    <a:pt x="3522" y="1129"/>
                  </a:cubicBezTo>
                  <a:cubicBezTo>
                    <a:pt x="3063" y="1129"/>
                    <a:pt x="2439" y="1425"/>
                    <a:pt x="2180" y="1549"/>
                  </a:cubicBezTo>
                  <a:cubicBezTo>
                    <a:pt x="1885" y="1702"/>
                    <a:pt x="1622" y="1751"/>
                    <a:pt x="1405" y="1751"/>
                  </a:cubicBezTo>
                  <a:cubicBezTo>
                    <a:pt x="1202" y="1751"/>
                    <a:pt x="1039" y="1708"/>
                    <a:pt x="930" y="1668"/>
                  </a:cubicBezTo>
                  <a:cubicBezTo>
                    <a:pt x="739" y="1596"/>
                    <a:pt x="572" y="1489"/>
                    <a:pt x="489" y="1358"/>
                  </a:cubicBezTo>
                  <a:lnTo>
                    <a:pt x="489" y="1358"/>
                  </a:lnTo>
                  <a:cubicBezTo>
                    <a:pt x="560" y="1394"/>
                    <a:pt x="656" y="1406"/>
                    <a:pt x="751" y="1406"/>
                  </a:cubicBezTo>
                  <a:cubicBezTo>
                    <a:pt x="1108" y="1406"/>
                    <a:pt x="1394" y="1156"/>
                    <a:pt x="1692" y="894"/>
                  </a:cubicBezTo>
                  <a:cubicBezTo>
                    <a:pt x="2001" y="632"/>
                    <a:pt x="2323" y="346"/>
                    <a:pt x="2704" y="346"/>
                  </a:cubicBezTo>
                  <a:cubicBezTo>
                    <a:pt x="2894" y="346"/>
                    <a:pt x="3347" y="394"/>
                    <a:pt x="3466" y="799"/>
                  </a:cubicBezTo>
                  <a:cubicBezTo>
                    <a:pt x="3477" y="870"/>
                    <a:pt x="3549" y="930"/>
                    <a:pt x="3632" y="930"/>
                  </a:cubicBezTo>
                  <a:cubicBezTo>
                    <a:pt x="3704" y="930"/>
                    <a:pt x="3775" y="882"/>
                    <a:pt x="3787" y="799"/>
                  </a:cubicBezTo>
                  <a:cubicBezTo>
                    <a:pt x="3906" y="394"/>
                    <a:pt x="4359" y="346"/>
                    <a:pt x="4549" y="346"/>
                  </a:cubicBezTo>
                  <a:close/>
                  <a:moveTo>
                    <a:pt x="4561" y="1"/>
                  </a:moveTo>
                  <a:cubicBezTo>
                    <a:pt x="4061" y="1"/>
                    <a:pt x="3787" y="215"/>
                    <a:pt x="3644" y="406"/>
                  </a:cubicBezTo>
                  <a:cubicBezTo>
                    <a:pt x="3608" y="358"/>
                    <a:pt x="3573" y="310"/>
                    <a:pt x="3513" y="275"/>
                  </a:cubicBezTo>
                  <a:cubicBezTo>
                    <a:pt x="3311" y="96"/>
                    <a:pt x="3049" y="25"/>
                    <a:pt x="2704" y="25"/>
                  </a:cubicBezTo>
                  <a:cubicBezTo>
                    <a:pt x="2180" y="25"/>
                    <a:pt x="1811" y="346"/>
                    <a:pt x="1465" y="644"/>
                  </a:cubicBezTo>
                  <a:cubicBezTo>
                    <a:pt x="1215" y="870"/>
                    <a:pt x="977" y="1072"/>
                    <a:pt x="739" y="1072"/>
                  </a:cubicBezTo>
                  <a:cubicBezTo>
                    <a:pt x="620" y="1072"/>
                    <a:pt x="549" y="1049"/>
                    <a:pt x="513" y="1013"/>
                  </a:cubicBezTo>
                  <a:cubicBezTo>
                    <a:pt x="489" y="977"/>
                    <a:pt x="489" y="882"/>
                    <a:pt x="537" y="775"/>
                  </a:cubicBezTo>
                  <a:cubicBezTo>
                    <a:pt x="560" y="703"/>
                    <a:pt x="537" y="608"/>
                    <a:pt x="453" y="572"/>
                  </a:cubicBezTo>
                  <a:cubicBezTo>
                    <a:pt x="426" y="554"/>
                    <a:pt x="396" y="545"/>
                    <a:pt x="367" y="545"/>
                  </a:cubicBezTo>
                  <a:cubicBezTo>
                    <a:pt x="321" y="545"/>
                    <a:pt x="276" y="569"/>
                    <a:pt x="239" y="620"/>
                  </a:cubicBezTo>
                  <a:cubicBezTo>
                    <a:pt x="60" y="834"/>
                    <a:pt x="1" y="1120"/>
                    <a:pt x="96" y="1358"/>
                  </a:cubicBezTo>
                  <a:cubicBezTo>
                    <a:pt x="203" y="1632"/>
                    <a:pt x="477" y="1870"/>
                    <a:pt x="810" y="1989"/>
                  </a:cubicBezTo>
                  <a:cubicBezTo>
                    <a:pt x="994" y="2060"/>
                    <a:pt x="1188" y="2095"/>
                    <a:pt x="1388" y="2095"/>
                  </a:cubicBezTo>
                  <a:cubicBezTo>
                    <a:pt x="1694" y="2095"/>
                    <a:pt x="2013" y="2012"/>
                    <a:pt x="2323" y="1846"/>
                  </a:cubicBezTo>
                  <a:cubicBezTo>
                    <a:pt x="3073" y="1465"/>
                    <a:pt x="3466" y="1465"/>
                    <a:pt x="3573" y="1465"/>
                  </a:cubicBezTo>
                  <a:lnTo>
                    <a:pt x="3692" y="1465"/>
                  </a:lnTo>
                  <a:cubicBezTo>
                    <a:pt x="3704" y="1464"/>
                    <a:pt x="3721" y="1463"/>
                    <a:pt x="3744" y="1463"/>
                  </a:cubicBezTo>
                  <a:cubicBezTo>
                    <a:pt x="3895" y="1463"/>
                    <a:pt x="4278" y="1515"/>
                    <a:pt x="4942" y="1846"/>
                  </a:cubicBezTo>
                  <a:cubicBezTo>
                    <a:pt x="5240" y="2001"/>
                    <a:pt x="5561" y="2084"/>
                    <a:pt x="5859" y="2084"/>
                  </a:cubicBezTo>
                  <a:cubicBezTo>
                    <a:pt x="6073" y="2084"/>
                    <a:pt x="6264" y="2061"/>
                    <a:pt x="6442" y="1989"/>
                  </a:cubicBezTo>
                  <a:cubicBezTo>
                    <a:pt x="6787" y="1846"/>
                    <a:pt x="7049" y="1632"/>
                    <a:pt x="7157" y="1358"/>
                  </a:cubicBezTo>
                  <a:cubicBezTo>
                    <a:pt x="7276" y="1108"/>
                    <a:pt x="7216" y="834"/>
                    <a:pt x="7037" y="596"/>
                  </a:cubicBezTo>
                  <a:cubicBezTo>
                    <a:pt x="7002" y="553"/>
                    <a:pt x="6957" y="532"/>
                    <a:pt x="6910" y="532"/>
                  </a:cubicBezTo>
                  <a:cubicBezTo>
                    <a:pt x="6878" y="532"/>
                    <a:pt x="6845" y="541"/>
                    <a:pt x="6811" y="560"/>
                  </a:cubicBezTo>
                  <a:cubicBezTo>
                    <a:pt x="6740" y="596"/>
                    <a:pt x="6704" y="691"/>
                    <a:pt x="6740" y="763"/>
                  </a:cubicBezTo>
                  <a:cubicBezTo>
                    <a:pt x="6776" y="870"/>
                    <a:pt x="6787" y="953"/>
                    <a:pt x="6752" y="1001"/>
                  </a:cubicBezTo>
                  <a:cubicBezTo>
                    <a:pt x="6728" y="1049"/>
                    <a:pt x="6645" y="1061"/>
                    <a:pt x="6525" y="1061"/>
                  </a:cubicBezTo>
                  <a:cubicBezTo>
                    <a:pt x="6299" y="1061"/>
                    <a:pt x="6049" y="858"/>
                    <a:pt x="5799" y="632"/>
                  </a:cubicBezTo>
                  <a:cubicBezTo>
                    <a:pt x="5454" y="334"/>
                    <a:pt x="5085" y="1"/>
                    <a:pt x="456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25" name="Google Shape;11325;p80"/>
            <p:cNvSpPr/>
            <p:nvPr/>
          </p:nvSpPr>
          <p:spPr>
            <a:xfrm>
              <a:off x="5142473" y="2191384"/>
              <a:ext cx="26907" cy="123467"/>
            </a:xfrm>
            <a:custGeom>
              <a:avLst/>
              <a:gdLst/>
              <a:ahLst/>
              <a:cxnLst/>
              <a:rect l="l" t="t" r="r" b="b"/>
              <a:pathLst>
                <a:path w="846" h="3882" extrusionOk="0">
                  <a:moveTo>
                    <a:pt x="501" y="2215"/>
                  </a:moveTo>
                  <a:lnTo>
                    <a:pt x="501" y="3465"/>
                  </a:lnTo>
                  <a:lnTo>
                    <a:pt x="525" y="3465"/>
                  </a:lnTo>
                  <a:cubicBezTo>
                    <a:pt x="525" y="3524"/>
                    <a:pt x="477" y="3572"/>
                    <a:pt x="417" y="3572"/>
                  </a:cubicBezTo>
                  <a:cubicBezTo>
                    <a:pt x="358" y="3572"/>
                    <a:pt x="310" y="3524"/>
                    <a:pt x="310" y="3465"/>
                  </a:cubicBezTo>
                  <a:lnTo>
                    <a:pt x="310" y="2215"/>
                  </a:lnTo>
                  <a:close/>
                  <a:moveTo>
                    <a:pt x="679" y="0"/>
                  </a:moveTo>
                  <a:cubicBezTo>
                    <a:pt x="596" y="0"/>
                    <a:pt x="525" y="72"/>
                    <a:pt x="525" y="167"/>
                  </a:cubicBezTo>
                  <a:lnTo>
                    <a:pt x="525" y="1905"/>
                  </a:lnTo>
                  <a:lnTo>
                    <a:pt x="322" y="1905"/>
                  </a:lnTo>
                  <a:lnTo>
                    <a:pt x="322" y="429"/>
                  </a:lnTo>
                  <a:cubicBezTo>
                    <a:pt x="322" y="345"/>
                    <a:pt x="251" y="274"/>
                    <a:pt x="167" y="274"/>
                  </a:cubicBezTo>
                  <a:cubicBezTo>
                    <a:pt x="72" y="274"/>
                    <a:pt x="1" y="345"/>
                    <a:pt x="1" y="429"/>
                  </a:cubicBezTo>
                  <a:lnTo>
                    <a:pt x="1" y="3465"/>
                  </a:lnTo>
                  <a:cubicBezTo>
                    <a:pt x="1" y="3703"/>
                    <a:pt x="191" y="3882"/>
                    <a:pt x="417" y="3882"/>
                  </a:cubicBezTo>
                  <a:cubicBezTo>
                    <a:pt x="655" y="3882"/>
                    <a:pt x="834" y="3691"/>
                    <a:pt x="834" y="3465"/>
                  </a:cubicBezTo>
                  <a:lnTo>
                    <a:pt x="834" y="167"/>
                  </a:lnTo>
                  <a:cubicBezTo>
                    <a:pt x="846" y="72"/>
                    <a:pt x="775" y="0"/>
                    <a:pt x="6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26" name="Google Shape;11326;p80"/>
            <p:cNvSpPr/>
            <p:nvPr/>
          </p:nvSpPr>
          <p:spPr>
            <a:xfrm>
              <a:off x="5203825" y="2089513"/>
              <a:ext cx="27289" cy="226102"/>
            </a:xfrm>
            <a:custGeom>
              <a:avLst/>
              <a:gdLst/>
              <a:ahLst/>
              <a:cxnLst/>
              <a:rect l="l" t="t" r="r" b="b"/>
              <a:pathLst>
                <a:path w="858" h="7109" extrusionOk="0">
                  <a:moveTo>
                    <a:pt x="512" y="5418"/>
                  </a:moveTo>
                  <a:lnTo>
                    <a:pt x="512" y="6668"/>
                  </a:lnTo>
                  <a:lnTo>
                    <a:pt x="524" y="6668"/>
                  </a:lnTo>
                  <a:cubicBezTo>
                    <a:pt x="524" y="6727"/>
                    <a:pt x="477" y="6775"/>
                    <a:pt x="417" y="6775"/>
                  </a:cubicBezTo>
                  <a:cubicBezTo>
                    <a:pt x="358" y="6775"/>
                    <a:pt x="310" y="6727"/>
                    <a:pt x="310" y="6668"/>
                  </a:cubicBezTo>
                  <a:lnTo>
                    <a:pt x="310" y="5418"/>
                  </a:lnTo>
                  <a:close/>
                  <a:moveTo>
                    <a:pt x="691" y="0"/>
                  </a:moveTo>
                  <a:cubicBezTo>
                    <a:pt x="596" y="0"/>
                    <a:pt x="524" y="84"/>
                    <a:pt x="524" y="167"/>
                  </a:cubicBezTo>
                  <a:lnTo>
                    <a:pt x="524" y="5108"/>
                  </a:lnTo>
                  <a:lnTo>
                    <a:pt x="334" y="5108"/>
                  </a:lnTo>
                  <a:lnTo>
                    <a:pt x="334" y="703"/>
                  </a:lnTo>
                  <a:cubicBezTo>
                    <a:pt x="334" y="608"/>
                    <a:pt x="262" y="536"/>
                    <a:pt x="167" y="536"/>
                  </a:cubicBezTo>
                  <a:cubicBezTo>
                    <a:pt x="84" y="536"/>
                    <a:pt x="0" y="608"/>
                    <a:pt x="0" y="703"/>
                  </a:cubicBezTo>
                  <a:lnTo>
                    <a:pt x="0" y="6692"/>
                  </a:lnTo>
                  <a:cubicBezTo>
                    <a:pt x="0" y="6930"/>
                    <a:pt x="203" y="7108"/>
                    <a:pt x="417" y="7108"/>
                  </a:cubicBezTo>
                  <a:cubicBezTo>
                    <a:pt x="655" y="7108"/>
                    <a:pt x="834" y="6906"/>
                    <a:pt x="834" y="6692"/>
                  </a:cubicBezTo>
                  <a:lnTo>
                    <a:pt x="834" y="179"/>
                  </a:lnTo>
                  <a:cubicBezTo>
                    <a:pt x="858" y="84"/>
                    <a:pt x="774" y="0"/>
                    <a:pt x="69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327" name="Google Shape;11327;p80"/>
          <p:cNvGrpSpPr/>
          <p:nvPr/>
        </p:nvGrpSpPr>
        <p:grpSpPr>
          <a:xfrm>
            <a:off x="10065290" y="2404636"/>
            <a:ext cx="444380" cy="466600"/>
            <a:chOff x="7548967" y="1978927"/>
            <a:chExt cx="333285" cy="349950"/>
          </a:xfrm>
          <a:solidFill>
            <a:schemeClr val="tx1"/>
          </a:solidFill>
        </p:grpSpPr>
        <p:sp>
          <p:nvSpPr>
            <p:cNvPr id="11328" name="Google Shape;11328;p80"/>
            <p:cNvSpPr/>
            <p:nvPr/>
          </p:nvSpPr>
          <p:spPr>
            <a:xfrm>
              <a:off x="7548967" y="1978927"/>
              <a:ext cx="333285" cy="234816"/>
            </a:xfrm>
            <a:custGeom>
              <a:avLst/>
              <a:gdLst/>
              <a:ahLst/>
              <a:cxnLst/>
              <a:rect l="l" t="t" r="r" b="b"/>
              <a:pathLst>
                <a:path w="10479" h="7383" extrusionOk="0">
                  <a:moveTo>
                    <a:pt x="8978" y="286"/>
                  </a:moveTo>
                  <a:cubicBezTo>
                    <a:pt x="9633" y="298"/>
                    <a:pt x="10145" y="834"/>
                    <a:pt x="10145" y="1489"/>
                  </a:cubicBezTo>
                  <a:cubicBezTo>
                    <a:pt x="10121" y="2168"/>
                    <a:pt x="9585" y="2727"/>
                    <a:pt x="8931" y="2727"/>
                  </a:cubicBezTo>
                  <a:cubicBezTo>
                    <a:pt x="8300" y="2727"/>
                    <a:pt x="7799" y="2251"/>
                    <a:pt x="7740" y="1656"/>
                  </a:cubicBezTo>
                  <a:lnTo>
                    <a:pt x="7740" y="1596"/>
                  </a:lnTo>
                  <a:lnTo>
                    <a:pt x="7740" y="1572"/>
                  </a:lnTo>
                  <a:lnTo>
                    <a:pt x="7740" y="1513"/>
                  </a:lnTo>
                  <a:cubicBezTo>
                    <a:pt x="7740" y="1429"/>
                    <a:pt x="7668" y="1358"/>
                    <a:pt x="7573" y="1358"/>
                  </a:cubicBezTo>
                  <a:lnTo>
                    <a:pt x="2882" y="1358"/>
                  </a:lnTo>
                  <a:cubicBezTo>
                    <a:pt x="2799" y="1358"/>
                    <a:pt x="2727" y="1429"/>
                    <a:pt x="2727" y="1513"/>
                  </a:cubicBezTo>
                  <a:lnTo>
                    <a:pt x="2727" y="1596"/>
                  </a:lnTo>
                  <a:lnTo>
                    <a:pt x="2727" y="1608"/>
                  </a:lnTo>
                  <a:lnTo>
                    <a:pt x="2727" y="1656"/>
                  </a:lnTo>
                  <a:lnTo>
                    <a:pt x="2727" y="1679"/>
                  </a:lnTo>
                  <a:lnTo>
                    <a:pt x="2727" y="1727"/>
                  </a:lnTo>
                  <a:lnTo>
                    <a:pt x="2727" y="1739"/>
                  </a:lnTo>
                  <a:cubicBezTo>
                    <a:pt x="2727" y="1751"/>
                    <a:pt x="2727" y="1775"/>
                    <a:pt x="2704" y="1799"/>
                  </a:cubicBezTo>
                  <a:lnTo>
                    <a:pt x="2704" y="1810"/>
                  </a:lnTo>
                  <a:cubicBezTo>
                    <a:pt x="2704" y="1834"/>
                    <a:pt x="2692" y="1858"/>
                    <a:pt x="2692" y="1870"/>
                  </a:cubicBezTo>
                  <a:cubicBezTo>
                    <a:pt x="2692" y="1894"/>
                    <a:pt x="2692" y="1894"/>
                    <a:pt x="2680" y="1906"/>
                  </a:cubicBezTo>
                  <a:cubicBezTo>
                    <a:pt x="2680" y="1918"/>
                    <a:pt x="2668" y="1930"/>
                    <a:pt x="2668" y="1930"/>
                  </a:cubicBezTo>
                  <a:cubicBezTo>
                    <a:pt x="2668" y="1953"/>
                    <a:pt x="2644" y="1953"/>
                    <a:pt x="2644" y="1965"/>
                  </a:cubicBezTo>
                  <a:cubicBezTo>
                    <a:pt x="2644" y="1977"/>
                    <a:pt x="2632" y="1977"/>
                    <a:pt x="2632" y="1989"/>
                  </a:cubicBezTo>
                  <a:cubicBezTo>
                    <a:pt x="2632" y="2013"/>
                    <a:pt x="2620" y="2025"/>
                    <a:pt x="2620" y="2025"/>
                  </a:cubicBezTo>
                  <a:cubicBezTo>
                    <a:pt x="2620" y="2025"/>
                    <a:pt x="2620" y="2037"/>
                    <a:pt x="2608" y="2037"/>
                  </a:cubicBezTo>
                  <a:cubicBezTo>
                    <a:pt x="2573" y="2084"/>
                    <a:pt x="2561" y="2132"/>
                    <a:pt x="2525" y="2168"/>
                  </a:cubicBezTo>
                  <a:cubicBezTo>
                    <a:pt x="2513" y="2191"/>
                    <a:pt x="2513" y="2203"/>
                    <a:pt x="2501" y="2215"/>
                  </a:cubicBezTo>
                  <a:cubicBezTo>
                    <a:pt x="2454" y="2275"/>
                    <a:pt x="2406" y="2334"/>
                    <a:pt x="2346" y="2382"/>
                  </a:cubicBezTo>
                  <a:cubicBezTo>
                    <a:pt x="2334" y="2394"/>
                    <a:pt x="2323" y="2394"/>
                    <a:pt x="2311" y="2406"/>
                  </a:cubicBezTo>
                  <a:lnTo>
                    <a:pt x="2287" y="2430"/>
                  </a:lnTo>
                  <a:cubicBezTo>
                    <a:pt x="2084" y="2584"/>
                    <a:pt x="1811" y="2692"/>
                    <a:pt x="1537" y="2692"/>
                  </a:cubicBezTo>
                  <a:cubicBezTo>
                    <a:pt x="882" y="2692"/>
                    <a:pt x="322" y="2156"/>
                    <a:pt x="322" y="1489"/>
                  </a:cubicBezTo>
                  <a:cubicBezTo>
                    <a:pt x="322" y="822"/>
                    <a:pt x="858" y="286"/>
                    <a:pt x="1537" y="286"/>
                  </a:cubicBezTo>
                  <a:close/>
                  <a:moveTo>
                    <a:pt x="7395" y="1668"/>
                  </a:moveTo>
                  <a:cubicBezTo>
                    <a:pt x="7442" y="2049"/>
                    <a:pt x="7633" y="2406"/>
                    <a:pt x="7930" y="2668"/>
                  </a:cubicBezTo>
                  <a:cubicBezTo>
                    <a:pt x="7823" y="2763"/>
                    <a:pt x="7692" y="2799"/>
                    <a:pt x="7549" y="2799"/>
                  </a:cubicBezTo>
                  <a:lnTo>
                    <a:pt x="2858" y="2799"/>
                  </a:lnTo>
                  <a:cubicBezTo>
                    <a:pt x="2727" y="2787"/>
                    <a:pt x="2608" y="2739"/>
                    <a:pt x="2501" y="2668"/>
                  </a:cubicBezTo>
                  <a:cubicBezTo>
                    <a:pt x="2739" y="2453"/>
                    <a:pt x="2906" y="2191"/>
                    <a:pt x="2977" y="1894"/>
                  </a:cubicBezTo>
                  <a:lnTo>
                    <a:pt x="2977" y="1870"/>
                  </a:lnTo>
                  <a:cubicBezTo>
                    <a:pt x="2977" y="1858"/>
                    <a:pt x="2989" y="1846"/>
                    <a:pt x="2989" y="1810"/>
                  </a:cubicBezTo>
                  <a:cubicBezTo>
                    <a:pt x="3001" y="1775"/>
                    <a:pt x="3001" y="1727"/>
                    <a:pt x="3001" y="1668"/>
                  </a:cubicBezTo>
                  <a:close/>
                  <a:moveTo>
                    <a:pt x="1513" y="1"/>
                  </a:moveTo>
                  <a:cubicBezTo>
                    <a:pt x="680" y="1"/>
                    <a:pt x="1" y="679"/>
                    <a:pt x="1" y="1513"/>
                  </a:cubicBezTo>
                  <a:cubicBezTo>
                    <a:pt x="1" y="2346"/>
                    <a:pt x="680" y="3037"/>
                    <a:pt x="1513" y="3037"/>
                  </a:cubicBezTo>
                  <a:cubicBezTo>
                    <a:pt x="1787" y="3037"/>
                    <a:pt x="2025" y="2977"/>
                    <a:pt x="2251" y="2858"/>
                  </a:cubicBezTo>
                  <a:cubicBezTo>
                    <a:pt x="2370" y="2977"/>
                    <a:pt x="2525" y="3049"/>
                    <a:pt x="2692" y="3096"/>
                  </a:cubicBezTo>
                  <a:lnTo>
                    <a:pt x="2692" y="7216"/>
                  </a:lnTo>
                  <a:cubicBezTo>
                    <a:pt x="2692" y="7311"/>
                    <a:pt x="2763" y="7383"/>
                    <a:pt x="2858" y="7383"/>
                  </a:cubicBezTo>
                  <a:cubicBezTo>
                    <a:pt x="2942" y="7383"/>
                    <a:pt x="3025" y="7311"/>
                    <a:pt x="3025" y="7216"/>
                  </a:cubicBezTo>
                  <a:lnTo>
                    <a:pt x="3025" y="3120"/>
                  </a:lnTo>
                  <a:lnTo>
                    <a:pt x="7454" y="3120"/>
                  </a:lnTo>
                  <a:lnTo>
                    <a:pt x="7454" y="3882"/>
                  </a:lnTo>
                  <a:cubicBezTo>
                    <a:pt x="7454" y="3977"/>
                    <a:pt x="7526" y="4049"/>
                    <a:pt x="7621" y="4049"/>
                  </a:cubicBezTo>
                  <a:cubicBezTo>
                    <a:pt x="7704" y="4049"/>
                    <a:pt x="7776" y="3977"/>
                    <a:pt x="7776" y="3882"/>
                  </a:cubicBezTo>
                  <a:lnTo>
                    <a:pt x="7776" y="3108"/>
                  </a:lnTo>
                  <a:cubicBezTo>
                    <a:pt x="7966" y="3084"/>
                    <a:pt x="8121" y="2989"/>
                    <a:pt x="8264" y="2870"/>
                  </a:cubicBezTo>
                  <a:cubicBezTo>
                    <a:pt x="8466" y="2977"/>
                    <a:pt x="8704" y="3037"/>
                    <a:pt x="8954" y="3037"/>
                  </a:cubicBezTo>
                  <a:cubicBezTo>
                    <a:pt x="9788" y="3037"/>
                    <a:pt x="10478" y="2346"/>
                    <a:pt x="10478" y="1513"/>
                  </a:cubicBezTo>
                  <a:cubicBezTo>
                    <a:pt x="10443" y="1120"/>
                    <a:pt x="10300" y="727"/>
                    <a:pt x="10014" y="441"/>
                  </a:cubicBezTo>
                  <a:cubicBezTo>
                    <a:pt x="9728" y="167"/>
                    <a:pt x="9359" y="1"/>
                    <a:pt x="897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29" name="Google Shape;11329;p80"/>
            <p:cNvSpPr/>
            <p:nvPr/>
          </p:nvSpPr>
          <p:spPr>
            <a:xfrm>
              <a:off x="7570562" y="2001667"/>
              <a:ext cx="51142" cy="51142"/>
            </a:xfrm>
            <a:custGeom>
              <a:avLst/>
              <a:gdLst/>
              <a:ahLst/>
              <a:cxnLst/>
              <a:rect l="l" t="t" r="r" b="b"/>
              <a:pathLst>
                <a:path w="1608" h="1608" extrusionOk="0">
                  <a:moveTo>
                    <a:pt x="810" y="322"/>
                  </a:moveTo>
                  <a:cubicBezTo>
                    <a:pt x="1072" y="322"/>
                    <a:pt x="1286" y="536"/>
                    <a:pt x="1286" y="798"/>
                  </a:cubicBezTo>
                  <a:cubicBezTo>
                    <a:pt x="1286" y="1060"/>
                    <a:pt x="1072" y="1274"/>
                    <a:pt x="810" y="1274"/>
                  </a:cubicBezTo>
                  <a:cubicBezTo>
                    <a:pt x="536" y="1274"/>
                    <a:pt x="334" y="1072"/>
                    <a:pt x="334" y="798"/>
                  </a:cubicBezTo>
                  <a:cubicBezTo>
                    <a:pt x="334" y="536"/>
                    <a:pt x="536" y="322"/>
                    <a:pt x="810" y="322"/>
                  </a:cubicBezTo>
                  <a:close/>
                  <a:moveTo>
                    <a:pt x="810" y="0"/>
                  </a:moveTo>
                  <a:cubicBezTo>
                    <a:pt x="358" y="0"/>
                    <a:pt x="1" y="357"/>
                    <a:pt x="1" y="798"/>
                  </a:cubicBezTo>
                  <a:cubicBezTo>
                    <a:pt x="1" y="1250"/>
                    <a:pt x="358" y="1607"/>
                    <a:pt x="810" y="1607"/>
                  </a:cubicBezTo>
                  <a:cubicBezTo>
                    <a:pt x="1251" y="1607"/>
                    <a:pt x="1608" y="1250"/>
                    <a:pt x="1608" y="798"/>
                  </a:cubicBezTo>
                  <a:cubicBezTo>
                    <a:pt x="1608" y="357"/>
                    <a:pt x="1251" y="0"/>
                    <a:pt x="81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30" name="Google Shape;11330;p80"/>
            <p:cNvSpPr/>
            <p:nvPr/>
          </p:nvSpPr>
          <p:spPr>
            <a:xfrm>
              <a:off x="7807986" y="2001667"/>
              <a:ext cx="51174" cy="51142"/>
            </a:xfrm>
            <a:custGeom>
              <a:avLst/>
              <a:gdLst/>
              <a:ahLst/>
              <a:cxnLst/>
              <a:rect l="l" t="t" r="r" b="b"/>
              <a:pathLst>
                <a:path w="1609" h="1608" extrusionOk="0">
                  <a:moveTo>
                    <a:pt x="798" y="322"/>
                  </a:moveTo>
                  <a:cubicBezTo>
                    <a:pt x="1072" y="322"/>
                    <a:pt x="1275" y="536"/>
                    <a:pt x="1275" y="798"/>
                  </a:cubicBezTo>
                  <a:cubicBezTo>
                    <a:pt x="1275" y="1060"/>
                    <a:pt x="1072" y="1274"/>
                    <a:pt x="798" y="1274"/>
                  </a:cubicBezTo>
                  <a:cubicBezTo>
                    <a:pt x="537" y="1274"/>
                    <a:pt x="322" y="1072"/>
                    <a:pt x="322" y="798"/>
                  </a:cubicBezTo>
                  <a:cubicBezTo>
                    <a:pt x="322" y="536"/>
                    <a:pt x="537" y="322"/>
                    <a:pt x="798" y="322"/>
                  </a:cubicBezTo>
                  <a:close/>
                  <a:moveTo>
                    <a:pt x="798" y="0"/>
                  </a:moveTo>
                  <a:cubicBezTo>
                    <a:pt x="358" y="0"/>
                    <a:pt x="1" y="357"/>
                    <a:pt x="1" y="798"/>
                  </a:cubicBezTo>
                  <a:cubicBezTo>
                    <a:pt x="1" y="1250"/>
                    <a:pt x="358" y="1607"/>
                    <a:pt x="798" y="1607"/>
                  </a:cubicBezTo>
                  <a:cubicBezTo>
                    <a:pt x="1251" y="1607"/>
                    <a:pt x="1608" y="1250"/>
                    <a:pt x="1608" y="798"/>
                  </a:cubicBezTo>
                  <a:cubicBezTo>
                    <a:pt x="1608" y="357"/>
                    <a:pt x="1251" y="0"/>
                    <a:pt x="79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31" name="Google Shape;11331;p80"/>
            <p:cNvSpPr/>
            <p:nvPr/>
          </p:nvSpPr>
          <p:spPr>
            <a:xfrm>
              <a:off x="7570180" y="2121699"/>
              <a:ext cx="288980" cy="207178"/>
            </a:xfrm>
            <a:custGeom>
              <a:avLst/>
              <a:gdLst/>
              <a:ahLst/>
              <a:cxnLst/>
              <a:rect l="l" t="t" r="r" b="b"/>
              <a:pathLst>
                <a:path w="9086" h="6514" extrusionOk="0">
                  <a:moveTo>
                    <a:pt x="7513" y="4549"/>
                  </a:moveTo>
                  <a:cubicBezTo>
                    <a:pt x="7633" y="4549"/>
                    <a:pt x="7740" y="4644"/>
                    <a:pt x="7740" y="4763"/>
                  </a:cubicBezTo>
                  <a:lnTo>
                    <a:pt x="7740" y="5203"/>
                  </a:lnTo>
                  <a:lnTo>
                    <a:pt x="1358" y="5203"/>
                  </a:lnTo>
                  <a:lnTo>
                    <a:pt x="1358" y="4763"/>
                  </a:lnTo>
                  <a:cubicBezTo>
                    <a:pt x="1358" y="4644"/>
                    <a:pt x="1465" y="4549"/>
                    <a:pt x="1584" y="4549"/>
                  </a:cubicBezTo>
                  <a:close/>
                  <a:moveTo>
                    <a:pt x="8323" y="5513"/>
                  </a:moveTo>
                  <a:cubicBezTo>
                    <a:pt x="8561" y="5513"/>
                    <a:pt x="8764" y="5703"/>
                    <a:pt x="8764" y="5953"/>
                  </a:cubicBezTo>
                  <a:lnTo>
                    <a:pt x="8764" y="6180"/>
                  </a:lnTo>
                  <a:lnTo>
                    <a:pt x="346" y="6180"/>
                  </a:lnTo>
                  <a:lnTo>
                    <a:pt x="346" y="5953"/>
                  </a:lnTo>
                  <a:cubicBezTo>
                    <a:pt x="346" y="5715"/>
                    <a:pt x="536" y="5513"/>
                    <a:pt x="786" y="5513"/>
                  </a:cubicBezTo>
                  <a:close/>
                  <a:moveTo>
                    <a:pt x="6918" y="0"/>
                  </a:moveTo>
                  <a:cubicBezTo>
                    <a:pt x="6835" y="0"/>
                    <a:pt x="6763" y="84"/>
                    <a:pt x="6763" y="167"/>
                  </a:cubicBezTo>
                  <a:lnTo>
                    <a:pt x="6763" y="4215"/>
                  </a:lnTo>
                  <a:lnTo>
                    <a:pt x="2322" y="4215"/>
                  </a:lnTo>
                  <a:lnTo>
                    <a:pt x="2322" y="3501"/>
                  </a:lnTo>
                  <a:cubicBezTo>
                    <a:pt x="2322" y="3417"/>
                    <a:pt x="2251" y="3334"/>
                    <a:pt x="2156" y="3334"/>
                  </a:cubicBezTo>
                  <a:cubicBezTo>
                    <a:pt x="2072" y="3334"/>
                    <a:pt x="2001" y="3417"/>
                    <a:pt x="2001" y="3501"/>
                  </a:cubicBezTo>
                  <a:lnTo>
                    <a:pt x="2001" y="4215"/>
                  </a:lnTo>
                  <a:lnTo>
                    <a:pt x="1560" y="4215"/>
                  </a:lnTo>
                  <a:cubicBezTo>
                    <a:pt x="1263" y="4215"/>
                    <a:pt x="1013" y="4465"/>
                    <a:pt x="1013" y="4763"/>
                  </a:cubicBezTo>
                  <a:lnTo>
                    <a:pt x="1013" y="5203"/>
                  </a:lnTo>
                  <a:lnTo>
                    <a:pt x="763" y="5203"/>
                  </a:lnTo>
                  <a:cubicBezTo>
                    <a:pt x="346" y="5203"/>
                    <a:pt x="1" y="5537"/>
                    <a:pt x="1" y="5953"/>
                  </a:cubicBezTo>
                  <a:lnTo>
                    <a:pt x="1" y="6346"/>
                  </a:lnTo>
                  <a:cubicBezTo>
                    <a:pt x="1" y="6430"/>
                    <a:pt x="72" y="6513"/>
                    <a:pt x="167" y="6513"/>
                  </a:cubicBezTo>
                  <a:lnTo>
                    <a:pt x="8906" y="6513"/>
                  </a:lnTo>
                  <a:cubicBezTo>
                    <a:pt x="8990" y="6513"/>
                    <a:pt x="9061" y="6430"/>
                    <a:pt x="9061" y="6346"/>
                  </a:cubicBezTo>
                  <a:lnTo>
                    <a:pt x="9061" y="5953"/>
                  </a:lnTo>
                  <a:cubicBezTo>
                    <a:pt x="9085" y="5537"/>
                    <a:pt x="8740" y="5203"/>
                    <a:pt x="8323" y="5203"/>
                  </a:cubicBezTo>
                  <a:lnTo>
                    <a:pt x="8073" y="5203"/>
                  </a:lnTo>
                  <a:lnTo>
                    <a:pt x="8073" y="4763"/>
                  </a:lnTo>
                  <a:cubicBezTo>
                    <a:pt x="8073" y="4465"/>
                    <a:pt x="7811" y="4215"/>
                    <a:pt x="7513" y="4215"/>
                  </a:cubicBezTo>
                  <a:lnTo>
                    <a:pt x="7085" y="4215"/>
                  </a:lnTo>
                  <a:lnTo>
                    <a:pt x="7085" y="167"/>
                  </a:lnTo>
                  <a:cubicBezTo>
                    <a:pt x="7085" y="84"/>
                    <a:pt x="7013" y="0"/>
                    <a:pt x="691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32" name="Google Shape;11332;p80"/>
            <p:cNvSpPr/>
            <p:nvPr/>
          </p:nvSpPr>
          <p:spPr>
            <a:xfrm>
              <a:off x="7658408" y="2088368"/>
              <a:ext cx="30342" cy="154922"/>
            </a:xfrm>
            <a:custGeom>
              <a:avLst/>
              <a:gdLst/>
              <a:ahLst/>
              <a:cxnLst/>
              <a:rect l="l" t="t" r="r" b="b"/>
              <a:pathLst>
                <a:path w="954" h="4871" extrusionOk="0">
                  <a:moveTo>
                    <a:pt x="453" y="310"/>
                  </a:moveTo>
                  <a:cubicBezTo>
                    <a:pt x="537" y="310"/>
                    <a:pt x="608" y="370"/>
                    <a:pt x="608" y="453"/>
                  </a:cubicBezTo>
                  <a:lnTo>
                    <a:pt x="608" y="4382"/>
                  </a:lnTo>
                  <a:cubicBezTo>
                    <a:pt x="608" y="4465"/>
                    <a:pt x="548" y="4537"/>
                    <a:pt x="453" y="4537"/>
                  </a:cubicBezTo>
                  <a:cubicBezTo>
                    <a:pt x="382" y="4537"/>
                    <a:pt x="310" y="4477"/>
                    <a:pt x="310" y="4382"/>
                  </a:cubicBezTo>
                  <a:lnTo>
                    <a:pt x="310" y="453"/>
                  </a:lnTo>
                  <a:cubicBezTo>
                    <a:pt x="310" y="382"/>
                    <a:pt x="370" y="310"/>
                    <a:pt x="453" y="310"/>
                  </a:cubicBezTo>
                  <a:close/>
                  <a:moveTo>
                    <a:pt x="477" y="1"/>
                  </a:moveTo>
                  <a:cubicBezTo>
                    <a:pt x="215" y="1"/>
                    <a:pt x="1" y="203"/>
                    <a:pt x="1" y="477"/>
                  </a:cubicBezTo>
                  <a:lnTo>
                    <a:pt x="1" y="4394"/>
                  </a:lnTo>
                  <a:cubicBezTo>
                    <a:pt x="1" y="4656"/>
                    <a:pt x="203" y="4870"/>
                    <a:pt x="477" y="4870"/>
                  </a:cubicBezTo>
                  <a:cubicBezTo>
                    <a:pt x="727" y="4870"/>
                    <a:pt x="953" y="4668"/>
                    <a:pt x="953" y="4394"/>
                  </a:cubicBezTo>
                  <a:lnTo>
                    <a:pt x="953" y="477"/>
                  </a:lnTo>
                  <a:cubicBezTo>
                    <a:pt x="929" y="203"/>
                    <a:pt x="727" y="1"/>
                    <a:pt x="47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33" name="Google Shape;11333;p80"/>
            <p:cNvSpPr/>
            <p:nvPr/>
          </p:nvSpPr>
          <p:spPr>
            <a:xfrm>
              <a:off x="7700072" y="2088368"/>
              <a:ext cx="30310" cy="154922"/>
            </a:xfrm>
            <a:custGeom>
              <a:avLst/>
              <a:gdLst/>
              <a:ahLst/>
              <a:cxnLst/>
              <a:rect l="l" t="t" r="r" b="b"/>
              <a:pathLst>
                <a:path w="953" h="4871" extrusionOk="0">
                  <a:moveTo>
                    <a:pt x="453" y="310"/>
                  </a:moveTo>
                  <a:cubicBezTo>
                    <a:pt x="548" y="310"/>
                    <a:pt x="608" y="370"/>
                    <a:pt x="608" y="453"/>
                  </a:cubicBezTo>
                  <a:lnTo>
                    <a:pt x="608" y="4382"/>
                  </a:lnTo>
                  <a:cubicBezTo>
                    <a:pt x="608" y="4465"/>
                    <a:pt x="548" y="4537"/>
                    <a:pt x="453" y="4537"/>
                  </a:cubicBezTo>
                  <a:cubicBezTo>
                    <a:pt x="381" y="4537"/>
                    <a:pt x="310" y="4477"/>
                    <a:pt x="310" y="4382"/>
                  </a:cubicBezTo>
                  <a:lnTo>
                    <a:pt x="310" y="453"/>
                  </a:lnTo>
                  <a:cubicBezTo>
                    <a:pt x="310" y="382"/>
                    <a:pt x="370" y="310"/>
                    <a:pt x="453" y="310"/>
                  </a:cubicBezTo>
                  <a:close/>
                  <a:moveTo>
                    <a:pt x="477" y="1"/>
                  </a:moveTo>
                  <a:cubicBezTo>
                    <a:pt x="215" y="1"/>
                    <a:pt x="0" y="203"/>
                    <a:pt x="0" y="477"/>
                  </a:cubicBezTo>
                  <a:lnTo>
                    <a:pt x="0" y="4394"/>
                  </a:lnTo>
                  <a:cubicBezTo>
                    <a:pt x="0" y="4656"/>
                    <a:pt x="203" y="4870"/>
                    <a:pt x="477" y="4870"/>
                  </a:cubicBezTo>
                  <a:cubicBezTo>
                    <a:pt x="727" y="4870"/>
                    <a:pt x="953" y="4668"/>
                    <a:pt x="953" y="4394"/>
                  </a:cubicBezTo>
                  <a:lnTo>
                    <a:pt x="953" y="477"/>
                  </a:lnTo>
                  <a:cubicBezTo>
                    <a:pt x="929" y="203"/>
                    <a:pt x="727" y="1"/>
                    <a:pt x="47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34" name="Google Shape;11334;p80"/>
            <p:cNvSpPr/>
            <p:nvPr/>
          </p:nvSpPr>
          <p:spPr>
            <a:xfrm>
              <a:off x="7741737" y="2088368"/>
              <a:ext cx="30310" cy="154922"/>
            </a:xfrm>
            <a:custGeom>
              <a:avLst/>
              <a:gdLst/>
              <a:ahLst/>
              <a:cxnLst/>
              <a:rect l="l" t="t" r="r" b="b"/>
              <a:pathLst>
                <a:path w="953" h="4871" extrusionOk="0">
                  <a:moveTo>
                    <a:pt x="453" y="310"/>
                  </a:moveTo>
                  <a:cubicBezTo>
                    <a:pt x="536" y="310"/>
                    <a:pt x="607" y="370"/>
                    <a:pt x="607" y="453"/>
                  </a:cubicBezTo>
                  <a:lnTo>
                    <a:pt x="607" y="4382"/>
                  </a:lnTo>
                  <a:cubicBezTo>
                    <a:pt x="607" y="4465"/>
                    <a:pt x="548" y="4537"/>
                    <a:pt x="453" y="4537"/>
                  </a:cubicBezTo>
                  <a:cubicBezTo>
                    <a:pt x="381" y="4537"/>
                    <a:pt x="310" y="4477"/>
                    <a:pt x="310" y="4382"/>
                  </a:cubicBezTo>
                  <a:lnTo>
                    <a:pt x="310" y="453"/>
                  </a:lnTo>
                  <a:cubicBezTo>
                    <a:pt x="310" y="382"/>
                    <a:pt x="369" y="310"/>
                    <a:pt x="453" y="310"/>
                  </a:cubicBezTo>
                  <a:close/>
                  <a:moveTo>
                    <a:pt x="476" y="1"/>
                  </a:moveTo>
                  <a:cubicBezTo>
                    <a:pt x="214" y="1"/>
                    <a:pt x="0" y="203"/>
                    <a:pt x="0" y="477"/>
                  </a:cubicBezTo>
                  <a:lnTo>
                    <a:pt x="0" y="4394"/>
                  </a:lnTo>
                  <a:cubicBezTo>
                    <a:pt x="0" y="4656"/>
                    <a:pt x="203" y="4870"/>
                    <a:pt x="476" y="4870"/>
                  </a:cubicBezTo>
                  <a:cubicBezTo>
                    <a:pt x="726" y="4870"/>
                    <a:pt x="953" y="4668"/>
                    <a:pt x="953" y="4394"/>
                  </a:cubicBezTo>
                  <a:lnTo>
                    <a:pt x="953" y="477"/>
                  </a:lnTo>
                  <a:cubicBezTo>
                    <a:pt x="929" y="203"/>
                    <a:pt x="726" y="1"/>
                    <a:pt x="47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335" name="Google Shape;11335;p80"/>
          <p:cNvGrpSpPr/>
          <p:nvPr/>
        </p:nvGrpSpPr>
        <p:grpSpPr>
          <a:xfrm>
            <a:off x="8285523" y="2404636"/>
            <a:ext cx="462020" cy="467067"/>
            <a:chOff x="6214142" y="1978927"/>
            <a:chExt cx="346515" cy="350300"/>
          </a:xfrm>
          <a:solidFill>
            <a:schemeClr val="tx1"/>
          </a:solidFill>
        </p:grpSpPr>
        <p:sp>
          <p:nvSpPr>
            <p:cNvPr id="11336" name="Google Shape;11336;p80"/>
            <p:cNvSpPr/>
            <p:nvPr/>
          </p:nvSpPr>
          <p:spPr>
            <a:xfrm>
              <a:off x="6289870" y="1978927"/>
              <a:ext cx="196937" cy="262073"/>
            </a:xfrm>
            <a:custGeom>
              <a:avLst/>
              <a:gdLst/>
              <a:ahLst/>
              <a:cxnLst/>
              <a:rect l="l" t="t" r="r" b="b"/>
              <a:pathLst>
                <a:path w="6192" h="8240" extrusionOk="0">
                  <a:moveTo>
                    <a:pt x="5251" y="1453"/>
                  </a:moveTo>
                  <a:lnTo>
                    <a:pt x="5811" y="2275"/>
                  </a:lnTo>
                  <a:cubicBezTo>
                    <a:pt x="5787" y="2346"/>
                    <a:pt x="5775" y="2430"/>
                    <a:pt x="5763" y="2489"/>
                  </a:cubicBezTo>
                  <a:lnTo>
                    <a:pt x="5763" y="2513"/>
                  </a:lnTo>
                  <a:cubicBezTo>
                    <a:pt x="5739" y="2572"/>
                    <a:pt x="5727" y="2644"/>
                    <a:pt x="5716" y="2703"/>
                  </a:cubicBezTo>
                  <a:lnTo>
                    <a:pt x="5311" y="2108"/>
                  </a:lnTo>
                  <a:cubicBezTo>
                    <a:pt x="5287" y="2072"/>
                    <a:pt x="5251" y="2049"/>
                    <a:pt x="5204" y="2037"/>
                  </a:cubicBezTo>
                  <a:cubicBezTo>
                    <a:pt x="5168" y="2037"/>
                    <a:pt x="5120" y="2037"/>
                    <a:pt x="5085" y="2072"/>
                  </a:cubicBezTo>
                  <a:cubicBezTo>
                    <a:pt x="4727" y="2346"/>
                    <a:pt x="4096" y="2680"/>
                    <a:pt x="3084" y="2680"/>
                  </a:cubicBezTo>
                  <a:cubicBezTo>
                    <a:pt x="2084" y="2680"/>
                    <a:pt x="1441" y="2334"/>
                    <a:pt x="1072" y="2072"/>
                  </a:cubicBezTo>
                  <a:cubicBezTo>
                    <a:pt x="1036" y="2037"/>
                    <a:pt x="1013" y="2037"/>
                    <a:pt x="965" y="2037"/>
                  </a:cubicBezTo>
                  <a:lnTo>
                    <a:pt x="929" y="2037"/>
                  </a:lnTo>
                  <a:cubicBezTo>
                    <a:pt x="894" y="2037"/>
                    <a:pt x="846" y="2072"/>
                    <a:pt x="834" y="2108"/>
                  </a:cubicBezTo>
                  <a:lnTo>
                    <a:pt x="429" y="2703"/>
                  </a:lnTo>
                  <a:cubicBezTo>
                    <a:pt x="417" y="2644"/>
                    <a:pt x="393" y="2572"/>
                    <a:pt x="382" y="2513"/>
                  </a:cubicBezTo>
                  <a:lnTo>
                    <a:pt x="382" y="2489"/>
                  </a:lnTo>
                  <a:cubicBezTo>
                    <a:pt x="370" y="2430"/>
                    <a:pt x="358" y="2346"/>
                    <a:pt x="334" y="2287"/>
                  </a:cubicBezTo>
                  <a:lnTo>
                    <a:pt x="560" y="1953"/>
                  </a:lnTo>
                  <a:lnTo>
                    <a:pt x="905" y="1453"/>
                  </a:lnTo>
                  <a:cubicBezTo>
                    <a:pt x="1025" y="1620"/>
                    <a:pt x="1227" y="1810"/>
                    <a:pt x="1525" y="1989"/>
                  </a:cubicBezTo>
                  <a:cubicBezTo>
                    <a:pt x="1667" y="2072"/>
                    <a:pt x="1810" y="2144"/>
                    <a:pt x="1965" y="2191"/>
                  </a:cubicBezTo>
                  <a:cubicBezTo>
                    <a:pt x="2287" y="2311"/>
                    <a:pt x="2679" y="2370"/>
                    <a:pt x="3084" y="2370"/>
                  </a:cubicBezTo>
                  <a:cubicBezTo>
                    <a:pt x="4239" y="2370"/>
                    <a:pt x="4870" y="1894"/>
                    <a:pt x="5168" y="1560"/>
                  </a:cubicBezTo>
                  <a:cubicBezTo>
                    <a:pt x="5192" y="1513"/>
                    <a:pt x="5227" y="1489"/>
                    <a:pt x="5251" y="1453"/>
                  </a:cubicBezTo>
                  <a:close/>
                  <a:moveTo>
                    <a:pt x="5061" y="2430"/>
                  </a:moveTo>
                  <a:lnTo>
                    <a:pt x="5549" y="3156"/>
                  </a:lnTo>
                  <a:cubicBezTo>
                    <a:pt x="5382" y="4239"/>
                    <a:pt x="5251" y="5180"/>
                    <a:pt x="5204" y="5954"/>
                  </a:cubicBezTo>
                  <a:cubicBezTo>
                    <a:pt x="5168" y="6775"/>
                    <a:pt x="5251" y="7192"/>
                    <a:pt x="5287" y="7371"/>
                  </a:cubicBezTo>
                  <a:lnTo>
                    <a:pt x="5287" y="7383"/>
                  </a:lnTo>
                  <a:lnTo>
                    <a:pt x="5287" y="7394"/>
                  </a:lnTo>
                  <a:lnTo>
                    <a:pt x="5287" y="7406"/>
                  </a:lnTo>
                  <a:cubicBezTo>
                    <a:pt x="5287" y="7454"/>
                    <a:pt x="5132" y="7609"/>
                    <a:pt x="4704" y="7728"/>
                  </a:cubicBezTo>
                  <a:cubicBezTo>
                    <a:pt x="4370" y="7811"/>
                    <a:pt x="3953" y="7871"/>
                    <a:pt x="3501" y="7906"/>
                  </a:cubicBezTo>
                  <a:cubicBezTo>
                    <a:pt x="3346" y="7918"/>
                    <a:pt x="3180" y="7918"/>
                    <a:pt x="3037" y="7918"/>
                  </a:cubicBezTo>
                  <a:lnTo>
                    <a:pt x="2799" y="7918"/>
                  </a:lnTo>
                  <a:cubicBezTo>
                    <a:pt x="2263" y="7906"/>
                    <a:pt x="1751" y="7847"/>
                    <a:pt x="1370" y="7740"/>
                  </a:cubicBezTo>
                  <a:cubicBezTo>
                    <a:pt x="917" y="7621"/>
                    <a:pt x="786" y="7466"/>
                    <a:pt x="786" y="7430"/>
                  </a:cubicBezTo>
                  <a:lnTo>
                    <a:pt x="786" y="7406"/>
                  </a:lnTo>
                  <a:lnTo>
                    <a:pt x="786" y="7394"/>
                  </a:lnTo>
                  <a:lnTo>
                    <a:pt x="786" y="7383"/>
                  </a:lnTo>
                  <a:cubicBezTo>
                    <a:pt x="822" y="7204"/>
                    <a:pt x="905" y="6787"/>
                    <a:pt x="858" y="5966"/>
                  </a:cubicBezTo>
                  <a:cubicBezTo>
                    <a:pt x="834" y="5192"/>
                    <a:pt x="703" y="4251"/>
                    <a:pt x="465" y="3156"/>
                  </a:cubicBezTo>
                  <a:lnTo>
                    <a:pt x="953" y="2430"/>
                  </a:lnTo>
                  <a:cubicBezTo>
                    <a:pt x="1370" y="2703"/>
                    <a:pt x="2037" y="3001"/>
                    <a:pt x="3001" y="3001"/>
                  </a:cubicBezTo>
                  <a:cubicBezTo>
                    <a:pt x="3977" y="3001"/>
                    <a:pt x="4644" y="2703"/>
                    <a:pt x="5061" y="2430"/>
                  </a:cubicBezTo>
                  <a:close/>
                  <a:moveTo>
                    <a:pt x="905" y="1"/>
                  </a:moveTo>
                  <a:cubicBezTo>
                    <a:pt x="822" y="1"/>
                    <a:pt x="739" y="72"/>
                    <a:pt x="739" y="167"/>
                  </a:cubicBezTo>
                  <a:lnTo>
                    <a:pt x="739" y="1156"/>
                  </a:lnTo>
                  <a:cubicBezTo>
                    <a:pt x="715" y="1179"/>
                    <a:pt x="703" y="1203"/>
                    <a:pt x="679" y="1215"/>
                  </a:cubicBezTo>
                  <a:lnTo>
                    <a:pt x="24" y="2168"/>
                  </a:lnTo>
                  <a:cubicBezTo>
                    <a:pt x="12" y="2203"/>
                    <a:pt x="1" y="2227"/>
                    <a:pt x="1" y="2263"/>
                  </a:cubicBezTo>
                  <a:lnTo>
                    <a:pt x="1" y="2287"/>
                  </a:lnTo>
                  <a:cubicBezTo>
                    <a:pt x="72" y="2572"/>
                    <a:pt x="132" y="2858"/>
                    <a:pt x="191" y="3132"/>
                  </a:cubicBezTo>
                  <a:cubicBezTo>
                    <a:pt x="572" y="5001"/>
                    <a:pt x="703" y="6394"/>
                    <a:pt x="524" y="7275"/>
                  </a:cubicBezTo>
                  <a:lnTo>
                    <a:pt x="524" y="7287"/>
                  </a:lnTo>
                  <a:lnTo>
                    <a:pt x="524" y="7311"/>
                  </a:lnTo>
                  <a:lnTo>
                    <a:pt x="524" y="7323"/>
                  </a:lnTo>
                  <a:lnTo>
                    <a:pt x="524" y="7335"/>
                  </a:lnTo>
                  <a:lnTo>
                    <a:pt x="524" y="7371"/>
                  </a:lnTo>
                  <a:lnTo>
                    <a:pt x="524" y="7383"/>
                  </a:lnTo>
                  <a:lnTo>
                    <a:pt x="524" y="7406"/>
                  </a:lnTo>
                  <a:cubicBezTo>
                    <a:pt x="524" y="7978"/>
                    <a:pt x="1858" y="8240"/>
                    <a:pt x="3096" y="8240"/>
                  </a:cubicBezTo>
                  <a:cubicBezTo>
                    <a:pt x="4323" y="8240"/>
                    <a:pt x="5668" y="7990"/>
                    <a:pt x="5668" y="7406"/>
                  </a:cubicBezTo>
                  <a:lnTo>
                    <a:pt x="5668" y="7383"/>
                  </a:lnTo>
                  <a:lnTo>
                    <a:pt x="5668" y="7371"/>
                  </a:lnTo>
                  <a:lnTo>
                    <a:pt x="5668" y="7335"/>
                  </a:lnTo>
                  <a:lnTo>
                    <a:pt x="5668" y="7323"/>
                  </a:lnTo>
                  <a:lnTo>
                    <a:pt x="5668" y="7311"/>
                  </a:lnTo>
                  <a:lnTo>
                    <a:pt x="5668" y="7287"/>
                  </a:lnTo>
                  <a:lnTo>
                    <a:pt x="5668" y="7275"/>
                  </a:lnTo>
                  <a:cubicBezTo>
                    <a:pt x="5489" y="6382"/>
                    <a:pt x="5608" y="5001"/>
                    <a:pt x="5989" y="3132"/>
                  </a:cubicBezTo>
                  <a:cubicBezTo>
                    <a:pt x="6061" y="2870"/>
                    <a:pt x="6108" y="2572"/>
                    <a:pt x="6192" y="2287"/>
                  </a:cubicBezTo>
                  <a:lnTo>
                    <a:pt x="6192" y="2263"/>
                  </a:lnTo>
                  <a:cubicBezTo>
                    <a:pt x="6144" y="2251"/>
                    <a:pt x="6132" y="2227"/>
                    <a:pt x="6132" y="2215"/>
                  </a:cubicBezTo>
                  <a:cubicBezTo>
                    <a:pt x="6132" y="2203"/>
                    <a:pt x="6120" y="2191"/>
                    <a:pt x="6120" y="2168"/>
                  </a:cubicBezTo>
                  <a:lnTo>
                    <a:pt x="5466" y="1215"/>
                  </a:lnTo>
                  <a:cubicBezTo>
                    <a:pt x="5442" y="1191"/>
                    <a:pt x="5418" y="1179"/>
                    <a:pt x="5394" y="1156"/>
                  </a:cubicBezTo>
                  <a:lnTo>
                    <a:pt x="5394" y="167"/>
                  </a:lnTo>
                  <a:cubicBezTo>
                    <a:pt x="5394" y="72"/>
                    <a:pt x="5323" y="1"/>
                    <a:pt x="5239" y="1"/>
                  </a:cubicBezTo>
                  <a:cubicBezTo>
                    <a:pt x="5144" y="1"/>
                    <a:pt x="5073" y="72"/>
                    <a:pt x="5073" y="167"/>
                  </a:cubicBezTo>
                  <a:lnTo>
                    <a:pt x="5073" y="1156"/>
                  </a:lnTo>
                  <a:lnTo>
                    <a:pt x="5085" y="1144"/>
                  </a:lnTo>
                  <a:lnTo>
                    <a:pt x="5049" y="1191"/>
                  </a:lnTo>
                  <a:lnTo>
                    <a:pt x="5025" y="1203"/>
                  </a:lnTo>
                  <a:cubicBezTo>
                    <a:pt x="5001" y="1251"/>
                    <a:pt x="4965" y="1298"/>
                    <a:pt x="4930" y="1334"/>
                  </a:cubicBezTo>
                  <a:cubicBezTo>
                    <a:pt x="4668" y="1620"/>
                    <a:pt x="4120" y="2037"/>
                    <a:pt x="3084" y="2037"/>
                  </a:cubicBezTo>
                  <a:cubicBezTo>
                    <a:pt x="1917" y="2037"/>
                    <a:pt x="1370" y="1513"/>
                    <a:pt x="1155" y="1251"/>
                  </a:cubicBezTo>
                  <a:lnTo>
                    <a:pt x="1120" y="1203"/>
                  </a:lnTo>
                  <a:lnTo>
                    <a:pt x="1072" y="1156"/>
                  </a:lnTo>
                  <a:lnTo>
                    <a:pt x="1072" y="167"/>
                  </a:lnTo>
                  <a:cubicBezTo>
                    <a:pt x="1072" y="72"/>
                    <a:pt x="1001" y="1"/>
                    <a:pt x="90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37" name="Google Shape;11337;p80"/>
            <p:cNvSpPr/>
            <p:nvPr/>
          </p:nvSpPr>
          <p:spPr>
            <a:xfrm>
              <a:off x="6214142" y="2182256"/>
              <a:ext cx="346515" cy="146971"/>
            </a:xfrm>
            <a:custGeom>
              <a:avLst/>
              <a:gdLst/>
              <a:ahLst/>
              <a:cxnLst/>
              <a:rect l="l" t="t" r="r" b="b"/>
              <a:pathLst>
                <a:path w="10895" h="4621" extrusionOk="0">
                  <a:moveTo>
                    <a:pt x="9966" y="478"/>
                  </a:moveTo>
                  <a:lnTo>
                    <a:pt x="10525" y="525"/>
                  </a:lnTo>
                  <a:cubicBezTo>
                    <a:pt x="10525" y="561"/>
                    <a:pt x="10502" y="585"/>
                    <a:pt x="10490" y="620"/>
                  </a:cubicBezTo>
                  <a:cubicBezTo>
                    <a:pt x="10323" y="835"/>
                    <a:pt x="10192" y="1216"/>
                    <a:pt x="10192" y="1466"/>
                  </a:cubicBezTo>
                  <a:lnTo>
                    <a:pt x="10192" y="1513"/>
                  </a:lnTo>
                  <a:cubicBezTo>
                    <a:pt x="10192" y="1775"/>
                    <a:pt x="10013" y="2025"/>
                    <a:pt x="9716" y="2192"/>
                  </a:cubicBezTo>
                  <a:cubicBezTo>
                    <a:pt x="9454" y="2347"/>
                    <a:pt x="9287" y="2585"/>
                    <a:pt x="9275" y="2835"/>
                  </a:cubicBezTo>
                  <a:cubicBezTo>
                    <a:pt x="9251" y="3085"/>
                    <a:pt x="8978" y="3276"/>
                    <a:pt x="8632" y="3276"/>
                  </a:cubicBezTo>
                  <a:lnTo>
                    <a:pt x="8620" y="3276"/>
                  </a:lnTo>
                  <a:cubicBezTo>
                    <a:pt x="8263" y="3311"/>
                    <a:pt x="7942" y="3478"/>
                    <a:pt x="7787" y="3716"/>
                  </a:cubicBezTo>
                  <a:cubicBezTo>
                    <a:pt x="7659" y="3898"/>
                    <a:pt x="7413" y="4011"/>
                    <a:pt x="7150" y="4011"/>
                  </a:cubicBezTo>
                  <a:cubicBezTo>
                    <a:pt x="7069" y="4011"/>
                    <a:pt x="6987" y="4000"/>
                    <a:pt x="6906" y="3978"/>
                  </a:cubicBezTo>
                  <a:cubicBezTo>
                    <a:pt x="6804" y="3957"/>
                    <a:pt x="6701" y="3946"/>
                    <a:pt x="6599" y="3946"/>
                  </a:cubicBezTo>
                  <a:cubicBezTo>
                    <a:pt x="6358" y="3946"/>
                    <a:pt x="6126" y="4007"/>
                    <a:pt x="5942" y="4133"/>
                  </a:cubicBezTo>
                  <a:cubicBezTo>
                    <a:pt x="5799" y="4216"/>
                    <a:pt x="5620" y="4264"/>
                    <a:pt x="5441" y="4264"/>
                  </a:cubicBezTo>
                  <a:cubicBezTo>
                    <a:pt x="5263" y="4264"/>
                    <a:pt x="5084" y="4216"/>
                    <a:pt x="4953" y="4133"/>
                  </a:cubicBezTo>
                  <a:cubicBezTo>
                    <a:pt x="4770" y="4008"/>
                    <a:pt x="4528" y="3941"/>
                    <a:pt x="4289" y="3941"/>
                  </a:cubicBezTo>
                  <a:cubicBezTo>
                    <a:pt x="4187" y="3941"/>
                    <a:pt x="4085" y="3953"/>
                    <a:pt x="3989" y="3978"/>
                  </a:cubicBezTo>
                  <a:cubicBezTo>
                    <a:pt x="3908" y="4000"/>
                    <a:pt x="3825" y="4011"/>
                    <a:pt x="3744" y="4011"/>
                  </a:cubicBezTo>
                  <a:cubicBezTo>
                    <a:pt x="3477" y="4011"/>
                    <a:pt x="3226" y="3898"/>
                    <a:pt x="3108" y="3716"/>
                  </a:cubicBezTo>
                  <a:cubicBezTo>
                    <a:pt x="2941" y="3454"/>
                    <a:pt x="2632" y="3299"/>
                    <a:pt x="2274" y="3276"/>
                  </a:cubicBezTo>
                  <a:lnTo>
                    <a:pt x="2263" y="3276"/>
                  </a:lnTo>
                  <a:cubicBezTo>
                    <a:pt x="1917" y="3276"/>
                    <a:pt x="1631" y="3085"/>
                    <a:pt x="1620" y="2835"/>
                  </a:cubicBezTo>
                  <a:cubicBezTo>
                    <a:pt x="1608" y="2561"/>
                    <a:pt x="1441" y="2347"/>
                    <a:pt x="1179" y="2192"/>
                  </a:cubicBezTo>
                  <a:cubicBezTo>
                    <a:pt x="881" y="2014"/>
                    <a:pt x="703" y="1775"/>
                    <a:pt x="703" y="1513"/>
                  </a:cubicBezTo>
                  <a:lnTo>
                    <a:pt x="703" y="1466"/>
                  </a:lnTo>
                  <a:cubicBezTo>
                    <a:pt x="703" y="1216"/>
                    <a:pt x="560" y="835"/>
                    <a:pt x="405" y="620"/>
                  </a:cubicBezTo>
                  <a:cubicBezTo>
                    <a:pt x="381" y="585"/>
                    <a:pt x="358" y="561"/>
                    <a:pt x="346" y="525"/>
                  </a:cubicBezTo>
                  <a:lnTo>
                    <a:pt x="893" y="478"/>
                  </a:lnTo>
                  <a:cubicBezTo>
                    <a:pt x="1012" y="1347"/>
                    <a:pt x="1501" y="2144"/>
                    <a:pt x="2310" y="2740"/>
                  </a:cubicBezTo>
                  <a:cubicBezTo>
                    <a:pt x="3155" y="3371"/>
                    <a:pt x="4275" y="3728"/>
                    <a:pt x="5430" y="3728"/>
                  </a:cubicBezTo>
                  <a:cubicBezTo>
                    <a:pt x="6596" y="3728"/>
                    <a:pt x="7704" y="3383"/>
                    <a:pt x="8561" y="2740"/>
                  </a:cubicBezTo>
                  <a:cubicBezTo>
                    <a:pt x="9359" y="2144"/>
                    <a:pt x="9871" y="1347"/>
                    <a:pt x="9966" y="478"/>
                  </a:cubicBezTo>
                  <a:close/>
                  <a:moveTo>
                    <a:pt x="2378" y="0"/>
                  </a:moveTo>
                  <a:cubicBezTo>
                    <a:pt x="2372" y="0"/>
                    <a:pt x="2365" y="0"/>
                    <a:pt x="2358" y="1"/>
                  </a:cubicBezTo>
                  <a:cubicBezTo>
                    <a:pt x="2286" y="1"/>
                    <a:pt x="2215" y="25"/>
                    <a:pt x="2143" y="25"/>
                  </a:cubicBezTo>
                  <a:lnTo>
                    <a:pt x="143" y="216"/>
                  </a:lnTo>
                  <a:cubicBezTo>
                    <a:pt x="60" y="228"/>
                    <a:pt x="0" y="287"/>
                    <a:pt x="0" y="382"/>
                  </a:cubicBezTo>
                  <a:cubicBezTo>
                    <a:pt x="0" y="525"/>
                    <a:pt x="36" y="680"/>
                    <a:pt x="143" y="811"/>
                  </a:cubicBezTo>
                  <a:cubicBezTo>
                    <a:pt x="262" y="978"/>
                    <a:pt x="369" y="1287"/>
                    <a:pt x="369" y="1466"/>
                  </a:cubicBezTo>
                  <a:lnTo>
                    <a:pt x="369" y="1513"/>
                  </a:lnTo>
                  <a:cubicBezTo>
                    <a:pt x="369" y="1894"/>
                    <a:pt x="608" y="2252"/>
                    <a:pt x="1012" y="2478"/>
                  </a:cubicBezTo>
                  <a:cubicBezTo>
                    <a:pt x="1167" y="2561"/>
                    <a:pt x="1274" y="2716"/>
                    <a:pt x="1286" y="2859"/>
                  </a:cubicBezTo>
                  <a:cubicBezTo>
                    <a:pt x="1322" y="3276"/>
                    <a:pt x="1739" y="3621"/>
                    <a:pt x="2263" y="3621"/>
                  </a:cubicBezTo>
                  <a:cubicBezTo>
                    <a:pt x="2513" y="3633"/>
                    <a:pt x="2739" y="3752"/>
                    <a:pt x="2834" y="3918"/>
                  </a:cubicBezTo>
                  <a:cubicBezTo>
                    <a:pt x="3021" y="4198"/>
                    <a:pt x="3383" y="4361"/>
                    <a:pt x="3760" y="4361"/>
                  </a:cubicBezTo>
                  <a:cubicBezTo>
                    <a:pt x="3864" y="4361"/>
                    <a:pt x="3969" y="4349"/>
                    <a:pt x="4072" y="4323"/>
                  </a:cubicBezTo>
                  <a:cubicBezTo>
                    <a:pt x="4145" y="4306"/>
                    <a:pt x="4220" y="4298"/>
                    <a:pt x="4295" y="4298"/>
                  </a:cubicBezTo>
                  <a:cubicBezTo>
                    <a:pt x="4475" y="4298"/>
                    <a:pt x="4652" y="4346"/>
                    <a:pt x="4787" y="4430"/>
                  </a:cubicBezTo>
                  <a:cubicBezTo>
                    <a:pt x="4977" y="4550"/>
                    <a:pt x="5203" y="4621"/>
                    <a:pt x="5441" y="4621"/>
                  </a:cubicBezTo>
                  <a:cubicBezTo>
                    <a:pt x="5680" y="4621"/>
                    <a:pt x="5918" y="4561"/>
                    <a:pt x="6096" y="4430"/>
                  </a:cubicBezTo>
                  <a:cubicBezTo>
                    <a:pt x="6231" y="4346"/>
                    <a:pt x="6408" y="4298"/>
                    <a:pt x="6588" y="4298"/>
                  </a:cubicBezTo>
                  <a:cubicBezTo>
                    <a:pt x="6663" y="4298"/>
                    <a:pt x="6738" y="4306"/>
                    <a:pt x="6811" y="4323"/>
                  </a:cubicBezTo>
                  <a:cubicBezTo>
                    <a:pt x="6911" y="4348"/>
                    <a:pt x="7013" y="4360"/>
                    <a:pt x="7113" y="4360"/>
                  </a:cubicBezTo>
                  <a:cubicBezTo>
                    <a:pt x="7494" y="4360"/>
                    <a:pt x="7861" y="4191"/>
                    <a:pt x="8049" y="3918"/>
                  </a:cubicBezTo>
                  <a:cubicBezTo>
                    <a:pt x="8156" y="3752"/>
                    <a:pt x="8370" y="3633"/>
                    <a:pt x="8632" y="3621"/>
                  </a:cubicBezTo>
                  <a:cubicBezTo>
                    <a:pt x="9132" y="3621"/>
                    <a:pt x="9561" y="3299"/>
                    <a:pt x="9597" y="2859"/>
                  </a:cubicBezTo>
                  <a:cubicBezTo>
                    <a:pt x="9609" y="2716"/>
                    <a:pt x="9704" y="2585"/>
                    <a:pt x="9883" y="2478"/>
                  </a:cubicBezTo>
                  <a:cubicBezTo>
                    <a:pt x="10287" y="2252"/>
                    <a:pt x="10525" y="1883"/>
                    <a:pt x="10525" y="1513"/>
                  </a:cubicBezTo>
                  <a:lnTo>
                    <a:pt x="10525" y="1466"/>
                  </a:lnTo>
                  <a:cubicBezTo>
                    <a:pt x="10525" y="1287"/>
                    <a:pt x="10621" y="966"/>
                    <a:pt x="10740" y="811"/>
                  </a:cubicBezTo>
                  <a:cubicBezTo>
                    <a:pt x="10835" y="680"/>
                    <a:pt x="10895" y="525"/>
                    <a:pt x="10895" y="382"/>
                  </a:cubicBezTo>
                  <a:cubicBezTo>
                    <a:pt x="10895" y="287"/>
                    <a:pt x="10835" y="216"/>
                    <a:pt x="10740" y="216"/>
                  </a:cubicBezTo>
                  <a:lnTo>
                    <a:pt x="8751" y="25"/>
                  </a:lnTo>
                  <a:cubicBezTo>
                    <a:pt x="8668" y="25"/>
                    <a:pt x="8585" y="1"/>
                    <a:pt x="8513" y="1"/>
                  </a:cubicBezTo>
                  <a:cubicBezTo>
                    <a:pt x="8506" y="0"/>
                    <a:pt x="8499" y="0"/>
                    <a:pt x="8493" y="0"/>
                  </a:cubicBezTo>
                  <a:cubicBezTo>
                    <a:pt x="8408" y="0"/>
                    <a:pt x="8346" y="68"/>
                    <a:pt x="8335" y="156"/>
                  </a:cubicBezTo>
                  <a:cubicBezTo>
                    <a:pt x="8323" y="239"/>
                    <a:pt x="8394" y="323"/>
                    <a:pt x="8478" y="335"/>
                  </a:cubicBezTo>
                  <a:cubicBezTo>
                    <a:pt x="8561" y="335"/>
                    <a:pt x="8644" y="347"/>
                    <a:pt x="8716" y="347"/>
                  </a:cubicBezTo>
                  <a:lnTo>
                    <a:pt x="9656" y="442"/>
                  </a:lnTo>
                  <a:cubicBezTo>
                    <a:pt x="9418" y="2109"/>
                    <a:pt x="7620" y="3383"/>
                    <a:pt x="5441" y="3383"/>
                  </a:cubicBezTo>
                  <a:cubicBezTo>
                    <a:pt x="3275" y="3383"/>
                    <a:pt x="1453" y="2109"/>
                    <a:pt x="1227" y="442"/>
                  </a:cubicBezTo>
                  <a:lnTo>
                    <a:pt x="2167" y="347"/>
                  </a:lnTo>
                  <a:cubicBezTo>
                    <a:pt x="2239" y="347"/>
                    <a:pt x="2322" y="335"/>
                    <a:pt x="2393" y="335"/>
                  </a:cubicBezTo>
                  <a:cubicBezTo>
                    <a:pt x="2477" y="311"/>
                    <a:pt x="2560" y="239"/>
                    <a:pt x="2536" y="156"/>
                  </a:cubicBezTo>
                  <a:cubicBezTo>
                    <a:pt x="2525" y="68"/>
                    <a:pt x="2463" y="0"/>
                    <a:pt x="237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338" name="Google Shape;11338;p80"/>
          <p:cNvGrpSpPr/>
          <p:nvPr/>
        </p:nvGrpSpPr>
        <p:grpSpPr>
          <a:xfrm>
            <a:off x="9474565" y="2404127"/>
            <a:ext cx="444380" cy="467576"/>
            <a:chOff x="7105923" y="1978545"/>
            <a:chExt cx="333285" cy="350682"/>
          </a:xfrm>
          <a:solidFill>
            <a:schemeClr val="tx1"/>
          </a:solidFill>
        </p:grpSpPr>
        <p:sp>
          <p:nvSpPr>
            <p:cNvPr id="11339" name="Google Shape;11339;p80"/>
            <p:cNvSpPr/>
            <p:nvPr/>
          </p:nvSpPr>
          <p:spPr>
            <a:xfrm>
              <a:off x="7128632" y="2237978"/>
              <a:ext cx="220059" cy="91249"/>
            </a:xfrm>
            <a:custGeom>
              <a:avLst/>
              <a:gdLst/>
              <a:ahLst/>
              <a:cxnLst/>
              <a:rect l="l" t="t" r="r" b="b"/>
              <a:pathLst>
                <a:path w="6919" h="2869" extrusionOk="0">
                  <a:moveTo>
                    <a:pt x="6271" y="1"/>
                  </a:moveTo>
                  <a:cubicBezTo>
                    <a:pt x="6254" y="1"/>
                    <a:pt x="6235" y="4"/>
                    <a:pt x="6216" y="11"/>
                  </a:cubicBezTo>
                  <a:cubicBezTo>
                    <a:pt x="6133" y="23"/>
                    <a:pt x="6073" y="107"/>
                    <a:pt x="6097" y="202"/>
                  </a:cubicBezTo>
                  <a:cubicBezTo>
                    <a:pt x="6323" y="1214"/>
                    <a:pt x="6549" y="1893"/>
                    <a:pt x="6597" y="2059"/>
                  </a:cubicBezTo>
                  <a:lnTo>
                    <a:pt x="6597" y="2083"/>
                  </a:lnTo>
                  <a:cubicBezTo>
                    <a:pt x="6549" y="2143"/>
                    <a:pt x="6335" y="2274"/>
                    <a:pt x="5668" y="2393"/>
                  </a:cubicBezTo>
                  <a:cubicBezTo>
                    <a:pt x="5073" y="2500"/>
                    <a:pt x="4287" y="2559"/>
                    <a:pt x="3466" y="2559"/>
                  </a:cubicBezTo>
                  <a:cubicBezTo>
                    <a:pt x="2644" y="2559"/>
                    <a:pt x="1870" y="2500"/>
                    <a:pt x="1263" y="2393"/>
                  </a:cubicBezTo>
                  <a:cubicBezTo>
                    <a:pt x="596" y="2274"/>
                    <a:pt x="370" y="2143"/>
                    <a:pt x="346" y="2083"/>
                  </a:cubicBezTo>
                  <a:lnTo>
                    <a:pt x="346" y="2059"/>
                  </a:lnTo>
                  <a:cubicBezTo>
                    <a:pt x="406" y="1893"/>
                    <a:pt x="620" y="1214"/>
                    <a:pt x="834" y="202"/>
                  </a:cubicBezTo>
                  <a:cubicBezTo>
                    <a:pt x="846" y="107"/>
                    <a:pt x="799" y="23"/>
                    <a:pt x="715" y="11"/>
                  </a:cubicBezTo>
                  <a:cubicBezTo>
                    <a:pt x="699" y="7"/>
                    <a:pt x="683" y="5"/>
                    <a:pt x="668" y="5"/>
                  </a:cubicBezTo>
                  <a:cubicBezTo>
                    <a:pt x="594" y="5"/>
                    <a:pt x="535" y="52"/>
                    <a:pt x="525" y="131"/>
                  </a:cubicBezTo>
                  <a:cubicBezTo>
                    <a:pt x="263" y="1250"/>
                    <a:pt x="25" y="1988"/>
                    <a:pt x="13" y="2000"/>
                  </a:cubicBezTo>
                  <a:cubicBezTo>
                    <a:pt x="1" y="2024"/>
                    <a:pt x="1" y="2047"/>
                    <a:pt x="1" y="2059"/>
                  </a:cubicBezTo>
                  <a:lnTo>
                    <a:pt x="1" y="2083"/>
                  </a:lnTo>
                  <a:cubicBezTo>
                    <a:pt x="1" y="2345"/>
                    <a:pt x="346" y="2536"/>
                    <a:pt x="1096" y="2678"/>
                  </a:cubicBezTo>
                  <a:cubicBezTo>
                    <a:pt x="1727" y="2798"/>
                    <a:pt x="2573" y="2869"/>
                    <a:pt x="3454" y="2869"/>
                  </a:cubicBezTo>
                  <a:cubicBezTo>
                    <a:pt x="4347" y="2869"/>
                    <a:pt x="5180" y="2809"/>
                    <a:pt x="5799" y="2678"/>
                  </a:cubicBezTo>
                  <a:cubicBezTo>
                    <a:pt x="6549" y="2524"/>
                    <a:pt x="6907" y="2345"/>
                    <a:pt x="6907" y="2083"/>
                  </a:cubicBezTo>
                  <a:lnTo>
                    <a:pt x="6907" y="2059"/>
                  </a:lnTo>
                  <a:cubicBezTo>
                    <a:pt x="6918" y="2036"/>
                    <a:pt x="6918" y="2000"/>
                    <a:pt x="6918" y="1988"/>
                  </a:cubicBezTo>
                  <a:cubicBezTo>
                    <a:pt x="6918" y="1988"/>
                    <a:pt x="6668" y="1250"/>
                    <a:pt x="6406" y="131"/>
                  </a:cubicBezTo>
                  <a:cubicBezTo>
                    <a:pt x="6397" y="54"/>
                    <a:pt x="6342" y="1"/>
                    <a:pt x="627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40" name="Google Shape;11340;p80"/>
            <p:cNvSpPr/>
            <p:nvPr/>
          </p:nvSpPr>
          <p:spPr>
            <a:xfrm>
              <a:off x="7105923" y="2079271"/>
              <a:ext cx="266621" cy="145063"/>
            </a:xfrm>
            <a:custGeom>
              <a:avLst/>
              <a:gdLst/>
              <a:ahLst/>
              <a:cxnLst/>
              <a:rect l="l" t="t" r="r" b="b"/>
              <a:pathLst>
                <a:path w="8383" h="4561" extrusionOk="0">
                  <a:moveTo>
                    <a:pt x="4227" y="310"/>
                  </a:moveTo>
                  <a:cubicBezTo>
                    <a:pt x="5287" y="310"/>
                    <a:pt x="6275" y="418"/>
                    <a:pt x="7037" y="596"/>
                  </a:cubicBezTo>
                  <a:cubicBezTo>
                    <a:pt x="7763" y="775"/>
                    <a:pt x="8097" y="989"/>
                    <a:pt x="8097" y="1132"/>
                  </a:cubicBezTo>
                  <a:cubicBezTo>
                    <a:pt x="8049" y="1191"/>
                    <a:pt x="7966" y="1275"/>
                    <a:pt x="7811" y="1370"/>
                  </a:cubicBezTo>
                  <a:cubicBezTo>
                    <a:pt x="7621" y="1477"/>
                    <a:pt x="7335" y="1572"/>
                    <a:pt x="6990" y="1668"/>
                  </a:cubicBezTo>
                  <a:cubicBezTo>
                    <a:pt x="6835" y="1715"/>
                    <a:pt x="6668" y="1739"/>
                    <a:pt x="6489" y="1775"/>
                  </a:cubicBezTo>
                  <a:cubicBezTo>
                    <a:pt x="6454" y="1775"/>
                    <a:pt x="6418" y="1787"/>
                    <a:pt x="6382" y="1787"/>
                  </a:cubicBezTo>
                  <a:lnTo>
                    <a:pt x="6347" y="1787"/>
                  </a:lnTo>
                  <a:cubicBezTo>
                    <a:pt x="6323" y="1787"/>
                    <a:pt x="6287" y="1799"/>
                    <a:pt x="6263" y="1799"/>
                  </a:cubicBezTo>
                  <a:lnTo>
                    <a:pt x="6228" y="1799"/>
                  </a:lnTo>
                  <a:cubicBezTo>
                    <a:pt x="6192" y="1799"/>
                    <a:pt x="6156" y="1811"/>
                    <a:pt x="6120" y="1811"/>
                  </a:cubicBezTo>
                  <a:lnTo>
                    <a:pt x="6097" y="1811"/>
                  </a:lnTo>
                  <a:cubicBezTo>
                    <a:pt x="6061" y="1811"/>
                    <a:pt x="6025" y="1834"/>
                    <a:pt x="5977" y="1834"/>
                  </a:cubicBezTo>
                  <a:lnTo>
                    <a:pt x="5942" y="1834"/>
                  </a:lnTo>
                  <a:cubicBezTo>
                    <a:pt x="5906" y="1834"/>
                    <a:pt x="5882" y="1834"/>
                    <a:pt x="5847" y="1846"/>
                  </a:cubicBezTo>
                  <a:lnTo>
                    <a:pt x="5799" y="1846"/>
                  </a:lnTo>
                  <a:cubicBezTo>
                    <a:pt x="5763" y="1846"/>
                    <a:pt x="5716" y="1858"/>
                    <a:pt x="5680" y="1858"/>
                  </a:cubicBezTo>
                  <a:lnTo>
                    <a:pt x="5668" y="1858"/>
                  </a:lnTo>
                  <a:cubicBezTo>
                    <a:pt x="5644" y="1858"/>
                    <a:pt x="5596" y="1858"/>
                    <a:pt x="5561" y="1870"/>
                  </a:cubicBezTo>
                  <a:lnTo>
                    <a:pt x="5382" y="1870"/>
                  </a:lnTo>
                  <a:cubicBezTo>
                    <a:pt x="5346" y="1870"/>
                    <a:pt x="5299" y="1870"/>
                    <a:pt x="5263" y="1894"/>
                  </a:cubicBezTo>
                  <a:lnTo>
                    <a:pt x="3156" y="1894"/>
                  </a:lnTo>
                  <a:cubicBezTo>
                    <a:pt x="3108" y="1894"/>
                    <a:pt x="3060" y="1894"/>
                    <a:pt x="3037" y="1870"/>
                  </a:cubicBezTo>
                  <a:lnTo>
                    <a:pt x="2858" y="1870"/>
                  </a:lnTo>
                  <a:cubicBezTo>
                    <a:pt x="2810" y="1870"/>
                    <a:pt x="2787" y="1870"/>
                    <a:pt x="2751" y="1858"/>
                  </a:cubicBezTo>
                  <a:lnTo>
                    <a:pt x="2739" y="1858"/>
                  </a:lnTo>
                  <a:cubicBezTo>
                    <a:pt x="2691" y="1858"/>
                    <a:pt x="2644" y="1846"/>
                    <a:pt x="2620" y="1846"/>
                  </a:cubicBezTo>
                  <a:lnTo>
                    <a:pt x="2572" y="1846"/>
                  </a:lnTo>
                  <a:cubicBezTo>
                    <a:pt x="2548" y="1846"/>
                    <a:pt x="2513" y="1846"/>
                    <a:pt x="2489" y="1834"/>
                  </a:cubicBezTo>
                  <a:lnTo>
                    <a:pt x="2441" y="1834"/>
                  </a:lnTo>
                  <a:cubicBezTo>
                    <a:pt x="2394" y="1834"/>
                    <a:pt x="2370" y="1811"/>
                    <a:pt x="2322" y="1811"/>
                  </a:cubicBezTo>
                  <a:lnTo>
                    <a:pt x="2310" y="1811"/>
                  </a:lnTo>
                  <a:cubicBezTo>
                    <a:pt x="2263" y="1811"/>
                    <a:pt x="2227" y="1799"/>
                    <a:pt x="2191" y="1799"/>
                  </a:cubicBezTo>
                  <a:lnTo>
                    <a:pt x="2156" y="1799"/>
                  </a:lnTo>
                  <a:cubicBezTo>
                    <a:pt x="2132" y="1799"/>
                    <a:pt x="2096" y="1787"/>
                    <a:pt x="2072" y="1787"/>
                  </a:cubicBezTo>
                  <a:lnTo>
                    <a:pt x="2037" y="1787"/>
                  </a:lnTo>
                  <a:cubicBezTo>
                    <a:pt x="1989" y="1787"/>
                    <a:pt x="1965" y="1775"/>
                    <a:pt x="1917" y="1775"/>
                  </a:cubicBezTo>
                  <a:cubicBezTo>
                    <a:pt x="1739" y="1739"/>
                    <a:pt x="1572" y="1715"/>
                    <a:pt x="1417" y="1668"/>
                  </a:cubicBezTo>
                  <a:cubicBezTo>
                    <a:pt x="679" y="1489"/>
                    <a:pt x="358" y="1263"/>
                    <a:pt x="358" y="1132"/>
                  </a:cubicBezTo>
                  <a:cubicBezTo>
                    <a:pt x="358" y="1072"/>
                    <a:pt x="441" y="977"/>
                    <a:pt x="596" y="894"/>
                  </a:cubicBezTo>
                  <a:cubicBezTo>
                    <a:pt x="786" y="787"/>
                    <a:pt x="1072" y="680"/>
                    <a:pt x="1417" y="596"/>
                  </a:cubicBezTo>
                  <a:cubicBezTo>
                    <a:pt x="2156" y="418"/>
                    <a:pt x="3156" y="310"/>
                    <a:pt x="4227" y="310"/>
                  </a:cubicBezTo>
                  <a:close/>
                  <a:moveTo>
                    <a:pt x="6347" y="2108"/>
                  </a:moveTo>
                  <a:lnTo>
                    <a:pt x="6347" y="2180"/>
                  </a:lnTo>
                  <a:cubicBezTo>
                    <a:pt x="6347" y="2239"/>
                    <a:pt x="6370" y="2287"/>
                    <a:pt x="6370" y="2346"/>
                  </a:cubicBezTo>
                  <a:lnTo>
                    <a:pt x="6370" y="2442"/>
                  </a:lnTo>
                  <a:cubicBezTo>
                    <a:pt x="6370" y="2513"/>
                    <a:pt x="6382" y="2608"/>
                    <a:pt x="6382" y="2680"/>
                  </a:cubicBezTo>
                  <a:lnTo>
                    <a:pt x="6382" y="2692"/>
                  </a:lnTo>
                  <a:cubicBezTo>
                    <a:pt x="6382" y="2739"/>
                    <a:pt x="6394" y="2799"/>
                    <a:pt x="6394" y="2846"/>
                  </a:cubicBezTo>
                  <a:cubicBezTo>
                    <a:pt x="5739" y="2930"/>
                    <a:pt x="4965" y="2977"/>
                    <a:pt x="4180" y="2977"/>
                  </a:cubicBezTo>
                  <a:cubicBezTo>
                    <a:pt x="3394" y="2977"/>
                    <a:pt x="2620" y="2930"/>
                    <a:pt x="1929" y="2823"/>
                  </a:cubicBezTo>
                  <a:cubicBezTo>
                    <a:pt x="1929" y="2787"/>
                    <a:pt x="1953" y="2727"/>
                    <a:pt x="1953" y="2680"/>
                  </a:cubicBezTo>
                  <a:lnTo>
                    <a:pt x="1953" y="2668"/>
                  </a:lnTo>
                  <a:cubicBezTo>
                    <a:pt x="1965" y="2585"/>
                    <a:pt x="1965" y="2501"/>
                    <a:pt x="1965" y="2418"/>
                  </a:cubicBezTo>
                  <a:cubicBezTo>
                    <a:pt x="1965" y="2394"/>
                    <a:pt x="1965" y="2370"/>
                    <a:pt x="1977" y="2334"/>
                  </a:cubicBezTo>
                  <a:cubicBezTo>
                    <a:pt x="1977" y="2287"/>
                    <a:pt x="1989" y="2227"/>
                    <a:pt x="1989" y="2180"/>
                  </a:cubicBezTo>
                  <a:lnTo>
                    <a:pt x="1989" y="2108"/>
                  </a:lnTo>
                  <a:cubicBezTo>
                    <a:pt x="2322" y="2156"/>
                    <a:pt x="2656" y="2204"/>
                    <a:pt x="3037" y="2227"/>
                  </a:cubicBezTo>
                  <a:lnTo>
                    <a:pt x="3120" y="2227"/>
                  </a:lnTo>
                  <a:cubicBezTo>
                    <a:pt x="3180" y="2227"/>
                    <a:pt x="3239" y="2227"/>
                    <a:pt x="3299" y="2251"/>
                  </a:cubicBezTo>
                  <a:lnTo>
                    <a:pt x="5037" y="2251"/>
                  </a:lnTo>
                  <a:cubicBezTo>
                    <a:pt x="5096" y="2251"/>
                    <a:pt x="5156" y="2251"/>
                    <a:pt x="5239" y="2227"/>
                  </a:cubicBezTo>
                  <a:lnTo>
                    <a:pt x="5311" y="2227"/>
                  </a:lnTo>
                  <a:cubicBezTo>
                    <a:pt x="5680" y="2204"/>
                    <a:pt x="6025" y="2168"/>
                    <a:pt x="6347" y="2108"/>
                  </a:cubicBezTo>
                  <a:close/>
                  <a:moveTo>
                    <a:pt x="4180" y="1"/>
                  </a:moveTo>
                  <a:cubicBezTo>
                    <a:pt x="3096" y="1"/>
                    <a:pt x="2060" y="108"/>
                    <a:pt x="1286" y="287"/>
                  </a:cubicBezTo>
                  <a:cubicBezTo>
                    <a:pt x="429" y="489"/>
                    <a:pt x="1" y="775"/>
                    <a:pt x="1" y="1132"/>
                  </a:cubicBezTo>
                  <a:cubicBezTo>
                    <a:pt x="1" y="1489"/>
                    <a:pt x="429" y="1775"/>
                    <a:pt x="1286" y="1977"/>
                  </a:cubicBezTo>
                  <a:cubicBezTo>
                    <a:pt x="1405" y="2001"/>
                    <a:pt x="1548" y="2037"/>
                    <a:pt x="1679" y="2073"/>
                  </a:cubicBezTo>
                  <a:cubicBezTo>
                    <a:pt x="1667" y="2287"/>
                    <a:pt x="1644" y="2501"/>
                    <a:pt x="1620" y="2715"/>
                  </a:cubicBezTo>
                  <a:lnTo>
                    <a:pt x="1620" y="2763"/>
                  </a:lnTo>
                  <a:cubicBezTo>
                    <a:pt x="1620" y="2811"/>
                    <a:pt x="1608" y="2858"/>
                    <a:pt x="1608" y="2894"/>
                  </a:cubicBezTo>
                  <a:cubicBezTo>
                    <a:pt x="1548" y="3370"/>
                    <a:pt x="1465" y="3870"/>
                    <a:pt x="1382" y="4370"/>
                  </a:cubicBezTo>
                  <a:cubicBezTo>
                    <a:pt x="1370" y="4466"/>
                    <a:pt x="1429" y="4549"/>
                    <a:pt x="1513" y="4561"/>
                  </a:cubicBezTo>
                  <a:lnTo>
                    <a:pt x="1548" y="4561"/>
                  </a:lnTo>
                  <a:cubicBezTo>
                    <a:pt x="1620" y="4561"/>
                    <a:pt x="1691" y="4501"/>
                    <a:pt x="1703" y="4430"/>
                  </a:cubicBezTo>
                  <a:cubicBezTo>
                    <a:pt x="1786" y="4001"/>
                    <a:pt x="1858" y="3585"/>
                    <a:pt x="1906" y="3156"/>
                  </a:cubicBezTo>
                  <a:cubicBezTo>
                    <a:pt x="2596" y="3239"/>
                    <a:pt x="3370" y="3299"/>
                    <a:pt x="4180" y="3299"/>
                  </a:cubicBezTo>
                  <a:cubicBezTo>
                    <a:pt x="4977" y="3299"/>
                    <a:pt x="5775" y="3251"/>
                    <a:pt x="6454" y="3156"/>
                  </a:cubicBezTo>
                  <a:cubicBezTo>
                    <a:pt x="6501" y="3573"/>
                    <a:pt x="6573" y="4001"/>
                    <a:pt x="6644" y="4418"/>
                  </a:cubicBezTo>
                  <a:cubicBezTo>
                    <a:pt x="6666" y="4494"/>
                    <a:pt x="6738" y="4551"/>
                    <a:pt x="6822" y="4551"/>
                  </a:cubicBezTo>
                  <a:cubicBezTo>
                    <a:pt x="6830" y="4551"/>
                    <a:pt x="6838" y="4550"/>
                    <a:pt x="6847" y="4549"/>
                  </a:cubicBezTo>
                  <a:cubicBezTo>
                    <a:pt x="6930" y="4537"/>
                    <a:pt x="6990" y="4442"/>
                    <a:pt x="6978" y="4359"/>
                  </a:cubicBezTo>
                  <a:cubicBezTo>
                    <a:pt x="6882" y="3870"/>
                    <a:pt x="6811" y="3370"/>
                    <a:pt x="6751" y="2882"/>
                  </a:cubicBezTo>
                  <a:cubicBezTo>
                    <a:pt x="6751" y="2835"/>
                    <a:pt x="6739" y="2799"/>
                    <a:pt x="6739" y="2751"/>
                  </a:cubicBezTo>
                  <a:lnTo>
                    <a:pt x="6739" y="2704"/>
                  </a:lnTo>
                  <a:cubicBezTo>
                    <a:pt x="6728" y="2477"/>
                    <a:pt x="6692" y="2275"/>
                    <a:pt x="6680" y="2049"/>
                  </a:cubicBezTo>
                  <a:cubicBezTo>
                    <a:pt x="6811" y="2025"/>
                    <a:pt x="6942" y="1989"/>
                    <a:pt x="7061" y="1965"/>
                  </a:cubicBezTo>
                  <a:cubicBezTo>
                    <a:pt x="7930" y="1751"/>
                    <a:pt x="8359" y="1465"/>
                    <a:pt x="8359" y="1108"/>
                  </a:cubicBezTo>
                  <a:cubicBezTo>
                    <a:pt x="8383" y="775"/>
                    <a:pt x="7930" y="489"/>
                    <a:pt x="7073" y="287"/>
                  </a:cubicBezTo>
                  <a:cubicBezTo>
                    <a:pt x="6299" y="84"/>
                    <a:pt x="5263" y="1"/>
                    <a:pt x="418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41" name="Google Shape;11341;p80"/>
            <p:cNvSpPr/>
            <p:nvPr/>
          </p:nvSpPr>
          <p:spPr>
            <a:xfrm>
              <a:off x="7144184" y="2098609"/>
              <a:ext cx="190480" cy="33332"/>
            </a:xfrm>
            <a:custGeom>
              <a:avLst/>
              <a:gdLst/>
              <a:ahLst/>
              <a:cxnLst/>
              <a:rect l="l" t="t" r="r" b="b"/>
              <a:pathLst>
                <a:path w="5989" h="1048" extrusionOk="0">
                  <a:moveTo>
                    <a:pt x="2977" y="322"/>
                  </a:moveTo>
                  <a:cubicBezTo>
                    <a:pt x="3822" y="322"/>
                    <a:pt x="4655" y="405"/>
                    <a:pt x="5310" y="524"/>
                  </a:cubicBezTo>
                  <a:cubicBezTo>
                    <a:pt x="4655" y="643"/>
                    <a:pt x="3846" y="714"/>
                    <a:pt x="2977" y="714"/>
                  </a:cubicBezTo>
                  <a:cubicBezTo>
                    <a:pt x="2131" y="714"/>
                    <a:pt x="1298" y="643"/>
                    <a:pt x="643" y="524"/>
                  </a:cubicBezTo>
                  <a:cubicBezTo>
                    <a:pt x="1298" y="405"/>
                    <a:pt x="2131" y="322"/>
                    <a:pt x="2977" y="322"/>
                  </a:cubicBezTo>
                  <a:close/>
                  <a:moveTo>
                    <a:pt x="2989" y="0"/>
                  </a:moveTo>
                  <a:cubicBezTo>
                    <a:pt x="2119" y="0"/>
                    <a:pt x="1250" y="72"/>
                    <a:pt x="583" y="214"/>
                  </a:cubicBezTo>
                  <a:cubicBezTo>
                    <a:pt x="429" y="238"/>
                    <a:pt x="298" y="274"/>
                    <a:pt x="179" y="298"/>
                  </a:cubicBezTo>
                  <a:cubicBezTo>
                    <a:pt x="72" y="333"/>
                    <a:pt x="0" y="417"/>
                    <a:pt x="0" y="524"/>
                  </a:cubicBezTo>
                  <a:cubicBezTo>
                    <a:pt x="0" y="631"/>
                    <a:pt x="72" y="714"/>
                    <a:pt x="179" y="750"/>
                  </a:cubicBezTo>
                  <a:cubicBezTo>
                    <a:pt x="298" y="774"/>
                    <a:pt x="453" y="810"/>
                    <a:pt x="583" y="834"/>
                  </a:cubicBezTo>
                  <a:cubicBezTo>
                    <a:pt x="1262" y="964"/>
                    <a:pt x="2119" y="1048"/>
                    <a:pt x="2989" y="1048"/>
                  </a:cubicBezTo>
                  <a:cubicBezTo>
                    <a:pt x="3870" y="1048"/>
                    <a:pt x="4739" y="964"/>
                    <a:pt x="5406" y="834"/>
                  </a:cubicBezTo>
                  <a:cubicBezTo>
                    <a:pt x="5548" y="810"/>
                    <a:pt x="5691" y="774"/>
                    <a:pt x="5810" y="750"/>
                  </a:cubicBezTo>
                  <a:cubicBezTo>
                    <a:pt x="5906" y="714"/>
                    <a:pt x="5989" y="631"/>
                    <a:pt x="5989" y="524"/>
                  </a:cubicBezTo>
                  <a:cubicBezTo>
                    <a:pt x="5989" y="417"/>
                    <a:pt x="5906" y="333"/>
                    <a:pt x="5810" y="298"/>
                  </a:cubicBezTo>
                  <a:cubicBezTo>
                    <a:pt x="5691" y="274"/>
                    <a:pt x="5536" y="238"/>
                    <a:pt x="5406" y="214"/>
                  </a:cubicBezTo>
                  <a:cubicBezTo>
                    <a:pt x="4715" y="72"/>
                    <a:pt x="3870" y="0"/>
                    <a:pt x="298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42" name="Google Shape;11342;p80"/>
            <p:cNvSpPr/>
            <p:nvPr/>
          </p:nvSpPr>
          <p:spPr>
            <a:xfrm>
              <a:off x="7196440" y="1978927"/>
              <a:ext cx="242768" cy="96210"/>
            </a:xfrm>
            <a:custGeom>
              <a:avLst/>
              <a:gdLst/>
              <a:ahLst/>
              <a:cxnLst/>
              <a:rect l="l" t="t" r="r" b="b"/>
              <a:pathLst>
                <a:path w="7633" h="3025" extrusionOk="0">
                  <a:moveTo>
                    <a:pt x="7144" y="346"/>
                  </a:moveTo>
                  <a:cubicBezTo>
                    <a:pt x="7156" y="358"/>
                    <a:pt x="7168" y="370"/>
                    <a:pt x="7180" y="394"/>
                  </a:cubicBezTo>
                  <a:lnTo>
                    <a:pt x="7287" y="775"/>
                  </a:lnTo>
                  <a:cubicBezTo>
                    <a:pt x="7299" y="798"/>
                    <a:pt x="7299" y="834"/>
                    <a:pt x="7287" y="846"/>
                  </a:cubicBezTo>
                  <a:lnTo>
                    <a:pt x="1822" y="2322"/>
                  </a:lnTo>
                  <a:lnTo>
                    <a:pt x="1750" y="2084"/>
                  </a:lnTo>
                  <a:lnTo>
                    <a:pt x="7120" y="346"/>
                  </a:lnTo>
                  <a:close/>
                  <a:moveTo>
                    <a:pt x="1441" y="2168"/>
                  </a:moveTo>
                  <a:lnTo>
                    <a:pt x="1512" y="2394"/>
                  </a:lnTo>
                  <a:lnTo>
                    <a:pt x="429" y="2692"/>
                  </a:lnTo>
                  <a:cubicBezTo>
                    <a:pt x="417" y="2692"/>
                    <a:pt x="381" y="2680"/>
                    <a:pt x="369" y="2620"/>
                  </a:cubicBezTo>
                  <a:lnTo>
                    <a:pt x="369" y="2596"/>
                  </a:lnTo>
                  <a:cubicBezTo>
                    <a:pt x="357" y="2561"/>
                    <a:pt x="369" y="2513"/>
                    <a:pt x="381" y="2513"/>
                  </a:cubicBezTo>
                  <a:lnTo>
                    <a:pt x="1441" y="2168"/>
                  </a:lnTo>
                  <a:close/>
                  <a:moveTo>
                    <a:pt x="7111" y="1"/>
                  </a:moveTo>
                  <a:cubicBezTo>
                    <a:pt x="7082" y="1"/>
                    <a:pt x="7053" y="5"/>
                    <a:pt x="7025" y="13"/>
                  </a:cubicBezTo>
                  <a:lnTo>
                    <a:pt x="1500" y="1810"/>
                  </a:lnTo>
                  <a:lnTo>
                    <a:pt x="274" y="2215"/>
                  </a:lnTo>
                  <a:cubicBezTo>
                    <a:pt x="83" y="2275"/>
                    <a:pt x="0" y="2489"/>
                    <a:pt x="60" y="2703"/>
                  </a:cubicBezTo>
                  <a:lnTo>
                    <a:pt x="60" y="2727"/>
                  </a:lnTo>
                  <a:cubicBezTo>
                    <a:pt x="119" y="2906"/>
                    <a:pt x="262" y="3025"/>
                    <a:pt x="429" y="3025"/>
                  </a:cubicBezTo>
                  <a:cubicBezTo>
                    <a:pt x="453" y="3025"/>
                    <a:pt x="488" y="3025"/>
                    <a:pt x="512" y="3001"/>
                  </a:cubicBezTo>
                  <a:lnTo>
                    <a:pt x="7358" y="1156"/>
                  </a:lnTo>
                  <a:cubicBezTo>
                    <a:pt x="7453" y="1132"/>
                    <a:pt x="7525" y="1072"/>
                    <a:pt x="7573" y="1001"/>
                  </a:cubicBezTo>
                  <a:cubicBezTo>
                    <a:pt x="7620" y="906"/>
                    <a:pt x="7632" y="787"/>
                    <a:pt x="7596" y="667"/>
                  </a:cubicBezTo>
                  <a:lnTo>
                    <a:pt x="7501" y="298"/>
                  </a:lnTo>
                  <a:cubicBezTo>
                    <a:pt x="7465" y="179"/>
                    <a:pt x="7394" y="84"/>
                    <a:pt x="7287" y="48"/>
                  </a:cubicBezTo>
                  <a:cubicBezTo>
                    <a:pt x="7231" y="17"/>
                    <a:pt x="7170" y="1"/>
                    <a:pt x="711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43" name="Google Shape;11343;p80"/>
            <p:cNvSpPr/>
            <p:nvPr/>
          </p:nvSpPr>
          <p:spPr>
            <a:xfrm>
              <a:off x="7145297" y="2025139"/>
              <a:ext cx="32982" cy="33363"/>
            </a:xfrm>
            <a:custGeom>
              <a:avLst/>
              <a:gdLst/>
              <a:ahLst/>
              <a:cxnLst/>
              <a:rect l="l" t="t" r="r" b="b"/>
              <a:pathLst>
                <a:path w="1037" h="1049" extrusionOk="0">
                  <a:moveTo>
                    <a:pt x="513" y="0"/>
                  </a:moveTo>
                  <a:cubicBezTo>
                    <a:pt x="429" y="0"/>
                    <a:pt x="358" y="84"/>
                    <a:pt x="358" y="167"/>
                  </a:cubicBezTo>
                  <a:lnTo>
                    <a:pt x="358" y="357"/>
                  </a:lnTo>
                  <a:lnTo>
                    <a:pt x="156" y="357"/>
                  </a:lnTo>
                  <a:cubicBezTo>
                    <a:pt x="72" y="357"/>
                    <a:pt x="1" y="441"/>
                    <a:pt x="1" y="524"/>
                  </a:cubicBezTo>
                  <a:cubicBezTo>
                    <a:pt x="1" y="619"/>
                    <a:pt x="72" y="691"/>
                    <a:pt x="156" y="691"/>
                  </a:cubicBezTo>
                  <a:lnTo>
                    <a:pt x="358" y="691"/>
                  </a:lnTo>
                  <a:lnTo>
                    <a:pt x="358" y="881"/>
                  </a:lnTo>
                  <a:cubicBezTo>
                    <a:pt x="358" y="977"/>
                    <a:pt x="429" y="1048"/>
                    <a:pt x="513" y="1048"/>
                  </a:cubicBezTo>
                  <a:cubicBezTo>
                    <a:pt x="608" y="1048"/>
                    <a:pt x="679" y="977"/>
                    <a:pt x="679" y="881"/>
                  </a:cubicBezTo>
                  <a:lnTo>
                    <a:pt x="679" y="691"/>
                  </a:lnTo>
                  <a:lnTo>
                    <a:pt x="870" y="691"/>
                  </a:lnTo>
                  <a:cubicBezTo>
                    <a:pt x="965" y="691"/>
                    <a:pt x="1037" y="619"/>
                    <a:pt x="1037" y="524"/>
                  </a:cubicBezTo>
                  <a:cubicBezTo>
                    <a:pt x="1037" y="441"/>
                    <a:pt x="965" y="357"/>
                    <a:pt x="870" y="357"/>
                  </a:cubicBezTo>
                  <a:lnTo>
                    <a:pt x="679" y="357"/>
                  </a:lnTo>
                  <a:lnTo>
                    <a:pt x="679" y="167"/>
                  </a:lnTo>
                  <a:cubicBezTo>
                    <a:pt x="679" y="84"/>
                    <a:pt x="608" y="0"/>
                    <a:pt x="51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44" name="Google Shape;11344;p80"/>
            <p:cNvSpPr/>
            <p:nvPr/>
          </p:nvSpPr>
          <p:spPr>
            <a:xfrm>
              <a:off x="7338417" y="2045590"/>
              <a:ext cx="32982" cy="33332"/>
            </a:xfrm>
            <a:custGeom>
              <a:avLst/>
              <a:gdLst/>
              <a:ahLst/>
              <a:cxnLst/>
              <a:rect l="l" t="t" r="r" b="b"/>
              <a:pathLst>
                <a:path w="1037" h="1048" extrusionOk="0">
                  <a:moveTo>
                    <a:pt x="513" y="0"/>
                  </a:moveTo>
                  <a:cubicBezTo>
                    <a:pt x="430" y="0"/>
                    <a:pt x="358" y="72"/>
                    <a:pt x="358" y="167"/>
                  </a:cubicBezTo>
                  <a:lnTo>
                    <a:pt x="358" y="357"/>
                  </a:lnTo>
                  <a:lnTo>
                    <a:pt x="156" y="357"/>
                  </a:lnTo>
                  <a:cubicBezTo>
                    <a:pt x="72" y="357"/>
                    <a:pt x="1" y="429"/>
                    <a:pt x="1" y="524"/>
                  </a:cubicBezTo>
                  <a:cubicBezTo>
                    <a:pt x="1" y="607"/>
                    <a:pt x="72" y="691"/>
                    <a:pt x="156" y="691"/>
                  </a:cubicBezTo>
                  <a:lnTo>
                    <a:pt x="358" y="691"/>
                  </a:lnTo>
                  <a:lnTo>
                    <a:pt x="358" y="881"/>
                  </a:lnTo>
                  <a:cubicBezTo>
                    <a:pt x="358" y="965"/>
                    <a:pt x="430" y="1048"/>
                    <a:pt x="513" y="1048"/>
                  </a:cubicBezTo>
                  <a:cubicBezTo>
                    <a:pt x="608" y="1048"/>
                    <a:pt x="680" y="965"/>
                    <a:pt x="680" y="881"/>
                  </a:cubicBezTo>
                  <a:lnTo>
                    <a:pt x="680" y="691"/>
                  </a:lnTo>
                  <a:lnTo>
                    <a:pt x="870" y="691"/>
                  </a:lnTo>
                  <a:cubicBezTo>
                    <a:pt x="965" y="691"/>
                    <a:pt x="1037" y="607"/>
                    <a:pt x="1037" y="524"/>
                  </a:cubicBezTo>
                  <a:cubicBezTo>
                    <a:pt x="1037" y="429"/>
                    <a:pt x="965" y="357"/>
                    <a:pt x="870" y="357"/>
                  </a:cubicBezTo>
                  <a:lnTo>
                    <a:pt x="680" y="357"/>
                  </a:lnTo>
                  <a:lnTo>
                    <a:pt x="680" y="167"/>
                  </a:lnTo>
                  <a:cubicBezTo>
                    <a:pt x="680" y="72"/>
                    <a:pt x="608" y="0"/>
                    <a:pt x="51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45" name="Google Shape;11345;p80"/>
            <p:cNvSpPr/>
            <p:nvPr/>
          </p:nvSpPr>
          <p:spPr>
            <a:xfrm>
              <a:off x="7263453" y="1978545"/>
              <a:ext cx="33363" cy="32982"/>
            </a:xfrm>
            <a:custGeom>
              <a:avLst/>
              <a:gdLst/>
              <a:ahLst/>
              <a:cxnLst/>
              <a:rect l="l" t="t" r="r" b="b"/>
              <a:pathLst>
                <a:path w="1049" h="1037" extrusionOk="0">
                  <a:moveTo>
                    <a:pt x="524" y="1"/>
                  </a:moveTo>
                  <a:cubicBezTo>
                    <a:pt x="429" y="1"/>
                    <a:pt x="358" y="72"/>
                    <a:pt x="358" y="156"/>
                  </a:cubicBezTo>
                  <a:lnTo>
                    <a:pt x="358" y="358"/>
                  </a:lnTo>
                  <a:lnTo>
                    <a:pt x="167" y="358"/>
                  </a:lnTo>
                  <a:cubicBezTo>
                    <a:pt x="72" y="358"/>
                    <a:pt x="1" y="429"/>
                    <a:pt x="1" y="513"/>
                  </a:cubicBezTo>
                  <a:cubicBezTo>
                    <a:pt x="1" y="608"/>
                    <a:pt x="72" y="679"/>
                    <a:pt x="167" y="679"/>
                  </a:cubicBezTo>
                  <a:lnTo>
                    <a:pt x="358" y="679"/>
                  </a:lnTo>
                  <a:lnTo>
                    <a:pt x="358" y="870"/>
                  </a:lnTo>
                  <a:cubicBezTo>
                    <a:pt x="358" y="965"/>
                    <a:pt x="429" y="1037"/>
                    <a:pt x="524" y="1037"/>
                  </a:cubicBezTo>
                  <a:cubicBezTo>
                    <a:pt x="608" y="1037"/>
                    <a:pt x="691" y="965"/>
                    <a:pt x="691" y="870"/>
                  </a:cubicBezTo>
                  <a:lnTo>
                    <a:pt x="691" y="679"/>
                  </a:lnTo>
                  <a:lnTo>
                    <a:pt x="882" y="679"/>
                  </a:lnTo>
                  <a:cubicBezTo>
                    <a:pt x="965" y="679"/>
                    <a:pt x="1048" y="608"/>
                    <a:pt x="1048" y="513"/>
                  </a:cubicBezTo>
                  <a:cubicBezTo>
                    <a:pt x="1048" y="429"/>
                    <a:pt x="965" y="358"/>
                    <a:pt x="882" y="358"/>
                  </a:cubicBezTo>
                  <a:lnTo>
                    <a:pt x="691" y="358"/>
                  </a:lnTo>
                  <a:lnTo>
                    <a:pt x="691" y="156"/>
                  </a:lnTo>
                  <a:cubicBezTo>
                    <a:pt x="691" y="72"/>
                    <a:pt x="608" y="1"/>
                    <a:pt x="52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1346" name="Google Shape;11346;p80"/>
          <p:cNvSpPr/>
          <p:nvPr/>
        </p:nvSpPr>
        <p:spPr>
          <a:xfrm>
            <a:off x="8878285" y="2404127"/>
            <a:ext cx="456465" cy="467109"/>
          </a:xfrm>
          <a:custGeom>
            <a:avLst/>
            <a:gdLst/>
            <a:ahLst/>
            <a:cxnLst/>
            <a:rect l="l" t="t" r="r" b="b"/>
            <a:pathLst>
              <a:path w="10764" h="11015" extrusionOk="0">
                <a:moveTo>
                  <a:pt x="2179" y="8764"/>
                </a:moveTo>
                <a:lnTo>
                  <a:pt x="2179" y="9300"/>
                </a:lnTo>
                <a:lnTo>
                  <a:pt x="2167" y="9300"/>
                </a:lnTo>
                <a:cubicBezTo>
                  <a:pt x="2167" y="9347"/>
                  <a:pt x="2120" y="9383"/>
                  <a:pt x="2084" y="9383"/>
                </a:cubicBezTo>
                <a:lnTo>
                  <a:pt x="1989" y="9383"/>
                </a:lnTo>
                <a:cubicBezTo>
                  <a:pt x="1941" y="9383"/>
                  <a:pt x="1905" y="9347"/>
                  <a:pt x="1905" y="9300"/>
                </a:cubicBezTo>
                <a:lnTo>
                  <a:pt x="1905" y="8764"/>
                </a:lnTo>
                <a:close/>
                <a:moveTo>
                  <a:pt x="3870" y="8764"/>
                </a:moveTo>
                <a:lnTo>
                  <a:pt x="3870" y="9300"/>
                </a:lnTo>
                <a:lnTo>
                  <a:pt x="3846" y="9300"/>
                </a:lnTo>
                <a:cubicBezTo>
                  <a:pt x="3846" y="9347"/>
                  <a:pt x="3810" y="9383"/>
                  <a:pt x="3763" y="9383"/>
                </a:cubicBezTo>
                <a:lnTo>
                  <a:pt x="3667" y="9383"/>
                </a:lnTo>
                <a:cubicBezTo>
                  <a:pt x="3632" y="9383"/>
                  <a:pt x="3584" y="9347"/>
                  <a:pt x="3584" y="9300"/>
                </a:cubicBezTo>
                <a:lnTo>
                  <a:pt x="3584" y="8764"/>
                </a:lnTo>
                <a:close/>
                <a:moveTo>
                  <a:pt x="5537" y="8764"/>
                </a:moveTo>
                <a:lnTo>
                  <a:pt x="5537" y="9300"/>
                </a:lnTo>
                <a:lnTo>
                  <a:pt x="5513" y="9300"/>
                </a:lnTo>
                <a:cubicBezTo>
                  <a:pt x="5513" y="9347"/>
                  <a:pt x="5477" y="9383"/>
                  <a:pt x="5430" y="9383"/>
                </a:cubicBezTo>
                <a:lnTo>
                  <a:pt x="5334" y="9383"/>
                </a:lnTo>
                <a:cubicBezTo>
                  <a:pt x="5299" y="9383"/>
                  <a:pt x="5251" y="9347"/>
                  <a:pt x="5251" y="9300"/>
                </a:cubicBezTo>
                <a:lnTo>
                  <a:pt x="5251" y="8764"/>
                </a:lnTo>
                <a:close/>
                <a:moveTo>
                  <a:pt x="7215" y="8764"/>
                </a:moveTo>
                <a:lnTo>
                  <a:pt x="7215" y="9300"/>
                </a:lnTo>
                <a:lnTo>
                  <a:pt x="7204" y="9300"/>
                </a:lnTo>
                <a:cubicBezTo>
                  <a:pt x="7204" y="9347"/>
                  <a:pt x="7156" y="9383"/>
                  <a:pt x="7108" y="9383"/>
                </a:cubicBezTo>
                <a:lnTo>
                  <a:pt x="7025" y="9383"/>
                </a:lnTo>
                <a:cubicBezTo>
                  <a:pt x="6977" y="9383"/>
                  <a:pt x="6930" y="9347"/>
                  <a:pt x="6930" y="9300"/>
                </a:cubicBezTo>
                <a:lnTo>
                  <a:pt x="6930" y="8764"/>
                </a:lnTo>
                <a:close/>
                <a:moveTo>
                  <a:pt x="8894" y="8764"/>
                </a:moveTo>
                <a:lnTo>
                  <a:pt x="8894" y="9300"/>
                </a:lnTo>
                <a:lnTo>
                  <a:pt x="8882" y="9300"/>
                </a:lnTo>
                <a:cubicBezTo>
                  <a:pt x="8882" y="9347"/>
                  <a:pt x="8835" y="9383"/>
                  <a:pt x="8787" y="9383"/>
                </a:cubicBezTo>
                <a:lnTo>
                  <a:pt x="8704" y="9383"/>
                </a:lnTo>
                <a:cubicBezTo>
                  <a:pt x="8656" y="9383"/>
                  <a:pt x="8608" y="9347"/>
                  <a:pt x="8608" y="9300"/>
                </a:cubicBezTo>
                <a:lnTo>
                  <a:pt x="8608" y="8764"/>
                </a:lnTo>
                <a:close/>
                <a:moveTo>
                  <a:pt x="2703" y="8752"/>
                </a:moveTo>
                <a:lnTo>
                  <a:pt x="2703" y="10419"/>
                </a:lnTo>
                <a:lnTo>
                  <a:pt x="2179" y="10419"/>
                </a:lnTo>
                <a:lnTo>
                  <a:pt x="2179" y="9681"/>
                </a:lnTo>
                <a:cubicBezTo>
                  <a:pt x="2358" y="9645"/>
                  <a:pt x="2501" y="9478"/>
                  <a:pt x="2501" y="9288"/>
                </a:cubicBezTo>
                <a:lnTo>
                  <a:pt x="2501" y="8752"/>
                </a:lnTo>
                <a:close/>
                <a:moveTo>
                  <a:pt x="3227" y="8764"/>
                </a:moveTo>
                <a:lnTo>
                  <a:pt x="3227" y="9300"/>
                </a:lnTo>
                <a:cubicBezTo>
                  <a:pt x="3227" y="9490"/>
                  <a:pt x="3358" y="9657"/>
                  <a:pt x="3536" y="9704"/>
                </a:cubicBezTo>
                <a:lnTo>
                  <a:pt x="3536" y="10419"/>
                </a:lnTo>
                <a:lnTo>
                  <a:pt x="3013" y="10419"/>
                </a:lnTo>
                <a:lnTo>
                  <a:pt x="3013" y="8764"/>
                </a:lnTo>
                <a:close/>
                <a:moveTo>
                  <a:pt x="4370" y="8752"/>
                </a:moveTo>
                <a:lnTo>
                  <a:pt x="4370" y="10419"/>
                </a:lnTo>
                <a:lnTo>
                  <a:pt x="3846" y="10419"/>
                </a:lnTo>
                <a:lnTo>
                  <a:pt x="3846" y="9681"/>
                </a:lnTo>
                <a:cubicBezTo>
                  <a:pt x="4025" y="9645"/>
                  <a:pt x="4167" y="9478"/>
                  <a:pt x="4167" y="9288"/>
                </a:cubicBezTo>
                <a:lnTo>
                  <a:pt x="4167" y="8752"/>
                </a:lnTo>
                <a:close/>
                <a:moveTo>
                  <a:pt x="4906" y="8764"/>
                </a:moveTo>
                <a:lnTo>
                  <a:pt x="4906" y="9300"/>
                </a:lnTo>
                <a:cubicBezTo>
                  <a:pt x="4906" y="9490"/>
                  <a:pt x="5037" y="9657"/>
                  <a:pt x="5215" y="9704"/>
                </a:cubicBezTo>
                <a:lnTo>
                  <a:pt x="5215" y="10419"/>
                </a:lnTo>
                <a:lnTo>
                  <a:pt x="4703" y="10419"/>
                </a:lnTo>
                <a:lnTo>
                  <a:pt x="4703" y="8764"/>
                </a:lnTo>
                <a:close/>
                <a:moveTo>
                  <a:pt x="6049" y="8752"/>
                </a:moveTo>
                <a:lnTo>
                  <a:pt x="6049" y="10419"/>
                </a:lnTo>
                <a:lnTo>
                  <a:pt x="5537" y="10419"/>
                </a:lnTo>
                <a:lnTo>
                  <a:pt x="5537" y="9681"/>
                </a:lnTo>
                <a:cubicBezTo>
                  <a:pt x="5715" y="9645"/>
                  <a:pt x="5846" y="9478"/>
                  <a:pt x="5846" y="9288"/>
                </a:cubicBezTo>
                <a:lnTo>
                  <a:pt x="5846" y="8752"/>
                </a:lnTo>
                <a:close/>
                <a:moveTo>
                  <a:pt x="6573" y="8764"/>
                </a:moveTo>
                <a:lnTo>
                  <a:pt x="6573" y="9300"/>
                </a:lnTo>
                <a:cubicBezTo>
                  <a:pt x="6573" y="9490"/>
                  <a:pt x="6703" y="9657"/>
                  <a:pt x="6882" y="9704"/>
                </a:cubicBezTo>
                <a:lnTo>
                  <a:pt x="6882" y="10419"/>
                </a:lnTo>
                <a:lnTo>
                  <a:pt x="6370" y="10419"/>
                </a:lnTo>
                <a:lnTo>
                  <a:pt x="6370" y="8764"/>
                </a:lnTo>
                <a:close/>
                <a:moveTo>
                  <a:pt x="7739" y="8752"/>
                </a:moveTo>
                <a:lnTo>
                  <a:pt x="7739" y="10419"/>
                </a:lnTo>
                <a:lnTo>
                  <a:pt x="7215" y="10419"/>
                </a:lnTo>
                <a:lnTo>
                  <a:pt x="7215" y="9681"/>
                </a:lnTo>
                <a:cubicBezTo>
                  <a:pt x="7394" y="9645"/>
                  <a:pt x="7525" y="9478"/>
                  <a:pt x="7525" y="9288"/>
                </a:cubicBezTo>
                <a:lnTo>
                  <a:pt x="7525" y="8752"/>
                </a:lnTo>
                <a:close/>
                <a:moveTo>
                  <a:pt x="8251" y="8764"/>
                </a:moveTo>
                <a:lnTo>
                  <a:pt x="8251" y="9300"/>
                </a:lnTo>
                <a:cubicBezTo>
                  <a:pt x="8251" y="9490"/>
                  <a:pt x="8394" y="9657"/>
                  <a:pt x="8573" y="9704"/>
                </a:cubicBezTo>
                <a:lnTo>
                  <a:pt x="8573" y="10419"/>
                </a:lnTo>
                <a:lnTo>
                  <a:pt x="8049" y="10419"/>
                </a:lnTo>
                <a:lnTo>
                  <a:pt x="8049" y="8764"/>
                </a:lnTo>
                <a:close/>
                <a:moveTo>
                  <a:pt x="9406" y="8752"/>
                </a:moveTo>
                <a:lnTo>
                  <a:pt x="9406" y="10419"/>
                </a:lnTo>
                <a:lnTo>
                  <a:pt x="8882" y="10419"/>
                </a:lnTo>
                <a:lnTo>
                  <a:pt x="8882" y="9681"/>
                </a:lnTo>
                <a:cubicBezTo>
                  <a:pt x="9061" y="9645"/>
                  <a:pt x="9192" y="9478"/>
                  <a:pt x="9192" y="9288"/>
                </a:cubicBezTo>
                <a:lnTo>
                  <a:pt x="9192" y="8752"/>
                </a:lnTo>
                <a:close/>
                <a:moveTo>
                  <a:pt x="1560" y="8764"/>
                </a:moveTo>
                <a:lnTo>
                  <a:pt x="1560" y="9300"/>
                </a:lnTo>
                <a:cubicBezTo>
                  <a:pt x="1560" y="9490"/>
                  <a:pt x="1691" y="9657"/>
                  <a:pt x="1870" y="9704"/>
                </a:cubicBezTo>
                <a:lnTo>
                  <a:pt x="1870" y="10431"/>
                </a:lnTo>
                <a:lnTo>
                  <a:pt x="1346" y="10431"/>
                </a:lnTo>
                <a:lnTo>
                  <a:pt x="1346" y="10419"/>
                </a:lnTo>
                <a:lnTo>
                  <a:pt x="1346" y="8764"/>
                </a:lnTo>
                <a:close/>
                <a:moveTo>
                  <a:pt x="1024" y="8764"/>
                </a:moveTo>
                <a:lnTo>
                  <a:pt x="1024" y="10574"/>
                </a:lnTo>
                <a:lnTo>
                  <a:pt x="1024" y="10681"/>
                </a:lnTo>
                <a:lnTo>
                  <a:pt x="334" y="10681"/>
                </a:lnTo>
                <a:cubicBezTo>
                  <a:pt x="322" y="10681"/>
                  <a:pt x="322" y="10669"/>
                  <a:pt x="322" y="10669"/>
                </a:cubicBezTo>
                <a:lnTo>
                  <a:pt x="322" y="8764"/>
                </a:lnTo>
                <a:close/>
                <a:moveTo>
                  <a:pt x="10430" y="8764"/>
                </a:moveTo>
                <a:lnTo>
                  <a:pt x="10430" y="10669"/>
                </a:lnTo>
                <a:cubicBezTo>
                  <a:pt x="10430" y="10681"/>
                  <a:pt x="10418" y="10681"/>
                  <a:pt x="10418" y="10681"/>
                </a:cubicBezTo>
                <a:lnTo>
                  <a:pt x="9728" y="10681"/>
                </a:lnTo>
                <a:lnTo>
                  <a:pt x="9728" y="10574"/>
                </a:lnTo>
                <a:lnTo>
                  <a:pt x="9728" y="8764"/>
                </a:lnTo>
                <a:close/>
                <a:moveTo>
                  <a:pt x="4203" y="1"/>
                </a:moveTo>
                <a:cubicBezTo>
                  <a:pt x="1881" y="1"/>
                  <a:pt x="0" y="1882"/>
                  <a:pt x="0" y="4204"/>
                </a:cubicBezTo>
                <a:lnTo>
                  <a:pt x="0" y="10669"/>
                </a:lnTo>
                <a:cubicBezTo>
                  <a:pt x="0" y="10859"/>
                  <a:pt x="143" y="11014"/>
                  <a:pt x="334" y="11014"/>
                </a:cubicBezTo>
                <a:lnTo>
                  <a:pt x="1191" y="11014"/>
                </a:lnTo>
                <a:cubicBezTo>
                  <a:pt x="1274" y="11014"/>
                  <a:pt x="1346" y="10931"/>
                  <a:pt x="1346" y="10847"/>
                </a:cubicBezTo>
                <a:lnTo>
                  <a:pt x="1346" y="10740"/>
                </a:lnTo>
                <a:lnTo>
                  <a:pt x="9418" y="10740"/>
                </a:lnTo>
                <a:lnTo>
                  <a:pt x="9418" y="10847"/>
                </a:lnTo>
                <a:cubicBezTo>
                  <a:pt x="9418" y="10931"/>
                  <a:pt x="9490" y="11014"/>
                  <a:pt x="9573" y="11014"/>
                </a:cubicBezTo>
                <a:lnTo>
                  <a:pt x="10430" y="11014"/>
                </a:lnTo>
                <a:cubicBezTo>
                  <a:pt x="10621" y="11014"/>
                  <a:pt x="10764" y="10859"/>
                  <a:pt x="10764" y="10669"/>
                </a:cubicBezTo>
                <a:lnTo>
                  <a:pt x="10764" y="7264"/>
                </a:lnTo>
                <a:cubicBezTo>
                  <a:pt x="10752" y="6573"/>
                  <a:pt x="10204" y="6025"/>
                  <a:pt x="9525" y="6025"/>
                </a:cubicBezTo>
                <a:lnTo>
                  <a:pt x="9323" y="6025"/>
                </a:lnTo>
                <a:cubicBezTo>
                  <a:pt x="8823" y="6025"/>
                  <a:pt x="8418" y="5609"/>
                  <a:pt x="8418" y="5120"/>
                </a:cubicBezTo>
                <a:lnTo>
                  <a:pt x="8418" y="4228"/>
                </a:lnTo>
                <a:cubicBezTo>
                  <a:pt x="8418" y="3977"/>
                  <a:pt x="8406" y="3751"/>
                  <a:pt x="8358" y="3525"/>
                </a:cubicBezTo>
                <a:cubicBezTo>
                  <a:pt x="8348" y="3444"/>
                  <a:pt x="8278" y="3389"/>
                  <a:pt x="8213" y="3389"/>
                </a:cubicBezTo>
                <a:cubicBezTo>
                  <a:pt x="8202" y="3389"/>
                  <a:pt x="8191" y="3391"/>
                  <a:pt x="8180" y="3394"/>
                </a:cubicBezTo>
                <a:cubicBezTo>
                  <a:pt x="8097" y="3406"/>
                  <a:pt x="8037" y="3489"/>
                  <a:pt x="8049" y="3573"/>
                </a:cubicBezTo>
                <a:cubicBezTo>
                  <a:pt x="8073" y="3775"/>
                  <a:pt x="8108" y="4001"/>
                  <a:pt x="8108" y="4228"/>
                </a:cubicBezTo>
                <a:lnTo>
                  <a:pt x="8108" y="5120"/>
                </a:lnTo>
                <a:cubicBezTo>
                  <a:pt x="8108" y="5799"/>
                  <a:pt x="8656" y="6347"/>
                  <a:pt x="9347" y="6347"/>
                </a:cubicBezTo>
                <a:lnTo>
                  <a:pt x="9537" y="6347"/>
                </a:lnTo>
                <a:cubicBezTo>
                  <a:pt x="10037" y="6347"/>
                  <a:pt x="10442" y="6764"/>
                  <a:pt x="10442" y="7264"/>
                </a:cubicBezTo>
                <a:lnTo>
                  <a:pt x="10442" y="7657"/>
                </a:lnTo>
                <a:lnTo>
                  <a:pt x="1893" y="7657"/>
                </a:lnTo>
                <a:cubicBezTo>
                  <a:pt x="1810" y="7657"/>
                  <a:pt x="1739" y="7740"/>
                  <a:pt x="1739" y="7823"/>
                </a:cubicBezTo>
                <a:cubicBezTo>
                  <a:pt x="1739" y="7918"/>
                  <a:pt x="1810" y="7990"/>
                  <a:pt x="1893" y="7990"/>
                </a:cubicBezTo>
                <a:lnTo>
                  <a:pt x="10442" y="7990"/>
                </a:lnTo>
                <a:lnTo>
                  <a:pt x="10442" y="8454"/>
                </a:lnTo>
                <a:lnTo>
                  <a:pt x="334" y="8454"/>
                </a:lnTo>
                <a:lnTo>
                  <a:pt x="334" y="7990"/>
                </a:lnTo>
                <a:lnTo>
                  <a:pt x="1143" y="7990"/>
                </a:lnTo>
                <a:cubicBezTo>
                  <a:pt x="1227" y="7990"/>
                  <a:pt x="1310" y="7918"/>
                  <a:pt x="1310" y="7823"/>
                </a:cubicBezTo>
                <a:cubicBezTo>
                  <a:pt x="1310" y="7740"/>
                  <a:pt x="1227" y="7657"/>
                  <a:pt x="1143" y="7657"/>
                </a:cubicBezTo>
                <a:lnTo>
                  <a:pt x="334" y="7657"/>
                </a:lnTo>
                <a:lnTo>
                  <a:pt x="334" y="4204"/>
                </a:lnTo>
                <a:cubicBezTo>
                  <a:pt x="334" y="2061"/>
                  <a:pt x="2084" y="322"/>
                  <a:pt x="4215" y="322"/>
                </a:cubicBezTo>
                <a:cubicBezTo>
                  <a:pt x="5025" y="322"/>
                  <a:pt x="5799" y="560"/>
                  <a:pt x="6453" y="1037"/>
                </a:cubicBezTo>
                <a:cubicBezTo>
                  <a:pt x="7096" y="1489"/>
                  <a:pt x="7585" y="2120"/>
                  <a:pt x="7858" y="2858"/>
                </a:cubicBezTo>
                <a:cubicBezTo>
                  <a:pt x="7876" y="2920"/>
                  <a:pt x="7933" y="2955"/>
                  <a:pt x="7994" y="2955"/>
                </a:cubicBezTo>
                <a:cubicBezTo>
                  <a:pt x="8016" y="2955"/>
                  <a:pt x="8039" y="2951"/>
                  <a:pt x="8061" y="2942"/>
                </a:cubicBezTo>
                <a:cubicBezTo>
                  <a:pt x="8156" y="2918"/>
                  <a:pt x="8180" y="2823"/>
                  <a:pt x="8156" y="2739"/>
                </a:cubicBezTo>
                <a:cubicBezTo>
                  <a:pt x="7858" y="1942"/>
                  <a:pt x="7335" y="1263"/>
                  <a:pt x="6632" y="775"/>
                </a:cubicBezTo>
                <a:cubicBezTo>
                  <a:pt x="5918" y="263"/>
                  <a:pt x="5084" y="1"/>
                  <a:pt x="4203" y="1"/>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47" name="Google Shape;11347;p80"/>
          <p:cNvSpPr/>
          <p:nvPr/>
        </p:nvSpPr>
        <p:spPr>
          <a:xfrm>
            <a:off x="5473197" y="2995744"/>
            <a:ext cx="122216" cy="468721"/>
          </a:xfrm>
          <a:custGeom>
            <a:avLst/>
            <a:gdLst/>
            <a:ahLst/>
            <a:cxnLst/>
            <a:rect l="l" t="t" r="r" b="b"/>
            <a:pathLst>
              <a:path w="2882" h="11053" extrusionOk="0">
                <a:moveTo>
                  <a:pt x="2560" y="2778"/>
                </a:moveTo>
                <a:lnTo>
                  <a:pt x="2560" y="3707"/>
                </a:lnTo>
                <a:lnTo>
                  <a:pt x="1810" y="3707"/>
                </a:lnTo>
                <a:cubicBezTo>
                  <a:pt x="1727" y="3707"/>
                  <a:pt x="1655" y="3790"/>
                  <a:pt x="1655" y="3873"/>
                </a:cubicBezTo>
                <a:cubicBezTo>
                  <a:pt x="1655" y="3969"/>
                  <a:pt x="1727" y="4040"/>
                  <a:pt x="1810" y="4040"/>
                </a:cubicBezTo>
                <a:lnTo>
                  <a:pt x="2572" y="4040"/>
                </a:lnTo>
                <a:lnTo>
                  <a:pt x="2572" y="9422"/>
                </a:lnTo>
                <a:lnTo>
                  <a:pt x="346" y="9422"/>
                </a:lnTo>
                <a:lnTo>
                  <a:pt x="346" y="4040"/>
                </a:lnTo>
                <a:lnTo>
                  <a:pt x="1144" y="4040"/>
                </a:lnTo>
                <a:cubicBezTo>
                  <a:pt x="1239" y="4040"/>
                  <a:pt x="1310" y="3969"/>
                  <a:pt x="1310" y="3873"/>
                </a:cubicBezTo>
                <a:cubicBezTo>
                  <a:pt x="1310" y="3790"/>
                  <a:pt x="1239" y="3707"/>
                  <a:pt x="1144" y="3707"/>
                </a:cubicBezTo>
                <a:lnTo>
                  <a:pt x="346" y="3707"/>
                </a:lnTo>
                <a:lnTo>
                  <a:pt x="346" y="2778"/>
                </a:lnTo>
                <a:close/>
                <a:moveTo>
                  <a:pt x="1434" y="1"/>
                </a:moveTo>
                <a:cubicBezTo>
                  <a:pt x="1203" y="1"/>
                  <a:pt x="971" y="117"/>
                  <a:pt x="846" y="349"/>
                </a:cubicBezTo>
                <a:lnTo>
                  <a:pt x="548" y="1075"/>
                </a:lnTo>
                <a:cubicBezTo>
                  <a:pt x="524" y="1171"/>
                  <a:pt x="560" y="1254"/>
                  <a:pt x="655" y="1290"/>
                </a:cubicBezTo>
                <a:cubicBezTo>
                  <a:pt x="670" y="1294"/>
                  <a:pt x="685" y="1296"/>
                  <a:pt x="700" y="1296"/>
                </a:cubicBezTo>
                <a:cubicBezTo>
                  <a:pt x="770" y="1296"/>
                  <a:pt x="838" y="1251"/>
                  <a:pt x="858" y="1183"/>
                </a:cubicBezTo>
                <a:lnTo>
                  <a:pt x="1144" y="492"/>
                </a:lnTo>
                <a:cubicBezTo>
                  <a:pt x="1204" y="377"/>
                  <a:pt x="1319" y="318"/>
                  <a:pt x="1435" y="318"/>
                </a:cubicBezTo>
                <a:cubicBezTo>
                  <a:pt x="1548" y="318"/>
                  <a:pt x="1662" y="375"/>
                  <a:pt x="1727" y="492"/>
                </a:cubicBezTo>
                <a:lnTo>
                  <a:pt x="2453" y="2433"/>
                </a:lnTo>
                <a:lnTo>
                  <a:pt x="429" y="2433"/>
                </a:lnTo>
                <a:cubicBezTo>
                  <a:pt x="465" y="2349"/>
                  <a:pt x="429" y="2433"/>
                  <a:pt x="655" y="1790"/>
                </a:cubicBezTo>
                <a:cubicBezTo>
                  <a:pt x="679" y="1695"/>
                  <a:pt x="643" y="1611"/>
                  <a:pt x="548" y="1587"/>
                </a:cubicBezTo>
                <a:cubicBezTo>
                  <a:pt x="529" y="1579"/>
                  <a:pt x="509" y="1575"/>
                  <a:pt x="490" y="1575"/>
                </a:cubicBezTo>
                <a:cubicBezTo>
                  <a:pt x="425" y="1575"/>
                  <a:pt x="364" y="1618"/>
                  <a:pt x="346" y="1683"/>
                </a:cubicBezTo>
                <a:lnTo>
                  <a:pt x="120" y="2326"/>
                </a:lnTo>
                <a:cubicBezTo>
                  <a:pt x="48" y="2492"/>
                  <a:pt x="1" y="2671"/>
                  <a:pt x="1" y="2849"/>
                </a:cubicBezTo>
                <a:lnTo>
                  <a:pt x="1" y="3873"/>
                </a:lnTo>
                <a:lnTo>
                  <a:pt x="1" y="9588"/>
                </a:lnTo>
                <a:lnTo>
                  <a:pt x="1" y="10124"/>
                </a:lnTo>
                <a:cubicBezTo>
                  <a:pt x="1" y="10446"/>
                  <a:pt x="179" y="10767"/>
                  <a:pt x="465" y="10934"/>
                </a:cubicBezTo>
                <a:cubicBezTo>
                  <a:pt x="487" y="10945"/>
                  <a:pt x="513" y="10950"/>
                  <a:pt x="538" y="10950"/>
                </a:cubicBezTo>
                <a:cubicBezTo>
                  <a:pt x="596" y="10950"/>
                  <a:pt x="655" y="10924"/>
                  <a:pt x="679" y="10874"/>
                </a:cubicBezTo>
                <a:cubicBezTo>
                  <a:pt x="727" y="10791"/>
                  <a:pt x="703" y="10684"/>
                  <a:pt x="620" y="10648"/>
                </a:cubicBezTo>
                <a:cubicBezTo>
                  <a:pt x="441" y="10541"/>
                  <a:pt x="322" y="10350"/>
                  <a:pt x="322" y="10124"/>
                </a:cubicBezTo>
                <a:lnTo>
                  <a:pt x="322" y="9755"/>
                </a:lnTo>
                <a:lnTo>
                  <a:pt x="2548" y="9755"/>
                </a:lnTo>
                <a:lnTo>
                  <a:pt x="2548" y="10124"/>
                </a:lnTo>
                <a:cubicBezTo>
                  <a:pt x="2548" y="10458"/>
                  <a:pt x="2275" y="10719"/>
                  <a:pt x="1953" y="10719"/>
                </a:cubicBezTo>
                <a:lnTo>
                  <a:pt x="1191" y="10719"/>
                </a:lnTo>
                <a:cubicBezTo>
                  <a:pt x="1096" y="10719"/>
                  <a:pt x="1024" y="10791"/>
                  <a:pt x="1024" y="10886"/>
                </a:cubicBezTo>
                <a:cubicBezTo>
                  <a:pt x="1024" y="10970"/>
                  <a:pt x="1096" y="11053"/>
                  <a:pt x="1191" y="11053"/>
                </a:cubicBezTo>
                <a:lnTo>
                  <a:pt x="1953" y="11053"/>
                </a:lnTo>
                <a:cubicBezTo>
                  <a:pt x="2453" y="11053"/>
                  <a:pt x="2870" y="10636"/>
                  <a:pt x="2870" y="10124"/>
                </a:cubicBezTo>
                <a:lnTo>
                  <a:pt x="2870" y="2849"/>
                </a:lnTo>
                <a:cubicBezTo>
                  <a:pt x="2882" y="2719"/>
                  <a:pt x="2739" y="2278"/>
                  <a:pt x="2739" y="2278"/>
                </a:cubicBezTo>
                <a:lnTo>
                  <a:pt x="2013" y="349"/>
                </a:lnTo>
                <a:cubicBezTo>
                  <a:pt x="1894" y="117"/>
                  <a:pt x="1664" y="1"/>
                  <a:pt x="1434" y="1"/>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1348" name="Google Shape;11348;p80"/>
          <p:cNvGrpSpPr/>
          <p:nvPr/>
        </p:nvGrpSpPr>
        <p:grpSpPr>
          <a:xfrm>
            <a:off x="4821875" y="2995870"/>
            <a:ext cx="271191" cy="469103"/>
            <a:chOff x="3616406" y="2422352"/>
            <a:chExt cx="203393" cy="351827"/>
          </a:xfrm>
          <a:solidFill>
            <a:schemeClr val="tx1"/>
          </a:solidFill>
        </p:grpSpPr>
        <p:sp>
          <p:nvSpPr>
            <p:cNvPr id="11349" name="Google Shape;11349;p80"/>
            <p:cNvSpPr/>
            <p:nvPr/>
          </p:nvSpPr>
          <p:spPr>
            <a:xfrm>
              <a:off x="3640641" y="2422352"/>
              <a:ext cx="154159" cy="92075"/>
            </a:xfrm>
            <a:custGeom>
              <a:avLst/>
              <a:gdLst/>
              <a:ahLst/>
              <a:cxnLst/>
              <a:rect l="l" t="t" r="r" b="b"/>
              <a:pathLst>
                <a:path w="4847" h="2895" extrusionOk="0">
                  <a:moveTo>
                    <a:pt x="1632" y="1"/>
                  </a:moveTo>
                  <a:cubicBezTo>
                    <a:pt x="727" y="1"/>
                    <a:pt x="0" y="727"/>
                    <a:pt x="0" y="1644"/>
                  </a:cubicBezTo>
                  <a:lnTo>
                    <a:pt x="0" y="2727"/>
                  </a:lnTo>
                  <a:cubicBezTo>
                    <a:pt x="0" y="2811"/>
                    <a:pt x="72" y="2894"/>
                    <a:pt x="155" y="2894"/>
                  </a:cubicBezTo>
                  <a:cubicBezTo>
                    <a:pt x="250" y="2894"/>
                    <a:pt x="322" y="2811"/>
                    <a:pt x="322" y="2727"/>
                  </a:cubicBezTo>
                  <a:lnTo>
                    <a:pt x="322" y="1644"/>
                  </a:lnTo>
                  <a:cubicBezTo>
                    <a:pt x="322" y="906"/>
                    <a:pt x="905" y="334"/>
                    <a:pt x="1632" y="334"/>
                  </a:cubicBezTo>
                  <a:lnTo>
                    <a:pt x="3239" y="334"/>
                  </a:lnTo>
                  <a:cubicBezTo>
                    <a:pt x="3846" y="334"/>
                    <a:pt x="4370" y="751"/>
                    <a:pt x="4525" y="1346"/>
                  </a:cubicBezTo>
                  <a:cubicBezTo>
                    <a:pt x="4535" y="1417"/>
                    <a:pt x="4597" y="1471"/>
                    <a:pt x="4673" y="1471"/>
                  </a:cubicBezTo>
                  <a:cubicBezTo>
                    <a:pt x="4687" y="1471"/>
                    <a:pt x="4701" y="1469"/>
                    <a:pt x="4715" y="1465"/>
                  </a:cubicBezTo>
                  <a:cubicBezTo>
                    <a:pt x="4799" y="1442"/>
                    <a:pt x="4846" y="1358"/>
                    <a:pt x="4834" y="1263"/>
                  </a:cubicBezTo>
                  <a:cubicBezTo>
                    <a:pt x="4739" y="906"/>
                    <a:pt x="4549" y="596"/>
                    <a:pt x="4263" y="358"/>
                  </a:cubicBezTo>
                  <a:cubicBezTo>
                    <a:pt x="3989" y="120"/>
                    <a:pt x="3608" y="1"/>
                    <a:pt x="323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50" name="Google Shape;11350;p80"/>
            <p:cNvSpPr/>
            <p:nvPr/>
          </p:nvSpPr>
          <p:spPr>
            <a:xfrm>
              <a:off x="3616406" y="2479156"/>
              <a:ext cx="203393" cy="295023"/>
            </a:xfrm>
            <a:custGeom>
              <a:avLst/>
              <a:gdLst/>
              <a:ahLst/>
              <a:cxnLst/>
              <a:rect l="l" t="t" r="r" b="b"/>
              <a:pathLst>
                <a:path w="6395" h="9276" extrusionOk="0">
                  <a:moveTo>
                    <a:pt x="5918" y="2346"/>
                  </a:moveTo>
                  <a:cubicBezTo>
                    <a:pt x="6001" y="2346"/>
                    <a:pt x="6073" y="2406"/>
                    <a:pt x="6073" y="2501"/>
                  </a:cubicBezTo>
                  <a:lnTo>
                    <a:pt x="6073" y="3989"/>
                  </a:lnTo>
                  <a:lnTo>
                    <a:pt x="4811" y="3989"/>
                  </a:lnTo>
                  <a:cubicBezTo>
                    <a:pt x="4715" y="3989"/>
                    <a:pt x="4644" y="4061"/>
                    <a:pt x="4644" y="4156"/>
                  </a:cubicBezTo>
                  <a:cubicBezTo>
                    <a:pt x="4644" y="4239"/>
                    <a:pt x="4715" y="4323"/>
                    <a:pt x="4811" y="4323"/>
                  </a:cubicBezTo>
                  <a:lnTo>
                    <a:pt x="6073" y="4323"/>
                  </a:lnTo>
                  <a:lnTo>
                    <a:pt x="6073" y="6966"/>
                  </a:lnTo>
                  <a:lnTo>
                    <a:pt x="2394" y="6966"/>
                  </a:lnTo>
                  <a:cubicBezTo>
                    <a:pt x="2298" y="6966"/>
                    <a:pt x="2227" y="7037"/>
                    <a:pt x="2227" y="7133"/>
                  </a:cubicBezTo>
                  <a:cubicBezTo>
                    <a:pt x="2227" y="7216"/>
                    <a:pt x="2298" y="7299"/>
                    <a:pt x="2394" y="7299"/>
                  </a:cubicBezTo>
                  <a:lnTo>
                    <a:pt x="6073" y="7299"/>
                  </a:lnTo>
                  <a:lnTo>
                    <a:pt x="6073" y="8788"/>
                  </a:lnTo>
                  <a:cubicBezTo>
                    <a:pt x="6073" y="8859"/>
                    <a:pt x="6013" y="8930"/>
                    <a:pt x="5918" y="8930"/>
                  </a:cubicBezTo>
                  <a:lnTo>
                    <a:pt x="477" y="8930"/>
                  </a:lnTo>
                  <a:cubicBezTo>
                    <a:pt x="405" y="8930"/>
                    <a:pt x="322" y="8871"/>
                    <a:pt x="322" y="8788"/>
                  </a:cubicBezTo>
                  <a:lnTo>
                    <a:pt x="322" y="7299"/>
                  </a:lnTo>
                  <a:lnTo>
                    <a:pt x="1739" y="7299"/>
                  </a:lnTo>
                  <a:cubicBezTo>
                    <a:pt x="1834" y="7299"/>
                    <a:pt x="1905" y="7216"/>
                    <a:pt x="1905" y="7133"/>
                  </a:cubicBezTo>
                  <a:cubicBezTo>
                    <a:pt x="1905" y="7037"/>
                    <a:pt x="1834" y="6966"/>
                    <a:pt x="1739" y="6966"/>
                  </a:cubicBezTo>
                  <a:lnTo>
                    <a:pt x="322" y="6966"/>
                  </a:lnTo>
                  <a:lnTo>
                    <a:pt x="322" y="4323"/>
                  </a:lnTo>
                  <a:lnTo>
                    <a:pt x="4156" y="4323"/>
                  </a:lnTo>
                  <a:cubicBezTo>
                    <a:pt x="4239" y="4323"/>
                    <a:pt x="4311" y="4239"/>
                    <a:pt x="4311" y="4156"/>
                  </a:cubicBezTo>
                  <a:cubicBezTo>
                    <a:pt x="4311" y="4061"/>
                    <a:pt x="4239" y="3989"/>
                    <a:pt x="4156" y="3989"/>
                  </a:cubicBezTo>
                  <a:lnTo>
                    <a:pt x="322" y="3989"/>
                  </a:lnTo>
                  <a:lnTo>
                    <a:pt x="322" y="2501"/>
                  </a:lnTo>
                  <a:cubicBezTo>
                    <a:pt x="322" y="2430"/>
                    <a:pt x="381" y="2346"/>
                    <a:pt x="477" y="2346"/>
                  </a:cubicBezTo>
                  <a:close/>
                  <a:moveTo>
                    <a:pt x="5477" y="1"/>
                  </a:moveTo>
                  <a:cubicBezTo>
                    <a:pt x="5382" y="1"/>
                    <a:pt x="5311" y="72"/>
                    <a:pt x="5311" y="168"/>
                  </a:cubicBezTo>
                  <a:lnTo>
                    <a:pt x="5311" y="2025"/>
                  </a:lnTo>
                  <a:lnTo>
                    <a:pt x="1084" y="2025"/>
                  </a:lnTo>
                  <a:lnTo>
                    <a:pt x="1084" y="1596"/>
                  </a:lnTo>
                  <a:cubicBezTo>
                    <a:pt x="1084" y="1501"/>
                    <a:pt x="1012" y="1430"/>
                    <a:pt x="917" y="1430"/>
                  </a:cubicBezTo>
                  <a:cubicBezTo>
                    <a:pt x="834" y="1430"/>
                    <a:pt x="762" y="1501"/>
                    <a:pt x="762" y="1596"/>
                  </a:cubicBezTo>
                  <a:lnTo>
                    <a:pt x="762" y="2025"/>
                  </a:lnTo>
                  <a:lnTo>
                    <a:pt x="477" y="2025"/>
                  </a:lnTo>
                  <a:cubicBezTo>
                    <a:pt x="215" y="2025"/>
                    <a:pt x="0" y="2239"/>
                    <a:pt x="0" y="2501"/>
                  </a:cubicBezTo>
                  <a:lnTo>
                    <a:pt x="0" y="8800"/>
                  </a:lnTo>
                  <a:cubicBezTo>
                    <a:pt x="0" y="9050"/>
                    <a:pt x="203" y="9276"/>
                    <a:pt x="477" y="9276"/>
                  </a:cubicBezTo>
                  <a:lnTo>
                    <a:pt x="5918" y="9276"/>
                  </a:lnTo>
                  <a:cubicBezTo>
                    <a:pt x="6180" y="9276"/>
                    <a:pt x="6394" y="9061"/>
                    <a:pt x="6394" y="8800"/>
                  </a:cubicBezTo>
                  <a:lnTo>
                    <a:pt x="6394" y="2501"/>
                  </a:lnTo>
                  <a:cubicBezTo>
                    <a:pt x="6394" y="2239"/>
                    <a:pt x="6192" y="2025"/>
                    <a:pt x="5918" y="2025"/>
                  </a:cubicBezTo>
                  <a:lnTo>
                    <a:pt x="5644" y="2025"/>
                  </a:lnTo>
                  <a:lnTo>
                    <a:pt x="5644" y="168"/>
                  </a:lnTo>
                  <a:cubicBezTo>
                    <a:pt x="5644" y="72"/>
                    <a:pt x="5561" y="1"/>
                    <a:pt x="547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351" name="Google Shape;11351;p80"/>
          <p:cNvGrpSpPr/>
          <p:nvPr/>
        </p:nvGrpSpPr>
        <p:grpSpPr>
          <a:xfrm>
            <a:off x="1170916" y="2995361"/>
            <a:ext cx="363595" cy="469103"/>
            <a:chOff x="913012" y="2421970"/>
            <a:chExt cx="272696" cy="351827"/>
          </a:xfrm>
          <a:solidFill>
            <a:schemeClr val="tx1"/>
          </a:solidFill>
        </p:grpSpPr>
        <p:sp>
          <p:nvSpPr>
            <p:cNvPr id="11352" name="Google Shape;11352;p80"/>
            <p:cNvSpPr/>
            <p:nvPr/>
          </p:nvSpPr>
          <p:spPr>
            <a:xfrm>
              <a:off x="913012" y="2421970"/>
              <a:ext cx="272696" cy="351827"/>
            </a:xfrm>
            <a:custGeom>
              <a:avLst/>
              <a:gdLst/>
              <a:ahLst/>
              <a:cxnLst/>
              <a:rect l="l" t="t" r="r" b="b"/>
              <a:pathLst>
                <a:path w="8574" h="11062" extrusionOk="0">
                  <a:moveTo>
                    <a:pt x="3394" y="3656"/>
                  </a:moveTo>
                  <a:cubicBezTo>
                    <a:pt x="3454" y="3716"/>
                    <a:pt x="3525" y="3775"/>
                    <a:pt x="3608" y="3823"/>
                  </a:cubicBezTo>
                  <a:lnTo>
                    <a:pt x="1882" y="7966"/>
                  </a:lnTo>
                  <a:cubicBezTo>
                    <a:pt x="1799" y="7919"/>
                    <a:pt x="1715" y="7883"/>
                    <a:pt x="1644" y="7871"/>
                  </a:cubicBezTo>
                  <a:lnTo>
                    <a:pt x="3394" y="3656"/>
                  </a:lnTo>
                  <a:close/>
                  <a:moveTo>
                    <a:pt x="5192" y="3644"/>
                  </a:moveTo>
                  <a:lnTo>
                    <a:pt x="6954" y="7859"/>
                  </a:lnTo>
                  <a:cubicBezTo>
                    <a:pt x="6883" y="7883"/>
                    <a:pt x="6787" y="7919"/>
                    <a:pt x="6716" y="7966"/>
                  </a:cubicBezTo>
                  <a:lnTo>
                    <a:pt x="4989" y="3811"/>
                  </a:lnTo>
                  <a:cubicBezTo>
                    <a:pt x="5061" y="3763"/>
                    <a:pt x="5132" y="3704"/>
                    <a:pt x="5192" y="3644"/>
                  </a:cubicBezTo>
                  <a:close/>
                  <a:moveTo>
                    <a:pt x="1072" y="9216"/>
                  </a:moveTo>
                  <a:cubicBezTo>
                    <a:pt x="1144" y="9252"/>
                    <a:pt x="1227" y="9300"/>
                    <a:pt x="1310" y="9312"/>
                  </a:cubicBezTo>
                  <a:cubicBezTo>
                    <a:pt x="1299" y="9347"/>
                    <a:pt x="1203" y="9657"/>
                    <a:pt x="870" y="9847"/>
                  </a:cubicBezTo>
                  <a:lnTo>
                    <a:pt x="787" y="9895"/>
                  </a:lnTo>
                  <a:lnTo>
                    <a:pt x="1072" y="9216"/>
                  </a:lnTo>
                  <a:close/>
                  <a:moveTo>
                    <a:pt x="7502" y="9216"/>
                  </a:moveTo>
                  <a:lnTo>
                    <a:pt x="7787" y="9895"/>
                  </a:lnTo>
                  <a:lnTo>
                    <a:pt x="7716" y="9847"/>
                  </a:lnTo>
                  <a:cubicBezTo>
                    <a:pt x="7371" y="9657"/>
                    <a:pt x="7275" y="9335"/>
                    <a:pt x="7264" y="9312"/>
                  </a:cubicBezTo>
                  <a:cubicBezTo>
                    <a:pt x="7359" y="9300"/>
                    <a:pt x="7430" y="9252"/>
                    <a:pt x="7502" y="9216"/>
                  </a:cubicBezTo>
                  <a:close/>
                  <a:moveTo>
                    <a:pt x="4287" y="1"/>
                  </a:moveTo>
                  <a:cubicBezTo>
                    <a:pt x="3882" y="1"/>
                    <a:pt x="3549" y="322"/>
                    <a:pt x="3549" y="739"/>
                  </a:cubicBezTo>
                  <a:lnTo>
                    <a:pt x="3549" y="1620"/>
                  </a:lnTo>
                  <a:cubicBezTo>
                    <a:pt x="3442" y="1692"/>
                    <a:pt x="3346" y="1763"/>
                    <a:pt x="3275" y="1858"/>
                  </a:cubicBezTo>
                  <a:cubicBezTo>
                    <a:pt x="3215" y="1930"/>
                    <a:pt x="3227" y="2037"/>
                    <a:pt x="3287" y="2096"/>
                  </a:cubicBezTo>
                  <a:cubicBezTo>
                    <a:pt x="3324" y="2123"/>
                    <a:pt x="3364" y="2136"/>
                    <a:pt x="3402" y="2136"/>
                  </a:cubicBezTo>
                  <a:cubicBezTo>
                    <a:pt x="3449" y="2136"/>
                    <a:pt x="3492" y="2117"/>
                    <a:pt x="3525" y="2085"/>
                  </a:cubicBezTo>
                  <a:cubicBezTo>
                    <a:pt x="3730" y="1838"/>
                    <a:pt x="3998" y="1731"/>
                    <a:pt x="4262" y="1731"/>
                  </a:cubicBezTo>
                  <a:cubicBezTo>
                    <a:pt x="4842" y="1731"/>
                    <a:pt x="5403" y="2247"/>
                    <a:pt x="5239" y="2942"/>
                  </a:cubicBezTo>
                  <a:cubicBezTo>
                    <a:pt x="5130" y="3422"/>
                    <a:pt x="4708" y="3692"/>
                    <a:pt x="4281" y="3692"/>
                  </a:cubicBezTo>
                  <a:cubicBezTo>
                    <a:pt x="3967" y="3692"/>
                    <a:pt x="3650" y="3546"/>
                    <a:pt x="3454" y="3228"/>
                  </a:cubicBezTo>
                  <a:cubicBezTo>
                    <a:pt x="3334" y="3037"/>
                    <a:pt x="3287" y="2811"/>
                    <a:pt x="3323" y="2585"/>
                  </a:cubicBezTo>
                  <a:cubicBezTo>
                    <a:pt x="3334" y="2501"/>
                    <a:pt x="3263" y="2406"/>
                    <a:pt x="3168" y="2406"/>
                  </a:cubicBezTo>
                  <a:cubicBezTo>
                    <a:pt x="3162" y="2405"/>
                    <a:pt x="3155" y="2405"/>
                    <a:pt x="3149" y="2405"/>
                  </a:cubicBezTo>
                  <a:cubicBezTo>
                    <a:pt x="3071" y="2405"/>
                    <a:pt x="2989" y="2473"/>
                    <a:pt x="2989" y="2561"/>
                  </a:cubicBezTo>
                  <a:cubicBezTo>
                    <a:pt x="2965" y="2858"/>
                    <a:pt x="3025" y="3132"/>
                    <a:pt x="3156" y="3382"/>
                  </a:cubicBezTo>
                  <a:lnTo>
                    <a:pt x="1239" y="7966"/>
                  </a:lnTo>
                  <a:cubicBezTo>
                    <a:pt x="1227" y="7990"/>
                    <a:pt x="1203" y="8038"/>
                    <a:pt x="1227" y="8085"/>
                  </a:cubicBezTo>
                  <a:cubicBezTo>
                    <a:pt x="1238" y="8162"/>
                    <a:pt x="1309" y="8218"/>
                    <a:pt x="1393" y="8218"/>
                  </a:cubicBezTo>
                  <a:cubicBezTo>
                    <a:pt x="1401" y="8218"/>
                    <a:pt x="1409" y="8217"/>
                    <a:pt x="1418" y="8216"/>
                  </a:cubicBezTo>
                  <a:cubicBezTo>
                    <a:pt x="1447" y="8206"/>
                    <a:pt x="1481" y="8201"/>
                    <a:pt x="1515" y="8201"/>
                  </a:cubicBezTo>
                  <a:cubicBezTo>
                    <a:pt x="1564" y="8201"/>
                    <a:pt x="1614" y="8212"/>
                    <a:pt x="1656" y="8240"/>
                  </a:cubicBezTo>
                  <a:cubicBezTo>
                    <a:pt x="2072" y="8419"/>
                    <a:pt x="1941" y="9038"/>
                    <a:pt x="1489" y="9038"/>
                  </a:cubicBezTo>
                  <a:cubicBezTo>
                    <a:pt x="1227" y="9038"/>
                    <a:pt x="1025" y="8776"/>
                    <a:pt x="1084" y="8526"/>
                  </a:cubicBezTo>
                  <a:cubicBezTo>
                    <a:pt x="1108" y="8443"/>
                    <a:pt x="1060" y="8347"/>
                    <a:pt x="965" y="8335"/>
                  </a:cubicBezTo>
                  <a:cubicBezTo>
                    <a:pt x="951" y="8331"/>
                    <a:pt x="936" y="8329"/>
                    <a:pt x="922" y="8329"/>
                  </a:cubicBezTo>
                  <a:cubicBezTo>
                    <a:pt x="852" y="8329"/>
                    <a:pt x="784" y="8376"/>
                    <a:pt x="775" y="8454"/>
                  </a:cubicBezTo>
                  <a:cubicBezTo>
                    <a:pt x="751" y="8621"/>
                    <a:pt x="763" y="8776"/>
                    <a:pt x="834" y="8943"/>
                  </a:cubicBezTo>
                  <a:lnTo>
                    <a:pt x="298" y="10228"/>
                  </a:lnTo>
                  <a:lnTo>
                    <a:pt x="36" y="10836"/>
                  </a:lnTo>
                  <a:cubicBezTo>
                    <a:pt x="1" y="10919"/>
                    <a:pt x="36" y="11014"/>
                    <a:pt x="120" y="11038"/>
                  </a:cubicBezTo>
                  <a:cubicBezTo>
                    <a:pt x="132" y="11062"/>
                    <a:pt x="167" y="11062"/>
                    <a:pt x="179" y="11062"/>
                  </a:cubicBezTo>
                  <a:cubicBezTo>
                    <a:pt x="239" y="11062"/>
                    <a:pt x="298" y="11014"/>
                    <a:pt x="334" y="10955"/>
                  </a:cubicBezTo>
                  <a:lnTo>
                    <a:pt x="572" y="10383"/>
                  </a:lnTo>
                  <a:lnTo>
                    <a:pt x="1013" y="10133"/>
                  </a:lnTo>
                  <a:cubicBezTo>
                    <a:pt x="1501" y="9847"/>
                    <a:pt x="1608" y="9407"/>
                    <a:pt x="1656" y="9312"/>
                  </a:cubicBezTo>
                  <a:cubicBezTo>
                    <a:pt x="2144" y="9193"/>
                    <a:pt x="2382" y="8633"/>
                    <a:pt x="2120" y="8204"/>
                  </a:cubicBezTo>
                  <a:lnTo>
                    <a:pt x="3882" y="3942"/>
                  </a:lnTo>
                  <a:cubicBezTo>
                    <a:pt x="4013" y="3978"/>
                    <a:pt x="4144" y="3996"/>
                    <a:pt x="4277" y="3996"/>
                  </a:cubicBezTo>
                  <a:cubicBezTo>
                    <a:pt x="4409" y="3996"/>
                    <a:pt x="4543" y="3978"/>
                    <a:pt x="4680" y="3942"/>
                  </a:cubicBezTo>
                  <a:lnTo>
                    <a:pt x="6442" y="8204"/>
                  </a:lnTo>
                  <a:cubicBezTo>
                    <a:pt x="6382" y="8300"/>
                    <a:pt x="6347" y="8419"/>
                    <a:pt x="6347" y="8538"/>
                  </a:cubicBezTo>
                  <a:cubicBezTo>
                    <a:pt x="6347" y="8597"/>
                    <a:pt x="6371" y="8681"/>
                    <a:pt x="6430" y="8693"/>
                  </a:cubicBezTo>
                  <a:cubicBezTo>
                    <a:pt x="6457" y="8707"/>
                    <a:pt x="6484" y="8714"/>
                    <a:pt x="6511" y="8714"/>
                  </a:cubicBezTo>
                  <a:cubicBezTo>
                    <a:pt x="6594" y="8714"/>
                    <a:pt x="6668" y="8651"/>
                    <a:pt x="6668" y="8562"/>
                  </a:cubicBezTo>
                  <a:cubicBezTo>
                    <a:pt x="6680" y="8443"/>
                    <a:pt x="6740" y="8323"/>
                    <a:pt x="6835" y="8264"/>
                  </a:cubicBezTo>
                  <a:cubicBezTo>
                    <a:pt x="6915" y="8202"/>
                    <a:pt x="7000" y="8176"/>
                    <a:pt x="7081" y="8176"/>
                  </a:cubicBezTo>
                  <a:cubicBezTo>
                    <a:pt x="7359" y="8176"/>
                    <a:pt x="7590" y="8490"/>
                    <a:pt x="7442" y="8776"/>
                  </a:cubicBezTo>
                  <a:cubicBezTo>
                    <a:pt x="7365" y="8905"/>
                    <a:pt x="7232" y="9002"/>
                    <a:pt x="7079" y="9002"/>
                  </a:cubicBezTo>
                  <a:cubicBezTo>
                    <a:pt x="7020" y="9002"/>
                    <a:pt x="6958" y="8988"/>
                    <a:pt x="6894" y="8954"/>
                  </a:cubicBezTo>
                  <a:cubicBezTo>
                    <a:pt x="6894" y="8954"/>
                    <a:pt x="6856" y="8939"/>
                    <a:pt x="6811" y="8939"/>
                  </a:cubicBezTo>
                  <a:cubicBezTo>
                    <a:pt x="6799" y="8939"/>
                    <a:pt x="6787" y="8940"/>
                    <a:pt x="6775" y="8943"/>
                  </a:cubicBezTo>
                  <a:cubicBezTo>
                    <a:pt x="6644" y="8990"/>
                    <a:pt x="6597" y="9181"/>
                    <a:pt x="6763" y="9252"/>
                  </a:cubicBezTo>
                  <a:cubicBezTo>
                    <a:pt x="6823" y="9288"/>
                    <a:pt x="6883" y="9300"/>
                    <a:pt x="6942" y="9312"/>
                  </a:cubicBezTo>
                  <a:cubicBezTo>
                    <a:pt x="6978" y="9395"/>
                    <a:pt x="7085" y="9847"/>
                    <a:pt x="7573" y="10133"/>
                  </a:cubicBezTo>
                  <a:lnTo>
                    <a:pt x="8026" y="10383"/>
                  </a:lnTo>
                  <a:lnTo>
                    <a:pt x="8264" y="10955"/>
                  </a:lnTo>
                  <a:cubicBezTo>
                    <a:pt x="8281" y="11016"/>
                    <a:pt x="8344" y="11052"/>
                    <a:pt x="8405" y="11052"/>
                  </a:cubicBezTo>
                  <a:cubicBezTo>
                    <a:pt x="8426" y="11052"/>
                    <a:pt x="8447" y="11047"/>
                    <a:pt x="8466" y="11038"/>
                  </a:cubicBezTo>
                  <a:cubicBezTo>
                    <a:pt x="8549" y="11014"/>
                    <a:pt x="8573" y="10907"/>
                    <a:pt x="8549" y="10836"/>
                  </a:cubicBezTo>
                  <a:lnTo>
                    <a:pt x="8276" y="10228"/>
                  </a:lnTo>
                  <a:lnTo>
                    <a:pt x="7740" y="8943"/>
                  </a:lnTo>
                  <a:cubicBezTo>
                    <a:pt x="7930" y="8538"/>
                    <a:pt x="7740" y="8050"/>
                    <a:pt x="7311" y="7919"/>
                  </a:cubicBezTo>
                  <a:lnTo>
                    <a:pt x="5418" y="3382"/>
                  </a:lnTo>
                  <a:cubicBezTo>
                    <a:pt x="5763" y="2799"/>
                    <a:pt x="5597" y="2025"/>
                    <a:pt x="5037" y="1632"/>
                  </a:cubicBezTo>
                  <a:lnTo>
                    <a:pt x="5037" y="1323"/>
                  </a:lnTo>
                  <a:cubicBezTo>
                    <a:pt x="5037" y="1239"/>
                    <a:pt x="4954" y="1156"/>
                    <a:pt x="4870" y="1156"/>
                  </a:cubicBezTo>
                  <a:cubicBezTo>
                    <a:pt x="4775" y="1156"/>
                    <a:pt x="4704" y="1239"/>
                    <a:pt x="4704" y="1323"/>
                  </a:cubicBezTo>
                  <a:lnTo>
                    <a:pt x="4704" y="1477"/>
                  </a:lnTo>
                  <a:cubicBezTo>
                    <a:pt x="4579" y="1430"/>
                    <a:pt x="4442" y="1406"/>
                    <a:pt x="4300" y="1406"/>
                  </a:cubicBezTo>
                  <a:cubicBezTo>
                    <a:pt x="4159" y="1406"/>
                    <a:pt x="4013" y="1430"/>
                    <a:pt x="3870" y="1477"/>
                  </a:cubicBezTo>
                  <a:lnTo>
                    <a:pt x="3870" y="763"/>
                  </a:lnTo>
                  <a:cubicBezTo>
                    <a:pt x="3870" y="537"/>
                    <a:pt x="4049" y="346"/>
                    <a:pt x="4287" y="346"/>
                  </a:cubicBezTo>
                  <a:cubicBezTo>
                    <a:pt x="4477" y="346"/>
                    <a:pt x="4656" y="489"/>
                    <a:pt x="4692" y="680"/>
                  </a:cubicBezTo>
                  <a:cubicBezTo>
                    <a:pt x="4703" y="767"/>
                    <a:pt x="4783" y="824"/>
                    <a:pt x="4861" y="824"/>
                  </a:cubicBezTo>
                  <a:cubicBezTo>
                    <a:pt x="4868" y="824"/>
                    <a:pt x="4875" y="824"/>
                    <a:pt x="4882" y="823"/>
                  </a:cubicBezTo>
                  <a:cubicBezTo>
                    <a:pt x="4978" y="799"/>
                    <a:pt x="5037" y="715"/>
                    <a:pt x="5013" y="620"/>
                  </a:cubicBezTo>
                  <a:cubicBezTo>
                    <a:pt x="4954" y="263"/>
                    <a:pt x="4644" y="1"/>
                    <a:pt x="428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53" name="Google Shape;11353;p80"/>
            <p:cNvSpPr/>
            <p:nvPr/>
          </p:nvSpPr>
          <p:spPr>
            <a:xfrm>
              <a:off x="1028146" y="2491719"/>
              <a:ext cx="37880" cy="32918"/>
            </a:xfrm>
            <a:custGeom>
              <a:avLst/>
              <a:gdLst/>
              <a:ahLst/>
              <a:cxnLst/>
              <a:rect l="l" t="t" r="r" b="b"/>
              <a:pathLst>
                <a:path w="1191" h="1035" extrusionOk="0">
                  <a:moveTo>
                    <a:pt x="731" y="0"/>
                  </a:moveTo>
                  <a:cubicBezTo>
                    <a:pt x="646" y="0"/>
                    <a:pt x="578" y="41"/>
                    <a:pt x="560" y="130"/>
                  </a:cubicBezTo>
                  <a:cubicBezTo>
                    <a:pt x="548" y="213"/>
                    <a:pt x="607" y="308"/>
                    <a:pt x="703" y="320"/>
                  </a:cubicBezTo>
                  <a:cubicBezTo>
                    <a:pt x="786" y="332"/>
                    <a:pt x="857" y="415"/>
                    <a:pt x="857" y="511"/>
                  </a:cubicBezTo>
                  <a:cubicBezTo>
                    <a:pt x="857" y="618"/>
                    <a:pt x="774" y="713"/>
                    <a:pt x="667" y="713"/>
                  </a:cubicBezTo>
                  <a:cubicBezTo>
                    <a:pt x="560" y="713"/>
                    <a:pt x="488" y="630"/>
                    <a:pt x="476" y="535"/>
                  </a:cubicBezTo>
                  <a:cubicBezTo>
                    <a:pt x="454" y="446"/>
                    <a:pt x="391" y="378"/>
                    <a:pt x="316" y="378"/>
                  </a:cubicBezTo>
                  <a:cubicBezTo>
                    <a:pt x="310" y="378"/>
                    <a:pt x="304" y="379"/>
                    <a:pt x="298" y="380"/>
                  </a:cubicBezTo>
                  <a:cubicBezTo>
                    <a:pt x="0" y="415"/>
                    <a:pt x="179" y="1035"/>
                    <a:pt x="667" y="1035"/>
                  </a:cubicBezTo>
                  <a:cubicBezTo>
                    <a:pt x="953" y="1035"/>
                    <a:pt x="1191" y="796"/>
                    <a:pt x="1191" y="511"/>
                  </a:cubicBezTo>
                  <a:cubicBezTo>
                    <a:pt x="1191" y="199"/>
                    <a:pt x="920" y="0"/>
                    <a:pt x="73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54" name="Google Shape;11354;p80"/>
            <p:cNvSpPr/>
            <p:nvPr/>
          </p:nvSpPr>
          <p:spPr>
            <a:xfrm>
              <a:off x="952769" y="2687447"/>
              <a:ext cx="16316" cy="16316"/>
            </a:xfrm>
            <a:custGeom>
              <a:avLst/>
              <a:gdLst/>
              <a:ahLst/>
              <a:cxnLst/>
              <a:rect l="l" t="t" r="r" b="b"/>
              <a:pathLst>
                <a:path w="513" h="513" extrusionOk="0">
                  <a:moveTo>
                    <a:pt x="251" y="0"/>
                  </a:moveTo>
                  <a:cubicBezTo>
                    <a:pt x="120" y="0"/>
                    <a:pt x="1" y="119"/>
                    <a:pt x="1" y="250"/>
                  </a:cubicBezTo>
                  <a:cubicBezTo>
                    <a:pt x="1" y="393"/>
                    <a:pt x="120" y="512"/>
                    <a:pt x="251" y="512"/>
                  </a:cubicBezTo>
                  <a:cubicBezTo>
                    <a:pt x="394" y="512"/>
                    <a:pt x="513" y="393"/>
                    <a:pt x="513" y="250"/>
                  </a:cubicBezTo>
                  <a:cubicBezTo>
                    <a:pt x="513" y="119"/>
                    <a:pt x="394" y="0"/>
                    <a:pt x="25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55" name="Google Shape;11355;p80"/>
            <p:cNvSpPr/>
            <p:nvPr/>
          </p:nvSpPr>
          <p:spPr>
            <a:xfrm>
              <a:off x="1130368" y="2687447"/>
              <a:ext cx="15934" cy="16316"/>
            </a:xfrm>
            <a:custGeom>
              <a:avLst/>
              <a:gdLst/>
              <a:ahLst/>
              <a:cxnLst/>
              <a:rect l="l" t="t" r="r" b="b"/>
              <a:pathLst>
                <a:path w="501" h="513" extrusionOk="0">
                  <a:moveTo>
                    <a:pt x="251" y="0"/>
                  </a:moveTo>
                  <a:cubicBezTo>
                    <a:pt x="108" y="0"/>
                    <a:pt x="1" y="119"/>
                    <a:pt x="1" y="250"/>
                  </a:cubicBezTo>
                  <a:cubicBezTo>
                    <a:pt x="1" y="393"/>
                    <a:pt x="108" y="512"/>
                    <a:pt x="251" y="512"/>
                  </a:cubicBezTo>
                  <a:cubicBezTo>
                    <a:pt x="394" y="512"/>
                    <a:pt x="501" y="393"/>
                    <a:pt x="501" y="250"/>
                  </a:cubicBezTo>
                  <a:cubicBezTo>
                    <a:pt x="501" y="119"/>
                    <a:pt x="394" y="0"/>
                    <a:pt x="25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356" name="Google Shape;11356;p80"/>
          <p:cNvGrpSpPr/>
          <p:nvPr/>
        </p:nvGrpSpPr>
        <p:grpSpPr>
          <a:xfrm>
            <a:off x="3032992" y="2995870"/>
            <a:ext cx="340865" cy="468593"/>
            <a:chOff x="2274743" y="2422352"/>
            <a:chExt cx="255649" cy="351445"/>
          </a:xfrm>
          <a:solidFill>
            <a:schemeClr val="tx1"/>
          </a:solidFill>
        </p:grpSpPr>
        <p:sp>
          <p:nvSpPr>
            <p:cNvPr id="11357" name="Google Shape;11357;p80"/>
            <p:cNvSpPr/>
            <p:nvPr/>
          </p:nvSpPr>
          <p:spPr>
            <a:xfrm>
              <a:off x="2274743" y="2422352"/>
              <a:ext cx="255649" cy="351445"/>
            </a:xfrm>
            <a:custGeom>
              <a:avLst/>
              <a:gdLst/>
              <a:ahLst/>
              <a:cxnLst/>
              <a:rect l="l" t="t" r="r" b="b"/>
              <a:pathLst>
                <a:path w="8038" h="11050" extrusionOk="0">
                  <a:moveTo>
                    <a:pt x="5608" y="941"/>
                  </a:moveTo>
                  <a:cubicBezTo>
                    <a:pt x="6799" y="1049"/>
                    <a:pt x="7728" y="1954"/>
                    <a:pt x="7728" y="3049"/>
                  </a:cubicBezTo>
                  <a:lnTo>
                    <a:pt x="7728" y="4263"/>
                  </a:lnTo>
                  <a:cubicBezTo>
                    <a:pt x="7716" y="4454"/>
                    <a:pt x="7537" y="4621"/>
                    <a:pt x="7299" y="4621"/>
                  </a:cubicBezTo>
                  <a:lnTo>
                    <a:pt x="7073" y="4621"/>
                  </a:lnTo>
                  <a:cubicBezTo>
                    <a:pt x="7073" y="3347"/>
                    <a:pt x="7121" y="3204"/>
                    <a:pt x="6894" y="2954"/>
                  </a:cubicBezTo>
                  <a:cubicBezTo>
                    <a:pt x="6811" y="2846"/>
                    <a:pt x="6656" y="2775"/>
                    <a:pt x="6490" y="2751"/>
                  </a:cubicBezTo>
                  <a:lnTo>
                    <a:pt x="1632" y="2751"/>
                  </a:lnTo>
                  <a:cubicBezTo>
                    <a:pt x="1275" y="2751"/>
                    <a:pt x="989" y="3037"/>
                    <a:pt x="989" y="3394"/>
                  </a:cubicBezTo>
                  <a:lnTo>
                    <a:pt x="989" y="4621"/>
                  </a:lnTo>
                  <a:lnTo>
                    <a:pt x="763" y="4621"/>
                  </a:lnTo>
                  <a:cubicBezTo>
                    <a:pt x="536" y="4621"/>
                    <a:pt x="346" y="4454"/>
                    <a:pt x="346" y="4263"/>
                  </a:cubicBezTo>
                  <a:lnTo>
                    <a:pt x="346" y="3049"/>
                  </a:lnTo>
                  <a:cubicBezTo>
                    <a:pt x="346" y="1954"/>
                    <a:pt x="1263" y="1049"/>
                    <a:pt x="2453" y="941"/>
                  </a:cubicBezTo>
                  <a:lnTo>
                    <a:pt x="2453" y="1084"/>
                  </a:lnTo>
                  <a:cubicBezTo>
                    <a:pt x="2453" y="1322"/>
                    <a:pt x="2656" y="1525"/>
                    <a:pt x="2894" y="1525"/>
                  </a:cubicBezTo>
                  <a:lnTo>
                    <a:pt x="5180" y="1525"/>
                  </a:lnTo>
                  <a:cubicBezTo>
                    <a:pt x="5418" y="1525"/>
                    <a:pt x="5608" y="1322"/>
                    <a:pt x="5608" y="1084"/>
                  </a:cubicBezTo>
                  <a:lnTo>
                    <a:pt x="5608" y="941"/>
                  </a:lnTo>
                  <a:close/>
                  <a:moveTo>
                    <a:pt x="6442" y="3085"/>
                  </a:moveTo>
                  <a:cubicBezTo>
                    <a:pt x="6525" y="3085"/>
                    <a:pt x="6597" y="3108"/>
                    <a:pt x="6656" y="3180"/>
                  </a:cubicBezTo>
                  <a:cubicBezTo>
                    <a:pt x="6787" y="3335"/>
                    <a:pt x="6728" y="3454"/>
                    <a:pt x="6751" y="3942"/>
                  </a:cubicBezTo>
                  <a:cubicBezTo>
                    <a:pt x="6490" y="4025"/>
                    <a:pt x="6299" y="4263"/>
                    <a:pt x="6299" y="4525"/>
                  </a:cubicBezTo>
                  <a:lnTo>
                    <a:pt x="6299" y="5764"/>
                  </a:lnTo>
                  <a:cubicBezTo>
                    <a:pt x="6299" y="5959"/>
                    <a:pt x="6132" y="6121"/>
                    <a:pt x="5938" y="6121"/>
                  </a:cubicBezTo>
                  <a:cubicBezTo>
                    <a:pt x="5932" y="6121"/>
                    <a:pt x="5925" y="6121"/>
                    <a:pt x="5918" y="6121"/>
                  </a:cubicBezTo>
                  <a:cubicBezTo>
                    <a:pt x="5739" y="6097"/>
                    <a:pt x="5585" y="5942"/>
                    <a:pt x="5585" y="5752"/>
                  </a:cubicBezTo>
                  <a:lnTo>
                    <a:pt x="5585" y="5728"/>
                  </a:lnTo>
                  <a:cubicBezTo>
                    <a:pt x="5585" y="5644"/>
                    <a:pt x="5513" y="5561"/>
                    <a:pt x="5418" y="5561"/>
                  </a:cubicBezTo>
                  <a:cubicBezTo>
                    <a:pt x="5335" y="5561"/>
                    <a:pt x="5251" y="5644"/>
                    <a:pt x="5251" y="5728"/>
                  </a:cubicBezTo>
                  <a:lnTo>
                    <a:pt x="5251" y="5752"/>
                  </a:lnTo>
                  <a:cubicBezTo>
                    <a:pt x="5251" y="6097"/>
                    <a:pt x="5537" y="6418"/>
                    <a:pt x="5894" y="6442"/>
                  </a:cubicBezTo>
                  <a:cubicBezTo>
                    <a:pt x="5916" y="6444"/>
                    <a:pt x="5937" y="6445"/>
                    <a:pt x="5957" y="6445"/>
                  </a:cubicBezTo>
                  <a:cubicBezTo>
                    <a:pt x="6332" y="6445"/>
                    <a:pt x="6620" y="6147"/>
                    <a:pt x="6620" y="5764"/>
                  </a:cubicBezTo>
                  <a:lnTo>
                    <a:pt x="6620" y="4525"/>
                  </a:lnTo>
                  <a:cubicBezTo>
                    <a:pt x="6620" y="4430"/>
                    <a:pt x="6668" y="4347"/>
                    <a:pt x="6740" y="4299"/>
                  </a:cubicBezTo>
                  <a:lnTo>
                    <a:pt x="6740" y="9871"/>
                  </a:lnTo>
                  <a:cubicBezTo>
                    <a:pt x="6740" y="10324"/>
                    <a:pt x="6359" y="10716"/>
                    <a:pt x="5894" y="10716"/>
                  </a:cubicBezTo>
                  <a:lnTo>
                    <a:pt x="2179" y="10716"/>
                  </a:lnTo>
                  <a:cubicBezTo>
                    <a:pt x="1715" y="10716"/>
                    <a:pt x="1322" y="10324"/>
                    <a:pt x="1322" y="9871"/>
                  </a:cubicBezTo>
                  <a:lnTo>
                    <a:pt x="1322" y="4240"/>
                  </a:lnTo>
                  <a:lnTo>
                    <a:pt x="1858" y="4240"/>
                  </a:lnTo>
                  <a:cubicBezTo>
                    <a:pt x="2013" y="4240"/>
                    <a:pt x="2144" y="4359"/>
                    <a:pt x="2144" y="4525"/>
                  </a:cubicBezTo>
                  <a:lnTo>
                    <a:pt x="2144" y="5549"/>
                  </a:lnTo>
                  <a:cubicBezTo>
                    <a:pt x="2144" y="5644"/>
                    <a:pt x="2215" y="5716"/>
                    <a:pt x="2310" y="5716"/>
                  </a:cubicBezTo>
                  <a:cubicBezTo>
                    <a:pt x="2394" y="5716"/>
                    <a:pt x="2477" y="5644"/>
                    <a:pt x="2477" y="5549"/>
                  </a:cubicBezTo>
                  <a:lnTo>
                    <a:pt x="2477" y="4525"/>
                  </a:lnTo>
                  <a:cubicBezTo>
                    <a:pt x="2477" y="4180"/>
                    <a:pt x="2203" y="3918"/>
                    <a:pt x="1858" y="3918"/>
                  </a:cubicBezTo>
                  <a:lnTo>
                    <a:pt x="1322" y="3918"/>
                  </a:lnTo>
                  <a:lnTo>
                    <a:pt x="1322" y="3394"/>
                  </a:lnTo>
                  <a:cubicBezTo>
                    <a:pt x="1322" y="3216"/>
                    <a:pt x="1465" y="3085"/>
                    <a:pt x="1644" y="3085"/>
                  </a:cubicBezTo>
                  <a:close/>
                  <a:moveTo>
                    <a:pt x="2882" y="1"/>
                  </a:moveTo>
                  <a:cubicBezTo>
                    <a:pt x="2644" y="1"/>
                    <a:pt x="2441" y="191"/>
                    <a:pt x="2441" y="430"/>
                  </a:cubicBezTo>
                  <a:lnTo>
                    <a:pt x="2441" y="608"/>
                  </a:lnTo>
                  <a:cubicBezTo>
                    <a:pt x="1072" y="715"/>
                    <a:pt x="1" y="1775"/>
                    <a:pt x="1" y="3049"/>
                  </a:cubicBezTo>
                  <a:lnTo>
                    <a:pt x="1" y="4263"/>
                  </a:lnTo>
                  <a:cubicBezTo>
                    <a:pt x="1" y="4644"/>
                    <a:pt x="334" y="4942"/>
                    <a:pt x="751" y="4942"/>
                  </a:cubicBezTo>
                  <a:lnTo>
                    <a:pt x="977" y="4942"/>
                  </a:lnTo>
                  <a:lnTo>
                    <a:pt x="977" y="9871"/>
                  </a:lnTo>
                  <a:cubicBezTo>
                    <a:pt x="977" y="10526"/>
                    <a:pt x="1513" y="11050"/>
                    <a:pt x="2144" y="11050"/>
                  </a:cubicBezTo>
                  <a:lnTo>
                    <a:pt x="5870" y="11050"/>
                  </a:lnTo>
                  <a:cubicBezTo>
                    <a:pt x="6525" y="11050"/>
                    <a:pt x="7049" y="10526"/>
                    <a:pt x="7049" y="9871"/>
                  </a:cubicBezTo>
                  <a:lnTo>
                    <a:pt x="7049" y="4942"/>
                  </a:lnTo>
                  <a:lnTo>
                    <a:pt x="7263" y="4942"/>
                  </a:lnTo>
                  <a:cubicBezTo>
                    <a:pt x="7680" y="4942"/>
                    <a:pt x="8014" y="4632"/>
                    <a:pt x="8014" y="4263"/>
                  </a:cubicBezTo>
                  <a:lnTo>
                    <a:pt x="8014" y="3049"/>
                  </a:lnTo>
                  <a:cubicBezTo>
                    <a:pt x="8037" y="1775"/>
                    <a:pt x="6966" y="715"/>
                    <a:pt x="5597" y="608"/>
                  </a:cubicBezTo>
                  <a:lnTo>
                    <a:pt x="5597" y="430"/>
                  </a:lnTo>
                  <a:cubicBezTo>
                    <a:pt x="5597" y="191"/>
                    <a:pt x="5406" y="1"/>
                    <a:pt x="5168" y="1"/>
                  </a:cubicBezTo>
                  <a:lnTo>
                    <a:pt x="4037" y="1"/>
                  </a:lnTo>
                  <a:cubicBezTo>
                    <a:pt x="3953" y="1"/>
                    <a:pt x="3870" y="72"/>
                    <a:pt x="3870" y="168"/>
                  </a:cubicBezTo>
                  <a:cubicBezTo>
                    <a:pt x="3870" y="251"/>
                    <a:pt x="3953" y="334"/>
                    <a:pt x="4037" y="334"/>
                  </a:cubicBezTo>
                  <a:lnTo>
                    <a:pt x="5168" y="334"/>
                  </a:lnTo>
                  <a:cubicBezTo>
                    <a:pt x="5227" y="334"/>
                    <a:pt x="5275" y="370"/>
                    <a:pt x="5275" y="430"/>
                  </a:cubicBezTo>
                  <a:lnTo>
                    <a:pt x="5275" y="1084"/>
                  </a:lnTo>
                  <a:cubicBezTo>
                    <a:pt x="5275" y="1144"/>
                    <a:pt x="5227" y="1192"/>
                    <a:pt x="5168" y="1192"/>
                  </a:cubicBezTo>
                  <a:lnTo>
                    <a:pt x="2882" y="1192"/>
                  </a:lnTo>
                  <a:cubicBezTo>
                    <a:pt x="2822" y="1192"/>
                    <a:pt x="2775" y="1144"/>
                    <a:pt x="2775" y="1084"/>
                  </a:cubicBezTo>
                  <a:lnTo>
                    <a:pt x="2775" y="430"/>
                  </a:lnTo>
                  <a:cubicBezTo>
                    <a:pt x="2775" y="370"/>
                    <a:pt x="2822" y="334"/>
                    <a:pt x="2882" y="334"/>
                  </a:cubicBezTo>
                  <a:lnTo>
                    <a:pt x="3382" y="334"/>
                  </a:lnTo>
                  <a:cubicBezTo>
                    <a:pt x="3477" y="334"/>
                    <a:pt x="3549" y="251"/>
                    <a:pt x="3549" y="168"/>
                  </a:cubicBezTo>
                  <a:cubicBezTo>
                    <a:pt x="3549" y="72"/>
                    <a:pt x="3477" y="1"/>
                    <a:pt x="338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58" name="Google Shape;11358;p80"/>
            <p:cNvSpPr/>
            <p:nvPr/>
          </p:nvSpPr>
          <p:spPr>
            <a:xfrm>
              <a:off x="2347831" y="2600714"/>
              <a:ext cx="71975" cy="75378"/>
            </a:xfrm>
            <a:custGeom>
              <a:avLst/>
              <a:gdLst/>
              <a:ahLst/>
              <a:cxnLst/>
              <a:rect l="l" t="t" r="r" b="b"/>
              <a:pathLst>
                <a:path w="2263" h="2370" extrusionOk="0">
                  <a:moveTo>
                    <a:pt x="1036" y="1"/>
                  </a:moveTo>
                  <a:cubicBezTo>
                    <a:pt x="953" y="1"/>
                    <a:pt x="882" y="84"/>
                    <a:pt x="882" y="167"/>
                  </a:cubicBezTo>
                  <a:cubicBezTo>
                    <a:pt x="882" y="378"/>
                    <a:pt x="704" y="522"/>
                    <a:pt x="519" y="522"/>
                  </a:cubicBezTo>
                  <a:cubicBezTo>
                    <a:pt x="443" y="522"/>
                    <a:pt x="365" y="497"/>
                    <a:pt x="298" y="441"/>
                  </a:cubicBezTo>
                  <a:cubicBezTo>
                    <a:pt x="266" y="414"/>
                    <a:pt x="227" y="402"/>
                    <a:pt x="187" y="402"/>
                  </a:cubicBezTo>
                  <a:cubicBezTo>
                    <a:pt x="140" y="402"/>
                    <a:pt x="93" y="420"/>
                    <a:pt x="60" y="453"/>
                  </a:cubicBezTo>
                  <a:cubicBezTo>
                    <a:pt x="1" y="525"/>
                    <a:pt x="12" y="632"/>
                    <a:pt x="72" y="691"/>
                  </a:cubicBezTo>
                  <a:cubicBezTo>
                    <a:pt x="204" y="797"/>
                    <a:pt x="358" y="848"/>
                    <a:pt x="513" y="848"/>
                  </a:cubicBezTo>
                  <a:cubicBezTo>
                    <a:pt x="638" y="848"/>
                    <a:pt x="765" y="815"/>
                    <a:pt x="882" y="751"/>
                  </a:cubicBezTo>
                  <a:lnTo>
                    <a:pt x="882" y="1691"/>
                  </a:lnTo>
                  <a:cubicBezTo>
                    <a:pt x="882" y="2101"/>
                    <a:pt x="1212" y="2370"/>
                    <a:pt x="1559" y="2370"/>
                  </a:cubicBezTo>
                  <a:cubicBezTo>
                    <a:pt x="1726" y="2370"/>
                    <a:pt x="1897" y="2307"/>
                    <a:pt x="2036" y="2168"/>
                  </a:cubicBezTo>
                  <a:cubicBezTo>
                    <a:pt x="2144" y="2061"/>
                    <a:pt x="2215" y="1906"/>
                    <a:pt x="2227" y="1763"/>
                  </a:cubicBezTo>
                  <a:cubicBezTo>
                    <a:pt x="2263" y="1668"/>
                    <a:pt x="2191" y="1584"/>
                    <a:pt x="2096" y="1584"/>
                  </a:cubicBezTo>
                  <a:cubicBezTo>
                    <a:pt x="2089" y="1583"/>
                    <a:pt x="2082" y="1583"/>
                    <a:pt x="2075" y="1583"/>
                  </a:cubicBezTo>
                  <a:cubicBezTo>
                    <a:pt x="1997" y="1583"/>
                    <a:pt x="1917" y="1640"/>
                    <a:pt x="1917" y="1727"/>
                  </a:cubicBezTo>
                  <a:cubicBezTo>
                    <a:pt x="1906" y="1906"/>
                    <a:pt x="1739" y="2049"/>
                    <a:pt x="1560" y="2049"/>
                  </a:cubicBezTo>
                  <a:cubicBezTo>
                    <a:pt x="1370" y="2049"/>
                    <a:pt x="1203" y="1882"/>
                    <a:pt x="1203" y="1691"/>
                  </a:cubicBezTo>
                  <a:lnTo>
                    <a:pt x="1203" y="167"/>
                  </a:lnTo>
                  <a:cubicBezTo>
                    <a:pt x="1203" y="84"/>
                    <a:pt x="1132" y="1"/>
                    <a:pt x="103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59" name="Google Shape;11359;p80"/>
            <p:cNvSpPr/>
            <p:nvPr/>
          </p:nvSpPr>
          <p:spPr>
            <a:xfrm>
              <a:off x="2408801" y="2546964"/>
              <a:ext cx="43573" cy="93539"/>
            </a:xfrm>
            <a:custGeom>
              <a:avLst/>
              <a:gdLst/>
              <a:ahLst/>
              <a:cxnLst/>
              <a:rect l="l" t="t" r="r" b="b"/>
              <a:pathLst>
                <a:path w="1370" h="2941" extrusionOk="0">
                  <a:moveTo>
                    <a:pt x="608" y="0"/>
                  </a:moveTo>
                  <a:cubicBezTo>
                    <a:pt x="274" y="0"/>
                    <a:pt x="0" y="262"/>
                    <a:pt x="0" y="607"/>
                  </a:cubicBezTo>
                  <a:lnTo>
                    <a:pt x="0" y="2786"/>
                  </a:lnTo>
                  <a:cubicBezTo>
                    <a:pt x="0" y="2869"/>
                    <a:pt x="72" y="2941"/>
                    <a:pt x="167" y="2941"/>
                  </a:cubicBezTo>
                  <a:cubicBezTo>
                    <a:pt x="250" y="2941"/>
                    <a:pt x="334" y="2869"/>
                    <a:pt x="334" y="2786"/>
                  </a:cubicBezTo>
                  <a:lnTo>
                    <a:pt x="334" y="619"/>
                  </a:lnTo>
                  <a:cubicBezTo>
                    <a:pt x="334" y="476"/>
                    <a:pt x="453" y="345"/>
                    <a:pt x="608" y="345"/>
                  </a:cubicBezTo>
                  <a:lnTo>
                    <a:pt x="762" y="345"/>
                  </a:lnTo>
                  <a:cubicBezTo>
                    <a:pt x="905" y="345"/>
                    <a:pt x="1048" y="464"/>
                    <a:pt x="1048" y="619"/>
                  </a:cubicBezTo>
                  <a:lnTo>
                    <a:pt x="1048" y="1179"/>
                  </a:lnTo>
                  <a:cubicBezTo>
                    <a:pt x="1048" y="1262"/>
                    <a:pt x="1120" y="1334"/>
                    <a:pt x="1203" y="1334"/>
                  </a:cubicBezTo>
                  <a:cubicBezTo>
                    <a:pt x="1298" y="1334"/>
                    <a:pt x="1370" y="1262"/>
                    <a:pt x="1370" y="1179"/>
                  </a:cubicBezTo>
                  <a:lnTo>
                    <a:pt x="1370" y="619"/>
                  </a:lnTo>
                  <a:cubicBezTo>
                    <a:pt x="1370" y="286"/>
                    <a:pt x="1108" y="0"/>
                    <a:pt x="76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360" name="Google Shape;11360;p80"/>
          <p:cNvGrpSpPr/>
          <p:nvPr/>
        </p:nvGrpSpPr>
        <p:grpSpPr>
          <a:xfrm>
            <a:off x="3611631" y="2994386"/>
            <a:ext cx="328736" cy="470077"/>
            <a:chOff x="2708723" y="2421239"/>
            <a:chExt cx="246552" cy="352558"/>
          </a:xfrm>
          <a:solidFill>
            <a:schemeClr val="tx1"/>
          </a:solidFill>
        </p:grpSpPr>
        <p:sp>
          <p:nvSpPr>
            <p:cNvPr id="11361" name="Google Shape;11361;p80"/>
            <p:cNvSpPr/>
            <p:nvPr/>
          </p:nvSpPr>
          <p:spPr>
            <a:xfrm>
              <a:off x="2708723" y="2421239"/>
              <a:ext cx="246552" cy="282905"/>
            </a:xfrm>
            <a:custGeom>
              <a:avLst/>
              <a:gdLst/>
              <a:ahLst/>
              <a:cxnLst/>
              <a:rect l="l" t="t" r="r" b="b"/>
              <a:pathLst>
                <a:path w="7752" h="8895" extrusionOk="0">
                  <a:moveTo>
                    <a:pt x="6973" y="1134"/>
                  </a:moveTo>
                  <a:cubicBezTo>
                    <a:pt x="7031" y="1134"/>
                    <a:pt x="7090" y="1161"/>
                    <a:pt x="7132" y="1215"/>
                  </a:cubicBezTo>
                  <a:lnTo>
                    <a:pt x="7406" y="1560"/>
                  </a:lnTo>
                  <a:cubicBezTo>
                    <a:pt x="7370" y="1643"/>
                    <a:pt x="7370" y="1655"/>
                    <a:pt x="7370" y="1691"/>
                  </a:cubicBezTo>
                  <a:cubicBezTo>
                    <a:pt x="7358" y="2179"/>
                    <a:pt x="6953" y="2572"/>
                    <a:pt x="6453" y="2572"/>
                  </a:cubicBezTo>
                  <a:lnTo>
                    <a:pt x="1953" y="2572"/>
                  </a:lnTo>
                  <a:cubicBezTo>
                    <a:pt x="1488" y="2572"/>
                    <a:pt x="1119" y="2239"/>
                    <a:pt x="1048" y="1798"/>
                  </a:cubicBezTo>
                  <a:lnTo>
                    <a:pt x="1512" y="1215"/>
                  </a:lnTo>
                  <a:cubicBezTo>
                    <a:pt x="1548" y="1161"/>
                    <a:pt x="1602" y="1134"/>
                    <a:pt x="1658" y="1134"/>
                  </a:cubicBezTo>
                  <a:cubicBezTo>
                    <a:pt x="1715" y="1134"/>
                    <a:pt x="1774" y="1161"/>
                    <a:pt x="1822" y="1215"/>
                  </a:cubicBezTo>
                  <a:lnTo>
                    <a:pt x="2191" y="1679"/>
                  </a:lnTo>
                  <a:cubicBezTo>
                    <a:pt x="2280" y="1786"/>
                    <a:pt x="2414" y="1840"/>
                    <a:pt x="2548" y="1840"/>
                  </a:cubicBezTo>
                  <a:cubicBezTo>
                    <a:pt x="2682" y="1840"/>
                    <a:pt x="2816" y="1786"/>
                    <a:pt x="2905" y="1679"/>
                  </a:cubicBezTo>
                  <a:lnTo>
                    <a:pt x="3274" y="1215"/>
                  </a:lnTo>
                  <a:cubicBezTo>
                    <a:pt x="3316" y="1161"/>
                    <a:pt x="3373" y="1134"/>
                    <a:pt x="3431" y="1134"/>
                  </a:cubicBezTo>
                  <a:cubicBezTo>
                    <a:pt x="3489" y="1134"/>
                    <a:pt x="3548" y="1161"/>
                    <a:pt x="3596" y="1215"/>
                  </a:cubicBezTo>
                  <a:lnTo>
                    <a:pt x="3965" y="1679"/>
                  </a:lnTo>
                  <a:cubicBezTo>
                    <a:pt x="4054" y="1786"/>
                    <a:pt x="4188" y="1840"/>
                    <a:pt x="4322" y="1840"/>
                  </a:cubicBezTo>
                  <a:cubicBezTo>
                    <a:pt x="4456" y="1840"/>
                    <a:pt x="4590" y="1786"/>
                    <a:pt x="4679" y="1679"/>
                  </a:cubicBezTo>
                  <a:lnTo>
                    <a:pt x="5048" y="1215"/>
                  </a:lnTo>
                  <a:cubicBezTo>
                    <a:pt x="5084" y="1161"/>
                    <a:pt x="5141" y="1134"/>
                    <a:pt x="5199" y="1134"/>
                  </a:cubicBezTo>
                  <a:cubicBezTo>
                    <a:pt x="5257" y="1134"/>
                    <a:pt x="5316" y="1161"/>
                    <a:pt x="5358" y="1215"/>
                  </a:cubicBezTo>
                  <a:lnTo>
                    <a:pt x="5739" y="1679"/>
                  </a:lnTo>
                  <a:cubicBezTo>
                    <a:pt x="5828" y="1786"/>
                    <a:pt x="5956" y="1840"/>
                    <a:pt x="6087" y="1840"/>
                  </a:cubicBezTo>
                  <a:cubicBezTo>
                    <a:pt x="6218" y="1840"/>
                    <a:pt x="6352" y="1786"/>
                    <a:pt x="6453" y="1679"/>
                  </a:cubicBezTo>
                  <a:lnTo>
                    <a:pt x="6822" y="1215"/>
                  </a:lnTo>
                  <a:cubicBezTo>
                    <a:pt x="6858" y="1161"/>
                    <a:pt x="6915" y="1134"/>
                    <a:pt x="6973" y="1134"/>
                  </a:cubicBezTo>
                  <a:close/>
                  <a:moveTo>
                    <a:pt x="1905" y="0"/>
                  </a:moveTo>
                  <a:cubicBezTo>
                    <a:pt x="1227" y="0"/>
                    <a:pt x="655" y="572"/>
                    <a:pt x="655" y="1250"/>
                  </a:cubicBezTo>
                  <a:lnTo>
                    <a:pt x="655" y="1334"/>
                  </a:lnTo>
                  <a:cubicBezTo>
                    <a:pt x="286" y="1369"/>
                    <a:pt x="0" y="1691"/>
                    <a:pt x="0" y="2060"/>
                  </a:cubicBezTo>
                  <a:lnTo>
                    <a:pt x="0" y="3262"/>
                  </a:lnTo>
                  <a:cubicBezTo>
                    <a:pt x="0" y="3560"/>
                    <a:pt x="179" y="3846"/>
                    <a:pt x="465" y="3953"/>
                  </a:cubicBezTo>
                  <a:lnTo>
                    <a:pt x="476" y="3953"/>
                  </a:lnTo>
                  <a:lnTo>
                    <a:pt x="3608" y="4858"/>
                  </a:lnTo>
                  <a:cubicBezTo>
                    <a:pt x="3834" y="4953"/>
                    <a:pt x="3965" y="5156"/>
                    <a:pt x="3965" y="5394"/>
                  </a:cubicBezTo>
                  <a:lnTo>
                    <a:pt x="3965" y="6001"/>
                  </a:lnTo>
                  <a:lnTo>
                    <a:pt x="3774" y="6001"/>
                  </a:lnTo>
                  <a:cubicBezTo>
                    <a:pt x="3477" y="6001"/>
                    <a:pt x="3215" y="6239"/>
                    <a:pt x="3215" y="6561"/>
                  </a:cubicBezTo>
                  <a:lnTo>
                    <a:pt x="3215" y="6811"/>
                  </a:lnTo>
                  <a:cubicBezTo>
                    <a:pt x="3215" y="6894"/>
                    <a:pt x="3298" y="6977"/>
                    <a:pt x="3382" y="6977"/>
                  </a:cubicBezTo>
                  <a:cubicBezTo>
                    <a:pt x="3477" y="6977"/>
                    <a:pt x="3548" y="6894"/>
                    <a:pt x="3548" y="6811"/>
                  </a:cubicBezTo>
                  <a:lnTo>
                    <a:pt x="3548" y="6561"/>
                  </a:lnTo>
                  <a:cubicBezTo>
                    <a:pt x="3548" y="6441"/>
                    <a:pt x="3655" y="6334"/>
                    <a:pt x="3774" y="6334"/>
                  </a:cubicBezTo>
                  <a:lnTo>
                    <a:pt x="4513" y="6334"/>
                  </a:lnTo>
                  <a:cubicBezTo>
                    <a:pt x="4632" y="6334"/>
                    <a:pt x="4739" y="6441"/>
                    <a:pt x="4739" y="6561"/>
                  </a:cubicBezTo>
                  <a:lnTo>
                    <a:pt x="4739" y="8727"/>
                  </a:lnTo>
                  <a:cubicBezTo>
                    <a:pt x="4739" y="8823"/>
                    <a:pt x="4810" y="8894"/>
                    <a:pt x="4906" y="8894"/>
                  </a:cubicBezTo>
                  <a:cubicBezTo>
                    <a:pt x="4989" y="8894"/>
                    <a:pt x="5072" y="8823"/>
                    <a:pt x="5072" y="8727"/>
                  </a:cubicBezTo>
                  <a:lnTo>
                    <a:pt x="5072" y="6561"/>
                  </a:lnTo>
                  <a:cubicBezTo>
                    <a:pt x="5072" y="6263"/>
                    <a:pt x="4822" y="6001"/>
                    <a:pt x="4513" y="6001"/>
                  </a:cubicBezTo>
                  <a:lnTo>
                    <a:pt x="4286" y="6001"/>
                  </a:lnTo>
                  <a:lnTo>
                    <a:pt x="4286" y="5394"/>
                  </a:lnTo>
                  <a:cubicBezTo>
                    <a:pt x="4286" y="4977"/>
                    <a:pt x="3989" y="4632"/>
                    <a:pt x="3691" y="4548"/>
                  </a:cubicBezTo>
                  <a:lnTo>
                    <a:pt x="572" y="3643"/>
                  </a:lnTo>
                  <a:cubicBezTo>
                    <a:pt x="417" y="3584"/>
                    <a:pt x="322" y="3429"/>
                    <a:pt x="322" y="3262"/>
                  </a:cubicBezTo>
                  <a:lnTo>
                    <a:pt x="322" y="2060"/>
                  </a:lnTo>
                  <a:cubicBezTo>
                    <a:pt x="322" y="1869"/>
                    <a:pt x="465" y="1691"/>
                    <a:pt x="643" y="1655"/>
                  </a:cubicBezTo>
                  <a:cubicBezTo>
                    <a:pt x="643" y="1774"/>
                    <a:pt x="679" y="1881"/>
                    <a:pt x="703" y="1989"/>
                  </a:cubicBezTo>
                  <a:cubicBezTo>
                    <a:pt x="869" y="2489"/>
                    <a:pt x="1334" y="2858"/>
                    <a:pt x="1893" y="2858"/>
                  </a:cubicBezTo>
                  <a:lnTo>
                    <a:pt x="6394" y="2858"/>
                  </a:lnTo>
                  <a:cubicBezTo>
                    <a:pt x="7061" y="2858"/>
                    <a:pt x="7608" y="2322"/>
                    <a:pt x="7644" y="1655"/>
                  </a:cubicBezTo>
                  <a:cubicBezTo>
                    <a:pt x="7704" y="1274"/>
                    <a:pt x="7751" y="941"/>
                    <a:pt x="7465" y="560"/>
                  </a:cubicBezTo>
                  <a:cubicBezTo>
                    <a:pt x="7427" y="514"/>
                    <a:pt x="7374" y="487"/>
                    <a:pt x="7321" y="487"/>
                  </a:cubicBezTo>
                  <a:cubicBezTo>
                    <a:pt x="7293" y="487"/>
                    <a:pt x="7264" y="495"/>
                    <a:pt x="7239" y="512"/>
                  </a:cubicBezTo>
                  <a:cubicBezTo>
                    <a:pt x="7168" y="572"/>
                    <a:pt x="7156" y="667"/>
                    <a:pt x="7192" y="738"/>
                  </a:cubicBezTo>
                  <a:cubicBezTo>
                    <a:pt x="7239" y="798"/>
                    <a:pt x="7287" y="869"/>
                    <a:pt x="7311" y="941"/>
                  </a:cubicBezTo>
                  <a:cubicBezTo>
                    <a:pt x="7212" y="842"/>
                    <a:pt x="7083" y="794"/>
                    <a:pt x="6953" y="794"/>
                  </a:cubicBezTo>
                  <a:cubicBezTo>
                    <a:pt x="6800" y="794"/>
                    <a:pt x="6646" y="860"/>
                    <a:pt x="6537" y="988"/>
                  </a:cubicBezTo>
                  <a:cubicBezTo>
                    <a:pt x="6156" y="1453"/>
                    <a:pt x="6168" y="1488"/>
                    <a:pt x="6060" y="1488"/>
                  </a:cubicBezTo>
                  <a:cubicBezTo>
                    <a:pt x="6037" y="1488"/>
                    <a:pt x="6001" y="1488"/>
                    <a:pt x="5953" y="1453"/>
                  </a:cubicBezTo>
                  <a:lnTo>
                    <a:pt x="5584" y="988"/>
                  </a:lnTo>
                  <a:cubicBezTo>
                    <a:pt x="5483" y="851"/>
                    <a:pt x="5331" y="783"/>
                    <a:pt x="5178" y="783"/>
                  </a:cubicBezTo>
                  <a:cubicBezTo>
                    <a:pt x="5025" y="783"/>
                    <a:pt x="4870" y="851"/>
                    <a:pt x="4763" y="988"/>
                  </a:cubicBezTo>
                  <a:lnTo>
                    <a:pt x="4394" y="1453"/>
                  </a:lnTo>
                  <a:cubicBezTo>
                    <a:pt x="4364" y="1483"/>
                    <a:pt x="4328" y="1497"/>
                    <a:pt x="4292" y="1497"/>
                  </a:cubicBezTo>
                  <a:cubicBezTo>
                    <a:pt x="4257" y="1497"/>
                    <a:pt x="4221" y="1483"/>
                    <a:pt x="4191" y="1453"/>
                  </a:cubicBezTo>
                  <a:lnTo>
                    <a:pt x="3810" y="988"/>
                  </a:lnTo>
                  <a:cubicBezTo>
                    <a:pt x="3709" y="851"/>
                    <a:pt x="3557" y="783"/>
                    <a:pt x="3405" y="783"/>
                  </a:cubicBezTo>
                  <a:cubicBezTo>
                    <a:pt x="3254" y="783"/>
                    <a:pt x="3102" y="851"/>
                    <a:pt x="3001" y="988"/>
                  </a:cubicBezTo>
                  <a:lnTo>
                    <a:pt x="2620" y="1453"/>
                  </a:lnTo>
                  <a:cubicBezTo>
                    <a:pt x="2590" y="1483"/>
                    <a:pt x="2554" y="1497"/>
                    <a:pt x="2518" y="1497"/>
                  </a:cubicBezTo>
                  <a:cubicBezTo>
                    <a:pt x="2483" y="1497"/>
                    <a:pt x="2447" y="1483"/>
                    <a:pt x="2417" y="1453"/>
                  </a:cubicBezTo>
                  <a:lnTo>
                    <a:pt x="2048" y="988"/>
                  </a:lnTo>
                  <a:cubicBezTo>
                    <a:pt x="1941" y="851"/>
                    <a:pt x="1786" y="783"/>
                    <a:pt x="1633" y="783"/>
                  </a:cubicBezTo>
                  <a:cubicBezTo>
                    <a:pt x="1480" y="783"/>
                    <a:pt x="1328" y="851"/>
                    <a:pt x="1227" y="988"/>
                  </a:cubicBezTo>
                  <a:lnTo>
                    <a:pt x="1000" y="1250"/>
                  </a:lnTo>
                  <a:cubicBezTo>
                    <a:pt x="1000" y="750"/>
                    <a:pt x="1417" y="334"/>
                    <a:pt x="1929" y="334"/>
                  </a:cubicBezTo>
                  <a:cubicBezTo>
                    <a:pt x="2408" y="335"/>
                    <a:pt x="2836" y="335"/>
                    <a:pt x="3219" y="335"/>
                  </a:cubicBezTo>
                  <a:cubicBezTo>
                    <a:pt x="4753" y="335"/>
                    <a:pt x="5570" y="328"/>
                    <a:pt x="6025" y="328"/>
                  </a:cubicBezTo>
                  <a:cubicBezTo>
                    <a:pt x="6593" y="328"/>
                    <a:pt x="6596" y="340"/>
                    <a:pt x="6727" y="393"/>
                  </a:cubicBezTo>
                  <a:cubicBezTo>
                    <a:pt x="6746" y="398"/>
                    <a:pt x="6765" y="400"/>
                    <a:pt x="6783" y="400"/>
                  </a:cubicBezTo>
                  <a:cubicBezTo>
                    <a:pt x="6854" y="400"/>
                    <a:pt x="6913" y="362"/>
                    <a:pt x="6942" y="286"/>
                  </a:cubicBezTo>
                  <a:cubicBezTo>
                    <a:pt x="6965" y="203"/>
                    <a:pt x="6930" y="107"/>
                    <a:pt x="6834" y="84"/>
                  </a:cubicBezTo>
                  <a:cubicBezTo>
                    <a:pt x="6656" y="18"/>
                    <a:pt x="6605" y="6"/>
                    <a:pt x="6008" y="6"/>
                  </a:cubicBezTo>
                  <a:cubicBezTo>
                    <a:pt x="5667" y="6"/>
                    <a:pt x="5148" y="10"/>
                    <a:pt x="4324" y="10"/>
                  </a:cubicBezTo>
                  <a:cubicBezTo>
                    <a:pt x="3707" y="10"/>
                    <a:pt x="2918" y="8"/>
                    <a:pt x="190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62" name="Google Shape;11362;p80"/>
            <p:cNvSpPr/>
            <p:nvPr/>
          </p:nvSpPr>
          <p:spPr>
            <a:xfrm>
              <a:off x="2813234" y="2654497"/>
              <a:ext cx="58712" cy="119301"/>
            </a:xfrm>
            <a:custGeom>
              <a:avLst/>
              <a:gdLst/>
              <a:ahLst/>
              <a:cxnLst/>
              <a:rect l="l" t="t" r="r" b="b"/>
              <a:pathLst>
                <a:path w="1846" h="3751" extrusionOk="0">
                  <a:moveTo>
                    <a:pt x="155" y="0"/>
                  </a:moveTo>
                  <a:cubicBezTo>
                    <a:pt x="72" y="0"/>
                    <a:pt x="0" y="72"/>
                    <a:pt x="0" y="155"/>
                  </a:cubicBezTo>
                  <a:lnTo>
                    <a:pt x="0" y="3191"/>
                  </a:lnTo>
                  <a:cubicBezTo>
                    <a:pt x="0" y="3489"/>
                    <a:pt x="238" y="3751"/>
                    <a:pt x="548" y="3751"/>
                  </a:cubicBezTo>
                  <a:lnTo>
                    <a:pt x="1286" y="3751"/>
                  </a:lnTo>
                  <a:cubicBezTo>
                    <a:pt x="1584" y="3751"/>
                    <a:pt x="1846" y="3513"/>
                    <a:pt x="1846" y="3191"/>
                  </a:cubicBezTo>
                  <a:lnTo>
                    <a:pt x="1846" y="2096"/>
                  </a:lnTo>
                  <a:cubicBezTo>
                    <a:pt x="1834" y="2001"/>
                    <a:pt x="1762" y="1929"/>
                    <a:pt x="1679" y="1929"/>
                  </a:cubicBezTo>
                  <a:cubicBezTo>
                    <a:pt x="1584" y="1929"/>
                    <a:pt x="1512" y="2001"/>
                    <a:pt x="1512" y="2096"/>
                  </a:cubicBezTo>
                  <a:lnTo>
                    <a:pt x="1512" y="3191"/>
                  </a:lnTo>
                  <a:cubicBezTo>
                    <a:pt x="1512" y="3310"/>
                    <a:pt x="1405" y="3417"/>
                    <a:pt x="1286" y="3417"/>
                  </a:cubicBezTo>
                  <a:lnTo>
                    <a:pt x="548" y="3417"/>
                  </a:lnTo>
                  <a:cubicBezTo>
                    <a:pt x="429" y="3417"/>
                    <a:pt x="322" y="3310"/>
                    <a:pt x="322" y="3191"/>
                  </a:cubicBezTo>
                  <a:lnTo>
                    <a:pt x="322" y="155"/>
                  </a:lnTo>
                  <a:cubicBezTo>
                    <a:pt x="322" y="72"/>
                    <a:pt x="250" y="0"/>
                    <a:pt x="1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363" name="Google Shape;11363;p80"/>
          <p:cNvGrpSpPr/>
          <p:nvPr/>
        </p:nvGrpSpPr>
        <p:grpSpPr>
          <a:xfrm>
            <a:off x="2447314" y="2995869"/>
            <a:ext cx="345911" cy="467619"/>
            <a:chOff x="1835485" y="2422352"/>
            <a:chExt cx="259433" cy="350714"/>
          </a:xfrm>
          <a:solidFill>
            <a:schemeClr val="tx1"/>
          </a:solidFill>
        </p:grpSpPr>
        <p:sp>
          <p:nvSpPr>
            <p:cNvPr id="11364" name="Google Shape;11364;p80"/>
            <p:cNvSpPr/>
            <p:nvPr/>
          </p:nvSpPr>
          <p:spPr>
            <a:xfrm>
              <a:off x="2027460" y="2437141"/>
              <a:ext cx="36767" cy="33713"/>
            </a:xfrm>
            <a:custGeom>
              <a:avLst/>
              <a:gdLst/>
              <a:ahLst/>
              <a:cxnLst/>
              <a:rect l="l" t="t" r="r" b="b"/>
              <a:pathLst>
                <a:path w="1156" h="1060" extrusionOk="0">
                  <a:moveTo>
                    <a:pt x="834" y="322"/>
                  </a:moveTo>
                  <a:lnTo>
                    <a:pt x="834" y="715"/>
                  </a:lnTo>
                  <a:lnTo>
                    <a:pt x="334" y="715"/>
                  </a:lnTo>
                  <a:lnTo>
                    <a:pt x="334" y="322"/>
                  </a:lnTo>
                  <a:close/>
                  <a:moveTo>
                    <a:pt x="263" y="0"/>
                  </a:moveTo>
                  <a:cubicBezTo>
                    <a:pt x="120" y="0"/>
                    <a:pt x="1" y="119"/>
                    <a:pt x="1" y="262"/>
                  </a:cubicBezTo>
                  <a:lnTo>
                    <a:pt x="1" y="786"/>
                  </a:lnTo>
                  <a:cubicBezTo>
                    <a:pt x="1" y="941"/>
                    <a:pt x="120" y="1060"/>
                    <a:pt x="263" y="1060"/>
                  </a:cubicBezTo>
                  <a:lnTo>
                    <a:pt x="894" y="1060"/>
                  </a:lnTo>
                  <a:cubicBezTo>
                    <a:pt x="1037" y="1060"/>
                    <a:pt x="1156" y="941"/>
                    <a:pt x="1156" y="786"/>
                  </a:cubicBezTo>
                  <a:lnTo>
                    <a:pt x="1156" y="262"/>
                  </a:lnTo>
                  <a:cubicBezTo>
                    <a:pt x="1156" y="119"/>
                    <a:pt x="1037" y="0"/>
                    <a:pt x="89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65" name="Google Shape;11365;p80"/>
            <p:cNvSpPr/>
            <p:nvPr/>
          </p:nvSpPr>
          <p:spPr>
            <a:xfrm>
              <a:off x="1870693" y="2531125"/>
              <a:ext cx="33968" cy="32059"/>
            </a:xfrm>
            <a:custGeom>
              <a:avLst/>
              <a:gdLst/>
              <a:ahLst/>
              <a:cxnLst/>
              <a:rect l="l" t="t" r="r" b="b"/>
              <a:pathLst>
                <a:path w="1068" h="1008" extrusionOk="0">
                  <a:moveTo>
                    <a:pt x="453" y="1"/>
                  </a:moveTo>
                  <a:cubicBezTo>
                    <a:pt x="269" y="1"/>
                    <a:pt x="120" y="99"/>
                    <a:pt x="179" y="248"/>
                  </a:cubicBezTo>
                  <a:cubicBezTo>
                    <a:pt x="197" y="310"/>
                    <a:pt x="260" y="345"/>
                    <a:pt x="320" y="345"/>
                  </a:cubicBezTo>
                  <a:cubicBezTo>
                    <a:pt x="342" y="345"/>
                    <a:pt x="363" y="341"/>
                    <a:pt x="382" y="331"/>
                  </a:cubicBezTo>
                  <a:cubicBezTo>
                    <a:pt x="403" y="323"/>
                    <a:pt x="425" y="319"/>
                    <a:pt x="445" y="319"/>
                  </a:cubicBezTo>
                  <a:cubicBezTo>
                    <a:pt x="540" y="319"/>
                    <a:pt x="620" y="400"/>
                    <a:pt x="620" y="498"/>
                  </a:cubicBezTo>
                  <a:cubicBezTo>
                    <a:pt x="620" y="608"/>
                    <a:pt x="532" y="676"/>
                    <a:pt x="442" y="676"/>
                  </a:cubicBezTo>
                  <a:cubicBezTo>
                    <a:pt x="395" y="676"/>
                    <a:pt x="347" y="658"/>
                    <a:pt x="310" y="617"/>
                  </a:cubicBezTo>
                  <a:cubicBezTo>
                    <a:pt x="279" y="580"/>
                    <a:pt x="235" y="562"/>
                    <a:pt x="190" y="562"/>
                  </a:cubicBezTo>
                  <a:cubicBezTo>
                    <a:pt x="148" y="562"/>
                    <a:pt x="106" y="577"/>
                    <a:pt x="72" y="605"/>
                  </a:cubicBezTo>
                  <a:cubicBezTo>
                    <a:pt x="1" y="665"/>
                    <a:pt x="1" y="760"/>
                    <a:pt x="60" y="843"/>
                  </a:cubicBezTo>
                  <a:cubicBezTo>
                    <a:pt x="171" y="958"/>
                    <a:pt x="308" y="1008"/>
                    <a:pt x="441" y="1008"/>
                  </a:cubicBezTo>
                  <a:cubicBezTo>
                    <a:pt x="764" y="1008"/>
                    <a:pt x="1068" y="714"/>
                    <a:pt x="941" y="343"/>
                  </a:cubicBezTo>
                  <a:cubicBezTo>
                    <a:pt x="858" y="99"/>
                    <a:pt x="638" y="1"/>
                    <a:pt x="45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66" name="Google Shape;11366;p80"/>
            <p:cNvSpPr/>
            <p:nvPr/>
          </p:nvSpPr>
          <p:spPr>
            <a:xfrm>
              <a:off x="2028223" y="2531030"/>
              <a:ext cx="32218" cy="31042"/>
            </a:xfrm>
            <a:custGeom>
              <a:avLst/>
              <a:gdLst/>
              <a:ahLst/>
              <a:cxnLst/>
              <a:rect l="l" t="t" r="r" b="b"/>
              <a:pathLst>
                <a:path w="1013" h="976" extrusionOk="0">
                  <a:moveTo>
                    <a:pt x="511" y="1"/>
                  </a:moveTo>
                  <a:cubicBezTo>
                    <a:pt x="245" y="1"/>
                    <a:pt x="1" y="210"/>
                    <a:pt x="1" y="501"/>
                  </a:cubicBezTo>
                  <a:cubicBezTo>
                    <a:pt x="1" y="770"/>
                    <a:pt x="222" y="975"/>
                    <a:pt x="383" y="975"/>
                  </a:cubicBezTo>
                  <a:cubicBezTo>
                    <a:pt x="443" y="975"/>
                    <a:pt x="495" y="947"/>
                    <a:pt x="525" y="882"/>
                  </a:cubicBezTo>
                  <a:cubicBezTo>
                    <a:pt x="548" y="799"/>
                    <a:pt x="525" y="703"/>
                    <a:pt x="429" y="668"/>
                  </a:cubicBezTo>
                  <a:cubicBezTo>
                    <a:pt x="334" y="620"/>
                    <a:pt x="298" y="513"/>
                    <a:pt x="346" y="430"/>
                  </a:cubicBezTo>
                  <a:cubicBezTo>
                    <a:pt x="379" y="358"/>
                    <a:pt x="441" y="327"/>
                    <a:pt x="503" y="327"/>
                  </a:cubicBezTo>
                  <a:cubicBezTo>
                    <a:pt x="597" y="327"/>
                    <a:pt x="691" y="398"/>
                    <a:pt x="691" y="513"/>
                  </a:cubicBezTo>
                  <a:cubicBezTo>
                    <a:pt x="679" y="627"/>
                    <a:pt x="762" y="690"/>
                    <a:pt x="846" y="690"/>
                  </a:cubicBezTo>
                  <a:cubicBezTo>
                    <a:pt x="928" y="690"/>
                    <a:pt x="1013" y="630"/>
                    <a:pt x="1013" y="501"/>
                  </a:cubicBezTo>
                  <a:cubicBezTo>
                    <a:pt x="1013" y="311"/>
                    <a:pt x="894" y="144"/>
                    <a:pt x="727" y="49"/>
                  </a:cubicBezTo>
                  <a:cubicBezTo>
                    <a:pt x="656" y="16"/>
                    <a:pt x="583" y="1"/>
                    <a:pt x="51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67" name="Google Shape;11367;p80"/>
            <p:cNvSpPr/>
            <p:nvPr/>
          </p:nvSpPr>
          <p:spPr>
            <a:xfrm>
              <a:off x="1952495" y="2480714"/>
              <a:ext cx="35208" cy="29165"/>
            </a:xfrm>
            <a:custGeom>
              <a:avLst/>
              <a:gdLst/>
              <a:ahLst/>
              <a:cxnLst/>
              <a:rect l="l" t="t" r="r" b="b"/>
              <a:pathLst>
                <a:path w="1107" h="917" extrusionOk="0">
                  <a:moveTo>
                    <a:pt x="561" y="0"/>
                  </a:moveTo>
                  <a:cubicBezTo>
                    <a:pt x="450" y="0"/>
                    <a:pt x="336" y="40"/>
                    <a:pt x="239" y="130"/>
                  </a:cubicBezTo>
                  <a:cubicBezTo>
                    <a:pt x="0" y="357"/>
                    <a:pt x="48" y="738"/>
                    <a:pt x="334" y="904"/>
                  </a:cubicBezTo>
                  <a:cubicBezTo>
                    <a:pt x="358" y="916"/>
                    <a:pt x="393" y="916"/>
                    <a:pt x="405" y="916"/>
                  </a:cubicBezTo>
                  <a:cubicBezTo>
                    <a:pt x="572" y="916"/>
                    <a:pt x="631" y="702"/>
                    <a:pt x="477" y="607"/>
                  </a:cubicBezTo>
                  <a:cubicBezTo>
                    <a:pt x="346" y="535"/>
                    <a:pt x="405" y="309"/>
                    <a:pt x="548" y="309"/>
                  </a:cubicBezTo>
                  <a:cubicBezTo>
                    <a:pt x="655" y="309"/>
                    <a:pt x="727" y="404"/>
                    <a:pt x="703" y="500"/>
                  </a:cubicBezTo>
                  <a:cubicBezTo>
                    <a:pt x="691" y="595"/>
                    <a:pt x="727" y="678"/>
                    <a:pt x="822" y="702"/>
                  </a:cubicBezTo>
                  <a:cubicBezTo>
                    <a:pt x="830" y="703"/>
                    <a:pt x="839" y="704"/>
                    <a:pt x="848" y="704"/>
                  </a:cubicBezTo>
                  <a:cubicBezTo>
                    <a:pt x="924" y="704"/>
                    <a:pt x="1002" y="658"/>
                    <a:pt x="1012" y="583"/>
                  </a:cubicBezTo>
                  <a:cubicBezTo>
                    <a:pt x="1107" y="258"/>
                    <a:pt x="844" y="0"/>
                    <a:pt x="56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68" name="Google Shape;11368;p80"/>
            <p:cNvSpPr/>
            <p:nvPr/>
          </p:nvSpPr>
          <p:spPr>
            <a:xfrm>
              <a:off x="1835485" y="2422352"/>
              <a:ext cx="259433" cy="350714"/>
            </a:xfrm>
            <a:custGeom>
              <a:avLst/>
              <a:gdLst/>
              <a:ahLst/>
              <a:cxnLst/>
              <a:rect l="l" t="t" r="r" b="b"/>
              <a:pathLst>
                <a:path w="8157" h="11027" extrusionOk="0">
                  <a:moveTo>
                    <a:pt x="7180" y="334"/>
                  </a:moveTo>
                  <a:cubicBezTo>
                    <a:pt x="7358" y="334"/>
                    <a:pt x="7501" y="477"/>
                    <a:pt x="7501" y="656"/>
                  </a:cubicBezTo>
                  <a:lnTo>
                    <a:pt x="7501" y="1620"/>
                  </a:lnTo>
                  <a:lnTo>
                    <a:pt x="5692" y="1620"/>
                  </a:lnTo>
                  <a:cubicBezTo>
                    <a:pt x="5382" y="1013"/>
                    <a:pt x="4751" y="632"/>
                    <a:pt x="4048" y="632"/>
                  </a:cubicBezTo>
                  <a:cubicBezTo>
                    <a:pt x="3334" y="632"/>
                    <a:pt x="2727" y="1025"/>
                    <a:pt x="2417" y="1620"/>
                  </a:cubicBezTo>
                  <a:lnTo>
                    <a:pt x="703" y="1620"/>
                  </a:lnTo>
                  <a:lnTo>
                    <a:pt x="703" y="656"/>
                  </a:lnTo>
                  <a:cubicBezTo>
                    <a:pt x="703" y="477"/>
                    <a:pt x="858" y="334"/>
                    <a:pt x="1036" y="334"/>
                  </a:cubicBezTo>
                  <a:close/>
                  <a:moveTo>
                    <a:pt x="2286" y="1965"/>
                  </a:moveTo>
                  <a:cubicBezTo>
                    <a:pt x="2191" y="2275"/>
                    <a:pt x="2179" y="2620"/>
                    <a:pt x="2263" y="2930"/>
                  </a:cubicBezTo>
                  <a:lnTo>
                    <a:pt x="703" y="2930"/>
                  </a:lnTo>
                  <a:lnTo>
                    <a:pt x="703" y="1965"/>
                  </a:lnTo>
                  <a:close/>
                  <a:moveTo>
                    <a:pt x="4072" y="965"/>
                  </a:moveTo>
                  <a:cubicBezTo>
                    <a:pt x="4584" y="965"/>
                    <a:pt x="5049" y="1227"/>
                    <a:pt x="5334" y="1644"/>
                  </a:cubicBezTo>
                  <a:cubicBezTo>
                    <a:pt x="5406" y="1739"/>
                    <a:pt x="5453" y="1858"/>
                    <a:pt x="5453" y="1858"/>
                  </a:cubicBezTo>
                  <a:cubicBezTo>
                    <a:pt x="5465" y="1894"/>
                    <a:pt x="5477" y="1942"/>
                    <a:pt x="5501" y="1954"/>
                  </a:cubicBezTo>
                  <a:cubicBezTo>
                    <a:pt x="5537" y="1995"/>
                    <a:pt x="5584" y="2013"/>
                    <a:pt x="5631" y="2013"/>
                  </a:cubicBezTo>
                  <a:cubicBezTo>
                    <a:pt x="5677" y="2013"/>
                    <a:pt x="5721" y="1995"/>
                    <a:pt x="5751" y="1965"/>
                  </a:cubicBezTo>
                  <a:lnTo>
                    <a:pt x="7525" y="1965"/>
                  </a:lnTo>
                  <a:lnTo>
                    <a:pt x="7525" y="2930"/>
                  </a:lnTo>
                  <a:lnTo>
                    <a:pt x="5870" y="2930"/>
                  </a:lnTo>
                  <a:cubicBezTo>
                    <a:pt x="5894" y="2787"/>
                    <a:pt x="5930" y="2632"/>
                    <a:pt x="5930" y="2489"/>
                  </a:cubicBezTo>
                  <a:cubicBezTo>
                    <a:pt x="5918" y="2394"/>
                    <a:pt x="5834" y="2323"/>
                    <a:pt x="5751" y="2323"/>
                  </a:cubicBezTo>
                  <a:cubicBezTo>
                    <a:pt x="5656" y="2323"/>
                    <a:pt x="5584" y="2394"/>
                    <a:pt x="5584" y="2489"/>
                  </a:cubicBezTo>
                  <a:cubicBezTo>
                    <a:pt x="5584" y="3323"/>
                    <a:pt x="4894" y="4001"/>
                    <a:pt x="4072" y="4001"/>
                  </a:cubicBezTo>
                  <a:cubicBezTo>
                    <a:pt x="2858" y="4001"/>
                    <a:pt x="2132" y="2656"/>
                    <a:pt x="2822" y="1644"/>
                  </a:cubicBezTo>
                  <a:cubicBezTo>
                    <a:pt x="3084" y="1239"/>
                    <a:pt x="3548" y="965"/>
                    <a:pt x="4072" y="965"/>
                  </a:cubicBezTo>
                  <a:close/>
                  <a:moveTo>
                    <a:pt x="7525" y="3263"/>
                  </a:moveTo>
                  <a:lnTo>
                    <a:pt x="7525" y="4680"/>
                  </a:lnTo>
                  <a:lnTo>
                    <a:pt x="715" y="4680"/>
                  </a:lnTo>
                  <a:lnTo>
                    <a:pt x="715" y="3263"/>
                  </a:lnTo>
                  <a:lnTo>
                    <a:pt x="2382" y="3263"/>
                  </a:lnTo>
                  <a:cubicBezTo>
                    <a:pt x="2679" y="3882"/>
                    <a:pt x="3322" y="4335"/>
                    <a:pt x="4072" y="4335"/>
                  </a:cubicBezTo>
                  <a:cubicBezTo>
                    <a:pt x="4810" y="4335"/>
                    <a:pt x="5453" y="3882"/>
                    <a:pt x="5751" y="3263"/>
                  </a:cubicBezTo>
                  <a:close/>
                  <a:moveTo>
                    <a:pt x="7549" y="4990"/>
                  </a:moveTo>
                  <a:lnTo>
                    <a:pt x="7775" y="6025"/>
                  </a:lnTo>
                  <a:lnTo>
                    <a:pt x="381" y="6025"/>
                  </a:lnTo>
                  <a:lnTo>
                    <a:pt x="679" y="4990"/>
                  </a:lnTo>
                  <a:close/>
                  <a:moveTo>
                    <a:pt x="7823" y="6359"/>
                  </a:moveTo>
                  <a:lnTo>
                    <a:pt x="7823" y="7776"/>
                  </a:lnTo>
                  <a:lnTo>
                    <a:pt x="6489" y="7776"/>
                  </a:lnTo>
                  <a:lnTo>
                    <a:pt x="6489" y="7216"/>
                  </a:lnTo>
                  <a:lnTo>
                    <a:pt x="7168" y="7216"/>
                  </a:lnTo>
                  <a:cubicBezTo>
                    <a:pt x="7251" y="7216"/>
                    <a:pt x="7323" y="7145"/>
                    <a:pt x="7323" y="7061"/>
                  </a:cubicBezTo>
                  <a:cubicBezTo>
                    <a:pt x="7323" y="6966"/>
                    <a:pt x="7251" y="6895"/>
                    <a:pt x="7168" y="6895"/>
                  </a:cubicBezTo>
                  <a:lnTo>
                    <a:pt x="953" y="6895"/>
                  </a:lnTo>
                  <a:cubicBezTo>
                    <a:pt x="870" y="6895"/>
                    <a:pt x="798" y="6966"/>
                    <a:pt x="798" y="7061"/>
                  </a:cubicBezTo>
                  <a:cubicBezTo>
                    <a:pt x="798" y="7145"/>
                    <a:pt x="870" y="7216"/>
                    <a:pt x="953" y="7216"/>
                  </a:cubicBezTo>
                  <a:lnTo>
                    <a:pt x="1632" y="7216"/>
                  </a:lnTo>
                  <a:lnTo>
                    <a:pt x="1632" y="7776"/>
                  </a:lnTo>
                  <a:lnTo>
                    <a:pt x="322" y="7776"/>
                  </a:lnTo>
                  <a:lnTo>
                    <a:pt x="322" y="6359"/>
                  </a:lnTo>
                  <a:close/>
                  <a:moveTo>
                    <a:pt x="6168" y="7216"/>
                  </a:moveTo>
                  <a:lnTo>
                    <a:pt x="6168" y="10716"/>
                  </a:lnTo>
                  <a:lnTo>
                    <a:pt x="1965" y="10716"/>
                  </a:lnTo>
                  <a:lnTo>
                    <a:pt x="1965" y="7216"/>
                  </a:lnTo>
                  <a:close/>
                  <a:moveTo>
                    <a:pt x="1048" y="1"/>
                  </a:moveTo>
                  <a:cubicBezTo>
                    <a:pt x="691" y="1"/>
                    <a:pt x="393" y="299"/>
                    <a:pt x="393" y="656"/>
                  </a:cubicBezTo>
                  <a:lnTo>
                    <a:pt x="393" y="4799"/>
                  </a:lnTo>
                  <a:lnTo>
                    <a:pt x="0" y="6133"/>
                  </a:lnTo>
                  <a:lnTo>
                    <a:pt x="0" y="6145"/>
                  </a:lnTo>
                  <a:lnTo>
                    <a:pt x="0" y="6168"/>
                  </a:lnTo>
                  <a:lnTo>
                    <a:pt x="0" y="6180"/>
                  </a:lnTo>
                  <a:lnTo>
                    <a:pt x="0" y="7919"/>
                  </a:lnTo>
                  <a:cubicBezTo>
                    <a:pt x="0" y="8014"/>
                    <a:pt x="84" y="8085"/>
                    <a:pt x="167" y="8085"/>
                  </a:cubicBezTo>
                  <a:lnTo>
                    <a:pt x="1655" y="8085"/>
                  </a:lnTo>
                  <a:lnTo>
                    <a:pt x="1655" y="10871"/>
                  </a:lnTo>
                  <a:cubicBezTo>
                    <a:pt x="1655" y="10955"/>
                    <a:pt x="1727" y="11026"/>
                    <a:pt x="1822" y="11026"/>
                  </a:cubicBezTo>
                  <a:lnTo>
                    <a:pt x="6346" y="11026"/>
                  </a:lnTo>
                  <a:cubicBezTo>
                    <a:pt x="6430" y="11026"/>
                    <a:pt x="6513" y="10955"/>
                    <a:pt x="6513" y="10871"/>
                  </a:cubicBezTo>
                  <a:lnTo>
                    <a:pt x="6513" y="8085"/>
                  </a:lnTo>
                  <a:lnTo>
                    <a:pt x="8001" y="8085"/>
                  </a:lnTo>
                  <a:cubicBezTo>
                    <a:pt x="8085" y="8085"/>
                    <a:pt x="8156" y="8014"/>
                    <a:pt x="8156" y="7919"/>
                  </a:cubicBezTo>
                  <a:lnTo>
                    <a:pt x="8156" y="6180"/>
                  </a:lnTo>
                  <a:cubicBezTo>
                    <a:pt x="8144" y="6180"/>
                    <a:pt x="8144" y="6180"/>
                    <a:pt x="8132" y="6168"/>
                  </a:cubicBezTo>
                  <a:lnTo>
                    <a:pt x="8132" y="6133"/>
                  </a:lnTo>
                  <a:lnTo>
                    <a:pt x="7847" y="4823"/>
                  </a:lnTo>
                  <a:lnTo>
                    <a:pt x="7847" y="656"/>
                  </a:lnTo>
                  <a:cubicBezTo>
                    <a:pt x="7847" y="299"/>
                    <a:pt x="7549" y="1"/>
                    <a:pt x="719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69" name="Google Shape;11369;p80"/>
            <p:cNvSpPr/>
            <p:nvPr/>
          </p:nvSpPr>
          <p:spPr>
            <a:xfrm>
              <a:off x="1916142" y="2464366"/>
              <a:ext cx="86001" cy="74646"/>
            </a:xfrm>
            <a:custGeom>
              <a:avLst/>
              <a:gdLst/>
              <a:ahLst/>
              <a:cxnLst/>
              <a:rect l="l" t="t" r="r" b="b"/>
              <a:pathLst>
                <a:path w="2704" h="2347" extrusionOk="0">
                  <a:moveTo>
                    <a:pt x="1345" y="0"/>
                  </a:moveTo>
                  <a:cubicBezTo>
                    <a:pt x="1338" y="0"/>
                    <a:pt x="1330" y="1"/>
                    <a:pt x="1322" y="1"/>
                  </a:cubicBezTo>
                  <a:cubicBezTo>
                    <a:pt x="358" y="180"/>
                    <a:pt x="0" y="1418"/>
                    <a:pt x="774" y="2061"/>
                  </a:cubicBezTo>
                  <a:cubicBezTo>
                    <a:pt x="1003" y="2258"/>
                    <a:pt x="1269" y="2346"/>
                    <a:pt x="1528" y="2346"/>
                  </a:cubicBezTo>
                  <a:cubicBezTo>
                    <a:pt x="2132" y="2346"/>
                    <a:pt x="2703" y="1868"/>
                    <a:pt x="2703" y="1168"/>
                  </a:cubicBezTo>
                  <a:cubicBezTo>
                    <a:pt x="2703" y="716"/>
                    <a:pt x="2453" y="323"/>
                    <a:pt x="2072" y="109"/>
                  </a:cubicBezTo>
                  <a:cubicBezTo>
                    <a:pt x="2045" y="95"/>
                    <a:pt x="2017" y="89"/>
                    <a:pt x="1991" y="89"/>
                  </a:cubicBezTo>
                  <a:cubicBezTo>
                    <a:pt x="1882" y="89"/>
                    <a:pt x="1798" y="198"/>
                    <a:pt x="1846" y="323"/>
                  </a:cubicBezTo>
                  <a:cubicBezTo>
                    <a:pt x="1846" y="323"/>
                    <a:pt x="1846" y="335"/>
                    <a:pt x="1858" y="347"/>
                  </a:cubicBezTo>
                  <a:cubicBezTo>
                    <a:pt x="1870" y="382"/>
                    <a:pt x="1905" y="394"/>
                    <a:pt x="1917" y="406"/>
                  </a:cubicBezTo>
                  <a:cubicBezTo>
                    <a:pt x="2405" y="656"/>
                    <a:pt x="2525" y="1299"/>
                    <a:pt x="2191" y="1716"/>
                  </a:cubicBezTo>
                  <a:cubicBezTo>
                    <a:pt x="2017" y="1922"/>
                    <a:pt x="1779" y="2022"/>
                    <a:pt x="1543" y="2022"/>
                  </a:cubicBezTo>
                  <a:cubicBezTo>
                    <a:pt x="1262" y="2022"/>
                    <a:pt x="984" y="1881"/>
                    <a:pt x="822" y="1609"/>
                  </a:cubicBezTo>
                  <a:cubicBezTo>
                    <a:pt x="500" y="1109"/>
                    <a:pt x="798" y="442"/>
                    <a:pt x="1382" y="335"/>
                  </a:cubicBezTo>
                  <a:cubicBezTo>
                    <a:pt x="1599" y="289"/>
                    <a:pt x="1541" y="0"/>
                    <a:pt x="134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70" name="Google Shape;11370;p80"/>
            <p:cNvSpPr/>
            <p:nvPr/>
          </p:nvSpPr>
          <p:spPr>
            <a:xfrm>
              <a:off x="1910449" y="2663211"/>
              <a:ext cx="108328" cy="89022"/>
            </a:xfrm>
            <a:custGeom>
              <a:avLst/>
              <a:gdLst/>
              <a:ahLst/>
              <a:cxnLst/>
              <a:rect l="l" t="t" r="r" b="b"/>
              <a:pathLst>
                <a:path w="3406" h="2799" extrusionOk="0">
                  <a:moveTo>
                    <a:pt x="3085" y="322"/>
                  </a:moveTo>
                  <a:lnTo>
                    <a:pt x="3085" y="2465"/>
                  </a:lnTo>
                  <a:lnTo>
                    <a:pt x="322" y="2465"/>
                  </a:lnTo>
                  <a:lnTo>
                    <a:pt x="322" y="322"/>
                  </a:lnTo>
                  <a:close/>
                  <a:moveTo>
                    <a:pt x="167" y="0"/>
                  </a:moveTo>
                  <a:cubicBezTo>
                    <a:pt x="72" y="0"/>
                    <a:pt x="1" y="84"/>
                    <a:pt x="1" y="167"/>
                  </a:cubicBezTo>
                  <a:lnTo>
                    <a:pt x="1" y="2643"/>
                  </a:lnTo>
                  <a:cubicBezTo>
                    <a:pt x="1" y="2727"/>
                    <a:pt x="72" y="2798"/>
                    <a:pt x="167" y="2798"/>
                  </a:cubicBezTo>
                  <a:lnTo>
                    <a:pt x="3239" y="2798"/>
                  </a:lnTo>
                  <a:cubicBezTo>
                    <a:pt x="3335" y="2798"/>
                    <a:pt x="3406" y="2727"/>
                    <a:pt x="3406" y="2643"/>
                  </a:cubicBezTo>
                  <a:lnTo>
                    <a:pt x="3406" y="167"/>
                  </a:lnTo>
                  <a:cubicBezTo>
                    <a:pt x="3406" y="60"/>
                    <a:pt x="3335" y="0"/>
                    <a:pt x="323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371" name="Google Shape;11371;p80"/>
          <p:cNvGrpSpPr/>
          <p:nvPr/>
        </p:nvGrpSpPr>
        <p:grpSpPr>
          <a:xfrm>
            <a:off x="4200321" y="2995870"/>
            <a:ext cx="283319" cy="468593"/>
            <a:chOff x="3150240" y="2422352"/>
            <a:chExt cx="212489" cy="351445"/>
          </a:xfrm>
          <a:solidFill>
            <a:schemeClr val="tx1"/>
          </a:solidFill>
        </p:grpSpPr>
        <p:sp>
          <p:nvSpPr>
            <p:cNvPr id="11372" name="Google Shape;11372;p80"/>
            <p:cNvSpPr/>
            <p:nvPr/>
          </p:nvSpPr>
          <p:spPr>
            <a:xfrm>
              <a:off x="3150240" y="2422352"/>
              <a:ext cx="212489" cy="351445"/>
            </a:xfrm>
            <a:custGeom>
              <a:avLst/>
              <a:gdLst/>
              <a:ahLst/>
              <a:cxnLst/>
              <a:rect l="l" t="t" r="r" b="b"/>
              <a:pathLst>
                <a:path w="6681" h="11050" extrusionOk="0">
                  <a:moveTo>
                    <a:pt x="4918" y="334"/>
                  </a:moveTo>
                  <a:lnTo>
                    <a:pt x="4918" y="1465"/>
                  </a:lnTo>
                  <a:lnTo>
                    <a:pt x="4954" y="1465"/>
                  </a:lnTo>
                  <a:cubicBezTo>
                    <a:pt x="4954" y="1596"/>
                    <a:pt x="4847" y="1703"/>
                    <a:pt x="4716" y="1703"/>
                  </a:cubicBezTo>
                  <a:cubicBezTo>
                    <a:pt x="4597" y="1703"/>
                    <a:pt x="4490" y="1608"/>
                    <a:pt x="4478" y="1489"/>
                  </a:cubicBezTo>
                  <a:lnTo>
                    <a:pt x="4478" y="822"/>
                  </a:lnTo>
                  <a:cubicBezTo>
                    <a:pt x="4478" y="727"/>
                    <a:pt x="4406" y="656"/>
                    <a:pt x="4311" y="656"/>
                  </a:cubicBezTo>
                  <a:cubicBezTo>
                    <a:pt x="4216" y="656"/>
                    <a:pt x="4144" y="727"/>
                    <a:pt x="4144" y="822"/>
                  </a:cubicBezTo>
                  <a:lnTo>
                    <a:pt x="4144" y="1620"/>
                  </a:lnTo>
                  <a:lnTo>
                    <a:pt x="4144" y="2263"/>
                  </a:lnTo>
                  <a:cubicBezTo>
                    <a:pt x="4144" y="2394"/>
                    <a:pt x="4037" y="2501"/>
                    <a:pt x="3906" y="2501"/>
                  </a:cubicBezTo>
                  <a:cubicBezTo>
                    <a:pt x="3775" y="2501"/>
                    <a:pt x="3668" y="2394"/>
                    <a:pt x="3668" y="2263"/>
                  </a:cubicBezTo>
                  <a:lnTo>
                    <a:pt x="3668" y="632"/>
                  </a:lnTo>
                  <a:cubicBezTo>
                    <a:pt x="3668" y="537"/>
                    <a:pt x="3597" y="465"/>
                    <a:pt x="3501" y="465"/>
                  </a:cubicBezTo>
                  <a:lnTo>
                    <a:pt x="3489" y="465"/>
                  </a:lnTo>
                  <a:cubicBezTo>
                    <a:pt x="3406" y="465"/>
                    <a:pt x="3347" y="525"/>
                    <a:pt x="3323" y="608"/>
                  </a:cubicBezTo>
                  <a:cubicBezTo>
                    <a:pt x="3311" y="727"/>
                    <a:pt x="3204" y="822"/>
                    <a:pt x="3085" y="822"/>
                  </a:cubicBezTo>
                  <a:cubicBezTo>
                    <a:pt x="2966" y="822"/>
                    <a:pt x="2870" y="727"/>
                    <a:pt x="2846" y="608"/>
                  </a:cubicBezTo>
                  <a:cubicBezTo>
                    <a:pt x="2835" y="525"/>
                    <a:pt x="2763" y="465"/>
                    <a:pt x="2668" y="465"/>
                  </a:cubicBezTo>
                  <a:cubicBezTo>
                    <a:pt x="2585" y="465"/>
                    <a:pt x="2513" y="537"/>
                    <a:pt x="2513" y="632"/>
                  </a:cubicBezTo>
                  <a:lnTo>
                    <a:pt x="2513" y="1382"/>
                  </a:lnTo>
                  <a:cubicBezTo>
                    <a:pt x="2513" y="1525"/>
                    <a:pt x="2406" y="1620"/>
                    <a:pt x="2275" y="1620"/>
                  </a:cubicBezTo>
                  <a:cubicBezTo>
                    <a:pt x="2132" y="1620"/>
                    <a:pt x="2037" y="1525"/>
                    <a:pt x="2037" y="1382"/>
                  </a:cubicBezTo>
                  <a:lnTo>
                    <a:pt x="2037" y="334"/>
                  </a:lnTo>
                  <a:close/>
                  <a:moveTo>
                    <a:pt x="5263" y="4537"/>
                  </a:moveTo>
                  <a:lnTo>
                    <a:pt x="5263" y="5406"/>
                  </a:lnTo>
                  <a:cubicBezTo>
                    <a:pt x="5263" y="5823"/>
                    <a:pt x="4918" y="6168"/>
                    <a:pt x="4501" y="6168"/>
                  </a:cubicBezTo>
                  <a:lnTo>
                    <a:pt x="2168" y="6168"/>
                  </a:lnTo>
                  <a:cubicBezTo>
                    <a:pt x="1751" y="6168"/>
                    <a:pt x="1406" y="5823"/>
                    <a:pt x="1406" y="5406"/>
                  </a:cubicBezTo>
                  <a:lnTo>
                    <a:pt x="1406" y="4537"/>
                  </a:lnTo>
                  <a:close/>
                  <a:moveTo>
                    <a:pt x="1215" y="1"/>
                  </a:moveTo>
                  <a:cubicBezTo>
                    <a:pt x="906" y="1"/>
                    <a:pt x="656" y="251"/>
                    <a:pt x="656" y="572"/>
                  </a:cubicBezTo>
                  <a:lnTo>
                    <a:pt x="656" y="1168"/>
                  </a:lnTo>
                  <a:cubicBezTo>
                    <a:pt x="656" y="1251"/>
                    <a:pt x="727" y="1322"/>
                    <a:pt x="810" y="1322"/>
                  </a:cubicBezTo>
                  <a:cubicBezTo>
                    <a:pt x="906" y="1322"/>
                    <a:pt x="977" y="1251"/>
                    <a:pt x="977" y="1168"/>
                  </a:cubicBezTo>
                  <a:lnTo>
                    <a:pt x="977" y="572"/>
                  </a:lnTo>
                  <a:cubicBezTo>
                    <a:pt x="977" y="430"/>
                    <a:pt x="1084" y="334"/>
                    <a:pt x="1215" y="334"/>
                  </a:cubicBezTo>
                  <a:lnTo>
                    <a:pt x="1739" y="334"/>
                  </a:lnTo>
                  <a:lnTo>
                    <a:pt x="1739" y="1382"/>
                  </a:lnTo>
                  <a:cubicBezTo>
                    <a:pt x="1739" y="1703"/>
                    <a:pt x="1989" y="1954"/>
                    <a:pt x="2299" y="1954"/>
                  </a:cubicBezTo>
                  <a:cubicBezTo>
                    <a:pt x="2620" y="1954"/>
                    <a:pt x="2870" y="1703"/>
                    <a:pt x="2870" y="1382"/>
                  </a:cubicBezTo>
                  <a:lnTo>
                    <a:pt x="2870" y="1108"/>
                  </a:lnTo>
                  <a:cubicBezTo>
                    <a:pt x="2942" y="1132"/>
                    <a:pt x="3013" y="1144"/>
                    <a:pt x="3108" y="1144"/>
                  </a:cubicBezTo>
                  <a:cubicBezTo>
                    <a:pt x="3192" y="1144"/>
                    <a:pt x="3275" y="1132"/>
                    <a:pt x="3347" y="1108"/>
                  </a:cubicBezTo>
                  <a:lnTo>
                    <a:pt x="3347" y="2263"/>
                  </a:lnTo>
                  <a:cubicBezTo>
                    <a:pt x="3347" y="2573"/>
                    <a:pt x="3597" y="2835"/>
                    <a:pt x="3906" y="2835"/>
                  </a:cubicBezTo>
                  <a:cubicBezTo>
                    <a:pt x="4228" y="2835"/>
                    <a:pt x="4478" y="2573"/>
                    <a:pt x="4478" y="2263"/>
                  </a:cubicBezTo>
                  <a:lnTo>
                    <a:pt x="4478" y="1977"/>
                  </a:lnTo>
                  <a:cubicBezTo>
                    <a:pt x="4549" y="2013"/>
                    <a:pt x="4620" y="2025"/>
                    <a:pt x="4716" y="2025"/>
                  </a:cubicBezTo>
                  <a:cubicBezTo>
                    <a:pt x="5025" y="2025"/>
                    <a:pt x="5275" y="1775"/>
                    <a:pt x="5275" y="1465"/>
                  </a:cubicBezTo>
                  <a:lnTo>
                    <a:pt x="5275" y="334"/>
                  </a:lnTo>
                  <a:lnTo>
                    <a:pt x="5442" y="334"/>
                  </a:lnTo>
                  <a:cubicBezTo>
                    <a:pt x="5573" y="334"/>
                    <a:pt x="5680" y="430"/>
                    <a:pt x="5680" y="572"/>
                  </a:cubicBezTo>
                  <a:lnTo>
                    <a:pt x="5680" y="2989"/>
                  </a:lnTo>
                  <a:lnTo>
                    <a:pt x="4311" y="2989"/>
                  </a:lnTo>
                  <a:cubicBezTo>
                    <a:pt x="4228" y="2989"/>
                    <a:pt x="4144" y="3073"/>
                    <a:pt x="4144" y="3156"/>
                  </a:cubicBezTo>
                  <a:cubicBezTo>
                    <a:pt x="4144" y="3251"/>
                    <a:pt x="4228" y="3323"/>
                    <a:pt x="4311" y="3323"/>
                  </a:cubicBezTo>
                  <a:lnTo>
                    <a:pt x="5906" y="3323"/>
                  </a:lnTo>
                  <a:cubicBezTo>
                    <a:pt x="5954" y="3323"/>
                    <a:pt x="5978" y="3323"/>
                    <a:pt x="6025" y="3335"/>
                  </a:cubicBezTo>
                  <a:cubicBezTo>
                    <a:pt x="6216" y="3382"/>
                    <a:pt x="6347" y="3561"/>
                    <a:pt x="6347" y="3763"/>
                  </a:cubicBezTo>
                  <a:cubicBezTo>
                    <a:pt x="6347" y="4001"/>
                    <a:pt x="6156" y="4216"/>
                    <a:pt x="5906" y="4216"/>
                  </a:cubicBezTo>
                  <a:lnTo>
                    <a:pt x="751" y="4216"/>
                  </a:lnTo>
                  <a:cubicBezTo>
                    <a:pt x="513" y="4216"/>
                    <a:pt x="310" y="4025"/>
                    <a:pt x="310" y="3763"/>
                  </a:cubicBezTo>
                  <a:cubicBezTo>
                    <a:pt x="310" y="3561"/>
                    <a:pt x="441" y="3394"/>
                    <a:pt x="632" y="3335"/>
                  </a:cubicBezTo>
                  <a:cubicBezTo>
                    <a:pt x="668" y="3323"/>
                    <a:pt x="715" y="3323"/>
                    <a:pt x="751" y="3323"/>
                  </a:cubicBezTo>
                  <a:lnTo>
                    <a:pt x="3656" y="3323"/>
                  </a:lnTo>
                  <a:cubicBezTo>
                    <a:pt x="3751" y="3323"/>
                    <a:pt x="3823" y="3251"/>
                    <a:pt x="3823" y="3156"/>
                  </a:cubicBezTo>
                  <a:cubicBezTo>
                    <a:pt x="3823" y="3073"/>
                    <a:pt x="3751" y="2989"/>
                    <a:pt x="3656" y="2989"/>
                  </a:cubicBezTo>
                  <a:lnTo>
                    <a:pt x="977" y="2989"/>
                  </a:lnTo>
                  <a:lnTo>
                    <a:pt x="977" y="1834"/>
                  </a:lnTo>
                  <a:cubicBezTo>
                    <a:pt x="977" y="1739"/>
                    <a:pt x="906" y="1668"/>
                    <a:pt x="810" y="1668"/>
                  </a:cubicBezTo>
                  <a:cubicBezTo>
                    <a:pt x="727" y="1668"/>
                    <a:pt x="656" y="1739"/>
                    <a:pt x="656" y="1834"/>
                  </a:cubicBezTo>
                  <a:lnTo>
                    <a:pt x="656" y="3013"/>
                  </a:lnTo>
                  <a:cubicBezTo>
                    <a:pt x="275" y="3073"/>
                    <a:pt x="1" y="3382"/>
                    <a:pt x="1" y="3763"/>
                  </a:cubicBezTo>
                  <a:cubicBezTo>
                    <a:pt x="1" y="4204"/>
                    <a:pt x="334" y="4537"/>
                    <a:pt x="775" y="4537"/>
                  </a:cubicBezTo>
                  <a:lnTo>
                    <a:pt x="1084" y="4537"/>
                  </a:lnTo>
                  <a:lnTo>
                    <a:pt x="1084" y="5406"/>
                  </a:lnTo>
                  <a:cubicBezTo>
                    <a:pt x="1084" y="6002"/>
                    <a:pt x="1572" y="6490"/>
                    <a:pt x="2168" y="6490"/>
                  </a:cubicBezTo>
                  <a:lnTo>
                    <a:pt x="2323" y="6490"/>
                  </a:lnTo>
                  <a:lnTo>
                    <a:pt x="2323" y="10014"/>
                  </a:lnTo>
                  <a:cubicBezTo>
                    <a:pt x="2323" y="10586"/>
                    <a:pt x="2775" y="11050"/>
                    <a:pt x="3347" y="11050"/>
                  </a:cubicBezTo>
                  <a:cubicBezTo>
                    <a:pt x="3906" y="11050"/>
                    <a:pt x="4370" y="10586"/>
                    <a:pt x="4370" y="10014"/>
                  </a:cubicBezTo>
                  <a:lnTo>
                    <a:pt x="4370" y="8633"/>
                  </a:lnTo>
                  <a:cubicBezTo>
                    <a:pt x="4370" y="8550"/>
                    <a:pt x="4299" y="8466"/>
                    <a:pt x="4204" y="8466"/>
                  </a:cubicBezTo>
                  <a:cubicBezTo>
                    <a:pt x="4120" y="8466"/>
                    <a:pt x="4049" y="8550"/>
                    <a:pt x="4049" y="8633"/>
                  </a:cubicBezTo>
                  <a:lnTo>
                    <a:pt x="4049" y="10014"/>
                  </a:lnTo>
                  <a:cubicBezTo>
                    <a:pt x="4049" y="10407"/>
                    <a:pt x="3728" y="10716"/>
                    <a:pt x="3347" y="10716"/>
                  </a:cubicBezTo>
                  <a:cubicBezTo>
                    <a:pt x="2954" y="10716"/>
                    <a:pt x="2644" y="10407"/>
                    <a:pt x="2644" y="10014"/>
                  </a:cubicBezTo>
                  <a:lnTo>
                    <a:pt x="2644" y="6490"/>
                  </a:lnTo>
                  <a:lnTo>
                    <a:pt x="4025" y="6490"/>
                  </a:lnTo>
                  <a:lnTo>
                    <a:pt x="4025" y="7978"/>
                  </a:lnTo>
                  <a:cubicBezTo>
                    <a:pt x="4025" y="8073"/>
                    <a:pt x="4097" y="8145"/>
                    <a:pt x="4192" y="8145"/>
                  </a:cubicBezTo>
                  <a:cubicBezTo>
                    <a:pt x="4275" y="8145"/>
                    <a:pt x="4359" y="8073"/>
                    <a:pt x="4359" y="7978"/>
                  </a:cubicBezTo>
                  <a:lnTo>
                    <a:pt x="4359" y="6490"/>
                  </a:lnTo>
                  <a:lnTo>
                    <a:pt x="4501" y="6490"/>
                  </a:lnTo>
                  <a:cubicBezTo>
                    <a:pt x="5097" y="6490"/>
                    <a:pt x="5585" y="6002"/>
                    <a:pt x="5585" y="5406"/>
                  </a:cubicBezTo>
                  <a:lnTo>
                    <a:pt x="5585" y="4537"/>
                  </a:lnTo>
                  <a:lnTo>
                    <a:pt x="5906" y="4537"/>
                  </a:lnTo>
                  <a:cubicBezTo>
                    <a:pt x="6335" y="4537"/>
                    <a:pt x="6680" y="4204"/>
                    <a:pt x="6680" y="3763"/>
                  </a:cubicBezTo>
                  <a:cubicBezTo>
                    <a:pt x="6680" y="3394"/>
                    <a:pt x="6395" y="3073"/>
                    <a:pt x="6014" y="3013"/>
                  </a:cubicBezTo>
                  <a:lnTo>
                    <a:pt x="6014" y="572"/>
                  </a:lnTo>
                  <a:cubicBezTo>
                    <a:pt x="6014" y="251"/>
                    <a:pt x="5752" y="1"/>
                    <a:pt x="544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73" name="Google Shape;11373;p80"/>
            <p:cNvSpPr/>
            <p:nvPr/>
          </p:nvSpPr>
          <p:spPr>
            <a:xfrm>
              <a:off x="3239230" y="2721860"/>
              <a:ext cx="32982" cy="32250"/>
            </a:xfrm>
            <a:custGeom>
              <a:avLst/>
              <a:gdLst/>
              <a:ahLst/>
              <a:cxnLst/>
              <a:rect l="l" t="t" r="r" b="b"/>
              <a:pathLst>
                <a:path w="1037" h="1014" extrusionOk="0">
                  <a:moveTo>
                    <a:pt x="598" y="0"/>
                  </a:moveTo>
                  <a:cubicBezTo>
                    <a:pt x="521" y="0"/>
                    <a:pt x="440" y="57"/>
                    <a:pt x="429" y="145"/>
                  </a:cubicBezTo>
                  <a:cubicBezTo>
                    <a:pt x="418" y="228"/>
                    <a:pt x="477" y="323"/>
                    <a:pt x="560" y="335"/>
                  </a:cubicBezTo>
                  <a:cubicBezTo>
                    <a:pt x="656" y="347"/>
                    <a:pt x="691" y="418"/>
                    <a:pt x="691" y="514"/>
                  </a:cubicBezTo>
                  <a:cubicBezTo>
                    <a:pt x="691" y="597"/>
                    <a:pt x="620" y="692"/>
                    <a:pt x="513" y="692"/>
                  </a:cubicBezTo>
                  <a:cubicBezTo>
                    <a:pt x="429" y="692"/>
                    <a:pt x="358" y="633"/>
                    <a:pt x="334" y="537"/>
                  </a:cubicBezTo>
                  <a:cubicBezTo>
                    <a:pt x="323" y="461"/>
                    <a:pt x="243" y="405"/>
                    <a:pt x="165" y="405"/>
                  </a:cubicBezTo>
                  <a:cubicBezTo>
                    <a:pt x="158" y="405"/>
                    <a:pt x="151" y="406"/>
                    <a:pt x="144" y="407"/>
                  </a:cubicBezTo>
                  <a:cubicBezTo>
                    <a:pt x="60" y="418"/>
                    <a:pt x="1" y="514"/>
                    <a:pt x="13" y="597"/>
                  </a:cubicBezTo>
                  <a:cubicBezTo>
                    <a:pt x="60" y="835"/>
                    <a:pt x="263" y="1014"/>
                    <a:pt x="501" y="1014"/>
                  </a:cubicBezTo>
                  <a:cubicBezTo>
                    <a:pt x="787" y="1014"/>
                    <a:pt x="1013" y="799"/>
                    <a:pt x="1013" y="514"/>
                  </a:cubicBezTo>
                  <a:cubicBezTo>
                    <a:pt x="1037" y="264"/>
                    <a:pt x="858" y="49"/>
                    <a:pt x="620" y="2"/>
                  </a:cubicBezTo>
                  <a:cubicBezTo>
                    <a:pt x="613" y="1"/>
                    <a:pt x="606" y="0"/>
                    <a:pt x="59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374" name="Google Shape;11374;p80"/>
          <p:cNvGrpSpPr/>
          <p:nvPr/>
        </p:nvGrpSpPr>
        <p:grpSpPr>
          <a:xfrm>
            <a:off x="1822747" y="2995572"/>
            <a:ext cx="359015" cy="469400"/>
            <a:chOff x="1367060" y="2422129"/>
            <a:chExt cx="269261" cy="352050"/>
          </a:xfrm>
          <a:solidFill>
            <a:schemeClr val="tx1"/>
          </a:solidFill>
        </p:grpSpPr>
        <p:sp>
          <p:nvSpPr>
            <p:cNvPr id="11375" name="Google Shape;11375;p80"/>
            <p:cNvSpPr/>
            <p:nvPr/>
          </p:nvSpPr>
          <p:spPr>
            <a:xfrm>
              <a:off x="1392059" y="2651857"/>
              <a:ext cx="129160" cy="122322"/>
            </a:xfrm>
            <a:custGeom>
              <a:avLst/>
              <a:gdLst/>
              <a:ahLst/>
              <a:cxnLst/>
              <a:rect l="l" t="t" r="r" b="b"/>
              <a:pathLst>
                <a:path w="4061" h="3846" extrusionOk="0">
                  <a:moveTo>
                    <a:pt x="167" y="0"/>
                  </a:moveTo>
                  <a:cubicBezTo>
                    <a:pt x="72" y="0"/>
                    <a:pt x="0" y="83"/>
                    <a:pt x="0" y="167"/>
                  </a:cubicBezTo>
                  <a:cubicBezTo>
                    <a:pt x="0" y="262"/>
                    <a:pt x="72" y="333"/>
                    <a:pt x="167" y="333"/>
                  </a:cubicBezTo>
                  <a:lnTo>
                    <a:pt x="357" y="333"/>
                  </a:lnTo>
                  <a:lnTo>
                    <a:pt x="357" y="1691"/>
                  </a:lnTo>
                  <a:cubicBezTo>
                    <a:pt x="357" y="2179"/>
                    <a:pt x="762" y="2584"/>
                    <a:pt x="1250" y="2584"/>
                  </a:cubicBezTo>
                  <a:cubicBezTo>
                    <a:pt x="1286" y="2584"/>
                    <a:pt x="1226" y="2584"/>
                    <a:pt x="2310" y="2405"/>
                  </a:cubicBezTo>
                  <a:lnTo>
                    <a:pt x="2310" y="3453"/>
                  </a:lnTo>
                  <a:cubicBezTo>
                    <a:pt x="2310" y="3667"/>
                    <a:pt x="2489" y="3846"/>
                    <a:pt x="2691" y="3846"/>
                  </a:cubicBezTo>
                  <a:lnTo>
                    <a:pt x="3905" y="3846"/>
                  </a:lnTo>
                  <a:cubicBezTo>
                    <a:pt x="3989" y="3846"/>
                    <a:pt x="4060" y="3774"/>
                    <a:pt x="4060" y="3679"/>
                  </a:cubicBezTo>
                  <a:cubicBezTo>
                    <a:pt x="4060" y="3596"/>
                    <a:pt x="3989" y="3500"/>
                    <a:pt x="3893" y="3500"/>
                  </a:cubicBezTo>
                  <a:lnTo>
                    <a:pt x="2691" y="3500"/>
                  </a:lnTo>
                  <a:cubicBezTo>
                    <a:pt x="2667" y="3500"/>
                    <a:pt x="2631" y="3465"/>
                    <a:pt x="2631" y="3441"/>
                  </a:cubicBezTo>
                  <a:lnTo>
                    <a:pt x="2631" y="2191"/>
                  </a:lnTo>
                  <a:cubicBezTo>
                    <a:pt x="2631" y="2143"/>
                    <a:pt x="2620" y="2107"/>
                    <a:pt x="2572" y="2072"/>
                  </a:cubicBezTo>
                  <a:cubicBezTo>
                    <a:pt x="2555" y="2055"/>
                    <a:pt x="2520" y="2038"/>
                    <a:pt x="2485" y="2038"/>
                  </a:cubicBezTo>
                  <a:cubicBezTo>
                    <a:pt x="2470" y="2038"/>
                    <a:pt x="2455" y="2041"/>
                    <a:pt x="2441" y="2048"/>
                  </a:cubicBezTo>
                  <a:lnTo>
                    <a:pt x="1238" y="2250"/>
                  </a:lnTo>
                  <a:cubicBezTo>
                    <a:pt x="917" y="2250"/>
                    <a:pt x="691" y="2000"/>
                    <a:pt x="691" y="1691"/>
                  </a:cubicBezTo>
                  <a:lnTo>
                    <a:pt x="691" y="167"/>
                  </a:lnTo>
                  <a:cubicBezTo>
                    <a:pt x="691" y="83"/>
                    <a:pt x="607" y="0"/>
                    <a:pt x="52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76" name="Google Shape;11376;p80"/>
            <p:cNvSpPr/>
            <p:nvPr/>
          </p:nvSpPr>
          <p:spPr>
            <a:xfrm>
              <a:off x="1367060" y="2441912"/>
              <a:ext cx="82184" cy="212139"/>
            </a:xfrm>
            <a:custGeom>
              <a:avLst/>
              <a:gdLst/>
              <a:ahLst/>
              <a:cxnLst/>
              <a:rect l="l" t="t" r="r" b="b"/>
              <a:pathLst>
                <a:path w="2584" h="6670" extrusionOk="0">
                  <a:moveTo>
                    <a:pt x="2415" y="1"/>
                  </a:moveTo>
                  <a:cubicBezTo>
                    <a:pt x="2382" y="1"/>
                    <a:pt x="2350" y="10"/>
                    <a:pt x="2322" y="29"/>
                  </a:cubicBezTo>
                  <a:cubicBezTo>
                    <a:pt x="1274" y="731"/>
                    <a:pt x="655" y="1898"/>
                    <a:pt x="655" y="3148"/>
                  </a:cubicBezTo>
                  <a:cubicBezTo>
                    <a:pt x="655" y="3351"/>
                    <a:pt x="667" y="3541"/>
                    <a:pt x="703" y="3732"/>
                  </a:cubicBezTo>
                  <a:cubicBezTo>
                    <a:pt x="48" y="5708"/>
                    <a:pt x="0" y="5696"/>
                    <a:pt x="0" y="5970"/>
                  </a:cubicBezTo>
                  <a:cubicBezTo>
                    <a:pt x="0" y="6208"/>
                    <a:pt x="84" y="6446"/>
                    <a:pt x="262" y="6625"/>
                  </a:cubicBezTo>
                  <a:cubicBezTo>
                    <a:pt x="295" y="6651"/>
                    <a:pt x="342" y="6670"/>
                    <a:pt x="389" y="6670"/>
                  </a:cubicBezTo>
                  <a:cubicBezTo>
                    <a:pt x="429" y="6670"/>
                    <a:pt x="468" y="6657"/>
                    <a:pt x="500" y="6625"/>
                  </a:cubicBezTo>
                  <a:cubicBezTo>
                    <a:pt x="560" y="6565"/>
                    <a:pt x="584" y="6458"/>
                    <a:pt x="500" y="6375"/>
                  </a:cubicBezTo>
                  <a:cubicBezTo>
                    <a:pt x="358" y="6220"/>
                    <a:pt x="298" y="5982"/>
                    <a:pt x="369" y="5756"/>
                  </a:cubicBezTo>
                  <a:lnTo>
                    <a:pt x="1036" y="3791"/>
                  </a:lnTo>
                  <a:cubicBezTo>
                    <a:pt x="1060" y="3767"/>
                    <a:pt x="1060" y="3732"/>
                    <a:pt x="1036" y="3720"/>
                  </a:cubicBezTo>
                  <a:cubicBezTo>
                    <a:pt x="1012" y="3517"/>
                    <a:pt x="1000" y="3327"/>
                    <a:pt x="1000" y="3148"/>
                  </a:cubicBezTo>
                  <a:cubicBezTo>
                    <a:pt x="1000" y="2005"/>
                    <a:pt x="1560" y="934"/>
                    <a:pt x="2513" y="291"/>
                  </a:cubicBezTo>
                  <a:cubicBezTo>
                    <a:pt x="2572" y="255"/>
                    <a:pt x="2584" y="148"/>
                    <a:pt x="2548" y="76"/>
                  </a:cubicBezTo>
                  <a:cubicBezTo>
                    <a:pt x="2519" y="25"/>
                    <a:pt x="2467" y="1"/>
                    <a:pt x="241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77" name="Google Shape;11377;p80"/>
            <p:cNvSpPr/>
            <p:nvPr/>
          </p:nvSpPr>
          <p:spPr>
            <a:xfrm>
              <a:off x="1456051" y="2422129"/>
              <a:ext cx="180271" cy="162937"/>
            </a:xfrm>
            <a:custGeom>
              <a:avLst/>
              <a:gdLst/>
              <a:ahLst/>
              <a:cxnLst/>
              <a:rect l="l" t="t" r="r" b="b"/>
              <a:pathLst>
                <a:path w="5668" h="5123" extrusionOk="0">
                  <a:moveTo>
                    <a:pt x="1621" y="1"/>
                  </a:moveTo>
                  <a:cubicBezTo>
                    <a:pt x="1104" y="1"/>
                    <a:pt x="591" y="107"/>
                    <a:pt x="119" y="317"/>
                  </a:cubicBezTo>
                  <a:cubicBezTo>
                    <a:pt x="24" y="353"/>
                    <a:pt x="0" y="448"/>
                    <a:pt x="24" y="544"/>
                  </a:cubicBezTo>
                  <a:cubicBezTo>
                    <a:pt x="51" y="616"/>
                    <a:pt x="113" y="648"/>
                    <a:pt x="184" y="648"/>
                  </a:cubicBezTo>
                  <a:cubicBezTo>
                    <a:pt x="205" y="648"/>
                    <a:pt x="228" y="645"/>
                    <a:pt x="250" y="639"/>
                  </a:cubicBezTo>
                  <a:cubicBezTo>
                    <a:pt x="965" y="317"/>
                    <a:pt x="1536" y="365"/>
                    <a:pt x="1643" y="353"/>
                  </a:cubicBezTo>
                  <a:cubicBezTo>
                    <a:pt x="3941" y="365"/>
                    <a:pt x="5644" y="2556"/>
                    <a:pt x="4894" y="4901"/>
                  </a:cubicBezTo>
                  <a:cubicBezTo>
                    <a:pt x="4870" y="4997"/>
                    <a:pt x="4906" y="5080"/>
                    <a:pt x="5001" y="5116"/>
                  </a:cubicBezTo>
                  <a:cubicBezTo>
                    <a:pt x="5018" y="5120"/>
                    <a:pt x="5035" y="5123"/>
                    <a:pt x="5052" y="5123"/>
                  </a:cubicBezTo>
                  <a:cubicBezTo>
                    <a:pt x="5119" y="5123"/>
                    <a:pt x="5184" y="5085"/>
                    <a:pt x="5203" y="5009"/>
                  </a:cubicBezTo>
                  <a:cubicBezTo>
                    <a:pt x="5668" y="3508"/>
                    <a:pt x="5239" y="2044"/>
                    <a:pt x="4263" y="1079"/>
                  </a:cubicBezTo>
                  <a:cubicBezTo>
                    <a:pt x="3524" y="356"/>
                    <a:pt x="2566" y="1"/>
                    <a:pt x="162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78" name="Google Shape;11378;p80"/>
            <p:cNvSpPr/>
            <p:nvPr/>
          </p:nvSpPr>
          <p:spPr>
            <a:xfrm>
              <a:off x="1532160" y="2593590"/>
              <a:ext cx="81834" cy="180207"/>
            </a:xfrm>
            <a:custGeom>
              <a:avLst/>
              <a:gdLst/>
              <a:ahLst/>
              <a:cxnLst/>
              <a:rect l="l" t="t" r="r" b="b"/>
              <a:pathLst>
                <a:path w="2573" h="5666" extrusionOk="0">
                  <a:moveTo>
                    <a:pt x="2399" y="1"/>
                  </a:moveTo>
                  <a:cubicBezTo>
                    <a:pt x="2340" y="1"/>
                    <a:pt x="2284" y="36"/>
                    <a:pt x="2251" y="94"/>
                  </a:cubicBezTo>
                  <a:cubicBezTo>
                    <a:pt x="2096" y="380"/>
                    <a:pt x="1715" y="856"/>
                    <a:pt x="1715" y="1737"/>
                  </a:cubicBezTo>
                  <a:lnTo>
                    <a:pt x="1715" y="5273"/>
                  </a:lnTo>
                  <a:cubicBezTo>
                    <a:pt x="1715" y="5309"/>
                    <a:pt x="1679" y="5332"/>
                    <a:pt x="1655" y="5332"/>
                  </a:cubicBezTo>
                  <a:lnTo>
                    <a:pt x="167" y="5332"/>
                  </a:lnTo>
                  <a:cubicBezTo>
                    <a:pt x="72" y="5332"/>
                    <a:pt x="0" y="5404"/>
                    <a:pt x="0" y="5499"/>
                  </a:cubicBezTo>
                  <a:cubicBezTo>
                    <a:pt x="0" y="5583"/>
                    <a:pt x="72" y="5666"/>
                    <a:pt x="167" y="5666"/>
                  </a:cubicBezTo>
                  <a:lnTo>
                    <a:pt x="1655" y="5666"/>
                  </a:lnTo>
                  <a:cubicBezTo>
                    <a:pt x="1858" y="5666"/>
                    <a:pt x="2036" y="5487"/>
                    <a:pt x="2036" y="5273"/>
                  </a:cubicBezTo>
                  <a:lnTo>
                    <a:pt x="2036" y="1737"/>
                  </a:lnTo>
                  <a:cubicBezTo>
                    <a:pt x="2036" y="963"/>
                    <a:pt x="2382" y="558"/>
                    <a:pt x="2548" y="249"/>
                  </a:cubicBezTo>
                  <a:cubicBezTo>
                    <a:pt x="2572" y="153"/>
                    <a:pt x="2548" y="70"/>
                    <a:pt x="2477" y="22"/>
                  </a:cubicBezTo>
                  <a:cubicBezTo>
                    <a:pt x="2451" y="8"/>
                    <a:pt x="2425" y="1"/>
                    <a:pt x="239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79" name="Google Shape;11379;p80"/>
            <p:cNvSpPr/>
            <p:nvPr/>
          </p:nvSpPr>
          <p:spPr>
            <a:xfrm>
              <a:off x="1425359" y="2572313"/>
              <a:ext cx="24267" cy="17843"/>
            </a:xfrm>
            <a:custGeom>
              <a:avLst/>
              <a:gdLst/>
              <a:ahLst/>
              <a:cxnLst/>
              <a:rect l="l" t="t" r="r" b="b"/>
              <a:pathLst>
                <a:path w="763" h="561" extrusionOk="0">
                  <a:moveTo>
                    <a:pt x="583" y="0"/>
                  </a:moveTo>
                  <a:cubicBezTo>
                    <a:pt x="554" y="0"/>
                    <a:pt x="525" y="8"/>
                    <a:pt x="501" y="25"/>
                  </a:cubicBezTo>
                  <a:lnTo>
                    <a:pt x="96" y="239"/>
                  </a:lnTo>
                  <a:cubicBezTo>
                    <a:pt x="25" y="287"/>
                    <a:pt x="1" y="394"/>
                    <a:pt x="37" y="465"/>
                  </a:cubicBezTo>
                  <a:cubicBezTo>
                    <a:pt x="72" y="525"/>
                    <a:pt x="132" y="560"/>
                    <a:pt x="191" y="560"/>
                  </a:cubicBezTo>
                  <a:cubicBezTo>
                    <a:pt x="215" y="560"/>
                    <a:pt x="251" y="560"/>
                    <a:pt x="275" y="537"/>
                  </a:cubicBezTo>
                  <a:lnTo>
                    <a:pt x="680" y="322"/>
                  </a:lnTo>
                  <a:cubicBezTo>
                    <a:pt x="739" y="263"/>
                    <a:pt x="763" y="156"/>
                    <a:pt x="727" y="84"/>
                  </a:cubicBezTo>
                  <a:cubicBezTo>
                    <a:pt x="696" y="29"/>
                    <a:pt x="639" y="0"/>
                    <a:pt x="58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80" name="Google Shape;11380;p80"/>
            <p:cNvSpPr/>
            <p:nvPr/>
          </p:nvSpPr>
          <p:spPr>
            <a:xfrm>
              <a:off x="1562820" y="2573680"/>
              <a:ext cx="26176" cy="17620"/>
            </a:xfrm>
            <a:custGeom>
              <a:avLst/>
              <a:gdLst/>
              <a:ahLst/>
              <a:cxnLst/>
              <a:rect l="l" t="t" r="r" b="b"/>
              <a:pathLst>
                <a:path w="823" h="554" extrusionOk="0">
                  <a:moveTo>
                    <a:pt x="201" y="1"/>
                  </a:moveTo>
                  <a:cubicBezTo>
                    <a:pt x="143" y="1"/>
                    <a:pt x="81" y="28"/>
                    <a:pt x="48" y="77"/>
                  </a:cubicBezTo>
                  <a:cubicBezTo>
                    <a:pt x="1" y="160"/>
                    <a:pt x="37" y="255"/>
                    <a:pt x="108" y="303"/>
                  </a:cubicBezTo>
                  <a:cubicBezTo>
                    <a:pt x="513" y="529"/>
                    <a:pt x="513" y="553"/>
                    <a:pt x="584" y="553"/>
                  </a:cubicBezTo>
                  <a:cubicBezTo>
                    <a:pt x="763" y="541"/>
                    <a:pt x="822" y="315"/>
                    <a:pt x="680" y="244"/>
                  </a:cubicBezTo>
                  <a:lnTo>
                    <a:pt x="275" y="17"/>
                  </a:lnTo>
                  <a:cubicBezTo>
                    <a:pt x="253" y="6"/>
                    <a:pt x="227" y="1"/>
                    <a:pt x="20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81" name="Google Shape;11381;p80"/>
            <p:cNvSpPr/>
            <p:nvPr/>
          </p:nvSpPr>
          <p:spPr>
            <a:xfrm>
              <a:off x="1448100" y="2481414"/>
              <a:ext cx="125375" cy="191275"/>
            </a:xfrm>
            <a:custGeom>
              <a:avLst/>
              <a:gdLst/>
              <a:ahLst/>
              <a:cxnLst/>
              <a:rect l="l" t="t" r="r" b="b"/>
              <a:pathLst>
                <a:path w="3942" h="6014" extrusionOk="0">
                  <a:moveTo>
                    <a:pt x="1280" y="1498"/>
                  </a:moveTo>
                  <a:cubicBezTo>
                    <a:pt x="1355" y="1498"/>
                    <a:pt x="1429" y="1543"/>
                    <a:pt x="1429" y="1632"/>
                  </a:cubicBezTo>
                  <a:lnTo>
                    <a:pt x="1429" y="1763"/>
                  </a:lnTo>
                  <a:lnTo>
                    <a:pt x="1262" y="1763"/>
                  </a:lnTo>
                  <a:cubicBezTo>
                    <a:pt x="1191" y="1763"/>
                    <a:pt x="1131" y="1704"/>
                    <a:pt x="1131" y="1632"/>
                  </a:cubicBezTo>
                  <a:cubicBezTo>
                    <a:pt x="1131" y="1543"/>
                    <a:pt x="1206" y="1498"/>
                    <a:pt x="1280" y="1498"/>
                  </a:cubicBezTo>
                  <a:close/>
                  <a:moveTo>
                    <a:pt x="2483" y="1498"/>
                  </a:moveTo>
                  <a:cubicBezTo>
                    <a:pt x="2557" y="1498"/>
                    <a:pt x="2632" y="1543"/>
                    <a:pt x="2632" y="1632"/>
                  </a:cubicBezTo>
                  <a:cubicBezTo>
                    <a:pt x="2632" y="1704"/>
                    <a:pt x="2572" y="1763"/>
                    <a:pt x="2501" y="1763"/>
                  </a:cubicBezTo>
                  <a:lnTo>
                    <a:pt x="2334" y="1763"/>
                  </a:lnTo>
                  <a:lnTo>
                    <a:pt x="2334" y="1632"/>
                  </a:lnTo>
                  <a:cubicBezTo>
                    <a:pt x="2334" y="1543"/>
                    <a:pt x="2408" y="1498"/>
                    <a:pt x="2483" y="1498"/>
                  </a:cubicBezTo>
                  <a:close/>
                  <a:moveTo>
                    <a:pt x="1989" y="2085"/>
                  </a:moveTo>
                  <a:lnTo>
                    <a:pt x="1989" y="3776"/>
                  </a:lnTo>
                  <a:lnTo>
                    <a:pt x="1739" y="3776"/>
                  </a:lnTo>
                  <a:lnTo>
                    <a:pt x="1739" y="2085"/>
                  </a:lnTo>
                  <a:close/>
                  <a:moveTo>
                    <a:pt x="2524" y="4097"/>
                  </a:moveTo>
                  <a:lnTo>
                    <a:pt x="2524" y="4430"/>
                  </a:lnTo>
                  <a:lnTo>
                    <a:pt x="1215" y="4430"/>
                  </a:lnTo>
                  <a:lnTo>
                    <a:pt x="1215" y="4097"/>
                  </a:lnTo>
                  <a:close/>
                  <a:moveTo>
                    <a:pt x="2512" y="4752"/>
                  </a:moveTo>
                  <a:lnTo>
                    <a:pt x="2512" y="4942"/>
                  </a:lnTo>
                  <a:lnTo>
                    <a:pt x="2524" y="4942"/>
                  </a:lnTo>
                  <a:cubicBezTo>
                    <a:pt x="2524" y="5026"/>
                    <a:pt x="2465" y="5085"/>
                    <a:pt x="2393" y="5085"/>
                  </a:cubicBezTo>
                  <a:lnTo>
                    <a:pt x="1334" y="5085"/>
                  </a:lnTo>
                  <a:cubicBezTo>
                    <a:pt x="1262" y="5085"/>
                    <a:pt x="1203" y="5026"/>
                    <a:pt x="1203" y="4942"/>
                  </a:cubicBezTo>
                  <a:lnTo>
                    <a:pt x="1203" y="4752"/>
                  </a:lnTo>
                  <a:close/>
                  <a:moveTo>
                    <a:pt x="2227" y="5395"/>
                  </a:moveTo>
                  <a:cubicBezTo>
                    <a:pt x="2203" y="5561"/>
                    <a:pt x="2048" y="5681"/>
                    <a:pt x="1870" y="5681"/>
                  </a:cubicBezTo>
                  <a:cubicBezTo>
                    <a:pt x="1691" y="5681"/>
                    <a:pt x="1548" y="5561"/>
                    <a:pt x="1500" y="5395"/>
                  </a:cubicBezTo>
                  <a:close/>
                  <a:moveTo>
                    <a:pt x="1874" y="1"/>
                  </a:moveTo>
                  <a:cubicBezTo>
                    <a:pt x="834" y="1"/>
                    <a:pt x="0" y="837"/>
                    <a:pt x="0" y="1882"/>
                  </a:cubicBezTo>
                  <a:cubicBezTo>
                    <a:pt x="0" y="2406"/>
                    <a:pt x="215" y="2906"/>
                    <a:pt x="607" y="3264"/>
                  </a:cubicBezTo>
                  <a:cubicBezTo>
                    <a:pt x="786" y="3418"/>
                    <a:pt x="869" y="3656"/>
                    <a:pt x="869" y="3895"/>
                  </a:cubicBezTo>
                  <a:lnTo>
                    <a:pt x="869" y="4942"/>
                  </a:lnTo>
                  <a:cubicBezTo>
                    <a:pt x="869" y="5145"/>
                    <a:pt x="988" y="5300"/>
                    <a:pt x="1155" y="5359"/>
                  </a:cubicBezTo>
                  <a:cubicBezTo>
                    <a:pt x="1191" y="5716"/>
                    <a:pt x="1489" y="6014"/>
                    <a:pt x="1858" y="6014"/>
                  </a:cubicBezTo>
                  <a:cubicBezTo>
                    <a:pt x="2227" y="6014"/>
                    <a:pt x="2524" y="5740"/>
                    <a:pt x="2560" y="5359"/>
                  </a:cubicBezTo>
                  <a:cubicBezTo>
                    <a:pt x="2715" y="5288"/>
                    <a:pt x="2834" y="5121"/>
                    <a:pt x="2834" y="4942"/>
                  </a:cubicBezTo>
                  <a:lnTo>
                    <a:pt x="2834" y="3871"/>
                  </a:lnTo>
                  <a:cubicBezTo>
                    <a:pt x="2834" y="3811"/>
                    <a:pt x="2834" y="3752"/>
                    <a:pt x="2858" y="3692"/>
                  </a:cubicBezTo>
                  <a:cubicBezTo>
                    <a:pt x="2870" y="3609"/>
                    <a:pt x="2822" y="3514"/>
                    <a:pt x="2727" y="3502"/>
                  </a:cubicBezTo>
                  <a:cubicBezTo>
                    <a:pt x="2718" y="3500"/>
                    <a:pt x="2710" y="3500"/>
                    <a:pt x="2701" y="3500"/>
                  </a:cubicBezTo>
                  <a:cubicBezTo>
                    <a:pt x="2627" y="3500"/>
                    <a:pt x="2558" y="3546"/>
                    <a:pt x="2536" y="3621"/>
                  </a:cubicBezTo>
                  <a:cubicBezTo>
                    <a:pt x="2524" y="3668"/>
                    <a:pt x="2524" y="3728"/>
                    <a:pt x="2512" y="3776"/>
                  </a:cubicBezTo>
                  <a:lnTo>
                    <a:pt x="2298" y="3776"/>
                  </a:lnTo>
                  <a:lnTo>
                    <a:pt x="2298" y="2085"/>
                  </a:lnTo>
                  <a:lnTo>
                    <a:pt x="2465" y="2085"/>
                  </a:lnTo>
                  <a:cubicBezTo>
                    <a:pt x="2715" y="2085"/>
                    <a:pt x="2929" y="1882"/>
                    <a:pt x="2929" y="1632"/>
                  </a:cubicBezTo>
                  <a:cubicBezTo>
                    <a:pt x="2929" y="1370"/>
                    <a:pt x="2715" y="1168"/>
                    <a:pt x="2465" y="1168"/>
                  </a:cubicBezTo>
                  <a:lnTo>
                    <a:pt x="2441" y="1168"/>
                  </a:lnTo>
                  <a:cubicBezTo>
                    <a:pt x="2179" y="1168"/>
                    <a:pt x="1977" y="1370"/>
                    <a:pt x="1977" y="1632"/>
                  </a:cubicBezTo>
                  <a:lnTo>
                    <a:pt x="1977" y="1763"/>
                  </a:lnTo>
                  <a:lnTo>
                    <a:pt x="1727" y="1763"/>
                  </a:lnTo>
                  <a:lnTo>
                    <a:pt x="1727" y="1632"/>
                  </a:lnTo>
                  <a:cubicBezTo>
                    <a:pt x="1727" y="1370"/>
                    <a:pt x="1512" y="1168"/>
                    <a:pt x="1262" y="1168"/>
                  </a:cubicBezTo>
                  <a:lnTo>
                    <a:pt x="1227" y="1168"/>
                  </a:lnTo>
                  <a:cubicBezTo>
                    <a:pt x="977" y="1168"/>
                    <a:pt x="774" y="1370"/>
                    <a:pt x="774" y="1632"/>
                  </a:cubicBezTo>
                  <a:cubicBezTo>
                    <a:pt x="774" y="1882"/>
                    <a:pt x="977" y="2085"/>
                    <a:pt x="1227" y="2085"/>
                  </a:cubicBezTo>
                  <a:lnTo>
                    <a:pt x="1393" y="2085"/>
                  </a:lnTo>
                  <a:lnTo>
                    <a:pt x="1393" y="3776"/>
                  </a:lnTo>
                  <a:lnTo>
                    <a:pt x="1191" y="3776"/>
                  </a:lnTo>
                  <a:cubicBezTo>
                    <a:pt x="1155" y="3478"/>
                    <a:pt x="1024" y="3204"/>
                    <a:pt x="810" y="3014"/>
                  </a:cubicBezTo>
                  <a:cubicBezTo>
                    <a:pt x="488" y="2716"/>
                    <a:pt x="310" y="2299"/>
                    <a:pt x="310" y="1871"/>
                  </a:cubicBezTo>
                  <a:cubicBezTo>
                    <a:pt x="310" y="1013"/>
                    <a:pt x="988" y="323"/>
                    <a:pt x="1858" y="323"/>
                  </a:cubicBezTo>
                  <a:lnTo>
                    <a:pt x="1905" y="323"/>
                  </a:lnTo>
                  <a:cubicBezTo>
                    <a:pt x="2715" y="335"/>
                    <a:pt x="3394" y="1013"/>
                    <a:pt x="3405" y="1835"/>
                  </a:cubicBezTo>
                  <a:lnTo>
                    <a:pt x="3405" y="1847"/>
                  </a:lnTo>
                  <a:cubicBezTo>
                    <a:pt x="3405" y="2287"/>
                    <a:pt x="3239" y="2668"/>
                    <a:pt x="2929" y="2966"/>
                  </a:cubicBezTo>
                  <a:cubicBezTo>
                    <a:pt x="2870" y="3025"/>
                    <a:pt x="2858" y="3133"/>
                    <a:pt x="2929" y="3204"/>
                  </a:cubicBezTo>
                  <a:cubicBezTo>
                    <a:pt x="2965" y="3240"/>
                    <a:pt x="3007" y="3258"/>
                    <a:pt x="3048" y="3258"/>
                  </a:cubicBezTo>
                  <a:cubicBezTo>
                    <a:pt x="3090" y="3258"/>
                    <a:pt x="3132" y="3240"/>
                    <a:pt x="3167" y="3204"/>
                  </a:cubicBezTo>
                  <a:cubicBezTo>
                    <a:pt x="3906" y="2502"/>
                    <a:pt x="3941" y="1299"/>
                    <a:pt x="3191" y="561"/>
                  </a:cubicBezTo>
                  <a:cubicBezTo>
                    <a:pt x="2858" y="216"/>
                    <a:pt x="2393" y="1"/>
                    <a:pt x="1917" y="1"/>
                  </a:cubicBezTo>
                  <a:cubicBezTo>
                    <a:pt x="1903" y="1"/>
                    <a:pt x="1888" y="1"/>
                    <a:pt x="187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82" name="Google Shape;11382;p80"/>
            <p:cNvSpPr/>
            <p:nvPr/>
          </p:nvSpPr>
          <p:spPr>
            <a:xfrm>
              <a:off x="1502232" y="2449259"/>
              <a:ext cx="10655" cy="25380"/>
            </a:xfrm>
            <a:custGeom>
              <a:avLst/>
              <a:gdLst/>
              <a:ahLst/>
              <a:cxnLst/>
              <a:rect l="l" t="t" r="r" b="b"/>
              <a:pathLst>
                <a:path w="335" h="798" extrusionOk="0">
                  <a:moveTo>
                    <a:pt x="168" y="0"/>
                  </a:moveTo>
                  <a:cubicBezTo>
                    <a:pt x="84" y="0"/>
                    <a:pt x="1" y="84"/>
                    <a:pt x="1" y="167"/>
                  </a:cubicBezTo>
                  <a:lnTo>
                    <a:pt x="1" y="631"/>
                  </a:lnTo>
                  <a:cubicBezTo>
                    <a:pt x="1" y="715"/>
                    <a:pt x="84" y="798"/>
                    <a:pt x="168" y="798"/>
                  </a:cubicBezTo>
                  <a:cubicBezTo>
                    <a:pt x="263" y="798"/>
                    <a:pt x="334" y="715"/>
                    <a:pt x="334" y="631"/>
                  </a:cubicBezTo>
                  <a:lnTo>
                    <a:pt x="334" y="167"/>
                  </a:lnTo>
                  <a:cubicBezTo>
                    <a:pt x="334" y="84"/>
                    <a:pt x="263" y="0"/>
                    <a:pt x="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83" name="Google Shape;11383;p80"/>
            <p:cNvSpPr/>
            <p:nvPr/>
          </p:nvSpPr>
          <p:spPr>
            <a:xfrm>
              <a:off x="1458309" y="2460582"/>
              <a:ext cx="18988" cy="23090"/>
            </a:xfrm>
            <a:custGeom>
              <a:avLst/>
              <a:gdLst/>
              <a:ahLst/>
              <a:cxnLst/>
              <a:rect l="l" t="t" r="r" b="b"/>
              <a:pathLst>
                <a:path w="597" h="726" extrusionOk="0">
                  <a:moveTo>
                    <a:pt x="190" y="1"/>
                  </a:moveTo>
                  <a:cubicBezTo>
                    <a:pt x="161" y="1"/>
                    <a:pt x="132" y="9"/>
                    <a:pt x="108" y="25"/>
                  </a:cubicBezTo>
                  <a:cubicBezTo>
                    <a:pt x="25" y="61"/>
                    <a:pt x="1" y="168"/>
                    <a:pt x="48" y="240"/>
                  </a:cubicBezTo>
                  <a:lnTo>
                    <a:pt x="275" y="644"/>
                  </a:lnTo>
                  <a:cubicBezTo>
                    <a:pt x="299" y="693"/>
                    <a:pt x="357" y="726"/>
                    <a:pt x="414" y="726"/>
                  </a:cubicBezTo>
                  <a:cubicBezTo>
                    <a:pt x="441" y="726"/>
                    <a:pt x="466" y="719"/>
                    <a:pt x="489" y="704"/>
                  </a:cubicBezTo>
                  <a:cubicBezTo>
                    <a:pt x="572" y="656"/>
                    <a:pt x="596" y="573"/>
                    <a:pt x="548" y="478"/>
                  </a:cubicBezTo>
                  <a:lnTo>
                    <a:pt x="322" y="85"/>
                  </a:lnTo>
                  <a:cubicBezTo>
                    <a:pt x="299" y="30"/>
                    <a:pt x="244" y="1"/>
                    <a:pt x="19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84" name="Google Shape;11384;p80"/>
            <p:cNvSpPr/>
            <p:nvPr/>
          </p:nvSpPr>
          <p:spPr>
            <a:xfrm>
              <a:off x="1425741" y="2492768"/>
              <a:ext cx="25031" cy="17874"/>
            </a:xfrm>
            <a:custGeom>
              <a:avLst/>
              <a:gdLst/>
              <a:ahLst/>
              <a:cxnLst/>
              <a:rect l="l" t="t" r="r" b="b"/>
              <a:pathLst>
                <a:path w="787" h="562" extrusionOk="0">
                  <a:moveTo>
                    <a:pt x="181" y="1"/>
                  </a:moveTo>
                  <a:cubicBezTo>
                    <a:pt x="126" y="1"/>
                    <a:pt x="72" y="30"/>
                    <a:pt x="48" y="85"/>
                  </a:cubicBezTo>
                  <a:cubicBezTo>
                    <a:pt x="1" y="156"/>
                    <a:pt x="25" y="263"/>
                    <a:pt x="108" y="299"/>
                  </a:cubicBezTo>
                  <a:cubicBezTo>
                    <a:pt x="501" y="525"/>
                    <a:pt x="501" y="561"/>
                    <a:pt x="584" y="561"/>
                  </a:cubicBezTo>
                  <a:cubicBezTo>
                    <a:pt x="632" y="561"/>
                    <a:pt x="703" y="525"/>
                    <a:pt x="727" y="466"/>
                  </a:cubicBezTo>
                  <a:cubicBezTo>
                    <a:pt x="787" y="394"/>
                    <a:pt x="751" y="287"/>
                    <a:pt x="668" y="240"/>
                  </a:cubicBezTo>
                  <a:lnTo>
                    <a:pt x="263" y="25"/>
                  </a:lnTo>
                  <a:cubicBezTo>
                    <a:pt x="238" y="9"/>
                    <a:pt x="209" y="1"/>
                    <a:pt x="18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85" name="Google Shape;11385;p80"/>
            <p:cNvSpPr/>
            <p:nvPr/>
          </p:nvSpPr>
          <p:spPr>
            <a:xfrm>
              <a:off x="1414768" y="2535959"/>
              <a:ext cx="25031" cy="10655"/>
            </a:xfrm>
            <a:custGeom>
              <a:avLst/>
              <a:gdLst/>
              <a:ahLst/>
              <a:cxnLst/>
              <a:rect l="l" t="t" r="r" b="b"/>
              <a:pathLst>
                <a:path w="787" h="335" extrusionOk="0">
                  <a:moveTo>
                    <a:pt x="167" y="1"/>
                  </a:moveTo>
                  <a:cubicBezTo>
                    <a:pt x="72" y="1"/>
                    <a:pt x="1" y="72"/>
                    <a:pt x="1" y="167"/>
                  </a:cubicBezTo>
                  <a:cubicBezTo>
                    <a:pt x="1" y="251"/>
                    <a:pt x="72" y="334"/>
                    <a:pt x="167" y="334"/>
                  </a:cubicBezTo>
                  <a:lnTo>
                    <a:pt x="632" y="334"/>
                  </a:lnTo>
                  <a:cubicBezTo>
                    <a:pt x="715" y="334"/>
                    <a:pt x="786" y="251"/>
                    <a:pt x="786" y="167"/>
                  </a:cubicBezTo>
                  <a:cubicBezTo>
                    <a:pt x="786" y="72"/>
                    <a:pt x="715" y="1"/>
                    <a:pt x="63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86" name="Google Shape;11386;p80"/>
            <p:cNvSpPr/>
            <p:nvPr/>
          </p:nvSpPr>
          <p:spPr>
            <a:xfrm>
              <a:off x="1573825" y="2537104"/>
              <a:ext cx="24999" cy="10241"/>
            </a:xfrm>
            <a:custGeom>
              <a:avLst/>
              <a:gdLst/>
              <a:ahLst/>
              <a:cxnLst/>
              <a:rect l="l" t="t" r="r" b="b"/>
              <a:pathLst>
                <a:path w="786" h="322" extrusionOk="0">
                  <a:moveTo>
                    <a:pt x="167" y="0"/>
                  </a:moveTo>
                  <a:cubicBezTo>
                    <a:pt x="72" y="0"/>
                    <a:pt x="0" y="72"/>
                    <a:pt x="0" y="155"/>
                  </a:cubicBezTo>
                  <a:cubicBezTo>
                    <a:pt x="0" y="251"/>
                    <a:pt x="72" y="322"/>
                    <a:pt x="167" y="322"/>
                  </a:cubicBezTo>
                  <a:lnTo>
                    <a:pt x="631" y="322"/>
                  </a:lnTo>
                  <a:cubicBezTo>
                    <a:pt x="715" y="322"/>
                    <a:pt x="786" y="251"/>
                    <a:pt x="786" y="155"/>
                  </a:cubicBezTo>
                  <a:cubicBezTo>
                    <a:pt x="786" y="72"/>
                    <a:pt x="715" y="0"/>
                    <a:pt x="63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87" name="Google Shape;11387;p80"/>
            <p:cNvSpPr/>
            <p:nvPr/>
          </p:nvSpPr>
          <p:spPr>
            <a:xfrm>
              <a:off x="1563965" y="2493627"/>
              <a:ext cx="24649" cy="17525"/>
            </a:xfrm>
            <a:custGeom>
              <a:avLst/>
              <a:gdLst/>
              <a:ahLst/>
              <a:cxnLst/>
              <a:rect l="l" t="t" r="r" b="b"/>
              <a:pathLst>
                <a:path w="775" h="551" extrusionOk="0">
                  <a:moveTo>
                    <a:pt x="576" y="0"/>
                  </a:moveTo>
                  <a:cubicBezTo>
                    <a:pt x="549" y="0"/>
                    <a:pt x="523" y="7"/>
                    <a:pt x="501" y="22"/>
                  </a:cubicBezTo>
                  <a:lnTo>
                    <a:pt x="108" y="248"/>
                  </a:lnTo>
                  <a:cubicBezTo>
                    <a:pt x="24" y="296"/>
                    <a:pt x="1" y="391"/>
                    <a:pt x="48" y="475"/>
                  </a:cubicBezTo>
                  <a:cubicBezTo>
                    <a:pt x="73" y="524"/>
                    <a:pt x="132" y="550"/>
                    <a:pt x="189" y="550"/>
                  </a:cubicBezTo>
                  <a:cubicBezTo>
                    <a:pt x="215" y="550"/>
                    <a:pt x="240" y="545"/>
                    <a:pt x="263" y="534"/>
                  </a:cubicBezTo>
                  <a:lnTo>
                    <a:pt x="667" y="308"/>
                  </a:lnTo>
                  <a:cubicBezTo>
                    <a:pt x="739" y="260"/>
                    <a:pt x="774" y="153"/>
                    <a:pt x="727" y="82"/>
                  </a:cubicBezTo>
                  <a:cubicBezTo>
                    <a:pt x="694" y="33"/>
                    <a:pt x="633" y="0"/>
                    <a:pt x="57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88" name="Google Shape;11388;p80"/>
            <p:cNvSpPr/>
            <p:nvPr/>
          </p:nvSpPr>
          <p:spPr>
            <a:xfrm>
              <a:off x="1537853" y="2461440"/>
              <a:ext cx="18956" cy="23090"/>
            </a:xfrm>
            <a:custGeom>
              <a:avLst/>
              <a:gdLst/>
              <a:ahLst/>
              <a:cxnLst/>
              <a:rect l="l" t="t" r="r" b="b"/>
              <a:pathLst>
                <a:path w="596" h="726" extrusionOk="0">
                  <a:moveTo>
                    <a:pt x="414" y="0"/>
                  </a:moveTo>
                  <a:cubicBezTo>
                    <a:pt x="357" y="0"/>
                    <a:pt x="298" y="33"/>
                    <a:pt x="274" y="82"/>
                  </a:cubicBezTo>
                  <a:lnTo>
                    <a:pt x="48" y="486"/>
                  </a:lnTo>
                  <a:cubicBezTo>
                    <a:pt x="0" y="558"/>
                    <a:pt x="36" y="665"/>
                    <a:pt x="107" y="701"/>
                  </a:cubicBezTo>
                  <a:cubicBezTo>
                    <a:pt x="132" y="718"/>
                    <a:pt x="162" y="725"/>
                    <a:pt x="192" y="725"/>
                  </a:cubicBezTo>
                  <a:cubicBezTo>
                    <a:pt x="247" y="725"/>
                    <a:pt x="303" y="699"/>
                    <a:pt x="333" y="653"/>
                  </a:cubicBezTo>
                  <a:lnTo>
                    <a:pt x="548" y="248"/>
                  </a:lnTo>
                  <a:cubicBezTo>
                    <a:pt x="595" y="177"/>
                    <a:pt x="572" y="70"/>
                    <a:pt x="488" y="22"/>
                  </a:cubicBezTo>
                  <a:cubicBezTo>
                    <a:pt x="466" y="7"/>
                    <a:pt x="440" y="0"/>
                    <a:pt x="41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1389" name="Google Shape;11389;p80"/>
          <p:cNvSpPr/>
          <p:nvPr/>
        </p:nvSpPr>
        <p:spPr>
          <a:xfrm>
            <a:off x="9434659" y="3000619"/>
            <a:ext cx="471139" cy="468424"/>
          </a:xfrm>
          <a:custGeom>
            <a:avLst/>
            <a:gdLst/>
            <a:ahLst/>
            <a:cxnLst/>
            <a:rect l="l" t="t" r="r" b="b"/>
            <a:pathLst>
              <a:path w="11110" h="11046" extrusionOk="0">
                <a:moveTo>
                  <a:pt x="3750" y="304"/>
                </a:moveTo>
                <a:cubicBezTo>
                  <a:pt x="3766" y="304"/>
                  <a:pt x="3783" y="304"/>
                  <a:pt x="3799" y="306"/>
                </a:cubicBezTo>
                <a:cubicBezTo>
                  <a:pt x="4037" y="341"/>
                  <a:pt x="4275" y="365"/>
                  <a:pt x="4490" y="413"/>
                </a:cubicBezTo>
                <a:cubicBezTo>
                  <a:pt x="4716" y="460"/>
                  <a:pt x="4954" y="520"/>
                  <a:pt x="5180" y="579"/>
                </a:cubicBezTo>
                <a:cubicBezTo>
                  <a:pt x="5347" y="615"/>
                  <a:pt x="5478" y="734"/>
                  <a:pt x="5549" y="889"/>
                </a:cubicBezTo>
                <a:cubicBezTo>
                  <a:pt x="5561" y="913"/>
                  <a:pt x="5585" y="949"/>
                  <a:pt x="5585" y="972"/>
                </a:cubicBezTo>
                <a:cubicBezTo>
                  <a:pt x="5621" y="1115"/>
                  <a:pt x="5609" y="1246"/>
                  <a:pt x="5573" y="1377"/>
                </a:cubicBezTo>
                <a:lnTo>
                  <a:pt x="4156" y="4770"/>
                </a:lnTo>
                <a:cubicBezTo>
                  <a:pt x="3990" y="4711"/>
                  <a:pt x="3823" y="4663"/>
                  <a:pt x="3644" y="4639"/>
                </a:cubicBezTo>
                <a:cubicBezTo>
                  <a:pt x="3489" y="4604"/>
                  <a:pt x="3323" y="4592"/>
                  <a:pt x="3168" y="4580"/>
                </a:cubicBezTo>
                <a:cubicBezTo>
                  <a:pt x="3162" y="4586"/>
                  <a:pt x="3156" y="4589"/>
                  <a:pt x="3152" y="4589"/>
                </a:cubicBezTo>
                <a:cubicBezTo>
                  <a:pt x="3147" y="4589"/>
                  <a:pt x="3144" y="4586"/>
                  <a:pt x="3144" y="4580"/>
                </a:cubicBezTo>
                <a:lnTo>
                  <a:pt x="3144" y="901"/>
                </a:lnTo>
                <a:cubicBezTo>
                  <a:pt x="3144" y="722"/>
                  <a:pt x="3216" y="579"/>
                  <a:pt x="3335" y="460"/>
                </a:cubicBezTo>
                <a:cubicBezTo>
                  <a:pt x="3453" y="353"/>
                  <a:pt x="3600" y="304"/>
                  <a:pt x="3750" y="304"/>
                </a:cubicBezTo>
                <a:close/>
                <a:moveTo>
                  <a:pt x="6451" y="1138"/>
                </a:moveTo>
                <a:cubicBezTo>
                  <a:pt x="6549" y="1138"/>
                  <a:pt x="6645" y="1162"/>
                  <a:pt x="6728" y="1210"/>
                </a:cubicBezTo>
                <a:cubicBezTo>
                  <a:pt x="6918" y="1318"/>
                  <a:pt x="7121" y="1437"/>
                  <a:pt x="7311" y="1556"/>
                </a:cubicBezTo>
                <a:cubicBezTo>
                  <a:pt x="7514" y="1687"/>
                  <a:pt x="7716" y="1842"/>
                  <a:pt x="7907" y="1984"/>
                </a:cubicBezTo>
                <a:cubicBezTo>
                  <a:pt x="7954" y="2020"/>
                  <a:pt x="7978" y="2068"/>
                  <a:pt x="8014" y="2103"/>
                </a:cubicBezTo>
                <a:cubicBezTo>
                  <a:pt x="8085" y="2199"/>
                  <a:pt x="8109" y="2318"/>
                  <a:pt x="8133" y="2437"/>
                </a:cubicBezTo>
                <a:lnTo>
                  <a:pt x="8133" y="2461"/>
                </a:lnTo>
                <a:cubicBezTo>
                  <a:pt x="8133" y="2568"/>
                  <a:pt x="8097" y="2663"/>
                  <a:pt x="8050" y="2746"/>
                </a:cubicBezTo>
                <a:cubicBezTo>
                  <a:pt x="8026" y="2806"/>
                  <a:pt x="7990" y="2854"/>
                  <a:pt x="7954" y="2889"/>
                </a:cubicBezTo>
                <a:lnTo>
                  <a:pt x="5347" y="5497"/>
                </a:lnTo>
                <a:lnTo>
                  <a:pt x="5311" y="5497"/>
                </a:lnTo>
                <a:cubicBezTo>
                  <a:pt x="5192" y="5378"/>
                  <a:pt x="5049" y="5271"/>
                  <a:pt x="4918" y="5187"/>
                </a:cubicBezTo>
                <a:cubicBezTo>
                  <a:pt x="4775" y="5092"/>
                  <a:pt x="4632" y="5009"/>
                  <a:pt x="4478" y="4949"/>
                </a:cubicBezTo>
                <a:cubicBezTo>
                  <a:pt x="4466" y="4949"/>
                  <a:pt x="4466" y="4937"/>
                  <a:pt x="4466" y="4913"/>
                </a:cubicBezTo>
                <a:lnTo>
                  <a:pt x="5883" y="1508"/>
                </a:lnTo>
                <a:cubicBezTo>
                  <a:pt x="5942" y="1341"/>
                  <a:pt x="6073" y="1234"/>
                  <a:pt x="6240" y="1175"/>
                </a:cubicBezTo>
                <a:cubicBezTo>
                  <a:pt x="6309" y="1150"/>
                  <a:pt x="6381" y="1138"/>
                  <a:pt x="6451" y="1138"/>
                </a:cubicBezTo>
                <a:close/>
                <a:moveTo>
                  <a:pt x="8633" y="2937"/>
                </a:moveTo>
                <a:cubicBezTo>
                  <a:pt x="8800" y="2961"/>
                  <a:pt x="8966" y="3032"/>
                  <a:pt x="9062" y="3163"/>
                </a:cubicBezTo>
                <a:cubicBezTo>
                  <a:pt x="9228" y="3354"/>
                  <a:pt x="9383" y="3568"/>
                  <a:pt x="9514" y="3770"/>
                </a:cubicBezTo>
                <a:cubicBezTo>
                  <a:pt x="9633" y="3949"/>
                  <a:pt x="9752" y="4151"/>
                  <a:pt x="9859" y="4342"/>
                </a:cubicBezTo>
                <a:cubicBezTo>
                  <a:pt x="9883" y="4389"/>
                  <a:pt x="9895" y="4425"/>
                  <a:pt x="9919" y="4485"/>
                </a:cubicBezTo>
                <a:cubicBezTo>
                  <a:pt x="9931" y="4532"/>
                  <a:pt x="9931" y="4592"/>
                  <a:pt x="9931" y="4639"/>
                </a:cubicBezTo>
                <a:cubicBezTo>
                  <a:pt x="9931" y="4699"/>
                  <a:pt x="9919" y="4759"/>
                  <a:pt x="9895" y="4818"/>
                </a:cubicBezTo>
                <a:cubicBezTo>
                  <a:pt x="9895" y="4830"/>
                  <a:pt x="9883" y="4866"/>
                  <a:pt x="9871" y="4878"/>
                </a:cubicBezTo>
                <a:lnTo>
                  <a:pt x="9871" y="4890"/>
                </a:lnTo>
                <a:cubicBezTo>
                  <a:pt x="9859" y="4937"/>
                  <a:pt x="9824" y="4961"/>
                  <a:pt x="9800" y="4997"/>
                </a:cubicBezTo>
                <a:cubicBezTo>
                  <a:pt x="9740" y="5068"/>
                  <a:pt x="9645" y="5128"/>
                  <a:pt x="9562" y="5175"/>
                </a:cubicBezTo>
                <a:lnTo>
                  <a:pt x="6145" y="6592"/>
                </a:lnTo>
                <a:lnTo>
                  <a:pt x="6133" y="6592"/>
                </a:lnTo>
                <a:cubicBezTo>
                  <a:pt x="6133" y="6592"/>
                  <a:pt x="6121" y="6592"/>
                  <a:pt x="6121" y="6568"/>
                </a:cubicBezTo>
                <a:cubicBezTo>
                  <a:pt x="6049" y="6402"/>
                  <a:pt x="5954" y="6259"/>
                  <a:pt x="5847" y="6104"/>
                </a:cubicBezTo>
                <a:cubicBezTo>
                  <a:pt x="5764" y="5973"/>
                  <a:pt x="5668" y="5854"/>
                  <a:pt x="5573" y="5759"/>
                </a:cubicBezTo>
                <a:lnTo>
                  <a:pt x="5573" y="5723"/>
                </a:lnTo>
                <a:lnTo>
                  <a:pt x="8169" y="3115"/>
                </a:lnTo>
                <a:cubicBezTo>
                  <a:pt x="8288" y="2996"/>
                  <a:pt x="8454" y="2937"/>
                  <a:pt x="8633" y="2937"/>
                </a:cubicBezTo>
                <a:close/>
                <a:moveTo>
                  <a:pt x="2966" y="4878"/>
                </a:moveTo>
                <a:cubicBezTo>
                  <a:pt x="3013" y="4901"/>
                  <a:pt x="3073" y="4913"/>
                  <a:pt x="3132" y="4913"/>
                </a:cubicBezTo>
                <a:cubicBezTo>
                  <a:pt x="3216" y="4913"/>
                  <a:pt x="3311" y="4937"/>
                  <a:pt x="3394" y="4949"/>
                </a:cubicBezTo>
                <a:lnTo>
                  <a:pt x="2966" y="7140"/>
                </a:lnTo>
                <a:lnTo>
                  <a:pt x="2918" y="7140"/>
                </a:lnTo>
                <a:lnTo>
                  <a:pt x="2537" y="4949"/>
                </a:lnTo>
                <a:cubicBezTo>
                  <a:pt x="2620" y="4937"/>
                  <a:pt x="2727" y="4925"/>
                  <a:pt x="2811" y="4925"/>
                </a:cubicBezTo>
                <a:lnTo>
                  <a:pt x="2870" y="4925"/>
                </a:lnTo>
                <a:cubicBezTo>
                  <a:pt x="2894" y="4925"/>
                  <a:pt x="2894" y="4925"/>
                  <a:pt x="2906" y="4901"/>
                </a:cubicBezTo>
                <a:cubicBezTo>
                  <a:pt x="2918" y="4901"/>
                  <a:pt x="2918" y="4901"/>
                  <a:pt x="2930" y="4890"/>
                </a:cubicBezTo>
                <a:cubicBezTo>
                  <a:pt x="2954" y="4890"/>
                  <a:pt x="2954" y="4878"/>
                  <a:pt x="2966" y="4878"/>
                </a:cubicBezTo>
                <a:close/>
                <a:moveTo>
                  <a:pt x="3728" y="4997"/>
                </a:moveTo>
                <a:lnTo>
                  <a:pt x="4037" y="5080"/>
                </a:lnTo>
                <a:cubicBezTo>
                  <a:pt x="4049" y="5080"/>
                  <a:pt x="4049" y="5080"/>
                  <a:pt x="4061" y="5104"/>
                </a:cubicBezTo>
                <a:lnTo>
                  <a:pt x="4228" y="5104"/>
                </a:lnTo>
                <a:cubicBezTo>
                  <a:pt x="4251" y="5140"/>
                  <a:pt x="4299" y="5187"/>
                  <a:pt x="4359" y="5199"/>
                </a:cubicBezTo>
                <a:cubicBezTo>
                  <a:pt x="4418" y="5259"/>
                  <a:pt x="4502" y="5306"/>
                  <a:pt x="4585" y="5354"/>
                </a:cubicBezTo>
                <a:lnTo>
                  <a:pt x="3335" y="7199"/>
                </a:lnTo>
                <a:cubicBezTo>
                  <a:pt x="3323" y="7199"/>
                  <a:pt x="3299" y="7176"/>
                  <a:pt x="3287" y="7176"/>
                </a:cubicBezTo>
                <a:lnTo>
                  <a:pt x="3728" y="4997"/>
                </a:lnTo>
                <a:close/>
                <a:moveTo>
                  <a:pt x="4859" y="5532"/>
                </a:moveTo>
                <a:cubicBezTo>
                  <a:pt x="4942" y="5592"/>
                  <a:pt x="5013" y="5663"/>
                  <a:pt x="5097" y="5723"/>
                </a:cubicBezTo>
                <a:cubicBezTo>
                  <a:pt x="5097" y="5723"/>
                  <a:pt x="5109" y="5735"/>
                  <a:pt x="5121" y="5735"/>
                </a:cubicBezTo>
                <a:lnTo>
                  <a:pt x="5133" y="5759"/>
                </a:lnTo>
                <a:cubicBezTo>
                  <a:pt x="5156" y="5759"/>
                  <a:pt x="5156" y="5771"/>
                  <a:pt x="5168" y="5771"/>
                </a:cubicBezTo>
                <a:cubicBezTo>
                  <a:pt x="5168" y="5771"/>
                  <a:pt x="5180" y="5771"/>
                  <a:pt x="5180" y="5782"/>
                </a:cubicBezTo>
                <a:cubicBezTo>
                  <a:pt x="5192" y="5782"/>
                  <a:pt x="5192" y="5782"/>
                  <a:pt x="5216" y="5794"/>
                </a:cubicBezTo>
                <a:lnTo>
                  <a:pt x="5228" y="5794"/>
                </a:lnTo>
                <a:cubicBezTo>
                  <a:pt x="5240" y="5854"/>
                  <a:pt x="5275" y="5902"/>
                  <a:pt x="5299" y="5949"/>
                </a:cubicBezTo>
                <a:cubicBezTo>
                  <a:pt x="5359" y="6009"/>
                  <a:pt x="5418" y="6080"/>
                  <a:pt x="5466" y="6152"/>
                </a:cubicBezTo>
                <a:lnTo>
                  <a:pt x="3629" y="7396"/>
                </a:lnTo>
                <a:lnTo>
                  <a:pt x="3629" y="7396"/>
                </a:lnTo>
                <a:cubicBezTo>
                  <a:pt x="3623" y="7389"/>
                  <a:pt x="3617" y="7382"/>
                  <a:pt x="3609" y="7378"/>
                </a:cubicBezTo>
                <a:lnTo>
                  <a:pt x="4859" y="5532"/>
                </a:lnTo>
                <a:close/>
                <a:moveTo>
                  <a:pt x="5692" y="6425"/>
                </a:moveTo>
                <a:cubicBezTo>
                  <a:pt x="5752" y="6509"/>
                  <a:pt x="5787" y="6616"/>
                  <a:pt x="5835" y="6711"/>
                </a:cubicBezTo>
                <a:cubicBezTo>
                  <a:pt x="5835" y="6723"/>
                  <a:pt x="5847" y="6735"/>
                  <a:pt x="5847" y="6735"/>
                </a:cubicBezTo>
                <a:cubicBezTo>
                  <a:pt x="5847" y="6747"/>
                  <a:pt x="5871" y="6747"/>
                  <a:pt x="5883" y="6771"/>
                </a:cubicBezTo>
                <a:lnTo>
                  <a:pt x="5906" y="6795"/>
                </a:lnTo>
                <a:lnTo>
                  <a:pt x="5942" y="6830"/>
                </a:lnTo>
                <a:cubicBezTo>
                  <a:pt x="5930" y="6878"/>
                  <a:pt x="5942" y="6949"/>
                  <a:pt x="5954" y="6985"/>
                </a:cubicBezTo>
                <a:cubicBezTo>
                  <a:pt x="5990" y="7080"/>
                  <a:pt x="6014" y="7164"/>
                  <a:pt x="6026" y="7259"/>
                </a:cubicBezTo>
                <a:lnTo>
                  <a:pt x="3859" y="7723"/>
                </a:lnTo>
                <a:cubicBezTo>
                  <a:pt x="3859" y="7699"/>
                  <a:pt x="3847" y="7687"/>
                  <a:pt x="3847" y="7676"/>
                </a:cubicBezTo>
                <a:lnTo>
                  <a:pt x="5692" y="6425"/>
                </a:lnTo>
                <a:close/>
                <a:moveTo>
                  <a:pt x="9900" y="5418"/>
                </a:moveTo>
                <a:cubicBezTo>
                  <a:pt x="9989" y="5418"/>
                  <a:pt x="10076" y="5436"/>
                  <a:pt x="10157" y="5473"/>
                </a:cubicBezTo>
                <a:cubicBezTo>
                  <a:pt x="10300" y="5544"/>
                  <a:pt x="10419" y="5675"/>
                  <a:pt x="10467" y="5842"/>
                </a:cubicBezTo>
                <a:cubicBezTo>
                  <a:pt x="10598" y="6294"/>
                  <a:pt x="10693" y="6771"/>
                  <a:pt x="10728" y="7223"/>
                </a:cubicBezTo>
                <a:lnTo>
                  <a:pt x="10728" y="7283"/>
                </a:lnTo>
                <a:cubicBezTo>
                  <a:pt x="10752" y="7437"/>
                  <a:pt x="10705" y="7568"/>
                  <a:pt x="10609" y="7676"/>
                </a:cubicBezTo>
                <a:cubicBezTo>
                  <a:pt x="10598" y="7687"/>
                  <a:pt x="10598" y="7687"/>
                  <a:pt x="10598" y="7699"/>
                </a:cubicBezTo>
                <a:cubicBezTo>
                  <a:pt x="10598" y="7723"/>
                  <a:pt x="10586" y="7723"/>
                  <a:pt x="10586" y="7735"/>
                </a:cubicBezTo>
                <a:lnTo>
                  <a:pt x="10574" y="7747"/>
                </a:lnTo>
                <a:lnTo>
                  <a:pt x="10550" y="7759"/>
                </a:lnTo>
                <a:lnTo>
                  <a:pt x="10538" y="7783"/>
                </a:lnTo>
                <a:lnTo>
                  <a:pt x="10526" y="7795"/>
                </a:lnTo>
                <a:cubicBezTo>
                  <a:pt x="10526" y="7795"/>
                  <a:pt x="10514" y="7795"/>
                  <a:pt x="10514" y="7807"/>
                </a:cubicBezTo>
                <a:cubicBezTo>
                  <a:pt x="10514" y="7807"/>
                  <a:pt x="10490" y="7807"/>
                  <a:pt x="10490" y="7818"/>
                </a:cubicBezTo>
                <a:cubicBezTo>
                  <a:pt x="10490" y="7818"/>
                  <a:pt x="10478" y="7818"/>
                  <a:pt x="10478" y="7842"/>
                </a:cubicBezTo>
                <a:cubicBezTo>
                  <a:pt x="10478" y="7842"/>
                  <a:pt x="10467" y="7842"/>
                  <a:pt x="10467" y="7854"/>
                </a:cubicBezTo>
                <a:lnTo>
                  <a:pt x="10455" y="7854"/>
                </a:lnTo>
                <a:cubicBezTo>
                  <a:pt x="10455" y="7854"/>
                  <a:pt x="10431" y="7854"/>
                  <a:pt x="10431" y="7866"/>
                </a:cubicBezTo>
                <a:lnTo>
                  <a:pt x="10419" y="7866"/>
                </a:lnTo>
                <a:cubicBezTo>
                  <a:pt x="10419" y="7866"/>
                  <a:pt x="10407" y="7866"/>
                  <a:pt x="10407" y="7878"/>
                </a:cubicBezTo>
                <a:lnTo>
                  <a:pt x="10395" y="7878"/>
                </a:lnTo>
                <a:cubicBezTo>
                  <a:pt x="10395" y="7878"/>
                  <a:pt x="10371" y="7878"/>
                  <a:pt x="10371" y="7902"/>
                </a:cubicBezTo>
                <a:lnTo>
                  <a:pt x="6466" y="7902"/>
                </a:lnTo>
                <a:cubicBezTo>
                  <a:pt x="6442" y="7902"/>
                  <a:pt x="6442" y="7878"/>
                  <a:pt x="6442" y="7878"/>
                </a:cubicBezTo>
                <a:cubicBezTo>
                  <a:pt x="6430" y="7545"/>
                  <a:pt x="6359" y="7211"/>
                  <a:pt x="6252" y="6902"/>
                </a:cubicBezTo>
                <a:cubicBezTo>
                  <a:pt x="6252" y="6890"/>
                  <a:pt x="6252" y="6890"/>
                  <a:pt x="6264" y="6866"/>
                </a:cubicBezTo>
                <a:lnTo>
                  <a:pt x="9657" y="5461"/>
                </a:lnTo>
                <a:cubicBezTo>
                  <a:pt x="9736" y="5433"/>
                  <a:pt x="9819" y="5418"/>
                  <a:pt x="9900" y="5418"/>
                </a:cubicBezTo>
                <a:close/>
                <a:moveTo>
                  <a:pt x="6109" y="7604"/>
                </a:moveTo>
                <a:cubicBezTo>
                  <a:pt x="6121" y="7699"/>
                  <a:pt x="6133" y="7807"/>
                  <a:pt x="6133" y="7914"/>
                </a:cubicBezTo>
                <a:lnTo>
                  <a:pt x="6133" y="7938"/>
                </a:lnTo>
                <a:lnTo>
                  <a:pt x="6133" y="7973"/>
                </a:lnTo>
                <a:cubicBezTo>
                  <a:pt x="6133" y="7985"/>
                  <a:pt x="6133" y="7985"/>
                  <a:pt x="6145" y="7997"/>
                </a:cubicBezTo>
                <a:cubicBezTo>
                  <a:pt x="6145" y="8021"/>
                  <a:pt x="6145" y="8021"/>
                  <a:pt x="6168" y="8033"/>
                </a:cubicBezTo>
                <a:cubicBezTo>
                  <a:pt x="6168" y="8045"/>
                  <a:pt x="6180" y="8045"/>
                  <a:pt x="6180" y="8057"/>
                </a:cubicBezTo>
                <a:cubicBezTo>
                  <a:pt x="6145" y="8104"/>
                  <a:pt x="6133" y="8164"/>
                  <a:pt x="6133" y="8223"/>
                </a:cubicBezTo>
                <a:cubicBezTo>
                  <a:pt x="6133" y="8319"/>
                  <a:pt x="6121" y="8390"/>
                  <a:pt x="6109" y="8473"/>
                </a:cubicBezTo>
                <a:lnTo>
                  <a:pt x="3930" y="8092"/>
                </a:lnTo>
                <a:lnTo>
                  <a:pt x="3930" y="8033"/>
                </a:lnTo>
                <a:lnTo>
                  <a:pt x="6109" y="7604"/>
                </a:lnTo>
                <a:close/>
                <a:moveTo>
                  <a:pt x="2978" y="7437"/>
                </a:moveTo>
                <a:cubicBezTo>
                  <a:pt x="3335" y="7437"/>
                  <a:pt x="3620" y="7723"/>
                  <a:pt x="3620" y="8080"/>
                </a:cubicBezTo>
                <a:cubicBezTo>
                  <a:pt x="3609" y="8438"/>
                  <a:pt x="3323" y="8711"/>
                  <a:pt x="2978" y="8711"/>
                </a:cubicBezTo>
                <a:cubicBezTo>
                  <a:pt x="2620" y="8711"/>
                  <a:pt x="2335" y="8438"/>
                  <a:pt x="2335" y="8080"/>
                </a:cubicBezTo>
                <a:cubicBezTo>
                  <a:pt x="2335" y="7723"/>
                  <a:pt x="2620" y="7437"/>
                  <a:pt x="2978" y="7437"/>
                </a:cubicBezTo>
                <a:close/>
                <a:moveTo>
                  <a:pt x="3749" y="1"/>
                </a:moveTo>
                <a:cubicBezTo>
                  <a:pt x="3525" y="1"/>
                  <a:pt x="3308" y="92"/>
                  <a:pt x="3144" y="246"/>
                </a:cubicBezTo>
                <a:cubicBezTo>
                  <a:pt x="3085" y="294"/>
                  <a:pt x="3037" y="353"/>
                  <a:pt x="2989" y="413"/>
                </a:cubicBezTo>
                <a:cubicBezTo>
                  <a:pt x="2942" y="353"/>
                  <a:pt x="2906" y="294"/>
                  <a:pt x="2847" y="246"/>
                </a:cubicBezTo>
                <a:cubicBezTo>
                  <a:pt x="2658" y="80"/>
                  <a:pt x="2419" y="7"/>
                  <a:pt x="2185" y="7"/>
                </a:cubicBezTo>
                <a:cubicBezTo>
                  <a:pt x="2168" y="7"/>
                  <a:pt x="2150" y="7"/>
                  <a:pt x="2132" y="8"/>
                </a:cubicBezTo>
                <a:cubicBezTo>
                  <a:pt x="1632" y="56"/>
                  <a:pt x="1156" y="151"/>
                  <a:pt x="680" y="294"/>
                </a:cubicBezTo>
                <a:cubicBezTo>
                  <a:pt x="430" y="365"/>
                  <a:pt x="227" y="544"/>
                  <a:pt x="120" y="782"/>
                </a:cubicBezTo>
                <a:cubicBezTo>
                  <a:pt x="1" y="1020"/>
                  <a:pt x="1" y="1282"/>
                  <a:pt x="108" y="1520"/>
                </a:cubicBezTo>
                <a:lnTo>
                  <a:pt x="370" y="2175"/>
                </a:lnTo>
                <a:cubicBezTo>
                  <a:pt x="397" y="2248"/>
                  <a:pt x="466" y="2279"/>
                  <a:pt x="529" y="2279"/>
                </a:cubicBezTo>
                <a:cubicBezTo>
                  <a:pt x="549" y="2279"/>
                  <a:pt x="567" y="2276"/>
                  <a:pt x="584" y="2270"/>
                </a:cubicBezTo>
                <a:cubicBezTo>
                  <a:pt x="668" y="2234"/>
                  <a:pt x="703" y="2139"/>
                  <a:pt x="668" y="2056"/>
                </a:cubicBezTo>
                <a:lnTo>
                  <a:pt x="406" y="1401"/>
                </a:lnTo>
                <a:cubicBezTo>
                  <a:pt x="346" y="1246"/>
                  <a:pt x="346" y="1068"/>
                  <a:pt x="418" y="913"/>
                </a:cubicBezTo>
                <a:cubicBezTo>
                  <a:pt x="489" y="770"/>
                  <a:pt x="620" y="651"/>
                  <a:pt x="787" y="603"/>
                </a:cubicBezTo>
                <a:cubicBezTo>
                  <a:pt x="1239" y="472"/>
                  <a:pt x="1715" y="377"/>
                  <a:pt x="2168" y="329"/>
                </a:cubicBezTo>
                <a:cubicBezTo>
                  <a:pt x="2182" y="328"/>
                  <a:pt x="2196" y="328"/>
                  <a:pt x="2210" y="328"/>
                </a:cubicBezTo>
                <a:cubicBezTo>
                  <a:pt x="2364" y="328"/>
                  <a:pt x="2523" y="386"/>
                  <a:pt x="2632" y="484"/>
                </a:cubicBezTo>
                <a:cubicBezTo>
                  <a:pt x="2763" y="603"/>
                  <a:pt x="2823" y="746"/>
                  <a:pt x="2823" y="925"/>
                </a:cubicBezTo>
                <a:lnTo>
                  <a:pt x="2823" y="4604"/>
                </a:lnTo>
                <a:lnTo>
                  <a:pt x="2823" y="4616"/>
                </a:lnTo>
                <a:lnTo>
                  <a:pt x="2811" y="4639"/>
                </a:lnTo>
                <a:cubicBezTo>
                  <a:pt x="2466" y="4651"/>
                  <a:pt x="2144" y="4723"/>
                  <a:pt x="1835" y="4830"/>
                </a:cubicBezTo>
                <a:cubicBezTo>
                  <a:pt x="1811" y="4830"/>
                  <a:pt x="1811" y="4830"/>
                  <a:pt x="1799" y="4818"/>
                </a:cubicBezTo>
                <a:lnTo>
                  <a:pt x="953" y="2758"/>
                </a:lnTo>
                <a:cubicBezTo>
                  <a:pt x="927" y="2697"/>
                  <a:pt x="868" y="2661"/>
                  <a:pt x="806" y="2661"/>
                </a:cubicBezTo>
                <a:cubicBezTo>
                  <a:pt x="784" y="2661"/>
                  <a:pt x="761" y="2666"/>
                  <a:pt x="739" y="2675"/>
                </a:cubicBezTo>
                <a:cubicBezTo>
                  <a:pt x="656" y="2699"/>
                  <a:pt x="620" y="2806"/>
                  <a:pt x="656" y="2877"/>
                </a:cubicBezTo>
                <a:lnTo>
                  <a:pt x="1501" y="4937"/>
                </a:lnTo>
                <a:cubicBezTo>
                  <a:pt x="1558" y="5060"/>
                  <a:pt x="1682" y="5146"/>
                  <a:pt x="1821" y="5146"/>
                </a:cubicBezTo>
                <a:cubicBezTo>
                  <a:pt x="1856" y="5146"/>
                  <a:pt x="1893" y="5140"/>
                  <a:pt x="1930" y="5128"/>
                </a:cubicBezTo>
                <a:cubicBezTo>
                  <a:pt x="2025" y="5092"/>
                  <a:pt x="2132" y="5068"/>
                  <a:pt x="2216" y="5032"/>
                </a:cubicBezTo>
                <a:lnTo>
                  <a:pt x="2608" y="7223"/>
                </a:lnTo>
                <a:cubicBezTo>
                  <a:pt x="2251" y="7354"/>
                  <a:pt x="2013" y="7711"/>
                  <a:pt x="2013" y="8116"/>
                </a:cubicBezTo>
                <a:cubicBezTo>
                  <a:pt x="2013" y="8640"/>
                  <a:pt x="2442" y="9069"/>
                  <a:pt x="2966" y="9069"/>
                </a:cubicBezTo>
                <a:cubicBezTo>
                  <a:pt x="3382" y="9069"/>
                  <a:pt x="3740" y="8807"/>
                  <a:pt x="3870" y="8426"/>
                </a:cubicBezTo>
                <a:lnTo>
                  <a:pt x="6037" y="8819"/>
                </a:lnTo>
                <a:cubicBezTo>
                  <a:pt x="6014" y="8926"/>
                  <a:pt x="5978" y="9045"/>
                  <a:pt x="5954" y="9140"/>
                </a:cubicBezTo>
                <a:cubicBezTo>
                  <a:pt x="5895" y="9307"/>
                  <a:pt x="5978" y="9497"/>
                  <a:pt x="6145" y="9581"/>
                </a:cubicBezTo>
                <a:lnTo>
                  <a:pt x="8109" y="10390"/>
                </a:lnTo>
                <a:cubicBezTo>
                  <a:pt x="8121" y="10414"/>
                  <a:pt x="8157" y="10414"/>
                  <a:pt x="8169" y="10414"/>
                </a:cubicBezTo>
                <a:cubicBezTo>
                  <a:pt x="8228" y="10414"/>
                  <a:pt x="8288" y="10366"/>
                  <a:pt x="8323" y="10307"/>
                </a:cubicBezTo>
                <a:cubicBezTo>
                  <a:pt x="8347" y="10212"/>
                  <a:pt x="8323" y="10128"/>
                  <a:pt x="8228" y="10093"/>
                </a:cubicBezTo>
                <a:lnTo>
                  <a:pt x="6264" y="9283"/>
                </a:lnTo>
                <a:cubicBezTo>
                  <a:pt x="6252" y="9283"/>
                  <a:pt x="6252" y="9259"/>
                  <a:pt x="6252" y="9247"/>
                </a:cubicBezTo>
                <a:cubicBezTo>
                  <a:pt x="6371" y="8938"/>
                  <a:pt x="6430" y="8604"/>
                  <a:pt x="6442" y="8271"/>
                </a:cubicBezTo>
                <a:cubicBezTo>
                  <a:pt x="6442" y="8247"/>
                  <a:pt x="6466" y="8247"/>
                  <a:pt x="6466" y="8247"/>
                </a:cubicBezTo>
                <a:lnTo>
                  <a:pt x="10133" y="8247"/>
                </a:lnTo>
                <a:cubicBezTo>
                  <a:pt x="10312" y="8247"/>
                  <a:pt x="10467" y="8330"/>
                  <a:pt x="10586" y="8449"/>
                </a:cubicBezTo>
                <a:cubicBezTo>
                  <a:pt x="10705" y="8580"/>
                  <a:pt x="10740" y="8747"/>
                  <a:pt x="10728" y="8902"/>
                </a:cubicBezTo>
                <a:cubicBezTo>
                  <a:pt x="10693" y="9366"/>
                  <a:pt x="10586" y="9842"/>
                  <a:pt x="10467" y="10295"/>
                </a:cubicBezTo>
                <a:cubicBezTo>
                  <a:pt x="10419" y="10450"/>
                  <a:pt x="10300" y="10593"/>
                  <a:pt x="10157" y="10664"/>
                </a:cubicBezTo>
                <a:cubicBezTo>
                  <a:pt x="10076" y="10701"/>
                  <a:pt x="9989" y="10719"/>
                  <a:pt x="9900" y="10719"/>
                </a:cubicBezTo>
                <a:cubicBezTo>
                  <a:pt x="9819" y="10719"/>
                  <a:pt x="9736" y="10704"/>
                  <a:pt x="9657" y="10676"/>
                </a:cubicBezTo>
                <a:lnTo>
                  <a:pt x="8919" y="10366"/>
                </a:lnTo>
                <a:cubicBezTo>
                  <a:pt x="8900" y="10357"/>
                  <a:pt x="8879" y="10353"/>
                  <a:pt x="8857" y="10353"/>
                </a:cubicBezTo>
                <a:cubicBezTo>
                  <a:pt x="8796" y="10353"/>
                  <a:pt x="8731" y="10388"/>
                  <a:pt x="8704" y="10450"/>
                </a:cubicBezTo>
                <a:cubicBezTo>
                  <a:pt x="8681" y="10545"/>
                  <a:pt x="8704" y="10628"/>
                  <a:pt x="8800" y="10664"/>
                </a:cubicBezTo>
                <a:lnTo>
                  <a:pt x="9538" y="10974"/>
                </a:lnTo>
                <a:cubicBezTo>
                  <a:pt x="9657" y="11021"/>
                  <a:pt x="9776" y="11045"/>
                  <a:pt x="9895" y="11045"/>
                </a:cubicBezTo>
                <a:cubicBezTo>
                  <a:pt x="10038" y="11045"/>
                  <a:pt x="10169" y="11021"/>
                  <a:pt x="10300" y="10962"/>
                </a:cubicBezTo>
                <a:cubicBezTo>
                  <a:pt x="10538" y="10843"/>
                  <a:pt x="10717" y="10652"/>
                  <a:pt x="10788" y="10390"/>
                </a:cubicBezTo>
                <a:cubicBezTo>
                  <a:pt x="10931" y="9938"/>
                  <a:pt x="11026" y="9438"/>
                  <a:pt x="11074" y="8950"/>
                </a:cubicBezTo>
                <a:cubicBezTo>
                  <a:pt x="11109" y="8700"/>
                  <a:pt x="11014" y="8426"/>
                  <a:pt x="10836" y="8235"/>
                </a:cubicBezTo>
                <a:cubicBezTo>
                  <a:pt x="10776" y="8152"/>
                  <a:pt x="10728" y="8104"/>
                  <a:pt x="10669" y="8057"/>
                </a:cubicBezTo>
                <a:cubicBezTo>
                  <a:pt x="10693" y="8045"/>
                  <a:pt x="10705" y="8045"/>
                  <a:pt x="10705" y="8033"/>
                </a:cubicBezTo>
                <a:lnTo>
                  <a:pt x="10717" y="8021"/>
                </a:lnTo>
                <a:cubicBezTo>
                  <a:pt x="10728" y="8021"/>
                  <a:pt x="10728" y="7997"/>
                  <a:pt x="10752" y="7997"/>
                </a:cubicBezTo>
                <a:lnTo>
                  <a:pt x="10764" y="7985"/>
                </a:lnTo>
                <a:lnTo>
                  <a:pt x="10788" y="7949"/>
                </a:lnTo>
                <a:lnTo>
                  <a:pt x="10812" y="7938"/>
                </a:lnTo>
                <a:cubicBezTo>
                  <a:pt x="10824" y="7926"/>
                  <a:pt x="10836" y="7914"/>
                  <a:pt x="10836" y="7890"/>
                </a:cubicBezTo>
                <a:cubicBezTo>
                  <a:pt x="11014" y="7699"/>
                  <a:pt x="11086" y="7437"/>
                  <a:pt x="11074" y="7176"/>
                </a:cubicBezTo>
                <a:cubicBezTo>
                  <a:pt x="11026" y="6687"/>
                  <a:pt x="10931" y="6211"/>
                  <a:pt x="10788" y="5735"/>
                </a:cubicBezTo>
                <a:cubicBezTo>
                  <a:pt x="10717" y="5485"/>
                  <a:pt x="10538" y="5271"/>
                  <a:pt x="10300" y="5175"/>
                </a:cubicBezTo>
                <a:cubicBezTo>
                  <a:pt x="10228" y="5140"/>
                  <a:pt x="10169" y="5116"/>
                  <a:pt x="10086" y="5092"/>
                </a:cubicBezTo>
                <a:lnTo>
                  <a:pt x="10086" y="5080"/>
                </a:lnTo>
                <a:cubicBezTo>
                  <a:pt x="10086" y="5068"/>
                  <a:pt x="10109" y="5068"/>
                  <a:pt x="10109" y="5056"/>
                </a:cubicBezTo>
                <a:cubicBezTo>
                  <a:pt x="10109" y="5056"/>
                  <a:pt x="10109" y="5032"/>
                  <a:pt x="10121" y="5032"/>
                </a:cubicBezTo>
                <a:cubicBezTo>
                  <a:pt x="10121" y="5020"/>
                  <a:pt x="10133" y="5020"/>
                  <a:pt x="10133" y="5009"/>
                </a:cubicBezTo>
                <a:cubicBezTo>
                  <a:pt x="10133" y="5009"/>
                  <a:pt x="10133" y="4997"/>
                  <a:pt x="10145" y="4997"/>
                </a:cubicBezTo>
                <a:cubicBezTo>
                  <a:pt x="10145" y="4973"/>
                  <a:pt x="10169" y="4973"/>
                  <a:pt x="10169" y="4961"/>
                </a:cubicBezTo>
                <a:lnTo>
                  <a:pt x="10169" y="4949"/>
                </a:lnTo>
                <a:cubicBezTo>
                  <a:pt x="10169" y="4937"/>
                  <a:pt x="10181" y="4913"/>
                  <a:pt x="10181" y="4901"/>
                </a:cubicBezTo>
                <a:cubicBezTo>
                  <a:pt x="10205" y="4818"/>
                  <a:pt x="10228" y="4711"/>
                  <a:pt x="10240" y="4616"/>
                </a:cubicBezTo>
                <a:cubicBezTo>
                  <a:pt x="10240" y="4473"/>
                  <a:pt x="10205" y="4342"/>
                  <a:pt x="10145" y="4199"/>
                </a:cubicBezTo>
                <a:cubicBezTo>
                  <a:pt x="10145" y="4187"/>
                  <a:pt x="10133" y="4175"/>
                  <a:pt x="10133" y="4163"/>
                </a:cubicBezTo>
                <a:cubicBezTo>
                  <a:pt x="10026" y="3961"/>
                  <a:pt x="9907" y="3770"/>
                  <a:pt x="9776" y="3580"/>
                </a:cubicBezTo>
                <a:cubicBezTo>
                  <a:pt x="9633" y="3354"/>
                  <a:pt x="9478" y="3151"/>
                  <a:pt x="9312" y="2937"/>
                </a:cubicBezTo>
                <a:cubicBezTo>
                  <a:pt x="9157" y="2734"/>
                  <a:pt x="8919" y="2615"/>
                  <a:pt x="8645" y="2592"/>
                </a:cubicBezTo>
                <a:cubicBezTo>
                  <a:pt x="8573" y="2592"/>
                  <a:pt x="8502" y="2592"/>
                  <a:pt x="8419" y="2615"/>
                </a:cubicBezTo>
                <a:lnTo>
                  <a:pt x="8419" y="2592"/>
                </a:lnTo>
                <a:lnTo>
                  <a:pt x="8419" y="2568"/>
                </a:lnTo>
                <a:lnTo>
                  <a:pt x="8419" y="2556"/>
                </a:lnTo>
                <a:lnTo>
                  <a:pt x="8419" y="2520"/>
                </a:lnTo>
                <a:lnTo>
                  <a:pt x="8419" y="2508"/>
                </a:lnTo>
                <a:lnTo>
                  <a:pt x="8419" y="2473"/>
                </a:lnTo>
                <a:lnTo>
                  <a:pt x="8419" y="2461"/>
                </a:lnTo>
                <a:lnTo>
                  <a:pt x="8419" y="2401"/>
                </a:lnTo>
                <a:cubicBezTo>
                  <a:pt x="8419" y="2318"/>
                  <a:pt x="8395" y="2223"/>
                  <a:pt x="8359" y="2139"/>
                </a:cubicBezTo>
                <a:cubicBezTo>
                  <a:pt x="8300" y="1972"/>
                  <a:pt x="8216" y="1842"/>
                  <a:pt x="8085" y="1734"/>
                </a:cubicBezTo>
                <a:cubicBezTo>
                  <a:pt x="7883" y="1568"/>
                  <a:pt x="7680" y="1425"/>
                  <a:pt x="7454" y="1270"/>
                </a:cubicBezTo>
                <a:cubicBezTo>
                  <a:pt x="7264" y="1139"/>
                  <a:pt x="7049" y="1020"/>
                  <a:pt x="6859" y="913"/>
                </a:cubicBezTo>
                <a:cubicBezTo>
                  <a:pt x="6723" y="841"/>
                  <a:pt x="6569" y="804"/>
                  <a:pt x="6417" y="804"/>
                </a:cubicBezTo>
                <a:cubicBezTo>
                  <a:pt x="6316" y="804"/>
                  <a:pt x="6215" y="820"/>
                  <a:pt x="6121" y="853"/>
                </a:cubicBezTo>
                <a:cubicBezTo>
                  <a:pt x="6037" y="889"/>
                  <a:pt x="5978" y="913"/>
                  <a:pt x="5918" y="960"/>
                </a:cubicBezTo>
                <a:lnTo>
                  <a:pt x="5918" y="949"/>
                </a:lnTo>
                <a:cubicBezTo>
                  <a:pt x="5918" y="925"/>
                  <a:pt x="5918" y="925"/>
                  <a:pt x="5906" y="913"/>
                </a:cubicBezTo>
                <a:lnTo>
                  <a:pt x="5906" y="901"/>
                </a:lnTo>
                <a:cubicBezTo>
                  <a:pt x="5906" y="889"/>
                  <a:pt x="5906" y="889"/>
                  <a:pt x="5895" y="865"/>
                </a:cubicBezTo>
                <a:lnTo>
                  <a:pt x="5895" y="853"/>
                </a:lnTo>
                <a:cubicBezTo>
                  <a:pt x="5895" y="841"/>
                  <a:pt x="5883" y="829"/>
                  <a:pt x="5883" y="829"/>
                </a:cubicBezTo>
                <a:lnTo>
                  <a:pt x="5883" y="806"/>
                </a:lnTo>
                <a:cubicBezTo>
                  <a:pt x="5883" y="794"/>
                  <a:pt x="5859" y="782"/>
                  <a:pt x="5859" y="770"/>
                </a:cubicBezTo>
                <a:cubicBezTo>
                  <a:pt x="5799" y="627"/>
                  <a:pt x="5704" y="508"/>
                  <a:pt x="5597" y="437"/>
                </a:cubicBezTo>
                <a:cubicBezTo>
                  <a:pt x="5502" y="377"/>
                  <a:pt x="5418" y="318"/>
                  <a:pt x="5299" y="294"/>
                </a:cubicBezTo>
                <a:cubicBezTo>
                  <a:pt x="5061" y="210"/>
                  <a:pt x="4823" y="151"/>
                  <a:pt x="4585" y="115"/>
                </a:cubicBezTo>
                <a:cubicBezTo>
                  <a:pt x="4347" y="67"/>
                  <a:pt x="4097" y="20"/>
                  <a:pt x="3859" y="8"/>
                </a:cubicBezTo>
                <a:cubicBezTo>
                  <a:pt x="3822" y="3"/>
                  <a:pt x="3785" y="1"/>
                  <a:pt x="3749" y="1"/>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1390" name="Google Shape;11390;p80"/>
          <p:cNvGrpSpPr/>
          <p:nvPr/>
        </p:nvGrpSpPr>
        <p:grpSpPr>
          <a:xfrm>
            <a:off x="6510254" y="2999940"/>
            <a:ext cx="366097" cy="467576"/>
            <a:chOff x="4882690" y="2425405"/>
            <a:chExt cx="274573" cy="350682"/>
          </a:xfrm>
          <a:solidFill>
            <a:schemeClr val="tx1"/>
          </a:solidFill>
        </p:grpSpPr>
        <p:sp>
          <p:nvSpPr>
            <p:cNvPr id="11391" name="Google Shape;11391;p80"/>
            <p:cNvSpPr/>
            <p:nvPr/>
          </p:nvSpPr>
          <p:spPr>
            <a:xfrm>
              <a:off x="4882690" y="2425405"/>
              <a:ext cx="92075" cy="350682"/>
            </a:xfrm>
            <a:custGeom>
              <a:avLst/>
              <a:gdLst/>
              <a:ahLst/>
              <a:cxnLst/>
              <a:rect l="l" t="t" r="r" b="b"/>
              <a:pathLst>
                <a:path w="2895" h="11026" extrusionOk="0">
                  <a:moveTo>
                    <a:pt x="2573" y="322"/>
                  </a:moveTo>
                  <a:cubicBezTo>
                    <a:pt x="2370" y="1441"/>
                    <a:pt x="2061" y="3167"/>
                    <a:pt x="1965" y="3751"/>
                  </a:cubicBezTo>
                  <a:cubicBezTo>
                    <a:pt x="1942" y="3846"/>
                    <a:pt x="1930" y="3905"/>
                    <a:pt x="1930" y="3929"/>
                  </a:cubicBezTo>
                  <a:cubicBezTo>
                    <a:pt x="1882" y="4179"/>
                    <a:pt x="1894" y="4525"/>
                    <a:pt x="1930" y="4906"/>
                  </a:cubicBezTo>
                  <a:cubicBezTo>
                    <a:pt x="1709" y="4950"/>
                    <a:pt x="1486" y="4966"/>
                    <a:pt x="1277" y="4966"/>
                  </a:cubicBezTo>
                  <a:cubicBezTo>
                    <a:pt x="980" y="4966"/>
                    <a:pt x="714" y="4933"/>
                    <a:pt x="525" y="4906"/>
                  </a:cubicBezTo>
                  <a:cubicBezTo>
                    <a:pt x="846" y="3036"/>
                    <a:pt x="692" y="1750"/>
                    <a:pt x="572" y="798"/>
                  </a:cubicBezTo>
                  <a:cubicBezTo>
                    <a:pt x="561" y="631"/>
                    <a:pt x="525" y="476"/>
                    <a:pt x="513" y="322"/>
                  </a:cubicBezTo>
                  <a:close/>
                  <a:moveTo>
                    <a:pt x="477" y="5215"/>
                  </a:moveTo>
                  <a:cubicBezTo>
                    <a:pt x="680" y="5251"/>
                    <a:pt x="965" y="5298"/>
                    <a:pt x="1287" y="5298"/>
                  </a:cubicBezTo>
                  <a:cubicBezTo>
                    <a:pt x="1501" y="5298"/>
                    <a:pt x="1739" y="5275"/>
                    <a:pt x="1965" y="5239"/>
                  </a:cubicBezTo>
                  <a:cubicBezTo>
                    <a:pt x="1965" y="5275"/>
                    <a:pt x="1977" y="5322"/>
                    <a:pt x="1977" y="5370"/>
                  </a:cubicBezTo>
                  <a:lnTo>
                    <a:pt x="1977" y="5429"/>
                  </a:lnTo>
                  <a:cubicBezTo>
                    <a:pt x="1823" y="5656"/>
                    <a:pt x="1573" y="6001"/>
                    <a:pt x="1215" y="6334"/>
                  </a:cubicBezTo>
                  <a:cubicBezTo>
                    <a:pt x="1084" y="6215"/>
                    <a:pt x="965" y="6084"/>
                    <a:pt x="858" y="5965"/>
                  </a:cubicBezTo>
                  <a:cubicBezTo>
                    <a:pt x="680" y="5739"/>
                    <a:pt x="549" y="5537"/>
                    <a:pt x="453" y="5370"/>
                  </a:cubicBezTo>
                  <a:cubicBezTo>
                    <a:pt x="453" y="5322"/>
                    <a:pt x="453" y="5263"/>
                    <a:pt x="477" y="5215"/>
                  </a:cubicBezTo>
                  <a:close/>
                  <a:moveTo>
                    <a:pt x="2001" y="5929"/>
                  </a:moveTo>
                  <a:cubicBezTo>
                    <a:pt x="2037" y="6263"/>
                    <a:pt x="2061" y="6572"/>
                    <a:pt x="2061" y="6858"/>
                  </a:cubicBezTo>
                  <a:lnTo>
                    <a:pt x="2061" y="6870"/>
                  </a:lnTo>
                  <a:cubicBezTo>
                    <a:pt x="1846" y="6787"/>
                    <a:pt x="1644" y="6680"/>
                    <a:pt x="1465" y="6549"/>
                  </a:cubicBezTo>
                  <a:cubicBezTo>
                    <a:pt x="1573" y="6441"/>
                    <a:pt x="1680" y="6334"/>
                    <a:pt x="1763" y="6227"/>
                  </a:cubicBezTo>
                  <a:cubicBezTo>
                    <a:pt x="1858" y="6132"/>
                    <a:pt x="1942" y="6025"/>
                    <a:pt x="2001" y="5929"/>
                  </a:cubicBezTo>
                  <a:close/>
                  <a:moveTo>
                    <a:pt x="430" y="5965"/>
                  </a:moveTo>
                  <a:cubicBezTo>
                    <a:pt x="561" y="6156"/>
                    <a:pt x="739" y="6370"/>
                    <a:pt x="965" y="6572"/>
                  </a:cubicBezTo>
                  <a:cubicBezTo>
                    <a:pt x="799" y="6703"/>
                    <a:pt x="620" y="6811"/>
                    <a:pt x="430" y="6918"/>
                  </a:cubicBezTo>
                  <a:lnTo>
                    <a:pt x="430" y="6870"/>
                  </a:lnTo>
                  <a:lnTo>
                    <a:pt x="430" y="6668"/>
                  </a:lnTo>
                  <a:lnTo>
                    <a:pt x="430" y="6334"/>
                  </a:lnTo>
                  <a:lnTo>
                    <a:pt x="430" y="5965"/>
                  </a:lnTo>
                  <a:close/>
                  <a:moveTo>
                    <a:pt x="1215" y="6763"/>
                  </a:moveTo>
                  <a:cubicBezTo>
                    <a:pt x="1454" y="6965"/>
                    <a:pt x="1739" y="7108"/>
                    <a:pt x="2061" y="7215"/>
                  </a:cubicBezTo>
                  <a:cubicBezTo>
                    <a:pt x="2061" y="7656"/>
                    <a:pt x="2037" y="8061"/>
                    <a:pt x="1942" y="8346"/>
                  </a:cubicBezTo>
                  <a:cubicBezTo>
                    <a:pt x="1823" y="8716"/>
                    <a:pt x="1620" y="8870"/>
                    <a:pt x="1251" y="8870"/>
                  </a:cubicBezTo>
                  <a:cubicBezTo>
                    <a:pt x="870" y="8870"/>
                    <a:pt x="656" y="8704"/>
                    <a:pt x="549" y="8346"/>
                  </a:cubicBezTo>
                  <a:cubicBezTo>
                    <a:pt x="453" y="8061"/>
                    <a:pt x="441" y="7680"/>
                    <a:pt x="430" y="7239"/>
                  </a:cubicBezTo>
                  <a:cubicBezTo>
                    <a:pt x="692" y="7120"/>
                    <a:pt x="965" y="6977"/>
                    <a:pt x="1215" y="6763"/>
                  </a:cubicBezTo>
                  <a:close/>
                  <a:moveTo>
                    <a:pt x="2346" y="7525"/>
                  </a:moveTo>
                  <a:cubicBezTo>
                    <a:pt x="2346" y="7727"/>
                    <a:pt x="2358" y="7954"/>
                    <a:pt x="2358" y="8192"/>
                  </a:cubicBezTo>
                  <a:cubicBezTo>
                    <a:pt x="2358" y="8954"/>
                    <a:pt x="2251" y="10704"/>
                    <a:pt x="1323" y="10704"/>
                  </a:cubicBezTo>
                  <a:cubicBezTo>
                    <a:pt x="668" y="10704"/>
                    <a:pt x="370" y="9739"/>
                    <a:pt x="287" y="8680"/>
                  </a:cubicBezTo>
                  <a:lnTo>
                    <a:pt x="287" y="8680"/>
                  </a:lnTo>
                  <a:cubicBezTo>
                    <a:pt x="311" y="8704"/>
                    <a:pt x="311" y="8716"/>
                    <a:pt x="322" y="8739"/>
                  </a:cubicBezTo>
                  <a:lnTo>
                    <a:pt x="322" y="8763"/>
                  </a:lnTo>
                  <a:cubicBezTo>
                    <a:pt x="334" y="8775"/>
                    <a:pt x="334" y="8787"/>
                    <a:pt x="346" y="8799"/>
                  </a:cubicBezTo>
                  <a:cubicBezTo>
                    <a:pt x="370" y="8823"/>
                    <a:pt x="382" y="8835"/>
                    <a:pt x="382" y="8846"/>
                  </a:cubicBezTo>
                  <a:lnTo>
                    <a:pt x="394" y="8858"/>
                  </a:lnTo>
                  <a:lnTo>
                    <a:pt x="441" y="8906"/>
                  </a:lnTo>
                  <a:lnTo>
                    <a:pt x="489" y="8954"/>
                  </a:lnTo>
                  <a:cubicBezTo>
                    <a:pt x="501" y="8966"/>
                    <a:pt x="513" y="8977"/>
                    <a:pt x="525" y="8977"/>
                  </a:cubicBezTo>
                  <a:lnTo>
                    <a:pt x="549" y="8977"/>
                  </a:lnTo>
                  <a:cubicBezTo>
                    <a:pt x="561" y="9001"/>
                    <a:pt x="572" y="9013"/>
                    <a:pt x="584" y="9013"/>
                  </a:cubicBezTo>
                  <a:cubicBezTo>
                    <a:pt x="608" y="9025"/>
                    <a:pt x="620" y="9025"/>
                    <a:pt x="632" y="9037"/>
                  </a:cubicBezTo>
                  <a:cubicBezTo>
                    <a:pt x="644" y="9061"/>
                    <a:pt x="668" y="9061"/>
                    <a:pt x="680" y="9073"/>
                  </a:cubicBezTo>
                  <a:lnTo>
                    <a:pt x="692" y="9073"/>
                  </a:lnTo>
                  <a:cubicBezTo>
                    <a:pt x="703" y="9085"/>
                    <a:pt x="727" y="9085"/>
                    <a:pt x="751" y="9096"/>
                  </a:cubicBezTo>
                  <a:cubicBezTo>
                    <a:pt x="763" y="9096"/>
                    <a:pt x="787" y="9120"/>
                    <a:pt x="811" y="9120"/>
                  </a:cubicBezTo>
                  <a:lnTo>
                    <a:pt x="822" y="9120"/>
                  </a:lnTo>
                  <a:cubicBezTo>
                    <a:pt x="846" y="9120"/>
                    <a:pt x="870" y="9132"/>
                    <a:pt x="882" y="9132"/>
                  </a:cubicBezTo>
                  <a:lnTo>
                    <a:pt x="906" y="9132"/>
                  </a:lnTo>
                  <a:cubicBezTo>
                    <a:pt x="918" y="9132"/>
                    <a:pt x="942" y="9144"/>
                    <a:pt x="965" y="9144"/>
                  </a:cubicBezTo>
                  <a:cubicBezTo>
                    <a:pt x="977" y="9144"/>
                    <a:pt x="1001" y="9144"/>
                    <a:pt x="1025" y="9156"/>
                  </a:cubicBezTo>
                  <a:lnTo>
                    <a:pt x="1334" y="9156"/>
                  </a:lnTo>
                  <a:cubicBezTo>
                    <a:pt x="1345" y="9156"/>
                    <a:pt x="1356" y="9156"/>
                    <a:pt x="1366" y="9156"/>
                  </a:cubicBezTo>
                  <a:cubicBezTo>
                    <a:pt x="1836" y="9156"/>
                    <a:pt x="2123" y="8896"/>
                    <a:pt x="2263" y="8454"/>
                  </a:cubicBezTo>
                  <a:cubicBezTo>
                    <a:pt x="2275" y="8418"/>
                    <a:pt x="2275" y="8406"/>
                    <a:pt x="2275" y="8370"/>
                  </a:cubicBezTo>
                  <a:lnTo>
                    <a:pt x="2275" y="8358"/>
                  </a:lnTo>
                  <a:cubicBezTo>
                    <a:pt x="2275" y="8335"/>
                    <a:pt x="2287" y="8311"/>
                    <a:pt x="2287" y="8287"/>
                  </a:cubicBezTo>
                  <a:lnTo>
                    <a:pt x="2287" y="8263"/>
                  </a:lnTo>
                  <a:cubicBezTo>
                    <a:pt x="2287" y="8239"/>
                    <a:pt x="2299" y="8227"/>
                    <a:pt x="2299" y="8192"/>
                  </a:cubicBezTo>
                  <a:lnTo>
                    <a:pt x="2299" y="8180"/>
                  </a:lnTo>
                  <a:cubicBezTo>
                    <a:pt x="2299" y="8144"/>
                    <a:pt x="2311" y="8132"/>
                    <a:pt x="2311" y="8108"/>
                  </a:cubicBezTo>
                  <a:lnTo>
                    <a:pt x="2311" y="8084"/>
                  </a:lnTo>
                  <a:cubicBezTo>
                    <a:pt x="2311" y="8061"/>
                    <a:pt x="2311" y="8049"/>
                    <a:pt x="2335" y="8013"/>
                  </a:cubicBezTo>
                  <a:lnTo>
                    <a:pt x="2335" y="8001"/>
                  </a:lnTo>
                  <a:cubicBezTo>
                    <a:pt x="2335" y="7965"/>
                    <a:pt x="2335" y="7954"/>
                    <a:pt x="2346" y="7930"/>
                  </a:cubicBezTo>
                  <a:lnTo>
                    <a:pt x="2346" y="7906"/>
                  </a:lnTo>
                  <a:lnTo>
                    <a:pt x="2346" y="7834"/>
                  </a:lnTo>
                  <a:lnTo>
                    <a:pt x="2346" y="7811"/>
                  </a:lnTo>
                  <a:lnTo>
                    <a:pt x="2346" y="7715"/>
                  </a:lnTo>
                  <a:lnTo>
                    <a:pt x="2346" y="7703"/>
                  </a:lnTo>
                  <a:lnTo>
                    <a:pt x="2346" y="7632"/>
                  </a:lnTo>
                  <a:lnTo>
                    <a:pt x="2346" y="7596"/>
                  </a:lnTo>
                  <a:lnTo>
                    <a:pt x="2346" y="7525"/>
                  </a:lnTo>
                  <a:close/>
                  <a:moveTo>
                    <a:pt x="334" y="0"/>
                  </a:moveTo>
                  <a:cubicBezTo>
                    <a:pt x="299" y="0"/>
                    <a:pt x="251" y="12"/>
                    <a:pt x="215" y="36"/>
                  </a:cubicBezTo>
                  <a:cubicBezTo>
                    <a:pt x="191" y="72"/>
                    <a:pt x="180" y="119"/>
                    <a:pt x="180" y="155"/>
                  </a:cubicBezTo>
                  <a:cubicBezTo>
                    <a:pt x="191" y="369"/>
                    <a:pt x="215" y="595"/>
                    <a:pt x="251" y="834"/>
                  </a:cubicBezTo>
                  <a:cubicBezTo>
                    <a:pt x="370" y="1798"/>
                    <a:pt x="513" y="3120"/>
                    <a:pt x="156" y="5084"/>
                  </a:cubicBezTo>
                  <a:cubicBezTo>
                    <a:pt x="120" y="5358"/>
                    <a:pt x="96" y="5834"/>
                    <a:pt x="96" y="6310"/>
                  </a:cubicBezTo>
                  <a:cubicBezTo>
                    <a:pt x="25" y="6787"/>
                    <a:pt x="1" y="7394"/>
                    <a:pt x="1" y="8180"/>
                  </a:cubicBezTo>
                  <a:cubicBezTo>
                    <a:pt x="1" y="8966"/>
                    <a:pt x="96" y="9656"/>
                    <a:pt x="299" y="10132"/>
                  </a:cubicBezTo>
                  <a:cubicBezTo>
                    <a:pt x="596" y="10859"/>
                    <a:pt x="1037" y="11025"/>
                    <a:pt x="1346" y="11025"/>
                  </a:cubicBezTo>
                  <a:cubicBezTo>
                    <a:pt x="2227" y="11025"/>
                    <a:pt x="2716" y="10013"/>
                    <a:pt x="2716" y="8180"/>
                  </a:cubicBezTo>
                  <a:cubicBezTo>
                    <a:pt x="2716" y="6632"/>
                    <a:pt x="2585" y="5727"/>
                    <a:pt x="2275" y="5275"/>
                  </a:cubicBezTo>
                  <a:cubicBezTo>
                    <a:pt x="2227" y="4775"/>
                    <a:pt x="2180" y="4263"/>
                    <a:pt x="2239" y="3965"/>
                  </a:cubicBezTo>
                  <a:cubicBezTo>
                    <a:pt x="2239" y="3965"/>
                    <a:pt x="2263" y="3905"/>
                    <a:pt x="2275" y="3810"/>
                  </a:cubicBezTo>
                  <a:cubicBezTo>
                    <a:pt x="2394" y="3179"/>
                    <a:pt x="2739" y="1286"/>
                    <a:pt x="2894" y="191"/>
                  </a:cubicBezTo>
                  <a:cubicBezTo>
                    <a:pt x="2894" y="143"/>
                    <a:pt x="2894" y="95"/>
                    <a:pt x="2870" y="60"/>
                  </a:cubicBezTo>
                  <a:cubicBezTo>
                    <a:pt x="2835" y="24"/>
                    <a:pt x="2799" y="0"/>
                    <a:pt x="275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92" name="Google Shape;11392;p80"/>
            <p:cNvSpPr/>
            <p:nvPr/>
          </p:nvSpPr>
          <p:spPr>
            <a:xfrm>
              <a:off x="4966782" y="2429254"/>
              <a:ext cx="190480" cy="250655"/>
            </a:xfrm>
            <a:custGeom>
              <a:avLst/>
              <a:gdLst/>
              <a:ahLst/>
              <a:cxnLst/>
              <a:rect l="l" t="t" r="r" b="b"/>
              <a:pathLst>
                <a:path w="5989" h="7881" extrusionOk="0">
                  <a:moveTo>
                    <a:pt x="2000" y="2880"/>
                  </a:moveTo>
                  <a:cubicBezTo>
                    <a:pt x="2143" y="3022"/>
                    <a:pt x="2298" y="3106"/>
                    <a:pt x="2429" y="3153"/>
                  </a:cubicBezTo>
                  <a:lnTo>
                    <a:pt x="2429" y="3165"/>
                  </a:lnTo>
                  <a:lnTo>
                    <a:pt x="2429" y="3249"/>
                  </a:lnTo>
                  <a:lnTo>
                    <a:pt x="2429" y="3344"/>
                  </a:lnTo>
                  <a:lnTo>
                    <a:pt x="2429" y="3356"/>
                  </a:lnTo>
                  <a:lnTo>
                    <a:pt x="2429" y="3534"/>
                  </a:lnTo>
                  <a:lnTo>
                    <a:pt x="2429" y="3546"/>
                  </a:lnTo>
                  <a:lnTo>
                    <a:pt x="2429" y="3725"/>
                  </a:lnTo>
                  <a:lnTo>
                    <a:pt x="2429" y="3749"/>
                  </a:lnTo>
                  <a:cubicBezTo>
                    <a:pt x="2429" y="3808"/>
                    <a:pt x="2429" y="3868"/>
                    <a:pt x="2441" y="3927"/>
                  </a:cubicBezTo>
                  <a:lnTo>
                    <a:pt x="2441" y="3939"/>
                  </a:lnTo>
                  <a:cubicBezTo>
                    <a:pt x="2441" y="3999"/>
                    <a:pt x="2453" y="4058"/>
                    <a:pt x="2453" y="4118"/>
                  </a:cubicBezTo>
                  <a:lnTo>
                    <a:pt x="2453" y="4130"/>
                  </a:lnTo>
                  <a:cubicBezTo>
                    <a:pt x="2453" y="4177"/>
                    <a:pt x="2453" y="4201"/>
                    <a:pt x="2465" y="4237"/>
                  </a:cubicBezTo>
                  <a:cubicBezTo>
                    <a:pt x="2310" y="4463"/>
                    <a:pt x="2036" y="4761"/>
                    <a:pt x="1631" y="4915"/>
                  </a:cubicBezTo>
                  <a:cubicBezTo>
                    <a:pt x="1584" y="4856"/>
                    <a:pt x="1441" y="4677"/>
                    <a:pt x="1215" y="4380"/>
                  </a:cubicBezTo>
                  <a:cubicBezTo>
                    <a:pt x="1548" y="3963"/>
                    <a:pt x="1834" y="3296"/>
                    <a:pt x="2000" y="2880"/>
                  </a:cubicBezTo>
                  <a:close/>
                  <a:moveTo>
                    <a:pt x="2524" y="4713"/>
                  </a:moveTo>
                  <a:cubicBezTo>
                    <a:pt x="2524" y="4761"/>
                    <a:pt x="2548" y="4796"/>
                    <a:pt x="2548" y="4832"/>
                  </a:cubicBezTo>
                  <a:cubicBezTo>
                    <a:pt x="2560" y="4892"/>
                    <a:pt x="2560" y="4939"/>
                    <a:pt x="2572" y="4975"/>
                  </a:cubicBezTo>
                  <a:cubicBezTo>
                    <a:pt x="2584" y="5023"/>
                    <a:pt x="2584" y="5082"/>
                    <a:pt x="2608" y="5130"/>
                  </a:cubicBezTo>
                  <a:cubicBezTo>
                    <a:pt x="2608" y="5154"/>
                    <a:pt x="2620" y="5177"/>
                    <a:pt x="2620" y="5201"/>
                  </a:cubicBezTo>
                  <a:cubicBezTo>
                    <a:pt x="2620" y="5237"/>
                    <a:pt x="2631" y="5249"/>
                    <a:pt x="2631" y="5273"/>
                  </a:cubicBezTo>
                  <a:cubicBezTo>
                    <a:pt x="2631" y="5308"/>
                    <a:pt x="2643" y="5320"/>
                    <a:pt x="2643" y="5356"/>
                  </a:cubicBezTo>
                  <a:cubicBezTo>
                    <a:pt x="2643" y="5368"/>
                    <a:pt x="2667" y="5392"/>
                    <a:pt x="2667" y="5416"/>
                  </a:cubicBezTo>
                  <a:cubicBezTo>
                    <a:pt x="2667" y="5427"/>
                    <a:pt x="2679" y="5451"/>
                    <a:pt x="2679" y="5475"/>
                  </a:cubicBezTo>
                  <a:cubicBezTo>
                    <a:pt x="2679" y="5487"/>
                    <a:pt x="2691" y="5511"/>
                    <a:pt x="2691" y="5535"/>
                  </a:cubicBezTo>
                  <a:cubicBezTo>
                    <a:pt x="2691" y="5547"/>
                    <a:pt x="2703" y="5570"/>
                    <a:pt x="2703" y="5582"/>
                  </a:cubicBezTo>
                  <a:cubicBezTo>
                    <a:pt x="2703" y="5606"/>
                    <a:pt x="2727" y="5618"/>
                    <a:pt x="2727" y="5630"/>
                  </a:cubicBezTo>
                  <a:cubicBezTo>
                    <a:pt x="2727" y="5654"/>
                    <a:pt x="2739" y="5666"/>
                    <a:pt x="2739" y="5677"/>
                  </a:cubicBezTo>
                  <a:lnTo>
                    <a:pt x="2739" y="5689"/>
                  </a:lnTo>
                  <a:cubicBezTo>
                    <a:pt x="2739" y="5713"/>
                    <a:pt x="2739" y="5725"/>
                    <a:pt x="2750" y="5737"/>
                  </a:cubicBezTo>
                  <a:cubicBezTo>
                    <a:pt x="2381" y="5558"/>
                    <a:pt x="2096" y="5356"/>
                    <a:pt x="1893" y="5189"/>
                  </a:cubicBezTo>
                  <a:cubicBezTo>
                    <a:pt x="2155" y="5070"/>
                    <a:pt x="2369" y="4892"/>
                    <a:pt x="2524" y="4713"/>
                  </a:cubicBezTo>
                  <a:close/>
                  <a:moveTo>
                    <a:pt x="3763" y="2927"/>
                  </a:moveTo>
                  <a:cubicBezTo>
                    <a:pt x="3798" y="2927"/>
                    <a:pt x="3822" y="2939"/>
                    <a:pt x="3846" y="2951"/>
                  </a:cubicBezTo>
                  <a:cubicBezTo>
                    <a:pt x="3858" y="2963"/>
                    <a:pt x="3870" y="2987"/>
                    <a:pt x="3870" y="3022"/>
                  </a:cubicBezTo>
                  <a:cubicBezTo>
                    <a:pt x="3810" y="3582"/>
                    <a:pt x="3905" y="4392"/>
                    <a:pt x="4334" y="5035"/>
                  </a:cubicBezTo>
                  <a:cubicBezTo>
                    <a:pt x="4655" y="5547"/>
                    <a:pt x="5060" y="5999"/>
                    <a:pt x="5370" y="6380"/>
                  </a:cubicBezTo>
                  <a:cubicBezTo>
                    <a:pt x="5513" y="6523"/>
                    <a:pt x="5632" y="6654"/>
                    <a:pt x="5715" y="6773"/>
                  </a:cubicBezTo>
                  <a:cubicBezTo>
                    <a:pt x="5632" y="7035"/>
                    <a:pt x="5644" y="7142"/>
                    <a:pt x="5632" y="7237"/>
                  </a:cubicBezTo>
                  <a:cubicBezTo>
                    <a:pt x="5608" y="7344"/>
                    <a:pt x="5548" y="7440"/>
                    <a:pt x="5465" y="7499"/>
                  </a:cubicBezTo>
                  <a:cubicBezTo>
                    <a:pt x="5410" y="7532"/>
                    <a:pt x="5342" y="7550"/>
                    <a:pt x="5273" y="7550"/>
                  </a:cubicBezTo>
                  <a:cubicBezTo>
                    <a:pt x="5193" y="7550"/>
                    <a:pt x="5112" y="7526"/>
                    <a:pt x="5048" y="7475"/>
                  </a:cubicBezTo>
                  <a:lnTo>
                    <a:pt x="3191" y="6130"/>
                  </a:lnTo>
                  <a:lnTo>
                    <a:pt x="3143" y="6082"/>
                  </a:lnTo>
                  <a:lnTo>
                    <a:pt x="3143" y="6058"/>
                  </a:lnTo>
                  <a:lnTo>
                    <a:pt x="3143" y="6047"/>
                  </a:lnTo>
                  <a:cubicBezTo>
                    <a:pt x="3108" y="5928"/>
                    <a:pt x="3048" y="5737"/>
                    <a:pt x="2989" y="5451"/>
                  </a:cubicBezTo>
                  <a:cubicBezTo>
                    <a:pt x="2989" y="5439"/>
                    <a:pt x="2989" y="5427"/>
                    <a:pt x="2977" y="5404"/>
                  </a:cubicBezTo>
                  <a:cubicBezTo>
                    <a:pt x="2977" y="5392"/>
                    <a:pt x="2977" y="5380"/>
                    <a:pt x="2965" y="5368"/>
                  </a:cubicBezTo>
                  <a:cubicBezTo>
                    <a:pt x="2965" y="5344"/>
                    <a:pt x="2965" y="5332"/>
                    <a:pt x="2953" y="5320"/>
                  </a:cubicBezTo>
                  <a:cubicBezTo>
                    <a:pt x="2953" y="5308"/>
                    <a:pt x="2953" y="5285"/>
                    <a:pt x="2929" y="5273"/>
                  </a:cubicBezTo>
                  <a:cubicBezTo>
                    <a:pt x="2929" y="5261"/>
                    <a:pt x="2929" y="5249"/>
                    <a:pt x="2917" y="5225"/>
                  </a:cubicBezTo>
                  <a:cubicBezTo>
                    <a:pt x="2917" y="5213"/>
                    <a:pt x="2917" y="5201"/>
                    <a:pt x="2905" y="5189"/>
                  </a:cubicBezTo>
                  <a:lnTo>
                    <a:pt x="2905" y="5142"/>
                  </a:lnTo>
                  <a:lnTo>
                    <a:pt x="2905" y="5130"/>
                  </a:lnTo>
                  <a:lnTo>
                    <a:pt x="2905" y="5082"/>
                  </a:lnTo>
                  <a:lnTo>
                    <a:pt x="2905" y="5035"/>
                  </a:lnTo>
                  <a:lnTo>
                    <a:pt x="2905" y="4987"/>
                  </a:lnTo>
                  <a:lnTo>
                    <a:pt x="2905" y="4975"/>
                  </a:lnTo>
                  <a:lnTo>
                    <a:pt x="2905" y="4927"/>
                  </a:lnTo>
                  <a:lnTo>
                    <a:pt x="2905" y="4915"/>
                  </a:lnTo>
                  <a:lnTo>
                    <a:pt x="2905" y="4868"/>
                  </a:lnTo>
                  <a:lnTo>
                    <a:pt x="2905" y="4856"/>
                  </a:lnTo>
                  <a:lnTo>
                    <a:pt x="2905" y="4808"/>
                  </a:lnTo>
                  <a:lnTo>
                    <a:pt x="2905" y="4796"/>
                  </a:lnTo>
                  <a:lnTo>
                    <a:pt x="2905" y="4749"/>
                  </a:lnTo>
                  <a:lnTo>
                    <a:pt x="2905" y="4737"/>
                  </a:lnTo>
                  <a:lnTo>
                    <a:pt x="2905" y="4689"/>
                  </a:lnTo>
                  <a:lnTo>
                    <a:pt x="2905" y="4677"/>
                  </a:lnTo>
                  <a:lnTo>
                    <a:pt x="2905" y="4630"/>
                  </a:lnTo>
                  <a:lnTo>
                    <a:pt x="2905" y="4618"/>
                  </a:lnTo>
                  <a:lnTo>
                    <a:pt x="2905" y="4570"/>
                  </a:lnTo>
                  <a:lnTo>
                    <a:pt x="2905" y="4558"/>
                  </a:lnTo>
                  <a:lnTo>
                    <a:pt x="2905" y="4511"/>
                  </a:lnTo>
                  <a:lnTo>
                    <a:pt x="2905" y="4499"/>
                  </a:lnTo>
                  <a:lnTo>
                    <a:pt x="2905" y="4451"/>
                  </a:lnTo>
                  <a:lnTo>
                    <a:pt x="2905" y="4439"/>
                  </a:lnTo>
                  <a:lnTo>
                    <a:pt x="2905" y="4392"/>
                  </a:lnTo>
                  <a:lnTo>
                    <a:pt x="2905" y="4380"/>
                  </a:lnTo>
                  <a:lnTo>
                    <a:pt x="2905" y="4332"/>
                  </a:lnTo>
                  <a:lnTo>
                    <a:pt x="2905" y="4320"/>
                  </a:lnTo>
                  <a:lnTo>
                    <a:pt x="2905" y="4273"/>
                  </a:lnTo>
                  <a:lnTo>
                    <a:pt x="2905" y="4261"/>
                  </a:lnTo>
                  <a:lnTo>
                    <a:pt x="2905" y="4213"/>
                  </a:lnTo>
                  <a:lnTo>
                    <a:pt x="2905" y="4201"/>
                  </a:lnTo>
                  <a:lnTo>
                    <a:pt x="2905" y="4153"/>
                  </a:lnTo>
                  <a:lnTo>
                    <a:pt x="2905" y="4142"/>
                  </a:lnTo>
                  <a:lnTo>
                    <a:pt x="2905" y="4094"/>
                  </a:lnTo>
                  <a:lnTo>
                    <a:pt x="2905" y="4082"/>
                  </a:lnTo>
                  <a:lnTo>
                    <a:pt x="2905" y="4034"/>
                  </a:lnTo>
                  <a:lnTo>
                    <a:pt x="2905" y="4023"/>
                  </a:lnTo>
                  <a:lnTo>
                    <a:pt x="2905" y="3975"/>
                  </a:lnTo>
                  <a:lnTo>
                    <a:pt x="2905" y="3963"/>
                  </a:lnTo>
                  <a:lnTo>
                    <a:pt x="2905" y="3915"/>
                  </a:lnTo>
                  <a:lnTo>
                    <a:pt x="2905" y="3903"/>
                  </a:lnTo>
                  <a:lnTo>
                    <a:pt x="2905" y="3856"/>
                  </a:lnTo>
                  <a:lnTo>
                    <a:pt x="2905" y="3844"/>
                  </a:lnTo>
                  <a:lnTo>
                    <a:pt x="2905" y="3796"/>
                  </a:lnTo>
                  <a:lnTo>
                    <a:pt x="2905" y="3784"/>
                  </a:lnTo>
                  <a:lnTo>
                    <a:pt x="2905" y="3737"/>
                  </a:lnTo>
                  <a:lnTo>
                    <a:pt x="2905" y="3725"/>
                  </a:lnTo>
                  <a:lnTo>
                    <a:pt x="2905" y="3677"/>
                  </a:lnTo>
                  <a:lnTo>
                    <a:pt x="2905" y="3665"/>
                  </a:lnTo>
                  <a:lnTo>
                    <a:pt x="2905" y="3618"/>
                  </a:lnTo>
                  <a:lnTo>
                    <a:pt x="2905" y="3606"/>
                  </a:lnTo>
                  <a:lnTo>
                    <a:pt x="2905" y="3558"/>
                  </a:lnTo>
                  <a:lnTo>
                    <a:pt x="2905" y="3546"/>
                  </a:lnTo>
                  <a:lnTo>
                    <a:pt x="2905" y="3499"/>
                  </a:lnTo>
                  <a:lnTo>
                    <a:pt x="2905" y="3475"/>
                  </a:lnTo>
                  <a:lnTo>
                    <a:pt x="2905" y="3427"/>
                  </a:lnTo>
                  <a:lnTo>
                    <a:pt x="2905" y="3403"/>
                  </a:lnTo>
                  <a:lnTo>
                    <a:pt x="2905" y="3356"/>
                  </a:lnTo>
                  <a:lnTo>
                    <a:pt x="2905" y="3320"/>
                  </a:lnTo>
                  <a:lnTo>
                    <a:pt x="2905" y="3284"/>
                  </a:lnTo>
                  <a:lnTo>
                    <a:pt x="2905" y="3249"/>
                  </a:lnTo>
                  <a:lnTo>
                    <a:pt x="2905" y="3201"/>
                  </a:lnTo>
                  <a:lnTo>
                    <a:pt x="2905" y="3177"/>
                  </a:lnTo>
                  <a:lnTo>
                    <a:pt x="2905" y="3130"/>
                  </a:lnTo>
                  <a:lnTo>
                    <a:pt x="2905" y="3106"/>
                  </a:lnTo>
                  <a:lnTo>
                    <a:pt x="2905" y="3070"/>
                  </a:lnTo>
                  <a:lnTo>
                    <a:pt x="2905" y="3046"/>
                  </a:lnTo>
                  <a:lnTo>
                    <a:pt x="2905" y="3010"/>
                  </a:lnTo>
                  <a:lnTo>
                    <a:pt x="2905" y="2987"/>
                  </a:lnTo>
                  <a:lnTo>
                    <a:pt x="2905" y="2951"/>
                  </a:lnTo>
                  <a:lnTo>
                    <a:pt x="2905" y="2939"/>
                  </a:lnTo>
                  <a:lnTo>
                    <a:pt x="3763" y="2927"/>
                  </a:lnTo>
                  <a:close/>
                  <a:moveTo>
                    <a:pt x="740" y="0"/>
                  </a:moveTo>
                  <a:cubicBezTo>
                    <a:pt x="714" y="0"/>
                    <a:pt x="685" y="7"/>
                    <a:pt x="655" y="22"/>
                  </a:cubicBezTo>
                  <a:cubicBezTo>
                    <a:pt x="584" y="70"/>
                    <a:pt x="548" y="153"/>
                    <a:pt x="595" y="248"/>
                  </a:cubicBezTo>
                  <a:lnTo>
                    <a:pt x="643" y="320"/>
                  </a:lnTo>
                  <a:cubicBezTo>
                    <a:pt x="1167" y="1284"/>
                    <a:pt x="1488" y="1963"/>
                    <a:pt x="1596" y="2225"/>
                  </a:cubicBezTo>
                  <a:cubicBezTo>
                    <a:pt x="1655" y="2356"/>
                    <a:pt x="1703" y="2475"/>
                    <a:pt x="1774" y="2582"/>
                  </a:cubicBezTo>
                  <a:cubicBezTo>
                    <a:pt x="1715" y="2737"/>
                    <a:pt x="1619" y="2951"/>
                    <a:pt x="1524" y="3213"/>
                  </a:cubicBezTo>
                  <a:cubicBezTo>
                    <a:pt x="1357" y="3594"/>
                    <a:pt x="1179" y="3903"/>
                    <a:pt x="1024" y="4118"/>
                  </a:cubicBezTo>
                  <a:cubicBezTo>
                    <a:pt x="834" y="3868"/>
                    <a:pt x="595" y="3546"/>
                    <a:pt x="310" y="3165"/>
                  </a:cubicBezTo>
                  <a:cubicBezTo>
                    <a:pt x="273" y="3122"/>
                    <a:pt x="228" y="3096"/>
                    <a:pt x="182" y="3096"/>
                  </a:cubicBezTo>
                  <a:cubicBezTo>
                    <a:pt x="153" y="3096"/>
                    <a:pt x="123" y="3106"/>
                    <a:pt x="95" y="3130"/>
                  </a:cubicBezTo>
                  <a:cubicBezTo>
                    <a:pt x="12" y="3189"/>
                    <a:pt x="0" y="3284"/>
                    <a:pt x="60" y="3356"/>
                  </a:cubicBezTo>
                  <a:cubicBezTo>
                    <a:pt x="869" y="4427"/>
                    <a:pt x="1286" y="4975"/>
                    <a:pt x="1405" y="5142"/>
                  </a:cubicBezTo>
                  <a:cubicBezTo>
                    <a:pt x="1584" y="5392"/>
                    <a:pt x="2084" y="5773"/>
                    <a:pt x="2917" y="6273"/>
                  </a:cubicBezTo>
                  <a:cubicBezTo>
                    <a:pt x="2953" y="6320"/>
                    <a:pt x="2989" y="6368"/>
                    <a:pt x="3036" y="6392"/>
                  </a:cubicBezTo>
                  <a:lnTo>
                    <a:pt x="4894" y="7749"/>
                  </a:lnTo>
                  <a:cubicBezTo>
                    <a:pt x="5013" y="7833"/>
                    <a:pt x="5167" y="7880"/>
                    <a:pt x="5298" y="7880"/>
                  </a:cubicBezTo>
                  <a:cubicBezTo>
                    <a:pt x="5429" y="7880"/>
                    <a:pt x="5548" y="7856"/>
                    <a:pt x="5668" y="7773"/>
                  </a:cubicBezTo>
                  <a:cubicBezTo>
                    <a:pt x="5834" y="7678"/>
                    <a:pt x="5941" y="7499"/>
                    <a:pt x="5989" y="7321"/>
                  </a:cubicBezTo>
                  <a:cubicBezTo>
                    <a:pt x="5977" y="7106"/>
                    <a:pt x="5929" y="6904"/>
                    <a:pt x="5810" y="6749"/>
                  </a:cubicBezTo>
                  <a:cubicBezTo>
                    <a:pt x="5703" y="6630"/>
                    <a:pt x="5584" y="6487"/>
                    <a:pt x="5453" y="6332"/>
                  </a:cubicBezTo>
                  <a:cubicBezTo>
                    <a:pt x="5132" y="5975"/>
                    <a:pt x="4751" y="5511"/>
                    <a:pt x="4441" y="5035"/>
                  </a:cubicBezTo>
                  <a:cubicBezTo>
                    <a:pt x="4048" y="4463"/>
                    <a:pt x="3977" y="3701"/>
                    <a:pt x="4036" y="3237"/>
                  </a:cubicBezTo>
                  <a:cubicBezTo>
                    <a:pt x="4048" y="3118"/>
                    <a:pt x="4001" y="2999"/>
                    <a:pt x="3929" y="2915"/>
                  </a:cubicBezTo>
                  <a:cubicBezTo>
                    <a:pt x="3858" y="2820"/>
                    <a:pt x="3739" y="2772"/>
                    <a:pt x="3620" y="2772"/>
                  </a:cubicBezTo>
                  <a:lnTo>
                    <a:pt x="2715" y="2796"/>
                  </a:lnTo>
                  <a:cubicBezTo>
                    <a:pt x="2655" y="2796"/>
                    <a:pt x="2572" y="2820"/>
                    <a:pt x="2536" y="2856"/>
                  </a:cubicBezTo>
                  <a:cubicBezTo>
                    <a:pt x="2358" y="2796"/>
                    <a:pt x="2084" y="2629"/>
                    <a:pt x="1893" y="2106"/>
                  </a:cubicBezTo>
                  <a:cubicBezTo>
                    <a:pt x="1786" y="1820"/>
                    <a:pt x="1441" y="1165"/>
                    <a:pt x="929" y="153"/>
                  </a:cubicBezTo>
                  <a:lnTo>
                    <a:pt x="881" y="82"/>
                  </a:lnTo>
                  <a:cubicBezTo>
                    <a:pt x="849" y="33"/>
                    <a:pt x="799" y="0"/>
                    <a:pt x="74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393" name="Google Shape;11393;p80"/>
          <p:cNvGrpSpPr/>
          <p:nvPr/>
        </p:nvGrpSpPr>
        <p:grpSpPr>
          <a:xfrm>
            <a:off x="8836853" y="3024579"/>
            <a:ext cx="474657" cy="417663"/>
            <a:chOff x="6627639" y="2443884"/>
            <a:chExt cx="355993" cy="313247"/>
          </a:xfrm>
          <a:solidFill>
            <a:schemeClr val="tx1"/>
          </a:solidFill>
        </p:grpSpPr>
        <p:sp>
          <p:nvSpPr>
            <p:cNvPr id="11394" name="Google Shape;11394;p80"/>
            <p:cNvSpPr/>
            <p:nvPr/>
          </p:nvSpPr>
          <p:spPr>
            <a:xfrm>
              <a:off x="6627639" y="2444266"/>
              <a:ext cx="92807" cy="87941"/>
            </a:xfrm>
            <a:custGeom>
              <a:avLst/>
              <a:gdLst/>
              <a:ahLst/>
              <a:cxnLst/>
              <a:rect l="l" t="t" r="r" b="b"/>
              <a:pathLst>
                <a:path w="2918" h="2765" extrusionOk="0">
                  <a:moveTo>
                    <a:pt x="977" y="324"/>
                  </a:moveTo>
                  <a:cubicBezTo>
                    <a:pt x="1037" y="336"/>
                    <a:pt x="1073" y="372"/>
                    <a:pt x="1108" y="419"/>
                  </a:cubicBezTo>
                  <a:lnTo>
                    <a:pt x="1608" y="1193"/>
                  </a:lnTo>
                  <a:lnTo>
                    <a:pt x="953" y="1622"/>
                  </a:lnTo>
                  <a:lnTo>
                    <a:pt x="441" y="848"/>
                  </a:lnTo>
                  <a:cubicBezTo>
                    <a:pt x="382" y="753"/>
                    <a:pt x="406" y="622"/>
                    <a:pt x="501" y="562"/>
                  </a:cubicBezTo>
                  <a:lnTo>
                    <a:pt x="811" y="360"/>
                  </a:lnTo>
                  <a:cubicBezTo>
                    <a:pt x="834" y="324"/>
                    <a:pt x="882" y="324"/>
                    <a:pt x="930" y="324"/>
                  </a:cubicBezTo>
                  <a:close/>
                  <a:moveTo>
                    <a:pt x="1965" y="1336"/>
                  </a:moveTo>
                  <a:lnTo>
                    <a:pt x="2227" y="1526"/>
                  </a:lnTo>
                  <a:lnTo>
                    <a:pt x="1013" y="2336"/>
                  </a:lnTo>
                  <a:lnTo>
                    <a:pt x="942" y="2027"/>
                  </a:lnTo>
                  <a:lnTo>
                    <a:pt x="1965" y="1336"/>
                  </a:lnTo>
                  <a:close/>
                  <a:moveTo>
                    <a:pt x="922" y="0"/>
                  </a:moveTo>
                  <a:cubicBezTo>
                    <a:pt x="819" y="0"/>
                    <a:pt x="719" y="34"/>
                    <a:pt x="632" y="86"/>
                  </a:cubicBezTo>
                  <a:lnTo>
                    <a:pt x="322" y="300"/>
                  </a:lnTo>
                  <a:cubicBezTo>
                    <a:pt x="84" y="455"/>
                    <a:pt x="1" y="788"/>
                    <a:pt x="168" y="1026"/>
                  </a:cubicBezTo>
                  <a:lnTo>
                    <a:pt x="692" y="1812"/>
                  </a:lnTo>
                  <a:lnTo>
                    <a:pt x="680" y="1812"/>
                  </a:lnTo>
                  <a:lnTo>
                    <a:pt x="632" y="1860"/>
                  </a:lnTo>
                  <a:lnTo>
                    <a:pt x="215" y="2515"/>
                  </a:lnTo>
                  <a:cubicBezTo>
                    <a:pt x="168" y="2586"/>
                    <a:pt x="180" y="2693"/>
                    <a:pt x="263" y="2741"/>
                  </a:cubicBezTo>
                  <a:cubicBezTo>
                    <a:pt x="287" y="2753"/>
                    <a:pt x="322" y="2765"/>
                    <a:pt x="346" y="2765"/>
                  </a:cubicBezTo>
                  <a:cubicBezTo>
                    <a:pt x="406" y="2765"/>
                    <a:pt x="453" y="2741"/>
                    <a:pt x="477" y="2693"/>
                  </a:cubicBezTo>
                  <a:lnTo>
                    <a:pt x="692" y="2360"/>
                  </a:lnTo>
                  <a:lnTo>
                    <a:pt x="739" y="2538"/>
                  </a:lnTo>
                  <a:cubicBezTo>
                    <a:pt x="751" y="2622"/>
                    <a:pt x="811" y="2681"/>
                    <a:pt x="870" y="2705"/>
                  </a:cubicBezTo>
                  <a:cubicBezTo>
                    <a:pt x="894" y="2717"/>
                    <a:pt x="930" y="2717"/>
                    <a:pt x="953" y="2717"/>
                  </a:cubicBezTo>
                  <a:cubicBezTo>
                    <a:pt x="1001" y="2717"/>
                    <a:pt x="1049" y="2705"/>
                    <a:pt x="1073" y="2693"/>
                  </a:cubicBezTo>
                  <a:lnTo>
                    <a:pt x="2525" y="1741"/>
                  </a:lnTo>
                  <a:cubicBezTo>
                    <a:pt x="2585" y="1693"/>
                    <a:pt x="2620" y="1634"/>
                    <a:pt x="2620" y="1562"/>
                  </a:cubicBezTo>
                  <a:cubicBezTo>
                    <a:pt x="2620" y="1491"/>
                    <a:pt x="2597" y="1407"/>
                    <a:pt x="2537" y="1372"/>
                  </a:cubicBezTo>
                  <a:lnTo>
                    <a:pt x="2382" y="1253"/>
                  </a:lnTo>
                  <a:lnTo>
                    <a:pt x="2775" y="1193"/>
                  </a:lnTo>
                  <a:cubicBezTo>
                    <a:pt x="2847" y="1169"/>
                    <a:pt x="2918" y="1086"/>
                    <a:pt x="2906" y="991"/>
                  </a:cubicBezTo>
                  <a:cubicBezTo>
                    <a:pt x="2895" y="914"/>
                    <a:pt x="2835" y="858"/>
                    <a:pt x="2751" y="858"/>
                  </a:cubicBezTo>
                  <a:cubicBezTo>
                    <a:pt x="2744" y="858"/>
                    <a:pt x="2736" y="859"/>
                    <a:pt x="2727" y="860"/>
                  </a:cubicBezTo>
                  <a:lnTo>
                    <a:pt x="1965" y="979"/>
                  </a:lnTo>
                  <a:cubicBezTo>
                    <a:pt x="1942" y="979"/>
                    <a:pt x="1930" y="991"/>
                    <a:pt x="1906" y="1014"/>
                  </a:cubicBezTo>
                  <a:lnTo>
                    <a:pt x="1894" y="1026"/>
                  </a:lnTo>
                  <a:lnTo>
                    <a:pt x="1370" y="241"/>
                  </a:lnTo>
                  <a:cubicBezTo>
                    <a:pt x="1299" y="122"/>
                    <a:pt x="1180" y="38"/>
                    <a:pt x="1037" y="14"/>
                  </a:cubicBezTo>
                  <a:cubicBezTo>
                    <a:pt x="999" y="5"/>
                    <a:pt x="960" y="0"/>
                    <a:pt x="92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95" name="Google Shape;11395;p80"/>
            <p:cNvSpPr/>
            <p:nvPr/>
          </p:nvSpPr>
          <p:spPr>
            <a:xfrm>
              <a:off x="6891589" y="2443884"/>
              <a:ext cx="92044" cy="86446"/>
            </a:xfrm>
            <a:custGeom>
              <a:avLst/>
              <a:gdLst/>
              <a:ahLst/>
              <a:cxnLst/>
              <a:rect l="l" t="t" r="r" b="b"/>
              <a:pathLst>
                <a:path w="2894" h="2718" extrusionOk="0">
                  <a:moveTo>
                    <a:pt x="1984" y="331"/>
                  </a:moveTo>
                  <a:cubicBezTo>
                    <a:pt x="2025" y="331"/>
                    <a:pt x="2060" y="345"/>
                    <a:pt x="2096" y="372"/>
                  </a:cubicBezTo>
                  <a:lnTo>
                    <a:pt x="2406" y="574"/>
                  </a:lnTo>
                  <a:cubicBezTo>
                    <a:pt x="2513" y="634"/>
                    <a:pt x="2525" y="753"/>
                    <a:pt x="2465" y="860"/>
                  </a:cubicBezTo>
                  <a:lnTo>
                    <a:pt x="1953" y="1634"/>
                  </a:lnTo>
                  <a:lnTo>
                    <a:pt x="1298" y="1205"/>
                  </a:lnTo>
                  <a:lnTo>
                    <a:pt x="1810" y="431"/>
                  </a:lnTo>
                  <a:cubicBezTo>
                    <a:pt x="1846" y="384"/>
                    <a:pt x="1882" y="348"/>
                    <a:pt x="1941" y="336"/>
                  </a:cubicBezTo>
                  <a:cubicBezTo>
                    <a:pt x="1956" y="333"/>
                    <a:pt x="1970" y="331"/>
                    <a:pt x="1984" y="331"/>
                  </a:cubicBezTo>
                  <a:close/>
                  <a:moveTo>
                    <a:pt x="917" y="1348"/>
                  </a:moveTo>
                  <a:lnTo>
                    <a:pt x="977" y="1384"/>
                  </a:lnTo>
                  <a:lnTo>
                    <a:pt x="1941" y="2015"/>
                  </a:lnTo>
                  <a:lnTo>
                    <a:pt x="1882" y="2348"/>
                  </a:lnTo>
                  <a:lnTo>
                    <a:pt x="667" y="1538"/>
                  </a:lnTo>
                  <a:lnTo>
                    <a:pt x="917" y="1348"/>
                  </a:lnTo>
                  <a:close/>
                  <a:moveTo>
                    <a:pt x="1989" y="0"/>
                  </a:moveTo>
                  <a:cubicBezTo>
                    <a:pt x="1951" y="0"/>
                    <a:pt x="1911" y="5"/>
                    <a:pt x="1870" y="14"/>
                  </a:cubicBezTo>
                  <a:cubicBezTo>
                    <a:pt x="1739" y="38"/>
                    <a:pt x="1620" y="110"/>
                    <a:pt x="1525" y="229"/>
                  </a:cubicBezTo>
                  <a:lnTo>
                    <a:pt x="1025" y="1003"/>
                  </a:lnTo>
                  <a:lnTo>
                    <a:pt x="1013" y="991"/>
                  </a:lnTo>
                  <a:cubicBezTo>
                    <a:pt x="989" y="979"/>
                    <a:pt x="965" y="979"/>
                    <a:pt x="953" y="967"/>
                  </a:cubicBezTo>
                  <a:lnTo>
                    <a:pt x="191" y="848"/>
                  </a:lnTo>
                  <a:cubicBezTo>
                    <a:pt x="177" y="844"/>
                    <a:pt x="163" y="843"/>
                    <a:pt x="150" y="843"/>
                  </a:cubicBezTo>
                  <a:cubicBezTo>
                    <a:pt x="76" y="843"/>
                    <a:pt x="23" y="898"/>
                    <a:pt x="13" y="979"/>
                  </a:cubicBezTo>
                  <a:cubicBezTo>
                    <a:pt x="1" y="1062"/>
                    <a:pt x="60" y="1146"/>
                    <a:pt x="143" y="1157"/>
                  </a:cubicBezTo>
                  <a:lnTo>
                    <a:pt x="536" y="1217"/>
                  </a:lnTo>
                  <a:lnTo>
                    <a:pt x="382" y="1336"/>
                  </a:lnTo>
                  <a:cubicBezTo>
                    <a:pt x="322" y="1372"/>
                    <a:pt x="298" y="1455"/>
                    <a:pt x="298" y="1527"/>
                  </a:cubicBezTo>
                  <a:cubicBezTo>
                    <a:pt x="298" y="1598"/>
                    <a:pt x="334" y="1658"/>
                    <a:pt x="394" y="1705"/>
                  </a:cubicBezTo>
                  <a:lnTo>
                    <a:pt x="1846" y="2658"/>
                  </a:lnTo>
                  <a:cubicBezTo>
                    <a:pt x="1870" y="2681"/>
                    <a:pt x="1918" y="2681"/>
                    <a:pt x="1965" y="2681"/>
                  </a:cubicBezTo>
                  <a:cubicBezTo>
                    <a:pt x="1989" y="2681"/>
                    <a:pt x="2025" y="2681"/>
                    <a:pt x="2048" y="2670"/>
                  </a:cubicBezTo>
                  <a:cubicBezTo>
                    <a:pt x="2120" y="2646"/>
                    <a:pt x="2168" y="2586"/>
                    <a:pt x="2179" y="2503"/>
                  </a:cubicBezTo>
                  <a:lnTo>
                    <a:pt x="2227" y="2312"/>
                  </a:lnTo>
                  <a:lnTo>
                    <a:pt x="2441" y="2646"/>
                  </a:lnTo>
                  <a:cubicBezTo>
                    <a:pt x="2465" y="2681"/>
                    <a:pt x="2525" y="2717"/>
                    <a:pt x="2572" y="2717"/>
                  </a:cubicBezTo>
                  <a:cubicBezTo>
                    <a:pt x="2596" y="2717"/>
                    <a:pt x="2632" y="2705"/>
                    <a:pt x="2656" y="2681"/>
                  </a:cubicBezTo>
                  <a:cubicBezTo>
                    <a:pt x="2739" y="2646"/>
                    <a:pt x="2763" y="2539"/>
                    <a:pt x="2703" y="2467"/>
                  </a:cubicBezTo>
                  <a:lnTo>
                    <a:pt x="2287" y="1812"/>
                  </a:lnTo>
                  <a:lnTo>
                    <a:pt x="2239" y="1765"/>
                  </a:lnTo>
                  <a:lnTo>
                    <a:pt x="2227" y="1753"/>
                  </a:lnTo>
                  <a:lnTo>
                    <a:pt x="2739" y="979"/>
                  </a:lnTo>
                  <a:cubicBezTo>
                    <a:pt x="2894" y="788"/>
                    <a:pt x="2834" y="455"/>
                    <a:pt x="2584" y="288"/>
                  </a:cubicBezTo>
                  <a:lnTo>
                    <a:pt x="2275" y="86"/>
                  </a:lnTo>
                  <a:cubicBezTo>
                    <a:pt x="2188" y="34"/>
                    <a:pt x="2094" y="0"/>
                    <a:pt x="198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96" name="Google Shape;11396;p80"/>
            <p:cNvSpPr/>
            <p:nvPr/>
          </p:nvSpPr>
          <p:spPr>
            <a:xfrm>
              <a:off x="6662498" y="2512201"/>
              <a:ext cx="288185" cy="244930"/>
            </a:xfrm>
            <a:custGeom>
              <a:avLst/>
              <a:gdLst/>
              <a:ahLst/>
              <a:cxnLst/>
              <a:rect l="l" t="t" r="r" b="b"/>
              <a:pathLst>
                <a:path w="9061" h="7701" extrusionOk="0">
                  <a:moveTo>
                    <a:pt x="4501" y="3379"/>
                  </a:moveTo>
                  <a:lnTo>
                    <a:pt x="7025" y="5975"/>
                  </a:lnTo>
                  <a:lnTo>
                    <a:pt x="6989" y="5975"/>
                  </a:lnTo>
                  <a:cubicBezTo>
                    <a:pt x="6977" y="5975"/>
                    <a:pt x="6965" y="5951"/>
                    <a:pt x="6942" y="5951"/>
                  </a:cubicBezTo>
                  <a:lnTo>
                    <a:pt x="6930" y="5951"/>
                  </a:lnTo>
                  <a:cubicBezTo>
                    <a:pt x="6918" y="5951"/>
                    <a:pt x="6906" y="5939"/>
                    <a:pt x="6870" y="5939"/>
                  </a:cubicBezTo>
                  <a:lnTo>
                    <a:pt x="6858" y="5939"/>
                  </a:lnTo>
                  <a:cubicBezTo>
                    <a:pt x="6846" y="5939"/>
                    <a:pt x="6823" y="5927"/>
                    <a:pt x="6799" y="5927"/>
                  </a:cubicBezTo>
                  <a:lnTo>
                    <a:pt x="6787" y="5927"/>
                  </a:lnTo>
                  <a:cubicBezTo>
                    <a:pt x="6763" y="5927"/>
                    <a:pt x="6751" y="5927"/>
                    <a:pt x="6739" y="5915"/>
                  </a:cubicBezTo>
                  <a:lnTo>
                    <a:pt x="6727" y="5915"/>
                  </a:lnTo>
                  <a:cubicBezTo>
                    <a:pt x="6704" y="5915"/>
                    <a:pt x="6692" y="5915"/>
                    <a:pt x="6680" y="5891"/>
                  </a:cubicBezTo>
                  <a:lnTo>
                    <a:pt x="6549" y="5891"/>
                  </a:lnTo>
                  <a:cubicBezTo>
                    <a:pt x="6525" y="5891"/>
                    <a:pt x="6513" y="5891"/>
                    <a:pt x="6501" y="5879"/>
                  </a:cubicBezTo>
                  <a:lnTo>
                    <a:pt x="6489" y="5879"/>
                  </a:lnTo>
                  <a:cubicBezTo>
                    <a:pt x="6465" y="5879"/>
                    <a:pt x="6442" y="5879"/>
                    <a:pt x="6430" y="5867"/>
                  </a:cubicBezTo>
                  <a:lnTo>
                    <a:pt x="6406" y="5867"/>
                  </a:lnTo>
                  <a:cubicBezTo>
                    <a:pt x="6025" y="5808"/>
                    <a:pt x="5572" y="5760"/>
                    <a:pt x="5120" y="5748"/>
                  </a:cubicBezTo>
                  <a:cubicBezTo>
                    <a:pt x="5037" y="5748"/>
                    <a:pt x="4953" y="5748"/>
                    <a:pt x="4882" y="5736"/>
                  </a:cubicBezTo>
                  <a:lnTo>
                    <a:pt x="4168" y="5736"/>
                  </a:lnTo>
                  <a:cubicBezTo>
                    <a:pt x="4025" y="5736"/>
                    <a:pt x="3882" y="5748"/>
                    <a:pt x="3751" y="5748"/>
                  </a:cubicBezTo>
                  <a:cubicBezTo>
                    <a:pt x="3346" y="5760"/>
                    <a:pt x="2953" y="5808"/>
                    <a:pt x="2620" y="5867"/>
                  </a:cubicBezTo>
                  <a:lnTo>
                    <a:pt x="2596" y="5867"/>
                  </a:lnTo>
                  <a:cubicBezTo>
                    <a:pt x="2584" y="5867"/>
                    <a:pt x="2560" y="5867"/>
                    <a:pt x="2536" y="5879"/>
                  </a:cubicBezTo>
                  <a:lnTo>
                    <a:pt x="2524" y="5879"/>
                  </a:lnTo>
                  <a:cubicBezTo>
                    <a:pt x="2513" y="5879"/>
                    <a:pt x="2501" y="5879"/>
                    <a:pt x="2477" y="5891"/>
                  </a:cubicBezTo>
                  <a:lnTo>
                    <a:pt x="2346" y="5891"/>
                  </a:lnTo>
                  <a:cubicBezTo>
                    <a:pt x="2334" y="5891"/>
                    <a:pt x="2322" y="5891"/>
                    <a:pt x="2298" y="5915"/>
                  </a:cubicBezTo>
                  <a:lnTo>
                    <a:pt x="2286" y="5915"/>
                  </a:lnTo>
                  <a:cubicBezTo>
                    <a:pt x="2274" y="5915"/>
                    <a:pt x="2263" y="5915"/>
                    <a:pt x="2239" y="5927"/>
                  </a:cubicBezTo>
                  <a:lnTo>
                    <a:pt x="2227" y="5927"/>
                  </a:lnTo>
                  <a:cubicBezTo>
                    <a:pt x="2215" y="5927"/>
                    <a:pt x="2203" y="5939"/>
                    <a:pt x="2167" y="5939"/>
                  </a:cubicBezTo>
                  <a:lnTo>
                    <a:pt x="2155" y="5939"/>
                  </a:lnTo>
                  <a:cubicBezTo>
                    <a:pt x="2143" y="5939"/>
                    <a:pt x="2120" y="5951"/>
                    <a:pt x="2096" y="5951"/>
                  </a:cubicBezTo>
                  <a:lnTo>
                    <a:pt x="2084" y="5951"/>
                  </a:lnTo>
                  <a:cubicBezTo>
                    <a:pt x="2060" y="5951"/>
                    <a:pt x="2048" y="5975"/>
                    <a:pt x="2036" y="5975"/>
                  </a:cubicBezTo>
                  <a:lnTo>
                    <a:pt x="2001" y="5975"/>
                  </a:lnTo>
                  <a:lnTo>
                    <a:pt x="4501" y="3379"/>
                  </a:lnTo>
                  <a:close/>
                  <a:moveTo>
                    <a:pt x="4620" y="6046"/>
                  </a:moveTo>
                  <a:cubicBezTo>
                    <a:pt x="5525" y="6058"/>
                    <a:pt x="6382" y="6153"/>
                    <a:pt x="6989" y="6320"/>
                  </a:cubicBezTo>
                  <a:lnTo>
                    <a:pt x="7001" y="6320"/>
                  </a:lnTo>
                  <a:cubicBezTo>
                    <a:pt x="7013" y="6320"/>
                    <a:pt x="7049" y="6332"/>
                    <a:pt x="7061" y="6332"/>
                  </a:cubicBezTo>
                  <a:lnTo>
                    <a:pt x="7073" y="6332"/>
                  </a:lnTo>
                  <a:lnTo>
                    <a:pt x="7216" y="6379"/>
                  </a:lnTo>
                  <a:cubicBezTo>
                    <a:pt x="7335" y="6415"/>
                    <a:pt x="7442" y="6451"/>
                    <a:pt x="7525" y="6498"/>
                  </a:cubicBezTo>
                  <a:cubicBezTo>
                    <a:pt x="7739" y="6594"/>
                    <a:pt x="7787" y="6689"/>
                    <a:pt x="7787" y="6713"/>
                  </a:cubicBezTo>
                  <a:cubicBezTo>
                    <a:pt x="7799" y="6772"/>
                    <a:pt x="7632" y="6975"/>
                    <a:pt x="6918" y="7153"/>
                  </a:cubicBezTo>
                  <a:cubicBezTo>
                    <a:pt x="6275" y="7296"/>
                    <a:pt x="5430" y="7391"/>
                    <a:pt x="4525" y="7391"/>
                  </a:cubicBezTo>
                  <a:cubicBezTo>
                    <a:pt x="3608" y="7391"/>
                    <a:pt x="2763" y="7296"/>
                    <a:pt x="2120" y="7153"/>
                  </a:cubicBezTo>
                  <a:cubicBezTo>
                    <a:pt x="1393" y="6975"/>
                    <a:pt x="1227" y="6772"/>
                    <a:pt x="1227" y="6713"/>
                  </a:cubicBezTo>
                  <a:cubicBezTo>
                    <a:pt x="1227" y="6689"/>
                    <a:pt x="1286" y="6594"/>
                    <a:pt x="1501" y="6498"/>
                  </a:cubicBezTo>
                  <a:cubicBezTo>
                    <a:pt x="1584" y="6451"/>
                    <a:pt x="1691" y="6403"/>
                    <a:pt x="1810" y="6379"/>
                  </a:cubicBezTo>
                  <a:lnTo>
                    <a:pt x="1941" y="6332"/>
                  </a:lnTo>
                  <a:lnTo>
                    <a:pt x="1965" y="6332"/>
                  </a:lnTo>
                  <a:cubicBezTo>
                    <a:pt x="1977" y="6332"/>
                    <a:pt x="2001" y="6320"/>
                    <a:pt x="2024" y="6320"/>
                  </a:cubicBezTo>
                  <a:lnTo>
                    <a:pt x="2036" y="6320"/>
                  </a:lnTo>
                  <a:cubicBezTo>
                    <a:pt x="2632" y="6165"/>
                    <a:pt x="3489" y="6058"/>
                    <a:pt x="4382" y="6046"/>
                  </a:cubicBezTo>
                  <a:close/>
                  <a:moveTo>
                    <a:pt x="1637" y="1"/>
                  </a:moveTo>
                  <a:cubicBezTo>
                    <a:pt x="1596" y="1"/>
                    <a:pt x="1554" y="16"/>
                    <a:pt x="1524" y="45"/>
                  </a:cubicBezTo>
                  <a:cubicBezTo>
                    <a:pt x="1465" y="105"/>
                    <a:pt x="1465" y="212"/>
                    <a:pt x="1524" y="272"/>
                  </a:cubicBezTo>
                  <a:lnTo>
                    <a:pt x="4298" y="3129"/>
                  </a:lnTo>
                  <a:lnTo>
                    <a:pt x="1334" y="6189"/>
                  </a:lnTo>
                  <a:lnTo>
                    <a:pt x="1322" y="6189"/>
                  </a:lnTo>
                  <a:cubicBezTo>
                    <a:pt x="1310" y="6189"/>
                    <a:pt x="1310" y="6213"/>
                    <a:pt x="1286" y="6213"/>
                  </a:cubicBezTo>
                  <a:cubicBezTo>
                    <a:pt x="1286" y="6213"/>
                    <a:pt x="1274" y="6213"/>
                    <a:pt x="1274" y="6225"/>
                  </a:cubicBezTo>
                  <a:cubicBezTo>
                    <a:pt x="1262" y="6225"/>
                    <a:pt x="1262" y="6237"/>
                    <a:pt x="1250" y="6237"/>
                  </a:cubicBezTo>
                  <a:cubicBezTo>
                    <a:pt x="1250" y="6237"/>
                    <a:pt x="1227" y="6237"/>
                    <a:pt x="1227" y="6248"/>
                  </a:cubicBezTo>
                  <a:lnTo>
                    <a:pt x="1215" y="6272"/>
                  </a:lnTo>
                  <a:cubicBezTo>
                    <a:pt x="1215" y="6272"/>
                    <a:pt x="1203" y="6272"/>
                    <a:pt x="1203" y="6284"/>
                  </a:cubicBezTo>
                  <a:lnTo>
                    <a:pt x="1191" y="6296"/>
                  </a:lnTo>
                  <a:lnTo>
                    <a:pt x="1167" y="6296"/>
                  </a:lnTo>
                  <a:lnTo>
                    <a:pt x="322" y="1105"/>
                  </a:lnTo>
                  <a:cubicBezTo>
                    <a:pt x="311" y="1019"/>
                    <a:pt x="233" y="972"/>
                    <a:pt x="165" y="972"/>
                  </a:cubicBezTo>
                  <a:cubicBezTo>
                    <a:pt x="158" y="972"/>
                    <a:pt x="150" y="973"/>
                    <a:pt x="143" y="974"/>
                  </a:cubicBezTo>
                  <a:cubicBezTo>
                    <a:pt x="60" y="986"/>
                    <a:pt x="0" y="1081"/>
                    <a:pt x="12" y="1153"/>
                  </a:cubicBezTo>
                  <a:lnTo>
                    <a:pt x="917" y="6713"/>
                  </a:lnTo>
                  <a:cubicBezTo>
                    <a:pt x="929" y="7034"/>
                    <a:pt x="1322" y="7260"/>
                    <a:pt x="2048" y="7439"/>
                  </a:cubicBezTo>
                  <a:cubicBezTo>
                    <a:pt x="2715" y="7606"/>
                    <a:pt x="3596" y="7701"/>
                    <a:pt x="4537" y="7701"/>
                  </a:cubicBezTo>
                  <a:cubicBezTo>
                    <a:pt x="5477" y="7701"/>
                    <a:pt x="6346" y="7606"/>
                    <a:pt x="7025" y="7439"/>
                  </a:cubicBezTo>
                  <a:cubicBezTo>
                    <a:pt x="7763" y="7260"/>
                    <a:pt x="8132" y="7022"/>
                    <a:pt x="8156" y="6713"/>
                  </a:cubicBezTo>
                  <a:lnTo>
                    <a:pt x="9061" y="1153"/>
                  </a:lnTo>
                  <a:cubicBezTo>
                    <a:pt x="9049" y="1081"/>
                    <a:pt x="8990" y="998"/>
                    <a:pt x="8894" y="986"/>
                  </a:cubicBezTo>
                  <a:cubicBezTo>
                    <a:pt x="8887" y="985"/>
                    <a:pt x="8880" y="984"/>
                    <a:pt x="8873" y="984"/>
                  </a:cubicBezTo>
                  <a:cubicBezTo>
                    <a:pt x="8795" y="984"/>
                    <a:pt x="8716" y="1041"/>
                    <a:pt x="8716" y="1117"/>
                  </a:cubicBezTo>
                  <a:lnTo>
                    <a:pt x="7870" y="6320"/>
                  </a:lnTo>
                  <a:lnTo>
                    <a:pt x="7858" y="6320"/>
                  </a:lnTo>
                  <a:lnTo>
                    <a:pt x="7835" y="6296"/>
                  </a:lnTo>
                  <a:cubicBezTo>
                    <a:pt x="7835" y="6296"/>
                    <a:pt x="7823" y="6296"/>
                    <a:pt x="7823" y="6284"/>
                  </a:cubicBezTo>
                  <a:lnTo>
                    <a:pt x="7811" y="6272"/>
                  </a:lnTo>
                  <a:cubicBezTo>
                    <a:pt x="7811" y="6272"/>
                    <a:pt x="7799" y="6272"/>
                    <a:pt x="7799" y="6248"/>
                  </a:cubicBezTo>
                  <a:cubicBezTo>
                    <a:pt x="7799" y="6248"/>
                    <a:pt x="7775" y="6237"/>
                    <a:pt x="7763" y="6237"/>
                  </a:cubicBezTo>
                  <a:cubicBezTo>
                    <a:pt x="7763" y="6237"/>
                    <a:pt x="7751" y="6237"/>
                    <a:pt x="7751" y="6225"/>
                  </a:cubicBezTo>
                  <a:cubicBezTo>
                    <a:pt x="7739" y="6225"/>
                    <a:pt x="7739" y="6213"/>
                    <a:pt x="7716" y="6213"/>
                  </a:cubicBezTo>
                  <a:lnTo>
                    <a:pt x="7704" y="6213"/>
                  </a:lnTo>
                  <a:lnTo>
                    <a:pt x="4739" y="3141"/>
                  </a:lnTo>
                  <a:lnTo>
                    <a:pt x="7513" y="272"/>
                  </a:lnTo>
                  <a:cubicBezTo>
                    <a:pt x="7573" y="212"/>
                    <a:pt x="7573" y="105"/>
                    <a:pt x="7513" y="45"/>
                  </a:cubicBezTo>
                  <a:cubicBezTo>
                    <a:pt x="7483" y="16"/>
                    <a:pt x="7442" y="1"/>
                    <a:pt x="7400" y="1"/>
                  </a:cubicBezTo>
                  <a:cubicBezTo>
                    <a:pt x="7358" y="1"/>
                    <a:pt x="7317" y="16"/>
                    <a:pt x="7287" y="45"/>
                  </a:cubicBezTo>
                  <a:lnTo>
                    <a:pt x="4525" y="2903"/>
                  </a:lnTo>
                  <a:lnTo>
                    <a:pt x="1751" y="45"/>
                  </a:lnTo>
                  <a:cubicBezTo>
                    <a:pt x="1721" y="16"/>
                    <a:pt x="1679" y="1"/>
                    <a:pt x="163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397" name="Google Shape;11397;p80"/>
          <p:cNvGrpSpPr/>
          <p:nvPr/>
        </p:nvGrpSpPr>
        <p:grpSpPr>
          <a:xfrm>
            <a:off x="8244602" y="3048920"/>
            <a:ext cx="468593" cy="370635"/>
            <a:chOff x="6183451" y="2462140"/>
            <a:chExt cx="351445" cy="277976"/>
          </a:xfrm>
          <a:solidFill>
            <a:schemeClr val="tx1"/>
          </a:solidFill>
        </p:grpSpPr>
        <p:sp>
          <p:nvSpPr>
            <p:cNvPr id="11398" name="Google Shape;11398;p80"/>
            <p:cNvSpPr/>
            <p:nvPr/>
          </p:nvSpPr>
          <p:spPr>
            <a:xfrm>
              <a:off x="6315251" y="2514777"/>
              <a:ext cx="120446" cy="10241"/>
            </a:xfrm>
            <a:custGeom>
              <a:avLst/>
              <a:gdLst/>
              <a:ahLst/>
              <a:cxnLst/>
              <a:rect l="l" t="t" r="r" b="b"/>
              <a:pathLst>
                <a:path w="3787" h="322" extrusionOk="0">
                  <a:moveTo>
                    <a:pt x="167" y="0"/>
                  </a:moveTo>
                  <a:cubicBezTo>
                    <a:pt x="84" y="0"/>
                    <a:pt x="0" y="71"/>
                    <a:pt x="0" y="167"/>
                  </a:cubicBezTo>
                  <a:cubicBezTo>
                    <a:pt x="0" y="250"/>
                    <a:pt x="84" y="321"/>
                    <a:pt x="167" y="321"/>
                  </a:cubicBezTo>
                  <a:lnTo>
                    <a:pt x="3620" y="321"/>
                  </a:lnTo>
                  <a:cubicBezTo>
                    <a:pt x="3703" y="321"/>
                    <a:pt x="3786" y="250"/>
                    <a:pt x="3786" y="167"/>
                  </a:cubicBezTo>
                  <a:cubicBezTo>
                    <a:pt x="3786" y="71"/>
                    <a:pt x="3715" y="0"/>
                    <a:pt x="362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99" name="Google Shape;11399;p80"/>
            <p:cNvSpPr/>
            <p:nvPr/>
          </p:nvSpPr>
          <p:spPr>
            <a:xfrm>
              <a:off x="6274349" y="2514777"/>
              <a:ext cx="27670" cy="10241"/>
            </a:xfrm>
            <a:custGeom>
              <a:avLst/>
              <a:gdLst/>
              <a:ahLst/>
              <a:cxnLst/>
              <a:rect l="l" t="t" r="r" b="b"/>
              <a:pathLst>
                <a:path w="870" h="322" extrusionOk="0">
                  <a:moveTo>
                    <a:pt x="155" y="0"/>
                  </a:moveTo>
                  <a:cubicBezTo>
                    <a:pt x="72" y="0"/>
                    <a:pt x="0" y="71"/>
                    <a:pt x="0" y="167"/>
                  </a:cubicBezTo>
                  <a:cubicBezTo>
                    <a:pt x="0" y="250"/>
                    <a:pt x="72" y="321"/>
                    <a:pt x="155" y="321"/>
                  </a:cubicBezTo>
                  <a:lnTo>
                    <a:pt x="715" y="321"/>
                  </a:lnTo>
                  <a:cubicBezTo>
                    <a:pt x="798" y="321"/>
                    <a:pt x="870" y="250"/>
                    <a:pt x="870" y="167"/>
                  </a:cubicBezTo>
                  <a:cubicBezTo>
                    <a:pt x="870" y="71"/>
                    <a:pt x="798" y="0"/>
                    <a:pt x="71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00" name="Google Shape;11400;p80"/>
            <p:cNvSpPr/>
            <p:nvPr/>
          </p:nvSpPr>
          <p:spPr>
            <a:xfrm>
              <a:off x="6274349" y="2672307"/>
              <a:ext cx="64405" cy="10623"/>
            </a:xfrm>
            <a:custGeom>
              <a:avLst/>
              <a:gdLst/>
              <a:ahLst/>
              <a:cxnLst/>
              <a:rect l="l" t="t" r="r" b="b"/>
              <a:pathLst>
                <a:path w="2025" h="334" extrusionOk="0">
                  <a:moveTo>
                    <a:pt x="155" y="0"/>
                  </a:moveTo>
                  <a:cubicBezTo>
                    <a:pt x="72" y="0"/>
                    <a:pt x="0" y="71"/>
                    <a:pt x="0" y="167"/>
                  </a:cubicBezTo>
                  <a:cubicBezTo>
                    <a:pt x="0" y="250"/>
                    <a:pt x="72" y="333"/>
                    <a:pt x="155" y="333"/>
                  </a:cubicBezTo>
                  <a:lnTo>
                    <a:pt x="1858" y="333"/>
                  </a:lnTo>
                  <a:cubicBezTo>
                    <a:pt x="1941" y="333"/>
                    <a:pt x="2013" y="250"/>
                    <a:pt x="2013" y="167"/>
                  </a:cubicBezTo>
                  <a:cubicBezTo>
                    <a:pt x="2024" y="71"/>
                    <a:pt x="1941" y="0"/>
                    <a:pt x="185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01" name="Google Shape;11401;p80"/>
            <p:cNvSpPr/>
            <p:nvPr/>
          </p:nvSpPr>
          <p:spPr>
            <a:xfrm>
              <a:off x="6274731" y="2619670"/>
              <a:ext cx="85619" cy="10623"/>
            </a:xfrm>
            <a:custGeom>
              <a:avLst/>
              <a:gdLst/>
              <a:ahLst/>
              <a:cxnLst/>
              <a:rect l="l" t="t" r="r" b="b"/>
              <a:pathLst>
                <a:path w="2692" h="334" extrusionOk="0">
                  <a:moveTo>
                    <a:pt x="167" y="0"/>
                  </a:moveTo>
                  <a:cubicBezTo>
                    <a:pt x="72" y="0"/>
                    <a:pt x="0" y="83"/>
                    <a:pt x="0" y="167"/>
                  </a:cubicBezTo>
                  <a:cubicBezTo>
                    <a:pt x="0" y="262"/>
                    <a:pt x="72" y="333"/>
                    <a:pt x="167" y="333"/>
                  </a:cubicBezTo>
                  <a:lnTo>
                    <a:pt x="2524" y="333"/>
                  </a:lnTo>
                  <a:cubicBezTo>
                    <a:pt x="2620" y="333"/>
                    <a:pt x="2691" y="262"/>
                    <a:pt x="2691" y="167"/>
                  </a:cubicBezTo>
                  <a:cubicBezTo>
                    <a:pt x="2691" y="83"/>
                    <a:pt x="2620" y="0"/>
                    <a:pt x="252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02" name="Google Shape;11402;p80"/>
            <p:cNvSpPr/>
            <p:nvPr/>
          </p:nvSpPr>
          <p:spPr>
            <a:xfrm>
              <a:off x="6274731" y="2567383"/>
              <a:ext cx="122704" cy="10273"/>
            </a:xfrm>
            <a:custGeom>
              <a:avLst/>
              <a:gdLst/>
              <a:ahLst/>
              <a:cxnLst/>
              <a:rect l="l" t="t" r="r" b="b"/>
              <a:pathLst>
                <a:path w="3858" h="323" extrusionOk="0">
                  <a:moveTo>
                    <a:pt x="167" y="1"/>
                  </a:moveTo>
                  <a:cubicBezTo>
                    <a:pt x="72" y="1"/>
                    <a:pt x="0" y="72"/>
                    <a:pt x="0" y="156"/>
                  </a:cubicBezTo>
                  <a:cubicBezTo>
                    <a:pt x="0" y="251"/>
                    <a:pt x="72" y="322"/>
                    <a:pt x="167" y="322"/>
                  </a:cubicBezTo>
                  <a:lnTo>
                    <a:pt x="3691" y="322"/>
                  </a:lnTo>
                  <a:cubicBezTo>
                    <a:pt x="3775" y="322"/>
                    <a:pt x="3858" y="251"/>
                    <a:pt x="3858" y="156"/>
                  </a:cubicBezTo>
                  <a:cubicBezTo>
                    <a:pt x="3858" y="72"/>
                    <a:pt x="3775" y="1"/>
                    <a:pt x="369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03" name="Google Shape;11403;p80"/>
            <p:cNvSpPr/>
            <p:nvPr/>
          </p:nvSpPr>
          <p:spPr>
            <a:xfrm>
              <a:off x="6183451" y="2462140"/>
              <a:ext cx="339709" cy="277976"/>
            </a:xfrm>
            <a:custGeom>
              <a:avLst/>
              <a:gdLst/>
              <a:ahLst/>
              <a:cxnLst/>
              <a:rect l="l" t="t" r="r" b="b"/>
              <a:pathLst>
                <a:path w="10681" h="8740" extrusionOk="0">
                  <a:moveTo>
                    <a:pt x="9514" y="405"/>
                  </a:moveTo>
                  <a:cubicBezTo>
                    <a:pt x="9895" y="405"/>
                    <a:pt x="10193" y="667"/>
                    <a:pt x="10252" y="1036"/>
                  </a:cubicBezTo>
                  <a:lnTo>
                    <a:pt x="8883" y="1036"/>
                  </a:lnTo>
                  <a:lnTo>
                    <a:pt x="8883" y="964"/>
                  </a:lnTo>
                  <a:lnTo>
                    <a:pt x="8883" y="953"/>
                  </a:lnTo>
                  <a:lnTo>
                    <a:pt x="8883" y="941"/>
                  </a:lnTo>
                  <a:lnTo>
                    <a:pt x="8883" y="917"/>
                  </a:lnTo>
                  <a:lnTo>
                    <a:pt x="8883" y="905"/>
                  </a:lnTo>
                  <a:lnTo>
                    <a:pt x="8883" y="893"/>
                  </a:lnTo>
                  <a:lnTo>
                    <a:pt x="8883" y="881"/>
                  </a:lnTo>
                  <a:lnTo>
                    <a:pt x="8883" y="857"/>
                  </a:lnTo>
                  <a:lnTo>
                    <a:pt x="8883" y="845"/>
                  </a:lnTo>
                  <a:lnTo>
                    <a:pt x="8883" y="833"/>
                  </a:lnTo>
                  <a:lnTo>
                    <a:pt x="8883" y="822"/>
                  </a:lnTo>
                  <a:lnTo>
                    <a:pt x="8883" y="798"/>
                  </a:lnTo>
                  <a:lnTo>
                    <a:pt x="8883" y="786"/>
                  </a:lnTo>
                  <a:cubicBezTo>
                    <a:pt x="8883" y="786"/>
                    <a:pt x="8883" y="774"/>
                    <a:pt x="8895" y="774"/>
                  </a:cubicBezTo>
                  <a:lnTo>
                    <a:pt x="8895" y="762"/>
                  </a:lnTo>
                  <a:cubicBezTo>
                    <a:pt x="8895" y="762"/>
                    <a:pt x="8895" y="738"/>
                    <a:pt x="8907" y="738"/>
                  </a:cubicBezTo>
                  <a:cubicBezTo>
                    <a:pt x="8919" y="714"/>
                    <a:pt x="8943" y="703"/>
                    <a:pt x="8954" y="667"/>
                  </a:cubicBezTo>
                  <a:cubicBezTo>
                    <a:pt x="8954" y="655"/>
                    <a:pt x="8966" y="655"/>
                    <a:pt x="8966" y="643"/>
                  </a:cubicBezTo>
                  <a:lnTo>
                    <a:pt x="8978" y="619"/>
                  </a:lnTo>
                  <a:lnTo>
                    <a:pt x="9002" y="607"/>
                  </a:lnTo>
                  <a:lnTo>
                    <a:pt x="9014" y="595"/>
                  </a:lnTo>
                  <a:cubicBezTo>
                    <a:pt x="9026" y="595"/>
                    <a:pt x="9026" y="583"/>
                    <a:pt x="9038" y="583"/>
                  </a:cubicBezTo>
                  <a:cubicBezTo>
                    <a:pt x="9145" y="488"/>
                    <a:pt x="9264" y="429"/>
                    <a:pt x="9395" y="405"/>
                  </a:cubicBezTo>
                  <a:close/>
                  <a:moveTo>
                    <a:pt x="6704" y="7775"/>
                  </a:moveTo>
                  <a:cubicBezTo>
                    <a:pt x="6704" y="7787"/>
                    <a:pt x="6704" y="7799"/>
                    <a:pt x="6728" y="7811"/>
                  </a:cubicBezTo>
                  <a:lnTo>
                    <a:pt x="6728" y="7834"/>
                  </a:lnTo>
                  <a:lnTo>
                    <a:pt x="6728" y="7858"/>
                  </a:lnTo>
                  <a:lnTo>
                    <a:pt x="6728" y="7870"/>
                  </a:lnTo>
                  <a:lnTo>
                    <a:pt x="6728" y="7906"/>
                  </a:lnTo>
                  <a:lnTo>
                    <a:pt x="6728" y="7918"/>
                  </a:lnTo>
                  <a:cubicBezTo>
                    <a:pt x="6728" y="7930"/>
                    <a:pt x="6728" y="7930"/>
                    <a:pt x="6740" y="7953"/>
                  </a:cubicBezTo>
                  <a:lnTo>
                    <a:pt x="6740" y="7965"/>
                  </a:lnTo>
                  <a:cubicBezTo>
                    <a:pt x="6740" y="7977"/>
                    <a:pt x="6740" y="7977"/>
                    <a:pt x="6752" y="7989"/>
                  </a:cubicBezTo>
                  <a:lnTo>
                    <a:pt x="6752" y="8013"/>
                  </a:lnTo>
                  <a:cubicBezTo>
                    <a:pt x="6752" y="8025"/>
                    <a:pt x="6752" y="8025"/>
                    <a:pt x="6764" y="8037"/>
                  </a:cubicBezTo>
                  <a:cubicBezTo>
                    <a:pt x="6764" y="8037"/>
                    <a:pt x="6764" y="8049"/>
                    <a:pt x="6776" y="8049"/>
                  </a:cubicBezTo>
                  <a:cubicBezTo>
                    <a:pt x="6776" y="8072"/>
                    <a:pt x="6776" y="8072"/>
                    <a:pt x="6799" y="8084"/>
                  </a:cubicBezTo>
                  <a:cubicBezTo>
                    <a:pt x="6799" y="8084"/>
                    <a:pt x="6799" y="8096"/>
                    <a:pt x="6811" y="8096"/>
                  </a:cubicBezTo>
                  <a:cubicBezTo>
                    <a:pt x="6811" y="8108"/>
                    <a:pt x="6823" y="8108"/>
                    <a:pt x="6823" y="8132"/>
                  </a:cubicBezTo>
                  <a:cubicBezTo>
                    <a:pt x="6823" y="8132"/>
                    <a:pt x="6823" y="8144"/>
                    <a:pt x="6835" y="8144"/>
                  </a:cubicBezTo>
                  <a:cubicBezTo>
                    <a:pt x="6835" y="8156"/>
                    <a:pt x="6859" y="8156"/>
                    <a:pt x="6859" y="8168"/>
                  </a:cubicBezTo>
                  <a:lnTo>
                    <a:pt x="6859" y="8192"/>
                  </a:lnTo>
                  <a:cubicBezTo>
                    <a:pt x="6871" y="8203"/>
                    <a:pt x="6871" y="8215"/>
                    <a:pt x="6883" y="8227"/>
                  </a:cubicBezTo>
                  <a:lnTo>
                    <a:pt x="6883" y="8251"/>
                  </a:lnTo>
                  <a:cubicBezTo>
                    <a:pt x="6883" y="8263"/>
                    <a:pt x="6895" y="8263"/>
                    <a:pt x="6895" y="8275"/>
                  </a:cubicBezTo>
                  <a:cubicBezTo>
                    <a:pt x="6895" y="8275"/>
                    <a:pt x="6895" y="8287"/>
                    <a:pt x="6918" y="8287"/>
                  </a:cubicBezTo>
                  <a:cubicBezTo>
                    <a:pt x="6918" y="8311"/>
                    <a:pt x="6930" y="8311"/>
                    <a:pt x="6930" y="8322"/>
                  </a:cubicBezTo>
                  <a:cubicBezTo>
                    <a:pt x="6930" y="8322"/>
                    <a:pt x="6930" y="8334"/>
                    <a:pt x="6942" y="8334"/>
                  </a:cubicBezTo>
                  <a:lnTo>
                    <a:pt x="6954" y="8346"/>
                  </a:lnTo>
                  <a:lnTo>
                    <a:pt x="6978" y="8370"/>
                  </a:lnTo>
                  <a:lnTo>
                    <a:pt x="6990" y="8382"/>
                  </a:lnTo>
                  <a:lnTo>
                    <a:pt x="7002" y="8394"/>
                  </a:lnTo>
                  <a:lnTo>
                    <a:pt x="7014" y="8406"/>
                  </a:lnTo>
                  <a:lnTo>
                    <a:pt x="1096" y="8406"/>
                  </a:lnTo>
                  <a:cubicBezTo>
                    <a:pt x="727" y="8406"/>
                    <a:pt x="430" y="8144"/>
                    <a:pt x="370" y="7775"/>
                  </a:cubicBezTo>
                  <a:close/>
                  <a:moveTo>
                    <a:pt x="2918" y="0"/>
                  </a:moveTo>
                  <a:cubicBezTo>
                    <a:pt x="2323" y="0"/>
                    <a:pt x="1846" y="476"/>
                    <a:pt x="1846" y="1072"/>
                  </a:cubicBezTo>
                  <a:lnTo>
                    <a:pt x="1846" y="7441"/>
                  </a:lnTo>
                  <a:lnTo>
                    <a:pt x="156" y="7441"/>
                  </a:lnTo>
                  <a:cubicBezTo>
                    <a:pt x="120" y="7441"/>
                    <a:pt x="72" y="7453"/>
                    <a:pt x="37" y="7489"/>
                  </a:cubicBezTo>
                  <a:cubicBezTo>
                    <a:pt x="13" y="7513"/>
                    <a:pt x="1" y="7561"/>
                    <a:pt x="1" y="7608"/>
                  </a:cubicBezTo>
                  <a:cubicBezTo>
                    <a:pt x="1" y="8251"/>
                    <a:pt x="453" y="8739"/>
                    <a:pt x="1072" y="8739"/>
                  </a:cubicBezTo>
                  <a:lnTo>
                    <a:pt x="7776" y="8739"/>
                  </a:lnTo>
                  <a:cubicBezTo>
                    <a:pt x="8371" y="8739"/>
                    <a:pt x="8847" y="8263"/>
                    <a:pt x="8847" y="7668"/>
                  </a:cubicBezTo>
                  <a:lnTo>
                    <a:pt x="8847" y="5703"/>
                  </a:lnTo>
                  <a:cubicBezTo>
                    <a:pt x="8847" y="5608"/>
                    <a:pt x="8776" y="5536"/>
                    <a:pt x="8692" y="5536"/>
                  </a:cubicBezTo>
                  <a:cubicBezTo>
                    <a:pt x="8597" y="5536"/>
                    <a:pt x="8526" y="5608"/>
                    <a:pt x="8526" y="5703"/>
                  </a:cubicBezTo>
                  <a:lnTo>
                    <a:pt x="8526" y="7668"/>
                  </a:lnTo>
                  <a:cubicBezTo>
                    <a:pt x="8526" y="8084"/>
                    <a:pt x="8181" y="8406"/>
                    <a:pt x="7776" y="8406"/>
                  </a:cubicBezTo>
                  <a:lnTo>
                    <a:pt x="7764" y="8406"/>
                  </a:lnTo>
                  <a:cubicBezTo>
                    <a:pt x="7347" y="8406"/>
                    <a:pt x="7026" y="8072"/>
                    <a:pt x="7026" y="7608"/>
                  </a:cubicBezTo>
                  <a:cubicBezTo>
                    <a:pt x="7026" y="7513"/>
                    <a:pt x="6942" y="7441"/>
                    <a:pt x="6859" y="7441"/>
                  </a:cubicBezTo>
                  <a:lnTo>
                    <a:pt x="2168" y="7441"/>
                  </a:lnTo>
                  <a:lnTo>
                    <a:pt x="2168" y="1072"/>
                  </a:lnTo>
                  <a:cubicBezTo>
                    <a:pt x="2168" y="655"/>
                    <a:pt x="2513" y="333"/>
                    <a:pt x="2918" y="333"/>
                  </a:cubicBezTo>
                  <a:lnTo>
                    <a:pt x="8835" y="333"/>
                  </a:lnTo>
                  <a:lnTo>
                    <a:pt x="8823" y="345"/>
                  </a:lnTo>
                  <a:lnTo>
                    <a:pt x="8812" y="357"/>
                  </a:lnTo>
                  <a:lnTo>
                    <a:pt x="8788" y="369"/>
                  </a:lnTo>
                  <a:lnTo>
                    <a:pt x="8776" y="393"/>
                  </a:lnTo>
                  <a:lnTo>
                    <a:pt x="8764" y="405"/>
                  </a:lnTo>
                  <a:lnTo>
                    <a:pt x="8752" y="417"/>
                  </a:lnTo>
                  <a:lnTo>
                    <a:pt x="8728" y="429"/>
                  </a:lnTo>
                  <a:lnTo>
                    <a:pt x="8716" y="452"/>
                  </a:lnTo>
                  <a:lnTo>
                    <a:pt x="8704" y="464"/>
                  </a:lnTo>
                  <a:lnTo>
                    <a:pt x="8692" y="476"/>
                  </a:lnTo>
                  <a:cubicBezTo>
                    <a:pt x="8692" y="476"/>
                    <a:pt x="8669" y="488"/>
                    <a:pt x="8669" y="512"/>
                  </a:cubicBezTo>
                  <a:cubicBezTo>
                    <a:pt x="8669" y="524"/>
                    <a:pt x="8657" y="524"/>
                    <a:pt x="8657" y="536"/>
                  </a:cubicBezTo>
                  <a:cubicBezTo>
                    <a:pt x="8657" y="548"/>
                    <a:pt x="8645" y="548"/>
                    <a:pt x="8645" y="572"/>
                  </a:cubicBezTo>
                  <a:cubicBezTo>
                    <a:pt x="8645" y="583"/>
                    <a:pt x="8633" y="583"/>
                    <a:pt x="8633" y="595"/>
                  </a:cubicBezTo>
                  <a:cubicBezTo>
                    <a:pt x="8633" y="607"/>
                    <a:pt x="8633" y="607"/>
                    <a:pt x="8609" y="631"/>
                  </a:cubicBezTo>
                  <a:cubicBezTo>
                    <a:pt x="8609" y="643"/>
                    <a:pt x="8609" y="643"/>
                    <a:pt x="8597" y="655"/>
                  </a:cubicBezTo>
                  <a:cubicBezTo>
                    <a:pt x="8597" y="667"/>
                    <a:pt x="8597" y="667"/>
                    <a:pt x="8585" y="691"/>
                  </a:cubicBezTo>
                  <a:cubicBezTo>
                    <a:pt x="8585" y="703"/>
                    <a:pt x="8585" y="703"/>
                    <a:pt x="8573" y="714"/>
                  </a:cubicBezTo>
                  <a:cubicBezTo>
                    <a:pt x="8573" y="726"/>
                    <a:pt x="8573" y="726"/>
                    <a:pt x="8550" y="750"/>
                  </a:cubicBezTo>
                  <a:cubicBezTo>
                    <a:pt x="8550" y="762"/>
                    <a:pt x="8550" y="762"/>
                    <a:pt x="8538" y="774"/>
                  </a:cubicBezTo>
                  <a:cubicBezTo>
                    <a:pt x="8538" y="786"/>
                    <a:pt x="8538" y="786"/>
                    <a:pt x="8526" y="810"/>
                  </a:cubicBezTo>
                  <a:lnTo>
                    <a:pt x="8526" y="833"/>
                  </a:lnTo>
                  <a:lnTo>
                    <a:pt x="8526" y="869"/>
                  </a:lnTo>
                  <a:lnTo>
                    <a:pt x="8526" y="893"/>
                  </a:lnTo>
                  <a:lnTo>
                    <a:pt x="8526" y="929"/>
                  </a:lnTo>
                  <a:lnTo>
                    <a:pt x="8526" y="953"/>
                  </a:lnTo>
                  <a:lnTo>
                    <a:pt x="8526" y="988"/>
                  </a:lnTo>
                  <a:lnTo>
                    <a:pt x="8526" y="1012"/>
                  </a:lnTo>
                  <a:lnTo>
                    <a:pt x="8526" y="1048"/>
                  </a:lnTo>
                  <a:lnTo>
                    <a:pt x="8526" y="1060"/>
                  </a:lnTo>
                  <a:lnTo>
                    <a:pt x="8526" y="1119"/>
                  </a:lnTo>
                  <a:lnTo>
                    <a:pt x="8526" y="1179"/>
                  </a:lnTo>
                  <a:lnTo>
                    <a:pt x="8526" y="2560"/>
                  </a:lnTo>
                  <a:cubicBezTo>
                    <a:pt x="8526" y="2655"/>
                    <a:pt x="8597" y="2727"/>
                    <a:pt x="8692" y="2727"/>
                  </a:cubicBezTo>
                  <a:cubicBezTo>
                    <a:pt x="8776" y="2727"/>
                    <a:pt x="8847" y="2655"/>
                    <a:pt x="8847" y="2560"/>
                  </a:cubicBezTo>
                  <a:lnTo>
                    <a:pt x="8847" y="1286"/>
                  </a:lnTo>
                  <a:lnTo>
                    <a:pt x="10514" y="1286"/>
                  </a:lnTo>
                  <a:cubicBezTo>
                    <a:pt x="10562" y="1286"/>
                    <a:pt x="10609" y="1262"/>
                    <a:pt x="10633" y="1238"/>
                  </a:cubicBezTo>
                  <a:cubicBezTo>
                    <a:pt x="10669" y="1203"/>
                    <a:pt x="10681" y="1167"/>
                    <a:pt x="10681" y="1119"/>
                  </a:cubicBezTo>
                  <a:cubicBezTo>
                    <a:pt x="10681" y="476"/>
                    <a:pt x="10216" y="0"/>
                    <a:pt x="960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04" name="Google Shape;11404;p80"/>
            <p:cNvSpPr/>
            <p:nvPr/>
          </p:nvSpPr>
          <p:spPr>
            <a:xfrm>
              <a:off x="6367888" y="2552562"/>
              <a:ext cx="167008" cy="132627"/>
            </a:xfrm>
            <a:custGeom>
              <a:avLst/>
              <a:gdLst/>
              <a:ahLst/>
              <a:cxnLst/>
              <a:rect l="l" t="t" r="r" b="b"/>
              <a:pathLst>
                <a:path w="5251" h="4170" extrusionOk="0">
                  <a:moveTo>
                    <a:pt x="3679" y="407"/>
                  </a:moveTo>
                  <a:cubicBezTo>
                    <a:pt x="3108" y="669"/>
                    <a:pt x="2560" y="1027"/>
                    <a:pt x="2262" y="1217"/>
                  </a:cubicBezTo>
                  <a:cubicBezTo>
                    <a:pt x="1774" y="1550"/>
                    <a:pt x="1250" y="1955"/>
                    <a:pt x="858" y="2289"/>
                  </a:cubicBezTo>
                  <a:cubicBezTo>
                    <a:pt x="988" y="1991"/>
                    <a:pt x="1119" y="1729"/>
                    <a:pt x="1322" y="1503"/>
                  </a:cubicBezTo>
                  <a:cubicBezTo>
                    <a:pt x="1703" y="1074"/>
                    <a:pt x="2274" y="741"/>
                    <a:pt x="3036" y="538"/>
                  </a:cubicBezTo>
                  <a:cubicBezTo>
                    <a:pt x="3251" y="479"/>
                    <a:pt x="3453" y="431"/>
                    <a:pt x="3679" y="407"/>
                  </a:cubicBezTo>
                  <a:close/>
                  <a:moveTo>
                    <a:pt x="4548" y="372"/>
                  </a:moveTo>
                  <a:lnTo>
                    <a:pt x="4548" y="372"/>
                  </a:lnTo>
                  <a:cubicBezTo>
                    <a:pt x="4322" y="610"/>
                    <a:pt x="4084" y="836"/>
                    <a:pt x="3822" y="1122"/>
                  </a:cubicBezTo>
                  <a:cubicBezTo>
                    <a:pt x="3382" y="1598"/>
                    <a:pt x="2417" y="2217"/>
                    <a:pt x="2001" y="2348"/>
                  </a:cubicBezTo>
                  <a:cubicBezTo>
                    <a:pt x="1762" y="2432"/>
                    <a:pt x="1560" y="2467"/>
                    <a:pt x="1381" y="2527"/>
                  </a:cubicBezTo>
                  <a:cubicBezTo>
                    <a:pt x="1239" y="2574"/>
                    <a:pt x="1084" y="2610"/>
                    <a:pt x="953" y="2646"/>
                  </a:cubicBezTo>
                  <a:cubicBezTo>
                    <a:pt x="1012" y="2586"/>
                    <a:pt x="1084" y="2515"/>
                    <a:pt x="1179" y="2443"/>
                  </a:cubicBezTo>
                  <a:cubicBezTo>
                    <a:pt x="1524" y="2146"/>
                    <a:pt x="1977" y="1800"/>
                    <a:pt x="2453" y="1479"/>
                  </a:cubicBezTo>
                  <a:cubicBezTo>
                    <a:pt x="3274" y="919"/>
                    <a:pt x="4025" y="550"/>
                    <a:pt x="4548" y="372"/>
                  </a:cubicBezTo>
                  <a:close/>
                  <a:moveTo>
                    <a:pt x="4912" y="0"/>
                  </a:moveTo>
                  <a:cubicBezTo>
                    <a:pt x="3584" y="0"/>
                    <a:pt x="1934" y="348"/>
                    <a:pt x="1084" y="1312"/>
                  </a:cubicBezTo>
                  <a:cubicBezTo>
                    <a:pt x="703" y="1753"/>
                    <a:pt x="524" y="2324"/>
                    <a:pt x="346" y="2872"/>
                  </a:cubicBezTo>
                  <a:lnTo>
                    <a:pt x="298" y="3003"/>
                  </a:lnTo>
                  <a:lnTo>
                    <a:pt x="36" y="3967"/>
                  </a:lnTo>
                  <a:cubicBezTo>
                    <a:pt x="0" y="4063"/>
                    <a:pt x="60" y="4146"/>
                    <a:pt x="155" y="4170"/>
                  </a:cubicBezTo>
                  <a:lnTo>
                    <a:pt x="191" y="4170"/>
                  </a:lnTo>
                  <a:cubicBezTo>
                    <a:pt x="274" y="4170"/>
                    <a:pt x="334" y="4122"/>
                    <a:pt x="346" y="4051"/>
                  </a:cubicBezTo>
                  <a:lnTo>
                    <a:pt x="596" y="3134"/>
                  </a:lnTo>
                  <a:cubicBezTo>
                    <a:pt x="905" y="2991"/>
                    <a:pt x="1167" y="2932"/>
                    <a:pt x="1489" y="2824"/>
                  </a:cubicBezTo>
                  <a:cubicBezTo>
                    <a:pt x="1667" y="2777"/>
                    <a:pt x="1858" y="2717"/>
                    <a:pt x="2096" y="2646"/>
                  </a:cubicBezTo>
                  <a:cubicBezTo>
                    <a:pt x="2620" y="2479"/>
                    <a:pt x="3620" y="1812"/>
                    <a:pt x="4084" y="1324"/>
                  </a:cubicBezTo>
                  <a:cubicBezTo>
                    <a:pt x="4477" y="896"/>
                    <a:pt x="4822" y="562"/>
                    <a:pt x="5215" y="253"/>
                  </a:cubicBezTo>
                  <a:lnTo>
                    <a:pt x="5227" y="241"/>
                  </a:lnTo>
                  <a:lnTo>
                    <a:pt x="5239" y="217"/>
                  </a:lnTo>
                  <a:cubicBezTo>
                    <a:pt x="5251" y="205"/>
                    <a:pt x="5251" y="193"/>
                    <a:pt x="5251" y="181"/>
                  </a:cubicBezTo>
                  <a:lnTo>
                    <a:pt x="5251" y="157"/>
                  </a:lnTo>
                  <a:lnTo>
                    <a:pt x="5251" y="134"/>
                  </a:lnTo>
                  <a:cubicBezTo>
                    <a:pt x="5251" y="122"/>
                    <a:pt x="5251" y="110"/>
                    <a:pt x="5239" y="86"/>
                  </a:cubicBezTo>
                  <a:cubicBezTo>
                    <a:pt x="5239" y="86"/>
                    <a:pt x="5239" y="74"/>
                    <a:pt x="5227" y="74"/>
                  </a:cubicBezTo>
                  <a:cubicBezTo>
                    <a:pt x="5227" y="74"/>
                    <a:pt x="5227" y="62"/>
                    <a:pt x="5215" y="62"/>
                  </a:cubicBezTo>
                  <a:lnTo>
                    <a:pt x="5191" y="38"/>
                  </a:lnTo>
                  <a:lnTo>
                    <a:pt x="5179" y="26"/>
                  </a:lnTo>
                  <a:lnTo>
                    <a:pt x="5168" y="15"/>
                  </a:lnTo>
                  <a:cubicBezTo>
                    <a:pt x="5168" y="15"/>
                    <a:pt x="5156" y="15"/>
                    <a:pt x="5156" y="3"/>
                  </a:cubicBezTo>
                  <a:lnTo>
                    <a:pt x="5108" y="3"/>
                  </a:lnTo>
                  <a:cubicBezTo>
                    <a:pt x="5044" y="1"/>
                    <a:pt x="4978" y="0"/>
                    <a:pt x="491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405" name="Google Shape;11405;p80"/>
          <p:cNvGrpSpPr/>
          <p:nvPr/>
        </p:nvGrpSpPr>
        <p:grpSpPr>
          <a:xfrm>
            <a:off x="7647303" y="3005878"/>
            <a:ext cx="471139" cy="455065"/>
            <a:chOff x="5735477" y="2429858"/>
            <a:chExt cx="353354" cy="341299"/>
          </a:xfrm>
          <a:solidFill>
            <a:schemeClr val="tx1"/>
          </a:solidFill>
        </p:grpSpPr>
        <p:sp>
          <p:nvSpPr>
            <p:cNvPr id="11406" name="Google Shape;11406;p80"/>
            <p:cNvSpPr/>
            <p:nvPr/>
          </p:nvSpPr>
          <p:spPr>
            <a:xfrm>
              <a:off x="5824468" y="2594703"/>
              <a:ext cx="176359" cy="76968"/>
            </a:xfrm>
            <a:custGeom>
              <a:avLst/>
              <a:gdLst/>
              <a:ahLst/>
              <a:cxnLst/>
              <a:rect l="l" t="t" r="r" b="b"/>
              <a:pathLst>
                <a:path w="5545" h="2420" extrusionOk="0">
                  <a:moveTo>
                    <a:pt x="3427" y="340"/>
                  </a:moveTo>
                  <a:cubicBezTo>
                    <a:pt x="3652" y="340"/>
                    <a:pt x="3900" y="416"/>
                    <a:pt x="4108" y="630"/>
                  </a:cubicBezTo>
                  <a:cubicBezTo>
                    <a:pt x="4335" y="845"/>
                    <a:pt x="4537" y="999"/>
                    <a:pt x="4739" y="1107"/>
                  </a:cubicBezTo>
                  <a:cubicBezTo>
                    <a:pt x="4510" y="1133"/>
                    <a:pt x="4229" y="1154"/>
                    <a:pt x="3943" y="1154"/>
                  </a:cubicBezTo>
                  <a:cubicBezTo>
                    <a:pt x="3575" y="1154"/>
                    <a:pt x="3199" y="1118"/>
                    <a:pt x="2918" y="1011"/>
                  </a:cubicBezTo>
                  <a:lnTo>
                    <a:pt x="2834" y="987"/>
                  </a:lnTo>
                  <a:cubicBezTo>
                    <a:pt x="2811" y="976"/>
                    <a:pt x="2787" y="970"/>
                    <a:pt x="2766" y="970"/>
                  </a:cubicBezTo>
                  <a:cubicBezTo>
                    <a:pt x="2745" y="970"/>
                    <a:pt x="2727" y="976"/>
                    <a:pt x="2715" y="987"/>
                  </a:cubicBezTo>
                  <a:lnTo>
                    <a:pt x="2620" y="1011"/>
                  </a:lnTo>
                  <a:cubicBezTo>
                    <a:pt x="2325" y="1118"/>
                    <a:pt x="1951" y="1154"/>
                    <a:pt x="1583" y="1154"/>
                  </a:cubicBezTo>
                  <a:cubicBezTo>
                    <a:pt x="1297" y="1154"/>
                    <a:pt x="1014" y="1133"/>
                    <a:pt x="775" y="1107"/>
                  </a:cubicBezTo>
                  <a:cubicBezTo>
                    <a:pt x="965" y="999"/>
                    <a:pt x="1180" y="845"/>
                    <a:pt x="1406" y="630"/>
                  </a:cubicBezTo>
                  <a:cubicBezTo>
                    <a:pt x="1614" y="416"/>
                    <a:pt x="1862" y="340"/>
                    <a:pt x="2087" y="340"/>
                  </a:cubicBezTo>
                  <a:cubicBezTo>
                    <a:pt x="2326" y="340"/>
                    <a:pt x="2540" y="425"/>
                    <a:pt x="2656" y="523"/>
                  </a:cubicBezTo>
                  <a:cubicBezTo>
                    <a:pt x="2686" y="553"/>
                    <a:pt x="2721" y="568"/>
                    <a:pt x="2757" y="568"/>
                  </a:cubicBezTo>
                  <a:cubicBezTo>
                    <a:pt x="2793" y="568"/>
                    <a:pt x="2829" y="553"/>
                    <a:pt x="2858" y="523"/>
                  </a:cubicBezTo>
                  <a:cubicBezTo>
                    <a:pt x="2975" y="425"/>
                    <a:pt x="3188" y="340"/>
                    <a:pt x="3427" y="340"/>
                  </a:cubicBezTo>
                  <a:close/>
                  <a:moveTo>
                    <a:pt x="2727" y="1309"/>
                  </a:moveTo>
                  <a:lnTo>
                    <a:pt x="2751" y="1321"/>
                  </a:lnTo>
                  <a:cubicBezTo>
                    <a:pt x="3111" y="1433"/>
                    <a:pt x="3533" y="1470"/>
                    <a:pt x="3932" y="1470"/>
                  </a:cubicBezTo>
                  <a:cubicBezTo>
                    <a:pt x="4167" y="1470"/>
                    <a:pt x="4394" y="1458"/>
                    <a:pt x="4597" y="1440"/>
                  </a:cubicBezTo>
                  <a:lnTo>
                    <a:pt x="4597" y="1440"/>
                  </a:lnTo>
                  <a:cubicBezTo>
                    <a:pt x="4585" y="1464"/>
                    <a:pt x="4561" y="1476"/>
                    <a:pt x="4537" y="1488"/>
                  </a:cubicBezTo>
                  <a:cubicBezTo>
                    <a:pt x="4525" y="1499"/>
                    <a:pt x="4501" y="1523"/>
                    <a:pt x="4478" y="1535"/>
                  </a:cubicBezTo>
                  <a:lnTo>
                    <a:pt x="4466" y="1547"/>
                  </a:lnTo>
                  <a:cubicBezTo>
                    <a:pt x="4454" y="1559"/>
                    <a:pt x="4430" y="1583"/>
                    <a:pt x="4418" y="1583"/>
                  </a:cubicBezTo>
                  <a:cubicBezTo>
                    <a:pt x="4406" y="1583"/>
                    <a:pt x="4406" y="1595"/>
                    <a:pt x="4394" y="1595"/>
                  </a:cubicBezTo>
                  <a:cubicBezTo>
                    <a:pt x="4382" y="1607"/>
                    <a:pt x="4358" y="1607"/>
                    <a:pt x="4347" y="1618"/>
                  </a:cubicBezTo>
                  <a:cubicBezTo>
                    <a:pt x="4335" y="1618"/>
                    <a:pt x="4335" y="1642"/>
                    <a:pt x="4311" y="1642"/>
                  </a:cubicBezTo>
                  <a:cubicBezTo>
                    <a:pt x="4299" y="1654"/>
                    <a:pt x="4287" y="1654"/>
                    <a:pt x="4275" y="1666"/>
                  </a:cubicBezTo>
                  <a:cubicBezTo>
                    <a:pt x="4263" y="1666"/>
                    <a:pt x="4263" y="1678"/>
                    <a:pt x="4239" y="1678"/>
                  </a:cubicBezTo>
                  <a:cubicBezTo>
                    <a:pt x="4228" y="1702"/>
                    <a:pt x="4216" y="1714"/>
                    <a:pt x="4204" y="1714"/>
                  </a:cubicBezTo>
                  <a:cubicBezTo>
                    <a:pt x="4180" y="1714"/>
                    <a:pt x="4180" y="1726"/>
                    <a:pt x="4168" y="1726"/>
                  </a:cubicBezTo>
                  <a:lnTo>
                    <a:pt x="4120" y="1773"/>
                  </a:lnTo>
                  <a:lnTo>
                    <a:pt x="4108" y="1785"/>
                  </a:lnTo>
                  <a:lnTo>
                    <a:pt x="4049" y="1845"/>
                  </a:lnTo>
                  <a:cubicBezTo>
                    <a:pt x="3930" y="1964"/>
                    <a:pt x="3668" y="2059"/>
                    <a:pt x="3311" y="2095"/>
                  </a:cubicBezTo>
                  <a:cubicBezTo>
                    <a:pt x="3013" y="2130"/>
                    <a:pt x="2751" y="2130"/>
                    <a:pt x="2751" y="2130"/>
                  </a:cubicBezTo>
                  <a:lnTo>
                    <a:pt x="2727" y="2130"/>
                  </a:lnTo>
                  <a:cubicBezTo>
                    <a:pt x="2644" y="2130"/>
                    <a:pt x="2430" y="2130"/>
                    <a:pt x="2203" y="2095"/>
                  </a:cubicBezTo>
                  <a:cubicBezTo>
                    <a:pt x="1846" y="2059"/>
                    <a:pt x="1572" y="1964"/>
                    <a:pt x="1453" y="1845"/>
                  </a:cubicBezTo>
                  <a:lnTo>
                    <a:pt x="1394" y="1785"/>
                  </a:lnTo>
                  <a:lnTo>
                    <a:pt x="1382" y="1773"/>
                  </a:lnTo>
                  <a:lnTo>
                    <a:pt x="1334" y="1726"/>
                  </a:lnTo>
                  <a:cubicBezTo>
                    <a:pt x="1322" y="1726"/>
                    <a:pt x="1322" y="1714"/>
                    <a:pt x="1310" y="1714"/>
                  </a:cubicBezTo>
                  <a:cubicBezTo>
                    <a:pt x="1299" y="1702"/>
                    <a:pt x="1275" y="1678"/>
                    <a:pt x="1263" y="1678"/>
                  </a:cubicBezTo>
                  <a:cubicBezTo>
                    <a:pt x="1251" y="1678"/>
                    <a:pt x="1251" y="1666"/>
                    <a:pt x="1239" y="1666"/>
                  </a:cubicBezTo>
                  <a:cubicBezTo>
                    <a:pt x="1227" y="1654"/>
                    <a:pt x="1203" y="1654"/>
                    <a:pt x="1191" y="1642"/>
                  </a:cubicBezTo>
                  <a:cubicBezTo>
                    <a:pt x="1180" y="1642"/>
                    <a:pt x="1180" y="1618"/>
                    <a:pt x="1156" y="1618"/>
                  </a:cubicBezTo>
                  <a:cubicBezTo>
                    <a:pt x="1144" y="1607"/>
                    <a:pt x="1132" y="1607"/>
                    <a:pt x="1120" y="1595"/>
                  </a:cubicBezTo>
                  <a:cubicBezTo>
                    <a:pt x="1108" y="1595"/>
                    <a:pt x="1108" y="1583"/>
                    <a:pt x="1084" y="1583"/>
                  </a:cubicBezTo>
                  <a:cubicBezTo>
                    <a:pt x="1072" y="1559"/>
                    <a:pt x="1060" y="1559"/>
                    <a:pt x="1037" y="1547"/>
                  </a:cubicBezTo>
                  <a:lnTo>
                    <a:pt x="1025" y="1535"/>
                  </a:lnTo>
                  <a:cubicBezTo>
                    <a:pt x="1013" y="1523"/>
                    <a:pt x="989" y="1499"/>
                    <a:pt x="965" y="1488"/>
                  </a:cubicBezTo>
                  <a:lnTo>
                    <a:pt x="953" y="1488"/>
                  </a:lnTo>
                  <a:cubicBezTo>
                    <a:pt x="941" y="1476"/>
                    <a:pt x="929" y="1464"/>
                    <a:pt x="894" y="1440"/>
                  </a:cubicBezTo>
                  <a:lnTo>
                    <a:pt x="894" y="1440"/>
                  </a:lnTo>
                  <a:cubicBezTo>
                    <a:pt x="1114" y="1464"/>
                    <a:pt x="1367" y="1482"/>
                    <a:pt x="1623" y="1482"/>
                  </a:cubicBezTo>
                  <a:cubicBezTo>
                    <a:pt x="2004" y="1482"/>
                    <a:pt x="2393" y="1442"/>
                    <a:pt x="2692" y="1321"/>
                  </a:cubicBezTo>
                  <a:lnTo>
                    <a:pt x="2727" y="1309"/>
                  </a:lnTo>
                  <a:close/>
                  <a:moveTo>
                    <a:pt x="2093" y="1"/>
                  </a:moveTo>
                  <a:cubicBezTo>
                    <a:pt x="1780" y="1"/>
                    <a:pt x="1439" y="109"/>
                    <a:pt x="1156" y="392"/>
                  </a:cubicBezTo>
                  <a:cubicBezTo>
                    <a:pt x="632" y="928"/>
                    <a:pt x="132" y="999"/>
                    <a:pt x="120" y="999"/>
                  </a:cubicBezTo>
                  <a:lnTo>
                    <a:pt x="84" y="999"/>
                  </a:lnTo>
                  <a:cubicBezTo>
                    <a:pt x="84" y="999"/>
                    <a:pt x="72" y="999"/>
                    <a:pt x="72" y="1011"/>
                  </a:cubicBezTo>
                  <a:cubicBezTo>
                    <a:pt x="72" y="1011"/>
                    <a:pt x="60" y="1011"/>
                    <a:pt x="60" y="1023"/>
                  </a:cubicBezTo>
                  <a:lnTo>
                    <a:pt x="48" y="1047"/>
                  </a:lnTo>
                  <a:lnTo>
                    <a:pt x="37" y="1059"/>
                  </a:lnTo>
                  <a:lnTo>
                    <a:pt x="13" y="1071"/>
                  </a:lnTo>
                  <a:cubicBezTo>
                    <a:pt x="13" y="1071"/>
                    <a:pt x="13" y="1083"/>
                    <a:pt x="1" y="1083"/>
                  </a:cubicBezTo>
                  <a:lnTo>
                    <a:pt x="1" y="1107"/>
                  </a:lnTo>
                  <a:lnTo>
                    <a:pt x="1" y="1130"/>
                  </a:lnTo>
                  <a:lnTo>
                    <a:pt x="1" y="1142"/>
                  </a:lnTo>
                  <a:lnTo>
                    <a:pt x="1" y="1166"/>
                  </a:lnTo>
                  <a:cubicBezTo>
                    <a:pt x="1" y="1166"/>
                    <a:pt x="1" y="1178"/>
                    <a:pt x="13" y="1178"/>
                  </a:cubicBezTo>
                  <a:lnTo>
                    <a:pt x="37" y="1190"/>
                  </a:lnTo>
                  <a:lnTo>
                    <a:pt x="48" y="1202"/>
                  </a:lnTo>
                  <a:lnTo>
                    <a:pt x="60" y="1226"/>
                  </a:lnTo>
                  <a:lnTo>
                    <a:pt x="72" y="1237"/>
                  </a:lnTo>
                  <a:cubicBezTo>
                    <a:pt x="72" y="1237"/>
                    <a:pt x="727" y="1559"/>
                    <a:pt x="1203" y="2035"/>
                  </a:cubicBezTo>
                  <a:cubicBezTo>
                    <a:pt x="1538" y="2370"/>
                    <a:pt x="2322" y="2419"/>
                    <a:pt x="2628" y="2419"/>
                  </a:cubicBezTo>
                  <a:cubicBezTo>
                    <a:pt x="2681" y="2419"/>
                    <a:pt x="2720" y="2418"/>
                    <a:pt x="2739" y="2416"/>
                  </a:cubicBezTo>
                  <a:lnTo>
                    <a:pt x="2799" y="2416"/>
                  </a:lnTo>
                  <a:cubicBezTo>
                    <a:pt x="3061" y="2416"/>
                    <a:pt x="3918" y="2380"/>
                    <a:pt x="4275" y="2035"/>
                  </a:cubicBezTo>
                  <a:cubicBezTo>
                    <a:pt x="4751" y="1559"/>
                    <a:pt x="5406" y="1237"/>
                    <a:pt x="5406" y="1237"/>
                  </a:cubicBezTo>
                  <a:lnTo>
                    <a:pt x="5418" y="1226"/>
                  </a:lnTo>
                  <a:lnTo>
                    <a:pt x="5430" y="1202"/>
                  </a:lnTo>
                  <a:cubicBezTo>
                    <a:pt x="5450" y="1208"/>
                    <a:pt x="5467" y="1211"/>
                    <a:pt x="5480" y="1211"/>
                  </a:cubicBezTo>
                  <a:cubicBezTo>
                    <a:pt x="5540" y="1211"/>
                    <a:pt x="5545" y="1155"/>
                    <a:pt x="5525" y="1107"/>
                  </a:cubicBezTo>
                  <a:cubicBezTo>
                    <a:pt x="5513" y="1059"/>
                    <a:pt x="5466" y="1011"/>
                    <a:pt x="5418" y="999"/>
                  </a:cubicBezTo>
                  <a:lnTo>
                    <a:pt x="5394" y="999"/>
                  </a:lnTo>
                  <a:cubicBezTo>
                    <a:pt x="5394" y="999"/>
                    <a:pt x="4882" y="904"/>
                    <a:pt x="4347" y="392"/>
                  </a:cubicBezTo>
                  <a:cubicBezTo>
                    <a:pt x="4063" y="109"/>
                    <a:pt x="3726" y="1"/>
                    <a:pt x="3414" y="1"/>
                  </a:cubicBezTo>
                  <a:cubicBezTo>
                    <a:pt x="3162" y="1"/>
                    <a:pt x="2927" y="71"/>
                    <a:pt x="2751" y="178"/>
                  </a:cubicBezTo>
                  <a:cubicBezTo>
                    <a:pt x="2581" y="71"/>
                    <a:pt x="2346" y="1"/>
                    <a:pt x="209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07" name="Google Shape;11407;p80"/>
            <p:cNvSpPr/>
            <p:nvPr/>
          </p:nvSpPr>
          <p:spPr>
            <a:xfrm>
              <a:off x="5735477" y="2429858"/>
              <a:ext cx="353354" cy="126202"/>
            </a:xfrm>
            <a:custGeom>
              <a:avLst/>
              <a:gdLst/>
              <a:ahLst/>
              <a:cxnLst/>
              <a:rect l="l" t="t" r="r" b="b"/>
              <a:pathLst>
                <a:path w="11110" h="3968" extrusionOk="0">
                  <a:moveTo>
                    <a:pt x="10764" y="324"/>
                  </a:moveTo>
                  <a:cubicBezTo>
                    <a:pt x="10776" y="324"/>
                    <a:pt x="10776" y="324"/>
                    <a:pt x="10776" y="348"/>
                  </a:cubicBezTo>
                  <a:cubicBezTo>
                    <a:pt x="10764" y="348"/>
                    <a:pt x="10764" y="360"/>
                    <a:pt x="10764" y="360"/>
                  </a:cubicBezTo>
                  <a:cubicBezTo>
                    <a:pt x="10669" y="1015"/>
                    <a:pt x="10312" y="2599"/>
                    <a:pt x="9014" y="3325"/>
                  </a:cubicBezTo>
                  <a:cubicBezTo>
                    <a:pt x="8645" y="3527"/>
                    <a:pt x="8240" y="3634"/>
                    <a:pt x="7847" y="3634"/>
                  </a:cubicBezTo>
                  <a:lnTo>
                    <a:pt x="7680" y="3634"/>
                  </a:lnTo>
                  <a:cubicBezTo>
                    <a:pt x="6835" y="3575"/>
                    <a:pt x="6121" y="3087"/>
                    <a:pt x="5763" y="2801"/>
                  </a:cubicBezTo>
                  <a:cubicBezTo>
                    <a:pt x="5704" y="2753"/>
                    <a:pt x="5644" y="2730"/>
                    <a:pt x="5561" y="2730"/>
                  </a:cubicBezTo>
                  <a:cubicBezTo>
                    <a:pt x="5490" y="2730"/>
                    <a:pt x="5418" y="2753"/>
                    <a:pt x="5371" y="2801"/>
                  </a:cubicBezTo>
                  <a:cubicBezTo>
                    <a:pt x="5025" y="3087"/>
                    <a:pt x="4323" y="3575"/>
                    <a:pt x="3454" y="3634"/>
                  </a:cubicBezTo>
                  <a:lnTo>
                    <a:pt x="3287" y="3634"/>
                  </a:lnTo>
                  <a:cubicBezTo>
                    <a:pt x="2870" y="3634"/>
                    <a:pt x="2489" y="3527"/>
                    <a:pt x="2108" y="3325"/>
                  </a:cubicBezTo>
                  <a:cubicBezTo>
                    <a:pt x="822" y="2599"/>
                    <a:pt x="465" y="1015"/>
                    <a:pt x="370" y="360"/>
                  </a:cubicBezTo>
                  <a:lnTo>
                    <a:pt x="370" y="348"/>
                  </a:lnTo>
                  <a:cubicBezTo>
                    <a:pt x="370" y="348"/>
                    <a:pt x="382" y="324"/>
                    <a:pt x="406" y="324"/>
                  </a:cubicBezTo>
                  <a:cubicBezTo>
                    <a:pt x="418" y="324"/>
                    <a:pt x="418" y="324"/>
                    <a:pt x="418" y="348"/>
                  </a:cubicBezTo>
                  <a:cubicBezTo>
                    <a:pt x="1025" y="920"/>
                    <a:pt x="2084" y="1063"/>
                    <a:pt x="2668" y="1086"/>
                  </a:cubicBezTo>
                  <a:cubicBezTo>
                    <a:pt x="3644" y="1134"/>
                    <a:pt x="4406" y="1563"/>
                    <a:pt x="4870" y="1908"/>
                  </a:cubicBezTo>
                  <a:cubicBezTo>
                    <a:pt x="4894" y="1944"/>
                    <a:pt x="4930" y="1956"/>
                    <a:pt x="4954" y="1979"/>
                  </a:cubicBezTo>
                  <a:cubicBezTo>
                    <a:pt x="5132" y="2110"/>
                    <a:pt x="5359" y="2194"/>
                    <a:pt x="5585" y="2194"/>
                  </a:cubicBezTo>
                  <a:cubicBezTo>
                    <a:pt x="5799" y="2194"/>
                    <a:pt x="6025" y="2110"/>
                    <a:pt x="6204" y="1979"/>
                  </a:cubicBezTo>
                  <a:cubicBezTo>
                    <a:pt x="6240" y="1956"/>
                    <a:pt x="6264" y="1944"/>
                    <a:pt x="6299" y="1908"/>
                  </a:cubicBezTo>
                  <a:cubicBezTo>
                    <a:pt x="6752" y="1563"/>
                    <a:pt x="7514" y="1134"/>
                    <a:pt x="8502" y="1086"/>
                  </a:cubicBezTo>
                  <a:cubicBezTo>
                    <a:pt x="9061" y="1063"/>
                    <a:pt x="10121" y="920"/>
                    <a:pt x="10740" y="348"/>
                  </a:cubicBezTo>
                  <a:lnTo>
                    <a:pt x="10764" y="324"/>
                  </a:lnTo>
                  <a:close/>
                  <a:moveTo>
                    <a:pt x="395" y="0"/>
                  </a:moveTo>
                  <a:cubicBezTo>
                    <a:pt x="379" y="0"/>
                    <a:pt x="363" y="1"/>
                    <a:pt x="346" y="3"/>
                  </a:cubicBezTo>
                  <a:cubicBezTo>
                    <a:pt x="239" y="3"/>
                    <a:pt x="156" y="63"/>
                    <a:pt x="84" y="134"/>
                  </a:cubicBezTo>
                  <a:cubicBezTo>
                    <a:pt x="25" y="217"/>
                    <a:pt x="1" y="313"/>
                    <a:pt x="13" y="408"/>
                  </a:cubicBezTo>
                  <a:cubicBezTo>
                    <a:pt x="120" y="1110"/>
                    <a:pt x="489" y="2801"/>
                    <a:pt x="1918" y="3611"/>
                  </a:cubicBezTo>
                  <a:cubicBezTo>
                    <a:pt x="2334" y="3849"/>
                    <a:pt x="2799" y="3968"/>
                    <a:pt x="3263" y="3968"/>
                  </a:cubicBezTo>
                  <a:lnTo>
                    <a:pt x="3454" y="3968"/>
                  </a:lnTo>
                  <a:cubicBezTo>
                    <a:pt x="4394" y="3908"/>
                    <a:pt x="5168" y="3372"/>
                    <a:pt x="5537" y="3075"/>
                  </a:cubicBezTo>
                  <a:cubicBezTo>
                    <a:pt x="5918" y="3384"/>
                    <a:pt x="6692" y="3908"/>
                    <a:pt x="7633" y="3968"/>
                  </a:cubicBezTo>
                  <a:lnTo>
                    <a:pt x="7823" y="3968"/>
                  </a:lnTo>
                  <a:cubicBezTo>
                    <a:pt x="8288" y="3968"/>
                    <a:pt x="8752" y="3849"/>
                    <a:pt x="9169" y="3611"/>
                  </a:cubicBezTo>
                  <a:cubicBezTo>
                    <a:pt x="10585" y="2801"/>
                    <a:pt x="10966" y="1110"/>
                    <a:pt x="11074" y="408"/>
                  </a:cubicBezTo>
                  <a:cubicBezTo>
                    <a:pt x="11109" y="313"/>
                    <a:pt x="11074" y="217"/>
                    <a:pt x="11014" y="134"/>
                  </a:cubicBezTo>
                  <a:cubicBezTo>
                    <a:pt x="10955" y="63"/>
                    <a:pt x="10871" y="15"/>
                    <a:pt x="10764" y="3"/>
                  </a:cubicBezTo>
                  <a:cubicBezTo>
                    <a:pt x="10657" y="3"/>
                    <a:pt x="10574" y="39"/>
                    <a:pt x="10490" y="98"/>
                  </a:cubicBezTo>
                  <a:cubicBezTo>
                    <a:pt x="10252" y="313"/>
                    <a:pt x="9693" y="694"/>
                    <a:pt x="8454" y="753"/>
                  </a:cubicBezTo>
                  <a:cubicBezTo>
                    <a:pt x="7395" y="813"/>
                    <a:pt x="6585" y="1253"/>
                    <a:pt x="6073" y="1622"/>
                  </a:cubicBezTo>
                  <a:cubicBezTo>
                    <a:pt x="6037" y="1658"/>
                    <a:pt x="6002" y="1670"/>
                    <a:pt x="5966" y="1706"/>
                  </a:cubicBezTo>
                  <a:cubicBezTo>
                    <a:pt x="5847" y="1789"/>
                    <a:pt x="5704" y="1848"/>
                    <a:pt x="5549" y="1848"/>
                  </a:cubicBezTo>
                  <a:cubicBezTo>
                    <a:pt x="5406" y="1848"/>
                    <a:pt x="5251" y="1801"/>
                    <a:pt x="5132" y="1706"/>
                  </a:cubicBezTo>
                  <a:cubicBezTo>
                    <a:pt x="5109" y="1670"/>
                    <a:pt x="5073" y="1658"/>
                    <a:pt x="5025" y="1622"/>
                  </a:cubicBezTo>
                  <a:cubicBezTo>
                    <a:pt x="4537" y="1253"/>
                    <a:pt x="3727" y="789"/>
                    <a:pt x="2644" y="753"/>
                  </a:cubicBezTo>
                  <a:cubicBezTo>
                    <a:pt x="1418" y="694"/>
                    <a:pt x="846" y="313"/>
                    <a:pt x="608" y="98"/>
                  </a:cubicBezTo>
                  <a:cubicBezTo>
                    <a:pt x="548" y="28"/>
                    <a:pt x="479" y="0"/>
                    <a:pt x="39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08" name="Google Shape;11408;p80"/>
            <p:cNvSpPr/>
            <p:nvPr/>
          </p:nvSpPr>
          <p:spPr>
            <a:xfrm>
              <a:off x="5762384" y="2464271"/>
              <a:ext cx="134440" cy="72102"/>
            </a:xfrm>
            <a:custGeom>
              <a:avLst/>
              <a:gdLst/>
              <a:ahLst/>
              <a:cxnLst/>
              <a:rect l="l" t="t" r="r" b="b"/>
              <a:pathLst>
                <a:path w="4227" h="2267" extrusionOk="0">
                  <a:moveTo>
                    <a:pt x="476" y="397"/>
                  </a:moveTo>
                  <a:lnTo>
                    <a:pt x="560" y="409"/>
                  </a:lnTo>
                  <a:cubicBezTo>
                    <a:pt x="929" y="505"/>
                    <a:pt x="1334" y="564"/>
                    <a:pt x="1774" y="588"/>
                  </a:cubicBezTo>
                  <a:cubicBezTo>
                    <a:pt x="2667" y="636"/>
                    <a:pt x="3358" y="1052"/>
                    <a:pt x="3774" y="1386"/>
                  </a:cubicBezTo>
                  <a:lnTo>
                    <a:pt x="3810" y="1421"/>
                  </a:lnTo>
                  <a:lnTo>
                    <a:pt x="3751" y="1469"/>
                  </a:lnTo>
                  <a:cubicBezTo>
                    <a:pt x="3477" y="1648"/>
                    <a:pt x="3024" y="1874"/>
                    <a:pt x="2548" y="1909"/>
                  </a:cubicBezTo>
                  <a:cubicBezTo>
                    <a:pt x="2490" y="1915"/>
                    <a:pt x="2432" y="1918"/>
                    <a:pt x="2376" y="1918"/>
                  </a:cubicBezTo>
                  <a:cubicBezTo>
                    <a:pt x="2089" y="1918"/>
                    <a:pt x="1827" y="1841"/>
                    <a:pt x="1548" y="1671"/>
                  </a:cubicBezTo>
                  <a:cubicBezTo>
                    <a:pt x="1119" y="1421"/>
                    <a:pt x="762" y="1017"/>
                    <a:pt x="512" y="469"/>
                  </a:cubicBezTo>
                  <a:lnTo>
                    <a:pt x="476" y="397"/>
                  </a:lnTo>
                  <a:close/>
                  <a:moveTo>
                    <a:pt x="174" y="0"/>
                  </a:moveTo>
                  <a:cubicBezTo>
                    <a:pt x="129" y="0"/>
                    <a:pt x="85" y="18"/>
                    <a:pt x="48" y="64"/>
                  </a:cubicBezTo>
                  <a:cubicBezTo>
                    <a:pt x="0" y="112"/>
                    <a:pt x="0" y="183"/>
                    <a:pt x="36" y="243"/>
                  </a:cubicBezTo>
                  <a:lnTo>
                    <a:pt x="214" y="636"/>
                  </a:lnTo>
                  <a:cubicBezTo>
                    <a:pt x="500" y="1243"/>
                    <a:pt x="893" y="1707"/>
                    <a:pt x="1393" y="1993"/>
                  </a:cubicBezTo>
                  <a:cubicBezTo>
                    <a:pt x="1715" y="2183"/>
                    <a:pt x="2060" y="2267"/>
                    <a:pt x="2417" y="2267"/>
                  </a:cubicBezTo>
                  <a:lnTo>
                    <a:pt x="2560" y="2267"/>
                  </a:lnTo>
                  <a:cubicBezTo>
                    <a:pt x="3120" y="2231"/>
                    <a:pt x="3608" y="1993"/>
                    <a:pt x="3917" y="1779"/>
                  </a:cubicBezTo>
                  <a:lnTo>
                    <a:pt x="4155" y="1636"/>
                  </a:lnTo>
                  <a:cubicBezTo>
                    <a:pt x="4203" y="1600"/>
                    <a:pt x="4227" y="1552"/>
                    <a:pt x="4227" y="1493"/>
                  </a:cubicBezTo>
                  <a:cubicBezTo>
                    <a:pt x="4227" y="1421"/>
                    <a:pt x="4215" y="1362"/>
                    <a:pt x="4167" y="1338"/>
                  </a:cubicBezTo>
                  <a:lnTo>
                    <a:pt x="3965" y="1159"/>
                  </a:lnTo>
                  <a:cubicBezTo>
                    <a:pt x="3501" y="778"/>
                    <a:pt x="2762" y="326"/>
                    <a:pt x="1774" y="278"/>
                  </a:cubicBezTo>
                  <a:cubicBezTo>
                    <a:pt x="1357" y="266"/>
                    <a:pt x="965" y="207"/>
                    <a:pt x="631" y="112"/>
                  </a:cubicBezTo>
                  <a:lnTo>
                    <a:pt x="214" y="4"/>
                  </a:lnTo>
                  <a:cubicBezTo>
                    <a:pt x="201" y="2"/>
                    <a:pt x="188" y="0"/>
                    <a:pt x="17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09" name="Google Shape;11409;p80"/>
            <p:cNvSpPr/>
            <p:nvPr/>
          </p:nvSpPr>
          <p:spPr>
            <a:xfrm>
              <a:off x="5928247" y="2463921"/>
              <a:ext cx="134821" cy="70957"/>
            </a:xfrm>
            <a:custGeom>
              <a:avLst/>
              <a:gdLst/>
              <a:ahLst/>
              <a:cxnLst/>
              <a:rect l="l" t="t" r="r" b="b"/>
              <a:pathLst>
                <a:path w="4239" h="2231" extrusionOk="0">
                  <a:moveTo>
                    <a:pt x="3774" y="420"/>
                  </a:moveTo>
                  <a:lnTo>
                    <a:pt x="3727" y="480"/>
                  </a:lnTo>
                  <a:cubicBezTo>
                    <a:pt x="3477" y="1028"/>
                    <a:pt x="3120" y="1432"/>
                    <a:pt x="2691" y="1682"/>
                  </a:cubicBezTo>
                  <a:cubicBezTo>
                    <a:pt x="2416" y="1841"/>
                    <a:pt x="2122" y="1924"/>
                    <a:pt x="1810" y="1924"/>
                  </a:cubicBezTo>
                  <a:cubicBezTo>
                    <a:pt x="1770" y="1924"/>
                    <a:pt x="1731" y="1923"/>
                    <a:pt x="1691" y="1920"/>
                  </a:cubicBezTo>
                  <a:cubicBezTo>
                    <a:pt x="1215" y="1897"/>
                    <a:pt x="774" y="1670"/>
                    <a:pt x="488" y="1480"/>
                  </a:cubicBezTo>
                  <a:lnTo>
                    <a:pt x="441" y="1444"/>
                  </a:lnTo>
                  <a:lnTo>
                    <a:pt x="488" y="1420"/>
                  </a:lnTo>
                  <a:cubicBezTo>
                    <a:pt x="905" y="1075"/>
                    <a:pt x="1596" y="658"/>
                    <a:pt x="2489" y="611"/>
                  </a:cubicBezTo>
                  <a:cubicBezTo>
                    <a:pt x="2929" y="587"/>
                    <a:pt x="3334" y="527"/>
                    <a:pt x="3703" y="432"/>
                  </a:cubicBezTo>
                  <a:lnTo>
                    <a:pt x="3774" y="420"/>
                  </a:lnTo>
                  <a:close/>
                  <a:moveTo>
                    <a:pt x="4043" y="1"/>
                  </a:moveTo>
                  <a:cubicBezTo>
                    <a:pt x="4033" y="1"/>
                    <a:pt x="4023" y="2"/>
                    <a:pt x="4013" y="4"/>
                  </a:cubicBezTo>
                  <a:lnTo>
                    <a:pt x="3596" y="111"/>
                  </a:lnTo>
                  <a:cubicBezTo>
                    <a:pt x="3262" y="194"/>
                    <a:pt x="2870" y="254"/>
                    <a:pt x="2453" y="277"/>
                  </a:cubicBezTo>
                  <a:cubicBezTo>
                    <a:pt x="1476" y="313"/>
                    <a:pt x="726" y="777"/>
                    <a:pt x="262" y="1147"/>
                  </a:cubicBezTo>
                  <a:lnTo>
                    <a:pt x="60" y="1325"/>
                  </a:lnTo>
                  <a:cubicBezTo>
                    <a:pt x="12" y="1361"/>
                    <a:pt x="0" y="1420"/>
                    <a:pt x="0" y="1468"/>
                  </a:cubicBezTo>
                  <a:cubicBezTo>
                    <a:pt x="0" y="1504"/>
                    <a:pt x="24" y="1563"/>
                    <a:pt x="72" y="1599"/>
                  </a:cubicBezTo>
                  <a:lnTo>
                    <a:pt x="310" y="1742"/>
                  </a:lnTo>
                  <a:cubicBezTo>
                    <a:pt x="619" y="1956"/>
                    <a:pt x="1107" y="2194"/>
                    <a:pt x="1667" y="2230"/>
                  </a:cubicBezTo>
                  <a:lnTo>
                    <a:pt x="1810" y="2230"/>
                  </a:lnTo>
                  <a:cubicBezTo>
                    <a:pt x="2167" y="2230"/>
                    <a:pt x="2512" y="2147"/>
                    <a:pt x="2834" y="1956"/>
                  </a:cubicBezTo>
                  <a:cubicBezTo>
                    <a:pt x="3334" y="1670"/>
                    <a:pt x="3727" y="1230"/>
                    <a:pt x="4013" y="599"/>
                  </a:cubicBezTo>
                  <a:lnTo>
                    <a:pt x="4191" y="206"/>
                  </a:lnTo>
                  <a:cubicBezTo>
                    <a:pt x="4239" y="182"/>
                    <a:pt x="4227" y="111"/>
                    <a:pt x="4179" y="63"/>
                  </a:cubicBezTo>
                  <a:cubicBezTo>
                    <a:pt x="4140" y="24"/>
                    <a:pt x="4092" y="1"/>
                    <a:pt x="404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10" name="Google Shape;11410;p80"/>
            <p:cNvSpPr/>
            <p:nvPr/>
          </p:nvSpPr>
          <p:spPr>
            <a:xfrm>
              <a:off x="5966859" y="2655642"/>
              <a:ext cx="28434" cy="113258"/>
            </a:xfrm>
            <a:custGeom>
              <a:avLst/>
              <a:gdLst/>
              <a:ahLst/>
              <a:cxnLst/>
              <a:rect l="l" t="t" r="r" b="b"/>
              <a:pathLst>
                <a:path w="894" h="3561" extrusionOk="0">
                  <a:moveTo>
                    <a:pt x="560" y="1893"/>
                  </a:moveTo>
                  <a:lnTo>
                    <a:pt x="560" y="3120"/>
                  </a:lnTo>
                  <a:lnTo>
                    <a:pt x="572" y="3120"/>
                  </a:lnTo>
                  <a:cubicBezTo>
                    <a:pt x="572" y="3179"/>
                    <a:pt x="524" y="3239"/>
                    <a:pt x="453" y="3239"/>
                  </a:cubicBezTo>
                  <a:cubicBezTo>
                    <a:pt x="382" y="3239"/>
                    <a:pt x="334" y="3191"/>
                    <a:pt x="334" y="3120"/>
                  </a:cubicBezTo>
                  <a:lnTo>
                    <a:pt x="334" y="1893"/>
                  </a:lnTo>
                  <a:close/>
                  <a:moveTo>
                    <a:pt x="715" y="0"/>
                  </a:moveTo>
                  <a:cubicBezTo>
                    <a:pt x="632" y="0"/>
                    <a:pt x="560" y="83"/>
                    <a:pt x="560" y="167"/>
                  </a:cubicBezTo>
                  <a:lnTo>
                    <a:pt x="560" y="1572"/>
                  </a:lnTo>
                  <a:lnTo>
                    <a:pt x="334" y="1572"/>
                  </a:lnTo>
                  <a:lnTo>
                    <a:pt x="334" y="381"/>
                  </a:lnTo>
                  <a:cubicBezTo>
                    <a:pt x="334" y="286"/>
                    <a:pt x="262" y="214"/>
                    <a:pt x="167" y="214"/>
                  </a:cubicBezTo>
                  <a:cubicBezTo>
                    <a:pt x="84" y="214"/>
                    <a:pt x="1" y="286"/>
                    <a:pt x="1" y="381"/>
                  </a:cubicBezTo>
                  <a:lnTo>
                    <a:pt x="1" y="3120"/>
                  </a:lnTo>
                  <a:cubicBezTo>
                    <a:pt x="1" y="3358"/>
                    <a:pt x="203" y="3560"/>
                    <a:pt x="453" y="3560"/>
                  </a:cubicBezTo>
                  <a:cubicBezTo>
                    <a:pt x="703" y="3560"/>
                    <a:pt x="894" y="3370"/>
                    <a:pt x="894" y="3120"/>
                  </a:cubicBezTo>
                  <a:lnTo>
                    <a:pt x="894" y="167"/>
                  </a:lnTo>
                  <a:cubicBezTo>
                    <a:pt x="882" y="83"/>
                    <a:pt x="810" y="0"/>
                    <a:pt x="71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11" name="Google Shape;11411;p80"/>
            <p:cNvSpPr/>
            <p:nvPr/>
          </p:nvSpPr>
          <p:spPr>
            <a:xfrm>
              <a:off x="6054704" y="2499988"/>
              <a:ext cx="27670" cy="271169"/>
            </a:xfrm>
            <a:custGeom>
              <a:avLst/>
              <a:gdLst/>
              <a:ahLst/>
              <a:cxnLst/>
              <a:rect l="l" t="t" r="r" b="b"/>
              <a:pathLst>
                <a:path w="870" h="8526" extrusionOk="0">
                  <a:moveTo>
                    <a:pt x="548" y="6775"/>
                  </a:moveTo>
                  <a:lnTo>
                    <a:pt x="548" y="8097"/>
                  </a:lnTo>
                  <a:lnTo>
                    <a:pt x="560" y="8097"/>
                  </a:lnTo>
                  <a:cubicBezTo>
                    <a:pt x="560" y="8156"/>
                    <a:pt x="513" y="8216"/>
                    <a:pt x="441" y="8216"/>
                  </a:cubicBezTo>
                  <a:cubicBezTo>
                    <a:pt x="370" y="8216"/>
                    <a:pt x="322" y="8168"/>
                    <a:pt x="322" y="8097"/>
                  </a:cubicBezTo>
                  <a:lnTo>
                    <a:pt x="322" y="6775"/>
                  </a:lnTo>
                  <a:close/>
                  <a:moveTo>
                    <a:pt x="715" y="1"/>
                  </a:moveTo>
                  <a:cubicBezTo>
                    <a:pt x="620" y="1"/>
                    <a:pt x="548" y="72"/>
                    <a:pt x="548" y="167"/>
                  </a:cubicBezTo>
                  <a:lnTo>
                    <a:pt x="548" y="6442"/>
                  </a:lnTo>
                  <a:lnTo>
                    <a:pt x="322" y="6442"/>
                  </a:lnTo>
                  <a:lnTo>
                    <a:pt x="322" y="1167"/>
                  </a:lnTo>
                  <a:cubicBezTo>
                    <a:pt x="322" y="1072"/>
                    <a:pt x="251" y="1001"/>
                    <a:pt x="156" y="1001"/>
                  </a:cubicBezTo>
                  <a:cubicBezTo>
                    <a:pt x="72" y="1001"/>
                    <a:pt x="1" y="1072"/>
                    <a:pt x="1" y="1167"/>
                  </a:cubicBezTo>
                  <a:lnTo>
                    <a:pt x="1" y="8097"/>
                  </a:lnTo>
                  <a:cubicBezTo>
                    <a:pt x="1" y="8335"/>
                    <a:pt x="191" y="8526"/>
                    <a:pt x="441" y="8526"/>
                  </a:cubicBezTo>
                  <a:cubicBezTo>
                    <a:pt x="679" y="8526"/>
                    <a:pt x="870" y="8335"/>
                    <a:pt x="870" y="8097"/>
                  </a:cubicBezTo>
                  <a:lnTo>
                    <a:pt x="870" y="167"/>
                  </a:lnTo>
                  <a:cubicBezTo>
                    <a:pt x="870" y="72"/>
                    <a:pt x="810" y="1"/>
                    <a:pt x="71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412" name="Google Shape;11412;p80"/>
          <p:cNvGrpSpPr/>
          <p:nvPr/>
        </p:nvGrpSpPr>
        <p:grpSpPr>
          <a:xfrm>
            <a:off x="6991647" y="3028698"/>
            <a:ext cx="540340" cy="367332"/>
            <a:chOff x="5283337" y="2478774"/>
            <a:chExt cx="358633" cy="243913"/>
          </a:xfrm>
          <a:solidFill>
            <a:schemeClr val="tx1"/>
          </a:solidFill>
        </p:grpSpPr>
        <p:sp>
          <p:nvSpPr>
            <p:cNvPr id="11413" name="Google Shape;11413;p80"/>
            <p:cNvSpPr/>
            <p:nvPr/>
          </p:nvSpPr>
          <p:spPr>
            <a:xfrm>
              <a:off x="5386735" y="2511056"/>
              <a:ext cx="21596" cy="20387"/>
            </a:xfrm>
            <a:custGeom>
              <a:avLst/>
              <a:gdLst/>
              <a:ahLst/>
              <a:cxnLst/>
              <a:rect l="l" t="t" r="r" b="b"/>
              <a:pathLst>
                <a:path w="679" h="641" extrusionOk="0">
                  <a:moveTo>
                    <a:pt x="494" y="1"/>
                  </a:moveTo>
                  <a:cubicBezTo>
                    <a:pt x="453" y="1"/>
                    <a:pt x="411" y="16"/>
                    <a:pt x="381" y="46"/>
                  </a:cubicBezTo>
                  <a:lnTo>
                    <a:pt x="60" y="367"/>
                  </a:lnTo>
                  <a:cubicBezTo>
                    <a:pt x="0" y="427"/>
                    <a:pt x="0" y="534"/>
                    <a:pt x="60" y="593"/>
                  </a:cubicBezTo>
                  <a:cubicBezTo>
                    <a:pt x="84" y="617"/>
                    <a:pt x="131" y="641"/>
                    <a:pt x="179" y="641"/>
                  </a:cubicBezTo>
                  <a:cubicBezTo>
                    <a:pt x="214" y="641"/>
                    <a:pt x="262" y="617"/>
                    <a:pt x="298" y="593"/>
                  </a:cubicBezTo>
                  <a:lnTo>
                    <a:pt x="619" y="260"/>
                  </a:lnTo>
                  <a:cubicBezTo>
                    <a:pt x="679" y="200"/>
                    <a:pt x="679" y="105"/>
                    <a:pt x="607" y="46"/>
                  </a:cubicBezTo>
                  <a:cubicBezTo>
                    <a:pt x="578" y="16"/>
                    <a:pt x="536" y="1"/>
                    <a:pt x="49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14" name="Google Shape;11414;p80"/>
            <p:cNvSpPr/>
            <p:nvPr/>
          </p:nvSpPr>
          <p:spPr>
            <a:xfrm>
              <a:off x="5321599" y="2575811"/>
              <a:ext cx="21977" cy="20387"/>
            </a:xfrm>
            <a:custGeom>
              <a:avLst/>
              <a:gdLst/>
              <a:ahLst/>
              <a:cxnLst/>
              <a:rect l="l" t="t" r="r" b="b"/>
              <a:pathLst>
                <a:path w="691" h="641" extrusionOk="0">
                  <a:moveTo>
                    <a:pt x="506" y="1"/>
                  </a:moveTo>
                  <a:cubicBezTo>
                    <a:pt x="465" y="1"/>
                    <a:pt x="423" y="16"/>
                    <a:pt x="393" y="46"/>
                  </a:cubicBezTo>
                  <a:lnTo>
                    <a:pt x="72" y="367"/>
                  </a:lnTo>
                  <a:cubicBezTo>
                    <a:pt x="0" y="427"/>
                    <a:pt x="0" y="534"/>
                    <a:pt x="72" y="593"/>
                  </a:cubicBezTo>
                  <a:cubicBezTo>
                    <a:pt x="96" y="629"/>
                    <a:pt x="143" y="641"/>
                    <a:pt x="179" y="641"/>
                  </a:cubicBezTo>
                  <a:cubicBezTo>
                    <a:pt x="227" y="641"/>
                    <a:pt x="274" y="629"/>
                    <a:pt x="298" y="593"/>
                  </a:cubicBezTo>
                  <a:lnTo>
                    <a:pt x="631" y="272"/>
                  </a:lnTo>
                  <a:cubicBezTo>
                    <a:pt x="691" y="212"/>
                    <a:pt x="691" y="105"/>
                    <a:pt x="619" y="46"/>
                  </a:cubicBezTo>
                  <a:cubicBezTo>
                    <a:pt x="590" y="16"/>
                    <a:pt x="548" y="1"/>
                    <a:pt x="50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15" name="Google Shape;11415;p80"/>
            <p:cNvSpPr/>
            <p:nvPr/>
          </p:nvSpPr>
          <p:spPr>
            <a:xfrm>
              <a:off x="5386735" y="2575811"/>
              <a:ext cx="21596" cy="20387"/>
            </a:xfrm>
            <a:custGeom>
              <a:avLst/>
              <a:gdLst/>
              <a:ahLst/>
              <a:cxnLst/>
              <a:rect l="l" t="t" r="r" b="b"/>
              <a:pathLst>
                <a:path w="679" h="641" extrusionOk="0">
                  <a:moveTo>
                    <a:pt x="168" y="1"/>
                  </a:moveTo>
                  <a:cubicBezTo>
                    <a:pt x="128" y="1"/>
                    <a:pt x="89" y="16"/>
                    <a:pt x="60" y="46"/>
                  </a:cubicBezTo>
                  <a:cubicBezTo>
                    <a:pt x="0" y="105"/>
                    <a:pt x="0" y="212"/>
                    <a:pt x="60" y="272"/>
                  </a:cubicBezTo>
                  <a:lnTo>
                    <a:pt x="381" y="593"/>
                  </a:lnTo>
                  <a:cubicBezTo>
                    <a:pt x="417" y="629"/>
                    <a:pt x="465" y="641"/>
                    <a:pt x="500" y="641"/>
                  </a:cubicBezTo>
                  <a:cubicBezTo>
                    <a:pt x="548" y="641"/>
                    <a:pt x="595" y="629"/>
                    <a:pt x="619" y="593"/>
                  </a:cubicBezTo>
                  <a:cubicBezTo>
                    <a:pt x="679" y="534"/>
                    <a:pt x="679" y="427"/>
                    <a:pt x="607" y="367"/>
                  </a:cubicBezTo>
                  <a:lnTo>
                    <a:pt x="286" y="46"/>
                  </a:lnTo>
                  <a:cubicBezTo>
                    <a:pt x="250" y="16"/>
                    <a:pt x="209" y="1"/>
                    <a:pt x="16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16" name="Google Shape;11416;p80"/>
            <p:cNvSpPr/>
            <p:nvPr/>
          </p:nvSpPr>
          <p:spPr>
            <a:xfrm>
              <a:off x="5321599" y="2511056"/>
              <a:ext cx="21977" cy="20387"/>
            </a:xfrm>
            <a:custGeom>
              <a:avLst/>
              <a:gdLst/>
              <a:ahLst/>
              <a:cxnLst/>
              <a:rect l="l" t="t" r="r" b="b"/>
              <a:pathLst>
                <a:path w="691" h="641" extrusionOk="0">
                  <a:moveTo>
                    <a:pt x="179" y="1"/>
                  </a:moveTo>
                  <a:cubicBezTo>
                    <a:pt x="140" y="1"/>
                    <a:pt x="101" y="16"/>
                    <a:pt x="72" y="46"/>
                  </a:cubicBezTo>
                  <a:cubicBezTo>
                    <a:pt x="0" y="105"/>
                    <a:pt x="0" y="200"/>
                    <a:pt x="72" y="260"/>
                  </a:cubicBezTo>
                  <a:lnTo>
                    <a:pt x="393" y="593"/>
                  </a:lnTo>
                  <a:cubicBezTo>
                    <a:pt x="429" y="617"/>
                    <a:pt x="465" y="641"/>
                    <a:pt x="512" y="641"/>
                  </a:cubicBezTo>
                  <a:cubicBezTo>
                    <a:pt x="560" y="641"/>
                    <a:pt x="596" y="617"/>
                    <a:pt x="631" y="593"/>
                  </a:cubicBezTo>
                  <a:cubicBezTo>
                    <a:pt x="691" y="534"/>
                    <a:pt x="691" y="427"/>
                    <a:pt x="619" y="367"/>
                  </a:cubicBezTo>
                  <a:lnTo>
                    <a:pt x="286" y="46"/>
                  </a:lnTo>
                  <a:cubicBezTo>
                    <a:pt x="256" y="16"/>
                    <a:pt x="218" y="1"/>
                    <a:pt x="1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17" name="Google Shape;11417;p80"/>
            <p:cNvSpPr/>
            <p:nvPr/>
          </p:nvSpPr>
          <p:spPr>
            <a:xfrm>
              <a:off x="5522670" y="2520916"/>
              <a:ext cx="17079" cy="15457"/>
            </a:xfrm>
            <a:custGeom>
              <a:avLst/>
              <a:gdLst/>
              <a:ahLst/>
              <a:cxnLst/>
              <a:rect l="l" t="t" r="r" b="b"/>
              <a:pathLst>
                <a:path w="537" h="486" extrusionOk="0">
                  <a:moveTo>
                    <a:pt x="346" y="0"/>
                  </a:moveTo>
                  <a:cubicBezTo>
                    <a:pt x="307" y="0"/>
                    <a:pt x="268" y="15"/>
                    <a:pt x="239" y="45"/>
                  </a:cubicBezTo>
                  <a:lnTo>
                    <a:pt x="60" y="224"/>
                  </a:lnTo>
                  <a:cubicBezTo>
                    <a:pt x="1" y="283"/>
                    <a:pt x="1" y="390"/>
                    <a:pt x="60" y="450"/>
                  </a:cubicBezTo>
                  <a:cubicBezTo>
                    <a:pt x="84" y="474"/>
                    <a:pt x="131" y="486"/>
                    <a:pt x="179" y="486"/>
                  </a:cubicBezTo>
                  <a:cubicBezTo>
                    <a:pt x="215" y="486"/>
                    <a:pt x="262" y="474"/>
                    <a:pt x="298" y="450"/>
                  </a:cubicBezTo>
                  <a:lnTo>
                    <a:pt x="477" y="271"/>
                  </a:lnTo>
                  <a:cubicBezTo>
                    <a:pt x="536" y="212"/>
                    <a:pt x="536" y="105"/>
                    <a:pt x="453" y="45"/>
                  </a:cubicBezTo>
                  <a:cubicBezTo>
                    <a:pt x="423" y="15"/>
                    <a:pt x="384" y="0"/>
                    <a:pt x="34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18" name="Google Shape;11418;p80"/>
            <p:cNvSpPr/>
            <p:nvPr/>
          </p:nvSpPr>
          <p:spPr>
            <a:xfrm>
              <a:off x="5473054" y="2570531"/>
              <a:ext cx="16698" cy="15839"/>
            </a:xfrm>
            <a:custGeom>
              <a:avLst/>
              <a:gdLst/>
              <a:ahLst/>
              <a:cxnLst/>
              <a:rect l="l" t="t" r="r" b="b"/>
              <a:pathLst>
                <a:path w="525" h="498" extrusionOk="0">
                  <a:moveTo>
                    <a:pt x="358" y="0"/>
                  </a:moveTo>
                  <a:cubicBezTo>
                    <a:pt x="319" y="0"/>
                    <a:pt x="281" y="15"/>
                    <a:pt x="251" y="45"/>
                  </a:cubicBezTo>
                  <a:lnTo>
                    <a:pt x="72" y="223"/>
                  </a:lnTo>
                  <a:cubicBezTo>
                    <a:pt x="1" y="283"/>
                    <a:pt x="1" y="390"/>
                    <a:pt x="72" y="450"/>
                  </a:cubicBezTo>
                  <a:cubicBezTo>
                    <a:pt x="96" y="473"/>
                    <a:pt x="144" y="497"/>
                    <a:pt x="179" y="497"/>
                  </a:cubicBezTo>
                  <a:cubicBezTo>
                    <a:pt x="227" y="497"/>
                    <a:pt x="275" y="473"/>
                    <a:pt x="298" y="450"/>
                  </a:cubicBezTo>
                  <a:lnTo>
                    <a:pt x="477" y="271"/>
                  </a:lnTo>
                  <a:cubicBezTo>
                    <a:pt x="525" y="212"/>
                    <a:pt x="525" y="104"/>
                    <a:pt x="465" y="45"/>
                  </a:cubicBezTo>
                  <a:cubicBezTo>
                    <a:pt x="435" y="15"/>
                    <a:pt x="397" y="0"/>
                    <a:pt x="35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19" name="Google Shape;11419;p80"/>
            <p:cNvSpPr/>
            <p:nvPr/>
          </p:nvSpPr>
          <p:spPr>
            <a:xfrm>
              <a:off x="5522670" y="2570531"/>
              <a:ext cx="17079" cy="15839"/>
            </a:xfrm>
            <a:custGeom>
              <a:avLst/>
              <a:gdLst/>
              <a:ahLst/>
              <a:cxnLst/>
              <a:rect l="l" t="t" r="r" b="b"/>
              <a:pathLst>
                <a:path w="537" h="498" extrusionOk="0">
                  <a:moveTo>
                    <a:pt x="167" y="0"/>
                  </a:moveTo>
                  <a:cubicBezTo>
                    <a:pt x="129" y="0"/>
                    <a:pt x="90" y="15"/>
                    <a:pt x="60" y="45"/>
                  </a:cubicBezTo>
                  <a:cubicBezTo>
                    <a:pt x="1" y="104"/>
                    <a:pt x="1" y="212"/>
                    <a:pt x="60" y="271"/>
                  </a:cubicBezTo>
                  <a:lnTo>
                    <a:pt x="239" y="450"/>
                  </a:lnTo>
                  <a:cubicBezTo>
                    <a:pt x="262" y="473"/>
                    <a:pt x="310" y="497"/>
                    <a:pt x="358" y="497"/>
                  </a:cubicBezTo>
                  <a:cubicBezTo>
                    <a:pt x="393" y="497"/>
                    <a:pt x="441" y="473"/>
                    <a:pt x="477" y="450"/>
                  </a:cubicBezTo>
                  <a:cubicBezTo>
                    <a:pt x="536" y="390"/>
                    <a:pt x="536" y="283"/>
                    <a:pt x="453" y="223"/>
                  </a:cubicBezTo>
                  <a:lnTo>
                    <a:pt x="274" y="45"/>
                  </a:lnTo>
                  <a:cubicBezTo>
                    <a:pt x="245" y="15"/>
                    <a:pt x="206"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20" name="Google Shape;11420;p80"/>
            <p:cNvSpPr/>
            <p:nvPr/>
          </p:nvSpPr>
          <p:spPr>
            <a:xfrm>
              <a:off x="5473054" y="2520916"/>
              <a:ext cx="16698" cy="15457"/>
            </a:xfrm>
            <a:custGeom>
              <a:avLst/>
              <a:gdLst/>
              <a:ahLst/>
              <a:cxnLst/>
              <a:rect l="l" t="t" r="r" b="b"/>
              <a:pathLst>
                <a:path w="525" h="486" extrusionOk="0">
                  <a:moveTo>
                    <a:pt x="179" y="0"/>
                  </a:moveTo>
                  <a:cubicBezTo>
                    <a:pt x="141" y="0"/>
                    <a:pt x="102" y="15"/>
                    <a:pt x="72" y="45"/>
                  </a:cubicBezTo>
                  <a:cubicBezTo>
                    <a:pt x="1" y="105"/>
                    <a:pt x="1" y="212"/>
                    <a:pt x="72" y="271"/>
                  </a:cubicBezTo>
                  <a:lnTo>
                    <a:pt x="251" y="450"/>
                  </a:lnTo>
                  <a:cubicBezTo>
                    <a:pt x="275" y="474"/>
                    <a:pt x="322" y="486"/>
                    <a:pt x="370" y="486"/>
                  </a:cubicBezTo>
                  <a:cubicBezTo>
                    <a:pt x="406" y="486"/>
                    <a:pt x="453" y="474"/>
                    <a:pt x="477" y="450"/>
                  </a:cubicBezTo>
                  <a:cubicBezTo>
                    <a:pt x="525" y="390"/>
                    <a:pt x="525" y="283"/>
                    <a:pt x="465" y="224"/>
                  </a:cubicBezTo>
                  <a:lnTo>
                    <a:pt x="287" y="45"/>
                  </a:lnTo>
                  <a:cubicBezTo>
                    <a:pt x="257" y="15"/>
                    <a:pt x="218" y="0"/>
                    <a:pt x="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21" name="Google Shape;11421;p80"/>
            <p:cNvSpPr/>
            <p:nvPr/>
          </p:nvSpPr>
          <p:spPr>
            <a:xfrm>
              <a:off x="5343926" y="2638594"/>
              <a:ext cx="95860" cy="10623"/>
            </a:xfrm>
            <a:custGeom>
              <a:avLst/>
              <a:gdLst/>
              <a:ahLst/>
              <a:cxnLst/>
              <a:rect l="l" t="t" r="r" b="b"/>
              <a:pathLst>
                <a:path w="3014" h="334" extrusionOk="0">
                  <a:moveTo>
                    <a:pt x="167" y="0"/>
                  </a:moveTo>
                  <a:cubicBezTo>
                    <a:pt x="84" y="0"/>
                    <a:pt x="1" y="84"/>
                    <a:pt x="1" y="167"/>
                  </a:cubicBezTo>
                  <a:cubicBezTo>
                    <a:pt x="1" y="262"/>
                    <a:pt x="84" y="334"/>
                    <a:pt x="167" y="334"/>
                  </a:cubicBezTo>
                  <a:lnTo>
                    <a:pt x="2846" y="334"/>
                  </a:lnTo>
                  <a:cubicBezTo>
                    <a:pt x="2942" y="334"/>
                    <a:pt x="3013" y="262"/>
                    <a:pt x="3013" y="167"/>
                  </a:cubicBezTo>
                  <a:cubicBezTo>
                    <a:pt x="3013" y="84"/>
                    <a:pt x="2942" y="0"/>
                    <a:pt x="284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22" name="Google Shape;11422;p80"/>
            <p:cNvSpPr/>
            <p:nvPr/>
          </p:nvSpPr>
          <p:spPr>
            <a:xfrm>
              <a:off x="5343926" y="2689323"/>
              <a:ext cx="20482" cy="10655"/>
            </a:xfrm>
            <a:custGeom>
              <a:avLst/>
              <a:gdLst/>
              <a:ahLst/>
              <a:cxnLst/>
              <a:rect l="l" t="t" r="r" b="b"/>
              <a:pathLst>
                <a:path w="644" h="335" extrusionOk="0">
                  <a:moveTo>
                    <a:pt x="167" y="1"/>
                  </a:moveTo>
                  <a:cubicBezTo>
                    <a:pt x="84" y="1"/>
                    <a:pt x="1" y="72"/>
                    <a:pt x="1" y="167"/>
                  </a:cubicBezTo>
                  <a:cubicBezTo>
                    <a:pt x="1" y="251"/>
                    <a:pt x="84" y="334"/>
                    <a:pt x="167" y="334"/>
                  </a:cubicBezTo>
                  <a:lnTo>
                    <a:pt x="477" y="334"/>
                  </a:lnTo>
                  <a:cubicBezTo>
                    <a:pt x="572" y="334"/>
                    <a:pt x="644" y="251"/>
                    <a:pt x="644" y="167"/>
                  </a:cubicBezTo>
                  <a:cubicBezTo>
                    <a:pt x="644" y="72"/>
                    <a:pt x="572" y="1"/>
                    <a:pt x="47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23" name="Google Shape;11423;p80"/>
            <p:cNvSpPr/>
            <p:nvPr/>
          </p:nvSpPr>
          <p:spPr>
            <a:xfrm>
              <a:off x="5378021" y="2689323"/>
              <a:ext cx="61765" cy="10655"/>
            </a:xfrm>
            <a:custGeom>
              <a:avLst/>
              <a:gdLst/>
              <a:ahLst/>
              <a:cxnLst/>
              <a:rect l="l" t="t" r="r" b="b"/>
              <a:pathLst>
                <a:path w="1942" h="335" extrusionOk="0">
                  <a:moveTo>
                    <a:pt x="167" y="1"/>
                  </a:moveTo>
                  <a:cubicBezTo>
                    <a:pt x="84" y="1"/>
                    <a:pt x="0" y="72"/>
                    <a:pt x="0" y="167"/>
                  </a:cubicBezTo>
                  <a:cubicBezTo>
                    <a:pt x="0" y="251"/>
                    <a:pt x="84" y="334"/>
                    <a:pt x="167" y="334"/>
                  </a:cubicBezTo>
                  <a:lnTo>
                    <a:pt x="1774" y="334"/>
                  </a:lnTo>
                  <a:cubicBezTo>
                    <a:pt x="1870" y="334"/>
                    <a:pt x="1941" y="251"/>
                    <a:pt x="1941" y="167"/>
                  </a:cubicBezTo>
                  <a:cubicBezTo>
                    <a:pt x="1941" y="72"/>
                    <a:pt x="1870" y="1"/>
                    <a:pt x="177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24" name="Google Shape;11424;p80"/>
            <p:cNvSpPr/>
            <p:nvPr/>
          </p:nvSpPr>
          <p:spPr>
            <a:xfrm>
              <a:off x="5343926" y="2663975"/>
              <a:ext cx="95860" cy="10241"/>
            </a:xfrm>
            <a:custGeom>
              <a:avLst/>
              <a:gdLst/>
              <a:ahLst/>
              <a:cxnLst/>
              <a:rect l="l" t="t" r="r" b="b"/>
              <a:pathLst>
                <a:path w="3014" h="322" extrusionOk="0">
                  <a:moveTo>
                    <a:pt x="167" y="0"/>
                  </a:moveTo>
                  <a:cubicBezTo>
                    <a:pt x="84" y="0"/>
                    <a:pt x="1" y="72"/>
                    <a:pt x="1" y="155"/>
                  </a:cubicBezTo>
                  <a:cubicBezTo>
                    <a:pt x="1" y="250"/>
                    <a:pt x="84" y="322"/>
                    <a:pt x="167" y="322"/>
                  </a:cubicBezTo>
                  <a:lnTo>
                    <a:pt x="2846" y="322"/>
                  </a:lnTo>
                  <a:cubicBezTo>
                    <a:pt x="2942" y="322"/>
                    <a:pt x="3013" y="250"/>
                    <a:pt x="3013" y="155"/>
                  </a:cubicBezTo>
                  <a:cubicBezTo>
                    <a:pt x="3013" y="72"/>
                    <a:pt x="2942" y="0"/>
                    <a:pt x="284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25" name="Google Shape;11425;p80"/>
            <p:cNvSpPr/>
            <p:nvPr/>
          </p:nvSpPr>
          <p:spPr>
            <a:xfrm>
              <a:off x="5283337" y="2478774"/>
              <a:ext cx="287072" cy="149229"/>
            </a:xfrm>
            <a:custGeom>
              <a:avLst/>
              <a:gdLst/>
              <a:ahLst/>
              <a:cxnLst/>
              <a:rect l="l" t="t" r="r" b="b"/>
              <a:pathLst>
                <a:path w="9026" h="4692" extrusionOk="0">
                  <a:moveTo>
                    <a:pt x="7002" y="834"/>
                  </a:moveTo>
                  <a:cubicBezTo>
                    <a:pt x="7383" y="834"/>
                    <a:pt x="7776" y="977"/>
                    <a:pt x="8073" y="1275"/>
                  </a:cubicBezTo>
                  <a:cubicBezTo>
                    <a:pt x="8669" y="1870"/>
                    <a:pt x="8669" y="2823"/>
                    <a:pt x="8073" y="3418"/>
                  </a:cubicBezTo>
                  <a:cubicBezTo>
                    <a:pt x="7776" y="3716"/>
                    <a:pt x="7389" y="3864"/>
                    <a:pt x="7002" y="3864"/>
                  </a:cubicBezTo>
                  <a:cubicBezTo>
                    <a:pt x="6615" y="3864"/>
                    <a:pt x="6228" y="3716"/>
                    <a:pt x="5930" y="3418"/>
                  </a:cubicBezTo>
                  <a:cubicBezTo>
                    <a:pt x="5335" y="2823"/>
                    <a:pt x="5335" y="1870"/>
                    <a:pt x="5930" y="1275"/>
                  </a:cubicBezTo>
                  <a:cubicBezTo>
                    <a:pt x="6228" y="977"/>
                    <a:pt x="6609" y="834"/>
                    <a:pt x="7002" y="834"/>
                  </a:cubicBezTo>
                  <a:close/>
                  <a:moveTo>
                    <a:pt x="2561" y="322"/>
                  </a:moveTo>
                  <a:cubicBezTo>
                    <a:pt x="3084" y="322"/>
                    <a:pt x="3608" y="525"/>
                    <a:pt x="3989" y="918"/>
                  </a:cubicBezTo>
                  <a:cubicBezTo>
                    <a:pt x="4787" y="1715"/>
                    <a:pt x="4787" y="2989"/>
                    <a:pt x="3989" y="3775"/>
                  </a:cubicBezTo>
                  <a:cubicBezTo>
                    <a:pt x="3596" y="4174"/>
                    <a:pt x="3079" y="4373"/>
                    <a:pt x="2561" y="4373"/>
                  </a:cubicBezTo>
                  <a:cubicBezTo>
                    <a:pt x="2043" y="4373"/>
                    <a:pt x="1525" y="4174"/>
                    <a:pt x="1132" y="3775"/>
                  </a:cubicBezTo>
                  <a:cubicBezTo>
                    <a:pt x="346" y="2989"/>
                    <a:pt x="346" y="1715"/>
                    <a:pt x="1132" y="918"/>
                  </a:cubicBezTo>
                  <a:cubicBezTo>
                    <a:pt x="1525" y="537"/>
                    <a:pt x="2037" y="322"/>
                    <a:pt x="2561" y="322"/>
                  </a:cubicBezTo>
                  <a:close/>
                  <a:moveTo>
                    <a:pt x="2575" y="1"/>
                  </a:moveTo>
                  <a:cubicBezTo>
                    <a:pt x="1974" y="1"/>
                    <a:pt x="1370" y="227"/>
                    <a:pt x="906" y="680"/>
                  </a:cubicBezTo>
                  <a:cubicBezTo>
                    <a:pt x="1" y="1596"/>
                    <a:pt x="1" y="3085"/>
                    <a:pt x="906" y="4001"/>
                  </a:cubicBezTo>
                  <a:cubicBezTo>
                    <a:pt x="1370" y="4466"/>
                    <a:pt x="1965" y="4692"/>
                    <a:pt x="2561" y="4692"/>
                  </a:cubicBezTo>
                  <a:cubicBezTo>
                    <a:pt x="3156" y="4692"/>
                    <a:pt x="3763" y="4466"/>
                    <a:pt x="4216" y="4001"/>
                  </a:cubicBezTo>
                  <a:cubicBezTo>
                    <a:pt x="4525" y="3692"/>
                    <a:pt x="4739" y="3299"/>
                    <a:pt x="4835" y="2882"/>
                  </a:cubicBezTo>
                  <a:lnTo>
                    <a:pt x="5240" y="2882"/>
                  </a:lnTo>
                  <a:cubicBezTo>
                    <a:pt x="5335" y="3156"/>
                    <a:pt x="5478" y="3418"/>
                    <a:pt x="5704" y="3632"/>
                  </a:cubicBezTo>
                  <a:cubicBezTo>
                    <a:pt x="6061" y="3990"/>
                    <a:pt x="6537" y="4168"/>
                    <a:pt x="7002" y="4168"/>
                  </a:cubicBezTo>
                  <a:cubicBezTo>
                    <a:pt x="7454" y="4168"/>
                    <a:pt x="7930" y="3990"/>
                    <a:pt x="8288" y="3632"/>
                  </a:cubicBezTo>
                  <a:cubicBezTo>
                    <a:pt x="9026" y="2930"/>
                    <a:pt x="9026" y="1775"/>
                    <a:pt x="8311" y="1061"/>
                  </a:cubicBezTo>
                  <a:cubicBezTo>
                    <a:pt x="7954" y="703"/>
                    <a:pt x="7481" y="525"/>
                    <a:pt x="7008" y="525"/>
                  </a:cubicBezTo>
                  <a:cubicBezTo>
                    <a:pt x="6534" y="525"/>
                    <a:pt x="6061" y="703"/>
                    <a:pt x="5704" y="1061"/>
                  </a:cubicBezTo>
                  <a:cubicBezTo>
                    <a:pt x="5287" y="1477"/>
                    <a:pt x="5109" y="2037"/>
                    <a:pt x="5180" y="2573"/>
                  </a:cubicBezTo>
                  <a:lnTo>
                    <a:pt x="4894" y="2573"/>
                  </a:lnTo>
                  <a:cubicBezTo>
                    <a:pt x="4954" y="1906"/>
                    <a:pt x="4739" y="1203"/>
                    <a:pt x="4227" y="680"/>
                  </a:cubicBezTo>
                  <a:cubicBezTo>
                    <a:pt x="3775" y="227"/>
                    <a:pt x="3177" y="1"/>
                    <a:pt x="257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26" name="Google Shape;11426;p80"/>
            <p:cNvSpPr/>
            <p:nvPr/>
          </p:nvSpPr>
          <p:spPr>
            <a:xfrm>
              <a:off x="5336356" y="2524987"/>
              <a:ext cx="56836" cy="56836"/>
            </a:xfrm>
            <a:custGeom>
              <a:avLst/>
              <a:gdLst/>
              <a:ahLst/>
              <a:cxnLst/>
              <a:rect l="l" t="t" r="r" b="b"/>
              <a:pathLst>
                <a:path w="1787" h="1787" extrusionOk="0">
                  <a:moveTo>
                    <a:pt x="894" y="334"/>
                  </a:moveTo>
                  <a:cubicBezTo>
                    <a:pt x="1203" y="334"/>
                    <a:pt x="1465" y="584"/>
                    <a:pt x="1465" y="893"/>
                  </a:cubicBezTo>
                  <a:cubicBezTo>
                    <a:pt x="1465" y="1215"/>
                    <a:pt x="1203" y="1465"/>
                    <a:pt x="894" y="1465"/>
                  </a:cubicBezTo>
                  <a:cubicBezTo>
                    <a:pt x="584" y="1465"/>
                    <a:pt x="334" y="1215"/>
                    <a:pt x="334" y="893"/>
                  </a:cubicBezTo>
                  <a:cubicBezTo>
                    <a:pt x="334" y="584"/>
                    <a:pt x="584" y="334"/>
                    <a:pt x="894" y="334"/>
                  </a:cubicBezTo>
                  <a:close/>
                  <a:moveTo>
                    <a:pt x="894" y="0"/>
                  </a:moveTo>
                  <a:cubicBezTo>
                    <a:pt x="405" y="0"/>
                    <a:pt x="1" y="405"/>
                    <a:pt x="1" y="893"/>
                  </a:cubicBezTo>
                  <a:cubicBezTo>
                    <a:pt x="1" y="1394"/>
                    <a:pt x="405" y="1786"/>
                    <a:pt x="894" y="1786"/>
                  </a:cubicBezTo>
                  <a:cubicBezTo>
                    <a:pt x="1394" y="1786"/>
                    <a:pt x="1787" y="1394"/>
                    <a:pt x="1787" y="893"/>
                  </a:cubicBezTo>
                  <a:cubicBezTo>
                    <a:pt x="1787" y="405"/>
                    <a:pt x="1394" y="0"/>
                    <a:pt x="89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27" name="Google Shape;11427;p80"/>
            <p:cNvSpPr/>
            <p:nvPr/>
          </p:nvSpPr>
          <p:spPr>
            <a:xfrm>
              <a:off x="5486699" y="2534083"/>
              <a:ext cx="38643" cy="39025"/>
            </a:xfrm>
            <a:custGeom>
              <a:avLst/>
              <a:gdLst/>
              <a:ahLst/>
              <a:cxnLst/>
              <a:rect l="l" t="t" r="r" b="b"/>
              <a:pathLst>
                <a:path w="1215" h="1227" extrusionOk="0">
                  <a:moveTo>
                    <a:pt x="608" y="334"/>
                  </a:moveTo>
                  <a:cubicBezTo>
                    <a:pt x="762" y="334"/>
                    <a:pt x="893" y="465"/>
                    <a:pt x="893" y="607"/>
                  </a:cubicBezTo>
                  <a:cubicBezTo>
                    <a:pt x="905" y="774"/>
                    <a:pt x="774" y="893"/>
                    <a:pt x="608" y="893"/>
                  </a:cubicBezTo>
                  <a:cubicBezTo>
                    <a:pt x="441" y="893"/>
                    <a:pt x="322" y="762"/>
                    <a:pt x="322" y="607"/>
                  </a:cubicBezTo>
                  <a:cubicBezTo>
                    <a:pt x="322" y="465"/>
                    <a:pt x="453" y="334"/>
                    <a:pt x="608" y="334"/>
                  </a:cubicBezTo>
                  <a:close/>
                  <a:moveTo>
                    <a:pt x="608" y="0"/>
                  </a:moveTo>
                  <a:cubicBezTo>
                    <a:pt x="262" y="0"/>
                    <a:pt x="0" y="274"/>
                    <a:pt x="0" y="607"/>
                  </a:cubicBezTo>
                  <a:cubicBezTo>
                    <a:pt x="0" y="953"/>
                    <a:pt x="262" y="1227"/>
                    <a:pt x="608" y="1227"/>
                  </a:cubicBezTo>
                  <a:cubicBezTo>
                    <a:pt x="941" y="1227"/>
                    <a:pt x="1215" y="953"/>
                    <a:pt x="1215" y="607"/>
                  </a:cubicBezTo>
                  <a:cubicBezTo>
                    <a:pt x="1215" y="274"/>
                    <a:pt x="941" y="0"/>
                    <a:pt x="60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28" name="Google Shape;11428;p80"/>
            <p:cNvSpPr/>
            <p:nvPr/>
          </p:nvSpPr>
          <p:spPr>
            <a:xfrm>
              <a:off x="5466248" y="2638594"/>
              <a:ext cx="61384" cy="61765"/>
            </a:xfrm>
            <a:custGeom>
              <a:avLst/>
              <a:gdLst/>
              <a:ahLst/>
              <a:cxnLst/>
              <a:rect l="l" t="t" r="r" b="b"/>
              <a:pathLst>
                <a:path w="1930" h="1942" extrusionOk="0">
                  <a:moveTo>
                    <a:pt x="1608" y="310"/>
                  </a:moveTo>
                  <a:lnTo>
                    <a:pt x="1608" y="1596"/>
                  </a:lnTo>
                  <a:lnTo>
                    <a:pt x="322" y="1596"/>
                  </a:lnTo>
                  <a:lnTo>
                    <a:pt x="322" y="310"/>
                  </a:lnTo>
                  <a:close/>
                  <a:moveTo>
                    <a:pt x="239" y="0"/>
                  </a:moveTo>
                  <a:cubicBezTo>
                    <a:pt x="96" y="0"/>
                    <a:pt x="0" y="108"/>
                    <a:pt x="0" y="238"/>
                  </a:cubicBezTo>
                  <a:lnTo>
                    <a:pt x="0" y="1703"/>
                  </a:lnTo>
                  <a:cubicBezTo>
                    <a:pt x="0" y="1834"/>
                    <a:pt x="108" y="1941"/>
                    <a:pt x="239" y="1941"/>
                  </a:cubicBezTo>
                  <a:lnTo>
                    <a:pt x="1691" y="1941"/>
                  </a:lnTo>
                  <a:cubicBezTo>
                    <a:pt x="1834" y="1941"/>
                    <a:pt x="1929" y="1834"/>
                    <a:pt x="1929" y="1703"/>
                  </a:cubicBezTo>
                  <a:lnTo>
                    <a:pt x="1929" y="238"/>
                  </a:lnTo>
                  <a:cubicBezTo>
                    <a:pt x="1929" y="108"/>
                    <a:pt x="1834" y="0"/>
                    <a:pt x="169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29" name="Google Shape;11429;p80"/>
            <p:cNvSpPr/>
            <p:nvPr/>
          </p:nvSpPr>
          <p:spPr>
            <a:xfrm>
              <a:off x="5316287" y="2582458"/>
              <a:ext cx="325683" cy="140228"/>
            </a:xfrm>
            <a:custGeom>
              <a:avLst/>
              <a:gdLst/>
              <a:ahLst/>
              <a:cxnLst/>
              <a:rect l="l" t="t" r="r" b="b"/>
              <a:pathLst>
                <a:path w="10240" h="4409" extrusionOk="0">
                  <a:moveTo>
                    <a:pt x="8311" y="1289"/>
                  </a:moveTo>
                  <a:lnTo>
                    <a:pt x="8311" y="2420"/>
                  </a:lnTo>
                  <a:lnTo>
                    <a:pt x="7633" y="2420"/>
                  </a:lnTo>
                  <a:lnTo>
                    <a:pt x="7633" y="1289"/>
                  </a:lnTo>
                  <a:close/>
                  <a:moveTo>
                    <a:pt x="9907" y="325"/>
                  </a:moveTo>
                  <a:lnTo>
                    <a:pt x="9907" y="337"/>
                  </a:lnTo>
                  <a:lnTo>
                    <a:pt x="9907" y="3397"/>
                  </a:lnTo>
                  <a:lnTo>
                    <a:pt x="9895" y="3408"/>
                  </a:lnTo>
                  <a:lnTo>
                    <a:pt x="8656" y="3063"/>
                  </a:lnTo>
                  <a:cubicBezTo>
                    <a:pt x="8656" y="3063"/>
                    <a:pt x="8645" y="3063"/>
                    <a:pt x="8645" y="3051"/>
                  </a:cubicBezTo>
                  <a:lnTo>
                    <a:pt x="8645" y="2587"/>
                  </a:lnTo>
                  <a:lnTo>
                    <a:pt x="8645" y="1146"/>
                  </a:lnTo>
                  <a:lnTo>
                    <a:pt x="8645" y="682"/>
                  </a:lnTo>
                  <a:cubicBezTo>
                    <a:pt x="8645" y="682"/>
                    <a:pt x="8645" y="670"/>
                    <a:pt x="8656" y="670"/>
                  </a:cubicBezTo>
                  <a:lnTo>
                    <a:pt x="9895" y="325"/>
                  </a:lnTo>
                  <a:close/>
                  <a:moveTo>
                    <a:pt x="9887" y="1"/>
                  </a:moveTo>
                  <a:cubicBezTo>
                    <a:pt x="9858" y="1"/>
                    <a:pt x="9829" y="5"/>
                    <a:pt x="9799" y="15"/>
                  </a:cubicBezTo>
                  <a:lnTo>
                    <a:pt x="8573" y="360"/>
                  </a:lnTo>
                  <a:cubicBezTo>
                    <a:pt x="8418" y="396"/>
                    <a:pt x="8311" y="539"/>
                    <a:pt x="8311" y="682"/>
                  </a:cubicBezTo>
                  <a:lnTo>
                    <a:pt x="8311" y="980"/>
                  </a:lnTo>
                  <a:lnTo>
                    <a:pt x="7633" y="980"/>
                  </a:lnTo>
                  <a:lnTo>
                    <a:pt x="7633" y="741"/>
                  </a:lnTo>
                  <a:cubicBezTo>
                    <a:pt x="7633" y="658"/>
                    <a:pt x="7561" y="575"/>
                    <a:pt x="7466" y="575"/>
                  </a:cubicBezTo>
                  <a:cubicBezTo>
                    <a:pt x="7382" y="575"/>
                    <a:pt x="7299" y="658"/>
                    <a:pt x="7299" y="741"/>
                  </a:cubicBezTo>
                  <a:lnTo>
                    <a:pt x="7299" y="1146"/>
                  </a:lnTo>
                  <a:lnTo>
                    <a:pt x="7299" y="2587"/>
                  </a:lnTo>
                  <a:lnTo>
                    <a:pt x="7299" y="4004"/>
                  </a:lnTo>
                  <a:cubicBezTo>
                    <a:pt x="7299" y="4051"/>
                    <a:pt x="7263" y="4087"/>
                    <a:pt x="7216" y="4087"/>
                  </a:cubicBezTo>
                  <a:lnTo>
                    <a:pt x="417" y="4087"/>
                  </a:lnTo>
                  <a:cubicBezTo>
                    <a:pt x="370" y="4087"/>
                    <a:pt x="322" y="4051"/>
                    <a:pt x="322" y="4004"/>
                  </a:cubicBezTo>
                  <a:lnTo>
                    <a:pt x="322" y="1503"/>
                  </a:lnTo>
                  <a:cubicBezTo>
                    <a:pt x="322" y="1408"/>
                    <a:pt x="251" y="1337"/>
                    <a:pt x="155" y="1337"/>
                  </a:cubicBezTo>
                  <a:cubicBezTo>
                    <a:pt x="72" y="1337"/>
                    <a:pt x="1" y="1408"/>
                    <a:pt x="1" y="1503"/>
                  </a:cubicBezTo>
                  <a:lnTo>
                    <a:pt x="1" y="4004"/>
                  </a:lnTo>
                  <a:cubicBezTo>
                    <a:pt x="1" y="4230"/>
                    <a:pt x="179" y="4409"/>
                    <a:pt x="394" y="4409"/>
                  </a:cubicBezTo>
                  <a:lnTo>
                    <a:pt x="7216" y="4409"/>
                  </a:lnTo>
                  <a:cubicBezTo>
                    <a:pt x="7442" y="4409"/>
                    <a:pt x="7621" y="4230"/>
                    <a:pt x="7621" y="4004"/>
                  </a:cubicBezTo>
                  <a:lnTo>
                    <a:pt x="7621" y="2754"/>
                  </a:lnTo>
                  <a:lnTo>
                    <a:pt x="8299" y="2754"/>
                  </a:lnTo>
                  <a:lnTo>
                    <a:pt x="8299" y="3051"/>
                  </a:lnTo>
                  <a:cubicBezTo>
                    <a:pt x="8299" y="3194"/>
                    <a:pt x="8406" y="3337"/>
                    <a:pt x="8549" y="3373"/>
                  </a:cubicBezTo>
                  <a:lnTo>
                    <a:pt x="9788" y="3718"/>
                  </a:lnTo>
                  <a:cubicBezTo>
                    <a:pt x="9823" y="3730"/>
                    <a:pt x="9847" y="3730"/>
                    <a:pt x="9883" y="3730"/>
                  </a:cubicBezTo>
                  <a:cubicBezTo>
                    <a:pt x="9954" y="3730"/>
                    <a:pt x="10026" y="3706"/>
                    <a:pt x="10085" y="3658"/>
                  </a:cubicBezTo>
                  <a:cubicBezTo>
                    <a:pt x="10180" y="3599"/>
                    <a:pt x="10216" y="3492"/>
                    <a:pt x="10216" y="3397"/>
                  </a:cubicBezTo>
                  <a:lnTo>
                    <a:pt x="10216" y="337"/>
                  </a:lnTo>
                  <a:cubicBezTo>
                    <a:pt x="10240" y="241"/>
                    <a:pt x="10169" y="134"/>
                    <a:pt x="10097" y="75"/>
                  </a:cubicBezTo>
                  <a:cubicBezTo>
                    <a:pt x="10037" y="32"/>
                    <a:pt x="9964" y="1"/>
                    <a:pt x="988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430" name="Google Shape;11430;p80"/>
          <p:cNvGrpSpPr/>
          <p:nvPr/>
        </p:nvGrpSpPr>
        <p:grpSpPr>
          <a:xfrm>
            <a:off x="10619671" y="3060498"/>
            <a:ext cx="482757" cy="344893"/>
            <a:chOff x="7964753" y="2470823"/>
            <a:chExt cx="362068" cy="258670"/>
          </a:xfrm>
          <a:solidFill>
            <a:schemeClr val="tx1"/>
          </a:solidFill>
        </p:grpSpPr>
        <p:sp>
          <p:nvSpPr>
            <p:cNvPr id="11431" name="Google Shape;11431;p80"/>
            <p:cNvSpPr/>
            <p:nvPr/>
          </p:nvSpPr>
          <p:spPr>
            <a:xfrm>
              <a:off x="8196898" y="2562358"/>
              <a:ext cx="33363" cy="49012"/>
            </a:xfrm>
            <a:custGeom>
              <a:avLst/>
              <a:gdLst/>
              <a:ahLst/>
              <a:cxnLst/>
              <a:rect l="l" t="t" r="r" b="b"/>
              <a:pathLst>
                <a:path w="1049" h="1541" extrusionOk="0">
                  <a:moveTo>
                    <a:pt x="864" y="1"/>
                  </a:moveTo>
                  <a:cubicBezTo>
                    <a:pt x="823" y="1"/>
                    <a:pt x="783" y="19"/>
                    <a:pt x="751" y="52"/>
                  </a:cubicBezTo>
                  <a:lnTo>
                    <a:pt x="108" y="814"/>
                  </a:lnTo>
                  <a:cubicBezTo>
                    <a:pt x="36" y="897"/>
                    <a:pt x="0" y="1016"/>
                    <a:pt x="36" y="1135"/>
                  </a:cubicBezTo>
                  <a:cubicBezTo>
                    <a:pt x="60" y="1254"/>
                    <a:pt x="155" y="1350"/>
                    <a:pt x="274" y="1373"/>
                  </a:cubicBezTo>
                  <a:lnTo>
                    <a:pt x="691" y="1528"/>
                  </a:lnTo>
                  <a:cubicBezTo>
                    <a:pt x="703" y="1528"/>
                    <a:pt x="715" y="1540"/>
                    <a:pt x="751" y="1540"/>
                  </a:cubicBezTo>
                  <a:cubicBezTo>
                    <a:pt x="822" y="1540"/>
                    <a:pt x="882" y="1492"/>
                    <a:pt x="893" y="1433"/>
                  </a:cubicBezTo>
                  <a:cubicBezTo>
                    <a:pt x="929" y="1350"/>
                    <a:pt x="882" y="1254"/>
                    <a:pt x="786" y="1231"/>
                  </a:cubicBezTo>
                  <a:lnTo>
                    <a:pt x="370" y="1076"/>
                  </a:lnTo>
                  <a:cubicBezTo>
                    <a:pt x="358" y="1076"/>
                    <a:pt x="358" y="1064"/>
                    <a:pt x="346" y="1052"/>
                  </a:cubicBezTo>
                  <a:lnTo>
                    <a:pt x="346" y="1016"/>
                  </a:lnTo>
                  <a:lnTo>
                    <a:pt x="989" y="254"/>
                  </a:lnTo>
                  <a:cubicBezTo>
                    <a:pt x="1048" y="183"/>
                    <a:pt x="1024" y="99"/>
                    <a:pt x="965" y="40"/>
                  </a:cubicBezTo>
                  <a:cubicBezTo>
                    <a:pt x="933" y="13"/>
                    <a:pt x="898" y="1"/>
                    <a:pt x="86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32" name="Google Shape;11432;p80"/>
            <p:cNvSpPr/>
            <p:nvPr/>
          </p:nvSpPr>
          <p:spPr>
            <a:xfrm>
              <a:off x="8162421" y="2529471"/>
              <a:ext cx="51174" cy="21309"/>
            </a:xfrm>
            <a:custGeom>
              <a:avLst/>
              <a:gdLst/>
              <a:ahLst/>
              <a:cxnLst/>
              <a:rect l="l" t="t" r="r" b="b"/>
              <a:pathLst>
                <a:path w="1609" h="670" extrusionOk="0">
                  <a:moveTo>
                    <a:pt x="786" y="1"/>
                  </a:moveTo>
                  <a:cubicBezTo>
                    <a:pt x="759" y="1"/>
                    <a:pt x="732" y="1"/>
                    <a:pt x="703" y="2"/>
                  </a:cubicBezTo>
                  <a:cubicBezTo>
                    <a:pt x="406" y="14"/>
                    <a:pt x="144" y="86"/>
                    <a:pt x="132" y="86"/>
                  </a:cubicBezTo>
                  <a:cubicBezTo>
                    <a:pt x="49" y="121"/>
                    <a:pt x="1" y="205"/>
                    <a:pt x="25" y="300"/>
                  </a:cubicBezTo>
                  <a:cubicBezTo>
                    <a:pt x="52" y="364"/>
                    <a:pt x="108" y="407"/>
                    <a:pt x="176" y="407"/>
                  </a:cubicBezTo>
                  <a:cubicBezTo>
                    <a:pt x="196" y="407"/>
                    <a:pt x="217" y="403"/>
                    <a:pt x="239" y="395"/>
                  </a:cubicBezTo>
                  <a:cubicBezTo>
                    <a:pt x="239" y="395"/>
                    <a:pt x="477" y="324"/>
                    <a:pt x="727" y="324"/>
                  </a:cubicBezTo>
                  <a:cubicBezTo>
                    <a:pt x="754" y="322"/>
                    <a:pt x="782" y="321"/>
                    <a:pt x="811" y="321"/>
                  </a:cubicBezTo>
                  <a:cubicBezTo>
                    <a:pt x="980" y="321"/>
                    <a:pt x="1159" y="356"/>
                    <a:pt x="1251" y="479"/>
                  </a:cubicBezTo>
                  <a:cubicBezTo>
                    <a:pt x="1251" y="502"/>
                    <a:pt x="1251" y="550"/>
                    <a:pt x="1263" y="574"/>
                  </a:cubicBezTo>
                  <a:cubicBezTo>
                    <a:pt x="1299" y="633"/>
                    <a:pt x="1358" y="669"/>
                    <a:pt x="1418" y="669"/>
                  </a:cubicBezTo>
                  <a:cubicBezTo>
                    <a:pt x="1442" y="669"/>
                    <a:pt x="1454" y="669"/>
                    <a:pt x="1489" y="657"/>
                  </a:cubicBezTo>
                  <a:cubicBezTo>
                    <a:pt x="1573" y="574"/>
                    <a:pt x="1608" y="455"/>
                    <a:pt x="1561" y="371"/>
                  </a:cubicBezTo>
                  <a:cubicBezTo>
                    <a:pt x="1482" y="202"/>
                    <a:pt x="1274" y="1"/>
                    <a:pt x="78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33" name="Google Shape;11433;p80"/>
            <p:cNvSpPr/>
            <p:nvPr/>
          </p:nvSpPr>
          <p:spPr>
            <a:xfrm>
              <a:off x="8241966" y="2551258"/>
              <a:ext cx="47739" cy="30565"/>
            </a:xfrm>
            <a:custGeom>
              <a:avLst/>
              <a:gdLst/>
              <a:ahLst/>
              <a:cxnLst/>
              <a:rect l="l" t="t" r="r" b="b"/>
              <a:pathLst>
                <a:path w="1501" h="961" extrusionOk="0">
                  <a:moveTo>
                    <a:pt x="410" y="0"/>
                  </a:moveTo>
                  <a:cubicBezTo>
                    <a:pt x="307" y="0"/>
                    <a:pt x="219" y="25"/>
                    <a:pt x="143" y="56"/>
                  </a:cubicBezTo>
                  <a:cubicBezTo>
                    <a:pt x="48" y="103"/>
                    <a:pt x="0" y="222"/>
                    <a:pt x="48" y="329"/>
                  </a:cubicBezTo>
                  <a:cubicBezTo>
                    <a:pt x="74" y="381"/>
                    <a:pt x="130" y="420"/>
                    <a:pt x="187" y="420"/>
                  </a:cubicBezTo>
                  <a:cubicBezTo>
                    <a:pt x="209" y="420"/>
                    <a:pt x="230" y="414"/>
                    <a:pt x="250" y="401"/>
                  </a:cubicBezTo>
                  <a:cubicBezTo>
                    <a:pt x="286" y="377"/>
                    <a:pt x="310" y="353"/>
                    <a:pt x="322" y="329"/>
                  </a:cubicBezTo>
                  <a:cubicBezTo>
                    <a:pt x="346" y="323"/>
                    <a:pt x="371" y="319"/>
                    <a:pt x="396" y="319"/>
                  </a:cubicBezTo>
                  <a:cubicBezTo>
                    <a:pt x="685" y="319"/>
                    <a:pt x="1046" y="725"/>
                    <a:pt x="1155" y="889"/>
                  </a:cubicBezTo>
                  <a:cubicBezTo>
                    <a:pt x="1191" y="937"/>
                    <a:pt x="1239" y="960"/>
                    <a:pt x="1298" y="960"/>
                  </a:cubicBezTo>
                  <a:cubicBezTo>
                    <a:pt x="1322" y="960"/>
                    <a:pt x="1358" y="949"/>
                    <a:pt x="1381" y="937"/>
                  </a:cubicBezTo>
                  <a:cubicBezTo>
                    <a:pt x="1489" y="877"/>
                    <a:pt x="1500" y="770"/>
                    <a:pt x="1441" y="710"/>
                  </a:cubicBezTo>
                  <a:cubicBezTo>
                    <a:pt x="1441" y="698"/>
                    <a:pt x="1274" y="484"/>
                    <a:pt x="1060" y="294"/>
                  </a:cubicBezTo>
                  <a:cubicBezTo>
                    <a:pt x="798" y="69"/>
                    <a:pt x="584" y="0"/>
                    <a:pt x="41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34" name="Google Shape;11434;p80"/>
            <p:cNvSpPr/>
            <p:nvPr/>
          </p:nvSpPr>
          <p:spPr>
            <a:xfrm>
              <a:off x="8060582" y="2586720"/>
              <a:ext cx="33713" cy="48884"/>
            </a:xfrm>
            <a:custGeom>
              <a:avLst/>
              <a:gdLst/>
              <a:ahLst/>
              <a:cxnLst/>
              <a:rect l="l" t="t" r="r" b="b"/>
              <a:pathLst>
                <a:path w="1060" h="1537" extrusionOk="0">
                  <a:moveTo>
                    <a:pt x="274" y="0"/>
                  </a:moveTo>
                  <a:cubicBezTo>
                    <a:pt x="179" y="0"/>
                    <a:pt x="107" y="60"/>
                    <a:pt x="95" y="143"/>
                  </a:cubicBezTo>
                  <a:lnTo>
                    <a:pt x="12" y="1143"/>
                  </a:lnTo>
                  <a:cubicBezTo>
                    <a:pt x="0" y="1262"/>
                    <a:pt x="60" y="1381"/>
                    <a:pt x="155" y="1453"/>
                  </a:cubicBezTo>
                  <a:cubicBezTo>
                    <a:pt x="215" y="1500"/>
                    <a:pt x="298" y="1536"/>
                    <a:pt x="369" y="1536"/>
                  </a:cubicBezTo>
                  <a:cubicBezTo>
                    <a:pt x="405" y="1536"/>
                    <a:pt x="453" y="1536"/>
                    <a:pt x="476" y="1512"/>
                  </a:cubicBezTo>
                  <a:lnTo>
                    <a:pt x="905" y="1381"/>
                  </a:lnTo>
                  <a:cubicBezTo>
                    <a:pt x="1012" y="1358"/>
                    <a:pt x="1060" y="1262"/>
                    <a:pt x="1024" y="1179"/>
                  </a:cubicBezTo>
                  <a:cubicBezTo>
                    <a:pt x="1006" y="1105"/>
                    <a:pt x="944" y="1060"/>
                    <a:pt x="879" y="1060"/>
                  </a:cubicBezTo>
                  <a:cubicBezTo>
                    <a:pt x="860" y="1060"/>
                    <a:pt x="840" y="1064"/>
                    <a:pt x="822" y="1072"/>
                  </a:cubicBezTo>
                  <a:lnTo>
                    <a:pt x="393" y="1203"/>
                  </a:lnTo>
                  <a:lnTo>
                    <a:pt x="357" y="1203"/>
                  </a:lnTo>
                  <a:cubicBezTo>
                    <a:pt x="357" y="1203"/>
                    <a:pt x="345" y="1191"/>
                    <a:pt x="345" y="1179"/>
                  </a:cubicBezTo>
                  <a:lnTo>
                    <a:pt x="417" y="179"/>
                  </a:lnTo>
                  <a:cubicBezTo>
                    <a:pt x="417" y="84"/>
                    <a:pt x="357" y="12"/>
                    <a:pt x="27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35" name="Google Shape;11435;p80"/>
            <p:cNvSpPr/>
            <p:nvPr/>
          </p:nvSpPr>
          <p:spPr>
            <a:xfrm>
              <a:off x="7999612" y="2581568"/>
              <a:ext cx="49266" cy="22582"/>
            </a:xfrm>
            <a:custGeom>
              <a:avLst/>
              <a:gdLst/>
              <a:ahLst/>
              <a:cxnLst/>
              <a:rect l="l" t="t" r="r" b="b"/>
              <a:pathLst>
                <a:path w="1549" h="710" extrusionOk="0">
                  <a:moveTo>
                    <a:pt x="1126" y="1"/>
                  </a:moveTo>
                  <a:cubicBezTo>
                    <a:pt x="602" y="1"/>
                    <a:pt x="114" y="370"/>
                    <a:pt x="84" y="400"/>
                  </a:cubicBezTo>
                  <a:cubicBezTo>
                    <a:pt x="12" y="460"/>
                    <a:pt x="0" y="567"/>
                    <a:pt x="60" y="615"/>
                  </a:cubicBezTo>
                  <a:cubicBezTo>
                    <a:pt x="95" y="663"/>
                    <a:pt x="145" y="688"/>
                    <a:pt x="194" y="688"/>
                  </a:cubicBezTo>
                  <a:cubicBezTo>
                    <a:pt x="228" y="688"/>
                    <a:pt x="261" y="675"/>
                    <a:pt x="286" y="650"/>
                  </a:cubicBezTo>
                  <a:cubicBezTo>
                    <a:pt x="286" y="650"/>
                    <a:pt x="429" y="531"/>
                    <a:pt x="643" y="448"/>
                  </a:cubicBezTo>
                  <a:cubicBezTo>
                    <a:pt x="766" y="392"/>
                    <a:pt x="940" y="316"/>
                    <a:pt x="1118" y="316"/>
                  </a:cubicBezTo>
                  <a:cubicBezTo>
                    <a:pt x="1130" y="316"/>
                    <a:pt x="1143" y="316"/>
                    <a:pt x="1155" y="317"/>
                  </a:cubicBezTo>
                  <a:lnTo>
                    <a:pt x="1084" y="472"/>
                  </a:lnTo>
                  <a:cubicBezTo>
                    <a:pt x="1036" y="543"/>
                    <a:pt x="1072" y="650"/>
                    <a:pt x="1155" y="698"/>
                  </a:cubicBezTo>
                  <a:cubicBezTo>
                    <a:pt x="1191" y="710"/>
                    <a:pt x="1203" y="710"/>
                    <a:pt x="1239" y="710"/>
                  </a:cubicBezTo>
                  <a:cubicBezTo>
                    <a:pt x="1298" y="710"/>
                    <a:pt x="1358" y="686"/>
                    <a:pt x="1381" y="615"/>
                  </a:cubicBezTo>
                  <a:lnTo>
                    <a:pt x="1536" y="317"/>
                  </a:lnTo>
                  <a:cubicBezTo>
                    <a:pt x="1548" y="281"/>
                    <a:pt x="1548" y="222"/>
                    <a:pt x="1536" y="162"/>
                  </a:cubicBezTo>
                  <a:cubicBezTo>
                    <a:pt x="1500" y="103"/>
                    <a:pt x="1453" y="67"/>
                    <a:pt x="1417" y="43"/>
                  </a:cubicBezTo>
                  <a:cubicBezTo>
                    <a:pt x="1321" y="13"/>
                    <a:pt x="1222" y="1"/>
                    <a:pt x="112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36" name="Google Shape;11436;p80"/>
            <p:cNvSpPr/>
            <p:nvPr/>
          </p:nvSpPr>
          <p:spPr>
            <a:xfrm>
              <a:off x="8080651" y="2557873"/>
              <a:ext cx="48121" cy="28879"/>
            </a:xfrm>
            <a:custGeom>
              <a:avLst/>
              <a:gdLst/>
              <a:ahLst/>
              <a:cxnLst/>
              <a:rect l="l" t="t" r="r" b="b"/>
              <a:pathLst>
                <a:path w="1513" h="908" extrusionOk="0">
                  <a:moveTo>
                    <a:pt x="1263" y="0"/>
                  </a:moveTo>
                  <a:cubicBezTo>
                    <a:pt x="1014" y="0"/>
                    <a:pt x="395" y="39"/>
                    <a:pt x="60" y="431"/>
                  </a:cubicBezTo>
                  <a:cubicBezTo>
                    <a:pt x="24" y="479"/>
                    <a:pt x="0" y="538"/>
                    <a:pt x="12" y="598"/>
                  </a:cubicBezTo>
                  <a:cubicBezTo>
                    <a:pt x="24" y="657"/>
                    <a:pt x="60" y="693"/>
                    <a:pt x="119" y="729"/>
                  </a:cubicBezTo>
                  <a:lnTo>
                    <a:pt x="417" y="895"/>
                  </a:lnTo>
                  <a:cubicBezTo>
                    <a:pt x="441" y="907"/>
                    <a:pt x="476" y="907"/>
                    <a:pt x="488" y="907"/>
                  </a:cubicBezTo>
                  <a:cubicBezTo>
                    <a:pt x="548" y="907"/>
                    <a:pt x="596" y="871"/>
                    <a:pt x="619" y="812"/>
                  </a:cubicBezTo>
                  <a:cubicBezTo>
                    <a:pt x="667" y="741"/>
                    <a:pt x="631" y="633"/>
                    <a:pt x="560" y="598"/>
                  </a:cubicBezTo>
                  <a:lnTo>
                    <a:pt x="417" y="514"/>
                  </a:lnTo>
                  <a:cubicBezTo>
                    <a:pt x="658" y="333"/>
                    <a:pt x="1025" y="308"/>
                    <a:pt x="1213" y="308"/>
                  </a:cubicBezTo>
                  <a:cubicBezTo>
                    <a:pt x="1285" y="308"/>
                    <a:pt x="1330" y="312"/>
                    <a:pt x="1334" y="312"/>
                  </a:cubicBezTo>
                  <a:cubicBezTo>
                    <a:pt x="1429" y="312"/>
                    <a:pt x="1500" y="252"/>
                    <a:pt x="1512" y="157"/>
                  </a:cubicBezTo>
                  <a:cubicBezTo>
                    <a:pt x="1512" y="86"/>
                    <a:pt x="1453" y="2"/>
                    <a:pt x="1369" y="2"/>
                  </a:cubicBezTo>
                  <a:cubicBezTo>
                    <a:pt x="1362" y="2"/>
                    <a:pt x="1324" y="0"/>
                    <a:pt x="126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37" name="Google Shape;11437;p80"/>
            <p:cNvSpPr/>
            <p:nvPr/>
          </p:nvSpPr>
          <p:spPr>
            <a:xfrm>
              <a:off x="7964753" y="2497698"/>
              <a:ext cx="269675" cy="231795"/>
            </a:xfrm>
            <a:custGeom>
              <a:avLst/>
              <a:gdLst/>
              <a:ahLst/>
              <a:cxnLst/>
              <a:rect l="l" t="t" r="r" b="b"/>
              <a:pathLst>
                <a:path w="8479" h="7288" extrusionOk="0">
                  <a:moveTo>
                    <a:pt x="7176" y="3986"/>
                  </a:moveTo>
                  <a:cubicBezTo>
                    <a:pt x="7277" y="3986"/>
                    <a:pt x="7379" y="4003"/>
                    <a:pt x="7478" y="4037"/>
                  </a:cubicBezTo>
                  <a:cubicBezTo>
                    <a:pt x="7716" y="4109"/>
                    <a:pt x="7907" y="4287"/>
                    <a:pt x="8014" y="4514"/>
                  </a:cubicBezTo>
                  <a:cubicBezTo>
                    <a:pt x="8073" y="4645"/>
                    <a:pt x="8121" y="4788"/>
                    <a:pt x="8097" y="4930"/>
                  </a:cubicBezTo>
                  <a:cubicBezTo>
                    <a:pt x="7704" y="4538"/>
                    <a:pt x="7168" y="4335"/>
                    <a:pt x="6621" y="4335"/>
                  </a:cubicBezTo>
                  <a:cubicBezTo>
                    <a:pt x="6561" y="4335"/>
                    <a:pt x="6502" y="4335"/>
                    <a:pt x="6442" y="4347"/>
                  </a:cubicBezTo>
                  <a:cubicBezTo>
                    <a:pt x="6526" y="4228"/>
                    <a:pt x="6633" y="4133"/>
                    <a:pt x="6764" y="4073"/>
                  </a:cubicBezTo>
                  <a:cubicBezTo>
                    <a:pt x="6895" y="4018"/>
                    <a:pt x="7035" y="3986"/>
                    <a:pt x="7176" y="3986"/>
                  </a:cubicBezTo>
                  <a:close/>
                  <a:moveTo>
                    <a:pt x="4156" y="311"/>
                  </a:moveTo>
                  <a:cubicBezTo>
                    <a:pt x="4728" y="311"/>
                    <a:pt x="5204" y="716"/>
                    <a:pt x="5311" y="1275"/>
                  </a:cubicBezTo>
                  <a:lnTo>
                    <a:pt x="5383" y="1716"/>
                  </a:lnTo>
                  <a:cubicBezTo>
                    <a:pt x="5418" y="1990"/>
                    <a:pt x="5525" y="2252"/>
                    <a:pt x="5692" y="2490"/>
                  </a:cubicBezTo>
                  <a:cubicBezTo>
                    <a:pt x="5978" y="2918"/>
                    <a:pt x="6049" y="3454"/>
                    <a:pt x="5930" y="3942"/>
                  </a:cubicBezTo>
                  <a:lnTo>
                    <a:pt x="5525" y="5823"/>
                  </a:lnTo>
                  <a:cubicBezTo>
                    <a:pt x="5442" y="6252"/>
                    <a:pt x="5109" y="6609"/>
                    <a:pt x="4680" y="6740"/>
                  </a:cubicBezTo>
                  <a:lnTo>
                    <a:pt x="4120" y="6907"/>
                  </a:lnTo>
                  <a:cubicBezTo>
                    <a:pt x="4001" y="6942"/>
                    <a:pt x="3881" y="6959"/>
                    <a:pt x="3763" y="6959"/>
                  </a:cubicBezTo>
                  <a:cubicBezTo>
                    <a:pt x="3444" y="6959"/>
                    <a:pt x="3137" y="6835"/>
                    <a:pt x="2894" y="6609"/>
                  </a:cubicBezTo>
                  <a:lnTo>
                    <a:pt x="1525" y="5264"/>
                  </a:lnTo>
                  <a:cubicBezTo>
                    <a:pt x="1156" y="4930"/>
                    <a:pt x="930" y="4430"/>
                    <a:pt x="930" y="3930"/>
                  </a:cubicBezTo>
                  <a:cubicBezTo>
                    <a:pt x="930" y="3645"/>
                    <a:pt x="870" y="3359"/>
                    <a:pt x="751" y="3109"/>
                  </a:cubicBezTo>
                  <a:lnTo>
                    <a:pt x="572" y="2692"/>
                  </a:lnTo>
                  <a:cubicBezTo>
                    <a:pt x="346" y="2168"/>
                    <a:pt x="525" y="1573"/>
                    <a:pt x="1001" y="1263"/>
                  </a:cubicBezTo>
                  <a:cubicBezTo>
                    <a:pt x="1930" y="644"/>
                    <a:pt x="3001" y="311"/>
                    <a:pt x="4120" y="311"/>
                  </a:cubicBezTo>
                  <a:close/>
                  <a:moveTo>
                    <a:pt x="4099" y="1"/>
                  </a:moveTo>
                  <a:cubicBezTo>
                    <a:pt x="2929" y="1"/>
                    <a:pt x="1806" y="357"/>
                    <a:pt x="822" y="1001"/>
                  </a:cubicBezTo>
                  <a:cubicBezTo>
                    <a:pt x="227" y="1394"/>
                    <a:pt x="1" y="2168"/>
                    <a:pt x="275" y="2823"/>
                  </a:cubicBezTo>
                  <a:lnTo>
                    <a:pt x="453" y="3240"/>
                  </a:lnTo>
                  <a:cubicBezTo>
                    <a:pt x="537" y="3466"/>
                    <a:pt x="596" y="3704"/>
                    <a:pt x="596" y="3942"/>
                  </a:cubicBezTo>
                  <a:cubicBezTo>
                    <a:pt x="596" y="4538"/>
                    <a:pt x="870" y="5109"/>
                    <a:pt x="1299" y="5502"/>
                  </a:cubicBezTo>
                  <a:lnTo>
                    <a:pt x="2668" y="6847"/>
                  </a:lnTo>
                  <a:cubicBezTo>
                    <a:pt x="2966" y="7133"/>
                    <a:pt x="3358" y="7288"/>
                    <a:pt x="3751" y="7288"/>
                  </a:cubicBezTo>
                  <a:cubicBezTo>
                    <a:pt x="3906" y="7288"/>
                    <a:pt x="4049" y="7276"/>
                    <a:pt x="4204" y="7228"/>
                  </a:cubicBezTo>
                  <a:lnTo>
                    <a:pt x="4763" y="7074"/>
                  </a:lnTo>
                  <a:cubicBezTo>
                    <a:pt x="5299" y="6907"/>
                    <a:pt x="5716" y="6454"/>
                    <a:pt x="5835" y="5907"/>
                  </a:cubicBezTo>
                  <a:lnTo>
                    <a:pt x="6097" y="4752"/>
                  </a:lnTo>
                  <a:lnTo>
                    <a:pt x="6168" y="4752"/>
                  </a:lnTo>
                  <a:cubicBezTo>
                    <a:pt x="6317" y="4715"/>
                    <a:pt x="6466" y="4698"/>
                    <a:pt x="6614" y="4698"/>
                  </a:cubicBezTo>
                  <a:cubicBezTo>
                    <a:pt x="7143" y="4698"/>
                    <a:pt x="7651" y="4923"/>
                    <a:pt x="8014" y="5323"/>
                  </a:cubicBezTo>
                  <a:lnTo>
                    <a:pt x="8073" y="5407"/>
                  </a:lnTo>
                  <a:cubicBezTo>
                    <a:pt x="8109" y="5430"/>
                    <a:pt x="8145" y="5466"/>
                    <a:pt x="8192" y="5466"/>
                  </a:cubicBezTo>
                  <a:lnTo>
                    <a:pt x="8228" y="5466"/>
                  </a:lnTo>
                  <a:cubicBezTo>
                    <a:pt x="8288" y="5442"/>
                    <a:pt x="8323" y="5419"/>
                    <a:pt x="8347" y="5359"/>
                  </a:cubicBezTo>
                  <a:cubicBezTo>
                    <a:pt x="8478" y="5002"/>
                    <a:pt x="8442" y="4657"/>
                    <a:pt x="8311" y="4359"/>
                  </a:cubicBezTo>
                  <a:cubicBezTo>
                    <a:pt x="8169" y="4061"/>
                    <a:pt x="7907" y="3835"/>
                    <a:pt x="7585" y="3716"/>
                  </a:cubicBezTo>
                  <a:cubicBezTo>
                    <a:pt x="7454" y="3676"/>
                    <a:pt x="7316" y="3654"/>
                    <a:pt x="7176" y="3654"/>
                  </a:cubicBezTo>
                  <a:cubicBezTo>
                    <a:pt x="6987" y="3654"/>
                    <a:pt x="6794" y="3693"/>
                    <a:pt x="6609" y="3776"/>
                  </a:cubicBezTo>
                  <a:cubicBezTo>
                    <a:pt x="6466" y="3847"/>
                    <a:pt x="6335" y="3954"/>
                    <a:pt x="6228" y="4073"/>
                  </a:cubicBezTo>
                  <a:lnTo>
                    <a:pt x="6240" y="4014"/>
                  </a:lnTo>
                  <a:cubicBezTo>
                    <a:pt x="6395" y="3442"/>
                    <a:pt x="6287" y="2823"/>
                    <a:pt x="5954" y="2323"/>
                  </a:cubicBezTo>
                  <a:cubicBezTo>
                    <a:pt x="5823" y="2109"/>
                    <a:pt x="5740" y="1894"/>
                    <a:pt x="5692" y="1656"/>
                  </a:cubicBezTo>
                  <a:lnTo>
                    <a:pt x="5621" y="1216"/>
                  </a:lnTo>
                  <a:cubicBezTo>
                    <a:pt x="5478" y="525"/>
                    <a:pt x="4871" y="1"/>
                    <a:pt x="4156" y="1"/>
                  </a:cubicBezTo>
                  <a:cubicBezTo>
                    <a:pt x="4137" y="1"/>
                    <a:pt x="4118" y="1"/>
                    <a:pt x="409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38" name="Google Shape;11438;p80"/>
            <p:cNvSpPr/>
            <p:nvPr/>
          </p:nvSpPr>
          <p:spPr>
            <a:xfrm>
              <a:off x="8045792" y="2634650"/>
              <a:ext cx="84124" cy="55850"/>
            </a:xfrm>
            <a:custGeom>
              <a:avLst/>
              <a:gdLst/>
              <a:ahLst/>
              <a:cxnLst/>
              <a:rect l="l" t="t" r="r" b="b"/>
              <a:pathLst>
                <a:path w="2645" h="1756" extrusionOk="0">
                  <a:moveTo>
                    <a:pt x="2168" y="517"/>
                  </a:moveTo>
                  <a:cubicBezTo>
                    <a:pt x="2168" y="898"/>
                    <a:pt x="1906" y="1255"/>
                    <a:pt x="1513" y="1375"/>
                  </a:cubicBezTo>
                  <a:cubicBezTo>
                    <a:pt x="1425" y="1405"/>
                    <a:pt x="1333" y="1420"/>
                    <a:pt x="1242" y="1420"/>
                  </a:cubicBezTo>
                  <a:cubicBezTo>
                    <a:pt x="1087" y="1420"/>
                    <a:pt x="933" y="1378"/>
                    <a:pt x="799" y="1303"/>
                  </a:cubicBezTo>
                  <a:cubicBezTo>
                    <a:pt x="656" y="1232"/>
                    <a:pt x="560" y="1136"/>
                    <a:pt x="465" y="1017"/>
                  </a:cubicBezTo>
                  <a:lnTo>
                    <a:pt x="465" y="1017"/>
                  </a:lnTo>
                  <a:cubicBezTo>
                    <a:pt x="563" y="1031"/>
                    <a:pt x="661" y="1037"/>
                    <a:pt x="759" y="1037"/>
                  </a:cubicBezTo>
                  <a:cubicBezTo>
                    <a:pt x="1271" y="1037"/>
                    <a:pt x="1778" y="857"/>
                    <a:pt x="2168" y="517"/>
                  </a:cubicBezTo>
                  <a:close/>
                  <a:moveTo>
                    <a:pt x="2281" y="1"/>
                  </a:moveTo>
                  <a:cubicBezTo>
                    <a:pt x="2237" y="1"/>
                    <a:pt x="2198" y="17"/>
                    <a:pt x="2180" y="53"/>
                  </a:cubicBezTo>
                  <a:lnTo>
                    <a:pt x="2108" y="124"/>
                  </a:lnTo>
                  <a:cubicBezTo>
                    <a:pt x="1749" y="510"/>
                    <a:pt x="1241" y="714"/>
                    <a:pt x="727" y="714"/>
                  </a:cubicBezTo>
                  <a:cubicBezTo>
                    <a:pt x="559" y="714"/>
                    <a:pt x="391" y="692"/>
                    <a:pt x="227" y="648"/>
                  </a:cubicBezTo>
                  <a:cubicBezTo>
                    <a:pt x="213" y="645"/>
                    <a:pt x="199" y="644"/>
                    <a:pt x="185" y="644"/>
                  </a:cubicBezTo>
                  <a:cubicBezTo>
                    <a:pt x="140" y="644"/>
                    <a:pt x="97" y="659"/>
                    <a:pt x="60" y="696"/>
                  </a:cubicBezTo>
                  <a:cubicBezTo>
                    <a:pt x="25" y="743"/>
                    <a:pt x="1" y="803"/>
                    <a:pt x="25" y="863"/>
                  </a:cubicBezTo>
                  <a:cubicBezTo>
                    <a:pt x="179" y="1410"/>
                    <a:pt x="691" y="1756"/>
                    <a:pt x="1227" y="1756"/>
                  </a:cubicBezTo>
                  <a:cubicBezTo>
                    <a:pt x="1346" y="1756"/>
                    <a:pt x="1465" y="1732"/>
                    <a:pt x="1584" y="1696"/>
                  </a:cubicBezTo>
                  <a:cubicBezTo>
                    <a:pt x="2263" y="1482"/>
                    <a:pt x="2644" y="779"/>
                    <a:pt x="2442" y="112"/>
                  </a:cubicBezTo>
                  <a:cubicBezTo>
                    <a:pt x="2430" y="53"/>
                    <a:pt x="2382" y="5"/>
                    <a:pt x="2323" y="5"/>
                  </a:cubicBezTo>
                  <a:cubicBezTo>
                    <a:pt x="2309" y="2"/>
                    <a:pt x="2294" y="1"/>
                    <a:pt x="228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39" name="Google Shape;11439;p80"/>
            <p:cNvSpPr/>
            <p:nvPr/>
          </p:nvSpPr>
          <p:spPr>
            <a:xfrm>
              <a:off x="8145787" y="2470823"/>
              <a:ext cx="181034" cy="231795"/>
            </a:xfrm>
            <a:custGeom>
              <a:avLst/>
              <a:gdLst/>
              <a:ahLst/>
              <a:cxnLst/>
              <a:rect l="l" t="t" r="r" b="b"/>
              <a:pathLst>
                <a:path w="5692" h="7288" extrusionOk="0">
                  <a:moveTo>
                    <a:pt x="1559" y="0"/>
                  </a:moveTo>
                  <a:cubicBezTo>
                    <a:pt x="864" y="0"/>
                    <a:pt x="247" y="493"/>
                    <a:pt x="107" y="1168"/>
                  </a:cubicBezTo>
                  <a:lnTo>
                    <a:pt x="12" y="1573"/>
                  </a:lnTo>
                  <a:cubicBezTo>
                    <a:pt x="0" y="1668"/>
                    <a:pt x="48" y="1751"/>
                    <a:pt x="131" y="1763"/>
                  </a:cubicBezTo>
                  <a:cubicBezTo>
                    <a:pt x="147" y="1767"/>
                    <a:pt x="163" y="1769"/>
                    <a:pt x="179" y="1769"/>
                  </a:cubicBezTo>
                  <a:cubicBezTo>
                    <a:pt x="253" y="1769"/>
                    <a:pt x="314" y="1723"/>
                    <a:pt x="333" y="1644"/>
                  </a:cubicBezTo>
                  <a:lnTo>
                    <a:pt x="417" y="1251"/>
                  </a:lnTo>
                  <a:cubicBezTo>
                    <a:pt x="534" y="700"/>
                    <a:pt x="1032" y="322"/>
                    <a:pt x="1571" y="322"/>
                  </a:cubicBezTo>
                  <a:cubicBezTo>
                    <a:pt x="1579" y="322"/>
                    <a:pt x="1587" y="322"/>
                    <a:pt x="1596" y="322"/>
                  </a:cubicBezTo>
                  <a:cubicBezTo>
                    <a:pt x="2727" y="358"/>
                    <a:pt x="3798" y="727"/>
                    <a:pt x="4703" y="1382"/>
                  </a:cubicBezTo>
                  <a:cubicBezTo>
                    <a:pt x="5167" y="1703"/>
                    <a:pt x="5310" y="2323"/>
                    <a:pt x="5072" y="2823"/>
                  </a:cubicBezTo>
                  <a:lnTo>
                    <a:pt x="4882" y="3227"/>
                  </a:lnTo>
                  <a:cubicBezTo>
                    <a:pt x="4763" y="3478"/>
                    <a:pt x="4691" y="3763"/>
                    <a:pt x="4679" y="4049"/>
                  </a:cubicBezTo>
                  <a:cubicBezTo>
                    <a:pt x="4644" y="4549"/>
                    <a:pt x="4417" y="5025"/>
                    <a:pt x="4036" y="5359"/>
                  </a:cubicBezTo>
                  <a:lnTo>
                    <a:pt x="2619" y="6633"/>
                  </a:lnTo>
                  <a:cubicBezTo>
                    <a:pt x="2397" y="6839"/>
                    <a:pt x="2101" y="6953"/>
                    <a:pt x="1801" y="6953"/>
                  </a:cubicBezTo>
                  <a:cubicBezTo>
                    <a:pt x="1668" y="6953"/>
                    <a:pt x="1534" y="6930"/>
                    <a:pt x="1405" y="6883"/>
                  </a:cubicBezTo>
                  <a:lnTo>
                    <a:pt x="845" y="6692"/>
                  </a:lnTo>
                  <a:cubicBezTo>
                    <a:pt x="834" y="6692"/>
                    <a:pt x="822" y="6680"/>
                    <a:pt x="786" y="6680"/>
                  </a:cubicBezTo>
                  <a:cubicBezTo>
                    <a:pt x="766" y="6672"/>
                    <a:pt x="746" y="6668"/>
                    <a:pt x="727" y="6668"/>
                  </a:cubicBezTo>
                  <a:cubicBezTo>
                    <a:pt x="662" y="6668"/>
                    <a:pt x="602" y="6709"/>
                    <a:pt x="584" y="6764"/>
                  </a:cubicBezTo>
                  <a:cubicBezTo>
                    <a:pt x="548" y="6859"/>
                    <a:pt x="595" y="6942"/>
                    <a:pt x="667" y="6978"/>
                  </a:cubicBezTo>
                  <a:cubicBezTo>
                    <a:pt x="691" y="6990"/>
                    <a:pt x="714" y="6990"/>
                    <a:pt x="726" y="7002"/>
                  </a:cubicBezTo>
                  <a:lnTo>
                    <a:pt x="1286" y="7204"/>
                  </a:lnTo>
                  <a:cubicBezTo>
                    <a:pt x="1441" y="7252"/>
                    <a:pt x="1607" y="7288"/>
                    <a:pt x="1786" y="7288"/>
                  </a:cubicBezTo>
                  <a:cubicBezTo>
                    <a:pt x="2179" y="7288"/>
                    <a:pt x="2548" y="7157"/>
                    <a:pt x="2834" y="6883"/>
                  </a:cubicBezTo>
                  <a:lnTo>
                    <a:pt x="4239" y="5609"/>
                  </a:lnTo>
                  <a:cubicBezTo>
                    <a:pt x="4691" y="5216"/>
                    <a:pt x="4977" y="4656"/>
                    <a:pt x="5001" y="4061"/>
                  </a:cubicBezTo>
                  <a:cubicBezTo>
                    <a:pt x="5013" y="3823"/>
                    <a:pt x="5072" y="3585"/>
                    <a:pt x="5179" y="3358"/>
                  </a:cubicBezTo>
                  <a:lnTo>
                    <a:pt x="5370" y="2954"/>
                  </a:lnTo>
                  <a:cubicBezTo>
                    <a:pt x="5691" y="2335"/>
                    <a:pt x="5477" y="1549"/>
                    <a:pt x="4894" y="1132"/>
                  </a:cubicBezTo>
                  <a:cubicBezTo>
                    <a:pt x="3929" y="430"/>
                    <a:pt x="2798" y="37"/>
                    <a:pt x="1607" y="1"/>
                  </a:cubicBezTo>
                  <a:cubicBezTo>
                    <a:pt x="1591" y="0"/>
                    <a:pt x="1575" y="0"/>
                    <a:pt x="155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440" name="Google Shape;11440;p80"/>
          <p:cNvGrpSpPr/>
          <p:nvPr/>
        </p:nvGrpSpPr>
        <p:grpSpPr>
          <a:xfrm>
            <a:off x="10032466" y="3041329"/>
            <a:ext cx="467109" cy="385264"/>
            <a:chOff x="7524349" y="2456447"/>
            <a:chExt cx="350332" cy="288948"/>
          </a:xfrm>
          <a:solidFill>
            <a:schemeClr val="tx1"/>
          </a:solidFill>
        </p:grpSpPr>
        <p:sp>
          <p:nvSpPr>
            <p:cNvPr id="11441" name="Google Shape;11441;p80"/>
            <p:cNvSpPr/>
            <p:nvPr/>
          </p:nvSpPr>
          <p:spPr>
            <a:xfrm>
              <a:off x="7693647" y="2566651"/>
              <a:ext cx="10623" cy="67045"/>
            </a:xfrm>
            <a:custGeom>
              <a:avLst/>
              <a:gdLst/>
              <a:ahLst/>
              <a:cxnLst/>
              <a:rect l="l" t="t" r="r" b="b"/>
              <a:pathLst>
                <a:path w="334" h="2108" extrusionOk="0">
                  <a:moveTo>
                    <a:pt x="167" y="0"/>
                  </a:moveTo>
                  <a:cubicBezTo>
                    <a:pt x="83" y="0"/>
                    <a:pt x="0" y="84"/>
                    <a:pt x="0" y="167"/>
                  </a:cubicBezTo>
                  <a:lnTo>
                    <a:pt x="0" y="1941"/>
                  </a:lnTo>
                  <a:cubicBezTo>
                    <a:pt x="0" y="2024"/>
                    <a:pt x="83" y="2108"/>
                    <a:pt x="167" y="2108"/>
                  </a:cubicBezTo>
                  <a:cubicBezTo>
                    <a:pt x="250" y="2108"/>
                    <a:pt x="333" y="2024"/>
                    <a:pt x="333" y="1941"/>
                  </a:cubicBezTo>
                  <a:lnTo>
                    <a:pt x="333" y="167"/>
                  </a:lnTo>
                  <a:cubicBezTo>
                    <a:pt x="333" y="60"/>
                    <a:pt x="262"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42" name="Google Shape;11442;p80"/>
            <p:cNvSpPr/>
            <p:nvPr/>
          </p:nvSpPr>
          <p:spPr>
            <a:xfrm>
              <a:off x="7524349" y="2545151"/>
              <a:ext cx="350332" cy="200244"/>
            </a:xfrm>
            <a:custGeom>
              <a:avLst/>
              <a:gdLst/>
              <a:ahLst/>
              <a:cxnLst/>
              <a:rect l="l" t="t" r="r" b="b"/>
              <a:pathLst>
                <a:path w="11015" h="6296" extrusionOk="0">
                  <a:moveTo>
                    <a:pt x="322" y="1736"/>
                  </a:moveTo>
                  <a:lnTo>
                    <a:pt x="620" y="2033"/>
                  </a:lnTo>
                  <a:cubicBezTo>
                    <a:pt x="930" y="2343"/>
                    <a:pt x="1299" y="2534"/>
                    <a:pt x="1680" y="2605"/>
                  </a:cubicBezTo>
                  <a:lnTo>
                    <a:pt x="2858" y="2784"/>
                  </a:lnTo>
                  <a:cubicBezTo>
                    <a:pt x="3835" y="2986"/>
                    <a:pt x="4490" y="3760"/>
                    <a:pt x="4871" y="4415"/>
                  </a:cubicBezTo>
                  <a:lnTo>
                    <a:pt x="4847" y="4415"/>
                  </a:lnTo>
                  <a:lnTo>
                    <a:pt x="4835" y="4427"/>
                  </a:lnTo>
                  <a:lnTo>
                    <a:pt x="4823" y="4450"/>
                  </a:lnTo>
                  <a:lnTo>
                    <a:pt x="4811" y="4462"/>
                  </a:lnTo>
                  <a:lnTo>
                    <a:pt x="4787" y="4474"/>
                  </a:lnTo>
                  <a:lnTo>
                    <a:pt x="4775" y="4486"/>
                  </a:lnTo>
                  <a:cubicBezTo>
                    <a:pt x="4775" y="4486"/>
                    <a:pt x="4775" y="4510"/>
                    <a:pt x="4763" y="4510"/>
                  </a:cubicBezTo>
                  <a:lnTo>
                    <a:pt x="4752" y="4522"/>
                  </a:lnTo>
                  <a:cubicBezTo>
                    <a:pt x="4752" y="4522"/>
                    <a:pt x="4752" y="4534"/>
                    <a:pt x="4728" y="4534"/>
                  </a:cubicBezTo>
                  <a:cubicBezTo>
                    <a:pt x="4728" y="4534"/>
                    <a:pt x="4728" y="4546"/>
                    <a:pt x="4716" y="4546"/>
                  </a:cubicBezTo>
                  <a:lnTo>
                    <a:pt x="4716" y="4570"/>
                  </a:lnTo>
                  <a:cubicBezTo>
                    <a:pt x="4716" y="4570"/>
                    <a:pt x="4716" y="4581"/>
                    <a:pt x="4704" y="4581"/>
                  </a:cubicBezTo>
                  <a:lnTo>
                    <a:pt x="4704" y="4593"/>
                  </a:lnTo>
                  <a:lnTo>
                    <a:pt x="4704" y="4605"/>
                  </a:lnTo>
                  <a:lnTo>
                    <a:pt x="4704" y="4629"/>
                  </a:lnTo>
                  <a:lnTo>
                    <a:pt x="4704" y="4641"/>
                  </a:lnTo>
                  <a:lnTo>
                    <a:pt x="4704" y="4653"/>
                  </a:lnTo>
                  <a:lnTo>
                    <a:pt x="4704" y="4665"/>
                  </a:lnTo>
                  <a:lnTo>
                    <a:pt x="4704" y="4689"/>
                  </a:lnTo>
                  <a:lnTo>
                    <a:pt x="4704" y="4700"/>
                  </a:lnTo>
                  <a:lnTo>
                    <a:pt x="4704" y="4712"/>
                  </a:lnTo>
                  <a:lnTo>
                    <a:pt x="4704" y="4724"/>
                  </a:lnTo>
                  <a:lnTo>
                    <a:pt x="4704" y="4748"/>
                  </a:lnTo>
                  <a:lnTo>
                    <a:pt x="4704" y="4760"/>
                  </a:lnTo>
                  <a:lnTo>
                    <a:pt x="4704" y="4772"/>
                  </a:lnTo>
                  <a:lnTo>
                    <a:pt x="4704" y="4784"/>
                  </a:lnTo>
                  <a:lnTo>
                    <a:pt x="4704" y="4808"/>
                  </a:lnTo>
                  <a:lnTo>
                    <a:pt x="4704" y="4820"/>
                  </a:lnTo>
                  <a:lnTo>
                    <a:pt x="4704" y="4831"/>
                  </a:lnTo>
                  <a:cubicBezTo>
                    <a:pt x="4704" y="4843"/>
                    <a:pt x="4704" y="4843"/>
                    <a:pt x="4716" y="4867"/>
                  </a:cubicBezTo>
                  <a:lnTo>
                    <a:pt x="4871" y="5224"/>
                  </a:lnTo>
                  <a:cubicBezTo>
                    <a:pt x="4394" y="5224"/>
                    <a:pt x="4061" y="5236"/>
                    <a:pt x="3894" y="5296"/>
                  </a:cubicBezTo>
                  <a:cubicBezTo>
                    <a:pt x="3435" y="5449"/>
                    <a:pt x="3020" y="5525"/>
                    <a:pt x="2647" y="5525"/>
                  </a:cubicBezTo>
                  <a:cubicBezTo>
                    <a:pt x="2150" y="5525"/>
                    <a:pt x="1729" y="5389"/>
                    <a:pt x="1382" y="5117"/>
                  </a:cubicBezTo>
                  <a:cubicBezTo>
                    <a:pt x="1180" y="4951"/>
                    <a:pt x="1001" y="4748"/>
                    <a:pt x="846" y="4474"/>
                  </a:cubicBezTo>
                  <a:cubicBezTo>
                    <a:pt x="894" y="4450"/>
                    <a:pt x="1001" y="4403"/>
                    <a:pt x="1084" y="4391"/>
                  </a:cubicBezTo>
                  <a:cubicBezTo>
                    <a:pt x="1132" y="4367"/>
                    <a:pt x="1180" y="4343"/>
                    <a:pt x="1192" y="4308"/>
                  </a:cubicBezTo>
                  <a:cubicBezTo>
                    <a:pt x="1215" y="4272"/>
                    <a:pt x="1215" y="4224"/>
                    <a:pt x="1203" y="4177"/>
                  </a:cubicBezTo>
                  <a:cubicBezTo>
                    <a:pt x="1156" y="4046"/>
                    <a:pt x="1013" y="3891"/>
                    <a:pt x="775" y="3653"/>
                  </a:cubicBezTo>
                  <a:cubicBezTo>
                    <a:pt x="656" y="3534"/>
                    <a:pt x="441" y="3331"/>
                    <a:pt x="406" y="3236"/>
                  </a:cubicBezTo>
                  <a:cubicBezTo>
                    <a:pt x="441" y="3212"/>
                    <a:pt x="584" y="3200"/>
                    <a:pt x="668" y="3200"/>
                  </a:cubicBezTo>
                  <a:cubicBezTo>
                    <a:pt x="727" y="3200"/>
                    <a:pt x="787" y="3165"/>
                    <a:pt x="811" y="3105"/>
                  </a:cubicBezTo>
                  <a:cubicBezTo>
                    <a:pt x="846" y="3046"/>
                    <a:pt x="834" y="2974"/>
                    <a:pt x="787" y="2926"/>
                  </a:cubicBezTo>
                  <a:cubicBezTo>
                    <a:pt x="537" y="2641"/>
                    <a:pt x="406" y="2129"/>
                    <a:pt x="322" y="1736"/>
                  </a:cubicBezTo>
                  <a:close/>
                  <a:moveTo>
                    <a:pt x="10621" y="1736"/>
                  </a:moveTo>
                  <a:lnTo>
                    <a:pt x="10621" y="1736"/>
                  </a:lnTo>
                  <a:cubicBezTo>
                    <a:pt x="10550" y="2117"/>
                    <a:pt x="10419" y="2641"/>
                    <a:pt x="10169" y="2926"/>
                  </a:cubicBezTo>
                  <a:cubicBezTo>
                    <a:pt x="10121" y="2974"/>
                    <a:pt x="10109" y="3046"/>
                    <a:pt x="10133" y="3105"/>
                  </a:cubicBezTo>
                  <a:cubicBezTo>
                    <a:pt x="10169" y="3165"/>
                    <a:pt x="10228" y="3188"/>
                    <a:pt x="10288" y="3188"/>
                  </a:cubicBezTo>
                  <a:cubicBezTo>
                    <a:pt x="10383" y="3188"/>
                    <a:pt x="10502" y="3212"/>
                    <a:pt x="10550" y="3236"/>
                  </a:cubicBezTo>
                  <a:cubicBezTo>
                    <a:pt x="10526" y="3331"/>
                    <a:pt x="10324" y="3522"/>
                    <a:pt x="10205" y="3653"/>
                  </a:cubicBezTo>
                  <a:cubicBezTo>
                    <a:pt x="9966" y="3891"/>
                    <a:pt x="9824" y="4058"/>
                    <a:pt x="9776" y="4177"/>
                  </a:cubicBezTo>
                  <a:cubicBezTo>
                    <a:pt x="9764" y="4224"/>
                    <a:pt x="9764" y="4272"/>
                    <a:pt x="9788" y="4308"/>
                  </a:cubicBezTo>
                  <a:cubicBezTo>
                    <a:pt x="9824" y="4355"/>
                    <a:pt x="9847" y="4391"/>
                    <a:pt x="9895" y="4391"/>
                  </a:cubicBezTo>
                  <a:cubicBezTo>
                    <a:pt x="9978" y="4403"/>
                    <a:pt x="10086" y="4439"/>
                    <a:pt x="10133" y="4474"/>
                  </a:cubicBezTo>
                  <a:cubicBezTo>
                    <a:pt x="9978" y="4724"/>
                    <a:pt x="9800" y="4951"/>
                    <a:pt x="9597" y="5117"/>
                  </a:cubicBezTo>
                  <a:cubicBezTo>
                    <a:pt x="9257" y="5389"/>
                    <a:pt x="8835" y="5525"/>
                    <a:pt x="8336" y="5525"/>
                  </a:cubicBezTo>
                  <a:cubicBezTo>
                    <a:pt x="7962" y="5525"/>
                    <a:pt x="7544" y="5449"/>
                    <a:pt x="7085" y="5296"/>
                  </a:cubicBezTo>
                  <a:cubicBezTo>
                    <a:pt x="6930" y="5248"/>
                    <a:pt x="6633" y="5224"/>
                    <a:pt x="6204" y="5224"/>
                  </a:cubicBezTo>
                  <a:lnTo>
                    <a:pt x="6085" y="5224"/>
                  </a:lnTo>
                  <a:lnTo>
                    <a:pt x="6228" y="4867"/>
                  </a:lnTo>
                  <a:cubicBezTo>
                    <a:pt x="6228" y="4843"/>
                    <a:pt x="6228" y="4843"/>
                    <a:pt x="6252" y="4831"/>
                  </a:cubicBezTo>
                  <a:lnTo>
                    <a:pt x="6252" y="4820"/>
                  </a:lnTo>
                  <a:lnTo>
                    <a:pt x="6252" y="4808"/>
                  </a:lnTo>
                  <a:lnTo>
                    <a:pt x="6252" y="4784"/>
                  </a:lnTo>
                  <a:lnTo>
                    <a:pt x="6252" y="4772"/>
                  </a:lnTo>
                  <a:lnTo>
                    <a:pt x="6252" y="4760"/>
                  </a:lnTo>
                  <a:lnTo>
                    <a:pt x="6252" y="4736"/>
                  </a:lnTo>
                  <a:lnTo>
                    <a:pt x="6252" y="4724"/>
                  </a:lnTo>
                  <a:lnTo>
                    <a:pt x="6252" y="4712"/>
                  </a:lnTo>
                  <a:lnTo>
                    <a:pt x="6252" y="4700"/>
                  </a:lnTo>
                  <a:lnTo>
                    <a:pt x="6252" y="4677"/>
                  </a:lnTo>
                  <a:lnTo>
                    <a:pt x="6252" y="4665"/>
                  </a:lnTo>
                  <a:lnTo>
                    <a:pt x="6252" y="4653"/>
                  </a:lnTo>
                  <a:lnTo>
                    <a:pt x="6252" y="4641"/>
                  </a:lnTo>
                  <a:lnTo>
                    <a:pt x="6252" y="4617"/>
                  </a:lnTo>
                  <a:lnTo>
                    <a:pt x="6252" y="4605"/>
                  </a:lnTo>
                  <a:lnTo>
                    <a:pt x="6252" y="4593"/>
                  </a:lnTo>
                  <a:lnTo>
                    <a:pt x="6252" y="4581"/>
                  </a:lnTo>
                  <a:cubicBezTo>
                    <a:pt x="6252" y="4581"/>
                    <a:pt x="6252" y="4558"/>
                    <a:pt x="6228" y="4558"/>
                  </a:cubicBezTo>
                  <a:lnTo>
                    <a:pt x="6228" y="4546"/>
                  </a:lnTo>
                  <a:cubicBezTo>
                    <a:pt x="6228" y="4546"/>
                    <a:pt x="6228" y="4534"/>
                    <a:pt x="6216" y="4534"/>
                  </a:cubicBezTo>
                  <a:cubicBezTo>
                    <a:pt x="6216" y="4534"/>
                    <a:pt x="6216" y="4522"/>
                    <a:pt x="6204" y="4522"/>
                  </a:cubicBezTo>
                  <a:lnTo>
                    <a:pt x="6192" y="4498"/>
                  </a:lnTo>
                  <a:lnTo>
                    <a:pt x="6180" y="4486"/>
                  </a:lnTo>
                  <a:lnTo>
                    <a:pt x="6156" y="4474"/>
                  </a:lnTo>
                  <a:lnTo>
                    <a:pt x="6145" y="4462"/>
                  </a:lnTo>
                  <a:lnTo>
                    <a:pt x="6133" y="4439"/>
                  </a:lnTo>
                  <a:lnTo>
                    <a:pt x="6121" y="4427"/>
                  </a:lnTo>
                  <a:lnTo>
                    <a:pt x="6097" y="4415"/>
                  </a:lnTo>
                  <a:lnTo>
                    <a:pt x="6085" y="4415"/>
                  </a:lnTo>
                  <a:cubicBezTo>
                    <a:pt x="6478" y="3760"/>
                    <a:pt x="7109" y="2986"/>
                    <a:pt x="8097" y="2772"/>
                  </a:cubicBezTo>
                  <a:lnTo>
                    <a:pt x="9276" y="2593"/>
                  </a:lnTo>
                  <a:cubicBezTo>
                    <a:pt x="9657" y="2534"/>
                    <a:pt x="10014" y="2343"/>
                    <a:pt x="10324" y="2033"/>
                  </a:cubicBezTo>
                  <a:lnTo>
                    <a:pt x="10621" y="1736"/>
                  </a:lnTo>
                  <a:close/>
                  <a:moveTo>
                    <a:pt x="5525" y="4474"/>
                  </a:moveTo>
                  <a:lnTo>
                    <a:pt x="5918" y="4689"/>
                  </a:lnTo>
                  <a:cubicBezTo>
                    <a:pt x="5954" y="4712"/>
                    <a:pt x="5954" y="4724"/>
                    <a:pt x="5942" y="4748"/>
                  </a:cubicBezTo>
                  <a:lnTo>
                    <a:pt x="5490" y="5832"/>
                  </a:lnTo>
                  <a:lnTo>
                    <a:pt x="5049" y="4748"/>
                  </a:lnTo>
                  <a:lnTo>
                    <a:pt x="5049" y="4700"/>
                  </a:lnTo>
                  <a:lnTo>
                    <a:pt x="5061" y="4689"/>
                  </a:lnTo>
                  <a:lnTo>
                    <a:pt x="5466" y="4474"/>
                  </a:lnTo>
                  <a:close/>
                  <a:moveTo>
                    <a:pt x="1758" y="1"/>
                  </a:moveTo>
                  <a:cubicBezTo>
                    <a:pt x="1565" y="1"/>
                    <a:pt x="1375" y="19"/>
                    <a:pt x="1192" y="57"/>
                  </a:cubicBezTo>
                  <a:cubicBezTo>
                    <a:pt x="1132" y="69"/>
                    <a:pt x="1084" y="117"/>
                    <a:pt x="1073" y="176"/>
                  </a:cubicBezTo>
                  <a:cubicBezTo>
                    <a:pt x="1061" y="236"/>
                    <a:pt x="1073" y="295"/>
                    <a:pt x="1120" y="331"/>
                  </a:cubicBezTo>
                  <a:cubicBezTo>
                    <a:pt x="1382" y="605"/>
                    <a:pt x="1537" y="890"/>
                    <a:pt x="1680" y="1164"/>
                  </a:cubicBezTo>
                  <a:cubicBezTo>
                    <a:pt x="1894" y="1569"/>
                    <a:pt x="2108" y="1974"/>
                    <a:pt x="2608" y="2260"/>
                  </a:cubicBezTo>
                  <a:cubicBezTo>
                    <a:pt x="2631" y="2271"/>
                    <a:pt x="2656" y="2276"/>
                    <a:pt x="2682" y="2276"/>
                  </a:cubicBezTo>
                  <a:cubicBezTo>
                    <a:pt x="2739" y="2276"/>
                    <a:pt x="2798" y="2249"/>
                    <a:pt x="2823" y="2200"/>
                  </a:cubicBezTo>
                  <a:cubicBezTo>
                    <a:pt x="2870" y="2117"/>
                    <a:pt x="2847" y="2022"/>
                    <a:pt x="2763" y="1974"/>
                  </a:cubicBezTo>
                  <a:cubicBezTo>
                    <a:pt x="2346" y="1736"/>
                    <a:pt x="2168" y="1391"/>
                    <a:pt x="1965" y="1010"/>
                  </a:cubicBezTo>
                  <a:cubicBezTo>
                    <a:pt x="1846" y="783"/>
                    <a:pt x="1727" y="545"/>
                    <a:pt x="1549" y="319"/>
                  </a:cubicBezTo>
                  <a:cubicBezTo>
                    <a:pt x="1611" y="315"/>
                    <a:pt x="1675" y="312"/>
                    <a:pt x="1738" y="312"/>
                  </a:cubicBezTo>
                  <a:cubicBezTo>
                    <a:pt x="2531" y="312"/>
                    <a:pt x="3376" y="653"/>
                    <a:pt x="4037" y="1260"/>
                  </a:cubicBezTo>
                  <a:cubicBezTo>
                    <a:pt x="4573" y="1748"/>
                    <a:pt x="5002" y="2629"/>
                    <a:pt x="5228" y="3629"/>
                  </a:cubicBezTo>
                  <a:cubicBezTo>
                    <a:pt x="5002" y="3165"/>
                    <a:pt x="4704" y="2700"/>
                    <a:pt x="4359" y="2260"/>
                  </a:cubicBezTo>
                  <a:cubicBezTo>
                    <a:pt x="4324" y="2211"/>
                    <a:pt x="4281" y="2187"/>
                    <a:pt x="4235" y="2187"/>
                  </a:cubicBezTo>
                  <a:cubicBezTo>
                    <a:pt x="4202" y="2187"/>
                    <a:pt x="4167" y="2199"/>
                    <a:pt x="4132" y="2224"/>
                  </a:cubicBezTo>
                  <a:cubicBezTo>
                    <a:pt x="4061" y="2284"/>
                    <a:pt x="4049" y="2379"/>
                    <a:pt x="4109" y="2450"/>
                  </a:cubicBezTo>
                  <a:cubicBezTo>
                    <a:pt x="4490" y="2950"/>
                    <a:pt x="4835" y="3522"/>
                    <a:pt x="5061" y="4022"/>
                  </a:cubicBezTo>
                  <a:cubicBezTo>
                    <a:pt x="4632" y="3355"/>
                    <a:pt x="3954" y="2653"/>
                    <a:pt x="2966" y="2450"/>
                  </a:cubicBezTo>
                  <a:lnTo>
                    <a:pt x="2942" y="2450"/>
                  </a:lnTo>
                  <a:lnTo>
                    <a:pt x="1775" y="2272"/>
                  </a:lnTo>
                  <a:cubicBezTo>
                    <a:pt x="1454" y="2224"/>
                    <a:pt x="1156" y="2057"/>
                    <a:pt x="906" y="1795"/>
                  </a:cubicBezTo>
                  <a:lnTo>
                    <a:pt x="287" y="1141"/>
                  </a:lnTo>
                  <a:cubicBezTo>
                    <a:pt x="255" y="1109"/>
                    <a:pt x="213" y="1093"/>
                    <a:pt x="170" y="1093"/>
                  </a:cubicBezTo>
                  <a:cubicBezTo>
                    <a:pt x="149" y="1093"/>
                    <a:pt x="128" y="1097"/>
                    <a:pt x="108" y="1105"/>
                  </a:cubicBezTo>
                  <a:cubicBezTo>
                    <a:pt x="49" y="1141"/>
                    <a:pt x="1" y="1200"/>
                    <a:pt x="13" y="1271"/>
                  </a:cubicBezTo>
                  <a:cubicBezTo>
                    <a:pt x="13" y="1319"/>
                    <a:pt x="84" y="2272"/>
                    <a:pt x="441" y="2891"/>
                  </a:cubicBezTo>
                  <a:cubicBezTo>
                    <a:pt x="358" y="2926"/>
                    <a:pt x="251" y="2950"/>
                    <a:pt x="191" y="3034"/>
                  </a:cubicBezTo>
                  <a:cubicBezTo>
                    <a:pt x="132" y="3093"/>
                    <a:pt x="120" y="3176"/>
                    <a:pt x="132" y="3272"/>
                  </a:cubicBezTo>
                  <a:cubicBezTo>
                    <a:pt x="168" y="3415"/>
                    <a:pt x="322" y="3593"/>
                    <a:pt x="596" y="3879"/>
                  </a:cubicBezTo>
                  <a:cubicBezTo>
                    <a:pt x="668" y="3950"/>
                    <a:pt x="775" y="4058"/>
                    <a:pt x="846" y="4141"/>
                  </a:cubicBezTo>
                  <a:cubicBezTo>
                    <a:pt x="739" y="4189"/>
                    <a:pt x="620" y="4272"/>
                    <a:pt x="584" y="4367"/>
                  </a:cubicBezTo>
                  <a:cubicBezTo>
                    <a:pt x="537" y="4462"/>
                    <a:pt x="549" y="4546"/>
                    <a:pt x="596" y="4617"/>
                  </a:cubicBezTo>
                  <a:cubicBezTo>
                    <a:pt x="775" y="4939"/>
                    <a:pt x="977" y="5189"/>
                    <a:pt x="1215" y="5379"/>
                  </a:cubicBezTo>
                  <a:cubicBezTo>
                    <a:pt x="1620" y="5712"/>
                    <a:pt x="2108" y="5855"/>
                    <a:pt x="2680" y="5855"/>
                  </a:cubicBezTo>
                  <a:cubicBezTo>
                    <a:pt x="3097" y="5855"/>
                    <a:pt x="3537" y="5772"/>
                    <a:pt x="4037" y="5605"/>
                  </a:cubicBezTo>
                  <a:cubicBezTo>
                    <a:pt x="4146" y="5566"/>
                    <a:pt x="4418" y="5543"/>
                    <a:pt x="4806" y="5543"/>
                  </a:cubicBezTo>
                  <a:cubicBezTo>
                    <a:pt x="4886" y="5543"/>
                    <a:pt x="4971" y="5544"/>
                    <a:pt x="5061" y="5546"/>
                  </a:cubicBezTo>
                  <a:lnTo>
                    <a:pt x="5311" y="6141"/>
                  </a:lnTo>
                  <a:cubicBezTo>
                    <a:pt x="5347" y="6236"/>
                    <a:pt x="5430" y="6296"/>
                    <a:pt x="5537" y="6296"/>
                  </a:cubicBezTo>
                  <a:cubicBezTo>
                    <a:pt x="5621" y="6296"/>
                    <a:pt x="5716" y="6236"/>
                    <a:pt x="5764" y="6141"/>
                  </a:cubicBezTo>
                  <a:lnTo>
                    <a:pt x="6014" y="5546"/>
                  </a:lnTo>
                  <a:cubicBezTo>
                    <a:pt x="6103" y="5544"/>
                    <a:pt x="6189" y="5543"/>
                    <a:pt x="6269" y="5543"/>
                  </a:cubicBezTo>
                  <a:cubicBezTo>
                    <a:pt x="6657" y="5543"/>
                    <a:pt x="6929" y="5566"/>
                    <a:pt x="7038" y="5605"/>
                  </a:cubicBezTo>
                  <a:cubicBezTo>
                    <a:pt x="7526" y="5772"/>
                    <a:pt x="7990" y="5855"/>
                    <a:pt x="8395" y="5855"/>
                  </a:cubicBezTo>
                  <a:cubicBezTo>
                    <a:pt x="8954" y="5855"/>
                    <a:pt x="9455" y="5689"/>
                    <a:pt x="9847" y="5379"/>
                  </a:cubicBezTo>
                  <a:cubicBezTo>
                    <a:pt x="10086" y="5189"/>
                    <a:pt x="10300" y="4939"/>
                    <a:pt x="10478" y="4617"/>
                  </a:cubicBezTo>
                  <a:cubicBezTo>
                    <a:pt x="10526" y="4534"/>
                    <a:pt x="10538" y="4439"/>
                    <a:pt x="10490" y="4367"/>
                  </a:cubicBezTo>
                  <a:cubicBezTo>
                    <a:pt x="10443" y="4272"/>
                    <a:pt x="10324" y="4189"/>
                    <a:pt x="10228" y="4141"/>
                  </a:cubicBezTo>
                  <a:cubicBezTo>
                    <a:pt x="10300" y="4058"/>
                    <a:pt x="10407" y="3974"/>
                    <a:pt x="10478" y="3879"/>
                  </a:cubicBezTo>
                  <a:cubicBezTo>
                    <a:pt x="10740" y="3593"/>
                    <a:pt x="10907" y="3415"/>
                    <a:pt x="10943" y="3272"/>
                  </a:cubicBezTo>
                  <a:cubicBezTo>
                    <a:pt x="10955" y="3176"/>
                    <a:pt x="10943" y="3093"/>
                    <a:pt x="10883" y="3034"/>
                  </a:cubicBezTo>
                  <a:cubicBezTo>
                    <a:pt x="10776" y="2962"/>
                    <a:pt x="10681" y="2926"/>
                    <a:pt x="10586" y="2903"/>
                  </a:cubicBezTo>
                  <a:cubicBezTo>
                    <a:pt x="10943" y="2272"/>
                    <a:pt x="11014" y="1319"/>
                    <a:pt x="11014" y="1271"/>
                  </a:cubicBezTo>
                  <a:cubicBezTo>
                    <a:pt x="11014" y="1200"/>
                    <a:pt x="10979" y="1141"/>
                    <a:pt x="10919" y="1117"/>
                  </a:cubicBezTo>
                  <a:cubicBezTo>
                    <a:pt x="10895" y="1103"/>
                    <a:pt x="10870" y="1096"/>
                    <a:pt x="10845" y="1096"/>
                  </a:cubicBezTo>
                  <a:cubicBezTo>
                    <a:pt x="10807" y="1096"/>
                    <a:pt x="10769" y="1112"/>
                    <a:pt x="10740" y="1141"/>
                  </a:cubicBezTo>
                  <a:lnTo>
                    <a:pt x="10121" y="1795"/>
                  </a:lnTo>
                  <a:cubicBezTo>
                    <a:pt x="9871" y="2057"/>
                    <a:pt x="9574" y="2224"/>
                    <a:pt x="9252" y="2272"/>
                  </a:cubicBezTo>
                  <a:lnTo>
                    <a:pt x="8085" y="2450"/>
                  </a:lnTo>
                  <a:lnTo>
                    <a:pt x="8061" y="2450"/>
                  </a:lnTo>
                  <a:cubicBezTo>
                    <a:pt x="7038" y="2653"/>
                    <a:pt x="6359" y="3403"/>
                    <a:pt x="5918" y="4081"/>
                  </a:cubicBezTo>
                  <a:cubicBezTo>
                    <a:pt x="6145" y="3546"/>
                    <a:pt x="6502" y="2986"/>
                    <a:pt x="6918" y="2450"/>
                  </a:cubicBezTo>
                  <a:cubicBezTo>
                    <a:pt x="6978" y="2379"/>
                    <a:pt x="6966" y="2272"/>
                    <a:pt x="6895" y="2224"/>
                  </a:cubicBezTo>
                  <a:cubicBezTo>
                    <a:pt x="6859" y="2203"/>
                    <a:pt x="6821" y="2192"/>
                    <a:pt x="6785" y="2192"/>
                  </a:cubicBezTo>
                  <a:cubicBezTo>
                    <a:pt x="6738" y="2192"/>
                    <a:pt x="6696" y="2212"/>
                    <a:pt x="6668" y="2260"/>
                  </a:cubicBezTo>
                  <a:cubicBezTo>
                    <a:pt x="6323" y="2688"/>
                    <a:pt x="6026" y="3129"/>
                    <a:pt x="5799" y="3581"/>
                  </a:cubicBezTo>
                  <a:cubicBezTo>
                    <a:pt x="6026" y="2593"/>
                    <a:pt x="6454" y="1736"/>
                    <a:pt x="6978" y="1260"/>
                  </a:cubicBezTo>
                  <a:cubicBezTo>
                    <a:pt x="7639" y="653"/>
                    <a:pt x="8495" y="312"/>
                    <a:pt x="9279" y="312"/>
                  </a:cubicBezTo>
                  <a:cubicBezTo>
                    <a:pt x="9342" y="312"/>
                    <a:pt x="9405" y="315"/>
                    <a:pt x="9466" y="319"/>
                  </a:cubicBezTo>
                  <a:cubicBezTo>
                    <a:pt x="9288" y="545"/>
                    <a:pt x="9169" y="783"/>
                    <a:pt x="9050" y="1010"/>
                  </a:cubicBezTo>
                  <a:cubicBezTo>
                    <a:pt x="8835" y="1391"/>
                    <a:pt x="8657" y="1736"/>
                    <a:pt x="8240" y="1974"/>
                  </a:cubicBezTo>
                  <a:cubicBezTo>
                    <a:pt x="8169" y="2022"/>
                    <a:pt x="8145" y="2117"/>
                    <a:pt x="8181" y="2200"/>
                  </a:cubicBezTo>
                  <a:cubicBezTo>
                    <a:pt x="8213" y="2249"/>
                    <a:pt x="8275" y="2276"/>
                    <a:pt x="8333" y="2276"/>
                  </a:cubicBezTo>
                  <a:cubicBezTo>
                    <a:pt x="8359" y="2276"/>
                    <a:pt x="8385" y="2271"/>
                    <a:pt x="8407" y="2260"/>
                  </a:cubicBezTo>
                  <a:cubicBezTo>
                    <a:pt x="8895" y="1974"/>
                    <a:pt x="9121" y="1557"/>
                    <a:pt x="9335" y="1164"/>
                  </a:cubicBezTo>
                  <a:cubicBezTo>
                    <a:pt x="9478" y="890"/>
                    <a:pt x="9645" y="593"/>
                    <a:pt x="9895" y="331"/>
                  </a:cubicBezTo>
                  <a:cubicBezTo>
                    <a:pt x="9943" y="295"/>
                    <a:pt x="9955" y="236"/>
                    <a:pt x="9943" y="176"/>
                  </a:cubicBezTo>
                  <a:cubicBezTo>
                    <a:pt x="9931" y="117"/>
                    <a:pt x="9883" y="69"/>
                    <a:pt x="9824" y="57"/>
                  </a:cubicBezTo>
                  <a:cubicBezTo>
                    <a:pt x="9647" y="21"/>
                    <a:pt x="9463" y="4"/>
                    <a:pt x="9276" y="4"/>
                  </a:cubicBezTo>
                  <a:cubicBezTo>
                    <a:pt x="8910" y="4"/>
                    <a:pt x="8531" y="70"/>
                    <a:pt x="8169" y="188"/>
                  </a:cubicBezTo>
                  <a:cubicBezTo>
                    <a:pt x="7669" y="367"/>
                    <a:pt x="7169" y="652"/>
                    <a:pt x="6776" y="1021"/>
                  </a:cubicBezTo>
                  <a:cubicBezTo>
                    <a:pt x="6395" y="1367"/>
                    <a:pt x="6073" y="1867"/>
                    <a:pt x="5823" y="2474"/>
                  </a:cubicBezTo>
                  <a:cubicBezTo>
                    <a:pt x="5680" y="2795"/>
                    <a:pt x="5585" y="3117"/>
                    <a:pt x="5502" y="3462"/>
                  </a:cubicBezTo>
                  <a:cubicBezTo>
                    <a:pt x="5430" y="3117"/>
                    <a:pt x="5323" y="2795"/>
                    <a:pt x="5192" y="2474"/>
                  </a:cubicBezTo>
                  <a:cubicBezTo>
                    <a:pt x="4942" y="1867"/>
                    <a:pt x="4609" y="1367"/>
                    <a:pt x="4240" y="1021"/>
                  </a:cubicBezTo>
                  <a:cubicBezTo>
                    <a:pt x="3835" y="652"/>
                    <a:pt x="3347" y="367"/>
                    <a:pt x="2847" y="188"/>
                  </a:cubicBezTo>
                  <a:cubicBezTo>
                    <a:pt x="2483" y="64"/>
                    <a:pt x="2115" y="1"/>
                    <a:pt x="175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43" name="Google Shape;11443;p80"/>
            <p:cNvSpPr/>
            <p:nvPr/>
          </p:nvSpPr>
          <p:spPr>
            <a:xfrm>
              <a:off x="7582298" y="2650998"/>
              <a:ext cx="86764" cy="50093"/>
            </a:xfrm>
            <a:custGeom>
              <a:avLst/>
              <a:gdLst/>
              <a:ahLst/>
              <a:cxnLst/>
              <a:rect l="l" t="t" r="r" b="b"/>
              <a:pathLst>
                <a:path w="2728" h="1575" extrusionOk="0">
                  <a:moveTo>
                    <a:pt x="1043" y="321"/>
                  </a:moveTo>
                  <a:cubicBezTo>
                    <a:pt x="1160" y="321"/>
                    <a:pt x="1280" y="339"/>
                    <a:pt x="1394" y="384"/>
                  </a:cubicBezTo>
                  <a:cubicBezTo>
                    <a:pt x="1763" y="539"/>
                    <a:pt x="2025" y="896"/>
                    <a:pt x="2168" y="1087"/>
                  </a:cubicBezTo>
                  <a:cubicBezTo>
                    <a:pt x="2017" y="1150"/>
                    <a:pt x="1771" y="1224"/>
                    <a:pt x="1518" y="1224"/>
                  </a:cubicBezTo>
                  <a:cubicBezTo>
                    <a:pt x="1391" y="1224"/>
                    <a:pt x="1263" y="1206"/>
                    <a:pt x="1144" y="1158"/>
                  </a:cubicBezTo>
                  <a:cubicBezTo>
                    <a:pt x="763" y="1015"/>
                    <a:pt x="524" y="658"/>
                    <a:pt x="405" y="468"/>
                  </a:cubicBezTo>
                  <a:cubicBezTo>
                    <a:pt x="552" y="403"/>
                    <a:pt x="792" y="321"/>
                    <a:pt x="1043" y="321"/>
                  </a:cubicBezTo>
                  <a:close/>
                  <a:moveTo>
                    <a:pt x="1055" y="0"/>
                  </a:moveTo>
                  <a:cubicBezTo>
                    <a:pt x="563" y="0"/>
                    <a:pt x="135" y="244"/>
                    <a:pt x="108" y="253"/>
                  </a:cubicBezTo>
                  <a:cubicBezTo>
                    <a:pt x="36" y="301"/>
                    <a:pt x="1" y="384"/>
                    <a:pt x="36" y="468"/>
                  </a:cubicBezTo>
                  <a:cubicBezTo>
                    <a:pt x="48" y="491"/>
                    <a:pt x="382" y="1206"/>
                    <a:pt x="1013" y="1480"/>
                  </a:cubicBezTo>
                  <a:cubicBezTo>
                    <a:pt x="1179" y="1539"/>
                    <a:pt x="1346" y="1563"/>
                    <a:pt x="1513" y="1563"/>
                  </a:cubicBezTo>
                  <a:cubicBezTo>
                    <a:pt x="1846" y="1563"/>
                    <a:pt x="2168" y="1456"/>
                    <a:pt x="2322" y="1384"/>
                  </a:cubicBezTo>
                  <a:lnTo>
                    <a:pt x="2406" y="1503"/>
                  </a:lnTo>
                  <a:cubicBezTo>
                    <a:pt x="2429" y="1551"/>
                    <a:pt x="2489" y="1575"/>
                    <a:pt x="2537" y="1575"/>
                  </a:cubicBezTo>
                  <a:cubicBezTo>
                    <a:pt x="2560" y="1575"/>
                    <a:pt x="2596" y="1575"/>
                    <a:pt x="2620" y="1551"/>
                  </a:cubicBezTo>
                  <a:cubicBezTo>
                    <a:pt x="2703" y="1492"/>
                    <a:pt x="2727" y="1396"/>
                    <a:pt x="2691" y="1325"/>
                  </a:cubicBezTo>
                  <a:lnTo>
                    <a:pt x="2549" y="1087"/>
                  </a:lnTo>
                  <a:cubicBezTo>
                    <a:pt x="2525" y="1015"/>
                    <a:pt x="2156" y="349"/>
                    <a:pt x="1525" y="87"/>
                  </a:cubicBezTo>
                  <a:cubicBezTo>
                    <a:pt x="1369" y="24"/>
                    <a:pt x="1208" y="0"/>
                    <a:pt x="10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44" name="Google Shape;11444;p80"/>
            <p:cNvSpPr/>
            <p:nvPr/>
          </p:nvSpPr>
          <p:spPr>
            <a:xfrm>
              <a:off x="7729237" y="2650553"/>
              <a:ext cx="86732" cy="50156"/>
            </a:xfrm>
            <a:custGeom>
              <a:avLst/>
              <a:gdLst/>
              <a:ahLst/>
              <a:cxnLst/>
              <a:rect l="l" t="t" r="r" b="b"/>
              <a:pathLst>
                <a:path w="2727" h="1577" extrusionOk="0">
                  <a:moveTo>
                    <a:pt x="1672" y="335"/>
                  </a:moveTo>
                  <a:cubicBezTo>
                    <a:pt x="1924" y="335"/>
                    <a:pt x="2164" y="417"/>
                    <a:pt x="2310" y="482"/>
                  </a:cubicBezTo>
                  <a:cubicBezTo>
                    <a:pt x="2203" y="672"/>
                    <a:pt x="1953" y="1029"/>
                    <a:pt x="1584" y="1172"/>
                  </a:cubicBezTo>
                  <a:cubicBezTo>
                    <a:pt x="1461" y="1224"/>
                    <a:pt x="1330" y="1244"/>
                    <a:pt x="1201" y="1244"/>
                  </a:cubicBezTo>
                  <a:cubicBezTo>
                    <a:pt x="945" y="1244"/>
                    <a:pt x="699" y="1164"/>
                    <a:pt x="548" y="1101"/>
                  </a:cubicBezTo>
                  <a:cubicBezTo>
                    <a:pt x="691" y="898"/>
                    <a:pt x="953" y="553"/>
                    <a:pt x="1322" y="398"/>
                  </a:cubicBezTo>
                  <a:cubicBezTo>
                    <a:pt x="1435" y="353"/>
                    <a:pt x="1555" y="335"/>
                    <a:pt x="1672" y="335"/>
                  </a:cubicBezTo>
                  <a:close/>
                  <a:moveTo>
                    <a:pt x="1683" y="1"/>
                  </a:moveTo>
                  <a:cubicBezTo>
                    <a:pt x="1526" y="1"/>
                    <a:pt x="1362" y="25"/>
                    <a:pt x="1203" y="89"/>
                  </a:cubicBezTo>
                  <a:cubicBezTo>
                    <a:pt x="584" y="339"/>
                    <a:pt x="215" y="1029"/>
                    <a:pt x="179" y="1089"/>
                  </a:cubicBezTo>
                  <a:lnTo>
                    <a:pt x="48" y="1327"/>
                  </a:lnTo>
                  <a:cubicBezTo>
                    <a:pt x="0" y="1398"/>
                    <a:pt x="24" y="1506"/>
                    <a:pt x="107" y="1553"/>
                  </a:cubicBezTo>
                  <a:cubicBezTo>
                    <a:pt x="131" y="1565"/>
                    <a:pt x="167" y="1577"/>
                    <a:pt x="191" y="1577"/>
                  </a:cubicBezTo>
                  <a:cubicBezTo>
                    <a:pt x="250" y="1577"/>
                    <a:pt x="298" y="1553"/>
                    <a:pt x="322" y="1506"/>
                  </a:cubicBezTo>
                  <a:lnTo>
                    <a:pt x="405" y="1386"/>
                  </a:lnTo>
                  <a:cubicBezTo>
                    <a:pt x="584" y="1458"/>
                    <a:pt x="893" y="1565"/>
                    <a:pt x="1215" y="1565"/>
                  </a:cubicBezTo>
                  <a:cubicBezTo>
                    <a:pt x="1381" y="1565"/>
                    <a:pt x="1548" y="1529"/>
                    <a:pt x="1715" y="1470"/>
                  </a:cubicBezTo>
                  <a:cubicBezTo>
                    <a:pt x="2346" y="1220"/>
                    <a:pt x="2679" y="494"/>
                    <a:pt x="2691" y="458"/>
                  </a:cubicBezTo>
                  <a:cubicBezTo>
                    <a:pt x="2727" y="386"/>
                    <a:pt x="2691" y="303"/>
                    <a:pt x="2620" y="255"/>
                  </a:cubicBezTo>
                  <a:cubicBezTo>
                    <a:pt x="2602" y="237"/>
                    <a:pt x="2174" y="1"/>
                    <a:pt x="168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45" name="Google Shape;11445;p80"/>
            <p:cNvSpPr/>
            <p:nvPr/>
          </p:nvSpPr>
          <p:spPr>
            <a:xfrm>
              <a:off x="7667885" y="2456447"/>
              <a:ext cx="62147" cy="121209"/>
            </a:xfrm>
            <a:custGeom>
              <a:avLst/>
              <a:gdLst/>
              <a:ahLst/>
              <a:cxnLst/>
              <a:rect l="l" t="t" r="r" b="b"/>
              <a:pathLst>
                <a:path w="1954" h="3811" extrusionOk="0">
                  <a:moveTo>
                    <a:pt x="977" y="0"/>
                  </a:moveTo>
                  <a:cubicBezTo>
                    <a:pt x="917" y="0"/>
                    <a:pt x="858" y="48"/>
                    <a:pt x="834" y="108"/>
                  </a:cubicBezTo>
                  <a:cubicBezTo>
                    <a:pt x="798" y="179"/>
                    <a:pt x="36" y="1941"/>
                    <a:pt x="0" y="3632"/>
                  </a:cubicBezTo>
                  <a:cubicBezTo>
                    <a:pt x="0" y="3727"/>
                    <a:pt x="72" y="3799"/>
                    <a:pt x="155" y="3799"/>
                  </a:cubicBezTo>
                  <a:cubicBezTo>
                    <a:pt x="250" y="3799"/>
                    <a:pt x="322" y="3727"/>
                    <a:pt x="322" y="3632"/>
                  </a:cubicBezTo>
                  <a:cubicBezTo>
                    <a:pt x="358" y="2453"/>
                    <a:pt x="751" y="1203"/>
                    <a:pt x="977" y="596"/>
                  </a:cubicBezTo>
                  <a:cubicBezTo>
                    <a:pt x="1203" y="1203"/>
                    <a:pt x="1620" y="2453"/>
                    <a:pt x="1632" y="3644"/>
                  </a:cubicBezTo>
                  <a:cubicBezTo>
                    <a:pt x="1632" y="3739"/>
                    <a:pt x="1703" y="3810"/>
                    <a:pt x="1798" y="3810"/>
                  </a:cubicBezTo>
                  <a:cubicBezTo>
                    <a:pt x="1882" y="3810"/>
                    <a:pt x="1953" y="3739"/>
                    <a:pt x="1953" y="3644"/>
                  </a:cubicBezTo>
                  <a:cubicBezTo>
                    <a:pt x="1929" y="1953"/>
                    <a:pt x="1155" y="179"/>
                    <a:pt x="1132" y="108"/>
                  </a:cubicBezTo>
                  <a:cubicBezTo>
                    <a:pt x="1096" y="48"/>
                    <a:pt x="1036" y="0"/>
                    <a:pt x="97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446" name="Google Shape;11446;p80"/>
          <p:cNvGrpSpPr/>
          <p:nvPr/>
        </p:nvGrpSpPr>
        <p:grpSpPr>
          <a:xfrm>
            <a:off x="5296999" y="3625016"/>
            <a:ext cx="473640" cy="475633"/>
            <a:chOff x="3972749" y="2894211"/>
            <a:chExt cx="355230" cy="356725"/>
          </a:xfrm>
          <a:solidFill>
            <a:schemeClr val="tx1"/>
          </a:solidFill>
        </p:grpSpPr>
        <p:sp>
          <p:nvSpPr>
            <p:cNvPr id="11447" name="Google Shape;11447;p80"/>
            <p:cNvSpPr/>
            <p:nvPr/>
          </p:nvSpPr>
          <p:spPr>
            <a:xfrm>
              <a:off x="3973512" y="3208508"/>
              <a:ext cx="351795" cy="10623"/>
            </a:xfrm>
            <a:custGeom>
              <a:avLst/>
              <a:gdLst/>
              <a:ahLst/>
              <a:cxnLst/>
              <a:rect l="l" t="t" r="r" b="b"/>
              <a:pathLst>
                <a:path w="11061" h="334" extrusionOk="0">
                  <a:moveTo>
                    <a:pt x="167" y="0"/>
                  </a:moveTo>
                  <a:cubicBezTo>
                    <a:pt x="83" y="0"/>
                    <a:pt x="0" y="84"/>
                    <a:pt x="0" y="167"/>
                  </a:cubicBezTo>
                  <a:cubicBezTo>
                    <a:pt x="0" y="262"/>
                    <a:pt x="83" y="334"/>
                    <a:pt x="167" y="334"/>
                  </a:cubicBezTo>
                  <a:lnTo>
                    <a:pt x="10906" y="334"/>
                  </a:lnTo>
                  <a:cubicBezTo>
                    <a:pt x="10990" y="334"/>
                    <a:pt x="11061" y="262"/>
                    <a:pt x="11061" y="167"/>
                  </a:cubicBezTo>
                  <a:cubicBezTo>
                    <a:pt x="11061" y="84"/>
                    <a:pt x="10990" y="0"/>
                    <a:pt x="1090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48" name="Google Shape;11448;p80"/>
            <p:cNvSpPr/>
            <p:nvPr/>
          </p:nvSpPr>
          <p:spPr>
            <a:xfrm>
              <a:off x="4116253" y="3052091"/>
              <a:ext cx="142804" cy="140546"/>
            </a:xfrm>
            <a:custGeom>
              <a:avLst/>
              <a:gdLst/>
              <a:ahLst/>
              <a:cxnLst/>
              <a:rect l="l" t="t" r="r" b="b"/>
              <a:pathLst>
                <a:path w="4490" h="4419" extrusionOk="0">
                  <a:moveTo>
                    <a:pt x="3799" y="322"/>
                  </a:moveTo>
                  <a:cubicBezTo>
                    <a:pt x="3882" y="322"/>
                    <a:pt x="3977" y="358"/>
                    <a:pt x="4049" y="430"/>
                  </a:cubicBezTo>
                  <a:cubicBezTo>
                    <a:pt x="4120" y="501"/>
                    <a:pt x="4156" y="596"/>
                    <a:pt x="4156" y="692"/>
                  </a:cubicBezTo>
                  <a:cubicBezTo>
                    <a:pt x="4156" y="727"/>
                    <a:pt x="4156" y="751"/>
                    <a:pt x="4132" y="799"/>
                  </a:cubicBezTo>
                  <a:lnTo>
                    <a:pt x="3680" y="334"/>
                  </a:lnTo>
                  <a:cubicBezTo>
                    <a:pt x="3704" y="322"/>
                    <a:pt x="3751" y="322"/>
                    <a:pt x="3799" y="322"/>
                  </a:cubicBezTo>
                  <a:close/>
                  <a:moveTo>
                    <a:pt x="3406" y="549"/>
                  </a:moveTo>
                  <a:lnTo>
                    <a:pt x="3930" y="1061"/>
                  </a:lnTo>
                  <a:lnTo>
                    <a:pt x="3823" y="1168"/>
                  </a:lnTo>
                  <a:lnTo>
                    <a:pt x="3299" y="656"/>
                  </a:lnTo>
                  <a:lnTo>
                    <a:pt x="3406" y="549"/>
                  </a:lnTo>
                  <a:close/>
                  <a:moveTo>
                    <a:pt x="584" y="3489"/>
                  </a:moveTo>
                  <a:lnTo>
                    <a:pt x="953" y="3870"/>
                  </a:lnTo>
                  <a:lnTo>
                    <a:pt x="417" y="4025"/>
                  </a:lnTo>
                  <a:lnTo>
                    <a:pt x="417" y="4025"/>
                  </a:lnTo>
                  <a:lnTo>
                    <a:pt x="584" y="3489"/>
                  </a:lnTo>
                  <a:close/>
                  <a:moveTo>
                    <a:pt x="3799" y="1"/>
                  </a:moveTo>
                  <a:cubicBezTo>
                    <a:pt x="3608" y="1"/>
                    <a:pt x="3442" y="72"/>
                    <a:pt x="3299" y="191"/>
                  </a:cubicBezTo>
                  <a:lnTo>
                    <a:pt x="477" y="2989"/>
                  </a:lnTo>
                  <a:cubicBezTo>
                    <a:pt x="441" y="3013"/>
                    <a:pt x="417" y="3049"/>
                    <a:pt x="406" y="3073"/>
                  </a:cubicBezTo>
                  <a:cubicBezTo>
                    <a:pt x="382" y="3085"/>
                    <a:pt x="382" y="3108"/>
                    <a:pt x="370" y="3108"/>
                  </a:cubicBezTo>
                  <a:cubicBezTo>
                    <a:pt x="334" y="3144"/>
                    <a:pt x="322" y="3192"/>
                    <a:pt x="310" y="3228"/>
                  </a:cubicBezTo>
                  <a:lnTo>
                    <a:pt x="13" y="4204"/>
                  </a:lnTo>
                  <a:cubicBezTo>
                    <a:pt x="1" y="4263"/>
                    <a:pt x="13" y="4323"/>
                    <a:pt x="60" y="4371"/>
                  </a:cubicBezTo>
                  <a:cubicBezTo>
                    <a:pt x="84" y="4406"/>
                    <a:pt x="132" y="4418"/>
                    <a:pt x="179" y="4418"/>
                  </a:cubicBezTo>
                  <a:lnTo>
                    <a:pt x="215" y="4418"/>
                  </a:lnTo>
                  <a:lnTo>
                    <a:pt x="1203" y="4120"/>
                  </a:lnTo>
                  <a:cubicBezTo>
                    <a:pt x="1287" y="4085"/>
                    <a:pt x="1382" y="4025"/>
                    <a:pt x="1453" y="3966"/>
                  </a:cubicBezTo>
                  <a:lnTo>
                    <a:pt x="2953" y="2477"/>
                  </a:lnTo>
                  <a:cubicBezTo>
                    <a:pt x="3013" y="2418"/>
                    <a:pt x="3013" y="2311"/>
                    <a:pt x="2953" y="2239"/>
                  </a:cubicBezTo>
                  <a:cubicBezTo>
                    <a:pt x="2930" y="2210"/>
                    <a:pt x="2891" y="2195"/>
                    <a:pt x="2848" y="2195"/>
                  </a:cubicBezTo>
                  <a:cubicBezTo>
                    <a:pt x="2805" y="2195"/>
                    <a:pt x="2757" y="2210"/>
                    <a:pt x="2715" y="2239"/>
                  </a:cubicBezTo>
                  <a:lnTo>
                    <a:pt x="1263" y="3680"/>
                  </a:lnTo>
                  <a:lnTo>
                    <a:pt x="739" y="3168"/>
                  </a:lnTo>
                  <a:lnTo>
                    <a:pt x="3061" y="870"/>
                  </a:lnTo>
                  <a:lnTo>
                    <a:pt x="3584" y="1394"/>
                  </a:lnTo>
                  <a:lnTo>
                    <a:pt x="3180" y="1787"/>
                  </a:lnTo>
                  <a:cubicBezTo>
                    <a:pt x="3120" y="1846"/>
                    <a:pt x="3120" y="1942"/>
                    <a:pt x="3180" y="2025"/>
                  </a:cubicBezTo>
                  <a:cubicBezTo>
                    <a:pt x="3209" y="2055"/>
                    <a:pt x="3251" y="2070"/>
                    <a:pt x="3294" y="2070"/>
                  </a:cubicBezTo>
                  <a:cubicBezTo>
                    <a:pt x="3337" y="2070"/>
                    <a:pt x="3382" y="2055"/>
                    <a:pt x="3418" y="2025"/>
                  </a:cubicBezTo>
                  <a:lnTo>
                    <a:pt x="3906" y="1525"/>
                  </a:lnTo>
                  <a:cubicBezTo>
                    <a:pt x="3930" y="1525"/>
                    <a:pt x="3930" y="1513"/>
                    <a:pt x="3942" y="1513"/>
                  </a:cubicBezTo>
                  <a:cubicBezTo>
                    <a:pt x="3954" y="1501"/>
                    <a:pt x="3954" y="1501"/>
                    <a:pt x="3954" y="1489"/>
                  </a:cubicBezTo>
                  <a:lnTo>
                    <a:pt x="4287" y="1168"/>
                  </a:lnTo>
                  <a:cubicBezTo>
                    <a:pt x="4418" y="1037"/>
                    <a:pt x="4489" y="858"/>
                    <a:pt x="4489" y="680"/>
                  </a:cubicBezTo>
                  <a:cubicBezTo>
                    <a:pt x="4477" y="489"/>
                    <a:pt x="4406" y="322"/>
                    <a:pt x="4275" y="191"/>
                  </a:cubicBezTo>
                  <a:cubicBezTo>
                    <a:pt x="4132" y="72"/>
                    <a:pt x="3977" y="1"/>
                    <a:pt x="379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49" name="Google Shape;11449;p80"/>
            <p:cNvSpPr/>
            <p:nvPr/>
          </p:nvSpPr>
          <p:spPr>
            <a:xfrm>
              <a:off x="3995839" y="2992647"/>
              <a:ext cx="54927" cy="37148"/>
            </a:xfrm>
            <a:custGeom>
              <a:avLst/>
              <a:gdLst/>
              <a:ahLst/>
              <a:cxnLst/>
              <a:rect l="l" t="t" r="r" b="b"/>
              <a:pathLst>
                <a:path w="1727" h="1168" extrusionOk="0">
                  <a:moveTo>
                    <a:pt x="1394" y="346"/>
                  </a:moveTo>
                  <a:lnTo>
                    <a:pt x="1394" y="834"/>
                  </a:lnTo>
                  <a:lnTo>
                    <a:pt x="334" y="834"/>
                  </a:lnTo>
                  <a:lnTo>
                    <a:pt x="334" y="346"/>
                  </a:lnTo>
                  <a:close/>
                  <a:moveTo>
                    <a:pt x="286" y="1"/>
                  </a:moveTo>
                  <a:cubicBezTo>
                    <a:pt x="143" y="1"/>
                    <a:pt x="1" y="144"/>
                    <a:pt x="1" y="286"/>
                  </a:cubicBezTo>
                  <a:lnTo>
                    <a:pt x="1" y="882"/>
                  </a:lnTo>
                  <a:cubicBezTo>
                    <a:pt x="1" y="1037"/>
                    <a:pt x="143" y="1167"/>
                    <a:pt x="286" y="1167"/>
                  </a:cubicBezTo>
                  <a:lnTo>
                    <a:pt x="1453" y="1167"/>
                  </a:lnTo>
                  <a:cubicBezTo>
                    <a:pt x="1596" y="1167"/>
                    <a:pt x="1727" y="1037"/>
                    <a:pt x="1727" y="882"/>
                  </a:cubicBezTo>
                  <a:lnTo>
                    <a:pt x="1727" y="286"/>
                  </a:lnTo>
                  <a:cubicBezTo>
                    <a:pt x="1727" y="144"/>
                    <a:pt x="1596" y="1"/>
                    <a:pt x="145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50" name="Google Shape;11450;p80"/>
            <p:cNvSpPr/>
            <p:nvPr/>
          </p:nvSpPr>
          <p:spPr>
            <a:xfrm>
              <a:off x="4249548" y="2992647"/>
              <a:ext cx="54959" cy="37148"/>
            </a:xfrm>
            <a:custGeom>
              <a:avLst/>
              <a:gdLst/>
              <a:ahLst/>
              <a:cxnLst/>
              <a:rect l="l" t="t" r="r" b="b"/>
              <a:pathLst>
                <a:path w="1728" h="1168" extrusionOk="0">
                  <a:moveTo>
                    <a:pt x="1394" y="346"/>
                  </a:moveTo>
                  <a:lnTo>
                    <a:pt x="1394" y="834"/>
                  </a:lnTo>
                  <a:lnTo>
                    <a:pt x="334" y="834"/>
                  </a:lnTo>
                  <a:lnTo>
                    <a:pt x="334" y="346"/>
                  </a:lnTo>
                  <a:close/>
                  <a:moveTo>
                    <a:pt x="286" y="1"/>
                  </a:moveTo>
                  <a:cubicBezTo>
                    <a:pt x="144" y="1"/>
                    <a:pt x="1" y="144"/>
                    <a:pt x="1" y="286"/>
                  </a:cubicBezTo>
                  <a:lnTo>
                    <a:pt x="1" y="882"/>
                  </a:lnTo>
                  <a:cubicBezTo>
                    <a:pt x="1" y="1037"/>
                    <a:pt x="144" y="1167"/>
                    <a:pt x="286" y="1167"/>
                  </a:cubicBezTo>
                  <a:lnTo>
                    <a:pt x="1453" y="1167"/>
                  </a:lnTo>
                  <a:cubicBezTo>
                    <a:pt x="1596" y="1167"/>
                    <a:pt x="1727" y="1037"/>
                    <a:pt x="1727" y="882"/>
                  </a:cubicBezTo>
                  <a:lnTo>
                    <a:pt x="1727" y="286"/>
                  </a:lnTo>
                  <a:cubicBezTo>
                    <a:pt x="1727" y="144"/>
                    <a:pt x="1596" y="1"/>
                    <a:pt x="145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51" name="Google Shape;11451;p80"/>
            <p:cNvSpPr/>
            <p:nvPr/>
          </p:nvSpPr>
          <p:spPr>
            <a:xfrm>
              <a:off x="3972749" y="2894211"/>
              <a:ext cx="355230" cy="356725"/>
            </a:xfrm>
            <a:custGeom>
              <a:avLst/>
              <a:gdLst/>
              <a:ahLst/>
              <a:cxnLst/>
              <a:rect l="l" t="t" r="r" b="b"/>
              <a:pathLst>
                <a:path w="11169" h="11216" extrusionOk="0">
                  <a:moveTo>
                    <a:pt x="9775" y="0"/>
                  </a:moveTo>
                  <a:cubicBezTo>
                    <a:pt x="9692" y="0"/>
                    <a:pt x="9620" y="83"/>
                    <a:pt x="9620" y="167"/>
                  </a:cubicBezTo>
                  <a:lnTo>
                    <a:pt x="9620" y="560"/>
                  </a:lnTo>
                  <a:cubicBezTo>
                    <a:pt x="9620" y="881"/>
                    <a:pt x="9347" y="1155"/>
                    <a:pt x="9025" y="1155"/>
                  </a:cubicBezTo>
                  <a:lnTo>
                    <a:pt x="6382" y="1155"/>
                  </a:lnTo>
                  <a:cubicBezTo>
                    <a:pt x="5882" y="1155"/>
                    <a:pt x="5453" y="1572"/>
                    <a:pt x="5453" y="2084"/>
                  </a:cubicBezTo>
                  <a:lnTo>
                    <a:pt x="5453" y="2369"/>
                  </a:lnTo>
                  <a:lnTo>
                    <a:pt x="750" y="2369"/>
                  </a:lnTo>
                  <a:cubicBezTo>
                    <a:pt x="346" y="2369"/>
                    <a:pt x="12" y="2703"/>
                    <a:pt x="12" y="3096"/>
                  </a:cubicBezTo>
                  <a:lnTo>
                    <a:pt x="12" y="7596"/>
                  </a:lnTo>
                  <a:cubicBezTo>
                    <a:pt x="12" y="7680"/>
                    <a:pt x="95" y="7763"/>
                    <a:pt x="179" y="7763"/>
                  </a:cubicBezTo>
                  <a:cubicBezTo>
                    <a:pt x="274" y="7763"/>
                    <a:pt x="346" y="7680"/>
                    <a:pt x="346" y="7596"/>
                  </a:cubicBezTo>
                  <a:lnTo>
                    <a:pt x="346" y="4822"/>
                  </a:lnTo>
                  <a:lnTo>
                    <a:pt x="10835" y="4822"/>
                  </a:lnTo>
                  <a:lnTo>
                    <a:pt x="10835" y="10478"/>
                  </a:lnTo>
                  <a:cubicBezTo>
                    <a:pt x="10835" y="10704"/>
                    <a:pt x="10656" y="10882"/>
                    <a:pt x="10430" y="10882"/>
                  </a:cubicBezTo>
                  <a:lnTo>
                    <a:pt x="727" y="10882"/>
                  </a:lnTo>
                  <a:cubicBezTo>
                    <a:pt x="512" y="10882"/>
                    <a:pt x="322" y="10704"/>
                    <a:pt x="322" y="10478"/>
                  </a:cubicBezTo>
                  <a:lnTo>
                    <a:pt x="322" y="8263"/>
                  </a:lnTo>
                  <a:cubicBezTo>
                    <a:pt x="322" y="8180"/>
                    <a:pt x="250" y="8096"/>
                    <a:pt x="167" y="8096"/>
                  </a:cubicBezTo>
                  <a:cubicBezTo>
                    <a:pt x="72" y="8096"/>
                    <a:pt x="0" y="8180"/>
                    <a:pt x="0" y="8263"/>
                  </a:cubicBezTo>
                  <a:lnTo>
                    <a:pt x="0" y="10478"/>
                  </a:lnTo>
                  <a:cubicBezTo>
                    <a:pt x="0" y="10882"/>
                    <a:pt x="322" y="11216"/>
                    <a:pt x="727" y="11216"/>
                  </a:cubicBezTo>
                  <a:lnTo>
                    <a:pt x="10418" y="11216"/>
                  </a:lnTo>
                  <a:cubicBezTo>
                    <a:pt x="10823" y="11216"/>
                    <a:pt x="11144" y="10882"/>
                    <a:pt x="11144" y="10478"/>
                  </a:cubicBezTo>
                  <a:lnTo>
                    <a:pt x="11144" y="3096"/>
                  </a:lnTo>
                  <a:cubicBezTo>
                    <a:pt x="11168" y="2691"/>
                    <a:pt x="10835" y="2369"/>
                    <a:pt x="10430" y="2369"/>
                  </a:cubicBezTo>
                  <a:lnTo>
                    <a:pt x="8823" y="2369"/>
                  </a:lnTo>
                  <a:cubicBezTo>
                    <a:pt x="8739" y="2369"/>
                    <a:pt x="8668" y="2441"/>
                    <a:pt x="8668" y="2536"/>
                  </a:cubicBezTo>
                  <a:cubicBezTo>
                    <a:pt x="8668" y="2619"/>
                    <a:pt x="8739" y="2703"/>
                    <a:pt x="8823" y="2703"/>
                  </a:cubicBezTo>
                  <a:lnTo>
                    <a:pt x="10430" y="2703"/>
                  </a:lnTo>
                  <a:cubicBezTo>
                    <a:pt x="10656" y="2703"/>
                    <a:pt x="10835" y="2881"/>
                    <a:pt x="10835" y="3096"/>
                  </a:cubicBezTo>
                  <a:lnTo>
                    <a:pt x="10835" y="4501"/>
                  </a:lnTo>
                  <a:lnTo>
                    <a:pt x="346" y="4501"/>
                  </a:lnTo>
                  <a:lnTo>
                    <a:pt x="346" y="3096"/>
                  </a:lnTo>
                  <a:cubicBezTo>
                    <a:pt x="346" y="2881"/>
                    <a:pt x="524" y="2703"/>
                    <a:pt x="750" y="2703"/>
                  </a:cubicBezTo>
                  <a:lnTo>
                    <a:pt x="8168" y="2703"/>
                  </a:lnTo>
                  <a:cubicBezTo>
                    <a:pt x="8263" y="2703"/>
                    <a:pt x="8335" y="2619"/>
                    <a:pt x="8335" y="2536"/>
                  </a:cubicBezTo>
                  <a:cubicBezTo>
                    <a:pt x="8335" y="2441"/>
                    <a:pt x="8263" y="2369"/>
                    <a:pt x="8168" y="2369"/>
                  </a:cubicBezTo>
                  <a:lnTo>
                    <a:pt x="5775" y="2369"/>
                  </a:lnTo>
                  <a:lnTo>
                    <a:pt x="5775" y="2084"/>
                  </a:lnTo>
                  <a:cubicBezTo>
                    <a:pt x="5775" y="1762"/>
                    <a:pt x="6049" y="1488"/>
                    <a:pt x="6370" y="1488"/>
                  </a:cubicBezTo>
                  <a:lnTo>
                    <a:pt x="9001" y="1488"/>
                  </a:lnTo>
                  <a:cubicBezTo>
                    <a:pt x="9513" y="1488"/>
                    <a:pt x="9942" y="1072"/>
                    <a:pt x="9942" y="560"/>
                  </a:cubicBezTo>
                  <a:lnTo>
                    <a:pt x="9942" y="167"/>
                  </a:lnTo>
                  <a:cubicBezTo>
                    <a:pt x="9942" y="83"/>
                    <a:pt x="9871" y="0"/>
                    <a:pt x="977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452" name="Google Shape;11452;p80"/>
          <p:cNvGrpSpPr/>
          <p:nvPr/>
        </p:nvGrpSpPr>
        <p:grpSpPr>
          <a:xfrm>
            <a:off x="4703730" y="3657795"/>
            <a:ext cx="474657" cy="410539"/>
            <a:chOff x="3527797" y="2918796"/>
            <a:chExt cx="355993" cy="307904"/>
          </a:xfrm>
          <a:solidFill>
            <a:schemeClr val="tx1"/>
          </a:solidFill>
        </p:grpSpPr>
        <p:sp>
          <p:nvSpPr>
            <p:cNvPr id="11453" name="Google Shape;11453;p80"/>
            <p:cNvSpPr/>
            <p:nvPr/>
          </p:nvSpPr>
          <p:spPr>
            <a:xfrm>
              <a:off x="3527797" y="2918796"/>
              <a:ext cx="355993" cy="307904"/>
            </a:xfrm>
            <a:custGeom>
              <a:avLst/>
              <a:gdLst/>
              <a:ahLst/>
              <a:cxnLst/>
              <a:rect l="l" t="t" r="r" b="b"/>
              <a:pathLst>
                <a:path w="11193" h="9681" extrusionOk="0">
                  <a:moveTo>
                    <a:pt x="6966" y="3597"/>
                  </a:moveTo>
                  <a:lnTo>
                    <a:pt x="7692" y="4216"/>
                  </a:lnTo>
                  <a:cubicBezTo>
                    <a:pt x="7620" y="4311"/>
                    <a:pt x="7525" y="4382"/>
                    <a:pt x="7454" y="4466"/>
                  </a:cubicBezTo>
                  <a:cubicBezTo>
                    <a:pt x="7335" y="4371"/>
                    <a:pt x="6799" y="3906"/>
                    <a:pt x="6763" y="3870"/>
                  </a:cubicBezTo>
                  <a:cubicBezTo>
                    <a:pt x="6858" y="3740"/>
                    <a:pt x="6966" y="3609"/>
                    <a:pt x="6966" y="3597"/>
                  </a:cubicBezTo>
                  <a:close/>
                  <a:moveTo>
                    <a:pt x="10549" y="322"/>
                  </a:moveTo>
                  <a:cubicBezTo>
                    <a:pt x="10716" y="322"/>
                    <a:pt x="10871" y="453"/>
                    <a:pt x="10871" y="632"/>
                  </a:cubicBezTo>
                  <a:lnTo>
                    <a:pt x="10871" y="4347"/>
                  </a:lnTo>
                  <a:cubicBezTo>
                    <a:pt x="10871" y="4513"/>
                    <a:pt x="10728" y="4668"/>
                    <a:pt x="10549" y="4668"/>
                  </a:cubicBezTo>
                  <a:lnTo>
                    <a:pt x="7716" y="4668"/>
                  </a:lnTo>
                  <a:cubicBezTo>
                    <a:pt x="7716" y="4668"/>
                    <a:pt x="7811" y="4561"/>
                    <a:pt x="7870" y="4490"/>
                  </a:cubicBezTo>
                  <a:cubicBezTo>
                    <a:pt x="7894" y="4454"/>
                    <a:pt x="9383" y="3073"/>
                    <a:pt x="9835" y="1227"/>
                  </a:cubicBezTo>
                  <a:cubicBezTo>
                    <a:pt x="9874" y="1091"/>
                    <a:pt x="9769" y="970"/>
                    <a:pt x="9645" y="970"/>
                  </a:cubicBezTo>
                  <a:cubicBezTo>
                    <a:pt x="9618" y="970"/>
                    <a:pt x="9589" y="976"/>
                    <a:pt x="9561" y="989"/>
                  </a:cubicBezTo>
                  <a:cubicBezTo>
                    <a:pt x="8930" y="1251"/>
                    <a:pt x="8311" y="1668"/>
                    <a:pt x="7716" y="2239"/>
                  </a:cubicBezTo>
                  <a:cubicBezTo>
                    <a:pt x="7656" y="2299"/>
                    <a:pt x="7632" y="2406"/>
                    <a:pt x="7716" y="2477"/>
                  </a:cubicBezTo>
                  <a:cubicBezTo>
                    <a:pt x="7747" y="2509"/>
                    <a:pt x="7788" y="2527"/>
                    <a:pt x="7831" y="2527"/>
                  </a:cubicBezTo>
                  <a:cubicBezTo>
                    <a:pt x="7871" y="2527"/>
                    <a:pt x="7914" y="2512"/>
                    <a:pt x="7954" y="2477"/>
                  </a:cubicBezTo>
                  <a:cubicBezTo>
                    <a:pt x="8442" y="2013"/>
                    <a:pt x="8930" y="1656"/>
                    <a:pt x="9454" y="1406"/>
                  </a:cubicBezTo>
                  <a:lnTo>
                    <a:pt x="9454" y="1406"/>
                  </a:lnTo>
                  <a:cubicBezTo>
                    <a:pt x="9180" y="2251"/>
                    <a:pt x="8668" y="3097"/>
                    <a:pt x="7918" y="3954"/>
                  </a:cubicBezTo>
                  <a:lnTo>
                    <a:pt x="7180" y="3311"/>
                  </a:lnTo>
                  <a:cubicBezTo>
                    <a:pt x="7275" y="3180"/>
                    <a:pt x="7382" y="3061"/>
                    <a:pt x="7501" y="2942"/>
                  </a:cubicBezTo>
                  <a:cubicBezTo>
                    <a:pt x="7561" y="2858"/>
                    <a:pt x="7561" y="2763"/>
                    <a:pt x="7489" y="2704"/>
                  </a:cubicBezTo>
                  <a:cubicBezTo>
                    <a:pt x="7455" y="2675"/>
                    <a:pt x="7413" y="2660"/>
                    <a:pt x="7372" y="2660"/>
                  </a:cubicBezTo>
                  <a:cubicBezTo>
                    <a:pt x="7327" y="2660"/>
                    <a:pt x="7282" y="2678"/>
                    <a:pt x="7251" y="2716"/>
                  </a:cubicBezTo>
                  <a:cubicBezTo>
                    <a:pt x="7013" y="2966"/>
                    <a:pt x="6775" y="3263"/>
                    <a:pt x="6549" y="3561"/>
                  </a:cubicBezTo>
                  <a:cubicBezTo>
                    <a:pt x="6549" y="3573"/>
                    <a:pt x="6346" y="3835"/>
                    <a:pt x="6025" y="4335"/>
                  </a:cubicBezTo>
                  <a:cubicBezTo>
                    <a:pt x="5998" y="4333"/>
                    <a:pt x="5970" y="4332"/>
                    <a:pt x="5943" y="4332"/>
                  </a:cubicBezTo>
                  <a:cubicBezTo>
                    <a:pt x="5648" y="4332"/>
                    <a:pt x="5352" y="4447"/>
                    <a:pt x="5156" y="4632"/>
                  </a:cubicBezTo>
                  <a:lnTo>
                    <a:pt x="643" y="4632"/>
                  </a:lnTo>
                  <a:cubicBezTo>
                    <a:pt x="477" y="4632"/>
                    <a:pt x="334" y="4502"/>
                    <a:pt x="334" y="4323"/>
                  </a:cubicBezTo>
                  <a:lnTo>
                    <a:pt x="334" y="632"/>
                  </a:lnTo>
                  <a:cubicBezTo>
                    <a:pt x="334" y="465"/>
                    <a:pt x="465" y="322"/>
                    <a:pt x="643" y="322"/>
                  </a:cubicBezTo>
                  <a:close/>
                  <a:moveTo>
                    <a:pt x="6585" y="4132"/>
                  </a:moveTo>
                  <a:lnTo>
                    <a:pt x="7216" y="4692"/>
                  </a:lnTo>
                  <a:cubicBezTo>
                    <a:pt x="7192" y="4728"/>
                    <a:pt x="7085" y="4811"/>
                    <a:pt x="6954" y="4930"/>
                  </a:cubicBezTo>
                  <a:cubicBezTo>
                    <a:pt x="6894" y="4823"/>
                    <a:pt x="6823" y="4740"/>
                    <a:pt x="6727" y="4668"/>
                  </a:cubicBezTo>
                  <a:cubicBezTo>
                    <a:pt x="6620" y="4573"/>
                    <a:pt x="6537" y="4502"/>
                    <a:pt x="6382" y="4442"/>
                  </a:cubicBezTo>
                  <a:cubicBezTo>
                    <a:pt x="6489" y="4275"/>
                    <a:pt x="6561" y="4156"/>
                    <a:pt x="6585" y="4132"/>
                  </a:cubicBezTo>
                  <a:close/>
                  <a:moveTo>
                    <a:pt x="3598" y="5673"/>
                  </a:moveTo>
                  <a:cubicBezTo>
                    <a:pt x="3791" y="5673"/>
                    <a:pt x="3971" y="5794"/>
                    <a:pt x="4049" y="5978"/>
                  </a:cubicBezTo>
                  <a:cubicBezTo>
                    <a:pt x="3941" y="6002"/>
                    <a:pt x="3703" y="6061"/>
                    <a:pt x="3584" y="6085"/>
                  </a:cubicBezTo>
                  <a:cubicBezTo>
                    <a:pt x="3382" y="6121"/>
                    <a:pt x="3310" y="6407"/>
                    <a:pt x="3453" y="6549"/>
                  </a:cubicBezTo>
                  <a:cubicBezTo>
                    <a:pt x="3501" y="6597"/>
                    <a:pt x="3548" y="6633"/>
                    <a:pt x="3584" y="6657"/>
                  </a:cubicBezTo>
                  <a:cubicBezTo>
                    <a:pt x="3382" y="6657"/>
                    <a:pt x="3191" y="6514"/>
                    <a:pt x="3132" y="6299"/>
                  </a:cubicBezTo>
                  <a:cubicBezTo>
                    <a:pt x="3048" y="6037"/>
                    <a:pt x="3203" y="5764"/>
                    <a:pt x="3465" y="5692"/>
                  </a:cubicBezTo>
                  <a:cubicBezTo>
                    <a:pt x="3509" y="5679"/>
                    <a:pt x="3554" y="5673"/>
                    <a:pt x="3598" y="5673"/>
                  </a:cubicBezTo>
                  <a:close/>
                  <a:moveTo>
                    <a:pt x="5952" y="4675"/>
                  </a:moveTo>
                  <a:cubicBezTo>
                    <a:pt x="6182" y="4675"/>
                    <a:pt x="6411" y="4777"/>
                    <a:pt x="6596" y="4990"/>
                  </a:cubicBezTo>
                  <a:cubicBezTo>
                    <a:pt x="6954" y="5406"/>
                    <a:pt x="6799" y="6061"/>
                    <a:pt x="6275" y="6383"/>
                  </a:cubicBezTo>
                  <a:cubicBezTo>
                    <a:pt x="6275" y="6383"/>
                    <a:pt x="5930" y="6609"/>
                    <a:pt x="5430" y="6716"/>
                  </a:cubicBezTo>
                  <a:cubicBezTo>
                    <a:pt x="5346" y="6728"/>
                    <a:pt x="5287" y="6823"/>
                    <a:pt x="5299" y="6907"/>
                  </a:cubicBezTo>
                  <a:cubicBezTo>
                    <a:pt x="5309" y="6988"/>
                    <a:pt x="5379" y="7043"/>
                    <a:pt x="5451" y="7043"/>
                  </a:cubicBezTo>
                  <a:cubicBezTo>
                    <a:pt x="5464" y="7043"/>
                    <a:pt x="5477" y="7041"/>
                    <a:pt x="5489" y="7038"/>
                  </a:cubicBezTo>
                  <a:cubicBezTo>
                    <a:pt x="6037" y="6918"/>
                    <a:pt x="6430" y="6668"/>
                    <a:pt x="6442" y="6668"/>
                  </a:cubicBezTo>
                  <a:cubicBezTo>
                    <a:pt x="6573" y="6585"/>
                    <a:pt x="6692" y="6478"/>
                    <a:pt x="6799" y="6359"/>
                  </a:cubicBezTo>
                  <a:cubicBezTo>
                    <a:pt x="6894" y="6716"/>
                    <a:pt x="7216" y="6966"/>
                    <a:pt x="7585" y="6966"/>
                  </a:cubicBezTo>
                  <a:cubicBezTo>
                    <a:pt x="7644" y="6966"/>
                    <a:pt x="7728" y="6954"/>
                    <a:pt x="7787" y="6942"/>
                  </a:cubicBezTo>
                  <a:cubicBezTo>
                    <a:pt x="7870" y="6918"/>
                    <a:pt x="7930" y="6835"/>
                    <a:pt x="7906" y="6740"/>
                  </a:cubicBezTo>
                  <a:cubicBezTo>
                    <a:pt x="7886" y="6669"/>
                    <a:pt x="7823" y="6616"/>
                    <a:pt x="7746" y="6616"/>
                  </a:cubicBezTo>
                  <a:cubicBezTo>
                    <a:pt x="7732" y="6616"/>
                    <a:pt x="7718" y="6617"/>
                    <a:pt x="7704" y="6621"/>
                  </a:cubicBezTo>
                  <a:cubicBezTo>
                    <a:pt x="7661" y="6632"/>
                    <a:pt x="7619" y="6638"/>
                    <a:pt x="7578" y="6638"/>
                  </a:cubicBezTo>
                  <a:cubicBezTo>
                    <a:pt x="7318" y="6638"/>
                    <a:pt x="7097" y="6422"/>
                    <a:pt x="7097" y="6145"/>
                  </a:cubicBezTo>
                  <a:cubicBezTo>
                    <a:pt x="7097" y="5883"/>
                    <a:pt x="7323" y="5656"/>
                    <a:pt x="7585" y="5656"/>
                  </a:cubicBezTo>
                  <a:cubicBezTo>
                    <a:pt x="7930" y="5656"/>
                    <a:pt x="8168" y="5990"/>
                    <a:pt x="8049" y="6311"/>
                  </a:cubicBezTo>
                  <a:cubicBezTo>
                    <a:pt x="8025" y="6407"/>
                    <a:pt x="8061" y="6490"/>
                    <a:pt x="8156" y="6526"/>
                  </a:cubicBezTo>
                  <a:cubicBezTo>
                    <a:pt x="8171" y="6530"/>
                    <a:pt x="8186" y="6532"/>
                    <a:pt x="8200" y="6532"/>
                  </a:cubicBezTo>
                  <a:cubicBezTo>
                    <a:pt x="8271" y="6532"/>
                    <a:pt x="8339" y="6487"/>
                    <a:pt x="8359" y="6418"/>
                  </a:cubicBezTo>
                  <a:cubicBezTo>
                    <a:pt x="8569" y="5825"/>
                    <a:pt x="8085" y="5329"/>
                    <a:pt x="7564" y="5329"/>
                  </a:cubicBezTo>
                  <a:cubicBezTo>
                    <a:pt x="7406" y="5329"/>
                    <a:pt x="7244" y="5375"/>
                    <a:pt x="7097" y="5478"/>
                  </a:cubicBezTo>
                  <a:cubicBezTo>
                    <a:pt x="7097" y="5406"/>
                    <a:pt x="7085" y="5311"/>
                    <a:pt x="7073" y="5240"/>
                  </a:cubicBezTo>
                  <a:cubicBezTo>
                    <a:pt x="7156" y="5168"/>
                    <a:pt x="7263" y="5073"/>
                    <a:pt x="7347" y="4990"/>
                  </a:cubicBezTo>
                  <a:lnTo>
                    <a:pt x="10537" y="4990"/>
                  </a:lnTo>
                  <a:cubicBezTo>
                    <a:pt x="10704" y="4990"/>
                    <a:pt x="10847" y="5121"/>
                    <a:pt x="10847" y="5299"/>
                  </a:cubicBezTo>
                  <a:lnTo>
                    <a:pt x="10847" y="9038"/>
                  </a:lnTo>
                  <a:lnTo>
                    <a:pt x="10871" y="9038"/>
                  </a:lnTo>
                  <a:cubicBezTo>
                    <a:pt x="10871" y="9204"/>
                    <a:pt x="10728" y="9347"/>
                    <a:pt x="10549" y="9347"/>
                  </a:cubicBezTo>
                  <a:lnTo>
                    <a:pt x="643" y="9347"/>
                  </a:lnTo>
                  <a:cubicBezTo>
                    <a:pt x="477" y="9347"/>
                    <a:pt x="322" y="9216"/>
                    <a:pt x="322" y="9038"/>
                  </a:cubicBezTo>
                  <a:lnTo>
                    <a:pt x="322" y="5323"/>
                  </a:lnTo>
                  <a:cubicBezTo>
                    <a:pt x="322" y="5156"/>
                    <a:pt x="465" y="5002"/>
                    <a:pt x="643" y="5002"/>
                  </a:cubicBezTo>
                  <a:lnTo>
                    <a:pt x="4882" y="5002"/>
                  </a:lnTo>
                  <a:cubicBezTo>
                    <a:pt x="4703" y="5335"/>
                    <a:pt x="4822" y="5525"/>
                    <a:pt x="4358" y="5835"/>
                  </a:cubicBezTo>
                  <a:cubicBezTo>
                    <a:pt x="4224" y="5538"/>
                    <a:pt x="3935" y="5348"/>
                    <a:pt x="3616" y="5348"/>
                  </a:cubicBezTo>
                  <a:cubicBezTo>
                    <a:pt x="3539" y="5348"/>
                    <a:pt x="3460" y="5359"/>
                    <a:pt x="3382" y="5383"/>
                  </a:cubicBezTo>
                  <a:cubicBezTo>
                    <a:pt x="2953" y="5490"/>
                    <a:pt x="2691" y="5954"/>
                    <a:pt x="2810" y="6383"/>
                  </a:cubicBezTo>
                  <a:cubicBezTo>
                    <a:pt x="2916" y="6753"/>
                    <a:pt x="3250" y="6986"/>
                    <a:pt x="3604" y="6986"/>
                  </a:cubicBezTo>
                  <a:cubicBezTo>
                    <a:pt x="3729" y="6986"/>
                    <a:pt x="3856" y="6957"/>
                    <a:pt x="3977" y="6895"/>
                  </a:cubicBezTo>
                  <a:cubicBezTo>
                    <a:pt x="4227" y="7014"/>
                    <a:pt x="4489" y="7085"/>
                    <a:pt x="4775" y="7097"/>
                  </a:cubicBezTo>
                  <a:lnTo>
                    <a:pt x="4787" y="7097"/>
                  </a:lnTo>
                  <a:cubicBezTo>
                    <a:pt x="4882" y="7097"/>
                    <a:pt x="4953" y="7026"/>
                    <a:pt x="4953" y="6954"/>
                  </a:cubicBezTo>
                  <a:cubicBezTo>
                    <a:pt x="4953" y="6859"/>
                    <a:pt x="4894" y="6788"/>
                    <a:pt x="4811" y="6776"/>
                  </a:cubicBezTo>
                  <a:cubicBezTo>
                    <a:pt x="4441" y="6740"/>
                    <a:pt x="4096" y="6609"/>
                    <a:pt x="3798" y="6371"/>
                  </a:cubicBezTo>
                  <a:cubicBezTo>
                    <a:pt x="4287" y="6252"/>
                    <a:pt x="4715" y="6121"/>
                    <a:pt x="4989" y="5668"/>
                  </a:cubicBezTo>
                  <a:cubicBezTo>
                    <a:pt x="5049" y="5573"/>
                    <a:pt x="5072" y="5466"/>
                    <a:pt x="5108" y="5359"/>
                  </a:cubicBezTo>
                  <a:cubicBezTo>
                    <a:pt x="5168" y="5156"/>
                    <a:pt x="5192" y="5121"/>
                    <a:pt x="5299" y="4990"/>
                  </a:cubicBezTo>
                  <a:cubicBezTo>
                    <a:pt x="5346" y="4930"/>
                    <a:pt x="5406" y="4883"/>
                    <a:pt x="5465" y="4835"/>
                  </a:cubicBezTo>
                  <a:cubicBezTo>
                    <a:pt x="5616" y="4729"/>
                    <a:pt x="5784" y="4675"/>
                    <a:pt x="5952" y="4675"/>
                  </a:cubicBezTo>
                  <a:close/>
                  <a:moveTo>
                    <a:pt x="643" y="1"/>
                  </a:moveTo>
                  <a:cubicBezTo>
                    <a:pt x="286" y="1"/>
                    <a:pt x="0" y="287"/>
                    <a:pt x="0" y="644"/>
                  </a:cubicBezTo>
                  <a:lnTo>
                    <a:pt x="0" y="4359"/>
                  </a:lnTo>
                  <a:cubicBezTo>
                    <a:pt x="0" y="4561"/>
                    <a:pt x="72" y="4716"/>
                    <a:pt x="215" y="4847"/>
                  </a:cubicBezTo>
                  <a:cubicBezTo>
                    <a:pt x="72" y="4954"/>
                    <a:pt x="0" y="5121"/>
                    <a:pt x="0" y="5323"/>
                  </a:cubicBezTo>
                  <a:lnTo>
                    <a:pt x="0" y="9038"/>
                  </a:lnTo>
                  <a:cubicBezTo>
                    <a:pt x="0" y="9395"/>
                    <a:pt x="286" y="9681"/>
                    <a:pt x="643" y="9681"/>
                  </a:cubicBezTo>
                  <a:lnTo>
                    <a:pt x="10549" y="9681"/>
                  </a:lnTo>
                  <a:cubicBezTo>
                    <a:pt x="10907" y="9681"/>
                    <a:pt x="11192" y="9395"/>
                    <a:pt x="11192" y="9038"/>
                  </a:cubicBezTo>
                  <a:lnTo>
                    <a:pt x="11192" y="5323"/>
                  </a:lnTo>
                  <a:cubicBezTo>
                    <a:pt x="11192" y="5121"/>
                    <a:pt x="11121" y="4966"/>
                    <a:pt x="10990" y="4847"/>
                  </a:cubicBezTo>
                  <a:cubicBezTo>
                    <a:pt x="11121" y="4728"/>
                    <a:pt x="11192" y="4561"/>
                    <a:pt x="11192" y="4359"/>
                  </a:cubicBezTo>
                  <a:lnTo>
                    <a:pt x="11192" y="644"/>
                  </a:lnTo>
                  <a:cubicBezTo>
                    <a:pt x="11192" y="287"/>
                    <a:pt x="10907" y="1"/>
                    <a:pt x="1054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54" name="Google Shape;11454;p80"/>
            <p:cNvSpPr/>
            <p:nvPr/>
          </p:nvSpPr>
          <p:spPr>
            <a:xfrm>
              <a:off x="3552414" y="3088826"/>
              <a:ext cx="52669" cy="52224"/>
            </a:xfrm>
            <a:custGeom>
              <a:avLst/>
              <a:gdLst/>
              <a:ahLst/>
              <a:cxnLst/>
              <a:rect l="l" t="t" r="r" b="b"/>
              <a:pathLst>
                <a:path w="1656" h="1642" extrusionOk="0">
                  <a:moveTo>
                    <a:pt x="834" y="1"/>
                  </a:moveTo>
                  <a:cubicBezTo>
                    <a:pt x="369" y="1"/>
                    <a:pt x="0" y="370"/>
                    <a:pt x="0" y="822"/>
                  </a:cubicBezTo>
                  <a:cubicBezTo>
                    <a:pt x="0" y="1292"/>
                    <a:pt x="375" y="1642"/>
                    <a:pt x="827" y="1642"/>
                  </a:cubicBezTo>
                  <a:cubicBezTo>
                    <a:pt x="892" y="1642"/>
                    <a:pt x="958" y="1635"/>
                    <a:pt x="1024" y="1620"/>
                  </a:cubicBezTo>
                  <a:cubicBezTo>
                    <a:pt x="1119" y="1608"/>
                    <a:pt x="1179" y="1513"/>
                    <a:pt x="1143" y="1430"/>
                  </a:cubicBezTo>
                  <a:cubicBezTo>
                    <a:pt x="1133" y="1351"/>
                    <a:pt x="1066" y="1304"/>
                    <a:pt x="996" y="1304"/>
                  </a:cubicBezTo>
                  <a:cubicBezTo>
                    <a:pt x="982" y="1304"/>
                    <a:pt x="967" y="1306"/>
                    <a:pt x="953" y="1311"/>
                  </a:cubicBezTo>
                  <a:cubicBezTo>
                    <a:pt x="915" y="1319"/>
                    <a:pt x="878" y="1323"/>
                    <a:pt x="841" y="1323"/>
                  </a:cubicBezTo>
                  <a:cubicBezTo>
                    <a:pt x="576" y="1323"/>
                    <a:pt x="346" y="1106"/>
                    <a:pt x="346" y="834"/>
                  </a:cubicBezTo>
                  <a:cubicBezTo>
                    <a:pt x="346" y="572"/>
                    <a:pt x="572" y="346"/>
                    <a:pt x="834" y="346"/>
                  </a:cubicBezTo>
                  <a:cubicBezTo>
                    <a:pt x="1179" y="346"/>
                    <a:pt x="1417" y="668"/>
                    <a:pt x="1298" y="1001"/>
                  </a:cubicBezTo>
                  <a:cubicBezTo>
                    <a:pt x="1262" y="1084"/>
                    <a:pt x="1310" y="1180"/>
                    <a:pt x="1405" y="1203"/>
                  </a:cubicBezTo>
                  <a:cubicBezTo>
                    <a:pt x="1424" y="1211"/>
                    <a:pt x="1443" y="1215"/>
                    <a:pt x="1462" y="1215"/>
                  </a:cubicBezTo>
                  <a:cubicBezTo>
                    <a:pt x="1528" y="1215"/>
                    <a:pt x="1589" y="1170"/>
                    <a:pt x="1608" y="1096"/>
                  </a:cubicBezTo>
                  <a:cubicBezTo>
                    <a:pt x="1643" y="1013"/>
                    <a:pt x="1655" y="918"/>
                    <a:pt x="1655" y="834"/>
                  </a:cubicBezTo>
                  <a:cubicBezTo>
                    <a:pt x="1655" y="358"/>
                    <a:pt x="1286" y="1"/>
                    <a:pt x="83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55" name="Google Shape;11455;p80"/>
            <p:cNvSpPr/>
            <p:nvPr/>
          </p:nvSpPr>
          <p:spPr>
            <a:xfrm>
              <a:off x="3552414" y="3153199"/>
              <a:ext cx="52669" cy="52256"/>
            </a:xfrm>
            <a:custGeom>
              <a:avLst/>
              <a:gdLst/>
              <a:ahLst/>
              <a:cxnLst/>
              <a:rect l="l" t="t" r="r" b="b"/>
              <a:pathLst>
                <a:path w="1656" h="1643" extrusionOk="0">
                  <a:moveTo>
                    <a:pt x="834" y="1"/>
                  </a:moveTo>
                  <a:cubicBezTo>
                    <a:pt x="369" y="1"/>
                    <a:pt x="0" y="370"/>
                    <a:pt x="0" y="822"/>
                  </a:cubicBezTo>
                  <a:cubicBezTo>
                    <a:pt x="0" y="1292"/>
                    <a:pt x="375" y="1642"/>
                    <a:pt x="827" y="1642"/>
                  </a:cubicBezTo>
                  <a:cubicBezTo>
                    <a:pt x="892" y="1642"/>
                    <a:pt x="958" y="1635"/>
                    <a:pt x="1024" y="1620"/>
                  </a:cubicBezTo>
                  <a:cubicBezTo>
                    <a:pt x="1119" y="1608"/>
                    <a:pt x="1179" y="1513"/>
                    <a:pt x="1143" y="1430"/>
                  </a:cubicBezTo>
                  <a:cubicBezTo>
                    <a:pt x="1133" y="1359"/>
                    <a:pt x="1063" y="1305"/>
                    <a:pt x="991" y="1305"/>
                  </a:cubicBezTo>
                  <a:cubicBezTo>
                    <a:pt x="978" y="1305"/>
                    <a:pt x="965" y="1307"/>
                    <a:pt x="953" y="1311"/>
                  </a:cubicBezTo>
                  <a:cubicBezTo>
                    <a:pt x="915" y="1319"/>
                    <a:pt x="878" y="1323"/>
                    <a:pt x="841" y="1323"/>
                  </a:cubicBezTo>
                  <a:cubicBezTo>
                    <a:pt x="576" y="1323"/>
                    <a:pt x="346" y="1106"/>
                    <a:pt x="346" y="834"/>
                  </a:cubicBezTo>
                  <a:cubicBezTo>
                    <a:pt x="346" y="572"/>
                    <a:pt x="572" y="346"/>
                    <a:pt x="834" y="346"/>
                  </a:cubicBezTo>
                  <a:cubicBezTo>
                    <a:pt x="1179" y="346"/>
                    <a:pt x="1417" y="668"/>
                    <a:pt x="1298" y="1001"/>
                  </a:cubicBezTo>
                  <a:cubicBezTo>
                    <a:pt x="1262" y="1084"/>
                    <a:pt x="1310" y="1180"/>
                    <a:pt x="1405" y="1203"/>
                  </a:cubicBezTo>
                  <a:cubicBezTo>
                    <a:pt x="1424" y="1211"/>
                    <a:pt x="1443" y="1215"/>
                    <a:pt x="1462" y="1215"/>
                  </a:cubicBezTo>
                  <a:cubicBezTo>
                    <a:pt x="1528" y="1215"/>
                    <a:pt x="1589" y="1170"/>
                    <a:pt x="1608" y="1096"/>
                  </a:cubicBezTo>
                  <a:cubicBezTo>
                    <a:pt x="1643" y="1013"/>
                    <a:pt x="1655" y="918"/>
                    <a:pt x="1655" y="834"/>
                  </a:cubicBezTo>
                  <a:cubicBezTo>
                    <a:pt x="1655" y="358"/>
                    <a:pt x="1286" y="1"/>
                    <a:pt x="83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56" name="Google Shape;11456;p80"/>
            <p:cNvSpPr/>
            <p:nvPr/>
          </p:nvSpPr>
          <p:spPr>
            <a:xfrm>
              <a:off x="3616024" y="3153199"/>
              <a:ext cx="52287" cy="52256"/>
            </a:xfrm>
            <a:custGeom>
              <a:avLst/>
              <a:gdLst/>
              <a:ahLst/>
              <a:cxnLst/>
              <a:rect l="l" t="t" r="r" b="b"/>
              <a:pathLst>
                <a:path w="1644" h="1643" extrusionOk="0">
                  <a:moveTo>
                    <a:pt x="834" y="1"/>
                  </a:moveTo>
                  <a:cubicBezTo>
                    <a:pt x="370" y="1"/>
                    <a:pt x="1" y="370"/>
                    <a:pt x="1" y="822"/>
                  </a:cubicBezTo>
                  <a:cubicBezTo>
                    <a:pt x="1" y="1292"/>
                    <a:pt x="375" y="1642"/>
                    <a:pt x="828" y="1642"/>
                  </a:cubicBezTo>
                  <a:cubicBezTo>
                    <a:pt x="892" y="1642"/>
                    <a:pt x="958" y="1635"/>
                    <a:pt x="1024" y="1620"/>
                  </a:cubicBezTo>
                  <a:cubicBezTo>
                    <a:pt x="1108" y="1608"/>
                    <a:pt x="1167" y="1513"/>
                    <a:pt x="1144" y="1430"/>
                  </a:cubicBezTo>
                  <a:cubicBezTo>
                    <a:pt x="1123" y="1359"/>
                    <a:pt x="1060" y="1305"/>
                    <a:pt x="991" y="1305"/>
                  </a:cubicBezTo>
                  <a:cubicBezTo>
                    <a:pt x="978" y="1305"/>
                    <a:pt x="966" y="1307"/>
                    <a:pt x="953" y="1311"/>
                  </a:cubicBezTo>
                  <a:cubicBezTo>
                    <a:pt x="914" y="1319"/>
                    <a:pt x="876" y="1323"/>
                    <a:pt x="838" y="1323"/>
                  </a:cubicBezTo>
                  <a:cubicBezTo>
                    <a:pt x="564" y="1323"/>
                    <a:pt x="334" y="1106"/>
                    <a:pt x="334" y="834"/>
                  </a:cubicBezTo>
                  <a:cubicBezTo>
                    <a:pt x="334" y="572"/>
                    <a:pt x="560" y="346"/>
                    <a:pt x="822" y="346"/>
                  </a:cubicBezTo>
                  <a:cubicBezTo>
                    <a:pt x="1167" y="346"/>
                    <a:pt x="1405" y="668"/>
                    <a:pt x="1286" y="1001"/>
                  </a:cubicBezTo>
                  <a:cubicBezTo>
                    <a:pt x="1263" y="1084"/>
                    <a:pt x="1310" y="1180"/>
                    <a:pt x="1394" y="1203"/>
                  </a:cubicBezTo>
                  <a:cubicBezTo>
                    <a:pt x="1415" y="1211"/>
                    <a:pt x="1436" y="1215"/>
                    <a:pt x="1456" y="1215"/>
                  </a:cubicBezTo>
                  <a:cubicBezTo>
                    <a:pt x="1524" y="1215"/>
                    <a:pt x="1580" y="1170"/>
                    <a:pt x="1608" y="1096"/>
                  </a:cubicBezTo>
                  <a:cubicBezTo>
                    <a:pt x="1632" y="1013"/>
                    <a:pt x="1644" y="918"/>
                    <a:pt x="1644" y="834"/>
                  </a:cubicBezTo>
                  <a:cubicBezTo>
                    <a:pt x="1644" y="358"/>
                    <a:pt x="1275" y="1"/>
                    <a:pt x="83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57" name="Google Shape;11457;p80"/>
            <p:cNvSpPr/>
            <p:nvPr/>
          </p:nvSpPr>
          <p:spPr>
            <a:xfrm>
              <a:off x="3679252" y="3153199"/>
              <a:ext cx="57217" cy="52256"/>
            </a:xfrm>
            <a:custGeom>
              <a:avLst/>
              <a:gdLst/>
              <a:ahLst/>
              <a:cxnLst/>
              <a:rect l="l" t="t" r="r" b="b"/>
              <a:pathLst>
                <a:path w="1799" h="1643" extrusionOk="0">
                  <a:moveTo>
                    <a:pt x="834" y="1"/>
                  </a:moveTo>
                  <a:cubicBezTo>
                    <a:pt x="370" y="1"/>
                    <a:pt x="1" y="370"/>
                    <a:pt x="1" y="822"/>
                  </a:cubicBezTo>
                  <a:cubicBezTo>
                    <a:pt x="1" y="1292"/>
                    <a:pt x="375" y="1642"/>
                    <a:pt x="828" y="1642"/>
                  </a:cubicBezTo>
                  <a:cubicBezTo>
                    <a:pt x="892" y="1642"/>
                    <a:pt x="958" y="1635"/>
                    <a:pt x="1025" y="1620"/>
                  </a:cubicBezTo>
                  <a:cubicBezTo>
                    <a:pt x="1120" y="1608"/>
                    <a:pt x="1180" y="1513"/>
                    <a:pt x="1144" y="1430"/>
                  </a:cubicBezTo>
                  <a:cubicBezTo>
                    <a:pt x="1134" y="1359"/>
                    <a:pt x="1064" y="1305"/>
                    <a:pt x="992" y="1305"/>
                  </a:cubicBezTo>
                  <a:cubicBezTo>
                    <a:pt x="979" y="1305"/>
                    <a:pt x="966" y="1307"/>
                    <a:pt x="953" y="1311"/>
                  </a:cubicBezTo>
                  <a:cubicBezTo>
                    <a:pt x="916" y="1319"/>
                    <a:pt x="879" y="1323"/>
                    <a:pt x="842" y="1323"/>
                  </a:cubicBezTo>
                  <a:cubicBezTo>
                    <a:pt x="576" y="1323"/>
                    <a:pt x="346" y="1106"/>
                    <a:pt x="346" y="834"/>
                  </a:cubicBezTo>
                  <a:cubicBezTo>
                    <a:pt x="346" y="572"/>
                    <a:pt x="572" y="346"/>
                    <a:pt x="834" y="346"/>
                  </a:cubicBezTo>
                  <a:cubicBezTo>
                    <a:pt x="1180" y="346"/>
                    <a:pt x="1418" y="668"/>
                    <a:pt x="1299" y="1001"/>
                  </a:cubicBezTo>
                  <a:cubicBezTo>
                    <a:pt x="1263" y="1084"/>
                    <a:pt x="1311" y="1180"/>
                    <a:pt x="1406" y="1203"/>
                  </a:cubicBezTo>
                  <a:cubicBezTo>
                    <a:pt x="1425" y="1211"/>
                    <a:pt x="1444" y="1215"/>
                    <a:pt x="1463" y="1215"/>
                  </a:cubicBezTo>
                  <a:cubicBezTo>
                    <a:pt x="1528" y="1215"/>
                    <a:pt x="1590" y="1170"/>
                    <a:pt x="1608" y="1096"/>
                  </a:cubicBezTo>
                  <a:cubicBezTo>
                    <a:pt x="1799" y="549"/>
                    <a:pt x="1406" y="1"/>
                    <a:pt x="83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58" name="Google Shape;11458;p80"/>
            <p:cNvSpPr/>
            <p:nvPr/>
          </p:nvSpPr>
          <p:spPr>
            <a:xfrm>
              <a:off x="3742894" y="3153199"/>
              <a:ext cx="57185" cy="52256"/>
            </a:xfrm>
            <a:custGeom>
              <a:avLst/>
              <a:gdLst/>
              <a:ahLst/>
              <a:cxnLst/>
              <a:rect l="l" t="t" r="r" b="b"/>
              <a:pathLst>
                <a:path w="1798" h="1643" extrusionOk="0">
                  <a:moveTo>
                    <a:pt x="834" y="1"/>
                  </a:moveTo>
                  <a:cubicBezTo>
                    <a:pt x="369" y="1"/>
                    <a:pt x="0" y="370"/>
                    <a:pt x="0" y="822"/>
                  </a:cubicBezTo>
                  <a:cubicBezTo>
                    <a:pt x="0" y="1292"/>
                    <a:pt x="374" y="1642"/>
                    <a:pt x="827" y="1642"/>
                  </a:cubicBezTo>
                  <a:cubicBezTo>
                    <a:pt x="892" y="1642"/>
                    <a:pt x="957" y="1635"/>
                    <a:pt x="1024" y="1620"/>
                  </a:cubicBezTo>
                  <a:cubicBezTo>
                    <a:pt x="1107" y="1608"/>
                    <a:pt x="1167" y="1513"/>
                    <a:pt x="1143" y="1430"/>
                  </a:cubicBezTo>
                  <a:cubicBezTo>
                    <a:pt x="1123" y="1359"/>
                    <a:pt x="1060" y="1305"/>
                    <a:pt x="990" y="1305"/>
                  </a:cubicBezTo>
                  <a:cubicBezTo>
                    <a:pt x="978" y="1305"/>
                    <a:pt x="965" y="1307"/>
                    <a:pt x="953" y="1311"/>
                  </a:cubicBezTo>
                  <a:cubicBezTo>
                    <a:pt x="914" y="1319"/>
                    <a:pt x="875" y="1323"/>
                    <a:pt x="837" y="1323"/>
                  </a:cubicBezTo>
                  <a:cubicBezTo>
                    <a:pt x="563" y="1323"/>
                    <a:pt x="334" y="1106"/>
                    <a:pt x="334" y="834"/>
                  </a:cubicBezTo>
                  <a:cubicBezTo>
                    <a:pt x="334" y="572"/>
                    <a:pt x="560" y="346"/>
                    <a:pt x="822" y="346"/>
                  </a:cubicBezTo>
                  <a:cubicBezTo>
                    <a:pt x="1167" y="346"/>
                    <a:pt x="1405" y="668"/>
                    <a:pt x="1286" y="1001"/>
                  </a:cubicBezTo>
                  <a:cubicBezTo>
                    <a:pt x="1262" y="1084"/>
                    <a:pt x="1298" y="1180"/>
                    <a:pt x="1393" y="1203"/>
                  </a:cubicBezTo>
                  <a:cubicBezTo>
                    <a:pt x="1415" y="1211"/>
                    <a:pt x="1435" y="1215"/>
                    <a:pt x="1455" y="1215"/>
                  </a:cubicBezTo>
                  <a:cubicBezTo>
                    <a:pt x="1523" y="1215"/>
                    <a:pt x="1577" y="1170"/>
                    <a:pt x="1596" y="1096"/>
                  </a:cubicBezTo>
                  <a:cubicBezTo>
                    <a:pt x="1798" y="549"/>
                    <a:pt x="1393" y="1"/>
                    <a:pt x="83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59" name="Google Shape;11459;p80"/>
            <p:cNvSpPr/>
            <p:nvPr/>
          </p:nvSpPr>
          <p:spPr>
            <a:xfrm>
              <a:off x="3806122" y="3088826"/>
              <a:ext cx="57217" cy="52224"/>
            </a:xfrm>
            <a:custGeom>
              <a:avLst/>
              <a:gdLst/>
              <a:ahLst/>
              <a:cxnLst/>
              <a:rect l="l" t="t" r="r" b="b"/>
              <a:pathLst>
                <a:path w="1799" h="1642" extrusionOk="0">
                  <a:moveTo>
                    <a:pt x="834" y="1"/>
                  </a:moveTo>
                  <a:cubicBezTo>
                    <a:pt x="370" y="1"/>
                    <a:pt x="0" y="370"/>
                    <a:pt x="0" y="822"/>
                  </a:cubicBezTo>
                  <a:cubicBezTo>
                    <a:pt x="0" y="1292"/>
                    <a:pt x="375" y="1642"/>
                    <a:pt x="828" y="1642"/>
                  </a:cubicBezTo>
                  <a:cubicBezTo>
                    <a:pt x="892" y="1642"/>
                    <a:pt x="958" y="1635"/>
                    <a:pt x="1024" y="1620"/>
                  </a:cubicBezTo>
                  <a:cubicBezTo>
                    <a:pt x="1120" y="1608"/>
                    <a:pt x="1179" y="1513"/>
                    <a:pt x="1143" y="1430"/>
                  </a:cubicBezTo>
                  <a:cubicBezTo>
                    <a:pt x="1134" y="1351"/>
                    <a:pt x="1067" y="1304"/>
                    <a:pt x="996" y="1304"/>
                  </a:cubicBezTo>
                  <a:cubicBezTo>
                    <a:pt x="982" y="1304"/>
                    <a:pt x="967" y="1306"/>
                    <a:pt x="953" y="1311"/>
                  </a:cubicBezTo>
                  <a:cubicBezTo>
                    <a:pt x="916" y="1319"/>
                    <a:pt x="878" y="1323"/>
                    <a:pt x="842" y="1323"/>
                  </a:cubicBezTo>
                  <a:cubicBezTo>
                    <a:pt x="576" y="1323"/>
                    <a:pt x="346" y="1106"/>
                    <a:pt x="346" y="834"/>
                  </a:cubicBezTo>
                  <a:cubicBezTo>
                    <a:pt x="346" y="572"/>
                    <a:pt x="560" y="346"/>
                    <a:pt x="834" y="346"/>
                  </a:cubicBezTo>
                  <a:cubicBezTo>
                    <a:pt x="1179" y="346"/>
                    <a:pt x="1417" y="668"/>
                    <a:pt x="1298" y="1001"/>
                  </a:cubicBezTo>
                  <a:cubicBezTo>
                    <a:pt x="1263" y="1084"/>
                    <a:pt x="1310" y="1180"/>
                    <a:pt x="1394" y="1203"/>
                  </a:cubicBezTo>
                  <a:cubicBezTo>
                    <a:pt x="1415" y="1211"/>
                    <a:pt x="1436" y="1215"/>
                    <a:pt x="1457" y="1215"/>
                  </a:cubicBezTo>
                  <a:cubicBezTo>
                    <a:pt x="1528" y="1215"/>
                    <a:pt x="1589" y="1170"/>
                    <a:pt x="1608" y="1096"/>
                  </a:cubicBezTo>
                  <a:cubicBezTo>
                    <a:pt x="1798" y="549"/>
                    <a:pt x="1405" y="1"/>
                    <a:pt x="83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60" name="Google Shape;11460;p80"/>
            <p:cNvSpPr/>
            <p:nvPr/>
          </p:nvSpPr>
          <p:spPr>
            <a:xfrm>
              <a:off x="3806122" y="3153199"/>
              <a:ext cx="57217" cy="52256"/>
            </a:xfrm>
            <a:custGeom>
              <a:avLst/>
              <a:gdLst/>
              <a:ahLst/>
              <a:cxnLst/>
              <a:rect l="l" t="t" r="r" b="b"/>
              <a:pathLst>
                <a:path w="1799" h="1643" extrusionOk="0">
                  <a:moveTo>
                    <a:pt x="834" y="1"/>
                  </a:moveTo>
                  <a:cubicBezTo>
                    <a:pt x="370" y="1"/>
                    <a:pt x="0" y="370"/>
                    <a:pt x="0" y="822"/>
                  </a:cubicBezTo>
                  <a:cubicBezTo>
                    <a:pt x="0" y="1292"/>
                    <a:pt x="375" y="1642"/>
                    <a:pt x="828" y="1642"/>
                  </a:cubicBezTo>
                  <a:cubicBezTo>
                    <a:pt x="892" y="1642"/>
                    <a:pt x="958" y="1635"/>
                    <a:pt x="1024" y="1620"/>
                  </a:cubicBezTo>
                  <a:cubicBezTo>
                    <a:pt x="1120" y="1608"/>
                    <a:pt x="1179" y="1513"/>
                    <a:pt x="1143" y="1430"/>
                  </a:cubicBezTo>
                  <a:cubicBezTo>
                    <a:pt x="1133" y="1359"/>
                    <a:pt x="1063" y="1305"/>
                    <a:pt x="991" y="1305"/>
                  </a:cubicBezTo>
                  <a:cubicBezTo>
                    <a:pt x="978" y="1305"/>
                    <a:pt x="966" y="1307"/>
                    <a:pt x="953" y="1311"/>
                  </a:cubicBezTo>
                  <a:cubicBezTo>
                    <a:pt x="916" y="1319"/>
                    <a:pt x="878" y="1323"/>
                    <a:pt x="842" y="1323"/>
                  </a:cubicBezTo>
                  <a:cubicBezTo>
                    <a:pt x="576" y="1323"/>
                    <a:pt x="346" y="1106"/>
                    <a:pt x="346" y="834"/>
                  </a:cubicBezTo>
                  <a:cubicBezTo>
                    <a:pt x="346" y="572"/>
                    <a:pt x="560" y="346"/>
                    <a:pt x="834" y="346"/>
                  </a:cubicBezTo>
                  <a:cubicBezTo>
                    <a:pt x="1179" y="346"/>
                    <a:pt x="1417" y="668"/>
                    <a:pt x="1298" y="1001"/>
                  </a:cubicBezTo>
                  <a:cubicBezTo>
                    <a:pt x="1263" y="1084"/>
                    <a:pt x="1310" y="1180"/>
                    <a:pt x="1394" y="1203"/>
                  </a:cubicBezTo>
                  <a:cubicBezTo>
                    <a:pt x="1415" y="1211"/>
                    <a:pt x="1436" y="1215"/>
                    <a:pt x="1457" y="1215"/>
                  </a:cubicBezTo>
                  <a:cubicBezTo>
                    <a:pt x="1528" y="1215"/>
                    <a:pt x="1589" y="1170"/>
                    <a:pt x="1608" y="1096"/>
                  </a:cubicBezTo>
                  <a:cubicBezTo>
                    <a:pt x="1798" y="549"/>
                    <a:pt x="1405" y="1"/>
                    <a:pt x="83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61" name="Google Shape;11461;p80"/>
            <p:cNvSpPr/>
            <p:nvPr/>
          </p:nvSpPr>
          <p:spPr>
            <a:xfrm>
              <a:off x="3549742" y="2940392"/>
              <a:ext cx="107215" cy="72420"/>
            </a:xfrm>
            <a:custGeom>
              <a:avLst/>
              <a:gdLst/>
              <a:ahLst/>
              <a:cxnLst/>
              <a:rect l="l" t="t" r="r" b="b"/>
              <a:pathLst>
                <a:path w="3371" h="2277" extrusionOk="0">
                  <a:moveTo>
                    <a:pt x="1573" y="1"/>
                  </a:moveTo>
                  <a:cubicBezTo>
                    <a:pt x="1311" y="1"/>
                    <a:pt x="1084" y="215"/>
                    <a:pt x="1084" y="489"/>
                  </a:cubicBezTo>
                  <a:lnTo>
                    <a:pt x="1084" y="548"/>
                  </a:lnTo>
                  <a:cubicBezTo>
                    <a:pt x="1084" y="608"/>
                    <a:pt x="1037" y="644"/>
                    <a:pt x="977" y="644"/>
                  </a:cubicBezTo>
                  <a:cubicBezTo>
                    <a:pt x="715" y="644"/>
                    <a:pt x="489" y="870"/>
                    <a:pt x="489" y="1144"/>
                  </a:cubicBezTo>
                  <a:cubicBezTo>
                    <a:pt x="489" y="1167"/>
                    <a:pt x="489" y="1203"/>
                    <a:pt x="501" y="1227"/>
                  </a:cubicBezTo>
                  <a:cubicBezTo>
                    <a:pt x="501" y="1227"/>
                    <a:pt x="501" y="1239"/>
                    <a:pt x="489" y="1239"/>
                  </a:cubicBezTo>
                  <a:cubicBezTo>
                    <a:pt x="215" y="1239"/>
                    <a:pt x="1" y="1465"/>
                    <a:pt x="1" y="1739"/>
                  </a:cubicBezTo>
                  <a:lnTo>
                    <a:pt x="1" y="1775"/>
                  </a:lnTo>
                  <a:cubicBezTo>
                    <a:pt x="1" y="2013"/>
                    <a:pt x="180" y="2227"/>
                    <a:pt x="418" y="2275"/>
                  </a:cubicBezTo>
                  <a:cubicBezTo>
                    <a:pt x="425" y="2276"/>
                    <a:pt x="432" y="2276"/>
                    <a:pt x="439" y="2276"/>
                  </a:cubicBezTo>
                  <a:cubicBezTo>
                    <a:pt x="517" y="2276"/>
                    <a:pt x="597" y="2219"/>
                    <a:pt x="608" y="2132"/>
                  </a:cubicBezTo>
                  <a:cubicBezTo>
                    <a:pt x="620" y="2048"/>
                    <a:pt x="561" y="1953"/>
                    <a:pt x="477" y="1941"/>
                  </a:cubicBezTo>
                  <a:cubicBezTo>
                    <a:pt x="394" y="1929"/>
                    <a:pt x="334" y="1870"/>
                    <a:pt x="334" y="1775"/>
                  </a:cubicBezTo>
                  <a:lnTo>
                    <a:pt x="334" y="1727"/>
                  </a:lnTo>
                  <a:cubicBezTo>
                    <a:pt x="334" y="1632"/>
                    <a:pt x="418" y="1560"/>
                    <a:pt x="501" y="1560"/>
                  </a:cubicBezTo>
                  <a:cubicBezTo>
                    <a:pt x="715" y="1560"/>
                    <a:pt x="894" y="1370"/>
                    <a:pt x="846" y="1144"/>
                  </a:cubicBezTo>
                  <a:cubicBezTo>
                    <a:pt x="822" y="1036"/>
                    <a:pt x="906" y="953"/>
                    <a:pt x="1013" y="953"/>
                  </a:cubicBezTo>
                  <a:cubicBezTo>
                    <a:pt x="1263" y="953"/>
                    <a:pt x="1465" y="739"/>
                    <a:pt x="1454" y="489"/>
                  </a:cubicBezTo>
                  <a:cubicBezTo>
                    <a:pt x="1442" y="370"/>
                    <a:pt x="1525" y="298"/>
                    <a:pt x="1620" y="298"/>
                  </a:cubicBezTo>
                  <a:lnTo>
                    <a:pt x="2382" y="298"/>
                  </a:lnTo>
                  <a:cubicBezTo>
                    <a:pt x="2466" y="298"/>
                    <a:pt x="2537" y="370"/>
                    <a:pt x="2537" y="453"/>
                  </a:cubicBezTo>
                  <a:lnTo>
                    <a:pt x="2537" y="489"/>
                  </a:lnTo>
                  <a:cubicBezTo>
                    <a:pt x="2537" y="513"/>
                    <a:pt x="2525" y="548"/>
                    <a:pt x="2525" y="608"/>
                  </a:cubicBezTo>
                  <a:cubicBezTo>
                    <a:pt x="2525" y="798"/>
                    <a:pt x="2692" y="965"/>
                    <a:pt x="2882" y="965"/>
                  </a:cubicBezTo>
                  <a:cubicBezTo>
                    <a:pt x="2978" y="965"/>
                    <a:pt x="3049" y="1036"/>
                    <a:pt x="3049" y="1132"/>
                  </a:cubicBezTo>
                  <a:cubicBezTo>
                    <a:pt x="3049" y="1215"/>
                    <a:pt x="2978" y="1286"/>
                    <a:pt x="2882" y="1286"/>
                  </a:cubicBezTo>
                  <a:lnTo>
                    <a:pt x="2275" y="1286"/>
                  </a:lnTo>
                  <a:cubicBezTo>
                    <a:pt x="2037" y="1286"/>
                    <a:pt x="1846" y="1489"/>
                    <a:pt x="1846" y="1727"/>
                  </a:cubicBezTo>
                  <a:lnTo>
                    <a:pt x="1846" y="1787"/>
                  </a:lnTo>
                  <a:cubicBezTo>
                    <a:pt x="1846" y="1870"/>
                    <a:pt x="1763" y="1941"/>
                    <a:pt x="1680" y="1941"/>
                  </a:cubicBezTo>
                  <a:lnTo>
                    <a:pt x="1120" y="1941"/>
                  </a:lnTo>
                  <a:cubicBezTo>
                    <a:pt x="1037" y="1941"/>
                    <a:pt x="965" y="2025"/>
                    <a:pt x="965" y="2108"/>
                  </a:cubicBezTo>
                  <a:cubicBezTo>
                    <a:pt x="965" y="2203"/>
                    <a:pt x="1037" y="2275"/>
                    <a:pt x="1120" y="2275"/>
                  </a:cubicBezTo>
                  <a:lnTo>
                    <a:pt x="1680" y="2275"/>
                  </a:lnTo>
                  <a:cubicBezTo>
                    <a:pt x="1942" y="2275"/>
                    <a:pt x="2168" y="2048"/>
                    <a:pt x="2168" y="1787"/>
                  </a:cubicBezTo>
                  <a:lnTo>
                    <a:pt x="2168" y="1727"/>
                  </a:lnTo>
                  <a:cubicBezTo>
                    <a:pt x="2168" y="1667"/>
                    <a:pt x="2216" y="1620"/>
                    <a:pt x="2275" y="1620"/>
                  </a:cubicBezTo>
                  <a:lnTo>
                    <a:pt x="2882" y="1620"/>
                  </a:lnTo>
                  <a:cubicBezTo>
                    <a:pt x="3156" y="1620"/>
                    <a:pt x="3370" y="1394"/>
                    <a:pt x="3370" y="1132"/>
                  </a:cubicBezTo>
                  <a:cubicBezTo>
                    <a:pt x="3311" y="858"/>
                    <a:pt x="3097" y="632"/>
                    <a:pt x="2823" y="632"/>
                  </a:cubicBezTo>
                  <a:cubicBezTo>
                    <a:pt x="2811" y="632"/>
                    <a:pt x="2799" y="620"/>
                    <a:pt x="2811" y="620"/>
                  </a:cubicBezTo>
                  <a:cubicBezTo>
                    <a:pt x="2882" y="298"/>
                    <a:pt x="2644" y="1"/>
                    <a:pt x="233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62" name="Google Shape;11462;p80"/>
            <p:cNvSpPr/>
            <p:nvPr/>
          </p:nvSpPr>
          <p:spPr>
            <a:xfrm>
              <a:off x="3630050" y="2983551"/>
              <a:ext cx="93539" cy="73120"/>
            </a:xfrm>
            <a:custGeom>
              <a:avLst/>
              <a:gdLst/>
              <a:ahLst/>
              <a:cxnLst/>
              <a:rect l="l" t="t" r="r" b="b"/>
              <a:pathLst>
                <a:path w="2941" h="2299" extrusionOk="0">
                  <a:moveTo>
                    <a:pt x="1703" y="1"/>
                  </a:moveTo>
                  <a:cubicBezTo>
                    <a:pt x="1429" y="1"/>
                    <a:pt x="1203" y="227"/>
                    <a:pt x="1203" y="501"/>
                  </a:cubicBezTo>
                  <a:lnTo>
                    <a:pt x="1203" y="561"/>
                  </a:lnTo>
                  <a:cubicBezTo>
                    <a:pt x="1203" y="620"/>
                    <a:pt x="1167" y="656"/>
                    <a:pt x="1107" y="656"/>
                  </a:cubicBezTo>
                  <a:lnTo>
                    <a:pt x="488" y="656"/>
                  </a:lnTo>
                  <a:cubicBezTo>
                    <a:pt x="226" y="656"/>
                    <a:pt x="0" y="882"/>
                    <a:pt x="0" y="1156"/>
                  </a:cubicBezTo>
                  <a:cubicBezTo>
                    <a:pt x="0" y="1418"/>
                    <a:pt x="226" y="1644"/>
                    <a:pt x="488" y="1644"/>
                  </a:cubicBezTo>
                  <a:cubicBezTo>
                    <a:pt x="512" y="1644"/>
                    <a:pt x="512" y="1656"/>
                    <a:pt x="512" y="1656"/>
                  </a:cubicBezTo>
                  <a:cubicBezTo>
                    <a:pt x="512" y="1656"/>
                    <a:pt x="488" y="1704"/>
                    <a:pt x="488" y="1775"/>
                  </a:cubicBezTo>
                  <a:lnTo>
                    <a:pt x="488" y="1811"/>
                  </a:lnTo>
                  <a:cubicBezTo>
                    <a:pt x="488" y="2073"/>
                    <a:pt x="714" y="2299"/>
                    <a:pt x="988" y="2299"/>
                  </a:cubicBezTo>
                  <a:lnTo>
                    <a:pt x="1322" y="2299"/>
                  </a:lnTo>
                  <a:cubicBezTo>
                    <a:pt x="1596" y="2299"/>
                    <a:pt x="1834" y="2085"/>
                    <a:pt x="1822" y="1751"/>
                  </a:cubicBezTo>
                  <a:cubicBezTo>
                    <a:pt x="1822" y="1692"/>
                    <a:pt x="1857" y="1644"/>
                    <a:pt x="1917" y="1644"/>
                  </a:cubicBezTo>
                  <a:cubicBezTo>
                    <a:pt x="2238" y="1644"/>
                    <a:pt x="2453" y="1358"/>
                    <a:pt x="2417" y="1061"/>
                  </a:cubicBezTo>
                  <a:cubicBezTo>
                    <a:pt x="2417" y="1049"/>
                    <a:pt x="2417" y="1037"/>
                    <a:pt x="2429" y="1037"/>
                  </a:cubicBezTo>
                  <a:cubicBezTo>
                    <a:pt x="2691" y="1037"/>
                    <a:pt x="2917" y="811"/>
                    <a:pt x="2917" y="537"/>
                  </a:cubicBezTo>
                  <a:lnTo>
                    <a:pt x="2917" y="501"/>
                  </a:lnTo>
                  <a:cubicBezTo>
                    <a:pt x="2941" y="201"/>
                    <a:pt x="2687" y="16"/>
                    <a:pt x="2503" y="16"/>
                  </a:cubicBezTo>
                  <a:cubicBezTo>
                    <a:pt x="2409" y="16"/>
                    <a:pt x="2334" y="63"/>
                    <a:pt x="2322" y="168"/>
                  </a:cubicBezTo>
                  <a:cubicBezTo>
                    <a:pt x="2310" y="263"/>
                    <a:pt x="2381" y="346"/>
                    <a:pt x="2477" y="346"/>
                  </a:cubicBezTo>
                  <a:cubicBezTo>
                    <a:pt x="2548" y="346"/>
                    <a:pt x="2619" y="430"/>
                    <a:pt x="2619" y="513"/>
                  </a:cubicBezTo>
                  <a:lnTo>
                    <a:pt x="2619" y="561"/>
                  </a:lnTo>
                  <a:cubicBezTo>
                    <a:pt x="2619" y="644"/>
                    <a:pt x="2548" y="727"/>
                    <a:pt x="2453" y="727"/>
                  </a:cubicBezTo>
                  <a:cubicBezTo>
                    <a:pt x="2250" y="727"/>
                    <a:pt x="2072" y="918"/>
                    <a:pt x="2119" y="1144"/>
                  </a:cubicBezTo>
                  <a:cubicBezTo>
                    <a:pt x="2131" y="1239"/>
                    <a:pt x="2060" y="1334"/>
                    <a:pt x="1953" y="1334"/>
                  </a:cubicBezTo>
                  <a:cubicBezTo>
                    <a:pt x="1703" y="1334"/>
                    <a:pt x="1488" y="1537"/>
                    <a:pt x="1500" y="1799"/>
                  </a:cubicBezTo>
                  <a:cubicBezTo>
                    <a:pt x="1524" y="1918"/>
                    <a:pt x="1429" y="1989"/>
                    <a:pt x="1345" y="1989"/>
                  </a:cubicBezTo>
                  <a:lnTo>
                    <a:pt x="1000" y="1989"/>
                  </a:lnTo>
                  <a:cubicBezTo>
                    <a:pt x="905" y="1989"/>
                    <a:pt x="834" y="1918"/>
                    <a:pt x="834" y="1823"/>
                  </a:cubicBezTo>
                  <a:lnTo>
                    <a:pt x="834" y="1787"/>
                  </a:lnTo>
                  <a:cubicBezTo>
                    <a:pt x="834" y="1751"/>
                    <a:pt x="845" y="1727"/>
                    <a:pt x="845" y="1668"/>
                  </a:cubicBezTo>
                  <a:cubicBezTo>
                    <a:pt x="845" y="1477"/>
                    <a:pt x="691" y="1323"/>
                    <a:pt x="488" y="1323"/>
                  </a:cubicBezTo>
                  <a:cubicBezTo>
                    <a:pt x="405" y="1323"/>
                    <a:pt x="333" y="1239"/>
                    <a:pt x="333" y="1156"/>
                  </a:cubicBezTo>
                  <a:cubicBezTo>
                    <a:pt x="333" y="1061"/>
                    <a:pt x="405" y="989"/>
                    <a:pt x="488" y="989"/>
                  </a:cubicBezTo>
                  <a:lnTo>
                    <a:pt x="1107" y="989"/>
                  </a:lnTo>
                  <a:cubicBezTo>
                    <a:pt x="1345" y="989"/>
                    <a:pt x="1536" y="799"/>
                    <a:pt x="1536" y="561"/>
                  </a:cubicBezTo>
                  <a:lnTo>
                    <a:pt x="1536" y="501"/>
                  </a:lnTo>
                  <a:cubicBezTo>
                    <a:pt x="1536" y="406"/>
                    <a:pt x="1607" y="334"/>
                    <a:pt x="1703" y="334"/>
                  </a:cubicBezTo>
                  <a:lnTo>
                    <a:pt x="1798" y="334"/>
                  </a:lnTo>
                  <a:cubicBezTo>
                    <a:pt x="1893" y="334"/>
                    <a:pt x="1965" y="263"/>
                    <a:pt x="1965" y="168"/>
                  </a:cubicBezTo>
                  <a:cubicBezTo>
                    <a:pt x="1965" y="84"/>
                    <a:pt x="1893" y="1"/>
                    <a:pt x="179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463" name="Google Shape;11463;p80"/>
          <p:cNvGrpSpPr/>
          <p:nvPr/>
        </p:nvGrpSpPr>
        <p:grpSpPr>
          <a:xfrm>
            <a:off x="4110461" y="3660679"/>
            <a:ext cx="475167" cy="403117"/>
            <a:chOff x="3082845" y="2920959"/>
            <a:chExt cx="356375" cy="302338"/>
          </a:xfrm>
          <a:solidFill>
            <a:schemeClr val="tx1"/>
          </a:solidFill>
        </p:grpSpPr>
        <p:sp>
          <p:nvSpPr>
            <p:cNvPr id="11464" name="Google Shape;11464;p80"/>
            <p:cNvSpPr/>
            <p:nvPr/>
          </p:nvSpPr>
          <p:spPr>
            <a:xfrm>
              <a:off x="3082845" y="2920959"/>
              <a:ext cx="217769" cy="130432"/>
            </a:xfrm>
            <a:custGeom>
              <a:avLst/>
              <a:gdLst/>
              <a:ahLst/>
              <a:cxnLst/>
              <a:rect l="l" t="t" r="r" b="b"/>
              <a:pathLst>
                <a:path w="6847" h="4101" extrusionOk="0">
                  <a:moveTo>
                    <a:pt x="2394" y="2767"/>
                  </a:moveTo>
                  <a:lnTo>
                    <a:pt x="2394" y="3779"/>
                  </a:lnTo>
                  <a:cubicBezTo>
                    <a:pt x="2156" y="3743"/>
                    <a:pt x="2060" y="3683"/>
                    <a:pt x="1477" y="3469"/>
                  </a:cubicBezTo>
                  <a:cubicBezTo>
                    <a:pt x="1358" y="3374"/>
                    <a:pt x="1370" y="3231"/>
                    <a:pt x="1453" y="3136"/>
                  </a:cubicBezTo>
                  <a:cubicBezTo>
                    <a:pt x="2025" y="2874"/>
                    <a:pt x="2132" y="2790"/>
                    <a:pt x="2394" y="2767"/>
                  </a:cubicBezTo>
                  <a:close/>
                  <a:moveTo>
                    <a:pt x="3696" y="1"/>
                  </a:moveTo>
                  <a:cubicBezTo>
                    <a:pt x="3572" y="1"/>
                    <a:pt x="3447" y="74"/>
                    <a:pt x="3394" y="207"/>
                  </a:cubicBezTo>
                  <a:lnTo>
                    <a:pt x="2799" y="1600"/>
                  </a:lnTo>
                  <a:cubicBezTo>
                    <a:pt x="2727" y="1767"/>
                    <a:pt x="2691" y="1933"/>
                    <a:pt x="2691" y="2100"/>
                  </a:cubicBezTo>
                  <a:cubicBezTo>
                    <a:pt x="2691" y="2195"/>
                    <a:pt x="2715" y="2290"/>
                    <a:pt x="2727" y="2398"/>
                  </a:cubicBezTo>
                  <a:lnTo>
                    <a:pt x="2572" y="2398"/>
                  </a:lnTo>
                  <a:cubicBezTo>
                    <a:pt x="2060" y="2398"/>
                    <a:pt x="1798" y="2588"/>
                    <a:pt x="1286" y="2826"/>
                  </a:cubicBezTo>
                  <a:cubicBezTo>
                    <a:pt x="1227" y="2850"/>
                    <a:pt x="1120" y="2957"/>
                    <a:pt x="1072" y="3088"/>
                  </a:cubicBezTo>
                  <a:lnTo>
                    <a:pt x="167" y="3088"/>
                  </a:lnTo>
                  <a:cubicBezTo>
                    <a:pt x="72" y="3088"/>
                    <a:pt x="1" y="3160"/>
                    <a:pt x="1" y="3255"/>
                  </a:cubicBezTo>
                  <a:cubicBezTo>
                    <a:pt x="1" y="3338"/>
                    <a:pt x="72" y="3421"/>
                    <a:pt x="167" y="3421"/>
                  </a:cubicBezTo>
                  <a:lnTo>
                    <a:pt x="1060" y="3421"/>
                  </a:lnTo>
                  <a:cubicBezTo>
                    <a:pt x="1096" y="3588"/>
                    <a:pt x="1227" y="3719"/>
                    <a:pt x="1310" y="3743"/>
                  </a:cubicBezTo>
                  <a:cubicBezTo>
                    <a:pt x="1906" y="3981"/>
                    <a:pt x="2120" y="4100"/>
                    <a:pt x="2537" y="4100"/>
                  </a:cubicBezTo>
                  <a:lnTo>
                    <a:pt x="5061" y="4100"/>
                  </a:lnTo>
                  <a:cubicBezTo>
                    <a:pt x="5156" y="4100"/>
                    <a:pt x="5227" y="4029"/>
                    <a:pt x="5227" y="3933"/>
                  </a:cubicBezTo>
                  <a:cubicBezTo>
                    <a:pt x="5227" y="3850"/>
                    <a:pt x="5156" y="3779"/>
                    <a:pt x="5061" y="3779"/>
                  </a:cubicBezTo>
                  <a:lnTo>
                    <a:pt x="2715" y="3779"/>
                  </a:lnTo>
                  <a:lnTo>
                    <a:pt x="2715" y="2731"/>
                  </a:lnTo>
                  <a:lnTo>
                    <a:pt x="6668" y="2731"/>
                  </a:lnTo>
                  <a:cubicBezTo>
                    <a:pt x="6763" y="2731"/>
                    <a:pt x="6835" y="2659"/>
                    <a:pt x="6835" y="2564"/>
                  </a:cubicBezTo>
                  <a:cubicBezTo>
                    <a:pt x="6847" y="2481"/>
                    <a:pt x="6775" y="2409"/>
                    <a:pt x="6680" y="2409"/>
                  </a:cubicBezTo>
                  <a:lnTo>
                    <a:pt x="5239" y="2409"/>
                  </a:lnTo>
                  <a:cubicBezTo>
                    <a:pt x="5763" y="1159"/>
                    <a:pt x="5775" y="1207"/>
                    <a:pt x="5775" y="1088"/>
                  </a:cubicBezTo>
                  <a:cubicBezTo>
                    <a:pt x="5775" y="945"/>
                    <a:pt x="5704" y="826"/>
                    <a:pt x="5573" y="766"/>
                  </a:cubicBezTo>
                  <a:lnTo>
                    <a:pt x="5358" y="683"/>
                  </a:lnTo>
                  <a:cubicBezTo>
                    <a:pt x="5337" y="674"/>
                    <a:pt x="5314" y="669"/>
                    <a:pt x="5292" y="669"/>
                  </a:cubicBezTo>
                  <a:cubicBezTo>
                    <a:pt x="5228" y="669"/>
                    <a:pt x="5167" y="705"/>
                    <a:pt x="5132" y="766"/>
                  </a:cubicBezTo>
                  <a:cubicBezTo>
                    <a:pt x="5108" y="862"/>
                    <a:pt x="5132" y="945"/>
                    <a:pt x="5227" y="993"/>
                  </a:cubicBezTo>
                  <a:lnTo>
                    <a:pt x="5430" y="1088"/>
                  </a:lnTo>
                  <a:lnTo>
                    <a:pt x="4870" y="2409"/>
                  </a:lnTo>
                  <a:lnTo>
                    <a:pt x="3072" y="2409"/>
                  </a:lnTo>
                  <a:cubicBezTo>
                    <a:pt x="3037" y="2314"/>
                    <a:pt x="3025" y="2219"/>
                    <a:pt x="3025" y="2112"/>
                  </a:cubicBezTo>
                  <a:cubicBezTo>
                    <a:pt x="3025" y="1993"/>
                    <a:pt x="3049" y="1850"/>
                    <a:pt x="3096" y="1743"/>
                  </a:cubicBezTo>
                  <a:lnTo>
                    <a:pt x="3691" y="338"/>
                  </a:lnTo>
                  <a:lnTo>
                    <a:pt x="4596" y="731"/>
                  </a:lnTo>
                  <a:cubicBezTo>
                    <a:pt x="4619" y="736"/>
                    <a:pt x="4641" y="739"/>
                    <a:pt x="4662" y="739"/>
                  </a:cubicBezTo>
                  <a:cubicBezTo>
                    <a:pt x="4729" y="739"/>
                    <a:pt x="4786" y="708"/>
                    <a:pt x="4823" y="635"/>
                  </a:cubicBezTo>
                  <a:cubicBezTo>
                    <a:pt x="4858" y="552"/>
                    <a:pt x="4823" y="457"/>
                    <a:pt x="4739" y="409"/>
                  </a:cubicBezTo>
                  <a:lnTo>
                    <a:pt x="3822" y="28"/>
                  </a:lnTo>
                  <a:cubicBezTo>
                    <a:pt x="3782" y="10"/>
                    <a:pt x="3739" y="1"/>
                    <a:pt x="369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65" name="Google Shape;11465;p80"/>
            <p:cNvSpPr/>
            <p:nvPr/>
          </p:nvSpPr>
          <p:spPr>
            <a:xfrm>
              <a:off x="3260444" y="2997577"/>
              <a:ext cx="178776" cy="225720"/>
            </a:xfrm>
            <a:custGeom>
              <a:avLst/>
              <a:gdLst/>
              <a:ahLst/>
              <a:cxnLst/>
              <a:rect l="l" t="t" r="r" b="b"/>
              <a:pathLst>
                <a:path w="5621" h="7097" extrusionOk="0">
                  <a:moveTo>
                    <a:pt x="4775" y="334"/>
                  </a:moveTo>
                  <a:cubicBezTo>
                    <a:pt x="5061" y="334"/>
                    <a:pt x="5299" y="584"/>
                    <a:pt x="5299" y="858"/>
                  </a:cubicBezTo>
                  <a:cubicBezTo>
                    <a:pt x="5299" y="1143"/>
                    <a:pt x="5061" y="1382"/>
                    <a:pt x="4775" y="1382"/>
                  </a:cubicBezTo>
                  <a:lnTo>
                    <a:pt x="4358" y="1382"/>
                  </a:lnTo>
                  <a:lnTo>
                    <a:pt x="4358" y="334"/>
                  </a:lnTo>
                  <a:close/>
                  <a:moveTo>
                    <a:pt x="1751" y="0"/>
                  </a:moveTo>
                  <a:cubicBezTo>
                    <a:pt x="1667" y="0"/>
                    <a:pt x="1584" y="72"/>
                    <a:pt x="1584" y="167"/>
                  </a:cubicBezTo>
                  <a:cubicBezTo>
                    <a:pt x="1584" y="250"/>
                    <a:pt x="1667" y="322"/>
                    <a:pt x="1751" y="322"/>
                  </a:cubicBezTo>
                  <a:lnTo>
                    <a:pt x="4037" y="322"/>
                  </a:lnTo>
                  <a:lnTo>
                    <a:pt x="4037" y="1370"/>
                  </a:lnTo>
                  <a:lnTo>
                    <a:pt x="167" y="1370"/>
                  </a:lnTo>
                  <a:cubicBezTo>
                    <a:pt x="72" y="1370"/>
                    <a:pt x="1" y="1441"/>
                    <a:pt x="1" y="1536"/>
                  </a:cubicBezTo>
                  <a:cubicBezTo>
                    <a:pt x="1" y="1620"/>
                    <a:pt x="72" y="1691"/>
                    <a:pt x="167" y="1691"/>
                  </a:cubicBezTo>
                  <a:lnTo>
                    <a:pt x="774" y="1691"/>
                  </a:lnTo>
                  <a:lnTo>
                    <a:pt x="774" y="2025"/>
                  </a:lnTo>
                  <a:cubicBezTo>
                    <a:pt x="774" y="2465"/>
                    <a:pt x="1144" y="2846"/>
                    <a:pt x="1596" y="2846"/>
                  </a:cubicBezTo>
                  <a:lnTo>
                    <a:pt x="1834" y="2846"/>
                  </a:lnTo>
                  <a:lnTo>
                    <a:pt x="1834" y="3477"/>
                  </a:lnTo>
                  <a:cubicBezTo>
                    <a:pt x="1834" y="4072"/>
                    <a:pt x="2310" y="4549"/>
                    <a:pt x="2906" y="4549"/>
                  </a:cubicBezTo>
                  <a:lnTo>
                    <a:pt x="3060" y="4549"/>
                  </a:lnTo>
                  <a:cubicBezTo>
                    <a:pt x="3561" y="4549"/>
                    <a:pt x="3953" y="4953"/>
                    <a:pt x="3953" y="5442"/>
                  </a:cubicBezTo>
                  <a:lnTo>
                    <a:pt x="3953" y="6930"/>
                  </a:lnTo>
                  <a:cubicBezTo>
                    <a:pt x="3953" y="7025"/>
                    <a:pt x="4037" y="7097"/>
                    <a:pt x="4120" y="7097"/>
                  </a:cubicBezTo>
                  <a:cubicBezTo>
                    <a:pt x="4215" y="7097"/>
                    <a:pt x="4287" y="7025"/>
                    <a:pt x="4287" y="6930"/>
                  </a:cubicBezTo>
                  <a:lnTo>
                    <a:pt x="4287" y="5442"/>
                  </a:lnTo>
                  <a:cubicBezTo>
                    <a:pt x="4287" y="4775"/>
                    <a:pt x="3739" y="4227"/>
                    <a:pt x="3060" y="4227"/>
                  </a:cubicBezTo>
                  <a:lnTo>
                    <a:pt x="2906" y="4227"/>
                  </a:lnTo>
                  <a:cubicBezTo>
                    <a:pt x="2501" y="4227"/>
                    <a:pt x="2156" y="3894"/>
                    <a:pt x="2156" y="3477"/>
                  </a:cubicBezTo>
                  <a:lnTo>
                    <a:pt x="2156" y="2846"/>
                  </a:lnTo>
                  <a:cubicBezTo>
                    <a:pt x="2176" y="2846"/>
                    <a:pt x="2207" y="2848"/>
                    <a:pt x="2246" y="2848"/>
                  </a:cubicBezTo>
                  <a:cubicBezTo>
                    <a:pt x="2344" y="2848"/>
                    <a:pt x="2491" y="2836"/>
                    <a:pt x="2644" y="2751"/>
                  </a:cubicBezTo>
                  <a:cubicBezTo>
                    <a:pt x="2739" y="2703"/>
                    <a:pt x="2763" y="2620"/>
                    <a:pt x="2727" y="2525"/>
                  </a:cubicBezTo>
                  <a:cubicBezTo>
                    <a:pt x="2694" y="2467"/>
                    <a:pt x="2638" y="2432"/>
                    <a:pt x="2579" y="2432"/>
                  </a:cubicBezTo>
                  <a:cubicBezTo>
                    <a:pt x="2553" y="2432"/>
                    <a:pt x="2526" y="2439"/>
                    <a:pt x="2501" y="2453"/>
                  </a:cubicBezTo>
                  <a:cubicBezTo>
                    <a:pt x="2422" y="2496"/>
                    <a:pt x="2374" y="2505"/>
                    <a:pt x="2191" y="2505"/>
                  </a:cubicBezTo>
                  <a:cubicBezTo>
                    <a:pt x="2068" y="2505"/>
                    <a:pt x="1887" y="2501"/>
                    <a:pt x="1596" y="2501"/>
                  </a:cubicBezTo>
                  <a:cubicBezTo>
                    <a:pt x="1322" y="2501"/>
                    <a:pt x="1096" y="2275"/>
                    <a:pt x="1096" y="2013"/>
                  </a:cubicBezTo>
                  <a:lnTo>
                    <a:pt x="1096" y="1715"/>
                  </a:lnTo>
                  <a:lnTo>
                    <a:pt x="2763" y="1715"/>
                  </a:lnTo>
                  <a:lnTo>
                    <a:pt x="2763" y="2084"/>
                  </a:lnTo>
                  <a:cubicBezTo>
                    <a:pt x="2751" y="2191"/>
                    <a:pt x="2846" y="2263"/>
                    <a:pt x="2930" y="2263"/>
                  </a:cubicBezTo>
                  <a:cubicBezTo>
                    <a:pt x="3025" y="2263"/>
                    <a:pt x="3096" y="2203"/>
                    <a:pt x="3096" y="2108"/>
                  </a:cubicBezTo>
                  <a:lnTo>
                    <a:pt x="3096" y="2036"/>
                  </a:lnTo>
                  <a:lnTo>
                    <a:pt x="3096" y="1715"/>
                  </a:lnTo>
                  <a:lnTo>
                    <a:pt x="4775" y="1715"/>
                  </a:lnTo>
                  <a:cubicBezTo>
                    <a:pt x="5251" y="1715"/>
                    <a:pt x="5620" y="1322"/>
                    <a:pt x="5620" y="858"/>
                  </a:cubicBezTo>
                  <a:cubicBezTo>
                    <a:pt x="5620" y="620"/>
                    <a:pt x="5537" y="417"/>
                    <a:pt x="5370" y="250"/>
                  </a:cubicBezTo>
                  <a:cubicBezTo>
                    <a:pt x="5204" y="84"/>
                    <a:pt x="5001" y="0"/>
                    <a:pt x="476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466" name="Google Shape;11466;p80"/>
          <p:cNvGrpSpPr/>
          <p:nvPr/>
        </p:nvGrpSpPr>
        <p:grpSpPr>
          <a:xfrm>
            <a:off x="3518718" y="3625990"/>
            <a:ext cx="474149" cy="474149"/>
            <a:chOff x="2639038" y="2894942"/>
            <a:chExt cx="355612" cy="355612"/>
          </a:xfrm>
          <a:solidFill>
            <a:schemeClr val="tx1"/>
          </a:solidFill>
        </p:grpSpPr>
        <p:sp>
          <p:nvSpPr>
            <p:cNvPr id="11467" name="Google Shape;11467;p80"/>
            <p:cNvSpPr/>
            <p:nvPr/>
          </p:nvSpPr>
          <p:spPr>
            <a:xfrm>
              <a:off x="2748479" y="2894942"/>
              <a:ext cx="246171" cy="304119"/>
            </a:xfrm>
            <a:custGeom>
              <a:avLst/>
              <a:gdLst/>
              <a:ahLst/>
              <a:cxnLst/>
              <a:rect l="l" t="t" r="r" b="b"/>
              <a:pathLst>
                <a:path w="7740" h="9562" extrusionOk="0">
                  <a:moveTo>
                    <a:pt x="7168" y="1930"/>
                  </a:moveTo>
                  <a:cubicBezTo>
                    <a:pt x="7299" y="1930"/>
                    <a:pt x="7406" y="2037"/>
                    <a:pt x="7406" y="2168"/>
                  </a:cubicBezTo>
                  <a:lnTo>
                    <a:pt x="7418" y="3156"/>
                  </a:lnTo>
                  <a:cubicBezTo>
                    <a:pt x="7418" y="3287"/>
                    <a:pt x="7311" y="3394"/>
                    <a:pt x="7180" y="3394"/>
                  </a:cubicBezTo>
                  <a:lnTo>
                    <a:pt x="6882" y="3394"/>
                  </a:lnTo>
                  <a:lnTo>
                    <a:pt x="6882" y="2715"/>
                  </a:lnTo>
                  <a:cubicBezTo>
                    <a:pt x="6882" y="2632"/>
                    <a:pt x="6811" y="2561"/>
                    <a:pt x="6715" y="2561"/>
                  </a:cubicBezTo>
                  <a:cubicBezTo>
                    <a:pt x="6632" y="2561"/>
                    <a:pt x="6549" y="2632"/>
                    <a:pt x="6549" y="2715"/>
                  </a:cubicBezTo>
                  <a:lnTo>
                    <a:pt x="6549" y="3394"/>
                  </a:lnTo>
                  <a:lnTo>
                    <a:pt x="6096" y="3394"/>
                  </a:lnTo>
                  <a:lnTo>
                    <a:pt x="6096" y="1930"/>
                  </a:lnTo>
                  <a:close/>
                  <a:moveTo>
                    <a:pt x="4549" y="1"/>
                  </a:moveTo>
                  <a:cubicBezTo>
                    <a:pt x="4227" y="1"/>
                    <a:pt x="3965" y="251"/>
                    <a:pt x="3965" y="572"/>
                  </a:cubicBezTo>
                  <a:lnTo>
                    <a:pt x="3965" y="1608"/>
                  </a:lnTo>
                  <a:lnTo>
                    <a:pt x="3239" y="1608"/>
                  </a:lnTo>
                  <a:cubicBezTo>
                    <a:pt x="3144" y="1608"/>
                    <a:pt x="3072" y="1680"/>
                    <a:pt x="3072" y="1763"/>
                  </a:cubicBezTo>
                  <a:cubicBezTo>
                    <a:pt x="3072" y="1858"/>
                    <a:pt x="3144" y="1930"/>
                    <a:pt x="3239" y="1930"/>
                  </a:cubicBezTo>
                  <a:lnTo>
                    <a:pt x="3965" y="1930"/>
                  </a:lnTo>
                  <a:lnTo>
                    <a:pt x="3965" y="3394"/>
                  </a:lnTo>
                  <a:lnTo>
                    <a:pt x="3417" y="3394"/>
                  </a:lnTo>
                  <a:lnTo>
                    <a:pt x="3417" y="3013"/>
                  </a:lnTo>
                  <a:cubicBezTo>
                    <a:pt x="3417" y="2930"/>
                    <a:pt x="3334" y="2858"/>
                    <a:pt x="3251" y="2858"/>
                  </a:cubicBezTo>
                  <a:cubicBezTo>
                    <a:pt x="3155" y="2858"/>
                    <a:pt x="3084" y="2930"/>
                    <a:pt x="3084" y="3013"/>
                  </a:cubicBezTo>
                  <a:lnTo>
                    <a:pt x="3084" y="3394"/>
                  </a:lnTo>
                  <a:lnTo>
                    <a:pt x="2382" y="3394"/>
                  </a:lnTo>
                  <a:lnTo>
                    <a:pt x="2382" y="2715"/>
                  </a:lnTo>
                  <a:cubicBezTo>
                    <a:pt x="2382" y="2632"/>
                    <a:pt x="2310" y="2561"/>
                    <a:pt x="2227" y="2561"/>
                  </a:cubicBezTo>
                  <a:cubicBezTo>
                    <a:pt x="2132" y="2561"/>
                    <a:pt x="2060" y="2632"/>
                    <a:pt x="2060" y="2715"/>
                  </a:cubicBezTo>
                  <a:lnTo>
                    <a:pt x="2060" y="3394"/>
                  </a:lnTo>
                  <a:lnTo>
                    <a:pt x="1358" y="3394"/>
                  </a:lnTo>
                  <a:lnTo>
                    <a:pt x="1358" y="3013"/>
                  </a:lnTo>
                  <a:cubicBezTo>
                    <a:pt x="1358" y="2930"/>
                    <a:pt x="1286" y="2858"/>
                    <a:pt x="1191" y="2858"/>
                  </a:cubicBezTo>
                  <a:cubicBezTo>
                    <a:pt x="1108" y="2858"/>
                    <a:pt x="1036" y="2930"/>
                    <a:pt x="1036" y="3013"/>
                  </a:cubicBezTo>
                  <a:lnTo>
                    <a:pt x="1036" y="3394"/>
                  </a:lnTo>
                  <a:lnTo>
                    <a:pt x="334" y="3394"/>
                  </a:lnTo>
                  <a:lnTo>
                    <a:pt x="334" y="2715"/>
                  </a:lnTo>
                  <a:cubicBezTo>
                    <a:pt x="334" y="2632"/>
                    <a:pt x="262" y="2561"/>
                    <a:pt x="167" y="2561"/>
                  </a:cubicBezTo>
                  <a:cubicBezTo>
                    <a:pt x="84" y="2561"/>
                    <a:pt x="0" y="2632"/>
                    <a:pt x="0" y="2715"/>
                  </a:cubicBezTo>
                  <a:lnTo>
                    <a:pt x="0" y="3549"/>
                  </a:lnTo>
                  <a:lnTo>
                    <a:pt x="0" y="4799"/>
                  </a:lnTo>
                  <a:cubicBezTo>
                    <a:pt x="0" y="4894"/>
                    <a:pt x="84" y="4966"/>
                    <a:pt x="167" y="4966"/>
                  </a:cubicBezTo>
                  <a:cubicBezTo>
                    <a:pt x="262" y="4966"/>
                    <a:pt x="334" y="4894"/>
                    <a:pt x="334" y="4799"/>
                  </a:cubicBezTo>
                  <a:lnTo>
                    <a:pt x="334" y="3716"/>
                  </a:lnTo>
                  <a:lnTo>
                    <a:pt x="3977" y="3716"/>
                  </a:lnTo>
                  <a:lnTo>
                    <a:pt x="3977" y="5692"/>
                  </a:lnTo>
                  <a:cubicBezTo>
                    <a:pt x="3977" y="5787"/>
                    <a:pt x="4048" y="5859"/>
                    <a:pt x="4144" y="5859"/>
                  </a:cubicBezTo>
                  <a:cubicBezTo>
                    <a:pt x="4227" y="5859"/>
                    <a:pt x="4310" y="5787"/>
                    <a:pt x="4310" y="5692"/>
                  </a:cubicBezTo>
                  <a:lnTo>
                    <a:pt x="4310" y="560"/>
                  </a:lnTo>
                  <a:cubicBezTo>
                    <a:pt x="4310" y="429"/>
                    <a:pt x="4406" y="322"/>
                    <a:pt x="4549" y="322"/>
                  </a:cubicBezTo>
                  <a:lnTo>
                    <a:pt x="5525" y="322"/>
                  </a:lnTo>
                  <a:cubicBezTo>
                    <a:pt x="5656" y="322"/>
                    <a:pt x="5763" y="429"/>
                    <a:pt x="5763" y="560"/>
                  </a:cubicBezTo>
                  <a:lnTo>
                    <a:pt x="5763" y="8871"/>
                  </a:lnTo>
                  <a:cubicBezTo>
                    <a:pt x="5763" y="9073"/>
                    <a:pt x="5596" y="9240"/>
                    <a:pt x="5394" y="9240"/>
                  </a:cubicBezTo>
                  <a:lnTo>
                    <a:pt x="1727" y="9240"/>
                  </a:lnTo>
                  <a:cubicBezTo>
                    <a:pt x="1643" y="9240"/>
                    <a:pt x="1572" y="9312"/>
                    <a:pt x="1572" y="9407"/>
                  </a:cubicBezTo>
                  <a:cubicBezTo>
                    <a:pt x="1572" y="9490"/>
                    <a:pt x="1643" y="9562"/>
                    <a:pt x="1727" y="9562"/>
                  </a:cubicBezTo>
                  <a:lnTo>
                    <a:pt x="5394" y="9562"/>
                  </a:lnTo>
                  <a:cubicBezTo>
                    <a:pt x="5787" y="9562"/>
                    <a:pt x="6108" y="9252"/>
                    <a:pt x="6108" y="8847"/>
                  </a:cubicBezTo>
                  <a:lnTo>
                    <a:pt x="6108" y="3704"/>
                  </a:lnTo>
                  <a:lnTo>
                    <a:pt x="7180" y="3704"/>
                  </a:lnTo>
                  <a:cubicBezTo>
                    <a:pt x="7489" y="3704"/>
                    <a:pt x="7739" y="3454"/>
                    <a:pt x="7739" y="3120"/>
                  </a:cubicBezTo>
                  <a:lnTo>
                    <a:pt x="7739" y="2144"/>
                  </a:lnTo>
                  <a:cubicBezTo>
                    <a:pt x="7739" y="1858"/>
                    <a:pt x="7489" y="1608"/>
                    <a:pt x="7180" y="1608"/>
                  </a:cubicBezTo>
                  <a:lnTo>
                    <a:pt x="6108" y="1608"/>
                  </a:lnTo>
                  <a:lnTo>
                    <a:pt x="6108" y="572"/>
                  </a:lnTo>
                  <a:cubicBezTo>
                    <a:pt x="6108" y="263"/>
                    <a:pt x="5858" y="1"/>
                    <a:pt x="552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68" name="Google Shape;11468;p80"/>
            <p:cNvSpPr/>
            <p:nvPr/>
          </p:nvSpPr>
          <p:spPr>
            <a:xfrm>
              <a:off x="2639038" y="2945703"/>
              <a:ext cx="246552" cy="304851"/>
            </a:xfrm>
            <a:custGeom>
              <a:avLst/>
              <a:gdLst/>
              <a:ahLst/>
              <a:cxnLst/>
              <a:rect l="l" t="t" r="r" b="b"/>
              <a:pathLst>
                <a:path w="7752" h="9585" extrusionOk="0">
                  <a:moveTo>
                    <a:pt x="3429" y="7989"/>
                  </a:moveTo>
                  <a:lnTo>
                    <a:pt x="3429" y="9013"/>
                  </a:lnTo>
                  <a:cubicBezTo>
                    <a:pt x="3429" y="9144"/>
                    <a:pt x="3322" y="9251"/>
                    <a:pt x="3191" y="9251"/>
                  </a:cubicBezTo>
                  <a:lnTo>
                    <a:pt x="2215" y="9251"/>
                  </a:lnTo>
                  <a:cubicBezTo>
                    <a:pt x="2072" y="9251"/>
                    <a:pt x="1977" y="9144"/>
                    <a:pt x="1977" y="9013"/>
                  </a:cubicBezTo>
                  <a:lnTo>
                    <a:pt x="1977" y="7989"/>
                  </a:lnTo>
                  <a:close/>
                  <a:moveTo>
                    <a:pt x="2358" y="0"/>
                  </a:moveTo>
                  <a:cubicBezTo>
                    <a:pt x="1977" y="0"/>
                    <a:pt x="1643" y="322"/>
                    <a:pt x="1643" y="715"/>
                  </a:cubicBezTo>
                  <a:lnTo>
                    <a:pt x="1643" y="5870"/>
                  </a:lnTo>
                  <a:lnTo>
                    <a:pt x="572" y="5870"/>
                  </a:lnTo>
                  <a:cubicBezTo>
                    <a:pt x="262" y="5870"/>
                    <a:pt x="0" y="6120"/>
                    <a:pt x="0" y="6430"/>
                  </a:cubicBezTo>
                  <a:lnTo>
                    <a:pt x="0" y="7418"/>
                  </a:lnTo>
                  <a:cubicBezTo>
                    <a:pt x="0" y="7727"/>
                    <a:pt x="250" y="7977"/>
                    <a:pt x="572" y="7977"/>
                  </a:cubicBezTo>
                  <a:lnTo>
                    <a:pt x="1643" y="7977"/>
                  </a:lnTo>
                  <a:lnTo>
                    <a:pt x="1643" y="9013"/>
                  </a:lnTo>
                  <a:cubicBezTo>
                    <a:pt x="1643" y="9323"/>
                    <a:pt x="1905" y="9585"/>
                    <a:pt x="2215" y="9585"/>
                  </a:cubicBezTo>
                  <a:lnTo>
                    <a:pt x="3191" y="9585"/>
                  </a:lnTo>
                  <a:cubicBezTo>
                    <a:pt x="3513" y="9585"/>
                    <a:pt x="3763" y="9335"/>
                    <a:pt x="3763" y="9013"/>
                  </a:cubicBezTo>
                  <a:lnTo>
                    <a:pt x="3763" y="7977"/>
                  </a:lnTo>
                  <a:lnTo>
                    <a:pt x="4489" y="7977"/>
                  </a:lnTo>
                  <a:cubicBezTo>
                    <a:pt x="4584" y="7977"/>
                    <a:pt x="4656" y="7906"/>
                    <a:pt x="4656" y="7823"/>
                  </a:cubicBezTo>
                  <a:cubicBezTo>
                    <a:pt x="4656" y="7727"/>
                    <a:pt x="4584" y="7656"/>
                    <a:pt x="4489" y="7656"/>
                  </a:cubicBezTo>
                  <a:lnTo>
                    <a:pt x="560" y="7656"/>
                  </a:lnTo>
                  <a:cubicBezTo>
                    <a:pt x="429" y="7656"/>
                    <a:pt x="322" y="7549"/>
                    <a:pt x="322" y="7418"/>
                  </a:cubicBezTo>
                  <a:lnTo>
                    <a:pt x="322" y="6430"/>
                  </a:lnTo>
                  <a:cubicBezTo>
                    <a:pt x="322" y="6299"/>
                    <a:pt x="429" y="6192"/>
                    <a:pt x="560" y="6192"/>
                  </a:cubicBezTo>
                  <a:lnTo>
                    <a:pt x="1120" y="6192"/>
                  </a:lnTo>
                  <a:lnTo>
                    <a:pt x="1120" y="6870"/>
                  </a:lnTo>
                  <a:cubicBezTo>
                    <a:pt x="1120" y="6954"/>
                    <a:pt x="1203" y="7025"/>
                    <a:pt x="1286" y="7025"/>
                  </a:cubicBezTo>
                  <a:cubicBezTo>
                    <a:pt x="1382" y="7025"/>
                    <a:pt x="1453" y="6954"/>
                    <a:pt x="1453" y="6870"/>
                  </a:cubicBezTo>
                  <a:lnTo>
                    <a:pt x="1453" y="6192"/>
                  </a:lnTo>
                  <a:lnTo>
                    <a:pt x="2155" y="6192"/>
                  </a:lnTo>
                  <a:lnTo>
                    <a:pt x="2155" y="6608"/>
                  </a:lnTo>
                  <a:cubicBezTo>
                    <a:pt x="2155" y="6704"/>
                    <a:pt x="2227" y="6775"/>
                    <a:pt x="2322" y="6775"/>
                  </a:cubicBezTo>
                  <a:cubicBezTo>
                    <a:pt x="2405" y="6775"/>
                    <a:pt x="2477" y="6704"/>
                    <a:pt x="2477" y="6608"/>
                  </a:cubicBezTo>
                  <a:lnTo>
                    <a:pt x="2477" y="6192"/>
                  </a:lnTo>
                  <a:lnTo>
                    <a:pt x="3179" y="6192"/>
                  </a:lnTo>
                  <a:lnTo>
                    <a:pt x="3179" y="6870"/>
                  </a:lnTo>
                  <a:cubicBezTo>
                    <a:pt x="3179" y="6954"/>
                    <a:pt x="3239" y="7013"/>
                    <a:pt x="3334" y="7025"/>
                  </a:cubicBezTo>
                  <a:lnTo>
                    <a:pt x="3358" y="7025"/>
                  </a:lnTo>
                  <a:cubicBezTo>
                    <a:pt x="3453" y="7025"/>
                    <a:pt x="3525" y="6954"/>
                    <a:pt x="3525" y="6870"/>
                  </a:cubicBezTo>
                  <a:lnTo>
                    <a:pt x="3525" y="6192"/>
                  </a:lnTo>
                  <a:lnTo>
                    <a:pt x="4227" y="6192"/>
                  </a:lnTo>
                  <a:lnTo>
                    <a:pt x="4227" y="6608"/>
                  </a:lnTo>
                  <a:cubicBezTo>
                    <a:pt x="4227" y="6704"/>
                    <a:pt x="4299" y="6775"/>
                    <a:pt x="4382" y="6775"/>
                  </a:cubicBezTo>
                  <a:cubicBezTo>
                    <a:pt x="4477" y="6775"/>
                    <a:pt x="4549" y="6704"/>
                    <a:pt x="4549" y="6608"/>
                  </a:cubicBezTo>
                  <a:lnTo>
                    <a:pt x="4549" y="6192"/>
                  </a:lnTo>
                  <a:lnTo>
                    <a:pt x="5251" y="6192"/>
                  </a:lnTo>
                  <a:lnTo>
                    <a:pt x="5251" y="6870"/>
                  </a:lnTo>
                  <a:cubicBezTo>
                    <a:pt x="5251" y="6954"/>
                    <a:pt x="5323" y="7025"/>
                    <a:pt x="5418" y="7025"/>
                  </a:cubicBezTo>
                  <a:cubicBezTo>
                    <a:pt x="5501" y="7025"/>
                    <a:pt x="5573" y="6954"/>
                    <a:pt x="5573" y="6870"/>
                  </a:cubicBezTo>
                  <a:lnTo>
                    <a:pt x="5573" y="6192"/>
                  </a:lnTo>
                  <a:lnTo>
                    <a:pt x="6275" y="6192"/>
                  </a:lnTo>
                  <a:lnTo>
                    <a:pt x="6275" y="6608"/>
                  </a:lnTo>
                  <a:cubicBezTo>
                    <a:pt x="6275" y="6704"/>
                    <a:pt x="6346" y="6775"/>
                    <a:pt x="6442" y="6775"/>
                  </a:cubicBezTo>
                  <a:cubicBezTo>
                    <a:pt x="6525" y="6775"/>
                    <a:pt x="6608" y="6704"/>
                    <a:pt x="6608" y="6608"/>
                  </a:cubicBezTo>
                  <a:lnTo>
                    <a:pt x="6608" y="6192"/>
                  </a:lnTo>
                  <a:lnTo>
                    <a:pt x="7418" y="6192"/>
                  </a:lnTo>
                  <a:lnTo>
                    <a:pt x="7418" y="6870"/>
                  </a:lnTo>
                  <a:cubicBezTo>
                    <a:pt x="7418" y="6954"/>
                    <a:pt x="7501" y="7025"/>
                    <a:pt x="7585" y="7025"/>
                  </a:cubicBezTo>
                  <a:cubicBezTo>
                    <a:pt x="7680" y="7025"/>
                    <a:pt x="7751" y="6954"/>
                    <a:pt x="7751" y="6870"/>
                  </a:cubicBezTo>
                  <a:lnTo>
                    <a:pt x="7751" y="5965"/>
                  </a:lnTo>
                  <a:lnTo>
                    <a:pt x="7751" y="4775"/>
                  </a:lnTo>
                  <a:cubicBezTo>
                    <a:pt x="7751" y="4679"/>
                    <a:pt x="7680" y="4608"/>
                    <a:pt x="7585" y="4608"/>
                  </a:cubicBezTo>
                  <a:cubicBezTo>
                    <a:pt x="7501" y="4608"/>
                    <a:pt x="7418" y="4679"/>
                    <a:pt x="7418" y="4775"/>
                  </a:cubicBezTo>
                  <a:lnTo>
                    <a:pt x="7418" y="5858"/>
                  </a:lnTo>
                  <a:lnTo>
                    <a:pt x="3775" y="5858"/>
                  </a:lnTo>
                  <a:lnTo>
                    <a:pt x="3775" y="3882"/>
                  </a:lnTo>
                  <a:cubicBezTo>
                    <a:pt x="3775" y="3786"/>
                    <a:pt x="3703" y="3715"/>
                    <a:pt x="3608" y="3715"/>
                  </a:cubicBezTo>
                  <a:cubicBezTo>
                    <a:pt x="3525" y="3715"/>
                    <a:pt x="3441" y="3786"/>
                    <a:pt x="3441" y="3882"/>
                  </a:cubicBezTo>
                  <a:lnTo>
                    <a:pt x="3441" y="5858"/>
                  </a:lnTo>
                  <a:lnTo>
                    <a:pt x="1989" y="5858"/>
                  </a:lnTo>
                  <a:lnTo>
                    <a:pt x="1989" y="703"/>
                  </a:lnTo>
                  <a:cubicBezTo>
                    <a:pt x="1989" y="500"/>
                    <a:pt x="2155" y="334"/>
                    <a:pt x="2358" y="334"/>
                  </a:cubicBezTo>
                  <a:lnTo>
                    <a:pt x="6025" y="334"/>
                  </a:lnTo>
                  <a:cubicBezTo>
                    <a:pt x="6108" y="334"/>
                    <a:pt x="6192" y="262"/>
                    <a:pt x="6192" y="167"/>
                  </a:cubicBezTo>
                  <a:cubicBezTo>
                    <a:pt x="6192" y="84"/>
                    <a:pt x="6108" y="0"/>
                    <a:pt x="602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469" name="Google Shape;11469;p80"/>
          <p:cNvGrpSpPr/>
          <p:nvPr/>
        </p:nvGrpSpPr>
        <p:grpSpPr>
          <a:xfrm>
            <a:off x="2925958" y="3684554"/>
            <a:ext cx="474657" cy="357021"/>
            <a:chOff x="2194468" y="2938865"/>
            <a:chExt cx="355993" cy="267766"/>
          </a:xfrm>
          <a:solidFill>
            <a:schemeClr val="tx1"/>
          </a:solidFill>
        </p:grpSpPr>
        <p:sp>
          <p:nvSpPr>
            <p:cNvPr id="11470" name="Google Shape;11470;p80"/>
            <p:cNvSpPr/>
            <p:nvPr/>
          </p:nvSpPr>
          <p:spPr>
            <a:xfrm>
              <a:off x="2194468" y="2938865"/>
              <a:ext cx="355993" cy="267766"/>
            </a:xfrm>
            <a:custGeom>
              <a:avLst/>
              <a:gdLst/>
              <a:ahLst/>
              <a:cxnLst/>
              <a:rect l="l" t="t" r="r" b="b"/>
              <a:pathLst>
                <a:path w="11193" h="8419" extrusionOk="0">
                  <a:moveTo>
                    <a:pt x="10859" y="1727"/>
                  </a:moveTo>
                  <a:lnTo>
                    <a:pt x="10859" y="7692"/>
                  </a:lnTo>
                  <a:cubicBezTo>
                    <a:pt x="10859" y="7919"/>
                    <a:pt x="10680" y="8097"/>
                    <a:pt x="10466" y="8097"/>
                  </a:cubicBezTo>
                  <a:lnTo>
                    <a:pt x="727" y="8097"/>
                  </a:lnTo>
                  <a:cubicBezTo>
                    <a:pt x="501" y="8097"/>
                    <a:pt x="322" y="7919"/>
                    <a:pt x="322" y="7692"/>
                  </a:cubicBezTo>
                  <a:lnTo>
                    <a:pt x="322" y="1727"/>
                  </a:lnTo>
                  <a:close/>
                  <a:moveTo>
                    <a:pt x="727" y="1"/>
                  </a:moveTo>
                  <a:cubicBezTo>
                    <a:pt x="322" y="1"/>
                    <a:pt x="0" y="322"/>
                    <a:pt x="0" y="727"/>
                  </a:cubicBezTo>
                  <a:lnTo>
                    <a:pt x="0" y="7692"/>
                  </a:lnTo>
                  <a:cubicBezTo>
                    <a:pt x="0" y="8097"/>
                    <a:pt x="322" y="8419"/>
                    <a:pt x="727" y="8419"/>
                  </a:cubicBezTo>
                  <a:lnTo>
                    <a:pt x="10466" y="8419"/>
                  </a:lnTo>
                  <a:cubicBezTo>
                    <a:pt x="10859" y="8419"/>
                    <a:pt x="11192" y="8097"/>
                    <a:pt x="11192" y="7692"/>
                  </a:cubicBezTo>
                  <a:lnTo>
                    <a:pt x="11192" y="727"/>
                  </a:lnTo>
                  <a:cubicBezTo>
                    <a:pt x="11192" y="322"/>
                    <a:pt x="10859" y="1"/>
                    <a:pt x="10466" y="1"/>
                  </a:cubicBezTo>
                  <a:lnTo>
                    <a:pt x="3644" y="1"/>
                  </a:lnTo>
                  <a:cubicBezTo>
                    <a:pt x="3560" y="1"/>
                    <a:pt x="3477" y="72"/>
                    <a:pt x="3477" y="168"/>
                  </a:cubicBezTo>
                  <a:cubicBezTo>
                    <a:pt x="3477" y="251"/>
                    <a:pt x="3560" y="322"/>
                    <a:pt x="3644" y="322"/>
                  </a:cubicBezTo>
                  <a:lnTo>
                    <a:pt x="10466" y="322"/>
                  </a:lnTo>
                  <a:cubicBezTo>
                    <a:pt x="10680" y="322"/>
                    <a:pt x="10859" y="501"/>
                    <a:pt x="10859" y="727"/>
                  </a:cubicBezTo>
                  <a:lnTo>
                    <a:pt x="10859" y="1394"/>
                  </a:lnTo>
                  <a:lnTo>
                    <a:pt x="322" y="1394"/>
                  </a:lnTo>
                  <a:lnTo>
                    <a:pt x="322" y="727"/>
                  </a:lnTo>
                  <a:cubicBezTo>
                    <a:pt x="322" y="501"/>
                    <a:pt x="501" y="322"/>
                    <a:pt x="727" y="322"/>
                  </a:cubicBezTo>
                  <a:lnTo>
                    <a:pt x="2989" y="322"/>
                  </a:lnTo>
                  <a:cubicBezTo>
                    <a:pt x="3084" y="322"/>
                    <a:pt x="3156" y="251"/>
                    <a:pt x="3156" y="156"/>
                  </a:cubicBezTo>
                  <a:cubicBezTo>
                    <a:pt x="3156" y="72"/>
                    <a:pt x="3084" y="1"/>
                    <a:pt x="298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71" name="Google Shape;11471;p80"/>
            <p:cNvSpPr/>
            <p:nvPr/>
          </p:nvSpPr>
          <p:spPr>
            <a:xfrm>
              <a:off x="2217940" y="3005528"/>
              <a:ext cx="39025" cy="10623"/>
            </a:xfrm>
            <a:custGeom>
              <a:avLst/>
              <a:gdLst/>
              <a:ahLst/>
              <a:cxnLst/>
              <a:rect l="l" t="t" r="r" b="b"/>
              <a:pathLst>
                <a:path w="1227" h="334" extrusionOk="0">
                  <a:moveTo>
                    <a:pt x="167" y="0"/>
                  </a:moveTo>
                  <a:cubicBezTo>
                    <a:pt x="84" y="0"/>
                    <a:pt x="1" y="72"/>
                    <a:pt x="1" y="167"/>
                  </a:cubicBezTo>
                  <a:cubicBezTo>
                    <a:pt x="1" y="251"/>
                    <a:pt x="84" y="334"/>
                    <a:pt x="167" y="334"/>
                  </a:cubicBezTo>
                  <a:lnTo>
                    <a:pt x="1060" y="334"/>
                  </a:lnTo>
                  <a:cubicBezTo>
                    <a:pt x="1156" y="334"/>
                    <a:pt x="1227" y="251"/>
                    <a:pt x="1227" y="167"/>
                  </a:cubicBezTo>
                  <a:cubicBezTo>
                    <a:pt x="1227" y="72"/>
                    <a:pt x="1156" y="0"/>
                    <a:pt x="106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72" name="Google Shape;11472;p80"/>
            <p:cNvSpPr/>
            <p:nvPr/>
          </p:nvSpPr>
          <p:spPr>
            <a:xfrm>
              <a:off x="2270959" y="3005528"/>
              <a:ext cx="39025" cy="10623"/>
            </a:xfrm>
            <a:custGeom>
              <a:avLst/>
              <a:gdLst/>
              <a:ahLst/>
              <a:cxnLst/>
              <a:rect l="l" t="t" r="r" b="b"/>
              <a:pathLst>
                <a:path w="1227" h="334" extrusionOk="0">
                  <a:moveTo>
                    <a:pt x="167" y="0"/>
                  </a:moveTo>
                  <a:cubicBezTo>
                    <a:pt x="84" y="0"/>
                    <a:pt x="1" y="72"/>
                    <a:pt x="1" y="167"/>
                  </a:cubicBezTo>
                  <a:cubicBezTo>
                    <a:pt x="1" y="251"/>
                    <a:pt x="84" y="334"/>
                    <a:pt x="167" y="334"/>
                  </a:cubicBezTo>
                  <a:lnTo>
                    <a:pt x="1060" y="334"/>
                  </a:lnTo>
                  <a:cubicBezTo>
                    <a:pt x="1155" y="334"/>
                    <a:pt x="1227" y="251"/>
                    <a:pt x="1227" y="167"/>
                  </a:cubicBezTo>
                  <a:cubicBezTo>
                    <a:pt x="1227" y="72"/>
                    <a:pt x="1155" y="0"/>
                    <a:pt x="106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73" name="Google Shape;11473;p80"/>
            <p:cNvSpPr/>
            <p:nvPr/>
          </p:nvSpPr>
          <p:spPr>
            <a:xfrm>
              <a:off x="2323978" y="3005528"/>
              <a:ext cx="39025" cy="10623"/>
            </a:xfrm>
            <a:custGeom>
              <a:avLst/>
              <a:gdLst/>
              <a:ahLst/>
              <a:cxnLst/>
              <a:rect l="l" t="t" r="r" b="b"/>
              <a:pathLst>
                <a:path w="1227" h="334" extrusionOk="0">
                  <a:moveTo>
                    <a:pt x="167" y="0"/>
                  </a:moveTo>
                  <a:cubicBezTo>
                    <a:pt x="84" y="0"/>
                    <a:pt x="0" y="72"/>
                    <a:pt x="0" y="167"/>
                  </a:cubicBezTo>
                  <a:cubicBezTo>
                    <a:pt x="0" y="251"/>
                    <a:pt x="84" y="334"/>
                    <a:pt x="167" y="334"/>
                  </a:cubicBezTo>
                  <a:lnTo>
                    <a:pt x="1060" y="334"/>
                  </a:lnTo>
                  <a:cubicBezTo>
                    <a:pt x="1155" y="334"/>
                    <a:pt x="1227" y="251"/>
                    <a:pt x="1227" y="167"/>
                  </a:cubicBezTo>
                  <a:cubicBezTo>
                    <a:pt x="1227" y="72"/>
                    <a:pt x="1155" y="0"/>
                    <a:pt x="106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74" name="Google Shape;11474;p80"/>
            <p:cNvSpPr/>
            <p:nvPr/>
          </p:nvSpPr>
          <p:spPr>
            <a:xfrm>
              <a:off x="2376996" y="3005528"/>
              <a:ext cx="39025" cy="10623"/>
            </a:xfrm>
            <a:custGeom>
              <a:avLst/>
              <a:gdLst/>
              <a:ahLst/>
              <a:cxnLst/>
              <a:rect l="l" t="t" r="r" b="b"/>
              <a:pathLst>
                <a:path w="1227" h="334" extrusionOk="0">
                  <a:moveTo>
                    <a:pt x="167" y="0"/>
                  </a:moveTo>
                  <a:cubicBezTo>
                    <a:pt x="72" y="0"/>
                    <a:pt x="0" y="72"/>
                    <a:pt x="0" y="167"/>
                  </a:cubicBezTo>
                  <a:cubicBezTo>
                    <a:pt x="0" y="251"/>
                    <a:pt x="72" y="334"/>
                    <a:pt x="167" y="334"/>
                  </a:cubicBezTo>
                  <a:lnTo>
                    <a:pt x="1060" y="334"/>
                  </a:lnTo>
                  <a:cubicBezTo>
                    <a:pt x="1155" y="334"/>
                    <a:pt x="1227" y="251"/>
                    <a:pt x="1227" y="167"/>
                  </a:cubicBezTo>
                  <a:cubicBezTo>
                    <a:pt x="1227" y="72"/>
                    <a:pt x="1155" y="0"/>
                    <a:pt x="106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75" name="Google Shape;11475;p80"/>
            <p:cNvSpPr/>
            <p:nvPr/>
          </p:nvSpPr>
          <p:spPr>
            <a:xfrm>
              <a:off x="2429634" y="3005528"/>
              <a:ext cx="39025" cy="10623"/>
            </a:xfrm>
            <a:custGeom>
              <a:avLst/>
              <a:gdLst/>
              <a:ahLst/>
              <a:cxnLst/>
              <a:rect l="l" t="t" r="r" b="b"/>
              <a:pathLst>
                <a:path w="1227" h="334" extrusionOk="0">
                  <a:moveTo>
                    <a:pt x="167" y="0"/>
                  </a:moveTo>
                  <a:cubicBezTo>
                    <a:pt x="72" y="0"/>
                    <a:pt x="0" y="72"/>
                    <a:pt x="0" y="167"/>
                  </a:cubicBezTo>
                  <a:cubicBezTo>
                    <a:pt x="0" y="251"/>
                    <a:pt x="72" y="334"/>
                    <a:pt x="167" y="334"/>
                  </a:cubicBezTo>
                  <a:lnTo>
                    <a:pt x="1060" y="334"/>
                  </a:lnTo>
                  <a:cubicBezTo>
                    <a:pt x="1143" y="334"/>
                    <a:pt x="1227" y="251"/>
                    <a:pt x="1227" y="167"/>
                  </a:cubicBezTo>
                  <a:cubicBezTo>
                    <a:pt x="1227" y="72"/>
                    <a:pt x="1143" y="0"/>
                    <a:pt x="106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76" name="Google Shape;11476;p80"/>
            <p:cNvSpPr/>
            <p:nvPr/>
          </p:nvSpPr>
          <p:spPr>
            <a:xfrm>
              <a:off x="2482653" y="3005528"/>
              <a:ext cx="39025" cy="10623"/>
            </a:xfrm>
            <a:custGeom>
              <a:avLst/>
              <a:gdLst/>
              <a:ahLst/>
              <a:cxnLst/>
              <a:rect l="l" t="t" r="r" b="b"/>
              <a:pathLst>
                <a:path w="1227" h="334" extrusionOk="0">
                  <a:moveTo>
                    <a:pt x="167" y="0"/>
                  </a:moveTo>
                  <a:cubicBezTo>
                    <a:pt x="72" y="0"/>
                    <a:pt x="0" y="72"/>
                    <a:pt x="0" y="167"/>
                  </a:cubicBezTo>
                  <a:cubicBezTo>
                    <a:pt x="0" y="251"/>
                    <a:pt x="72" y="334"/>
                    <a:pt x="167" y="334"/>
                  </a:cubicBezTo>
                  <a:lnTo>
                    <a:pt x="1060" y="334"/>
                  </a:lnTo>
                  <a:cubicBezTo>
                    <a:pt x="1143" y="334"/>
                    <a:pt x="1226" y="251"/>
                    <a:pt x="1226" y="167"/>
                  </a:cubicBezTo>
                  <a:cubicBezTo>
                    <a:pt x="1215" y="72"/>
                    <a:pt x="1143" y="0"/>
                    <a:pt x="106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77" name="Google Shape;11477;p80"/>
            <p:cNvSpPr/>
            <p:nvPr/>
          </p:nvSpPr>
          <p:spPr>
            <a:xfrm>
              <a:off x="2223251" y="2962369"/>
              <a:ext cx="259433" cy="10623"/>
            </a:xfrm>
            <a:custGeom>
              <a:avLst/>
              <a:gdLst/>
              <a:ahLst/>
              <a:cxnLst/>
              <a:rect l="l" t="t" r="r" b="b"/>
              <a:pathLst>
                <a:path w="8157" h="334" extrusionOk="0">
                  <a:moveTo>
                    <a:pt x="167" y="0"/>
                  </a:moveTo>
                  <a:cubicBezTo>
                    <a:pt x="72" y="0"/>
                    <a:pt x="0" y="84"/>
                    <a:pt x="0" y="167"/>
                  </a:cubicBezTo>
                  <a:cubicBezTo>
                    <a:pt x="0" y="262"/>
                    <a:pt x="72" y="334"/>
                    <a:pt x="167" y="334"/>
                  </a:cubicBezTo>
                  <a:lnTo>
                    <a:pt x="7989" y="334"/>
                  </a:lnTo>
                  <a:cubicBezTo>
                    <a:pt x="8085" y="334"/>
                    <a:pt x="8156" y="262"/>
                    <a:pt x="8156" y="167"/>
                  </a:cubicBezTo>
                  <a:cubicBezTo>
                    <a:pt x="8156" y="84"/>
                    <a:pt x="8085" y="0"/>
                    <a:pt x="798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78" name="Google Shape;11478;p80"/>
            <p:cNvSpPr/>
            <p:nvPr/>
          </p:nvSpPr>
          <p:spPr>
            <a:xfrm>
              <a:off x="2502340" y="2954927"/>
              <a:ext cx="30692" cy="25635"/>
            </a:xfrm>
            <a:custGeom>
              <a:avLst/>
              <a:gdLst/>
              <a:ahLst/>
              <a:cxnLst/>
              <a:rect l="l" t="t" r="r" b="b"/>
              <a:pathLst>
                <a:path w="965" h="806" extrusionOk="0">
                  <a:moveTo>
                    <a:pt x="228" y="0"/>
                  </a:moveTo>
                  <a:cubicBezTo>
                    <a:pt x="183" y="0"/>
                    <a:pt x="139" y="18"/>
                    <a:pt x="107" y="56"/>
                  </a:cubicBezTo>
                  <a:cubicBezTo>
                    <a:pt x="48" y="139"/>
                    <a:pt x="48" y="234"/>
                    <a:pt x="119" y="294"/>
                  </a:cubicBezTo>
                  <a:lnTo>
                    <a:pt x="238" y="401"/>
                  </a:lnTo>
                  <a:lnTo>
                    <a:pt x="119" y="508"/>
                  </a:lnTo>
                  <a:cubicBezTo>
                    <a:pt x="0" y="615"/>
                    <a:pt x="84" y="806"/>
                    <a:pt x="226" y="806"/>
                  </a:cubicBezTo>
                  <a:cubicBezTo>
                    <a:pt x="334" y="806"/>
                    <a:pt x="357" y="734"/>
                    <a:pt x="488" y="627"/>
                  </a:cubicBezTo>
                  <a:cubicBezTo>
                    <a:pt x="596" y="734"/>
                    <a:pt x="643" y="806"/>
                    <a:pt x="738" y="806"/>
                  </a:cubicBezTo>
                  <a:cubicBezTo>
                    <a:pt x="881" y="806"/>
                    <a:pt x="965" y="615"/>
                    <a:pt x="846" y="508"/>
                  </a:cubicBezTo>
                  <a:lnTo>
                    <a:pt x="750" y="401"/>
                  </a:lnTo>
                  <a:lnTo>
                    <a:pt x="869" y="294"/>
                  </a:lnTo>
                  <a:cubicBezTo>
                    <a:pt x="941" y="234"/>
                    <a:pt x="941" y="139"/>
                    <a:pt x="881" y="56"/>
                  </a:cubicBezTo>
                  <a:cubicBezTo>
                    <a:pt x="850" y="18"/>
                    <a:pt x="806" y="0"/>
                    <a:pt x="761" y="0"/>
                  </a:cubicBezTo>
                  <a:cubicBezTo>
                    <a:pt x="720" y="0"/>
                    <a:pt x="677" y="15"/>
                    <a:pt x="643" y="44"/>
                  </a:cubicBezTo>
                  <a:lnTo>
                    <a:pt x="500" y="175"/>
                  </a:lnTo>
                  <a:lnTo>
                    <a:pt x="346" y="44"/>
                  </a:lnTo>
                  <a:cubicBezTo>
                    <a:pt x="311" y="15"/>
                    <a:pt x="269" y="0"/>
                    <a:pt x="22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79" name="Google Shape;11479;p80"/>
            <p:cNvSpPr/>
            <p:nvPr/>
          </p:nvSpPr>
          <p:spPr>
            <a:xfrm>
              <a:off x="2217940" y="3032404"/>
              <a:ext cx="101140" cy="83361"/>
            </a:xfrm>
            <a:custGeom>
              <a:avLst/>
              <a:gdLst/>
              <a:ahLst/>
              <a:cxnLst/>
              <a:rect l="l" t="t" r="r" b="b"/>
              <a:pathLst>
                <a:path w="3180" h="2621" extrusionOk="0">
                  <a:moveTo>
                    <a:pt x="525" y="1"/>
                  </a:moveTo>
                  <a:cubicBezTo>
                    <a:pt x="227" y="1"/>
                    <a:pt x="1" y="239"/>
                    <a:pt x="1" y="525"/>
                  </a:cubicBezTo>
                  <a:lnTo>
                    <a:pt x="1" y="2465"/>
                  </a:lnTo>
                  <a:cubicBezTo>
                    <a:pt x="1" y="2549"/>
                    <a:pt x="84" y="2620"/>
                    <a:pt x="167" y="2620"/>
                  </a:cubicBezTo>
                  <a:cubicBezTo>
                    <a:pt x="263" y="2620"/>
                    <a:pt x="334" y="2549"/>
                    <a:pt x="334" y="2465"/>
                  </a:cubicBezTo>
                  <a:lnTo>
                    <a:pt x="334" y="525"/>
                  </a:lnTo>
                  <a:cubicBezTo>
                    <a:pt x="334" y="418"/>
                    <a:pt x="417" y="334"/>
                    <a:pt x="525" y="334"/>
                  </a:cubicBezTo>
                  <a:lnTo>
                    <a:pt x="3013" y="334"/>
                  </a:lnTo>
                  <a:cubicBezTo>
                    <a:pt x="3096" y="334"/>
                    <a:pt x="3180" y="263"/>
                    <a:pt x="3180" y="168"/>
                  </a:cubicBezTo>
                  <a:cubicBezTo>
                    <a:pt x="3180" y="84"/>
                    <a:pt x="3096" y="1"/>
                    <a:pt x="301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80" name="Google Shape;11480;p80"/>
            <p:cNvSpPr/>
            <p:nvPr/>
          </p:nvSpPr>
          <p:spPr>
            <a:xfrm>
              <a:off x="2217558" y="3082401"/>
              <a:ext cx="133708" cy="96592"/>
            </a:xfrm>
            <a:custGeom>
              <a:avLst/>
              <a:gdLst/>
              <a:ahLst/>
              <a:cxnLst/>
              <a:rect l="l" t="t" r="r" b="b"/>
              <a:pathLst>
                <a:path w="4204" h="3037" extrusionOk="0">
                  <a:moveTo>
                    <a:pt x="1918" y="322"/>
                  </a:moveTo>
                  <a:cubicBezTo>
                    <a:pt x="2061" y="322"/>
                    <a:pt x="2180" y="393"/>
                    <a:pt x="2239" y="512"/>
                  </a:cubicBezTo>
                  <a:lnTo>
                    <a:pt x="2549" y="1143"/>
                  </a:lnTo>
                  <a:cubicBezTo>
                    <a:pt x="2382" y="1322"/>
                    <a:pt x="2156" y="1405"/>
                    <a:pt x="1918" y="1405"/>
                  </a:cubicBezTo>
                  <a:cubicBezTo>
                    <a:pt x="1680" y="1405"/>
                    <a:pt x="1465" y="1298"/>
                    <a:pt x="1299" y="1143"/>
                  </a:cubicBezTo>
                  <a:lnTo>
                    <a:pt x="1608" y="512"/>
                  </a:lnTo>
                  <a:cubicBezTo>
                    <a:pt x="1668" y="393"/>
                    <a:pt x="1787" y="322"/>
                    <a:pt x="1918" y="322"/>
                  </a:cubicBezTo>
                  <a:close/>
                  <a:moveTo>
                    <a:pt x="2727" y="1453"/>
                  </a:moveTo>
                  <a:lnTo>
                    <a:pt x="3346" y="2691"/>
                  </a:lnTo>
                  <a:lnTo>
                    <a:pt x="525" y="2691"/>
                  </a:lnTo>
                  <a:lnTo>
                    <a:pt x="1144" y="1453"/>
                  </a:lnTo>
                  <a:cubicBezTo>
                    <a:pt x="1370" y="1644"/>
                    <a:pt x="1644" y="1751"/>
                    <a:pt x="1941" y="1751"/>
                  </a:cubicBezTo>
                  <a:cubicBezTo>
                    <a:pt x="2239" y="1751"/>
                    <a:pt x="2501" y="1644"/>
                    <a:pt x="2727" y="1453"/>
                  </a:cubicBezTo>
                  <a:close/>
                  <a:moveTo>
                    <a:pt x="1918" y="0"/>
                  </a:moveTo>
                  <a:cubicBezTo>
                    <a:pt x="1668" y="0"/>
                    <a:pt x="1430" y="143"/>
                    <a:pt x="1310" y="370"/>
                  </a:cubicBezTo>
                  <a:lnTo>
                    <a:pt x="941" y="1084"/>
                  </a:lnTo>
                  <a:lnTo>
                    <a:pt x="322" y="2275"/>
                  </a:lnTo>
                  <a:lnTo>
                    <a:pt x="322" y="1572"/>
                  </a:lnTo>
                  <a:cubicBezTo>
                    <a:pt x="322" y="1489"/>
                    <a:pt x="251" y="1405"/>
                    <a:pt x="167" y="1405"/>
                  </a:cubicBezTo>
                  <a:cubicBezTo>
                    <a:pt x="72" y="1405"/>
                    <a:pt x="1" y="1489"/>
                    <a:pt x="1" y="1572"/>
                  </a:cubicBezTo>
                  <a:lnTo>
                    <a:pt x="1" y="2501"/>
                  </a:lnTo>
                  <a:cubicBezTo>
                    <a:pt x="1" y="2644"/>
                    <a:pt x="60" y="2775"/>
                    <a:pt x="167" y="2882"/>
                  </a:cubicBezTo>
                  <a:cubicBezTo>
                    <a:pt x="263" y="2977"/>
                    <a:pt x="382" y="3037"/>
                    <a:pt x="525" y="3037"/>
                  </a:cubicBezTo>
                  <a:lnTo>
                    <a:pt x="4001" y="3037"/>
                  </a:lnTo>
                  <a:cubicBezTo>
                    <a:pt x="4097" y="3037"/>
                    <a:pt x="4168" y="2953"/>
                    <a:pt x="4168" y="2870"/>
                  </a:cubicBezTo>
                  <a:cubicBezTo>
                    <a:pt x="4204" y="2763"/>
                    <a:pt x="4120" y="2691"/>
                    <a:pt x="4037" y="2691"/>
                  </a:cubicBezTo>
                  <a:lnTo>
                    <a:pt x="3704" y="2691"/>
                  </a:lnTo>
                  <a:lnTo>
                    <a:pt x="2537" y="370"/>
                  </a:lnTo>
                  <a:cubicBezTo>
                    <a:pt x="2418" y="131"/>
                    <a:pt x="2180" y="0"/>
                    <a:pt x="191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81" name="Google Shape;11481;p80"/>
            <p:cNvSpPr/>
            <p:nvPr/>
          </p:nvSpPr>
          <p:spPr>
            <a:xfrm>
              <a:off x="2329671" y="3032404"/>
              <a:ext cx="82566" cy="145444"/>
            </a:xfrm>
            <a:custGeom>
              <a:avLst/>
              <a:gdLst/>
              <a:ahLst/>
              <a:cxnLst/>
              <a:rect l="l" t="t" r="r" b="b"/>
              <a:pathLst>
                <a:path w="2596" h="4573" extrusionOk="0">
                  <a:moveTo>
                    <a:pt x="167" y="1"/>
                  </a:moveTo>
                  <a:cubicBezTo>
                    <a:pt x="71" y="1"/>
                    <a:pt x="0" y="84"/>
                    <a:pt x="0" y="168"/>
                  </a:cubicBezTo>
                  <a:cubicBezTo>
                    <a:pt x="0" y="263"/>
                    <a:pt x="71" y="334"/>
                    <a:pt x="167" y="334"/>
                  </a:cubicBezTo>
                  <a:lnTo>
                    <a:pt x="2072" y="334"/>
                  </a:lnTo>
                  <a:cubicBezTo>
                    <a:pt x="2179" y="334"/>
                    <a:pt x="2262" y="418"/>
                    <a:pt x="2262" y="525"/>
                  </a:cubicBezTo>
                  <a:lnTo>
                    <a:pt x="2262" y="4049"/>
                  </a:lnTo>
                  <a:cubicBezTo>
                    <a:pt x="2262" y="4156"/>
                    <a:pt x="2179" y="4251"/>
                    <a:pt x="2072" y="4251"/>
                  </a:cubicBezTo>
                  <a:lnTo>
                    <a:pt x="1179" y="4251"/>
                  </a:lnTo>
                  <a:cubicBezTo>
                    <a:pt x="1095" y="4251"/>
                    <a:pt x="1012" y="4323"/>
                    <a:pt x="1012" y="4406"/>
                  </a:cubicBezTo>
                  <a:cubicBezTo>
                    <a:pt x="1012" y="4501"/>
                    <a:pt x="1095" y="4573"/>
                    <a:pt x="1179" y="4573"/>
                  </a:cubicBezTo>
                  <a:lnTo>
                    <a:pt x="2072" y="4573"/>
                  </a:lnTo>
                  <a:cubicBezTo>
                    <a:pt x="2369" y="4573"/>
                    <a:pt x="2596" y="4335"/>
                    <a:pt x="2596" y="4049"/>
                  </a:cubicBezTo>
                  <a:lnTo>
                    <a:pt x="2596" y="525"/>
                  </a:lnTo>
                  <a:cubicBezTo>
                    <a:pt x="2596" y="239"/>
                    <a:pt x="2357" y="1"/>
                    <a:pt x="207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82" name="Google Shape;11482;p80"/>
            <p:cNvSpPr/>
            <p:nvPr/>
          </p:nvSpPr>
          <p:spPr>
            <a:xfrm>
              <a:off x="2437585" y="3032404"/>
              <a:ext cx="84092" cy="10655"/>
            </a:xfrm>
            <a:custGeom>
              <a:avLst/>
              <a:gdLst/>
              <a:ahLst/>
              <a:cxnLst/>
              <a:rect l="l" t="t" r="r" b="b"/>
              <a:pathLst>
                <a:path w="2644" h="335" extrusionOk="0">
                  <a:moveTo>
                    <a:pt x="167" y="1"/>
                  </a:moveTo>
                  <a:cubicBezTo>
                    <a:pt x="84" y="1"/>
                    <a:pt x="0" y="84"/>
                    <a:pt x="0" y="168"/>
                  </a:cubicBezTo>
                  <a:cubicBezTo>
                    <a:pt x="0" y="263"/>
                    <a:pt x="84" y="334"/>
                    <a:pt x="167" y="334"/>
                  </a:cubicBezTo>
                  <a:lnTo>
                    <a:pt x="2477" y="334"/>
                  </a:lnTo>
                  <a:cubicBezTo>
                    <a:pt x="2560" y="334"/>
                    <a:pt x="2643" y="263"/>
                    <a:pt x="2643" y="168"/>
                  </a:cubicBezTo>
                  <a:cubicBezTo>
                    <a:pt x="2632" y="84"/>
                    <a:pt x="2560" y="1"/>
                    <a:pt x="247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83" name="Google Shape;11483;p80"/>
            <p:cNvSpPr/>
            <p:nvPr/>
          </p:nvSpPr>
          <p:spPr>
            <a:xfrm>
              <a:off x="2427344" y="3055144"/>
              <a:ext cx="94334" cy="10623"/>
            </a:xfrm>
            <a:custGeom>
              <a:avLst/>
              <a:gdLst/>
              <a:ahLst/>
              <a:cxnLst/>
              <a:rect l="l" t="t" r="r" b="b"/>
              <a:pathLst>
                <a:path w="2966" h="334" extrusionOk="0">
                  <a:moveTo>
                    <a:pt x="168" y="0"/>
                  </a:moveTo>
                  <a:cubicBezTo>
                    <a:pt x="72" y="0"/>
                    <a:pt x="1" y="84"/>
                    <a:pt x="1" y="167"/>
                  </a:cubicBezTo>
                  <a:cubicBezTo>
                    <a:pt x="1" y="262"/>
                    <a:pt x="72" y="334"/>
                    <a:pt x="168" y="334"/>
                  </a:cubicBezTo>
                  <a:lnTo>
                    <a:pt x="2799" y="334"/>
                  </a:lnTo>
                  <a:cubicBezTo>
                    <a:pt x="2882" y="334"/>
                    <a:pt x="2965" y="262"/>
                    <a:pt x="2965" y="167"/>
                  </a:cubicBezTo>
                  <a:cubicBezTo>
                    <a:pt x="2954" y="84"/>
                    <a:pt x="2882" y="0"/>
                    <a:pt x="279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84" name="Google Shape;11484;p80"/>
            <p:cNvSpPr/>
            <p:nvPr/>
          </p:nvSpPr>
          <p:spPr>
            <a:xfrm>
              <a:off x="2427344" y="3077853"/>
              <a:ext cx="94334" cy="10623"/>
            </a:xfrm>
            <a:custGeom>
              <a:avLst/>
              <a:gdLst/>
              <a:ahLst/>
              <a:cxnLst/>
              <a:rect l="l" t="t" r="r" b="b"/>
              <a:pathLst>
                <a:path w="2966" h="334" extrusionOk="0">
                  <a:moveTo>
                    <a:pt x="168" y="1"/>
                  </a:moveTo>
                  <a:cubicBezTo>
                    <a:pt x="72" y="1"/>
                    <a:pt x="1" y="84"/>
                    <a:pt x="1" y="167"/>
                  </a:cubicBezTo>
                  <a:cubicBezTo>
                    <a:pt x="1" y="263"/>
                    <a:pt x="72" y="334"/>
                    <a:pt x="168" y="334"/>
                  </a:cubicBezTo>
                  <a:lnTo>
                    <a:pt x="2799" y="334"/>
                  </a:lnTo>
                  <a:cubicBezTo>
                    <a:pt x="2882" y="334"/>
                    <a:pt x="2965" y="263"/>
                    <a:pt x="2965" y="167"/>
                  </a:cubicBezTo>
                  <a:cubicBezTo>
                    <a:pt x="2954" y="84"/>
                    <a:pt x="2882" y="1"/>
                    <a:pt x="279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85" name="Google Shape;11485;p80"/>
            <p:cNvSpPr/>
            <p:nvPr/>
          </p:nvSpPr>
          <p:spPr>
            <a:xfrm>
              <a:off x="2427344" y="3100212"/>
              <a:ext cx="94334" cy="10623"/>
            </a:xfrm>
            <a:custGeom>
              <a:avLst/>
              <a:gdLst/>
              <a:ahLst/>
              <a:cxnLst/>
              <a:rect l="l" t="t" r="r" b="b"/>
              <a:pathLst>
                <a:path w="2966" h="334" extrusionOk="0">
                  <a:moveTo>
                    <a:pt x="168" y="0"/>
                  </a:moveTo>
                  <a:cubicBezTo>
                    <a:pt x="72" y="0"/>
                    <a:pt x="1" y="71"/>
                    <a:pt x="1" y="167"/>
                  </a:cubicBezTo>
                  <a:cubicBezTo>
                    <a:pt x="1" y="250"/>
                    <a:pt x="72" y="333"/>
                    <a:pt x="168" y="333"/>
                  </a:cubicBezTo>
                  <a:lnTo>
                    <a:pt x="2799" y="333"/>
                  </a:lnTo>
                  <a:cubicBezTo>
                    <a:pt x="2882" y="333"/>
                    <a:pt x="2965" y="250"/>
                    <a:pt x="2965" y="167"/>
                  </a:cubicBezTo>
                  <a:cubicBezTo>
                    <a:pt x="2965" y="71"/>
                    <a:pt x="2882" y="0"/>
                    <a:pt x="279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86" name="Google Shape;11486;p80"/>
            <p:cNvSpPr/>
            <p:nvPr/>
          </p:nvSpPr>
          <p:spPr>
            <a:xfrm>
              <a:off x="2427344" y="3122921"/>
              <a:ext cx="94334" cy="10623"/>
            </a:xfrm>
            <a:custGeom>
              <a:avLst/>
              <a:gdLst/>
              <a:ahLst/>
              <a:cxnLst/>
              <a:rect l="l" t="t" r="r" b="b"/>
              <a:pathLst>
                <a:path w="2966" h="334" extrusionOk="0">
                  <a:moveTo>
                    <a:pt x="168" y="0"/>
                  </a:moveTo>
                  <a:cubicBezTo>
                    <a:pt x="72" y="0"/>
                    <a:pt x="1" y="72"/>
                    <a:pt x="1" y="167"/>
                  </a:cubicBezTo>
                  <a:cubicBezTo>
                    <a:pt x="1" y="250"/>
                    <a:pt x="72" y="334"/>
                    <a:pt x="168" y="334"/>
                  </a:cubicBezTo>
                  <a:lnTo>
                    <a:pt x="2799" y="334"/>
                  </a:lnTo>
                  <a:cubicBezTo>
                    <a:pt x="2882" y="334"/>
                    <a:pt x="2965" y="250"/>
                    <a:pt x="2965" y="167"/>
                  </a:cubicBezTo>
                  <a:cubicBezTo>
                    <a:pt x="2954" y="72"/>
                    <a:pt x="2882" y="0"/>
                    <a:pt x="279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87" name="Google Shape;11487;p80"/>
            <p:cNvSpPr/>
            <p:nvPr/>
          </p:nvSpPr>
          <p:spPr>
            <a:xfrm>
              <a:off x="2427344" y="3145629"/>
              <a:ext cx="94334" cy="10655"/>
            </a:xfrm>
            <a:custGeom>
              <a:avLst/>
              <a:gdLst/>
              <a:ahLst/>
              <a:cxnLst/>
              <a:rect l="l" t="t" r="r" b="b"/>
              <a:pathLst>
                <a:path w="2966" h="335" extrusionOk="0">
                  <a:moveTo>
                    <a:pt x="168" y="1"/>
                  </a:moveTo>
                  <a:cubicBezTo>
                    <a:pt x="72" y="1"/>
                    <a:pt x="1" y="72"/>
                    <a:pt x="1" y="167"/>
                  </a:cubicBezTo>
                  <a:cubicBezTo>
                    <a:pt x="1" y="251"/>
                    <a:pt x="72" y="334"/>
                    <a:pt x="168" y="334"/>
                  </a:cubicBezTo>
                  <a:lnTo>
                    <a:pt x="2799" y="334"/>
                  </a:lnTo>
                  <a:cubicBezTo>
                    <a:pt x="2882" y="334"/>
                    <a:pt x="2965" y="251"/>
                    <a:pt x="2965" y="167"/>
                  </a:cubicBezTo>
                  <a:cubicBezTo>
                    <a:pt x="2954" y="72"/>
                    <a:pt x="2882" y="1"/>
                    <a:pt x="279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88" name="Google Shape;11488;p80"/>
            <p:cNvSpPr/>
            <p:nvPr/>
          </p:nvSpPr>
          <p:spPr>
            <a:xfrm>
              <a:off x="2427344" y="3167988"/>
              <a:ext cx="68953" cy="10241"/>
            </a:xfrm>
            <a:custGeom>
              <a:avLst/>
              <a:gdLst/>
              <a:ahLst/>
              <a:cxnLst/>
              <a:rect l="l" t="t" r="r" b="b"/>
              <a:pathLst>
                <a:path w="2168" h="322" extrusionOk="0">
                  <a:moveTo>
                    <a:pt x="168" y="0"/>
                  </a:moveTo>
                  <a:cubicBezTo>
                    <a:pt x="72" y="0"/>
                    <a:pt x="1" y="72"/>
                    <a:pt x="1" y="167"/>
                  </a:cubicBezTo>
                  <a:cubicBezTo>
                    <a:pt x="1" y="250"/>
                    <a:pt x="72" y="322"/>
                    <a:pt x="168" y="322"/>
                  </a:cubicBezTo>
                  <a:lnTo>
                    <a:pt x="1989" y="322"/>
                  </a:lnTo>
                  <a:cubicBezTo>
                    <a:pt x="2084" y="322"/>
                    <a:pt x="2156" y="250"/>
                    <a:pt x="2156" y="167"/>
                  </a:cubicBezTo>
                  <a:cubicBezTo>
                    <a:pt x="2168" y="72"/>
                    <a:pt x="2096" y="0"/>
                    <a:pt x="198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89" name="Google Shape;11489;p80"/>
            <p:cNvSpPr/>
            <p:nvPr/>
          </p:nvSpPr>
          <p:spPr>
            <a:xfrm>
              <a:off x="2323214" y="3050882"/>
              <a:ext cx="66695" cy="69780"/>
            </a:xfrm>
            <a:custGeom>
              <a:avLst/>
              <a:gdLst/>
              <a:ahLst/>
              <a:cxnLst/>
              <a:rect l="l" t="t" r="r" b="b"/>
              <a:pathLst>
                <a:path w="2097" h="2194" extrusionOk="0">
                  <a:moveTo>
                    <a:pt x="715" y="408"/>
                  </a:moveTo>
                  <a:lnTo>
                    <a:pt x="715" y="527"/>
                  </a:lnTo>
                  <a:cubicBezTo>
                    <a:pt x="715" y="1075"/>
                    <a:pt x="1120" y="1527"/>
                    <a:pt x="1632" y="1611"/>
                  </a:cubicBezTo>
                  <a:cubicBezTo>
                    <a:pt x="1477" y="1742"/>
                    <a:pt x="1275" y="1837"/>
                    <a:pt x="1072" y="1837"/>
                  </a:cubicBezTo>
                  <a:cubicBezTo>
                    <a:pt x="655" y="1837"/>
                    <a:pt x="310" y="1492"/>
                    <a:pt x="310" y="1075"/>
                  </a:cubicBezTo>
                  <a:cubicBezTo>
                    <a:pt x="310" y="789"/>
                    <a:pt x="477" y="539"/>
                    <a:pt x="715" y="408"/>
                  </a:cubicBezTo>
                  <a:close/>
                  <a:moveTo>
                    <a:pt x="960" y="0"/>
                  </a:moveTo>
                  <a:cubicBezTo>
                    <a:pt x="950" y="0"/>
                    <a:pt x="939" y="1"/>
                    <a:pt x="929" y="3"/>
                  </a:cubicBezTo>
                  <a:cubicBezTo>
                    <a:pt x="394" y="75"/>
                    <a:pt x="1" y="539"/>
                    <a:pt x="1" y="1087"/>
                  </a:cubicBezTo>
                  <a:cubicBezTo>
                    <a:pt x="1" y="1694"/>
                    <a:pt x="489" y="2194"/>
                    <a:pt x="1096" y="2194"/>
                  </a:cubicBezTo>
                  <a:cubicBezTo>
                    <a:pt x="1525" y="2194"/>
                    <a:pt x="1929" y="1932"/>
                    <a:pt x="2096" y="1539"/>
                  </a:cubicBezTo>
                  <a:cubicBezTo>
                    <a:pt x="2096" y="1444"/>
                    <a:pt x="2084" y="1384"/>
                    <a:pt x="2048" y="1337"/>
                  </a:cubicBezTo>
                  <a:cubicBezTo>
                    <a:pt x="2030" y="1309"/>
                    <a:pt x="1990" y="1281"/>
                    <a:pt x="1945" y="1281"/>
                  </a:cubicBezTo>
                  <a:cubicBezTo>
                    <a:pt x="1932" y="1281"/>
                    <a:pt x="1919" y="1284"/>
                    <a:pt x="1906" y="1289"/>
                  </a:cubicBezTo>
                  <a:lnTo>
                    <a:pt x="1798" y="1289"/>
                  </a:lnTo>
                  <a:cubicBezTo>
                    <a:pt x="1382" y="1289"/>
                    <a:pt x="1036" y="944"/>
                    <a:pt x="1036" y="527"/>
                  </a:cubicBezTo>
                  <a:cubicBezTo>
                    <a:pt x="1036" y="420"/>
                    <a:pt x="1060" y="313"/>
                    <a:pt x="1096" y="229"/>
                  </a:cubicBezTo>
                  <a:cubicBezTo>
                    <a:pt x="1132" y="170"/>
                    <a:pt x="1120" y="110"/>
                    <a:pt x="1084" y="63"/>
                  </a:cubicBezTo>
                  <a:cubicBezTo>
                    <a:pt x="1054" y="23"/>
                    <a:pt x="1009" y="0"/>
                    <a:pt x="96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490" name="Google Shape;11490;p80"/>
          <p:cNvGrpSpPr/>
          <p:nvPr/>
        </p:nvGrpSpPr>
        <p:grpSpPr>
          <a:xfrm>
            <a:off x="2333197" y="3625482"/>
            <a:ext cx="474657" cy="474149"/>
            <a:chOff x="1749897" y="2894561"/>
            <a:chExt cx="355993" cy="355612"/>
          </a:xfrm>
          <a:solidFill>
            <a:schemeClr val="tx1"/>
          </a:solidFill>
        </p:grpSpPr>
        <p:sp>
          <p:nvSpPr>
            <p:cNvPr id="11491" name="Google Shape;11491;p80"/>
            <p:cNvSpPr/>
            <p:nvPr/>
          </p:nvSpPr>
          <p:spPr>
            <a:xfrm>
              <a:off x="1899858" y="2895324"/>
              <a:ext cx="206033" cy="161728"/>
            </a:xfrm>
            <a:custGeom>
              <a:avLst/>
              <a:gdLst/>
              <a:ahLst/>
              <a:cxnLst/>
              <a:rect l="l" t="t" r="r" b="b"/>
              <a:pathLst>
                <a:path w="6478" h="5085" extrusionOk="0">
                  <a:moveTo>
                    <a:pt x="6156" y="322"/>
                  </a:moveTo>
                  <a:lnTo>
                    <a:pt x="6156" y="4763"/>
                  </a:lnTo>
                  <a:lnTo>
                    <a:pt x="334" y="4763"/>
                  </a:lnTo>
                  <a:lnTo>
                    <a:pt x="334" y="322"/>
                  </a:lnTo>
                  <a:close/>
                  <a:moveTo>
                    <a:pt x="167" y="1"/>
                  </a:moveTo>
                  <a:cubicBezTo>
                    <a:pt x="72" y="1"/>
                    <a:pt x="0" y="72"/>
                    <a:pt x="0" y="167"/>
                  </a:cubicBezTo>
                  <a:lnTo>
                    <a:pt x="0" y="4930"/>
                  </a:lnTo>
                  <a:cubicBezTo>
                    <a:pt x="0" y="5013"/>
                    <a:pt x="72" y="5085"/>
                    <a:pt x="167" y="5085"/>
                  </a:cubicBezTo>
                  <a:lnTo>
                    <a:pt x="6311" y="5085"/>
                  </a:lnTo>
                  <a:cubicBezTo>
                    <a:pt x="6406" y="5085"/>
                    <a:pt x="6477" y="5013"/>
                    <a:pt x="6477" y="4930"/>
                  </a:cubicBezTo>
                  <a:lnTo>
                    <a:pt x="6477" y="167"/>
                  </a:lnTo>
                  <a:cubicBezTo>
                    <a:pt x="6477" y="72"/>
                    <a:pt x="6406" y="1"/>
                    <a:pt x="631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92" name="Google Shape;11492;p80"/>
            <p:cNvSpPr/>
            <p:nvPr/>
          </p:nvSpPr>
          <p:spPr>
            <a:xfrm>
              <a:off x="1751424" y="2894561"/>
              <a:ext cx="135585" cy="161379"/>
            </a:xfrm>
            <a:custGeom>
              <a:avLst/>
              <a:gdLst/>
              <a:ahLst/>
              <a:cxnLst/>
              <a:rect l="l" t="t" r="r" b="b"/>
              <a:pathLst>
                <a:path w="4263" h="5074" extrusionOk="0">
                  <a:moveTo>
                    <a:pt x="3643" y="334"/>
                  </a:moveTo>
                  <a:lnTo>
                    <a:pt x="2048" y="2227"/>
                  </a:lnTo>
                  <a:lnTo>
                    <a:pt x="476" y="334"/>
                  </a:lnTo>
                  <a:close/>
                  <a:moveTo>
                    <a:pt x="286" y="632"/>
                  </a:moveTo>
                  <a:lnTo>
                    <a:pt x="1846" y="2489"/>
                  </a:lnTo>
                  <a:lnTo>
                    <a:pt x="286" y="4359"/>
                  </a:lnTo>
                  <a:lnTo>
                    <a:pt x="286" y="632"/>
                  </a:lnTo>
                  <a:close/>
                  <a:moveTo>
                    <a:pt x="3894" y="561"/>
                  </a:moveTo>
                  <a:lnTo>
                    <a:pt x="3894" y="4430"/>
                  </a:lnTo>
                  <a:lnTo>
                    <a:pt x="2274" y="2489"/>
                  </a:lnTo>
                  <a:lnTo>
                    <a:pt x="3894" y="561"/>
                  </a:lnTo>
                  <a:close/>
                  <a:moveTo>
                    <a:pt x="2072" y="2739"/>
                  </a:moveTo>
                  <a:lnTo>
                    <a:pt x="3763" y="4763"/>
                  </a:lnTo>
                  <a:lnTo>
                    <a:pt x="369" y="4763"/>
                  </a:lnTo>
                  <a:lnTo>
                    <a:pt x="2072" y="2739"/>
                  </a:lnTo>
                  <a:close/>
                  <a:moveTo>
                    <a:pt x="36" y="1"/>
                  </a:moveTo>
                  <a:cubicBezTo>
                    <a:pt x="36" y="1"/>
                    <a:pt x="24" y="1"/>
                    <a:pt x="24" y="25"/>
                  </a:cubicBezTo>
                  <a:cubicBezTo>
                    <a:pt x="24" y="25"/>
                    <a:pt x="12" y="25"/>
                    <a:pt x="12" y="37"/>
                  </a:cubicBezTo>
                  <a:lnTo>
                    <a:pt x="0" y="49"/>
                  </a:lnTo>
                  <a:lnTo>
                    <a:pt x="0" y="72"/>
                  </a:lnTo>
                  <a:lnTo>
                    <a:pt x="0" y="84"/>
                  </a:lnTo>
                  <a:lnTo>
                    <a:pt x="0" y="96"/>
                  </a:lnTo>
                  <a:lnTo>
                    <a:pt x="0" y="108"/>
                  </a:lnTo>
                  <a:lnTo>
                    <a:pt x="0" y="132"/>
                  </a:lnTo>
                  <a:lnTo>
                    <a:pt x="0" y="144"/>
                  </a:lnTo>
                  <a:lnTo>
                    <a:pt x="0" y="4906"/>
                  </a:lnTo>
                  <a:cubicBezTo>
                    <a:pt x="0" y="4990"/>
                    <a:pt x="72" y="5073"/>
                    <a:pt x="155" y="5073"/>
                  </a:cubicBezTo>
                  <a:lnTo>
                    <a:pt x="4108" y="5073"/>
                  </a:lnTo>
                  <a:cubicBezTo>
                    <a:pt x="4191" y="5073"/>
                    <a:pt x="4263" y="4990"/>
                    <a:pt x="4263" y="4906"/>
                  </a:cubicBezTo>
                  <a:lnTo>
                    <a:pt x="4263" y="144"/>
                  </a:lnTo>
                  <a:cubicBezTo>
                    <a:pt x="4239" y="84"/>
                    <a:pt x="4167" y="1"/>
                    <a:pt x="406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93" name="Google Shape;11493;p80"/>
            <p:cNvSpPr/>
            <p:nvPr/>
          </p:nvSpPr>
          <p:spPr>
            <a:xfrm>
              <a:off x="1931663" y="2921468"/>
              <a:ext cx="64787" cy="10241"/>
            </a:xfrm>
            <a:custGeom>
              <a:avLst/>
              <a:gdLst/>
              <a:ahLst/>
              <a:cxnLst/>
              <a:rect l="l" t="t" r="r" b="b"/>
              <a:pathLst>
                <a:path w="2037" h="322" extrusionOk="0">
                  <a:moveTo>
                    <a:pt x="167" y="0"/>
                  </a:moveTo>
                  <a:cubicBezTo>
                    <a:pt x="72" y="0"/>
                    <a:pt x="1" y="72"/>
                    <a:pt x="1" y="155"/>
                  </a:cubicBezTo>
                  <a:cubicBezTo>
                    <a:pt x="1" y="250"/>
                    <a:pt x="72" y="322"/>
                    <a:pt x="167" y="322"/>
                  </a:cubicBezTo>
                  <a:lnTo>
                    <a:pt x="1882" y="322"/>
                  </a:lnTo>
                  <a:cubicBezTo>
                    <a:pt x="1965" y="322"/>
                    <a:pt x="2037" y="250"/>
                    <a:pt x="2037" y="155"/>
                  </a:cubicBezTo>
                  <a:cubicBezTo>
                    <a:pt x="2037" y="72"/>
                    <a:pt x="1965" y="0"/>
                    <a:pt x="188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94" name="Google Shape;11494;p80"/>
            <p:cNvSpPr/>
            <p:nvPr/>
          </p:nvSpPr>
          <p:spPr>
            <a:xfrm>
              <a:off x="2009681" y="2921468"/>
              <a:ext cx="65168" cy="10241"/>
            </a:xfrm>
            <a:custGeom>
              <a:avLst/>
              <a:gdLst/>
              <a:ahLst/>
              <a:cxnLst/>
              <a:rect l="l" t="t" r="r" b="b"/>
              <a:pathLst>
                <a:path w="2049" h="322" extrusionOk="0">
                  <a:moveTo>
                    <a:pt x="167" y="0"/>
                  </a:moveTo>
                  <a:cubicBezTo>
                    <a:pt x="84" y="0"/>
                    <a:pt x="0" y="72"/>
                    <a:pt x="0" y="155"/>
                  </a:cubicBezTo>
                  <a:cubicBezTo>
                    <a:pt x="0" y="250"/>
                    <a:pt x="84" y="322"/>
                    <a:pt x="167" y="322"/>
                  </a:cubicBezTo>
                  <a:lnTo>
                    <a:pt x="1881" y="322"/>
                  </a:lnTo>
                  <a:cubicBezTo>
                    <a:pt x="1965" y="322"/>
                    <a:pt x="2048" y="250"/>
                    <a:pt x="2048" y="155"/>
                  </a:cubicBezTo>
                  <a:cubicBezTo>
                    <a:pt x="2048" y="72"/>
                    <a:pt x="1965" y="0"/>
                    <a:pt x="188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95" name="Google Shape;11495;p80"/>
            <p:cNvSpPr/>
            <p:nvPr/>
          </p:nvSpPr>
          <p:spPr>
            <a:xfrm>
              <a:off x="1931663" y="2954418"/>
              <a:ext cx="64787" cy="10623"/>
            </a:xfrm>
            <a:custGeom>
              <a:avLst/>
              <a:gdLst/>
              <a:ahLst/>
              <a:cxnLst/>
              <a:rect l="l" t="t" r="r" b="b"/>
              <a:pathLst>
                <a:path w="2037" h="334" extrusionOk="0">
                  <a:moveTo>
                    <a:pt x="167" y="0"/>
                  </a:moveTo>
                  <a:cubicBezTo>
                    <a:pt x="72" y="0"/>
                    <a:pt x="1" y="72"/>
                    <a:pt x="1" y="167"/>
                  </a:cubicBezTo>
                  <a:cubicBezTo>
                    <a:pt x="1" y="250"/>
                    <a:pt x="72" y="334"/>
                    <a:pt x="167" y="334"/>
                  </a:cubicBezTo>
                  <a:lnTo>
                    <a:pt x="1882" y="334"/>
                  </a:lnTo>
                  <a:cubicBezTo>
                    <a:pt x="1965" y="334"/>
                    <a:pt x="2037" y="250"/>
                    <a:pt x="2037" y="167"/>
                  </a:cubicBezTo>
                  <a:cubicBezTo>
                    <a:pt x="2037" y="72"/>
                    <a:pt x="1965" y="0"/>
                    <a:pt x="188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96" name="Google Shape;11496;p80"/>
            <p:cNvSpPr/>
            <p:nvPr/>
          </p:nvSpPr>
          <p:spPr>
            <a:xfrm>
              <a:off x="2009681" y="2954418"/>
              <a:ext cx="65168" cy="10623"/>
            </a:xfrm>
            <a:custGeom>
              <a:avLst/>
              <a:gdLst/>
              <a:ahLst/>
              <a:cxnLst/>
              <a:rect l="l" t="t" r="r" b="b"/>
              <a:pathLst>
                <a:path w="2049" h="334" extrusionOk="0">
                  <a:moveTo>
                    <a:pt x="167" y="0"/>
                  </a:moveTo>
                  <a:cubicBezTo>
                    <a:pt x="84" y="0"/>
                    <a:pt x="0" y="72"/>
                    <a:pt x="0" y="167"/>
                  </a:cubicBezTo>
                  <a:cubicBezTo>
                    <a:pt x="0" y="250"/>
                    <a:pt x="84" y="334"/>
                    <a:pt x="167" y="334"/>
                  </a:cubicBezTo>
                  <a:lnTo>
                    <a:pt x="1881" y="334"/>
                  </a:lnTo>
                  <a:cubicBezTo>
                    <a:pt x="1965" y="334"/>
                    <a:pt x="2048" y="250"/>
                    <a:pt x="2048" y="167"/>
                  </a:cubicBezTo>
                  <a:cubicBezTo>
                    <a:pt x="2048" y="72"/>
                    <a:pt x="1965" y="0"/>
                    <a:pt x="188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97" name="Google Shape;11497;p80"/>
            <p:cNvSpPr/>
            <p:nvPr/>
          </p:nvSpPr>
          <p:spPr>
            <a:xfrm>
              <a:off x="1931663" y="2987718"/>
              <a:ext cx="64787" cy="10273"/>
            </a:xfrm>
            <a:custGeom>
              <a:avLst/>
              <a:gdLst/>
              <a:ahLst/>
              <a:cxnLst/>
              <a:rect l="l" t="t" r="r" b="b"/>
              <a:pathLst>
                <a:path w="2037" h="323" extrusionOk="0">
                  <a:moveTo>
                    <a:pt x="167" y="1"/>
                  </a:moveTo>
                  <a:cubicBezTo>
                    <a:pt x="72" y="1"/>
                    <a:pt x="1" y="72"/>
                    <a:pt x="1" y="156"/>
                  </a:cubicBezTo>
                  <a:cubicBezTo>
                    <a:pt x="1" y="251"/>
                    <a:pt x="72" y="322"/>
                    <a:pt x="167" y="322"/>
                  </a:cubicBezTo>
                  <a:lnTo>
                    <a:pt x="1882" y="322"/>
                  </a:lnTo>
                  <a:cubicBezTo>
                    <a:pt x="1965" y="322"/>
                    <a:pt x="2037" y="251"/>
                    <a:pt x="2037" y="156"/>
                  </a:cubicBezTo>
                  <a:cubicBezTo>
                    <a:pt x="2037" y="72"/>
                    <a:pt x="1965" y="1"/>
                    <a:pt x="188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98" name="Google Shape;11498;p80"/>
            <p:cNvSpPr/>
            <p:nvPr/>
          </p:nvSpPr>
          <p:spPr>
            <a:xfrm>
              <a:off x="2009681" y="2987718"/>
              <a:ext cx="65168" cy="10273"/>
            </a:xfrm>
            <a:custGeom>
              <a:avLst/>
              <a:gdLst/>
              <a:ahLst/>
              <a:cxnLst/>
              <a:rect l="l" t="t" r="r" b="b"/>
              <a:pathLst>
                <a:path w="2049" h="323" extrusionOk="0">
                  <a:moveTo>
                    <a:pt x="167" y="1"/>
                  </a:moveTo>
                  <a:cubicBezTo>
                    <a:pt x="84" y="1"/>
                    <a:pt x="0" y="72"/>
                    <a:pt x="0" y="156"/>
                  </a:cubicBezTo>
                  <a:cubicBezTo>
                    <a:pt x="0" y="251"/>
                    <a:pt x="84" y="322"/>
                    <a:pt x="167" y="322"/>
                  </a:cubicBezTo>
                  <a:lnTo>
                    <a:pt x="1881" y="322"/>
                  </a:lnTo>
                  <a:cubicBezTo>
                    <a:pt x="1965" y="322"/>
                    <a:pt x="2048" y="251"/>
                    <a:pt x="2048" y="156"/>
                  </a:cubicBezTo>
                  <a:cubicBezTo>
                    <a:pt x="2048" y="72"/>
                    <a:pt x="1965" y="1"/>
                    <a:pt x="188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99" name="Google Shape;11499;p80"/>
            <p:cNvSpPr/>
            <p:nvPr/>
          </p:nvSpPr>
          <p:spPr>
            <a:xfrm>
              <a:off x="1931663" y="3020668"/>
              <a:ext cx="64787" cy="10655"/>
            </a:xfrm>
            <a:custGeom>
              <a:avLst/>
              <a:gdLst/>
              <a:ahLst/>
              <a:cxnLst/>
              <a:rect l="l" t="t" r="r" b="b"/>
              <a:pathLst>
                <a:path w="2037" h="335" extrusionOk="0">
                  <a:moveTo>
                    <a:pt x="167" y="1"/>
                  </a:moveTo>
                  <a:cubicBezTo>
                    <a:pt x="72" y="1"/>
                    <a:pt x="1" y="72"/>
                    <a:pt x="1" y="167"/>
                  </a:cubicBezTo>
                  <a:cubicBezTo>
                    <a:pt x="1" y="251"/>
                    <a:pt x="72" y="334"/>
                    <a:pt x="167" y="334"/>
                  </a:cubicBezTo>
                  <a:lnTo>
                    <a:pt x="1882" y="334"/>
                  </a:lnTo>
                  <a:cubicBezTo>
                    <a:pt x="1965" y="334"/>
                    <a:pt x="2037" y="251"/>
                    <a:pt x="2037" y="167"/>
                  </a:cubicBezTo>
                  <a:cubicBezTo>
                    <a:pt x="2037" y="72"/>
                    <a:pt x="1965" y="1"/>
                    <a:pt x="188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00" name="Google Shape;11500;p80"/>
            <p:cNvSpPr/>
            <p:nvPr/>
          </p:nvSpPr>
          <p:spPr>
            <a:xfrm>
              <a:off x="2009681" y="3020668"/>
              <a:ext cx="65168" cy="10655"/>
            </a:xfrm>
            <a:custGeom>
              <a:avLst/>
              <a:gdLst/>
              <a:ahLst/>
              <a:cxnLst/>
              <a:rect l="l" t="t" r="r" b="b"/>
              <a:pathLst>
                <a:path w="2049" h="335" extrusionOk="0">
                  <a:moveTo>
                    <a:pt x="167" y="1"/>
                  </a:moveTo>
                  <a:cubicBezTo>
                    <a:pt x="84" y="1"/>
                    <a:pt x="0" y="72"/>
                    <a:pt x="0" y="167"/>
                  </a:cubicBezTo>
                  <a:cubicBezTo>
                    <a:pt x="0" y="251"/>
                    <a:pt x="84" y="334"/>
                    <a:pt x="167" y="334"/>
                  </a:cubicBezTo>
                  <a:lnTo>
                    <a:pt x="1881" y="334"/>
                  </a:lnTo>
                  <a:cubicBezTo>
                    <a:pt x="1965" y="334"/>
                    <a:pt x="2048" y="251"/>
                    <a:pt x="2048" y="167"/>
                  </a:cubicBezTo>
                  <a:cubicBezTo>
                    <a:pt x="2048" y="72"/>
                    <a:pt x="1965" y="1"/>
                    <a:pt x="188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01" name="Google Shape;11501;p80"/>
            <p:cNvSpPr/>
            <p:nvPr/>
          </p:nvSpPr>
          <p:spPr>
            <a:xfrm>
              <a:off x="1749897" y="3069138"/>
              <a:ext cx="355993" cy="181034"/>
            </a:xfrm>
            <a:custGeom>
              <a:avLst/>
              <a:gdLst/>
              <a:ahLst/>
              <a:cxnLst/>
              <a:rect l="l" t="t" r="r" b="b"/>
              <a:pathLst>
                <a:path w="11193" h="5692" extrusionOk="0">
                  <a:moveTo>
                    <a:pt x="9859" y="322"/>
                  </a:moveTo>
                  <a:lnTo>
                    <a:pt x="5596" y="1477"/>
                  </a:lnTo>
                  <a:lnTo>
                    <a:pt x="1334" y="322"/>
                  </a:lnTo>
                  <a:close/>
                  <a:moveTo>
                    <a:pt x="334" y="394"/>
                  </a:moveTo>
                  <a:lnTo>
                    <a:pt x="4954" y="1644"/>
                  </a:lnTo>
                  <a:lnTo>
                    <a:pt x="334" y="2894"/>
                  </a:lnTo>
                  <a:lnTo>
                    <a:pt x="334" y="394"/>
                  </a:lnTo>
                  <a:close/>
                  <a:moveTo>
                    <a:pt x="10871" y="417"/>
                  </a:moveTo>
                  <a:lnTo>
                    <a:pt x="10871" y="2918"/>
                  </a:lnTo>
                  <a:lnTo>
                    <a:pt x="6239" y="1668"/>
                  </a:lnTo>
                  <a:lnTo>
                    <a:pt x="10871" y="417"/>
                  </a:lnTo>
                  <a:close/>
                  <a:moveTo>
                    <a:pt x="5596" y="1822"/>
                  </a:moveTo>
                  <a:lnTo>
                    <a:pt x="10252" y="3096"/>
                  </a:lnTo>
                  <a:lnTo>
                    <a:pt x="941" y="3096"/>
                  </a:lnTo>
                  <a:lnTo>
                    <a:pt x="5596" y="1822"/>
                  </a:lnTo>
                  <a:close/>
                  <a:moveTo>
                    <a:pt x="9132" y="3425"/>
                  </a:moveTo>
                  <a:cubicBezTo>
                    <a:pt x="9140" y="3425"/>
                    <a:pt x="9148" y="3427"/>
                    <a:pt x="9156" y="3430"/>
                  </a:cubicBezTo>
                  <a:lnTo>
                    <a:pt x="10669" y="4477"/>
                  </a:lnTo>
                  <a:cubicBezTo>
                    <a:pt x="10692" y="4489"/>
                    <a:pt x="10704" y="4501"/>
                    <a:pt x="10692" y="4537"/>
                  </a:cubicBezTo>
                  <a:cubicBezTo>
                    <a:pt x="10692" y="4549"/>
                    <a:pt x="10669" y="4561"/>
                    <a:pt x="10645" y="4561"/>
                  </a:cubicBezTo>
                  <a:lnTo>
                    <a:pt x="9871" y="4525"/>
                  </a:lnTo>
                  <a:cubicBezTo>
                    <a:pt x="9856" y="4522"/>
                    <a:pt x="9840" y="4521"/>
                    <a:pt x="9825" y="4521"/>
                  </a:cubicBezTo>
                  <a:cubicBezTo>
                    <a:pt x="9708" y="4521"/>
                    <a:pt x="9589" y="4598"/>
                    <a:pt x="9526" y="4704"/>
                  </a:cubicBezTo>
                  <a:cubicBezTo>
                    <a:pt x="9097" y="5382"/>
                    <a:pt x="9121" y="5382"/>
                    <a:pt x="9085" y="5382"/>
                  </a:cubicBezTo>
                  <a:cubicBezTo>
                    <a:pt x="9049" y="5382"/>
                    <a:pt x="9037" y="5370"/>
                    <a:pt x="9037" y="5335"/>
                  </a:cubicBezTo>
                  <a:lnTo>
                    <a:pt x="9085" y="3477"/>
                  </a:lnTo>
                  <a:cubicBezTo>
                    <a:pt x="9085" y="3441"/>
                    <a:pt x="9106" y="3425"/>
                    <a:pt x="9132" y="3425"/>
                  </a:cubicBezTo>
                  <a:close/>
                  <a:moveTo>
                    <a:pt x="334" y="1"/>
                  </a:moveTo>
                  <a:cubicBezTo>
                    <a:pt x="286" y="1"/>
                    <a:pt x="239" y="13"/>
                    <a:pt x="215" y="25"/>
                  </a:cubicBezTo>
                  <a:cubicBezTo>
                    <a:pt x="96" y="72"/>
                    <a:pt x="12" y="191"/>
                    <a:pt x="1" y="310"/>
                  </a:cubicBezTo>
                  <a:lnTo>
                    <a:pt x="1" y="322"/>
                  </a:lnTo>
                  <a:lnTo>
                    <a:pt x="1" y="3096"/>
                  </a:lnTo>
                  <a:cubicBezTo>
                    <a:pt x="1" y="3275"/>
                    <a:pt x="155" y="3418"/>
                    <a:pt x="334" y="3418"/>
                  </a:cubicBezTo>
                  <a:lnTo>
                    <a:pt x="8728" y="3418"/>
                  </a:lnTo>
                  <a:cubicBezTo>
                    <a:pt x="8728" y="3465"/>
                    <a:pt x="8728" y="3346"/>
                    <a:pt x="8680" y="5311"/>
                  </a:cubicBezTo>
                  <a:cubicBezTo>
                    <a:pt x="8680" y="5418"/>
                    <a:pt x="8704" y="5513"/>
                    <a:pt x="8775" y="5573"/>
                  </a:cubicBezTo>
                  <a:cubicBezTo>
                    <a:pt x="8859" y="5656"/>
                    <a:pt x="8954" y="5692"/>
                    <a:pt x="9061" y="5692"/>
                  </a:cubicBezTo>
                  <a:cubicBezTo>
                    <a:pt x="9192" y="5692"/>
                    <a:pt x="9311" y="5620"/>
                    <a:pt x="9395" y="5513"/>
                  </a:cubicBezTo>
                  <a:cubicBezTo>
                    <a:pt x="9823" y="4847"/>
                    <a:pt x="9787" y="4835"/>
                    <a:pt x="9835" y="4835"/>
                  </a:cubicBezTo>
                  <a:cubicBezTo>
                    <a:pt x="10764" y="4882"/>
                    <a:pt x="10621" y="4882"/>
                    <a:pt x="10645" y="4882"/>
                  </a:cubicBezTo>
                  <a:cubicBezTo>
                    <a:pt x="10800" y="4882"/>
                    <a:pt x="10954" y="4775"/>
                    <a:pt x="11002" y="4608"/>
                  </a:cubicBezTo>
                  <a:cubicBezTo>
                    <a:pt x="11038" y="4442"/>
                    <a:pt x="10978" y="4287"/>
                    <a:pt x="10847" y="4180"/>
                  </a:cubicBezTo>
                  <a:lnTo>
                    <a:pt x="9704" y="3406"/>
                  </a:lnTo>
                  <a:lnTo>
                    <a:pt x="10847" y="3406"/>
                  </a:lnTo>
                  <a:cubicBezTo>
                    <a:pt x="11026" y="3406"/>
                    <a:pt x="11181" y="3251"/>
                    <a:pt x="11181" y="3073"/>
                  </a:cubicBezTo>
                  <a:cubicBezTo>
                    <a:pt x="11192" y="2739"/>
                    <a:pt x="11192" y="620"/>
                    <a:pt x="11192" y="310"/>
                  </a:cubicBezTo>
                  <a:cubicBezTo>
                    <a:pt x="11192" y="179"/>
                    <a:pt x="11109" y="72"/>
                    <a:pt x="10990" y="25"/>
                  </a:cubicBezTo>
                  <a:cubicBezTo>
                    <a:pt x="10942" y="13"/>
                    <a:pt x="10907" y="1"/>
                    <a:pt x="1087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502" name="Google Shape;11502;p80"/>
          <p:cNvGrpSpPr/>
          <p:nvPr/>
        </p:nvGrpSpPr>
        <p:grpSpPr>
          <a:xfrm>
            <a:off x="1740436" y="3625015"/>
            <a:ext cx="476693" cy="476651"/>
            <a:chOff x="1305327" y="2894211"/>
            <a:chExt cx="357520" cy="357488"/>
          </a:xfrm>
          <a:solidFill>
            <a:schemeClr val="tx1"/>
          </a:solidFill>
        </p:grpSpPr>
        <p:sp>
          <p:nvSpPr>
            <p:cNvPr id="11503" name="Google Shape;11503;p80"/>
            <p:cNvSpPr/>
            <p:nvPr/>
          </p:nvSpPr>
          <p:spPr>
            <a:xfrm>
              <a:off x="1305709" y="2975600"/>
              <a:ext cx="281379" cy="275336"/>
            </a:xfrm>
            <a:custGeom>
              <a:avLst/>
              <a:gdLst/>
              <a:ahLst/>
              <a:cxnLst/>
              <a:rect l="l" t="t" r="r" b="b"/>
              <a:pathLst>
                <a:path w="8847" h="8657" extrusionOk="0">
                  <a:moveTo>
                    <a:pt x="167" y="1"/>
                  </a:moveTo>
                  <a:cubicBezTo>
                    <a:pt x="84" y="1"/>
                    <a:pt x="1" y="84"/>
                    <a:pt x="1" y="168"/>
                  </a:cubicBezTo>
                  <a:lnTo>
                    <a:pt x="1" y="8085"/>
                  </a:lnTo>
                  <a:cubicBezTo>
                    <a:pt x="1" y="8395"/>
                    <a:pt x="262" y="8657"/>
                    <a:pt x="572" y="8657"/>
                  </a:cubicBezTo>
                  <a:lnTo>
                    <a:pt x="8680" y="8657"/>
                  </a:lnTo>
                  <a:cubicBezTo>
                    <a:pt x="8775" y="8657"/>
                    <a:pt x="8847" y="8573"/>
                    <a:pt x="8847" y="8490"/>
                  </a:cubicBezTo>
                  <a:cubicBezTo>
                    <a:pt x="8835" y="8395"/>
                    <a:pt x="8764" y="8323"/>
                    <a:pt x="8668" y="8323"/>
                  </a:cubicBezTo>
                  <a:lnTo>
                    <a:pt x="560" y="8323"/>
                  </a:lnTo>
                  <a:cubicBezTo>
                    <a:pt x="429" y="8323"/>
                    <a:pt x="334" y="8216"/>
                    <a:pt x="334" y="8097"/>
                  </a:cubicBezTo>
                  <a:lnTo>
                    <a:pt x="334" y="168"/>
                  </a:lnTo>
                  <a:cubicBezTo>
                    <a:pt x="334" y="84"/>
                    <a:pt x="262"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04" name="Google Shape;11504;p80"/>
            <p:cNvSpPr/>
            <p:nvPr/>
          </p:nvSpPr>
          <p:spPr>
            <a:xfrm>
              <a:off x="1305327" y="2894211"/>
              <a:ext cx="357520" cy="357488"/>
            </a:xfrm>
            <a:custGeom>
              <a:avLst/>
              <a:gdLst/>
              <a:ahLst/>
              <a:cxnLst/>
              <a:rect l="l" t="t" r="r" b="b"/>
              <a:pathLst>
                <a:path w="11241" h="11240" extrusionOk="0">
                  <a:moveTo>
                    <a:pt x="572" y="0"/>
                  </a:moveTo>
                  <a:cubicBezTo>
                    <a:pt x="251" y="0"/>
                    <a:pt x="1" y="262"/>
                    <a:pt x="1" y="572"/>
                  </a:cubicBezTo>
                  <a:lnTo>
                    <a:pt x="1" y="2060"/>
                  </a:lnTo>
                  <a:cubicBezTo>
                    <a:pt x="1" y="2143"/>
                    <a:pt x="72" y="2215"/>
                    <a:pt x="167" y="2215"/>
                  </a:cubicBezTo>
                  <a:cubicBezTo>
                    <a:pt x="263" y="2215"/>
                    <a:pt x="334" y="2143"/>
                    <a:pt x="334" y="2060"/>
                  </a:cubicBezTo>
                  <a:lnTo>
                    <a:pt x="334" y="572"/>
                  </a:lnTo>
                  <a:cubicBezTo>
                    <a:pt x="334" y="417"/>
                    <a:pt x="453" y="333"/>
                    <a:pt x="572" y="333"/>
                  </a:cubicBezTo>
                  <a:cubicBezTo>
                    <a:pt x="620" y="333"/>
                    <a:pt x="679" y="345"/>
                    <a:pt x="739" y="405"/>
                  </a:cubicBezTo>
                  <a:lnTo>
                    <a:pt x="1048" y="714"/>
                  </a:lnTo>
                  <a:lnTo>
                    <a:pt x="596" y="1167"/>
                  </a:lnTo>
                  <a:cubicBezTo>
                    <a:pt x="501" y="1262"/>
                    <a:pt x="572" y="1441"/>
                    <a:pt x="715" y="1441"/>
                  </a:cubicBezTo>
                  <a:cubicBezTo>
                    <a:pt x="834" y="1441"/>
                    <a:pt x="858" y="1357"/>
                    <a:pt x="1286" y="953"/>
                  </a:cubicBezTo>
                  <a:lnTo>
                    <a:pt x="1822" y="1488"/>
                  </a:lnTo>
                  <a:lnTo>
                    <a:pt x="1644" y="1667"/>
                  </a:lnTo>
                  <a:cubicBezTo>
                    <a:pt x="1584" y="1726"/>
                    <a:pt x="1584" y="1834"/>
                    <a:pt x="1644" y="1905"/>
                  </a:cubicBezTo>
                  <a:cubicBezTo>
                    <a:pt x="1673" y="1935"/>
                    <a:pt x="1715" y="1950"/>
                    <a:pt x="1758" y="1950"/>
                  </a:cubicBezTo>
                  <a:cubicBezTo>
                    <a:pt x="1801" y="1950"/>
                    <a:pt x="1846" y="1935"/>
                    <a:pt x="1882" y="1905"/>
                  </a:cubicBezTo>
                  <a:lnTo>
                    <a:pt x="2060" y="1726"/>
                  </a:lnTo>
                  <a:lnTo>
                    <a:pt x="2596" y="2262"/>
                  </a:lnTo>
                  <a:lnTo>
                    <a:pt x="2144" y="2715"/>
                  </a:lnTo>
                  <a:cubicBezTo>
                    <a:pt x="2084" y="2774"/>
                    <a:pt x="2084" y="2881"/>
                    <a:pt x="2144" y="2953"/>
                  </a:cubicBezTo>
                  <a:cubicBezTo>
                    <a:pt x="2173" y="2983"/>
                    <a:pt x="2215" y="2997"/>
                    <a:pt x="2258" y="2997"/>
                  </a:cubicBezTo>
                  <a:cubicBezTo>
                    <a:pt x="2301" y="2997"/>
                    <a:pt x="2346" y="2983"/>
                    <a:pt x="2382" y="2953"/>
                  </a:cubicBezTo>
                  <a:lnTo>
                    <a:pt x="2834" y="2500"/>
                  </a:lnTo>
                  <a:lnTo>
                    <a:pt x="3370" y="3036"/>
                  </a:lnTo>
                  <a:lnTo>
                    <a:pt x="3191" y="3215"/>
                  </a:lnTo>
                  <a:cubicBezTo>
                    <a:pt x="3132" y="3274"/>
                    <a:pt x="3132" y="3381"/>
                    <a:pt x="3191" y="3453"/>
                  </a:cubicBezTo>
                  <a:cubicBezTo>
                    <a:pt x="3221" y="3483"/>
                    <a:pt x="3263" y="3498"/>
                    <a:pt x="3306" y="3498"/>
                  </a:cubicBezTo>
                  <a:cubicBezTo>
                    <a:pt x="3349" y="3498"/>
                    <a:pt x="3394" y="3483"/>
                    <a:pt x="3430" y="3453"/>
                  </a:cubicBezTo>
                  <a:lnTo>
                    <a:pt x="3608" y="3274"/>
                  </a:lnTo>
                  <a:lnTo>
                    <a:pt x="4144" y="3810"/>
                  </a:lnTo>
                  <a:lnTo>
                    <a:pt x="3692" y="4262"/>
                  </a:lnTo>
                  <a:cubicBezTo>
                    <a:pt x="3632" y="4322"/>
                    <a:pt x="3632" y="4429"/>
                    <a:pt x="3692" y="4501"/>
                  </a:cubicBezTo>
                  <a:cubicBezTo>
                    <a:pt x="3721" y="4530"/>
                    <a:pt x="3763" y="4545"/>
                    <a:pt x="3806" y="4545"/>
                  </a:cubicBezTo>
                  <a:cubicBezTo>
                    <a:pt x="3849" y="4545"/>
                    <a:pt x="3894" y="4530"/>
                    <a:pt x="3930" y="4501"/>
                  </a:cubicBezTo>
                  <a:lnTo>
                    <a:pt x="4382" y="4048"/>
                  </a:lnTo>
                  <a:lnTo>
                    <a:pt x="4918" y="4584"/>
                  </a:lnTo>
                  <a:lnTo>
                    <a:pt x="4739" y="4763"/>
                  </a:lnTo>
                  <a:cubicBezTo>
                    <a:pt x="4680" y="4822"/>
                    <a:pt x="4680" y="4929"/>
                    <a:pt x="4739" y="5001"/>
                  </a:cubicBezTo>
                  <a:cubicBezTo>
                    <a:pt x="4769" y="5030"/>
                    <a:pt x="4811" y="5045"/>
                    <a:pt x="4854" y="5045"/>
                  </a:cubicBezTo>
                  <a:cubicBezTo>
                    <a:pt x="4897" y="5045"/>
                    <a:pt x="4942" y="5030"/>
                    <a:pt x="4977" y="5001"/>
                  </a:cubicBezTo>
                  <a:lnTo>
                    <a:pt x="5156" y="4822"/>
                  </a:lnTo>
                  <a:lnTo>
                    <a:pt x="5692" y="5358"/>
                  </a:lnTo>
                  <a:lnTo>
                    <a:pt x="5239" y="5810"/>
                  </a:lnTo>
                  <a:cubicBezTo>
                    <a:pt x="5180" y="5870"/>
                    <a:pt x="5180" y="5977"/>
                    <a:pt x="5239" y="6048"/>
                  </a:cubicBezTo>
                  <a:cubicBezTo>
                    <a:pt x="5269" y="6078"/>
                    <a:pt x="5311" y="6093"/>
                    <a:pt x="5354" y="6093"/>
                  </a:cubicBezTo>
                  <a:cubicBezTo>
                    <a:pt x="5397" y="6093"/>
                    <a:pt x="5442" y="6078"/>
                    <a:pt x="5477" y="6048"/>
                  </a:cubicBezTo>
                  <a:lnTo>
                    <a:pt x="5930" y="5596"/>
                  </a:lnTo>
                  <a:lnTo>
                    <a:pt x="6466" y="6132"/>
                  </a:lnTo>
                  <a:lnTo>
                    <a:pt x="6287" y="6310"/>
                  </a:lnTo>
                  <a:cubicBezTo>
                    <a:pt x="6228" y="6370"/>
                    <a:pt x="6228" y="6477"/>
                    <a:pt x="6287" y="6548"/>
                  </a:cubicBezTo>
                  <a:cubicBezTo>
                    <a:pt x="6317" y="6578"/>
                    <a:pt x="6359" y="6593"/>
                    <a:pt x="6402" y="6593"/>
                  </a:cubicBezTo>
                  <a:cubicBezTo>
                    <a:pt x="6445" y="6593"/>
                    <a:pt x="6490" y="6578"/>
                    <a:pt x="6525" y="6548"/>
                  </a:cubicBezTo>
                  <a:lnTo>
                    <a:pt x="6704" y="6370"/>
                  </a:lnTo>
                  <a:lnTo>
                    <a:pt x="7240" y="6906"/>
                  </a:lnTo>
                  <a:lnTo>
                    <a:pt x="6787" y="7358"/>
                  </a:lnTo>
                  <a:cubicBezTo>
                    <a:pt x="6728" y="7418"/>
                    <a:pt x="6728" y="7525"/>
                    <a:pt x="6787" y="7596"/>
                  </a:cubicBezTo>
                  <a:cubicBezTo>
                    <a:pt x="6817" y="7626"/>
                    <a:pt x="6859" y="7641"/>
                    <a:pt x="6902" y="7641"/>
                  </a:cubicBezTo>
                  <a:cubicBezTo>
                    <a:pt x="6945" y="7641"/>
                    <a:pt x="6990" y="7626"/>
                    <a:pt x="7025" y="7596"/>
                  </a:cubicBezTo>
                  <a:lnTo>
                    <a:pt x="7478" y="7144"/>
                  </a:lnTo>
                  <a:lnTo>
                    <a:pt x="8014" y="7680"/>
                  </a:lnTo>
                  <a:lnTo>
                    <a:pt x="7763" y="7787"/>
                  </a:lnTo>
                  <a:cubicBezTo>
                    <a:pt x="7704" y="7846"/>
                    <a:pt x="7704" y="7953"/>
                    <a:pt x="7763" y="8025"/>
                  </a:cubicBezTo>
                  <a:cubicBezTo>
                    <a:pt x="7787" y="8055"/>
                    <a:pt x="7826" y="8069"/>
                    <a:pt x="7869" y="8069"/>
                  </a:cubicBezTo>
                  <a:cubicBezTo>
                    <a:pt x="7912" y="8069"/>
                    <a:pt x="7960" y="8055"/>
                    <a:pt x="8002" y="8025"/>
                  </a:cubicBezTo>
                  <a:lnTo>
                    <a:pt x="8180" y="7846"/>
                  </a:lnTo>
                  <a:lnTo>
                    <a:pt x="8716" y="8382"/>
                  </a:lnTo>
                  <a:lnTo>
                    <a:pt x="8264" y="8834"/>
                  </a:lnTo>
                  <a:cubicBezTo>
                    <a:pt x="8204" y="8894"/>
                    <a:pt x="8204" y="8989"/>
                    <a:pt x="8264" y="9073"/>
                  </a:cubicBezTo>
                  <a:cubicBezTo>
                    <a:pt x="8293" y="9102"/>
                    <a:pt x="8335" y="9117"/>
                    <a:pt x="8378" y="9117"/>
                  </a:cubicBezTo>
                  <a:cubicBezTo>
                    <a:pt x="8421" y="9117"/>
                    <a:pt x="8466" y="9102"/>
                    <a:pt x="8502" y="9073"/>
                  </a:cubicBezTo>
                  <a:lnTo>
                    <a:pt x="8954" y="8620"/>
                  </a:lnTo>
                  <a:lnTo>
                    <a:pt x="9490" y="9156"/>
                  </a:lnTo>
                  <a:lnTo>
                    <a:pt x="9311" y="9335"/>
                  </a:lnTo>
                  <a:cubicBezTo>
                    <a:pt x="9252" y="9394"/>
                    <a:pt x="9252" y="9501"/>
                    <a:pt x="9311" y="9573"/>
                  </a:cubicBezTo>
                  <a:cubicBezTo>
                    <a:pt x="9335" y="9608"/>
                    <a:pt x="9383" y="9620"/>
                    <a:pt x="9430" y="9620"/>
                  </a:cubicBezTo>
                  <a:cubicBezTo>
                    <a:pt x="9466" y="9620"/>
                    <a:pt x="9514" y="9608"/>
                    <a:pt x="9549" y="9573"/>
                  </a:cubicBezTo>
                  <a:lnTo>
                    <a:pt x="9728" y="9394"/>
                  </a:lnTo>
                  <a:lnTo>
                    <a:pt x="10264" y="9930"/>
                  </a:lnTo>
                  <a:lnTo>
                    <a:pt x="9811" y="10382"/>
                  </a:lnTo>
                  <a:cubicBezTo>
                    <a:pt x="9752" y="10442"/>
                    <a:pt x="9752" y="10537"/>
                    <a:pt x="9811" y="10620"/>
                  </a:cubicBezTo>
                  <a:cubicBezTo>
                    <a:pt x="9847" y="10644"/>
                    <a:pt x="9883" y="10656"/>
                    <a:pt x="9930" y="10656"/>
                  </a:cubicBezTo>
                  <a:cubicBezTo>
                    <a:pt x="9978" y="10656"/>
                    <a:pt x="10026" y="10644"/>
                    <a:pt x="10049" y="10620"/>
                  </a:cubicBezTo>
                  <a:lnTo>
                    <a:pt x="10502" y="10168"/>
                  </a:lnTo>
                  <a:lnTo>
                    <a:pt x="10835" y="10513"/>
                  </a:lnTo>
                  <a:cubicBezTo>
                    <a:pt x="10895" y="10573"/>
                    <a:pt x="10919" y="10632"/>
                    <a:pt x="10919" y="10680"/>
                  </a:cubicBezTo>
                  <a:cubicBezTo>
                    <a:pt x="10919" y="10799"/>
                    <a:pt x="10823" y="10918"/>
                    <a:pt x="10681" y="10918"/>
                  </a:cubicBezTo>
                  <a:lnTo>
                    <a:pt x="9395" y="10918"/>
                  </a:lnTo>
                  <a:cubicBezTo>
                    <a:pt x="9311" y="10918"/>
                    <a:pt x="9228" y="10989"/>
                    <a:pt x="9228" y="11073"/>
                  </a:cubicBezTo>
                  <a:cubicBezTo>
                    <a:pt x="9228" y="11168"/>
                    <a:pt x="9311" y="11240"/>
                    <a:pt x="9395" y="11240"/>
                  </a:cubicBezTo>
                  <a:lnTo>
                    <a:pt x="10681" y="11240"/>
                  </a:lnTo>
                  <a:cubicBezTo>
                    <a:pt x="10990" y="11240"/>
                    <a:pt x="11240" y="10989"/>
                    <a:pt x="11240" y="10680"/>
                  </a:cubicBezTo>
                  <a:cubicBezTo>
                    <a:pt x="11192" y="10501"/>
                    <a:pt x="11133" y="10358"/>
                    <a:pt x="11038" y="10239"/>
                  </a:cubicBezTo>
                  <a:lnTo>
                    <a:pt x="965" y="167"/>
                  </a:lnTo>
                  <a:cubicBezTo>
                    <a:pt x="870" y="60"/>
                    <a:pt x="715" y="0"/>
                    <a:pt x="57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05" name="Google Shape;11505;p80"/>
            <p:cNvSpPr/>
            <p:nvPr/>
          </p:nvSpPr>
          <p:spPr>
            <a:xfrm>
              <a:off x="1366679" y="3029191"/>
              <a:ext cx="57981" cy="70289"/>
            </a:xfrm>
            <a:custGeom>
              <a:avLst/>
              <a:gdLst/>
              <a:ahLst/>
              <a:cxnLst/>
              <a:rect l="l" t="t" r="r" b="b"/>
              <a:pathLst>
                <a:path w="1823" h="2210" extrusionOk="0">
                  <a:moveTo>
                    <a:pt x="164" y="1"/>
                  </a:moveTo>
                  <a:cubicBezTo>
                    <a:pt x="140" y="1"/>
                    <a:pt x="116" y="6"/>
                    <a:pt x="96" y="18"/>
                  </a:cubicBezTo>
                  <a:cubicBezTo>
                    <a:pt x="36" y="42"/>
                    <a:pt x="0" y="102"/>
                    <a:pt x="0" y="161"/>
                  </a:cubicBezTo>
                  <a:lnTo>
                    <a:pt x="0" y="2043"/>
                  </a:lnTo>
                  <a:cubicBezTo>
                    <a:pt x="0" y="2126"/>
                    <a:pt x="72" y="2209"/>
                    <a:pt x="155" y="2209"/>
                  </a:cubicBezTo>
                  <a:cubicBezTo>
                    <a:pt x="250" y="2209"/>
                    <a:pt x="322" y="2126"/>
                    <a:pt x="322" y="2043"/>
                  </a:cubicBezTo>
                  <a:lnTo>
                    <a:pt x="322" y="566"/>
                  </a:lnTo>
                  <a:lnTo>
                    <a:pt x="1513" y="1757"/>
                  </a:lnTo>
                  <a:cubicBezTo>
                    <a:pt x="1542" y="1787"/>
                    <a:pt x="1584" y="1801"/>
                    <a:pt x="1627" y="1801"/>
                  </a:cubicBezTo>
                  <a:cubicBezTo>
                    <a:pt x="1670" y="1801"/>
                    <a:pt x="1715" y="1787"/>
                    <a:pt x="1751" y="1757"/>
                  </a:cubicBezTo>
                  <a:cubicBezTo>
                    <a:pt x="1822" y="1697"/>
                    <a:pt x="1810" y="1590"/>
                    <a:pt x="1751" y="1519"/>
                  </a:cubicBezTo>
                  <a:lnTo>
                    <a:pt x="274" y="42"/>
                  </a:lnTo>
                  <a:cubicBezTo>
                    <a:pt x="251" y="19"/>
                    <a:pt x="208" y="1"/>
                    <a:pt x="16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06" name="Google Shape;11506;p80"/>
            <p:cNvSpPr/>
            <p:nvPr/>
          </p:nvSpPr>
          <p:spPr>
            <a:xfrm>
              <a:off x="1428031" y="3091211"/>
              <a:ext cx="100377" cy="99518"/>
            </a:xfrm>
            <a:custGeom>
              <a:avLst/>
              <a:gdLst/>
              <a:ahLst/>
              <a:cxnLst/>
              <a:rect l="l" t="t" r="r" b="b"/>
              <a:pathLst>
                <a:path w="3156" h="3129" extrusionOk="0">
                  <a:moveTo>
                    <a:pt x="183" y="0"/>
                  </a:moveTo>
                  <a:cubicBezTo>
                    <a:pt x="140" y="0"/>
                    <a:pt x="95" y="15"/>
                    <a:pt x="60" y="45"/>
                  </a:cubicBezTo>
                  <a:cubicBezTo>
                    <a:pt x="0" y="104"/>
                    <a:pt x="0" y="212"/>
                    <a:pt x="60" y="283"/>
                  </a:cubicBezTo>
                  <a:lnTo>
                    <a:pt x="2572" y="2795"/>
                  </a:lnTo>
                  <a:lnTo>
                    <a:pt x="655" y="2795"/>
                  </a:lnTo>
                  <a:cubicBezTo>
                    <a:pt x="560" y="2795"/>
                    <a:pt x="488" y="2879"/>
                    <a:pt x="488" y="2962"/>
                  </a:cubicBezTo>
                  <a:cubicBezTo>
                    <a:pt x="488" y="3057"/>
                    <a:pt x="560" y="3129"/>
                    <a:pt x="655" y="3129"/>
                  </a:cubicBezTo>
                  <a:lnTo>
                    <a:pt x="2977" y="3129"/>
                  </a:lnTo>
                  <a:cubicBezTo>
                    <a:pt x="3048" y="3129"/>
                    <a:pt x="3108" y="3081"/>
                    <a:pt x="3132" y="3021"/>
                  </a:cubicBezTo>
                  <a:cubicBezTo>
                    <a:pt x="3155" y="2962"/>
                    <a:pt x="3143" y="2902"/>
                    <a:pt x="3096" y="2843"/>
                  </a:cubicBezTo>
                  <a:lnTo>
                    <a:pt x="298" y="45"/>
                  </a:lnTo>
                  <a:cubicBezTo>
                    <a:pt x="268" y="15"/>
                    <a:pt x="226" y="0"/>
                    <a:pt x="18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07" name="Google Shape;11507;p80"/>
            <p:cNvSpPr/>
            <p:nvPr/>
          </p:nvSpPr>
          <p:spPr>
            <a:xfrm>
              <a:off x="1366297" y="3110040"/>
              <a:ext cx="66663" cy="80689"/>
            </a:xfrm>
            <a:custGeom>
              <a:avLst/>
              <a:gdLst/>
              <a:ahLst/>
              <a:cxnLst/>
              <a:rect l="l" t="t" r="r" b="b"/>
              <a:pathLst>
                <a:path w="2096" h="2537" extrusionOk="0">
                  <a:moveTo>
                    <a:pt x="167" y="1"/>
                  </a:moveTo>
                  <a:cubicBezTo>
                    <a:pt x="84" y="1"/>
                    <a:pt x="1" y="72"/>
                    <a:pt x="1" y="167"/>
                  </a:cubicBezTo>
                  <a:lnTo>
                    <a:pt x="1" y="2370"/>
                  </a:lnTo>
                  <a:cubicBezTo>
                    <a:pt x="1" y="2418"/>
                    <a:pt x="24" y="2453"/>
                    <a:pt x="48" y="2489"/>
                  </a:cubicBezTo>
                  <a:cubicBezTo>
                    <a:pt x="84" y="2513"/>
                    <a:pt x="120" y="2537"/>
                    <a:pt x="167" y="2537"/>
                  </a:cubicBezTo>
                  <a:lnTo>
                    <a:pt x="1929" y="2537"/>
                  </a:lnTo>
                  <a:cubicBezTo>
                    <a:pt x="2013" y="2537"/>
                    <a:pt x="2096" y="2453"/>
                    <a:pt x="2096" y="2370"/>
                  </a:cubicBezTo>
                  <a:cubicBezTo>
                    <a:pt x="2096" y="2287"/>
                    <a:pt x="2013" y="2203"/>
                    <a:pt x="1929" y="2203"/>
                  </a:cubicBezTo>
                  <a:lnTo>
                    <a:pt x="334" y="2203"/>
                  </a:lnTo>
                  <a:lnTo>
                    <a:pt x="334" y="167"/>
                  </a:lnTo>
                  <a:cubicBezTo>
                    <a:pt x="334" y="72"/>
                    <a:pt x="262"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508" name="Google Shape;11508;p80"/>
          <p:cNvGrpSpPr/>
          <p:nvPr/>
        </p:nvGrpSpPr>
        <p:grpSpPr>
          <a:xfrm>
            <a:off x="1138600" y="3625694"/>
            <a:ext cx="485472" cy="471053"/>
            <a:chOff x="853950" y="2894720"/>
            <a:chExt cx="364104" cy="353290"/>
          </a:xfrm>
          <a:solidFill>
            <a:schemeClr val="tx1"/>
          </a:solidFill>
        </p:grpSpPr>
        <p:sp>
          <p:nvSpPr>
            <p:cNvPr id="11509" name="Google Shape;11509;p80"/>
            <p:cNvSpPr/>
            <p:nvPr/>
          </p:nvSpPr>
          <p:spPr>
            <a:xfrm>
              <a:off x="1056167" y="3155298"/>
              <a:ext cx="57472" cy="57662"/>
            </a:xfrm>
            <a:custGeom>
              <a:avLst/>
              <a:gdLst/>
              <a:ahLst/>
              <a:cxnLst/>
              <a:rect l="l" t="t" r="r" b="b"/>
              <a:pathLst>
                <a:path w="1807" h="1813" extrusionOk="0">
                  <a:moveTo>
                    <a:pt x="907" y="0"/>
                  </a:moveTo>
                  <a:cubicBezTo>
                    <a:pt x="686" y="0"/>
                    <a:pt x="459" y="83"/>
                    <a:pt x="274" y="268"/>
                  </a:cubicBezTo>
                  <a:cubicBezTo>
                    <a:pt x="215" y="328"/>
                    <a:pt x="215" y="423"/>
                    <a:pt x="274" y="506"/>
                  </a:cubicBezTo>
                  <a:cubicBezTo>
                    <a:pt x="304" y="536"/>
                    <a:pt x="346" y="551"/>
                    <a:pt x="389" y="551"/>
                  </a:cubicBezTo>
                  <a:cubicBezTo>
                    <a:pt x="432" y="551"/>
                    <a:pt x="477" y="536"/>
                    <a:pt x="512" y="506"/>
                  </a:cubicBezTo>
                  <a:cubicBezTo>
                    <a:pt x="625" y="394"/>
                    <a:pt x="767" y="336"/>
                    <a:pt x="908" y="336"/>
                  </a:cubicBezTo>
                  <a:cubicBezTo>
                    <a:pt x="1020" y="336"/>
                    <a:pt x="1132" y="373"/>
                    <a:pt x="1227" y="447"/>
                  </a:cubicBezTo>
                  <a:cubicBezTo>
                    <a:pt x="1489" y="625"/>
                    <a:pt x="1560" y="983"/>
                    <a:pt x="1381" y="1233"/>
                  </a:cubicBezTo>
                  <a:cubicBezTo>
                    <a:pt x="1265" y="1401"/>
                    <a:pt x="1087" y="1477"/>
                    <a:pt x="911" y="1477"/>
                  </a:cubicBezTo>
                  <a:cubicBezTo>
                    <a:pt x="639" y="1477"/>
                    <a:pt x="370" y="1294"/>
                    <a:pt x="334" y="983"/>
                  </a:cubicBezTo>
                  <a:cubicBezTo>
                    <a:pt x="323" y="894"/>
                    <a:pt x="260" y="827"/>
                    <a:pt x="176" y="827"/>
                  </a:cubicBezTo>
                  <a:cubicBezTo>
                    <a:pt x="169" y="827"/>
                    <a:pt x="162" y="827"/>
                    <a:pt x="155" y="828"/>
                  </a:cubicBezTo>
                  <a:cubicBezTo>
                    <a:pt x="72" y="840"/>
                    <a:pt x="0" y="923"/>
                    <a:pt x="12" y="1006"/>
                  </a:cubicBezTo>
                  <a:cubicBezTo>
                    <a:pt x="63" y="1513"/>
                    <a:pt x="487" y="1812"/>
                    <a:pt x="913" y="1812"/>
                  </a:cubicBezTo>
                  <a:cubicBezTo>
                    <a:pt x="1189" y="1812"/>
                    <a:pt x="1466" y="1687"/>
                    <a:pt x="1643" y="1411"/>
                  </a:cubicBezTo>
                  <a:cubicBezTo>
                    <a:pt x="1751" y="1256"/>
                    <a:pt x="1798" y="1078"/>
                    <a:pt x="1798" y="899"/>
                  </a:cubicBezTo>
                  <a:cubicBezTo>
                    <a:pt x="1806" y="360"/>
                    <a:pt x="1368" y="0"/>
                    <a:pt x="90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10" name="Google Shape;11510;p80"/>
            <p:cNvSpPr/>
            <p:nvPr/>
          </p:nvSpPr>
          <p:spPr>
            <a:xfrm>
              <a:off x="868326" y="2975027"/>
              <a:ext cx="192802" cy="82025"/>
            </a:xfrm>
            <a:custGeom>
              <a:avLst/>
              <a:gdLst/>
              <a:ahLst/>
              <a:cxnLst/>
              <a:rect l="l" t="t" r="r" b="b"/>
              <a:pathLst>
                <a:path w="6062" h="2579" extrusionOk="0">
                  <a:moveTo>
                    <a:pt x="3619" y="1"/>
                  </a:moveTo>
                  <a:cubicBezTo>
                    <a:pt x="2165" y="1"/>
                    <a:pt x="686" y="811"/>
                    <a:pt x="48" y="2364"/>
                  </a:cubicBezTo>
                  <a:cubicBezTo>
                    <a:pt x="1" y="2460"/>
                    <a:pt x="84" y="2579"/>
                    <a:pt x="203" y="2579"/>
                  </a:cubicBezTo>
                  <a:cubicBezTo>
                    <a:pt x="263" y="2579"/>
                    <a:pt x="334" y="2543"/>
                    <a:pt x="346" y="2483"/>
                  </a:cubicBezTo>
                  <a:cubicBezTo>
                    <a:pt x="909" y="1104"/>
                    <a:pt x="2222" y="332"/>
                    <a:pt x="3567" y="332"/>
                  </a:cubicBezTo>
                  <a:cubicBezTo>
                    <a:pt x="4242" y="332"/>
                    <a:pt x="4925" y="526"/>
                    <a:pt x="5525" y="936"/>
                  </a:cubicBezTo>
                  <a:cubicBezTo>
                    <a:pt x="5609" y="995"/>
                    <a:pt x="5680" y="1031"/>
                    <a:pt x="5752" y="1114"/>
                  </a:cubicBezTo>
                  <a:cubicBezTo>
                    <a:pt x="5784" y="1142"/>
                    <a:pt x="5824" y="1156"/>
                    <a:pt x="5864" y="1156"/>
                  </a:cubicBezTo>
                  <a:cubicBezTo>
                    <a:pt x="5911" y="1156"/>
                    <a:pt x="5957" y="1136"/>
                    <a:pt x="5990" y="1090"/>
                  </a:cubicBezTo>
                  <a:cubicBezTo>
                    <a:pt x="6061" y="1019"/>
                    <a:pt x="6049" y="912"/>
                    <a:pt x="5978" y="852"/>
                  </a:cubicBezTo>
                  <a:cubicBezTo>
                    <a:pt x="5317" y="280"/>
                    <a:pt x="4473" y="1"/>
                    <a:pt x="361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11" name="Google Shape;11511;p80"/>
            <p:cNvSpPr/>
            <p:nvPr/>
          </p:nvSpPr>
          <p:spPr>
            <a:xfrm>
              <a:off x="853950" y="3067580"/>
              <a:ext cx="137875" cy="168598"/>
            </a:xfrm>
            <a:custGeom>
              <a:avLst/>
              <a:gdLst/>
              <a:ahLst/>
              <a:cxnLst/>
              <a:rect l="l" t="t" r="r" b="b"/>
              <a:pathLst>
                <a:path w="4335" h="5301" extrusionOk="0">
                  <a:moveTo>
                    <a:pt x="479" y="1"/>
                  </a:moveTo>
                  <a:cubicBezTo>
                    <a:pt x="401" y="1"/>
                    <a:pt x="321" y="57"/>
                    <a:pt x="310" y="133"/>
                  </a:cubicBezTo>
                  <a:cubicBezTo>
                    <a:pt x="0" y="1633"/>
                    <a:pt x="608" y="3217"/>
                    <a:pt x="1893" y="4074"/>
                  </a:cubicBezTo>
                  <a:cubicBezTo>
                    <a:pt x="1965" y="4134"/>
                    <a:pt x="2858" y="4788"/>
                    <a:pt x="4072" y="5288"/>
                  </a:cubicBezTo>
                  <a:cubicBezTo>
                    <a:pt x="4084" y="5300"/>
                    <a:pt x="4120" y="5300"/>
                    <a:pt x="4132" y="5300"/>
                  </a:cubicBezTo>
                  <a:cubicBezTo>
                    <a:pt x="4191" y="5300"/>
                    <a:pt x="4275" y="5253"/>
                    <a:pt x="4287" y="5193"/>
                  </a:cubicBezTo>
                  <a:cubicBezTo>
                    <a:pt x="4334" y="5074"/>
                    <a:pt x="4287" y="4979"/>
                    <a:pt x="4191" y="4955"/>
                  </a:cubicBezTo>
                  <a:cubicBezTo>
                    <a:pt x="2989" y="4479"/>
                    <a:pt x="2084" y="3800"/>
                    <a:pt x="2084" y="3800"/>
                  </a:cubicBezTo>
                  <a:cubicBezTo>
                    <a:pt x="905" y="3002"/>
                    <a:pt x="346" y="1562"/>
                    <a:pt x="643" y="193"/>
                  </a:cubicBezTo>
                  <a:cubicBezTo>
                    <a:pt x="655" y="109"/>
                    <a:pt x="596" y="14"/>
                    <a:pt x="500" y="2"/>
                  </a:cubicBezTo>
                  <a:cubicBezTo>
                    <a:pt x="493" y="1"/>
                    <a:pt x="486" y="1"/>
                    <a:pt x="4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12" name="Google Shape;11512;p80"/>
            <p:cNvSpPr/>
            <p:nvPr/>
          </p:nvSpPr>
          <p:spPr>
            <a:xfrm>
              <a:off x="937248" y="3014975"/>
              <a:ext cx="87877" cy="57217"/>
            </a:xfrm>
            <a:custGeom>
              <a:avLst/>
              <a:gdLst/>
              <a:ahLst/>
              <a:cxnLst/>
              <a:rect l="l" t="t" r="r" b="b"/>
              <a:pathLst>
                <a:path w="2763" h="1799" extrusionOk="0">
                  <a:moveTo>
                    <a:pt x="2225" y="1"/>
                  </a:moveTo>
                  <a:cubicBezTo>
                    <a:pt x="2218" y="1"/>
                    <a:pt x="2211" y="1"/>
                    <a:pt x="2203" y="1"/>
                  </a:cubicBezTo>
                  <a:lnTo>
                    <a:pt x="941" y="61"/>
                  </a:lnTo>
                  <a:cubicBezTo>
                    <a:pt x="584" y="73"/>
                    <a:pt x="346" y="430"/>
                    <a:pt x="477" y="763"/>
                  </a:cubicBezTo>
                  <a:cubicBezTo>
                    <a:pt x="203" y="787"/>
                    <a:pt x="1" y="1025"/>
                    <a:pt x="13" y="1311"/>
                  </a:cubicBezTo>
                  <a:cubicBezTo>
                    <a:pt x="25" y="1597"/>
                    <a:pt x="263" y="1799"/>
                    <a:pt x="537" y="1799"/>
                  </a:cubicBezTo>
                  <a:cubicBezTo>
                    <a:pt x="560" y="1799"/>
                    <a:pt x="548" y="1799"/>
                    <a:pt x="953" y="1787"/>
                  </a:cubicBezTo>
                  <a:cubicBezTo>
                    <a:pt x="1037" y="1787"/>
                    <a:pt x="1120" y="1704"/>
                    <a:pt x="1120" y="1608"/>
                  </a:cubicBezTo>
                  <a:cubicBezTo>
                    <a:pt x="1120" y="1525"/>
                    <a:pt x="1025" y="1442"/>
                    <a:pt x="941" y="1442"/>
                  </a:cubicBezTo>
                  <a:lnTo>
                    <a:pt x="548" y="1466"/>
                  </a:lnTo>
                  <a:cubicBezTo>
                    <a:pt x="441" y="1466"/>
                    <a:pt x="346" y="1370"/>
                    <a:pt x="346" y="1263"/>
                  </a:cubicBezTo>
                  <a:cubicBezTo>
                    <a:pt x="346" y="1168"/>
                    <a:pt x="429" y="1073"/>
                    <a:pt x="537" y="1073"/>
                  </a:cubicBezTo>
                  <a:lnTo>
                    <a:pt x="667" y="1073"/>
                  </a:lnTo>
                  <a:cubicBezTo>
                    <a:pt x="858" y="1061"/>
                    <a:pt x="953" y="835"/>
                    <a:pt x="834" y="704"/>
                  </a:cubicBezTo>
                  <a:cubicBezTo>
                    <a:pt x="727" y="585"/>
                    <a:pt x="798" y="394"/>
                    <a:pt x="965" y="370"/>
                  </a:cubicBezTo>
                  <a:lnTo>
                    <a:pt x="2227" y="311"/>
                  </a:lnTo>
                  <a:cubicBezTo>
                    <a:pt x="2334" y="311"/>
                    <a:pt x="2442" y="406"/>
                    <a:pt x="2442" y="513"/>
                  </a:cubicBezTo>
                  <a:cubicBezTo>
                    <a:pt x="2442" y="608"/>
                    <a:pt x="2346" y="704"/>
                    <a:pt x="2263" y="704"/>
                  </a:cubicBezTo>
                  <a:lnTo>
                    <a:pt x="2144" y="704"/>
                  </a:lnTo>
                  <a:cubicBezTo>
                    <a:pt x="1953" y="716"/>
                    <a:pt x="1858" y="942"/>
                    <a:pt x="1977" y="1085"/>
                  </a:cubicBezTo>
                  <a:cubicBezTo>
                    <a:pt x="2084" y="1204"/>
                    <a:pt x="1989" y="1406"/>
                    <a:pt x="1834" y="1406"/>
                  </a:cubicBezTo>
                  <a:lnTo>
                    <a:pt x="1620" y="1418"/>
                  </a:lnTo>
                  <a:cubicBezTo>
                    <a:pt x="1537" y="1418"/>
                    <a:pt x="1453" y="1501"/>
                    <a:pt x="1453" y="1597"/>
                  </a:cubicBezTo>
                  <a:cubicBezTo>
                    <a:pt x="1453" y="1680"/>
                    <a:pt x="1549" y="1763"/>
                    <a:pt x="1632" y="1763"/>
                  </a:cubicBezTo>
                  <a:lnTo>
                    <a:pt x="1846" y="1739"/>
                  </a:lnTo>
                  <a:cubicBezTo>
                    <a:pt x="2203" y="1728"/>
                    <a:pt x="2442" y="1370"/>
                    <a:pt x="2322" y="1049"/>
                  </a:cubicBezTo>
                  <a:cubicBezTo>
                    <a:pt x="2561" y="1013"/>
                    <a:pt x="2763" y="775"/>
                    <a:pt x="2751" y="489"/>
                  </a:cubicBezTo>
                  <a:cubicBezTo>
                    <a:pt x="2739" y="222"/>
                    <a:pt x="2502" y="1"/>
                    <a:pt x="222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13" name="Google Shape;11513;p80"/>
            <p:cNvSpPr/>
            <p:nvPr/>
          </p:nvSpPr>
          <p:spPr>
            <a:xfrm>
              <a:off x="978912" y="3095664"/>
              <a:ext cx="78399" cy="79290"/>
            </a:xfrm>
            <a:custGeom>
              <a:avLst/>
              <a:gdLst/>
              <a:ahLst/>
              <a:cxnLst/>
              <a:rect l="l" t="t" r="r" b="b"/>
              <a:pathLst>
                <a:path w="2465" h="2493" extrusionOk="0">
                  <a:moveTo>
                    <a:pt x="1751" y="0"/>
                  </a:moveTo>
                  <a:cubicBezTo>
                    <a:pt x="1513" y="0"/>
                    <a:pt x="1477" y="95"/>
                    <a:pt x="381" y="691"/>
                  </a:cubicBezTo>
                  <a:cubicBezTo>
                    <a:pt x="72" y="869"/>
                    <a:pt x="24" y="1286"/>
                    <a:pt x="286" y="1524"/>
                  </a:cubicBezTo>
                  <a:cubicBezTo>
                    <a:pt x="84" y="1667"/>
                    <a:pt x="0" y="1929"/>
                    <a:pt x="72" y="2155"/>
                  </a:cubicBezTo>
                  <a:cubicBezTo>
                    <a:pt x="154" y="2370"/>
                    <a:pt x="351" y="2493"/>
                    <a:pt x="555" y="2493"/>
                  </a:cubicBezTo>
                  <a:cubicBezTo>
                    <a:pt x="646" y="2493"/>
                    <a:pt x="738" y="2468"/>
                    <a:pt x="822" y="2417"/>
                  </a:cubicBezTo>
                  <a:lnTo>
                    <a:pt x="1096" y="2262"/>
                  </a:lnTo>
                  <a:cubicBezTo>
                    <a:pt x="1179" y="2215"/>
                    <a:pt x="1203" y="2108"/>
                    <a:pt x="1155" y="2036"/>
                  </a:cubicBezTo>
                  <a:cubicBezTo>
                    <a:pt x="1131" y="1987"/>
                    <a:pt x="1073" y="1955"/>
                    <a:pt x="1016" y="1955"/>
                  </a:cubicBezTo>
                  <a:cubicBezTo>
                    <a:pt x="989" y="1955"/>
                    <a:pt x="963" y="1962"/>
                    <a:pt x="941" y="1977"/>
                  </a:cubicBezTo>
                  <a:lnTo>
                    <a:pt x="655" y="2143"/>
                  </a:lnTo>
                  <a:cubicBezTo>
                    <a:pt x="624" y="2161"/>
                    <a:pt x="591" y="2169"/>
                    <a:pt x="558" y="2169"/>
                  </a:cubicBezTo>
                  <a:cubicBezTo>
                    <a:pt x="479" y="2169"/>
                    <a:pt x="403" y="2120"/>
                    <a:pt x="370" y="2036"/>
                  </a:cubicBezTo>
                  <a:cubicBezTo>
                    <a:pt x="346" y="1965"/>
                    <a:pt x="381" y="1846"/>
                    <a:pt x="465" y="1798"/>
                  </a:cubicBezTo>
                  <a:cubicBezTo>
                    <a:pt x="643" y="1691"/>
                    <a:pt x="667" y="1441"/>
                    <a:pt x="489" y="1310"/>
                  </a:cubicBezTo>
                  <a:cubicBezTo>
                    <a:pt x="381" y="1215"/>
                    <a:pt x="405" y="1048"/>
                    <a:pt x="512" y="976"/>
                  </a:cubicBezTo>
                  <a:cubicBezTo>
                    <a:pt x="1691" y="322"/>
                    <a:pt x="1632" y="322"/>
                    <a:pt x="1727" y="322"/>
                  </a:cubicBezTo>
                  <a:cubicBezTo>
                    <a:pt x="1822" y="322"/>
                    <a:pt x="1917" y="417"/>
                    <a:pt x="1917" y="512"/>
                  </a:cubicBezTo>
                  <a:cubicBezTo>
                    <a:pt x="1917" y="679"/>
                    <a:pt x="1751" y="715"/>
                    <a:pt x="1691" y="750"/>
                  </a:cubicBezTo>
                  <a:cubicBezTo>
                    <a:pt x="1536" y="846"/>
                    <a:pt x="1548" y="1084"/>
                    <a:pt x="1727" y="1155"/>
                  </a:cubicBezTo>
                  <a:cubicBezTo>
                    <a:pt x="1882" y="1215"/>
                    <a:pt x="1882" y="1429"/>
                    <a:pt x="1739" y="1512"/>
                  </a:cubicBezTo>
                  <a:lnTo>
                    <a:pt x="1501" y="1643"/>
                  </a:lnTo>
                  <a:cubicBezTo>
                    <a:pt x="1429" y="1691"/>
                    <a:pt x="1393" y="1798"/>
                    <a:pt x="1441" y="1869"/>
                  </a:cubicBezTo>
                  <a:cubicBezTo>
                    <a:pt x="1474" y="1918"/>
                    <a:pt x="1529" y="1951"/>
                    <a:pt x="1587" y="1951"/>
                  </a:cubicBezTo>
                  <a:cubicBezTo>
                    <a:pt x="1614" y="1951"/>
                    <a:pt x="1641" y="1944"/>
                    <a:pt x="1667" y="1929"/>
                  </a:cubicBezTo>
                  <a:lnTo>
                    <a:pt x="1905" y="1798"/>
                  </a:lnTo>
                  <a:cubicBezTo>
                    <a:pt x="2215" y="1619"/>
                    <a:pt x="2275" y="1203"/>
                    <a:pt x="2001" y="953"/>
                  </a:cubicBezTo>
                  <a:cubicBezTo>
                    <a:pt x="2465" y="679"/>
                    <a:pt x="2275" y="0"/>
                    <a:pt x="175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14" name="Google Shape;11514;p80"/>
            <p:cNvSpPr/>
            <p:nvPr/>
          </p:nvSpPr>
          <p:spPr>
            <a:xfrm>
              <a:off x="891067" y="3070697"/>
              <a:ext cx="74615" cy="77477"/>
            </a:xfrm>
            <a:custGeom>
              <a:avLst/>
              <a:gdLst/>
              <a:ahLst/>
              <a:cxnLst/>
              <a:rect l="l" t="t" r="r" b="b"/>
              <a:pathLst>
                <a:path w="2346" h="2436" extrusionOk="0">
                  <a:moveTo>
                    <a:pt x="534" y="1"/>
                  </a:moveTo>
                  <a:cubicBezTo>
                    <a:pt x="499" y="1"/>
                    <a:pt x="464" y="4"/>
                    <a:pt x="429" y="11"/>
                  </a:cubicBezTo>
                  <a:cubicBezTo>
                    <a:pt x="191" y="71"/>
                    <a:pt x="0" y="273"/>
                    <a:pt x="0" y="523"/>
                  </a:cubicBezTo>
                  <a:cubicBezTo>
                    <a:pt x="0" y="690"/>
                    <a:pt x="72" y="749"/>
                    <a:pt x="203" y="1107"/>
                  </a:cubicBezTo>
                  <a:cubicBezTo>
                    <a:pt x="220" y="1178"/>
                    <a:pt x="284" y="1215"/>
                    <a:pt x="345" y="1215"/>
                  </a:cubicBezTo>
                  <a:cubicBezTo>
                    <a:pt x="366" y="1215"/>
                    <a:pt x="387" y="1211"/>
                    <a:pt x="405" y="1202"/>
                  </a:cubicBezTo>
                  <a:cubicBezTo>
                    <a:pt x="500" y="1166"/>
                    <a:pt x="548" y="1059"/>
                    <a:pt x="500" y="988"/>
                  </a:cubicBezTo>
                  <a:cubicBezTo>
                    <a:pt x="345" y="583"/>
                    <a:pt x="334" y="583"/>
                    <a:pt x="334" y="523"/>
                  </a:cubicBezTo>
                  <a:cubicBezTo>
                    <a:pt x="334" y="416"/>
                    <a:pt x="429" y="333"/>
                    <a:pt x="512" y="333"/>
                  </a:cubicBezTo>
                  <a:cubicBezTo>
                    <a:pt x="584" y="333"/>
                    <a:pt x="679" y="392"/>
                    <a:pt x="703" y="464"/>
                  </a:cubicBezTo>
                  <a:cubicBezTo>
                    <a:pt x="738" y="511"/>
                    <a:pt x="750" y="738"/>
                    <a:pt x="965" y="738"/>
                  </a:cubicBezTo>
                  <a:cubicBezTo>
                    <a:pt x="1036" y="738"/>
                    <a:pt x="1107" y="690"/>
                    <a:pt x="1155" y="618"/>
                  </a:cubicBezTo>
                  <a:cubicBezTo>
                    <a:pt x="1188" y="557"/>
                    <a:pt x="1253" y="527"/>
                    <a:pt x="1318" y="527"/>
                  </a:cubicBezTo>
                  <a:cubicBezTo>
                    <a:pt x="1393" y="527"/>
                    <a:pt x="1469" y="566"/>
                    <a:pt x="1500" y="642"/>
                  </a:cubicBezTo>
                  <a:cubicBezTo>
                    <a:pt x="1977" y="1881"/>
                    <a:pt x="1977" y="1833"/>
                    <a:pt x="1977" y="1892"/>
                  </a:cubicBezTo>
                  <a:cubicBezTo>
                    <a:pt x="1977" y="2018"/>
                    <a:pt x="1874" y="2091"/>
                    <a:pt x="1773" y="2091"/>
                  </a:cubicBezTo>
                  <a:cubicBezTo>
                    <a:pt x="1701" y="2091"/>
                    <a:pt x="1630" y="2055"/>
                    <a:pt x="1596" y="1976"/>
                  </a:cubicBezTo>
                  <a:lnTo>
                    <a:pt x="1536" y="1833"/>
                  </a:lnTo>
                  <a:cubicBezTo>
                    <a:pt x="1498" y="1739"/>
                    <a:pt x="1415" y="1691"/>
                    <a:pt x="1332" y="1691"/>
                  </a:cubicBezTo>
                  <a:cubicBezTo>
                    <a:pt x="1257" y="1691"/>
                    <a:pt x="1183" y="1730"/>
                    <a:pt x="1143" y="1809"/>
                  </a:cubicBezTo>
                  <a:cubicBezTo>
                    <a:pt x="1105" y="1875"/>
                    <a:pt x="1041" y="1908"/>
                    <a:pt x="976" y="1908"/>
                  </a:cubicBezTo>
                  <a:cubicBezTo>
                    <a:pt x="901" y="1908"/>
                    <a:pt x="824" y="1863"/>
                    <a:pt x="786" y="1773"/>
                  </a:cubicBezTo>
                  <a:lnTo>
                    <a:pt x="726" y="1607"/>
                  </a:lnTo>
                  <a:cubicBezTo>
                    <a:pt x="700" y="1546"/>
                    <a:pt x="637" y="1504"/>
                    <a:pt x="577" y="1504"/>
                  </a:cubicBezTo>
                  <a:cubicBezTo>
                    <a:pt x="554" y="1504"/>
                    <a:pt x="532" y="1510"/>
                    <a:pt x="512" y="1523"/>
                  </a:cubicBezTo>
                  <a:cubicBezTo>
                    <a:pt x="429" y="1559"/>
                    <a:pt x="381" y="1654"/>
                    <a:pt x="429" y="1726"/>
                  </a:cubicBezTo>
                  <a:lnTo>
                    <a:pt x="488" y="1892"/>
                  </a:lnTo>
                  <a:cubicBezTo>
                    <a:pt x="574" y="2112"/>
                    <a:pt x="779" y="2244"/>
                    <a:pt x="987" y="2244"/>
                  </a:cubicBezTo>
                  <a:cubicBezTo>
                    <a:pt x="1095" y="2244"/>
                    <a:pt x="1204" y="2208"/>
                    <a:pt x="1298" y="2131"/>
                  </a:cubicBezTo>
                  <a:cubicBezTo>
                    <a:pt x="1390" y="2315"/>
                    <a:pt x="1583" y="2436"/>
                    <a:pt x="1793" y="2436"/>
                  </a:cubicBezTo>
                  <a:cubicBezTo>
                    <a:pt x="1853" y="2436"/>
                    <a:pt x="1915" y="2426"/>
                    <a:pt x="1977" y="2404"/>
                  </a:cubicBezTo>
                  <a:cubicBezTo>
                    <a:pt x="2179" y="2321"/>
                    <a:pt x="2310" y="2119"/>
                    <a:pt x="2310" y="1904"/>
                  </a:cubicBezTo>
                  <a:cubicBezTo>
                    <a:pt x="2346" y="1738"/>
                    <a:pt x="2298" y="1738"/>
                    <a:pt x="1834" y="523"/>
                  </a:cubicBezTo>
                  <a:cubicBezTo>
                    <a:pt x="1757" y="315"/>
                    <a:pt x="1555" y="192"/>
                    <a:pt x="1349" y="192"/>
                  </a:cubicBezTo>
                  <a:cubicBezTo>
                    <a:pt x="1236" y="192"/>
                    <a:pt x="1121" y="229"/>
                    <a:pt x="1024" y="309"/>
                  </a:cubicBezTo>
                  <a:cubicBezTo>
                    <a:pt x="933" y="116"/>
                    <a:pt x="737" y="1"/>
                    <a:pt x="53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15" name="Google Shape;11515;p80"/>
            <p:cNvSpPr/>
            <p:nvPr/>
          </p:nvSpPr>
          <p:spPr>
            <a:xfrm>
              <a:off x="999745" y="2894720"/>
              <a:ext cx="218310" cy="353290"/>
            </a:xfrm>
            <a:custGeom>
              <a:avLst/>
              <a:gdLst/>
              <a:ahLst/>
              <a:cxnLst/>
              <a:rect l="l" t="t" r="r" b="b"/>
              <a:pathLst>
                <a:path w="6864" h="11108" extrusionOk="0">
                  <a:moveTo>
                    <a:pt x="6633" y="1"/>
                  </a:moveTo>
                  <a:cubicBezTo>
                    <a:pt x="6605" y="1"/>
                    <a:pt x="6577" y="7"/>
                    <a:pt x="6549" y="20"/>
                  </a:cubicBezTo>
                  <a:cubicBezTo>
                    <a:pt x="5918" y="282"/>
                    <a:pt x="5299" y="698"/>
                    <a:pt x="4703" y="1246"/>
                  </a:cubicBezTo>
                  <a:cubicBezTo>
                    <a:pt x="4644" y="1306"/>
                    <a:pt x="4620" y="1413"/>
                    <a:pt x="4703" y="1484"/>
                  </a:cubicBezTo>
                  <a:cubicBezTo>
                    <a:pt x="4735" y="1516"/>
                    <a:pt x="4778" y="1538"/>
                    <a:pt x="4824" y="1538"/>
                  </a:cubicBezTo>
                  <a:cubicBezTo>
                    <a:pt x="4862" y="1538"/>
                    <a:pt x="4903" y="1523"/>
                    <a:pt x="4941" y="1484"/>
                  </a:cubicBezTo>
                  <a:cubicBezTo>
                    <a:pt x="5430" y="1032"/>
                    <a:pt x="5918" y="675"/>
                    <a:pt x="6442" y="413"/>
                  </a:cubicBezTo>
                  <a:lnTo>
                    <a:pt x="6442" y="413"/>
                  </a:lnTo>
                  <a:cubicBezTo>
                    <a:pt x="6084" y="1579"/>
                    <a:pt x="5299" y="2603"/>
                    <a:pt x="4429" y="3449"/>
                  </a:cubicBezTo>
                  <a:cubicBezTo>
                    <a:pt x="4413" y="3444"/>
                    <a:pt x="4397" y="3442"/>
                    <a:pt x="4382" y="3442"/>
                  </a:cubicBezTo>
                  <a:cubicBezTo>
                    <a:pt x="4269" y="3442"/>
                    <a:pt x="4172" y="3548"/>
                    <a:pt x="4203" y="3663"/>
                  </a:cubicBezTo>
                  <a:cubicBezTo>
                    <a:pt x="4108" y="3746"/>
                    <a:pt x="4013" y="3842"/>
                    <a:pt x="3929" y="3913"/>
                  </a:cubicBezTo>
                  <a:cubicBezTo>
                    <a:pt x="3786" y="3711"/>
                    <a:pt x="3572" y="3508"/>
                    <a:pt x="3358" y="3425"/>
                  </a:cubicBezTo>
                  <a:cubicBezTo>
                    <a:pt x="3417" y="3330"/>
                    <a:pt x="3489" y="3234"/>
                    <a:pt x="3548" y="3115"/>
                  </a:cubicBezTo>
                  <a:cubicBezTo>
                    <a:pt x="3727" y="3258"/>
                    <a:pt x="3763" y="3318"/>
                    <a:pt x="3870" y="3318"/>
                  </a:cubicBezTo>
                  <a:cubicBezTo>
                    <a:pt x="4013" y="3318"/>
                    <a:pt x="4084" y="3127"/>
                    <a:pt x="3965" y="3020"/>
                  </a:cubicBezTo>
                  <a:lnTo>
                    <a:pt x="3751" y="2830"/>
                  </a:lnTo>
                  <a:cubicBezTo>
                    <a:pt x="3786" y="2758"/>
                    <a:pt x="3775" y="2782"/>
                    <a:pt x="3810" y="2734"/>
                  </a:cubicBezTo>
                  <a:cubicBezTo>
                    <a:pt x="3810" y="2734"/>
                    <a:pt x="3941" y="2544"/>
                    <a:pt x="3953" y="2544"/>
                  </a:cubicBezTo>
                  <a:lnTo>
                    <a:pt x="4358" y="2889"/>
                  </a:lnTo>
                  <a:cubicBezTo>
                    <a:pt x="4390" y="2916"/>
                    <a:pt x="4430" y="2928"/>
                    <a:pt x="4469" y="2928"/>
                  </a:cubicBezTo>
                  <a:cubicBezTo>
                    <a:pt x="4516" y="2928"/>
                    <a:pt x="4563" y="2910"/>
                    <a:pt x="4596" y="2877"/>
                  </a:cubicBezTo>
                  <a:cubicBezTo>
                    <a:pt x="4656" y="2794"/>
                    <a:pt x="4644" y="2699"/>
                    <a:pt x="4584" y="2639"/>
                  </a:cubicBezTo>
                  <a:lnTo>
                    <a:pt x="4167" y="2282"/>
                  </a:lnTo>
                  <a:cubicBezTo>
                    <a:pt x="4263" y="2139"/>
                    <a:pt x="4370" y="2020"/>
                    <a:pt x="4489" y="1901"/>
                  </a:cubicBezTo>
                  <a:cubicBezTo>
                    <a:pt x="4548" y="1830"/>
                    <a:pt x="4548" y="1722"/>
                    <a:pt x="4477" y="1663"/>
                  </a:cubicBezTo>
                  <a:cubicBezTo>
                    <a:pt x="4444" y="1636"/>
                    <a:pt x="4404" y="1621"/>
                    <a:pt x="4364" y="1621"/>
                  </a:cubicBezTo>
                  <a:cubicBezTo>
                    <a:pt x="4317" y="1621"/>
                    <a:pt x="4271" y="1641"/>
                    <a:pt x="4239" y="1687"/>
                  </a:cubicBezTo>
                  <a:cubicBezTo>
                    <a:pt x="4001" y="1937"/>
                    <a:pt x="3775" y="2222"/>
                    <a:pt x="3536" y="2532"/>
                  </a:cubicBezTo>
                  <a:cubicBezTo>
                    <a:pt x="3536" y="2532"/>
                    <a:pt x="3310" y="2830"/>
                    <a:pt x="3013" y="3306"/>
                  </a:cubicBezTo>
                  <a:cubicBezTo>
                    <a:pt x="2985" y="3304"/>
                    <a:pt x="2957" y="3303"/>
                    <a:pt x="2929" y="3303"/>
                  </a:cubicBezTo>
                  <a:cubicBezTo>
                    <a:pt x="2484" y="3303"/>
                    <a:pt x="2071" y="3569"/>
                    <a:pt x="1858" y="3973"/>
                  </a:cubicBezTo>
                  <a:cubicBezTo>
                    <a:pt x="1762" y="4151"/>
                    <a:pt x="1750" y="4330"/>
                    <a:pt x="1679" y="4449"/>
                  </a:cubicBezTo>
                  <a:cubicBezTo>
                    <a:pt x="1608" y="4568"/>
                    <a:pt x="1500" y="4687"/>
                    <a:pt x="1346" y="4770"/>
                  </a:cubicBezTo>
                  <a:cubicBezTo>
                    <a:pt x="1191" y="4866"/>
                    <a:pt x="1024" y="4913"/>
                    <a:pt x="846" y="4961"/>
                  </a:cubicBezTo>
                  <a:cubicBezTo>
                    <a:pt x="786" y="4973"/>
                    <a:pt x="679" y="5008"/>
                    <a:pt x="572" y="5020"/>
                  </a:cubicBezTo>
                  <a:cubicBezTo>
                    <a:pt x="369" y="5056"/>
                    <a:pt x="274" y="5330"/>
                    <a:pt x="441" y="5485"/>
                  </a:cubicBezTo>
                  <a:cubicBezTo>
                    <a:pt x="560" y="5580"/>
                    <a:pt x="679" y="5687"/>
                    <a:pt x="810" y="5759"/>
                  </a:cubicBezTo>
                  <a:cubicBezTo>
                    <a:pt x="838" y="5775"/>
                    <a:pt x="868" y="5783"/>
                    <a:pt x="897" y="5783"/>
                  </a:cubicBezTo>
                  <a:cubicBezTo>
                    <a:pt x="953" y="5783"/>
                    <a:pt x="1005" y="5754"/>
                    <a:pt x="1036" y="5699"/>
                  </a:cubicBezTo>
                  <a:cubicBezTo>
                    <a:pt x="1084" y="5628"/>
                    <a:pt x="1048" y="5520"/>
                    <a:pt x="977" y="5485"/>
                  </a:cubicBezTo>
                  <a:cubicBezTo>
                    <a:pt x="905" y="5437"/>
                    <a:pt x="834" y="5378"/>
                    <a:pt x="750" y="5318"/>
                  </a:cubicBezTo>
                  <a:cubicBezTo>
                    <a:pt x="1250" y="5199"/>
                    <a:pt x="1679" y="5044"/>
                    <a:pt x="1941" y="4616"/>
                  </a:cubicBezTo>
                  <a:cubicBezTo>
                    <a:pt x="2048" y="4437"/>
                    <a:pt x="2084" y="4246"/>
                    <a:pt x="2143" y="4116"/>
                  </a:cubicBezTo>
                  <a:cubicBezTo>
                    <a:pt x="2278" y="3831"/>
                    <a:pt x="2583" y="3626"/>
                    <a:pt x="2911" y="3626"/>
                  </a:cubicBezTo>
                  <a:cubicBezTo>
                    <a:pt x="3105" y="3626"/>
                    <a:pt x="3308" y="3698"/>
                    <a:pt x="3489" y="3865"/>
                  </a:cubicBezTo>
                  <a:cubicBezTo>
                    <a:pt x="3929" y="4270"/>
                    <a:pt x="3786" y="4985"/>
                    <a:pt x="3239" y="5330"/>
                  </a:cubicBezTo>
                  <a:cubicBezTo>
                    <a:pt x="2867" y="5559"/>
                    <a:pt x="2374" y="5719"/>
                    <a:pt x="1899" y="5719"/>
                  </a:cubicBezTo>
                  <a:cubicBezTo>
                    <a:pt x="1780" y="5719"/>
                    <a:pt x="1662" y="5709"/>
                    <a:pt x="1548" y="5687"/>
                  </a:cubicBezTo>
                  <a:cubicBezTo>
                    <a:pt x="1540" y="5686"/>
                    <a:pt x="1532" y="5686"/>
                    <a:pt x="1524" y="5686"/>
                  </a:cubicBezTo>
                  <a:cubicBezTo>
                    <a:pt x="1439" y="5686"/>
                    <a:pt x="1367" y="5742"/>
                    <a:pt x="1346" y="5818"/>
                  </a:cubicBezTo>
                  <a:cubicBezTo>
                    <a:pt x="1334" y="5913"/>
                    <a:pt x="1393" y="5997"/>
                    <a:pt x="1489" y="6009"/>
                  </a:cubicBezTo>
                  <a:cubicBezTo>
                    <a:pt x="1628" y="6035"/>
                    <a:pt x="1767" y="6048"/>
                    <a:pt x="1907" y="6048"/>
                  </a:cubicBezTo>
                  <a:cubicBezTo>
                    <a:pt x="2077" y="6048"/>
                    <a:pt x="2247" y="6029"/>
                    <a:pt x="2417" y="5997"/>
                  </a:cubicBezTo>
                  <a:cubicBezTo>
                    <a:pt x="2465" y="6937"/>
                    <a:pt x="3096" y="7675"/>
                    <a:pt x="3906" y="8033"/>
                  </a:cubicBezTo>
                  <a:cubicBezTo>
                    <a:pt x="4298" y="8199"/>
                    <a:pt x="4548" y="8592"/>
                    <a:pt x="4548" y="9009"/>
                  </a:cubicBezTo>
                  <a:cubicBezTo>
                    <a:pt x="4548" y="9342"/>
                    <a:pt x="4370" y="9580"/>
                    <a:pt x="4370" y="9580"/>
                  </a:cubicBezTo>
                  <a:cubicBezTo>
                    <a:pt x="3673" y="10434"/>
                    <a:pt x="2786" y="10777"/>
                    <a:pt x="1813" y="10777"/>
                  </a:cubicBezTo>
                  <a:cubicBezTo>
                    <a:pt x="1307" y="10777"/>
                    <a:pt x="777" y="10684"/>
                    <a:pt x="238" y="10521"/>
                  </a:cubicBezTo>
                  <a:cubicBezTo>
                    <a:pt x="224" y="10517"/>
                    <a:pt x="210" y="10516"/>
                    <a:pt x="196" y="10516"/>
                  </a:cubicBezTo>
                  <a:cubicBezTo>
                    <a:pt x="119" y="10516"/>
                    <a:pt x="54" y="10568"/>
                    <a:pt x="24" y="10628"/>
                  </a:cubicBezTo>
                  <a:cubicBezTo>
                    <a:pt x="0" y="10712"/>
                    <a:pt x="60" y="10807"/>
                    <a:pt x="131" y="10831"/>
                  </a:cubicBezTo>
                  <a:cubicBezTo>
                    <a:pt x="707" y="11009"/>
                    <a:pt x="1272" y="11107"/>
                    <a:pt x="1811" y="11107"/>
                  </a:cubicBezTo>
                  <a:cubicBezTo>
                    <a:pt x="2890" y="11107"/>
                    <a:pt x="3866" y="10716"/>
                    <a:pt x="4620" y="9795"/>
                  </a:cubicBezTo>
                  <a:cubicBezTo>
                    <a:pt x="4620" y="9783"/>
                    <a:pt x="4644" y="9783"/>
                    <a:pt x="4644" y="9759"/>
                  </a:cubicBezTo>
                  <a:cubicBezTo>
                    <a:pt x="5120" y="9045"/>
                    <a:pt x="4834" y="8068"/>
                    <a:pt x="4048" y="7723"/>
                  </a:cubicBezTo>
                  <a:cubicBezTo>
                    <a:pt x="3310" y="7414"/>
                    <a:pt x="2763" y="6747"/>
                    <a:pt x="2751" y="5913"/>
                  </a:cubicBezTo>
                  <a:cubicBezTo>
                    <a:pt x="3132" y="5794"/>
                    <a:pt x="3405" y="5628"/>
                    <a:pt x="3417" y="5616"/>
                  </a:cubicBezTo>
                  <a:cubicBezTo>
                    <a:pt x="3953" y="5282"/>
                    <a:pt x="4179" y="4687"/>
                    <a:pt x="4060" y="4187"/>
                  </a:cubicBezTo>
                  <a:cubicBezTo>
                    <a:pt x="5251" y="3234"/>
                    <a:pt x="6430" y="1818"/>
                    <a:pt x="6834" y="258"/>
                  </a:cubicBezTo>
                  <a:cubicBezTo>
                    <a:pt x="6864" y="121"/>
                    <a:pt x="6757" y="1"/>
                    <a:pt x="663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516" name="Google Shape;11516;p80"/>
          <p:cNvGrpSpPr/>
          <p:nvPr/>
        </p:nvGrpSpPr>
        <p:grpSpPr>
          <a:xfrm>
            <a:off x="9422065" y="3649525"/>
            <a:ext cx="469612" cy="446584"/>
            <a:chOff x="7066548" y="2912594"/>
            <a:chExt cx="352209" cy="334938"/>
          </a:xfrm>
          <a:solidFill>
            <a:schemeClr val="tx1"/>
          </a:solidFill>
        </p:grpSpPr>
        <p:sp>
          <p:nvSpPr>
            <p:cNvPr id="11517" name="Google Shape;11517;p80"/>
            <p:cNvSpPr/>
            <p:nvPr/>
          </p:nvSpPr>
          <p:spPr>
            <a:xfrm>
              <a:off x="7066548" y="2912594"/>
              <a:ext cx="219264" cy="266399"/>
            </a:xfrm>
            <a:custGeom>
              <a:avLst/>
              <a:gdLst/>
              <a:ahLst/>
              <a:cxnLst/>
              <a:rect l="l" t="t" r="r" b="b"/>
              <a:pathLst>
                <a:path w="6894" h="8376" extrusionOk="0">
                  <a:moveTo>
                    <a:pt x="6584" y="363"/>
                  </a:moveTo>
                  <a:lnTo>
                    <a:pt x="6584" y="1839"/>
                  </a:lnTo>
                  <a:lnTo>
                    <a:pt x="1774" y="2911"/>
                  </a:lnTo>
                  <a:lnTo>
                    <a:pt x="1774" y="1434"/>
                  </a:lnTo>
                  <a:lnTo>
                    <a:pt x="6584" y="363"/>
                  </a:lnTo>
                  <a:close/>
                  <a:moveTo>
                    <a:pt x="6584" y="2137"/>
                  </a:moveTo>
                  <a:lnTo>
                    <a:pt x="6584" y="6078"/>
                  </a:lnTo>
                  <a:cubicBezTo>
                    <a:pt x="6584" y="6209"/>
                    <a:pt x="6525" y="6423"/>
                    <a:pt x="6346" y="6578"/>
                  </a:cubicBezTo>
                  <a:cubicBezTo>
                    <a:pt x="6203" y="6721"/>
                    <a:pt x="5989" y="6863"/>
                    <a:pt x="5596" y="6863"/>
                  </a:cubicBezTo>
                  <a:cubicBezTo>
                    <a:pt x="5191" y="6863"/>
                    <a:pt x="4882" y="6625"/>
                    <a:pt x="4882" y="6328"/>
                  </a:cubicBezTo>
                  <a:cubicBezTo>
                    <a:pt x="4882" y="6030"/>
                    <a:pt x="5215" y="5792"/>
                    <a:pt x="5596" y="5792"/>
                  </a:cubicBezTo>
                  <a:cubicBezTo>
                    <a:pt x="5751" y="5792"/>
                    <a:pt x="5906" y="5840"/>
                    <a:pt x="6084" y="5899"/>
                  </a:cubicBezTo>
                  <a:cubicBezTo>
                    <a:pt x="6104" y="5904"/>
                    <a:pt x="6126" y="5907"/>
                    <a:pt x="6148" y="5907"/>
                  </a:cubicBezTo>
                  <a:cubicBezTo>
                    <a:pt x="6179" y="5907"/>
                    <a:pt x="6211" y="5901"/>
                    <a:pt x="6239" y="5887"/>
                  </a:cubicBezTo>
                  <a:cubicBezTo>
                    <a:pt x="6287" y="5851"/>
                    <a:pt x="6311" y="5804"/>
                    <a:pt x="6311" y="5744"/>
                  </a:cubicBezTo>
                  <a:lnTo>
                    <a:pt x="6311" y="2196"/>
                  </a:lnTo>
                  <a:lnTo>
                    <a:pt x="6584" y="2137"/>
                  </a:lnTo>
                  <a:close/>
                  <a:moveTo>
                    <a:pt x="6735" y="1"/>
                  </a:moveTo>
                  <a:cubicBezTo>
                    <a:pt x="6724" y="1"/>
                    <a:pt x="6713" y="2"/>
                    <a:pt x="6704" y="5"/>
                  </a:cubicBezTo>
                  <a:lnTo>
                    <a:pt x="1560" y="1137"/>
                  </a:lnTo>
                  <a:cubicBezTo>
                    <a:pt x="1489" y="1148"/>
                    <a:pt x="1429" y="1220"/>
                    <a:pt x="1429" y="1303"/>
                  </a:cubicBezTo>
                  <a:lnTo>
                    <a:pt x="1429" y="3101"/>
                  </a:lnTo>
                  <a:lnTo>
                    <a:pt x="1429" y="4030"/>
                  </a:lnTo>
                  <a:cubicBezTo>
                    <a:pt x="1429" y="4113"/>
                    <a:pt x="1500" y="4185"/>
                    <a:pt x="1596" y="4185"/>
                  </a:cubicBezTo>
                  <a:cubicBezTo>
                    <a:pt x="1679" y="4185"/>
                    <a:pt x="1751" y="4113"/>
                    <a:pt x="1751" y="4030"/>
                  </a:cubicBezTo>
                  <a:lnTo>
                    <a:pt x="1751" y="3232"/>
                  </a:lnTo>
                  <a:lnTo>
                    <a:pt x="2024" y="3173"/>
                  </a:lnTo>
                  <a:lnTo>
                    <a:pt x="2024" y="7304"/>
                  </a:lnTo>
                  <a:cubicBezTo>
                    <a:pt x="2024" y="7459"/>
                    <a:pt x="1858" y="8078"/>
                    <a:pt x="1036" y="8078"/>
                  </a:cubicBezTo>
                  <a:cubicBezTo>
                    <a:pt x="643" y="8078"/>
                    <a:pt x="322" y="7840"/>
                    <a:pt x="322" y="7542"/>
                  </a:cubicBezTo>
                  <a:cubicBezTo>
                    <a:pt x="322" y="7244"/>
                    <a:pt x="655" y="7006"/>
                    <a:pt x="1036" y="7006"/>
                  </a:cubicBezTo>
                  <a:cubicBezTo>
                    <a:pt x="1191" y="7006"/>
                    <a:pt x="1358" y="7042"/>
                    <a:pt x="1536" y="7102"/>
                  </a:cubicBezTo>
                  <a:cubicBezTo>
                    <a:pt x="1552" y="7112"/>
                    <a:pt x="1573" y="7118"/>
                    <a:pt x="1596" y="7118"/>
                  </a:cubicBezTo>
                  <a:cubicBezTo>
                    <a:pt x="1623" y="7118"/>
                    <a:pt x="1653" y="7109"/>
                    <a:pt x="1679" y="7090"/>
                  </a:cubicBezTo>
                  <a:cubicBezTo>
                    <a:pt x="1727" y="7066"/>
                    <a:pt x="1751" y="7018"/>
                    <a:pt x="1751" y="6959"/>
                  </a:cubicBezTo>
                  <a:lnTo>
                    <a:pt x="1751" y="4744"/>
                  </a:lnTo>
                  <a:cubicBezTo>
                    <a:pt x="1751" y="4649"/>
                    <a:pt x="1679" y="4577"/>
                    <a:pt x="1596" y="4577"/>
                  </a:cubicBezTo>
                  <a:cubicBezTo>
                    <a:pt x="1500" y="4577"/>
                    <a:pt x="1429" y="4649"/>
                    <a:pt x="1429" y="4744"/>
                  </a:cubicBezTo>
                  <a:lnTo>
                    <a:pt x="1429" y="6732"/>
                  </a:lnTo>
                  <a:cubicBezTo>
                    <a:pt x="1298" y="6709"/>
                    <a:pt x="1167" y="6673"/>
                    <a:pt x="1048" y="6673"/>
                  </a:cubicBezTo>
                  <a:cubicBezTo>
                    <a:pt x="465" y="6673"/>
                    <a:pt x="0" y="7066"/>
                    <a:pt x="0" y="7518"/>
                  </a:cubicBezTo>
                  <a:cubicBezTo>
                    <a:pt x="0" y="7995"/>
                    <a:pt x="465" y="8376"/>
                    <a:pt x="1048" y="8376"/>
                  </a:cubicBezTo>
                  <a:cubicBezTo>
                    <a:pt x="1596" y="8376"/>
                    <a:pt x="1905" y="8137"/>
                    <a:pt x="2072" y="7935"/>
                  </a:cubicBezTo>
                  <a:cubicBezTo>
                    <a:pt x="2274" y="7697"/>
                    <a:pt x="2358" y="7435"/>
                    <a:pt x="2358" y="7268"/>
                  </a:cubicBezTo>
                  <a:lnTo>
                    <a:pt x="2358" y="3089"/>
                  </a:lnTo>
                  <a:lnTo>
                    <a:pt x="5965" y="2280"/>
                  </a:lnTo>
                  <a:lnTo>
                    <a:pt x="5965" y="5542"/>
                  </a:lnTo>
                  <a:cubicBezTo>
                    <a:pt x="5834" y="5518"/>
                    <a:pt x="5703" y="5482"/>
                    <a:pt x="5584" y="5482"/>
                  </a:cubicBezTo>
                  <a:cubicBezTo>
                    <a:pt x="5001" y="5482"/>
                    <a:pt x="4537" y="5875"/>
                    <a:pt x="4537" y="6328"/>
                  </a:cubicBezTo>
                  <a:cubicBezTo>
                    <a:pt x="4537" y="6804"/>
                    <a:pt x="5001" y="7185"/>
                    <a:pt x="5584" y="7185"/>
                  </a:cubicBezTo>
                  <a:cubicBezTo>
                    <a:pt x="6477" y="7185"/>
                    <a:pt x="6894" y="6506"/>
                    <a:pt x="6894" y="6054"/>
                  </a:cubicBezTo>
                  <a:lnTo>
                    <a:pt x="6894" y="1922"/>
                  </a:lnTo>
                  <a:lnTo>
                    <a:pt x="6894" y="125"/>
                  </a:lnTo>
                  <a:cubicBezTo>
                    <a:pt x="6894" y="113"/>
                    <a:pt x="6882" y="65"/>
                    <a:pt x="6834" y="29"/>
                  </a:cubicBezTo>
                  <a:cubicBezTo>
                    <a:pt x="6800" y="12"/>
                    <a:pt x="6765" y="1"/>
                    <a:pt x="673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18" name="Google Shape;11518;p80"/>
            <p:cNvSpPr/>
            <p:nvPr/>
          </p:nvSpPr>
          <p:spPr>
            <a:xfrm>
              <a:off x="7262690" y="2968571"/>
              <a:ext cx="156067" cy="278962"/>
            </a:xfrm>
            <a:custGeom>
              <a:avLst/>
              <a:gdLst/>
              <a:ahLst/>
              <a:cxnLst/>
              <a:rect l="l" t="t" r="r" b="b"/>
              <a:pathLst>
                <a:path w="4907" h="8771" extrusionOk="0">
                  <a:moveTo>
                    <a:pt x="1928" y="0"/>
                  </a:moveTo>
                  <a:cubicBezTo>
                    <a:pt x="1909" y="0"/>
                    <a:pt x="1889" y="3"/>
                    <a:pt x="1870" y="8"/>
                  </a:cubicBezTo>
                  <a:cubicBezTo>
                    <a:pt x="1787" y="31"/>
                    <a:pt x="1727" y="103"/>
                    <a:pt x="1727" y="210"/>
                  </a:cubicBezTo>
                  <a:lnTo>
                    <a:pt x="1727" y="3746"/>
                  </a:lnTo>
                  <a:cubicBezTo>
                    <a:pt x="1727" y="3841"/>
                    <a:pt x="1799" y="3913"/>
                    <a:pt x="1882" y="3913"/>
                  </a:cubicBezTo>
                  <a:cubicBezTo>
                    <a:pt x="1977" y="3913"/>
                    <a:pt x="2049" y="3841"/>
                    <a:pt x="2049" y="3746"/>
                  </a:cubicBezTo>
                  <a:lnTo>
                    <a:pt x="2049" y="627"/>
                  </a:lnTo>
                  <a:cubicBezTo>
                    <a:pt x="2108" y="734"/>
                    <a:pt x="2180" y="853"/>
                    <a:pt x="2275" y="972"/>
                  </a:cubicBezTo>
                  <a:lnTo>
                    <a:pt x="2287" y="984"/>
                  </a:lnTo>
                  <a:lnTo>
                    <a:pt x="2322" y="1008"/>
                  </a:lnTo>
                  <a:lnTo>
                    <a:pt x="2334" y="1032"/>
                  </a:lnTo>
                  <a:cubicBezTo>
                    <a:pt x="2858" y="1770"/>
                    <a:pt x="3346" y="2246"/>
                    <a:pt x="3787" y="2425"/>
                  </a:cubicBezTo>
                  <a:cubicBezTo>
                    <a:pt x="4180" y="2591"/>
                    <a:pt x="4370" y="3091"/>
                    <a:pt x="4466" y="3508"/>
                  </a:cubicBezTo>
                  <a:cubicBezTo>
                    <a:pt x="4525" y="3782"/>
                    <a:pt x="4549" y="4068"/>
                    <a:pt x="4573" y="4306"/>
                  </a:cubicBezTo>
                  <a:cubicBezTo>
                    <a:pt x="4216" y="3853"/>
                    <a:pt x="3573" y="3175"/>
                    <a:pt x="2561" y="2794"/>
                  </a:cubicBezTo>
                  <a:cubicBezTo>
                    <a:pt x="2543" y="2789"/>
                    <a:pt x="2524" y="2787"/>
                    <a:pt x="2505" y="2787"/>
                  </a:cubicBezTo>
                  <a:cubicBezTo>
                    <a:pt x="2471" y="2787"/>
                    <a:pt x="2436" y="2795"/>
                    <a:pt x="2406" y="2817"/>
                  </a:cubicBezTo>
                  <a:cubicBezTo>
                    <a:pt x="2358" y="2841"/>
                    <a:pt x="2334" y="2889"/>
                    <a:pt x="2334" y="2948"/>
                  </a:cubicBezTo>
                  <a:lnTo>
                    <a:pt x="2334" y="7366"/>
                  </a:lnTo>
                  <a:cubicBezTo>
                    <a:pt x="2334" y="7735"/>
                    <a:pt x="1894" y="8437"/>
                    <a:pt x="1191" y="8437"/>
                  </a:cubicBezTo>
                  <a:cubicBezTo>
                    <a:pt x="727" y="8437"/>
                    <a:pt x="334" y="8151"/>
                    <a:pt x="334" y="7818"/>
                  </a:cubicBezTo>
                  <a:cubicBezTo>
                    <a:pt x="334" y="7473"/>
                    <a:pt x="727" y="7187"/>
                    <a:pt x="1191" y="7187"/>
                  </a:cubicBezTo>
                  <a:cubicBezTo>
                    <a:pt x="1382" y="7187"/>
                    <a:pt x="1620" y="7247"/>
                    <a:pt x="1822" y="7354"/>
                  </a:cubicBezTo>
                  <a:cubicBezTo>
                    <a:pt x="1841" y="7363"/>
                    <a:pt x="1861" y="7367"/>
                    <a:pt x="1881" y="7367"/>
                  </a:cubicBezTo>
                  <a:cubicBezTo>
                    <a:pt x="1914" y="7367"/>
                    <a:pt x="1948" y="7357"/>
                    <a:pt x="1977" y="7342"/>
                  </a:cubicBezTo>
                  <a:cubicBezTo>
                    <a:pt x="2013" y="7306"/>
                    <a:pt x="2049" y="7258"/>
                    <a:pt x="2049" y="7199"/>
                  </a:cubicBezTo>
                  <a:lnTo>
                    <a:pt x="2049" y="4520"/>
                  </a:lnTo>
                  <a:cubicBezTo>
                    <a:pt x="2049" y="4437"/>
                    <a:pt x="1977" y="4365"/>
                    <a:pt x="1882" y="4365"/>
                  </a:cubicBezTo>
                  <a:cubicBezTo>
                    <a:pt x="1799" y="4365"/>
                    <a:pt x="1727" y="4437"/>
                    <a:pt x="1727" y="4520"/>
                  </a:cubicBezTo>
                  <a:lnTo>
                    <a:pt x="1727" y="6961"/>
                  </a:lnTo>
                  <a:cubicBezTo>
                    <a:pt x="1525" y="6901"/>
                    <a:pt x="1334" y="6866"/>
                    <a:pt x="1168" y="6866"/>
                  </a:cubicBezTo>
                  <a:cubicBezTo>
                    <a:pt x="537" y="6866"/>
                    <a:pt x="1" y="7294"/>
                    <a:pt x="1" y="7818"/>
                  </a:cubicBezTo>
                  <a:cubicBezTo>
                    <a:pt x="1" y="8330"/>
                    <a:pt x="513" y="8771"/>
                    <a:pt x="1168" y="8771"/>
                  </a:cubicBezTo>
                  <a:cubicBezTo>
                    <a:pt x="1584" y="8771"/>
                    <a:pt x="1977" y="8592"/>
                    <a:pt x="2263" y="8259"/>
                  </a:cubicBezTo>
                  <a:cubicBezTo>
                    <a:pt x="2489" y="7997"/>
                    <a:pt x="2644" y="7651"/>
                    <a:pt x="2644" y="7366"/>
                  </a:cubicBezTo>
                  <a:lnTo>
                    <a:pt x="2644" y="3187"/>
                  </a:lnTo>
                  <a:cubicBezTo>
                    <a:pt x="3775" y="3675"/>
                    <a:pt x="4382" y="4568"/>
                    <a:pt x="4549" y="4842"/>
                  </a:cubicBezTo>
                  <a:cubicBezTo>
                    <a:pt x="4589" y="4901"/>
                    <a:pt x="4654" y="4928"/>
                    <a:pt x="4723" y="4928"/>
                  </a:cubicBezTo>
                  <a:cubicBezTo>
                    <a:pt x="4736" y="4928"/>
                    <a:pt x="4750" y="4927"/>
                    <a:pt x="4763" y="4925"/>
                  </a:cubicBezTo>
                  <a:cubicBezTo>
                    <a:pt x="4847" y="4901"/>
                    <a:pt x="4894" y="4818"/>
                    <a:pt x="4894" y="4746"/>
                  </a:cubicBezTo>
                  <a:cubicBezTo>
                    <a:pt x="4906" y="4544"/>
                    <a:pt x="4894" y="3996"/>
                    <a:pt x="4763" y="3460"/>
                  </a:cubicBezTo>
                  <a:cubicBezTo>
                    <a:pt x="4597" y="2758"/>
                    <a:pt x="4311" y="2329"/>
                    <a:pt x="3894" y="2151"/>
                  </a:cubicBezTo>
                  <a:cubicBezTo>
                    <a:pt x="3513" y="1984"/>
                    <a:pt x="3061" y="1555"/>
                    <a:pt x="2584" y="865"/>
                  </a:cubicBezTo>
                  <a:cubicBezTo>
                    <a:pt x="2572" y="841"/>
                    <a:pt x="2561" y="805"/>
                    <a:pt x="2525" y="781"/>
                  </a:cubicBezTo>
                  <a:cubicBezTo>
                    <a:pt x="2346" y="508"/>
                    <a:pt x="2203" y="270"/>
                    <a:pt x="2108" y="103"/>
                  </a:cubicBezTo>
                  <a:cubicBezTo>
                    <a:pt x="2070" y="36"/>
                    <a:pt x="2002" y="0"/>
                    <a:pt x="192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19" name="Google Shape;11519;p80"/>
            <p:cNvSpPr/>
            <p:nvPr/>
          </p:nvSpPr>
          <p:spPr>
            <a:xfrm>
              <a:off x="7356610" y="3200843"/>
              <a:ext cx="58362" cy="24363"/>
            </a:xfrm>
            <a:custGeom>
              <a:avLst/>
              <a:gdLst/>
              <a:ahLst/>
              <a:cxnLst/>
              <a:rect l="l" t="t" r="r" b="b"/>
              <a:pathLst>
                <a:path w="1835" h="766" extrusionOk="0">
                  <a:moveTo>
                    <a:pt x="1669" y="1"/>
                  </a:moveTo>
                  <a:cubicBezTo>
                    <a:pt x="1636" y="1"/>
                    <a:pt x="1603" y="13"/>
                    <a:pt x="1572" y="39"/>
                  </a:cubicBezTo>
                  <a:cubicBezTo>
                    <a:pt x="1572" y="39"/>
                    <a:pt x="1120" y="348"/>
                    <a:pt x="155" y="444"/>
                  </a:cubicBezTo>
                  <a:cubicBezTo>
                    <a:pt x="60" y="456"/>
                    <a:pt x="0" y="527"/>
                    <a:pt x="0" y="622"/>
                  </a:cubicBezTo>
                  <a:cubicBezTo>
                    <a:pt x="24" y="706"/>
                    <a:pt x="84" y="765"/>
                    <a:pt x="167" y="765"/>
                  </a:cubicBezTo>
                  <a:lnTo>
                    <a:pt x="179" y="765"/>
                  </a:lnTo>
                  <a:cubicBezTo>
                    <a:pt x="1263" y="658"/>
                    <a:pt x="1739" y="325"/>
                    <a:pt x="1763" y="301"/>
                  </a:cubicBezTo>
                  <a:cubicBezTo>
                    <a:pt x="1822" y="229"/>
                    <a:pt x="1834" y="146"/>
                    <a:pt x="1786" y="63"/>
                  </a:cubicBezTo>
                  <a:cubicBezTo>
                    <a:pt x="1753" y="22"/>
                    <a:pt x="1711" y="1"/>
                    <a:pt x="166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20" name="Google Shape;11520;p80"/>
            <p:cNvSpPr/>
            <p:nvPr/>
          </p:nvSpPr>
          <p:spPr>
            <a:xfrm>
              <a:off x="7068806" y="3188821"/>
              <a:ext cx="179539" cy="24617"/>
            </a:xfrm>
            <a:custGeom>
              <a:avLst/>
              <a:gdLst/>
              <a:ahLst/>
              <a:cxnLst/>
              <a:rect l="l" t="t" r="r" b="b"/>
              <a:pathLst>
                <a:path w="5645" h="774" extrusionOk="0">
                  <a:moveTo>
                    <a:pt x="1675" y="1"/>
                  </a:moveTo>
                  <a:cubicBezTo>
                    <a:pt x="1452" y="1"/>
                    <a:pt x="1243" y="9"/>
                    <a:pt x="1048" y="24"/>
                  </a:cubicBezTo>
                  <a:cubicBezTo>
                    <a:pt x="632" y="60"/>
                    <a:pt x="322" y="131"/>
                    <a:pt x="144" y="202"/>
                  </a:cubicBezTo>
                  <a:cubicBezTo>
                    <a:pt x="36" y="250"/>
                    <a:pt x="1" y="369"/>
                    <a:pt x="84" y="464"/>
                  </a:cubicBezTo>
                  <a:cubicBezTo>
                    <a:pt x="106" y="502"/>
                    <a:pt x="147" y="520"/>
                    <a:pt x="189" y="520"/>
                  </a:cubicBezTo>
                  <a:cubicBezTo>
                    <a:pt x="215" y="520"/>
                    <a:pt x="240" y="514"/>
                    <a:pt x="263" y="500"/>
                  </a:cubicBezTo>
                  <a:cubicBezTo>
                    <a:pt x="394" y="441"/>
                    <a:pt x="656" y="369"/>
                    <a:pt x="1168" y="345"/>
                  </a:cubicBezTo>
                  <a:cubicBezTo>
                    <a:pt x="1340" y="332"/>
                    <a:pt x="1521" y="327"/>
                    <a:pt x="1709" y="327"/>
                  </a:cubicBezTo>
                  <a:cubicBezTo>
                    <a:pt x="2909" y="327"/>
                    <a:pt x="4373" y="568"/>
                    <a:pt x="5454" y="774"/>
                  </a:cubicBezTo>
                  <a:lnTo>
                    <a:pt x="5478" y="774"/>
                  </a:lnTo>
                  <a:cubicBezTo>
                    <a:pt x="5561" y="774"/>
                    <a:pt x="5632" y="714"/>
                    <a:pt x="5644" y="643"/>
                  </a:cubicBezTo>
                  <a:cubicBezTo>
                    <a:pt x="5644" y="560"/>
                    <a:pt x="5585" y="488"/>
                    <a:pt x="5513" y="464"/>
                  </a:cubicBezTo>
                  <a:cubicBezTo>
                    <a:pt x="3958" y="153"/>
                    <a:pt x="2672" y="1"/>
                    <a:pt x="167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21" name="Google Shape;11521;p80"/>
            <p:cNvSpPr/>
            <p:nvPr/>
          </p:nvSpPr>
          <p:spPr>
            <a:xfrm>
              <a:off x="7361158" y="3154726"/>
              <a:ext cx="49997" cy="20482"/>
            </a:xfrm>
            <a:custGeom>
              <a:avLst/>
              <a:gdLst/>
              <a:ahLst/>
              <a:cxnLst/>
              <a:rect l="l" t="t" r="r" b="b"/>
              <a:pathLst>
                <a:path w="1572" h="644" extrusionOk="0">
                  <a:moveTo>
                    <a:pt x="1375" y="1"/>
                  </a:moveTo>
                  <a:cubicBezTo>
                    <a:pt x="1352" y="1"/>
                    <a:pt x="1330" y="5"/>
                    <a:pt x="1310" y="12"/>
                  </a:cubicBezTo>
                  <a:cubicBezTo>
                    <a:pt x="1131" y="120"/>
                    <a:pt x="750" y="251"/>
                    <a:pt x="143" y="310"/>
                  </a:cubicBezTo>
                  <a:cubicBezTo>
                    <a:pt x="60" y="322"/>
                    <a:pt x="0" y="382"/>
                    <a:pt x="0" y="477"/>
                  </a:cubicBezTo>
                  <a:cubicBezTo>
                    <a:pt x="0" y="560"/>
                    <a:pt x="72" y="643"/>
                    <a:pt x="155" y="643"/>
                  </a:cubicBezTo>
                  <a:lnTo>
                    <a:pt x="179" y="643"/>
                  </a:lnTo>
                  <a:cubicBezTo>
                    <a:pt x="881" y="584"/>
                    <a:pt x="1274" y="417"/>
                    <a:pt x="1465" y="310"/>
                  </a:cubicBezTo>
                  <a:cubicBezTo>
                    <a:pt x="1560" y="251"/>
                    <a:pt x="1572" y="120"/>
                    <a:pt x="1501" y="48"/>
                  </a:cubicBezTo>
                  <a:cubicBezTo>
                    <a:pt x="1469" y="16"/>
                    <a:pt x="1421" y="1"/>
                    <a:pt x="137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22" name="Google Shape;11522;p80"/>
            <p:cNvSpPr/>
            <p:nvPr/>
          </p:nvSpPr>
          <p:spPr>
            <a:xfrm>
              <a:off x="7155920" y="3139523"/>
              <a:ext cx="148084" cy="33045"/>
            </a:xfrm>
            <a:custGeom>
              <a:avLst/>
              <a:gdLst/>
              <a:ahLst/>
              <a:cxnLst/>
              <a:rect l="l" t="t" r="r" b="b"/>
              <a:pathLst>
                <a:path w="4656" h="1039" extrusionOk="0">
                  <a:moveTo>
                    <a:pt x="172" y="1"/>
                  </a:moveTo>
                  <a:cubicBezTo>
                    <a:pt x="97" y="1"/>
                    <a:pt x="34" y="68"/>
                    <a:pt x="12" y="145"/>
                  </a:cubicBezTo>
                  <a:cubicBezTo>
                    <a:pt x="0" y="240"/>
                    <a:pt x="84" y="312"/>
                    <a:pt x="167" y="324"/>
                  </a:cubicBezTo>
                  <a:cubicBezTo>
                    <a:pt x="726" y="383"/>
                    <a:pt x="1536" y="526"/>
                    <a:pt x="2489" y="705"/>
                  </a:cubicBezTo>
                  <a:cubicBezTo>
                    <a:pt x="3382" y="883"/>
                    <a:pt x="4001" y="979"/>
                    <a:pt x="4477" y="1038"/>
                  </a:cubicBezTo>
                  <a:lnTo>
                    <a:pt x="4501" y="1038"/>
                  </a:lnTo>
                  <a:cubicBezTo>
                    <a:pt x="4572" y="1038"/>
                    <a:pt x="4644" y="979"/>
                    <a:pt x="4656" y="895"/>
                  </a:cubicBezTo>
                  <a:cubicBezTo>
                    <a:pt x="4644" y="824"/>
                    <a:pt x="4584" y="740"/>
                    <a:pt x="4501" y="729"/>
                  </a:cubicBezTo>
                  <a:cubicBezTo>
                    <a:pt x="4036" y="669"/>
                    <a:pt x="3417" y="562"/>
                    <a:pt x="2536" y="383"/>
                  </a:cubicBezTo>
                  <a:cubicBezTo>
                    <a:pt x="1584" y="193"/>
                    <a:pt x="762" y="62"/>
                    <a:pt x="191" y="2"/>
                  </a:cubicBezTo>
                  <a:cubicBezTo>
                    <a:pt x="185" y="1"/>
                    <a:pt x="178" y="1"/>
                    <a:pt x="17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1523" name="Google Shape;11523;p80"/>
          <p:cNvSpPr/>
          <p:nvPr/>
        </p:nvSpPr>
        <p:spPr>
          <a:xfrm>
            <a:off x="8788382" y="3611360"/>
            <a:ext cx="520117" cy="476693"/>
          </a:xfrm>
          <a:custGeom>
            <a:avLst/>
            <a:gdLst/>
            <a:ahLst/>
            <a:cxnLst/>
            <a:rect l="l" t="t" r="r" b="b"/>
            <a:pathLst>
              <a:path w="12265" h="11241" extrusionOk="0">
                <a:moveTo>
                  <a:pt x="11645" y="358"/>
                </a:moveTo>
                <a:cubicBezTo>
                  <a:pt x="11562" y="465"/>
                  <a:pt x="11431" y="584"/>
                  <a:pt x="11229" y="715"/>
                </a:cubicBezTo>
                <a:lnTo>
                  <a:pt x="11205" y="715"/>
                </a:lnTo>
                <a:cubicBezTo>
                  <a:pt x="11193" y="727"/>
                  <a:pt x="11181" y="727"/>
                  <a:pt x="11169" y="739"/>
                </a:cubicBezTo>
                <a:cubicBezTo>
                  <a:pt x="11169" y="739"/>
                  <a:pt x="11145" y="739"/>
                  <a:pt x="11145" y="763"/>
                </a:cubicBezTo>
                <a:cubicBezTo>
                  <a:pt x="11133" y="763"/>
                  <a:pt x="11133" y="774"/>
                  <a:pt x="11121" y="774"/>
                </a:cubicBezTo>
                <a:cubicBezTo>
                  <a:pt x="11109" y="774"/>
                  <a:pt x="11109" y="786"/>
                  <a:pt x="11086" y="786"/>
                </a:cubicBezTo>
                <a:cubicBezTo>
                  <a:pt x="11074" y="786"/>
                  <a:pt x="11074" y="798"/>
                  <a:pt x="11062" y="798"/>
                </a:cubicBezTo>
                <a:cubicBezTo>
                  <a:pt x="11050" y="798"/>
                  <a:pt x="11050" y="822"/>
                  <a:pt x="11026" y="822"/>
                </a:cubicBezTo>
                <a:cubicBezTo>
                  <a:pt x="11002" y="834"/>
                  <a:pt x="10967" y="846"/>
                  <a:pt x="10955" y="858"/>
                </a:cubicBezTo>
                <a:cubicBezTo>
                  <a:pt x="10955" y="858"/>
                  <a:pt x="10943" y="882"/>
                  <a:pt x="10931" y="882"/>
                </a:cubicBezTo>
                <a:cubicBezTo>
                  <a:pt x="10907" y="882"/>
                  <a:pt x="10907" y="894"/>
                  <a:pt x="10895" y="894"/>
                </a:cubicBezTo>
                <a:cubicBezTo>
                  <a:pt x="10883" y="894"/>
                  <a:pt x="10883" y="905"/>
                  <a:pt x="10871" y="905"/>
                </a:cubicBezTo>
                <a:cubicBezTo>
                  <a:pt x="10848" y="905"/>
                  <a:pt x="10848" y="917"/>
                  <a:pt x="10836" y="917"/>
                </a:cubicBezTo>
                <a:cubicBezTo>
                  <a:pt x="10824" y="917"/>
                  <a:pt x="10800" y="941"/>
                  <a:pt x="10788" y="941"/>
                </a:cubicBezTo>
                <a:cubicBezTo>
                  <a:pt x="10776" y="941"/>
                  <a:pt x="10776" y="941"/>
                  <a:pt x="10764" y="953"/>
                </a:cubicBezTo>
                <a:cubicBezTo>
                  <a:pt x="10752" y="965"/>
                  <a:pt x="10728" y="965"/>
                  <a:pt x="10705" y="977"/>
                </a:cubicBezTo>
                <a:lnTo>
                  <a:pt x="10693" y="977"/>
                </a:lnTo>
                <a:cubicBezTo>
                  <a:pt x="10609" y="1013"/>
                  <a:pt x="10538" y="1036"/>
                  <a:pt x="10455" y="1084"/>
                </a:cubicBezTo>
                <a:cubicBezTo>
                  <a:pt x="10347" y="1132"/>
                  <a:pt x="10228" y="1179"/>
                  <a:pt x="10109" y="1203"/>
                </a:cubicBezTo>
                <a:cubicBezTo>
                  <a:pt x="9776" y="1310"/>
                  <a:pt x="9419" y="1417"/>
                  <a:pt x="9038" y="1489"/>
                </a:cubicBezTo>
                <a:lnTo>
                  <a:pt x="9026" y="1489"/>
                </a:lnTo>
                <a:cubicBezTo>
                  <a:pt x="8669" y="1560"/>
                  <a:pt x="8288" y="1620"/>
                  <a:pt x="7907" y="1667"/>
                </a:cubicBezTo>
                <a:lnTo>
                  <a:pt x="7895" y="1667"/>
                </a:lnTo>
                <a:cubicBezTo>
                  <a:pt x="7311" y="1739"/>
                  <a:pt x="6704" y="1775"/>
                  <a:pt x="6085" y="1775"/>
                </a:cubicBezTo>
                <a:cubicBezTo>
                  <a:pt x="5478" y="1775"/>
                  <a:pt x="4871" y="1739"/>
                  <a:pt x="4287" y="1667"/>
                </a:cubicBezTo>
                <a:lnTo>
                  <a:pt x="4275" y="1667"/>
                </a:lnTo>
                <a:cubicBezTo>
                  <a:pt x="3882" y="1620"/>
                  <a:pt x="3513" y="1560"/>
                  <a:pt x="3156" y="1489"/>
                </a:cubicBezTo>
                <a:lnTo>
                  <a:pt x="3144" y="1489"/>
                </a:lnTo>
                <a:cubicBezTo>
                  <a:pt x="2775" y="1417"/>
                  <a:pt x="2418" y="1310"/>
                  <a:pt x="2073" y="1203"/>
                </a:cubicBezTo>
                <a:cubicBezTo>
                  <a:pt x="1954" y="1155"/>
                  <a:pt x="1835" y="1120"/>
                  <a:pt x="1727" y="1084"/>
                </a:cubicBezTo>
                <a:cubicBezTo>
                  <a:pt x="1644" y="1060"/>
                  <a:pt x="1561" y="1025"/>
                  <a:pt x="1489" y="977"/>
                </a:cubicBezTo>
                <a:lnTo>
                  <a:pt x="1477" y="977"/>
                </a:lnTo>
                <a:cubicBezTo>
                  <a:pt x="1465" y="965"/>
                  <a:pt x="1442" y="965"/>
                  <a:pt x="1418" y="953"/>
                </a:cubicBezTo>
                <a:cubicBezTo>
                  <a:pt x="1406" y="953"/>
                  <a:pt x="1406" y="953"/>
                  <a:pt x="1382" y="941"/>
                </a:cubicBezTo>
                <a:cubicBezTo>
                  <a:pt x="1370" y="941"/>
                  <a:pt x="1358" y="917"/>
                  <a:pt x="1346" y="917"/>
                </a:cubicBezTo>
                <a:cubicBezTo>
                  <a:pt x="1323" y="917"/>
                  <a:pt x="1323" y="905"/>
                  <a:pt x="1311" y="905"/>
                </a:cubicBezTo>
                <a:cubicBezTo>
                  <a:pt x="1299" y="905"/>
                  <a:pt x="1299" y="894"/>
                  <a:pt x="1287" y="894"/>
                </a:cubicBezTo>
                <a:cubicBezTo>
                  <a:pt x="1263" y="894"/>
                  <a:pt x="1263" y="882"/>
                  <a:pt x="1251" y="882"/>
                </a:cubicBezTo>
                <a:cubicBezTo>
                  <a:pt x="1239" y="882"/>
                  <a:pt x="1239" y="858"/>
                  <a:pt x="1227" y="858"/>
                </a:cubicBezTo>
                <a:cubicBezTo>
                  <a:pt x="1192" y="846"/>
                  <a:pt x="1168" y="834"/>
                  <a:pt x="1144" y="822"/>
                </a:cubicBezTo>
                <a:cubicBezTo>
                  <a:pt x="1132" y="822"/>
                  <a:pt x="1132" y="798"/>
                  <a:pt x="1120" y="798"/>
                </a:cubicBezTo>
                <a:cubicBezTo>
                  <a:pt x="1108" y="798"/>
                  <a:pt x="1108" y="786"/>
                  <a:pt x="1084" y="786"/>
                </a:cubicBezTo>
                <a:cubicBezTo>
                  <a:pt x="1073" y="786"/>
                  <a:pt x="1073" y="774"/>
                  <a:pt x="1061" y="774"/>
                </a:cubicBezTo>
                <a:cubicBezTo>
                  <a:pt x="1049" y="774"/>
                  <a:pt x="1049" y="763"/>
                  <a:pt x="1025" y="763"/>
                </a:cubicBezTo>
                <a:cubicBezTo>
                  <a:pt x="1025" y="763"/>
                  <a:pt x="1013" y="763"/>
                  <a:pt x="1013" y="739"/>
                </a:cubicBezTo>
                <a:cubicBezTo>
                  <a:pt x="1001" y="727"/>
                  <a:pt x="989" y="727"/>
                  <a:pt x="965" y="715"/>
                </a:cubicBezTo>
                <a:lnTo>
                  <a:pt x="953" y="715"/>
                </a:lnTo>
                <a:cubicBezTo>
                  <a:pt x="751" y="584"/>
                  <a:pt x="608" y="453"/>
                  <a:pt x="537" y="358"/>
                </a:cubicBezTo>
                <a:close/>
                <a:moveTo>
                  <a:pt x="1537" y="5680"/>
                </a:moveTo>
                <a:lnTo>
                  <a:pt x="1537" y="6037"/>
                </a:lnTo>
                <a:lnTo>
                  <a:pt x="358" y="6037"/>
                </a:lnTo>
                <a:lnTo>
                  <a:pt x="358" y="5680"/>
                </a:lnTo>
                <a:close/>
                <a:moveTo>
                  <a:pt x="11895" y="5680"/>
                </a:moveTo>
                <a:lnTo>
                  <a:pt x="11895" y="6037"/>
                </a:lnTo>
                <a:lnTo>
                  <a:pt x="10717" y="6037"/>
                </a:lnTo>
                <a:lnTo>
                  <a:pt x="10717" y="5680"/>
                </a:lnTo>
                <a:close/>
                <a:moveTo>
                  <a:pt x="11717" y="798"/>
                </a:moveTo>
                <a:lnTo>
                  <a:pt x="11717" y="5323"/>
                </a:lnTo>
                <a:lnTo>
                  <a:pt x="10717" y="5323"/>
                </a:lnTo>
                <a:cubicBezTo>
                  <a:pt x="10526" y="5323"/>
                  <a:pt x="10359" y="5489"/>
                  <a:pt x="10359" y="5680"/>
                </a:cubicBezTo>
                <a:lnTo>
                  <a:pt x="10359" y="6049"/>
                </a:lnTo>
                <a:cubicBezTo>
                  <a:pt x="10359" y="6144"/>
                  <a:pt x="10407" y="6239"/>
                  <a:pt x="10467" y="6311"/>
                </a:cubicBezTo>
                <a:cubicBezTo>
                  <a:pt x="10359" y="6632"/>
                  <a:pt x="10228" y="7049"/>
                  <a:pt x="10109" y="7502"/>
                </a:cubicBezTo>
                <a:lnTo>
                  <a:pt x="2168" y="7502"/>
                </a:lnTo>
                <a:cubicBezTo>
                  <a:pt x="2049" y="7049"/>
                  <a:pt x="1918" y="6632"/>
                  <a:pt x="1811" y="6311"/>
                </a:cubicBezTo>
                <a:cubicBezTo>
                  <a:pt x="1870" y="6251"/>
                  <a:pt x="1918" y="6156"/>
                  <a:pt x="1918" y="6049"/>
                </a:cubicBezTo>
                <a:lnTo>
                  <a:pt x="1918" y="5680"/>
                </a:lnTo>
                <a:cubicBezTo>
                  <a:pt x="1918" y="5489"/>
                  <a:pt x="1751" y="5323"/>
                  <a:pt x="1561" y="5323"/>
                </a:cubicBezTo>
                <a:lnTo>
                  <a:pt x="561" y="5323"/>
                </a:lnTo>
                <a:lnTo>
                  <a:pt x="561" y="808"/>
                </a:lnTo>
                <a:lnTo>
                  <a:pt x="561" y="808"/>
                </a:lnTo>
                <a:cubicBezTo>
                  <a:pt x="616" y="854"/>
                  <a:pt x="673" y="909"/>
                  <a:pt x="751" y="953"/>
                </a:cubicBezTo>
                <a:cubicBezTo>
                  <a:pt x="942" y="1084"/>
                  <a:pt x="1192" y="1215"/>
                  <a:pt x="1537" y="1358"/>
                </a:cubicBezTo>
                <a:cubicBezTo>
                  <a:pt x="1537" y="2489"/>
                  <a:pt x="1203" y="3739"/>
                  <a:pt x="930" y="4608"/>
                </a:cubicBezTo>
                <a:cubicBezTo>
                  <a:pt x="894" y="4704"/>
                  <a:pt x="942" y="4799"/>
                  <a:pt x="1049" y="4835"/>
                </a:cubicBezTo>
                <a:cubicBezTo>
                  <a:pt x="1067" y="4842"/>
                  <a:pt x="1087" y="4846"/>
                  <a:pt x="1106" y="4846"/>
                </a:cubicBezTo>
                <a:cubicBezTo>
                  <a:pt x="1175" y="4846"/>
                  <a:pt x="1244" y="4799"/>
                  <a:pt x="1263" y="4715"/>
                </a:cubicBezTo>
                <a:cubicBezTo>
                  <a:pt x="1549" y="3858"/>
                  <a:pt x="1870" y="2620"/>
                  <a:pt x="1894" y="1489"/>
                </a:cubicBezTo>
                <a:cubicBezTo>
                  <a:pt x="1942" y="1501"/>
                  <a:pt x="1965" y="1513"/>
                  <a:pt x="2013" y="1525"/>
                </a:cubicBezTo>
                <a:cubicBezTo>
                  <a:pt x="2311" y="1632"/>
                  <a:pt x="2620" y="1715"/>
                  <a:pt x="2954" y="1787"/>
                </a:cubicBezTo>
                <a:cubicBezTo>
                  <a:pt x="2561" y="2965"/>
                  <a:pt x="1954" y="3930"/>
                  <a:pt x="1489" y="4549"/>
                </a:cubicBezTo>
                <a:cubicBezTo>
                  <a:pt x="1430" y="4632"/>
                  <a:pt x="1442" y="4751"/>
                  <a:pt x="1525" y="4811"/>
                </a:cubicBezTo>
                <a:cubicBezTo>
                  <a:pt x="1549" y="4835"/>
                  <a:pt x="1596" y="4835"/>
                  <a:pt x="1620" y="4835"/>
                </a:cubicBezTo>
                <a:cubicBezTo>
                  <a:pt x="1680" y="4835"/>
                  <a:pt x="1727" y="4811"/>
                  <a:pt x="1775" y="4763"/>
                </a:cubicBezTo>
                <a:cubicBezTo>
                  <a:pt x="2263" y="4108"/>
                  <a:pt x="2906" y="3096"/>
                  <a:pt x="3311" y="1846"/>
                </a:cubicBezTo>
                <a:cubicBezTo>
                  <a:pt x="3561" y="1894"/>
                  <a:pt x="3811" y="1929"/>
                  <a:pt x="4061" y="1965"/>
                </a:cubicBezTo>
                <a:cubicBezTo>
                  <a:pt x="3680" y="2906"/>
                  <a:pt x="2918" y="3858"/>
                  <a:pt x="2323" y="4525"/>
                </a:cubicBezTo>
                <a:cubicBezTo>
                  <a:pt x="2263" y="4596"/>
                  <a:pt x="2263" y="4715"/>
                  <a:pt x="2335" y="4775"/>
                </a:cubicBezTo>
                <a:cubicBezTo>
                  <a:pt x="2369" y="4803"/>
                  <a:pt x="2414" y="4818"/>
                  <a:pt x="2458" y="4818"/>
                </a:cubicBezTo>
                <a:cubicBezTo>
                  <a:pt x="2506" y="4818"/>
                  <a:pt x="2553" y="4800"/>
                  <a:pt x="2585" y="4763"/>
                </a:cubicBezTo>
                <a:cubicBezTo>
                  <a:pt x="3692" y="3525"/>
                  <a:pt x="4192" y="2608"/>
                  <a:pt x="4418" y="2013"/>
                </a:cubicBezTo>
                <a:cubicBezTo>
                  <a:pt x="4966" y="2072"/>
                  <a:pt x="5549" y="2096"/>
                  <a:pt x="6133" y="2096"/>
                </a:cubicBezTo>
                <a:cubicBezTo>
                  <a:pt x="6716" y="2096"/>
                  <a:pt x="7288" y="2072"/>
                  <a:pt x="7847" y="2013"/>
                </a:cubicBezTo>
                <a:cubicBezTo>
                  <a:pt x="8228" y="3025"/>
                  <a:pt x="9050" y="4061"/>
                  <a:pt x="9669" y="4763"/>
                </a:cubicBezTo>
                <a:cubicBezTo>
                  <a:pt x="9700" y="4800"/>
                  <a:pt x="9747" y="4818"/>
                  <a:pt x="9797" y="4818"/>
                </a:cubicBezTo>
                <a:cubicBezTo>
                  <a:pt x="9843" y="4818"/>
                  <a:pt x="9891" y="4803"/>
                  <a:pt x="9931" y="4775"/>
                </a:cubicBezTo>
                <a:cubicBezTo>
                  <a:pt x="10002" y="4715"/>
                  <a:pt x="10002" y="4596"/>
                  <a:pt x="9943" y="4525"/>
                </a:cubicBezTo>
                <a:cubicBezTo>
                  <a:pt x="9347" y="3870"/>
                  <a:pt x="8585" y="2906"/>
                  <a:pt x="8204" y="1965"/>
                </a:cubicBezTo>
                <a:cubicBezTo>
                  <a:pt x="8454" y="1929"/>
                  <a:pt x="8716" y="1894"/>
                  <a:pt x="8954" y="1846"/>
                </a:cubicBezTo>
                <a:cubicBezTo>
                  <a:pt x="9359" y="3096"/>
                  <a:pt x="10002" y="4108"/>
                  <a:pt x="10490" y="4763"/>
                </a:cubicBezTo>
                <a:cubicBezTo>
                  <a:pt x="10526" y="4811"/>
                  <a:pt x="10586" y="4835"/>
                  <a:pt x="10645" y="4835"/>
                </a:cubicBezTo>
                <a:cubicBezTo>
                  <a:pt x="10681" y="4835"/>
                  <a:pt x="10717" y="4823"/>
                  <a:pt x="10740" y="4811"/>
                </a:cubicBezTo>
                <a:cubicBezTo>
                  <a:pt x="10824" y="4751"/>
                  <a:pt x="10836" y="4632"/>
                  <a:pt x="10776" y="4549"/>
                </a:cubicBezTo>
                <a:cubicBezTo>
                  <a:pt x="10312" y="3930"/>
                  <a:pt x="9693" y="2965"/>
                  <a:pt x="9312" y="1787"/>
                </a:cubicBezTo>
                <a:cubicBezTo>
                  <a:pt x="9645" y="1715"/>
                  <a:pt x="9955" y="1620"/>
                  <a:pt x="10252" y="1525"/>
                </a:cubicBezTo>
                <a:cubicBezTo>
                  <a:pt x="10300" y="1513"/>
                  <a:pt x="10324" y="1501"/>
                  <a:pt x="10371" y="1489"/>
                </a:cubicBezTo>
                <a:cubicBezTo>
                  <a:pt x="10407" y="2632"/>
                  <a:pt x="10717" y="3858"/>
                  <a:pt x="11002" y="4715"/>
                </a:cubicBezTo>
                <a:cubicBezTo>
                  <a:pt x="11021" y="4792"/>
                  <a:pt x="11094" y="4845"/>
                  <a:pt x="11165" y="4845"/>
                </a:cubicBezTo>
                <a:cubicBezTo>
                  <a:pt x="11182" y="4845"/>
                  <a:pt x="11200" y="4842"/>
                  <a:pt x="11217" y="4835"/>
                </a:cubicBezTo>
                <a:cubicBezTo>
                  <a:pt x="11312" y="4799"/>
                  <a:pt x="11371" y="4704"/>
                  <a:pt x="11336" y="4608"/>
                </a:cubicBezTo>
                <a:cubicBezTo>
                  <a:pt x="11062" y="3751"/>
                  <a:pt x="10728" y="2489"/>
                  <a:pt x="10728" y="1358"/>
                </a:cubicBezTo>
                <a:cubicBezTo>
                  <a:pt x="11074" y="1215"/>
                  <a:pt x="11324" y="1084"/>
                  <a:pt x="11514" y="953"/>
                </a:cubicBezTo>
                <a:cubicBezTo>
                  <a:pt x="11598" y="905"/>
                  <a:pt x="11657" y="846"/>
                  <a:pt x="11717" y="798"/>
                </a:cubicBezTo>
                <a:close/>
                <a:moveTo>
                  <a:pt x="715" y="6394"/>
                </a:moveTo>
                <a:cubicBezTo>
                  <a:pt x="1382" y="8621"/>
                  <a:pt x="1596" y="10252"/>
                  <a:pt x="1287" y="10800"/>
                </a:cubicBezTo>
                <a:cubicBezTo>
                  <a:pt x="1263" y="10835"/>
                  <a:pt x="1227" y="10859"/>
                  <a:pt x="1180" y="10859"/>
                </a:cubicBezTo>
                <a:lnTo>
                  <a:pt x="537" y="10859"/>
                </a:lnTo>
                <a:lnTo>
                  <a:pt x="537" y="6394"/>
                </a:lnTo>
                <a:close/>
                <a:moveTo>
                  <a:pt x="3501" y="9478"/>
                </a:moveTo>
                <a:cubicBezTo>
                  <a:pt x="3704" y="9478"/>
                  <a:pt x="3882" y="9657"/>
                  <a:pt x="3882" y="9859"/>
                </a:cubicBezTo>
                <a:lnTo>
                  <a:pt x="3882" y="10859"/>
                </a:lnTo>
                <a:lnTo>
                  <a:pt x="2180" y="10859"/>
                </a:lnTo>
                <a:lnTo>
                  <a:pt x="2180" y="9859"/>
                </a:lnTo>
                <a:cubicBezTo>
                  <a:pt x="2180" y="9657"/>
                  <a:pt x="2358" y="9478"/>
                  <a:pt x="2561" y="9478"/>
                </a:cubicBezTo>
                <a:close/>
                <a:moveTo>
                  <a:pt x="5561" y="9478"/>
                </a:moveTo>
                <a:cubicBezTo>
                  <a:pt x="5775" y="9478"/>
                  <a:pt x="5954" y="9657"/>
                  <a:pt x="5954" y="9859"/>
                </a:cubicBezTo>
                <a:lnTo>
                  <a:pt x="5954" y="10859"/>
                </a:lnTo>
                <a:lnTo>
                  <a:pt x="4240" y="10859"/>
                </a:lnTo>
                <a:lnTo>
                  <a:pt x="4240" y="9859"/>
                </a:lnTo>
                <a:cubicBezTo>
                  <a:pt x="4240" y="9657"/>
                  <a:pt x="4418" y="9478"/>
                  <a:pt x="4632" y="9478"/>
                </a:cubicBezTo>
                <a:close/>
                <a:moveTo>
                  <a:pt x="7633" y="9478"/>
                </a:moveTo>
                <a:cubicBezTo>
                  <a:pt x="7847" y="9478"/>
                  <a:pt x="8026" y="9657"/>
                  <a:pt x="8026" y="9859"/>
                </a:cubicBezTo>
                <a:lnTo>
                  <a:pt x="8026" y="10859"/>
                </a:lnTo>
                <a:lnTo>
                  <a:pt x="6311" y="10859"/>
                </a:lnTo>
                <a:lnTo>
                  <a:pt x="6311" y="9859"/>
                </a:lnTo>
                <a:cubicBezTo>
                  <a:pt x="6311" y="9657"/>
                  <a:pt x="6490" y="9478"/>
                  <a:pt x="6704" y="9478"/>
                </a:cubicBezTo>
                <a:close/>
                <a:moveTo>
                  <a:pt x="9693" y="9478"/>
                </a:moveTo>
                <a:cubicBezTo>
                  <a:pt x="9895" y="9478"/>
                  <a:pt x="10074" y="9657"/>
                  <a:pt x="10074" y="9859"/>
                </a:cubicBezTo>
                <a:lnTo>
                  <a:pt x="10074" y="10859"/>
                </a:lnTo>
                <a:lnTo>
                  <a:pt x="8371" y="10859"/>
                </a:lnTo>
                <a:lnTo>
                  <a:pt x="8371" y="9859"/>
                </a:lnTo>
                <a:cubicBezTo>
                  <a:pt x="8371" y="9657"/>
                  <a:pt x="8550" y="9478"/>
                  <a:pt x="8752" y="9478"/>
                </a:cubicBezTo>
                <a:close/>
                <a:moveTo>
                  <a:pt x="11169" y="6394"/>
                </a:moveTo>
                <a:cubicBezTo>
                  <a:pt x="10764" y="7775"/>
                  <a:pt x="10240" y="9942"/>
                  <a:pt x="10598" y="10859"/>
                </a:cubicBezTo>
                <a:lnTo>
                  <a:pt x="10431" y="10859"/>
                </a:lnTo>
                <a:lnTo>
                  <a:pt x="10431" y="9859"/>
                </a:lnTo>
                <a:cubicBezTo>
                  <a:pt x="10431" y="9454"/>
                  <a:pt x="10097" y="9121"/>
                  <a:pt x="9693" y="9121"/>
                </a:cubicBezTo>
                <a:lnTo>
                  <a:pt x="8752" y="9121"/>
                </a:lnTo>
                <a:cubicBezTo>
                  <a:pt x="8526" y="9121"/>
                  <a:pt x="8323" y="9228"/>
                  <a:pt x="8192" y="9383"/>
                </a:cubicBezTo>
                <a:cubicBezTo>
                  <a:pt x="8050" y="9228"/>
                  <a:pt x="7847" y="9121"/>
                  <a:pt x="7621" y="9121"/>
                </a:cubicBezTo>
                <a:lnTo>
                  <a:pt x="6680" y="9121"/>
                </a:lnTo>
                <a:cubicBezTo>
                  <a:pt x="6466" y="9121"/>
                  <a:pt x="6252" y="9228"/>
                  <a:pt x="6121" y="9383"/>
                </a:cubicBezTo>
                <a:cubicBezTo>
                  <a:pt x="5990" y="9228"/>
                  <a:pt x="5775" y="9121"/>
                  <a:pt x="5549" y="9121"/>
                </a:cubicBezTo>
                <a:lnTo>
                  <a:pt x="4621" y="9121"/>
                </a:lnTo>
                <a:cubicBezTo>
                  <a:pt x="4394" y="9121"/>
                  <a:pt x="4180" y="9228"/>
                  <a:pt x="4049" y="9383"/>
                </a:cubicBezTo>
                <a:cubicBezTo>
                  <a:pt x="3918" y="9228"/>
                  <a:pt x="3704" y="9121"/>
                  <a:pt x="3489" y="9121"/>
                </a:cubicBezTo>
                <a:lnTo>
                  <a:pt x="2549" y="9121"/>
                </a:lnTo>
                <a:cubicBezTo>
                  <a:pt x="2132" y="9121"/>
                  <a:pt x="1799" y="9466"/>
                  <a:pt x="1799" y="9859"/>
                </a:cubicBezTo>
                <a:lnTo>
                  <a:pt x="1799" y="10859"/>
                </a:lnTo>
                <a:lnTo>
                  <a:pt x="1656" y="10859"/>
                </a:lnTo>
                <a:cubicBezTo>
                  <a:pt x="2013" y="9942"/>
                  <a:pt x="1489" y="7775"/>
                  <a:pt x="1084" y="6394"/>
                </a:cubicBezTo>
                <a:lnTo>
                  <a:pt x="1442" y="6394"/>
                </a:lnTo>
                <a:cubicBezTo>
                  <a:pt x="1608" y="6918"/>
                  <a:pt x="1835" y="7632"/>
                  <a:pt x="2013" y="8371"/>
                </a:cubicBezTo>
                <a:cubicBezTo>
                  <a:pt x="2034" y="8453"/>
                  <a:pt x="2108" y="8518"/>
                  <a:pt x="2182" y="8518"/>
                </a:cubicBezTo>
                <a:cubicBezTo>
                  <a:pt x="2193" y="8518"/>
                  <a:pt x="2205" y="8517"/>
                  <a:pt x="2216" y="8514"/>
                </a:cubicBezTo>
                <a:cubicBezTo>
                  <a:pt x="2311" y="8478"/>
                  <a:pt x="2382" y="8394"/>
                  <a:pt x="2358" y="8299"/>
                </a:cubicBezTo>
                <a:cubicBezTo>
                  <a:pt x="2323" y="8156"/>
                  <a:pt x="2275" y="8002"/>
                  <a:pt x="2251" y="7859"/>
                </a:cubicBezTo>
                <a:lnTo>
                  <a:pt x="9990" y="7859"/>
                </a:lnTo>
                <a:cubicBezTo>
                  <a:pt x="9943" y="8002"/>
                  <a:pt x="9919" y="8156"/>
                  <a:pt x="9883" y="8299"/>
                </a:cubicBezTo>
                <a:cubicBezTo>
                  <a:pt x="9871" y="8394"/>
                  <a:pt x="9931" y="8490"/>
                  <a:pt x="10014" y="8514"/>
                </a:cubicBezTo>
                <a:lnTo>
                  <a:pt x="10062" y="8514"/>
                </a:lnTo>
                <a:cubicBezTo>
                  <a:pt x="10133" y="8514"/>
                  <a:pt x="10217" y="8454"/>
                  <a:pt x="10240" y="8371"/>
                </a:cubicBezTo>
                <a:cubicBezTo>
                  <a:pt x="10407" y="7632"/>
                  <a:pt x="10633" y="6906"/>
                  <a:pt x="10812" y="6394"/>
                </a:cubicBezTo>
                <a:close/>
                <a:moveTo>
                  <a:pt x="11717" y="6394"/>
                </a:moveTo>
                <a:lnTo>
                  <a:pt x="11717" y="10859"/>
                </a:lnTo>
                <a:lnTo>
                  <a:pt x="11074" y="10859"/>
                </a:lnTo>
                <a:cubicBezTo>
                  <a:pt x="11026" y="10859"/>
                  <a:pt x="11002" y="10835"/>
                  <a:pt x="10967" y="10800"/>
                </a:cubicBezTo>
                <a:cubicBezTo>
                  <a:pt x="10669" y="10252"/>
                  <a:pt x="10883" y="8621"/>
                  <a:pt x="11538" y="6394"/>
                </a:cubicBezTo>
                <a:close/>
                <a:moveTo>
                  <a:pt x="370" y="1"/>
                </a:moveTo>
                <a:cubicBezTo>
                  <a:pt x="275" y="1"/>
                  <a:pt x="191" y="72"/>
                  <a:pt x="191" y="179"/>
                </a:cubicBezTo>
                <a:lnTo>
                  <a:pt x="191" y="5370"/>
                </a:lnTo>
                <a:cubicBezTo>
                  <a:pt x="84" y="5430"/>
                  <a:pt x="1" y="5549"/>
                  <a:pt x="1" y="5680"/>
                </a:cubicBezTo>
                <a:lnTo>
                  <a:pt x="1" y="6061"/>
                </a:lnTo>
                <a:cubicBezTo>
                  <a:pt x="1" y="6192"/>
                  <a:pt x="72" y="6311"/>
                  <a:pt x="191" y="6370"/>
                </a:cubicBezTo>
                <a:lnTo>
                  <a:pt x="191" y="11061"/>
                </a:lnTo>
                <a:cubicBezTo>
                  <a:pt x="191" y="11157"/>
                  <a:pt x="275" y="11240"/>
                  <a:pt x="370" y="11240"/>
                </a:cubicBezTo>
                <a:lnTo>
                  <a:pt x="11895" y="11240"/>
                </a:lnTo>
                <a:cubicBezTo>
                  <a:pt x="12002" y="11240"/>
                  <a:pt x="12074" y="11157"/>
                  <a:pt x="12074" y="11061"/>
                </a:cubicBezTo>
                <a:lnTo>
                  <a:pt x="12074" y="6370"/>
                </a:lnTo>
                <a:cubicBezTo>
                  <a:pt x="12181" y="6311"/>
                  <a:pt x="12264" y="6192"/>
                  <a:pt x="12264" y="6061"/>
                </a:cubicBezTo>
                <a:lnTo>
                  <a:pt x="12264" y="5680"/>
                </a:lnTo>
                <a:cubicBezTo>
                  <a:pt x="12252" y="5549"/>
                  <a:pt x="12181" y="5430"/>
                  <a:pt x="12074" y="5370"/>
                </a:cubicBezTo>
                <a:lnTo>
                  <a:pt x="12074" y="179"/>
                </a:lnTo>
                <a:cubicBezTo>
                  <a:pt x="12074" y="72"/>
                  <a:pt x="12002" y="1"/>
                  <a:pt x="11895" y="1"/>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24" name="Google Shape;11524;p80"/>
          <p:cNvSpPr/>
          <p:nvPr/>
        </p:nvSpPr>
        <p:spPr>
          <a:xfrm>
            <a:off x="8179973" y="3635108"/>
            <a:ext cx="520627" cy="442811"/>
          </a:xfrm>
          <a:custGeom>
            <a:avLst/>
            <a:gdLst/>
            <a:ahLst/>
            <a:cxnLst/>
            <a:rect l="l" t="t" r="r" b="b"/>
            <a:pathLst>
              <a:path w="12277" h="10442" extrusionOk="0">
                <a:moveTo>
                  <a:pt x="6121" y="298"/>
                </a:moveTo>
                <a:cubicBezTo>
                  <a:pt x="7240" y="298"/>
                  <a:pt x="8288" y="393"/>
                  <a:pt x="9085" y="536"/>
                </a:cubicBezTo>
                <a:cubicBezTo>
                  <a:pt x="10002" y="715"/>
                  <a:pt x="10228" y="929"/>
                  <a:pt x="10228" y="965"/>
                </a:cubicBezTo>
                <a:lnTo>
                  <a:pt x="10228" y="988"/>
                </a:lnTo>
                <a:lnTo>
                  <a:pt x="10216" y="1000"/>
                </a:lnTo>
                <a:cubicBezTo>
                  <a:pt x="10193" y="1024"/>
                  <a:pt x="10157" y="1060"/>
                  <a:pt x="10109" y="1084"/>
                </a:cubicBezTo>
                <a:cubicBezTo>
                  <a:pt x="10062" y="1119"/>
                  <a:pt x="9990" y="1143"/>
                  <a:pt x="9895" y="1191"/>
                </a:cubicBezTo>
                <a:lnTo>
                  <a:pt x="9871" y="1191"/>
                </a:lnTo>
                <a:cubicBezTo>
                  <a:pt x="9859" y="1191"/>
                  <a:pt x="9835" y="1215"/>
                  <a:pt x="9835" y="1215"/>
                </a:cubicBezTo>
                <a:cubicBezTo>
                  <a:pt x="9645" y="1286"/>
                  <a:pt x="9395" y="1346"/>
                  <a:pt x="9050" y="1417"/>
                </a:cubicBezTo>
                <a:cubicBezTo>
                  <a:pt x="9038" y="1417"/>
                  <a:pt x="9002" y="1429"/>
                  <a:pt x="8978" y="1429"/>
                </a:cubicBezTo>
                <a:lnTo>
                  <a:pt x="8966" y="1429"/>
                </a:lnTo>
                <a:cubicBezTo>
                  <a:pt x="8931" y="1429"/>
                  <a:pt x="8919" y="1453"/>
                  <a:pt x="8883" y="1453"/>
                </a:cubicBezTo>
                <a:cubicBezTo>
                  <a:pt x="8169" y="1560"/>
                  <a:pt x="7264" y="1643"/>
                  <a:pt x="6311" y="1655"/>
                </a:cubicBezTo>
                <a:lnTo>
                  <a:pt x="5930" y="1655"/>
                </a:lnTo>
                <a:cubicBezTo>
                  <a:pt x="4978" y="1643"/>
                  <a:pt x="4061" y="1584"/>
                  <a:pt x="3347" y="1453"/>
                </a:cubicBezTo>
                <a:cubicBezTo>
                  <a:pt x="3323" y="1453"/>
                  <a:pt x="3311" y="1429"/>
                  <a:pt x="3275" y="1429"/>
                </a:cubicBezTo>
                <a:cubicBezTo>
                  <a:pt x="3251" y="1429"/>
                  <a:pt x="3228" y="1417"/>
                  <a:pt x="3204" y="1417"/>
                </a:cubicBezTo>
                <a:cubicBezTo>
                  <a:pt x="2847" y="1346"/>
                  <a:pt x="2561" y="1262"/>
                  <a:pt x="2370" y="1191"/>
                </a:cubicBezTo>
                <a:cubicBezTo>
                  <a:pt x="2358" y="1191"/>
                  <a:pt x="2335" y="1179"/>
                  <a:pt x="2335" y="1179"/>
                </a:cubicBezTo>
                <a:cubicBezTo>
                  <a:pt x="2263" y="1179"/>
                  <a:pt x="2215" y="1155"/>
                  <a:pt x="2180" y="1119"/>
                </a:cubicBezTo>
                <a:cubicBezTo>
                  <a:pt x="2180" y="1119"/>
                  <a:pt x="2156" y="1119"/>
                  <a:pt x="2156" y="1107"/>
                </a:cubicBezTo>
                <a:cubicBezTo>
                  <a:pt x="2096" y="1072"/>
                  <a:pt x="2061" y="1024"/>
                  <a:pt x="2025" y="1000"/>
                </a:cubicBezTo>
                <a:cubicBezTo>
                  <a:pt x="2025" y="1000"/>
                  <a:pt x="2025" y="988"/>
                  <a:pt x="2013" y="988"/>
                </a:cubicBezTo>
                <a:lnTo>
                  <a:pt x="2013" y="965"/>
                </a:lnTo>
                <a:cubicBezTo>
                  <a:pt x="2025" y="929"/>
                  <a:pt x="2239" y="715"/>
                  <a:pt x="3156" y="536"/>
                </a:cubicBezTo>
                <a:cubicBezTo>
                  <a:pt x="3942" y="393"/>
                  <a:pt x="5002" y="298"/>
                  <a:pt x="6121" y="298"/>
                </a:cubicBezTo>
                <a:close/>
                <a:moveTo>
                  <a:pt x="9514" y="7775"/>
                </a:moveTo>
                <a:cubicBezTo>
                  <a:pt x="9728" y="7787"/>
                  <a:pt x="9931" y="7787"/>
                  <a:pt x="10133" y="7799"/>
                </a:cubicBezTo>
                <a:cubicBezTo>
                  <a:pt x="10181" y="7799"/>
                  <a:pt x="10228" y="7799"/>
                  <a:pt x="10288" y="7811"/>
                </a:cubicBezTo>
                <a:cubicBezTo>
                  <a:pt x="10538" y="7834"/>
                  <a:pt x="10919" y="7846"/>
                  <a:pt x="11252" y="7930"/>
                </a:cubicBezTo>
                <a:cubicBezTo>
                  <a:pt x="11490" y="7989"/>
                  <a:pt x="11776" y="8085"/>
                  <a:pt x="11812" y="8263"/>
                </a:cubicBezTo>
                <a:cubicBezTo>
                  <a:pt x="11836" y="8489"/>
                  <a:pt x="11490" y="8739"/>
                  <a:pt x="11288" y="8858"/>
                </a:cubicBezTo>
                <a:cubicBezTo>
                  <a:pt x="10943" y="9061"/>
                  <a:pt x="10514" y="9251"/>
                  <a:pt x="10336" y="9323"/>
                </a:cubicBezTo>
                <a:cubicBezTo>
                  <a:pt x="9109" y="9799"/>
                  <a:pt x="7692" y="10037"/>
                  <a:pt x="6121" y="10037"/>
                </a:cubicBezTo>
                <a:cubicBezTo>
                  <a:pt x="4537" y="10037"/>
                  <a:pt x="3108" y="9799"/>
                  <a:pt x="1906" y="9323"/>
                </a:cubicBezTo>
                <a:cubicBezTo>
                  <a:pt x="1727" y="9251"/>
                  <a:pt x="1299" y="9085"/>
                  <a:pt x="953" y="8858"/>
                </a:cubicBezTo>
                <a:cubicBezTo>
                  <a:pt x="739" y="8727"/>
                  <a:pt x="418" y="8489"/>
                  <a:pt x="477" y="8263"/>
                </a:cubicBezTo>
                <a:cubicBezTo>
                  <a:pt x="561" y="7894"/>
                  <a:pt x="1608" y="7846"/>
                  <a:pt x="2013" y="7811"/>
                </a:cubicBezTo>
                <a:cubicBezTo>
                  <a:pt x="2073" y="7811"/>
                  <a:pt x="2132" y="7811"/>
                  <a:pt x="2156" y="7799"/>
                </a:cubicBezTo>
                <a:cubicBezTo>
                  <a:pt x="2346" y="7787"/>
                  <a:pt x="2561" y="7775"/>
                  <a:pt x="2787" y="7775"/>
                </a:cubicBezTo>
                <a:lnTo>
                  <a:pt x="2787" y="8073"/>
                </a:lnTo>
                <a:lnTo>
                  <a:pt x="2787" y="8085"/>
                </a:lnTo>
                <a:lnTo>
                  <a:pt x="2787" y="8394"/>
                </a:lnTo>
                <a:lnTo>
                  <a:pt x="2787" y="8442"/>
                </a:lnTo>
                <a:cubicBezTo>
                  <a:pt x="2787" y="8466"/>
                  <a:pt x="2787" y="8489"/>
                  <a:pt x="2799" y="8513"/>
                </a:cubicBezTo>
                <a:cubicBezTo>
                  <a:pt x="2799" y="8525"/>
                  <a:pt x="2811" y="8549"/>
                  <a:pt x="2811" y="8561"/>
                </a:cubicBezTo>
                <a:cubicBezTo>
                  <a:pt x="2811" y="8573"/>
                  <a:pt x="2823" y="8585"/>
                  <a:pt x="2847" y="8608"/>
                </a:cubicBezTo>
                <a:cubicBezTo>
                  <a:pt x="2966" y="8787"/>
                  <a:pt x="3287" y="8918"/>
                  <a:pt x="3870" y="9025"/>
                </a:cubicBezTo>
                <a:cubicBezTo>
                  <a:pt x="4478" y="9120"/>
                  <a:pt x="5287" y="9204"/>
                  <a:pt x="6145" y="9204"/>
                </a:cubicBezTo>
                <a:cubicBezTo>
                  <a:pt x="6359" y="9204"/>
                  <a:pt x="6585" y="9204"/>
                  <a:pt x="6776" y="9180"/>
                </a:cubicBezTo>
                <a:cubicBezTo>
                  <a:pt x="7395" y="9168"/>
                  <a:pt x="7966" y="9108"/>
                  <a:pt x="8419" y="9025"/>
                </a:cubicBezTo>
                <a:cubicBezTo>
                  <a:pt x="9097" y="8906"/>
                  <a:pt x="9431" y="8739"/>
                  <a:pt x="9490" y="8513"/>
                </a:cubicBezTo>
                <a:cubicBezTo>
                  <a:pt x="9490" y="8489"/>
                  <a:pt x="9514" y="8466"/>
                  <a:pt x="9514" y="8442"/>
                </a:cubicBezTo>
                <a:lnTo>
                  <a:pt x="9514" y="8430"/>
                </a:lnTo>
                <a:lnTo>
                  <a:pt x="9514" y="8108"/>
                </a:lnTo>
                <a:lnTo>
                  <a:pt x="9514" y="8073"/>
                </a:lnTo>
                <a:lnTo>
                  <a:pt x="9514" y="7787"/>
                </a:lnTo>
                <a:lnTo>
                  <a:pt x="9514" y="7775"/>
                </a:lnTo>
                <a:close/>
                <a:moveTo>
                  <a:pt x="6133" y="0"/>
                </a:moveTo>
                <a:cubicBezTo>
                  <a:pt x="4978" y="0"/>
                  <a:pt x="3882" y="95"/>
                  <a:pt x="3073" y="250"/>
                </a:cubicBezTo>
                <a:cubicBezTo>
                  <a:pt x="2668" y="334"/>
                  <a:pt x="2335" y="429"/>
                  <a:pt x="2096" y="536"/>
                </a:cubicBezTo>
                <a:cubicBezTo>
                  <a:pt x="2001" y="584"/>
                  <a:pt x="1704" y="726"/>
                  <a:pt x="1668" y="988"/>
                </a:cubicBezTo>
                <a:lnTo>
                  <a:pt x="1668" y="1012"/>
                </a:lnTo>
                <a:lnTo>
                  <a:pt x="1668" y="1024"/>
                </a:lnTo>
                <a:cubicBezTo>
                  <a:pt x="1668" y="1119"/>
                  <a:pt x="1704" y="1191"/>
                  <a:pt x="1739" y="1250"/>
                </a:cubicBezTo>
                <a:cubicBezTo>
                  <a:pt x="1977" y="1953"/>
                  <a:pt x="2668" y="4155"/>
                  <a:pt x="2787" y="7144"/>
                </a:cubicBezTo>
                <a:lnTo>
                  <a:pt x="2787" y="7168"/>
                </a:lnTo>
                <a:cubicBezTo>
                  <a:pt x="2787" y="7263"/>
                  <a:pt x="2787" y="7370"/>
                  <a:pt x="2799" y="7477"/>
                </a:cubicBezTo>
                <a:cubicBezTo>
                  <a:pt x="2573" y="7489"/>
                  <a:pt x="2370" y="7489"/>
                  <a:pt x="2156" y="7501"/>
                </a:cubicBezTo>
                <a:cubicBezTo>
                  <a:pt x="2120" y="7501"/>
                  <a:pt x="2073" y="7501"/>
                  <a:pt x="2013" y="7525"/>
                </a:cubicBezTo>
                <a:cubicBezTo>
                  <a:pt x="1418" y="7549"/>
                  <a:pt x="310" y="7608"/>
                  <a:pt x="168" y="8239"/>
                </a:cubicBezTo>
                <a:cubicBezTo>
                  <a:pt x="1" y="8906"/>
                  <a:pt x="1025" y="9382"/>
                  <a:pt x="1823" y="9692"/>
                </a:cubicBezTo>
                <a:cubicBezTo>
                  <a:pt x="3073" y="10180"/>
                  <a:pt x="4537" y="10442"/>
                  <a:pt x="6168" y="10442"/>
                </a:cubicBezTo>
                <a:cubicBezTo>
                  <a:pt x="7788" y="10442"/>
                  <a:pt x="9264" y="10180"/>
                  <a:pt x="10514" y="9692"/>
                </a:cubicBezTo>
                <a:cubicBezTo>
                  <a:pt x="11252" y="9335"/>
                  <a:pt x="12276" y="8846"/>
                  <a:pt x="12121" y="8192"/>
                </a:cubicBezTo>
                <a:cubicBezTo>
                  <a:pt x="11967" y="7561"/>
                  <a:pt x="10848" y="7501"/>
                  <a:pt x="10252" y="7477"/>
                </a:cubicBezTo>
                <a:cubicBezTo>
                  <a:pt x="10193" y="7477"/>
                  <a:pt x="10157" y="7477"/>
                  <a:pt x="10109" y="7465"/>
                </a:cubicBezTo>
                <a:cubicBezTo>
                  <a:pt x="9895" y="7442"/>
                  <a:pt x="9693" y="7430"/>
                  <a:pt x="9466" y="7430"/>
                </a:cubicBezTo>
                <a:cubicBezTo>
                  <a:pt x="9466" y="7323"/>
                  <a:pt x="9466" y="7215"/>
                  <a:pt x="9478" y="7120"/>
                </a:cubicBezTo>
                <a:cubicBezTo>
                  <a:pt x="9526" y="5906"/>
                  <a:pt x="9657" y="4715"/>
                  <a:pt x="9895" y="3548"/>
                </a:cubicBezTo>
                <a:cubicBezTo>
                  <a:pt x="9907" y="3453"/>
                  <a:pt x="9859" y="3346"/>
                  <a:pt x="9764" y="3334"/>
                </a:cubicBezTo>
                <a:cubicBezTo>
                  <a:pt x="9756" y="3333"/>
                  <a:pt x="9748" y="3332"/>
                  <a:pt x="9740" y="3332"/>
                </a:cubicBezTo>
                <a:cubicBezTo>
                  <a:pt x="9653" y="3332"/>
                  <a:pt x="9571" y="3389"/>
                  <a:pt x="9550" y="3465"/>
                </a:cubicBezTo>
                <a:cubicBezTo>
                  <a:pt x="9312" y="4620"/>
                  <a:pt x="9181" y="5787"/>
                  <a:pt x="9133" y="6965"/>
                </a:cubicBezTo>
                <a:cubicBezTo>
                  <a:pt x="8288" y="7120"/>
                  <a:pt x="7228" y="7203"/>
                  <a:pt x="6121" y="7203"/>
                </a:cubicBezTo>
                <a:cubicBezTo>
                  <a:pt x="5597" y="7203"/>
                  <a:pt x="5085" y="7192"/>
                  <a:pt x="4609" y="7144"/>
                </a:cubicBezTo>
                <a:cubicBezTo>
                  <a:pt x="4513" y="7144"/>
                  <a:pt x="4430" y="7203"/>
                  <a:pt x="4418" y="7311"/>
                </a:cubicBezTo>
                <a:cubicBezTo>
                  <a:pt x="4418" y="7418"/>
                  <a:pt x="4478" y="7489"/>
                  <a:pt x="4585" y="7501"/>
                </a:cubicBezTo>
                <a:cubicBezTo>
                  <a:pt x="5073" y="7537"/>
                  <a:pt x="5597" y="7561"/>
                  <a:pt x="6121" y="7561"/>
                </a:cubicBezTo>
                <a:cubicBezTo>
                  <a:pt x="7216" y="7561"/>
                  <a:pt x="8276" y="7489"/>
                  <a:pt x="9121" y="7334"/>
                </a:cubicBezTo>
                <a:lnTo>
                  <a:pt x="9121" y="7370"/>
                </a:lnTo>
                <a:lnTo>
                  <a:pt x="9121" y="7608"/>
                </a:lnTo>
                <a:lnTo>
                  <a:pt x="9121" y="7668"/>
                </a:lnTo>
                <a:lnTo>
                  <a:pt x="9121" y="7704"/>
                </a:lnTo>
                <a:lnTo>
                  <a:pt x="9121" y="7894"/>
                </a:lnTo>
                <a:lnTo>
                  <a:pt x="9121" y="7965"/>
                </a:lnTo>
                <a:lnTo>
                  <a:pt x="9121" y="8096"/>
                </a:lnTo>
                <a:lnTo>
                  <a:pt x="9121" y="8168"/>
                </a:lnTo>
                <a:lnTo>
                  <a:pt x="9121" y="8215"/>
                </a:lnTo>
                <a:lnTo>
                  <a:pt x="9121" y="8466"/>
                </a:lnTo>
                <a:cubicBezTo>
                  <a:pt x="9097" y="8501"/>
                  <a:pt x="8919" y="8632"/>
                  <a:pt x="8216" y="8751"/>
                </a:cubicBezTo>
                <a:cubicBezTo>
                  <a:pt x="7633" y="8846"/>
                  <a:pt x="6907" y="8906"/>
                  <a:pt x="6133" y="8906"/>
                </a:cubicBezTo>
                <a:cubicBezTo>
                  <a:pt x="5359" y="8906"/>
                  <a:pt x="4609" y="8858"/>
                  <a:pt x="4049" y="8751"/>
                </a:cubicBezTo>
                <a:cubicBezTo>
                  <a:pt x="3990" y="8739"/>
                  <a:pt x="3930" y="8739"/>
                  <a:pt x="3870" y="8727"/>
                </a:cubicBezTo>
                <a:cubicBezTo>
                  <a:pt x="3716" y="8692"/>
                  <a:pt x="3597" y="8668"/>
                  <a:pt x="3501" y="8632"/>
                </a:cubicBezTo>
                <a:cubicBezTo>
                  <a:pt x="3478" y="8632"/>
                  <a:pt x="3466" y="8632"/>
                  <a:pt x="3466" y="8620"/>
                </a:cubicBezTo>
                <a:cubicBezTo>
                  <a:pt x="3239" y="8549"/>
                  <a:pt x="3168" y="8501"/>
                  <a:pt x="3144" y="8466"/>
                </a:cubicBezTo>
                <a:lnTo>
                  <a:pt x="3144" y="8275"/>
                </a:lnTo>
                <a:lnTo>
                  <a:pt x="3144" y="8251"/>
                </a:lnTo>
                <a:lnTo>
                  <a:pt x="3144" y="8204"/>
                </a:lnTo>
                <a:lnTo>
                  <a:pt x="3144" y="7370"/>
                </a:lnTo>
                <a:cubicBezTo>
                  <a:pt x="3347" y="7394"/>
                  <a:pt x="3561" y="7430"/>
                  <a:pt x="3775" y="7453"/>
                </a:cubicBezTo>
                <a:cubicBezTo>
                  <a:pt x="3786" y="7456"/>
                  <a:pt x="3798" y="7458"/>
                  <a:pt x="3808" y="7458"/>
                </a:cubicBezTo>
                <a:cubicBezTo>
                  <a:pt x="3889" y="7458"/>
                  <a:pt x="3957" y="7384"/>
                  <a:pt x="3978" y="7311"/>
                </a:cubicBezTo>
                <a:cubicBezTo>
                  <a:pt x="3990" y="7215"/>
                  <a:pt x="3918" y="7132"/>
                  <a:pt x="3823" y="7120"/>
                </a:cubicBezTo>
                <a:cubicBezTo>
                  <a:pt x="3573" y="7084"/>
                  <a:pt x="3347" y="7061"/>
                  <a:pt x="3120" y="7013"/>
                </a:cubicBezTo>
                <a:cubicBezTo>
                  <a:pt x="3025" y="4501"/>
                  <a:pt x="2513" y="2548"/>
                  <a:pt x="2215" y="1584"/>
                </a:cubicBezTo>
                <a:lnTo>
                  <a:pt x="2215" y="1584"/>
                </a:lnTo>
                <a:cubicBezTo>
                  <a:pt x="2442" y="1667"/>
                  <a:pt x="2727" y="1738"/>
                  <a:pt x="3061" y="1822"/>
                </a:cubicBezTo>
                <a:cubicBezTo>
                  <a:pt x="3859" y="1977"/>
                  <a:pt x="4894" y="2072"/>
                  <a:pt x="6002" y="2072"/>
                </a:cubicBezTo>
                <a:lnTo>
                  <a:pt x="6264" y="2072"/>
                </a:lnTo>
                <a:cubicBezTo>
                  <a:pt x="7371" y="2072"/>
                  <a:pt x="8407" y="1977"/>
                  <a:pt x="9204" y="1822"/>
                </a:cubicBezTo>
                <a:cubicBezTo>
                  <a:pt x="9538" y="1738"/>
                  <a:pt x="9824" y="1667"/>
                  <a:pt x="10050" y="1584"/>
                </a:cubicBezTo>
                <a:lnTo>
                  <a:pt x="10050" y="1584"/>
                </a:lnTo>
                <a:cubicBezTo>
                  <a:pt x="9955" y="1858"/>
                  <a:pt x="9859" y="2250"/>
                  <a:pt x="9740" y="2715"/>
                </a:cubicBezTo>
                <a:cubicBezTo>
                  <a:pt x="9705" y="2798"/>
                  <a:pt x="9764" y="2905"/>
                  <a:pt x="9871" y="2917"/>
                </a:cubicBezTo>
                <a:cubicBezTo>
                  <a:pt x="9888" y="2924"/>
                  <a:pt x="9905" y="2928"/>
                  <a:pt x="9922" y="2928"/>
                </a:cubicBezTo>
                <a:cubicBezTo>
                  <a:pt x="9993" y="2928"/>
                  <a:pt x="10064" y="2872"/>
                  <a:pt x="10074" y="2786"/>
                </a:cubicBezTo>
                <a:cubicBezTo>
                  <a:pt x="10252" y="2036"/>
                  <a:pt x="10419" y="1524"/>
                  <a:pt x="10526" y="1250"/>
                </a:cubicBezTo>
                <a:cubicBezTo>
                  <a:pt x="10574" y="1191"/>
                  <a:pt x="10597" y="1119"/>
                  <a:pt x="10597" y="1024"/>
                </a:cubicBezTo>
                <a:lnTo>
                  <a:pt x="10597" y="1012"/>
                </a:lnTo>
                <a:lnTo>
                  <a:pt x="10597" y="1000"/>
                </a:lnTo>
                <a:lnTo>
                  <a:pt x="10597" y="988"/>
                </a:lnTo>
                <a:cubicBezTo>
                  <a:pt x="10574" y="715"/>
                  <a:pt x="10276" y="584"/>
                  <a:pt x="10169" y="536"/>
                </a:cubicBezTo>
                <a:cubicBezTo>
                  <a:pt x="9943" y="429"/>
                  <a:pt x="9621" y="334"/>
                  <a:pt x="9204" y="250"/>
                </a:cubicBezTo>
                <a:cubicBezTo>
                  <a:pt x="8383" y="95"/>
                  <a:pt x="7276" y="0"/>
                  <a:pt x="6133" y="0"/>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1525" name="Google Shape;11525;p80"/>
          <p:cNvGrpSpPr/>
          <p:nvPr/>
        </p:nvGrpSpPr>
        <p:grpSpPr>
          <a:xfrm>
            <a:off x="10055197" y="3639137"/>
            <a:ext cx="424660" cy="469612"/>
            <a:chOff x="7541397" y="2904802"/>
            <a:chExt cx="318495" cy="352209"/>
          </a:xfrm>
          <a:solidFill>
            <a:schemeClr val="tx1"/>
          </a:solidFill>
        </p:grpSpPr>
        <p:sp>
          <p:nvSpPr>
            <p:cNvPr id="11526" name="Google Shape;11526;p80"/>
            <p:cNvSpPr/>
            <p:nvPr/>
          </p:nvSpPr>
          <p:spPr>
            <a:xfrm>
              <a:off x="7541397" y="2904802"/>
              <a:ext cx="318495" cy="352209"/>
            </a:xfrm>
            <a:custGeom>
              <a:avLst/>
              <a:gdLst/>
              <a:ahLst/>
              <a:cxnLst/>
              <a:rect l="l" t="t" r="r" b="b"/>
              <a:pathLst>
                <a:path w="10014" h="11074" extrusionOk="0">
                  <a:moveTo>
                    <a:pt x="2287" y="1763"/>
                  </a:moveTo>
                  <a:lnTo>
                    <a:pt x="2453" y="3941"/>
                  </a:lnTo>
                  <a:cubicBezTo>
                    <a:pt x="2501" y="4501"/>
                    <a:pt x="2668" y="5037"/>
                    <a:pt x="2918" y="5537"/>
                  </a:cubicBezTo>
                  <a:lnTo>
                    <a:pt x="2096" y="5120"/>
                  </a:lnTo>
                  <a:cubicBezTo>
                    <a:pt x="1560" y="4846"/>
                    <a:pt x="1120" y="4430"/>
                    <a:pt x="787" y="3929"/>
                  </a:cubicBezTo>
                  <a:cubicBezTo>
                    <a:pt x="477" y="3418"/>
                    <a:pt x="310" y="2822"/>
                    <a:pt x="310" y="2227"/>
                  </a:cubicBezTo>
                  <a:lnTo>
                    <a:pt x="310" y="1977"/>
                  </a:lnTo>
                  <a:cubicBezTo>
                    <a:pt x="310" y="1858"/>
                    <a:pt x="406" y="1763"/>
                    <a:pt x="525" y="1763"/>
                  </a:cubicBezTo>
                  <a:close/>
                  <a:moveTo>
                    <a:pt x="7383" y="1036"/>
                  </a:moveTo>
                  <a:lnTo>
                    <a:pt x="7168" y="3799"/>
                  </a:lnTo>
                  <a:cubicBezTo>
                    <a:pt x="7168" y="3882"/>
                    <a:pt x="7228" y="3953"/>
                    <a:pt x="7323" y="3977"/>
                  </a:cubicBezTo>
                  <a:cubicBezTo>
                    <a:pt x="7406" y="3977"/>
                    <a:pt x="7490" y="3918"/>
                    <a:pt x="7502" y="3822"/>
                  </a:cubicBezTo>
                  <a:lnTo>
                    <a:pt x="7645" y="1751"/>
                  </a:lnTo>
                  <a:lnTo>
                    <a:pt x="9419" y="1751"/>
                  </a:lnTo>
                  <a:cubicBezTo>
                    <a:pt x="9538" y="1751"/>
                    <a:pt x="9633" y="1846"/>
                    <a:pt x="9633" y="1965"/>
                  </a:cubicBezTo>
                  <a:lnTo>
                    <a:pt x="9633" y="2227"/>
                  </a:lnTo>
                  <a:lnTo>
                    <a:pt x="9645" y="2227"/>
                  </a:lnTo>
                  <a:cubicBezTo>
                    <a:pt x="9645" y="2822"/>
                    <a:pt x="9478" y="3418"/>
                    <a:pt x="9169" y="3929"/>
                  </a:cubicBezTo>
                  <a:cubicBezTo>
                    <a:pt x="8859" y="4430"/>
                    <a:pt x="8395" y="4846"/>
                    <a:pt x="7859" y="5120"/>
                  </a:cubicBezTo>
                  <a:lnTo>
                    <a:pt x="7037" y="5525"/>
                  </a:lnTo>
                  <a:cubicBezTo>
                    <a:pt x="7204" y="5239"/>
                    <a:pt x="7323" y="4930"/>
                    <a:pt x="7395" y="4596"/>
                  </a:cubicBezTo>
                  <a:cubicBezTo>
                    <a:pt x="7406" y="4501"/>
                    <a:pt x="7371" y="4418"/>
                    <a:pt x="7275" y="4406"/>
                  </a:cubicBezTo>
                  <a:cubicBezTo>
                    <a:pt x="7265" y="4404"/>
                    <a:pt x="7255" y="4404"/>
                    <a:pt x="7244" y="4404"/>
                  </a:cubicBezTo>
                  <a:cubicBezTo>
                    <a:pt x="7170" y="4404"/>
                    <a:pt x="7095" y="4441"/>
                    <a:pt x="7085" y="4525"/>
                  </a:cubicBezTo>
                  <a:cubicBezTo>
                    <a:pt x="6966" y="5013"/>
                    <a:pt x="6740" y="5477"/>
                    <a:pt x="6430" y="5858"/>
                  </a:cubicBezTo>
                  <a:lnTo>
                    <a:pt x="6418" y="5882"/>
                  </a:lnTo>
                  <a:cubicBezTo>
                    <a:pt x="6240" y="6096"/>
                    <a:pt x="6025" y="6311"/>
                    <a:pt x="5787" y="6489"/>
                  </a:cubicBezTo>
                  <a:lnTo>
                    <a:pt x="4156" y="6489"/>
                  </a:lnTo>
                  <a:cubicBezTo>
                    <a:pt x="3930" y="6311"/>
                    <a:pt x="3715" y="6120"/>
                    <a:pt x="3537" y="5894"/>
                  </a:cubicBezTo>
                  <a:cubicBezTo>
                    <a:pt x="3525" y="5882"/>
                    <a:pt x="3525" y="5858"/>
                    <a:pt x="3513" y="5846"/>
                  </a:cubicBezTo>
                  <a:cubicBezTo>
                    <a:pt x="3084" y="5299"/>
                    <a:pt x="2811" y="4608"/>
                    <a:pt x="2751" y="3894"/>
                  </a:cubicBezTo>
                  <a:lnTo>
                    <a:pt x="2549" y="1036"/>
                  </a:lnTo>
                  <a:close/>
                  <a:moveTo>
                    <a:pt x="5668" y="6811"/>
                  </a:moveTo>
                  <a:cubicBezTo>
                    <a:pt x="5680" y="6811"/>
                    <a:pt x="5692" y="6835"/>
                    <a:pt x="5692" y="6835"/>
                  </a:cubicBezTo>
                  <a:cubicBezTo>
                    <a:pt x="5740" y="6858"/>
                    <a:pt x="5751" y="6906"/>
                    <a:pt x="5751" y="6954"/>
                  </a:cubicBezTo>
                  <a:lnTo>
                    <a:pt x="5751" y="7049"/>
                  </a:lnTo>
                  <a:cubicBezTo>
                    <a:pt x="5787" y="7120"/>
                    <a:pt x="5716" y="7192"/>
                    <a:pt x="5644" y="7192"/>
                  </a:cubicBezTo>
                  <a:lnTo>
                    <a:pt x="4311" y="7192"/>
                  </a:lnTo>
                  <a:cubicBezTo>
                    <a:pt x="4239" y="7192"/>
                    <a:pt x="4180" y="7132"/>
                    <a:pt x="4180" y="7049"/>
                  </a:cubicBezTo>
                  <a:lnTo>
                    <a:pt x="4180" y="6954"/>
                  </a:lnTo>
                  <a:cubicBezTo>
                    <a:pt x="4180" y="6906"/>
                    <a:pt x="4216" y="6858"/>
                    <a:pt x="4239" y="6835"/>
                  </a:cubicBezTo>
                  <a:cubicBezTo>
                    <a:pt x="4251" y="6835"/>
                    <a:pt x="4275" y="6811"/>
                    <a:pt x="4275" y="6811"/>
                  </a:cubicBezTo>
                  <a:close/>
                  <a:moveTo>
                    <a:pt x="5382" y="7513"/>
                  </a:moveTo>
                  <a:cubicBezTo>
                    <a:pt x="5466" y="7787"/>
                    <a:pt x="5656" y="8013"/>
                    <a:pt x="5906" y="8156"/>
                  </a:cubicBezTo>
                  <a:lnTo>
                    <a:pt x="6013" y="8216"/>
                  </a:lnTo>
                  <a:cubicBezTo>
                    <a:pt x="6180" y="8287"/>
                    <a:pt x="6263" y="8454"/>
                    <a:pt x="6263" y="8632"/>
                  </a:cubicBezTo>
                  <a:lnTo>
                    <a:pt x="6263" y="8668"/>
                  </a:lnTo>
                  <a:lnTo>
                    <a:pt x="3680" y="8668"/>
                  </a:lnTo>
                  <a:lnTo>
                    <a:pt x="3680" y="8632"/>
                  </a:lnTo>
                  <a:cubicBezTo>
                    <a:pt x="3680" y="8454"/>
                    <a:pt x="3775" y="8299"/>
                    <a:pt x="3930" y="8216"/>
                  </a:cubicBezTo>
                  <a:lnTo>
                    <a:pt x="4037" y="8156"/>
                  </a:lnTo>
                  <a:cubicBezTo>
                    <a:pt x="4287" y="8025"/>
                    <a:pt x="4477" y="7799"/>
                    <a:pt x="4537" y="7513"/>
                  </a:cubicBezTo>
                  <a:close/>
                  <a:moveTo>
                    <a:pt x="6966" y="8978"/>
                  </a:moveTo>
                  <a:cubicBezTo>
                    <a:pt x="7168" y="8978"/>
                    <a:pt x="7347" y="9156"/>
                    <a:pt x="7347" y="9359"/>
                  </a:cubicBezTo>
                  <a:lnTo>
                    <a:pt x="7347" y="10002"/>
                  </a:lnTo>
                  <a:lnTo>
                    <a:pt x="2572" y="10002"/>
                  </a:lnTo>
                  <a:lnTo>
                    <a:pt x="2572" y="9359"/>
                  </a:lnTo>
                  <a:cubicBezTo>
                    <a:pt x="2572" y="9156"/>
                    <a:pt x="2751" y="8978"/>
                    <a:pt x="2953" y="8978"/>
                  </a:cubicBezTo>
                  <a:close/>
                  <a:moveTo>
                    <a:pt x="7859" y="10347"/>
                  </a:moveTo>
                  <a:lnTo>
                    <a:pt x="7859" y="10716"/>
                  </a:lnTo>
                  <a:lnTo>
                    <a:pt x="2084" y="10716"/>
                  </a:lnTo>
                  <a:lnTo>
                    <a:pt x="2084" y="10347"/>
                  </a:lnTo>
                  <a:close/>
                  <a:moveTo>
                    <a:pt x="2132" y="0"/>
                  </a:moveTo>
                  <a:cubicBezTo>
                    <a:pt x="1930" y="0"/>
                    <a:pt x="1763" y="167"/>
                    <a:pt x="1763" y="358"/>
                  </a:cubicBezTo>
                  <a:lnTo>
                    <a:pt x="1763" y="703"/>
                  </a:lnTo>
                  <a:cubicBezTo>
                    <a:pt x="1763" y="893"/>
                    <a:pt x="1930" y="1060"/>
                    <a:pt x="2132" y="1060"/>
                  </a:cubicBezTo>
                  <a:lnTo>
                    <a:pt x="2251" y="1060"/>
                  </a:lnTo>
                  <a:lnTo>
                    <a:pt x="2275" y="1441"/>
                  </a:lnTo>
                  <a:lnTo>
                    <a:pt x="537" y="1441"/>
                  </a:lnTo>
                  <a:cubicBezTo>
                    <a:pt x="239" y="1441"/>
                    <a:pt x="1" y="1679"/>
                    <a:pt x="1" y="1977"/>
                  </a:cubicBezTo>
                  <a:lnTo>
                    <a:pt x="1" y="2227"/>
                  </a:lnTo>
                  <a:cubicBezTo>
                    <a:pt x="1" y="2882"/>
                    <a:pt x="179" y="3537"/>
                    <a:pt x="537" y="4108"/>
                  </a:cubicBezTo>
                  <a:cubicBezTo>
                    <a:pt x="870" y="4668"/>
                    <a:pt x="1382" y="5120"/>
                    <a:pt x="1965" y="5418"/>
                  </a:cubicBezTo>
                  <a:lnTo>
                    <a:pt x="3239" y="6061"/>
                  </a:lnTo>
                  <a:cubicBezTo>
                    <a:pt x="3251" y="6061"/>
                    <a:pt x="3275" y="6073"/>
                    <a:pt x="3287" y="6085"/>
                  </a:cubicBezTo>
                  <a:cubicBezTo>
                    <a:pt x="3287" y="6085"/>
                    <a:pt x="3287" y="6096"/>
                    <a:pt x="3299" y="6096"/>
                  </a:cubicBezTo>
                  <a:cubicBezTo>
                    <a:pt x="3311" y="6120"/>
                    <a:pt x="3334" y="6144"/>
                    <a:pt x="3334" y="6180"/>
                  </a:cubicBezTo>
                  <a:cubicBezTo>
                    <a:pt x="3334" y="6251"/>
                    <a:pt x="3275" y="6311"/>
                    <a:pt x="3192" y="6311"/>
                  </a:cubicBezTo>
                  <a:lnTo>
                    <a:pt x="3013" y="6311"/>
                  </a:lnTo>
                  <a:cubicBezTo>
                    <a:pt x="2930" y="6311"/>
                    <a:pt x="2858" y="6382"/>
                    <a:pt x="2858" y="6477"/>
                  </a:cubicBezTo>
                  <a:cubicBezTo>
                    <a:pt x="2858" y="6561"/>
                    <a:pt x="2930" y="6632"/>
                    <a:pt x="3013" y="6632"/>
                  </a:cubicBezTo>
                  <a:lnTo>
                    <a:pt x="3192" y="6632"/>
                  </a:lnTo>
                  <a:cubicBezTo>
                    <a:pt x="3358" y="6632"/>
                    <a:pt x="3489" y="6549"/>
                    <a:pt x="3585" y="6430"/>
                  </a:cubicBezTo>
                  <a:cubicBezTo>
                    <a:pt x="3692" y="6537"/>
                    <a:pt x="3811" y="6632"/>
                    <a:pt x="3930" y="6739"/>
                  </a:cubicBezTo>
                  <a:cubicBezTo>
                    <a:pt x="3882" y="6811"/>
                    <a:pt x="3870" y="6894"/>
                    <a:pt x="3870" y="6977"/>
                  </a:cubicBezTo>
                  <a:lnTo>
                    <a:pt x="3870" y="7085"/>
                  </a:lnTo>
                  <a:cubicBezTo>
                    <a:pt x="3870" y="7311"/>
                    <a:pt x="4025" y="7501"/>
                    <a:pt x="4239" y="7549"/>
                  </a:cubicBezTo>
                  <a:cubicBezTo>
                    <a:pt x="4180" y="7692"/>
                    <a:pt x="4073" y="7823"/>
                    <a:pt x="3906" y="7906"/>
                  </a:cubicBezTo>
                  <a:lnTo>
                    <a:pt x="3811" y="7966"/>
                  </a:lnTo>
                  <a:cubicBezTo>
                    <a:pt x="3537" y="8097"/>
                    <a:pt x="3370" y="8359"/>
                    <a:pt x="3370" y="8656"/>
                  </a:cubicBezTo>
                  <a:lnTo>
                    <a:pt x="3370" y="8704"/>
                  </a:lnTo>
                  <a:lnTo>
                    <a:pt x="3001" y="8704"/>
                  </a:lnTo>
                  <a:cubicBezTo>
                    <a:pt x="2620" y="8704"/>
                    <a:pt x="2287" y="9037"/>
                    <a:pt x="2287" y="9418"/>
                  </a:cubicBezTo>
                  <a:lnTo>
                    <a:pt x="2287" y="10061"/>
                  </a:lnTo>
                  <a:lnTo>
                    <a:pt x="2025" y="10061"/>
                  </a:lnTo>
                  <a:cubicBezTo>
                    <a:pt x="1906" y="10061"/>
                    <a:pt x="1799" y="10168"/>
                    <a:pt x="1799" y="10287"/>
                  </a:cubicBezTo>
                  <a:lnTo>
                    <a:pt x="1799" y="10847"/>
                  </a:lnTo>
                  <a:cubicBezTo>
                    <a:pt x="1799" y="10966"/>
                    <a:pt x="1906" y="11073"/>
                    <a:pt x="2025" y="11073"/>
                  </a:cubicBezTo>
                  <a:lnTo>
                    <a:pt x="8002" y="11073"/>
                  </a:lnTo>
                  <a:cubicBezTo>
                    <a:pt x="8121" y="11073"/>
                    <a:pt x="8228" y="10966"/>
                    <a:pt x="8228" y="10847"/>
                  </a:cubicBezTo>
                  <a:lnTo>
                    <a:pt x="8228" y="10287"/>
                  </a:lnTo>
                  <a:cubicBezTo>
                    <a:pt x="8228" y="10168"/>
                    <a:pt x="8121" y="10061"/>
                    <a:pt x="8002" y="10061"/>
                  </a:cubicBezTo>
                  <a:lnTo>
                    <a:pt x="7740" y="10061"/>
                  </a:lnTo>
                  <a:lnTo>
                    <a:pt x="7740" y="9418"/>
                  </a:lnTo>
                  <a:cubicBezTo>
                    <a:pt x="7740" y="9037"/>
                    <a:pt x="7406" y="8704"/>
                    <a:pt x="7025" y="8704"/>
                  </a:cubicBezTo>
                  <a:lnTo>
                    <a:pt x="6644" y="8704"/>
                  </a:lnTo>
                  <a:lnTo>
                    <a:pt x="6644" y="8656"/>
                  </a:lnTo>
                  <a:cubicBezTo>
                    <a:pt x="6644" y="8359"/>
                    <a:pt x="6490" y="8097"/>
                    <a:pt x="6216" y="7966"/>
                  </a:cubicBezTo>
                  <a:lnTo>
                    <a:pt x="6109" y="7906"/>
                  </a:lnTo>
                  <a:cubicBezTo>
                    <a:pt x="5966" y="7823"/>
                    <a:pt x="5847" y="7692"/>
                    <a:pt x="5787" y="7549"/>
                  </a:cubicBezTo>
                  <a:cubicBezTo>
                    <a:pt x="5990" y="7501"/>
                    <a:pt x="6156" y="7323"/>
                    <a:pt x="6156" y="7085"/>
                  </a:cubicBezTo>
                  <a:lnTo>
                    <a:pt x="6156" y="6977"/>
                  </a:lnTo>
                  <a:cubicBezTo>
                    <a:pt x="6156" y="6894"/>
                    <a:pt x="6132" y="6811"/>
                    <a:pt x="6097" y="6739"/>
                  </a:cubicBezTo>
                  <a:cubicBezTo>
                    <a:pt x="6216" y="6656"/>
                    <a:pt x="6335" y="6549"/>
                    <a:pt x="6442" y="6430"/>
                  </a:cubicBezTo>
                  <a:cubicBezTo>
                    <a:pt x="6513" y="6561"/>
                    <a:pt x="6668" y="6632"/>
                    <a:pt x="6823" y="6632"/>
                  </a:cubicBezTo>
                  <a:lnTo>
                    <a:pt x="7002" y="6632"/>
                  </a:lnTo>
                  <a:cubicBezTo>
                    <a:pt x="7097" y="6632"/>
                    <a:pt x="7168" y="6561"/>
                    <a:pt x="7168" y="6477"/>
                  </a:cubicBezTo>
                  <a:cubicBezTo>
                    <a:pt x="7168" y="6382"/>
                    <a:pt x="7097" y="6311"/>
                    <a:pt x="7002" y="6311"/>
                  </a:cubicBezTo>
                  <a:lnTo>
                    <a:pt x="6823" y="6311"/>
                  </a:lnTo>
                  <a:cubicBezTo>
                    <a:pt x="6752" y="6311"/>
                    <a:pt x="6692" y="6251"/>
                    <a:pt x="6692" y="6180"/>
                  </a:cubicBezTo>
                  <a:cubicBezTo>
                    <a:pt x="6692" y="6144"/>
                    <a:pt x="6704" y="6120"/>
                    <a:pt x="6728" y="6085"/>
                  </a:cubicBezTo>
                  <a:cubicBezTo>
                    <a:pt x="6740" y="6073"/>
                    <a:pt x="6752" y="6061"/>
                    <a:pt x="6763" y="6061"/>
                  </a:cubicBezTo>
                  <a:lnTo>
                    <a:pt x="8049" y="5418"/>
                  </a:lnTo>
                  <a:cubicBezTo>
                    <a:pt x="8645" y="5120"/>
                    <a:pt x="9133" y="4668"/>
                    <a:pt x="9478" y="4108"/>
                  </a:cubicBezTo>
                  <a:cubicBezTo>
                    <a:pt x="9823" y="3537"/>
                    <a:pt x="10014" y="2906"/>
                    <a:pt x="10014" y="2227"/>
                  </a:cubicBezTo>
                  <a:lnTo>
                    <a:pt x="10014" y="1977"/>
                  </a:lnTo>
                  <a:cubicBezTo>
                    <a:pt x="9954" y="1679"/>
                    <a:pt x="9716" y="1441"/>
                    <a:pt x="9430" y="1441"/>
                  </a:cubicBezTo>
                  <a:lnTo>
                    <a:pt x="7692" y="1441"/>
                  </a:lnTo>
                  <a:lnTo>
                    <a:pt x="7728" y="1060"/>
                  </a:lnTo>
                  <a:lnTo>
                    <a:pt x="7847" y="1060"/>
                  </a:lnTo>
                  <a:cubicBezTo>
                    <a:pt x="8037" y="1060"/>
                    <a:pt x="8204" y="893"/>
                    <a:pt x="8204" y="703"/>
                  </a:cubicBezTo>
                  <a:lnTo>
                    <a:pt x="8204" y="358"/>
                  </a:lnTo>
                  <a:cubicBezTo>
                    <a:pt x="8204" y="167"/>
                    <a:pt x="8037" y="0"/>
                    <a:pt x="7847" y="0"/>
                  </a:cubicBezTo>
                  <a:lnTo>
                    <a:pt x="3501" y="0"/>
                  </a:lnTo>
                  <a:cubicBezTo>
                    <a:pt x="3406" y="0"/>
                    <a:pt x="3334" y="72"/>
                    <a:pt x="3334" y="167"/>
                  </a:cubicBezTo>
                  <a:cubicBezTo>
                    <a:pt x="3334" y="250"/>
                    <a:pt x="3406" y="322"/>
                    <a:pt x="3501" y="322"/>
                  </a:cubicBezTo>
                  <a:lnTo>
                    <a:pt x="7847" y="322"/>
                  </a:lnTo>
                  <a:cubicBezTo>
                    <a:pt x="7859" y="322"/>
                    <a:pt x="7883" y="346"/>
                    <a:pt x="7883" y="370"/>
                  </a:cubicBezTo>
                  <a:lnTo>
                    <a:pt x="7883" y="715"/>
                  </a:lnTo>
                  <a:cubicBezTo>
                    <a:pt x="7883" y="727"/>
                    <a:pt x="7871" y="762"/>
                    <a:pt x="7847" y="762"/>
                  </a:cubicBezTo>
                  <a:lnTo>
                    <a:pt x="2132" y="762"/>
                  </a:lnTo>
                  <a:cubicBezTo>
                    <a:pt x="2108" y="762"/>
                    <a:pt x="2084" y="739"/>
                    <a:pt x="2084" y="715"/>
                  </a:cubicBezTo>
                  <a:lnTo>
                    <a:pt x="2084" y="370"/>
                  </a:lnTo>
                  <a:cubicBezTo>
                    <a:pt x="2084" y="358"/>
                    <a:pt x="2096" y="322"/>
                    <a:pt x="2132" y="322"/>
                  </a:cubicBezTo>
                  <a:lnTo>
                    <a:pt x="2739" y="322"/>
                  </a:lnTo>
                  <a:cubicBezTo>
                    <a:pt x="2823" y="322"/>
                    <a:pt x="2894" y="250"/>
                    <a:pt x="2894" y="167"/>
                  </a:cubicBezTo>
                  <a:cubicBezTo>
                    <a:pt x="2894" y="72"/>
                    <a:pt x="2823" y="0"/>
                    <a:pt x="273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27" name="Google Shape;11527;p80"/>
            <p:cNvSpPr/>
            <p:nvPr/>
          </p:nvSpPr>
          <p:spPr>
            <a:xfrm>
              <a:off x="7642505" y="2952128"/>
              <a:ext cx="112876" cy="106451"/>
            </a:xfrm>
            <a:custGeom>
              <a:avLst/>
              <a:gdLst/>
              <a:ahLst/>
              <a:cxnLst/>
              <a:rect l="l" t="t" r="r" b="b"/>
              <a:pathLst>
                <a:path w="3549" h="3347" extrusionOk="0">
                  <a:moveTo>
                    <a:pt x="1822" y="548"/>
                  </a:moveTo>
                  <a:lnTo>
                    <a:pt x="2084" y="1287"/>
                  </a:lnTo>
                  <a:cubicBezTo>
                    <a:pt x="2120" y="1346"/>
                    <a:pt x="2156" y="1394"/>
                    <a:pt x="2239" y="1394"/>
                  </a:cubicBezTo>
                  <a:lnTo>
                    <a:pt x="3037" y="1429"/>
                  </a:lnTo>
                  <a:lnTo>
                    <a:pt x="2382" y="1918"/>
                  </a:lnTo>
                  <a:cubicBezTo>
                    <a:pt x="2322" y="1965"/>
                    <a:pt x="2311" y="2025"/>
                    <a:pt x="2322" y="2096"/>
                  </a:cubicBezTo>
                  <a:lnTo>
                    <a:pt x="2549" y="2870"/>
                  </a:lnTo>
                  <a:lnTo>
                    <a:pt x="1894" y="2430"/>
                  </a:lnTo>
                  <a:cubicBezTo>
                    <a:pt x="1864" y="2412"/>
                    <a:pt x="1831" y="2403"/>
                    <a:pt x="1800" y="2403"/>
                  </a:cubicBezTo>
                  <a:cubicBezTo>
                    <a:pt x="1769" y="2403"/>
                    <a:pt x="1739" y="2412"/>
                    <a:pt x="1715" y="2430"/>
                  </a:cubicBezTo>
                  <a:lnTo>
                    <a:pt x="1060" y="2870"/>
                  </a:lnTo>
                  <a:lnTo>
                    <a:pt x="1287" y="2096"/>
                  </a:lnTo>
                  <a:cubicBezTo>
                    <a:pt x="1298" y="2037"/>
                    <a:pt x="1287" y="1965"/>
                    <a:pt x="1227" y="1918"/>
                  </a:cubicBezTo>
                  <a:lnTo>
                    <a:pt x="596" y="1429"/>
                  </a:lnTo>
                  <a:lnTo>
                    <a:pt x="1406" y="1394"/>
                  </a:lnTo>
                  <a:cubicBezTo>
                    <a:pt x="1465" y="1394"/>
                    <a:pt x="1525" y="1358"/>
                    <a:pt x="1549" y="1287"/>
                  </a:cubicBezTo>
                  <a:lnTo>
                    <a:pt x="1822" y="548"/>
                  </a:lnTo>
                  <a:close/>
                  <a:moveTo>
                    <a:pt x="1775" y="1"/>
                  </a:moveTo>
                  <a:cubicBezTo>
                    <a:pt x="1691" y="1"/>
                    <a:pt x="1608" y="60"/>
                    <a:pt x="1560" y="144"/>
                  </a:cubicBezTo>
                  <a:lnTo>
                    <a:pt x="1227" y="1084"/>
                  </a:lnTo>
                  <a:lnTo>
                    <a:pt x="227" y="1120"/>
                  </a:lnTo>
                  <a:cubicBezTo>
                    <a:pt x="144" y="1120"/>
                    <a:pt x="60" y="1168"/>
                    <a:pt x="36" y="1263"/>
                  </a:cubicBezTo>
                  <a:cubicBezTo>
                    <a:pt x="1" y="1358"/>
                    <a:pt x="36" y="1441"/>
                    <a:pt x="108" y="1501"/>
                  </a:cubicBezTo>
                  <a:lnTo>
                    <a:pt x="894" y="2108"/>
                  </a:lnTo>
                  <a:lnTo>
                    <a:pt x="632" y="3061"/>
                  </a:lnTo>
                  <a:cubicBezTo>
                    <a:pt x="596" y="3156"/>
                    <a:pt x="632" y="3239"/>
                    <a:pt x="703" y="3299"/>
                  </a:cubicBezTo>
                  <a:cubicBezTo>
                    <a:pt x="739" y="3328"/>
                    <a:pt x="781" y="3343"/>
                    <a:pt x="824" y="3343"/>
                  </a:cubicBezTo>
                  <a:cubicBezTo>
                    <a:pt x="867" y="3343"/>
                    <a:pt x="912" y="3328"/>
                    <a:pt x="953" y="3299"/>
                  </a:cubicBezTo>
                  <a:lnTo>
                    <a:pt x="1775" y="2751"/>
                  </a:lnTo>
                  <a:lnTo>
                    <a:pt x="2596" y="3299"/>
                  </a:lnTo>
                  <a:cubicBezTo>
                    <a:pt x="2620" y="3334"/>
                    <a:pt x="2668" y="3346"/>
                    <a:pt x="2715" y="3346"/>
                  </a:cubicBezTo>
                  <a:cubicBezTo>
                    <a:pt x="2751" y="3346"/>
                    <a:pt x="2799" y="3334"/>
                    <a:pt x="2834" y="3299"/>
                  </a:cubicBezTo>
                  <a:cubicBezTo>
                    <a:pt x="2906" y="3239"/>
                    <a:pt x="2942" y="3156"/>
                    <a:pt x="2906" y="3061"/>
                  </a:cubicBezTo>
                  <a:lnTo>
                    <a:pt x="2644" y="2108"/>
                  </a:lnTo>
                  <a:lnTo>
                    <a:pt x="3430" y="1501"/>
                  </a:lnTo>
                  <a:cubicBezTo>
                    <a:pt x="3513" y="1441"/>
                    <a:pt x="3549" y="1358"/>
                    <a:pt x="3513" y="1263"/>
                  </a:cubicBezTo>
                  <a:cubicBezTo>
                    <a:pt x="3489" y="1168"/>
                    <a:pt x="3418" y="1120"/>
                    <a:pt x="3323" y="1120"/>
                  </a:cubicBezTo>
                  <a:lnTo>
                    <a:pt x="2322" y="1084"/>
                  </a:lnTo>
                  <a:lnTo>
                    <a:pt x="1989" y="144"/>
                  </a:lnTo>
                  <a:cubicBezTo>
                    <a:pt x="1953" y="60"/>
                    <a:pt x="1882" y="1"/>
                    <a:pt x="177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528" name="Google Shape;11528;p80"/>
          <p:cNvGrpSpPr/>
          <p:nvPr/>
        </p:nvGrpSpPr>
        <p:grpSpPr>
          <a:xfrm>
            <a:off x="10670687" y="3638120"/>
            <a:ext cx="409012" cy="468593"/>
            <a:chOff x="8003015" y="2904039"/>
            <a:chExt cx="306759" cy="351445"/>
          </a:xfrm>
          <a:solidFill>
            <a:schemeClr val="tx1"/>
          </a:solidFill>
        </p:grpSpPr>
        <p:sp>
          <p:nvSpPr>
            <p:cNvPr id="11529" name="Google Shape;11529;p80"/>
            <p:cNvSpPr/>
            <p:nvPr/>
          </p:nvSpPr>
          <p:spPr>
            <a:xfrm>
              <a:off x="8094263" y="2957439"/>
              <a:ext cx="30342" cy="30310"/>
            </a:xfrm>
            <a:custGeom>
              <a:avLst/>
              <a:gdLst/>
              <a:ahLst/>
              <a:cxnLst/>
              <a:rect l="l" t="t" r="r" b="b"/>
              <a:pathLst>
                <a:path w="954" h="953" extrusionOk="0">
                  <a:moveTo>
                    <a:pt x="477" y="0"/>
                  </a:moveTo>
                  <a:cubicBezTo>
                    <a:pt x="382" y="0"/>
                    <a:pt x="310" y="72"/>
                    <a:pt x="310" y="155"/>
                  </a:cubicBezTo>
                  <a:lnTo>
                    <a:pt x="310" y="310"/>
                  </a:lnTo>
                  <a:lnTo>
                    <a:pt x="168" y="310"/>
                  </a:lnTo>
                  <a:cubicBezTo>
                    <a:pt x="72" y="310"/>
                    <a:pt x="1" y="381"/>
                    <a:pt x="1" y="477"/>
                  </a:cubicBezTo>
                  <a:cubicBezTo>
                    <a:pt x="1" y="560"/>
                    <a:pt x="72" y="631"/>
                    <a:pt x="168" y="631"/>
                  </a:cubicBezTo>
                  <a:lnTo>
                    <a:pt x="310" y="631"/>
                  </a:lnTo>
                  <a:lnTo>
                    <a:pt x="310" y="786"/>
                  </a:lnTo>
                  <a:cubicBezTo>
                    <a:pt x="310" y="870"/>
                    <a:pt x="382" y="953"/>
                    <a:pt x="477" y="953"/>
                  </a:cubicBezTo>
                  <a:cubicBezTo>
                    <a:pt x="560" y="953"/>
                    <a:pt x="644" y="870"/>
                    <a:pt x="644" y="786"/>
                  </a:cubicBezTo>
                  <a:lnTo>
                    <a:pt x="644" y="631"/>
                  </a:lnTo>
                  <a:lnTo>
                    <a:pt x="787" y="631"/>
                  </a:lnTo>
                  <a:cubicBezTo>
                    <a:pt x="882" y="631"/>
                    <a:pt x="953" y="560"/>
                    <a:pt x="953" y="477"/>
                  </a:cubicBezTo>
                  <a:cubicBezTo>
                    <a:pt x="953" y="381"/>
                    <a:pt x="882" y="310"/>
                    <a:pt x="787" y="310"/>
                  </a:cubicBezTo>
                  <a:lnTo>
                    <a:pt x="644" y="310"/>
                  </a:lnTo>
                  <a:lnTo>
                    <a:pt x="644" y="155"/>
                  </a:lnTo>
                  <a:cubicBezTo>
                    <a:pt x="644" y="72"/>
                    <a:pt x="560" y="0"/>
                    <a:pt x="47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30" name="Google Shape;11530;p80"/>
            <p:cNvSpPr/>
            <p:nvPr/>
          </p:nvSpPr>
          <p:spPr>
            <a:xfrm>
              <a:off x="8187420" y="2957439"/>
              <a:ext cx="30342" cy="30310"/>
            </a:xfrm>
            <a:custGeom>
              <a:avLst/>
              <a:gdLst/>
              <a:ahLst/>
              <a:cxnLst/>
              <a:rect l="l" t="t" r="r" b="b"/>
              <a:pathLst>
                <a:path w="954" h="953" extrusionOk="0">
                  <a:moveTo>
                    <a:pt x="477" y="0"/>
                  </a:moveTo>
                  <a:cubicBezTo>
                    <a:pt x="394" y="0"/>
                    <a:pt x="310" y="72"/>
                    <a:pt x="310" y="155"/>
                  </a:cubicBezTo>
                  <a:lnTo>
                    <a:pt x="310" y="310"/>
                  </a:lnTo>
                  <a:lnTo>
                    <a:pt x="167" y="310"/>
                  </a:lnTo>
                  <a:cubicBezTo>
                    <a:pt x="72" y="310"/>
                    <a:pt x="1" y="381"/>
                    <a:pt x="1" y="477"/>
                  </a:cubicBezTo>
                  <a:cubicBezTo>
                    <a:pt x="1" y="560"/>
                    <a:pt x="72" y="631"/>
                    <a:pt x="167" y="631"/>
                  </a:cubicBezTo>
                  <a:lnTo>
                    <a:pt x="310" y="631"/>
                  </a:lnTo>
                  <a:lnTo>
                    <a:pt x="310" y="786"/>
                  </a:lnTo>
                  <a:cubicBezTo>
                    <a:pt x="310" y="870"/>
                    <a:pt x="394" y="953"/>
                    <a:pt x="477" y="953"/>
                  </a:cubicBezTo>
                  <a:cubicBezTo>
                    <a:pt x="572" y="953"/>
                    <a:pt x="644" y="870"/>
                    <a:pt x="644" y="786"/>
                  </a:cubicBezTo>
                  <a:lnTo>
                    <a:pt x="644" y="631"/>
                  </a:lnTo>
                  <a:lnTo>
                    <a:pt x="787" y="631"/>
                  </a:lnTo>
                  <a:cubicBezTo>
                    <a:pt x="882" y="631"/>
                    <a:pt x="953" y="560"/>
                    <a:pt x="953" y="477"/>
                  </a:cubicBezTo>
                  <a:cubicBezTo>
                    <a:pt x="953" y="381"/>
                    <a:pt x="882" y="310"/>
                    <a:pt x="787" y="310"/>
                  </a:cubicBezTo>
                  <a:lnTo>
                    <a:pt x="644" y="310"/>
                  </a:lnTo>
                  <a:lnTo>
                    <a:pt x="644" y="155"/>
                  </a:lnTo>
                  <a:cubicBezTo>
                    <a:pt x="644" y="72"/>
                    <a:pt x="572" y="0"/>
                    <a:pt x="47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31" name="Google Shape;11531;p80"/>
            <p:cNvSpPr/>
            <p:nvPr/>
          </p:nvSpPr>
          <p:spPr>
            <a:xfrm>
              <a:off x="8094263" y="3027856"/>
              <a:ext cx="30342" cy="30342"/>
            </a:xfrm>
            <a:custGeom>
              <a:avLst/>
              <a:gdLst/>
              <a:ahLst/>
              <a:cxnLst/>
              <a:rect l="l" t="t" r="r" b="b"/>
              <a:pathLst>
                <a:path w="954" h="954" extrusionOk="0">
                  <a:moveTo>
                    <a:pt x="477" y="1"/>
                  </a:moveTo>
                  <a:cubicBezTo>
                    <a:pt x="382" y="1"/>
                    <a:pt x="310" y="72"/>
                    <a:pt x="310" y="168"/>
                  </a:cubicBezTo>
                  <a:lnTo>
                    <a:pt x="310" y="311"/>
                  </a:lnTo>
                  <a:lnTo>
                    <a:pt x="168" y="311"/>
                  </a:lnTo>
                  <a:cubicBezTo>
                    <a:pt x="72" y="311"/>
                    <a:pt x="1" y="382"/>
                    <a:pt x="1" y="477"/>
                  </a:cubicBezTo>
                  <a:cubicBezTo>
                    <a:pt x="1" y="561"/>
                    <a:pt x="72" y="644"/>
                    <a:pt x="168" y="644"/>
                  </a:cubicBezTo>
                  <a:lnTo>
                    <a:pt x="310" y="644"/>
                  </a:lnTo>
                  <a:lnTo>
                    <a:pt x="310" y="787"/>
                  </a:lnTo>
                  <a:cubicBezTo>
                    <a:pt x="310" y="882"/>
                    <a:pt x="382" y="953"/>
                    <a:pt x="477" y="953"/>
                  </a:cubicBezTo>
                  <a:cubicBezTo>
                    <a:pt x="560" y="953"/>
                    <a:pt x="644" y="882"/>
                    <a:pt x="644" y="787"/>
                  </a:cubicBezTo>
                  <a:lnTo>
                    <a:pt x="644" y="644"/>
                  </a:lnTo>
                  <a:lnTo>
                    <a:pt x="787" y="644"/>
                  </a:lnTo>
                  <a:cubicBezTo>
                    <a:pt x="882" y="644"/>
                    <a:pt x="953" y="561"/>
                    <a:pt x="953" y="477"/>
                  </a:cubicBezTo>
                  <a:cubicBezTo>
                    <a:pt x="953" y="382"/>
                    <a:pt x="882" y="311"/>
                    <a:pt x="787" y="311"/>
                  </a:cubicBezTo>
                  <a:lnTo>
                    <a:pt x="644" y="311"/>
                  </a:lnTo>
                  <a:lnTo>
                    <a:pt x="644" y="168"/>
                  </a:lnTo>
                  <a:cubicBezTo>
                    <a:pt x="644" y="72"/>
                    <a:pt x="560" y="1"/>
                    <a:pt x="47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32" name="Google Shape;11532;p80"/>
            <p:cNvSpPr/>
            <p:nvPr/>
          </p:nvSpPr>
          <p:spPr>
            <a:xfrm>
              <a:off x="8187420" y="3027856"/>
              <a:ext cx="30342" cy="30342"/>
            </a:xfrm>
            <a:custGeom>
              <a:avLst/>
              <a:gdLst/>
              <a:ahLst/>
              <a:cxnLst/>
              <a:rect l="l" t="t" r="r" b="b"/>
              <a:pathLst>
                <a:path w="954" h="954" extrusionOk="0">
                  <a:moveTo>
                    <a:pt x="477" y="1"/>
                  </a:moveTo>
                  <a:cubicBezTo>
                    <a:pt x="394" y="1"/>
                    <a:pt x="310" y="72"/>
                    <a:pt x="310" y="168"/>
                  </a:cubicBezTo>
                  <a:lnTo>
                    <a:pt x="310" y="311"/>
                  </a:lnTo>
                  <a:lnTo>
                    <a:pt x="167" y="311"/>
                  </a:lnTo>
                  <a:cubicBezTo>
                    <a:pt x="72" y="311"/>
                    <a:pt x="1" y="382"/>
                    <a:pt x="1" y="477"/>
                  </a:cubicBezTo>
                  <a:cubicBezTo>
                    <a:pt x="1" y="561"/>
                    <a:pt x="72" y="644"/>
                    <a:pt x="167" y="644"/>
                  </a:cubicBezTo>
                  <a:lnTo>
                    <a:pt x="310" y="644"/>
                  </a:lnTo>
                  <a:lnTo>
                    <a:pt x="310" y="787"/>
                  </a:lnTo>
                  <a:cubicBezTo>
                    <a:pt x="310" y="882"/>
                    <a:pt x="394" y="953"/>
                    <a:pt x="477" y="953"/>
                  </a:cubicBezTo>
                  <a:cubicBezTo>
                    <a:pt x="572" y="953"/>
                    <a:pt x="644" y="882"/>
                    <a:pt x="644" y="787"/>
                  </a:cubicBezTo>
                  <a:lnTo>
                    <a:pt x="644" y="644"/>
                  </a:lnTo>
                  <a:lnTo>
                    <a:pt x="787" y="644"/>
                  </a:lnTo>
                  <a:cubicBezTo>
                    <a:pt x="882" y="644"/>
                    <a:pt x="953" y="561"/>
                    <a:pt x="953" y="477"/>
                  </a:cubicBezTo>
                  <a:cubicBezTo>
                    <a:pt x="953" y="382"/>
                    <a:pt x="882" y="311"/>
                    <a:pt x="787" y="311"/>
                  </a:cubicBezTo>
                  <a:lnTo>
                    <a:pt x="644" y="311"/>
                  </a:lnTo>
                  <a:lnTo>
                    <a:pt x="644" y="168"/>
                  </a:lnTo>
                  <a:cubicBezTo>
                    <a:pt x="644" y="72"/>
                    <a:pt x="572" y="1"/>
                    <a:pt x="47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33" name="Google Shape;11533;p80"/>
            <p:cNvSpPr/>
            <p:nvPr/>
          </p:nvSpPr>
          <p:spPr>
            <a:xfrm>
              <a:off x="8003015" y="3050214"/>
              <a:ext cx="306759" cy="205269"/>
            </a:xfrm>
            <a:custGeom>
              <a:avLst/>
              <a:gdLst/>
              <a:ahLst/>
              <a:cxnLst/>
              <a:rect l="l" t="t" r="r" b="b"/>
              <a:pathLst>
                <a:path w="9645" h="6454" extrusionOk="0">
                  <a:moveTo>
                    <a:pt x="2465" y="310"/>
                  </a:moveTo>
                  <a:cubicBezTo>
                    <a:pt x="2465" y="310"/>
                    <a:pt x="2477" y="310"/>
                    <a:pt x="2477" y="322"/>
                  </a:cubicBezTo>
                  <a:lnTo>
                    <a:pt x="2477" y="751"/>
                  </a:lnTo>
                  <a:cubicBezTo>
                    <a:pt x="2477" y="751"/>
                    <a:pt x="2477" y="762"/>
                    <a:pt x="2465" y="762"/>
                  </a:cubicBezTo>
                  <a:lnTo>
                    <a:pt x="322" y="762"/>
                  </a:lnTo>
                  <a:lnTo>
                    <a:pt x="310" y="322"/>
                  </a:lnTo>
                  <a:cubicBezTo>
                    <a:pt x="310" y="322"/>
                    <a:pt x="310" y="310"/>
                    <a:pt x="322" y="310"/>
                  </a:cubicBezTo>
                  <a:close/>
                  <a:moveTo>
                    <a:pt x="9311" y="322"/>
                  </a:moveTo>
                  <a:cubicBezTo>
                    <a:pt x="9311" y="322"/>
                    <a:pt x="9323" y="322"/>
                    <a:pt x="9323" y="334"/>
                  </a:cubicBezTo>
                  <a:lnTo>
                    <a:pt x="9323" y="762"/>
                  </a:lnTo>
                  <a:lnTo>
                    <a:pt x="9311" y="762"/>
                  </a:lnTo>
                  <a:lnTo>
                    <a:pt x="7168" y="786"/>
                  </a:lnTo>
                  <a:cubicBezTo>
                    <a:pt x="7168" y="786"/>
                    <a:pt x="7156" y="786"/>
                    <a:pt x="7156" y="762"/>
                  </a:cubicBezTo>
                  <a:lnTo>
                    <a:pt x="7156" y="334"/>
                  </a:lnTo>
                  <a:cubicBezTo>
                    <a:pt x="7156" y="334"/>
                    <a:pt x="7156" y="322"/>
                    <a:pt x="7168" y="322"/>
                  </a:cubicBezTo>
                  <a:close/>
                  <a:moveTo>
                    <a:pt x="2084" y="1096"/>
                  </a:moveTo>
                  <a:lnTo>
                    <a:pt x="2084" y="3477"/>
                  </a:lnTo>
                  <a:lnTo>
                    <a:pt x="1036" y="3477"/>
                  </a:lnTo>
                  <a:cubicBezTo>
                    <a:pt x="870" y="3477"/>
                    <a:pt x="727" y="3346"/>
                    <a:pt x="727" y="3167"/>
                  </a:cubicBezTo>
                  <a:lnTo>
                    <a:pt x="727" y="1096"/>
                  </a:lnTo>
                  <a:close/>
                  <a:moveTo>
                    <a:pt x="6668" y="1977"/>
                  </a:moveTo>
                  <a:cubicBezTo>
                    <a:pt x="6942" y="1977"/>
                    <a:pt x="7180" y="2215"/>
                    <a:pt x="7180" y="2501"/>
                  </a:cubicBezTo>
                  <a:lnTo>
                    <a:pt x="7180" y="3477"/>
                  </a:lnTo>
                  <a:lnTo>
                    <a:pt x="2382" y="3477"/>
                  </a:lnTo>
                  <a:lnTo>
                    <a:pt x="2382" y="2501"/>
                  </a:lnTo>
                  <a:cubicBezTo>
                    <a:pt x="2394" y="2215"/>
                    <a:pt x="2632" y="1977"/>
                    <a:pt x="2917" y="1977"/>
                  </a:cubicBezTo>
                  <a:close/>
                  <a:moveTo>
                    <a:pt x="8871" y="1096"/>
                  </a:moveTo>
                  <a:lnTo>
                    <a:pt x="8871" y="3167"/>
                  </a:lnTo>
                  <a:cubicBezTo>
                    <a:pt x="8871" y="3334"/>
                    <a:pt x="8728" y="3477"/>
                    <a:pt x="8549" y="3477"/>
                  </a:cubicBezTo>
                  <a:lnTo>
                    <a:pt x="7513" y="3477"/>
                  </a:lnTo>
                  <a:lnTo>
                    <a:pt x="7513" y="1096"/>
                  </a:lnTo>
                  <a:close/>
                  <a:moveTo>
                    <a:pt x="8299" y="3787"/>
                  </a:moveTo>
                  <a:lnTo>
                    <a:pt x="8299" y="4120"/>
                  </a:lnTo>
                  <a:lnTo>
                    <a:pt x="8287" y="4120"/>
                  </a:lnTo>
                  <a:cubicBezTo>
                    <a:pt x="8287" y="4191"/>
                    <a:pt x="8228" y="4251"/>
                    <a:pt x="8156" y="4251"/>
                  </a:cubicBezTo>
                  <a:lnTo>
                    <a:pt x="1453" y="4251"/>
                  </a:lnTo>
                  <a:cubicBezTo>
                    <a:pt x="1382" y="4251"/>
                    <a:pt x="1322" y="4191"/>
                    <a:pt x="1322" y="4120"/>
                  </a:cubicBezTo>
                  <a:lnTo>
                    <a:pt x="1322" y="3787"/>
                  </a:lnTo>
                  <a:close/>
                  <a:moveTo>
                    <a:pt x="2644" y="4584"/>
                  </a:moveTo>
                  <a:lnTo>
                    <a:pt x="2644" y="6120"/>
                  </a:lnTo>
                  <a:lnTo>
                    <a:pt x="2132" y="6120"/>
                  </a:lnTo>
                  <a:lnTo>
                    <a:pt x="2132" y="4584"/>
                  </a:lnTo>
                  <a:close/>
                  <a:moveTo>
                    <a:pt x="7454" y="4584"/>
                  </a:moveTo>
                  <a:lnTo>
                    <a:pt x="7454" y="6120"/>
                  </a:lnTo>
                  <a:lnTo>
                    <a:pt x="6942" y="6120"/>
                  </a:lnTo>
                  <a:lnTo>
                    <a:pt x="6942" y="4584"/>
                  </a:lnTo>
                  <a:close/>
                  <a:moveTo>
                    <a:pt x="7168" y="0"/>
                  </a:moveTo>
                  <a:cubicBezTo>
                    <a:pt x="6989" y="0"/>
                    <a:pt x="6847" y="143"/>
                    <a:pt x="6847" y="322"/>
                  </a:cubicBezTo>
                  <a:lnTo>
                    <a:pt x="6847" y="751"/>
                  </a:lnTo>
                  <a:cubicBezTo>
                    <a:pt x="6847" y="929"/>
                    <a:pt x="6989" y="1084"/>
                    <a:pt x="7168" y="1084"/>
                  </a:cubicBezTo>
                  <a:lnTo>
                    <a:pt x="7204" y="1084"/>
                  </a:lnTo>
                  <a:lnTo>
                    <a:pt x="7204" y="1810"/>
                  </a:lnTo>
                  <a:cubicBezTo>
                    <a:pt x="7049" y="1691"/>
                    <a:pt x="6870" y="1632"/>
                    <a:pt x="6680" y="1632"/>
                  </a:cubicBezTo>
                  <a:lnTo>
                    <a:pt x="2929" y="1632"/>
                  </a:lnTo>
                  <a:cubicBezTo>
                    <a:pt x="2739" y="1632"/>
                    <a:pt x="2560" y="1703"/>
                    <a:pt x="2406" y="1810"/>
                  </a:cubicBezTo>
                  <a:lnTo>
                    <a:pt x="2406" y="1096"/>
                  </a:lnTo>
                  <a:lnTo>
                    <a:pt x="2477" y="1096"/>
                  </a:lnTo>
                  <a:cubicBezTo>
                    <a:pt x="2656" y="1096"/>
                    <a:pt x="2810" y="953"/>
                    <a:pt x="2810" y="762"/>
                  </a:cubicBezTo>
                  <a:lnTo>
                    <a:pt x="2810" y="334"/>
                  </a:lnTo>
                  <a:cubicBezTo>
                    <a:pt x="2810" y="155"/>
                    <a:pt x="2656" y="12"/>
                    <a:pt x="2477" y="12"/>
                  </a:cubicBezTo>
                  <a:lnTo>
                    <a:pt x="322" y="12"/>
                  </a:lnTo>
                  <a:cubicBezTo>
                    <a:pt x="143" y="12"/>
                    <a:pt x="0" y="155"/>
                    <a:pt x="0" y="334"/>
                  </a:cubicBezTo>
                  <a:lnTo>
                    <a:pt x="0" y="762"/>
                  </a:lnTo>
                  <a:cubicBezTo>
                    <a:pt x="0" y="953"/>
                    <a:pt x="143" y="1096"/>
                    <a:pt x="322" y="1096"/>
                  </a:cubicBezTo>
                  <a:lnTo>
                    <a:pt x="393" y="1096"/>
                  </a:lnTo>
                  <a:lnTo>
                    <a:pt x="393" y="3167"/>
                  </a:lnTo>
                  <a:cubicBezTo>
                    <a:pt x="393" y="3489"/>
                    <a:pt x="655" y="3763"/>
                    <a:pt x="977" y="3787"/>
                  </a:cubicBezTo>
                  <a:lnTo>
                    <a:pt x="977" y="4120"/>
                  </a:lnTo>
                  <a:cubicBezTo>
                    <a:pt x="977" y="4370"/>
                    <a:pt x="1191" y="4584"/>
                    <a:pt x="1441" y="4584"/>
                  </a:cubicBezTo>
                  <a:lnTo>
                    <a:pt x="1810" y="4584"/>
                  </a:lnTo>
                  <a:lnTo>
                    <a:pt x="1810" y="6132"/>
                  </a:lnTo>
                  <a:lnTo>
                    <a:pt x="1572" y="6132"/>
                  </a:lnTo>
                  <a:cubicBezTo>
                    <a:pt x="1489" y="6132"/>
                    <a:pt x="1405" y="6204"/>
                    <a:pt x="1405" y="6287"/>
                  </a:cubicBezTo>
                  <a:cubicBezTo>
                    <a:pt x="1405" y="6382"/>
                    <a:pt x="1489" y="6454"/>
                    <a:pt x="1572" y="6454"/>
                  </a:cubicBezTo>
                  <a:lnTo>
                    <a:pt x="3191" y="6454"/>
                  </a:lnTo>
                  <a:cubicBezTo>
                    <a:pt x="3287" y="6454"/>
                    <a:pt x="3358" y="6382"/>
                    <a:pt x="3358" y="6287"/>
                  </a:cubicBezTo>
                  <a:cubicBezTo>
                    <a:pt x="3358" y="6204"/>
                    <a:pt x="3287" y="6132"/>
                    <a:pt x="3191" y="6132"/>
                  </a:cubicBezTo>
                  <a:lnTo>
                    <a:pt x="2953" y="6132"/>
                  </a:lnTo>
                  <a:lnTo>
                    <a:pt x="2953" y="4584"/>
                  </a:lnTo>
                  <a:lnTo>
                    <a:pt x="6620" y="4584"/>
                  </a:lnTo>
                  <a:lnTo>
                    <a:pt x="6620" y="6132"/>
                  </a:lnTo>
                  <a:lnTo>
                    <a:pt x="6382" y="6132"/>
                  </a:lnTo>
                  <a:cubicBezTo>
                    <a:pt x="6287" y="6132"/>
                    <a:pt x="6216" y="6204"/>
                    <a:pt x="6216" y="6287"/>
                  </a:cubicBezTo>
                  <a:cubicBezTo>
                    <a:pt x="6216" y="6382"/>
                    <a:pt x="6287" y="6454"/>
                    <a:pt x="6382" y="6454"/>
                  </a:cubicBezTo>
                  <a:lnTo>
                    <a:pt x="8001" y="6454"/>
                  </a:lnTo>
                  <a:cubicBezTo>
                    <a:pt x="8097" y="6454"/>
                    <a:pt x="8168" y="6382"/>
                    <a:pt x="8168" y="6287"/>
                  </a:cubicBezTo>
                  <a:cubicBezTo>
                    <a:pt x="8168" y="6204"/>
                    <a:pt x="8097" y="6132"/>
                    <a:pt x="8001" y="6132"/>
                  </a:cubicBezTo>
                  <a:lnTo>
                    <a:pt x="7763" y="6132"/>
                  </a:lnTo>
                  <a:lnTo>
                    <a:pt x="7763" y="4584"/>
                  </a:lnTo>
                  <a:lnTo>
                    <a:pt x="8132" y="4584"/>
                  </a:lnTo>
                  <a:cubicBezTo>
                    <a:pt x="8394" y="4584"/>
                    <a:pt x="8597" y="4370"/>
                    <a:pt x="8597" y="4120"/>
                  </a:cubicBezTo>
                  <a:lnTo>
                    <a:pt x="8597" y="3787"/>
                  </a:lnTo>
                  <a:cubicBezTo>
                    <a:pt x="8930" y="3763"/>
                    <a:pt x="9180" y="3489"/>
                    <a:pt x="9180" y="3167"/>
                  </a:cubicBezTo>
                  <a:lnTo>
                    <a:pt x="9180" y="1096"/>
                  </a:lnTo>
                  <a:lnTo>
                    <a:pt x="9299" y="1096"/>
                  </a:lnTo>
                  <a:cubicBezTo>
                    <a:pt x="9478" y="1096"/>
                    <a:pt x="9621" y="953"/>
                    <a:pt x="9621" y="762"/>
                  </a:cubicBezTo>
                  <a:lnTo>
                    <a:pt x="9621" y="334"/>
                  </a:lnTo>
                  <a:cubicBezTo>
                    <a:pt x="9645" y="143"/>
                    <a:pt x="9490" y="0"/>
                    <a:pt x="931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34" name="Google Shape;11534;p80"/>
            <p:cNvSpPr/>
            <p:nvPr/>
          </p:nvSpPr>
          <p:spPr>
            <a:xfrm>
              <a:off x="8040131" y="2904039"/>
              <a:ext cx="230268" cy="132182"/>
            </a:xfrm>
            <a:custGeom>
              <a:avLst/>
              <a:gdLst/>
              <a:ahLst/>
              <a:cxnLst/>
              <a:rect l="l" t="t" r="r" b="b"/>
              <a:pathLst>
                <a:path w="7240" h="4156" extrusionOk="0">
                  <a:moveTo>
                    <a:pt x="1346" y="1"/>
                  </a:moveTo>
                  <a:cubicBezTo>
                    <a:pt x="619" y="1"/>
                    <a:pt x="0" y="596"/>
                    <a:pt x="0" y="1346"/>
                  </a:cubicBezTo>
                  <a:lnTo>
                    <a:pt x="0" y="3989"/>
                  </a:lnTo>
                  <a:cubicBezTo>
                    <a:pt x="0" y="4084"/>
                    <a:pt x="84" y="4156"/>
                    <a:pt x="167" y="4156"/>
                  </a:cubicBezTo>
                  <a:cubicBezTo>
                    <a:pt x="262" y="4156"/>
                    <a:pt x="334" y="4084"/>
                    <a:pt x="334" y="3989"/>
                  </a:cubicBezTo>
                  <a:lnTo>
                    <a:pt x="334" y="1346"/>
                  </a:lnTo>
                  <a:cubicBezTo>
                    <a:pt x="334" y="798"/>
                    <a:pt x="774" y="334"/>
                    <a:pt x="1346" y="334"/>
                  </a:cubicBezTo>
                  <a:lnTo>
                    <a:pt x="5882" y="334"/>
                  </a:lnTo>
                  <a:cubicBezTo>
                    <a:pt x="6430" y="334"/>
                    <a:pt x="6894" y="786"/>
                    <a:pt x="6894" y="1346"/>
                  </a:cubicBezTo>
                  <a:lnTo>
                    <a:pt x="6906" y="3989"/>
                  </a:lnTo>
                  <a:cubicBezTo>
                    <a:pt x="6906" y="4084"/>
                    <a:pt x="6977" y="4156"/>
                    <a:pt x="7073" y="4156"/>
                  </a:cubicBezTo>
                  <a:cubicBezTo>
                    <a:pt x="7156" y="4156"/>
                    <a:pt x="7239" y="4084"/>
                    <a:pt x="7239" y="3989"/>
                  </a:cubicBezTo>
                  <a:lnTo>
                    <a:pt x="7227" y="1346"/>
                  </a:lnTo>
                  <a:cubicBezTo>
                    <a:pt x="7227" y="620"/>
                    <a:pt x="6632" y="1"/>
                    <a:pt x="588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535" name="Google Shape;11535;p80"/>
          <p:cNvGrpSpPr/>
          <p:nvPr/>
        </p:nvGrpSpPr>
        <p:grpSpPr>
          <a:xfrm>
            <a:off x="7583693" y="3613395"/>
            <a:ext cx="492851" cy="492808"/>
            <a:chOff x="5687770" y="2885496"/>
            <a:chExt cx="369638" cy="369606"/>
          </a:xfrm>
          <a:solidFill>
            <a:schemeClr val="tx1"/>
          </a:solidFill>
        </p:grpSpPr>
        <p:sp>
          <p:nvSpPr>
            <p:cNvPr id="11536" name="Google Shape;11536;p80"/>
            <p:cNvSpPr/>
            <p:nvPr/>
          </p:nvSpPr>
          <p:spPr>
            <a:xfrm>
              <a:off x="5772594" y="3003366"/>
              <a:ext cx="112113" cy="110872"/>
            </a:xfrm>
            <a:custGeom>
              <a:avLst/>
              <a:gdLst/>
              <a:ahLst/>
              <a:cxnLst/>
              <a:rect l="l" t="t" r="r" b="b"/>
              <a:pathLst>
                <a:path w="3525" h="3486" extrusionOk="0">
                  <a:moveTo>
                    <a:pt x="3346" y="0"/>
                  </a:moveTo>
                  <a:cubicBezTo>
                    <a:pt x="3302" y="0"/>
                    <a:pt x="3257" y="15"/>
                    <a:pt x="3227" y="45"/>
                  </a:cubicBezTo>
                  <a:lnTo>
                    <a:pt x="60" y="3212"/>
                  </a:lnTo>
                  <a:cubicBezTo>
                    <a:pt x="1" y="3271"/>
                    <a:pt x="1" y="3390"/>
                    <a:pt x="60" y="3450"/>
                  </a:cubicBezTo>
                  <a:cubicBezTo>
                    <a:pt x="84" y="3474"/>
                    <a:pt x="132" y="3486"/>
                    <a:pt x="179" y="3486"/>
                  </a:cubicBezTo>
                  <a:cubicBezTo>
                    <a:pt x="215" y="3486"/>
                    <a:pt x="263" y="3474"/>
                    <a:pt x="298" y="3450"/>
                  </a:cubicBezTo>
                  <a:lnTo>
                    <a:pt x="3465" y="283"/>
                  </a:lnTo>
                  <a:cubicBezTo>
                    <a:pt x="3525" y="223"/>
                    <a:pt x="3525" y="116"/>
                    <a:pt x="3465" y="45"/>
                  </a:cubicBezTo>
                  <a:cubicBezTo>
                    <a:pt x="3436" y="15"/>
                    <a:pt x="3391" y="0"/>
                    <a:pt x="334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37" name="Google Shape;11537;p80"/>
            <p:cNvSpPr/>
            <p:nvPr/>
          </p:nvSpPr>
          <p:spPr>
            <a:xfrm>
              <a:off x="5800996" y="3031736"/>
              <a:ext cx="112113" cy="110904"/>
            </a:xfrm>
            <a:custGeom>
              <a:avLst/>
              <a:gdLst/>
              <a:ahLst/>
              <a:cxnLst/>
              <a:rect l="l" t="t" r="r" b="b"/>
              <a:pathLst>
                <a:path w="3525" h="3487" extrusionOk="0">
                  <a:moveTo>
                    <a:pt x="3346" y="1"/>
                  </a:moveTo>
                  <a:cubicBezTo>
                    <a:pt x="3302" y="1"/>
                    <a:pt x="3257" y="16"/>
                    <a:pt x="3227" y="46"/>
                  </a:cubicBezTo>
                  <a:lnTo>
                    <a:pt x="60" y="3213"/>
                  </a:lnTo>
                  <a:cubicBezTo>
                    <a:pt x="1" y="3272"/>
                    <a:pt x="1" y="3391"/>
                    <a:pt x="60" y="3451"/>
                  </a:cubicBezTo>
                  <a:cubicBezTo>
                    <a:pt x="84" y="3475"/>
                    <a:pt x="132" y="3487"/>
                    <a:pt x="179" y="3487"/>
                  </a:cubicBezTo>
                  <a:cubicBezTo>
                    <a:pt x="215" y="3487"/>
                    <a:pt x="263" y="3475"/>
                    <a:pt x="298" y="3451"/>
                  </a:cubicBezTo>
                  <a:lnTo>
                    <a:pt x="3465" y="284"/>
                  </a:lnTo>
                  <a:cubicBezTo>
                    <a:pt x="3525" y="224"/>
                    <a:pt x="3525" y="117"/>
                    <a:pt x="3465" y="46"/>
                  </a:cubicBezTo>
                  <a:cubicBezTo>
                    <a:pt x="3436" y="16"/>
                    <a:pt x="3391" y="1"/>
                    <a:pt x="334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38" name="Google Shape;11538;p80"/>
            <p:cNvSpPr/>
            <p:nvPr/>
          </p:nvSpPr>
          <p:spPr>
            <a:xfrm>
              <a:off x="5829016" y="3141558"/>
              <a:ext cx="31455" cy="30247"/>
            </a:xfrm>
            <a:custGeom>
              <a:avLst/>
              <a:gdLst/>
              <a:ahLst/>
              <a:cxnLst/>
              <a:rect l="l" t="t" r="r" b="b"/>
              <a:pathLst>
                <a:path w="989" h="951" extrusionOk="0">
                  <a:moveTo>
                    <a:pt x="810" y="1"/>
                  </a:moveTo>
                  <a:cubicBezTo>
                    <a:pt x="766" y="1"/>
                    <a:pt x="721" y="16"/>
                    <a:pt x="691" y="45"/>
                  </a:cubicBezTo>
                  <a:lnTo>
                    <a:pt x="72" y="665"/>
                  </a:lnTo>
                  <a:cubicBezTo>
                    <a:pt x="1" y="724"/>
                    <a:pt x="1" y="843"/>
                    <a:pt x="72" y="903"/>
                  </a:cubicBezTo>
                  <a:cubicBezTo>
                    <a:pt x="96" y="938"/>
                    <a:pt x="144" y="950"/>
                    <a:pt x="191" y="950"/>
                  </a:cubicBezTo>
                  <a:cubicBezTo>
                    <a:pt x="227" y="950"/>
                    <a:pt x="275" y="938"/>
                    <a:pt x="298" y="903"/>
                  </a:cubicBezTo>
                  <a:lnTo>
                    <a:pt x="929" y="284"/>
                  </a:lnTo>
                  <a:cubicBezTo>
                    <a:pt x="989" y="224"/>
                    <a:pt x="989" y="105"/>
                    <a:pt x="929" y="45"/>
                  </a:cubicBezTo>
                  <a:cubicBezTo>
                    <a:pt x="900" y="16"/>
                    <a:pt x="855" y="1"/>
                    <a:pt x="81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39" name="Google Shape;11539;p80"/>
            <p:cNvSpPr/>
            <p:nvPr/>
          </p:nvSpPr>
          <p:spPr>
            <a:xfrm>
              <a:off x="5866514" y="3060519"/>
              <a:ext cx="75378" cy="73788"/>
            </a:xfrm>
            <a:custGeom>
              <a:avLst/>
              <a:gdLst/>
              <a:ahLst/>
              <a:cxnLst/>
              <a:rect l="l" t="t" r="r" b="b"/>
              <a:pathLst>
                <a:path w="2370" h="2320" extrusionOk="0">
                  <a:moveTo>
                    <a:pt x="2179" y="1"/>
                  </a:moveTo>
                  <a:cubicBezTo>
                    <a:pt x="2135" y="1"/>
                    <a:pt x="2090" y="16"/>
                    <a:pt x="2060" y="46"/>
                  </a:cubicBezTo>
                  <a:lnTo>
                    <a:pt x="60" y="2034"/>
                  </a:lnTo>
                  <a:cubicBezTo>
                    <a:pt x="0" y="2093"/>
                    <a:pt x="0" y="2212"/>
                    <a:pt x="60" y="2272"/>
                  </a:cubicBezTo>
                  <a:cubicBezTo>
                    <a:pt x="96" y="2308"/>
                    <a:pt x="143" y="2320"/>
                    <a:pt x="179" y="2320"/>
                  </a:cubicBezTo>
                  <a:cubicBezTo>
                    <a:pt x="227" y="2320"/>
                    <a:pt x="274" y="2308"/>
                    <a:pt x="298" y="2272"/>
                  </a:cubicBezTo>
                  <a:lnTo>
                    <a:pt x="2298" y="284"/>
                  </a:lnTo>
                  <a:cubicBezTo>
                    <a:pt x="2370" y="212"/>
                    <a:pt x="2370" y="105"/>
                    <a:pt x="2298" y="46"/>
                  </a:cubicBezTo>
                  <a:cubicBezTo>
                    <a:pt x="2269" y="16"/>
                    <a:pt x="2224" y="1"/>
                    <a:pt x="21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40" name="Google Shape;11540;p80"/>
            <p:cNvSpPr/>
            <p:nvPr/>
          </p:nvSpPr>
          <p:spPr>
            <a:xfrm>
              <a:off x="5687770" y="2885496"/>
              <a:ext cx="369638" cy="369606"/>
            </a:xfrm>
            <a:custGeom>
              <a:avLst/>
              <a:gdLst/>
              <a:ahLst/>
              <a:cxnLst/>
              <a:rect l="l" t="t" r="r" b="b"/>
              <a:pathLst>
                <a:path w="11622" h="11621" extrusionOk="0">
                  <a:moveTo>
                    <a:pt x="7275" y="357"/>
                  </a:moveTo>
                  <a:lnTo>
                    <a:pt x="7466" y="548"/>
                  </a:lnTo>
                  <a:lnTo>
                    <a:pt x="7466" y="560"/>
                  </a:lnTo>
                  <a:cubicBezTo>
                    <a:pt x="7335" y="810"/>
                    <a:pt x="7383" y="1131"/>
                    <a:pt x="7573" y="1334"/>
                  </a:cubicBezTo>
                  <a:cubicBezTo>
                    <a:pt x="7702" y="1462"/>
                    <a:pt x="7864" y="1527"/>
                    <a:pt x="8028" y="1527"/>
                  </a:cubicBezTo>
                  <a:cubicBezTo>
                    <a:pt x="8137" y="1527"/>
                    <a:pt x="8247" y="1498"/>
                    <a:pt x="8347" y="1441"/>
                  </a:cubicBezTo>
                  <a:lnTo>
                    <a:pt x="8359" y="1441"/>
                  </a:lnTo>
                  <a:lnTo>
                    <a:pt x="8811" y="1881"/>
                  </a:lnTo>
                  <a:lnTo>
                    <a:pt x="8811" y="1905"/>
                  </a:lnTo>
                  <a:cubicBezTo>
                    <a:pt x="8680" y="2155"/>
                    <a:pt x="8716" y="2465"/>
                    <a:pt x="8918" y="2679"/>
                  </a:cubicBezTo>
                  <a:cubicBezTo>
                    <a:pt x="9040" y="2800"/>
                    <a:pt x="9199" y="2866"/>
                    <a:pt x="9364" y="2866"/>
                  </a:cubicBezTo>
                  <a:cubicBezTo>
                    <a:pt x="9474" y="2866"/>
                    <a:pt x="9587" y="2836"/>
                    <a:pt x="9692" y="2774"/>
                  </a:cubicBezTo>
                  <a:lnTo>
                    <a:pt x="9704" y="2774"/>
                  </a:lnTo>
                  <a:lnTo>
                    <a:pt x="10145" y="3227"/>
                  </a:lnTo>
                  <a:lnTo>
                    <a:pt x="10145" y="3239"/>
                  </a:lnTo>
                  <a:cubicBezTo>
                    <a:pt x="10014" y="3489"/>
                    <a:pt x="10061" y="3810"/>
                    <a:pt x="10252" y="4013"/>
                  </a:cubicBezTo>
                  <a:cubicBezTo>
                    <a:pt x="10381" y="4141"/>
                    <a:pt x="10543" y="4205"/>
                    <a:pt x="10707" y="4205"/>
                  </a:cubicBezTo>
                  <a:cubicBezTo>
                    <a:pt x="10816" y="4205"/>
                    <a:pt x="10926" y="4177"/>
                    <a:pt x="11026" y="4120"/>
                  </a:cubicBezTo>
                  <a:lnTo>
                    <a:pt x="11038" y="4120"/>
                  </a:lnTo>
                  <a:lnTo>
                    <a:pt x="11240" y="4310"/>
                  </a:lnTo>
                  <a:cubicBezTo>
                    <a:pt x="11276" y="4358"/>
                    <a:pt x="11288" y="4358"/>
                    <a:pt x="11276" y="4370"/>
                  </a:cubicBezTo>
                  <a:lnTo>
                    <a:pt x="10252" y="5394"/>
                  </a:lnTo>
                  <a:lnTo>
                    <a:pt x="9907" y="5060"/>
                  </a:lnTo>
                  <a:cubicBezTo>
                    <a:pt x="9877" y="5031"/>
                    <a:pt x="9832" y="5016"/>
                    <a:pt x="9788" y="5016"/>
                  </a:cubicBezTo>
                  <a:cubicBezTo>
                    <a:pt x="9743" y="5016"/>
                    <a:pt x="9698" y="5031"/>
                    <a:pt x="9669" y="5060"/>
                  </a:cubicBezTo>
                  <a:cubicBezTo>
                    <a:pt x="9609" y="5120"/>
                    <a:pt x="9609" y="5239"/>
                    <a:pt x="9669" y="5298"/>
                  </a:cubicBezTo>
                  <a:lnTo>
                    <a:pt x="10014" y="5632"/>
                  </a:lnTo>
                  <a:lnTo>
                    <a:pt x="4358" y="11287"/>
                  </a:lnTo>
                  <a:lnTo>
                    <a:pt x="4335" y="11287"/>
                  </a:lnTo>
                  <a:lnTo>
                    <a:pt x="4132" y="11097"/>
                  </a:lnTo>
                  <a:lnTo>
                    <a:pt x="4132" y="11085"/>
                  </a:lnTo>
                  <a:cubicBezTo>
                    <a:pt x="4275" y="10835"/>
                    <a:pt x="4227" y="10513"/>
                    <a:pt x="4013" y="10323"/>
                  </a:cubicBezTo>
                  <a:cubicBezTo>
                    <a:pt x="3894" y="10204"/>
                    <a:pt x="3715" y="10132"/>
                    <a:pt x="3561" y="10132"/>
                  </a:cubicBezTo>
                  <a:cubicBezTo>
                    <a:pt x="3453" y="10132"/>
                    <a:pt x="3346" y="10156"/>
                    <a:pt x="3239" y="10204"/>
                  </a:cubicBezTo>
                  <a:lnTo>
                    <a:pt x="3227" y="10204"/>
                  </a:lnTo>
                  <a:lnTo>
                    <a:pt x="2763" y="9739"/>
                  </a:lnTo>
                  <a:lnTo>
                    <a:pt x="2763" y="9728"/>
                  </a:lnTo>
                  <a:cubicBezTo>
                    <a:pt x="2906" y="9478"/>
                    <a:pt x="2858" y="9168"/>
                    <a:pt x="2644" y="8966"/>
                  </a:cubicBezTo>
                  <a:cubicBezTo>
                    <a:pt x="2518" y="8839"/>
                    <a:pt x="2354" y="8773"/>
                    <a:pt x="2188" y="8773"/>
                  </a:cubicBezTo>
                  <a:cubicBezTo>
                    <a:pt x="2089" y="8773"/>
                    <a:pt x="1988" y="8797"/>
                    <a:pt x="1894" y="8847"/>
                  </a:cubicBezTo>
                  <a:lnTo>
                    <a:pt x="1870" y="8847"/>
                  </a:lnTo>
                  <a:lnTo>
                    <a:pt x="1417" y="8394"/>
                  </a:lnTo>
                  <a:lnTo>
                    <a:pt x="1417" y="8370"/>
                  </a:lnTo>
                  <a:cubicBezTo>
                    <a:pt x="1548" y="8120"/>
                    <a:pt x="1501" y="7811"/>
                    <a:pt x="1298" y="7620"/>
                  </a:cubicBezTo>
                  <a:cubicBezTo>
                    <a:pt x="1166" y="7488"/>
                    <a:pt x="1003" y="7419"/>
                    <a:pt x="838" y="7419"/>
                  </a:cubicBezTo>
                  <a:cubicBezTo>
                    <a:pt x="736" y="7419"/>
                    <a:pt x="632" y="7446"/>
                    <a:pt x="536" y="7501"/>
                  </a:cubicBezTo>
                  <a:lnTo>
                    <a:pt x="525" y="7501"/>
                  </a:lnTo>
                  <a:lnTo>
                    <a:pt x="322" y="7299"/>
                  </a:lnTo>
                  <a:lnTo>
                    <a:pt x="322" y="7287"/>
                  </a:lnTo>
                  <a:lnTo>
                    <a:pt x="322" y="7275"/>
                  </a:lnTo>
                  <a:lnTo>
                    <a:pt x="5978" y="1619"/>
                  </a:lnTo>
                  <a:lnTo>
                    <a:pt x="6335" y="1977"/>
                  </a:lnTo>
                  <a:cubicBezTo>
                    <a:pt x="6370" y="2000"/>
                    <a:pt x="6418" y="2024"/>
                    <a:pt x="6454" y="2024"/>
                  </a:cubicBezTo>
                  <a:cubicBezTo>
                    <a:pt x="6501" y="2024"/>
                    <a:pt x="6549" y="2000"/>
                    <a:pt x="6573" y="1977"/>
                  </a:cubicBezTo>
                  <a:cubicBezTo>
                    <a:pt x="6632" y="1917"/>
                    <a:pt x="6632" y="1798"/>
                    <a:pt x="6573" y="1739"/>
                  </a:cubicBezTo>
                  <a:lnTo>
                    <a:pt x="6216" y="1381"/>
                  </a:lnTo>
                  <a:lnTo>
                    <a:pt x="7252" y="357"/>
                  </a:lnTo>
                  <a:close/>
                  <a:moveTo>
                    <a:pt x="7275" y="0"/>
                  </a:moveTo>
                  <a:cubicBezTo>
                    <a:pt x="7180" y="0"/>
                    <a:pt x="7097" y="24"/>
                    <a:pt x="7025" y="95"/>
                  </a:cubicBezTo>
                  <a:lnTo>
                    <a:pt x="96" y="7025"/>
                  </a:lnTo>
                  <a:cubicBezTo>
                    <a:pt x="36" y="7084"/>
                    <a:pt x="1" y="7168"/>
                    <a:pt x="1" y="7275"/>
                  </a:cubicBezTo>
                  <a:cubicBezTo>
                    <a:pt x="1" y="7358"/>
                    <a:pt x="24" y="7454"/>
                    <a:pt x="96" y="7525"/>
                  </a:cubicBezTo>
                  <a:lnTo>
                    <a:pt x="298" y="7715"/>
                  </a:lnTo>
                  <a:cubicBezTo>
                    <a:pt x="357" y="7782"/>
                    <a:pt x="449" y="7821"/>
                    <a:pt x="544" y="7821"/>
                  </a:cubicBezTo>
                  <a:cubicBezTo>
                    <a:pt x="602" y="7821"/>
                    <a:pt x="661" y="7807"/>
                    <a:pt x="715" y="7775"/>
                  </a:cubicBezTo>
                  <a:cubicBezTo>
                    <a:pt x="759" y="7753"/>
                    <a:pt x="806" y="7743"/>
                    <a:pt x="852" y="7743"/>
                  </a:cubicBezTo>
                  <a:cubicBezTo>
                    <a:pt x="932" y="7743"/>
                    <a:pt x="1012" y="7774"/>
                    <a:pt x="1072" y="7835"/>
                  </a:cubicBezTo>
                  <a:cubicBezTo>
                    <a:pt x="1156" y="7930"/>
                    <a:pt x="1191" y="8073"/>
                    <a:pt x="1132" y="8192"/>
                  </a:cubicBezTo>
                  <a:cubicBezTo>
                    <a:pt x="1048" y="8335"/>
                    <a:pt x="1084" y="8513"/>
                    <a:pt x="1191" y="8608"/>
                  </a:cubicBezTo>
                  <a:lnTo>
                    <a:pt x="1644" y="9073"/>
                  </a:lnTo>
                  <a:cubicBezTo>
                    <a:pt x="1710" y="9139"/>
                    <a:pt x="1803" y="9173"/>
                    <a:pt x="1895" y="9173"/>
                  </a:cubicBezTo>
                  <a:cubicBezTo>
                    <a:pt x="1953" y="9173"/>
                    <a:pt x="2010" y="9160"/>
                    <a:pt x="2060" y="9132"/>
                  </a:cubicBezTo>
                  <a:cubicBezTo>
                    <a:pt x="2107" y="9109"/>
                    <a:pt x="2159" y="9097"/>
                    <a:pt x="2210" y="9097"/>
                  </a:cubicBezTo>
                  <a:cubicBezTo>
                    <a:pt x="2290" y="9097"/>
                    <a:pt x="2367" y="9127"/>
                    <a:pt x="2418" y="9192"/>
                  </a:cubicBezTo>
                  <a:cubicBezTo>
                    <a:pt x="2513" y="9287"/>
                    <a:pt x="2537" y="9430"/>
                    <a:pt x="2477" y="9549"/>
                  </a:cubicBezTo>
                  <a:cubicBezTo>
                    <a:pt x="2406" y="9680"/>
                    <a:pt x="2441" y="9859"/>
                    <a:pt x="2549" y="9966"/>
                  </a:cubicBezTo>
                  <a:lnTo>
                    <a:pt x="3001" y="10430"/>
                  </a:lnTo>
                  <a:cubicBezTo>
                    <a:pt x="3067" y="10496"/>
                    <a:pt x="3160" y="10530"/>
                    <a:pt x="3252" y="10530"/>
                  </a:cubicBezTo>
                  <a:cubicBezTo>
                    <a:pt x="3310" y="10530"/>
                    <a:pt x="3367" y="10517"/>
                    <a:pt x="3418" y="10490"/>
                  </a:cubicBezTo>
                  <a:cubicBezTo>
                    <a:pt x="3464" y="10466"/>
                    <a:pt x="3516" y="10454"/>
                    <a:pt x="3567" y="10454"/>
                  </a:cubicBezTo>
                  <a:cubicBezTo>
                    <a:pt x="3647" y="10454"/>
                    <a:pt x="3724" y="10484"/>
                    <a:pt x="3775" y="10549"/>
                  </a:cubicBezTo>
                  <a:cubicBezTo>
                    <a:pt x="3870" y="10632"/>
                    <a:pt x="3894" y="10787"/>
                    <a:pt x="3834" y="10906"/>
                  </a:cubicBezTo>
                  <a:cubicBezTo>
                    <a:pt x="3763" y="11037"/>
                    <a:pt x="3799" y="11216"/>
                    <a:pt x="3894" y="11323"/>
                  </a:cubicBezTo>
                  <a:lnTo>
                    <a:pt x="4096" y="11514"/>
                  </a:lnTo>
                  <a:cubicBezTo>
                    <a:pt x="4156" y="11573"/>
                    <a:pt x="4239" y="11621"/>
                    <a:pt x="4346" y="11621"/>
                  </a:cubicBezTo>
                  <a:cubicBezTo>
                    <a:pt x="4430" y="11621"/>
                    <a:pt x="4525" y="11585"/>
                    <a:pt x="4596" y="11514"/>
                  </a:cubicBezTo>
                  <a:lnTo>
                    <a:pt x="11514" y="4596"/>
                  </a:lnTo>
                  <a:cubicBezTo>
                    <a:pt x="11574" y="4536"/>
                    <a:pt x="11621" y="4441"/>
                    <a:pt x="11621" y="4346"/>
                  </a:cubicBezTo>
                  <a:cubicBezTo>
                    <a:pt x="11621" y="4239"/>
                    <a:pt x="11585" y="4179"/>
                    <a:pt x="11538" y="4108"/>
                  </a:cubicBezTo>
                  <a:lnTo>
                    <a:pt x="11335" y="3905"/>
                  </a:lnTo>
                  <a:cubicBezTo>
                    <a:pt x="11275" y="3845"/>
                    <a:pt x="11180" y="3808"/>
                    <a:pt x="11082" y="3808"/>
                  </a:cubicBezTo>
                  <a:cubicBezTo>
                    <a:pt x="11027" y="3808"/>
                    <a:pt x="10970" y="3820"/>
                    <a:pt x="10919" y="3846"/>
                  </a:cubicBezTo>
                  <a:cubicBezTo>
                    <a:pt x="10872" y="3869"/>
                    <a:pt x="10822" y="3882"/>
                    <a:pt x="10772" y="3882"/>
                  </a:cubicBezTo>
                  <a:cubicBezTo>
                    <a:pt x="10693" y="3882"/>
                    <a:pt x="10615" y="3852"/>
                    <a:pt x="10550" y="3786"/>
                  </a:cubicBezTo>
                  <a:cubicBezTo>
                    <a:pt x="10466" y="3703"/>
                    <a:pt x="10431" y="3536"/>
                    <a:pt x="10490" y="3417"/>
                  </a:cubicBezTo>
                  <a:cubicBezTo>
                    <a:pt x="10561" y="3286"/>
                    <a:pt x="10550" y="3108"/>
                    <a:pt x="10431" y="3001"/>
                  </a:cubicBezTo>
                  <a:lnTo>
                    <a:pt x="9990" y="2560"/>
                  </a:lnTo>
                  <a:cubicBezTo>
                    <a:pt x="9923" y="2493"/>
                    <a:pt x="9829" y="2454"/>
                    <a:pt x="9736" y="2454"/>
                  </a:cubicBezTo>
                  <a:cubicBezTo>
                    <a:pt x="9679" y="2454"/>
                    <a:pt x="9623" y="2469"/>
                    <a:pt x="9573" y="2501"/>
                  </a:cubicBezTo>
                  <a:cubicBezTo>
                    <a:pt x="9530" y="2522"/>
                    <a:pt x="9481" y="2533"/>
                    <a:pt x="9432" y="2533"/>
                  </a:cubicBezTo>
                  <a:cubicBezTo>
                    <a:pt x="9347" y="2533"/>
                    <a:pt x="9260" y="2501"/>
                    <a:pt x="9192" y="2441"/>
                  </a:cubicBezTo>
                  <a:cubicBezTo>
                    <a:pt x="9109" y="2346"/>
                    <a:pt x="9073" y="2179"/>
                    <a:pt x="9133" y="2060"/>
                  </a:cubicBezTo>
                  <a:cubicBezTo>
                    <a:pt x="9204" y="1929"/>
                    <a:pt x="9192" y="1750"/>
                    <a:pt x="9073" y="1643"/>
                  </a:cubicBezTo>
                  <a:lnTo>
                    <a:pt x="8633" y="1203"/>
                  </a:lnTo>
                  <a:cubicBezTo>
                    <a:pt x="8567" y="1137"/>
                    <a:pt x="8474" y="1102"/>
                    <a:pt x="8381" y="1102"/>
                  </a:cubicBezTo>
                  <a:cubicBezTo>
                    <a:pt x="8324" y="1102"/>
                    <a:pt x="8266" y="1116"/>
                    <a:pt x="8216" y="1143"/>
                  </a:cubicBezTo>
                  <a:cubicBezTo>
                    <a:pt x="8169" y="1166"/>
                    <a:pt x="8117" y="1179"/>
                    <a:pt x="8065" y="1179"/>
                  </a:cubicBezTo>
                  <a:cubicBezTo>
                    <a:pt x="7983" y="1179"/>
                    <a:pt x="7900" y="1149"/>
                    <a:pt x="7835" y="1084"/>
                  </a:cubicBezTo>
                  <a:cubicBezTo>
                    <a:pt x="7752" y="988"/>
                    <a:pt x="7716" y="834"/>
                    <a:pt x="7775" y="715"/>
                  </a:cubicBezTo>
                  <a:cubicBezTo>
                    <a:pt x="7859" y="572"/>
                    <a:pt x="7835" y="393"/>
                    <a:pt x="7716" y="298"/>
                  </a:cubicBezTo>
                  <a:lnTo>
                    <a:pt x="7525" y="95"/>
                  </a:lnTo>
                  <a:cubicBezTo>
                    <a:pt x="7466" y="36"/>
                    <a:pt x="7383" y="0"/>
                    <a:pt x="727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41" name="Google Shape;11541;p80"/>
            <p:cNvSpPr/>
            <p:nvPr/>
          </p:nvSpPr>
          <p:spPr>
            <a:xfrm>
              <a:off x="5737386" y="2968794"/>
              <a:ext cx="182942" cy="181416"/>
            </a:xfrm>
            <a:custGeom>
              <a:avLst/>
              <a:gdLst/>
              <a:ahLst/>
              <a:cxnLst/>
              <a:rect l="l" t="t" r="r" b="b"/>
              <a:pathLst>
                <a:path w="5752" h="5704" extrusionOk="0">
                  <a:moveTo>
                    <a:pt x="4322" y="1"/>
                  </a:moveTo>
                  <a:cubicBezTo>
                    <a:pt x="4263" y="1"/>
                    <a:pt x="4203" y="24"/>
                    <a:pt x="4156" y="48"/>
                  </a:cubicBezTo>
                  <a:lnTo>
                    <a:pt x="60" y="4144"/>
                  </a:lnTo>
                  <a:cubicBezTo>
                    <a:pt x="12" y="4192"/>
                    <a:pt x="0" y="4251"/>
                    <a:pt x="0" y="4311"/>
                  </a:cubicBezTo>
                  <a:cubicBezTo>
                    <a:pt x="0" y="4370"/>
                    <a:pt x="36" y="4430"/>
                    <a:pt x="60" y="4477"/>
                  </a:cubicBezTo>
                  <a:lnTo>
                    <a:pt x="1251" y="5668"/>
                  </a:lnTo>
                  <a:cubicBezTo>
                    <a:pt x="1286" y="5692"/>
                    <a:pt x="1322" y="5704"/>
                    <a:pt x="1370" y="5704"/>
                  </a:cubicBezTo>
                  <a:cubicBezTo>
                    <a:pt x="1417" y="5704"/>
                    <a:pt x="1465" y="5692"/>
                    <a:pt x="1489" y="5668"/>
                  </a:cubicBezTo>
                  <a:cubicBezTo>
                    <a:pt x="1548" y="5608"/>
                    <a:pt x="1548" y="5489"/>
                    <a:pt x="1489" y="5430"/>
                  </a:cubicBezTo>
                  <a:lnTo>
                    <a:pt x="393" y="4323"/>
                  </a:lnTo>
                  <a:lnTo>
                    <a:pt x="4322" y="393"/>
                  </a:lnTo>
                  <a:lnTo>
                    <a:pt x="5418" y="1501"/>
                  </a:lnTo>
                  <a:cubicBezTo>
                    <a:pt x="5447" y="1531"/>
                    <a:pt x="5492" y="1545"/>
                    <a:pt x="5537" y="1545"/>
                  </a:cubicBezTo>
                  <a:cubicBezTo>
                    <a:pt x="5581" y="1545"/>
                    <a:pt x="5626" y="1531"/>
                    <a:pt x="5656" y="1501"/>
                  </a:cubicBezTo>
                  <a:cubicBezTo>
                    <a:pt x="5751" y="1406"/>
                    <a:pt x="5751" y="1310"/>
                    <a:pt x="5668" y="1239"/>
                  </a:cubicBezTo>
                  <a:lnTo>
                    <a:pt x="4477" y="48"/>
                  </a:lnTo>
                  <a:cubicBezTo>
                    <a:pt x="4441" y="12"/>
                    <a:pt x="4370" y="1"/>
                    <a:pt x="432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42" name="Google Shape;11542;p80"/>
            <p:cNvSpPr/>
            <p:nvPr/>
          </p:nvSpPr>
          <p:spPr>
            <a:xfrm>
              <a:off x="5793808" y="3024548"/>
              <a:ext cx="181797" cy="181320"/>
            </a:xfrm>
            <a:custGeom>
              <a:avLst/>
              <a:gdLst/>
              <a:ahLst/>
              <a:cxnLst/>
              <a:rect l="l" t="t" r="r" b="b"/>
              <a:pathLst>
                <a:path w="5716" h="5701" extrusionOk="0">
                  <a:moveTo>
                    <a:pt x="4346" y="1"/>
                  </a:moveTo>
                  <a:cubicBezTo>
                    <a:pt x="4302" y="1"/>
                    <a:pt x="4257" y="16"/>
                    <a:pt x="4227" y="45"/>
                  </a:cubicBezTo>
                  <a:cubicBezTo>
                    <a:pt x="4168" y="105"/>
                    <a:pt x="4168" y="224"/>
                    <a:pt x="4227" y="284"/>
                  </a:cubicBezTo>
                  <a:lnTo>
                    <a:pt x="5322" y="1379"/>
                  </a:lnTo>
                  <a:lnTo>
                    <a:pt x="1393" y="5308"/>
                  </a:lnTo>
                  <a:lnTo>
                    <a:pt x="298" y="4213"/>
                  </a:lnTo>
                  <a:cubicBezTo>
                    <a:pt x="268" y="4183"/>
                    <a:pt x="224" y="4168"/>
                    <a:pt x="179" y="4168"/>
                  </a:cubicBezTo>
                  <a:cubicBezTo>
                    <a:pt x="134" y="4168"/>
                    <a:pt x="90" y="4183"/>
                    <a:pt x="60" y="4213"/>
                  </a:cubicBezTo>
                  <a:cubicBezTo>
                    <a:pt x="0" y="4272"/>
                    <a:pt x="0" y="4391"/>
                    <a:pt x="60" y="4451"/>
                  </a:cubicBezTo>
                  <a:lnTo>
                    <a:pt x="1251" y="5641"/>
                  </a:lnTo>
                  <a:cubicBezTo>
                    <a:pt x="1298" y="5689"/>
                    <a:pt x="1358" y="5701"/>
                    <a:pt x="1393" y="5701"/>
                  </a:cubicBezTo>
                  <a:cubicBezTo>
                    <a:pt x="1453" y="5701"/>
                    <a:pt x="1512" y="5689"/>
                    <a:pt x="1560" y="5641"/>
                  </a:cubicBezTo>
                  <a:lnTo>
                    <a:pt x="5656" y="1546"/>
                  </a:lnTo>
                  <a:cubicBezTo>
                    <a:pt x="5692" y="1498"/>
                    <a:pt x="5715" y="1438"/>
                    <a:pt x="5715" y="1379"/>
                  </a:cubicBezTo>
                  <a:cubicBezTo>
                    <a:pt x="5715" y="1343"/>
                    <a:pt x="5703" y="1272"/>
                    <a:pt x="5656" y="1236"/>
                  </a:cubicBezTo>
                  <a:lnTo>
                    <a:pt x="4465" y="45"/>
                  </a:lnTo>
                  <a:cubicBezTo>
                    <a:pt x="4435" y="16"/>
                    <a:pt x="4391" y="1"/>
                    <a:pt x="434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43" name="Google Shape;11543;p80"/>
            <p:cNvSpPr/>
            <p:nvPr/>
          </p:nvSpPr>
          <p:spPr>
            <a:xfrm>
              <a:off x="5964600" y="3015483"/>
              <a:ext cx="23122" cy="21882"/>
            </a:xfrm>
            <a:custGeom>
              <a:avLst/>
              <a:gdLst/>
              <a:ahLst/>
              <a:cxnLst/>
              <a:rect l="l" t="t" r="r" b="b"/>
              <a:pathLst>
                <a:path w="727" h="688" extrusionOk="0">
                  <a:moveTo>
                    <a:pt x="179" y="0"/>
                  </a:moveTo>
                  <a:cubicBezTo>
                    <a:pt x="134" y="0"/>
                    <a:pt x="89" y="15"/>
                    <a:pt x="60" y="45"/>
                  </a:cubicBezTo>
                  <a:cubicBezTo>
                    <a:pt x="0" y="104"/>
                    <a:pt x="0" y="223"/>
                    <a:pt x="60" y="283"/>
                  </a:cubicBezTo>
                  <a:lnTo>
                    <a:pt x="417" y="640"/>
                  </a:lnTo>
                  <a:cubicBezTo>
                    <a:pt x="453" y="676"/>
                    <a:pt x="488" y="688"/>
                    <a:pt x="536" y="688"/>
                  </a:cubicBezTo>
                  <a:cubicBezTo>
                    <a:pt x="584" y="688"/>
                    <a:pt x="619" y="664"/>
                    <a:pt x="655" y="640"/>
                  </a:cubicBezTo>
                  <a:cubicBezTo>
                    <a:pt x="726" y="580"/>
                    <a:pt x="726" y="473"/>
                    <a:pt x="655" y="402"/>
                  </a:cubicBezTo>
                  <a:lnTo>
                    <a:pt x="298" y="45"/>
                  </a:lnTo>
                  <a:cubicBezTo>
                    <a:pt x="268" y="15"/>
                    <a:pt x="223" y="0"/>
                    <a:pt x="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44" name="Google Shape;11544;p80"/>
            <p:cNvSpPr/>
            <p:nvPr/>
          </p:nvSpPr>
          <p:spPr>
            <a:xfrm>
              <a:off x="5935817" y="2986700"/>
              <a:ext cx="22741" cy="21119"/>
            </a:xfrm>
            <a:custGeom>
              <a:avLst/>
              <a:gdLst/>
              <a:ahLst/>
              <a:cxnLst/>
              <a:rect l="l" t="t" r="r" b="b"/>
              <a:pathLst>
                <a:path w="715" h="664" extrusionOk="0">
                  <a:moveTo>
                    <a:pt x="179" y="0"/>
                  </a:moveTo>
                  <a:cubicBezTo>
                    <a:pt x="134" y="0"/>
                    <a:pt x="90" y="15"/>
                    <a:pt x="60" y="45"/>
                  </a:cubicBezTo>
                  <a:cubicBezTo>
                    <a:pt x="0" y="104"/>
                    <a:pt x="0" y="223"/>
                    <a:pt x="60" y="283"/>
                  </a:cubicBezTo>
                  <a:lnTo>
                    <a:pt x="405" y="628"/>
                  </a:lnTo>
                  <a:cubicBezTo>
                    <a:pt x="429" y="652"/>
                    <a:pt x="476" y="664"/>
                    <a:pt x="524" y="664"/>
                  </a:cubicBezTo>
                  <a:cubicBezTo>
                    <a:pt x="560" y="664"/>
                    <a:pt x="607" y="652"/>
                    <a:pt x="643" y="628"/>
                  </a:cubicBezTo>
                  <a:cubicBezTo>
                    <a:pt x="715" y="569"/>
                    <a:pt x="715" y="462"/>
                    <a:pt x="643" y="378"/>
                  </a:cubicBezTo>
                  <a:lnTo>
                    <a:pt x="298" y="45"/>
                  </a:lnTo>
                  <a:cubicBezTo>
                    <a:pt x="268" y="15"/>
                    <a:pt x="223" y="0"/>
                    <a:pt x="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45" name="Google Shape;11545;p80"/>
            <p:cNvSpPr/>
            <p:nvPr/>
          </p:nvSpPr>
          <p:spPr>
            <a:xfrm>
              <a:off x="5906270" y="2957153"/>
              <a:ext cx="23504" cy="21914"/>
            </a:xfrm>
            <a:custGeom>
              <a:avLst/>
              <a:gdLst/>
              <a:ahLst/>
              <a:cxnLst/>
              <a:rect l="l" t="t" r="r" b="b"/>
              <a:pathLst>
                <a:path w="739" h="689" extrusionOk="0">
                  <a:moveTo>
                    <a:pt x="179" y="0"/>
                  </a:moveTo>
                  <a:cubicBezTo>
                    <a:pt x="134" y="0"/>
                    <a:pt x="90" y="15"/>
                    <a:pt x="60" y="45"/>
                  </a:cubicBezTo>
                  <a:cubicBezTo>
                    <a:pt x="1" y="105"/>
                    <a:pt x="1" y="224"/>
                    <a:pt x="60" y="283"/>
                  </a:cubicBezTo>
                  <a:lnTo>
                    <a:pt x="417" y="640"/>
                  </a:lnTo>
                  <a:cubicBezTo>
                    <a:pt x="453" y="676"/>
                    <a:pt x="501" y="688"/>
                    <a:pt x="536" y="688"/>
                  </a:cubicBezTo>
                  <a:cubicBezTo>
                    <a:pt x="584" y="688"/>
                    <a:pt x="632" y="676"/>
                    <a:pt x="655" y="640"/>
                  </a:cubicBezTo>
                  <a:cubicBezTo>
                    <a:pt x="739" y="581"/>
                    <a:pt x="739" y="486"/>
                    <a:pt x="655" y="402"/>
                  </a:cubicBezTo>
                  <a:lnTo>
                    <a:pt x="298" y="45"/>
                  </a:lnTo>
                  <a:cubicBezTo>
                    <a:pt x="268" y="15"/>
                    <a:pt x="224" y="0"/>
                    <a:pt x="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546" name="Google Shape;11546;p80"/>
          <p:cNvGrpSpPr/>
          <p:nvPr/>
        </p:nvGrpSpPr>
        <p:grpSpPr>
          <a:xfrm>
            <a:off x="6509278" y="3639137"/>
            <a:ext cx="208556" cy="466049"/>
            <a:chOff x="4881958" y="2904802"/>
            <a:chExt cx="156417" cy="349537"/>
          </a:xfrm>
          <a:solidFill>
            <a:schemeClr val="tx1"/>
          </a:solidFill>
        </p:grpSpPr>
        <p:sp>
          <p:nvSpPr>
            <p:cNvPr id="11547" name="Google Shape;11547;p80"/>
            <p:cNvSpPr/>
            <p:nvPr/>
          </p:nvSpPr>
          <p:spPr>
            <a:xfrm>
              <a:off x="4994802" y="3168370"/>
              <a:ext cx="10241" cy="10623"/>
            </a:xfrm>
            <a:custGeom>
              <a:avLst/>
              <a:gdLst/>
              <a:ahLst/>
              <a:cxnLst/>
              <a:rect l="l" t="t" r="r" b="b"/>
              <a:pathLst>
                <a:path w="322" h="334" extrusionOk="0">
                  <a:moveTo>
                    <a:pt x="167" y="0"/>
                  </a:moveTo>
                  <a:cubicBezTo>
                    <a:pt x="72" y="0"/>
                    <a:pt x="0" y="72"/>
                    <a:pt x="0" y="167"/>
                  </a:cubicBezTo>
                  <a:cubicBezTo>
                    <a:pt x="0" y="250"/>
                    <a:pt x="72" y="334"/>
                    <a:pt x="167" y="334"/>
                  </a:cubicBezTo>
                  <a:cubicBezTo>
                    <a:pt x="250" y="334"/>
                    <a:pt x="322" y="250"/>
                    <a:pt x="322" y="167"/>
                  </a:cubicBezTo>
                  <a:cubicBezTo>
                    <a:pt x="322" y="72"/>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48" name="Google Shape;11548;p80"/>
            <p:cNvSpPr/>
            <p:nvPr/>
          </p:nvSpPr>
          <p:spPr>
            <a:xfrm>
              <a:off x="4994802" y="3194864"/>
              <a:ext cx="10241" cy="10273"/>
            </a:xfrm>
            <a:custGeom>
              <a:avLst/>
              <a:gdLst/>
              <a:ahLst/>
              <a:cxnLst/>
              <a:rect l="l" t="t" r="r" b="b"/>
              <a:pathLst>
                <a:path w="322" h="323" extrusionOk="0">
                  <a:moveTo>
                    <a:pt x="167" y="1"/>
                  </a:moveTo>
                  <a:cubicBezTo>
                    <a:pt x="72" y="1"/>
                    <a:pt x="0" y="72"/>
                    <a:pt x="0" y="167"/>
                  </a:cubicBezTo>
                  <a:cubicBezTo>
                    <a:pt x="0" y="251"/>
                    <a:pt x="72" y="322"/>
                    <a:pt x="167" y="322"/>
                  </a:cubicBezTo>
                  <a:cubicBezTo>
                    <a:pt x="250" y="322"/>
                    <a:pt x="322" y="251"/>
                    <a:pt x="322" y="167"/>
                  </a:cubicBezTo>
                  <a:cubicBezTo>
                    <a:pt x="322" y="72"/>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49" name="Google Shape;11549;p80"/>
            <p:cNvSpPr/>
            <p:nvPr/>
          </p:nvSpPr>
          <p:spPr>
            <a:xfrm>
              <a:off x="4937999" y="2904802"/>
              <a:ext cx="45831" cy="221935"/>
            </a:xfrm>
            <a:custGeom>
              <a:avLst/>
              <a:gdLst/>
              <a:ahLst/>
              <a:cxnLst/>
              <a:rect l="l" t="t" r="r" b="b"/>
              <a:pathLst>
                <a:path w="1441" h="6978" extrusionOk="0">
                  <a:moveTo>
                    <a:pt x="1060" y="310"/>
                  </a:moveTo>
                  <a:cubicBezTo>
                    <a:pt x="1072" y="310"/>
                    <a:pt x="1084" y="322"/>
                    <a:pt x="1084" y="322"/>
                  </a:cubicBezTo>
                  <a:cubicBezTo>
                    <a:pt x="1084" y="346"/>
                    <a:pt x="1096" y="346"/>
                    <a:pt x="1096" y="358"/>
                  </a:cubicBezTo>
                  <a:lnTo>
                    <a:pt x="1084" y="417"/>
                  </a:lnTo>
                  <a:cubicBezTo>
                    <a:pt x="1024" y="643"/>
                    <a:pt x="1024" y="881"/>
                    <a:pt x="1060" y="1096"/>
                  </a:cubicBezTo>
                  <a:lnTo>
                    <a:pt x="1143" y="1632"/>
                  </a:lnTo>
                  <a:cubicBezTo>
                    <a:pt x="1119" y="1691"/>
                    <a:pt x="1096" y="1727"/>
                    <a:pt x="1072" y="1751"/>
                  </a:cubicBezTo>
                  <a:cubicBezTo>
                    <a:pt x="1000" y="1834"/>
                    <a:pt x="881" y="1953"/>
                    <a:pt x="834" y="2096"/>
                  </a:cubicBezTo>
                  <a:lnTo>
                    <a:pt x="834" y="2108"/>
                  </a:lnTo>
                  <a:lnTo>
                    <a:pt x="488" y="2108"/>
                  </a:lnTo>
                  <a:lnTo>
                    <a:pt x="488" y="2096"/>
                  </a:lnTo>
                  <a:lnTo>
                    <a:pt x="1012" y="310"/>
                  </a:lnTo>
                  <a:close/>
                  <a:moveTo>
                    <a:pt x="774" y="2429"/>
                  </a:moveTo>
                  <a:lnTo>
                    <a:pt x="917" y="6668"/>
                  </a:lnTo>
                  <a:lnTo>
                    <a:pt x="465" y="6668"/>
                  </a:lnTo>
                  <a:lnTo>
                    <a:pt x="607" y="2429"/>
                  </a:lnTo>
                  <a:close/>
                  <a:moveTo>
                    <a:pt x="1000" y="0"/>
                  </a:moveTo>
                  <a:cubicBezTo>
                    <a:pt x="846" y="0"/>
                    <a:pt x="727" y="84"/>
                    <a:pt x="679" y="239"/>
                  </a:cubicBezTo>
                  <a:lnTo>
                    <a:pt x="655" y="310"/>
                  </a:lnTo>
                  <a:lnTo>
                    <a:pt x="548" y="286"/>
                  </a:lnTo>
                  <a:cubicBezTo>
                    <a:pt x="531" y="279"/>
                    <a:pt x="513" y="275"/>
                    <a:pt x="496" y="275"/>
                  </a:cubicBezTo>
                  <a:cubicBezTo>
                    <a:pt x="429" y="275"/>
                    <a:pt x="367" y="325"/>
                    <a:pt x="357" y="381"/>
                  </a:cubicBezTo>
                  <a:cubicBezTo>
                    <a:pt x="322" y="477"/>
                    <a:pt x="381" y="560"/>
                    <a:pt x="465" y="584"/>
                  </a:cubicBezTo>
                  <a:lnTo>
                    <a:pt x="560" y="608"/>
                  </a:lnTo>
                  <a:lnTo>
                    <a:pt x="488" y="846"/>
                  </a:lnTo>
                  <a:lnTo>
                    <a:pt x="381" y="822"/>
                  </a:lnTo>
                  <a:cubicBezTo>
                    <a:pt x="364" y="815"/>
                    <a:pt x="346" y="811"/>
                    <a:pt x="329" y="811"/>
                  </a:cubicBezTo>
                  <a:cubicBezTo>
                    <a:pt x="262" y="811"/>
                    <a:pt x="200" y="860"/>
                    <a:pt x="191" y="917"/>
                  </a:cubicBezTo>
                  <a:cubicBezTo>
                    <a:pt x="167" y="1012"/>
                    <a:pt x="226" y="1096"/>
                    <a:pt x="298" y="1120"/>
                  </a:cubicBezTo>
                  <a:lnTo>
                    <a:pt x="405" y="1143"/>
                  </a:lnTo>
                  <a:lnTo>
                    <a:pt x="322" y="1382"/>
                  </a:lnTo>
                  <a:lnTo>
                    <a:pt x="226" y="1358"/>
                  </a:lnTo>
                  <a:cubicBezTo>
                    <a:pt x="207" y="1350"/>
                    <a:pt x="188" y="1347"/>
                    <a:pt x="170" y="1347"/>
                  </a:cubicBezTo>
                  <a:cubicBezTo>
                    <a:pt x="99" y="1347"/>
                    <a:pt x="43" y="1396"/>
                    <a:pt x="24" y="1453"/>
                  </a:cubicBezTo>
                  <a:cubicBezTo>
                    <a:pt x="0" y="1548"/>
                    <a:pt x="60" y="1632"/>
                    <a:pt x="131" y="1655"/>
                  </a:cubicBezTo>
                  <a:lnTo>
                    <a:pt x="238" y="1679"/>
                  </a:lnTo>
                  <a:lnTo>
                    <a:pt x="143" y="1977"/>
                  </a:lnTo>
                  <a:cubicBezTo>
                    <a:pt x="119" y="2084"/>
                    <a:pt x="131" y="2191"/>
                    <a:pt x="203" y="2275"/>
                  </a:cubicBezTo>
                  <a:cubicBezTo>
                    <a:pt x="226" y="2310"/>
                    <a:pt x="250" y="2334"/>
                    <a:pt x="286" y="2346"/>
                  </a:cubicBezTo>
                  <a:lnTo>
                    <a:pt x="131" y="6668"/>
                  </a:lnTo>
                  <a:cubicBezTo>
                    <a:pt x="131" y="6751"/>
                    <a:pt x="167" y="6835"/>
                    <a:pt x="226" y="6894"/>
                  </a:cubicBezTo>
                  <a:cubicBezTo>
                    <a:pt x="286" y="6954"/>
                    <a:pt x="357" y="6977"/>
                    <a:pt x="429" y="6977"/>
                  </a:cubicBezTo>
                  <a:lnTo>
                    <a:pt x="905" y="6977"/>
                  </a:lnTo>
                  <a:cubicBezTo>
                    <a:pt x="1000" y="6977"/>
                    <a:pt x="1072" y="6954"/>
                    <a:pt x="1119" y="6894"/>
                  </a:cubicBezTo>
                  <a:cubicBezTo>
                    <a:pt x="1179" y="6835"/>
                    <a:pt x="1203" y="6751"/>
                    <a:pt x="1203" y="6668"/>
                  </a:cubicBezTo>
                  <a:lnTo>
                    <a:pt x="1060" y="2286"/>
                  </a:lnTo>
                  <a:cubicBezTo>
                    <a:pt x="1084" y="2263"/>
                    <a:pt x="1096" y="2215"/>
                    <a:pt x="1119" y="2167"/>
                  </a:cubicBezTo>
                  <a:cubicBezTo>
                    <a:pt x="1143" y="2084"/>
                    <a:pt x="1203" y="2013"/>
                    <a:pt x="1262" y="1965"/>
                  </a:cubicBezTo>
                  <a:cubicBezTo>
                    <a:pt x="1393" y="1894"/>
                    <a:pt x="1441" y="1751"/>
                    <a:pt x="1429" y="1608"/>
                  </a:cubicBezTo>
                  <a:lnTo>
                    <a:pt x="1334" y="1072"/>
                  </a:lnTo>
                  <a:cubicBezTo>
                    <a:pt x="1310" y="881"/>
                    <a:pt x="1310" y="703"/>
                    <a:pt x="1369" y="500"/>
                  </a:cubicBezTo>
                  <a:lnTo>
                    <a:pt x="1381" y="441"/>
                  </a:lnTo>
                  <a:cubicBezTo>
                    <a:pt x="1417" y="346"/>
                    <a:pt x="1381" y="227"/>
                    <a:pt x="1310" y="131"/>
                  </a:cubicBezTo>
                  <a:cubicBezTo>
                    <a:pt x="1239" y="48"/>
                    <a:pt x="1131" y="0"/>
                    <a:pt x="102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50" name="Google Shape;11550;p80"/>
            <p:cNvSpPr/>
            <p:nvPr/>
          </p:nvSpPr>
          <p:spPr>
            <a:xfrm>
              <a:off x="4937617" y="3141463"/>
              <a:ext cx="44718" cy="10273"/>
            </a:xfrm>
            <a:custGeom>
              <a:avLst/>
              <a:gdLst/>
              <a:ahLst/>
              <a:cxnLst/>
              <a:rect l="l" t="t" r="r" b="b"/>
              <a:pathLst>
                <a:path w="1406" h="323" extrusionOk="0">
                  <a:moveTo>
                    <a:pt x="155" y="1"/>
                  </a:moveTo>
                  <a:cubicBezTo>
                    <a:pt x="72" y="1"/>
                    <a:pt x="0" y="72"/>
                    <a:pt x="0" y="168"/>
                  </a:cubicBezTo>
                  <a:cubicBezTo>
                    <a:pt x="0" y="251"/>
                    <a:pt x="72" y="322"/>
                    <a:pt x="155" y="322"/>
                  </a:cubicBezTo>
                  <a:lnTo>
                    <a:pt x="1239" y="322"/>
                  </a:lnTo>
                  <a:cubicBezTo>
                    <a:pt x="1334" y="322"/>
                    <a:pt x="1405" y="251"/>
                    <a:pt x="1405" y="168"/>
                  </a:cubicBezTo>
                  <a:cubicBezTo>
                    <a:pt x="1405" y="72"/>
                    <a:pt x="1334" y="1"/>
                    <a:pt x="123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51" name="Google Shape;11551;p80"/>
            <p:cNvSpPr/>
            <p:nvPr/>
          </p:nvSpPr>
          <p:spPr>
            <a:xfrm>
              <a:off x="4937617" y="3168370"/>
              <a:ext cx="44718" cy="10623"/>
            </a:xfrm>
            <a:custGeom>
              <a:avLst/>
              <a:gdLst/>
              <a:ahLst/>
              <a:cxnLst/>
              <a:rect l="l" t="t" r="r" b="b"/>
              <a:pathLst>
                <a:path w="1406" h="334" extrusionOk="0">
                  <a:moveTo>
                    <a:pt x="155" y="0"/>
                  </a:moveTo>
                  <a:cubicBezTo>
                    <a:pt x="72" y="0"/>
                    <a:pt x="0" y="72"/>
                    <a:pt x="0" y="167"/>
                  </a:cubicBezTo>
                  <a:cubicBezTo>
                    <a:pt x="0" y="250"/>
                    <a:pt x="72" y="334"/>
                    <a:pt x="155" y="334"/>
                  </a:cubicBezTo>
                  <a:lnTo>
                    <a:pt x="1239" y="334"/>
                  </a:lnTo>
                  <a:cubicBezTo>
                    <a:pt x="1334" y="334"/>
                    <a:pt x="1405" y="250"/>
                    <a:pt x="1405" y="167"/>
                  </a:cubicBezTo>
                  <a:cubicBezTo>
                    <a:pt x="1405" y="72"/>
                    <a:pt x="1334" y="0"/>
                    <a:pt x="123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52" name="Google Shape;11552;p80"/>
            <p:cNvSpPr/>
            <p:nvPr/>
          </p:nvSpPr>
          <p:spPr>
            <a:xfrm>
              <a:off x="4937617" y="3195245"/>
              <a:ext cx="44718" cy="10623"/>
            </a:xfrm>
            <a:custGeom>
              <a:avLst/>
              <a:gdLst/>
              <a:ahLst/>
              <a:cxnLst/>
              <a:rect l="l" t="t" r="r" b="b"/>
              <a:pathLst>
                <a:path w="1406" h="334" extrusionOk="0">
                  <a:moveTo>
                    <a:pt x="155" y="0"/>
                  </a:moveTo>
                  <a:cubicBezTo>
                    <a:pt x="72" y="0"/>
                    <a:pt x="0" y="72"/>
                    <a:pt x="0" y="167"/>
                  </a:cubicBezTo>
                  <a:cubicBezTo>
                    <a:pt x="0" y="262"/>
                    <a:pt x="72" y="334"/>
                    <a:pt x="155" y="334"/>
                  </a:cubicBezTo>
                  <a:lnTo>
                    <a:pt x="1239" y="334"/>
                  </a:lnTo>
                  <a:cubicBezTo>
                    <a:pt x="1334" y="334"/>
                    <a:pt x="1405" y="262"/>
                    <a:pt x="1405" y="167"/>
                  </a:cubicBezTo>
                  <a:cubicBezTo>
                    <a:pt x="1405" y="72"/>
                    <a:pt x="1334" y="0"/>
                    <a:pt x="123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53" name="Google Shape;11553;p80"/>
            <p:cNvSpPr/>
            <p:nvPr/>
          </p:nvSpPr>
          <p:spPr>
            <a:xfrm>
              <a:off x="4881958" y="3054953"/>
              <a:ext cx="156417" cy="199386"/>
            </a:xfrm>
            <a:custGeom>
              <a:avLst/>
              <a:gdLst/>
              <a:ahLst/>
              <a:cxnLst/>
              <a:rect l="l" t="t" r="r" b="b"/>
              <a:pathLst>
                <a:path w="4918" h="6269" extrusionOk="0">
                  <a:moveTo>
                    <a:pt x="777" y="1"/>
                  </a:moveTo>
                  <a:cubicBezTo>
                    <a:pt x="669" y="1"/>
                    <a:pt x="573" y="58"/>
                    <a:pt x="512" y="149"/>
                  </a:cubicBezTo>
                  <a:cubicBezTo>
                    <a:pt x="262" y="471"/>
                    <a:pt x="393" y="1316"/>
                    <a:pt x="869" y="2268"/>
                  </a:cubicBezTo>
                  <a:cubicBezTo>
                    <a:pt x="1012" y="2566"/>
                    <a:pt x="988" y="2602"/>
                    <a:pt x="750" y="2888"/>
                  </a:cubicBezTo>
                  <a:cubicBezTo>
                    <a:pt x="643" y="2995"/>
                    <a:pt x="512" y="3149"/>
                    <a:pt x="357" y="3376"/>
                  </a:cubicBezTo>
                  <a:cubicBezTo>
                    <a:pt x="36" y="3840"/>
                    <a:pt x="0" y="4566"/>
                    <a:pt x="298" y="5138"/>
                  </a:cubicBezTo>
                  <a:cubicBezTo>
                    <a:pt x="500" y="5543"/>
                    <a:pt x="1000" y="6221"/>
                    <a:pt x="2227" y="6269"/>
                  </a:cubicBezTo>
                  <a:lnTo>
                    <a:pt x="2703" y="6269"/>
                  </a:lnTo>
                  <a:cubicBezTo>
                    <a:pt x="3632" y="6233"/>
                    <a:pt x="4346" y="5781"/>
                    <a:pt x="4679" y="5043"/>
                  </a:cubicBezTo>
                  <a:cubicBezTo>
                    <a:pt x="4917" y="4471"/>
                    <a:pt x="4870" y="3792"/>
                    <a:pt x="4525" y="3388"/>
                  </a:cubicBezTo>
                  <a:cubicBezTo>
                    <a:pt x="4405" y="3257"/>
                    <a:pt x="4310" y="3149"/>
                    <a:pt x="4227" y="3042"/>
                  </a:cubicBezTo>
                  <a:cubicBezTo>
                    <a:pt x="4013" y="2804"/>
                    <a:pt x="3929" y="2721"/>
                    <a:pt x="3917" y="2602"/>
                  </a:cubicBezTo>
                  <a:cubicBezTo>
                    <a:pt x="3929" y="2554"/>
                    <a:pt x="3989" y="2471"/>
                    <a:pt x="4036" y="2376"/>
                  </a:cubicBezTo>
                  <a:cubicBezTo>
                    <a:pt x="4263" y="1995"/>
                    <a:pt x="4644" y="1340"/>
                    <a:pt x="4394" y="875"/>
                  </a:cubicBezTo>
                  <a:cubicBezTo>
                    <a:pt x="4334" y="768"/>
                    <a:pt x="4251" y="744"/>
                    <a:pt x="4203" y="721"/>
                  </a:cubicBezTo>
                  <a:cubicBezTo>
                    <a:pt x="4192" y="719"/>
                    <a:pt x="4180" y="718"/>
                    <a:pt x="4169" y="718"/>
                  </a:cubicBezTo>
                  <a:cubicBezTo>
                    <a:pt x="4003" y="718"/>
                    <a:pt x="3845" y="876"/>
                    <a:pt x="3655" y="1066"/>
                  </a:cubicBezTo>
                  <a:cubicBezTo>
                    <a:pt x="3596" y="1125"/>
                    <a:pt x="3536" y="1185"/>
                    <a:pt x="3477" y="1233"/>
                  </a:cubicBezTo>
                  <a:cubicBezTo>
                    <a:pt x="3417" y="1292"/>
                    <a:pt x="3393" y="1399"/>
                    <a:pt x="3453" y="1459"/>
                  </a:cubicBezTo>
                  <a:cubicBezTo>
                    <a:pt x="3487" y="1486"/>
                    <a:pt x="3538" y="1506"/>
                    <a:pt x="3586" y="1506"/>
                  </a:cubicBezTo>
                  <a:cubicBezTo>
                    <a:pt x="3621" y="1506"/>
                    <a:pt x="3654" y="1496"/>
                    <a:pt x="3679" y="1471"/>
                  </a:cubicBezTo>
                  <a:lnTo>
                    <a:pt x="3858" y="1292"/>
                  </a:lnTo>
                  <a:cubicBezTo>
                    <a:pt x="3929" y="1209"/>
                    <a:pt x="4048" y="1102"/>
                    <a:pt x="4108" y="1054"/>
                  </a:cubicBezTo>
                  <a:lnTo>
                    <a:pt x="4108" y="1054"/>
                  </a:lnTo>
                  <a:cubicBezTo>
                    <a:pt x="4227" y="1352"/>
                    <a:pt x="3917" y="1899"/>
                    <a:pt x="3739" y="2197"/>
                  </a:cubicBezTo>
                  <a:cubicBezTo>
                    <a:pt x="3620" y="2399"/>
                    <a:pt x="3572" y="2495"/>
                    <a:pt x="3572" y="2566"/>
                  </a:cubicBezTo>
                  <a:cubicBezTo>
                    <a:pt x="3572" y="2804"/>
                    <a:pt x="3727" y="2971"/>
                    <a:pt x="3977" y="3245"/>
                  </a:cubicBezTo>
                  <a:cubicBezTo>
                    <a:pt x="4072" y="3328"/>
                    <a:pt x="4155" y="3435"/>
                    <a:pt x="4274" y="3566"/>
                  </a:cubicBezTo>
                  <a:cubicBezTo>
                    <a:pt x="4525" y="3876"/>
                    <a:pt x="4560" y="4435"/>
                    <a:pt x="4346" y="4912"/>
                  </a:cubicBezTo>
                  <a:cubicBezTo>
                    <a:pt x="4191" y="5269"/>
                    <a:pt x="3751" y="5888"/>
                    <a:pt x="2655" y="5947"/>
                  </a:cubicBezTo>
                  <a:lnTo>
                    <a:pt x="2203" y="5947"/>
                  </a:lnTo>
                  <a:cubicBezTo>
                    <a:pt x="1429" y="5900"/>
                    <a:pt x="834" y="5578"/>
                    <a:pt x="572" y="4995"/>
                  </a:cubicBezTo>
                  <a:cubicBezTo>
                    <a:pt x="334" y="4519"/>
                    <a:pt x="357" y="3911"/>
                    <a:pt x="619" y="3554"/>
                  </a:cubicBezTo>
                  <a:cubicBezTo>
                    <a:pt x="762" y="3340"/>
                    <a:pt x="881" y="3209"/>
                    <a:pt x="988" y="3090"/>
                  </a:cubicBezTo>
                  <a:cubicBezTo>
                    <a:pt x="1274" y="2757"/>
                    <a:pt x="1369" y="2602"/>
                    <a:pt x="1155" y="2126"/>
                  </a:cubicBezTo>
                  <a:cubicBezTo>
                    <a:pt x="584" y="947"/>
                    <a:pt x="691" y="351"/>
                    <a:pt x="774" y="316"/>
                  </a:cubicBezTo>
                  <a:lnTo>
                    <a:pt x="774" y="316"/>
                  </a:lnTo>
                  <a:cubicBezTo>
                    <a:pt x="881" y="340"/>
                    <a:pt x="941" y="435"/>
                    <a:pt x="1048" y="602"/>
                  </a:cubicBezTo>
                  <a:cubicBezTo>
                    <a:pt x="1107" y="709"/>
                    <a:pt x="1179" y="828"/>
                    <a:pt x="1286" y="935"/>
                  </a:cubicBezTo>
                  <a:cubicBezTo>
                    <a:pt x="1317" y="966"/>
                    <a:pt x="1361" y="984"/>
                    <a:pt x="1405" y="984"/>
                  </a:cubicBezTo>
                  <a:cubicBezTo>
                    <a:pt x="1445" y="984"/>
                    <a:pt x="1484" y="969"/>
                    <a:pt x="1512" y="935"/>
                  </a:cubicBezTo>
                  <a:cubicBezTo>
                    <a:pt x="1572" y="875"/>
                    <a:pt x="1584" y="768"/>
                    <a:pt x="1512" y="709"/>
                  </a:cubicBezTo>
                  <a:cubicBezTo>
                    <a:pt x="1429" y="613"/>
                    <a:pt x="1369" y="530"/>
                    <a:pt x="1310" y="447"/>
                  </a:cubicBezTo>
                  <a:cubicBezTo>
                    <a:pt x="1191" y="244"/>
                    <a:pt x="1072" y="54"/>
                    <a:pt x="834" y="6"/>
                  </a:cubicBezTo>
                  <a:cubicBezTo>
                    <a:pt x="814" y="3"/>
                    <a:pt x="795" y="1"/>
                    <a:pt x="77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554" name="Google Shape;11554;p80"/>
          <p:cNvGrpSpPr/>
          <p:nvPr/>
        </p:nvGrpSpPr>
        <p:grpSpPr>
          <a:xfrm>
            <a:off x="6973758" y="3614753"/>
            <a:ext cx="494844" cy="489924"/>
            <a:chOff x="5230318" y="2886514"/>
            <a:chExt cx="371133" cy="367443"/>
          </a:xfrm>
          <a:solidFill>
            <a:schemeClr val="tx1"/>
          </a:solidFill>
        </p:grpSpPr>
        <p:sp>
          <p:nvSpPr>
            <p:cNvPr id="11555" name="Google Shape;11555;p80"/>
            <p:cNvSpPr/>
            <p:nvPr/>
          </p:nvSpPr>
          <p:spPr>
            <a:xfrm>
              <a:off x="5328023" y="3080397"/>
              <a:ext cx="72356" cy="70257"/>
            </a:xfrm>
            <a:custGeom>
              <a:avLst/>
              <a:gdLst/>
              <a:ahLst/>
              <a:cxnLst/>
              <a:rect l="l" t="t" r="r" b="b"/>
              <a:pathLst>
                <a:path w="2275" h="2209" extrusionOk="0">
                  <a:moveTo>
                    <a:pt x="1161" y="0"/>
                  </a:moveTo>
                  <a:cubicBezTo>
                    <a:pt x="1103" y="0"/>
                    <a:pt x="1041" y="35"/>
                    <a:pt x="1001" y="75"/>
                  </a:cubicBezTo>
                  <a:cubicBezTo>
                    <a:pt x="953" y="111"/>
                    <a:pt x="941" y="147"/>
                    <a:pt x="965" y="206"/>
                  </a:cubicBezTo>
                  <a:lnTo>
                    <a:pt x="1858" y="1826"/>
                  </a:lnTo>
                  <a:lnTo>
                    <a:pt x="239" y="933"/>
                  </a:lnTo>
                  <a:cubicBezTo>
                    <a:pt x="226" y="926"/>
                    <a:pt x="212" y="923"/>
                    <a:pt x="199" y="923"/>
                  </a:cubicBezTo>
                  <a:cubicBezTo>
                    <a:pt x="165" y="923"/>
                    <a:pt x="130" y="943"/>
                    <a:pt x="96" y="968"/>
                  </a:cubicBezTo>
                  <a:cubicBezTo>
                    <a:pt x="36" y="1028"/>
                    <a:pt x="1" y="1147"/>
                    <a:pt x="60" y="1206"/>
                  </a:cubicBezTo>
                  <a:lnTo>
                    <a:pt x="72" y="1218"/>
                  </a:lnTo>
                  <a:lnTo>
                    <a:pt x="1941" y="2195"/>
                  </a:lnTo>
                  <a:cubicBezTo>
                    <a:pt x="1964" y="2204"/>
                    <a:pt x="1986" y="2209"/>
                    <a:pt x="2008" y="2209"/>
                  </a:cubicBezTo>
                  <a:cubicBezTo>
                    <a:pt x="2068" y="2209"/>
                    <a:pt x="2124" y="2176"/>
                    <a:pt x="2168" y="2123"/>
                  </a:cubicBezTo>
                  <a:cubicBezTo>
                    <a:pt x="2251" y="2088"/>
                    <a:pt x="2275" y="1992"/>
                    <a:pt x="2251" y="1921"/>
                  </a:cubicBezTo>
                  <a:lnTo>
                    <a:pt x="1251" y="63"/>
                  </a:lnTo>
                  <a:cubicBezTo>
                    <a:pt x="1251" y="40"/>
                    <a:pt x="1239" y="40"/>
                    <a:pt x="1239" y="28"/>
                  </a:cubicBezTo>
                  <a:cubicBezTo>
                    <a:pt x="1216" y="8"/>
                    <a:pt x="1189" y="0"/>
                    <a:pt x="116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56" name="Google Shape;11556;p80"/>
            <p:cNvSpPr/>
            <p:nvPr/>
          </p:nvSpPr>
          <p:spPr>
            <a:xfrm>
              <a:off x="5372328" y="3064877"/>
              <a:ext cx="56836" cy="55468"/>
            </a:xfrm>
            <a:custGeom>
              <a:avLst/>
              <a:gdLst/>
              <a:ahLst/>
              <a:cxnLst/>
              <a:rect l="l" t="t" r="r" b="b"/>
              <a:pathLst>
                <a:path w="1787" h="1744" extrusionOk="0">
                  <a:moveTo>
                    <a:pt x="226" y="0"/>
                  </a:moveTo>
                  <a:cubicBezTo>
                    <a:pt x="182" y="0"/>
                    <a:pt x="136" y="35"/>
                    <a:pt x="96" y="75"/>
                  </a:cubicBezTo>
                  <a:cubicBezTo>
                    <a:pt x="36" y="135"/>
                    <a:pt x="1" y="206"/>
                    <a:pt x="48" y="266"/>
                  </a:cubicBezTo>
                  <a:lnTo>
                    <a:pt x="1513" y="1718"/>
                  </a:lnTo>
                  <a:cubicBezTo>
                    <a:pt x="1526" y="1736"/>
                    <a:pt x="1547" y="1744"/>
                    <a:pt x="1571" y="1744"/>
                  </a:cubicBezTo>
                  <a:cubicBezTo>
                    <a:pt x="1614" y="1744"/>
                    <a:pt x="1666" y="1720"/>
                    <a:pt x="1703" y="1683"/>
                  </a:cubicBezTo>
                  <a:cubicBezTo>
                    <a:pt x="1763" y="1623"/>
                    <a:pt x="1787" y="1540"/>
                    <a:pt x="1751" y="1480"/>
                  </a:cubicBezTo>
                  <a:lnTo>
                    <a:pt x="286" y="28"/>
                  </a:lnTo>
                  <a:cubicBezTo>
                    <a:pt x="267" y="8"/>
                    <a:pt x="247" y="0"/>
                    <a:pt x="22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57" name="Google Shape;11557;p80"/>
            <p:cNvSpPr/>
            <p:nvPr/>
          </p:nvSpPr>
          <p:spPr>
            <a:xfrm>
              <a:off x="5390902" y="3028269"/>
              <a:ext cx="57949" cy="73533"/>
            </a:xfrm>
            <a:custGeom>
              <a:avLst/>
              <a:gdLst/>
              <a:ahLst/>
              <a:cxnLst/>
              <a:rect l="l" t="t" r="r" b="b"/>
              <a:pathLst>
                <a:path w="1822" h="2312" extrusionOk="0">
                  <a:moveTo>
                    <a:pt x="933" y="336"/>
                  </a:moveTo>
                  <a:cubicBezTo>
                    <a:pt x="1027" y="336"/>
                    <a:pt x="1125" y="381"/>
                    <a:pt x="1226" y="476"/>
                  </a:cubicBezTo>
                  <a:lnTo>
                    <a:pt x="1250" y="512"/>
                  </a:lnTo>
                  <a:cubicBezTo>
                    <a:pt x="1441" y="702"/>
                    <a:pt x="1441" y="893"/>
                    <a:pt x="1286" y="1060"/>
                  </a:cubicBezTo>
                  <a:lnTo>
                    <a:pt x="1012" y="1321"/>
                  </a:lnTo>
                  <a:lnTo>
                    <a:pt x="405" y="726"/>
                  </a:lnTo>
                  <a:lnTo>
                    <a:pt x="667" y="464"/>
                  </a:lnTo>
                  <a:cubicBezTo>
                    <a:pt x="750" y="381"/>
                    <a:pt x="840" y="336"/>
                    <a:pt x="933" y="336"/>
                  </a:cubicBezTo>
                  <a:close/>
                  <a:moveTo>
                    <a:pt x="973" y="0"/>
                  </a:moveTo>
                  <a:cubicBezTo>
                    <a:pt x="797" y="0"/>
                    <a:pt x="634" y="92"/>
                    <a:pt x="488" y="238"/>
                  </a:cubicBezTo>
                  <a:lnTo>
                    <a:pt x="60" y="667"/>
                  </a:lnTo>
                  <a:cubicBezTo>
                    <a:pt x="0" y="726"/>
                    <a:pt x="0" y="786"/>
                    <a:pt x="48" y="833"/>
                  </a:cubicBezTo>
                  <a:lnTo>
                    <a:pt x="1500" y="2286"/>
                  </a:lnTo>
                  <a:cubicBezTo>
                    <a:pt x="1518" y="2303"/>
                    <a:pt x="1542" y="2311"/>
                    <a:pt x="1567" y="2311"/>
                  </a:cubicBezTo>
                  <a:cubicBezTo>
                    <a:pt x="1611" y="2311"/>
                    <a:pt x="1661" y="2288"/>
                    <a:pt x="1691" y="2250"/>
                  </a:cubicBezTo>
                  <a:cubicBezTo>
                    <a:pt x="1762" y="2191"/>
                    <a:pt x="1786" y="2119"/>
                    <a:pt x="1738" y="2048"/>
                  </a:cubicBezTo>
                  <a:lnTo>
                    <a:pt x="1191" y="1500"/>
                  </a:lnTo>
                  <a:lnTo>
                    <a:pt x="1465" y="1238"/>
                  </a:lnTo>
                  <a:cubicBezTo>
                    <a:pt x="1738" y="952"/>
                    <a:pt x="1822" y="607"/>
                    <a:pt x="1477" y="250"/>
                  </a:cubicBezTo>
                  <a:lnTo>
                    <a:pt x="1465" y="238"/>
                  </a:lnTo>
                  <a:cubicBezTo>
                    <a:pt x="1292" y="71"/>
                    <a:pt x="1127" y="0"/>
                    <a:pt x="97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58" name="Google Shape;11558;p80"/>
            <p:cNvSpPr/>
            <p:nvPr/>
          </p:nvSpPr>
          <p:spPr>
            <a:xfrm>
              <a:off x="5230318" y="2886514"/>
              <a:ext cx="371133" cy="367443"/>
            </a:xfrm>
            <a:custGeom>
              <a:avLst/>
              <a:gdLst/>
              <a:ahLst/>
              <a:cxnLst/>
              <a:rect l="l" t="t" r="r" b="b"/>
              <a:pathLst>
                <a:path w="11669" h="11553" extrusionOk="0">
                  <a:moveTo>
                    <a:pt x="7323" y="385"/>
                  </a:moveTo>
                  <a:lnTo>
                    <a:pt x="7526" y="575"/>
                  </a:lnTo>
                  <a:lnTo>
                    <a:pt x="7526" y="587"/>
                  </a:lnTo>
                  <a:cubicBezTo>
                    <a:pt x="7383" y="837"/>
                    <a:pt x="7430" y="1147"/>
                    <a:pt x="7621" y="1349"/>
                  </a:cubicBezTo>
                  <a:cubicBezTo>
                    <a:pt x="7752" y="1473"/>
                    <a:pt x="7918" y="1539"/>
                    <a:pt x="8082" y="1539"/>
                  </a:cubicBezTo>
                  <a:cubicBezTo>
                    <a:pt x="8187" y="1539"/>
                    <a:pt x="8290" y="1512"/>
                    <a:pt x="8383" y="1456"/>
                  </a:cubicBezTo>
                  <a:lnTo>
                    <a:pt x="8395" y="1456"/>
                  </a:lnTo>
                  <a:lnTo>
                    <a:pt x="8847" y="1897"/>
                  </a:lnTo>
                  <a:lnTo>
                    <a:pt x="8847" y="1909"/>
                  </a:lnTo>
                  <a:cubicBezTo>
                    <a:pt x="8716" y="2171"/>
                    <a:pt x="8752" y="2480"/>
                    <a:pt x="8954" y="2671"/>
                  </a:cubicBezTo>
                  <a:cubicBezTo>
                    <a:pt x="9076" y="2800"/>
                    <a:pt x="9236" y="2864"/>
                    <a:pt x="9396" y="2864"/>
                  </a:cubicBezTo>
                  <a:cubicBezTo>
                    <a:pt x="9503" y="2864"/>
                    <a:pt x="9609" y="2835"/>
                    <a:pt x="9704" y="2778"/>
                  </a:cubicBezTo>
                  <a:lnTo>
                    <a:pt x="9728" y="2778"/>
                  </a:lnTo>
                  <a:lnTo>
                    <a:pt x="10169" y="3219"/>
                  </a:lnTo>
                  <a:lnTo>
                    <a:pt x="10169" y="3242"/>
                  </a:lnTo>
                  <a:cubicBezTo>
                    <a:pt x="10038" y="3492"/>
                    <a:pt x="10085" y="3802"/>
                    <a:pt x="10276" y="3993"/>
                  </a:cubicBezTo>
                  <a:cubicBezTo>
                    <a:pt x="10398" y="4122"/>
                    <a:pt x="10564" y="4191"/>
                    <a:pt x="10728" y="4191"/>
                  </a:cubicBezTo>
                  <a:cubicBezTo>
                    <a:pt x="10836" y="4191"/>
                    <a:pt x="10944" y="4161"/>
                    <a:pt x="11038" y="4100"/>
                  </a:cubicBezTo>
                  <a:lnTo>
                    <a:pt x="11050" y="4100"/>
                  </a:lnTo>
                  <a:lnTo>
                    <a:pt x="11240" y="4290"/>
                  </a:lnTo>
                  <a:cubicBezTo>
                    <a:pt x="11300" y="4350"/>
                    <a:pt x="11300" y="4350"/>
                    <a:pt x="11288" y="4350"/>
                  </a:cubicBezTo>
                  <a:lnTo>
                    <a:pt x="10276" y="5362"/>
                  </a:lnTo>
                  <a:lnTo>
                    <a:pt x="9966" y="5052"/>
                  </a:lnTo>
                  <a:cubicBezTo>
                    <a:pt x="9937" y="5022"/>
                    <a:pt x="9892" y="5008"/>
                    <a:pt x="9847" y="5008"/>
                  </a:cubicBezTo>
                  <a:cubicBezTo>
                    <a:pt x="9803" y="5008"/>
                    <a:pt x="9758" y="5022"/>
                    <a:pt x="9728" y="5052"/>
                  </a:cubicBezTo>
                  <a:cubicBezTo>
                    <a:pt x="9669" y="5112"/>
                    <a:pt x="9669" y="5231"/>
                    <a:pt x="9728" y="5290"/>
                  </a:cubicBezTo>
                  <a:lnTo>
                    <a:pt x="10038" y="5600"/>
                  </a:lnTo>
                  <a:lnTo>
                    <a:pt x="4394" y="11243"/>
                  </a:lnTo>
                  <a:lnTo>
                    <a:pt x="4382" y="11243"/>
                  </a:lnTo>
                  <a:lnTo>
                    <a:pt x="4192" y="11053"/>
                  </a:lnTo>
                  <a:lnTo>
                    <a:pt x="4192" y="11029"/>
                  </a:lnTo>
                  <a:cubicBezTo>
                    <a:pt x="4323" y="10779"/>
                    <a:pt x="4275" y="10469"/>
                    <a:pt x="4073" y="10279"/>
                  </a:cubicBezTo>
                  <a:cubicBezTo>
                    <a:pt x="3954" y="10160"/>
                    <a:pt x="3775" y="10077"/>
                    <a:pt x="3608" y="10077"/>
                  </a:cubicBezTo>
                  <a:cubicBezTo>
                    <a:pt x="3501" y="10077"/>
                    <a:pt x="3394" y="10112"/>
                    <a:pt x="3311" y="10160"/>
                  </a:cubicBezTo>
                  <a:lnTo>
                    <a:pt x="3299" y="10160"/>
                  </a:lnTo>
                  <a:lnTo>
                    <a:pt x="2846" y="9707"/>
                  </a:lnTo>
                  <a:lnTo>
                    <a:pt x="2846" y="9696"/>
                  </a:lnTo>
                  <a:cubicBezTo>
                    <a:pt x="2977" y="9446"/>
                    <a:pt x="2942" y="9136"/>
                    <a:pt x="2727" y="8934"/>
                  </a:cubicBezTo>
                  <a:cubicBezTo>
                    <a:pt x="2601" y="8807"/>
                    <a:pt x="2438" y="8741"/>
                    <a:pt x="2269" y="8741"/>
                  </a:cubicBezTo>
                  <a:cubicBezTo>
                    <a:pt x="2167" y="8741"/>
                    <a:pt x="2064" y="8765"/>
                    <a:pt x="1965" y="8815"/>
                  </a:cubicBezTo>
                  <a:lnTo>
                    <a:pt x="1954" y="8815"/>
                  </a:lnTo>
                  <a:lnTo>
                    <a:pt x="1513" y="8374"/>
                  </a:lnTo>
                  <a:lnTo>
                    <a:pt x="1513" y="8350"/>
                  </a:lnTo>
                  <a:cubicBezTo>
                    <a:pt x="1644" y="8100"/>
                    <a:pt x="1596" y="7791"/>
                    <a:pt x="1394" y="7600"/>
                  </a:cubicBezTo>
                  <a:cubicBezTo>
                    <a:pt x="1260" y="7473"/>
                    <a:pt x="1093" y="7403"/>
                    <a:pt x="925" y="7403"/>
                  </a:cubicBezTo>
                  <a:cubicBezTo>
                    <a:pt x="825" y="7403"/>
                    <a:pt x="725" y="7428"/>
                    <a:pt x="632" y="7481"/>
                  </a:cubicBezTo>
                  <a:lnTo>
                    <a:pt x="620" y="7481"/>
                  </a:lnTo>
                  <a:lnTo>
                    <a:pt x="418" y="7291"/>
                  </a:lnTo>
                  <a:lnTo>
                    <a:pt x="418" y="7267"/>
                  </a:lnTo>
                  <a:lnTo>
                    <a:pt x="6061" y="1635"/>
                  </a:lnTo>
                  <a:lnTo>
                    <a:pt x="6395" y="1957"/>
                  </a:lnTo>
                  <a:cubicBezTo>
                    <a:pt x="6418" y="1992"/>
                    <a:pt x="6466" y="2004"/>
                    <a:pt x="6514" y="2004"/>
                  </a:cubicBezTo>
                  <a:cubicBezTo>
                    <a:pt x="6549" y="2004"/>
                    <a:pt x="6597" y="1992"/>
                    <a:pt x="6633" y="1957"/>
                  </a:cubicBezTo>
                  <a:cubicBezTo>
                    <a:pt x="6692" y="1897"/>
                    <a:pt x="6692" y="1778"/>
                    <a:pt x="6633" y="1718"/>
                  </a:cubicBezTo>
                  <a:lnTo>
                    <a:pt x="6299" y="1397"/>
                  </a:lnTo>
                  <a:lnTo>
                    <a:pt x="7311" y="385"/>
                  </a:lnTo>
                  <a:close/>
                  <a:moveTo>
                    <a:pt x="7288" y="1"/>
                  </a:moveTo>
                  <a:cubicBezTo>
                    <a:pt x="7198" y="1"/>
                    <a:pt x="7109" y="34"/>
                    <a:pt x="7037" y="99"/>
                  </a:cubicBezTo>
                  <a:lnTo>
                    <a:pt x="132" y="7005"/>
                  </a:lnTo>
                  <a:cubicBezTo>
                    <a:pt x="1" y="7136"/>
                    <a:pt x="1" y="7362"/>
                    <a:pt x="132" y="7493"/>
                  </a:cubicBezTo>
                  <a:lnTo>
                    <a:pt x="334" y="7683"/>
                  </a:lnTo>
                  <a:cubicBezTo>
                    <a:pt x="393" y="7750"/>
                    <a:pt x="485" y="7789"/>
                    <a:pt x="580" y="7789"/>
                  </a:cubicBezTo>
                  <a:cubicBezTo>
                    <a:pt x="638" y="7789"/>
                    <a:pt x="697" y="7775"/>
                    <a:pt x="751" y="7743"/>
                  </a:cubicBezTo>
                  <a:cubicBezTo>
                    <a:pt x="795" y="7721"/>
                    <a:pt x="842" y="7711"/>
                    <a:pt x="888" y="7711"/>
                  </a:cubicBezTo>
                  <a:cubicBezTo>
                    <a:pt x="968" y="7711"/>
                    <a:pt x="1048" y="7742"/>
                    <a:pt x="1108" y="7803"/>
                  </a:cubicBezTo>
                  <a:cubicBezTo>
                    <a:pt x="1192" y="7898"/>
                    <a:pt x="1227" y="8041"/>
                    <a:pt x="1168" y="8160"/>
                  </a:cubicBezTo>
                  <a:cubicBezTo>
                    <a:pt x="1084" y="8303"/>
                    <a:pt x="1120" y="8481"/>
                    <a:pt x="1227" y="8576"/>
                  </a:cubicBezTo>
                  <a:lnTo>
                    <a:pt x="1668" y="9029"/>
                  </a:lnTo>
                  <a:cubicBezTo>
                    <a:pt x="1734" y="9095"/>
                    <a:pt x="1827" y="9129"/>
                    <a:pt x="1919" y="9129"/>
                  </a:cubicBezTo>
                  <a:cubicBezTo>
                    <a:pt x="1977" y="9129"/>
                    <a:pt x="2034" y="9116"/>
                    <a:pt x="2084" y="9088"/>
                  </a:cubicBezTo>
                  <a:cubicBezTo>
                    <a:pt x="2131" y="9065"/>
                    <a:pt x="2183" y="9053"/>
                    <a:pt x="2234" y="9053"/>
                  </a:cubicBezTo>
                  <a:cubicBezTo>
                    <a:pt x="2314" y="9053"/>
                    <a:pt x="2391" y="9083"/>
                    <a:pt x="2442" y="9148"/>
                  </a:cubicBezTo>
                  <a:cubicBezTo>
                    <a:pt x="2537" y="9231"/>
                    <a:pt x="2561" y="9386"/>
                    <a:pt x="2501" y="9505"/>
                  </a:cubicBezTo>
                  <a:cubicBezTo>
                    <a:pt x="2430" y="9636"/>
                    <a:pt x="2454" y="9815"/>
                    <a:pt x="2561" y="9922"/>
                  </a:cubicBezTo>
                  <a:lnTo>
                    <a:pt x="3013" y="10362"/>
                  </a:lnTo>
                  <a:cubicBezTo>
                    <a:pt x="3080" y="10429"/>
                    <a:pt x="3174" y="10468"/>
                    <a:pt x="3267" y="10468"/>
                  </a:cubicBezTo>
                  <a:cubicBezTo>
                    <a:pt x="3324" y="10468"/>
                    <a:pt x="3380" y="10453"/>
                    <a:pt x="3430" y="10422"/>
                  </a:cubicBezTo>
                  <a:cubicBezTo>
                    <a:pt x="3474" y="10400"/>
                    <a:pt x="3520" y="10389"/>
                    <a:pt x="3567" y="10389"/>
                  </a:cubicBezTo>
                  <a:cubicBezTo>
                    <a:pt x="3647" y="10389"/>
                    <a:pt x="3727" y="10421"/>
                    <a:pt x="3787" y="10481"/>
                  </a:cubicBezTo>
                  <a:cubicBezTo>
                    <a:pt x="3870" y="10577"/>
                    <a:pt x="3906" y="10720"/>
                    <a:pt x="3847" y="10839"/>
                  </a:cubicBezTo>
                  <a:cubicBezTo>
                    <a:pt x="3775" y="10970"/>
                    <a:pt x="3799" y="11160"/>
                    <a:pt x="3906" y="11255"/>
                  </a:cubicBezTo>
                  <a:lnTo>
                    <a:pt x="4097" y="11446"/>
                  </a:lnTo>
                  <a:cubicBezTo>
                    <a:pt x="4168" y="11529"/>
                    <a:pt x="4263" y="11553"/>
                    <a:pt x="4347" y="11553"/>
                  </a:cubicBezTo>
                  <a:cubicBezTo>
                    <a:pt x="4442" y="11553"/>
                    <a:pt x="4525" y="11529"/>
                    <a:pt x="4609" y="11446"/>
                  </a:cubicBezTo>
                  <a:lnTo>
                    <a:pt x="11514" y="4540"/>
                  </a:lnTo>
                  <a:cubicBezTo>
                    <a:pt x="11669" y="4457"/>
                    <a:pt x="11669" y="4231"/>
                    <a:pt x="11538" y="4100"/>
                  </a:cubicBezTo>
                  <a:lnTo>
                    <a:pt x="11348" y="3909"/>
                  </a:lnTo>
                  <a:cubicBezTo>
                    <a:pt x="11282" y="3843"/>
                    <a:pt x="11188" y="3809"/>
                    <a:pt x="11096" y="3809"/>
                  </a:cubicBezTo>
                  <a:cubicBezTo>
                    <a:pt x="11038" y="3809"/>
                    <a:pt x="10981" y="3822"/>
                    <a:pt x="10931" y="3850"/>
                  </a:cubicBezTo>
                  <a:cubicBezTo>
                    <a:pt x="10884" y="3873"/>
                    <a:pt x="10832" y="3885"/>
                    <a:pt x="10780" y="3885"/>
                  </a:cubicBezTo>
                  <a:cubicBezTo>
                    <a:pt x="10700" y="3885"/>
                    <a:pt x="10620" y="3855"/>
                    <a:pt x="10562" y="3790"/>
                  </a:cubicBezTo>
                  <a:cubicBezTo>
                    <a:pt x="10466" y="3695"/>
                    <a:pt x="10443" y="3540"/>
                    <a:pt x="10490" y="3421"/>
                  </a:cubicBezTo>
                  <a:cubicBezTo>
                    <a:pt x="10574" y="3278"/>
                    <a:pt x="10562" y="3100"/>
                    <a:pt x="10431" y="3004"/>
                  </a:cubicBezTo>
                  <a:lnTo>
                    <a:pt x="9990" y="2552"/>
                  </a:lnTo>
                  <a:cubicBezTo>
                    <a:pt x="9924" y="2486"/>
                    <a:pt x="9831" y="2451"/>
                    <a:pt x="9739" y="2451"/>
                  </a:cubicBezTo>
                  <a:cubicBezTo>
                    <a:pt x="9681" y="2451"/>
                    <a:pt x="9624" y="2465"/>
                    <a:pt x="9574" y="2492"/>
                  </a:cubicBezTo>
                  <a:cubicBezTo>
                    <a:pt x="9527" y="2516"/>
                    <a:pt x="9475" y="2528"/>
                    <a:pt x="9423" y="2528"/>
                  </a:cubicBezTo>
                  <a:cubicBezTo>
                    <a:pt x="9342" y="2528"/>
                    <a:pt x="9262" y="2498"/>
                    <a:pt x="9204" y="2433"/>
                  </a:cubicBezTo>
                  <a:cubicBezTo>
                    <a:pt x="9109" y="2349"/>
                    <a:pt x="9085" y="2183"/>
                    <a:pt x="9145" y="2064"/>
                  </a:cubicBezTo>
                  <a:cubicBezTo>
                    <a:pt x="9216" y="1933"/>
                    <a:pt x="9204" y="1754"/>
                    <a:pt x="9085" y="1647"/>
                  </a:cubicBezTo>
                  <a:lnTo>
                    <a:pt x="8633" y="1195"/>
                  </a:lnTo>
                  <a:cubicBezTo>
                    <a:pt x="8565" y="1134"/>
                    <a:pt x="8467" y="1097"/>
                    <a:pt x="8372" y="1097"/>
                  </a:cubicBezTo>
                  <a:cubicBezTo>
                    <a:pt x="8317" y="1097"/>
                    <a:pt x="8264" y="1109"/>
                    <a:pt x="8216" y="1135"/>
                  </a:cubicBezTo>
                  <a:cubicBezTo>
                    <a:pt x="8170" y="1158"/>
                    <a:pt x="8119" y="1171"/>
                    <a:pt x="8069" y="1171"/>
                  </a:cubicBezTo>
                  <a:cubicBezTo>
                    <a:pt x="7991" y="1171"/>
                    <a:pt x="7912" y="1141"/>
                    <a:pt x="7847" y="1075"/>
                  </a:cubicBezTo>
                  <a:cubicBezTo>
                    <a:pt x="7740" y="980"/>
                    <a:pt x="7728" y="825"/>
                    <a:pt x="7788" y="706"/>
                  </a:cubicBezTo>
                  <a:cubicBezTo>
                    <a:pt x="7859" y="575"/>
                    <a:pt x="7847" y="397"/>
                    <a:pt x="7728" y="290"/>
                  </a:cubicBezTo>
                  <a:lnTo>
                    <a:pt x="7538" y="99"/>
                  </a:lnTo>
                  <a:cubicBezTo>
                    <a:pt x="7466" y="34"/>
                    <a:pt x="7377" y="1"/>
                    <a:pt x="728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59" name="Google Shape;11559;p80"/>
            <p:cNvSpPr/>
            <p:nvPr/>
          </p:nvSpPr>
          <p:spPr>
            <a:xfrm>
              <a:off x="5337501" y="3026074"/>
              <a:ext cx="181797" cy="180175"/>
            </a:xfrm>
            <a:custGeom>
              <a:avLst/>
              <a:gdLst/>
              <a:ahLst/>
              <a:cxnLst/>
              <a:rect l="l" t="t" r="r" b="b"/>
              <a:pathLst>
                <a:path w="5716" h="5665" extrusionOk="0">
                  <a:moveTo>
                    <a:pt x="4324" y="0"/>
                  </a:moveTo>
                  <a:cubicBezTo>
                    <a:pt x="4281" y="0"/>
                    <a:pt x="4239" y="15"/>
                    <a:pt x="4215" y="45"/>
                  </a:cubicBezTo>
                  <a:cubicBezTo>
                    <a:pt x="4144" y="105"/>
                    <a:pt x="4144" y="224"/>
                    <a:pt x="4215" y="283"/>
                  </a:cubicBezTo>
                  <a:lnTo>
                    <a:pt x="5311" y="1379"/>
                  </a:lnTo>
                  <a:lnTo>
                    <a:pt x="1393" y="5296"/>
                  </a:lnTo>
                  <a:lnTo>
                    <a:pt x="298" y="4188"/>
                  </a:lnTo>
                  <a:cubicBezTo>
                    <a:pt x="268" y="4159"/>
                    <a:pt x="224" y="4144"/>
                    <a:pt x="179" y="4144"/>
                  </a:cubicBezTo>
                  <a:cubicBezTo>
                    <a:pt x="134" y="4144"/>
                    <a:pt x="90" y="4159"/>
                    <a:pt x="60" y="4188"/>
                  </a:cubicBezTo>
                  <a:cubicBezTo>
                    <a:pt x="0" y="4248"/>
                    <a:pt x="0" y="4367"/>
                    <a:pt x="60" y="4427"/>
                  </a:cubicBezTo>
                  <a:lnTo>
                    <a:pt x="1239" y="5605"/>
                  </a:lnTo>
                  <a:cubicBezTo>
                    <a:pt x="1274" y="5653"/>
                    <a:pt x="1322" y="5665"/>
                    <a:pt x="1381" y="5665"/>
                  </a:cubicBezTo>
                  <a:cubicBezTo>
                    <a:pt x="1441" y="5665"/>
                    <a:pt x="1501" y="5641"/>
                    <a:pt x="1536" y="5605"/>
                  </a:cubicBezTo>
                  <a:lnTo>
                    <a:pt x="5608" y="1533"/>
                  </a:lnTo>
                  <a:cubicBezTo>
                    <a:pt x="5715" y="1438"/>
                    <a:pt x="5715" y="1307"/>
                    <a:pt x="5620" y="1212"/>
                  </a:cubicBezTo>
                  <a:lnTo>
                    <a:pt x="4441" y="45"/>
                  </a:lnTo>
                  <a:cubicBezTo>
                    <a:pt x="4412" y="15"/>
                    <a:pt x="4367" y="0"/>
                    <a:pt x="432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60" name="Google Shape;11560;p80"/>
            <p:cNvSpPr/>
            <p:nvPr/>
          </p:nvSpPr>
          <p:spPr>
            <a:xfrm>
              <a:off x="5281461" y="2969462"/>
              <a:ext cx="181416" cy="180366"/>
            </a:xfrm>
            <a:custGeom>
              <a:avLst/>
              <a:gdLst/>
              <a:ahLst/>
              <a:cxnLst/>
              <a:rect l="l" t="t" r="r" b="b"/>
              <a:pathLst>
                <a:path w="5704" h="5671" extrusionOk="0">
                  <a:moveTo>
                    <a:pt x="4298" y="0"/>
                  </a:moveTo>
                  <a:cubicBezTo>
                    <a:pt x="4242" y="0"/>
                    <a:pt x="4185" y="21"/>
                    <a:pt x="4144" y="63"/>
                  </a:cubicBezTo>
                  <a:lnTo>
                    <a:pt x="60" y="4147"/>
                  </a:lnTo>
                  <a:cubicBezTo>
                    <a:pt x="24" y="4182"/>
                    <a:pt x="0" y="4230"/>
                    <a:pt x="0" y="4290"/>
                  </a:cubicBezTo>
                  <a:cubicBezTo>
                    <a:pt x="0" y="4349"/>
                    <a:pt x="36" y="4409"/>
                    <a:pt x="60" y="4444"/>
                  </a:cubicBezTo>
                  <a:lnTo>
                    <a:pt x="1250" y="5635"/>
                  </a:lnTo>
                  <a:cubicBezTo>
                    <a:pt x="1286" y="5659"/>
                    <a:pt x="1334" y="5671"/>
                    <a:pt x="1369" y="5671"/>
                  </a:cubicBezTo>
                  <a:cubicBezTo>
                    <a:pt x="1417" y="5671"/>
                    <a:pt x="1465" y="5659"/>
                    <a:pt x="1489" y="5635"/>
                  </a:cubicBezTo>
                  <a:cubicBezTo>
                    <a:pt x="1548" y="5576"/>
                    <a:pt x="1548" y="5445"/>
                    <a:pt x="1489" y="5385"/>
                  </a:cubicBezTo>
                  <a:lnTo>
                    <a:pt x="393" y="4290"/>
                  </a:lnTo>
                  <a:lnTo>
                    <a:pt x="4298" y="372"/>
                  </a:lnTo>
                  <a:lnTo>
                    <a:pt x="5406" y="1480"/>
                  </a:lnTo>
                  <a:cubicBezTo>
                    <a:pt x="5435" y="1510"/>
                    <a:pt x="5480" y="1524"/>
                    <a:pt x="5525" y="1524"/>
                  </a:cubicBezTo>
                  <a:cubicBezTo>
                    <a:pt x="5569" y="1524"/>
                    <a:pt x="5614" y="1510"/>
                    <a:pt x="5644" y="1480"/>
                  </a:cubicBezTo>
                  <a:cubicBezTo>
                    <a:pt x="5703" y="1432"/>
                    <a:pt x="5703" y="1313"/>
                    <a:pt x="5644" y="1254"/>
                  </a:cubicBezTo>
                  <a:lnTo>
                    <a:pt x="4453" y="63"/>
                  </a:lnTo>
                  <a:cubicBezTo>
                    <a:pt x="4411" y="21"/>
                    <a:pt x="4355" y="0"/>
                    <a:pt x="429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61" name="Google Shape;11561;p80"/>
            <p:cNvSpPr/>
            <p:nvPr/>
          </p:nvSpPr>
          <p:spPr>
            <a:xfrm>
              <a:off x="5508294" y="3016978"/>
              <a:ext cx="23122" cy="21532"/>
            </a:xfrm>
            <a:custGeom>
              <a:avLst/>
              <a:gdLst/>
              <a:ahLst/>
              <a:cxnLst/>
              <a:rect l="l" t="t" r="r" b="b"/>
              <a:pathLst>
                <a:path w="727" h="677" extrusionOk="0">
                  <a:moveTo>
                    <a:pt x="179" y="1"/>
                  </a:moveTo>
                  <a:cubicBezTo>
                    <a:pt x="134" y="1"/>
                    <a:pt x="89" y="16"/>
                    <a:pt x="60" y="45"/>
                  </a:cubicBezTo>
                  <a:cubicBezTo>
                    <a:pt x="0" y="105"/>
                    <a:pt x="0" y="224"/>
                    <a:pt x="60" y="283"/>
                  </a:cubicBezTo>
                  <a:lnTo>
                    <a:pt x="417" y="641"/>
                  </a:lnTo>
                  <a:cubicBezTo>
                    <a:pt x="453" y="664"/>
                    <a:pt x="488" y="676"/>
                    <a:pt x="536" y="676"/>
                  </a:cubicBezTo>
                  <a:cubicBezTo>
                    <a:pt x="583" y="676"/>
                    <a:pt x="631" y="664"/>
                    <a:pt x="655" y="641"/>
                  </a:cubicBezTo>
                  <a:cubicBezTo>
                    <a:pt x="726" y="581"/>
                    <a:pt x="726" y="474"/>
                    <a:pt x="655" y="402"/>
                  </a:cubicBezTo>
                  <a:lnTo>
                    <a:pt x="298" y="45"/>
                  </a:lnTo>
                  <a:cubicBezTo>
                    <a:pt x="268" y="16"/>
                    <a:pt x="223" y="1"/>
                    <a:pt x="1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62" name="Google Shape;11562;p80"/>
            <p:cNvSpPr/>
            <p:nvPr/>
          </p:nvSpPr>
          <p:spPr>
            <a:xfrm>
              <a:off x="5478366" y="2987082"/>
              <a:ext cx="23504" cy="21882"/>
            </a:xfrm>
            <a:custGeom>
              <a:avLst/>
              <a:gdLst/>
              <a:ahLst/>
              <a:cxnLst/>
              <a:rect l="l" t="t" r="r" b="b"/>
              <a:pathLst>
                <a:path w="739" h="688" extrusionOk="0">
                  <a:moveTo>
                    <a:pt x="179" y="0"/>
                  </a:moveTo>
                  <a:cubicBezTo>
                    <a:pt x="134" y="0"/>
                    <a:pt x="90" y="15"/>
                    <a:pt x="60" y="45"/>
                  </a:cubicBezTo>
                  <a:cubicBezTo>
                    <a:pt x="0" y="104"/>
                    <a:pt x="0" y="223"/>
                    <a:pt x="60" y="283"/>
                  </a:cubicBezTo>
                  <a:lnTo>
                    <a:pt x="417" y="640"/>
                  </a:lnTo>
                  <a:cubicBezTo>
                    <a:pt x="453" y="676"/>
                    <a:pt x="501" y="688"/>
                    <a:pt x="536" y="688"/>
                  </a:cubicBezTo>
                  <a:cubicBezTo>
                    <a:pt x="584" y="688"/>
                    <a:pt x="632" y="664"/>
                    <a:pt x="655" y="640"/>
                  </a:cubicBezTo>
                  <a:cubicBezTo>
                    <a:pt x="739" y="580"/>
                    <a:pt x="739" y="473"/>
                    <a:pt x="655" y="402"/>
                  </a:cubicBezTo>
                  <a:lnTo>
                    <a:pt x="298" y="45"/>
                  </a:lnTo>
                  <a:cubicBezTo>
                    <a:pt x="268" y="15"/>
                    <a:pt x="224" y="0"/>
                    <a:pt x="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63" name="Google Shape;11563;p80"/>
            <p:cNvSpPr/>
            <p:nvPr/>
          </p:nvSpPr>
          <p:spPr>
            <a:xfrm>
              <a:off x="5449200" y="2957916"/>
              <a:ext cx="23122" cy="21500"/>
            </a:xfrm>
            <a:custGeom>
              <a:avLst/>
              <a:gdLst/>
              <a:ahLst/>
              <a:cxnLst/>
              <a:rect l="l" t="t" r="r" b="b"/>
              <a:pathLst>
                <a:path w="727" h="676" extrusionOk="0">
                  <a:moveTo>
                    <a:pt x="179" y="0"/>
                  </a:moveTo>
                  <a:cubicBezTo>
                    <a:pt x="135" y="0"/>
                    <a:pt x="90" y="15"/>
                    <a:pt x="60" y="45"/>
                  </a:cubicBezTo>
                  <a:cubicBezTo>
                    <a:pt x="1" y="93"/>
                    <a:pt x="1" y="224"/>
                    <a:pt x="60" y="283"/>
                  </a:cubicBezTo>
                  <a:lnTo>
                    <a:pt x="417" y="640"/>
                  </a:lnTo>
                  <a:cubicBezTo>
                    <a:pt x="441" y="664"/>
                    <a:pt x="489" y="676"/>
                    <a:pt x="536" y="676"/>
                  </a:cubicBezTo>
                  <a:cubicBezTo>
                    <a:pt x="584" y="676"/>
                    <a:pt x="620" y="664"/>
                    <a:pt x="656" y="640"/>
                  </a:cubicBezTo>
                  <a:cubicBezTo>
                    <a:pt x="727" y="581"/>
                    <a:pt x="727" y="474"/>
                    <a:pt x="656" y="390"/>
                  </a:cubicBezTo>
                  <a:lnTo>
                    <a:pt x="298" y="45"/>
                  </a:lnTo>
                  <a:cubicBezTo>
                    <a:pt x="269" y="15"/>
                    <a:pt x="224" y="0"/>
                    <a:pt x="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564" name="Google Shape;11564;p80"/>
          <p:cNvGrpSpPr/>
          <p:nvPr/>
        </p:nvGrpSpPr>
        <p:grpSpPr>
          <a:xfrm>
            <a:off x="7664477" y="4345505"/>
            <a:ext cx="470120" cy="243415"/>
            <a:chOff x="5748358" y="3434578"/>
            <a:chExt cx="352590" cy="182561"/>
          </a:xfrm>
          <a:solidFill>
            <a:schemeClr val="tx1"/>
          </a:solidFill>
        </p:grpSpPr>
        <p:sp>
          <p:nvSpPr>
            <p:cNvPr id="11565" name="Google Shape;11565;p80"/>
            <p:cNvSpPr/>
            <p:nvPr/>
          </p:nvSpPr>
          <p:spPr>
            <a:xfrm>
              <a:off x="5857799" y="3457668"/>
              <a:ext cx="26525" cy="50761"/>
            </a:xfrm>
            <a:custGeom>
              <a:avLst/>
              <a:gdLst/>
              <a:ahLst/>
              <a:cxnLst/>
              <a:rect l="l" t="t" r="r" b="b"/>
              <a:pathLst>
                <a:path w="834" h="1596" extrusionOk="0">
                  <a:moveTo>
                    <a:pt x="417" y="1"/>
                  </a:moveTo>
                  <a:cubicBezTo>
                    <a:pt x="322" y="1"/>
                    <a:pt x="251" y="72"/>
                    <a:pt x="251" y="167"/>
                  </a:cubicBezTo>
                  <a:lnTo>
                    <a:pt x="251" y="239"/>
                  </a:lnTo>
                  <a:lnTo>
                    <a:pt x="155" y="239"/>
                  </a:lnTo>
                  <a:cubicBezTo>
                    <a:pt x="72" y="239"/>
                    <a:pt x="1" y="310"/>
                    <a:pt x="1" y="405"/>
                  </a:cubicBezTo>
                  <a:cubicBezTo>
                    <a:pt x="1" y="489"/>
                    <a:pt x="72" y="560"/>
                    <a:pt x="155" y="560"/>
                  </a:cubicBezTo>
                  <a:lnTo>
                    <a:pt x="251" y="560"/>
                  </a:lnTo>
                  <a:lnTo>
                    <a:pt x="251" y="1429"/>
                  </a:lnTo>
                  <a:cubicBezTo>
                    <a:pt x="251" y="1513"/>
                    <a:pt x="322" y="1596"/>
                    <a:pt x="417" y="1596"/>
                  </a:cubicBezTo>
                  <a:cubicBezTo>
                    <a:pt x="501" y="1596"/>
                    <a:pt x="572" y="1513"/>
                    <a:pt x="572" y="1429"/>
                  </a:cubicBezTo>
                  <a:lnTo>
                    <a:pt x="572" y="560"/>
                  </a:lnTo>
                  <a:lnTo>
                    <a:pt x="667" y="560"/>
                  </a:lnTo>
                  <a:cubicBezTo>
                    <a:pt x="751" y="560"/>
                    <a:pt x="822" y="489"/>
                    <a:pt x="822" y="405"/>
                  </a:cubicBezTo>
                  <a:cubicBezTo>
                    <a:pt x="834" y="310"/>
                    <a:pt x="751" y="239"/>
                    <a:pt x="667" y="239"/>
                  </a:cubicBezTo>
                  <a:lnTo>
                    <a:pt x="572" y="239"/>
                  </a:lnTo>
                  <a:lnTo>
                    <a:pt x="572" y="167"/>
                  </a:lnTo>
                  <a:cubicBezTo>
                    <a:pt x="572" y="72"/>
                    <a:pt x="501" y="1"/>
                    <a:pt x="41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66" name="Google Shape;11566;p80"/>
            <p:cNvSpPr/>
            <p:nvPr/>
          </p:nvSpPr>
          <p:spPr>
            <a:xfrm>
              <a:off x="5823704" y="3457668"/>
              <a:ext cx="26557" cy="51142"/>
            </a:xfrm>
            <a:custGeom>
              <a:avLst/>
              <a:gdLst/>
              <a:ahLst/>
              <a:cxnLst/>
              <a:rect l="l" t="t" r="r" b="b"/>
              <a:pathLst>
                <a:path w="835" h="1608" extrusionOk="0">
                  <a:moveTo>
                    <a:pt x="418" y="1"/>
                  </a:moveTo>
                  <a:cubicBezTo>
                    <a:pt x="322" y="1"/>
                    <a:pt x="251" y="72"/>
                    <a:pt x="251" y="167"/>
                  </a:cubicBezTo>
                  <a:lnTo>
                    <a:pt x="251" y="846"/>
                  </a:lnTo>
                  <a:lnTo>
                    <a:pt x="156" y="846"/>
                  </a:lnTo>
                  <a:cubicBezTo>
                    <a:pt x="72" y="846"/>
                    <a:pt x="1" y="917"/>
                    <a:pt x="1" y="1013"/>
                  </a:cubicBezTo>
                  <a:cubicBezTo>
                    <a:pt x="1" y="1096"/>
                    <a:pt x="72" y="1179"/>
                    <a:pt x="156" y="1179"/>
                  </a:cubicBezTo>
                  <a:lnTo>
                    <a:pt x="251" y="1179"/>
                  </a:lnTo>
                  <a:lnTo>
                    <a:pt x="251" y="1441"/>
                  </a:lnTo>
                  <a:cubicBezTo>
                    <a:pt x="251" y="1536"/>
                    <a:pt x="322" y="1608"/>
                    <a:pt x="418" y="1608"/>
                  </a:cubicBezTo>
                  <a:cubicBezTo>
                    <a:pt x="501" y="1608"/>
                    <a:pt x="572" y="1536"/>
                    <a:pt x="572" y="1441"/>
                  </a:cubicBezTo>
                  <a:lnTo>
                    <a:pt x="572" y="1179"/>
                  </a:lnTo>
                  <a:lnTo>
                    <a:pt x="668" y="1179"/>
                  </a:lnTo>
                  <a:cubicBezTo>
                    <a:pt x="751" y="1179"/>
                    <a:pt x="834" y="1096"/>
                    <a:pt x="834" y="1013"/>
                  </a:cubicBezTo>
                  <a:cubicBezTo>
                    <a:pt x="834" y="917"/>
                    <a:pt x="751" y="846"/>
                    <a:pt x="668" y="846"/>
                  </a:cubicBezTo>
                  <a:lnTo>
                    <a:pt x="572" y="846"/>
                  </a:lnTo>
                  <a:lnTo>
                    <a:pt x="572" y="167"/>
                  </a:lnTo>
                  <a:cubicBezTo>
                    <a:pt x="572" y="72"/>
                    <a:pt x="501" y="1"/>
                    <a:pt x="41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67" name="Google Shape;11567;p80"/>
            <p:cNvSpPr/>
            <p:nvPr/>
          </p:nvSpPr>
          <p:spPr>
            <a:xfrm>
              <a:off x="5788115" y="3457668"/>
              <a:ext cx="26557" cy="50761"/>
            </a:xfrm>
            <a:custGeom>
              <a:avLst/>
              <a:gdLst/>
              <a:ahLst/>
              <a:cxnLst/>
              <a:rect l="l" t="t" r="r" b="b"/>
              <a:pathLst>
                <a:path w="835" h="1596" extrusionOk="0">
                  <a:moveTo>
                    <a:pt x="418" y="1"/>
                  </a:moveTo>
                  <a:cubicBezTo>
                    <a:pt x="322" y="1"/>
                    <a:pt x="251" y="72"/>
                    <a:pt x="251" y="167"/>
                  </a:cubicBezTo>
                  <a:lnTo>
                    <a:pt x="251" y="239"/>
                  </a:lnTo>
                  <a:lnTo>
                    <a:pt x="167" y="239"/>
                  </a:lnTo>
                  <a:cubicBezTo>
                    <a:pt x="72" y="239"/>
                    <a:pt x="1" y="310"/>
                    <a:pt x="1" y="405"/>
                  </a:cubicBezTo>
                  <a:cubicBezTo>
                    <a:pt x="1" y="489"/>
                    <a:pt x="72" y="560"/>
                    <a:pt x="167" y="560"/>
                  </a:cubicBezTo>
                  <a:lnTo>
                    <a:pt x="251" y="560"/>
                  </a:lnTo>
                  <a:lnTo>
                    <a:pt x="251" y="1429"/>
                  </a:lnTo>
                  <a:cubicBezTo>
                    <a:pt x="251" y="1513"/>
                    <a:pt x="322" y="1596"/>
                    <a:pt x="418" y="1596"/>
                  </a:cubicBezTo>
                  <a:cubicBezTo>
                    <a:pt x="501" y="1596"/>
                    <a:pt x="584" y="1513"/>
                    <a:pt x="584" y="1429"/>
                  </a:cubicBezTo>
                  <a:lnTo>
                    <a:pt x="584" y="560"/>
                  </a:lnTo>
                  <a:lnTo>
                    <a:pt x="668" y="560"/>
                  </a:lnTo>
                  <a:cubicBezTo>
                    <a:pt x="763" y="560"/>
                    <a:pt x="834" y="489"/>
                    <a:pt x="834" y="405"/>
                  </a:cubicBezTo>
                  <a:cubicBezTo>
                    <a:pt x="834" y="310"/>
                    <a:pt x="763" y="239"/>
                    <a:pt x="668" y="239"/>
                  </a:cubicBezTo>
                  <a:lnTo>
                    <a:pt x="584" y="239"/>
                  </a:lnTo>
                  <a:lnTo>
                    <a:pt x="584" y="167"/>
                  </a:lnTo>
                  <a:cubicBezTo>
                    <a:pt x="584" y="72"/>
                    <a:pt x="501" y="1"/>
                    <a:pt x="41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68" name="Google Shape;11568;p80"/>
            <p:cNvSpPr/>
            <p:nvPr/>
          </p:nvSpPr>
          <p:spPr>
            <a:xfrm>
              <a:off x="5913458" y="3457668"/>
              <a:ext cx="142423" cy="50761"/>
            </a:xfrm>
            <a:custGeom>
              <a:avLst/>
              <a:gdLst/>
              <a:ahLst/>
              <a:cxnLst/>
              <a:rect l="l" t="t" r="r" b="b"/>
              <a:pathLst>
                <a:path w="4478" h="1596" extrusionOk="0">
                  <a:moveTo>
                    <a:pt x="4156" y="322"/>
                  </a:moveTo>
                  <a:lnTo>
                    <a:pt x="4156" y="1263"/>
                  </a:lnTo>
                  <a:lnTo>
                    <a:pt x="310" y="1263"/>
                  </a:lnTo>
                  <a:lnTo>
                    <a:pt x="310" y="322"/>
                  </a:lnTo>
                  <a:close/>
                  <a:moveTo>
                    <a:pt x="298" y="1"/>
                  </a:moveTo>
                  <a:cubicBezTo>
                    <a:pt x="132" y="1"/>
                    <a:pt x="1" y="131"/>
                    <a:pt x="1" y="298"/>
                  </a:cubicBezTo>
                  <a:lnTo>
                    <a:pt x="1" y="1298"/>
                  </a:lnTo>
                  <a:cubicBezTo>
                    <a:pt x="1" y="1453"/>
                    <a:pt x="132" y="1596"/>
                    <a:pt x="298" y="1596"/>
                  </a:cubicBezTo>
                  <a:lnTo>
                    <a:pt x="4180" y="1596"/>
                  </a:lnTo>
                  <a:cubicBezTo>
                    <a:pt x="4347" y="1596"/>
                    <a:pt x="4478" y="1453"/>
                    <a:pt x="4478" y="1298"/>
                  </a:cubicBezTo>
                  <a:lnTo>
                    <a:pt x="4478" y="298"/>
                  </a:lnTo>
                  <a:cubicBezTo>
                    <a:pt x="4478" y="131"/>
                    <a:pt x="4347" y="1"/>
                    <a:pt x="418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69" name="Google Shape;11569;p80"/>
            <p:cNvSpPr/>
            <p:nvPr/>
          </p:nvSpPr>
          <p:spPr>
            <a:xfrm>
              <a:off x="5748358" y="3434578"/>
              <a:ext cx="352590" cy="39788"/>
            </a:xfrm>
            <a:custGeom>
              <a:avLst/>
              <a:gdLst/>
              <a:ahLst/>
              <a:cxnLst/>
              <a:rect l="l" t="t" r="r" b="b"/>
              <a:pathLst>
                <a:path w="11086" h="1251" extrusionOk="0">
                  <a:moveTo>
                    <a:pt x="370" y="0"/>
                  </a:moveTo>
                  <a:cubicBezTo>
                    <a:pt x="155" y="0"/>
                    <a:pt x="1" y="155"/>
                    <a:pt x="1" y="369"/>
                  </a:cubicBezTo>
                  <a:lnTo>
                    <a:pt x="1" y="1084"/>
                  </a:lnTo>
                  <a:cubicBezTo>
                    <a:pt x="1" y="1167"/>
                    <a:pt x="72" y="1250"/>
                    <a:pt x="155" y="1250"/>
                  </a:cubicBezTo>
                  <a:cubicBezTo>
                    <a:pt x="251" y="1250"/>
                    <a:pt x="322" y="1167"/>
                    <a:pt x="322" y="1084"/>
                  </a:cubicBezTo>
                  <a:lnTo>
                    <a:pt x="322" y="369"/>
                  </a:lnTo>
                  <a:cubicBezTo>
                    <a:pt x="322" y="334"/>
                    <a:pt x="334" y="322"/>
                    <a:pt x="370" y="322"/>
                  </a:cubicBezTo>
                  <a:lnTo>
                    <a:pt x="10692" y="322"/>
                  </a:lnTo>
                  <a:cubicBezTo>
                    <a:pt x="10728" y="322"/>
                    <a:pt x="10740" y="334"/>
                    <a:pt x="10740" y="369"/>
                  </a:cubicBezTo>
                  <a:lnTo>
                    <a:pt x="10740" y="1084"/>
                  </a:lnTo>
                  <a:cubicBezTo>
                    <a:pt x="10740" y="1167"/>
                    <a:pt x="10812" y="1250"/>
                    <a:pt x="10907" y="1250"/>
                  </a:cubicBezTo>
                  <a:cubicBezTo>
                    <a:pt x="10990" y="1250"/>
                    <a:pt x="11073" y="1167"/>
                    <a:pt x="11073" y="1084"/>
                  </a:cubicBezTo>
                  <a:lnTo>
                    <a:pt x="11073" y="369"/>
                  </a:lnTo>
                  <a:cubicBezTo>
                    <a:pt x="11085" y="179"/>
                    <a:pt x="10919" y="0"/>
                    <a:pt x="1071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70" name="Google Shape;11570;p80"/>
            <p:cNvSpPr/>
            <p:nvPr/>
          </p:nvSpPr>
          <p:spPr>
            <a:xfrm>
              <a:off x="5748358" y="3488328"/>
              <a:ext cx="352590" cy="128810"/>
            </a:xfrm>
            <a:custGeom>
              <a:avLst/>
              <a:gdLst/>
              <a:ahLst/>
              <a:cxnLst/>
              <a:rect l="l" t="t" r="r" b="b"/>
              <a:pathLst>
                <a:path w="11086" h="4050" extrusionOk="0">
                  <a:moveTo>
                    <a:pt x="2227" y="1525"/>
                  </a:moveTo>
                  <a:lnTo>
                    <a:pt x="2227" y="2620"/>
                  </a:lnTo>
                  <a:lnTo>
                    <a:pt x="1918" y="2620"/>
                  </a:lnTo>
                  <a:lnTo>
                    <a:pt x="1918" y="1525"/>
                  </a:lnTo>
                  <a:close/>
                  <a:moveTo>
                    <a:pt x="3954" y="1525"/>
                  </a:moveTo>
                  <a:lnTo>
                    <a:pt x="3954" y="2620"/>
                  </a:lnTo>
                  <a:lnTo>
                    <a:pt x="3644" y="2620"/>
                  </a:lnTo>
                  <a:lnTo>
                    <a:pt x="3644" y="1525"/>
                  </a:lnTo>
                  <a:close/>
                  <a:moveTo>
                    <a:pt x="5680" y="1525"/>
                  </a:moveTo>
                  <a:lnTo>
                    <a:pt x="5680" y="2620"/>
                  </a:lnTo>
                  <a:lnTo>
                    <a:pt x="5370" y="2620"/>
                  </a:lnTo>
                  <a:lnTo>
                    <a:pt x="5370" y="1525"/>
                  </a:lnTo>
                  <a:close/>
                  <a:moveTo>
                    <a:pt x="7406" y="1525"/>
                  </a:moveTo>
                  <a:lnTo>
                    <a:pt x="7406" y="2620"/>
                  </a:lnTo>
                  <a:lnTo>
                    <a:pt x="7097" y="2620"/>
                  </a:lnTo>
                  <a:lnTo>
                    <a:pt x="7097" y="1525"/>
                  </a:lnTo>
                  <a:close/>
                  <a:moveTo>
                    <a:pt x="9157" y="1525"/>
                  </a:moveTo>
                  <a:lnTo>
                    <a:pt x="9157" y="2620"/>
                  </a:lnTo>
                  <a:lnTo>
                    <a:pt x="8835" y="2620"/>
                  </a:lnTo>
                  <a:lnTo>
                    <a:pt x="8835" y="1525"/>
                  </a:lnTo>
                  <a:close/>
                  <a:moveTo>
                    <a:pt x="10764" y="1501"/>
                  </a:moveTo>
                  <a:lnTo>
                    <a:pt x="10764" y="3668"/>
                  </a:lnTo>
                  <a:cubicBezTo>
                    <a:pt x="10764" y="3692"/>
                    <a:pt x="10740" y="3704"/>
                    <a:pt x="10716" y="3704"/>
                  </a:cubicBezTo>
                  <a:lnTo>
                    <a:pt x="10026" y="3704"/>
                  </a:lnTo>
                  <a:lnTo>
                    <a:pt x="10026" y="1501"/>
                  </a:lnTo>
                  <a:close/>
                  <a:moveTo>
                    <a:pt x="1060" y="1525"/>
                  </a:moveTo>
                  <a:lnTo>
                    <a:pt x="1060" y="3728"/>
                  </a:lnTo>
                  <a:lnTo>
                    <a:pt x="370" y="3728"/>
                  </a:lnTo>
                  <a:cubicBezTo>
                    <a:pt x="346" y="3728"/>
                    <a:pt x="322" y="3704"/>
                    <a:pt x="322" y="3680"/>
                  </a:cubicBezTo>
                  <a:lnTo>
                    <a:pt x="322" y="1525"/>
                  </a:lnTo>
                  <a:close/>
                  <a:moveTo>
                    <a:pt x="1608" y="1525"/>
                  </a:moveTo>
                  <a:lnTo>
                    <a:pt x="1608" y="2620"/>
                  </a:lnTo>
                  <a:cubicBezTo>
                    <a:pt x="1608" y="2799"/>
                    <a:pt x="1751" y="2954"/>
                    <a:pt x="1929" y="2954"/>
                  </a:cubicBezTo>
                  <a:lnTo>
                    <a:pt x="1929" y="3728"/>
                  </a:lnTo>
                  <a:lnTo>
                    <a:pt x="1382" y="3728"/>
                  </a:lnTo>
                  <a:lnTo>
                    <a:pt x="1382" y="1525"/>
                  </a:lnTo>
                  <a:close/>
                  <a:moveTo>
                    <a:pt x="2799" y="1525"/>
                  </a:moveTo>
                  <a:lnTo>
                    <a:pt x="2799" y="3728"/>
                  </a:lnTo>
                  <a:lnTo>
                    <a:pt x="2251" y="3728"/>
                  </a:lnTo>
                  <a:lnTo>
                    <a:pt x="2251" y="2954"/>
                  </a:lnTo>
                  <a:cubicBezTo>
                    <a:pt x="2430" y="2954"/>
                    <a:pt x="2572" y="2799"/>
                    <a:pt x="2572" y="2620"/>
                  </a:cubicBezTo>
                  <a:lnTo>
                    <a:pt x="2572" y="1525"/>
                  </a:lnTo>
                  <a:close/>
                  <a:moveTo>
                    <a:pt x="3334" y="1525"/>
                  </a:moveTo>
                  <a:lnTo>
                    <a:pt x="3334" y="2620"/>
                  </a:lnTo>
                  <a:cubicBezTo>
                    <a:pt x="3334" y="2799"/>
                    <a:pt x="3477" y="2954"/>
                    <a:pt x="3656" y="2954"/>
                  </a:cubicBezTo>
                  <a:lnTo>
                    <a:pt x="3656" y="3728"/>
                  </a:lnTo>
                  <a:lnTo>
                    <a:pt x="3108" y="3728"/>
                  </a:lnTo>
                  <a:lnTo>
                    <a:pt x="3108" y="1525"/>
                  </a:lnTo>
                  <a:close/>
                  <a:moveTo>
                    <a:pt x="4537" y="1525"/>
                  </a:moveTo>
                  <a:lnTo>
                    <a:pt x="4537" y="3728"/>
                  </a:lnTo>
                  <a:lnTo>
                    <a:pt x="3989" y="3728"/>
                  </a:lnTo>
                  <a:lnTo>
                    <a:pt x="3989" y="2954"/>
                  </a:lnTo>
                  <a:cubicBezTo>
                    <a:pt x="4168" y="2954"/>
                    <a:pt x="4311" y="2799"/>
                    <a:pt x="4311" y="2620"/>
                  </a:cubicBezTo>
                  <a:lnTo>
                    <a:pt x="4311" y="1525"/>
                  </a:lnTo>
                  <a:close/>
                  <a:moveTo>
                    <a:pt x="5073" y="1525"/>
                  </a:moveTo>
                  <a:lnTo>
                    <a:pt x="5073" y="2620"/>
                  </a:lnTo>
                  <a:cubicBezTo>
                    <a:pt x="5073" y="2799"/>
                    <a:pt x="5227" y="2954"/>
                    <a:pt x="5406" y="2954"/>
                  </a:cubicBezTo>
                  <a:lnTo>
                    <a:pt x="5406" y="3728"/>
                  </a:lnTo>
                  <a:lnTo>
                    <a:pt x="4846" y="3728"/>
                  </a:lnTo>
                  <a:lnTo>
                    <a:pt x="4846" y="1525"/>
                  </a:lnTo>
                  <a:close/>
                  <a:moveTo>
                    <a:pt x="6263" y="1525"/>
                  </a:moveTo>
                  <a:lnTo>
                    <a:pt x="6263" y="3728"/>
                  </a:lnTo>
                  <a:lnTo>
                    <a:pt x="5716" y="3728"/>
                  </a:lnTo>
                  <a:lnTo>
                    <a:pt x="5716" y="2954"/>
                  </a:lnTo>
                  <a:cubicBezTo>
                    <a:pt x="5894" y="2954"/>
                    <a:pt x="6037" y="2799"/>
                    <a:pt x="6037" y="2620"/>
                  </a:cubicBezTo>
                  <a:lnTo>
                    <a:pt x="6037" y="1525"/>
                  </a:lnTo>
                  <a:close/>
                  <a:moveTo>
                    <a:pt x="6799" y="1525"/>
                  </a:moveTo>
                  <a:lnTo>
                    <a:pt x="6799" y="2620"/>
                  </a:lnTo>
                  <a:cubicBezTo>
                    <a:pt x="6799" y="2799"/>
                    <a:pt x="6954" y="2954"/>
                    <a:pt x="7132" y="2954"/>
                  </a:cubicBezTo>
                  <a:lnTo>
                    <a:pt x="7132" y="3728"/>
                  </a:lnTo>
                  <a:lnTo>
                    <a:pt x="6573" y="3728"/>
                  </a:lnTo>
                  <a:lnTo>
                    <a:pt x="6573" y="1525"/>
                  </a:lnTo>
                  <a:close/>
                  <a:moveTo>
                    <a:pt x="7990" y="1525"/>
                  </a:moveTo>
                  <a:lnTo>
                    <a:pt x="7990" y="3728"/>
                  </a:lnTo>
                  <a:lnTo>
                    <a:pt x="7442" y="3728"/>
                  </a:lnTo>
                  <a:lnTo>
                    <a:pt x="7442" y="2954"/>
                  </a:lnTo>
                  <a:cubicBezTo>
                    <a:pt x="7621" y="2954"/>
                    <a:pt x="7764" y="2799"/>
                    <a:pt x="7764" y="2620"/>
                  </a:cubicBezTo>
                  <a:lnTo>
                    <a:pt x="7764" y="1525"/>
                  </a:lnTo>
                  <a:close/>
                  <a:moveTo>
                    <a:pt x="8526" y="1525"/>
                  </a:moveTo>
                  <a:lnTo>
                    <a:pt x="8526" y="2620"/>
                  </a:lnTo>
                  <a:cubicBezTo>
                    <a:pt x="8526" y="2799"/>
                    <a:pt x="8680" y="2954"/>
                    <a:pt x="8859" y="2954"/>
                  </a:cubicBezTo>
                  <a:lnTo>
                    <a:pt x="8859" y="3728"/>
                  </a:lnTo>
                  <a:lnTo>
                    <a:pt x="8299" y="3728"/>
                  </a:lnTo>
                  <a:lnTo>
                    <a:pt x="8299" y="1525"/>
                  </a:lnTo>
                  <a:close/>
                  <a:moveTo>
                    <a:pt x="9716" y="1525"/>
                  </a:moveTo>
                  <a:lnTo>
                    <a:pt x="9716" y="3728"/>
                  </a:lnTo>
                  <a:lnTo>
                    <a:pt x="9168" y="3728"/>
                  </a:lnTo>
                  <a:lnTo>
                    <a:pt x="9168" y="2954"/>
                  </a:lnTo>
                  <a:cubicBezTo>
                    <a:pt x="9347" y="2954"/>
                    <a:pt x="9490" y="2799"/>
                    <a:pt x="9490" y="2620"/>
                  </a:cubicBezTo>
                  <a:lnTo>
                    <a:pt x="9490" y="1525"/>
                  </a:lnTo>
                  <a:close/>
                  <a:moveTo>
                    <a:pt x="167" y="1"/>
                  </a:moveTo>
                  <a:cubicBezTo>
                    <a:pt x="72" y="1"/>
                    <a:pt x="1" y="72"/>
                    <a:pt x="1" y="168"/>
                  </a:cubicBezTo>
                  <a:lnTo>
                    <a:pt x="1" y="1358"/>
                  </a:lnTo>
                  <a:lnTo>
                    <a:pt x="1" y="3680"/>
                  </a:lnTo>
                  <a:cubicBezTo>
                    <a:pt x="1" y="3882"/>
                    <a:pt x="167" y="4049"/>
                    <a:pt x="370" y="4049"/>
                  </a:cubicBezTo>
                  <a:lnTo>
                    <a:pt x="10704" y="4049"/>
                  </a:lnTo>
                  <a:cubicBezTo>
                    <a:pt x="10907" y="4049"/>
                    <a:pt x="11073" y="3882"/>
                    <a:pt x="11073" y="3680"/>
                  </a:cubicBezTo>
                  <a:lnTo>
                    <a:pt x="11073" y="1358"/>
                  </a:lnTo>
                  <a:lnTo>
                    <a:pt x="11073" y="168"/>
                  </a:lnTo>
                  <a:cubicBezTo>
                    <a:pt x="11085" y="60"/>
                    <a:pt x="11014" y="1"/>
                    <a:pt x="10919" y="1"/>
                  </a:cubicBezTo>
                  <a:cubicBezTo>
                    <a:pt x="10835" y="1"/>
                    <a:pt x="10764" y="72"/>
                    <a:pt x="10764" y="168"/>
                  </a:cubicBezTo>
                  <a:lnTo>
                    <a:pt x="10764" y="1192"/>
                  </a:lnTo>
                  <a:lnTo>
                    <a:pt x="322" y="1192"/>
                  </a:lnTo>
                  <a:lnTo>
                    <a:pt x="322" y="168"/>
                  </a:lnTo>
                  <a:cubicBezTo>
                    <a:pt x="322" y="72"/>
                    <a:pt x="251"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571" name="Google Shape;11571;p80"/>
          <p:cNvGrpSpPr/>
          <p:nvPr/>
        </p:nvGrpSpPr>
        <p:grpSpPr>
          <a:xfrm>
            <a:off x="1149711" y="5465762"/>
            <a:ext cx="454939" cy="479068"/>
            <a:chOff x="862283" y="4274771"/>
            <a:chExt cx="341204" cy="359301"/>
          </a:xfrm>
          <a:solidFill>
            <a:schemeClr val="tx1"/>
          </a:solidFill>
        </p:grpSpPr>
        <p:sp>
          <p:nvSpPr>
            <p:cNvPr id="11572" name="Google Shape;11572;p80"/>
            <p:cNvSpPr/>
            <p:nvPr/>
          </p:nvSpPr>
          <p:spPr>
            <a:xfrm>
              <a:off x="1100089" y="4490790"/>
              <a:ext cx="24267" cy="17366"/>
            </a:xfrm>
            <a:custGeom>
              <a:avLst/>
              <a:gdLst/>
              <a:ahLst/>
              <a:cxnLst/>
              <a:rect l="l" t="t" r="r" b="b"/>
              <a:pathLst>
                <a:path w="763" h="546" extrusionOk="0">
                  <a:moveTo>
                    <a:pt x="561" y="0"/>
                  </a:moveTo>
                  <a:cubicBezTo>
                    <a:pt x="536" y="0"/>
                    <a:pt x="510" y="7"/>
                    <a:pt x="489" y="22"/>
                  </a:cubicBezTo>
                  <a:lnTo>
                    <a:pt x="108" y="224"/>
                  </a:lnTo>
                  <a:cubicBezTo>
                    <a:pt x="24" y="272"/>
                    <a:pt x="0" y="379"/>
                    <a:pt x="48" y="450"/>
                  </a:cubicBezTo>
                  <a:cubicBezTo>
                    <a:pt x="72" y="510"/>
                    <a:pt x="131" y="545"/>
                    <a:pt x="191" y="545"/>
                  </a:cubicBezTo>
                  <a:cubicBezTo>
                    <a:pt x="227" y="545"/>
                    <a:pt x="250" y="545"/>
                    <a:pt x="262" y="522"/>
                  </a:cubicBezTo>
                  <a:lnTo>
                    <a:pt x="655" y="319"/>
                  </a:lnTo>
                  <a:cubicBezTo>
                    <a:pt x="727" y="272"/>
                    <a:pt x="762" y="164"/>
                    <a:pt x="715" y="93"/>
                  </a:cubicBezTo>
                  <a:cubicBezTo>
                    <a:pt x="682" y="35"/>
                    <a:pt x="620" y="0"/>
                    <a:pt x="56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73" name="Google Shape;11573;p80"/>
            <p:cNvSpPr/>
            <p:nvPr/>
          </p:nvSpPr>
          <p:spPr>
            <a:xfrm>
              <a:off x="1100089" y="4476001"/>
              <a:ext cx="24267" cy="17397"/>
            </a:xfrm>
            <a:custGeom>
              <a:avLst/>
              <a:gdLst/>
              <a:ahLst/>
              <a:cxnLst/>
              <a:rect l="l" t="t" r="r" b="b"/>
              <a:pathLst>
                <a:path w="763" h="547" extrusionOk="0">
                  <a:moveTo>
                    <a:pt x="561" y="1"/>
                  </a:moveTo>
                  <a:cubicBezTo>
                    <a:pt x="536" y="1"/>
                    <a:pt x="510" y="8"/>
                    <a:pt x="489" y="22"/>
                  </a:cubicBezTo>
                  <a:lnTo>
                    <a:pt x="108" y="236"/>
                  </a:lnTo>
                  <a:cubicBezTo>
                    <a:pt x="24" y="272"/>
                    <a:pt x="0" y="379"/>
                    <a:pt x="48" y="451"/>
                  </a:cubicBezTo>
                  <a:cubicBezTo>
                    <a:pt x="72" y="510"/>
                    <a:pt x="131" y="546"/>
                    <a:pt x="191" y="546"/>
                  </a:cubicBezTo>
                  <a:cubicBezTo>
                    <a:pt x="227" y="546"/>
                    <a:pt x="250" y="546"/>
                    <a:pt x="262" y="534"/>
                  </a:cubicBezTo>
                  <a:lnTo>
                    <a:pt x="655" y="320"/>
                  </a:lnTo>
                  <a:cubicBezTo>
                    <a:pt x="727" y="272"/>
                    <a:pt x="762" y="177"/>
                    <a:pt x="715" y="94"/>
                  </a:cubicBezTo>
                  <a:cubicBezTo>
                    <a:pt x="682" y="36"/>
                    <a:pt x="620" y="1"/>
                    <a:pt x="56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74" name="Google Shape;11574;p80"/>
            <p:cNvSpPr/>
            <p:nvPr/>
          </p:nvSpPr>
          <p:spPr>
            <a:xfrm>
              <a:off x="862283" y="4274771"/>
              <a:ext cx="341204" cy="359301"/>
            </a:xfrm>
            <a:custGeom>
              <a:avLst/>
              <a:gdLst/>
              <a:ahLst/>
              <a:cxnLst/>
              <a:rect l="l" t="t" r="r" b="b"/>
              <a:pathLst>
                <a:path w="10728" h="11297" extrusionOk="0">
                  <a:moveTo>
                    <a:pt x="5203" y="444"/>
                  </a:moveTo>
                  <a:lnTo>
                    <a:pt x="5203" y="2194"/>
                  </a:lnTo>
                  <a:lnTo>
                    <a:pt x="2084" y="3920"/>
                  </a:lnTo>
                  <a:lnTo>
                    <a:pt x="512" y="3051"/>
                  </a:lnTo>
                  <a:lnTo>
                    <a:pt x="5203" y="444"/>
                  </a:lnTo>
                  <a:close/>
                  <a:moveTo>
                    <a:pt x="5537" y="444"/>
                  </a:moveTo>
                  <a:lnTo>
                    <a:pt x="10228" y="3051"/>
                  </a:lnTo>
                  <a:lnTo>
                    <a:pt x="8656" y="3920"/>
                  </a:lnTo>
                  <a:lnTo>
                    <a:pt x="5537" y="2194"/>
                  </a:lnTo>
                  <a:lnTo>
                    <a:pt x="5537" y="444"/>
                  </a:lnTo>
                  <a:close/>
                  <a:moveTo>
                    <a:pt x="5382" y="2480"/>
                  </a:moveTo>
                  <a:lnTo>
                    <a:pt x="8311" y="4099"/>
                  </a:lnTo>
                  <a:lnTo>
                    <a:pt x="5382" y="5730"/>
                  </a:lnTo>
                  <a:lnTo>
                    <a:pt x="2441" y="4099"/>
                  </a:lnTo>
                  <a:lnTo>
                    <a:pt x="5382" y="2480"/>
                  </a:lnTo>
                  <a:close/>
                  <a:moveTo>
                    <a:pt x="346" y="3325"/>
                  </a:moveTo>
                  <a:lnTo>
                    <a:pt x="1941" y="4206"/>
                  </a:lnTo>
                  <a:lnTo>
                    <a:pt x="1941" y="7278"/>
                  </a:lnTo>
                  <a:lnTo>
                    <a:pt x="346" y="7992"/>
                  </a:lnTo>
                  <a:lnTo>
                    <a:pt x="346" y="3325"/>
                  </a:lnTo>
                  <a:close/>
                  <a:moveTo>
                    <a:pt x="2262" y="4385"/>
                  </a:moveTo>
                  <a:lnTo>
                    <a:pt x="3477" y="5051"/>
                  </a:lnTo>
                  <a:lnTo>
                    <a:pt x="5215" y="6028"/>
                  </a:lnTo>
                  <a:lnTo>
                    <a:pt x="5215" y="8921"/>
                  </a:lnTo>
                  <a:lnTo>
                    <a:pt x="2262" y="7290"/>
                  </a:lnTo>
                  <a:lnTo>
                    <a:pt x="2262" y="4385"/>
                  </a:lnTo>
                  <a:close/>
                  <a:moveTo>
                    <a:pt x="8489" y="4385"/>
                  </a:moveTo>
                  <a:lnTo>
                    <a:pt x="8489" y="7290"/>
                  </a:lnTo>
                  <a:lnTo>
                    <a:pt x="5537" y="8921"/>
                  </a:lnTo>
                  <a:lnTo>
                    <a:pt x="5537" y="6028"/>
                  </a:lnTo>
                  <a:lnTo>
                    <a:pt x="8489" y="4385"/>
                  </a:lnTo>
                  <a:close/>
                  <a:moveTo>
                    <a:pt x="5374" y="0"/>
                  </a:moveTo>
                  <a:cubicBezTo>
                    <a:pt x="5346" y="0"/>
                    <a:pt x="5316" y="9"/>
                    <a:pt x="5287" y="27"/>
                  </a:cubicBezTo>
                  <a:lnTo>
                    <a:pt x="96" y="2896"/>
                  </a:lnTo>
                  <a:cubicBezTo>
                    <a:pt x="36" y="2932"/>
                    <a:pt x="0" y="2992"/>
                    <a:pt x="0" y="3051"/>
                  </a:cubicBezTo>
                  <a:lnTo>
                    <a:pt x="0" y="8242"/>
                  </a:lnTo>
                  <a:cubicBezTo>
                    <a:pt x="0" y="8302"/>
                    <a:pt x="36" y="8361"/>
                    <a:pt x="96" y="8385"/>
                  </a:cubicBezTo>
                  <a:lnTo>
                    <a:pt x="2382" y="9659"/>
                  </a:lnTo>
                  <a:cubicBezTo>
                    <a:pt x="2407" y="9670"/>
                    <a:pt x="2434" y="9676"/>
                    <a:pt x="2461" y="9676"/>
                  </a:cubicBezTo>
                  <a:cubicBezTo>
                    <a:pt x="2519" y="9676"/>
                    <a:pt x="2575" y="9649"/>
                    <a:pt x="2608" y="9600"/>
                  </a:cubicBezTo>
                  <a:cubicBezTo>
                    <a:pt x="2655" y="9516"/>
                    <a:pt x="2620" y="9421"/>
                    <a:pt x="2548" y="9373"/>
                  </a:cubicBezTo>
                  <a:lnTo>
                    <a:pt x="548" y="8266"/>
                  </a:lnTo>
                  <a:lnTo>
                    <a:pt x="2096" y="7587"/>
                  </a:lnTo>
                  <a:lnTo>
                    <a:pt x="5227" y="9314"/>
                  </a:lnTo>
                  <a:lnTo>
                    <a:pt x="5227" y="10862"/>
                  </a:lnTo>
                  <a:lnTo>
                    <a:pt x="3215" y="9742"/>
                  </a:lnTo>
                  <a:cubicBezTo>
                    <a:pt x="3193" y="9727"/>
                    <a:pt x="3167" y="9721"/>
                    <a:pt x="3140" y="9721"/>
                  </a:cubicBezTo>
                  <a:cubicBezTo>
                    <a:pt x="3082" y="9721"/>
                    <a:pt x="3021" y="9753"/>
                    <a:pt x="2989" y="9802"/>
                  </a:cubicBezTo>
                  <a:cubicBezTo>
                    <a:pt x="2953" y="9873"/>
                    <a:pt x="2977" y="9981"/>
                    <a:pt x="3060" y="10028"/>
                  </a:cubicBezTo>
                  <a:lnTo>
                    <a:pt x="5299" y="11278"/>
                  </a:lnTo>
                  <a:cubicBezTo>
                    <a:pt x="5322" y="11290"/>
                    <a:pt x="5349" y="11296"/>
                    <a:pt x="5377" y="11296"/>
                  </a:cubicBezTo>
                  <a:cubicBezTo>
                    <a:pt x="5406" y="11296"/>
                    <a:pt x="5435" y="11290"/>
                    <a:pt x="5465" y="11278"/>
                  </a:cubicBezTo>
                  <a:lnTo>
                    <a:pt x="7835" y="9969"/>
                  </a:lnTo>
                  <a:cubicBezTo>
                    <a:pt x="7906" y="9921"/>
                    <a:pt x="7930" y="9814"/>
                    <a:pt x="7894" y="9742"/>
                  </a:cubicBezTo>
                  <a:cubicBezTo>
                    <a:pt x="7861" y="9693"/>
                    <a:pt x="7801" y="9661"/>
                    <a:pt x="7743" y="9661"/>
                  </a:cubicBezTo>
                  <a:cubicBezTo>
                    <a:pt x="7716" y="9661"/>
                    <a:pt x="7690" y="9668"/>
                    <a:pt x="7668" y="9683"/>
                  </a:cubicBezTo>
                  <a:lnTo>
                    <a:pt x="5561" y="10862"/>
                  </a:lnTo>
                  <a:lnTo>
                    <a:pt x="5561" y="9314"/>
                  </a:lnTo>
                  <a:lnTo>
                    <a:pt x="8680" y="7587"/>
                  </a:lnTo>
                  <a:lnTo>
                    <a:pt x="10228" y="8266"/>
                  </a:lnTo>
                  <a:lnTo>
                    <a:pt x="8335" y="9314"/>
                  </a:lnTo>
                  <a:cubicBezTo>
                    <a:pt x="8263" y="9361"/>
                    <a:pt x="8239" y="9457"/>
                    <a:pt x="8275" y="9540"/>
                  </a:cubicBezTo>
                  <a:cubicBezTo>
                    <a:pt x="8311" y="9600"/>
                    <a:pt x="8370" y="9623"/>
                    <a:pt x="8430" y="9623"/>
                  </a:cubicBezTo>
                  <a:cubicBezTo>
                    <a:pt x="8454" y="9623"/>
                    <a:pt x="8489" y="9623"/>
                    <a:pt x="8501" y="9611"/>
                  </a:cubicBezTo>
                  <a:lnTo>
                    <a:pt x="10680" y="8409"/>
                  </a:lnTo>
                  <a:cubicBezTo>
                    <a:pt x="10680" y="8373"/>
                    <a:pt x="10692" y="8349"/>
                    <a:pt x="10704" y="8326"/>
                  </a:cubicBezTo>
                  <a:cubicBezTo>
                    <a:pt x="10716" y="8302"/>
                    <a:pt x="10728" y="8266"/>
                    <a:pt x="10728" y="8242"/>
                  </a:cubicBezTo>
                  <a:lnTo>
                    <a:pt x="10728" y="6778"/>
                  </a:lnTo>
                  <a:cubicBezTo>
                    <a:pt x="10728" y="6694"/>
                    <a:pt x="10656" y="6623"/>
                    <a:pt x="10573" y="6623"/>
                  </a:cubicBezTo>
                  <a:cubicBezTo>
                    <a:pt x="10478" y="6623"/>
                    <a:pt x="10406" y="6694"/>
                    <a:pt x="10406" y="6778"/>
                  </a:cubicBezTo>
                  <a:lnTo>
                    <a:pt x="10406" y="7992"/>
                  </a:lnTo>
                  <a:lnTo>
                    <a:pt x="8811" y="7278"/>
                  </a:lnTo>
                  <a:lnTo>
                    <a:pt x="8811" y="4206"/>
                  </a:lnTo>
                  <a:lnTo>
                    <a:pt x="10406" y="3325"/>
                  </a:lnTo>
                  <a:lnTo>
                    <a:pt x="10406" y="6063"/>
                  </a:lnTo>
                  <a:cubicBezTo>
                    <a:pt x="10406" y="6159"/>
                    <a:pt x="10478" y="6230"/>
                    <a:pt x="10573" y="6230"/>
                  </a:cubicBezTo>
                  <a:cubicBezTo>
                    <a:pt x="10656" y="6230"/>
                    <a:pt x="10728" y="6159"/>
                    <a:pt x="10728" y="6063"/>
                  </a:cubicBezTo>
                  <a:lnTo>
                    <a:pt x="10728" y="3051"/>
                  </a:lnTo>
                  <a:cubicBezTo>
                    <a:pt x="10728" y="2992"/>
                    <a:pt x="10704" y="2932"/>
                    <a:pt x="10644" y="2896"/>
                  </a:cubicBezTo>
                  <a:lnTo>
                    <a:pt x="5453" y="27"/>
                  </a:lnTo>
                  <a:cubicBezTo>
                    <a:pt x="5430" y="9"/>
                    <a:pt x="5403" y="0"/>
                    <a:pt x="537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575" name="Google Shape;11575;p80"/>
          <p:cNvGrpSpPr/>
          <p:nvPr/>
        </p:nvGrpSpPr>
        <p:grpSpPr>
          <a:xfrm>
            <a:off x="1862610" y="5482554"/>
            <a:ext cx="402481" cy="443828"/>
            <a:chOff x="1396957" y="4287365"/>
            <a:chExt cx="301861" cy="332871"/>
          </a:xfrm>
          <a:solidFill>
            <a:schemeClr val="tx1"/>
          </a:solidFill>
        </p:grpSpPr>
        <p:sp>
          <p:nvSpPr>
            <p:cNvPr id="11576" name="Google Shape;11576;p80"/>
            <p:cNvSpPr/>
            <p:nvPr/>
          </p:nvSpPr>
          <p:spPr>
            <a:xfrm>
              <a:off x="1396957" y="4287365"/>
              <a:ext cx="301861" cy="332871"/>
            </a:xfrm>
            <a:custGeom>
              <a:avLst/>
              <a:gdLst/>
              <a:ahLst/>
              <a:cxnLst/>
              <a:rect l="l" t="t" r="r" b="b"/>
              <a:pathLst>
                <a:path w="9491" h="10466" extrusionOk="0">
                  <a:moveTo>
                    <a:pt x="751" y="2417"/>
                  </a:moveTo>
                  <a:lnTo>
                    <a:pt x="930" y="2619"/>
                  </a:lnTo>
                  <a:lnTo>
                    <a:pt x="513" y="2989"/>
                  </a:lnTo>
                  <a:lnTo>
                    <a:pt x="334" y="2786"/>
                  </a:lnTo>
                  <a:lnTo>
                    <a:pt x="751" y="2417"/>
                  </a:lnTo>
                  <a:close/>
                  <a:moveTo>
                    <a:pt x="1132" y="2834"/>
                  </a:moveTo>
                  <a:lnTo>
                    <a:pt x="3394" y="5346"/>
                  </a:lnTo>
                  <a:lnTo>
                    <a:pt x="3299" y="5429"/>
                  </a:lnTo>
                  <a:lnTo>
                    <a:pt x="1037" y="2917"/>
                  </a:lnTo>
                  <a:lnTo>
                    <a:pt x="1132" y="2834"/>
                  </a:lnTo>
                  <a:close/>
                  <a:moveTo>
                    <a:pt x="811" y="3131"/>
                  </a:moveTo>
                  <a:lnTo>
                    <a:pt x="3073" y="5644"/>
                  </a:lnTo>
                  <a:lnTo>
                    <a:pt x="2989" y="5727"/>
                  </a:lnTo>
                  <a:lnTo>
                    <a:pt x="727" y="3215"/>
                  </a:lnTo>
                  <a:lnTo>
                    <a:pt x="811" y="3131"/>
                  </a:lnTo>
                  <a:close/>
                  <a:moveTo>
                    <a:pt x="3478" y="5691"/>
                  </a:moveTo>
                  <a:lnTo>
                    <a:pt x="3597" y="5989"/>
                  </a:lnTo>
                  <a:lnTo>
                    <a:pt x="3299" y="5846"/>
                  </a:lnTo>
                  <a:lnTo>
                    <a:pt x="3478" y="5691"/>
                  </a:lnTo>
                  <a:close/>
                  <a:moveTo>
                    <a:pt x="3216" y="0"/>
                  </a:moveTo>
                  <a:cubicBezTo>
                    <a:pt x="3013" y="0"/>
                    <a:pt x="2858" y="167"/>
                    <a:pt x="2858" y="357"/>
                  </a:cubicBezTo>
                  <a:lnTo>
                    <a:pt x="2858" y="4286"/>
                  </a:lnTo>
                  <a:lnTo>
                    <a:pt x="977" y="2203"/>
                  </a:lnTo>
                  <a:cubicBezTo>
                    <a:pt x="918" y="2143"/>
                    <a:pt x="846" y="2119"/>
                    <a:pt x="775" y="2096"/>
                  </a:cubicBezTo>
                  <a:cubicBezTo>
                    <a:pt x="691" y="2096"/>
                    <a:pt x="608" y="2131"/>
                    <a:pt x="549" y="2167"/>
                  </a:cubicBezTo>
                  <a:lnTo>
                    <a:pt x="132" y="2548"/>
                  </a:lnTo>
                  <a:cubicBezTo>
                    <a:pt x="13" y="2667"/>
                    <a:pt x="1" y="2858"/>
                    <a:pt x="96" y="2977"/>
                  </a:cubicBezTo>
                  <a:lnTo>
                    <a:pt x="2751" y="5917"/>
                  </a:lnTo>
                  <a:cubicBezTo>
                    <a:pt x="2775" y="5953"/>
                    <a:pt x="2811" y="5977"/>
                    <a:pt x="2858" y="6001"/>
                  </a:cubicBezTo>
                  <a:lnTo>
                    <a:pt x="2858" y="8358"/>
                  </a:lnTo>
                  <a:lnTo>
                    <a:pt x="2263" y="8358"/>
                  </a:lnTo>
                  <a:cubicBezTo>
                    <a:pt x="2168" y="8358"/>
                    <a:pt x="2108" y="8442"/>
                    <a:pt x="2108" y="8513"/>
                  </a:cubicBezTo>
                  <a:cubicBezTo>
                    <a:pt x="2108" y="8596"/>
                    <a:pt x="2180" y="8656"/>
                    <a:pt x="2263" y="8656"/>
                  </a:cubicBezTo>
                  <a:lnTo>
                    <a:pt x="6502" y="8656"/>
                  </a:lnTo>
                  <a:cubicBezTo>
                    <a:pt x="6526" y="8656"/>
                    <a:pt x="6549" y="8692"/>
                    <a:pt x="6549" y="8704"/>
                  </a:cubicBezTo>
                  <a:lnTo>
                    <a:pt x="6549" y="9013"/>
                  </a:lnTo>
                  <a:cubicBezTo>
                    <a:pt x="6549" y="9477"/>
                    <a:pt x="6752" y="9882"/>
                    <a:pt x="7097" y="10144"/>
                  </a:cubicBezTo>
                  <a:lnTo>
                    <a:pt x="1644" y="10144"/>
                  </a:lnTo>
                  <a:cubicBezTo>
                    <a:pt x="1025" y="10144"/>
                    <a:pt x="513" y="9644"/>
                    <a:pt x="513" y="9013"/>
                  </a:cubicBezTo>
                  <a:lnTo>
                    <a:pt x="513" y="8704"/>
                  </a:lnTo>
                  <a:cubicBezTo>
                    <a:pt x="513" y="8680"/>
                    <a:pt x="549" y="8656"/>
                    <a:pt x="561" y="8656"/>
                  </a:cubicBezTo>
                  <a:lnTo>
                    <a:pt x="1573" y="8656"/>
                  </a:lnTo>
                  <a:cubicBezTo>
                    <a:pt x="1668" y="8656"/>
                    <a:pt x="1727" y="8584"/>
                    <a:pt x="1727" y="8513"/>
                  </a:cubicBezTo>
                  <a:cubicBezTo>
                    <a:pt x="1727" y="8418"/>
                    <a:pt x="1644" y="8358"/>
                    <a:pt x="1573" y="8358"/>
                  </a:cubicBezTo>
                  <a:lnTo>
                    <a:pt x="561" y="8358"/>
                  </a:lnTo>
                  <a:cubicBezTo>
                    <a:pt x="370" y="8358"/>
                    <a:pt x="203" y="8525"/>
                    <a:pt x="203" y="8715"/>
                  </a:cubicBezTo>
                  <a:lnTo>
                    <a:pt x="203" y="9037"/>
                  </a:lnTo>
                  <a:cubicBezTo>
                    <a:pt x="203" y="9823"/>
                    <a:pt x="846" y="10466"/>
                    <a:pt x="1632" y="10466"/>
                  </a:cubicBezTo>
                  <a:lnTo>
                    <a:pt x="8050" y="10466"/>
                  </a:lnTo>
                  <a:cubicBezTo>
                    <a:pt x="8835" y="10466"/>
                    <a:pt x="9478" y="9823"/>
                    <a:pt x="9478" y="9037"/>
                  </a:cubicBezTo>
                  <a:lnTo>
                    <a:pt x="9478" y="4846"/>
                  </a:lnTo>
                  <a:cubicBezTo>
                    <a:pt x="9478" y="4763"/>
                    <a:pt x="9407" y="4703"/>
                    <a:pt x="9324" y="4703"/>
                  </a:cubicBezTo>
                  <a:cubicBezTo>
                    <a:pt x="9240" y="4703"/>
                    <a:pt x="9181" y="4774"/>
                    <a:pt x="9181" y="4846"/>
                  </a:cubicBezTo>
                  <a:lnTo>
                    <a:pt x="9181" y="9037"/>
                  </a:lnTo>
                  <a:cubicBezTo>
                    <a:pt x="9181" y="9656"/>
                    <a:pt x="8669" y="10168"/>
                    <a:pt x="8050" y="10168"/>
                  </a:cubicBezTo>
                  <a:lnTo>
                    <a:pt x="7978" y="10168"/>
                  </a:lnTo>
                  <a:cubicBezTo>
                    <a:pt x="7347" y="10168"/>
                    <a:pt x="6847" y="9656"/>
                    <a:pt x="6847" y="9037"/>
                  </a:cubicBezTo>
                  <a:lnTo>
                    <a:pt x="6847" y="8715"/>
                  </a:lnTo>
                  <a:cubicBezTo>
                    <a:pt x="6847" y="8525"/>
                    <a:pt x="6680" y="8358"/>
                    <a:pt x="6490" y="8358"/>
                  </a:cubicBezTo>
                  <a:lnTo>
                    <a:pt x="3156" y="8358"/>
                  </a:lnTo>
                  <a:lnTo>
                    <a:pt x="3156" y="6096"/>
                  </a:lnTo>
                  <a:lnTo>
                    <a:pt x="3585" y="6322"/>
                  </a:lnTo>
                  <a:cubicBezTo>
                    <a:pt x="3609" y="6334"/>
                    <a:pt x="3656" y="6358"/>
                    <a:pt x="3692" y="6358"/>
                  </a:cubicBezTo>
                  <a:cubicBezTo>
                    <a:pt x="3751" y="6358"/>
                    <a:pt x="3811" y="6334"/>
                    <a:pt x="3847" y="6298"/>
                  </a:cubicBezTo>
                  <a:cubicBezTo>
                    <a:pt x="3930" y="6215"/>
                    <a:pt x="3954" y="6120"/>
                    <a:pt x="3906" y="6025"/>
                  </a:cubicBezTo>
                  <a:lnTo>
                    <a:pt x="3668" y="5394"/>
                  </a:lnTo>
                  <a:lnTo>
                    <a:pt x="3668" y="5358"/>
                  </a:lnTo>
                  <a:cubicBezTo>
                    <a:pt x="3668" y="5286"/>
                    <a:pt x="3644" y="5191"/>
                    <a:pt x="3597" y="5132"/>
                  </a:cubicBezTo>
                  <a:lnTo>
                    <a:pt x="3132" y="4608"/>
                  </a:lnTo>
                  <a:lnTo>
                    <a:pt x="3132" y="345"/>
                  </a:lnTo>
                  <a:cubicBezTo>
                    <a:pt x="3132" y="310"/>
                    <a:pt x="3168" y="298"/>
                    <a:pt x="3180" y="298"/>
                  </a:cubicBezTo>
                  <a:lnTo>
                    <a:pt x="9109" y="298"/>
                  </a:lnTo>
                  <a:cubicBezTo>
                    <a:pt x="9133" y="298"/>
                    <a:pt x="9145" y="333"/>
                    <a:pt x="9145" y="345"/>
                  </a:cubicBezTo>
                  <a:lnTo>
                    <a:pt x="9145" y="2346"/>
                  </a:lnTo>
                  <a:cubicBezTo>
                    <a:pt x="9145" y="2441"/>
                    <a:pt x="9228" y="2500"/>
                    <a:pt x="9300" y="2500"/>
                  </a:cubicBezTo>
                  <a:cubicBezTo>
                    <a:pt x="9383" y="2500"/>
                    <a:pt x="9443" y="2429"/>
                    <a:pt x="9443" y="2346"/>
                  </a:cubicBezTo>
                  <a:lnTo>
                    <a:pt x="9443" y="345"/>
                  </a:lnTo>
                  <a:cubicBezTo>
                    <a:pt x="9490" y="167"/>
                    <a:pt x="9324" y="0"/>
                    <a:pt x="913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77" name="Google Shape;11577;p80"/>
            <p:cNvSpPr/>
            <p:nvPr/>
          </p:nvSpPr>
          <p:spPr>
            <a:xfrm>
              <a:off x="1689309" y="4378614"/>
              <a:ext cx="9510" cy="46976"/>
            </a:xfrm>
            <a:custGeom>
              <a:avLst/>
              <a:gdLst/>
              <a:ahLst/>
              <a:cxnLst/>
              <a:rect l="l" t="t" r="r" b="b"/>
              <a:pathLst>
                <a:path w="299" h="1477" extrusionOk="0">
                  <a:moveTo>
                    <a:pt x="155" y="0"/>
                  </a:moveTo>
                  <a:cubicBezTo>
                    <a:pt x="60" y="0"/>
                    <a:pt x="1" y="84"/>
                    <a:pt x="1" y="155"/>
                  </a:cubicBezTo>
                  <a:lnTo>
                    <a:pt x="1" y="1334"/>
                  </a:lnTo>
                  <a:cubicBezTo>
                    <a:pt x="1" y="1417"/>
                    <a:pt x="72" y="1477"/>
                    <a:pt x="155" y="1477"/>
                  </a:cubicBezTo>
                  <a:cubicBezTo>
                    <a:pt x="239" y="1477"/>
                    <a:pt x="298" y="1405"/>
                    <a:pt x="298" y="1334"/>
                  </a:cubicBezTo>
                  <a:lnTo>
                    <a:pt x="298" y="155"/>
                  </a:lnTo>
                  <a:cubicBezTo>
                    <a:pt x="298" y="84"/>
                    <a:pt x="239" y="0"/>
                    <a:pt x="1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78" name="Google Shape;11578;p80"/>
            <p:cNvSpPr/>
            <p:nvPr/>
          </p:nvSpPr>
          <p:spPr>
            <a:xfrm>
              <a:off x="1520424" y="4385420"/>
              <a:ext cx="33363" cy="32982"/>
            </a:xfrm>
            <a:custGeom>
              <a:avLst/>
              <a:gdLst/>
              <a:ahLst/>
              <a:cxnLst/>
              <a:rect l="l" t="t" r="r" b="b"/>
              <a:pathLst>
                <a:path w="1049" h="1037" extrusionOk="0">
                  <a:moveTo>
                    <a:pt x="524" y="298"/>
                  </a:moveTo>
                  <a:cubicBezTo>
                    <a:pt x="643" y="298"/>
                    <a:pt x="739" y="406"/>
                    <a:pt x="739" y="525"/>
                  </a:cubicBezTo>
                  <a:cubicBezTo>
                    <a:pt x="739" y="644"/>
                    <a:pt x="643" y="739"/>
                    <a:pt x="524" y="739"/>
                  </a:cubicBezTo>
                  <a:cubicBezTo>
                    <a:pt x="405" y="739"/>
                    <a:pt x="298" y="644"/>
                    <a:pt x="298" y="525"/>
                  </a:cubicBezTo>
                  <a:cubicBezTo>
                    <a:pt x="298" y="406"/>
                    <a:pt x="405" y="298"/>
                    <a:pt x="524" y="298"/>
                  </a:cubicBezTo>
                  <a:close/>
                  <a:moveTo>
                    <a:pt x="524" y="1"/>
                  </a:moveTo>
                  <a:cubicBezTo>
                    <a:pt x="238" y="1"/>
                    <a:pt x="0" y="239"/>
                    <a:pt x="0" y="525"/>
                  </a:cubicBezTo>
                  <a:cubicBezTo>
                    <a:pt x="0" y="798"/>
                    <a:pt x="238" y="1037"/>
                    <a:pt x="524" y="1037"/>
                  </a:cubicBezTo>
                  <a:cubicBezTo>
                    <a:pt x="798" y="1037"/>
                    <a:pt x="1036" y="798"/>
                    <a:pt x="1036" y="525"/>
                  </a:cubicBezTo>
                  <a:cubicBezTo>
                    <a:pt x="1048" y="239"/>
                    <a:pt x="822" y="1"/>
                    <a:pt x="52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79" name="Google Shape;11579;p80"/>
            <p:cNvSpPr/>
            <p:nvPr/>
          </p:nvSpPr>
          <p:spPr>
            <a:xfrm>
              <a:off x="1563202" y="4398683"/>
              <a:ext cx="34508" cy="9510"/>
            </a:xfrm>
            <a:custGeom>
              <a:avLst/>
              <a:gdLst/>
              <a:ahLst/>
              <a:cxnLst/>
              <a:rect l="l" t="t" r="r" b="b"/>
              <a:pathLst>
                <a:path w="1085" h="299" extrusionOk="0">
                  <a:moveTo>
                    <a:pt x="167" y="0"/>
                  </a:moveTo>
                  <a:cubicBezTo>
                    <a:pt x="84" y="0"/>
                    <a:pt x="25" y="72"/>
                    <a:pt x="25" y="143"/>
                  </a:cubicBezTo>
                  <a:cubicBezTo>
                    <a:pt x="1" y="227"/>
                    <a:pt x="84" y="298"/>
                    <a:pt x="167" y="298"/>
                  </a:cubicBezTo>
                  <a:lnTo>
                    <a:pt x="929" y="298"/>
                  </a:lnTo>
                  <a:cubicBezTo>
                    <a:pt x="1025" y="298"/>
                    <a:pt x="1084" y="227"/>
                    <a:pt x="1084" y="143"/>
                  </a:cubicBezTo>
                  <a:cubicBezTo>
                    <a:pt x="1084" y="60"/>
                    <a:pt x="1001" y="0"/>
                    <a:pt x="92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80" name="Google Shape;11580;p80"/>
            <p:cNvSpPr/>
            <p:nvPr/>
          </p:nvSpPr>
          <p:spPr>
            <a:xfrm>
              <a:off x="1563965" y="4410037"/>
              <a:ext cx="92807" cy="9510"/>
            </a:xfrm>
            <a:custGeom>
              <a:avLst/>
              <a:gdLst/>
              <a:ahLst/>
              <a:cxnLst/>
              <a:rect l="l" t="t" r="r" b="b"/>
              <a:pathLst>
                <a:path w="2918" h="299" extrusionOk="0">
                  <a:moveTo>
                    <a:pt x="143" y="1"/>
                  </a:moveTo>
                  <a:cubicBezTo>
                    <a:pt x="60" y="1"/>
                    <a:pt x="1" y="72"/>
                    <a:pt x="1" y="144"/>
                  </a:cubicBezTo>
                  <a:cubicBezTo>
                    <a:pt x="1" y="239"/>
                    <a:pt x="72" y="298"/>
                    <a:pt x="143" y="298"/>
                  </a:cubicBezTo>
                  <a:lnTo>
                    <a:pt x="2763" y="298"/>
                  </a:lnTo>
                  <a:cubicBezTo>
                    <a:pt x="2858" y="298"/>
                    <a:pt x="2918" y="227"/>
                    <a:pt x="2918" y="144"/>
                  </a:cubicBezTo>
                  <a:cubicBezTo>
                    <a:pt x="2918" y="72"/>
                    <a:pt x="2858" y="1"/>
                    <a:pt x="276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81" name="Google Shape;11581;p80"/>
            <p:cNvSpPr/>
            <p:nvPr/>
          </p:nvSpPr>
          <p:spPr>
            <a:xfrm>
              <a:off x="1563202" y="4385039"/>
              <a:ext cx="10273" cy="9510"/>
            </a:xfrm>
            <a:custGeom>
              <a:avLst/>
              <a:gdLst/>
              <a:ahLst/>
              <a:cxnLst/>
              <a:rect l="l" t="t" r="r" b="b"/>
              <a:pathLst>
                <a:path w="323" h="299" extrusionOk="0">
                  <a:moveTo>
                    <a:pt x="167" y="1"/>
                  </a:moveTo>
                  <a:cubicBezTo>
                    <a:pt x="84" y="1"/>
                    <a:pt x="25" y="72"/>
                    <a:pt x="25" y="144"/>
                  </a:cubicBezTo>
                  <a:cubicBezTo>
                    <a:pt x="1" y="215"/>
                    <a:pt x="84" y="299"/>
                    <a:pt x="167" y="299"/>
                  </a:cubicBezTo>
                  <a:cubicBezTo>
                    <a:pt x="263" y="299"/>
                    <a:pt x="322" y="215"/>
                    <a:pt x="322" y="144"/>
                  </a:cubicBezTo>
                  <a:cubicBezTo>
                    <a:pt x="322" y="60"/>
                    <a:pt x="251"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82" name="Google Shape;11582;p80"/>
            <p:cNvSpPr/>
            <p:nvPr/>
          </p:nvSpPr>
          <p:spPr>
            <a:xfrm>
              <a:off x="1520424" y="4436944"/>
              <a:ext cx="33363" cy="33332"/>
            </a:xfrm>
            <a:custGeom>
              <a:avLst/>
              <a:gdLst/>
              <a:ahLst/>
              <a:cxnLst/>
              <a:rect l="l" t="t" r="r" b="b"/>
              <a:pathLst>
                <a:path w="1049" h="1048" extrusionOk="0">
                  <a:moveTo>
                    <a:pt x="524" y="298"/>
                  </a:moveTo>
                  <a:cubicBezTo>
                    <a:pt x="643" y="298"/>
                    <a:pt x="739" y="405"/>
                    <a:pt x="739" y="524"/>
                  </a:cubicBezTo>
                  <a:cubicBezTo>
                    <a:pt x="739" y="655"/>
                    <a:pt x="643" y="750"/>
                    <a:pt x="524" y="750"/>
                  </a:cubicBezTo>
                  <a:cubicBezTo>
                    <a:pt x="405" y="750"/>
                    <a:pt x="298" y="643"/>
                    <a:pt x="298" y="524"/>
                  </a:cubicBezTo>
                  <a:cubicBezTo>
                    <a:pt x="298" y="405"/>
                    <a:pt x="405" y="298"/>
                    <a:pt x="524" y="298"/>
                  </a:cubicBezTo>
                  <a:close/>
                  <a:moveTo>
                    <a:pt x="524" y="0"/>
                  </a:moveTo>
                  <a:cubicBezTo>
                    <a:pt x="238" y="0"/>
                    <a:pt x="0" y="238"/>
                    <a:pt x="0" y="524"/>
                  </a:cubicBezTo>
                  <a:cubicBezTo>
                    <a:pt x="0" y="810"/>
                    <a:pt x="238" y="1048"/>
                    <a:pt x="524" y="1048"/>
                  </a:cubicBezTo>
                  <a:cubicBezTo>
                    <a:pt x="798" y="1048"/>
                    <a:pt x="1036" y="810"/>
                    <a:pt x="1036" y="524"/>
                  </a:cubicBezTo>
                  <a:cubicBezTo>
                    <a:pt x="1048" y="238"/>
                    <a:pt x="822" y="0"/>
                    <a:pt x="52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83" name="Google Shape;11583;p80"/>
            <p:cNvSpPr/>
            <p:nvPr/>
          </p:nvSpPr>
          <p:spPr>
            <a:xfrm>
              <a:off x="1563202" y="4450175"/>
              <a:ext cx="34508" cy="9510"/>
            </a:xfrm>
            <a:custGeom>
              <a:avLst/>
              <a:gdLst/>
              <a:ahLst/>
              <a:cxnLst/>
              <a:rect l="l" t="t" r="r" b="b"/>
              <a:pathLst>
                <a:path w="1085" h="299" extrusionOk="0">
                  <a:moveTo>
                    <a:pt x="167" y="1"/>
                  </a:moveTo>
                  <a:cubicBezTo>
                    <a:pt x="84" y="1"/>
                    <a:pt x="25" y="72"/>
                    <a:pt x="25" y="156"/>
                  </a:cubicBezTo>
                  <a:cubicBezTo>
                    <a:pt x="1" y="239"/>
                    <a:pt x="84" y="298"/>
                    <a:pt x="167" y="298"/>
                  </a:cubicBezTo>
                  <a:lnTo>
                    <a:pt x="929" y="298"/>
                  </a:lnTo>
                  <a:cubicBezTo>
                    <a:pt x="1025" y="298"/>
                    <a:pt x="1084" y="227"/>
                    <a:pt x="1084" y="156"/>
                  </a:cubicBezTo>
                  <a:cubicBezTo>
                    <a:pt x="1084" y="60"/>
                    <a:pt x="1001" y="1"/>
                    <a:pt x="92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84" name="Google Shape;11584;p80"/>
            <p:cNvSpPr/>
            <p:nvPr/>
          </p:nvSpPr>
          <p:spPr>
            <a:xfrm>
              <a:off x="1563965" y="4461530"/>
              <a:ext cx="92807" cy="9510"/>
            </a:xfrm>
            <a:custGeom>
              <a:avLst/>
              <a:gdLst/>
              <a:ahLst/>
              <a:cxnLst/>
              <a:rect l="l" t="t" r="r" b="b"/>
              <a:pathLst>
                <a:path w="2918" h="299" extrusionOk="0">
                  <a:moveTo>
                    <a:pt x="143" y="1"/>
                  </a:moveTo>
                  <a:cubicBezTo>
                    <a:pt x="60" y="1"/>
                    <a:pt x="1" y="72"/>
                    <a:pt x="1" y="156"/>
                  </a:cubicBezTo>
                  <a:cubicBezTo>
                    <a:pt x="1" y="239"/>
                    <a:pt x="72" y="299"/>
                    <a:pt x="143" y="299"/>
                  </a:cubicBezTo>
                  <a:lnTo>
                    <a:pt x="2763" y="299"/>
                  </a:lnTo>
                  <a:cubicBezTo>
                    <a:pt x="2858" y="299"/>
                    <a:pt x="2918" y="227"/>
                    <a:pt x="2918" y="156"/>
                  </a:cubicBezTo>
                  <a:cubicBezTo>
                    <a:pt x="2918" y="72"/>
                    <a:pt x="2858" y="1"/>
                    <a:pt x="276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85" name="Google Shape;11585;p80"/>
            <p:cNvSpPr/>
            <p:nvPr/>
          </p:nvSpPr>
          <p:spPr>
            <a:xfrm>
              <a:off x="1563202" y="4436563"/>
              <a:ext cx="10273" cy="9478"/>
            </a:xfrm>
            <a:custGeom>
              <a:avLst/>
              <a:gdLst/>
              <a:ahLst/>
              <a:cxnLst/>
              <a:rect l="l" t="t" r="r" b="b"/>
              <a:pathLst>
                <a:path w="323" h="298" extrusionOk="0">
                  <a:moveTo>
                    <a:pt x="167" y="0"/>
                  </a:moveTo>
                  <a:cubicBezTo>
                    <a:pt x="84" y="0"/>
                    <a:pt x="25" y="72"/>
                    <a:pt x="25" y="143"/>
                  </a:cubicBezTo>
                  <a:cubicBezTo>
                    <a:pt x="1" y="226"/>
                    <a:pt x="84" y="298"/>
                    <a:pt x="167" y="298"/>
                  </a:cubicBezTo>
                  <a:cubicBezTo>
                    <a:pt x="263" y="298"/>
                    <a:pt x="322" y="226"/>
                    <a:pt x="322" y="143"/>
                  </a:cubicBezTo>
                  <a:cubicBezTo>
                    <a:pt x="322" y="60"/>
                    <a:pt x="251"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86" name="Google Shape;11586;p80"/>
            <p:cNvSpPr/>
            <p:nvPr/>
          </p:nvSpPr>
          <p:spPr>
            <a:xfrm>
              <a:off x="1520424" y="4488437"/>
              <a:ext cx="33363" cy="33332"/>
            </a:xfrm>
            <a:custGeom>
              <a:avLst/>
              <a:gdLst/>
              <a:ahLst/>
              <a:cxnLst/>
              <a:rect l="l" t="t" r="r" b="b"/>
              <a:pathLst>
                <a:path w="1049" h="1048" extrusionOk="0">
                  <a:moveTo>
                    <a:pt x="524" y="298"/>
                  </a:moveTo>
                  <a:cubicBezTo>
                    <a:pt x="643" y="298"/>
                    <a:pt x="739" y="405"/>
                    <a:pt x="739" y="524"/>
                  </a:cubicBezTo>
                  <a:cubicBezTo>
                    <a:pt x="739" y="643"/>
                    <a:pt x="643" y="750"/>
                    <a:pt x="524" y="750"/>
                  </a:cubicBezTo>
                  <a:cubicBezTo>
                    <a:pt x="405" y="750"/>
                    <a:pt x="298" y="643"/>
                    <a:pt x="298" y="524"/>
                  </a:cubicBezTo>
                  <a:cubicBezTo>
                    <a:pt x="298" y="405"/>
                    <a:pt x="405" y="298"/>
                    <a:pt x="524" y="298"/>
                  </a:cubicBezTo>
                  <a:close/>
                  <a:moveTo>
                    <a:pt x="524" y="0"/>
                  </a:moveTo>
                  <a:cubicBezTo>
                    <a:pt x="238" y="0"/>
                    <a:pt x="0" y="238"/>
                    <a:pt x="0" y="524"/>
                  </a:cubicBezTo>
                  <a:cubicBezTo>
                    <a:pt x="0" y="810"/>
                    <a:pt x="238" y="1048"/>
                    <a:pt x="524" y="1048"/>
                  </a:cubicBezTo>
                  <a:cubicBezTo>
                    <a:pt x="798" y="1048"/>
                    <a:pt x="1036" y="810"/>
                    <a:pt x="1036" y="524"/>
                  </a:cubicBezTo>
                  <a:cubicBezTo>
                    <a:pt x="1048" y="238"/>
                    <a:pt x="822" y="0"/>
                    <a:pt x="52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87" name="Google Shape;11587;p80"/>
            <p:cNvSpPr/>
            <p:nvPr/>
          </p:nvSpPr>
          <p:spPr>
            <a:xfrm>
              <a:off x="1563202" y="4501667"/>
              <a:ext cx="34508" cy="9510"/>
            </a:xfrm>
            <a:custGeom>
              <a:avLst/>
              <a:gdLst/>
              <a:ahLst/>
              <a:cxnLst/>
              <a:rect l="l" t="t" r="r" b="b"/>
              <a:pathLst>
                <a:path w="1085" h="299" extrusionOk="0">
                  <a:moveTo>
                    <a:pt x="167" y="1"/>
                  </a:moveTo>
                  <a:cubicBezTo>
                    <a:pt x="84" y="1"/>
                    <a:pt x="25" y="84"/>
                    <a:pt x="25" y="156"/>
                  </a:cubicBezTo>
                  <a:cubicBezTo>
                    <a:pt x="1" y="239"/>
                    <a:pt x="84" y="299"/>
                    <a:pt x="167" y="299"/>
                  </a:cubicBezTo>
                  <a:lnTo>
                    <a:pt x="929" y="299"/>
                  </a:lnTo>
                  <a:cubicBezTo>
                    <a:pt x="1025" y="299"/>
                    <a:pt x="1084" y="227"/>
                    <a:pt x="1084" y="156"/>
                  </a:cubicBezTo>
                  <a:cubicBezTo>
                    <a:pt x="1084" y="61"/>
                    <a:pt x="1001" y="1"/>
                    <a:pt x="92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88" name="Google Shape;11588;p80"/>
            <p:cNvSpPr/>
            <p:nvPr/>
          </p:nvSpPr>
          <p:spPr>
            <a:xfrm>
              <a:off x="1563202" y="4513785"/>
              <a:ext cx="93570" cy="9510"/>
            </a:xfrm>
            <a:custGeom>
              <a:avLst/>
              <a:gdLst/>
              <a:ahLst/>
              <a:cxnLst/>
              <a:rect l="l" t="t" r="r" b="b"/>
              <a:pathLst>
                <a:path w="2942" h="299" extrusionOk="0">
                  <a:moveTo>
                    <a:pt x="167" y="1"/>
                  </a:moveTo>
                  <a:cubicBezTo>
                    <a:pt x="84" y="1"/>
                    <a:pt x="25" y="72"/>
                    <a:pt x="25" y="144"/>
                  </a:cubicBezTo>
                  <a:cubicBezTo>
                    <a:pt x="1" y="215"/>
                    <a:pt x="84" y="299"/>
                    <a:pt x="167" y="299"/>
                  </a:cubicBezTo>
                  <a:lnTo>
                    <a:pt x="2787" y="299"/>
                  </a:lnTo>
                  <a:cubicBezTo>
                    <a:pt x="2882" y="299"/>
                    <a:pt x="2942" y="215"/>
                    <a:pt x="2942" y="144"/>
                  </a:cubicBezTo>
                  <a:cubicBezTo>
                    <a:pt x="2942" y="61"/>
                    <a:pt x="2870" y="1"/>
                    <a:pt x="278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89" name="Google Shape;11589;p80"/>
            <p:cNvSpPr/>
            <p:nvPr/>
          </p:nvSpPr>
          <p:spPr>
            <a:xfrm>
              <a:off x="1563202" y="4488055"/>
              <a:ext cx="10273" cy="9478"/>
            </a:xfrm>
            <a:custGeom>
              <a:avLst/>
              <a:gdLst/>
              <a:ahLst/>
              <a:cxnLst/>
              <a:rect l="l" t="t" r="r" b="b"/>
              <a:pathLst>
                <a:path w="323" h="298" extrusionOk="0">
                  <a:moveTo>
                    <a:pt x="167" y="0"/>
                  </a:moveTo>
                  <a:cubicBezTo>
                    <a:pt x="84" y="0"/>
                    <a:pt x="25" y="72"/>
                    <a:pt x="25" y="155"/>
                  </a:cubicBezTo>
                  <a:cubicBezTo>
                    <a:pt x="1" y="227"/>
                    <a:pt x="84" y="298"/>
                    <a:pt x="167" y="298"/>
                  </a:cubicBezTo>
                  <a:cubicBezTo>
                    <a:pt x="263" y="298"/>
                    <a:pt x="322" y="227"/>
                    <a:pt x="322" y="155"/>
                  </a:cubicBezTo>
                  <a:cubicBezTo>
                    <a:pt x="322" y="60"/>
                    <a:pt x="251"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90" name="Google Shape;11590;p80"/>
            <p:cNvSpPr/>
            <p:nvPr/>
          </p:nvSpPr>
          <p:spPr>
            <a:xfrm>
              <a:off x="1522682" y="4318025"/>
              <a:ext cx="141659" cy="37912"/>
            </a:xfrm>
            <a:custGeom>
              <a:avLst/>
              <a:gdLst/>
              <a:ahLst/>
              <a:cxnLst/>
              <a:rect l="l" t="t" r="r" b="b"/>
              <a:pathLst>
                <a:path w="4454" h="1192" extrusionOk="0">
                  <a:moveTo>
                    <a:pt x="4144" y="322"/>
                  </a:moveTo>
                  <a:lnTo>
                    <a:pt x="4144" y="893"/>
                  </a:lnTo>
                  <a:lnTo>
                    <a:pt x="298" y="893"/>
                  </a:lnTo>
                  <a:lnTo>
                    <a:pt x="298" y="322"/>
                  </a:lnTo>
                  <a:close/>
                  <a:moveTo>
                    <a:pt x="156" y="0"/>
                  </a:moveTo>
                  <a:cubicBezTo>
                    <a:pt x="60" y="0"/>
                    <a:pt x="1" y="84"/>
                    <a:pt x="1" y="155"/>
                  </a:cubicBezTo>
                  <a:lnTo>
                    <a:pt x="1" y="1048"/>
                  </a:lnTo>
                  <a:cubicBezTo>
                    <a:pt x="1" y="1132"/>
                    <a:pt x="72" y="1191"/>
                    <a:pt x="156" y="1191"/>
                  </a:cubicBezTo>
                  <a:lnTo>
                    <a:pt x="4299" y="1191"/>
                  </a:lnTo>
                  <a:cubicBezTo>
                    <a:pt x="4382" y="1191"/>
                    <a:pt x="4454" y="1132"/>
                    <a:pt x="4454" y="1048"/>
                  </a:cubicBezTo>
                  <a:lnTo>
                    <a:pt x="4454" y="155"/>
                  </a:lnTo>
                  <a:cubicBezTo>
                    <a:pt x="4454" y="60"/>
                    <a:pt x="4382" y="0"/>
                    <a:pt x="429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591" name="Google Shape;11591;p80"/>
          <p:cNvGrpSpPr/>
          <p:nvPr/>
        </p:nvGrpSpPr>
        <p:grpSpPr>
          <a:xfrm>
            <a:off x="2487175" y="5469408"/>
            <a:ext cx="528175" cy="474149"/>
            <a:chOff x="1865381" y="4277506"/>
            <a:chExt cx="396131" cy="355612"/>
          </a:xfrm>
          <a:solidFill>
            <a:schemeClr val="tx1"/>
          </a:solidFill>
        </p:grpSpPr>
        <p:sp>
          <p:nvSpPr>
            <p:cNvPr id="11592" name="Google Shape;11592;p80"/>
            <p:cNvSpPr/>
            <p:nvPr/>
          </p:nvSpPr>
          <p:spPr>
            <a:xfrm>
              <a:off x="1865381" y="4277506"/>
              <a:ext cx="396131" cy="355612"/>
            </a:xfrm>
            <a:custGeom>
              <a:avLst/>
              <a:gdLst/>
              <a:ahLst/>
              <a:cxnLst/>
              <a:rect l="l" t="t" r="r" b="b"/>
              <a:pathLst>
                <a:path w="12455" h="11181" extrusionOk="0">
                  <a:moveTo>
                    <a:pt x="6240" y="322"/>
                  </a:moveTo>
                  <a:cubicBezTo>
                    <a:pt x="6883" y="322"/>
                    <a:pt x="7395" y="846"/>
                    <a:pt x="7395" y="1489"/>
                  </a:cubicBezTo>
                  <a:cubicBezTo>
                    <a:pt x="7395" y="2132"/>
                    <a:pt x="6883" y="2644"/>
                    <a:pt x="6240" y="2644"/>
                  </a:cubicBezTo>
                  <a:cubicBezTo>
                    <a:pt x="5597" y="2644"/>
                    <a:pt x="5073" y="2132"/>
                    <a:pt x="5073" y="1489"/>
                  </a:cubicBezTo>
                  <a:cubicBezTo>
                    <a:pt x="5073" y="834"/>
                    <a:pt x="5597" y="322"/>
                    <a:pt x="6240" y="322"/>
                  </a:cubicBezTo>
                  <a:close/>
                  <a:moveTo>
                    <a:pt x="8621" y="3703"/>
                  </a:moveTo>
                  <a:cubicBezTo>
                    <a:pt x="8943" y="3703"/>
                    <a:pt x="9276" y="3751"/>
                    <a:pt x="9585" y="3834"/>
                  </a:cubicBezTo>
                  <a:cubicBezTo>
                    <a:pt x="9657" y="4156"/>
                    <a:pt x="9705" y="4477"/>
                    <a:pt x="9705" y="4811"/>
                  </a:cubicBezTo>
                  <a:cubicBezTo>
                    <a:pt x="9705" y="6239"/>
                    <a:pt x="8847" y="7466"/>
                    <a:pt x="7609" y="7990"/>
                  </a:cubicBezTo>
                  <a:cubicBezTo>
                    <a:pt x="7669" y="7728"/>
                    <a:pt x="7692" y="7454"/>
                    <a:pt x="7692" y="7192"/>
                  </a:cubicBezTo>
                  <a:cubicBezTo>
                    <a:pt x="7692" y="6382"/>
                    <a:pt x="7454" y="5620"/>
                    <a:pt x="7002" y="4965"/>
                  </a:cubicBezTo>
                  <a:cubicBezTo>
                    <a:pt x="6859" y="4775"/>
                    <a:pt x="6704" y="4584"/>
                    <a:pt x="6526" y="4418"/>
                  </a:cubicBezTo>
                  <a:cubicBezTo>
                    <a:pt x="7097" y="3977"/>
                    <a:pt x="7835" y="3703"/>
                    <a:pt x="8621" y="3703"/>
                  </a:cubicBezTo>
                  <a:close/>
                  <a:moveTo>
                    <a:pt x="10478" y="7918"/>
                  </a:moveTo>
                  <a:lnTo>
                    <a:pt x="10598" y="8168"/>
                  </a:lnTo>
                  <a:lnTo>
                    <a:pt x="10359" y="8168"/>
                  </a:lnTo>
                  <a:lnTo>
                    <a:pt x="10478" y="7918"/>
                  </a:lnTo>
                  <a:close/>
                  <a:moveTo>
                    <a:pt x="6240" y="4656"/>
                  </a:moveTo>
                  <a:cubicBezTo>
                    <a:pt x="6407" y="4823"/>
                    <a:pt x="6561" y="4989"/>
                    <a:pt x="6704" y="5180"/>
                  </a:cubicBezTo>
                  <a:cubicBezTo>
                    <a:pt x="7121" y="5775"/>
                    <a:pt x="7335" y="6454"/>
                    <a:pt x="7335" y="7192"/>
                  </a:cubicBezTo>
                  <a:cubicBezTo>
                    <a:pt x="7335" y="7513"/>
                    <a:pt x="7299" y="7847"/>
                    <a:pt x="7204" y="8144"/>
                  </a:cubicBezTo>
                  <a:cubicBezTo>
                    <a:pt x="6907" y="8228"/>
                    <a:pt x="6585" y="8275"/>
                    <a:pt x="6252" y="8275"/>
                  </a:cubicBezTo>
                  <a:cubicBezTo>
                    <a:pt x="5930" y="8275"/>
                    <a:pt x="5597" y="8228"/>
                    <a:pt x="5299" y="8144"/>
                  </a:cubicBezTo>
                  <a:cubicBezTo>
                    <a:pt x="5180" y="7847"/>
                    <a:pt x="5133" y="7513"/>
                    <a:pt x="5133" y="7192"/>
                  </a:cubicBezTo>
                  <a:cubicBezTo>
                    <a:pt x="5133" y="6192"/>
                    <a:pt x="5549" y="5299"/>
                    <a:pt x="6240" y="4656"/>
                  </a:cubicBezTo>
                  <a:close/>
                  <a:moveTo>
                    <a:pt x="5430" y="8561"/>
                  </a:moveTo>
                  <a:lnTo>
                    <a:pt x="5430" y="8561"/>
                  </a:lnTo>
                  <a:cubicBezTo>
                    <a:pt x="5704" y="8621"/>
                    <a:pt x="5966" y="8644"/>
                    <a:pt x="6252" y="8644"/>
                  </a:cubicBezTo>
                  <a:cubicBezTo>
                    <a:pt x="6537" y="8644"/>
                    <a:pt x="6799" y="8621"/>
                    <a:pt x="7061" y="8561"/>
                  </a:cubicBezTo>
                  <a:lnTo>
                    <a:pt x="7061" y="8561"/>
                  </a:lnTo>
                  <a:cubicBezTo>
                    <a:pt x="6847" y="8990"/>
                    <a:pt x="6585" y="9395"/>
                    <a:pt x="6240" y="9716"/>
                  </a:cubicBezTo>
                  <a:cubicBezTo>
                    <a:pt x="5895" y="9395"/>
                    <a:pt x="5609" y="9002"/>
                    <a:pt x="5430" y="8561"/>
                  </a:cubicBezTo>
                  <a:close/>
                  <a:moveTo>
                    <a:pt x="2470" y="7643"/>
                  </a:moveTo>
                  <a:cubicBezTo>
                    <a:pt x="2693" y="7643"/>
                    <a:pt x="2903" y="7736"/>
                    <a:pt x="3049" y="7882"/>
                  </a:cubicBezTo>
                  <a:cubicBezTo>
                    <a:pt x="3216" y="8049"/>
                    <a:pt x="3323" y="8263"/>
                    <a:pt x="3323" y="8502"/>
                  </a:cubicBezTo>
                  <a:cubicBezTo>
                    <a:pt x="3323" y="8692"/>
                    <a:pt x="3263" y="8859"/>
                    <a:pt x="3144" y="9002"/>
                  </a:cubicBezTo>
                  <a:cubicBezTo>
                    <a:pt x="2954" y="9275"/>
                    <a:pt x="2799" y="9549"/>
                    <a:pt x="2739" y="9847"/>
                  </a:cubicBezTo>
                  <a:lnTo>
                    <a:pt x="2192" y="9847"/>
                  </a:lnTo>
                  <a:cubicBezTo>
                    <a:pt x="2132" y="9537"/>
                    <a:pt x="2001" y="9252"/>
                    <a:pt x="1799" y="9002"/>
                  </a:cubicBezTo>
                  <a:cubicBezTo>
                    <a:pt x="1680" y="8835"/>
                    <a:pt x="1620" y="8656"/>
                    <a:pt x="1620" y="8454"/>
                  </a:cubicBezTo>
                  <a:cubicBezTo>
                    <a:pt x="1644" y="8025"/>
                    <a:pt x="2001" y="7668"/>
                    <a:pt x="2430" y="7644"/>
                  </a:cubicBezTo>
                  <a:cubicBezTo>
                    <a:pt x="2443" y="7644"/>
                    <a:pt x="2457" y="7643"/>
                    <a:pt x="2470" y="7643"/>
                  </a:cubicBezTo>
                  <a:close/>
                  <a:moveTo>
                    <a:pt x="10300" y="8525"/>
                  </a:moveTo>
                  <a:lnTo>
                    <a:pt x="10300" y="10145"/>
                  </a:lnTo>
                  <a:lnTo>
                    <a:pt x="10109" y="10145"/>
                  </a:lnTo>
                  <a:lnTo>
                    <a:pt x="10109" y="8585"/>
                  </a:lnTo>
                  <a:cubicBezTo>
                    <a:pt x="10109" y="8561"/>
                    <a:pt x="10133" y="8525"/>
                    <a:pt x="10169" y="8525"/>
                  </a:cubicBezTo>
                  <a:close/>
                  <a:moveTo>
                    <a:pt x="10788" y="8525"/>
                  </a:moveTo>
                  <a:cubicBezTo>
                    <a:pt x="10824" y="8525"/>
                    <a:pt x="10848" y="8561"/>
                    <a:pt x="10848" y="8585"/>
                  </a:cubicBezTo>
                  <a:lnTo>
                    <a:pt x="10848" y="10145"/>
                  </a:lnTo>
                  <a:lnTo>
                    <a:pt x="10657" y="10145"/>
                  </a:lnTo>
                  <a:lnTo>
                    <a:pt x="10657" y="8525"/>
                  </a:lnTo>
                  <a:close/>
                  <a:moveTo>
                    <a:pt x="2847" y="10252"/>
                  </a:moveTo>
                  <a:lnTo>
                    <a:pt x="2847" y="10323"/>
                  </a:lnTo>
                  <a:lnTo>
                    <a:pt x="2073" y="10323"/>
                  </a:lnTo>
                  <a:lnTo>
                    <a:pt x="2073" y="10252"/>
                  </a:lnTo>
                  <a:close/>
                  <a:moveTo>
                    <a:pt x="2489" y="4013"/>
                  </a:moveTo>
                  <a:lnTo>
                    <a:pt x="2489" y="4013"/>
                  </a:lnTo>
                  <a:cubicBezTo>
                    <a:pt x="2430" y="4287"/>
                    <a:pt x="2394" y="4549"/>
                    <a:pt x="2394" y="4823"/>
                  </a:cubicBezTo>
                  <a:cubicBezTo>
                    <a:pt x="2394" y="6501"/>
                    <a:pt x="3489" y="7930"/>
                    <a:pt x="4990" y="8454"/>
                  </a:cubicBezTo>
                  <a:cubicBezTo>
                    <a:pt x="5180" y="9025"/>
                    <a:pt x="5525" y="9549"/>
                    <a:pt x="5954" y="9966"/>
                  </a:cubicBezTo>
                  <a:cubicBezTo>
                    <a:pt x="5371" y="10383"/>
                    <a:pt x="4644" y="10657"/>
                    <a:pt x="3859" y="10657"/>
                  </a:cubicBezTo>
                  <a:cubicBezTo>
                    <a:pt x="3644" y="10657"/>
                    <a:pt x="3430" y="10645"/>
                    <a:pt x="3216" y="10597"/>
                  </a:cubicBezTo>
                  <a:lnTo>
                    <a:pt x="3216" y="10192"/>
                  </a:lnTo>
                  <a:cubicBezTo>
                    <a:pt x="3216" y="10085"/>
                    <a:pt x="3168" y="10002"/>
                    <a:pt x="3097" y="9942"/>
                  </a:cubicBezTo>
                  <a:cubicBezTo>
                    <a:pt x="3156" y="9680"/>
                    <a:pt x="3263" y="9454"/>
                    <a:pt x="3430" y="9240"/>
                  </a:cubicBezTo>
                  <a:cubicBezTo>
                    <a:pt x="3585" y="9025"/>
                    <a:pt x="3680" y="8775"/>
                    <a:pt x="3680" y="8513"/>
                  </a:cubicBezTo>
                  <a:cubicBezTo>
                    <a:pt x="3680" y="8180"/>
                    <a:pt x="3549" y="7871"/>
                    <a:pt x="3311" y="7632"/>
                  </a:cubicBezTo>
                  <a:cubicBezTo>
                    <a:pt x="3072" y="7416"/>
                    <a:pt x="2769" y="7298"/>
                    <a:pt x="2462" y="7298"/>
                  </a:cubicBezTo>
                  <a:cubicBezTo>
                    <a:pt x="2447" y="7298"/>
                    <a:pt x="2433" y="7298"/>
                    <a:pt x="2418" y="7299"/>
                  </a:cubicBezTo>
                  <a:cubicBezTo>
                    <a:pt x="1787" y="7335"/>
                    <a:pt x="1275" y="7835"/>
                    <a:pt x="1263" y="8466"/>
                  </a:cubicBezTo>
                  <a:cubicBezTo>
                    <a:pt x="1251" y="8752"/>
                    <a:pt x="1346" y="9025"/>
                    <a:pt x="1525" y="9252"/>
                  </a:cubicBezTo>
                  <a:cubicBezTo>
                    <a:pt x="1680" y="9466"/>
                    <a:pt x="1787" y="9704"/>
                    <a:pt x="1846" y="9954"/>
                  </a:cubicBezTo>
                  <a:lnTo>
                    <a:pt x="1799" y="10002"/>
                  </a:lnTo>
                  <a:cubicBezTo>
                    <a:pt x="906" y="9347"/>
                    <a:pt x="382" y="8311"/>
                    <a:pt x="382" y="7204"/>
                  </a:cubicBezTo>
                  <a:cubicBezTo>
                    <a:pt x="382" y="5775"/>
                    <a:pt x="1251" y="4537"/>
                    <a:pt x="2489" y="4013"/>
                  </a:cubicBezTo>
                  <a:close/>
                  <a:moveTo>
                    <a:pt x="2847" y="10680"/>
                  </a:moveTo>
                  <a:lnTo>
                    <a:pt x="2847" y="10788"/>
                  </a:lnTo>
                  <a:lnTo>
                    <a:pt x="2073" y="10788"/>
                  </a:lnTo>
                  <a:lnTo>
                    <a:pt x="2073" y="10680"/>
                  </a:lnTo>
                  <a:close/>
                  <a:moveTo>
                    <a:pt x="10848" y="10526"/>
                  </a:moveTo>
                  <a:lnTo>
                    <a:pt x="10848" y="10728"/>
                  </a:lnTo>
                  <a:cubicBezTo>
                    <a:pt x="10848" y="10764"/>
                    <a:pt x="10824" y="10788"/>
                    <a:pt x="10788" y="10788"/>
                  </a:cubicBezTo>
                  <a:lnTo>
                    <a:pt x="10169" y="10788"/>
                  </a:lnTo>
                  <a:cubicBezTo>
                    <a:pt x="10133" y="10788"/>
                    <a:pt x="10109" y="10764"/>
                    <a:pt x="10109" y="10728"/>
                  </a:cubicBezTo>
                  <a:lnTo>
                    <a:pt x="10109" y="10526"/>
                  </a:lnTo>
                  <a:close/>
                  <a:moveTo>
                    <a:pt x="6228" y="0"/>
                  </a:moveTo>
                  <a:cubicBezTo>
                    <a:pt x="5454" y="0"/>
                    <a:pt x="4823" y="584"/>
                    <a:pt x="4716" y="1310"/>
                  </a:cubicBezTo>
                  <a:cubicBezTo>
                    <a:pt x="4049" y="1596"/>
                    <a:pt x="3466" y="2072"/>
                    <a:pt x="3049" y="2667"/>
                  </a:cubicBezTo>
                  <a:cubicBezTo>
                    <a:pt x="2858" y="2941"/>
                    <a:pt x="2692" y="3263"/>
                    <a:pt x="2597" y="3584"/>
                  </a:cubicBezTo>
                  <a:cubicBezTo>
                    <a:pt x="1084" y="4108"/>
                    <a:pt x="1" y="5537"/>
                    <a:pt x="1" y="7216"/>
                  </a:cubicBezTo>
                  <a:cubicBezTo>
                    <a:pt x="1" y="8502"/>
                    <a:pt x="632" y="9692"/>
                    <a:pt x="1704" y="10407"/>
                  </a:cubicBezTo>
                  <a:lnTo>
                    <a:pt x="1704" y="10847"/>
                  </a:lnTo>
                  <a:cubicBezTo>
                    <a:pt x="1704" y="11026"/>
                    <a:pt x="1846" y="11180"/>
                    <a:pt x="2025" y="11180"/>
                  </a:cubicBezTo>
                  <a:lnTo>
                    <a:pt x="2858" y="11180"/>
                  </a:lnTo>
                  <a:cubicBezTo>
                    <a:pt x="2989" y="11180"/>
                    <a:pt x="3108" y="11097"/>
                    <a:pt x="3156" y="10978"/>
                  </a:cubicBezTo>
                  <a:cubicBezTo>
                    <a:pt x="3382" y="11026"/>
                    <a:pt x="3609" y="11038"/>
                    <a:pt x="3823" y="11038"/>
                  </a:cubicBezTo>
                  <a:cubicBezTo>
                    <a:pt x="4716" y="11038"/>
                    <a:pt x="5549" y="10728"/>
                    <a:pt x="6204" y="10204"/>
                  </a:cubicBezTo>
                  <a:cubicBezTo>
                    <a:pt x="6764" y="10645"/>
                    <a:pt x="7419" y="10919"/>
                    <a:pt x="8157" y="11014"/>
                  </a:cubicBezTo>
                  <a:lnTo>
                    <a:pt x="8169" y="11014"/>
                  </a:lnTo>
                  <a:cubicBezTo>
                    <a:pt x="8264" y="11014"/>
                    <a:pt x="8335" y="10942"/>
                    <a:pt x="8347" y="10847"/>
                  </a:cubicBezTo>
                  <a:cubicBezTo>
                    <a:pt x="8371" y="10740"/>
                    <a:pt x="8288" y="10657"/>
                    <a:pt x="8192" y="10645"/>
                  </a:cubicBezTo>
                  <a:cubicBezTo>
                    <a:pt x="7550" y="10561"/>
                    <a:pt x="6966" y="10323"/>
                    <a:pt x="6490" y="9954"/>
                  </a:cubicBezTo>
                  <a:cubicBezTo>
                    <a:pt x="6918" y="9537"/>
                    <a:pt x="7264" y="9014"/>
                    <a:pt x="7454" y="8442"/>
                  </a:cubicBezTo>
                  <a:cubicBezTo>
                    <a:pt x="8966" y="7918"/>
                    <a:pt x="10050" y="6489"/>
                    <a:pt x="10050" y="4811"/>
                  </a:cubicBezTo>
                  <a:cubicBezTo>
                    <a:pt x="10050" y="4525"/>
                    <a:pt x="10014" y="4251"/>
                    <a:pt x="9955" y="4001"/>
                  </a:cubicBezTo>
                  <a:lnTo>
                    <a:pt x="9955" y="4001"/>
                  </a:lnTo>
                  <a:cubicBezTo>
                    <a:pt x="11193" y="4537"/>
                    <a:pt x="12062" y="5763"/>
                    <a:pt x="12062" y="7192"/>
                  </a:cubicBezTo>
                  <a:cubicBezTo>
                    <a:pt x="12062" y="8037"/>
                    <a:pt x="11741" y="8859"/>
                    <a:pt x="11181" y="9490"/>
                  </a:cubicBezTo>
                  <a:lnTo>
                    <a:pt x="11181" y="8597"/>
                  </a:lnTo>
                  <a:cubicBezTo>
                    <a:pt x="11181" y="8466"/>
                    <a:pt x="11109" y="8335"/>
                    <a:pt x="11002" y="8263"/>
                  </a:cubicBezTo>
                  <a:lnTo>
                    <a:pt x="10717" y="7644"/>
                  </a:lnTo>
                  <a:cubicBezTo>
                    <a:pt x="10669" y="7549"/>
                    <a:pt x="10574" y="7466"/>
                    <a:pt x="10455" y="7466"/>
                  </a:cubicBezTo>
                  <a:cubicBezTo>
                    <a:pt x="10336" y="7466"/>
                    <a:pt x="10228" y="7525"/>
                    <a:pt x="10181" y="7644"/>
                  </a:cubicBezTo>
                  <a:lnTo>
                    <a:pt x="9895" y="8263"/>
                  </a:lnTo>
                  <a:cubicBezTo>
                    <a:pt x="9800" y="8335"/>
                    <a:pt x="9716" y="8466"/>
                    <a:pt x="9716" y="8597"/>
                  </a:cubicBezTo>
                  <a:lnTo>
                    <a:pt x="9716" y="10478"/>
                  </a:lnTo>
                  <a:cubicBezTo>
                    <a:pt x="9466" y="10561"/>
                    <a:pt x="9216" y="10621"/>
                    <a:pt x="8943" y="10645"/>
                  </a:cubicBezTo>
                  <a:cubicBezTo>
                    <a:pt x="8847" y="10657"/>
                    <a:pt x="8764" y="10740"/>
                    <a:pt x="8788" y="10835"/>
                  </a:cubicBezTo>
                  <a:cubicBezTo>
                    <a:pt x="8800" y="10919"/>
                    <a:pt x="8871" y="11002"/>
                    <a:pt x="8966" y="11002"/>
                  </a:cubicBezTo>
                  <a:lnTo>
                    <a:pt x="8978" y="11002"/>
                  </a:lnTo>
                  <a:cubicBezTo>
                    <a:pt x="9228" y="10966"/>
                    <a:pt x="9478" y="10919"/>
                    <a:pt x="9740" y="10847"/>
                  </a:cubicBezTo>
                  <a:cubicBezTo>
                    <a:pt x="9776" y="11026"/>
                    <a:pt x="9943" y="11157"/>
                    <a:pt x="10133" y="11157"/>
                  </a:cubicBezTo>
                  <a:lnTo>
                    <a:pt x="10764" y="11157"/>
                  </a:lnTo>
                  <a:cubicBezTo>
                    <a:pt x="11002" y="11157"/>
                    <a:pt x="11193" y="10966"/>
                    <a:pt x="11193" y="10728"/>
                  </a:cubicBezTo>
                  <a:lnTo>
                    <a:pt x="11193" y="10014"/>
                  </a:lnTo>
                  <a:cubicBezTo>
                    <a:pt x="12002" y="9287"/>
                    <a:pt x="12455" y="8263"/>
                    <a:pt x="12455" y="7192"/>
                  </a:cubicBezTo>
                  <a:cubicBezTo>
                    <a:pt x="12455" y="5501"/>
                    <a:pt x="11371" y="4072"/>
                    <a:pt x="9871" y="3560"/>
                  </a:cubicBezTo>
                  <a:cubicBezTo>
                    <a:pt x="9740" y="3168"/>
                    <a:pt x="9538" y="2798"/>
                    <a:pt x="9276" y="2465"/>
                  </a:cubicBezTo>
                  <a:cubicBezTo>
                    <a:pt x="9242" y="2425"/>
                    <a:pt x="9189" y="2403"/>
                    <a:pt x="9137" y="2403"/>
                  </a:cubicBezTo>
                  <a:cubicBezTo>
                    <a:pt x="9097" y="2403"/>
                    <a:pt x="9057" y="2416"/>
                    <a:pt x="9026" y="2441"/>
                  </a:cubicBezTo>
                  <a:cubicBezTo>
                    <a:pt x="8943" y="2501"/>
                    <a:pt x="8931" y="2620"/>
                    <a:pt x="8990" y="2691"/>
                  </a:cubicBezTo>
                  <a:cubicBezTo>
                    <a:pt x="9169" y="2929"/>
                    <a:pt x="9324" y="3168"/>
                    <a:pt x="9443" y="3441"/>
                  </a:cubicBezTo>
                  <a:cubicBezTo>
                    <a:pt x="9169" y="3382"/>
                    <a:pt x="8907" y="3346"/>
                    <a:pt x="8621" y="3346"/>
                  </a:cubicBezTo>
                  <a:cubicBezTo>
                    <a:pt x="7728" y="3346"/>
                    <a:pt x="6895" y="3656"/>
                    <a:pt x="6240" y="4180"/>
                  </a:cubicBezTo>
                  <a:cubicBezTo>
                    <a:pt x="5930" y="3930"/>
                    <a:pt x="5573" y="3739"/>
                    <a:pt x="5192" y="3584"/>
                  </a:cubicBezTo>
                  <a:cubicBezTo>
                    <a:pt x="5175" y="3580"/>
                    <a:pt x="5158" y="3577"/>
                    <a:pt x="5140" y="3577"/>
                  </a:cubicBezTo>
                  <a:cubicBezTo>
                    <a:pt x="5068" y="3577"/>
                    <a:pt x="4992" y="3615"/>
                    <a:pt x="4954" y="3691"/>
                  </a:cubicBezTo>
                  <a:cubicBezTo>
                    <a:pt x="4930" y="3775"/>
                    <a:pt x="4978" y="3882"/>
                    <a:pt x="5061" y="3930"/>
                  </a:cubicBezTo>
                  <a:cubicBezTo>
                    <a:pt x="5394" y="4049"/>
                    <a:pt x="5692" y="4215"/>
                    <a:pt x="5954" y="4418"/>
                  </a:cubicBezTo>
                  <a:cubicBezTo>
                    <a:pt x="5228" y="5120"/>
                    <a:pt x="4775" y="6096"/>
                    <a:pt x="4775" y="7192"/>
                  </a:cubicBezTo>
                  <a:cubicBezTo>
                    <a:pt x="4775" y="7466"/>
                    <a:pt x="4811" y="7740"/>
                    <a:pt x="4871" y="7990"/>
                  </a:cubicBezTo>
                  <a:cubicBezTo>
                    <a:pt x="3632" y="7454"/>
                    <a:pt x="2775" y="6239"/>
                    <a:pt x="2775" y="4811"/>
                  </a:cubicBezTo>
                  <a:cubicBezTo>
                    <a:pt x="2775" y="4477"/>
                    <a:pt x="2811" y="4156"/>
                    <a:pt x="2906" y="3858"/>
                  </a:cubicBezTo>
                  <a:cubicBezTo>
                    <a:pt x="3204" y="3763"/>
                    <a:pt x="3525" y="3715"/>
                    <a:pt x="3859" y="3715"/>
                  </a:cubicBezTo>
                  <a:cubicBezTo>
                    <a:pt x="4025" y="3715"/>
                    <a:pt x="4168" y="3739"/>
                    <a:pt x="4335" y="3751"/>
                  </a:cubicBezTo>
                  <a:cubicBezTo>
                    <a:pt x="4342" y="3752"/>
                    <a:pt x="4349" y="3752"/>
                    <a:pt x="4356" y="3752"/>
                  </a:cubicBezTo>
                  <a:cubicBezTo>
                    <a:pt x="4444" y="3752"/>
                    <a:pt x="4526" y="3684"/>
                    <a:pt x="4537" y="3596"/>
                  </a:cubicBezTo>
                  <a:cubicBezTo>
                    <a:pt x="4549" y="3501"/>
                    <a:pt x="4478" y="3406"/>
                    <a:pt x="4394" y="3394"/>
                  </a:cubicBezTo>
                  <a:cubicBezTo>
                    <a:pt x="4216" y="3358"/>
                    <a:pt x="4049" y="3358"/>
                    <a:pt x="3870" y="3358"/>
                  </a:cubicBezTo>
                  <a:cubicBezTo>
                    <a:pt x="3585" y="3358"/>
                    <a:pt x="3323" y="3394"/>
                    <a:pt x="3049" y="3453"/>
                  </a:cubicBezTo>
                  <a:cubicBezTo>
                    <a:pt x="3144" y="3239"/>
                    <a:pt x="3239" y="3048"/>
                    <a:pt x="3382" y="2858"/>
                  </a:cubicBezTo>
                  <a:cubicBezTo>
                    <a:pt x="3716" y="2346"/>
                    <a:pt x="4192" y="1953"/>
                    <a:pt x="4728" y="1691"/>
                  </a:cubicBezTo>
                  <a:cubicBezTo>
                    <a:pt x="4835" y="2441"/>
                    <a:pt x="5466" y="3025"/>
                    <a:pt x="6240" y="3025"/>
                  </a:cubicBezTo>
                  <a:cubicBezTo>
                    <a:pt x="7014" y="3025"/>
                    <a:pt x="7657" y="2441"/>
                    <a:pt x="7740" y="1691"/>
                  </a:cubicBezTo>
                  <a:cubicBezTo>
                    <a:pt x="7990" y="1810"/>
                    <a:pt x="8228" y="1977"/>
                    <a:pt x="8454" y="2156"/>
                  </a:cubicBezTo>
                  <a:cubicBezTo>
                    <a:pt x="8490" y="2191"/>
                    <a:pt x="8526" y="2203"/>
                    <a:pt x="8573" y="2203"/>
                  </a:cubicBezTo>
                  <a:cubicBezTo>
                    <a:pt x="8633" y="2203"/>
                    <a:pt x="8681" y="2191"/>
                    <a:pt x="8704" y="2144"/>
                  </a:cubicBezTo>
                  <a:cubicBezTo>
                    <a:pt x="8764" y="2072"/>
                    <a:pt x="8764" y="1953"/>
                    <a:pt x="8681" y="1894"/>
                  </a:cubicBezTo>
                  <a:cubicBezTo>
                    <a:pt x="8395" y="1655"/>
                    <a:pt x="8073" y="1453"/>
                    <a:pt x="7728" y="1310"/>
                  </a:cubicBezTo>
                  <a:cubicBezTo>
                    <a:pt x="7621" y="560"/>
                    <a:pt x="7002" y="0"/>
                    <a:pt x="622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93" name="Google Shape;11593;p80"/>
            <p:cNvSpPr/>
            <p:nvPr/>
          </p:nvSpPr>
          <p:spPr>
            <a:xfrm>
              <a:off x="2057770" y="4294553"/>
              <a:ext cx="22741" cy="35622"/>
            </a:xfrm>
            <a:custGeom>
              <a:avLst/>
              <a:gdLst/>
              <a:ahLst/>
              <a:cxnLst/>
              <a:rect l="l" t="t" r="r" b="b"/>
              <a:pathLst>
                <a:path w="715" h="1120" extrusionOk="0">
                  <a:moveTo>
                    <a:pt x="191" y="0"/>
                  </a:moveTo>
                  <a:cubicBezTo>
                    <a:pt x="84" y="0"/>
                    <a:pt x="12" y="72"/>
                    <a:pt x="12" y="179"/>
                  </a:cubicBezTo>
                  <a:lnTo>
                    <a:pt x="12" y="941"/>
                  </a:lnTo>
                  <a:cubicBezTo>
                    <a:pt x="0" y="1036"/>
                    <a:pt x="84" y="1119"/>
                    <a:pt x="191" y="1119"/>
                  </a:cubicBezTo>
                  <a:lnTo>
                    <a:pt x="536" y="1119"/>
                  </a:lnTo>
                  <a:cubicBezTo>
                    <a:pt x="631" y="1119"/>
                    <a:pt x="715" y="1036"/>
                    <a:pt x="715" y="941"/>
                  </a:cubicBezTo>
                  <a:cubicBezTo>
                    <a:pt x="715" y="834"/>
                    <a:pt x="631" y="750"/>
                    <a:pt x="536" y="750"/>
                  </a:cubicBezTo>
                  <a:lnTo>
                    <a:pt x="369" y="750"/>
                  </a:lnTo>
                  <a:lnTo>
                    <a:pt x="369" y="179"/>
                  </a:lnTo>
                  <a:cubicBezTo>
                    <a:pt x="369" y="72"/>
                    <a:pt x="298" y="0"/>
                    <a:pt x="19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94" name="Google Shape;11594;p80"/>
            <p:cNvSpPr/>
            <p:nvPr/>
          </p:nvSpPr>
          <p:spPr>
            <a:xfrm>
              <a:off x="2048292" y="4456250"/>
              <a:ext cx="30724" cy="64055"/>
            </a:xfrm>
            <a:custGeom>
              <a:avLst/>
              <a:gdLst/>
              <a:ahLst/>
              <a:cxnLst/>
              <a:rect l="l" t="t" r="r" b="b"/>
              <a:pathLst>
                <a:path w="966" h="2014" extrusionOk="0">
                  <a:moveTo>
                    <a:pt x="477" y="0"/>
                  </a:moveTo>
                  <a:cubicBezTo>
                    <a:pt x="370" y="0"/>
                    <a:pt x="298" y="84"/>
                    <a:pt x="298" y="179"/>
                  </a:cubicBezTo>
                  <a:lnTo>
                    <a:pt x="298" y="262"/>
                  </a:lnTo>
                  <a:cubicBezTo>
                    <a:pt x="120" y="334"/>
                    <a:pt x="1" y="512"/>
                    <a:pt x="1" y="703"/>
                  </a:cubicBezTo>
                  <a:cubicBezTo>
                    <a:pt x="1" y="977"/>
                    <a:pt x="215" y="1191"/>
                    <a:pt x="489" y="1191"/>
                  </a:cubicBezTo>
                  <a:cubicBezTo>
                    <a:pt x="560" y="1191"/>
                    <a:pt x="608" y="1250"/>
                    <a:pt x="608" y="1310"/>
                  </a:cubicBezTo>
                  <a:cubicBezTo>
                    <a:pt x="608" y="1381"/>
                    <a:pt x="548" y="1429"/>
                    <a:pt x="489" y="1429"/>
                  </a:cubicBezTo>
                  <a:cubicBezTo>
                    <a:pt x="441" y="1429"/>
                    <a:pt x="394" y="1405"/>
                    <a:pt x="382" y="1358"/>
                  </a:cubicBezTo>
                  <a:cubicBezTo>
                    <a:pt x="346" y="1287"/>
                    <a:pt x="284" y="1249"/>
                    <a:pt x="216" y="1249"/>
                  </a:cubicBezTo>
                  <a:cubicBezTo>
                    <a:pt x="192" y="1249"/>
                    <a:pt x="168" y="1253"/>
                    <a:pt x="144" y="1262"/>
                  </a:cubicBezTo>
                  <a:cubicBezTo>
                    <a:pt x="60" y="1310"/>
                    <a:pt x="13" y="1417"/>
                    <a:pt x="60" y="1500"/>
                  </a:cubicBezTo>
                  <a:cubicBezTo>
                    <a:pt x="120" y="1608"/>
                    <a:pt x="203" y="1703"/>
                    <a:pt x="310" y="1739"/>
                  </a:cubicBezTo>
                  <a:lnTo>
                    <a:pt x="310" y="1834"/>
                  </a:lnTo>
                  <a:cubicBezTo>
                    <a:pt x="310" y="1941"/>
                    <a:pt x="382" y="2012"/>
                    <a:pt x="489" y="2012"/>
                  </a:cubicBezTo>
                  <a:cubicBezTo>
                    <a:pt x="495" y="2013"/>
                    <a:pt x="501" y="2014"/>
                    <a:pt x="507" y="2014"/>
                  </a:cubicBezTo>
                  <a:cubicBezTo>
                    <a:pt x="586" y="2014"/>
                    <a:pt x="667" y="1945"/>
                    <a:pt x="667" y="1846"/>
                  </a:cubicBezTo>
                  <a:lnTo>
                    <a:pt x="667" y="1762"/>
                  </a:lnTo>
                  <a:cubicBezTo>
                    <a:pt x="846" y="1691"/>
                    <a:pt x="965" y="1512"/>
                    <a:pt x="965" y="1310"/>
                  </a:cubicBezTo>
                  <a:cubicBezTo>
                    <a:pt x="965" y="1048"/>
                    <a:pt x="739" y="822"/>
                    <a:pt x="477" y="822"/>
                  </a:cubicBezTo>
                  <a:cubicBezTo>
                    <a:pt x="394" y="822"/>
                    <a:pt x="358" y="762"/>
                    <a:pt x="358" y="703"/>
                  </a:cubicBezTo>
                  <a:cubicBezTo>
                    <a:pt x="358" y="631"/>
                    <a:pt x="417" y="584"/>
                    <a:pt x="477" y="584"/>
                  </a:cubicBezTo>
                  <a:cubicBezTo>
                    <a:pt x="513" y="584"/>
                    <a:pt x="548" y="596"/>
                    <a:pt x="572" y="643"/>
                  </a:cubicBezTo>
                  <a:cubicBezTo>
                    <a:pt x="608" y="700"/>
                    <a:pt x="660" y="727"/>
                    <a:pt x="717" y="727"/>
                  </a:cubicBezTo>
                  <a:cubicBezTo>
                    <a:pt x="755" y="727"/>
                    <a:pt x="796" y="715"/>
                    <a:pt x="834" y="691"/>
                  </a:cubicBezTo>
                  <a:cubicBezTo>
                    <a:pt x="917" y="631"/>
                    <a:pt x="929" y="524"/>
                    <a:pt x="870" y="441"/>
                  </a:cubicBezTo>
                  <a:cubicBezTo>
                    <a:pt x="810" y="357"/>
                    <a:pt x="739" y="286"/>
                    <a:pt x="656" y="262"/>
                  </a:cubicBezTo>
                  <a:lnTo>
                    <a:pt x="656" y="179"/>
                  </a:lnTo>
                  <a:cubicBezTo>
                    <a:pt x="656" y="84"/>
                    <a:pt x="572" y="0"/>
                    <a:pt x="47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95" name="Google Shape;11595;p80"/>
            <p:cNvSpPr/>
            <p:nvPr/>
          </p:nvSpPr>
          <p:spPr>
            <a:xfrm>
              <a:off x="1898713" y="4487196"/>
              <a:ext cx="17461" cy="16030"/>
            </a:xfrm>
            <a:custGeom>
              <a:avLst/>
              <a:gdLst/>
              <a:ahLst/>
              <a:cxnLst/>
              <a:rect l="l" t="t" r="r" b="b"/>
              <a:pathLst>
                <a:path w="549" h="504" extrusionOk="0">
                  <a:moveTo>
                    <a:pt x="193" y="1"/>
                  </a:moveTo>
                  <a:cubicBezTo>
                    <a:pt x="147" y="1"/>
                    <a:pt x="102" y="21"/>
                    <a:pt x="72" y="63"/>
                  </a:cubicBezTo>
                  <a:cubicBezTo>
                    <a:pt x="1" y="135"/>
                    <a:pt x="1" y="254"/>
                    <a:pt x="72" y="313"/>
                  </a:cubicBezTo>
                  <a:lnTo>
                    <a:pt x="203" y="444"/>
                  </a:lnTo>
                  <a:cubicBezTo>
                    <a:pt x="227" y="480"/>
                    <a:pt x="298" y="504"/>
                    <a:pt x="334" y="504"/>
                  </a:cubicBezTo>
                  <a:cubicBezTo>
                    <a:pt x="382" y="504"/>
                    <a:pt x="429" y="492"/>
                    <a:pt x="465" y="444"/>
                  </a:cubicBezTo>
                  <a:cubicBezTo>
                    <a:pt x="548" y="373"/>
                    <a:pt x="548" y="254"/>
                    <a:pt x="465" y="194"/>
                  </a:cubicBezTo>
                  <a:lnTo>
                    <a:pt x="322" y="63"/>
                  </a:lnTo>
                  <a:cubicBezTo>
                    <a:pt x="286" y="21"/>
                    <a:pt x="239" y="1"/>
                    <a:pt x="19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96" name="Google Shape;11596;p80"/>
            <p:cNvSpPr/>
            <p:nvPr/>
          </p:nvSpPr>
          <p:spPr>
            <a:xfrm>
              <a:off x="1887740" y="4502494"/>
              <a:ext cx="19337" cy="13231"/>
            </a:xfrm>
            <a:custGeom>
              <a:avLst/>
              <a:gdLst/>
              <a:ahLst/>
              <a:cxnLst/>
              <a:rect l="l" t="t" r="r" b="b"/>
              <a:pathLst>
                <a:path w="608" h="416" extrusionOk="0">
                  <a:moveTo>
                    <a:pt x="190" y="0"/>
                  </a:moveTo>
                  <a:cubicBezTo>
                    <a:pt x="112" y="0"/>
                    <a:pt x="53" y="56"/>
                    <a:pt x="24" y="142"/>
                  </a:cubicBezTo>
                  <a:cubicBezTo>
                    <a:pt x="0" y="249"/>
                    <a:pt x="60" y="332"/>
                    <a:pt x="155" y="368"/>
                  </a:cubicBezTo>
                  <a:lnTo>
                    <a:pt x="358" y="416"/>
                  </a:lnTo>
                  <a:lnTo>
                    <a:pt x="405" y="416"/>
                  </a:lnTo>
                  <a:cubicBezTo>
                    <a:pt x="477" y="416"/>
                    <a:pt x="548" y="356"/>
                    <a:pt x="572" y="273"/>
                  </a:cubicBezTo>
                  <a:cubicBezTo>
                    <a:pt x="608" y="189"/>
                    <a:pt x="548" y="82"/>
                    <a:pt x="441" y="58"/>
                  </a:cubicBezTo>
                  <a:lnTo>
                    <a:pt x="250" y="11"/>
                  </a:lnTo>
                  <a:cubicBezTo>
                    <a:pt x="229" y="4"/>
                    <a:pt x="209" y="0"/>
                    <a:pt x="19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97" name="Google Shape;11597;p80"/>
            <p:cNvSpPr/>
            <p:nvPr/>
          </p:nvSpPr>
          <p:spPr>
            <a:xfrm>
              <a:off x="1913852" y="4477019"/>
              <a:ext cx="13676" cy="17874"/>
            </a:xfrm>
            <a:custGeom>
              <a:avLst/>
              <a:gdLst/>
              <a:ahLst/>
              <a:cxnLst/>
              <a:rect l="l" t="t" r="r" b="b"/>
              <a:pathLst>
                <a:path w="430" h="562" extrusionOk="0">
                  <a:moveTo>
                    <a:pt x="175" y="0"/>
                  </a:moveTo>
                  <a:cubicBezTo>
                    <a:pt x="165" y="0"/>
                    <a:pt x="155" y="1"/>
                    <a:pt x="144" y="2"/>
                  </a:cubicBezTo>
                  <a:cubicBezTo>
                    <a:pt x="37" y="38"/>
                    <a:pt x="1" y="121"/>
                    <a:pt x="13" y="228"/>
                  </a:cubicBezTo>
                  <a:lnTo>
                    <a:pt x="60" y="419"/>
                  </a:lnTo>
                  <a:cubicBezTo>
                    <a:pt x="72" y="502"/>
                    <a:pt x="144" y="562"/>
                    <a:pt x="239" y="562"/>
                  </a:cubicBezTo>
                  <a:lnTo>
                    <a:pt x="275" y="562"/>
                  </a:lnTo>
                  <a:cubicBezTo>
                    <a:pt x="382" y="526"/>
                    <a:pt x="430" y="443"/>
                    <a:pt x="418" y="335"/>
                  </a:cubicBezTo>
                  <a:lnTo>
                    <a:pt x="370" y="145"/>
                  </a:lnTo>
                  <a:cubicBezTo>
                    <a:pt x="338" y="49"/>
                    <a:pt x="267" y="0"/>
                    <a:pt x="17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598" name="Google Shape;11598;p80"/>
          <p:cNvGrpSpPr/>
          <p:nvPr/>
        </p:nvGrpSpPr>
        <p:grpSpPr>
          <a:xfrm>
            <a:off x="3215764" y="5504733"/>
            <a:ext cx="445864" cy="399937"/>
            <a:chOff x="2411823" y="4303999"/>
            <a:chExt cx="334398" cy="299953"/>
          </a:xfrm>
          <a:solidFill>
            <a:schemeClr val="tx1"/>
          </a:solidFill>
        </p:grpSpPr>
        <p:sp>
          <p:nvSpPr>
            <p:cNvPr id="11599" name="Google Shape;11599;p80"/>
            <p:cNvSpPr/>
            <p:nvPr/>
          </p:nvSpPr>
          <p:spPr>
            <a:xfrm>
              <a:off x="2411823" y="4303999"/>
              <a:ext cx="237838" cy="84124"/>
            </a:xfrm>
            <a:custGeom>
              <a:avLst/>
              <a:gdLst/>
              <a:ahLst/>
              <a:cxnLst/>
              <a:rect l="l" t="t" r="r" b="b"/>
              <a:pathLst>
                <a:path w="7478" h="2645" extrusionOk="0">
                  <a:moveTo>
                    <a:pt x="3573" y="299"/>
                  </a:moveTo>
                  <a:cubicBezTo>
                    <a:pt x="3584" y="299"/>
                    <a:pt x="3596" y="310"/>
                    <a:pt x="3608" y="322"/>
                  </a:cubicBezTo>
                  <a:lnTo>
                    <a:pt x="3954" y="846"/>
                  </a:lnTo>
                  <a:lnTo>
                    <a:pt x="703" y="846"/>
                  </a:lnTo>
                  <a:lnTo>
                    <a:pt x="703" y="346"/>
                  </a:lnTo>
                  <a:lnTo>
                    <a:pt x="715" y="346"/>
                  </a:lnTo>
                  <a:cubicBezTo>
                    <a:pt x="715" y="310"/>
                    <a:pt x="739" y="299"/>
                    <a:pt x="751" y="299"/>
                  </a:cubicBezTo>
                  <a:close/>
                  <a:moveTo>
                    <a:pt x="5978" y="501"/>
                  </a:moveTo>
                  <a:cubicBezTo>
                    <a:pt x="5990" y="501"/>
                    <a:pt x="6013" y="525"/>
                    <a:pt x="6025" y="537"/>
                  </a:cubicBezTo>
                  <a:lnTo>
                    <a:pt x="6216" y="846"/>
                  </a:lnTo>
                  <a:lnTo>
                    <a:pt x="4323" y="846"/>
                  </a:lnTo>
                  <a:lnTo>
                    <a:pt x="4120" y="525"/>
                  </a:lnTo>
                  <a:lnTo>
                    <a:pt x="5978" y="525"/>
                  </a:lnTo>
                  <a:lnTo>
                    <a:pt x="5978" y="501"/>
                  </a:lnTo>
                  <a:close/>
                  <a:moveTo>
                    <a:pt x="786" y="1"/>
                  </a:moveTo>
                  <a:cubicBezTo>
                    <a:pt x="596" y="1"/>
                    <a:pt x="429" y="156"/>
                    <a:pt x="429" y="358"/>
                  </a:cubicBezTo>
                  <a:lnTo>
                    <a:pt x="429" y="858"/>
                  </a:lnTo>
                  <a:lnTo>
                    <a:pt x="358" y="858"/>
                  </a:lnTo>
                  <a:cubicBezTo>
                    <a:pt x="155" y="858"/>
                    <a:pt x="1" y="1025"/>
                    <a:pt x="1" y="1215"/>
                  </a:cubicBezTo>
                  <a:lnTo>
                    <a:pt x="1" y="2513"/>
                  </a:lnTo>
                  <a:cubicBezTo>
                    <a:pt x="1" y="2585"/>
                    <a:pt x="72" y="2644"/>
                    <a:pt x="144" y="2644"/>
                  </a:cubicBezTo>
                  <a:cubicBezTo>
                    <a:pt x="239" y="2644"/>
                    <a:pt x="298" y="2573"/>
                    <a:pt x="298" y="2501"/>
                  </a:cubicBezTo>
                  <a:lnTo>
                    <a:pt x="298" y="1203"/>
                  </a:lnTo>
                  <a:cubicBezTo>
                    <a:pt x="298" y="1168"/>
                    <a:pt x="322" y="1156"/>
                    <a:pt x="334" y="1156"/>
                  </a:cubicBezTo>
                  <a:lnTo>
                    <a:pt x="7335" y="1156"/>
                  </a:lnTo>
                  <a:cubicBezTo>
                    <a:pt x="7418" y="1156"/>
                    <a:pt x="7478" y="1084"/>
                    <a:pt x="7478" y="1013"/>
                  </a:cubicBezTo>
                  <a:cubicBezTo>
                    <a:pt x="7478" y="918"/>
                    <a:pt x="7406" y="858"/>
                    <a:pt x="7335" y="858"/>
                  </a:cubicBezTo>
                  <a:lnTo>
                    <a:pt x="6573" y="858"/>
                  </a:lnTo>
                  <a:lnTo>
                    <a:pt x="6263" y="382"/>
                  </a:lnTo>
                  <a:cubicBezTo>
                    <a:pt x="6204" y="275"/>
                    <a:pt x="6085" y="215"/>
                    <a:pt x="5966" y="215"/>
                  </a:cubicBezTo>
                  <a:lnTo>
                    <a:pt x="3930" y="215"/>
                  </a:lnTo>
                  <a:lnTo>
                    <a:pt x="3894" y="156"/>
                  </a:lnTo>
                  <a:cubicBezTo>
                    <a:pt x="3834" y="60"/>
                    <a:pt x="3715" y="1"/>
                    <a:pt x="359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00" name="Google Shape;11600;p80"/>
            <p:cNvSpPr/>
            <p:nvPr/>
          </p:nvSpPr>
          <p:spPr>
            <a:xfrm>
              <a:off x="2412205" y="4330525"/>
              <a:ext cx="334016" cy="273428"/>
            </a:xfrm>
            <a:custGeom>
              <a:avLst/>
              <a:gdLst/>
              <a:ahLst/>
              <a:cxnLst/>
              <a:rect l="l" t="t" r="r" b="b"/>
              <a:pathLst>
                <a:path w="10502" h="8597" extrusionOk="0">
                  <a:moveTo>
                    <a:pt x="6847" y="6835"/>
                  </a:moveTo>
                  <a:cubicBezTo>
                    <a:pt x="6870" y="6835"/>
                    <a:pt x="6894" y="6858"/>
                    <a:pt x="6894" y="6870"/>
                  </a:cubicBezTo>
                  <a:lnTo>
                    <a:pt x="6894" y="7192"/>
                  </a:lnTo>
                  <a:cubicBezTo>
                    <a:pt x="6894" y="7644"/>
                    <a:pt x="7097" y="8049"/>
                    <a:pt x="7442" y="8323"/>
                  </a:cubicBezTo>
                  <a:lnTo>
                    <a:pt x="1989" y="8323"/>
                  </a:lnTo>
                  <a:cubicBezTo>
                    <a:pt x="1370" y="8323"/>
                    <a:pt x="858" y="7811"/>
                    <a:pt x="858" y="7192"/>
                  </a:cubicBezTo>
                  <a:lnTo>
                    <a:pt x="858" y="6870"/>
                  </a:lnTo>
                  <a:cubicBezTo>
                    <a:pt x="858" y="6846"/>
                    <a:pt x="894" y="6835"/>
                    <a:pt x="905" y="6835"/>
                  </a:cubicBezTo>
                  <a:close/>
                  <a:moveTo>
                    <a:pt x="8002" y="0"/>
                  </a:moveTo>
                  <a:cubicBezTo>
                    <a:pt x="7918" y="0"/>
                    <a:pt x="7859" y="72"/>
                    <a:pt x="7859" y="143"/>
                  </a:cubicBezTo>
                  <a:cubicBezTo>
                    <a:pt x="7859" y="238"/>
                    <a:pt x="7930" y="298"/>
                    <a:pt x="8002" y="298"/>
                  </a:cubicBezTo>
                  <a:lnTo>
                    <a:pt x="10133" y="298"/>
                  </a:lnTo>
                  <a:cubicBezTo>
                    <a:pt x="10169" y="298"/>
                    <a:pt x="10180" y="322"/>
                    <a:pt x="10180" y="346"/>
                  </a:cubicBezTo>
                  <a:lnTo>
                    <a:pt x="10180" y="6918"/>
                  </a:lnTo>
                  <a:cubicBezTo>
                    <a:pt x="10180" y="6954"/>
                    <a:pt x="10145" y="6966"/>
                    <a:pt x="10133" y="6966"/>
                  </a:cubicBezTo>
                  <a:lnTo>
                    <a:pt x="9847" y="6966"/>
                  </a:lnTo>
                  <a:lnTo>
                    <a:pt x="9847" y="2465"/>
                  </a:lnTo>
                  <a:cubicBezTo>
                    <a:pt x="9847" y="2274"/>
                    <a:pt x="9680" y="2108"/>
                    <a:pt x="9490" y="2108"/>
                  </a:cubicBezTo>
                  <a:lnTo>
                    <a:pt x="5358" y="2108"/>
                  </a:lnTo>
                  <a:cubicBezTo>
                    <a:pt x="5263" y="2108"/>
                    <a:pt x="5204" y="2191"/>
                    <a:pt x="5204" y="2263"/>
                  </a:cubicBezTo>
                  <a:cubicBezTo>
                    <a:pt x="5204" y="2346"/>
                    <a:pt x="5287" y="2405"/>
                    <a:pt x="5358" y="2405"/>
                  </a:cubicBezTo>
                  <a:lnTo>
                    <a:pt x="9490" y="2405"/>
                  </a:lnTo>
                  <a:cubicBezTo>
                    <a:pt x="9526" y="2405"/>
                    <a:pt x="9537" y="2441"/>
                    <a:pt x="9537" y="2453"/>
                  </a:cubicBezTo>
                  <a:lnTo>
                    <a:pt x="9537" y="7144"/>
                  </a:lnTo>
                  <a:cubicBezTo>
                    <a:pt x="9537" y="7763"/>
                    <a:pt x="9037" y="8275"/>
                    <a:pt x="8406" y="8275"/>
                  </a:cubicBezTo>
                  <a:lnTo>
                    <a:pt x="8335" y="8275"/>
                  </a:lnTo>
                  <a:cubicBezTo>
                    <a:pt x="7704" y="8275"/>
                    <a:pt x="7204" y="7763"/>
                    <a:pt x="7204" y="7144"/>
                  </a:cubicBezTo>
                  <a:lnTo>
                    <a:pt x="7204" y="6823"/>
                  </a:lnTo>
                  <a:cubicBezTo>
                    <a:pt x="7204" y="6632"/>
                    <a:pt x="7037" y="6465"/>
                    <a:pt x="6847" y="6465"/>
                  </a:cubicBezTo>
                  <a:lnTo>
                    <a:pt x="3513" y="6465"/>
                  </a:lnTo>
                  <a:lnTo>
                    <a:pt x="3513" y="2453"/>
                  </a:lnTo>
                  <a:cubicBezTo>
                    <a:pt x="3513" y="2417"/>
                    <a:pt x="3537" y="2405"/>
                    <a:pt x="3549" y="2405"/>
                  </a:cubicBezTo>
                  <a:lnTo>
                    <a:pt x="4680" y="2405"/>
                  </a:lnTo>
                  <a:cubicBezTo>
                    <a:pt x="4775" y="2405"/>
                    <a:pt x="4835" y="2334"/>
                    <a:pt x="4835" y="2263"/>
                  </a:cubicBezTo>
                  <a:cubicBezTo>
                    <a:pt x="4835" y="2167"/>
                    <a:pt x="4763" y="2108"/>
                    <a:pt x="4680" y="2108"/>
                  </a:cubicBezTo>
                  <a:lnTo>
                    <a:pt x="3549" y="2108"/>
                  </a:lnTo>
                  <a:cubicBezTo>
                    <a:pt x="3358" y="2108"/>
                    <a:pt x="3191" y="2274"/>
                    <a:pt x="3191" y="2465"/>
                  </a:cubicBezTo>
                  <a:lnTo>
                    <a:pt x="3191" y="6489"/>
                  </a:lnTo>
                  <a:lnTo>
                    <a:pt x="905" y="6489"/>
                  </a:lnTo>
                  <a:cubicBezTo>
                    <a:pt x="715" y="6489"/>
                    <a:pt x="548" y="6656"/>
                    <a:pt x="548" y="6846"/>
                  </a:cubicBezTo>
                  <a:lnTo>
                    <a:pt x="548" y="6966"/>
                  </a:lnTo>
                  <a:lnTo>
                    <a:pt x="346" y="6966"/>
                  </a:lnTo>
                  <a:cubicBezTo>
                    <a:pt x="310" y="6966"/>
                    <a:pt x="298" y="6930"/>
                    <a:pt x="298" y="6918"/>
                  </a:cubicBezTo>
                  <a:lnTo>
                    <a:pt x="298" y="2298"/>
                  </a:lnTo>
                  <a:cubicBezTo>
                    <a:pt x="298" y="2215"/>
                    <a:pt x="227" y="2155"/>
                    <a:pt x="143" y="2155"/>
                  </a:cubicBezTo>
                  <a:cubicBezTo>
                    <a:pt x="60" y="2155"/>
                    <a:pt x="1" y="2227"/>
                    <a:pt x="1" y="2298"/>
                  </a:cubicBezTo>
                  <a:lnTo>
                    <a:pt x="1" y="6918"/>
                  </a:lnTo>
                  <a:cubicBezTo>
                    <a:pt x="1" y="7108"/>
                    <a:pt x="167" y="7275"/>
                    <a:pt x="358" y="7275"/>
                  </a:cubicBezTo>
                  <a:lnTo>
                    <a:pt x="584" y="7275"/>
                  </a:lnTo>
                  <a:cubicBezTo>
                    <a:pt x="632" y="8013"/>
                    <a:pt x="1251" y="8597"/>
                    <a:pt x="2001" y="8597"/>
                  </a:cubicBezTo>
                  <a:lnTo>
                    <a:pt x="8442" y="8597"/>
                  </a:lnTo>
                  <a:cubicBezTo>
                    <a:pt x="9192" y="8597"/>
                    <a:pt x="9823" y="8013"/>
                    <a:pt x="9871" y="7275"/>
                  </a:cubicBezTo>
                  <a:lnTo>
                    <a:pt x="10145" y="7275"/>
                  </a:lnTo>
                  <a:cubicBezTo>
                    <a:pt x="10335" y="7275"/>
                    <a:pt x="10502" y="7108"/>
                    <a:pt x="10502" y="6918"/>
                  </a:cubicBezTo>
                  <a:lnTo>
                    <a:pt x="10502" y="334"/>
                  </a:lnTo>
                  <a:cubicBezTo>
                    <a:pt x="10490" y="167"/>
                    <a:pt x="10347" y="0"/>
                    <a:pt x="1013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01" name="Google Shape;11601;p80"/>
            <p:cNvSpPr/>
            <p:nvPr/>
          </p:nvSpPr>
          <p:spPr>
            <a:xfrm>
              <a:off x="2543241" y="4476319"/>
              <a:ext cx="20101" cy="9478"/>
            </a:xfrm>
            <a:custGeom>
              <a:avLst/>
              <a:gdLst/>
              <a:ahLst/>
              <a:cxnLst/>
              <a:rect l="l" t="t" r="r" b="b"/>
              <a:pathLst>
                <a:path w="632" h="298" extrusionOk="0">
                  <a:moveTo>
                    <a:pt x="167" y="0"/>
                  </a:moveTo>
                  <a:cubicBezTo>
                    <a:pt x="72" y="0"/>
                    <a:pt x="12" y="72"/>
                    <a:pt x="12" y="143"/>
                  </a:cubicBezTo>
                  <a:cubicBezTo>
                    <a:pt x="0" y="226"/>
                    <a:pt x="72" y="298"/>
                    <a:pt x="167" y="298"/>
                  </a:cubicBezTo>
                  <a:lnTo>
                    <a:pt x="476" y="298"/>
                  </a:lnTo>
                  <a:cubicBezTo>
                    <a:pt x="572" y="298"/>
                    <a:pt x="631" y="226"/>
                    <a:pt x="631" y="143"/>
                  </a:cubicBezTo>
                  <a:cubicBezTo>
                    <a:pt x="631" y="60"/>
                    <a:pt x="548" y="0"/>
                    <a:pt x="47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02" name="Google Shape;11602;p80"/>
            <p:cNvSpPr/>
            <p:nvPr/>
          </p:nvSpPr>
          <p:spPr>
            <a:xfrm>
              <a:off x="2568590" y="4475937"/>
              <a:ext cx="129160" cy="9478"/>
            </a:xfrm>
            <a:custGeom>
              <a:avLst/>
              <a:gdLst/>
              <a:ahLst/>
              <a:cxnLst/>
              <a:rect l="l" t="t" r="r" b="b"/>
              <a:pathLst>
                <a:path w="4061" h="298" extrusionOk="0">
                  <a:moveTo>
                    <a:pt x="156" y="0"/>
                  </a:moveTo>
                  <a:cubicBezTo>
                    <a:pt x="84" y="0"/>
                    <a:pt x="1" y="72"/>
                    <a:pt x="1" y="143"/>
                  </a:cubicBezTo>
                  <a:cubicBezTo>
                    <a:pt x="1" y="238"/>
                    <a:pt x="84" y="298"/>
                    <a:pt x="156" y="298"/>
                  </a:cubicBezTo>
                  <a:lnTo>
                    <a:pt x="3906" y="298"/>
                  </a:lnTo>
                  <a:cubicBezTo>
                    <a:pt x="4001" y="298"/>
                    <a:pt x="4061" y="215"/>
                    <a:pt x="4061" y="143"/>
                  </a:cubicBezTo>
                  <a:cubicBezTo>
                    <a:pt x="4061" y="60"/>
                    <a:pt x="3978" y="0"/>
                    <a:pt x="390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03" name="Google Shape;11603;p80"/>
            <p:cNvSpPr/>
            <p:nvPr/>
          </p:nvSpPr>
          <p:spPr>
            <a:xfrm>
              <a:off x="2543241" y="4491840"/>
              <a:ext cx="154890" cy="9510"/>
            </a:xfrm>
            <a:custGeom>
              <a:avLst/>
              <a:gdLst/>
              <a:ahLst/>
              <a:cxnLst/>
              <a:rect l="l" t="t" r="r" b="b"/>
              <a:pathLst>
                <a:path w="4870" h="299" extrusionOk="0">
                  <a:moveTo>
                    <a:pt x="155" y="0"/>
                  </a:moveTo>
                  <a:cubicBezTo>
                    <a:pt x="60" y="0"/>
                    <a:pt x="0" y="72"/>
                    <a:pt x="0" y="155"/>
                  </a:cubicBezTo>
                  <a:cubicBezTo>
                    <a:pt x="0" y="239"/>
                    <a:pt x="72" y="298"/>
                    <a:pt x="155" y="298"/>
                  </a:cubicBezTo>
                  <a:lnTo>
                    <a:pt x="4715" y="298"/>
                  </a:lnTo>
                  <a:cubicBezTo>
                    <a:pt x="4810" y="298"/>
                    <a:pt x="4870" y="227"/>
                    <a:pt x="4870" y="155"/>
                  </a:cubicBezTo>
                  <a:cubicBezTo>
                    <a:pt x="4870" y="72"/>
                    <a:pt x="4810" y="0"/>
                    <a:pt x="471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04" name="Google Shape;11604;p80"/>
            <p:cNvSpPr/>
            <p:nvPr/>
          </p:nvSpPr>
          <p:spPr>
            <a:xfrm>
              <a:off x="2543241" y="4508506"/>
              <a:ext cx="154890" cy="9478"/>
            </a:xfrm>
            <a:custGeom>
              <a:avLst/>
              <a:gdLst/>
              <a:ahLst/>
              <a:cxnLst/>
              <a:rect l="l" t="t" r="r" b="b"/>
              <a:pathLst>
                <a:path w="4870" h="298" extrusionOk="0">
                  <a:moveTo>
                    <a:pt x="155" y="0"/>
                  </a:moveTo>
                  <a:cubicBezTo>
                    <a:pt x="60" y="0"/>
                    <a:pt x="0" y="72"/>
                    <a:pt x="0" y="143"/>
                  </a:cubicBezTo>
                  <a:cubicBezTo>
                    <a:pt x="0" y="238"/>
                    <a:pt x="72" y="298"/>
                    <a:pt x="155" y="298"/>
                  </a:cubicBezTo>
                  <a:lnTo>
                    <a:pt x="4715" y="298"/>
                  </a:lnTo>
                  <a:cubicBezTo>
                    <a:pt x="4810" y="298"/>
                    <a:pt x="4870" y="227"/>
                    <a:pt x="4870" y="143"/>
                  </a:cubicBezTo>
                  <a:cubicBezTo>
                    <a:pt x="4870" y="72"/>
                    <a:pt x="4810" y="0"/>
                    <a:pt x="471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05" name="Google Shape;11605;p80"/>
            <p:cNvSpPr/>
            <p:nvPr/>
          </p:nvSpPr>
          <p:spPr>
            <a:xfrm>
              <a:off x="2635635" y="4436563"/>
              <a:ext cx="62497" cy="27289"/>
            </a:xfrm>
            <a:custGeom>
              <a:avLst/>
              <a:gdLst/>
              <a:ahLst/>
              <a:cxnLst/>
              <a:rect l="l" t="t" r="r" b="b"/>
              <a:pathLst>
                <a:path w="1965" h="858" extrusionOk="0">
                  <a:moveTo>
                    <a:pt x="1655" y="310"/>
                  </a:moveTo>
                  <a:lnTo>
                    <a:pt x="1655" y="560"/>
                  </a:lnTo>
                  <a:lnTo>
                    <a:pt x="298" y="560"/>
                  </a:lnTo>
                  <a:lnTo>
                    <a:pt x="298" y="310"/>
                  </a:lnTo>
                  <a:close/>
                  <a:moveTo>
                    <a:pt x="143" y="0"/>
                  </a:moveTo>
                  <a:cubicBezTo>
                    <a:pt x="60" y="0"/>
                    <a:pt x="0" y="72"/>
                    <a:pt x="0" y="143"/>
                  </a:cubicBezTo>
                  <a:lnTo>
                    <a:pt x="0" y="714"/>
                  </a:lnTo>
                  <a:cubicBezTo>
                    <a:pt x="0" y="798"/>
                    <a:pt x="72" y="857"/>
                    <a:pt x="143" y="857"/>
                  </a:cubicBezTo>
                  <a:lnTo>
                    <a:pt x="1810" y="857"/>
                  </a:lnTo>
                  <a:cubicBezTo>
                    <a:pt x="1905" y="857"/>
                    <a:pt x="1965" y="786"/>
                    <a:pt x="1965" y="714"/>
                  </a:cubicBezTo>
                  <a:lnTo>
                    <a:pt x="1965" y="143"/>
                  </a:lnTo>
                  <a:cubicBezTo>
                    <a:pt x="1965" y="60"/>
                    <a:pt x="1893" y="0"/>
                    <a:pt x="181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606" name="Google Shape;11606;p80"/>
          <p:cNvGrpSpPr/>
          <p:nvPr/>
        </p:nvGrpSpPr>
        <p:grpSpPr>
          <a:xfrm>
            <a:off x="3871117" y="5471443"/>
            <a:ext cx="510025" cy="467576"/>
            <a:chOff x="2903337" y="4279032"/>
            <a:chExt cx="382519" cy="350682"/>
          </a:xfrm>
          <a:solidFill>
            <a:schemeClr val="tx1"/>
          </a:solidFill>
        </p:grpSpPr>
        <p:sp>
          <p:nvSpPr>
            <p:cNvPr id="11607" name="Google Shape;11607;p80"/>
            <p:cNvSpPr/>
            <p:nvPr/>
          </p:nvSpPr>
          <p:spPr>
            <a:xfrm>
              <a:off x="2966979" y="4320570"/>
              <a:ext cx="202248" cy="184183"/>
            </a:xfrm>
            <a:custGeom>
              <a:avLst/>
              <a:gdLst/>
              <a:ahLst/>
              <a:cxnLst/>
              <a:rect l="l" t="t" r="r" b="b"/>
              <a:pathLst>
                <a:path w="6359" h="5791" extrusionOk="0">
                  <a:moveTo>
                    <a:pt x="3179" y="361"/>
                  </a:moveTo>
                  <a:cubicBezTo>
                    <a:pt x="3834" y="361"/>
                    <a:pt x="4477" y="611"/>
                    <a:pt x="4989" y="1099"/>
                  </a:cubicBezTo>
                  <a:cubicBezTo>
                    <a:pt x="5965" y="2087"/>
                    <a:pt x="5965" y="3707"/>
                    <a:pt x="4965" y="4683"/>
                  </a:cubicBezTo>
                  <a:cubicBezTo>
                    <a:pt x="4465" y="5183"/>
                    <a:pt x="3813" y="5433"/>
                    <a:pt x="3164" y="5433"/>
                  </a:cubicBezTo>
                  <a:cubicBezTo>
                    <a:pt x="2515" y="5433"/>
                    <a:pt x="1870" y="5183"/>
                    <a:pt x="1381" y="4683"/>
                  </a:cubicBezTo>
                  <a:cubicBezTo>
                    <a:pt x="393" y="3695"/>
                    <a:pt x="381" y="2087"/>
                    <a:pt x="1381" y="1099"/>
                  </a:cubicBezTo>
                  <a:cubicBezTo>
                    <a:pt x="1870" y="611"/>
                    <a:pt x="2524" y="361"/>
                    <a:pt x="3179" y="361"/>
                  </a:cubicBezTo>
                  <a:close/>
                  <a:moveTo>
                    <a:pt x="3179" y="1"/>
                  </a:moveTo>
                  <a:cubicBezTo>
                    <a:pt x="2438" y="1"/>
                    <a:pt x="1697" y="284"/>
                    <a:pt x="1131" y="849"/>
                  </a:cubicBezTo>
                  <a:cubicBezTo>
                    <a:pt x="0" y="1980"/>
                    <a:pt x="0" y="3814"/>
                    <a:pt x="1131" y="4945"/>
                  </a:cubicBezTo>
                  <a:cubicBezTo>
                    <a:pt x="1691" y="5504"/>
                    <a:pt x="2441" y="5790"/>
                    <a:pt x="3167" y="5790"/>
                  </a:cubicBezTo>
                  <a:cubicBezTo>
                    <a:pt x="3917" y="5790"/>
                    <a:pt x="4644" y="5504"/>
                    <a:pt x="5203" y="4945"/>
                  </a:cubicBezTo>
                  <a:cubicBezTo>
                    <a:pt x="6358" y="3814"/>
                    <a:pt x="6358" y="1980"/>
                    <a:pt x="5227" y="849"/>
                  </a:cubicBezTo>
                  <a:cubicBezTo>
                    <a:pt x="4662" y="284"/>
                    <a:pt x="3920" y="1"/>
                    <a:pt x="31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08" name="Google Shape;11608;p80"/>
            <p:cNvSpPr/>
            <p:nvPr/>
          </p:nvSpPr>
          <p:spPr>
            <a:xfrm>
              <a:off x="2903337" y="4279032"/>
              <a:ext cx="382519" cy="350682"/>
            </a:xfrm>
            <a:custGeom>
              <a:avLst/>
              <a:gdLst/>
              <a:ahLst/>
              <a:cxnLst/>
              <a:rect l="l" t="t" r="r" b="b"/>
              <a:pathLst>
                <a:path w="12027" h="11026" extrusionOk="0">
                  <a:moveTo>
                    <a:pt x="5168" y="1072"/>
                  </a:moveTo>
                  <a:cubicBezTo>
                    <a:pt x="5966" y="1072"/>
                    <a:pt x="6776" y="1381"/>
                    <a:pt x="7383" y="1988"/>
                  </a:cubicBezTo>
                  <a:cubicBezTo>
                    <a:pt x="8609" y="3215"/>
                    <a:pt x="8609" y="5203"/>
                    <a:pt x="7383" y="6429"/>
                  </a:cubicBezTo>
                  <a:cubicBezTo>
                    <a:pt x="6776" y="7037"/>
                    <a:pt x="5966" y="7346"/>
                    <a:pt x="5168" y="7346"/>
                  </a:cubicBezTo>
                  <a:cubicBezTo>
                    <a:pt x="4359" y="7334"/>
                    <a:pt x="3561" y="7037"/>
                    <a:pt x="2954" y="6429"/>
                  </a:cubicBezTo>
                  <a:cubicBezTo>
                    <a:pt x="1727" y="5203"/>
                    <a:pt x="1727" y="3215"/>
                    <a:pt x="2954" y="1988"/>
                  </a:cubicBezTo>
                  <a:cubicBezTo>
                    <a:pt x="3561" y="1381"/>
                    <a:pt x="4359" y="1072"/>
                    <a:pt x="5168" y="1072"/>
                  </a:cubicBezTo>
                  <a:close/>
                  <a:moveTo>
                    <a:pt x="7788" y="6513"/>
                  </a:moveTo>
                  <a:lnTo>
                    <a:pt x="8538" y="7263"/>
                  </a:lnTo>
                  <a:lnTo>
                    <a:pt x="8240" y="7561"/>
                  </a:lnTo>
                  <a:lnTo>
                    <a:pt x="7490" y="6810"/>
                  </a:lnTo>
                  <a:cubicBezTo>
                    <a:pt x="7550" y="6763"/>
                    <a:pt x="7597" y="6727"/>
                    <a:pt x="7633" y="6668"/>
                  </a:cubicBezTo>
                  <a:lnTo>
                    <a:pt x="7788" y="6513"/>
                  </a:lnTo>
                  <a:close/>
                  <a:moveTo>
                    <a:pt x="9038" y="7251"/>
                  </a:moveTo>
                  <a:cubicBezTo>
                    <a:pt x="9050" y="7251"/>
                    <a:pt x="9050" y="7251"/>
                    <a:pt x="9074" y="7275"/>
                  </a:cubicBezTo>
                  <a:lnTo>
                    <a:pt x="11276" y="9477"/>
                  </a:lnTo>
                  <a:lnTo>
                    <a:pt x="10455" y="10287"/>
                  </a:lnTo>
                  <a:lnTo>
                    <a:pt x="8252" y="8084"/>
                  </a:lnTo>
                  <a:cubicBezTo>
                    <a:pt x="8240" y="8073"/>
                    <a:pt x="8240" y="8061"/>
                    <a:pt x="8240" y="8061"/>
                  </a:cubicBezTo>
                  <a:cubicBezTo>
                    <a:pt x="8240" y="8049"/>
                    <a:pt x="8240" y="8049"/>
                    <a:pt x="8252" y="8037"/>
                  </a:cubicBezTo>
                  <a:lnTo>
                    <a:pt x="9014" y="7275"/>
                  </a:lnTo>
                  <a:cubicBezTo>
                    <a:pt x="9026" y="7251"/>
                    <a:pt x="9026" y="7251"/>
                    <a:pt x="9038" y="7251"/>
                  </a:cubicBezTo>
                  <a:close/>
                  <a:moveTo>
                    <a:pt x="11514" y="9716"/>
                  </a:moveTo>
                  <a:lnTo>
                    <a:pt x="11621" y="9835"/>
                  </a:lnTo>
                  <a:cubicBezTo>
                    <a:pt x="11645" y="9847"/>
                    <a:pt x="11645" y="9882"/>
                    <a:pt x="11633" y="9894"/>
                  </a:cubicBezTo>
                  <a:lnTo>
                    <a:pt x="10871" y="10656"/>
                  </a:lnTo>
                  <a:cubicBezTo>
                    <a:pt x="10859" y="10668"/>
                    <a:pt x="10859" y="10668"/>
                    <a:pt x="10836" y="10668"/>
                  </a:cubicBezTo>
                  <a:cubicBezTo>
                    <a:pt x="10824" y="10668"/>
                    <a:pt x="10824" y="10668"/>
                    <a:pt x="10812" y="10656"/>
                  </a:cubicBezTo>
                  <a:lnTo>
                    <a:pt x="10693" y="10537"/>
                  </a:lnTo>
                  <a:lnTo>
                    <a:pt x="11514" y="9716"/>
                  </a:lnTo>
                  <a:close/>
                  <a:moveTo>
                    <a:pt x="656" y="0"/>
                  </a:moveTo>
                  <a:cubicBezTo>
                    <a:pt x="299" y="0"/>
                    <a:pt x="1" y="298"/>
                    <a:pt x="1" y="655"/>
                  </a:cubicBezTo>
                  <a:lnTo>
                    <a:pt x="1" y="8715"/>
                  </a:lnTo>
                  <a:cubicBezTo>
                    <a:pt x="1" y="8942"/>
                    <a:pt x="180" y="9132"/>
                    <a:pt x="418" y="9132"/>
                  </a:cubicBezTo>
                  <a:lnTo>
                    <a:pt x="5859" y="9132"/>
                  </a:lnTo>
                  <a:cubicBezTo>
                    <a:pt x="5954" y="9132"/>
                    <a:pt x="6037" y="9061"/>
                    <a:pt x="6037" y="8954"/>
                  </a:cubicBezTo>
                  <a:cubicBezTo>
                    <a:pt x="6037" y="8846"/>
                    <a:pt x="5954" y="8775"/>
                    <a:pt x="5859" y="8775"/>
                  </a:cubicBezTo>
                  <a:lnTo>
                    <a:pt x="418" y="8775"/>
                  </a:lnTo>
                  <a:cubicBezTo>
                    <a:pt x="394" y="8775"/>
                    <a:pt x="358" y="8739"/>
                    <a:pt x="358" y="8715"/>
                  </a:cubicBezTo>
                  <a:lnTo>
                    <a:pt x="358" y="1631"/>
                  </a:lnTo>
                  <a:lnTo>
                    <a:pt x="2787" y="1631"/>
                  </a:lnTo>
                  <a:lnTo>
                    <a:pt x="2704" y="1727"/>
                  </a:lnTo>
                  <a:cubicBezTo>
                    <a:pt x="1346" y="3072"/>
                    <a:pt x="1346" y="5298"/>
                    <a:pt x="2704" y="6668"/>
                  </a:cubicBezTo>
                  <a:cubicBezTo>
                    <a:pt x="3382" y="7346"/>
                    <a:pt x="4275" y="7692"/>
                    <a:pt x="5168" y="7692"/>
                  </a:cubicBezTo>
                  <a:cubicBezTo>
                    <a:pt x="5883" y="7692"/>
                    <a:pt x="6597" y="7465"/>
                    <a:pt x="7204" y="7037"/>
                  </a:cubicBezTo>
                  <a:lnTo>
                    <a:pt x="7978" y="7811"/>
                  </a:lnTo>
                  <a:cubicBezTo>
                    <a:pt x="7919" y="7882"/>
                    <a:pt x="7883" y="7977"/>
                    <a:pt x="7883" y="8061"/>
                  </a:cubicBezTo>
                  <a:cubicBezTo>
                    <a:pt x="7883" y="8168"/>
                    <a:pt x="7919" y="8275"/>
                    <a:pt x="8002" y="8346"/>
                  </a:cubicBezTo>
                  <a:lnTo>
                    <a:pt x="8443" y="8787"/>
                  </a:lnTo>
                  <a:lnTo>
                    <a:pt x="6609" y="8787"/>
                  </a:lnTo>
                  <a:cubicBezTo>
                    <a:pt x="6514" y="8787"/>
                    <a:pt x="6430" y="8870"/>
                    <a:pt x="6430" y="8966"/>
                  </a:cubicBezTo>
                  <a:cubicBezTo>
                    <a:pt x="6430" y="9073"/>
                    <a:pt x="6514" y="9144"/>
                    <a:pt x="6609" y="9144"/>
                  </a:cubicBezTo>
                  <a:lnTo>
                    <a:pt x="8800" y="9144"/>
                  </a:lnTo>
                  <a:lnTo>
                    <a:pt x="10562" y="10906"/>
                  </a:lnTo>
                  <a:cubicBezTo>
                    <a:pt x="10633" y="10978"/>
                    <a:pt x="10740" y="11025"/>
                    <a:pt x="10836" y="11025"/>
                  </a:cubicBezTo>
                  <a:cubicBezTo>
                    <a:pt x="10943" y="11025"/>
                    <a:pt x="11050" y="10978"/>
                    <a:pt x="11121" y="10906"/>
                  </a:cubicBezTo>
                  <a:lnTo>
                    <a:pt x="11883" y="10144"/>
                  </a:lnTo>
                  <a:cubicBezTo>
                    <a:pt x="12026" y="9978"/>
                    <a:pt x="12026" y="9728"/>
                    <a:pt x="11872" y="9585"/>
                  </a:cubicBezTo>
                  <a:lnTo>
                    <a:pt x="11062" y="8775"/>
                  </a:lnTo>
                  <a:lnTo>
                    <a:pt x="11062" y="8727"/>
                  </a:lnTo>
                  <a:lnTo>
                    <a:pt x="11062" y="7025"/>
                  </a:lnTo>
                  <a:cubicBezTo>
                    <a:pt x="11062" y="6918"/>
                    <a:pt x="10990" y="6846"/>
                    <a:pt x="10883" y="6846"/>
                  </a:cubicBezTo>
                  <a:cubicBezTo>
                    <a:pt x="10776" y="6846"/>
                    <a:pt x="10705" y="6918"/>
                    <a:pt x="10705" y="7025"/>
                  </a:cubicBezTo>
                  <a:lnTo>
                    <a:pt x="10705" y="8430"/>
                  </a:lnTo>
                  <a:lnTo>
                    <a:pt x="9312" y="7037"/>
                  </a:lnTo>
                  <a:cubicBezTo>
                    <a:pt x="9233" y="6958"/>
                    <a:pt x="9132" y="6919"/>
                    <a:pt x="9034" y="6919"/>
                  </a:cubicBezTo>
                  <a:cubicBezTo>
                    <a:pt x="8939" y="6919"/>
                    <a:pt x="8846" y="6955"/>
                    <a:pt x="8776" y="7025"/>
                  </a:cubicBezTo>
                  <a:lnTo>
                    <a:pt x="8002" y="6251"/>
                  </a:lnTo>
                  <a:cubicBezTo>
                    <a:pt x="8978" y="4882"/>
                    <a:pt x="8859" y="2953"/>
                    <a:pt x="7633" y="1738"/>
                  </a:cubicBezTo>
                  <a:lnTo>
                    <a:pt x="7550" y="1643"/>
                  </a:lnTo>
                  <a:lnTo>
                    <a:pt x="10705" y="1643"/>
                  </a:lnTo>
                  <a:lnTo>
                    <a:pt x="10705" y="6251"/>
                  </a:lnTo>
                  <a:cubicBezTo>
                    <a:pt x="10705" y="6346"/>
                    <a:pt x="10776" y="6429"/>
                    <a:pt x="10883" y="6429"/>
                  </a:cubicBezTo>
                  <a:cubicBezTo>
                    <a:pt x="10990" y="6429"/>
                    <a:pt x="11062" y="6346"/>
                    <a:pt x="11062" y="6251"/>
                  </a:cubicBezTo>
                  <a:lnTo>
                    <a:pt x="11062" y="655"/>
                  </a:lnTo>
                  <a:cubicBezTo>
                    <a:pt x="11062" y="298"/>
                    <a:pt x="10764" y="0"/>
                    <a:pt x="10407" y="0"/>
                  </a:cubicBezTo>
                  <a:lnTo>
                    <a:pt x="8812" y="0"/>
                  </a:lnTo>
                  <a:cubicBezTo>
                    <a:pt x="8716" y="0"/>
                    <a:pt x="8633" y="72"/>
                    <a:pt x="8633" y="179"/>
                  </a:cubicBezTo>
                  <a:cubicBezTo>
                    <a:pt x="8633" y="274"/>
                    <a:pt x="8716" y="357"/>
                    <a:pt x="8812" y="357"/>
                  </a:cubicBezTo>
                  <a:lnTo>
                    <a:pt x="10407" y="357"/>
                  </a:lnTo>
                  <a:cubicBezTo>
                    <a:pt x="10574" y="357"/>
                    <a:pt x="10705" y="488"/>
                    <a:pt x="10705" y="655"/>
                  </a:cubicBezTo>
                  <a:lnTo>
                    <a:pt x="10705" y="1286"/>
                  </a:lnTo>
                  <a:lnTo>
                    <a:pt x="7109" y="1286"/>
                  </a:lnTo>
                  <a:cubicBezTo>
                    <a:pt x="6520" y="899"/>
                    <a:pt x="5841" y="706"/>
                    <a:pt x="5165" y="706"/>
                  </a:cubicBezTo>
                  <a:cubicBezTo>
                    <a:pt x="4490" y="706"/>
                    <a:pt x="3817" y="899"/>
                    <a:pt x="3239" y="1286"/>
                  </a:cubicBezTo>
                  <a:lnTo>
                    <a:pt x="358" y="1286"/>
                  </a:lnTo>
                  <a:lnTo>
                    <a:pt x="358" y="655"/>
                  </a:lnTo>
                  <a:cubicBezTo>
                    <a:pt x="358" y="488"/>
                    <a:pt x="501" y="357"/>
                    <a:pt x="656" y="357"/>
                  </a:cubicBezTo>
                  <a:lnTo>
                    <a:pt x="8062" y="357"/>
                  </a:lnTo>
                  <a:cubicBezTo>
                    <a:pt x="8157" y="357"/>
                    <a:pt x="8240" y="274"/>
                    <a:pt x="8240" y="179"/>
                  </a:cubicBezTo>
                  <a:cubicBezTo>
                    <a:pt x="8240" y="72"/>
                    <a:pt x="8157" y="0"/>
                    <a:pt x="806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09" name="Google Shape;11609;p80"/>
            <p:cNvSpPr/>
            <p:nvPr/>
          </p:nvSpPr>
          <p:spPr>
            <a:xfrm>
              <a:off x="2937814" y="4300215"/>
              <a:ext cx="11768" cy="11418"/>
            </a:xfrm>
            <a:custGeom>
              <a:avLst/>
              <a:gdLst/>
              <a:ahLst/>
              <a:cxnLst/>
              <a:rect l="l" t="t" r="r" b="b"/>
              <a:pathLst>
                <a:path w="370" h="359" extrusionOk="0">
                  <a:moveTo>
                    <a:pt x="191" y="1"/>
                  </a:moveTo>
                  <a:cubicBezTo>
                    <a:pt x="84" y="1"/>
                    <a:pt x="0" y="72"/>
                    <a:pt x="0" y="179"/>
                  </a:cubicBezTo>
                  <a:cubicBezTo>
                    <a:pt x="0" y="263"/>
                    <a:pt x="84" y="358"/>
                    <a:pt x="191" y="358"/>
                  </a:cubicBezTo>
                  <a:cubicBezTo>
                    <a:pt x="286" y="358"/>
                    <a:pt x="370" y="287"/>
                    <a:pt x="370" y="179"/>
                  </a:cubicBezTo>
                  <a:cubicBezTo>
                    <a:pt x="370" y="72"/>
                    <a:pt x="286" y="1"/>
                    <a:pt x="19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10" name="Google Shape;11610;p80"/>
            <p:cNvSpPr/>
            <p:nvPr/>
          </p:nvSpPr>
          <p:spPr>
            <a:xfrm>
              <a:off x="2952572" y="4300215"/>
              <a:ext cx="11386" cy="11418"/>
            </a:xfrm>
            <a:custGeom>
              <a:avLst/>
              <a:gdLst/>
              <a:ahLst/>
              <a:cxnLst/>
              <a:rect l="l" t="t" r="r" b="b"/>
              <a:pathLst>
                <a:path w="358" h="359" extrusionOk="0">
                  <a:moveTo>
                    <a:pt x="179" y="1"/>
                  </a:moveTo>
                  <a:cubicBezTo>
                    <a:pt x="84" y="1"/>
                    <a:pt x="1" y="72"/>
                    <a:pt x="1" y="179"/>
                  </a:cubicBezTo>
                  <a:cubicBezTo>
                    <a:pt x="1" y="263"/>
                    <a:pt x="84" y="358"/>
                    <a:pt x="179" y="358"/>
                  </a:cubicBezTo>
                  <a:cubicBezTo>
                    <a:pt x="287" y="358"/>
                    <a:pt x="358" y="287"/>
                    <a:pt x="358" y="179"/>
                  </a:cubicBezTo>
                  <a:cubicBezTo>
                    <a:pt x="358" y="72"/>
                    <a:pt x="275" y="1"/>
                    <a:pt x="1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11" name="Google Shape;11611;p80"/>
            <p:cNvSpPr/>
            <p:nvPr/>
          </p:nvSpPr>
          <p:spPr>
            <a:xfrm>
              <a:off x="2967361" y="4300215"/>
              <a:ext cx="11386" cy="11418"/>
            </a:xfrm>
            <a:custGeom>
              <a:avLst/>
              <a:gdLst/>
              <a:ahLst/>
              <a:cxnLst/>
              <a:rect l="l" t="t" r="r" b="b"/>
              <a:pathLst>
                <a:path w="358" h="359" extrusionOk="0">
                  <a:moveTo>
                    <a:pt x="179" y="1"/>
                  </a:moveTo>
                  <a:cubicBezTo>
                    <a:pt x="72" y="1"/>
                    <a:pt x="0" y="72"/>
                    <a:pt x="0" y="179"/>
                  </a:cubicBezTo>
                  <a:cubicBezTo>
                    <a:pt x="0" y="263"/>
                    <a:pt x="72" y="358"/>
                    <a:pt x="179" y="358"/>
                  </a:cubicBezTo>
                  <a:cubicBezTo>
                    <a:pt x="286" y="358"/>
                    <a:pt x="357" y="287"/>
                    <a:pt x="357" y="179"/>
                  </a:cubicBezTo>
                  <a:cubicBezTo>
                    <a:pt x="345" y="72"/>
                    <a:pt x="262" y="1"/>
                    <a:pt x="1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12" name="Google Shape;11612;p80"/>
            <p:cNvSpPr/>
            <p:nvPr/>
          </p:nvSpPr>
          <p:spPr>
            <a:xfrm>
              <a:off x="3016563" y="4424063"/>
              <a:ext cx="11418" cy="11386"/>
            </a:xfrm>
            <a:custGeom>
              <a:avLst/>
              <a:gdLst/>
              <a:ahLst/>
              <a:cxnLst/>
              <a:rect l="l" t="t" r="r" b="b"/>
              <a:pathLst>
                <a:path w="359" h="358" extrusionOk="0">
                  <a:moveTo>
                    <a:pt x="180" y="0"/>
                  </a:moveTo>
                  <a:cubicBezTo>
                    <a:pt x="72" y="0"/>
                    <a:pt x="1" y="84"/>
                    <a:pt x="1" y="179"/>
                  </a:cubicBezTo>
                  <a:cubicBezTo>
                    <a:pt x="1" y="286"/>
                    <a:pt x="72" y="357"/>
                    <a:pt x="180" y="357"/>
                  </a:cubicBezTo>
                  <a:cubicBezTo>
                    <a:pt x="287" y="357"/>
                    <a:pt x="358" y="286"/>
                    <a:pt x="358" y="179"/>
                  </a:cubicBezTo>
                  <a:cubicBezTo>
                    <a:pt x="358" y="84"/>
                    <a:pt x="287" y="0"/>
                    <a:pt x="18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13" name="Google Shape;11613;p80"/>
            <p:cNvSpPr/>
            <p:nvPr/>
          </p:nvSpPr>
          <p:spPr>
            <a:xfrm>
              <a:off x="3016563" y="4442606"/>
              <a:ext cx="11418" cy="11386"/>
            </a:xfrm>
            <a:custGeom>
              <a:avLst/>
              <a:gdLst/>
              <a:ahLst/>
              <a:cxnLst/>
              <a:rect l="l" t="t" r="r" b="b"/>
              <a:pathLst>
                <a:path w="359" h="358" extrusionOk="0">
                  <a:moveTo>
                    <a:pt x="180" y="1"/>
                  </a:moveTo>
                  <a:cubicBezTo>
                    <a:pt x="72" y="1"/>
                    <a:pt x="1" y="72"/>
                    <a:pt x="1" y="179"/>
                  </a:cubicBezTo>
                  <a:cubicBezTo>
                    <a:pt x="1" y="286"/>
                    <a:pt x="72" y="358"/>
                    <a:pt x="180" y="358"/>
                  </a:cubicBezTo>
                  <a:cubicBezTo>
                    <a:pt x="287" y="358"/>
                    <a:pt x="358" y="286"/>
                    <a:pt x="358" y="179"/>
                  </a:cubicBezTo>
                  <a:cubicBezTo>
                    <a:pt x="358" y="72"/>
                    <a:pt x="287" y="1"/>
                    <a:pt x="18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14" name="Google Shape;11614;p80"/>
            <p:cNvSpPr/>
            <p:nvPr/>
          </p:nvSpPr>
          <p:spPr>
            <a:xfrm>
              <a:off x="3032498" y="4424063"/>
              <a:ext cx="11768" cy="11386"/>
            </a:xfrm>
            <a:custGeom>
              <a:avLst/>
              <a:gdLst/>
              <a:ahLst/>
              <a:cxnLst/>
              <a:rect l="l" t="t" r="r" b="b"/>
              <a:pathLst>
                <a:path w="370" h="358" extrusionOk="0">
                  <a:moveTo>
                    <a:pt x="191" y="0"/>
                  </a:moveTo>
                  <a:cubicBezTo>
                    <a:pt x="83" y="0"/>
                    <a:pt x="0" y="84"/>
                    <a:pt x="0" y="179"/>
                  </a:cubicBezTo>
                  <a:cubicBezTo>
                    <a:pt x="0" y="286"/>
                    <a:pt x="83" y="357"/>
                    <a:pt x="191" y="357"/>
                  </a:cubicBezTo>
                  <a:cubicBezTo>
                    <a:pt x="286" y="357"/>
                    <a:pt x="369" y="286"/>
                    <a:pt x="369" y="179"/>
                  </a:cubicBezTo>
                  <a:cubicBezTo>
                    <a:pt x="369" y="84"/>
                    <a:pt x="274" y="0"/>
                    <a:pt x="19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15" name="Google Shape;11615;p80"/>
            <p:cNvSpPr/>
            <p:nvPr/>
          </p:nvSpPr>
          <p:spPr>
            <a:xfrm>
              <a:off x="3032498" y="4442606"/>
              <a:ext cx="11768" cy="11386"/>
            </a:xfrm>
            <a:custGeom>
              <a:avLst/>
              <a:gdLst/>
              <a:ahLst/>
              <a:cxnLst/>
              <a:rect l="l" t="t" r="r" b="b"/>
              <a:pathLst>
                <a:path w="370" h="358" extrusionOk="0">
                  <a:moveTo>
                    <a:pt x="191" y="1"/>
                  </a:moveTo>
                  <a:cubicBezTo>
                    <a:pt x="83" y="1"/>
                    <a:pt x="0" y="72"/>
                    <a:pt x="0" y="179"/>
                  </a:cubicBezTo>
                  <a:cubicBezTo>
                    <a:pt x="0" y="286"/>
                    <a:pt x="83" y="358"/>
                    <a:pt x="191" y="358"/>
                  </a:cubicBezTo>
                  <a:cubicBezTo>
                    <a:pt x="286" y="358"/>
                    <a:pt x="369" y="286"/>
                    <a:pt x="369" y="179"/>
                  </a:cubicBezTo>
                  <a:cubicBezTo>
                    <a:pt x="369" y="72"/>
                    <a:pt x="274" y="1"/>
                    <a:pt x="19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16" name="Google Shape;11616;p80"/>
            <p:cNvSpPr/>
            <p:nvPr/>
          </p:nvSpPr>
          <p:spPr>
            <a:xfrm>
              <a:off x="3016213" y="4357527"/>
              <a:ext cx="112494" cy="111636"/>
            </a:xfrm>
            <a:custGeom>
              <a:avLst/>
              <a:gdLst/>
              <a:ahLst/>
              <a:cxnLst/>
              <a:rect l="l" t="t" r="r" b="b"/>
              <a:pathLst>
                <a:path w="3537" h="3510" extrusionOk="0">
                  <a:moveTo>
                    <a:pt x="2250" y="354"/>
                  </a:moveTo>
                  <a:lnTo>
                    <a:pt x="2096" y="1080"/>
                  </a:lnTo>
                  <a:lnTo>
                    <a:pt x="1357" y="913"/>
                  </a:lnTo>
                  <a:cubicBezTo>
                    <a:pt x="1336" y="909"/>
                    <a:pt x="1315" y="907"/>
                    <a:pt x="1293" y="907"/>
                  </a:cubicBezTo>
                  <a:cubicBezTo>
                    <a:pt x="1193" y="907"/>
                    <a:pt x="1093" y="950"/>
                    <a:pt x="1024" y="1009"/>
                  </a:cubicBezTo>
                  <a:cubicBezTo>
                    <a:pt x="929" y="1104"/>
                    <a:pt x="905" y="1211"/>
                    <a:pt x="929" y="1342"/>
                  </a:cubicBezTo>
                  <a:lnTo>
                    <a:pt x="953" y="1366"/>
                  </a:lnTo>
                  <a:lnTo>
                    <a:pt x="369" y="818"/>
                  </a:lnTo>
                  <a:lnTo>
                    <a:pt x="2250" y="354"/>
                  </a:lnTo>
                  <a:close/>
                  <a:moveTo>
                    <a:pt x="1274" y="1259"/>
                  </a:moveTo>
                  <a:lnTo>
                    <a:pt x="2036" y="1425"/>
                  </a:lnTo>
                  <a:lnTo>
                    <a:pt x="1869" y="2259"/>
                  </a:lnTo>
                  <a:lnTo>
                    <a:pt x="1429" y="1830"/>
                  </a:lnTo>
                  <a:lnTo>
                    <a:pt x="1274" y="1259"/>
                  </a:lnTo>
                  <a:close/>
                  <a:moveTo>
                    <a:pt x="2369" y="1521"/>
                  </a:moveTo>
                  <a:lnTo>
                    <a:pt x="3167" y="1699"/>
                  </a:lnTo>
                  <a:lnTo>
                    <a:pt x="1715" y="3152"/>
                  </a:lnTo>
                  <a:lnTo>
                    <a:pt x="1548" y="2449"/>
                  </a:lnTo>
                  <a:lnTo>
                    <a:pt x="1607" y="2509"/>
                  </a:lnTo>
                  <a:cubicBezTo>
                    <a:pt x="1679" y="2568"/>
                    <a:pt x="1774" y="2616"/>
                    <a:pt x="1857" y="2616"/>
                  </a:cubicBezTo>
                  <a:cubicBezTo>
                    <a:pt x="1893" y="2616"/>
                    <a:pt x="1929" y="2616"/>
                    <a:pt x="1965" y="2604"/>
                  </a:cubicBezTo>
                  <a:cubicBezTo>
                    <a:pt x="2084" y="2557"/>
                    <a:pt x="2191" y="2473"/>
                    <a:pt x="2203" y="2330"/>
                  </a:cubicBezTo>
                  <a:lnTo>
                    <a:pt x="2369" y="1521"/>
                  </a:lnTo>
                  <a:close/>
                  <a:moveTo>
                    <a:pt x="2239" y="0"/>
                  </a:moveTo>
                  <a:cubicBezTo>
                    <a:pt x="2211" y="0"/>
                    <a:pt x="2183" y="3"/>
                    <a:pt x="2155" y="9"/>
                  </a:cubicBezTo>
                  <a:lnTo>
                    <a:pt x="274" y="473"/>
                  </a:lnTo>
                  <a:cubicBezTo>
                    <a:pt x="167" y="509"/>
                    <a:pt x="60" y="604"/>
                    <a:pt x="24" y="723"/>
                  </a:cubicBezTo>
                  <a:cubicBezTo>
                    <a:pt x="0" y="842"/>
                    <a:pt x="24" y="985"/>
                    <a:pt x="119" y="1068"/>
                  </a:cubicBezTo>
                  <a:lnTo>
                    <a:pt x="1084" y="2009"/>
                  </a:lnTo>
                  <a:lnTo>
                    <a:pt x="1369" y="3223"/>
                  </a:lnTo>
                  <a:cubicBezTo>
                    <a:pt x="1393" y="3342"/>
                    <a:pt x="1488" y="3450"/>
                    <a:pt x="1619" y="3497"/>
                  </a:cubicBezTo>
                  <a:cubicBezTo>
                    <a:pt x="1655" y="3509"/>
                    <a:pt x="1679" y="3509"/>
                    <a:pt x="1726" y="3509"/>
                  </a:cubicBezTo>
                  <a:cubicBezTo>
                    <a:pt x="1810" y="3509"/>
                    <a:pt x="1905" y="3473"/>
                    <a:pt x="1976" y="3402"/>
                  </a:cubicBezTo>
                  <a:lnTo>
                    <a:pt x="3441" y="1949"/>
                  </a:lnTo>
                  <a:cubicBezTo>
                    <a:pt x="3512" y="1842"/>
                    <a:pt x="3536" y="1711"/>
                    <a:pt x="3512" y="1592"/>
                  </a:cubicBezTo>
                  <a:cubicBezTo>
                    <a:pt x="3477" y="1473"/>
                    <a:pt x="3381" y="1366"/>
                    <a:pt x="3239" y="1342"/>
                  </a:cubicBezTo>
                  <a:lnTo>
                    <a:pt x="2441" y="1152"/>
                  </a:lnTo>
                  <a:lnTo>
                    <a:pt x="2584" y="425"/>
                  </a:lnTo>
                  <a:cubicBezTo>
                    <a:pt x="2619" y="306"/>
                    <a:pt x="2572" y="187"/>
                    <a:pt x="2488" y="104"/>
                  </a:cubicBezTo>
                  <a:cubicBezTo>
                    <a:pt x="2416" y="31"/>
                    <a:pt x="2329" y="0"/>
                    <a:pt x="223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17" name="Google Shape;11617;p80"/>
            <p:cNvSpPr/>
            <p:nvPr/>
          </p:nvSpPr>
          <p:spPr>
            <a:xfrm>
              <a:off x="2937051" y="4499791"/>
              <a:ext cx="14439" cy="11386"/>
            </a:xfrm>
            <a:custGeom>
              <a:avLst/>
              <a:gdLst/>
              <a:ahLst/>
              <a:cxnLst/>
              <a:rect l="l" t="t" r="r" b="b"/>
              <a:pathLst>
                <a:path w="454" h="358" extrusionOk="0">
                  <a:moveTo>
                    <a:pt x="179" y="0"/>
                  </a:moveTo>
                  <a:cubicBezTo>
                    <a:pt x="72" y="0"/>
                    <a:pt x="1" y="72"/>
                    <a:pt x="1" y="179"/>
                  </a:cubicBezTo>
                  <a:cubicBezTo>
                    <a:pt x="1" y="286"/>
                    <a:pt x="96" y="358"/>
                    <a:pt x="179" y="358"/>
                  </a:cubicBezTo>
                  <a:lnTo>
                    <a:pt x="274" y="358"/>
                  </a:lnTo>
                  <a:cubicBezTo>
                    <a:pt x="370" y="358"/>
                    <a:pt x="453" y="286"/>
                    <a:pt x="453" y="179"/>
                  </a:cubicBezTo>
                  <a:cubicBezTo>
                    <a:pt x="453" y="72"/>
                    <a:pt x="370" y="0"/>
                    <a:pt x="27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18" name="Google Shape;11618;p80"/>
            <p:cNvSpPr/>
            <p:nvPr/>
          </p:nvSpPr>
          <p:spPr>
            <a:xfrm>
              <a:off x="2953717" y="4499791"/>
              <a:ext cx="30310" cy="11386"/>
            </a:xfrm>
            <a:custGeom>
              <a:avLst/>
              <a:gdLst/>
              <a:ahLst/>
              <a:cxnLst/>
              <a:rect l="l" t="t" r="r" b="b"/>
              <a:pathLst>
                <a:path w="953" h="358" extrusionOk="0">
                  <a:moveTo>
                    <a:pt x="179" y="0"/>
                  </a:moveTo>
                  <a:cubicBezTo>
                    <a:pt x="72" y="0"/>
                    <a:pt x="1" y="84"/>
                    <a:pt x="1" y="179"/>
                  </a:cubicBezTo>
                  <a:cubicBezTo>
                    <a:pt x="1" y="286"/>
                    <a:pt x="72" y="358"/>
                    <a:pt x="179" y="358"/>
                  </a:cubicBezTo>
                  <a:lnTo>
                    <a:pt x="774" y="358"/>
                  </a:lnTo>
                  <a:cubicBezTo>
                    <a:pt x="882" y="358"/>
                    <a:pt x="953" y="286"/>
                    <a:pt x="953" y="179"/>
                  </a:cubicBezTo>
                  <a:cubicBezTo>
                    <a:pt x="953" y="96"/>
                    <a:pt x="858" y="0"/>
                    <a:pt x="77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19" name="Google Shape;11619;p80"/>
            <p:cNvSpPr/>
            <p:nvPr/>
          </p:nvSpPr>
          <p:spPr>
            <a:xfrm>
              <a:off x="2937051" y="4514930"/>
              <a:ext cx="46976" cy="11386"/>
            </a:xfrm>
            <a:custGeom>
              <a:avLst/>
              <a:gdLst/>
              <a:ahLst/>
              <a:cxnLst/>
              <a:rect l="l" t="t" r="r" b="b"/>
              <a:pathLst>
                <a:path w="1477" h="358" extrusionOk="0">
                  <a:moveTo>
                    <a:pt x="179" y="1"/>
                  </a:moveTo>
                  <a:cubicBezTo>
                    <a:pt x="72" y="1"/>
                    <a:pt x="1" y="84"/>
                    <a:pt x="1" y="179"/>
                  </a:cubicBezTo>
                  <a:cubicBezTo>
                    <a:pt x="1" y="286"/>
                    <a:pt x="72" y="358"/>
                    <a:pt x="179" y="358"/>
                  </a:cubicBezTo>
                  <a:lnTo>
                    <a:pt x="1298" y="358"/>
                  </a:lnTo>
                  <a:cubicBezTo>
                    <a:pt x="1406" y="358"/>
                    <a:pt x="1477" y="286"/>
                    <a:pt x="1477" y="179"/>
                  </a:cubicBezTo>
                  <a:cubicBezTo>
                    <a:pt x="1477" y="84"/>
                    <a:pt x="1382" y="1"/>
                    <a:pt x="129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20" name="Google Shape;11620;p80"/>
            <p:cNvSpPr/>
            <p:nvPr/>
          </p:nvSpPr>
          <p:spPr>
            <a:xfrm>
              <a:off x="2937051" y="4529719"/>
              <a:ext cx="46976" cy="11386"/>
            </a:xfrm>
            <a:custGeom>
              <a:avLst/>
              <a:gdLst/>
              <a:ahLst/>
              <a:cxnLst/>
              <a:rect l="l" t="t" r="r" b="b"/>
              <a:pathLst>
                <a:path w="1477" h="358" extrusionOk="0">
                  <a:moveTo>
                    <a:pt x="179" y="0"/>
                  </a:moveTo>
                  <a:cubicBezTo>
                    <a:pt x="72" y="0"/>
                    <a:pt x="1" y="71"/>
                    <a:pt x="1" y="179"/>
                  </a:cubicBezTo>
                  <a:cubicBezTo>
                    <a:pt x="1" y="286"/>
                    <a:pt x="72" y="357"/>
                    <a:pt x="179" y="357"/>
                  </a:cubicBezTo>
                  <a:lnTo>
                    <a:pt x="1298" y="357"/>
                  </a:lnTo>
                  <a:cubicBezTo>
                    <a:pt x="1406" y="357"/>
                    <a:pt x="1477" y="286"/>
                    <a:pt x="1477" y="179"/>
                  </a:cubicBezTo>
                  <a:cubicBezTo>
                    <a:pt x="1477" y="71"/>
                    <a:pt x="1382" y="0"/>
                    <a:pt x="129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21" name="Google Shape;11621;p80"/>
            <p:cNvSpPr/>
            <p:nvPr/>
          </p:nvSpPr>
          <p:spPr>
            <a:xfrm>
              <a:off x="3213881" y="4343787"/>
              <a:ext cx="11386" cy="126488"/>
            </a:xfrm>
            <a:custGeom>
              <a:avLst/>
              <a:gdLst/>
              <a:ahLst/>
              <a:cxnLst/>
              <a:rect l="l" t="t" r="r" b="b"/>
              <a:pathLst>
                <a:path w="358" h="3977" extrusionOk="0">
                  <a:moveTo>
                    <a:pt x="179" y="0"/>
                  </a:moveTo>
                  <a:cubicBezTo>
                    <a:pt x="83" y="0"/>
                    <a:pt x="0" y="83"/>
                    <a:pt x="0" y="179"/>
                  </a:cubicBezTo>
                  <a:lnTo>
                    <a:pt x="0" y="3798"/>
                  </a:lnTo>
                  <a:cubicBezTo>
                    <a:pt x="0" y="3893"/>
                    <a:pt x="83" y="3977"/>
                    <a:pt x="179" y="3977"/>
                  </a:cubicBezTo>
                  <a:cubicBezTo>
                    <a:pt x="286" y="3977"/>
                    <a:pt x="357" y="3893"/>
                    <a:pt x="357" y="3798"/>
                  </a:cubicBezTo>
                  <a:lnTo>
                    <a:pt x="357" y="179"/>
                  </a:lnTo>
                  <a:cubicBezTo>
                    <a:pt x="357" y="72"/>
                    <a:pt x="286" y="0"/>
                    <a:pt x="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622" name="Google Shape;11622;p80"/>
          <p:cNvGrpSpPr/>
          <p:nvPr/>
        </p:nvGrpSpPr>
        <p:grpSpPr>
          <a:xfrm>
            <a:off x="5244456" y="5520423"/>
            <a:ext cx="511509" cy="368599"/>
            <a:chOff x="3933342" y="4315767"/>
            <a:chExt cx="383632" cy="276449"/>
          </a:xfrm>
          <a:solidFill>
            <a:schemeClr val="tx1"/>
          </a:solidFill>
        </p:grpSpPr>
        <p:sp>
          <p:nvSpPr>
            <p:cNvPr id="11623" name="Google Shape;11623;p80"/>
            <p:cNvSpPr/>
            <p:nvPr/>
          </p:nvSpPr>
          <p:spPr>
            <a:xfrm>
              <a:off x="3933342" y="4315767"/>
              <a:ext cx="383632" cy="276449"/>
            </a:xfrm>
            <a:custGeom>
              <a:avLst/>
              <a:gdLst/>
              <a:ahLst/>
              <a:cxnLst/>
              <a:rect l="l" t="t" r="r" b="b"/>
              <a:pathLst>
                <a:path w="12062" h="8692" extrusionOk="0">
                  <a:moveTo>
                    <a:pt x="2061" y="369"/>
                  </a:moveTo>
                  <a:cubicBezTo>
                    <a:pt x="2120" y="369"/>
                    <a:pt x="2168" y="417"/>
                    <a:pt x="2168" y="476"/>
                  </a:cubicBezTo>
                  <a:lnTo>
                    <a:pt x="2168" y="845"/>
                  </a:lnTo>
                  <a:lnTo>
                    <a:pt x="1406" y="845"/>
                  </a:lnTo>
                  <a:lnTo>
                    <a:pt x="1406" y="476"/>
                  </a:lnTo>
                  <a:cubicBezTo>
                    <a:pt x="1406" y="417"/>
                    <a:pt x="1454" y="369"/>
                    <a:pt x="1513" y="369"/>
                  </a:cubicBezTo>
                  <a:close/>
                  <a:moveTo>
                    <a:pt x="10824" y="1262"/>
                  </a:moveTo>
                  <a:cubicBezTo>
                    <a:pt x="10883" y="1262"/>
                    <a:pt x="10931" y="1310"/>
                    <a:pt x="10931" y="1369"/>
                  </a:cubicBezTo>
                  <a:lnTo>
                    <a:pt x="10943" y="1715"/>
                  </a:lnTo>
                  <a:lnTo>
                    <a:pt x="9490" y="1715"/>
                  </a:lnTo>
                  <a:lnTo>
                    <a:pt x="9490" y="1369"/>
                  </a:lnTo>
                  <a:cubicBezTo>
                    <a:pt x="9490" y="1310"/>
                    <a:pt x="9526" y="1262"/>
                    <a:pt x="9586" y="1262"/>
                  </a:cubicBezTo>
                  <a:close/>
                  <a:moveTo>
                    <a:pt x="1513" y="0"/>
                  </a:moveTo>
                  <a:cubicBezTo>
                    <a:pt x="1251" y="0"/>
                    <a:pt x="1049" y="214"/>
                    <a:pt x="1049" y="464"/>
                  </a:cubicBezTo>
                  <a:lnTo>
                    <a:pt x="1049" y="833"/>
                  </a:lnTo>
                  <a:lnTo>
                    <a:pt x="894" y="833"/>
                  </a:lnTo>
                  <a:cubicBezTo>
                    <a:pt x="692" y="833"/>
                    <a:pt x="489" y="905"/>
                    <a:pt x="334" y="1048"/>
                  </a:cubicBezTo>
                  <a:cubicBezTo>
                    <a:pt x="263" y="1107"/>
                    <a:pt x="239" y="1226"/>
                    <a:pt x="299" y="1298"/>
                  </a:cubicBezTo>
                  <a:cubicBezTo>
                    <a:pt x="332" y="1338"/>
                    <a:pt x="385" y="1360"/>
                    <a:pt x="440" y="1360"/>
                  </a:cubicBezTo>
                  <a:cubicBezTo>
                    <a:pt x="482" y="1360"/>
                    <a:pt x="525" y="1347"/>
                    <a:pt x="561" y="1322"/>
                  </a:cubicBezTo>
                  <a:cubicBezTo>
                    <a:pt x="676" y="1220"/>
                    <a:pt x="791" y="1203"/>
                    <a:pt x="908" y="1203"/>
                  </a:cubicBezTo>
                  <a:cubicBezTo>
                    <a:pt x="966" y="1203"/>
                    <a:pt x="1025" y="1207"/>
                    <a:pt x="1084" y="1207"/>
                  </a:cubicBezTo>
                  <a:cubicBezTo>
                    <a:pt x="1116" y="1207"/>
                    <a:pt x="1148" y="1206"/>
                    <a:pt x="1180" y="1203"/>
                  </a:cubicBezTo>
                  <a:lnTo>
                    <a:pt x="2680" y="1203"/>
                  </a:lnTo>
                  <a:cubicBezTo>
                    <a:pt x="2978" y="1203"/>
                    <a:pt x="3216" y="1441"/>
                    <a:pt x="3216" y="1738"/>
                  </a:cubicBezTo>
                  <a:lnTo>
                    <a:pt x="3216" y="2429"/>
                  </a:lnTo>
                  <a:cubicBezTo>
                    <a:pt x="3216" y="2536"/>
                    <a:pt x="3299" y="2607"/>
                    <a:pt x="3394" y="2607"/>
                  </a:cubicBezTo>
                  <a:cubicBezTo>
                    <a:pt x="3501" y="2607"/>
                    <a:pt x="3573" y="2536"/>
                    <a:pt x="3573" y="2429"/>
                  </a:cubicBezTo>
                  <a:lnTo>
                    <a:pt x="3573" y="2072"/>
                  </a:lnTo>
                  <a:lnTo>
                    <a:pt x="11217" y="2072"/>
                  </a:lnTo>
                  <a:cubicBezTo>
                    <a:pt x="11491" y="2084"/>
                    <a:pt x="11705" y="2322"/>
                    <a:pt x="11705" y="2607"/>
                  </a:cubicBezTo>
                  <a:lnTo>
                    <a:pt x="11705" y="2834"/>
                  </a:lnTo>
                  <a:lnTo>
                    <a:pt x="11395" y="2834"/>
                  </a:lnTo>
                  <a:cubicBezTo>
                    <a:pt x="11288" y="2834"/>
                    <a:pt x="11217" y="2905"/>
                    <a:pt x="11217" y="3012"/>
                  </a:cubicBezTo>
                  <a:cubicBezTo>
                    <a:pt x="11217" y="3108"/>
                    <a:pt x="11288" y="3191"/>
                    <a:pt x="11395" y="3191"/>
                  </a:cubicBezTo>
                  <a:lnTo>
                    <a:pt x="11705" y="3191"/>
                  </a:lnTo>
                  <a:lnTo>
                    <a:pt x="11705" y="7441"/>
                  </a:lnTo>
                  <a:lnTo>
                    <a:pt x="10883" y="7441"/>
                  </a:lnTo>
                  <a:cubicBezTo>
                    <a:pt x="10621" y="7441"/>
                    <a:pt x="10395" y="7215"/>
                    <a:pt x="10395" y="6953"/>
                  </a:cubicBezTo>
                  <a:lnTo>
                    <a:pt x="10395" y="3667"/>
                  </a:lnTo>
                  <a:cubicBezTo>
                    <a:pt x="10395" y="3453"/>
                    <a:pt x="10538" y="3262"/>
                    <a:pt x="10740" y="3203"/>
                  </a:cubicBezTo>
                  <a:cubicBezTo>
                    <a:pt x="10824" y="3167"/>
                    <a:pt x="10883" y="3072"/>
                    <a:pt x="10859" y="2977"/>
                  </a:cubicBezTo>
                  <a:cubicBezTo>
                    <a:pt x="10829" y="2906"/>
                    <a:pt x="10747" y="2852"/>
                    <a:pt x="10672" y="2852"/>
                  </a:cubicBezTo>
                  <a:cubicBezTo>
                    <a:pt x="10659" y="2852"/>
                    <a:pt x="10646" y="2854"/>
                    <a:pt x="10633" y="2858"/>
                  </a:cubicBezTo>
                  <a:cubicBezTo>
                    <a:pt x="10276" y="2965"/>
                    <a:pt x="10038" y="3310"/>
                    <a:pt x="10038" y="3667"/>
                  </a:cubicBezTo>
                  <a:lnTo>
                    <a:pt x="10038" y="6953"/>
                  </a:lnTo>
                  <a:cubicBezTo>
                    <a:pt x="10038" y="7418"/>
                    <a:pt x="10419" y="7799"/>
                    <a:pt x="10883" y="7799"/>
                  </a:cubicBezTo>
                  <a:lnTo>
                    <a:pt x="11705" y="7799"/>
                  </a:lnTo>
                  <a:cubicBezTo>
                    <a:pt x="11705" y="8096"/>
                    <a:pt x="11467" y="8334"/>
                    <a:pt x="11169" y="8334"/>
                  </a:cubicBezTo>
                  <a:lnTo>
                    <a:pt x="3394" y="8334"/>
                  </a:lnTo>
                  <a:cubicBezTo>
                    <a:pt x="3478" y="8227"/>
                    <a:pt x="3537" y="8108"/>
                    <a:pt x="3561" y="7977"/>
                  </a:cubicBezTo>
                  <a:cubicBezTo>
                    <a:pt x="3573" y="7870"/>
                    <a:pt x="3513" y="7787"/>
                    <a:pt x="3430" y="7775"/>
                  </a:cubicBezTo>
                  <a:cubicBezTo>
                    <a:pt x="3414" y="7771"/>
                    <a:pt x="3399" y="7770"/>
                    <a:pt x="3384" y="7770"/>
                  </a:cubicBezTo>
                  <a:cubicBezTo>
                    <a:pt x="3299" y="7770"/>
                    <a:pt x="3236" y="7825"/>
                    <a:pt x="3216" y="7906"/>
                  </a:cubicBezTo>
                  <a:cubicBezTo>
                    <a:pt x="3180" y="8156"/>
                    <a:pt x="2954" y="8334"/>
                    <a:pt x="2704" y="8334"/>
                  </a:cubicBezTo>
                  <a:lnTo>
                    <a:pt x="823" y="8334"/>
                  </a:lnTo>
                  <a:cubicBezTo>
                    <a:pt x="572" y="8287"/>
                    <a:pt x="358" y="8072"/>
                    <a:pt x="358" y="7799"/>
                  </a:cubicBezTo>
                  <a:lnTo>
                    <a:pt x="358" y="2774"/>
                  </a:lnTo>
                  <a:lnTo>
                    <a:pt x="358" y="1834"/>
                  </a:lnTo>
                  <a:cubicBezTo>
                    <a:pt x="358" y="1726"/>
                    <a:pt x="287" y="1655"/>
                    <a:pt x="180" y="1655"/>
                  </a:cubicBezTo>
                  <a:cubicBezTo>
                    <a:pt x="72" y="1655"/>
                    <a:pt x="1" y="1726"/>
                    <a:pt x="1" y="1834"/>
                  </a:cubicBezTo>
                  <a:lnTo>
                    <a:pt x="1" y="7799"/>
                  </a:lnTo>
                  <a:cubicBezTo>
                    <a:pt x="1" y="8251"/>
                    <a:pt x="334" y="8608"/>
                    <a:pt x="751" y="8680"/>
                  </a:cubicBezTo>
                  <a:cubicBezTo>
                    <a:pt x="763" y="8680"/>
                    <a:pt x="787" y="8680"/>
                    <a:pt x="811" y="8692"/>
                  </a:cubicBezTo>
                  <a:lnTo>
                    <a:pt x="11169" y="8692"/>
                  </a:lnTo>
                  <a:cubicBezTo>
                    <a:pt x="11657" y="8692"/>
                    <a:pt x="12062" y="8287"/>
                    <a:pt x="12062" y="7799"/>
                  </a:cubicBezTo>
                  <a:lnTo>
                    <a:pt x="12062" y="2607"/>
                  </a:lnTo>
                  <a:cubicBezTo>
                    <a:pt x="12050" y="2155"/>
                    <a:pt x="11717" y="1786"/>
                    <a:pt x="11300" y="1715"/>
                  </a:cubicBezTo>
                  <a:lnTo>
                    <a:pt x="11300" y="1357"/>
                  </a:lnTo>
                  <a:cubicBezTo>
                    <a:pt x="11300" y="1107"/>
                    <a:pt x="11098" y="893"/>
                    <a:pt x="10836" y="893"/>
                  </a:cubicBezTo>
                  <a:lnTo>
                    <a:pt x="9609" y="893"/>
                  </a:lnTo>
                  <a:cubicBezTo>
                    <a:pt x="9347" y="893"/>
                    <a:pt x="9145" y="1107"/>
                    <a:pt x="9145" y="1357"/>
                  </a:cubicBezTo>
                  <a:lnTo>
                    <a:pt x="9145" y="1703"/>
                  </a:lnTo>
                  <a:lnTo>
                    <a:pt x="8621" y="1703"/>
                  </a:lnTo>
                  <a:lnTo>
                    <a:pt x="8252" y="881"/>
                  </a:lnTo>
                  <a:cubicBezTo>
                    <a:pt x="8121" y="595"/>
                    <a:pt x="7823" y="405"/>
                    <a:pt x="7502" y="405"/>
                  </a:cubicBezTo>
                  <a:lnTo>
                    <a:pt x="6049" y="405"/>
                  </a:lnTo>
                  <a:cubicBezTo>
                    <a:pt x="5776" y="405"/>
                    <a:pt x="5525" y="536"/>
                    <a:pt x="5383" y="738"/>
                  </a:cubicBezTo>
                  <a:cubicBezTo>
                    <a:pt x="5323" y="822"/>
                    <a:pt x="5335" y="941"/>
                    <a:pt x="5418" y="1000"/>
                  </a:cubicBezTo>
                  <a:cubicBezTo>
                    <a:pt x="5450" y="1023"/>
                    <a:pt x="5486" y="1033"/>
                    <a:pt x="5523" y="1033"/>
                  </a:cubicBezTo>
                  <a:cubicBezTo>
                    <a:pt x="5583" y="1033"/>
                    <a:pt x="5643" y="1004"/>
                    <a:pt x="5680" y="953"/>
                  </a:cubicBezTo>
                  <a:cubicBezTo>
                    <a:pt x="5764" y="833"/>
                    <a:pt x="5895" y="762"/>
                    <a:pt x="6049" y="762"/>
                  </a:cubicBezTo>
                  <a:lnTo>
                    <a:pt x="7502" y="762"/>
                  </a:lnTo>
                  <a:cubicBezTo>
                    <a:pt x="7681" y="762"/>
                    <a:pt x="7847" y="869"/>
                    <a:pt x="7919" y="1024"/>
                  </a:cubicBezTo>
                  <a:lnTo>
                    <a:pt x="8240" y="1703"/>
                  </a:lnTo>
                  <a:lnTo>
                    <a:pt x="5335" y="1703"/>
                  </a:lnTo>
                  <a:lnTo>
                    <a:pt x="5395" y="1584"/>
                  </a:lnTo>
                  <a:cubicBezTo>
                    <a:pt x="5430" y="1488"/>
                    <a:pt x="5395" y="1381"/>
                    <a:pt x="5299" y="1345"/>
                  </a:cubicBezTo>
                  <a:cubicBezTo>
                    <a:pt x="5276" y="1332"/>
                    <a:pt x="5252" y="1327"/>
                    <a:pt x="5227" y="1327"/>
                  </a:cubicBezTo>
                  <a:cubicBezTo>
                    <a:pt x="5162" y="1327"/>
                    <a:pt x="5096" y="1368"/>
                    <a:pt x="5061" y="1429"/>
                  </a:cubicBezTo>
                  <a:lnTo>
                    <a:pt x="4942" y="1703"/>
                  </a:lnTo>
                  <a:lnTo>
                    <a:pt x="3561" y="1703"/>
                  </a:lnTo>
                  <a:cubicBezTo>
                    <a:pt x="3549" y="1226"/>
                    <a:pt x="3144" y="833"/>
                    <a:pt x="2668" y="833"/>
                  </a:cubicBezTo>
                  <a:lnTo>
                    <a:pt x="2525" y="833"/>
                  </a:lnTo>
                  <a:lnTo>
                    <a:pt x="2525" y="464"/>
                  </a:lnTo>
                  <a:cubicBezTo>
                    <a:pt x="2525" y="214"/>
                    <a:pt x="2311" y="0"/>
                    <a:pt x="206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24" name="Google Shape;11624;p80"/>
            <p:cNvSpPr/>
            <p:nvPr/>
          </p:nvSpPr>
          <p:spPr>
            <a:xfrm>
              <a:off x="4035214" y="4410037"/>
              <a:ext cx="11386" cy="140896"/>
            </a:xfrm>
            <a:custGeom>
              <a:avLst/>
              <a:gdLst/>
              <a:ahLst/>
              <a:cxnLst/>
              <a:rect l="l" t="t" r="r" b="b"/>
              <a:pathLst>
                <a:path w="358" h="4430" extrusionOk="0">
                  <a:moveTo>
                    <a:pt x="179" y="1"/>
                  </a:moveTo>
                  <a:cubicBezTo>
                    <a:pt x="72" y="1"/>
                    <a:pt x="1" y="72"/>
                    <a:pt x="1" y="179"/>
                  </a:cubicBezTo>
                  <a:lnTo>
                    <a:pt x="1" y="4251"/>
                  </a:lnTo>
                  <a:cubicBezTo>
                    <a:pt x="1" y="4358"/>
                    <a:pt x="72" y="4430"/>
                    <a:pt x="179" y="4430"/>
                  </a:cubicBezTo>
                  <a:cubicBezTo>
                    <a:pt x="287" y="4430"/>
                    <a:pt x="358" y="4358"/>
                    <a:pt x="358" y="4251"/>
                  </a:cubicBezTo>
                  <a:lnTo>
                    <a:pt x="358" y="179"/>
                  </a:lnTo>
                  <a:cubicBezTo>
                    <a:pt x="358" y="84"/>
                    <a:pt x="287" y="1"/>
                    <a:pt x="1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25" name="Google Shape;11625;p80"/>
            <p:cNvSpPr/>
            <p:nvPr/>
          </p:nvSpPr>
          <p:spPr>
            <a:xfrm>
              <a:off x="4221146" y="4390827"/>
              <a:ext cx="42460" cy="32886"/>
            </a:xfrm>
            <a:custGeom>
              <a:avLst/>
              <a:gdLst/>
              <a:ahLst/>
              <a:cxnLst/>
              <a:rect l="l" t="t" r="r" b="b"/>
              <a:pathLst>
                <a:path w="1335" h="1034" extrusionOk="0">
                  <a:moveTo>
                    <a:pt x="813" y="0"/>
                  </a:moveTo>
                  <a:cubicBezTo>
                    <a:pt x="753" y="0"/>
                    <a:pt x="693" y="29"/>
                    <a:pt x="656" y="81"/>
                  </a:cubicBezTo>
                  <a:cubicBezTo>
                    <a:pt x="596" y="152"/>
                    <a:pt x="620" y="271"/>
                    <a:pt x="703" y="331"/>
                  </a:cubicBezTo>
                  <a:cubicBezTo>
                    <a:pt x="846" y="438"/>
                    <a:pt x="775" y="664"/>
                    <a:pt x="596" y="664"/>
                  </a:cubicBezTo>
                  <a:cubicBezTo>
                    <a:pt x="489" y="664"/>
                    <a:pt x="406" y="557"/>
                    <a:pt x="417" y="450"/>
                  </a:cubicBezTo>
                  <a:cubicBezTo>
                    <a:pt x="429" y="355"/>
                    <a:pt x="370" y="259"/>
                    <a:pt x="275" y="247"/>
                  </a:cubicBezTo>
                  <a:cubicBezTo>
                    <a:pt x="265" y="246"/>
                    <a:pt x="256" y="246"/>
                    <a:pt x="248" y="246"/>
                  </a:cubicBezTo>
                  <a:cubicBezTo>
                    <a:pt x="152" y="246"/>
                    <a:pt x="71" y="303"/>
                    <a:pt x="60" y="390"/>
                  </a:cubicBezTo>
                  <a:cubicBezTo>
                    <a:pt x="1" y="736"/>
                    <a:pt x="251" y="1033"/>
                    <a:pt x="584" y="1033"/>
                  </a:cubicBezTo>
                  <a:cubicBezTo>
                    <a:pt x="1120" y="1009"/>
                    <a:pt x="1334" y="331"/>
                    <a:pt x="918" y="33"/>
                  </a:cubicBezTo>
                  <a:cubicBezTo>
                    <a:pt x="886" y="11"/>
                    <a:pt x="849" y="0"/>
                    <a:pt x="81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26" name="Google Shape;11626;p80"/>
            <p:cNvSpPr/>
            <p:nvPr/>
          </p:nvSpPr>
          <p:spPr>
            <a:xfrm>
              <a:off x="4054519" y="4384561"/>
              <a:ext cx="192961" cy="192516"/>
            </a:xfrm>
            <a:custGeom>
              <a:avLst/>
              <a:gdLst/>
              <a:ahLst/>
              <a:cxnLst/>
              <a:rect l="l" t="t" r="r" b="b"/>
              <a:pathLst>
                <a:path w="6067" h="6053" extrusionOk="0">
                  <a:moveTo>
                    <a:pt x="3013" y="1"/>
                  </a:moveTo>
                  <a:cubicBezTo>
                    <a:pt x="2380" y="1"/>
                    <a:pt x="1733" y="201"/>
                    <a:pt x="1168" y="647"/>
                  </a:cubicBezTo>
                  <a:cubicBezTo>
                    <a:pt x="1096" y="706"/>
                    <a:pt x="1073" y="825"/>
                    <a:pt x="1132" y="909"/>
                  </a:cubicBezTo>
                  <a:cubicBezTo>
                    <a:pt x="1166" y="949"/>
                    <a:pt x="1219" y="971"/>
                    <a:pt x="1274" y="971"/>
                  </a:cubicBezTo>
                  <a:cubicBezTo>
                    <a:pt x="1315" y="971"/>
                    <a:pt x="1358" y="958"/>
                    <a:pt x="1394" y="933"/>
                  </a:cubicBezTo>
                  <a:cubicBezTo>
                    <a:pt x="1895" y="538"/>
                    <a:pt x="2466" y="360"/>
                    <a:pt x="3024" y="360"/>
                  </a:cubicBezTo>
                  <a:cubicBezTo>
                    <a:pt x="4402" y="360"/>
                    <a:pt x="5704" y="1444"/>
                    <a:pt x="5704" y="3028"/>
                  </a:cubicBezTo>
                  <a:cubicBezTo>
                    <a:pt x="5704" y="3659"/>
                    <a:pt x="5478" y="4266"/>
                    <a:pt x="5085" y="4743"/>
                  </a:cubicBezTo>
                  <a:cubicBezTo>
                    <a:pt x="4573" y="5350"/>
                    <a:pt x="3835" y="5707"/>
                    <a:pt x="3025" y="5707"/>
                  </a:cubicBezTo>
                  <a:cubicBezTo>
                    <a:pt x="1549" y="5707"/>
                    <a:pt x="358" y="4516"/>
                    <a:pt x="358" y="3052"/>
                  </a:cubicBezTo>
                  <a:cubicBezTo>
                    <a:pt x="358" y="2457"/>
                    <a:pt x="561" y="1897"/>
                    <a:pt x="918" y="1421"/>
                  </a:cubicBezTo>
                  <a:cubicBezTo>
                    <a:pt x="977" y="1349"/>
                    <a:pt x="953" y="1230"/>
                    <a:pt x="882" y="1171"/>
                  </a:cubicBezTo>
                  <a:cubicBezTo>
                    <a:pt x="852" y="1146"/>
                    <a:pt x="814" y="1134"/>
                    <a:pt x="776" y="1134"/>
                  </a:cubicBezTo>
                  <a:cubicBezTo>
                    <a:pt x="722" y="1134"/>
                    <a:pt x="667" y="1158"/>
                    <a:pt x="632" y="1206"/>
                  </a:cubicBezTo>
                  <a:cubicBezTo>
                    <a:pt x="227" y="1742"/>
                    <a:pt x="1" y="2361"/>
                    <a:pt x="1" y="3028"/>
                  </a:cubicBezTo>
                  <a:cubicBezTo>
                    <a:pt x="1" y="4695"/>
                    <a:pt x="1358" y="6052"/>
                    <a:pt x="3025" y="6052"/>
                  </a:cubicBezTo>
                  <a:cubicBezTo>
                    <a:pt x="3930" y="6052"/>
                    <a:pt x="4775" y="5648"/>
                    <a:pt x="5347" y="4969"/>
                  </a:cubicBezTo>
                  <a:cubicBezTo>
                    <a:pt x="5787" y="4433"/>
                    <a:pt x="6049" y="3731"/>
                    <a:pt x="6049" y="3028"/>
                  </a:cubicBezTo>
                  <a:cubicBezTo>
                    <a:pt x="6066" y="1230"/>
                    <a:pt x="4580" y="1"/>
                    <a:pt x="301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27" name="Google Shape;11627;p80"/>
            <p:cNvSpPr/>
            <p:nvPr/>
          </p:nvSpPr>
          <p:spPr>
            <a:xfrm>
              <a:off x="4085593" y="4420278"/>
              <a:ext cx="145826" cy="120923"/>
            </a:xfrm>
            <a:custGeom>
              <a:avLst/>
              <a:gdLst/>
              <a:ahLst/>
              <a:cxnLst/>
              <a:rect l="l" t="t" r="r" b="b"/>
              <a:pathLst>
                <a:path w="4585" h="3802" extrusionOk="0">
                  <a:moveTo>
                    <a:pt x="2060" y="0"/>
                  </a:moveTo>
                  <a:cubicBezTo>
                    <a:pt x="893" y="0"/>
                    <a:pt x="0" y="1060"/>
                    <a:pt x="191" y="2203"/>
                  </a:cubicBezTo>
                  <a:cubicBezTo>
                    <a:pt x="202" y="2301"/>
                    <a:pt x="282" y="2359"/>
                    <a:pt x="369" y="2359"/>
                  </a:cubicBezTo>
                  <a:cubicBezTo>
                    <a:pt x="377" y="2359"/>
                    <a:pt x="385" y="2359"/>
                    <a:pt x="393" y="2358"/>
                  </a:cubicBezTo>
                  <a:cubicBezTo>
                    <a:pt x="500" y="2346"/>
                    <a:pt x="560" y="2250"/>
                    <a:pt x="548" y="2143"/>
                  </a:cubicBezTo>
                  <a:cubicBezTo>
                    <a:pt x="377" y="1146"/>
                    <a:pt x="1184" y="350"/>
                    <a:pt x="2075" y="350"/>
                  </a:cubicBezTo>
                  <a:cubicBezTo>
                    <a:pt x="2428" y="350"/>
                    <a:pt x="2795" y="475"/>
                    <a:pt x="3120" y="762"/>
                  </a:cubicBezTo>
                  <a:cubicBezTo>
                    <a:pt x="3727" y="1334"/>
                    <a:pt x="3786" y="2310"/>
                    <a:pt x="3191" y="2941"/>
                  </a:cubicBezTo>
                  <a:cubicBezTo>
                    <a:pt x="2884" y="3270"/>
                    <a:pt x="2472" y="3430"/>
                    <a:pt x="2064" y="3430"/>
                  </a:cubicBezTo>
                  <a:cubicBezTo>
                    <a:pt x="1569" y="3430"/>
                    <a:pt x="1079" y="3195"/>
                    <a:pt x="786" y="2739"/>
                  </a:cubicBezTo>
                  <a:cubicBezTo>
                    <a:pt x="751" y="2690"/>
                    <a:pt x="700" y="2666"/>
                    <a:pt x="645" y="2666"/>
                  </a:cubicBezTo>
                  <a:cubicBezTo>
                    <a:pt x="606" y="2666"/>
                    <a:pt x="564" y="2678"/>
                    <a:pt x="524" y="2703"/>
                  </a:cubicBezTo>
                  <a:cubicBezTo>
                    <a:pt x="441" y="2762"/>
                    <a:pt x="429" y="2858"/>
                    <a:pt x="488" y="2953"/>
                  </a:cubicBezTo>
                  <a:cubicBezTo>
                    <a:pt x="859" y="3512"/>
                    <a:pt x="1464" y="3801"/>
                    <a:pt x="2073" y="3801"/>
                  </a:cubicBezTo>
                  <a:cubicBezTo>
                    <a:pt x="2579" y="3801"/>
                    <a:pt x="3087" y="3602"/>
                    <a:pt x="3465" y="3191"/>
                  </a:cubicBezTo>
                  <a:cubicBezTo>
                    <a:pt x="4584" y="1988"/>
                    <a:pt x="3715" y="0"/>
                    <a:pt x="206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28" name="Google Shape;11628;p80"/>
            <p:cNvSpPr/>
            <p:nvPr/>
          </p:nvSpPr>
          <p:spPr>
            <a:xfrm>
              <a:off x="4131392" y="4449507"/>
              <a:ext cx="54577" cy="45767"/>
            </a:xfrm>
            <a:custGeom>
              <a:avLst/>
              <a:gdLst/>
              <a:ahLst/>
              <a:cxnLst/>
              <a:rect l="l" t="t" r="r" b="b"/>
              <a:pathLst>
                <a:path w="1716" h="1439" extrusionOk="0">
                  <a:moveTo>
                    <a:pt x="820" y="0"/>
                  </a:moveTo>
                  <a:cubicBezTo>
                    <a:pt x="805" y="0"/>
                    <a:pt x="790" y="3"/>
                    <a:pt x="775" y="10"/>
                  </a:cubicBezTo>
                  <a:cubicBezTo>
                    <a:pt x="203" y="129"/>
                    <a:pt x="1" y="831"/>
                    <a:pt x="394" y="1224"/>
                  </a:cubicBezTo>
                  <a:cubicBezTo>
                    <a:pt x="537" y="1367"/>
                    <a:pt x="724" y="1439"/>
                    <a:pt x="912" y="1439"/>
                  </a:cubicBezTo>
                  <a:cubicBezTo>
                    <a:pt x="1099" y="1439"/>
                    <a:pt x="1287" y="1367"/>
                    <a:pt x="1430" y="1224"/>
                  </a:cubicBezTo>
                  <a:cubicBezTo>
                    <a:pt x="1668" y="986"/>
                    <a:pt x="1715" y="665"/>
                    <a:pt x="1573" y="391"/>
                  </a:cubicBezTo>
                  <a:cubicBezTo>
                    <a:pt x="1546" y="329"/>
                    <a:pt x="1481" y="294"/>
                    <a:pt x="1410" y="294"/>
                  </a:cubicBezTo>
                  <a:cubicBezTo>
                    <a:pt x="1385" y="294"/>
                    <a:pt x="1359" y="298"/>
                    <a:pt x="1334" y="307"/>
                  </a:cubicBezTo>
                  <a:cubicBezTo>
                    <a:pt x="1251" y="343"/>
                    <a:pt x="1215" y="450"/>
                    <a:pt x="1251" y="546"/>
                  </a:cubicBezTo>
                  <a:cubicBezTo>
                    <a:pt x="1311" y="677"/>
                    <a:pt x="1287" y="843"/>
                    <a:pt x="1180" y="962"/>
                  </a:cubicBezTo>
                  <a:cubicBezTo>
                    <a:pt x="1102" y="1034"/>
                    <a:pt x="1007" y="1069"/>
                    <a:pt x="913" y="1069"/>
                  </a:cubicBezTo>
                  <a:cubicBezTo>
                    <a:pt x="820" y="1069"/>
                    <a:pt x="727" y="1034"/>
                    <a:pt x="656" y="962"/>
                  </a:cubicBezTo>
                  <a:cubicBezTo>
                    <a:pt x="441" y="748"/>
                    <a:pt x="561" y="391"/>
                    <a:pt x="846" y="343"/>
                  </a:cubicBezTo>
                  <a:cubicBezTo>
                    <a:pt x="953" y="331"/>
                    <a:pt x="1013" y="236"/>
                    <a:pt x="977" y="141"/>
                  </a:cubicBezTo>
                  <a:cubicBezTo>
                    <a:pt x="958" y="63"/>
                    <a:pt x="890" y="0"/>
                    <a:pt x="82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629" name="Google Shape;11629;p80"/>
          <p:cNvGrpSpPr/>
          <p:nvPr/>
        </p:nvGrpSpPr>
        <p:grpSpPr>
          <a:xfrm>
            <a:off x="4588088" y="5502741"/>
            <a:ext cx="449425" cy="403457"/>
            <a:chOff x="3441065" y="4302505"/>
            <a:chExt cx="337069" cy="302593"/>
          </a:xfrm>
          <a:solidFill>
            <a:schemeClr val="tx1"/>
          </a:solidFill>
        </p:grpSpPr>
        <p:sp>
          <p:nvSpPr>
            <p:cNvPr id="11630" name="Google Shape;11630;p80"/>
            <p:cNvSpPr/>
            <p:nvPr/>
          </p:nvSpPr>
          <p:spPr>
            <a:xfrm>
              <a:off x="3441065" y="4366941"/>
              <a:ext cx="337069" cy="173655"/>
            </a:xfrm>
            <a:custGeom>
              <a:avLst/>
              <a:gdLst/>
              <a:ahLst/>
              <a:cxnLst/>
              <a:rect l="l" t="t" r="r" b="b"/>
              <a:pathLst>
                <a:path w="10598" h="5460" extrusionOk="0">
                  <a:moveTo>
                    <a:pt x="5062" y="1"/>
                  </a:moveTo>
                  <a:cubicBezTo>
                    <a:pt x="3977" y="1"/>
                    <a:pt x="2891" y="303"/>
                    <a:pt x="1834" y="951"/>
                  </a:cubicBezTo>
                  <a:cubicBezTo>
                    <a:pt x="1001" y="1463"/>
                    <a:pt x="418" y="2058"/>
                    <a:pt x="156" y="2368"/>
                  </a:cubicBezTo>
                  <a:cubicBezTo>
                    <a:pt x="1" y="2546"/>
                    <a:pt x="1" y="2808"/>
                    <a:pt x="168" y="2987"/>
                  </a:cubicBezTo>
                  <a:cubicBezTo>
                    <a:pt x="1001" y="3844"/>
                    <a:pt x="1870" y="4475"/>
                    <a:pt x="2739" y="4892"/>
                  </a:cubicBezTo>
                  <a:cubicBezTo>
                    <a:pt x="2763" y="4916"/>
                    <a:pt x="2787" y="4916"/>
                    <a:pt x="2823" y="4916"/>
                  </a:cubicBezTo>
                  <a:cubicBezTo>
                    <a:pt x="2977" y="4916"/>
                    <a:pt x="3037" y="4689"/>
                    <a:pt x="2894" y="4618"/>
                  </a:cubicBezTo>
                  <a:cubicBezTo>
                    <a:pt x="2049" y="4213"/>
                    <a:pt x="1215" y="3582"/>
                    <a:pt x="406" y="2773"/>
                  </a:cubicBezTo>
                  <a:cubicBezTo>
                    <a:pt x="346" y="2713"/>
                    <a:pt x="346" y="2630"/>
                    <a:pt x="406" y="2570"/>
                  </a:cubicBezTo>
                  <a:cubicBezTo>
                    <a:pt x="799" y="2130"/>
                    <a:pt x="2061" y="868"/>
                    <a:pt x="3918" y="451"/>
                  </a:cubicBezTo>
                  <a:lnTo>
                    <a:pt x="3918" y="451"/>
                  </a:lnTo>
                  <a:cubicBezTo>
                    <a:pt x="3561" y="665"/>
                    <a:pt x="3263" y="963"/>
                    <a:pt x="3025" y="1320"/>
                  </a:cubicBezTo>
                  <a:cubicBezTo>
                    <a:pt x="2977" y="1403"/>
                    <a:pt x="3001" y="1487"/>
                    <a:pt x="3073" y="1534"/>
                  </a:cubicBezTo>
                  <a:cubicBezTo>
                    <a:pt x="3098" y="1551"/>
                    <a:pt x="3126" y="1559"/>
                    <a:pt x="3154" y="1559"/>
                  </a:cubicBezTo>
                  <a:cubicBezTo>
                    <a:pt x="3204" y="1559"/>
                    <a:pt x="3252" y="1533"/>
                    <a:pt x="3275" y="1487"/>
                  </a:cubicBezTo>
                  <a:cubicBezTo>
                    <a:pt x="3728" y="772"/>
                    <a:pt x="4490" y="367"/>
                    <a:pt x="5299" y="367"/>
                  </a:cubicBezTo>
                  <a:cubicBezTo>
                    <a:pt x="6609" y="367"/>
                    <a:pt x="7680" y="1439"/>
                    <a:pt x="7680" y="2749"/>
                  </a:cubicBezTo>
                  <a:cubicBezTo>
                    <a:pt x="7680" y="3820"/>
                    <a:pt x="6954" y="4773"/>
                    <a:pt x="5930" y="5047"/>
                  </a:cubicBezTo>
                  <a:cubicBezTo>
                    <a:pt x="5720" y="5103"/>
                    <a:pt x="5510" y="5130"/>
                    <a:pt x="5305" y="5130"/>
                  </a:cubicBezTo>
                  <a:cubicBezTo>
                    <a:pt x="4250" y="5130"/>
                    <a:pt x="3302" y="4424"/>
                    <a:pt x="3013" y="3368"/>
                  </a:cubicBezTo>
                  <a:cubicBezTo>
                    <a:pt x="2954" y="3154"/>
                    <a:pt x="2918" y="2951"/>
                    <a:pt x="2918" y="2737"/>
                  </a:cubicBezTo>
                  <a:cubicBezTo>
                    <a:pt x="2918" y="2487"/>
                    <a:pt x="2966" y="2249"/>
                    <a:pt x="3037" y="2011"/>
                  </a:cubicBezTo>
                  <a:cubicBezTo>
                    <a:pt x="3073" y="1915"/>
                    <a:pt x="3025" y="1844"/>
                    <a:pt x="2942" y="1820"/>
                  </a:cubicBezTo>
                  <a:cubicBezTo>
                    <a:pt x="2920" y="1812"/>
                    <a:pt x="2899" y="1808"/>
                    <a:pt x="2880" y="1808"/>
                  </a:cubicBezTo>
                  <a:cubicBezTo>
                    <a:pt x="2816" y="1808"/>
                    <a:pt x="2767" y="1851"/>
                    <a:pt x="2739" y="1915"/>
                  </a:cubicBezTo>
                  <a:cubicBezTo>
                    <a:pt x="2656" y="2189"/>
                    <a:pt x="2608" y="2475"/>
                    <a:pt x="2608" y="2737"/>
                  </a:cubicBezTo>
                  <a:cubicBezTo>
                    <a:pt x="2608" y="2975"/>
                    <a:pt x="2644" y="3213"/>
                    <a:pt x="2704" y="3439"/>
                  </a:cubicBezTo>
                  <a:cubicBezTo>
                    <a:pt x="2858" y="4058"/>
                    <a:pt x="3251" y="4582"/>
                    <a:pt x="3739" y="4928"/>
                  </a:cubicBezTo>
                  <a:cubicBezTo>
                    <a:pt x="3632" y="4892"/>
                    <a:pt x="3549" y="4868"/>
                    <a:pt x="3442" y="4820"/>
                  </a:cubicBezTo>
                  <a:cubicBezTo>
                    <a:pt x="3427" y="4816"/>
                    <a:pt x="3412" y="4813"/>
                    <a:pt x="3396" y="4813"/>
                  </a:cubicBezTo>
                  <a:cubicBezTo>
                    <a:pt x="3334" y="4813"/>
                    <a:pt x="3270" y="4849"/>
                    <a:pt x="3251" y="4916"/>
                  </a:cubicBezTo>
                  <a:cubicBezTo>
                    <a:pt x="3216" y="4987"/>
                    <a:pt x="3263" y="5070"/>
                    <a:pt x="3335" y="5106"/>
                  </a:cubicBezTo>
                  <a:cubicBezTo>
                    <a:pt x="3996" y="5346"/>
                    <a:pt x="4652" y="5460"/>
                    <a:pt x="5299" y="5460"/>
                  </a:cubicBezTo>
                  <a:cubicBezTo>
                    <a:pt x="6446" y="5460"/>
                    <a:pt x="7563" y="5103"/>
                    <a:pt x="8621" y="4463"/>
                  </a:cubicBezTo>
                  <a:cubicBezTo>
                    <a:pt x="9502" y="3927"/>
                    <a:pt x="10145" y="3308"/>
                    <a:pt x="10443" y="2975"/>
                  </a:cubicBezTo>
                  <a:cubicBezTo>
                    <a:pt x="10597" y="2808"/>
                    <a:pt x="10586" y="2511"/>
                    <a:pt x="10395" y="2356"/>
                  </a:cubicBezTo>
                  <a:cubicBezTo>
                    <a:pt x="10062" y="2058"/>
                    <a:pt x="9728" y="1784"/>
                    <a:pt x="9383" y="1546"/>
                  </a:cubicBezTo>
                  <a:cubicBezTo>
                    <a:pt x="9357" y="1529"/>
                    <a:pt x="9327" y="1521"/>
                    <a:pt x="9298" y="1521"/>
                  </a:cubicBezTo>
                  <a:cubicBezTo>
                    <a:pt x="9246" y="1521"/>
                    <a:pt x="9194" y="1544"/>
                    <a:pt x="9157" y="1582"/>
                  </a:cubicBezTo>
                  <a:cubicBezTo>
                    <a:pt x="9109" y="1653"/>
                    <a:pt x="9133" y="1737"/>
                    <a:pt x="9192" y="1796"/>
                  </a:cubicBezTo>
                  <a:cubicBezTo>
                    <a:pt x="9514" y="2034"/>
                    <a:pt x="9847" y="2296"/>
                    <a:pt x="10169" y="2594"/>
                  </a:cubicBezTo>
                  <a:cubicBezTo>
                    <a:pt x="10228" y="2653"/>
                    <a:pt x="10228" y="2737"/>
                    <a:pt x="10181" y="2796"/>
                  </a:cubicBezTo>
                  <a:cubicBezTo>
                    <a:pt x="9788" y="3225"/>
                    <a:pt x="8550" y="4439"/>
                    <a:pt x="6835" y="4939"/>
                  </a:cubicBezTo>
                  <a:cubicBezTo>
                    <a:pt x="8311" y="3904"/>
                    <a:pt x="8359" y="1737"/>
                    <a:pt x="6954" y="629"/>
                  </a:cubicBezTo>
                  <a:lnTo>
                    <a:pt x="6954" y="629"/>
                  </a:lnTo>
                  <a:cubicBezTo>
                    <a:pt x="7538" y="820"/>
                    <a:pt x="8121" y="1106"/>
                    <a:pt x="8692" y="1463"/>
                  </a:cubicBezTo>
                  <a:cubicBezTo>
                    <a:pt x="8722" y="1476"/>
                    <a:pt x="8752" y="1482"/>
                    <a:pt x="8780" y="1482"/>
                  </a:cubicBezTo>
                  <a:cubicBezTo>
                    <a:pt x="8831" y="1482"/>
                    <a:pt x="8876" y="1461"/>
                    <a:pt x="8907" y="1415"/>
                  </a:cubicBezTo>
                  <a:cubicBezTo>
                    <a:pt x="8954" y="1344"/>
                    <a:pt x="8931" y="1249"/>
                    <a:pt x="8859" y="1201"/>
                  </a:cubicBezTo>
                  <a:cubicBezTo>
                    <a:pt x="7632" y="426"/>
                    <a:pt x="6348" y="1"/>
                    <a:pt x="506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31" name="Google Shape;11631;p80"/>
            <p:cNvSpPr/>
            <p:nvPr/>
          </p:nvSpPr>
          <p:spPr>
            <a:xfrm>
              <a:off x="3572864" y="4423300"/>
              <a:ext cx="76141" cy="61479"/>
            </a:xfrm>
            <a:custGeom>
              <a:avLst/>
              <a:gdLst/>
              <a:ahLst/>
              <a:cxnLst/>
              <a:rect l="l" t="t" r="r" b="b"/>
              <a:pathLst>
                <a:path w="2394" h="1933" extrusionOk="0">
                  <a:moveTo>
                    <a:pt x="1143" y="0"/>
                  </a:moveTo>
                  <a:cubicBezTo>
                    <a:pt x="465" y="0"/>
                    <a:pt x="0" y="679"/>
                    <a:pt x="238" y="1322"/>
                  </a:cubicBezTo>
                  <a:cubicBezTo>
                    <a:pt x="258" y="1381"/>
                    <a:pt x="326" y="1423"/>
                    <a:pt x="396" y="1423"/>
                  </a:cubicBezTo>
                  <a:cubicBezTo>
                    <a:pt x="411" y="1423"/>
                    <a:pt x="426" y="1421"/>
                    <a:pt x="441" y="1417"/>
                  </a:cubicBezTo>
                  <a:cubicBezTo>
                    <a:pt x="524" y="1382"/>
                    <a:pt x="560" y="1298"/>
                    <a:pt x="536" y="1203"/>
                  </a:cubicBezTo>
                  <a:cubicBezTo>
                    <a:pt x="354" y="738"/>
                    <a:pt x="729" y="308"/>
                    <a:pt x="1156" y="308"/>
                  </a:cubicBezTo>
                  <a:cubicBezTo>
                    <a:pt x="1287" y="308"/>
                    <a:pt x="1422" y="349"/>
                    <a:pt x="1548" y="441"/>
                  </a:cubicBezTo>
                  <a:cubicBezTo>
                    <a:pt x="2036" y="822"/>
                    <a:pt x="1774" y="1620"/>
                    <a:pt x="1143" y="1620"/>
                  </a:cubicBezTo>
                  <a:cubicBezTo>
                    <a:pt x="1048" y="1620"/>
                    <a:pt x="953" y="1608"/>
                    <a:pt x="881" y="1560"/>
                  </a:cubicBezTo>
                  <a:cubicBezTo>
                    <a:pt x="860" y="1554"/>
                    <a:pt x="840" y="1551"/>
                    <a:pt x="819" y="1551"/>
                  </a:cubicBezTo>
                  <a:cubicBezTo>
                    <a:pt x="759" y="1551"/>
                    <a:pt x="703" y="1578"/>
                    <a:pt x="667" y="1632"/>
                  </a:cubicBezTo>
                  <a:cubicBezTo>
                    <a:pt x="643" y="1715"/>
                    <a:pt x="667" y="1798"/>
                    <a:pt x="738" y="1846"/>
                  </a:cubicBezTo>
                  <a:cubicBezTo>
                    <a:pt x="869" y="1904"/>
                    <a:pt x="1009" y="1933"/>
                    <a:pt x="1148" y="1933"/>
                  </a:cubicBezTo>
                  <a:cubicBezTo>
                    <a:pt x="1438" y="1933"/>
                    <a:pt x="1724" y="1806"/>
                    <a:pt x="1917" y="1548"/>
                  </a:cubicBezTo>
                  <a:cubicBezTo>
                    <a:pt x="2393" y="917"/>
                    <a:pt x="1965" y="0"/>
                    <a:pt x="114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32" name="Google Shape;11632;p80"/>
            <p:cNvSpPr/>
            <p:nvPr/>
          </p:nvSpPr>
          <p:spPr>
            <a:xfrm>
              <a:off x="3619045" y="4394485"/>
              <a:ext cx="46626" cy="39088"/>
            </a:xfrm>
            <a:custGeom>
              <a:avLst/>
              <a:gdLst/>
              <a:ahLst/>
              <a:cxnLst/>
              <a:rect l="l" t="t" r="r" b="b"/>
              <a:pathLst>
                <a:path w="1466" h="1229" extrusionOk="0">
                  <a:moveTo>
                    <a:pt x="782" y="310"/>
                  </a:moveTo>
                  <a:cubicBezTo>
                    <a:pt x="917" y="310"/>
                    <a:pt x="1054" y="400"/>
                    <a:pt x="1096" y="549"/>
                  </a:cubicBezTo>
                  <a:cubicBezTo>
                    <a:pt x="1120" y="716"/>
                    <a:pt x="1013" y="871"/>
                    <a:pt x="858" y="906"/>
                  </a:cubicBezTo>
                  <a:cubicBezTo>
                    <a:pt x="834" y="912"/>
                    <a:pt x="810" y="914"/>
                    <a:pt x="788" y="914"/>
                  </a:cubicBezTo>
                  <a:cubicBezTo>
                    <a:pt x="553" y="914"/>
                    <a:pt x="406" y="648"/>
                    <a:pt x="537" y="442"/>
                  </a:cubicBezTo>
                  <a:cubicBezTo>
                    <a:pt x="599" y="351"/>
                    <a:pt x="690" y="310"/>
                    <a:pt x="782" y="310"/>
                  </a:cubicBezTo>
                  <a:close/>
                  <a:moveTo>
                    <a:pt x="791" y="1"/>
                  </a:moveTo>
                  <a:cubicBezTo>
                    <a:pt x="598" y="1"/>
                    <a:pt x="403" y="88"/>
                    <a:pt x="275" y="275"/>
                  </a:cubicBezTo>
                  <a:cubicBezTo>
                    <a:pt x="1" y="692"/>
                    <a:pt x="321" y="1229"/>
                    <a:pt x="792" y="1229"/>
                  </a:cubicBezTo>
                  <a:cubicBezTo>
                    <a:pt x="833" y="1229"/>
                    <a:pt x="875" y="1225"/>
                    <a:pt x="918" y="1216"/>
                  </a:cubicBezTo>
                  <a:cubicBezTo>
                    <a:pt x="1251" y="1145"/>
                    <a:pt x="1465" y="811"/>
                    <a:pt x="1394" y="490"/>
                  </a:cubicBezTo>
                  <a:cubicBezTo>
                    <a:pt x="1331" y="176"/>
                    <a:pt x="1064" y="1"/>
                    <a:pt x="79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33" name="Google Shape;11633;p80"/>
            <p:cNvSpPr/>
            <p:nvPr/>
          </p:nvSpPr>
          <p:spPr>
            <a:xfrm>
              <a:off x="3604669" y="4302505"/>
              <a:ext cx="9860" cy="42046"/>
            </a:xfrm>
            <a:custGeom>
              <a:avLst/>
              <a:gdLst/>
              <a:ahLst/>
              <a:cxnLst/>
              <a:rect l="l" t="t" r="r" b="b"/>
              <a:pathLst>
                <a:path w="310" h="1322" extrusionOk="0">
                  <a:moveTo>
                    <a:pt x="143" y="0"/>
                  </a:moveTo>
                  <a:cubicBezTo>
                    <a:pt x="60" y="0"/>
                    <a:pt x="0" y="72"/>
                    <a:pt x="0" y="155"/>
                  </a:cubicBezTo>
                  <a:lnTo>
                    <a:pt x="0" y="1179"/>
                  </a:lnTo>
                  <a:cubicBezTo>
                    <a:pt x="0" y="1262"/>
                    <a:pt x="72" y="1322"/>
                    <a:pt x="143" y="1322"/>
                  </a:cubicBezTo>
                  <a:cubicBezTo>
                    <a:pt x="238" y="1322"/>
                    <a:pt x="298" y="1250"/>
                    <a:pt x="298" y="1179"/>
                  </a:cubicBezTo>
                  <a:lnTo>
                    <a:pt x="298" y="155"/>
                  </a:lnTo>
                  <a:cubicBezTo>
                    <a:pt x="310" y="72"/>
                    <a:pt x="238" y="0"/>
                    <a:pt x="14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34" name="Google Shape;11634;p80"/>
            <p:cNvSpPr/>
            <p:nvPr/>
          </p:nvSpPr>
          <p:spPr>
            <a:xfrm>
              <a:off x="3528178" y="4315926"/>
              <a:ext cx="22359" cy="40742"/>
            </a:xfrm>
            <a:custGeom>
              <a:avLst/>
              <a:gdLst/>
              <a:ahLst/>
              <a:cxnLst/>
              <a:rect l="l" t="t" r="r" b="b"/>
              <a:pathLst>
                <a:path w="703" h="1281" extrusionOk="0">
                  <a:moveTo>
                    <a:pt x="163" y="1"/>
                  </a:moveTo>
                  <a:cubicBezTo>
                    <a:pt x="149" y="1"/>
                    <a:pt x="134" y="3"/>
                    <a:pt x="119" y="7"/>
                  </a:cubicBezTo>
                  <a:cubicBezTo>
                    <a:pt x="48" y="43"/>
                    <a:pt x="0" y="126"/>
                    <a:pt x="36" y="209"/>
                  </a:cubicBezTo>
                  <a:lnTo>
                    <a:pt x="393" y="1174"/>
                  </a:lnTo>
                  <a:cubicBezTo>
                    <a:pt x="417" y="1233"/>
                    <a:pt x="477" y="1281"/>
                    <a:pt x="536" y="1281"/>
                  </a:cubicBezTo>
                  <a:cubicBezTo>
                    <a:pt x="631" y="1281"/>
                    <a:pt x="703" y="1174"/>
                    <a:pt x="679" y="1067"/>
                  </a:cubicBezTo>
                  <a:lnTo>
                    <a:pt x="322" y="102"/>
                  </a:lnTo>
                  <a:cubicBezTo>
                    <a:pt x="292" y="43"/>
                    <a:pt x="231" y="1"/>
                    <a:pt x="16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35" name="Google Shape;11635;p80"/>
            <p:cNvSpPr/>
            <p:nvPr/>
          </p:nvSpPr>
          <p:spPr>
            <a:xfrm>
              <a:off x="3457730" y="4348590"/>
              <a:ext cx="32600" cy="35367"/>
            </a:xfrm>
            <a:custGeom>
              <a:avLst/>
              <a:gdLst/>
              <a:ahLst/>
              <a:cxnLst/>
              <a:rect l="l" t="t" r="r" b="b"/>
              <a:pathLst>
                <a:path w="1025" h="1112" extrusionOk="0">
                  <a:moveTo>
                    <a:pt x="183" y="0"/>
                  </a:moveTo>
                  <a:cubicBezTo>
                    <a:pt x="147" y="0"/>
                    <a:pt x="110" y="13"/>
                    <a:pt x="72" y="40"/>
                  </a:cubicBezTo>
                  <a:cubicBezTo>
                    <a:pt x="13" y="99"/>
                    <a:pt x="1" y="194"/>
                    <a:pt x="60" y="266"/>
                  </a:cubicBezTo>
                  <a:lnTo>
                    <a:pt x="715" y="1052"/>
                  </a:lnTo>
                  <a:cubicBezTo>
                    <a:pt x="751" y="1087"/>
                    <a:pt x="787" y="1111"/>
                    <a:pt x="834" y="1111"/>
                  </a:cubicBezTo>
                  <a:cubicBezTo>
                    <a:pt x="953" y="1099"/>
                    <a:pt x="1025" y="944"/>
                    <a:pt x="953" y="849"/>
                  </a:cubicBezTo>
                  <a:lnTo>
                    <a:pt x="298" y="51"/>
                  </a:lnTo>
                  <a:cubicBezTo>
                    <a:pt x="266" y="19"/>
                    <a:pt x="226" y="0"/>
                    <a:pt x="18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36" name="Google Shape;11636;p80"/>
            <p:cNvSpPr/>
            <p:nvPr/>
          </p:nvSpPr>
          <p:spPr>
            <a:xfrm>
              <a:off x="3727723" y="4351611"/>
              <a:ext cx="32218" cy="34954"/>
            </a:xfrm>
            <a:custGeom>
              <a:avLst/>
              <a:gdLst/>
              <a:ahLst/>
              <a:cxnLst/>
              <a:rect l="l" t="t" r="r" b="b"/>
              <a:pathLst>
                <a:path w="1013" h="1099" extrusionOk="0">
                  <a:moveTo>
                    <a:pt x="834" y="1"/>
                  </a:moveTo>
                  <a:cubicBezTo>
                    <a:pt x="791" y="1"/>
                    <a:pt x="748" y="19"/>
                    <a:pt x="715" y="52"/>
                  </a:cubicBezTo>
                  <a:lnTo>
                    <a:pt x="60" y="838"/>
                  </a:lnTo>
                  <a:cubicBezTo>
                    <a:pt x="1" y="897"/>
                    <a:pt x="13" y="1004"/>
                    <a:pt x="72" y="1064"/>
                  </a:cubicBezTo>
                  <a:cubicBezTo>
                    <a:pt x="96" y="1088"/>
                    <a:pt x="128" y="1098"/>
                    <a:pt x="161" y="1098"/>
                  </a:cubicBezTo>
                  <a:cubicBezTo>
                    <a:pt x="211" y="1098"/>
                    <a:pt x="263" y="1075"/>
                    <a:pt x="299" y="1040"/>
                  </a:cubicBezTo>
                  <a:lnTo>
                    <a:pt x="953" y="254"/>
                  </a:lnTo>
                  <a:cubicBezTo>
                    <a:pt x="1013" y="183"/>
                    <a:pt x="1013" y="76"/>
                    <a:pt x="930" y="40"/>
                  </a:cubicBezTo>
                  <a:cubicBezTo>
                    <a:pt x="903" y="13"/>
                    <a:pt x="869" y="1"/>
                    <a:pt x="83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37" name="Google Shape;11637;p80"/>
            <p:cNvSpPr/>
            <p:nvPr/>
          </p:nvSpPr>
          <p:spPr>
            <a:xfrm>
              <a:off x="3668279" y="4315926"/>
              <a:ext cx="22391" cy="40742"/>
            </a:xfrm>
            <a:custGeom>
              <a:avLst/>
              <a:gdLst/>
              <a:ahLst/>
              <a:cxnLst/>
              <a:rect l="l" t="t" r="r" b="b"/>
              <a:pathLst>
                <a:path w="704" h="1281" extrusionOk="0">
                  <a:moveTo>
                    <a:pt x="544" y="1"/>
                  </a:moveTo>
                  <a:cubicBezTo>
                    <a:pt x="481" y="1"/>
                    <a:pt x="413" y="43"/>
                    <a:pt x="394" y="102"/>
                  </a:cubicBezTo>
                  <a:lnTo>
                    <a:pt x="36" y="1067"/>
                  </a:lnTo>
                  <a:cubicBezTo>
                    <a:pt x="1" y="1174"/>
                    <a:pt x="84" y="1281"/>
                    <a:pt x="179" y="1281"/>
                  </a:cubicBezTo>
                  <a:cubicBezTo>
                    <a:pt x="239" y="1281"/>
                    <a:pt x="298" y="1233"/>
                    <a:pt x="334" y="1174"/>
                  </a:cubicBezTo>
                  <a:lnTo>
                    <a:pt x="691" y="209"/>
                  </a:lnTo>
                  <a:cubicBezTo>
                    <a:pt x="703" y="126"/>
                    <a:pt x="655" y="43"/>
                    <a:pt x="584" y="7"/>
                  </a:cubicBezTo>
                  <a:cubicBezTo>
                    <a:pt x="571" y="3"/>
                    <a:pt x="558" y="1"/>
                    <a:pt x="54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38" name="Google Shape;11638;p80"/>
            <p:cNvSpPr/>
            <p:nvPr/>
          </p:nvSpPr>
          <p:spPr>
            <a:xfrm>
              <a:off x="3603143" y="4563019"/>
              <a:ext cx="9891" cy="42078"/>
            </a:xfrm>
            <a:custGeom>
              <a:avLst/>
              <a:gdLst/>
              <a:ahLst/>
              <a:cxnLst/>
              <a:rect l="l" t="t" r="r" b="b"/>
              <a:pathLst>
                <a:path w="311" h="1323" extrusionOk="0">
                  <a:moveTo>
                    <a:pt x="144" y="1"/>
                  </a:moveTo>
                  <a:cubicBezTo>
                    <a:pt x="60" y="1"/>
                    <a:pt x="1" y="72"/>
                    <a:pt x="1" y="144"/>
                  </a:cubicBezTo>
                  <a:lnTo>
                    <a:pt x="1" y="1168"/>
                  </a:lnTo>
                  <a:cubicBezTo>
                    <a:pt x="1" y="1263"/>
                    <a:pt x="72" y="1322"/>
                    <a:pt x="144" y="1322"/>
                  </a:cubicBezTo>
                  <a:cubicBezTo>
                    <a:pt x="239" y="1322"/>
                    <a:pt x="298" y="1251"/>
                    <a:pt x="298" y="1168"/>
                  </a:cubicBezTo>
                  <a:lnTo>
                    <a:pt x="298" y="144"/>
                  </a:lnTo>
                  <a:cubicBezTo>
                    <a:pt x="310" y="72"/>
                    <a:pt x="239" y="1"/>
                    <a:pt x="14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39" name="Google Shape;11639;p80"/>
            <p:cNvSpPr/>
            <p:nvPr/>
          </p:nvSpPr>
          <p:spPr>
            <a:xfrm>
              <a:off x="3667134" y="4552206"/>
              <a:ext cx="22009" cy="40233"/>
            </a:xfrm>
            <a:custGeom>
              <a:avLst/>
              <a:gdLst/>
              <a:ahLst/>
              <a:cxnLst/>
              <a:rect l="l" t="t" r="r" b="b"/>
              <a:pathLst>
                <a:path w="692" h="1265" extrusionOk="0">
                  <a:moveTo>
                    <a:pt x="165" y="0"/>
                  </a:moveTo>
                  <a:cubicBezTo>
                    <a:pt x="150" y="0"/>
                    <a:pt x="135" y="3"/>
                    <a:pt x="120" y="7"/>
                  </a:cubicBezTo>
                  <a:cubicBezTo>
                    <a:pt x="37" y="43"/>
                    <a:pt x="1" y="126"/>
                    <a:pt x="25" y="198"/>
                  </a:cubicBezTo>
                  <a:lnTo>
                    <a:pt x="382" y="1174"/>
                  </a:lnTo>
                  <a:cubicBezTo>
                    <a:pt x="410" y="1231"/>
                    <a:pt x="468" y="1265"/>
                    <a:pt x="527" y="1265"/>
                  </a:cubicBezTo>
                  <a:cubicBezTo>
                    <a:pt x="542" y="1265"/>
                    <a:pt x="557" y="1263"/>
                    <a:pt x="572" y="1258"/>
                  </a:cubicBezTo>
                  <a:cubicBezTo>
                    <a:pt x="656" y="1234"/>
                    <a:pt x="691" y="1139"/>
                    <a:pt x="668" y="1067"/>
                  </a:cubicBezTo>
                  <a:lnTo>
                    <a:pt x="310" y="103"/>
                  </a:lnTo>
                  <a:cubicBezTo>
                    <a:pt x="282" y="36"/>
                    <a:pt x="223" y="0"/>
                    <a:pt x="16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40" name="Google Shape;11640;p80"/>
            <p:cNvSpPr/>
            <p:nvPr/>
          </p:nvSpPr>
          <p:spPr>
            <a:xfrm>
              <a:off x="3727723" y="4524662"/>
              <a:ext cx="32982" cy="35367"/>
            </a:xfrm>
            <a:custGeom>
              <a:avLst/>
              <a:gdLst/>
              <a:ahLst/>
              <a:cxnLst/>
              <a:rect l="l" t="t" r="r" b="b"/>
              <a:pathLst>
                <a:path w="1037" h="1112" extrusionOk="0">
                  <a:moveTo>
                    <a:pt x="178" y="1"/>
                  </a:moveTo>
                  <a:cubicBezTo>
                    <a:pt x="142" y="1"/>
                    <a:pt x="104" y="13"/>
                    <a:pt x="72" y="40"/>
                  </a:cubicBezTo>
                  <a:cubicBezTo>
                    <a:pt x="13" y="100"/>
                    <a:pt x="1" y="195"/>
                    <a:pt x="60" y="266"/>
                  </a:cubicBezTo>
                  <a:lnTo>
                    <a:pt x="715" y="1052"/>
                  </a:lnTo>
                  <a:cubicBezTo>
                    <a:pt x="739" y="1088"/>
                    <a:pt x="787" y="1112"/>
                    <a:pt x="834" y="1112"/>
                  </a:cubicBezTo>
                  <a:cubicBezTo>
                    <a:pt x="965" y="1100"/>
                    <a:pt x="1037" y="945"/>
                    <a:pt x="953" y="850"/>
                  </a:cubicBezTo>
                  <a:lnTo>
                    <a:pt x="299" y="52"/>
                  </a:lnTo>
                  <a:cubicBezTo>
                    <a:pt x="266" y="19"/>
                    <a:pt x="222" y="1"/>
                    <a:pt x="17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41" name="Google Shape;11641;p80"/>
            <p:cNvSpPr/>
            <p:nvPr/>
          </p:nvSpPr>
          <p:spPr>
            <a:xfrm>
              <a:off x="3457349" y="4522023"/>
              <a:ext cx="32218" cy="34954"/>
            </a:xfrm>
            <a:custGeom>
              <a:avLst/>
              <a:gdLst/>
              <a:ahLst/>
              <a:cxnLst/>
              <a:rect l="l" t="t" r="r" b="b"/>
              <a:pathLst>
                <a:path w="1013" h="1099" extrusionOk="0">
                  <a:moveTo>
                    <a:pt x="841" y="0"/>
                  </a:moveTo>
                  <a:cubicBezTo>
                    <a:pt x="795" y="0"/>
                    <a:pt x="748" y="19"/>
                    <a:pt x="715" y="52"/>
                  </a:cubicBezTo>
                  <a:lnTo>
                    <a:pt x="60" y="837"/>
                  </a:lnTo>
                  <a:cubicBezTo>
                    <a:pt x="1" y="897"/>
                    <a:pt x="13" y="1004"/>
                    <a:pt x="72" y="1064"/>
                  </a:cubicBezTo>
                  <a:cubicBezTo>
                    <a:pt x="96" y="1088"/>
                    <a:pt x="128" y="1098"/>
                    <a:pt x="161" y="1098"/>
                  </a:cubicBezTo>
                  <a:cubicBezTo>
                    <a:pt x="211" y="1098"/>
                    <a:pt x="263" y="1075"/>
                    <a:pt x="298" y="1040"/>
                  </a:cubicBezTo>
                  <a:lnTo>
                    <a:pt x="953" y="254"/>
                  </a:lnTo>
                  <a:cubicBezTo>
                    <a:pt x="1013" y="183"/>
                    <a:pt x="1013" y="99"/>
                    <a:pt x="941" y="40"/>
                  </a:cubicBezTo>
                  <a:cubicBezTo>
                    <a:pt x="915" y="13"/>
                    <a:pt x="878" y="0"/>
                    <a:pt x="84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42" name="Google Shape;11642;p80"/>
            <p:cNvSpPr/>
            <p:nvPr/>
          </p:nvSpPr>
          <p:spPr>
            <a:xfrm>
              <a:off x="3526270" y="4551665"/>
              <a:ext cx="22772" cy="40392"/>
            </a:xfrm>
            <a:custGeom>
              <a:avLst/>
              <a:gdLst/>
              <a:ahLst/>
              <a:cxnLst/>
              <a:rect l="l" t="t" r="r" b="b"/>
              <a:pathLst>
                <a:path w="716" h="1270" extrusionOk="0">
                  <a:moveTo>
                    <a:pt x="531" y="0"/>
                  </a:moveTo>
                  <a:cubicBezTo>
                    <a:pt x="472" y="0"/>
                    <a:pt x="412" y="41"/>
                    <a:pt x="394" y="96"/>
                  </a:cubicBezTo>
                  <a:lnTo>
                    <a:pt x="36" y="1072"/>
                  </a:lnTo>
                  <a:cubicBezTo>
                    <a:pt x="1" y="1144"/>
                    <a:pt x="48" y="1227"/>
                    <a:pt x="120" y="1263"/>
                  </a:cubicBezTo>
                  <a:cubicBezTo>
                    <a:pt x="137" y="1268"/>
                    <a:pt x="154" y="1270"/>
                    <a:pt x="170" y="1270"/>
                  </a:cubicBezTo>
                  <a:cubicBezTo>
                    <a:pt x="235" y="1270"/>
                    <a:pt x="294" y="1234"/>
                    <a:pt x="322" y="1167"/>
                  </a:cubicBezTo>
                  <a:lnTo>
                    <a:pt x="679" y="203"/>
                  </a:lnTo>
                  <a:cubicBezTo>
                    <a:pt x="715" y="132"/>
                    <a:pt x="679" y="36"/>
                    <a:pt x="584" y="13"/>
                  </a:cubicBezTo>
                  <a:cubicBezTo>
                    <a:pt x="567" y="4"/>
                    <a:pt x="549" y="0"/>
                    <a:pt x="53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643" name="Google Shape;11643;p80"/>
          <p:cNvGrpSpPr/>
          <p:nvPr/>
        </p:nvGrpSpPr>
        <p:grpSpPr>
          <a:xfrm>
            <a:off x="4709794" y="4249580"/>
            <a:ext cx="452437" cy="448365"/>
            <a:chOff x="3532345" y="3362635"/>
            <a:chExt cx="339328" cy="336274"/>
          </a:xfrm>
          <a:solidFill>
            <a:schemeClr val="tx1"/>
          </a:solidFill>
        </p:grpSpPr>
        <p:sp>
          <p:nvSpPr>
            <p:cNvPr id="11644" name="Google Shape;11644;p80"/>
            <p:cNvSpPr/>
            <p:nvPr/>
          </p:nvSpPr>
          <p:spPr>
            <a:xfrm>
              <a:off x="3819385" y="3493258"/>
              <a:ext cx="32" cy="32"/>
            </a:xfrm>
            <a:custGeom>
              <a:avLst/>
              <a:gdLst/>
              <a:ahLst/>
              <a:cxnLst/>
              <a:rect l="l" t="t" r="r" b="b"/>
              <a:pathLst>
                <a:path w="1" h="1" extrusionOk="0">
                  <a:moveTo>
                    <a:pt x="0" y="1"/>
                  </a:moveTo>
                  <a:lnTo>
                    <a:pt x="0"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45" name="Google Shape;11645;p80"/>
            <p:cNvSpPr/>
            <p:nvPr/>
          </p:nvSpPr>
          <p:spPr>
            <a:xfrm>
              <a:off x="3819385" y="3493258"/>
              <a:ext cx="32" cy="32"/>
            </a:xfrm>
            <a:custGeom>
              <a:avLst/>
              <a:gdLst/>
              <a:ahLst/>
              <a:cxnLst/>
              <a:rect l="l" t="t" r="r" b="b"/>
              <a:pathLst>
                <a:path w="1" h="1" extrusionOk="0">
                  <a:moveTo>
                    <a:pt x="0" y="1"/>
                  </a:move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46" name="Google Shape;11646;p80"/>
            <p:cNvSpPr/>
            <p:nvPr/>
          </p:nvSpPr>
          <p:spPr>
            <a:xfrm>
              <a:off x="3532345" y="3362635"/>
              <a:ext cx="339328" cy="282142"/>
            </a:xfrm>
            <a:custGeom>
              <a:avLst/>
              <a:gdLst/>
              <a:ahLst/>
              <a:cxnLst/>
              <a:rect l="l" t="t" r="r" b="b"/>
              <a:pathLst>
                <a:path w="10669" h="8871" extrusionOk="0">
                  <a:moveTo>
                    <a:pt x="6299" y="262"/>
                  </a:moveTo>
                  <a:cubicBezTo>
                    <a:pt x="6465" y="262"/>
                    <a:pt x="6596" y="393"/>
                    <a:pt x="6596" y="560"/>
                  </a:cubicBezTo>
                  <a:lnTo>
                    <a:pt x="6596" y="2084"/>
                  </a:lnTo>
                  <a:cubicBezTo>
                    <a:pt x="6382" y="2119"/>
                    <a:pt x="6322" y="2155"/>
                    <a:pt x="6322" y="2155"/>
                  </a:cubicBezTo>
                  <a:cubicBezTo>
                    <a:pt x="6203" y="2179"/>
                    <a:pt x="6108" y="2227"/>
                    <a:pt x="6049" y="2238"/>
                  </a:cubicBezTo>
                  <a:cubicBezTo>
                    <a:pt x="5941" y="2119"/>
                    <a:pt x="6001" y="1988"/>
                    <a:pt x="5989" y="1846"/>
                  </a:cubicBezTo>
                  <a:lnTo>
                    <a:pt x="5989" y="560"/>
                  </a:lnTo>
                  <a:cubicBezTo>
                    <a:pt x="5989" y="393"/>
                    <a:pt x="6120" y="262"/>
                    <a:pt x="6287" y="262"/>
                  </a:cubicBezTo>
                  <a:close/>
                  <a:moveTo>
                    <a:pt x="3489" y="262"/>
                  </a:moveTo>
                  <a:cubicBezTo>
                    <a:pt x="3655" y="262"/>
                    <a:pt x="3786" y="393"/>
                    <a:pt x="3786" y="560"/>
                  </a:cubicBezTo>
                  <a:lnTo>
                    <a:pt x="3786" y="1846"/>
                  </a:lnTo>
                  <a:cubicBezTo>
                    <a:pt x="3786" y="2084"/>
                    <a:pt x="3786" y="2096"/>
                    <a:pt x="3775" y="2155"/>
                  </a:cubicBezTo>
                  <a:cubicBezTo>
                    <a:pt x="3727" y="2274"/>
                    <a:pt x="3620" y="2357"/>
                    <a:pt x="3477" y="2357"/>
                  </a:cubicBezTo>
                  <a:cubicBezTo>
                    <a:pt x="3477" y="2357"/>
                    <a:pt x="3470" y="2358"/>
                    <a:pt x="3457" y="2358"/>
                  </a:cubicBezTo>
                  <a:cubicBezTo>
                    <a:pt x="3399" y="2358"/>
                    <a:pt x="3228" y="2342"/>
                    <a:pt x="3179" y="2155"/>
                  </a:cubicBezTo>
                  <a:cubicBezTo>
                    <a:pt x="3167" y="2084"/>
                    <a:pt x="3191" y="2024"/>
                    <a:pt x="3179" y="1846"/>
                  </a:cubicBezTo>
                  <a:lnTo>
                    <a:pt x="3179" y="560"/>
                  </a:lnTo>
                  <a:cubicBezTo>
                    <a:pt x="3179" y="393"/>
                    <a:pt x="3310" y="262"/>
                    <a:pt x="3477" y="262"/>
                  </a:cubicBezTo>
                  <a:close/>
                  <a:moveTo>
                    <a:pt x="5370" y="262"/>
                  </a:moveTo>
                  <a:cubicBezTo>
                    <a:pt x="5525" y="262"/>
                    <a:pt x="5668" y="393"/>
                    <a:pt x="5668" y="560"/>
                  </a:cubicBezTo>
                  <a:lnTo>
                    <a:pt x="5668" y="1846"/>
                  </a:lnTo>
                  <a:cubicBezTo>
                    <a:pt x="5668" y="2060"/>
                    <a:pt x="5668" y="2096"/>
                    <a:pt x="5644" y="2155"/>
                  </a:cubicBezTo>
                  <a:cubicBezTo>
                    <a:pt x="5608" y="2274"/>
                    <a:pt x="5501" y="2357"/>
                    <a:pt x="5346" y="2357"/>
                  </a:cubicBezTo>
                  <a:cubicBezTo>
                    <a:pt x="5346" y="2357"/>
                    <a:pt x="5339" y="2358"/>
                    <a:pt x="5327" y="2358"/>
                  </a:cubicBezTo>
                  <a:cubicBezTo>
                    <a:pt x="5269" y="2358"/>
                    <a:pt x="5098" y="2342"/>
                    <a:pt x="5049" y="2155"/>
                  </a:cubicBezTo>
                  <a:lnTo>
                    <a:pt x="5049" y="1846"/>
                  </a:lnTo>
                  <a:lnTo>
                    <a:pt x="5049" y="560"/>
                  </a:lnTo>
                  <a:cubicBezTo>
                    <a:pt x="5049" y="393"/>
                    <a:pt x="5191" y="262"/>
                    <a:pt x="5346" y="262"/>
                  </a:cubicBezTo>
                  <a:close/>
                  <a:moveTo>
                    <a:pt x="4429" y="262"/>
                  </a:moveTo>
                  <a:cubicBezTo>
                    <a:pt x="4596" y="262"/>
                    <a:pt x="4727" y="393"/>
                    <a:pt x="4727" y="560"/>
                  </a:cubicBezTo>
                  <a:lnTo>
                    <a:pt x="4727" y="2060"/>
                  </a:lnTo>
                  <a:cubicBezTo>
                    <a:pt x="4727" y="2264"/>
                    <a:pt x="4567" y="2368"/>
                    <a:pt x="4408" y="2368"/>
                  </a:cubicBezTo>
                  <a:cubicBezTo>
                    <a:pt x="4251" y="2368"/>
                    <a:pt x="4096" y="2267"/>
                    <a:pt x="4096" y="2060"/>
                  </a:cubicBezTo>
                  <a:cubicBezTo>
                    <a:pt x="4120" y="1726"/>
                    <a:pt x="4120" y="869"/>
                    <a:pt x="4120" y="560"/>
                  </a:cubicBezTo>
                  <a:cubicBezTo>
                    <a:pt x="4120" y="393"/>
                    <a:pt x="4251" y="262"/>
                    <a:pt x="4417" y="262"/>
                  </a:cubicBezTo>
                  <a:close/>
                  <a:moveTo>
                    <a:pt x="2882" y="2155"/>
                  </a:moveTo>
                  <a:cubicBezTo>
                    <a:pt x="2927" y="2488"/>
                    <a:pt x="3212" y="2686"/>
                    <a:pt x="3503" y="2686"/>
                  </a:cubicBezTo>
                  <a:cubicBezTo>
                    <a:pt x="3670" y="2686"/>
                    <a:pt x="3839" y="2620"/>
                    <a:pt x="3965" y="2477"/>
                  </a:cubicBezTo>
                  <a:cubicBezTo>
                    <a:pt x="4090" y="2619"/>
                    <a:pt x="4260" y="2691"/>
                    <a:pt x="4431" y="2691"/>
                  </a:cubicBezTo>
                  <a:cubicBezTo>
                    <a:pt x="4602" y="2691"/>
                    <a:pt x="4775" y="2619"/>
                    <a:pt x="4906" y="2477"/>
                  </a:cubicBezTo>
                  <a:cubicBezTo>
                    <a:pt x="5001" y="2596"/>
                    <a:pt x="5168" y="2691"/>
                    <a:pt x="5346" y="2691"/>
                  </a:cubicBezTo>
                  <a:cubicBezTo>
                    <a:pt x="5275" y="2750"/>
                    <a:pt x="5203" y="2822"/>
                    <a:pt x="5120" y="2893"/>
                  </a:cubicBezTo>
                  <a:lnTo>
                    <a:pt x="2227" y="2893"/>
                  </a:lnTo>
                  <a:lnTo>
                    <a:pt x="2227" y="2155"/>
                  </a:lnTo>
                  <a:close/>
                  <a:moveTo>
                    <a:pt x="8370" y="2155"/>
                  </a:moveTo>
                  <a:lnTo>
                    <a:pt x="8370" y="2893"/>
                  </a:lnTo>
                  <a:lnTo>
                    <a:pt x="7870" y="2893"/>
                  </a:lnTo>
                  <a:lnTo>
                    <a:pt x="7870" y="2155"/>
                  </a:lnTo>
                  <a:close/>
                  <a:moveTo>
                    <a:pt x="9906" y="2798"/>
                  </a:moveTo>
                  <a:lnTo>
                    <a:pt x="10228" y="2977"/>
                  </a:lnTo>
                  <a:cubicBezTo>
                    <a:pt x="10287" y="2989"/>
                    <a:pt x="10287" y="3072"/>
                    <a:pt x="10228" y="3108"/>
                  </a:cubicBezTo>
                  <a:lnTo>
                    <a:pt x="9906" y="3286"/>
                  </a:lnTo>
                  <a:cubicBezTo>
                    <a:pt x="9835" y="3131"/>
                    <a:pt x="9835" y="2941"/>
                    <a:pt x="9906" y="2798"/>
                  </a:cubicBezTo>
                  <a:close/>
                  <a:moveTo>
                    <a:pt x="1917" y="2167"/>
                  </a:moveTo>
                  <a:lnTo>
                    <a:pt x="1917" y="3905"/>
                  </a:lnTo>
                  <a:lnTo>
                    <a:pt x="1298" y="3905"/>
                  </a:lnTo>
                  <a:lnTo>
                    <a:pt x="1298" y="2167"/>
                  </a:lnTo>
                  <a:close/>
                  <a:moveTo>
                    <a:pt x="4870" y="3227"/>
                  </a:moveTo>
                  <a:cubicBezTo>
                    <a:pt x="4834" y="3274"/>
                    <a:pt x="4751" y="3393"/>
                    <a:pt x="4715" y="3512"/>
                  </a:cubicBezTo>
                  <a:cubicBezTo>
                    <a:pt x="4656" y="3631"/>
                    <a:pt x="4596" y="3774"/>
                    <a:pt x="4596" y="3774"/>
                  </a:cubicBezTo>
                  <a:lnTo>
                    <a:pt x="4548" y="3905"/>
                  </a:lnTo>
                  <a:lnTo>
                    <a:pt x="2227" y="3905"/>
                  </a:lnTo>
                  <a:lnTo>
                    <a:pt x="2227" y="3227"/>
                  </a:lnTo>
                  <a:close/>
                  <a:moveTo>
                    <a:pt x="8370" y="3227"/>
                  </a:moveTo>
                  <a:lnTo>
                    <a:pt x="8370" y="3905"/>
                  </a:lnTo>
                  <a:lnTo>
                    <a:pt x="7775" y="3905"/>
                  </a:lnTo>
                  <a:cubicBezTo>
                    <a:pt x="7882" y="3548"/>
                    <a:pt x="7870" y="3286"/>
                    <a:pt x="7870" y="3227"/>
                  </a:cubicBezTo>
                  <a:close/>
                  <a:moveTo>
                    <a:pt x="7109" y="843"/>
                  </a:moveTo>
                  <a:cubicBezTo>
                    <a:pt x="7144" y="843"/>
                    <a:pt x="7181" y="849"/>
                    <a:pt x="7215" y="857"/>
                  </a:cubicBezTo>
                  <a:cubicBezTo>
                    <a:pt x="7358" y="905"/>
                    <a:pt x="7477" y="1024"/>
                    <a:pt x="7525" y="1167"/>
                  </a:cubicBezTo>
                  <a:cubicBezTo>
                    <a:pt x="7549" y="1286"/>
                    <a:pt x="7537" y="1393"/>
                    <a:pt x="7537" y="1524"/>
                  </a:cubicBezTo>
                  <a:cubicBezTo>
                    <a:pt x="7537" y="3370"/>
                    <a:pt x="7585" y="3489"/>
                    <a:pt x="7454" y="3870"/>
                  </a:cubicBezTo>
                  <a:cubicBezTo>
                    <a:pt x="7394" y="4024"/>
                    <a:pt x="7311" y="4179"/>
                    <a:pt x="7215" y="4322"/>
                  </a:cubicBezTo>
                  <a:lnTo>
                    <a:pt x="4751" y="4322"/>
                  </a:lnTo>
                  <a:cubicBezTo>
                    <a:pt x="4846" y="3786"/>
                    <a:pt x="5156" y="3250"/>
                    <a:pt x="5537" y="2941"/>
                  </a:cubicBezTo>
                  <a:cubicBezTo>
                    <a:pt x="5763" y="2750"/>
                    <a:pt x="6108" y="2560"/>
                    <a:pt x="6465" y="2453"/>
                  </a:cubicBezTo>
                  <a:cubicBezTo>
                    <a:pt x="6763" y="2381"/>
                    <a:pt x="6799" y="2405"/>
                    <a:pt x="6870" y="2346"/>
                  </a:cubicBezTo>
                  <a:cubicBezTo>
                    <a:pt x="6894" y="2322"/>
                    <a:pt x="6894" y="2298"/>
                    <a:pt x="6918" y="2286"/>
                  </a:cubicBezTo>
                  <a:cubicBezTo>
                    <a:pt x="6930" y="2238"/>
                    <a:pt x="6930" y="2203"/>
                    <a:pt x="6930" y="2167"/>
                  </a:cubicBezTo>
                  <a:lnTo>
                    <a:pt x="6930" y="988"/>
                  </a:lnTo>
                  <a:cubicBezTo>
                    <a:pt x="6930" y="964"/>
                    <a:pt x="6942" y="929"/>
                    <a:pt x="6954" y="905"/>
                  </a:cubicBezTo>
                  <a:cubicBezTo>
                    <a:pt x="6991" y="860"/>
                    <a:pt x="7048" y="843"/>
                    <a:pt x="7109" y="843"/>
                  </a:cubicBezTo>
                  <a:close/>
                  <a:moveTo>
                    <a:pt x="4453" y="4227"/>
                  </a:moveTo>
                  <a:cubicBezTo>
                    <a:pt x="4453" y="4251"/>
                    <a:pt x="4441" y="4286"/>
                    <a:pt x="4441" y="4322"/>
                  </a:cubicBezTo>
                  <a:lnTo>
                    <a:pt x="3548" y="4322"/>
                  </a:lnTo>
                  <a:cubicBezTo>
                    <a:pt x="3489" y="4322"/>
                    <a:pt x="3441" y="4322"/>
                    <a:pt x="3405" y="4346"/>
                  </a:cubicBezTo>
                  <a:cubicBezTo>
                    <a:pt x="3370" y="4298"/>
                    <a:pt x="3358" y="4262"/>
                    <a:pt x="3322" y="4227"/>
                  </a:cubicBezTo>
                  <a:close/>
                  <a:moveTo>
                    <a:pt x="3489" y="0"/>
                  </a:moveTo>
                  <a:cubicBezTo>
                    <a:pt x="3144" y="0"/>
                    <a:pt x="2858" y="274"/>
                    <a:pt x="2858" y="619"/>
                  </a:cubicBezTo>
                  <a:lnTo>
                    <a:pt x="2858" y="1905"/>
                  </a:lnTo>
                  <a:lnTo>
                    <a:pt x="1167" y="1905"/>
                  </a:lnTo>
                  <a:cubicBezTo>
                    <a:pt x="750" y="1905"/>
                    <a:pt x="357" y="2107"/>
                    <a:pt x="155" y="2465"/>
                  </a:cubicBezTo>
                  <a:cubicBezTo>
                    <a:pt x="107" y="2536"/>
                    <a:pt x="143" y="2643"/>
                    <a:pt x="215" y="2691"/>
                  </a:cubicBezTo>
                  <a:cubicBezTo>
                    <a:pt x="237" y="2706"/>
                    <a:pt x="263" y="2713"/>
                    <a:pt x="289" y="2713"/>
                  </a:cubicBezTo>
                  <a:cubicBezTo>
                    <a:pt x="347" y="2713"/>
                    <a:pt x="408" y="2680"/>
                    <a:pt x="441" y="2631"/>
                  </a:cubicBezTo>
                  <a:cubicBezTo>
                    <a:pt x="572" y="2417"/>
                    <a:pt x="762" y="2274"/>
                    <a:pt x="1000" y="2227"/>
                  </a:cubicBezTo>
                  <a:lnTo>
                    <a:pt x="1000" y="3941"/>
                  </a:lnTo>
                  <a:cubicBezTo>
                    <a:pt x="631" y="3846"/>
                    <a:pt x="334" y="3536"/>
                    <a:pt x="322" y="3155"/>
                  </a:cubicBezTo>
                  <a:cubicBezTo>
                    <a:pt x="322" y="3060"/>
                    <a:pt x="238" y="3000"/>
                    <a:pt x="155" y="3000"/>
                  </a:cubicBezTo>
                  <a:cubicBezTo>
                    <a:pt x="60" y="3000"/>
                    <a:pt x="0" y="3072"/>
                    <a:pt x="0" y="3167"/>
                  </a:cubicBezTo>
                  <a:cubicBezTo>
                    <a:pt x="48" y="3762"/>
                    <a:pt x="536" y="4239"/>
                    <a:pt x="1131" y="4286"/>
                  </a:cubicBezTo>
                  <a:lnTo>
                    <a:pt x="3001" y="4286"/>
                  </a:lnTo>
                  <a:cubicBezTo>
                    <a:pt x="3024" y="4370"/>
                    <a:pt x="3072" y="4465"/>
                    <a:pt x="3120" y="4536"/>
                  </a:cubicBezTo>
                  <a:cubicBezTo>
                    <a:pt x="2941" y="4667"/>
                    <a:pt x="2834" y="4882"/>
                    <a:pt x="2834" y="5120"/>
                  </a:cubicBezTo>
                  <a:lnTo>
                    <a:pt x="2834" y="5632"/>
                  </a:lnTo>
                  <a:cubicBezTo>
                    <a:pt x="2834" y="6025"/>
                    <a:pt x="3144" y="6346"/>
                    <a:pt x="3536" y="6370"/>
                  </a:cubicBezTo>
                  <a:lnTo>
                    <a:pt x="3536" y="8704"/>
                  </a:lnTo>
                  <a:cubicBezTo>
                    <a:pt x="3536" y="8787"/>
                    <a:pt x="3608" y="8870"/>
                    <a:pt x="3691" y="8870"/>
                  </a:cubicBezTo>
                  <a:cubicBezTo>
                    <a:pt x="3786" y="8870"/>
                    <a:pt x="3858" y="8787"/>
                    <a:pt x="3858" y="8704"/>
                  </a:cubicBezTo>
                  <a:lnTo>
                    <a:pt x="3858" y="6310"/>
                  </a:lnTo>
                  <a:lnTo>
                    <a:pt x="5001" y="6310"/>
                  </a:lnTo>
                  <a:cubicBezTo>
                    <a:pt x="5096" y="6310"/>
                    <a:pt x="5168" y="6227"/>
                    <a:pt x="5168" y="6144"/>
                  </a:cubicBezTo>
                  <a:cubicBezTo>
                    <a:pt x="5168" y="6048"/>
                    <a:pt x="5096" y="5977"/>
                    <a:pt x="5001" y="5977"/>
                  </a:cubicBezTo>
                  <a:lnTo>
                    <a:pt x="3548" y="5977"/>
                  </a:lnTo>
                  <a:cubicBezTo>
                    <a:pt x="3334" y="5965"/>
                    <a:pt x="3155" y="5786"/>
                    <a:pt x="3155" y="5572"/>
                  </a:cubicBezTo>
                  <a:lnTo>
                    <a:pt x="3155" y="5048"/>
                  </a:lnTo>
                  <a:cubicBezTo>
                    <a:pt x="3155" y="4917"/>
                    <a:pt x="3215" y="4798"/>
                    <a:pt x="3322" y="4727"/>
                  </a:cubicBezTo>
                  <a:cubicBezTo>
                    <a:pt x="3394" y="4667"/>
                    <a:pt x="3489" y="4632"/>
                    <a:pt x="3572" y="4632"/>
                  </a:cubicBezTo>
                  <a:lnTo>
                    <a:pt x="7215" y="4632"/>
                  </a:lnTo>
                  <a:cubicBezTo>
                    <a:pt x="7275" y="4632"/>
                    <a:pt x="7311" y="4655"/>
                    <a:pt x="7358" y="4667"/>
                  </a:cubicBezTo>
                  <a:lnTo>
                    <a:pt x="7370" y="4667"/>
                  </a:lnTo>
                  <a:cubicBezTo>
                    <a:pt x="7525" y="4727"/>
                    <a:pt x="7608" y="4870"/>
                    <a:pt x="7608" y="5036"/>
                  </a:cubicBezTo>
                  <a:lnTo>
                    <a:pt x="7608" y="5560"/>
                  </a:lnTo>
                  <a:cubicBezTo>
                    <a:pt x="7608" y="5786"/>
                    <a:pt x="7430" y="5977"/>
                    <a:pt x="7192" y="5977"/>
                  </a:cubicBezTo>
                  <a:lnTo>
                    <a:pt x="5620" y="5977"/>
                  </a:lnTo>
                  <a:cubicBezTo>
                    <a:pt x="5525" y="5977"/>
                    <a:pt x="5453" y="6048"/>
                    <a:pt x="5453" y="6144"/>
                  </a:cubicBezTo>
                  <a:cubicBezTo>
                    <a:pt x="5453" y="6227"/>
                    <a:pt x="5525" y="6298"/>
                    <a:pt x="5620" y="6298"/>
                  </a:cubicBezTo>
                  <a:lnTo>
                    <a:pt x="6751" y="6298"/>
                  </a:lnTo>
                  <a:lnTo>
                    <a:pt x="6751" y="6751"/>
                  </a:lnTo>
                  <a:cubicBezTo>
                    <a:pt x="6751" y="6834"/>
                    <a:pt x="6823" y="6918"/>
                    <a:pt x="6918" y="6918"/>
                  </a:cubicBezTo>
                  <a:cubicBezTo>
                    <a:pt x="7001" y="6918"/>
                    <a:pt x="7073" y="6834"/>
                    <a:pt x="7073" y="6751"/>
                  </a:cubicBezTo>
                  <a:lnTo>
                    <a:pt x="7073" y="6298"/>
                  </a:lnTo>
                  <a:lnTo>
                    <a:pt x="7215" y="6298"/>
                  </a:lnTo>
                  <a:cubicBezTo>
                    <a:pt x="7608" y="6298"/>
                    <a:pt x="7942" y="5977"/>
                    <a:pt x="7942" y="5572"/>
                  </a:cubicBezTo>
                  <a:lnTo>
                    <a:pt x="7942" y="5048"/>
                  </a:lnTo>
                  <a:cubicBezTo>
                    <a:pt x="7942" y="4786"/>
                    <a:pt x="7787" y="4560"/>
                    <a:pt x="7585" y="4429"/>
                  </a:cubicBezTo>
                  <a:lnTo>
                    <a:pt x="7585" y="4393"/>
                  </a:lnTo>
                  <a:cubicBezTo>
                    <a:pt x="7608" y="4334"/>
                    <a:pt x="7644" y="4298"/>
                    <a:pt x="7668" y="4239"/>
                  </a:cubicBezTo>
                  <a:lnTo>
                    <a:pt x="8561" y="4239"/>
                  </a:lnTo>
                  <a:cubicBezTo>
                    <a:pt x="8728" y="4239"/>
                    <a:pt x="8894" y="4191"/>
                    <a:pt x="9037" y="4120"/>
                  </a:cubicBezTo>
                  <a:cubicBezTo>
                    <a:pt x="9073" y="4096"/>
                    <a:pt x="9263" y="4001"/>
                    <a:pt x="10394" y="3405"/>
                  </a:cubicBezTo>
                  <a:cubicBezTo>
                    <a:pt x="10621" y="3250"/>
                    <a:pt x="10668" y="2929"/>
                    <a:pt x="10466" y="2750"/>
                  </a:cubicBezTo>
                  <a:cubicBezTo>
                    <a:pt x="10394" y="2691"/>
                    <a:pt x="10383" y="2691"/>
                    <a:pt x="9918" y="2453"/>
                  </a:cubicBezTo>
                  <a:lnTo>
                    <a:pt x="9632" y="2298"/>
                  </a:lnTo>
                  <a:cubicBezTo>
                    <a:pt x="9610" y="2287"/>
                    <a:pt x="9585" y="2282"/>
                    <a:pt x="9559" y="2282"/>
                  </a:cubicBezTo>
                  <a:cubicBezTo>
                    <a:pt x="9503" y="2282"/>
                    <a:pt x="9446" y="2308"/>
                    <a:pt x="9430" y="2357"/>
                  </a:cubicBezTo>
                  <a:cubicBezTo>
                    <a:pt x="9382" y="2441"/>
                    <a:pt x="9418" y="2536"/>
                    <a:pt x="9490" y="2572"/>
                  </a:cubicBezTo>
                  <a:lnTo>
                    <a:pt x="9621" y="2643"/>
                  </a:lnTo>
                  <a:cubicBezTo>
                    <a:pt x="9490" y="2881"/>
                    <a:pt x="9490" y="3179"/>
                    <a:pt x="9621" y="3429"/>
                  </a:cubicBezTo>
                  <a:lnTo>
                    <a:pt x="8882" y="3834"/>
                  </a:lnTo>
                  <a:cubicBezTo>
                    <a:pt x="8823" y="3870"/>
                    <a:pt x="8763" y="3893"/>
                    <a:pt x="8680" y="3905"/>
                  </a:cubicBezTo>
                  <a:lnTo>
                    <a:pt x="8680" y="2203"/>
                  </a:lnTo>
                  <a:cubicBezTo>
                    <a:pt x="8823" y="2227"/>
                    <a:pt x="8894" y="2274"/>
                    <a:pt x="8942" y="2298"/>
                  </a:cubicBezTo>
                  <a:cubicBezTo>
                    <a:pt x="8966" y="2314"/>
                    <a:pt x="8995" y="2322"/>
                    <a:pt x="9023" y="2322"/>
                  </a:cubicBezTo>
                  <a:cubicBezTo>
                    <a:pt x="9077" y="2322"/>
                    <a:pt x="9129" y="2293"/>
                    <a:pt x="9144" y="2238"/>
                  </a:cubicBezTo>
                  <a:cubicBezTo>
                    <a:pt x="9192" y="2167"/>
                    <a:pt x="9156" y="2060"/>
                    <a:pt x="9085" y="2036"/>
                  </a:cubicBezTo>
                  <a:lnTo>
                    <a:pt x="9025" y="2000"/>
                  </a:lnTo>
                  <a:cubicBezTo>
                    <a:pt x="8882" y="1929"/>
                    <a:pt x="8716" y="1881"/>
                    <a:pt x="8549" y="1881"/>
                  </a:cubicBezTo>
                  <a:lnTo>
                    <a:pt x="7882" y="1881"/>
                  </a:lnTo>
                  <a:lnTo>
                    <a:pt x="7882" y="1345"/>
                  </a:lnTo>
                  <a:cubicBezTo>
                    <a:pt x="7882" y="1048"/>
                    <a:pt x="7704" y="750"/>
                    <a:pt x="7370" y="619"/>
                  </a:cubicBezTo>
                  <a:cubicBezTo>
                    <a:pt x="7297" y="590"/>
                    <a:pt x="7200" y="569"/>
                    <a:pt x="7107" y="569"/>
                  </a:cubicBezTo>
                  <a:cubicBezTo>
                    <a:pt x="7049" y="569"/>
                    <a:pt x="6992" y="577"/>
                    <a:pt x="6942" y="595"/>
                  </a:cubicBezTo>
                  <a:cubicBezTo>
                    <a:pt x="6930" y="262"/>
                    <a:pt x="6656" y="0"/>
                    <a:pt x="6322" y="0"/>
                  </a:cubicBezTo>
                  <a:lnTo>
                    <a:pt x="6299" y="0"/>
                  </a:lnTo>
                  <a:cubicBezTo>
                    <a:pt x="6120" y="0"/>
                    <a:pt x="5965" y="71"/>
                    <a:pt x="5846" y="202"/>
                  </a:cubicBezTo>
                  <a:cubicBezTo>
                    <a:pt x="5727" y="71"/>
                    <a:pt x="5560" y="0"/>
                    <a:pt x="5382" y="0"/>
                  </a:cubicBezTo>
                  <a:lnTo>
                    <a:pt x="5370" y="0"/>
                  </a:lnTo>
                  <a:cubicBezTo>
                    <a:pt x="5191" y="0"/>
                    <a:pt x="5025" y="71"/>
                    <a:pt x="4906" y="202"/>
                  </a:cubicBezTo>
                  <a:cubicBezTo>
                    <a:pt x="4787" y="71"/>
                    <a:pt x="4620" y="0"/>
                    <a:pt x="4441" y="0"/>
                  </a:cubicBezTo>
                  <a:lnTo>
                    <a:pt x="4429" y="0"/>
                  </a:lnTo>
                  <a:cubicBezTo>
                    <a:pt x="4251" y="0"/>
                    <a:pt x="4084" y="71"/>
                    <a:pt x="3965" y="202"/>
                  </a:cubicBezTo>
                  <a:cubicBezTo>
                    <a:pt x="3846" y="71"/>
                    <a:pt x="3679" y="0"/>
                    <a:pt x="350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47" name="Google Shape;11647;p80"/>
            <p:cNvSpPr/>
            <p:nvPr/>
          </p:nvSpPr>
          <p:spPr>
            <a:xfrm>
              <a:off x="3819385" y="3493258"/>
              <a:ext cx="32" cy="32"/>
            </a:xfrm>
            <a:custGeom>
              <a:avLst/>
              <a:gdLst/>
              <a:ahLst/>
              <a:cxnLst/>
              <a:rect l="l" t="t" r="r" b="b"/>
              <a:pathLst>
                <a:path w="1" h="1" extrusionOk="0">
                  <a:moveTo>
                    <a:pt x="0" y="1"/>
                  </a:moveTo>
                  <a:lnTo>
                    <a:pt x="0"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48" name="Google Shape;11648;p80"/>
            <p:cNvSpPr/>
            <p:nvPr/>
          </p:nvSpPr>
          <p:spPr>
            <a:xfrm>
              <a:off x="3644044" y="3592490"/>
              <a:ext cx="112494" cy="106420"/>
            </a:xfrm>
            <a:custGeom>
              <a:avLst/>
              <a:gdLst/>
              <a:ahLst/>
              <a:cxnLst/>
              <a:rect l="l" t="t" r="r" b="b"/>
              <a:pathLst>
                <a:path w="3537" h="3346" extrusionOk="0">
                  <a:moveTo>
                    <a:pt x="3382" y="0"/>
                  </a:moveTo>
                  <a:cubicBezTo>
                    <a:pt x="3299" y="0"/>
                    <a:pt x="3227" y="72"/>
                    <a:pt x="3227" y="167"/>
                  </a:cubicBezTo>
                  <a:lnTo>
                    <a:pt x="3227" y="2798"/>
                  </a:lnTo>
                  <a:cubicBezTo>
                    <a:pt x="3227" y="2929"/>
                    <a:pt x="3120" y="3036"/>
                    <a:pt x="2989" y="3036"/>
                  </a:cubicBezTo>
                  <a:lnTo>
                    <a:pt x="572" y="3036"/>
                  </a:lnTo>
                  <a:cubicBezTo>
                    <a:pt x="441" y="3036"/>
                    <a:pt x="334" y="2929"/>
                    <a:pt x="334" y="2798"/>
                  </a:cubicBezTo>
                  <a:lnTo>
                    <a:pt x="334" y="2060"/>
                  </a:lnTo>
                  <a:cubicBezTo>
                    <a:pt x="334" y="1965"/>
                    <a:pt x="263" y="1893"/>
                    <a:pt x="167" y="1893"/>
                  </a:cubicBezTo>
                  <a:cubicBezTo>
                    <a:pt x="84" y="1893"/>
                    <a:pt x="1" y="1965"/>
                    <a:pt x="1" y="2060"/>
                  </a:cubicBezTo>
                  <a:lnTo>
                    <a:pt x="1" y="2798"/>
                  </a:lnTo>
                  <a:cubicBezTo>
                    <a:pt x="1" y="3108"/>
                    <a:pt x="263" y="3346"/>
                    <a:pt x="560" y="3346"/>
                  </a:cubicBezTo>
                  <a:lnTo>
                    <a:pt x="2989" y="3346"/>
                  </a:lnTo>
                  <a:cubicBezTo>
                    <a:pt x="3299" y="3346"/>
                    <a:pt x="3537" y="3096"/>
                    <a:pt x="3537" y="2798"/>
                  </a:cubicBezTo>
                  <a:lnTo>
                    <a:pt x="3537" y="167"/>
                  </a:lnTo>
                  <a:cubicBezTo>
                    <a:pt x="3537" y="60"/>
                    <a:pt x="3465" y="0"/>
                    <a:pt x="338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1649" name="Google Shape;11649;p80"/>
          <p:cNvSpPr/>
          <p:nvPr/>
        </p:nvSpPr>
        <p:spPr>
          <a:xfrm>
            <a:off x="5291953" y="4232660"/>
            <a:ext cx="478687" cy="477923"/>
          </a:xfrm>
          <a:custGeom>
            <a:avLst/>
            <a:gdLst/>
            <a:ahLst/>
            <a:cxnLst/>
            <a:rect l="l" t="t" r="r" b="b"/>
            <a:pathLst>
              <a:path w="11288" h="11270" extrusionOk="0">
                <a:moveTo>
                  <a:pt x="6049" y="351"/>
                </a:moveTo>
                <a:lnTo>
                  <a:pt x="6049" y="1149"/>
                </a:lnTo>
                <a:lnTo>
                  <a:pt x="5239" y="1149"/>
                </a:lnTo>
                <a:lnTo>
                  <a:pt x="5239" y="351"/>
                </a:lnTo>
                <a:close/>
                <a:moveTo>
                  <a:pt x="1167" y="5828"/>
                </a:moveTo>
                <a:lnTo>
                  <a:pt x="1167" y="6650"/>
                </a:lnTo>
                <a:lnTo>
                  <a:pt x="345" y="6650"/>
                </a:lnTo>
                <a:lnTo>
                  <a:pt x="345" y="5828"/>
                </a:lnTo>
                <a:close/>
                <a:moveTo>
                  <a:pt x="10954" y="5828"/>
                </a:moveTo>
                <a:lnTo>
                  <a:pt x="10954" y="6650"/>
                </a:lnTo>
                <a:lnTo>
                  <a:pt x="10132" y="6650"/>
                </a:lnTo>
                <a:lnTo>
                  <a:pt x="10132" y="5828"/>
                </a:lnTo>
                <a:close/>
                <a:moveTo>
                  <a:pt x="1442" y="0"/>
                </a:moveTo>
                <a:cubicBezTo>
                  <a:pt x="1273" y="0"/>
                  <a:pt x="1100" y="58"/>
                  <a:pt x="953" y="185"/>
                </a:cubicBezTo>
                <a:cubicBezTo>
                  <a:pt x="726" y="375"/>
                  <a:pt x="643" y="709"/>
                  <a:pt x="726" y="971"/>
                </a:cubicBezTo>
                <a:cubicBezTo>
                  <a:pt x="755" y="1047"/>
                  <a:pt x="814" y="1085"/>
                  <a:pt x="885" y="1085"/>
                </a:cubicBezTo>
                <a:cubicBezTo>
                  <a:pt x="903" y="1085"/>
                  <a:pt x="922" y="1082"/>
                  <a:pt x="941" y="1078"/>
                </a:cubicBezTo>
                <a:cubicBezTo>
                  <a:pt x="1024" y="1042"/>
                  <a:pt x="1072" y="959"/>
                  <a:pt x="1036" y="863"/>
                </a:cubicBezTo>
                <a:cubicBezTo>
                  <a:pt x="953" y="601"/>
                  <a:pt x="1143" y="328"/>
                  <a:pt x="1429" y="328"/>
                </a:cubicBezTo>
                <a:cubicBezTo>
                  <a:pt x="1798" y="328"/>
                  <a:pt x="1977" y="792"/>
                  <a:pt x="1691" y="1042"/>
                </a:cubicBezTo>
                <a:cubicBezTo>
                  <a:pt x="1631" y="1112"/>
                  <a:pt x="1545" y="1140"/>
                  <a:pt x="1463" y="1140"/>
                </a:cubicBezTo>
                <a:cubicBezTo>
                  <a:pt x="1447" y="1140"/>
                  <a:pt x="1432" y="1139"/>
                  <a:pt x="1417" y="1137"/>
                </a:cubicBezTo>
                <a:cubicBezTo>
                  <a:pt x="1322" y="1137"/>
                  <a:pt x="1238" y="1197"/>
                  <a:pt x="1238" y="1280"/>
                </a:cubicBezTo>
                <a:cubicBezTo>
                  <a:pt x="1238" y="1375"/>
                  <a:pt x="1298" y="1459"/>
                  <a:pt x="1381" y="1459"/>
                </a:cubicBezTo>
                <a:cubicBezTo>
                  <a:pt x="1409" y="1462"/>
                  <a:pt x="1436" y="1464"/>
                  <a:pt x="1463" y="1464"/>
                </a:cubicBezTo>
                <a:cubicBezTo>
                  <a:pt x="1628" y="1464"/>
                  <a:pt x="1795" y="1403"/>
                  <a:pt x="1917" y="1280"/>
                </a:cubicBezTo>
                <a:cubicBezTo>
                  <a:pt x="2036" y="1185"/>
                  <a:pt x="2131" y="1042"/>
                  <a:pt x="2155" y="899"/>
                </a:cubicBezTo>
                <a:lnTo>
                  <a:pt x="3822" y="899"/>
                </a:lnTo>
                <a:cubicBezTo>
                  <a:pt x="3167" y="1149"/>
                  <a:pt x="2572" y="1542"/>
                  <a:pt x="2072" y="2042"/>
                </a:cubicBezTo>
                <a:cubicBezTo>
                  <a:pt x="1143" y="2971"/>
                  <a:pt x="619" y="4173"/>
                  <a:pt x="595" y="5471"/>
                </a:cubicBezTo>
                <a:lnTo>
                  <a:pt x="167" y="5471"/>
                </a:lnTo>
                <a:cubicBezTo>
                  <a:pt x="72" y="5471"/>
                  <a:pt x="0" y="5543"/>
                  <a:pt x="0" y="5626"/>
                </a:cubicBezTo>
                <a:lnTo>
                  <a:pt x="0" y="6793"/>
                </a:lnTo>
                <a:cubicBezTo>
                  <a:pt x="0" y="6876"/>
                  <a:pt x="72" y="6959"/>
                  <a:pt x="167" y="6959"/>
                </a:cubicBezTo>
                <a:lnTo>
                  <a:pt x="1322" y="6959"/>
                </a:lnTo>
                <a:cubicBezTo>
                  <a:pt x="1417" y="6959"/>
                  <a:pt x="1488" y="6876"/>
                  <a:pt x="1488" y="6793"/>
                </a:cubicBezTo>
                <a:lnTo>
                  <a:pt x="1488" y="5626"/>
                </a:lnTo>
                <a:cubicBezTo>
                  <a:pt x="1488" y="5543"/>
                  <a:pt x="1417" y="5471"/>
                  <a:pt x="1322" y="5471"/>
                </a:cubicBezTo>
                <a:lnTo>
                  <a:pt x="941" y="5471"/>
                </a:lnTo>
                <a:cubicBezTo>
                  <a:pt x="1012" y="3185"/>
                  <a:pt x="2703" y="1304"/>
                  <a:pt x="4906" y="959"/>
                </a:cubicBezTo>
                <a:lnTo>
                  <a:pt x="4906" y="1304"/>
                </a:lnTo>
                <a:cubicBezTo>
                  <a:pt x="4906" y="1387"/>
                  <a:pt x="4989" y="1459"/>
                  <a:pt x="5072" y="1459"/>
                </a:cubicBezTo>
                <a:lnTo>
                  <a:pt x="5406" y="1459"/>
                </a:lnTo>
                <a:cubicBezTo>
                  <a:pt x="5227" y="1518"/>
                  <a:pt x="5072" y="1661"/>
                  <a:pt x="5001" y="1852"/>
                </a:cubicBezTo>
                <a:lnTo>
                  <a:pt x="3513" y="5269"/>
                </a:lnTo>
                <a:cubicBezTo>
                  <a:pt x="3382" y="5566"/>
                  <a:pt x="3322" y="5888"/>
                  <a:pt x="3322" y="6197"/>
                </a:cubicBezTo>
                <a:cubicBezTo>
                  <a:pt x="3322" y="6793"/>
                  <a:pt x="3548" y="7340"/>
                  <a:pt x="3941" y="7793"/>
                </a:cubicBezTo>
                <a:cubicBezTo>
                  <a:pt x="3977" y="7817"/>
                  <a:pt x="4001" y="7852"/>
                  <a:pt x="4036" y="7900"/>
                </a:cubicBezTo>
                <a:lnTo>
                  <a:pt x="3643" y="7900"/>
                </a:lnTo>
                <a:cubicBezTo>
                  <a:pt x="3429" y="7900"/>
                  <a:pt x="3215" y="8031"/>
                  <a:pt x="3132" y="8233"/>
                </a:cubicBezTo>
                <a:cubicBezTo>
                  <a:pt x="3096" y="8329"/>
                  <a:pt x="3132" y="8412"/>
                  <a:pt x="3215" y="8460"/>
                </a:cubicBezTo>
                <a:cubicBezTo>
                  <a:pt x="3240" y="8469"/>
                  <a:pt x="3264" y="8473"/>
                  <a:pt x="3287" y="8473"/>
                </a:cubicBezTo>
                <a:cubicBezTo>
                  <a:pt x="3351" y="8473"/>
                  <a:pt x="3406" y="8438"/>
                  <a:pt x="3441" y="8376"/>
                </a:cubicBezTo>
                <a:cubicBezTo>
                  <a:pt x="3465" y="8281"/>
                  <a:pt x="3560" y="8221"/>
                  <a:pt x="3667" y="8221"/>
                </a:cubicBezTo>
                <a:lnTo>
                  <a:pt x="7632" y="8221"/>
                </a:lnTo>
                <a:cubicBezTo>
                  <a:pt x="7775" y="8221"/>
                  <a:pt x="7870" y="8329"/>
                  <a:pt x="7870" y="8460"/>
                </a:cubicBezTo>
                <a:lnTo>
                  <a:pt x="7870" y="9043"/>
                </a:lnTo>
                <a:cubicBezTo>
                  <a:pt x="7870" y="9174"/>
                  <a:pt x="7775" y="9281"/>
                  <a:pt x="7632" y="9281"/>
                </a:cubicBezTo>
                <a:lnTo>
                  <a:pt x="3632" y="9281"/>
                </a:lnTo>
                <a:cubicBezTo>
                  <a:pt x="3501" y="9281"/>
                  <a:pt x="3393" y="9174"/>
                  <a:pt x="3393" y="9043"/>
                </a:cubicBezTo>
                <a:lnTo>
                  <a:pt x="3393" y="8972"/>
                </a:lnTo>
                <a:cubicBezTo>
                  <a:pt x="3393" y="8876"/>
                  <a:pt x="3322" y="8805"/>
                  <a:pt x="3227" y="8805"/>
                </a:cubicBezTo>
                <a:cubicBezTo>
                  <a:pt x="3143" y="8805"/>
                  <a:pt x="3072" y="8876"/>
                  <a:pt x="3072" y="8972"/>
                </a:cubicBezTo>
                <a:lnTo>
                  <a:pt x="3072" y="9043"/>
                </a:lnTo>
                <a:cubicBezTo>
                  <a:pt x="3072" y="9353"/>
                  <a:pt x="3322" y="9603"/>
                  <a:pt x="3632" y="9603"/>
                </a:cubicBezTo>
                <a:lnTo>
                  <a:pt x="3691" y="9603"/>
                </a:lnTo>
                <a:lnTo>
                  <a:pt x="3691" y="11103"/>
                </a:lnTo>
                <a:cubicBezTo>
                  <a:pt x="3691" y="11198"/>
                  <a:pt x="3763" y="11269"/>
                  <a:pt x="3858" y="11269"/>
                </a:cubicBezTo>
                <a:lnTo>
                  <a:pt x="7382" y="11269"/>
                </a:lnTo>
                <a:cubicBezTo>
                  <a:pt x="7477" y="11269"/>
                  <a:pt x="7549" y="11198"/>
                  <a:pt x="7549" y="11103"/>
                </a:cubicBezTo>
                <a:lnTo>
                  <a:pt x="7549" y="10710"/>
                </a:lnTo>
                <a:cubicBezTo>
                  <a:pt x="7549" y="10615"/>
                  <a:pt x="7477" y="10543"/>
                  <a:pt x="7382" y="10543"/>
                </a:cubicBezTo>
                <a:cubicBezTo>
                  <a:pt x="7299" y="10543"/>
                  <a:pt x="7215" y="10615"/>
                  <a:pt x="7215" y="10710"/>
                </a:cubicBezTo>
                <a:lnTo>
                  <a:pt x="7215" y="10948"/>
                </a:lnTo>
                <a:lnTo>
                  <a:pt x="4024" y="10948"/>
                </a:lnTo>
                <a:lnTo>
                  <a:pt x="4024" y="9603"/>
                </a:lnTo>
                <a:lnTo>
                  <a:pt x="7215" y="9603"/>
                </a:lnTo>
                <a:lnTo>
                  <a:pt x="7215" y="10031"/>
                </a:lnTo>
                <a:cubicBezTo>
                  <a:pt x="7215" y="10126"/>
                  <a:pt x="7299" y="10198"/>
                  <a:pt x="7382" y="10198"/>
                </a:cubicBezTo>
                <a:cubicBezTo>
                  <a:pt x="7477" y="10198"/>
                  <a:pt x="7549" y="10126"/>
                  <a:pt x="7549" y="10031"/>
                </a:cubicBezTo>
                <a:lnTo>
                  <a:pt x="7549" y="9603"/>
                </a:lnTo>
                <a:lnTo>
                  <a:pt x="7608" y="9603"/>
                </a:lnTo>
                <a:cubicBezTo>
                  <a:pt x="7918" y="9603"/>
                  <a:pt x="8168" y="9353"/>
                  <a:pt x="8168" y="9043"/>
                </a:cubicBezTo>
                <a:lnTo>
                  <a:pt x="8168" y="8460"/>
                </a:lnTo>
                <a:cubicBezTo>
                  <a:pt x="8168" y="8150"/>
                  <a:pt x="7918" y="7900"/>
                  <a:pt x="7608" y="7900"/>
                </a:cubicBezTo>
                <a:lnTo>
                  <a:pt x="7239" y="7900"/>
                </a:lnTo>
                <a:cubicBezTo>
                  <a:pt x="7453" y="7686"/>
                  <a:pt x="7632" y="7436"/>
                  <a:pt x="7751" y="7150"/>
                </a:cubicBezTo>
                <a:cubicBezTo>
                  <a:pt x="7799" y="7067"/>
                  <a:pt x="7751" y="6971"/>
                  <a:pt x="7668" y="6924"/>
                </a:cubicBezTo>
                <a:cubicBezTo>
                  <a:pt x="7643" y="6915"/>
                  <a:pt x="7620" y="6910"/>
                  <a:pt x="7598" y="6910"/>
                </a:cubicBezTo>
                <a:cubicBezTo>
                  <a:pt x="7532" y="6910"/>
                  <a:pt x="7477" y="6948"/>
                  <a:pt x="7442" y="7019"/>
                </a:cubicBezTo>
                <a:cubicBezTo>
                  <a:pt x="7275" y="7388"/>
                  <a:pt x="7013" y="7686"/>
                  <a:pt x="6680" y="7900"/>
                </a:cubicBezTo>
                <a:lnTo>
                  <a:pt x="4572" y="7900"/>
                </a:lnTo>
                <a:cubicBezTo>
                  <a:pt x="4001" y="7555"/>
                  <a:pt x="3632" y="6912"/>
                  <a:pt x="3632" y="6209"/>
                </a:cubicBezTo>
                <a:cubicBezTo>
                  <a:pt x="3632" y="5947"/>
                  <a:pt x="3691" y="5674"/>
                  <a:pt x="3798" y="5423"/>
                </a:cubicBezTo>
                <a:lnTo>
                  <a:pt x="5287" y="2006"/>
                </a:lnTo>
                <a:cubicBezTo>
                  <a:pt x="5310" y="1911"/>
                  <a:pt x="5370" y="1852"/>
                  <a:pt x="5453" y="1828"/>
                </a:cubicBezTo>
                <a:lnTo>
                  <a:pt x="5453" y="5114"/>
                </a:lnTo>
                <a:cubicBezTo>
                  <a:pt x="5072" y="5173"/>
                  <a:pt x="4775" y="5423"/>
                  <a:pt x="4656" y="5781"/>
                </a:cubicBezTo>
                <a:cubicBezTo>
                  <a:pt x="4632" y="5876"/>
                  <a:pt x="4679" y="5959"/>
                  <a:pt x="4763" y="5995"/>
                </a:cubicBezTo>
                <a:cubicBezTo>
                  <a:pt x="4779" y="5999"/>
                  <a:pt x="4795" y="6001"/>
                  <a:pt x="4811" y="6001"/>
                </a:cubicBezTo>
                <a:cubicBezTo>
                  <a:pt x="4886" y="6001"/>
                  <a:pt x="4947" y="5957"/>
                  <a:pt x="4977" y="5888"/>
                </a:cubicBezTo>
                <a:cubicBezTo>
                  <a:pt x="5085" y="5573"/>
                  <a:pt x="5349" y="5427"/>
                  <a:pt x="5614" y="5427"/>
                </a:cubicBezTo>
                <a:cubicBezTo>
                  <a:pt x="5930" y="5427"/>
                  <a:pt x="6247" y="5636"/>
                  <a:pt x="6299" y="6019"/>
                </a:cubicBezTo>
                <a:lnTo>
                  <a:pt x="6299" y="6114"/>
                </a:lnTo>
                <a:cubicBezTo>
                  <a:pt x="6299" y="6537"/>
                  <a:pt x="5951" y="6795"/>
                  <a:pt x="5605" y="6795"/>
                </a:cubicBezTo>
                <a:cubicBezTo>
                  <a:pt x="5356" y="6795"/>
                  <a:pt x="5108" y="6662"/>
                  <a:pt x="4989" y="6364"/>
                </a:cubicBezTo>
                <a:cubicBezTo>
                  <a:pt x="4962" y="6293"/>
                  <a:pt x="4903" y="6255"/>
                  <a:pt x="4835" y="6255"/>
                </a:cubicBezTo>
                <a:cubicBezTo>
                  <a:pt x="4811" y="6255"/>
                  <a:pt x="4787" y="6260"/>
                  <a:pt x="4763" y="6269"/>
                </a:cubicBezTo>
                <a:cubicBezTo>
                  <a:pt x="4679" y="6305"/>
                  <a:pt x="4632" y="6412"/>
                  <a:pt x="4679" y="6495"/>
                </a:cubicBezTo>
                <a:cubicBezTo>
                  <a:pt x="4810" y="6805"/>
                  <a:pt x="5072" y="7043"/>
                  <a:pt x="5418" y="7126"/>
                </a:cubicBezTo>
                <a:cubicBezTo>
                  <a:pt x="5483" y="7138"/>
                  <a:pt x="5548" y="7144"/>
                  <a:pt x="5612" y="7144"/>
                </a:cubicBezTo>
                <a:cubicBezTo>
                  <a:pt x="6166" y="7144"/>
                  <a:pt x="6644" y="6702"/>
                  <a:pt x="6644" y="6126"/>
                </a:cubicBezTo>
                <a:cubicBezTo>
                  <a:pt x="6644" y="5590"/>
                  <a:pt x="6239" y="5197"/>
                  <a:pt x="5787" y="5126"/>
                </a:cubicBezTo>
                <a:lnTo>
                  <a:pt x="5787" y="1840"/>
                </a:lnTo>
                <a:cubicBezTo>
                  <a:pt x="5870" y="1864"/>
                  <a:pt x="5929" y="1947"/>
                  <a:pt x="5953" y="2018"/>
                </a:cubicBezTo>
                <a:lnTo>
                  <a:pt x="7442" y="5459"/>
                </a:lnTo>
                <a:cubicBezTo>
                  <a:pt x="7573" y="5769"/>
                  <a:pt x="7632" y="6114"/>
                  <a:pt x="7596" y="6447"/>
                </a:cubicBezTo>
                <a:cubicBezTo>
                  <a:pt x="7573" y="6543"/>
                  <a:pt x="7656" y="6626"/>
                  <a:pt x="7739" y="6626"/>
                </a:cubicBezTo>
                <a:cubicBezTo>
                  <a:pt x="7750" y="6629"/>
                  <a:pt x="7762" y="6630"/>
                  <a:pt x="7772" y="6630"/>
                </a:cubicBezTo>
                <a:cubicBezTo>
                  <a:pt x="7853" y="6630"/>
                  <a:pt x="7918" y="6557"/>
                  <a:pt x="7918" y="6483"/>
                </a:cubicBezTo>
                <a:cubicBezTo>
                  <a:pt x="7965" y="6090"/>
                  <a:pt x="7906" y="5697"/>
                  <a:pt x="7739" y="5316"/>
                </a:cubicBezTo>
                <a:lnTo>
                  <a:pt x="6251" y="1887"/>
                </a:lnTo>
                <a:cubicBezTo>
                  <a:pt x="6180" y="1709"/>
                  <a:pt x="6025" y="1566"/>
                  <a:pt x="5846" y="1494"/>
                </a:cubicBezTo>
                <a:lnTo>
                  <a:pt x="6180" y="1494"/>
                </a:lnTo>
                <a:cubicBezTo>
                  <a:pt x="6263" y="1494"/>
                  <a:pt x="6346" y="1423"/>
                  <a:pt x="6346" y="1328"/>
                </a:cubicBezTo>
                <a:lnTo>
                  <a:pt x="6346" y="994"/>
                </a:lnTo>
                <a:cubicBezTo>
                  <a:pt x="8549" y="1328"/>
                  <a:pt x="10240" y="3221"/>
                  <a:pt x="10311" y="5495"/>
                </a:cubicBezTo>
                <a:lnTo>
                  <a:pt x="9930" y="5495"/>
                </a:lnTo>
                <a:cubicBezTo>
                  <a:pt x="9835" y="5495"/>
                  <a:pt x="9763" y="5578"/>
                  <a:pt x="9763" y="5662"/>
                </a:cubicBezTo>
                <a:lnTo>
                  <a:pt x="9763" y="6828"/>
                </a:lnTo>
                <a:cubicBezTo>
                  <a:pt x="9763" y="6912"/>
                  <a:pt x="9835" y="6983"/>
                  <a:pt x="9930" y="6983"/>
                </a:cubicBezTo>
                <a:lnTo>
                  <a:pt x="11085" y="6983"/>
                </a:lnTo>
                <a:cubicBezTo>
                  <a:pt x="11180" y="6983"/>
                  <a:pt x="11252" y="6912"/>
                  <a:pt x="11252" y="6828"/>
                </a:cubicBezTo>
                <a:lnTo>
                  <a:pt x="11252" y="5662"/>
                </a:lnTo>
                <a:cubicBezTo>
                  <a:pt x="11287" y="5554"/>
                  <a:pt x="11204" y="5483"/>
                  <a:pt x="11121" y="5483"/>
                </a:cubicBezTo>
                <a:lnTo>
                  <a:pt x="10692" y="5483"/>
                </a:lnTo>
                <a:cubicBezTo>
                  <a:pt x="10656" y="4185"/>
                  <a:pt x="10132" y="2983"/>
                  <a:pt x="9216" y="2054"/>
                </a:cubicBezTo>
                <a:cubicBezTo>
                  <a:pt x="8704" y="1554"/>
                  <a:pt x="8108" y="1161"/>
                  <a:pt x="7453" y="911"/>
                </a:cubicBezTo>
                <a:lnTo>
                  <a:pt x="9120" y="911"/>
                </a:lnTo>
                <a:cubicBezTo>
                  <a:pt x="9204" y="1244"/>
                  <a:pt x="9501" y="1483"/>
                  <a:pt x="9835" y="1483"/>
                </a:cubicBezTo>
                <a:cubicBezTo>
                  <a:pt x="10240" y="1483"/>
                  <a:pt x="10585" y="1149"/>
                  <a:pt x="10585" y="732"/>
                </a:cubicBezTo>
                <a:cubicBezTo>
                  <a:pt x="10585" y="447"/>
                  <a:pt x="10418" y="197"/>
                  <a:pt x="10180" y="78"/>
                </a:cubicBezTo>
                <a:cubicBezTo>
                  <a:pt x="10155" y="63"/>
                  <a:pt x="10128" y="56"/>
                  <a:pt x="10102" y="56"/>
                </a:cubicBezTo>
                <a:cubicBezTo>
                  <a:pt x="10043" y="56"/>
                  <a:pt x="9987" y="91"/>
                  <a:pt x="9954" y="149"/>
                </a:cubicBezTo>
                <a:cubicBezTo>
                  <a:pt x="9918" y="244"/>
                  <a:pt x="9942" y="328"/>
                  <a:pt x="10037" y="375"/>
                </a:cubicBezTo>
                <a:cubicBezTo>
                  <a:pt x="10168" y="447"/>
                  <a:pt x="10251" y="590"/>
                  <a:pt x="10251" y="732"/>
                </a:cubicBezTo>
                <a:cubicBezTo>
                  <a:pt x="10251" y="959"/>
                  <a:pt x="10073" y="1137"/>
                  <a:pt x="9859" y="1137"/>
                </a:cubicBezTo>
                <a:cubicBezTo>
                  <a:pt x="9632" y="1137"/>
                  <a:pt x="9454" y="959"/>
                  <a:pt x="9454" y="732"/>
                </a:cubicBezTo>
                <a:cubicBezTo>
                  <a:pt x="9454" y="613"/>
                  <a:pt x="9489" y="506"/>
                  <a:pt x="9585" y="435"/>
                </a:cubicBezTo>
                <a:cubicBezTo>
                  <a:pt x="9656" y="375"/>
                  <a:pt x="9656" y="268"/>
                  <a:pt x="9597" y="197"/>
                </a:cubicBezTo>
                <a:cubicBezTo>
                  <a:pt x="9565" y="159"/>
                  <a:pt x="9521" y="141"/>
                  <a:pt x="9476" y="141"/>
                </a:cubicBezTo>
                <a:cubicBezTo>
                  <a:pt x="9435" y="141"/>
                  <a:pt x="9393" y="156"/>
                  <a:pt x="9358" y="185"/>
                </a:cubicBezTo>
                <a:cubicBezTo>
                  <a:pt x="9239" y="292"/>
                  <a:pt x="9168" y="423"/>
                  <a:pt x="9120" y="566"/>
                </a:cubicBezTo>
                <a:lnTo>
                  <a:pt x="6370" y="566"/>
                </a:lnTo>
                <a:lnTo>
                  <a:pt x="6370" y="173"/>
                </a:lnTo>
                <a:cubicBezTo>
                  <a:pt x="6370" y="78"/>
                  <a:pt x="6299" y="6"/>
                  <a:pt x="6203" y="6"/>
                </a:cubicBezTo>
                <a:lnTo>
                  <a:pt x="5072" y="6"/>
                </a:lnTo>
                <a:cubicBezTo>
                  <a:pt x="4989" y="6"/>
                  <a:pt x="4906" y="78"/>
                  <a:pt x="4906" y="173"/>
                </a:cubicBezTo>
                <a:lnTo>
                  <a:pt x="4906" y="566"/>
                </a:lnTo>
                <a:lnTo>
                  <a:pt x="2155" y="566"/>
                </a:lnTo>
                <a:cubicBezTo>
                  <a:pt x="2077" y="214"/>
                  <a:pt x="1767" y="0"/>
                  <a:pt x="1442" y="0"/>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1650" name="Google Shape;11650;p80"/>
          <p:cNvGrpSpPr/>
          <p:nvPr/>
        </p:nvGrpSpPr>
        <p:grpSpPr>
          <a:xfrm>
            <a:off x="2511941" y="4844334"/>
            <a:ext cx="217164" cy="468593"/>
            <a:chOff x="1883955" y="3808700"/>
            <a:chExt cx="162873" cy="351445"/>
          </a:xfrm>
          <a:solidFill>
            <a:schemeClr val="tx1"/>
          </a:solidFill>
        </p:grpSpPr>
        <p:sp>
          <p:nvSpPr>
            <p:cNvPr id="11651" name="Google Shape;11651;p80"/>
            <p:cNvSpPr/>
            <p:nvPr/>
          </p:nvSpPr>
          <p:spPr>
            <a:xfrm>
              <a:off x="1901734" y="3808700"/>
              <a:ext cx="131832" cy="209054"/>
            </a:xfrm>
            <a:custGeom>
              <a:avLst/>
              <a:gdLst/>
              <a:ahLst/>
              <a:cxnLst/>
              <a:rect l="l" t="t" r="r" b="b"/>
              <a:pathLst>
                <a:path w="4145" h="6573" extrusionOk="0">
                  <a:moveTo>
                    <a:pt x="2704" y="1941"/>
                  </a:moveTo>
                  <a:lnTo>
                    <a:pt x="2704" y="2346"/>
                  </a:lnTo>
                  <a:lnTo>
                    <a:pt x="1275" y="2346"/>
                  </a:lnTo>
                  <a:lnTo>
                    <a:pt x="1275" y="1941"/>
                  </a:lnTo>
                  <a:close/>
                  <a:moveTo>
                    <a:pt x="953" y="1"/>
                  </a:moveTo>
                  <a:cubicBezTo>
                    <a:pt x="715" y="1"/>
                    <a:pt x="525" y="191"/>
                    <a:pt x="525" y="429"/>
                  </a:cubicBezTo>
                  <a:lnTo>
                    <a:pt x="525" y="1489"/>
                  </a:lnTo>
                  <a:cubicBezTo>
                    <a:pt x="525" y="1727"/>
                    <a:pt x="715" y="1906"/>
                    <a:pt x="942" y="1917"/>
                  </a:cubicBezTo>
                  <a:lnTo>
                    <a:pt x="942" y="2322"/>
                  </a:lnTo>
                  <a:lnTo>
                    <a:pt x="739" y="2322"/>
                  </a:lnTo>
                  <a:cubicBezTo>
                    <a:pt x="513" y="2322"/>
                    <a:pt x="322" y="2489"/>
                    <a:pt x="287" y="2715"/>
                  </a:cubicBezTo>
                  <a:lnTo>
                    <a:pt x="25" y="4835"/>
                  </a:lnTo>
                  <a:cubicBezTo>
                    <a:pt x="1" y="4930"/>
                    <a:pt x="84" y="5013"/>
                    <a:pt x="168" y="5013"/>
                  </a:cubicBezTo>
                  <a:cubicBezTo>
                    <a:pt x="180" y="5016"/>
                    <a:pt x="192" y="5018"/>
                    <a:pt x="204" y="5018"/>
                  </a:cubicBezTo>
                  <a:cubicBezTo>
                    <a:pt x="283" y="5018"/>
                    <a:pt x="346" y="4953"/>
                    <a:pt x="346" y="4870"/>
                  </a:cubicBezTo>
                  <a:lnTo>
                    <a:pt x="620" y="2739"/>
                  </a:lnTo>
                  <a:cubicBezTo>
                    <a:pt x="620" y="2679"/>
                    <a:pt x="680" y="2632"/>
                    <a:pt x="739" y="2632"/>
                  </a:cubicBezTo>
                  <a:lnTo>
                    <a:pt x="3239" y="2632"/>
                  </a:lnTo>
                  <a:cubicBezTo>
                    <a:pt x="3299" y="2632"/>
                    <a:pt x="3335" y="2679"/>
                    <a:pt x="3359" y="2739"/>
                  </a:cubicBezTo>
                  <a:lnTo>
                    <a:pt x="3799" y="6418"/>
                  </a:lnTo>
                  <a:cubicBezTo>
                    <a:pt x="3811" y="6513"/>
                    <a:pt x="3870" y="6573"/>
                    <a:pt x="3966" y="6573"/>
                  </a:cubicBezTo>
                  <a:lnTo>
                    <a:pt x="3978" y="6573"/>
                  </a:lnTo>
                  <a:cubicBezTo>
                    <a:pt x="4073" y="6573"/>
                    <a:pt x="4144" y="6478"/>
                    <a:pt x="4132" y="6394"/>
                  </a:cubicBezTo>
                  <a:lnTo>
                    <a:pt x="3680" y="2715"/>
                  </a:lnTo>
                  <a:cubicBezTo>
                    <a:pt x="3656" y="2489"/>
                    <a:pt x="3454" y="2322"/>
                    <a:pt x="3239" y="2322"/>
                  </a:cubicBezTo>
                  <a:lnTo>
                    <a:pt x="3025" y="2322"/>
                  </a:lnTo>
                  <a:lnTo>
                    <a:pt x="3025" y="1917"/>
                  </a:lnTo>
                  <a:cubicBezTo>
                    <a:pt x="3263" y="1917"/>
                    <a:pt x="3442" y="1727"/>
                    <a:pt x="3442" y="1489"/>
                  </a:cubicBezTo>
                  <a:lnTo>
                    <a:pt x="3442" y="429"/>
                  </a:lnTo>
                  <a:cubicBezTo>
                    <a:pt x="3442" y="191"/>
                    <a:pt x="3251" y="1"/>
                    <a:pt x="3013" y="1"/>
                  </a:cubicBezTo>
                  <a:lnTo>
                    <a:pt x="2013" y="1"/>
                  </a:lnTo>
                  <a:cubicBezTo>
                    <a:pt x="1930" y="1"/>
                    <a:pt x="1846" y="72"/>
                    <a:pt x="1846" y="167"/>
                  </a:cubicBezTo>
                  <a:cubicBezTo>
                    <a:pt x="1846" y="251"/>
                    <a:pt x="1930" y="334"/>
                    <a:pt x="2013" y="334"/>
                  </a:cubicBezTo>
                  <a:lnTo>
                    <a:pt x="3013" y="334"/>
                  </a:lnTo>
                  <a:cubicBezTo>
                    <a:pt x="3073" y="334"/>
                    <a:pt x="3120" y="370"/>
                    <a:pt x="3120" y="441"/>
                  </a:cubicBezTo>
                  <a:lnTo>
                    <a:pt x="3120" y="1489"/>
                  </a:lnTo>
                  <a:cubicBezTo>
                    <a:pt x="3120" y="1536"/>
                    <a:pt x="3073" y="1584"/>
                    <a:pt x="3025" y="1596"/>
                  </a:cubicBezTo>
                  <a:lnTo>
                    <a:pt x="942" y="1596"/>
                  </a:lnTo>
                  <a:cubicBezTo>
                    <a:pt x="894" y="1596"/>
                    <a:pt x="858" y="1548"/>
                    <a:pt x="858" y="1489"/>
                  </a:cubicBezTo>
                  <a:lnTo>
                    <a:pt x="858" y="441"/>
                  </a:lnTo>
                  <a:cubicBezTo>
                    <a:pt x="858" y="382"/>
                    <a:pt x="894" y="334"/>
                    <a:pt x="953" y="334"/>
                  </a:cubicBezTo>
                  <a:lnTo>
                    <a:pt x="1370" y="334"/>
                  </a:lnTo>
                  <a:cubicBezTo>
                    <a:pt x="1465" y="334"/>
                    <a:pt x="1537" y="251"/>
                    <a:pt x="1537" y="167"/>
                  </a:cubicBezTo>
                  <a:cubicBezTo>
                    <a:pt x="1537" y="72"/>
                    <a:pt x="1465" y="1"/>
                    <a:pt x="137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52" name="Google Shape;11652;p80"/>
            <p:cNvSpPr/>
            <p:nvPr/>
          </p:nvSpPr>
          <p:spPr>
            <a:xfrm>
              <a:off x="1883955" y="3978730"/>
              <a:ext cx="162873" cy="181416"/>
            </a:xfrm>
            <a:custGeom>
              <a:avLst/>
              <a:gdLst/>
              <a:ahLst/>
              <a:cxnLst/>
              <a:rect l="l" t="t" r="r" b="b"/>
              <a:pathLst>
                <a:path w="5121" h="5704" extrusionOk="0">
                  <a:moveTo>
                    <a:pt x="715" y="0"/>
                  </a:moveTo>
                  <a:cubicBezTo>
                    <a:pt x="619" y="0"/>
                    <a:pt x="536" y="60"/>
                    <a:pt x="536" y="155"/>
                  </a:cubicBezTo>
                  <a:cubicBezTo>
                    <a:pt x="0" y="4501"/>
                    <a:pt x="24" y="4299"/>
                    <a:pt x="24" y="4322"/>
                  </a:cubicBezTo>
                  <a:lnTo>
                    <a:pt x="24" y="5537"/>
                  </a:lnTo>
                  <a:cubicBezTo>
                    <a:pt x="24" y="5632"/>
                    <a:pt x="96" y="5704"/>
                    <a:pt x="191" y="5704"/>
                  </a:cubicBezTo>
                  <a:lnTo>
                    <a:pt x="4953" y="5704"/>
                  </a:lnTo>
                  <a:cubicBezTo>
                    <a:pt x="5037" y="5704"/>
                    <a:pt x="5120" y="5632"/>
                    <a:pt x="5120" y="5537"/>
                  </a:cubicBezTo>
                  <a:cubicBezTo>
                    <a:pt x="5084" y="4227"/>
                    <a:pt x="5084" y="4322"/>
                    <a:pt x="5084" y="4287"/>
                  </a:cubicBezTo>
                  <a:lnTo>
                    <a:pt x="4763" y="1703"/>
                  </a:lnTo>
                  <a:cubicBezTo>
                    <a:pt x="4751" y="1608"/>
                    <a:pt x="4668" y="1548"/>
                    <a:pt x="4584" y="1548"/>
                  </a:cubicBezTo>
                  <a:cubicBezTo>
                    <a:pt x="4489" y="1560"/>
                    <a:pt x="4429" y="1644"/>
                    <a:pt x="4429" y="1727"/>
                  </a:cubicBezTo>
                  <a:lnTo>
                    <a:pt x="4727" y="4144"/>
                  </a:lnTo>
                  <a:lnTo>
                    <a:pt x="2084" y="4144"/>
                  </a:lnTo>
                  <a:cubicBezTo>
                    <a:pt x="1989" y="4144"/>
                    <a:pt x="1917" y="4215"/>
                    <a:pt x="1917" y="4299"/>
                  </a:cubicBezTo>
                  <a:cubicBezTo>
                    <a:pt x="1917" y="4394"/>
                    <a:pt x="1989" y="4465"/>
                    <a:pt x="2084" y="4465"/>
                  </a:cubicBezTo>
                  <a:lnTo>
                    <a:pt x="4763" y="4465"/>
                  </a:lnTo>
                  <a:lnTo>
                    <a:pt x="4763" y="5358"/>
                  </a:lnTo>
                  <a:lnTo>
                    <a:pt x="4549" y="5358"/>
                  </a:lnTo>
                  <a:lnTo>
                    <a:pt x="4549" y="4834"/>
                  </a:lnTo>
                  <a:cubicBezTo>
                    <a:pt x="4549" y="4751"/>
                    <a:pt x="4477" y="4680"/>
                    <a:pt x="4394" y="4680"/>
                  </a:cubicBezTo>
                  <a:cubicBezTo>
                    <a:pt x="4299" y="4680"/>
                    <a:pt x="4227" y="4751"/>
                    <a:pt x="4227" y="4834"/>
                  </a:cubicBezTo>
                  <a:lnTo>
                    <a:pt x="4227" y="5358"/>
                  </a:lnTo>
                  <a:lnTo>
                    <a:pt x="3822" y="5358"/>
                  </a:lnTo>
                  <a:lnTo>
                    <a:pt x="3822" y="4834"/>
                  </a:lnTo>
                  <a:cubicBezTo>
                    <a:pt x="3822" y="4751"/>
                    <a:pt x="3751" y="4680"/>
                    <a:pt x="3656" y="4680"/>
                  </a:cubicBezTo>
                  <a:cubicBezTo>
                    <a:pt x="3572" y="4680"/>
                    <a:pt x="3501" y="4751"/>
                    <a:pt x="3501" y="4834"/>
                  </a:cubicBezTo>
                  <a:lnTo>
                    <a:pt x="3501" y="5358"/>
                  </a:lnTo>
                  <a:lnTo>
                    <a:pt x="3096" y="5358"/>
                  </a:lnTo>
                  <a:lnTo>
                    <a:pt x="3096" y="4834"/>
                  </a:lnTo>
                  <a:cubicBezTo>
                    <a:pt x="3096" y="4751"/>
                    <a:pt x="3025" y="4680"/>
                    <a:pt x="2929" y="4680"/>
                  </a:cubicBezTo>
                  <a:cubicBezTo>
                    <a:pt x="2834" y="4680"/>
                    <a:pt x="2763" y="4751"/>
                    <a:pt x="2763" y="4834"/>
                  </a:cubicBezTo>
                  <a:lnTo>
                    <a:pt x="2763" y="5358"/>
                  </a:lnTo>
                  <a:lnTo>
                    <a:pt x="2358" y="5358"/>
                  </a:lnTo>
                  <a:lnTo>
                    <a:pt x="2358" y="4834"/>
                  </a:lnTo>
                  <a:cubicBezTo>
                    <a:pt x="2358" y="4751"/>
                    <a:pt x="2286" y="4680"/>
                    <a:pt x="2203" y="4680"/>
                  </a:cubicBezTo>
                  <a:cubicBezTo>
                    <a:pt x="2108" y="4680"/>
                    <a:pt x="2036" y="4751"/>
                    <a:pt x="2036" y="4834"/>
                  </a:cubicBezTo>
                  <a:lnTo>
                    <a:pt x="2036" y="5358"/>
                  </a:lnTo>
                  <a:lnTo>
                    <a:pt x="1632" y="5358"/>
                  </a:lnTo>
                  <a:lnTo>
                    <a:pt x="1632" y="4834"/>
                  </a:lnTo>
                  <a:cubicBezTo>
                    <a:pt x="1632" y="4751"/>
                    <a:pt x="1560" y="4680"/>
                    <a:pt x="1465" y="4680"/>
                  </a:cubicBezTo>
                  <a:cubicBezTo>
                    <a:pt x="1381" y="4680"/>
                    <a:pt x="1310" y="4751"/>
                    <a:pt x="1310" y="4834"/>
                  </a:cubicBezTo>
                  <a:lnTo>
                    <a:pt x="1310" y="5358"/>
                  </a:lnTo>
                  <a:lnTo>
                    <a:pt x="905" y="5358"/>
                  </a:lnTo>
                  <a:lnTo>
                    <a:pt x="905" y="4834"/>
                  </a:lnTo>
                  <a:cubicBezTo>
                    <a:pt x="905" y="4751"/>
                    <a:pt x="834" y="4680"/>
                    <a:pt x="739" y="4680"/>
                  </a:cubicBezTo>
                  <a:cubicBezTo>
                    <a:pt x="655" y="4680"/>
                    <a:pt x="572" y="4751"/>
                    <a:pt x="572" y="4834"/>
                  </a:cubicBezTo>
                  <a:lnTo>
                    <a:pt x="572" y="5358"/>
                  </a:lnTo>
                  <a:lnTo>
                    <a:pt x="334" y="5358"/>
                  </a:lnTo>
                  <a:lnTo>
                    <a:pt x="334" y="4465"/>
                  </a:lnTo>
                  <a:lnTo>
                    <a:pt x="1453" y="4465"/>
                  </a:lnTo>
                  <a:cubicBezTo>
                    <a:pt x="1548" y="4465"/>
                    <a:pt x="1620" y="4394"/>
                    <a:pt x="1620" y="4299"/>
                  </a:cubicBezTo>
                  <a:cubicBezTo>
                    <a:pt x="1620" y="4215"/>
                    <a:pt x="1548" y="4144"/>
                    <a:pt x="1453" y="4144"/>
                  </a:cubicBezTo>
                  <a:lnTo>
                    <a:pt x="369" y="4144"/>
                  </a:lnTo>
                  <a:lnTo>
                    <a:pt x="858" y="179"/>
                  </a:lnTo>
                  <a:cubicBezTo>
                    <a:pt x="870" y="96"/>
                    <a:pt x="798" y="0"/>
                    <a:pt x="71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653" name="Google Shape;11653;p80"/>
          <p:cNvGrpSpPr/>
          <p:nvPr/>
        </p:nvGrpSpPr>
        <p:grpSpPr>
          <a:xfrm>
            <a:off x="1252209" y="4845012"/>
            <a:ext cx="256009" cy="468424"/>
            <a:chOff x="939156" y="3809209"/>
            <a:chExt cx="192007" cy="351318"/>
          </a:xfrm>
          <a:solidFill>
            <a:schemeClr val="tx1"/>
          </a:solidFill>
        </p:grpSpPr>
        <p:sp>
          <p:nvSpPr>
            <p:cNvPr id="11654" name="Google Shape;11654;p80"/>
            <p:cNvSpPr/>
            <p:nvPr/>
          </p:nvSpPr>
          <p:spPr>
            <a:xfrm>
              <a:off x="939538" y="3809209"/>
              <a:ext cx="191625" cy="106706"/>
            </a:xfrm>
            <a:custGeom>
              <a:avLst/>
              <a:gdLst/>
              <a:ahLst/>
              <a:cxnLst/>
              <a:rect l="l" t="t" r="r" b="b"/>
              <a:pathLst>
                <a:path w="6025" h="3355" extrusionOk="0">
                  <a:moveTo>
                    <a:pt x="3016" y="0"/>
                  </a:moveTo>
                  <a:cubicBezTo>
                    <a:pt x="2872" y="0"/>
                    <a:pt x="2764" y="67"/>
                    <a:pt x="2786" y="199"/>
                  </a:cubicBezTo>
                  <a:cubicBezTo>
                    <a:pt x="2797" y="275"/>
                    <a:pt x="2878" y="331"/>
                    <a:pt x="2955" y="331"/>
                  </a:cubicBezTo>
                  <a:cubicBezTo>
                    <a:pt x="2962" y="331"/>
                    <a:pt x="2970" y="331"/>
                    <a:pt x="2977" y="330"/>
                  </a:cubicBezTo>
                  <a:cubicBezTo>
                    <a:pt x="2994" y="326"/>
                    <a:pt x="3012" y="324"/>
                    <a:pt x="3028" y="324"/>
                  </a:cubicBezTo>
                  <a:cubicBezTo>
                    <a:pt x="3172" y="324"/>
                    <a:pt x="3286" y="453"/>
                    <a:pt x="3286" y="592"/>
                  </a:cubicBezTo>
                  <a:lnTo>
                    <a:pt x="3286" y="687"/>
                  </a:lnTo>
                  <a:lnTo>
                    <a:pt x="2739" y="687"/>
                  </a:lnTo>
                  <a:lnTo>
                    <a:pt x="2739" y="628"/>
                  </a:lnTo>
                  <a:cubicBezTo>
                    <a:pt x="2739" y="532"/>
                    <a:pt x="2667" y="461"/>
                    <a:pt x="2572" y="461"/>
                  </a:cubicBezTo>
                  <a:cubicBezTo>
                    <a:pt x="2489" y="461"/>
                    <a:pt x="2417" y="532"/>
                    <a:pt x="2417" y="628"/>
                  </a:cubicBezTo>
                  <a:lnTo>
                    <a:pt x="2417" y="687"/>
                  </a:lnTo>
                  <a:lnTo>
                    <a:pt x="1405" y="687"/>
                  </a:lnTo>
                  <a:cubicBezTo>
                    <a:pt x="1310" y="687"/>
                    <a:pt x="1238" y="758"/>
                    <a:pt x="1238" y="854"/>
                  </a:cubicBezTo>
                  <a:cubicBezTo>
                    <a:pt x="1238" y="937"/>
                    <a:pt x="1310" y="1020"/>
                    <a:pt x="1405" y="1020"/>
                  </a:cubicBezTo>
                  <a:lnTo>
                    <a:pt x="5584" y="1020"/>
                  </a:lnTo>
                  <a:cubicBezTo>
                    <a:pt x="5644" y="1020"/>
                    <a:pt x="5691" y="1056"/>
                    <a:pt x="5691" y="1116"/>
                  </a:cubicBezTo>
                  <a:lnTo>
                    <a:pt x="5691" y="1473"/>
                  </a:lnTo>
                  <a:cubicBezTo>
                    <a:pt x="5691" y="1532"/>
                    <a:pt x="5644" y="1580"/>
                    <a:pt x="5584" y="1580"/>
                  </a:cubicBezTo>
                  <a:lnTo>
                    <a:pt x="429" y="1580"/>
                  </a:lnTo>
                  <a:cubicBezTo>
                    <a:pt x="369" y="1580"/>
                    <a:pt x="334" y="1532"/>
                    <a:pt x="334" y="1473"/>
                  </a:cubicBezTo>
                  <a:lnTo>
                    <a:pt x="334" y="1116"/>
                  </a:lnTo>
                  <a:cubicBezTo>
                    <a:pt x="334" y="1056"/>
                    <a:pt x="369" y="1020"/>
                    <a:pt x="429" y="1020"/>
                  </a:cubicBezTo>
                  <a:lnTo>
                    <a:pt x="750" y="1020"/>
                  </a:lnTo>
                  <a:cubicBezTo>
                    <a:pt x="834" y="1020"/>
                    <a:pt x="905" y="937"/>
                    <a:pt x="905" y="854"/>
                  </a:cubicBezTo>
                  <a:cubicBezTo>
                    <a:pt x="905" y="758"/>
                    <a:pt x="834" y="687"/>
                    <a:pt x="750" y="687"/>
                  </a:cubicBezTo>
                  <a:lnTo>
                    <a:pt x="429" y="687"/>
                  </a:lnTo>
                  <a:cubicBezTo>
                    <a:pt x="191" y="687"/>
                    <a:pt x="0" y="878"/>
                    <a:pt x="0" y="1116"/>
                  </a:cubicBezTo>
                  <a:lnTo>
                    <a:pt x="0" y="1473"/>
                  </a:lnTo>
                  <a:cubicBezTo>
                    <a:pt x="0" y="1711"/>
                    <a:pt x="191" y="1901"/>
                    <a:pt x="429" y="1901"/>
                  </a:cubicBezTo>
                  <a:lnTo>
                    <a:pt x="572" y="1901"/>
                  </a:lnTo>
                  <a:lnTo>
                    <a:pt x="572" y="3187"/>
                  </a:lnTo>
                  <a:cubicBezTo>
                    <a:pt x="572" y="3271"/>
                    <a:pt x="643" y="3354"/>
                    <a:pt x="726" y="3354"/>
                  </a:cubicBezTo>
                  <a:cubicBezTo>
                    <a:pt x="822" y="3354"/>
                    <a:pt x="893" y="3271"/>
                    <a:pt x="893" y="3187"/>
                  </a:cubicBezTo>
                  <a:lnTo>
                    <a:pt x="893" y="1901"/>
                  </a:lnTo>
                  <a:lnTo>
                    <a:pt x="5132" y="1901"/>
                  </a:lnTo>
                  <a:lnTo>
                    <a:pt x="5132" y="2306"/>
                  </a:lnTo>
                  <a:cubicBezTo>
                    <a:pt x="5132" y="2402"/>
                    <a:pt x="5215" y="2473"/>
                    <a:pt x="5298" y="2473"/>
                  </a:cubicBezTo>
                  <a:cubicBezTo>
                    <a:pt x="5394" y="2473"/>
                    <a:pt x="5465" y="2402"/>
                    <a:pt x="5465" y="2306"/>
                  </a:cubicBezTo>
                  <a:lnTo>
                    <a:pt x="5465" y="1901"/>
                  </a:lnTo>
                  <a:lnTo>
                    <a:pt x="5596" y="1901"/>
                  </a:lnTo>
                  <a:cubicBezTo>
                    <a:pt x="5834" y="1901"/>
                    <a:pt x="6025" y="1711"/>
                    <a:pt x="6025" y="1473"/>
                  </a:cubicBezTo>
                  <a:lnTo>
                    <a:pt x="6025" y="1116"/>
                  </a:lnTo>
                  <a:cubicBezTo>
                    <a:pt x="6025" y="878"/>
                    <a:pt x="5822" y="687"/>
                    <a:pt x="5584" y="687"/>
                  </a:cubicBezTo>
                  <a:lnTo>
                    <a:pt x="3620" y="687"/>
                  </a:lnTo>
                  <a:lnTo>
                    <a:pt x="3620" y="604"/>
                  </a:lnTo>
                  <a:cubicBezTo>
                    <a:pt x="3620" y="198"/>
                    <a:pt x="3263" y="0"/>
                    <a:pt x="301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55" name="Google Shape;11655;p80"/>
            <p:cNvSpPr/>
            <p:nvPr/>
          </p:nvSpPr>
          <p:spPr>
            <a:xfrm>
              <a:off x="939156" y="3898835"/>
              <a:ext cx="192007" cy="261692"/>
            </a:xfrm>
            <a:custGeom>
              <a:avLst/>
              <a:gdLst/>
              <a:ahLst/>
              <a:cxnLst/>
              <a:rect l="l" t="t" r="r" b="b"/>
              <a:pathLst>
                <a:path w="6037" h="8228" extrusionOk="0">
                  <a:moveTo>
                    <a:pt x="2977" y="4691"/>
                  </a:moveTo>
                  <a:cubicBezTo>
                    <a:pt x="2739" y="5179"/>
                    <a:pt x="1953" y="6846"/>
                    <a:pt x="1536" y="7739"/>
                  </a:cubicBezTo>
                  <a:cubicBezTo>
                    <a:pt x="1489" y="7811"/>
                    <a:pt x="1417" y="7870"/>
                    <a:pt x="1322" y="7870"/>
                  </a:cubicBezTo>
                  <a:cubicBezTo>
                    <a:pt x="1298" y="7870"/>
                    <a:pt x="1250" y="7858"/>
                    <a:pt x="1215" y="7835"/>
                  </a:cubicBezTo>
                  <a:cubicBezTo>
                    <a:pt x="1096" y="7787"/>
                    <a:pt x="1060" y="7644"/>
                    <a:pt x="1119" y="7525"/>
                  </a:cubicBezTo>
                  <a:lnTo>
                    <a:pt x="2465" y="4691"/>
                  </a:lnTo>
                  <a:close/>
                  <a:moveTo>
                    <a:pt x="3572" y="4703"/>
                  </a:moveTo>
                  <a:lnTo>
                    <a:pt x="4929" y="7549"/>
                  </a:lnTo>
                  <a:cubicBezTo>
                    <a:pt x="4989" y="7668"/>
                    <a:pt x="4929" y="7799"/>
                    <a:pt x="4822" y="7858"/>
                  </a:cubicBezTo>
                  <a:cubicBezTo>
                    <a:pt x="4787" y="7870"/>
                    <a:pt x="4763" y="7882"/>
                    <a:pt x="4715" y="7882"/>
                  </a:cubicBezTo>
                  <a:cubicBezTo>
                    <a:pt x="4632" y="7882"/>
                    <a:pt x="4548" y="7846"/>
                    <a:pt x="4513" y="7751"/>
                  </a:cubicBezTo>
                  <a:lnTo>
                    <a:pt x="3572" y="5775"/>
                  </a:lnTo>
                  <a:cubicBezTo>
                    <a:pt x="3572" y="5775"/>
                    <a:pt x="3215" y="5025"/>
                    <a:pt x="3203" y="4989"/>
                  </a:cubicBezTo>
                  <a:cubicBezTo>
                    <a:pt x="3298" y="4775"/>
                    <a:pt x="3334" y="4715"/>
                    <a:pt x="3334" y="4703"/>
                  </a:cubicBezTo>
                  <a:close/>
                  <a:moveTo>
                    <a:pt x="3036" y="5358"/>
                  </a:moveTo>
                  <a:lnTo>
                    <a:pt x="3263" y="5834"/>
                  </a:lnTo>
                  <a:lnTo>
                    <a:pt x="3263" y="7680"/>
                  </a:lnTo>
                  <a:cubicBezTo>
                    <a:pt x="3263" y="7799"/>
                    <a:pt x="3155" y="7906"/>
                    <a:pt x="3036" y="7906"/>
                  </a:cubicBezTo>
                  <a:cubicBezTo>
                    <a:pt x="2917" y="7906"/>
                    <a:pt x="2810" y="7799"/>
                    <a:pt x="2810" y="7680"/>
                  </a:cubicBezTo>
                  <a:lnTo>
                    <a:pt x="2810" y="5834"/>
                  </a:lnTo>
                  <a:lnTo>
                    <a:pt x="3036" y="5358"/>
                  </a:lnTo>
                  <a:close/>
                  <a:moveTo>
                    <a:pt x="5299" y="0"/>
                  </a:moveTo>
                  <a:cubicBezTo>
                    <a:pt x="5203" y="0"/>
                    <a:pt x="5132" y="72"/>
                    <a:pt x="5132" y="167"/>
                  </a:cubicBezTo>
                  <a:lnTo>
                    <a:pt x="5132" y="3453"/>
                  </a:lnTo>
                  <a:lnTo>
                    <a:pt x="893" y="3453"/>
                  </a:lnTo>
                  <a:lnTo>
                    <a:pt x="893" y="1024"/>
                  </a:lnTo>
                  <a:cubicBezTo>
                    <a:pt x="893" y="941"/>
                    <a:pt x="822" y="858"/>
                    <a:pt x="727" y="858"/>
                  </a:cubicBezTo>
                  <a:cubicBezTo>
                    <a:pt x="643" y="858"/>
                    <a:pt x="560" y="941"/>
                    <a:pt x="560" y="1024"/>
                  </a:cubicBezTo>
                  <a:lnTo>
                    <a:pt x="560" y="3453"/>
                  </a:lnTo>
                  <a:lnTo>
                    <a:pt x="429" y="3453"/>
                  </a:lnTo>
                  <a:cubicBezTo>
                    <a:pt x="191" y="3453"/>
                    <a:pt x="0" y="3644"/>
                    <a:pt x="0" y="3882"/>
                  </a:cubicBezTo>
                  <a:lnTo>
                    <a:pt x="0" y="4239"/>
                  </a:lnTo>
                  <a:cubicBezTo>
                    <a:pt x="0" y="4477"/>
                    <a:pt x="191" y="4668"/>
                    <a:pt x="429" y="4668"/>
                  </a:cubicBezTo>
                  <a:lnTo>
                    <a:pt x="2084" y="4668"/>
                  </a:lnTo>
                  <a:lnTo>
                    <a:pt x="798" y="7382"/>
                  </a:lnTo>
                  <a:cubicBezTo>
                    <a:pt x="667" y="7668"/>
                    <a:pt x="786" y="7989"/>
                    <a:pt x="1060" y="8120"/>
                  </a:cubicBezTo>
                  <a:cubicBezTo>
                    <a:pt x="1131" y="8156"/>
                    <a:pt x="1215" y="8180"/>
                    <a:pt x="1298" y="8180"/>
                  </a:cubicBezTo>
                  <a:cubicBezTo>
                    <a:pt x="1500" y="8180"/>
                    <a:pt x="1715" y="8061"/>
                    <a:pt x="1798" y="7870"/>
                  </a:cubicBezTo>
                  <a:lnTo>
                    <a:pt x="2441" y="6513"/>
                  </a:lnTo>
                  <a:lnTo>
                    <a:pt x="2441" y="7680"/>
                  </a:lnTo>
                  <a:cubicBezTo>
                    <a:pt x="2441" y="7989"/>
                    <a:pt x="2691" y="8227"/>
                    <a:pt x="2989" y="8227"/>
                  </a:cubicBezTo>
                  <a:cubicBezTo>
                    <a:pt x="3298" y="8227"/>
                    <a:pt x="3536" y="7977"/>
                    <a:pt x="3536" y="7680"/>
                  </a:cubicBezTo>
                  <a:lnTo>
                    <a:pt x="3536" y="6513"/>
                  </a:lnTo>
                  <a:lnTo>
                    <a:pt x="4179" y="7870"/>
                  </a:lnTo>
                  <a:cubicBezTo>
                    <a:pt x="4275" y="8061"/>
                    <a:pt x="4465" y="8180"/>
                    <a:pt x="4691" y="8180"/>
                  </a:cubicBezTo>
                  <a:cubicBezTo>
                    <a:pt x="4775" y="8180"/>
                    <a:pt x="4846" y="8168"/>
                    <a:pt x="4929" y="8120"/>
                  </a:cubicBezTo>
                  <a:cubicBezTo>
                    <a:pt x="5203" y="7989"/>
                    <a:pt x="5310" y="7668"/>
                    <a:pt x="5179" y="7382"/>
                  </a:cubicBezTo>
                  <a:lnTo>
                    <a:pt x="3894" y="4668"/>
                  </a:lnTo>
                  <a:lnTo>
                    <a:pt x="4596" y="4668"/>
                  </a:lnTo>
                  <a:cubicBezTo>
                    <a:pt x="4679" y="4668"/>
                    <a:pt x="4763" y="4596"/>
                    <a:pt x="4763" y="4513"/>
                  </a:cubicBezTo>
                  <a:cubicBezTo>
                    <a:pt x="4763" y="4417"/>
                    <a:pt x="4679" y="4346"/>
                    <a:pt x="4596" y="4346"/>
                  </a:cubicBezTo>
                  <a:lnTo>
                    <a:pt x="417" y="4346"/>
                  </a:lnTo>
                  <a:cubicBezTo>
                    <a:pt x="357" y="4346"/>
                    <a:pt x="310" y="4298"/>
                    <a:pt x="310" y="4239"/>
                  </a:cubicBezTo>
                  <a:lnTo>
                    <a:pt x="310" y="3882"/>
                  </a:lnTo>
                  <a:cubicBezTo>
                    <a:pt x="310" y="3822"/>
                    <a:pt x="357" y="3775"/>
                    <a:pt x="417" y="3775"/>
                  </a:cubicBezTo>
                  <a:lnTo>
                    <a:pt x="5560" y="3775"/>
                  </a:lnTo>
                  <a:cubicBezTo>
                    <a:pt x="5620" y="3775"/>
                    <a:pt x="5668" y="3822"/>
                    <a:pt x="5668" y="3882"/>
                  </a:cubicBezTo>
                  <a:lnTo>
                    <a:pt x="5668" y="4239"/>
                  </a:lnTo>
                  <a:cubicBezTo>
                    <a:pt x="5668" y="4298"/>
                    <a:pt x="5620" y="4346"/>
                    <a:pt x="5560" y="4346"/>
                  </a:cubicBezTo>
                  <a:lnTo>
                    <a:pt x="5251" y="4346"/>
                  </a:lnTo>
                  <a:cubicBezTo>
                    <a:pt x="5168" y="4346"/>
                    <a:pt x="5084" y="4417"/>
                    <a:pt x="5084" y="4513"/>
                  </a:cubicBezTo>
                  <a:cubicBezTo>
                    <a:pt x="5084" y="4596"/>
                    <a:pt x="5168" y="4668"/>
                    <a:pt x="5251" y="4668"/>
                  </a:cubicBezTo>
                  <a:lnTo>
                    <a:pt x="5560" y="4668"/>
                  </a:lnTo>
                  <a:cubicBezTo>
                    <a:pt x="5799" y="4668"/>
                    <a:pt x="6001" y="4477"/>
                    <a:pt x="6001" y="4239"/>
                  </a:cubicBezTo>
                  <a:lnTo>
                    <a:pt x="6001" y="3882"/>
                  </a:lnTo>
                  <a:cubicBezTo>
                    <a:pt x="6037" y="3655"/>
                    <a:pt x="5834" y="3453"/>
                    <a:pt x="5596" y="3453"/>
                  </a:cubicBezTo>
                  <a:lnTo>
                    <a:pt x="5465" y="3453"/>
                  </a:lnTo>
                  <a:lnTo>
                    <a:pt x="5465" y="167"/>
                  </a:lnTo>
                  <a:cubicBezTo>
                    <a:pt x="5465" y="72"/>
                    <a:pt x="5382" y="0"/>
                    <a:pt x="529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656" name="Google Shape;11656;p80"/>
          <p:cNvGrpSpPr/>
          <p:nvPr/>
        </p:nvGrpSpPr>
        <p:grpSpPr>
          <a:xfrm>
            <a:off x="3074890" y="4845861"/>
            <a:ext cx="258553" cy="465540"/>
            <a:chOff x="2306167" y="3809845"/>
            <a:chExt cx="193915" cy="349155"/>
          </a:xfrm>
          <a:solidFill>
            <a:schemeClr val="tx1"/>
          </a:solidFill>
        </p:grpSpPr>
        <p:sp>
          <p:nvSpPr>
            <p:cNvPr id="11657" name="Google Shape;11657;p80"/>
            <p:cNvSpPr/>
            <p:nvPr/>
          </p:nvSpPr>
          <p:spPr>
            <a:xfrm>
              <a:off x="2306167" y="3809845"/>
              <a:ext cx="137875" cy="349155"/>
            </a:xfrm>
            <a:custGeom>
              <a:avLst/>
              <a:gdLst/>
              <a:ahLst/>
              <a:cxnLst/>
              <a:rect l="l" t="t" r="r" b="b"/>
              <a:pathLst>
                <a:path w="4335" h="10978" extrusionOk="0">
                  <a:moveTo>
                    <a:pt x="4001" y="5656"/>
                  </a:moveTo>
                  <a:lnTo>
                    <a:pt x="4001" y="8918"/>
                  </a:lnTo>
                  <a:lnTo>
                    <a:pt x="2989" y="8918"/>
                  </a:lnTo>
                  <a:cubicBezTo>
                    <a:pt x="2763" y="8918"/>
                    <a:pt x="2596" y="8739"/>
                    <a:pt x="2596" y="8525"/>
                  </a:cubicBezTo>
                  <a:lnTo>
                    <a:pt x="2596" y="6037"/>
                  </a:lnTo>
                  <a:cubicBezTo>
                    <a:pt x="2596" y="5822"/>
                    <a:pt x="2775" y="5656"/>
                    <a:pt x="2989" y="5656"/>
                  </a:cubicBezTo>
                  <a:close/>
                  <a:moveTo>
                    <a:pt x="2168" y="0"/>
                  </a:moveTo>
                  <a:cubicBezTo>
                    <a:pt x="2084" y="0"/>
                    <a:pt x="2001" y="72"/>
                    <a:pt x="2001" y="167"/>
                  </a:cubicBezTo>
                  <a:cubicBezTo>
                    <a:pt x="2001" y="250"/>
                    <a:pt x="2084" y="322"/>
                    <a:pt x="2168" y="322"/>
                  </a:cubicBezTo>
                  <a:cubicBezTo>
                    <a:pt x="2382" y="322"/>
                    <a:pt x="2549" y="477"/>
                    <a:pt x="2573" y="667"/>
                  </a:cubicBezTo>
                  <a:cubicBezTo>
                    <a:pt x="2561" y="667"/>
                    <a:pt x="2525" y="655"/>
                    <a:pt x="2513" y="655"/>
                  </a:cubicBezTo>
                  <a:cubicBezTo>
                    <a:pt x="2406" y="655"/>
                    <a:pt x="2334" y="738"/>
                    <a:pt x="2334" y="834"/>
                  </a:cubicBezTo>
                  <a:cubicBezTo>
                    <a:pt x="2334" y="941"/>
                    <a:pt x="2430" y="1012"/>
                    <a:pt x="2513" y="1012"/>
                  </a:cubicBezTo>
                  <a:cubicBezTo>
                    <a:pt x="2549" y="1012"/>
                    <a:pt x="2561" y="1012"/>
                    <a:pt x="2584" y="1000"/>
                  </a:cubicBezTo>
                  <a:lnTo>
                    <a:pt x="2584" y="1262"/>
                  </a:lnTo>
                  <a:lnTo>
                    <a:pt x="1751" y="1262"/>
                  </a:lnTo>
                  <a:lnTo>
                    <a:pt x="1751" y="727"/>
                  </a:lnTo>
                  <a:cubicBezTo>
                    <a:pt x="1751" y="667"/>
                    <a:pt x="1775" y="596"/>
                    <a:pt x="1799" y="536"/>
                  </a:cubicBezTo>
                  <a:cubicBezTo>
                    <a:pt x="1846" y="465"/>
                    <a:pt x="1811" y="357"/>
                    <a:pt x="1727" y="310"/>
                  </a:cubicBezTo>
                  <a:cubicBezTo>
                    <a:pt x="1707" y="297"/>
                    <a:pt x="1685" y="291"/>
                    <a:pt x="1661" y="291"/>
                  </a:cubicBezTo>
                  <a:cubicBezTo>
                    <a:pt x="1601" y="291"/>
                    <a:pt x="1535" y="330"/>
                    <a:pt x="1501" y="381"/>
                  </a:cubicBezTo>
                  <a:cubicBezTo>
                    <a:pt x="1453" y="488"/>
                    <a:pt x="1430" y="608"/>
                    <a:pt x="1430" y="715"/>
                  </a:cubicBezTo>
                  <a:lnTo>
                    <a:pt x="1430" y="1298"/>
                  </a:lnTo>
                  <a:cubicBezTo>
                    <a:pt x="1263" y="1334"/>
                    <a:pt x="1096" y="1393"/>
                    <a:pt x="953" y="1489"/>
                  </a:cubicBezTo>
                  <a:cubicBezTo>
                    <a:pt x="882" y="1536"/>
                    <a:pt x="846" y="1631"/>
                    <a:pt x="894" y="1715"/>
                  </a:cubicBezTo>
                  <a:cubicBezTo>
                    <a:pt x="927" y="1764"/>
                    <a:pt x="982" y="1791"/>
                    <a:pt x="1041" y="1791"/>
                  </a:cubicBezTo>
                  <a:cubicBezTo>
                    <a:pt x="1067" y="1791"/>
                    <a:pt x="1094" y="1785"/>
                    <a:pt x="1120" y="1774"/>
                  </a:cubicBezTo>
                  <a:cubicBezTo>
                    <a:pt x="1215" y="1715"/>
                    <a:pt x="1322" y="1667"/>
                    <a:pt x="1430" y="1631"/>
                  </a:cubicBezTo>
                  <a:cubicBezTo>
                    <a:pt x="1537" y="1608"/>
                    <a:pt x="1632" y="1572"/>
                    <a:pt x="1751" y="1572"/>
                  </a:cubicBezTo>
                  <a:lnTo>
                    <a:pt x="2584" y="1572"/>
                  </a:lnTo>
                  <a:cubicBezTo>
                    <a:pt x="2692" y="1596"/>
                    <a:pt x="2811" y="1608"/>
                    <a:pt x="2918" y="1631"/>
                  </a:cubicBezTo>
                  <a:cubicBezTo>
                    <a:pt x="3537" y="1834"/>
                    <a:pt x="4001" y="2429"/>
                    <a:pt x="4001" y="3108"/>
                  </a:cubicBezTo>
                  <a:lnTo>
                    <a:pt x="4001" y="3572"/>
                  </a:lnTo>
                  <a:cubicBezTo>
                    <a:pt x="4001" y="3632"/>
                    <a:pt x="3954" y="3679"/>
                    <a:pt x="3894" y="3679"/>
                  </a:cubicBezTo>
                  <a:lnTo>
                    <a:pt x="429" y="3679"/>
                  </a:lnTo>
                  <a:cubicBezTo>
                    <a:pt x="370" y="3679"/>
                    <a:pt x="322" y="3632"/>
                    <a:pt x="322" y="3572"/>
                  </a:cubicBezTo>
                  <a:lnTo>
                    <a:pt x="322" y="3108"/>
                  </a:lnTo>
                  <a:cubicBezTo>
                    <a:pt x="322" y="2763"/>
                    <a:pt x="441" y="2429"/>
                    <a:pt x="656" y="2155"/>
                  </a:cubicBezTo>
                  <a:cubicBezTo>
                    <a:pt x="715" y="2084"/>
                    <a:pt x="703" y="1977"/>
                    <a:pt x="620" y="1929"/>
                  </a:cubicBezTo>
                  <a:cubicBezTo>
                    <a:pt x="592" y="1906"/>
                    <a:pt x="559" y="1895"/>
                    <a:pt x="526" y="1895"/>
                  </a:cubicBezTo>
                  <a:cubicBezTo>
                    <a:pt x="476" y="1895"/>
                    <a:pt x="427" y="1921"/>
                    <a:pt x="406" y="1965"/>
                  </a:cubicBezTo>
                  <a:cubicBezTo>
                    <a:pt x="132" y="2286"/>
                    <a:pt x="1" y="2691"/>
                    <a:pt x="1" y="3120"/>
                  </a:cubicBezTo>
                  <a:lnTo>
                    <a:pt x="1" y="10013"/>
                  </a:lnTo>
                  <a:cubicBezTo>
                    <a:pt x="1" y="10549"/>
                    <a:pt x="429" y="10978"/>
                    <a:pt x="953" y="10978"/>
                  </a:cubicBezTo>
                  <a:lnTo>
                    <a:pt x="1418" y="10978"/>
                  </a:lnTo>
                  <a:cubicBezTo>
                    <a:pt x="1501" y="10978"/>
                    <a:pt x="1572" y="10906"/>
                    <a:pt x="1572" y="10823"/>
                  </a:cubicBezTo>
                  <a:cubicBezTo>
                    <a:pt x="1572" y="10728"/>
                    <a:pt x="1501" y="10656"/>
                    <a:pt x="1418" y="10656"/>
                  </a:cubicBezTo>
                  <a:lnTo>
                    <a:pt x="953" y="10656"/>
                  </a:lnTo>
                  <a:cubicBezTo>
                    <a:pt x="608" y="10656"/>
                    <a:pt x="322" y="10371"/>
                    <a:pt x="322" y="10013"/>
                  </a:cubicBezTo>
                  <a:lnTo>
                    <a:pt x="322" y="4001"/>
                  </a:lnTo>
                  <a:cubicBezTo>
                    <a:pt x="358" y="4013"/>
                    <a:pt x="382" y="4013"/>
                    <a:pt x="429" y="4013"/>
                  </a:cubicBezTo>
                  <a:lnTo>
                    <a:pt x="3894" y="4013"/>
                  </a:lnTo>
                  <a:cubicBezTo>
                    <a:pt x="3930" y="4013"/>
                    <a:pt x="3954" y="4013"/>
                    <a:pt x="4001" y="4001"/>
                  </a:cubicBezTo>
                  <a:lnTo>
                    <a:pt x="4001" y="5299"/>
                  </a:lnTo>
                  <a:lnTo>
                    <a:pt x="2989" y="5299"/>
                  </a:lnTo>
                  <a:cubicBezTo>
                    <a:pt x="2584" y="5299"/>
                    <a:pt x="2275" y="5620"/>
                    <a:pt x="2275" y="6013"/>
                  </a:cubicBezTo>
                  <a:lnTo>
                    <a:pt x="2275" y="8501"/>
                  </a:lnTo>
                  <a:cubicBezTo>
                    <a:pt x="2275" y="8894"/>
                    <a:pt x="2608" y="9216"/>
                    <a:pt x="2989" y="9216"/>
                  </a:cubicBezTo>
                  <a:lnTo>
                    <a:pt x="4001" y="9216"/>
                  </a:lnTo>
                  <a:lnTo>
                    <a:pt x="4001" y="10013"/>
                  </a:lnTo>
                  <a:cubicBezTo>
                    <a:pt x="4001" y="10371"/>
                    <a:pt x="3716" y="10656"/>
                    <a:pt x="3382" y="10656"/>
                  </a:cubicBezTo>
                  <a:lnTo>
                    <a:pt x="2084" y="10656"/>
                  </a:lnTo>
                  <a:cubicBezTo>
                    <a:pt x="1989" y="10656"/>
                    <a:pt x="1918" y="10728"/>
                    <a:pt x="1918" y="10823"/>
                  </a:cubicBezTo>
                  <a:cubicBezTo>
                    <a:pt x="1918" y="10906"/>
                    <a:pt x="1989" y="10978"/>
                    <a:pt x="2084" y="10978"/>
                  </a:cubicBezTo>
                  <a:lnTo>
                    <a:pt x="3382" y="10978"/>
                  </a:lnTo>
                  <a:cubicBezTo>
                    <a:pt x="3894" y="10978"/>
                    <a:pt x="4335" y="10549"/>
                    <a:pt x="4335" y="10013"/>
                  </a:cubicBezTo>
                  <a:lnTo>
                    <a:pt x="4335" y="9049"/>
                  </a:lnTo>
                  <a:lnTo>
                    <a:pt x="4335" y="5441"/>
                  </a:lnTo>
                  <a:lnTo>
                    <a:pt x="4335" y="3108"/>
                  </a:lnTo>
                  <a:cubicBezTo>
                    <a:pt x="4335" y="2262"/>
                    <a:pt x="3739" y="1536"/>
                    <a:pt x="2918" y="1322"/>
                  </a:cubicBezTo>
                  <a:lnTo>
                    <a:pt x="2918" y="738"/>
                  </a:lnTo>
                  <a:cubicBezTo>
                    <a:pt x="2918" y="346"/>
                    <a:pt x="2584" y="0"/>
                    <a:pt x="2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58" name="Google Shape;11658;p80"/>
            <p:cNvSpPr/>
            <p:nvPr/>
          </p:nvSpPr>
          <p:spPr>
            <a:xfrm>
              <a:off x="2474701" y="3860256"/>
              <a:ext cx="22741" cy="17779"/>
            </a:xfrm>
            <a:custGeom>
              <a:avLst/>
              <a:gdLst/>
              <a:ahLst/>
              <a:cxnLst/>
              <a:rect l="l" t="t" r="r" b="b"/>
              <a:pathLst>
                <a:path w="715" h="559" extrusionOk="0">
                  <a:moveTo>
                    <a:pt x="188" y="1"/>
                  </a:moveTo>
                  <a:cubicBezTo>
                    <a:pt x="130" y="1"/>
                    <a:pt x="72" y="33"/>
                    <a:pt x="48" y="82"/>
                  </a:cubicBezTo>
                  <a:cubicBezTo>
                    <a:pt x="0" y="154"/>
                    <a:pt x="24" y="261"/>
                    <a:pt x="107" y="308"/>
                  </a:cubicBezTo>
                  <a:cubicBezTo>
                    <a:pt x="238" y="380"/>
                    <a:pt x="345" y="439"/>
                    <a:pt x="417" y="511"/>
                  </a:cubicBezTo>
                  <a:cubicBezTo>
                    <a:pt x="441" y="547"/>
                    <a:pt x="488" y="558"/>
                    <a:pt x="524" y="558"/>
                  </a:cubicBezTo>
                  <a:cubicBezTo>
                    <a:pt x="560" y="558"/>
                    <a:pt x="607" y="535"/>
                    <a:pt x="643" y="499"/>
                  </a:cubicBezTo>
                  <a:cubicBezTo>
                    <a:pt x="714" y="427"/>
                    <a:pt x="703" y="332"/>
                    <a:pt x="643" y="273"/>
                  </a:cubicBezTo>
                  <a:cubicBezTo>
                    <a:pt x="536" y="189"/>
                    <a:pt x="417" y="106"/>
                    <a:pt x="262" y="23"/>
                  </a:cubicBezTo>
                  <a:cubicBezTo>
                    <a:pt x="240" y="8"/>
                    <a:pt x="214" y="1"/>
                    <a:pt x="18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59" name="Google Shape;11659;p80"/>
            <p:cNvSpPr/>
            <p:nvPr/>
          </p:nvSpPr>
          <p:spPr>
            <a:xfrm>
              <a:off x="2409565" y="3840092"/>
              <a:ext cx="25031" cy="12945"/>
            </a:xfrm>
            <a:custGeom>
              <a:avLst/>
              <a:gdLst/>
              <a:ahLst/>
              <a:cxnLst/>
              <a:rect l="l" t="t" r="r" b="b"/>
              <a:pathLst>
                <a:path w="787" h="407" extrusionOk="0">
                  <a:moveTo>
                    <a:pt x="190" y="0"/>
                  </a:moveTo>
                  <a:cubicBezTo>
                    <a:pt x="106" y="0"/>
                    <a:pt x="35" y="57"/>
                    <a:pt x="24" y="133"/>
                  </a:cubicBezTo>
                  <a:cubicBezTo>
                    <a:pt x="0" y="228"/>
                    <a:pt x="72" y="311"/>
                    <a:pt x="155" y="323"/>
                  </a:cubicBezTo>
                  <a:cubicBezTo>
                    <a:pt x="155" y="323"/>
                    <a:pt x="322" y="359"/>
                    <a:pt x="560" y="407"/>
                  </a:cubicBezTo>
                  <a:lnTo>
                    <a:pt x="584" y="407"/>
                  </a:lnTo>
                  <a:cubicBezTo>
                    <a:pt x="655" y="407"/>
                    <a:pt x="738" y="359"/>
                    <a:pt x="750" y="264"/>
                  </a:cubicBezTo>
                  <a:cubicBezTo>
                    <a:pt x="786" y="192"/>
                    <a:pt x="727" y="109"/>
                    <a:pt x="631" y="85"/>
                  </a:cubicBezTo>
                  <a:cubicBezTo>
                    <a:pt x="381" y="26"/>
                    <a:pt x="215" y="2"/>
                    <a:pt x="215" y="2"/>
                  </a:cubicBezTo>
                  <a:cubicBezTo>
                    <a:pt x="206" y="1"/>
                    <a:pt x="198" y="0"/>
                    <a:pt x="19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60" name="Google Shape;11660;p80"/>
            <p:cNvSpPr/>
            <p:nvPr/>
          </p:nvSpPr>
          <p:spPr>
            <a:xfrm>
              <a:off x="2442865" y="3847916"/>
              <a:ext cx="24267" cy="14598"/>
            </a:xfrm>
            <a:custGeom>
              <a:avLst/>
              <a:gdLst/>
              <a:ahLst/>
              <a:cxnLst/>
              <a:rect l="l" t="t" r="r" b="b"/>
              <a:pathLst>
                <a:path w="763" h="459" extrusionOk="0">
                  <a:moveTo>
                    <a:pt x="200" y="1"/>
                  </a:moveTo>
                  <a:cubicBezTo>
                    <a:pt x="128" y="1"/>
                    <a:pt x="57" y="52"/>
                    <a:pt x="37" y="113"/>
                  </a:cubicBezTo>
                  <a:cubicBezTo>
                    <a:pt x="1" y="196"/>
                    <a:pt x="61" y="292"/>
                    <a:pt x="132" y="315"/>
                  </a:cubicBezTo>
                  <a:cubicBezTo>
                    <a:pt x="275" y="363"/>
                    <a:pt x="406" y="411"/>
                    <a:pt x="525" y="434"/>
                  </a:cubicBezTo>
                  <a:cubicBezTo>
                    <a:pt x="537" y="434"/>
                    <a:pt x="549" y="458"/>
                    <a:pt x="584" y="458"/>
                  </a:cubicBezTo>
                  <a:cubicBezTo>
                    <a:pt x="656" y="458"/>
                    <a:pt x="715" y="411"/>
                    <a:pt x="727" y="351"/>
                  </a:cubicBezTo>
                  <a:cubicBezTo>
                    <a:pt x="763" y="256"/>
                    <a:pt x="715" y="173"/>
                    <a:pt x="644" y="137"/>
                  </a:cubicBezTo>
                  <a:cubicBezTo>
                    <a:pt x="525" y="101"/>
                    <a:pt x="370" y="53"/>
                    <a:pt x="239" y="6"/>
                  </a:cubicBezTo>
                  <a:cubicBezTo>
                    <a:pt x="226" y="2"/>
                    <a:pt x="213" y="1"/>
                    <a:pt x="20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61" name="Google Shape;11661;p80"/>
            <p:cNvSpPr/>
            <p:nvPr/>
          </p:nvSpPr>
          <p:spPr>
            <a:xfrm>
              <a:off x="2409183" y="3824952"/>
              <a:ext cx="24267" cy="11800"/>
            </a:xfrm>
            <a:custGeom>
              <a:avLst/>
              <a:gdLst/>
              <a:ahLst/>
              <a:cxnLst/>
              <a:rect l="l" t="t" r="r" b="b"/>
              <a:pathLst>
                <a:path w="763" h="371" extrusionOk="0">
                  <a:moveTo>
                    <a:pt x="593" y="0"/>
                  </a:moveTo>
                  <a:cubicBezTo>
                    <a:pt x="586" y="0"/>
                    <a:pt x="579" y="1"/>
                    <a:pt x="572" y="2"/>
                  </a:cubicBezTo>
                  <a:lnTo>
                    <a:pt x="155" y="61"/>
                  </a:lnTo>
                  <a:cubicBezTo>
                    <a:pt x="60" y="73"/>
                    <a:pt x="0" y="144"/>
                    <a:pt x="24" y="240"/>
                  </a:cubicBezTo>
                  <a:cubicBezTo>
                    <a:pt x="36" y="311"/>
                    <a:pt x="96" y="371"/>
                    <a:pt x="179" y="371"/>
                  </a:cubicBezTo>
                  <a:lnTo>
                    <a:pt x="215" y="371"/>
                  </a:lnTo>
                  <a:lnTo>
                    <a:pt x="631" y="311"/>
                  </a:lnTo>
                  <a:cubicBezTo>
                    <a:pt x="703" y="311"/>
                    <a:pt x="762" y="228"/>
                    <a:pt x="750" y="133"/>
                  </a:cubicBezTo>
                  <a:cubicBezTo>
                    <a:pt x="740" y="56"/>
                    <a:pt x="669" y="0"/>
                    <a:pt x="59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62" name="Google Shape;11662;p80"/>
            <p:cNvSpPr/>
            <p:nvPr/>
          </p:nvSpPr>
          <p:spPr>
            <a:xfrm>
              <a:off x="2442865" y="3820023"/>
              <a:ext cx="24267" cy="12181"/>
            </a:xfrm>
            <a:custGeom>
              <a:avLst/>
              <a:gdLst/>
              <a:ahLst/>
              <a:cxnLst/>
              <a:rect l="l" t="t" r="r" b="b"/>
              <a:pathLst>
                <a:path w="763" h="383" extrusionOk="0">
                  <a:moveTo>
                    <a:pt x="593" y="0"/>
                  </a:moveTo>
                  <a:cubicBezTo>
                    <a:pt x="587" y="0"/>
                    <a:pt x="580" y="1"/>
                    <a:pt x="572" y="2"/>
                  </a:cubicBezTo>
                  <a:lnTo>
                    <a:pt x="156" y="61"/>
                  </a:lnTo>
                  <a:cubicBezTo>
                    <a:pt x="61" y="85"/>
                    <a:pt x="1" y="157"/>
                    <a:pt x="13" y="240"/>
                  </a:cubicBezTo>
                  <a:cubicBezTo>
                    <a:pt x="37" y="323"/>
                    <a:pt x="96" y="383"/>
                    <a:pt x="180" y="383"/>
                  </a:cubicBezTo>
                  <a:lnTo>
                    <a:pt x="215" y="383"/>
                  </a:lnTo>
                  <a:lnTo>
                    <a:pt x="632" y="323"/>
                  </a:lnTo>
                  <a:cubicBezTo>
                    <a:pt x="703" y="299"/>
                    <a:pt x="763" y="228"/>
                    <a:pt x="751" y="145"/>
                  </a:cubicBezTo>
                  <a:cubicBezTo>
                    <a:pt x="729" y="58"/>
                    <a:pt x="668" y="0"/>
                    <a:pt x="59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63" name="Google Shape;11663;p80"/>
            <p:cNvSpPr/>
            <p:nvPr/>
          </p:nvSpPr>
          <p:spPr>
            <a:xfrm>
              <a:off x="2476196" y="3811054"/>
              <a:ext cx="23886" cy="15871"/>
            </a:xfrm>
            <a:custGeom>
              <a:avLst/>
              <a:gdLst/>
              <a:ahLst/>
              <a:cxnLst/>
              <a:rect l="l" t="t" r="r" b="b"/>
              <a:pathLst>
                <a:path w="751" h="499" extrusionOk="0">
                  <a:moveTo>
                    <a:pt x="564" y="0"/>
                  </a:moveTo>
                  <a:cubicBezTo>
                    <a:pt x="537" y="0"/>
                    <a:pt x="511" y="7"/>
                    <a:pt x="489" y="22"/>
                  </a:cubicBezTo>
                  <a:cubicBezTo>
                    <a:pt x="382" y="81"/>
                    <a:pt x="263" y="129"/>
                    <a:pt x="132" y="165"/>
                  </a:cubicBezTo>
                  <a:cubicBezTo>
                    <a:pt x="36" y="200"/>
                    <a:pt x="1" y="284"/>
                    <a:pt x="25" y="379"/>
                  </a:cubicBezTo>
                  <a:cubicBezTo>
                    <a:pt x="36" y="450"/>
                    <a:pt x="120" y="498"/>
                    <a:pt x="179" y="498"/>
                  </a:cubicBezTo>
                  <a:lnTo>
                    <a:pt x="215" y="498"/>
                  </a:lnTo>
                  <a:cubicBezTo>
                    <a:pt x="370" y="450"/>
                    <a:pt x="513" y="391"/>
                    <a:pt x="632" y="331"/>
                  </a:cubicBezTo>
                  <a:cubicBezTo>
                    <a:pt x="727" y="272"/>
                    <a:pt x="751" y="165"/>
                    <a:pt x="715" y="81"/>
                  </a:cubicBezTo>
                  <a:cubicBezTo>
                    <a:pt x="682" y="32"/>
                    <a:pt x="622" y="0"/>
                    <a:pt x="56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664" name="Google Shape;11664;p80"/>
          <p:cNvGrpSpPr/>
          <p:nvPr/>
        </p:nvGrpSpPr>
        <p:grpSpPr>
          <a:xfrm>
            <a:off x="1765202" y="4842298"/>
            <a:ext cx="475124" cy="475676"/>
            <a:chOff x="1323901" y="3807173"/>
            <a:chExt cx="356343" cy="356757"/>
          </a:xfrm>
          <a:solidFill>
            <a:schemeClr val="tx1"/>
          </a:solidFill>
        </p:grpSpPr>
        <p:sp>
          <p:nvSpPr>
            <p:cNvPr id="11665" name="Google Shape;11665;p80"/>
            <p:cNvSpPr/>
            <p:nvPr/>
          </p:nvSpPr>
          <p:spPr>
            <a:xfrm>
              <a:off x="1478760" y="4058242"/>
              <a:ext cx="413" cy="32"/>
            </a:xfrm>
            <a:custGeom>
              <a:avLst/>
              <a:gdLst/>
              <a:ahLst/>
              <a:cxnLst/>
              <a:rect l="l" t="t" r="r" b="b"/>
              <a:pathLst>
                <a:path w="13" h="1" extrusionOk="0">
                  <a:moveTo>
                    <a:pt x="13" y="1"/>
                  </a:moveTo>
                  <a:cubicBezTo>
                    <a:pt x="1" y="1"/>
                    <a:pt x="1" y="1"/>
                    <a:pt x="13" y="1"/>
                  </a:cubicBezTo>
                  <a:cubicBezTo>
                    <a:pt x="1" y="1"/>
                    <a:pt x="1" y="1"/>
                    <a:pt x="1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66" name="Google Shape;11666;p80"/>
            <p:cNvSpPr/>
            <p:nvPr/>
          </p:nvSpPr>
          <p:spPr>
            <a:xfrm>
              <a:off x="1323901" y="3807173"/>
              <a:ext cx="356343" cy="356757"/>
            </a:xfrm>
            <a:custGeom>
              <a:avLst/>
              <a:gdLst/>
              <a:ahLst/>
              <a:cxnLst/>
              <a:rect l="l" t="t" r="r" b="b"/>
              <a:pathLst>
                <a:path w="11204" h="11217" extrusionOk="0">
                  <a:moveTo>
                    <a:pt x="786" y="1"/>
                  </a:moveTo>
                  <a:cubicBezTo>
                    <a:pt x="357" y="1"/>
                    <a:pt x="0" y="358"/>
                    <a:pt x="0" y="799"/>
                  </a:cubicBezTo>
                  <a:lnTo>
                    <a:pt x="0" y="9050"/>
                  </a:lnTo>
                  <a:lnTo>
                    <a:pt x="0" y="9550"/>
                  </a:lnTo>
                  <a:cubicBezTo>
                    <a:pt x="0" y="10467"/>
                    <a:pt x="738" y="11217"/>
                    <a:pt x="1667" y="11217"/>
                  </a:cubicBezTo>
                  <a:lnTo>
                    <a:pt x="10418" y="11217"/>
                  </a:lnTo>
                  <a:cubicBezTo>
                    <a:pt x="10847" y="11217"/>
                    <a:pt x="11204" y="10859"/>
                    <a:pt x="11204" y="10419"/>
                  </a:cubicBezTo>
                  <a:lnTo>
                    <a:pt x="11204" y="10014"/>
                  </a:lnTo>
                  <a:cubicBezTo>
                    <a:pt x="11204" y="9919"/>
                    <a:pt x="11132" y="9847"/>
                    <a:pt x="11037" y="9847"/>
                  </a:cubicBezTo>
                  <a:cubicBezTo>
                    <a:pt x="10954" y="9847"/>
                    <a:pt x="10882" y="9919"/>
                    <a:pt x="10882" y="10014"/>
                  </a:cubicBezTo>
                  <a:lnTo>
                    <a:pt x="10882" y="10419"/>
                  </a:lnTo>
                  <a:cubicBezTo>
                    <a:pt x="10882" y="10681"/>
                    <a:pt x="10668" y="10883"/>
                    <a:pt x="10418" y="10883"/>
                  </a:cubicBezTo>
                  <a:lnTo>
                    <a:pt x="3155" y="10883"/>
                  </a:lnTo>
                  <a:cubicBezTo>
                    <a:pt x="3274" y="10800"/>
                    <a:pt x="3381" y="10693"/>
                    <a:pt x="3465" y="10574"/>
                  </a:cubicBezTo>
                  <a:lnTo>
                    <a:pt x="3762" y="10407"/>
                  </a:lnTo>
                  <a:cubicBezTo>
                    <a:pt x="3834" y="10478"/>
                    <a:pt x="3941" y="10514"/>
                    <a:pt x="4048" y="10514"/>
                  </a:cubicBezTo>
                  <a:lnTo>
                    <a:pt x="4584" y="10514"/>
                  </a:lnTo>
                  <a:cubicBezTo>
                    <a:pt x="4667" y="10514"/>
                    <a:pt x="4751" y="10443"/>
                    <a:pt x="4751" y="10347"/>
                  </a:cubicBezTo>
                  <a:cubicBezTo>
                    <a:pt x="4751" y="10264"/>
                    <a:pt x="4667" y="10181"/>
                    <a:pt x="4584" y="10181"/>
                  </a:cubicBezTo>
                  <a:lnTo>
                    <a:pt x="4155" y="10181"/>
                  </a:lnTo>
                  <a:lnTo>
                    <a:pt x="4774" y="9824"/>
                  </a:lnTo>
                  <a:lnTo>
                    <a:pt x="4774" y="9943"/>
                  </a:lnTo>
                  <a:cubicBezTo>
                    <a:pt x="4774" y="10038"/>
                    <a:pt x="4846" y="10109"/>
                    <a:pt x="4941" y="10109"/>
                  </a:cubicBezTo>
                  <a:cubicBezTo>
                    <a:pt x="5024" y="10109"/>
                    <a:pt x="5108" y="10038"/>
                    <a:pt x="5108" y="9943"/>
                  </a:cubicBezTo>
                  <a:lnTo>
                    <a:pt x="5108" y="9597"/>
                  </a:lnTo>
                  <a:lnTo>
                    <a:pt x="5536" y="9335"/>
                  </a:lnTo>
                  <a:lnTo>
                    <a:pt x="5536" y="9383"/>
                  </a:lnTo>
                  <a:cubicBezTo>
                    <a:pt x="5536" y="9478"/>
                    <a:pt x="5608" y="9550"/>
                    <a:pt x="5703" y="9550"/>
                  </a:cubicBezTo>
                  <a:cubicBezTo>
                    <a:pt x="5786" y="9550"/>
                    <a:pt x="5858" y="9478"/>
                    <a:pt x="5858" y="9383"/>
                  </a:cubicBezTo>
                  <a:lnTo>
                    <a:pt x="5858" y="9157"/>
                  </a:lnTo>
                  <a:lnTo>
                    <a:pt x="6251" y="8931"/>
                  </a:lnTo>
                  <a:lnTo>
                    <a:pt x="6251" y="10074"/>
                  </a:lnTo>
                  <a:cubicBezTo>
                    <a:pt x="6251" y="10312"/>
                    <a:pt x="6441" y="10478"/>
                    <a:pt x="6668" y="10478"/>
                  </a:cubicBezTo>
                  <a:lnTo>
                    <a:pt x="7203" y="10478"/>
                  </a:lnTo>
                  <a:cubicBezTo>
                    <a:pt x="7299" y="10478"/>
                    <a:pt x="7370" y="10407"/>
                    <a:pt x="7370" y="10324"/>
                  </a:cubicBezTo>
                  <a:cubicBezTo>
                    <a:pt x="7370" y="10228"/>
                    <a:pt x="7299" y="10157"/>
                    <a:pt x="7203" y="10157"/>
                  </a:cubicBezTo>
                  <a:lnTo>
                    <a:pt x="6668" y="10157"/>
                  </a:lnTo>
                  <a:cubicBezTo>
                    <a:pt x="6620" y="10157"/>
                    <a:pt x="6572" y="10109"/>
                    <a:pt x="6572" y="10062"/>
                  </a:cubicBezTo>
                  <a:lnTo>
                    <a:pt x="6572" y="8740"/>
                  </a:lnTo>
                  <a:lnTo>
                    <a:pt x="7156" y="8395"/>
                  </a:lnTo>
                  <a:lnTo>
                    <a:pt x="7310" y="8395"/>
                  </a:lnTo>
                  <a:cubicBezTo>
                    <a:pt x="7346" y="8395"/>
                    <a:pt x="7394" y="8442"/>
                    <a:pt x="7394" y="8490"/>
                  </a:cubicBezTo>
                  <a:lnTo>
                    <a:pt x="7394" y="9907"/>
                  </a:lnTo>
                  <a:cubicBezTo>
                    <a:pt x="7394" y="9990"/>
                    <a:pt x="7465" y="10074"/>
                    <a:pt x="7560" y="10074"/>
                  </a:cubicBezTo>
                  <a:cubicBezTo>
                    <a:pt x="7656" y="10074"/>
                    <a:pt x="7727" y="9990"/>
                    <a:pt x="7727" y="9907"/>
                  </a:cubicBezTo>
                  <a:lnTo>
                    <a:pt x="7727" y="8490"/>
                  </a:lnTo>
                  <a:cubicBezTo>
                    <a:pt x="7727" y="8359"/>
                    <a:pt x="7668" y="8240"/>
                    <a:pt x="7572" y="8157"/>
                  </a:cubicBezTo>
                  <a:lnTo>
                    <a:pt x="8382" y="7704"/>
                  </a:lnTo>
                  <a:lnTo>
                    <a:pt x="10406" y="7704"/>
                  </a:lnTo>
                  <a:cubicBezTo>
                    <a:pt x="10656" y="7704"/>
                    <a:pt x="10870" y="7907"/>
                    <a:pt x="10870" y="8157"/>
                  </a:cubicBezTo>
                  <a:lnTo>
                    <a:pt x="10870" y="9324"/>
                  </a:lnTo>
                  <a:cubicBezTo>
                    <a:pt x="10787" y="9419"/>
                    <a:pt x="10870" y="9490"/>
                    <a:pt x="10966" y="9490"/>
                  </a:cubicBezTo>
                  <a:cubicBezTo>
                    <a:pt x="11061" y="9490"/>
                    <a:pt x="11132" y="9419"/>
                    <a:pt x="11132" y="9324"/>
                  </a:cubicBezTo>
                  <a:lnTo>
                    <a:pt x="11132" y="8169"/>
                  </a:lnTo>
                  <a:cubicBezTo>
                    <a:pt x="11132" y="7728"/>
                    <a:pt x="10775" y="7371"/>
                    <a:pt x="10347" y="7371"/>
                  </a:cubicBezTo>
                  <a:lnTo>
                    <a:pt x="8906" y="7371"/>
                  </a:lnTo>
                  <a:lnTo>
                    <a:pt x="10251" y="6597"/>
                  </a:lnTo>
                  <a:cubicBezTo>
                    <a:pt x="10632" y="6383"/>
                    <a:pt x="10763" y="5906"/>
                    <a:pt x="10537" y="5525"/>
                  </a:cubicBezTo>
                  <a:lnTo>
                    <a:pt x="10335" y="5168"/>
                  </a:lnTo>
                  <a:cubicBezTo>
                    <a:pt x="10302" y="5119"/>
                    <a:pt x="10241" y="5087"/>
                    <a:pt x="10183" y="5087"/>
                  </a:cubicBezTo>
                  <a:cubicBezTo>
                    <a:pt x="10157" y="5087"/>
                    <a:pt x="10131" y="5094"/>
                    <a:pt x="10108" y="5109"/>
                  </a:cubicBezTo>
                  <a:cubicBezTo>
                    <a:pt x="10037" y="5156"/>
                    <a:pt x="10001" y="5264"/>
                    <a:pt x="10049" y="5335"/>
                  </a:cubicBezTo>
                  <a:lnTo>
                    <a:pt x="10251" y="5692"/>
                  </a:lnTo>
                  <a:cubicBezTo>
                    <a:pt x="10370" y="5918"/>
                    <a:pt x="10299" y="6180"/>
                    <a:pt x="10097" y="6323"/>
                  </a:cubicBezTo>
                  <a:cubicBezTo>
                    <a:pt x="6620" y="8312"/>
                    <a:pt x="7501" y="7811"/>
                    <a:pt x="7025" y="8085"/>
                  </a:cubicBezTo>
                  <a:cubicBezTo>
                    <a:pt x="5120" y="9193"/>
                    <a:pt x="7060" y="8073"/>
                    <a:pt x="3691" y="10014"/>
                  </a:cubicBezTo>
                  <a:cubicBezTo>
                    <a:pt x="3691" y="9990"/>
                    <a:pt x="3703" y="9978"/>
                    <a:pt x="3703" y="9966"/>
                  </a:cubicBezTo>
                  <a:lnTo>
                    <a:pt x="4120" y="9240"/>
                  </a:lnTo>
                  <a:cubicBezTo>
                    <a:pt x="4138" y="9242"/>
                    <a:pt x="4155" y="9243"/>
                    <a:pt x="4172" y="9243"/>
                  </a:cubicBezTo>
                  <a:cubicBezTo>
                    <a:pt x="4364" y="9243"/>
                    <a:pt x="4474" y="9123"/>
                    <a:pt x="4715" y="9002"/>
                  </a:cubicBezTo>
                  <a:lnTo>
                    <a:pt x="4870" y="8907"/>
                  </a:lnTo>
                  <a:cubicBezTo>
                    <a:pt x="4941" y="8859"/>
                    <a:pt x="4977" y="8764"/>
                    <a:pt x="4929" y="8681"/>
                  </a:cubicBezTo>
                  <a:cubicBezTo>
                    <a:pt x="4893" y="8627"/>
                    <a:pt x="4838" y="8600"/>
                    <a:pt x="4777" y="8600"/>
                  </a:cubicBezTo>
                  <a:cubicBezTo>
                    <a:pt x="4757" y="8600"/>
                    <a:pt x="4736" y="8603"/>
                    <a:pt x="4715" y="8609"/>
                  </a:cubicBezTo>
                  <a:cubicBezTo>
                    <a:pt x="4703" y="8609"/>
                    <a:pt x="4715" y="8609"/>
                    <a:pt x="4382" y="8800"/>
                  </a:cubicBezTo>
                  <a:lnTo>
                    <a:pt x="4703" y="8240"/>
                  </a:lnTo>
                  <a:lnTo>
                    <a:pt x="4751" y="8300"/>
                  </a:lnTo>
                  <a:cubicBezTo>
                    <a:pt x="4782" y="8356"/>
                    <a:pt x="4837" y="8386"/>
                    <a:pt x="4893" y="8386"/>
                  </a:cubicBezTo>
                  <a:cubicBezTo>
                    <a:pt x="4944" y="8386"/>
                    <a:pt x="4997" y="8362"/>
                    <a:pt x="5036" y="8312"/>
                  </a:cubicBezTo>
                  <a:cubicBezTo>
                    <a:pt x="5072" y="8264"/>
                    <a:pt x="5072" y="8192"/>
                    <a:pt x="5048" y="8133"/>
                  </a:cubicBezTo>
                  <a:lnTo>
                    <a:pt x="4917" y="7895"/>
                  </a:lnTo>
                  <a:cubicBezTo>
                    <a:pt x="4929" y="7859"/>
                    <a:pt x="4977" y="7776"/>
                    <a:pt x="5155" y="7478"/>
                  </a:cubicBezTo>
                  <a:cubicBezTo>
                    <a:pt x="5180" y="7527"/>
                    <a:pt x="5238" y="7559"/>
                    <a:pt x="5295" y="7559"/>
                  </a:cubicBezTo>
                  <a:cubicBezTo>
                    <a:pt x="5321" y="7559"/>
                    <a:pt x="5347" y="7553"/>
                    <a:pt x="5370" y="7538"/>
                  </a:cubicBezTo>
                  <a:cubicBezTo>
                    <a:pt x="5453" y="7490"/>
                    <a:pt x="5477" y="7395"/>
                    <a:pt x="5429" y="7311"/>
                  </a:cubicBezTo>
                  <a:lnTo>
                    <a:pt x="5346" y="7145"/>
                  </a:lnTo>
                  <a:lnTo>
                    <a:pt x="5572" y="6764"/>
                  </a:lnTo>
                  <a:cubicBezTo>
                    <a:pt x="6094" y="7677"/>
                    <a:pt x="6119" y="7717"/>
                    <a:pt x="6120" y="7717"/>
                  </a:cubicBezTo>
                  <a:cubicBezTo>
                    <a:pt x="6120" y="7717"/>
                    <a:pt x="6120" y="7716"/>
                    <a:pt x="6120" y="7716"/>
                  </a:cubicBezTo>
                  <a:lnTo>
                    <a:pt x="6120" y="7716"/>
                  </a:lnTo>
                  <a:cubicBezTo>
                    <a:pt x="6199" y="7843"/>
                    <a:pt x="6337" y="7917"/>
                    <a:pt x="6476" y="7917"/>
                  </a:cubicBezTo>
                  <a:cubicBezTo>
                    <a:pt x="6546" y="7917"/>
                    <a:pt x="6616" y="7899"/>
                    <a:pt x="6679" y="7859"/>
                  </a:cubicBezTo>
                  <a:cubicBezTo>
                    <a:pt x="6715" y="7847"/>
                    <a:pt x="6798" y="7788"/>
                    <a:pt x="7144" y="7597"/>
                  </a:cubicBezTo>
                  <a:cubicBezTo>
                    <a:pt x="7215" y="7550"/>
                    <a:pt x="7251" y="7466"/>
                    <a:pt x="7215" y="7395"/>
                  </a:cubicBezTo>
                  <a:cubicBezTo>
                    <a:pt x="7198" y="7327"/>
                    <a:pt x="7134" y="7296"/>
                    <a:pt x="7063" y="7296"/>
                  </a:cubicBezTo>
                  <a:cubicBezTo>
                    <a:pt x="7035" y="7296"/>
                    <a:pt x="7005" y="7301"/>
                    <a:pt x="6977" y="7311"/>
                  </a:cubicBezTo>
                  <a:lnTo>
                    <a:pt x="6846" y="7395"/>
                  </a:lnTo>
                  <a:cubicBezTo>
                    <a:pt x="6489" y="7585"/>
                    <a:pt x="6501" y="7597"/>
                    <a:pt x="6465" y="7597"/>
                  </a:cubicBezTo>
                  <a:cubicBezTo>
                    <a:pt x="6370" y="7597"/>
                    <a:pt x="6429" y="7597"/>
                    <a:pt x="5751" y="6442"/>
                  </a:cubicBezTo>
                  <a:lnTo>
                    <a:pt x="6120" y="5787"/>
                  </a:lnTo>
                  <a:cubicBezTo>
                    <a:pt x="6179" y="5752"/>
                    <a:pt x="6191" y="5728"/>
                    <a:pt x="6239" y="5728"/>
                  </a:cubicBezTo>
                  <a:cubicBezTo>
                    <a:pt x="6263" y="5728"/>
                    <a:pt x="6298" y="5740"/>
                    <a:pt x="6310" y="5764"/>
                  </a:cubicBezTo>
                  <a:lnTo>
                    <a:pt x="7025" y="6990"/>
                  </a:lnTo>
                  <a:cubicBezTo>
                    <a:pt x="7057" y="7039"/>
                    <a:pt x="7118" y="7071"/>
                    <a:pt x="7176" y="7071"/>
                  </a:cubicBezTo>
                  <a:cubicBezTo>
                    <a:pt x="7203" y="7071"/>
                    <a:pt x="7228" y="7064"/>
                    <a:pt x="7251" y="7049"/>
                  </a:cubicBezTo>
                  <a:cubicBezTo>
                    <a:pt x="7322" y="7002"/>
                    <a:pt x="7358" y="6895"/>
                    <a:pt x="7310" y="6823"/>
                  </a:cubicBezTo>
                  <a:lnTo>
                    <a:pt x="6596" y="5609"/>
                  </a:lnTo>
                  <a:cubicBezTo>
                    <a:pt x="6537" y="5502"/>
                    <a:pt x="6441" y="5442"/>
                    <a:pt x="6322" y="5406"/>
                  </a:cubicBezTo>
                  <a:lnTo>
                    <a:pt x="6822" y="4573"/>
                  </a:lnTo>
                  <a:cubicBezTo>
                    <a:pt x="8573" y="3573"/>
                    <a:pt x="8525" y="3537"/>
                    <a:pt x="8739" y="3537"/>
                  </a:cubicBezTo>
                  <a:cubicBezTo>
                    <a:pt x="8906" y="3537"/>
                    <a:pt x="9049" y="3620"/>
                    <a:pt x="9144" y="3763"/>
                  </a:cubicBezTo>
                  <a:lnTo>
                    <a:pt x="9716" y="4763"/>
                  </a:lnTo>
                  <a:cubicBezTo>
                    <a:pt x="9747" y="4818"/>
                    <a:pt x="9804" y="4847"/>
                    <a:pt x="9859" y="4847"/>
                  </a:cubicBezTo>
                  <a:cubicBezTo>
                    <a:pt x="9888" y="4847"/>
                    <a:pt x="9917" y="4839"/>
                    <a:pt x="9942" y="4823"/>
                  </a:cubicBezTo>
                  <a:cubicBezTo>
                    <a:pt x="10013" y="4787"/>
                    <a:pt x="10049" y="4680"/>
                    <a:pt x="10001" y="4609"/>
                  </a:cubicBezTo>
                  <a:lnTo>
                    <a:pt x="9418" y="3597"/>
                  </a:lnTo>
                  <a:cubicBezTo>
                    <a:pt x="9282" y="3348"/>
                    <a:pt x="9011" y="3202"/>
                    <a:pt x="8736" y="3202"/>
                  </a:cubicBezTo>
                  <a:cubicBezTo>
                    <a:pt x="8602" y="3202"/>
                    <a:pt x="8467" y="3237"/>
                    <a:pt x="8346" y="3311"/>
                  </a:cubicBezTo>
                  <a:lnTo>
                    <a:pt x="7144" y="4013"/>
                  </a:lnTo>
                  <a:lnTo>
                    <a:pt x="7846" y="2811"/>
                  </a:lnTo>
                  <a:cubicBezTo>
                    <a:pt x="7918" y="2692"/>
                    <a:pt x="7941" y="2549"/>
                    <a:pt x="7941" y="2418"/>
                  </a:cubicBezTo>
                  <a:cubicBezTo>
                    <a:pt x="7941" y="2132"/>
                    <a:pt x="7799" y="1870"/>
                    <a:pt x="7560" y="1739"/>
                  </a:cubicBezTo>
                  <a:lnTo>
                    <a:pt x="7203" y="1525"/>
                  </a:lnTo>
                  <a:cubicBezTo>
                    <a:pt x="7181" y="1510"/>
                    <a:pt x="7155" y="1503"/>
                    <a:pt x="7128" y="1503"/>
                  </a:cubicBezTo>
                  <a:cubicBezTo>
                    <a:pt x="7070" y="1503"/>
                    <a:pt x="7010" y="1535"/>
                    <a:pt x="6977" y="1584"/>
                  </a:cubicBezTo>
                  <a:cubicBezTo>
                    <a:pt x="6929" y="1656"/>
                    <a:pt x="6965" y="1763"/>
                    <a:pt x="7037" y="1811"/>
                  </a:cubicBezTo>
                  <a:lnTo>
                    <a:pt x="7394" y="2013"/>
                  </a:lnTo>
                  <a:cubicBezTo>
                    <a:pt x="7608" y="2132"/>
                    <a:pt x="7691" y="2418"/>
                    <a:pt x="7560" y="2644"/>
                  </a:cubicBezTo>
                  <a:lnTo>
                    <a:pt x="6572" y="4335"/>
                  </a:lnTo>
                  <a:lnTo>
                    <a:pt x="6251" y="4918"/>
                  </a:lnTo>
                  <a:lnTo>
                    <a:pt x="5882" y="5561"/>
                  </a:lnTo>
                  <a:lnTo>
                    <a:pt x="5358" y="6454"/>
                  </a:lnTo>
                  <a:cubicBezTo>
                    <a:pt x="5024" y="7002"/>
                    <a:pt x="4751" y="7490"/>
                    <a:pt x="4036" y="8752"/>
                  </a:cubicBezTo>
                  <a:cubicBezTo>
                    <a:pt x="3953" y="8871"/>
                    <a:pt x="3917" y="8966"/>
                    <a:pt x="3881" y="9014"/>
                  </a:cubicBezTo>
                  <a:cubicBezTo>
                    <a:pt x="3884" y="9010"/>
                    <a:pt x="3885" y="9007"/>
                    <a:pt x="3884" y="9007"/>
                  </a:cubicBezTo>
                  <a:lnTo>
                    <a:pt x="3884" y="9007"/>
                  </a:lnTo>
                  <a:cubicBezTo>
                    <a:pt x="3882" y="9007"/>
                    <a:pt x="3851" y="9059"/>
                    <a:pt x="3762" y="9216"/>
                  </a:cubicBezTo>
                  <a:lnTo>
                    <a:pt x="3762" y="8192"/>
                  </a:lnTo>
                  <a:cubicBezTo>
                    <a:pt x="4048" y="8145"/>
                    <a:pt x="4096" y="7895"/>
                    <a:pt x="4191" y="7740"/>
                  </a:cubicBezTo>
                  <a:cubicBezTo>
                    <a:pt x="4191" y="7728"/>
                    <a:pt x="4227" y="7692"/>
                    <a:pt x="4310" y="7538"/>
                  </a:cubicBezTo>
                  <a:cubicBezTo>
                    <a:pt x="4370" y="7430"/>
                    <a:pt x="4310" y="7311"/>
                    <a:pt x="4191" y="7288"/>
                  </a:cubicBezTo>
                  <a:cubicBezTo>
                    <a:pt x="4178" y="7282"/>
                    <a:pt x="4165" y="7280"/>
                    <a:pt x="4152" y="7280"/>
                  </a:cubicBezTo>
                  <a:cubicBezTo>
                    <a:pt x="4103" y="7280"/>
                    <a:pt x="4055" y="7312"/>
                    <a:pt x="4036" y="7359"/>
                  </a:cubicBezTo>
                  <a:cubicBezTo>
                    <a:pt x="4037" y="7358"/>
                    <a:pt x="4037" y="7357"/>
                    <a:pt x="4036" y="7357"/>
                  </a:cubicBezTo>
                  <a:cubicBezTo>
                    <a:pt x="4029" y="7357"/>
                    <a:pt x="3762" y="7824"/>
                    <a:pt x="3762" y="7835"/>
                  </a:cubicBezTo>
                  <a:lnTo>
                    <a:pt x="3762" y="6990"/>
                  </a:lnTo>
                  <a:lnTo>
                    <a:pt x="3917" y="7073"/>
                  </a:lnTo>
                  <a:cubicBezTo>
                    <a:pt x="3942" y="7090"/>
                    <a:pt x="3970" y="7098"/>
                    <a:pt x="3999" y="7098"/>
                  </a:cubicBezTo>
                  <a:cubicBezTo>
                    <a:pt x="4054" y="7098"/>
                    <a:pt x="4108" y="7068"/>
                    <a:pt x="4131" y="7014"/>
                  </a:cubicBezTo>
                  <a:cubicBezTo>
                    <a:pt x="4179" y="6942"/>
                    <a:pt x="4155" y="6835"/>
                    <a:pt x="4072" y="6799"/>
                  </a:cubicBezTo>
                  <a:lnTo>
                    <a:pt x="3762" y="6609"/>
                  </a:lnTo>
                  <a:lnTo>
                    <a:pt x="3762" y="6121"/>
                  </a:lnTo>
                  <a:cubicBezTo>
                    <a:pt x="3834" y="6156"/>
                    <a:pt x="3870" y="6204"/>
                    <a:pt x="3941" y="6204"/>
                  </a:cubicBezTo>
                  <a:cubicBezTo>
                    <a:pt x="4108" y="6204"/>
                    <a:pt x="4167" y="5978"/>
                    <a:pt x="4036" y="5883"/>
                  </a:cubicBezTo>
                  <a:cubicBezTo>
                    <a:pt x="3858" y="5775"/>
                    <a:pt x="3798" y="5752"/>
                    <a:pt x="3774" y="5740"/>
                  </a:cubicBezTo>
                  <a:lnTo>
                    <a:pt x="3774" y="5287"/>
                  </a:lnTo>
                  <a:cubicBezTo>
                    <a:pt x="4905" y="5942"/>
                    <a:pt x="4882" y="5942"/>
                    <a:pt x="5024" y="5942"/>
                  </a:cubicBezTo>
                  <a:cubicBezTo>
                    <a:pt x="5179" y="5942"/>
                    <a:pt x="5310" y="5871"/>
                    <a:pt x="5382" y="5740"/>
                  </a:cubicBezTo>
                  <a:cubicBezTo>
                    <a:pt x="5405" y="5704"/>
                    <a:pt x="5465" y="5621"/>
                    <a:pt x="5655" y="5275"/>
                  </a:cubicBezTo>
                  <a:cubicBezTo>
                    <a:pt x="5724" y="5161"/>
                    <a:pt x="5617" y="5025"/>
                    <a:pt x="5492" y="5025"/>
                  </a:cubicBezTo>
                  <a:cubicBezTo>
                    <a:pt x="5487" y="5025"/>
                    <a:pt x="5482" y="5025"/>
                    <a:pt x="5477" y="5025"/>
                  </a:cubicBezTo>
                  <a:cubicBezTo>
                    <a:pt x="5477" y="5025"/>
                    <a:pt x="5405" y="5037"/>
                    <a:pt x="5358" y="5097"/>
                  </a:cubicBezTo>
                  <a:lnTo>
                    <a:pt x="5084" y="5561"/>
                  </a:lnTo>
                  <a:cubicBezTo>
                    <a:pt x="5068" y="5584"/>
                    <a:pt x="5043" y="5603"/>
                    <a:pt x="5014" y="5603"/>
                  </a:cubicBezTo>
                  <a:cubicBezTo>
                    <a:pt x="4998" y="5603"/>
                    <a:pt x="4982" y="5597"/>
                    <a:pt x="4965" y="5585"/>
                  </a:cubicBezTo>
                  <a:cubicBezTo>
                    <a:pt x="3977" y="5013"/>
                    <a:pt x="3798" y="4906"/>
                    <a:pt x="3762" y="4883"/>
                  </a:cubicBezTo>
                  <a:lnTo>
                    <a:pt x="3762" y="4335"/>
                  </a:lnTo>
                  <a:cubicBezTo>
                    <a:pt x="3881" y="4156"/>
                    <a:pt x="3881" y="4073"/>
                    <a:pt x="3977" y="4073"/>
                  </a:cubicBezTo>
                  <a:cubicBezTo>
                    <a:pt x="3979" y="4073"/>
                    <a:pt x="3981" y="4073"/>
                    <a:pt x="3982" y="4073"/>
                  </a:cubicBezTo>
                  <a:cubicBezTo>
                    <a:pt x="4010" y="4073"/>
                    <a:pt x="4031" y="4094"/>
                    <a:pt x="5239" y="4787"/>
                  </a:cubicBezTo>
                  <a:cubicBezTo>
                    <a:pt x="5261" y="4798"/>
                    <a:pt x="5286" y="4804"/>
                    <a:pt x="5313" y="4804"/>
                  </a:cubicBezTo>
                  <a:cubicBezTo>
                    <a:pt x="5371" y="4804"/>
                    <a:pt x="5432" y="4777"/>
                    <a:pt x="5465" y="4728"/>
                  </a:cubicBezTo>
                  <a:cubicBezTo>
                    <a:pt x="5501" y="4644"/>
                    <a:pt x="5477" y="4549"/>
                    <a:pt x="5405" y="4502"/>
                  </a:cubicBezTo>
                  <a:lnTo>
                    <a:pt x="4179" y="3787"/>
                  </a:lnTo>
                  <a:cubicBezTo>
                    <a:pt x="4120" y="3751"/>
                    <a:pt x="4048" y="3728"/>
                    <a:pt x="3977" y="3728"/>
                  </a:cubicBezTo>
                  <a:cubicBezTo>
                    <a:pt x="3893" y="3728"/>
                    <a:pt x="3822" y="3740"/>
                    <a:pt x="3762" y="3787"/>
                  </a:cubicBezTo>
                  <a:lnTo>
                    <a:pt x="3762" y="2894"/>
                  </a:lnTo>
                  <a:lnTo>
                    <a:pt x="4834" y="1049"/>
                  </a:lnTo>
                  <a:cubicBezTo>
                    <a:pt x="4915" y="910"/>
                    <a:pt x="5075" y="822"/>
                    <a:pt x="5240" y="822"/>
                  </a:cubicBezTo>
                  <a:cubicBezTo>
                    <a:pt x="5316" y="822"/>
                    <a:pt x="5394" y="841"/>
                    <a:pt x="5465" y="882"/>
                  </a:cubicBezTo>
                  <a:lnTo>
                    <a:pt x="6477" y="1465"/>
                  </a:lnTo>
                  <a:cubicBezTo>
                    <a:pt x="6499" y="1480"/>
                    <a:pt x="6525" y="1487"/>
                    <a:pt x="6552" y="1487"/>
                  </a:cubicBezTo>
                  <a:cubicBezTo>
                    <a:pt x="6609" y="1487"/>
                    <a:pt x="6667" y="1455"/>
                    <a:pt x="6691" y="1406"/>
                  </a:cubicBezTo>
                  <a:cubicBezTo>
                    <a:pt x="6739" y="1334"/>
                    <a:pt x="6715" y="1227"/>
                    <a:pt x="6632" y="1180"/>
                  </a:cubicBezTo>
                  <a:lnTo>
                    <a:pt x="5620" y="608"/>
                  </a:lnTo>
                  <a:cubicBezTo>
                    <a:pt x="5496" y="536"/>
                    <a:pt x="5359" y="502"/>
                    <a:pt x="5223" y="502"/>
                  </a:cubicBezTo>
                  <a:cubicBezTo>
                    <a:pt x="4954" y="502"/>
                    <a:pt x="4691" y="637"/>
                    <a:pt x="4548" y="882"/>
                  </a:cubicBezTo>
                  <a:lnTo>
                    <a:pt x="3774" y="2239"/>
                  </a:lnTo>
                  <a:lnTo>
                    <a:pt x="3774" y="799"/>
                  </a:lnTo>
                  <a:cubicBezTo>
                    <a:pt x="3774" y="370"/>
                    <a:pt x="3417" y="13"/>
                    <a:pt x="2988" y="13"/>
                  </a:cubicBezTo>
                  <a:lnTo>
                    <a:pt x="2572" y="13"/>
                  </a:lnTo>
                  <a:cubicBezTo>
                    <a:pt x="2488" y="13"/>
                    <a:pt x="2405" y="84"/>
                    <a:pt x="2405" y="168"/>
                  </a:cubicBezTo>
                  <a:cubicBezTo>
                    <a:pt x="2405" y="263"/>
                    <a:pt x="2488" y="334"/>
                    <a:pt x="2572" y="334"/>
                  </a:cubicBezTo>
                  <a:lnTo>
                    <a:pt x="2988" y="334"/>
                  </a:lnTo>
                  <a:cubicBezTo>
                    <a:pt x="3239" y="334"/>
                    <a:pt x="3453" y="549"/>
                    <a:pt x="3453" y="799"/>
                  </a:cubicBezTo>
                  <a:lnTo>
                    <a:pt x="3453" y="2823"/>
                  </a:lnTo>
                  <a:lnTo>
                    <a:pt x="3453" y="3489"/>
                  </a:lnTo>
                  <a:lnTo>
                    <a:pt x="3453" y="4216"/>
                  </a:lnTo>
                  <a:cubicBezTo>
                    <a:pt x="3453" y="8966"/>
                    <a:pt x="3477" y="9574"/>
                    <a:pt x="3417" y="9847"/>
                  </a:cubicBezTo>
                  <a:cubicBezTo>
                    <a:pt x="3381" y="10026"/>
                    <a:pt x="3298" y="10205"/>
                    <a:pt x="3203" y="10336"/>
                  </a:cubicBezTo>
                  <a:cubicBezTo>
                    <a:pt x="3167" y="10371"/>
                    <a:pt x="3143" y="10407"/>
                    <a:pt x="3108" y="10455"/>
                  </a:cubicBezTo>
                  <a:cubicBezTo>
                    <a:pt x="2858" y="10717"/>
                    <a:pt x="2512" y="10871"/>
                    <a:pt x="2143" y="10871"/>
                  </a:cubicBezTo>
                  <a:lnTo>
                    <a:pt x="1655" y="10871"/>
                  </a:lnTo>
                  <a:cubicBezTo>
                    <a:pt x="917" y="10871"/>
                    <a:pt x="321" y="10276"/>
                    <a:pt x="321" y="9550"/>
                  </a:cubicBezTo>
                  <a:lnTo>
                    <a:pt x="321" y="799"/>
                  </a:lnTo>
                  <a:cubicBezTo>
                    <a:pt x="321" y="549"/>
                    <a:pt x="536" y="334"/>
                    <a:pt x="786" y="334"/>
                  </a:cubicBezTo>
                  <a:lnTo>
                    <a:pt x="1953" y="334"/>
                  </a:lnTo>
                  <a:cubicBezTo>
                    <a:pt x="2036" y="334"/>
                    <a:pt x="2107" y="263"/>
                    <a:pt x="2107" y="168"/>
                  </a:cubicBezTo>
                  <a:cubicBezTo>
                    <a:pt x="2107" y="84"/>
                    <a:pt x="2036" y="1"/>
                    <a:pt x="195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67" name="Google Shape;11667;p80"/>
            <p:cNvSpPr/>
            <p:nvPr/>
          </p:nvSpPr>
          <p:spPr>
            <a:xfrm>
              <a:off x="1605630" y="4063935"/>
              <a:ext cx="46976" cy="76523"/>
            </a:xfrm>
            <a:custGeom>
              <a:avLst/>
              <a:gdLst/>
              <a:ahLst/>
              <a:cxnLst/>
              <a:rect l="l" t="t" r="r" b="b"/>
              <a:pathLst>
                <a:path w="1477" h="2406" extrusionOk="0">
                  <a:moveTo>
                    <a:pt x="417" y="0"/>
                  </a:moveTo>
                  <a:cubicBezTo>
                    <a:pt x="179" y="0"/>
                    <a:pt x="0" y="191"/>
                    <a:pt x="0" y="417"/>
                  </a:cubicBezTo>
                  <a:lnTo>
                    <a:pt x="0" y="2001"/>
                  </a:lnTo>
                  <a:cubicBezTo>
                    <a:pt x="0" y="2239"/>
                    <a:pt x="191" y="2405"/>
                    <a:pt x="417" y="2405"/>
                  </a:cubicBezTo>
                  <a:lnTo>
                    <a:pt x="953" y="2405"/>
                  </a:lnTo>
                  <a:cubicBezTo>
                    <a:pt x="1036" y="2405"/>
                    <a:pt x="1119" y="2334"/>
                    <a:pt x="1119" y="2251"/>
                  </a:cubicBezTo>
                  <a:cubicBezTo>
                    <a:pt x="1119" y="2155"/>
                    <a:pt x="1036" y="2084"/>
                    <a:pt x="953" y="2084"/>
                  </a:cubicBezTo>
                  <a:lnTo>
                    <a:pt x="417" y="2084"/>
                  </a:lnTo>
                  <a:cubicBezTo>
                    <a:pt x="369" y="2084"/>
                    <a:pt x="322" y="2036"/>
                    <a:pt x="322" y="1989"/>
                  </a:cubicBezTo>
                  <a:lnTo>
                    <a:pt x="322" y="417"/>
                  </a:lnTo>
                  <a:cubicBezTo>
                    <a:pt x="322" y="369"/>
                    <a:pt x="369" y="322"/>
                    <a:pt x="417" y="322"/>
                  </a:cubicBezTo>
                  <a:lnTo>
                    <a:pt x="1060" y="322"/>
                  </a:lnTo>
                  <a:cubicBezTo>
                    <a:pt x="1096" y="322"/>
                    <a:pt x="1143" y="369"/>
                    <a:pt x="1143" y="417"/>
                  </a:cubicBezTo>
                  <a:lnTo>
                    <a:pt x="1143" y="1834"/>
                  </a:lnTo>
                  <a:cubicBezTo>
                    <a:pt x="1143" y="1917"/>
                    <a:pt x="1215" y="1989"/>
                    <a:pt x="1310" y="1989"/>
                  </a:cubicBezTo>
                  <a:cubicBezTo>
                    <a:pt x="1393" y="1989"/>
                    <a:pt x="1477" y="1917"/>
                    <a:pt x="1477" y="1834"/>
                  </a:cubicBezTo>
                  <a:lnTo>
                    <a:pt x="1477" y="417"/>
                  </a:lnTo>
                  <a:cubicBezTo>
                    <a:pt x="1477" y="179"/>
                    <a:pt x="1274" y="0"/>
                    <a:pt x="106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68" name="Google Shape;11668;p80"/>
            <p:cNvSpPr/>
            <p:nvPr/>
          </p:nvSpPr>
          <p:spPr>
            <a:xfrm>
              <a:off x="1582158" y="4065462"/>
              <a:ext cx="10623" cy="45449"/>
            </a:xfrm>
            <a:custGeom>
              <a:avLst/>
              <a:gdLst/>
              <a:ahLst/>
              <a:cxnLst/>
              <a:rect l="l" t="t" r="r" b="b"/>
              <a:pathLst>
                <a:path w="334" h="1429" extrusionOk="0">
                  <a:moveTo>
                    <a:pt x="167" y="0"/>
                  </a:moveTo>
                  <a:cubicBezTo>
                    <a:pt x="83" y="0"/>
                    <a:pt x="0" y="71"/>
                    <a:pt x="0" y="167"/>
                  </a:cubicBezTo>
                  <a:lnTo>
                    <a:pt x="0" y="1262"/>
                  </a:lnTo>
                  <a:cubicBezTo>
                    <a:pt x="0" y="1357"/>
                    <a:pt x="83" y="1429"/>
                    <a:pt x="167" y="1429"/>
                  </a:cubicBezTo>
                  <a:cubicBezTo>
                    <a:pt x="262" y="1429"/>
                    <a:pt x="333" y="1357"/>
                    <a:pt x="333" y="1262"/>
                  </a:cubicBezTo>
                  <a:lnTo>
                    <a:pt x="333" y="167"/>
                  </a:lnTo>
                  <a:cubicBezTo>
                    <a:pt x="333" y="71"/>
                    <a:pt x="262"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69" name="Google Shape;11669;p80"/>
            <p:cNvSpPr/>
            <p:nvPr/>
          </p:nvSpPr>
          <p:spPr>
            <a:xfrm>
              <a:off x="1582158" y="4121884"/>
              <a:ext cx="10623" cy="17429"/>
            </a:xfrm>
            <a:custGeom>
              <a:avLst/>
              <a:gdLst/>
              <a:ahLst/>
              <a:cxnLst/>
              <a:rect l="l" t="t" r="r" b="b"/>
              <a:pathLst>
                <a:path w="334" h="548" extrusionOk="0">
                  <a:moveTo>
                    <a:pt x="167" y="0"/>
                  </a:moveTo>
                  <a:cubicBezTo>
                    <a:pt x="83" y="0"/>
                    <a:pt x="0" y="71"/>
                    <a:pt x="0" y="155"/>
                  </a:cubicBezTo>
                  <a:lnTo>
                    <a:pt x="0" y="381"/>
                  </a:lnTo>
                  <a:cubicBezTo>
                    <a:pt x="0" y="476"/>
                    <a:pt x="83" y="548"/>
                    <a:pt x="167" y="548"/>
                  </a:cubicBezTo>
                  <a:cubicBezTo>
                    <a:pt x="262" y="548"/>
                    <a:pt x="333" y="476"/>
                    <a:pt x="333" y="381"/>
                  </a:cubicBezTo>
                  <a:lnTo>
                    <a:pt x="333" y="155"/>
                  </a:lnTo>
                  <a:cubicBezTo>
                    <a:pt x="333" y="71"/>
                    <a:pt x="262"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70" name="Google Shape;11670;p80"/>
            <p:cNvSpPr/>
            <p:nvPr/>
          </p:nvSpPr>
          <p:spPr>
            <a:xfrm>
              <a:off x="1497684" y="4121884"/>
              <a:ext cx="10273" cy="17429"/>
            </a:xfrm>
            <a:custGeom>
              <a:avLst/>
              <a:gdLst/>
              <a:ahLst/>
              <a:cxnLst/>
              <a:rect l="l" t="t" r="r" b="b"/>
              <a:pathLst>
                <a:path w="323" h="548" extrusionOk="0">
                  <a:moveTo>
                    <a:pt x="168" y="0"/>
                  </a:moveTo>
                  <a:cubicBezTo>
                    <a:pt x="72" y="0"/>
                    <a:pt x="1" y="71"/>
                    <a:pt x="1" y="155"/>
                  </a:cubicBezTo>
                  <a:lnTo>
                    <a:pt x="1" y="381"/>
                  </a:lnTo>
                  <a:cubicBezTo>
                    <a:pt x="1" y="476"/>
                    <a:pt x="72" y="548"/>
                    <a:pt x="168" y="548"/>
                  </a:cubicBezTo>
                  <a:cubicBezTo>
                    <a:pt x="251" y="548"/>
                    <a:pt x="322" y="476"/>
                    <a:pt x="322" y="381"/>
                  </a:cubicBezTo>
                  <a:lnTo>
                    <a:pt x="322" y="155"/>
                  </a:lnTo>
                  <a:cubicBezTo>
                    <a:pt x="322" y="71"/>
                    <a:pt x="251" y="0"/>
                    <a:pt x="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71" name="Google Shape;11671;p80"/>
            <p:cNvSpPr/>
            <p:nvPr/>
          </p:nvSpPr>
          <p:spPr>
            <a:xfrm>
              <a:off x="1360604" y="4091574"/>
              <a:ext cx="43986" cy="43573"/>
            </a:xfrm>
            <a:custGeom>
              <a:avLst/>
              <a:gdLst/>
              <a:ahLst/>
              <a:cxnLst/>
              <a:rect l="l" t="t" r="r" b="b"/>
              <a:pathLst>
                <a:path w="1383" h="1370" extrusionOk="0">
                  <a:moveTo>
                    <a:pt x="691" y="322"/>
                  </a:moveTo>
                  <a:cubicBezTo>
                    <a:pt x="882" y="322"/>
                    <a:pt x="1049" y="489"/>
                    <a:pt x="1049" y="679"/>
                  </a:cubicBezTo>
                  <a:cubicBezTo>
                    <a:pt x="1049" y="870"/>
                    <a:pt x="882" y="1036"/>
                    <a:pt x="691" y="1036"/>
                  </a:cubicBezTo>
                  <a:cubicBezTo>
                    <a:pt x="501" y="1036"/>
                    <a:pt x="334" y="870"/>
                    <a:pt x="334" y="679"/>
                  </a:cubicBezTo>
                  <a:cubicBezTo>
                    <a:pt x="334" y="489"/>
                    <a:pt x="501" y="322"/>
                    <a:pt x="691" y="322"/>
                  </a:cubicBezTo>
                  <a:close/>
                  <a:moveTo>
                    <a:pt x="691" y="1"/>
                  </a:moveTo>
                  <a:cubicBezTo>
                    <a:pt x="322" y="1"/>
                    <a:pt x="1" y="310"/>
                    <a:pt x="1" y="679"/>
                  </a:cubicBezTo>
                  <a:cubicBezTo>
                    <a:pt x="1" y="1048"/>
                    <a:pt x="322" y="1370"/>
                    <a:pt x="691" y="1370"/>
                  </a:cubicBezTo>
                  <a:cubicBezTo>
                    <a:pt x="1061" y="1370"/>
                    <a:pt x="1382" y="1048"/>
                    <a:pt x="1382" y="679"/>
                  </a:cubicBezTo>
                  <a:cubicBezTo>
                    <a:pt x="1382" y="310"/>
                    <a:pt x="1061" y="1"/>
                    <a:pt x="69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72" name="Google Shape;11672;p80"/>
            <p:cNvSpPr/>
            <p:nvPr/>
          </p:nvSpPr>
          <p:spPr>
            <a:xfrm>
              <a:off x="1344320" y="3832172"/>
              <a:ext cx="76523" cy="46626"/>
            </a:xfrm>
            <a:custGeom>
              <a:avLst/>
              <a:gdLst/>
              <a:ahLst/>
              <a:cxnLst/>
              <a:rect l="l" t="t" r="r" b="b"/>
              <a:pathLst>
                <a:path w="2406" h="1466" extrusionOk="0">
                  <a:moveTo>
                    <a:pt x="418" y="1"/>
                  </a:moveTo>
                  <a:cubicBezTo>
                    <a:pt x="180" y="1"/>
                    <a:pt x="1" y="191"/>
                    <a:pt x="1" y="417"/>
                  </a:cubicBezTo>
                  <a:lnTo>
                    <a:pt x="1" y="1049"/>
                  </a:lnTo>
                  <a:cubicBezTo>
                    <a:pt x="1" y="1287"/>
                    <a:pt x="191" y="1465"/>
                    <a:pt x="418" y="1465"/>
                  </a:cubicBezTo>
                  <a:lnTo>
                    <a:pt x="1989" y="1465"/>
                  </a:lnTo>
                  <a:cubicBezTo>
                    <a:pt x="2227" y="1465"/>
                    <a:pt x="2406" y="1275"/>
                    <a:pt x="2406" y="1049"/>
                  </a:cubicBezTo>
                  <a:lnTo>
                    <a:pt x="2406" y="513"/>
                  </a:lnTo>
                  <a:cubicBezTo>
                    <a:pt x="2406" y="429"/>
                    <a:pt x="2335" y="358"/>
                    <a:pt x="2251" y="358"/>
                  </a:cubicBezTo>
                  <a:cubicBezTo>
                    <a:pt x="2156" y="358"/>
                    <a:pt x="2085" y="429"/>
                    <a:pt x="2085" y="513"/>
                  </a:cubicBezTo>
                  <a:lnTo>
                    <a:pt x="2085" y="1049"/>
                  </a:lnTo>
                  <a:cubicBezTo>
                    <a:pt x="2085" y="1096"/>
                    <a:pt x="2037" y="1144"/>
                    <a:pt x="1989" y="1144"/>
                  </a:cubicBezTo>
                  <a:lnTo>
                    <a:pt x="418" y="1144"/>
                  </a:lnTo>
                  <a:cubicBezTo>
                    <a:pt x="370" y="1144"/>
                    <a:pt x="322" y="1096"/>
                    <a:pt x="322" y="1049"/>
                  </a:cubicBezTo>
                  <a:lnTo>
                    <a:pt x="322" y="417"/>
                  </a:lnTo>
                  <a:cubicBezTo>
                    <a:pt x="322" y="370"/>
                    <a:pt x="370" y="322"/>
                    <a:pt x="418" y="322"/>
                  </a:cubicBezTo>
                  <a:lnTo>
                    <a:pt x="1823" y="322"/>
                  </a:lnTo>
                  <a:cubicBezTo>
                    <a:pt x="1918" y="322"/>
                    <a:pt x="1989" y="251"/>
                    <a:pt x="1989" y="156"/>
                  </a:cubicBezTo>
                  <a:cubicBezTo>
                    <a:pt x="1989" y="72"/>
                    <a:pt x="1918" y="1"/>
                    <a:pt x="182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73" name="Google Shape;11673;p80"/>
            <p:cNvSpPr/>
            <p:nvPr/>
          </p:nvSpPr>
          <p:spPr>
            <a:xfrm>
              <a:off x="1401887" y="3891648"/>
              <a:ext cx="17843" cy="10623"/>
            </a:xfrm>
            <a:custGeom>
              <a:avLst/>
              <a:gdLst/>
              <a:ahLst/>
              <a:cxnLst/>
              <a:rect l="l" t="t" r="r" b="b"/>
              <a:pathLst>
                <a:path w="561" h="334" extrusionOk="0">
                  <a:moveTo>
                    <a:pt x="167" y="0"/>
                  </a:moveTo>
                  <a:cubicBezTo>
                    <a:pt x="72" y="0"/>
                    <a:pt x="1" y="71"/>
                    <a:pt x="1" y="167"/>
                  </a:cubicBezTo>
                  <a:cubicBezTo>
                    <a:pt x="1" y="250"/>
                    <a:pt x="72" y="333"/>
                    <a:pt x="167" y="333"/>
                  </a:cubicBezTo>
                  <a:lnTo>
                    <a:pt x="394" y="333"/>
                  </a:lnTo>
                  <a:cubicBezTo>
                    <a:pt x="477" y="333"/>
                    <a:pt x="560" y="250"/>
                    <a:pt x="560" y="167"/>
                  </a:cubicBezTo>
                  <a:cubicBezTo>
                    <a:pt x="560" y="71"/>
                    <a:pt x="477" y="0"/>
                    <a:pt x="39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74" name="Google Shape;11674;p80"/>
            <p:cNvSpPr/>
            <p:nvPr/>
          </p:nvSpPr>
          <p:spPr>
            <a:xfrm>
              <a:off x="1345465" y="3891648"/>
              <a:ext cx="45863" cy="10623"/>
            </a:xfrm>
            <a:custGeom>
              <a:avLst/>
              <a:gdLst/>
              <a:ahLst/>
              <a:cxnLst/>
              <a:rect l="l" t="t" r="r" b="b"/>
              <a:pathLst>
                <a:path w="1442" h="334" extrusionOk="0">
                  <a:moveTo>
                    <a:pt x="167" y="0"/>
                  </a:moveTo>
                  <a:cubicBezTo>
                    <a:pt x="84" y="0"/>
                    <a:pt x="1" y="71"/>
                    <a:pt x="1" y="167"/>
                  </a:cubicBezTo>
                  <a:cubicBezTo>
                    <a:pt x="1" y="250"/>
                    <a:pt x="84" y="333"/>
                    <a:pt x="167" y="333"/>
                  </a:cubicBezTo>
                  <a:lnTo>
                    <a:pt x="1275" y="333"/>
                  </a:lnTo>
                  <a:cubicBezTo>
                    <a:pt x="1358" y="333"/>
                    <a:pt x="1441" y="250"/>
                    <a:pt x="1441" y="167"/>
                  </a:cubicBezTo>
                  <a:cubicBezTo>
                    <a:pt x="1441" y="71"/>
                    <a:pt x="1358" y="0"/>
                    <a:pt x="127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75" name="Google Shape;11675;p80"/>
            <p:cNvSpPr/>
            <p:nvPr/>
          </p:nvSpPr>
          <p:spPr>
            <a:xfrm>
              <a:off x="1343588" y="3917378"/>
              <a:ext cx="77254" cy="46626"/>
            </a:xfrm>
            <a:custGeom>
              <a:avLst/>
              <a:gdLst/>
              <a:ahLst/>
              <a:cxnLst/>
              <a:rect l="l" t="t" r="r" b="b"/>
              <a:pathLst>
                <a:path w="2429" h="1466" extrusionOk="0">
                  <a:moveTo>
                    <a:pt x="417" y="1"/>
                  </a:moveTo>
                  <a:cubicBezTo>
                    <a:pt x="179" y="1"/>
                    <a:pt x="0" y="191"/>
                    <a:pt x="0" y="417"/>
                  </a:cubicBezTo>
                  <a:lnTo>
                    <a:pt x="0" y="1048"/>
                  </a:lnTo>
                  <a:cubicBezTo>
                    <a:pt x="0" y="1287"/>
                    <a:pt x="203" y="1465"/>
                    <a:pt x="417" y="1465"/>
                  </a:cubicBezTo>
                  <a:lnTo>
                    <a:pt x="2000" y="1465"/>
                  </a:lnTo>
                  <a:cubicBezTo>
                    <a:pt x="2239" y="1465"/>
                    <a:pt x="2417" y="1275"/>
                    <a:pt x="2417" y="1048"/>
                  </a:cubicBezTo>
                  <a:lnTo>
                    <a:pt x="2417" y="513"/>
                  </a:lnTo>
                  <a:cubicBezTo>
                    <a:pt x="2429" y="417"/>
                    <a:pt x="2358" y="334"/>
                    <a:pt x="2274" y="334"/>
                  </a:cubicBezTo>
                  <a:cubicBezTo>
                    <a:pt x="2250" y="334"/>
                    <a:pt x="2239" y="334"/>
                    <a:pt x="2215" y="358"/>
                  </a:cubicBezTo>
                  <a:cubicBezTo>
                    <a:pt x="2155" y="370"/>
                    <a:pt x="2096" y="441"/>
                    <a:pt x="2096" y="513"/>
                  </a:cubicBezTo>
                  <a:lnTo>
                    <a:pt x="2096" y="1048"/>
                  </a:lnTo>
                  <a:cubicBezTo>
                    <a:pt x="2096" y="1096"/>
                    <a:pt x="2048" y="1144"/>
                    <a:pt x="2000" y="1144"/>
                  </a:cubicBezTo>
                  <a:lnTo>
                    <a:pt x="417" y="1144"/>
                  </a:lnTo>
                  <a:cubicBezTo>
                    <a:pt x="381" y="1144"/>
                    <a:pt x="334" y="1096"/>
                    <a:pt x="334" y="1048"/>
                  </a:cubicBezTo>
                  <a:lnTo>
                    <a:pt x="334" y="417"/>
                  </a:lnTo>
                  <a:cubicBezTo>
                    <a:pt x="334" y="370"/>
                    <a:pt x="381" y="322"/>
                    <a:pt x="417" y="322"/>
                  </a:cubicBezTo>
                  <a:lnTo>
                    <a:pt x="1834" y="322"/>
                  </a:lnTo>
                  <a:cubicBezTo>
                    <a:pt x="1929" y="322"/>
                    <a:pt x="2000" y="251"/>
                    <a:pt x="2000" y="155"/>
                  </a:cubicBezTo>
                  <a:cubicBezTo>
                    <a:pt x="2000" y="72"/>
                    <a:pt x="1929" y="1"/>
                    <a:pt x="183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76" name="Google Shape;11676;p80"/>
            <p:cNvSpPr/>
            <p:nvPr/>
          </p:nvSpPr>
          <p:spPr>
            <a:xfrm>
              <a:off x="1401887" y="3976471"/>
              <a:ext cx="17843" cy="10241"/>
            </a:xfrm>
            <a:custGeom>
              <a:avLst/>
              <a:gdLst/>
              <a:ahLst/>
              <a:cxnLst/>
              <a:rect l="l" t="t" r="r" b="b"/>
              <a:pathLst>
                <a:path w="561" h="322" extrusionOk="0">
                  <a:moveTo>
                    <a:pt x="167" y="0"/>
                  </a:moveTo>
                  <a:cubicBezTo>
                    <a:pt x="72" y="0"/>
                    <a:pt x="1" y="71"/>
                    <a:pt x="1" y="167"/>
                  </a:cubicBezTo>
                  <a:cubicBezTo>
                    <a:pt x="1" y="250"/>
                    <a:pt x="72" y="322"/>
                    <a:pt x="167" y="322"/>
                  </a:cubicBezTo>
                  <a:lnTo>
                    <a:pt x="394" y="322"/>
                  </a:lnTo>
                  <a:cubicBezTo>
                    <a:pt x="477" y="322"/>
                    <a:pt x="560" y="250"/>
                    <a:pt x="560" y="167"/>
                  </a:cubicBezTo>
                  <a:cubicBezTo>
                    <a:pt x="560" y="71"/>
                    <a:pt x="477" y="0"/>
                    <a:pt x="39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77" name="Google Shape;11677;p80"/>
            <p:cNvSpPr/>
            <p:nvPr/>
          </p:nvSpPr>
          <p:spPr>
            <a:xfrm>
              <a:off x="1345465" y="3976471"/>
              <a:ext cx="45863" cy="10241"/>
            </a:xfrm>
            <a:custGeom>
              <a:avLst/>
              <a:gdLst/>
              <a:ahLst/>
              <a:cxnLst/>
              <a:rect l="l" t="t" r="r" b="b"/>
              <a:pathLst>
                <a:path w="1442" h="322" extrusionOk="0">
                  <a:moveTo>
                    <a:pt x="167" y="0"/>
                  </a:moveTo>
                  <a:cubicBezTo>
                    <a:pt x="84" y="0"/>
                    <a:pt x="1" y="71"/>
                    <a:pt x="1" y="167"/>
                  </a:cubicBezTo>
                  <a:cubicBezTo>
                    <a:pt x="1" y="250"/>
                    <a:pt x="84" y="322"/>
                    <a:pt x="167" y="322"/>
                  </a:cubicBezTo>
                  <a:lnTo>
                    <a:pt x="1275" y="322"/>
                  </a:lnTo>
                  <a:cubicBezTo>
                    <a:pt x="1358" y="322"/>
                    <a:pt x="1441" y="250"/>
                    <a:pt x="1441" y="167"/>
                  </a:cubicBezTo>
                  <a:cubicBezTo>
                    <a:pt x="1441" y="71"/>
                    <a:pt x="1382" y="0"/>
                    <a:pt x="128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78" name="Google Shape;11678;p80"/>
            <p:cNvSpPr/>
            <p:nvPr/>
          </p:nvSpPr>
          <p:spPr>
            <a:xfrm>
              <a:off x="1343588" y="4001057"/>
              <a:ext cx="77636" cy="46626"/>
            </a:xfrm>
            <a:custGeom>
              <a:avLst/>
              <a:gdLst/>
              <a:ahLst/>
              <a:cxnLst/>
              <a:rect l="l" t="t" r="r" b="b"/>
              <a:pathLst>
                <a:path w="2441" h="1466" extrusionOk="0">
                  <a:moveTo>
                    <a:pt x="417" y="1"/>
                  </a:moveTo>
                  <a:cubicBezTo>
                    <a:pt x="179" y="1"/>
                    <a:pt x="0" y="191"/>
                    <a:pt x="0" y="418"/>
                  </a:cubicBezTo>
                  <a:lnTo>
                    <a:pt x="0" y="1049"/>
                  </a:lnTo>
                  <a:cubicBezTo>
                    <a:pt x="0" y="1156"/>
                    <a:pt x="48" y="1263"/>
                    <a:pt x="107" y="1334"/>
                  </a:cubicBezTo>
                  <a:cubicBezTo>
                    <a:pt x="179" y="1430"/>
                    <a:pt x="298" y="1465"/>
                    <a:pt x="417" y="1465"/>
                  </a:cubicBezTo>
                  <a:lnTo>
                    <a:pt x="2000" y="1465"/>
                  </a:lnTo>
                  <a:cubicBezTo>
                    <a:pt x="2131" y="1465"/>
                    <a:pt x="2239" y="1406"/>
                    <a:pt x="2310" y="1323"/>
                  </a:cubicBezTo>
                  <a:cubicBezTo>
                    <a:pt x="2310" y="1323"/>
                    <a:pt x="2417" y="1203"/>
                    <a:pt x="2417" y="1049"/>
                  </a:cubicBezTo>
                  <a:cubicBezTo>
                    <a:pt x="2417" y="525"/>
                    <a:pt x="2441" y="489"/>
                    <a:pt x="2405" y="430"/>
                  </a:cubicBezTo>
                  <a:cubicBezTo>
                    <a:pt x="2370" y="381"/>
                    <a:pt x="2317" y="358"/>
                    <a:pt x="2266" y="358"/>
                  </a:cubicBezTo>
                  <a:cubicBezTo>
                    <a:pt x="2179" y="358"/>
                    <a:pt x="2096" y="421"/>
                    <a:pt x="2096" y="525"/>
                  </a:cubicBezTo>
                  <a:lnTo>
                    <a:pt x="2096" y="1061"/>
                  </a:lnTo>
                  <a:cubicBezTo>
                    <a:pt x="2096" y="1096"/>
                    <a:pt x="2048" y="1144"/>
                    <a:pt x="2000" y="1144"/>
                  </a:cubicBezTo>
                  <a:lnTo>
                    <a:pt x="417" y="1144"/>
                  </a:lnTo>
                  <a:cubicBezTo>
                    <a:pt x="381" y="1144"/>
                    <a:pt x="334" y="1096"/>
                    <a:pt x="334" y="1061"/>
                  </a:cubicBezTo>
                  <a:lnTo>
                    <a:pt x="334" y="418"/>
                  </a:lnTo>
                  <a:cubicBezTo>
                    <a:pt x="334" y="370"/>
                    <a:pt x="381" y="322"/>
                    <a:pt x="417" y="322"/>
                  </a:cubicBezTo>
                  <a:lnTo>
                    <a:pt x="1834" y="322"/>
                  </a:lnTo>
                  <a:cubicBezTo>
                    <a:pt x="1893" y="322"/>
                    <a:pt x="1965" y="287"/>
                    <a:pt x="1988" y="227"/>
                  </a:cubicBezTo>
                  <a:cubicBezTo>
                    <a:pt x="2024" y="120"/>
                    <a:pt x="1941" y="1"/>
                    <a:pt x="183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79" name="Google Shape;11679;p80"/>
            <p:cNvSpPr/>
            <p:nvPr/>
          </p:nvSpPr>
          <p:spPr>
            <a:xfrm>
              <a:off x="1344702" y="4060150"/>
              <a:ext cx="46626" cy="10623"/>
            </a:xfrm>
            <a:custGeom>
              <a:avLst/>
              <a:gdLst/>
              <a:ahLst/>
              <a:cxnLst/>
              <a:rect l="l" t="t" r="r" b="b"/>
              <a:pathLst>
                <a:path w="1466" h="334" extrusionOk="0">
                  <a:moveTo>
                    <a:pt x="168" y="0"/>
                  </a:moveTo>
                  <a:cubicBezTo>
                    <a:pt x="108" y="12"/>
                    <a:pt x="60" y="48"/>
                    <a:pt x="48" y="96"/>
                  </a:cubicBezTo>
                  <a:cubicBezTo>
                    <a:pt x="1" y="191"/>
                    <a:pt x="72" y="334"/>
                    <a:pt x="191" y="334"/>
                  </a:cubicBezTo>
                  <a:lnTo>
                    <a:pt x="1299" y="334"/>
                  </a:lnTo>
                  <a:cubicBezTo>
                    <a:pt x="1382" y="334"/>
                    <a:pt x="1453" y="250"/>
                    <a:pt x="1453" y="167"/>
                  </a:cubicBezTo>
                  <a:cubicBezTo>
                    <a:pt x="1465" y="72"/>
                    <a:pt x="1382" y="0"/>
                    <a:pt x="129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80" name="Google Shape;11680;p80"/>
            <p:cNvSpPr/>
            <p:nvPr/>
          </p:nvSpPr>
          <p:spPr>
            <a:xfrm>
              <a:off x="1401887" y="4060150"/>
              <a:ext cx="17843" cy="10623"/>
            </a:xfrm>
            <a:custGeom>
              <a:avLst/>
              <a:gdLst/>
              <a:ahLst/>
              <a:cxnLst/>
              <a:rect l="l" t="t" r="r" b="b"/>
              <a:pathLst>
                <a:path w="561" h="334" extrusionOk="0">
                  <a:moveTo>
                    <a:pt x="167" y="0"/>
                  </a:moveTo>
                  <a:cubicBezTo>
                    <a:pt x="72" y="0"/>
                    <a:pt x="1" y="72"/>
                    <a:pt x="1" y="167"/>
                  </a:cubicBezTo>
                  <a:cubicBezTo>
                    <a:pt x="1" y="250"/>
                    <a:pt x="72" y="334"/>
                    <a:pt x="167" y="334"/>
                  </a:cubicBezTo>
                  <a:lnTo>
                    <a:pt x="394" y="334"/>
                  </a:lnTo>
                  <a:cubicBezTo>
                    <a:pt x="477" y="334"/>
                    <a:pt x="560" y="250"/>
                    <a:pt x="560" y="167"/>
                  </a:cubicBezTo>
                  <a:cubicBezTo>
                    <a:pt x="560" y="72"/>
                    <a:pt x="477" y="0"/>
                    <a:pt x="39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81" name="Google Shape;11681;p80"/>
            <p:cNvSpPr/>
            <p:nvPr/>
          </p:nvSpPr>
          <p:spPr>
            <a:xfrm>
              <a:off x="1563584" y="3936365"/>
              <a:ext cx="67077" cy="80276"/>
            </a:xfrm>
            <a:custGeom>
              <a:avLst/>
              <a:gdLst/>
              <a:ahLst/>
              <a:cxnLst/>
              <a:rect l="l" t="t" r="r" b="b"/>
              <a:pathLst>
                <a:path w="2109" h="2524" extrusionOk="0">
                  <a:moveTo>
                    <a:pt x="986" y="0"/>
                  </a:moveTo>
                  <a:cubicBezTo>
                    <a:pt x="915" y="0"/>
                    <a:pt x="842" y="19"/>
                    <a:pt x="775" y="59"/>
                  </a:cubicBezTo>
                  <a:lnTo>
                    <a:pt x="203" y="380"/>
                  </a:lnTo>
                  <a:cubicBezTo>
                    <a:pt x="72" y="451"/>
                    <a:pt x="1" y="594"/>
                    <a:pt x="1" y="737"/>
                  </a:cubicBezTo>
                  <a:cubicBezTo>
                    <a:pt x="1" y="928"/>
                    <a:pt x="60" y="916"/>
                    <a:pt x="846" y="2321"/>
                  </a:cubicBezTo>
                  <a:cubicBezTo>
                    <a:pt x="917" y="2452"/>
                    <a:pt x="1048" y="2523"/>
                    <a:pt x="1203" y="2523"/>
                  </a:cubicBezTo>
                  <a:cubicBezTo>
                    <a:pt x="1382" y="2523"/>
                    <a:pt x="1453" y="2416"/>
                    <a:pt x="1882" y="2190"/>
                  </a:cubicBezTo>
                  <a:cubicBezTo>
                    <a:pt x="1965" y="2154"/>
                    <a:pt x="1989" y="2047"/>
                    <a:pt x="1941" y="1975"/>
                  </a:cubicBezTo>
                  <a:cubicBezTo>
                    <a:pt x="1918" y="1921"/>
                    <a:pt x="1864" y="1892"/>
                    <a:pt x="1809" y="1892"/>
                  </a:cubicBezTo>
                  <a:cubicBezTo>
                    <a:pt x="1780" y="1892"/>
                    <a:pt x="1752" y="1900"/>
                    <a:pt x="1727" y="1916"/>
                  </a:cubicBezTo>
                  <a:cubicBezTo>
                    <a:pt x="1227" y="2190"/>
                    <a:pt x="1251" y="2190"/>
                    <a:pt x="1215" y="2190"/>
                  </a:cubicBezTo>
                  <a:cubicBezTo>
                    <a:pt x="1132" y="2190"/>
                    <a:pt x="1167" y="2178"/>
                    <a:pt x="358" y="785"/>
                  </a:cubicBezTo>
                  <a:cubicBezTo>
                    <a:pt x="322" y="737"/>
                    <a:pt x="334" y="690"/>
                    <a:pt x="382" y="666"/>
                  </a:cubicBezTo>
                  <a:lnTo>
                    <a:pt x="953" y="332"/>
                  </a:lnTo>
                  <a:cubicBezTo>
                    <a:pt x="965" y="324"/>
                    <a:pt x="978" y="320"/>
                    <a:pt x="992" y="320"/>
                  </a:cubicBezTo>
                  <a:cubicBezTo>
                    <a:pt x="1019" y="320"/>
                    <a:pt x="1048" y="336"/>
                    <a:pt x="1072" y="368"/>
                  </a:cubicBezTo>
                  <a:lnTo>
                    <a:pt x="1787" y="1583"/>
                  </a:lnTo>
                  <a:cubicBezTo>
                    <a:pt x="1810" y="1637"/>
                    <a:pt x="1864" y="1666"/>
                    <a:pt x="1919" y="1666"/>
                  </a:cubicBezTo>
                  <a:cubicBezTo>
                    <a:pt x="1948" y="1666"/>
                    <a:pt x="1976" y="1658"/>
                    <a:pt x="2001" y="1642"/>
                  </a:cubicBezTo>
                  <a:cubicBezTo>
                    <a:pt x="2084" y="1606"/>
                    <a:pt x="2108" y="1499"/>
                    <a:pt x="2060" y="1428"/>
                  </a:cubicBezTo>
                  <a:lnTo>
                    <a:pt x="1346" y="201"/>
                  </a:lnTo>
                  <a:cubicBezTo>
                    <a:pt x="1267" y="74"/>
                    <a:pt x="1129" y="0"/>
                    <a:pt x="98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82" name="Google Shape;11682;p80"/>
            <p:cNvSpPr/>
            <p:nvPr/>
          </p:nvSpPr>
          <p:spPr>
            <a:xfrm>
              <a:off x="1569658" y="4013174"/>
              <a:ext cx="15553" cy="16698"/>
            </a:xfrm>
            <a:custGeom>
              <a:avLst/>
              <a:gdLst/>
              <a:ahLst/>
              <a:cxnLst/>
              <a:rect l="l" t="t" r="r" b="b"/>
              <a:pathLst>
                <a:path w="489" h="525" extrusionOk="0">
                  <a:moveTo>
                    <a:pt x="189" y="0"/>
                  </a:moveTo>
                  <a:cubicBezTo>
                    <a:pt x="161" y="0"/>
                    <a:pt x="132" y="8"/>
                    <a:pt x="107" y="25"/>
                  </a:cubicBezTo>
                  <a:cubicBezTo>
                    <a:pt x="24" y="60"/>
                    <a:pt x="0" y="168"/>
                    <a:pt x="48" y="239"/>
                  </a:cubicBezTo>
                  <a:lnTo>
                    <a:pt x="143" y="441"/>
                  </a:lnTo>
                  <a:cubicBezTo>
                    <a:pt x="179" y="501"/>
                    <a:pt x="238" y="525"/>
                    <a:pt x="298" y="525"/>
                  </a:cubicBezTo>
                  <a:cubicBezTo>
                    <a:pt x="417" y="513"/>
                    <a:pt x="488" y="382"/>
                    <a:pt x="429" y="275"/>
                  </a:cubicBezTo>
                  <a:lnTo>
                    <a:pt x="322" y="84"/>
                  </a:lnTo>
                  <a:cubicBezTo>
                    <a:pt x="298" y="30"/>
                    <a:pt x="244" y="0"/>
                    <a:pt x="18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83" name="Google Shape;11683;p80"/>
            <p:cNvSpPr/>
            <p:nvPr/>
          </p:nvSpPr>
          <p:spPr>
            <a:xfrm>
              <a:off x="1541256" y="3964417"/>
              <a:ext cx="29165" cy="40615"/>
            </a:xfrm>
            <a:custGeom>
              <a:avLst/>
              <a:gdLst/>
              <a:ahLst/>
              <a:cxnLst/>
              <a:rect l="l" t="t" r="r" b="b"/>
              <a:pathLst>
                <a:path w="917" h="1277" extrusionOk="0">
                  <a:moveTo>
                    <a:pt x="182" y="0"/>
                  </a:moveTo>
                  <a:cubicBezTo>
                    <a:pt x="156" y="0"/>
                    <a:pt x="130" y="7"/>
                    <a:pt x="107" y="22"/>
                  </a:cubicBezTo>
                  <a:cubicBezTo>
                    <a:pt x="24" y="69"/>
                    <a:pt x="0" y="165"/>
                    <a:pt x="48" y="248"/>
                  </a:cubicBezTo>
                  <a:lnTo>
                    <a:pt x="596" y="1201"/>
                  </a:lnTo>
                  <a:cubicBezTo>
                    <a:pt x="628" y="1250"/>
                    <a:pt x="684" y="1277"/>
                    <a:pt x="743" y="1277"/>
                  </a:cubicBezTo>
                  <a:cubicBezTo>
                    <a:pt x="769" y="1277"/>
                    <a:pt x="796" y="1271"/>
                    <a:pt x="822" y="1260"/>
                  </a:cubicBezTo>
                  <a:cubicBezTo>
                    <a:pt x="893" y="1212"/>
                    <a:pt x="917" y="1105"/>
                    <a:pt x="881" y="1034"/>
                  </a:cubicBezTo>
                  <a:lnTo>
                    <a:pt x="322" y="81"/>
                  </a:lnTo>
                  <a:cubicBezTo>
                    <a:pt x="297" y="32"/>
                    <a:pt x="239" y="0"/>
                    <a:pt x="18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84" name="Google Shape;11684;p80"/>
            <p:cNvSpPr/>
            <p:nvPr/>
          </p:nvSpPr>
          <p:spPr>
            <a:xfrm>
              <a:off x="1496189" y="4055284"/>
              <a:ext cx="15171" cy="16634"/>
            </a:xfrm>
            <a:custGeom>
              <a:avLst/>
              <a:gdLst/>
              <a:ahLst/>
              <a:cxnLst/>
              <a:rect l="l" t="t" r="r" b="b"/>
              <a:pathLst>
                <a:path w="477" h="523" extrusionOk="0">
                  <a:moveTo>
                    <a:pt x="182" y="1"/>
                  </a:moveTo>
                  <a:cubicBezTo>
                    <a:pt x="156" y="1"/>
                    <a:pt x="130" y="7"/>
                    <a:pt x="108" y="22"/>
                  </a:cubicBezTo>
                  <a:cubicBezTo>
                    <a:pt x="36" y="70"/>
                    <a:pt x="0" y="165"/>
                    <a:pt x="48" y="249"/>
                  </a:cubicBezTo>
                  <a:cubicBezTo>
                    <a:pt x="48" y="249"/>
                    <a:pt x="155" y="427"/>
                    <a:pt x="155" y="439"/>
                  </a:cubicBezTo>
                  <a:cubicBezTo>
                    <a:pt x="194" y="494"/>
                    <a:pt x="259" y="523"/>
                    <a:pt x="309" y="523"/>
                  </a:cubicBezTo>
                  <a:cubicBezTo>
                    <a:pt x="335" y="523"/>
                    <a:pt x="357" y="515"/>
                    <a:pt x="369" y="499"/>
                  </a:cubicBezTo>
                  <a:cubicBezTo>
                    <a:pt x="453" y="451"/>
                    <a:pt x="477" y="344"/>
                    <a:pt x="429" y="272"/>
                  </a:cubicBezTo>
                  <a:lnTo>
                    <a:pt x="334" y="82"/>
                  </a:lnTo>
                  <a:cubicBezTo>
                    <a:pt x="301" y="33"/>
                    <a:pt x="240" y="1"/>
                    <a:pt x="18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85" name="Google Shape;11685;p80"/>
            <p:cNvSpPr/>
            <p:nvPr/>
          </p:nvSpPr>
          <p:spPr>
            <a:xfrm>
              <a:off x="1468169" y="3851859"/>
              <a:ext cx="78781" cy="69717"/>
            </a:xfrm>
            <a:custGeom>
              <a:avLst/>
              <a:gdLst/>
              <a:ahLst/>
              <a:cxnLst/>
              <a:rect l="l" t="t" r="r" b="b"/>
              <a:pathLst>
                <a:path w="2477" h="2192" extrusionOk="0">
                  <a:moveTo>
                    <a:pt x="738" y="1"/>
                  </a:moveTo>
                  <a:cubicBezTo>
                    <a:pt x="584" y="1"/>
                    <a:pt x="453" y="72"/>
                    <a:pt x="381" y="215"/>
                  </a:cubicBezTo>
                  <a:cubicBezTo>
                    <a:pt x="96" y="727"/>
                    <a:pt x="0" y="787"/>
                    <a:pt x="0" y="989"/>
                  </a:cubicBezTo>
                  <a:cubicBezTo>
                    <a:pt x="0" y="1132"/>
                    <a:pt x="84" y="1263"/>
                    <a:pt x="215" y="1346"/>
                  </a:cubicBezTo>
                  <a:cubicBezTo>
                    <a:pt x="1608" y="2132"/>
                    <a:pt x="1596" y="2192"/>
                    <a:pt x="1786" y="2192"/>
                  </a:cubicBezTo>
                  <a:cubicBezTo>
                    <a:pt x="1941" y="2192"/>
                    <a:pt x="2072" y="2120"/>
                    <a:pt x="2143" y="1977"/>
                  </a:cubicBezTo>
                  <a:lnTo>
                    <a:pt x="2417" y="1525"/>
                  </a:lnTo>
                  <a:cubicBezTo>
                    <a:pt x="2477" y="1418"/>
                    <a:pt x="2441" y="1311"/>
                    <a:pt x="2358" y="1263"/>
                  </a:cubicBezTo>
                  <a:cubicBezTo>
                    <a:pt x="2336" y="1252"/>
                    <a:pt x="2310" y="1247"/>
                    <a:pt x="2284" y="1247"/>
                  </a:cubicBezTo>
                  <a:cubicBezTo>
                    <a:pt x="2226" y="1247"/>
                    <a:pt x="2164" y="1273"/>
                    <a:pt x="2132" y="1322"/>
                  </a:cubicBezTo>
                  <a:lnTo>
                    <a:pt x="1870" y="1787"/>
                  </a:lnTo>
                  <a:cubicBezTo>
                    <a:pt x="1846" y="1819"/>
                    <a:pt x="1817" y="1834"/>
                    <a:pt x="1789" y="1834"/>
                  </a:cubicBezTo>
                  <a:cubicBezTo>
                    <a:pt x="1776" y="1834"/>
                    <a:pt x="1762" y="1830"/>
                    <a:pt x="1751" y="1823"/>
                  </a:cubicBezTo>
                  <a:cubicBezTo>
                    <a:pt x="334" y="989"/>
                    <a:pt x="334" y="1049"/>
                    <a:pt x="334" y="953"/>
                  </a:cubicBezTo>
                  <a:cubicBezTo>
                    <a:pt x="334" y="906"/>
                    <a:pt x="334" y="941"/>
                    <a:pt x="655" y="358"/>
                  </a:cubicBezTo>
                  <a:cubicBezTo>
                    <a:pt x="677" y="329"/>
                    <a:pt x="703" y="314"/>
                    <a:pt x="728" y="314"/>
                  </a:cubicBezTo>
                  <a:cubicBezTo>
                    <a:pt x="744" y="314"/>
                    <a:pt x="760" y="320"/>
                    <a:pt x="774" y="334"/>
                  </a:cubicBezTo>
                  <a:lnTo>
                    <a:pt x="2001" y="1049"/>
                  </a:lnTo>
                  <a:cubicBezTo>
                    <a:pt x="2023" y="1060"/>
                    <a:pt x="2048" y="1065"/>
                    <a:pt x="2074" y="1065"/>
                  </a:cubicBezTo>
                  <a:cubicBezTo>
                    <a:pt x="2133" y="1065"/>
                    <a:pt x="2194" y="1038"/>
                    <a:pt x="2227" y="989"/>
                  </a:cubicBezTo>
                  <a:cubicBezTo>
                    <a:pt x="2262" y="906"/>
                    <a:pt x="2239" y="811"/>
                    <a:pt x="2167" y="763"/>
                  </a:cubicBezTo>
                  <a:cubicBezTo>
                    <a:pt x="929" y="60"/>
                    <a:pt x="929" y="1"/>
                    <a:pt x="73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86" name="Google Shape;11686;p80"/>
            <p:cNvSpPr/>
            <p:nvPr/>
          </p:nvSpPr>
          <p:spPr>
            <a:xfrm>
              <a:off x="1503377" y="3929368"/>
              <a:ext cx="17843" cy="13740"/>
            </a:xfrm>
            <a:custGeom>
              <a:avLst/>
              <a:gdLst/>
              <a:ahLst/>
              <a:cxnLst/>
              <a:rect l="l" t="t" r="r" b="b"/>
              <a:pathLst>
                <a:path w="561" h="432" extrusionOk="0">
                  <a:moveTo>
                    <a:pt x="189" y="0"/>
                  </a:moveTo>
                  <a:cubicBezTo>
                    <a:pt x="132" y="0"/>
                    <a:pt x="73" y="27"/>
                    <a:pt x="48" y="76"/>
                  </a:cubicBezTo>
                  <a:cubicBezTo>
                    <a:pt x="1" y="159"/>
                    <a:pt x="24" y="255"/>
                    <a:pt x="96" y="302"/>
                  </a:cubicBezTo>
                  <a:lnTo>
                    <a:pt x="298" y="409"/>
                  </a:lnTo>
                  <a:cubicBezTo>
                    <a:pt x="321" y="424"/>
                    <a:pt x="347" y="431"/>
                    <a:pt x="373" y="431"/>
                  </a:cubicBezTo>
                  <a:cubicBezTo>
                    <a:pt x="431" y="431"/>
                    <a:pt x="492" y="399"/>
                    <a:pt x="524" y="350"/>
                  </a:cubicBezTo>
                  <a:cubicBezTo>
                    <a:pt x="560" y="255"/>
                    <a:pt x="536" y="171"/>
                    <a:pt x="465" y="124"/>
                  </a:cubicBezTo>
                  <a:lnTo>
                    <a:pt x="263" y="17"/>
                  </a:lnTo>
                  <a:cubicBezTo>
                    <a:pt x="240" y="6"/>
                    <a:pt x="215" y="0"/>
                    <a:pt x="18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87" name="Google Shape;11687;p80"/>
            <p:cNvSpPr/>
            <p:nvPr/>
          </p:nvSpPr>
          <p:spPr>
            <a:xfrm>
              <a:off x="1454524" y="3900966"/>
              <a:ext cx="42078" cy="27798"/>
            </a:xfrm>
            <a:custGeom>
              <a:avLst/>
              <a:gdLst/>
              <a:ahLst/>
              <a:cxnLst/>
              <a:rect l="l" t="t" r="r" b="b"/>
              <a:pathLst>
                <a:path w="1323" h="874" extrusionOk="0">
                  <a:moveTo>
                    <a:pt x="195" y="0"/>
                  </a:moveTo>
                  <a:cubicBezTo>
                    <a:pt x="137" y="0"/>
                    <a:pt x="81" y="27"/>
                    <a:pt x="48" y="76"/>
                  </a:cubicBezTo>
                  <a:cubicBezTo>
                    <a:pt x="1" y="159"/>
                    <a:pt x="36" y="255"/>
                    <a:pt x="108" y="302"/>
                  </a:cubicBezTo>
                  <a:lnTo>
                    <a:pt x="1060" y="850"/>
                  </a:lnTo>
                  <a:cubicBezTo>
                    <a:pt x="1084" y="874"/>
                    <a:pt x="1120" y="874"/>
                    <a:pt x="1144" y="874"/>
                  </a:cubicBezTo>
                  <a:cubicBezTo>
                    <a:pt x="1203" y="874"/>
                    <a:pt x="1263" y="838"/>
                    <a:pt x="1298" y="779"/>
                  </a:cubicBezTo>
                  <a:cubicBezTo>
                    <a:pt x="1322" y="719"/>
                    <a:pt x="1310" y="612"/>
                    <a:pt x="1227" y="576"/>
                  </a:cubicBezTo>
                  <a:lnTo>
                    <a:pt x="275" y="17"/>
                  </a:lnTo>
                  <a:cubicBezTo>
                    <a:pt x="249" y="6"/>
                    <a:pt x="222" y="0"/>
                    <a:pt x="19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88" name="Google Shape;11688;p80"/>
            <p:cNvSpPr/>
            <p:nvPr/>
          </p:nvSpPr>
          <p:spPr>
            <a:xfrm>
              <a:off x="1460981" y="4002265"/>
              <a:ext cx="19083" cy="13740"/>
            </a:xfrm>
            <a:custGeom>
              <a:avLst/>
              <a:gdLst/>
              <a:ahLst/>
              <a:cxnLst/>
              <a:rect l="l" t="t" r="r" b="b"/>
              <a:pathLst>
                <a:path w="600" h="432" extrusionOk="0">
                  <a:moveTo>
                    <a:pt x="199" y="1"/>
                  </a:moveTo>
                  <a:cubicBezTo>
                    <a:pt x="141" y="1"/>
                    <a:pt x="80" y="33"/>
                    <a:pt x="48" y="82"/>
                  </a:cubicBezTo>
                  <a:cubicBezTo>
                    <a:pt x="0" y="153"/>
                    <a:pt x="36" y="261"/>
                    <a:pt x="107" y="308"/>
                  </a:cubicBezTo>
                  <a:cubicBezTo>
                    <a:pt x="107" y="308"/>
                    <a:pt x="286" y="403"/>
                    <a:pt x="298" y="403"/>
                  </a:cubicBezTo>
                  <a:cubicBezTo>
                    <a:pt x="328" y="423"/>
                    <a:pt x="358" y="432"/>
                    <a:pt x="386" y="432"/>
                  </a:cubicBezTo>
                  <a:cubicBezTo>
                    <a:pt x="512" y="432"/>
                    <a:pt x="600" y="263"/>
                    <a:pt x="512" y="165"/>
                  </a:cubicBezTo>
                  <a:cubicBezTo>
                    <a:pt x="488" y="130"/>
                    <a:pt x="453" y="130"/>
                    <a:pt x="274" y="22"/>
                  </a:cubicBezTo>
                  <a:cubicBezTo>
                    <a:pt x="251" y="8"/>
                    <a:pt x="226" y="1"/>
                    <a:pt x="19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1689" name="Google Shape;11689;p80"/>
          <p:cNvSpPr/>
          <p:nvPr/>
        </p:nvSpPr>
        <p:spPr>
          <a:xfrm>
            <a:off x="3716629" y="4839287"/>
            <a:ext cx="118696" cy="480085"/>
          </a:xfrm>
          <a:custGeom>
            <a:avLst/>
            <a:gdLst/>
            <a:ahLst/>
            <a:cxnLst/>
            <a:rect l="l" t="t" r="r" b="b"/>
            <a:pathLst>
              <a:path w="2799" h="11321" extrusionOk="0">
                <a:moveTo>
                  <a:pt x="906" y="1763"/>
                </a:moveTo>
                <a:lnTo>
                  <a:pt x="1858" y="2358"/>
                </a:lnTo>
                <a:lnTo>
                  <a:pt x="1858" y="3310"/>
                </a:lnTo>
                <a:lnTo>
                  <a:pt x="906" y="2715"/>
                </a:lnTo>
                <a:lnTo>
                  <a:pt x="906" y="1763"/>
                </a:lnTo>
                <a:close/>
                <a:moveTo>
                  <a:pt x="906" y="3096"/>
                </a:moveTo>
                <a:lnTo>
                  <a:pt x="1858" y="3691"/>
                </a:lnTo>
                <a:lnTo>
                  <a:pt x="1858" y="4644"/>
                </a:lnTo>
                <a:cubicBezTo>
                  <a:pt x="1144" y="4203"/>
                  <a:pt x="965" y="4084"/>
                  <a:pt x="929" y="4072"/>
                </a:cubicBezTo>
                <a:cubicBezTo>
                  <a:pt x="906" y="3965"/>
                  <a:pt x="906" y="3453"/>
                  <a:pt x="906" y="3096"/>
                </a:cubicBezTo>
                <a:close/>
                <a:moveTo>
                  <a:pt x="906" y="4453"/>
                </a:moveTo>
                <a:lnTo>
                  <a:pt x="1858" y="5049"/>
                </a:lnTo>
                <a:lnTo>
                  <a:pt x="1858" y="6001"/>
                </a:lnTo>
                <a:lnTo>
                  <a:pt x="906" y="5394"/>
                </a:lnTo>
                <a:lnTo>
                  <a:pt x="906" y="4453"/>
                </a:lnTo>
                <a:close/>
                <a:moveTo>
                  <a:pt x="906" y="5799"/>
                </a:moveTo>
                <a:lnTo>
                  <a:pt x="1858" y="6394"/>
                </a:lnTo>
                <a:lnTo>
                  <a:pt x="1858" y="6716"/>
                </a:lnTo>
                <a:lnTo>
                  <a:pt x="906" y="6716"/>
                </a:lnTo>
                <a:lnTo>
                  <a:pt x="906" y="5799"/>
                </a:lnTo>
                <a:close/>
                <a:moveTo>
                  <a:pt x="2441" y="4370"/>
                </a:moveTo>
                <a:lnTo>
                  <a:pt x="2441" y="6811"/>
                </a:lnTo>
                <a:cubicBezTo>
                  <a:pt x="2370" y="6763"/>
                  <a:pt x="2299" y="6728"/>
                  <a:pt x="2203" y="6716"/>
                </a:cubicBezTo>
                <a:lnTo>
                  <a:pt x="2203" y="4370"/>
                </a:lnTo>
                <a:close/>
                <a:moveTo>
                  <a:pt x="679" y="7073"/>
                </a:moveTo>
                <a:cubicBezTo>
                  <a:pt x="2227" y="7073"/>
                  <a:pt x="2144" y="7073"/>
                  <a:pt x="2203" y="7085"/>
                </a:cubicBezTo>
                <a:cubicBezTo>
                  <a:pt x="2561" y="7192"/>
                  <a:pt x="2489" y="7740"/>
                  <a:pt x="2096" y="7740"/>
                </a:cubicBezTo>
                <a:cubicBezTo>
                  <a:pt x="548" y="7740"/>
                  <a:pt x="644" y="7740"/>
                  <a:pt x="584" y="7728"/>
                </a:cubicBezTo>
                <a:cubicBezTo>
                  <a:pt x="465" y="7680"/>
                  <a:pt x="358" y="7585"/>
                  <a:pt x="346" y="7442"/>
                </a:cubicBezTo>
                <a:lnTo>
                  <a:pt x="346" y="7370"/>
                </a:lnTo>
                <a:cubicBezTo>
                  <a:pt x="358" y="7204"/>
                  <a:pt x="513" y="7073"/>
                  <a:pt x="679" y="7073"/>
                </a:cubicBezTo>
                <a:close/>
                <a:moveTo>
                  <a:pt x="334" y="8002"/>
                </a:moveTo>
                <a:cubicBezTo>
                  <a:pt x="405" y="8037"/>
                  <a:pt x="477" y="8073"/>
                  <a:pt x="572" y="8085"/>
                </a:cubicBezTo>
                <a:lnTo>
                  <a:pt x="572" y="8752"/>
                </a:lnTo>
                <a:cubicBezTo>
                  <a:pt x="572" y="8847"/>
                  <a:pt x="644" y="8918"/>
                  <a:pt x="727" y="8918"/>
                </a:cubicBezTo>
                <a:lnTo>
                  <a:pt x="2013" y="8918"/>
                </a:lnTo>
                <a:cubicBezTo>
                  <a:pt x="2096" y="8918"/>
                  <a:pt x="2180" y="8847"/>
                  <a:pt x="2180" y="8752"/>
                </a:cubicBezTo>
                <a:lnTo>
                  <a:pt x="2180" y="8513"/>
                </a:lnTo>
                <a:cubicBezTo>
                  <a:pt x="2180" y="8430"/>
                  <a:pt x="2096" y="8359"/>
                  <a:pt x="2013" y="8359"/>
                </a:cubicBezTo>
                <a:cubicBezTo>
                  <a:pt x="1918" y="8359"/>
                  <a:pt x="1846" y="8430"/>
                  <a:pt x="1846" y="8513"/>
                </a:cubicBezTo>
                <a:lnTo>
                  <a:pt x="1846" y="8597"/>
                </a:lnTo>
                <a:lnTo>
                  <a:pt x="894" y="8597"/>
                </a:lnTo>
                <a:lnTo>
                  <a:pt x="894" y="8097"/>
                </a:lnTo>
                <a:lnTo>
                  <a:pt x="2084" y="8097"/>
                </a:lnTo>
                <a:cubicBezTo>
                  <a:pt x="2203" y="8097"/>
                  <a:pt x="2322" y="8073"/>
                  <a:pt x="2430" y="8013"/>
                </a:cubicBezTo>
                <a:lnTo>
                  <a:pt x="2430" y="9204"/>
                </a:lnTo>
                <a:lnTo>
                  <a:pt x="2251" y="9204"/>
                </a:lnTo>
                <a:cubicBezTo>
                  <a:pt x="2156" y="9204"/>
                  <a:pt x="2084" y="9275"/>
                  <a:pt x="2084" y="9371"/>
                </a:cubicBezTo>
                <a:cubicBezTo>
                  <a:pt x="2084" y="9454"/>
                  <a:pt x="2156" y="9526"/>
                  <a:pt x="2251" y="9526"/>
                </a:cubicBezTo>
                <a:lnTo>
                  <a:pt x="2430" y="9526"/>
                </a:lnTo>
                <a:cubicBezTo>
                  <a:pt x="2430" y="9811"/>
                  <a:pt x="2477" y="10037"/>
                  <a:pt x="2346" y="10323"/>
                </a:cubicBezTo>
                <a:cubicBezTo>
                  <a:pt x="2239" y="10597"/>
                  <a:pt x="2037" y="10740"/>
                  <a:pt x="2013" y="10764"/>
                </a:cubicBezTo>
                <a:cubicBezTo>
                  <a:pt x="1974" y="10793"/>
                  <a:pt x="1728" y="10973"/>
                  <a:pt x="1380" y="10973"/>
                </a:cubicBezTo>
                <a:cubicBezTo>
                  <a:pt x="1302" y="10973"/>
                  <a:pt x="1219" y="10964"/>
                  <a:pt x="1132" y="10942"/>
                </a:cubicBezTo>
                <a:cubicBezTo>
                  <a:pt x="810" y="10871"/>
                  <a:pt x="536" y="10645"/>
                  <a:pt x="417" y="10335"/>
                </a:cubicBezTo>
                <a:cubicBezTo>
                  <a:pt x="298" y="10049"/>
                  <a:pt x="346" y="9871"/>
                  <a:pt x="334" y="9514"/>
                </a:cubicBezTo>
                <a:lnTo>
                  <a:pt x="1560" y="9514"/>
                </a:lnTo>
                <a:cubicBezTo>
                  <a:pt x="1656" y="9514"/>
                  <a:pt x="1727" y="9442"/>
                  <a:pt x="1727" y="9347"/>
                </a:cubicBezTo>
                <a:cubicBezTo>
                  <a:pt x="1727" y="9264"/>
                  <a:pt x="1656" y="9192"/>
                  <a:pt x="1560" y="9192"/>
                </a:cubicBezTo>
                <a:lnTo>
                  <a:pt x="334" y="9192"/>
                </a:lnTo>
                <a:lnTo>
                  <a:pt x="334" y="8002"/>
                </a:lnTo>
                <a:close/>
                <a:moveTo>
                  <a:pt x="882" y="1"/>
                </a:moveTo>
                <a:cubicBezTo>
                  <a:pt x="715" y="1"/>
                  <a:pt x="596" y="143"/>
                  <a:pt x="596" y="286"/>
                </a:cubicBezTo>
                <a:lnTo>
                  <a:pt x="596" y="572"/>
                </a:lnTo>
                <a:cubicBezTo>
                  <a:pt x="596" y="655"/>
                  <a:pt x="667" y="739"/>
                  <a:pt x="763" y="739"/>
                </a:cubicBezTo>
                <a:cubicBezTo>
                  <a:pt x="846" y="739"/>
                  <a:pt x="929" y="655"/>
                  <a:pt x="929" y="572"/>
                </a:cubicBezTo>
                <a:lnTo>
                  <a:pt x="929" y="382"/>
                </a:lnTo>
                <a:lnTo>
                  <a:pt x="1882" y="977"/>
                </a:lnTo>
                <a:lnTo>
                  <a:pt x="1882" y="1953"/>
                </a:lnTo>
                <a:lnTo>
                  <a:pt x="929" y="1358"/>
                </a:lnTo>
                <a:lnTo>
                  <a:pt x="929" y="1239"/>
                </a:lnTo>
                <a:cubicBezTo>
                  <a:pt x="929" y="1155"/>
                  <a:pt x="846" y="1072"/>
                  <a:pt x="763" y="1072"/>
                </a:cubicBezTo>
                <a:cubicBezTo>
                  <a:pt x="667" y="1072"/>
                  <a:pt x="596" y="1155"/>
                  <a:pt x="596" y="1239"/>
                </a:cubicBezTo>
                <a:lnTo>
                  <a:pt x="596" y="4025"/>
                </a:lnTo>
                <a:lnTo>
                  <a:pt x="191" y="4025"/>
                </a:lnTo>
                <a:cubicBezTo>
                  <a:pt x="108" y="4025"/>
                  <a:pt x="24" y="4096"/>
                  <a:pt x="24" y="4192"/>
                </a:cubicBezTo>
                <a:lnTo>
                  <a:pt x="24" y="5716"/>
                </a:lnTo>
                <a:cubicBezTo>
                  <a:pt x="24" y="5811"/>
                  <a:pt x="108" y="5882"/>
                  <a:pt x="191" y="5882"/>
                </a:cubicBezTo>
                <a:cubicBezTo>
                  <a:pt x="286" y="5882"/>
                  <a:pt x="358" y="5811"/>
                  <a:pt x="358" y="5716"/>
                </a:cubicBezTo>
                <a:lnTo>
                  <a:pt x="358" y="4370"/>
                </a:lnTo>
                <a:lnTo>
                  <a:pt x="596" y="4370"/>
                </a:lnTo>
                <a:lnTo>
                  <a:pt x="596" y="6728"/>
                </a:lnTo>
                <a:cubicBezTo>
                  <a:pt x="513" y="6751"/>
                  <a:pt x="429" y="6775"/>
                  <a:pt x="358" y="6823"/>
                </a:cubicBezTo>
                <a:lnTo>
                  <a:pt x="358" y="6418"/>
                </a:lnTo>
                <a:cubicBezTo>
                  <a:pt x="358" y="6335"/>
                  <a:pt x="286" y="6251"/>
                  <a:pt x="191" y="6251"/>
                </a:cubicBezTo>
                <a:cubicBezTo>
                  <a:pt x="108" y="6251"/>
                  <a:pt x="24" y="6335"/>
                  <a:pt x="24" y="6418"/>
                </a:cubicBezTo>
                <a:lnTo>
                  <a:pt x="24" y="9371"/>
                </a:lnTo>
                <a:lnTo>
                  <a:pt x="24" y="9633"/>
                </a:lnTo>
                <a:cubicBezTo>
                  <a:pt x="48" y="9859"/>
                  <a:pt x="1" y="10061"/>
                  <a:pt x="84" y="10347"/>
                </a:cubicBezTo>
                <a:cubicBezTo>
                  <a:pt x="276" y="10971"/>
                  <a:pt x="839" y="11321"/>
                  <a:pt x="1415" y="11321"/>
                </a:cubicBezTo>
                <a:cubicBezTo>
                  <a:pt x="1696" y="11321"/>
                  <a:pt x="1981" y="11237"/>
                  <a:pt x="2227" y="11061"/>
                </a:cubicBezTo>
                <a:lnTo>
                  <a:pt x="2275" y="11026"/>
                </a:lnTo>
                <a:cubicBezTo>
                  <a:pt x="2465" y="10883"/>
                  <a:pt x="2620" y="10692"/>
                  <a:pt x="2703" y="10466"/>
                </a:cubicBezTo>
                <a:cubicBezTo>
                  <a:pt x="2799" y="10145"/>
                  <a:pt x="2775" y="9966"/>
                  <a:pt x="2775" y="9347"/>
                </a:cubicBezTo>
                <a:lnTo>
                  <a:pt x="2775" y="4203"/>
                </a:lnTo>
                <a:cubicBezTo>
                  <a:pt x="2775" y="4108"/>
                  <a:pt x="2691" y="4037"/>
                  <a:pt x="2608" y="4037"/>
                </a:cubicBezTo>
                <a:lnTo>
                  <a:pt x="2203" y="4037"/>
                </a:lnTo>
                <a:lnTo>
                  <a:pt x="2203" y="882"/>
                </a:lnTo>
                <a:cubicBezTo>
                  <a:pt x="2203" y="822"/>
                  <a:pt x="2168" y="763"/>
                  <a:pt x="2132" y="739"/>
                </a:cubicBezTo>
                <a:lnTo>
                  <a:pt x="1025" y="48"/>
                </a:lnTo>
                <a:cubicBezTo>
                  <a:pt x="989" y="24"/>
                  <a:pt x="917" y="1"/>
                  <a:pt x="882" y="1"/>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1690" name="Google Shape;11690;p80"/>
          <p:cNvGrpSpPr/>
          <p:nvPr/>
        </p:nvGrpSpPr>
        <p:grpSpPr>
          <a:xfrm>
            <a:off x="1145683" y="4237961"/>
            <a:ext cx="409012" cy="468593"/>
            <a:chOff x="859262" y="3353920"/>
            <a:chExt cx="306759" cy="351445"/>
          </a:xfrm>
          <a:solidFill>
            <a:schemeClr val="tx1"/>
          </a:solidFill>
        </p:grpSpPr>
        <p:sp>
          <p:nvSpPr>
            <p:cNvPr id="11691" name="Google Shape;11691;p80"/>
            <p:cNvSpPr/>
            <p:nvPr/>
          </p:nvSpPr>
          <p:spPr>
            <a:xfrm>
              <a:off x="859262" y="3415718"/>
              <a:ext cx="132563" cy="205937"/>
            </a:xfrm>
            <a:custGeom>
              <a:avLst/>
              <a:gdLst/>
              <a:ahLst/>
              <a:cxnLst/>
              <a:rect l="l" t="t" r="r" b="b"/>
              <a:pathLst>
                <a:path w="4168" h="6475" extrusionOk="0">
                  <a:moveTo>
                    <a:pt x="1444" y="0"/>
                  </a:moveTo>
                  <a:cubicBezTo>
                    <a:pt x="1418" y="0"/>
                    <a:pt x="1392" y="7"/>
                    <a:pt x="1369" y="22"/>
                  </a:cubicBezTo>
                  <a:lnTo>
                    <a:pt x="262" y="665"/>
                  </a:lnTo>
                  <a:cubicBezTo>
                    <a:pt x="0" y="808"/>
                    <a:pt x="0" y="1200"/>
                    <a:pt x="262" y="1367"/>
                  </a:cubicBezTo>
                  <a:lnTo>
                    <a:pt x="1143" y="1867"/>
                  </a:lnTo>
                  <a:lnTo>
                    <a:pt x="429" y="2284"/>
                  </a:lnTo>
                  <a:cubicBezTo>
                    <a:pt x="83" y="2474"/>
                    <a:pt x="83" y="2974"/>
                    <a:pt x="429" y="3165"/>
                  </a:cubicBezTo>
                  <a:lnTo>
                    <a:pt x="1167" y="3594"/>
                  </a:lnTo>
                  <a:lnTo>
                    <a:pt x="417" y="4022"/>
                  </a:lnTo>
                  <a:cubicBezTo>
                    <a:pt x="71" y="4225"/>
                    <a:pt x="71" y="4713"/>
                    <a:pt x="417" y="4903"/>
                  </a:cubicBezTo>
                  <a:lnTo>
                    <a:pt x="1155" y="5332"/>
                  </a:lnTo>
                  <a:lnTo>
                    <a:pt x="917" y="5463"/>
                  </a:lnTo>
                  <a:cubicBezTo>
                    <a:pt x="774" y="5558"/>
                    <a:pt x="833" y="5784"/>
                    <a:pt x="1012" y="5784"/>
                  </a:cubicBezTo>
                  <a:cubicBezTo>
                    <a:pt x="1084" y="5784"/>
                    <a:pt x="1095" y="5749"/>
                    <a:pt x="1488" y="5522"/>
                  </a:cubicBezTo>
                  <a:lnTo>
                    <a:pt x="3119" y="6463"/>
                  </a:lnTo>
                  <a:cubicBezTo>
                    <a:pt x="3155" y="6475"/>
                    <a:pt x="3179" y="6475"/>
                    <a:pt x="3191" y="6475"/>
                  </a:cubicBezTo>
                  <a:cubicBezTo>
                    <a:pt x="3250" y="6475"/>
                    <a:pt x="3310" y="6451"/>
                    <a:pt x="3346" y="6392"/>
                  </a:cubicBezTo>
                  <a:cubicBezTo>
                    <a:pt x="3393" y="6320"/>
                    <a:pt x="3358" y="6213"/>
                    <a:pt x="3286" y="6165"/>
                  </a:cubicBezTo>
                  <a:cubicBezTo>
                    <a:pt x="2643" y="5796"/>
                    <a:pt x="1226" y="4987"/>
                    <a:pt x="560" y="4618"/>
                  </a:cubicBezTo>
                  <a:cubicBezTo>
                    <a:pt x="441" y="4546"/>
                    <a:pt x="441" y="4368"/>
                    <a:pt x="560" y="4308"/>
                  </a:cubicBezTo>
                  <a:lnTo>
                    <a:pt x="1476" y="3772"/>
                  </a:lnTo>
                  <a:cubicBezTo>
                    <a:pt x="1498" y="3782"/>
                    <a:pt x="1520" y="3786"/>
                    <a:pt x="1541" y="3786"/>
                  </a:cubicBezTo>
                  <a:cubicBezTo>
                    <a:pt x="1627" y="3786"/>
                    <a:pt x="1705" y="3717"/>
                    <a:pt x="1715" y="3641"/>
                  </a:cubicBezTo>
                  <a:cubicBezTo>
                    <a:pt x="1715" y="3582"/>
                    <a:pt x="1691" y="3522"/>
                    <a:pt x="1631" y="3486"/>
                  </a:cubicBezTo>
                  <a:lnTo>
                    <a:pt x="1476" y="3403"/>
                  </a:lnTo>
                  <a:lnTo>
                    <a:pt x="560" y="2879"/>
                  </a:lnTo>
                  <a:cubicBezTo>
                    <a:pt x="441" y="2808"/>
                    <a:pt x="441" y="2629"/>
                    <a:pt x="560" y="2570"/>
                  </a:cubicBezTo>
                  <a:lnTo>
                    <a:pt x="1441" y="2058"/>
                  </a:lnTo>
                  <a:lnTo>
                    <a:pt x="3870" y="3439"/>
                  </a:lnTo>
                  <a:cubicBezTo>
                    <a:pt x="3893" y="3463"/>
                    <a:pt x="3929" y="3463"/>
                    <a:pt x="3941" y="3463"/>
                  </a:cubicBezTo>
                  <a:cubicBezTo>
                    <a:pt x="4001" y="3463"/>
                    <a:pt x="4060" y="3427"/>
                    <a:pt x="4084" y="3367"/>
                  </a:cubicBezTo>
                  <a:cubicBezTo>
                    <a:pt x="4167" y="3296"/>
                    <a:pt x="4132" y="3189"/>
                    <a:pt x="4060" y="3153"/>
                  </a:cubicBezTo>
                  <a:cubicBezTo>
                    <a:pt x="1262" y="1558"/>
                    <a:pt x="3215" y="2653"/>
                    <a:pt x="429" y="1069"/>
                  </a:cubicBezTo>
                  <a:cubicBezTo>
                    <a:pt x="381" y="1034"/>
                    <a:pt x="381" y="962"/>
                    <a:pt x="429" y="950"/>
                  </a:cubicBezTo>
                  <a:lnTo>
                    <a:pt x="1524" y="307"/>
                  </a:lnTo>
                  <a:cubicBezTo>
                    <a:pt x="1607" y="260"/>
                    <a:pt x="1631" y="153"/>
                    <a:pt x="1584" y="81"/>
                  </a:cubicBezTo>
                  <a:cubicBezTo>
                    <a:pt x="1559" y="32"/>
                    <a:pt x="1501" y="0"/>
                    <a:pt x="144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92" name="Google Shape;11692;p80"/>
            <p:cNvSpPr/>
            <p:nvPr/>
          </p:nvSpPr>
          <p:spPr>
            <a:xfrm>
              <a:off x="916415" y="3353920"/>
              <a:ext cx="178013" cy="62147"/>
            </a:xfrm>
            <a:custGeom>
              <a:avLst/>
              <a:gdLst/>
              <a:ahLst/>
              <a:cxnLst/>
              <a:rect l="l" t="t" r="r" b="b"/>
              <a:pathLst>
                <a:path w="5597" h="1954" extrusionOk="0">
                  <a:moveTo>
                    <a:pt x="3061" y="0"/>
                  </a:moveTo>
                  <a:cubicBezTo>
                    <a:pt x="2891" y="0"/>
                    <a:pt x="2929" y="33"/>
                    <a:pt x="144" y="1631"/>
                  </a:cubicBezTo>
                  <a:cubicBezTo>
                    <a:pt x="1" y="1727"/>
                    <a:pt x="60" y="1953"/>
                    <a:pt x="239" y="1953"/>
                  </a:cubicBezTo>
                  <a:cubicBezTo>
                    <a:pt x="245" y="1953"/>
                    <a:pt x="249" y="1953"/>
                    <a:pt x="254" y="1953"/>
                  </a:cubicBezTo>
                  <a:cubicBezTo>
                    <a:pt x="317" y="1953"/>
                    <a:pt x="372" y="1901"/>
                    <a:pt x="3049" y="357"/>
                  </a:cubicBezTo>
                  <a:cubicBezTo>
                    <a:pt x="3060" y="350"/>
                    <a:pt x="3067" y="344"/>
                    <a:pt x="3080" y="344"/>
                  </a:cubicBezTo>
                  <a:cubicBezTo>
                    <a:pt x="3151" y="344"/>
                    <a:pt x="3392" y="523"/>
                    <a:pt x="5347" y="1631"/>
                  </a:cubicBezTo>
                  <a:cubicBezTo>
                    <a:pt x="5372" y="1648"/>
                    <a:pt x="5402" y="1656"/>
                    <a:pt x="5431" y="1656"/>
                  </a:cubicBezTo>
                  <a:cubicBezTo>
                    <a:pt x="5485" y="1656"/>
                    <a:pt x="5538" y="1630"/>
                    <a:pt x="5561" y="1584"/>
                  </a:cubicBezTo>
                  <a:cubicBezTo>
                    <a:pt x="5597" y="1488"/>
                    <a:pt x="5561" y="1381"/>
                    <a:pt x="5490" y="1334"/>
                  </a:cubicBezTo>
                  <a:cubicBezTo>
                    <a:pt x="3216" y="48"/>
                    <a:pt x="3263" y="0"/>
                    <a:pt x="3085" y="0"/>
                  </a:cubicBezTo>
                  <a:cubicBezTo>
                    <a:pt x="3076" y="0"/>
                    <a:pt x="3069" y="0"/>
                    <a:pt x="306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93" name="Google Shape;11693;p80"/>
            <p:cNvSpPr/>
            <p:nvPr/>
          </p:nvSpPr>
          <p:spPr>
            <a:xfrm>
              <a:off x="920582" y="3405858"/>
              <a:ext cx="245439" cy="243817"/>
            </a:xfrm>
            <a:custGeom>
              <a:avLst/>
              <a:gdLst/>
              <a:ahLst/>
              <a:cxnLst/>
              <a:rect l="l" t="t" r="r" b="b"/>
              <a:pathLst>
                <a:path w="7717" h="7666" extrusionOk="0">
                  <a:moveTo>
                    <a:pt x="6359" y="844"/>
                  </a:moveTo>
                  <a:lnTo>
                    <a:pt x="6359" y="1808"/>
                  </a:lnTo>
                  <a:lnTo>
                    <a:pt x="5359" y="1332"/>
                  </a:lnTo>
                  <a:lnTo>
                    <a:pt x="6359" y="844"/>
                  </a:lnTo>
                  <a:close/>
                  <a:moveTo>
                    <a:pt x="5820" y="0"/>
                  </a:moveTo>
                  <a:cubicBezTo>
                    <a:pt x="5762" y="0"/>
                    <a:pt x="5701" y="33"/>
                    <a:pt x="5668" y="82"/>
                  </a:cubicBezTo>
                  <a:cubicBezTo>
                    <a:pt x="5621" y="153"/>
                    <a:pt x="5656" y="260"/>
                    <a:pt x="5728" y="308"/>
                  </a:cubicBezTo>
                  <a:lnTo>
                    <a:pt x="6144" y="546"/>
                  </a:lnTo>
                  <a:lnTo>
                    <a:pt x="4882" y="1153"/>
                  </a:lnTo>
                  <a:cubicBezTo>
                    <a:pt x="4823" y="1177"/>
                    <a:pt x="4799" y="1237"/>
                    <a:pt x="4799" y="1296"/>
                  </a:cubicBezTo>
                  <a:cubicBezTo>
                    <a:pt x="4799" y="1356"/>
                    <a:pt x="4823" y="1415"/>
                    <a:pt x="4882" y="1451"/>
                  </a:cubicBezTo>
                  <a:lnTo>
                    <a:pt x="6144" y="2058"/>
                  </a:lnTo>
                  <a:cubicBezTo>
                    <a:pt x="5656" y="2344"/>
                    <a:pt x="3204" y="3737"/>
                    <a:pt x="2954" y="3892"/>
                  </a:cubicBezTo>
                  <a:cubicBezTo>
                    <a:pt x="2942" y="3898"/>
                    <a:pt x="2930" y="3901"/>
                    <a:pt x="2916" y="3901"/>
                  </a:cubicBezTo>
                  <a:cubicBezTo>
                    <a:pt x="2903" y="3901"/>
                    <a:pt x="2888" y="3898"/>
                    <a:pt x="2870" y="3892"/>
                  </a:cubicBezTo>
                  <a:lnTo>
                    <a:pt x="2668" y="3773"/>
                  </a:lnTo>
                  <a:cubicBezTo>
                    <a:pt x="2645" y="3758"/>
                    <a:pt x="2619" y="3751"/>
                    <a:pt x="2593" y="3751"/>
                  </a:cubicBezTo>
                  <a:cubicBezTo>
                    <a:pt x="2535" y="3751"/>
                    <a:pt x="2474" y="3783"/>
                    <a:pt x="2442" y="3832"/>
                  </a:cubicBezTo>
                  <a:cubicBezTo>
                    <a:pt x="2394" y="3904"/>
                    <a:pt x="2430" y="4011"/>
                    <a:pt x="2501" y="4058"/>
                  </a:cubicBezTo>
                  <a:lnTo>
                    <a:pt x="2715" y="4177"/>
                  </a:lnTo>
                  <a:cubicBezTo>
                    <a:pt x="2775" y="4201"/>
                    <a:pt x="2846" y="4237"/>
                    <a:pt x="2906" y="4237"/>
                  </a:cubicBezTo>
                  <a:cubicBezTo>
                    <a:pt x="2977" y="4237"/>
                    <a:pt x="3037" y="4213"/>
                    <a:pt x="3096" y="4177"/>
                  </a:cubicBezTo>
                  <a:lnTo>
                    <a:pt x="6299" y="2344"/>
                  </a:lnTo>
                  <a:lnTo>
                    <a:pt x="7180" y="2844"/>
                  </a:lnTo>
                  <a:cubicBezTo>
                    <a:pt x="7299" y="2927"/>
                    <a:pt x="7299" y="3106"/>
                    <a:pt x="7180" y="3165"/>
                  </a:cubicBezTo>
                  <a:cubicBezTo>
                    <a:pt x="4823" y="4499"/>
                    <a:pt x="5823" y="3939"/>
                    <a:pt x="2989" y="5559"/>
                  </a:cubicBezTo>
                  <a:cubicBezTo>
                    <a:pt x="2960" y="5570"/>
                    <a:pt x="2930" y="5576"/>
                    <a:pt x="2900" y="5576"/>
                  </a:cubicBezTo>
                  <a:cubicBezTo>
                    <a:pt x="2870" y="5576"/>
                    <a:pt x="2840" y="5570"/>
                    <a:pt x="2811" y="5559"/>
                  </a:cubicBezTo>
                  <a:lnTo>
                    <a:pt x="275" y="4094"/>
                  </a:lnTo>
                  <a:cubicBezTo>
                    <a:pt x="249" y="4083"/>
                    <a:pt x="222" y="4078"/>
                    <a:pt x="196" y="4078"/>
                  </a:cubicBezTo>
                  <a:cubicBezTo>
                    <a:pt x="137" y="4078"/>
                    <a:pt x="81" y="4104"/>
                    <a:pt x="48" y="4154"/>
                  </a:cubicBezTo>
                  <a:cubicBezTo>
                    <a:pt x="1" y="4237"/>
                    <a:pt x="37" y="4332"/>
                    <a:pt x="108" y="4380"/>
                  </a:cubicBezTo>
                  <a:lnTo>
                    <a:pt x="2656" y="5844"/>
                  </a:lnTo>
                  <a:cubicBezTo>
                    <a:pt x="2727" y="5880"/>
                    <a:pt x="2811" y="5916"/>
                    <a:pt x="2906" y="5916"/>
                  </a:cubicBezTo>
                  <a:cubicBezTo>
                    <a:pt x="2989" y="5916"/>
                    <a:pt x="3085" y="5880"/>
                    <a:pt x="3156" y="5844"/>
                  </a:cubicBezTo>
                  <a:lnTo>
                    <a:pt x="6264" y="4070"/>
                  </a:lnTo>
                  <a:lnTo>
                    <a:pt x="7192" y="4606"/>
                  </a:lnTo>
                  <a:cubicBezTo>
                    <a:pt x="7311" y="4678"/>
                    <a:pt x="7311" y="4856"/>
                    <a:pt x="7192" y="4916"/>
                  </a:cubicBezTo>
                  <a:cubicBezTo>
                    <a:pt x="7097" y="4963"/>
                    <a:pt x="7121" y="4963"/>
                    <a:pt x="3013" y="7309"/>
                  </a:cubicBezTo>
                  <a:cubicBezTo>
                    <a:pt x="2983" y="7327"/>
                    <a:pt x="2954" y="7336"/>
                    <a:pt x="2924" y="7336"/>
                  </a:cubicBezTo>
                  <a:cubicBezTo>
                    <a:pt x="2894" y="7336"/>
                    <a:pt x="2864" y="7327"/>
                    <a:pt x="2835" y="7309"/>
                  </a:cubicBezTo>
                  <a:lnTo>
                    <a:pt x="1942" y="6797"/>
                  </a:lnTo>
                  <a:cubicBezTo>
                    <a:pt x="1913" y="6780"/>
                    <a:pt x="1883" y="6773"/>
                    <a:pt x="1854" y="6773"/>
                  </a:cubicBezTo>
                  <a:cubicBezTo>
                    <a:pt x="1798" y="6773"/>
                    <a:pt x="1747" y="6802"/>
                    <a:pt x="1715" y="6856"/>
                  </a:cubicBezTo>
                  <a:cubicBezTo>
                    <a:pt x="1668" y="6928"/>
                    <a:pt x="1703" y="7035"/>
                    <a:pt x="1775" y="7071"/>
                  </a:cubicBezTo>
                  <a:lnTo>
                    <a:pt x="2668" y="7595"/>
                  </a:lnTo>
                  <a:cubicBezTo>
                    <a:pt x="2739" y="7642"/>
                    <a:pt x="2835" y="7666"/>
                    <a:pt x="2918" y="7666"/>
                  </a:cubicBezTo>
                  <a:cubicBezTo>
                    <a:pt x="3013" y="7666"/>
                    <a:pt x="3096" y="7642"/>
                    <a:pt x="3168" y="7595"/>
                  </a:cubicBezTo>
                  <a:lnTo>
                    <a:pt x="6287" y="5821"/>
                  </a:lnTo>
                  <a:lnTo>
                    <a:pt x="7204" y="6356"/>
                  </a:lnTo>
                  <a:cubicBezTo>
                    <a:pt x="7323" y="6440"/>
                    <a:pt x="7323" y="6618"/>
                    <a:pt x="7204" y="6678"/>
                  </a:cubicBezTo>
                  <a:lnTo>
                    <a:pt x="6430" y="7118"/>
                  </a:lnTo>
                  <a:cubicBezTo>
                    <a:pt x="6287" y="7214"/>
                    <a:pt x="6347" y="7428"/>
                    <a:pt x="6502" y="7428"/>
                  </a:cubicBezTo>
                  <a:cubicBezTo>
                    <a:pt x="6585" y="7428"/>
                    <a:pt x="6549" y="7416"/>
                    <a:pt x="7359" y="6975"/>
                  </a:cubicBezTo>
                  <a:cubicBezTo>
                    <a:pt x="7716" y="6761"/>
                    <a:pt x="7716" y="6273"/>
                    <a:pt x="7383" y="6082"/>
                  </a:cubicBezTo>
                  <a:lnTo>
                    <a:pt x="6621" y="5642"/>
                  </a:lnTo>
                  <a:lnTo>
                    <a:pt x="7371" y="5213"/>
                  </a:lnTo>
                  <a:cubicBezTo>
                    <a:pt x="7538" y="5130"/>
                    <a:pt x="7621" y="4963"/>
                    <a:pt x="7621" y="4773"/>
                  </a:cubicBezTo>
                  <a:cubicBezTo>
                    <a:pt x="7621" y="4594"/>
                    <a:pt x="7538" y="4427"/>
                    <a:pt x="7371" y="4320"/>
                  </a:cubicBezTo>
                  <a:lnTo>
                    <a:pt x="6609" y="3892"/>
                  </a:lnTo>
                  <a:lnTo>
                    <a:pt x="7359" y="3463"/>
                  </a:lnTo>
                  <a:cubicBezTo>
                    <a:pt x="7514" y="3368"/>
                    <a:pt x="7609" y="3201"/>
                    <a:pt x="7609" y="3011"/>
                  </a:cubicBezTo>
                  <a:cubicBezTo>
                    <a:pt x="7609" y="2832"/>
                    <a:pt x="7514" y="2665"/>
                    <a:pt x="7359" y="2570"/>
                  </a:cubicBezTo>
                  <a:lnTo>
                    <a:pt x="6668" y="2165"/>
                  </a:lnTo>
                  <a:cubicBezTo>
                    <a:pt x="6668" y="427"/>
                    <a:pt x="6680" y="510"/>
                    <a:pt x="6621" y="451"/>
                  </a:cubicBezTo>
                  <a:cubicBezTo>
                    <a:pt x="6597" y="403"/>
                    <a:pt x="6609" y="439"/>
                    <a:pt x="5894" y="22"/>
                  </a:cubicBezTo>
                  <a:cubicBezTo>
                    <a:pt x="5872" y="7"/>
                    <a:pt x="5846" y="0"/>
                    <a:pt x="582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94" name="Google Shape;11694;p80"/>
            <p:cNvSpPr/>
            <p:nvPr/>
          </p:nvSpPr>
          <p:spPr>
            <a:xfrm>
              <a:off x="986100" y="3642074"/>
              <a:ext cx="129923" cy="63292"/>
            </a:xfrm>
            <a:custGeom>
              <a:avLst/>
              <a:gdLst/>
              <a:ahLst/>
              <a:cxnLst/>
              <a:rect l="l" t="t" r="r" b="b"/>
              <a:pathLst>
                <a:path w="4085" h="1990" extrusionOk="0">
                  <a:moveTo>
                    <a:pt x="3892" y="0"/>
                  </a:moveTo>
                  <a:cubicBezTo>
                    <a:pt x="3864" y="0"/>
                    <a:pt x="3835" y="8"/>
                    <a:pt x="3811" y="25"/>
                  </a:cubicBezTo>
                  <a:lnTo>
                    <a:pt x="965" y="1644"/>
                  </a:lnTo>
                  <a:cubicBezTo>
                    <a:pt x="935" y="1656"/>
                    <a:pt x="906" y="1662"/>
                    <a:pt x="876" y="1662"/>
                  </a:cubicBezTo>
                  <a:cubicBezTo>
                    <a:pt x="846" y="1662"/>
                    <a:pt x="816" y="1656"/>
                    <a:pt x="786" y="1644"/>
                  </a:cubicBezTo>
                  <a:lnTo>
                    <a:pt x="263" y="1346"/>
                  </a:lnTo>
                  <a:cubicBezTo>
                    <a:pt x="240" y="1331"/>
                    <a:pt x="214" y="1325"/>
                    <a:pt x="188" y="1325"/>
                  </a:cubicBezTo>
                  <a:cubicBezTo>
                    <a:pt x="130" y="1325"/>
                    <a:pt x="69" y="1357"/>
                    <a:pt x="36" y="1406"/>
                  </a:cubicBezTo>
                  <a:cubicBezTo>
                    <a:pt x="1" y="1477"/>
                    <a:pt x="24" y="1584"/>
                    <a:pt x="96" y="1632"/>
                  </a:cubicBezTo>
                  <a:cubicBezTo>
                    <a:pt x="572" y="1882"/>
                    <a:pt x="655" y="1989"/>
                    <a:pt x="870" y="1989"/>
                  </a:cubicBezTo>
                  <a:cubicBezTo>
                    <a:pt x="1108" y="1989"/>
                    <a:pt x="965" y="1989"/>
                    <a:pt x="3965" y="287"/>
                  </a:cubicBezTo>
                  <a:cubicBezTo>
                    <a:pt x="4061" y="263"/>
                    <a:pt x="4084" y="156"/>
                    <a:pt x="4025" y="84"/>
                  </a:cubicBezTo>
                  <a:cubicBezTo>
                    <a:pt x="4001" y="29"/>
                    <a:pt x="3947" y="0"/>
                    <a:pt x="389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95" name="Google Shape;11695;p80"/>
            <p:cNvSpPr/>
            <p:nvPr/>
          </p:nvSpPr>
          <p:spPr>
            <a:xfrm>
              <a:off x="862283" y="3599678"/>
              <a:ext cx="118696" cy="84156"/>
            </a:xfrm>
            <a:custGeom>
              <a:avLst/>
              <a:gdLst/>
              <a:ahLst/>
              <a:cxnLst/>
              <a:rect l="l" t="t" r="r" b="b"/>
              <a:pathLst>
                <a:path w="3732" h="2646" extrusionOk="0">
                  <a:moveTo>
                    <a:pt x="366" y="1"/>
                  </a:moveTo>
                  <a:cubicBezTo>
                    <a:pt x="332" y="1"/>
                    <a:pt x="299" y="9"/>
                    <a:pt x="274" y="24"/>
                  </a:cubicBezTo>
                  <a:cubicBezTo>
                    <a:pt x="0" y="250"/>
                    <a:pt x="36" y="679"/>
                    <a:pt x="346" y="858"/>
                  </a:cubicBezTo>
                  <a:cubicBezTo>
                    <a:pt x="3352" y="2574"/>
                    <a:pt x="3447" y="2644"/>
                    <a:pt x="3517" y="2644"/>
                  </a:cubicBezTo>
                  <a:cubicBezTo>
                    <a:pt x="3523" y="2644"/>
                    <a:pt x="3529" y="2644"/>
                    <a:pt x="3536" y="2644"/>
                  </a:cubicBezTo>
                  <a:cubicBezTo>
                    <a:pt x="3544" y="2645"/>
                    <a:pt x="3550" y="2645"/>
                    <a:pt x="3557" y="2645"/>
                  </a:cubicBezTo>
                  <a:cubicBezTo>
                    <a:pt x="3685" y="2645"/>
                    <a:pt x="3732" y="2436"/>
                    <a:pt x="3596" y="2346"/>
                  </a:cubicBezTo>
                  <a:lnTo>
                    <a:pt x="500" y="584"/>
                  </a:lnTo>
                  <a:cubicBezTo>
                    <a:pt x="381" y="524"/>
                    <a:pt x="381" y="358"/>
                    <a:pt x="465" y="286"/>
                  </a:cubicBezTo>
                  <a:cubicBezTo>
                    <a:pt x="536" y="227"/>
                    <a:pt x="536" y="119"/>
                    <a:pt x="500" y="60"/>
                  </a:cubicBezTo>
                  <a:cubicBezTo>
                    <a:pt x="465" y="18"/>
                    <a:pt x="414" y="1"/>
                    <a:pt x="36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1696" name="Google Shape;11696;p80"/>
          <p:cNvSpPr/>
          <p:nvPr/>
        </p:nvSpPr>
        <p:spPr>
          <a:xfrm>
            <a:off x="1754558" y="4246909"/>
            <a:ext cx="384799" cy="450020"/>
          </a:xfrm>
          <a:custGeom>
            <a:avLst/>
            <a:gdLst/>
            <a:ahLst/>
            <a:cxnLst/>
            <a:rect l="l" t="t" r="r" b="b"/>
            <a:pathLst>
              <a:path w="9074" h="10612" extrusionOk="0">
                <a:moveTo>
                  <a:pt x="1215" y="396"/>
                </a:moveTo>
                <a:lnTo>
                  <a:pt x="1370" y="682"/>
                </a:lnTo>
                <a:cubicBezTo>
                  <a:pt x="1323" y="706"/>
                  <a:pt x="1269" y="718"/>
                  <a:pt x="1217" y="718"/>
                </a:cubicBezTo>
                <a:cubicBezTo>
                  <a:pt x="1165" y="718"/>
                  <a:pt x="1114" y="706"/>
                  <a:pt x="1073" y="682"/>
                </a:cubicBezTo>
                <a:lnTo>
                  <a:pt x="1215" y="396"/>
                </a:lnTo>
                <a:close/>
                <a:moveTo>
                  <a:pt x="2870" y="396"/>
                </a:moveTo>
                <a:lnTo>
                  <a:pt x="3013" y="682"/>
                </a:lnTo>
                <a:cubicBezTo>
                  <a:pt x="2972" y="706"/>
                  <a:pt x="2921" y="718"/>
                  <a:pt x="2869" y="718"/>
                </a:cubicBezTo>
                <a:cubicBezTo>
                  <a:pt x="2817" y="718"/>
                  <a:pt x="2763" y="706"/>
                  <a:pt x="2716" y="682"/>
                </a:cubicBezTo>
                <a:lnTo>
                  <a:pt x="2870" y="396"/>
                </a:lnTo>
                <a:close/>
                <a:moveTo>
                  <a:pt x="4525" y="420"/>
                </a:moveTo>
                <a:lnTo>
                  <a:pt x="4668" y="694"/>
                </a:lnTo>
                <a:cubicBezTo>
                  <a:pt x="4627" y="718"/>
                  <a:pt x="4576" y="730"/>
                  <a:pt x="4524" y="730"/>
                </a:cubicBezTo>
                <a:cubicBezTo>
                  <a:pt x="4472" y="730"/>
                  <a:pt x="4418" y="718"/>
                  <a:pt x="4371" y="694"/>
                </a:cubicBezTo>
                <a:lnTo>
                  <a:pt x="4525" y="420"/>
                </a:lnTo>
                <a:close/>
                <a:moveTo>
                  <a:pt x="6180" y="420"/>
                </a:moveTo>
                <a:lnTo>
                  <a:pt x="6323" y="694"/>
                </a:lnTo>
                <a:cubicBezTo>
                  <a:pt x="6282" y="718"/>
                  <a:pt x="6231" y="730"/>
                  <a:pt x="6179" y="730"/>
                </a:cubicBezTo>
                <a:cubicBezTo>
                  <a:pt x="6127" y="730"/>
                  <a:pt x="6073" y="718"/>
                  <a:pt x="6026" y="694"/>
                </a:cubicBezTo>
                <a:lnTo>
                  <a:pt x="6180" y="420"/>
                </a:lnTo>
                <a:close/>
                <a:moveTo>
                  <a:pt x="7823" y="420"/>
                </a:moveTo>
                <a:lnTo>
                  <a:pt x="7978" y="694"/>
                </a:lnTo>
                <a:cubicBezTo>
                  <a:pt x="7931" y="718"/>
                  <a:pt x="7877" y="730"/>
                  <a:pt x="7825" y="730"/>
                </a:cubicBezTo>
                <a:cubicBezTo>
                  <a:pt x="7773" y="730"/>
                  <a:pt x="7722" y="718"/>
                  <a:pt x="7681" y="694"/>
                </a:cubicBezTo>
                <a:lnTo>
                  <a:pt x="7823" y="420"/>
                </a:lnTo>
                <a:close/>
                <a:moveTo>
                  <a:pt x="1501" y="980"/>
                </a:moveTo>
                <a:lnTo>
                  <a:pt x="1775" y="1480"/>
                </a:lnTo>
                <a:lnTo>
                  <a:pt x="620" y="1480"/>
                </a:lnTo>
                <a:lnTo>
                  <a:pt x="906" y="980"/>
                </a:lnTo>
                <a:cubicBezTo>
                  <a:pt x="1001" y="1027"/>
                  <a:pt x="1096" y="1051"/>
                  <a:pt x="1204" y="1051"/>
                </a:cubicBezTo>
                <a:cubicBezTo>
                  <a:pt x="1311" y="1051"/>
                  <a:pt x="1406" y="1027"/>
                  <a:pt x="1501" y="980"/>
                </a:cubicBezTo>
                <a:close/>
                <a:moveTo>
                  <a:pt x="3168" y="980"/>
                </a:moveTo>
                <a:lnTo>
                  <a:pt x="3442" y="1480"/>
                </a:lnTo>
                <a:lnTo>
                  <a:pt x="2287" y="1480"/>
                </a:lnTo>
                <a:lnTo>
                  <a:pt x="2573" y="980"/>
                </a:lnTo>
                <a:cubicBezTo>
                  <a:pt x="2668" y="1027"/>
                  <a:pt x="2763" y="1051"/>
                  <a:pt x="2870" y="1051"/>
                </a:cubicBezTo>
                <a:cubicBezTo>
                  <a:pt x="2978" y="1051"/>
                  <a:pt x="3073" y="1027"/>
                  <a:pt x="3168" y="980"/>
                </a:cubicBezTo>
                <a:close/>
                <a:moveTo>
                  <a:pt x="4823" y="992"/>
                </a:moveTo>
                <a:lnTo>
                  <a:pt x="5085" y="1504"/>
                </a:lnTo>
                <a:lnTo>
                  <a:pt x="3942" y="1504"/>
                </a:lnTo>
                <a:lnTo>
                  <a:pt x="4228" y="992"/>
                </a:lnTo>
                <a:cubicBezTo>
                  <a:pt x="4311" y="1039"/>
                  <a:pt x="4418" y="1075"/>
                  <a:pt x="4525" y="1075"/>
                </a:cubicBezTo>
                <a:cubicBezTo>
                  <a:pt x="4633" y="1075"/>
                  <a:pt x="4728" y="1039"/>
                  <a:pt x="4823" y="992"/>
                </a:cubicBezTo>
                <a:close/>
                <a:moveTo>
                  <a:pt x="6478" y="992"/>
                </a:moveTo>
                <a:lnTo>
                  <a:pt x="6740" y="1504"/>
                </a:lnTo>
                <a:lnTo>
                  <a:pt x="5597" y="1504"/>
                </a:lnTo>
                <a:lnTo>
                  <a:pt x="5883" y="992"/>
                </a:lnTo>
                <a:cubicBezTo>
                  <a:pt x="5966" y="1039"/>
                  <a:pt x="6073" y="1075"/>
                  <a:pt x="6180" y="1075"/>
                </a:cubicBezTo>
                <a:cubicBezTo>
                  <a:pt x="6276" y="1075"/>
                  <a:pt x="6383" y="1039"/>
                  <a:pt x="6478" y="992"/>
                </a:cubicBezTo>
                <a:close/>
                <a:moveTo>
                  <a:pt x="8121" y="992"/>
                </a:moveTo>
                <a:lnTo>
                  <a:pt x="8395" y="1504"/>
                </a:lnTo>
                <a:lnTo>
                  <a:pt x="7252" y="1504"/>
                </a:lnTo>
                <a:lnTo>
                  <a:pt x="7526" y="992"/>
                </a:lnTo>
                <a:cubicBezTo>
                  <a:pt x="7621" y="1039"/>
                  <a:pt x="7728" y="1075"/>
                  <a:pt x="7823" y="1075"/>
                </a:cubicBezTo>
                <a:cubicBezTo>
                  <a:pt x="7931" y="1075"/>
                  <a:pt x="8038" y="1039"/>
                  <a:pt x="8121" y="992"/>
                </a:cubicBezTo>
                <a:close/>
                <a:moveTo>
                  <a:pt x="1061" y="1801"/>
                </a:moveTo>
                <a:lnTo>
                  <a:pt x="1061" y="3575"/>
                </a:lnTo>
                <a:lnTo>
                  <a:pt x="549" y="3575"/>
                </a:lnTo>
                <a:lnTo>
                  <a:pt x="549" y="1801"/>
                </a:lnTo>
                <a:close/>
                <a:moveTo>
                  <a:pt x="1894" y="1801"/>
                </a:moveTo>
                <a:lnTo>
                  <a:pt x="1894" y="3575"/>
                </a:lnTo>
                <a:lnTo>
                  <a:pt x="1382" y="3575"/>
                </a:lnTo>
                <a:lnTo>
                  <a:pt x="1382" y="1801"/>
                </a:lnTo>
                <a:close/>
                <a:moveTo>
                  <a:pt x="2704" y="1801"/>
                </a:moveTo>
                <a:lnTo>
                  <a:pt x="2704" y="3575"/>
                </a:lnTo>
                <a:lnTo>
                  <a:pt x="2204" y="3575"/>
                </a:lnTo>
                <a:lnTo>
                  <a:pt x="2204" y="1801"/>
                </a:lnTo>
                <a:close/>
                <a:moveTo>
                  <a:pt x="3037" y="1801"/>
                </a:moveTo>
                <a:lnTo>
                  <a:pt x="3537" y="1813"/>
                </a:lnTo>
                <a:lnTo>
                  <a:pt x="3537" y="3575"/>
                </a:lnTo>
                <a:lnTo>
                  <a:pt x="3037" y="3575"/>
                </a:lnTo>
                <a:lnTo>
                  <a:pt x="3037" y="1801"/>
                </a:lnTo>
                <a:close/>
                <a:moveTo>
                  <a:pt x="4359" y="1813"/>
                </a:moveTo>
                <a:lnTo>
                  <a:pt x="4359" y="3575"/>
                </a:lnTo>
                <a:lnTo>
                  <a:pt x="3859" y="3575"/>
                </a:lnTo>
                <a:lnTo>
                  <a:pt x="3859" y="1813"/>
                </a:lnTo>
                <a:close/>
                <a:moveTo>
                  <a:pt x="5192" y="1813"/>
                </a:moveTo>
                <a:lnTo>
                  <a:pt x="5192" y="3575"/>
                </a:lnTo>
                <a:lnTo>
                  <a:pt x="4692" y="3575"/>
                </a:lnTo>
                <a:lnTo>
                  <a:pt x="4692" y="1813"/>
                </a:lnTo>
                <a:close/>
                <a:moveTo>
                  <a:pt x="6026" y="1813"/>
                </a:moveTo>
                <a:lnTo>
                  <a:pt x="6026" y="3575"/>
                </a:lnTo>
                <a:lnTo>
                  <a:pt x="5525" y="3575"/>
                </a:lnTo>
                <a:lnTo>
                  <a:pt x="5525" y="1813"/>
                </a:lnTo>
                <a:close/>
                <a:moveTo>
                  <a:pt x="6847" y="1813"/>
                </a:moveTo>
                <a:lnTo>
                  <a:pt x="6847" y="3575"/>
                </a:lnTo>
                <a:lnTo>
                  <a:pt x="6335" y="3575"/>
                </a:lnTo>
                <a:lnTo>
                  <a:pt x="6335" y="1813"/>
                </a:lnTo>
                <a:close/>
                <a:moveTo>
                  <a:pt x="7681" y="1813"/>
                </a:moveTo>
                <a:lnTo>
                  <a:pt x="7681" y="3575"/>
                </a:lnTo>
                <a:lnTo>
                  <a:pt x="7169" y="3575"/>
                </a:lnTo>
                <a:lnTo>
                  <a:pt x="7169" y="1813"/>
                </a:lnTo>
                <a:close/>
                <a:moveTo>
                  <a:pt x="8502" y="1813"/>
                </a:moveTo>
                <a:lnTo>
                  <a:pt x="8502" y="3575"/>
                </a:lnTo>
                <a:lnTo>
                  <a:pt x="7990" y="3575"/>
                </a:lnTo>
                <a:lnTo>
                  <a:pt x="7990" y="1813"/>
                </a:lnTo>
                <a:close/>
                <a:moveTo>
                  <a:pt x="1221" y="1"/>
                </a:moveTo>
                <a:cubicBezTo>
                  <a:pt x="1132" y="1"/>
                  <a:pt x="1043" y="45"/>
                  <a:pt x="1001" y="134"/>
                </a:cubicBezTo>
                <a:lnTo>
                  <a:pt x="322" y="1385"/>
                </a:lnTo>
                <a:cubicBezTo>
                  <a:pt x="263" y="1504"/>
                  <a:pt x="227" y="1647"/>
                  <a:pt x="227" y="1789"/>
                </a:cubicBezTo>
                <a:lnTo>
                  <a:pt x="227" y="3599"/>
                </a:lnTo>
                <a:cubicBezTo>
                  <a:pt x="84" y="3659"/>
                  <a:pt x="1" y="3814"/>
                  <a:pt x="1" y="3956"/>
                </a:cubicBezTo>
                <a:lnTo>
                  <a:pt x="1" y="4921"/>
                </a:lnTo>
                <a:cubicBezTo>
                  <a:pt x="1" y="5016"/>
                  <a:pt x="72" y="5087"/>
                  <a:pt x="168" y="5087"/>
                </a:cubicBezTo>
                <a:cubicBezTo>
                  <a:pt x="251" y="5087"/>
                  <a:pt x="322" y="5016"/>
                  <a:pt x="322" y="4921"/>
                </a:cubicBezTo>
                <a:lnTo>
                  <a:pt x="322" y="3956"/>
                </a:lnTo>
                <a:cubicBezTo>
                  <a:pt x="322" y="3909"/>
                  <a:pt x="370" y="3873"/>
                  <a:pt x="418" y="3873"/>
                </a:cubicBezTo>
                <a:lnTo>
                  <a:pt x="8657" y="3873"/>
                </a:lnTo>
                <a:cubicBezTo>
                  <a:pt x="8704" y="3873"/>
                  <a:pt x="8740" y="3897"/>
                  <a:pt x="8752" y="3944"/>
                </a:cubicBezTo>
                <a:lnTo>
                  <a:pt x="8752" y="6552"/>
                </a:lnTo>
                <a:lnTo>
                  <a:pt x="6180" y="6552"/>
                </a:lnTo>
                <a:cubicBezTo>
                  <a:pt x="6085" y="6552"/>
                  <a:pt x="6014" y="6623"/>
                  <a:pt x="6014" y="6707"/>
                </a:cubicBezTo>
                <a:cubicBezTo>
                  <a:pt x="6014" y="6802"/>
                  <a:pt x="6085" y="6873"/>
                  <a:pt x="6180" y="6873"/>
                </a:cubicBezTo>
                <a:lnTo>
                  <a:pt x="8752" y="6873"/>
                </a:lnTo>
                <a:lnTo>
                  <a:pt x="8752" y="7707"/>
                </a:lnTo>
                <a:lnTo>
                  <a:pt x="3918" y="7707"/>
                </a:lnTo>
                <a:cubicBezTo>
                  <a:pt x="3823" y="7707"/>
                  <a:pt x="3751" y="7778"/>
                  <a:pt x="3751" y="7874"/>
                </a:cubicBezTo>
                <a:cubicBezTo>
                  <a:pt x="3751" y="7957"/>
                  <a:pt x="3823" y="8040"/>
                  <a:pt x="3918" y="8040"/>
                </a:cubicBezTo>
                <a:lnTo>
                  <a:pt x="8752" y="8040"/>
                </a:lnTo>
                <a:lnTo>
                  <a:pt x="8752" y="8671"/>
                </a:lnTo>
                <a:lnTo>
                  <a:pt x="8752" y="9767"/>
                </a:lnTo>
                <a:cubicBezTo>
                  <a:pt x="8752" y="10064"/>
                  <a:pt x="8478" y="10302"/>
                  <a:pt x="8169" y="10302"/>
                </a:cubicBezTo>
                <a:lnTo>
                  <a:pt x="918" y="10302"/>
                </a:lnTo>
                <a:cubicBezTo>
                  <a:pt x="596" y="10302"/>
                  <a:pt x="346" y="10064"/>
                  <a:pt x="346" y="9767"/>
                </a:cubicBezTo>
                <a:lnTo>
                  <a:pt x="346" y="8040"/>
                </a:lnTo>
                <a:lnTo>
                  <a:pt x="3287" y="8040"/>
                </a:lnTo>
                <a:cubicBezTo>
                  <a:pt x="3382" y="8040"/>
                  <a:pt x="3454" y="7957"/>
                  <a:pt x="3454" y="7874"/>
                </a:cubicBezTo>
                <a:cubicBezTo>
                  <a:pt x="3454" y="7778"/>
                  <a:pt x="3382" y="7707"/>
                  <a:pt x="3287" y="7707"/>
                </a:cubicBezTo>
                <a:lnTo>
                  <a:pt x="346" y="7707"/>
                </a:lnTo>
                <a:lnTo>
                  <a:pt x="346" y="6873"/>
                </a:lnTo>
                <a:lnTo>
                  <a:pt x="5549" y="6873"/>
                </a:lnTo>
                <a:cubicBezTo>
                  <a:pt x="5645" y="6873"/>
                  <a:pt x="5716" y="6802"/>
                  <a:pt x="5716" y="6707"/>
                </a:cubicBezTo>
                <a:cubicBezTo>
                  <a:pt x="5716" y="6623"/>
                  <a:pt x="5645" y="6552"/>
                  <a:pt x="5549" y="6552"/>
                </a:cubicBezTo>
                <a:lnTo>
                  <a:pt x="346" y="6552"/>
                </a:lnTo>
                <a:lnTo>
                  <a:pt x="346" y="5552"/>
                </a:lnTo>
                <a:cubicBezTo>
                  <a:pt x="346" y="5457"/>
                  <a:pt x="263" y="5385"/>
                  <a:pt x="180" y="5385"/>
                </a:cubicBezTo>
                <a:cubicBezTo>
                  <a:pt x="84" y="5385"/>
                  <a:pt x="13" y="5457"/>
                  <a:pt x="13" y="5552"/>
                </a:cubicBezTo>
                <a:lnTo>
                  <a:pt x="13" y="9743"/>
                </a:lnTo>
                <a:cubicBezTo>
                  <a:pt x="13" y="10219"/>
                  <a:pt x="418" y="10612"/>
                  <a:pt x="918" y="10612"/>
                </a:cubicBezTo>
                <a:lnTo>
                  <a:pt x="8169" y="10612"/>
                </a:lnTo>
                <a:cubicBezTo>
                  <a:pt x="8681" y="10612"/>
                  <a:pt x="9074" y="10219"/>
                  <a:pt x="9074" y="9743"/>
                </a:cubicBezTo>
                <a:cubicBezTo>
                  <a:pt x="9062" y="9707"/>
                  <a:pt x="9062" y="4075"/>
                  <a:pt x="9062" y="3956"/>
                </a:cubicBezTo>
                <a:cubicBezTo>
                  <a:pt x="9050" y="3790"/>
                  <a:pt x="8954" y="3659"/>
                  <a:pt x="8824" y="3599"/>
                </a:cubicBezTo>
                <a:lnTo>
                  <a:pt x="8824" y="1813"/>
                </a:lnTo>
                <a:cubicBezTo>
                  <a:pt x="8824" y="1682"/>
                  <a:pt x="8800" y="1528"/>
                  <a:pt x="8716" y="1408"/>
                </a:cubicBezTo>
                <a:lnTo>
                  <a:pt x="8050" y="146"/>
                </a:lnTo>
                <a:cubicBezTo>
                  <a:pt x="7997" y="64"/>
                  <a:pt x="7913" y="23"/>
                  <a:pt x="7831" y="23"/>
                </a:cubicBezTo>
                <a:cubicBezTo>
                  <a:pt x="7746" y="23"/>
                  <a:pt x="7663" y="67"/>
                  <a:pt x="7621" y="158"/>
                </a:cubicBezTo>
                <a:lnTo>
                  <a:pt x="7335" y="694"/>
                </a:lnTo>
                <a:lnTo>
                  <a:pt x="7014" y="1313"/>
                </a:lnTo>
                <a:lnTo>
                  <a:pt x="6395" y="146"/>
                </a:lnTo>
                <a:cubicBezTo>
                  <a:pt x="6350" y="68"/>
                  <a:pt x="6273" y="31"/>
                  <a:pt x="6194" y="31"/>
                </a:cubicBezTo>
                <a:cubicBezTo>
                  <a:pt x="6106" y="31"/>
                  <a:pt x="6016" y="77"/>
                  <a:pt x="5966" y="158"/>
                </a:cubicBezTo>
                <a:lnTo>
                  <a:pt x="5680" y="694"/>
                </a:lnTo>
                <a:lnTo>
                  <a:pt x="5359" y="1313"/>
                </a:lnTo>
                <a:cubicBezTo>
                  <a:pt x="5287" y="1158"/>
                  <a:pt x="4752" y="146"/>
                  <a:pt x="4752" y="146"/>
                </a:cubicBezTo>
                <a:cubicBezTo>
                  <a:pt x="4696" y="70"/>
                  <a:pt x="4609" y="26"/>
                  <a:pt x="4524" y="26"/>
                </a:cubicBezTo>
                <a:cubicBezTo>
                  <a:pt x="4463" y="26"/>
                  <a:pt x="4403" y="49"/>
                  <a:pt x="4359" y="99"/>
                </a:cubicBezTo>
                <a:cubicBezTo>
                  <a:pt x="4335" y="134"/>
                  <a:pt x="4347" y="99"/>
                  <a:pt x="4037" y="682"/>
                </a:cubicBezTo>
                <a:lnTo>
                  <a:pt x="3716" y="1289"/>
                </a:lnTo>
                <a:lnTo>
                  <a:pt x="3394" y="682"/>
                </a:lnTo>
                <a:cubicBezTo>
                  <a:pt x="3097" y="134"/>
                  <a:pt x="3109" y="146"/>
                  <a:pt x="3085" y="99"/>
                </a:cubicBezTo>
                <a:cubicBezTo>
                  <a:pt x="3030" y="39"/>
                  <a:pt x="2956" y="9"/>
                  <a:pt x="2883" y="9"/>
                </a:cubicBezTo>
                <a:cubicBezTo>
                  <a:pt x="2797" y="9"/>
                  <a:pt x="2713" y="51"/>
                  <a:pt x="2668" y="134"/>
                </a:cubicBezTo>
                <a:cubicBezTo>
                  <a:pt x="2668" y="134"/>
                  <a:pt x="2668" y="134"/>
                  <a:pt x="2668" y="134"/>
                </a:cubicBezTo>
                <a:lnTo>
                  <a:pt x="2668" y="134"/>
                </a:lnTo>
                <a:cubicBezTo>
                  <a:pt x="2668" y="134"/>
                  <a:pt x="2635" y="191"/>
                  <a:pt x="2049" y="1277"/>
                </a:cubicBezTo>
                <a:lnTo>
                  <a:pt x="1727" y="670"/>
                </a:lnTo>
                <a:lnTo>
                  <a:pt x="1442" y="134"/>
                </a:lnTo>
                <a:cubicBezTo>
                  <a:pt x="1400" y="45"/>
                  <a:pt x="1311" y="1"/>
                  <a:pt x="1221" y="1"/>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1697" name="Google Shape;11697;p80"/>
          <p:cNvGrpSpPr/>
          <p:nvPr/>
        </p:nvGrpSpPr>
        <p:grpSpPr>
          <a:xfrm>
            <a:off x="5289916" y="4882204"/>
            <a:ext cx="486277" cy="393873"/>
            <a:chOff x="3967437" y="3837102"/>
            <a:chExt cx="364708" cy="295405"/>
          </a:xfrm>
          <a:solidFill>
            <a:schemeClr val="tx1"/>
          </a:solidFill>
        </p:grpSpPr>
        <p:sp>
          <p:nvSpPr>
            <p:cNvPr id="11698" name="Google Shape;11698;p80"/>
            <p:cNvSpPr/>
            <p:nvPr/>
          </p:nvSpPr>
          <p:spPr>
            <a:xfrm>
              <a:off x="4178750" y="3868334"/>
              <a:ext cx="153396" cy="264172"/>
            </a:xfrm>
            <a:custGeom>
              <a:avLst/>
              <a:gdLst/>
              <a:ahLst/>
              <a:cxnLst/>
              <a:rect l="l" t="t" r="r" b="b"/>
              <a:pathLst>
                <a:path w="4823" h="8306" extrusionOk="0">
                  <a:moveTo>
                    <a:pt x="4273" y="1"/>
                  </a:moveTo>
                  <a:cubicBezTo>
                    <a:pt x="4217" y="1"/>
                    <a:pt x="4158" y="32"/>
                    <a:pt x="4120" y="78"/>
                  </a:cubicBezTo>
                  <a:cubicBezTo>
                    <a:pt x="4060" y="150"/>
                    <a:pt x="4096" y="257"/>
                    <a:pt x="4167" y="316"/>
                  </a:cubicBezTo>
                  <a:cubicBezTo>
                    <a:pt x="4370" y="471"/>
                    <a:pt x="4489" y="685"/>
                    <a:pt x="4489" y="947"/>
                  </a:cubicBezTo>
                  <a:lnTo>
                    <a:pt x="4489" y="7210"/>
                  </a:lnTo>
                  <a:cubicBezTo>
                    <a:pt x="4489" y="7627"/>
                    <a:pt x="4156" y="7984"/>
                    <a:pt x="3715" y="7984"/>
                  </a:cubicBezTo>
                  <a:lnTo>
                    <a:pt x="167" y="7984"/>
                  </a:lnTo>
                  <a:cubicBezTo>
                    <a:pt x="72" y="7984"/>
                    <a:pt x="0" y="8055"/>
                    <a:pt x="0" y="8151"/>
                  </a:cubicBezTo>
                  <a:cubicBezTo>
                    <a:pt x="0" y="8234"/>
                    <a:pt x="72" y="8305"/>
                    <a:pt x="167" y="8305"/>
                  </a:cubicBezTo>
                  <a:lnTo>
                    <a:pt x="3715" y="8305"/>
                  </a:lnTo>
                  <a:cubicBezTo>
                    <a:pt x="4334" y="8305"/>
                    <a:pt x="4822" y="7817"/>
                    <a:pt x="4822" y="7210"/>
                  </a:cubicBezTo>
                  <a:lnTo>
                    <a:pt x="4822" y="947"/>
                  </a:lnTo>
                  <a:cubicBezTo>
                    <a:pt x="4822" y="590"/>
                    <a:pt x="4644" y="245"/>
                    <a:pt x="4358" y="31"/>
                  </a:cubicBezTo>
                  <a:cubicBezTo>
                    <a:pt x="4333" y="10"/>
                    <a:pt x="4303" y="1"/>
                    <a:pt x="427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99" name="Google Shape;11699;p80"/>
            <p:cNvSpPr/>
            <p:nvPr/>
          </p:nvSpPr>
          <p:spPr>
            <a:xfrm>
              <a:off x="3969346" y="3937447"/>
              <a:ext cx="198431" cy="194678"/>
            </a:xfrm>
            <a:custGeom>
              <a:avLst/>
              <a:gdLst/>
              <a:ahLst/>
              <a:cxnLst/>
              <a:rect l="l" t="t" r="r" b="b"/>
              <a:pathLst>
                <a:path w="6239" h="6121" extrusionOk="0">
                  <a:moveTo>
                    <a:pt x="167" y="1"/>
                  </a:moveTo>
                  <a:cubicBezTo>
                    <a:pt x="83" y="1"/>
                    <a:pt x="0" y="72"/>
                    <a:pt x="0" y="167"/>
                  </a:cubicBezTo>
                  <a:lnTo>
                    <a:pt x="0" y="5025"/>
                  </a:lnTo>
                  <a:cubicBezTo>
                    <a:pt x="0" y="5632"/>
                    <a:pt x="488" y="6121"/>
                    <a:pt x="1107" y="6121"/>
                  </a:cubicBezTo>
                  <a:lnTo>
                    <a:pt x="6060" y="6121"/>
                  </a:lnTo>
                  <a:cubicBezTo>
                    <a:pt x="6144" y="6121"/>
                    <a:pt x="6227" y="6049"/>
                    <a:pt x="6227" y="5954"/>
                  </a:cubicBezTo>
                  <a:cubicBezTo>
                    <a:pt x="6239" y="5870"/>
                    <a:pt x="6168" y="5799"/>
                    <a:pt x="6060" y="5799"/>
                  </a:cubicBezTo>
                  <a:lnTo>
                    <a:pt x="1107" y="5799"/>
                  </a:lnTo>
                  <a:cubicBezTo>
                    <a:pt x="691" y="5799"/>
                    <a:pt x="333" y="5454"/>
                    <a:pt x="333" y="5025"/>
                  </a:cubicBezTo>
                  <a:lnTo>
                    <a:pt x="333" y="167"/>
                  </a:lnTo>
                  <a:cubicBezTo>
                    <a:pt x="333" y="72"/>
                    <a:pt x="262"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00" name="Google Shape;11700;p80"/>
            <p:cNvSpPr/>
            <p:nvPr/>
          </p:nvSpPr>
          <p:spPr>
            <a:xfrm>
              <a:off x="3967437" y="3837102"/>
              <a:ext cx="331376" cy="89786"/>
            </a:xfrm>
            <a:custGeom>
              <a:avLst/>
              <a:gdLst/>
              <a:ahLst/>
              <a:cxnLst/>
              <a:rect l="l" t="t" r="r" b="b"/>
              <a:pathLst>
                <a:path w="10419" h="2823" extrusionOk="0">
                  <a:moveTo>
                    <a:pt x="2739" y="334"/>
                  </a:moveTo>
                  <a:cubicBezTo>
                    <a:pt x="2822" y="334"/>
                    <a:pt x="2894" y="393"/>
                    <a:pt x="2894" y="477"/>
                  </a:cubicBezTo>
                  <a:lnTo>
                    <a:pt x="2894" y="1453"/>
                  </a:lnTo>
                  <a:cubicBezTo>
                    <a:pt x="2894" y="1525"/>
                    <a:pt x="2834" y="1596"/>
                    <a:pt x="2739" y="1596"/>
                  </a:cubicBezTo>
                  <a:cubicBezTo>
                    <a:pt x="2668" y="1596"/>
                    <a:pt x="2596" y="1536"/>
                    <a:pt x="2596" y="1453"/>
                  </a:cubicBezTo>
                  <a:lnTo>
                    <a:pt x="2596" y="477"/>
                  </a:lnTo>
                  <a:cubicBezTo>
                    <a:pt x="2596" y="405"/>
                    <a:pt x="2656" y="334"/>
                    <a:pt x="2739" y="334"/>
                  </a:cubicBezTo>
                  <a:close/>
                  <a:moveTo>
                    <a:pt x="4751" y="334"/>
                  </a:moveTo>
                  <a:cubicBezTo>
                    <a:pt x="4823" y="334"/>
                    <a:pt x="4906" y="393"/>
                    <a:pt x="4906" y="477"/>
                  </a:cubicBezTo>
                  <a:lnTo>
                    <a:pt x="4906" y="1453"/>
                  </a:lnTo>
                  <a:cubicBezTo>
                    <a:pt x="4906" y="1525"/>
                    <a:pt x="4846" y="1596"/>
                    <a:pt x="4751" y="1596"/>
                  </a:cubicBezTo>
                  <a:cubicBezTo>
                    <a:pt x="4680" y="1596"/>
                    <a:pt x="4608" y="1536"/>
                    <a:pt x="4608" y="1453"/>
                  </a:cubicBezTo>
                  <a:lnTo>
                    <a:pt x="4608" y="477"/>
                  </a:lnTo>
                  <a:cubicBezTo>
                    <a:pt x="4608" y="405"/>
                    <a:pt x="4668" y="334"/>
                    <a:pt x="4751" y="334"/>
                  </a:cubicBezTo>
                  <a:close/>
                  <a:moveTo>
                    <a:pt x="6763" y="334"/>
                  </a:moveTo>
                  <a:cubicBezTo>
                    <a:pt x="6835" y="334"/>
                    <a:pt x="6906" y="393"/>
                    <a:pt x="6906" y="477"/>
                  </a:cubicBezTo>
                  <a:lnTo>
                    <a:pt x="6906" y="1453"/>
                  </a:lnTo>
                  <a:cubicBezTo>
                    <a:pt x="6906" y="1525"/>
                    <a:pt x="6847" y="1596"/>
                    <a:pt x="6763" y="1596"/>
                  </a:cubicBezTo>
                  <a:cubicBezTo>
                    <a:pt x="6692" y="1596"/>
                    <a:pt x="6609" y="1536"/>
                    <a:pt x="6609" y="1453"/>
                  </a:cubicBezTo>
                  <a:lnTo>
                    <a:pt x="6609" y="477"/>
                  </a:lnTo>
                  <a:cubicBezTo>
                    <a:pt x="6609" y="405"/>
                    <a:pt x="6668" y="334"/>
                    <a:pt x="6763" y="334"/>
                  </a:cubicBezTo>
                  <a:close/>
                  <a:moveTo>
                    <a:pt x="8775" y="334"/>
                  </a:moveTo>
                  <a:cubicBezTo>
                    <a:pt x="8847" y="334"/>
                    <a:pt x="8918" y="393"/>
                    <a:pt x="8918" y="477"/>
                  </a:cubicBezTo>
                  <a:lnTo>
                    <a:pt x="8918" y="1453"/>
                  </a:lnTo>
                  <a:cubicBezTo>
                    <a:pt x="8918" y="1525"/>
                    <a:pt x="8859" y="1596"/>
                    <a:pt x="8775" y="1596"/>
                  </a:cubicBezTo>
                  <a:cubicBezTo>
                    <a:pt x="8692" y="1596"/>
                    <a:pt x="8621" y="1536"/>
                    <a:pt x="8621" y="1453"/>
                  </a:cubicBezTo>
                  <a:lnTo>
                    <a:pt x="8621" y="1155"/>
                  </a:lnTo>
                  <a:lnTo>
                    <a:pt x="8621" y="810"/>
                  </a:lnTo>
                  <a:lnTo>
                    <a:pt x="8621" y="477"/>
                  </a:lnTo>
                  <a:cubicBezTo>
                    <a:pt x="8621" y="405"/>
                    <a:pt x="8680" y="334"/>
                    <a:pt x="8775" y="334"/>
                  </a:cubicBezTo>
                  <a:close/>
                  <a:moveTo>
                    <a:pt x="2703" y="1"/>
                  </a:moveTo>
                  <a:cubicBezTo>
                    <a:pt x="2429" y="1"/>
                    <a:pt x="2203" y="227"/>
                    <a:pt x="2203" y="501"/>
                  </a:cubicBezTo>
                  <a:lnTo>
                    <a:pt x="2203" y="822"/>
                  </a:lnTo>
                  <a:lnTo>
                    <a:pt x="1108" y="822"/>
                  </a:lnTo>
                  <a:cubicBezTo>
                    <a:pt x="501" y="822"/>
                    <a:pt x="1" y="1310"/>
                    <a:pt x="1" y="1929"/>
                  </a:cubicBezTo>
                  <a:lnTo>
                    <a:pt x="1" y="2656"/>
                  </a:lnTo>
                  <a:cubicBezTo>
                    <a:pt x="1" y="2739"/>
                    <a:pt x="84" y="2822"/>
                    <a:pt x="167" y="2822"/>
                  </a:cubicBezTo>
                  <a:cubicBezTo>
                    <a:pt x="262" y="2822"/>
                    <a:pt x="334" y="2739"/>
                    <a:pt x="334" y="2656"/>
                  </a:cubicBezTo>
                  <a:lnTo>
                    <a:pt x="334" y="1929"/>
                  </a:lnTo>
                  <a:cubicBezTo>
                    <a:pt x="334" y="1513"/>
                    <a:pt x="679" y="1144"/>
                    <a:pt x="1108" y="1144"/>
                  </a:cubicBezTo>
                  <a:lnTo>
                    <a:pt x="2203" y="1144"/>
                  </a:lnTo>
                  <a:lnTo>
                    <a:pt x="2203" y="1441"/>
                  </a:lnTo>
                  <a:cubicBezTo>
                    <a:pt x="2203" y="1715"/>
                    <a:pt x="2429" y="1941"/>
                    <a:pt x="2703" y="1941"/>
                  </a:cubicBezTo>
                  <a:cubicBezTo>
                    <a:pt x="2965" y="1941"/>
                    <a:pt x="3191" y="1715"/>
                    <a:pt x="3191" y="1441"/>
                  </a:cubicBezTo>
                  <a:lnTo>
                    <a:pt x="3191" y="1144"/>
                  </a:lnTo>
                  <a:lnTo>
                    <a:pt x="4227" y="1144"/>
                  </a:lnTo>
                  <a:lnTo>
                    <a:pt x="4227" y="1441"/>
                  </a:lnTo>
                  <a:cubicBezTo>
                    <a:pt x="4227" y="1715"/>
                    <a:pt x="4453" y="1941"/>
                    <a:pt x="4727" y="1941"/>
                  </a:cubicBezTo>
                  <a:cubicBezTo>
                    <a:pt x="4989" y="1941"/>
                    <a:pt x="5215" y="1715"/>
                    <a:pt x="5215" y="1441"/>
                  </a:cubicBezTo>
                  <a:lnTo>
                    <a:pt x="5215" y="1144"/>
                  </a:lnTo>
                  <a:lnTo>
                    <a:pt x="6251" y="1144"/>
                  </a:lnTo>
                  <a:lnTo>
                    <a:pt x="6251" y="1441"/>
                  </a:lnTo>
                  <a:cubicBezTo>
                    <a:pt x="6251" y="1715"/>
                    <a:pt x="6478" y="1941"/>
                    <a:pt x="6751" y="1941"/>
                  </a:cubicBezTo>
                  <a:cubicBezTo>
                    <a:pt x="7013" y="1941"/>
                    <a:pt x="7240" y="1715"/>
                    <a:pt x="7240" y="1441"/>
                  </a:cubicBezTo>
                  <a:lnTo>
                    <a:pt x="7240" y="1144"/>
                  </a:lnTo>
                  <a:lnTo>
                    <a:pt x="8275" y="1144"/>
                  </a:lnTo>
                  <a:lnTo>
                    <a:pt x="8275" y="1441"/>
                  </a:lnTo>
                  <a:cubicBezTo>
                    <a:pt x="8275" y="1715"/>
                    <a:pt x="8502" y="1941"/>
                    <a:pt x="8775" y="1941"/>
                  </a:cubicBezTo>
                  <a:cubicBezTo>
                    <a:pt x="9037" y="1941"/>
                    <a:pt x="9264" y="1715"/>
                    <a:pt x="9264" y="1441"/>
                  </a:cubicBezTo>
                  <a:lnTo>
                    <a:pt x="9264" y="1144"/>
                  </a:lnTo>
                  <a:lnTo>
                    <a:pt x="10264" y="1144"/>
                  </a:lnTo>
                  <a:cubicBezTo>
                    <a:pt x="10347" y="1144"/>
                    <a:pt x="10419" y="1072"/>
                    <a:pt x="10419" y="989"/>
                  </a:cubicBezTo>
                  <a:cubicBezTo>
                    <a:pt x="10419" y="894"/>
                    <a:pt x="10347" y="822"/>
                    <a:pt x="10264" y="822"/>
                  </a:cubicBezTo>
                  <a:lnTo>
                    <a:pt x="9264" y="822"/>
                  </a:lnTo>
                  <a:lnTo>
                    <a:pt x="9264" y="501"/>
                  </a:lnTo>
                  <a:cubicBezTo>
                    <a:pt x="9264" y="227"/>
                    <a:pt x="9037" y="1"/>
                    <a:pt x="8775" y="1"/>
                  </a:cubicBezTo>
                  <a:cubicBezTo>
                    <a:pt x="8502" y="1"/>
                    <a:pt x="8275" y="227"/>
                    <a:pt x="8275" y="501"/>
                  </a:cubicBezTo>
                  <a:lnTo>
                    <a:pt x="8275" y="822"/>
                  </a:lnTo>
                  <a:lnTo>
                    <a:pt x="7240" y="822"/>
                  </a:lnTo>
                  <a:lnTo>
                    <a:pt x="7240" y="501"/>
                  </a:lnTo>
                  <a:cubicBezTo>
                    <a:pt x="7240" y="227"/>
                    <a:pt x="7013" y="1"/>
                    <a:pt x="6751" y="1"/>
                  </a:cubicBezTo>
                  <a:cubicBezTo>
                    <a:pt x="6478" y="1"/>
                    <a:pt x="6251" y="227"/>
                    <a:pt x="6251" y="501"/>
                  </a:cubicBezTo>
                  <a:lnTo>
                    <a:pt x="6251" y="822"/>
                  </a:lnTo>
                  <a:lnTo>
                    <a:pt x="5215" y="822"/>
                  </a:lnTo>
                  <a:lnTo>
                    <a:pt x="5215" y="501"/>
                  </a:lnTo>
                  <a:cubicBezTo>
                    <a:pt x="5215" y="227"/>
                    <a:pt x="4989" y="1"/>
                    <a:pt x="4727" y="1"/>
                  </a:cubicBezTo>
                  <a:cubicBezTo>
                    <a:pt x="4453" y="1"/>
                    <a:pt x="4227" y="227"/>
                    <a:pt x="4227" y="501"/>
                  </a:cubicBezTo>
                  <a:lnTo>
                    <a:pt x="4227" y="822"/>
                  </a:lnTo>
                  <a:lnTo>
                    <a:pt x="3191" y="822"/>
                  </a:lnTo>
                  <a:lnTo>
                    <a:pt x="3191" y="501"/>
                  </a:lnTo>
                  <a:cubicBezTo>
                    <a:pt x="3191" y="227"/>
                    <a:pt x="2965" y="1"/>
                    <a:pt x="270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01" name="Google Shape;11701;p80"/>
            <p:cNvSpPr/>
            <p:nvPr/>
          </p:nvSpPr>
          <p:spPr>
            <a:xfrm>
              <a:off x="3994694" y="3917378"/>
              <a:ext cx="158325" cy="156067"/>
            </a:xfrm>
            <a:custGeom>
              <a:avLst/>
              <a:gdLst/>
              <a:ahLst/>
              <a:cxnLst/>
              <a:rect l="l" t="t" r="r" b="b"/>
              <a:pathLst>
                <a:path w="4978" h="4907" extrusionOk="0">
                  <a:moveTo>
                    <a:pt x="156" y="1"/>
                  </a:moveTo>
                  <a:cubicBezTo>
                    <a:pt x="72" y="1"/>
                    <a:pt x="1" y="72"/>
                    <a:pt x="1" y="155"/>
                  </a:cubicBezTo>
                  <a:lnTo>
                    <a:pt x="1" y="1251"/>
                  </a:lnTo>
                  <a:cubicBezTo>
                    <a:pt x="1" y="2049"/>
                    <a:pt x="656" y="2703"/>
                    <a:pt x="1453" y="2703"/>
                  </a:cubicBezTo>
                  <a:lnTo>
                    <a:pt x="2049" y="2703"/>
                  </a:lnTo>
                  <a:cubicBezTo>
                    <a:pt x="2573" y="2703"/>
                    <a:pt x="2989" y="3120"/>
                    <a:pt x="2989" y="3644"/>
                  </a:cubicBezTo>
                  <a:cubicBezTo>
                    <a:pt x="2989" y="4346"/>
                    <a:pt x="3549" y="4906"/>
                    <a:pt x="4251" y="4906"/>
                  </a:cubicBezTo>
                  <a:lnTo>
                    <a:pt x="4811" y="4906"/>
                  </a:lnTo>
                  <a:cubicBezTo>
                    <a:pt x="4906" y="4906"/>
                    <a:pt x="4978" y="4835"/>
                    <a:pt x="4978" y="4739"/>
                  </a:cubicBezTo>
                  <a:cubicBezTo>
                    <a:pt x="4978" y="4644"/>
                    <a:pt x="4906" y="4561"/>
                    <a:pt x="4799" y="4561"/>
                  </a:cubicBezTo>
                  <a:lnTo>
                    <a:pt x="4239" y="4561"/>
                  </a:lnTo>
                  <a:cubicBezTo>
                    <a:pt x="3716" y="4561"/>
                    <a:pt x="3299" y="4144"/>
                    <a:pt x="3299" y="3632"/>
                  </a:cubicBezTo>
                  <a:cubicBezTo>
                    <a:pt x="3299" y="2930"/>
                    <a:pt x="2739" y="2358"/>
                    <a:pt x="2037" y="2358"/>
                  </a:cubicBezTo>
                  <a:lnTo>
                    <a:pt x="1441" y="2358"/>
                  </a:lnTo>
                  <a:cubicBezTo>
                    <a:pt x="834" y="2358"/>
                    <a:pt x="322" y="1858"/>
                    <a:pt x="322" y="1251"/>
                  </a:cubicBezTo>
                  <a:lnTo>
                    <a:pt x="322" y="155"/>
                  </a:lnTo>
                  <a:cubicBezTo>
                    <a:pt x="322" y="72"/>
                    <a:pt x="251" y="1"/>
                    <a:pt x="15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02" name="Google Shape;11702;p80"/>
            <p:cNvSpPr/>
            <p:nvPr/>
          </p:nvSpPr>
          <p:spPr>
            <a:xfrm>
              <a:off x="4160812" y="3927174"/>
              <a:ext cx="155813" cy="149992"/>
            </a:xfrm>
            <a:custGeom>
              <a:avLst/>
              <a:gdLst/>
              <a:ahLst/>
              <a:cxnLst/>
              <a:rect l="l" t="t" r="r" b="b"/>
              <a:pathLst>
                <a:path w="4899" h="4716" extrusionOk="0">
                  <a:moveTo>
                    <a:pt x="3231" y="645"/>
                  </a:moveTo>
                  <a:lnTo>
                    <a:pt x="4124" y="1538"/>
                  </a:lnTo>
                  <a:lnTo>
                    <a:pt x="3838" y="1812"/>
                  </a:lnTo>
                  <a:lnTo>
                    <a:pt x="2945" y="919"/>
                  </a:lnTo>
                  <a:lnTo>
                    <a:pt x="3231" y="645"/>
                  </a:lnTo>
                  <a:close/>
                  <a:moveTo>
                    <a:pt x="2707" y="1157"/>
                  </a:moveTo>
                  <a:lnTo>
                    <a:pt x="3029" y="1491"/>
                  </a:lnTo>
                  <a:lnTo>
                    <a:pt x="1302" y="3217"/>
                  </a:lnTo>
                  <a:lnTo>
                    <a:pt x="981" y="2884"/>
                  </a:lnTo>
                  <a:lnTo>
                    <a:pt x="2707" y="1157"/>
                  </a:lnTo>
                  <a:close/>
                  <a:moveTo>
                    <a:pt x="814" y="3205"/>
                  </a:moveTo>
                  <a:lnTo>
                    <a:pt x="1564" y="3943"/>
                  </a:lnTo>
                  <a:lnTo>
                    <a:pt x="1064" y="4098"/>
                  </a:lnTo>
                  <a:cubicBezTo>
                    <a:pt x="993" y="3919"/>
                    <a:pt x="862" y="3765"/>
                    <a:pt x="671" y="3693"/>
                  </a:cubicBezTo>
                  <a:lnTo>
                    <a:pt x="814" y="3205"/>
                  </a:lnTo>
                  <a:close/>
                  <a:moveTo>
                    <a:pt x="552" y="4015"/>
                  </a:moveTo>
                  <a:cubicBezTo>
                    <a:pt x="624" y="4050"/>
                    <a:pt x="695" y="4122"/>
                    <a:pt x="731" y="4193"/>
                  </a:cubicBezTo>
                  <a:lnTo>
                    <a:pt x="469" y="4288"/>
                  </a:lnTo>
                  <a:lnTo>
                    <a:pt x="469" y="4288"/>
                  </a:lnTo>
                  <a:lnTo>
                    <a:pt x="552" y="4015"/>
                  </a:lnTo>
                  <a:close/>
                  <a:moveTo>
                    <a:pt x="3648" y="1"/>
                  </a:moveTo>
                  <a:cubicBezTo>
                    <a:pt x="3640" y="1"/>
                    <a:pt x="3632" y="1"/>
                    <a:pt x="3624" y="2"/>
                  </a:cubicBezTo>
                  <a:cubicBezTo>
                    <a:pt x="3148" y="86"/>
                    <a:pt x="3005" y="419"/>
                    <a:pt x="2588" y="788"/>
                  </a:cubicBezTo>
                  <a:cubicBezTo>
                    <a:pt x="2588" y="788"/>
                    <a:pt x="707" y="2669"/>
                    <a:pt x="683" y="2705"/>
                  </a:cubicBezTo>
                  <a:cubicBezTo>
                    <a:pt x="517" y="2812"/>
                    <a:pt x="445" y="3276"/>
                    <a:pt x="40" y="4491"/>
                  </a:cubicBezTo>
                  <a:cubicBezTo>
                    <a:pt x="0" y="4612"/>
                    <a:pt x="79" y="4716"/>
                    <a:pt x="191" y="4716"/>
                  </a:cubicBezTo>
                  <a:cubicBezTo>
                    <a:pt x="212" y="4716"/>
                    <a:pt x="233" y="4712"/>
                    <a:pt x="255" y="4705"/>
                  </a:cubicBezTo>
                  <a:lnTo>
                    <a:pt x="1743" y="4241"/>
                  </a:lnTo>
                  <a:cubicBezTo>
                    <a:pt x="2017" y="4158"/>
                    <a:pt x="2124" y="3979"/>
                    <a:pt x="2231" y="3896"/>
                  </a:cubicBezTo>
                  <a:cubicBezTo>
                    <a:pt x="2291" y="3836"/>
                    <a:pt x="2291" y="3717"/>
                    <a:pt x="2231" y="3657"/>
                  </a:cubicBezTo>
                  <a:cubicBezTo>
                    <a:pt x="2201" y="3628"/>
                    <a:pt x="2157" y="3613"/>
                    <a:pt x="2112" y="3613"/>
                  </a:cubicBezTo>
                  <a:cubicBezTo>
                    <a:pt x="2067" y="3613"/>
                    <a:pt x="2023" y="3628"/>
                    <a:pt x="1993" y="3657"/>
                  </a:cubicBezTo>
                  <a:lnTo>
                    <a:pt x="1874" y="3777"/>
                  </a:lnTo>
                  <a:lnTo>
                    <a:pt x="1541" y="3455"/>
                  </a:lnTo>
                  <a:lnTo>
                    <a:pt x="3267" y="1729"/>
                  </a:lnTo>
                  <a:lnTo>
                    <a:pt x="3600" y="2050"/>
                  </a:lnTo>
                  <a:lnTo>
                    <a:pt x="2469" y="3181"/>
                  </a:lnTo>
                  <a:cubicBezTo>
                    <a:pt x="2362" y="3288"/>
                    <a:pt x="2434" y="3467"/>
                    <a:pt x="2588" y="3467"/>
                  </a:cubicBezTo>
                  <a:cubicBezTo>
                    <a:pt x="2719" y="3467"/>
                    <a:pt x="2672" y="3419"/>
                    <a:pt x="3946" y="2169"/>
                  </a:cubicBezTo>
                  <a:lnTo>
                    <a:pt x="4458" y="1657"/>
                  </a:lnTo>
                  <a:cubicBezTo>
                    <a:pt x="4898" y="1240"/>
                    <a:pt x="4862" y="562"/>
                    <a:pt x="4398" y="193"/>
                  </a:cubicBezTo>
                  <a:cubicBezTo>
                    <a:pt x="4368" y="168"/>
                    <a:pt x="4332" y="156"/>
                    <a:pt x="4296" y="156"/>
                  </a:cubicBezTo>
                  <a:cubicBezTo>
                    <a:pt x="4246" y="156"/>
                    <a:pt x="4195" y="180"/>
                    <a:pt x="4160" y="228"/>
                  </a:cubicBezTo>
                  <a:cubicBezTo>
                    <a:pt x="4100" y="300"/>
                    <a:pt x="4124" y="407"/>
                    <a:pt x="4196" y="467"/>
                  </a:cubicBezTo>
                  <a:cubicBezTo>
                    <a:pt x="4339" y="586"/>
                    <a:pt x="4434" y="764"/>
                    <a:pt x="4434" y="955"/>
                  </a:cubicBezTo>
                  <a:cubicBezTo>
                    <a:pt x="4434" y="1074"/>
                    <a:pt x="4398" y="1181"/>
                    <a:pt x="4339" y="1264"/>
                  </a:cubicBezTo>
                  <a:lnTo>
                    <a:pt x="3481" y="407"/>
                  </a:lnTo>
                  <a:cubicBezTo>
                    <a:pt x="3541" y="371"/>
                    <a:pt x="3612" y="348"/>
                    <a:pt x="3684" y="324"/>
                  </a:cubicBezTo>
                  <a:cubicBezTo>
                    <a:pt x="3779" y="312"/>
                    <a:pt x="3838" y="228"/>
                    <a:pt x="3827" y="133"/>
                  </a:cubicBezTo>
                  <a:cubicBezTo>
                    <a:pt x="3805" y="57"/>
                    <a:pt x="3733" y="1"/>
                    <a:pt x="364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1703" name="Google Shape;11703;p80"/>
          <p:cNvSpPr/>
          <p:nvPr/>
        </p:nvSpPr>
        <p:spPr>
          <a:xfrm>
            <a:off x="4288696" y="4843317"/>
            <a:ext cx="104065" cy="471223"/>
          </a:xfrm>
          <a:custGeom>
            <a:avLst/>
            <a:gdLst/>
            <a:ahLst/>
            <a:cxnLst/>
            <a:rect l="l" t="t" r="r" b="b"/>
            <a:pathLst>
              <a:path w="2454" h="11112" extrusionOk="0">
                <a:moveTo>
                  <a:pt x="1215" y="501"/>
                </a:moveTo>
                <a:cubicBezTo>
                  <a:pt x="1429" y="894"/>
                  <a:pt x="1453" y="953"/>
                  <a:pt x="1453" y="965"/>
                </a:cubicBezTo>
                <a:cubicBezTo>
                  <a:pt x="1382" y="1013"/>
                  <a:pt x="1286" y="1025"/>
                  <a:pt x="1203" y="1025"/>
                </a:cubicBezTo>
                <a:cubicBezTo>
                  <a:pt x="1108" y="1025"/>
                  <a:pt x="1024" y="1013"/>
                  <a:pt x="941" y="965"/>
                </a:cubicBezTo>
                <a:lnTo>
                  <a:pt x="1215" y="501"/>
                </a:lnTo>
                <a:close/>
                <a:moveTo>
                  <a:pt x="1620" y="1275"/>
                </a:moveTo>
                <a:lnTo>
                  <a:pt x="2001" y="2013"/>
                </a:lnTo>
                <a:lnTo>
                  <a:pt x="429" y="2013"/>
                </a:lnTo>
                <a:lnTo>
                  <a:pt x="810" y="1275"/>
                </a:lnTo>
                <a:cubicBezTo>
                  <a:pt x="929" y="1334"/>
                  <a:pt x="1084" y="1382"/>
                  <a:pt x="1215" y="1382"/>
                </a:cubicBezTo>
                <a:cubicBezTo>
                  <a:pt x="1346" y="1382"/>
                  <a:pt x="1501" y="1358"/>
                  <a:pt x="1620" y="1275"/>
                </a:cubicBezTo>
                <a:close/>
                <a:moveTo>
                  <a:pt x="2108" y="9109"/>
                </a:moveTo>
                <a:lnTo>
                  <a:pt x="2108" y="9752"/>
                </a:lnTo>
                <a:lnTo>
                  <a:pt x="322" y="9752"/>
                </a:lnTo>
                <a:lnTo>
                  <a:pt x="322" y="9109"/>
                </a:lnTo>
                <a:close/>
                <a:moveTo>
                  <a:pt x="1215" y="1"/>
                </a:moveTo>
                <a:cubicBezTo>
                  <a:pt x="1155" y="1"/>
                  <a:pt x="1096" y="25"/>
                  <a:pt x="1072" y="84"/>
                </a:cubicBezTo>
                <a:lnTo>
                  <a:pt x="608" y="965"/>
                </a:lnTo>
                <a:lnTo>
                  <a:pt x="120" y="1894"/>
                </a:lnTo>
                <a:cubicBezTo>
                  <a:pt x="36" y="2037"/>
                  <a:pt x="0" y="2215"/>
                  <a:pt x="0" y="2382"/>
                </a:cubicBezTo>
                <a:lnTo>
                  <a:pt x="0" y="5359"/>
                </a:lnTo>
                <a:cubicBezTo>
                  <a:pt x="0" y="5442"/>
                  <a:pt x="72" y="5525"/>
                  <a:pt x="155" y="5525"/>
                </a:cubicBezTo>
                <a:cubicBezTo>
                  <a:pt x="250" y="5525"/>
                  <a:pt x="322" y="5442"/>
                  <a:pt x="322" y="5359"/>
                </a:cubicBezTo>
                <a:lnTo>
                  <a:pt x="322" y="2346"/>
                </a:lnTo>
                <a:lnTo>
                  <a:pt x="1048" y="2346"/>
                </a:lnTo>
                <a:lnTo>
                  <a:pt x="1048" y="8776"/>
                </a:lnTo>
                <a:lnTo>
                  <a:pt x="322" y="8776"/>
                </a:lnTo>
                <a:lnTo>
                  <a:pt x="322" y="6002"/>
                </a:lnTo>
                <a:cubicBezTo>
                  <a:pt x="322" y="5906"/>
                  <a:pt x="250" y="5835"/>
                  <a:pt x="155" y="5835"/>
                </a:cubicBezTo>
                <a:cubicBezTo>
                  <a:pt x="72" y="5835"/>
                  <a:pt x="0" y="5906"/>
                  <a:pt x="0" y="6002"/>
                </a:cubicBezTo>
                <a:lnTo>
                  <a:pt x="0" y="9895"/>
                </a:lnTo>
                <a:cubicBezTo>
                  <a:pt x="0" y="10121"/>
                  <a:pt x="60" y="10323"/>
                  <a:pt x="179" y="10526"/>
                </a:cubicBezTo>
                <a:cubicBezTo>
                  <a:pt x="203" y="10562"/>
                  <a:pt x="262" y="10597"/>
                  <a:pt x="322" y="10597"/>
                </a:cubicBezTo>
                <a:cubicBezTo>
                  <a:pt x="453" y="10597"/>
                  <a:pt x="536" y="10466"/>
                  <a:pt x="477" y="10347"/>
                </a:cubicBezTo>
                <a:cubicBezTo>
                  <a:pt x="417" y="10252"/>
                  <a:pt x="381" y="10145"/>
                  <a:pt x="370" y="10050"/>
                </a:cubicBezTo>
                <a:lnTo>
                  <a:pt x="2108" y="10050"/>
                </a:lnTo>
                <a:cubicBezTo>
                  <a:pt x="2025" y="10443"/>
                  <a:pt x="1679" y="10764"/>
                  <a:pt x="1251" y="10776"/>
                </a:cubicBezTo>
                <a:cubicBezTo>
                  <a:pt x="1108" y="10776"/>
                  <a:pt x="989" y="10764"/>
                  <a:pt x="893" y="10704"/>
                </a:cubicBezTo>
                <a:cubicBezTo>
                  <a:pt x="869" y="10695"/>
                  <a:pt x="844" y="10691"/>
                  <a:pt x="822" y="10691"/>
                </a:cubicBezTo>
                <a:cubicBezTo>
                  <a:pt x="757" y="10691"/>
                  <a:pt x="702" y="10726"/>
                  <a:pt x="667" y="10788"/>
                </a:cubicBezTo>
                <a:cubicBezTo>
                  <a:pt x="631" y="10883"/>
                  <a:pt x="667" y="10966"/>
                  <a:pt x="751" y="11014"/>
                </a:cubicBezTo>
                <a:cubicBezTo>
                  <a:pt x="907" y="11081"/>
                  <a:pt x="1067" y="11111"/>
                  <a:pt x="1222" y="11111"/>
                </a:cubicBezTo>
                <a:cubicBezTo>
                  <a:pt x="1872" y="11111"/>
                  <a:pt x="2453" y="10577"/>
                  <a:pt x="2453" y="9895"/>
                </a:cubicBezTo>
                <a:lnTo>
                  <a:pt x="2453" y="9895"/>
                </a:lnTo>
                <a:cubicBezTo>
                  <a:pt x="2453" y="9895"/>
                  <a:pt x="2453" y="9895"/>
                  <a:pt x="2453" y="9895"/>
                </a:cubicBezTo>
                <a:cubicBezTo>
                  <a:pt x="2441" y="9895"/>
                  <a:pt x="2441" y="8954"/>
                  <a:pt x="2441" y="8942"/>
                </a:cubicBezTo>
                <a:lnTo>
                  <a:pt x="2441" y="7514"/>
                </a:lnTo>
                <a:cubicBezTo>
                  <a:pt x="2441" y="7418"/>
                  <a:pt x="2358" y="7347"/>
                  <a:pt x="2275" y="7347"/>
                </a:cubicBezTo>
                <a:cubicBezTo>
                  <a:pt x="2179" y="7347"/>
                  <a:pt x="2108" y="7418"/>
                  <a:pt x="2108" y="7514"/>
                </a:cubicBezTo>
                <a:lnTo>
                  <a:pt x="2108" y="8776"/>
                </a:lnTo>
                <a:lnTo>
                  <a:pt x="1382" y="8776"/>
                </a:lnTo>
                <a:lnTo>
                  <a:pt x="1382" y="2346"/>
                </a:lnTo>
                <a:lnTo>
                  <a:pt x="2108" y="2346"/>
                </a:lnTo>
                <a:lnTo>
                  <a:pt x="2108" y="2382"/>
                </a:lnTo>
                <a:lnTo>
                  <a:pt x="2108" y="6859"/>
                </a:lnTo>
                <a:cubicBezTo>
                  <a:pt x="2108" y="6954"/>
                  <a:pt x="2179" y="7025"/>
                  <a:pt x="2275" y="7025"/>
                </a:cubicBezTo>
                <a:cubicBezTo>
                  <a:pt x="2358" y="7025"/>
                  <a:pt x="2441" y="6954"/>
                  <a:pt x="2441" y="6859"/>
                </a:cubicBezTo>
                <a:lnTo>
                  <a:pt x="2441" y="2382"/>
                </a:lnTo>
                <a:cubicBezTo>
                  <a:pt x="2441" y="2215"/>
                  <a:pt x="2394" y="2037"/>
                  <a:pt x="2322" y="1894"/>
                </a:cubicBezTo>
                <a:lnTo>
                  <a:pt x="1370" y="84"/>
                </a:lnTo>
                <a:cubicBezTo>
                  <a:pt x="1334" y="25"/>
                  <a:pt x="1274" y="1"/>
                  <a:pt x="1215" y="1"/>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04" name="Google Shape;11704;p80"/>
          <p:cNvSpPr/>
          <p:nvPr/>
        </p:nvSpPr>
        <p:spPr>
          <a:xfrm>
            <a:off x="4625955" y="4870330"/>
            <a:ext cx="484751" cy="415543"/>
          </a:xfrm>
          <a:custGeom>
            <a:avLst/>
            <a:gdLst/>
            <a:ahLst/>
            <a:cxnLst/>
            <a:rect l="l" t="t" r="r" b="b"/>
            <a:pathLst>
              <a:path w="11431" h="9799" extrusionOk="0">
                <a:moveTo>
                  <a:pt x="4347" y="1"/>
                </a:moveTo>
                <a:cubicBezTo>
                  <a:pt x="3957" y="1"/>
                  <a:pt x="3588" y="148"/>
                  <a:pt x="3311" y="435"/>
                </a:cubicBezTo>
                <a:lnTo>
                  <a:pt x="3287" y="447"/>
                </a:lnTo>
                <a:lnTo>
                  <a:pt x="3275" y="447"/>
                </a:lnTo>
                <a:cubicBezTo>
                  <a:pt x="3189" y="435"/>
                  <a:pt x="3104" y="429"/>
                  <a:pt x="3019" y="429"/>
                </a:cubicBezTo>
                <a:cubicBezTo>
                  <a:pt x="2531" y="429"/>
                  <a:pt x="2074" y="633"/>
                  <a:pt x="1739" y="1019"/>
                </a:cubicBezTo>
                <a:cubicBezTo>
                  <a:pt x="1358" y="1459"/>
                  <a:pt x="1239" y="2055"/>
                  <a:pt x="1418" y="2602"/>
                </a:cubicBezTo>
                <a:lnTo>
                  <a:pt x="1418" y="2626"/>
                </a:lnTo>
                <a:lnTo>
                  <a:pt x="1406" y="2638"/>
                </a:lnTo>
                <a:cubicBezTo>
                  <a:pt x="549" y="3007"/>
                  <a:pt x="1" y="3841"/>
                  <a:pt x="1" y="4769"/>
                </a:cubicBezTo>
                <a:cubicBezTo>
                  <a:pt x="1" y="5507"/>
                  <a:pt x="346" y="6198"/>
                  <a:pt x="941" y="6627"/>
                </a:cubicBezTo>
                <a:lnTo>
                  <a:pt x="953" y="6638"/>
                </a:lnTo>
                <a:lnTo>
                  <a:pt x="941" y="6650"/>
                </a:lnTo>
                <a:cubicBezTo>
                  <a:pt x="608" y="7281"/>
                  <a:pt x="703" y="7996"/>
                  <a:pt x="1168" y="8532"/>
                </a:cubicBezTo>
                <a:cubicBezTo>
                  <a:pt x="1492" y="8915"/>
                  <a:pt x="1937" y="9116"/>
                  <a:pt x="2409" y="9116"/>
                </a:cubicBezTo>
                <a:cubicBezTo>
                  <a:pt x="2597" y="9116"/>
                  <a:pt x="2788" y="9084"/>
                  <a:pt x="2977" y="9020"/>
                </a:cubicBezTo>
                <a:lnTo>
                  <a:pt x="2989" y="9020"/>
                </a:lnTo>
                <a:lnTo>
                  <a:pt x="3013" y="9032"/>
                </a:lnTo>
                <a:cubicBezTo>
                  <a:pt x="3108" y="9210"/>
                  <a:pt x="3251" y="9377"/>
                  <a:pt x="3406" y="9496"/>
                </a:cubicBezTo>
                <a:cubicBezTo>
                  <a:pt x="3433" y="9523"/>
                  <a:pt x="3473" y="9536"/>
                  <a:pt x="3511" y="9536"/>
                </a:cubicBezTo>
                <a:cubicBezTo>
                  <a:pt x="3524" y="9536"/>
                  <a:pt x="3537" y="9535"/>
                  <a:pt x="3549" y="9532"/>
                </a:cubicBezTo>
                <a:cubicBezTo>
                  <a:pt x="3585" y="9532"/>
                  <a:pt x="3632" y="9496"/>
                  <a:pt x="3668" y="9472"/>
                </a:cubicBezTo>
                <a:cubicBezTo>
                  <a:pt x="3692" y="9436"/>
                  <a:pt x="3704" y="9377"/>
                  <a:pt x="3692" y="9329"/>
                </a:cubicBezTo>
                <a:cubicBezTo>
                  <a:pt x="3692" y="9294"/>
                  <a:pt x="3668" y="9246"/>
                  <a:pt x="3632" y="9210"/>
                </a:cubicBezTo>
                <a:cubicBezTo>
                  <a:pt x="3466" y="9079"/>
                  <a:pt x="3335" y="8913"/>
                  <a:pt x="3263" y="8710"/>
                </a:cubicBezTo>
                <a:cubicBezTo>
                  <a:pt x="3251" y="8663"/>
                  <a:pt x="3204" y="8639"/>
                  <a:pt x="3156" y="8603"/>
                </a:cubicBezTo>
                <a:cubicBezTo>
                  <a:pt x="3132" y="8597"/>
                  <a:pt x="3111" y="8594"/>
                  <a:pt x="3090" y="8594"/>
                </a:cubicBezTo>
                <a:cubicBezTo>
                  <a:pt x="3070" y="8594"/>
                  <a:pt x="3049" y="8597"/>
                  <a:pt x="3025" y="8603"/>
                </a:cubicBezTo>
                <a:cubicBezTo>
                  <a:pt x="2841" y="8695"/>
                  <a:pt x="2642" y="8741"/>
                  <a:pt x="2443" y="8741"/>
                </a:cubicBezTo>
                <a:cubicBezTo>
                  <a:pt x="2177" y="8741"/>
                  <a:pt x="1911" y="8659"/>
                  <a:pt x="1680" y="8496"/>
                </a:cubicBezTo>
                <a:cubicBezTo>
                  <a:pt x="1287" y="8222"/>
                  <a:pt x="1072" y="7758"/>
                  <a:pt x="1120" y="7281"/>
                </a:cubicBezTo>
                <a:cubicBezTo>
                  <a:pt x="1191" y="6615"/>
                  <a:pt x="1763" y="6091"/>
                  <a:pt x="2442" y="6091"/>
                </a:cubicBezTo>
                <a:cubicBezTo>
                  <a:pt x="2537" y="6091"/>
                  <a:pt x="2620" y="6019"/>
                  <a:pt x="2620" y="5912"/>
                </a:cubicBezTo>
                <a:cubicBezTo>
                  <a:pt x="2620" y="5817"/>
                  <a:pt x="2549" y="5734"/>
                  <a:pt x="2442" y="5734"/>
                </a:cubicBezTo>
                <a:cubicBezTo>
                  <a:pt x="1965" y="5734"/>
                  <a:pt x="1501" y="5936"/>
                  <a:pt x="1180" y="6317"/>
                </a:cubicBezTo>
                <a:lnTo>
                  <a:pt x="1168" y="6329"/>
                </a:lnTo>
                <a:lnTo>
                  <a:pt x="1144" y="6317"/>
                </a:lnTo>
                <a:cubicBezTo>
                  <a:pt x="644" y="5936"/>
                  <a:pt x="358" y="5365"/>
                  <a:pt x="358" y="4733"/>
                </a:cubicBezTo>
                <a:cubicBezTo>
                  <a:pt x="358" y="3948"/>
                  <a:pt x="822" y="3233"/>
                  <a:pt x="1549" y="2936"/>
                </a:cubicBezTo>
                <a:lnTo>
                  <a:pt x="1561" y="2912"/>
                </a:lnTo>
                <a:lnTo>
                  <a:pt x="1584" y="2936"/>
                </a:lnTo>
                <a:cubicBezTo>
                  <a:pt x="1882" y="3436"/>
                  <a:pt x="2430" y="3757"/>
                  <a:pt x="3025" y="3757"/>
                </a:cubicBezTo>
                <a:cubicBezTo>
                  <a:pt x="3108" y="3757"/>
                  <a:pt x="3204" y="3674"/>
                  <a:pt x="3204" y="3567"/>
                </a:cubicBezTo>
                <a:cubicBezTo>
                  <a:pt x="3204" y="3471"/>
                  <a:pt x="3132" y="3388"/>
                  <a:pt x="3025" y="3388"/>
                </a:cubicBezTo>
                <a:cubicBezTo>
                  <a:pt x="2501" y="3388"/>
                  <a:pt x="2025" y="3079"/>
                  <a:pt x="1822" y="2614"/>
                </a:cubicBezTo>
                <a:cubicBezTo>
                  <a:pt x="1620" y="2186"/>
                  <a:pt x="1668" y="1709"/>
                  <a:pt x="1942" y="1328"/>
                </a:cubicBezTo>
                <a:cubicBezTo>
                  <a:pt x="2196" y="946"/>
                  <a:pt x="2608" y="744"/>
                  <a:pt x="3058" y="744"/>
                </a:cubicBezTo>
                <a:cubicBezTo>
                  <a:pt x="3071" y="744"/>
                  <a:pt x="3084" y="745"/>
                  <a:pt x="3096" y="745"/>
                </a:cubicBezTo>
                <a:cubicBezTo>
                  <a:pt x="3549" y="769"/>
                  <a:pt x="3930" y="995"/>
                  <a:pt x="4156" y="1388"/>
                </a:cubicBezTo>
                <a:cubicBezTo>
                  <a:pt x="4189" y="1437"/>
                  <a:pt x="4245" y="1464"/>
                  <a:pt x="4307" y="1464"/>
                </a:cubicBezTo>
                <a:cubicBezTo>
                  <a:pt x="4335" y="1464"/>
                  <a:pt x="4365" y="1458"/>
                  <a:pt x="4394" y="1447"/>
                </a:cubicBezTo>
                <a:cubicBezTo>
                  <a:pt x="4466" y="1400"/>
                  <a:pt x="4501" y="1293"/>
                  <a:pt x="4454" y="1209"/>
                </a:cubicBezTo>
                <a:cubicBezTo>
                  <a:pt x="4275" y="923"/>
                  <a:pt x="4037" y="697"/>
                  <a:pt x="3727" y="554"/>
                </a:cubicBezTo>
                <a:lnTo>
                  <a:pt x="3692" y="531"/>
                </a:lnTo>
                <a:lnTo>
                  <a:pt x="3727" y="519"/>
                </a:lnTo>
                <a:cubicBezTo>
                  <a:pt x="3925" y="392"/>
                  <a:pt x="4142" y="329"/>
                  <a:pt x="4362" y="329"/>
                </a:cubicBezTo>
                <a:cubicBezTo>
                  <a:pt x="4553" y="329"/>
                  <a:pt x="4747" y="377"/>
                  <a:pt x="4930" y="471"/>
                </a:cubicBezTo>
                <a:cubicBezTo>
                  <a:pt x="5311" y="685"/>
                  <a:pt x="5537" y="1066"/>
                  <a:pt x="5537" y="1519"/>
                </a:cubicBezTo>
                <a:lnTo>
                  <a:pt x="5537" y="4031"/>
                </a:lnTo>
                <a:lnTo>
                  <a:pt x="5513" y="4031"/>
                </a:lnTo>
                <a:cubicBezTo>
                  <a:pt x="5156" y="4019"/>
                  <a:pt x="4918" y="3888"/>
                  <a:pt x="4751" y="3626"/>
                </a:cubicBezTo>
                <a:cubicBezTo>
                  <a:pt x="4719" y="3577"/>
                  <a:pt x="4652" y="3550"/>
                  <a:pt x="4590" y="3550"/>
                </a:cubicBezTo>
                <a:cubicBezTo>
                  <a:pt x="4562" y="3550"/>
                  <a:pt x="4535" y="3556"/>
                  <a:pt x="4513" y="3567"/>
                </a:cubicBezTo>
                <a:cubicBezTo>
                  <a:pt x="4442" y="3614"/>
                  <a:pt x="4406" y="3733"/>
                  <a:pt x="4454" y="3805"/>
                </a:cubicBezTo>
                <a:cubicBezTo>
                  <a:pt x="4680" y="4162"/>
                  <a:pt x="5037" y="4364"/>
                  <a:pt x="5490" y="4376"/>
                </a:cubicBezTo>
                <a:lnTo>
                  <a:pt x="5513" y="4376"/>
                </a:lnTo>
                <a:lnTo>
                  <a:pt x="5513" y="7008"/>
                </a:lnTo>
                <a:lnTo>
                  <a:pt x="5466" y="6984"/>
                </a:lnTo>
                <a:cubicBezTo>
                  <a:pt x="5240" y="6758"/>
                  <a:pt x="4930" y="6638"/>
                  <a:pt x="4620" y="6638"/>
                </a:cubicBezTo>
                <a:lnTo>
                  <a:pt x="3549" y="6638"/>
                </a:lnTo>
                <a:cubicBezTo>
                  <a:pt x="3454" y="6638"/>
                  <a:pt x="3370" y="6710"/>
                  <a:pt x="3370" y="6817"/>
                </a:cubicBezTo>
                <a:cubicBezTo>
                  <a:pt x="3370" y="6900"/>
                  <a:pt x="3442" y="6996"/>
                  <a:pt x="3549" y="6996"/>
                </a:cubicBezTo>
                <a:lnTo>
                  <a:pt x="4620" y="6996"/>
                </a:lnTo>
                <a:cubicBezTo>
                  <a:pt x="5109" y="6996"/>
                  <a:pt x="5490" y="7400"/>
                  <a:pt x="5490" y="7877"/>
                </a:cubicBezTo>
                <a:lnTo>
                  <a:pt x="5490" y="8258"/>
                </a:lnTo>
                <a:cubicBezTo>
                  <a:pt x="5490" y="8603"/>
                  <a:pt x="5347" y="8924"/>
                  <a:pt x="5073" y="9163"/>
                </a:cubicBezTo>
                <a:cubicBezTo>
                  <a:pt x="4859" y="9347"/>
                  <a:pt x="4589" y="9453"/>
                  <a:pt x="4310" y="9453"/>
                </a:cubicBezTo>
                <a:cubicBezTo>
                  <a:pt x="4247" y="9453"/>
                  <a:pt x="4184" y="9447"/>
                  <a:pt x="4120" y="9436"/>
                </a:cubicBezTo>
                <a:lnTo>
                  <a:pt x="4097" y="9436"/>
                </a:lnTo>
                <a:cubicBezTo>
                  <a:pt x="4061" y="9436"/>
                  <a:pt x="4025" y="9448"/>
                  <a:pt x="3989" y="9460"/>
                </a:cubicBezTo>
                <a:cubicBezTo>
                  <a:pt x="3942" y="9496"/>
                  <a:pt x="3930" y="9544"/>
                  <a:pt x="3918" y="9579"/>
                </a:cubicBezTo>
                <a:cubicBezTo>
                  <a:pt x="3906" y="9675"/>
                  <a:pt x="3966" y="9758"/>
                  <a:pt x="4061" y="9782"/>
                </a:cubicBezTo>
                <a:cubicBezTo>
                  <a:pt x="4137" y="9793"/>
                  <a:pt x="4213" y="9799"/>
                  <a:pt x="4289" y="9799"/>
                </a:cubicBezTo>
                <a:cubicBezTo>
                  <a:pt x="4842" y="9799"/>
                  <a:pt x="5372" y="9500"/>
                  <a:pt x="5644" y="9008"/>
                </a:cubicBezTo>
                <a:lnTo>
                  <a:pt x="5656" y="8972"/>
                </a:lnTo>
                <a:lnTo>
                  <a:pt x="5668" y="9008"/>
                </a:lnTo>
                <a:cubicBezTo>
                  <a:pt x="5951" y="9500"/>
                  <a:pt x="6473" y="9799"/>
                  <a:pt x="7024" y="9799"/>
                </a:cubicBezTo>
                <a:cubicBezTo>
                  <a:pt x="7100" y="9799"/>
                  <a:pt x="7176" y="9793"/>
                  <a:pt x="7252" y="9782"/>
                </a:cubicBezTo>
                <a:cubicBezTo>
                  <a:pt x="7335" y="9758"/>
                  <a:pt x="7418" y="9675"/>
                  <a:pt x="7395" y="9579"/>
                </a:cubicBezTo>
                <a:cubicBezTo>
                  <a:pt x="7395" y="9544"/>
                  <a:pt x="7371" y="9496"/>
                  <a:pt x="7323" y="9460"/>
                </a:cubicBezTo>
                <a:cubicBezTo>
                  <a:pt x="7288" y="9443"/>
                  <a:pt x="7260" y="9432"/>
                  <a:pt x="7228" y="9432"/>
                </a:cubicBezTo>
                <a:cubicBezTo>
                  <a:pt x="7217" y="9432"/>
                  <a:pt x="7205" y="9433"/>
                  <a:pt x="7192" y="9436"/>
                </a:cubicBezTo>
                <a:cubicBezTo>
                  <a:pt x="7129" y="9447"/>
                  <a:pt x="7066" y="9453"/>
                  <a:pt x="7003" y="9453"/>
                </a:cubicBezTo>
                <a:cubicBezTo>
                  <a:pt x="6723" y="9453"/>
                  <a:pt x="6454" y="9347"/>
                  <a:pt x="6240" y="9163"/>
                </a:cubicBezTo>
                <a:cubicBezTo>
                  <a:pt x="5978" y="8948"/>
                  <a:pt x="5823" y="8615"/>
                  <a:pt x="5823" y="8258"/>
                </a:cubicBezTo>
                <a:lnTo>
                  <a:pt x="5823" y="6746"/>
                </a:lnTo>
                <a:cubicBezTo>
                  <a:pt x="5823" y="6246"/>
                  <a:pt x="6228" y="5865"/>
                  <a:pt x="6704" y="5865"/>
                </a:cubicBezTo>
                <a:lnTo>
                  <a:pt x="8252" y="5865"/>
                </a:lnTo>
                <a:cubicBezTo>
                  <a:pt x="8335" y="5865"/>
                  <a:pt x="8430" y="5793"/>
                  <a:pt x="8430" y="5686"/>
                </a:cubicBezTo>
                <a:cubicBezTo>
                  <a:pt x="8430" y="5579"/>
                  <a:pt x="8359" y="5507"/>
                  <a:pt x="8252" y="5507"/>
                </a:cubicBezTo>
                <a:lnTo>
                  <a:pt x="6704" y="5507"/>
                </a:lnTo>
                <a:cubicBezTo>
                  <a:pt x="6383" y="5507"/>
                  <a:pt x="6085" y="5626"/>
                  <a:pt x="5847" y="5853"/>
                </a:cubicBezTo>
                <a:lnTo>
                  <a:pt x="5811" y="5876"/>
                </a:lnTo>
                <a:lnTo>
                  <a:pt x="5811" y="5210"/>
                </a:lnTo>
                <a:lnTo>
                  <a:pt x="5823" y="5210"/>
                </a:lnTo>
                <a:cubicBezTo>
                  <a:pt x="6549" y="5186"/>
                  <a:pt x="7133" y="4591"/>
                  <a:pt x="7133" y="3841"/>
                </a:cubicBezTo>
                <a:cubicBezTo>
                  <a:pt x="7133" y="3757"/>
                  <a:pt x="7061" y="3662"/>
                  <a:pt x="6954" y="3662"/>
                </a:cubicBezTo>
                <a:cubicBezTo>
                  <a:pt x="6859" y="3662"/>
                  <a:pt x="6775" y="3733"/>
                  <a:pt x="6775" y="3841"/>
                </a:cubicBezTo>
                <a:cubicBezTo>
                  <a:pt x="6775" y="4376"/>
                  <a:pt x="6359" y="4829"/>
                  <a:pt x="5823" y="4853"/>
                </a:cubicBezTo>
                <a:lnTo>
                  <a:pt x="5787" y="4853"/>
                </a:lnTo>
                <a:lnTo>
                  <a:pt x="5787" y="1543"/>
                </a:lnTo>
                <a:cubicBezTo>
                  <a:pt x="5787" y="1114"/>
                  <a:pt x="6013" y="709"/>
                  <a:pt x="6406" y="507"/>
                </a:cubicBezTo>
                <a:cubicBezTo>
                  <a:pt x="6582" y="408"/>
                  <a:pt x="6773" y="360"/>
                  <a:pt x="6963" y="360"/>
                </a:cubicBezTo>
                <a:cubicBezTo>
                  <a:pt x="7186" y="360"/>
                  <a:pt x="7410" y="426"/>
                  <a:pt x="7609" y="554"/>
                </a:cubicBezTo>
                <a:lnTo>
                  <a:pt x="7633" y="566"/>
                </a:lnTo>
                <a:lnTo>
                  <a:pt x="7728" y="602"/>
                </a:lnTo>
                <a:cubicBezTo>
                  <a:pt x="7430" y="733"/>
                  <a:pt x="7180" y="971"/>
                  <a:pt x="7002" y="1257"/>
                </a:cubicBezTo>
                <a:cubicBezTo>
                  <a:pt x="6954" y="1328"/>
                  <a:pt x="6966" y="1447"/>
                  <a:pt x="7061" y="1495"/>
                </a:cubicBezTo>
                <a:cubicBezTo>
                  <a:pt x="7086" y="1507"/>
                  <a:pt x="7116" y="1514"/>
                  <a:pt x="7147" y="1514"/>
                </a:cubicBezTo>
                <a:cubicBezTo>
                  <a:pt x="7206" y="1514"/>
                  <a:pt x="7268" y="1490"/>
                  <a:pt x="7299" y="1435"/>
                </a:cubicBezTo>
                <a:cubicBezTo>
                  <a:pt x="7526" y="1054"/>
                  <a:pt x="7918" y="816"/>
                  <a:pt x="8371" y="793"/>
                </a:cubicBezTo>
                <a:cubicBezTo>
                  <a:pt x="8405" y="790"/>
                  <a:pt x="8438" y="789"/>
                  <a:pt x="8471" y="789"/>
                </a:cubicBezTo>
                <a:cubicBezTo>
                  <a:pt x="8895" y="789"/>
                  <a:pt x="9271" y="998"/>
                  <a:pt x="9514" y="1340"/>
                </a:cubicBezTo>
                <a:cubicBezTo>
                  <a:pt x="9788" y="1709"/>
                  <a:pt x="9847" y="2186"/>
                  <a:pt x="9669" y="2602"/>
                </a:cubicBezTo>
                <a:cubicBezTo>
                  <a:pt x="9454" y="3114"/>
                  <a:pt x="8978" y="3436"/>
                  <a:pt x="8430" y="3436"/>
                </a:cubicBezTo>
                <a:cubicBezTo>
                  <a:pt x="8335" y="3436"/>
                  <a:pt x="8252" y="3519"/>
                  <a:pt x="8252" y="3614"/>
                </a:cubicBezTo>
                <a:cubicBezTo>
                  <a:pt x="8252" y="3721"/>
                  <a:pt x="8323" y="3793"/>
                  <a:pt x="8430" y="3793"/>
                </a:cubicBezTo>
                <a:cubicBezTo>
                  <a:pt x="9014" y="3793"/>
                  <a:pt x="9573" y="3483"/>
                  <a:pt x="9871" y="2983"/>
                </a:cubicBezTo>
                <a:lnTo>
                  <a:pt x="9883" y="2959"/>
                </a:lnTo>
                <a:lnTo>
                  <a:pt x="9907" y="2983"/>
                </a:lnTo>
                <a:cubicBezTo>
                  <a:pt x="10562" y="3257"/>
                  <a:pt x="10990" y="3841"/>
                  <a:pt x="11074" y="4555"/>
                </a:cubicBezTo>
                <a:cubicBezTo>
                  <a:pt x="11169" y="5269"/>
                  <a:pt x="10871" y="5936"/>
                  <a:pt x="10300" y="6353"/>
                </a:cubicBezTo>
                <a:lnTo>
                  <a:pt x="10288" y="6377"/>
                </a:lnTo>
                <a:lnTo>
                  <a:pt x="10276" y="6353"/>
                </a:lnTo>
                <a:cubicBezTo>
                  <a:pt x="9966" y="5984"/>
                  <a:pt x="9502" y="5781"/>
                  <a:pt x="9014" y="5781"/>
                </a:cubicBezTo>
                <a:cubicBezTo>
                  <a:pt x="8919" y="5781"/>
                  <a:pt x="8835" y="5853"/>
                  <a:pt x="8835" y="5960"/>
                </a:cubicBezTo>
                <a:cubicBezTo>
                  <a:pt x="8835" y="6055"/>
                  <a:pt x="8907" y="6138"/>
                  <a:pt x="9014" y="6138"/>
                </a:cubicBezTo>
                <a:cubicBezTo>
                  <a:pt x="9633" y="6138"/>
                  <a:pt x="10181" y="6579"/>
                  <a:pt x="10300" y="7186"/>
                </a:cubicBezTo>
                <a:cubicBezTo>
                  <a:pt x="10407" y="7698"/>
                  <a:pt x="10228" y="8186"/>
                  <a:pt x="9812" y="8496"/>
                </a:cubicBezTo>
                <a:cubicBezTo>
                  <a:pt x="9570" y="8688"/>
                  <a:pt x="9281" y="8786"/>
                  <a:pt x="8992" y="8786"/>
                </a:cubicBezTo>
                <a:cubicBezTo>
                  <a:pt x="8796" y="8786"/>
                  <a:pt x="8601" y="8742"/>
                  <a:pt x="8419" y="8651"/>
                </a:cubicBezTo>
                <a:cubicBezTo>
                  <a:pt x="8390" y="8643"/>
                  <a:pt x="8361" y="8632"/>
                  <a:pt x="8332" y="8632"/>
                </a:cubicBezTo>
                <a:cubicBezTo>
                  <a:pt x="8313" y="8632"/>
                  <a:pt x="8294" y="8637"/>
                  <a:pt x="8276" y="8651"/>
                </a:cubicBezTo>
                <a:cubicBezTo>
                  <a:pt x="8240" y="8663"/>
                  <a:pt x="8204" y="8698"/>
                  <a:pt x="8180" y="8758"/>
                </a:cubicBezTo>
                <a:cubicBezTo>
                  <a:pt x="8097" y="8948"/>
                  <a:pt x="7966" y="9127"/>
                  <a:pt x="7799" y="9258"/>
                </a:cubicBezTo>
                <a:cubicBezTo>
                  <a:pt x="7776" y="9294"/>
                  <a:pt x="7740" y="9329"/>
                  <a:pt x="7740" y="9377"/>
                </a:cubicBezTo>
                <a:cubicBezTo>
                  <a:pt x="7740" y="9425"/>
                  <a:pt x="7740" y="9472"/>
                  <a:pt x="7776" y="9508"/>
                </a:cubicBezTo>
                <a:cubicBezTo>
                  <a:pt x="7810" y="9556"/>
                  <a:pt x="7861" y="9581"/>
                  <a:pt x="7912" y="9581"/>
                </a:cubicBezTo>
                <a:cubicBezTo>
                  <a:pt x="7948" y="9581"/>
                  <a:pt x="7984" y="9568"/>
                  <a:pt x="8014" y="9544"/>
                </a:cubicBezTo>
                <a:cubicBezTo>
                  <a:pt x="8180" y="9413"/>
                  <a:pt x="8311" y="9258"/>
                  <a:pt x="8419" y="9079"/>
                </a:cubicBezTo>
                <a:lnTo>
                  <a:pt x="8430" y="9067"/>
                </a:lnTo>
                <a:lnTo>
                  <a:pt x="8442" y="9067"/>
                </a:lnTo>
                <a:cubicBezTo>
                  <a:pt x="8618" y="9127"/>
                  <a:pt x="8801" y="9156"/>
                  <a:pt x="8983" y="9156"/>
                </a:cubicBezTo>
                <a:cubicBezTo>
                  <a:pt x="9343" y="9156"/>
                  <a:pt x="9702" y="9043"/>
                  <a:pt x="10002" y="8829"/>
                </a:cubicBezTo>
                <a:cubicBezTo>
                  <a:pt x="10466" y="8484"/>
                  <a:pt x="10705" y="7960"/>
                  <a:pt x="10681" y="7400"/>
                </a:cubicBezTo>
                <a:cubicBezTo>
                  <a:pt x="10657" y="7162"/>
                  <a:pt x="10597" y="6924"/>
                  <a:pt x="10478" y="6710"/>
                </a:cubicBezTo>
                <a:lnTo>
                  <a:pt x="10466" y="6698"/>
                </a:lnTo>
                <a:lnTo>
                  <a:pt x="10478" y="6686"/>
                </a:lnTo>
                <a:cubicBezTo>
                  <a:pt x="11097" y="6198"/>
                  <a:pt x="11431" y="5507"/>
                  <a:pt x="11431" y="4769"/>
                </a:cubicBezTo>
                <a:cubicBezTo>
                  <a:pt x="11431" y="3841"/>
                  <a:pt x="10883" y="3007"/>
                  <a:pt x="10038" y="2638"/>
                </a:cubicBezTo>
                <a:lnTo>
                  <a:pt x="10026" y="2626"/>
                </a:lnTo>
                <a:lnTo>
                  <a:pt x="10026" y="2602"/>
                </a:lnTo>
                <a:cubicBezTo>
                  <a:pt x="10204" y="2055"/>
                  <a:pt x="10062" y="1459"/>
                  <a:pt x="9693" y="1019"/>
                </a:cubicBezTo>
                <a:cubicBezTo>
                  <a:pt x="9378" y="633"/>
                  <a:pt x="8907" y="429"/>
                  <a:pt x="8421" y="429"/>
                </a:cubicBezTo>
                <a:cubicBezTo>
                  <a:pt x="8337" y="429"/>
                  <a:pt x="8253" y="435"/>
                  <a:pt x="8169" y="447"/>
                </a:cubicBezTo>
                <a:lnTo>
                  <a:pt x="8157" y="447"/>
                </a:lnTo>
                <a:lnTo>
                  <a:pt x="8145" y="435"/>
                </a:lnTo>
                <a:cubicBezTo>
                  <a:pt x="7855" y="156"/>
                  <a:pt x="7473" y="2"/>
                  <a:pt x="7076" y="2"/>
                </a:cubicBezTo>
                <a:cubicBezTo>
                  <a:pt x="7000" y="2"/>
                  <a:pt x="6923" y="7"/>
                  <a:pt x="6847" y="19"/>
                </a:cubicBezTo>
                <a:cubicBezTo>
                  <a:pt x="6371" y="90"/>
                  <a:pt x="5966" y="376"/>
                  <a:pt x="5728" y="793"/>
                </a:cubicBezTo>
                <a:lnTo>
                  <a:pt x="5716" y="816"/>
                </a:lnTo>
                <a:lnTo>
                  <a:pt x="5704" y="793"/>
                </a:lnTo>
                <a:cubicBezTo>
                  <a:pt x="5466" y="376"/>
                  <a:pt x="5061" y="90"/>
                  <a:pt x="4585" y="19"/>
                </a:cubicBezTo>
                <a:cubicBezTo>
                  <a:pt x="4505" y="7"/>
                  <a:pt x="4426" y="1"/>
                  <a:pt x="4347" y="1"/>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05" name="Google Shape;11705;p80"/>
          <p:cNvSpPr/>
          <p:nvPr/>
        </p:nvSpPr>
        <p:spPr>
          <a:xfrm>
            <a:off x="7086148" y="4857480"/>
            <a:ext cx="432251" cy="432717"/>
          </a:xfrm>
          <a:custGeom>
            <a:avLst/>
            <a:gdLst/>
            <a:ahLst/>
            <a:cxnLst/>
            <a:rect l="l" t="t" r="r" b="b"/>
            <a:pathLst>
              <a:path w="10193" h="10204" extrusionOk="0">
                <a:moveTo>
                  <a:pt x="5096" y="286"/>
                </a:moveTo>
                <a:lnTo>
                  <a:pt x="8668" y="2369"/>
                </a:lnTo>
                <a:lnTo>
                  <a:pt x="8061" y="2369"/>
                </a:lnTo>
                <a:lnTo>
                  <a:pt x="5215" y="726"/>
                </a:lnTo>
                <a:cubicBezTo>
                  <a:pt x="5180" y="703"/>
                  <a:pt x="5138" y="691"/>
                  <a:pt x="5096" y="691"/>
                </a:cubicBezTo>
                <a:cubicBezTo>
                  <a:pt x="5054" y="691"/>
                  <a:pt x="5013" y="703"/>
                  <a:pt x="4977" y="726"/>
                </a:cubicBezTo>
                <a:lnTo>
                  <a:pt x="4215" y="1155"/>
                </a:lnTo>
                <a:cubicBezTo>
                  <a:pt x="4144" y="1191"/>
                  <a:pt x="4132" y="1286"/>
                  <a:pt x="4156" y="1357"/>
                </a:cubicBezTo>
                <a:cubicBezTo>
                  <a:pt x="4188" y="1407"/>
                  <a:pt x="4238" y="1433"/>
                  <a:pt x="4294" y="1433"/>
                </a:cubicBezTo>
                <a:cubicBezTo>
                  <a:pt x="4318" y="1433"/>
                  <a:pt x="4344" y="1428"/>
                  <a:pt x="4370" y="1417"/>
                </a:cubicBezTo>
                <a:lnTo>
                  <a:pt x="5096" y="1000"/>
                </a:lnTo>
                <a:lnTo>
                  <a:pt x="7466" y="2381"/>
                </a:lnTo>
                <a:lnTo>
                  <a:pt x="2715" y="2381"/>
                </a:lnTo>
                <a:lnTo>
                  <a:pt x="3775" y="1774"/>
                </a:lnTo>
                <a:cubicBezTo>
                  <a:pt x="3846" y="1727"/>
                  <a:pt x="3858" y="1643"/>
                  <a:pt x="3834" y="1572"/>
                </a:cubicBezTo>
                <a:cubicBezTo>
                  <a:pt x="3803" y="1517"/>
                  <a:pt x="3751" y="1493"/>
                  <a:pt x="3699" y="1493"/>
                </a:cubicBezTo>
                <a:cubicBezTo>
                  <a:pt x="3672" y="1493"/>
                  <a:pt x="3644" y="1500"/>
                  <a:pt x="3620" y="1512"/>
                </a:cubicBezTo>
                <a:lnTo>
                  <a:pt x="2132" y="2369"/>
                </a:lnTo>
                <a:lnTo>
                  <a:pt x="1524" y="2369"/>
                </a:lnTo>
                <a:lnTo>
                  <a:pt x="5096" y="286"/>
                </a:lnTo>
                <a:close/>
                <a:moveTo>
                  <a:pt x="9156" y="2667"/>
                </a:moveTo>
                <a:lnTo>
                  <a:pt x="9156" y="3382"/>
                </a:lnTo>
                <a:lnTo>
                  <a:pt x="1000" y="3382"/>
                </a:lnTo>
                <a:lnTo>
                  <a:pt x="1000" y="2667"/>
                </a:lnTo>
                <a:close/>
                <a:moveTo>
                  <a:pt x="5894" y="3679"/>
                </a:moveTo>
                <a:cubicBezTo>
                  <a:pt x="5918" y="3679"/>
                  <a:pt x="5953" y="3703"/>
                  <a:pt x="5989" y="3727"/>
                </a:cubicBezTo>
                <a:cubicBezTo>
                  <a:pt x="6013" y="3763"/>
                  <a:pt x="6025" y="3798"/>
                  <a:pt x="6025" y="3834"/>
                </a:cubicBezTo>
                <a:cubicBezTo>
                  <a:pt x="6025" y="3905"/>
                  <a:pt x="5953" y="3965"/>
                  <a:pt x="5882" y="3965"/>
                </a:cubicBezTo>
                <a:cubicBezTo>
                  <a:pt x="5834" y="3965"/>
                  <a:pt x="5811" y="3953"/>
                  <a:pt x="5775" y="3917"/>
                </a:cubicBezTo>
                <a:cubicBezTo>
                  <a:pt x="5738" y="3880"/>
                  <a:pt x="5696" y="3861"/>
                  <a:pt x="5652" y="3861"/>
                </a:cubicBezTo>
                <a:cubicBezTo>
                  <a:pt x="5626" y="3861"/>
                  <a:pt x="5599" y="3868"/>
                  <a:pt x="5572" y="3882"/>
                </a:cubicBezTo>
                <a:cubicBezTo>
                  <a:pt x="5489" y="3905"/>
                  <a:pt x="5453" y="3977"/>
                  <a:pt x="5453" y="4060"/>
                </a:cubicBezTo>
                <a:lnTo>
                  <a:pt x="5453" y="8192"/>
                </a:lnTo>
                <a:lnTo>
                  <a:pt x="4870" y="8192"/>
                </a:lnTo>
                <a:lnTo>
                  <a:pt x="4870" y="4060"/>
                </a:lnTo>
                <a:cubicBezTo>
                  <a:pt x="4870" y="3977"/>
                  <a:pt x="4822" y="3905"/>
                  <a:pt x="4751" y="3882"/>
                </a:cubicBezTo>
                <a:cubicBezTo>
                  <a:pt x="4724" y="3868"/>
                  <a:pt x="4694" y="3861"/>
                  <a:pt x="4664" y="3861"/>
                </a:cubicBezTo>
                <a:cubicBezTo>
                  <a:pt x="4615" y="3861"/>
                  <a:pt x="4566" y="3880"/>
                  <a:pt x="4537" y="3917"/>
                </a:cubicBezTo>
                <a:cubicBezTo>
                  <a:pt x="4513" y="3953"/>
                  <a:pt x="4477" y="3965"/>
                  <a:pt x="4441" y="3965"/>
                </a:cubicBezTo>
                <a:cubicBezTo>
                  <a:pt x="4394" y="3965"/>
                  <a:pt x="4358" y="3953"/>
                  <a:pt x="4334" y="3917"/>
                </a:cubicBezTo>
                <a:cubicBezTo>
                  <a:pt x="4298" y="3893"/>
                  <a:pt x="4287" y="3846"/>
                  <a:pt x="4287" y="3822"/>
                </a:cubicBezTo>
                <a:cubicBezTo>
                  <a:pt x="4287" y="3739"/>
                  <a:pt x="4358" y="3679"/>
                  <a:pt x="4441" y="3679"/>
                </a:cubicBezTo>
                <a:close/>
                <a:moveTo>
                  <a:pt x="2798" y="3703"/>
                </a:moveTo>
                <a:cubicBezTo>
                  <a:pt x="2846" y="3703"/>
                  <a:pt x="2870" y="3715"/>
                  <a:pt x="2905" y="3739"/>
                </a:cubicBezTo>
                <a:cubicBezTo>
                  <a:pt x="2941" y="3774"/>
                  <a:pt x="2953" y="3810"/>
                  <a:pt x="2953" y="3846"/>
                </a:cubicBezTo>
                <a:cubicBezTo>
                  <a:pt x="2953" y="3917"/>
                  <a:pt x="2870" y="3977"/>
                  <a:pt x="2798" y="3977"/>
                </a:cubicBezTo>
                <a:cubicBezTo>
                  <a:pt x="2751" y="3977"/>
                  <a:pt x="2727" y="3965"/>
                  <a:pt x="2691" y="3941"/>
                </a:cubicBezTo>
                <a:cubicBezTo>
                  <a:pt x="2651" y="3901"/>
                  <a:pt x="2605" y="3877"/>
                  <a:pt x="2557" y="3877"/>
                </a:cubicBezTo>
                <a:cubicBezTo>
                  <a:pt x="2534" y="3877"/>
                  <a:pt x="2512" y="3882"/>
                  <a:pt x="2489" y="3893"/>
                </a:cubicBezTo>
                <a:cubicBezTo>
                  <a:pt x="2417" y="3917"/>
                  <a:pt x="2370" y="4001"/>
                  <a:pt x="2370" y="4072"/>
                </a:cubicBezTo>
                <a:lnTo>
                  <a:pt x="2370" y="8204"/>
                </a:lnTo>
                <a:lnTo>
                  <a:pt x="1786" y="8204"/>
                </a:lnTo>
                <a:lnTo>
                  <a:pt x="1786" y="4072"/>
                </a:lnTo>
                <a:cubicBezTo>
                  <a:pt x="1786" y="4001"/>
                  <a:pt x="1739" y="3917"/>
                  <a:pt x="1667" y="3893"/>
                </a:cubicBezTo>
                <a:cubicBezTo>
                  <a:pt x="1644" y="3882"/>
                  <a:pt x="1620" y="3877"/>
                  <a:pt x="1596" y="3877"/>
                </a:cubicBezTo>
                <a:cubicBezTo>
                  <a:pt x="1545" y="3877"/>
                  <a:pt x="1493" y="3901"/>
                  <a:pt x="1453" y="3941"/>
                </a:cubicBezTo>
                <a:cubicBezTo>
                  <a:pt x="1417" y="3965"/>
                  <a:pt x="1381" y="3977"/>
                  <a:pt x="1346" y="3977"/>
                </a:cubicBezTo>
                <a:cubicBezTo>
                  <a:pt x="1298" y="3977"/>
                  <a:pt x="1262" y="3965"/>
                  <a:pt x="1239" y="3941"/>
                </a:cubicBezTo>
                <a:cubicBezTo>
                  <a:pt x="1203" y="3905"/>
                  <a:pt x="1191" y="3858"/>
                  <a:pt x="1191" y="3834"/>
                </a:cubicBezTo>
                <a:cubicBezTo>
                  <a:pt x="1191" y="3763"/>
                  <a:pt x="1262" y="3703"/>
                  <a:pt x="1346" y="3703"/>
                </a:cubicBezTo>
                <a:close/>
                <a:moveTo>
                  <a:pt x="2501" y="8501"/>
                </a:moveTo>
                <a:lnTo>
                  <a:pt x="2501" y="8668"/>
                </a:lnTo>
                <a:lnTo>
                  <a:pt x="1655" y="8668"/>
                </a:lnTo>
                <a:lnTo>
                  <a:pt x="1655" y="8501"/>
                </a:lnTo>
                <a:close/>
                <a:moveTo>
                  <a:pt x="3965" y="3703"/>
                </a:moveTo>
                <a:cubicBezTo>
                  <a:pt x="3953" y="3739"/>
                  <a:pt x="3953" y="3774"/>
                  <a:pt x="3929" y="3822"/>
                </a:cubicBezTo>
                <a:cubicBezTo>
                  <a:pt x="3929" y="3941"/>
                  <a:pt x="3977" y="4060"/>
                  <a:pt x="4048" y="4144"/>
                </a:cubicBezTo>
                <a:cubicBezTo>
                  <a:pt x="4144" y="4239"/>
                  <a:pt x="4239" y="4274"/>
                  <a:pt x="4382" y="4274"/>
                </a:cubicBezTo>
                <a:cubicBezTo>
                  <a:pt x="4429" y="4274"/>
                  <a:pt x="4489" y="4263"/>
                  <a:pt x="4525" y="4251"/>
                </a:cubicBezTo>
                <a:lnTo>
                  <a:pt x="4525" y="8239"/>
                </a:lnTo>
                <a:cubicBezTo>
                  <a:pt x="4453" y="8275"/>
                  <a:pt x="4394" y="8370"/>
                  <a:pt x="4394" y="8465"/>
                </a:cubicBezTo>
                <a:lnTo>
                  <a:pt x="4394" y="8668"/>
                </a:lnTo>
                <a:lnTo>
                  <a:pt x="2786" y="8668"/>
                </a:lnTo>
                <a:lnTo>
                  <a:pt x="2786" y="8465"/>
                </a:lnTo>
                <a:cubicBezTo>
                  <a:pt x="2798" y="8370"/>
                  <a:pt x="2751" y="8287"/>
                  <a:pt x="2667" y="8239"/>
                </a:cubicBezTo>
                <a:lnTo>
                  <a:pt x="2667" y="4251"/>
                </a:lnTo>
                <a:cubicBezTo>
                  <a:pt x="2715" y="4263"/>
                  <a:pt x="2774" y="4274"/>
                  <a:pt x="2822" y="4274"/>
                </a:cubicBezTo>
                <a:cubicBezTo>
                  <a:pt x="3048" y="4274"/>
                  <a:pt x="3251" y="4084"/>
                  <a:pt x="3251" y="3858"/>
                </a:cubicBezTo>
                <a:cubicBezTo>
                  <a:pt x="3251" y="3798"/>
                  <a:pt x="3251" y="3739"/>
                  <a:pt x="3215" y="3703"/>
                </a:cubicBezTo>
                <a:close/>
                <a:moveTo>
                  <a:pt x="5572" y="8501"/>
                </a:moveTo>
                <a:lnTo>
                  <a:pt x="5572" y="8668"/>
                </a:lnTo>
                <a:lnTo>
                  <a:pt x="4727" y="8668"/>
                </a:lnTo>
                <a:lnTo>
                  <a:pt x="4727" y="8501"/>
                </a:lnTo>
                <a:close/>
                <a:moveTo>
                  <a:pt x="8620" y="8501"/>
                </a:moveTo>
                <a:lnTo>
                  <a:pt x="8620" y="8668"/>
                </a:lnTo>
                <a:lnTo>
                  <a:pt x="7775" y="8668"/>
                </a:lnTo>
                <a:lnTo>
                  <a:pt x="7775" y="8501"/>
                </a:lnTo>
                <a:close/>
                <a:moveTo>
                  <a:pt x="8930" y="3703"/>
                </a:moveTo>
                <a:cubicBezTo>
                  <a:pt x="8978" y="3703"/>
                  <a:pt x="9001" y="3715"/>
                  <a:pt x="9037" y="3739"/>
                </a:cubicBezTo>
                <a:cubicBezTo>
                  <a:pt x="9061" y="3774"/>
                  <a:pt x="9085" y="3822"/>
                  <a:pt x="9085" y="3846"/>
                </a:cubicBezTo>
                <a:cubicBezTo>
                  <a:pt x="9073" y="3917"/>
                  <a:pt x="9001" y="3977"/>
                  <a:pt x="8930" y="3977"/>
                </a:cubicBezTo>
                <a:cubicBezTo>
                  <a:pt x="8894" y="3977"/>
                  <a:pt x="8859" y="3965"/>
                  <a:pt x="8823" y="3941"/>
                </a:cubicBezTo>
                <a:cubicBezTo>
                  <a:pt x="8782" y="3901"/>
                  <a:pt x="8736" y="3877"/>
                  <a:pt x="8689" y="3877"/>
                </a:cubicBezTo>
                <a:cubicBezTo>
                  <a:pt x="8666" y="3877"/>
                  <a:pt x="8643" y="3882"/>
                  <a:pt x="8620" y="3893"/>
                </a:cubicBezTo>
                <a:cubicBezTo>
                  <a:pt x="8549" y="3917"/>
                  <a:pt x="8501" y="4001"/>
                  <a:pt x="8501" y="4072"/>
                </a:cubicBezTo>
                <a:lnTo>
                  <a:pt x="8501" y="8204"/>
                </a:lnTo>
                <a:lnTo>
                  <a:pt x="7918" y="8204"/>
                </a:lnTo>
                <a:lnTo>
                  <a:pt x="7918" y="6715"/>
                </a:lnTo>
                <a:cubicBezTo>
                  <a:pt x="7918" y="6632"/>
                  <a:pt x="7858" y="6572"/>
                  <a:pt x="7775" y="6572"/>
                </a:cubicBezTo>
                <a:cubicBezTo>
                  <a:pt x="7680" y="6572"/>
                  <a:pt x="7620" y="6632"/>
                  <a:pt x="7620" y="6715"/>
                </a:cubicBezTo>
                <a:lnTo>
                  <a:pt x="7620" y="8251"/>
                </a:lnTo>
                <a:cubicBezTo>
                  <a:pt x="7549" y="8299"/>
                  <a:pt x="7489" y="8382"/>
                  <a:pt x="7489" y="8477"/>
                </a:cubicBezTo>
                <a:lnTo>
                  <a:pt x="7489" y="8680"/>
                </a:lnTo>
                <a:lnTo>
                  <a:pt x="5882" y="8680"/>
                </a:lnTo>
                <a:lnTo>
                  <a:pt x="5882" y="8477"/>
                </a:lnTo>
                <a:cubicBezTo>
                  <a:pt x="5882" y="8370"/>
                  <a:pt x="5822" y="8299"/>
                  <a:pt x="5751" y="8251"/>
                </a:cubicBezTo>
                <a:lnTo>
                  <a:pt x="5751" y="4263"/>
                </a:lnTo>
                <a:cubicBezTo>
                  <a:pt x="5787" y="4274"/>
                  <a:pt x="5846" y="4298"/>
                  <a:pt x="5894" y="4298"/>
                </a:cubicBezTo>
                <a:cubicBezTo>
                  <a:pt x="6132" y="4298"/>
                  <a:pt x="6323" y="4096"/>
                  <a:pt x="6323" y="3882"/>
                </a:cubicBezTo>
                <a:cubicBezTo>
                  <a:pt x="6323" y="3822"/>
                  <a:pt x="6323" y="3763"/>
                  <a:pt x="6299" y="3715"/>
                </a:cubicBezTo>
                <a:lnTo>
                  <a:pt x="7037" y="3715"/>
                </a:lnTo>
                <a:cubicBezTo>
                  <a:pt x="7025" y="3763"/>
                  <a:pt x="7025" y="3786"/>
                  <a:pt x="7013" y="3834"/>
                </a:cubicBezTo>
                <a:cubicBezTo>
                  <a:pt x="7013" y="3953"/>
                  <a:pt x="7061" y="4072"/>
                  <a:pt x="7132" y="4155"/>
                </a:cubicBezTo>
                <a:cubicBezTo>
                  <a:pt x="7215" y="4251"/>
                  <a:pt x="7323" y="4298"/>
                  <a:pt x="7454" y="4298"/>
                </a:cubicBezTo>
                <a:cubicBezTo>
                  <a:pt x="7501" y="4298"/>
                  <a:pt x="7561" y="4274"/>
                  <a:pt x="7608" y="4263"/>
                </a:cubicBezTo>
                <a:lnTo>
                  <a:pt x="7608" y="5989"/>
                </a:lnTo>
                <a:cubicBezTo>
                  <a:pt x="7608" y="6084"/>
                  <a:pt x="7668" y="6144"/>
                  <a:pt x="7751" y="6144"/>
                </a:cubicBezTo>
                <a:cubicBezTo>
                  <a:pt x="7847" y="6144"/>
                  <a:pt x="7906" y="6084"/>
                  <a:pt x="7906" y="5989"/>
                </a:cubicBezTo>
                <a:lnTo>
                  <a:pt x="7906" y="4072"/>
                </a:lnTo>
                <a:cubicBezTo>
                  <a:pt x="7906" y="4001"/>
                  <a:pt x="7858" y="3917"/>
                  <a:pt x="7787" y="3893"/>
                </a:cubicBezTo>
                <a:cubicBezTo>
                  <a:pt x="7764" y="3882"/>
                  <a:pt x="7739" y="3877"/>
                  <a:pt x="7713" y="3877"/>
                </a:cubicBezTo>
                <a:cubicBezTo>
                  <a:pt x="7659" y="3877"/>
                  <a:pt x="7605" y="3901"/>
                  <a:pt x="7573" y="3941"/>
                </a:cubicBezTo>
                <a:cubicBezTo>
                  <a:pt x="7549" y="3965"/>
                  <a:pt x="7513" y="3977"/>
                  <a:pt x="7477" y="3977"/>
                </a:cubicBezTo>
                <a:cubicBezTo>
                  <a:pt x="7430" y="3977"/>
                  <a:pt x="7394" y="3965"/>
                  <a:pt x="7370" y="3941"/>
                </a:cubicBezTo>
                <a:cubicBezTo>
                  <a:pt x="7335" y="3905"/>
                  <a:pt x="7323" y="3858"/>
                  <a:pt x="7323" y="3834"/>
                </a:cubicBezTo>
                <a:cubicBezTo>
                  <a:pt x="7323" y="3763"/>
                  <a:pt x="7394" y="3703"/>
                  <a:pt x="7477" y="3703"/>
                </a:cubicBezTo>
                <a:close/>
                <a:moveTo>
                  <a:pt x="8990" y="8954"/>
                </a:moveTo>
                <a:cubicBezTo>
                  <a:pt x="9073" y="8954"/>
                  <a:pt x="9132" y="9013"/>
                  <a:pt x="9132" y="9085"/>
                </a:cubicBezTo>
                <a:lnTo>
                  <a:pt x="9132" y="9263"/>
                </a:lnTo>
                <a:lnTo>
                  <a:pt x="4263" y="9263"/>
                </a:lnTo>
                <a:cubicBezTo>
                  <a:pt x="4167" y="9263"/>
                  <a:pt x="4108" y="9323"/>
                  <a:pt x="4108" y="9418"/>
                </a:cubicBezTo>
                <a:cubicBezTo>
                  <a:pt x="4108" y="9501"/>
                  <a:pt x="4167" y="9561"/>
                  <a:pt x="4263" y="9561"/>
                </a:cubicBezTo>
                <a:lnTo>
                  <a:pt x="9311" y="9561"/>
                </a:lnTo>
                <a:cubicBezTo>
                  <a:pt x="9382" y="9561"/>
                  <a:pt x="9454" y="9620"/>
                  <a:pt x="9454" y="9716"/>
                </a:cubicBezTo>
                <a:lnTo>
                  <a:pt x="9454" y="9870"/>
                </a:lnTo>
                <a:lnTo>
                  <a:pt x="738" y="9870"/>
                </a:lnTo>
                <a:lnTo>
                  <a:pt x="738" y="9716"/>
                </a:lnTo>
                <a:cubicBezTo>
                  <a:pt x="738" y="9632"/>
                  <a:pt x="798" y="9561"/>
                  <a:pt x="881" y="9561"/>
                </a:cubicBezTo>
                <a:lnTo>
                  <a:pt x="3513" y="9561"/>
                </a:lnTo>
                <a:cubicBezTo>
                  <a:pt x="3608" y="9561"/>
                  <a:pt x="3667" y="9501"/>
                  <a:pt x="3667" y="9418"/>
                </a:cubicBezTo>
                <a:cubicBezTo>
                  <a:pt x="3667" y="9323"/>
                  <a:pt x="3608" y="9263"/>
                  <a:pt x="3513" y="9263"/>
                </a:cubicBezTo>
                <a:lnTo>
                  <a:pt x="1048" y="9263"/>
                </a:lnTo>
                <a:lnTo>
                  <a:pt x="1048" y="9085"/>
                </a:lnTo>
                <a:cubicBezTo>
                  <a:pt x="1048" y="9013"/>
                  <a:pt x="1108" y="8954"/>
                  <a:pt x="1179" y="8954"/>
                </a:cubicBezTo>
                <a:close/>
                <a:moveTo>
                  <a:pt x="5096" y="0"/>
                </a:moveTo>
                <a:cubicBezTo>
                  <a:pt x="5052" y="0"/>
                  <a:pt x="5007" y="12"/>
                  <a:pt x="4965" y="36"/>
                </a:cubicBezTo>
                <a:lnTo>
                  <a:pt x="858" y="2429"/>
                </a:lnTo>
                <a:cubicBezTo>
                  <a:pt x="834" y="2453"/>
                  <a:pt x="822" y="2453"/>
                  <a:pt x="822" y="2465"/>
                </a:cubicBezTo>
                <a:cubicBezTo>
                  <a:pt x="762" y="2524"/>
                  <a:pt x="715" y="2596"/>
                  <a:pt x="715" y="2691"/>
                </a:cubicBezTo>
                <a:lnTo>
                  <a:pt x="715" y="3429"/>
                </a:lnTo>
                <a:cubicBezTo>
                  <a:pt x="715" y="3560"/>
                  <a:pt x="822" y="3679"/>
                  <a:pt x="941" y="3715"/>
                </a:cubicBezTo>
                <a:cubicBezTo>
                  <a:pt x="929" y="3763"/>
                  <a:pt x="917" y="3798"/>
                  <a:pt x="917" y="3846"/>
                </a:cubicBezTo>
                <a:cubicBezTo>
                  <a:pt x="917" y="3965"/>
                  <a:pt x="953" y="4084"/>
                  <a:pt x="1036" y="4179"/>
                </a:cubicBezTo>
                <a:cubicBezTo>
                  <a:pt x="1119" y="4263"/>
                  <a:pt x="1227" y="4310"/>
                  <a:pt x="1358" y="4310"/>
                </a:cubicBezTo>
                <a:cubicBezTo>
                  <a:pt x="1405" y="4310"/>
                  <a:pt x="1465" y="4298"/>
                  <a:pt x="1512" y="4274"/>
                </a:cubicBezTo>
                <a:lnTo>
                  <a:pt x="1512" y="8263"/>
                </a:lnTo>
                <a:cubicBezTo>
                  <a:pt x="1429" y="8311"/>
                  <a:pt x="1370" y="8406"/>
                  <a:pt x="1370" y="8489"/>
                </a:cubicBezTo>
                <a:lnTo>
                  <a:pt x="1370" y="8704"/>
                </a:lnTo>
                <a:lnTo>
                  <a:pt x="1191" y="8704"/>
                </a:lnTo>
                <a:cubicBezTo>
                  <a:pt x="953" y="8704"/>
                  <a:pt x="762" y="8894"/>
                  <a:pt x="762" y="9132"/>
                </a:cubicBezTo>
                <a:lnTo>
                  <a:pt x="762" y="9323"/>
                </a:lnTo>
                <a:cubicBezTo>
                  <a:pt x="584" y="9382"/>
                  <a:pt x="453" y="9549"/>
                  <a:pt x="453" y="9739"/>
                </a:cubicBezTo>
                <a:lnTo>
                  <a:pt x="453" y="9906"/>
                </a:lnTo>
                <a:lnTo>
                  <a:pt x="155" y="9906"/>
                </a:lnTo>
                <a:cubicBezTo>
                  <a:pt x="60" y="9906"/>
                  <a:pt x="0" y="9966"/>
                  <a:pt x="0" y="10049"/>
                </a:cubicBezTo>
                <a:cubicBezTo>
                  <a:pt x="0" y="10144"/>
                  <a:pt x="60" y="10204"/>
                  <a:pt x="155" y="10204"/>
                </a:cubicBezTo>
                <a:lnTo>
                  <a:pt x="10049" y="10204"/>
                </a:lnTo>
                <a:cubicBezTo>
                  <a:pt x="10133" y="10204"/>
                  <a:pt x="10192" y="10144"/>
                  <a:pt x="10192" y="10049"/>
                </a:cubicBezTo>
                <a:cubicBezTo>
                  <a:pt x="10180" y="9954"/>
                  <a:pt x="10109" y="9870"/>
                  <a:pt x="10037" y="9870"/>
                </a:cubicBezTo>
                <a:lnTo>
                  <a:pt x="9740" y="9870"/>
                </a:lnTo>
                <a:lnTo>
                  <a:pt x="9740" y="9716"/>
                </a:lnTo>
                <a:cubicBezTo>
                  <a:pt x="9740" y="9513"/>
                  <a:pt x="9597" y="9335"/>
                  <a:pt x="9430" y="9299"/>
                </a:cubicBezTo>
                <a:lnTo>
                  <a:pt x="9430" y="9097"/>
                </a:lnTo>
                <a:cubicBezTo>
                  <a:pt x="9430" y="8858"/>
                  <a:pt x="9228" y="8668"/>
                  <a:pt x="8990" y="8668"/>
                </a:cubicBezTo>
                <a:lnTo>
                  <a:pt x="8918" y="8668"/>
                </a:lnTo>
                <a:lnTo>
                  <a:pt x="8918" y="8465"/>
                </a:lnTo>
                <a:cubicBezTo>
                  <a:pt x="8918" y="8358"/>
                  <a:pt x="8859" y="8287"/>
                  <a:pt x="8787" y="8239"/>
                </a:cubicBezTo>
                <a:lnTo>
                  <a:pt x="8787" y="4251"/>
                </a:lnTo>
                <a:cubicBezTo>
                  <a:pt x="8823" y="4263"/>
                  <a:pt x="8894" y="4274"/>
                  <a:pt x="8930" y="4274"/>
                </a:cubicBezTo>
                <a:cubicBezTo>
                  <a:pt x="9168" y="4274"/>
                  <a:pt x="9371" y="4084"/>
                  <a:pt x="9371" y="3858"/>
                </a:cubicBezTo>
                <a:cubicBezTo>
                  <a:pt x="9371" y="3786"/>
                  <a:pt x="9347" y="3715"/>
                  <a:pt x="9323" y="3655"/>
                </a:cubicBezTo>
                <a:cubicBezTo>
                  <a:pt x="9394" y="3608"/>
                  <a:pt x="9454" y="3524"/>
                  <a:pt x="9454" y="3417"/>
                </a:cubicBezTo>
                <a:lnTo>
                  <a:pt x="9454" y="2667"/>
                </a:lnTo>
                <a:cubicBezTo>
                  <a:pt x="9454" y="2572"/>
                  <a:pt x="9394" y="2465"/>
                  <a:pt x="9311" y="2417"/>
                </a:cubicBezTo>
                <a:lnTo>
                  <a:pt x="5227" y="36"/>
                </a:lnTo>
                <a:cubicBezTo>
                  <a:pt x="5185" y="12"/>
                  <a:pt x="5141" y="0"/>
                  <a:pt x="5096" y="0"/>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1706" name="Google Shape;11706;p80"/>
          <p:cNvGrpSpPr/>
          <p:nvPr/>
        </p:nvGrpSpPr>
        <p:grpSpPr>
          <a:xfrm>
            <a:off x="7749103" y="4841335"/>
            <a:ext cx="378324" cy="411259"/>
            <a:chOff x="5964227" y="3858701"/>
            <a:chExt cx="283743" cy="308444"/>
          </a:xfrm>
          <a:solidFill>
            <a:schemeClr val="tx1"/>
          </a:solidFill>
        </p:grpSpPr>
        <p:sp>
          <p:nvSpPr>
            <p:cNvPr id="11707" name="Google Shape;11707;p80"/>
            <p:cNvSpPr/>
            <p:nvPr/>
          </p:nvSpPr>
          <p:spPr>
            <a:xfrm>
              <a:off x="5964227" y="3858701"/>
              <a:ext cx="283743" cy="308444"/>
            </a:xfrm>
            <a:custGeom>
              <a:avLst/>
              <a:gdLst/>
              <a:ahLst/>
              <a:cxnLst/>
              <a:rect l="l" t="t" r="r" b="b"/>
              <a:pathLst>
                <a:path w="6978" h="7585" extrusionOk="0">
                  <a:moveTo>
                    <a:pt x="6084" y="3060"/>
                  </a:moveTo>
                  <a:cubicBezTo>
                    <a:pt x="6453" y="3120"/>
                    <a:pt x="6739" y="3429"/>
                    <a:pt x="6739" y="3822"/>
                  </a:cubicBezTo>
                  <a:cubicBezTo>
                    <a:pt x="6739" y="4203"/>
                    <a:pt x="6453" y="4525"/>
                    <a:pt x="6084" y="4584"/>
                  </a:cubicBezTo>
                  <a:lnTo>
                    <a:pt x="6084" y="3060"/>
                  </a:lnTo>
                  <a:close/>
                  <a:moveTo>
                    <a:pt x="881" y="2929"/>
                  </a:moveTo>
                  <a:lnTo>
                    <a:pt x="881" y="4715"/>
                  </a:lnTo>
                  <a:lnTo>
                    <a:pt x="607" y="4715"/>
                  </a:lnTo>
                  <a:cubicBezTo>
                    <a:pt x="405" y="4715"/>
                    <a:pt x="226" y="4536"/>
                    <a:pt x="226" y="4322"/>
                  </a:cubicBezTo>
                  <a:lnTo>
                    <a:pt x="226" y="3310"/>
                  </a:lnTo>
                  <a:cubicBezTo>
                    <a:pt x="226" y="3108"/>
                    <a:pt x="405" y="2929"/>
                    <a:pt x="607" y="2929"/>
                  </a:cubicBezTo>
                  <a:close/>
                  <a:moveTo>
                    <a:pt x="1893" y="2917"/>
                  </a:moveTo>
                  <a:lnTo>
                    <a:pt x="1893" y="4715"/>
                  </a:lnTo>
                  <a:lnTo>
                    <a:pt x="1107" y="4715"/>
                  </a:lnTo>
                  <a:lnTo>
                    <a:pt x="1107" y="2917"/>
                  </a:lnTo>
                  <a:close/>
                  <a:moveTo>
                    <a:pt x="2024" y="5596"/>
                  </a:moveTo>
                  <a:lnTo>
                    <a:pt x="2024" y="6108"/>
                  </a:lnTo>
                  <a:lnTo>
                    <a:pt x="1798" y="6108"/>
                  </a:lnTo>
                  <a:lnTo>
                    <a:pt x="1929" y="5596"/>
                  </a:lnTo>
                  <a:close/>
                  <a:moveTo>
                    <a:pt x="1858" y="4953"/>
                  </a:moveTo>
                  <a:lnTo>
                    <a:pt x="1405" y="6620"/>
                  </a:lnTo>
                  <a:lnTo>
                    <a:pt x="1107" y="6620"/>
                  </a:lnTo>
                  <a:lnTo>
                    <a:pt x="1107" y="4953"/>
                  </a:lnTo>
                  <a:close/>
                  <a:moveTo>
                    <a:pt x="5846" y="250"/>
                  </a:moveTo>
                  <a:lnTo>
                    <a:pt x="5846" y="7394"/>
                  </a:lnTo>
                  <a:lnTo>
                    <a:pt x="5322" y="7394"/>
                  </a:lnTo>
                  <a:lnTo>
                    <a:pt x="5322" y="2358"/>
                  </a:lnTo>
                  <a:cubicBezTo>
                    <a:pt x="5322" y="2298"/>
                    <a:pt x="5263" y="2239"/>
                    <a:pt x="5203" y="2239"/>
                  </a:cubicBezTo>
                  <a:cubicBezTo>
                    <a:pt x="5144" y="2239"/>
                    <a:pt x="5084" y="2298"/>
                    <a:pt x="5084" y="2358"/>
                  </a:cubicBezTo>
                  <a:lnTo>
                    <a:pt x="5084" y="6608"/>
                  </a:lnTo>
                  <a:cubicBezTo>
                    <a:pt x="4941" y="6394"/>
                    <a:pt x="4715" y="6108"/>
                    <a:pt x="4417" y="5834"/>
                  </a:cubicBezTo>
                  <a:cubicBezTo>
                    <a:pt x="4096" y="5501"/>
                    <a:pt x="3739" y="5251"/>
                    <a:pt x="3393" y="5072"/>
                  </a:cubicBezTo>
                  <a:cubicBezTo>
                    <a:pt x="2989" y="4858"/>
                    <a:pt x="2572" y="4739"/>
                    <a:pt x="2155" y="4727"/>
                  </a:cubicBezTo>
                  <a:lnTo>
                    <a:pt x="2155" y="2917"/>
                  </a:lnTo>
                  <a:cubicBezTo>
                    <a:pt x="2572" y="2893"/>
                    <a:pt x="2989" y="2774"/>
                    <a:pt x="3393" y="2572"/>
                  </a:cubicBezTo>
                  <a:cubicBezTo>
                    <a:pt x="3751" y="2393"/>
                    <a:pt x="4096" y="2120"/>
                    <a:pt x="4417" y="1810"/>
                  </a:cubicBezTo>
                  <a:cubicBezTo>
                    <a:pt x="4715" y="1524"/>
                    <a:pt x="4941" y="1250"/>
                    <a:pt x="5084" y="1036"/>
                  </a:cubicBezTo>
                  <a:lnTo>
                    <a:pt x="5084" y="1798"/>
                  </a:lnTo>
                  <a:cubicBezTo>
                    <a:pt x="5084" y="1858"/>
                    <a:pt x="5144" y="1917"/>
                    <a:pt x="5203" y="1917"/>
                  </a:cubicBezTo>
                  <a:cubicBezTo>
                    <a:pt x="5263" y="1917"/>
                    <a:pt x="5322" y="1858"/>
                    <a:pt x="5322" y="1798"/>
                  </a:cubicBezTo>
                  <a:lnTo>
                    <a:pt x="5322" y="250"/>
                  </a:lnTo>
                  <a:close/>
                  <a:moveTo>
                    <a:pt x="5203" y="0"/>
                  </a:moveTo>
                  <a:cubicBezTo>
                    <a:pt x="5144" y="0"/>
                    <a:pt x="5084" y="60"/>
                    <a:pt x="5084" y="119"/>
                  </a:cubicBezTo>
                  <a:lnTo>
                    <a:pt x="5084" y="596"/>
                  </a:lnTo>
                  <a:cubicBezTo>
                    <a:pt x="5013" y="715"/>
                    <a:pt x="4715" y="1167"/>
                    <a:pt x="4239" y="1619"/>
                  </a:cubicBezTo>
                  <a:cubicBezTo>
                    <a:pt x="3751" y="2096"/>
                    <a:pt x="2965" y="2655"/>
                    <a:pt x="2024" y="2655"/>
                  </a:cubicBezTo>
                  <a:lnTo>
                    <a:pt x="619" y="2655"/>
                  </a:lnTo>
                  <a:cubicBezTo>
                    <a:pt x="286" y="2655"/>
                    <a:pt x="0" y="2941"/>
                    <a:pt x="0" y="3286"/>
                  </a:cubicBezTo>
                  <a:lnTo>
                    <a:pt x="0" y="4298"/>
                  </a:lnTo>
                  <a:cubicBezTo>
                    <a:pt x="0" y="4632"/>
                    <a:pt x="286" y="4917"/>
                    <a:pt x="619" y="4917"/>
                  </a:cubicBezTo>
                  <a:lnTo>
                    <a:pt x="893" y="4917"/>
                  </a:lnTo>
                  <a:lnTo>
                    <a:pt x="893" y="6703"/>
                  </a:lnTo>
                  <a:cubicBezTo>
                    <a:pt x="893" y="6763"/>
                    <a:pt x="953" y="6822"/>
                    <a:pt x="1012" y="6822"/>
                  </a:cubicBezTo>
                  <a:lnTo>
                    <a:pt x="1512" y="6822"/>
                  </a:lnTo>
                  <a:cubicBezTo>
                    <a:pt x="1572" y="6822"/>
                    <a:pt x="1619" y="6799"/>
                    <a:pt x="1631" y="6739"/>
                  </a:cubicBezTo>
                  <a:lnTo>
                    <a:pt x="1750" y="6322"/>
                  </a:lnTo>
                  <a:lnTo>
                    <a:pt x="2155" y="6322"/>
                  </a:lnTo>
                  <a:cubicBezTo>
                    <a:pt x="2215" y="6322"/>
                    <a:pt x="2274" y="6263"/>
                    <a:pt x="2274" y="6203"/>
                  </a:cubicBezTo>
                  <a:lnTo>
                    <a:pt x="2274" y="5441"/>
                  </a:lnTo>
                  <a:cubicBezTo>
                    <a:pt x="2274" y="5382"/>
                    <a:pt x="2215" y="5322"/>
                    <a:pt x="2155" y="5322"/>
                  </a:cubicBezTo>
                  <a:lnTo>
                    <a:pt x="2012" y="5322"/>
                  </a:lnTo>
                  <a:lnTo>
                    <a:pt x="2108" y="4917"/>
                  </a:lnTo>
                  <a:cubicBezTo>
                    <a:pt x="3024" y="4953"/>
                    <a:pt x="3763" y="5501"/>
                    <a:pt x="4239" y="5965"/>
                  </a:cubicBezTo>
                  <a:cubicBezTo>
                    <a:pt x="4715" y="6430"/>
                    <a:pt x="5013" y="6882"/>
                    <a:pt x="5084" y="6989"/>
                  </a:cubicBezTo>
                  <a:lnTo>
                    <a:pt x="5084" y="7465"/>
                  </a:lnTo>
                  <a:cubicBezTo>
                    <a:pt x="5084" y="7525"/>
                    <a:pt x="5144" y="7584"/>
                    <a:pt x="5203" y="7584"/>
                  </a:cubicBezTo>
                  <a:lnTo>
                    <a:pt x="5965" y="7584"/>
                  </a:lnTo>
                  <a:cubicBezTo>
                    <a:pt x="6025" y="7584"/>
                    <a:pt x="6084" y="7525"/>
                    <a:pt x="6084" y="7465"/>
                  </a:cubicBezTo>
                  <a:lnTo>
                    <a:pt x="6084" y="4775"/>
                  </a:lnTo>
                  <a:cubicBezTo>
                    <a:pt x="6596" y="4715"/>
                    <a:pt x="6977" y="4286"/>
                    <a:pt x="6977" y="3774"/>
                  </a:cubicBezTo>
                  <a:cubicBezTo>
                    <a:pt x="6977" y="3298"/>
                    <a:pt x="6596" y="2870"/>
                    <a:pt x="6084" y="2810"/>
                  </a:cubicBezTo>
                  <a:lnTo>
                    <a:pt x="6084" y="119"/>
                  </a:lnTo>
                  <a:cubicBezTo>
                    <a:pt x="6084" y="60"/>
                    <a:pt x="6025" y="0"/>
                    <a:pt x="596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08" name="Google Shape;11708;p80"/>
            <p:cNvSpPr/>
            <p:nvPr/>
          </p:nvSpPr>
          <p:spPr>
            <a:xfrm>
              <a:off x="6202788" y="3976471"/>
              <a:ext cx="19719" cy="7601"/>
            </a:xfrm>
            <a:custGeom>
              <a:avLst/>
              <a:gdLst/>
              <a:ahLst/>
              <a:cxnLst/>
              <a:rect l="l" t="t" r="r" b="b"/>
              <a:pathLst>
                <a:path w="620" h="239" extrusionOk="0">
                  <a:moveTo>
                    <a:pt x="119" y="0"/>
                  </a:moveTo>
                  <a:cubicBezTo>
                    <a:pt x="60" y="0"/>
                    <a:pt x="0" y="60"/>
                    <a:pt x="0" y="119"/>
                  </a:cubicBezTo>
                  <a:cubicBezTo>
                    <a:pt x="0" y="179"/>
                    <a:pt x="60" y="238"/>
                    <a:pt x="119" y="238"/>
                  </a:cubicBezTo>
                  <a:lnTo>
                    <a:pt x="500" y="238"/>
                  </a:lnTo>
                  <a:cubicBezTo>
                    <a:pt x="560" y="238"/>
                    <a:pt x="619" y="179"/>
                    <a:pt x="619" y="119"/>
                  </a:cubicBezTo>
                  <a:cubicBezTo>
                    <a:pt x="619" y="60"/>
                    <a:pt x="560" y="0"/>
                    <a:pt x="50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09" name="Google Shape;11709;p80"/>
            <p:cNvSpPr/>
            <p:nvPr/>
          </p:nvSpPr>
          <p:spPr>
            <a:xfrm>
              <a:off x="6186122" y="3930259"/>
              <a:ext cx="17429" cy="16316"/>
            </a:xfrm>
            <a:custGeom>
              <a:avLst/>
              <a:gdLst/>
              <a:ahLst/>
              <a:cxnLst/>
              <a:rect l="l" t="t" r="r" b="b"/>
              <a:pathLst>
                <a:path w="548" h="513" extrusionOk="0">
                  <a:moveTo>
                    <a:pt x="429" y="0"/>
                  </a:moveTo>
                  <a:cubicBezTo>
                    <a:pt x="399" y="0"/>
                    <a:pt x="369" y="12"/>
                    <a:pt x="346" y="36"/>
                  </a:cubicBezTo>
                  <a:lnTo>
                    <a:pt x="72" y="298"/>
                  </a:lnTo>
                  <a:cubicBezTo>
                    <a:pt x="0" y="381"/>
                    <a:pt x="60" y="512"/>
                    <a:pt x="167" y="512"/>
                  </a:cubicBezTo>
                  <a:cubicBezTo>
                    <a:pt x="191" y="512"/>
                    <a:pt x="226" y="501"/>
                    <a:pt x="250" y="477"/>
                  </a:cubicBezTo>
                  <a:lnTo>
                    <a:pt x="524" y="215"/>
                  </a:lnTo>
                  <a:cubicBezTo>
                    <a:pt x="548" y="167"/>
                    <a:pt x="548" y="84"/>
                    <a:pt x="512" y="36"/>
                  </a:cubicBezTo>
                  <a:cubicBezTo>
                    <a:pt x="488" y="12"/>
                    <a:pt x="459" y="0"/>
                    <a:pt x="42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10" name="Google Shape;11710;p80"/>
            <p:cNvSpPr/>
            <p:nvPr/>
          </p:nvSpPr>
          <p:spPr>
            <a:xfrm>
              <a:off x="6187235" y="4013556"/>
              <a:ext cx="16316" cy="15934"/>
            </a:xfrm>
            <a:custGeom>
              <a:avLst/>
              <a:gdLst/>
              <a:ahLst/>
              <a:cxnLst/>
              <a:rect l="l" t="t" r="r" b="b"/>
              <a:pathLst>
                <a:path w="513" h="501" extrusionOk="0">
                  <a:moveTo>
                    <a:pt x="120" y="1"/>
                  </a:moveTo>
                  <a:cubicBezTo>
                    <a:pt x="90" y="1"/>
                    <a:pt x="61" y="13"/>
                    <a:pt x="37" y="37"/>
                  </a:cubicBezTo>
                  <a:cubicBezTo>
                    <a:pt x="1" y="84"/>
                    <a:pt x="1" y="156"/>
                    <a:pt x="37" y="203"/>
                  </a:cubicBezTo>
                  <a:lnTo>
                    <a:pt x="311" y="465"/>
                  </a:lnTo>
                  <a:cubicBezTo>
                    <a:pt x="334" y="489"/>
                    <a:pt x="367" y="501"/>
                    <a:pt x="400" y="501"/>
                  </a:cubicBezTo>
                  <a:cubicBezTo>
                    <a:pt x="433" y="501"/>
                    <a:pt x="465" y="489"/>
                    <a:pt x="489" y="465"/>
                  </a:cubicBezTo>
                  <a:cubicBezTo>
                    <a:pt x="513" y="429"/>
                    <a:pt x="513" y="346"/>
                    <a:pt x="477" y="310"/>
                  </a:cubicBezTo>
                  <a:lnTo>
                    <a:pt x="203" y="37"/>
                  </a:lnTo>
                  <a:cubicBezTo>
                    <a:pt x="180" y="13"/>
                    <a:pt x="150" y="1"/>
                    <a:pt x="12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711" name="Google Shape;11711;p80"/>
          <p:cNvGrpSpPr/>
          <p:nvPr/>
        </p:nvGrpSpPr>
        <p:grpSpPr>
          <a:xfrm>
            <a:off x="8324677" y="4930164"/>
            <a:ext cx="427163" cy="284803"/>
            <a:chOff x="6395908" y="3873073"/>
            <a:chExt cx="320372" cy="213602"/>
          </a:xfrm>
          <a:solidFill>
            <a:schemeClr val="tx1"/>
          </a:solidFill>
        </p:grpSpPr>
        <p:sp>
          <p:nvSpPr>
            <p:cNvPr id="11712" name="Google Shape;11712;p80"/>
            <p:cNvSpPr/>
            <p:nvPr/>
          </p:nvSpPr>
          <p:spPr>
            <a:xfrm>
              <a:off x="6395908" y="3873073"/>
              <a:ext cx="320372" cy="213602"/>
            </a:xfrm>
            <a:custGeom>
              <a:avLst/>
              <a:gdLst/>
              <a:ahLst/>
              <a:cxnLst/>
              <a:rect l="l" t="t" r="r" b="b"/>
              <a:pathLst>
                <a:path w="10073" h="6716" extrusionOk="0">
                  <a:moveTo>
                    <a:pt x="9585" y="310"/>
                  </a:moveTo>
                  <a:cubicBezTo>
                    <a:pt x="9692" y="310"/>
                    <a:pt x="9763" y="394"/>
                    <a:pt x="9763" y="501"/>
                  </a:cubicBezTo>
                  <a:lnTo>
                    <a:pt x="9763" y="6228"/>
                  </a:lnTo>
                  <a:cubicBezTo>
                    <a:pt x="9763" y="6335"/>
                    <a:pt x="9692" y="6406"/>
                    <a:pt x="9585" y="6406"/>
                  </a:cubicBezTo>
                  <a:lnTo>
                    <a:pt x="488" y="6406"/>
                  </a:lnTo>
                  <a:cubicBezTo>
                    <a:pt x="381" y="6406"/>
                    <a:pt x="310" y="6335"/>
                    <a:pt x="310" y="6228"/>
                  </a:cubicBezTo>
                  <a:lnTo>
                    <a:pt x="310" y="501"/>
                  </a:lnTo>
                  <a:cubicBezTo>
                    <a:pt x="310" y="394"/>
                    <a:pt x="381" y="310"/>
                    <a:pt x="488" y="310"/>
                  </a:cubicBezTo>
                  <a:close/>
                  <a:moveTo>
                    <a:pt x="488" y="1"/>
                  </a:moveTo>
                  <a:cubicBezTo>
                    <a:pt x="227" y="1"/>
                    <a:pt x="0" y="227"/>
                    <a:pt x="0" y="501"/>
                  </a:cubicBezTo>
                  <a:lnTo>
                    <a:pt x="0" y="6228"/>
                  </a:lnTo>
                  <a:cubicBezTo>
                    <a:pt x="0" y="6490"/>
                    <a:pt x="227" y="6716"/>
                    <a:pt x="488" y="6716"/>
                  </a:cubicBezTo>
                  <a:lnTo>
                    <a:pt x="9585" y="6716"/>
                  </a:lnTo>
                  <a:cubicBezTo>
                    <a:pt x="9847" y="6716"/>
                    <a:pt x="10073" y="6490"/>
                    <a:pt x="10073" y="6228"/>
                  </a:cubicBezTo>
                  <a:lnTo>
                    <a:pt x="10073" y="501"/>
                  </a:lnTo>
                  <a:cubicBezTo>
                    <a:pt x="10073" y="227"/>
                    <a:pt x="9871" y="1"/>
                    <a:pt x="958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13" name="Google Shape;11713;p80"/>
            <p:cNvSpPr/>
            <p:nvPr/>
          </p:nvSpPr>
          <p:spPr>
            <a:xfrm>
              <a:off x="6427713" y="3894669"/>
              <a:ext cx="256762" cy="171175"/>
            </a:xfrm>
            <a:custGeom>
              <a:avLst/>
              <a:gdLst/>
              <a:ahLst/>
              <a:cxnLst/>
              <a:rect l="l" t="t" r="r" b="b"/>
              <a:pathLst>
                <a:path w="8073" h="5382" extrusionOk="0">
                  <a:moveTo>
                    <a:pt x="7751" y="322"/>
                  </a:moveTo>
                  <a:lnTo>
                    <a:pt x="7751" y="5060"/>
                  </a:lnTo>
                  <a:lnTo>
                    <a:pt x="310" y="5060"/>
                  </a:lnTo>
                  <a:lnTo>
                    <a:pt x="310" y="322"/>
                  </a:lnTo>
                  <a:close/>
                  <a:moveTo>
                    <a:pt x="155" y="0"/>
                  </a:moveTo>
                  <a:cubicBezTo>
                    <a:pt x="72" y="0"/>
                    <a:pt x="0" y="72"/>
                    <a:pt x="0" y="155"/>
                  </a:cubicBezTo>
                  <a:lnTo>
                    <a:pt x="0" y="5215"/>
                  </a:lnTo>
                  <a:cubicBezTo>
                    <a:pt x="0" y="5310"/>
                    <a:pt x="72" y="5382"/>
                    <a:pt x="155" y="5382"/>
                  </a:cubicBezTo>
                  <a:lnTo>
                    <a:pt x="7918" y="5382"/>
                  </a:lnTo>
                  <a:cubicBezTo>
                    <a:pt x="8001" y="5382"/>
                    <a:pt x="8073" y="5310"/>
                    <a:pt x="8073" y="5215"/>
                  </a:cubicBezTo>
                  <a:lnTo>
                    <a:pt x="8073" y="155"/>
                  </a:lnTo>
                  <a:cubicBezTo>
                    <a:pt x="8073" y="72"/>
                    <a:pt x="8001" y="0"/>
                    <a:pt x="791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14" name="Google Shape;11714;p80"/>
            <p:cNvSpPr/>
            <p:nvPr/>
          </p:nvSpPr>
          <p:spPr>
            <a:xfrm>
              <a:off x="6411429" y="3969633"/>
              <a:ext cx="10623" cy="21627"/>
            </a:xfrm>
            <a:custGeom>
              <a:avLst/>
              <a:gdLst/>
              <a:ahLst/>
              <a:cxnLst/>
              <a:rect l="l" t="t" r="r" b="b"/>
              <a:pathLst>
                <a:path w="334" h="680" extrusionOk="0">
                  <a:moveTo>
                    <a:pt x="167" y="1"/>
                  </a:moveTo>
                  <a:cubicBezTo>
                    <a:pt x="72" y="1"/>
                    <a:pt x="0" y="84"/>
                    <a:pt x="0" y="167"/>
                  </a:cubicBezTo>
                  <a:lnTo>
                    <a:pt x="0" y="513"/>
                  </a:lnTo>
                  <a:cubicBezTo>
                    <a:pt x="0" y="596"/>
                    <a:pt x="72" y="679"/>
                    <a:pt x="167" y="679"/>
                  </a:cubicBezTo>
                  <a:cubicBezTo>
                    <a:pt x="251" y="679"/>
                    <a:pt x="334" y="596"/>
                    <a:pt x="334" y="513"/>
                  </a:cubicBezTo>
                  <a:lnTo>
                    <a:pt x="334" y="167"/>
                  </a:lnTo>
                  <a:cubicBezTo>
                    <a:pt x="334" y="84"/>
                    <a:pt x="251"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15" name="Google Shape;11715;p80"/>
            <p:cNvSpPr/>
            <p:nvPr/>
          </p:nvSpPr>
          <p:spPr>
            <a:xfrm>
              <a:off x="6690136" y="3964704"/>
              <a:ext cx="10623" cy="31487"/>
            </a:xfrm>
            <a:custGeom>
              <a:avLst/>
              <a:gdLst/>
              <a:ahLst/>
              <a:cxnLst/>
              <a:rect l="l" t="t" r="r" b="b"/>
              <a:pathLst>
                <a:path w="334" h="990" extrusionOk="0">
                  <a:moveTo>
                    <a:pt x="167" y="1"/>
                  </a:moveTo>
                  <a:cubicBezTo>
                    <a:pt x="84" y="1"/>
                    <a:pt x="0" y="72"/>
                    <a:pt x="0" y="156"/>
                  </a:cubicBezTo>
                  <a:lnTo>
                    <a:pt x="0" y="834"/>
                  </a:lnTo>
                  <a:cubicBezTo>
                    <a:pt x="0" y="918"/>
                    <a:pt x="84" y="989"/>
                    <a:pt x="167" y="989"/>
                  </a:cubicBezTo>
                  <a:cubicBezTo>
                    <a:pt x="251" y="989"/>
                    <a:pt x="334" y="918"/>
                    <a:pt x="334" y="834"/>
                  </a:cubicBezTo>
                  <a:lnTo>
                    <a:pt x="334" y="156"/>
                  </a:lnTo>
                  <a:cubicBezTo>
                    <a:pt x="334" y="60"/>
                    <a:pt x="262"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16" name="Google Shape;11716;p80"/>
            <p:cNvSpPr/>
            <p:nvPr/>
          </p:nvSpPr>
          <p:spPr>
            <a:xfrm>
              <a:off x="6690136" y="3894669"/>
              <a:ext cx="10623" cy="10241"/>
            </a:xfrm>
            <a:custGeom>
              <a:avLst/>
              <a:gdLst/>
              <a:ahLst/>
              <a:cxnLst/>
              <a:rect l="l" t="t" r="r" b="b"/>
              <a:pathLst>
                <a:path w="334" h="322" extrusionOk="0">
                  <a:moveTo>
                    <a:pt x="167" y="0"/>
                  </a:moveTo>
                  <a:cubicBezTo>
                    <a:pt x="84" y="0"/>
                    <a:pt x="0" y="72"/>
                    <a:pt x="0" y="155"/>
                  </a:cubicBezTo>
                  <a:cubicBezTo>
                    <a:pt x="0" y="250"/>
                    <a:pt x="84" y="322"/>
                    <a:pt x="167" y="322"/>
                  </a:cubicBezTo>
                  <a:cubicBezTo>
                    <a:pt x="251" y="322"/>
                    <a:pt x="334" y="250"/>
                    <a:pt x="334" y="155"/>
                  </a:cubicBezTo>
                  <a:cubicBezTo>
                    <a:pt x="334" y="72"/>
                    <a:pt x="262"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17" name="Google Shape;11717;p80"/>
            <p:cNvSpPr/>
            <p:nvPr/>
          </p:nvSpPr>
          <p:spPr>
            <a:xfrm>
              <a:off x="6411429" y="3942758"/>
              <a:ext cx="10623" cy="15553"/>
            </a:xfrm>
            <a:custGeom>
              <a:avLst/>
              <a:gdLst/>
              <a:ahLst/>
              <a:cxnLst/>
              <a:rect l="l" t="t" r="r" b="b"/>
              <a:pathLst>
                <a:path w="334" h="489" extrusionOk="0">
                  <a:moveTo>
                    <a:pt x="167" y="0"/>
                  </a:moveTo>
                  <a:cubicBezTo>
                    <a:pt x="72" y="0"/>
                    <a:pt x="0" y="72"/>
                    <a:pt x="0" y="167"/>
                  </a:cubicBezTo>
                  <a:lnTo>
                    <a:pt x="0" y="334"/>
                  </a:lnTo>
                  <a:cubicBezTo>
                    <a:pt x="0" y="417"/>
                    <a:pt x="72" y="489"/>
                    <a:pt x="167" y="489"/>
                  </a:cubicBezTo>
                  <a:cubicBezTo>
                    <a:pt x="251" y="489"/>
                    <a:pt x="334" y="417"/>
                    <a:pt x="334" y="334"/>
                  </a:cubicBezTo>
                  <a:lnTo>
                    <a:pt x="334" y="167"/>
                  </a:lnTo>
                  <a:cubicBezTo>
                    <a:pt x="334" y="72"/>
                    <a:pt x="251"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18" name="Google Shape;11718;p80"/>
            <p:cNvSpPr/>
            <p:nvPr/>
          </p:nvSpPr>
          <p:spPr>
            <a:xfrm>
              <a:off x="6411429" y="4001820"/>
              <a:ext cx="10623" cy="15934"/>
            </a:xfrm>
            <a:custGeom>
              <a:avLst/>
              <a:gdLst/>
              <a:ahLst/>
              <a:cxnLst/>
              <a:rect l="l" t="t" r="r" b="b"/>
              <a:pathLst>
                <a:path w="334" h="501" extrusionOk="0">
                  <a:moveTo>
                    <a:pt x="167" y="1"/>
                  </a:moveTo>
                  <a:cubicBezTo>
                    <a:pt x="72" y="1"/>
                    <a:pt x="0" y="84"/>
                    <a:pt x="0" y="167"/>
                  </a:cubicBezTo>
                  <a:lnTo>
                    <a:pt x="0" y="334"/>
                  </a:lnTo>
                  <a:cubicBezTo>
                    <a:pt x="0" y="417"/>
                    <a:pt x="72" y="501"/>
                    <a:pt x="167" y="501"/>
                  </a:cubicBezTo>
                  <a:cubicBezTo>
                    <a:pt x="251" y="501"/>
                    <a:pt x="334" y="417"/>
                    <a:pt x="334" y="334"/>
                  </a:cubicBezTo>
                  <a:lnTo>
                    <a:pt x="334" y="167"/>
                  </a:lnTo>
                  <a:cubicBezTo>
                    <a:pt x="334" y="84"/>
                    <a:pt x="251"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19" name="Google Shape;11719;p80"/>
            <p:cNvSpPr/>
            <p:nvPr/>
          </p:nvSpPr>
          <p:spPr>
            <a:xfrm>
              <a:off x="6448927" y="4017723"/>
              <a:ext cx="214366" cy="32218"/>
            </a:xfrm>
            <a:custGeom>
              <a:avLst/>
              <a:gdLst/>
              <a:ahLst/>
              <a:cxnLst/>
              <a:rect l="l" t="t" r="r" b="b"/>
              <a:pathLst>
                <a:path w="6740" h="1013" extrusionOk="0">
                  <a:moveTo>
                    <a:pt x="1512" y="322"/>
                  </a:moveTo>
                  <a:cubicBezTo>
                    <a:pt x="1619" y="322"/>
                    <a:pt x="1691" y="394"/>
                    <a:pt x="1691" y="501"/>
                  </a:cubicBezTo>
                  <a:cubicBezTo>
                    <a:pt x="1691" y="608"/>
                    <a:pt x="1619" y="679"/>
                    <a:pt x="1512" y="679"/>
                  </a:cubicBezTo>
                  <a:cubicBezTo>
                    <a:pt x="1417" y="679"/>
                    <a:pt x="1334" y="608"/>
                    <a:pt x="1334" y="501"/>
                  </a:cubicBezTo>
                  <a:cubicBezTo>
                    <a:pt x="1334" y="394"/>
                    <a:pt x="1417" y="322"/>
                    <a:pt x="1512" y="322"/>
                  </a:cubicBezTo>
                  <a:close/>
                  <a:moveTo>
                    <a:pt x="1512" y="1"/>
                  </a:moveTo>
                  <a:cubicBezTo>
                    <a:pt x="1298" y="1"/>
                    <a:pt x="1119" y="132"/>
                    <a:pt x="1036" y="334"/>
                  </a:cubicBezTo>
                  <a:lnTo>
                    <a:pt x="167" y="334"/>
                  </a:lnTo>
                  <a:cubicBezTo>
                    <a:pt x="72" y="334"/>
                    <a:pt x="0" y="418"/>
                    <a:pt x="0" y="501"/>
                  </a:cubicBezTo>
                  <a:cubicBezTo>
                    <a:pt x="0" y="596"/>
                    <a:pt x="72" y="668"/>
                    <a:pt x="167" y="668"/>
                  </a:cubicBezTo>
                  <a:lnTo>
                    <a:pt x="1036" y="668"/>
                  </a:lnTo>
                  <a:cubicBezTo>
                    <a:pt x="1096" y="858"/>
                    <a:pt x="1298" y="1013"/>
                    <a:pt x="1512" y="1013"/>
                  </a:cubicBezTo>
                  <a:cubicBezTo>
                    <a:pt x="1739" y="1013"/>
                    <a:pt x="1917" y="870"/>
                    <a:pt x="1989" y="668"/>
                  </a:cubicBezTo>
                  <a:lnTo>
                    <a:pt x="6572" y="668"/>
                  </a:lnTo>
                  <a:cubicBezTo>
                    <a:pt x="6668" y="668"/>
                    <a:pt x="6739" y="596"/>
                    <a:pt x="6739" y="501"/>
                  </a:cubicBezTo>
                  <a:cubicBezTo>
                    <a:pt x="6727" y="418"/>
                    <a:pt x="6668" y="334"/>
                    <a:pt x="6572" y="334"/>
                  </a:cubicBezTo>
                  <a:lnTo>
                    <a:pt x="1989" y="334"/>
                  </a:lnTo>
                  <a:cubicBezTo>
                    <a:pt x="1929" y="144"/>
                    <a:pt x="1739" y="1"/>
                    <a:pt x="151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20" name="Google Shape;11720;p80"/>
            <p:cNvSpPr/>
            <p:nvPr/>
          </p:nvSpPr>
          <p:spPr>
            <a:xfrm>
              <a:off x="6535627" y="3940913"/>
              <a:ext cx="46244" cy="46181"/>
            </a:xfrm>
            <a:custGeom>
              <a:avLst/>
              <a:gdLst/>
              <a:ahLst/>
              <a:cxnLst/>
              <a:rect l="l" t="t" r="r" b="b"/>
              <a:pathLst>
                <a:path w="1454" h="1452" extrusionOk="0">
                  <a:moveTo>
                    <a:pt x="298" y="308"/>
                  </a:moveTo>
                  <a:lnTo>
                    <a:pt x="1096" y="713"/>
                  </a:lnTo>
                  <a:cubicBezTo>
                    <a:pt x="1108" y="713"/>
                    <a:pt x="1132" y="713"/>
                    <a:pt x="1108" y="725"/>
                  </a:cubicBezTo>
                  <a:lnTo>
                    <a:pt x="310" y="1130"/>
                  </a:lnTo>
                  <a:lnTo>
                    <a:pt x="298" y="1130"/>
                  </a:lnTo>
                  <a:lnTo>
                    <a:pt x="298" y="1118"/>
                  </a:lnTo>
                  <a:lnTo>
                    <a:pt x="298" y="332"/>
                  </a:lnTo>
                  <a:lnTo>
                    <a:pt x="298" y="308"/>
                  </a:lnTo>
                  <a:close/>
                  <a:moveTo>
                    <a:pt x="303" y="0"/>
                  </a:moveTo>
                  <a:cubicBezTo>
                    <a:pt x="247" y="0"/>
                    <a:pt x="194" y="15"/>
                    <a:pt x="144" y="46"/>
                  </a:cubicBezTo>
                  <a:cubicBezTo>
                    <a:pt x="36" y="106"/>
                    <a:pt x="1" y="213"/>
                    <a:pt x="1" y="332"/>
                  </a:cubicBezTo>
                  <a:lnTo>
                    <a:pt x="1" y="1130"/>
                  </a:lnTo>
                  <a:cubicBezTo>
                    <a:pt x="1" y="1249"/>
                    <a:pt x="60" y="1356"/>
                    <a:pt x="144" y="1416"/>
                  </a:cubicBezTo>
                  <a:cubicBezTo>
                    <a:pt x="203" y="1440"/>
                    <a:pt x="263" y="1451"/>
                    <a:pt x="322" y="1451"/>
                  </a:cubicBezTo>
                  <a:cubicBezTo>
                    <a:pt x="370" y="1451"/>
                    <a:pt x="429" y="1440"/>
                    <a:pt x="477" y="1428"/>
                  </a:cubicBezTo>
                  <a:lnTo>
                    <a:pt x="1275" y="1023"/>
                  </a:lnTo>
                  <a:cubicBezTo>
                    <a:pt x="1382" y="963"/>
                    <a:pt x="1453" y="856"/>
                    <a:pt x="1453" y="725"/>
                  </a:cubicBezTo>
                  <a:cubicBezTo>
                    <a:pt x="1453" y="594"/>
                    <a:pt x="1370" y="487"/>
                    <a:pt x="1263" y="427"/>
                  </a:cubicBezTo>
                  <a:lnTo>
                    <a:pt x="453" y="35"/>
                  </a:lnTo>
                  <a:cubicBezTo>
                    <a:pt x="403" y="12"/>
                    <a:pt x="352" y="0"/>
                    <a:pt x="30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21" name="Google Shape;11721;p80"/>
            <p:cNvSpPr/>
            <p:nvPr/>
          </p:nvSpPr>
          <p:spPr>
            <a:xfrm>
              <a:off x="6497016" y="3916233"/>
              <a:ext cx="117424" cy="96242"/>
            </a:xfrm>
            <a:custGeom>
              <a:avLst/>
              <a:gdLst/>
              <a:ahLst/>
              <a:cxnLst/>
              <a:rect l="l" t="t" r="r" b="b"/>
              <a:pathLst>
                <a:path w="3692" h="3026" extrusionOk="0">
                  <a:moveTo>
                    <a:pt x="2858" y="299"/>
                  </a:moveTo>
                  <a:cubicBezTo>
                    <a:pt x="3144" y="299"/>
                    <a:pt x="3382" y="537"/>
                    <a:pt x="3382" y="822"/>
                  </a:cubicBezTo>
                  <a:lnTo>
                    <a:pt x="3382" y="2180"/>
                  </a:lnTo>
                  <a:cubicBezTo>
                    <a:pt x="3382" y="2454"/>
                    <a:pt x="3144" y="2692"/>
                    <a:pt x="2858" y="2692"/>
                  </a:cubicBezTo>
                  <a:lnTo>
                    <a:pt x="834" y="2692"/>
                  </a:lnTo>
                  <a:cubicBezTo>
                    <a:pt x="560" y="2692"/>
                    <a:pt x="322" y="2454"/>
                    <a:pt x="322" y="2180"/>
                  </a:cubicBezTo>
                  <a:lnTo>
                    <a:pt x="322" y="822"/>
                  </a:lnTo>
                  <a:cubicBezTo>
                    <a:pt x="322" y="537"/>
                    <a:pt x="560" y="299"/>
                    <a:pt x="834" y="299"/>
                  </a:cubicBezTo>
                  <a:close/>
                  <a:moveTo>
                    <a:pt x="834" y="1"/>
                  </a:moveTo>
                  <a:cubicBezTo>
                    <a:pt x="381" y="1"/>
                    <a:pt x="0" y="370"/>
                    <a:pt x="0" y="834"/>
                  </a:cubicBezTo>
                  <a:lnTo>
                    <a:pt x="0" y="2192"/>
                  </a:lnTo>
                  <a:cubicBezTo>
                    <a:pt x="0" y="2656"/>
                    <a:pt x="381" y="3025"/>
                    <a:pt x="834" y="3025"/>
                  </a:cubicBezTo>
                  <a:lnTo>
                    <a:pt x="2858" y="3025"/>
                  </a:lnTo>
                  <a:cubicBezTo>
                    <a:pt x="3322" y="3025"/>
                    <a:pt x="3691" y="2656"/>
                    <a:pt x="3691" y="2192"/>
                  </a:cubicBezTo>
                  <a:lnTo>
                    <a:pt x="3691" y="834"/>
                  </a:lnTo>
                  <a:cubicBezTo>
                    <a:pt x="3691" y="370"/>
                    <a:pt x="3322" y="1"/>
                    <a:pt x="285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722" name="Google Shape;11722;p80"/>
          <p:cNvGrpSpPr/>
          <p:nvPr/>
        </p:nvGrpSpPr>
        <p:grpSpPr>
          <a:xfrm>
            <a:off x="9683853" y="4836488"/>
            <a:ext cx="476184" cy="469357"/>
            <a:chOff x="7415290" y="3802816"/>
            <a:chExt cx="357138" cy="352018"/>
          </a:xfrm>
          <a:solidFill>
            <a:schemeClr val="tx1"/>
          </a:solidFill>
        </p:grpSpPr>
        <p:sp>
          <p:nvSpPr>
            <p:cNvPr id="11723" name="Google Shape;11723;p80"/>
            <p:cNvSpPr/>
            <p:nvPr/>
          </p:nvSpPr>
          <p:spPr>
            <a:xfrm>
              <a:off x="7680385" y="3835289"/>
              <a:ext cx="59475" cy="58267"/>
            </a:xfrm>
            <a:custGeom>
              <a:avLst/>
              <a:gdLst/>
              <a:ahLst/>
              <a:cxnLst/>
              <a:rect l="l" t="t" r="r" b="b"/>
              <a:pathLst>
                <a:path w="1870" h="1832" extrusionOk="0">
                  <a:moveTo>
                    <a:pt x="1695" y="1"/>
                  </a:moveTo>
                  <a:cubicBezTo>
                    <a:pt x="1652" y="1"/>
                    <a:pt x="1608" y="16"/>
                    <a:pt x="1572" y="46"/>
                  </a:cubicBezTo>
                  <a:lnTo>
                    <a:pt x="60" y="1546"/>
                  </a:lnTo>
                  <a:cubicBezTo>
                    <a:pt x="0" y="1605"/>
                    <a:pt x="0" y="1713"/>
                    <a:pt x="60" y="1784"/>
                  </a:cubicBezTo>
                  <a:cubicBezTo>
                    <a:pt x="96" y="1820"/>
                    <a:pt x="143" y="1832"/>
                    <a:pt x="179" y="1832"/>
                  </a:cubicBezTo>
                  <a:cubicBezTo>
                    <a:pt x="227" y="1832"/>
                    <a:pt x="274" y="1820"/>
                    <a:pt x="298" y="1784"/>
                  </a:cubicBezTo>
                  <a:lnTo>
                    <a:pt x="1810" y="284"/>
                  </a:lnTo>
                  <a:cubicBezTo>
                    <a:pt x="1870" y="224"/>
                    <a:pt x="1870" y="117"/>
                    <a:pt x="1810" y="46"/>
                  </a:cubicBezTo>
                  <a:cubicBezTo>
                    <a:pt x="1780" y="16"/>
                    <a:pt x="1739" y="1"/>
                    <a:pt x="169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24" name="Google Shape;11724;p80"/>
            <p:cNvSpPr/>
            <p:nvPr/>
          </p:nvSpPr>
          <p:spPr>
            <a:xfrm>
              <a:off x="7659553" y="3805329"/>
              <a:ext cx="30310" cy="76109"/>
            </a:xfrm>
            <a:custGeom>
              <a:avLst/>
              <a:gdLst/>
              <a:ahLst/>
              <a:cxnLst/>
              <a:rect l="l" t="t" r="r" b="b"/>
              <a:pathLst>
                <a:path w="953" h="2393" extrusionOk="0">
                  <a:moveTo>
                    <a:pt x="771" y="1"/>
                  </a:moveTo>
                  <a:cubicBezTo>
                    <a:pt x="703" y="1"/>
                    <a:pt x="639" y="54"/>
                    <a:pt x="620" y="130"/>
                  </a:cubicBezTo>
                  <a:lnTo>
                    <a:pt x="36" y="2178"/>
                  </a:lnTo>
                  <a:cubicBezTo>
                    <a:pt x="0" y="2274"/>
                    <a:pt x="60" y="2357"/>
                    <a:pt x="155" y="2393"/>
                  </a:cubicBezTo>
                  <a:lnTo>
                    <a:pt x="191" y="2393"/>
                  </a:lnTo>
                  <a:cubicBezTo>
                    <a:pt x="274" y="2393"/>
                    <a:pt x="334" y="2345"/>
                    <a:pt x="358" y="2274"/>
                  </a:cubicBezTo>
                  <a:lnTo>
                    <a:pt x="941" y="214"/>
                  </a:lnTo>
                  <a:cubicBezTo>
                    <a:pt x="953" y="107"/>
                    <a:pt x="893" y="23"/>
                    <a:pt x="822" y="11"/>
                  </a:cubicBezTo>
                  <a:cubicBezTo>
                    <a:pt x="805" y="4"/>
                    <a:pt x="788" y="1"/>
                    <a:pt x="77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25" name="Google Shape;11725;p80"/>
            <p:cNvSpPr/>
            <p:nvPr/>
          </p:nvSpPr>
          <p:spPr>
            <a:xfrm>
              <a:off x="7619033" y="3802816"/>
              <a:ext cx="31837" cy="75600"/>
            </a:xfrm>
            <a:custGeom>
              <a:avLst/>
              <a:gdLst/>
              <a:ahLst/>
              <a:cxnLst/>
              <a:rect l="l" t="t" r="r" b="b"/>
              <a:pathLst>
                <a:path w="1001" h="2377" extrusionOk="0">
                  <a:moveTo>
                    <a:pt x="180" y="1"/>
                  </a:moveTo>
                  <a:cubicBezTo>
                    <a:pt x="164" y="1"/>
                    <a:pt x="148" y="3"/>
                    <a:pt x="131" y="7"/>
                  </a:cubicBezTo>
                  <a:cubicBezTo>
                    <a:pt x="48" y="43"/>
                    <a:pt x="1" y="126"/>
                    <a:pt x="24" y="221"/>
                  </a:cubicBezTo>
                  <a:lnTo>
                    <a:pt x="655" y="2257"/>
                  </a:lnTo>
                  <a:cubicBezTo>
                    <a:pt x="667" y="2329"/>
                    <a:pt x="739" y="2376"/>
                    <a:pt x="798" y="2376"/>
                  </a:cubicBezTo>
                  <a:lnTo>
                    <a:pt x="846" y="2376"/>
                  </a:lnTo>
                  <a:cubicBezTo>
                    <a:pt x="953" y="2329"/>
                    <a:pt x="1001" y="2245"/>
                    <a:pt x="965" y="2150"/>
                  </a:cubicBezTo>
                  <a:lnTo>
                    <a:pt x="346" y="114"/>
                  </a:lnTo>
                  <a:cubicBezTo>
                    <a:pt x="316" y="45"/>
                    <a:pt x="254" y="1"/>
                    <a:pt x="18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26" name="Google Shape;11726;p80"/>
            <p:cNvSpPr/>
            <p:nvPr/>
          </p:nvSpPr>
          <p:spPr>
            <a:xfrm>
              <a:off x="7693266" y="3885509"/>
              <a:ext cx="76904" cy="28879"/>
            </a:xfrm>
            <a:custGeom>
              <a:avLst/>
              <a:gdLst/>
              <a:ahLst/>
              <a:cxnLst/>
              <a:rect l="l" t="t" r="r" b="b"/>
              <a:pathLst>
                <a:path w="2418" h="908" extrusionOk="0">
                  <a:moveTo>
                    <a:pt x="2222" y="0"/>
                  </a:moveTo>
                  <a:cubicBezTo>
                    <a:pt x="2212" y="0"/>
                    <a:pt x="2201" y="1"/>
                    <a:pt x="2191" y="3"/>
                  </a:cubicBezTo>
                  <a:lnTo>
                    <a:pt x="131" y="586"/>
                  </a:lnTo>
                  <a:cubicBezTo>
                    <a:pt x="48" y="610"/>
                    <a:pt x="0" y="705"/>
                    <a:pt x="12" y="788"/>
                  </a:cubicBezTo>
                  <a:cubicBezTo>
                    <a:pt x="36" y="860"/>
                    <a:pt x="107" y="907"/>
                    <a:pt x="179" y="907"/>
                  </a:cubicBezTo>
                  <a:lnTo>
                    <a:pt x="226" y="907"/>
                  </a:lnTo>
                  <a:lnTo>
                    <a:pt x="2274" y="324"/>
                  </a:lnTo>
                  <a:cubicBezTo>
                    <a:pt x="2369" y="300"/>
                    <a:pt x="2417" y="193"/>
                    <a:pt x="2393" y="122"/>
                  </a:cubicBezTo>
                  <a:cubicBezTo>
                    <a:pt x="2372" y="38"/>
                    <a:pt x="2297" y="0"/>
                    <a:pt x="222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27" name="Google Shape;11727;p80"/>
            <p:cNvSpPr/>
            <p:nvPr/>
          </p:nvSpPr>
          <p:spPr>
            <a:xfrm>
              <a:off x="7695524" y="3924566"/>
              <a:ext cx="76904" cy="29960"/>
            </a:xfrm>
            <a:custGeom>
              <a:avLst/>
              <a:gdLst/>
              <a:ahLst/>
              <a:cxnLst/>
              <a:rect l="l" t="t" r="r" b="b"/>
              <a:pathLst>
                <a:path w="2418" h="942" extrusionOk="0">
                  <a:moveTo>
                    <a:pt x="180" y="1"/>
                  </a:moveTo>
                  <a:cubicBezTo>
                    <a:pt x="115" y="1"/>
                    <a:pt x="55" y="44"/>
                    <a:pt x="36" y="108"/>
                  </a:cubicBezTo>
                  <a:cubicBezTo>
                    <a:pt x="1" y="203"/>
                    <a:pt x="48" y="287"/>
                    <a:pt x="143" y="322"/>
                  </a:cubicBezTo>
                  <a:lnTo>
                    <a:pt x="2179" y="941"/>
                  </a:lnTo>
                  <a:lnTo>
                    <a:pt x="2227" y="941"/>
                  </a:lnTo>
                  <a:cubicBezTo>
                    <a:pt x="2298" y="941"/>
                    <a:pt x="2358" y="906"/>
                    <a:pt x="2370" y="822"/>
                  </a:cubicBezTo>
                  <a:cubicBezTo>
                    <a:pt x="2418" y="751"/>
                    <a:pt x="2370" y="668"/>
                    <a:pt x="2287" y="632"/>
                  </a:cubicBezTo>
                  <a:lnTo>
                    <a:pt x="239" y="13"/>
                  </a:lnTo>
                  <a:cubicBezTo>
                    <a:pt x="220" y="5"/>
                    <a:pt x="200" y="1"/>
                    <a:pt x="18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28" name="Google Shape;11728;p80"/>
            <p:cNvSpPr/>
            <p:nvPr/>
          </p:nvSpPr>
          <p:spPr>
            <a:xfrm>
              <a:off x="7473620" y="3916519"/>
              <a:ext cx="75378" cy="85333"/>
            </a:xfrm>
            <a:custGeom>
              <a:avLst/>
              <a:gdLst/>
              <a:ahLst/>
              <a:cxnLst/>
              <a:rect l="l" t="t" r="r" b="b"/>
              <a:pathLst>
                <a:path w="2370" h="2683" extrusionOk="0">
                  <a:moveTo>
                    <a:pt x="2184" y="0"/>
                  </a:moveTo>
                  <a:cubicBezTo>
                    <a:pt x="2139" y="0"/>
                    <a:pt x="2098" y="19"/>
                    <a:pt x="2072" y="51"/>
                  </a:cubicBezTo>
                  <a:lnTo>
                    <a:pt x="60" y="2421"/>
                  </a:lnTo>
                  <a:cubicBezTo>
                    <a:pt x="1" y="2492"/>
                    <a:pt x="12" y="2599"/>
                    <a:pt x="72" y="2647"/>
                  </a:cubicBezTo>
                  <a:cubicBezTo>
                    <a:pt x="108" y="2671"/>
                    <a:pt x="155" y="2683"/>
                    <a:pt x="179" y="2683"/>
                  </a:cubicBezTo>
                  <a:cubicBezTo>
                    <a:pt x="227" y="2683"/>
                    <a:pt x="274" y="2671"/>
                    <a:pt x="298" y="2623"/>
                  </a:cubicBezTo>
                  <a:lnTo>
                    <a:pt x="2310" y="266"/>
                  </a:lnTo>
                  <a:cubicBezTo>
                    <a:pt x="2370" y="182"/>
                    <a:pt x="2370" y="99"/>
                    <a:pt x="2298" y="40"/>
                  </a:cubicBezTo>
                  <a:cubicBezTo>
                    <a:pt x="2261" y="13"/>
                    <a:pt x="2221" y="0"/>
                    <a:pt x="218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29" name="Google Shape;11729;p80"/>
            <p:cNvSpPr/>
            <p:nvPr/>
          </p:nvSpPr>
          <p:spPr>
            <a:xfrm>
              <a:off x="7415290" y="3850078"/>
              <a:ext cx="310576" cy="304756"/>
            </a:xfrm>
            <a:custGeom>
              <a:avLst/>
              <a:gdLst/>
              <a:ahLst/>
              <a:cxnLst/>
              <a:rect l="l" t="t" r="r" b="b"/>
              <a:pathLst>
                <a:path w="9765" h="9582" extrusionOk="0">
                  <a:moveTo>
                    <a:pt x="5716" y="386"/>
                  </a:moveTo>
                  <a:cubicBezTo>
                    <a:pt x="5941" y="386"/>
                    <a:pt x="6202" y="495"/>
                    <a:pt x="6407" y="700"/>
                  </a:cubicBezTo>
                  <a:cubicBezTo>
                    <a:pt x="6645" y="938"/>
                    <a:pt x="6764" y="1259"/>
                    <a:pt x="6704" y="1533"/>
                  </a:cubicBezTo>
                  <a:lnTo>
                    <a:pt x="5573" y="402"/>
                  </a:lnTo>
                  <a:cubicBezTo>
                    <a:pt x="5618" y="391"/>
                    <a:pt x="5666" y="386"/>
                    <a:pt x="5716" y="386"/>
                  </a:cubicBezTo>
                  <a:close/>
                  <a:moveTo>
                    <a:pt x="5144" y="426"/>
                  </a:moveTo>
                  <a:lnTo>
                    <a:pt x="6657" y="1950"/>
                  </a:lnTo>
                  <a:lnTo>
                    <a:pt x="6347" y="2260"/>
                  </a:lnTo>
                  <a:lnTo>
                    <a:pt x="4823" y="747"/>
                  </a:lnTo>
                  <a:lnTo>
                    <a:pt x="5144" y="426"/>
                  </a:lnTo>
                  <a:close/>
                  <a:moveTo>
                    <a:pt x="8341" y="3017"/>
                  </a:moveTo>
                  <a:cubicBezTo>
                    <a:pt x="8572" y="3017"/>
                    <a:pt x="8831" y="3126"/>
                    <a:pt x="9026" y="3331"/>
                  </a:cubicBezTo>
                  <a:cubicBezTo>
                    <a:pt x="9276" y="3569"/>
                    <a:pt x="9383" y="3903"/>
                    <a:pt x="9324" y="4165"/>
                  </a:cubicBezTo>
                  <a:lnTo>
                    <a:pt x="8192" y="3033"/>
                  </a:lnTo>
                  <a:cubicBezTo>
                    <a:pt x="8240" y="3023"/>
                    <a:pt x="8290" y="3017"/>
                    <a:pt x="8341" y="3017"/>
                  </a:cubicBezTo>
                  <a:close/>
                  <a:moveTo>
                    <a:pt x="7776" y="3081"/>
                  </a:moveTo>
                  <a:lnTo>
                    <a:pt x="7800" y="3105"/>
                  </a:lnTo>
                  <a:lnTo>
                    <a:pt x="9288" y="4593"/>
                  </a:lnTo>
                  <a:lnTo>
                    <a:pt x="8978" y="4915"/>
                  </a:lnTo>
                  <a:lnTo>
                    <a:pt x="7466" y="3391"/>
                  </a:lnTo>
                  <a:lnTo>
                    <a:pt x="7776" y="3081"/>
                  </a:lnTo>
                  <a:close/>
                  <a:moveTo>
                    <a:pt x="3966" y="4796"/>
                  </a:moveTo>
                  <a:lnTo>
                    <a:pt x="4942" y="5772"/>
                  </a:lnTo>
                  <a:lnTo>
                    <a:pt x="4335" y="6498"/>
                  </a:lnTo>
                  <a:lnTo>
                    <a:pt x="3239" y="5403"/>
                  </a:lnTo>
                  <a:lnTo>
                    <a:pt x="3966" y="4796"/>
                  </a:lnTo>
                  <a:close/>
                  <a:moveTo>
                    <a:pt x="3573" y="7427"/>
                  </a:moveTo>
                  <a:lnTo>
                    <a:pt x="3680" y="7534"/>
                  </a:lnTo>
                  <a:lnTo>
                    <a:pt x="4930" y="8784"/>
                  </a:lnTo>
                  <a:lnTo>
                    <a:pt x="4442" y="9272"/>
                  </a:lnTo>
                  <a:lnTo>
                    <a:pt x="3085" y="7915"/>
                  </a:lnTo>
                  <a:lnTo>
                    <a:pt x="3573" y="7427"/>
                  </a:lnTo>
                  <a:close/>
                  <a:moveTo>
                    <a:pt x="5101" y="0"/>
                  </a:moveTo>
                  <a:cubicBezTo>
                    <a:pt x="5058" y="0"/>
                    <a:pt x="5013" y="15"/>
                    <a:pt x="4978" y="45"/>
                  </a:cubicBezTo>
                  <a:lnTo>
                    <a:pt x="4525" y="486"/>
                  </a:lnTo>
                  <a:cubicBezTo>
                    <a:pt x="4513" y="486"/>
                    <a:pt x="4490" y="474"/>
                    <a:pt x="4466" y="474"/>
                  </a:cubicBezTo>
                  <a:cubicBezTo>
                    <a:pt x="4430" y="474"/>
                    <a:pt x="4382" y="509"/>
                    <a:pt x="4347" y="533"/>
                  </a:cubicBezTo>
                  <a:lnTo>
                    <a:pt x="1096" y="4474"/>
                  </a:lnTo>
                  <a:lnTo>
                    <a:pt x="1001" y="4391"/>
                  </a:lnTo>
                  <a:cubicBezTo>
                    <a:pt x="971" y="4361"/>
                    <a:pt x="930" y="4346"/>
                    <a:pt x="886" y="4346"/>
                  </a:cubicBezTo>
                  <a:cubicBezTo>
                    <a:pt x="843" y="4346"/>
                    <a:pt x="799" y="4361"/>
                    <a:pt x="763" y="4391"/>
                  </a:cubicBezTo>
                  <a:lnTo>
                    <a:pt x="49" y="5105"/>
                  </a:lnTo>
                  <a:cubicBezTo>
                    <a:pt x="25" y="5129"/>
                    <a:pt x="1" y="5177"/>
                    <a:pt x="1" y="5224"/>
                  </a:cubicBezTo>
                  <a:cubicBezTo>
                    <a:pt x="1" y="5272"/>
                    <a:pt x="25" y="5308"/>
                    <a:pt x="49" y="5343"/>
                  </a:cubicBezTo>
                  <a:lnTo>
                    <a:pt x="703" y="5998"/>
                  </a:lnTo>
                  <a:cubicBezTo>
                    <a:pt x="733" y="6028"/>
                    <a:pt x="775" y="6043"/>
                    <a:pt x="818" y="6043"/>
                  </a:cubicBezTo>
                  <a:cubicBezTo>
                    <a:pt x="861" y="6043"/>
                    <a:pt x="906" y="6028"/>
                    <a:pt x="942" y="5998"/>
                  </a:cubicBezTo>
                  <a:cubicBezTo>
                    <a:pt x="1001" y="5939"/>
                    <a:pt x="1001" y="5831"/>
                    <a:pt x="942" y="5760"/>
                  </a:cubicBezTo>
                  <a:lnTo>
                    <a:pt x="406" y="5224"/>
                  </a:lnTo>
                  <a:lnTo>
                    <a:pt x="894" y="4736"/>
                  </a:lnTo>
                  <a:lnTo>
                    <a:pt x="989" y="4819"/>
                  </a:lnTo>
                  <a:lnTo>
                    <a:pt x="2144" y="5986"/>
                  </a:lnTo>
                  <a:lnTo>
                    <a:pt x="2239" y="6070"/>
                  </a:lnTo>
                  <a:lnTo>
                    <a:pt x="1751" y="6558"/>
                  </a:lnTo>
                  <a:lnTo>
                    <a:pt x="1394" y="6201"/>
                  </a:lnTo>
                  <a:cubicBezTo>
                    <a:pt x="1364" y="6171"/>
                    <a:pt x="1323" y="6156"/>
                    <a:pt x="1279" y="6156"/>
                  </a:cubicBezTo>
                  <a:cubicBezTo>
                    <a:pt x="1236" y="6156"/>
                    <a:pt x="1192" y="6171"/>
                    <a:pt x="1156" y="6201"/>
                  </a:cubicBezTo>
                  <a:cubicBezTo>
                    <a:pt x="1096" y="6260"/>
                    <a:pt x="1096" y="6367"/>
                    <a:pt x="1156" y="6439"/>
                  </a:cubicBezTo>
                  <a:lnTo>
                    <a:pt x="1632" y="6915"/>
                  </a:lnTo>
                  <a:cubicBezTo>
                    <a:pt x="1656" y="6951"/>
                    <a:pt x="1704" y="6963"/>
                    <a:pt x="1751" y="6963"/>
                  </a:cubicBezTo>
                  <a:cubicBezTo>
                    <a:pt x="1787" y="6963"/>
                    <a:pt x="1835" y="6951"/>
                    <a:pt x="1870" y="6915"/>
                  </a:cubicBezTo>
                  <a:lnTo>
                    <a:pt x="2585" y="6201"/>
                  </a:lnTo>
                  <a:cubicBezTo>
                    <a:pt x="2608" y="6177"/>
                    <a:pt x="2620" y="6129"/>
                    <a:pt x="2620" y="6081"/>
                  </a:cubicBezTo>
                  <a:cubicBezTo>
                    <a:pt x="2620" y="6046"/>
                    <a:pt x="2608" y="5998"/>
                    <a:pt x="2585" y="5962"/>
                  </a:cubicBezTo>
                  <a:lnTo>
                    <a:pt x="2489" y="5879"/>
                  </a:lnTo>
                  <a:lnTo>
                    <a:pt x="2906" y="5534"/>
                  </a:lnTo>
                  <a:lnTo>
                    <a:pt x="4049" y="6677"/>
                  </a:lnTo>
                  <a:lnTo>
                    <a:pt x="3716" y="7093"/>
                  </a:lnTo>
                  <a:lnTo>
                    <a:pt x="3620" y="7010"/>
                  </a:lnTo>
                  <a:cubicBezTo>
                    <a:pt x="3597" y="6974"/>
                    <a:pt x="3549" y="6963"/>
                    <a:pt x="3501" y="6963"/>
                  </a:cubicBezTo>
                  <a:cubicBezTo>
                    <a:pt x="3454" y="6963"/>
                    <a:pt x="3418" y="6974"/>
                    <a:pt x="3382" y="7010"/>
                  </a:cubicBezTo>
                  <a:lnTo>
                    <a:pt x="2668" y="7725"/>
                  </a:lnTo>
                  <a:cubicBezTo>
                    <a:pt x="2608" y="7784"/>
                    <a:pt x="2608" y="7891"/>
                    <a:pt x="2668" y="7963"/>
                  </a:cubicBezTo>
                  <a:lnTo>
                    <a:pt x="4251" y="9534"/>
                  </a:lnTo>
                  <a:cubicBezTo>
                    <a:pt x="4275" y="9570"/>
                    <a:pt x="4323" y="9582"/>
                    <a:pt x="4371" y="9582"/>
                  </a:cubicBezTo>
                  <a:cubicBezTo>
                    <a:pt x="4406" y="9582"/>
                    <a:pt x="4454" y="9570"/>
                    <a:pt x="4490" y="9534"/>
                  </a:cubicBezTo>
                  <a:lnTo>
                    <a:pt x="5204" y="8820"/>
                  </a:lnTo>
                  <a:cubicBezTo>
                    <a:pt x="5264" y="8760"/>
                    <a:pt x="5264" y="8665"/>
                    <a:pt x="5204" y="8582"/>
                  </a:cubicBezTo>
                  <a:lnTo>
                    <a:pt x="5109" y="8498"/>
                  </a:lnTo>
                  <a:lnTo>
                    <a:pt x="6966" y="6963"/>
                  </a:lnTo>
                  <a:cubicBezTo>
                    <a:pt x="7049" y="6903"/>
                    <a:pt x="7049" y="6796"/>
                    <a:pt x="6990" y="6736"/>
                  </a:cubicBezTo>
                  <a:cubicBezTo>
                    <a:pt x="6959" y="6699"/>
                    <a:pt x="6915" y="6681"/>
                    <a:pt x="6871" y="6681"/>
                  </a:cubicBezTo>
                  <a:cubicBezTo>
                    <a:pt x="6831" y="6681"/>
                    <a:pt x="6792" y="6696"/>
                    <a:pt x="6764" y="6724"/>
                  </a:cubicBezTo>
                  <a:lnTo>
                    <a:pt x="4871" y="8284"/>
                  </a:lnTo>
                  <a:lnTo>
                    <a:pt x="3918" y="7332"/>
                  </a:lnTo>
                  <a:lnTo>
                    <a:pt x="7073" y="3498"/>
                  </a:lnTo>
                  <a:lnTo>
                    <a:pt x="8693" y="5117"/>
                  </a:lnTo>
                  <a:lnTo>
                    <a:pt x="7252" y="6308"/>
                  </a:lnTo>
                  <a:cubicBezTo>
                    <a:pt x="7180" y="6367"/>
                    <a:pt x="7180" y="6474"/>
                    <a:pt x="7240" y="6534"/>
                  </a:cubicBezTo>
                  <a:cubicBezTo>
                    <a:pt x="7271" y="6571"/>
                    <a:pt x="7315" y="6589"/>
                    <a:pt x="7359" y="6589"/>
                  </a:cubicBezTo>
                  <a:cubicBezTo>
                    <a:pt x="7398" y="6589"/>
                    <a:pt x="7438" y="6574"/>
                    <a:pt x="7466" y="6546"/>
                  </a:cubicBezTo>
                  <a:lnTo>
                    <a:pt x="9050" y="5236"/>
                  </a:lnTo>
                  <a:cubicBezTo>
                    <a:pt x="9085" y="5212"/>
                    <a:pt x="9109" y="5165"/>
                    <a:pt x="9109" y="5117"/>
                  </a:cubicBezTo>
                  <a:cubicBezTo>
                    <a:pt x="9109" y="5105"/>
                    <a:pt x="9109" y="5069"/>
                    <a:pt x="9097" y="5058"/>
                  </a:cubicBezTo>
                  <a:lnTo>
                    <a:pt x="9550" y="4617"/>
                  </a:lnTo>
                  <a:cubicBezTo>
                    <a:pt x="9565" y="4619"/>
                    <a:pt x="9578" y="4620"/>
                    <a:pt x="9591" y="4620"/>
                  </a:cubicBezTo>
                  <a:cubicBezTo>
                    <a:pt x="9704" y="4620"/>
                    <a:pt x="9698" y="4528"/>
                    <a:pt x="9633" y="4474"/>
                  </a:cubicBezTo>
                  <a:lnTo>
                    <a:pt x="9574" y="4415"/>
                  </a:lnTo>
                  <a:cubicBezTo>
                    <a:pt x="9764" y="4022"/>
                    <a:pt x="9645" y="3486"/>
                    <a:pt x="9264" y="3093"/>
                  </a:cubicBezTo>
                  <a:cubicBezTo>
                    <a:pt x="8995" y="2832"/>
                    <a:pt x="8659" y="2694"/>
                    <a:pt x="8348" y="2694"/>
                  </a:cubicBezTo>
                  <a:cubicBezTo>
                    <a:pt x="8204" y="2694"/>
                    <a:pt x="8066" y="2723"/>
                    <a:pt x="7942" y="2783"/>
                  </a:cubicBezTo>
                  <a:lnTo>
                    <a:pt x="7883" y="2724"/>
                  </a:lnTo>
                  <a:cubicBezTo>
                    <a:pt x="7847" y="2688"/>
                    <a:pt x="7800" y="2676"/>
                    <a:pt x="7764" y="2676"/>
                  </a:cubicBezTo>
                  <a:cubicBezTo>
                    <a:pt x="7716" y="2676"/>
                    <a:pt x="7669" y="2688"/>
                    <a:pt x="7645" y="2724"/>
                  </a:cubicBezTo>
                  <a:lnTo>
                    <a:pt x="7192" y="3164"/>
                  </a:lnTo>
                  <a:cubicBezTo>
                    <a:pt x="7180" y="3164"/>
                    <a:pt x="7145" y="3153"/>
                    <a:pt x="7133" y="3153"/>
                  </a:cubicBezTo>
                  <a:cubicBezTo>
                    <a:pt x="7085" y="3153"/>
                    <a:pt x="7049" y="3188"/>
                    <a:pt x="7014" y="3212"/>
                  </a:cubicBezTo>
                  <a:lnTo>
                    <a:pt x="5121" y="5510"/>
                  </a:lnTo>
                  <a:lnTo>
                    <a:pt x="4192" y="4569"/>
                  </a:lnTo>
                  <a:lnTo>
                    <a:pt x="4621" y="4212"/>
                  </a:lnTo>
                  <a:cubicBezTo>
                    <a:pt x="4692" y="4153"/>
                    <a:pt x="4692" y="4045"/>
                    <a:pt x="4632" y="3986"/>
                  </a:cubicBezTo>
                  <a:cubicBezTo>
                    <a:pt x="4601" y="3949"/>
                    <a:pt x="4557" y="3931"/>
                    <a:pt x="4514" y="3931"/>
                  </a:cubicBezTo>
                  <a:cubicBezTo>
                    <a:pt x="4474" y="3931"/>
                    <a:pt x="4435" y="3946"/>
                    <a:pt x="4406" y="3974"/>
                  </a:cubicBezTo>
                  <a:lnTo>
                    <a:pt x="3847" y="4438"/>
                  </a:lnTo>
                  <a:lnTo>
                    <a:pt x="2299" y="5712"/>
                  </a:lnTo>
                  <a:lnTo>
                    <a:pt x="1346" y="4760"/>
                  </a:lnTo>
                  <a:lnTo>
                    <a:pt x="4502" y="926"/>
                  </a:lnTo>
                  <a:lnTo>
                    <a:pt x="6121" y="2545"/>
                  </a:lnTo>
                  <a:lnTo>
                    <a:pt x="4906" y="3557"/>
                  </a:lnTo>
                  <a:cubicBezTo>
                    <a:pt x="4823" y="3617"/>
                    <a:pt x="4823" y="3724"/>
                    <a:pt x="4883" y="3784"/>
                  </a:cubicBezTo>
                  <a:cubicBezTo>
                    <a:pt x="4914" y="3821"/>
                    <a:pt x="4958" y="3839"/>
                    <a:pt x="5001" y="3839"/>
                  </a:cubicBezTo>
                  <a:cubicBezTo>
                    <a:pt x="5041" y="3839"/>
                    <a:pt x="5080" y="3824"/>
                    <a:pt x="5109" y="3795"/>
                  </a:cubicBezTo>
                  <a:lnTo>
                    <a:pt x="6478" y="2664"/>
                  </a:lnTo>
                  <a:cubicBezTo>
                    <a:pt x="6514" y="2629"/>
                    <a:pt x="6537" y="2593"/>
                    <a:pt x="6537" y="2545"/>
                  </a:cubicBezTo>
                  <a:cubicBezTo>
                    <a:pt x="6537" y="2533"/>
                    <a:pt x="6537" y="2498"/>
                    <a:pt x="6526" y="2486"/>
                  </a:cubicBezTo>
                  <a:lnTo>
                    <a:pt x="6966" y="2033"/>
                  </a:lnTo>
                  <a:cubicBezTo>
                    <a:pt x="7002" y="2010"/>
                    <a:pt x="7014" y="1962"/>
                    <a:pt x="7014" y="1914"/>
                  </a:cubicBezTo>
                  <a:cubicBezTo>
                    <a:pt x="7014" y="1879"/>
                    <a:pt x="7002" y="1831"/>
                    <a:pt x="6966" y="1795"/>
                  </a:cubicBezTo>
                  <a:lnTo>
                    <a:pt x="6907" y="1736"/>
                  </a:lnTo>
                  <a:cubicBezTo>
                    <a:pt x="7109" y="1343"/>
                    <a:pt x="6990" y="807"/>
                    <a:pt x="6597" y="414"/>
                  </a:cubicBezTo>
                  <a:cubicBezTo>
                    <a:pt x="6336" y="153"/>
                    <a:pt x="6003" y="15"/>
                    <a:pt x="5688" y="15"/>
                  </a:cubicBezTo>
                  <a:cubicBezTo>
                    <a:pt x="5544" y="15"/>
                    <a:pt x="5403" y="44"/>
                    <a:pt x="5275" y="105"/>
                  </a:cubicBezTo>
                  <a:lnTo>
                    <a:pt x="5216" y="45"/>
                  </a:lnTo>
                  <a:cubicBezTo>
                    <a:pt x="5186" y="15"/>
                    <a:pt x="5144" y="0"/>
                    <a:pt x="510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30" name="Google Shape;11730;p80"/>
            <p:cNvSpPr/>
            <p:nvPr/>
          </p:nvSpPr>
          <p:spPr>
            <a:xfrm>
              <a:off x="7557299" y="4000198"/>
              <a:ext cx="75410" cy="85714"/>
            </a:xfrm>
            <a:custGeom>
              <a:avLst/>
              <a:gdLst/>
              <a:ahLst/>
              <a:cxnLst/>
              <a:rect l="l" t="t" r="r" b="b"/>
              <a:pathLst>
                <a:path w="2371" h="2695" extrusionOk="0">
                  <a:moveTo>
                    <a:pt x="2189" y="1"/>
                  </a:moveTo>
                  <a:cubicBezTo>
                    <a:pt x="2143" y="1"/>
                    <a:pt x="2099" y="19"/>
                    <a:pt x="2072" y="52"/>
                  </a:cubicBezTo>
                  <a:lnTo>
                    <a:pt x="60" y="2421"/>
                  </a:lnTo>
                  <a:cubicBezTo>
                    <a:pt x="1" y="2493"/>
                    <a:pt x="25" y="2600"/>
                    <a:pt x="72" y="2647"/>
                  </a:cubicBezTo>
                  <a:cubicBezTo>
                    <a:pt x="108" y="2671"/>
                    <a:pt x="156" y="2695"/>
                    <a:pt x="179" y="2695"/>
                  </a:cubicBezTo>
                  <a:cubicBezTo>
                    <a:pt x="227" y="2695"/>
                    <a:pt x="275" y="2671"/>
                    <a:pt x="298" y="2635"/>
                  </a:cubicBezTo>
                  <a:lnTo>
                    <a:pt x="2311" y="266"/>
                  </a:lnTo>
                  <a:cubicBezTo>
                    <a:pt x="2370" y="195"/>
                    <a:pt x="2370" y="99"/>
                    <a:pt x="2299" y="40"/>
                  </a:cubicBezTo>
                  <a:cubicBezTo>
                    <a:pt x="2267" y="13"/>
                    <a:pt x="2227" y="1"/>
                    <a:pt x="218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731" name="Google Shape;11731;p80"/>
          <p:cNvGrpSpPr/>
          <p:nvPr/>
        </p:nvGrpSpPr>
        <p:grpSpPr>
          <a:xfrm>
            <a:off x="8983083" y="4877285"/>
            <a:ext cx="473640" cy="391201"/>
            <a:chOff x="6889712" y="3833413"/>
            <a:chExt cx="355230" cy="293401"/>
          </a:xfrm>
          <a:solidFill>
            <a:schemeClr val="tx1"/>
          </a:solidFill>
        </p:grpSpPr>
        <p:sp>
          <p:nvSpPr>
            <p:cNvPr id="11732" name="Google Shape;11732;p80"/>
            <p:cNvSpPr/>
            <p:nvPr/>
          </p:nvSpPr>
          <p:spPr>
            <a:xfrm>
              <a:off x="6926797" y="3833413"/>
              <a:ext cx="279121" cy="293401"/>
            </a:xfrm>
            <a:custGeom>
              <a:avLst/>
              <a:gdLst/>
              <a:ahLst/>
              <a:cxnLst/>
              <a:rect l="l" t="t" r="r" b="b"/>
              <a:pathLst>
                <a:path w="8776" h="9225" extrusionOk="0">
                  <a:moveTo>
                    <a:pt x="5097" y="3534"/>
                  </a:moveTo>
                  <a:cubicBezTo>
                    <a:pt x="5121" y="3534"/>
                    <a:pt x="5156" y="3546"/>
                    <a:pt x="5180" y="3557"/>
                  </a:cubicBezTo>
                  <a:cubicBezTo>
                    <a:pt x="5228" y="3617"/>
                    <a:pt x="5228" y="3688"/>
                    <a:pt x="5180" y="3736"/>
                  </a:cubicBezTo>
                  <a:cubicBezTo>
                    <a:pt x="5162" y="3760"/>
                    <a:pt x="5130" y="3772"/>
                    <a:pt x="5095" y="3772"/>
                  </a:cubicBezTo>
                  <a:cubicBezTo>
                    <a:pt x="5061" y="3772"/>
                    <a:pt x="5025" y="3760"/>
                    <a:pt x="5002" y="3736"/>
                  </a:cubicBezTo>
                  <a:cubicBezTo>
                    <a:pt x="4978" y="3712"/>
                    <a:pt x="4978" y="3677"/>
                    <a:pt x="4978" y="3653"/>
                  </a:cubicBezTo>
                  <a:cubicBezTo>
                    <a:pt x="4978" y="3617"/>
                    <a:pt x="4990" y="3593"/>
                    <a:pt x="5002" y="3557"/>
                  </a:cubicBezTo>
                  <a:cubicBezTo>
                    <a:pt x="5037" y="3534"/>
                    <a:pt x="5061" y="3534"/>
                    <a:pt x="5097" y="3534"/>
                  </a:cubicBezTo>
                  <a:close/>
                  <a:moveTo>
                    <a:pt x="3710" y="3543"/>
                  </a:moveTo>
                  <a:cubicBezTo>
                    <a:pt x="3742" y="3543"/>
                    <a:pt x="3775" y="3551"/>
                    <a:pt x="3799" y="3569"/>
                  </a:cubicBezTo>
                  <a:cubicBezTo>
                    <a:pt x="3835" y="3605"/>
                    <a:pt x="3835" y="3629"/>
                    <a:pt x="3835" y="3665"/>
                  </a:cubicBezTo>
                  <a:cubicBezTo>
                    <a:pt x="3835" y="3688"/>
                    <a:pt x="3811" y="3724"/>
                    <a:pt x="3799" y="3748"/>
                  </a:cubicBezTo>
                  <a:cubicBezTo>
                    <a:pt x="3775" y="3772"/>
                    <a:pt x="3742" y="3784"/>
                    <a:pt x="3710" y="3784"/>
                  </a:cubicBezTo>
                  <a:cubicBezTo>
                    <a:pt x="3677" y="3784"/>
                    <a:pt x="3644" y="3772"/>
                    <a:pt x="3620" y="3748"/>
                  </a:cubicBezTo>
                  <a:cubicBezTo>
                    <a:pt x="3573" y="3688"/>
                    <a:pt x="3573" y="3617"/>
                    <a:pt x="3620" y="3569"/>
                  </a:cubicBezTo>
                  <a:cubicBezTo>
                    <a:pt x="3644" y="3551"/>
                    <a:pt x="3677" y="3543"/>
                    <a:pt x="3710" y="3543"/>
                  </a:cubicBezTo>
                  <a:close/>
                  <a:moveTo>
                    <a:pt x="8109" y="4498"/>
                  </a:moveTo>
                  <a:lnTo>
                    <a:pt x="8109" y="4665"/>
                  </a:lnTo>
                  <a:lnTo>
                    <a:pt x="8085" y="4665"/>
                  </a:lnTo>
                  <a:cubicBezTo>
                    <a:pt x="8073" y="4843"/>
                    <a:pt x="7764" y="5141"/>
                    <a:pt x="6895" y="5355"/>
                  </a:cubicBezTo>
                  <a:cubicBezTo>
                    <a:pt x="6216" y="5534"/>
                    <a:pt x="5335" y="5629"/>
                    <a:pt x="4406" y="5629"/>
                  </a:cubicBezTo>
                  <a:cubicBezTo>
                    <a:pt x="3501" y="5629"/>
                    <a:pt x="2608" y="5522"/>
                    <a:pt x="1930" y="5355"/>
                  </a:cubicBezTo>
                  <a:cubicBezTo>
                    <a:pt x="1049" y="5141"/>
                    <a:pt x="739" y="4843"/>
                    <a:pt x="739" y="4665"/>
                  </a:cubicBezTo>
                  <a:lnTo>
                    <a:pt x="739" y="4498"/>
                  </a:lnTo>
                  <a:cubicBezTo>
                    <a:pt x="941" y="4665"/>
                    <a:pt x="1251" y="4796"/>
                    <a:pt x="1656" y="4915"/>
                  </a:cubicBezTo>
                  <a:cubicBezTo>
                    <a:pt x="2406" y="5129"/>
                    <a:pt x="3382" y="5248"/>
                    <a:pt x="4418" y="5248"/>
                  </a:cubicBezTo>
                  <a:cubicBezTo>
                    <a:pt x="5466" y="5248"/>
                    <a:pt x="6442" y="5129"/>
                    <a:pt x="7192" y="4915"/>
                  </a:cubicBezTo>
                  <a:cubicBezTo>
                    <a:pt x="7597" y="4796"/>
                    <a:pt x="7907" y="4653"/>
                    <a:pt x="8109" y="4498"/>
                  </a:cubicBezTo>
                  <a:close/>
                  <a:moveTo>
                    <a:pt x="8085" y="5189"/>
                  </a:moveTo>
                  <a:lnTo>
                    <a:pt x="8085" y="7915"/>
                  </a:lnTo>
                  <a:cubicBezTo>
                    <a:pt x="8085" y="8106"/>
                    <a:pt x="7776" y="8356"/>
                    <a:pt x="7085" y="8558"/>
                  </a:cubicBezTo>
                  <a:lnTo>
                    <a:pt x="7085" y="5629"/>
                  </a:lnTo>
                  <a:cubicBezTo>
                    <a:pt x="7442" y="5522"/>
                    <a:pt x="7823" y="5391"/>
                    <a:pt x="8085" y="5189"/>
                  </a:cubicBezTo>
                  <a:close/>
                  <a:moveTo>
                    <a:pt x="739" y="5201"/>
                  </a:moveTo>
                  <a:cubicBezTo>
                    <a:pt x="953" y="5355"/>
                    <a:pt x="1287" y="5510"/>
                    <a:pt x="1727" y="5629"/>
                  </a:cubicBezTo>
                  <a:lnTo>
                    <a:pt x="1727" y="6713"/>
                  </a:lnTo>
                  <a:cubicBezTo>
                    <a:pt x="1727" y="6808"/>
                    <a:pt x="1811" y="6879"/>
                    <a:pt x="1894" y="6879"/>
                  </a:cubicBezTo>
                  <a:cubicBezTo>
                    <a:pt x="1989" y="6879"/>
                    <a:pt x="2061" y="6808"/>
                    <a:pt x="2061" y="6713"/>
                  </a:cubicBezTo>
                  <a:lnTo>
                    <a:pt x="2061" y="5712"/>
                  </a:lnTo>
                  <a:cubicBezTo>
                    <a:pt x="2704" y="5867"/>
                    <a:pt x="3454" y="5939"/>
                    <a:pt x="4263" y="5951"/>
                  </a:cubicBezTo>
                  <a:lnTo>
                    <a:pt x="4263" y="8891"/>
                  </a:lnTo>
                  <a:lnTo>
                    <a:pt x="4251" y="8891"/>
                  </a:lnTo>
                  <a:cubicBezTo>
                    <a:pt x="4097" y="8891"/>
                    <a:pt x="3954" y="8891"/>
                    <a:pt x="3811" y="8868"/>
                  </a:cubicBezTo>
                  <a:cubicBezTo>
                    <a:pt x="3275" y="8844"/>
                    <a:pt x="2775" y="8784"/>
                    <a:pt x="2323" y="8701"/>
                  </a:cubicBezTo>
                  <a:cubicBezTo>
                    <a:pt x="2239" y="8689"/>
                    <a:pt x="2144" y="8665"/>
                    <a:pt x="2061" y="8653"/>
                  </a:cubicBezTo>
                  <a:lnTo>
                    <a:pt x="2061" y="7403"/>
                  </a:lnTo>
                  <a:cubicBezTo>
                    <a:pt x="2061" y="7308"/>
                    <a:pt x="1989" y="7236"/>
                    <a:pt x="1894" y="7236"/>
                  </a:cubicBezTo>
                  <a:cubicBezTo>
                    <a:pt x="1811" y="7236"/>
                    <a:pt x="1727" y="7308"/>
                    <a:pt x="1727" y="7403"/>
                  </a:cubicBezTo>
                  <a:lnTo>
                    <a:pt x="1727" y="8558"/>
                  </a:lnTo>
                  <a:lnTo>
                    <a:pt x="1465" y="8463"/>
                  </a:lnTo>
                  <a:cubicBezTo>
                    <a:pt x="1001" y="8308"/>
                    <a:pt x="739" y="8094"/>
                    <a:pt x="739" y="7915"/>
                  </a:cubicBezTo>
                  <a:lnTo>
                    <a:pt x="739" y="5201"/>
                  </a:lnTo>
                  <a:close/>
                  <a:moveTo>
                    <a:pt x="8582" y="0"/>
                  </a:moveTo>
                  <a:cubicBezTo>
                    <a:pt x="8541" y="0"/>
                    <a:pt x="8496" y="15"/>
                    <a:pt x="8454" y="45"/>
                  </a:cubicBezTo>
                  <a:lnTo>
                    <a:pt x="5775" y="2724"/>
                  </a:lnTo>
                  <a:cubicBezTo>
                    <a:pt x="5502" y="2700"/>
                    <a:pt x="5204" y="2664"/>
                    <a:pt x="4882" y="2664"/>
                  </a:cubicBezTo>
                  <a:cubicBezTo>
                    <a:pt x="4799" y="2664"/>
                    <a:pt x="4728" y="2724"/>
                    <a:pt x="4728" y="2831"/>
                  </a:cubicBezTo>
                  <a:cubicBezTo>
                    <a:pt x="4728" y="2915"/>
                    <a:pt x="4787" y="2998"/>
                    <a:pt x="4882" y="2998"/>
                  </a:cubicBezTo>
                  <a:cubicBezTo>
                    <a:pt x="5097" y="3010"/>
                    <a:pt x="5299" y="3010"/>
                    <a:pt x="5502" y="3034"/>
                  </a:cubicBezTo>
                  <a:lnTo>
                    <a:pt x="5275" y="3260"/>
                  </a:lnTo>
                  <a:cubicBezTo>
                    <a:pt x="5216" y="3234"/>
                    <a:pt x="5151" y="3221"/>
                    <a:pt x="5086" y="3221"/>
                  </a:cubicBezTo>
                  <a:cubicBezTo>
                    <a:pt x="4971" y="3221"/>
                    <a:pt x="4855" y="3263"/>
                    <a:pt x="4763" y="3355"/>
                  </a:cubicBezTo>
                  <a:cubicBezTo>
                    <a:pt x="4680" y="3438"/>
                    <a:pt x="4632" y="3546"/>
                    <a:pt x="4632" y="3665"/>
                  </a:cubicBezTo>
                  <a:cubicBezTo>
                    <a:pt x="4632" y="3784"/>
                    <a:pt x="4680" y="3903"/>
                    <a:pt x="4763" y="3974"/>
                  </a:cubicBezTo>
                  <a:cubicBezTo>
                    <a:pt x="4859" y="4069"/>
                    <a:pt x="4978" y="4105"/>
                    <a:pt x="5085" y="4105"/>
                  </a:cubicBezTo>
                  <a:cubicBezTo>
                    <a:pt x="5204" y="4105"/>
                    <a:pt x="5311" y="4069"/>
                    <a:pt x="5394" y="3974"/>
                  </a:cubicBezTo>
                  <a:cubicBezTo>
                    <a:pt x="5525" y="3843"/>
                    <a:pt x="5549" y="3629"/>
                    <a:pt x="5478" y="3474"/>
                  </a:cubicBezTo>
                  <a:lnTo>
                    <a:pt x="5883" y="3069"/>
                  </a:lnTo>
                  <a:cubicBezTo>
                    <a:pt x="7299" y="3248"/>
                    <a:pt x="8050" y="3653"/>
                    <a:pt x="8050" y="3950"/>
                  </a:cubicBezTo>
                  <a:cubicBezTo>
                    <a:pt x="8050" y="4343"/>
                    <a:pt x="6656" y="4915"/>
                    <a:pt x="4382" y="4915"/>
                  </a:cubicBezTo>
                  <a:cubicBezTo>
                    <a:pt x="2096" y="4915"/>
                    <a:pt x="703" y="4343"/>
                    <a:pt x="703" y="3950"/>
                  </a:cubicBezTo>
                  <a:cubicBezTo>
                    <a:pt x="703" y="3653"/>
                    <a:pt x="1465" y="3248"/>
                    <a:pt x="2870" y="3069"/>
                  </a:cubicBezTo>
                  <a:lnTo>
                    <a:pt x="3275" y="3474"/>
                  </a:lnTo>
                  <a:cubicBezTo>
                    <a:pt x="3204" y="3629"/>
                    <a:pt x="3227" y="3843"/>
                    <a:pt x="3370" y="3974"/>
                  </a:cubicBezTo>
                  <a:cubicBezTo>
                    <a:pt x="3454" y="4069"/>
                    <a:pt x="3573" y="4105"/>
                    <a:pt x="3680" y="4105"/>
                  </a:cubicBezTo>
                  <a:cubicBezTo>
                    <a:pt x="3799" y="4105"/>
                    <a:pt x="3918" y="4069"/>
                    <a:pt x="3989" y="3974"/>
                  </a:cubicBezTo>
                  <a:cubicBezTo>
                    <a:pt x="4085" y="3891"/>
                    <a:pt x="4120" y="3784"/>
                    <a:pt x="4120" y="3665"/>
                  </a:cubicBezTo>
                  <a:cubicBezTo>
                    <a:pt x="4120" y="3546"/>
                    <a:pt x="4085" y="3426"/>
                    <a:pt x="3989" y="3355"/>
                  </a:cubicBezTo>
                  <a:cubicBezTo>
                    <a:pt x="3906" y="3263"/>
                    <a:pt x="3787" y="3221"/>
                    <a:pt x="3672" y="3221"/>
                  </a:cubicBezTo>
                  <a:cubicBezTo>
                    <a:pt x="3608" y="3221"/>
                    <a:pt x="3545" y="3234"/>
                    <a:pt x="3489" y="3260"/>
                  </a:cubicBezTo>
                  <a:lnTo>
                    <a:pt x="3263" y="3034"/>
                  </a:lnTo>
                  <a:cubicBezTo>
                    <a:pt x="3561" y="3010"/>
                    <a:pt x="3870" y="2998"/>
                    <a:pt x="4216" y="2998"/>
                  </a:cubicBezTo>
                  <a:cubicBezTo>
                    <a:pt x="4299" y="2998"/>
                    <a:pt x="4382" y="2915"/>
                    <a:pt x="4382" y="2831"/>
                  </a:cubicBezTo>
                  <a:cubicBezTo>
                    <a:pt x="4382" y="2736"/>
                    <a:pt x="4299" y="2664"/>
                    <a:pt x="4216" y="2664"/>
                  </a:cubicBezTo>
                  <a:cubicBezTo>
                    <a:pt x="3799" y="2664"/>
                    <a:pt x="3382" y="2700"/>
                    <a:pt x="2977" y="2736"/>
                  </a:cubicBezTo>
                  <a:lnTo>
                    <a:pt x="299" y="57"/>
                  </a:lnTo>
                  <a:cubicBezTo>
                    <a:pt x="269" y="27"/>
                    <a:pt x="227" y="12"/>
                    <a:pt x="184" y="12"/>
                  </a:cubicBezTo>
                  <a:cubicBezTo>
                    <a:pt x="141" y="12"/>
                    <a:pt x="96" y="27"/>
                    <a:pt x="60" y="57"/>
                  </a:cubicBezTo>
                  <a:cubicBezTo>
                    <a:pt x="1" y="117"/>
                    <a:pt x="1" y="224"/>
                    <a:pt x="60" y="295"/>
                  </a:cubicBezTo>
                  <a:lnTo>
                    <a:pt x="2561" y="2795"/>
                  </a:lnTo>
                  <a:cubicBezTo>
                    <a:pt x="1322" y="2998"/>
                    <a:pt x="358" y="3379"/>
                    <a:pt x="358" y="3962"/>
                  </a:cubicBezTo>
                  <a:lnTo>
                    <a:pt x="358" y="4236"/>
                  </a:lnTo>
                  <a:lnTo>
                    <a:pt x="358" y="4653"/>
                  </a:lnTo>
                  <a:lnTo>
                    <a:pt x="358" y="7927"/>
                  </a:lnTo>
                  <a:cubicBezTo>
                    <a:pt x="358" y="8165"/>
                    <a:pt x="525" y="8499"/>
                    <a:pt x="1299" y="8796"/>
                  </a:cubicBezTo>
                  <a:cubicBezTo>
                    <a:pt x="1549" y="8880"/>
                    <a:pt x="1858" y="8975"/>
                    <a:pt x="2204" y="9034"/>
                  </a:cubicBezTo>
                  <a:cubicBezTo>
                    <a:pt x="2668" y="9118"/>
                    <a:pt x="3192" y="9177"/>
                    <a:pt x="3739" y="9213"/>
                  </a:cubicBezTo>
                  <a:cubicBezTo>
                    <a:pt x="3942" y="9225"/>
                    <a:pt x="4144" y="9225"/>
                    <a:pt x="4347" y="9225"/>
                  </a:cubicBezTo>
                  <a:cubicBezTo>
                    <a:pt x="4751" y="9225"/>
                    <a:pt x="5156" y="9213"/>
                    <a:pt x="5537" y="9165"/>
                  </a:cubicBezTo>
                  <a:cubicBezTo>
                    <a:pt x="5633" y="9153"/>
                    <a:pt x="5692" y="9082"/>
                    <a:pt x="5692" y="8987"/>
                  </a:cubicBezTo>
                  <a:cubicBezTo>
                    <a:pt x="5668" y="8903"/>
                    <a:pt x="5597" y="8844"/>
                    <a:pt x="5513" y="8844"/>
                  </a:cubicBezTo>
                  <a:cubicBezTo>
                    <a:pt x="5180" y="8868"/>
                    <a:pt x="4859" y="8880"/>
                    <a:pt x="4513" y="8880"/>
                  </a:cubicBezTo>
                  <a:lnTo>
                    <a:pt x="4513" y="5939"/>
                  </a:lnTo>
                  <a:cubicBezTo>
                    <a:pt x="5299" y="5927"/>
                    <a:pt x="6073" y="5855"/>
                    <a:pt x="6716" y="5701"/>
                  </a:cubicBezTo>
                  <a:lnTo>
                    <a:pt x="6716" y="8630"/>
                  </a:lnTo>
                  <a:cubicBezTo>
                    <a:pt x="6537" y="8677"/>
                    <a:pt x="6359" y="8713"/>
                    <a:pt x="6145" y="8737"/>
                  </a:cubicBezTo>
                  <a:cubicBezTo>
                    <a:pt x="6061" y="8749"/>
                    <a:pt x="6002" y="8844"/>
                    <a:pt x="6014" y="8927"/>
                  </a:cubicBezTo>
                  <a:cubicBezTo>
                    <a:pt x="6025" y="9011"/>
                    <a:pt x="6109" y="9070"/>
                    <a:pt x="6180" y="9070"/>
                  </a:cubicBezTo>
                  <a:lnTo>
                    <a:pt x="6204" y="9070"/>
                  </a:lnTo>
                  <a:cubicBezTo>
                    <a:pt x="6383" y="9034"/>
                    <a:pt x="6645" y="8987"/>
                    <a:pt x="6907" y="8915"/>
                  </a:cubicBezTo>
                  <a:cubicBezTo>
                    <a:pt x="6918" y="8915"/>
                    <a:pt x="6918" y="8915"/>
                    <a:pt x="6942" y="8903"/>
                  </a:cubicBezTo>
                  <a:cubicBezTo>
                    <a:pt x="7609" y="8725"/>
                    <a:pt x="8371" y="8415"/>
                    <a:pt x="8371" y="7891"/>
                  </a:cubicBezTo>
                  <a:lnTo>
                    <a:pt x="8371" y="4629"/>
                  </a:lnTo>
                  <a:lnTo>
                    <a:pt x="8371" y="4617"/>
                  </a:lnTo>
                  <a:lnTo>
                    <a:pt x="8371" y="3903"/>
                  </a:lnTo>
                  <a:cubicBezTo>
                    <a:pt x="8371" y="3546"/>
                    <a:pt x="7990" y="3236"/>
                    <a:pt x="7299" y="2998"/>
                  </a:cubicBezTo>
                  <a:cubicBezTo>
                    <a:pt x="6966" y="2891"/>
                    <a:pt x="6585" y="2795"/>
                    <a:pt x="6168" y="2736"/>
                  </a:cubicBezTo>
                  <a:lnTo>
                    <a:pt x="8669" y="236"/>
                  </a:lnTo>
                  <a:cubicBezTo>
                    <a:pt x="8776" y="224"/>
                    <a:pt x="8776" y="117"/>
                    <a:pt x="8692" y="45"/>
                  </a:cubicBezTo>
                  <a:cubicBezTo>
                    <a:pt x="8663" y="15"/>
                    <a:pt x="8624" y="0"/>
                    <a:pt x="858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33" name="Google Shape;11733;p80"/>
            <p:cNvSpPr/>
            <p:nvPr/>
          </p:nvSpPr>
          <p:spPr>
            <a:xfrm>
              <a:off x="6922281" y="3873646"/>
              <a:ext cx="40170" cy="54387"/>
            </a:xfrm>
            <a:custGeom>
              <a:avLst/>
              <a:gdLst/>
              <a:ahLst/>
              <a:cxnLst/>
              <a:rect l="l" t="t" r="r" b="b"/>
              <a:pathLst>
                <a:path w="1263" h="1710" extrusionOk="0">
                  <a:moveTo>
                    <a:pt x="191" y="0"/>
                  </a:moveTo>
                  <a:cubicBezTo>
                    <a:pt x="162" y="0"/>
                    <a:pt x="132" y="9"/>
                    <a:pt x="107" y="30"/>
                  </a:cubicBezTo>
                  <a:cubicBezTo>
                    <a:pt x="24" y="78"/>
                    <a:pt x="0" y="185"/>
                    <a:pt x="60" y="256"/>
                  </a:cubicBezTo>
                  <a:lnTo>
                    <a:pt x="953" y="1638"/>
                  </a:lnTo>
                  <a:cubicBezTo>
                    <a:pt x="976" y="1685"/>
                    <a:pt x="1036" y="1709"/>
                    <a:pt x="1083" y="1709"/>
                  </a:cubicBezTo>
                  <a:cubicBezTo>
                    <a:pt x="1119" y="1709"/>
                    <a:pt x="1143" y="1697"/>
                    <a:pt x="1179" y="1685"/>
                  </a:cubicBezTo>
                  <a:cubicBezTo>
                    <a:pt x="1250" y="1638"/>
                    <a:pt x="1262" y="1530"/>
                    <a:pt x="1214" y="1459"/>
                  </a:cubicBezTo>
                  <a:lnTo>
                    <a:pt x="321" y="78"/>
                  </a:lnTo>
                  <a:cubicBezTo>
                    <a:pt x="298" y="32"/>
                    <a:pt x="245" y="0"/>
                    <a:pt x="19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34" name="Google Shape;11734;p80"/>
            <p:cNvSpPr/>
            <p:nvPr/>
          </p:nvSpPr>
          <p:spPr>
            <a:xfrm>
              <a:off x="6889712" y="3913529"/>
              <a:ext cx="56804" cy="29261"/>
            </a:xfrm>
            <a:custGeom>
              <a:avLst/>
              <a:gdLst/>
              <a:ahLst/>
              <a:cxnLst/>
              <a:rect l="l" t="t" r="r" b="b"/>
              <a:pathLst>
                <a:path w="1786" h="920" extrusionOk="0">
                  <a:moveTo>
                    <a:pt x="167" y="1"/>
                  </a:moveTo>
                  <a:cubicBezTo>
                    <a:pt x="103" y="1"/>
                    <a:pt x="50" y="36"/>
                    <a:pt x="24" y="98"/>
                  </a:cubicBezTo>
                  <a:cubicBezTo>
                    <a:pt x="0" y="193"/>
                    <a:pt x="24" y="276"/>
                    <a:pt x="119" y="312"/>
                  </a:cubicBezTo>
                  <a:lnTo>
                    <a:pt x="1536" y="907"/>
                  </a:lnTo>
                  <a:cubicBezTo>
                    <a:pt x="1560" y="919"/>
                    <a:pt x="1584" y="919"/>
                    <a:pt x="1607" y="919"/>
                  </a:cubicBezTo>
                  <a:cubicBezTo>
                    <a:pt x="1667" y="919"/>
                    <a:pt x="1715" y="872"/>
                    <a:pt x="1750" y="812"/>
                  </a:cubicBezTo>
                  <a:cubicBezTo>
                    <a:pt x="1786" y="729"/>
                    <a:pt x="1738" y="634"/>
                    <a:pt x="1667" y="610"/>
                  </a:cubicBezTo>
                  <a:lnTo>
                    <a:pt x="238" y="15"/>
                  </a:lnTo>
                  <a:cubicBezTo>
                    <a:pt x="213" y="5"/>
                    <a:pt x="189"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35" name="Google Shape;11735;p80"/>
            <p:cNvSpPr/>
            <p:nvPr/>
          </p:nvSpPr>
          <p:spPr>
            <a:xfrm>
              <a:off x="7171823" y="3873710"/>
              <a:ext cx="39788" cy="54323"/>
            </a:xfrm>
            <a:custGeom>
              <a:avLst/>
              <a:gdLst/>
              <a:ahLst/>
              <a:cxnLst/>
              <a:rect l="l" t="t" r="r" b="b"/>
              <a:pathLst>
                <a:path w="1251" h="1708" extrusionOk="0">
                  <a:moveTo>
                    <a:pt x="1062" y="0"/>
                  </a:moveTo>
                  <a:cubicBezTo>
                    <a:pt x="1010" y="0"/>
                    <a:pt x="958" y="25"/>
                    <a:pt x="929" y="76"/>
                  </a:cubicBezTo>
                  <a:lnTo>
                    <a:pt x="36" y="1457"/>
                  </a:lnTo>
                  <a:cubicBezTo>
                    <a:pt x="0" y="1528"/>
                    <a:pt x="12" y="1636"/>
                    <a:pt x="84" y="1683"/>
                  </a:cubicBezTo>
                  <a:cubicBezTo>
                    <a:pt x="119" y="1695"/>
                    <a:pt x="143" y="1707"/>
                    <a:pt x="179" y="1707"/>
                  </a:cubicBezTo>
                  <a:cubicBezTo>
                    <a:pt x="238" y="1707"/>
                    <a:pt x="274" y="1683"/>
                    <a:pt x="310" y="1636"/>
                  </a:cubicBezTo>
                  <a:lnTo>
                    <a:pt x="1203" y="254"/>
                  </a:lnTo>
                  <a:cubicBezTo>
                    <a:pt x="1250" y="183"/>
                    <a:pt x="1227" y="76"/>
                    <a:pt x="1155" y="28"/>
                  </a:cubicBezTo>
                  <a:cubicBezTo>
                    <a:pt x="1128" y="10"/>
                    <a:pt x="1095" y="0"/>
                    <a:pt x="106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36" name="Google Shape;11736;p80"/>
            <p:cNvSpPr/>
            <p:nvPr/>
          </p:nvSpPr>
          <p:spPr>
            <a:xfrm>
              <a:off x="7187725" y="3913529"/>
              <a:ext cx="57217" cy="29261"/>
            </a:xfrm>
            <a:custGeom>
              <a:avLst/>
              <a:gdLst/>
              <a:ahLst/>
              <a:cxnLst/>
              <a:rect l="l" t="t" r="r" b="b"/>
              <a:pathLst>
                <a:path w="1799" h="920" extrusionOk="0">
                  <a:moveTo>
                    <a:pt x="1610" y="1"/>
                  </a:moveTo>
                  <a:cubicBezTo>
                    <a:pt x="1588" y="1"/>
                    <a:pt x="1567" y="5"/>
                    <a:pt x="1548" y="15"/>
                  </a:cubicBezTo>
                  <a:lnTo>
                    <a:pt x="119" y="610"/>
                  </a:lnTo>
                  <a:cubicBezTo>
                    <a:pt x="36" y="634"/>
                    <a:pt x="0" y="741"/>
                    <a:pt x="36" y="812"/>
                  </a:cubicBezTo>
                  <a:cubicBezTo>
                    <a:pt x="60" y="872"/>
                    <a:pt x="119" y="919"/>
                    <a:pt x="179" y="919"/>
                  </a:cubicBezTo>
                  <a:cubicBezTo>
                    <a:pt x="191" y="919"/>
                    <a:pt x="227" y="919"/>
                    <a:pt x="238" y="907"/>
                  </a:cubicBezTo>
                  <a:lnTo>
                    <a:pt x="1667" y="312"/>
                  </a:lnTo>
                  <a:cubicBezTo>
                    <a:pt x="1762" y="276"/>
                    <a:pt x="1798" y="181"/>
                    <a:pt x="1762" y="98"/>
                  </a:cubicBezTo>
                  <a:cubicBezTo>
                    <a:pt x="1736" y="36"/>
                    <a:pt x="1671" y="1"/>
                    <a:pt x="161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737" name="Google Shape;11737;p80"/>
          <p:cNvGrpSpPr/>
          <p:nvPr/>
        </p:nvGrpSpPr>
        <p:grpSpPr>
          <a:xfrm>
            <a:off x="10276203" y="4880560"/>
            <a:ext cx="376424" cy="449557"/>
            <a:chOff x="1635875" y="237775"/>
            <a:chExt cx="4370250" cy="5219325"/>
          </a:xfrm>
          <a:solidFill>
            <a:schemeClr val="tx1"/>
          </a:solidFill>
        </p:grpSpPr>
        <p:sp>
          <p:nvSpPr>
            <p:cNvPr id="11738" name="Google Shape;11738;p80"/>
            <p:cNvSpPr/>
            <p:nvPr/>
          </p:nvSpPr>
          <p:spPr>
            <a:xfrm>
              <a:off x="3572675" y="2020200"/>
              <a:ext cx="583925" cy="556900"/>
            </a:xfrm>
            <a:custGeom>
              <a:avLst/>
              <a:gdLst/>
              <a:ahLst/>
              <a:cxnLst/>
              <a:rect l="l" t="t" r="r" b="b"/>
              <a:pathLst>
                <a:path w="23357" h="22276" extrusionOk="0">
                  <a:moveTo>
                    <a:pt x="11172" y="6159"/>
                  </a:moveTo>
                  <a:cubicBezTo>
                    <a:pt x="12402" y="6159"/>
                    <a:pt x="13657" y="6612"/>
                    <a:pt x="14680" y="7624"/>
                  </a:cubicBezTo>
                  <a:cubicBezTo>
                    <a:pt x="16604" y="9582"/>
                    <a:pt x="16604" y="12746"/>
                    <a:pt x="14680" y="14670"/>
                  </a:cubicBezTo>
                  <a:lnTo>
                    <a:pt x="14680" y="14703"/>
                  </a:lnTo>
                  <a:cubicBezTo>
                    <a:pt x="13658" y="15714"/>
                    <a:pt x="12405" y="16167"/>
                    <a:pt x="11177" y="16167"/>
                  </a:cubicBezTo>
                  <a:cubicBezTo>
                    <a:pt x="8601" y="16167"/>
                    <a:pt x="6133" y="14173"/>
                    <a:pt x="6133" y="11147"/>
                  </a:cubicBezTo>
                  <a:cubicBezTo>
                    <a:pt x="6133" y="8145"/>
                    <a:pt x="8598" y="6159"/>
                    <a:pt x="11172" y="6159"/>
                  </a:cubicBezTo>
                  <a:close/>
                  <a:moveTo>
                    <a:pt x="11218" y="1"/>
                  </a:moveTo>
                  <a:cubicBezTo>
                    <a:pt x="5493" y="1"/>
                    <a:pt x="1" y="4440"/>
                    <a:pt x="1" y="11147"/>
                  </a:cubicBezTo>
                  <a:cubicBezTo>
                    <a:pt x="1" y="15649"/>
                    <a:pt x="2708" y="19694"/>
                    <a:pt x="6883" y="21423"/>
                  </a:cubicBezTo>
                  <a:cubicBezTo>
                    <a:pt x="8258" y="21996"/>
                    <a:pt x="9705" y="22276"/>
                    <a:pt x="11142" y="22276"/>
                  </a:cubicBezTo>
                  <a:cubicBezTo>
                    <a:pt x="14033" y="22276"/>
                    <a:pt x="16882" y="21145"/>
                    <a:pt x="19018" y="19009"/>
                  </a:cubicBezTo>
                  <a:cubicBezTo>
                    <a:pt x="23356" y="14670"/>
                    <a:pt x="23356" y="7624"/>
                    <a:pt x="19018" y="3286"/>
                  </a:cubicBezTo>
                  <a:cubicBezTo>
                    <a:pt x="16749" y="1017"/>
                    <a:pt x="13957" y="1"/>
                    <a:pt x="1121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39" name="Google Shape;11739;p80"/>
            <p:cNvSpPr/>
            <p:nvPr/>
          </p:nvSpPr>
          <p:spPr>
            <a:xfrm>
              <a:off x="1635875" y="237775"/>
              <a:ext cx="4370250" cy="5219325"/>
            </a:xfrm>
            <a:custGeom>
              <a:avLst/>
              <a:gdLst/>
              <a:ahLst/>
              <a:cxnLst/>
              <a:rect l="l" t="t" r="r" b="b"/>
              <a:pathLst>
                <a:path w="174810" h="208773" extrusionOk="0">
                  <a:moveTo>
                    <a:pt x="18855" y="146249"/>
                  </a:moveTo>
                  <a:lnTo>
                    <a:pt x="24792" y="152218"/>
                  </a:lnTo>
                  <a:lnTo>
                    <a:pt x="14875" y="160863"/>
                  </a:lnTo>
                  <a:lnTo>
                    <a:pt x="10178" y="156198"/>
                  </a:lnTo>
                  <a:lnTo>
                    <a:pt x="18855" y="146249"/>
                  </a:lnTo>
                  <a:close/>
                  <a:moveTo>
                    <a:pt x="90749" y="190905"/>
                  </a:moveTo>
                  <a:lnTo>
                    <a:pt x="95479" y="195603"/>
                  </a:lnTo>
                  <a:lnTo>
                    <a:pt x="88531" y="200855"/>
                  </a:lnTo>
                  <a:lnTo>
                    <a:pt x="85530" y="197853"/>
                  </a:lnTo>
                  <a:lnTo>
                    <a:pt x="90749" y="190905"/>
                  </a:lnTo>
                  <a:close/>
                  <a:moveTo>
                    <a:pt x="132129" y="0"/>
                  </a:moveTo>
                  <a:cubicBezTo>
                    <a:pt x="124550" y="0"/>
                    <a:pt x="116929" y="2213"/>
                    <a:pt x="110288" y="6734"/>
                  </a:cubicBezTo>
                  <a:cubicBezTo>
                    <a:pt x="108853" y="7712"/>
                    <a:pt x="108494" y="9637"/>
                    <a:pt x="109473" y="11040"/>
                  </a:cubicBezTo>
                  <a:cubicBezTo>
                    <a:pt x="110062" y="11914"/>
                    <a:pt x="111032" y="12383"/>
                    <a:pt x="112019" y="12383"/>
                  </a:cubicBezTo>
                  <a:cubicBezTo>
                    <a:pt x="112615" y="12383"/>
                    <a:pt x="113217" y="12211"/>
                    <a:pt x="113746" y="11855"/>
                  </a:cubicBezTo>
                  <a:cubicBezTo>
                    <a:pt x="119348" y="8059"/>
                    <a:pt x="125738" y="6222"/>
                    <a:pt x="132075" y="6222"/>
                  </a:cubicBezTo>
                  <a:cubicBezTo>
                    <a:pt x="141530" y="6222"/>
                    <a:pt x="150867" y="10312"/>
                    <a:pt x="157293" y="18085"/>
                  </a:cubicBezTo>
                  <a:cubicBezTo>
                    <a:pt x="168058" y="31068"/>
                    <a:pt x="167177" y="50085"/>
                    <a:pt x="155303" y="62057"/>
                  </a:cubicBezTo>
                  <a:cubicBezTo>
                    <a:pt x="144310" y="73050"/>
                    <a:pt x="135373" y="78432"/>
                    <a:pt x="128001" y="78432"/>
                  </a:cubicBezTo>
                  <a:cubicBezTo>
                    <a:pt x="125293" y="78400"/>
                    <a:pt x="122651" y="77715"/>
                    <a:pt x="120302" y="76377"/>
                  </a:cubicBezTo>
                  <a:lnTo>
                    <a:pt x="120204" y="76344"/>
                  </a:lnTo>
                  <a:cubicBezTo>
                    <a:pt x="116029" y="74028"/>
                    <a:pt x="112180" y="70147"/>
                    <a:pt x="108135" y="66069"/>
                  </a:cubicBezTo>
                  <a:lnTo>
                    <a:pt x="106569" y="64503"/>
                  </a:lnTo>
                  <a:lnTo>
                    <a:pt x="105036" y="62970"/>
                  </a:lnTo>
                  <a:cubicBezTo>
                    <a:pt x="100959" y="58925"/>
                    <a:pt x="97110" y="55109"/>
                    <a:pt x="94826" y="50803"/>
                  </a:cubicBezTo>
                  <a:cubicBezTo>
                    <a:pt x="94794" y="50705"/>
                    <a:pt x="94728" y="50640"/>
                    <a:pt x="94696" y="50575"/>
                  </a:cubicBezTo>
                  <a:cubicBezTo>
                    <a:pt x="91010" y="43333"/>
                    <a:pt x="91956" y="34819"/>
                    <a:pt x="103797" y="21315"/>
                  </a:cubicBezTo>
                  <a:cubicBezTo>
                    <a:pt x="104906" y="20010"/>
                    <a:pt x="104775" y="18085"/>
                    <a:pt x="103503" y="16976"/>
                  </a:cubicBezTo>
                  <a:cubicBezTo>
                    <a:pt x="102924" y="16471"/>
                    <a:pt x="102202" y="16223"/>
                    <a:pt x="101483" y="16223"/>
                  </a:cubicBezTo>
                  <a:cubicBezTo>
                    <a:pt x="100624" y="16223"/>
                    <a:pt x="99769" y="16577"/>
                    <a:pt x="99165" y="17270"/>
                  </a:cubicBezTo>
                  <a:cubicBezTo>
                    <a:pt x="88987" y="28915"/>
                    <a:pt x="85171" y="38538"/>
                    <a:pt x="87161" y="47639"/>
                  </a:cubicBezTo>
                  <a:cubicBezTo>
                    <a:pt x="87454" y="49042"/>
                    <a:pt x="87911" y="50412"/>
                    <a:pt x="88466" y="51749"/>
                  </a:cubicBezTo>
                  <a:lnTo>
                    <a:pt x="16898" y="134799"/>
                  </a:lnTo>
                  <a:cubicBezTo>
                    <a:pt x="15430" y="136496"/>
                    <a:pt x="14843" y="138779"/>
                    <a:pt x="15300" y="140964"/>
                  </a:cubicBezTo>
                  <a:lnTo>
                    <a:pt x="5350" y="152381"/>
                  </a:lnTo>
                  <a:cubicBezTo>
                    <a:pt x="3361" y="154665"/>
                    <a:pt x="3459" y="158122"/>
                    <a:pt x="5611" y="160275"/>
                  </a:cubicBezTo>
                  <a:lnTo>
                    <a:pt x="6166" y="160830"/>
                  </a:lnTo>
                  <a:cubicBezTo>
                    <a:pt x="1" y="169963"/>
                    <a:pt x="1143" y="182163"/>
                    <a:pt x="8939" y="189992"/>
                  </a:cubicBezTo>
                  <a:lnTo>
                    <a:pt x="10831" y="191884"/>
                  </a:lnTo>
                  <a:cubicBezTo>
                    <a:pt x="15332" y="196369"/>
                    <a:pt x="21220" y="198612"/>
                    <a:pt x="27104" y="198612"/>
                  </a:cubicBezTo>
                  <a:cubicBezTo>
                    <a:pt x="32988" y="198612"/>
                    <a:pt x="38867" y="196369"/>
                    <a:pt x="43352" y="191884"/>
                  </a:cubicBezTo>
                  <a:lnTo>
                    <a:pt x="76135" y="159101"/>
                  </a:lnTo>
                  <a:cubicBezTo>
                    <a:pt x="79368" y="155770"/>
                    <a:pt x="83668" y="154097"/>
                    <a:pt x="87964" y="154097"/>
                  </a:cubicBezTo>
                  <a:cubicBezTo>
                    <a:pt x="92165" y="154097"/>
                    <a:pt x="96363" y="155696"/>
                    <a:pt x="99556" y="158905"/>
                  </a:cubicBezTo>
                  <a:cubicBezTo>
                    <a:pt x="106048" y="165397"/>
                    <a:pt x="105982" y="175933"/>
                    <a:pt x="99393" y="182326"/>
                  </a:cubicBezTo>
                  <a:lnTo>
                    <a:pt x="95153" y="186600"/>
                  </a:lnTo>
                  <a:lnTo>
                    <a:pt x="94859" y="186306"/>
                  </a:lnTo>
                  <a:cubicBezTo>
                    <a:pt x="93710" y="185157"/>
                    <a:pt x="92220" y="184595"/>
                    <a:pt x="90735" y="184595"/>
                  </a:cubicBezTo>
                  <a:cubicBezTo>
                    <a:pt x="88974" y="184595"/>
                    <a:pt x="87220" y="185386"/>
                    <a:pt x="86052" y="186926"/>
                  </a:cubicBezTo>
                  <a:lnTo>
                    <a:pt x="80474" y="194363"/>
                  </a:lnTo>
                  <a:cubicBezTo>
                    <a:pt x="78908" y="196483"/>
                    <a:pt x="78908" y="199387"/>
                    <a:pt x="80539" y="201474"/>
                  </a:cubicBezTo>
                  <a:lnTo>
                    <a:pt x="78484" y="203529"/>
                  </a:lnTo>
                  <a:cubicBezTo>
                    <a:pt x="77277" y="204736"/>
                    <a:pt x="77277" y="206693"/>
                    <a:pt x="78484" y="207868"/>
                  </a:cubicBezTo>
                  <a:cubicBezTo>
                    <a:pt x="79087" y="208471"/>
                    <a:pt x="79878" y="208773"/>
                    <a:pt x="80665" y="208773"/>
                  </a:cubicBezTo>
                  <a:cubicBezTo>
                    <a:pt x="81452" y="208773"/>
                    <a:pt x="82235" y="208471"/>
                    <a:pt x="82822" y="207868"/>
                  </a:cubicBezTo>
                  <a:lnTo>
                    <a:pt x="84910" y="205813"/>
                  </a:lnTo>
                  <a:cubicBezTo>
                    <a:pt x="85958" y="206645"/>
                    <a:pt x="87236" y="207061"/>
                    <a:pt x="88518" y="207061"/>
                  </a:cubicBezTo>
                  <a:cubicBezTo>
                    <a:pt x="89748" y="207061"/>
                    <a:pt x="90983" y="206677"/>
                    <a:pt x="92021" y="205911"/>
                  </a:cubicBezTo>
                  <a:lnTo>
                    <a:pt x="99458" y="200300"/>
                  </a:lnTo>
                  <a:cubicBezTo>
                    <a:pt x="102264" y="198180"/>
                    <a:pt x="102557" y="194004"/>
                    <a:pt x="100046" y="191493"/>
                  </a:cubicBezTo>
                  <a:lnTo>
                    <a:pt x="99491" y="190938"/>
                  </a:lnTo>
                  <a:lnTo>
                    <a:pt x="103764" y="186697"/>
                  </a:lnTo>
                  <a:cubicBezTo>
                    <a:pt x="112408" y="177825"/>
                    <a:pt x="112311" y="163700"/>
                    <a:pt x="103568" y="154926"/>
                  </a:cubicBezTo>
                  <a:cubicBezTo>
                    <a:pt x="99169" y="150526"/>
                    <a:pt x="93397" y="148324"/>
                    <a:pt x="87623" y="148324"/>
                  </a:cubicBezTo>
                  <a:cubicBezTo>
                    <a:pt x="81923" y="148324"/>
                    <a:pt x="76220" y="150469"/>
                    <a:pt x="71829" y="154763"/>
                  </a:cubicBezTo>
                  <a:lnTo>
                    <a:pt x="39014" y="187546"/>
                  </a:lnTo>
                  <a:cubicBezTo>
                    <a:pt x="35719" y="190824"/>
                    <a:pt x="31414" y="192463"/>
                    <a:pt x="27108" y="192463"/>
                  </a:cubicBezTo>
                  <a:cubicBezTo>
                    <a:pt x="22802" y="192463"/>
                    <a:pt x="18496" y="190824"/>
                    <a:pt x="15202" y="187546"/>
                  </a:cubicBezTo>
                  <a:lnTo>
                    <a:pt x="13277" y="185654"/>
                  </a:lnTo>
                  <a:cubicBezTo>
                    <a:pt x="7895" y="180239"/>
                    <a:pt x="6818" y="171888"/>
                    <a:pt x="10635" y="165299"/>
                  </a:cubicBezTo>
                  <a:lnTo>
                    <a:pt x="10635" y="165299"/>
                  </a:lnTo>
                  <a:lnTo>
                    <a:pt x="10765" y="165429"/>
                  </a:lnTo>
                  <a:cubicBezTo>
                    <a:pt x="11888" y="166552"/>
                    <a:pt x="13367" y="167116"/>
                    <a:pt x="14848" y="167116"/>
                  </a:cubicBezTo>
                  <a:cubicBezTo>
                    <a:pt x="16206" y="167116"/>
                    <a:pt x="17567" y="166642"/>
                    <a:pt x="18659" y="165690"/>
                  </a:cubicBezTo>
                  <a:lnTo>
                    <a:pt x="30076" y="155741"/>
                  </a:lnTo>
                  <a:cubicBezTo>
                    <a:pt x="30533" y="155839"/>
                    <a:pt x="31022" y="155872"/>
                    <a:pt x="31512" y="155904"/>
                  </a:cubicBezTo>
                  <a:cubicBezTo>
                    <a:pt x="33240" y="155904"/>
                    <a:pt x="34937" y="155285"/>
                    <a:pt x="36241" y="154143"/>
                  </a:cubicBezTo>
                  <a:lnTo>
                    <a:pt x="51018" y="141421"/>
                  </a:lnTo>
                  <a:cubicBezTo>
                    <a:pt x="52290" y="140312"/>
                    <a:pt x="52453" y="138387"/>
                    <a:pt x="51344" y="137083"/>
                  </a:cubicBezTo>
                  <a:cubicBezTo>
                    <a:pt x="50733" y="136381"/>
                    <a:pt x="49864" y="136017"/>
                    <a:pt x="48994" y="136017"/>
                  </a:cubicBezTo>
                  <a:cubicBezTo>
                    <a:pt x="48286" y="136017"/>
                    <a:pt x="47577" y="136259"/>
                    <a:pt x="47006" y="136756"/>
                  </a:cubicBezTo>
                  <a:lnTo>
                    <a:pt x="32229" y="149478"/>
                  </a:lnTo>
                  <a:cubicBezTo>
                    <a:pt x="32023" y="149665"/>
                    <a:pt x="31764" y="149756"/>
                    <a:pt x="31500" y="149756"/>
                  </a:cubicBezTo>
                  <a:cubicBezTo>
                    <a:pt x="31304" y="149756"/>
                    <a:pt x="31105" y="149706"/>
                    <a:pt x="30924" y="149609"/>
                  </a:cubicBezTo>
                  <a:lnTo>
                    <a:pt x="30859" y="149543"/>
                  </a:lnTo>
                  <a:cubicBezTo>
                    <a:pt x="30794" y="149511"/>
                    <a:pt x="30761" y="149478"/>
                    <a:pt x="30729" y="149446"/>
                  </a:cubicBezTo>
                  <a:lnTo>
                    <a:pt x="21628" y="140345"/>
                  </a:lnTo>
                  <a:cubicBezTo>
                    <a:pt x="21562" y="140279"/>
                    <a:pt x="21497" y="140182"/>
                    <a:pt x="21465" y="140116"/>
                  </a:cubicBezTo>
                  <a:cubicBezTo>
                    <a:pt x="21204" y="139692"/>
                    <a:pt x="21236" y="139170"/>
                    <a:pt x="21562" y="138812"/>
                  </a:cubicBezTo>
                  <a:lnTo>
                    <a:pt x="91727" y="57392"/>
                  </a:lnTo>
                  <a:cubicBezTo>
                    <a:pt x="94304" y="60948"/>
                    <a:pt x="97534" y="64177"/>
                    <a:pt x="100698" y="67341"/>
                  </a:cubicBezTo>
                  <a:lnTo>
                    <a:pt x="102198" y="68842"/>
                  </a:lnTo>
                  <a:lnTo>
                    <a:pt x="103764" y="70408"/>
                  </a:lnTo>
                  <a:lnTo>
                    <a:pt x="104906" y="71549"/>
                  </a:lnTo>
                  <a:lnTo>
                    <a:pt x="105004" y="71647"/>
                  </a:lnTo>
                  <a:lnTo>
                    <a:pt x="105950" y="72593"/>
                  </a:lnTo>
                  <a:lnTo>
                    <a:pt x="106374" y="72985"/>
                  </a:lnTo>
                  <a:lnTo>
                    <a:pt x="107091" y="73702"/>
                  </a:lnTo>
                  <a:cubicBezTo>
                    <a:pt x="109146" y="75725"/>
                    <a:pt x="111299" y="77617"/>
                    <a:pt x="113615" y="79378"/>
                  </a:cubicBezTo>
                  <a:lnTo>
                    <a:pt x="57901" y="127362"/>
                  </a:lnTo>
                  <a:cubicBezTo>
                    <a:pt x="56629" y="128471"/>
                    <a:pt x="56466" y="130428"/>
                    <a:pt x="57575" y="131700"/>
                  </a:cubicBezTo>
                  <a:cubicBezTo>
                    <a:pt x="58182" y="132414"/>
                    <a:pt x="59033" y="132777"/>
                    <a:pt x="59893" y="132777"/>
                  </a:cubicBezTo>
                  <a:cubicBezTo>
                    <a:pt x="60604" y="132777"/>
                    <a:pt x="61322" y="132529"/>
                    <a:pt x="61913" y="132027"/>
                  </a:cubicBezTo>
                  <a:lnTo>
                    <a:pt x="119193" y="82640"/>
                  </a:lnTo>
                  <a:cubicBezTo>
                    <a:pt x="121966" y="83912"/>
                    <a:pt x="124934" y="84565"/>
                    <a:pt x="127968" y="84565"/>
                  </a:cubicBezTo>
                  <a:lnTo>
                    <a:pt x="128001" y="84565"/>
                  </a:lnTo>
                  <a:cubicBezTo>
                    <a:pt x="137199" y="84565"/>
                    <a:pt x="147246" y="78791"/>
                    <a:pt x="159642" y="66395"/>
                  </a:cubicBezTo>
                  <a:cubicBezTo>
                    <a:pt x="174810" y="51195"/>
                    <a:pt x="174810" y="26599"/>
                    <a:pt x="159642" y="11398"/>
                  </a:cubicBezTo>
                  <a:cubicBezTo>
                    <a:pt x="152117" y="3874"/>
                    <a:pt x="142159" y="0"/>
                    <a:pt x="13212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740" name="Google Shape;11740;p80"/>
          <p:cNvGrpSpPr/>
          <p:nvPr/>
        </p:nvGrpSpPr>
        <p:grpSpPr>
          <a:xfrm>
            <a:off x="4138618" y="4247587"/>
            <a:ext cx="397181" cy="450104"/>
            <a:chOff x="3103963" y="3361140"/>
            <a:chExt cx="297886" cy="337578"/>
          </a:xfrm>
          <a:solidFill>
            <a:schemeClr val="tx1"/>
          </a:solidFill>
        </p:grpSpPr>
        <p:sp>
          <p:nvSpPr>
            <p:cNvPr id="11741" name="Google Shape;11741;p80"/>
            <p:cNvSpPr/>
            <p:nvPr/>
          </p:nvSpPr>
          <p:spPr>
            <a:xfrm>
              <a:off x="3245305" y="3519402"/>
              <a:ext cx="14026" cy="14408"/>
            </a:xfrm>
            <a:custGeom>
              <a:avLst/>
              <a:gdLst/>
              <a:ahLst/>
              <a:cxnLst/>
              <a:rect l="l" t="t" r="r" b="b"/>
              <a:pathLst>
                <a:path w="441" h="453" extrusionOk="0">
                  <a:moveTo>
                    <a:pt x="227" y="0"/>
                  </a:moveTo>
                  <a:cubicBezTo>
                    <a:pt x="96" y="0"/>
                    <a:pt x="0" y="107"/>
                    <a:pt x="0" y="226"/>
                  </a:cubicBezTo>
                  <a:cubicBezTo>
                    <a:pt x="0" y="357"/>
                    <a:pt x="96" y="453"/>
                    <a:pt x="227" y="453"/>
                  </a:cubicBezTo>
                  <a:cubicBezTo>
                    <a:pt x="346" y="453"/>
                    <a:pt x="441" y="357"/>
                    <a:pt x="441" y="226"/>
                  </a:cubicBezTo>
                  <a:cubicBezTo>
                    <a:pt x="441" y="107"/>
                    <a:pt x="346" y="0"/>
                    <a:pt x="22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42" name="Google Shape;11742;p80"/>
            <p:cNvSpPr/>
            <p:nvPr/>
          </p:nvSpPr>
          <p:spPr>
            <a:xfrm>
              <a:off x="3284679" y="3597388"/>
              <a:ext cx="74646" cy="74646"/>
            </a:xfrm>
            <a:custGeom>
              <a:avLst/>
              <a:gdLst/>
              <a:ahLst/>
              <a:cxnLst/>
              <a:rect l="l" t="t" r="r" b="b"/>
              <a:pathLst>
                <a:path w="2347" h="2347" extrusionOk="0">
                  <a:moveTo>
                    <a:pt x="1167" y="1"/>
                  </a:moveTo>
                  <a:cubicBezTo>
                    <a:pt x="513" y="1"/>
                    <a:pt x="1" y="513"/>
                    <a:pt x="1" y="1168"/>
                  </a:cubicBezTo>
                  <a:cubicBezTo>
                    <a:pt x="1" y="1823"/>
                    <a:pt x="513" y="2346"/>
                    <a:pt x="1167" y="2346"/>
                  </a:cubicBezTo>
                  <a:cubicBezTo>
                    <a:pt x="1787" y="2346"/>
                    <a:pt x="2287" y="1870"/>
                    <a:pt x="2346" y="1263"/>
                  </a:cubicBezTo>
                  <a:cubicBezTo>
                    <a:pt x="2334" y="1203"/>
                    <a:pt x="2275" y="1132"/>
                    <a:pt x="2179" y="1108"/>
                  </a:cubicBezTo>
                  <a:cubicBezTo>
                    <a:pt x="2096" y="1108"/>
                    <a:pt x="2025" y="1168"/>
                    <a:pt x="2025" y="1263"/>
                  </a:cubicBezTo>
                  <a:cubicBezTo>
                    <a:pt x="1979" y="1706"/>
                    <a:pt x="1609" y="2051"/>
                    <a:pt x="1172" y="2051"/>
                  </a:cubicBezTo>
                  <a:cubicBezTo>
                    <a:pt x="1151" y="2051"/>
                    <a:pt x="1129" y="2050"/>
                    <a:pt x="1108" y="2049"/>
                  </a:cubicBezTo>
                  <a:cubicBezTo>
                    <a:pt x="655" y="2025"/>
                    <a:pt x="298" y="1644"/>
                    <a:pt x="298" y="1192"/>
                  </a:cubicBezTo>
                  <a:cubicBezTo>
                    <a:pt x="298" y="651"/>
                    <a:pt x="733" y="325"/>
                    <a:pt x="1174" y="325"/>
                  </a:cubicBezTo>
                  <a:cubicBezTo>
                    <a:pt x="1451" y="325"/>
                    <a:pt x="1731" y="454"/>
                    <a:pt x="1906" y="739"/>
                  </a:cubicBezTo>
                  <a:cubicBezTo>
                    <a:pt x="1930" y="788"/>
                    <a:pt x="1988" y="820"/>
                    <a:pt x="2045" y="820"/>
                  </a:cubicBezTo>
                  <a:cubicBezTo>
                    <a:pt x="2072" y="820"/>
                    <a:pt x="2097" y="814"/>
                    <a:pt x="2120" y="799"/>
                  </a:cubicBezTo>
                  <a:cubicBezTo>
                    <a:pt x="2203" y="751"/>
                    <a:pt x="2227" y="656"/>
                    <a:pt x="2179" y="572"/>
                  </a:cubicBezTo>
                  <a:cubicBezTo>
                    <a:pt x="1977" y="215"/>
                    <a:pt x="1584" y="1"/>
                    <a:pt x="1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43" name="Google Shape;11743;p80"/>
            <p:cNvSpPr/>
            <p:nvPr/>
          </p:nvSpPr>
          <p:spPr>
            <a:xfrm>
              <a:off x="3145692" y="3597483"/>
              <a:ext cx="75028" cy="74933"/>
            </a:xfrm>
            <a:custGeom>
              <a:avLst/>
              <a:gdLst/>
              <a:ahLst/>
              <a:cxnLst/>
              <a:rect l="l" t="t" r="r" b="b"/>
              <a:pathLst>
                <a:path w="2359" h="2356" extrusionOk="0">
                  <a:moveTo>
                    <a:pt x="1176" y="1"/>
                  </a:moveTo>
                  <a:cubicBezTo>
                    <a:pt x="539" y="1"/>
                    <a:pt x="1" y="522"/>
                    <a:pt x="1" y="1189"/>
                  </a:cubicBezTo>
                  <a:cubicBezTo>
                    <a:pt x="1" y="1820"/>
                    <a:pt x="525" y="2355"/>
                    <a:pt x="1180" y="2355"/>
                  </a:cubicBezTo>
                  <a:cubicBezTo>
                    <a:pt x="1715" y="2355"/>
                    <a:pt x="2180" y="1998"/>
                    <a:pt x="2311" y="1486"/>
                  </a:cubicBezTo>
                  <a:cubicBezTo>
                    <a:pt x="2347" y="1379"/>
                    <a:pt x="2358" y="1272"/>
                    <a:pt x="2358" y="1165"/>
                  </a:cubicBezTo>
                  <a:cubicBezTo>
                    <a:pt x="2358" y="903"/>
                    <a:pt x="2251" y="617"/>
                    <a:pt x="2073" y="415"/>
                  </a:cubicBezTo>
                  <a:cubicBezTo>
                    <a:pt x="2037" y="379"/>
                    <a:pt x="1985" y="356"/>
                    <a:pt x="1936" y="356"/>
                  </a:cubicBezTo>
                  <a:cubicBezTo>
                    <a:pt x="1902" y="356"/>
                    <a:pt x="1870" y="367"/>
                    <a:pt x="1846" y="391"/>
                  </a:cubicBezTo>
                  <a:cubicBezTo>
                    <a:pt x="1787" y="450"/>
                    <a:pt x="1775" y="558"/>
                    <a:pt x="1835" y="617"/>
                  </a:cubicBezTo>
                  <a:cubicBezTo>
                    <a:pt x="1966" y="784"/>
                    <a:pt x="2049" y="974"/>
                    <a:pt x="2049" y="1189"/>
                  </a:cubicBezTo>
                  <a:cubicBezTo>
                    <a:pt x="2049" y="1260"/>
                    <a:pt x="2025" y="1331"/>
                    <a:pt x="2013" y="1403"/>
                  </a:cubicBezTo>
                  <a:cubicBezTo>
                    <a:pt x="1906" y="1784"/>
                    <a:pt x="1573" y="2046"/>
                    <a:pt x="1180" y="2046"/>
                  </a:cubicBezTo>
                  <a:cubicBezTo>
                    <a:pt x="703" y="2046"/>
                    <a:pt x="322" y="1653"/>
                    <a:pt x="322" y="1189"/>
                  </a:cubicBezTo>
                  <a:cubicBezTo>
                    <a:pt x="322" y="699"/>
                    <a:pt x="714" y="319"/>
                    <a:pt x="1171" y="319"/>
                  </a:cubicBezTo>
                  <a:cubicBezTo>
                    <a:pt x="1236" y="319"/>
                    <a:pt x="1303" y="327"/>
                    <a:pt x="1370" y="343"/>
                  </a:cubicBezTo>
                  <a:cubicBezTo>
                    <a:pt x="1387" y="347"/>
                    <a:pt x="1403" y="349"/>
                    <a:pt x="1418" y="349"/>
                  </a:cubicBezTo>
                  <a:cubicBezTo>
                    <a:pt x="1489" y="349"/>
                    <a:pt x="1543" y="305"/>
                    <a:pt x="1573" y="236"/>
                  </a:cubicBezTo>
                  <a:cubicBezTo>
                    <a:pt x="1585" y="141"/>
                    <a:pt x="1537" y="69"/>
                    <a:pt x="1454" y="34"/>
                  </a:cubicBezTo>
                  <a:cubicBezTo>
                    <a:pt x="1360" y="11"/>
                    <a:pt x="1267" y="1"/>
                    <a:pt x="117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44" name="Google Shape;11744;p80"/>
            <p:cNvSpPr/>
            <p:nvPr/>
          </p:nvSpPr>
          <p:spPr>
            <a:xfrm>
              <a:off x="3277873" y="3491382"/>
              <a:ext cx="32" cy="32"/>
            </a:xfrm>
            <a:custGeom>
              <a:avLst/>
              <a:gdLst/>
              <a:ahLst/>
              <a:cxnLst/>
              <a:rect l="l" t="t" r="r" b="b"/>
              <a:pathLst>
                <a:path w="1" h="1" extrusionOk="0">
                  <a:moveTo>
                    <a:pt x="0" y="0"/>
                  </a:moveTo>
                  <a:lnTo>
                    <a:pt x="0" y="0"/>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45" name="Google Shape;11745;p80"/>
            <p:cNvSpPr/>
            <p:nvPr/>
          </p:nvSpPr>
          <p:spPr>
            <a:xfrm>
              <a:off x="3277873" y="3490618"/>
              <a:ext cx="32" cy="32"/>
            </a:xfrm>
            <a:custGeom>
              <a:avLst/>
              <a:gdLst/>
              <a:ahLst/>
              <a:cxnLst/>
              <a:rect l="l" t="t" r="r" b="b"/>
              <a:pathLst>
                <a:path w="1" h="1" extrusionOk="0">
                  <a:moveTo>
                    <a:pt x="0" y="0"/>
                  </a:moveTo>
                  <a:lnTo>
                    <a:pt x="0" y="0"/>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46" name="Google Shape;11746;p80"/>
            <p:cNvSpPr/>
            <p:nvPr/>
          </p:nvSpPr>
          <p:spPr>
            <a:xfrm>
              <a:off x="3257422" y="3604226"/>
              <a:ext cx="32" cy="32"/>
            </a:xfrm>
            <a:custGeom>
              <a:avLst/>
              <a:gdLst/>
              <a:ahLst/>
              <a:cxnLst/>
              <a:rect l="l" t="t" r="r" b="b"/>
              <a:pathLst>
                <a:path w="1" h="1" extrusionOk="0">
                  <a:moveTo>
                    <a:pt x="0" y="0"/>
                  </a:moveTo>
                  <a:lnTo>
                    <a:pt x="0" y="0"/>
                  </a:lnTo>
                  <a:lnTo>
                    <a:pt x="0" y="0"/>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47" name="Google Shape;11747;p80"/>
            <p:cNvSpPr/>
            <p:nvPr/>
          </p:nvSpPr>
          <p:spPr>
            <a:xfrm>
              <a:off x="3257422" y="3604226"/>
              <a:ext cx="32" cy="32"/>
            </a:xfrm>
            <a:custGeom>
              <a:avLst/>
              <a:gdLst/>
              <a:ahLst/>
              <a:cxnLst/>
              <a:rect l="l" t="t" r="r" b="b"/>
              <a:pathLst>
                <a:path w="1" h="1" extrusionOk="0">
                  <a:moveTo>
                    <a:pt x="0" y="0"/>
                  </a:moveTo>
                  <a:lnTo>
                    <a:pt x="0" y="0"/>
                  </a:lnTo>
                  <a:lnTo>
                    <a:pt x="0" y="0"/>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48" name="Google Shape;11748;p80"/>
            <p:cNvSpPr/>
            <p:nvPr/>
          </p:nvSpPr>
          <p:spPr>
            <a:xfrm>
              <a:off x="3103963" y="3361140"/>
              <a:ext cx="297886" cy="337578"/>
            </a:xfrm>
            <a:custGeom>
              <a:avLst/>
              <a:gdLst/>
              <a:ahLst/>
              <a:cxnLst/>
              <a:rect l="l" t="t" r="r" b="b"/>
              <a:pathLst>
                <a:path w="9366" h="10614" extrusionOk="0">
                  <a:moveTo>
                    <a:pt x="3824" y="312"/>
                  </a:moveTo>
                  <a:cubicBezTo>
                    <a:pt x="3859" y="312"/>
                    <a:pt x="3900" y="334"/>
                    <a:pt x="3909" y="369"/>
                  </a:cubicBezTo>
                  <a:cubicBezTo>
                    <a:pt x="4444" y="2345"/>
                    <a:pt x="4516" y="2607"/>
                    <a:pt x="4516" y="2631"/>
                  </a:cubicBezTo>
                  <a:lnTo>
                    <a:pt x="4016" y="4536"/>
                  </a:lnTo>
                  <a:lnTo>
                    <a:pt x="3206" y="1631"/>
                  </a:lnTo>
                  <a:cubicBezTo>
                    <a:pt x="3075" y="1107"/>
                    <a:pt x="3313" y="559"/>
                    <a:pt x="3789" y="321"/>
                  </a:cubicBezTo>
                  <a:cubicBezTo>
                    <a:pt x="3799" y="315"/>
                    <a:pt x="3811" y="312"/>
                    <a:pt x="3824" y="312"/>
                  </a:cubicBezTo>
                  <a:close/>
                  <a:moveTo>
                    <a:pt x="4682" y="4655"/>
                  </a:moveTo>
                  <a:cubicBezTo>
                    <a:pt x="5004" y="4667"/>
                    <a:pt x="5218" y="4988"/>
                    <a:pt x="5147" y="5286"/>
                  </a:cubicBezTo>
                  <a:lnTo>
                    <a:pt x="4790" y="6595"/>
                  </a:lnTo>
                  <a:cubicBezTo>
                    <a:pt x="4766" y="6655"/>
                    <a:pt x="4147" y="8989"/>
                    <a:pt x="4111" y="9072"/>
                  </a:cubicBezTo>
                  <a:cubicBezTo>
                    <a:pt x="3902" y="9809"/>
                    <a:pt x="3226" y="10296"/>
                    <a:pt x="2495" y="10296"/>
                  </a:cubicBezTo>
                  <a:cubicBezTo>
                    <a:pt x="2352" y="10296"/>
                    <a:pt x="2207" y="10278"/>
                    <a:pt x="2063" y="10239"/>
                  </a:cubicBezTo>
                  <a:cubicBezTo>
                    <a:pt x="1158" y="10001"/>
                    <a:pt x="634" y="9072"/>
                    <a:pt x="872" y="8167"/>
                  </a:cubicBezTo>
                  <a:cubicBezTo>
                    <a:pt x="1083" y="7391"/>
                    <a:pt x="1785" y="6913"/>
                    <a:pt x="2515" y="6913"/>
                  </a:cubicBezTo>
                  <a:cubicBezTo>
                    <a:pt x="2815" y="6913"/>
                    <a:pt x="3119" y="6994"/>
                    <a:pt x="3397" y="7167"/>
                  </a:cubicBezTo>
                  <a:cubicBezTo>
                    <a:pt x="3428" y="7186"/>
                    <a:pt x="3461" y="7196"/>
                    <a:pt x="3493" y="7196"/>
                  </a:cubicBezTo>
                  <a:cubicBezTo>
                    <a:pt x="3559" y="7196"/>
                    <a:pt x="3619" y="7156"/>
                    <a:pt x="3635" y="7084"/>
                  </a:cubicBezTo>
                  <a:cubicBezTo>
                    <a:pt x="3659" y="7048"/>
                    <a:pt x="3682" y="6905"/>
                    <a:pt x="3813" y="6393"/>
                  </a:cubicBezTo>
                  <a:lnTo>
                    <a:pt x="3992" y="5762"/>
                  </a:lnTo>
                  <a:lnTo>
                    <a:pt x="4194" y="5024"/>
                  </a:lnTo>
                  <a:cubicBezTo>
                    <a:pt x="4254" y="4821"/>
                    <a:pt x="4444" y="4655"/>
                    <a:pt x="4682" y="4655"/>
                  </a:cubicBezTo>
                  <a:close/>
                  <a:moveTo>
                    <a:pt x="5337" y="5774"/>
                  </a:moveTo>
                  <a:cubicBezTo>
                    <a:pt x="5614" y="6801"/>
                    <a:pt x="5643" y="6918"/>
                    <a:pt x="5642" y="6918"/>
                  </a:cubicBezTo>
                  <a:cubicBezTo>
                    <a:pt x="5641" y="6918"/>
                    <a:pt x="5638" y="6908"/>
                    <a:pt x="5638" y="6908"/>
                  </a:cubicBezTo>
                  <a:lnTo>
                    <a:pt x="5638" y="6908"/>
                  </a:lnTo>
                  <a:cubicBezTo>
                    <a:pt x="5638" y="6908"/>
                    <a:pt x="5647" y="6939"/>
                    <a:pt x="5694" y="7107"/>
                  </a:cubicBezTo>
                  <a:cubicBezTo>
                    <a:pt x="5706" y="7155"/>
                    <a:pt x="5730" y="7203"/>
                    <a:pt x="5778" y="7215"/>
                  </a:cubicBezTo>
                  <a:cubicBezTo>
                    <a:pt x="5800" y="7223"/>
                    <a:pt x="5820" y="7227"/>
                    <a:pt x="5839" y="7227"/>
                  </a:cubicBezTo>
                  <a:cubicBezTo>
                    <a:pt x="5948" y="7227"/>
                    <a:pt x="6017" y="7094"/>
                    <a:pt x="6373" y="7012"/>
                  </a:cubicBezTo>
                  <a:cubicBezTo>
                    <a:pt x="6538" y="6965"/>
                    <a:pt x="6699" y="6943"/>
                    <a:pt x="6855" y="6943"/>
                  </a:cubicBezTo>
                  <a:cubicBezTo>
                    <a:pt x="8084" y="6943"/>
                    <a:pt x="8957" y="8303"/>
                    <a:pt x="8302" y="9465"/>
                  </a:cubicBezTo>
                  <a:cubicBezTo>
                    <a:pt x="7970" y="10039"/>
                    <a:pt x="7408" y="10308"/>
                    <a:pt x="6849" y="10308"/>
                  </a:cubicBezTo>
                  <a:cubicBezTo>
                    <a:pt x="6144" y="10308"/>
                    <a:pt x="5444" y="9880"/>
                    <a:pt x="5218" y="9096"/>
                  </a:cubicBezTo>
                  <a:cubicBezTo>
                    <a:pt x="5183" y="9001"/>
                    <a:pt x="4921" y="8000"/>
                    <a:pt x="4825" y="7667"/>
                  </a:cubicBezTo>
                  <a:cubicBezTo>
                    <a:pt x="4849" y="7619"/>
                    <a:pt x="4885" y="7453"/>
                    <a:pt x="5040" y="6869"/>
                  </a:cubicBezTo>
                  <a:cubicBezTo>
                    <a:pt x="5218" y="6191"/>
                    <a:pt x="5159" y="6453"/>
                    <a:pt x="5337" y="5774"/>
                  </a:cubicBezTo>
                  <a:close/>
                  <a:moveTo>
                    <a:pt x="3839" y="0"/>
                  </a:moveTo>
                  <a:cubicBezTo>
                    <a:pt x="3778" y="0"/>
                    <a:pt x="3716" y="15"/>
                    <a:pt x="3659" y="47"/>
                  </a:cubicBezTo>
                  <a:cubicBezTo>
                    <a:pt x="3063" y="357"/>
                    <a:pt x="2742" y="1035"/>
                    <a:pt x="2920" y="1714"/>
                  </a:cubicBezTo>
                  <a:lnTo>
                    <a:pt x="3849" y="5143"/>
                  </a:lnTo>
                  <a:cubicBezTo>
                    <a:pt x="3670" y="5833"/>
                    <a:pt x="3718" y="5655"/>
                    <a:pt x="3397" y="6810"/>
                  </a:cubicBezTo>
                  <a:cubicBezTo>
                    <a:pt x="3278" y="6750"/>
                    <a:pt x="3158" y="6715"/>
                    <a:pt x="3039" y="6679"/>
                  </a:cubicBezTo>
                  <a:cubicBezTo>
                    <a:pt x="2859" y="6630"/>
                    <a:pt x="2682" y="6607"/>
                    <a:pt x="2510" y="6607"/>
                  </a:cubicBezTo>
                  <a:cubicBezTo>
                    <a:pt x="1060" y="6607"/>
                    <a:pt x="0" y="8245"/>
                    <a:pt x="777" y="9608"/>
                  </a:cubicBezTo>
                  <a:cubicBezTo>
                    <a:pt x="1168" y="10290"/>
                    <a:pt x="1839" y="10613"/>
                    <a:pt x="2507" y="10613"/>
                  </a:cubicBezTo>
                  <a:cubicBezTo>
                    <a:pt x="3342" y="10613"/>
                    <a:pt x="4173" y="10107"/>
                    <a:pt x="4444" y="9167"/>
                  </a:cubicBezTo>
                  <a:lnTo>
                    <a:pt x="4682" y="8262"/>
                  </a:lnTo>
                  <a:cubicBezTo>
                    <a:pt x="4932" y="9215"/>
                    <a:pt x="4921" y="9167"/>
                    <a:pt x="4932" y="9179"/>
                  </a:cubicBezTo>
                  <a:cubicBezTo>
                    <a:pt x="5087" y="9691"/>
                    <a:pt x="5409" y="10084"/>
                    <a:pt x="5873" y="10358"/>
                  </a:cubicBezTo>
                  <a:cubicBezTo>
                    <a:pt x="6181" y="10531"/>
                    <a:pt x="6516" y="10613"/>
                    <a:pt x="6848" y="10613"/>
                  </a:cubicBezTo>
                  <a:cubicBezTo>
                    <a:pt x="7542" y="10613"/>
                    <a:pt x="8221" y="10252"/>
                    <a:pt x="8600" y="9608"/>
                  </a:cubicBezTo>
                  <a:cubicBezTo>
                    <a:pt x="9365" y="8226"/>
                    <a:pt x="8308" y="6606"/>
                    <a:pt x="6852" y="6606"/>
                  </a:cubicBezTo>
                  <a:cubicBezTo>
                    <a:pt x="6677" y="6606"/>
                    <a:pt x="6497" y="6629"/>
                    <a:pt x="6314" y="6679"/>
                  </a:cubicBezTo>
                  <a:cubicBezTo>
                    <a:pt x="6195" y="6715"/>
                    <a:pt x="6064" y="6750"/>
                    <a:pt x="5956" y="6810"/>
                  </a:cubicBezTo>
                  <a:cubicBezTo>
                    <a:pt x="5587" y="5405"/>
                    <a:pt x="5516" y="5179"/>
                    <a:pt x="5516" y="5143"/>
                  </a:cubicBezTo>
                  <a:lnTo>
                    <a:pt x="5778" y="4167"/>
                  </a:lnTo>
                  <a:cubicBezTo>
                    <a:pt x="5814" y="4071"/>
                    <a:pt x="5754" y="4000"/>
                    <a:pt x="5671" y="3976"/>
                  </a:cubicBezTo>
                  <a:cubicBezTo>
                    <a:pt x="5653" y="3969"/>
                    <a:pt x="5637" y="3965"/>
                    <a:pt x="5621" y="3965"/>
                  </a:cubicBezTo>
                  <a:cubicBezTo>
                    <a:pt x="5559" y="3965"/>
                    <a:pt x="5509" y="4015"/>
                    <a:pt x="5480" y="4071"/>
                  </a:cubicBezTo>
                  <a:cubicBezTo>
                    <a:pt x="5468" y="4107"/>
                    <a:pt x="5444" y="4226"/>
                    <a:pt x="5337" y="4655"/>
                  </a:cubicBezTo>
                  <a:cubicBezTo>
                    <a:pt x="5179" y="4455"/>
                    <a:pt x="4939" y="4336"/>
                    <a:pt x="4695" y="4336"/>
                  </a:cubicBezTo>
                  <a:cubicBezTo>
                    <a:pt x="4590" y="4336"/>
                    <a:pt x="4485" y="4358"/>
                    <a:pt x="4385" y="4405"/>
                  </a:cubicBezTo>
                  <a:cubicBezTo>
                    <a:pt x="4444" y="4167"/>
                    <a:pt x="4980" y="2190"/>
                    <a:pt x="5087" y="1797"/>
                  </a:cubicBezTo>
                  <a:cubicBezTo>
                    <a:pt x="5111" y="1702"/>
                    <a:pt x="5052" y="1631"/>
                    <a:pt x="4980" y="1607"/>
                  </a:cubicBezTo>
                  <a:cubicBezTo>
                    <a:pt x="4961" y="1600"/>
                    <a:pt x="4942" y="1596"/>
                    <a:pt x="4925" y="1596"/>
                  </a:cubicBezTo>
                  <a:cubicBezTo>
                    <a:pt x="4858" y="1596"/>
                    <a:pt x="4809" y="1647"/>
                    <a:pt x="4790" y="1714"/>
                  </a:cubicBezTo>
                  <a:lnTo>
                    <a:pt x="4694" y="2023"/>
                  </a:lnTo>
                  <a:cubicBezTo>
                    <a:pt x="4218" y="249"/>
                    <a:pt x="4266" y="416"/>
                    <a:pt x="4218" y="285"/>
                  </a:cubicBezTo>
                  <a:cubicBezTo>
                    <a:pt x="4166" y="111"/>
                    <a:pt x="4005" y="0"/>
                    <a:pt x="383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49" name="Google Shape;11749;p80"/>
            <p:cNvSpPr/>
            <p:nvPr/>
          </p:nvSpPr>
          <p:spPr>
            <a:xfrm>
              <a:off x="3277873" y="3491382"/>
              <a:ext cx="32" cy="32"/>
            </a:xfrm>
            <a:custGeom>
              <a:avLst/>
              <a:gdLst/>
              <a:ahLst/>
              <a:cxnLst/>
              <a:rect l="l" t="t" r="r" b="b"/>
              <a:pathLst>
                <a:path w="1" h="1" extrusionOk="0">
                  <a:moveTo>
                    <a:pt x="0" y="0"/>
                  </a:moveTo>
                  <a:lnTo>
                    <a:pt x="0" y="0"/>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50" name="Google Shape;11750;p80"/>
            <p:cNvSpPr/>
            <p:nvPr/>
          </p:nvSpPr>
          <p:spPr>
            <a:xfrm>
              <a:off x="3278986" y="3524681"/>
              <a:ext cx="32" cy="32"/>
            </a:xfrm>
            <a:custGeom>
              <a:avLst/>
              <a:gdLst/>
              <a:ahLst/>
              <a:cxnLst/>
              <a:rect l="l" t="t" r="r" b="b"/>
              <a:pathLst>
                <a:path w="1" h="1" extrusionOk="0">
                  <a:moveTo>
                    <a:pt x="1" y="1"/>
                  </a:moveTo>
                  <a:lnTo>
                    <a:pt x="1"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51" name="Google Shape;11751;p80"/>
            <p:cNvSpPr/>
            <p:nvPr/>
          </p:nvSpPr>
          <p:spPr>
            <a:xfrm>
              <a:off x="3219543" y="3586415"/>
              <a:ext cx="32" cy="32"/>
            </a:xfrm>
            <a:custGeom>
              <a:avLst/>
              <a:gdLst/>
              <a:ahLst/>
              <a:cxnLst/>
              <a:rect l="l" t="t" r="r" b="b"/>
              <a:pathLst>
                <a:path w="1" h="1" extrusionOk="0">
                  <a:moveTo>
                    <a:pt x="1" y="1"/>
                  </a:moveTo>
                  <a:lnTo>
                    <a:pt x="1"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52" name="Google Shape;11752;p80"/>
            <p:cNvSpPr/>
            <p:nvPr/>
          </p:nvSpPr>
          <p:spPr>
            <a:xfrm>
              <a:off x="3219543" y="3586415"/>
              <a:ext cx="32" cy="32"/>
            </a:xfrm>
            <a:custGeom>
              <a:avLst/>
              <a:gdLst/>
              <a:ahLst/>
              <a:cxnLst/>
              <a:rect l="l" t="t" r="r" b="b"/>
              <a:pathLst>
                <a:path w="1" h="1" extrusionOk="0">
                  <a:moveTo>
                    <a:pt x="1" y="1"/>
                  </a:moveTo>
                  <a:lnTo>
                    <a:pt x="1" y="1"/>
                  </a:lnTo>
                  <a:lnTo>
                    <a:pt x="1"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53" name="Google Shape;11753;p80"/>
            <p:cNvSpPr/>
            <p:nvPr/>
          </p:nvSpPr>
          <p:spPr>
            <a:xfrm>
              <a:off x="3219543" y="3586415"/>
              <a:ext cx="32" cy="32"/>
            </a:xfrm>
            <a:custGeom>
              <a:avLst/>
              <a:gdLst/>
              <a:ahLst/>
              <a:cxnLst/>
              <a:rect l="l" t="t" r="r" b="b"/>
              <a:pathLst>
                <a:path w="1" h="1" extrusionOk="0">
                  <a:moveTo>
                    <a:pt x="1" y="1"/>
                  </a:moveTo>
                  <a:lnTo>
                    <a:pt x="1"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54" name="Google Shape;11754;p80"/>
            <p:cNvSpPr/>
            <p:nvPr/>
          </p:nvSpPr>
          <p:spPr>
            <a:xfrm>
              <a:off x="3247181" y="3444787"/>
              <a:ext cx="32" cy="32"/>
            </a:xfrm>
            <a:custGeom>
              <a:avLst/>
              <a:gdLst/>
              <a:ahLst/>
              <a:cxnLst/>
              <a:rect l="l" t="t" r="r" b="b"/>
              <a:pathLst>
                <a:path w="1" h="1" extrusionOk="0">
                  <a:moveTo>
                    <a:pt x="1" y="1"/>
                  </a:move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55" name="Google Shape;11755;p80"/>
            <p:cNvSpPr/>
            <p:nvPr/>
          </p:nvSpPr>
          <p:spPr>
            <a:xfrm>
              <a:off x="3257422" y="3604226"/>
              <a:ext cx="32" cy="32"/>
            </a:xfrm>
            <a:custGeom>
              <a:avLst/>
              <a:gdLst/>
              <a:ahLst/>
              <a:cxnLst/>
              <a:rect l="l" t="t" r="r" b="b"/>
              <a:pathLst>
                <a:path w="1" h="1" extrusionOk="0">
                  <a:moveTo>
                    <a:pt x="0" y="0"/>
                  </a:moveTo>
                  <a:lnTo>
                    <a:pt x="0" y="0"/>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56" name="Google Shape;11756;p80"/>
            <p:cNvSpPr/>
            <p:nvPr/>
          </p:nvSpPr>
          <p:spPr>
            <a:xfrm>
              <a:off x="3257422" y="3604226"/>
              <a:ext cx="32" cy="32"/>
            </a:xfrm>
            <a:custGeom>
              <a:avLst/>
              <a:gdLst/>
              <a:ahLst/>
              <a:cxnLst/>
              <a:rect l="l" t="t" r="r" b="b"/>
              <a:pathLst>
                <a:path w="1" h="1" extrusionOk="0">
                  <a:moveTo>
                    <a:pt x="0" y="0"/>
                  </a:move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57" name="Google Shape;11757;p80"/>
            <p:cNvSpPr/>
            <p:nvPr/>
          </p:nvSpPr>
          <p:spPr>
            <a:xfrm>
              <a:off x="3247181" y="3444787"/>
              <a:ext cx="32" cy="32"/>
            </a:xfrm>
            <a:custGeom>
              <a:avLst/>
              <a:gdLst/>
              <a:ahLst/>
              <a:cxnLst/>
              <a:rect l="l" t="t" r="r" b="b"/>
              <a:pathLst>
                <a:path w="1" h="1" extrusionOk="0">
                  <a:moveTo>
                    <a:pt x="1" y="1"/>
                  </a:moveTo>
                  <a:lnTo>
                    <a:pt x="1"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58" name="Google Shape;11758;p80"/>
            <p:cNvSpPr/>
            <p:nvPr/>
          </p:nvSpPr>
          <p:spPr>
            <a:xfrm>
              <a:off x="3257422" y="3604226"/>
              <a:ext cx="32" cy="32"/>
            </a:xfrm>
            <a:custGeom>
              <a:avLst/>
              <a:gdLst/>
              <a:ahLst/>
              <a:cxnLst/>
              <a:rect l="l" t="t" r="r" b="b"/>
              <a:pathLst>
                <a:path w="1" h="1" extrusionOk="0">
                  <a:moveTo>
                    <a:pt x="0" y="0"/>
                  </a:moveTo>
                  <a:lnTo>
                    <a:pt x="0" y="0"/>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59" name="Google Shape;11759;p80"/>
            <p:cNvSpPr/>
            <p:nvPr/>
          </p:nvSpPr>
          <p:spPr>
            <a:xfrm>
              <a:off x="3257422" y="3604226"/>
              <a:ext cx="32" cy="32"/>
            </a:xfrm>
            <a:custGeom>
              <a:avLst/>
              <a:gdLst/>
              <a:ahLst/>
              <a:cxnLst/>
              <a:rect l="l" t="t" r="r" b="b"/>
              <a:pathLst>
                <a:path w="1" h="1" extrusionOk="0">
                  <a:moveTo>
                    <a:pt x="0" y="0"/>
                  </a:moveTo>
                  <a:lnTo>
                    <a:pt x="0" y="0"/>
                  </a:lnTo>
                  <a:lnTo>
                    <a:pt x="0" y="0"/>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60" name="Google Shape;11760;p80"/>
            <p:cNvSpPr/>
            <p:nvPr/>
          </p:nvSpPr>
          <p:spPr>
            <a:xfrm>
              <a:off x="3257422" y="3604226"/>
              <a:ext cx="32" cy="32"/>
            </a:xfrm>
            <a:custGeom>
              <a:avLst/>
              <a:gdLst/>
              <a:ahLst/>
              <a:cxnLst/>
              <a:rect l="l" t="t" r="r" b="b"/>
              <a:pathLst>
                <a:path w="1" h="1" extrusionOk="0">
                  <a:moveTo>
                    <a:pt x="0" y="0"/>
                  </a:moveTo>
                  <a:lnTo>
                    <a:pt x="0" y="0"/>
                  </a:lnTo>
                  <a:lnTo>
                    <a:pt x="0" y="0"/>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61" name="Google Shape;11761;p80"/>
            <p:cNvSpPr/>
            <p:nvPr/>
          </p:nvSpPr>
          <p:spPr>
            <a:xfrm>
              <a:off x="3269922" y="3398606"/>
              <a:ext cx="32" cy="32"/>
            </a:xfrm>
            <a:custGeom>
              <a:avLst/>
              <a:gdLst/>
              <a:ahLst/>
              <a:cxnLst/>
              <a:rect l="l" t="t" r="r" b="b"/>
              <a:pathLst>
                <a:path w="1" h="1" extrusionOk="0">
                  <a:moveTo>
                    <a:pt x="0" y="0"/>
                  </a:moveTo>
                  <a:lnTo>
                    <a:pt x="0" y="0"/>
                  </a:lnTo>
                  <a:lnTo>
                    <a:pt x="0" y="0"/>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62" name="Google Shape;11762;p80"/>
            <p:cNvSpPr/>
            <p:nvPr/>
          </p:nvSpPr>
          <p:spPr>
            <a:xfrm>
              <a:off x="3259299" y="3361140"/>
              <a:ext cx="51174" cy="118060"/>
            </a:xfrm>
            <a:custGeom>
              <a:avLst/>
              <a:gdLst/>
              <a:ahLst/>
              <a:cxnLst/>
              <a:rect l="l" t="t" r="r" b="b"/>
              <a:pathLst>
                <a:path w="1609" h="3712" extrusionOk="0">
                  <a:moveTo>
                    <a:pt x="637" y="0"/>
                  </a:moveTo>
                  <a:cubicBezTo>
                    <a:pt x="469" y="0"/>
                    <a:pt x="315" y="111"/>
                    <a:pt x="263" y="285"/>
                  </a:cubicBezTo>
                  <a:cubicBezTo>
                    <a:pt x="215" y="428"/>
                    <a:pt x="263" y="285"/>
                    <a:pt x="37" y="1119"/>
                  </a:cubicBezTo>
                  <a:cubicBezTo>
                    <a:pt x="1" y="1202"/>
                    <a:pt x="60" y="1273"/>
                    <a:pt x="144" y="1309"/>
                  </a:cubicBezTo>
                  <a:cubicBezTo>
                    <a:pt x="156" y="1313"/>
                    <a:pt x="169" y="1314"/>
                    <a:pt x="181" y="1314"/>
                  </a:cubicBezTo>
                  <a:cubicBezTo>
                    <a:pt x="248" y="1314"/>
                    <a:pt x="304" y="1262"/>
                    <a:pt x="334" y="1202"/>
                  </a:cubicBezTo>
                  <a:cubicBezTo>
                    <a:pt x="346" y="1154"/>
                    <a:pt x="394" y="976"/>
                    <a:pt x="560" y="404"/>
                  </a:cubicBezTo>
                  <a:cubicBezTo>
                    <a:pt x="569" y="370"/>
                    <a:pt x="602" y="342"/>
                    <a:pt x="637" y="342"/>
                  </a:cubicBezTo>
                  <a:cubicBezTo>
                    <a:pt x="652" y="342"/>
                    <a:pt x="666" y="346"/>
                    <a:pt x="680" y="357"/>
                  </a:cubicBezTo>
                  <a:cubicBezTo>
                    <a:pt x="1156" y="607"/>
                    <a:pt x="1394" y="1142"/>
                    <a:pt x="1251" y="1666"/>
                  </a:cubicBezTo>
                  <a:lnTo>
                    <a:pt x="763" y="3512"/>
                  </a:lnTo>
                  <a:cubicBezTo>
                    <a:pt x="739" y="3595"/>
                    <a:pt x="799" y="3678"/>
                    <a:pt x="870" y="3702"/>
                  </a:cubicBezTo>
                  <a:cubicBezTo>
                    <a:pt x="885" y="3709"/>
                    <a:pt x="901" y="3712"/>
                    <a:pt x="916" y="3712"/>
                  </a:cubicBezTo>
                  <a:cubicBezTo>
                    <a:pt x="982" y="3712"/>
                    <a:pt x="1041" y="3653"/>
                    <a:pt x="1061" y="3595"/>
                  </a:cubicBezTo>
                  <a:cubicBezTo>
                    <a:pt x="1537" y="1750"/>
                    <a:pt x="1608" y="1702"/>
                    <a:pt x="1608" y="1381"/>
                  </a:cubicBezTo>
                  <a:cubicBezTo>
                    <a:pt x="1596" y="785"/>
                    <a:pt x="1299" y="297"/>
                    <a:pt x="822" y="47"/>
                  </a:cubicBezTo>
                  <a:cubicBezTo>
                    <a:pt x="762" y="15"/>
                    <a:pt x="699" y="0"/>
                    <a:pt x="63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63" name="Google Shape;11763;p80"/>
            <p:cNvSpPr/>
            <p:nvPr/>
          </p:nvSpPr>
          <p:spPr>
            <a:xfrm>
              <a:off x="3269922" y="3398606"/>
              <a:ext cx="32" cy="32"/>
            </a:xfrm>
            <a:custGeom>
              <a:avLst/>
              <a:gdLst/>
              <a:ahLst/>
              <a:cxnLst/>
              <a:rect l="l" t="t" r="r" b="b"/>
              <a:pathLst>
                <a:path w="1" h="1" extrusionOk="0">
                  <a:moveTo>
                    <a:pt x="0" y="0"/>
                  </a:moveTo>
                  <a:lnTo>
                    <a:pt x="0" y="0"/>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64" name="Google Shape;11764;p80"/>
            <p:cNvSpPr/>
            <p:nvPr/>
          </p:nvSpPr>
          <p:spPr>
            <a:xfrm>
              <a:off x="3269922" y="3398606"/>
              <a:ext cx="32" cy="32"/>
            </a:xfrm>
            <a:custGeom>
              <a:avLst/>
              <a:gdLst/>
              <a:ahLst/>
              <a:cxnLst/>
              <a:rect l="l" t="t" r="r" b="b"/>
              <a:pathLst>
                <a:path w="1" h="1" extrusionOk="0">
                  <a:moveTo>
                    <a:pt x="0" y="0"/>
                  </a:moveTo>
                  <a:lnTo>
                    <a:pt x="0" y="0"/>
                  </a:lnTo>
                  <a:lnTo>
                    <a:pt x="0" y="0"/>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765" name="Google Shape;11765;p80"/>
          <p:cNvGrpSpPr/>
          <p:nvPr/>
        </p:nvGrpSpPr>
        <p:grpSpPr>
          <a:xfrm>
            <a:off x="3557095" y="4247545"/>
            <a:ext cx="364061" cy="450401"/>
            <a:chOff x="2667821" y="3361108"/>
            <a:chExt cx="273046" cy="337801"/>
          </a:xfrm>
          <a:solidFill>
            <a:schemeClr val="tx1"/>
          </a:solidFill>
        </p:grpSpPr>
        <p:sp>
          <p:nvSpPr>
            <p:cNvPr id="11766" name="Google Shape;11766;p80"/>
            <p:cNvSpPr/>
            <p:nvPr/>
          </p:nvSpPr>
          <p:spPr>
            <a:xfrm>
              <a:off x="2799971" y="3361108"/>
              <a:ext cx="10273" cy="36385"/>
            </a:xfrm>
            <a:custGeom>
              <a:avLst/>
              <a:gdLst/>
              <a:ahLst/>
              <a:cxnLst/>
              <a:rect l="l" t="t" r="r" b="b"/>
              <a:pathLst>
                <a:path w="323" h="1144" extrusionOk="0">
                  <a:moveTo>
                    <a:pt x="155" y="0"/>
                  </a:moveTo>
                  <a:cubicBezTo>
                    <a:pt x="72" y="0"/>
                    <a:pt x="1" y="72"/>
                    <a:pt x="1" y="167"/>
                  </a:cubicBezTo>
                  <a:lnTo>
                    <a:pt x="1" y="977"/>
                  </a:lnTo>
                  <a:cubicBezTo>
                    <a:pt x="1" y="1072"/>
                    <a:pt x="72" y="1143"/>
                    <a:pt x="155" y="1143"/>
                  </a:cubicBezTo>
                  <a:cubicBezTo>
                    <a:pt x="251" y="1143"/>
                    <a:pt x="322" y="1072"/>
                    <a:pt x="322" y="977"/>
                  </a:cubicBezTo>
                  <a:lnTo>
                    <a:pt x="322" y="167"/>
                  </a:lnTo>
                  <a:cubicBezTo>
                    <a:pt x="310" y="60"/>
                    <a:pt x="251" y="0"/>
                    <a:pt x="1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67" name="Google Shape;11767;p80"/>
            <p:cNvSpPr/>
            <p:nvPr/>
          </p:nvSpPr>
          <p:spPr>
            <a:xfrm>
              <a:off x="2838964" y="3371063"/>
              <a:ext cx="22009" cy="34381"/>
            </a:xfrm>
            <a:custGeom>
              <a:avLst/>
              <a:gdLst/>
              <a:ahLst/>
              <a:cxnLst/>
              <a:rect l="l" t="t" r="r" b="b"/>
              <a:pathLst>
                <a:path w="692" h="1081" extrusionOk="0">
                  <a:moveTo>
                    <a:pt x="517" y="0"/>
                  </a:moveTo>
                  <a:cubicBezTo>
                    <a:pt x="454" y="0"/>
                    <a:pt x="385" y="31"/>
                    <a:pt x="358" y="104"/>
                  </a:cubicBezTo>
                  <a:lnTo>
                    <a:pt x="49" y="866"/>
                  </a:lnTo>
                  <a:cubicBezTo>
                    <a:pt x="1" y="961"/>
                    <a:pt x="84" y="1080"/>
                    <a:pt x="203" y="1080"/>
                  </a:cubicBezTo>
                  <a:cubicBezTo>
                    <a:pt x="263" y="1080"/>
                    <a:pt x="322" y="1057"/>
                    <a:pt x="346" y="985"/>
                  </a:cubicBezTo>
                  <a:lnTo>
                    <a:pt x="656" y="223"/>
                  </a:lnTo>
                  <a:cubicBezTo>
                    <a:pt x="691" y="152"/>
                    <a:pt x="644" y="45"/>
                    <a:pt x="572" y="9"/>
                  </a:cubicBezTo>
                  <a:cubicBezTo>
                    <a:pt x="556" y="3"/>
                    <a:pt x="537" y="0"/>
                    <a:pt x="51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68" name="Google Shape;11768;p80"/>
            <p:cNvSpPr/>
            <p:nvPr/>
          </p:nvSpPr>
          <p:spPr>
            <a:xfrm>
              <a:off x="2873822" y="3399815"/>
              <a:ext cx="29197" cy="28338"/>
            </a:xfrm>
            <a:custGeom>
              <a:avLst/>
              <a:gdLst/>
              <a:ahLst/>
              <a:cxnLst/>
              <a:rect l="l" t="t" r="r" b="b"/>
              <a:pathLst>
                <a:path w="918" h="891" extrusionOk="0">
                  <a:moveTo>
                    <a:pt x="744" y="1"/>
                  </a:moveTo>
                  <a:cubicBezTo>
                    <a:pt x="703" y="1"/>
                    <a:pt x="661" y="16"/>
                    <a:pt x="631" y="45"/>
                  </a:cubicBezTo>
                  <a:lnTo>
                    <a:pt x="60" y="629"/>
                  </a:lnTo>
                  <a:cubicBezTo>
                    <a:pt x="0" y="688"/>
                    <a:pt x="0" y="784"/>
                    <a:pt x="60" y="843"/>
                  </a:cubicBezTo>
                  <a:cubicBezTo>
                    <a:pt x="84" y="879"/>
                    <a:pt x="131" y="891"/>
                    <a:pt x="179" y="891"/>
                  </a:cubicBezTo>
                  <a:cubicBezTo>
                    <a:pt x="286" y="891"/>
                    <a:pt x="274" y="831"/>
                    <a:pt x="858" y="272"/>
                  </a:cubicBezTo>
                  <a:cubicBezTo>
                    <a:pt x="917" y="212"/>
                    <a:pt x="917" y="105"/>
                    <a:pt x="858" y="45"/>
                  </a:cubicBezTo>
                  <a:cubicBezTo>
                    <a:pt x="828" y="16"/>
                    <a:pt x="786" y="1"/>
                    <a:pt x="74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69" name="Google Shape;11769;p80"/>
            <p:cNvSpPr/>
            <p:nvPr/>
          </p:nvSpPr>
          <p:spPr>
            <a:xfrm>
              <a:off x="2894655" y="3442656"/>
              <a:ext cx="37116" cy="19592"/>
            </a:xfrm>
            <a:custGeom>
              <a:avLst/>
              <a:gdLst/>
              <a:ahLst/>
              <a:cxnLst/>
              <a:rect l="l" t="t" r="r" b="b"/>
              <a:pathLst>
                <a:path w="1167" h="616" extrusionOk="0">
                  <a:moveTo>
                    <a:pt x="973" y="1"/>
                  </a:moveTo>
                  <a:cubicBezTo>
                    <a:pt x="955" y="1"/>
                    <a:pt x="936" y="3"/>
                    <a:pt x="917" y="8"/>
                  </a:cubicBezTo>
                  <a:lnTo>
                    <a:pt x="155" y="318"/>
                  </a:lnTo>
                  <a:cubicBezTo>
                    <a:pt x="0" y="377"/>
                    <a:pt x="36" y="615"/>
                    <a:pt x="214" y="615"/>
                  </a:cubicBezTo>
                  <a:cubicBezTo>
                    <a:pt x="274" y="615"/>
                    <a:pt x="238" y="615"/>
                    <a:pt x="1036" y="294"/>
                  </a:cubicBezTo>
                  <a:cubicBezTo>
                    <a:pt x="1131" y="282"/>
                    <a:pt x="1167" y="175"/>
                    <a:pt x="1131" y="103"/>
                  </a:cubicBezTo>
                  <a:cubicBezTo>
                    <a:pt x="1103" y="37"/>
                    <a:pt x="1044" y="1"/>
                    <a:pt x="97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70" name="Google Shape;11770;p80"/>
            <p:cNvSpPr/>
            <p:nvPr/>
          </p:nvSpPr>
          <p:spPr>
            <a:xfrm>
              <a:off x="2904482" y="3493258"/>
              <a:ext cx="36385" cy="10273"/>
            </a:xfrm>
            <a:custGeom>
              <a:avLst/>
              <a:gdLst/>
              <a:ahLst/>
              <a:cxnLst/>
              <a:rect l="l" t="t" r="r" b="b"/>
              <a:pathLst>
                <a:path w="1144" h="323" extrusionOk="0">
                  <a:moveTo>
                    <a:pt x="155" y="1"/>
                  </a:moveTo>
                  <a:cubicBezTo>
                    <a:pt x="72" y="1"/>
                    <a:pt x="1" y="72"/>
                    <a:pt x="1" y="155"/>
                  </a:cubicBezTo>
                  <a:cubicBezTo>
                    <a:pt x="1" y="251"/>
                    <a:pt x="72" y="322"/>
                    <a:pt x="155" y="322"/>
                  </a:cubicBezTo>
                  <a:lnTo>
                    <a:pt x="977" y="322"/>
                  </a:lnTo>
                  <a:cubicBezTo>
                    <a:pt x="1072" y="322"/>
                    <a:pt x="1144" y="251"/>
                    <a:pt x="1144" y="155"/>
                  </a:cubicBezTo>
                  <a:cubicBezTo>
                    <a:pt x="1144" y="72"/>
                    <a:pt x="1072" y="1"/>
                    <a:pt x="97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71" name="Google Shape;11771;p80"/>
            <p:cNvSpPr/>
            <p:nvPr/>
          </p:nvSpPr>
          <p:spPr>
            <a:xfrm>
              <a:off x="2895386" y="3533364"/>
              <a:ext cx="35653" cy="20196"/>
            </a:xfrm>
            <a:custGeom>
              <a:avLst/>
              <a:gdLst/>
              <a:ahLst/>
              <a:cxnLst/>
              <a:rect l="l" t="t" r="r" b="b"/>
              <a:pathLst>
                <a:path w="1121" h="635" extrusionOk="0">
                  <a:moveTo>
                    <a:pt x="179" y="0"/>
                  </a:moveTo>
                  <a:cubicBezTo>
                    <a:pt x="118" y="0"/>
                    <a:pt x="54" y="38"/>
                    <a:pt x="37" y="109"/>
                  </a:cubicBezTo>
                  <a:cubicBezTo>
                    <a:pt x="1" y="180"/>
                    <a:pt x="37" y="288"/>
                    <a:pt x="120" y="311"/>
                  </a:cubicBezTo>
                  <a:lnTo>
                    <a:pt x="882" y="621"/>
                  </a:lnTo>
                  <a:cubicBezTo>
                    <a:pt x="901" y="630"/>
                    <a:pt x="922" y="635"/>
                    <a:pt x="943" y="635"/>
                  </a:cubicBezTo>
                  <a:cubicBezTo>
                    <a:pt x="1004" y="635"/>
                    <a:pt x="1067" y="599"/>
                    <a:pt x="1084" y="538"/>
                  </a:cubicBezTo>
                  <a:cubicBezTo>
                    <a:pt x="1120" y="442"/>
                    <a:pt x="1084" y="359"/>
                    <a:pt x="1001" y="323"/>
                  </a:cubicBezTo>
                  <a:lnTo>
                    <a:pt x="239" y="14"/>
                  </a:lnTo>
                  <a:cubicBezTo>
                    <a:pt x="221" y="5"/>
                    <a:pt x="200" y="0"/>
                    <a:pt x="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72" name="Google Shape;11772;p80"/>
            <p:cNvSpPr/>
            <p:nvPr/>
          </p:nvSpPr>
          <p:spPr>
            <a:xfrm>
              <a:off x="2872677" y="3567586"/>
              <a:ext cx="30692" cy="28338"/>
            </a:xfrm>
            <a:custGeom>
              <a:avLst/>
              <a:gdLst/>
              <a:ahLst/>
              <a:cxnLst/>
              <a:rect l="l" t="t" r="r" b="b"/>
              <a:pathLst>
                <a:path w="965" h="891" extrusionOk="0">
                  <a:moveTo>
                    <a:pt x="173" y="0"/>
                  </a:moveTo>
                  <a:cubicBezTo>
                    <a:pt x="132" y="0"/>
                    <a:pt x="90" y="15"/>
                    <a:pt x="60" y="45"/>
                  </a:cubicBezTo>
                  <a:cubicBezTo>
                    <a:pt x="1" y="104"/>
                    <a:pt x="1" y="200"/>
                    <a:pt x="60" y="259"/>
                  </a:cubicBezTo>
                  <a:cubicBezTo>
                    <a:pt x="644" y="819"/>
                    <a:pt x="620" y="890"/>
                    <a:pt x="751" y="890"/>
                  </a:cubicBezTo>
                  <a:cubicBezTo>
                    <a:pt x="894" y="890"/>
                    <a:pt x="965" y="712"/>
                    <a:pt x="858" y="616"/>
                  </a:cubicBezTo>
                  <a:lnTo>
                    <a:pt x="286" y="45"/>
                  </a:lnTo>
                  <a:cubicBezTo>
                    <a:pt x="257" y="15"/>
                    <a:pt x="215" y="0"/>
                    <a:pt x="17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73" name="Google Shape;11773;p80"/>
            <p:cNvSpPr/>
            <p:nvPr/>
          </p:nvSpPr>
          <p:spPr>
            <a:xfrm>
              <a:off x="2838233" y="3589818"/>
              <a:ext cx="21214" cy="34318"/>
            </a:xfrm>
            <a:custGeom>
              <a:avLst/>
              <a:gdLst/>
              <a:ahLst/>
              <a:cxnLst/>
              <a:rect l="l" t="t" r="r" b="b"/>
              <a:pathLst>
                <a:path w="667" h="1079" extrusionOk="0">
                  <a:moveTo>
                    <a:pt x="179" y="1"/>
                  </a:moveTo>
                  <a:cubicBezTo>
                    <a:pt x="159" y="1"/>
                    <a:pt x="139" y="4"/>
                    <a:pt x="119" y="13"/>
                  </a:cubicBezTo>
                  <a:cubicBezTo>
                    <a:pt x="48" y="37"/>
                    <a:pt x="0" y="132"/>
                    <a:pt x="24" y="215"/>
                  </a:cubicBezTo>
                  <a:lnTo>
                    <a:pt x="345" y="977"/>
                  </a:lnTo>
                  <a:cubicBezTo>
                    <a:pt x="365" y="1036"/>
                    <a:pt x="425" y="1079"/>
                    <a:pt x="499" y="1079"/>
                  </a:cubicBezTo>
                  <a:cubicBezTo>
                    <a:pt x="514" y="1079"/>
                    <a:pt x="531" y="1077"/>
                    <a:pt x="548" y="1072"/>
                  </a:cubicBezTo>
                  <a:cubicBezTo>
                    <a:pt x="643" y="1037"/>
                    <a:pt x="667" y="929"/>
                    <a:pt x="643" y="858"/>
                  </a:cubicBezTo>
                  <a:lnTo>
                    <a:pt x="322" y="96"/>
                  </a:lnTo>
                  <a:cubicBezTo>
                    <a:pt x="303" y="41"/>
                    <a:pt x="243" y="1"/>
                    <a:pt x="1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74" name="Google Shape;11774;p80"/>
            <p:cNvSpPr/>
            <p:nvPr/>
          </p:nvSpPr>
          <p:spPr>
            <a:xfrm>
              <a:off x="2747334" y="3589754"/>
              <a:ext cx="21627" cy="34572"/>
            </a:xfrm>
            <a:custGeom>
              <a:avLst/>
              <a:gdLst/>
              <a:ahLst/>
              <a:cxnLst/>
              <a:rect l="l" t="t" r="r" b="b"/>
              <a:pathLst>
                <a:path w="680" h="1087" extrusionOk="0">
                  <a:moveTo>
                    <a:pt x="499" y="1"/>
                  </a:moveTo>
                  <a:cubicBezTo>
                    <a:pt x="438" y="1"/>
                    <a:pt x="375" y="36"/>
                    <a:pt x="358" y="98"/>
                  </a:cubicBezTo>
                  <a:lnTo>
                    <a:pt x="36" y="860"/>
                  </a:lnTo>
                  <a:cubicBezTo>
                    <a:pt x="1" y="967"/>
                    <a:pt x="72" y="1086"/>
                    <a:pt x="191" y="1086"/>
                  </a:cubicBezTo>
                  <a:cubicBezTo>
                    <a:pt x="251" y="1086"/>
                    <a:pt x="310" y="1051"/>
                    <a:pt x="334" y="979"/>
                  </a:cubicBezTo>
                  <a:lnTo>
                    <a:pt x="655" y="217"/>
                  </a:lnTo>
                  <a:cubicBezTo>
                    <a:pt x="679" y="134"/>
                    <a:pt x="632" y="39"/>
                    <a:pt x="560" y="15"/>
                  </a:cubicBezTo>
                  <a:cubicBezTo>
                    <a:pt x="542" y="5"/>
                    <a:pt x="520" y="1"/>
                    <a:pt x="49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75" name="Google Shape;11775;p80"/>
            <p:cNvSpPr/>
            <p:nvPr/>
          </p:nvSpPr>
          <p:spPr>
            <a:xfrm>
              <a:off x="2705319" y="3566441"/>
              <a:ext cx="29547" cy="28625"/>
            </a:xfrm>
            <a:custGeom>
              <a:avLst/>
              <a:gdLst/>
              <a:ahLst/>
              <a:cxnLst/>
              <a:rect l="l" t="t" r="r" b="b"/>
              <a:pathLst>
                <a:path w="929" h="900" extrusionOk="0">
                  <a:moveTo>
                    <a:pt x="744" y="1"/>
                  </a:moveTo>
                  <a:cubicBezTo>
                    <a:pt x="702" y="1"/>
                    <a:pt x="661" y="15"/>
                    <a:pt x="631" y="45"/>
                  </a:cubicBezTo>
                  <a:lnTo>
                    <a:pt x="60" y="629"/>
                  </a:lnTo>
                  <a:cubicBezTo>
                    <a:pt x="0" y="688"/>
                    <a:pt x="0" y="795"/>
                    <a:pt x="60" y="855"/>
                  </a:cubicBezTo>
                  <a:cubicBezTo>
                    <a:pt x="89" y="885"/>
                    <a:pt x="128" y="899"/>
                    <a:pt x="167" y="899"/>
                  </a:cubicBezTo>
                  <a:cubicBezTo>
                    <a:pt x="205" y="899"/>
                    <a:pt x="244" y="885"/>
                    <a:pt x="274" y="855"/>
                  </a:cubicBezTo>
                  <a:lnTo>
                    <a:pt x="857" y="271"/>
                  </a:lnTo>
                  <a:cubicBezTo>
                    <a:pt x="929" y="212"/>
                    <a:pt x="929" y="105"/>
                    <a:pt x="857" y="45"/>
                  </a:cubicBezTo>
                  <a:cubicBezTo>
                    <a:pt x="827" y="15"/>
                    <a:pt x="786" y="1"/>
                    <a:pt x="74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76" name="Google Shape;11776;p80"/>
            <p:cNvSpPr/>
            <p:nvPr/>
          </p:nvSpPr>
          <p:spPr>
            <a:xfrm>
              <a:off x="2676918" y="3532060"/>
              <a:ext cx="35240" cy="20133"/>
            </a:xfrm>
            <a:custGeom>
              <a:avLst/>
              <a:gdLst/>
              <a:ahLst/>
              <a:cxnLst/>
              <a:rect l="l" t="t" r="r" b="b"/>
              <a:pathLst>
                <a:path w="1108" h="633" extrusionOk="0">
                  <a:moveTo>
                    <a:pt x="918" y="1"/>
                  </a:moveTo>
                  <a:cubicBezTo>
                    <a:pt x="903" y="1"/>
                    <a:pt x="886" y="3"/>
                    <a:pt x="869" y="7"/>
                  </a:cubicBezTo>
                  <a:lnTo>
                    <a:pt x="119" y="329"/>
                  </a:lnTo>
                  <a:cubicBezTo>
                    <a:pt x="36" y="352"/>
                    <a:pt x="0" y="448"/>
                    <a:pt x="24" y="531"/>
                  </a:cubicBezTo>
                  <a:cubicBezTo>
                    <a:pt x="53" y="590"/>
                    <a:pt x="115" y="632"/>
                    <a:pt x="182" y="632"/>
                  </a:cubicBezTo>
                  <a:cubicBezTo>
                    <a:pt x="197" y="632"/>
                    <a:pt x="211" y="630"/>
                    <a:pt x="226" y="626"/>
                  </a:cubicBezTo>
                  <a:lnTo>
                    <a:pt x="988" y="305"/>
                  </a:lnTo>
                  <a:cubicBezTo>
                    <a:pt x="1060" y="281"/>
                    <a:pt x="1107" y="174"/>
                    <a:pt x="1084" y="102"/>
                  </a:cubicBezTo>
                  <a:cubicBezTo>
                    <a:pt x="1054" y="44"/>
                    <a:pt x="992" y="1"/>
                    <a:pt x="91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77" name="Google Shape;11777;p80"/>
            <p:cNvSpPr/>
            <p:nvPr/>
          </p:nvSpPr>
          <p:spPr>
            <a:xfrm>
              <a:off x="2667821" y="3491763"/>
              <a:ext cx="36385" cy="10241"/>
            </a:xfrm>
            <a:custGeom>
              <a:avLst/>
              <a:gdLst/>
              <a:ahLst/>
              <a:cxnLst/>
              <a:rect l="l" t="t" r="r" b="b"/>
              <a:pathLst>
                <a:path w="1144" h="322" extrusionOk="0">
                  <a:moveTo>
                    <a:pt x="155" y="0"/>
                  </a:moveTo>
                  <a:cubicBezTo>
                    <a:pt x="72" y="0"/>
                    <a:pt x="0" y="72"/>
                    <a:pt x="0" y="167"/>
                  </a:cubicBezTo>
                  <a:cubicBezTo>
                    <a:pt x="0" y="250"/>
                    <a:pt x="72" y="322"/>
                    <a:pt x="155" y="322"/>
                  </a:cubicBezTo>
                  <a:lnTo>
                    <a:pt x="977" y="322"/>
                  </a:lnTo>
                  <a:cubicBezTo>
                    <a:pt x="1072" y="322"/>
                    <a:pt x="1143" y="250"/>
                    <a:pt x="1143" y="167"/>
                  </a:cubicBezTo>
                  <a:cubicBezTo>
                    <a:pt x="1131" y="72"/>
                    <a:pt x="1048" y="0"/>
                    <a:pt x="97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78" name="Google Shape;11778;p80"/>
            <p:cNvSpPr/>
            <p:nvPr/>
          </p:nvSpPr>
          <p:spPr>
            <a:xfrm>
              <a:off x="2677267" y="3441702"/>
              <a:ext cx="35653" cy="20069"/>
            </a:xfrm>
            <a:custGeom>
              <a:avLst/>
              <a:gdLst/>
              <a:ahLst/>
              <a:cxnLst/>
              <a:rect l="l" t="t" r="r" b="b"/>
              <a:pathLst>
                <a:path w="1121" h="631" extrusionOk="0">
                  <a:moveTo>
                    <a:pt x="173" y="1"/>
                  </a:moveTo>
                  <a:cubicBezTo>
                    <a:pt x="110" y="1"/>
                    <a:pt x="51" y="36"/>
                    <a:pt x="25" y="98"/>
                  </a:cubicBezTo>
                  <a:cubicBezTo>
                    <a:pt x="1" y="193"/>
                    <a:pt x="25" y="276"/>
                    <a:pt x="120" y="312"/>
                  </a:cubicBezTo>
                  <a:lnTo>
                    <a:pt x="882" y="622"/>
                  </a:lnTo>
                  <a:cubicBezTo>
                    <a:pt x="899" y="627"/>
                    <a:pt x="918" y="630"/>
                    <a:pt x="937" y="630"/>
                  </a:cubicBezTo>
                  <a:cubicBezTo>
                    <a:pt x="999" y="630"/>
                    <a:pt x="1066" y="599"/>
                    <a:pt x="1084" y="526"/>
                  </a:cubicBezTo>
                  <a:cubicBezTo>
                    <a:pt x="1120" y="443"/>
                    <a:pt x="1084" y="348"/>
                    <a:pt x="1001" y="324"/>
                  </a:cubicBezTo>
                  <a:lnTo>
                    <a:pt x="239" y="14"/>
                  </a:lnTo>
                  <a:cubicBezTo>
                    <a:pt x="217" y="5"/>
                    <a:pt x="195" y="1"/>
                    <a:pt x="17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79" name="Google Shape;11779;p80"/>
            <p:cNvSpPr/>
            <p:nvPr/>
          </p:nvSpPr>
          <p:spPr>
            <a:xfrm>
              <a:off x="2706051" y="3399084"/>
              <a:ext cx="30724" cy="28338"/>
            </a:xfrm>
            <a:custGeom>
              <a:avLst/>
              <a:gdLst/>
              <a:ahLst/>
              <a:cxnLst/>
              <a:rect l="l" t="t" r="r" b="b"/>
              <a:pathLst>
                <a:path w="966" h="891" extrusionOk="0">
                  <a:moveTo>
                    <a:pt x="173" y="0"/>
                  </a:moveTo>
                  <a:cubicBezTo>
                    <a:pt x="132" y="0"/>
                    <a:pt x="90" y="15"/>
                    <a:pt x="60" y="45"/>
                  </a:cubicBezTo>
                  <a:cubicBezTo>
                    <a:pt x="1" y="104"/>
                    <a:pt x="1" y="199"/>
                    <a:pt x="60" y="259"/>
                  </a:cubicBezTo>
                  <a:cubicBezTo>
                    <a:pt x="644" y="819"/>
                    <a:pt x="632" y="890"/>
                    <a:pt x="751" y="890"/>
                  </a:cubicBezTo>
                  <a:cubicBezTo>
                    <a:pt x="894" y="890"/>
                    <a:pt x="965" y="723"/>
                    <a:pt x="870" y="616"/>
                  </a:cubicBezTo>
                  <a:lnTo>
                    <a:pt x="287" y="45"/>
                  </a:lnTo>
                  <a:cubicBezTo>
                    <a:pt x="257" y="15"/>
                    <a:pt x="215" y="0"/>
                    <a:pt x="17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80" name="Google Shape;11780;p80"/>
            <p:cNvSpPr/>
            <p:nvPr/>
          </p:nvSpPr>
          <p:spPr>
            <a:xfrm>
              <a:off x="2748861" y="3370713"/>
              <a:ext cx="21596" cy="34190"/>
            </a:xfrm>
            <a:custGeom>
              <a:avLst/>
              <a:gdLst/>
              <a:ahLst/>
              <a:cxnLst/>
              <a:rect l="l" t="t" r="r" b="b"/>
              <a:pathLst>
                <a:path w="679" h="1075" extrusionOk="0">
                  <a:moveTo>
                    <a:pt x="170" y="1"/>
                  </a:moveTo>
                  <a:cubicBezTo>
                    <a:pt x="153" y="1"/>
                    <a:pt x="136" y="3"/>
                    <a:pt x="119" y="8"/>
                  </a:cubicBezTo>
                  <a:cubicBezTo>
                    <a:pt x="36" y="44"/>
                    <a:pt x="0" y="127"/>
                    <a:pt x="24" y="210"/>
                  </a:cubicBezTo>
                  <a:lnTo>
                    <a:pt x="334" y="972"/>
                  </a:lnTo>
                  <a:cubicBezTo>
                    <a:pt x="362" y="1039"/>
                    <a:pt x="421" y="1075"/>
                    <a:pt x="491" y="1075"/>
                  </a:cubicBezTo>
                  <a:cubicBezTo>
                    <a:pt x="510" y="1075"/>
                    <a:pt x="528" y="1073"/>
                    <a:pt x="548" y="1068"/>
                  </a:cubicBezTo>
                  <a:cubicBezTo>
                    <a:pt x="631" y="1020"/>
                    <a:pt x="679" y="937"/>
                    <a:pt x="631" y="841"/>
                  </a:cubicBezTo>
                  <a:lnTo>
                    <a:pt x="322" y="103"/>
                  </a:lnTo>
                  <a:cubicBezTo>
                    <a:pt x="293" y="37"/>
                    <a:pt x="235" y="1"/>
                    <a:pt x="17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81" name="Google Shape;11781;p80"/>
            <p:cNvSpPr/>
            <p:nvPr/>
          </p:nvSpPr>
          <p:spPr>
            <a:xfrm>
              <a:off x="2749242" y="3533364"/>
              <a:ext cx="111731" cy="115198"/>
            </a:xfrm>
            <a:custGeom>
              <a:avLst/>
              <a:gdLst/>
              <a:ahLst/>
              <a:cxnLst/>
              <a:rect l="l" t="t" r="r" b="b"/>
              <a:pathLst>
                <a:path w="3513" h="3622" extrusionOk="0">
                  <a:moveTo>
                    <a:pt x="3224" y="0"/>
                  </a:moveTo>
                  <a:cubicBezTo>
                    <a:pt x="3217" y="0"/>
                    <a:pt x="3210" y="1"/>
                    <a:pt x="3203" y="2"/>
                  </a:cubicBezTo>
                  <a:cubicBezTo>
                    <a:pt x="3108" y="14"/>
                    <a:pt x="3048" y="85"/>
                    <a:pt x="3060" y="180"/>
                  </a:cubicBezTo>
                  <a:lnTo>
                    <a:pt x="3155" y="740"/>
                  </a:lnTo>
                  <a:lnTo>
                    <a:pt x="3155" y="776"/>
                  </a:lnTo>
                  <a:cubicBezTo>
                    <a:pt x="3155" y="842"/>
                    <a:pt x="3087" y="909"/>
                    <a:pt x="3017" y="909"/>
                  </a:cubicBezTo>
                  <a:cubicBezTo>
                    <a:pt x="2999" y="909"/>
                    <a:pt x="2982" y="904"/>
                    <a:pt x="2965" y="895"/>
                  </a:cubicBezTo>
                  <a:cubicBezTo>
                    <a:pt x="2965" y="895"/>
                    <a:pt x="1929" y="359"/>
                    <a:pt x="1917" y="347"/>
                  </a:cubicBezTo>
                  <a:cubicBezTo>
                    <a:pt x="1858" y="320"/>
                    <a:pt x="1794" y="308"/>
                    <a:pt x="1731" y="308"/>
                  </a:cubicBezTo>
                  <a:cubicBezTo>
                    <a:pt x="1654" y="308"/>
                    <a:pt x="1578" y="326"/>
                    <a:pt x="1512" y="359"/>
                  </a:cubicBezTo>
                  <a:cubicBezTo>
                    <a:pt x="1453" y="383"/>
                    <a:pt x="548" y="859"/>
                    <a:pt x="500" y="895"/>
                  </a:cubicBezTo>
                  <a:cubicBezTo>
                    <a:pt x="480" y="906"/>
                    <a:pt x="459" y="911"/>
                    <a:pt x="438" y="911"/>
                  </a:cubicBezTo>
                  <a:cubicBezTo>
                    <a:pt x="372" y="911"/>
                    <a:pt x="310" y="857"/>
                    <a:pt x="310" y="776"/>
                  </a:cubicBezTo>
                  <a:cubicBezTo>
                    <a:pt x="310" y="764"/>
                    <a:pt x="310" y="740"/>
                    <a:pt x="345" y="585"/>
                  </a:cubicBezTo>
                  <a:cubicBezTo>
                    <a:pt x="357" y="490"/>
                    <a:pt x="298" y="418"/>
                    <a:pt x="203" y="407"/>
                  </a:cubicBezTo>
                  <a:cubicBezTo>
                    <a:pt x="190" y="403"/>
                    <a:pt x="178" y="401"/>
                    <a:pt x="166" y="401"/>
                  </a:cubicBezTo>
                  <a:cubicBezTo>
                    <a:pt x="99" y="401"/>
                    <a:pt x="44" y="457"/>
                    <a:pt x="24" y="538"/>
                  </a:cubicBezTo>
                  <a:cubicBezTo>
                    <a:pt x="0" y="680"/>
                    <a:pt x="0" y="716"/>
                    <a:pt x="0" y="776"/>
                  </a:cubicBezTo>
                  <a:cubicBezTo>
                    <a:pt x="0" y="1030"/>
                    <a:pt x="223" y="1224"/>
                    <a:pt x="464" y="1224"/>
                  </a:cubicBezTo>
                  <a:cubicBezTo>
                    <a:pt x="527" y="1224"/>
                    <a:pt x="592" y="1210"/>
                    <a:pt x="655" y="1180"/>
                  </a:cubicBezTo>
                  <a:lnTo>
                    <a:pt x="1238" y="883"/>
                  </a:lnTo>
                  <a:lnTo>
                    <a:pt x="1238" y="1454"/>
                  </a:lnTo>
                  <a:cubicBezTo>
                    <a:pt x="1238" y="1550"/>
                    <a:pt x="1310" y="1621"/>
                    <a:pt x="1393" y="1621"/>
                  </a:cubicBezTo>
                  <a:cubicBezTo>
                    <a:pt x="1488" y="1621"/>
                    <a:pt x="1560" y="1550"/>
                    <a:pt x="1560" y="1454"/>
                  </a:cubicBezTo>
                  <a:lnTo>
                    <a:pt x="1560" y="716"/>
                  </a:lnTo>
                  <a:cubicBezTo>
                    <a:pt x="1631" y="689"/>
                    <a:pt x="1683" y="636"/>
                    <a:pt x="1744" y="636"/>
                  </a:cubicBezTo>
                  <a:cubicBezTo>
                    <a:pt x="1764" y="636"/>
                    <a:pt x="1786" y="642"/>
                    <a:pt x="1810" y="657"/>
                  </a:cubicBezTo>
                  <a:lnTo>
                    <a:pt x="1929" y="716"/>
                  </a:lnTo>
                  <a:lnTo>
                    <a:pt x="1929" y="3455"/>
                  </a:lnTo>
                  <a:cubicBezTo>
                    <a:pt x="1929" y="3538"/>
                    <a:pt x="2012" y="3621"/>
                    <a:pt x="2096" y="3621"/>
                  </a:cubicBezTo>
                  <a:cubicBezTo>
                    <a:pt x="2191" y="3621"/>
                    <a:pt x="2262" y="3538"/>
                    <a:pt x="2262" y="3455"/>
                  </a:cubicBezTo>
                  <a:lnTo>
                    <a:pt x="2262" y="883"/>
                  </a:lnTo>
                  <a:cubicBezTo>
                    <a:pt x="2798" y="1145"/>
                    <a:pt x="2870" y="1240"/>
                    <a:pt x="3048" y="1240"/>
                  </a:cubicBezTo>
                  <a:cubicBezTo>
                    <a:pt x="3298" y="1216"/>
                    <a:pt x="3512" y="966"/>
                    <a:pt x="3465" y="704"/>
                  </a:cubicBezTo>
                  <a:lnTo>
                    <a:pt x="3382" y="133"/>
                  </a:lnTo>
                  <a:cubicBezTo>
                    <a:pt x="3360" y="57"/>
                    <a:pt x="3298" y="0"/>
                    <a:pt x="322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82" name="Google Shape;11782;p80"/>
            <p:cNvSpPr/>
            <p:nvPr/>
          </p:nvSpPr>
          <p:spPr>
            <a:xfrm>
              <a:off x="2795010" y="3417371"/>
              <a:ext cx="94365" cy="106960"/>
            </a:xfrm>
            <a:custGeom>
              <a:avLst/>
              <a:gdLst/>
              <a:ahLst/>
              <a:cxnLst/>
              <a:rect l="l" t="t" r="r" b="b"/>
              <a:pathLst>
                <a:path w="2967" h="3363" extrusionOk="0">
                  <a:moveTo>
                    <a:pt x="275" y="1"/>
                  </a:moveTo>
                  <a:cubicBezTo>
                    <a:pt x="121" y="1"/>
                    <a:pt x="0" y="85"/>
                    <a:pt x="49" y="220"/>
                  </a:cubicBezTo>
                  <a:cubicBezTo>
                    <a:pt x="68" y="296"/>
                    <a:pt x="133" y="334"/>
                    <a:pt x="195" y="334"/>
                  </a:cubicBezTo>
                  <a:cubicBezTo>
                    <a:pt x="210" y="334"/>
                    <a:pt x="226" y="332"/>
                    <a:pt x="240" y="327"/>
                  </a:cubicBezTo>
                  <a:cubicBezTo>
                    <a:pt x="253" y="324"/>
                    <a:pt x="266" y="323"/>
                    <a:pt x="280" y="323"/>
                  </a:cubicBezTo>
                  <a:cubicBezTo>
                    <a:pt x="329" y="323"/>
                    <a:pt x="379" y="342"/>
                    <a:pt x="407" y="398"/>
                  </a:cubicBezTo>
                  <a:lnTo>
                    <a:pt x="907" y="1434"/>
                  </a:lnTo>
                  <a:cubicBezTo>
                    <a:pt x="966" y="1565"/>
                    <a:pt x="1097" y="1649"/>
                    <a:pt x="1252" y="1684"/>
                  </a:cubicBezTo>
                  <a:lnTo>
                    <a:pt x="2395" y="1851"/>
                  </a:lnTo>
                  <a:cubicBezTo>
                    <a:pt x="2502" y="1863"/>
                    <a:pt x="2550" y="1994"/>
                    <a:pt x="2466" y="2065"/>
                  </a:cubicBezTo>
                  <a:lnTo>
                    <a:pt x="1657" y="2875"/>
                  </a:lnTo>
                  <a:cubicBezTo>
                    <a:pt x="1562" y="2958"/>
                    <a:pt x="1514" y="3077"/>
                    <a:pt x="1514" y="3196"/>
                  </a:cubicBezTo>
                  <a:cubicBezTo>
                    <a:pt x="1514" y="3292"/>
                    <a:pt x="1597" y="3363"/>
                    <a:pt x="1681" y="3363"/>
                  </a:cubicBezTo>
                  <a:cubicBezTo>
                    <a:pt x="1776" y="3363"/>
                    <a:pt x="1847" y="3292"/>
                    <a:pt x="1847" y="3196"/>
                  </a:cubicBezTo>
                  <a:cubicBezTo>
                    <a:pt x="1847" y="3101"/>
                    <a:pt x="1883" y="3137"/>
                    <a:pt x="2705" y="2303"/>
                  </a:cubicBezTo>
                  <a:cubicBezTo>
                    <a:pt x="2966" y="2030"/>
                    <a:pt x="2812" y="1577"/>
                    <a:pt x="2443" y="1518"/>
                  </a:cubicBezTo>
                  <a:lnTo>
                    <a:pt x="1300" y="1351"/>
                  </a:lnTo>
                  <a:cubicBezTo>
                    <a:pt x="1252" y="1351"/>
                    <a:pt x="1216" y="1327"/>
                    <a:pt x="1192" y="1279"/>
                  </a:cubicBezTo>
                  <a:lnTo>
                    <a:pt x="680" y="255"/>
                  </a:lnTo>
                  <a:cubicBezTo>
                    <a:pt x="594" y="76"/>
                    <a:pt x="420" y="1"/>
                    <a:pt x="27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83" name="Google Shape;11783;p80"/>
            <p:cNvSpPr/>
            <p:nvPr/>
          </p:nvSpPr>
          <p:spPr>
            <a:xfrm>
              <a:off x="2719695" y="3433974"/>
              <a:ext cx="76141" cy="101744"/>
            </a:xfrm>
            <a:custGeom>
              <a:avLst/>
              <a:gdLst/>
              <a:ahLst/>
              <a:cxnLst/>
              <a:rect l="l" t="t" r="r" b="b"/>
              <a:pathLst>
                <a:path w="2394" h="3199" extrusionOk="0">
                  <a:moveTo>
                    <a:pt x="2232" y="0"/>
                  </a:moveTo>
                  <a:cubicBezTo>
                    <a:pt x="2173" y="0"/>
                    <a:pt x="2110" y="39"/>
                    <a:pt x="2084" y="91"/>
                  </a:cubicBezTo>
                  <a:lnTo>
                    <a:pt x="1763" y="757"/>
                  </a:lnTo>
                  <a:cubicBezTo>
                    <a:pt x="1751" y="805"/>
                    <a:pt x="1703" y="817"/>
                    <a:pt x="1655" y="829"/>
                  </a:cubicBezTo>
                  <a:lnTo>
                    <a:pt x="512" y="996"/>
                  </a:lnTo>
                  <a:cubicBezTo>
                    <a:pt x="131" y="1055"/>
                    <a:pt x="0" y="1508"/>
                    <a:pt x="250" y="1758"/>
                  </a:cubicBezTo>
                  <a:cubicBezTo>
                    <a:pt x="1108" y="2603"/>
                    <a:pt x="1132" y="2555"/>
                    <a:pt x="1120" y="2674"/>
                  </a:cubicBezTo>
                  <a:lnTo>
                    <a:pt x="1060" y="3020"/>
                  </a:lnTo>
                  <a:cubicBezTo>
                    <a:pt x="1048" y="3115"/>
                    <a:pt x="1120" y="3198"/>
                    <a:pt x="1203" y="3198"/>
                  </a:cubicBezTo>
                  <a:cubicBezTo>
                    <a:pt x="1286" y="3198"/>
                    <a:pt x="1358" y="3139"/>
                    <a:pt x="1358" y="3067"/>
                  </a:cubicBezTo>
                  <a:lnTo>
                    <a:pt x="1417" y="2722"/>
                  </a:lnTo>
                  <a:cubicBezTo>
                    <a:pt x="1441" y="2579"/>
                    <a:pt x="1382" y="2424"/>
                    <a:pt x="1286" y="2317"/>
                  </a:cubicBezTo>
                  <a:lnTo>
                    <a:pt x="465" y="1519"/>
                  </a:lnTo>
                  <a:cubicBezTo>
                    <a:pt x="393" y="1448"/>
                    <a:pt x="429" y="1305"/>
                    <a:pt x="536" y="1293"/>
                  </a:cubicBezTo>
                  <a:lnTo>
                    <a:pt x="1679" y="1127"/>
                  </a:lnTo>
                  <a:cubicBezTo>
                    <a:pt x="1834" y="1115"/>
                    <a:pt x="1953" y="1007"/>
                    <a:pt x="2025" y="876"/>
                  </a:cubicBezTo>
                  <a:lnTo>
                    <a:pt x="2358" y="210"/>
                  </a:lnTo>
                  <a:cubicBezTo>
                    <a:pt x="2394" y="150"/>
                    <a:pt x="2370" y="55"/>
                    <a:pt x="2298" y="19"/>
                  </a:cubicBezTo>
                  <a:cubicBezTo>
                    <a:pt x="2278" y="6"/>
                    <a:pt x="2256" y="0"/>
                    <a:pt x="223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84" name="Google Shape;11784;p80"/>
            <p:cNvSpPr/>
            <p:nvPr/>
          </p:nvSpPr>
          <p:spPr>
            <a:xfrm>
              <a:off x="2787472" y="3594366"/>
              <a:ext cx="32600" cy="104543"/>
            </a:xfrm>
            <a:custGeom>
              <a:avLst/>
              <a:gdLst/>
              <a:ahLst/>
              <a:cxnLst/>
              <a:rect l="l" t="t" r="r" b="b"/>
              <a:pathLst>
                <a:path w="1025" h="3287" extrusionOk="0">
                  <a:moveTo>
                    <a:pt x="167" y="1"/>
                  </a:moveTo>
                  <a:cubicBezTo>
                    <a:pt x="72" y="1"/>
                    <a:pt x="1" y="72"/>
                    <a:pt x="1" y="167"/>
                  </a:cubicBezTo>
                  <a:lnTo>
                    <a:pt x="1" y="2787"/>
                  </a:lnTo>
                  <a:cubicBezTo>
                    <a:pt x="1" y="3072"/>
                    <a:pt x="227" y="3287"/>
                    <a:pt x="513" y="3287"/>
                  </a:cubicBezTo>
                  <a:cubicBezTo>
                    <a:pt x="786" y="3287"/>
                    <a:pt x="1013" y="3072"/>
                    <a:pt x="1013" y="2787"/>
                  </a:cubicBezTo>
                  <a:lnTo>
                    <a:pt x="1013" y="2156"/>
                  </a:lnTo>
                  <a:cubicBezTo>
                    <a:pt x="1025" y="2072"/>
                    <a:pt x="953" y="2001"/>
                    <a:pt x="882" y="2001"/>
                  </a:cubicBezTo>
                  <a:cubicBezTo>
                    <a:pt x="786" y="2001"/>
                    <a:pt x="715" y="2072"/>
                    <a:pt x="715" y="2156"/>
                  </a:cubicBezTo>
                  <a:lnTo>
                    <a:pt x="715" y="2787"/>
                  </a:lnTo>
                  <a:cubicBezTo>
                    <a:pt x="715" y="2894"/>
                    <a:pt x="620" y="2977"/>
                    <a:pt x="525" y="2977"/>
                  </a:cubicBezTo>
                  <a:cubicBezTo>
                    <a:pt x="417" y="2977"/>
                    <a:pt x="334" y="2894"/>
                    <a:pt x="334" y="2787"/>
                  </a:cubicBezTo>
                  <a:lnTo>
                    <a:pt x="334" y="167"/>
                  </a:lnTo>
                  <a:cubicBezTo>
                    <a:pt x="334" y="72"/>
                    <a:pt x="251"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785" name="Google Shape;11785;p80"/>
          <p:cNvGrpSpPr/>
          <p:nvPr/>
        </p:nvGrpSpPr>
        <p:grpSpPr>
          <a:xfrm>
            <a:off x="2949960" y="4246484"/>
            <a:ext cx="376953" cy="451547"/>
            <a:chOff x="2212469" y="3360313"/>
            <a:chExt cx="282715" cy="338660"/>
          </a:xfrm>
          <a:solidFill>
            <a:schemeClr val="tx1"/>
          </a:solidFill>
        </p:grpSpPr>
        <p:sp>
          <p:nvSpPr>
            <p:cNvPr id="11786" name="Google Shape;11786;p80"/>
            <p:cNvSpPr/>
            <p:nvPr/>
          </p:nvSpPr>
          <p:spPr>
            <a:xfrm>
              <a:off x="2282313" y="3360313"/>
              <a:ext cx="212871" cy="200403"/>
            </a:xfrm>
            <a:custGeom>
              <a:avLst/>
              <a:gdLst/>
              <a:ahLst/>
              <a:cxnLst/>
              <a:rect l="l" t="t" r="r" b="b"/>
              <a:pathLst>
                <a:path w="6693" h="6301" extrusionOk="0">
                  <a:moveTo>
                    <a:pt x="2751" y="2573"/>
                  </a:moveTo>
                  <a:lnTo>
                    <a:pt x="4108" y="3919"/>
                  </a:lnTo>
                  <a:lnTo>
                    <a:pt x="2882" y="5157"/>
                  </a:lnTo>
                  <a:lnTo>
                    <a:pt x="1525" y="3800"/>
                  </a:lnTo>
                  <a:lnTo>
                    <a:pt x="2751" y="2573"/>
                  </a:lnTo>
                  <a:close/>
                  <a:moveTo>
                    <a:pt x="5397" y="0"/>
                  </a:moveTo>
                  <a:cubicBezTo>
                    <a:pt x="5323" y="0"/>
                    <a:pt x="5261" y="55"/>
                    <a:pt x="5239" y="121"/>
                  </a:cubicBezTo>
                  <a:cubicBezTo>
                    <a:pt x="5228" y="216"/>
                    <a:pt x="5287" y="287"/>
                    <a:pt x="5359" y="299"/>
                  </a:cubicBezTo>
                  <a:cubicBezTo>
                    <a:pt x="5775" y="383"/>
                    <a:pt x="5990" y="656"/>
                    <a:pt x="6037" y="692"/>
                  </a:cubicBezTo>
                  <a:cubicBezTo>
                    <a:pt x="6478" y="1133"/>
                    <a:pt x="6478" y="1871"/>
                    <a:pt x="6037" y="2335"/>
                  </a:cubicBezTo>
                  <a:lnTo>
                    <a:pt x="5406" y="2954"/>
                  </a:lnTo>
                  <a:lnTo>
                    <a:pt x="3715" y="1264"/>
                  </a:lnTo>
                  <a:lnTo>
                    <a:pt x="4335" y="633"/>
                  </a:lnTo>
                  <a:cubicBezTo>
                    <a:pt x="4466" y="502"/>
                    <a:pt x="4632" y="395"/>
                    <a:pt x="4823" y="347"/>
                  </a:cubicBezTo>
                  <a:cubicBezTo>
                    <a:pt x="4918" y="323"/>
                    <a:pt x="4966" y="228"/>
                    <a:pt x="4930" y="156"/>
                  </a:cubicBezTo>
                  <a:cubicBezTo>
                    <a:pt x="4910" y="88"/>
                    <a:pt x="4842" y="43"/>
                    <a:pt x="4778" y="43"/>
                  </a:cubicBezTo>
                  <a:cubicBezTo>
                    <a:pt x="4765" y="43"/>
                    <a:pt x="4752" y="45"/>
                    <a:pt x="4739" y="49"/>
                  </a:cubicBezTo>
                  <a:cubicBezTo>
                    <a:pt x="4501" y="133"/>
                    <a:pt x="4287" y="240"/>
                    <a:pt x="4108" y="430"/>
                  </a:cubicBezTo>
                  <a:lnTo>
                    <a:pt x="3489" y="1049"/>
                  </a:lnTo>
                  <a:lnTo>
                    <a:pt x="3180" y="752"/>
                  </a:lnTo>
                  <a:cubicBezTo>
                    <a:pt x="3073" y="651"/>
                    <a:pt x="2933" y="600"/>
                    <a:pt x="2794" y="600"/>
                  </a:cubicBezTo>
                  <a:cubicBezTo>
                    <a:pt x="2656" y="600"/>
                    <a:pt x="2519" y="651"/>
                    <a:pt x="2418" y="752"/>
                  </a:cubicBezTo>
                  <a:lnTo>
                    <a:pt x="2049" y="1121"/>
                  </a:lnTo>
                  <a:cubicBezTo>
                    <a:pt x="1834" y="1335"/>
                    <a:pt x="1834" y="1680"/>
                    <a:pt x="2049" y="1883"/>
                  </a:cubicBezTo>
                  <a:lnTo>
                    <a:pt x="2525" y="2359"/>
                  </a:lnTo>
                  <a:lnTo>
                    <a:pt x="60" y="4812"/>
                  </a:lnTo>
                  <a:cubicBezTo>
                    <a:pt x="1" y="4871"/>
                    <a:pt x="1" y="4978"/>
                    <a:pt x="60" y="5038"/>
                  </a:cubicBezTo>
                  <a:cubicBezTo>
                    <a:pt x="90" y="5068"/>
                    <a:pt x="132" y="5083"/>
                    <a:pt x="173" y="5083"/>
                  </a:cubicBezTo>
                  <a:cubicBezTo>
                    <a:pt x="215" y="5083"/>
                    <a:pt x="257" y="5068"/>
                    <a:pt x="286" y="5038"/>
                  </a:cubicBezTo>
                  <a:lnTo>
                    <a:pt x="1287" y="4038"/>
                  </a:lnTo>
                  <a:lnTo>
                    <a:pt x="2644" y="5395"/>
                  </a:lnTo>
                  <a:lnTo>
                    <a:pt x="2001" y="6038"/>
                  </a:lnTo>
                  <a:cubicBezTo>
                    <a:pt x="1894" y="6145"/>
                    <a:pt x="1965" y="6300"/>
                    <a:pt x="2120" y="6300"/>
                  </a:cubicBezTo>
                  <a:cubicBezTo>
                    <a:pt x="2123" y="6300"/>
                    <a:pt x="2125" y="6300"/>
                    <a:pt x="2127" y="6300"/>
                  </a:cubicBezTo>
                  <a:cubicBezTo>
                    <a:pt x="2236" y="6300"/>
                    <a:pt x="2191" y="6277"/>
                    <a:pt x="4370" y="4133"/>
                  </a:cubicBezTo>
                  <a:cubicBezTo>
                    <a:pt x="4454" y="4133"/>
                    <a:pt x="4525" y="4062"/>
                    <a:pt x="4525" y="3966"/>
                  </a:cubicBezTo>
                  <a:cubicBezTo>
                    <a:pt x="4525" y="3859"/>
                    <a:pt x="4442" y="3835"/>
                    <a:pt x="4335" y="3716"/>
                  </a:cubicBezTo>
                  <a:lnTo>
                    <a:pt x="2977" y="2359"/>
                  </a:lnTo>
                  <a:lnTo>
                    <a:pt x="2287" y="1657"/>
                  </a:lnTo>
                  <a:cubicBezTo>
                    <a:pt x="2191" y="1573"/>
                    <a:pt x="2191" y="1430"/>
                    <a:pt x="2287" y="1347"/>
                  </a:cubicBezTo>
                  <a:lnTo>
                    <a:pt x="2656" y="978"/>
                  </a:lnTo>
                  <a:cubicBezTo>
                    <a:pt x="2697" y="930"/>
                    <a:pt x="2754" y="906"/>
                    <a:pt x="2811" y="906"/>
                  </a:cubicBezTo>
                  <a:cubicBezTo>
                    <a:pt x="2867" y="906"/>
                    <a:pt x="2924" y="930"/>
                    <a:pt x="2965" y="978"/>
                  </a:cubicBezTo>
                  <a:lnTo>
                    <a:pt x="5716" y="3728"/>
                  </a:lnTo>
                  <a:cubicBezTo>
                    <a:pt x="5811" y="3812"/>
                    <a:pt x="5811" y="3954"/>
                    <a:pt x="5716" y="4038"/>
                  </a:cubicBezTo>
                  <a:lnTo>
                    <a:pt x="5347" y="4407"/>
                  </a:lnTo>
                  <a:cubicBezTo>
                    <a:pt x="5305" y="4455"/>
                    <a:pt x="5248" y="4478"/>
                    <a:pt x="5192" y="4478"/>
                  </a:cubicBezTo>
                  <a:cubicBezTo>
                    <a:pt x="5135" y="4478"/>
                    <a:pt x="5079" y="4455"/>
                    <a:pt x="5037" y="4407"/>
                  </a:cubicBezTo>
                  <a:lnTo>
                    <a:pt x="4918" y="4288"/>
                  </a:lnTo>
                  <a:cubicBezTo>
                    <a:pt x="4888" y="4258"/>
                    <a:pt x="4847" y="4243"/>
                    <a:pt x="4805" y="4243"/>
                  </a:cubicBezTo>
                  <a:cubicBezTo>
                    <a:pt x="4763" y="4243"/>
                    <a:pt x="4722" y="4258"/>
                    <a:pt x="4692" y="4288"/>
                  </a:cubicBezTo>
                  <a:cubicBezTo>
                    <a:pt x="4632" y="4347"/>
                    <a:pt x="4632" y="4455"/>
                    <a:pt x="4692" y="4514"/>
                  </a:cubicBezTo>
                  <a:lnTo>
                    <a:pt x="4811" y="4633"/>
                  </a:lnTo>
                  <a:cubicBezTo>
                    <a:pt x="4918" y="4740"/>
                    <a:pt x="5055" y="4794"/>
                    <a:pt x="5192" y="4794"/>
                  </a:cubicBezTo>
                  <a:cubicBezTo>
                    <a:pt x="5329" y="4794"/>
                    <a:pt x="5466" y="4740"/>
                    <a:pt x="5573" y="4633"/>
                  </a:cubicBezTo>
                  <a:lnTo>
                    <a:pt x="5942" y="4264"/>
                  </a:lnTo>
                  <a:cubicBezTo>
                    <a:pt x="6156" y="4050"/>
                    <a:pt x="6156" y="3716"/>
                    <a:pt x="5942" y="3502"/>
                  </a:cubicBezTo>
                  <a:lnTo>
                    <a:pt x="5644" y="3204"/>
                  </a:lnTo>
                  <a:lnTo>
                    <a:pt x="6275" y="2585"/>
                  </a:lnTo>
                  <a:cubicBezTo>
                    <a:pt x="6537" y="2300"/>
                    <a:pt x="6692" y="1930"/>
                    <a:pt x="6692" y="1526"/>
                  </a:cubicBezTo>
                  <a:cubicBezTo>
                    <a:pt x="6692" y="823"/>
                    <a:pt x="6216" y="454"/>
                    <a:pt x="6180" y="406"/>
                  </a:cubicBezTo>
                  <a:cubicBezTo>
                    <a:pt x="5978" y="204"/>
                    <a:pt x="5704" y="73"/>
                    <a:pt x="5418" y="2"/>
                  </a:cubicBezTo>
                  <a:cubicBezTo>
                    <a:pt x="5411" y="1"/>
                    <a:pt x="5404" y="0"/>
                    <a:pt x="539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87" name="Google Shape;11787;p80"/>
            <p:cNvSpPr/>
            <p:nvPr/>
          </p:nvSpPr>
          <p:spPr>
            <a:xfrm>
              <a:off x="2234987" y="3526304"/>
              <a:ext cx="106070" cy="94143"/>
            </a:xfrm>
            <a:custGeom>
              <a:avLst/>
              <a:gdLst/>
              <a:ahLst/>
              <a:cxnLst/>
              <a:rect l="l" t="t" r="r" b="b"/>
              <a:pathLst>
                <a:path w="3335" h="2960" extrusionOk="0">
                  <a:moveTo>
                    <a:pt x="1245" y="1"/>
                  </a:moveTo>
                  <a:cubicBezTo>
                    <a:pt x="1203" y="1"/>
                    <a:pt x="1161" y="15"/>
                    <a:pt x="1132" y="45"/>
                  </a:cubicBezTo>
                  <a:cubicBezTo>
                    <a:pt x="1120" y="57"/>
                    <a:pt x="620" y="462"/>
                    <a:pt x="739" y="1152"/>
                  </a:cubicBezTo>
                  <a:lnTo>
                    <a:pt x="227" y="1664"/>
                  </a:lnTo>
                  <a:cubicBezTo>
                    <a:pt x="84" y="1807"/>
                    <a:pt x="0" y="2010"/>
                    <a:pt x="0" y="2200"/>
                  </a:cubicBezTo>
                  <a:cubicBezTo>
                    <a:pt x="0" y="2659"/>
                    <a:pt x="376" y="2960"/>
                    <a:pt x="766" y="2960"/>
                  </a:cubicBezTo>
                  <a:cubicBezTo>
                    <a:pt x="953" y="2960"/>
                    <a:pt x="1144" y="2890"/>
                    <a:pt x="1298" y="2736"/>
                  </a:cubicBezTo>
                  <a:lnTo>
                    <a:pt x="1810" y="2236"/>
                  </a:lnTo>
                  <a:cubicBezTo>
                    <a:pt x="1868" y="2243"/>
                    <a:pt x="1926" y="2247"/>
                    <a:pt x="1984" y="2247"/>
                  </a:cubicBezTo>
                  <a:cubicBezTo>
                    <a:pt x="2308" y="2247"/>
                    <a:pt x="2626" y="2133"/>
                    <a:pt x="2858" y="1891"/>
                  </a:cubicBezTo>
                  <a:lnTo>
                    <a:pt x="3275" y="1474"/>
                  </a:lnTo>
                  <a:cubicBezTo>
                    <a:pt x="3334" y="1414"/>
                    <a:pt x="3334" y="1307"/>
                    <a:pt x="3275" y="1248"/>
                  </a:cubicBezTo>
                  <a:cubicBezTo>
                    <a:pt x="3245" y="1218"/>
                    <a:pt x="3206" y="1203"/>
                    <a:pt x="3168" y="1203"/>
                  </a:cubicBezTo>
                  <a:cubicBezTo>
                    <a:pt x="3129" y="1203"/>
                    <a:pt x="3090" y="1218"/>
                    <a:pt x="3060" y="1248"/>
                  </a:cubicBezTo>
                  <a:lnTo>
                    <a:pt x="2644" y="1664"/>
                  </a:lnTo>
                  <a:cubicBezTo>
                    <a:pt x="2464" y="1844"/>
                    <a:pt x="2237" y="1929"/>
                    <a:pt x="2008" y="1929"/>
                  </a:cubicBezTo>
                  <a:cubicBezTo>
                    <a:pt x="1934" y="1929"/>
                    <a:pt x="1859" y="1920"/>
                    <a:pt x="1786" y="1903"/>
                  </a:cubicBezTo>
                  <a:cubicBezTo>
                    <a:pt x="1772" y="1900"/>
                    <a:pt x="1760" y="1898"/>
                    <a:pt x="1748" y="1898"/>
                  </a:cubicBezTo>
                  <a:cubicBezTo>
                    <a:pt x="1709" y="1898"/>
                    <a:pt x="1680" y="1914"/>
                    <a:pt x="1644" y="1950"/>
                  </a:cubicBezTo>
                  <a:lnTo>
                    <a:pt x="1072" y="2510"/>
                  </a:lnTo>
                  <a:cubicBezTo>
                    <a:pt x="989" y="2605"/>
                    <a:pt x="882" y="2641"/>
                    <a:pt x="762" y="2641"/>
                  </a:cubicBezTo>
                  <a:cubicBezTo>
                    <a:pt x="358" y="2641"/>
                    <a:pt x="167" y="2164"/>
                    <a:pt x="453" y="1891"/>
                  </a:cubicBezTo>
                  <a:lnTo>
                    <a:pt x="1012" y="1319"/>
                  </a:lnTo>
                  <a:cubicBezTo>
                    <a:pt x="1060" y="1283"/>
                    <a:pt x="1072" y="1236"/>
                    <a:pt x="1060" y="1176"/>
                  </a:cubicBezTo>
                  <a:cubicBezTo>
                    <a:pt x="929" y="605"/>
                    <a:pt x="1358" y="283"/>
                    <a:pt x="1358" y="259"/>
                  </a:cubicBezTo>
                  <a:cubicBezTo>
                    <a:pt x="1417" y="200"/>
                    <a:pt x="1417" y="105"/>
                    <a:pt x="1358" y="45"/>
                  </a:cubicBezTo>
                  <a:cubicBezTo>
                    <a:pt x="1328" y="15"/>
                    <a:pt x="1286" y="1"/>
                    <a:pt x="124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88" name="Google Shape;11788;p80"/>
            <p:cNvSpPr/>
            <p:nvPr/>
          </p:nvSpPr>
          <p:spPr>
            <a:xfrm>
              <a:off x="2212469" y="3622386"/>
              <a:ext cx="61924" cy="76586"/>
            </a:xfrm>
            <a:custGeom>
              <a:avLst/>
              <a:gdLst/>
              <a:ahLst/>
              <a:cxnLst/>
              <a:rect l="l" t="t" r="r" b="b"/>
              <a:pathLst>
                <a:path w="1947" h="2408" extrusionOk="0">
                  <a:moveTo>
                    <a:pt x="982" y="322"/>
                  </a:moveTo>
                  <a:lnTo>
                    <a:pt x="1447" y="1382"/>
                  </a:lnTo>
                  <a:cubicBezTo>
                    <a:pt x="1566" y="1680"/>
                    <a:pt x="1387" y="2084"/>
                    <a:pt x="970" y="2084"/>
                  </a:cubicBezTo>
                  <a:cubicBezTo>
                    <a:pt x="589" y="2084"/>
                    <a:pt x="387" y="1691"/>
                    <a:pt x="518" y="1382"/>
                  </a:cubicBezTo>
                  <a:lnTo>
                    <a:pt x="982" y="322"/>
                  </a:lnTo>
                  <a:close/>
                  <a:moveTo>
                    <a:pt x="975" y="1"/>
                  </a:moveTo>
                  <a:cubicBezTo>
                    <a:pt x="863" y="1"/>
                    <a:pt x="750" y="60"/>
                    <a:pt x="697" y="179"/>
                  </a:cubicBezTo>
                  <a:lnTo>
                    <a:pt x="220" y="1263"/>
                  </a:lnTo>
                  <a:cubicBezTo>
                    <a:pt x="0" y="1773"/>
                    <a:pt x="333" y="2407"/>
                    <a:pt x="977" y="2407"/>
                  </a:cubicBezTo>
                  <a:cubicBezTo>
                    <a:pt x="994" y="2407"/>
                    <a:pt x="1012" y="2407"/>
                    <a:pt x="1030" y="2406"/>
                  </a:cubicBezTo>
                  <a:cubicBezTo>
                    <a:pt x="1601" y="2382"/>
                    <a:pt x="1947" y="1775"/>
                    <a:pt x="1720" y="1263"/>
                  </a:cubicBezTo>
                  <a:lnTo>
                    <a:pt x="1244" y="179"/>
                  </a:lnTo>
                  <a:cubicBezTo>
                    <a:pt x="1197" y="60"/>
                    <a:pt x="1086" y="1"/>
                    <a:pt x="97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789" name="Google Shape;11789;p80"/>
          <p:cNvGrpSpPr/>
          <p:nvPr/>
        </p:nvGrpSpPr>
        <p:grpSpPr>
          <a:xfrm>
            <a:off x="2358429" y="4247545"/>
            <a:ext cx="371652" cy="452097"/>
            <a:chOff x="1768821" y="3361108"/>
            <a:chExt cx="278739" cy="339073"/>
          </a:xfrm>
          <a:solidFill>
            <a:schemeClr val="tx1"/>
          </a:solidFill>
        </p:grpSpPr>
        <p:sp>
          <p:nvSpPr>
            <p:cNvPr id="11790" name="Google Shape;11790;p80"/>
            <p:cNvSpPr/>
            <p:nvPr/>
          </p:nvSpPr>
          <p:spPr>
            <a:xfrm>
              <a:off x="1784374" y="3549744"/>
              <a:ext cx="32218" cy="21564"/>
            </a:xfrm>
            <a:custGeom>
              <a:avLst/>
              <a:gdLst/>
              <a:ahLst/>
              <a:cxnLst/>
              <a:rect l="l" t="t" r="r" b="b"/>
              <a:pathLst>
                <a:path w="1013" h="678" extrusionOk="0">
                  <a:moveTo>
                    <a:pt x="830" y="1"/>
                  </a:moveTo>
                  <a:cubicBezTo>
                    <a:pt x="804" y="1"/>
                    <a:pt x="776" y="8"/>
                    <a:pt x="750" y="23"/>
                  </a:cubicBezTo>
                  <a:lnTo>
                    <a:pt x="143" y="380"/>
                  </a:lnTo>
                  <a:cubicBezTo>
                    <a:pt x="0" y="451"/>
                    <a:pt x="48" y="677"/>
                    <a:pt x="214" y="677"/>
                  </a:cubicBezTo>
                  <a:cubicBezTo>
                    <a:pt x="238" y="677"/>
                    <a:pt x="274" y="677"/>
                    <a:pt x="286" y="665"/>
                  </a:cubicBezTo>
                  <a:lnTo>
                    <a:pt x="893" y="308"/>
                  </a:lnTo>
                  <a:cubicBezTo>
                    <a:pt x="1000" y="261"/>
                    <a:pt x="1012" y="154"/>
                    <a:pt x="976" y="82"/>
                  </a:cubicBezTo>
                  <a:cubicBezTo>
                    <a:pt x="944" y="33"/>
                    <a:pt x="889" y="1"/>
                    <a:pt x="83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91" name="Google Shape;11791;p80"/>
            <p:cNvSpPr/>
            <p:nvPr/>
          </p:nvSpPr>
          <p:spPr>
            <a:xfrm>
              <a:off x="1998326" y="3551652"/>
              <a:ext cx="32218" cy="21532"/>
            </a:xfrm>
            <a:custGeom>
              <a:avLst/>
              <a:gdLst/>
              <a:ahLst/>
              <a:cxnLst/>
              <a:rect l="l" t="t" r="r" b="b"/>
              <a:pathLst>
                <a:path w="1013" h="677" extrusionOk="0">
                  <a:moveTo>
                    <a:pt x="199" y="0"/>
                  </a:moveTo>
                  <a:cubicBezTo>
                    <a:pt x="141" y="0"/>
                    <a:pt x="80" y="33"/>
                    <a:pt x="48" y="82"/>
                  </a:cubicBezTo>
                  <a:cubicBezTo>
                    <a:pt x="0" y="153"/>
                    <a:pt x="36" y="260"/>
                    <a:pt x="107" y="308"/>
                  </a:cubicBezTo>
                  <a:cubicBezTo>
                    <a:pt x="726" y="665"/>
                    <a:pt x="714" y="677"/>
                    <a:pt x="810" y="677"/>
                  </a:cubicBezTo>
                  <a:cubicBezTo>
                    <a:pt x="953" y="677"/>
                    <a:pt x="1012" y="451"/>
                    <a:pt x="881" y="379"/>
                  </a:cubicBezTo>
                  <a:lnTo>
                    <a:pt x="274" y="22"/>
                  </a:lnTo>
                  <a:cubicBezTo>
                    <a:pt x="251" y="7"/>
                    <a:pt x="226" y="0"/>
                    <a:pt x="19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92" name="Google Shape;11792;p80"/>
            <p:cNvSpPr/>
            <p:nvPr/>
          </p:nvSpPr>
          <p:spPr>
            <a:xfrm>
              <a:off x="1826007" y="3466383"/>
              <a:ext cx="142041" cy="233799"/>
            </a:xfrm>
            <a:custGeom>
              <a:avLst/>
              <a:gdLst/>
              <a:ahLst/>
              <a:cxnLst/>
              <a:rect l="l" t="t" r="r" b="b"/>
              <a:pathLst>
                <a:path w="4466" h="7351" extrusionOk="0">
                  <a:moveTo>
                    <a:pt x="1715" y="346"/>
                  </a:moveTo>
                  <a:cubicBezTo>
                    <a:pt x="1882" y="346"/>
                    <a:pt x="2013" y="489"/>
                    <a:pt x="2013" y="643"/>
                  </a:cubicBezTo>
                  <a:lnTo>
                    <a:pt x="2013" y="941"/>
                  </a:lnTo>
                  <a:lnTo>
                    <a:pt x="1668" y="941"/>
                  </a:lnTo>
                  <a:cubicBezTo>
                    <a:pt x="1501" y="941"/>
                    <a:pt x="1370" y="810"/>
                    <a:pt x="1370" y="643"/>
                  </a:cubicBezTo>
                  <a:cubicBezTo>
                    <a:pt x="1370" y="489"/>
                    <a:pt x="1501" y="346"/>
                    <a:pt x="1668" y="346"/>
                  </a:cubicBezTo>
                  <a:close/>
                  <a:moveTo>
                    <a:pt x="3573" y="346"/>
                  </a:moveTo>
                  <a:cubicBezTo>
                    <a:pt x="3739" y="346"/>
                    <a:pt x="3870" y="489"/>
                    <a:pt x="3870" y="643"/>
                  </a:cubicBezTo>
                  <a:cubicBezTo>
                    <a:pt x="3870" y="810"/>
                    <a:pt x="3739" y="941"/>
                    <a:pt x="3573" y="941"/>
                  </a:cubicBezTo>
                  <a:lnTo>
                    <a:pt x="3239" y="941"/>
                  </a:lnTo>
                  <a:lnTo>
                    <a:pt x="3239" y="643"/>
                  </a:lnTo>
                  <a:cubicBezTo>
                    <a:pt x="3239" y="489"/>
                    <a:pt x="3370" y="346"/>
                    <a:pt x="3537" y="346"/>
                  </a:cubicBezTo>
                  <a:close/>
                  <a:moveTo>
                    <a:pt x="3727" y="4370"/>
                  </a:moveTo>
                  <a:lnTo>
                    <a:pt x="3727" y="5049"/>
                  </a:lnTo>
                  <a:lnTo>
                    <a:pt x="1513" y="5049"/>
                  </a:lnTo>
                  <a:lnTo>
                    <a:pt x="1513" y="4370"/>
                  </a:lnTo>
                  <a:close/>
                  <a:moveTo>
                    <a:pt x="3739" y="5370"/>
                  </a:moveTo>
                  <a:lnTo>
                    <a:pt x="3739" y="5799"/>
                  </a:lnTo>
                  <a:lnTo>
                    <a:pt x="3727" y="5799"/>
                  </a:lnTo>
                  <a:cubicBezTo>
                    <a:pt x="3727" y="5930"/>
                    <a:pt x="3620" y="6037"/>
                    <a:pt x="3489" y="6037"/>
                  </a:cubicBezTo>
                  <a:lnTo>
                    <a:pt x="1763" y="6037"/>
                  </a:lnTo>
                  <a:cubicBezTo>
                    <a:pt x="1620" y="6037"/>
                    <a:pt x="1525" y="5930"/>
                    <a:pt x="1525" y="5799"/>
                  </a:cubicBezTo>
                  <a:lnTo>
                    <a:pt x="1525" y="5370"/>
                  </a:lnTo>
                  <a:close/>
                  <a:moveTo>
                    <a:pt x="1656" y="0"/>
                  </a:moveTo>
                  <a:cubicBezTo>
                    <a:pt x="1310" y="0"/>
                    <a:pt x="1037" y="286"/>
                    <a:pt x="1037" y="631"/>
                  </a:cubicBezTo>
                  <a:cubicBezTo>
                    <a:pt x="1037" y="977"/>
                    <a:pt x="1310" y="1262"/>
                    <a:pt x="1656" y="1262"/>
                  </a:cubicBezTo>
                  <a:lnTo>
                    <a:pt x="2001" y="1262"/>
                  </a:lnTo>
                  <a:lnTo>
                    <a:pt x="2001" y="2548"/>
                  </a:lnTo>
                  <a:cubicBezTo>
                    <a:pt x="2001" y="2644"/>
                    <a:pt x="2072" y="2715"/>
                    <a:pt x="2168" y="2715"/>
                  </a:cubicBezTo>
                  <a:cubicBezTo>
                    <a:pt x="2251" y="2715"/>
                    <a:pt x="2322" y="2644"/>
                    <a:pt x="2322" y="2548"/>
                  </a:cubicBezTo>
                  <a:lnTo>
                    <a:pt x="2322" y="1262"/>
                  </a:lnTo>
                  <a:lnTo>
                    <a:pt x="2906" y="1262"/>
                  </a:lnTo>
                  <a:lnTo>
                    <a:pt x="2906" y="4037"/>
                  </a:lnTo>
                  <a:lnTo>
                    <a:pt x="2322" y="4037"/>
                  </a:lnTo>
                  <a:lnTo>
                    <a:pt x="2322" y="3191"/>
                  </a:lnTo>
                  <a:cubicBezTo>
                    <a:pt x="2322" y="3108"/>
                    <a:pt x="2251" y="3025"/>
                    <a:pt x="2168" y="3025"/>
                  </a:cubicBezTo>
                  <a:cubicBezTo>
                    <a:pt x="2072" y="3025"/>
                    <a:pt x="2001" y="3108"/>
                    <a:pt x="2001" y="3191"/>
                  </a:cubicBezTo>
                  <a:lnTo>
                    <a:pt x="2001" y="4060"/>
                  </a:lnTo>
                  <a:lnTo>
                    <a:pt x="1513" y="4060"/>
                  </a:lnTo>
                  <a:cubicBezTo>
                    <a:pt x="1489" y="3596"/>
                    <a:pt x="1298" y="3167"/>
                    <a:pt x="941" y="2846"/>
                  </a:cubicBezTo>
                  <a:cubicBezTo>
                    <a:pt x="679" y="2608"/>
                    <a:pt x="465" y="2310"/>
                    <a:pt x="334" y="1989"/>
                  </a:cubicBezTo>
                  <a:cubicBezTo>
                    <a:pt x="305" y="1930"/>
                    <a:pt x="235" y="1887"/>
                    <a:pt x="165" y="1887"/>
                  </a:cubicBezTo>
                  <a:cubicBezTo>
                    <a:pt x="150" y="1887"/>
                    <a:pt x="135" y="1889"/>
                    <a:pt x="120" y="1893"/>
                  </a:cubicBezTo>
                  <a:cubicBezTo>
                    <a:pt x="48" y="1929"/>
                    <a:pt x="1" y="2036"/>
                    <a:pt x="36" y="2108"/>
                  </a:cubicBezTo>
                  <a:cubicBezTo>
                    <a:pt x="179" y="2477"/>
                    <a:pt x="417" y="2810"/>
                    <a:pt x="715" y="3084"/>
                  </a:cubicBezTo>
                  <a:cubicBezTo>
                    <a:pt x="1001" y="3358"/>
                    <a:pt x="1179" y="3727"/>
                    <a:pt x="1179" y="4120"/>
                  </a:cubicBezTo>
                  <a:lnTo>
                    <a:pt x="1179" y="5823"/>
                  </a:lnTo>
                  <a:cubicBezTo>
                    <a:pt x="1179" y="6096"/>
                    <a:pt x="1358" y="6311"/>
                    <a:pt x="1608" y="6382"/>
                  </a:cubicBezTo>
                  <a:cubicBezTo>
                    <a:pt x="1608" y="6513"/>
                    <a:pt x="1644" y="6644"/>
                    <a:pt x="1703" y="6775"/>
                  </a:cubicBezTo>
                  <a:cubicBezTo>
                    <a:pt x="1738" y="6837"/>
                    <a:pt x="1793" y="6872"/>
                    <a:pt x="1848" y="6872"/>
                  </a:cubicBezTo>
                  <a:cubicBezTo>
                    <a:pt x="1868" y="6872"/>
                    <a:pt x="1887" y="6868"/>
                    <a:pt x="1906" y="6858"/>
                  </a:cubicBezTo>
                  <a:cubicBezTo>
                    <a:pt x="1989" y="6811"/>
                    <a:pt x="2025" y="6715"/>
                    <a:pt x="1989" y="6644"/>
                  </a:cubicBezTo>
                  <a:cubicBezTo>
                    <a:pt x="1953" y="6573"/>
                    <a:pt x="1930" y="6477"/>
                    <a:pt x="1930" y="6394"/>
                  </a:cubicBezTo>
                  <a:lnTo>
                    <a:pt x="3263" y="6394"/>
                  </a:lnTo>
                  <a:cubicBezTo>
                    <a:pt x="3243" y="6759"/>
                    <a:pt x="2922" y="7025"/>
                    <a:pt x="2575" y="7025"/>
                  </a:cubicBezTo>
                  <a:cubicBezTo>
                    <a:pt x="2503" y="7025"/>
                    <a:pt x="2430" y="7014"/>
                    <a:pt x="2358" y="6989"/>
                  </a:cubicBezTo>
                  <a:cubicBezTo>
                    <a:pt x="2336" y="6981"/>
                    <a:pt x="2314" y="6977"/>
                    <a:pt x="2294" y="6977"/>
                  </a:cubicBezTo>
                  <a:cubicBezTo>
                    <a:pt x="2227" y="6977"/>
                    <a:pt x="2171" y="7018"/>
                    <a:pt x="2144" y="7073"/>
                  </a:cubicBezTo>
                  <a:cubicBezTo>
                    <a:pt x="2120" y="7168"/>
                    <a:pt x="2168" y="7251"/>
                    <a:pt x="2239" y="7287"/>
                  </a:cubicBezTo>
                  <a:cubicBezTo>
                    <a:pt x="2356" y="7330"/>
                    <a:pt x="2473" y="7350"/>
                    <a:pt x="2588" y="7350"/>
                  </a:cubicBezTo>
                  <a:cubicBezTo>
                    <a:pt x="3106" y="7350"/>
                    <a:pt x="3563" y="6940"/>
                    <a:pt x="3573" y="6394"/>
                  </a:cubicBezTo>
                  <a:cubicBezTo>
                    <a:pt x="3835" y="6334"/>
                    <a:pt x="4013" y="6108"/>
                    <a:pt x="4013" y="5846"/>
                  </a:cubicBezTo>
                  <a:lnTo>
                    <a:pt x="4013" y="4156"/>
                  </a:lnTo>
                  <a:cubicBezTo>
                    <a:pt x="4013" y="3798"/>
                    <a:pt x="4144" y="3465"/>
                    <a:pt x="4370" y="3203"/>
                  </a:cubicBezTo>
                  <a:cubicBezTo>
                    <a:pt x="4466" y="3108"/>
                    <a:pt x="4454" y="3001"/>
                    <a:pt x="4394" y="2941"/>
                  </a:cubicBezTo>
                  <a:cubicBezTo>
                    <a:pt x="4366" y="2913"/>
                    <a:pt x="4326" y="2898"/>
                    <a:pt x="4287" y="2898"/>
                  </a:cubicBezTo>
                  <a:cubicBezTo>
                    <a:pt x="4243" y="2898"/>
                    <a:pt x="4199" y="2916"/>
                    <a:pt x="4168" y="2953"/>
                  </a:cubicBezTo>
                  <a:cubicBezTo>
                    <a:pt x="3906" y="3251"/>
                    <a:pt x="3739" y="3644"/>
                    <a:pt x="3727" y="4060"/>
                  </a:cubicBezTo>
                  <a:lnTo>
                    <a:pt x="3239" y="4060"/>
                  </a:lnTo>
                  <a:lnTo>
                    <a:pt x="3239" y="1262"/>
                  </a:lnTo>
                  <a:lnTo>
                    <a:pt x="3573" y="1262"/>
                  </a:lnTo>
                  <a:cubicBezTo>
                    <a:pt x="3918" y="1262"/>
                    <a:pt x="4204" y="977"/>
                    <a:pt x="4204" y="631"/>
                  </a:cubicBezTo>
                  <a:cubicBezTo>
                    <a:pt x="4204" y="286"/>
                    <a:pt x="3918" y="0"/>
                    <a:pt x="3573" y="0"/>
                  </a:cubicBezTo>
                  <a:lnTo>
                    <a:pt x="3537" y="0"/>
                  </a:lnTo>
                  <a:cubicBezTo>
                    <a:pt x="3192" y="0"/>
                    <a:pt x="2906" y="286"/>
                    <a:pt x="2906" y="631"/>
                  </a:cubicBezTo>
                  <a:lnTo>
                    <a:pt x="2906" y="929"/>
                  </a:lnTo>
                  <a:lnTo>
                    <a:pt x="2322" y="929"/>
                  </a:lnTo>
                  <a:lnTo>
                    <a:pt x="2322" y="631"/>
                  </a:lnTo>
                  <a:cubicBezTo>
                    <a:pt x="2322" y="286"/>
                    <a:pt x="2049" y="0"/>
                    <a:pt x="170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93" name="Google Shape;11793;p80"/>
            <p:cNvSpPr/>
            <p:nvPr/>
          </p:nvSpPr>
          <p:spPr>
            <a:xfrm>
              <a:off x="1820345" y="3409706"/>
              <a:ext cx="177631" cy="144236"/>
            </a:xfrm>
            <a:custGeom>
              <a:avLst/>
              <a:gdLst/>
              <a:ahLst/>
              <a:cxnLst/>
              <a:rect l="l" t="t" r="r" b="b"/>
              <a:pathLst>
                <a:path w="5585" h="4535" extrusionOk="0">
                  <a:moveTo>
                    <a:pt x="2818" y="1"/>
                  </a:moveTo>
                  <a:cubicBezTo>
                    <a:pt x="1382" y="1"/>
                    <a:pt x="0" y="1113"/>
                    <a:pt x="0" y="2782"/>
                  </a:cubicBezTo>
                  <a:cubicBezTo>
                    <a:pt x="0" y="2937"/>
                    <a:pt x="24" y="3080"/>
                    <a:pt x="36" y="3223"/>
                  </a:cubicBezTo>
                  <a:cubicBezTo>
                    <a:pt x="47" y="3299"/>
                    <a:pt x="107" y="3355"/>
                    <a:pt x="190" y="3355"/>
                  </a:cubicBezTo>
                  <a:cubicBezTo>
                    <a:pt x="198" y="3355"/>
                    <a:pt x="206" y="3355"/>
                    <a:pt x="214" y="3354"/>
                  </a:cubicBezTo>
                  <a:cubicBezTo>
                    <a:pt x="298" y="3342"/>
                    <a:pt x="357" y="3259"/>
                    <a:pt x="345" y="3175"/>
                  </a:cubicBezTo>
                  <a:cubicBezTo>
                    <a:pt x="333" y="3044"/>
                    <a:pt x="310" y="2925"/>
                    <a:pt x="310" y="2782"/>
                  </a:cubicBezTo>
                  <a:cubicBezTo>
                    <a:pt x="310" y="1416"/>
                    <a:pt x="1429" y="318"/>
                    <a:pt x="2779" y="318"/>
                  </a:cubicBezTo>
                  <a:cubicBezTo>
                    <a:pt x="2793" y="318"/>
                    <a:pt x="2807" y="318"/>
                    <a:pt x="2822" y="318"/>
                  </a:cubicBezTo>
                  <a:cubicBezTo>
                    <a:pt x="4143" y="330"/>
                    <a:pt x="5227" y="1437"/>
                    <a:pt x="5239" y="2759"/>
                  </a:cubicBezTo>
                  <a:lnTo>
                    <a:pt x="5239" y="2782"/>
                  </a:lnTo>
                  <a:cubicBezTo>
                    <a:pt x="5239" y="3318"/>
                    <a:pt x="5060" y="3842"/>
                    <a:pt x="4751" y="4271"/>
                  </a:cubicBezTo>
                  <a:cubicBezTo>
                    <a:pt x="4691" y="4354"/>
                    <a:pt x="4703" y="4437"/>
                    <a:pt x="4775" y="4497"/>
                  </a:cubicBezTo>
                  <a:cubicBezTo>
                    <a:pt x="4809" y="4522"/>
                    <a:pt x="4844" y="4534"/>
                    <a:pt x="4877" y="4534"/>
                  </a:cubicBezTo>
                  <a:cubicBezTo>
                    <a:pt x="4923" y="4534"/>
                    <a:pt x="4966" y="4510"/>
                    <a:pt x="5001" y="4461"/>
                  </a:cubicBezTo>
                  <a:cubicBezTo>
                    <a:pt x="5370" y="3973"/>
                    <a:pt x="5572" y="3390"/>
                    <a:pt x="5572" y="2782"/>
                  </a:cubicBezTo>
                  <a:cubicBezTo>
                    <a:pt x="5584" y="2782"/>
                    <a:pt x="5584" y="2771"/>
                    <a:pt x="5584" y="2759"/>
                  </a:cubicBezTo>
                  <a:cubicBezTo>
                    <a:pt x="5572" y="2032"/>
                    <a:pt x="5286" y="1342"/>
                    <a:pt x="4763" y="818"/>
                  </a:cubicBezTo>
                  <a:cubicBezTo>
                    <a:pt x="4198" y="253"/>
                    <a:pt x="3502" y="1"/>
                    <a:pt x="281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94" name="Google Shape;11794;p80"/>
            <p:cNvSpPr/>
            <p:nvPr/>
          </p:nvSpPr>
          <p:spPr>
            <a:xfrm>
              <a:off x="1904406" y="3361108"/>
              <a:ext cx="10241" cy="32982"/>
            </a:xfrm>
            <a:custGeom>
              <a:avLst/>
              <a:gdLst/>
              <a:ahLst/>
              <a:cxnLst/>
              <a:rect l="l" t="t" r="r" b="b"/>
              <a:pathLst>
                <a:path w="322" h="1037" extrusionOk="0">
                  <a:moveTo>
                    <a:pt x="155" y="0"/>
                  </a:moveTo>
                  <a:cubicBezTo>
                    <a:pt x="72" y="0"/>
                    <a:pt x="0" y="72"/>
                    <a:pt x="0" y="167"/>
                  </a:cubicBezTo>
                  <a:lnTo>
                    <a:pt x="0" y="870"/>
                  </a:lnTo>
                  <a:cubicBezTo>
                    <a:pt x="0" y="965"/>
                    <a:pt x="72" y="1036"/>
                    <a:pt x="155" y="1036"/>
                  </a:cubicBezTo>
                  <a:cubicBezTo>
                    <a:pt x="250" y="1036"/>
                    <a:pt x="322" y="965"/>
                    <a:pt x="322" y="870"/>
                  </a:cubicBezTo>
                  <a:lnTo>
                    <a:pt x="322" y="167"/>
                  </a:lnTo>
                  <a:cubicBezTo>
                    <a:pt x="310" y="60"/>
                    <a:pt x="250" y="0"/>
                    <a:pt x="1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95" name="Google Shape;11795;p80"/>
            <p:cNvSpPr/>
            <p:nvPr/>
          </p:nvSpPr>
          <p:spPr>
            <a:xfrm>
              <a:off x="1836248" y="3378219"/>
              <a:ext cx="23504" cy="29865"/>
            </a:xfrm>
            <a:custGeom>
              <a:avLst/>
              <a:gdLst/>
              <a:ahLst/>
              <a:cxnLst/>
              <a:rect l="l" t="t" r="r" b="b"/>
              <a:pathLst>
                <a:path w="739" h="939" extrusionOk="0">
                  <a:moveTo>
                    <a:pt x="181" y="0"/>
                  </a:moveTo>
                  <a:cubicBezTo>
                    <a:pt x="154" y="0"/>
                    <a:pt x="125" y="7"/>
                    <a:pt x="95" y="22"/>
                  </a:cubicBezTo>
                  <a:cubicBezTo>
                    <a:pt x="24" y="70"/>
                    <a:pt x="0" y="165"/>
                    <a:pt x="36" y="248"/>
                  </a:cubicBezTo>
                  <a:lnTo>
                    <a:pt x="393" y="855"/>
                  </a:lnTo>
                  <a:cubicBezTo>
                    <a:pt x="429" y="903"/>
                    <a:pt x="488" y="939"/>
                    <a:pt x="536" y="939"/>
                  </a:cubicBezTo>
                  <a:cubicBezTo>
                    <a:pt x="667" y="939"/>
                    <a:pt x="738" y="796"/>
                    <a:pt x="679" y="701"/>
                  </a:cubicBezTo>
                  <a:lnTo>
                    <a:pt x="322" y="82"/>
                  </a:lnTo>
                  <a:cubicBezTo>
                    <a:pt x="289" y="33"/>
                    <a:pt x="239" y="0"/>
                    <a:pt x="18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96" name="Google Shape;11796;p80"/>
            <p:cNvSpPr/>
            <p:nvPr/>
          </p:nvSpPr>
          <p:spPr>
            <a:xfrm>
              <a:off x="1787014" y="3427072"/>
              <a:ext cx="31073" cy="21691"/>
            </a:xfrm>
            <a:custGeom>
              <a:avLst/>
              <a:gdLst/>
              <a:ahLst/>
              <a:cxnLst/>
              <a:rect l="l" t="t" r="r" b="b"/>
              <a:pathLst>
                <a:path w="977" h="682" extrusionOk="0">
                  <a:moveTo>
                    <a:pt x="187" y="0"/>
                  </a:moveTo>
                  <a:cubicBezTo>
                    <a:pt x="129" y="0"/>
                    <a:pt x="69" y="32"/>
                    <a:pt x="36" y="81"/>
                  </a:cubicBezTo>
                  <a:cubicBezTo>
                    <a:pt x="0" y="153"/>
                    <a:pt x="24" y="260"/>
                    <a:pt x="96" y="308"/>
                  </a:cubicBezTo>
                  <a:lnTo>
                    <a:pt x="715" y="665"/>
                  </a:lnTo>
                  <a:cubicBezTo>
                    <a:pt x="737" y="676"/>
                    <a:pt x="762" y="681"/>
                    <a:pt x="788" y="681"/>
                  </a:cubicBezTo>
                  <a:cubicBezTo>
                    <a:pt x="846" y="681"/>
                    <a:pt x="904" y="655"/>
                    <a:pt x="929" y="605"/>
                  </a:cubicBezTo>
                  <a:cubicBezTo>
                    <a:pt x="977" y="510"/>
                    <a:pt x="953" y="427"/>
                    <a:pt x="870" y="379"/>
                  </a:cubicBezTo>
                  <a:lnTo>
                    <a:pt x="262" y="22"/>
                  </a:lnTo>
                  <a:cubicBezTo>
                    <a:pt x="240" y="7"/>
                    <a:pt x="214" y="0"/>
                    <a:pt x="18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97" name="Google Shape;11797;p80"/>
            <p:cNvSpPr/>
            <p:nvPr/>
          </p:nvSpPr>
          <p:spPr>
            <a:xfrm>
              <a:off x="1768821" y="3494021"/>
              <a:ext cx="33363" cy="10623"/>
            </a:xfrm>
            <a:custGeom>
              <a:avLst/>
              <a:gdLst/>
              <a:ahLst/>
              <a:cxnLst/>
              <a:rect l="l" t="t" r="r" b="b"/>
              <a:pathLst>
                <a:path w="1049" h="334" extrusionOk="0">
                  <a:moveTo>
                    <a:pt x="168" y="1"/>
                  </a:moveTo>
                  <a:cubicBezTo>
                    <a:pt x="72" y="1"/>
                    <a:pt x="1" y="72"/>
                    <a:pt x="1" y="167"/>
                  </a:cubicBezTo>
                  <a:cubicBezTo>
                    <a:pt x="1" y="251"/>
                    <a:pt x="72" y="334"/>
                    <a:pt x="168" y="334"/>
                  </a:cubicBezTo>
                  <a:lnTo>
                    <a:pt x="882" y="334"/>
                  </a:lnTo>
                  <a:cubicBezTo>
                    <a:pt x="965" y="334"/>
                    <a:pt x="1049" y="251"/>
                    <a:pt x="1049" y="167"/>
                  </a:cubicBezTo>
                  <a:cubicBezTo>
                    <a:pt x="1049" y="72"/>
                    <a:pt x="965" y="1"/>
                    <a:pt x="88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98" name="Google Shape;11798;p80"/>
            <p:cNvSpPr/>
            <p:nvPr/>
          </p:nvSpPr>
          <p:spPr>
            <a:xfrm>
              <a:off x="2014610" y="3495930"/>
              <a:ext cx="32950" cy="10623"/>
            </a:xfrm>
            <a:custGeom>
              <a:avLst/>
              <a:gdLst/>
              <a:ahLst/>
              <a:cxnLst/>
              <a:rect l="l" t="t" r="r" b="b"/>
              <a:pathLst>
                <a:path w="1036" h="334" extrusionOk="0">
                  <a:moveTo>
                    <a:pt x="167" y="0"/>
                  </a:moveTo>
                  <a:cubicBezTo>
                    <a:pt x="71" y="0"/>
                    <a:pt x="0" y="71"/>
                    <a:pt x="0" y="167"/>
                  </a:cubicBezTo>
                  <a:cubicBezTo>
                    <a:pt x="0" y="250"/>
                    <a:pt x="71" y="333"/>
                    <a:pt x="167" y="333"/>
                  </a:cubicBezTo>
                  <a:lnTo>
                    <a:pt x="881" y="333"/>
                  </a:lnTo>
                  <a:cubicBezTo>
                    <a:pt x="964" y="333"/>
                    <a:pt x="1036" y="250"/>
                    <a:pt x="1036" y="167"/>
                  </a:cubicBezTo>
                  <a:cubicBezTo>
                    <a:pt x="1024" y="71"/>
                    <a:pt x="953" y="0"/>
                    <a:pt x="88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99" name="Google Shape;11799;p80"/>
            <p:cNvSpPr/>
            <p:nvPr/>
          </p:nvSpPr>
          <p:spPr>
            <a:xfrm>
              <a:off x="1999439" y="3428948"/>
              <a:ext cx="31105" cy="21882"/>
            </a:xfrm>
            <a:custGeom>
              <a:avLst/>
              <a:gdLst/>
              <a:ahLst/>
              <a:cxnLst/>
              <a:rect l="l" t="t" r="r" b="b"/>
              <a:pathLst>
                <a:path w="978" h="688" extrusionOk="0">
                  <a:moveTo>
                    <a:pt x="795" y="1"/>
                  </a:moveTo>
                  <a:cubicBezTo>
                    <a:pt x="769" y="1"/>
                    <a:pt x="741" y="8"/>
                    <a:pt x="715" y="22"/>
                  </a:cubicBezTo>
                  <a:lnTo>
                    <a:pt x="108" y="380"/>
                  </a:lnTo>
                  <a:cubicBezTo>
                    <a:pt x="25" y="427"/>
                    <a:pt x="1" y="511"/>
                    <a:pt x="48" y="606"/>
                  </a:cubicBezTo>
                  <a:cubicBezTo>
                    <a:pt x="73" y="655"/>
                    <a:pt x="125" y="687"/>
                    <a:pt x="183" y="687"/>
                  </a:cubicBezTo>
                  <a:cubicBezTo>
                    <a:pt x="209" y="687"/>
                    <a:pt x="237" y="680"/>
                    <a:pt x="263" y="665"/>
                  </a:cubicBezTo>
                  <a:lnTo>
                    <a:pt x="882" y="308"/>
                  </a:lnTo>
                  <a:cubicBezTo>
                    <a:pt x="953" y="249"/>
                    <a:pt x="977" y="153"/>
                    <a:pt x="941" y="82"/>
                  </a:cubicBezTo>
                  <a:cubicBezTo>
                    <a:pt x="909" y="33"/>
                    <a:pt x="854" y="1"/>
                    <a:pt x="79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00" name="Google Shape;11800;p80"/>
            <p:cNvSpPr/>
            <p:nvPr/>
          </p:nvSpPr>
          <p:spPr>
            <a:xfrm>
              <a:off x="1958156" y="3379269"/>
              <a:ext cx="23917" cy="29579"/>
            </a:xfrm>
            <a:custGeom>
              <a:avLst/>
              <a:gdLst/>
              <a:ahLst/>
              <a:cxnLst/>
              <a:rect l="l" t="t" r="r" b="b"/>
              <a:pathLst>
                <a:path w="752" h="930" extrusionOk="0">
                  <a:moveTo>
                    <a:pt x="562" y="0"/>
                  </a:moveTo>
                  <a:cubicBezTo>
                    <a:pt x="506" y="0"/>
                    <a:pt x="449" y="30"/>
                    <a:pt x="418" y="84"/>
                  </a:cubicBezTo>
                  <a:lnTo>
                    <a:pt x="61" y="691"/>
                  </a:lnTo>
                  <a:cubicBezTo>
                    <a:pt x="1" y="799"/>
                    <a:pt x="72" y="930"/>
                    <a:pt x="191" y="930"/>
                  </a:cubicBezTo>
                  <a:cubicBezTo>
                    <a:pt x="251" y="930"/>
                    <a:pt x="299" y="894"/>
                    <a:pt x="334" y="858"/>
                  </a:cubicBezTo>
                  <a:lnTo>
                    <a:pt x="692" y="239"/>
                  </a:lnTo>
                  <a:cubicBezTo>
                    <a:pt x="751" y="168"/>
                    <a:pt x="715" y="72"/>
                    <a:pt x="644" y="25"/>
                  </a:cubicBezTo>
                  <a:cubicBezTo>
                    <a:pt x="619" y="8"/>
                    <a:pt x="591" y="0"/>
                    <a:pt x="56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801" name="Google Shape;11801;p80"/>
          <p:cNvGrpSpPr/>
          <p:nvPr/>
        </p:nvGrpSpPr>
        <p:grpSpPr>
          <a:xfrm>
            <a:off x="7117178" y="4215231"/>
            <a:ext cx="409521" cy="502435"/>
            <a:chOff x="5337883" y="3336873"/>
            <a:chExt cx="307141" cy="376826"/>
          </a:xfrm>
          <a:solidFill>
            <a:schemeClr val="tx1"/>
          </a:solidFill>
        </p:grpSpPr>
        <p:sp>
          <p:nvSpPr>
            <p:cNvPr id="11802" name="Google Shape;11802;p80"/>
            <p:cNvSpPr/>
            <p:nvPr/>
          </p:nvSpPr>
          <p:spPr>
            <a:xfrm>
              <a:off x="5405659" y="3336873"/>
              <a:ext cx="223844" cy="125375"/>
            </a:xfrm>
            <a:custGeom>
              <a:avLst/>
              <a:gdLst/>
              <a:ahLst/>
              <a:cxnLst/>
              <a:rect l="l" t="t" r="r" b="b"/>
              <a:pathLst>
                <a:path w="7038" h="3942" extrusionOk="0">
                  <a:moveTo>
                    <a:pt x="2882" y="346"/>
                  </a:moveTo>
                  <a:lnTo>
                    <a:pt x="2882" y="679"/>
                  </a:lnTo>
                  <a:lnTo>
                    <a:pt x="2429" y="679"/>
                  </a:lnTo>
                  <a:lnTo>
                    <a:pt x="2429" y="346"/>
                  </a:lnTo>
                  <a:close/>
                  <a:moveTo>
                    <a:pt x="3501" y="1036"/>
                  </a:moveTo>
                  <a:lnTo>
                    <a:pt x="3501" y="1227"/>
                  </a:lnTo>
                  <a:lnTo>
                    <a:pt x="3513" y="1227"/>
                  </a:lnTo>
                  <a:lnTo>
                    <a:pt x="3513" y="1405"/>
                  </a:lnTo>
                  <a:lnTo>
                    <a:pt x="1798" y="1405"/>
                  </a:lnTo>
                  <a:lnTo>
                    <a:pt x="1798" y="1227"/>
                  </a:lnTo>
                  <a:lnTo>
                    <a:pt x="1798" y="1036"/>
                  </a:lnTo>
                  <a:close/>
                  <a:moveTo>
                    <a:pt x="2334" y="0"/>
                  </a:moveTo>
                  <a:cubicBezTo>
                    <a:pt x="2191" y="0"/>
                    <a:pt x="2072" y="119"/>
                    <a:pt x="2072" y="274"/>
                  </a:cubicBezTo>
                  <a:lnTo>
                    <a:pt x="2072" y="703"/>
                  </a:lnTo>
                  <a:lnTo>
                    <a:pt x="1691" y="703"/>
                  </a:lnTo>
                  <a:cubicBezTo>
                    <a:pt x="1560" y="703"/>
                    <a:pt x="1441" y="810"/>
                    <a:pt x="1441" y="953"/>
                  </a:cubicBezTo>
                  <a:lnTo>
                    <a:pt x="1441" y="1060"/>
                  </a:lnTo>
                  <a:lnTo>
                    <a:pt x="179" y="1060"/>
                  </a:lnTo>
                  <a:cubicBezTo>
                    <a:pt x="84" y="1060"/>
                    <a:pt x="0" y="1132"/>
                    <a:pt x="0" y="1239"/>
                  </a:cubicBezTo>
                  <a:cubicBezTo>
                    <a:pt x="0" y="1346"/>
                    <a:pt x="72" y="1417"/>
                    <a:pt x="179" y="1417"/>
                  </a:cubicBezTo>
                  <a:lnTo>
                    <a:pt x="1441" y="1417"/>
                  </a:lnTo>
                  <a:lnTo>
                    <a:pt x="1441" y="1524"/>
                  </a:lnTo>
                  <a:cubicBezTo>
                    <a:pt x="1441" y="1655"/>
                    <a:pt x="1548" y="1774"/>
                    <a:pt x="1691" y="1774"/>
                  </a:cubicBezTo>
                  <a:lnTo>
                    <a:pt x="3596" y="1774"/>
                  </a:lnTo>
                  <a:cubicBezTo>
                    <a:pt x="3739" y="1774"/>
                    <a:pt x="3858" y="1667"/>
                    <a:pt x="3858" y="1524"/>
                  </a:cubicBezTo>
                  <a:lnTo>
                    <a:pt x="3858" y="1417"/>
                  </a:lnTo>
                  <a:lnTo>
                    <a:pt x="6680" y="1417"/>
                  </a:lnTo>
                  <a:lnTo>
                    <a:pt x="6680" y="3763"/>
                  </a:lnTo>
                  <a:cubicBezTo>
                    <a:pt x="6680" y="3858"/>
                    <a:pt x="6751" y="3941"/>
                    <a:pt x="6858" y="3941"/>
                  </a:cubicBezTo>
                  <a:cubicBezTo>
                    <a:pt x="6954" y="3941"/>
                    <a:pt x="7037" y="3870"/>
                    <a:pt x="7037" y="3763"/>
                  </a:cubicBezTo>
                  <a:lnTo>
                    <a:pt x="7037" y="1417"/>
                  </a:lnTo>
                  <a:cubicBezTo>
                    <a:pt x="7025" y="1191"/>
                    <a:pt x="6870" y="1048"/>
                    <a:pt x="6680" y="1048"/>
                  </a:cubicBezTo>
                  <a:lnTo>
                    <a:pt x="3858" y="1048"/>
                  </a:lnTo>
                  <a:lnTo>
                    <a:pt x="3858" y="941"/>
                  </a:lnTo>
                  <a:cubicBezTo>
                    <a:pt x="3858" y="810"/>
                    <a:pt x="3751" y="679"/>
                    <a:pt x="3596" y="679"/>
                  </a:cubicBezTo>
                  <a:lnTo>
                    <a:pt x="3227" y="679"/>
                  </a:lnTo>
                  <a:lnTo>
                    <a:pt x="3227" y="274"/>
                  </a:lnTo>
                  <a:cubicBezTo>
                    <a:pt x="3227" y="119"/>
                    <a:pt x="3108" y="0"/>
                    <a:pt x="296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03" name="Google Shape;11803;p80"/>
            <p:cNvSpPr/>
            <p:nvPr/>
          </p:nvSpPr>
          <p:spPr>
            <a:xfrm>
              <a:off x="5337883" y="3369060"/>
              <a:ext cx="307141" cy="344639"/>
            </a:xfrm>
            <a:custGeom>
              <a:avLst/>
              <a:gdLst/>
              <a:ahLst/>
              <a:cxnLst/>
              <a:rect l="l" t="t" r="r" b="b"/>
              <a:pathLst>
                <a:path w="9657" h="10836" extrusionOk="0">
                  <a:moveTo>
                    <a:pt x="5811" y="1774"/>
                  </a:moveTo>
                  <a:lnTo>
                    <a:pt x="6370" y="2572"/>
                  </a:lnTo>
                  <a:lnTo>
                    <a:pt x="6144" y="2453"/>
                  </a:lnTo>
                  <a:cubicBezTo>
                    <a:pt x="6119" y="2445"/>
                    <a:pt x="6087" y="2436"/>
                    <a:pt x="6054" y="2436"/>
                  </a:cubicBezTo>
                  <a:cubicBezTo>
                    <a:pt x="6041" y="2436"/>
                    <a:pt x="6027" y="2438"/>
                    <a:pt x="6013" y="2441"/>
                  </a:cubicBezTo>
                  <a:cubicBezTo>
                    <a:pt x="5965" y="2453"/>
                    <a:pt x="5941" y="2489"/>
                    <a:pt x="5906" y="2536"/>
                  </a:cubicBezTo>
                  <a:lnTo>
                    <a:pt x="5775" y="2798"/>
                  </a:lnTo>
                  <a:lnTo>
                    <a:pt x="5596" y="2548"/>
                  </a:lnTo>
                  <a:cubicBezTo>
                    <a:pt x="5560" y="2501"/>
                    <a:pt x="5501" y="2465"/>
                    <a:pt x="5465" y="2465"/>
                  </a:cubicBezTo>
                  <a:cubicBezTo>
                    <a:pt x="5441" y="2465"/>
                    <a:pt x="5430" y="2465"/>
                    <a:pt x="5406" y="2489"/>
                  </a:cubicBezTo>
                  <a:lnTo>
                    <a:pt x="5203" y="2548"/>
                  </a:lnTo>
                  <a:lnTo>
                    <a:pt x="5811" y="1774"/>
                  </a:lnTo>
                  <a:close/>
                  <a:moveTo>
                    <a:pt x="2870" y="3346"/>
                  </a:moveTo>
                  <a:lnTo>
                    <a:pt x="3179" y="3787"/>
                  </a:lnTo>
                  <a:lnTo>
                    <a:pt x="2905" y="4049"/>
                  </a:lnTo>
                  <a:lnTo>
                    <a:pt x="2798" y="3906"/>
                  </a:lnTo>
                  <a:cubicBezTo>
                    <a:pt x="2763" y="3858"/>
                    <a:pt x="2703" y="3822"/>
                    <a:pt x="2643" y="3822"/>
                  </a:cubicBezTo>
                  <a:lnTo>
                    <a:pt x="2620" y="3822"/>
                  </a:lnTo>
                  <a:lnTo>
                    <a:pt x="2453" y="3858"/>
                  </a:lnTo>
                  <a:lnTo>
                    <a:pt x="2501" y="3822"/>
                  </a:lnTo>
                  <a:lnTo>
                    <a:pt x="2870" y="3346"/>
                  </a:lnTo>
                  <a:close/>
                  <a:moveTo>
                    <a:pt x="6084" y="2870"/>
                  </a:moveTo>
                  <a:lnTo>
                    <a:pt x="6763" y="3227"/>
                  </a:lnTo>
                  <a:lnTo>
                    <a:pt x="7870" y="4811"/>
                  </a:lnTo>
                  <a:lnTo>
                    <a:pt x="1679" y="4811"/>
                  </a:lnTo>
                  <a:lnTo>
                    <a:pt x="2143" y="4275"/>
                  </a:lnTo>
                  <a:lnTo>
                    <a:pt x="2572" y="4203"/>
                  </a:lnTo>
                  <a:lnTo>
                    <a:pt x="2727" y="4418"/>
                  </a:lnTo>
                  <a:cubicBezTo>
                    <a:pt x="2751" y="4465"/>
                    <a:pt x="2798" y="4501"/>
                    <a:pt x="2846" y="4501"/>
                  </a:cubicBezTo>
                  <a:lnTo>
                    <a:pt x="2858" y="4501"/>
                  </a:lnTo>
                  <a:cubicBezTo>
                    <a:pt x="2905" y="4501"/>
                    <a:pt x="2941" y="4477"/>
                    <a:pt x="2977" y="4453"/>
                  </a:cubicBezTo>
                  <a:lnTo>
                    <a:pt x="3358" y="4084"/>
                  </a:lnTo>
                  <a:lnTo>
                    <a:pt x="3525" y="4322"/>
                  </a:lnTo>
                  <a:cubicBezTo>
                    <a:pt x="3560" y="4358"/>
                    <a:pt x="3620" y="4394"/>
                    <a:pt x="3655" y="4394"/>
                  </a:cubicBezTo>
                  <a:cubicBezTo>
                    <a:pt x="3727" y="4394"/>
                    <a:pt x="3763" y="4358"/>
                    <a:pt x="3798" y="4334"/>
                  </a:cubicBezTo>
                  <a:lnTo>
                    <a:pt x="4798" y="3048"/>
                  </a:lnTo>
                  <a:lnTo>
                    <a:pt x="5346" y="2870"/>
                  </a:lnTo>
                  <a:lnTo>
                    <a:pt x="5632" y="3263"/>
                  </a:lnTo>
                  <a:cubicBezTo>
                    <a:pt x="5656" y="3310"/>
                    <a:pt x="5715" y="3334"/>
                    <a:pt x="5763" y="3334"/>
                  </a:cubicBezTo>
                  <a:lnTo>
                    <a:pt x="5775" y="3334"/>
                  </a:lnTo>
                  <a:cubicBezTo>
                    <a:pt x="5834" y="3334"/>
                    <a:pt x="5894" y="3287"/>
                    <a:pt x="5906" y="3227"/>
                  </a:cubicBezTo>
                  <a:lnTo>
                    <a:pt x="6084" y="2870"/>
                  </a:lnTo>
                  <a:close/>
                  <a:moveTo>
                    <a:pt x="8811" y="5132"/>
                  </a:moveTo>
                  <a:lnTo>
                    <a:pt x="8811" y="5537"/>
                  </a:lnTo>
                  <a:lnTo>
                    <a:pt x="750" y="5537"/>
                  </a:lnTo>
                  <a:lnTo>
                    <a:pt x="750" y="5132"/>
                  </a:lnTo>
                  <a:close/>
                  <a:moveTo>
                    <a:pt x="9263" y="5882"/>
                  </a:moveTo>
                  <a:lnTo>
                    <a:pt x="9263" y="6239"/>
                  </a:lnTo>
                  <a:lnTo>
                    <a:pt x="298" y="6239"/>
                  </a:lnTo>
                  <a:lnTo>
                    <a:pt x="298" y="5882"/>
                  </a:lnTo>
                  <a:close/>
                  <a:moveTo>
                    <a:pt x="4239" y="6597"/>
                  </a:moveTo>
                  <a:lnTo>
                    <a:pt x="4239" y="7620"/>
                  </a:lnTo>
                  <a:lnTo>
                    <a:pt x="3167" y="7620"/>
                  </a:lnTo>
                  <a:lnTo>
                    <a:pt x="3465" y="6597"/>
                  </a:lnTo>
                  <a:close/>
                  <a:moveTo>
                    <a:pt x="6084" y="6597"/>
                  </a:moveTo>
                  <a:lnTo>
                    <a:pt x="6382" y="7620"/>
                  </a:lnTo>
                  <a:lnTo>
                    <a:pt x="5310" y="7620"/>
                  </a:lnTo>
                  <a:lnTo>
                    <a:pt x="5310" y="6597"/>
                  </a:lnTo>
                  <a:close/>
                  <a:moveTo>
                    <a:pt x="4941" y="6597"/>
                  </a:moveTo>
                  <a:lnTo>
                    <a:pt x="4941" y="9466"/>
                  </a:lnTo>
                  <a:lnTo>
                    <a:pt x="4953" y="9466"/>
                  </a:lnTo>
                  <a:lnTo>
                    <a:pt x="4596" y="9478"/>
                  </a:lnTo>
                  <a:cubicBezTo>
                    <a:pt x="4596" y="9478"/>
                    <a:pt x="4584" y="9478"/>
                    <a:pt x="4584" y="9466"/>
                  </a:cubicBezTo>
                  <a:lnTo>
                    <a:pt x="4584" y="6597"/>
                  </a:lnTo>
                  <a:close/>
                  <a:moveTo>
                    <a:pt x="3132" y="6585"/>
                  </a:moveTo>
                  <a:lnTo>
                    <a:pt x="1965" y="10514"/>
                  </a:lnTo>
                  <a:lnTo>
                    <a:pt x="1584" y="10514"/>
                  </a:lnTo>
                  <a:lnTo>
                    <a:pt x="1584" y="10490"/>
                  </a:lnTo>
                  <a:lnTo>
                    <a:pt x="2727" y="6585"/>
                  </a:lnTo>
                  <a:close/>
                  <a:moveTo>
                    <a:pt x="6846" y="6597"/>
                  </a:moveTo>
                  <a:lnTo>
                    <a:pt x="7989" y="10514"/>
                  </a:lnTo>
                  <a:lnTo>
                    <a:pt x="7608" y="10526"/>
                  </a:lnTo>
                  <a:lnTo>
                    <a:pt x="7596" y="10526"/>
                  </a:lnTo>
                  <a:lnTo>
                    <a:pt x="6442" y="6597"/>
                  </a:lnTo>
                  <a:close/>
                  <a:moveTo>
                    <a:pt x="786" y="0"/>
                  </a:moveTo>
                  <a:cubicBezTo>
                    <a:pt x="596" y="0"/>
                    <a:pt x="453" y="143"/>
                    <a:pt x="453" y="346"/>
                  </a:cubicBezTo>
                  <a:lnTo>
                    <a:pt x="453" y="5501"/>
                  </a:lnTo>
                  <a:lnTo>
                    <a:pt x="298" y="5501"/>
                  </a:lnTo>
                  <a:cubicBezTo>
                    <a:pt x="131" y="5501"/>
                    <a:pt x="0" y="5644"/>
                    <a:pt x="0" y="5799"/>
                  </a:cubicBezTo>
                  <a:lnTo>
                    <a:pt x="0" y="6251"/>
                  </a:lnTo>
                  <a:cubicBezTo>
                    <a:pt x="0" y="6418"/>
                    <a:pt x="131" y="6549"/>
                    <a:pt x="298" y="6549"/>
                  </a:cubicBezTo>
                  <a:lnTo>
                    <a:pt x="2393" y="6549"/>
                  </a:lnTo>
                  <a:lnTo>
                    <a:pt x="1286" y="10371"/>
                  </a:lnTo>
                  <a:cubicBezTo>
                    <a:pt x="1250" y="10478"/>
                    <a:pt x="1262" y="10597"/>
                    <a:pt x="1346" y="10680"/>
                  </a:cubicBezTo>
                  <a:cubicBezTo>
                    <a:pt x="1417" y="10776"/>
                    <a:pt x="1524" y="10835"/>
                    <a:pt x="1620" y="10835"/>
                  </a:cubicBezTo>
                  <a:lnTo>
                    <a:pt x="2012" y="10835"/>
                  </a:lnTo>
                  <a:cubicBezTo>
                    <a:pt x="2179" y="10835"/>
                    <a:pt x="2310" y="10728"/>
                    <a:pt x="2358" y="10585"/>
                  </a:cubicBezTo>
                  <a:lnTo>
                    <a:pt x="3132" y="7930"/>
                  </a:lnTo>
                  <a:lnTo>
                    <a:pt x="4298" y="7930"/>
                  </a:lnTo>
                  <a:lnTo>
                    <a:pt x="4298" y="9430"/>
                  </a:lnTo>
                  <a:cubicBezTo>
                    <a:pt x="4298" y="9633"/>
                    <a:pt x="4465" y="9787"/>
                    <a:pt x="4656" y="9787"/>
                  </a:cubicBezTo>
                  <a:lnTo>
                    <a:pt x="5001" y="9787"/>
                  </a:lnTo>
                  <a:cubicBezTo>
                    <a:pt x="5191" y="9787"/>
                    <a:pt x="5358" y="9633"/>
                    <a:pt x="5358" y="9430"/>
                  </a:cubicBezTo>
                  <a:lnTo>
                    <a:pt x="5358" y="7930"/>
                  </a:lnTo>
                  <a:lnTo>
                    <a:pt x="6537" y="7930"/>
                  </a:lnTo>
                  <a:lnTo>
                    <a:pt x="7311" y="10585"/>
                  </a:lnTo>
                  <a:cubicBezTo>
                    <a:pt x="7358" y="10728"/>
                    <a:pt x="7489" y="10835"/>
                    <a:pt x="7656" y="10835"/>
                  </a:cubicBezTo>
                  <a:lnTo>
                    <a:pt x="8037" y="10835"/>
                  </a:lnTo>
                  <a:cubicBezTo>
                    <a:pt x="8156" y="10835"/>
                    <a:pt x="8263" y="10787"/>
                    <a:pt x="8323" y="10680"/>
                  </a:cubicBezTo>
                  <a:cubicBezTo>
                    <a:pt x="8394" y="10597"/>
                    <a:pt x="8406" y="10478"/>
                    <a:pt x="8382" y="10371"/>
                  </a:cubicBezTo>
                  <a:lnTo>
                    <a:pt x="7263" y="6549"/>
                  </a:lnTo>
                  <a:lnTo>
                    <a:pt x="9359" y="6549"/>
                  </a:lnTo>
                  <a:cubicBezTo>
                    <a:pt x="9525" y="6549"/>
                    <a:pt x="9656" y="6418"/>
                    <a:pt x="9656" y="6251"/>
                  </a:cubicBezTo>
                  <a:lnTo>
                    <a:pt x="9656" y="5799"/>
                  </a:lnTo>
                  <a:cubicBezTo>
                    <a:pt x="9621" y="5668"/>
                    <a:pt x="9478" y="5537"/>
                    <a:pt x="9323" y="5537"/>
                  </a:cubicBezTo>
                  <a:lnTo>
                    <a:pt x="9168" y="5537"/>
                  </a:lnTo>
                  <a:lnTo>
                    <a:pt x="9168" y="3525"/>
                  </a:lnTo>
                  <a:cubicBezTo>
                    <a:pt x="9168" y="3441"/>
                    <a:pt x="9097" y="3346"/>
                    <a:pt x="8989" y="3346"/>
                  </a:cubicBezTo>
                  <a:cubicBezTo>
                    <a:pt x="8882" y="3346"/>
                    <a:pt x="8811" y="3429"/>
                    <a:pt x="8811" y="3525"/>
                  </a:cubicBezTo>
                  <a:lnTo>
                    <a:pt x="8811" y="4775"/>
                  </a:lnTo>
                  <a:lnTo>
                    <a:pt x="8370" y="4775"/>
                  </a:lnTo>
                  <a:lnTo>
                    <a:pt x="7084" y="2965"/>
                  </a:lnTo>
                  <a:lnTo>
                    <a:pt x="5965" y="1370"/>
                  </a:lnTo>
                  <a:cubicBezTo>
                    <a:pt x="5941" y="1322"/>
                    <a:pt x="5882" y="1298"/>
                    <a:pt x="5834" y="1298"/>
                  </a:cubicBezTo>
                  <a:cubicBezTo>
                    <a:pt x="5775" y="1298"/>
                    <a:pt x="5727" y="1322"/>
                    <a:pt x="5703" y="1358"/>
                  </a:cubicBezTo>
                  <a:lnTo>
                    <a:pt x="3727" y="3906"/>
                  </a:lnTo>
                  <a:lnTo>
                    <a:pt x="3036" y="2929"/>
                  </a:lnTo>
                  <a:cubicBezTo>
                    <a:pt x="3013" y="2894"/>
                    <a:pt x="2965" y="2870"/>
                    <a:pt x="2917" y="2858"/>
                  </a:cubicBezTo>
                  <a:lnTo>
                    <a:pt x="2905" y="2858"/>
                  </a:lnTo>
                  <a:cubicBezTo>
                    <a:pt x="2846" y="2858"/>
                    <a:pt x="2798" y="2894"/>
                    <a:pt x="2774" y="2917"/>
                  </a:cubicBezTo>
                  <a:lnTo>
                    <a:pt x="1346" y="4763"/>
                  </a:lnTo>
                  <a:lnTo>
                    <a:pt x="786" y="4763"/>
                  </a:lnTo>
                  <a:lnTo>
                    <a:pt x="786" y="358"/>
                  </a:lnTo>
                  <a:lnTo>
                    <a:pt x="1548" y="358"/>
                  </a:lnTo>
                  <a:cubicBezTo>
                    <a:pt x="1643" y="358"/>
                    <a:pt x="1727" y="286"/>
                    <a:pt x="1727" y="179"/>
                  </a:cubicBezTo>
                  <a:cubicBezTo>
                    <a:pt x="1727" y="84"/>
                    <a:pt x="1655" y="0"/>
                    <a:pt x="154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804" name="Google Shape;11804;p80"/>
          <p:cNvGrpSpPr/>
          <p:nvPr/>
        </p:nvGrpSpPr>
        <p:grpSpPr>
          <a:xfrm>
            <a:off x="6511781" y="4215741"/>
            <a:ext cx="431233" cy="503409"/>
            <a:chOff x="4883835" y="3337255"/>
            <a:chExt cx="323425" cy="377557"/>
          </a:xfrm>
          <a:solidFill>
            <a:schemeClr val="tx1"/>
          </a:solidFill>
        </p:grpSpPr>
        <p:sp>
          <p:nvSpPr>
            <p:cNvPr id="11805" name="Google Shape;11805;p80"/>
            <p:cNvSpPr/>
            <p:nvPr/>
          </p:nvSpPr>
          <p:spPr>
            <a:xfrm>
              <a:off x="4883835" y="3447682"/>
              <a:ext cx="323425" cy="142932"/>
            </a:xfrm>
            <a:custGeom>
              <a:avLst/>
              <a:gdLst/>
              <a:ahLst/>
              <a:cxnLst/>
              <a:rect l="l" t="t" r="r" b="b"/>
              <a:pathLst>
                <a:path w="10169" h="4494" extrusionOk="0">
                  <a:moveTo>
                    <a:pt x="7537" y="1993"/>
                  </a:moveTo>
                  <a:lnTo>
                    <a:pt x="7537" y="2005"/>
                  </a:lnTo>
                  <a:lnTo>
                    <a:pt x="7537" y="2279"/>
                  </a:lnTo>
                  <a:lnTo>
                    <a:pt x="7537" y="2291"/>
                  </a:lnTo>
                  <a:lnTo>
                    <a:pt x="7537" y="2577"/>
                  </a:lnTo>
                  <a:cubicBezTo>
                    <a:pt x="7502" y="2589"/>
                    <a:pt x="7442" y="2636"/>
                    <a:pt x="7299" y="2672"/>
                  </a:cubicBezTo>
                  <a:cubicBezTo>
                    <a:pt x="7109" y="2731"/>
                    <a:pt x="6787" y="2791"/>
                    <a:pt x="6371" y="2839"/>
                  </a:cubicBezTo>
                  <a:cubicBezTo>
                    <a:pt x="6347" y="2839"/>
                    <a:pt x="6335" y="2839"/>
                    <a:pt x="6299" y="2851"/>
                  </a:cubicBezTo>
                  <a:cubicBezTo>
                    <a:pt x="5990" y="2886"/>
                    <a:pt x="5656" y="2898"/>
                    <a:pt x="5299" y="2910"/>
                  </a:cubicBezTo>
                  <a:lnTo>
                    <a:pt x="4847" y="2910"/>
                  </a:lnTo>
                  <a:cubicBezTo>
                    <a:pt x="4501" y="2910"/>
                    <a:pt x="4156" y="2886"/>
                    <a:pt x="3846" y="2851"/>
                  </a:cubicBezTo>
                  <a:cubicBezTo>
                    <a:pt x="3811" y="2851"/>
                    <a:pt x="3799" y="2851"/>
                    <a:pt x="3775" y="2839"/>
                  </a:cubicBezTo>
                  <a:cubicBezTo>
                    <a:pt x="3358" y="2791"/>
                    <a:pt x="3037" y="2731"/>
                    <a:pt x="2846" y="2672"/>
                  </a:cubicBezTo>
                  <a:cubicBezTo>
                    <a:pt x="2715" y="2636"/>
                    <a:pt x="2632" y="2601"/>
                    <a:pt x="2620" y="2577"/>
                  </a:cubicBezTo>
                  <a:lnTo>
                    <a:pt x="2620" y="2410"/>
                  </a:lnTo>
                  <a:lnTo>
                    <a:pt x="2620" y="2398"/>
                  </a:lnTo>
                  <a:lnTo>
                    <a:pt x="2620" y="2291"/>
                  </a:lnTo>
                  <a:lnTo>
                    <a:pt x="2620" y="2279"/>
                  </a:lnTo>
                  <a:lnTo>
                    <a:pt x="2620" y="2243"/>
                  </a:lnTo>
                  <a:lnTo>
                    <a:pt x="2620" y="2077"/>
                  </a:lnTo>
                  <a:lnTo>
                    <a:pt x="2620" y="2065"/>
                  </a:lnTo>
                  <a:lnTo>
                    <a:pt x="2620" y="2005"/>
                  </a:lnTo>
                  <a:lnTo>
                    <a:pt x="2620" y="1993"/>
                  </a:lnTo>
                  <a:cubicBezTo>
                    <a:pt x="3263" y="2112"/>
                    <a:pt x="4144" y="2184"/>
                    <a:pt x="5085" y="2184"/>
                  </a:cubicBezTo>
                  <a:cubicBezTo>
                    <a:pt x="6013" y="2184"/>
                    <a:pt x="6906" y="2112"/>
                    <a:pt x="7537" y="1993"/>
                  </a:cubicBezTo>
                  <a:close/>
                  <a:moveTo>
                    <a:pt x="2239" y="2112"/>
                  </a:moveTo>
                  <a:lnTo>
                    <a:pt x="2239" y="2136"/>
                  </a:lnTo>
                  <a:lnTo>
                    <a:pt x="2239" y="2303"/>
                  </a:lnTo>
                  <a:lnTo>
                    <a:pt x="2239" y="2362"/>
                  </a:lnTo>
                  <a:lnTo>
                    <a:pt x="2239" y="2374"/>
                  </a:lnTo>
                  <a:lnTo>
                    <a:pt x="2239" y="2601"/>
                  </a:lnTo>
                  <a:lnTo>
                    <a:pt x="2239" y="2636"/>
                  </a:lnTo>
                  <a:cubicBezTo>
                    <a:pt x="2239" y="2874"/>
                    <a:pt x="2501" y="3017"/>
                    <a:pt x="3156" y="3136"/>
                  </a:cubicBezTo>
                  <a:cubicBezTo>
                    <a:pt x="3668" y="3232"/>
                    <a:pt x="4346" y="3267"/>
                    <a:pt x="5061" y="3267"/>
                  </a:cubicBezTo>
                  <a:cubicBezTo>
                    <a:pt x="5775" y="3267"/>
                    <a:pt x="6454" y="3232"/>
                    <a:pt x="6966" y="3136"/>
                  </a:cubicBezTo>
                  <a:cubicBezTo>
                    <a:pt x="7609" y="3017"/>
                    <a:pt x="7895" y="2874"/>
                    <a:pt x="7895" y="2636"/>
                  </a:cubicBezTo>
                  <a:lnTo>
                    <a:pt x="7895" y="2398"/>
                  </a:lnTo>
                  <a:lnTo>
                    <a:pt x="7895" y="2339"/>
                  </a:lnTo>
                  <a:lnTo>
                    <a:pt x="7895" y="2172"/>
                  </a:lnTo>
                  <a:lnTo>
                    <a:pt x="7895" y="2136"/>
                  </a:lnTo>
                  <a:cubicBezTo>
                    <a:pt x="8073" y="2160"/>
                    <a:pt x="8240" y="2160"/>
                    <a:pt x="8395" y="2172"/>
                  </a:cubicBezTo>
                  <a:lnTo>
                    <a:pt x="8514" y="2172"/>
                  </a:lnTo>
                  <a:cubicBezTo>
                    <a:pt x="8728" y="2184"/>
                    <a:pt x="9049" y="2208"/>
                    <a:pt x="9323" y="2267"/>
                  </a:cubicBezTo>
                  <a:cubicBezTo>
                    <a:pt x="9585" y="2327"/>
                    <a:pt x="9752" y="2410"/>
                    <a:pt x="9764" y="2517"/>
                  </a:cubicBezTo>
                  <a:cubicBezTo>
                    <a:pt x="9766" y="2516"/>
                    <a:pt x="9769" y="2516"/>
                    <a:pt x="9771" y="2516"/>
                  </a:cubicBezTo>
                  <a:cubicBezTo>
                    <a:pt x="9796" y="2516"/>
                    <a:pt x="9769" y="2587"/>
                    <a:pt x="9680" y="2720"/>
                  </a:cubicBezTo>
                  <a:cubicBezTo>
                    <a:pt x="9430" y="3053"/>
                    <a:pt x="8871" y="3398"/>
                    <a:pt x="8204" y="3648"/>
                  </a:cubicBezTo>
                  <a:cubicBezTo>
                    <a:pt x="7323" y="3994"/>
                    <a:pt x="6240" y="4172"/>
                    <a:pt x="5085" y="4172"/>
                  </a:cubicBezTo>
                  <a:cubicBezTo>
                    <a:pt x="3918" y="4172"/>
                    <a:pt x="2846" y="3994"/>
                    <a:pt x="1953" y="3648"/>
                  </a:cubicBezTo>
                  <a:cubicBezTo>
                    <a:pt x="1287" y="3398"/>
                    <a:pt x="739" y="3053"/>
                    <a:pt x="477" y="2720"/>
                  </a:cubicBezTo>
                  <a:cubicBezTo>
                    <a:pt x="370" y="2589"/>
                    <a:pt x="358" y="2505"/>
                    <a:pt x="358" y="2481"/>
                  </a:cubicBezTo>
                  <a:cubicBezTo>
                    <a:pt x="394" y="2374"/>
                    <a:pt x="548" y="2291"/>
                    <a:pt x="810" y="2231"/>
                  </a:cubicBezTo>
                  <a:cubicBezTo>
                    <a:pt x="1072" y="2172"/>
                    <a:pt x="1406" y="2160"/>
                    <a:pt x="1608" y="2136"/>
                  </a:cubicBezTo>
                  <a:lnTo>
                    <a:pt x="1727" y="2136"/>
                  </a:lnTo>
                  <a:cubicBezTo>
                    <a:pt x="1894" y="2124"/>
                    <a:pt x="2060" y="2124"/>
                    <a:pt x="2239" y="2112"/>
                  </a:cubicBezTo>
                  <a:close/>
                  <a:moveTo>
                    <a:pt x="2344" y="1"/>
                  </a:moveTo>
                  <a:cubicBezTo>
                    <a:pt x="2333" y="1"/>
                    <a:pt x="2322" y="2"/>
                    <a:pt x="2310" y="5"/>
                  </a:cubicBezTo>
                  <a:cubicBezTo>
                    <a:pt x="2227" y="17"/>
                    <a:pt x="2144" y="100"/>
                    <a:pt x="2168" y="195"/>
                  </a:cubicBezTo>
                  <a:cubicBezTo>
                    <a:pt x="2239" y="684"/>
                    <a:pt x="2263" y="1207"/>
                    <a:pt x="2287" y="1743"/>
                  </a:cubicBezTo>
                  <a:cubicBezTo>
                    <a:pt x="2084" y="1755"/>
                    <a:pt x="1929" y="1755"/>
                    <a:pt x="1751" y="1767"/>
                  </a:cubicBezTo>
                  <a:lnTo>
                    <a:pt x="1632" y="1767"/>
                  </a:lnTo>
                  <a:cubicBezTo>
                    <a:pt x="1072" y="1803"/>
                    <a:pt x="167" y="1850"/>
                    <a:pt x="48" y="2386"/>
                  </a:cubicBezTo>
                  <a:cubicBezTo>
                    <a:pt x="1" y="2529"/>
                    <a:pt x="84" y="2720"/>
                    <a:pt x="227" y="2922"/>
                  </a:cubicBezTo>
                  <a:cubicBezTo>
                    <a:pt x="525" y="3303"/>
                    <a:pt x="1120" y="3672"/>
                    <a:pt x="1846" y="3958"/>
                  </a:cubicBezTo>
                  <a:cubicBezTo>
                    <a:pt x="2775" y="4315"/>
                    <a:pt x="3906" y="4494"/>
                    <a:pt x="5097" y="4494"/>
                  </a:cubicBezTo>
                  <a:cubicBezTo>
                    <a:pt x="6299" y="4494"/>
                    <a:pt x="7418" y="4315"/>
                    <a:pt x="8335" y="3958"/>
                  </a:cubicBezTo>
                  <a:cubicBezTo>
                    <a:pt x="9073" y="3672"/>
                    <a:pt x="9669" y="3303"/>
                    <a:pt x="9966" y="2922"/>
                  </a:cubicBezTo>
                  <a:cubicBezTo>
                    <a:pt x="10109" y="2743"/>
                    <a:pt x="10169" y="2565"/>
                    <a:pt x="10145" y="2398"/>
                  </a:cubicBezTo>
                  <a:cubicBezTo>
                    <a:pt x="10002" y="1862"/>
                    <a:pt x="9097" y="1815"/>
                    <a:pt x="8561" y="1791"/>
                  </a:cubicBezTo>
                  <a:lnTo>
                    <a:pt x="8442" y="1791"/>
                  </a:lnTo>
                  <a:cubicBezTo>
                    <a:pt x="8276" y="1767"/>
                    <a:pt x="8097" y="1767"/>
                    <a:pt x="7906" y="1755"/>
                  </a:cubicBezTo>
                  <a:cubicBezTo>
                    <a:pt x="7918" y="1219"/>
                    <a:pt x="7966" y="696"/>
                    <a:pt x="8025" y="207"/>
                  </a:cubicBezTo>
                  <a:cubicBezTo>
                    <a:pt x="8037" y="124"/>
                    <a:pt x="7966" y="29"/>
                    <a:pt x="7883" y="17"/>
                  </a:cubicBezTo>
                  <a:cubicBezTo>
                    <a:pt x="7876" y="16"/>
                    <a:pt x="7869" y="16"/>
                    <a:pt x="7862" y="16"/>
                  </a:cubicBezTo>
                  <a:cubicBezTo>
                    <a:pt x="7775" y="16"/>
                    <a:pt x="7702" y="83"/>
                    <a:pt x="7680" y="160"/>
                  </a:cubicBezTo>
                  <a:cubicBezTo>
                    <a:pt x="7621" y="636"/>
                    <a:pt x="7585" y="1136"/>
                    <a:pt x="7561" y="1636"/>
                  </a:cubicBezTo>
                  <a:cubicBezTo>
                    <a:pt x="6954" y="1755"/>
                    <a:pt x="6049" y="1827"/>
                    <a:pt x="5097" y="1827"/>
                  </a:cubicBezTo>
                  <a:cubicBezTo>
                    <a:pt x="4132" y="1827"/>
                    <a:pt x="3251" y="1755"/>
                    <a:pt x="2620" y="1636"/>
                  </a:cubicBezTo>
                  <a:cubicBezTo>
                    <a:pt x="2608" y="1136"/>
                    <a:pt x="2561" y="624"/>
                    <a:pt x="2501" y="148"/>
                  </a:cubicBezTo>
                  <a:cubicBezTo>
                    <a:pt x="2490" y="74"/>
                    <a:pt x="2424" y="1"/>
                    <a:pt x="234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06" name="Google Shape;11806;p80"/>
            <p:cNvSpPr/>
            <p:nvPr/>
          </p:nvSpPr>
          <p:spPr>
            <a:xfrm>
              <a:off x="4931161" y="3600377"/>
              <a:ext cx="228392" cy="114434"/>
            </a:xfrm>
            <a:custGeom>
              <a:avLst/>
              <a:gdLst/>
              <a:ahLst/>
              <a:cxnLst/>
              <a:rect l="l" t="t" r="r" b="b"/>
              <a:pathLst>
                <a:path w="7181" h="3598" extrusionOk="0">
                  <a:moveTo>
                    <a:pt x="3823" y="967"/>
                  </a:moveTo>
                  <a:cubicBezTo>
                    <a:pt x="3906" y="967"/>
                    <a:pt x="3942" y="1014"/>
                    <a:pt x="3978" y="1074"/>
                  </a:cubicBezTo>
                  <a:lnTo>
                    <a:pt x="3978" y="1109"/>
                  </a:lnTo>
                  <a:lnTo>
                    <a:pt x="3978" y="1133"/>
                  </a:lnTo>
                  <a:lnTo>
                    <a:pt x="3978" y="2443"/>
                  </a:lnTo>
                  <a:lnTo>
                    <a:pt x="3978" y="2479"/>
                  </a:lnTo>
                  <a:lnTo>
                    <a:pt x="3978" y="2502"/>
                  </a:lnTo>
                  <a:cubicBezTo>
                    <a:pt x="3966" y="2562"/>
                    <a:pt x="3906" y="2610"/>
                    <a:pt x="3823" y="2610"/>
                  </a:cubicBezTo>
                  <a:lnTo>
                    <a:pt x="3382" y="2610"/>
                  </a:lnTo>
                  <a:cubicBezTo>
                    <a:pt x="3311" y="2610"/>
                    <a:pt x="3263" y="2562"/>
                    <a:pt x="3228" y="2502"/>
                  </a:cubicBezTo>
                  <a:lnTo>
                    <a:pt x="3228" y="2479"/>
                  </a:lnTo>
                  <a:lnTo>
                    <a:pt x="3228" y="2443"/>
                  </a:lnTo>
                  <a:lnTo>
                    <a:pt x="3228" y="1133"/>
                  </a:lnTo>
                  <a:lnTo>
                    <a:pt x="3228" y="1109"/>
                  </a:lnTo>
                  <a:lnTo>
                    <a:pt x="3228" y="1074"/>
                  </a:lnTo>
                  <a:cubicBezTo>
                    <a:pt x="3251" y="1014"/>
                    <a:pt x="3311" y="967"/>
                    <a:pt x="3382" y="967"/>
                  </a:cubicBezTo>
                  <a:close/>
                  <a:moveTo>
                    <a:pt x="6018" y="345"/>
                  </a:moveTo>
                  <a:cubicBezTo>
                    <a:pt x="6123" y="345"/>
                    <a:pt x="6218" y="361"/>
                    <a:pt x="6299" y="395"/>
                  </a:cubicBezTo>
                  <a:cubicBezTo>
                    <a:pt x="6478" y="467"/>
                    <a:pt x="6597" y="586"/>
                    <a:pt x="6668" y="752"/>
                  </a:cubicBezTo>
                  <a:cubicBezTo>
                    <a:pt x="6835" y="1169"/>
                    <a:pt x="6561" y="1717"/>
                    <a:pt x="6561" y="1717"/>
                  </a:cubicBezTo>
                  <a:cubicBezTo>
                    <a:pt x="6537" y="1764"/>
                    <a:pt x="6537" y="1824"/>
                    <a:pt x="6561" y="1871"/>
                  </a:cubicBezTo>
                  <a:cubicBezTo>
                    <a:pt x="6585" y="1883"/>
                    <a:pt x="6835" y="2431"/>
                    <a:pt x="6692" y="2836"/>
                  </a:cubicBezTo>
                  <a:cubicBezTo>
                    <a:pt x="6621" y="3003"/>
                    <a:pt x="6502" y="3122"/>
                    <a:pt x="6311" y="3193"/>
                  </a:cubicBezTo>
                  <a:cubicBezTo>
                    <a:pt x="6237" y="3225"/>
                    <a:pt x="6151" y="3241"/>
                    <a:pt x="6052" y="3241"/>
                  </a:cubicBezTo>
                  <a:cubicBezTo>
                    <a:pt x="5643" y="3241"/>
                    <a:pt x="5033" y="2968"/>
                    <a:pt x="4323" y="2479"/>
                  </a:cubicBezTo>
                  <a:lnTo>
                    <a:pt x="4323" y="2443"/>
                  </a:lnTo>
                  <a:lnTo>
                    <a:pt x="4323" y="2300"/>
                  </a:lnTo>
                  <a:lnTo>
                    <a:pt x="5037" y="2491"/>
                  </a:lnTo>
                  <a:lnTo>
                    <a:pt x="5073" y="2491"/>
                  </a:lnTo>
                  <a:cubicBezTo>
                    <a:pt x="5156" y="2491"/>
                    <a:pt x="5228" y="2443"/>
                    <a:pt x="5240" y="2360"/>
                  </a:cubicBezTo>
                  <a:cubicBezTo>
                    <a:pt x="5275" y="2264"/>
                    <a:pt x="5216" y="2169"/>
                    <a:pt x="5121" y="2133"/>
                  </a:cubicBezTo>
                  <a:lnTo>
                    <a:pt x="4323" y="1907"/>
                  </a:lnTo>
                  <a:lnTo>
                    <a:pt x="4323" y="1657"/>
                  </a:lnTo>
                  <a:lnTo>
                    <a:pt x="5121" y="1431"/>
                  </a:lnTo>
                  <a:cubicBezTo>
                    <a:pt x="5216" y="1407"/>
                    <a:pt x="5275" y="1312"/>
                    <a:pt x="5240" y="1217"/>
                  </a:cubicBezTo>
                  <a:cubicBezTo>
                    <a:pt x="5221" y="1140"/>
                    <a:pt x="5156" y="1087"/>
                    <a:pt x="5076" y="1087"/>
                  </a:cubicBezTo>
                  <a:cubicBezTo>
                    <a:pt x="5056" y="1087"/>
                    <a:pt x="5035" y="1090"/>
                    <a:pt x="5013" y="1098"/>
                  </a:cubicBezTo>
                  <a:lnTo>
                    <a:pt x="4299" y="1288"/>
                  </a:lnTo>
                  <a:lnTo>
                    <a:pt x="4299" y="1133"/>
                  </a:lnTo>
                  <a:lnTo>
                    <a:pt x="4299" y="1109"/>
                  </a:lnTo>
                  <a:cubicBezTo>
                    <a:pt x="5002" y="606"/>
                    <a:pt x="5600" y="345"/>
                    <a:pt x="6018" y="345"/>
                  </a:cubicBezTo>
                  <a:close/>
                  <a:moveTo>
                    <a:pt x="1132" y="359"/>
                  </a:moveTo>
                  <a:cubicBezTo>
                    <a:pt x="1549" y="359"/>
                    <a:pt x="2144" y="633"/>
                    <a:pt x="2858" y="1133"/>
                  </a:cubicBezTo>
                  <a:lnTo>
                    <a:pt x="2858" y="1169"/>
                  </a:lnTo>
                  <a:lnTo>
                    <a:pt x="2858" y="1312"/>
                  </a:lnTo>
                  <a:lnTo>
                    <a:pt x="2144" y="1121"/>
                  </a:lnTo>
                  <a:cubicBezTo>
                    <a:pt x="2131" y="1118"/>
                    <a:pt x="2118" y="1116"/>
                    <a:pt x="2105" y="1116"/>
                  </a:cubicBezTo>
                  <a:cubicBezTo>
                    <a:pt x="2030" y="1116"/>
                    <a:pt x="1948" y="1170"/>
                    <a:pt x="1918" y="1240"/>
                  </a:cubicBezTo>
                  <a:cubicBezTo>
                    <a:pt x="1906" y="1312"/>
                    <a:pt x="1965" y="1419"/>
                    <a:pt x="2061" y="1431"/>
                  </a:cubicBezTo>
                  <a:lnTo>
                    <a:pt x="2858" y="1657"/>
                  </a:lnTo>
                  <a:lnTo>
                    <a:pt x="2858" y="1931"/>
                  </a:lnTo>
                  <a:lnTo>
                    <a:pt x="2061" y="2145"/>
                  </a:lnTo>
                  <a:cubicBezTo>
                    <a:pt x="1965" y="2181"/>
                    <a:pt x="1906" y="2264"/>
                    <a:pt x="1942" y="2372"/>
                  </a:cubicBezTo>
                  <a:cubicBezTo>
                    <a:pt x="1954" y="2443"/>
                    <a:pt x="2025" y="2502"/>
                    <a:pt x="2108" y="2502"/>
                  </a:cubicBezTo>
                  <a:lnTo>
                    <a:pt x="2144" y="2502"/>
                  </a:lnTo>
                  <a:lnTo>
                    <a:pt x="2858" y="2312"/>
                  </a:lnTo>
                  <a:lnTo>
                    <a:pt x="2858" y="2467"/>
                  </a:lnTo>
                  <a:lnTo>
                    <a:pt x="2858" y="2491"/>
                  </a:lnTo>
                  <a:cubicBezTo>
                    <a:pt x="2155" y="2994"/>
                    <a:pt x="1558" y="3255"/>
                    <a:pt x="1146" y="3255"/>
                  </a:cubicBezTo>
                  <a:cubicBezTo>
                    <a:pt x="1042" y="3255"/>
                    <a:pt x="949" y="3239"/>
                    <a:pt x="870" y="3205"/>
                  </a:cubicBezTo>
                  <a:cubicBezTo>
                    <a:pt x="692" y="3134"/>
                    <a:pt x="572" y="3014"/>
                    <a:pt x="489" y="2848"/>
                  </a:cubicBezTo>
                  <a:cubicBezTo>
                    <a:pt x="334" y="2431"/>
                    <a:pt x="596" y="1883"/>
                    <a:pt x="596" y="1883"/>
                  </a:cubicBezTo>
                  <a:cubicBezTo>
                    <a:pt x="632" y="1836"/>
                    <a:pt x="632" y="1776"/>
                    <a:pt x="596" y="1729"/>
                  </a:cubicBezTo>
                  <a:cubicBezTo>
                    <a:pt x="596" y="1729"/>
                    <a:pt x="346" y="1181"/>
                    <a:pt x="489" y="764"/>
                  </a:cubicBezTo>
                  <a:cubicBezTo>
                    <a:pt x="549" y="597"/>
                    <a:pt x="668" y="478"/>
                    <a:pt x="870" y="407"/>
                  </a:cubicBezTo>
                  <a:cubicBezTo>
                    <a:pt x="942" y="383"/>
                    <a:pt x="1025" y="359"/>
                    <a:pt x="1132" y="359"/>
                  </a:cubicBezTo>
                  <a:close/>
                  <a:moveTo>
                    <a:pt x="1141" y="0"/>
                  </a:moveTo>
                  <a:cubicBezTo>
                    <a:pt x="1002" y="0"/>
                    <a:pt x="871" y="23"/>
                    <a:pt x="751" y="74"/>
                  </a:cubicBezTo>
                  <a:cubicBezTo>
                    <a:pt x="477" y="193"/>
                    <a:pt x="287" y="371"/>
                    <a:pt x="180" y="633"/>
                  </a:cubicBezTo>
                  <a:cubicBezTo>
                    <a:pt x="1" y="1074"/>
                    <a:pt x="180" y="1598"/>
                    <a:pt x="251" y="1800"/>
                  </a:cubicBezTo>
                  <a:cubicBezTo>
                    <a:pt x="227" y="1895"/>
                    <a:pt x="168" y="2026"/>
                    <a:pt x="144" y="2193"/>
                  </a:cubicBezTo>
                  <a:cubicBezTo>
                    <a:pt x="72" y="2491"/>
                    <a:pt x="96" y="2741"/>
                    <a:pt x="180" y="2967"/>
                  </a:cubicBezTo>
                  <a:cubicBezTo>
                    <a:pt x="287" y="3217"/>
                    <a:pt x="465" y="3419"/>
                    <a:pt x="751" y="3514"/>
                  </a:cubicBezTo>
                  <a:cubicBezTo>
                    <a:pt x="870" y="3562"/>
                    <a:pt x="1001" y="3598"/>
                    <a:pt x="1144" y="3598"/>
                  </a:cubicBezTo>
                  <a:cubicBezTo>
                    <a:pt x="1727" y="3598"/>
                    <a:pt x="2442" y="3205"/>
                    <a:pt x="3013" y="2800"/>
                  </a:cubicBezTo>
                  <a:cubicBezTo>
                    <a:pt x="3097" y="2895"/>
                    <a:pt x="3228" y="2955"/>
                    <a:pt x="3370" y="2955"/>
                  </a:cubicBezTo>
                  <a:lnTo>
                    <a:pt x="3811" y="2955"/>
                  </a:lnTo>
                  <a:cubicBezTo>
                    <a:pt x="3966" y="2955"/>
                    <a:pt x="4085" y="2895"/>
                    <a:pt x="4168" y="2800"/>
                  </a:cubicBezTo>
                  <a:cubicBezTo>
                    <a:pt x="4752" y="3205"/>
                    <a:pt x="5454" y="3598"/>
                    <a:pt x="6037" y="3598"/>
                  </a:cubicBezTo>
                  <a:cubicBezTo>
                    <a:pt x="6180" y="3598"/>
                    <a:pt x="6311" y="3562"/>
                    <a:pt x="6430" y="3514"/>
                  </a:cubicBezTo>
                  <a:cubicBezTo>
                    <a:pt x="6704" y="3395"/>
                    <a:pt x="6895" y="3217"/>
                    <a:pt x="7002" y="2967"/>
                  </a:cubicBezTo>
                  <a:cubicBezTo>
                    <a:pt x="7180" y="2502"/>
                    <a:pt x="7014" y="1991"/>
                    <a:pt x="6930" y="1788"/>
                  </a:cubicBezTo>
                  <a:cubicBezTo>
                    <a:pt x="6954" y="1705"/>
                    <a:pt x="7014" y="1574"/>
                    <a:pt x="7049" y="1407"/>
                  </a:cubicBezTo>
                  <a:cubicBezTo>
                    <a:pt x="7109" y="1109"/>
                    <a:pt x="7085" y="848"/>
                    <a:pt x="7002" y="633"/>
                  </a:cubicBezTo>
                  <a:cubicBezTo>
                    <a:pt x="6895" y="371"/>
                    <a:pt x="6716" y="181"/>
                    <a:pt x="6430" y="74"/>
                  </a:cubicBezTo>
                  <a:cubicBezTo>
                    <a:pt x="6308" y="23"/>
                    <a:pt x="6175" y="0"/>
                    <a:pt x="6035" y="0"/>
                  </a:cubicBezTo>
                  <a:cubicBezTo>
                    <a:pt x="5449" y="0"/>
                    <a:pt x="4735" y="394"/>
                    <a:pt x="4168" y="788"/>
                  </a:cubicBezTo>
                  <a:cubicBezTo>
                    <a:pt x="4085" y="705"/>
                    <a:pt x="3954" y="645"/>
                    <a:pt x="3811" y="645"/>
                  </a:cubicBezTo>
                  <a:lnTo>
                    <a:pt x="3370" y="645"/>
                  </a:lnTo>
                  <a:cubicBezTo>
                    <a:pt x="3216" y="645"/>
                    <a:pt x="3097" y="705"/>
                    <a:pt x="3013" y="788"/>
                  </a:cubicBezTo>
                  <a:cubicBezTo>
                    <a:pt x="2437" y="394"/>
                    <a:pt x="1721" y="0"/>
                    <a:pt x="114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07" name="Google Shape;11807;p80"/>
            <p:cNvSpPr/>
            <p:nvPr/>
          </p:nvSpPr>
          <p:spPr>
            <a:xfrm>
              <a:off x="4926263" y="3337255"/>
              <a:ext cx="238601" cy="97355"/>
            </a:xfrm>
            <a:custGeom>
              <a:avLst/>
              <a:gdLst/>
              <a:ahLst/>
              <a:cxnLst/>
              <a:rect l="l" t="t" r="r" b="b"/>
              <a:pathLst>
                <a:path w="7502" h="3061" extrusionOk="0">
                  <a:moveTo>
                    <a:pt x="3774" y="346"/>
                  </a:moveTo>
                  <a:cubicBezTo>
                    <a:pt x="4667" y="346"/>
                    <a:pt x="5513" y="405"/>
                    <a:pt x="6168" y="524"/>
                  </a:cubicBezTo>
                  <a:cubicBezTo>
                    <a:pt x="6858" y="643"/>
                    <a:pt x="7096" y="798"/>
                    <a:pt x="7144" y="869"/>
                  </a:cubicBezTo>
                  <a:cubicBezTo>
                    <a:pt x="7096" y="917"/>
                    <a:pt x="6953" y="1000"/>
                    <a:pt x="6572" y="1108"/>
                  </a:cubicBezTo>
                  <a:cubicBezTo>
                    <a:pt x="6561" y="1108"/>
                    <a:pt x="6549" y="1108"/>
                    <a:pt x="6525" y="1120"/>
                  </a:cubicBezTo>
                  <a:lnTo>
                    <a:pt x="6513" y="1120"/>
                  </a:lnTo>
                  <a:cubicBezTo>
                    <a:pt x="6501" y="1120"/>
                    <a:pt x="6489" y="1120"/>
                    <a:pt x="6465" y="1131"/>
                  </a:cubicBezTo>
                  <a:lnTo>
                    <a:pt x="6453" y="1131"/>
                  </a:lnTo>
                  <a:cubicBezTo>
                    <a:pt x="6441" y="1131"/>
                    <a:pt x="6430" y="1131"/>
                    <a:pt x="6430" y="1155"/>
                  </a:cubicBezTo>
                  <a:lnTo>
                    <a:pt x="6406" y="1155"/>
                  </a:lnTo>
                  <a:cubicBezTo>
                    <a:pt x="6394" y="1155"/>
                    <a:pt x="6382" y="1155"/>
                    <a:pt x="6370" y="1167"/>
                  </a:cubicBezTo>
                  <a:lnTo>
                    <a:pt x="6346" y="1167"/>
                  </a:lnTo>
                  <a:cubicBezTo>
                    <a:pt x="6334" y="1167"/>
                    <a:pt x="6310" y="1179"/>
                    <a:pt x="6287" y="1179"/>
                  </a:cubicBezTo>
                  <a:cubicBezTo>
                    <a:pt x="6275" y="1179"/>
                    <a:pt x="6251" y="1191"/>
                    <a:pt x="6215" y="1191"/>
                  </a:cubicBezTo>
                  <a:cubicBezTo>
                    <a:pt x="6203" y="1191"/>
                    <a:pt x="6168" y="1215"/>
                    <a:pt x="6156" y="1215"/>
                  </a:cubicBezTo>
                  <a:cubicBezTo>
                    <a:pt x="6132" y="1215"/>
                    <a:pt x="6084" y="1227"/>
                    <a:pt x="6049" y="1227"/>
                  </a:cubicBezTo>
                  <a:lnTo>
                    <a:pt x="6025" y="1227"/>
                  </a:lnTo>
                  <a:cubicBezTo>
                    <a:pt x="6013" y="1227"/>
                    <a:pt x="5977" y="1227"/>
                    <a:pt x="5965" y="1239"/>
                  </a:cubicBezTo>
                  <a:cubicBezTo>
                    <a:pt x="5929" y="1239"/>
                    <a:pt x="5918" y="1239"/>
                    <a:pt x="5894" y="1250"/>
                  </a:cubicBezTo>
                  <a:lnTo>
                    <a:pt x="5846" y="1250"/>
                  </a:lnTo>
                  <a:cubicBezTo>
                    <a:pt x="5810" y="1250"/>
                    <a:pt x="5787" y="1274"/>
                    <a:pt x="5751" y="1274"/>
                  </a:cubicBezTo>
                  <a:cubicBezTo>
                    <a:pt x="5382" y="1310"/>
                    <a:pt x="4965" y="1358"/>
                    <a:pt x="4525" y="1370"/>
                  </a:cubicBezTo>
                  <a:lnTo>
                    <a:pt x="3048" y="1370"/>
                  </a:lnTo>
                  <a:cubicBezTo>
                    <a:pt x="2620" y="1358"/>
                    <a:pt x="2203" y="1310"/>
                    <a:pt x="1822" y="1274"/>
                  </a:cubicBezTo>
                  <a:lnTo>
                    <a:pt x="1810" y="1274"/>
                  </a:lnTo>
                  <a:cubicBezTo>
                    <a:pt x="1786" y="1274"/>
                    <a:pt x="1750" y="1250"/>
                    <a:pt x="1727" y="1250"/>
                  </a:cubicBezTo>
                  <a:lnTo>
                    <a:pt x="1679" y="1250"/>
                  </a:lnTo>
                  <a:cubicBezTo>
                    <a:pt x="1643" y="1250"/>
                    <a:pt x="1631" y="1250"/>
                    <a:pt x="1608" y="1239"/>
                  </a:cubicBezTo>
                  <a:cubicBezTo>
                    <a:pt x="1584" y="1239"/>
                    <a:pt x="1560" y="1239"/>
                    <a:pt x="1548" y="1227"/>
                  </a:cubicBezTo>
                  <a:lnTo>
                    <a:pt x="1512" y="1227"/>
                  </a:lnTo>
                  <a:cubicBezTo>
                    <a:pt x="1488" y="1227"/>
                    <a:pt x="1441" y="1215"/>
                    <a:pt x="1405" y="1215"/>
                  </a:cubicBezTo>
                  <a:cubicBezTo>
                    <a:pt x="1393" y="1215"/>
                    <a:pt x="1369" y="1191"/>
                    <a:pt x="1346" y="1191"/>
                  </a:cubicBezTo>
                  <a:cubicBezTo>
                    <a:pt x="1310" y="1179"/>
                    <a:pt x="1262" y="1179"/>
                    <a:pt x="1215" y="1167"/>
                  </a:cubicBezTo>
                  <a:lnTo>
                    <a:pt x="1203" y="1167"/>
                  </a:lnTo>
                  <a:cubicBezTo>
                    <a:pt x="1191" y="1167"/>
                    <a:pt x="1167" y="1167"/>
                    <a:pt x="1155" y="1155"/>
                  </a:cubicBezTo>
                  <a:lnTo>
                    <a:pt x="1143" y="1155"/>
                  </a:lnTo>
                  <a:cubicBezTo>
                    <a:pt x="1131" y="1155"/>
                    <a:pt x="1107" y="1155"/>
                    <a:pt x="1096" y="1131"/>
                  </a:cubicBezTo>
                  <a:lnTo>
                    <a:pt x="1084" y="1131"/>
                  </a:lnTo>
                  <a:cubicBezTo>
                    <a:pt x="1072" y="1131"/>
                    <a:pt x="1048" y="1131"/>
                    <a:pt x="1036" y="1120"/>
                  </a:cubicBezTo>
                  <a:lnTo>
                    <a:pt x="1024" y="1120"/>
                  </a:lnTo>
                  <a:cubicBezTo>
                    <a:pt x="1012" y="1120"/>
                    <a:pt x="988" y="1120"/>
                    <a:pt x="976" y="1108"/>
                  </a:cubicBezTo>
                  <a:cubicBezTo>
                    <a:pt x="595" y="1000"/>
                    <a:pt x="453" y="917"/>
                    <a:pt x="417" y="881"/>
                  </a:cubicBezTo>
                  <a:lnTo>
                    <a:pt x="393" y="881"/>
                  </a:lnTo>
                  <a:lnTo>
                    <a:pt x="381" y="869"/>
                  </a:lnTo>
                  <a:cubicBezTo>
                    <a:pt x="429" y="810"/>
                    <a:pt x="679" y="655"/>
                    <a:pt x="1381" y="524"/>
                  </a:cubicBezTo>
                  <a:cubicBezTo>
                    <a:pt x="2036" y="405"/>
                    <a:pt x="2881" y="346"/>
                    <a:pt x="3774" y="346"/>
                  </a:cubicBezTo>
                  <a:close/>
                  <a:moveTo>
                    <a:pt x="3751" y="0"/>
                  </a:moveTo>
                  <a:cubicBezTo>
                    <a:pt x="2774" y="0"/>
                    <a:pt x="1869" y="72"/>
                    <a:pt x="1191" y="215"/>
                  </a:cubicBezTo>
                  <a:cubicBezTo>
                    <a:pt x="405" y="358"/>
                    <a:pt x="24" y="548"/>
                    <a:pt x="0" y="834"/>
                  </a:cubicBezTo>
                  <a:lnTo>
                    <a:pt x="0" y="869"/>
                  </a:lnTo>
                  <a:cubicBezTo>
                    <a:pt x="0" y="953"/>
                    <a:pt x="36" y="1048"/>
                    <a:pt x="107" y="1120"/>
                  </a:cubicBezTo>
                  <a:cubicBezTo>
                    <a:pt x="250" y="1405"/>
                    <a:pt x="488" y="1989"/>
                    <a:pt x="667" y="2894"/>
                  </a:cubicBezTo>
                  <a:cubicBezTo>
                    <a:pt x="677" y="2963"/>
                    <a:pt x="754" y="3033"/>
                    <a:pt x="827" y="3033"/>
                  </a:cubicBezTo>
                  <a:cubicBezTo>
                    <a:pt x="841" y="3033"/>
                    <a:pt x="856" y="3030"/>
                    <a:pt x="869" y="3025"/>
                  </a:cubicBezTo>
                  <a:cubicBezTo>
                    <a:pt x="965" y="3013"/>
                    <a:pt x="1036" y="2905"/>
                    <a:pt x="1012" y="2822"/>
                  </a:cubicBezTo>
                  <a:cubicBezTo>
                    <a:pt x="869" y="2191"/>
                    <a:pt x="726" y="1715"/>
                    <a:pt x="595" y="1370"/>
                  </a:cubicBezTo>
                  <a:lnTo>
                    <a:pt x="595" y="1370"/>
                  </a:lnTo>
                  <a:lnTo>
                    <a:pt x="726" y="1417"/>
                  </a:lnTo>
                  <a:lnTo>
                    <a:pt x="738" y="1417"/>
                  </a:lnTo>
                  <a:cubicBezTo>
                    <a:pt x="750" y="1417"/>
                    <a:pt x="750" y="1417"/>
                    <a:pt x="774" y="1429"/>
                  </a:cubicBezTo>
                  <a:cubicBezTo>
                    <a:pt x="1036" y="1512"/>
                    <a:pt x="1346" y="1560"/>
                    <a:pt x="1703" y="1608"/>
                  </a:cubicBezTo>
                  <a:cubicBezTo>
                    <a:pt x="1738" y="1608"/>
                    <a:pt x="1750" y="1608"/>
                    <a:pt x="1786" y="1631"/>
                  </a:cubicBezTo>
                  <a:lnTo>
                    <a:pt x="1810" y="1631"/>
                  </a:lnTo>
                  <a:cubicBezTo>
                    <a:pt x="2298" y="1691"/>
                    <a:pt x="2858" y="1715"/>
                    <a:pt x="3453" y="1727"/>
                  </a:cubicBezTo>
                  <a:lnTo>
                    <a:pt x="4227" y="1727"/>
                  </a:lnTo>
                  <a:cubicBezTo>
                    <a:pt x="4894" y="1715"/>
                    <a:pt x="5537" y="1655"/>
                    <a:pt x="6072" y="1584"/>
                  </a:cubicBezTo>
                  <a:cubicBezTo>
                    <a:pt x="6108" y="1584"/>
                    <a:pt x="6144" y="1572"/>
                    <a:pt x="6168" y="1572"/>
                  </a:cubicBezTo>
                  <a:lnTo>
                    <a:pt x="6191" y="1572"/>
                  </a:lnTo>
                  <a:cubicBezTo>
                    <a:pt x="6334" y="1536"/>
                    <a:pt x="6465" y="1512"/>
                    <a:pt x="6584" y="1477"/>
                  </a:cubicBezTo>
                  <a:cubicBezTo>
                    <a:pt x="6608" y="1477"/>
                    <a:pt x="6620" y="1465"/>
                    <a:pt x="6644" y="1465"/>
                  </a:cubicBezTo>
                  <a:lnTo>
                    <a:pt x="6680" y="1465"/>
                  </a:lnTo>
                  <a:cubicBezTo>
                    <a:pt x="6751" y="1453"/>
                    <a:pt x="6822" y="1417"/>
                    <a:pt x="6882" y="1405"/>
                  </a:cubicBezTo>
                  <a:lnTo>
                    <a:pt x="6882" y="1405"/>
                  </a:lnTo>
                  <a:cubicBezTo>
                    <a:pt x="6751" y="1751"/>
                    <a:pt x="6608" y="2227"/>
                    <a:pt x="6465" y="2846"/>
                  </a:cubicBezTo>
                  <a:cubicBezTo>
                    <a:pt x="6453" y="2941"/>
                    <a:pt x="6513" y="3036"/>
                    <a:pt x="6608" y="3060"/>
                  </a:cubicBezTo>
                  <a:lnTo>
                    <a:pt x="6632" y="3060"/>
                  </a:lnTo>
                  <a:cubicBezTo>
                    <a:pt x="6703" y="3060"/>
                    <a:pt x="6787" y="3001"/>
                    <a:pt x="6811" y="2917"/>
                  </a:cubicBezTo>
                  <a:cubicBezTo>
                    <a:pt x="7001" y="2012"/>
                    <a:pt x="7239" y="1429"/>
                    <a:pt x="7358" y="1155"/>
                  </a:cubicBezTo>
                  <a:cubicBezTo>
                    <a:pt x="7465" y="1036"/>
                    <a:pt x="7501" y="953"/>
                    <a:pt x="7501" y="858"/>
                  </a:cubicBezTo>
                  <a:lnTo>
                    <a:pt x="7501" y="834"/>
                  </a:lnTo>
                  <a:cubicBezTo>
                    <a:pt x="7465" y="560"/>
                    <a:pt x="7096" y="358"/>
                    <a:pt x="6310" y="215"/>
                  </a:cubicBezTo>
                  <a:cubicBezTo>
                    <a:pt x="5620" y="72"/>
                    <a:pt x="4715" y="0"/>
                    <a:pt x="375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808" name="Google Shape;11808;p80"/>
          <p:cNvGrpSpPr/>
          <p:nvPr/>
        </p:nvGrpSpPr>
        <p:grpSpPr>
          <a:xfrm>
            <a:off x="8257747" y="4309119"/>
            <a:ext cx="470120" cy="316651"/>
            <a:chOff x="6193310" y="3407289"/>
            <a:chExt cx="352590" cy="237488"/>
          </a:xfrm>
          <a:solidFill>
            <a:schemeClr val="tx1"/>
          </a:solidFill>
        </p:grpSpPr>
        <p:sp>
          <p:nvSpPr>
            <p:cNvPr id="11809" name="Google Shape;11809;p80"/>
            <p:cNvSpPr/>
            <p:nvPr/>
          </p:nvSpPr>
          <p:spPr>
            <a:xfrm>
              <a:off x="6193310" y="3522042"/>
              <a:ext cx="352590" cy="122735"/>
            </a:xfrm>
            <a:custGeom>
              <a:avLst/>
              <a:gdLst/>
              <a:ahLst/>
              <a:cxnLst/>
              <a:rect l="l" t="t" r="r" b="b"/>
              <a:pathLst>
                <a:path w="11086" h="3859" extrusionOk="0">
                  <a:moveTo>
                    <a:pt x="10549" y="310"/>
                  </a:moveTo>
                  <a:cubicBezTo>
                    <a:pt x="10668" y="310"/>
                    <a:pt x="10776" y="417"/>
                    <a:pt x="10776" y="536"/>
                  </a:cubicBezTo>
                  <a:lnTo>
                    <a:pt x="10776" y="3287"/>
                  </a:lnTo>
                  <a:lnTo>
                    <a:pt x="10764" y="3287"/>
                  </a:lnTo>
                  <a:cubicBezTo>
                    <a:pt x="10764" y="3406"/>
                    <a:pt x="10657" y="3513"/>
                    <a:pt x="10538" y="3513"/>
                  </a:cubicBezTo>
                  <a:lnTo>
                    <a:pt x="6811" y="3513"/>
                  </a:lnTo>
                  <a:cubicBezTo>
                    <a:pt x="6692" y="3513"/>
                    <a:pt x="6597" y="3465"/>
                    <a:pt x="6513" y="3394"/>
                  </a:cubicBezTo>
                  <a:lnTo>
                    <a:pt x="5668" y="2620"/>
                  </a:lnTo>
                  <a:cubicBezTo>
                    <a:pt x="5644" y="2584"/>
                    <a:pt x="5608" y="2572"/>
                    <a:pt x="5561" y="2572"/>
                  </a:cubicBezTo>
                  <a:cubicBezTo>
                    <a:pt x="5525" y="2572"/>
                    <a:pt x="5454" y="2584"/>
                    <a:pt x="5430" y="2620"/>
                  </a:cubicBezTo>
                  <a:lnTo>
                    <a:pt x="4584" y="3394"/>
                  </a:lnTo>
                  <a:cubicBezTo>
                    <a:pt x="4489" y="3465"/>
                    <a:pt x="4382" y="3513"/>
                    <a:pt x="4287" y="3513"/>
                  </a:cubicBezTo>
                  <a:lnTo>
                    <a:pt x="560" y="3513"/>
                  </a:lnTo>
                  <a:cubicBezTo>
                    <a:pt x="441" y="3513"/>
                    <a:pt x="334" y="3406"/>
                    <a:pt x="334" y="3287"/>
                  </a:cubicBezTo>
                  <a:lnTo>
                    <a:pt x="334" y="536"/>
                  </a:lnTo>
                  <a:cubicBezTo>
                    <a:pt x="334" y="417"/>
                    <a:pt x="441" y="310"/>
                    <a:pt x="560" y="310"/>
                  </a:cubicBezTo>
                  <a:close/>
                  <a:moveTo>
                    <a:pt x="548" y="1"/>
                  </a:moveTo>
                  <a:cubicBezTo>
                    <a:pt x="251" y="1"/>
                    <a:pt x="0" y="251"/>
                    <a:pt x="0" y="548"/>
                  </a:cubicBezTo>
                  <a:lnTo>
                    <a:pt x="0" y="3299"/>
                  </a:lnTo>
                  <a:cubicBezTo>
                    <a:pt x="0" y="3596"/>
                    <a:pt x="251" y="3858"/>
                    <a:pt x="548" y="3858"/>
                  </a:cubicBezTo>
                  <a:lnTo>
                    <a:pt x="4275" y="3858"/>
                  </a:lnTo>
                  <a:cubicBezTo>
                    <a:pt x="4465" y="3858"/>
                    <a:pt x="4644" y="3775"/>
                    <a:pt x="4787" y="3644"/>
                  </a:cubicBezTo>
                  <a:lnTo>
                    <a:pt x="5537" y="2965"/>
                  </a:lnTo>
                  <a:lnTo>
                    <a:pt x="6275" y="3644"/>
                  </a:lnTo>
                  <a:cubicBezTo>
                    <a:pt x="6430" y="3775"/>
                    <a:pt x="6608" y="3858"/>
                    <a:pt x="6799" y="3858"/>
                  </a:cubicBezTo>
                  <a:lnTo>
                    <a:pt x="10526" y="3858"/>
                  </a:lnTo>
                  <a:cubicBezTo>
                    <a:pt x="10823" y="3858"/>
                    <a:pt x="11073" y="3596"/>
                    <a:pt x="11073" y="3299"/>
                  </a:cubicBezTo>
                  <a:lnTo>
                    <a:pt x="11073" y="548"/>
                  </a:lnTo>
                  <a:cubicBezTo>
                    <a:pt x="11085" y="239"/>
                    <a:pt x="10835" y="1"/>
                    <a:pt x="1053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10" name="Google Shape;11810;p80"/>
            <p:cNvSpPr/>
            <p:nvPr/>
          </p:nvSpPr>
          <p:spPr>
            <a:xfrm>
              <a:off x="6217927" y="3546277"/>
              <a:ext cx="132563" cy="73120"/>
            </a:xfrm>
            <a:custGeom>
              <a:avLst/>
              <a:gdLst/>
              <a:ahLst/>
              <a:cxnLst/>
              <a:rect l="l" t="t" r="r" b="b"/>
              <a:pathLst>
                <a:path w="4168" h="2299" extrusionOk="0">
                  <a:moveTo>
                    <a:pt x="3834" y="322"/>
                  </a:moveTo>
                  <a:lnTo>
                    <a:pt x="3834" y="1560"/>
                  </a:lnTo>
                  <a:lnTo>
                    <a:pt x="3382" y="1977"/>
                  </a:lnTo>
                  <a:lnTo>
                    <a:pt x="322" y="1977"/>
                  </a:lnTo>
                  <a:lnTo>
                    <a:pt x="322" y="322"/>
                  </a:lnTo>
                  <a:close/>
                  <a:moveTo>
                    <a:pt x="250" y="1"/>
                  </a:moveTo>
                  <a:cubicBezTo>
                    <a:pt x="119" y="1"/>
                    <a:pt x="0" y="120"/>
                    <a:pt x="0" y="251"/>
                  </a:cubicBezTo>
                  <a:lnTo>
                    <a:pt x="0" y="2048"/>
                  </a:lnTo>
                  <a:cubicBezTo>
                    <a:pt x="0" y="2179"/>
                    <a:pt x="119" y="2298"/>
                    <a:pt x="250" y="2298"/>
                  </a:cubicBezTo>
                  <a:lnTo>
                    <a:pt x="3406" y="2298"/>
                  </a:lnTo>
                  <a:cubicBezTo>
                    <a:pt x="3465" y="2298"/>
                    <a:pt x="3525" y="2275"/>
                    <a:pt x="3572" y="2239"/>
                  </a:cubicBezTo>
                  <a:lnTo>
                    <a:pt x="4072" y="1787"/>
                  </a:lnTo>
                  <a:cubicBezTo>
                    <a:pt x="4120" y="1739"/>
                    <a:pt x="4156" y="1667"/>
                    <a:pt x="4156" y="1608"/>
                  </a:cubicBezTo>
                  <a:lnTo>
                    <a:pt x="4156" y="263"/>
                  </a:lnTo>
                  <a:cubicBezTo>
                    <a:pt x="4168" y="120"/>
                    <a:pt x="4049" y="1"/>
                    <a:pt x="391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11" name="Google Shape;11811;p80"/>
            <p:cNvSpPr/>
            <p:nvPr/>
          </p:nvSpPr>
          <p:spPr>
            <a:xfrm>
              <a:off x="6388720" y="3546277"/>
              <a:ext cx="132563" cy="72738"/>
            </a:xfrm>
            <a:custGeom>
              <a:avLst/>
              <a:gdLst/>
              <a:ahLst/>
              <a:cxnLst/>
              <a:rect l="l" t="t" r="r" b="b"/>
              <a:pathLst>
                <a:path w="4168" h="2287" extrusionOk="0">
                  <a:moveTo>
                    <a:pt x="3846" y="322"/>
                  </a:moveTo>
                  <a:lnTo>
                    <a:pt x="3846" y="1977"/>
                  </a:lnTo>
                  <a:lnTo>
                    <a:pt x="786" y="1977"/>
                  </a:lnTo>
                  <a:lnTo>
                    <a:pt x="333" y="1560"/>
                  </a:lnTo>
                  <a:lnTo>
                    <a:pt x="333" y="322"/>
                  </a:lnTo>
                  <a:close/>
                  <a:moveTo>
                    <a:pt x="250" y="1"/>
                  </a:moveTo>
                  <a:cubicBezTo>
                    <a:pt x="119" y="1"/>
                    <a:pt x="0" y="120"/>
                    <a:pt x="0" y="251"/>
                  </a:cubicBezTo>
                  <a:lnTo>
                    <a:pt x="0" y="1584"/>
                  </a:lnTo>
                  <a:cubicBezTo>
                    <a:pt x="0" y="1667"/>
                    <a:pt x="36" y="1727"/>
                    <a:pt x="72" y="1763"/>
                  </a:cubicBezTo>
                  <a:lnTo>
                    <a:pt x="584" y="2227"/>
                  </a:lnTo>
                  <a:cubicBezTo>
                    <a:pt x="631" y="2275"/>
                    <a:pt x="691" y="2287"/>
                    <a:pt x="750" y="2287"/>
                  </a:cubicBezTo>
                  <a:lnTo>
                    <a:pt x="3905" y="2287"/>
                  </a:lnTo>
                  <a:cubicBezTo>
                    <a:pt x="4036" y="2287"/>
                    <a:pt x="4155" y="2168"/>
                    <a:pt x="4155" y="2037"/>
                  </a:cubicBezTo>
                  <a:lnTo>
                    <a:pt x="4155" y="239"/>
                  </a:lnTo>
                  <a:cubicBezTo>
                    <a:pt x="4167" y="120"/>
                    <a:pt x="4048" y="1"/>
                    <a:pt x="391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12" name="Google Shape;11812;p80"/>
            <p:cNvSpPr/>
            <p:nvPr/>
          </p:nvSpPr>
          <p:spPr>
            <a:xfrm>
              <a:off x="6405736" y="3407289"/>
              <a:ext cx="121591" cy="105306"/>
            </a:xfrm>
            <a:custGeom>
              <a:avLst/>
              <a:gdLst/>
              <a:ahLst/>
              <a:cxnLst/>
              <a:rect l="l" t="t" r="r" b="b"/>
              <a:pathLst>
                <a:path w="3823" h="3311" extrusionOk="0">
                  <a:moveTo>
                    <a:pt x="668" y="1"/>
                  </a:moveTo>
                  <a:cubicBezTo>
                    <a:pt x="299" y="1"/>
                    <a:pt x="1" y="299"/>
                    <a:pt x="1" y="680"/>
                  </a:cubicBezTo>
                  <a:lnTo>
                    <a:pt x="1" y="1775"/>
                  </a:lnTo>
                  <a:cubicBezTo>
                    <a:pt x="1" y="2073"/>
                    <a:pt x="239" y="2311"/>
                    <a:pt x="537" y="2311"/>
                  </a:cubicBezTo>
                  <a:cubicBezTo>
                    <a:pt x="822" y="2311"/>
                    <a:pt x="1049" y="2085"/>
                    <a:pt x="1072" y="1823"/>
                  </a:cubicBezTo>
                  <a:lnTo>
                    <a:pt x="2132" y="3251"/>
                  </a:lnTo>
                  <a:cubicBezTo>
                    <a:pt x="2156" y="3299"/>
                    <a:pt x="2204" y="3311"/>
                    <a:pt x="2263" y="3311"/>
                  </a:cubicBezTo>
                  <a:cubicBezTo>
                    <a:pt x="2287" y="3311"/>
                    <a:pt x="2335" y="3299"/>
                    <a:pt x="2346" y="3275"/>
                  </a:cubicBezTo>
                  <a:cubicBezTo>
                    <a:pt x="2430" y="3216"/>
                    <a:pt x="2442" y="3132"/>
                    <a:pt x="2382" y="3061"/>
                  </a:cubicBezTo>
                  <a:lnTo>
                    <a:pt x="1037" y="1227"/>
                  </a:lnTo>
                  <a:cubicBezTo>
                    <a:pt x="1009" y="1181"/>
                    <a:pt x="953" y="1164"/>
                    <a:pt x="901" y="1164"/>
                  </a:cubicBezTo>
                  <a:cubicBezTo>
                    <a:pt x="886" y="1164"/>
                    <a:pt x="872" y="1165"/>
                    <a:pt x="858" y="1168"/>
                  </a:cubicBezTo>
                  <a:cubicBezTo>
                    <a:pt x="799" y="1180"/>
                    <a:pt x="739" y="1251"/>
                    <a:pt x="739" y="1311"/>
                  </a:cubicBezTo>
                  <a:lnTo>
                    <a:pt x="739" y="1775"/>
                  </a:lnTo>
                  <a:cubicBezTo>
                    <a:pt x="739" y="1894"/>
                    <a:pt x="656" y="1989"/>
                    <a:pt x="537" y="1989"/>
                  </a:cubicBezTo>
                  <a:cubicBezTo>
                    <a:pt x="418" y="1989"/>
                    <a:pt x="322" y="1894"/>
                    <a:pt x="322" y="1775"/>
                  </a:cubicBezTo>
                  <a:lnTo>
                    <a:pt x="322" y="680"/>
                  </a:lnTo>
                  <a:cubicBezTo>
                    <a:pt x="322" y="477"/>
                    <a:pt x="489" y="322"/>
                    <a:pt x="680" y="322"/>
                  </a:cubicBezTo>
                  <a:cubicBezTo>
                    <a:pt x="787" y="322"/>
                    <a:pt x="882" y="358"/>
                    <a:pt x="941" y="418"/>
                  </a:cubicBezTo>
                  <a:lnTo>
                    <a:pt x="3525" y="3204"/>
                  </a:lnTo>
                  <a:cubicBezTo>
                    <a:pt x="3558" y="3236"/>
                    <a:pt x="3605" y="3255"/>
                    <a:pt x="3651" y="3255"/>
                  </a:cubicBezTo>
                  <a:cubicBezTo>
                    <a:pt x="3688" y="3255"/>
                    <a:pt x="3725" y="3242"/>
                    <a:pt x="3751" y="3216"/>
                  </a:cubicBezTo>
                  <a:cubicBezTo>
                    <a:pt x="3811" y="3180"/>
                    <a:pt x="3823" y="3073"/>
                    <a:pt x="3751" y="3001"/>
                  </a:cubicBezTo>
                  <a:lnTo>
                    <a:pt x="1156" y="215"/>
                  </a:lnTo>
                  <a:cubicBezTo>
                    <a:pt x="1025" y="84"/>
                    <a:pt x="846" y="1"/>
                    <a:pt x="66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13" name="Google Shape;11813;p80"/>
            <p:cNvSpPr/>
            <p:nvPr/>
          </p:nvSpPr>
          <p:spPr>
            <a:xfrm>
              <a:off x="6212616" y="3407289"/>
              <a:ext cx="120827" cy="105306"/>
            </a:xfrm>
            <a:custGeom>
              <a:avLst/>
              <a:gdLst/>
              <a:ahLst/>
              <a:cxnLst/>
              <a:rect l="l" t="t" r="r" b="b"/>
              <a:pathLst>
                <a:path w="3799" h="3311" extrusionOk="0">
                  <a:moveTo>
                    <a:pt x="3132" y="1"/>
                  </a:moveTo>
                  <a:cubicBezTo>
                    <a:pt x="2930" y="1"/>
                    <a:pt x="2751" y="84"/>
                    <a:pt x="2632" y="215"/>
                  </a:cubicBezTo>
                  <a:lnTo>
                    <a:pt x="60" y="2978"/>
                  </a:lnTo>
                  <a:cubicBezTo>
                    <a:pt x="1" y="3037"/>
                    <a:pt x="1" y="3144"/>
                    <a:pt x="72" y="3204"/>
                  </a:cubicBezTo>
                  <a:cubicBezTo>
                    <a:pt x="101" y="3232"/>
                    <a:pt x="140" y="3247"/>
                    <a:pt x="180" y="3247"/>
                  </a:cubicBezTo>
                  <a:cubicBezTo>
                    <a:pt x="223" y="3247"/>
                    <a:pt x="267" y="3229"/>
                    <a:pt x="298" y="3192"/>
                  </a:cubicBezTo>
                  <a:lnTo>
                    <a:pt x="2870" y="418"/>
                  </a:lnTo>
                  <a:cubicBezTo>
                    <a:pt x="2930" y="346"/>
                    <a:pt x="3037" y="311"/>
                    <a:pt x="3132" y="311"/>
                  </a:cubicBezTo>
                  <a:cubicBezTo>
                    <a:pt x="3323" y="311"/>
                    <a:pt x="3489" y="477"/>
                    <a:pt x="3489" y="668"/>
                  </a:cubicBezTo>
                  <a:lnTo>
                    <a:pt x="3489" y="1775"/>
                  </a:lnTo>
                  <a:cubicBezTo>
                    <a:pt x="3489" y="1894"/>
                    <a:pt x="3394" y="1977"/>
                    <a:pt x="3275" y="1977"/>
                  </a:cubicBezTo>
                  <a:cubicBezTo>
                    <a:pt x="3156" y="1977"/>
                    <a:pt x="3061" y="1894"/>
                    <a:pt x="3061" y="1775"/>
                  </a:cubicBezTo>
                  <a:lnTo>
                    <a:pt x="3061" y="1334"/>
                  </a:lnTo>
                  <a:cubicBezTo>
                    <a:pt x="3061" y="1251"/>
                    <a:pt x="3025" y="1192"/>
                    <a:pt x="2953" y="1180"/>
                  </a:cubicBezTo>
                  <a:cubicBezTo>
                    <a:pt x="2937" y="1177"/>
                    <a:pt x="2921" y="1176"/>
                    <a:pt x="2906" y="1176"/>
                  </a:cubicBezTo>
                  <a:cubicBezTo>
                    <a:pt x="2851" y="1176"/>
                    <a:pt x="2800" y="1193"/>
                    <a:pt x="2763" y="1239"/>
                  </a:cubicBezTo>
                  <a:lnTo>
                    <a:pt x="1429" y="3061"/>
                  </a:lnTo>
                  <a:cubicBezTo>
                    <a:pt x="1370" y="3132"/>
                    <a:pt x="1382" y="3239"/>
                    <a:pt x="1465" y="3275"/>
                  </a:cubicBezTo>
                  <a:cubicBezTo>
                    <a:pt x="1489" y="3299"/>
                    <a:pt x="1525" y="3311"/>
                    <a:pt x="1549" y="3311"/>
                  </a:cubicBezTo>
                  <a:cubicBezTo>
                    <a:pt x="1596" y="3311"/>
                    <a:pt x="1656" y="3275"/>
                    <a:pt x="1679" y="3251"/>
                  </a:cubicBezTo>
                  <a:lnTo>
                    <a:pt x="2727" y="1835"/>
                  </a:lnTo>
                  <a:cubicBezTo>
                    <a:pt x="2739" y="2120"/>
                    <a:pt x="2977" y="2323"/>
                    <a:pt x="3263" y="2323"/>
                  </a:cubicBezTo>
                  <a:cubicBezTo>
                    <a:pt x="3561" y="2323"/>
                    <a:pt x="3799" y="2085"/>
                    <a:pt x="3799" y="1787"/>
                  </a:cubicBezTo>
                  <a:lnTo>
                    <a:pt x="3799" y="692"/>
                  </a:lnTo>
                  <a:cubicBezTo>
                    <a:pt x="3799" y="299"/>
                    <a:pt x="3501" y="1"/>
                    <a:pt x="313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814" name="Google Shape;11814;p80"/>
          <p:cNvGrpSpPr/>
          <p:nvPr/>
        </p:nvGrpSpPr>
        <p:grpSpPr>
          <a:xfrm>
            <a:off x="8849490" y="4296524"/>
            <a:ext cx="471647" cy="339339"/>
            <a:chOff x="6637117" y="3397843"/>
            <a:chExt cx="353735" cy="254504"/>
          </a:xfrm>
          <a:solidFill>
            <a:schemeClr val="tx1"/>
          </a:solidFill>
        </p:grpSpPr>
        <p:sp>
          <p:nvSpPr>
            <p:cNvPr id="11815" name="Google Shape;11815;p80"/>
            <p:cNvSpPr/>
            <p:nvPr/>
          </p:nvSpPr>
          <p:spPr>
            <a:xfrm>
              <a:off x="6637117" y="3397843"/>
              <a:ext cx="353735" cy="254504"/>
            </a:xfrm>
            <a:custGeom>
              <a:avLst/>
              <a:gdLst/>
              <a:ahLst/>
              <a:cxnLst/>
              <a:rect l="l" t="t" r="r" b="b"/>
              <a:pathLst>
                <a:path w="11122" h="8002" extrusionOk="0">
                  <a:moveTo>
                    <a:pt x="1941" y="358"/>
                  </a:moveTo>
                  <a:cubicBezTo>
                    <a:pt x="2001" y="358"/>
                    <a:pt x="2048" y="405"/>
                    <a:pt x="2048" y="465"/>
                  </a:cubicBezTo>
                  <a:lnTo>
                    <a:pt x="2025" y="810"/>
                  </a:lnTo>
                  <a:lnTo>
                    <a:pt x="1334" y="810"/>
                  </a:lnTo>
                  <a:lnTo>
                    <a:pt x="1334" y="465"/>
                  </a:lnTo>
                  <a:cubicBezTo>
                    <a:pt x="1334" y="405"/>
                    <a:pt x="1370" y="358"/>
                    <a:pt x="1429" y="358"/>
                  </a:cubicBezTo>
                  <a:close/>
                  <a:moveTo>
                    <a:pt x="10002" y="1179"/>
                  </a:moveTo>
                  <a:cubicBezTo>
                    <a:pt x="10061" y="1179"/>
                    <a:pt x="10109" y="1227"/>
                    <a:pt x="10109" y="1286"/>
                  </a:cubicBezTo>
                  <a:lnTo>
                    <a:pt x="10097" y="1596"/>
                  </a:lnTo>
                  <a:lnTo>
                    <a:pt x="8752" y="1596"/>
                  </a:lnTo>
                  <a:lnTo>
                    <a:pt x="8752" y="1286"/>
                  </a:lnTo>
                  <a:cubicBezTo>
                    <a:pt x="8752" y="1227"/>
                    <a:pt x="8799" y="1179"/>
                    <a:pt x="8859" y="1179"/>
                  </a:cubicBezTo>
                  <a:close/>
                  <a:moveTo>
                    <a:pt x="1417" y="0"/>
                  </a:moveTo>
                  <a:cubicBezTo>
                    <a:pt x="1179" y="0"/>
                    <a:pt x="989" y="203"/>
                    <a:pt x="989" y="441"/>
                  </a:cubicBezTo>
                  <a:lnTo>
                    <a:pt x="989" y="774"/>
                  </a:lnTo>
                  <a:lnTo>
                    <a:pt x="846" y="774"/>
                  </a:lnTo>
                  <a:cubicBezTo>
                    <a:pt x="655" y="774"/>
                    <a:pt x="477" y="834"/>
                    <a:pt x="334" y="953"/>
                  </a:cubicBezTo>
                  <a:cubicBezTo>
                    <a:pt x="251" y="1012"/>
                    <a:pt x="251" y="1120"/>
                    <a:pt x="298" y="1191"/>
                  </a:cubicBezTo>
                  <a:cubicBezTo>
                    <a:pt x="332" y="1238"/>
                    <a:pt x="382" y="1259"/>
                    <a:pt x="431" y="1259"/>
                  </a:cubicBezTo>
                  <a:cubicBezTo>
                    <a:pt x="468" y="1259"/>
                    <a:pt x="506" y="1247"/>
                    <a:pt x="536" y="1227"/>
                  </a:cubicBezTo>
                  <a:cubicBezTo>
                    <a:pt x="644" y="1132"/>
                    <a:pt x="756" y="1114"/>
                    <a:pt x="865" y="1114"/>
                  </a:cubicBezTo>
                  <a:cubicBezTo>
                    <a:pt x="932" y="1114"/>
                    <a:pt x="998" y="1121"/>
                    <a:pt x="1062" y="1121"/>
                  </a:cubicBezTo>
                  <a:cubicBezTo>
                    <a:pt x="1077" y="1121"/>
                    <a:pt x="1093" y="1121"/>
                    <a:pt x="1108" y="1120"/>
                  </a:cubicBezTo>
                  <a:lnTo>
                    <a:pt x="2489" y="1120"/>
                  </a:lnTo>
                  <a:cubicBezTo>
                    <a:pt x="2751" y="1120"/>
                    <a:pt x="2977" y="1346"/>
                    <a:pt x="2977" y="1608"/>
                  </a:cubicBezTo>
                  <a:lnTo>
                    <a:pt x="2977" y="2239"/>
                  </a:lnTo>
                  <a:cubicBezTo>
                    <a:pt x="2977" y="2322"/>
                    <a:pt x="3049" y="2405"/>
                    <a:pt x="3144" y="2405"/>
                  </a:cubicBezTo>
                  <a:cubicBezTo>
                    <a:pt x="3227" y="2405"/>
                    <a:pt x="3311" y="2322"/>
                    <a:pt x="3311" y="2239"/>
                  </a:cubicBezTo>
                  <a:lnTo>
                    <a:pt x="3311" y="1929"/>
                  </a:lnTo>
                  <a:lnTo>
                    <a:pt x="10311" y="1929"/>
                  </a:lnTo>
                  <a:cubicBezTo>
                    <a:pt x="10573" y="1941"/>
                    <a:pt x="10776" y="2167"/>
                    <a:pt x="10776" y="2417"/>
                  </a:cubicBezTo>
                  <a:lnTo>
                    <a:pt x="10776" y="2608"/>
                  </a:lnTo>
                  <a:lnTo>
                    <a:pt x="10490" y="2608"/>
                  </a:lnTo>
                  <a:cubicBezTo>
                    <a:pt x="10407" y="2608"/>
                    <a:pt x="10335" y="2679"/>
                    <a:pt x="10335" y="2774"/>
                  </a:cubicBezTo>
                  <a:cubicBezTo>
                    <a:pt x="10335" y="2858"/>
                    <a:pt x="10407" y="2941"/>
                    <a:pt x="10490" y="2941"/>
                  </a:cubicBezTo>
                  <a:lnTo>
                    <a:pt x="10776" y="2941"/>
                  </a:lnTo>
                  <a:lnTo>
                    <a:pt x="10776" y="6846"/>
                  </a:lnTo>
                  <a:lnTo>
                    <a:pt x="10014" y="6846"/>
                  </a:lnTo>
                  <a:cubicBezTo>
                    <a:pt x="9764" y="6846"/>
                    <a:pt x="9573" y="6644"/>
                    <a:pt x="9573" y="6406"/>
                  </a:cubicBezTo>
                  <a:lnTo>
                    <a:pt x="9573" y="3382"/>
                  </a:lnTo>
                  <a:cubicBezTo>
                    <a:pt x="9573" y="3191"/>
                    <a:pt x="9704" y="3013"/>
                    <a:pt x="9883" y="2953"/>
                  </a:cubicBezTo>
                  <a:cubicBezTo>
                    <a:pt x="9978" y="2917"/>
                    <a:pt x="10014" y="2834"/>
                    <a:pt x="9990" y="2739"/>
                  </a:cubicBezTo>
                  <a:cubicBezTo>
                    <a:pt x="9962" y="2675"/>
                    <a:pt x="9907" y="2632"/>
                    <a:pt x="9839" y="2632"/>
                  </a:cubicBezTo>
                  <a:cubicBezTo>
                    <a:pt x="9819" y="2632"/>
                    <a:pt x="9797" y="2635"/>
                    <a:pt x="9776" y="2644"/>
                  </a:cubicBezTo>
                  <a:cubicBezTo>
                    <a:pt x="9454" y="2739"/>
                    <a:pt x="9228" y="3036"/>
                    <a:pt x="9228" y="3382"/>
                  </a:cubicBezTo>
                  <a:lnTo>
                    <a:pt x="9228" y="6406"/>
                  </a:lnTo>
                  <a:cubicBezTo>
                    <a:pt x="9228" y="6835"/>
                    <a:pt x="9573" y="7180"/>
                    <a:pt x="10002" y="7180"/>
                  </a:cubicBezTo>
                  <a:lnTo>
                    <a:pt x="10764" y="7180"/>
                  </a:lnTo>
                  <a:cubicBezTo>
                    <a:pt x="10764" y="7442"/>
                    <a:pt x="10538" y="7668"/>
                    <a:pt x="10276" y="7668"/>
                  </a:cubicBezTo>
                  <a:lnTo>
                    <a:pt x="3132" y="7668"/>
                  </a:lnTo>
                  <a:cubicBezTo>
                    <a:pt x="3203" y="7573"/>
                    <a:pt x="3251" y="7466"/>
                    <a:pt x="3275" y="7335"/>
                  </a:cubicBezTo>
                  <a:cubicBezTo>
                    <a:pt x="3287" y="7251"/>
                    <a:pt x="3227" y="7156"/>
                    <a:pt x="3144" y="7144"/>
                  </a:cubicBezTo>
                  <a:cubicBezTo>
                    <a:pt x="3136" y="7143"/>
                    <a:pt x="3128" y="7143"/>
                    <a:pt x="3120" y="7143"/>
                  </a:cubicBezTo>
                  <a:cubicBezTo>
                    <a:pt x="3035" y="7143"/>
                    <a:pt x="2964" y="7199"/>
                    <a:pt x="2953" y="7275"/>
                  </a:cubicBezTo>
                  <a:cubicBezTo>
                    <a:pt x="2906" y="7501"/>
                    <a:pt x="2691" y="7668"/>
                    <a:pt x="2477" y="7668"/>
                  </a:cubicBezTo>
                  <a:lnTo>
                    <a:pt x="751" y="7668"/>
                  </a:lnTo>
                  <a:cubicBezTo>
                    <a:pt x="513" y="7632"/>
                    <a:pt x="334" y="7430"/>
                    <a:pt x="334" y="7180"/>
                  </a:cubicBezTo>
                  <a:lnTo>
                    <a:pt x="334" y="2548"/>
                  </a:lnTo>
                  <a:lnTo>
                    <a:pt x="334" y="1691"/>
                  </a:lnTo>
                  <a:cubicBezTo>
                    <a:pt x="334" y="1596"/>
                    <a:pt x="251" y="1524"/>
                    <a:pt x="167" y="1524"/>
                  </a:cubicBezTo>
                  <a:cubicBezTo>
                    <a:pt x="72" y="1524"/>
                    <a:pt x="1" y="1596"/>
                    <a:pt x="1" y="1691"/>
                  </a:cubicBezTo>
                  <a:lnTo>
                    <a:pt x="1" y="7180"/>
                  </a:lnTo>
                  <a:cubicBezTo>
                    <a:pt x="1" y="7585"/>
                    <a:pt x="298" y="7918"/>
                    <a:pt x="691" y="7978"/>
                  </a:cubicBezTo>
                  <a:cubicBezTo>
                    <a:pt x="703" y="7978"/>
                    <a:pt x="727" y="7978"/>
                    <a:pt x="751" y="8001"/>
                  </a:cubicBezTo>
                  <a:lnTo>
                    <a:pt x="10276" y="8001"/>
                  </a:lnTo>
                  <a:cubicBezTo>
                    <a:pt x="10716" y="8001"/>
                    <a:pt x="11085" y="7620"/>
                    <a:pt x="11085" y="7180"/>
                  </a:cubicBezTo>
                  <a:lnTo>
                    <a:pt x="11085" y="2405"/>
                  </a:lnTo>
                  <a:cubicBezTo>
                    <a:pt x="11121" y="2001"/>
                    <a:pt x="10823" y="1655"/>
                    <a:pt x="10442" y="1596"/>
                  </a:cubicBezTo>
                  <a:lnTo>
                    <a:pt x="10442" y="1262"/>
                  </a:lnTo>
                  <a:cubicBezTo>
                    <a:pt x="10442" y="1024"/>
                    <a:pt x="10240" y="834"/>
                    <a:pt x="10002" y="834"/>
                  </a:cubicBezTo>
                  <a:lnTo>
                    <a:pt x="8859" y="834"/>
                  </a:lnTo>
                  <a:cubicBezTo>
                    <a:pt x="8621" y="834"/>
                    <a:pt x="8430" y="1024"/>
                    <a:pt x="8430" y="1262"/>
                  </a:cubicBezTo>
                  <a:lnTo>
                    <a:pt x="8430" y="1584"/>
                  </a:lnTo>
                  <a:lnTo>
                    <a:pt x="7966" y="1584"/>
                  </a:lnTo>
                  <a:lnTo>
                    <a:pt x="7621" y="834"/>
                  </a:lnTo>
                  <a:cubicBezTo>
                    <a:pt x="7502" y="572"/>
                    <a:pt x="7240" y="405"/>
                    <a:pt x="6942" y="405"/>
                  </a:cubicBezTo>
                  <a:lnTo>
                    <a:pt x="5597" y="405"/>
                  </a:lnTo>
                  <a:cubicBezTo>
                    <a:pt x="5358" y="405"/>
                    <a:pt x="5120" y="524"/>
                    <a:pt x="4989" y="715"/>
                  </a:cubicBezTo>
                  <a:cubicBezTo>
                    <a:pt x="4930" y="798"/>
                    <a:pt x="4966" y="893"/>
                    <a:pt x="5037" y="941"/>
                  </a:cubicBezTo>
                  <a:cubicBezTo>
                    <a:pt x="5064" y="963"/>
                    <a:pt x="5096" y="974"/>
                    <a:pt x="5128" y="974"/>
                  </a:cubicBezTo>
                  <a:cubicBezTo>
                    <a:pt x="5181" y="974"/>
                    <a:pt x="5234" y="945"/>
                    <a:pt x="5263" y="893"/>
                  </a:cubicBezTo>
                  <a:cubicBezTo>
                    <a:pt x="5335" y="798"/>
                    <a:pt x="5466" y="715"/>
                    <a:pt x="5597" y="715"/>
                  </a:cubicBezTo>
                  <a:lnTo>
                    <a:pt x="6942" y="715"/>
                  </a:lnTo>
                  <a:cubicBezTo>
                    <a:pt x="7109" y="715"/>
                    <a:pt x="7252" y="810"/>
                    <a:pt x="7323" y="953"/>
                  </a:cubicBezTo>
                  <a:lnTo>
                    <a:pt x="7609" y="1572"/>
                  </a:lnTo>
                  <a:lnTo>
                    <a:pt x="4942" y="1572"/>
                  </a:lnTo>
                  <a:lnTo>
                    <a:pt x="4989" y="1465"/>
                  </a:lnTo>
                  <a:cubicBezTo>
                    <a:pt x="5037" y="1370"/>
                    <a:pt x="4989" y="1286"/>
                    <a:pt x="4918" y="1239"/>
                  </a:cubicBezTo>
                  <a:cubicBezTo>
                    <a:pt x="4891" y="1225"/>
                    <a:pt x="4866" y="1219"/>
                    <a:pt x="4841" y="1219"/>
                  </a:cubicBezTo>
                  <a:cubicBezTo>
                    <a:pt x="4779" y="1219"/>
                    <a:pt x="4726" y="1259"/>
                    <a:pt x="4692" y="1310"/>
                  </a:cubicBezTo>
                  <a:lnTo>
                    <a:pt x="4573" y="1572"/>
                  </a:lnTo>
                  <a:lnTo>
                    <a:pt x="3311" y="1572"/>
                  </a:lnTo>
                  <a:cubicBezTo>
                    <a:pt x="3299" y="1131"/>
                    <a:pt x="2918" y="774"/>
                    <a:pt x="2489" y="774"/>
                  </a:cubicBezTo>
                  <a:lnTo>
                    <a:pt x="2358" y="774"/>
                  </a:lnTo>
                  <a:lnTo>
                    <a:pt x="2358" y="441"/>
                  </a:lnTo>
                  <a:cubicBezTo>
                    <a:pt x="2358" y="203"/>
                    <a:pt x="2168" y="0"/>
                    <a:pt x="191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16" name="Google Shape;11816;p80"/>
            <p:cNvSpPr/>
            <p:nvPr/>
          </p:nvSpPr>
          <p:spPr>
            <a:xfrm>
              <a:off x="6732532" y="3484925"/>
              <a:ext cx="10273" cy="129923"/>
            </a:xfrm>
            <a:custGeom>
              <a:avLst/>
              <a:gdLst/>
              <a:ahLst/>
              <a:cxnLst/>
              <a:rect l="l" t="t" r="r" b="b"/>
              <a:pathLst>
                <a:path w="323" h="4085" extrusionOk="0">
                  <a:moveTo>
                    <a:pt x="156" y="1"/>
                  </a:moveTo>
                  <a:cubicBezTo>
                    <a:pt x="72" y="1"/>
                    <a:pt x="1" y="84"/>
                    <a:pt x="1" y="167"/>
                  </a:cubicBezTo>
                  <a:lnTo>
                    <a:pt x="1" y="3918"/>
                  </a:lnTo>
                  <a:cubicBezTo>
                    <a:pt x="1" y="4013"/>
                    <a:pt x="72" y="4085"/>
                    <a:pt x="156" y="4085"/>
                  </a:cubicBezTo>
                  <a:cubicBezTo>
                    <a:pt x="251" y="4085"/>
                    <a:pt x="322" y="4013"/>
                    <a:pt x="322" y="3918"/>
                  </a:cubicBezTo>
                  <a:lnTo>
                    <a:pt x="322" y="167"/>
                  </a:lnTo>
                  <a:cubicBezTo>
                    <a:pt x="322" y="84"/>
                    <a:pt x="251" y="1"/>
                    <a:pt x="15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17" name="Google Shape;11817;p80"/>
            <p:cNvSpPr/>
            <p:nvPr/>
          </p:nvSpPr>
          <p:spPr>
            <a:xfrm>
              <a:off x="6903707" y="3467591"/>
              <a:ext cx="38293" cy="29483"/>
            </a:xfrm>
            <a:custGeom>
              <a:avLst/>
              <a:gdLst/>
              <a:ahLst/>
              <a:cxnLst/>
              <a:rect l="l" t="t" r="r" b="b"/>
              <a:pathLst>
                <a:path w="1204" h="927" extrusionOk="0">
                  <a:moveTo>
                    <a:pt x="728" y="0"/>
                  </a:moveTo>
                  <a:cubicBezTo>
                    <a:pt x="676" y="0"/>
                    <a:pt x="625" y="26"/>
                    <a:pt x="596" y="70"/>
                  </a:cubicBezTo>
                  <a:cubicBezTo>
                    <a:pt x="536" y="153"/>
                    <a:pt x="572" y="248"/>
                    <a:pt x="644" y="296"/>
                  </a:cubicBezTo>
                  <a:cubicBezTo>
                    <a:pt x="775" y="391"/>
                    <a:pt x="703" y="593"/>
                    <a:pt x="548" y="593"/>
                  </a:cubicBezTo>
                  <a:cubicBezTo>
                    <a:pt x="453" y="593"/>
                    <a:pt x="370" y="510"/>
                    <a:pt x="394" y="403"/>
                  </a:cubicBezTo>
                  <a:cubicBezTo>
                    <a:pt x="405" y="308"/>
                    <a:pt x="346" y="224"/>
                    <a:pt x="251" y="212"/>
                  </a:cubicBezTo>
                  <a:cubicBezTo>
                    <a:pt x="238" y="209"/>
                    <a:pt x="225" y="207"/>
                    <a:pt x="213" y="207"/>
                  </a:cubicBezTo>
                  <a:cubicBezTo>
                    <a:pt x="141" y="207"/>
                    <a:pt x="70" y="262"/>
                    <a:pt x="60" y="343"/>
                  </a:cubicBezTo>
                  <a:cubicBezTo>
                    <a:pt x="1" y="653"/>
                    <a:pt x="239" y="927"/>
                    <a:pt x="548" y="927"/>
                  </a:cubicBezTo>
                  <a:cubicBezTo>
                    <a:pt x="1013" y="927"/>
                    <a:pt x="1203" y="308"/>
                    <a:pt x="822" y="34"/>
                  </a:cubicBezTo>
                  <a:cubicBezTo>
                    <a:pt x="794" y="11"/>
                    <a:pt x="761" y="0"/>
                    <a:pt x="72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18" name="Google Shape;11818;p80"/>
            <p:cNvSpPr/>
            <p:nvPr/>
          </p:nvSpPr>
          <p:spPr>
            <a:xfrm>
              <a:off x="6750725" y="3461739"/>
              <a:ext cx="177249" cy="177345"/>
            </a:xfrm>
            <a:custGeom>
              <a:avLst/>
              <a:gdLst/>
              <a:ahLst/>
              <a:cxnLst/>
              <a:rect l="l" t="t" r="r" b="b"/>
              <a:pathLst>
                <a:path w="5573" h="5576" extrusionOk="0">
                  <a:moveTo>
                    <a:pt x="2753" y="0"/>
                  </a:moveTo>
                  <a:cubicBezTo>
                    <a:pt x="2168" y="0"/>
                    <a:pt x="1571" y="186"/>
                    <a:pt x="1048" y="599"/>
                  </a:cubicBezTo>
                  <a:cubicBezTo>
                    <a:pt x="977" y="658"/>
                    <a:pt x="953" y="765"/>
                    <a:pt x="1013" y="837"/>
                  </a:cubicBezTo>
                  <a:cubicBezTo>
                    <a:pt x="1049" y="881"/>
                    <a:pt x="1103" y="906"/>
                    <a:pt x="1156" y="906"/>
                  </a:cubicBezTo>
                  <a:cubicBezTo>
                    <a:pt x="1190" y="906"/>
                    <a:pt x="1223" y="896"/>
                    <a:pt x="1251" y="873"/>
                  </a:cubicBezTo>
                  <a:cubicBezTo>
                    <a:pt x="1711" y="505"/>
                    <a:pt x="2238" y="339"/>
                    <a:pt x="2753" y="339"/>
                  </a:cubicBezTo>
                  <a:cubicBezTo>
                    <a:pt x="4023" y="339"/>
                    <a:pt x="5227" y="1342"/>
                    <a:pt x="5227" y="2790"/>
                  </a:cubicBezTo>
                  <a:cubicBezTo>
                    <a:pt x="5227" y="3373"/>
                    <a:pt x="5013" y="3921"/>
                    <a:pt x="4668" y="4361"/>
                  </a:cubicBezTo>
                  <a:cubicBezTo>
                    <a:pt x="4203" y="4933"/>
                    <a:pt x="3501" y="5242"/>
                    <a:pt x="2775" y="5242"/>
                  </a:cubicBezTo>
                  <a:cubicBezTo>
                    <a:pt x="1417" y="5242"/>
                    <a:pt x="322" y="4147"/>
                    <a:pt x="322" y="2790"/>
                  </a:cubicBezTo>
                  <a:cubicBezTo>
                    <a:pt x="322" y="2242"/>
                    <a:pt x="501" y="1730"/>
                    <a:pt x="822" y="1301"/>
                  </a:cubicBezTo>
                  <a:cubicBezTo>
                    <a:pt x="882" y="1230"/>
                    <a:pt x="870" y="1123"/>
                    <a:pt x="798" y="1075"/>
                  </a:cubicBezTo>
                  <a:cubicBezTo>
                    <a:pt x="763" y="1050"/>
                    <a:pt x="727" y="1038"/>
                    <a:pt x="692" y="1038"/>
                  </a:cubicBezTo>
                  <a:cubicBezTo>
                    <a:pt x="644" y="1038"/>
                    <a:pt x="600" y="1062"/>
                    <a:pt x="572" y="1111"/>
                  </a:cubicBezTo>
                  <a:cubicBezTo>
                    <a:pt x="203" y="1599"/>
                    <a:pt x="0" y="2182"/>
                    <a:pt x="0" y="2790"/>
                  </a:cubicBezTo>
                  <a:cubicBezTo>
                    <a:pt x="0" y="4325"/>
                    <a:pt x="1251" y="5576"/>
                    <a:pt x="2787" y="5576"/>
                  </a:cubicBezTo>
                  <a:cubicBezTo>
                    <a:pt x="3620" y="5576"/>
                    <a:pt x="4394" y="5195"/>
                    <a:pt x="4930" y="4575"/>
                  </a:cubicBezTo>
                  <a:cubicBezTo>
                    <a:pt x="5346" y="4087"/>
                    <a:pt x="5573" y="3444"/>
                    <a:pt x="5573" y="2790"/>
                  </a:cubicBezTo>
                  <a:cubicBezTo>
                    <a:pt x="5564" y="1130"/>
                    <a:pt x="4194" y="0"/>
                    <a:pt x="275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19" name="Google Shape;11819;p80"/>
            <p:cNvSpPr/>
            <p:nvPr/>
          </p:nvSpPr>
          <p:spPr>
            <a:xfrm>
              <a:off x="6778363" y="3495166"/>
              <a:ext cx="134090" cy="110681"/>
            </a:xfrm>
            <a:custGeom>
              <a:avLst/>
              <a:gdLst/>
              <a:ahLst/>
              <a:cxnLst/>
              <a:rect l="l" t="t" r="r" b="b"/>
              <a:pathLst>
                <a:path w="4216" h="3480" extrusionOk="0">
                  <a:moveTo>
                    <a:pt x="1906" y="0"/>
                  </a:moveTo>
                  <a:cubicBezTo>
                    <a:pt x="834" y="0"/>
                    <a:pt x="1" y="965"/>
                    <a:pt x="179" y="2024"/>
                  </a:cubicBezTo>
                  <a:cubicBezTo>
                    <a:pt x="190" y="2100"/>
                    <a:pt x="271" y="2157"/>
                    <a:pt x="348" y="2157"/>
                  </a:cubicBezTo>
                  <a:cubicBezTo>
                    <a:pt x="355" y="2157"/>
                    <a:pt x="363" y="2156"/>
                    <a:pt x="370" y="2155"/>
                  </a:cubicBezTo>
                  <a:cubicBezTo>
                    <a:pt x="465" y="2143"/>
                    <a:pt x="525" y="2048"/>
                    <a:pt x="501" y="1965"/>
                  </a:cubicBezTo>
                  <a:cubicBezTo>
                    <a:pt x="348" y="1037"/>
                    <a:pt x="1082" y="310"/>
                    <a:pt x="1901" y="310"/>
                  </a:cubicBezTo>
                  <a:cubicBezTo>
                    <a:pt x="2228" y="310"/>
                    <a:pt x="2568" y="426"/>
                    <a:pt x="2870" y="691"/>
                  </a:cubicBezTo>
                  <a:cubicBezTo>
                    <a:pt x="3442" y="1215"/>
                    <a:pt x="3477" y="2108"/>
                    <a:pt x="2941" y="2691"/>
                  </a:cubicBezTo>
                  <a:cubicBezTo>
                    <a:pt x="2660" y="2994"/>
                    <a:pt x="2278" y="3142"/>
                    <a:pt x="1899" y="3142"/>
                  </a:cubicBezTo>
                  <a:cubicBezTo>
                    <a:pt x="1444" y="3142"/>
                    <a:pt x="993" y="2928"/>
                    <a:pt x="727" y="2512"/>
                  </a:cubicBezTo>
                  <a:cubicBezTo>
                    <a:pt x="696" y="2466"/>
                    <a:pt x="645" y="2435"/>
                    <a:pt x="590" y="2435"/>
                  </a:cubicBezTo>
                  <a:cubicBezTo>
                    <a:pt x="561" y="2435"/>
                    <a:pt x="530" y="2444"/>
                    <a:pt x="501" y="2465"/>
                  </a:cubicBezTo>
                  <a:cubicBezTo>
                    <a:pt x="429" y="2512"/>
                    <a:pt x="405" y="2620"/>
                    <a:pt x="465" y="2691"/>
                  </a:cubicBezTo>
                  <a:cubicBezTo>
                    <a:pt x="803" y="3212"/>
                    <a:pt x="1362" y="3480"/>
                    <a:pt x="1924" y="3480"/>
                  </a:cubicBezTo>
                  <a:cubicBezTo>
                    <a:pt x="2390" y="3480"/>
                    <a:pt x="2858" y="3295"/>
                    <a:pt x="3203" y="2917"/>
                  </a:cubicBezTo>
                  <a:cubicBezTo>
                    <a:pt x="4215" y="1810"/>
                    <a:pt x="3418" y="0"/>
                    <a:pt x="190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20" name="Google Shape;11820;p80"/>
            <p:cNvSpPr/>
            <p:nvPr/>
          </p:nvSpPr>
          <p:spPr>
            <a:xfrm>
              <a:off x="6820791" y="3521501"/>
              <a:ext cx="49997" cy="41665"/>
            </a:xfrm>
            <a:custGeom>
              <a:avLst/>
              <a:gdLst/>
              <a:ahLst/>
              <a:cxnLst/>
              <a:rect l="l" t="t" r="r" b="b"/>
              <a:pathLst>
                <a:path w="1572" h="1310" extrusionOk="0">
                  <a:moveTo>
                    <a:pt x="756" y="0"/>
                  </a:moveTo>
                  <a:cubicBezTo>
                    <a:pt x="743" y="0"/>
                    <a:pt x="729" y="2"/>
                    <a:pt x="715" y="6"/>
                  </a:cubicBezTo>
                  <a:cubicBezTo>
                    <a:pt x="203" y="101"/>
                    <a:pt x="0" y="744"/>
                    <a:pt x="381" y="1113"/>
                  </a:cubicBezTo>
                  <a:cubicBezTo>
                    <a:pt x="506" y="1244"/>
                    <a:pt x="676" y="1309"/>
                    <a:pt x="845" y="1309"/>
                  </a:cubicBezTo>
                  <a:cubicBezTo>
                    <a:pt x="1015" y="1309"/>
                    <a:pt x="1185" y="1244"/>
                    <a:pt x="1310" y="1113"/>
                  </a:cubicBezTo>
                  <a:cubicBezTo>
                    <a:pt x="1524" y="911"/>
                    <a:pt x="1572" y="613"/>
                    <a:pt x="1453" y="363"/>
                  </a:cubicBezTo>
                  <a:cubicBezTo>
                    <a:pt x="1418" y="301"/>
                    <a:pt x="1356" y="266"/>
                    <a:pt x="1293" y="266"/>
                  </a:cubicBezTo>
                  <a:cubicBezTo>
                    <a:pt x="1271" y="266"/>
                    <a:pt x="1248" y="270"/>
                    <a:pt x="1226" y="280"/>
                  </a:cubicBezTo>
                  <a:cubicBezTo>
                    <a:pt x="1155" y="327"/>
                    <a:pt x="1107" y="422"/>
                    <a:pt x="1155" y="506"/>
                  </a:cubicBezTo>
                  <a:cubicBezTo>
                    <a:pt x="1215" y="625"/>
                    <a:pt x="1191" y="791"/>
                    <a:pt x="1096" y="899"/>
                  </a:cubicBezTo>
                  <a:cubicBezTo>
                    <a:pt x="1024" y="964"/>
                    <a:pt x="938" y="997"/>
                    <a:pt x="851" y="997"/>
                  </a:cubicBezTo>
                  <a:cubicBezTo>
                    <a:pt x="765" y="997"/>
                    <a:pt x="679" y="964"/>
                    <a:pt x="607" y="899"/>
                  </a:cubicBezTo>
                  <a:cubicBezTo>
                    <a:pt x="417" y="696"/>
                    <a:pt x="524" y="375"/>
                    <a:pt x="774" y="327"/>
                  </a:cubicBezTo>
                  <a:cubicBezTo>
                    <a:pt x="869" y="315"/>
                    <a:pt x="929" y="220"/>
                    <a:pt x="905" y="137"/>
                  </a:cubicBezTo>
                  <a:cubicBezTo>
                    <a:pt x="895" y="56"/>
                    <a:pt x="833" y="0"/>
                    <a:pt x="75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821" name="Google Shape;11821;p80"/>
          <p:cNvGrpSpPr/>
          <p:nvPr/>
        </p:nvGrpSpPr>
        <p:grpSpPr>
          <a:xfrm>
            <a:off x="9434660" y="4232108"/>
            <a:ext cx="480849" cy="469781"/>
            <a:chOff x="7075994" y="3349531"/>
            <a:chExt cx="360637" cy="352336"/>
          </a:xfrm>
          <a:solidFill>
            <a:schemeClr val="tx1"/>
          </a:solidFill>
        </p:grpSpPr>
        <p:sp>
          <p:nvSpPr>
            <p:cNvPr id="11822" name="Google Shape;11822;p80"/>
            <p:cNvSpPr/>
            <p:nvPr/>
          </p:nvSpPr>
          <p:spPr>
            <a:xfrm>
              <a:off x="7277097" y="3607502"/>
              <a:ext cx="56454" cy="57154"/>
            </a:xfrm>
            <a:custGeom>
              <a:avLst/>
              <a:gdLst/>
              <a:ahLst/>
              <a:cxnLst/>
              <a:rect l="l" t="t" r="r" b="b"/>
              <a:pathLst>
                <a:path w="1775" h="1797" extrusionOk="0">
                  <a:moveTo>
                    <a:pt x="871" y="0"/>
                  </a:moveTo>
                  <a:cubicBezTo>
                    <a:pt x="656" y="0"/>
                    <a:pt x="438" y="79"/>
                    <a:pt x="262" y="254"/>
                  </a:cubicBezTo>
                  <a:cubicBezTo>
                    <a:pt x="203" y="314"/>
                    <a:pt x="203" y="421"/>
                    <a:pt x="262" y="493"/>
                  </a:cubicBezTo>
                  <a:cubicBezTo>
                    <a:pt x="292" y="522"/>
                    <a:pt x="331" y="537"/>
                    <a:pt x="372" y="537"/>
                  </a:cubicBezTo>
                  <a:cubicBezTo>
                    <a:pt x="414" y="537"/>
                    <a:pt x="459" y="522"/>
                    <a:pt x="500" y="493"/>
                  </a:cubicBezTo>
                  <a:cubicBezTo>
                    <a:pt x="609" y="391"/>
                    <a:pt x="753" y="335"/>
                    <a:pt x="898" y="335"/>
                  </a:cubicBezTo>
                  <a:cubicBezTo>
                    <a:pt x="1007" y="335"/>
                    <a:pt x="1117" y="367"/>
                    <a:pt x="1215" y="433"/>
                  </a:cubicBezTo>
                  <a:cubicBezTo>
                    <a:pt x="1465" y="612"/>
                    <a:pt x="1536" y="957"/>
                    <a:pt x="1357" y="1231"/>
                  </a:cubicBezTo>
                  <a:cubicBezTo>
                    <a:pt x="1241" y="1398"/>
                    <a:pt x="1069" y="1475"/>
                    <a:pt x="898" y="1475"/>
                  </a:cubicBezTo>
                  <a:cubicBezTo>
                    <a:pt x="632" y="1475"/>
                    <a:pt x="370" y="1288"/>
                    <a:pt x="334" y="969"/>
                  </a:cubicBezTo>
                  <a:cubicBezTo>
                    <a:pt x="322" y="885"/>
                    <a:pt x="238" y="826"/>
                    <a:pt x="155" y="826"/>
                  </a:cubicBezTo>
                  <a:cubicBezTo>
                    <a:pt x="60" y="838"/>
                    <a:pt x="0" y="909"/>
                    <a:pt x="0" y="1005"/>
                  </a:cubicBezTo>
                  <a:cubicBezTo>
                    <a:pt x="58" y="1504"/>
                    <a:pt x="477" y="1797"/>
                    <a:pt x="901" y="1797"/>
                  </a:cubicBezTo>
                  <a:cubicBezTo>
                    <a:pt x="1174" y="1797"/>
                    <a:pt x="1449" y="1675"/>
                    <a:pt x="1631" y="1409"/>
                  </a:cubicBezTo>
                  <a:cubicBezTo>
                    <a:pt x="1727" y="1255"/>
                    <a:pt x="1774" y="1076"/>
                    <a:pt x="1774" y="897"/>
                  </a:cubicBezTo>
                  <a:cubicBezTo>
                    <a:pt x="1774" y="355"/>
                    <a:pt x="1329" y="0"/>
                    <a:pt x="87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23" name="Google Shape;11823;p80"/>
            <p:cNvSpPr/>
            <p:nvPr/>
          </p:nvSpPr>
          <p:spPr>
            <a:xfrm>
              <a:off x="7090784" y="3428917"/>
              <a:ext cx="190894" cy="81421"/>
            </a:xfrm>
            <a:custGeom>
              <a:avLst/>
              <a:gdLst/>
              <a:ahLst/>
              <a:cxnLst/>
              <a:rect l="l" t="t" r="r" b="b"/>
              <a:pathLst>
                <a:path w="6002" h="2560" extrusionOk="0">
                  <a:moveTo>
                    <a:pt x="3568" y="0"/>
                  </a:moveTo>
                  <a:cubicBezTo>
                    <a:pt x="2130" y="0"/>
                    <a:pt x="671" y="803"/>
                    <a:pt x="48" y="2333"/>
                  </a:cubicBezTo>
                  <a:cubicBezTo>
                    <a:pt x="0" y="2440"/>
                    <a:pt x="72" y="2559"/>
                    <a:pt x="191" y="2559"/>
                  </a:cubicBezTo>
                  <a:cubicBezTo>
                    <a:pt x="250" y="2559"/>
                    <a:pt x="310" y="2512"/>
                    <a:pt x="346" y="2452"/>
                  </a:cubicBezTo>
                  <a:cubicBezTo>
                    <a:pt x="909" y="1087"/>
                    <a:pt x="2208" y="325"/>
                    <a:pt x="3537" y="325"/>
                  </a:cubicBezTo>
                  <a:cubicBezTo>
                    <a:pt x="4202" y="325"/>
                    <a:pt x="4874" y="516"/>
                    <a:pt x="5465" y="916"/>
                  </a:cubicBezTo>
                  <a:cubicBezTo>
                    <a:pt x="5537" y="976"/>
                    <a:pt x="5608" y="1024"/>
                    <a:pt x="5680" y="1095"/>
                  </a:cubicBezTo>
                  <a:cubicBezTo>
                    <a:pt x="5719" y="1123"/>
                    <a:pt x="5762" y="1138"/>
                    <a:pt x="5802" y="1138"/>
                  </a:cubicBezTo>
                  <a:cubicBezTo>
                    <a:pt x="5846" y="1138"/>
                    <a:pt x="5887" y="1120"/>
                    <a:pt x="5918" y="1083"/>
                  </a:cubicBezTo>
                  <a:cubicBezTo>
                    <a:pt x="6001" y="1012"/>
                    <a:pt x="5977" y="905"/>
                    <a:pt x="5906" y="845"/>
                  </a:cubicBezTo>
                  <a:cubicBezTo>
                    <a:pt x="5250" y="277"/>
                    <a:pt x="4413" y="0"/>
                    <a:pt x="35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24" name="Google Shape;11824;p80"/>
            <p:cNvSpPr/>
            <p:nvPr/>
          </p:nvSpPr>
          <p:spPr>
            <a:xfrm>
              <a:off x="7075994" y="3520102"/>
              <a:ext cx="136762" cy="167072"/>
            </a:xfrm>
            <a:custGeom>
              <a:avLst/>
              <a:gdLst/>
              <a:ahLst/>
              <a:cxnLst/>
              <a:rect l="l" t="t" r="r" b="b"/>
              <a:pathLst>
                <a:path w="4300" h="5253" extrusionOk="0">
                  <a:moveTo>
                    <a:pt x="489" y="1"/>
                  </a:moveTo>
                  <a:cubicBezTo>
                    <a:pt x="404" y="1"/>
                    <a:pt x="332" y="57"/>
                    <a:pt x="311" y="133"/>
                  </a:cubicBezTo>
                  <a:cubicBezTo>
                    <a:pt x="1" y="1621"/>
                    <a:pt x="608" y="3181"/>
                    <a:pt x="1882" y="4050"/>
                  </a:cubicBezTo>
                  <a:cubicBezTo>
                    <a:pt x="1954" y="4110"/>
                    <a:pt x="2847" y="4765"/>
                    <a:pt x="4049" y="5241"/>
                  </a:cubicBezTo>
                  <a:cubicBezTo>
                    <a:pt x="4061" y="5253"/>
                    <a:pt x="4097" y="5253"/>
                    <a:pt x="4109" y="5253"/>
                  </a:cubicBezTo>
                  <a:cubicBezTo>
                    <a:pt x="4168" y="5253"/>
                    <a:pt x="4240" y="5205"/>
                    <a:pt x="4263" y="5146"/>
                  </a:cubicBezTo>
                  <a:cubicBezTo>
                    <a:pt x="4299" y="5050"/>
                    <a:pt x="4263" y="4955"/>
                    <a:pt x="4168" y="4907"/>
                  </a:cubicBezTo>
                  <a:cubicBezTo>
                    <a:pt x="2978" y="4431"/>
                    <a:pt x="2085" y="3764"/>
                    <a:pt x="2073" y="3764"/>
                  </a:cubicBezTo>
                  <a:cubicBezTo>
                    <a:pt x="906" y="2979"/>
                    <a:pt x="346" y="1562"/>
                    <a:pt x="644" y="193"/>
                  </a:cubicBezTo>
                  <a:cubicBezTo>
                    <a:pt x="656" y="97"/>
                    <a:pt x="596" y="14"/>
                    <a:pt x="513" y="2"/>
                  </a:cubicBezTo>
                  <a:cubicBezTo>
                    <a:pt x="505" y="1"/>
                    <a:pt x="497" y="1"/>
                    <a:pt x="48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25" name="Google Shape;11825;p80"/>
            <p:cNvSpPr/>
            <p:nvPr/>
          </p:nvSpPr>
          <p:spPr>
            <a:xfrm>
              <a:off x="7158560" y="3468609"/>
              <a:ext cx="87496" cy="57249"/>
            </a:xfrm>
            <a:custGeom>
              <a:avLst/>
              <a:gdLst/>
              <a:ahLst/>
              <a:cxnLst/>
              <a:rect l="l" t="t" r="r" b="b"/>
              <a:pathLst>
                <a:path w="2751" h="1800" extrusionOk="0">
                  <a:moveTo>
                    <a:pt x="2222" y="0"/>
                  </a:moveTo>
                  <a:cubicBezTo>
                    <a:pt x="2208" y="0"/>
                    <a:pt x="2194" y="1"/>
                    <a:pt x="2179" y="2"/>
                  </a:cubicBezTo>
                  <a:lnTo>
                    <a:pt x="929" y="61"/>
                  </a:lnTo>
                  <a:cubicBezTo>
                    <a:pt x="572" y="73"/>
                    <a:pt x="346" y="430"/>
                    <a:pt x="477" y="752"/>
                  </a:cubicBezTo>
                  <a:cubicBezTo>
                    <a:pt x="203" y="788"/>
                    <a:pt x="1" y="1026"/>
                    <a:pt x="12" y="1311"/>
                  </a:cubicBezTo>
                  <a:cubicBezTo>
                    <a:pt x="24" y="1573"/>
                    <a:pt x="262" y="1800"/>
                    <a:pt x="536" y="1800"/>
                  </a:cubicBezTo>
                  <a:cubicBezTo>
                    <a:pt x="560" y="1800"/>
                    <a:pt x="548" y="1800"/>
                    <a:pt x="953" y="1788"/>
                  </a:cubicBezTo>
                  <a:cubicBezTo>
                    <a:pt x="1036" y="1788"/>
                    <a:pt x="1108" y="1692"/>
                    <a:pt x="1096" y="1609"/>
                  </a:cubicBezTo>
                  <a:cubicBezTo>
                    <a:pt x="1096" y="1521"/>
                    <a:pt x="1024" y="1453"/>
                    <a:pt x="938" y="1453"/>
                  </a:cubicBezTo>
                  <a:cubicBezTo>
                    <a:pt x="931" y="1453"/>
                    <a:pt x="924" y="1453"/>
                    <a:pt x="917" y="1454"/>
                  </a:cubicBezTo>
                  <a:lnTo>
                    <a:pt x="536" y="1466"/>
                  </a:lnTo>
                  <a:cubicBezTo>
                    <a:pt x="429" y="1466"/>
                    <a:pt x="322" y="1383"/>
                    <a:pt x="322" y="1276"/>
                  </a:cubicBezTo>
                  <a:cubicBezTo>
                    <a:pt x="322" y="1169"/>
                    <a:pt x="405" y="1085"/>
                    <a:pt x="512" y="1085"/>
                  </a:cubicBezTo>
                  <a:lnTo>
                    <a:pt x="655" y="1085"/>
                  </a:lnTo>
                  <a:cubicBezTo>
                    <a:pt x="846" y="1073"/>
                    <a:pt x="929" y="847"/>
                    <a:pt x="798" y="716"/>
                  </a:cubicBezTo>
                  <a:cubicBezTo>
                    <a:pt x="691" y="597"/>
                    <a:pt x="774" y="395"/>
                    <a:pt x="929" y="395"/>
                  </a:cubicBezTo>
                  <a:lnTo>
                    <a:pt x="2179" y="335"/>
                  </a:lnTo>
                  <a:cubicBezTo>
                    <a:pt x="2287" y="335"/>
                    <a:pt x="2394" y="430"/>
                    <a:pt x="2394" y="538"/>
                  </a:cubicBezTo>
                  <a:cubicBezTo>
                    <a:pt x="2394" y="633"/>
                    <a:pt x="2322" y="728"/>
                    <a:pt x="2215" y="728"/>
                  </a:cubicBezTo>
                  <a:lnTo>
                    <a:pt x="2096" y="728"/>
                  </a:lnTo>
                  <a:cubicBezTo>
                    <a:pt x="1906" y="740"/>
                    <a:pt x="1810" y="966"/>
                    <a:pt x="1929" y="1097"/>
                  </a:cubicBezTo>
                  <a:cubicBezTo>
                    <a:pt x="2036" y="1216"/>
                    <a:pt x="1941" y="1395"/>
                    <a:pt x="1786" y="1407"/>
                  </a:cubicBezTo>
                  <a:lnTo>
                    <a:pt x="1572" y="1431"/>
                  </a:lnTo>
                  <a:cubicBezTo>
                    <a:pt x="1489" y="1431"/>
                    <a:pt x="1405" y="1514"/>
                    <a:pt x="1429" y="1609"/>
                  </a:cubicBezTo>
                  <a:cubicBezTo>
                    <a:pt x="1429" y="1686"/>
                    <a:pt x="1501" y="1753"/>
                    <a:pt x="1587" y="1753"/>
                  </a:cubicBezTo>
                  <a:cubicBezTo>
                    <a:pt x="1594" y="1753"/>
                    <a:pt x="1601" y="1753"/>
                    <a:pt x="1608" y="1752"/>
                  </a:cubicBezTo>
                  <a:lnTo>
                    <a:pt x="1810" y="1740"/>
                  </a:lnTo>
                  <a:cubicBezTo>
                    <a:pt x="2156" y="1728"/>
                    <a:pt x="2406" y="1383"/>
                    <a:pt x="2287" y="1038"/>
                  </a:cubicBezTo>
                  <a:cubicBezTo>
                    <a:pt x="2537" y="1014"/>
                    <a:pt x="2751" y="776"/>
                    <a:pt x="2739" y="490"/>
                  </a:cubicBezTo>
                  <a:cubicBezTo>
                    <a:pt x="2716" y="218"/>
                    <a:pt x="2500" y="0"/>
                    <a:pt x="222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26" name="Google Shape;11826;p80"/>
            <p:cNvSpPr/>
            <p:nvPr/>
          </p:nvSpPr>
          <p:spPr>
            <a:xfrm>
              <a:off x="7199461" y="3548567"/>
              <a:ext cx="78399" cy="78749"/>
            </a:xfrm>
            <a:custGeom>
              <a:avLst/>
              <a:gdLst/>
              <a:ahLst/>
              <a:cxnLst/>
              <a:rect l="l" t="t" r="r" b="b"/>
              <a:pathLst>
                <a:path w="2465" h="2476" extrusionOk="0">
                  <a:moveTo>
                    <a:pt x="1751" y="0"/>
                  </a:moveTo>
                  <a:cubicBezTo>
                    <a:pt x="1512" y="0"/>
                    <a:pt x="1465" y="107"/>
                    <a:pt x="393" y="679"/>
                  </a:cubicBezTo>
                  <a:cubicBezTo>
                    <a:pt x="96" y="857"/>
                    <a:pt x="36" y="1274"/>
                    <a:pt x="286" y="1512"/>
                  </a:cubicBezTo>
                  <a:cubicBezTo>
                    <a:pt x="96" y="1655"/>
                    <a:pt x="0" y="1917"/>
                    <a:pt x="96" y="2143"/>
                  </a:cubicBezTo>
                  <a:cubicBezTo>
                    <a:pt x="178" y="2358"/>
                    <a:pt x="376" y="2475"/>
                    <a:pt x="576" y="2475"/>
                  </a:cubicBezTo>
                  <a:cubicBezTo>
                    <a:pt x="665" y="2475"/>
                    <a:pt x="754" y="2452"/>
                    <a:pt x="834" y="2405"/>
                  </a:cubicBezTo>
                  <a:lnTo>
                    <a:pt x="1120" y="2250"/>
                  </a:lnTo>
                  <a:cubicBezTo>
                    <a:pt x="1191" y="2203"/>
                    <a:pt x="1227" y="2096"/>
                    <a:pt x="1179" y="2024"/>
                  </a:cubicBezTo>
                  <a:cubicBezTo>
                    <a:pt x="1146" y="1975"/>
                    <a:pt x="1091" y="1943"/>
                    <a:pt x="1033" y="1943"/>
                  </a:cubicBezTo>
                  <a:cubicBezTo>
                    <a:pt x="1006" y="1943"/>
                    <a:pt x="979" y="1950"/>
                    <a:pt x="953" y="1965"/>
                  </a:cubicBezTo>
                  <a:lnTo>
                    <a:pt x="679" y="2131"/>
                  </a:lnTo>
                  <a:cubicBezTo>
                    <a:pt x="648" y="2149"/>
                    <a:pt x="614" y="2157"/>
                    <a:pt x="582" y="2157"/>
                  </a:cubicBezTo>
                  <a:cubicBezTo>
                    <a:pt x="504" y="2157"/>
                    <a:pt x="430" y="2108"/>
                    <a:pt x="405" y="2024"/>
                  </a:cubicBezTo>
                  <a:cubicBezTo>
                    <a:pt x="381" y="1953"/>
                    <a:pt x="417" y="1834"/>
                    <a:pt x="500" y="1786"/>
                  </a:cubicBezTo>
                  <a:cubicBezTo>
                    <a:pt x="679" y="1679"/>
                    <a:pt x="703" y="1429"/>
                    <a:pt x="524" y="1298"/>
                  </a:cubicBezTo>
                  <a:cubicBezTo>
                    <a:pt x="417" y="1203"/>
                    <a:pt x="441" y="1036"/>
                    <a:pt x="560" y="976"/>
                  </a:cubicBezTo>
                  <a:cubicBezTo>
                    <a:pt x="1715" y="345"/>
                    <a:pt x="1655" y="345"/>
                    <a:pt x="1751" y="345"/>
                  </a:cubicBezTo>
                  <a:cubicBezTo>
                    <a:pt x="1846" y="345"/>
                    <a:pt x="1941" y="429"/>
                    <a:pt x="1941" y="536"/>
                  </a:cubicBezTo>
                  <a:cubicBezTo>
                    <a:pt x="1941" y="702"/>
                    <a:pt x="1774" y="726"/>
                    <a:pt x="1715" y="774"/>
                  </a:cubicBezTo>
                  <a:cubicBezTo>
                    <a:pt x="1548" y="857"/>
                    <a:pt x="1572" y="1095"/>
                    <a:pt x="1751" y="1155"/>
                  </a:cubicBezTo>
                  <a:cubicBezTo>
                    <a:pt x="1893" y="1214"/>
                    <a:pt x="1905" y="1429"/>
                    <a:pt x="1763" y="1512"/>
                  </a:cubicBezTo>
                  <a:lnTo>
                    <a:pt x="1524" y="1655"/>
                  </a:lnTo>
                  <a:cubicBezTo>
                    <a:pt x="1453" y="1691"/>
                    <a:pt x="1417" y="1798"/>
                    <a:pt x="1465" y="1869"/>
                  </a:cubicBezTo>
                  <a:cubicBezTo>
                    <a:pt x="1496" y="1924"/>
                    <a:pt x="1548" y="1953"/>
                    <a:pt x="1603" y="1953"/>
                  </a:cubicBezTo>
                  <a:cubicBezTo>
                    <a:pt x="1632" y="1953"/>
                    <a:pt x="1662" y="1945"/>
                    <a:pt x="1691" y="1929"/>
                  </a:cubicBezTo>
                  <a:lnTo>
                    <a:pt x="1929" y="1798"/>
                  </a:lnTo>
                  <a:cubicBezTo>
                    <a:pt x="2239" y="1619"/>
                    <a:pt x="2298" y="1203"/>
                    <a:pt x="2024" y="964"/>
                  </a:cubicBezTo>
                  <a:cubicBezTo>
                    <a:pt x="2465" y="667"/>
                    <a:pt x="2263" y="0"/>
                    <a:pt x="175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27" name="Google Shape;11827;p80"/>
            <p:cNvSpPr/>
            <p:nvPr/>
          </p:nvSpPr>
          <p:spPr>
            <a:xfrm>
              <a:off x="7114256" y="3523855"/>
              <a:ext cx="72738" cy="76141"/>
            </a:xfrm>
            <a:custGeom>
              <a:avLst/>
              <a:gdLst/>
              <a:ahLst/>
              <a:cxnLst/>
              <a:rect l="l" t="t" r="r" b="b"/>
              <a:pathLst>
                <a:path w="2287" h="2394" extrusionOk="0">
                  <a:moveTo>
                    <a:pt x="518" y="1"/>
                  </a:moveTo>
                  <a:cubicBezTo>
                    <a:pt x="480" y="1"/>
                    <a:pt x="442" y="5"/>
                    <a:pt x="405" y="15"/>
                  </a:cubicBezTo>
                  <a:cubicBezTo>
                    <a:pt x="167" y="75"/>
                    <a:pt x="0" y="289"/>
                    <a:pt x="0" y="527"/>
                  </a:cubicBezTo>
                  <a:cubicBezTo>
                    <a:pt x="0" y="670"/>
                    <a:pt x="60" y="741"/>
                    <a:pt x="191" y="1098"/>
                  </a:cubicBezTo>
                  <a:cubicBezTo>
                    <a:pt x="217" y="1168"/>
                    <a:pt x="282" y="1212"/>
                    <a:pt x="342" y="1212"/>
                  </a:cubicBezTo>
                  <a:cubicBezTo>
                    <a:pt x="364" y="1212"/>
                    <a:pt x="386" y="1206"/>
                    <a:pt x="405" y="1194"/>
                  </a:cubicBezTo>
                  <a:cubicBezTo>
                    <a:pt x="489" y="1158"/>
                    <a:pt x="536" y="1063"/>
                    <a:pt x="489" y="979"/>
                  </a:cubicBezTo>
                  <a:cubicBezTo>
                    <a:pt x="346" y="587"/>
                    <a:pt x="334" y="587"/>
                    <a:pt x="334" y="527"/>
                  </a:cubicBezTo>
                  <a:cubicBezTo>
                    <a:pt x="334" y="420"/>
                    <a:pt x="417" y="325"/>
                    <a:pt x="512" y="325"/>
                  </a:cubicBezTo>
                  <a:cubicBezTo>
                    <a:pt x="584" y="325"/>
                    <a:pt x="667" y="384"/>
                    <a:pt x="703" y="467"/>
                  </a:cubicBezTo>
                  <a:cubicBezTo>
                    <a:pt x="727" y="503"/>
                    <a:pt x="751" y="729"/>
                    <a:pt x="953" y="729"/>
                  </a:cubicBezTo>
                  <a:cubicBezTo>
                    <a:pt x="1024" y="729"/>
                    <a:pt x="1108" y="682"/>
                    <a:pt x="1143" y="610"/>
                  </a:cubicBezTo>
                  <a:cubicBezTo>
                    <a:pt x="1182" y="550"/>
                    <a:pt x="1245" y="520"/>
                    <a:pt x="1308" y="520"/>
                  </a:cubicBezTo>
                  <a:cubicBezTo>
                    <a:pt x="1382" y="520"/>
                    <a:pt x="1457" y="562"/>
                    <a:pt x="1489" y="646"/>
                  </a:cubicBezTo>
                  <a:cubicBezTo>
                    <a:pt x="1965" y="1860"/>
                    <a:pt x="1953" y="1813"/>
                    <a:pt x="1953" y="1872"/>
                  </a:cubicBezTo>
                  <a:cubicBezTo>
                    <a:pt x="1953" y="1998"/>
                    <a:pt x="1851" y="2071"/>
                    <a:pt x="1752" y="2071"/>
                  </a:cubicBezTo>
                  <a:cubicBezTo>
                    <a:pt x="1682" y="2071"/>
                    <a:pt x="1614" y="2035"/>
                    <a:pt x="1584" y="1956"/>
                  </a:cubicBezTo>
                  <a:lnTo>
                    <a:pt x="1524" y="1813"/>
                  </a:lnTo>
                  <a:cubicBezTo>
                    <a:pt x="1481" y="1719"/>
                    <a:pt x="1394" y="1671"/>
                    <a:pt x="1311" y="1671"/>
                  </a:cubicBezTo>
                  <a:cubicBezTo>
                    <a:pt x="1237" y="1671"/>
                    <a:pt x="1165" y="1710"/>
                    <a:pt x="1132" y="1789"/>
                  </a:cubicBezTo>
                  <a:cubicBezTo>
                    <a:pt x="1099" y="1855"/>
                    <a:pt x="1035" y="1888"/>
                    <a:pt x="971" y="1888"/>
                  </a:cubicBezTo>
                  <a:cubicBezTo>
                    <a:pt x="895" y="1888"/>
                    <a:pt x="818" y="1843"/>
                    <a:pt x="786" y="1753"/>
                  </a:cubicBezTo>
                  <a:lnTo>
                    <a:pt x="727" y="1599"/>
                  </a:lnTo>
                  <a:cubicBezTo>
                    <a:pt x="709" y="1529"/>
                    <a:pt x="647" y="1485"/>
                    <a:pt x="587" y="1485"/>
                  </a:cubicBezTo>
                  <a:cubicBezTo>
                    <a:pt x="565" y="1485"/>
                    <a:pt x="543" y="1491"/>
                    <a:pt x="524" y="1503"/>
                  </a:cubicBezTo>
                  <a:cubicBezTo>
                    <a:pt x="429" y="1539"/>
                    <a:pt x="393" y="1634"/>
                    <a:pt x="429" y="1718"/>
                  </a:cubicBezTo>
                  <a:lnTo>
                    <a:pt x="489" y="1872"/>
                  </a:lnTo>
                  <a:cubicBezTo>
                    <a:pt x="566" y="2089"/>
                    <a:pt x="769" y="2215"/>
                    <a:pt x="976" y="2215"/>
                  </a:cubicBezTo>
                  <a:cubicBezTo>
                    <a:pt x="1088" y="2215"/>
                    <a:pt x="1202" y="2178"/>
                    <a:pt x="1298" y="2099"/>
                  </a:cubicBezTo>
                  <a:cubicBezTo>
                    <a:pt x="1389" y="2281"/>
                    <a:pt x="1578" y="2393"/>
                    <a:pt x="1774" y="2393"/>
                  </a:cubicBezTo>
                  <a:cubicBezTo>
                    <a:pt x="1834" y="2393"/>
                    <a:pt x="1894" y="2383"/>
                    <a:pt x="1953" y="2361"/>
                  </a:cubicBezTo>
                  <a:cubicBezTo>
                    <a:pt x="2144" y="2289"/>
                    <a:pt x="2286" y="2099"/>
                    <a:pt x="2286" y="1872"/>
                  </a:cubicBezTo>
                  <a:cubicBezTo>
                    <a:pt x="2286" y="1718"/>
                    <a:pt x="2239" y="1718"/>
                    <a:pt x="1786" y="527"/>
                  </a:cubicBezTo>
                  <a:cubicBezTo>
                    <a:pt x="1708" y="316"/>
                    <a:pt x="1502" y="187"/>
                    <a:pt x="1296" y="187"/>
                  </a:cubicBezTo>
                  <a:cubicBezTo>
                    <a:pt x="1187" y="187"/>
                    <a:pt x="1079" y="223"/>
                    <a:pt x="989" y="301"/>
                  </a:cubicBezTo>
                  <a:cubicBezTo>
                    <a:pt x="899" y="122"/>
                    <a:pt x="710" y="1"/>
                    <a:pt x="51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28" name="Google Shape;11828;p80"/>
            <p:cNvSpPr/>
            <p:nvPr/>
          </p:nvSpPr>
          <p:spPr>
            <a:xfrm>
              <a:off x="7221057" y="3349531"/>
              <a:ext cx="215574" cy="352336"/>
            </a:xfrm>
            <a:custGeom>
              <a:avLst/>
              <a:gdLst/>
              <a:ahLst/>
              <a:cxnLst/>
              <a:rect l="l" t="t" r="r" b="b"/>
              <a:pathLst>
                <a:path w="6778" h="11078" extrusionOk="0">
                  <a:moveTo>
                    <a:pt x="6543" y="0"/>
                  </a:moveTo>
                  <a:cubicBezTo>
                    <a:pt x="6514" y="0"/>
                    <a:pt x="6483" y="6"/>
                    <a:pt x="6453" y="19"/>
                  </a:cubicBezTo>
                  <a:cubicBezTo>
                    <a:pt x="5834" y="281"/>
                    <a:pt x="5215" y="710"/>
                    <a:pt x="4643" y="1257"/>
                  </a:cubicBezTo>
                  <a:cubicBezTo>
                    <a:pt x="4584" y="1317"/>
                    <a:pt x="4560" y="1424"/>
                    <a:pt x="4643" y="1496"/>
                  </a:cubicBezTo>
                  <a:cubicBezTo>
                    <a:pt x="4675" y="1527"/>
                    <a:pt x="4715" y="1545"/>
                    <a:pt x="4759" y="1545"/>
                  </a:cubicBezTo>
                  <a:cubicBezTo>
                    <a:pt x="4799" y="1545"/>
                    <a:pt x="4842" y="1530"/>
                    <a:pt x="4882" y="1496"/>
                  </a:cubicBezTo>
                  <a:cubicBezTo>
                    <a:pt x="5358" y="1043"/>
                    <a:pt x="5858" y="686"/>
                    <a:pt x="6370" y="436"/>
                  </a:cubicBezTo>
                  <a:lnTo>
                    <a:pt x="6370" y="436"/>
                  </a:lnTo>
                  <a:cubicBezTo>
                    <a:pt x="6001" y="1579"/>
                    <a:pt x="5239" y="2615"/>
                    <a:pt x="4382" y="3448"/>
                  </a:cubicBezTo>
                  <a:cubicBezTo>
                    <a:pt x="4361" y="3441"/>
                    <a:pt x="4342" y="3437"/>
                    <a:pt x="4323" y="3437"/>
                  </a:cubicBezTo>
                  <a:cubicBezTo>
                    <a:pt x="4218" y="3437"/>
                    <a:pt x="4139" y="3540"/>
                    <a:pt x="4179" y="3651"/>
                  </a:cubicBezTo>
                  <a:cubicBezTo>
                    <a:pt x="4072" y="3746"/>
                    <a:pt x="3989" y="3829"/>
                    <a:pt x="3893" y="3901"/>
                  </a:cubicBezTo>
                  <a:cubicBezTo>
                    <a:pt x="3762" y="3698"/>
                    <a:pt x="3548" y="3520"/>
                    <a:pt x="3322" y="3424"/>
                  </a:cubicBezTo>
                  <a:cubicBezTo>
                    <a:pt x="3393" y="3341"/>
                    <a:pt x="3441" y="3234"/>
                    <a:pt x="3524" y="3127"/>
                  </a:cubicBezTo>
                  <a:cubicBezTo>
                    <a:pt x="3703" y="3281"/>
                    <a:pt x="3727" y="3341"/>
                    <a:pt x="3834" y="3341"/>
                  </a:cubicBezTo>
                  <a:cubicBezTo>
                    <a:pt x="3977" y="3341"/>
                    <a:pt x="4060" y="3150"/>
                    <a:pt x="3941" y="3055"/>
                  </a:cubicBezTo>
                  <a:lnTo>
                    <a:pt x="3715" y="2865"/>
                  </a:lnTo>
                  <a:cubicBezTo>
                    <a:pt x="3762" y="2793"/>
                    <a:pt x="3739" y="2817"/>
                    <a:pt x="3774" y="2793"/>
                  </a:cubicBezTo>
                  <a:cubicBezTo>
                    <a:pt x="3774" y="2793"/>
                    <a:pt x="3905" y="2615"/>
                    <a:pt x="3917" y="2591"/>
                  </a:cubicBezTo>
                  <a:lnTo>
                    <a:pt x="4322" y="2936"/>
                  </a:lnTo>
                  <a:cubicBezTo>
                    <a:pt x="4354" y="2963"/>
                    <a:pt x="4394" y="2975"/>
                    <a:pt x="4433" y="2975"/>
                  </a:cubicBezTo>
                  <a:cubicBezTo>
                    <a:pt x="4480" y="2975"/>
                    <a:pt x="4527" y="2957"/>
                    <a:pt x="4560" y="2924"/>
                  </a:cubicBezTo>
                  <a:cubicBezTo>
                    <a:pt x="4620" y="2853"/>
                    <a:pt x="4608" y="2746"/>
                    <a:pt x="4548" y="2686"/>
                  </a:cubicBezTo>
                  <a:lnTo>
                    <a:pt x="4132" y="2329"/>
                  </a:lnTo>
                  <a:cubicBezTo>
                    <a:pt x="4239" y="2198"/>
                    <a:pt x="4346" y="2067"/>
                    <a:pt x="4441" y="1960"/>
                  </a:cubicBezTo>
                  <a:cubicBezTo>
                    <a:pt x="4501" y="1877"/>
                    <a:pt x="4501" y="1769"/>
                    <a:pt x="4429" y="1722"/>
                  </a:cubicBezTo>
                  <a:cubicBezTo>
                    <a:pt x="4395" y="1693"/>
                    <a:pt x="4356" y="1678"/>
                    <a:pt x="4316" y="1678"/>
                  </a:cubicBezTo>
                  <a:cubicBezTo>
                    <a:pt x="4272" y="1678"/>
                    <a:pt x="4228" y="1696"/>
                    <a:pt x="4191" y="1734"/>
                  </a:cubicBezTo>
                  <a:cubicBezTo>
                    <a:pt x="3953" y="1984"/>
                    <a:pt x="3727" y="2269"/>
                    <a:pt x="3512" y="2579"/>
                  </a:cubicBezTo>
                  <a:cubicBezTo>
                    <a:pt x="3512" y="2579"/>
                    <a:pt x="3286" y="2877"/>
                    <a:pt x="2989" y="3353"/>
                  </a:cubicBezTo>
                  <a:cubicBezTo>
                    <a:pt x="2968" y="3352"/>
                    <a:pt x="2948" y="3351"/>
                    <a:pt x="2928" y="3351"/>
                  </a:cubicBezTo>
                  <a:cubicBezTo>
                    <a:pt x="2474" y="3351"/>
                    <a:pt x="2039" y="3609"/>
                    <a:pt x="1846" y="4008"/>
                  </a:cubicBezTo>
                  <a:cubicBezTo>
                    <a:pt x="1750" y="4174"/>
                    <a:pt x="1738" y="4353"/>
                    <a:pt x="1667" y="4484"/>
                  </a:cubicBezTo>
                  <a:cubicBezTo>
                    <a:pt x="1584" y="4603"/>
                    <a:pt x="1488" y="4710"/>
                    <a:pt x="1334" y="4794"/>
                  </a:cubicBezTo>
                  <a:cubicBezTo>
                    <a:pt x="1167" y="4901"/>
                    <a:pt x="1012" y="4948"/>
                    <a:pt x="845" y="4996"/>
                  </a:cubicBezTo>
                  <a:cubicBezTo>
                    <a:pt x="786" y="5008"/>
                    <a:pt x="679" y="5032"/>
                    <a:pt x="572" y="5055"/>
                  </a:cubicBezTo>
                  <a:cubicBezTo>
                    <a:pt x="369" y="5091"/>
                    <a:pt x="274" y="5365"/>
                    <a:pt x="441" y="5508"/>
                  </a:cubicBezTo>
                  <a:cubicBezTo>
                    <a:pt x="560" y="5615"/>
                    <a:pt x="679" y="5722"/>
                    <a:pt x="810" y="5794"/>
                  </a:cubicBezTo>
                  <a:cubicBezTo>
                    <a:pt x="836" y="5809"/>
                    <a:pt x="863" y="5815"/>
                    <a:pt x="890" y="5815"/>
                  </a:cubicBezTo>
                  <a:cubicBezTo>
                    <a:pt x="948" y="5815"/>
                    <a:pt x="1003" y="5783"/>
                    <a:pt x="1036" y="5734"/>
                  </a:cubicBezTo>
                  <a:cubicBezTo>
                    <a:pt x="1084" y="5663"/>
                    <a:pt x="1048" y="5556"/>
                    <a:pt x="976" y="5508"/>
                  </a:cubicBezTo>
                  <a:cubicBezTo>
                    <a:pt x="905" y="5472"/>
                    <a:pt x="822" y="5413"/>
                    <a:pt x="750" y="5353"/>
                  </a:cubicBezTo>
                  <a:cubicBezTo>
                    <a:pt x="1238" y="5234"/>
                    <a:pt x="1679" y="5079"/>
                    <a:pt x="1929" y="4663"/>
                  </a:cubicBezTo>
                  <a:cubicBezTo>
                    <a:pt x="2036" y="4484"/>
                    <a:pt x="2048" y="4293"/>
                    <a:pt x="2119" y="4163"/>
                  </a:cubicBezTo>
                  <a:cubicBezTo>
                    <a:pt x="2261" y="3880"/>
                    <a:pt x="2560" y="3676"/>
                    <a:pt x="2883" y="3676"/>
                  </a:cubicBezTo>
                  <a:cubicBezTo>
                    <a:pt x="3078" y="3676"/>
                    <a:pt x="3281" y="3750"/>
                    <a:pt x="3465" y="3924"/>
                  </a:cubicBezTo>
                  <a:cubicBezTo>
                    <a:pt x="3881" y="4317"/>
                    <a:pt x="3762" y="5020"/>
                    <a:pt x="3203" y="5365"/>
                  </a:cubicBezTo>
                  <a:cubicBezTo>
                    <a:pt x="2842" y="5574"/>
                    <a:pt x="2359" y="5745"/>
                    <a:pt x="1888" y="5745"/>
                  </a:cubicBezTo>
                  <a:cubicBezTo>
                    <a:pt x="1769" y="5745"/>
                    <a:pt x="1651" y="5734"/>
                    <a:pt x="1536" y="5710"/>
                  </a:cubicBezTo>
                  <a:cubicBezTo>
                    <a:pt x="1524" y="5707"/>
                    <a:pt x="1511" y="5705"/>
                    <a:pt x="1498" y="5705"/>
                  </a:cubicBezTo>
                  <a:cubicBezTo>
                    <a:pt x="1426" y="5705"/>
                    <a:pt x="1356" y="5760"/>
                    <a:pt x="1345" y="5841"/>
                  </a:cubicBezTo>
                  <a:cubicBezTo>
                    <a:pt x="1334" y="5925"/>
                    <a:pt x="1393" y="6020"/>
                    <a:pt x="1488" y="6032"/>
                  </a:cubicBezTo>
                  <a:cubicBezTo>
                    <a:pt x="1628" y="6059"/>
                    <a:pt x="1767" y="6071"/>
                    <a:pt x="1906" y="6071"/>
                  </a:cubicBezTo>
                  <a:cubicBezTo>
                    <a:pt x="2074" y="6071"/>
                    <a:pt x="2242" y="6053"/>
                    <a:pt x="2405" y="6020"/>
                  </a:cubicBezTo>
                  <a:cubicBezTo>
                    <a:pt x="2453" y="6937"/>
                    <a:pt x="3060" y="7675"/>
                    <a:pt x="3881" y="8044"/>
                  </a:cubicBezTo>
                  <a:cubicBezTo>
                    <a:pt x="4262" y="8211"/>
                    <a:pt x="4501" y="8592"/>
                    <a:pt x="4501" y="8996"/>
                  </a:cubicBezTo>
                  <a:cubicBezTo>
                    <a:pt x="4501" y="9330"/>
                    <a:pt x="4322" y="9580"/>
                    <a:pt x="4322" y="9580"/>
                  </a:cubicBezTo>
                  <a:cubicBezTo>
                    <a:pt x="3643" y="10415"/>
                    <a:pt x="2769" y="10754"/>
                    <a:pt x="1808" y="10754"/>
                  </a:cubicBezTo>
                  <a:cubicBezTo>
                    <a:pt x="1304" y="10754"/>
                    <a:pt x="775" y="10661"/>
                    <a:pt x="238" y="10497"/>
                  </a:cubicBezTo>
                  <a:cubicBezTo>
                    <a:pt x="219" y="10492"/>
                    <a:pt x="201" y="10489"/>
                    <a:pt x="183" y="10489"/>
                  </a:cubicBezTo>
                  <a:cubicBezTo>
                    <a:pt x="111" y="10489"/>
                    <a:pt x="52" y="10528"/>
                    <a:pt x="24" y="10604"/>
                  </a:cubicBezTo>
                  <a:cubicBezTo>
                    <a:pt x="0" y="10687"/>
                    <a:pt x="36" y="10782"/>
                    <a:pt x="131" y="10806"/>
                  </a:cubicBezTo>
                  <a:cubicBezTo>
                    <a:pt x="703" y="10981"/>
                    <a:pt x="1263" y="11077"/>
                    <a:pt x="1799" y="11077"/>
                  </a:cubicBezTo>
                  <a:cubicBezTo>
                    <a:pt x="2869" y="11077"/>
                    <a:pt x="3838" y="10691"/>
                    <a:pt x="4584" y="9770"/>
                  </a:cubicBezTo>
                  <a:cubicBezTo>
                    <a:pt x="4584" y="9758"/>
                    <a:pt x="4596" y="9758"/>
                    <a:pt x="4596" y="9735"/>
                  </a:cubicBezTo>
                  <a:cubicBezTo>
                    <a:pt x="5072" y="9032"/>
                    <a:pt x="4786" y="8068"/>
                    <a:pt x="4001" y="7711"/>
                  </a:cubicBezTo>
                  <a:cubicBezTo>
                    <a:pt x="3286" y="7401"/>
                    <a:pt x="2738" y="6746"/>
                    <a:pt x="2715" y="5913"/>
                  </a:cubicBezTo>
                  <a:cubicBezTo>
                    <a:pt x="3108" y="5794"/>
                    <a:pt x="3358" y="5627"/>
                    <a:pt x="3370" y="5615"/>
                  </a:cubicBezTo>
                  <a:cubicBezTo>
                    <a:pt x="3893" y="5282"/>
                    <a:pt x="4120" y="4710"/>
                    <a:pt x="4001" y="4198"/>
                  </a:cubicBezTo>
                  <a:cubicBezTo>
                    <a:pt x="5191" y="3210"/>
                    <a:pt x="6346" y="1805"/>
                    <a:pt x="6739" y="257"/>
                  </a:cubicBezTo>
                  <a:cubicBezTo>
                    <a:pt x="6778" y="121"/>
                    <a:pt x="6673" y="0"/>
                    <a:pt x="654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829" name="Google Shape;11829;p80"/>
          <p:cNvGrpSpPr/>
          <p:nvPr/>
        </p:nvGrpSpPr>
        <p:grpSpPr>
          <a:xfrm>
            <a:off x="10202645" y="4231642"/>
            <a:ext cx="142911" cy="469865"/>
            <a:chOff x="7651983" y="3349181"/>
            <a:chExt cx="107183" cy="352399"/>
          </a:xfrm>
          <a:solidFill>
            <a:schemeClr val="tx1"/>
          </a:solidFill>
        </p:grpSpPr>
        <p:sp>
          <p:nvSpPr>
            <p:cNvPr id="11830" name="Google Shape;11830;p80"/>
            <p:cNvSpPr/>
            <p:nvPr/>
          </p:nvSpPr>
          <p:spPr>
            <a:xfrm>
              <a:off x="7651983" y="3349181"/>
              <a:ext cx="84092" cy="247507"/>
            </a:xfrm>
            <a:custGeom>
              <a:avLst/>
              <a:gdLst/>
              <a:ahLst/>
              <a:cxnLst/>
              <a:rect l="l" t="t" r="r" b="b"/>
              <a:pathLst>
                <a:path w="2644" h="7782" extrusionOk="0">
                  <a:moveTo>
                    <a:pt x="1699" y="0"/>
                  </a:moveTo>
                  <a:cubicBezTo>
                    <a:pt x="1523" y="0"/>
                    <a:pt x="1349" y="75"/>
                    <a:pt x="1227" y="221"/>
                  </a:cubicBezTo>
                  <a:lnTo>
                    <a:pt x="750" y="756"/>
                  </a:lnTo>
                  <a:cubicBezTo>
                    <a:pt x="274" y="1292"/>
                    <a:pt x="0" y="1995"/>
                    <a:pt x="0" y="2721"/>
                  </a:cubicBezTo>
                  <a:lnTo>
                    <a:pt x="0" y="4602"/>
                  </a:lnTo>
                  <a:cubicBezTo>
                    <a:pt x="0" y="4793"/>
                    <a:pt x="381" y="4840"/>
                    <a:pt x="381" y="5138"/>
                  </a:cubicBezTo>
                  <a:cubicBezTo>
                    <a:pt x="381" y="5328"/>
                    <a:pt x="227" y="5388"/>
                    <a:pt x="48" y="5602"/>
                  </a:cubicBezTo>
                  <a:cubicBezTo>
                    <a:pt x="24" y="5626"/>
                    <a:pt x="0" y="5674"/>
                    <a:pt x="0" y="5721"/>
                  </a:cubicBezTo>
                  <a:lnTo>
                    <a:pt x="0" y="6876"/>
                  </a:lnTo>
                  <a:cubicBezTo>
                    <a:pt x="0" y="7162"/>
                    <a:pt x="60" y="7424"/>
                    <a:pt x="167" y="7686"/>
                  </a:cubicBezTo>
                  <a:cubicBezTo>
                    <a:pt x="203" y="7745"/>
                    <a:pt x="262" y="7781"/>
                    <a:pt x="322" y="7781"/>
                  </a:cubicBezTo>
                  <a:cubicBezTo>
                    <a:pt x="441" y="7781"/>
                    <a:pt x="512" y="7662"/>
                    <a:pt x="465" y="7543"/>
                  </a:cubicBezTo>
                  <a:cubicBezTo>
                    <a:pt x="381" y="7341"/>
                    <a:pt x="346" y="6710"/>
                    <a:pt x="334" y="5793"/>
                  </a:cubicBezTo>
                  <a:cubicBezTo>
                    <a:pt x="441" y="5638"/>
                    <a:pt x="703" y="5507"/>
                    <a:pt x="703" y="5150"/>
                  </a:cubicBezTo>
                  <a:cubicBezTo>
                    <a:pt x="703" y="4769"/>
                    <a:pt x="393" y="4614"/>
                    <a:pt x="334" y="4543"/>
                  </a:cubicBezTo>
                  <a:lnTo>
                    <a:pt x="334" y="2757"/>
                  </a:lnTo>
                  <a:cubicBezTo>
                    <a:pt x="334" y="2114"/>
                    <a:pt x="572" y="1495"/>
                    <a:pt x="989" y="1018"/>
                  </a:cubicBezTo>
                  <a:lnTo>
                    <a:pt x="1465" y="483"/>
                  </a:lnTo>
                  <a:cubicBezTo>
                    <a:pt x="1522" y="408"/>
                    <a:pt x="1604" y="372"/>
                    <a:pt x="1687" y="372"/>
                  </a:cubicBezTo>
                  <a:cubicBezTo>
                    <a:pt x="1777" y="372"/>
                    <a:pt x="1867" y="414"/>
                    <a:pt x="1929" y="494"/>
                  </a:cubicBezTo>
                  <a:lnTo>
                    <a:pt x="2310" y="971"/>
                  </a:lnTo>
                  <a:cubicBezTo>
                    <a:pt x="2343" y="1010"/>
                    <a:pt x="2390" y="1028"/>
                    <a:pt x="2438" y="1028"/>
                  </a:cubicBezTo>
                  <a:cubicBezTo>
                    <a:pt x="2477" y="1028"/>
                    <a:pt x="2516" y="1016"/>
                    <a:pt x="2548" y="995"/>
                  </a:cubicBezTo>
                  <a:cubicBezTo>
                    <a:pt x="2620" y="887"/>
                    <a:pt x="2644" y="792"/>
                    <a:pt x="2584" y="721"/>
                  </a:cubicBezTo>
                  <a:lnTo>
                    <a:pt x="2191" y="244"/>
                  </a:lnTo>
                  <a:cubicBezTo>
                    <a:pt x="2064" y="81"/>
                    <a:pt x="1881" y="0"/>
                    <a:pt x="169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31" name="Google Shape;11831;p80"/>
            <p:cNvSpPr/>
            <p:nvPr/>
          </p:nvSpPr>
          <p:spPr>
            <a:xfrm>
              <a:off x="7667885" y="3387379"/>
              <a:ext cx="91280" cy="314202"/>
            </a:xfrm>
            <a:custGeom>
              <a:avLst/>
              <a:gdLst/>
              <a:ahLst/>
              <a:cxnLst/>
              <a:rect l="l" t="t" r="r" b="b"/>
              <a:pathLst>
                <a:path w="2870" h="9879" extrusionOk="0">
                  <a:moveTo>
                    <a:pt x="2334" y="1"/>
                  </a:moveTo>
                  <a:cubicBezTo>
                    <a:pt x="2310" y="1"/>
                    <a:pt x="2286" y="6"/>
                    <a:pt x="2263" y="20"/>
                  </a:cubicBezTo>
                  <a:cubicBezTo>
                    <a:pt x="2179" y="67"/>
                    <a:pt x="2144" y="151"/>
                    <a:pt x="2179" y="246"/>
                  </a:cubicBezTo>
                  <a:cubicBezTo>
                    <a:pt x="2536" y="948"/>
                    <a:pt x="2453" y="1544"/>
                    <a:pt x="2465" y="1639"/>
                  </a:cubicBezTo>
                  <a:lnTo>
                    <a:pt x="2084" y="2044"/>
                  </a:lnTo>
                  <a:cubicBezTo>
                    <a:pt x="1822" y="2318"/>
                    <a:pt x="1858" y="2746"/>
                    <a:pt x="2144" y="2973"/>
                  </a:cubicBezTo>
                  <a:lnTo>
                    <a:pt x="2465" y="3234"/>
                  </a:lnTo>
                  <a:lnTo>
                    <a:pt x="2465" y="5616"/>
                  </a:lnTo>
                  <a:cubicBezTo>
                    <a:pt x="2465" y="5973"/>
                    <a:pt x="2358" y="6306"/>
                    <a:pt x="2155" y="6580"/>
                  </a:cubicBezTo>
                  <a:lnTo>
                    <a:pt x="1334" y="7711"/>
                  </a:lnTo>
                  <a:lnTo>
                    <a:pt x="1334" y="3937"/>
                  </a:lnTo>
                  <a:lnTo>
                    <a:pt x="2084" y="3389"/>
                  </a:lnTo>
                  <a:cubicBezTo>
                    <a:pt x="2155" y="3330"/>
                    <a:pt x="2167" y="3223"/>
                    <a:pt x="2108" y="3151"/>
                  </a:cubicBezTo>
                  <a:cubicBezTo>
                    <a:pt x="2073" y="3102"/>
                    <a:pt x="2022" y="3078"/>
                    <a:pt x="1972" y="3078"/>
                  </a:cubicBezTo>
                  <a:cubicBezTo>
                    <a:pt x="1935" y="3078"/>
                    <a:pt x="1899" y="3091"/>
                    <a:pt x="1870" y="3115"/>
                  </a:cubicBezTo>
                  <a:lnTo>
                    <a:pt x="1322" y="3520"/>
                  </a:lnTo>
                  <a:lnTo>
                    <a:pt x="1322" y="210"/>
                  </a:lnTo>
                  <a:cubicBezTo>
                    <a:pt x="1322" y="127"/>
                    <a:pt x="1251" y="44"/>
                    <a:pt x="1155" y="44"/>
                  </a:cubicBezTo>
                  <a:cubicBezTo>
                    <a:pt x="1072" y="44"/>
                    <a:pt x="989" y="127"/>
                    <a:pt x="989" y="210"/>
                  </a:cubicBezTo>
                  <a:lnTo>
                    <a:pt x="989" y="1270"/>
                  </a:lnTo>
                  <a:lnTo>
                    <a:pt x="608" y="925"/>
                  </a:lnTo>
                  <a:cubicBezTo>
                    <a:pt x="575" y="897"/>
                    <a:pt x="535" y="883"/>
                    <a:pt x="495" y="883"/>
                  </a:cubicBezTo>
                  <a:cubicBezTo>
                    <a:pt x="448" y="883"/>
                    <a:pt x="402" y="903"/>
                    <a:pt x="370" y="948"/>
                  </a:cubicBezTo>
                  <a:cubicBezTo>
                    <a:pt x="310" y="1020"/>
                    <a:pt x="310" y="1127"/>
                    <a:pt x="381" y="1187"/>
                  </a:cubicBezTo>
                  <a:cubicBezTo>
                    <a:pt x="846" y="1579"/>
                    <a:pt x="977" y="1722"/>
                    <a:pt x="989" y="1722"/>
                  </a:cubicBezTo>
                  <a:lnTo>
                    <a:pt x="989" y="4842"/>
                  </a:lnTo>
                  <a:lnTo>
                    <a:pt x="655" y="4532"/>
                  </a:lnTo>
                  <a:cubicBezTo>
                    <a:pt x="615" y="4504"/>
                    <a:pt x="573" y="4489"/>
                    <a:pt x="533" y="4489"/>
                  </a:cubicBezTo>
                  <a:cubicBezTo>
                    <a:pt x="489" y="4489"/>
                    <a:pt x="448" y="4507"/>
                    <a:pt x="417" y="4544"/>
                  </a:cubicBezTo>
                  <a:cubicBezTo>
                    <a:pt x="358" y="4616"/>
                    <a:pt x="358" y="4723"/>
                    <a:pt x="429" y="4782"/>
                  </a:cubicBezTo>
                  <a:lnTo>
                    <a:pt x="989" y="5306"/>
                  </a:lnTo>
                  <a:lnTo>
                    <a:pt x="989" y="7795"/>
                  </a:lnTo>
                  <a:lnTo>
                    <a:pt x="322" y="6854"/>
                  </a:lnTo>
                  <a:cubicBezTo>
                    <a:pt x="283" y="6808"/>
                    <a:pt x="235" y="6782"/>
                    <a:pt x="183" y="6782"/>
                  </a:cubicBezTo>
                  <a:cubicBezTo>
                    <a:pt x="155" y="6782"/>
                    <a:pt x="125" y="6789"/>
                    <a:pt x="96" y="6806"/>
                  </a:cubicBezTo>
                  <a:cubicBezTo>
                    <a:pt x="24" y="6866"/>
                    <a:pt x="12" y="6961"/>
                    <a:pt x="60" y="7033"/>
                  </a:cubicBezTo>
                  <a:lnTo>
                    <a:pt x="989" y="8342"/>
                  </a:lnTo>
                  <a:lnTo>
                    <a:pt x="989" y="8699"/>
                  </a:lnTo>
                  <a:lnTo>
                    <a:pt x="298" y="8033"/>
                  </a:lnTo>
                  <a:cubicBezTo>
                    <a:pt x="268" y="8003"/>
                    <a:pt x="227" y="7988"/>
                    <a:pt x="183" y="7988"/>
                  </a:cubicBezTo>
                  <a:cubicBezTo>
                    <a:pt x="140" y="7988"/>
                    <a:pt x="96" y="8003"/>
                    <a:pt x="60" y="8033"/>
                  </a:cubicBezTo>
                  <a:cubicBezTo>
                    <a:pt x="0" y="8092"/>
                    <a:pt x="0" y="8187"/>
                    <a:pt x="60" y="8271"/>
                  </a:cubicBezTo>
                  <a:lnTo>
                    <a:pt x="977" y="9164"/>
                  </a:lnTo>
                  <a:lnTo>
                    <a:pt x="977" y="9711"/>
                  </a:lnTo>
                  <a:cubicBezTo>
                    <a:pt x="977" y="9795"/>
                    <a:pt x="1048" y="9878"/>
                    <a:pt x="1143" y="9878"/>
                  </a:cubicBezTo>
                  <a:cubicBezTo>
                    <a:pt x="1227" y="9878"/>
                    <a:pt x="1310" y="9795"/>
                    <a:pt x="1310" y="9711"/>
                  </a:cubicBezTo>
                  <a:lnTo>
                    <a:pt x="1310" y="9164"/>
                  </a:lnTo>
                  <a:lnTo>
                    <a:pt x="2263" y="8187"/>
                  </a:lnTo>
                  <a:cubicBezTo>
                    <a:pt x="2322" y="8128"/>
                    <a:pt x="2322" y="8033"/>
                    <a:pt x="2263" y="7949"/>
                  </a:cubicBezTo>
                  <a:cubicBezTo>
                    <a:pt x="2234" y="7915"/>
                    <a:pt x="2195" y="7900"/>
                    <a:pt x="2154" y="7900"/>
                  </a:cubicBezTo>
                  <a:cubicBezTo>
                    <a:pt x="2109" y="7900"/>
                    <a:pt x="2062" y="7918"/>
                    <a:pt x="2024" y="7949"/>
                  </a:cubicBezTo>
                  <a:lnTo>
                    <a:pt x="1286" y="8688"/>
                  </a:lnTo>
                  <a:lnTo>
                    <a:pt x="1286" y="8247"/>
                  </a:lnTo>
                  <a:lnTo>
                    <a:pt x="2382" y="6759"/>
                  </a:lnTo>
                  <a:cubicBezTo>
                    <a:pt x="2632" y="6425"/>
                    <a:pt x="2763" y="6021"/>
                    <a:pt x="2763" y="5604"/>
                  </a:cubicBezTo>
                  <a:lnTo>
                    <a:pt x="2763" y="3151"/>
                  </a:lnTo>
                  <a:cubicBezTo>
                    <a:pt x="2798" y="3115"/>
                    <a:pt x="2763" y="3068"/>
                    <a:pt x="2739" y="3044"/>
                  </a:cubicBezTo>
                  <a:lnTo>
                    <a:pt x="2346" y="2734"/>
                  </a:lnTo>
                  <a:cubicBezTo>
                    <a:pt x="2215" y="2627"/>
                    <a:pt x="2203" y="2413"/>
                    <a:pt x="2322" y="2282"/>
                  </a:cubicBezTo>
                  <a:cubicBezTo>
                    <a:pt x="2715" y="1853"/>
                    <a:pt x="2798" y="1841"/>
                    <a:pt x="2798" y="1722"/>
                  </a:cubicBezTo>
                  <a:cubicBezTo>
                    <a:pt x="2775" y="1568"/>
                    <a:pt x="2870" y="877"/>
                    <a:pt x="2477" y="91"/>
                  </a:cubicBezTo>
                  <a:cubicBezTo>
                    <a:pt x="2451" y="40"/>
                    <a:pt x="2394" y="1"/>
                    <a:pt x="233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832" name="Google Shape;11832;p80"/>
          <p:cNvGrpSpPr/>
          <p:nvPr/>
        </p:nvGrpSpPr>
        <p:grpSpPr>
          <a:xfrm>
            <a:off x="10631291" y="4275829"/>
            <a:ext cx="470120" cy="382763"/>
            <a:chOff x="7973468" y="3382322"/>
            <a:chExt cx="352590" cy="287072"/>
          </a:xfrm>
          <a:solidFill>
            <a:schemeClr val="tx1"/>
          </a:solidFill>
        </p:grpSpPr>
        <p:sp>
          <p:nvSpPr>
            <p:cNvPr id="11833" name="Google Shape;11833;p80"/>
            <p:cNvSpPr/>
            <p:nvPr/>
          </p:nvSpPr>
          <p:spPr>
            <a:xfrm>
              <a:off x="7973468" y="3382322"/>
              <a:ext cx="352590" cy="287072"/>
            </a:xfrm>
            <a:custGeom>
              <a:avLst/>
              <a:gdLst/>
              <a:ahLst/>
              <a:cxnLst/>
              <a:rect l="l" t="t" r="r" b="b"/>
              <a:pathLst>
                <a:path w="11086" h="9026" extrusionOk="0">
                  <a:moveTo>
                    <a:pt x="5370" y="334"/>
                  </a:moveTo>
                  <a:lnTo>
                    <a:pt x="5370" y="7001"/>
                  </a:lnTo>
                  <a:lnTo>
                    <a:pt x="941" y="7001"/>
                  </a:lnTo>
                  <a:lnTo>
                    <a:pt x="941" y="334"/>
                  </a:lnTo>
                  <a:close/>
                  <a:moveTo>
                    <a:pt x="5370" y="7323"/>
                  </a:moveTo>
                  <a:lnTo>
                    <a:pt x="5370" y="7656"/>
                  </a:lnTo>
                  <a:lnTo>
                    <a:pt x="941" y="7656"/>
                  </a:lnTo>
                  <a:lnTo>
                    <a:pt x="941" y="7323"/>
                  </a:lnTo>
                  <a:close/>
                  <a:moveTo>
                    <a:pt x="10133" y="7323"/>
                  </a:moveTo>
                  <a:lnTo>
                    <a:pt x="10133" y="7656"/>
                  </a:lnTo>
                  <a:lnTo>
                    <a:pt x="5704" y="7656"/>
                  </a:lnTo>
                  <a:lnTo>
                    <a:pt x="5704" y="7323"/>
                  </a:lnTo>
                  <a:close/>
                  <a:moveTo>
                    <a:pt x="5835" y="7977"/>
                  </a:moveTo>
                  <a:lnTo>
                    <a:pt x="5835" y="8680"/>
                  </a:lnTo>
                  <a:lnTo>
                    <a:pt x="5240" y="8692"/>
                  </a:lnTo>
                  <a:cubicBezTo>
                    <a:pt x="5240" y="8692"/>
                    <a:pt x="5228" y="8692"/>
                    <a:pt x="5228" y="8680"/>
                  </a:cubicBezTo>
                  <a:lnTo>
                    <a:pt x="5228" y="7977"/>
                  </a:lnTo>
                  <a:close/>
                  <a:moveTo>
                    <a:pt x="775" y="0"/>
                  </a:moveTo>
                  <a:cubicBezTo>
                    <a:pt x="691" y="0"/>
                    <a:pt x="608" y="72"/>
                    <a:pt x="608" y="167"/>
                  </a:cubicBezTo>
                  <a:lnTo>
                    <a:pt x="608" y="536"/>
                  </a:lnTo>
                  <a:lnTo>
                    <a:pt x="465" y="536"/>
                  </a:lnTo>
                  <a:cubicBezTo>
                    <a:pt x="215" y="536"/>
                    <a:pt x="1" y="738"/>
                    <a:pt x="1" y="1000"/>
                  </a:cubicBezTo>
                  <a:lnTo>
                    <a:pt x="1" y="1715"/>
                  </a:lnTo>
                  <a:cubicBezTo>
                    <a:pt x="1" y="1798"/>
                    <a:pt x="72" y="1881"/>
                    <a:pt x="167" y="1881"/>
                  </a:cubicBezTo>
                  <a:cubicBezTo>
                    <a:pt x="251" y="1881"/>
                    <a:pt x="334" y="1798"/>
                    <a:pt x="334" y="1715"/>
                  </a:cubicBezTo>
                  <a:lnTo>
                    <a:pt x="334" y="1000"/>
                  </a:lnTo>
                  <a:cubicBezTo>
                    <a:pt x="334" y="929"/>
                    <a:pt x="394" y="869"/>
                    <a:pt x="465" y="869"/>
                  </a:cubicBezTo>
                  <a:lnTo>
                    <a:pt x="608" y="869"/>
                  </a:lnTo>
                  <a:lnTo>
                    <a:pt x="608" y="7799"/>
                  </a:lnTo>
                  <a:cubicBezTo>
                    <a:pt x="608" y="7894"/>
                    <a:pt x="691" y="7965"/>
                    <a:pt x="775" y="7965"/>
                  </a:cubicBezTo>
                  <a:lnTo>
                    <a:pt x="4918" y="7965"/>
                  </a:lnTo>
                  <a:lnTo>
                    <a:pt x="4918" y="8335"/>
                  </a:lnTo>
                  <a:lnTo>
                    <a:pt x="465" y="8335"/>
                  </a:lnTo>
                  <a:cubicBezTo>
                    <a:pt x="394" y="8335"/>
                    <a:pt x="334" y="8275"/>
                    <a:pt x="334" y="8204"/>
                  </a:cubicBezTo>
                  <a:lnTo>
                    <a:pt x="334" y="2429"/>
                  </a:lnTo>
                  <a:cubicBezTo>
                    <a:pt x="334" y="2334"/>
                    <a:pt x="251" y="2262"/>
                    <a:pt x="167" y="2262"/>
                  </a:cubicBezTo>
                  <a:cubicBezTo>
                    <a:pt x="72" y="2262"/>
                    <a:pt x="1" y="2334"/>
                    <a:pt x="1" y="2429"/>
                  </a:cubicBezTo>
                  <a:lnTo>
                    <a:pt x="1" y="8204"/>
                  </a:lnTo>
                  <a:cubicBezTo>
                    <a:pt x="1" y="8454"/>
                    <a:pt x="215" y="8668"/>
                    <a:pt x="465" y="8668"/>
                  </a:cubicBezTo>
                  <a:lnTo>
                    <a:pt x="4918" y="8668"/>
                  </a:lnTo>
                  <a:lnTo>
                    <a:pt x="4918" y="8680"/>
                  </a:lnTo>
                  <a:cubicBezTo>
                    <a:pt x="4918" y="8858"/>
                    <a:pt x="5061" y="9025"/>
                    <a:pt x="5251" y="9025"/>
                  </a:cubicBezTo>
                  <a:lnTo>
                    <a:pt x="5835" y="9025"/>
                  </a:lnTo>
                  <a:cubicBezTo>
                    <a:pt x="6013" y="9025"/>
                    <a:pt x="6180" y="8870"/>
                    <a:pt x="6180" y="8680"/>
                  </a:cubicBezTo>
                  <a:lnTo>
                    <a:pt x="6180" y="8668"/>
                  </a:lnTo>
                  <a:lnTo>
                    <a:pt x="10633" y="8668"/>
                  </a:lnTo>
                  <a:cubicBezTo>
                    <a:pt x="10883" y="8668"/>
                    <a:pt x="11085" y="8454"/>
                    <a:pt x="11085" y="8204"/>
                  </a:cubicBezTo>
                  <a:lnTo>
                    <a:pt x="11085" y="1012"/>
                  </a:lnTo>
                  <a:cubicBezTo>
                    <a:pt x="11074" y="762"/>
                    <a:pt x="10871" y="548"/>
                    <a:pt x="10609" y="548"/>
                  </a:cubicBezTo>
                  <a:lnTo>
                    <a:pt x="10466" y="548"/>
                  </a:lnTo>
                  <a:lnTo>
                    <a:pt x="10466" y="179"/>
                  </a:lnTo>
                  <a:cubicBezTo>
                    <a:pt x="10466" y="95"/>
                    <a:pt x="10395" y="12"/>
                    <a:pt x="10300" y="12"/>
                  </a:cubicBezTo>
                  <a:lnTo>
                    <a:pt x="9692" y="12"/>
                  </a:lnTo>
                  <a:cubicBezTo>
                    <a:pt x="9597" y="12"/>
                    <a:pt x="9526" y="95"/>
                    <a:pt x="9526" y="179"/>
                  </a:cubicBezTo>
                  <a:cubicBezTo>
                    <a:pt x="9526" y="274"/>
                    <a:pt x="9597" y="345"/>
                    <a:pt x="9692" y="345"/>
                  </a:cubicBezTo>
                  <a:lnTo>
                    <a:pt x="10133" y="345"/>
                  </a:lnTo>
                  <a:lnTo>
                    <a:pt x="10133" y="5894"/>
                  </a:lnTo>
                  <a:cubicBezTo>
                    <a:pt x="10133" y="5989"/>
                    <a:pt x="10216" y="6060"/>
                    <a:pt x="10300" y="6060"/>
                  </a:cubicBezTo>
                  <a:cubicBezTo>
                    <a:pt x="10395" y="6060"/>
                    <a:pt x="10466" y="5989"/>
                    <a:pt x="10466" y="5894"/>
                  </a:cubicBezTo>
                  <a:lnTo>
                    <a:pt x="10466" y="881"/>
                  </a:lnTo>
                  <a:lnTo>
                    <a:pt x="10609" y="881"/>
                  </a:lnTo>
                  <a:cubicBezTo>
                    <a:pt x="10693" y="881"/>
                    <a:pt x="10752" y="941"/>
                    <a:pt x="10752" y="1012"/>
                  </a:cubicBezTo>
                  <a:lnTo>
                    <a:pt x="10752" y="8204"/>
                  </a:lnTo>
                  <a:cubicBezTo>
                    <a:pt x="10752" y="8275"/>
                    <a:pt x="10693" y="8335"/>
                    <a:pt x="10609" y="8335"/>
                  </a:cubicBezTo>
                  <a:lnTo>
                    <a:pt x="6168" y="8335"/>
                  </a:lnTo>
                  <a:lnTo>
                    <a:pt x="6168" y="7965"/>
                  </a:lnTo>
                  <a:lnTo>
                    <a:pt x="10300" y="7965"/>
                  </a:lnTo>
                  <a:cubicBezTo>
                    <a:pt x="10395" y="7965"/>
                    <a:pt x="10466" y="7882"/>
                    <a:pt x="10466" y="7799"/>
                  </a:cubicBezTo>
                  <a:lnTo>
                    <a:pt x="10466" y="6584"/>
                  </a:lnTo>
                  <a:cubicBezTo>
                    <a:pt x="10466" y="6489"/>
                    <a:pt x="10395" y="6418"/>
                    <a:pt x="10300" y="6418"/>
                  </a:cubicBezTo>
                  <a:cubicBezTo>
                    <a:pt x="10216" y="6418"/>
                    <a:pt x="10133" y="6489"/>
                    <a:pt x="10133" y="6584"/>
                  </a:cubicBezTo>
                  <a:lnTo>
                    <a:pt x="10133" y="7001"/>
                  </a:lnTo>
                  <a:lnTo>
                    <a:pt x="5704" y="7001"/>
                  </a:lnTo>
                  <a:lnTo>
                    <a:pt x="5704" y="334"/>
                  </a:lnTo>
                  <a:lnTo>
                    <a:pt x="9002" y="334"/>
                  </a:lnTo>
                  <a:cubicBezTo>
                    <a:pt x="9097" y="334"/>
                    <a:pt x="9169" y="250"/>
                    <a:pt x="9169" y="167"/>
                  </a:cubicBezTo>
                  <a:cubicBezTo>
                    <a:pt x="9169" y="72"/>
                    <a:pt x="9097" y="0"/>
                    <a:pt x="900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34" name="Google Shape;11834;p80"/>
            <p:cNvSpPr/>
            <p:nvPr/>
          </p:nvSpPr>
          <p:spPr>
            <a:xfrm>
              <a:off x="8051486" y="3417149"/>
              <a:ext cx="73883" cy="10623"/>
            </a:xfrm>
            <a:custGeom>
              <a:avLst/>
              <a:gdLst/>
              <a:ahLst/>
              <a:cxnLst/>
              <a:rect l="l" t="t" r="r" b="b"/>
              <a:pathLst>
                <a:path w="2323" h="334" extrusionOk="0">
                  <a:moveTo>
                    <a:pt x="167" y="1"/>
                  </a:moveTo>
                  <a:cubicBezTo>
                    <a:pt x="84" y="1"/>
                    <a:pt x="0" y="84"/>
                    <a:pt x="0" y="167"/>
                  </a:cubicBezTo>
                  <a:cubicBezTo>
                    <a:pt x="0" y="262"/>
                    <a:pt x="84" y="334"/>
                    <a:pt x="167" y="334"/>
                  </a:cubicBezTo>
                  <a:lnTo>
                    <a:pt x="2167" y="334"/>
                  </a:lnTo>
                  <a:cubicBezTo>
                    <a:pt x="2251" y="334"/>
                    <a:pt x="2322" y="262"/>
                    <a:pt x="2322" y="167"/>
                  </a:cubicBezTo>
                  <a:cubicBezTo>
                    <a:pt x="2322" y="84"/>
                    <a:pt x="2251" y="1"/>
                    <a:pt x="2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35" name="Google Shape;11835;p80"/>
            <p:cNvSpPr/>
            <p:nvPr/>
          </p:nvSpPr>
          <p:spPr>
            <a:xfrm>
              <a:off x="8022702" y="3437981"/>
              <a:ext cx="102667" cy="10623"/>
            </a:xfrm>
            <a:custGeom>
              <a:avLst/>
              <a:gdLst/>
              <a:ahLst/>
              <a:cxnLst/>
              <a:rect l="l" t="t" r="r" b="b"/>
              <a:pathLst>
                <a:path w="3228" h="334" extrusionOk="0">
                  <a:moveTo>
                    <a:pt x="167" y="0"/>
                  </a:moveTo>
                  <a:cubicBezTo>
                    <a:pt x="72" y="0"/>
                    <a:pt x="1" y="84"/>
                    <a:pt x="1" y="167"/>
                  </a:cubicBezTo>
                  <a:cubicBezTo>
                    <a:pt x="12" y="262"/>
                    <a:pt x="72" y="334"/>
                    <a:pt x="167" y="334"/>
                  </a:cubicBezTo>
                  <a:lnTo>
                    <a:pt x="3072" y="334"/>
                  </a:lnTo>
                  <a:cubicBezTo>
                    <a:pt x="3156" y="334"/>
                    <a:pt x="3227" y="262"/>
                    <a:pt x="3227" y="167"/>
                  </a:cubicBezTo>
                  <a:cubicBezTo>
                    <a:pt x="3227" y="84"/>
                    <a:pt x="3156" y="0"/>
                    <a:pt x="307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36" name="Google Shape;11836;p80"/>
            <p:cNvSpPr/>
            <p:nvPr/>
          </p:nvSpPr>
          <p:spPr>
            <a:xfrm>
              <a:off x="8022702" y="3458432"/>
              <a:ext cx="102667" cy="10623"/>
            </a:xfrm>
            <a:custGeom>
              <a:avLst/>
              <a:gdLst/>
              <a:ahLst/>
              <a:cxnLst/>
              <a:rect l="l" t="t" r="r" b="b"/>
              <a:pathLst>
                <a:path w="3228" h="334" extrusionOk="0">
                  <a:moveTo>
                    <a:pt x="167" y="0"/>
                  </a:moveTo>
                  <a:cubicBezTo>
                    <a:pt x="72" y="0"/>
                    <a:pt x="1" y="84"/>
                    <a:pt x="1" y="167"/>
                  </a:cubicBezTo>
                  <a:cubicBezTo>
                    <a:pt x="12" y="274"/>
                    <a:pt x="72" y="334"/>
                    <a:pt x="167" y="334"/>
                  </a:cubicBezTo>
                  <a:lnTo>
                    <a:pt x="3072" y="334"/>
                  </a:lnTo>
                  <a:cubicBezTo>
                    <a:pt x="3156" y="334"/>
                    <a:pt x="3227" y="262"/>
                    <a:pt x="3227" y="167"/>
                  </a:cubicBezTo>
                  <a:cubicBezTo>
                    <a:pt x="3227" y="84"/>
                    <a:pt x="3156" y="0"/>
                    <a:pt x="307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37" name="Google Shape;11837;p80"/>
            <p:cNvSpPr/>
            <p:nvPr/>
          </p:nvSpPr>
          <p:spPr>
            <a:xfrm>
              <a:off x="8022702" y="3479264"/>
              <a:ext cx="81071" cy="10623"/>
            </a:xfrm>
            <a:custGeom>
              <a:avLst/>
              <a:gdLst/>
              <a:ahLst/>
              <a:cxnLst/>
              <a:rect l="l" t="t" r="r" b="b"/>
              <a:pathLst>
                <a:path w="2549" h="334" extrusionOk="0">
                  <a:moveTo>
                    <a:pt x="167" y="0"/>
                  </a:moveTo>
                  <a:cubicBezTo>
                    <a:pt x="72" y="0"/>
                    <a:pt x="1" y="84"/>
                    <a:pt x="1" y="167"/>
                  </a:cubicBezTo>
                  <a:cubicBezTo>
                    <a:pt x="12" y="262"/>
                    <a:pt x="72" y="334"/>
                    <a:pt x="167" y="334"/>
                  </a:cubicBezTo>
                  <a:lnTo>
                    <a:pt x="2382" y="334"/>
                  </a:lnTo>
                  <a:cubicBezTo>
                    <a:pt x="2477" y="334"/>
                    <a:pt x="2549" y="262"/>
                    <a:pt x="2549" y="167"/>
                  </a:cubicBezTo>
                  <a:cubicBezTo>
                    <a:pt x="2549" y="84"/>
                    <a:pt x="2477" y="0"/>
                    <a:pt x="238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38" name="Google Shape;11838;p80"/>
            <p:cNvSpPr/>
            <p:nvPr/>
          </p:nvSpPr>
          <p:spPr>
            <a:xfrm>
              <a:off x="8051486" y="3520515"/>
              <a:ext cx="73883" cy="10655"/>
            </a:xfrm>
            <a:custGeom>
              <a:avLst/>
              <a:gdLst/>
              <a:ahLst/>
              <a:cxnLst/>
              <a:rect l="l" t="t" r="r" b="b"/>
              <a:pathLst>
                <a:path w="2323" h="335" extrusionOk="0">
                  <a:moveTo>
                    <a:pt x="167" y="1"/>
                  </a:moveTo>
                  <a:cubicBezTo>
                    <a:pt x="84" y="1"/>
                    <a:pt x="0" y="72"/>
                    <a:pt x="0" y="168"/>
                  </a:cubicBezTo>
                  <a:cubicBezTo>
                    <a:pt x="0" y="251"/>
                    <a:pt x="84" y="334"/>
                    <a:pt x="167" y="334"/>
                  </a:cubicBezTo>
                  <a:lnTo>
                    <a:pt x="2167" y="334"/>
                  </a:lnTo>
                  <a:cubicBezTo>
                    <a:pt x="2251" y="334"/>
                    <a:pt x="2322" y="251"/>
                    <a:pt x="2322" y="168"/>
                  </a:cubicBezTo>
                  <a:cubicBezTo>
                    <a:pt x="2322" y="72"/>
                    <a:pt x="2251" y="1"/>
                    <a:pt x="2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39" name="Google Shape;11839;p80"/>
            <p:cNvSpPr/>
            <p:nvPr/>
          </p:nvSpPr>
          <p:spPr>
            <a:xfrm>
              <a:off x="8022702" y="3540966"/>
              <a:ext cx="102667" cy="10273"/>
            </a:xfrm>
            <a:custGeom>
              <a:avLst/>
              <a:gdLst/>
              <a:ahLst/>
              <a:cxnLst/>
              <a:rect l="l" t="t" r="r" b="b"/>
              <a:pathLst>
                <a:path w="3228" h="323" extrusionOk="0">
                  <a:moveTo>
                    <a:pt x="167" y="1"/>
                  </a:moveTo>
                  <a:cubicBezTo>
                    <a:pt x="72" y="1"/>
                    <a:pt x="1" y="72"/>
                    <a:pt x="1" y="168"/>
                  </a:cubicBezTo>
                  <a:cubicBezTo>
                    <a:pt x="12" y="263"/>
                    <a:pt x="72" y="322"/>
                    <a:pt x="167" y="322"/>
                  </a:cubicBezTo>
                  <a:lnTo>
                    <a:pt x="3072" y="322"/>
                  </a:lnTo>
                  <a:cubicBezTo>
                    <a:pt x="3156" y="322"/>
                    <a:pt x="3227" y="251"/>
                    <a:pt x="3227" y="168"/>
                  </a:cubicBezTo>
                  <a:cubicBezTo>
                    <a:pt x="3227" y="72"/>
                    <a:pt x="3156" y="1"/>
                    <a:pt x="307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40" name="Google Shape;11840;p80"/>
            <p:cNvSpPr/>
            <p:nvPr/>
          </p:nvSpPr>
          <p:spPr>
            <a:xfrm>
              <a:off x="8022702" y="3561798"/>
              <a:ext cx="49266" cy="10273"/>
            </a:xfrm>
            <a:custGeom>
              <a:avLst/>
              <a:gdLst/>
              <a:ahLst/>
              <a:cxnLst/>
              <a:rect l="l" t="t" r="r" b="b"/>
              <a:pathLst>
                <a:path w="1549" h="323" extrusionOk="0">
                  <a:moveTo>
                    <a:pt x="167" y="1"/>
                  </a:moveTo>
                  <a:cubicBezTo>
                    <a:pt x="72" y="1"/>
                    <a:pt x="1" y="72"/>
                    <a:pt x="1" y="167"/>
                  </a:cubicBezTo>
                  <a:cubicBezTo>
                    <a:pt x="12" y="251"/>
                    <a:pt x="72" y="322"/>
                    <a:pt x="167" y="322"/>
                  </a:cubicBezTo>
                  <a:lnTo>
                    <a:pt x="1382" y="322"/>
                  </a:lnTo>
                  <a:cubicBezTo>
                    <a:pt x="1477" y="322"/>
                    <a:pt x="1548" y="251"/>
                    <a:pt x="1548" y="167"/>
                  </a:cubicBezTo>
                  <a:cubicBezTo>
                    <a:pt x="1548" y="72"/>
                    <a:pt x="1477" y="1"/>
                    <a:pt x="138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41" name="Google Shape;11841;p80"/>
            <p:cNvSpPr/>
            <p:nvPr/>
          </p:nvSpPr>
          <p:spPr>
            <a:xfrm>
              <a:off x="8200683" y="3486452"/>
              <a:ext cx="73883" cy="10623"/>
            </a:xfrm>
            <a:custGeom>
              <a:avLst/>
              <a:gdLst/>
              <a:ahLst/>
              <a:cxnLst/>
              <a:rect l="l" t="t" r="r" b="b"/>
              <a:pathLst>
                <a:path w="2323" h="334" extrusionOk="0">
                  <a:moveTo>
                    <a:pt x="167" y="0"/>
                  </a:moveTo>
                  <a:cubicBezTo>
                    <a:pt x="72" y="0"/>
                    <a:pt x="1" y="72"/>
                    <a:pt x="1" y="167"/>
                  </a:cubicBezTo>
                  <a:cubicBezTo>
                    <a:pt x="1" y="250"/>
                    <a:pt x="72" y="334"/>
                    <a:pt x="167" y="334"/>
                  </a:cubicBezTo>
                  <a:lnTo>
                    <a:pt x="2156" y="334"/>
                  </a:lnTo>
                  <a:cubicBezTo>
                    <a:pt x="2251" y="334"/>
                    <a:pt x="2322" y="250"/>
                    <a:pt x="2322" y="167"/>
                  </a:cubicBezTo>
                  <a:cubicBezTo>
                    <a:pt x="2322" y="72"/>
                    <a:pt x="2251" y="0"/>
                    <a:pt x="215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42" name="Google Shape;11842;p80"/>
            <p:cNvSpPr/>
            <p:nvPr/>
          </p:nvSpPr>
          <p:spPr>
            <a:xfrm>
              <a:off x="8171899" y="3506902"/>
              <a:ext cx="102667" cy="10241"/>
            </a:xfrm>
            <a:custGeom>
              <a:avLst/>
              <a:gdLst/>
              <a:ahLst/>
              <a:cxnLst/>
              <a:rect l="l" t="t" r="r" b="b"/>
              <a:pathLst>
                <a:path w="3228" h="322" extrusionOk="0">
                  <a:moveTo>
                    <a:pt x="167" y="0"/>
                  </a:moveTo>
                  <a:cubicBezTo>
                    <a:pt x="72" y="0"/>
                    <a:pt x="1" y="72"/>
                    <a:pt x="1" y="167"/>
                  </a:cubicBezTo>
                  <a:cubicBezTo>
                    <a:pt x="1" y="250"/>
                    <a:pt x="72" y="322"/>
                    <a:pt x="167" y="322"/>
                  </a:cubicBezTo>
                  <a:lnTo>
                    <a:pt x="3061" y="322"/>
                  </a:lnTo>
                  <a:cubicBezTo>
                    <a:pt x="3156" y="322"/>
                    <a:pt x="3227" y="250"/>
                    <a:pt x="3227" y="167"/>
                  </a:cubicBezTo>
                  <a:cubicBezTo>
                    <a:pt x="3227" y="72"/>
                    <a:pt x="3156" y="0"/>
                    <a:pt x="306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43" name="Google Shape;11843;p80"/>
            <p:cNvSpPr/>
            <p:nvPr/>
          </p:nvSpPr>
          <p:spPr>
            <a:xfrm>
              <a:off x="8171899" y="3527735"/>
              <a:ext cx="49266" cy="10241"/>
            </a:xfrm>
            <a:custGeom>
              <a:avLst/>
              <a:gdLst/>
              <a:ahLst/>
              <a:cxnLst/>
              <a:rect l="l" t="t" r="r" b="b"/>
              <a:pathLst>
                <a:path w="1549" h="322" extrusionOk="0">
                  <a:moveTo>
                    <a:pt x="167" y="0"/>
                  </a:moveTo>
                  <a:cubicBezTo>
                    <a:pt x="72" y="0"/>
                    <a:pt x="1" y="72"/>
                    <a:pt x="1" y="167"/>
                  </a:cubicBezTo>
                  <a:cubicBezTo>
                    <a:pt x="1" y="250"/>
                    <a:pt x="72" y="322"/>
                    <a:pt x="167" y="322"/>
                  </a:cubicBezTo>
                  <a:lnTo>
                    <a:pt x="1382" y="322"/>
                  </a:lnTo>
                  <a:cubicBezTo>
                    <a:pt x="1477" y="322"/>
                    <a:pt x="1548" y="250"/>
                    <a:pt x="1548" y="167"/>
                  </a:cubicBezTo>
                  <a:cubicBezTo>
                    <a:pt x="1548" y="72"/>
                    <a:pt x="1477" y="0"/>
                    <a:pt x="138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44" name="Google Shape;11844;p80"/>
            <p:cNvSpPr/>
            <p:nvPr/>
          </p:nvSpPr>
          <p:spPr>
            <a:xfrm>
              <a:off x="8174189" y="3417149"/>
              <a:ext cx="102635" cy="45099"/>
            </a:xfrm>
            <a:custGeom>
              <a:avLst/>
              <a:gdLst/>
              <a:ahLst/>
              <a:cxnLst/>
              <a:rect l="l" t="t" r="r" b="b"/>
              <a:pathLst>
                <a:path w="3227" h="1418" extrusionOk="0">
                  <a:moveTo>
                    <a:pt x="2905" y="334"/>
                  </a:moveTo>
                  <a:lnTo>
                    <a:pt x="2905" y="1096"/>
                  </a:lnTo>
                  <a:lnTo>
                    <a:pt x="333" y="1096"/>
                  </a:lnTo>
                  <a:lnTo>
                    <a:pt x="333" y="334"/>
                  </a:lnTo>
                  <a:close/>
                  <a:moveTo>
                    <a:pt x="167" y="1"/>
                  </a:moveTo>
                  <a:cubicBezTo>
                    <a:pt x="72" y="12"/>
                    <a:pt x="0" y="84"/>
                    <a:pt x="0" y="167"/>
                  </a:cubicBezTo>
                  <a:lnTo>
                    <a:pt x="0" y="1251"/>
                  </a:lnTo>
                  <a:cubicBezTo>
                    <a:pt x="0" y="1346"/>
                    <a:pt x="72" y="1417"/>
                    <a:pt x="167" y="1417"/>
                  </a:cubicBezTo>
                  <a:lnTo>
                    <a:pt x="3072" y="1417"/>
                  </a:lnTo>
                  <a:cubicBezTo>
                    <a:pt x="3155" y="1417"/>
                    <a:pt x="3227" y="1346"/>
                    <a:pt x="3227" y="1251"/>
                  </a:cubicBezTo>
                  <a:lnTo>
                    <a:pt x="3227" y="167"/>
                  </a:lnTo>
                  <a:cubicBezTo>
                    <a:pt x="3227" y="84"/>
                    <a:pt x="3155" y="1"/>
                    <a:pt x="307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1845" name="Google Shape;11845;p80"/>
          <p:cNvSpPr txBox="1"/>
          <p:nvPr/>
        </p:nvSpPr>
        <p:spPr>
          <a:xfrm>
            <a:off x="1132900" y="681367"/>
            <a:ext cx="4642800" cy="643200"/>
          </a:xfrm>
          <a:prstGeom prst="rect">
            <a:avLst/>
          </a:prstGeom>
          <a:noFill/>
          <a:ln>
            <a:noFill/>
          </a:ln>
        </p:spPr>
        <p:txBody>
          <a:bodyPr spcFirstLastPara="1" wrap="square" lIns="121900" tIns="121900" rIns="121900" bIns="121900" anchor="t" anchorCtr="0">
            <a:noAutofit/>
          </a:bodyPr>
          <a:lstStyle/>
          <a:p>
            <a:pPr algn="ctr"/>
            <a:r>
              <a:rPr lang="fa-IR" sz="3200" dirty="0">
                <a:cs typeface="B Nazanin" panose="00000700000000000000" pitchFamily="2" charset="-78"/>
              </a:rPr>
              <a:t>نمادهای فرآیند خلاق</a:t>
            </a:r>
            <a:endParaRPr sz="3200" dirty="0">
              <a:cs typeface="B Nazanin" panose="00000700000000000000" pitchFamily="2" charset="-78"/>
            </a:endParaRPr>
          </a:p>
        </p:txBody>
      </p:sp>
      <p:sp>
        <p:nvSpPr>
          <p:cNvPr id="11846" name="Google Shape;11846;p80"/>
          <p:cNvSpPr txBox="1"/>
          <p:nvPr/>
        </p:nvSpPr>
        <p:spPr>
          <a:xfrm>
            <a:off x="6477867" y="681367"/>
            <a:ext cx="4642800" cy="643200"/>
          </a:xfrm>
          <a:prstGeom prst="rect">
            <a:avLst/>
          </a:prstGeom>
          <a:noFill/>
          <a:ln>
            <a:noFill/>
          </a:ln>
        </p:spPr>
        <p:txBody>
          <a:bodyPr spcFirstLastPara="1" wrap="square" lIns="121900" tIns="121900" rIns="121900" bIns="121900" anchor="t" anchorCtr="0">
            <a:noAutofit/>
          </a:bodyPr>
          <a:lstStyle/>
          <a:p>
            <a:pPr algn="ctr"/>
            <a:r>
              <a:rPr lang="fa-IR" sz="3200" dirty="0">
                <a:cs typeface="B Nazanin" panose="00000700000000000000" pitchFamily="2" charset="-78"/>
              </a:rPr>
              <a:t>نمادهای هنرهای نمایشی</a:t>
            </a:r>
            <a:endParaRPr sz="3200" dirty="0">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8" name="Triángulo isósceles 87">
            <a:extLst>
              <a:ext uri="{FF2B5EF4-FFF2-40B4-BE49-F238E27FC236}">
                <a16:creationId xmlns:a16="http://schemas.microsoft.com/office/drawing/2014/main" id="{FB40001B-6123-439D-B4DC-75C3DE10396B}"/>
              </a:ext>
            </a:extLst>
          </p:cNvPr>
          <p:cNvSpPr/>
          <p:nvPr/>
        </p:nvSpPr>
        <p:spPr>
          <a:xfrm rot="10800000">
            <a:off x="-2" y="-2"/>
            <a:ext cx="12192001" cy="1108227"/>
          </a:xfrm>
          <a:prstGeom prst="triangle">
            <a:avLst/>
          </a:prstGeom>
          <a:solidFill>
            <a:srgbClr val="FFC000">
              <a:alpha val="44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s-PE">
              <a:cs typeface="B Nazanin" panose="00000700000000000000" pitchFamily="2" charset="-78"/>
            </a:endParaRPr>
          </a:p>
        </p:txBody>
      </p:sp>
      <p:grpSp>
        <p:nvGrpSpPr>
          <p:cNvPr id="44" name="Group 43">
            <a:extLst>
              <a:ext uri="{FF2B5EF4-FFF2-40B4-BE49-F238E27FC236}">
                <a16:creationId xmlns:a16="http://schemas.microsoft.com/office/drawing/2014/main" id="{157FD741-7FAB-45FA-9200-BBBEE275BB88}"/>
              </a:ext>
            </a:extLst>
          </p:cNvPr>
          <p:cNvGrpSpPr/>
          <p:nvPr/>
        </p:nvGrpSpPr>
        <p:grpSpPr>
          <a:xfrm>
            <a:off x="3400179" y="3454611"/>
            <a:ext cx="3670916" cy="2612167"/>
            <a:chOff x="3676029" y="3324828"/>
            <a:chExt cx="3670916" cy="2612167"/>
          </a:xfrm>
        </p:grpSpPr>
        <p:sp>
          <p:nvSpPr>
            <p:cNvPr id="9" name="Freeform: Shape 8">
              <a:extLst>
                <a:ext uri="{FF2B5EF4-FFF2-40B4-BE49-F238E27FC236}">
                  <a16:creationId xmlns:a16="http://schemas.microsoft.com/office/drawing/2014/main" id="{B9A8AAB9-F7C3-49C2-97E0-FAAA8C25F6C7}"/>
                </a:ext>
              </a:extLst>
            </p:cNvPr>
            <p:cNvSpPr/>
            <p:nvPr/>
          </p:nvSpPr>
          <p:spPr>
            <a:xfrm>
              <a:off x="3676029" y="5264288"/>
              <a:ext cx="2997285" cy="672707"/>
            </a:xfrm>
            <a:custGeom>
              <a:avLst/>
              <a:gdLst>
                <a:gd name="connsiteX0" fmla="*/ 1075050 w 1984950"/>
                <a:gd name="connsiteY0" fmla="*/ 445500 h 445500"/>
                <a:gd name="connsiteX1" fmla="*/ 0 w 1984950"/>
                <a:gd name="connsiteY1" fmla="*/ 440100 h 445500"/>
                <a:gd name="connsiteX2" fmla="*/ 1154250 w 1984950"/>
                <a:gd name="connsiteY2" fmla="*/ 0 h 445500"/>
                <a:gd name="connsiteX3" fmla="*/ 1984950 w 1984950"/>
                <a:gd name="connsiteY3" fmla="*/ 59400 h 445500"/>
              </a:gdLst>
              <a:ahLst/>
              <a:cxnLst>
                <a:cxn ang="0">
                  <a:pos x="connsiteX0" y="connsiteY0"/>
                </a:cxn>
                <a:cxn ang="0">
                  <a:pos x="connsiteX1" y="connsiteY1"/>
                </a:cxn>
                <a:cxn ang="0">
                  <a:pos x="connsiteX2" y="connsiteY2"/>
                </a:cxn>
                <a:cxn ang="0">
                  <a:pos x="connsiteX3" y="connsiteY3"/>
                </a:cxn>
              </a:cxnLst>
              <a:rect l="l" t="t" r="r" b="b"/>
              <a:pathLst>
                <a:path w="1984950" h="445500">
                  <a:moveTo>
                    <a:pt x="1075050" y="445500"/>
                  </a:moveTo>
                  <a:lnTo>
                    <a:pt x="0" y="440100"/>
                  </a:lnTo>
                  <a:lnTo>
                    <a:pt x="1154250" y="0"/>
                  </a:lnTo>
                  <a:lnTo>
                    <a:pt x="1984950" y="59400"/>
                  </a:lnTo>
                  <a:close/>
                </a:path>
              </a:pathLst>
            </a:custGeom>
            <a:solidFill>
              <a:srgbClr val="949596"/>
            </a:solidFill>
            <a:ln w="4491" cap="flat">
              <a:noFill/>
              <a:prstDash val="solid"/>
              <a:miter/>
            </a:ln>
          </p:spPr>
          <p:txBody>
            <a:bodyPr rtlCol="0" anchor="ctr"/>
            <a:lstStyle/>
            <a:p>
              <a:pPr algn="r" rtl="1"/>
              <a:endParaRPr lang="en-US">
                <a:cs typeface="B Nazanin" panose="00000700000000000000" pitchFamily="2" charset="-78"/>
              </a:endParaRPr>
            </a:p>
          </p:txBody>
        </p:sp>
        <p:sp>
          <p:nvSpPr>
            <p:cNvPr id="18" name="Freeform: Shape 17">
              <a:extLst>
                <a:ext uri="{FF2B5EF4-FFF2-40B4-BE49-F238E27FC236}">
                  <a16:creationId xmlns:a16="http://schemas.microsoft.com/office/drawing/2014/main" id="{C5F25E4B-E730-4281-B5C3-7B10043164CE}"/>
                </a:ext>
              </a:extLst>
            </p:cNvPr>
            <p:cNvSpPr/>
            <p:nvPr/>
          </p:nvSpPr>
          <p:spPr>
            <a:xfrm>
              <a:off x="5313631" y="3326381"/>
              <a:ext cx="2033314" cy="2536547"/>
            </a:xfrm>
            <a:custGeom>
              <a:avLst/>
              <a:gdLst>
                <a:gd name="connsiteX0" fmla="*/ 1143900 w 1346561"/>
                <a:gd name="connsiteY0" fmla="*/ 1227127 h 1679826"/>
                <a:gd name="connsiteX1" fmla="*/ 0 w 1346561"/>
                <a:gd name="connsiteY1" fmla="*/ 1679826 h 1679826"/>
                <a:gd name="connsiteX2" fmla="*/ 178650 w 1346561"/>
                <a:gd name="connsiteY2" fmla="*/ 375726 h 1679826"/>
                <a:gd name="connsiteX3" fmla="*/ 272700 w 1346561"/>
                <a:gd name="connsiteY3" fmla="*/ 281676 h 1679826"/>
                <a:gd name="connsiteX4" fmla="*/ 1224900 w 1346561"/>
                <a:gd name="connsiteY4" fmla="*/ 32376 h 1679826"/>
                <a:gd name="connsiteX5" fmla="*/ 1340550 w 1346561"/>
                <a:gd name="connsiteY5" fmla="*/ 94926 h 1679826"/>
                <a:gd name="connsiteX6" fmla="*/ 1143900 w 1346561"/>
                <a:gd name="connsiteY6" fmla="*/ 1227127 h 167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46561" h="1679826">
                  <a:moveTo>
                    <a:pt x="1143900" y="1227127"/>
                  </a:moveTo>
                  <a:lnTo>
                    <a:pt x="0" y="1679826"/>
                  </a:lnTo>
                  <a:lnTo>
                    <a:pt x="178650" y="375726"/>
                  </a:lnTo>
                  <a:cubicBezTo>
                    <a:pt x="178650" y="308226"/>
                    <a:pt x="204750" y="281676"/>
                    <a:pt x="272700" y="281676"/>
                  </a:cubicBezTo>
                  <a:lnTo>
                    <a:pt x="1224900" y="32376"/>
                  </a:lnTo>
                  <a:cubicBezTo>
                    <a:pt x="1327950" y="6276"/>
                    <a:pt x="1361700" y="-48624"/>
                    <a:pt x="1340550" y="94926"/>
                  </a:cubicBezTo>
                  <a:lnTo>
                    <a:pt x="1143900" y="1227127"/>
                  </a:lnTo>
                  <a:close/>
                </a:path>
              </a:pathLst>
            </a:custGeom>
            <a:solidFill>
              <a:srgbClr val="D6D6E2"/>
            </a:solidFill>
            <a:ln w="4491" cap="flat">
              <a:noFill/>
              <a:prstDash val="solid"/>
              <a:miter/>
            </a:ln>
          </p:spPr>
          <p:txBody>
            <a:bodyPr rtlCol="0" anchor="ctr"/>
            <a:lstStyle/>
            <a:p>
              <a:pPr algn="r" rtl="1"/>
              <a:endParaRPr lang="en-US">
                <a:cs typeface="B Nazanin" panose="00000700000000000000" pitchFamily="2" charset="-78"/>
              </a:endParaRPr>
            </a:p>
          </p:txBody>
        </p:sp>
        <p:sp>
          <p:nvSpPr>
            <p:cNvPr id="19" name="Freeform: Shape 18">
              <a:extLst>
                <a:ext uri="{FF2B5EF4-FFF2-40B4-BE49-F238E27FC236}">
                  <a16:creationId xmlns:a16="http://schemas.microsoft.com/office/drawing/2014/main" id="{16B623E8-48D4-4089-A961-CB9866890B9B}"/>
                </a:ext>
              </a:extLst>
            </p:cNvPr>
            <p:cNvSpPr/>
            <p:nvPr/>
          </p:nvSpPr>
          <p:spPr>
            <a:xfrm>
              <a:off x="5402646" y="3324828"/>
              <a:ext cx="1935560" cy="1824623"/>
            </a:xfrm>
            <a:custGeom>
              <a:avLst/>
              <a:gdLst>
                <a:gd name="connsiteX0" fmla="*/ 1160100 w 1281823"/>
                <a:gd name="connsiteY0" fmla="*/ 32505 h 1208355"/>
                <a:gd name="connsiteX1" fmla="*/ 207900 w 1281823"/>
                <a:gd name="connsiteY1" fmla="*/ 281805 h 1208355"/>
                <a:gd name="connsiteX2" fmla="*/ 113850 w 1281823"/>
                <a:gd name="connsiteY2" fmla="*/ 375855 h 1208355"/>
                <a:gd name="connsiteX3" fmla="*/ 0 w 1281823"/>
                <a:gd name="connsiteY3" fmla="*/ 1208355 h 1208355"/>
                <a:gd name="connsiteX4" fmla="*/ 1280250 w 1281823"/>
                <a:gd name="connsiteY4" fmla="*/ 60855 h 1208355"/>
                <a:gd name="connsiteX5" fmla="*/ 1160100 w 1281823"/>
                <a:gd name="connsiteY5" fmla="*/ 32505 h 12083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81823" h="1208355">
                  <a:moveTo>
                    <a:pt x="1160100" y="32505"/>
                  </a:moveTo>
                  <a:lnTo>
                    <a:pt x="207900" y="281805"/>
                  </a:lnTo>
                  <a:cubicBezTo>
                    <a:pt x="140400" y="281805"/>
                    <a:pt x="113850" y="307905"/>
                    <a:pt x="113850" y="375855"/>
                  </a:cubicBezTo>
                  <a:lnTo>
                    <a:pt x="0" y="1208355"/>
                  </a:lnTo>
                  <a:lnTo>
                    <a:pt x="1280250" y="60855"/>
                  </a:lnTo>
                  <a:cubicBezTo>
                    <a:pt x="1290150" y="-39045"/>
                    <a:pt x="1253700" y="8655"/>
                    <a:pt x="1160100" y="32505"/>
                  </a:cubicBezTo>
                  <a:close/>
                </a:path>
              </a:pathLst>
            </a:custGeom>
            <a:solidFill>
              <a:srgbClr val="C4C4D3"/>
            </a:solidFill>
            <a:ln w="4491" cap="flat">
              <a:noFill/>
              <a:prstDash val="solid"/>
              <a:miter/>
            </a:ln>
          </p:spPr>
          <p:txBody>
            <a:bodyPr rtlCol="0" anchor="ctr"/>
            <a:lstStyle/>
            <a:p>
              <a:pPr algn="r" rtl="1"/>
              <a:endParaRPr lang="en-US">
                <a:cs typeface="B Nazanin" panose="00000700000000000000" pitchFamily="2" charset="-78"/>
              </a:endParaRPr>
            </a:p>
          </p:txBody>
        </p:sp>
        <p:sp>
          <p:nvSpPr>
            <p:cNvPr id="20" name="Freeform: Shape 19">
              <a:extLst>
                <a:ext uri="{FF2B5EF4-FFF2-40B4-BE49-F238E27FC236}">
                  <a16:creationId xmlns:a16="http://schemas.microsoft.com/office/drawing/2014/main" id="{A3378C1F-8C33-493F-B94E-CF06701692D9}"/>
                </a:ext>
              </a:extLst>
            </p:cNvPr>
            <p:cNvSpPr/>
            <p:nvPr/>
          </p:nvSpPr>
          <p:spPr>
            <a:xfrm>
              <a:off x="3718159" y="5197697"/>
              <a:ext cx="2991849" cy="672026"/>
            </a:xfrm>
            <a:custGeom>
              <a:avLst/>
              <a:gdLst>
                <a:gd name="connsiteX0" fmla="*/ 1071450 w 1981350"/>
                <a:gd name="connsiteY0" fmla="*/ 445050 h 445049"/>
                <a:gd name="connsiteX1" fmla="*/ 0 w 1981350"/>
                <a:gd name="connsiteY1" fmla="*/ 389250 h 445049"/>
                <a:gd name="connsiteX2" fmla="*/ 1150200 w 1981350"/>
                <a:gd name="connsiteY2" fmla="*/ 0 h 445049"/>
                <a:gd name="connsiteX3" fmla="*/ 1981350 w 1981350"/>
                <a:gd name="connsiteY3" fmla="*/ 58950 h 445049"/>
              </a:gdLst>
              <a:ahLst/>
              <a:cxnLst>
                <a:cxn ang="0">
                  <a:pos x="connsiteX0" y="connsiteY0"/>
                </a:cxn>
                <a:cxn ang="0">
                  <a:pos x="connsiteX1" y="connsiteY1"/>
                </a:cxn>
                <a:cxn ang="0">
                  <a:pos x="connsiteX2" y="connsiteY2"/>
                </a:cxn>
                <a:cxn ang="0">
                  <a:pos x="connsiteX3" y="connsiteY3"/>
                </a:cxn>
              </a:cxnLst>
              <a:rect l="l" t="t" r="r" b="b"/>
              <a:pathLst>
                <a:path w="1981350" h="445049">
                  <a:moveTo>
                    <a:pt x="1071450" y="445050"/>
                  </a:moveTo>
                  <a:lnTo>
                    <a:pt x="0" y="389250"/>
                  </a:lnTo>
                  <a:lnTo>
                    <a:pt x="1150200" y="0"/>
                  </a:lnTo>
                  <a:lnTo>
                    <a:pt x="1981350" y="58950"/>
                  </a:lnTo>
                  <a:close/>
                </a:path>
              </a:pathLst>
            </a:custGeom>
            <a:solidFill>
              <a:srgbClr val="D6D6E2"/>
            </a:solidFill>
            <a:ln w="4491" cap="flat">
              <a:noFill/>
              <a:prstDash val="solid"/>
              <a:miter/>
            </a:ln>
          </p:spPr>
          <p:txBody>
            <a:bodyPr rtlCol="0" anchor="ctr"/>
            <a:lstStyle/>
            <a:p>
              <a:pPr algn="r" rtl="1"/>
              <a:endParaRPr lang="en-US">
                <a:cs typeface="B Nazanin" panose="00000700000000000000" pitchFamily="2" charset="-78"/>
              </a:endParaRPr>
            </a:p>
          </p:txBody>
        </p:sp>
        <p:sp>
          <p:nvSpPr>
            <p:cNvPr id="21" name="Freeform: Shape 20">
              <a:extLst>
                <a:ext uri="{FF2B5EF4-FFF2-40B4-BE49-F238E27FC236}">
                  <a16:creationId xmlns:a16="http://schemas.microsoft.com/office/drawing/2014/main" id="{F69F7C1E-873F-4CB8-96B3-AE9EA35E3422}"/>
                </a:ext>
              </a:extLst>
            </p:cNvPr>
            <p:cNvSpPr/>
            <p:nvPr/>
          </p:nvSpPr>
          <p:spPr>
            <a:xfrm>
              <a:off x="3718159" y="5211287"/>
              <a:ext cx="1714385" cy="574180"/>
            </a:xfrm>
            <a:custGeom>
              <a:avLst/>
              <a:gdLst>
                <a:gd name="connsiteX0" fmla="*/ 1135350 w 1135350"/>
                <a:gd name="connsiteY0" fmla="*/ 0 h 380250"/>
                <a:gd name="connsiteX1" fmla="*/ 1094850 w 1135350"/>
                <a:gd name="connsiteY1" fmla="*/ 362250 h 380250"/>
                <a:gd name="connsiteX2" fmla="*/ 0 w 1135350"/>
                <a:gd name="connsiteY2" fmla="*/ 380250 h 380250"/>
              </a:gdLst>
              <a:ahLst/>
              <a:cxnLst>
                <a:cxn ang="0">
                  <a:pos x="connsiteX0" y="connsiteY0"/>
                </a:cxn>
                <a:cxn ang="0">
                  <a:pos x="connsiteX1" y="connsiteY1"/>
                </a:cxn>
                <a:cxn ang="0">
                  <a:pos x="connsiteX2" y="connsiteY2"/>
                </a:cxn>
              </a:cxnLst>
              <a:rect l="l" t="t" r="r" b="b"/>
              <a:pathLst>
                <a:path w="1135350" h="380250">
                  <a:moveTo>
                    <a:pt x="1135350" y="0"/>
                  </a:moveTo>
                  <a:lnTo>
                    <a:pt x="1094850" y="362250"/>
                  </a:lnTo>
                  <a:lnTo>
                    <a:pt x="0" y="380250"/>
                  </a:lnTo>
                  <a:close/>
                </a:path>
              </a:pathLst>
            </a:custGeom>
            <a:solidFill>
              <a:srgbClr val="C4C4D3"/>
            </a:solidFill>
            <a:ln w="4491" cap="flat">
              <a:noFill/>
              <a:prstDash val="solid"/>
              <a:miter/>
            </a:ln>
          </p:spPr>
          <p:txBody>
            <a:bodyPr rtlCol="0" anchor="ctr"/>
            <a:lstStyle/>
            <a:p>
              <a:pPr algn="r" rtl="1"/>
              <a:endParaRPr lang="en-US">
                <a:cs typeface="B Nazanin" panose="00000700000000000000" pitchFamily="2" charset="-78"/>
              </a:endParaRPr>
            </a:p>
          </p:txBody>
        </p:sp>
        <p:sp>
          <p:nvSpPr>
            <p:cNvPr id="22" name="Freeform: Shape 21">
              <a:extLst>
                <a:ext uri="{FF2B5EF4-FFF2-40B4-BE49-F238E27FC236}">
                  <a16:creationId xmlns:a16="http://schemas.microsoft.com/office/drawing/2014/main" id="{B6945700-9409-4EBA-954B-66DAD0DCEA7A}"/>
                </a:ext>
              </a:extLst>
            </p:cNvPr>
            <p:cNvSpPr/>
            <p:nvPr/>
          </p:nvSpPr>
          <p:spPr>
            <a:xfrm>
              <a:off x="4482598" y="5371649"/>
              <a:ext cx="926841" cy="366252"/>
            </a:xfrm>
            <a:custGeom>
              <a:avLst/>
              <a:gdLst>
                <a:gd name="connsiteX0" fmla="*/ 613800 w 613800"/>
                <a:gd name="connsiteY0" fmla="*/ 0 h 242550"/>
                <a:gd name="connsiteX1" fmla="*/ 590850 w 613800"/>
                <a:gd name="connsiteY1" fmla="*/ 229050 h 242550"/>
                <a:gd name="connsiteX2" fmla="*/ 0 w 613800"/>
                <a:gd name="connsiteY2" fmla="*/ 242550 h 242550"/>
              </a:gdLst>
              <a:ahLst/>
              <a:cxnLst>
                <a:cxn ang="0">
                  <a:pos x="connsiteX0" y="connsiteY0"/>
                </a:cxn>
                <a:cxn ang="0">
                  <a:pos x="connsiteX1" y="connsiteY1"/>
                </a:cxn>
                <a:cxn ang="0">
                  <a:pos x="connsiteX2" y="connsiteY2"/>
                </a:cxn>
              </a:cxnLst>
              <a:rect l="l" t="t" r="r" b="b"/>
              <a:pathLst>
                <a:path w="613800" h="242550">
                  <a:moveTo>
                    <a:pt x="613800" y="0"/>
                  </a:moveTo>
                  <a:lnTo>
                    <a:pt x="590850" y="229050"/>
                  </a:lnTo>
                  <a:lnTo>
                    <a:pt x="0" y="242550"/>
                  </a:lnTo>
                  <a:close/>
                </a:path>
              </a:pathLst>
            </a:custGeom>
            <a:solidFill>
              <a:srgbClr val="9599A2"/>
            </a:solidFill>
            <a:ln w="4491" cap="flat">
              <a:noFill/>
              <a:prstDash val="solid"/>
              <a:miter/>
            </a:ln>
          </p:spPr>
          <p:txBody>
            <a:bodyPr rtlCol="0" anchor="ctr"/>
            <a:lstStyle/>
            <a:p>
              <a:pPr algn="r" rtl="1"/>
              <a:endParaRPr lang="en-US">
                <a:cs typeface="B Nazanin" panose="00000700000000000000" pitchFamily="2" charset="-78"/>
              </a:endParaRPr>
            </a:p>
          </p:txBody>
        </p:sp>
      </p:grpSp>
      <p:grpSp>
        <p:nvGrpSpPr>
          <p:cNvPr id="45" name="Grupo 44">
            <a:extLst>
              <a:ext uri="{FF2B5EF4-FFF2-40B4-BE49-F238E27FC236}">
                <a16:creationId xmlns:a16="http://schemas.microsoft.com/office/drawing/2014/main" id="{0E06B5C9-00AE-5D18-0D8D-D4CFDC24C605}"/>
              </a:ext>
            </a:extLst>
          </p:cNvPr>
          <p:cNvGrpSpPr/>
          <p:nvPr/>
        </p:nvGrpSpPr>
        <p:grpSpPr>
          <a:xfrm>
            <a:off x="671107" y="801939"/>
            <a:ext cx="3958960" cy="5180500"/>
            <a:chOff x="671107" y="801939"/>
            <a:chExt cx="3958960" cy="5180500"/>
          </a:xfrm>
        </p:grpSpPr>
        <p:sp>
          <p:nvSpPr>
            <p:cNvPr id="4" name="Freeform: Shape 3">
              <a:extLst>
                <a:ext uri="{FF2B5EF4-FFF2-40B4-BE49-F238E27FC236}">
                  <a16:creationId xmlns:a16="http://schemas.microsoft.com/office/drawing/2014/main" id="{C52E1038-B564-46B7-9051-DD7E09A032A8}"/>
                </a:ext>
              </a:extLst>
            </p:cNvPr>
            <p:cNvSpPr/>
            <p:nvPr/>
          </p:nvSpPr>
          <p:spPr>
            <a:xfrm>
              <a:off x="691710" y="2555595"/>
              <a:ext cx="3938357" cy="3408292"/>
            </a:xfrm>
            <a:custGeom>
              <a:avLst/>
              <a:gdLst>
                <a:gd name="connsiteX0" fmla="*/ 2601863 w 2608174"/>
                <a:gd name="connsiteY0" fmla="*/ 1488729 h 2257139"/>
                <a:gd name="connsiteX1" fmla="*/ 2598713 w 2608174"/>
                <a:gd name="connsiteY1" fmla="*/ 1465329 h 2257139"/>
                <a:gd name="connsiteX2" fmla="*/ 2501063 w 2608174"/>
                <a:gd name="connsiteY2" fmla="*/ 1155279 h 2257139"/>
                <a:gd name="connsiteX3" fmla="*/ 2437613 w 2608174"/>
                <a:gd name="connsiteY3" fmla="*/ 1049529 h 2257139"/>
                <a:gd name="connsiteX4" fmla="*/ 2371013 w 2608174"/>
                <a:gd name="connsiteY4" fmla="*/ 932079 h 2257139"/>
                <a:gd name="connsiteX5" fmla="*/ 2325113 w 2608174"/>
                <a:gd name="connsiteY5" fmla="*/ 877629 h 2257139"/>
                <a:gd name="connsiteX6" fmla="*/ 2275613 w 2608174"/>
                <a:gd name="connsiteY6" fmla="*/ 806979 h 2257139"/>
                <a:gd name="connsiteX7" fmla="*/ 2196863 w 2608174"/>
                <a:gd name="connsiteY7" fmla="*/ 670179 h 2257139"/>
                <a:gd name="connsiteX8" fmla="*/ 2145563 w 2608174"/>
                <a:gd name="connsiteY8" fmla="*/ 558129 h 2257139"/>
                <a:gd name="connsiteX9" fmla="*/ 2096963 w 2608174"/>
                <a:gd name="connsiteY9" fmla="*/ 433929 h 2257139"/>
                <a:gd name="connsiteX10" fmla="*/ 2057813 w 2608174"/>
                <a:gd name="connsiteY10" fmla="*/ 312879 h 2257139"/>
                <a:gd name="connsiteX11" fmla="*/ 2038463 w 2608174"/>
                <a:gd name="connsiteY11" fmla="*/ 218829 h 2257139"/>
                <a:gd name="connsiteX12" fmla="*/ 2011463 w 2608174"/>
                <a:gd name="connsiteY12" fmla="*/ 88779 h 2257139"/>
                <a:gd name="connsiteX13" fmla="*/ 1879613 w 2608174"/>
                <a:gd name="connsiteY13" fmla="*/ 2379 h 2257139"/>
                <a:gd name="connsiteX14" fmla="*/ 231263 w 2608174"/>
                <a:gd name="connsiteY14" fmla="*/ 361029 h 2257139"/>
                <a:gd name="connsiteX15" fmla="*/ 119213 w 2608174"/>
                <a:gd name="connsiteY15" fmla="*/ 447429 h 2257139"/>
                <a:gd name="connsiteX16" fmla="*/ 115613 w 2608174"/>
                <a:gd name="connsiteY16" fmla="*/ 443379 h 2257139"/>
                <a:gd name="connsiteX17" fmla="*/ 80513 w 2608174"/>
                <a:gd name="connsiteY17" fmla="*/ 651729 h 2257139"/>
                <a:gd name="connsiteX18" fmla="*/ 52613 w 2608174"/>
                <a:gd name="connsiteY18" fmla="*/ 802479 h 2257139"/>
                <a:gd name="connsiteX19" fmla="*/ 27863 w 2608174"/>
                <a:gd name="connsiteY19" fmla="*/ 1013979 h 2257139"/>
                <a:gd name="connsiteX20" fmla="*/ 22013 w 2608174"/>
                <a:gd name="connsiteY20" fmla="*/ 1264179 h 2257139"/>
                <a:gd name="connsiteX21" fmla="*/ 26063 w 2608174"/>
                <a:gd name="connsiteY21" fmla="*/ 1686279 h 2257139"/>
                <a:gd name="connsiteX22" fmla="*/ 16613 w 2608174"/>
                <a:gd name="connsiteY22" fmla="*/ 1805079 h 2257139"/>
                <a:gd name="connsiteX23" fmla="*/ 19313 w 2608174"/>
                <a:gd name="connsiteY23" fmla="*/ 1863579 h 2257139"/>
                <a:gd name="connsiteX24" fmla="*/ 33713 w 2608174"/>
                <a:gd name="connsiteY24" fmla="*/ 1911729 h 2257139"/>
                <a:gd name="connsiteX25" fmla="*/ 20663 w 2608174"/>
                <a:gd name="connsiteY25" fmla="*/ 1965279 h 2257139"/>
                <a:gd name="connsiteX26" fmla="*/ 3563 w 2608174"/>
                <a:gd name="connsiteY26" fmla="*/ 2116479 h 2257139"/>
                <a:gd name="connsiteX27" fmla="*/ 14363 w 2608174"/>
                <a:gd name="connsiteY27" fmla="*/ 2245179 h 2257139"/>
                <a:gd name="connsiteX28" fmla="*/ 131363 w 2608174"/>
                <a:gd name="connsiteY28" fmla="*/ 2241129 h 2257139"/>
                <a:gd name="connsiteX29" fmla="*/ 271313 w 2608174"/>
                <a:gd name="connsiteY29" fmla="*/ 2210079 h 2257139"/>
                <a:gd name="connsiteX30" fmla="*/ 707363 w 2608174"/>
                <a:gd name="connsiteY30" fmla="*/ 2111979 h 2257139"/>
                <a:gd name="connsiteX31" fmla="*/ 1808963 w 2608174"/>
                <a:gd name="connsiteY31" fmla="*/ 1852329 h 2257139"/>
                <a:gd name="connsiteX32" fmla="*/ 2550563 w 2608174"/>
                <a:gd name="connsiteY32" fmla="*/ 1684479 h 2257139"/>
                <a:gd name="connsiteX33" fmla="*/ 2582063 w 2608174"/>
                <a:gd name="connsiteY33" fmla="*/ 1662429 h 2257139"/>
                <a:gd name="connsiteX34" fmla="*/ 2594213 w 2608174"/>
                <a:gd name="connsiteY34" fmla="*/ 1648479 h 2257139"/>
                <a:gd name="connsiteX35" fmla="*/ 2601863 w 2608174"/>
                <a:gd name="connsiteY35" fmla="*/ 1488729 h 2257139"/>
                <a:gd name="connsiteX36" fmla="*/ 29663 w 2608174"/>
                <a:gd name="connsiteY36" fmla="*/ 1160229 h 2257139"/>
                <a:gd name="connsiteX37" fmla="*/ 29663 w 2608174"/>
                <a:gd name="connsiteY37" fmla="*/ 1160229 h 2257139"/>
                <a:gd name="connsiteX38" fmla="*/ 29663 w 2608174"/>
                <a:gd name="connsiteY38" fmla="*/ 1159779 h 2257139"/>
                <a:gd name="connsiteX39" fmla="*/ 29663 w 2608174"/>
                <a:gd name="connsiteY39" fmla="*/ 1160229 h 2257139"/>
                <a:gd name="connsiteX40" fmla="*/ 52613 w 2608174"/>
                <a:gd name="connsiteY40" fmla="*/ 2251029 h 2257139"/>
                <a:gd name="connsiteX41" fmla="*/ 52613 w 2608174"/>
                <a:gd name="connsiteY41" fmla="*/ 2251029 h 2257139"/>
                <a:gd name="connsiteX42" fmla="*/ 53063 w 2608174"/>
                <a:gd name="connsiteY42" fmla="*/ 2250129 h 2257139"/>
                <a:gd name="connsiteX43" fmla="*/ 54413 w 2608174"/>
                <a:gd name="connsiteY43" fmla="*/ 2251029 h 2257139"/>
                <a:gd name="connsiteX44" fmla="*/ 52613 w 2608174"/>
                <a:gd name="connsiteY44" fmla="*/ 2251029 h 2257139"/>
                <a:gd name="connsiteX45" fmla="*/ 52613 w 2608174"/>
                <a:gd name="connsiteY45" fmla="*/ 2251029 h 2257139"/>
                <a:gd name="connsiteX46" fmla="*/ 2029013 w 2608174"/>
                <a:gd name="connsiteY46" fmla="*/ 1417179 h 2257139"/>
                <a:gd name="connsiteX47" fmla="*/ 1971863 w 2608174"/>
                <a:gd name="connsiteY47" fmla="*/ 1433379 h 2257139"/>
                <a:gd name="connsiteX48" fmla="*/ 1966463 w 2608174"/>
                <a:gd name="connsiteY48" fmla="*/ 1435629 h 2257139"/>
                <a:gd name="connsiteX49" fmla="*/ 1938563 w 2608174"/>
                <a:gd name="connsiteY49" fmla="*/ 1414929 h 2257139"/>
                <a:gd name="connsiteX50" fmla="*/ 1929113 w 2608174"/>
                <a:gd name="connsiteY50" fmla="*/ 1358679 h 2257139"/>
                <a:gd name="connsiteX51" fmla="*/ 1925513 w 2608174"/>
                <a:gd name="connsiteY51" fmla="*/ 1284879 h 2257139"/>
                <a:gd name="connsiteX52" fmla="*/ 1927763 w 2608174"/>
                <a:gd name="connsiteY52" fmla="*/ 1247979 h 2257139"/>
                <a:gd name="connsiteX53" fmla="*/ 1939463 w 2608174"/>
                <a:gd name="connsiteY53" fmla="*/ 1223679 h 2257139"/>
                <a:gd name="connsiteX54" fmla="*/ 1952963 w 2608174"/>
                <a:gd name="connsiteY54" fmla="*/ 1219629 h 2257139"/>
                <a:gd name="connsiteX55" fmla="*/ 1958813 w 2608174"/>
                <a:gd name="connsiteY55" fmla="*/ 1225929 h 2257139"/>
                <a:gd name="connsiteX56" fmla="*/ 2033963 w 2608174"/>
                <a:gd name="connsiteY56" fmla="*/ 1384779 h 2257139"/>
                <a:gd name="connsiteX57" fmla="*/ 2034863 w 2608174"/>
                <a:gd name="connsiteY57" fmla="*/ 1387479 h 2257139"/>
                <a:gd name="connsiteX58" fmla="*/ 2029013 w 2608174"/>
                <a:gd name="connsiteY58" fmla="*/ 1417179 h 2257139"/>
                <a:gd name="connsiteX59" fmla="*/ 2208563 w 2608174"/>
                <a:gd name="connsiteY59" fmla="*/ 1761879 h 2257139"/>
                <a:gd name="connsiteX60" fmla="*/ 2208563 w 2608174"/>
                <a:gd name="connsiteY60" fmla="*/ 1761879 h 2257139"/>
                <a:gd name="connsiteX61" fmla="*/ 2208563 w 2608174"/>
                <a:gd name="connsiteY61" fmla="*/ 1761879 h 2257139"/>
                <a:gd name="connsiteX62" fmla="*/ 2208563 w 2608174"/>
                <a:gd name="connsiteY62" fmla="*/ 1761879 h 2257139"/>
                <a:gd name="connsiteX63" fmla="*/ 2379113 w 2608174"/>
                <a:gd name="connsiteY63" fmla="*/ 1726779 h 2257139"/>
                <a:gd name="connsiteX64" fmla="*/ 2379113 w 2608174"/>
                <a:gd name="connsiteY64" fmla="*/ 1726779 h 2257139"/>
                <a:gd name="connsiteX65" fmla="*/ 2379113 w 2608174"/>
                <a:gd name="connsiteY65" fmla="*/ 1726779 h 2257139"/>
                <a:gd name="connsiteX66" fmla="*/ 2379113 w 2608174"/>
                <a:gd name="connsiteY66" fmla="*/ 1726779 h 2257139"/>
                <a:gd name="connsiteX67" fmla="*/ 2379113 w 2608174"/>
                <a:gd name="connsiteY67" fmla="*/ 1726779 h 2257139"/>
                <a:gd name="connsiteX68" fmla="*/ 2590613 w 2608174"/>
                <a:gd name="connsiteY68" fmla="*/ 1444629 h 2257139"/>
                <a:gd name="connsiteX69" fmla="*/ 2590613 w 2608174"/>
                <a:gd name="connsiteY69" fmla="*/ 1443729 h 2257139"/>
                <a:gd name="connsiteX70" fmla="*/ 2591063 w 2608174"/>
                <a:gd name="connsiteY70" fmla="*/ 1443729 h 2257139"/>
                <a:gd name="connsiteX71" fmla="*/ 2590613 w 2608174"/>
                <a:gd name="connsiteY71" fmla="*/ 1444629 h 2257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2608174" h="2257139">
                  <a:moveTo>
                    <a:pt x="2601863" y="1488729"/>
                  </a:moveTo>
                  <a:cubicBezTo>
                    <a:pt x="2600963" y="1480629"/>
                    <a:pt x="2599613" y="1472979"/>
                    <a:pt x="2598713" y="1465329"/>
                  </a:cubicBezTo>
                  <a:cubicBezTo>
                    <a:pt x="2585213" y="1359129"/>
                    <a:pt x="2556413" y="1247979"/>
                    <a:pt x="2501063" y="1155279"/>
                  </a:cubicBezTo>
                  <a:cubicBezTo>
                    <a:pt x="2479913" y="1120179"/>
                    <a:pt x="2459213" y="1084629"/>
                    <a:pt x="2437613" y="1049529"/>
                  </a:cubicBezTo>
                  <a:cubicBezTo>
                    <a:pt x="2422763" y="1025229"/>
                    <a:pt x="2371463" y="940629"/>
                    <a:pt x="2371013" y="932079"/>
                  </a:cubicBezTo>
                  <a:cubicBezTo>
                    <a:pt x="2370563" y="923529"/>
                    <a:pt x="2337713" y="889329"/>
                    <a:pt x="2325113" y="877629"/>
                  </a:cubicBezTo>
                  <a:cubicBezTo>
                    <a:pt x="2304863" y="858729"/>
                    <a:pt x="2290013" y="829929"/>
                    <a:pt x="2275613" y="806979"/>
                  </a:cubicBezTo>
                  <a:cubicBezTo>
                    <a:pt x="2247713" y="762429"/>
                    <a:pt x="2222063" y="716079"/>
                    <a:pt x="2196863" y="670179"/>
                  </a:cubicBezTo>
                  <a:cubicBezTo>
                    <a:pt x="2177063" y="634179"/>
                    <a:pt x="2159963" y="596829"/>
                    <a:pt x="2145563" y="558129"/>
                  </a:cubicBezTo>
                  <a:cubicBezTo>
                    <a:pt x="2130263" y="518079"/>
                    <a:pt x="2107763" y="475329"/>
                    <a:pt x="2096963" y="433929"/>
                  </a:cubicBezTo>
                  <a:cubicBezTo>
                    <a:pt x="2086613" y="392529"/>
                    <a:pt x="2066813" y="354729"/>
                    <a:pt x="2057813" y="312879"/>
                  </a:cubicBezTo>
                  <a:cubicBezTo>
                    <a:pt x="2051063" y="281829"/>
                    <a:pt x="2044763" y="250329"/>
                    <a:pt x="2038463" y="218829"/>
                  </a:cubicBezTo>
                  <a:cubicBezTo>
                    <a:pt x="2029463" y="175629"/>
                    <a:pt x="2020463" y="131979"/>
                    <a:pt x="2011463" y="88779"/>
                  </a:cubicBezTo>
                  <a:cubicBezTo>
                    <a:pt x="1998863" y="28479"/>
                    <a:pt x="1939913" y="-10221"/>
                    <a:pt x="1879613" y="2379"/>
                  </a:cubicBezTo>
                  <a:cubicBezTo>
                    <a:pt x="1879613" y="2379"/>
                    <a:pt x="259163" y="351579"/>
                    <a:pt x="231263" y="361029"/>
                  </a:cubicBezTo>
                  <a:cubicBezTo>
                    <a:pt x="184913" y="376329"/>
                    <a:pt x="130463" y="393429"/>
                    <a:pt x="119213" y="447429"/>
                  </a:cubicBezTo>
                  <a:cubicBezTo>
                    <a:pt x="117413" y="446529"/>
                    <a:pt x="116063" y="445629"/>
                    <a:pt x="115613" y="443379"/>
                  </a:cubicBezTo>
                  <a:cubicBezTo>
                    <a:pt x="102113" y="512679"/>
                    <a:pt x="71513" y="581529"/>
                    <a:pt x="80513" y="651729"/>
                  </a:cubicBezTo>
                  <a:cubicBezTo>
                    <a:pt x="88163" y="711579"/>
                    <a:pt x="63413" y="752079"/>
                    <a:pt x="52613" y="802479"/>
                  </a:cubicBezTo>
                  <a:cubicBezTo>
                    <a:pt x="40463" y="872229"/>
                    <a:pt x="34613" y="943329"/>
                    <a:pt x="27863" y="1013979"/>
                  </a:cubicBezTo>
                  <a:cubicBezTo>
                    <a:pt x="19313" y="1102179"/>
                    <a:pt x="18413" y="1175529"/>
                    <a:pt x="22013" y="1264179"/>
                  </a:cubicBezTo>
                  <a:cubicBezTo>
                    <a:pt x="27863" y="1398279"/>
                    <a:pt x="-23437" y="1558929"/>
                    <a:pt x="26063" y="1686279"/>
                  </a:cubicBezTo>
                  <a:cubicBezTo>
                    <a:pt x="41813" y="1726779"/>
                    <a:pt x="23813" y="1765479"/>
                    <a:pt x="16613" y="1805079"/>
                  </a:cubicBezTo>
                  <a:cubicBezTo>
                    <a:pt x="13013" y="1824879"/>
                    <a:pt x="11663" y="1844679"/>
                    <a:pt x="19313" y="1863579"/>
                  </a:cubicBezTo>
                  <a:cubicBezTo>
                    <a:pt x="26513" y="1882029"/>
                    <a:pt x="35063" y="1891929"/>
                    <a:pt x="33713" y="1911729"/>
                  </a:cubicBezTo>
                  <a:cubicBezTo>
                    <a:pt x="32363" y="1930179"/>
                    <a:pt x="26063" y="1947729"/>
                    <a:pt x="20663" y="1965279"/>
                  </a:cubicBezTo>
                  <a:cubicBezTo>
                    <a:pt x="5813" y="2014329"/>
                    <a:pt x="4013" y="2065629"/>
                    <a:pt x="3563" y="2116479"/>
                  </a:cubicBezTo>
                  <a:cubicBezTo>
                    <a:pt x="3563" y="2148429"/>
                    <a:pt x="-9487" y="2220429"/>
                    <a:pt x="14363" y="2245179"/>
                  </a:cubicBezTo>
                  <a:cubicBezTo>
                    <a:pt x="38663" y="2270829"/>
                    <a:pt x="99413" y="2248329"/>
                    <a:pt x="131363" y="2241129"/>
                  </a:cubicBezTo>
                  <a:cubicBezTo>
                    <a:pt x="178163" y="2230779"/>
                    <a:pt x="224513" y="2220429"/>
                    <a:pt x="271313" y="2210079"/>
                  </a:cubicBezTo>
                  <a:cubicBezTo>
                    <a:pt x="416663" y="2177679"/>
                    <a:pt x="562013" y="2144829"/>
                    <a:pt x="707363" y="2111979"/>
                  </a:cubicBezTo>
                  <a:cubicBezTo>
                    <a:pt x="891413" y="2070579"/>
                    <a:pt x="1622663" y="1895079"/>
                    <a:pt x="1808963" y="1852329"/>
                  </a:cubicBezTo>
                  <a:cubicBezTo>
                    <a:pt x="1960613" y="1817679"/>
                    <a:pt x="2542913" y="1687179"/>
                    <a:pt x="2550563" y="1684479"/>
                  </a:cubicBezTo>
                  <a:cubicBezTo>
                    <a:pt x="2562713" y="1679979"/>
                    <a:pt x="2573963" y="1673679"/>
                    <a:pt x="2582063" y="1662429"/>
                  </a:cubicBezTo>
                  <a:cubicBezTo>
                    <a:pt x="2586113" y="1657929"/>
                    <a:pt x="2590163" y="1653429"/>
                    <a:pt x="2594213" y="1648479"/>
                  </a:cubicBezTo>
                  <a:cubicBezTo>
                    <a:pt x="2614463" y="1601229"/>
                    <a:pt x="2608613" y="1542279"/>
                    <a:pt x="2601863" y="1488729"/>
                  </a:cubicBezTo>
                  <a:close/>
                  <a:moveTo>
                    <a:pt x="29663" y="1160229"/>
                  </a:moveTo>
                  <a:cubicBezTo>
                    <a:pt x="29663" y="1160229"/>
                    <a:pt x="29663" y="1160229"/>
                    <a:pt x="29663" y="1160229"/>
                  </a:cubicBezTo>
                  <a:cubicBezTo>
                    <a:pt x="29213" y="1160229"/>
                    <a:pt x="29663" y="1159779"/>
                    <a:pt x="29663" y="1159779"/>
                  </a:cubicBezTo>
                  <a:cubicBezTo>
                    <a:pt x="29663" y="1159779"/>
                    <a:pt x="29663" y="1160229"/>
                    <a:pt x="29663" y="1160229"/>
                  </a:cubicBezTo>
                  <a:close/>
                  <a:moveTo>
                    <a:pt x="52613" y="2251029"/>
                  </a:moveTo>
                  <a:cubicBezTo>
                    <a:pt x="52613" y="2251029"/>
                    <a:pt x="52613" y="2251029"/>
                    <a:pt x="52613" y="2251029"/>
                  </a:cubicBezTo>
                  <a:lnTo>
                    <a:pt x="53063" y="2250129"/>
                  </a:lnTo>
                  <a:cubicBezTo>
                    <a:pt x="53513" y="2250579"/>
                    <a:pt x="53963" y="2250579"/>
                    <a:pt x="54413" y="2251029"/>
                  </a:cubicBezTo>
                  <a:cubicBezTo>
                    <a:pt x="53513" y="2251029"/>
                    <a:pt x="53063" y="2251029"/>
                    <a:pt x="52613" y="2251029"/>
                  </a:cubicBezTo>
                  <a:cubicBezTo>
                    <a:pt x="52613" y="2251029"/>
                    <a:pt x="52613" y="2251029"/>
                    <a:pt x="52613" y="2251029"/>
                  </a:cubicBezTo>
                  <a:close/>
                  <a:moveTo>
                    <a:pt x="2029013" y="1417179"/>
                  </a:moveTo>
                  <a:cubicBezTo>
                    <a:pt x="2010113" y="1422579"/>
                    <a:pt x="1990763" y="1427979"/>
                    <a:pt x="1971863" y="1433379"/>
                  </a:cubicBezTo>
                  <a:cubicBezTo>
                    <a:pt x="1970063" y="1433829"/>
                    <a:pt x="1968263" y="1434729"/>
                    <a:pt x="1966463" y="1435629"/>
                  </a:cubicBezTo>
                  <a:cubicBezTo>
                    <a:pt x="1946663" y="1448229"/>
                    <a:pt x="1942163" y="1430679"/>
                    <a:pt x="1938563" y="1414929"/>
                  </a:cubicBezTo>
                  <a:cubicBezTo>
                    <a:pt x="1934513" y="1396479"/>
                    <a:pt x="1931363" y="1377579"/>
                    <a:pt x="1929113" y="1358679"/>
                  </a:cubicBezTo>
                  <a:cubicBezTo>
                    <a:pt x="1926413" y="1333929"/>
                    <a:pt x="1925063" y="1309629"/>
                    <a:pt x="1925513" y="1284879"/>
                  </a:cubicBezTo>
                  <a:cubicBezTo>
                    <a:pt x="1925963" y="1273629"/>
                    <a:pt x="1924163" y="1258779"/>
                    <a:pt x="1927763" y="1247979"/>
                  </a:cubicBezTo>
                  <a:cubicBezTo>
                    <a:pt x="1930463" y="1239879"/>
                    <a:pt x="1935863" y="1231779"/>
                    <a:pt x="1939463" y="1223679"/>
                  </a:cubicBezTo>
                  <a:cubicBezTo>
                    <a:pt x="1942163" y="1216929"/>
                    <a:pt x="1946663" y="1215579"/>
                    <a:pt x="1952963" y="1219629"/>
                  </a:cubicBezTo>
                  <a:cubicBezTo>
                    <a:pt x="1955213" y="1220979"/>
                    <a:pt x="1957463" y="1223229"/>
                    <a:pt x="1958813" y="1225929"/>
                  </a:cubicBezTo>
                  <a:cubicBezTo>
                    <a:pt x="1987613" y="1277229"/>
                    <a:pt x="2019563" y="1327179"/>
                    <a:pt x="2033963" y="1384779"/>
                  </a:cubicBezTo>
                  <a:cubicBezTo>
                    <a:pt x="2034413" y="1385679"/>
                    <a:pt x="2034413" y="1386579"/>
                    <a:pt x="2034863" y="1387479"/>
                  </a:cubicBezTo>
                  <a:cubicBezTo>
                    <a:pt x="2039813" y="1398279"/>
                    <a:pt x="2049263" y="1409979"/>
                    <a:pt x="2029013" y="1417179"/>
                  </a:cubicBezTo>
                  <a:close/>
                  <a:moveTo>
                    <a:pt x="2208563" y="1761879"/>
                  </a:moveTo>
                  <a:cubicBezTo>
                    <a:pt x="2208563" y="1761879"/>
                    <a:pt x="2208563" y="1761879"/>
                    <a:pt x="2208563" y="1761879"/>
                  </a:cubicBezTo>
                  <a:cubicBezTo>
                    <a:pt x="2208563" y="1761879"/>
                    <a:pt x="2208563" y="1762329"/>
                    <a:pt x="2208563" y="1761879"/>
                  </a:cubicBezTo>
                  <a:cubicBezTo>
                    <a:pt x="2208563" y="1762329"/>
                    <a:pt x="2208563" y="1761879"/>
                    <a:pt x="2208563" y="1761879"/>
                  </a:cubicBezTo>
                  <a:close/>
                  <a:moveTo>
                    <a:pt x="2379113" y="1726779"/>
                  </a:moveTo>
                  <a:lnTo>
                    <a:pt x="2379113" y="1726779"/>
                  </a:lnTo>
                  <a:cubicBezTo>
                    <a:pt x="2379113" y="1726779"/>
                    <a:pt x="2379113" y="1726779"/>
                    <a:pt x="2379113" y="1726779"/>
                  </a:cubicBezTo>
                  <a:cubicBezTo>
                    <a:pt x="2379113" y="1726779"/>
                    <a:pt x="2379113" y="1726779"/>
                    <a:pt x="2379113" y="1726779"/>
                  </a:cubicBezTo>
                  <a:cubicBezTo>
                    <a:pt x="2379113" y="1726779"/>
                    <a:pt x="2379113" y="1726779"/>
                    <a:pt x="2379113" y="1726779"/>
                  </a:cubicBezTo>
                  <a:close/>
                  <a:moveTo>
                    <a:pt x="2590613" y="1444629"/>
                  </a:moveTo>
                  <a:cubicBezTo>
                    <a:pt x="2590613" y="1444179"/>
                    <a:pt x="2590613" y="1444179"/>
                    <a:pt x="2590613" y="1443729"/>
                  </a:cubicBezTo>
                  <a:cubicBezTo>
                    <a:pt x="2590613" y="1443729"/>
                    <a:pt x="2590613" y="1443729"/>
                    <a:pt x="2591063" y="1443729"/>
                  </a:cubicBezTo>
                  <a:cubicBezTo>
                    <a:pt x="2590613" y="1443729"/>
                    <a:pt x="2590613" y="1444179"/>
                    <a:pt x="2590613" y="1444629"/>
                  </a:cubicBezTo>
                  <a:close/>
                </a:path>
              </a:pathLst>
            </a:custGeom>
            <a:solidFill>
              <a:schemeClr val="bg1">
                <a:lumMod val="95000"/>
              </a:schemeClr>
            </a:solidFill>
            <a:ln w="4491" cap="flat">
              <a:noFill/>
              <a:prstDash val="solid"/>
              <a:miter/>
            </a:ln>
          </p:spPr>
          <p:txBody>
            <a:bodyPr rtlCol="0" anchor="ctr"/>
            <a:lstStyle/>
            <a:p>
              <a:pPr algn="r" rtl="1"/>
              <a:endParaRPr lang="en-US">
                <a:cs typeface="B Nazanin" panose="00000700000000000000" pitchFamily="2" charset="-78"/>
              </a:endParaRPr>
            </a:p>
          </p:txBody>
        </p:sp>
        <p:sp>
          <p:nvSpPr>
            <p:cNvPr id="5" name="Freeform: Shape 4">
              <a:extLst>
                <a:ext uri="{FF2B5EF4-FFF2-40B4-BE49-F238E27FC236}">
                  <a16:creationId xmlns:a16="http://schemas.microsoft.com/office/drawing/2014/main" id="{EDC203DD-40FF-4156-9A1F-8142514CD4C8}"/>
                </a:ext>
              </a:extLst>
            </p:cNvPr>
            <p:cNvSpPr/>
            <p:nvPr/>
          </p:nvSpPr>
          <p:spPr>
            <a:xfrm>
              <a:off x="671107" y="3023959"/>
              <a:ext cx="1719395" cy="2958480"/>
            </a:xfrm>
            <a:custGeom>
              <a:avLst/>
              <a:gdLst>
                <a:gd name="connsiteX0" fmla="*/ 1118358 w 1138668"/>
                <a:gd name="connsiteY0" fmla="*/ 1243355 h 1959251"/>
                <a:gd name="connsiteX1" fmla="*/ 1103508 w 1138668"/>
                <a:gd name="connsiteY1" fmla="*/ 992255 h 1959251"/>
                <a:gd name="connsiteX2" fmla="*/ 1085508 w 1138668"/>
                <a:gd name="connsiteY2" fmla="*/ 825755 h 1959251"/>
                <a:gd name="connsiteX3" fmla="*/ 1044108 w 1138668"/>
                <a:gd name="connsiteY3" fmla="*/ 532805 h 1959251"/>
                <a:gd name="connsiteX4" fmla="*/ 951858 w 1138668"/>
                <a:gd name="connsiteY4" fmla="*/ 166955 h 1959251"/>
                <a:gd name="connsiteX5" fmla="*/ 939708 w 1138668"/>
                <a:gd name="connsiteY5" fmla="*/ 151655 h 1959251"/>
                <a:gd name="connsiteX6" fmla="*/ 918108 w 1138668"/>
                <a:gd name="connsiteY6" fmla="*/ 190805 h 1959251"/>
                <a:gd name="connsiteX7" fmla="*/ 981108 w 1138668"/>
                <a:gd name="connsiteY7" fmla="*/ 556205 h 1959251"/>
                <a:gd name="connsiteX8" fmla="*/ 1010808 w 1138668"/>
                <a:gd name="connsiteY8" fmla="*/ 951305 h 1959251"/>
                <a:gd name="connsiteX9" fmla="*/ 977508 w 1138668"/>
                <a:gd name="connsiteY9" fmla="*/ 1159205 h 1959251"/>
                <a:gd name="connsiteX10" fmla="*/ 940608 w 1138668"/>
                <a:gd name="connsiteY10" fmla="*/ 1235705 h 1959251"/>
                <a:gd name="connsiteX11" fmla="*/ 907758 w 1138668"/>
                <a:gd name="connsiteY11" fmla="*/ 1254605 h 1959251"/>
                <a:gd name="connsiteX12" fmla="*/ 884808 w 1138668"/>
                <a:gd name="connsiteY12" fmla="*/ 1224005 h 1959251"/>
                <a:gd name="connsiteX13" fmla="*/ 874908 w 1138668"/>
                <a:gd name="connsiteY13" fmla="*/ 1155155 h 1959251"/>
                <a:gd name="connsiteX14" fmla="*/ 856458 w 1138668"/>
                <a:gd name="connsiteY14" fmla="*/ 1008455 h 1959251"/>
                <a:gd name="connsiteX15" fmla="*/ 820908 w 1138668"/>
                <a:gd name="connsiteY15" fmla="*/ 913055 h 1959251"/>
                <a:gd name="connsiteX16" fmla="*/ 681408 w 1138668"/>
                <a:gd name="connsiteY16" fmla="*/ 1120505 h 1959251"/>
                <a:gd name="connsiteX17" fmla="*/ 622908 w 1138668"/>
                <a:gd name="connsiteY17" fmla="*/ 1231205 h 1959251"/>
                <a:gd name="connsiteX18" fmla="*/ 571158 w 1138668"/>
                <a:gd name="connsiteY18" fmla="*/ 1261355 h 1959251"/>
                <a:gd name="connsiteX19" fmla="*/ 534708 w 1138668"/>
                <a:gd name="connsiteY19" fmla="*/ 1214105 h 1959251"/>
                <a:gd name="connsiteX20" fmla="*/ 513558 w 1138668"/>
                <a:gd name="connsiteY20" fmla="*/ 1099355 h 1959251"/>
                <a:gd name="connsiteX21" fmla="*/ 502758 w 1138668"/>
                <a:gd name="connsiteY21" fmla="*/ 1017005 h 1959251"/>
                <a:gd name="connsiteX22" fmla="*/ 459558 w 1138668"/>
                <a:gd name="connsiteY22" fmla="*/ 1000805 h 1959251"/>
                <a:gd name="connsiteX23" fmla="*/ 430758 w 1138668"/>
                <a:gd name="connsiteY23" fmla="*/ 1025555 h 1959251"/>
                <a:gd name="connsiteX24" fmla="*/ 307908 w 1138668"/>
                <a:gd name="connsiteY24" fmla="*/ 1210505 h 1959251"/>
                <a:gd name="connsiteX25" fmla="*/ 260658 w 1138668"/>
                <a:gd name="connsiteY25" fmla="*/ 1372955 h 1959251"/>
                <a:gd name="connsiteX26" fmla="*/ 296208 w 1138668"/>
                <a:gd name="connsiteY26" fmla="*/ 1399505 h 1959251"/>
                <a:gd name="connsiteX27" fmla="*/ 341208 w 1138668"/>
                <a:gd name="connsiteY27" fmla="*/ 1377005 h 1959251"/>
                <a:gd name="connsiteX28" fmla="*/ 455508 w 1138668"/>
                <a:gd name="connsiteY28" fmla="*/ 1294205 h 1959251"/>
                <a:gd name="connsiteX29" fmla="*/ 472158 w 1138668"/>
                <a:gd name="connsiteY29" fmla="*/ 1287455 h 1959251"/>
                <a:gd name="connsiteX30" fmla="*/ 473508 w 1138668"/>
                <a:gd name="connsiteY30" fmla="*/ 1306355 h 1959251"/>
                <a:gd name="connsiteX31" fmla="*/ 424908 w 1138668"/>
                <a:gd name="connsiteY31" fmla="*/ 1390055 h 1959251"/>
                <a:gd name="connsiteX32" fmla="*/ 342558 w 1138668"/>
                <a:gd name="connsiteY32" fmla="*/ 1448105 h 1959251"/>
                <a:gd name="connsiteX33" fmla="*/ 286308 w 1138668"/>
                <a:gd name="connsiteY33" fmla="*/ 1476005 h 1959251"/>
                <a:gd name="connsiteX34" fmla="*/ 178758 w 1138668"/>
                <a:gd name="connsiteY34" fmla="*/ 1515155 h 1959251"/>
                <a:gd name="connsiteX35" fmla="*/ 96408 w 1138668"/>
                <a:gd name="connsiteY35" fmla="*/ 1460255 h 1959251"/>
                <a:gd name="connsiteX36" fmla="*/ 105858 w 1138668"/>
                <a:gd name="connsiteY36" fmla="*/ 1336055 h 1959251"/>
                <a:gd name="connsiteX37" fmla="*/ 185058 w 1138668"/>
                <a:gd name="connsiteY37" fmla="*/ 1201505 h 1959251"/>
                <a:gd name="connsiteX38" fmla="*/ 330858 w 1138668"/>
                <a:gd name="connsiteY38" fmla="*/ 1075955 h 1959251"/>
                <a:gd name="connsiteX39" fmla="*/ 342108 w 1138668"/>
                <a:gd name="connsiteY39" fmla="*/ 1053455 h 1959251"/>
                <a:gd name="connsiteX40" fmla="*/ 320058 w 1138668"/>
                <a:gd name="connsiteY40" fmla="*/ 1040855 h 1959251"/>
                <a:gd name="connsiteX41" fmla="*/ 273258 w 1138668"/>
                <a:gd name="connsiteY41" fmla="*/ 1035455 h 1959251"/>
                <a:gd name="connsiteX42" fmla="*/ 166608 w 1138668"/>
                <a:gd name="connsiteY42" fmla="*/ 1011155 h 1959251"/>
                <a:gd name="connsiteX43" fmla="*/ 73458 w 1138668"/>
                <a:gd name="connsiteY43" fmla="*/ 872105 h 1959251"/>
                <a:gd name="connsiteX44" fmla="*/ 100458 w 1138668"/>
                <a:gd name="connsiteY44" fmla="*/ 897755 h 1959251"/>
                <a:gd name="connsiteX45" fmla="*/ 158508 w 1138668"/>
                <a:gd name="connsiteY45" fmla="*/ 966155 h 1959251"/>
                <a:gd name="connsiteX46" fmla="*/ 188208 w 1138668"/>
                <a:gd name="connsiteY46" fmla="*/ 985955 h 1959251"/>
                <a:gd name="connsiteX47" fmla="*/ 219708 w 1138668"/>
                <a:gd name="connsiteY47" fmla="*/ 960305 h 1959251"/>
                <a:gd name="connsiteX48" fmla="*/ 209358 w 1138668"/>
                <a:gd name="connsiteY48" fmla="*/ 933305 h 1959251"/>
                <a:gd name="connsiteX49" fmla="*/ 181458 w 1138668"/>
                <a:gd name="connsiteY49" fmla="*/ 884705 h 1959251"/>
                <a:gd name="connsiteX50" fmla="*/ 109008 w 1138668"/>
                <a:gd name="connsiteY50" fmla="*/ 653405 h 1959251"/>
                <a:gd name="connsiteX51" fmla="*/ 117108 w 1138668"/>
                <a:gd name="connsiteY51" fmla="*/ 427055 h 1959251"/>
                <a:gd name="connsiteX52" fmla="*/ 155808 w 1138668"/>
                <a:gd name="connsiteY52" fmla="*/ 238055 h 1959251"/>
                <a:gd name="connsiteX53" fmla="*/ 179208 w 1138668"/>
                <a:gd name="connsiteY53" fmla="*/ 205655 h 1959251"/>
                <a:gd name="connsiteX54" fmla="*/ 205308 w 1138668"/>
                <a:gd name="connsiteY54" fmla="*/ 235355 h 1959251"/>
                <a:gd name="connsiteX55" fmla="*/ 235008 w 1138668"/>
                <a:gd name="connsiteY55" fmla="*/ 341105 h 1959251"/>
                <a:gd name="connsiteX56" fmla="*/ 250308 w 1138668"/>
                <a:gd name="connsiteY56" fmla="*/ 369455 h 1959251"/>
                <a:gd name="connsiteX57" fmla="*/ 260658 w 1138668"/>
                <a:gd name="connsiteY57" fmla="*/ 312755 h 1959251"/>
                <a:gd name="connsiteX58" fmla="*/ 365958 w 1138668"/>
                <a:gd name="connsiteY58" fmla="*/ 120155 h 1959251"/>
                <a:gd name="connsiteX59" fmla="*/ 420408 w 1138668"/>
                <a:gd name="connsiteY59" fmla="*/ 80105 h 1959251"/>
                <a:gd name="connsiteX60" fmla="*/ 421758 w 1138668"/>
                <a:gd name="connsiteY60" fmla="*/ 75605 h 1959251"/>
                <a:gd name="connsiteX61" fmla="*/ 422208 w 1138668"/>
                <a:gd name="connsiteY61" fmla="*/ 73805 h 1959251"/>
                <a:gd name="connsiteX62" fmla="*/ 422208 w 1138668"/>
                <a:gd name="connsiteY62" fmla="*/ 29255 h 1959251"/>
                <a:gd name="connsiteX63" fmla="*/ 421758 w 1138668"/>
                <a:gd name="connsiteY63" fmla="*/ 25205 h 1959251"/>
                <a:gd name="connsiteX64" fmla="*/ 417258 w 1138668"/>
                <a:gd name="connsiteY64" fmla="*/ 3605 h 1959251"/>
                <a:gd name="connsiteX65" fmla="*/ 347058 w 1138668"/>
                <a:gd name="connsiteY65" fmla="*/ 15305 h 1959251"/>
                <a:gd name="connsiteX66" fmla="*/ 201708 w 1138668"/>
                <a:gd name="connsiteY66" fmla="*/ 55805 h 1959251"/>
                <a:gd name="connsiteX67" fmla="*/ 130158 w 1138668"/>
                <a:gd name="connsiteY67" fmla="*/ 103055 h 1959251"/>
                <a:gd name="connsiteX68" fmla="*/ 108558 w 1138668"/>
                <a:gd name="connsiteY68" fmla="*/ 183605 h 1959251"/>
                <a:gd name="connsiteX69" fmla="*/ 100908 w 1138668"/>
                <a:gd name="connsiteY69" fmla="*/ 213305 h 1959251"/>
                <a:gd name="connsiteX70" fmla="*/ 88308 w 1138668"/>
                <a:gd name="connsiteY70" fmla="*/ 294755 h 1959251"/>
                <a:gd name="connsiteX71" fmla="*/ 71658 w 1138668"/>
                <a:gd name="connsiteY71" fmla="*/ 383405 h 1959251"/>
                <a:gd name="connsiteX72" fmla="*/ 37008 w 1138668"/>
                <a:gd name="connsiteY72" fmla="*/ 676355 h 1959251"/>
                <a:gd name="connsiteX73" fmla="*/ 22608 w 1138668"/>
                <a:gd name="connsiteY73" fmla="*/ 825305 h 1959251"/>
                <a:gd name="connsiteX74" fmla="*/ 30258 w 1138668"/>
                <a:gd name="connsiteY74" fmla="*/ 972455 h 1959251"/>
                <a:gd name="connsiteX75" fmla="*/ 19908 w 1138668"/>
                <a:gd name="connsiteY75" fmla="*/ 1148855 h 1959251"/>
                <a:gd name="connsiteX76" fmla="*/ 15858 w 1138668"/>
                <a:gd name="connsiteY76" fmla="*/ 1309505 h 1959251"/>
                <a:gd name="connsiteX77" fmla="*/ 31158 w 1138668"/>
                <a:gd name="connsiteY77" fmla="*/ 1397255 h 1959251"/>
                <a:gd name="connsiteX78" fmla="*/ 19908 w 1138668"/>
                <a:gd name="connsiteY78" fmla="*/ 1490855 h 1959251"/>
                <a:gd name="connsiteX79" fmla="*/ 30258 w 1138668"/>
                <a:gd name="connsiteY79" fmla="*/ 1581755 h 1959251"/>
                <a:gd name="connsiteX80" fmla="*/ 15408 w 1138668"/>
                <a:gd name="connsiteY80" fmla="*/ 1667255 h 1959251"/>
                <a:gd name="connsiteX81" fmla="*/ 3708 w 1138668"/>
                <a:gd name="connsiteY81" fmla="*/ 1831055 h 1959251"/>
                <a:gd name="connsiteX82" fmla="*/ 8658 w 1138668"/>
                <a:gd name="connsiteY82" fmla="*/ 1935005 h 1959251"/>
                <a:gd name="connsiteX83" fmla="*/ 78408 w 1138668"/>
                <a:gd name="connsiteY83" fmla="*/ 1955255 h 1959251"/>
                <a:gd name="connsiteX84" fmla="*/ 222858 w 1138668"/>
                <a:gd name="connsiteY84" fmla="*/ 1897655 h 1959251"/>
                <a:gd name="connsiteX85" fmla="*/ 788058 w 1138668"/>
                <a:gd name="connsiteY85" fmla="*/ 1727555 h 1959251"/>
                <a:gd name="connsiteX86" fmla="*/ 1138608 w 1138668"/>
                <a:gd name="connsiteY86" fmla="*/ 1663655 h 1959251"/>
                <a:gd name="connsiteX87" fmla="*/ 1118358 w 1138668"/>
                <a:gd name="connsiteY87" fmla="*/ 1243355 h 19592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1138668" h="1959251">
                  <a:moveTo>
                    <a:pt x="1118358" y="1243355"/>
                  </a:moveTo>
                  <a:cubicBezTo>
                    <a:pt x="1119258" y="1159205"/>
                    <a:pt x="1108458" y="1075955"/>
                    <a:pt x="1103508" y="992255"/>
                  </a:cubicBezTo>
                  <a:cubicBezTo>
                    <a:pt x="1096758" y="936905"/>
                    <a:pt x="1090458" y="881555"/>
                    <a:pt x="1085508" y="825755"/>
                  </a:cubicBezTo>
                  <a:cubicBezTo>
                    <a:pt x="1080558" y="803255"/>
                    <a:pt x="1039608" y="545405"/>
                    <a:pt x="1044108" y="532805"/>
                  </a:cubicBezTo>
                  <a:cubicBezTo>
                    <a:pt x="1042308" y="499055"/>
                    <a:pt x="971658" y="230855"/>
                    <a:pt x="951858" y="166955"/>
                  </a:cubicBezTo>
                  <a:cubicBezTo>
                    <a:pt x="950058" y="160655"/>
                    <a:pt x="946458" y="154805"/>
                    <a:pt x="939708" y="151655"/>
                  </a:cubicBezTo>
                  <a:cubicBezTo>
                    <a:pt x="917658" y="156605"/>
                    <a:pt x="919458" y="174605"/>
                    <a:pt x="918108" y="190805"/>
                  </a:cubicBezTo>
                  <a:cubicBezTo>
                    <a:pt x="938808" y="312755"/>
                    <a:pt x="963558" y="433805"/>
                    <a:pt x="981108" y="556205"/>
                  </a:cubicBezTo>
                  <a:cubicBezTo>
                    <a:pt x="999558" y="687155"/>
                    <a:pt x="1019358" y="818105"/>
                    <a:pt x="1010808" y="951305"/>
                  </a:cubicBezTo>
                  <a:cubicBezTo>
                    <a:pt x="1006308" y="1021955"/>
                    <a:pt x="997758" y="1091255"/>
                    <a:pt x="977508" y="1159205"/>
                  </a:cubicBezTo>
                  <a:cubicBezTo>
                    <a:pt x="969408" y="1186655"/>
                    <a:pt x="958608" y="1212755"/>
                    <a:pt x="940608" y="1235705"/>
                  </a:cubicBezTo>
                  <a:cubicBezTo>
                    <a:pt x="932058" y="1246505"/>
                    <a:pt x="923058" y="1258205"/>
                    <a:pt x="907758" y="1254605"/>
                  </a:cubicBezTo>
                  <a:cubicBezTo>
                    <a:pt x="892908" y="1251455"/>
                    <a:pt x="887958" y="1237505"/>
                    <a:pt x="884808" y="1224005"/>
                  </a:cubicBezTo>
                  <a:cubicBezTo>
                    <a:pt x="879408" y="1201505"/>
                    <a:pt x="877158" y="1178555"/>
                    <a:pt x="874908" y="1155155"/>
                  </a:cubicBezTo>
                  <a:cubicBezTo>
                    <a:pt x="870858" y="1106105"/>
                    <a:pt x="868158" y="1056605"/>
                    <a:pt x="856458" y="1008455"/>
                  </a:cubicBezTo>
                  <a:cubicBezTo>
                    <a:pt x="848808" y="976955"/>
                    <a:pt x="837108" y="946805"/>
                    <a:pt x="820908" y="913055"/>
                  </a:cubicBezTo>
                  <a:cubicBezTo>
                    <a:pt x="809658" y="935555"/>
                    <a:pt x="684108" y="1112855"/>
                    <a:pt x="681408" y="1120505"/>
                  </a:cubicBezTo>
                  <a:cubicBezTo>
                    <a:pt x="667458" y="1160555"/>
                    <a:pt x="649908" y="1198355"/>
                    <a:pt x="622908" y="1231205"/>
                  </a:cubicBezTo>
                  <a:cubicBezTo>
                    <a:pt x="609408" y="1247405"/>
                    <a:pt x="594558" y="1264955"/>
                    <a:pt x="571158" y="1261355"/>
                  </a:cubicBezTo>
                  <a:cubicBezTo>
                    <a:pt x="546858" y="1257305"/>
                    <a:pt x="541008" y="1233905"/>
                    <a:pt x="534708" y="1214105"/>
                  </a:cubicBezTo>
                  <a:cubicBezTo>
                    <a:pt x="523008" y="1176755"/>
                    <a:pt x="517608" y="1138055"/>
                    <a:pt x="513558" y="1099355"/>
                  </a:cubicBezTo>
                  <a:cubicBezTo>
                    <a:pt x="510858" y="1071905"/>
                    <a:pt x="509508" y="1044005"/>
                    <a:pt x="502758" y="1017005"/>
                  </a:cubicBezTo>
                  <a:cubicBezTo>
                    <a:pt x="496458" y="991805"/>
                    <a:pt x="480708" y="985955"/>
                    <a:pt x="459558" y="1000805"/>
                  </a:cubicBezTo>
                  <a:cubicBezTo>
                    <a:pt x="449208" y="1008005"/>
                    <a:pt x="439308" y="1016105"/>
                    <a:pt x="430758" y="1025555"/>
                  </a:cubicBezTo>
                  <a:cubicBezTo>
                    <a:pt x="382158" y="1081805"/>
                    <a:pt x="340308" y="1143005"/>
                    <a:pt x="307908" y="1210505"/>
                  </a:cubicBezTo>
                  <a:cubicBezTo>
                    <a:pt x="303858" y="1219055"/>
                    <a:pt x="262008" y="1325705"/>
                    <a:pt x="260658" y="1372955"/>
                  </a:cubicBezTo>
                  <a:cubicBezTo>
                    <a:pt x="259758" y="1399505"/>
                    <a:pt x="271008" y="1407155"/>
                    <a:pt x="296208" y="1399505"/>
                  </a:cubicBezTo>
                  <a:cubicBezTo>
                    <a:pt x="312858" y="1394555"/>
                    <a:pt x="326358" y="1388705"/>
                    <a:pt x="341208" y="1377005"/>
                  </a:cubicBezTo>
                  <a:cubicBezTo>
                    <a:pt x="375858" y="1356755"/>
                    <a:pt x="430758" y="1309955"/>
                    <a:pt x="455508" y="1294205"/>
                  </a:cubicBezTo>
                  <a:cubicBezTo>
                    <a:pt x="460908" y="1291055"/>
                    <a:pt x="465408" y="1282055"/>
                    <a:pt x="472158" y="1287455"/>
                  </a:cubicBezTo>
                  <a:cubicBezTo>
                    <a:pt x="477558" y="1291505"/>
                    <a:pt x="475308" y="1300055"/>
                    <a:pt x="473508" y="1306355"/>
                  </a:cubicBezTo>
                  <a:cubicBezTo>
                    <a:pt x="464958" y="1338755"/>
                    <a:pt x="449658" y="1367105"/>
                    <a:pt x="424908" y="1390055"/>
                  </a:cubicBezTo>
                  <a:cubicBezTo>
                    <a:pt x="425808" y="1395005"/>
                    <a:pt x="354258" y="1442705"/>
                    <a:pt x="342558" y="1448105"/>
                  </a:cubicBezTo>
                  <a:cubicBezTo>
                    <a:pt x="323658" y="1456655"/>
                    <a:pt x="305658" y="1467905"/>
                    <a:pt x="286308" y="1476005"/>
                  </a:cubicBezTo>
                  <a:cubicBezTo>
                    <a:pt x="251208" y="1490405"/>
                    <a:pt x="216558" y="1507955"/>
                    <a:pt x="178758" y="1515155"/>
                  </a:cubicBezTo>
                  <a:cubicBezTo>
                    <a:pt x="131508" y="1524155"/>
                    <a:pt x="102258" y="1505255"/>
                    <a:pt x="96408" y="1460255"/>
                  </a:cubicBezTo>
                  <a:cubicBezTo>
                    <a:pt x="90558" y="1418405"/>
                    <a:pt x="93258" y="1376555"/>
                    <a:pt x="105858" y="1336055"/>
                  </a:cubicBezTo>
                  <a:cubicBezTo>
                    <a:pt x="121608" y="1285205"/>
                    <a:pt x="150408" y="1241555"/>
                    <a:pt x="185058" y="1201505"/>
                  </a:cubicBezTo>
                  <a:cubicBezTo>
                    <a:pt x="197208" y="1183505"/>
                    <a:pt x="294858" y="1102505"/>
                    <a:pt x="330858" y="1075955"/>
                  </a:cubicBezTo>
                  <a:cubicBezTo>
                    <a:pt x="337608" y="1070555"/>
                    <a:pt x="345258" y="1063355"/>
                    <a:pt x="342108" y="1053455"/>
                  </a:cubicBezTo>
                  <a:cubicBezTo>
                    <a:pt x="338958" y="1043555"/>
                    <a:pt x="329058" y="1041755"/>
                    <a:pt x="320058" y="1040855"/>
                  </a:cubicBezTo>
                  <a:cubicBezTo>
                    <a:pt x="304308" y="1039505"/>
                    <a:pt x="289008" y="1036805"/>
                    <a:pt x="273258" y="1035455"/>
                  </a:cubicBezTo>
                  <a:cubicBezTo>
                    <a:pt x="236808" y="1031855"/>
                    <a:pt x="200358" y="1027805"/>
                    <a:pt x="166608" y="1011155"/>
                  </a:cubicBezTo>
                  <a:cubicBezTo>
                    <a:pt x="110358" y="983255"/>
                    <a:pt x="87408" y="933305"/>
                    <a:pt x="73458" y="872105"/>
                  </a:cubicBezTo>
                  <a:cubicBezTo>
                    <a:pt x="88308" y="879305"/>
                    <a:pt x="93708" y="889205"/>
                    <a:pt x="100458" y="897755"/>
                  </a:cubicBezTo>
                  <a:cubicBezTo>
                    <a:pt x="118908" y="921605"/>
                    <a:pt x="136458" y="945455"/>
                    <a:pt x="158508" y="966155"/>
                  </a:cubicBezTo>
                  <a:cubicBezTo>
                    <a:pt x="167508" y="974255"/>
                    <a:pt x="176508" y="981905"/>
                    <a:pt x="188208" y="985955"/>
                  </a:cubicBezTo>
                  <a:cubicBezTo>
                    <a:pt x="208908" y="993155"/>
                    <a:pt x="222408" y="982355"/>
                    <a:pt x="219708" y="960305"/>
                  </a:cubicBezTo>
                  <a:cubicBezTo>
                    <a:pt x="218808" y="950405"/>
                    <a:pt x="214308" y="941405"/>
                    <a:pt x="209358" y="933305"/>
                  </a:cubicBezTo>
                  <a:cubicBezTo>
                    <a:pt x="200358" y="917105"/>
                    <a:pt x="191358" y="900455"/>
                    <a:pt x="181458" y="884705"/>
                  </a:cubicBezTo>
                  <a:cubicBezTo>
                    <a:pt x="136908" y="814055"/>
                    <a:pt x="112158" y="736205"/>
                    <a:pt x="109008" y="653405"/>
                  </a:cubicBezTo>
                  <a:cubicBezTo>
                    <a:pt x="106308" y="577805"/>
                    <a:pt x="105858" y="502205"/>
                    <a:pt x="117108" y="427055"/>
                  </a:cubicBezTo>
                  <a:cubicBezTo>
                    <a:pt x="126558" y="363155"/>
                    <a:pt x="135558" y="299255"/>
                    <a:pt x="155808" y="238055"/>
                  </a:cubicBezTo>
                  <a:cubicBezTo>
                    <a:pt x="160308" y="225005"/>
                    <a:pt x="163008" y="207005"/>
                    <a:pt x="179208" y="205655"/>
                  </a:cubicBezTo>
                  <a:cubicBezTo>
                    <a:pt x="196308" y="204305"/>
                    <a:pt x="199458" y="223205"/>
                    <a:pt x="205308" y="235355"/>
                  </a:cubicBezTo>
                  <a:cubicBezTo>
                    <a:pt x="220608" y="269105"/>
                    <a:pt x="226908" y="305555"/>
                    <a:pt x="235008" y="341105"/>
                  </a:cubicBezTo>
                  <a:cubicBezTo>
                    <a:pt x="237258" y="351005"/>
                    <a:pt x="236808" y="362255"/>
                    <a:pt x="250308" y="369455"/>
                  </a:cubicBezTo>
                  <a:cubicBezTo>
                    <a:pt x="258408" y="351005"/>
                    <a:pt x="258858" y="331655"/>
                    <a:pt x="260658" y="312755"/>
                  </a:cubicBezTo>
                  <a:cubicBezTo>
                    <a:pt x="268758" y="233555"/>
                    <a:pt x="299358" y="167405"/>
                    <a:pt x="365958" y="120155"/>
                  </a:cubicBezTo>
                  <a:cubicBezTo>
                    <a:pt x="384408" y="107105"/>
                    <a:pt x="403758" y="95405"/>
                    <a:pt x="420408" y="80105"/>
                  </a:cubicBezTo>
                  <a:cubicBezTo>
                    <a:pt x="420858" y="78755"/>
                    <a:pt x="421308" y="77405"/>
                    <a:pt x="421758" y="75605"/>
                  </a:cubicBezTo>
                  <a:cubicBezTo>
                    <a:pt x="421758" y="75155"/>
                    <a:pt x="422208" y="74255"/>
                    <a:pt x="422208" y="73805"/>
                  </a:cubicBezTo>
                  <a:cubicBezTo>
                    <a:pt x="422658" y="58955"/>
                    <a:pt x="422658" y="44105"/>
                    <a:pt x="422208" y="29255"/>
                  </a:cubicBezTo>
                  <a:cubicBezTo>
                    <a:pt x="422208" y="28355"/>
                    <a:pt x="421758" y="26555"/>
                    <a:pt x="421758" y="25205"/>
                  </a:cubicBezTo>
                  <a:cubicBezTo>
                    <a:pt x="420408" y="18005"/>
                    <a:pt x="422658" y="9905"/>
                    <a:pt x="417258" y="3605"/>
                  </a:cubicBezTo>
                  <a:cubicBezTo>
                    <a:pt x="407358" y="-8095"/>
                    <a:pt x="357858" y="12155"/>
                    <a:pt x="347058" y="15305"/>
                  </a:cubicBezTo>
                  <a:cubicBezTo>
                    <a:pt x="318258" y="23405"/>
                    <a:pt x="222408" y="49505"/>
                    <a:pt x="201708" y="55805"/>
                  </a:cubicBezTo>
                  <a:cubicBezTo>
                    <a:pt x="172908" y="64805"/>
                    <a:pt x="148608" y="76955"/>
                    <a:pt x="130158" y="103055"/>
                  </a:cubicBezTo>
                  <a:cubicBezTo>
                    <a:pt x="112158" y="128705"/>
                    <a:pt x="114858" y="154355"/>
                    <a:pt x="108558" y="183605"/>
                  </a:cubicBezTo>
                  <a:cubicBezTo>
                    <a:pt x="106308" y="193955"/>
                    <a:pt x="100908" y="214655"/>
                    <a:pt x="100908" y="213305"/>
                  </a:cubicBezTo>
                  <a:cubicBezTo>
                    <a:pt x="86508" y="220955"/>
                    <a:pt x="91908" y="277655"/>
                    <a:pt x="88308" y="294755"/>
                  </a:cubicBezTo>
                  <a:cubicBezTo>
                    <a:pt x="82008" y="324005"/>
                    <a:pt x="76608" y="353705"/>
                    <a:pt x="71658" y="383405"/>
                  </a:cubicBezTo>
                  <a:cubicBezTo>
                    <a:pt x="55908" y="480605"/>
                    <a:pt x="47358" y="578255"/>
                    <a:pt x="37008" y="676355"/>
                  </a:cubicBezTo>
                  <a:cubicBezTo>
                    <a:pt x="31608" y="725855"/>
                    <a:pt x="24858" y="775355"/>
                    <a:pt x="22608" y="825305"/>
                  </a:cubicBezTo>
                  <a:cubicBezTo>
                    <a:pt x="20808" y="868505"/>
                    <a:pt x="16308" y="931955"/>
                    <a:pt x="30258" y="972455"/>
                  </a:cubicBezTo>
                  <a:cubicBezTo>
                    <a:pt x="33408" y="1030505"/>
                    <a:pt x="23958" y="1090805"/>
                    <a:pt x="19908" y="1148855"/>
                  </a:cubicBezTo>
                  <a:cubicBezTo>
                    <a:pt x="15858" y="1202405"/>
                    <a:pt x="12708" y="1255505"/>
                    <a:pt x="15858" y="1309505"/>
                  </a:cubicBezTo>
                  <a:cubicBezTo>
                    <a:pt x="17658" y="1339205"/>
                    <a:pt x="26658" y="1367555"/>
                    <a:pt x="31158" y="1397255"/>
                  </a:cubicBezTo>
                  <a:cubicBezTo>
                    <a:pt x="36108" y="1429655"/>
                    <a:pt x="23508" y="1458905"/>
                    <a:pt x="19908" y="1490855"/>
                  </a:cubicBezTo>
                  <a:cubicBezTo>
                    <a:pt x="16758" y="1521905"/>
                    <a:pt x="27108" y="1551155"/>
                    <a:pt x="30258" y="1581755"/>
                  </a:cubicBezTo>
                  <a:cubicBezTo>
                    <a:pt x="33408" y="1612355"/>
                    <a:pt x="22158" y="1637555"/>
                    <a:pt x="15408" y="1667255"/>
                  </a:cubicBezTo>
                  <a:cubicBezTo>
                    <a:pt x="3258" y="1721255"/>
                    <a:pt x="5058" y="1776155"/>
                    <a:pt x="3708" y="1831055"/>
                  </a:cubicBezTo>
                  <a:cubicBezTo>
                    <a:pt x="2808" y="1864805"/>
                    <a:pt x="-6642" y="1903055"/>
                    <a:pt x="8658" y="1935005"/>
                  </a:cubicBezTo>
                  <a:cubicBezTo>
                    <a:pt x="23058" y="1964705"/>
                    <a:pt x="50058" y="1961105"/>
                    <a:pt x="78408" y="1955255"/>
                  </a:cubicBezTo>
                  <a:cubicBezTo>
                    <a:pt x="127908" y="1945355"/>
                    <a:pt x="179658" y="1923305"/>
                    <a:pt x="222858" y="1897655"/>
                  </a:cubicBezTo>
                  <a:lnTo>
                    <a:pt x="788058" y="1727555"/>
                  </a:lnTo>
                  <a:cubicBezTo>
                    <a:pt x="811908" y="1713605"/>
                    <a:pt x="1138158" y="1666355"/>
                    <a:pt x="1138608" y="1663655"/>
                  </a:cubicBezTo>
                  <a:cubicBezTo>
                    <a:pt x="1139958" y="1634405"/>
                    <a:pt x="1118358" y="1249205"/>
                    <a:pt x="1118358" y="1243355"/>
                  </a:cubicBezTo>
                  <a:close/>
                </a:path>
              </a:pathLst>
            </a:custGeom>
            <a:solidFill>
              <a:schemeClr val="bg1">
                <a:lumMod val="85000"/>
              </a:schemeClr>
            </a:solidFill>
            <a:ln w="4491" cap="flat">
              <a:noFill/>
              <a:prstDash val="solid"/>
              <a:miter/>
            </a:ln>
          </p:spPr>
          <p:txBody>
            <a:bodyPr rtlCol="0" anchor="ctr"/>
            <a:lstStyle/>
            <a:p>
              <a:pPr algn="r" rtl="1"/>
              <a:endParaRPr lang="en-US">
                <a:cs typeface="B Nazanin" panose="00000700000000000000" pitchFamily="2" charset="-78"/>
              </a:endParaRPr>
            </a:p>
          </p:txBody>
        </p:sp>
        <p:sp>
          <p:nvSpPr>
            <p:cNvPr id="6" name="Freeform: Shape 5">
              <a:extLst>
                <a:ext uri="{FF2B5EF4-FFF2-40B4-BE49-F238E27FC236}">
                  <a16:creationId xmlns:a16="http://schemas.microsoft.com/office/drawing/2014/main" id="{7680A064-187D-42EE-B2DF-7BA1FBB2A906}"/>
                </a:ext>
              </a:extLst>
            </p:cNvPr>
            <p:cNvSpPr/>
            <p:nvPr/>
          </p:nvSpPr>
          <p:spPr>
            <a:xfrm>
              <a:off x="2087326" y="3112270"/>
              <a:ext cx="1147705" cy="2176477"/>
            </a:xfrm>
            <a:custGeom>
              <a:avLst/>
              <a:gdLst>
                <a:gd name="connsiteX0" fmla="*/ 732618 w 760067"/>
                <a:gd name="connsiteY0" fmla="*/ 1033671 h 1441370"/>
                <a:gd name="connsiteX1" fmla="*/ 656568 w 760067"/>
                <a:gd name="connsiteY1" fmla="*/ 732171 h 1441370"/>
                <a:gd name="connsiteX2" fmla="*/ 622368 w 760067"/>
                <a:gd name="connsiteY2" fmla="*/ 561621 h 1441370"/>
                <a:gd name="connsiteX3" fmla="*/ 602118 w 760067"/>
                <a:gd name="connsiteY3" fmla="*/ 443271 h 1441370"/>
                <a:gd name="connsiteX4" fmla="*/ 456318 w 760067"/>
                <a:gd name="connsiteY4" fmla="*/ 178671 h 1441370"/>
                <a:gd name="connsiteX5" fmla="*/ 32868 w 760067"/>
                <a:gd name="connsiteY5" fmla="*/ 21 h 1441370"/>
                <a:gd name="connsiteX6" fmla="*/ 468 w 760067"/>
                <a:gd name="connsiteY6" fmla="*/ 102621 h 1441370"/>
                <a:gd name="connsiteX7" fmla="*/ 127818 w 760067"/>
                <a:gd name="connsiteY7" fmla="*/ 661521 h 1441370"/>
                <a:gd name="connsiteX8" fmla="*/ 161568 w 760067"/>
                <a:gd name="connsiteY8" fmla="*/ 934221 h 1441370"/>
                <a:gd name="connsiteX9" fmla="*/ 185868 w 760067"/>
                <a:gd name="connsiteY9" fmla="*/ 1279371 h 1441370"/>
                <a:gd name="connsiteX10" fmla="*/ 188568 w 760067"/>
                <a:gd name="connsiteY10" fmla="*/ 1381971 h 1441370"/>
                <a:gd name="connsiteX11" fmla="*/ 188568 w 760067"/>
                <a:gd name="connsiteY11" fmla="*/ 1441371 h 1441370"/>
                <a:gd name="connsiteX12" fmla="*/ 391068 w 760067"/>
                <a:gd name="connsiteY12" fmla="*/ 1393221 h 1441370"/>
                <a:gd name="connsiteX13" fmla="*/ 380268 w 760067"/>
                <a:gd name="connsiteY13" fmla="*/ 1318071 h 1441370"/>
                <a:gd name="connsiteX14" fmla="*/ 406818 w 760067"/>
                <a:gd name="connsiteY14" fmla="*/ 1295121 h 1441370"/>
                <a:gd name="connsiteX15" fmla="*/ 437868 w 760067"/>
                <a:gd name="connsiteY15" fmla="*/ 1285671 h 1441370"/>
                <a:gd name="connsiteX16" fmla="*/ 496818 w 760067"/>
                <a:gd name="connsiteY16" fmla="*/ 1264071 h 1441370"/>
                <a:gd name="connsiteX17" fmla="*/ 555768 w 760067"/>
                <a:gd name="connsiteY17" fmla="*/ 1246971 h 1441370"/>
                <a:gd name="connsiteX18" fmla="*/ 581418 w 760067"/>
                <a:gd name="connsiteY18" fmla="*/ 1240221 h 1441370"/>
                <a:gd name="connsiteX19" fmla="*/ 615168 w 760067"/>
                <a:gd name="connsiteY19" fmla="*/ 1228971 h 1441370"/>
                <a:gd name="connsiteX20" fmla="*/ 690768 w 760067"/>
                <a:gd name="connsiteY20" fmla="*/ 1202871 h 1441370"/>
                <a:gd name="connsiteX21" fmla="*/ 760068 w 760067"/>
                <a:gd name="connsiteY21" fmla="*/ 1180371 h 1441370"/>
                <a:gd name="connsiteX22" fmla="*/ 732618 w 760067"/>
                <a:gd name="connsiteY22" fmla="*/ 1033671 h 1441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60067" h="1441370">
                  <a:moveTo>
                    <a:pt x="732618" y="1033671"/>
                  </a:moveTo>
                  <a:cubicBezTo>
                    <a:pt x="707418" y="932871"/>
                    <a:pt x="681768" y="832521"/>
                    <a:pt x="656568" y="732171"/>
                  </a:cubicBezTo>
                  <a:cubicBezTo>
                    <a:pt x="645318" y="675471"/>
                    <a:pt x="633618" y="618771"/>
                    <a:pt x="622368" y="561621"/>
                  </a:cubicBezTo>
                  <a:cubicBezTo>
                    <a:pt x="616968" y="521571"/>
                    <a:pt x="613368" y="481971"/>
                    <a:pt x="602118" y="443271"/>
                  </a:cubicBezTo>
                  <a:cubicBezTo>
                    <a:pt x="594018" y="414921"/>
                    <a:pt x="471168" y="206571"/>
                    <a:pt x="456318" y="178671"/>
                  </a:cubicBezTo>
                  <a:cubicBezTo>
                    <a:pt x="444618" y="176871"/>
                    <a:pt x="40968" y="-2229"/>
                    <a:pt x="32868" y="21"/>
                  </a:cubicBezTo>
                  <a:cubicBezTo>
                    <a:pt x="25218" y="20271"/>
                    <a:pt x="-4032" y="86871"/>
                    <a:pt x="468" y="102621"/>
                  </a:cubicBezTo>
                  <a:cubicBezTo>
                    <a:pt x="62568" y="282171"/>
                    <a:pt x="98568" y="473871"/>
                    <a:pt x="127818" y="661521"/>
                  </a:cubicBezTo>
                  <a:cubicBezTo>
                    <a:pt x="141768" y="751971"/>
                    <a:pt x="153018" y="842871"/>
                    <a:pt x="161568" y="934221"/>
                  </a:cubicBezTo>
                  <a:cubicBezTo>
                    <a:pt x="165618" y="979671"/>
                    <a:pt x="183618" y="1226271"/>
                    <a:pt x="185868" y="1279371"/>
                  </a:cubicBezTo>
                  <a:cubicBezTo>
                    <a:pt x="187218" y="1313571"/>
                    <a:pt x="187218" y="1347771"/>
                    <a:pt x="188568" y="1381971"/>
                  </a:cubicBezTo>
                  <a:cubicBezTo>
                    <a:pt x="189018" y="1393671"/>
                    <a:pt x="188118" y="1422021"/>
                    <a:pt x="188568" y="1441371"/>
                  </a:cubicBezTo>
                  <a:cubicBezTo>
                    <a:pt x="202518" y="1441371"/>
                    <a:pt x="370818" y="1402671"/>
                    <a:pt x="391068" y="1393221"/>
                  </a:cubicBezTo>
                  <a:cubicBezTo>
                    <a:pt x="391068" y="1389621"/>
                    <a:pt x="381168" y="1326621"/>
                    <a:pt x="380268" y="1318071"/>
                  </a:cubicBezTo>
                  <a:cubicBezTo>
                    <a:pt x="384318" y="1304571"/>
                    <a:pt x="394218" y="1297821"/>
                    <a:pt x="406818" y="1295121"/>
                  </a:cubicBezTo>
                  <a:cubicBezTo>
                    <a:pt x="418068" y="1292871"/>
                    <a:pt x="427968" y="1289721"/>
                    <a:pt x="437868" y="1285671"/>
                  </a:cubicBezTo>
                  <a:cubicBezTo>
                    <a:pt x="453618" y="1278921"/>
                    <a:pt x="480168" y="1269021"/>
                    <a:pt x="496818" y="1264071"/>
                  </a:cubicBezTo>
                  <a:lnTo>
                    <a:pt x="555768" y="1246971"/>
                  </a:lnTo>
                  <a:cubicBezTo>
                    <a:pt x="564318" y="1244721"/>
                    <a:pt x="572868" y="1242471"/>
                    <a:pt x="581418" y="1240221"/>
                  </a:cubicBezTo>
                  <a:cubicBezTo>
                    <a:pt x="594468" y="1237071"/>
                    <a:pt x="613818" y="1228971"/>
                    <a:pt x="615168" y="1228971"/>
                  </a:cubicBezTo>
                  <a:cubicBezTo>
                    <a:pt x="643968" y="1224021"/>
                    <a:pt x="662868" y="1208721"/>
                    <a:pt x="690768" y="1202871"/>
                  </a:cubicBezTo>
                  <a:cubicBezTo>
                    <a:pt x="712368" y="1197921"/>
                    <a:pt x="722268" y="1189821"/>
                    <a:pt x="760068" y="1180371"/>
                  </a:cubicBezTo>
                  <a:cubicBezTo>
                    <a:pt x="747018" y="1120071"/>
                    <a:pt x="742068" y="1065621"/>
                    <a:pt x="732618" y="1033671"/>
                  </a:cubicBezTo>
                  <a:close/>
                </a:path>
              </a:pathLst>
            </a:custGeom>
            <a:solidFill>
              <a:schemeClr val="accent3">
                <a:lumMod val="60000"/>
                <a:lumOff val="40000"/>
              </a:schemeClr>
            </a:solidFill>
            <a:ln w="4491" cap="flat">
              <a:noFill/>
              <a:prstDash val="solid"/>
              <a:miter/>
            </a:ln>
          </p:spPr>
          <p:txBody>
            <a:bodyPr rtlCol="0" anchor="ctr"/>
            <a:lstStyle/>
            <a:p>
              <a:pPr algn="r" rtl="1"/>
              <a:endParaRPr lang="en-US">
                <a:cs typeface="B Nazanin" panose="00000700000000000000" pitchFamily="2" charset="-78"/>
              </a:endParaRPr>
            </a:p>
          </p:txBody>
        </p:sp>
        <p:sp>
          <p:nvSpPr>
            <p:cNvPr id="7" name="Freeform: Shape 6">
              <a:extLst>
                <a:ext uri="{FF2B5EF4-FFF2-40B4-BE49-F238E27FC236}">
                  <a16:creationId xmlns:a16="http://schemas.microsoft.com/office/drawing/2014/main" id="{7F396BA2-3EBE-47EE-8FF8-D9F7382DD538}"/>
                </a:ext>
              </a:extLst>
            </p:cNvPr>
            <p:cNvSpPr/>
            <p:nvPr/>
          </p:nvSpPr>
          <p:spPr>
            <a:xfrm>
              <a:off x="2356908" y="3509131"/>
              <a:ext cx="876086" cy="1780976"/>
            </a:xfrm>
            <a:custGeom>
              <a:avLst/>
              <a:gdLst>
                <a:gd name="connsiteX0" fmla="*/ 401987 w 580187"/>
                <a:gd name="connsiteY0" fmla="*/ 978300 h 1179450"/>
                <a:gd name="connsiteX1" fmla="*/ 376337 w 580187"/>
                <a:gd name="connsiteY1" fmla="*/ 985050 h 1179450"/>
                <a:gd name="connsiteX2" fmla="*/ 317387 w 580187"/>
                <a:gd name="connsiteY2" fmla="*/ 1002150 h 1179450"/>
                <a:gd name="connsiteX3" fmla="*/ 258437 w 580187"/>
                <a:gd name="connsiteY3" fmla="*/ 1023750 h 1179450"/>
                <a:gd name="connsiteX4" fmla="*/ 227387 w 580187"/>
                <a:gd name="connsiteY4" fmla="*/ 1033200 h 1179450"/>
                <a:gd name="connsiteX5" fmla="*/ 200837 w 580187"/>
                <a:gd name="connsiteY5" fmla="*/ 1056150 h 1179450"/>
                <a:gd name="connsiteX6" fmla="*/ 211637 w 580187"/>
                <a:gd name="connsiteY6" fmla="*/ 1131300 h 1179450"/>
                <a:gd name="connsiteX7" fmla="*/ 9137 w 580187"/>
                <a:gd name="connsiteY7" fmla="*/ 1179450 h 1179450"/>
                <a:gd name="connsiteX8" fmla="*/ 9137 w 580187"/>
                <a:gd name="connsiteY8" fmla="*/ 1120050 h 1179450"/>
                <a:gd name="connsiteX9" fmla="*/ 6437 w 580187"/>
                <a:gd name="connsiteY9" fmla="*/ 1017450 h 1179450"/>
                <a:gd name="connsiteX10" fmla="*/ 1037 w 580187"/>
                <a:gd name="connsiteY10" fmla="*/ 859050 h 1179450"/>
                <a:gd name="connsiteX11" fmla="*/ 18137 w 580187"/>
                <a:gd name="connsiteY11" fmla="*/ 840150 h 1179450"/>
                <a:gd name="connsiteX12" fmla="*/ 94187 w 580187"/>
                <a:gd name="connsiteY12" fmla="*/ 810000 h 1179450"/>
                <a:gd name="connsiteX13" fmla="*/ 165287 w 580187"/>
                <a:gd name="connsiteY13" fmla="*/ 814050 h 1179450"/>
                <a:gd name="connsiteX14" fmla="*/ 159437 w 580187"/>
                <a:gd name="connsiteY14" fmla="*/ 851850 h 1179450"/>
                <a:gd name="connsiteX15" fmla="*/ 103637 w 580187"/>
                <a:gd name="connsiteY15" fmla="*/ 927900 h 1179450"/>
                <a:gd name="connsiteX16" fmla="*/ 93737 w 580187"/>
                <a:gd name="connsiteY16" fmla="*/ 960300 h 1179450"/>
                <a:gd name="connsiteX17" fmla="*/ 145937 w 580187"/>
                <a:gd name="connsiteY17" fmla="*/ 974250 h 1179450"/>
                <a:gd name="connsiteX18" fmla="*/ 196337 w 580187"/>
                <a:gd name="connsiteY18" fmla="*/ 963000 h 1179450"/>
                <a:gd name="connsiteX19" fmla="*/ 227837 w 580187"/>
                <a:gd name="connsiteY19" fmla="*/ 871650 h 1179450"/>
                <a:gd name="connsiteX20" fmla="*/ 207587 w 580187"/>
                <a:gd name="connsiteY20" fmla="*/ 720900 h 1179450"/>
                <a:gd name="connsiteX21" fmla="*/ 250337 w 580187"/>
                <a:gd name="connsiteY21" fmla="*/ 686700 h 1179450"/>
                <a:gd name="connsiteX22" fmla="*/ 311087 w 580187"/>
                <a:gd name="connsiteY22" fmla="*/ 702450 h 1179450"/>
                <a:gd name="connsiteX23" fmla="*/ 333137 w 580187"/>
                <a:gd name="connsiteY23" fmla="*/ 759600 h 1179450"/>
                <a:gd name="connsiteX24" fmla="*/ 300287 w 580187"/>
                <a:gd name="connsiteY24" fmla="*/ 807750 h 1179450"/>
                <a:gd name="connsiteX25" fmla="*/ 316937 w 580187"/>
                <a:gd name="connsiteY25" fmla="*/ 837900 h 1179450"/>
                <a:gd name="connsiteX26" fmla="*/ 428987 w 580187"/>
                <a:gd name="connsiteY26" fmla="*/ 809550 h 1179450"/>
                <a:gd name="connsiteX27" fmla="*/ 476237 w 580187"/>
                <a:gd name="connsiteY27" fmla="*/ 727650 h 1179450"/>
                <a:gd name="connsiteX28" fmla="*/ 430337 w 580187"/>
                <a:gd name="connsiteY28" fmla="*/ 465750 h 1179450"/>
                <a:gd name="connsiteX29" fmla="*/ 385787 w 580187"/>
                <a:gd name="connsiteY29" fmla="*/ 454050 h 1179450"/>
                <a:gd name="connsiteX30" fmla="*/ 284537 w 580187"/>
                <a:gd name="connsiteY30" fmla="*/ 535950 h 1179450"/>
                <a:gd name="connsiteX31" fmla="*/ 247187 w 580187"/>
                <a:gd name="connsiteY31" fmla="*/ 548100 h 1179450"/>
                <a:gd name="connsiteX32" fmla="*/ 249887 w 580187"/>
                <a:gd name="connsiteY32" fmla="*/ 508950 h 1179450"/>
                <a:gd name="connsiteX33" fmla="*/ 323237 w 580187"/>
                <a:gd name="connsiteY33" fmla="*/ 335250 h 1179450"/>
                <a:gd name="connsiteX34" fmla="*/ 353387 w 580187"/>
                <a:gd name="connsiteY34" fmla="*/ 215550 h 1179450"/>
                <a:gd name="connsiteX35" fmla="*/ 303887 w 580187"/>
                <a:gd name="connsiteY35" fmla="*/ 107100 h 1179450"/>
                <a:gd name="connsiteX36" fmla="*/ 297137 w 580187"/>
                <a:gd name="connsiteY36" fmla="*/ 15300 h 1179450"/>
                <a:gd name="connsiteX37" fmla="*/ 318737 w 580187"/>
                <a:gd name="connsiteY37" fmla="*/ 0 h 1179450"/>
                <a:gd name="connsiteX38" fmla="*/ 422237 w 580187"/>
                <a:gd name="connsiteY38" fmla="*/ 180900 h 1179450"/>
                <a:gd name="connsiteX39" fmla="*/ 442487 w 580187"/>
                <a:gd name="connsiteY39" fmla="*/ 299250 h 1179450"/>
                <a:gd name="connsiteX40" fmla="*/ 476687 w 580187"/>
                <a:gd name="connsiteY40" fmla="*/ 469800 h 1179450"/>
                <a:gd name="connsiteX41" fmla="*/ 552737 w 580187"/>
                <a:gd name="connsiteY41" fmla="*/ 771300 h 1179450"/>
                <a:gd name="connsiteX42" fmla="*/ 580187 w 580187"/>
                <a:gd name="connsiteY42" fmla="*/ 918900 h 1179450"/>
                <a:gd name="connsiteX43" fmla="*/ 510887 w 580187"/>
                <a:gd name="connsiteY43" fmla="*/ 941400 h 1179450"/>
                <a:gd name="connsiteX44" fmla="*/ 435287 w 580187"/>
                <a:gd name="connsiteY44" fmla="*/ 967500 h 1179450"/>
                <a:gd name="connsiteX45" fmla="*/ 401987 w 580187"/>
                <a:gd name="connsiteY45" fmla="*/ 978300 h 1179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580187" h="1179450">
                  <a:moveTo>
                    <a:pt x="401987" y="978300"/>
                  </a:moveTo>
                  <a:cubicBezTo>
                    <a:pt x="393437" y="980550"/>
                    <a:pt x="384887" y="982800"/>
                    <a:pt x="376337" y="985050"/>
                  </a:cubicBezTo>
                  <a:lnTo>
                    <a:pt x="317387" y="1002150"/>
                  </a:lnTo>
                  <a:cubicBezTo>
                    <a:pt x="300737" y="1007100"/>
                    <a:pt x="274187" y="1017000"/>
                    <a:pt x="258437" y="1023750"/>
                  </a:cubicBezTo>
                  <a:cubicBezTo>
                    <a:pt x="248537" y="1027800"/>
                    <a:pt x="238637" y="1030950"/>
                    <a:pt x="227387" y="1033200"/>
                  </a:cubicBezTo>
                  <a:cubicBezTo>
                    <a:pt x="214787" y="1035900"/>
                    <a:pt x="204887" y="1042650"/>
                    <a:pt x="200837" y="1056150"/>
                  </a:cubicBezTo>
                  <a:cubicBezTo>
                    <a:pt x="201737" y="1064250"/>
                    <a:pt x="211637" y="1127700"/>
                    <a:pt x="211637" y="1131300"/>
                  </a:cubicBezTo>
                  <a:cubicBezTo>
                    <a:pt x="191387" y="1140750"/>
                    <a:pt x="23087" y="1179450"/>
                    <a:pt x="9137" y="1179450"/>
                  </a:cubicBezTo>
                  <a:cubicBezTo>
                    <a:pt x="9137" y="1160100"/>
                    <a:pt x="9587" y="1131750"/>
                    <a:pt x="9137" y="1120050"/>
                  </a:cubicBezTo>
                  <a:cubicBezTo>
                    <a:pt x="7787" y="1085850"/>
                    <a:pt x="7787" y="1051650"/>
                    <a:pt x="6437" y="1017450"/>
                  </a:cubicBezTo>
                  <a:cubicBezTo>
                    <a:pt x="4187" y="964800"/>
                    <a:pt x="-2563" y="911700"/>
                    <a:pt x="1037" y="859050"/>
                  </a:cubicBezTo>
                  <a:cubicBezTo>
                    <a:pt x="2837" y="849150"/>
                    <a:pt x="10037" y="843750"/>
                    <a:pt x="18137" y="840150"/>
                  </a:cubicBezTo>
                  <a:cubicBezTo>
                    <a:pt x="42887" y="828450"/>
                    <a:pt x="68087" y="817200"/>
                    <a:pt x="94187" y="810000"/>
                  </a:cubicBezTo>
                  <a:cubicBezTo>
                    <a:pt x="112637" y="805050"/>
                    <a:pt x="152687" y="793350"/>
                    <a:pt x="165287" y="814050"/>
                  </a:cubicBezTo>
                  <a:cubicBezTo>
                    <a:pt x="173387" y="827550"/>
                    <a:pt x="166637" y="840150"/>
                    <a:pt x="159437" y="851850"/>
                  </a:cubicBezTo>
                  <a:cubicBezTo>
                    <a:pt x="143237" y="878850"/>
                    <a:pt x="121637" y="902250"/>
                    <a:pt x="103637" y="927900"/>
                  </a:cubicBezTo>
                  <a:cubicBezTo>
                    <a:pt x="96887" y="937350"/>
                    <a:pt x="86987" y="947700"/>
                    <a:pt x="93737" y="960300"/>
                  </a:cubicBezTo>
                  <a:cubicBezTo>
                    <a:pt x="102737" y="976500"/>
                    <a:pt x="130187" y="974700"/>
                    <a:pt x="145937" y="974250"/>
                  </a:cubicBezTo>
                  <a:cubicBezTo>
                    <a:pt x="163037" y="974250"/>
                    <a:pt x="181487" y="971550"/>
                    <a:pt x="196337" y="963000"/>
                  </a:cubicBezTo>
                  <a:cubicBezTo>
                    <a:pt x="229637" y="944550"/>
                    <a:pt x="230537" y="904950"/>
                    <a:pt x="227837" y="871650"/>
                  </a:cubicBezTo>
                  <a:cubicBezTo>
                    <a:pt x="223787" y="821250"/>
                    <a:pt x="211637" y="771300"/>
                    <a:pt x="207587" y="720900"/>
                  </a:cubicBezTo>
                  <a:cubicBezTo>
                    <a:pt x="203987" y="679050"/>
                    <a:pt x="211187" y="673200"/>
                    <a:pt x="250337" y="686700"/>
                  </a:cubicBezTo>
                  <a:cubicBezTo>
                    <a:pt x="270137" y="693450"/>
                    <a:pt x="291287" y="696150"/>
                    <a:pt x="311087" y="702450"/>
                  </a:cubicBezTo>
                  <a:cubicBezTo>
                    <a:pt x="344837" y="713700"/>
                    <a:pt x="350687" y="729450"/>
                    <a:pt x="333137" y="759600"/>
                  </a:cubicBezTo>
                  <a:cubicBezTo>
                    <a:pt x="323237" y="776250"/>
                    <a:pt x="309737" y="790650"/>
                    <a:pt x="300287" y="807750"/>
                  </a:cubicBezTo>
                  <a:cubicBezTo>
                    <a:pt x="289037" y="828000"/>
                    <a:pt x="293987" y="837900"/>
                    <a:pt x="316937" y="837900"/>
                  </a:cubicBezTo>
                  <a:cubicBezTo>
                    <a:pt x="356537" y="837900"/>
                    <a:pt x="394337" y="828900"/>
                    <a:pt x="428987" y="809550"/>
                  </a:cubicBezTo>
                  <a:cubicBezTo>
                    <a:pt x="460937" y="792000"/>
                    <a:pt x="474887" y="762750"/>
                    <a:pt x="476237" y="727650"/>
                  </a:cubicBezTo>
                  <a:cubicBezTo>
                    <a:pt x="480737" y="637200"/>
                    <a:pt x="459137" y="550800"/>
                    <a:pt x="430337" y="465750"/>
                  </a:cubicBezTo>
                  <a:cubicBezTo>
                    <a:pt x="421337" y="439650"/>
                    <a:pt x="407837" y="436950"/>
                    <a:pt x="385787" y="454050"/>
                  </a:cubicBezTo>
                  <a:cubicBezTo>
                    <a:pt x="351587" y="480600"/>
                    <a:pt x="319637" y="510300"/>
                    <a:pt x="284537" y="535950"/>
                  </a:cubicBezTo>
                  <a:cubicBezTo>
                    <a:pt x="273287" y="544050"/>
                    <a:pt x="260687" y="558450"/>
                    <a:pt x="247187" y="548100"/>
                  </a:cubicBezTo>
                  <a:cubicBezTo>
                    <a:pt x="233237" y="537300"/>
                    <a:pt x="244487" y="521550"/>
                    <a:pt x="249887" y="508950"/>
                  </a:cubicBezTo>
                  <a:cubicBezTo>
                    <a:pt x="274637" y="450900"/>
                    <a:pt x="300737" y="393750"/>
                    <a:pt x="323237" y="335250"/>
                  </a:cubicBezTo>
                  <a:cubicBezTo>
                    <a:pt x="338087" y="296550"/>
                    <a:pt x="349787" y="256950"/>
                    <a:pt x="353387" y="215550"/>
                  </a:cubicBezTo>
                  <a:cubicBezTo>
                    <a:pt x="356987" y="171000"/>
                    <a:pt x="344387" y="131400"/>
                    <a:pt x="303887" y="107100"/>
                  </a:cubicBezTo>
                  <a:cubicBezTo>
                    <a:pt x="248087" y="73800"/>
                    <a:pt x="261137" y="47700"/>
                    <a:pt x="297137" y="15300"/>
                  </a:cubicBezTo>
                  <a:cubicBezTo>
                    <a:pt x="303887" y="9450"/>
                    <a:pt x="309287" y="2250"/>
                    <a:pt x="318737" y="0"/>
                  </a:cubicBezTo>
                  <a:cubicBezTo>
                    <a:pt x="355637" y="67950"/>
                    <a:pt x="414137" y="151650"/>
                    <a:pt x="422237" y="180900"/>
                  </a:cubicBezTo>
                  <a:cubicBezTo>
                    <a:pt x="433037" y="219600"/>
                    <a:pt x="437087" y="259200"/>
                    <a:pt x="442487" y="299250"/>
                  </a:cubicBezTo>
                  <a:cubicBezTo>
                    <a:pt x="453737" y="355950"/>
                    <a:pt x="465437" y="412650"/>
                    <a:pt x="476687" y="469800"/>
                  </a:cubicBezTo>
                  <a:cubicBezTo>
                    <a:pt x="501887" y="570600"/>
                    <a:pt x="527537" y="670950"/>
                    <a:pt x="552737" y="771300"/>
                  </a:cubicBezTo>
                  <a:cubicBezTo>
                    <a:pt x="562187" y="803250"/>
                    <a:pt x="567137" y="857700"/>
                    <a:pt x="580187" y="918900"/>
                  </a:cubicBezTo>
                  <a:cubicBezTo>
                    <a:pt x="542837" y="928350"/>
                    <a:pt x="532487" y="936450"/>
                    <a:pt x="510887" y="941400"/>
                  </a:cubicBezTo>
                  <a:cubicBezTo>
                    <a:pt x="482987" y="947700"/>
                    <a:pt x="463637" y="962550"/>
                    <a:pt x="435287" y="967500"/>
                  </a:cubicBezTo>
                  <a:cubicBezTo>
                    <a:pt x="434387" y="967500"/>
                    <a:pt x="415037" y="975150"/>
                    <a:pt x="401987" y="978300"/>
                  </a:cubicBezTo>
                  <a:close/>
                </a:path>
              </a:pathLst>
            </a:custGeom>
            <a:solidFill>
              <a:schemeClr val="accent3"/>
            </a:solidFill>
            <a:ln w="4491" cap="flat">
              <a:noFill/>
              <a:prstDash val="solid"/>
              <a:miter/>
            </a:ln>
          </p:spPr>
          <p:txBody>
            <a:bodyPr rtlCol="0" anchor="ctr"/>
            <a:lstStyle/>
            <a:p>
              <a:pPr algn="r" rtl="1"/>
              <a:endParaRPr lang="en-US">
                <a:cs typeface="B Nazanin" panose="00000700000000000000" pitchFamily="2" charset="-78"/>
              </a:endParaRPr>
            </a:p>
          </p:txBody>
        </p:sp>
        <p:sp>
          <p:nvSpPr>
            <p:cNvPr id="8" name="Freeform: Shape 7">
              <a:extLst>
                <a:ext uri="{FF2B5EF4-FFF2-40B4-BE49-F238E27FC236}">
                  <a16:creationId xmlns:a16="http://schemas.microsoft.com/office/drawing/2014/main" id="{AE7DC7D4-9F5C-4CD9-B053-AE6917E6C52A}"/>
                </a:ext>
              </a:extLst>
            </p:cNvPr>
            <p:cNvSpPr/>
            <p:nvPr/>
          </p:nvSpPr>
          <p:spPr>
            <a:xfrm>
              <a:off x="2984297" y="3783650"/>
              <a:ext cx="1602508" cy="1129333"/>
            </a:xfrm>
            <a:custGeom>
              <a:avLst/>
              <a:gdLst>
                <a:gd name="connsiteX0" fmla="*/ 0 w 1061260"/>
                <a:gd name="connsiteY0" fmla="*/ 0 h 747900"/>
                <a:gd name="connsiteX1" fmla="*/ 544050 w 1061260"/>
                <a:gd name="connsiteY1" fmla="*/ 277200 h 747900"/>
                <a:gd name="connsiteX2" fmla="*/ 548550 w 1061260"/>
                <a:gd name="connsiteY2" fmla="*/ 278100 h 747900"/>
                <a:gd name="connsiteX3" fmla="*/ 731700 w 1061260"/>
                <a:gd name="connsiteY3" fmla="*/ 239850 h 747900"/>
                <a:gd name="connsiteX4" fmla="*/ 760500 w 1061260"/>
                <a:gd name="connsiteY4" fmla="*/ 239850 h 747900"/>
                <a:gd name="connsiteX5" fmla="*/ 747900 w 1061260"/>
                <a:gd name="connsiteY5" fmla="*/ 265950 h 747900"/>
                <a:gd name="connsiteX6" fmla="*/ 676800 w 1061260"/>
                <a:gd name="connsiteY6" fmla="*/ 324900 h 747900"/>
                <a:gd name="connsiteX7" fmla="*/ 652950 w 1061260"/>
                <a:gd name="connsiteY7" fmla="*/ 359550 h 747900"/>
                <a:gd name="connsiteX8" fmla="*/ 695250 w 1061260"/>
                <a:gd name="connsiteY8" fmla="*/ 370350 h 747900"/>
                <a:gd name="connsiteX9" fmla="*/ 823050 w 1061260"/>
                <a:gd name="connsiteY9" fmla="*/ 361800 h 747900"/>
                <a:gd name="connsiteX10" fmla="*/ 948600 w 1061260"/>
                <a:gd name="connsiteY10" fmla="*/ 400050 h 747900"/>
                <a:gd name="connsiteX11" fmla="*/ 972000 w 1061260"/>
                <a:gd name="connsiteY11" fmla="*/ 433350 h 747900"/>
                <a:gd name="connsiteX12" fmla="*/ 933750 w 1061260"/>
                <a:gd name="connsiteY12" fmla="*/ 433350 h 747900"/>
                <a:gd name="connsiteX13" fmla="*/ 779850 w 1061260"/>
                <a:gd name="connsiteY13" fmla="*/ 406350 h 747900"/>
                <a:gd name="connsiteX14" fmla="*/ 718200 w 1061260"/>
                <a:gd name="connsiteY14" fmla="*/ 426150 h 747900"/>
                <a:gd name="connsiteX15" fmla="*/ 793800 w 1061260"/>
                <a:gd name="connsiteY15" fmla="*/ 427500 h 747900"/>
                <a:gd name="connsiteX16" fmla="*/ 881100 w 1061260"/>
                <a:gd name="connsiteY16" fmla="*/ 429300 h 747900"/>
                <a:gd name="connsiteX17" fmla="*/ 905850 w 1061260"/>
                <a:gd name="connsiteY17" fmla="*/ 444150 h 747900"/>
                <a:gd name="connsiteX18" fmla="*/ 882000 w 1061260"/>
                <a:gd name="connsiteY18" fmla="*/ 459450 h 747900"/>
                <a:gd name="connsiteX19" fmla="*/ 760950 w 1061260"/>
                <a:gd name="connsiteY19" fmla="*/ 475200 h 747900"/>
                <a:gd name="connsiteX20" fmla="*/ 954000 w 1061260"/>
                <a:gd name="connsiteY20" fmla="*/ 556650 h 747900"/>
                <a:gd name="connsiteX21" fmla="*/ 1057050 w 1061260"/>
                <a:gd name="connsiteY21" fmla="*/ 663750 h 747900"/>
                <a:gd name="connsiteX22" fmla="*/ 1057950 w 1061260"/>
                <a:gd name="connsiteY22" fmla="*/ 691650 h 747900"/>
                <a:gd name="connsiteX23" fmla="*/ 1053900 w 1061260"/>
                <a:gd name="connsiteY23" fmla="*/ 747900 h 747900"/>
                <a:gd name="connsiteX24" fmla="*/ 992250 w 1061260"/>
                <a:gd name="connsiteY24" fmla="*/ 630450 h 747900"/>
                <a:gd name="connsiteX25" fmla="*/ 830250 w 1061260"/>
                <a:gd name="connsiteY25" fmla="*/ 516150 h 747900"/>
                <a:gd name="connsiteX26" fmla="*/ 744750 w 1061260"/>
                <a:gd name="connsiteY26" fmla="*/ 502200 h 747900"/>
                <a:gd name="connsiteX27" fmla="*/ 711450 w 1061260"/>
                <a:gd name="connsiteY27" fmla="*/ 536850 h 747900"/>
                <a:gd name="connsiteX28" fmla="*/ 682650 w 1061260"/>
                <a:gd name="connsiteY28" fmla="*/ 559800 h 747900"/>
                <a:gd name="connsiteX29" fmla="*/ 565200 w 1061260"/>
                <a:gd name="connsiteY29" fmla="*/ 587700 h 747900"/>
                <a:gd name="connsiteX30" fmla="*/ 522900 w 1061260"/>
                <a:gd name="connsiteY30" fmla="*/ 596250 h 747900"/>
                <a:gd name="connsiteX31" fmla="*/ 439650 w 1061260"/>
                <a:gd name="connsiteY31" fmla="*/ 402750 h 747900"/>
                <a:gd name="connsiteX32" fmla="*/ 426600 w 1061260"/>
                <a:gd name="connsiteY32" fmla="*/ 405000 h 747900"/>
                <a:gd name="connsiteX33" fmla="*/ 417600 w 1061260"/>
                <a:gd name="connsiteY33" fmla="*/ 420750 h 747900"/>
                <a:gd name="connsiteX34" fmla="*/ 415350 w 1061260"/>
                <a:gd name="connsiteY34" fmla="*/ 502650 h 747900"/>
                <a:gd name="connsiteX35" fmla="*/ 435600 w 1061260"/>
                <a:gd name="connsiteY35" fmla="*/ 628200 h 747900"/>
                <a:gd name="connsiteX36" fmla="*/ 166500 w 1061260"/>
                <a:gd name="connsiteY36" fmla="*/ 734850 h 747900"/>
                <a:gd name="connsiteX37" fmla="*/ 104400 w 1061260"/>
                <a:gd name="connsiteY37" fmla="*/ 468900 h 747900"/>
                <a:gd name="connsiteX38" fmla="*/ 0 w 1061260"/>
                <a:gd name="connsiteY38" fmla="*/ 0 h 747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061260" h="747900">
                  <a:moveTo>
                    <a:pt x="0" y="0"/>
                  </a:moveTo>
                  <a:cubicBezTo>
                    <a:pt x="16200" y="11700"/>
                    <a:pt x="542700" y="278550"/>
                    <a:pt x="544050" y="277200"/>
                  </a:cubicBezTo>
                  <a:cubicBezTo>
                    <a:pt x="545850" y="276750"/>
                    <a:pt x="547200" y="276750"/>
                    <a:pt x="548550" y="278100"/>
                  </a:cubicBezTo>
                  <a:cubicBezTo>
                    <a:pt x="570600" y="278550"/>
                    <a:pt x="692550" y="253800"/>
                    <a:pt x="731700" y="239850"/>
                  </a:cubicBezTo>
                  <a:cubicBezTo>
                    <a:pt x="741150" y="236700"/>
                    <a:pt x="753750" y="228600"/>
                    <a:pt x="760500" y="239850"/>
                  </a:cubicBezTo>
                  <a:cubicBezTo>
                    <a:pt x="766800" y="250650"/>
                    <a:pt x="754650" y="258750"/>
                    <a:pt x="747900" y="265950"/>
                  </a:cubicBezTo>
                  <a:cubicBezTo>
                    <a:pt x="726300" y="288000"/>
                    <a:pt x="699750" y="303750"/>
                    <a:pt x="676800" y="324900"/>
                  </a:cubicBezTo>
                  <a:cubicBezTo>
                    <a:pt x="666450" y="334350"/>
                    <a:pt x="647100" y="343800"/>
                    <a:pt x="652950" y="359550"/>
                  </a:cubicBezTo>
                  <a:cubicBezTo>
                    <a:pt x="659250" y="377550"/>
                    <a:pt x="680400" y="371700"/>
                    <a:pt x="695250" y="370350"/>
                  </a:cubicBezTo>
                  <a:cubicBezTo>
                    <a:pt x="737550" y="366750"/>
                    <a:pt x="779850" y="359550"/>
                    <a:pt x="823050" y="361800"/>
                  </a:cubicBezTo>
                  <a:cubicBezTo>
                    <a:pt x="868500" y="364050"/>
                    <a:pt x="910350" y="376200"/>
                    <a:pt x="948600" y="400050"/>
                  </a:cubicBezTo>
                  <a:cubicBezTo>
                    <a:pt x="960750" y="407700"/>
                    <a:pt x="979650" y="418050"/>
                    <a:pt x="972000" y="433350"/>
                  </a:cubicBezTo>
                  <a:cubicBezTo>
                    <a:pt x="964350" y="449100"/>
                    <a:pt x="946350" y="437400"/>
                    <a:pt x="933750" y="433350"/>
                  </a:cubicBezTo>
                  <a:cubicBezTo>
                    <a:pt x="883800" y="416700"/>
                    <a:pt x="832950" y="403200"/>
                    <a:pt x="779850" y="406350"/>
                  </a:cubicBezTo>
                  <a:cubicBezTo>
                    <a:pt x="757800" y="407700"/>
                    <a:pt x="737100" y="411300"/>
                    <a:pt x="718200" y="426150"/>
                  </a:cubicBezTo>
                  <a:cubicBezTo>
                    <a:pt x="743400" y="430200"/>
                    <a:pt x="768600" y="431100"/>
                    <a:pt x="793800" y="427500"/>
                  </a:cubicBezTo>
                  <a:cubicBezTo>
                    <a:pt x="823050" y="423450"/>
                    <a:pt x="852300" y="423450"/>
                    <a:pt x="881100" y="429300"/>
                  </a:cubicBezTo>
                  <a:cubicBezTo>
                    <a:pt x="891000" y="431100"/>
                    <a:pt x="905400" y="431550"/>
                    <a:pt x="905850" y="444150"/>
                  </a:cubicBezTo>
                  <a:cubicBezTo>
                    <a:pt x="906300" y="457650"/>
                    <a:pt x="891900" y="457650"/>
                    <a:pt x="882000" y="459450"/>
                  </a:cubicBezTo>
                  <a:cubicBezTo>
                    <a:pt x="843300" y="467100"/>
                    <a:pt x="803700" y="468450"/>
                    <a:pt x="760950" y="475200"/>
                  </a:cubicBezTo>
                  <a:cubicBezTo>
                    <a:pt x="830700" y="495900"/>
                    <a:pt x="893700" y="522900"/>
                    <a:pt x="954000" y="556650"/>
                  </a:cubicBezTo>
                  <a:cubicBezTo>
                    <a:pt x="997650" y="580950"/>
                    <a:pt x="1042200" y="612900"/>
                    <a:pt x="1057050" y="663750"/>
                  </a:cubicBezTo>
                  <a:cubicBezTo>
                    <a:pt x="1057950" y="673200"/>
                    <a:pt x="1063350" y="682200"/>
                    <a:pt x="1057950" y="691650"/>
                  </a:cubicBezTo>
                  <a:cubicBezTo>
                    <a:pt x="1053900" y="709650"/>
                    <a:pt x="1070100" y="729000"/>
                    <a:pt x="1053900" y="747900"/>
                  </a:cubicBezTo>
                  <a:cubicBezTo>
                    <a:pt x="1034100" y="707400"/>
                    <a:pt x="1014750" y="668250"/>
                    <a:pt x="992250" y="630450"/>
                  </a:cubicBezTo>
                  <a:cubicBezTo>
                    <a:pt x="954900" y="567900"/>
                    <a:pt x="898200" y="534600"/>
                    <a:pt x="830250" y="516150"/>
                  </a:cubicBezTo>
                  <a:cubicBezTo>
                    <a:pt x="802350" y="508500"/>
                    <a:pt x="774450" y="500400"/>
                    <a:pt x="744750" y="502200"/>
                  </a:cubicBezTo>
                  <a:cubicBezTo>
                    <a:pt x="716400" y="504000"/>
                    <a:pt x="711900" y="508950"/>
                    <a:pt x="711450" y="536850"/>
                  </a:cubicBezTo>
                  <a:cubicBezTo>
                    <a:pt x="711000" y="555300"/>
                    <a:pt x="694800" y="557100"/>
                    <a:pt x="682650" y="559800"/>
                  </a:cubicBezTo>
                  <a:cubicBezTo>
                    <a:pt x="643500" y="568800"/>
                    <a:pt x="604350" y="576900"/>
                    <a:pt x="565200" y="587700"/>
                  </a:cubicBezTo>
                  <a:cubicBezTo>
                    <a:pt x="551250" y="591300"/>
                    <a:pt x="537750" y="598950"/>
                    <a:pt x="522900" y="596250"/>
                  </a:cubicBezTo>
                  <a:cubicBezTo>
                    <a:pt x="517950" y="585000"/>
                    <a:pt x="468450" y="454050"/>
                    <a:pt x="439650" y="402750"/>
                  </a:cubicBezTo>
                  <a:cubicBezTo>
                    <a:pt x="433800" y="395550"/>
                    <a:pt x="429300" y="394650"/>
                    <a:pt x="426600" y="405000"/>
                  </a:cubicBezTo>
                  <a:cubicBezTo>
                    <a:pt x="425250" y="411300"/>
                    <a:pt x="421650" y="416250"/>
                    <a:pt x="417600" y="420750"/>
                  </a:cubicBezTo>
                  <a:cubicBezTo>
                    <a:pt x="407700" y="447750"/>
                    <a:pt x="411750" y="475200"/>
                    <a:pt x="415350" y="502650"/>
                  </a:cubicBezTo>
                  <a:cubicBezTo>
                    <a:pt x="418500" y="516600"/>
                    <a:pt x="439200" y="622800"/>
                    <a:pt x="435600" y="628200"/>
                  </a:cubicBezTo>
                  <a:cubicBezTo>
                    <a:pt x="414000" y="644850"/>
                    <a:pt x="184950" y="728100"/>
                    <a:pt x="166500" y="734850"/>
                  </a:cubicBezTo>
                  <a:cubicBezTo>
                    <a:pt x="160200" y="705600"/>
                    <a:pt x="120600" y="541350"/>
                    <a:pt x="104400" y="468900"/>
                  </a:cubicBezTo>
                  <a:cubicBezTo>
                    <a:pt x="67500" y="314550"/>
                    <a:pt x="40500" y="153900"/>
                    <a:pt x="0" y="0"/>
                  </a:cubicBezTo>
                  <a:close/>
                </a:path>
              </a:pathLst>
            </a:custGeom>
            <a:solidFill>
              <a:schemeClr val="bg1">
                <a:lumMod val="85000"/>
              </a:schemeClr>
            </a:solidFill>
            <a:ln w="4491" cap="flat">
              <a:noFill/>
              <a:prstDash val="solid"/>
              <a:miter/>
            </a:ln>
          </p:spPr>
          <p:txBody>
            <a:bodyPr rtlCol="0" anchor="ctr"/>
            <a:lstStyle/>
            <a:p>
              <a:pPr algn="r" rtl="1"/>
              <a:endParaRPr lang="en-US" dirty="0">
                <a:cs typeface="B Nazanin" panose="00000700000000000000" pitchFamily="2" charset="-78"/>
              </a:endParaRPr>
            </a:p>
          </p:txBody>
        </p:sp>
        <p:grpSp>
          <p:nvGrpSpPr>
            <p:cNvPr id="10" name="Graphic 2">
              <a:extLst>
                <a:ext uri="{FF2B5EF4-FFF2-40B4-BE49-F238E27FC236}">
                  <a16:creationId xmlns:a16="http://schemas.microsoft.com/office/drawing/2014/main" id="{C2E288AE-3AD2-4CAB-B8EA-ECC8BFA17942}"/>
                </a:ext>
              </a:extLst>
            </p:cNvPr>
            <p:cNvGrpSpPr/>
            <p:nvPr/>
          </p:nvGrpSpPr>
          <p:grpSpPr>
            <a:xfrm>
              <a:off x="1036367" y="801939"/>
              <a:ext cx="3078709" cy="3927937"/>
              <a:chOff x="554148" y="170374"/>
              <a:chExt cx="2038873" cy="2601273"/>
            </a:xfrm>
            <a:solidFill>
              <a:srgbClr val="BE7E56"/>
            </a:solidFill>
          </p:grpSpPr>
          <p:sp>
            <p:nvSpPr>
              <p:cNvPr id="30" name="Freeform: Shape 29">
                <a:extLst>
                  <a:ext uri="{FF2B5EF4-FFF2-40B4-BE49-F238E27FC236}">
                    <a16:creationId xmlns:a16="http://schemas.microsoft.com/office/drawing/2014/main" id="{509F6C32-141D-4772-A437-78142F115465}"/>
                  </a:ext>
                </a:extLst>
              </p:cNvPr>
              <p:cNvSpPr/>
              <p:nvPr/>
            </p:nvSpPr>
            <p:spPr>
              <a:xfrm>
                <a:off x="554148" y="170374"/>
                <a:ext cx="2038873" cy="2601273"/>
              </a:xfrm>
              <a:custGeom>
                <a:avLst/>
                <a:gdLst>
                  <a:gd name="connsiteX0" fmla="*/ 2037914 w 2038873"/>
                  <a:gd name="connsiteY0" fmla="*/ 2055187 h 2601273"/>
                  <a:gd name="connsiteX1" fmla="*/ 1980765 w 2038873"/>
                  <a:gd name="connsiteY1" fmla="*/ 2055637 h 2601273"/>
                  <a:gd name="connsiteX2" fmla="*/ 1883114 w 2038873"/>
                  <a:gd name="connsiteY2" fmla="*/ 2121787 h 2601273"/>
                  <a:gd name="connsiteX3" fmla="*/ 1848465 w 2038873"/>
                  <a:gd name="connsiteY3" fmla="*/ 2125837 h 2601273"/>
                  <a:gd name="connsiteX4" fmla="*/ 1825965 w 2038873"/>
                  <a:gd name="connsiteY4" fmla="*/ 2101537 h 2601273"/>
                  <a:gd name="connsiteX5" fmla="*/ 1842614 w 2038873"/>
                  <a:gd name="connsiteY5" fmla="*/ 2077237 h 2601273"/>
                  <a:gd name="connsiteX6" fmla="*/ 1871414 w 2038873"/>
                  <a:gd name="connsiteY6" fmla="*/ 2066887 h 2601273"/>
                  <a:gd name="connsiteX7" fmla="*/ 1942515 w 2038873"/>
                  <a:gd name="connsiteY7" fmla="*/ 2013337 h 2601273"/>
                  <a:gd name="connsiteX8" fmla="*/ 1964114 w 2038873"/>
                  <a:gd name="connsiteY8" fmla="*/ 1931437 h 2601273"/>
                  <a:gd name="connsiteX9" fmla="*/ 1937565 w 2038873"/>
                  <a:gd name="connsiteY9" fmla="*/ 1947187 h 2601273"/>
                  <a:gd name="connsiteX10" fmla="*/ 1690965 w 2038873"/>
                  <a:gd name="connsiteY10" fmla="*/ 1797787 h 2601273"/>
                  <a:gd name="connsiteX11" fmla="*/ 1718864 w 2038873"/>
                  <a:gd name="connsiteY11" fmla="*/ 1669087 h 2601273"/>
                  <a:gd name="connsiteX12" fmla="*/ 1802114 w 2038873"/>
                  <a:gd name="connsiteY12" fmla="*/ 1569637 h 2601273"/>
                  <a:gd name="connsiteX13" fmla="*/ 1763864 w 2038873"/>
                  <a:gd name="connsiteY13" fmla="*/ 1367587 h 2601273"/>
                  <a:gd name="connsiteX14" fmla="*/ 1674315 w 2038873"/>
                  <a:gd name="connsiteY14" fmla="*/ 1292437 h 2601273"/>
                  <a:gd name="connsiteX15" fmla="*/ 1640565 w 2038873"/>
                  <a:gd name="connsiteY15" fmla="*/ 1246987 h 2601273"/>
                  <a:gd name="connsiteX16" fmla="*/ 1681965 w 2038873"/>
                  <a:gd name="connsiteY16" fmla="*/ 1212787 h 2601273"/>
                  <a:gd name="connsiteX17" fmla="*/ 1726065 w 2038873"/>
                  <a:gd name="connsiteY17" fmla="*/ 1141687 h 2601273"/>
                  <a:gd name="connsiteX18" fmla="*/ 1702664 w 2038873"/>
                  <a:gd name="connsiteY18" fmla="*/ 1018837 h 2601273"/>
                  <a:gd name="connsiteX19" fmla="*/ 1625715 w 2038873"/>
                  <a:gd name="connsiteY19" fmla="*/ 914887 h 2601273"/>
                  <a:gd name="connsiteX20" fmla="*/ 1587465 w 2038873"/>
                  <a:gd name="connsiteY20" fmla="*/ 794737 h 2601273"/>
                  <a:gd name="connsiteX21" fmla="*/ 1526265 w 2038873"/>
                  <a:gd name="connsiteY21" fmla="*/ 635887 h 2601273"/>
                  <a:gd name="connsiteX22" fmla="*/ 1431765 w 2038873"/>
                  <a:gd name="connsiteY22" fmla="*/ 488737 h 2601273"/>
                  <a:gd name="connsiteX23" fmla="*/ 1308015 w 2038873"/>
                  <a:gd name="connsiteY23" fmla="*/ 363187 h 2601273"/>
                  <a:gd name="connsiteX24" fmla="*/ 1096965 w 2038873"/>
                  <a:gd name="connsiteY24" fmla="*/ 86437 h 2601273"/>
                  <a:gd name="connsiteX25" fmla="*/ 778364 w 2038873"/>
                  <a:gd name="connsiteY25" fmla="*/ 1387 h 2601273"/>
                  <a:gd name="connsiteX26" fmla="*/ 789614 w 2038873"/>
                  <a:gd name="connsiteY26" fmla="*/ 1837 h 2601273"/>
                  <a:gd name="connsiteX27" fmla="*/ 678914 w 2038873"/>
                  <a:gd name="connsiteY27" fmla="*/ 25687 h 2601273"/>
                  <a:gd name="connsiteX28" fmla="*/ 566864 w 2038873"/>
                  <a:gd name="connsiteY28" fmla="*/ 30187 h 2601273"/>
                  <a:gd name="connsiteX29" fmla="*/ 497114 w 2038873"/>
                  <a:gd name="connsiteY29" fmla="*/ 87787 h 2601273"/>
                  <a:gd name="connsiteX30" fmla="*/ 417464 w 2038873"/>
                  <a:gd name="connsiteY30" fmla="*/ 194887 h 2601273"/>
                  <a:gd name="connsiteX31" fmla="*/ 331514 w 2038873"/>
                  <a:gd name="connsiteY31" fmla="*/ 328087 h 2601273"/>
                  <a:gd name="connsiteX32" fmla="*/ 214964 w 2038873"/>
                  <a:gd name="connsiteY32" fmla="*/ 622387 h 2601273"/>
                  <a:gd name="connsiteX33" fmla="*/ 234764 w 2038873"/>
                  <a:gd name="connsiteY33" fmla="*/ 942337 h 2601273"/>
                  <a:gd name="connsiteX34" fmla="*/ 250964 w 2038873"/>
                  <a:gd name="connsiteY34" fmla="*/ 1066537 h 2601273"/>
                  <a:gd name="connsiteX35" fmla="*/ 192464 w 2038873"/>
                  <a:gd name="connsiteY35" fmla="*/ 1266337 h 2601273"/>
                  <a:gd name="connsiteX36" fmla="*/ 189764 w 2038873"/>
                  <a:gd name="connsiteY36" fmla="*/ 1498987 h 2601273"/>
                  <a:gd name="connsiteX37" fmla="*/ 143864 w 2038873"/>
                  <a:gd name="connsiteY37" fmla="*/ 1606987 h 2601273"/>
                  <a:gd name="connsiteX38" fmla="*/ 67814 w 2038873"/>
                  <a:gd name="connsiteY38" fmla="*/ 1699237 h 2601273"/>
                  <a:gd name="connsiteX39" fmla="*/ 63314 w 2038873"/>
                  <a:gd name="connsiteY39" fmla="*/ 1933687 h 2601273"/>
                  <a:gd name="connsiteX40" fmla="*/ 14714 w 2038873"/>
                  <a:gd name="connsiteY40" fmla="*/ 2010187 h 2601273"/>
                  <a:gd name="connsiteX41" fmla="*/ 91214 w 2038873"/>
                  <a:gd name="connsiteY41" fmla="*/ 2329687 h 2601273"/>
                  <a:gd name="connsiteX42" fmla="*/ 77714 w 2038873"/>
                  <a:gd name="connsiteY42" fmla="*/ 2377837 h 2601273"/>
                  <a:gd name="connsiteX43" fmla="*/ 46214 w 2038873"/>
                  <a:gd name="connsiteY43" fmla="*/ 2423737 h 2601273"/>
                  <a:gd name="connsiteX44" fmla="*/ 116864 w 2038873"/>
                  <a:gd name="connsiteY44" fmla="*/ 2422387 h 2601273"/>
                  <a:gd name="connsiteX45" fmla="*/ 177164 w 2038873"/>
                  <a:gd name="connsiteY45" fmla="*/ 2358037 h 2601273"/>
                  <a:gd name="connsiteX46" fmla="*/ 183914 w 2038873"/>
                  <a:gd name="connsiteY46" fmla="*/ 2263987 h 2601273"/>
                  <a:gd name="connsiteX47" fmla="*/ 166364 w 2038873"/>
                  <a:gd name="connsiteY47" fmla="*/ 2087137 h 2601273"/>
                  <a:gd name="connsiteX48" fmla="*/ 241964 w 2038873"/>
                  <a:gd name="connsiteY48" fmla="*/ 2082637 h 2601273"/>
                  <a:gd name="connsiteX49" fmla="*/ 286964 w 2038873"/>
                  <a:gd name="connsiteY49" fmla="*/ 2149687 h 2601273"/>
                  <a:gd name="connsiteX50" fmla="*/ 406214 w 2038873"/>
                  <a:gd name="connsiteY50" fmla="*/ 2377387 h 2601273"/>
                  <a:gd name="connsiteX51" fmla="*/ 408014 w 2038873"/>
                  <a:gd name="connsiteY51" fmla="*/ 2499787 h 2601273"/>
                  <a:gd name="connsiteX52" fmla="*/ 378764 w 2038873"/>
                  <a:gd name="connsiteY52" fmla="*/ 2558737 h 2601273"/>
                  <a:gd name="connsiteX53" fmla="*/ 377864 w 2038873"/>
                  <a:gd name="connsiteY53" fmla="*/ 2601037 h 2601273"/>
                  <a:gd name="connsiteX54" fmla="*/ 397664 w 2038873"/>
                  <a:gd name="connsiteY54" fmla="*/ 2597887 h 2601273"/>
                  <a:gd name="connsiteX55" fmla="*/ 522314 w 2038873"/>
                  <a:gd name="connsiteY55" fmla="*/ 2533087 h 2601273"/>
                  <a:gd name="connsiteX56" fmla="*/ 535364 w 2038873"/>
                  <a:gd name="connsiteY56" fmla="*/ 2264887 h 2601273"/>
                  <a:gd name="connsiteX57" fmla="*/ 478664 w 2038873"/>
                  <a:gd name="connsiteY57" fmla="*/ 2108287 h 2601273"/>
                  <a:gd name="connsiteX58" fmla="*/ 516014 w 2038873"/>
                  <a:gd name="connsiteY58" fmla="*/ 2028187 h 2601273"/>
                  <a:gd name="connsiteX59" fmla="*/ 575864 w 2038873"/>
                  <a:gd name="connsiteY59" fmla="*/ 2098837 h 2601273"/>
                  <a:gd name="connsiteX60" fmla="*/ 668564 w 2038873"/>
                  <a:gd name="connsiteY60" fmla="*/ 2166337 h 2601273"/>
                  <a:gd name="connsiteX61" fmla="*/ 720764 w 2038873"/>
                  <a:gd name="connsiteY61" fmla="*/ 2190187 h 2601273"/>
                  <a:gd name="connsiteX62" fmla="*/ 727064 w 2038873"/>
                  <a:gd name="connsiteY62" fmla="*/ 2173087 h 2601273"/>
                  <a:gd name="connsiteX63" fmla="*/ 652814 w 2038873"/>
                  <a:gd name="connsiteY63" fmla="*/ 2060137 h 2601273"/>
                  <a:gd name="connsiteX64" fmla="*/ 615014 w 2038873"/>
                  <a:gd name="connsiteY64" fmla="*/ 1882387 h 2601273"/>
                  <a:gd name="connsiteX65" fmla="*/ 655964 w 2038873"/>
                  <a:gd name="connsiteY65" fmla="*/ 1695187 h 2601273"/>
                  <a:gd name="connsiteX66" fmla="*/ 704564 w 2038873"/>
                  <a:gd name="connsiteY66" fmla="*/ 1610587 h 2601273"/>
                  <a:gd name="connsiteX67" fmla="*/ 731564 w 2038873"/>
                  <a:gd name="connsiteY67" fmla="*/ 1528237 h 2601273"/>
                  <a:gd name="connsiteX68" fmla="*/ 1146465 w 2038873"/>
                  <a:gd name="connsiteY68" fmla="*/ 1707787 h 2601273"/>
                  <a:gd name="connsiteX69" fmla="*/ 1217565 w 2038873"/>
                  <a:gd name="connsiteY69" fmla="*/ 1829737 h 2601273"/>
                  <a:gd name="connsiteX70" fmla="*/ 1298565 w 2038873"/>
                  <a:gd name="connsiteY70" fmla="*/ 1988587 h 2601273"/>
                  <a:gd name="connsiteX71" fmla="*/ 1486664 w 2038873"/>
                  <a:gd name="connsiteY71" fmla="*/ 2448937 h 2601273"/>
                  <a:gd name="connsiteX72" fmla="*/ 1489364 w 2038873"/>
                  <a:gd name="connsiteY72" fmla="*/ 2553787 h 2601273"/>
                  <a:gd name="connsiteX73" fmla="*/ 1581614 w 2038873"/>
                  <a:gd name="connsiteY73" fmla="*/ 2449387 h 2601273"/>
                  <a:gd name="connsiteX74" fmla="*/ 1516815 w 2038873"/>
                  <a:gd name="connsiteY74" fmla="*/ 2154187 h 2601273"/>
                  <a:gd name="connsiteX75" fmla="*/ 1565864 w 2038873"/>
                  <a:gd name="connsiteY75" fmla="*/ 2184337 h 2601273"/>
                  <a:gd name="connsiteX76" fmla="*/ 1863765 w 2038873"/>
                  <a:gd name="connsiteY76" fmla="*/ 2246437 h 2601273"/>
                  <a:gd name="connsiteX77" fmla="*/ 2037914 w 2038873"/>
                  <a:gd name="connsiteY77" fmla="*/ 2055187 h 2601273"/>
                  <a:gd name="connsiteX78" fmla="*/ 209114 w 2038873"/>
                  <a:gd name="connsiteY78" fmla="*/ 823987 h 2601273"/>
                  <a:gd name="connsiteX79" fmla="*/ 209114 w 2038873"/>
                  <a:gd name="connsiteY79" fmla="*/ 823987 h 2601273"/>
                  <a:gd name="connsiteX80" fmla="*/ 209114 w 2038873"/>
                  <a:gd name="connsiteY80" fmla="*/ 823987 h 2601273"/>
                  <a:gd name="connsiteX81" fmla="*/ 209114 w 2038873"/>
                  <a:gd name="connsiteY81" fmla="*/ 823987 h 2601273"/>
                  <a:gd name="connsiteX82" fmla="*/ 209114 w 2038873"/>
                  <a:gd name="connsiteY82" fmla="*/ 823987 h 2601273"/>
                  <a:gd name="connsiteX83" fmla="*/ 209114 w 2038873"/>
                  <a:gd name="connsiteY83" fmla="*/ 823987 h 2601273"/>
                  <a:gd name="connsiteX84" fmla="*/ 846314 w 2038873"/>
                  <a:gd name="connsiteY84" fmla="*/ 1749187 h 2601273"/>
                  <a:gd name="connsiteX85" fmla="*/ 844964 w 2038873"/>
                  <a:gd name="connsiteY85" fmla="*/ 1725337 h 2601273"/>
                  <a:gd name="connsiteX86" fmla="*/ 844514 w 2038873"/>
                  <a:gd name="connsiteY86" fmla="*/ 1724437 h 2601273"/>
                  <a:gd name="connsiteX87" fmla="*/ 846764 w 2038873"/>
                  <a:gd name="connsiteY87" fmla="*/ 1727137 h 2601273"/>
                  <a:gd name="connsiteX88" fmla="*/ 846314 w 2038873"/>
                  <a:gd name="connsiteY88" fmla="*/ 1749187 h 26012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Lst>
                <a:rect l="l" t="t" r="r" b="b"/>
                <a:pathLst>
                  <a:path w="2038873" h="2601273">
                    <a:moveTo>
                      <a:pt x="2037914" y="2055187"/>
                    </a:moveTo>
                    <a:cubicBezTo>
                      <a:pt x="2032965" y="2008837"/>
                      <a:pt x="1997414" y="2036737"/>
                      <a:pt x="1980765" y="2055637"/>
                    </a:cubicBezTo>
                    <a:cubicBezTo>
                      <a:pt x="1954664" y="2085787"/>
                      <a:pt x="1920914" y="2108737"/>
                      <a:pt x="1883114" y="2121787"/>
                    </a:cubicBezTo>
                    <a:cubicBezTo>
                      <a:pt x="1871864" y="2125387"/>
                      <a:pt x="1859715" y="2128537"/>
                      <a:pt x="1848465" y="2125837"/>
                    </a:cubicBezTo>
                    <a:cubicBezTo>
                      <a:pt x="1836765" y="2123137"/>
                      <a:pt x="1826414" y="2113237"/>
                      <a:pt x="1825965" y="2101537"/>
                    </a:cubicBezTo>
                    <a:cubicBezTo>
                      <a:pt x="1825965" y="2091187"/>
                      <a:pt x="1833614" y="2082187"/>
                      <a:pt x="1842614" y="2077237"/>
                    </a:cubicBezTo>
                    <a:cubicBezTo>
                      <a:pt x="1851614" y="2072287"/>
                      <a:pt x="1861965" y="2070037"/>
                      <a:pt x="1871414" y="2066887"/>
                    </a:cubicBezTo>
                    <a:cubicBezTo>
                      <a:pt x="1900215" y="2057887"/>
                      <a:pt x="1925414" y="2038087"/>
                      <a:pt x="1942515" y="2013337"/>
                    </a:cubicBezTo>
                    <a:cubicBezTo>
                      <a:pt x="1950614" y="2001637"/>
                      <a:pt x="1982565" y="1941787"/>
                      <a:pt x="1964114" y="1931437"/>
                    </a:cubicBezTo>
                    <a:cubicBezTo>
                      <a:pt x="1952864" y="1925137"/>
                      <a:pt x="1944315" y="1939087"/>
                      <a:pt x="1937565" y="1947187"/>
                    </a:cubicBezTo>
                    <a:cubicBezTo>
                      <a:pt x="1836765" y="2064187"/>
                      <a:pt x="1699965" y="1899487"/>
                      <a:pt x="1690965" y="1797787"/>
                    </a:cubicBezTo>
                    <a:cubicBezTo>
                      <a:pt x="1686914" y="1753237"/>
                      <a:pt x="1697265" y="1708237"/>
                      <a:pt x="1718864" y="1669087"/>
                    </a:cubicBezTo>
                    <a:cubicBezTo>
                      <a:pt x="1740015" y="1630837"/>
                      <a:pt x="1785465" y="1607887"/>
                      <a:pt x="1802114" y="1569637"/>
                    </a:cubicBezTo>
                    <a:cubicBezTo>
                      <a:pt x="1830015" y="1503937"/>
                      <a:pt x="1811565" y="1418887"/>
                      <a:pt x="1763864" y="1367587"/>
                    </a:cubicBezTo>
                    <a:cubicBezTo>
                      <a:pt x="1737315" y="1338787"/>
                      <a:pt x="1702664" y="1318987"/>
                      <a:pt x="1674315" y="1292437"/>
                    </a:cubicBezTo>
                    <a:cubicBezTo>
                      <a:pt x="1664414" y="1282987"/>
                      <a:pt x="1639664" y="1262737"/>
                      <a:pt x="1640565" y="1246987"/>
                    </a:cubicBezTo>
                    <a:cubicBezTo>
                      <a:pt x="1641914" y="1228087"/>
                      <a:pt x="1668914" y="1222237"/>
                      <a:pt x="1681965" y="1212787"/>
                    </a:cubicBezTo>
                    <a:cubicBezTo>
                      <a:pt x="1704914" y="1195687"/>
                      <a:pt x="1720664" y="1169587"/>
                      <a:pt x="1726065" y="1141687"/>
                    </a:cubicBezTo>
                    <a:cubicBezTo>
                      <a:pt x="1734614" y="1099837"/>
                      <a:pt x="1722914" y="1056187"/>
                      <a:pt x="1702664" y="1018837"/>
                    </a:cubicBezTo>
                    <a:cubicBezTo>
                      <a:pt x="1681965" y="980587"/>
                      <a:pt x="1646414" y="951787"/>
                      <a:pt x="1625715" y="914887"/>
                    </a:cubicBezTo>
                    <a:cubicBezTo>
                      <a:pt x="1605465" y="878437"/>
                      <a:pt x="1598265" y="834337"/>
                      <a:pt x="1587465" y="794737"/>
                    </a:cubicBezTo>
                    <a:cubicBezTo>
                      <a:pt x="1572614" y="739837"/>
                      <a:pt x="1551914" y="686287"/>
                      <a:pt x="1526265" y="635887"/>
                    </a:cubicBezTo>
                    <a:cubicBezTo>
                      <a:pt x="1500164" y="583687"/>
                      <a:pt x="1468215" y="534637"/>
                      <a:pt x="1431765" y="488737"/>
                    </a:cubicBezTo>
                    <a:cubicBezTo>
                      <a:pt x="1394414" y="441937"/>
                      <a:pt x="1348515" y="406387"/>
                      <a:pt x="1308015" y="363187"/>
                    </a:cubicBezTo>
                    <a:cubicBezTo>
                      <a:pt x="1227914" y="277687"/>
                      <a:pt x="1191914" y="161587"/>
                      <a:pt x="1096965" y="86437"/>
                    </a:cubicBezTo>
                    <a:cubicBezTo>
                      <a:pt x="1009215" y="17137"/>
                      <a:pt x="887264" y="-6263"/>
                      <a:pt x="778364" y="1387"/>
                    </a:cubicBezTo>
                    <a:cubicBezTo>
                      <a:pt x="781964" y="1387"/>
                      <a:pt x="786014" y="1837"/>
                      <a:pt x="789614" y="1837"/>
                    </a:cubicBezTo>
                    <a:cubicBezTo>
                      <a:pt x="754514" y="37"/>
                      <a:pt x="714014" y="22087"/>
                      <a:pt x="678914" y="25687"/>
                    </a:cubicBezTo>
                    <a:cubicBezTo>
                      <a:pt x="641564" y="29737"/>
                      <a:pt x="603314" y="20287"/>
                      <a:pt x="566864" y="30187"/>
                    </a:cubicBezTo>
                    <a:cubicBezTo>
                      <a:pt x="534464" y="39187"/>
                      <a:pt x="517814" y="63487"/>
                      <a:pt x="497114" y="87787"/>
                    </a:cubicBezTo>
                    <a:cubicBezTo>
                      <a:pt x="468314" y="121987"/>
                      <a:pt x="441314" y="157087"/>
                      <a:pt x="417464" y="194887"/>
                    </a:cubicBezTo>
                    <a:cubicBezTo>
                      <a:pt x="389114" y="239437"/>
                      <a:pt x="360314" y="283987"/>
                      <a:pt x="331514" y="328087"/>
                    </a:cubicBezTo>
                    <a:cubicBezTo>
                      <a:pt x="273914" y="417187"/>
                      <a:pt x="232964" y="517537"/>
                      <a:pt x="214964" y="622387"/>
                    </a:cubicBezTo>
                    <a:cubicBezTo>
                      <a:pt x="195614" y="733537"/>
                      <a:pt x="213164" y="833437"/>
                      <a:pt x="234764" y="942337"/>
                    </a:cubicBezTo>
                    <a:cubicBezTo>
                      <a:pt x="242864" y="983287"/>
                      <a:pt x="250964" y="1024687"/>
                      <a:pt x="250964" y="1066537"/>
                    </a:cubicBezTo>
                    <a:cubicBezTo>
                      <a:pt x="250514" y="1141687"/>
                      <a:pt x="212714" y="1197487"/>
                      <a:pt x="192464" y="1266337"/>
                    </a:cubicBezTo>
                    <a:cubicBezTo>
                      <a:pt x="169514" y="1343287"/>
                      <a:pt x="164564" y="1422037"/>
                      <a:pt x="189764" y="1498987"/>
                    </a:cubicBezTo>
                    <a:cubicBezTo>
                      <a:pt x="197864" y="1523287"/>
                      <a:pt x="156464" y="1586737"/>
                      <a:pt x="143864" y="1606987"/>
                    </a:cubicBezTo>
                    <a:cubicBezTo>
                      <a:pt x="123614" y="1639837"/>
                      <a:pt x="84464" y="1666387"/>
                      <a:pt x="67814" y="1699237"/>
                    </a:cubicBezTo>
                    <a:cubicBezTo>
                      <a:pt x="30914" y="1771237"/>
                      <a:pt x="100214" y="1858087"/>
                      <a:pt x="63314" y="1933687"/>
                    </a:cubicBezTo>
                    <a:cubicBezTo>
                      <a:pt x="50264" y="1960687"/>
                      <a:pt x="29564" y="1983637"/>
                      <a:pt x="14714" y="2010187"/>
                    </a:cubicBezTo>
                    <a:cubicBezTo>
                      <a:pt x="-46486" y="2119087"/>
                      <a:pt x="103814" y="2215837"/>
                      <a:pt x="91214" y="2329687"/>
                    </a:cubicBezTo>
                    <a:cubicBezTo>
                      <a:pt x="89414" y="2346337"/>
                      <a:pt x="84914" y="2362987"/>
                      <a:pt x="77714" y="2377837"/>
                    </a:cubicBezTo>
                    <a:cubicBezTo>
                      <a:pt x="71864" y="2389987"/>
                      <a:pt x="46214" y="2411587"/>
                      <a:pt x="46214" y="2423737"/>
                    </a:cubicBezTo>
                    <a:cubicBezTo>
                      <a:pt x="46664" y="2454787"/>
                      <a:pt x="102464" y="2429587"/>
                      <a:pt x="116864" y="2422387"/>
                    </a:cubicBezTo>
                    <a:cubicBezTo>
                      <a:pt x="143414" y="2408887"/>
                      <a:pt x="165464" y="2385487"/>
                      <a:pt x="177164" y="2358037"/>
                    </a:cubicBezTo>
                    <a:cubicBezTo>
                      <a:pt x="189314" y="2328337"/>
                      <a:pt x="189764" y="2295487"/>
                      <a:pt x="183914" y="2263987"/>
                    </a:cubicBezTo>
                    <a:cubicBezTo>
                      <a:pt x="173564" y="2207737"/>
                      <a:pt x="129914" y="2142487"/>
                      <a:pt x="166364" y="2087137"/>
                    </a:cubicBezTo>
                    <a:cubicBezTo>
                      <a:pt x="187514" y="2055187"/>
                      <a:pt x="217214" y="2053387"/>
                      <a:pt x="241964" y="2082637"/>
                    </a:cubicBezTo>
                    <a:cubicBezTo>
                      <a:pt x="259514" y="2103337"/>
                      <a:pt x="272564" y="2126737"/>
                      <a:pt x="286964" y="2149687"/>
                    </a:cubicBezTo>
                    <a:cubicBezTo>
                      <a:pt x="332414" y="2221687"/>
                      <a:pt x="383714" y="2294137"/>
                      <a:pt x="406214" y="2377387"/>
                    </a:cubicBezTo>
                    <a:cubicBezTo>
                      <a:pt x="417014" y="2417437"/>
                      <a:pt x="419714" y="2459737"/>
                      <a:pt x="408014" y="2499787"/>
                    </a:cubicBezTo>
                    <a:cubicBezTo>
                      <a:pt x="401714" y="2520937"/>
                      <a:pt x="391364" y="2540737"/>
                      <a:pt x="378764" y="2558737"/>
                    </a:cubicBezTo>
                    <a:cubicBezTo>
                      <a:pt x="369314" y="2571787"/>
                      <a:pt x="346364" y="2597437"/>
                      <a:pt x="377864" y="2601037"/>
                    </a:cubicBezTo>
                    <a:cubicBezTo>
                      <a:pt x="384614" y="2601937"/>
                      <a:pt x="391364" y="2600137"/>
                      <a:pt x="397664" y="2597887"/>
                    </a:cubicBezTo>
                    <a:cubicBezTo>
                      <a:pt x="442664" y="2584387"/>
                      <a:pt x="485864" y="2562787"/>
                      <a:pt x="522314" y="2533087"/>
                    </a:cubicBezTo>
                    <a:cubicBezTo>
                      <a:pt x="605114" y="2466037"/>
                      <a:pt x="570914" y="2349037"/>
                      <a:pt x="535364" y="2264887"/>
                    </a:cubicBezTo>
                    <a:cubicBezTo>
                      <a:pt x="513764" y="2214037"/>
                      <a:pt x="489464" y="2163187"/>
                      <a:pt x="478664" y="2108287"/>
                    </a:cubicBezTo>
                    <a:cubicBezTo>
                      <a:pt x="474164" y="2085337"/>
                      <a:pt x="466514" y="1971487"/>
                      <a:pt x="516014" y="2028187"/>
                    </a:cubicBezTo>
                    <a:cubicBezTo>
                      <a:pt x="536264" y="2051587"/>
                      <a:pt x="552914" y="2077237"/>
                      <a:pt x="575864" y="2098837"/>
                    </a:cubicBezTo>
                    <a:cubicBezTo>
                      <a:pt x="603764" y="2125387"/>
                      <a:pt x="634814" y="2147887"/>
                      <a:pt x="668564" y="2166337"/>
                    </a:cubicBezTo>
                    <a:cubicBezTo>
                      <a:pt x="680714" y="2173087"/>
                      <a:pt x="706814" y="2191087"/>
                      <a:pt x="720764" y="2190187"/>
                    </a:cubicBezTo>
                    <a:cubicBezTo>
                      <a:pt x="740114" y="2188837"/>
                      <a:pt x="732014" y="2185237"/>
                      <a:pt x="727064" y="2173087"/>
                    </a:cubicBezTo>
                    <a:cubicBezTo>
                      <a:pt x="711764" y="2132587"/>
                      <a:pt x="670814" y="2100637"/>
                      <a:pt x="652814" y="2060137"/>
                    </a:cubicBezTo>
                    <a:cubicBezTo>
                      <a:pt x="628064" y="2004337"/>
                      <a:pt x="615014" y="1943587"/>
                      <a:pt x="615014" y="1882387"/>
                    </a:cubicBezTo>
                    <a:cubicBezTo>
                      <a:pt x="615014" y="1818037"/>
                      <a:pt x="628964" y="1753687"/>
                      <a:pt x="655964" y="1695187"/>
                    </a:cubicBezTo>
                    <a:cubicBezTo>
                      <a:pt x="669464" y="1665937"/>
                      <a:pt x="692414" y="1640287"/>
                      <a:pt x="704564" y="1610587"/>
                    </a:cubicBezTo>
                    <a:cubicBezTo>
                      <a:pt x="715364" y="1584487"/>
                      <a:pt x="721214" y="1554787"/>
                      <a:pt x="731564" y="1528237"/>
                    </a:cubicBezTo>
                    <a:cubicBezTo>
                      <a:pt x="773864" y="1478737"/>
                      <a:pt x="1018215" y="1589437"/>
                      <a:pt x="1146465" y="1707787"/>
                    </a:cubicBezTo>
                    <a:cubicBezTo>
                      <a:pt x="1142414" y="1712737"/>
                      <a:pt x="1213065" y="1820737"/>
                      <a:pt x="1217565" y="1829737"/>
                    </a:cubicBezTo>
                    <a:cubicBezTo>
                      <a:pt x="1244565" y="1882837"/>
                      <a:pt x="1271565" y="1935487"/>
                      <a:pt x="1298565" y="1988587"/>
                    </a:cubicBezTo>
                    <a:cubicBezTo>
                      <a:pt x="1371015" y="2133487"/>
                      <a:pt x="1479465" y="2282887"/>
                      <a:pt x="1486664" y="2448937"/>
                    </a:cubicBezTo>
                    <a:cubicBezTo>
                      <a:pt x="1487565" y="2470987"/>
                      <a:pt x="1468215" y="2541637"/>
                      <a:pt x="1489364" y="2553787"/>
                    </a:cubicBezTo>
                    <a:cubicBezTo>
                      <a:pt x="1524914" y="2574487"/>
                      <a:pt x="1573515" y="2474137"/>
                      <a:pt x="1581614" y="2449387"/>
                    </a:cubicBezTo>
                    <a:cubicBezTo>
                      <a:pt x="1615815" y="2343637"/>
                      <a:pt x="1552364" y="2250037"/>
                      <a:pt x="1516815" y="2154187"/>
                    </a:cubicBezTo>
                    <a:cubicBezTo>
                      <a:pt x="1537965" y="2164087"/>
                      <a:pt x="1551914" y="2174437"/>
                      <a:pt x="1565864" y="2184337"/>
                    </a:cubicBezTo>
                    <a:cubicBezTo>
                      <a:pt x="1651815" y="2243287"/>
                      <a:pt x="1761164" y="2268487"/>
                      <a:pt x="1863765" y="2246437"/>
                    </a:cubicBezTo>
                    <a:cubicBezTo>
                      <a:pt x="1959614" y="2226637"/>
                      <a:pt x="2049164" y="2161837"/>
                      <a:pt x="2037914" y="2055187"/>
                    </a:cubicBezTo>
                    <a:close/>
                    <a:moveTo>
                      <a:pt x="209114" y="823987"/>
                    </a:moveTo>
                    <a:cubicBezTo>
                      <a:pt x="209114" y="823987"/>
                      <a:pt x="209114" y="823987"/>
                      <a:pt x="209114" y="823987"/>
                    </a:cubicBezTo>
                    <a:cubicBezTo>
                      <a:pt x="209114" y="823987"/>
                      <a:pt x="209114" y="823987"/>
                      <a:pt x="209114" y="823987"/>
                    </a:cubicBezTo>
                    <a:cubicBezTo>
                      <a:pt x="209114" y="823987"/>
                      <a:pt x="209114" y="823987"/>
                      <a:pt x="209114" y="823987"/>
                    </a:cubicBezTo>
                    <a:cubicBezTo>
                      <a:pt x="209114" y="823987"/>
                      <a:pt x="208664" y="823987"/>
                      <a:pt x="209114" y="823987"/>
                    </a:cubicBezTo>
                    <a:cubicBezTo>
                      <a:pt x="208664" y="823987"/>
                      <a:pt x="209114" y="823987"/>
                      <a:pt x="209114" y="823987"/>
                    </a:cubicBezTo>
                    <a:close/>
                    <a:moveTo>
                      <a:pt x="846314" y="1749187"/>
                    </a:moveTo>
                    <a:cubicBezTo>
                      <a:pt x="845864" y="1741087"/>
                      <a:pt x="845414" y="1732987"/>
                      <a:pt x="844964" y="1725337"/>
                    </a:cubicBezTo>
                    <a:cubicBezTo>
                      <a:pt x="844964" y="1724437"/>
                      <a:pt x="844514" y="1723987"/>
                      <a:pt x="844514" y="1724437"/>
                    </a:cubicBezTo>
                    <a:cubicBezTo>
                      <a:pt x="841814" y="1725337"/>
                      <a:pt x="846764" y="1721737"/>
                      <a:pt x="846764" y="1727137"/>
                    </a:cubicBezTo>
                    <a:cubicBezTo>
                      <a:pt x="846314" y="1733887"/>
                      <a:pt x="846314" y="1741537"/>
                      <a:pt x="846314" y="1749187"/>
                    </a:cubicBezTo>
                    <a:close/>
                  </a:path>
                </a:pathLst>
              </a:custGeom>
              <a:solidFill>
                <a:srgbClr val="BE7E56"/>
              </a:solidFill>
              <a:ln w="4491" cap="flat">
                <a:noFill/>
                <a:prstDash val="solid"/>
                <a:miter/>
              </a:ln>
            </p:spPr>
            <p:txBody>
              <a:bodyPr rtlCol="0" anchor="ctr"/>
              <a:lstStyle/>
              <a:p>
                <a:pPr algn="r" rtl="1"/>
                <a:endParaRPr lang="en-US">
                  <a:cs typeface="B Nazanin" panose="00000700000000000000" pitchFamily="2" charset="-78"/>
                </a:endParaRPr>
              </a:p>
            </p:txBody>
          </p:sp>
          <p:sp>
            <p:nvSpPr>
              <p:cNvPr id="31" name="Freeform: Shape 30">
                <a:extLst>
                  <a:ext uri="{FF2B5EF4-FFF2-40B4-BE49-F238E27FC236}">
                    <a16:creationId xmlns:a16="http://schemas.microsoft.com/office/drawing/2014/main" id="{C13723C8-F415-4857-9E1C-2891D3F56D32}"/>
                  </a:ext>
                </a:extLst>
              </p:cNvPr>
              <p:cNvSpPr/>
              <p:nvPr/>
            </p:nvSpPr>
            <p:spPr>
              <a:xfrm>
                <a:off x="2099762" y="997060"/>
                <a:ext cx="8200" cy="21149"/>
              </a:xfrm>
              <a:custGeom>
                <a:avLst/>
                <a:gdLst>
                  <a:gd name="connsiteX0" fmla="*/ 0 w 8200"/>
                  <a:gd name="connsiteY0" fmla="*/ 0 h 21149"/>
                  <a:gd name="connsiteX1" fmla="*/ 6750 w 8200"/>
                  <a:gd name="connsiteY1" fmla="*/ 21150 h 21149"/>
                  <a:gd name="connsiteX2" fmla="*/ 0 w 8200"/>
                  <a:gd name="connsiteY2" fmla="*/ 0 h 21149"/>
                </a:gdLst>
                <a:ahLst/>
                <a:cxnLst>
                  <a:cxn ang="0">
                    <a:pos x="connsiteX0" y="connsiteY0"/>
                  </a:cxn>
                  <a:cxn ang="0">
                    <a:pos x="connsiteX1" y="connsiteY1"/>
                  </a:cxn>
                  <a:cxn ang="0">
                    <a:pos x="connsiteX2" y="connsiteY2"/>
                  </a:cxn>
                </a:cxnLst>
                <a:rect l="l" t="t" r="r" b="b"/>
                <a:pathLst>
                  <a:path w="8200" h="21149">
                    <a:moveTo>
                      <a:pt x="0" y="0"/>
                    </a:moveTo>
                    <a:cubicBezTo>
                      <a:pt x="2700" y="8100"/>
                      <a:pt x="4050" y="12600"/>
                      <a:pt x="6750" y="21150"/>
                    </a:cubicBezTo>
                    <a:cubicBezTo>
                      <a:pt x="9450" y="9900"/>
                      <a:pt x="9000" y="4950"/>
                      <a:pt x="0" y="0"/>
                    </a:cubicBezTo>
                    <a:close/>
                  </a:path>
                </a:pathLst>
              </a:custGeom>
              <a:solidFill>
                <a:srgbClr val="BE7E56"/>
              </a:solidFill>
              <a:ln w="4491" cap="flat">
                <a:noFill/>
                <a:prstDash val="solid"/>
                <a:miter/>
              </a:ln>
            </p:spPr>
            <p:txBody>
              <a:bodyPr rtlCol="0" anchor="ctr"/>
              <a:lstStyle/>
              <a:p>
                <a:pPr algn="r" rtl="1"/>
                <a:endParaRPr lang="en-US">
                  <a:cs typeface="B Nazanin" panose="00000700000000000000" pitchFamily="2" charset="-78"/>
                </a:endParaRPr>
              </a:p>
            </p:txBody>
          </p:sp>
        </p:grpSp>
        <p:sp>
          <p:nvSpPr>
            <p:cNvPr id="11" name="Freeform: Shape 10">
              <a:extLst>
                <a:ext uri="{FF2B5EF4-FFF2-40B4-BE49-F238E27FC236}">
                  <a16:creationId xmlns:a16="http://schemas.microsoft.com/office/drawing/2014/main" id="{403BB647-BD01-4C5A-902F-6549090C0AFF}"/>
                </a:ext>
              </a:extLst>
            </p:cNvPr>
            <p:cNvSpPr/>
            <p:nvPr/>
          </p:nvSpPr>
          <p:spPr>
            <a:xfrm>
              <a:off x="715420" y="5690649"/>
              <a:ext cx="148148" cy="287526"/>
            </a:xfrm>
            <a:custGeom>
              <a:avLst/>
              <a:gdLst>
                <a:gd name="connsiteX0" fmla="*/ 81912 w 98111"/>
                <a:gd name="connsiteY0" fmla="*/ 242 h 190414"/>
                <a:gd name="connsiteX1" fmla="*/ 98112 w 98111"/>
                <a:gd name="connsiteY1" fmla="*/ 181143 h 190414"/>
                <a:gd name="connsiteX2" fmla="*/ 36462 w 98111"/>
                <a:gd name="connsiteY2" fmla="*/ 188793 h 190414"/>
                <a:gd name="connsiteX3" fmla="*/ 13062 w 98111"/>
                <a:gd name="connsiteY3" fmla="*/ 188793 h 190414"/>
                <a:gd name="connsiteX4" fmla="*/ 12 w 98111"/>
                <a:gd name="connsiteY4" fmla="*/ 148293 h 190414"/>
                <a:gd name="connsiteX5" fmla="*/ 9912 w 98111"/>
                <a:gd name="connsiteY5" fmla="*/ 107342 h 190414"/>
                <a:gd name="connsiteX6" fmla="*/ 59412 w 98111"/>
                <a:gd name="connsiteY6" fmla="*/ 15092 h 190414"/>
                <a:gd name="connsiteX7" fmla="*/ 81912 w 98111"/>
                <a:gd name="connsiteY7" fmla="*/ 242 h 1904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8111" h="190414">
                  <a:moveTo>
                    <a:pt x="81912" y="242"/>
                  </a:moveTo>
                  <a:cubicBezTo>
                    <a:pt x="66162" y="59642"/>
                    <a:pt x="76962" y="123543"/>
                    <a:pt x="98112" y="181143"/>
                  </a:cubicBezTo>
                  <a:cubicBezTo>
                    <a:pt x="94062" y="185192"/>
                    <a:pt x="45462" y="187442"/>
                    <a:pt x="36462" y="188793"/>
                  </a:cubicBezTo>
                  <a:cubicBezTo>
                    <a:pt x="28812" y="189692"/>
                    <a:pt x="20712" y="191942"/>
                    <a:pt x="13062" y="188793"/>
                  </a:cubicBezTo>
                  <a:cubicBezTo>
                    <a:pt x="-888" y="178442"/>
                    <a:pt x="12" y="162692"/>
                    <a:pt x="12" y="148293"/>
                  </a:cubicBezTo>
                  <a:cubicBezTo>
                    <a:pt x="12" y="134342"/>
                    <a:pt x="2712" y="119942"/>
                    <a:pt x="9912" y="107342"/>
                  </a:cubicBezTo>
                  <a:cubicBezTo>
                    <a:pt x="27462" y="77192"/>
                    <a:pt x="46812" y="47942"/>
                    <a:pt x="59412" y="15092"/>
                  </a:cubicBezTo>
                  <a:cubicBezTo>
                    <a:pt x="63012" y="6992"/>
                    <a:pt x="69762" y="-1558"/>
                    <a:pt x="81912" y="242"/>
                  </a:cubicBezTo>
                  <a:close/>
                </a:path>
              </a:pathLst>
            </a:custGeom>
            <a:solidFill>
              <a:srgbClr val="CBCBCB"/>
            </a:solidFill>
            <a:ln w="4491" cap="flat">
              <a:noFill/>
              <a:prstDash val="solid"/>
              <a:miter/>
            </a:ln>
          </p:spPr>
          <p:txBody>
            <a:bodyPr rtlCol="0" anchor="ctr"/>
            <a:lstStyle/>
            <a:p>
              <a:pPr algn="r" rtl="1"/>
              <a:endParaRPr lang="en-US">
                <a:cs typeface="B Nazanin" panose="00000700000000000000" pitchFamily="2" charset="-78"/>
              </a:endParaRPr>
            </a:p>
          </p:txBody>
        </p:sp>
        <p:sp>
          <p:nvSpPr>
            <p:cNvPr id="12" name="Freeform: Shape 11">
              <a:extLst>
                <a:ext uri="{FF2B5EF4-FFF2-40B4-BE49-F238E27FC236}">
                  <a16:creationId xmlns:a16="http://schemas.microsoft.com/office/drawing/2014/main" id="{2483A8FF-EE7C-4E55-BF22-7599AB442892}"/>
                </a:ext>
              </a:extLst>
            </p:cNvPr>
            <p:cNvSpPr/>
            <p:nvPr/>
          </p:nvSpPr>
          <p:spPr>
            <a:xfrm>
              <a:off x="894147" y="4734276"/>
              <a:ext cx="502941" cy="576896"/>
            </a:xfrm>
            <a:custGeom>
              <a:avLst/>
              <a:gdLst>
                <a:gd name="connsiteX0" fmla="*/ 318600 w 333072"/>
                <a:gd name="connsiteY0" fmla="*/ 351000 h 382049"/>
                <a:gd name="connsiteX1" fmla="*/ 327150 w 333072"/>
                <a:gd name="connsiteY1" fmla="*/ 382050 h 382049"/>
                <a:gd name="connsiteX2" fmla="*/ 189450 w 333072"/>
                <a:gd name="connsiteY2" fmla="*/ 252000 h 382049"/>
                <a:gd name="connsiteX3" fmla="*/ 22050 w 333072"/>
                <a:gd name="connsiteY3" fmla="*/ 47250 h 382049"/>
                <a:gd name="connsiteX4" fmla="*/ 0 w 333072"/>
                <a:gd name="connsiteY4" fmla="*/ 21150 h 382049"/>
                <a:gd name="connsiteX5" fmla="*/ 26550 w 333072"/>
                <a:gd name="connsiteY5" fmla="*/ 0 h 382049"/>
                <a:gd name="connsiteX6" fmla="*/ 318600 w 333072"/>
                <a:gd name="connsiteY6" fmla="*/ 351000 h 3820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3072" h="382049">
                  <a:moveTo>
                    <a:pt x="318600" y="351000"/>
                  </a:moveTo>
                  <a:cubicBezTo>
                    <a:pt x="327150" y="360900"/>
                    <a:pt x="341100" y="367200"/>
                    <a:pt x="327150" y="382050"/>
                  </a:cubicBezTo>
                  <a:cubicBezTo>
                    <a:pt x="270900" y="350100"/>
                    <a:pt x="230400" y="300600"/>
                    <a:pt x="189450" y="252000"/>
                  </a:cubicBezTo>
                  <a:cubicBezTo>
                    <a:pt x="132750" y="184500"/>
                    <a:pt x="78750" y="115200"/>
                    <a:pt x="22050" y="47250"/>
                  </a:cubicBezTo>
                  <a:cubicBezTo>
                    <a:pt x="16200" y="40500"/>
                    <a:pt x="5400" y="28800"/>
                    <a:pt x="0" y="21150"/>
                  </a:cubicBezTo>
                  <a:cubicBezTo>
                    <a:pt x="9450" y="12150"/>
                    <a:pt x="17100" y="5850"/>
                    <a:pt x="26550" y="0"/>
                  </a:cubicBezTo>
                  <a:cubicBezTo>
                    <a:pt x="38700" y="13500"/>
                    <a:pt x="313200" y="343800"/>
                    <a:pt x="318600" y="351000"/>
                  </a:cubicBezTo>
                  <a:close/>
                </a:path>
              </a:pathLst>
            </a:custGeom>
            <a:solidFill>
              <a:srgbClr val="FDDCA5"/>
            </a:solidFill>
            <a:ln w="4491" cap="flat">
              <a:noFill/>
              <a:prstDash val="solid"/>
              <a:miter/>
            </a:ln>
          </p:spPr>
          <p:txBody>
            <a:bodyPr rtlCol="0" anchor="ctr"/>
            <a:lstStyle/>
            <a:p>
              <a:pPr algn="r" rtl="1"/>
              <a:endParaRPr lang="en-US">
                <a:cs typeface="B Nazanin" panose="00000700000000000000" pitchFamily="2" charset="-78"/>
              </a:endParaRPr>
            </a:p>
          </p:txBody>
        </p:sp>
        <p:sp>
          <p:nvSpPr>
            <p:cNvPr id="13" name="Freeform: Shape 12">
              <a:extLst>
                <a:ext uri="{FF2B5EF4-FFF2-40B4-BE49-F238E27FC236}">
                  <a16:creationId xmlns:a16="http://schemas.microsoft.com/office/drawing/2014/main" id="{E4E1CD8E-6666-4439-8AEB-7B2F9CD24CAB}"/>
                </a:ext>
              </a:extLst>
            </p:cNvPr>
            <p:cNvSpPr/>
            <p:nvPr/>
          </p:nvSpPr>
          <p:spPr>
            <a:xfrm>
              <a:off x="873081" y="4759418"/>
              <a:ext cx="515061" cy="551755"/>
            </a:xfrm>
            <a:custGeom>
              <a:avLst/>
              <a:gdLst>
                <a:gd name="connsiteX0" fmla="*/ 18900 w 341099"/>
                <a:gd name="connsiteY0" fmla="*/ 0 h 365399"/>
                <a:gd name="connsiteX1" fmla="*/ 236250 w 341099"/>
                <a:gd name="connsiteY1" fmla="*/ 265050 h 365399"/>
                <a:gd name="connsiteX2" fmla="*/ 332100 w 341099"/>
                <a:gd name="connsiteY2" fmla="*/ 355950 h 365399"/>
                <a:gd name="connsiteX3" fmla="*/ 341100 w 341099"/>
                <a:gd name="connsiteY3" fmla="*/ 365400 h 365399"/>
                <a:gd name="connsiteX4" fmla="*/ 264600 w 341099"/>
                <a:gd name="connsiteY4" fmla="*/ 334800 h 365399"/>
                <a:gd name="connsiteX5" fmla="*/ 0 w 341099"/>
                <a:gd name="connsiteY5" fmla="*/ 14850 h 365399"/>
                <a:gd name="connsiteX6" fmla="*/ 18900 w 341099"/>
                <a:gd name="connsiteY6" fmla="*/ 0 h 365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1099" h="365399">
                  <a:moveTo>
                    <a:pt x="18900" y="0"/>
                  </a:moveTo>
                  <a:cubicBezTo>
                    <a:pt x="35550" y="19350"/>
                    <a:pt x="177300" y="194400"/>
                    <a:pt x="236250" y="265050"/>
                  </a:cubicBezTo>
                  <a:cubicBezTo>
                    <a:pt x="264600" y="298800"/>
                    <a:pt x="297000" y="328950"/>
                    <a:pt x="332100" y="355950"/>
                  </a:cubicBezTo>
                  <a:cubicBezTo>
                    <a:pt x="335700" y="358650"/>
                    <a:pt x="339750" y="360450"/>
                    <a:pt x="341100" y="365400"/>
                  </a:cubicBezTo>
                  <a:cubicBezTo>
                    <a:pt x="313650" y="360000"/>
                    <a:pt x="291150" y="342900"/>
                    <a:pt x="264600" y="334800"/>
                  </a:cubicBezTo>
                  <a:cubicBezTo>
                    <a:pt x="222750" y="294300"/>
                    <a:pt x="13950" y="32850"/>
                    <a:pt x="0" y="14850"/>
                  </a:cubicBezTo>
                  <a:cubicBezTo>
                    <a:pt x="4950" y="9000"/>
                    <a:pt x="12150" y="4950"/>
                    <a:pt x="18900" y="0"/>
                  </a:cubicBezTo>
                  <a:close/>
                </a:path>
              </a:pathLst>
            </a:custGeom>
            <a:solidFill>
              <a:srgbClr val="BCA173"/>
            </a:solidFill>
            <a:ln w="4491" cap="flat">
              <a:noFill/>
              <a:prstDash val="solid"/>
              <a:miter/>
            </a:ln>
          </p:spPr>
          <p:txBody>
            <a:bodyPr rtlCol="0" anchor="ctr"/>
            <a:lstStyle/>
            <a:p>
              <a:pPr algn="r" rtl="1"/>
              <a:endParaRPr lang="en-US">
                <a:cs typeface="B Nazanin" panose="00000700000000000000" pitchFamily="2" charset="-78"/>
              </a:endParaRPr>
            </a:p>
          </p:txBody>
        </p:sp>
        <p:sp>
          <p:nvSpPr>
            <p:cNvPr id="14" name="Freeform: Shape 13">
              <a:extLst>
                <a:ext uri="{FF2B5EF4-FFF2-40B4-BE49-F238E27FC236}">
                  <a16:creationId xmlns:a16="http://schemas.microsoft.com/office/drawing/2014/main" id="{A2F39E8F-65B2-4BF5-BCAC-E94CF3A6F377}"/>
                </a:ext>
              </a:extLst>
            </p:cNvPr>
            <p:cNvSpPr/>
            <p:nvPr/>
          </p:nvSpPr>
          <p:spPr>
            <a:xfrm>
              <a:off x="1241372" y="4980085"/>
              <a:ext cx="143123" cy="175481"/>
            </a:xfrm>
            <a:custGeom>
              <a:avLst/>
              <a:gdLst>
                <a:gd name="connsiteX0" fmla="*/ 37800 w 94783"/>
                <a:gd name="connsiteY0" fmla="*/ 116213 h 116212"/>
                <a:gd name="connsiteX1" fmla="*/ 0 w 94783"/>
                <a:gd name="connsiteY1" fmla="*/ 70313 h 116212"/>
                <a:gd name="connsiteX2" fmla="*/ 80100 w 94783"/>
                <a:gd name="connsiteY2" fmla="*/ 3262 h 116212"/>
                <a:gd name="connsiteX3" fmla="*/ 93600 w 94783"/>
                <a:gd name="connsiteY3" fmla="*/ 6863 h 116212"/>
                <a:gd name="connsiteX4" fmla="*/ 37800 w 94783"/>
                <a:gd name="connsiteY4" fmla="*/ 116213 h 1162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783" h="116212">
                  <a:moveTo>
                    <a:pt x="37800" y="116213"/>
                  </a:moveTo>
                  <a:cubicBezTo>
                    <a:pt x="25200" y="100912"/>
                    <a:pt x="12600" y="85613"/>
                    <a:pt x="0" y="70313"/>
                  </a:cubicBezTo>
                  <a:cubicBezTo>
                    <a:pt x="22950" y="43313"/>
                    <a:pt x="52200" y="24412"/>
                    <a:pt x="80100" y="3262"/>
                  </a:cubicBezTo>
                  <a:cubicBezTo>
                    <a:pt x="84600" y="113"/>
                    <a:pt x="90450" y="-3488"/>
                    <a:pt x="93600" y="6863"/>
                  </a:cubicBezTo>
                  <a:cubicBezTo>
                    <a:pt x="101700" y="35213"/>
                    <a:pt x="66600" y="104963"/>
                    <a:pt x="37800" y="116213"/>
                  </a:cubicBezTo>
                  <a:close/>
                </a:path>
              </a:pathLst>
            </a:custGeom>
            <a:solidFill>
              <a:schemeClr val="bg1"/>
            </a:solidFill>
            <a:ln w="4491" cap="flat">
              <a:noFill/>
              <a:prstDash val="solid"/>
              <a:miter/>
            </a:ln>
          </p:spPr>
          <p:txBody>
            <a:bodyPr rtlCol="0" anchor="ctr"/>
            <a:lstStyle/>
            <a:p>
              <a:pPr algn="r" rtl="1"/>
              <a:endParaRPr lang="en-US">
                <a:cs typeface="B Nazanin" panose="00000700000000000000" pitchFamily="2" charset="-78"/>
              </a:endParaRPr>
            </a:p>
          </p:txBody>
        </p:sp>
        <p:sp>
          <p:nvSpPr>
            <p:cNvPr id="23" name="Freeform: Shape 22">
              <a:extLst>
                <a:ext uri="{FF2B5EF4-FFF2-40B4-BE49-F238E27FC236}">
                  <a16:creationId xmlns:a16="http://schemas.microsoft.com/office/drawing/2014/main" id="{C9912040-284F-4524-978F-B1EBCD252FF4}"/>
                </a:ext>
              </a:extLst>
            </p:cNvPr>
            <p:cNvSpPr/>
            <p:nvPr/>
          </p:nvSpPr>
          <p:spPr>
            <a:xfrm>
              <a:off x="813332" y="5200069"/>
              <a:ext cx="2028870" cy="780487"/>
            </a:xfrm>
            <a:custGeom>
              <a:avLst/>
              <a:gdLst>
                <a:gd name="connsiteX0" fmla="*/ 1338270 w 1343618"/>
                <a:gd name="connsiteY0" fmla="*/ 174828 h 516877"/>
                <a:gd name="connsiteX1" fmla="*/ 1263120 w 1343618"/>
                <a:gd name="connsiteY1" fmla="*/ 58728 h 516877"/>
                <a:gd name="connsiteX2" fmla="*/ 1194270 w 1343618"/>
                <a:gd name="connsiteY2" fmla="*/ 6078 h 516877"/>
                <a:gd name="connsiteX3" fmla="*/ 1045320 w 1343618"/>
                <a:gd name="connsiteY3" fmla="*/ 29028 h 516877"/>
                <a:gd name="connsiteX4" fmla="*/ 874320 w 1343618"/>
                <a:gd name="connsiteY4" fmla="*/ 73128 h 516877"/>
                <a:gd name="connsiteX5" fmla="*/ 830670 w 1343618"/>
                <a:gd name="connsiteY5" fmla="*/ 85728 h 516877"/>
                <a:gd name="connsiteX6" fmla="*/ 815820 w 1343618"/>
                <a:gd name="connsiteY6" fmla="*/ 90678 h 516877"/>
                <a:gd name="connsiteX7" fmla="*/ 794220 w 1343618"/>
                <a:gd name="connsiteY7" fmla="*/ 96978 h 516877"/>
                <a:gd name="connsiteX8" fmla="*/ 744270 w 1343618"/>
                <a:gd name="connsiteY8" fmla="*/ 119928 h 516877"/>
                <a:gd name="connsiteX9" fmla="*/ 699270 w 1343618"/>
                <a:gd name="connsiteY9" fmla="*/ 151428 h 516877"/>
                <a:gd name="connsiteX10" fmla="*/ 662370 w 1343618"/>
                <a:gd name="connsiteY10" fmla="*/ 184728 h 516877"/>
                <a:gd name="connsiteX11" fmla="*/ 628620 w 1343618"/>
                <a:gd name="connsiteY11" fmla="*/ 233778 h 516877"/>
                <a:gd name="connsiteX12" fmla="*/ 626370 w 1343618"/>
                <a:gd name="connsiteY12" fmla="*/ 234678 h 516877"/>
                <a:gd name="connsiteX13" fmla="*/ 624570 w 1343618"/>
                <a:gd name="connsiteY13" fmla="*/ 234228 h 516877"/>
                <a:gd name="connsiteX14" fmla="*/ 637170 w 1343618"/>
                <a:gd name="connsiteY14" fmla="*/ 201378 h 516877"/>
                <a:gd name="connsiteX15" fmla="*/ 676320 w 1343618"/>
                <a:gd name="connsiteY15" fmla="*/ 132078 h 516877"/>
                <a:gd name="connsiteX16" fmla="*/ 676320 w 1343618"/>
                <a:gd name="connsiteY16" fmla="*/ 125328 h 516877"/>
                <a:gd name="connsiteX17" fmla="*/ 629970 w 1343618"/>
                <a:gd name="connsiteY17" fmla="*/ 70428 h 516877"/>
                <a:gd name="connsiteX18" fmla="*/ 548070 w 1343618"/>
                <a:gd name="connsiteY18" fmla="*/ 33528 h 516877"/>
                <a:gd name="connsiteX19" fmla="*/ 529170 w 1343618"/>
                <a:gd name="connsiteY19" fmla="*/ 26778 h 516877"/>
                <a:gd name="connsiteX20" fmla="*/ 476070 w 1343618"/>
                <a:gd name="connsiteY20" fmla="*/ 15078 h 516877"/>
                <a:gd name="connsiteX21" fmla="*/ 443670 w 1343618"/>
                <a:gd name="connsiteY21" fmla="*/ 15528 h 516877"/>
                <a:gd name="connsiteX22" fmla="*/ 388320 w 1343618"/>
                <a:gd name="connsiteY22" fmla="*/ 35778 h 516877"/>
                <a:gd name="connsiteX23" fmla="*/ 375270 w 1343618"/>
                <a:gd name="connsiteY23" fmla="*/ 45228 h 516877"/>
                <a:gd name="connsiteX24" fmla="*/ 378420 w 1343618"/>
                <a:gd name="connsiteY24" fmla="*/ 68178 h 516877"/>
                <a:gd name="connsiteX25" fmla="*/ 353670 w 1343618"/>
                <a:gd name="connsiteY25" fmla="*/ 59628 h 516877"/>
                <a:gd name="connsiteX26" fmla="*/ 306420 w 1343618"/>
                <a:gd name="connsiteY26" fmla="*/ 43428 h 516877"/>
                <a:gd name="connsiteX27" fmla="*/ 255120 w 1343618"/>
                <a:gd name="connsiteY27" fmla="*/ 46578 h 516877"/>
                <a:gd name="connsiteX28" fmla="*/ 191220 w 1343618"/>
                <a:gd name="connsiteY28" fmla="*/ 96078 h 516877"/>
                <a:gd name="connsiteX29" fmla="*/ 97170 w 1343618"/>
                <a:gd name="connsiteY29" fmla="*/ 204528 h 516877"/>
                <a:gd name="connsiteX30" fmla="*/ 11220 w 1343618"/>
                <a:gd name="connsiteY30" fmla="*/ 337728 h 516877"/>
                <a:gd name="connsiteX31" fmla="*/ 19320 w 1343618"/>
                <a:gd name="connsiteY31" fmla="*/ 503778 h 516877"/>
                <a:gd name="connsiteX32" fmla="*/ 92220 w 1343618"/>
                <a:gd name="connsiteY32" fmla="*/ 512328 h 516877"/>
                <a:gd name="connsiteX33" fmla="*/ 192570 w 1343618"/>
                <a:gd name="connsiteY33" fmla="*/ 506928 h 516877"/>
                <a:gd name="connsiteX34" fmla="*/ 437820 w 1343618"/>
                <a:gd name="connsiteY34" fmla="*/ 487128 h 516877"/>
                <a:gd name="connsiteX35" fmla="*/ 517020 w 1343618"/>
                <a:gd name="connsiteY35" fmla="*/ 397128 h 516877"/>
                <a:gd name="connsiteX36" fmla="*/ 534570 w 1343618"/>
                <a:gd name="connsiteY36" fmla="*/ 379128 h 516877"/>
                <a:gd name="connsiteX37" fmla="*/ 539070 w 1343618"/>
                <a:gd name="connsiteY37" fmla="*/ 374178 h 516877"/>
                <a:gd name="connsiteX38" fmla="*/ 571020 w 1343618"/>
                <a:gd name="connsiteY38" fmla="*/ 389928 h 516877"/>
                <a:gd name="connsiteX39" fmla="*/ 599370 w 1343618"/>
                <a:gd name="connsiteY39" fmla="*/ 405678 h 516877"/>
                <a:gd name="connsiteX40" fmla="*/ 661920 w 1343618"/>
                <a:gd name="connsiteY40" fmla="*/ 403878 h 516877"/>
                <a:gd name="connsiteX41" fmla="*/ 794220 w 1343618"/>
                <a:gd name="connsiteY41" fmla="*/ 358878 h 516877"/>
                <a:gd name="connsiteX42" fmla="*/ 818970 w 1343618"/>
                <a:gd name="connsiteY42" fmla="*/ 360678 h 516877"/>
                <a:gd name="connsiteX43" fmla="*/ 845070 w 1343618"/>
                <a:gd name="connsiteY43" fmla="*/ 338628 h 516877"/>
                <a:gd name="connsiteX44" fmla="*/ 903570 w 1343618"/>
                <a:gd name="connsiteY44" fmla="*/ 301728 h 516877"/>
                <a:gd name="connsiteX45" fmla="*/ 913470 w 1343618"/>
                <a:gd name="connsiteY45" fmla="*/ 297228 h 516877"/>
                <a:gd name="connsiteX46" fmla="*/ 1196070 w 1343618"/>
                <a:gd name="connsiteY46" fmla="*/ 229728 h 516877"/>
                <a:gd name="connsiteX47" fmla="*/ 1340070 w 1343618"/>
                <a:gd name="connsiteY47" fmla="*/ 198228 h 516877"/>
                <a:gd name="connsiteX48" fmla="*/ 1338270 w 1343618"/>
                <a:gd name="connsiteY48" fmla="*/ 174828 h 516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1343618" h="516877">
                  <a:moveTo>
                    <a:pt x="1338270" y="174828"/>
                  </a:moveTo>
                  <a:cubicBezTo>
                    <a:pt x="1319370" y="132078"/>
                    <a:pt x="1294170" y="93378"/>
                    <a:pt x="1263120" y="58728"/>
                  </a:cubicBezTo>
                  <a:cubicBezTo>
                    <a:pt x="1243770" y="37128"/>
                    <a:pt x="1221720" y="17778"/>
                    <a:pt x="1194270" y="6078"/>
                  </a:cubicBezTo>
                  <a:cubicBezTo>
                    <a:pt x="1151070" y="-12822"/>
                    <a:pt x="1087620" y="17328"/>
                    <a:pt x="1045320" y="29028"/>
                  </a:cubicBezTo>
                  <a:cubicBezTo>
                    <a:pt x="988620" y="44328"/>
                    <a:pt x="929670" y="55578"/>
                    <a:pt x="874320" y="73128"/>
                  </a:cubicBezTo>
                  <a:cubicBezTo>
                    <a:pt x="860370" y="79428"/>
                    <a:pt x="845070" y="80778"/>
                    <a:pt x="830670" y="85728"/>
                  </a:cubicBezTo>
                  <a:cubicBezTo>
                    <a:pt x="825720" y="87978"/>
                    <a:pt x="820770" y="89328"/>
                    <a:pt x="815820" y="90678"/>
                  </a:cubicBezTo>
                  <a:cubicBezTo>
                    <a:pt x="808620" y="92478"/>
                    <a:pt x="801420" y="94728"/>
                    <a:pt x="794220" y="96978"/>
                  </a:cubicBezTo>
                  <a:cubicBezTo>
                    <a:pt x="776670" y="102378"/>
                    <a:pt x="756870" y="105078"/>
                    <a:pt x="744270" y="119928"/>
                  </a:cubicBezTo>
                  <a:cubicBezTo>
                    <a:pt x="731670" y="134778"/>
                    <a:pt x="716370" y="143778"/>
                    <a:pt x="699270" y="151428"/>
                  </a:cubicBezTo>
                  <a:cubicBezTo>
                    <a:pt x="683070" y="158178"/>
                    <a:pt x="667770" y="167178"/>
                    <a:pt x="662370" y="184728"/>
                  </a:cubicBezTo>
                  <a:cubicBezTo>
                    <a:pt x="656520" y="204978"/>
                    <a:pt x="644370" y="220278"/>
                    <a:pt x="628620" y="233778"/>
                  </a:cubicBezTo>
                  <a:cubicBezTo>
                    <a:pt x="627720" y="234228"/>
                    <a:pt x="627270" y="234678"/>
                    <a:pt x="626370" y="234678"/>
                  </a:cubicBezTo>
                  <a:cubicBezTo>
                    <a:pt x="625920" y="234678"/>
                    <a:pt x="624570" y="234228"/>
                    <a:pt x="624570" y="234228"/>
                  </a:cubicBezTo>
                  <a:cubicBezTo>
                    <a:pt x="626370" y="222528"/>
                    <a:pt x="630420" y="211728"/>
                    <a:pt x="637170" y="201378"/>
                  </a:cubicBezTo>
                  <a:cubicBezTo>
                    <a:pt x="650220" y="178428"/>
                    <a:pt x="670020" y="159078"/>
                    <a:pt x="676320" y="132078"/>
                  </a:cubicBezTo>
                  <a:cubicBezTo>
                    <a:pt x="676770" y="129828"/>
                    <a:pt x="676320" y="127578"/>
                    <a:pt x="676320" y="125328"/>
                  </a:cubicBezTo>
                  <a:cubicBezTo>
                    <a:pt x="672270" y="97878"/>
                    <a:pt x="650670" y="83928"/>
                    <a:pt x="629970" y="70428"/>
                  </a:cubicBezTo>
                  <a:cubicBezTo>
                    <a:pt x="604770" y="54228"/>
                    <a:pt x="575520" y="45228"/>
                    <a:pt x="548070" y="33528"/>
                  </a:cubicBezTo>
                  <a:cubicBezTo>
                    <a:pt x="541770" y="31278"/>
                    <a:pt x="535470" y="29028"/>
                    <a:pt x="529170" y="26778"/>
                  </a:cubicBezTo>
                  <a:cubicBezTo>
                    <a:pt x="511620" y="21378"/>
                    <a:pt x="494970" y="13728"/>
                    <a:pt x="476070" y="15078"/>
                  </a:cubicBezTo>
                  <a:cubicBezTo>
                    <a:pt x="465270" y="18228"/>
                    <a:pt x="454470" y="18228"/>
                    <a:pt x="443670" y="15528"/>
                  </a:cubicBezTo>
                  <a:cubicBezTo>
                    <a:pt x="422520" y="15078"/>
                    <a:pt x="406320" y="28128"/>
                    <a:pt x="388320" y="35778"/>
                  </a:cubicBezTo>
                  <a:cubicBezTo>
                    <a:pt x="383370" y="38478"/>
                    <a:pt x="378870" y="40728"/>
                    <a:pt x="375270" y="45228"/>
                  </a:cubicBezTo>
                  <a:cubicBezTo>
                    <a:pt x="369420" y="53778"/>
                    <a:pt x="381120" y="60078"/>
                    <a:pt x="378420" y="68178"/>
                  </a:cubicBezTo>
                  <a:cubicBezTo>
                    <a:pt x="369420" y="68178"/>
                    <a:pt x="361770" y="63228"/>
                    <a:pt x="353670" y="59628"/>
                  </a:cubicBezTo>
                  <a:cubicBezTo>
                    <a:pt x="338370" y="52878"/>
                    <a:pt x="323970" y="43428"/>
                    <a:pt x="306420" y="43428"/>
                  </a:cubicBezTo>
                  <a:cubicBezTo>
                    <a:pt x="289770" y="47928"/>
                    <a:pt x="272220" y="45228"/>
                    <a:pt x="255120" y="46578"/>
                  </a:cubicBezTo>
                  <a:cubicBezTo>
                    <a:pt x="224970" y="51528"/>
                    <a:pt x="209220" y="75378"/>
                    <a:pt x="191220" y="96078"/>
                  </a:cubicBezTo>
                  <a:cubicBezTo>
                    <a:pt x="159270" y="132528"/>
                    <a:pt x="131820" y="170778"/>
                    <a:pt x="97170" y="204528"/>
                  </a:cubicBezTo>
                  <a:cubicBezTo>
                    <a:pt x="59820" y="240978"/>
                    <a:pt x="28770" y="288228"/>
                    <a:pt x="11220" y="337728"/>
                  </a:cubicBezTo>
                  <a:cubicBezTo>
                    <a:pt x="-5880" y="393978"/>
                    <a:pt x="-3630" y="449328"/>
                    <a:pt x="19320" y="503778"/>
                  </a:cubicBezTo>
                  <a:cubicBezTo>
                    <a:pt x="29220" y="525828"/>
                    <a:pt x="69720" y="513678"/>
                    <a:pt x="92220" y="512328"/>
                  </a:cubicBezTo>
                  <a:cubicBezTo>
                    <a:pt x="125520" y="510528"/>
                    <a:pt x="158820" y="508728"/>
                    <a:pt x="192570" y="506928"/>
                  </a:cubicBezTo>
                  <a:cubicBezTo>
                    <a:pt x="272670" y="506928"/>
                    <a:pt x="359520" y="503778"/>
                    <a:pt x="437820" y="487128"/>
                  </a:cubicBezTo>
                  <a:cubicBezTo>
                    <a:pt x="518820" y="469578"/>
                    <a:pt x="513870" y="460128"/>
                    <a:pt x="517020" y="397128"/>
                  </a:cubicBezTo>
                  <a:cubicBezTo>
                    <a:pt x="522870" y="391278"/>
                    <a:pt x="528720" y="384978"/>
                    <a:pt x="534570" y="379128"/>
                  </a:cubicBezTo>
                  <a:cubicBezTo>
                    <a:pt x="536370" y="377778"/>
                    <a:pt x="537720" y="375978"/>
                    <a:pt x="539070" y="374178"/>
                  </a:cubicBezTo>
                  <a:cubicBezTo>
                    <a:pt x="552570" y="372828"/>
                    <a:pt x="562920" y="377778"/>
                    <a:pt x="571020" y="389928"/>
                  </a:cubicBezTo>
                  <a:cubicBezTo>
                    <a:pt x="577320" y="399378"/>
                    <a:pt x="587220" y="405678"/>
                    <a:pt x="599370" y="405678"/>
                  </a:cubicBezTo>
                  <a:cubicBezTo>
                    <a:pt x="620070" y="406128"/>
                    <a:pt x="641220" y="404328"/>
                    <a:pt x="661920" y="403878"/>
                  </a:cubicBezTo>
                  <a:cubicBezTo>
                    <a:pt x="710520" y="402528"/>
                    <a:pt x="748770" y="368328"/>
                    <a:pt x="794220" y="358878"/>
                  </a:cubicBezTo>
                  <a:cubicBezTo>
                    <a:pt x="800970" y="361128"/>
                    <a:pt x="809070" y="361578"/>
                    <a:pt x="818970" y="360678"/>
                  </a:cubicBezTo>
                  <a:cubicBezTo>
                    <a:pt x="829320" y="355728"/>
                    <a:pt x="838770" y="348528"/>
                    <a:pt x="845070" y="338628"/>
                  </a:cubicBezTo>
                  <a:cubicBezTo>
                    <a:pt x="864420" y="326478"/>
                    <a:pt x="880170" y="307578"/>
                    <a:pt x="903570" y="301728"/>
                  </a:cubicBezTo>
                  <a:cubicBezTo>
                    <a:pt x="906720" y="300378"/>
                    <a:pt x="909870" y="298128"/>
                    <a:pt x="913470" y="297228"/>
                  </a:cubicBezTo>
                  <a:cubicBezTo>
                    <a:pt x="1006620" y="270678"/>
                    <a:pt x="1101570" y="251778"/>
                    <a:pt x="1196070" y="229728"/>
                  </a:cubicBezTo>
                  <a:cubicBezTo>
                    <a:pt x="1243770" y="218478"/>
                    <a:pt x="1291470" y="206328"/>
                    <a:pt x="1340070" y="198228"/>
                  </a:cubicBezTo>
                  <a:cubicBezTo>
                    <a:pt x="1347270" y="191028"/>
                    <a:pt x="1341870" y="182478"/>
                    <a:pt x="1338270" y="174828"/>
                  </a:cubicBezTo>
                  <a:close/>
                </a:path>
              </a:pathLst>
            </a:custGeom>
            <a:solidFill>
              <a:srgbClr val="F9D6BA"/>
            </a:solidFill>
            <a:ln w="4491" cap="flat">
              <a:noFill/>
              <a:prstDash val="solid"/>
              <a:miter/>
            </a:ln>
          </p:spPr>
          <p:txBody>
            <a:bodyPr rtlCol="0" anchor="ctr"/>
            <a:lstStyle/>
            <a:p>
              <a:pPr algn="r" rtl="1"/>
              <a:endParaRPr lang="en-US">
                <a:cs typeface="B Nazanin" panose="00000700000000000000" pitchFamily="2" charset="-78"/>
              </a:endParaRPr>
            </a:p>
          </p:txBody>
        </p:sp>
        <p:grpSp>
          <p:nvGrpSpPr>
            <p:cNvPr id="24" name="Graphic 2">
              <a:extLst>
                <a:ext uri="{FF2B5EF4-FFF2-40B4-BE49-F238E27FC236}">
                  <a16:creationId xmlns:a16="http://schemas.microsoft.com/office/drawing/2014/main" id="{80C12CCB-48AD-4417-A9D4-13E704396400}"/>
                </a:ext>
              </a:extLst>
            </p:cNvPr>
            <p:cNvGrpSpPr/>
            <p:nvPr/>
          </p:nvGrpSpPr>
          <p:grpSpPr>
            <a:xfrm>
              <a:off x="811988" y="5199731"/>
              <a:ext cx="2030041" cy="781164"/>
              <a:chOff x="405553" y="3082808"/>
              <a:chExt cx="1344393" cy="517325"/>
            </a:xfrm>
            <a:solidFill>
              <a:srgbClr val="E2C2A7"/>
            </a:solidFill>
          </p:grpSpPr>
          <p:sp>
            <p:nvSpPr>
              <p:cNvPr id="26" name="Freeform: Shape 25">
                <a:extLst>
                  <a:ext uri="{FF2B5EF4-FFF2-40B4-BE49-F238E27FC236}">
                    <a16:creationId xmlns:a16="http://schemas.microsoft.com/office/drawing/2014/main" id="{3436BB2A-4FA5-495A-8F0F-3105A201D76F}"/>
                  </a:ext>
                </a:extLst>
              </p:cNvPr>
              <p:cNvSpPr/>
              <p:nvPr/>
            </p:nvSpPr>
            <p:spPr>
              <a:xfrm>
                <a:off x="405553" y="3359561"/>
                <a:ext cx="517459" cy="240572"/>
              </a:xfrm>
              <a:custGeom>
                <a:avLst/>
                <a:gdLst>
                  <a:gd name="connsiteX0" fmla="*/ 472909 w 517459"/>
                  <a:gd name="connsiteY0" fmla="*/ 76500 h 240572"/>
                  <a:gd name="connsiteX1" fmla="*/ 308209 w 517459"/>
                  <a:gd name="connsiteY1" fmla="*/ 27000 h 240572"/>
                  <a:gd name="connsiteX2" fmla="*/ 260059 w 517459"/>
                  <a:gd name="connsiteY2" fmla="*/ 18450 h 240572"/>
                  <a:gd name="connsiteX3" fmla="*/ 275359 w 517459"/>
                  <a:gd name="connsiteY3" fmla="*/ 27450 h 240572"/>
                  <a:gd name="connsiteX4" fmla="*/ 408559 w 517459"/>
                  <a:gd name="connsiteY4" fmla="*/ 67050 h 240572"/>
                  <a:gd name="connsiteX5" fmla="*/ 482809 w 517459"/>
                  <a:gd name="connsiteY5" fmla="*/ 103050 h 240572"/>
                  <a:gd name="connsiteX6" fmla="*/ 501709 w 517459"/>
                  <a:gd name="connsiteY6" fmla="*/ 153000 h 240572"/>
                  <a:gd name="connsiteX7" fmla="*/ 460309 w 517459"/>
                  <a:gd name="connsiteY7" fmla="*/ 170550 h 240572"/>
                  <a:gd name="connsiteX8" fmla="*/ 409459 w 517459"/>
                  <a:gd name="connsiteY8" fmla="*/ 163800 h 240572"/>
                  <a:gd name="connsiteX9" fmla="*/ 278959 w 517459"/>
                  <a:gd name="connsiteY9" fmla="*/ 135900 h 240572"/>
                  <a:gd name="connsiteX10" fmla="*/ 343309 w 517459"/>
                  <a:gd name="connsiteY10" fmla="*/ 165150 h 240572"/>
                  <a:gd name="connsiteX11" fmla="*/ 371659 w 517459"/>
                  <a:gd name="connsiteY11" fmla="*/ 192600 h 240572"/>
                  <a:gd name="connsiteX12" fmla="*/ 336559 w 517459"/>
                  <a:gd name="connsiteY12" fmla="*/ 211050 h 240572"/>
                  <a:gd name="connsiteX13" fmla="*/ 181759 w 517459"/>
                  <a:gd name="connsiteY13" fmla="*/ 201150 h 240572"/>
                  <a:gd name="connsiteX14" fmla="*/ 80059 w 517459"/>
                  <a:gd name="connsiteY14" fmla="*/ 192600 h 240572"/>
                  <a:gd name="connsiteX15" fmla="*/ 62059 w 517459"/>
                  <a:gd name="connsiteY15" fmla="*/ 186300 h 240572"/>
                  <a:gd name="connsiteX16" fmla="*/ 35509 w 517459"/>
                  <a:gd name="connsiteY16" fmla="*/ 133200 h 240572"/>
                  <a:gd name="connsiteX17" fmla="*/ 34159 w 517459"/>
                  <a:gd name="connsiteY17" fmla="*/ 49050 h 240572"/>
                  <a:gd name="connsiteX18" fmla="*/ 41809 w 517459"/>
                  <a:gd name="connsiteY18" fmla="*/ 0 h 240572"/>
                  <a:gd name="connsiteX19" fmla="*/ 11659 w 517459"/>
                  <a:gd name="connsiteY19" fmla="*/ 62550 h 240572"/>
                  <a:gd name="connsiteX20" fmla="*/ 19759 w 517459"/>
                  <a:gd name="connsiteY20" fmla="*/ 228600 h 240572"/>
                  <a:gd name="connsiteX21" fmla="*/ 205609 w 517459"/>
                  <a:gd name="connsiteY21" fmla="*/ 231300 h 240572"/>
                  <a:gd name="connsiteX22" fmla="*/ 438259 w 517459"/>
                  <a:gd name="connsiteY22" fmla="*/ 211950 h 240572"/>
                  <a:gd name="connsiteX23" fmla="*/ 517459 w 517459"/>
                  <a:gd name="connsiteY23" fmla="*/ 121950 h 240572"/>
                  <a:gd name="connsiteX24" fmla="*/ 472909 w 517459"/>
                  <a:gd name="connsiteY24" fmla="*/ 76500 h 240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17459" h="240572">
                    <a:moveTo>
                      <a:pt x="472909" y="76500"/>
                    </a:moveTo>
                    <a:cubicBezTo>
                      <a:pt x="421159" y="49950"/>
                      <a:pt x="364009" y="40050"/>
                      <a:pt x="308209" y="27000"/>
                    </a:cubicBezTo>
                    <a:cubicBezTo>
                      <a:pt x="292909" y="23400"/>
                      <a:pt x="277609" y="15300"/>
                      <a:pt x="260059" y="18450"/>
                    </a:cubicBezTo>
                    <a:cubicBezTo>
                      <a:pt x="263659" y="25650"/>
                      <a:pt x="269959" y="25650"/>
                      <a:pt x="275359" y="27450"/>
                    </a:cubicBezTo>
                    <a:cubicBezTo>
                      <a:pt x="319909" y="40500"/>
                      <a:pt x="364009" y="54000"/>
                      <a:pt x="408559" y="67050"/>
                    </a:cubicBezTo>
                    <a:cubicBezTo>
                      <a:pt x="435109" y="75150"/>
                      <a:pt x="460759" y="85950"/>
                      <a:pt x="482809" y="103050"/>
                    </a:cubicBezTo>
                    <a:cubicBezTo>
                      <a:pt x="499009" y="115650"/>
                      <a:pt x="505759" y="135000"/>
                      <a:pt x="501709" y="153000"/>
                    </a:cubicBezTo>
                    <a:cubicBezTo>
                      <a:pt x="497209" y="171900"/>
                      <a:pt x="476959" y="171900"/>
                      <a:pt x="460309" y="170550"/>
                    </a:cubicBezTo>
                    <a:cubicBezTo>
                      <a:pt x="443209" y="169200"/>
                      <a:pt x="426109" y="166950"/>
                      <a:pt x="409459" y="163800"/>
                    </a:cubicBezTo>
                    <a:cubicBezTo>
                      <a:pt x="365809" y="154800"/>
                      <a:pt x="322609" y="145350"/>
                      <a:pt x="278959" y="135900"/>
                    </a:cubicBezTo>
                    <a:cubicBezTo>
                      <a:pt x="299659" y="147150"/>
                      <a:pt x="321709" y="155700"/>
                      <a:pt x="343309" y="165150"/>
                    </a:cubicBezTo>
                    <a:cubicBezTo>
                      <a:pt x="355909" y="171000"/>
                      <a:pt x="374359" y="176400"/>
                      <a:pt x="371659" y="192600"/>
                    </a:cubicBezTo>
                    <a:cubicBezTo>
                      <a:pt x="369409" y="208350"/>
                      <a:pt x="350059" y="208800"/>
                      <a:pt x="336559" y="211050"/>
                    </a:cubicBezTo>
                    <a:cubicBezTo>
                      <a:pt x="284359" y="221400"/>
                      <a:pt x="232609" y="216000"/>
                      <a:pt x="181759" y="201150"/>
                    </a:cubicBezTo>
                    <a:cubicBezTo>
                      <a:pt x="148459" y="191250"/>
                      <a:pt x="116059" y="173700"/>
                      <a:pt x="80059" y="192600"/>
                    </a:cubicBezTo>
                    <a:cubicBezTo>
                      <a:pt x="73759" y="196200"/>
                      <a:pt x="67459" y="191250"/>
                      <a:pt x="62059" y="186300"/>
                    </a:cubicBezTo>
                    <a:cubicBezTo>
                      <a:pt x="46309" y="171900"/>
                      <a:pt x="40009" y="153000"/>
                      <a:pt x="35509" y="133200"/>
                    </a:cubicBezTo>
                    <a:cubicBezTo>
                      <a:pt x="28309" y="101700"/>
                      <a:pt x="27409" y="79650"/>
                      <a:pt x="34159" y="49050"/>
                    </a:cubicBezTo>
                    <a:cubicBezTo>
                      <a:pt x="36409" y="38700"/>
                      <a:pt x="40459" y="16200"/>
                      <a:pt x="41809" y="0"/>
                    </a:cubicBezTo>
                    <a:cubicBezTo>
                      <a:pt x="34159" y="8550"/>
                      <a:pt x="14359" y="56250"/>
                      <a:pt x="11659" y="62550"/>
                    </a:cubicBezTo>
                    <a:cubicBezTo>
                      <a:pt x="-5441" y="118800"/>
                      <a:pt x="-4541" y="154350"/>
                      <a:pt x="19759" y="228600"/>
                    </a:cubicBezTo>
                    <a:cubicBezTo>
                      <a:pt x="27859" y="253350"/>
                      <a:pt x="152509" y="232200"/>
                      <a:pt x="205609" y="231300"/>
                    </a:cubicBezTo>
                    <a:cubicBezTo>
                      <a:pt x="283459" y="225450"/>
                      <a:pt x="361309" y="228600"/>
                      <a:pt x="438259" y="211950"/>
                    </a:cubicBezTo>
                    <a:cubicBezTo>
                      <a:pt x="519259" y="194400"/>
                      <a:pt x="514309" y="184950"/>
                      <a:pt x="517459" y="121950"/>
                    </a:cubicBezTo>
                    <a:cubicBezTo>
                      <a:pt x="508909" y="100350"/>
                      <a:pt x="492259" y="86400"/>
                      <a:pt x="472909" y="76500"/>
                    </a:cubicBezTo>
                    <a:close/>
                  </a:path>
                </a:pathLst>
              </a:custGeom>
              <a:solidFill>
                <a:srgbClr val="E2C2A7"/>
              </a:solidFill>
              <a:ln w="4491" cap="flat">
                <a:noFill/>
                <a:prstDash val="solid"/>
                <a:miter/>
              </a:ln>
            </p:spPr>
            <p:txBody>
              <a:bodyPr rtlCol="0" anchor="ctr"/>
              <a:lstStyle/>
              <a:p>
                <a:pPr algn="r" rtl="1"/>
                <a:endParaRPr lang="en-US">
                  <a:cs typeface="B Nazanin" panose="00000700000000000000" pitchFamily="2" charset="-78"/>
                </a:endParaRPr>
              </a:p>
            </p:txBody>
          </p:sp>
          <p:sp>
            <p:nvSpPr>
              <p:cNvPr id="27" name="Freeform: Shape 26">
                <a:extLst>
                  <a:ext uri="{FF2B5EF4-FFF2-40B4-BE49-F238E27FC236}">
                    <a16:creationId xmlns:a16="http://schemas.microsoft.com/office/drawing/2014/main" id="{8A2C1822-3AB7-4720-B9AC-AF97D13E409A}"/>
                  </a:ext>
                </a:extLst>
              </p:cNvPr>
              <p:cNvSpPr/>
              <p:nvPr/>
            </p:nvSpPr>
            <p:spPr>
              <a:xfrm>
                <a:off x="691713" y="3244811"/>
                <a:ext cx="533250" cy="244421"/>
              </a:xfrm>
              <a:custGeom>
                <a:avLst/>
                <a:gdLst>
                  <a:gd name="connsiteX0" fmla="*/ 497700 w 533250"/>
                  <a:gd name="connsiteY0" fmla="*/ 157500 h 244421"/>
                  <a:gd name="connsiteX1" fmla="*/ 515700 w 533250"/>
                  <a:gd name="connsiteY1" fmla="*/ 51750 h 244421"/>
                  <a:gd name="connsiteX2" fmla="*/ 522450 w 533250"/>
                  <a:gd name="connsiteY2" fmla="*/ 0 h 244421"/>
                  <a:gd name="connsiteX3" fmla="*/ 501300 w 533250"/>
                  <a:gd name="connsiteY3" fmla="*/ 97200 h 244421"/>
                  <a:gd name="connsiteX4" fmla="*/ 451800 w 533250"/>
                  <a:gd name="connsiteY4" fmla="*/ 192150 h 244421"/>
                  <a:gd name="connsiteX5" fmla="*/ 414900 w 533250"/>
                  <a:gd name="connsiteY5" fmla="*/ 198900 h 244421"/>
                  <a:gd name="connsiteX6" fmla="*/ 409500 w 533250"/>
                  <a:gd name="connsiteY6" fmla="*/ 164250 h 244421"/>
                  <a:gd name="connsiteX7" fmla="*/ 428400 w 533250"/>
                  <a:gd name="connsiteY7" fmla="*/ 102150 h 244421"/>
                  <a:gd name="connsiteX8" fmla="*/ 446400 w 533250"/>
                  <a:gd name="connsiteY8" fmla="*/ 37800 h 244421"/>
                  <a:gd name="connsiteX9" fmla="*/ 427050 w 533250"/>
                  <a:gd name="connsiteY9" fmla="*/ 75600 h 244421"/>
                  <a:gd name="connsiteX10" fmla="*/ 377100 w 533250"/>
                  <a:gd name="connsiteY10" fmla="*/ 192600 h 244421"/>
                  <a:gd name="connsiteX11" fmla="*/ 339300 w 533250"/>
                  <a:gd name="connsiteY11" fmla="*/ 207900 h 244421"/>
                  <a:gd name="connsiteX12" fmla="*/ 321300 w 533250"/>
                  <a:gd name="connsiteY12" fmla="*/ 176850 h 244421"/>
                  <a:gd name="connsiteX13" fmla="*/ 321300 w 533250"/>
                  <a:gd name="connsiteY13" fmla="*/ 147600 h 244421"/>
                  <a:gd name="connsiteX14" fmla="*/ 304650 w 533250"/>
                  <a:gd name="connsiteY14" fmla="*/ 137250 h 244421"/>
                  <a:gd name="connsiteX15" fmla="*/ 270900 w 533250"/>
                  <a:gd name="connsiteY15" fmla="*/ 126900 h 244421"/>
                  <a:gd name="connsiteX16" fmla="*/ 246600 w 533250"/>
                  <a:gd name="connsiteY16" fmla="*/ 59400 h 244421"/>
                  <a:gd name="connsiteX17" fmla="*/ 173700 w 533250"/>
                  <a:gd name="connsiteY17" fmla="*/ 70200 h 244421"/>
                  <a:gd name="connsiteX18" fmla="*/ 28800 w 533250"/>
                  <a:gd name="connsiteY18" fmla="*/ 10350 h 244421"/>
                  <a:gd name="connsiteX19" fmla="*/ 0 w 533250"/>
                  <a:gd name="connsiteY19" fmla="*/ 11700 h 244421"/>
                  <a:gd name="connsiteX20" fmla="*/ 57600 w 533250"/>
                  <a:gd name="connsiteY20" fmla="*/ 40500 h 244421"/>
                  <a:gd name="connsiteX21" fmla="*/ 218250 w 533250"/>
                  <a:gd name="connsiteY21" fmla="*/ 91800 h 244421"/>
                  <a:gd name="connsiteX22" fmla="*/ 241200 w 533250"/>
                  <a:gd name="connsiteY22" fmla="*/ 107100 h 244421"/>
                  <a:gd name="connsiteX23" fmla="*/ 248850 w 533250"/>
                  <a:gd name="connsiteY23" fmla="*/ 213300 h 244421"/>
                  <a:gd name="connsiteX24" fmla="*/ 285300 w 533250"/>
                  <a:gd name="connsiteY24" fmla="*/ 228600 h 244421"/>
                  <a:gd name="connsiteX25" fmla="*/ 313650 w 533250"/>
                  <a:gd name="connsiteY25" fmla="*/ 244350 h 244421"/>
                  <a:gd name="connsiteX26" fmla="*/ 376200 w 533250"/>
                  <a:gd name="connsiteY26" fmla="*/ 242550 h 244421"/>
                  <a:gd name="connsiteX27" fmla="*/ 533250 w 533250"/>
                  <a:gd name="connsiteY27" fmla="*/ 194850 h 244421"/>
                  <a:gd name="connsiteX28" fmla="*/ 497700 w 533250"/>
                  <a:gd name="connsiteY28" fmla="*/ 157500 h 244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533250" h="244421">
                    <a:moveTo>
                      <a:pt x="497700" y="157500"/>
                    </a:moveTo>
                    <a:cubicBezTo>
                      <a:pt x="508050" y="122850"/>
                      <a:pt x="509400" y="86850"/>
                      <a:pt x="515700" y="51750"/>
                    </a:cubicBezTo>
                    <a:cubicBezTo>
                      <a:pt x="518400" y="36900"/>
                      <a:pt x="524250" y="22050"/>
                      <a:pt x="522450" y="0"/>
                    </a:cubicBezTo>
                    <a:cubicBezTo>
                      <a:pt x="510750" y="36000"/>
                      <a:pt x="505800" y="66600"/>
                      <a:pt x="501300" y="97200"/>
                    </a:cubicBezTo>
                    <a:cubicBezTo>
                      <a:pt x="495900" y="134550"/>
                      <a:pt x="483300" y="168750"/>
                      <a:pt x="451800" y="192150"/>
                    </a:cubicBezTo>
                    <a:cubicBezTo>
                      <a:pt x="441450" y="199800"/>
                      <a:pt x="428400" y="208350"/>
                      <a:pt x="414900" y="198900"/>
                    </a:cubicBezTo>
                    <a:cubicBezTo>
                      <a:pt x="401400" y="189900"/>
                      <a:pt x="405900" y="176400"/>
                      <a:pt x="409500" y="164250"/>
                    </a:cubicBezTo>
                    <a:cubicBezTo>
                      <a:pt x="415350" y="143550"/>
                      <a:pt x="422550" y="122850"/>
                      <a:pt x="428400" y="102150"/>
                    </a:cubicBezTo>
                    <a:cubicBezTo>
                      <a:pt x="434700" y="81000"/>
                      <a:pt x="440550" y="59400"/>
                      <a:pt x="446400" y="37800"/>
                    </a:cubicBezTo>
                    <a:cubicBezTo>
                      <a:pt x="433800" y="48150"/>
                      <a:pt x="429750" y="62100"/>
                      <a:pt x="427050" y="75600"/>
                    </a:cubicBezTo>
                    <a:cubicBezTo>
                      <a:pt x="418950" y="118350"/>
                      <a:pt x="398250" y="155250"/>
                      <a:pt x="377100" y="192600"/>
                    </a:cubicBezTo>
                    <a:cubicBezTo>
                      <a:pt x="367650" y="209250"/>
                      <a:pt x="354600" y="211050"/>
                      <a:pt x="339300" y="207900"/>
                    </a:cubicBezTo>
                    <a:cubicBezTo>
                      <a:pt x="322200" y="204750"/>
                      <a:pt x="319950" y="191700"/>
                      <a:pt x="321300" y="176850"/>
                    </a:cubicBezTo>
                    <a:cubicBezTo>
                      <a:pt x="322200" y="166950"/>
                      <a:pt x="321750" y="157500"/>
                      <a:pt x="321300" y="147600"/>
                    </a:cubicBezTo>
                    <a:cubicBezTo>
                      <a:pt x="320850" y="137250"/>
                      <a:pt x="318150" y="129150"/>
                      <a:pt x="304650" y="137250"/>
                    </a:cubicBezTo>
                    <a:cubicBezTo>
                      <a:pt x="289800" y="146250"/>
                      <a:pt x="280350" y="139950"/>
                      <a:pt x="270900" y="126900"/>
                    </a:cubicBezTo>
                    <a:cubicBezTo>
                      <a:pt x="256950" y="107100"/>
                      <a:pt x="250200" y="85050"/>
                      <a:pt x="246600" y="59400"/>
                    </a:cubicBezTo>
                    <a:cubicBezTo>
                      <a:pt x="222750" y="77850"/>
                      <a:pt x="198450" y="75150"/>
                      <a:pt x="173700" y="70200"/>
                    </a:cubicBezTo>
                    <a:cubicBezTo>
                      <a:pt x="121500" y="59400"/>
                      <a:pt x="77400" y="29250"/>
                      <a:pt x="28800" y="10350"/>
                    </a:cubicBezTo>
                    <a:cubicBezTo>
                      <a:pt x="20700" y="7200"/>
                      <a:pt x="12600" y="3150"/>
                      <a:pt x="0" y="11700"/>
                    </a:cubicBezTo>
                    <a:cubicBezTo>
                      <a:pt x="20700" y="22500"/>
                      <a:pt x="38700" y="32850"/>
                      <a:pt x="57600" y="40500"/>
                    </a:cubicBezTo>
                    <a:cubicBezTo>
                      <a:pt x="109800" y="62100"/>
                      <a:pt x="159300" y="91800"/>
                      <a:pt x="218250" y="91800"/>
                    </a:cubicBezTo>
                    <a:cubicBezTo>
                      <a:pt x="228150" y="91800"/>
                      <a:pt x="236250" y="97650"/>
                      <a:pt x="241200" y="107100"/>
                    </a:cubicBezTo>
                    <a:cubicBezTo>
                      <a:pt x="259650" y="141300"/>
                      <a:pt x="269100" y="175950"/>
                      <a:pt x="248850" y="213300"/>
                    </a:cubicBezTo>
                    <a:cubicBezTo>
                      <a:pt x="264150" y="210150"/>
                      <a:pt x="276300" y="215100"/>
                      <a:pt x="285300" y="228600"/>
                    </a:cubicBezTo>
                    <a:cubicBezTo>
                      <a:pt x="291600" y="238050"/>
                      <a:pt x="301500" y="244350"/>
                      <a:pt x="313650" y="244350"/>
                    </a:cubicBezTo>
                    <a:cubicBezTo>
                      <a:pt x="334350" y="244800"/>
                      <a:pt x="355500" y="243000"/>
                      <a:pt x="376200" y="242550"/>
                    </a:cubicBezTo>
                    <a:cubicBezTo>
                      <a:pt x="433350" y="240750"/>
                      <a:pt x="476100" y="194400"/>
                      <a:pt x="533250" y="194850"/>
                    </a:cubicBezTo>
                    <a:cubicBezTo>
                      <a:pt x="500400" y="190350"/>
                      <a:pt x="490500" y="181800"/>
                      <a:pt x="497700" y="157500"/>
                    </a:cubicBezTo>
                    <a:close/>
                  </a:path>
                </a:pathLst>
              </a:custGeom>
              <a:solidFill>
                <a:srgbClr val="E2C2A7"/>
              </a:solidFill>
              <a:ln w="4491" cap="flat">
                <a:noFill/>
                <a:prstDash val="solid"/>
                <a:miter/>
              </a:ln>
            </p:spPr>
            <p:txBody>
              <a:bodyPr rtlCol="0" anchor="ctr"/>
              <a:lstStyle/>
              <a:p>
                <a:pPr algn="r" rtl="1"/>
                <a:endParaRPr lang="en-US">
                  <a:cs typeface="B Nazanin" panose="00000700000000000000" pitchFamily="2" charset="-78"/>
                </a:endParaRPr>
              </a:p>
            </p:txBody>
          </p:sp>
          <p:sp>
            <p:nvSpPr>
              <p:cNvPr id="28" name="Freeform: Shape 27">
                <a:extLst>
                  <a:ext uri="{FF2B5EF4-FFF2-40B4-BE49-F238E27FC236}">
                    <a16:creationId xmlns:a16="http://schemas.microsoft.com/office/drawing/2014/main" id="{84C5057F-27D0-43F7-AC07-D9B2A4FE3B38}"/>
                  </a:ext>
                </a:extLst>
              </p:cNvPr>
              <p:cNvSpPr/>
              <p:nvPr/>
            </p:nvSpPr>
            <p:spPr>
              <a:xfrm>
                <a:off x="809162" y="3164711"/>
                <a:ext cx="178650" cy="136349"/>
              </a:xfrm>
              <a:custGeom>
                <a:avLst/>
                <a:gdLst>
                  <a:gd name="connsiteX0" fmla="*/ 178650 w 178650"/>
                  <a:gd name="connsiteY0" fmla="*/ 136350 h 136349"/>
                  <a:gd name="connsiteX1" fmla="*/ 168300 w 178650"/>
                  <a:gd name="connsiteY1" fmla="*/ 119250 h 136349"/>
                  <a:gd name="connsiteX2" fmla="*/ 173700 w 178650"/>
                  <a:gd name="connsiteY2" fmla="*/ 47250 h 136349"/>
                  <a:gd name="connsiteX3" fmla="*/ 177750 w 178650"/>
                  <a:gd name="connsiteY3" fmla="*/ 37800 h 136349"/>
                  <a:gd name="connsiteX4" fmla="*/ 166050 w 178650"/>
                  <a:gd name="connsiteY4" fmla="*/ 33300 h 136349"/>
                  <a:gd name="connsiteX5" fmla="*/ 93600 w 178650"/>
                  <a:gd name="connsiteY5" fmla="*/ 14850 h 136349"/>
                  <a:gd name="connsiteX6" fmla="*/ 0 w 178650"/>
                  <a:gd name="connsiteY6" fmla="*/ 0 h 136349"/>
                  <a:gd name="connsiteX7" fmla="*/ 102150 w 178650"/>
                  <a:gd name="connsiteY7" fmla="*/ 46800 h 136349"/>
                  <a:gd name="connsiteX8" fmla="*/ 178650 w 178650"/>
                  <a:gd name="connsiteY8" fmla="*/ 136350 h 136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8650" h="136349">
                    <a:moveTo>
                      <a:pt x="178650" y="136350"/>
                    </a:moveTo>
                    <a:cubicBezTo>
                      <a:pt x="173250" y="127350"/>
                      <a:pt x="170550" y="123300"/>
                      <a:pt x="168300" y="119250"/>
                    </a:cubicBezTo>
                    <a:cubicBezTo>
                      <a:pt x="149400" y="85950"/>
                      <a:pt x="149850" y="78300"/>
                      <a:pt x="173700" y="47250"/>
                    </a:cubicBezTo>
                    <a:cubicBezTo>
                      <a:pt x="175950" y="44550"/>
                      <a:pt x="180000" y="41850"/>
                      <a:pt x="177750" y="37800"/>
                    </a:cubicBezTo>
                    <a:cubicBezTo>
                      <a:pt x="175500" y="33300"/>
                      <a:pt x="170550" y="32400"/>
                      <a:pt x="166050" y="33300"/>
                    </a:cubicBezTo>
                    <a:cubicBezTo>
                      <a:pt x="139050" y="37350"/>
                      <a:pt x="117000" y="24750"/>
                      <a:pt x="93600" y="14850"/>
                    </a:cubicBezTo>
                    <a:cubicBezTo>
                      <a:pt x="64350" y="2250"/>
                      <a:pt x="31950" y="2700"/>
                      <a:pt x="0" y="0"/>
                    </a:cubicBezTo>
                    <a:cubicBezTo>
                      <a:pt x="34200" y="15750"/>
                      <a:pt x="72450" y="22500"/>
                      <a:pt x="102150" y="46800"/>
                    </a:cubicBezTo>
                    <a:cubicBezTo>
                      <a:pt x="131850" y="70200"/>
                      <a:pt x="140850" y="111150"/>
                      <a:pt x="178650" y="136350"/>
                    </a:cubicBezTo>
                    <a:close/>
                  </a:path>
                </a:pathLst>
              </a:custGeom>
              <a:solidFill>
                <a:srgbClr val="E2C2A7"/>
              </a:solidFill>
              <a:ln w="4491" cap="flat">
                <a:noFill/>
                <a:prstDash val="solid"/>
                <a:miter/>
              </a:ln>
            </p:spPr>
            <p:txBody>
              <a:bodyPr rtlCol="0" anchor="ctr"/>
              <a:lstStyle/>
              <a:p>
                <a:pPr algn="r" rtl="1"/>
                <a:endParaRPr lang="en-US">
                  <a:cs typeface="B Nazanin" panose="00000700000000000000" pitchFamily="2" charset="-78"/>
                </a:endParaRPr>
              </a:p>
            </p:txBody>
          </p:sp>
          <p:sp>
            <p:nvSpPr>
              <p:cNvPr id="29" name="Freeform: Shape 28">
                <a:extLst>
                  <a:ext uri="{FF2B5EF4-FFF2-40B4-BE49-F238E27FC236}">
                    <a16:creationId xmlns:a16="http://schemas.microsoft.com/office/drawing/2014/main" id="{BE1AD2B3-92AA-4D3B-A855-B2C26F777F9F}"/>
                  </a:ext>
                </a:extLst>
              </p:cNvPr>
              <p:cNvSpPr/>
              <p:nvPr/>
            </p:nvSpPr>
            <p:spPr>
              <a:xfrm>
                <a:off x="1250554" y="3082808"/>
                <a:ext cx="499392" cy="340652"/>
              </a:xfrm>
              <a:custGeom>
                <a:avLst/>
                <a:gdLst>
                  <a:gd name="connsiteX0" fmla="*/ 494159 w 499392"/>
                  <a:gd name="connsiteY0" fmla="*/ 175053 h 340652"/>
                  <a:gd name="connsiteX1" fmla="*/ 419008 w 499392"/>
                  <a:gd name="connsiteY1" fmla="*/ 58953 h 340652"/>
                  <a:gd name="connsiteX2" fmla="*/ 350159 w 499392"/>
                  <a:gd name="connsiteY2" fmla="*/ 6303 h 340652"/>
                  <a:gd name="connsiteX3" fmla="*/ 293909 w 499392"/>
                  <a:gd name="connsiteY3" fmla="*/ 2253 h 340652"/>
                  <a:gd name="connsiteX4" fmla="*/ 337559 w 499392"/>
                  <a:gd name="connsiteY4" fmla="*/ 39603 h 340652"/>
                  <a:gd name="connsiteX5" fmla="*/ 392459 w 499392"/>
                  <a:gd name="connsiteY5" fmla="*/ 135903 h 340652"/>
                  <a:gd name="connsiteX6" fmla="*/ 372209 w 499392"/>
                  <a:gd name="connsiteY6" fmla="*/ 181353 h 340652"/>
                  <a:gd name="connsiteX7" fmla="*/ 333059 w 499392"/>
                  <a:gd name="connsiteY7" fmla="*/ 164253 h 340652"/>
                  <a:gd name="connsiteX8" fmla="*/ 319559 w 499392"/>
                  <a:gd name="connsiteY8" fmla="*/ 153903 h 340652"/>
                  <a:gd name="connsiteX9" fmla="*/ 309209 w 499392"/>
                  <a:gd name="connsiteY9" fmla="*/ 169203 h 340652"/>
                  <a:gd name="connsiteX10" fmla="*/ 256559 w 499392"/>
                  <a:gd name="connsiteY10" fmla="*/ 217803 h 340652"/>
                  <a:gd name="connsiteX11" fmla="*/ 96359 w 499392"/>
                  <a:gd name="connsiteY11" fmla="*/ 207453 h 340652"/>
                  <a:gd name="connsiteX12" fmla="*/ 72509 w 499392"/>
                  <a:gd name="connsiteY12" fmla="*/ 205653 h 340652"/>
                  <a:gd name="connsiteX13" fmla="*/ 509 w 499392"/>
                  <a:gd name="connsiteY13" fmla="*/ 340653 h 340652"/>
                  <a:gd name="connsiteX14" fmla="*/ 59009 w 499392"/>
                  <a:gd name="connsiteY14" fmla="*/ 301953 h 340652"/>
                  <a:gd name="connsiteX15" fmla="*/ 68909 w 499392"/>
                  <a:gd name="connsiteY15" fmla="*/ 299253 h 340652"/>
                  <a:gd name="connsiteX16" fmla="*/ 351508 w 499392"/>
                  <a:gd name="connsiteY16" fmla="*/ 231753 h 340652"/>
                  <a:gd name="connsiteX17" fmla="*/ 495508 w 499392"/>
                  <a:gd name="connsiteY17" fmla="*/ 200253 h 340652"/>
                  <a:gd name="connsiteX18" fmla="*/ 494159 w 499392"/>
                  <a:gd name="connsiteY18" fmla="*/ 175053 h 340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99392" h="340652">
                    <a:moveTo>
                      <a:pt x="494159" y="175053"/>
                    </a:moveTo>
                    <a:cubicBezTo>
                      <a:pt x="475258" y="132303"/>
                      <a:pt x="450059" y="93603"/>
                      <a:pt x="419008" y="58953"/>
                    </a:cubicBezTo>
                    <a:cubicBezTo>
                      <a:pt x="399659" y="37353"/>
                      <a:pt x="377609" y="18003"/>
                      <a:pt x="350159" y="6303"/>
                    </a:cubicBezTo>
                    <a:cubicBezTo>
                      <a:pt x="338459" y="1353"/>
                      <a:pt x="324959" y="-2697"/>
                      <a:pt x="293909" y="2253"/>
                    </a:cubicBezTo>
                    <a:cubicBezTo>
                      <a:pt x="319109" y="16653"/>
                      <a:pt x="328559" y="30153"/>
                      <a:pt x="337559" y="39603"/>
                    </a:cubicBezTo>
                    <a:cubicBezTo>
                      <a:pt x="363209" y="67503"/>
                      <a:pt x="384359" y="98103"/>
                      <a:pt x="392459" y="135903"/>
                    </a:cubicBezTo>
                    <a:cubicBezTo>
                      <a:pt x="396959" y="156603"/>
                      <a:pt x="387959" y="175053"/>
                      <a:pt x="372209" y="181353"/>
                    </a:cubicBezTo>
                    <a:cubicBezTo>
                      <a:pt x="353758" y="188553"/>
                      <a:pt x="342059" y="179553"/>
                      <a:pt x="333059" y="164253"/>
                    </a:cubicBezTo>
                    <a:cubicBezTo>
                      <a:pt x="329909" y="159303"/>
                      <a:pt x="326758" y="153003"/>
                      <a:pt x="319559" y="153903"/>
                    </a:cubicBezTo>
                    <a:cubicBezTo>
                      <a:pt x="311008" y="154803"/>
                      <a:pt x="309659" y="162903"/>
                      <a:pt x="309209" y="169203"/>
                    </a:cubicBezTo>
                    <a:cubicBezTo>
                      <a:pt x="305609" y="200703"/>
                      <a:pt x="285809" y="214203"/>
                      <a:pt x="256559" y="217803"/>
                    </a:cubicBezTo>
                    <a:cubicBezTo>
                      <a:pt x="202559" y="224103"/>
                      <a:pt x="149009" y="222303"/>
                      <a:pt x="96359" y="207453"/>
                    </a:cubicBezTo>
                    <a:cubicBezTo>
                      <a:pt x="88259" y="205203"/>
                      <a:pt x="81059" y="201603"/>
                      <a:pt x="72509" y="205653"/>
                    </a:cubicBezTo>
                    <a:cubicBezTo>
                      <a:pt x="40559" y="220053"/>
                      <a:pt x="-5341" y="305103"/>
                      <a:pt x="509" y="340653"/>
                    </a:cubicBezTo>
                    <a:cubicBezTo>
                      <a:pt x="19859" y="328503"/>
                      <a:pt x="30208" y="311403"/>
                      <a:pt x="59009" y="301953"/>
                    </a:cubicBezTo>
                    <a:cubicBezTo>
                      <a:pt x="62159" y="300603"/>
                      <a:pt x="65309" y="300153"/>
                      <a:pt x="68909" y="299253"/>
                    </a:cubicBezTo>
                    <a:cubicBezTo>
                      <a:pt x="162059" y="272703"/>
                      <a:pt x="257008" y="253803"/>
                      <a:pt x="351508" y="231753"/>
                    </a:cubicBezTo>
                    <a:cubicBezTo>
                      <a:pt x="399209" y="220503"/>
                      <a:pt x="446909" y="208353"/>
                      <a:pt x="495508" y="200253"/>
                    </a:cubicBezTo>
                    <a:cubicBezTo>
                      <a:pt x="503159" y="191253"/>
                      <a:pt x="497758" y="182703"/>
                      <a:pt x="494159" y="175053"/>
                    </a:cubicBezTo>
                    <a:close/>
                  </a:path>
                </a:pathLst>
              </a:custGeom>
              <a:solidFill>
                <a:srgbClr val="E2C2A7"/>
              </a:solidFill>
              <a:ln w="4491" cap="flat">
                <a:noFill/>
                <a:prstDash val="solid"/>
                <a:miter/>
              </a:ln>
            </p:spPr>
            <p:txBody>
              <a:bodyPr rtlCol="0" anchor="ctr"/>
              <a:lstStyle/>
              <a:p>
                <a:pPr algn="r" rtl="1"/>
                <a:endParaRPr lang="en-US">
                  <a:cs typeface="B Nazanin" panose="00000700000000000000" pitchFamily="2" charset="-78"/>
                </a:endParaRPr>
              </a:p>
            </p:txBody>
          </p:sp>
        </p:grpSp>
        <p:sp>
          <p:nvSpPr>
            <p:cNvPr id="25" name="Freeform: Shape 24">
              <a:extLst>
                <a:ext uri="{FF2B5EF4-FFF2-40B4-BE49-F238E27FC236}">
                  <a16:creationId xmlns:a16="http://schemas.microsoft.com/office/drawing/2014/main" id="{17DDDE3E-3380-4D54-BE88-B57258B7A521}"/>
                </a:ext>
              </a:extLst>
            </p:cNvPr>
            <p:cNvSpPr/>
            <p:nvPr/>
          </p:nvSpPr>
          <p:spPr>
            <a:xfrm>
              <a:off x="2532917" y="5134234"/>
              <a:ext cx="326934" cy="367199"/>
            </a:xfrm>
            <a:custGeom>
              <a:avLst/>
              <a:gdLst>
                <a:gd name="connsiteX0" fmla="*/ 200825 w 216512"/>
                <a:gd name="connsiteY0" fmla="*/ 243177 h 243177"/>
                <a:gd name="connsiteX1" fmla="*/ 142775 w 216512"/>
                <a:gd name="connsiteY1" fmla="*/ 133827 h 243177"/>
                <a:gd name="connsiteX2" fmla="*/ 78875 w 216512"/>
                <a:gd name="connsiteY2" fmla="*/ 69027 h 243177"/>
                <a:gd name="connsiteX3" fmla="*/ 125 w 216512"/>
                <a:gd name="connsiteY3" fmla="*/ 45177 h 243177"/>
                <a:gd name="connsiteX4" fmla="*/ 12725 w 216512"/>
                <a:gd name="connsiteY4" fmla="*/ 31677 h 243177"/>
                <a:gd name="connsiteX5" fmla="*/ 68075 w 216512"/>
                <a:gd name="connsiteY5" fmla="*/ 8727 h 243177"/>
                <a:gd name="connsiteX6" fmla="*/ 86525 w 216512"/>
                <a:gd name="connsiteY6" fmla="*/ 3777 h 243177"/>
                <a:gd name="connsiteX7" fmla="*/ 98675 w 216512"/>
                <a:gd name="connsiteY7" fmla="*/ 627 h 243177"/>
                <a:gd name="connsiteX8" fmla="*/ 111275 w 216512"/>
                <a:gd name="connsiteY8" fmla="*/ 1077 h 243177"/>
                <a:gd name="connsiteX9" fmla="*/ 145025 w 216512"/>
                <a:gd name="connsiteY9" fmla="*/ 24927 h 243177"/>
                <a:gd name="connsiteX10" fmla="*/ 175625 w 216512"/>
                <a:gd name="connsiteY10" fmla="*/ 83877 h 243177"/>
                <a:gd name="connsiteX11" fmla="*/ 215225 w 216512"/>
                <a:gd name="connsiteY11" fmla="*/ 204927 h 243177"/>
                <a:gd name="connsiteX12" fmla="*/ 205775 w 216512"/>
                <a:gd name="connsiteY12" fmla="*/ 242727 h 243177"/>
                <a:gd name="connsiteX13" fmla="*/ 200825 w 216512"/>
                <a:gd name="connsiteY13" fmla="*/ 243177 h 243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6512" h="243177">
                  <a:moveTo>
                    <a:pt x="200825" y="243177"/>
                  </a:moveTo>
                  <a:cubicBezTo>
                    <a:pt x="190925" y="201777"/>
                    <a:pt x="166625" y="168027"/>
                    <a:pt x="142775" y="133827"/>
                  </a:cubicBezTo>
                  <a:cubicBezTo>
                    <a:pt x="125225" y="108627"/>
                    <a:pt x="103625" y="87477"/>
                    <a:pt x="78875" y="69027"/>
                  </a:cubicBezTo>
                  <a:cubicBezTo>
                    <a:pt x="61775" y="56427"/>
                    <a:pt x="10475" y="45177"/>
                    <a:pt x="125" y="45177"/>
                  </a:cubicBezTo>
                  <a:cubicBezTo>
                    <a:pt x="-1225" y="39327"/>
                    <a:pt x="8675" y="34377"/>
                    <a:pt x="12725" y="31677"/>
                  </a:cubicBezTo>
                  <a:cubicBezTo>
                    <a:pt x="29825" y="21327"/>
                    <a:pt x="49175" y="14577"/>
                    <a:pt x="68075" y="8727"/>
                  </a:cubicBezTo>
                  <a:cubicBezTo>
                    <a:pt x="74375" y="6927"/>
                    <a:pt x="80225" y="5127"/>
                    <a:pt x="86525" y="3777"/>
                  </a:cubicBezTo>
                  <a:cubicBezTo>
                    <a:pt x="90575" y="2877"/>
                    <a:pt x="94625" y="1977"/>
                    <a:pt x="98675" y="627"/>
                  </a:cubicBezTo>
                  <a:cubicBezTo>
                    <a:pt x="103175" y="-273"/>
                    <a:pt x="107225" y="-273"/>
                    <a:pt x="111275" y="1077"/>
                  </a:cubicBezTo>
                  <a:cubicBezTo>
                    <a:pt x="125675" y="4677"/>
                    <a:pt x="136475" y="13677"/>
                    <a:pt x="145025" y="24927"/>
                  </a:cubicBezTo>
                  <a:cubicBezTo>
                    <a:pt x="152225" y="35277"/>
                    <a:pt x="171575" y="73077"/>
                    <a:pt x="175625" y="83877"/>
                  </a:cubicBezTo>
                  <a:cubicBezTo>
                    <a:pt x="185525" y="105927"/>
                    <a:pt x="213425" y="192777"/>
                    <a:pt x="215225" y="204927"/>
                  </a:cubicBezTo>
                  <a:cubicBezTo>
                    <a:pt x="215675" y="218427"/>
                    <a:pt x="221075" y="233277"/>
                    <a:pt x="205775" y="242727"/>
                  </a:cubicBezTo>
                  <a:cubicBezTo>
                    <a:pt x="203975" y="243177"/>
                    <a:pt x="202625" y="243177"/>
                    <a:pt x="200825" y="243177"/>
                  </a:cubicBezTo>
                  <a:close/>
                </a:path>
              </a:pathLst>
            </a:custGeom>
            <a:solidFill>
              <a:srgbClr val="FEFEFE"/>
            </a:solidFill>
            <a:ln w="4491" cap="flat">
              <a:noFill/>
              <a:prstDash val="solid"/>
              <a:miter/>
            </a:ln>
          </p:spPr>
          <p:txBody>
            <a:bodyPr rtlCol="0" anchor="ctr"/>
            <a:lstStyle/>
            <a:p>
              <a:pPr algn="r" rtl="1"/>
              <a:endParaRPr lang="en-US">
                <a:cs typeface="B Nazanin" panose="00000700000000000000" pitchFamily="2" charset="-78"/>
              </a:endParaRPr>
            </a:p>
          </p:txBody>
        </p:sp>
        <p:grpSp>
          <p:nvGrpSpPr>
            <p:cNvPr id="43" name="Group 42">
              <a:extLst>
                <a:ext uri="{FF2B5EF4-FFF2-40B4-BE49-F238E27FC236}">
                  <a16:creationId xmlns:a16="http://schemas.microsoft.com/office/drawing/2014/main" id="{78CCB164-FD44-468E-ADB1-DE78CEF5A2D0}"/>
                </a:ext>
              </a:extLst>
            </p:cNvPr>
            <p:cNvGrpSpPr/>
            <p:nvPr/>
          </p:nvGrpSpPr>
          <p:grpSpPr>
            <a:xfrm rot="20590426">
              <a:off x="1098837" y="2748413"/>
              <a:ext cx="2226775" cy="2466645"/>
              <a:chOff x="10642615" y="3979837"/>
              <a:chExt cx="1042340" cy="1154622"/>
            </a:xfrm>
          </p:grpSpPr>
          <p:grpSp>
            <p:nvGrpSpPr>
              <p:cNvPr id="32" name="Group 31">
                <a:extLst>
                  <a:ext uri="{FF2B5EF4-FFF2-40B4-BE49-F238E27FC236}">
                    <a16:creationId xmlns:a16="http://schemas.microsoft.com/office/drawing/2014/main" id="{556CA12C-5F41-47A4-8F74-0F2F2873A14F}"/>
                  </a:ext>
                </a:extLst>
              </p:cNvPr>
              <p:cNvGrpSpPr/>
              <p:nvPr/>
            </p:nvGrpSpPr>
            <p:grpSpPr>
              <a:xfrm>
                <a:off x="11445532" y="3979837"/>
                <a:ext cx="239423" cy="1154622"/>
                <a:chOff x="10431358" y="70949"/>
                <a:chExt cx="469217" cy="2262807"/>
              </a:xfrm>
            </p:grpSpPr>
            <p:sp>
              <p:nvSpPr>
                <p:cNvPr id="33" name="Freeform: Shape 32">
                  <a:extLst>
                    <a:ext uri="{FF2B5EF4-FFF2-40B4-BE49-F238E27FC236}">
                      <a16:creationId xmlns:a16="http://schemas.microsoft.com/office/drawing/2014/main" id="{95A8E488-8403-471D-B440-B40C10D04A86}"/>
                    </a:ext>
                  </a:extLst>
                </p:cNvPr>
                <p:cNvSpPr/>
                <p:nvPr/>
              </p:nvSpPr>
              <p:spPr>
                <a:xfrm flipH="1">
                  <a:off x="10648523" y="70949"/>
                  <a:ext cx="252052" cy="1858882"/>
                </a:xfrm>
                <a:custGeom>
                  <a:avLst/>
                  <a:gdLst>
                    <a:gd name="connsiteX0" fmla="*/ 95326 w 109728"/>
                    <a:gd name="connsiteY0" fmla="*/ 43205 h 809244"/>
                    <a:gd name="connsiteX1" fmla="*/ 66523 w 109728"/>
                    <a:gd name="connsiteY1" fmla="*/ 86411 h 809244"/>
                    <a:gd name="connsiteX2" fmla="*/ 28804 w 109728"/>
                    <a:gd name="connsiteY2" fmla="*/ 237287 h 809244"/>
                    <a:gd name="connsiteX3" fmla="*/ 65837 w 109728"/>
                    <a:gd name="connsiteY3" fmla="*/ 595274 h 809244"/>
                    <a:gd name="connsiteX4" fmla="*/ 111100 w 109728"/>
                    <a:gd name="connsiteY4" fmla="*/ 800329 h 809244"/>
                    <a:gd name="connsiteX5" fmla="*/ 80924 w 109728"/>
                    <a:gd name="connsiteY5" fmla="*/ 801700 h 809244"/>
                    <a:gd name="connsiteX6" fmla="*/ 0 w 109728"/>
                    <a:gd name="connsiteY6" fmla="*/ 265405 h 809244"/>
                    <a:gd name="connsiteX7" fmla="*/ 100813 w 109728"/>
                    <a:gd name="connsiteY7" fmla="*/ 0 h 809244"/>
                    <a:gd name="connsiteX8" fmla="*/ 95326 w 109728"/>
                    <a:gd name="connsiteY8" fmla="*/ 43205 h 809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 h="809244">
                      <a:moveTo>
                        <a:pt x="95326" y="43205"/>
                      </a:moveTo>
                      <a:cubicBezTo>
                        <a:pt x="81610" y="58979"/>
                        <a:pt x="77495" y="70637"/>
                        <a:pt x="66523" y="86411"/>
                      </a:cubicBezTo>
                      <a:cubicBezTo>
                        <a:pt x="36347" y="133731"/>
                        <a:pt x="28804" y="184480"/>
                        <a:pt x="28804" y="237287"/>
                      </a:cubicBezTo>
                      <a:cubicBezTo>
                        <a:pt x="29489" y="357988"/>
                        <a:pt x="43891" y="477317"/>
                        <a:pt x="65837" y="595274"/>
                      </a:cubicBezTo>
                      <a:cubicBezTo>
                        <a:pt x="77495" y="659054"/>
                        <a:pt x="99441" y="736549"/>
                        <a:pt x="111100" y="800329"/>
                      </a:cubicBezTo>
                      <a:cubicBezTo>
                        <a:pt x="113843" y="816102"/>
                        <a:pt x="93269" y="817474"/>
                        <a:pt x="80924" y="801700"/>
                      </a:cubicBezTo>
                      <a:cubicBezTo>
                        <a:pt x="43891" y="624764"/>
                        <a:pt x="0" y="448513"/>
                        <a:pt x="0" y="265405"/>
                      </a:cubicBezTo>
                      <a:cubicBezTo>
                        <a:pt x="0" y="166649"/>
                        <a:pt x="23317" y="70637"/>
                        <a:pt x="100813" y="0"/>
                      </a:cubicBezTo>
                      <a:cubicBezTo>
                        <a:pt x="100127" y="16459"/>
                        <a:pt x="96698" y="31547"/>
                        <a:pt x="95326" y="43205"/>
                      </a:cubicBezTo>
                      <a:close/>
                    </a:path>
                  </a:pathLst>
                </a:custGeom>
                <a:solidFill>
                  <a:schemeClr val="accent1"/>
                </a:solidFill>
                <a:ln w="6854" cap="flat">
                  <a:noFill/>
                  <a:prstDash val="solid"/>
                  <a:miter/>
                </a:ln>
              </p:spPr>
              <p:txBody>
                <a:bodyPr rtlCol="0" anchor="ctr"/>
                <a:lstStyle/>
                <a:p>
                  <a:pPr algn="r" rtl="1"/>
                  <a:endParaRPr lang="en-US">
                    <a:cs typeface="B Nazanin" panose="00000700000000000000" pitchFamily="2" charset="-78"/>
                  </a:endParaRPr>
                </a:p>
              </p:txBody>
            </p:sp>
            <p:sp>
              <p:nvSpPr>
                <p:cNvPr id="34" name="Freeform: Shape 33">
                  <a:extLst>
                    <a:ext uri="{FF2B5EF4-FFF2-40B4-BE49-F238E27FC236}">
                      <a16:creationId xmlns:a16="http://schemas.microsoft.com/office/drawing/2014/main" id="{BCC7ACCD-8054-40C5-8F94-A31A83CB9C2F}"/>
                    </a:ext>
                  </a:extLst>
                </p:cNvPr>
                <p:cNvSpPr/>
                <p:nvPr/>
              </p:nvSpPr>
              <p:spPr>
                <a:xfrm flipH="1">
                  <a:off x="10431358" y="1908419"/>
                  <a:ext cx="425337" cy="425337"/>
                </a:xfrm>
                <a:custGeom>
                  <a:avLst/>
                  <a:gdLst>
                    <a:gd name="connsiteX0" fmla="*/ 64571 w 185166"/>
                    <a:gd name="connsiteY0" fmla="*/ 1778 h 185166"/>
                    <a:gd name="connsiteX1" fmla="*/ 135208 w 185166"/>
                    <a:gd name="connsiteY1" fmla="*/ 14122 h 185166"/>
                    <a:gd name="connsiteX2" fmla="*/ 183214 w 185166"/>
                    <a:gd name="connsiteY2" fmla="*/ 116306 h 185166"/>
                    <a:gd name="connsiteX3" fmla="*/ 95432 w 185166"/>
                    <a:gd name="connsiteY3" fmla="*/ 189001 h 185166"/>
                    <a:gd name="connsiteX4" fmla="*/ 3535 w 185166"/>
                    <a:gd name="connsiteY4" fmla="*/ 121107 h 185166"/>
                    <a:gd name="connsiteX5" fmla="*/ 47426 w 185166"/>
                    <a:gd name="connsiteY5" fmla="*/ 12751 h 185166"/>
                    <a:gd name="connsiteX6" fmla="*/ 64571 w 185166"/>
                    <a:gd name="connsiteY6" fmla="*/ 1778 h 185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5166" h="185166">
                      <a:moveTo>
                        <a:pt x="64571" y="1778"/>
                      </a:moveTo>
                      <a:cubicBezTo>
                        <a:pt x="98175" y="406"/>
                        <a:pt x="107776" y="-5080"/>
                        <a:pt x="135208" y="14122"/>
                      </a:cubicBezTo>
                      <a:cubicBezTo>
                        <a:pt x="176356" y="37439"/>
                        <a:pt x="193501" y="74473"/>
                        <a:pt x="183214" y="116306"/>
                      </a:cubicBezTo>
                      <a:cubicBezTo>
                        <a:pt x="172927" y="158826"/>
                        <a:pt x="137952" y="187630"/>
                        <a:pt x="95432" y="189001"/>
                      </a:cubicBezTo>
                      <a:cubicBezTo>
                        <a:pt x="53598" y="190373"/>
                        <a:pt x="15193" y="162255"/>
                        <a:pt x="3535" y="121107"/>
                      </a:cubicBezTo>
                      <a:cubicBezTo>
                        <a:pt x="-8124" y="79273"/>
                        <a:pt x="9707" y="36754"/>
                        <a:pt x="47426" y="12751"/>
                      </a:cubicBezTo>
                      <a:cubicBezTo>
                        <a:pt x="52912" y="9322"/>
                        <a:pt x="54284" y="4521"/>
                        <a:pt x="64571" y="1778"/>
                      </a:cubicBezTo>
                      <a:close/>
                    </a:path>
                  </a:pathLst>
                </a:custGeom>
                <a:solidFill>
                  <a:schemeClr val="accent1">
                    <a:lumMod val="75000"/>
                  </a:schemeClr>
                </a:solidFill>
                <a:ln w="6854" cap="flat">
                  <a:noFill/>
                  <a:prstDash val="solid"/>
                  <a:miter/>
                </a:ln>
              </p:spPr>
              <p:txBody>
                <a:bodyPr rtlCol="0" anchor="ctr"/>
                <a:lstStyle/>
                <a:p>
                  <a:pPr algn="r" rtl="1"/>
                  <a:endParaRPr lang="en-US">
                    <a:cs typeface="B Nazanin" panose="00000700000000000000" pitchFamily="2" charset="-78"/>
                  </a:endParaRPr>
                </a:p>
              </p:txBody>
            </p:sp>
            <p:sp>
              <p:nvSpPr>
                <p:cNvPr id="35" name="Freeform: Shape 34">
                  <a:extLst>
                    <a:ext uri="{FF2B5EF4-FFF2-40B4-BE49-F238E27FC236}">
                      <a16:creationId xmlns:a16="http://schemas.microsoft.com/office/drawing/2014/main" id="{5498AC03-7840-45DC-8F8A-7E633469D692}"/>
                    </a:ext>
                  </a:extLst>
                </p:cNvPr>
                <p:cNvSpPr/>
                <p:nvPr/>
              </p:nvSpPr>
              <p:spPr>
                <a:xfrm flipH="1">
                  <a:off x="10497278" y="1977063"/>
                  <a:ext cx="299311" cy="299311"/>
                </a:xfrm>
                <a:custGeom>
                  <a:avLst/>
                  <a:gdLst>
                    <a:gd name="connsiteX0" fmla="*/ 132359 w 130302"/>
                    <a:gd name="connsiteY0" fmla="*/ 65163 h 130302"/>
                    <a:gd name="connsiteX1" fmla="*/ 65151 w 130302"/>
                    <a:gd name="connsiteY1" fmla="*/ 132371 h 130302"/>
                    <a:gd name="connsiteX2" fmla="*/ 0 w 130302"/>
                    <a:gd name="connsiteY2" fmla="*/ 66535 h 130302"/>
                    <a:gd name="connsiteX3" fmla="*/ 64465 w 130302"/>
                    <a:gd name="connsiteY3" fmla="*/ 12 h 130302"/>
                    <a:gd name="connsiteX4" fmla="*/ 132359 w 130302"/>
                    <a:gd name="connsiteY4" fmla="*/ 65163 h 1303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0302" h="130302">
                      <a:moveTo>
                        <a:pt x="132359" y="65163"/>
                      </a:moveTo>
                      <a:cubicBezTo>
                        <a:pt x="132359" y="102196"/>
                        <a:pt x="101498" y="133057"/>
                        <a:pt x="65151" y="132371"/>
                      </a:cubicBezTo>
                      <a:cubicBezTo>
                        <a:pt x="29489" y="131686"/>
                        <a:pt x="0" y="102196"/>
                        <a:pt x="0" y="66535"/>
                      </a:cubicBezTo>
                      <a:cubicBezTo>
                        <a:pt x="0" y="30187"/>
                        <a:pt x="28118" y="698"/>
                        <a:pt x="64465" y="12"/>
                      </a:cubicBezTo>
                      <a:cubicBezTo>
                        <a:pt x="102184" y="-674"/>
                        <a:pt x="132359" y="28130"/>
                        <a:pt x="132359" y="65163"/>
                      </a:cubicBezTo>
                      <a:close/>
                    </a:path>
                  </a:pathLst>
                </a:custGeom>
                <a:solidFill>
                  <a:schemeClr val="bg1"/>
                </a:solidFill>
                <a:ln w="6854" cap="flat">
                  <a:noFill/>
                  <a:prstDash val="solid"/>
                  <a:miter/>
                </a:ln>
              </p:spPr>
              <p:txBody>
                <a:bodyPr rtlCol="0" anchor="ctr"/>
                <a:lstStyle/>
                <a:p>
                  <a:pPr algn="r" rtl="1"/>
                  <a:endParaRPr lang="en-US">
                    <a:cs typeface="B Nazanin" panose="00000700000000000000" pitchFamily="2" charset="-78"/>
                  </a:endParaRPr>
                </a:p>
              </p:txBody>
            </p:sp>
          </p:grpSp>
          <p:grpSp>
            <p:nvGrpSpPr>
              <p:cNvPr id="36" name="Group 35">
                <a:extLst>
                  <a:ext uri="{FF2B5EF4-FFF2-40B4-BE49-F238E27FC236}">
                    <a16:creationId xmlns:a16="http://schemas.microsoft.com/office/drawing/2014/main" id="{B20D4B45-11BF-4A3D-891C-34D9EBF5BB96}"/>
                  </a:ext>
                </a:extLst>
              </p:cNvPr>
              <p:cNvGrpSpPr/>
              <p:nvPr/>
            </p:nvGrpSpPr>
            <p:grpSpPr>
              <a:xfrm>
                <a:off x="10642615" y="4145786"/>
                <a:ext cx="479312" cy="885205"/>
                <a:chOff x="8696683" y="395466"/>
                <a:chExt cx="939346" cy="1734809"/>
              </a:xfrm>
            </p:grpSpPr>
            <p:grpSp>
              <p:nvGrpSpPr>
                <p:cNvPr id="39" name="Group 38">
                  <a:extLst>
                    <a:ext uri="{FF2B5EF4-FFF2-40B4-BE49-F238E27FC236}">
                      <a16:creationId xmlns:a16="http://schemas.microsoft.com/office/drawing/2014/main" id="{04FCF240-8C5B-496E-A83E-743243B79B92}"/>
                    </a:ext>
                  </a:extLst>
                </p:cNvPr>
                <p:cNvGrpSpPr/>
                <p:nvPr/>
              </p:nvGrpSpPr>
              <p:grpSpPr>
                <a:xfrm>
                  <a:off x="8696683" y="395466"/>
                  <a:ext cx="939346" cy="1714491"/>
                  <a:chOff x="8696683" y="395466"/>
                  <a:chExt cx="939346" cy="1714491"/>
                </a:xfrm>
              </p:grpSpPr>
              <p:sp>
                <p:nvSpPr>
                  <p:cNvPr id="40" name="Freeform: Shape 39">
                    <a:extLst>
                      <a:ext uri="{FF2B5EF4-FFF2-40B4-BE49-F238E27FC236}">
                        <a16:creationId xmlns:a16="http://schemas.microsoft.com/office/drawing/2014/main" id="{049DC517-55A4-415F-8219-137F2F6098CF}"/>
                      </a:ext>
                    </a:extLst>
                  </p:cNvPr>
                  <p:cNvSpPr/>
                  <p:nvPr/>
                </p:nvSpPr>
                <p:spPr>
                  <a:xfrm flipH="1">
                    <a:off x="9092092" y="1401062"/>
                    <a:ext cx="330819" cy="708895"/>
                  </a:xfrm>
                  <a:custGeom>
                    <a:avLst/>
                    <a:gdLst>
                      <a:gd name="connsiteX0" fmla="*/ 0 w 144018"/>
                      <a:gd name="connsiteY0" fmla="*/ 4566 h 308610"/>
                      <a:gd name="connsiteX1" fmla="*/ 19888 w 144018"/>
                      <a:gd name="connsiteY1" fmla="*/ 7309 h 308610"/>
                      <a:gd name="connsiteX2" fmla="*/ 28804 w 144018"/>
                      <a:gd name="connsiteY2" fmla="*/ 73146 h 308610"/>
                      <a:gd name="connsiteX3" fmla="*/ 75438 w 144018"/>
                      <a:gd name="connsiteY3" fmla="*/ 239109 h 308610"/>
                      <a:gd name="connsiteX4" fmla="*/ 104242 w 144018"/>
                      <a:gd name="connsiteY4" fmla="*/ 280943 h 308610"/>
                      <a:gd name="connsiteX5" fmla="*/ 143332 w 144018"/>
                      <a:gd name="connsiteY5" fmla="*/ 297402 h 308610"/>
                      <a:gd name="connsiteX6" fmla="*/ 143332 w 144018"/>
                      <a:gd name="connsiteY6" fmla="*/ 314547 h 308610"/>
                      <a:gd name="connsiteX7" fmla="*/ 60350 w 144018"/>
                      <a:gd name="connsiteY7" fmla="*/ 243910 h 308610"/>
                      <a:gd name="connsiteX8" fmla="*/ 4115 w 144018"/>
                      <a:gd name="connsiteY8" fmla="*/ 29940 h 308610"/>
                      <a:gd name="connsiteX9" fmla="*/ 0 w 144018"/>
                      <a:gd name="connsiteY9" fmla="*/ 4566 h 3086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4018" h="308610">
                        <a:moveTo>
                          <a:pt x="0" y="4566"/>
                        </a:moveTo>
                        <a:cubicBezTo>
                          <a:pt x="9601" y="-3664"/>
                          <a:pt x="13716" y="451"/>
                          <a:pt x="19888" y="7309"/>
                        </a:cubicBezTo>
                        <a:cubicBezTo>
                          <a:pt x="21260" y="32684"/>
                          <a:pt x="24689" y="52572"/>
                          <a:pt x="28804" y="73146"/>
                        </a:cubicBezTo>
                        <a:cubicBezTo>
                          <a:pt x="40462" y="129381"/>
                          <a:pt x="58979" y="202762"/>
                          <a:pt x="75438" y="239109"/>
                        </a:cubicBezTo>
                        <a:cubicBezTo>
                          <a:pt x="80924" y="250082"/>
                          <a:pt x="97384" y="274085"/>
                          <a:pt x="104242" y="280943"/>
                        </a:cubicBezTo>
                        <a:cubicBezTo>
                          <a:pt x="114529" y="289173"/>
                          <a:pt x="128930" y="297402"/>
                          <a:pt x="143332" y="297402"/>
                        </a:cubicBezTo>
                        <a:cubicBezTo>
                          <a:pt x="148133" y="302889"/>
                          <a:pt x="148133" y="309061"/>
                          <a:pt x="143332" y="314547"/>
                        </a:cubicBezTo>
                        <a:cubicBezTo>
                          <a:pt x="102184" y="307004"/>
                          <a:pt x="76810" y="280257"/>
                          <a:pt x="60350" y="243910"/>
                        </a:cubicBezTo>
                        <a:cubicBezTo>
                          <a:pt x="31547" y="174644"/>
                          <a:pt x="14402" y="104007"/>
                          <a:pt x="4115" y="29940"/>
                        </a:cubicBezTo>
                        <a:cubicBezTo>
                          <a:pt x="3429" y="21711"/>
                          <a:pt x="2057" y="12110"/>
                          <a:pt x="0" y="4566"/>
                        </a:cubicBezTo>
                        <a:close/>
                      </a:path>
                    </a:pathLst>
                  </a:custGeom>
                  <a:solidFill>
                    <a:schemeClr val="bg1">
                      <a:lumMod val="75000"/>
                    </a:schemeClr>
                  </a:solidFill>
                  <a:ln w="6854" cap="flat">
                    <a:noFill/>
                    <a:prstDash val="solid"/>
                    <a:miter/>
                  </a:ln>
                </p:spPr>
                <p:txBody>
                  <a:bodyPr rtlCol="0" anchor="ctr"/>
                  <a:lstStyle/>
                  <a:p>
                    <a:pPr algn="r" rtl="1"/>
                    <a:endParaRPr lang="en-US" dirty="0">
                      <a:cs typeface="B Nazanin" panose="00000700000000000000" pitchFamily="2" charset="-78"/>
                    </a:endParaRPr>
                  </a:p>
                </p:txBody>
              </p:sp>
              <p:sp>
                <p:nvSpPr>
                  <p:cNvPr id="41" name="Freeform: Shape 40">
                    <a:extLst>
                      <a:ext uri="{FF2B5EF4-FFF2-40B4-BE49-F238E27FC236}">
                        <a16:creationId xmlns:a16="http://schemas.microsoft.com/office/drawing/2014/main" id="{23E0C60B-5241-47D6-A65A-91252EEF5A8B}"/>
                      </a:ext>
                    </a:extLst>
                  </p:cNvPr>
                  <p:cNvSpPr/>
                  <p:nvPr/>
                </p:nvSpPr>
                <p:spPr>
                  <a:xfrm flipH="1">
                    <a:off x="8696683" y="1335935"/>
                    <a:ext cx="173286" cy="708895"/>
                  </a:xfrm>
                  <a:custGeom>
                    <a:avLst/>
                    <a:gdLst>
                      <a:gd name="connsiteX0" fmla="*/ 0 w 75438"/>
                      <a:gd name="connsiteY0" fmla="*/ 9601 h 308610"/>
                      <a:gd name="connsiteX1" fmla="*/ 17145 w 75438"/>
                      <a:gd name="connsiteY1" fmla="*/ 0 h 308610"/>
                      <a:gd name="connsiteX2" fmla="*/ 75438 w 75438"/>
                      <a:gd name="connsiteY2" fmla="*/ 233858 h 308610"/>
                      <a:gd name="connsiteX3" fmla="*/ 75438 w 75438"/>
                      <a:gd name="connsiteY3" fmla="*/ 279121 h 308610"/>
                      <a:gd name="connsiteX4" fmla="*/ 65151 w 75438"/>
                      <a:gd name="connsiteY4" fmla="*/ 311353 h 308610"/>
                      <a:gd name="connsiteX5" fmla="*/ 47320 w 75438"/>
                      <a:gd name="connsiteY5" fmla="*/ 296951 h 308610"/>
                      <a:gd name="connsiteX6" fmla="*/ 61722 w 75438"/>
                      <a:gd name="connsiteY6" fmla="*/ 256489 h 308610"/>
                      <a:gd name="connsiteX7" fmla="*/ 57607 w 75438"/>
                      <a:gd name="connsiteY7" fmla="*/ 225628 h 308610"/>
                      <a:gd name="connsiteX8" fmla="*/ 5487 w 75438"/>
                      <a:gd name="connsiteY8" fmla="*/ 25375 h 308610"/>
                      <a:gd name="connsiteX9" fmla="*/ 0 w 75438"/>
                      <a:gd name="connsiteY9" fmla="*/ 9601 h 3086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5438" h="308610">
                        <a:moveTo>
                          <a:pt x="0" y="9601"/>
                        </a:moveTo>
                        <a:cubicBezTo>
                          <a:pt x="6172" y="3429"/>
                          <a:pt x="11659" y="6172"/>
                          <a:pt x="17145" y="0"/>
                        </a:cubicBezTo>
                        <a:cubicBezTo>
                          <a:pt x="45263" y="100127"/>
                          <a:pt x="62408" y="153619"/>
                          <a:pt x="75438" y="233858"/>
                        </a:cubicBezTo>
                        <a:cubicBezTo>
                          <a:pt x="78181" y="248945"/>
                          <a:pt x="78181" y="264033"/>
                          <a:pt x="75438" y="279121"/>
                        </a:cubicBezTo>
                        <a:cubicBezTo>
                          <a:pt x="71323" y="292837"/>
                          <a:pt x="69266" y="297637"/>
                          <a:pt x="65151" y="311353"/>
                        </a:cubicBezTo>
                        <a:cubicBezTo>
                          <a:pt x="56236" y="314782"/>
                          <a:pt x="53493" y="304495"/>
                          <a:pt x="47320" y="296951"/>
                        </a:cubicBezTo>
                        <a:cubicBezTo>
                          <a:pt x="58293" y="285979"/>
                          <a:pt x="61036" y="277749"/>
                          <a:pt x="61722" y="256489"/>
                        </a:cubicBezTo>
                        <a:cubicBezTo>
                          <a:pt x="59665" y="243459"/>
                          <a:pt x="60351" y="233172"/>
                          <a:pt x="57607" y="225628"/>
                        </a:cubicBezTo>
                        <a:cubicBezTo>
                          <a:pt x="44577" y="157734"/>
                          <a:pt x="28804" y="100127"/>
                          <a:pt x="5487" y="25375"/>
                        </a:cubicBezTo>
                        <a:cubicBezTo>
                          <a:pt x="4801" y="21946"/>
                          <a:pt x="2058" y="13030"/>
                          <a:pt x="0" y="9601"/>
                        </a:cubicBezTo>
                        <a:close/>
                      </a:path>
                    </a:pathLst>
                  </a:custGeom>
                  <a:solidFill>
                    <a:schemeClr val="bg1">
                      <a:lumMod val="75000"/>
                    </a:schemeClr>
                  </a:solidFill>
                  <a:ln w="6854" cap="flat">
                    <a:noFill/>
                    <a:prstDash val="solid"/>
                    <a:miter/>
                  </a:ln>
                </p:spPr>
                <p:txBody>
                  <a:bodyPr rtlCol="0" anchor="ctr"/>
                  <a:lstStyle/>
                  <a:p>
                    <a:pPr algn="r" rtl="1"/>
                    <a:endParaRPr lang="en-US">
                      <a:cs typeface="B Nazanin" panose="00000700000000000000" pitchFamily="2" charset="-78"/>
                    </a:endParaRPr>
                  </a:p>
                </p:txBody>
              </p:sp>
              <p:sp>
                <p:nvSpPr>
                  <p:cNvPr id="42" name="Freeform: Shape 41">
                    <a:extLst>
                      <a:ext uri="{FF2B5EF4-FFF2-40B4-BE49-F238E27FC236}">
                        <a16:creationId xmlns:a16="http://schemas.microsoft.com/office/drawing/2014/main" id="{75AFD1B2-1839-493B-9640-CA2E9232B5E1}"/>
                      </a:ext>
                    </a:extLst>
                  </p:cNvPr>
                  <p:cNvSpPr/>
                  <p:nvPr/>
                </p:nvSpPr>
                <p:spPr>
                  <a:xfrm flipH="1">
                    <a:off x="8832612" y="395466"/>
                    <a:ext cx="803417" cy="1023961"/>
                  </a:xfrm>
                  <a:custGeom>
                    <a:avLst/>
                    <a:gdLst>
                      <a:gd name="connsiteX0" fmla="*/ 196 w 349758"/>
                      <a:gd name="connsiteY0" fmla="*/ 0 h 445770"/>
                      <a:gd name="connsiteX1" fmla="*/ 119525 w 349758"/>
                      <a:gd name="connsiteY1" fmla="*/ 109042 h 445770"/>
                      <a:gd name="connsiteX2" fmla="*/ 153815 w 349758"/>
                      <a:gd name="connsiteY2" fmla="*/ 161163 h 445770"/>
                      <a:gd name="connsiteX3" fmla="*/ 181247 w 349758"/>
                      <a:gd name="connsiteY3" fmla="*/ 189967 h 445770"/>
                      <a:gd name="connsiteX4" fmla="*/ 226510 w 349758"/>
                      <a:gd name="connsiteY4" fmla="*/ 200254 h 445770"/>
                      <a:gd name="connsiteX5" fmla="*/ 293033 w 349758"/>
                      <a:gd name="connsiteY5" fmla="*/ 270891 h 445770"/>
                      <a:gd name="connsiteX6" fmla="*/ 351326 w 349758"/>
                      <a:gd name="connsiteY6" fmla="*/ 407365 h 445770"/>
                      <a:gd name="connsiteX7" fmla="*/ 333495 w 349758"/>
                      <a:gd name="connsiteY7" fmla="*/ 425196 h 445770"/>
                      <a:gd name="connsiteX8" fmla="*/ 274516 w 349758"/>
                      <a:gd name="connsiteY8" fmla="*/ 291465 h 445770"/>
                      <a:gd name="connsiteX9" fmla="*/ 197707 w 349758"/>
                      <a:gd name="connsiteY9" fmla="*/ 216027 h 445770"/>
                      <a:gd name="connsiteX10" fmla="*/ 146957 w 349758"/>
                      <a:gd name="connsiteY10" fmla="*/ 228371 h 445770"/>
                      <a:gd name="connsiteX11" fmla="*/ 101009 w 349758"/>
                      <a:gd name="connsiteY11" fmla="*/ 369646 h 445770"/>
                      <a:gd name="connsiteX12" fmla="*/ 114725 w 349758"/>
                      <a:gd name="connsiteY12" fmla="*/ 447142 h 445770"/>
                      <a:gd name="connsiteX13" fmla="*/ 92779 w 349758"/>
                      <a:gd name="connsiteY13" fmla="*/ 445770 h 445770"/>
                      <a:gd name="connsiteX14" fmla="*/ 71519 w 349758"/>
                      <a:gd name="connsiteY14" fmla="*/ 350444 h 445770"/>
                      <a:gd name="connsiteX15" fmla="*/ 132556 w 349758"/>
                      <a:gd name="connsiteY15" fmla="*/ 205054 h 445770"/>
                      <a:gd name="connsiteX16" fmla="*/ 128441 w 349758"/>
                      <a:gd name="connsiteY16" fmla="*/ 176251 h 445770"/>
                      <a:gd name="connsiteX17" fmla="*/ 107181 w 349758"/>
                      <a:gd name="connsiteY17" fmla="*/ 137846 h 445770"/>
                      <a:gd name="connsiteX18" fmla="*/ 35858 w 349758"/>
                      <a:gd name="connsiteY18" fmla="*/ 63779 h 445770"/>
                      <a:gd name="connsiteX19" fmla="*/ 7740 w 349758"/>
                      <a:gd name="connsiteY19" fmla="*/ 38405 h 445770"/>
                      <a:gd name="connsiteX20" fmla="*/ 196 w 349758"/>
                      <a:gd name="connsiteY20" fmla="*/ 0 h 4457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49758" h="445770">
                        <a:moveTo>
                          <a:pt x="196" y="0"/>
                        </a:moveTo>
                        <a:cubicBezTo>
                          <a:pt x="30371" y="22631"/>
                          <a:pt x="85921" y="64465"/>
                          <a:pt x="119525" y="109042"/>
                        </a:cubicBezTo>
                        <a:cubicBezTo>
                          <a:pt x="119525" y="109042"/>
                          <a:pt x="142843" y="142646"/>
                          <a:pt x="153815" y="161163"/>
                        </a:cubicBezTo>
                        <a:cubicBezTo>
                          <a:pt x="162731" y="175565"/>
                          <a:pt x="163417" y="191338"/>
                          <a:pt x="181247" y="189967"/>
                        </a:cubicBezTo>
                        <a:cubicBezTo>
                          <a:pt x="197707" y="191338"/>
                          <a:pt x="216223" y="196139"/>
                          <a:pt x="226510" y="200254"/>
                        </a:cubicBezTo>
                        <a:cubicBezTo>
                          <a:pt x="256685" y="212598"/>
                          <a:pt x="280003" y="246888"/>
                          <a:pt x="293033" y="270891"/>
                        </a:cubicBezTo>
                        <a:cubicBezTo>
                          <a:pt x="317036" y="315468"/>
                          <a:pt x="335553" y="359359"/>
                          <a:pt x="351326" y="407365"/>
                        </a:cubicBezTo>
                        <a:cubicBezTo>
                          <a:pt x="352012" y="420395"/>
                          <a:pt x="346525" y="426568"/>
                          <a:pt x="333495" y="425196"/>
                        </a:cubicBezTo>
                        <a:cubicBezTo>
                          <a:pt x="310178" y="379933"/>
                          <a:pt x="304006" y="343586"/>
                          <a:pt x="274516" y="291465"/>
                        </a:cubicBezTo>
                        <a:cubicBezTo>
                          <a:pt x="258057" y="265405"/>
                          <a:pt x="248456" y="226314"/>
                          <a:pt x="197707" y="216027"/>
                        </a:cubicBezTo>
                        <a:cubicBezTo>
                          <a:pt x="185362" y="213284"/>
                          <a:pt x="156559" y="220828"/>
                          <a:pt x="146957" y="228371"/>
                        </a:cubicBezTo>
                        <a:cubicBezTo>
                          <a:pt x="104438" y="259232"/>
                          <a:pt x="88664" y="317525"/>
                          <a:pt x="101009" y="369646"/>
                        </a:cubicBezTo>
                        <a:cubicBezTo>
                          <a:pt x="106495" y="395021"/>
                          <a:pt x="111982" y="419024"/>
                          <a:pt x="114725" y="447142"/>
                        </a:cubicBezTo>
                        <a:cubicBezTo>
                          <a:pt x="112667" y="451942"/>
                          <a:pt x="99637" y="449199"/>
                          <a:pt x="92779" y="445770"/>
                        </a:cubicBezTo>
                        <a:cubicBezTo>
                          <a:pt x="85235" y="415595"/>
                          <a:pt x="74263" y="381991"/>
                          <a:pt x="71519" y="350444"/>
                        </a:cubicBezTo>
                        <a:cubicBezTo>
                          <a:pt x="66719" y="291465"/>
                          <a:pt x="88664" y="243459"/>
                          <a:pt x="132556" y="205054"/>
                        </a:cubicBezTo>
                        <a:cubicBezTo>
                          <a:pt x="142157" y="196825"/>
                          <a:pt x="134613" y="185852"/>
                          <a:pt x="128441" y="176251"/>
                        </a:cubicBezTo>
                        <a:cubicBezTo>
                          <a:pt x="128441" y="176251"/>
                          <a:pt x="117468" y="154991"/>
                          <a:pt x="107181" y="137846"/>
                        </a:cubicBezTo>
                        <a:cubicBezTo>
                          <a:pt x="94837" y="115900"/>
                          <a:pt x="68090" y="90526"/>
                          <a:pt x="35858" y="63779"/>
                        </a:cubicBezTo>
                        <a:cubicBezTo>
                          <a:pt x="27628" y="55550"/>
                          <a:pt x="15970" y="45949"/>
                          <a:pt x="7740" y="38405"/>
                        </a:cubicBezTo>
                        <a:cubicBezTo>
                          <a:pt x="4997" y="36347"/>
                          <a:pt x="-1175" y="11659"/>
                          <a:pt x="196" y="0"/>
                        </a:cubicBezTo>
                        <a:close/>
                      </a:path>
                    </a:pathLst>
                  </a:custGeom>
                  <a:solidFill>
                    <a:schemeClr val="accent1"/>
                  </a:solidFill>
                  <a:ln w="6854" cap="flat">
                    <a:noFill/>
                    <a:prstDash val="solid"/>
                    <a:miter/>
                  </a:ln>
                </p:spPr>
                <p:txBody>
                  <a:bodyPr rtlCol="0" anchor="ctr"/>
                  <a:lstStyle/>
                  <a:p>
                    <a:pPr algn="r" rtl="1"/>
                    <a:endParaRPr lang="en-US">
                      <a:cs typeface="B Nazanin" panose="00000700000000000000" pitchFamily="2" charset="-78"/>
                    </a:endParaRPr>
                  </a:p>
                </p:txBody>
              </p:sp>
            </p:grpSp>
            <p:sp>
              <p:nvSpPr>
                <p:cNvPr id="37" name="Freeform: Shape 36">
                  <a:extLst>
                    <a:ext uri="{FF2B5EF4-FFF2-40B4-BE49-F238E27FC236}">
                      <a16:creationId xmlns:a16="http://schemas.microsoft.com/office/drawing/2014/main" id="{9016AB05-6F77-4D10-B09C-D2BEC97D38FE}"/>
                    </a:ext>
                  </a:extLst>
                </p:cNvPr>
                <p:cNvSpPr/>
                <p:nvPr/>
              </p:nvSpPr>
              <p:spPr>
                <a:xfrm flipH="1">
                  <a:off x="9030650" y="2067261"/>
                  <a:ext cx="63014" cy="63014"/>
                </a:xfrm>
                <a:custGeom>
                  <a:avLst/>
                  <a:gdLst>
                    <a:gd name="connsiteX0" fmla="*/ 0 w 27432"/>
                    <a:gd name="connsiteY0" fmla="*/ 24526 h 27432"/>
                    <a:gd name="connsiteX1" fmla="*/ 0 w 27432"/>
                    <a:gd name="connsiteY1" fmla="*/ 7381 h 27432"/>
                    <a:gd name="connsiteX2" fmla="*/ 30861 w 27432"/>
                    <a:gd name="connsiteY2" fmla="*/ 8067 h 27432"/>
                    <a:gd name="connsiteX3" fmla="*/ 30861 w 27432"/>
                    <a:gd name="connsiteY3" fmla="*/ 23154 h 27432"/>
                    <a:gd name="connsiteX4" fmla="*/ 0 w 27432"/>
                    <a:gd name="connsiteY4" fmla="*/ 24526 h 274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432" h="27432">
                      <a:moveTo>
                        <a:pt x="0" y="24526"/>
                      </a:moveTo>
                      <a:cubicBezTo>
                        <a:pt x="0" y="19040"/>
                        <a:pt x="0" y="12867"/>
                        <a:pt x="0" y="7381"/>
                      </a:cubicBezTo>
                      <a:cubicBezTo>
                        <a:pt x="10287" y="-2906"/>
                        <a:pt x="21260" y="-2220"/>
                        <a:pt x="30861" y="8067"/>
                      </a:cubicBezTo>
                      <a:cubicBezTo>
                        <a:pt x="35662" y="12867"/>
                        <a:pt x="34976" y="18354"/>
                        <a:pt x="30861" y="23154"/>
                      </a:cubicBezTo>
                      <a:cubicBezTo>
                        <a:pt x="21260" y="34127"/>
                        <a:pt x="10287" y="34127"/>
                        <a:pt x="0" y="24526"/>
                      </a:cubicBezTo>
                      <a:close/>
                    </a:path>
                  </a:pathLst>
                </a:custGeom>
                <a:solidFill>
                  <a:schemeClr val="accent1"/>
                </a:solidFill>
                <a:ln w="6854" cap="flat">
                  <a:noFill/>
                  <a:prstDash val="solid"/>
                  <a:miter/>
                </a:ln>
              </p:spPr>
              <p:txBody>
                <a:bodyPr rtlCol="0" anchor="ctr"/>
                <a:lstStyle/>
                <a:p>
                  <a:pPr algn="r" rtl="1"/>
                  <a:endParaRPr lang="en-US">
                    <a:cs typeface="B Nazanin" panose="00000700000000000000" pitchFamily="2" charset="-78"/>
                  </a:endParaRPr>
                </a:p>
              </p:txBody>
            </p:sp>
            <p:sp>
              <p:nvSpPr>
                <p:cNvPr id="38" name="Freeform: Shape 37">
                  <a:extLst>
                    <a:ext uri="{FF2B5EF4-FFF2-40B4-BE49-F238E27FC236}">
                      <a16:creationId xmlns:a16="http://schemas.microsoft.com/office/drawing/2014/main" id="{89321046-CA1D-4590-BA54-7DCCB991D15C}"/>
                    </a:ext>
                  </a:extLst>
                </p:cNvPr>
                <p:cNvSpPr/>
                <p:nvPr/>
              </p:nvSpPr>
              <p:spPr>
                <a:xfrm flipH="1">
                  <a:off x="8725762" y="2008599"/>
                  <a:ext cx="78765" cy="78765"/>
                </a:xfrm>
                <a:custGeom>
                  <a:avLst/>
                  <a:gdLst>
                    <a:gd name="connsiteX0" fmla="*/ 16088 w 34290"/>
                    <a:gd name="connsiteY0" fmla="*/ 0 h 34290"/>
                    <a:gd name="connsiteX1" fmla="*/ 38719 w 34290"/>
                    <a:gd name="connsiteY1" fmla="*/ 6172 h 34290"/>
                    <a:gd name="connsiteX2" fmla="*/ 18831 w 34290"/>
                    <a:gd name="connsiteY2" fmla="*/ 35662 h 34290"/>
                    <a:gd name="connsiteX3" fmla="*/ 314 w 34290"/>
                    <a:gd name="connsiteY3" fmla="*/ 28804 h 34290"/>
                    <a:gd name="connsiteX4" fmla="*/ 16088 w 34290"/>
                    <a:gd name="connsiteY4" fmla="*/ 0 h 342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290" h="34290">
                      <a:moveTo>
                        <a:pt x="16088" y="0"/>
                      </a:moveTo>
                      <a:cubicBezTo>
                        <a:pt x="23631" y="1372"/>
                        <a:pt x="32547" y="-686"/>
                        <a:pt x="38719" y="6172"/>
                      </a:cubicBezTo>
                      <a:cubicBezTo>
                        <a:pt x="40776" y="17145"/>
                        <a:pt x="32547" y="34290"/>
                        <a:pt x="18831" y="35662"/>
                      </a:cubicBezTo>
                      <a:cubicBezTo>
                        <a:pt x="11973" y="36347"/>
                        <a:pt x="2372" y="39091"/>
                        <a:pt x="314" y="28804"/>
                      </a:cubicBezTo>
                      <a:cubicBezTo>
                        <a:pt x="-1057" y="19202"/>
                        <a:pt x="1686" y="2057"/>
                        <a:pt x="16088" y="0"/>
                      </a:cubicBezTo>
                      <a:close/>
                    </a:path>
                  </a:pathLst>
                </a:custGeom>
                <a:solidFill>
                  <a:schemeClr val="accent1"/>
                </a:solidFill>
                <a:ln w="6854" cap="flat">
                  <a:noFill/>
                  <a:prstDash val="solid"/>
                  <a:miter/>
                </a:ln>
              </p:spPr>
              <p:txBody>
                <a:bodyPr rtlCol="0" anchor="ctr"/>
                <a:lstStyle/>
                <a:p>
                  <a:pPr algn="r" rtl="1"/>
                  <a:endParaRPr lang="en-US">
                    <a:cs typeface="B Nazanin" panose="00000700000000000000" pitchFamily="2" charset="-78"/>
                  </a:endParaRPr>
                </a:p>
              </p:txBody>
            </p:sp>
          </p:grpSp>
        </p:grpSp>
        <p:sp>
          <p:nvSpPr>
            <p:cNvPr id="15" name="Freeform: Shape 14">
              <a:extLst>
                <a:ext uri="{FF2B5EF4-FFF2-40B4-BE49-F238E27FC236}">
                  <a16:creationId xmlns:a16="http://schemas.microsoft.com/office/drawing/2014/main" id="{18E7BCC7-1971-4246-BB05-6AB422A58829}"/>
                </a:ext>
              </a:extLst>
            </p:cNvPr>
            <p:cNvSpPr/>
            <p:nvPr/>
          </p:nvSpPr>
          <p:spPr>
            <a:xfrm>
              <a:off x="1508315" y="1157641"/>
              <a:ext cx="1823434" cy="3471990"/>
            </a:xfrm>
            <a:custGeom>
              <a:avLst/>
              <a:gdLst>
                <a:gd name="connsiteX0" fmla="*/ 1196617 w 1207568"/>
                <a:gd name="connsiteY0" fmla="*/ 2076124 h 2299323"/>
                <a:gd name="connsiteX1" fmla="*/ 1035517 w 1207568"/>
                <a:gd name="connsiteY1" fmla="*/ 1650874 h 2299323"/>
                <a:gd name="connsiteX2" fmla="*/ 949567 w 1207568"/>
                <a:gd name="connsiteY2" fmla="*/ 1429474 h 2299323"/>
                <a:gd name="connsiteX3" fmla="*/ 938767 w 1207568"/>
                <a:gd name="connsiteY3" fmla="*/ 1213024 h 2299323"/>
                <a:gd name="connsiteX4" fmla="*/ 1037317 w 1207568"/>
                <a:gd name="connsiteY4" fmla="*/ 1175224 h 2299323"/>
                <a:gd name="connsiteX5" fmla="*/ 1096267 w 1207568"/>
                <a:gd name="connsiteY5" fmla="*/ 1232823 h 2299323"/>
                <a:gd name="connsiteX6" fmla="*/ 1179967 w 1207568"/>
                <a:gd name="connsiteY6" fmla="*/ 1373224 h 2299323"/>
                <a:gd name="connsiteX7" fmla="*/ 1193017 w 1207568"/>
                <a:gd name="connsiteY7" fmla="*/ 1385374 h 2299323"/>
                <a:gd name="connsiteX8" fmla="*/ 1099417 w 1207568"/>
                <a:gd name="connsiteY8" fmla="*/ 1091524 h 2299323"/>
                <a:gd name="connsiteX9" fmla="*/ 1023367 w 1207568"/>
                <a:gd name="connsiteY9" fmla="*/ 878674 h 2299323"/>
                <a:gd name="connsiteX10" fmla="*/ 1047217 w 1207568"/>
                <a:gd name="connsiteY10" fmla="*/ 714424 h 2299323"/>
                <a:gd name="connsiteX11" fmla="*/ 1077367 w 1207568"/>
                <a:gd name="connsiteY11" fmla="*/ 834123 h 2299323"/>
                <a:gd name="connsiteX12" fmla="*/ 1114267 w 1207568"/>
                <a:gd name="connsiteY12" fmla="*/ 763473 h 2299323"/>
                <a:gd name="connsiteX13" fmla="*/ 1037767 w 1207568"/>
                <a:gd name="connsiteY13" fmla="*/ 531273 h 2299323"/>
                <a:gd name="connsiteX14" fmla="*/ 851017 w 1207568"/>
                <a:gd name="connsiteY14" fmla="*/ 424174 h 2299323"/>
                <a:gd name="connsiteX15" fmla="*/ 622417 w 1207568"/>
                <a:gd name="connsiteY15" fmla="*/ 184323 h 2299323"/>
                <a:gd name="connsiteX16" fmla="*/ 513967 w 1207568"/>
                <a:gd name="connsiteY16" fmla="*/ 37623 h 2299323"/>
                <a:gd name="connsiteX17" fmla="*/ 313717 w 1207568"/>
                <a:gd name="connsiteY17" fmla="*/ 33123 h 2299323"/>
                <a:gd name="connsiteX18" fmla="*/ 239017 w 1207568"/>
                <a:gd name="connsiteY18" fmla="*/ 37173 h 2299323"/>
                <a:gd name="connsiteX19" fmla="*/ 182317 w 1207568"/>
                <a:gd name="connsiteY19" fmla="*/ 70923 h 2299323"/>
                <a:gd name="connsiteX20" fmla="*/ 114367 w 1207568"/>
                <a:gd name="connsiteY20" fmla="*/ 192423 h 2299323"/>
                <a:gd name="connsiteX21" fmla="*/ 113917 w 1207568"/>
                <a:gd name="connsiteY21" fmla="*/ 193773 h 2299323"/>
                <a:gd name="connsiteX22" fmla="*/ 65317 w 1207568"/>
                <a:gd name="connsiteY22" fmla="*/ 282423 h 2299323"/>
                <a:gd name="connsiteX23" fmla="*/ 41917 w 1207568"/>
                <a:gd name="connsiteY23" fmla="*/ 411573 h 2299323"/>
                <a:gd name="connsiteX24" fmla="*/ 2767 w 1207568"/>
                <a:gd name="connsiteY24" fmla="*/ 544324 h 2299323"/>
                <a:gd name="connsiteX25" fmla="*/ 1867 w 1207568"/>
                <a:gd name="connsiteY25" fmla="*/ 556924 h 2299323"/>
                <a:gd name="connsiteX26" fmla="*/ 15817 w 1207568"/>
                <a:gd name="connsiteY26" fmla="*/ 553773 h 2299323"/>
                <a:gd name="connsiteX27" fmla="*/ 83767 w 1207568"/>
                <a:gd name="connsiteY27" fmla="*/ 447573 h 2299323"/>
                <a:gd name="connsiteX28" fmla="*/ 95467 w 1207568"/>
                <a:gd name="connsiteY28" fmla="*/ 435873 h 2299323"/>
                <a:gd name="connsiteX29" fmla="*/ 107167 w 1207568"/>
                <a:gd name="connsiteY29" fmla="*/ 448023 h 2299323"/>
                <a:gd name="connsiteX30" fmla="*/ 123367 w 1207568"/>
                <a:gd name="connsiteY30" fmla="*/ 497973 h 2299323"/>
                <a:gd name="connsiteX31" fmla="*/ 173767 w 1207568"/>
                <a:gd name="connsiteY31" fmla="*/ 894873 h 2299323"/>
                <a:gd name="connsiteX32" fmla="*/ 343867 w 1207568"/>
                <a:gd name="connsiteY32" fmla="*/ 1233724 h 2299323"/>
                <a:gd name="connsiteX33" fmla="*/ 228217 w 1207568"/>
                <a:gd name="connsiteY33" fmla="*/ 1659424 h 2299323"/>
                <a:gd name="connsiteX34" fmla="*/ 292117 w 1207568"/>
                <a:gd name="connsiteY34" fmla="*/ 1826374 h 2299323"/>
                <a:gd name="connsiteX35" fmla="*/ 419017 w 1207568"/>
                <a:gd name="connsiteY35" fmla="*/ 1946073 h 2299323"/>
                <a:gd name="connsiteX36" fmla="*/ 351517 w 1207568"/>
                <a:gd name="connsiteY36" fmla="*/ 1845274 h 2299323"/>
                <a:gd name="connsiteX37" fmla="*/ 307417 w 1207568"/>
                <a:gd name="connsiteY37" fmla="*/ 1712974 h 2299323"/>
                <a:gd name="connsiteX38" fmla="*/ 370867 w 1207568"/>
                <a:gd name="connsiteY38" fmla="*/ 1428573 h 2299323"/>
                <a:gd name="connsiteX39" fmla="*/ 417217 w 1207568"/>
                <a:gd name="connsiteY39" fmla="*/ 1289974 h 2299323"/>
                <a:gd name="connsiteX40" fmla="*/ 828517 w 1207568"/>
                <a:gd name="connsiteY40" fmla="*/ 1469974 h 2299323"/>
                <a:gd name="connsiteX41" fmla="*/ 1008067 w 1207568"/>
                <a:gd name="connsiteY41" fmla="*/ 1794874 h 2299323"/>
                <a:gd name="connsiteX42" fmla="*/ 1150717 w 1207568"/>
                <a:gd name="connsiteY42" fmla="*/ 2087374 h 2299323"/>
                <a:gd name="connsiteX43" fmla="*/ 1176367 w 1207568"/>
                <a:gd name="connsiteY43" fmla="*/ 2196724 h 2299323"/>
                <a:gd name="connsiteX44" fmla="*/ 1170967 w 1207568"/>
                <a:gd name="connsiteY44" fmla="*/ 2299324 h 2299323"/>
                <a:gd name="connsiteX45" fmla="*/ 1196617 w 1207568"/>
                <a:gd name="connsiteY45" fmla="*/ 2076124 h 22993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1207568" h="2299323">
                  <a:moveTo>
                    <a:pt x="1196617" y="2076124"/>
                  </a:moveTo>
                  <a:cubicBezTo>
                    <a:pt x="1157017" y="1928974"/>
                    <a:pt x="1100767" y="1788573"/>
                    <a:pt x="1035517" y="1650874"/>
                  </a:cubicBezTo>
                  <a:cubicBezTo>
                    <a:pt x="1001767" y="1579323"/>
                    <a:pt x="969817" y="1506424"/>
                    <a:pt x="949567" y="1429474"/>
                  </a:cubicBezTo>
                  <a:cubicBezTo>
                    <a:pt x="931117" y="1357924"/>
                    <a:pt x="920317" y="1285924"/>
                    <a:pt x="938767" y="1213024"/>
                  </a:cubicBezTo>
                  <a:cubicBezTo>
                    <a:pt x="952267" y="1159024"/>
                    <a:pt x="990967" y="1144624"/>
                    <a:pt x="1037317" y="1175224"/>
                  </a:cubicBezTo>
                  <a:cubicBezTo>
                    <a:pt x="1060717" y="1190974"/>
                    <a:pt x="1079617" y="1211224"/>
                    <a:pt x="1096267" y="1232823"/>
                  </a:cubicBezTo>
                  <a:cubicBezTo>
                    <a:pt x="1130017" y="1276024"/>
                    <a:pt x="1152517" y="1325974"/>
                    <a:pt x="1179967" y="1373224"/>
                  </a:cubicBezTo>
                  <a:cubicBezTo>
                    <a:pt x="1184017" y="1379974"/>
                    <a:pt x="1184917" y="1385374"/>
                    <a:pt x="1193017" y="1385374"/>
                  </a:cubicBezTo>
                  <a:cubicBezTo>
                    <a:pt x="1212367" y="1291323"/>
                    <a:pt x="1139467" y="1172524"/>
                    <a:pt x="1099417" y="1091524"/>
                  </a:cubicBezTo>
                  <a:cubicBezTo>
                    <a:pt x="1066117" y="1024023"/>
                    <a:pt x="1033717" y="953823"/>
                    <a:pt x="1023367" y="878674"/>
                  </a:cubicBezTo>
                  <a:cubicBezTo>
                    <a:pt x="1018867" y="846273"/>
                    <a:pt x="1006267" y="732873"/>
                    <a:pt x="1047217" y="714424"/>
                  </a:cubicBezTo>
                  <a:cubicBezTo>
                    <a:pt x="1088617" y="695523"/>
                    <a:pt x="1078717" y="812523"/>
                    <a:pt x="1077367" y="834123"/>
                  </a:cubicBezTo>
                  <a:cubicBezTo>
                    <a:pt x="1098967" y="817023"/>
                    <a:pt x="1106617" y="788674"/>
                    <a:pt x="1114267" y="763473"/>
                  </a:cubicBezTo>
                  <a:cubicBezTo>
                    <a:pt x="1140367" y="677523"/>
                    <a:pt x="1109767" y="584824"/>
                    <a:pt x="1037767" y="531273"/>
                  </a:cubicBezTo>
                  <a:cubicBezTo>
                    <a:pt x="979717" y="488073"/>
                    <a:pt x="915367" y="456123"/>
                    <a:pt x="851017" y="424174"/>
                  </a:cubicBezTo>
                  <a:cubicBezTo>
                    <a:pt x="751567" y="375123"/>
                    <a:pt x="675067" y="279273"/>
                    <a:pt x="622417" y="184323"/>
                  </a:cubicBezTo>
                  <a:cubicBezTo>
                    <a:pt x="592717" y="130773"/>
                    <a:pt x="562567" y="75423"/>
                    <a:pt x="513967" y="37623"/>
                  </a:cubicBezTo>
                  <a:cubicBezTo>
                    <a:pt x="462217" y="-2877"/>
                    <a:pt x="364567" y="-19527"/>
                    <a:pt x="313717" y="33123"/>
                  </a:cubicBezTo>
                  <a:cubicBezTo>
                    <a:pt x="288967" y="34923"/>
                    <a:pt x="264217" y="35823"/>
                    <a:pt x="239017" y="37173"/>
                  </a:cubicBezTo>
                  <a:cubicBezTo>
                    <a:pt x="214267" y="38523"/>
                    <a:pt x="198067" y="52023"/>
                    <a:pt x="182317" y="70923"/>
                  </a:cubicBezTo>
                  <a:cubicBezTo>
                    <a:pt x="152167" y="107373"/>
                    <a:pt x="129667" y="148323"/>
                    <a:pt x="114367" y="192423"/>
                  </a:cubicBezTo>
                  <a:cubicBezTo>
                    <a:pt x="114367" y="192873"/>
                    <a:pt x="113917" y="193323"/>
                    <a:pt x="113917" y="193773"/>
                  </a:cubicBezTo>
                  <a:cubicBezTo>
                    <a:pt x="88717" y="218523"/>
                    <a:pt x="75667" y="249573"/>
                    <a:pt x="65317" y="282423"/>
                  </a:cubicBezTo>
                  <a:cubicBezTo>
                    <a:pt x="51817" y="324273"/>
                    <a:pt x="48217" y="368373"/>
                    <a:pt x="41917" y="411573"/>
                  </a:cubicBezTo>
                  <a:cubicBezTo>
                    <a:pt x="35167" y="457473"/>
                    <a:pt x="18517" y="500674"/>
                    <a:pt x="2767" y="544324"/>
                  </a:cubicBezTo>
                  <a:cubicBezTo>
                    <a:pt x="1417" y="547924"/>
                    <a:pt x="-2183" y="553324"/>
                    <a:pt x="1867" y="556924"/>
                  </a:cubicBezTo>
                  <a:cubicBezTo>
                    <a:pt x="7267" y="561424"/>
                    <a:pt x="12217" y="556473"/>
                    <a:pt x="15817" y="553773"/>
                  </a:cubicBezTo>
                  <a:cubicBezTo>
                    <a:pt x="33367" y="538473"/>
                    <a:pt x="75667" y="465123"/>
                    <a:pt x="83767" y="447573"/>
                  </a:cubicBezTo>
                  <a:cubicBezTo>
                    <a:pt x="86017" y="442623"/>
                    <a:pt x="87817" y="435424"/>
                    <a:pt x="95467" y="435873"/>
                  </a:cubicBezTo>
                  <a:cubicBezTo>
                    <a:pt x="102667" y="436323"/>
                    <a:pt x="104917" y="442623"/>
                    <a:pt x="107167" y="448023"/>
                  </a:cubicBezTo>
                  <a:cubicBezTo>
                    <a:pt x="113017" y="461523"/>
                    <a:pt x="125167" y="494373"/>
                    <a:pt x="123367" y="497973"/>
                  </a:cubicBezTo>
                  <a:cubicBezTo>
                    <a:pt x="160717" y="628023"/>
                    <a:pt x="118867" y="767523"/>
                    <a:pt x="173767" y="894873"/>
                  </a:cubicBezTo>
                  <a:cubicBezTo>
                    <a:pt x="223267" y="1009624"/>
                    <a:pt x="358267" y="1096024"/>
                    <a:pt x="343867" y="1233724"/>
                  </a:cubicBezTo>
                  <a:cubicBezTo>
                    <a:pt x="328567" y="1381323"/>
                    <a:pt x="224167" y="1509124"/>
                    <a:pt x="228217" y="1659424"/>
                  </a:cubicBezTo>
                  <a:cubicBezTo>
                    <a:pt x="230017" y="1720174"/>
                    <a:pt x="253867" y="1779573"/>
                    <a:pt x="292117" y="1826374"/>
                  </a:cubicBezTo>
                  <a:cubicBezTo>
                    <a:pt x="313717" y="1852924"/>
                    <a:pt x="372217" y="1933924"/>
                    <a:pt x="419017" y="1946073"/>
                  </a:cubicBezTo>
                  <a:cubicBezTo>
                    <a:pt x="407317" y="1922674"/>
                    <a:pt x="370417" y="1880823"/>
                    <a:pt x="351517" y="1845274"/>
                  </a:cubicBezTo>
                  <a:cubicBezTo>
                    <a:pt x="330817" y="1806124"/>
                    <a:pt x="313267" y="1757073"/>
                    <a:pt x="307417" y="1712974"/>
                  </a:cubicBezTo>
                  <a:cubicBezTo>
                    <a:pt x="293467" y="1602724"/>
                    <a:pt x="334417" y="1526224"/>
                    <a:pt x="370867" y="1428573"/>
                  </a:cubicBezTo>
                  <a:cubicBezTo>
                    <a:pt x="387967" y="1382224"/>
                    <a:pt x="405067" y="1336774"/>
                    <a:pt x="417217" y="1289974"/>
                  </a:cubicBezTo>
                  <a:cubicBezTo>
                    <a:pt x="431167" y="1301224"/>
                    <a:pt x="828967" y="1472224"/>
                    <a:pt x="828517" y="1469974"/>
                  </a:cubicBezTo>
                  <a:cubicBezTo>
                    <a:pt x="890167" y="1570323"/>
                    <a:pt x="954517" y="1691374"/>
                    <a:pt x="1008067" y="1794874"/>
                  </a:cubicBezTo>
                  <a:cubicBezTo>
                    <a:pt x="1058467" y="1892073"/>
                    <a:pt x="1123717" y="1980724"/>
                    <a:pt x="1150717" y="2087374"/>
                  </a:cubicBezTo>
                  <a:cubicBezTo>
                    <a:pt x="1159717" y="2122923"/>
                    <a:pt x="1173217" y="2159824"/>
                    <a:pt x="1176367" y="2196724"/>
                  </a:cubicBezTo>
                  <a:cubicBezTo>
                    <a:pt x="1177717" y="2215173"/>
                    <a:pt x="1169617" y="2245324"/>
                    <a:pt x="1170967" y="2299324"/>
                  </a:cubicBezTo>
                  <a:cubicBezTo>
                    <a:pt x="1211017" y="2234074"/>
                    <a:pt x="1215967" y="2149024"/>
                    <a:pt x="1196617" y="2076124"/>
                  </a:cubicBezTo>
                  <a:close/>
                </a:path>
              </a:pathLst>
            </a:custGeom>
            <a:solidFill>
              <a:srgbClr val="A06A49"/>
            </a:solidFill>
            <a:ln w="4491" cap="flat">
              <a:noFill/>
              <a:prstDash val="solid"/>
              <a:miter/>
            </a:ln>
          </p:spPr>
          <p:txBody>
            <a:bodyPr rtlCol="0" anchor="ctr"/>
            <a:lstStyle/>
            <a:p>
              <a:pPr algn="r" rtl="1"/>
              <a:endParaRPr lang="en-US">
                <a:cs typeface="B Nazanin" panose="00000700000000000000" pitchFamily="2" charset="-78"/>
              </a:endParaRPr>
            </a:p>
          </p:txBody>
        </p:sp>
        <p:sp>
          <p:nvSpPr>
            <p:cNvPr id="16" name="Freeform: Shape 15">
              <a:extLst>
                <a:ext uri="{FF2B5EF4-FFF2-40B4-BE49-F238E27FC236}">
                  <a16:creationId xmlns:a16="http://schemas.microsoft.com/office/drawing/2014/main" id="{92E3C01F-F18E-4029-99B0-0887D9A8B990}"/>
                </a:ext>
              </a:extLst>
            </p:cNvPr>
            <p:cNvSpPr/>
            <p:nvPr/>
          </p:nvSpPr>
          <p:spPr>
            <a:xfrm>
              <a:off x="1670588" y="1210060"/>
              <a:ext cx="1160160" cy="1572180"/>
            </a:xfrm>
            <a:custGeom>
              <a:avLst/>
              <a:gdLst>
                <a:gd name="connsiteX0" fmla="*/ 14103 w 768315"/>
                <a:gd name="connsiteY0" fmla="*/ 166709 h 1041175"/>
                <a:gd name="connsiteX1" fmla="*/ 82053 w 768315"/>
                <a:gd name="connsiteY1" fmla="*/ 45209 h 1041175"/>
                <a:gd name="connsiteX2" fmla="*/ 138753 w 768315"/>
                <a:gd name="connsiteY2" fmla="*/ 11459 h 1041175"/>
                <a:gd name="connsiteX3" fmla="*/ 233703 w 768315"/>
                <a:gd name="connsiteY3" fmla="*/ 5609 h 1041175"/>
                <a:gd name="connsiteX4" fmla="*/ 312903 w 768315"/>
                <a:gd name="connsiteY4" fmla="*/ 2909 h 1041175"/>
                <a:gd name="connsiteX5" fmla="*/ 494253 w 768315"/>
                <a:gd name="connsiteY5" fmla="*/ 199559 h 1041175"/>
                <a:gd name="connsiteX6" fmla="*/ 589653 w 768315"/>
                <a:gd name="connsiteY6" fmla="*/ 305759 h 1041175"/>
                <a:gd name="connsiteX7" fmla="*/ 644553 w 768315"/>
                <a:gd name="connsiteY7" fmla="*/ 344009 h 1041175"/>
                <a:gd name="connsiteX8" fmla="*/ 702153 w 768315"/>
                <a:gd name="connsiteY8" fmla="*/ 867809 h 1041175"/>
                <a:gd name="connsiteX9" fmla="*/ 449703 w 768315"/>
                <a:gd name="connsiteY9" fmla="*/ 1041059 h 1041175"/>
                <a:gd name="connsiteX10" fmla="*/ 337653 w 768315"/>
                <a:gd name="connsiteY10" fmla="*/ 1003259 h 1041175"/>
                <a:gd name="connsiteX11" fmla="*/ 98703 w 768315"/>
                <a:gd name="connsiteY11" fmla="*/ 746759 h 1041175"/>
                <a:gd name="connsiteX12" fmla="*/ 46953 w 768315"/>
                <a:gd name="connsiteY12" fmla="*/ 537509 h 1041175"/>
                <a:gd name="connsiteX13" fmla="*/ 13203 w 768315"/>
                <a:gd name="connsiteY13" fmla="*/ 352109 h 1041175"/>
                <a:gd name="connsiteX14" fmla="*/ 8703 w 768315"/>
                <a:gd name="connsiteY14" fmla="*/ 182459 h 1041175"/>
                <a:gd name="connsiteX15" fmla="*/ 14103 w 768315"/>
                <a:gd name="connsiteY15" fmla="*/ 166709 h 1041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68315" h="1041175">
                  <a:moveTo>
                    <a:pt x="14103" y="166709"/>
                  </a:moveTo>
                  <a:cubicBezTo>
                    <a:pt x="29853" y="122609"/>
                    <a:pt x="51903" y="81209"/>
                    <a:pt x="82053" y="45209"/>
                  </a:cubicBezTo>
                  <a:cubicBezTo>
                    <a:pt x="97803" y="26309"/>
                    <a:pt x="114003" y="12809"/>
                    <a:pt x="138753" y="11459"/>
                  </a:cubicBezTo>
                  <a:cubicBezTo>
                    <a:pt x="170703" y="10109"/>
                    <a:pt x="202203" y="8759"/>
                    <a:pt x="233703" y="5609"/>
                  </a:cubicBezTo>
                  <a:cubicBezTo>
                    <a:pt x="259353" y="2909"/>
                    <a:pt x="287703" y="-3841"/>
                    <a:pt x="312903" y="2909"/>
                  </a:cubicBezTo>
                  <a:cubicBezTo>
                    <a:pt x="397953" y="26759"/>
                    <a:pt x="446103" y="133409"/>
                    <a:pt x="494253" y="199559"/>
                  </a:cubicBezTo>
                  <a:cubicBezTo>
                    <a:pt x="522153" y="238259"/>
                    <a:pt x="552753" y="275609"/>
                    <a:pt x="589653" y="305759"/>
                  </a:cubicBezTo>
                  <a:cubicBezTo>
                    <a:pt x="606753" y="319709"/>
                    <a:pt x="628803" y="329159"/>
                    <a:pt x="644553" y="344009"/>
                  </a:cubicBezTo>
                  <a:cubicBezTo>
                    <a:pt x="784953" y="478559"/>
                    <a:pt x="808353" y="705359"/>
                    <a:pt x="702153" y="867809"/>
                  </a:cubicBezTo>
                  <a:cubicBezTo>
                    <a:pt x="650403" y="947459"/>
                    <a:pt x="549153" y="1036559"/>
                    <a:pt x="449703" y="1041059"/>
                  </a:cubicBezTo>
                  <a:cubicBezTo>
                    <a:pt x="407853" y="1042859"/>
                    <a:pt x="373653" y="1023509"/>
                    <a:pt x="337653" y="1003259"/>
                  </a:cubicBezTo>
                  <a:cubicBezTo>
                    <a:pt x="231453" y="943859"/>
                    <a:pt x="142803" y="861959"/>
                    <a:pt x="98703" y="746759"/>
                  </a:cubicBezTo>
                  <a:cubicBezTo>
                    <a:pt x="73053" y="679709"/>
                    <a:pt x="60003" y="608609"/>
                    <a:pt x="46953" y="537509"/>
                  </a:cubicBezTo>
                  <a:cubicBezTo>
                    <a:pt x="35703" y="475859"/>
                    <a:pt x="24453" y="413759"/>
                    <a:pt x="13203" y="352109"/>
                  </a:cubicBezTo>
                  <a:cubicBezTo>
                    <a:pt x="3303" y="297659"/>
                    <a:pt x="-8397" y="236909"/>
                    <a:pt x="8703" y="182459"/>
                  </a:cubicBezTo>
                  <a:cubicBezTo>
                    <a:pt x="10503" y="177509"/>
                    <a:pt x="12303" y="172109"/>
                    <a:pt x="14103" y="166709"/>
                  </a:cubicBezTo>
                  <a:close/>
                </a:path>
              </a:pathLst>
            </a:custGeom>
            <a:solidFill>
              <a:srgbClr val="F9D6BA"/>
            </a:solidFill>
            <a:ln w="4491" cap="flat">
              <a:noFill/>
              <a:prstDash val="solid"/>
              <a:miter/>
            </a:ln>
          </p:spPr>
          <p:txBody>
            <a:bodyPr rtlCol="0" anchor="ctr"/>
            <a:lstStyle/>
            <a:p>
              <a:pPr algn="r" rtl="1"/>
              <a:endParaRPr lang="en-US">
                <a:cs typeface="B Nazanin" panose="00000700000000000000" pitchFamily="2" charset="-78"/>
              </a:endParaRPr>
            </a:p>
          </p:txBody>
        </p:sp>
        <p:sp>
          <p:nvSpPr>
            <p:cNvPr id="17" name="Freeform: Shape 16">
              <a:extLst>
                <a:ext uri="{FF2B5EF4-FFF2-40B4-BE49-F238E27FC236}">
                  <a16:creationId xmlns:a16="http://schemas.microsoft.com/office/drawing/2014/main" id="{6B6AC1B2-FE2F-4458-AC48-0F7B4B558DEB}"/>
                </a:ext>
              </a:extLst>
            </p:cNvPr>
            <p:cNvSpPr/>
            <p:nvPr/>
          </p:nvSpPr>
          <p:spPr>
            <a:xfrm>
              <a:off x="1977273" y="1748542"/>
              <a:ext cx="885059" cy="2225949"/>
            </a:xfrm>
            <a:custGeom>
              <a:avLst/>
              <a:gdLst>
                <a:gd name="connsiteX0" fmla="*/ 525150 w 586130"/>
                <a:gd name="connsiteY0" fmla="*/ 1090350 h 1474133"/>
                <a:gd name="connsiteX1" fmla="*/ 455400 w 586130"/>
                <a:gd name="connsiteY1" fmla="*/ 1223550 h 1474133"/>
                <a:gd name="connsiteX2" fmla="*/ 380700 w 586130"/>
                <a:gd name="connsiteY2" fmla="*/ 1473300 h 1474133"/>
                <a:gd name="connsiteX3" fmla="*/ 360000 w 586130"/>
                <a:gd name="connsiteY3" fmla="*/ 1459350 h 1474133"/>
                <a:gd name="connsiteX4" fmla="*/ 252900 w 586130"/>
                <a:gd name="connsiteY4" fmla="*/ 1296000 h 1474133"/>
                <a:gd name="connsiteX5" fmla="*/ 213750 w 586130"/>
                <a:gd name="connsiteY5" fmla="*/ 1056600 h 1474133"/>
                <a:gd name="connsiteX6" fmla="*/ 149850 w 586130"/>
                <a:gd name="connsiteY6" fmla="*/ 948150 h 1474133"/>
                <a:gd name="connsiteX7" fmla="*/ 108900 w 586130"/>
                <a:gd name="connsiteY7" fmla="*/ 904050 h 1474133"/>
                <a:gd name="connsiteX8" fmla="*/ 130500 w 586130"/>
                <a:gd name="connsiteY8" fmla="*/ 818100 h 1474133"/>
                <a:gd name="connsiteX9" fmla="*/ 130500 w 586130"/>
                <a:gd name="connsiteY9" fmla="*/ 750600 h 1474133"/>
                <a:gd name="connsiteX10" fmla="*/ 52200 w 586130"/>
                <a:gd name="connsiteY10" fmla="*/ 607500 h 1474133"/>
                <a:gd name="connsiteX11" fmla="*/ 0 w 586130"/>
                <a:gd name="connsiteY11" fmla="*/ 543600 h 1474133"/>
                <a:gd name="connsiteX12" fmla="*/ 140400 w 586130"/>
                <a:gd name="connsiteY12" fmla="*/ 648900 h 1474133"/>
                <a:gd name="connsiteX13" fmla="*/ 366300 w 586130"/>
                <a:gd name="connsiteY13" fmla="*/ 634050 h 1474133"/>
                <a:gd name="connsiteX14" fmla="*/ 504000 w 586130"/>
                <a:gd name="connsiteY14" fmla="*/ 496800 h 1474133"/>
                <a:gd name="connsiteX15" fmla="*/ 552600 w 586130"/>
                <a:gd name="connsiteY15" fmla="*/ 360900 h 1474133"/>
                <a:gd name="connsiteX16" fmla="*/ 544950 w 586130"/>
                <a:gd name="connsiteY16" fmla="*/ 167400 h 1474133"/>
                <a:gd name="connsiteX17" fmla="*/ 482400 w 586130"/>
                <a:gd name="connsiteY17" fmla="*/ 49050 h 1474133"/>
                <a:gd name="connsiteX18" fmla="*/ 445500 w 586130"/>
                <a:gd name="connsiteY18" fmla="*/ 0 h 1474133"/>
                <a:gd name="connsiteX19" fmla="*/ 546750 w 586130"/>
                <a:gd name="connsiteY19" fmla="*/ 54450 h 1474133"/>
                <a:gd name="connsiteX20" fmla="*/ 584100 w 586130"/>
                <a:gd name="connsiteY20" fmla="*/ 154800 h 1474133"/>
                <a:gd name="connsiteX21" fmla="*/ 582300 w 586130"/>
                <a:gd name="connsiteY21" fmla="*/ 285300 h 1474133"/>
                <a:gd name="connsiteX22" fmla="*/ 555750 w 586130"/>
                <a:gd name="connsiteY22" fmla="*/ 423450 h 1474133"/>
                <a:gd name="connsiteX23" fmla="*/ 506250 w 586130"/>
                <a:gd name="connsiteY23" fmla="*/ 556200 h 1474133"/>
                <a:gd name="connsiteX24" fmla="*/ 473850 w 586130"/>
                <a:gd name="connsiteY24" fmla="*/ 851400 h 1474133"/>
                <a:gd name="connsiteX25" fmla="*/ 488250 w 586130"/>
                <a:gd name="connsiteY25" fmla="*/ 980100 h 1474133"/>
                <a:gd name="connsiteX26" fmla="*/ 525150 w 586130"/>
                <a:gd name="connsiteY26" fmla="*/ 1090350 h 14741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586130" h="1474133">
                  <a:moveTo>
                    <a:pt x="525150" y="1090350"/>
                  </a:moveTo>
                  <a:cubicBezTo>
                    <a:pt x="488700" y="1131300"/>
                    <a:pt x="474750" y="1173150"/>
                    <a:pt x="455400" y="1223550"/>
                  </a:cubicBezTo>
                  <a:cubicBezTo>
                    <a:pt x="426600" y="1296900"/>
                    <a:pt x="389700" y="1469700"/>
                    <a:pt x="380700" y="1473300"/>
                  </a:cubicBezTo>
                  <a:cubicBezTo>
                    <a:pt x="370350" y="1477350"/>
                    <a:pt x="364950" y="1465650"/>
                    <a:pt x="360000" y="1459350"/>
                  </a:cubicBezTo>
                  <a:cubicBezTo>
                    <a:pt x="319500" y="1407600"/>
                    <a:pt x="283950" y="1353600"/>
                    <a:pt x="252900" y="1296000"/>
                  </a:cubicBezTo>
                  <a:cubicBezTo>
                    <a:pt x="222750" y="1240200"/>
                    <a:pt x="225900" y="1098900"/>
                    <a:pt x="213750" y="1056600"/>
                  </a:cubicBezTo>
                  <a:cubicBezTo>
                    <a:pt x="202050" y="1015650"/>
                    <a:pt x="178200" y="979650"/>
                    <a:pt x="149850" y="948150"/>
                  </a:cubicBezTo>
                  <a:cubicBezTo>
                    <a:pt x="136350" y="933300"/>
                    <a:pt x="126000" y="915300"/>
                    <a:pt x="108900" y="904050"/>
                  </a:cubicBezTo>
                  <a:cubicBezTo>
                    <a:pt x="116100" y="875250"/>
                    <a:pt x="128250" y="847800"/>
                    <a:pt x="130500" y="818100"/>
                  </a:cubicBezTo>
                  <a:cubicBezTo>
                    <a:pt x="130050" y="795600"/>
                    <a:pt x="135450" y="777600"/>
                    <a:pt x="130500" y="750600"/>
                  </a:cubicBezTo>
                  <a:cubicBezTo>
                    <a:pt x="120600" y="693900"/>
                    <a:pt x="85950" y="651150"/>
                    <a:pt x="52200" y="607500"/>
                  </a:cubicBezTo>
                  <a:cubicBezTo>
                    <a:pt x="35550" y="585900"/>
                    <a:pt x="17550" y="564750"/>
                    <a:pt x="0" y="543600"/>
                  </a:cubicBezTo>
                  <a:cubicBezTo>
                    <a:pt x="37350" y="575100"/>
                    <a:pt x="102150" y="629100"/>
                    <a:pt x="140400" y="648900"/>
                  </a:cubicBezTo>
                  <a:cubicBezTo>
                    <a:pt x="214200" y="686700"/>
                    <a:pt x="296100" y="688050"/>
                    <a:pt x="366300" y="634050"/>
                  </a:cubicBezTo>
                  <a:cubicBezTo>
                    <a:pt x="418050" y="594450"/>
                    <a:pt x="464850" y="549000"/>
                    <a:pt x="504000" y="496800"/>
                  </a:cubicBezTo>
                  <a:cubicBezTo>
                    <a:pt x="534150" y="456300"/>
                    <a:pt x="545400" y="409050"/>
                    <a:pt x="552600" y="360900"/>
                  </a:cubicBezTo>
                  <a:cubicBezTo>
                    <a:pt x="562050" y="296100"/>
                    <a:pt x="562500" y="231300"/>
                    <a:pt x="544950" y="167400"/>
                  </a:cubicBezTo>
                  <a:cubicBezTo>
                    <a:pt x="531000" y="118350"/>
                    <a:pt x="516600" y="86400"/>
                    <a:pt x="482400" y="49050"/>
                  </a:cubicBezTo>
                  <a:cubicBezTo>
                    <a:pt x="472050" y="37350"/>
                    <a:pt x="464850" y="20250"/>
                    <a:pt x="445500" y="0"/>
                  </a:cubicBezTo>
                  <a:cubicBezTo>
                    <a:pt x="481950" y="13500"/>
                    <a:pt x="515700" y="31500"/>
                    <a:pt x="546750" y="54450"/>
                  </a:cubicBezTo>
                  <a:cubicBezTo>
                    <a:pt x="576450" y="76500"/>
                    <a:pt x="581850" y="120600"/>
                    <a:pt x="584100" y="154800"/>
                  </a:cubicBezTo>
                  <a:cubicBezTo>
                    <a:pt x="587250" y="198450"/>
                    <a:pt x="586800" y="242100"/>
                    <a:pt x="582300" y="285300"/>
                  </a:cubicBezTo>
                  <a:cubicBezTo>
                    <a:pt x="577800" y="332100"/>
                    <a:pt x="568800" y="378450"/>
                    <a:pt x="555750" y="423450"/>
                  </a:cubicBezTo>
                  <a:cubicBezTo>
                    <a:pt x="542250" y="469350"/>
                    <a:pt x="521550" y="511650"/>
                    <a:pt x="506250" y="556200"/>
                  </a:cubicBezTo>
                  <a:cubicBezTo>
                    <a:pt x="472500" y="655650"/>
                    <a:pt x="478350" y="747450"/>
                    <a:pt x="473850" y="851400"/>
                  </a:cubicBezTo>
                  <a:cubicBezTo>
                    <a:pt x="477450" y="891450"/>
                    <a:pt x="479250" y="940950"/>
                    <a:pt x="488250" y="980100"/>
                  </a:cubicBezTo>
                  <a:cubicBezTo>
                    <a:pt x="498600" y="1023300"/>
                    <a:pt x="517950" y="1067400"/>
                    <a:pt x="525150" y="1090350"/>
                  </a:cubicBezTo>
                  <a:close/>
                </a:path>
              </a:pathLst>
            </a:custGeom>
            <a:solidFill>
              <a:srgbClr val="E2C2A7"/>
            </a:solidFill>
            <a:ln w="4491" cap="flat">
              <a:noFill/>
              <a:prstDash val="solid"/>
              <a:miter/>
            </a:ln>
          </p:spPr>
          <p:txBody>
            <a:bodyPr rtlCol="0" anchor="ctr"/>
            <a:lstStyle/>
            <a:p>
              <a:pPr algn="r" rtl="1"/>
              <a:endParaRPr lang="en-US">
                <a:cs typeface="B Nazanin" panose="00000700000000000000" pitchFamily="2" charset="-78"/>
              </a:endParaRPr>
            </a:p>
          </p:txBody>
        </p:sp>
      </p:grpSp>
      <p:grpSp>
        <p:nvGrpSpPr>
          <p:cNvPr id="3" name="Group 2">
            <a:extLst>
              <a:ext uri="{FF2B5EF4-FFF2-40B4-BE49-F238E27FC236}">
                <a16:creationId xmlns:a16="http://schemas.microsoft.com/office/drawing/2014/main" id="{6C1E3216-49C0-41E9-90F2-C99011A17B57}"/>
              </a:ext>
            </a:extLst>
          </p:cNvPr>
          <p:cNvGrpSpPr/>
          <p:nvPr/>
        </p:nvGrpSpPr>
        <p:grpSpPr>
          <a:xfrm>
            <a:off x="7770518" y="5026289"/>
            <a:ext cx="3482387" cy="661867"/>
            <a:chOff x="7770518" y="5026289"/>
            <a:chExt cx="3482387" cy="661867"/>
          </a:xfrm>
        </p:grpSpPr>
        <p:sp>
          <p:nvSpPr>
            <p:cNvPr id="56" name="Round Same Side Corner Rectangle 8">
              <a:extLst>
                <a:ext uri="{FF2B5EF4-FFF2-40B4-BE49-F238E27FC236}">
                  <a16:creationId xmlns:a16="http://schemas.microsoft.com/office/drawing/2014/main" id="{223CA960-D134-45F1-9593-10E0EB72D06B}"/>
                </a:ext>
              </a:extLst>
            </p:cNvPr>
            <p:cNvSpPr/>
            <p:nvPr/>
          </p:nvSpPr>
          <p:spPr>
            <a:xfrm>
              <a:off x="7770518" y="5026289"/>
              <a:ext cx="251302" cy="661867"/>
            </a:xfrm>
            <a:custGeom>
              <a:avLst/>
              <a:gdLst>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8887 w 1489775"/>
                <a:gd name="connsiteY10" fmla="*/ 2305078 h 3923699"/>
                <a:gd name="connsiteX11" fmla="*/ 1151853 w 1489775"/>
                <a:gd name="connsiteY11" fmla="*/ 3743699 h 3923699"/>
                <a:gd name="connsiteX12" fmla="*/ 971853 w 1489775"/>
                <a:gd name="connsiteY12" fmla="*/ 3923699 h 3923699"/>
                <a:gd name="connsiteX13" fmla="*/ 791853 w 1489775"/>
                <a:gd name="connsiteY13" fmla="*/ 3743699 h 3923699"/>
                <a:gd name="connsiteX14" fmla="*/ 791853 w 1489775"/>
                <a:gd name="connsiteY14" fmla="*/ 2305078 h 3923699"/>
                <a:gd name="connsiteX15" fmla="*/ 683854 w 1489775"/>
                <a:gd name="connsiteY15" fmla="*/ 2305078 h 3923699"/>
                <a:gd name="connsiteX16" fmla="*/ 683854 w 1489775"/>
                <a:gd name="connsiteY16" fmla="*/ 3743698 h 3923699"/>
                <a:gd name="connsiteX17" fmla="*/ 503854 w 1489775"/>
                <a:gd name="connsiteY17" fmla="*/ 3923698 h 3923699"/>
                <a:gd name="connsiteX18" fmla="*/ 323854 w 1489775"/>
                <a:gd name="connsiteY18" fmla="*/ 3743698 h 3923699"/>
                <a:gd name="connsiteX19" fmla="*/ 323854 w 1489775"/>
                <a:gd name="connsiteY19" fmla="*/ 2238914 h 3923699"/>
                <a:gd name="connsiteX20" fmla="*/ 330887 w 1489775"/>
                <a:gd name="connsiteY20" fmla="*/ 2238914 h 3923699"/>
                <a:gd name="connsiteX21" fmla="*/ 330887 w 1489775"/>
                <a:gd name="connsiteY21" fmla="*/ 1390678 h 3923699"/>
                <a:gd name="connsiteX22" fmla="*/ 288033 w 1489775"/>
                <a:gd name="connsiteY22" fmla="*/ 1390678 h 3923699"/>
                <a:gd name="connsiteX23" fmla="*/ 288033 w 1489775"/>
                <a:gd name="connsiteY23" fmla="*/ 2063902 h 3923699"/>
                <a:gd name="connsiteX24" fmla="*/ 144017 w 1489775"/>
                <a:gd name="connsiteY24" fmla="*/ 2207918 h 3923699"/>
                <a:gd name="connsiteX25" fmla="*/ 1 w 1489775"/>
                <a:gd name="connsiteY25" fmla="*/ 2063902 h 3923699"/>
                <a:gd name="connsiteX26" fmla="*/ 1 w 1489775"/>
                <a:gd name="connsiteY26" fmla="*/ 1390678 h 3923699"/>
                <a:gd name="connsiteX27" fmla="*/ 0 w 1489775"/>
                <a:gd name="connsiteY27" fmla="*/ 1390678 h 3923699"/>
                <a:gd name="connsiteX28" fmla="*/ 0 w 1489775"/>
                <a:gd name="connsiteY28" fmla="*/ 1030958 h 3923699"/>
                <a:gd name="connsiteX29" fmla="*/ 280204 w 1489775"/>
                <a:gd name="connsiteY29" fmla="*/ 750754 h 3923699"/>
                <a:gd name="connsiteX30" fmla="*/ 744888 w 1489775"/>
                <a:gd name="connsiteY30" fmla="*/ 0 h 3923699"/>
                <a:gd name="connsiteX31" fmla="*/ 1082199 w 1489775"/>
                <a:gd name="connsiteY31" fmla="*/ 337311 h 3923699"/>
                <a:gd name="connsiteX32" fmla="*/ 744888 w 1489775"/>
                <a:gd name="connsiteY32" fmla="*/ 674622 h 3923699"/>
                <a:gd name="connsiteX33" fmla="*/ 407577 w 1489775"/>
                <a:gd name="connsiteY33" fmla="*/ 337311 h 3923699"/>
                <a:gd name="connsiteX34" fmla="*/ 744888 w 1489775"/>
                <a:gd name="connsiteY34"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23854 w 1489775"/>
                <a:gd name="connsiteY18" fmla="*/ 2238914 h 3923699"/>
                <a:gd name="connsiteX19" fmla="*/ 330887 w 1489775"/>
                <a:gd name="connsiteY19" fmla="*/ 2238914 h 3923699"/>
                <a:gd name="connsiteX20" fmla="*/ 330887 w 1489775"/>
                <a:gd name="connsiteY20" fmla="*/ 1390678 h 3923699"/>
                <a:gd name="connsiteX21" fmla="*/ 288033 w 1489775"/>
                <a:gd name="connsiteY21" fmla="*/ 1390678 h 3923699"/>
                <a:gd name="connsiteX22" fmla="*/ 288033 w 1489775"/>
                <a:gd name="connsiteY22" fmla="*/ 2063902 h 3923699"/>
                <a:gd name="connsiteX23" fmla="*/ 144017 w 1489775"/>
                <a:gd name="connsiteY23" fmla="*/ 2207918 h 3923699"/>
                <a:gd name="connsiteX24" fmla="*/ 1 w 1489775"/>
                <a:gd name="connsiteY24" fmla="*/ 2063902 h 3923699"/>
                <a:gd name="connsiteX25" fmla="*/ 1 w 1489775"/>
                <a:gd name="connsiteY25" fmla="*/ 1390678 h 3923699"/>
                <a:gd name="connsiteX26" fmla="*/ 0 w 1489775"/>
                <a:gd name="connsiteY26" fmla="*/ 1390678 h 3923699"/>
                <a:gd name="connsiteX27" fmla="*/ 0 w 1489775"/>
                <a:gd name="connsiteY27" fmla="*/ 1030958 h 3923699"/>
                <a:gd name="connsiteX28" fmla="*/ 280204 w 1489775"/>
                <a:gd name="connsiteY28" fmla="*/ 750754 h 3923699"/>
                <a:gd name="connsiteX29" fmla="*/ 744888 w 1489775"/>
                <a:gd name="connsiteY29" fmla="*/ 0 h 3923699"/>
                <a:gd name="connsiteX30" fmla="*/ 1082199 w 1489775"/>
                <a:gd name="connsiteY30" fmla="*/ 337311 h 3923699"/>
                <a:gd name="connsiteX31" fmla="*/ 744888 w 1489775"/>
                <a:gd name="connsiteY31" fmla="*/ 674622 h 3923699"/>
                <a:gd name="connsiteX32" fmla="*/ 407577 w 1489775"/>
                <a:gd name="connsiteY32" fmla="*/ 337311 h 3923699"/>
                <a:gd name="connsiteX33" fmla="*/ 744888 w 1489775"/>
                <a:gd name="connsiteY33"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23854 w 1489775"/>
                <a:gd name="connsiteY18" fmla="*/ 2238914 h 3923699"/>
                <a:gd name="connsiteX19" fmla="*/ 330887 w 1489775"/>
                <a:gd name="connsiteY19" fmla="*/ 1390678 h 3923699"/>
                <a:gd name="connsiteX20" fmla="*/ 288033 w 1489775"/>
                <a:gd name="connsiteY20" fmla="*/ 1390678 h 3923699"/>
                <a:gd name="connsiteX21" fmla="*/ 288033 w 1489775"/>
                <a:gd name="connsiteY21" fmla="*/ 2063902 h 3923699"/>
                <a:gd name="connsiteX22" fmla="*/ 144017 w 1489775"/>
                <a:gd name="connsiteY22" fmla="*/ 2207918 h 3923699"/>
                <a:gd name="connsiteX23" fmla="*/ 1 w 1489775"/>
                <a:gd name="connsiteY23" fmla="*/ 2063902 h 3923699"/>
                <a:gd name="connsiteX24" fmla="*/ 1 w 1489775"/>
                <a:gd name="connsiteY24" fmla="*/ 1390678 h 3923699"/>
                <a:gd name="connsiteX25" fmla="*/ 0 w 1489775"/>
                <a:gd name="connsiteY25" fmla="*/ 1390678 h 3923699"/>
                <a:gd name="connsiteX26" fmla="*/ 0 w 1489775"/>
                <a:gd name="connsiteY26" fmla="*/ 1030958 h 3923699"/>
                <a:gd name="connsiteX27" fmla="*/ 280204 w 1489775"/>
                <a:gd name="connsiteY27" fmla="*/ 750754 h 3923699"/>
                <a:gd name="connsiteX28" fmla="*/ 744888 w 1489775"/>
                <a:gd name="connsiteY28" fmla="*/ 0 h 3923699"/>
                <a:gd name="connsiteX29" fmla="*/ 1082199 w 1489775"/>
                <a:gd name="connsiteY29" fmla="*/ 337311 h 3923699"/>
                <a:gd name="connsiteX30" fmla="*/ 744888 w 1489775"/>
                <a:gd name="connsiteY30" fmla="*/ 674622 h 3923699"/>
                <a:gd name="connsiteX31" fmla="*/ 407577 w 1489775"/>
                <a:gd name="connsiteY31" fmla="*/ 337311 h 3923699"/>
                <a:gd name="connsiteX32" fmla="*/ 744888 w 1489775"/>
                <a:gd name="connsiteY32"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30887 w 1489775"/>
                <a:gd name="connsiteY18" fmla="*/ 1390678 h 3923699"/>
                <a:gd name="connsiteX19" fmla="*/ 288033 w 1489775"/>
                <a:gd name="connsiteY19" fmla="*/ 1390678 h 3923699"/>
                <a:gd name="connsiteX20" fmla="*/ 288033 w 1489775"/>
                <a:gd name="connsiteY20" fmla="*/ 2063902 h 3923699"/>
                <a:gd name="connsiteX21" fmla="*/ 144017 w 1489775"/>
                <a:gd name="connsiteY21" fmla="*/ 2207918 h 3923699"/>
                <a:gd name="connsiteX22" fmla="*/ 1 w 1489775"/>
                <a:gd name="connsiteY22" fmla="*/ 2063902 h 3923699"/>
                <a:gd name="connsiteX23" fmla="*/ 1 w 1489775"/>
                <a:gd name="connsiteY23" fmla="*/ 1390678 h 3923699"/>
                <a:gd name="connsiteX24" fmla="*/ 0 w 1489775"/>
                <a:gd name="connsiteY24" fmla="*/ 1390678 h 3923699"/>
                <a:gd name="connsiteX25" fmla="*/ 0 w 1489775"/>
                <a:gd name="connsiteY25" fmla="*/ 1030958 h 3923699"/>
                <a:gd name="connsiteX26" fmla="*/ 280204 w 1489775"/>
                <a:gd name="connsiteY26" fmla="*/ 750754 h 3923699"/>
                <a:gd name="connsiteX27" fmla="*/ 744888 w 1489775"/>
                <a:gd name="connsiteY27" fmla="*/ 0 h 3923699"/>
                <a:gd name="connsiteX28" fmla="*/ 1082199 w 1489775"/>
                <a:gd name="connsiteY28" fmla="*/ 337311 h 3923699"/>
                <a:gd name="connsiteX29" fmla="*/ 744888 w 1489775"/>
                <a:gd name="connsiteY29" fmla="*/ 674622 h 3923699"/>
                <a:gd name="connsiteX30" fmla="*/ 407577 w 1489775"/>
                <a:gd name="connsiteY30" fmla="*/ 337311 h 3923699"/>
                <a:gd name="connsiteX31" fmla="*/ 744888 w 1489775"/>
                <a:gd name="connsiteY31" fmla="*/ 0 h 39236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489775" h="3923699">
                  <a:moveTo>
                    <a:pt x="280204" y="750754"/>
                  </a:moveTo>
                  <a:lnTo>
                    <a:pt x="1209570" y="750754"/>
                  </a:lnTo>
                  <a:cubicBezTo>
                    <a:pt x="1364322" y="750754"/>
                    <a:pt x="1489774" y="876206"/>
                    <a:pt x="1489774" y="1030958"/>
                  </a:cubicBezTo>
                  <a:lnTo>
                    <a:pt x="1489774" y="1293518"/>
                  </a:lnTo>
                  <a:lnTo>
                    <a:pt x="1489775" y="1293518"/>
                  </a:lnTo>
                  <a:lnTo>
                    <a:pt x="1489775" y="2063902"/>
                  </a:lnTo>
                  <a:cubicBezTo>
                    <a:pt x="1489775" y="2143440"/>
                    <a:pt x="1425297" y="2207918"/>
                    <a:pt x="1345759" y="2207918"/>
                  </a:cubicBezTo>
                  <a:cubicBezTo>
                    <a:pt x="1266221" y="2207918"/>
                    <a:pt x="1201743" y="2143440"/>
                    <a:pt x="1201743" y="2063902"/>
                  </a:cubicBezTo>
                  <a:lnTo>
                    <a:pt x="1201743" y="1390678"/>
                  </a:lnTo>
                  <a:lnTo>
                    <a:pt x="1158887" y="1390678"/>
                  </a:lnTo>
                  <a:cubicBezTo>
                    <a:pt x="1156542" y="2175018"/>
                    <a:pt x="1154198" y="2959359"/>
                    <a:pt x="1151853" y="3743699"/>
                  </a:cubicBezTo>
                  <a:cubicBezTo>
                    <a:pt x="1151853" y="3843110"/>
                    <a:pt x="1071264" y="3923699"/>
                    <a:pt x="971853" y="3923699"/>
                  </a:cubicBezTo>
                  <a:cubicBezTo>
                    <a:pt x="872442" y="3923699"/>
                    <a:pt x="791853" y="3843110"/>
                    <a:pt x="791853" y="3743699"/>
                  </a:cubicBezTo>
                  <a:lnTo>
                    <a:pt x="791853" y="2305078"/>
                  </a:lnTo>
                  <a:lnTo>
                    <a:pt x="683854" y="2305078"/>
                  </a:lnTo>
                  <a:lnTo>
                    <a:pt x="683854" y="3743698"/>
                  </a:lnTo>
                  <a:cubicBezTo>
                    <a:pt x="683854" y="3843109"/>
                    <a:pt x="603265" y="3923698"/>
                    <a:pt x="503854" y="3923698"/>
                  </a:cubicBezTo>
                  <a:cubicBezTo>
                    <a:pt x="404443" y="3923698"/>
                    <a:pt x="323854" y="3843109"/>
                    <a:pt x="323854" y="3743698"/>
                  </a:cubicBezTo>
                  <a:cubicBezTo>
                    <a:pt x="326198" y="2959358"/>
                    <a:pt x="328543" y="2175018"/>
                    <a:pt x="330887" y="1390678"/>
                  </a:cubicBezTo>
                  <a:lnTo>
                    <a:pt x="288033" y="1390678"/>
                  </a:lnTo>
                  <a:lnTo>
                    <a:pt x="288033" y="2063902"/>
                  </a:lnTo>
                  <a:cubicBezTo>
                    <a:pt x="288033" y="2143440"/>
                    <a:pt x="223555" y="2207918"/>
                    <a:pt x="144017" y="2207918"/>
                  </a:cubicBezTo>
                  <a:cubicBezTo>
                    <a:pt x="64479" y="2207918"/>
                    <a:pt x="1" y="2143440"/>
                    <a:pt x="1" y="2063902"/>
                  </a:cubicBezTo>
                  <a:lnTo>
                    <a:pt x="1" y="1390678"/>
                  </a:lnTo>
                  <a:lnTo>
                    <a:pt x="0" y="1390678"/>
                  </a:lnTo>
                  <a:lnTo>
                    <a:pt x="0" y="1030958"/>
                  </a:lnTo>
                  <a:cubicBezTo>
                    <a:pt x="0" y="876206"/>
                    <a:pt x="125452" y="750754"/>
                    <a:pt x="280204" y="750754"/>
                  </a:cubicBezTo>
                  <a:close/>
                  <a:moveTo>
                    <a:pt x="744888" y="0"/>
                  </a:moveTo>
                  <a:cubicBezTo>
                    <a:pt x="931180" y="0"/>
                    <a:pt x="1082199" y="151019"/>
                    <a:pt x="1082199" y="337311"/>
                  </a:cubicBezTo>
                  <a:cubicBezTo>
                    <a:pt x="1082199" y="523603"/>
                    <a:pt x="931180" y="674622"/>
                    <a:pt x="744888" y="674622"/>
                  </a:cubicBezTo>
                  <a:cubicBezTo>
                    <a:pt x="558596" y="674622"/>
                    <a:pt x="407577" y="523603"/>
                    <a:pt x="407577" y="337311"/>
                  </a:cubicBezTo>
                  <a:cubicBezTo>
                    <a:pt x="407577" y="151019"/>
                    <a:pt x="558596" y="0"/>
                    <a:pt x="744888"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sp>
          <p:nvSpPr>
            <p:cNvPr id="57" name="Round Same Side Corner Rectangle 8">
              <a:extLst>
                <a:ext uri="{FF2B5EF4-FFF2-40B4-BE49-F238E27FC236}">
                  <a16:creationId xmlns:a16="http://schemas.microsoft.com/office/drawing/2014/main" id="{34E57944-1334-4FA3-A680-3960E01F1F24}"/>
                </a:ext>
              </a:extLst>
            </p:cNvPr>
            <p:cNvSpPr/>
            <p:nvPr/>
          </p:nvSpPr>
          <p:spPr>
            <a:xfrm>
              <a:off x="8129527" y="5026289"/>
              <a:ext cx="251302" cy="661867"/>
            </a:xfrm>
            <a:custGeom>
              <a:avLst/>
              <a:gdLst>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8887 w 1489775"/>
                <a:gd name="connsiteY10" fmla="*/ 2305078 h 3923699"/>
                <a:gd name="connsiteX11" fmla="*/ 1151853 w 1489775"/>
                <a:gd name="connsiteY11" fmla="*/ 3743699 h 3923699"/>
                <a:gd name="connsiteX12" fmla="*/ 971853 w 1489775"/>
                <a:gd name="connsiteY12" fmla="*/ 3923699 h 3923699"/>
                <a:gd name="connsiteX13" fmla="*/ 791853 w 1489775"/>
                <a:gd name="connsiteY13" fmla="*/ 3743699 h 3923699"/>
                <a:gd name="connsiteX14" fmla="*/ 791853 w 1489775"/>
                <a:gd name="connsiteY14" fmla="*/ 2305078 h 3923699"/>
                <a:gd name="connsiteX15" fmla="*/ 683854 w 1489775"/>
                <a:gd name="connsiteY15" fmla="*/ 2305078 h 3923699"/>
                <a:gd name="connsiteX16" fmla="*/ 683854 w 1489775"/>
                <a:gd name="connsiteY16" fmla="*/ 3743698 h 3923699"/>
                <a:gd name="connsiteX17" fmla="*/ 503854 w 1489775"/>
                <a:gd name="connsiteY17" fmla="*/ 3923698 h 3923699"/>
                <a:gd name="connsiteX18" fmla="*/ 323854 w 1489775"/>
                <a:gd name="connsiteY18" fmla="*/ 3743698 h 3923699"/>
                <a:gd name="connsiteX19" fmla="*/ 323854 w 1489775"/>
                <a:gd name="connsiteY19" fmla="*/ 2238914 h 3923699"/>
                <a:gd name="connsiteX20" fmla="*/ 330887 w 1489775"/>
                <a:gd name="connsiteY20" fmla="*/ 2238914 h 3923699"/>
                <a:gd name="connsiteX21" fmla="*/ 330887 w 1489775"/>
                <a:gd name="connsiteY21" fmla="*/ 1390678 h 3923699"/>
                <a:gd name="connsiteX22" fmla="*/ 288033 w 1489775"/>
                <a:gd name="connsiteY22" fmla="*/ 1390678 h 3923699"/>
                <a:gd name="connsiteX23" fmla="*/ 288033 w 1489775"/>
                <a:gd name="connsiteY23" fmla="*/ 2063902 h 3923699"/>
                <a:gd name="connsiteX24" fmla="*/ 144017 w 1489775"/>
                <a:gd name="connsiteY24" fmla="*/ 2207918 h 3923699"/>
                <a:gd name="connsiteX25" fmla="*/ 1 w 1489775"/>
                <a:gd name="connsiteY25" fmla="*/ 2063902 h 3923699"/>
                <a:gd name="connsiteX26" fmla="*/ 1 w 1489775"/>
                <a:gd name="connsiteY26" fmla="*/ 1390678 h 3923699"/>
                <a:gd name="connsiteX27" fmla="*/ 0 w 1489775"/>
                <a:gd name="connsiteY27" fmla="*/ 1390678 h 3923699"/>
                <a:gd name="connsiteX28" fmla="*/ 0 w 1489775"/>
                <a:gd name="connsiteY28" fmla="*/ 1030958 h 3923699"/>
                <a:gd name="connsiteX29" fmla="*/ 280204 w 1489775"/>
                <a:gd name="connsiteY29" fmla="*/ 750754 h 3923699"/>
                <a:gd name="connsiteX30" fmla="*/ 744888 w 1489775"/>
                <a:gd name="connsiteY30" fmla="*/ 0 h 3923699"/>
                <a:gd name="connsiteX31" fmla="*/ 1082199 w 1489775"/>
                <a:gd name="connsiteY31" fmla="*/ 337311 h 3923699"/>
                <a:gd name="connsiteX32" fmla="*/ 744888 w 1489775"/>
                <a:gd name="connsiteY32" fmla="*/ 674622 h 3923699"/>
                <a:gd name="connsiteX33" fmla="*/ 407577 w 1489775"/>
                <a:gd name="connsiteY33" fmla="*/ 337311 h 3923699"/>
                <a:gd name="connsiteX34" fmla="*/ 744888 w 1489775"/>
                <a:gd name="connsiteY34"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23854 w 1489775"/>
                <a:gd name="connsiteY18" fmla="*/ 2238914 h 3923699"/>
                <a:gd name="connsiteX19" fmla="*/ 330887 w 1489775"/>
                <a:gd name="connsiteY19" fmla="*/ 2238914 h 3923699"/>
                <a:gd name="connsiteX20" fmla="*/ 330887 w 1489775"/>
                <a:gd name="connsiteY20" fmla="*/ 1390678 h 3923699"/>
                <a:gd name="connsiteX21" fmla="*/ 288033 w 1489775"/>
                <a:gd name="connsiteY21" fmla="*/ 1390678 h 3923699"/>
                <a:gd name="connsiteX22" fmla="*/ 288033 w 1489775"/>
                <a:gd name="connsiteY22" fmla="*/ 2063902 h 3923699"/>
                <a:gd name="connsiteX23" fmla="*/ 144017 w 1489775"/>
                <a:gd name="connsiteY23" fmla="*/ 2207918 h 3923699"/>
                <a:gd name="connsiteX24" fmla="*/ 1 w 1489775"/>
                <a:gd name="connsiteY24" fmla="*/ 2063902 h 3923699"/>
                <a:gd name="connsiteX25" fmla="*/ 1 w 1489775"/>
                <a:gd name="connsiteY25" fmla="*/ 1390678 h 3923699"/>
                <a:gd name="connsiteX26" fmla="*/ 0 w 1489775"/>
                <a:gd name="connsiteY26" fmla="*/ 1390678 h 3923699"/>
                <a:gd name="connsiteX27" fmla="*/ 0 w 1489775"/>
                <a:gd name="connsiteY27" fmla="*/ 1030958 h 3923699"/>
                <a:gd name="connsiteX28" fmla="*/ 280204 w 1489775"/>
                <a:gd name="connsiteY28" fmla="*/ 750754 h 3923699"/>
                <a:gd name="connsiteX29" fmla="*/ 744888 w 1489775"/>
                <a:gd name="connsiteY29" fmla="*/ 0 h 3923699"/>
                <a:gd name="connsiteX30" fmla="*/ 1082199 w 1489775"/>
                <a:gd name="connsiteY30" fmla="*/ 337311 h 3923699"/>
                <a:gd name="connsiteX31" fmla="*/ 744888 w 1489775"/>
                <a:gd name="connsiteY31" fmla="*/ 674622 h 3923699"/>
                <a:gd name="connsiteX32" fmla="*/ 407577 w 1489775"/>
                <a:gd name="connsiteY32" fmla="*/ 337311 h 3923699"/>
                <a:gd name="connsiteX33" fmla="*/ 744888 w 1489775"/>
                <a:gd name="connsiteY33"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23854 w 1489775"/>
                <a:gd name="connsiteY18" fmla="*/ 2238914 h 3923699"/>
                <a:gd name="connsiteX19" fmla="*/ 330887 w 1489775"/>
                <a:gd name="connsiteY19" fmla="*/ 1390678 h 3923699"/>
                <a:gd name="connsiteX20" fmla="*/ 288033 w 1489775"/>
                <a:gd name="connsiteY20" fmla="*/ 1390678 h 3923699"/>
                <a:gd name="connsiteX21" fmla="*/ 288033 w 1489775"/>
                <a:gd name="connsiteY21" fmla="*/ 2063902 h 3923699"/>
                <a:gd name="connsiteX22" fmla="*/ 144017 w 1489775"/>
                <a:gd name="connsiteY22" fmla="*/ 2207918 h 3923699"/>
                <a:gd name="connsiteX23" fmla="*/ 1 w 1489775"/>
                <a:gd name="connsiteY23" fmla="*/ 2063902 h 3923699"/>
                <a:gd name="connsiteX24" fmla="*/ 1 w 1489775"/>
                <a:gd name="connsiteY24" fmla="*/ 1390678 h 3923699"/>
                <a:gd name="connsiteX25" fmla="*/ 0 w 1489775"/>
                <a:gd name="connsiteY25" fmla="*/ 1390678 h 3923699"/>
                <a:gd name="connsiteX26" fmla="*/ 0 w 1489775"/>
                <a:gd name="connsiteY26" fmla="*/ 1030958 h 3923699"/>
                <a:gd name="connsiteX27" fmla="*/ 280204 w 1489775"/>
                <a:gd name="connsiteY27" fmla="*/ 750754 h 3923699"/>
                <a:gd name="connsiteX28" fmla="*/ 744888 w 1489775"/>
                <a:gd name="connsiteY28" fmla="*/ 0 h 3923699"/>
                <a:gd name="connsiteX29" fmla="*/ 1082199 w 1489775"/>
                <a:gd name="connsiteY29" fmla="*/ 337311 h 3923699"/>
                <a:gd name="connsiteX30" fmla="*/ 744888 w 1489775"/>
                <a:gd name="connsiteY30" fmla="*/ 674622 h 3923699"/>
                <a:gd name="connsiteX31" fmla="*/ 407577 w 1489775"/>
                <a:gd name="connsiteY31" fmla="*/ 337311 h 3923699"/>
                <a:gd name="connsiteX32" fmla="*/ 744888 w 1489775"/>
                <a:gd name="connsiteY32"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30887 w 1489775"/>
                <a:gd name="connsiteY18" fmla="*/ 1390678 h 3923699"/>
                <a:gd name="connsiteX19" fmla="*/ 288033 w 1489775"/>
                <a:gd name="connsiteY19" fmla="*/ 1390678 h 3923699"/>
                <a:gd name="connsiteX20" fmla="*/ 288033 w 1489775"/>
                <a:gd name="connsiteY20" fmla="*/ 2063902 h 3923699"/>
                <a:gd name="connsiteX21" fmla="*/ 144017 w 1489775"/>
                <a:gd name="connsiteY21" fmla="*/ 2207918 h 3923699"/>
                <a:gd name="connsiteX22" fmla="*/ 1 w 1489775"/>
                <a:gd name="connsiteY22" fmla="*/ 2063902 h 3923699"/>
                <a:gd name="connsiteX23" fmla="*/ 1 w 1489775"/>
                <a:gd name="connsiteY23" fmla="*/ 1390678 h 3923699"/>
                <a:gd name="connsiteX24" fmla="*/ 0 w 1489775"/>
                <a:gd name="connsiteY24" fmla="*/ 1390678 h 3923699"/>
                <a:gd name="connsiteX25" fmla="*/ 0 w 1489775"/>
                <a:gd name="connsiteY25" fmla="*/ 1030958 h 3923699"/>
                <a:gd name="connsiteX26" fmla="*/ 280204 w 1489775"/>
                <a:gd name="connsiteY26" fmla="*/ 750754 h 3923699"/>
                <a:gd name="connsiteX27" fmla="*/ 744888 w 1489775"/>
                <a:gd name="connsiteY27" fmla="*/ 0 h 3923699"/>
                <a:gd name="connsiteX28" fmla="*/ 1082199 w 1489775"/>
                <a:gd name="connsiteY28" fmla="*/ 337311 h 3923699"/>
                <a:gd name="connsiteX29" fmla="*/ 744888 w 1489775"/>
                <a:gd name="connsiteY29" fmla="*/ 674622 h 3923699"/>
                <a:gd name="connsiteX30" fmla="*/ 407577 w 1489775"/>
                <a:gd name="connsiteY30" fmla="*/ 337311 h 3923699"/>
                <a:gd name="connsiteX31" fmla="*/ 744888 w 1489775"/>
                <a:gd name="connsiteY31" fmla="*/ 0 h 39236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489775" h="3923699">
                  <a:moveTo>
                    <a:pt x="280204" y="750754"/>
                  </a:moveTo>
                  <a:lnTo>
                    <a:pt x="1209570" y="750754"/>
                  </a:lnTo>
                  <a:cubicBezTo>
                    <a:pt x="1364322" y="750754"/>
                    <a:pt x="1489774" y="876206"/>
                    <a:pt x="1489774" y="1030958"/>
                  </a:cubicBezTo>
                  <a:lnTo>
                    <a:pt x="1489774" y="1293518"/>
                  </a:lnTo>
                  <a:lnTo>
                    <a:pt x="1489775" y="1293518"/>
                  </a:lnTo>
                  <a:lnTo>
                    <a:pt x="1489775" y="2063902"/>
                  </a:lnTo>
                  <a:cubicBezTo>
                    <a:pt x="1489775" y="2143440"/>
                    <a:pt x="1425297" y="2207918"/>
                    <a:pt x="1345759" y="2207918"/>
                  </a:cubicBezTo>
                  <a:cubicBezTo>
                    <a:pt x="1266221" y="2207918"/>
                    <a:pt x="1201743" y="2143440"/>
                    <a:pt x="1201743" y="2063902"/>
                  </a:cubicBezTo>
                  <a:lnTo>
                    <a:pt x="1201743" y="1390678"/>
                  </a:lnTo>
                  <a:lnTo>
                    <a:pt x="1158887" y="1390678"/>
                  </a:lnTo>
                  <a:cubicBezTo>
                    <a:pt x="1156542" y="2175018"/>
                    <a:pt x="1154198" y="2959359"/>
                    <a:pt x="1151853" y="3743699"/>
                  </a:cubicBezTo>
                  <a:cubicBezTo>
                    <a:pt x="1151853" y="3843110"/>
                    <a:pt x="1071264" y="3923699"/>
                    <a:pt x="971853" y="3923699"/>
                  </a:cubicBezTo>
                  <a:cubicBezTo>
                    <a:pt x="872442" y="3923699"/>
                    <a:pt x="791853" y="3843110"/>
                    <a:pt x="791853" y="3743699"/>
                  </a:cubicBezTo>
                  <a:lnTo>
                    <a:pt x="791853" y="2305078"/>
                  </a:lnTo>
                  <a:lnTo>
                    <a:pt x="683854" y="2305078"/>
                  </a:lnTo>
                  <a:lnTo>
                    <a:pt x="683854" y="3743698"/>
                  </a:lnTo>
                  <a:cubicBezTo>
                    <a:pt x="683854" y="3843109"/>
                    <a:pt x="603265" y="3923698"/>
                    <a:pt x="503854" y="3923698"/>
                  </a:cubicBezTo>
                  <a:cubicBezTo>
                    <a:pt x="404443" y="3923698"/>
                    <a:pt x="323854" y="3843109"/>
                    <a:pt x="323854" y="3743698"/>
                  </a:cubicBezTo>
                  <a:cubicBezTo>
                    <a:pt x="326198" y="2959358"/>
                    <a:pt x="328543" y="2175018"/>
                    <a:pt x="330887" y="1390678"/>
                  </a:cubicBezTo>
                  <a:lnTo>
                    <a:pt x="288033" y="1390678"/>
                  </a:lnTo>
                  <a:lnTo>
                    <a:pt x="288033" y="2063902"/>
                  </a:lnTo>
                  <a:cubicBezTo>
                    <a:pt x="288033" y="2143440"/>
                    <a:pt x="223555" y="2207918"/>
                    <a:pt x="144017" y="2207918"/>
                  </a:cubicBezTo>
                  <a:cubicBezTo>
                    <a:pt x="64479" y="2207918"/>
                    <a:pt x="1" y="2143440"/>
                    <a:pt x="1" y="2063902"/>
                  </a:cubicBezTo>
                  <a:lnTo>
                    <a:pt x="1" y="1390678"/>
                  </a:lnTo>
                  <a:lnTo>
                    <a:pt x="0" y="1390678"/>
                  </a:lnTo>
                  <a:lnTo>
                    <a:pt x="0" y="1030958"/>
                  </a:lnTo>
                  <a:cubicBezTo>
                    <a:pt x="0" y="876206"/>
                    <a:pt x="125452" y="750754"/>
                    <a:pt x="280204" y="750754"/>
                  </a:cubicBezTo>
                  <a:close/>
                  <a:moveTo>
                    <a:pt x="744888" y="0"/>
                  </a:moveTo>
                  <a:cubicBezTo>
                    <a:pt x="931180" y="0"/>
                    <a:pt x="1082199" y="151019"/>
                    <a:pt x="1082199" y="337311"/>
                  </a:cubicBezTo>
                  <a:cubicBezTo>
                    <a:pt x="1082199" y="523603"/>
                    <a:pt x="931180" y="674622"/>
                    <a:pt x="744888" y="674622"/>
                  </a:cubicBezTo>
                  <a:cubicBezTo>
                    <a:pt x="558596" y="674622"/>
                    <a:pt x="407577" y="523603"/>
                    <a:pt x="407577" y="337311"/>
                  </a:cubicBezTo>
                  <a:cubicBezTo>
                    <a:pt x="407577" y="151019"/>
                    <a:pt x="558596" y="0"/>
                    <a:pt x="744888"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sp>
          <p:nvSpPr>
            <p:cNvPr id="58" name="Round Same Side Corner Rectangle 8">
              <a:extLst>
                <a:ext uri="{FF2B5EF4-FFF2-40B4-BE49-F238E27FC236}">
                  <a16:creationId xmlns:a16="http://schemas.microsoft.com/office/drawing/2014/main" id="{DC3F7835-098A-464E-852D-CFB9CB1226D1}"/>
                </a:ext>
              </a:extLst>
            </p:cNvPr>
            <p:cNvSpPr/>
            <p:nvPr/>
          </p:nvSpPr>
          <p:spPr>
            <a:xfrm>
              <a:off x="8488536" y="5026289"/>
              <a:ext cx="251302" cy="661867"/>
            </a:xfrm>
            <a:custGeom>
              <a:avLst/>
              <a:gdLst>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8887 w 1489775"/>
                <a:gd name="connsiteY10" fmla="*/ 2305078 h 3923699"/>
                <a:gd name="connsiteX11" fmla="*/ 1151853 w 1489775"/>
                <a:gd name="connsiteY11" fmla="*/ 3743699 h 3923699"/>
                <a:gd name="connsiteX12" fmla="*/ 971853 w 1489775"/>
                <a:gd name="connsiteY12" fmla="*/ 3923699 h 3923699"/>
                <a:gd name="connsiteX13" fmla="*/ 791853 w 1489775"/>
                <a:gd name="connsiteY13" fmla="*/ 3743699 h 3923699"/>
                <a:gd name="connsiteX14" fmla="*/ 791853 w 1489775"/>
                <a:gd name="connsiteY14" fmla="*/ 2305078 h 3923699"/>
                <a:gd name="connsiteX15" fmla="*/ 683854 w 1489775"/>
                <a:gd name="connsiteY15" fmla="*/ 2305078 h 3923699"/>
                <a:gd name="connsiteX16" fmla="*/ 683854 w 1489775"/>
                <a:gd name="connsiteY16" fmla="*/ 3743698 h 3923699"/>
                <a:gd name="connsiteX17" fmla="*/ 503854 w 1489775"/>
                <a:gd name="connsiteY17" fmla="*/ 3923698 h 3923699"/>
                <a:gd name="connsiteX18" fmla="*/ 323854 w 1489775"/>
                <a:gd name="connsiteY18" fmla="*/ 3743698 h 3923699"/>
                <a:gd name="connsiteX19" fmla="*/ 323854 w 1489775"/>
                <a:gd name="connsiteY19" fmla="*/ 2238914 h 3923699"/>
                <a:gd name="connsiteX20" fmla="*/ 330887 w 1489775"/>
                <a:gd name="connsiteY20" fmla="*/ 2238914 h 3923699"/>
                <a:gd name="connsiteX21" fmla="*/ 330887 w 1489775"/>
                <a:gd name="connsiteY21" fmla="*/ 1390678 h 3923699"/>
                <a:gd name="connsiteX22" fmla="*/ 288033 w 1489775"/>
                <a:gd name="connsiteY22" fmla="*/ 1390678 h 3923699"/>
                <a:gd name="connsiteX23" fmla="*/ 288033 w 1489775"/>
                <a:gd name="connsiteY23" fmla="*/ 2063902 h 3923699"/>
                <a:gd name="connsiteX24" fmla="*/ 144017 w 1489775"/>
                <a:gd name="connsiteY24" fmla="*/ 2207918 h 3923699"/>
                <a:gd name="connsiteX25" fmla="*/ 1 w 1489775"/>
                <a:gd name="connsiteY25" fmla="*/ 2063902 h 3923699"/>
                <a:gd name="connsiteX26" fmla="*/ 1 w 1489775"/>
                <a:gd name="connsiteY26" fmla="*/ 1390678 h 3923699"/>
                <a:gd name="connsiteX27" fmla="*/ 0 w 1489775"/>
                <a:gd name="connsiteY27" fmla="*/ 1390678 h 3923699"/>
                <a:gd name="connsiteX28" fmla="*/ 0 w 1489775"/>
                <a:gd name="connsiteY28" fmla="*/ 1030958 h 3923699"/>
                <a:gd name="connsiteX29" fmla="*/ 280204 w 1489775"/>
                <a:gd name="connsiteY29" fmla="*/ 750754 h 3923699"/>
                <a:gd name="connsiteX30" fmla="*/ 744888 w 1489775"/>
                <a:gd name="connsiteY30" fmla="*/ 0 h 3923699"/>
                <a:gd name="connsiteX31" fmla="*/ 1082199 w 1489775"/>
                <a:gd name="connsiteY31" fmla="*/ 337311 h 3923699"/>
                <a:gd name="connsiteX32" fmla="*/ 744888 w 1489775"/>
                <a:gd name="connsiteY32" fmla="*/ 674622 h 3923699"/>
                <a:gd name="connsiteX33" fmla="*/ 407577 w 1489775"/>
                <a:gd name="connsiteY33" fmla="*/ 337311 h 3923699"/>
                <a:gd name="connsiteX34" fmla="*/ 744888 w 1489775"/>
                <a:gd name="connsiteY34"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23854 w 1489775"/>
                <a:gd name="connsiteY18" fmla="*/ 2238914 h 3923699"/>
                <a:gd name="connsiteX19" fmla="*/ 330887 w 1489775"/>
                <a:gd name="connsiteY19" fmla="*/ 2238914 h 3923699"/>
                <a:gd name="connsiteX20" fmla="*/ 330887 w 1489775"/>
                <a:gd name="connsiteY20" fmla="*/ 1390678 h 3923699"/>
                <a:gd name="connsiteX21" fmla="*/ 288033 w 1489775"/>
                <a:gd name="connsiteY21" fmla="*/ 1390678 h 3923699"/>
                <a:gd name="connsiteX22" fmla="*/ 288033 w 1489775"/>
                <a:gd name="connsiteY22" fmla="*/ 2063902 h 3923699"/>
                <a:gd name="connsiteX23" fmla="*/ 144017 w 1489775"/>
                <a:gd name="connsiteY23" fmla="*/ 2207918 h 3923699"/>
                <a:gd name="connsiteX24" fmla="*/ 1 w 1489775"/>
                <a:gd name="connsiteY24" fmla="*/ 2063902 h 3923699"/>
                <a:gd name="connsiteX25" fmla="*/ 1 w 1489775"/>
                <a:gd name="connsiteY25" fmla="*/ 1390678 h 3923699"/>
                <a:gd name="connsiteX26" fmla="*/ 0 w 1489775"/>
                <a:gd name="connsiteY26" fmla="*/ 1390678 h 3923699"/>
                <a:gd name="connsiteX27" fmla="*/ 0 w 1489775"/>
                <a:gd name="connsiteY27" fmla="*/ 1030958 h 3923699"/>
                <a:gd name="connsiteX28" fmla="*/ 280204 w 1489775"/>
                <a:gd name="connsiteY28" fmla="*/ 750754 h 3923699"/>
                <a:gd name="connsiteX29" fmla="*/ 744888 w 1489775"/>
                <a:gd name="connsiteY29" fmla="*/ 0 h 3923699"/>
                <a:gd name="connsiteX30" fmla="*/ 1082199 w 1489775"/>
                <a:gd name="connsiteY30" fmla="*/ 337311 h 3923699"/>
                <a:gd name="connsiteX31" fmla="*/ 744888 w 1489775"/>
                <a:gd name="connsiteY31" fmla="*/ 674622 h 3923699"/>
                <a:gd name="connsiteX32" fmla="*/ 407577 w 1489775"/>
                <a:gd name="connsiteY32" fmla="*/ 337311 h 3923699"/>
                <a:gd name="connsiteX33" fmla="*/ 744888 w 1489775"/>
                <a:gd name="connsiteY33"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23854 w 1489775"/>
                <a:gd name="connsiteY18" fmla="*/ 2238914 h 3923699"/>
                <a:gd name="connsiteX19" fmla="*/ 330887 w 1489775"/>
                <a:gd name="connsiteY19" fmla="*/ 1390678 h 3923699"/>
                <a:gd name="connsiteX20" fmla="*/ 288033 w 1489775"/>
                <a:gd name="connsiteY20" fmla="*/ 1390678 h 3923699"/>
                <a:gd name="connsiteX21" fmla="*/ 288033 w 1489775"/>
                <a:gd name="connsiteY21" fmla="*/ 2063902 h 3923699"/>
                <a:gd name="connsiteX22" fmla="*/ 144017 w 1489775"/>
                <a:gd name="connsiteY22" fmla="*/ 2207918 h 3923699"/>
                <a:gd name="connsiteX23" fmla="*/ 1 w 1489775"/>
                <a:gd name="connsiteY23" fmla="*/ 2063902 h 3923699"/>
                <a:gd name="connsiteX24" fmla="*/ 1 w 1489775"/>
                <a:gd name="connsiteY24" fmla="*/ 1390678 h 3923699"/>
                <a:gd name="connsiteX25" fmla="*/ 0 w 1489775"/>
                <a:gd name="connsiteY25" fmla="*/ 1390678 h 3923699"/>
                <a:gd name="connsiteX26" fmla="*/ 0 w 1489775"/>
                <a:gd name="connsiteY26" fmla="*/ 1030958 h 3923699"/>
                <a:gd name="connsiteX27" fmla="*/ 280204 w 1489775"/>
                <a:gd name="connsiteY27" fmla="*/ 750754 h 3923699"/>
                <a:gd name="connsiteX28" fmla="*/ 744888 w 1489775"/>
                <a:gd name="connsiteY28" fmla="*/ 0 h 3923699"/>
                <a:gd name="connsiteX29" fmla="*/ 1082199 w 1489775"/>
                <a:gd name="connsiteY29" fmla="*/ 337311 h 3923699"/>
                <a:gd name="connsiteX30" fmla="*/ 744888 w 1489775"/>
                <a:gd name="connsiteY30" fmla="*/ 674622 h 3923699"/>
                <a:gd name="connsiteX31" fmla="*/ 407577 w 1489775"/>
                <a:gd name="connsiteY31" fmla="*/ 337311 h 3923699"/>
                <a:gd name="connsiteX32" fmla="*/ 744888 w 1489775"/>
                <a:gd name="connsiteY32"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30887 w 1489775"/>
                <a:gd name="connsiteY18" fmla="*/ 1390678 h 3923699"/>
                <a:gd name="connsiteX19" fmla="*/ 288033 w 1489775"/>
                <a:gd name="connsiteY19" fmla="*/ 1390678 h 3923699"/>
                <a:gd name="connsiteX20" fmla="*/ 288033 w 1489775"/>
                <a:gd name="connsiteY20" fmla="*/ 2063902 h 3923699"/>
                <a:gd name="connsiteX21" fmla="*/ 144017 w 1489775"/>
                <a:gd name="connsiteY21" fmla="*/ 2207918 h 3923699"/>
                <a:gd name="connsiteX22" fmla="*/ 1 w 1489775"/>
                <a:gd name="connsiteY22" fmla="*/ 2063902 h 3923699"/>
                <a:gd name="connsiteX23" fmla="*/ 1 w 1489775"/>
                <a:gd name="connsiteY23" fmla="*/ 1390678 h 3923699"/>
                <a:gd name="connsiteX24" fmla="*/ 0 w 1489775"/>
                <a:gd name="connsiteY24" fmla="*/ 1390678 h 3923699"/>
                <a:gd name="connsiteX25" fmla="*/ 0 w 1489775"/>
                <a:gd name="connsiteY25" fmla="*/ 1030958 h 3923699"/>
                <a:gd name="connsiteX26" fmla="*/ 280204 w 1489775"/>
                <a:gd name="connsiteY26" fmla="*/ 750754 h 3923699"/>
                <a:gd name="connsiteX27" fmla="*/ 744888 w 1489775"/>
                <a:gd name="connsiteY27" fmla="*/ 0 h 3923699"/>
                <a:gd name="connsiteX28" fmla="*/ 1082199 w 1489775"/>
                <a:gd name="connsiteY28" fmla="*/ 337311 h 3923699"/>
                <a:gd name="connsiteX29" fmla="*/ 744888 w 1489775"/>
                <a:gd name="connsiteY29" fmla="*/ 674622 h 3923699"/>
                <a:gd name="connsiteX30" fmla="*/ 407577 w 1489775"/>
                <a:gd name="connsiteY30" fmla="*/ 337311 h 3923699"/>
                <a:gd name="connsiteX31" fmla="*/ 744888 w 1489775"/>
                <a:gd name="connsiteY31" fmla="*/ 0 h 39236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489775" h="3923699">
                  <a:moveTo>
                    <a:pt x="280204" y="750754"/>
                  </a:moveTo>
                  <a:lnTo>
                    <a:pt x="1209570" y="750754"/>
                  </a:lnTo>
                  <a:cubicBezTo>
                    <a:pt x="1364322" y="750754"/>
                    <a:pt x="1489774" y="876206"/>
                    <a:pt x="1489774" y="1030958"/>
                  </a:cubicBezTo>
                  <a:lnTo>
                    <a:pt x="1489774" y="1293518"/>
                  </a:lnTo>
                  <a:lnTo>
                    <a:pt x="1489775" y="1293518"/>
                  </a:lnTo>
                  <a:lnTo>
                    <a:pt x="1489775" y="2063902"/>
                  </a:lnTo>
                  <a:cubicBezTo>
                    <a:pt x="1489775" y="2143440"/>
                    <a:pt x="1425297" y="2207918"/>
                    <a:pt x="1345759" y="2207918"/>
                  </a:cubicBezTo>
                  <a:cubicBezTo>
                    <a:pt x="1266221" y="2207918"/>
                    <a:pt x="1201743" y="2143440"/>
                    <a:pt x="1201743" y="2063902"/>
                  </a:cubicBezTo>
                  <a:lnTo>
                    <a:pt x="1201743" y="1390678"/>
                  </a:lnTo>
                  <a:lnTo>
                    <a:pt x="1158887" y="1390678"/>
                  </a:lnTo>
                  <a:cubicBezTo>
                    <a:pt x="1156542" y="2175018"/>
                    <a:pt x="1154198" y="2959359"/>
                    <a:pt x="1151853" y="3743699"/>
                  </a:cubicBezTo>
                  <a:cubicBezTo>
                    <a:pt x="1151853" y="3843110"/>
                    <a:pt x="1071264" y="3923699"/>
                    <a:pt x="971853" y="3923699"/>
                  </a:cubicBezTo>
                  <a:cubicBezTo>
                    <a:pt x="872442" y="3923699"/>
                    <a:pt x="791853" y="3843110"/>
                    <a:pt x="791853" y="3743699"/>
                  </a:cubicBezTo>
                  <a:lnTo>
                    <a:pt x="791853" y="2305078"/>
                  </a:lnTo>
                  <a:lnTo>
                    <a:pt x="683854" y="2305078"/>
                  </a:lnTo>
                  <a:lnTo>
                    <a:pt x="683854" y="3743698"/>
                  </a:lnTo>
                  <a:cubicBezTo>
                    <a:pt x="683854" y="3843109"/>
                    <a:pt x="603265" y="3923698"/>
                    <a:pt x="503854" y="3923698"/>
                  </a:cubicBezTo>
                  <a:cubicBezTo>
                    <a:pt x="404443" y="3923698"/>
                    <a:pt x="323854" y="3843109"/>
                    <a:pt x="323854" y="3743698"/>
                  </a:cubicBezTo>
                  <a:cubicBezTo>
                    <a:pt x="326198" y="2959358"/>
                    <a:pt x="328543" y="2175018"/>
                    <a:pt x="330887" y="1390678"/>
                  </a:cubicBezTo>
                  <a:lnTo>
                    <a:pt x="288033" y="1390678"/>
                  </a:lnTo>
                  <a:lnTo>
                    <a:pt x="288033" y="2063902"/>
                  </a:lnTo>
                  <a:cubicBezTo>
                    <a:pt x="288033" y="2143440"/>
                    <a:pt x="223555" y="2207918"/>
                    <a:pt x="144017" y="2207918"/>
                  </a:cubicBezTo>
                  <a:cubicBezTo>
                    <a:pt x="64479" y="2207918"/>
                    <a:pt x="1" y="2143440"/>
                    <a:pt x="1" y="2063902"/>
                  </a:cubicBezTo>
                  <a:lnTo>
                    <a:pt x="1" y="1390678"/>
                  </a:lnTo>
                  <a:lnTo>
                    <a:pt x="0" y="1390678"/>
                  </a:lnTo>
                  <a:lnTo>
                    <a:pt x="0" y="1030958"/>
                  </a:lnTo>
                  <a:cubicBezTo>
                    <a:pt x="0" y="876206"/>
                    <a:pt x="125452" y="750754"/>
                    <a:pt x="280204" y="750754"/>
                  </a:cubicBezTo>
                  <a:close/>
                  <a:moveTo>
                    <a:pt x="744888" y="0"/>
                  </a:moveTo>
                  <a:cubicBezTo>
                    <a:pt x="931180" y="0"/>
                    <a:pt x="1082199" y="151019"/>
                    <a:pt x="1082199" y="337311"/>
                  </a:cubicBezTo>
                  <a:cubicBezTo>
                    <a:pt x="1082199" y="523603"/>
                    <a:pt x="931180" y="674622"/>
                    <a:pt x="744888" y="674622"/>
                  </a:cubicBezTo>
                  <a:cubicBezTo>
                    <a:pt x="558596" y="674622"/>
                    <a:pt x="407577" y="523603"/>
                    <a:pt x="407577" y="337311"/>
                  </a:cubicBezTo>
                  <a:cubicBezTo>
                    <a:pt x="407577" y="151019"/>
                    <a:pt x="558596" y="0"/>
                    <a:pt x="744888"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sp>
          <p:nvSpPr>
            <p:cNvPr id="59" name="Round Same Side Corner Rectangle 8">
              <a:extLst>
                <a:ext uri="{FF2B5EF4-FFF2-40B4-BE49-F238E27FC236}">
                  <a16:creationId xmlns:a16="http://schemas.microsoft.com/office/drawing/2014/main" id="{51C0D0D0-A2E9-4073-A642-25678A906530}"/>
                </a:ext>
              </a:extLst>
            </p:cNvPr>
            <p:cNvSpPr/>
            <p:nvPr/>
          </p:nvSpPr>
          <p:spPr>
            <a:xfrm>
              <a:off x="8847545" y="5026289"/>
              <a:ext cx="251302" cy="661867"/>
            </a:xfrm>
            <a:custGeom>
              <a:avLst/>
              <a:gdLst>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8887 w 1489775"/>
                <a:gd name="connsiteY10" fmla="*/ 2305078 h 3923699"/>
                <a:gd name="connsiteX11" fmla="*/ 1151853 w 1489775"/>
                <a:gd name="connsiteY11" fmla="*/ 3743699 h 3923699"/>
                <a:gd name="connsiteX12" fmla="*/ 971853 w 1489775"/>
                <a:gd name="connsiteY12" fmla="*/ 3923699 h 3923699"/>
                <a:gd name="connsiteX13" fmla="*/ 791853 w 1489775"/>
                <a:gd name="connsiteY13" fmla="*/ 3743699 h 3923699"/>
                <a:gd name="connsiteX14" fmla="*/ 791853 w 1489775"/>
                <a:gd name="connsiteY14" fmla="*/ 2305078 h 3923699"/>
                <a:gd name="connsiteX15" fmla="*/ 683854 w 1489775"/>
                <a:gd name="connsiteY15" fmla="*/ 2305078 h 3923699"/>
                <a:gd name="connsiteX16" fmla="*/ 683854 w 1489775"/>
                <a:gd name="connsiteY16" fmla="*/ 3743698 h 3923699"/>
                <a:gd name="connsiteX17" fmla="*/ 503854 w 1489775"/>
                <a:gd name="connsiteY17" fmla="*/ 3923698 h 3923699"/>
                <a:gd name="connsiteX18" fmla="*/ 323854 w 1489775"/>
                <a:gd name="connsiteY18" fmla="*/ 3743698 h 3923699"/>
                <a:gd name="connsiteX19" fmla="*/ 323854 w 1489775"/>
                <a:gd name="connsiteY19" fmla="*/ 2238914 h 3923699"/>
                <a:gd name="connsiteX20" fmla="*/ 330887 w 1489775"/>
                <a:gd name="connsiteY20" fmla="*/ 2238914 h 3923699"/>
                <a:gd name="connsiteX21" fmla="*/ 330887 w 1489775"/>
                <a:gd name="connsiteY21" fmla="*/ 1390678 h 3923699"/>
                <a:gd name="connsiteX22" fmla="*/ 288033 w 1489775"/>
                <a:gd name="connsiteY22" fmla="*/ 1390678 h 3923699"/>
                <a:gd name="connsiteX23" fmla="*/ 288033 w 1489775"/>
                <a:gd name="connsiteY23" fmla="*/ 2063902 h 3923699"/>
                <a:gd name="connsiteX24" fmla="*/ 144017 w 1489775"/>
                <a:gd name="connsiteY24" fmla="*/ 2207918 h 3923699"/>
                <a:gd name="connsiteX25" fmla="*/ 1 w 1489775"/>
                <a:gd name="connsiteY25" fmla="*/ 2063902 h 3923699"/>
                <a:gd name="connsiteX26" fmla="*/ 1 w 1489775"/>
                <a:gd name="connsiteY26" fmla="*/ 1390678 h 3923699"/>
                <a:gd name="connsiteX27" fmla="*/ 0 w 1489775"/>
                <a:gd name="connsiteY27" fmla="*/ 1390678 h 3923699"/>
                <a:gd name="connsiteX28" fmla="*/ 0 w 1489775"/>
                <a:gd name="connsiteY28" fmla="*/ 1030958 h 3923699"/>
                <a:gd name="connsiteX29" fmla="*/ 280204 w 1489775"/>
                <a:gd name="connsiteY29" fmla="*/ 750754 h 3923699"/>
                <a:gd name="connsiteX30" fmla="*/ 744888 w 1489775"/>
                <a:gd name="connsiteY30" fmla="*/ 0 h 3923699"/>
                <a:gd name="connsiteX31" fmla="*/ 1082199 w 1489775"/>
                <a:gd name="connsiteY31" fmla="*/ 337311 h 3923699"/>
                <a:gd name="connsiteX32" fmla="*/ 744888 w 1489775"/>
                <a:gd name="connsiteY32" fmla="*/ 674622 h 3923699"/>
                <a:gd name="connsiteX33" fmla="*/ 407577 w 1489775"/>
                <a:gd name="connsiteY33" fmla="*/ 337311 h 3923699"/>
                <a:gd name="connsiteX34" fmla="*/ 744888 w 1489775"/>
                <a:gd name="connsiteY34"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23854 w 1489775"/>
                <a:gd name="connsiteY18" fmla="*/ 2238914 h 3923699"/>
                <a:gd name="connsiteX19" fmla="*/ 330887 w 1489775"/>
                <a:gd name="connsiteY19" fmla="*/ 2238914 h 3923699"/>
                <a:gd name="connsiteX20" fmla="*/ 330887 w 1489775"/>
                <a:gd name="connsiteY20" fmla="*/ 1390678 h 3923699"/>
                <a:gd name="connsiteX21" fmla="*/ 288033 w 1489775"/>
                <a:gd name="connsiteY21" fmla="*/ 1390678 h 3923699"/>
                <a:gd name="connsiteX22" fmla="*/ 288033 w 1489775"/>
                <a:gd name="connsiteY22" fmla="*/ 2063902 h 3923699"/>
                <a:gd name="connsiteX23" fmla="*/ 144017 w 1489775"/>
                <a:gd name="connsiteY23" fmla="*/ 2207918 h 3923699"/>
                <a:gd name="connsiteX24" fmla="*/ 1 w 1489775"/>
                <a:gd name="connsiteY24" fmla="*/ 2063902 h 3923699"/>
                <a:gd name="connsiteX25" fmla="*/ 1 w 1489775"/>
                <a:gd name="connsiteY25" fmla="*/ 1390678 h 3923699"/>
                <a:gd name="connsiteX26" fmla="*/ 0 w 1489775"/>
                <a:gd name="connsiteY26" fmla="*/ 1390678 h 3923699"/>
                <a:gd name="connsiteX27" fmla="*/ 0 w 1489775"/>
                <a:gd name="connsiteY27" fmla="*/ 1030958 h 3923699"/>
                <a:gd name="connsiteX28" fmla="*/ 280204 w 1489775"/>
                <a:gd name="connsiteY28" fmla="*/ 750754 h 3923699"/>
                <a:gd name="connsiteX29" fmla="*/ 744888 w 1489775"/>
                <a:gd name="connsiteY29" fmla="*/ 0 h 3923699"/>
                <a:gd name="connsiteX30" fmla="*/ 1082199 w 1489775"/>
                <a:gd name="connsiteY30" fmla="*/ 337311 h 3923699"/>
                <a:gd name="connsiteX31" fmla="*/ 744888 w 1489775"/>
                <a:gd name="connsiteY31" fmla="*/ 674622 h 3923699"/>
                <a:gd name="connsiteX32" fmla="*/ 407577 w 1489775"/>
                <a:gd name="connsiteY32" fmla="*/ 337311 h 3923699"/>
                <a:gd name="connsiteX33" fmla="*/ 744888 w 1489775"/>
                <a:gd name="connsiteY33"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23854 w 1489775"/>
                <a:gd name="connsiteY18" fmla="*/ 2238914 h 3923699"/>
                <a:gd name="connsiteX19" fmla="*/ 330887 w 1489775"/>
                <a:gd name="connsiteY19" fmla="*/ 1390678 h 3923699"/>
                <a:gd name="connsiteX20" fmla="*/ 288033 w 1489775"/>
                <a:gd name="connsiteY20" fmla="*/ 1390678 h 3923699"/>
                <a:gd name="connsiteX21" fmla="*/ 288033 w 1489775"/>
                <a:gd name="connsiteY21" fmla="*/ 2063902 h 3923699"/>
                <a:gd name="connsiteX22" fmla="*/ 144017 w 1489775"/>
                <a:gd name="connsiteY22" fmla="*/ 2207918 h 3923699"/>
                <a:gd name="connsiteX23" fmla="*/ 1 w 1489775"/>
                <a:gd name="connsiteY23" fmla="*/ 2063902 h 3923699"/>
                <a:gd name="connsiteX24" fmla="*/ 1 w 1489775"/>
                <a:gd name="connsiteY24" fmla="*/ 1390678 h 3923699"/>
                <a:gd name="connsiteX25" fmla="*/ 0 w 1489775"/>
                <a:gd name="connsiteY25" fmla="*/ 1390678 h 3923699"/>
                <a:gd name="connsiteX26" fmla="*/ 0 w 1489775"/>
                <a:gd name="connsiteY26" fmla="*/ 1030958 h 3923699"/>
                <a:gd name="connsiteX27" fmla="*/ 280204 w 1489775"/>
                <a:gd name="connsiteY27" fmla="*/ 750754 h 3923699"/>
                <a:gd name="connsiteX28" fmla="*/ 744888 w 1489775"/>
                <a:gd name="connsiteY28" fmla="*/ 0 h 3923699"/>
                <a:gd name="connsiteX29" fmla="*/ 1082199 w 1489775"/>
                <a:gd name="connsiteY29" fmla="*/ 337311 h 3923699"/>
                <a:gd name="connsiteX30" fmla="*/ 744888 w 1489775"/>
                <a:gd name="connsiteY30" fmla="*/ 674622 h 3923699"/>
                <a:gd name="connsiteX31" fmla="*/ 407577 w 1489775"/>
                <a:gd name="connsiteY31" fmla="*/ 337311 h 3923699"/>
                <a:gd name="connsiteX32" fmla="*/ 744888 w 1489775"/>
                <a:gd name="connsiteY32"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30887 w 1489775"/>
                <a:gd name="connsiteY18" fmla="*/ 1390678 h 3923699"/>
                <a:gd name="connsiteX19" fmla="*/ 288033 w 1489775"/>
                <a:gd name="connsiteY19" fmla="*/ 1390678 h 3923699"/>
                <a:gd name="connsiteX20" fmla="*/ 288033 w 1489775"/>
                <a:gd name="connsiteY20" fmla="*/ 2063902 h 3923699"/>
                <a:gd name="connsiteX21" fmla="*/ 144017 w 1489775"/>
                <a:gd name="connsiteY21" fmla="*/ 2207918 h 3923699"/>
                <a:gd name="connsiteX22" fmla="*/ 1 w 1489775"/>
                <a:gd name="connsiteY22" fmla="*/ 2063902 h 3923699"/>
                <a:gd name="connsiteX23" fmla="*/ 1 w 1489775"/>
                <a:gd name="connsiteY23" fmla="*/ 1390678 h 3923699"/>
                <a:gd name="connsiteX24" fmla="*/ 0 w 1489775"/>
                <a:gd name="connsiteY24" fmla="*/ 1390678 h 3923699"/>
                <a:gd name="connsiteX25" fmla="*/ 0 w 1489775"/>
                <a:gd name="connsiteY25" fmla="*/ 1030958 h 3923699"/>
                <a:gd name="connsiteX26" fmla="*/ 280204 w 1489775"/>
                <a:gd name="connsiteY26" fmla="*/ 750754 h 3923699"/>
                <a:gd name="connsiteX27" fmla="*/ 744888 w 1489775"/>
                <a:gd name="connsiteY27" fmla="*/ 0 h 3923699"/>
                <a:gd name="connsiteX28" fmla="*/ 1082199 w 1489775"/>
                <a:gd name="connsiteY28" fmla="*/ 337311 h 3923699"/>
                <a:gd name="connsiteX29" fmla="*/ 744888 w 1489775"/>
                <a:gd name="connsiteY29" fmla="*/ 674622 h 3923699"/>
                <a:gd name="connsiteX30" fmla="*/ 407577 w 1489775"/>
                <a:gd name="connsiteY30" fmla="*/ 337311 h 3923699"/>
                <a:gd name="connsiteX31" fmla="*/ 744888 w 1489775"/>
                <a:gd name="connsiteY31" fmla="*/ 0 h 39236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489775" h="3923699">
                  <a:moveTo>
                    <a:pt x="280204" y="750754"/>
                  </a:moveTo>
                  <a:lnTo>
                    <a:pt x="1209570" y="750754"/>
                  </a:lnTo>
                  <a:cubicBezTo>
                    <a:pt x="1364322" y="750754"/>
                    <a:pt x="1489774" y="876206"/>
                    <a:pt x="1489774" y="1030958"/>
                  </a:cubicBezTo>
                  <a:lnTo>
                    <a:pt x="1489774" y="1293518"/>
                  </a:lnTo>
                  <a:lnTo>
                    <a:pt x="1489775" y="1293518"/>
                  </a:lnTo>
                  <a:lnTo>
                    <a:pt x="1489775" y="2063902"/>
                  </a:lnTo>
                  <a:cubicBezTo>
                    <a:pt x="1489775" y="2143440"/>
                    <a:pt x="1425297" y="2207918"/>
                    <a:pt x="1345759" y="2207918"/>
                  </a:cubicBezTo>
                  <a:cubicBezTo>
                    <a:pt x="1266221" y="2207918"/>
                    <a:pt x="1201743" y="2143440"/>
                    <a:pt x="1201743" y="2063902"/>
                  </a:cubicBezTo>
                  <a:lnTo>
                    <a:pt x="1201743" y="1390678"/>
                  </a:lnTo>
                  <a:lnTo>
                    <a:pt x="1158887" y="1390678"/>
                  </a:lnTo>
                  <a:cubicBezTo>
                    <a:pt x="1156542" y="2175018"/>
                    <a:pt x="1154198" y="2959359"/>
                    <a:pt x="1151853" y="3743699"/>
                  </a:cubicBezTo>
                  <a:cubicBezTo>
                    <a:pt x="1151853" y="3843110"/>
                    <a:pt x="1071264" y="3923699"/>
                    <a:pt x="971853" y="3923699"/>
                  </a:cubicBezTo>
                  <a:cubicBezTo>
                    <a:pt x="872442" y="3923699"/>
                    <a:pt x="791853" y="3843110"/>
                    <a:pt x="791853" y="3743699"/>
                  </a:cubicBezTo>
                  <a:lnTo>
                    <a:pt x="791853" y="2305078"/>
                  </a:lnTo>
                  <a:lnTo>
                    <a:pt x="683854" y="2305078"/>
                  </a:lnTo>
                  <a:lnTo>
                    <a:pt x="683854" y="3743698"/>
                  </a:lnTo>
                  <a:cubicBezTo>
                    <a:pt x="683854" y="3843109"/>
                    <a:pt x="603265" y="3923698"/>
                    <a:pt x="503854" y="3923698"/>
                  </a:cubicBezTo>
                  <a:cubicBezTo>
                    <a:pt x="404443" y="3923698"/>
                    <a:pt x="323854" y="3843109"/>
                    <a:pt x="323854" y="3743698"/>
                  </a:cubicBezTo>
                  <a:cubicBezTo>
                    <a:pt x="326198" y="2959358"/>
                    <a:pt x="328543" y="2175018"/>
                    <a:pt x="330887" y="1390678"/>
                  </a:cubicBezTo>
                  <a:lnTo>
                    <a:pt x="288033" y="1390678"/>
                  </a:lnTo>
                  <a:lnTo>
                    <a:pt x="288033" y="2063902"/>
                  </a:lnTo>
                  <a:cubicBezTo>
                    <a:pt x="288033" y="2143440"/>
                    <a:pt x="223555" y="2207918"/>
                    <a:pt x="144017" y="2207918"/>
                  </a:cubicBezTo>
                  <a:cubicBezTo>
                    <a:pt x="64479" y="2207918"/>
                    <a:pt x="1" y="2143440"/>
                    <a:pt x="1" y="2063902"/>
                  </a:cubicBezTo>
                  <a:lnTo>
                    <a:pt x="1" y="1390678"/>
                  </a:lnTo>
                  <a:lnTo>
                    <a:pt x="0" y="1390678"/>
                  </a:lnTo>
                  <a:lnTo>
                    <a:pt x="0" y="1030958"/>
                  </a:lnTo>
                  <a:cubicBezTo>
                    <a:pt x="0" y="876206"/>
                    <a:pt x="125452" y="750754"/>
                    <a:pt x="280204" y="750754"/>
                  </a:cubicBezTo>
                  <a:close/>
                  <a:moveTo>
                    <a:pt x="744888" y="0"/>
                  </a:moveTo>
                  <a:cubicBezTo>
                    <a:pt x="931180" y="0"/>
                    <a:pt x="1082199" y="151019"/>
                    <a:pt x="1082199" y="337311"/>
                  </a:cubicBezTo>
                  <a:cubicBezTo>
                    <a:pt x="1082199" y="523603"/>
                    <a:pt x="931180" y="674622"/>
                    <a:pt x="744888" y="674622"/>
                  </a:cubicBezTo>
                  <a:cubicBezTo>
                    <a:pt x="558596" y="674622"/>
                    <a:pt x="407577" y="523603"/>
                    <a:pt x="407577" y="337311"/>
                  </a:cubicBezTo>
                  <a:cubicBezTo>
                    <a:pt x="407577" y="151019"/>
                    <a:pt x="558596" y="0"/>
                    <a:pt x="744888"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sp>
          <p:nvSpPr>
            <p:cNvPr id="60" name="Round Same Side Corner Rectangle 8">
              <a:extLst>
                <a:ext uri="{FF2B5EF4-FFF2-40B4-BE49-F238E27FC236}">
                  <a16:creationId xmlns:a16="http://schemas.microsoft.com/office/drawing/2014/main" id="{7FFD8445-06C9-489C-80B2-53B867408E90}"/>
                </a:ext>
              </a:extLst>
            </p:cNvPr>
            <p:cNvSpPr/>
            <p:nvPr/>
          </p:nvSpPr>
          <p:spPr>
            <a:xfrm>
              <a:off x="9206554" y="5026289"/>
              <a:ext cx="251302" cy="661867"/>
            </a:xfrm>
            <a:custGeom>
              <a:avLst/>
              <a:gdLst>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8887 w 1489775"/>
                <a:gd name="connsiteY10" fmla="*/ 2305078 h 3923699"/>
                <a:gd name="connsiteX11" fmla="*/ 1151853 w 1489775"/>
                <a:gd name="connsiteY11" fmla="*/ 3743699 h 3923699"/>
                <a:gd name="connsiteX12" fmla="*/ 971853 w 1489775"/>
                <a:gd name="connsiteY12" fmla="*/ 3923699 h 3923699"/>
                <a:gd name="connsiteX13" fmla="*/ 791853 w 1489775"/>
                <a:gd name="connsiteY13" fmla="*/ 3743699 h 3923699"/>
                <a:gd name="connsiteX14" fmla="*/ 791853 w 1489775"/>
                <a:gd name="connsiteY14" fmla="*/ 2305078 h 3923699"/>
                <a:gd name="connsiteX15" fmla="*/ 683854 w 1489775"/>
                <a:gd name="connsiteY15" fmla="*/ 2305078 h 3923699"/>
                <a:gd name="connsiteX16" fmla="*/ 683854 w 1489775"/>
                <a:gd name="connsiteY16" fmla="*/ 3743698 h 3923699"/>
                <a:gd name="connsiteX17" fmla="*/ 503854 w 1489775"/>
                <a:gd name="connsiteY17" fmla="*/ 3923698 h 3923699"/>
                <a:gd name="connsiteX18" fmla="*/ 323854 w 1489775"/>
                <a:gd name="connsiteY18" fmla="*/ 3743698 h 3923699"/>
                <a:gd name="connsiteX19" fmla="*/ 323854 w 1489775"/>
                <a:gd name="connsiteY19" fmla="*/ 2238914 h 3923699"/>
                <a:gd name="connsiteX20" fmla="*/ 330887 w 1489775"/>
                <a:gd name="connsiteY20" fmla="*/ 2238914 h 3923699"/>
                <a:gd name="connsiteX21" fmla="*/ 330887 w 1489775"/>
                <a:gd name="connsiteY21" fmla="*/ 1390678 h 3923699"/>
                <a:gd name="connsiteX22" fmla="*/ 288033 w 1489775"/>
                <a:gd name="connsiteY22" fmla="*/ 1390678 h 3923699"/>
                <a:gd name="connsiteX23" fmla="*/ 288033 w 1489775"/>
                <a:gd name="connsiteY23" fmla="*/ 2063902 h 3923699"/>
                <a:gd name="connsiteX24" fmla="*/ 144017 w 1489775"/>
                <a:gd name="connsiteY24" fmla="*/ 2207918 h 3923699"/>
                <a:gd name="connsiteX25" fmla="*/ 1 w 1489775"/>
                <a:gd name="connsiteY25" fmla="*/ 2063902 h 3923699"/>
                <a:gd name="connsiteX26" fmla="*/ 1 w 1489775"/>
                <a:gd name="connsiteY26" fmla="*/ 1390678 h 3923699"/>
                <a:gd name="connsiteX27" fmla="*/ 0 w 1489775"/>
                <a:gd name="connsiteY27" fmla="*/ 1390678 h 3923699"/>
                <a:gd name="connsiteX28" fmla="*/ 0 w 1489775"/>
                <a:gd name="connsiteY28" fmla="*/ 1030958 h 3923699"/>
                <a:gd name="connsiteX29" fmla="*/ 280204 w 1489775"/>
                <a:gd name="connsiteY29" fmla="*/ 750754 h 3923699"/>
                <a:gd name="connsiteX30" fmla="*/ 744888 w 1489775"/>
                <a:gd name="connsiteY30" fmla="*/ 0 h 3923699"/>
                <a:gd name="connsiteX31" fmla="*/ 1082199 w 1489775"/>
                <a:gd name="connsiteY31" fmla="*/ 337311 h 3923699"/>
                <a:gd name="connsiteX32" fmla="*/ 744888 w 1489775"/>
                <a:gd name="connsiteY32" fmla="*/ 674622 h 3923699"/>
                <a:gd name="connsiteX33" fmla="*/ 407577 w 1489775"/>
                <a:gd name="connsiteY33" fmla="*/ 337311 h 3923699"/>
                <a:gd name="connsiteX34" fmla="*/ 744888 w 1489775"/>
                <a:gd name="connsiteY34"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23854 w 1489775"/>
                <a:gd name="connsiteY18" fmla="*/ 2238914 h 3923699"/>
                <a:gd name="connsiteX19" fmla="*/ 330887 w 1489775"/>
                <a:gd name="connsiteY19" fmla="*/ 2238914 h 3923699"/>
                <a:gd name="connsiteX20" fmla="*/ 330887 w 1489775"/>
                <a:gd name="connsiteY20" fmla="*/ 1390678 h 3923699"/>
                <a:gd name="connsiteX21" fmla="*/ 288033 w 1489775"/>
                <a:gd name="connsiteY21" fmla="*/ 1390678 h 3923699"/>
                <a:gd name="connsiteX22" fmla="*/ 288033 w 1489775"/>
                <a:gd name="connsiteY22" fmla="*/ 2063902 h 3923699"/>
                <a:gd name="connsiteX23" fmla="*/ 144017 w 1489775"/>
                <a:gd name="connsiteY23" fmla="*/ 2207918 h 3923699"/>
                <a:gd name="connsiteX24" fmla="*/ 1 w 1489775"/>
                <a:gd name="connsiteY24" fmla="*/ 2063902 h 3923699"/>
                <a:gd name="connsiteX25" fmla="*/ 1 w 1489775"/>
                <a:gd name="connsiteY25" fmla="*/ 1390678 h 3923699"/>
                <a:gd name="connsiteX26" fmla="*/ 0 w 1489775"/>
                <a:gd name="connsiteY26" fmla="*/ 1390678 h 3923699"/>
                <a:gd name="connsiteX27" fmla="*/ 0 w 1489775"/>
                <a:gd name="connsiteY27" fmla="*/ 1030958 h 3923699"/>
                <a:gd name="connsiteX28" fmla="*/ 280204 w 1489775"/>
                <a:gd name="connsiteY28" fmla="*/ 750754 h 3923699"/>
                <a:gd name="connsiteX29" fmla="*/ 744888 w 1489775"/>
                <a:gd name="connsiteY29" fmla="*/ 0 h 3923699"/>
                <a:gd name="connsiteX30" fmla="*/ 1082199 w 1489775"/>
                <a:gd name="connsiteY30" fmla="*/ 337311 h 3923699"/>
                <a:gd name="connsiteX31" fmla="*/ 744888 w 1489775"/>
                <a:gd name="connsiteY31" fmla="*/ 674622 h 3923699"/>
                <a:gd name="connsiteX32" fmla="*/ 407577 w 1489775"/>
                <a:gd name="connsiteY32" fmla="*/ 337311 h 3923699"/>
                <a:gd name="connsiteX33" fmla="*/ 744888 w 1489775"/>
                <a:gd name="connsiteY33"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23854 w 1489775"/>
                <a:gd name="connsiteY18" fmla="*/ 2238914 h 3923699"/>
                <a:gd name="connsiteX19" fmla="*/ 330887 w 1489775"/>
                <a:gd name="connsiteY19" fmla="*/ 1390678 h 3923699"/>
                <a:gd name="connsiteX20" fmla="*/ 288033 w 1489775"/>
                <a:gd name="connsiteY20" fmla="*/ 1390678 h 3923699"/>
                <a:gd name="connsiteX21" fmla="*/ 288033 w 1489775"/>
                <a:gd name="connsiteY21" fmla="*/ 2063902 h 3923699"/>
                <a:gd name="connsiteX22" fmla="*/ 144017 w 1489775"/>
                <a:gd name="connsiteY22" fmla="*/ 2207918 h 3923699"/>
                <a:gd name="connsiteX23" fmla="*/ 1 w 1489775"/>
                <a:gd name="connsiteY23" fmla="*/ 2063902 h 3923699"/>
                <a:gd name="connsiteX24" fmla="*/ 1 w 1489775"/>
                <a:gd name="connsiteY24" fmla="*/ 1390678 h 3923699"/>
                <a:gd name="connsiteX25" fmla="*/ 0 w 1489775"/>
                <a:gd name="connsiteY25" fmla="*/ 1390678 h 3923699"/>
                <a:gd name="connsiteX26" fmla="*/ 0 w 1489775"/>
                <a:gd name="connsiteY26" fmla="*/ 1030958 h 3923699"/>
                <a:gd name="connsiteX27" fmla="*/ 280204 w 1489775"/>
                <a:gd name="connsiteY27" fmla="*/ 750754 h 3923699"/>
                <a:gd name="connsiteX28" fmla="*/ 744888 w 1489775"/>
                <a:gd name="connsiteY28" fmla="*/ 0 h 3923699"/>
                <a:gd name="connsiteX29" fmla="*/ 1082199 w 1489775"/>
                <a:gd name="connsiteY29" fmla="*/ 337311 h 3923699"/>
                <a:gd name="connsiteX30" fmla="*/ 744888 w 1489775"/>
                <a:gd name="connsiteY30" fmla="*/ 674622 h 3923699"/>
                <a:gd name="connsiteX31" fmla="*/ 407577 w 1489775"/>
                <a:gd name="connsiteY31" fmla="*/ 337311 h 3923699"/>
                <a:gd name="connsiteX32" fmla="*/ 744888 w 1489775"/>
                <a:gd name="connsiteY32"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30887 w 1489775"/>
                <a:gd name="connsiteY18" fmla="*/ 1390678 h 3923699"/>
                <a:gd name="connsiteX19" fmla="*/ 288033 w 1489775"/>
                <a:gd name="connsiteY19" fmla="*/ 1390678 h 3923699"/>
                <a:gd name="connsiteX20" fmla="*/ 288033 w 1489775"/>
                <a:gd name="connsiteY20" fmla="*/ 2063902 h 3923699"/>
                <a:gd name="connsiteX21" fmla="*/ 144017 w 1489775"/>
                <a:gd name="connsiteY21" fmla="*/ 2207918 h 3923699"/>
                <a:gd name="connsiteX22" fmla="*/ 1 w 1489775"/>
                <a:gd name="connsiteY22" fmla="*/ 2063902 h 3923699"/>
                <a:gd name="connsiteX23" fmla="*/ 1 w 1489775"/>
                <a:gd name="connsiteY23" fmla="*/ 1390678 h 3923699"/>
                <a:gd name="connsiteX24" fmla="*/ 0 w 1489775"/>
                <a:gd name="connsiteY24" fmla="*/ 1390678 h 3923699"/>
                <a:gd name="connsiteX25" fmla="*/ 0 w 1489775"/>
                <a:gd name="connsiteY25" fmla="*/ 1030958 h 3923699"/>
                <a:gd name="connsiteX26" fmla="*/ 280204 w 1489775"/>
                <a:gd name="connsiteY26" fmla="*/ 750754 h 3923699"/>
                <a:gd name="connsiteX27" fmla="*/ 744888 w 1489775"/>
                <a:gd name="connsiteY27" fmla="*/ 0 h 3923699"/>
                <a:gd name="connsiteX28" fmla="*/ 1082199 w 1489775"/>
                <a:gd name="connsiteY28" fmla="*/ 337311 h 3923699"/>
                <a:gd name="connsiteX29" fmla="*/ 744888 w 1489775"/>
                <a:gd name="connsiteY29" fmla="*/ 674622 h 3923699"/>
                <a:gd name="connsiteX30" fmla="*/ 407577 w 1489775"/>
                <a:gd name="connsiteY30" fmla="*/ 337311 h 3923699"/>
                <a:gd name="connsiteX31" fmla="*/ 744888 w 1489775"/>
                <a:gd name="connsiteY31" fmla="*/ 0 h 39236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489775" h="3923699">
                  <a:moveTo>
                    <a:pt x="280204" y="750754"/>
                  </a:moveTo>
                  <a:lnTo>
                    <a:pt x="1209570" y="750754"/>
                  </a:lnTo>
                  <a:cubicBezTo>
                    <a:pt x="1364322" y="750754"/>
                    <a:pt x="1489774" y="876206"/>
                    <a:pt x="1489774" y="1030958"/>
                  </a:cubicBezTo>
                  <a:lnTo>
                    <a:pt x="1489774" y="1293518"/>
                  </a:lnTo>
                  <a:lnTo>
                    <a:pt x="1489775" y="1293518"/>
                  </a:lnTo>
                  <a:lnTo>
                    <a:pt x="1489775" y="2063902"/>
                  </a:lnTo>
                  <a:cubicBezTo>
                    <a:pt x="1489775" y="2143440"/>
                    <a:pt x="1425297" y="2207918"/>
                    <a:pt x="1345759" y="2207918"/>
                  </a:cubicBezTo>
                  <a:cubicBezTo>
                    <a:pt x="1266221" y="2207918"/>
                    <a:pt x="1201743" y="2143440"/>
                    <a:pt x="1201743" y="2063902"/>
                  </a:cubicBezTo>
                  <a:lnTo>
                    <a:pt x="1201743" y="1390678"/>
                  </a:lnTo>
                  <a:lnTo>
                    <a:pt x="1158887" y="1390678"/>
                  </a:lnTo>
                  <a:cubicBezTo>
                    <a:pt x="1156542" y="2175018"/>
                    <a:pt x="1154198" y="2959359"/>
                    <a:pt x="1151853" y="3743699"/>
                  </a:cubicBezTo>
                  <a:cubicBezTo>
                    <a:pt x="1151853" y="3843110"/>
                    <a:pt x="1071264" y="3923699"/>
                    <a:pt x="971853" y="3923699"/>
                  </a:cubicBezTo>
                  <a:cubicBezTo>
                    <a:pt x="872442" y="3923699"/>
                    <a:pt x="791853" y="3843110"/>
                    <a:pt x="791853" y="3743699"/>
                  </a:cubicBezTo>
                  <a:lnTo>
                    <a:pt x="791853" y="2305078"/>
                  </a:lnTo>
                  <a:lnTo>
                    <a:pt x="683854" y="2305078"/>
                  </a:lnTo>
                  <a:lnTo>
                    <a:pt x="683854" y="3743698"/>
                  </a:lnTo>
                  <a:cubicBezTo>
                    <a:pt x="683854" y="3843109"/>
                    <a:pt x="603265" y="3923698"/>
                    <a:pt x="503854" y="3923698"/>
                  </a:cubicBezTo>
                  <a:cubicBezTo>
                    <a:pt x="404443" y="3923698"/>
                    <a:pt x="323854" y="3843109"/>
                    <a:pt x="323854" y="3743698"/>
                  </a:cubicBezTo>
                  <a:cubicBezTo>
                    <a:pt x="326198" y="2959358"/>
                    <a:pt x="328543" y="2175018"/>
                    <a:pt x="330887" y="1390678"/>
                  </a:cubicBezTo>
                  <a:lnTo>
                    <a:pt x="288033" y="1390678"/>
                  </a:lnTo>
                  <a:lnTo>
                    <a:pt x="288033" y="2063902"/>
                  </a:lnTo>
                  <a:cubicBezTo>
                    <a:pt x="288033" y="2143440"/>
                    <a:pt x="223555" y="2207918"/>
                    <a:pt x="144017" y="2207918"/>
                  </a:cubicBezTo>
                  <a:cubicBezTo>
                    <a:pt x="64479" y="2207918"/>
                    <a:pt x="1" y="2143440"/>
                    <a:pt x="1" y="2063902"/>
                  </a:cubicBezTo>
                  <a:lnTo>
                    <a:pt x="1" y="1390678"/>
                  </a:lnTo>
                  <a:lnTo>
                    <a:pt x="0" y="1390678"/>
                  </a:lnTo>
                  <a:lnTo>
                    <a:pt x="0" y="1030958"/>
                  </a:lnTo>
                  <a:cubicBezTo>
                    <a:pt x="0" y="876206"/>
                    <a:pt x="125452" y="750754"/>
                    <a:pt x="280204" y="750754"/>
                  </a:cubicBezTo>
                  <a:close/>
                  <a:moveTo>
                    <a:pt x="744888" y="0"/>
                  </a:moveTo>
                  <a:cubicBezTo>
                    <a:pt x="931180" y="0"/>
                    <a:pt x="1082199" y="151019"/>
                    <a:pt x="1082199" y="337311"/>
                  </a:cubicBezTo>
                  <a:cubicBezTo>
                    <a:pt x="1082199" y="523603"/>
                    <a:pt x="931180" y="674622"/>
                    <a:pt x="744888" y="674622"/>
                  </a:cubicBezTo>
                  <a:cubicBezTo>
                    <a:pt x="558596" y="674622"/>
                    <a:pt x="407577" y="523603"/>
                    <a:pt x="407577" y="337311"/>
                  </a:cubicBezTo>
                  <a:cubicBezTo>
                    <a:pt x="407577" y="151019"/>
                    <a:pt x="558596" y="0"/>
                    <a:pt x="744888"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sp>
          <p:nvSpPr>
            <p:cNvPr id="61" name="Round Same Side Corner Rectangle 8">
              <a:extLst>
                <a:ext uri="{FF2B5EF4-FFF2-40B4-BE49-F238E27FC236}">
                  <a16:creationId xmlns:a16="http://schemas.microsoft.com/office/drawing/2014/main" id="{A76CB427-5F81-42F8-8FAD-C7F6AD37D8E2}"/>
                </a:ext>
              </a:extLst>
            </p:cNvPr>
            <p:cNvSpPr/>
            <p:nvPr/>
          </p:nvSpPr>
          <p:spPr>
            <a:xfrm>
              <a:off x="9565563" y="5026289"/>
              <a:ext cx="251302" cy="661867"/>
            </a:xfrm>
            <a:custGeom>
              <a:avLst/>
              <a:gdLst>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8887 w 1489775"/>
                <a:gd name="connsiteY10" fmla="*/ 2305078 h 3923699"/>
                <a:gd name="connsiteX11" fmla="*/ 1151853 w 1489775"/>
                <a:gd name="connsiteY11" fmla="*/ 3743699 h 3923699"/>
                <a:gd name="connsiteX12" fmla="*/ 971853 w 1489775"/>
                <a:gd name="connsiteY12" fmla="*/ 3923699 h 3923699"/>
                <a:gd name="connsiteX13" fmla="*/ 791853 w 1489775"/>
                <a:gd name="connsiteY13" fmla="*/ 3743699 h 3923699"/>
                <a:gd name="connsiteX14" fmla="*/ 791853 w 1489775"/>
                <a:gd name="connsiteY14" fmla="*/ 2305078 h 3923699"/>
                <a:gd name="connsiteX15" fmla="*/ 683854 w 1489775"/>
                <a:gd name="connsiteY15" fmla="*/ 2305078 h 3923699"/>
                <a:gd name="connsiteX16" fmla="*/ 683854 w 1489775"/>
                <a:gd name="connsiteY16" fmla="*/ 3743698 h 3923699"/>
                <a:gd name="connsiteX17" fmla="*/ 503854 w 1489775"/>
                <a:gd name="connsiteY17" fmla="*/ 3923698 h 3923699"/>
                <a:gd name="connsiteX18" fmla="*/ 323854 w 1489775"/>
                <a:gd name="connsiteY18" fmla="*/ 3743698 h 3923699"/>
                <a:gd name="connsiteX19" fmla="*/ 323854 w 1489775"/>
                <a:gd name="connsiteY19" fmla="*/ 2238914 h 3923699"/>
                <a:gd name="connsiteX20" fmla="*/ 330887 w 1489775"/>
                <a:gd name="connsiteY20" fmla="*/ 2238914 h 3923699"/>
                <a:gd name="connsiteX21" fmla="*/ 330887 w 1489775"/>
                <a:gd name="connsiteY21" fmla="*/ 1390678 h 3923699"/>
                <a:gd name="connsiteX22" fmla="*/ 288033 w 1489775"/>
                <a:gd name="connsiteY22" fmla="*/ 1390678 h 3923699"/>
                <a:gd name="connsiteX23" fmla="*/ 288033 w 1489775"/>
                <a:gd name="connsiteY23" fmla="*/ 2063902 h 3923699"/>
                <a:gd name="connsiteX24" fmla="*/ 144017 w 1489775"/>
                <a:gd name="connsiteY24" fmla="*/ 2207918 h 3923699"/>
                <a:gd name="connsiteX25" fmla="*/ 1 w 1489775"/>
                <a:gd name="connsiteY25" fmla="*/ 2063902 h 3923699"/>
                <a:gd name="connsiteX26" fmla="*/ 1 w 1489775"/>
                <a:gd name="connsiteY26" fmla="*/ 1390678 h 3923699"/>
                <a:gd name="connsiteX27" fmla="*/ 0 w 1489775"/>
                <a:gd name="connsiteY27" fmla="*/ 1390678 h 3923699"/>
                <a:gd name="connsiteX28" fmla="*/ 0 w 1489775"/>
                <a:gd name="connsiteY28" fmla="*/ 1030958 h 3923699"/>
                <a:gd name="connsiteX29" fmla="*/ 280204 w 1489775"/>
                <a:gd name="connsiteY29" fmla="*/ 750754 h 3923699"/>
                <a:gd name="connsiteX30" fmla="*/ 744888 w 1489775"/>
                <a:gd name="connsiteY30" fmla="*/ 0 h 3923699"/>
                <a:gd name="connsiteX31" fmla="*/ 1082199 w 1489775"/>
                <a:gd name="connsiteY31" fmla="*/ 337311 h 3923699"/>
                <a:gd name="connsiteX32" fmla="*/ 744888 w 1489775"/>
                <a:gd name="connsiteY32" fmla="*/ 674622 h 3923699"/>
                <a:gd name="connsiteX33" fmla="*/ 407577 w 1489775"/>
                <a:gd name="connsiteY33" fmla="*/ 337311 h 3923699"/>
                <a:gd name="connsiteX34" fmla="*/ 744888 w 1489775"/>
                <a:gd name="connsiteY34"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23854 w 1489775"/>
                <a:gd name="connsiteY18" fmla="*/ 2238914 h 3923699"/>
                <a:gd name="connsiteX19" fmla="*/ 330887 w 1489775"/>
                <a:gd name="connsiteY19" fmla="*/ 2238914 h 3923699"/>
                <a:gd name="connsiteX20" fmla="*/ 330887 w 1489775"/>
                <a:gd name="connsiteY20" fmla="*/ 1390678 h 3923699"/>
                <a:gd name="connsiteX21" fmla="*/ 288033 w 1489775"/>
                <a:gd name="connsiteY21" fmla="*/ 1390678 h 3923699"/>
                <a:gd name="connsiteX22" fmla="*/ 288033 w 1489775"/>
                <a:gd name="connsiteY22" fmla="*/ 2063902 h 3923699"/>
                <a:gd name="connsiteX23" fmla="*/ 144017 w 1489775"/>
                <a:gd name="connsiteY23" fmla="*/ 2207918 h 3923699"/>
                <a:gd name="connsiteX24" fmla="*/ 1 w 1489775"/>
                <a:gd name="connsiteY24" fmla="*/ 2063902 h 3923699"/>
                <a:gd name="connsiteX25" fmla="*/ 1 w 1489775"/>
                <a:gd name="connsiteY25" fmla="*/ 1390678 h 3923699"/>
                <a:gd name="connsiteX26" fmla="*/ 0 w 1489775"/>
                <a:gd name="connsiteY26" fmla="*/ 1390678 h 3923699"/>
                <a:gd name="connsiteX27" fmla="*/ 0 w 1489775"/>
                <a:gd name="connsiteY27" fmla="*/ 1030958 h 3923699"/>
                <a:gd name="connsiteX28" fmla="*/ 280204 w 1489775"/>
                <a:gd name="connsiteY28" fmla="*/ 750754 h 3923699"/>
                <a:gd name="connsiteX29" fmla="*/ 744888 w 1489775"/>
                <a:gd name="connsiteY29" fmla="*/ 0 h 3923699"/>
                <a:gd name="connsiteX30" fmla="*/ 1082199 w 1489775"/>
                <a:gd name="connsiteY30" fmla="*/ 337311 h 3923699"/>
                <a:gd name="connsiteX31" fmla="*/ 744888 w 1489775"/>
                <a:gd name="connsiteY31" fmla="*/ 674622 h 3923699"/>
                <a:gd name="connsiteX32" fmla="*/ 407577 w 1489775"/>
                <a:gd name="connsiteY32" fmla="*/ 337311 h 3923699"/>
                <a:gd name="connsiteX33" fmla="*/ 744888 w 1489775"/>
                <a:gd name="connsiteY33"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23854 w 1489775"/>
                <a:gd name="connsiteY18" fmla="*/ 2238914 h 3923699"/>
                <a:gd name="connsiteX19" fmla="*/ 330887 w 1489775"/>
                <a:gd name="connsiteY19" fmla="*/ 1390678 h 3923699"/>
                <a:gd name="connsiteX20" fmla="*/ 288033 w 1489775"/>
                <a:gd name="connsiteY20" fmla="*/ 1390678 h 3923699"/>
                <a:gd name="connsiteX21" fmla="*/ 288033 w 1489775"/>
                <a:gd name="connsiteY21" fmla="*/ 2063902 h 3923699"/>
                <a:gd name="connsiteX22" fmla="*/ 144017 w 1489775"/>
                <a:gd name="connsiteY22" fmla="*/ 2207918 h 3923699"/>
                <a:gd name="connsiteX23" fmla="*/ 1 w 1489775"/>
                <a:gd name="connsiteY23" fmla="*/ 2063902 h 3923699"/>
                <a:gd name="connsiteX24" fmla="*/ 1 w 1489775"/>
                <a:gd name="connsiteY24" fmla="*/ 1390678 h 3923699"/>
                <a:gd name="connsiteX25" fmla="*/ 0 w 1489775"/>
                <a:gd name="connsiteY25" fmla="*/ 1390678 h 3923699"/>
                <a:gd name="connsiteX26" fmla="*/ 0 w 1489775"/>
                <a:gd name="connsiteY26" fmla="*/ 1030958 h 3923699"/>
                <a:gd name="connsiteX27" fmla="*/ 280204 w 1489775"/>
                <a:gd name="connsiteY27" fmla="*/ 750754 h 3923699"/>
                <a:gd name="connsiteX28" fmla="*/ 744888 w 1489775"/>
                <a:gd name="connsiteY28" fmla="*/ 0 h 3923699"/>
                <a:gd name="connsiteX29" fmla="*/ 1082199 w 1489775"/>
                <a:gd name="connsiteY29" fmla="*/ 337311 h 3923699"/>
                <a:gd name="connsiteX30" fmla="*/ 744888 w 1489775"/>
                <a:gd name="connsiteY30" fmla="*/ 674622 h 3923699"/>
                <a:gd name="connsiteX31" fmla="*/ 407577 w 1489775"/>
                <a:gd name="connsiteY31" fmla="*/ 337311 h 3923699"/>
                <a:gd name="connsiteX32" fmla="*/ 744888 w 1489775"/>
                <a:gd name="connsiteY32"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30887 w 1489775"/>
                <a:gd name="connsiteY18" fmla="*/ 1390678 h 3923699"/>
                <a:gd name="connsiteX19" fmla="*/ 288033 w 1489775"/>
                <a:gd name="connsiteY19" fmla="*/ 1390678 h 3923699"/>
                <a:gd name="connsiteX20" fmla="*/ 288033 w 1489775"/>
                <a:gd name="connsiteY20" fmla="*/ 2063902 h 3923699"/>
                <a:gd name="connsiteX21" fmla="*/ 144017 w 1489775"/>
                <a:gd name="connsiteY21" fmla="*/ 2207918 h 3923699"/>
                <a:gd name="connsiteX22" fmla="*/ 1 w 1489775"/>
                <a:gd name="connsiteY22" fmla="*/ 2063902 h 3923699"/>
                <a:gd name="connsiteX23" fmla="*/ 1 w 1489775"/>
                <a:gd name="connsiteY23" fmla="*/ 1390678 h 3923699"/>
                <a:gd name="connsiteX24" fmla="*/ 0 w 1489775"/>
                <a:gd name="connsiteY24" fmla="*/ 1390678 h 3923699"/>
                <a:gd name="connsiteX25" fmla="*/ 0 w 1489775"/>
                <a:gd name="connsiteY25" fmla="*/ 1030958 h 3923699"/>
                <a:gd name="connsiteX26" fmla="*/ 280204 w 1489775"/>
                <a:gd name="connsiteY26" fmla="*/ 750754 h 3923699"/>
                <a:gd name="connsiteX27" fmla="*/ 744888 w 1489775"/>
                <a:gd name="connsiteY27" fmla="*/ 0 h 3923699"/>
                <a:gd name="connsiteX28" fmla="*/ 1082199 w 1489775"/>
                <a:gd name="connsiteY28" fmla="*/ 337311 h 3923699"/>
                <a:gd name="connsiteX29" fmla="*/ 744888 w 1489775"/>
                <a:gd name="connsiteY29" fmla="*/ 674622 h 3923699"/>
                <a:gd name="connsiteX30" fmla="*/ 407577 w 1489775"/>
                <a:gd name="connsiteY30" fmla="*/ 337311 h 3923699"/>
                <a:gd name="connsiteX31" fmla="*/ 744888 w 1489775"/>
                <a:gd name="connsiteY31" fmla="*/ 0 h 39236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489775" h="3923699">
                  <a:moveTo>
                    <a:pt x="280204" y="750754"/>
                  </a:moveTo>
                  <a:lnTo>
                    <a:pt x="1209570" y="750754"/>
                  </a:lnTo>
                  <a:cubicBezTo>
                    <a:pt x="1364322" y="750754"/>
                    <a:pt x="1489774" y="876206"/>
                    <a:pt x="1489774" y="1030958"/>
                  </a:cubicBezTo>
                  <a:lnTo>
                    <a:pt x="1489774" y="1293518"/>
                  </a:lnTo>
                  <a:lnTo>
                    <a:pt x="1489775" y="1293518"/>
                  </a:lnTo>
                  <a:lnTo>
                    <a:pt x="1489775" y="2063902"/>
                  </a:lnTo>
                  <a:cubicBezTo>
                    <a:pt x="1489775" y="2143440"/>
                    <a:pt x="1425297" y="2207918"/>
                    <a:pt x="1345759" y="2207918"/>
                  </a:cubicBezTo>
                  <a:cubicBezTo>
                    <a:pt x="1266221" y="2207918"/>
                    <a:pt x="1201743" y="2143440"/>
                    <a:pt x="1201743" y="2063902"/>
                  </a:cubicBezTo>
                  <a:lnTo>
                    <a:pt x="1201743" y="1390678"/>
                  </a:lnTo>
                  <a:lnTo>
                    <a:pt x="1158887" y="1390678"/>
                  </a:lnTo>
                  <a:cubicBezTo>
                    <a:pt x="1156542" y="2175018"/>
                    <a:pt x="1154198" y="2959359"/>
                    <a:pt x="1151853" y="3743699"/>
                  </a:cubicBezTo>
                  <a:cubicBezTo>
                    <a:pt x="1151853" y="3843110"/>
                    <a:pt x="1071264" y="3923699"/>
                    <a:pt x="971853" y="3923699"/>
                  </a:cubicBezTo>
                  <a:cubicBezTo>
                    <a:pt x="872442" y="3923699"/>
                    <a:pt x="791853" y="3843110"/>
                    <a:pt x="791853" y="3743699"/>
                  </a:cubicBezTo>
                  <a:lnTo>
                    <a:pt x="791853" y="2305078"/>
                  </a:lnTo>
                  <a:lnTo>
                    <a:pt x="683854" y="2305078"/>
                  </a:lnTo>
                  <a:lnTo>
                    <a:pt x="683854" y="3743698"/>
                  </a:lnTo>
                  <a:cubicBezTo>
                    <a:pt x="683854" y="3843109"/>
                    <a:pt x="603265" y="3923698"/>
                    <a:pt x="503854" y="3923698"/>
                  </a:cubicBezTo>
                  <a:cubicBezTo>
                    <a:pt x="404443" y="3923698"/>
                    <a:pt x="323854" y="3843109"/>
                    <a:pt x="323854" y="3743698"/>
                  </a:cubicBezTo>
                  <a:cubicBezTo>
                    <a:pt x="326198" y="2959358"/>
                    <a:pt x="328543" y="2175018"/>
                    <a:pt x="330887" y="1390678"/>
                  </a:cubicBezTo>
                  <a:lnTo>
                    <a:pt x="288033" y="1390678"/>
                  </a:lnTo>
                  <a:lnTo>
                    <a:pt x="288033" y="2063902"/>
                  </a:lnTo>
                  <a:cubicBezTo>
                    <a:pt x="288033" y="2143440"/>
                    <a:pt x="223555" y="2207918"/>
                    <a:pt x="144017" y="2207918"/>
                  </a:cubicBezTo>
                  <a:cubicBezTo>
                    <a:pt x="64479" y="2207918"/>
                    <a:pt x="1" y="2143440"/>
                    <a:pt x="1" y="2063902"/>
                  </a:cubicBezTo>
                  <a:lnTo>
                    <a:pt x="1" y="1390678"/>
                  </a:lnTo>
                  <a:lnTo>
                    <a:pt x="0" y="1390678"/>
                  </a:lnTo>
                  <a:lnTo>
                    <a:pt x="0" y="1030958"/>
                  </a:lnTo>
                  <a:cubicBezTo>
                    <a:pt x="0" y="876206"/>
                    <a:pt x="125452" y="750754"/>
                    <a:pt x="280204" y="750754"/>
                  </a:cubicBezTo>
                  <a:close/>
                  <a:moveTo>
                    <a:pt x="744888" y="0"/>
                  </a:moveTo>
                  <a:cubicBezTo>
                    <a:pt x="931180" y="0"/>
                    <a:pt x="1082199" y="151019"/>
                    <a:pt x="1082199" y="337311"/>
                  </a:cubicBezTo>
                  <a:cubicBezTo>
                    <a:pt x="1082199" y="523603"/>
                    <a:pt x="931180" y="674622"/>
                    <a:pt x="744888" y="674622"/>
                  </a:cubicBezTo>
                  <a:cubicBezTo>
                    <a:pt x="558596" y="674622"/>
                    <a:pt x="407577" y="523603"/>
                    <a:pt x="407577" y="337311"/>
                  </a:cubicBezTo>
                  <a:cubicBezTo>
                    <a:pt x="407577" y="151019"/>
                    <a:pt x="558596" y="0"/>
                    <a:pt x="744888" y="0"/>
                  </a:cubicBezTo>
                  <a:close/>
                </a:path>
              </a:pathLst>
            </a:cu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sp>
          <p:nvSpPr>
            <p:cNvPr id="62" name="Round Same Side Corner Rectangle 8">
              <a:extLst>
                <a:ext uri="{FF2B5EF4-FFF2-40B4-BE49-F238E27FC236}">
                  <a16:creationId xmlns:a16="http://schemas.microsoft.com/office/drawing/2014/main" id="{E7A4F910-4211-4FC6-82B2-852A429D83CC}"/>
                </a:ext>
              </a:extLst>
            </p:cNvPr>
            <p:cNvSpPr/>
            <p:nvPr/>
          </p:nvSpPr>
          <p:spPr>
            <a:xfrm>
              <a:off x="9924572" y="5026289"/>
              <a:ext cx="251302" cy="661867"/>
            </a:xfrm>
            <a:custGeom>
              <a:avLst/>
              <a:gdLst>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8887 w 1489775"/>
                <a:gd name="connsiteY10" fmla="*/ 2305078 h 3923699"/>
                <a:gd name="connsiteX11" fmla="*/ 1151853 w 1489775"/>
                <a:gd name="connsiteY11" fmla="*/ 3743699 h 3923699"/>
                <a:gd name="connsiteX12" fmla="*/ 971853 w 1489775"/>
                <a:gd name="connsiteY12" fmla="*/ 3923699 h 3923699"/>
                <a:gd name="connsiteX13" fmla="*/ 791853 w 1489775"/>
                <a:gd name="connsiteY13" fmla="*/ 3743699 h 3923699"/>
                <a:gd name="connsiteX14" fmla="*/ 791853 w 1489775"/>
                <a:gd name="connsiteY14" fmla="*/ 2305078 h 3923699"/>
                <a:gd name="connsiteX15" fmla="*/ 683854 w 1489775"/>
                <a:gd name="connsiteY15" fmla="*/ 2305078 h 3923699"/>
                <a:gd name="connsiteX16" fmla="*/ 683854 w 1489775"/>
                <a:gd name="connsiteY16" fmla="*/ 3743698 h 3923699"/>
                <a:gd name="connsiteX17" fmla="*/ 503854 w 1489775"/>
                <a:gd name="connsiteY17" fmla="*/ 3923698 h 3923699"/>
                <a:gd name="connsiteX18" fmla="*/ 323854 w 1489775"/>
                <a:gd name="connsiteY18" fmla="*/ 3743698 h 3923699"/>
                <a:gd name="connsiteX19" fmla="*/ 323854 w 1489775"/>
                <a:gd name="connsiteY19" fmla="*/ 2238914 h 3923699"/>
                <a:gd name="connsiteX20" fmla="*/ 330887 w 1489775"/>
                <a:gd name="connsiteY20" fmla="*/ 2238914 h 3923699"/>
                <a:gd name="connsiteX21" fmla="*/ 330887 w 1489775"/>
                <a:gd name="connsiteY21" fmla="*/ 1390678 h 3923699"/>
                <a:gd name="connsiteX22" fmla="*/ 288033 w 1489775"/>
                <a:gd name="connsiteY22" fmla="*/ 1390678 h 3923699"/>
                <a:gd name="connsiteX23" fmla="*/ 288033 w 1489775"/>
                <a:gd name="connsiteY23" fmla="*/ 2063902 h 3923699"/>
                <a:gd name="connsiteX24" fmla="*/ 144017 w 1489775"/>
                <a:gd name="connsiteY24" fmla="*/ 2207918 h 3923699"/>
                <a:gd name="connsiteX25" fmla="*/ 1 w 1489775"/>
                <a:gd name="connsiteY25" fmla="*/ 2063902 h 3923699"/>
                <a:gd name="connsiteX26" fmla="*/ 1 w 1489775"/>
                <a:gd name="connsiteY26" fmla="*/ 1390678 h 3923699"/>
                <a:gd name="connsiteX27" fmla="*/ 0 w 1489775"/>
                <a:gd name="connsiteY27" fmla="*/ 1390678 h 3923699"/>
                <a:gd name="connsiteX28" fmla="*/ 0 w 1489775"/>
                <a:gd name="connsiteY28" fmla="*/ 1030958 h 3923699"/>
                <a:gd name="connsiteX29" fmla="*/ 280204 w 1489775"/>
                <a:gd name="connsiteY29" fmla="*/ 750754 h 3923699"/>
                <a:gd name="connsiteX30" fmla="*/ 744888 w 1489775"/>
                <a:gd name="connsiteY30" fmla="*/ 0 h 3923699"/>
                <a:gd name="connsiteX31" fmla="*/ 1082199 w 1489775"/>
                <a:gd name="connsiteY31" fmla="*/ 337311 h 3923699"/>
                <a:gd name="connsiteX32" fmla="*/ 744888 w 1489775"/>
                <a:gd name="connsiteY32" fmla="*/ 674622 h 3923699"/>
                <a:gd name="connsiteX33" fmla="*/ 407577 w 1489775"/>
                <a:gd name="connsiteY33" fmla="*/ 337311 h 3923699"/>
                <a:gd name="connsiteX34" fmla="*/ 744888 w 1489775"/>
                <a:gd name="connsiteY34"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23854 w 1489775"/>
                <a:gd name="connsiteY18" fmla="*/ 2238914 h 3923699"/>
                <a:gd name="connsiteX19" fmla="*/ 330887 w 1489775"/>
                <a:gd name="connsiteY19" fmla="*/ 2238914 h 3923699"/>
                <a:gd name="connsiteX20" fmla="*/ 330887 w 1489775"/>
                <a:gd name="connsiteY20" fmla="*/ 1390678 h 3923699"/>
                <a:gd name="connsiteX21" fmla="*/ 288033 w 1489775"/>
                <a:gd name="connsiteY21" fmla="*/ 1390678 h 3923699"/>
                <a:gd name="connsiteX22" fmla="*/ 288033 w 1489775"/>
                <a:gd name="connsiteY22" fmla="*/ 2063902 h 3923699"/>
                <a:gd name="connsiteX23" fmla="*/ 144017 w 1489775"/>
                <a:gd name="connsiteY23" fmla="*/ 2207918 h 3923699"/>
                <a:gd name="connsiteX24" fmla="*/ 1 w 1489775"/>
                <a:gd name="connsiteY24" fmla="*/ 2063902 h 3923699"/>
                <a:gd name="connsiteX25" fmla="*/ 1 w 1489775"/>
                <a:gd name="connsiteY25" fmla="*/ 1390678 h 3923699"/>
                <a:gd name="connsiteX26" fmla="*/ 0 w 1489775"/>
                <a:gd name="connsiteY26" fmla="*/ 1390678 h 3923699"/>
                <a:gd name="connsiteX27" fmla="*/ 0 w 1489775"/>
                <a:gd name="connsiteY27" fmla="*/ 1030958 h 3923699"/>
                <a:gd name="connsiteX28" fmla="*/ 280204 w 1489775"/>
                <a:gd name="connsiteY28" fmla="*/ 750754 h 3923699"/>
                <a:gd name="connsiteX29" fmla="*/ 744888 w 1489775"/>
                <a:gd name="connsiteY29" fmla="*/ 0 h 3923699"/>
                <a:gd name="connsiteX30" fmla="*/ 1082199 w 1489775"/>
                <a:gd name="connsiteY30" fmla="*/ 337311 h 3923699"/>
                <a:gd name="connsiteX31" fmla="*/ 744888 w 1489775"/>
                <a:gd name="connsiteY31" fmla="*/ 674622 h 3923699"/>
                <a:gd name="connsiteX32" fmla="*/ 407577 w 1489775"/>
                <a:gd name="connsiteY32" fmla="*/ 337311 h 3923699"/>
                <a:gd name="connsiteX33" fmla="*/ 744888 w 1489775"/>
                <a:gd name="connsiteY33"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23854 w 1489775"/>
                <a:gd name="connsiteY18" fmla="*/ 2238914 h 3923699"/>
                <a:gd name="connsiteX19" fmla="*/ 330887 w 1489775"/>
                <a:gd name="connsiteY19" fmla="*/ 1390678 h 3923699"/>
                <a:gd name="connsiteX20" fmla="*/ 288033 w 1489775"/>
                <a:gd name="connsiteY20" fmla="*/ 1390678 h 3923699"/>
                <a:gd name="connsiteX21" fmla="*/ 288033 w 1489775"/>
                <a:gd name="connsiteY21" fmla="*/ 2063902 h 3923699"/>
                <a:gd name="connsiteX22" fmla="*/ 144017 w 1489775"/>
                <a:gd name="connsiteY22" fmla="*/ 2207918 h 3923699"/>
                <a:gd name="connsiteX23" fmla="*/ 1 w 1489775"/>
                <a:gd name="connsiteY23" fmla="*/ 2063902 h 3923699"/>
                <a:gd name="connsiteX24" fmla="*/ 1 w 1489775"/>
                <a:gd name="connsiteY24" fmla="*/ 1390678 h 3923699"/>
                <a:gd name="connsiteX25" fmla="*/ 0 w 1489775"/>
                <a:gd name="connsiteY25" fmla="*/ 1390678 h 3923699"/>
                <a:gd name="connsiteX26" fmla="*/ 0 w 1489775"/>
                <a:gd name="connsiteY26" fmla="*/ 1030958 h 3923699"/>
                <a:gd name="connsiteX27" fmla="*/ 280204 w 1489775"/>
                <a:gd name="connsiteY27" fmla="*/ 750754 h 3923699"/>
                <a:gd name="connsiteX28" fmla="*/ 744888 w 1489775"/>
                <a:gd name="connsiteY28" fmla="*/ 0 h 3923699"/>
                <a:gd name="connsiteX29" fmla="*/ 1082199 w 1489775"/>
                <a:gd name="connsiteY29" fmla="*/ 337311 h 3923699"/>
                <a:gd name="connsiteX30" fmla="*/ 744888 w 1489775"/>
                <a:gd name="connsiteY30" fmla="*/ 674622 h 3923699"/>
                <a:gd name="connsiteX31" fmla="*/ 407577 w 1489775"/>
                <a:gd name="connsiteY31" fmla="*/ 337311 h 3923699"/>
                <a:gd name="connsiteX32" fmla="*/ 744888 w 1489775"/>
                <a:gd name="connsiteY32"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30887 w 1489775"/>
                <a:gd name="connsiteY18" fmla="*/ 1390678 h 3923699"/>
                <a:gd name="connsiteX19" fmla="*/ 288033 w 1489775"/>
                <a:gd name="connsiteY19" fmla="*/ 1390678 h 3923699"/>
                <a:gd name="connsiteX20" fmla="*/ 288033 w 1489775"/>
                <a:gd name="connsiteY20" fmla="*/ 2063902 h 3923699"/>
                <a:gd name="connsiteX21" fmla="*/ 144017 w 1489775"/>
                <a:gd name="connsiteY21" fmla="*/ 2207918 h 3923699"/>
                <a:gd name="connsiteX22" fmla="*/ 1 w 1489775"/>
                <a:gd name="connsiteY22" fmla="*/ 2063902 h 3923699"/>
                <a:gd name="connsiteX23" fmla="*/ 1 w 1489775"/>
                <a:gd name="connsiteY23" fmla="*/ 1390678 h 3923699"/>
                <a:gd name="connsiteX24" fmla="*/ 0 w 1489775"/>
                <a:gd name="connsiteY24" fmla="*/ 1390678 h 3923699"/>
                <a:gd name="connsiteX25" fmla="*/ 0 w 1489775"/>
                <a:gd name="connsiteY25" fmla="*/ 1030958 h 3923699"/>
                <a:gd name="connsiteX26" fmla="*/ 280204 w 1489775"/>
                <a:gd name="connsiteY26" fmla="*/ 750754 h 3923699"/>
                <a:gd name="connsiteX27" fmla="*/ 744888 w 1489775"/>
                <a:gd name="connsiteY27" fmla="*/ 0 h 3923699"/>
                <a:gd name="connsiteX28" fmla="*/ 1082199 w 1489775"/>
                <a:gd name="connsiteY28" fmla="*/ 337311 h 3923699"/>
                <a:gd name="connsiteX29" fmla="*/ 744888 w 1489775"/>
                <a:gd name="connsiteY29" fmla="*/ 674622 h 3923699"/>
                <a:gd name="connsiteX30" fmla="*/ 407577 w 1489775"/>
                <a:gd name="connsiteY30" fmla="*/ 337311 h 3923699"/>
                <a:gd name="connsiteX31" fmla="*/ 744888 w 1489775"/>
                <a:gd name="connsiteY31" fmla="*/ 0 h 39236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489775" h="3923699">
                  <a:moveTo>
                    <a:pt x="280204" y="750754"/>
                  </a:moveTo>
                  <a:lnTo>
                    <a:pt x="1209570" y="750754"/>
                  </a:lnTo>
                  <a:cubicBezTo>
                    <a:pt x="1364322" y="750754"/>
                    <a:pt x="1489774" y="876206"/>
                    <a:pt x="1489774" y="1030958"/>
                  </a:cubicBezTo>
                  <a:lnTo>
                    <a:pt x="1489774" y="1293518"/>
                  </a:lnTo>
                  <a:lnTo>
                    <a:pt x="1489775" y="1293518"/>
                  </a:lnTo>
                  <a:lnTo>
                    <a:pt x="1489775" y="2063902"/>
                  </a:lnTo>
                  <a:cubicBezTo>
                    <a:pt x="1489775" y="2143440"/>
                    <a:pt x="1425297" y="2207918"/>
                    <a:pt x="1345759" y="2207918"/>
                  </a:cubicBezTo>
                  <a:cubicBezTo>
                    <a:pt x="1266221" y="2207918"/>
                    <a:pt x="1201743" y="2143440"/>
                    <a:pt x="1201743" y="2063902"/>
                  </a:cubicBezTo>
                  <a:lnTo>
                    <a:pt x="1201743" y="1390678"/>
                  </a:lnTo>
                  <a:lnTo>
                    <a:pt x="1158887" y="1390678"/>
                  </a:lnTo>
                  <a:cubicBezTo>
                    <a:pt x="1156542" y="2175018"/>
                    <a:pt x="1154198" y="2959359"/>
                    <a:pt x="1151853" y="3743699"/>
                  </a:cubicBezTo>
                  <a:cubicBezTo>
                    <a:pt x="1151853" y="3843110"/>
                    <a:pt x="1071264" y="3923699"/>
                    <a:pt x="971853" y="3923699"/>
                  </a:cubicBezTo>
                  <a:cubicBezTo>
                    <a:pt x="872442" y="3923699"/>
                    <a:pt x="791853" y="3843110"/>
                    <a:pt x="791853" y="3743699"/>
                  </a:cubicBezTo>
                  <a:lnTo>
                    <a:pt x="791853" y="2305078"/>
                  </a:lnTo>
                  <a:lnTo>
                    <a:pt x="683854" y="2305078"/>
                  </a:lnTo>
                  <a:lnTo>
                    <a:pt x="683854" y="3743698"/>
                  </a:lnTo>
                  <a:cubicBezTo>
                    <a:pt x="683854" y="3843109"/>
                    <a:pt x="603265" y="3923698"/>
                    <a:pt x="503854" y="3923698"/>
                  </a:cubicBezTo>
                  <a:cubicBezTo>
                    <a:pt x="404443" y="3923698"/>
                    <a:pt x="323854" y="3843109"/>
                    <a:pt x="323854" y="3743698"/>
                  </a:cubicBezTo>
                  <a:cubicBezTo>
                    <a:pt x="326198" y="2959358"/>
                    <a:pt x="328543" y="2175018"/>
                    <a:pt x="330887" y="1390678"/>
                  </a:cubicBezTo>
                  <a:lnTo>
                    <a:pt x="288033" y="1390678"/>
                  </a:lnTo>
                  <a:lnTo>
                    <a:pt x="288033" y="2063902"/>
                  </a:lnTo>
                  <a:cubicBezTo>
                    <a:pt x="288033" y="2143440"/>
                    <a:pt x="223555" y="2207918"/>
                    <a:pt x="144017" y="2207918"/>
                  </a:cubicBezTo>
                  <a:cubicBezTo>
                    <a:pt x="64479" y="2207918"/>
                    <a:pt x="1" y="2143440"/>
                    <a:pt x="1" y="2063902"/>
                  </a:cubicBezTo>
                  <a:lnTo>
                    <a:pt x="1" y="1390678"/>
                  </a:lnTo>
                  <a:lnTo>
                    <a:pt x="0" y="1390678"/>
                  </a:lnTo>
                  <a:lnTo>
                    <a:pt x="0" y="1030958"/>
                  </a:lnTo>
                  <a:cubicBezTo>
                    <a:pt x="0" y="876206"/>
                    <a:pt x="125452" y="750754"/>
                    <a:pt x="280204" y="750754"/>
                  </a:cubicBezTo>
                  <a:close/>
                  <a:moveTo>
                    <a:pt x="744888" y="0"/>
                  </a:moveTo>
                  <a:cubicBezTo>
                    <a:pt x="931180" y="0"/>
                    <a:pt x="1082199" y="151019"/>
                    <a:pt x="1082199" y="337311"/>
                  </a:cubicBezTo>
                  <a:cubicBezTo>
                    <a:pt x="1082199" y="523603"/>
                    <a:pt x="931180" y="674622"/>
                    <a:pt x="744888" y="674622"/>
                  </a:cubicBezTo>
                  <a:cubicBezTo>
                    <a:pt x="558596" y="674622"/>
                    <a:pt x="407577" y="523603"/>
                    <a:pt x="407577" y="337311"/>
                  </a:cubicBezTo>
                  <a:cubicBezTo>
                    <a:pt x="407577" y="151019"/>
                    <a:pt x="558596" y="0"/>
                    <a:pt x="744888" y="0"/>
                  </a:cubicBezTo>
                  <a:close/>
                </a:path>
              </a:pathLst>
            </a:cu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sp>
          <p:nvSpPr>
            <p:cNvPr id="63" name="Round Same Side Corner Rectangle 8">
              <a:extLst>
                <a:ext uri="{FF2B5EF4-FFF2-40B4-BE49-F238E27FC236}">
                  <a16:creationId xmlns:a16="http://schemas.microsoft.com/office/drawing/2014/main" id="{3742225C-ED7D-48E1-9CFB-C17EBAC05FB5}"/>
                </a:ext>
              </a:extLst>
            </p:cNvPr>
            <p:cNvSpPr/>
            <p:nvPr/>
          </p:nvSpPr>
          <p:spPr>
            <a:xfrm>
              <a:off x="10283581" y="5026289"/>
              <a:ext cx="251302" cy="661867"/>
            </a:xfrm>
            <a:custGeom>
              <a:avLst/>
              <a:gdLst>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8887 w 1489775"/>
                <a:gd name="connsiteY10" fmla="*/ 2305078 h 3923699"/>
                <a:gd name="connsiteX11" fmla="*/ 1151853 w 1489775"/>
                <a:gd name="connsiteY11" fmla="*/ 3743699 h 3923699"/>
                <a:gd name="connsiteX12" fmla="*/ 971853 w 1489775"/>
                <a:gd name="connsiteY12" fmla="*/ 3923699 h 3923699"/>
                <a:gd name="connsiteX13" fmla="*/ 791853 w 1489775"/>
                <a:gd name="connsiteY13" fmla="*/ 3743699 h 3923699"/>
                <a:gd name="connsiteX14" fmla="*/ 791853 w 1489775"/>
                <a:gd name="connsiteY14" fmla="*/ 2305078 h 3923699"/>
                <a:gd name="connsiteX15" fmla="*/ 683854 w 1489775"/>
                <a:gd name="connsiteY15" fmla="*/ 2305078 h 3923699"/>
                <a:gd name="connsiteX16" fmla="*/ 683854 w 1489775"/>
                <a:gd name="connsiteY16" fmla="*/ 3743698 h 3923699"/>
                <a:gd name="connsiteX17" fmla="*/ 503854 w 1489775"/>
                <a:gd name="connsiteY17" fmla="*/ 3923698 h 3923699"/>
                <a:gd name="connsiteX18" fmla="*/ 323854 w 1489775"/>
                <a:gd name="connsiteY18" fmla="*/ 3743698 h 3923699"/>
                <a:gd name="connsiteX19" fmla="*/ 323854 w 1489775"/>
                <a:gd name="connsiteY19" fmla="*/ 2238914 h 3923699"/>
                <a:gd name="connsiteX20" fmla="*/ 330887 w 1489775"/>
                <a:gd name="connsiteY20" fmla="*/ 2238914 h 3923699"/>
                <a:gd name="connsiteX21" fmla="*/ 330887 w 1489775"/>
                <a:gd name="connsiteY21" fmla="*/ 1390678 h 3923699"/>
                <a:gd name="connsiteX22" fmla="*/ 288033 w 1489775"/>
                <a:gd name="connsiteY22" fmla="*/ 1390678 h 3923699"/>
                <a:gd name="connsiteX23" fmla="*/ 288033 w 1489775"/>
                <a:gd name="connsiteY23" fmla="*/ 2063902 h 3923699"/>
                <a:gd name="connsiteX24" fmla="*/ 144017 w 1489775"/>
                <a:gd name="connsiteY24" fmla="*/ 2207918 h 3923699"/>
                <a:gd name="connsiteX25" fmla="*/ 1 w 1489775"/>
                <a:gd name="connsiteY25" fmla="*/ 2063902 h 3923699"/>
                <a:gd name="connsiteX26" fmla="*/ 1 w 1489775"/>
                <a:gd name="connsiteY26" fmla="*/ 1390678 h 3923699"/>
                <a:gd name="connsiteX27" fmla="*/ 0 w 1489775"/>
                <a:gd name="connsiteY27" fmla="*/ 1390678 h 3923699"/>
                <a:gd name="connsiteX28" fmla="*/ 0 w 1489775"/>
                <a:gd name="connsiteY28" fmla="*/ 1030958 h 3923699"/>
                <a:gd name="connsiteX29" fmla="*/ 280204 w 1489775"/>
                <a:gd name="connsiteY29" fmla="*/ 750754 h 3923699"/>
                <a:gd name="connsiteX30" fmla="*/ 744888 w 1489775"/>
                <a:gd name="connsiteY30" fmla="*/ 0 h 3923699"/>
                <a:gd name="connsiteX31" fmla="*/ 1082199 w 1489775"/>
                <a:gd name="connsiteY31" fmla="*/ 337311 h 3923699"/>
                <a:gd name="connsiteX32" fmla="*/ 744888 w 1489775"/>
                <a:gd name="connsiteY32" fmla="*/ 674622 h 3923699"/>
                <a:gd name="connsiteX33" fmla="*/ 407577 w 1489775"/>
                <a:gd name="connsiteY33" fmla="*/ 337311 h 3923699"/>
                <a:gd name="connsiteX34" fmla="*/ 744888 w 1489775"/>
                <a:gd name="connsiteY34"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23854 w 1489775"/>
                <a:gd name="connsiteY18" fmla="*/ 2238914 h 3923699"/>
                <a:gd name="connsiteX19" fmla="*/ 330887 w 1489775"/>
                <a:gd name="connsiteY19" fmla="*/ 2238914 h 3923699"/>
                <a:gd name="connsiteX20" fmla="*/ 330887 w 1489775"/>
                <a:gd name="connsiteY20" fmla="*/ 1390678 h 3923699"/>
                <a:gd name="connsiteX21" fmla="*/ 288033 w 1489775"/>
                <a:gd name="connsiteY21" fmla="*/ 1390678 h 3923699"/>
                <a:gd name="connsiteX22" fmla="*/ 288033 w 1489775"/>
                <a:gd name="connsiteY22" fmla="*/ 2063902 h 3923699"/>
                <a:gd name="connsiteX23" fmla="*/ 144017 w 1489775"/>
                <a:gd name="connsiteY23" fmla="*/ 2207918 h 3923699"/>
                <a:gd name="connsiteX24" fmla="*/ 1 w 1489775"/>
                <a:gd name="connsiteY24" fmla="*/ 2063902 h 3923699"/>
                <a:gd name="connsiteX25" fmla="*/ 1 w 1489775"/>
                <a:gd name="connsiteY25" fmla="*/ 1390678 h 3923699"/>
                <a:gd name="connsiteX26" fmla="*/ 0 w 1489775"/>
                <a:gd name="connsiteY26" fmla="*/ 1390678 h 3923699"/>
                <a:gd name="connsiteX27" fmla="*/ 0 w 1489775"/>
                <a:gd name="connsiteY27" fmla="*/ 1030958 h 3923699"/>
                <a:gd name="connsiteX28" fmla="*/ 280204 w 1489775"/>
                <a:gd name="connsiteY28" fmla="*/ 750754 h 3923699"/>
                <a:gd name="connsiteX29" fmla="*/ 744888 w 1489775"/>
                <a:gd name="connsiteY29" fmla="*/ 0 h 3923699"/>
                <a:gd name="connsiteX30" fmla="*/ 1082199 w 1489775"/>
                <a:gd name="connsiteY30" fmla="*/ 337311 h 3923699"/>
                <a:gd name="connsiteX31" fmla="*/ 744888 w 1489775"/>
                <a:gd name="connsiteY31" fmla="*/ 674622 h 3923699"/>
                <a:gd name="connsiteX32" fmla="*/ 407577 w 1489775"/>
                <a:gd name="connsiteY32" fmla="*/ 337311 h 3923699"/>
                <a:gd name="connsiteX33" fmla="*/ 744888 w 1489775"/>
                <a:gd name="connsiteY33"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23854 w 1489775"/>
                <a:gd name="connsiteY18" fmla="*/ 2238914 h 3923699"/>
                <a:gd name="connsiteX19" fmla="*/ 330887 w 1489775"/>
                <a:gd name="connsiteY19" fmla="*/ 1390678 h 3923699"/>
                <a:gd name="connsiteX20" fmla="*/ 288033 w 1489775"/>
                <a:gd name="connsiteY20" fmla="*/ 1390678 h 3923699"/>
                <a:gd name="connsiteX21" fmla="*/ 288033 w 1489775"/>
                <a:gd name="connsiteY21" fmla="*/ 2063902 h 3923699"/>
                <a:gd name="connsiteX22" fmla="*/ 144017 w 1489775"/>
                <a:gd name="connsiteY22" fmla="*/ 2207918 h 3923699"/>
                <a:gd name="connsiteX23" fmla="*/ 1 w 1489775"/>
                <a:gd name="connsiteY23" fmla="*/ 2063902 h 3923699"/>
                <a:gd name="connsiteX24" fmla="*/ 1 w 1489775"/>
                <a:gd name="connsiteY24" fmla="*/ 1390678 h 3923699"/>
                <a:gd name="connsiteX25" fmla="*/ 0 w 1489775"/>
                <a:gd name="connsiteY25" fmla="*/ 1390678 h 3923699"/>
                <a:gd name="connsiteX26" fmla="*/ 0 w 1489775"/>
                <a:gd name="connsiteY26" fmla="*/ 1030958 h 3923699"/>
                <a:gd name="connsiteX27" fmla="*/ 280204 w 1489775"/>
                <a:gd name="connsiteY27" fmla="*/ 750754 h 3923699"/>
                <a:gd name="connsiteX28" fmla="*/ 744888 w 1489775"/>
                <a:gd name="connsiteY28" fmla="*/ 0 h 3923699"/>
                <a:gd name="connsiteX29" fmla="*/ 1082199 w 1489775"/>
                <a:gd name="connsiteY29" fmla="*/ 337311 h 3923699"/>
                <a:gd name="connsiteX30" fmla="*/ 744888 w 1489775"/>
                <a:gd name="connsiteY30" fmla="*/ 674622 h 3923699"/>
                <a:gd name="connsiteX31" fmla="*/ 407577 w 1489775"/>
                <a:gd name="connsiteY31" fmla="*/ 337311 h 3923699"/>
                <a:gd name="connsiteX32" fmla="*/ 744888 w 1489775"/>
                <a:gd name="connsiteY32"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30887 w 1489775"/>
                <a:gd name="connsiteY18" fmla="*/ 1390678 h 3923699"/>
                <a:gd name="connsiteX19" fmla="*/ 288033 w 1489775"/>
                <a:gd name="connsiteY19" fmla="*/ 1390678 h 3923699"/>
                <a:gd name="connsiteX20" fmla="*/ 288033 w 1489775"/>
                <a:gd name="connsiteY20" fmla="*/ 2063902 h 3923699"/>
                <a:gd name="connsiteX21" fmla="*/ 144017 w 1489775"/>
                <a:gd name="connsiteY21" fmla="*/ 2207918 h 3923699"/>
                <a:gd name="connsiteX22" fmla="*/ 1 w 1489775"/>
                <a:gd name="connsiteY22" fmla="*/ 2063902 h 3923699"/>
                <a:gd name="connsiteX23" fmla="*/ 1 w 1489775"/>
                <a:gd name="connsiteY23" fmla="*/ 1390678 h 3923699"/>
                <a:gd name="connsiteX24" fmla="*/ 0 w 1489775"/>
                <a:gd name="connsiteY24" fmla="*/ 1390678 h 3923699"/>
                <a:gd name="connsiteX25" fmla="*/ 0 w 1489775"/>
                <a:gd name="connsiteY25" fmla="*/ 1030958 h 3923699"/>
                <a:gd name="connsiteX26" fmla="*/ 280204 w 1489775"/>
                <a:gd name="connsiteY26" fmla="*/ 750754 h 3923699"/>
                <a:gd name="connsiteX27" fmla="*/ 744888 w 1489775"/>
                <a:gd name="connsiteY27" fmla="*/ 0 h 3923699"/>
                <a:gd name="connsiteX28" fmla="*/ 1082199 w 1489775"/>
                <a:gd name="connsiteY28" fmla="*/ 337311 h 3923699"/>
                <a:gd name="connsiteX29" fmla="*/ 744888 w 1489775"/>
                <a:gd name="connsiteY29" fmla="*/ 674622 h 3923699"/>
                <a:gd name="connsiteX30" fmla="*/ 407577 w 1489775"/>
                <a:gd name="connsiteY30" fmla="*/ 337311 h 3923699"/>
                <a:gd name="connsiteX31" fmla="*/ 744888 w 1489775"/>
                <a:gd name="connsiteY31" fmla="*/ 0 h 39236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489775" h="3923699">
                  <a:moveTo>
                    <a:pt x="280204" y="750754"/>
                  </a:moveTo>
                  <a:lnTo>
                    <a:pt x="1209570" y="750754"/>
                  </a:lnTo>
                  <a:cubicBezTo>
                    <a:pt x="1364322" y="750754"/>
                    <a:pt x="1489774" y="876206"/>
                    <a:pt x="1489774" y="1030958"/>
                  </a:cubicBezTo>
                  <a:lnTo>
                    <a:pt x="1489774" y="1293518"/>
                  </a:lnTo>
                  <a:lnTo>
                    <a:pt x="1489775" y="1293518"/>
                  </a:lnTo>
                  <a:lnTo>
                    <a:pt x="1489775" y="2063902"/>
                  </a:lnTo>
                  <a:cubicBezTo>
                    <a:pt x="1489775" y="2143440"/>
                    <a:pt x="1425297" y="2207918"/>
                    <a:pt x="1345759" y="2207918"/>
                  </a:cubicBezTo>
                  <a:cubicBezTo>
                    <a:pt x="1266221" y="2207918"/>
                    <a:pt x="1201743" y="2143440"/>
                    <a:pt x="1201743" y="2063902"/>
                  </a:cubicBezTo>
                  <a:lnTo>
                    <a:pt x="1201743" y="1390678"/>
                  </a:lnTo>
                  <a:lnTo>
                    <a:pt x="1158887" y="1390678"/>
                  </a:lnTo>
                  <a:cubicBezTo>
                    <a:pt x="1156542" y="2175018"/>
                    <a:pt x="1154198" y="2959359"/>
                    <a:pt x="1151853" y="3743699"/>
                  </a:cubicBezTo>
                  <a:cubicBezTo>
                    <a:pt x="1151853" y="3843110"/>
                    <a:pt x="1071264" y="3923699"/>
                    <a:pt x="971853" y="3923699"/>
                  </a:cubicBezTo>
                  <a:cubicBezTo>
                    <a:pt x="872442" y="3923699"/>
                    <a:pt x="791853" y="3843110"/>
                    <a:pt x="791853" y="3743699"/>
                  </a:cubicBezTo>
                  <a:lnTo>
                    <a:pt x="791853" y="2305078"/>
                  </a:lnTo>
                  <a:lnTo>
                    <a:pt x="683854" y="2305078"/>
                  </a:lnTo>
                  <a:lnTo>
                    <a:pt x="683854" y="3743698"/>
                  </a:lnTo>
                  <a:cubicBezTo>
                    <a:pt x="683854" y="3843109"/>
                    <a:pt x="603265" y="3923698"/>
                    <a:pt x="503854" y="3923698"/>
                  </a:cubicBezTo>
                  <a:cubicBezTo>
                    <a:pt x="404443" y="3923698"/>
                    <a:pt x="323854" y="3843109"/>
                    <a:pt x="323854" y="3743698"/>
                  </a:cubicBezTo>
                  <a:cubicBezTo>
                    <a:pt x="326198" y="2959358"/>
                    <a:pt x="328543" y="2175018"/>
                    <a:pt x="330887" y="1390678"/>
                  </a:cubicBezTo>
                  <a:lnTo>
                    <a:pt x="288033" y="1390678"/>
                  </a:lnTo>
                  <a:lnTo>
                    <a:pt x="288033" y="2063902"/>
                  </a:lnTo>
                  <a:cubicBezTo>
                    <a:pt x="288033" y="2143440"/>
                    <a:pt x="223555" y="2207918"/>
                    <a:pt x="144017" y="2207918"/>
                  </a:cubicBezTo>
                  <a:cubicBezTo>
                    <a:pt x="64479" y="2207918"/>
                    <a:pt x="1" y="2143440"/>
                    <a:pt x="1" y="2063902"/>
                  </a:cubicBezTo>
                  <a:lnTo>
                    <a:pt x="1" y="1390678"/>
                  </a:lnTo>
                  <a:lnTo>
                    <a:pt x="0" y="1390678"/>
                  </a:lnTo>
                  <a:lnTo>
                    <a:pt x="0" y="1030958"/>
                  </a:lnTo>
                  <a:cubicBezTo>
                    <a:pt x="0" y="876206"/>
                    <a:pt x="125452" y="750754"/>
                    <a:pt x="280204" y="750754"/>
                  </a:cubicBezTo>
                  <a:close/>
                  <a:moveTo>
                    <a:pt x="744888" y="0"/>
                  </a:moveTo>
                  <a:cubicBezTo>
                    <a:pt x="931180" y="0"/>
                    <a:pt x="1082199" y="151019"/>
                    <a:pt x="1082199" y="337311"/>
                  </a:cubicBezTo>
                  <a:cubicBezTo>
                    <a:pt x="1082199" y="523603"/>
                    <a:pt x="931180" y="674622"/>
                    <a:pt x="744888" y="674622"/>
                  </a:cubicBezTo>
                  <a:cubicBezTo>
                    <a:pt x="558596" y="674622"/>
                    <a:pt x="407577" y="523603"/>
                    <a:pt x="407577" y="337311"/>
                  </a:cubicBezTo>
                  <a:cubicBezTo>
                    <a:pt x="407577" y="151019"/>
                    <a:pt x="558596" y="0"/>
                    <a:pt x="744888" y="0"/>
                  </a:cubicBezTo>
                  <a:close/>
                </a:path>
              </a:pathLst>
            </a:cu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sp>
          <p:nvSpPr>
            <p:cNvPr id="64" name="Round Same Side Corner Rectangle 8">
              <a:extLst>
                <a:ext uri="{FF2B5EF4-FFF2-40B4-BE49-F238E27FC236}">
                  <a16:creationId xmlns:a16="http://schemas.microsoft.com/office/drawing/2014/main" id="{27985C2C-AC3A-4FD5-A2FE-F74E9F396F31}"/>
                </a:ext>
              </a:extLst>
            </p:cNvPr>
            <p:cNvSpPr/>
            <p:nvPr/>
          </p:nvSpPr>
          <p:spPr>
            <a:xfrm>
              <a:off x="10642590" y="5026289"/>
              <a:ext cx="251302" cy="661867"/>
            </a:xfrm>
            <a:custGeom>
              <a:avLst/>
              <a:gdLst>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8887 w 1489775"/>
                <a:gd name="connsiteY10" fmla="*/ 2305078 h 3923699"/>
                <a:gd name="connsiteX11" fmla="*/ 1151853 w 1489775"/>
                <a:gd name="connsiteY11" fmla="*/ 3743699 h 3923699"/>
                <a:gd name="connsiteX12" fmla="*/ 971853 w 1489775"/>
                <a:gd name="connsiteY12" fmla="*/ 3923699 h 3923699"/>
                <a:gd name="connsiteX13" fmla="*/ 791853 w 1489775"/>
                <a:gd name="connsiteY13" fmla="*/ 3743699 h 3923699"/>
                <a:gd name="connsiteX14" fmla="*/ 791853 w 1489775"/>
                <a:gd name="connsiteY14" fmla="*/ 2305078 h 3923699"/>
                <a:gd name="connsiteX15" fmla="*/ 683854 w 1489775"/>
                <a:gd name="connsiteY15" fmla="*/ 2305078 h 3923699"/>
                <a:gd name="connsiteX16" fmla="*/ 683854 w 1489775"/>
                <a:gd name="connsiteY16" fmla="*/ 3743698 h 3923699"/>
                <a:gd name="connsiteX17" fmla="*/ 503854 w 1489775"/>
                <a:gd name="connsiteY17" fmla="*/ 3923698 h 3923699"/>
                <a:gd name="connsiteX18" fmla="*/ 323854 w 1489775"/>
                <a:gd name="connsiteY18" fmla="*/ 3743698 h 3923699"/>
                <a:gd name="connsiteX19" fmla="*/ 323854 w 1489775"/>
                <a:gd name="connsiteY19" fmla="*/ 2238914 h 3923699"/>
                <a:gd name="connsiteX20" fmla="*/ 330887 w 1489775"/>
                <a:gd name="connsiteY20" fmla="*/ 2238914 h 3923699"/>
                <a:gd name="connsiteX21" fmla="*/ 330887 w 1489775"/>
                <a:gd name="connsiteY21" fmla="*/ 1390678 h 3923699"/>
                <a:gd name="connsiteX22" fmla="*/ 288033 w 1489775"/>
                <a:gd name="connsiteY22" fmla="*/ 1390678 h 3923699"/>
                <a:gd name="connsiteX23" fmla="*/ 288033 w 1489775"/>
                <a:gd name="connsiteY23" fmla="*/ 2063902 h 3923699"/>
                <a:gd name="connsiteX24" fmla="*/ 144017 w 1489775"/>
                <a:gd name="connsiteY24" fmla="*/ 2207918 h 3923699"/>
                <a:gd name="connsiteX25" fmla="*/ 1 w 1489775"/>
                <a:gd name="connsiteY25" fmla="*/ 2063902 h 3923699"/>
                <a:gd name="connsiteX26" fmla="*/ 1 w 1489775"/>
                <a:gd name="connsiteY26" fmla="*/ 1390678 h 3923699"/>
                <a:gd name="connsiteX27" fmla="*/ 0 w 1489775"/>
                <a:gd name="connsiteY27" fmla="*/ 1390678 h 3923699"/>
                <a:gd name="connsiteX28" fmla="*/ 0 w 1489775"/>
                <a:gd name="connsiteY28" fmla="*/ 1030958 h 3923699"/>
                <a:gd name="connsiteX29" fmla="*/ 280204 w 1489775"/>
                <a:gd name="connsiteY29" fmla="*/ 750754 h 3923699"/>
                <a:gd name="connsiteX30" fmla="*/ 744888 w 1489775"/>
                <a:gd name="connsiteY30" fmla="*/ 0 h 3923699"/>
                <a:gd name="connsiteX31" fmla="*/ 1082199 w 1489775"/>
                <a:gd name="connsiteY31" fmla="*/ 337311 h 3923699"/>
                <a:gd name="connsiteX32" fmla="*/ 744888 w 1489775"/>
                <a:gd name="connsiteY32" fmla="*/ 674622 h 3923699"/>
                <a:gd name="connsiteX33" fmla="*/ 407577 w 1489775"/>
                <a:gd name="connsiteY33" fmla="*/ 337311 h 3923699"/>
                <a:gd name="connsiteX34" fmla="*/ 744888 w 1489775"/>
                <a:gd name="connsiteY34"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23854 w 1489775"/>
                <a:gd name="connsiteY18" fmla="*/ 2238914 h 3923699"/>
                <a:gd name="connsiteX19" fmla="*/ 330887 w 1489775"/>
                <a:gd name="connsiteY19" fmla="*/ 2238914 h 3923699"/>
                <a:gd name="connsiteX20" fmla="*/ 330887 w 1489775"/>
                <a:gd name="connsiteY20" fmla="*/ 1390678 h 3923699"/>
                <a:gd name="connsiteX21" fmla="*/ 288033 w 1489775"/>
                <a:gd name="connsiteY21" fmla="*/ 1390678 h 3923699"/>
                <a:gd name="connsiteX22" fmla="*/ 288033 w 1489775"/>
                <a:gd name="connsiteY22" fmla="*/ 2063902 h 3923699"/>
                <a:gd name="connsiteX23" fmla="*/ 144017 w 1489775"/>
                <a:gd name="connsiteY23" fmla="*/ 2207918 h 3923699"/>
                <a:gd name="connsiteX24" fmla="*/ 1 w 1489775"/>
                <a:gd name="connsiteY24" fmla="*/ 2063902 h 3923699"/>
                <a:gd name="connsiteX25" fmla="*/ 1 w 1489775"/>
                <a:gd name="connsiteY25" fmla="*/ 1390678 h 3923699"/>
                <a:gd name="connsiteX26" fmla="*/ 0 w 1489775"/>
                <a:gd name="connsiteY26" fmla="*/ 1390678 h 3923699"/>
                <a:gd name="connsiteX27" fmla="*/ 0 w 1489775"/>
                <a:gd name="connsiteY27" fmla="*/ 1030958 h 3923699"/>
                <a:gd name="connsiteX28" fmla="*/ 280204 w 1489775"/>
                <a:gd name="connsiteY28" fmla="*/ 750754 h 3923699"/>
                <a:gd name="connsiteX29" fmla="*/ 744888 w 1489775"/>
                <a:gd name="connsiteY29" fmla="*/ 0 h 3923699"/>
                <a:gd name="connsiteX30" fmla="*/ 1082199 w 1489775"/>
                <a:gd name="connsiteY30" fmla="*/ 337311 h 3923699"/>
                <a:gd name="connsiteX31" fmla="*/ 744888 w 1489775"/>
                <a:gd name="connsiteY31" fmla="*/ 674622 h 3923699"/>
                <a:gd name="connsiteX32" fmla="*/ 407577 w 1489775"/>
                <a:gd name="connsiteY32" fmla="*/ 337311 h 3923699"/>
                <a:gd name="connsiteX33" fmla="*/ 744888 w 1489775"/>
                <a:gd name="connsiteY33"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23854 w 1489775"/>
                <a:gd name="connsiteY18" fmla="*/ 2238914 h 3923699"/>
                <a:gd name="connsiteX19" fmla="*/ 330887 w 1489775"/>
                <a:gd name="connsiteY19" fmla="*/ 1390678 h 3923699"/>
                <a:gd name="connsiteX20" fmla="*/ 288033 w 1489775"/>
                <a:gd name="connsiteY20" fmla="*/ 1390678 h 3923699"/>
                <a:gd name="connsiteX21" fmla="*/ 288033 w 1489775"/>
                <a:gd name="connsiteY21" fmla="*/ 2063902 h 3923699"/>
                <a:gd name="connsiteX22" fmla="*/ 144017 w 1489775"/>
                <a:gd name="connsiteY22" fmla="*/ 2207918 h 3923699"/>
                <a:gd name="connsiteX23" fmla="*/ 1 w 1489775"/>
                <a:gd name="connsiteY23" fmla="*/ 2063902 h 3923699"/>
                <a:gd name="connsiteX24" fmla="*/ 1 w 1489775"/>
                <a:gd name="connsiteY24" fmla="*/ 1390678 h 3923699"/>
                <a:gd name="connsiteX25" fmla="*/ 0 w 1489775"/>
                <a:gd name="connsiteY25" fmla="*/ 1390678 h 3923699"/>
                <a:gd name="connsiteX26" fmla="*/ 0 w 1489775"/>
                <a:gd name="connsiteY26" fmla="*/ 1030958 h 3923699"/>
                <a:gd name="connsiteX27" fmla="*/ 280204 w 1489775"/>
                <a:gd name="connsiteY27" fmla="*/ 750754 h 3923699"/>
                <a:gd name="connsiteX28" fmla="*/ 744888 w 1489775"/>
                <a:gd name="connsiteY28" fmla="*/ 0 h 3923699"/>
                <a:gd name="connsiteX29" fmla="*/ 1082199 w 1489775"/>
                <a:gd name="connsiteY29" fmla="*/ 337311 h 3923699"/>
                <a:gd name="connsiteX30" fmla="*/ 744888 w 1489775"/>
                <a:gd name="connsiteY30" fmla="*/ 674622 h 3923699"/>
                <a:gd name="connsiteX31" fmla="*/ 407577 w 1489775"/>
                <a:gd name="connsiteY31" fmla="*/ 337311 h 3923699"/>
                <a:gd name="connsiteX32" fmla="*/ 744888 w 1489775"/>
                <a:gd name="connsiteY32"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30887 w 1489775"/>
                <a:gd name="connsiteY18" fmla="*/ 1390678 h 3923699"/>
                <a:gd name="connsiteX19" fmla="*/ 288033 w 1489775"/>
                <a:gd name="connsiteY19" fmla="*/ 1390678 h 3923699"/>
                <a:gd name="connsiteX20" fmla="*/ 288033 w 1489775"/>
                <a:gd name="connsiteY20" fmla="*/ 2063902 h 3923699"/>
                <a:gd name="connsiteX21" fmla="*/ 144017 w 1489775"/>
                <a:gd name="connsiteY21" fmla="*/ 2207918 h 3923699"/>
                <a:gd name="connsiteX22" fmla="*/ 1 w 1489775"/>
                <a:gd name="connsiteY22" fmla="*/ 2063902 h 3923699"/>
                <a:gd name="connsiteX23" fmla="*/ 1 w 1489775"/>
                <a:gd name="connsiteY23" fmla="*/ 1390678 h 3923699"/>
                <a:gd name="connsiteX24" fmla="*/ 0 w 1489775"/>
                <a:gd name="connsiteY24" fmla="*/ 1390678 h 3923699"/>
                <a:gd name="connsiteX25" fmla="*/ 0 w 1489775"/>
                <a:gd name="connsiteY25" fmla="*/ 1030958 h 3923699"/>
                <a:gd name="connsiteX26" fmla="*/ 280204 w 1489775"/>
                <a:gd name="connsiteY26" fmla="*/ 750754 h 3923699"/>
                <a:gd name="connsiteX27" fmla="*/ 744888 w 1489775"/>
                <a:gd name="connsiteY27" fmla="*/ 0 h 3923699"/>
                <a:gd name="connsiteX28" fmla="*/ 1082199 w 1489775"/>
                <a:gd name="connsiteY28" fmla="*/ 337311 h 3923699"/>
                <a:gd name="connsiteX29" fmla="*/ 744888 w 1489775"/>
                <a:gd name="connsiteY29" fmla="*/ 674622 h 3923699"/>
                <a:gd name="connsiteX30" fmla="*/ 407577 w 1489775"/>
                <a:gd name="connsiteY30" fmla="*/ 337311 h 3923699"/>
                <a:gd name="connsiteX31" fmla="*/ 744888 w 1489775"/>
                <a:gd name="connsiteY31" fmla="*/ 0 h 39236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489775" h="3923699">
                  <a:moveTo>
                    <a:pt x="280204" y="750754"/>
                  </a:moveTo>
                  <a:lnTo>
                    <a:pt x="1209570" y="750754"/>
                  </a:lnTo>
                  <a:cubicBezTo>
                    <a:pt x="1364322" y="750754"/>
                    <a:pt x="1489774" y="876206"/>
                    <a:pt x="1489774" y="1030958"/>
                  </a:cubicBezTo>
                  <a:lnTo>
                    <a:pt x="1489774" y="1293518"/>
                  </a:lnTo>
                  <a:lnTo>
                    <a:pt x="1489775" y="1293518"/>
                  </a:lnTo>
                  <a:lnTo>
                    <a:pt x="1489775" y="2063902"/>
                  </a:lnTo>
                  <a:cubicBezTo>
                    <a:pt x="1489775" y="2143440"/>
                    <a:pt x="1425297" y="2207918"/>
                    <a:pt x="1345759" y="2207918"/>
                  </a:cubicBezTo>
                  <a:cubicBezTo>
                    <a:pt x="1266221" y="2207918"/>
                    <a:pt x="1201743" y="2143440"/>
                    <a:pt x="1201743" y="2063902"/>
                  </a:cubicBezTo>
                  <a:lnTo>
                    <a:pt x="1201743" y="1390678"/>
                  </a:lnTo>
                  <a:lnTo>
                    <a:pt x="1158887" y="1390678"/>
                  </a:lnTo>
                  <a:cubicBezTo>
                    <a:pt x="1156542" y="2175018"/>
                    <a:pt x="1154198" y="2959359"/>
                    <a:pt x="1151853" y="3743699"/>
                  </a:cubicBezTo>
                  <a:cubicBezTo>
                    <a:pt x="1151853" y="3843110"/>
                    <a:pt x="1071264" y="3923699"/>
                    <a:pt x="971853" y="3923699"/>
                  </a:cubicBezTo>
                  <a:cubicBezTo>
                    <a:pt x="872442" y="3923699"/>
                    <a:pt x="791853" y="3843110"/>
                    <a:pt x="791853" y="3743699"/>
                  </a:cubicBezTo>
                  <a:lnTo>
                    <a:pt x="791853" y="2305078"/>
                  </a:lnTo>
                  <a:lnTo>
                    <a:pt x="683854" y="2305078"/>
                  </a:lnTo>
                  <a:lnTo>
                    <a:pt x="683854" y="3743698"/>
                  </a:lnTo>
                  <a:cubicBezTo>
                    <a:pt x="683854" y="3843109"/>
                    <a:pt x="603265" y="3923698"/>
                    <a:pt x="503854" y="3923698"/>
                  </a:cubicBezTo>
                  <a:cubicBezTo>
                    <a:pt x="404443" y="3923698"/>
                    <a:pt x="323854" y="3843109"/>
                    <a:pt x="323854" y="3743698"/>
                  </a:cubicBezTo>
                  <a:cubicBezTo>
                    <a:pt x="326198" y="2959358"/>
                    <a:pt x="328543" y="2175018"/>
                    <a:pt x="330887" y="1390678"/>
                  </a:cubicBezTo>
                  <a:lnTo>
                    <a:pt x="288033" y="1390678"/>
                  </a:lnTo>
                  <a:lnTo>
                    <a:pt x="288033" y="2063902"/>
                  </a:lnTo>
                  <a:cubicBezTo>
                    <a:pt x="288033" y="2143440"/>
                    <a:pt x="223555" y="2207918"/>
                    <a:pt x="144017" y="2207918"/>
                  </a:cubicBezTo>
                  <a:cubicBezTo>
                    <a:pt x="64479" y="2207918"/>
                    <a:pt x="1" y="2143440"/>
                    <a:pt x="1" y="2063902"/>
                  </a:cubicBezTo>
                  <a:lnTo>
                    <a:pt x="1" y="1390678"/>
                  </a:lnTo>
                  <a:lnTo>
                    <a:pt x="0" y="1390678"/>
                  </a:lnTo>
                  <a:lnTo>
                    <a:pt x="0" y="1030958"/>
                  </a:lnTo>
                  <a:cubicBezTo>
                    <a:pt x="0" y="876206"/>
                    <a:pt x="125452" y="750754"/>
                    <a:pt x="280204" y="750754"/>
                  </a:cubicBezTo>
                  <a:close/>
                  <a:moveTo>
                    <a:pt x="744888" y="0"/>
                  </a:moveTo>
                  <a:cubicBezTo>
                    <a:pt x="931180" y="0"/>
                    <a:pt x="1082199" y="151019"/>
                    <a:pt x="1082199" y="337311"/>
                  </a:cubicBezTo>
                  <a:cubicBezTo>
                    <a:pt x="1082199" y="523603"/>
                    <a:pt x="931180" y="674622"/>
                    <a:pt x="744888" y="674622"/>
                  </a:cubicBezTo>
                  <a:cubicBezTo>
                    <a:pt x="558596" y="674622"/>
                    <a:pt x="407577" y="523603"/>
                    <a:pt x="407577" y="337311"/>
                  </a:cubicBezTo>
                  <a:cubicBezTo>
                    <a:pt x="407577" y="151019"/>
                    <a:pt x="558596" y="0"/>
                    <a:pt x="744888" y="0"/>
                  </a:cubicBezTo>
                  <a:close/>
                </a:path>
              </a:pathLst>
            </a:cu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sp>
          <p:nvSpPr>
            <p:cNvPr id="65" name="Round Same Side Corner Rectangle 8">
              <a:extLst>
                <a:ext uri="{FF2B5EF4-FFF2-40B4-BE49-F238E27FC236}">
                  <a16:creationId xmlns:a16="http://schemas.microsoft.com/office/drawing/2014/main" id="{506EB03A-44EB-4E71-ABE0-FD65CA3A1C2F}"/>
                </a:ext>
              </a:extLst>
            </p:cNvPr>
            <p:cNvSpPr/>
            <p:nvPr/>
          </p:nvSpPr>
          <p:spPr>
            <a:xfrm>
              <a:off x="11001603" y="5026289"/>
              <a:ext cx="251302" cy="661867"/>
            </a:xfrm>
            <a:custGeom>
              <a:avLst/>
              <a:gdLst>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8887 w 1489775"/>
                <a:gd name="connsiteY10" fmla="*/ 2305078 h 3923699"/>
                <a:gd name="connsiteX11" fmla="*/ 1151853 w 1489775"/>
                <a:gd name="connsiteY11" fmla="*/ 3743699 h 3923699"/>
                <a:gd name="connsiteX12" fmla="*/ 971853 w 1489775"/>
                <a:gd name="connsiteY12" fmla="*/ 3923699 h 3923699"/>
                <a:gd name="connsiteX13" fmla="*/ 791853 w 1489775"/>
                <a:gd name="connsiteY13" fmla="*/ 3743699 h 3923699"/>
                <a:gd name="connsiteX14" fmla="*/ 791853 w 1489775"/>
                <a:gd name="connsiteY14" fmla="*/ 2305078 h 3923699"/>
                <a:gd name="connsiteX15" fmla="*/ 683854 w 1489775"/>
                <a:gd name="connsiteY15" fmla="*/ 2305078 h 3923699"/>
                <a:gd name="connsiteX16" fmla="*/ 683854 w 1489775"/>
                <a:gd name="connsiteY16" fmla="*/ 3743698 h 3923699"/>
                <a:gd name="connsiteX17" fmla="*/ 503854 w 1489775"/>
                <a:gd name="connsiteY17" fmla="*/ 3923698 h 3923699"/>
                <a:gd name="connsiteX18" fmla="*/ 323854 w 1489775"/>
                <a:gd name="connsiteY18" fmla="*/ 3743698 h 3923699"/>
                <a:gd name="connsiteX19" fmla="*/ 323854 w 1489775"/>
                <a:gd name="connsiteY19" fmla="*/ 2238914 h 3923699"/>
                <a:gd name="connsiteX20" fmla="*/ 330887 w 1489775"/>
                <a:gd name="connsiteY20" fmla="*/ 2238914 h 3923699"/>
                <a:gd name="connsiteX21" fmla="*/ 330887 w 1489775"/>
                <a:gd name="connsiteY21" fmla="*/ 1390678 h 3923699"/>
                <a:gd name="connsiteX22" fmla="*/ 288033 w 1489775"/>
                <a:gd name="connsiteY22" fmla="*/ 1390678 h 3923699"/>
                <a:gd name="connsiteX23" fmla="*/ 288033 w 1489775"/>
                <a:gd name="connsiteY23" fmla="*/ 2063902 h 3923699"/>
                <a:gd name="connsiteX24" fmla="*/ 144017 w 1489775"/>
                <a:gd name="connsiteY24" fmla="*/ 2207918 h 3923699"/>
                <a:gd name="connsiteX25" fmla="*/ 1 w 1489775"/>
                <a:gd name="connsiteY25" fmla="*/ 2063902 h 3923699"/>
                <a:gd name="connsiteX26" fmla="*/ 1 w 1489775"/>
                <a:gd name="connsiteY26" fmla="*/ 1390678 h 3923699"/>
                <a:gd name="connsiteX27" fmla="*/ 0 w 1489775"/>
                <a:gd name="connsiteY27" fmla="*/ 1390678 h 3923699"/>
                <a:gd name="connsiteX28" fmla="*/ 0 w 1489775"/>
                <a:gd name="connsiteY28" fmla="*/ 1030958 h 3923699"/>
                <a:gd name="connsiteX29" fmla="*/ 280204 w 1489775"/>
                <a:gd name="connsiteY29" fmla="*/ 750754 h 3923699"/>
                <a:gd name="connsiteX30" fmla="*/ 744888 w 1489775"/>
                <a:gd name="connsiteY30" fmla="*/ 0 h 3923699"/>
                <a:gd name="connsiteX31" fmla="*/ 1082199 w 1489775"/>
                <a:gd name="connsiteY31" fmla="*/ 337311 h 3923699"/>
                <a:gd name="connsiteX32" fmla="*/ 744888 w 1489775"/>
                <a:gd name="connsiteY32" fmla="*/ 674622 h 3923699"/>
                <a:gd name="connsiteX33" fmla="*/ 407577 w 1489775"/>
                <a:gd name="connsiteY33" fmla="*/ 337311 h 3923699"/>
                <a:gd name="connsiteX34" fmla="*/ 744888 w 1489775"/>
                <a:gd name="connsiteY34"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23854 w 1489775"/>
                <a:gd name="connsiteY18" fmla="*/ 2238914 h 3923699"/>
                <a:gd name="connsiteX19" fmla="*/ 330887 w 1489775"/>
                <a:gd name="connsiteY19" fmla="*/ 2238914 h 3923699"/>
                <a:gd name="connsiteX20" fmla="*/ 330887 w 1489775"/>
                <a:gd name="connsiteY20" fmla="*/ 1390678 h 3923699"/>
                <a:gd name="connsiteX21" fmla="*/ 288033 w 1489775"/>
                <a:gd name="connsiteY21" fmla="*/ 1390678 h 3923699"/>
                <a:gd name="connsiteX22" fmla="*/ 288033 w 1489775"/>
                <a:gd name="connsiteY22" fmla="*/ 2063902 h 3923699"/>
                <a:gd name="connsiteX23" fmla="*/ 144017 w 1489775"/>
                <a:gd name="connsiteY23" fmla="*/ 2207918 h 3923699"/>
                <a:gd name="connsiteX24" fmla="*/ 1 w 1489775"/>
                <a:gd name="connsiteY24" fmla="*/ 2063902 h 3923699"/>
                <a:gd name="connsiteX25" fmla="*/ 1 w 1489775"/>
                <a:gd name="connsiteY25" fmla="*/ 1390678 h 3923699"/>
                <a:gd name="connsiteX26" fmla="*/ 0 w 1489775"/>
                <a:gd name="connsiteY26" fmla="*/ 1390678 h 3923699"/>
                <a:gd name="connsiteX27" fmla="*/ 0 w 1489775"/>
                <a:gd name="connsiteY27" fmla="*/ 1030958 h 3923699"/>
                <a:gd name="connsiteX28" fmla="*/ 280204 w 1489775"/>
                <a:gd name="connsiteY28" fmla="*/ 750754 h 3923699"/>
                <a:gd name="connsiteX29" fmla="*/ 744888 w 1489775"/>
                <a:gd name="connsiteY29" fmla="*/ 0 h 3923699"/>
                <a:gd name="connsiteX30" fmla="*/ 1082199 w 1489775"/>
                <a:gd name="connsiteY30" fmla="*/ 337311 h 3923699"/>
                <a:gd name="connsiteX31" fmla="*/ 744888 w 1489775"/>
                <a:gd name="connsiteY31" fmla="*/ 674622 h 3923699"/>
                <a:gd name="connsiteX32" fmla="*/ 407577 w 1489775"/>
                <a:gd name="connsiteY32" fmla="*/ 337311 h 3923699"/>
                <a:gd name="connsiteX33" fmla="*/ 744888 w 1489775"/>
                <a:gd name="connsiteY33"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23854 w 1489775"/>
                <a:gd name="connsiteY18" fmla="*/ 2238914 h 3923699"/>
                <a:gd name="connsiteX19" fmla="*/ 330887 w 1489775"/>
                <a:gd name="connsiteY19" fmla="*/ 1390678 h 3923699"/>
                <a:gd name="connsiteX20" fmla="*/ 288033 w 1489775"/>
                <a:gd name="connsiteY20" fmla="*/ 1390678 h 3923699"/>
                <a:gd name="connsiteX21" fmla="*/ 288033 w 1489775"/>
                <a:gd name="connsiteY21" fmla="*/ 2063902 h 3923699"/>
                <a:gd name="connsiteX22" fmla="*/ 144017 w 1489775"/>
                <a:gd name="connsiteY22" fmla="*/ 2207918 h 3923699"/>
                <a:gd name="connsiteX23" fmla="*/ 1 w 1489775"/>
                <a:gd name="connsiteY23" fmla="*/ 2063902 h 3923699"/>
                <a:gd name="connsiteX24" fmla="*/ 1 w 1489775"/>
                <a:gd name="connsiteY24" fmla="*/ 1390678 h 3923699"/>
                <a:gd name="connsiteX25" fmla="*/ 0 w 1489775"/>
                <a:gd name="connsiteY25" fmla="*/ 1390678 h 3923699"/>
                <a:gd name="connsiteX26" fmla="*/ 0 w 1489775"/>
                <a:gd name="connsiteY26" fmla="*/ 1030958 h 3923699"/>
                <a:gd name="connsiteX27" fmla="*/ 280204 w 1489775"/>
                <a:gd name="connsiteY27" fmla="*/ 750754 h 3923699"/>
                <a:gd name="connsiteX28" fmla="*/ 744888 w 1489775"/>
                <a:gd name="connsiteY28" fmla="*/ 0 h 3923699"/>
                <a:gd name="connsiteX29" fmla="*/ 1082199 w 1489775"/>
                <a:gd name="connsiteY29" fmla="*/ 337311 h 3923699"/>
                <a:gd name="connsiteX30" fmla="*/ 744888 w 1489775"/>
                <a:gd name="connsiteY30" fmla="*/ 674622 h 3923699"/>
                <a:gd name="connsiteX31" fmla="*/ 407577 w 1489775"/>
                <a:gd name="connsiteY31" fmla="*/ 337311 h 3923699"/>
                <a:gd name="connsiteX32" fmla="*/ 744888 w 1489775"/>
                <a:gd name="connsiteY32"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30887 w 1489775"/>
                <a:gd name="connsiteY18" fmla="*/ 1390678 h 3923699"/>
                <a:gd name="connsiteX19" fmla="*/ 288033 w 1489775"/>
                <a:gd name="connsiteY19" fmla="*/ 1390678 h 3923699"/>
                <a:gd name="connsiteX20" fmla="*/ 288033 w 1489775"/>
                <a:gd name="connsiteY20" fmla="*/ 2063902 h 3923699"/>
                <a:gd name="connsiteX21" fmla="*/ 144017 w 1489775"/>
                <a:gd name="connsiteY21" fmla="*/ 2207918 h 3923699"/>
                <a:gd name="connsiteX22" fmla="*/ 1 w 1489775"/>
                <a:gd name="connsiteY22" fmla="*/ 2063902 h 3923699"/>
                <a:gd name="connsiteX23" fmla="*/ 1 w 1489775"/>
                <a:gd name="connsiteY23" fmla="*/ 1390678 h 3923699"/>
                <a:gd name="connsiteX24" fmla="*/ 0 w 1489775"/>
                <a:gd name="connsiteY24" fmla="*/ 1390678 h 3923699"/>
                <a:gd name="connsiteX25" fmla="*/ 0 w 1489775"/>
                <a:gd name="connsiteY25" fmla="*/ 1030958 h 3923699"/>
                <a:gd name="connsiteX26" fmla="*/ 280204 w 1489775"/>
                <a:gd name="connsiteY26" fmla="*/ 750754 h 3923699"/>
                <a:gd name="connsiteX27" fmla="*/ 744888 w 1489775"/>
                <a:gd name="connsiteY27" fmla="*/ 0 h 3923699"/>
                <a:gd name="connsiteX28" fmla="*/ 1082199 w 1489775"/>
                <a:gd name="connsiteY28" fmla="*/ 337311 h 3923699"/>
                <a:gd name="connsiteX29" fmla="*/ 744888 w 1489775"/>
                <a:gd name="connsiteY29" fmla="*/ 674622 h 3923699"/>
                <a:gd name="connsiteX30" fmla="*/ 407577 w 1489775"/>
                <a:gd name="connsiteY30" fmla="*/ 337311 h 3923699"/>
                <a:gd name="connsiteX31" fmla="*/ 744888 w 1489775"/>
                <a:gd name="connsiteY31" fmla="*/ 0 h 39236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489775" h="3923699">
                  <a:moveTo>
                    <a:pt x="280204" y="750754"/>
                  </a:moveTo>
                  <a:lnTo>
                    <a:pt x="1209570" y="750754"/>
                  </a:lnTo>
                  <a:cubicBezTo>
                    <a:pt x="1364322" y="750754"/>
                    <a:pt x="1489774" y="876206"/>
                    <a:pt x="1489774" y="1030958"/>
                  </a:cubicBezTo>
                  <a:lnTo>
                    <a:pt x="1489774" y="1293518"/>
                  </a:lnTo>
                  <a:lnTo>
                    <a:pt x="1489775" y="1293518"/>
                  </a:lnTo>
                  <a:lnTo>
                    <a:pt x="1489775" y="2063902"/>
                  </a:lnTo>
                  <a:cubicBezTo>
                    <a:pt x="1489775" y="2143440"/>
                    <a:pt x="1425297" y="2207918"/>
                    <a:pt x="1345759" y="2207918"/>
                  </a:cubicBezTo>
                  <a:cubicBezTo>
                    <a:pt x="1266221" y="2207918"/>
                    <a:pt x="1201743" y="2143440"/>
                    <a:pt x="1201743" y="2063902"/>
                  </a:cubicBezTo>
                  <a:lnTo>
                    <a:pt x="1201743" y="1390678"/>
                  </a:lnTo>
                  <a:lnTo>
                    <a:pt x="1158887" y="1390678"/>
                  </a:lnTo>
                  <a:cubicBezTo>
                    <a:pt x="1156542" y="2175018"/>
                    <a:pt x="1154198" y="2959359"/>
                    <a:pt x="1151853" y="3743699"/>
                  </a:cubicBezTo>
                  <a:cubicBezTo>
                    <a:pt x="1151853" y="3843110"/>
                    <a:pt x="1071264" y="3923699"/>
                    <a:pt x="971853" y="3923699"/>
                  </a:cubicBezTo>
                  <a:cubicBezTo>
                    <a:pt x="872442" y="3923699"/>
                    <a:pt x="791853" y="3843110"/>
                    <a:pt x="791853" y="3743699"/>
                  </a:cubicBezTo>
                  <a:lnTo>
                    <a:pt x="791853" y="2305078"/>
                  </a:lnTo>
                  <a:lnTo>
                    <a:pt x="683854" y="2305078"/>
                  </a:lnTo>
                  <a:lnTo>
                    <a:pt x="683854" y="3743698"/>
                  </a:lnTo>
                  <a:cubicBezTo>
                    <a:pt x="683854" y="3843109"/>
                    <a:pt x="603265" y="3923698"/>
                    <a:pt x="503854" y="3923698"/>
                  </a:cubicBezTo>
                  <a:cubicBezTo>
                    <a:pt x="404443" y="3923698"/>
                    <a:pt x="323854" y="3843109"/>
                    <a:pt x="323854" y="3743698"/>
                  </a:cubicBezTo>
                  <a:cubicBezTo>
                    <a:pt x="326198" y="2959358"/>
                    <a:pt x="328543" y="2175018"/>
                    <a:pt x="330887" y="1390678"/>
                  </a:cubicBezTo>
                  <a:lnTo>
                    <a:pt x="288033" y="1390678"/>
                  </a:lnTo>
                  <a:lnTo>
                    <a:pt x="288033" y="2063902"/>
                  </a:lnTo>
                  <a:cubicBezTo>
                    <a:pt x="288033" y="2143440"/>
                    <a:pt x="223555" y="2207918"/>
                    <a:pt x="144017" y="2207918"/>
                  </a:cubicBezTo>
                  <a:cubicBezTo>
                    <a:pt x="64479" y="2207918"/>
                    <a:pt x="1" y="2143440"/>
                    <a:pt x="1" y="2063902"/>
                  </a:cubicBezTo>
                  <a:lnTo>
                    <a:pt x="1" y="1390678"/>
                  </a:lnTo>
                  <a:lnTo>
                    <a:pt x="0" y="1390678"/>
                  </a:lnTo>
                  <a:lnTo>
                    <a:pt x="0" y="1030958"/>
                  </a:lnTo>
                  <a:cubicBezTo>
                    <a:pt x="0" y="876206"/>
                    <a:pt x="125452" y="750754"/>
                    <a:pt x="280204" y="750754"/>
                  </a:cubicBezTo>
                  <a:close/>
                  <a:moveTo>
                    <a:pt x="744888" y="0"/>
                  </a:moveTo>
                  <a:cubicBezTo>
                    <a:pt x="931180" y="0"/>
                    <a:pt x="1082199" y="151019"/>
                    <a:pt x="1082199" y="337311"/>
                  </a:cubicBezTo>
                  <a:cubicBezTo>
                    <a:pt x="1082199" y="523603"/>
                    <a:pt x="931180" y="674622"/>
                    <a:pt x="744888" y="674622"/>
                  </a:cubicBezTo>
                  <a:cubicBezTo>
                    <a:pt x="558596" y="674622"/>
                    <a:pt x="407577" y="523603"/>
                    <a:pt x="407577" y="337311"/>
                  </a:cubicBezTo>
                  <a:cubicBezTo>
                    <a:pt x="407577" y="151019"/>
                    <a:pt x="558596" y="0"/>
                    <a:pt x="744888" y="0"/>
                  </a:cubicBezTo>
                  <a:close/>
                </a:path>
              </a:pathLst>
            </a:cu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grpSp>
      <p:grpSp>
        <p:nvGrpSpPr>
          <p:cNvPr id="2" name="Group 1">
            <a:extLst>
              <a:ext uri="{FF2B5EF4-FFF2-40B4-BE49-F238E27FC236}">
                <a16:creationId xmlns:a16="http://schemas.microsoft.com/office/drawing/2014/main" id="{70485F0B-7BBF-4CC0-A10E-CDF18CC34B1B}"/>
              </a:ext>
            </a:extLst>
          </p:cNvPr>
          <p:cNvGrpSpPr/>
          <p:nvPr/>
        </p:nvGrpSpPr>
        <p:grpSpPr>
          <a:xfrm>
            <a:off x="7739602" y="3412014"/>
            <a:ext cx="3544220" cy="667981"/>
            <a:chOff x="7739602" y="3306510"/>
            <a:chExt cx="3544220" cy="667981"/>
          </a:xfrm>
        </p:grpSpPr>
        <p:sp>
          <p:nvSpPr>
            <p:cNvPr id="67" name="Round Same Side Corner Rectangle 20">
              <a:extLst>
                <a:ext uri="{FF2B5EF4-FFF2-40B4-BE49-F238E27FC236}">
                  <a16:creationId xmlns:a16="http://schemas.microsoft.com/office/drawing/2014/main" id="{574CF133-61E6-4C07-BECE-453D6733B755}"/>
                </a:ext>
              </a:extLst>
            </p:cNvPr>
            <p:cNvSpPr/>
            <p:nvPr/>
          </p:nvSpPr>
          <p:spPr>
            <a:xfrm rot="10800000">
              <a:off x="7739602" y="3306510"/>
              <a:ext cx="313136" cy="667981"/>
            </a:xfrm>
            <a:custGeom>
              <a:avLst/>
              <a:gdLst>
                <a:gd name="connsiteX0" fmla="*/ 1228565 w 1856332"/>
                <a:gd name="connsiteY0" fmla="*/ 3214674 h 3959924"/>
                <a:gd name="connsiteX1" fmla="*/ 622681 w 1856332"/>
                <a:gd name="connsiteY1" fmla="*/ 3214674 h 3959924"/>
                <a:gd name="connsiteX2" fmla="*/ 521281 w 1856332"/>
                <a:gd name="connsiteY2" fmla="*/ 3174669 h 3959924"/>
                <a:gd name="connsiteX3" fmla="*/ 466697 w 1856332"/>
                <a:gd name="connsiteY3" fmla="*/ 3144149 h 3959924"/>
                <a:gd name="connsiteX4" fmla="*/ 8303 w 1856332"/>
                <a:gd name="connsiteY4" fmla="*/ 1942070 h 3959924"/>
                <a:gd name="connsiteX5" fmla="*/ 81139 w 1856332"/>
                <a:gd name="connsiteY5" fmla="*/ 1779444 h 3959924"/>
                <a:gd name="connsiteX6" fmla="*/ 243764 w 1856332"/>
                <a:gd name="connsiteY6" fmla="*/ 1852280 h 3959924"/>
                <a:gd name="connsiteX7" fmla="*/ 504770 w 1856332"/>
                <a:gd name="connsiteY7" fmla="*/ 2536736 h 3959924"/>
                <a:gd name="connsiteX8" fmla="*/ 555637 w 1856332"/>
                <a:gd name="connsiteY8" fmla="*/ 2536736 h 3959924"/>
                <a:gd name="connsiteX9" fmla="*/ 226299 w 1856332"/>
                <a:gd name="connsiteY9" fmla="*/ 1210417 h 3959924"/>
                <a:gd name="connsiteX10" fmla="*/ 551784 w 1856332"/>
                <a:gd name="connsiteY10" fmla="*/ 1210417 h 3959924"/>
                <a:gd name="connsiteX11" fmla="*/ 551784 w 1856332"/>
                <a:gd name="connsiteY11" fmla="*/ 168335 h 3959924"/>
                <a:gd name="connsiteX12" fmla="*/ 720119 w 1856332"/>
                <a:gd name="connsiteY12" fmla="*/ 0 h 3959924"/>
                <a:gd name="connsiteX13" fmla="*/ 888454 w 1856332"/>
                <a:gd name="connsiteY13" fmla="*/ 168335 h 3959924"/>
                <a:gd name="connsiteX14" fmla="*/ 888454 w 1856332"/>
                <a:gd name="connsiteY14" fmla="*/ 1210417 h 3959924"/>
                <a:gd name="connsiteX15" fmla="*/ 968040 w 1856332"/>
                <a:gd name="connsiteY15" fmla="*/ 1210417 h 3959924"/>
                <a:gd name="connsiteX16" fmla="*/ 968040 w 1856332"/>
                <a:gd name="connsiteY16" fmla="*/ 168335 h 3959924"/>
                <a:gd name="connsiteX17" fmla="*/ 1136375 w 1856332"/>
                <a:gd name="connsiteY17" fmla="*/ 0 h 3959924"/>
                <a:gd name="connsiteX18" fmla="*/ 1304710 w 1856332"/>
                <a:gd name="connsiteY18" fmla="*/ 168335 h 3959924"/>
                <a:gd name="connsiteX19" fmla="*/ 1304710 w 1856332"/>
                <a:gd name="connsiteY19" fmla="*/ 1210417 h 3959924"/>
                <a:gd name="connsiteX20" fmla="*/ 1631589 w 1856332"/>
                <a:gd name="connsiteY20" fmla="*/ 1210417 h 3959924"/>
                <a:gd name="connsiteX21" fmla="*/ 1302251 w 1856332"/>
                <a:gd name="connsiteY21" fmla="*/ 2536736 h 3959924"/>
                <a:gd name="connsiteX22" fmla="*/ 1351562 w 1856332"/>
                <a:gd name="connsiteY22" fmla="*/ 2536736 h 3959924"/>
                <a:gd name="connsiteX23" fmla="*/ 1612568 w 1856332"/>
                <a:gd name="connsiteY23" fmla="*/ 1852280 h 3959924"/>
                <a:gd name="connsiteX24" fmla="*/ 1775193 w 1856332"/>
                <a:gd name="connsiteY24" fmla="*/ 1779444 h 3959924"/>
                <a:gd name="connsiteX25" fmla="*/ 1848029 w 1856332"/>
                <a:gd name="connsiteY25" fmla="*/ 1942070 h 3959924"/>
                <a:gd name="connsiteX26" fmla="*/ 1389635 w 1856332"/>
                <a:gd name="connsiteY26" fmla="*/ 3144149 h 3959924"/>
                <a:gd name="connsiteX27" fmla="*/ 1344732 w 1856332"/>
                <a:gd name="connsiteY27" fmla="*/ 3176282 h 3959924"/>
                <a:gd name="connsiteX28" fmla="*/ 1228565 w 1856332"/>
                <a:gd name="connsiteY28" fmla="*/ 3214674 h 3959924"/>
                <a:gd name="connsiteX29" fmla="*/ 925623 w 1856332"/>
                <a:gd name="connsiteY29" fmla="*/ 3959924 h 3959924"/>
                <a:gd name="connsiteX30" fmla="*/ 601623 w 1856332"/>
                <a:gd name="connsiteY30" fmla="*/ 3635924 h 3959924"/>
                <a:gd name="connsiteX31" fmla="*/ 925623 w 1856332"/>
                <a:gd name="connsiteY31" fmla="*/ 3311924 h 3959924"/>
                <a:gd name="connsiteX32" fmla="*/ 1249623 w 1856332"/>
                <a:gd name="connsiteY32" fmla="*/ 3635924 h 3959924"/>
                <a:gd name="connsiteX33" fmla="*/ 925623 w 1856332"/>
                <a:gd name="connsiteY33" fmla="*/ 3959924 h 3959924"/>
                <a:gd name="connsiteX0" fmla="*/ 1228565 w 1856332"/>
                <a:gd name="connsiteY0" fmla="*/ 3214674 h 3959924"/>
                <a:gd name="connsiteX1" fmla="*/ 622681 w 1856332"/>
                <a:gd name="connsiteY1" fmla="*/ 3214674 h 3959924"/>
                <a:gd name="connsiteX2" fmla="*/ 466697 w 1856332"/>
                <a:gd name="connsiteY2" fmla="*/ 3144149 h 3959924"/>
                <a:gd name="connsiteX3" fmla="*/ 8303 w 1856332"/>
                <a:gd name="connsiteY3" fmla="*/ 1942070 h 3959924"/>
                <a:gd name="connsiteX4" fmla="*/ 81139 w 1856332"/>
                <a:gd name="connsiteY4" fmla="*/ 1779444 h 3959924"/>
                <a:gd name="connsiteX5" fmla="*/ 243764 w 1856332"/>
                <a:gd name="connsiteY5" fmla="*/ 1852280 h 3959924"/>
                <a:gd name="connsiteX6" fmla="*/ 504770 w 1856332"/>
                <a:gd name="connsiteY6" fmla="*/ 2536736 h 3959924"/>
                <a:gd name="connsiteX7" fmla="*/ 555637 w 1856332"/>
                <a:gd name="connsiteY7" fmla="*/ 2536736 h 3959924"/>
                <a:gd name="connsiteX8" fmla="*/ 226299 w 1856332"/>
                <a:gd name="connsiteY8" fmla="*/ 1210417 h 3959924"/>
                <a:gd name="connsiteX9" fmla="*/ 551784 w 1856332"/>
                <a:gd name="connsiteY9" fmla="*/ 1210417 h 3959924"/>
                <a:gd name="connsiteX10" fmla="*/ 551784 w 1856332"/>
                <a:gd name="connsiteY10" fmla="*/ 168335 h 3959924"/>
                <a:gd name="connsiteX11" fmla="*/ 720119 w 1856332"/>
                <a:gd name="connsiteY11" fmla="*/ 0 h 3959924"/>
                <a:gd name="connsiteX12" fmla="*/ 888454 w 1856332"/>
                <a:gd name="connsiteY12" fmla="*/ 168335 h 3959924"/>
                <a:gd name="connsiteX13" fmla="*/ 888454 w 1856332"/>
                <a:gd name="connsiteY13" fmla="*/ 1210417 h 3959924"/>
                <a:gd name="connsiteX14" fmla="*/ 968040 w 1856332"/>
                <a:gd name="connsiteY14" fmla="*/ 1210417 h 3959924"/>
                <a:gd name="connsiteX15" fmla="*/ 968040 w 1856332"/>
                <a:gd name="connsiteY15" fmla="*/ 168335 h 3959924"/>
                <a:gd name="connsiteX16" fmla="*/ 1136375 w 1856332"/>
                <a:gd name="connsiteY16" fmla="*/ 0 h 3959924"/>
                <a:gd name="connsiteX17" fmla="*/ 1304710 w 1856332"/>
                <a:gd name="connsiteY17" fmla="*/ 168335 h 3959924"/>
                <a:gd name="connsiteX18" fmla="*/ 1304710 w 1856332"/>
                <a:gd name="connsiteY18" fmla="*/ 1210417 h 3959924"/>
                <a:gd name="connsiteX19" fmla="*/ 1631589 w 1856332"/>
                <a:gd name="connsiteY19" fmla="*/ 1210417 h 3959924"/>
                <a:gd name="connsiteX20" fmla="*/ 1302251 w 1856332"/>
                <a:gd name="connsiteY20" fmla="*/ 2536736 h 3959924"/>
                <a:gd name="connsiteX21" fmla="*/ 1351562 w 1856332"/>
                <a:gd name="connsiteY21" fmla="*/ 2536736 h 3959924"/>
                <a:gd name="connsiteX22" fmla="*/ 1612568 w 1856332"/>
                <a:gd name="connsiteY22" fmla="*/ 1852280 h 3959924"/>
                <a:gd name="connsiteX23" fmla="*/ 1775193 w 1856332"/>
                <a:gd name="connsiteY23" fmla="*/ 1779444 h 3959924"/>
                <a:gd name="connsiteX24" fmla="*/ 1848029 w 1856332"/>
                <a:gd name="connsiteY24" fmla="*/ 1942070 h 3959924"/>
                <a:gd name="connsiteX25" fmla="*/ 1389635 w 1856332"/>
                <a:gd name="connsiteY25" fmla="*/ 3144149 h 3959924"/>
                <a:gd name="connsiteX26" fmla="*/ 1344732 w 1856332"/>
                <a:gd name="connsiteY26" fmla="*/ 3176282 h 3959924"/>
                <a:gd name="connsiteX27" fmla="*/ 1228565 w 1856332"/>
                <a:gd name="connsiteY27" fmla="*/ 3214674 h 3959924"/>
                <a:gd name="connsiteX28" fmla="*/ 925623 w 1856332"/>
                <a:gd name="connsiteY28" fmla="*/ 3959924 h 3959924"/>
                <a:gd name="connsiteX29" fmla="*/ 601623 w 1856332"/>
                <a:gd name="connsiteY29" fmla="*/ 3635924 h 3959924"/>
                <a:gd name="connsiteX30" fmla="*/ 925623 w 1856332"/>
                <a:gd name="connsiteY30" fmla="*/ 3311924 h 3959924"/>
                <a:gd name="connsiteX31" fmla="*/ 1249623 w 1856332"/>
                <a:gd name="connsiteY31" fmla="*/ 3635924 h 3959924"/>
                <a:gd name="connsiteX32" fmla="*/ 925623 w 1856332"/>
                <a:gd name="connsiteY32" fmla="*/ 3959924 h 3959924"/>
                <a:gd name="connsiteX0" fmla="*/ 1228565 w 1856332"/>
                <a:gd name="connsiteY0" fmla="*/ 3214674 h 3959924"/>
                <a:gd name="connsiteX1" fmla="*/ 622681 w 1856332"/>
                <a:gd name="connsiteY1" fmla="*/ 3214674 h 3959924"/>
                <a:gd name="connsiteX2" fmla="*/ 466697 w 1856332"/>
                <a:gd name="connsiteY2" fmla="*/ 3144149 h 3959924"/>
                <a:gd name="connsiteX3" fmla="*/ 8303 w 1856332"/>
                <a:gd name="connsiteY3" fmla="*/ 1942070 h 3959924"/>
                <a:gd name="connsiteX4" fmla="*/ 81139 w 1856332"/>
                <a:gd name="connsiteY4" fmla="*/ 1779444 h 3959924"/>
                <a:gd name="connsiteX5" fmla="*/ 243764 w 1856332"/>
                <a:gd name="connsiteY5" fmla="*/ 1852280 h 3959924"/>
                <a:gd name="connsiteX6" fmla="*/ 504770 w 1856332"/>
                <a:gd name="connsiteY6" fmla="*/ 2536736 h 3959924"/>
                <a:gd name="connsiteX7" fmla="*/ 555637 w 1856332"/>
                <a:gd name="connsiteY7" fmla="*/ 2536736 h 3959924"/>
                <a:gd name="connsiteX8" fmla="*/ 226299 w 1856332"/>
                <a:gd name="connsiteY8" fmla="*/ 1210417 h 3959924"/>
                <a:gd name="connsiteX9" fmla="*/ 551784 w 1856332"/>
                <a:gd name="connsiteY9" fmla="*/ 1210417 h 3959924"/>
                <a:gd name="connsiteX10" fmla="*/ 551784 w 1856332"/>
                <a:gd name="connsiteY10" fmla="*/ 168335 h 3959924"/>
                <a:gd name="connsiteX11" fmla="*/ 720119 w 1856332"/>
                <a:gd name="connsiteY11" fmla="*/ 0 h 3959924"/>
                <a:gd name="connsiteX12" fmla="*/ 888454 w 1856332"/>
                <a:gd name="connsiteY12" fmla="*/ 168335 h 3959924"/>
                <a:gd name="connsiteX13" fmla="*/ 888454 w 1856332"/>
                <a:gd name="connsiteY13" fmla="*/ 1210417 h 3959924"/>
                <a:gd name="connsiteX14" fmla="*/ 968040 w 1856332"/>
                <a:gd name="connsiteY14" fmla="*/ 1210417 h 3959924"/>
                <a:gd name="connsiteX15" fmla="*/ 968040 w 1856332"/>
                <a:gd name="connsiteY15" fmla="*/ 168335 h 3959924"/>
                <a:gd name="connsiteX16" fmla="*/ 1136375 w 1856332"/>
                <a:gd name="connsiteY16" fmla="*/ 0 h 3959924"/>
                <a:gd name="connsiteX17" fmla="*/ 1304710 w 1856332"/>
                <a:gd name="connsiteY17" fmla="*/ 168335 h 3959924"/>
                <a:gd name="connsiteX18" fmla="*/ 1304710 w 1856332"/>
                <a:gd name="connsiteY18" fmla="*/ 1210417 h 3959924"/>
                <a:gd name="connsiteX19" fmla="*/ 1631589 w 1856332"/>
                <a:gd name="connsiteY19" fmla="*/ 1210417 h 3959924"/>
                <a:gd name="connsiteX20" fmla="*/ 1302251 w 1856332"/>
                <a:gd name="connsiteY20" fmla="*/ 2536736 h 3959924"/>
                <a:gd name="connsiteX21" fmla="*/ 1351562 w 1856332"/>
                <a:gd name="connsiteY21" fmla="*/ 2536736 h 3959924"/>
                <a:gd name="connsiteX22" fmla="*/ 1612568 w 1856332"/>
                <a:gd name="connsiteY22" fmla="*/ 1852280 h 3959924"/>
                <a:gd name="connsiteX23" fmla="*/ 1775193 w 1856332"/>
                <a:gd name="connsiteY23" fmla="*/ 1779444 h 3959924"/>
                <a:gd name="connsiteX24" fmla="*/ 1848029 w 1856332"/>
                <a:gd name="connsiteY24" fmla="*/ 1942070 h 3959924"/>
                <a:gd name="connsiteX25" fmla="*/ 1389635 w 1856332"/>
                <a:gd name="connsiteY25" fmla="*/ 3144149 h 3959924"/>
                <a:gd name="connsiteX26" fmla="*/ 1344732 w 1856332"/>
                <a:gd name="connsiteY26" fmla="*/ 3176282 h 3959924"/>
                <a:gd name="connsiteX27" fmla="*/ 1228565 w 1856332"/>
                <a:gd name="connsiteY27" fmla="*/ 3214674 h 3959924"/>
                <a:gd name="connsiteX28" fmla="*/ 925623 w 1856332"/>
                <a:gd name="connsiteY28" fmla="*/ 3959924 h 3959924"/>
                <a:gd name="connsiteX29" fmla="*/ 601623 w 1856332"/>
                <a:gd name="connsiteY29" fmla="*/ 3635924 h 3959924"/>
                <a:gd name="connsiteX30" fmla="*/ 925623 w 1856332"/>
                <a:gd name="connsiteY30" fmla="*/ 3311924 h 3959924"/>
                <a:gd name="connsiteX31" fmla="*/ 1249623 w 1856332"/>
                <a:gd name="connsiteY31" fmla="*/ 3635924 h 3959924"/>
                <a:gd name="connsiteX32" fmla="*/ 925623 w 1856332"/>
                <a:gd name="connsiteY32" fmla="*/ 3959924 h 3959924"/>
                <a:gd name="connsiteX0" fmla="*/ 1228565 w 1856332"/>
                <a:gd name="connsiteY0" fmla="*/ 3214674 h 3959924"/>
                <a:gd name="connsiteX1" fmla="*/ 622681 w 1856332"/>
                <a:gd name="connsiteY1" fmla="*/ 3214674 h 3959924"/>
                <a:gd name="connsiteX2" fmla="*/ 466697 w 1856332"/>
                <a:gd name="connsiteY2" fmla="*/ 3144149 h 3959924"/>
                <a:gd name="connsiteX3" fmla="*/ 8303 w 1856332"/>
                <a:gd name="connsiteY3" fmla="*/ 1942070 h 3959924"/>
                <a:gd name="connsiteX4" fmla="*/ 81139 w 1856332"/>
                <a:gd name="connsiteY4" fmla="*/ 1779444 h 3959924"/>
                <a:gd name="connsiteX5" fmla="*/ 243764 w 1856332"/>
                <a:gd name="connsiteY5" fmla="*/ 1852280 h 3959924"/>
                <a:gd name="connsiteX6" fmla="*/ 504770 w 1856332"/>
                <a:gd name="connsiteY6" fmla="*/ 2536736 h 3959924"/>
                <a:gd name="connsiteX7" fmla="*/ 555637 w 1856332"/>
                <a:gd name="connsiteY7" fmla="*/ 2536736 h 3959924"/>
                <a:gd name="connsiteX8" fmla="*/ 226299 w 1856332"/>
                <a:gd name="connsiteY8" fmla="*/ 1210417 h 3959924"/>
                <a:gd name="connsiteX9" fmla="*/ 551784 w 1856332"/>
                <a:gd name="connsiteY9" fmla="*/ 1210417 h 3959924"/>
                <a:gd name="connsiteX10" fmla="*/ 551784 w 1856332"/>
                <a:gd name="connsiteY10" fmla="*/ 168335 h 3959924"/>
                <a:gd name="connsiteX11" fmla="*/ 720119 w 1856332"/>
                <a:gd name="connsiteY11" fmla="*/ 0 h 3959924"/>
                <a:gd name="connsiteX12" fmla="*/ 888454 w 1856332"/>
                <a:gd name="connsiteY12" fmla="*/ 168335 h 3959924"/>
                <a:gd name="connsiteX13" fmla="*/ 888454 w 1856332"/>
                <a:gd name="connsiteY13" fmla="*/ 1210417 h 3959924"/>
                <a:gd name="connsiteX14" fmla="*/ 968040 w 1856332"/>
                <a:gd name="connsiteY14" fmla="*/ 1210417 h 3959924"/>
                <a:gd name="connsiteX15" fmla="*/ 968040 w 1856332"/>
                <a:gd name="connsiteY15" fmla="*/ 168335 h 3959924"/>
                <a:gd name="connsiteX16" fmla="*/ 1136375 w 1856332"/>
                <a:gd name="connsiteY16" fmla="*/ 0 h 3959924"/>
                <a:gd name="connsiteX17" fmla="*/ 1304710 w 1856332"/>
                <a:gd name="connsiteY17" fmla="*/ 168335 h 3959924"/>
                <a:gd name="connsiteX18" fmla="*/ 1304710 w 1856332"/>
                <a:gd name="connsiteY18" fmla="*/ 1210417 h 3959924"/>
                <a:gd name="connsiteX19" fmla="*/ 1631589 w 1856332"/>
                <a:gd name="connsiteY19" fmla="*/ 1210417 h 3959924"/>
                <a:gd name="connsiteX20" fmla="*/ 1302251 w 1856332"/>
                <a:gd name="connsiteY20" fmla="*/ 2536736 h 3959924"/>
                <a:gd name="connsiteX21" fmla="*/ 1351562 w 1856332"/>
                <a:gd name="connsiteY21" fmla="*/ 2536736 h 3959924"/>
                <a:gd name="connsiteX22" fmla="*/ 1612568 w 1856332"/>
                <a:gd name="connsiteY22" fmla="*/ 1852280 h 3959924"/>
                <a:gd name="connsiteX23" fmla="*/ 1775193 w 1856332"/>
                <a:gd name="connsiteY23" fmla="*/ 1779444 h 3959924"/>
                <a:gd name="connsiteX24" fmla="*/ 1848029 w 1856332"/>
                <a:gd name="connsiteY24" fmla="*/ 1942070 h 3959924"/>
                <a:gd name="connsiteX25" fmla="*/ 1389635 w 1856332"/>
                <a:gd name="connsiteY25" fmla="*/ 3144149 h 3959924"/>
                <a:gd name="connsiteX26" fmla="*/ 1228565 w 1856332"/>
                <a:gd name="connsiteY26" fmla="*/ 3214674 h 3959924"/>
                <a:gd name="connsiteX27" fmla="*/ 925623 w 1856332"/>
                <a:gd name="connsiteY27" fmla="*/ 3959924 h 3959924"/>
                <a:gd name="connsiteX28" fmla="*/ 601623 w 1856332"/>
                <a:gd name="connsiteY28" fmla="*/ 3635924 h 3959924"/>
                <a:gd name="connsiteX29" fmla="*/ 925623 w 1856332"/>
                <a:gd name="connsiteY29" fmla="*/ 3311924 h 3959924"/>
                <a:gd name="connsiteX30" fmla="*/ 1249623 w 1856332"/>
                <a:gd name="connsiteY30" fmla="*/ 3635924 h 3959924"/>
                <a:gd name="connsiteX31" fmla="*/ 925623 w 1856332"/>
                <a:gd name="connsiteY31" fmla="*/ 3959924 h 3959924"/>
                <a:gd name="connsiteX0" fmla="*/ 1228565 w 1856332"/>
                <a:gd name="connsiteY0" fmla="*/ 3214674 h 3959924"/>
                <a:gd name="connsiteX1" fmla="*/ 622681 w 1856332"/>
                <a:gd name="connsiteY1" fmla="*/ 3214674 h 3959924"/>
                <a:gd name="connsiteX2" fmla="*/ 466697 w 1856332"/>
                <a:gd name="connsiteY2" fmla="*/ 3144149 h 3959924"/>
                <a:gd name="connsiteX3" fmla="*/ 8303 w 1856332"/>
                <a:gd name="connsiteY3" fmla="*/ 1942070 h 3959924"/>
                <a:gd name="connsiteX4" fmla="*/ 81139 w 1856332"/>
                <a:gd name="connsiteY4" fmla="*/ 1779444 h 3959924"/>
                <a:gd name="connsiteX5" fmla="*/ 243764 w 1856332"/>
                <a:gd name="connsiteY5" fmla="*/ 1852280 h 3959924"/>
                <a:gd name="connsiteX6" fmla="*/ 504770 w 1856332"/>
                <a:gd name="connsiteY6" fmla="*/ 2536736 h 3959924"/>
                <a:gd name="connsiteX7" fmla="*/ 555637 w 1856332"/>
                <a:gd name="connsiteY7" fmla="*/ 2536736 h 3959924"/>
                <a:gd name="connsiteX8" fmla="*/ 226299 w 1856332"/>
                <a:gd name="connsiteY8" fmla="*/ 1210417 h 3959924"/>
                <a:gd name="connsiteX9" fmla="*/ 551784 w 1856332"/>
                <a:gd name="connsiteY9" fmla="*/ 1210417 h 3959924"/>
                <a:gd name="connsiteX10" fmla="*/ 551784 w 1856332"/>
                <a:gd name="connsiteY10" fmla="*/ 168335 h 3959924"/>
                <a:gd name="connsiteX11" fmla="*/ 720119 w 1856332"/>
                <a:gd name="connsiteY11" fmla="*/ 0 h 3959924"/>
                <a:gd name="connsiteX12" fmla="*/ 888454 w 1856332"/>
                <a:gd name="connsiteY12" fmla="*/ 168335 h 3959924"/>
                <a:gd name="connsiteX13" fmla="*/ 888454 w 1856332"/>
                <a:gd name="connsiteY13" fmla="*/ 1210417 h 3959924"/>
                <a:gd name="connsiteX14" fmla="*/ 968040 w 1856332"/>
                <a:gd name="connsiteY14" fmla="*/ 1210417 h 3959924"/>
                <a:gd name="connsiteX15" fmla="*/ 968040 w 1856332"/>
                <a:gd name="connsiteY15" fmla="*/ 168335 h 3959924"/>
                <a:gd name="connsiteX16" fmla="*/ 1136375 w 1856332"/>
                <a:gd name="connsiteY16" fmla="*/ 0 h 3959924"/>
                <a:gd name="connsiteX17" fmla="*/ 1304710 w 1856332"/>
                <a:gd name="connsiteY17" fmla="*/ 168335 h 3959924"/>
                <a:gd name="connsiteX18" fmla="*/ 1304710 w 1856332"/>
                <a:gd name="connsiteY18" fmla="*/ 1210417 h 3959924"/>
                <a:gd name="connsiteX19" fmla="*/ 1631589 w 1856332"/>
                <a:gd name="connsiteY19" fmla="*/ 1210417 h 3959924"/>
                <a:gd name="connsiteX20" fmla="*/ 1302251 w 1856332"/>
                <a:gd name="connsiteY20" fmla="*/ 2536736 h 3959924"/>
                <a:gd name="connsiteX21" fmla="*/ 1351562 w 1856332"/>
                <a:gd name="connsiteY21" fmla="*/ 2536736 h 3959924"/>
                <a:gd name="connsiteX22" fmla="*/ 1612568 w 1856332"/>
                <a:gd name="connsiteY22" fmla="*/ 1852280 h 3959924"/>
                <a:gd name="connsiteX23" fmla="*/ 1775193 w 1856332"/>
                <a:gd name="connsiteY23" fmla="*/ 1779444 h 3959924"/>
                <a:gd name="connsiteX24" fmla="*/ 1848029 w 1856332"/>
                <a:gd name="connsiteY24" fmla="*/ 1942070 h 3959924"/>
                <a:gd name="connsiteX25" fmla="*/ 1389635 w 1856332"/>
                <a:gd name="connsiteY25" fmla="*/ 3144149 h 3959924"/>
                <a:gd name="connsiteX26" fmla="*/ 1228565 w 1856332"/>
                <a:gd name="connsiteY26" fmla="*/ 3214674 h 3959924"/>
                <a:gd name="connsiteX27" fmla="*/ 925623 w 1856332"/>
                <a:gd name="connsiteY27" fmla="*/ 3959924 h 3959924"/>
                <a:gd name="connsiteX28" fmla="*/ 601623 w 1856332"/>
                <a:gd name="connsiteY28" fmla="*/ 3635924 h 3959924"/>
                <a:gd name="connsiteX29" fmla="*/ 925623 w 1856332"/>
                <a:gd name="connsiteY29" fmla="*/ 3311924 h 3959924"/>
                <a:gd name="connsiteX30" fmla="*/ 1249623 w 1856332"/>
                <a:gd name="connsiteY30" fmla="*/ 3635924 h 3959924"/>
                <a:gd name="connsiteX31" fmla="*/ 925623 w 1856332"/>
                <a:gd name="connsiteY31" fmla="*/ 3959924 h 3959924"/>
                <a:gd name="connsiteX0" fmla="*/ 1228565 w 1856332"/>
                <a:gd name="connsiteY0" fmla="*/ 3214674 h 3959924"/>
                <a:gd name="connsiteX1" fmla="*/ 622681 w 1856332"/>
                <a:gd name="connsiteY1" fmla="*/ 3214674 h 3959924"/>
                <a:gd name="connsiteX2" fmla="*/ 466697 w 1856332"/>
                <a:gd name="connsiteY2" fmla="*/ 3144149 h 3959924"/>
                <a:gd name="connsiteX3" fmla="*/ 8303 w 1856332"/>
                <a:gd name="connsiteY3" fmla="*/ 1942070 h 3959924"/>
                <a:gd name="connsiteX4" fmla="*/ 81139 w 1856332"/>
                <a:gd name="connsiteY4" fmla="*/ 1779444 h 3959924"/>
                <a:gd name="connsiteX5" fmla="*/ 243764 w 1856332"/>
                <a:gd name="connsiteY5" fmla="*/ 1852280 h 3959924"/>
                <a:gd name="connsiteX6" fmla="*/ 504770 w 1856332"/>
                <a:gd name="connsiteY6" fmla="*/ 2536736 h 3959924"/>
                <a:gd name="connsiteX7" fmla="*/ 555637 w 1856332"/>
                <a:gd name="connsiteY7" fmla="*/ 2536736 h 3959924"/>
                <a:gd name="connsiteX8" fmla="*/ 226299 w 1856332"/>
                <a:gd name="connsiteY8" fmla="*/ 1210417 h 3959924"/>
                <a:gd name="connsiteX9" fmla="*/ 551784 w 1856332"/>
                <a:gd name="connsiteY9" fmla="*/ 1210417 h 3959924"/>
                <a:gd name="connsiteX10" fmla="*/ 551784 w 1856332"/>
                <a:gd name="connsiteY10" fmla="*/ 168335 h 3959924"/>
                <a:gd name="connsiteX11" fmla="*/ 720119 w 1856332"/>
                <a:gd name="connsiteY11" fmla="*/ 0 h 3959924"/>
                <a:gd name="connsiteX12" fmla="*/ 888454 w 1856332"/>
                <a:gd name="connsiteY12" fmla="*/ 168335 h 3959924"/>
                <a:gd name="connsiteX13" fmla="*/ 888454 w 1856332"/>
                <a:gd name="connsiteY13" fmla="*/ 1210417 h 3959924"/>
                <a:gd name="connsiteX14" fmla="*/ 968040 w 1856332"/>
                <a:gd name="connsiteY14" fmla="*/ 1210417 h 3959924"/>
                <a:gd name="connsiteX15" fmla="*/ 968040 w 1856332"/>
                <a:gd name="connsiteY15" fmla="*/ 168335 h 3959924"/>
                <a:gd name="connsiteX16" fmla="*/ 1136375 w 1856332"/>
                <a:gd name="connsiteY16" fmla="*/ 0 h 3959924"/>
                <a:gd name="connsiteX17" fmla="*/ 1304710 w 1856332"/>
                <a:gd name="connsiteY17" fmla="*/ 168335 h 3959924"/>
                <a:gd name="connsiteX18" fmla="*/ 1304710 w 1856332"/>
                <a:gd name="connsiteY18" fmla="*/ 1210417 h 3959924"/>
                <a:gd name="connsiteX19" fmla="*/ 1631589 w 1856332"/>
                <a:gd name="connsiteY19" fmla="*/ 1210417 h 3959924"/>
                <a:gd name="connsiteX20" fmla="*/ 1302251 w 1856332"/>
                <a:gd name="connsiteY20" fmla="*/ 2536736 h 3959924"/>
                <a:gd name="connsiteX21" fmla="*/ 1351562 w 1856332"/>
                <a:gd name="connsiteY21" fmla="*/ 2536736 h 3959924"/>
                <a:gd name="connsiteX22" fmla="*/ 1612568 w 1856332"/>
                <a:gd name="connsiteY22" fmla="*/ 1852280 h 3959924"/>
                <a:gd name="connsiteX23" fmla="*/ 1775193 w 1856332"/>
                <a:gd name="connsiteY23" fmla="*/ 1779444 h 3959924"/>
                <a:gd name="connsiteX24" fmla="*/ 1848029 w 1856332"/>
                <a:gd name="connsiteY24" fmla="*/ 1942070 h 3959924"/>
                <a:gd name="connsiteX25" fmla="*/ 1389635 w 1856332"/>
                <a:gd name="connsiteY25" fmla="*/ 3144149 h 3959924"/>
                <a:gd name="connsiteX26" fmla="*/ 1228565 w 1856332"/>
                <a:gd name="connsiteY26" fmla="*/ 3214674 h 3959924"/>
                <a:gd name="connsiteX27" fmla="*/ 925623 w 1856332"/>
                <a:gd name="connsiteY27" fmla="*/ 3959924 h 3959924"/>
                <a:gd name="connsiteX28" fmla="*/ 601623 w 1856332"/>
                <a:gd name="connsiteY28" fmla="*/ 3635924 h 3959924"/>
                <a:gd name="connsiteX29" fmla="*/ 925623 w 1856332"/>
                <a:gd name="connsiteY29" fmla="*/ 3311924 h 3959924"/>
                <a:gd name="connsiteX30" fmla="*/ 1249623 w 1856332"/>
                <a:gd name="connsiteY30" fmla="*/ 3635924 h 3959924"/>
                <a:gd name="connsiteX31" fmla="*/ 925623 w 1856332"/>
                <a:gd name="connsiteY31" fmla="*/ 3959924 h 3959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856332" h="3959924">
                  <a:moveTo>
                    <a:pt x="1228565" y="3214674"/>
                  </a:moveTo>
                  <a:lnTo>
                    <a:pt x="622681" y="3214674"/>
                  </a:lnTo>
                  <a:cubicBezTo>
                    <a:pt x="495703" y="3202920"/>
                    <a:pt x="501057" y="3225622"/>
                    <a:pt x="466697" y="3144149"/>
                  </a:cubicBezTo>
                  <a:lnTo>
                    <a:pt x="8303" y="1942070"/>
                  </a:lnTo>
                  <a:cubicBezTo>
                    <a:pt x="-16491" y="1877049"/>
                    <a:pt x="16118" y="1804239"/>
                    <a:pt x="81139" y="1779444"/>
                  </a:cubicBezTo>
                  <a:cubicBezTo>
                    <a:pt x="146160" y="1754650"/>
                    <a:pt x="218970" y="1787259"/>
                    <a:pt x="243764" y="1852280"/>
                  </a:cubicBezTo>
                  <a:lnTo>
                    <a:pt x="504770" y="2536736"/>
                  </a:lnTo>
                  <a:lnTo>
                    <a:pt x="555637" y="2536736"/>
                  </a:lnTo>
                  <a:lnTo>
                    <a:pt x="226299" y="1210417"/>
                  </a:lnTo>
                  <a:lnTo>
                    <a:pt x="551784" y="1210417"/>
                  </a:lnTo>
                  <a:lnTo>
                    <a:pt x="551784" y="168335"/>
                  </a:lnTo>
                  <a:cubicBezTo>
                    <a:pt x="551784" y="75366"/>
                    <a:pt x="627150" y="0"/>
                    <a:pt x="720119" y="0"/>
                  </a:cubicBezTo>
                  <a:cubicBezTo>
                    <a:pt x="813088" y="0"/>
                    <a:pt x="888454" y="75366"/>
                    <a:pt x="888454" y="168335"/>
                  </a:cubicBezTo>
                  <a:lnTo>
                    <a:pt x="888454" y="1210417"/>
                  </a:lnTo>
                  <a:lnTo>
                    <a:pt x="968040" y="1210417"/>
                  </a:lnTo>
                  <a:lnTo>
                    <a:pt x="968040" y="168335"/>
                  </a:lnTo>
                  <a:cubicBezTo>
                    <a:pt x="968040" y="75366"/>
                    <a:pt x="1043406" y="0"/>
                    <a:pt x="1136375" y="0"/>
                  </a:cubicBezTo>
                  <a:cubicBezTo>
                    <a:pt x="1229344" y="0"/>
                    <a:pt x="1304710" y="75366"/>
                    <a:pt x="1304710" y="168335"/>
                  </a:cubicBezTo>
                  <a:lnTo>
                    <a:pt x="1304710" y="1210417"/>
                  </a:lnTo>
                  <a:lnTo>
                    <a:pt x="1631589" y="1210417"/>
                  </a:lnTo>
                  <a:lnTo>
                    <a:pt x="1302251" y="2536736"/>
                  </a:lnTo>
                  <a:lnTo>
                    <a:pt x="1351562" y="2536736"/>
                  </a:lnTo>
                  <a:lnTo>
                    <a:pt x="1612568" y="1852280"/>
                  </a:lnTo>
                  <a:cubicBezTo>
                    <a:pt x="1637362" y="1787259"/>
                    <a:pt x="1710172" y="1754650"/>
                    <a:pt x="1775193" y="1779444"/>
                  </a:cubicBezTo>
                  <a:cubicBezTo>
                    <a:pt x="1840214" y="1804239"/>
                    <a:pt x="1872823" y="1877049"/>
                    <a:pt x="1848029" y="1942070"/>
                  </a:cubicBezTo>
                  <a:lnTo>
                    <a:pt x="1389635" y="3144149"/>
                  </a:lnTo>
                  <a:cubicBezTo>
                    <a:pt x="1348984" y="3225622"/>
                    <a:pt x="1356391" y="3202920"/>
                    <a:pt x="1228565" y="3214674"/>
                  </a:cubicBezTo>
                  <a:close/>
                  <a:moveTo>
                    <a:pt x="925623" y="3959924"/>
                  </a:moveTo>
                  <a:cubicBezTo>
                    <a:pt x="746683" y="3959924"/>
                    <a:pt x="601623" y="3814864"/>
                    <a:pt x="601623" y="3635924"/>
                  </a:cubicBezTo>
                  <a:cubicBezTo>
                    <a:pt x="601623" y="3456984"/>
                    <a:pt x="746683" y="3311924"/>
                    <a:pt x="925623" y="3311924"/>
                  </a:cubicBezTo>
                  <a:cubicBezTo>
                    <a:pt x="1104563" y="3311924"/>
                    <a:pt x="1249623" y="3456984"/>
                    <a:pt x="1249623" y="3635924"/>
                  </a:cubicBezTo>
                  <a:cubicBezTo>
                    <a:pt x="1249623" y="3814864"/>
                    <a:pt x="1104563" y="3959924"/>
                    <a:pt x="925623" y="3959924"/>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sp>
          <p:nvSpPr>
            <p:cNvPr id="68" name="Round Same Side Corner Rectangle 20">
              <a:extLst>
                <a:ext uri="{FF2B5EF4-FFF2-40B4-BE49-F238E27FC236}">
                  <a16:creationId xmlns:a16="http://schemas.microsoft.com/office/drawing/2014/main" id="{7A200570-6F97-4408-8BFD-7038632EC229}"/>
                </a:ext>
              </a:extLst>
            </p:cNvPr>
            <p:cNvSpPr/>
            <p:nvPr/>
          </p:nvSpPr>
          <p:spPr>
            <a:xfrm rot="10800000">
              <a:off x="8098611" y="3306510"/>
              <a:ext cx="313136" cy="667981"/>
            </a:xfrm>
            <a:custGeom>
              <a:avLst/>
              <a:gdLst>
                <a:gd name="connsiteX0" fmla="*/ 1228565 w 1856332"/>
                <a:gd name="connsiteY0" fmla="*/ 3214674 h 3959924"/>
                <a:gd name="connsiteX1" fmla="*/ 622681 w 1856332"/>
                <a:gd name="connsiteY1" fmla="*/ 3214674 h 3959924"/>
                <a:gd name="connsiteX2" fmla="*/ 521281 w 1856332"/>
                <a:gd name="connsiteY2" fmla="*/ 3174669 h 3959924"/>
                <a:gd name="connsiteX3" fmla="*/ 466697 w 1856332"/>
                <a:gd name="connsiteY3" fmla="*/ 3144149 h 3959924"/>
                <a:gd name="connsiteX4" fmla="*/ 8303 w 1856332"/>
                <a:gd name="connsiteY4" fmla="*/ 1942070 h 3959924"/>
                <a:gd name="connsiteX5" fmla="*/ 81139 w 1856332"/>
                <a:gd name="connsiteY5" fmla="*/ 1779444 h 3959924"/>
                <a:gd name="connsiteX6" fmla="*/ 243764 w 1856332"/>
                <a:gd name="connsiteY6" fmla="*/ 1852280 h 3959924"/>
                <a:gd name="connsiteX7" fmla="*/ 504770 w 1856332"/>
                <a:gd name="connsiteY7" fmla="*/ 2536736 h 3959924"/>
                <a:gd name="connsiteX8" fmla="*/ 555637 w 1856332"/>
                <a:gd name="connsiteY8" fmla="*/ 2536736 h 3959924"/>
                <a:gd name="connsiteX9" fmla="*/ 226299 w 1856332"/>
                <a:gd name="connsiteY9" fmla="*/ 1210417 h 3959924"/>
                <a:gd name="connsiteX10" fmla="*/ 551784 w 1856332"/>
                <a:gd name="connsiteY10" fmla="*/ 1210417 h 3959924"/>
                <a:gd name="connsiteX11" fmla="*/ 551784 w 1856332"/>
                <a:gd name="connsiteY11" fmla="*/ 168335 h 3959924"/>
                <a:gd name="connsiteX12" fmla="*/ 720119 w 1856332"/>
                <a:gd name="connsiteY12" fmla="*/ 0 h 3959924"/>
                <a:gd name="connsiteX13" fmla="*/ 888454 w 1856332"/>
                <a:gd name="connsiteY13" fmla="*/ 168335 h 3959924"/>
                <a:gd name="connsiteX14" fmla="*/ 888454 w 1856332"/>
                <a:gd name="connsiteY14" fmla="*/ 1210417 h 3959924"/>
                <a:gd name="connsiteX15" fmla="*/ 968040 w 1856332"/>
                <a:gd name="connsiteY15" fmla="*/ 1210417 h 3959924"/>
                <a:gd name="connsiteX16" fmla="*/ 968040 w 1856332"/>
                <a:gd name="connsiteY16" fmla="*/ 168335 h 3959924"/>
                <a:gd name="connsiteX17" fmla="*/ 1136375 w 1856332"/>
                <a:gd name="connsiteY17" fmla="*/ 0 h 3959924"/>
                <a:gd name="connsiteX18" fmla="*/ 1304710 w 1856332"/>
                <a:gd name="connsiteY18" fmla="*/ 168335 h 3959924"/>
                <a:gd name="connsiteX19" fmla="*/ 1304710 w 1856332"/>
                <a:gd name="connsiteY19" fmla="*/ 1210417 h 3959924"/>
                <a:gd name="connsiteX20" fmla="*/ 1631589 w 1856332"/>
                <a:gd name="connsiteY20" fmla="*/ 1210417 h 3959924"/>
                <a:gd name="connsiteX21" fmla="*/ 1302251 w 1856332"/>
                <a:gd name="connsiteY21" fmla="*/ 2536736 h 3959924"/>
                <a:gd name="connsiteX22" fmla="*/ 1351562 w 1856332"/>
                <a:gd name="connsiteY22" fmla="*/ 2536736 h 3959924"/>
                <a:gd name="connsiteX23" fmla="*/ 1612568 w 1856332"/>
                <a:gd name="connsiteY23" fmla="*/ 1852280 h 3959924"/>
                <a:gd name="connsiteX24" fmla="*/ 1775193 w 1856332"/>
                <a:gd name="connsiteY24" fmla="*/ 1779444 h 3959924"/>
                <a:gd name="connsiteX25" fmla="*/ 1848029 w 1856332"/>
                <a:gd name="connsiteY25" fmla="*/ 1942070 h 3959924"/>
                <a:gd name="connsiteX26" fmla="*/ 1389635 w 1856332"/>
                <a:gd name="connsiteY26" fmla="*/ 3144149 h 3959924"/>
                <a:gd name="connsiteX27" fmla="*/ 1344732 w 1856332"/>
                <a:gd name="connsiteY27" fmla="*/ 3176282 h 3959924"/>
                <a:gd name="connsiteX28" fmla="*/ 1228565 w 1856332"/>
                <a:gd name="connsiteY28" fmla="*/ 3214674 h 3959924"/>
                <a:gd name="connsiteX29" fmla="*/ 925623 w 1856332"/>
                <a:gd name="connsiteY29" fmla="*/ 3959924 h 3959924"/>
                <a:gd name="connsiteX30" fmla="*/ 601623 w 1856332"/>
                <a:gd name="connsiteY30" fmla="*/ 3635924 h 3959924"/>
                <a:gd name="connsiteX31" fmla="*/ 925623 w 1856332"/>
                <a:gd name="connsiteY31" fmla="*/ 3311924 h 3959924"/>
                <a:gd name="connsiteX32" fmla="*/ 1249623 w 1856332"/>
                <a:gd name="connsiteY32" fmla="*/ 3635924 h 3959924"/>
                <a:gd name="connsiteX33" fmla="*/ 925623 w 1856332"/>
                <a:gd name="connsiteY33" fmla="*/ 3959924 h 3959924"/>
                <a:gd name="connsiteX0" fmla="*/ 1228565 w 1856332"/>
                <a:gd name="connsiteY0" fmla="*/ 3214674 h 3959924"/>
                <a:gd name="connsiteX1" fmla="*/ 622681 w 1856332"/>
                <a:gd name="connsiteY1" fmla="*/ 3214674 h 3959924"/>
                <a:gd name="connsiteX2" fmla="*/ 466697 w 1856332"/>
                <a:gd name="connsiteY2" fmla="*/ 3144149 h 3959924"/>
                <a:gd name="connsiteX3" fmla="*/ 8303 w 1856332"/>
                <a:gd name="connsiteY3" fmla="*/ 1942070 h 3959924"/>
                <a:gd name="connsiteX4" fmla="*/ 81139 w 1856332"/>
                <a:gd name="connsiteY4" fmla="*/ 1779444 h 3959924"/>
                <a:gd name="connsiteX5" fmla="*/ 243764 w 1856332"/>
                <a:gd name="connsiteY5" fmla="*/ 1852280 h 3959924"/>
                <a:gd name="connsiteX6" fmla="*/ 504770 w 1856332"/>
                <a:gd name="connsiteY6" fmla="*/ 2536736 h 3959924"/>
                <a:gd name="connsiteX7" fmla="*/ 555637 w 1856332"/>
                <a:gd name="connsiteY7" fmla="*/ 2536736 h 3959924"/>
                <a:gd name="connsiteX8" fmla="*/ 226299 w 1856332"/>
                <a:gd name="connsiteY8" fmla="*/ 1210417 h 3959924"/>
                <a:gd name="connsiteX9" fmla="*/ 551784 w 1856332"/>
                <a:gd name="connsiteY9" fmla="*/ 1210417 h 3959924"/>
                <a:gd name="connsiteX10" fmla="*/ 551784 w 1856332"/>
                <a:gd name="connsiteY10" fmla="*/ 168335 h 3959924"/>
                <a:gd name="connsiteX11" fmla="*/ 720119 w 1856332"/>
                <a:gd name="connsiteY11" fmla="*/ 0 h 3959924"/>
                <a:gd name="connsiteX12" fmla="*/ 888454 w 1856332"/>
                <a:gd name="connsiteY12" fmla="*/ 168335 h 3959924"/>
                <a:gd name="connsiteX13" fmla="*/ 888454 w 1856332"/>
                <a:gd name="connsiteY13" fmla="*/ 1210417 h 3959924"/>
                <a:gd name="connsiteX14" fmla="*/ 968040 w 1856332"/>
                <a:gd name="connsiteY14" fmla="*/ 1210417 h 3959924"/>
                <a:gd name="connsiteX15" fmla="*/ 968040 w 1856332"/>
                <a:gd name="connsiteY15" fmla="*/ 168335 h 3959924"/>
                <a:gd name="connsiteX16" fmla="*/ 1136375 w 1856332"/>
                <a:gd name="connsiteY16" fmla="*/ 0 h 3959924"/>
                <a:gd name="connsiteX17" fmla="*/ 1304710 w 1856332"/>
                <a:gd name="connsiteY17" fmla="*/ 168335 h 3959924"/>
                <a:gd name="connsiteX18" fmla="*/ 1304710 w 1856332"/>
                <a:gd name="connsiteY18" fmla="*/ 1210417 h 3959924"/>
                <a:gd name="connsiteX19" fmla="*/ 1631589 w 1856332"/>
                <a:gd name="connsiteY19" fmla="*/ 1210417 h 3959924"/>
                <a:gd name="connsiteX20" fmla="*/ 1302251 w 1856332"/>
                <a:gd name="connsiteY20" fmla="*/ 2536736 h 3959924"/>
                <a:gd name="connsiteX21" fmla="*/ 1351562 w 1856332"/>
                <a:gd name="connsiteY21" fmla="*/ 2536736 h 3959924"/>
                <a:gd name="connsiteX22" fmla="*/ 1612568 w 1856332"/>
                <a:gd name="connsiteY22" fmla="*/ 1852280 h 3959924"/>
                <a:gd name="connsiteX23" fmla="*/ 1775193 w 1856332"/>
                <a:gd name="connsiteY23" fmla="*/ 1779444 h 3959924"/>
                <a:gd name="connsiteX24" fmla="*/ 1848029 w 1856332"/>
                <a:gd name="connsiteY24" fmla="*/ 1942070 h 3959924"/>
                <a:gd name="connsiteX25" fmla="*/ 1389635 w 1856332"/>
                <a:gd name="connsiteY25" fmla="*/ 3144149 h 3959924"/>
                <a:gd name="connsiteX26" fmla="*/ 1344732 w 1856332"/>
                <a:gd name="connsiteY26" fmla="*/ 3176282 h 3959924"/>
                <a:gd name="connsiteX27" fmla="*/ 1228565 w 1856332"/>
                <a:gd name="connsiteY27" fmla="*/ 3214674 h 3959924"/>
                <a:gd name="connsiteX28" fmla="*/ 925623 w 1856332"/>
                <a:gd name="connsiteY28" fmla="*/ 3959924 h 3959924"/>
                <a:gd name="connsiteX29" fmla="*/ 601623 w 1856332"/>
                <a:gd name="connsiteY29" fmla="*/ 3635924 h 3959924"/>
                <a:gd name="connsiteX30" fmla="*/ 925623 w 1856332"/>
                <a:gd name="connsiteY30" fmla="*/ 3311924 h 3959924"/>
                <a:gd name="connsiteX31" fmla="*/ 1249623 w 1856332"/>
                <a:gd name="connsiteY31" fmla="*/ 3635924 h 3959924"/>
                <a:gd name="connsiteX32" fmla="*/ 925623 w 1856332"/>
                <a:gd name="connsiteY32" fmla="*/ 3959924 h 3959924"/>
                <a:gd name="connsiteX0" fmla="*/ 1228565 w 1856332"/>
                <a:gd name="connsiteY0" fmla="*/ 3214674 h 3959924"/>
                <a:gd name="connsiteX1" fmla="*/ 622681 w 1856332"/>
                <a:gd name="connsiteY1" fmla="*/ 3214674 h 3959924"/>
                <a:gd name="connsiteX2" fmla="*/ 466697 w 1856332"/>
                <a:gd name="connsiteY2" fmla="*/ 3144149 h 3959924"/>
                <a:gd name="connsiteX3" fmla="*/ 8303 w 1856332"/>
                <a:gd name="connsiteY3" fmla="*/ 1942070 h 3959924"/>
                <a:gd name="connsiteX4" fmla="*/ 81139 w 1856332"/>
                <a:gd name="connsiteY4" fmla="*/ 1779444 h 3959924"/>
                <a:gd name="connsiteX5" fmla="*/ 243764 w 1856332"/>
                <a:gd name="connsiteY5" fmla="*/ 1852280 h 3959924"/>
                <a:gd name="connsiteX6" fmla="*/ 504770 w 1856332"/>
                <a:gd name="connsiteY6" fmla="*/ 2536736 h 3959924"/>
                <a:gd name="connsiteX7" fmla="*/ 555637 w 1856332"/>
                <a:gd name="connsiteY7" fmla="*/ 2536736 h 3959924"/>
                <a:gd name="connsiteX8" fmla="*/ 226299 w 1856332"/>
                <a:gd name="connsiteY8" fmla="*/ 1210417 h 3959924"/>
                <a:gd name="connsiteX9" fmla="*/ 551784 w 1856332"/>
                <a:gd name="connsiteY9" fmla="*/ 1210417 h 3959924"/>
                <a:gd name="connsiteX10" fmla="*/ 551784 w 1856332"/>
                <a:gd name="connsiteY10" fmla="*/ 168335 h 3959924"/>
                <a:gd name="connsiteX11" fmla="*/ 720119 w 1856332"/>
                <a:gd name="connsiteY11" fmla="*/ 0 h 3959924"/>
                <a:gd name="connsiteX12" fmla="*/ 888454 w 1856332"/>
                <a:gd name="connsiteY12" fmla="*/ 168335 h 3959924"/>
                <a:gd name="connsiteX13" fmla="*/ 888454 w 1856332"/>
                <a:gd name="connsiteY13" fmla="*/ 1210417 h 3959924"/>
                <a:gd name="connsiteX14" fmla="*/ 968040 w 1856332"/>
                <a:gd name="connsiteY14" fmla="*/ 1210417 h 3959924"/>
                <a:gd name="connsiteX15" fmla="*/ 968040 w 1856332"/>
                <a:gd name="connsiteY15" fmla="*/ 168335 h 3959924"/>
                <a:gd name="connsiteX16" fmla="*/ 1136375 w 1856332"/>
                <a:gd name="connsiteY16" fmla="*/ 0 h 3959924"/>
                <a:gd name="connsiteX17" fmla="*/ 1304710 w 1856332"/>
                <a:gd name="connsiteY17" fmla="*/ 168335 h 3959924"/>
                <a:gd name="connsiteX18" fmla="*/ 1304710 w 1856332"/>
                <a:gd name="connsiteY18" fmla="*/ 1210417 h 3959924"/>
                <a:gd name="connsiteX19" fmla="*/ 1631589 w 1856332"/>
                <a:gd name="connsiteY19" fmla="*/ 1210417 h 3959924"/>
                <a:gd name="connsiteX20" fmla="*/ 1302251 w 1856332"/>
                <a:gd name="connsiteY20" fmla="*/ 2536736 h 3959924"/>
                <a:gd name="connsiteX21" fmla="*/ 1351562 w 1856332"/>
                <a:gd name="connsiteY21" fmla="*/ 2536736 h 3959924"/>
                <a:gd name="connsiteX22" fmla="*/ 1612568 w 1856332"/>
                <a:gd name="connsiteY22" fmla="*/ 1852280 h 3959924"/>
                <a:gd name="connsiteX23" fmla="*/ 1775193 w 1856332"/>
                <a:gd name="connsiteY23" fmla="*/ 1779444 h 3959924"/>
                <a:gd name="connsiteX24" fmla="*/ 1848029 w 1856332"/>
                <a:gd name="connsiteY24" fmla="*/ 1942070 h 3959924"/>
                <a:gd name="connsiteX25" fmla="*/ 1389635 w 1856332"/>
                <a:gd name="connsiteY25" fmla="*/ 3144149 h 3959924"/>
                <a:gd name="connsiteX26" fmla="*/ 1344732 w 1856332"/>
                <a:gd name="connsiteY26" fmla="*/ 3176282 h 3959924"/>
                <a:gd name="connsiteX27" fmla="*/ 1228565 w 1856332"/>
                <a:gd name="connsiteY27" fmla="*/ 3214674 h 3959924"/>
                <a:gd name="connsiteX28" fmla="*/ 925623 w 1856332"/>
                <a:gd name="connsiteY28" fmla="*/ 3959924 h 3959924"/>
                <a:gd name="connsiteX29" fmla="*/ 601623 w 1856332"/>
                <a:gd name="connsiteY29" fmla="*/ 3635924 h 3959924"/>
                <a:gd name="connsiteX30" fmla="*/ 925623 w 1856332"/>
                <a:gd name="connsiteY30" fmla="*/ 3311924 h 3959924"/>
                <a:gd name="connsiteX31" fmla="*/ 1249623 w 1856332"/>
                <a:gd name="connsiteY31" fmla="*/ 3635924 h 3959924"/>
                <a:gd name="connsiteX32" fmla="*/ 925623 w 1856332"/>
                <a:gd name="connsiteY32" fmla="*/ 3959924 h 3959924"/>
                <a:gd name="connsiteX0" fmla="*/ 1228565 w 1856332"/>
                <a:gd name="connsiteY0" fmla="*/ 3214674 h 3959924"/>
                <a:gd name="connsiteX1" fmla="*/ 622681 w 1856332"/>
                <a:gd name="connsiteY1" fmla="*/ 3214674 h 3959924"/>
                <a:gd name="connsiteX2" fmla="*/ 466697 w 1856332"/>
                <a:gd name="connsiteY2" fmla="*/ 3144149 h 3959924"/>
                <a:gd name="connsiteX3" fmla="*/ 8303 w 1856332"/>
                <a:gd name="connsiteY3" fmla="*/ 1942070 h 3959924"/>
                <a:gd name="connsiteX4" fmla="*/ 81139 w 1856332"/>
                <a:gd name="connsiteY4" fmla="*/ 1779444 h 3959924"/>
                <a:gd name="connsiteX5" fmla="*/ 243764 w 1856332"/>
                <a:gd name="connsiteY5" fmla="*/ 1852280 h 3959924"/>
                <a:gd name="connsiteX6" fmla="*/ 504770 w 1856332"/>
                <a:gd name="connsiteY6" fmla="*/ 2536736 h 3959924"/>
                <a:gd name="connsiteX7" fmla="*/ 555637 w 1856332"/>
                <a:gd name="connsiteY7" fmla="*/ 2536736 h 3959924"/>
                <a:gd name="connsiteX8" fmla="*/ 226299 w 1856332"/>
                <a:gd name="connsiteY8" fmla="*/ 1210417 h 3959924"/>
                <a:gd name="connsiteX9" fmla="*/ 551784 w 1856332"/>
                <a:gd name="connsiteY9" fmla="*/ 1210417 h 3959924"/>
                <a:gd name="connsiteX10" fmla="*/ 551784 w 1856332"/>
                <a:gd name="connsiteY10" fmla="*/ 168335 h 3959924"/>
                <a:gd name="connsiteX11" fmla="*/ 720119 w 1856332"/>
                <a:gd name="connsiteY11" fmla="*/ 0 h 3959924"/>
                <a:gd name="connsiteX12" fmla="*/ 888454 w 1856332"/>
                <a:gd name="connsiteY12" fmla="*/ 168335 h 3959924"/>
                <a:gd name="connsiteX13" fmla="*/ 888454 w 1856332"/>
                <a:gd name="connsiteY13" fmla="*/ 1210417 h 3959924"/>
                <a:gd name="connsiteX14" fmla="*/ 968040 w 1856332"/>
                <a:gd name="connsiteY14" fmla="*/ 1210417 h 3959924"/>
                <a:gd name="connsiteX15" fmla="*/ 968040 w 1856332"/>
                <a:gd name="connsiteY15" fmla="*/ 168335 h 3959924"/>
                <a:gd name="connsiteX16" fmla="*/ 1136375 w 1856332"/>
                <a:gd name="connsiteY16" fmla="*/ 0 h 3959924"/>
                <a:gd name="connsiteX17" fmla="*/ 1304710 w 1856332"/>
                <a:gd name="connsiteY17" fmla="*/ 168335 h 3959924"/>
                <a:gd name="connsiteX18" fmla="*/ 1304710 w 1856332"/>
                <a:gd name="connsiteY18" fmla="*/ 1210417 h 3959924"/>
                <a:gd name="connsiteX19" fmla="*/ 1631589 w 1856332"/>
                <a:gd name="connsiteY19" fmla="*/ 1210417 h 3959924"/>
                <a:gd name="connsiteX20" fmla="*/ 1302251 w 1856332"/>
                <a:gd name="connsiteY20" fmla="*/ 2536736 h 3959924"/>
                <a:gd name="connsiteX21" fmla="*/ 1351562 w 1856332"/>
                <a:gd name="connsiteY21" fmla="*/ 2536736 h 3959924"/>
                <a:gd name="connsiteX22" fmla="*/ 1612568 w 1856332"/>
                <a:gd name="connsiteY22" fmla="*/ 1852280 h 3959924"/>
                <a:gd name="connsiteX23" fmla="*/ 1775193 w 1856332"/>
                <a:gd name="connsiteY23" fmla="*/ 1779444 h 3959924"/>
                <a:gd name="connsiteX24" fmla="*/ 1848029 w 1856332"/>
                <a:gd name="connsiteY24" fmla="*/ 1942070 h 3959924"/>
                <a:gd name="connsiteX25" fmla="*/ 1389635 w 1856332"/>
                <a:gd name="connsiteY25" fmla="*/ 3144149 h 3959924"/>
                <a:gd name="connsiteX26" fmla="*/ 1228565 w 1856332"/>
                <a:gd name="connsiteY26" fmla="*/ 3214674 h 3959924"/>
                <a:gd name="connsiteX27" fmla="*/ 925623 w 1856332"/>
                <a:gd name="connsiteY27" fmla="*/ 3959924 h 3959924"/>
                <a:gd name="connsiteX28" fmla="*/ 601623 w 1856332"/>
                <a:gd name="connsiteY28" fmla="*/ 3635924 h 3959924"/>
                <a:gd name="connsiteX29" fmla="*/ 925623 w 1856332"/>
                <a:gd name="connsiteY29" fmla="*/ 3311924 h 3959924"/>
                <a:gd name="connsiteX30" fmla="*/ 1249623 w 1856332"/>
                <a:gd name="connsiteY30" fmla="*/ 3635924 h 3959924"/>
                <a:gd name="connsiteX31" fmla="*/ 925623 w 1856332"/>
                <a:gd name="connsiteY31" fmla="*/ 3959924 h 3959924"/>
                <a:gd name="connsiteX0" fmla="*/ 1228565 w 1856332"/>
                <a:gd name="connsiteY0" fmla="*/ 3214674 h 3959924"/>
                <a:gd name="connsiteX1" fmla="*/ 622681 w 1856332"/>
                <a:gd name="connsiteY1" fmla="*/ 3214674 h 3959924"/>
                <a:gd name="connsiteX2" fmla="*/ 466697 w 1856332"/>
                <a:gd name="connsiteY2" fmla="*/ 3144149 h 3959924"/>
                <a:gd name="connsiteX3" fmla="*/ 8303 w 1856332"/>
                <a:gd name="connsiteY3" fmla="*/ 1942070 h 3959924"/>
                <a:gd name="connsiteX4" fmla="*/ 81139 w 1856332"/>
                <a:gd name="connsiteY4" fmla="*/ 1779444 h 3959924"/>
                <a:gd name="connsiteX5" fmla="*/ 243764 w 1856332"/>
                <a:gd name="connsiteY5" fmla="*/ 1852280 h 3959924"/>
                <a:gd name="connsiteX6" fmla="*/ 504770 w 1856332"/>
                <a:gd name="connsiteY6" fmla="*/ 2536736 h 3959924"/>
                <a:gd name="connsiteX7" fmla="*/ 555637 w 1856332"/>
                <a:gd name="connsiteY7" fmla="*/ 2536736 h 3959924"/>
                <a:gd name="connsiteX8" fmla="*/ 226299 w 1856332"/>
                <a:gd name="connsiteY8" fmla="*/ 1210417 h 3959924"/>
                <a:gd name="connsiteX9" fmla="*/ 551784 w 1856332"/>
                <a:gd name="connsiteY9" fmla="*/ 1210417 h 3959924"/>
                <a:gd name="connsiteX10" fmla="*/ 551784 w 1856332"/>
                <a:gd name="connsiteY10" fmla="*/ 168335 h 3959924"/>
                <a:gd name="connsiteX11" fmla="*/ 720119 w 1856332"/>
                <a:gd name="connsiteY11" fmla="*/ 0 h 3959924"/>
                <a:gd name="connsiteX12" fmla="*/ 888454 w 1856332"/>
                <a:gd name="connsiteY12" fmla="*/ 168335 h 3959924"/>
                <a:gd name="connsiteX13" fmla="*/ 888454 w 1856332"/>
                <a:gd name="connsiteY13" fmla="*/ 1210417 h 3959924"/>
                <a:gd name="connsiteX14" fmla="*/ 968040 w 1856332"/>
                <a:gd name="connsiteY14" fmla="*/ 1210417 h 3959924"/>
                <a:gd name="connsiteX15" fmla="*/ 968040 w 1856332"/>
                <a:gd name="connsiteY15" fmla="*/ 168335 h 3959924"/>
                <a:gd name="connsiteX16" fmla="*/ 1136375 w 1856332"/>
                <a:gd name="connsiteY16" fmla="*/ 0 h 3959924"/>
                <a:gd name="connsiteX17" fmla="*/ 1304710 w 1856332"/>
                <a:gd name="connsiteY17" fmla="*/ 168335 h 3959924"/>
                <a:gd name="connsiteX18" fmla="*/ 1304710 w 1856332"/>
                <a:gd name="connsiteY18" fmla="*/ 1210417 h 3959924"/>
                <a:gd name="connsiteX19" fmla="*/ 1631589 w 1856332"/>
                <a:gd name="connsiteY19" fmla="*/ 1210417 h 3959924"/>
                <a:gd name="connsiteX20" fmla="*/ 1302251 w 1856332"/>
                <a:gd name="connsiteY20" fmla="*/ 2536736 h 3959924"/>
                <a:gd name="connsiteX21" fmla="*/ 1351562 w 1856332"/>
                <a:gd name="connsiteY21" fmla="*/ 2536736 h 3959924"/>
                <a:gd name="connsiteX22" fmla="*/ 1612568 w 1856332"/>
                <a:gd name="connsiteY22" fmla="*/ 1852280 h 3959924"/>
                <a:gd name="connsiteX23" fmla="*/ 1775193 w 1856332"/>
                <a:gd name="connsiteY23" fmla="*/ 1779444 h 3959924"/>
                <a:gd name="connsiteX24" fmla="*/ 1848029 w 1856332"/>
                <a:gd name="connsiteY24" fmla="*/ 1942070 h 3959924"/>
                <a:gd name="connsiteX25" fmla="*/ 1389635 w 1856332"/>
                <a:gd name="connsiteY25" fmla="*/ 3144149 h 3959924"/>
                <a:gd name="connsiteX26" fmla="*/ 1228565 w 1856332"/>
                <a:gd name="connsiteY26" fmla="*/ 3214674 h 3959924"/>
                <a:gd name="connsiteX27" fmla="*/ 925623 w 1856332"/>
                <a:gd name="connsiteY27" fmla="*/ 3959924 h 3959924"/>
                <a:gd name="connsiteX28" fmla="*/ 601623 w 1856332"/>
                <a:gd name="connsiteY28" fmla="*/ 3635924 h 3959924"/>
                <a:gd name="connsiteX29" fmla="*/ 925623 w 1856332"/>
                <a:gd name="connsiteY29" fmla="*/ 3311924 h 3959924"/>
                <a:gd name="connsiteX30" fmla="*/ 1249623 w 1856332"/>
                <a:gd name="connsiteY30" fmla="*/ 3635924 h 3959924"/>
                <a:gd name="connsiteX31" fmla="*/ 925623 w 1856332"/>
                <a:gd name="connsiteY31" fmla="*/ 3959924 h 3959924"/>
                <a:gd name="connsiteX0" fmla="*/ 1228565 w 1856332"/>
                <a:gd name="connsiteY0" fmla="*/ 3214674 h 3959924"/>
                <a:gd name="connsiteX1" fmla="*/ 622681 w 1856332"/>
                <a:gd name="connsiteY1" fmla="*/ 3214674 h 3959924"/>
                <a:gd name="connsiteX2" fmla="*/ 466697 w 1856332"/>
                <a:gd name="connsiteY2" fmla="*/ 3144149 h 3959924"/>
                <a:gd name="connsiteX3" fmla="*/ 8303 w 1856332"/>
                <a:gd name="connsiteY3" fmla="*/ 1942070 h 3959924"/>
                <a:gd name="connsiteX4" fmla="*/ 81139 w 1856332"/>
                <a:gd name="connsiteY4" fmla="*/ 1779444 h 3959924"/>
                <a:gd name="connsiteX5" fmla="*/ 243764 w 1856332"/>
                <a:gd name="connsiteY5" fmla="*/ 1852280 h 3959924"/>
                <a:gd name="connsiteX6" fmla="*/ 504770 w 1856332"/>
                <a:gd name="connsiteY6" fmla="*/ 2536736 h 3959924"/>
                <a:gd name="connsiteX7" fmla="*/ 555637 w 1856332"/>
                <a:gd name="connsiteY7" fmla="*/ 2536736 h 3959924"/>
                <a:gd name="connsiteX8" fmla="*/ 226299 w 1856332"/>
                <a:gd name="connsiteY8" fmla="*/ 1210417 h 3959924"/>
                <a:gd name="connsiteX9" fmla="*/ 551784 w 1856332"/>
                <a:gd name="connsiteY9" fmla="*/ 1210417 h 3959924"/>
                <a:gd name="connsiteX10" fmla="*/ 551784 w 1856332"/>
                <a:gd name="connsiteY10" fmla="*/ 168335 h 3959924"/>
                <a:gd name="connsiteX11" fmla="*/ 720119 w 1856332"/>
                <a:gd name="connsiteY11" fmla="*/ 0 h 3959924"/>
                <a:gd name="connsiteX12" fmla="*/ 888454 w 1856332"/>
                <a:gd name="connsiteY12" fmla="*/ 168335 h 3959924"/>
                <a:gd name="connsiteX13" fmla="*/ 888454 w 1856332"/>
                <a:gd name="connsiteY13" fmla="*/ 1210417 h 3959924"/>
                <a:gd name="connsiteX14" fmla="*/ 968040 w 1856332"/>
                <a:gd name="connsiteY14" fmla="*/ 1210417 h 3959924"/>
                <a:gd name="connsiteX15" fmla="*/ 968040 w 1856332"/>
                <a:gd name="connsiteY15" fmla="*/ 168335 h 3959924"/>
                <a:gd name="connsiteX16" fmla="*/ 1136375 w 1856332"/>
                <a:gd name="connsiteY16" fmla="*/ 0 h 3959924"/>
                <a:gd name="connsiteX17" fmla="*/ 1304710 w 1856332"/>
                <a:gd name="connsiteY17" fmla="*/ 168335 h 3959924"/>
                <a:gd name="connsiteX18" fmla="*/ 1304710 w 1856332"/>
                <a:gd name="connsiteY18" fmla="*/ 1210417 h 3959924"/>
                <a:gd name="connsiteX19" fmla="*/ 1631589 w 1856332"/>
                <a:gd name="connsiteY19" fmla="*/ 1210417 h 3959924"/>
                <a:gd name="connsiteX20" fmla="*/ 1302251 w 1856332"/>
                <a:gd name="connsiteY20" fmla="*/ 2536736 h 3959924"/>
                <a:gd name="connsiteX21" fmla="*/ 1351562 w 1856332"/>
                <a:gd name="connsiteY21" fmla="*/ 2536736 h 3959924"/>
                <a:gd name="connsiteX22" fmla="*/ 1612568 w 1856332"/>
                <a:gd name="connsiteY22" fmla="*/ 1852280 h 3959924"/>
                <a:gd name="connsiteX23" fmla="*/ 1775193 w 1856332"/>
                <a:gd name="connsiteY23" fmla="*/ 1779444 h 3959924"/>
                <a:gd name="connsiteX24" fmla="*/ 1848029 w 1856332"/>
                <a:gd name="connsiteY24" fmla="*/ 1942070 h 3959924"/>
                <a:gd name="connsiteX25" fmla="*/ 1389635 w 1856332"/>
                <a:gd name="connsiteY25" fmla="*/ 3144149 h 3959924"/>
                <a:gd name="connsiteX26" fmla="*/ 1228565 w 1856332"/>
                <a:gd name="connsiteY26" fmla="*/ 3214674 h 3959924"/>
                <a:gd name="connsiteX27" fmla="*/ 925623 w 1856332"/>
                <a:gd name="connsiteY27" fmla="*/ 3959924 h 3959924"/>
                <a:gd name="connsiteX28" fmla="*/ 601623 w 1856332"/>
                <a:gd name="connsiteY28" fmla="*/ 3635924 h 3959924"/>
                <a:gd name="connsiteX29" fmla="*/ 925623 w 1856332"/>
                <a:gd name="connsiteY29" fmla="*/ 3311924 h 3959924"/>
                <a:gd name="connsiteX30" fmla="*/ 1249623 w 1856332"/>
                <a:gd name="connsiteY30" fmla="*/ 3635924 h 3959924"/>
                <a:gd name="connsiteX31" fmla="*/ 925623 w 1856332"/>
                <a:gd name="connsiteY31" fmla="*/ 3959924 h 3959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856332" h="3959924">
                  <a:moveTo>
                    <a:pt x="1228565" y="3214674"/>
                  </a:moveTo>
                  <a:lnTo>
                    <a:pt x="622681" y="3214674"/>
                  </a:lnTo>
                  <a:cubicBezTo>
                    <a:pt x="495703" y="3202920"/>
                    <a:pt x="501057" y="3225622"/>
                    <a:pt x="466697" y="3144149"/>
                  </a:cubicBezTo>
                  <a:lnTo>
                    <a:pt x="8303" y="1942070"/>
                  </a:lnTo>
                  <a:cubicBezTo>
                    <a:pt x="-16491" y="1877049"/>
                    <a:pt x="16118" y="1804239"/>
                    <a:pt x="81139" y="1779444"/>
                  </a:cubicBezTo>
                  <a:cubicBezTo>
                    <a:pt x="146160" y="1754650"/>
                    <a:pt x="218970" y="1787259"/>
                    <a:pt x="243764" y="1852280"/>
                  </a:cubicBezTo>
                  <a:lnTo>
                    <a:pt x="504770" y="2536736"/>
                  </a:lnTo>
                  <a:lnTo>
                    <a:pt x="555637" y="2536736"/>
                  </a:lnTo>
                  <a:lnTo>
                    <a:pt x="226299" y="1210417"/>
                  </a:lnTo>
                  <a:lnTo>
                    <a:pt x="551784" y="1210417"/>
                  </a:lnTo>
                  <a:lnTo>
                    <a:pt x="551784" y="168335"/>
                  </a:lnTo>
                  <a:cubicBezTo>
                    <a:pt x="551784" y="75366"/>
                    <a:pt x="627150" y="0"/>
                    <a:pt x="720119" y="0"/>
                  </a:cubicBezTo>
                  <a:cubicBezTo>
                    <a:pt x="813088" y="0"/>
                    <a:pt x="888454" y="75366"/>
                    <a:pt x="888454" y="168335"/>
                  </a:cubicBezTo>
                  <a:lnTo>
                    <a:pt x="888454" y="1210417"/>
                  </a:lnTo>
                  <a:lnTo>
                    <a:pt x="968040" y="1210417"/>
                  </a:lnTo>
                  <a:lnTo>
                    <a:pt x="968040" y="168335"/>
                  </a:lnTo>
                  <a:cubicBezTo>
                    <a:pt x="968040" y="75366"/>
                    <a:pt x="1043406" y="0"/>
                    <a:pt x="1136375" y="0"/>
                  </a:cubicBezTo>
                  <a:cubicBezTo>
                    <a:pt x="1229344" y="0"/>
                    <a:pt x="1304710" y="75366"/>
                    <a:pt x="1304710" y="168335"/>
                  </a:cubicBezTo>
                  <a:lnTo>
                    <a:pt x="1304710" y="1210417"/>
                  </a:lnTo>
                  <a:lnTo>
                    <a:pt x="1631589" y="1210417"/>
                  </a:lnTo>
                  <a:lnTo>
                    <a:pt x="1302251" y="2536736"/>
                  </a:lnTo>
                  <a:lnTo>
                    <a:pt x="1351562" y="2536736"/>
                  </a:lnTo>
                  <a:lnTo>
                    <a:pt x="1612568" y="1852280"/>
                  </a:lnTo>
                  <a:cubicBezTo>
                    <a:pt x="1637362" y="1787259"/>
                    <a:pt x="1710172" y="1754650"/>
                    <a:pt x="1775193" y="1779444"/>
                  </a:cubicBezTo>
                  <a:cubicBezTo>
                    <a:pt x="1840214" y="1804239"/>
                    <a:pt x="1872823" y="1877049"/>
                    <a:pt x="1848029" y="1942070"/>
                  </a:cubicBezTo>
                  <a:lnTo>
                    <a:pt x="1389635" y="3144149"/>
                  </a:lnTo>
                  <a:cubicBezTo>
                    <a:pt x="1348984" y="3225622"/>
                    <a:pt x="1356391" y="3202920"/>
                    <a:pt x="1228565" y="3214674"/>
                  </a:cubicBezTo>
                  <a:close/>
                  <a:moveTo>
                    <a:pt x="925623" y="3959924"/>
                  </a:moveTo>
                  <a:cubicBezTo>
                    <a:pt x="746683" y="3959924"/>
                    <a:pt x="601623" y="3814864"/>
                    <a:pt x="601623" y="3635924"/>
                  </a:cubicBezTo>
                  <a:cubicBezTo>
                    <a:pt x="601623" y="3456984"/>
                    <a:pt x="746683" y="3311924"/>
                    <a:pt x="925623" y="3311924"/>
                  </a:cubicBezTo>
                  <a:cubicBezTo>
                    <a:pt x="1104563" y="3311924"/>
                    <a:pt x="1249623" y="3456984"/>
                    <a:pt x="1249623" y="3635924"/>
                  </a:cubicBezTo>
                  <a:cubicBezTo>
                    <a:pt x="1249623" y="3814864"/>
                    <a:pt x="1104563" y="3959924"/>
                    <a:pt x="925623" y="3959924"/>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sp>
          <p:nvSpPr>
            <p:cNvPr id="69" name="Round Same Side Corner Rectangle 20">
              <a:extLst>
                <a:ext uri="{FF2B5EF4-FFF2-40B4-BE49-F238E27FC236}">
                  <a16:creationId xmlns:a16="http://schemas.microsoft.com/office/drawing/2014/main" id="{7B2D52E0-C6F7-4464-93FD-8F1543ACF550}"/>
                </a:ext>
              </a:extLst>
            </p:cNvPr>
            <p:cNvSpPr/>
            <p:nvPr/>
          </p:nvSpPr>
          <p:spPr>
            <a:xfrm rot="10800000">
              <a:off x="8457620" y="3306510"/>
              <a:ext cx="313136" cy="667981"/>
            </a:xfrm>
            <a:custGeom>
              <a:avLst/>
              <a:gdLst>
                <a:gd name="connsiteX0" fmla="*/ 1228565 w 1856332"/>
                <a:gd name="connsiteY0" fmla="*/ 3214674 h 3959924"/>
                <a:gd name="connsiteX1" fmla="*/ 622681 w 1856332"/>
                <a:gd name="connsiteY1" fmla="*/ 3214674 h 3959924"/>
                <a:gd name="connsiteX2" fmla="*/ 521281 w 1856332"/>
                <a:gd name="connsiteY2" fmla="*/ 3174669 h 3959924"/>
                <a:gd name="connsiteX3" fmla="*/ 466697 w 1856332"/>
                <a:gd name="connsiteY3" fmla="*/ 3144149 h 3959924"/>
                <a:gd name="connsiteX4" fmla="*/ 8303 w 1856332"/>
                <a:gd name="connsiteY4" fmla="*/ 1942070 h 3959924"/>
                <a:gd name="connsiteX5" fmla="*/ 81139 w 1856332"/>
                <a:gd name="connsiteY5" fmla="*/ 1779444 h 3959924"/>
                <a:gd name="connsiteX6" fmla="*/ 243764 w 1856332"/>
                <a:gd name="connsiteY6" fmla="*/ 1852280 h 3959924"/>
                <a:gd name="connsiteX7" fmla="*/ 504770 w 1856332"/>
                <a:gd name="connsiteY7" fmla="*/ 2536736 h 3959924"/>
                <a:gd name="connsiteX8" fmla="*/ 555637 w 1856332"/>
                <a:gd name="connsiteY8" fmla="*/ 2536736 h 3959924"/>
                <a:gd name="connsiteX9" fmla="*/ 226299 w 1856332"/>
                <a:gd name="connsiteY9" fmla="*/ 1210417 h 3959924"/>
                <a:gd name="connsiteX10" fmla="*/ 551784 w 1856332"/>
                <a:gd name="connsiteY10" fmla="*/ 1210417 h 3959924"/>
                <a:gd name="connsiteX11" fmla="*/ 551784 w 1856332"/>
                <a:gd name="connsiteY11" fmla="*/ 168335 h 3959924"/>
                <a:gd name="connsiteX12" fmla="*/ 720119 w 1856332"/>
                <a:gd name="connsiteY12" fmla="*/ 0 h 3959924"/>
                <a:gd name="connsiteX13" fmla="*/ 888454 w 1856332"/>
                <a:gd name="connsiteY13" fmla="*/ 168335 h 3959924"/>
                <a:gd name="connsiteX14" fmla="*/ 888454 w 1856332"/>
                <a:gd name="connsiteY14" fmla="*/ 1210417 h 3959924"/>
                <a:gd name="connsiteX15" fmla="*/ 968040 w 1856332"/>
                <a:gd name="connsiteY15" fmla="*/ 1210417 h 3959924"/>
                <a:gd name="connsiteX16" fmla="*/ 968040 w 1856332"/>
                <a:gd name="connsiteY16" fmla="*/ 168335 h 3959924"/>
                <a:gd name="connsiteX17" fmla="*/ 1136375 w 1856332"/>
                <a:gd name="connsiteY17" fmla="*/ 0 h 3959924"/>
                <a:gd name="connsiteX18" fmla="*/ 1304710 w 1856332"/>
                <a:gd name="connsiteY18" fmla="*/ 168335 h 3959924"/>
                <a:gd name="connsiteX19" fmla="*/ 1304710 w 1856332"/>
                <a:gd name="connsiteY19" fmla="*/ 1210417 h 3959924"/>
                <a:gd name="connsiteX20" fmla="*/ 1631589 w 1856332"/>
                <a:gd name="connsiteY20" fmla="*/ 1210417 h 3959924"/>
                <a:gd name="connsiteX21" fmla="*/ 1302251 w 1856332"/>
                <a:gd name="connsiteY21" fmla="*/ 2536736 h 3959924"/>
                <a:gd name="connsiteX22" fmla="*/ 1351562 w 1856332"/>
                <a:gd name="connsiteY22" fmla="*/ 2536736 h 3959924"/>
                <a:gd name="connsiteX23" fmla="*/ 1612568 w 1856332"/>
                <a:gd name="connsiteY23" fmla="*/ 1852280 h 3959924"/>
                <a:gd name="connsiteX24" fmla="*/ 1775193 w 1856332"/>
                <a:gd name="connsiteY24" fmla="*/ 1779444 h 3959924"/>
                <a:gd name="connsiteX25" fmla="*/ 1848029 w 1856332"/>
                <a:gd name="connsiteY25" fmla="*/ 1942070 h 3959924"/>
                <a:gd name="connsiteX26" fmla="*/ 1389635 w 1856332"/>
                <a:gd name="connsiteY26" fmla="*/ 3144149 h 3959924"/>
                <a:gd name="connsiteX27" fmla="*/ 1344732 w 1856332"/>
                <a:gd name="connsiteY27" fmla="*/ 3176282 h 3959924"/>
                <a:gd name="connsiteX28" fmla="*/ 1228565 w 1856332"/>
                <a:gd name="connsiteY28" fmla="*/ 3214674 h 3959924"/>
                <a:gd name="connsiteX29" fmla="*/ 925623 w 1856332"/>
                <a:gd name="connsiteY29" fmla="*/ 3959924 h 3959924"/>
                <a:gd name="connsiteX30" fmla="*/ 601623 w 1856332"/>
                <a:gd name="connsiteY30" fmla="*/ 3635924 h 3959924"/>
                <a:gd name="connsiteX31" fmla="*/ 925623 w 1856332"/>
                <a:gd name="connsiteY31" fmla="*/ 3311924 h 3959924"/>
                <a:gd name="connsiteX32" fmla="*/ 1249623 w 1856332"/>
                <a:gd name="connsiteY32" fmla="*/ 3635924 h 3959924"/>
                <a:gd name="connsiteX33" fmla="*/ 925623 w 1856332"/>
                <a:gd name="connsiteY33" fmla="*/ 3959924 h 3959924"/>
                <a:gd name="connsiteX0" fmla="*/ 1228565 w 1856332"/>
                <a:gd name="connsiteY0" fmla="*/ 3214674 h 3959924"/>
                <a:gd name="connsiteX1" fmla="*/ 622681 w 1856332"/>
                <a:gd name="connsiteY1" fmla="*/ 3214674 h 3959924"/>
                <a:gd name="connsiteX2" fmla="*/ 466697 w 1856332"/>
                <a:gd name="connsiteY2" fmla="*/ 3144149 h 3959924"/>
                <a:gd name="connsiteX3" fmla="*/ 8303 w 1856332"/>
                <a:gd name="connsiteY3" fmla="*/ 1942070 h 3959924"/>
                <a:gd name="connsiteX4" fmla="*/ 81139 w 1856332"/>
                <a:gd name="connsiteY4" fmla="*/ 1779444 h 3959924"/>
                <a:gd name="connsiteX5" fmla="*/ 243764 w 1856332"/>
                <a:gd name="connsiteY5" fmla="*/ 1852280 h 3959924"/>
                <a:gd name="connsiteX6" fmla="*/ 504770 w 1856332"/>
                <a:gd name="connsiteY6" fmla="*/ 2536736 h 3959924"/>
                <a:gd name="connsiteX7" fmla="*/ 555637 w 1856332"/>
                <a:gd name="connsiteY7" fmla="*/ 2536736 h 3959924"/>
                <a:gd name="connsiteX8" fmla="*/ 226299 w 1856332"/>
                <a:gd name="connsiteY8" fmla="*/ 1210417 h 3959924"/>
                <a:gd name="connsiteX9" fmla="*/ 551784 w 1856332"/>
                <a:gd name="connsiteY9" fmla="*/ 1210417 h 3959924"/>
                <a:gd name="connsiteX10" fmla="*/ 551784 w 1856332"/>
                <a:gd name="connsiteY10" fmla="*/ 168335 h 3959924"/>
                <a:gd name="connsiteX11" fmla="*/ 720119 w 1856332"/>
                <a:gd name="connsiteY11" fmla="*/ 0 h 3959924"/>
                <a:gd name="connsiteX12" fmla="*/ 888454 w 1856332"/>
                <a:gd name="connsiteY12" fmla="*/ 168335 h 3959924"/>
                <a:gd name="connsiteX13" fmla="*/ 888454 w 1856332"/>
                <a:gd name="connsiteY13" fmla="*/ 1210417 h 3959924"/>
                <a:gd name="connsiteX14" fmla="*/ 968040 w 1856332"/>
                <a:gd name="connsiteY14" fmla="*/ 1210417 h 3959924"/>
                <a:gd name="connsiteX15" fmla="*/ 968040 w 1856332"/>
                <a:gd name="connsiteY15" fmla="*/ 168335 h 3959924"/>
                <a:gd name="connsiteX16" fmla="*/ 1136375 w 1856332"/>
                <a:gd name="connsiteY16" fmla="*/ 0 h 3959924"/>
                <a:gd name="connsiteX17" fmla="*/ 1304710 w 1856332"/>
                <a:gd name="connsiteY17" fmla="*/ 168335 h 3959924"/>
                <a:gd name="connsiteX18" fmla="*/ 1304710 w 1856332"/>
                <a:gd name="connsiteY18" fmla="*/ 1210417 h 3959924"/>
                <a:gd name="connsiteX19" fmla="*/ 1631589 w 1856332"/>
                <a:gd name="connsiteY19" fmla="*/ 1210417 h 3959924"/>
                <a:gd name="connsiteX20" fmla="*/ 1302251 w 1856332"/>
                <a:gd name="connsiteY20" fmla="*/ 2536736 h 3959924"/>
                <a:gd name="connsiteX21" fmla="*/ 1351562 w 1856332"/>
                <a:gd name="connsiteY21" fmla="*/ 2536736 h 3959924"/>
                <a:gd name="connsiteX22" fmla="*/ 1612568 w 1856332"/>
                <a:gd name="connsiteY22" fmla="*/ 1852280 h 3959924"/>
                <a:gd name="connsiteX23" fmla="*/ 1775193 w 1856332"/>
                <a:gd name="connsiteY23" fmla="*/ 1779444 h 3959924"/>
                <a:gd name="connsiteX24" fmla="*/ 1848029 w 1856332"/>
                <a:gd name="connsiteY24" fmla="*/ 1942070 h 3959924"/>
                <a:gd name="connsiteX25" fmla="*/ 1389635 w 1856332"/>
                <a:gd name="connsiteY25" fmla="*/ 3144149 h 3959924"/>
                <a:gd name="connsiteX26" fmla="*/ 1344732 w 1856332"/>
                <a:gd name="connsiteY26" fmla="*/ 3176282 h 3959924"/>
                <a:gd name="connsiteX27" fmla="*/ 1228565 w 1856332"/>
                <a:gd name="connsiteY27" fmla="*/ 3214674 h 3959924"/>
                <a:gd name="connsiteX28" fmla="*/ 925623 w 1856332"/>
                <a:gd name="connsiteY28" fmla="*/ 3959924 h 3959924"/>
                <a:gd name="connsiteX29" fmla="*/ 601623 w 1856332"/>
                <a:gd name="connsiteY29" fmla="*/ 3635924 h 3959924"/>
                <a:gd name="connsiteX30" fmla="*/ 925623 w 1856332"/>
                <a:gd name="connsiteY30" fmla="*/ 3311924 h 3959924"/>
                <a:gd name="connsiteX31" fmla="*/ 1249623 w 1856332"/>
                <a:gd name="connsiteY31" fmla="*/ 3635924 h 3959924"/>
                <a:gd name="connsiteX32" fmla="*/ 925623 w 1856332"/>
                <a:gd name="connsiteY32" fmla="*/ 3959924 h 3959924"/>
                <a:gd name="connsiteX0" fmla="*/ 1228565 w 1856332"/>
                <a:gd name="connsiteY0" fmla="*/ 3214674 h 3959924"/>
                <a:gd name="connsiteX1" fmla="*/ 622681 w 1856332"/>
                <a:gd name="connsiteY1" fmla="*/ 3214674 h 3959924"/>
                <a:gd name="connsiteX2" fmla="*/ 466697 w 1856332"/>
                <a:gd name="connsiteY2" fmla="*/ 3144149 h 3959924"/>
                <a:gd name="connsiteX3" fmla="*/ 8303 w 1856332"/>
                <a:gd name="connsiteY3" fmla="*/ 1942070 h 3959924"/>
                <a:gd name="connsiteX4" fmla="*/ 81139 w 1856332"/>
                <a:gd name="connsiteY4" fmla="*/ 1779444 h 3959924"/>
                <a:gd name="connsiteX5" fmla="*/ 243764 w 1856332"/>
                <a:gd name="connsiteY5" fmla="*/ 1852280 h 3959924"/>
                <a:gd name="connsiteX6" fmla="*/ 504770 w 1856332"/>
                <a:gd name="connsiteY6" fmla="*/ 2536736 h 3959924"/>
                <a:gd name="connsiteX7" fmla="*/ 555637 w 1856332"/>
                <a:gd name="connsiteY7" fmla="*/ 2536736 h 3959924"/>
                <a:gd name="connsiteX8" fmla="*/ 226299 w 1856332"/>
                <a:gd name="connsiteY8" fmla="*/ 1210417 h 3959924"/>
                <a:gd name="connsiteX9" fmla="*/ 551784 w 1856332"/>
                <a:gd name="connsiteY9" fmla="*/ 1210417 h 3959924"/>
                <a:gd name="connsiteX10" fmla="*/ 551784 w 1856332"/>
                <a:gd name="connsiteY10" fmla="*/ 168335 h 3959924"/>
                <a:gd name="connsiteX11" fmla="*/ 720119 w 1856332"/>
                <a:gd name="connsiteY11" fmla="*/ 0 h 3959924"/>
                <a:gd name="connsiteX12" fmla="*/ 888454 w 1856332"/>
                <a:gd name="connsiteY12" fmla="*/ 168335 h 3959924"/>
                <a:gd name="connsiteX13" fmla="*/ 888454 w 1856332"/>
                <a:gd name="connsiteY13" fmla="*/ 1210417 h 3959924"/>
                <a:gd name="connsiteX14" fmla="*/ 968040 w 1856332"/>
                <a:gd name="connsiteY14" fmla="*/ 1210417 h 3959924"/>
                <a:gd name="connsiteX15" fmla="*/ 968040 w 1856332"/>
                <a:gd name="connsiteY15" fmla="*/ 168335 h 3959924"/>
                <a:gd name="connsiteX16" fmla="*/ 1136375 w 1856332"/>
                <a:gd name="connsiteY16" fmla="*/ 0 h 3959924"/>
                <a:gd name="connsiteX17" fmla="*/ 1304710 w 1856332"/>
                <a:gd name="connsiteY17" fmla="*/ 168335 h 3959924"/>
                <a:gd name="connsiteX18" fmla="*/ 1304710 w 1856332"/>
                <a:gd name="connsiteY18" fmla="*/ 1210417 h 3959924"/>
                <a:gd name="connsiteX19" fmla="*/ 1631589 w 1856332"/>
                <a:gd name="connsiteY19" fmla="*/ 1210417 h 3959924"/>
                <a:gd name="connsiteX20" fmla="*/ 1302251 w 1856332"/>
                <a:gd name="connsiteY20" fmla="*/ 2536736 h 3959924"/>
                <a:gd name="connsiteX21" fmla="*/ 1351562 w 1856332"/>
                <a:gd name="connsiteY21" fmla="*/ 2536736 h 3959924"/>
                <a:gd name="connsiteX22" fmla="*/ 1612568 w 1856332"/>
                <a:gd name="connsiteY22" fmla="*/ 1852280 h 3959924"/>
                <a:gd name="connsiteX23" fmla="*/ 1775193 w 1856332"/>
                <a:gd name="connsiteY23" fmla="*/ 1779444 h 3959924"/>
                <a:gd name="connsiteX24" fmla="*/ 1848029 w 1856332"/>
                <a:gd name="connsiteY24" fmla="*/ 1942070 h 3959924"/>
                <a:gd name="connsiteX25" fmla="*/ 1389635 w 1856332"/>
                <a:gd name="connsiteY25" fmla="*/ 3144149 h 3959924"/>
                <a:gd name="connsiteX26" fmla="*/ 1344732 w 1856332"/>
                <a:gd name="connsiteY26" fmla="*/ 3176282 h 3959924"/>
                <a:gd name="connsiteX27" fmla="*/ 1228565 w 1856332"/>
                <a:gd name="connsiteY27" fmla="*/ 3214674 h 3959924"/>
                <a:gd name="connsiteX28" fmla="*/ 925623 w 1856332"/>
                <a:gd name="connsiteY28" fmla="*/ 3959924 h 3959924"/>
                <a:gd name="connsiteX29" fmla="*/ 601623 w 1856332"/>
                <a:gd name="connsiteY29" fmla="*/ 3635924 h 3959924"/>
                <a:gd name="connsiteX30" fmla="*/ 925623 w 1856332"/>
                <a:gd name="connsiteY30" fmla="*/ 3311924 h 3959924"/>
                <a:gd name="connsiteX31" fmla="*/ 1249623 w 1856332"/>
                <a:gd name="connsiteY31" fmla="*/ 3635924 h 3959924"/>
                <a:gd name="connsiteX32" fmla="*/ 925623 w 1856332"/>
                <a:gd name="connsiteY32" fmla="*/ 3959924 h 3959924"/>
                <a:gd name="connsiteX0" fmla="*/ 1228565 w 1856332"/>
                <a:gd name="connsiteY0" fmla="*/ 3214674 h 3959924"/>
                <a:gd name="connsiteX1" fmla="*/ 622681 w 1856332"/>
                <a:gd name="connsiteY1" fmla="*/ 3214674 h 3959924"/>
                <a:gd name="connsiteX2" fmla="*/ 466697 w 1856332"/>
                <a:gd name="connsiteY2" fmla="*/ 3144149 h 3959924"/>
                <a:gd name="connsiteX3" fmla="*/ 8303 w 1856332"/>
                <a:gd name="connsiteY3" fmla="*/ 1942070 h 3959924"/>
                <a:gd name="connsiteX4" fmla="*/ 81139 w 1856332"/>
                <a:gd name="connsiteY4" fmla="*/ 1779444 h 3959924"/>
                <a:gd name="connsiteX5" fmla="*/ 243764 w 1856332"/>
                <a:gd name="connsiteY5" fmla="*/ 1852280 h 3959924"/>
                <a:gd name="connsiteX6" fmla="*/ 504770 w 1856332"/>
                <a:gd name="connsiteY6" fmla="*/ 2536736 h 3959924"/>
                <a:gd name="connsiteX7" fmla="*/ 555637 w 1856332"/>
                <a:gd name="connsiteY7" fmla="*/ 2536736 h 3959924"/>
                <a:gd name="connsiteX8" fmla="*/ 226299 w 1856332"/>
                <a:gd name="connsiteY8" fmla="*/ 1210417 h 3959924"/>
                <a:gd name="connsiteX9" fmla="*/ 551784 w 1856332"/>
                <a:gd name="connsiteY9" fmla="*/ 1210417 h 3959924"/>
                <a:gd name="connsiteX10" fmla="*/ 551784 w 1856332"/>
                <a:gd name="connsiteY10" fmla="*/ 168335 h 3959924"/>
                <a:gd name="connsiteX11" fmla="*/ 720119 w 1856332"/>
                <a:gd name="connsiteY11" fmla="*/ 0 h 3959924"/>
                <a:gd name="connsiteX12" fmla="*/ 888454 w 1856332"/>
                <a:gd name="connsiteY12" fmla="*/ 168335 h 3959924"/>
                <a:gd name="connsiteX13" fmla="*/ 888454 w 1856332"/>
                <a:gd name="connsiteY13" fmla="*/ 1210417 h 3959924"/>
                <a:gd name="connsiteX14" fmla="*/ 968040 w 1856332"/>
                <a:gd name="connsiteY14" fmla="*/ 1210417 h 3959924"/>
                <a:gd name="connsiteX15" fmla="*/ 968040 w 1856332"/>
                <a:gd name="connsiteY15" fmla="*/ 168335 h 3959924"/>
                <a:gd name="connsiteX16" fmla="*/ 1136375 w 1856332"/>
                <a:gd name="connsiteY16" fmla="*/ 0 h 3959924"/>
                <a:gd name="connsiteX17" fmla="*/ 1304710 w 1856332"/>
                <a:gd name="connsiteY17" fmla="*/ 168335 h 3959924"/>
                <a:gd name="connsiteX18" fmla="*/ 1304710 w 1856332"/>
                <a:gd name="connsiteY18" fmla="*/ 1210417 h 3959924"/>
                <a:gd name="connsiteX19" fmla="*/ 1631589 w 1856332"/>
                <a:gd name="connsiteY19" fmla="*/ 1210417 h 3959924"/>
                <a:gd name="connsiteX20" fmla="*/ 1302251 w 1856332"/>
                <a:gd name="connsiteY20" fmla="*/ 2536736 h 3959924"/>
                <a:gd name="connsiteX21" fmla="*/ 1351562 w 1856332"/>
                <a:gd name="connsiteY21" fmla="*/ 2536736 h 3959924"/>
                <a:gd name="connsiteX22" fmla="*/ 1612568 w 1856332"/>
                <a:gd name="connsiteY22" fmla="*/ 1852280 h 3959924"/>
                <a:gd name="connsiteX23" fmla="*/ 1775193 w 1856332"/>
                <a:gd name="connsiteY23" fmla="*/ 1779444 h 3959924"/>
                <a:gd name="connsiteX24" fmla="*/ 1848029 w 1856332"/>
                <a:gd name="connsiteY24" fmla="*/ 1942070 h 3959924"/>
                <a:gd name="connsiteX25" fmla="*/ 1389635 w 1856332"/>
                <a:gd name="connsiteY25" fmla="*/ 3144149 h 3959924"/>
                <a:gd name="connsiteX26" fmla="*/ 1228565 w 1856332"/>
                <a:gd name="connsiteY26" fmla="*/ 3214674 h 3959924"/>
                <a:gd name="connsiteX27" fmla="*/ 925623 w 1856332"/>
                <a:gd name="connsiteY27" fmla="*/ 3959924 h 3959924"/>
                <a:gd name="connsiteX28" fmla="*/ 601623 w 1856332"/>
                <a:gd name="connsiteY28" fmla="*/ 3635924 h 3959924"/>
                <a:gd name="connsiteX29" fmla="*/ 925623 w 1856332"/>
                <a:gd name="connsiteY29" fmla="*/ 3311924 h 3959924"/>
                <a:gd name="connsiteX30" fmla="*/ 1249623 w 1856332"/>
                <a:gd name="connsiteY30" fmla="*/ 3635924 h 3959924"/>
                <a:gd name="connsiteX31" fmla="*/ 925623 w 1856332"/>
                <a:gd name="connsiteY31" fmla="*/ 3959924 h 3959924"/>
                <a:gd name="connsiteX0" fmla="*/ 1228565 w 1856332"/>
                <a:gd name="connsiteY0" fmla="*/ 3214674 h 3959924"/>
                <a:gd name="connsiteX1" fmla="*/ 622681 w 1856332"/>
                <a:gd name="connsiteY1" fmla="*/ 3214674 h 3959924"/>
                <a:gd name="connsiteX2" fmla="*/ 466697 w 1856332"/>
                <a:gd name="connsiteY2" fmla="*/ 3144149 h 3959924"/>
                <a:gd name="connsiteX3" fmla="*/ 8303 w 1856332"/>
                <a:gd name="connsiteY3" fmla="*/ 1942070 h 3959924"/>
                <a:gd name="connsiteX4" fmla="*/ 81139 w 1856332"/>
                <a:gd name="connsiteY4" fmla="*/ 1779444 h 3959924"/>
                <a:gd name="connsiteX5" fmla="*/ 243764 w 1856332"/>
                <a:gd name="connsiteY5" fmla="*/ 1852280 h 3959924"/>
                <a:gd name="connsiteX6" fmla="*/ 504770 w 1856332"/>
                <a:gd name="connsiteY6" fmla="*/ 2536736 h 3959924"/>
                <a:gd name="connsiteX7" fmla="*/ 555637 w 1856332"/>
                <a:gd name="connsiteY7" fmla="*/ 2536736 h 3959924"/>
                <a:gd name="connsiteX8" fmla="*/ 226299 w 1856332"/>
                <a:gd name="connsiteY8" fmla="*/ 1210417 h 3959924"/>
                <a:gd name="connsiteX9" fmla="*/ 551784 w 1856332"/>
                <a:gd name="connsiteY9" fmla="*/ 1210417 h 3959924"/>
                <a:gd name="connsiteX10" fmla="*/ 551784 w 1856332"/>
                <a:gd name="connsiteY10" fmla="*/ 168335 h 3959924"/>
                <a:gd name="connsiteX11" fmla="*/ 720119 w 1856332"/>
                <a:gd name="connsiteY11" fmla="*/ 0 h 3959924"/>
                <a:gd name="connsiteX12" fmla="*/ 888454 w 1856332"/>
                <a:gd name="connsiteY12" fmla="*/ 168335 h 3959924"/>
                <a:gd name="connsiteX13" fmla="*/ 888454 w 1856332"/>
                <a:gd name="connsiteY13" fmla="*/ 1210417 h 3959924"/>
                <a:gd name="connsiteX14" fmla="*/ 968040 w 1856332"/>
                <a:gd name="connsiteY14" fmla="*/ 1210417 h 3959924"/>
                <a:gd name="connsiteX15" fmla="*/ 968040 w 1856332"/>
                <a:gd name="connsiteY15" fmla="*/ 168335 h 3959924"/>
                <a:gd name="connsiteX16" fmla="*/ 1136375 w 1856332"/>
                <a:gd name="connsiteY16" fmla="*/ 0 h 3959924"/>
                <a:gd name="connsiteX17" fmla="*/ 1304710 w 1856332"/>
                <a:gd name="connsiteY17" fmla="*/ 168335 h 3959924"/>
                <a:gd name="connsiteX18" fmla="*/ 1304710 w 1856332"/>
                <a:gd name="connsiteY18" fmla="*/ 1210417 h 3959924"/>
                <a:gd name="connsiteX19" fmla="*/ 1631589 w 1856332"/>
                <a:gd name="connsiteY19" fmla="*/ 1210417 h 3959924"/>
                <a:gd name="connsiteX20" fmla="*/ 1302251 w 1856332"/>
                <a:gd name="connsiteY20" fmla="*/ 2536736 h 3959924"/>
                <a:gd name="connsiteX21" fmla="*/ 1351562 w 1856332"/>
                <a:gd name="connsiteY21" fmla="*/ 2536736 h 3959924"/>
                <a:gd name="connsiteX22" fmla="*/ 1612568 w 1856332"/>
                <a:gd name="connsiteY22" fmla="*/ 1852280 h 3959924"/>
                <a:gd name="connsiteX23" fmla="*/ 1775193 w 1856332"/>
                <a:gd name="connsiteY23" fmla="*/ 1779444 h 3959924"/>
                <a:gd name="connsiteX24" fmla="*/ 1848029 w 1856332"/>
                <a:gd name="connsiteY24" fmla="*/ 1942070 h 3959924"/>
                <a:gd name="connsiteX25" fmla="*/ 1389635 w 1856332"/>
                <a:gd name="connsiteY25" fmla="*/ 3144149 h 3959924"/>
                <a:gd name="connsiteX26" fmla="*/ 1228565 w 1856332"/>
                <a:gd name="connsiteY26" fmla="*/ 3214674 h 3959924"/>
                <a:gd name="connsiteX27" fmla="*/ 925623 w 1856332"/>
                <a:gd name="connsiteY27" fmla="*/ 3959924 h 3959924"/>
                <a:gd name="connsiteX28" fmla="*/ 601623 w 1856332"/>
                <a:gd name="connsiteY28" fmla="*/ 3635924 h 3959924"/>
                <a:gd name="connsiteX29" fmla="*/ 925623 w 1856332"/>
                <a:gd name="connsiteY29" fmla="*/ 3311924 h 3959924"/>
                <a:gd name="connsiteX30" fmla="*/ 1249623 w 1856332"/>
                <a:gd name="connsiteY30" fmla="*/ 3635924 h 3959924"/>
                <a:gd name="connsiteX31" fmla="*/ 925623 w 1856332"/>
                <a:gd name="connsiteY31" fmla="*/ 3959924 h 3959924"/>
                <a:gd name="connsiteX0" fmla="*/ 1228565 w 1856332"/>
                <a:gd name="connsiteY0" fmla="*/ 3214674 h 3959924"/>
                <a:gd name="connsiteX1" fmla="*/ 622681 w 1856332"/>
                <a:gd name="connsiteY1" fmla="*/ 3214674 h 3959924"/>
                <a:gd name="connsiteX2" fmla="*/ 466697 w 1856332"/>
                <a:gd name="connsiteY2" fmla="*/ 3144149 h 3959924"/>
                <a:gd name="connsiteX3" fmla="*/ 8303 w 1856332"/>
                <a:gd name="connsiteY3" fmla="*/ 1942070 h 3959924"/>
                <a:gd name="connsiteX4" fmla="*/ 81139 w 1856332"/>
                <a:gd name="connsiteY4" fmla="*/ 1779444 h 3959924"/>
                <a:gd name="connsiteX5" fmla="*/ 243764 w 1856332"/>
                <a:gd name="connsiteY5" fmla="*/ 1852280 h 3959924"/>
                <a:gd name="connsiteX6" fmla="*/ 504770 w 1856332"/>
                <a:gd name="connsiteY6" fmla="*/ 2536736 h 3959924"/>
                <a:gd name="connsiteX7" fmla="*/ 555637 w 1856332"/>
                <a:gd name="connsiteY7" fmla="*/ 2536736 h 3959924"/>
                <a:gd name="connsiteX8" fmla="*/ 226299 w 1856332"/>
                <a:gd name="connsiteY8" fmla="*/ 1210417 h 3959924"/>
                <a:gd name="connsiteX9" fmla="*/ 551784 w 1856332"/>
                <a:gd name="connsiteY9" fmla="*/ 1210417 h 3959924"/>
                <a:gd name="connsiteX10" fmla="*/ 551784 w 1856332"/>
                <a:gd name="connsiteY10" fmla="*/ 168335 h 3959924"/>
                <a:gd name="connsiteX11" fmla="*/ 720119 w 1856332"/>
                <a:gd name="connsiteY11" fmla="*/ 0 h 3959924"/>
                <a:gd name="connsiteX12" fmla="*/ 888454 w 1856332"/>
                <a:gd name="connsiteY12" fmla="*/ 168335 h 3959924"/>
                <a:gd name="connsiteX13" fmla="*/ 888454 w 1856332"/>
                <a:gd name="connsiteY13" fmla="*/ 1210417 h 3959924"/>
                <a:gd name="connsiteX14" fmla="*/ 968040 w 1856332"/>
                <a:gd name="connsiteY14" fmla="*/ 1210417 h 3959924"/>
                <a:gd name="connsiteX15" fmla="*/ 968040 w 1856332"/>
                <a:gd name="connsiteY15" fmla="*/ 168335 h 3959924"/>
                <a:gd name="connsiteX16" fmla="*/ 1136375 w 1856332"/>
                <a:gd name="connsiteY16" fmla="*/ 0 h 3959924"/>
                <a:gd name="connsiteX17" fmla="*/ 1304710 w 1856332"/>
                <a:gd name="connsiteY17" fmla="*/ 168335 h 3959924"/>
                <a:gd name="connsiteX18" fmla="*/ 1304710 w 1856332"/>
                <a:gd name="connsiteY18" fmla="*/ 1210417 h 3959924"/>
                <a:gd name="connsiteX19" fmla="*/ 1631589 w 1856332"/>
                <a:gd name="connsiteY19" fmla="*/ 1210417 h 3959924"/>
                <a:gd name="connsiteX20" fmla="*/ 1302251 w 1856332"/>
                <a:gd name="connsiteY20" fmla="*/ 2536736 h 3959924"/>
                <a:gd name="connsiteX21" fmla="*/ 1351562 w 1856332"/>
                <a:gd name="connsiteY21" fmla="*/ 2536736 h 3959924"/>
                <a:gd name="connsiteX22" fmla="*/ 1612568 w 1856332"/>
                <a:gd name="connsiteY22" fmla="*/ 1852280 h 3959924"/>
                <a:gd name="connsiteX23" fmla="*/ 1775193 w 1856332"/>
                <a:gd name="connsiteY23" fmla="*/ 1779444 h 3959924"/>
                <a:gd name="connsiteX24" fmla="*/ 1848029 w 1856332"/>
                <a:gd name="connsiteY24" fmla="*/ 1942070 h 3959924"/>
                <a:gd name="connsiteX25" fmla="*/ 1389635 w 1856332"/>
                <a:gd name="connsiteY25" fmla="*/ 3144149 h 3959924"/>
                <a:gd name="connsiteX26" fmla="*/ 1228565 w 1856332"/>
                <a:gd name="connsiteY26" fmla="*/ 3214674 h 3959924"/>
                <a:gd name="connsiteX27" fmla="*/ 925623 w 1856332"/>
                <a:gd name="connsiteY27" fmla="*/ 3959924 h 3959924"/>
                <a:gd name="connsiteX28" fmla="*/ 601623 w 1856332"/>
                <a:gd name="connsiteY28" fmla="*/ 3635924 h 3959924"/>
                <a:gd name="connsiteX29" fmla="*/ 925623 w 1856332"/>
                <a:gd name="connsiteY29" fmla="*/ 3311924 h 3959924"/>
                <a:gd name="connsiteX30" fmla="*/ 1249623 w 1856332"/>
                <a:gd name="connsiteY30" fmla="*/ 3635924 h 3959924"/>
                <a:gd name="connsiteX31" fmla="*/ 925623 w 1856332"/>
                <a:gd name="connsiteY31" fmla="*/ 3959924 h 3959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856332" h="3959924">
                  <a:moveTo>
                    <a:pt x="1228565" y="3214674"/>
                  </a:moveTo>
                  <a:lnTo>
                    <a:pt x="622681" y="3214674"/>
                  </a:lnTo>
                  <a:cubicBezTo>
                    <a:pt x="495703" y="3202920"/>
                    <a:pt x="501057" y="3225622"/>
                    <a:pt x="466697" y="3144149"/>
                  </a:cubicBezTo>
                  <a:lnTo>
                    <a:pt x="8303" y="1942070"/>
                  </a:lnTo>
                  <a:cubicBezTo>
                    <a:pt x="-16491" y="1877049"/>
                    <a:pt x="16118" y="1804239"/>
                    <a:pt x="81139" y="1779444"/>
                  </a:cubicBezTo>
                  <a:cubicBezTo>
                    <a:pt x="146160" y="1754650"/>
                    <a:pt x="218970" y="1787259"/>
                    <a:pt x="243764" y="1852280"/>
                  </a:cubicBezTo>
                  <a:lnTo>
                    <a:pt x="504770" y="2536736"/>
                  </a:lnTo>
                  <a:lnTo>
                    <a:pt x="555637" y="2536736"/>
                  </a:lnTo>
                  <a:lnTo>
                    <a:pt x="226299" y="1210417"/>
                  </a:lnTo>
                  <a:lnTo>
                    <a:pt x="551784" y="1210417"/>
                  </a:lnTo>
                  <a:lnTo>
                    <a:pt x="551784" y="168335"/>
                  </a:lnTo>
                  <a:cubicBezTo>
                    <a:pt x="551784" y="75366"/>
                    <a:pt x="627150" y="0"/>
                    <a:pt x="720119" y="0"/>
                  </a:cubicBezTo>
                  <a:cubicBezTo>
                    <a:pt x="813088" y="0"/>
                    <a:pt x="888454" y="75366"/>
                    <a:pt x="888454" y="168335"/>
                  </a:cubicBezTo>
                  <a:lnTo>
                    <a:pt x="888454" y="1210417"/>
                  </a:lnTo>
                  <a:lnTo>
                    <a:pt x="968040" y="1210417"/>
                  </a:lnTo>
                  <a:lnTo>
                    <a:pt x="968040" y="168335"/>
                  </a:lnTo>
                  <a:cubicBezTo>
                    <a:pt x="968040" y="75366"/>
                    <a:pt x="1043406" y="0"/>
                    <a:pt x="1136375" y="0"/>
                  </a:cubicBezTo>
                  <a:cubicBezTo>
                    <a:pt x="1229344" y="0"/>
                    <a:pt x="1304710" y="75366"/>
                    <a:pt x="1304710" y="168335"/>
                  </a:cubicBezTo>
                  <a:lnTo>
                    <a:pt x="1304710" y="1210417"/>
                  </a:lnTo>
                  <a:lnTo>
                    <a:pt x="1631589" y="1210417"/>
                  </a:lnTo>
                  <a:lnTo>
                    <a:pt x="1302251" y="2536736"/>
                  </a:lnTo>
                  <a:lnTo>
                    <a:pt x="1351562" y="2536736"/>
                  </a:lnTo>
                  <a:lnTo>
                    <a:pt x="1612568" y="1852280"/>
                  </a:lnTo>
                  <a:cubicBezTo>
                    <a:pt x="1637362" y="1787259"/>
                    <a:pt x="1710172" y="1754650"/>
                    <a:pt x="1775193" y="1779444"/>
                  </a:cubicBezTo>
                  <a:cubicBezTo>
                    <a:pt x="1840214" y="1804239"/>
                    <a:pt x="1872823" y="1877049"/>
                    <a:pt x="1848029" y="1942070"/>
                  </a:cubicBezTo>
                  <a:lnTo>
                    <a:pt x="1389635" y="3144149"/>
                  </a:lnTo>
                  <a:cubicBezTo>
                    <a:pt x="1348984" y="3225622"/>
                    <a:pt x="1356391" y="3202920"/>
                    <a:pt x="1228565" y="3214674"/>
                  </a:cubicBezTo>
                  <a:close/>
                  <a:moveTo>
                    <a:pt x="925623" y="3959924"/>
                  </a:moveTo>
                  <a:cubicBezTo>
                    <a:pt x="746683" y="3959924"/>
                    <a:pt x="601623" y="3814864"/>
                    <a:pt x="601623" y="3635924"/>
                  </a:cubicBezTo>
                  <a:cubicBezTo>
                    <a:pt x="601623" y="3456984"/>
                    <a:pt x="746683" y="3311924"/>
                    <a:pt x="925623" y="3311924"/>
                  </a:cubicBezTo>
                  <a:cubicBezTo>
                    <a:pt x="1104563" y="3311924"/>
                    <a:pt x="1249623" y="3456984"/>
                    <a:pt x="1249623" y="3635924"/>
                  </a:cubicBezTo>
                  <a:cubicBezTo>
                    <a:pt x="1249623" y="3814864"/>
                    <a:pt x="1104563" y="3959924"/>
                    <a:pt x="925623" y="3959924"/>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sp>
          <p:nvSpPr>
            <p:cNvPr id="70" name="Round Same Side Corner Rectangle 20">
              <a:extLst>
                <a:ext uri="{FF2B5EF4-FFF2-40B4-BE49-F238E27FC236}">
                  <a16:creationId xmlns:a16="http://schemas.microsoft.com/office/drawing/2014/main" id="{0B88EC4E-0AEA-4B44-AD9E-5500CFF12111}"/>
                </a:ext>
              </a:extLst>
            </p:cNvPr>
            <p:cNvSpPr/>
            <p:nvPr/>
          </p:nvSpPr>
          <p:spPr>
            <a:xfrm rot="10800000">
              <a:off x="8816629" y="3306510"/>
              <a:ext cx="313136" cy="667981"/>
            </a:xfrm>
            <a:custGeom>
              <a:avLst/>
              <a:gdLst>
                <a:gd name="connsiteX0" fmla="*/ 1228565 w 1856332"/>
                <a:gd name="connsiteY0" fmla="*/ 3214674 h 3959924"/>
                <a:gd name="connsiteX1" fmla="*/ 622681 w 1856332"/>
                <a:gd name="connsiteY1" fmla="*/ 3214674 h 3959924"/>
                <a:gd name="connsiteX2" fmla="*/ 521281 w 1856332"/>
                <a:gd name="connsiteY2" fmla="*/ 3174669 h 3959924"/>
                <a:gd name="connsiteX3" fmla="*/ 466697 w 1856332"/>
                <a:gd name="connsiteY3" fmla="*/ 3144149 h 3959924"/>
                <a:gd name="connsiteX4" fmla="*/ 8303 w 1856332"/>
                <a:gd name="connsiteY4" fmla="*/ 1942070 h 3959924"/>
                <a:gd name="connsiteX5" fmla="*/ 81139 w 1856332"/>
                <a:gd name="connsiteY5" fmla="*/ 1779444 h 3959924"/>
                <a:gd name="connsiteX6" fmla="*/ 243764 w 1856332"/>
                <a:gd name="connsiteY6" fmla="*/ 1852280 h 3959924"/>
                <a:gd name="connsiteX7" fmla="*/ 504770 w 1856332"/>
                <a:gd name="connsiteY7" fmla="*/ 2536736 h 3959924"/>
                <a:gd name="connsiteX8" fmla="*/ 555637 w 1856332"/>
                <a:gd name="connsiteY8" fmla="*/ 2536736 h 3959924"/>
                <a:gd name="connsiteX9" fmla="*/ 226299 w 1856332"/>
                <a:gd name="connsiteY9" fmla="*/ 1210417 h 3959924"/>
                <a:gd name="connsiteX10" fmla="*/ 551784 w 1856332"/>
                <a:gd name="connsiteY10" fmla="*/ 1210417 h 3959924"/>
                <a:gd name="connsiteX11" fmla="*/ 551784 w 1856332"/>
                <a:gd name="connsiteY11" fmla="*/ 168335 h 3959924"/>
                <a:gd name="connsiteX12" fmla="*/ 720119 w 1856332"/>
                <a:gd name="connsiteY12" fmla="*/ 0 h 3959924"/>
                <a:gd name="connsiteX13" fmla="*/ 888454 w 1856332"/>
                <a:gd name="connsiteY13" fmla="*/ 168335 h 3959924"/>
                <a:gd name="connsiteX14" fmla="*/ 888454 w 1856332"/>
                <a:gd name="connsiteY14" fmla="*/ 1210417 h 3959924"/>
                <a:gd name="connsiteX15" fmla="*/ 968040 w 1856332"/>
                <a:gd name="connsiteY15" fmla="*/ 1210417 h 3959924"/>
                <a:gd name="connsiteX16" fmla="*/ 968040 w 1856332"/>
                <a:gd name="connsiteY16" fmla="*/ 168335 h 3959924"/>
                <a:gd name="connsiteX17" fmla="*/ 1136375 w 1856332"/>
                <a:gd name="connsiteY17" fmla="*/ 0 h 3959924"/>
                <a:gd name="connsiteX18" fmla="*/ 1304710 w 1856332"/>
                <a:gd name="connsiteY18" fmla="*/ 168335 h 3959924"/>
                <a:gd name="connsiteX19" fmla="*/ 1304710 w 1856332"/>
                <a:gd name="connsiteY19" fmla="*/ 1210417 h 3959924"/>
                <a:gd name="connsiteX20" fmla="*/ 1631589 w 1856332"/>
                <a:gd name="connsiteY20" fmla="*/ 1210417 h 3959924"/>
                <a:gd name="connsiteX21" fmla="*/ 1302251 w 1856332"/>
                <a:gd name="connsiteY21" fmla="*/ 2536736 h 3959924"/>
                <a:gd name="connsiteX22" fmla="*/ 1351562 w 1856332"/>
                <a:gd name="connsiteY22" fmla="*/ 2536736 h 3959924"/>
                <a:gd name="connsiteX23" fmla="*/ 1612568 w 1856332"/>
                <a:gd name="connsiteY23" fmla="*/ 1852280 h 3959924"/>
                <a:gd name="connsiteX24" fmla="*/ 1775193 w 1856332"/>
                <a:gd name="connsiteY24" fmla="*/ 1779444 h 3959924"/>
                <a:gd name="connsiteX25" fmla="*/ 1848029 w 1856332"/>
                <a:gd name="connsiteY25" fmla="*/ 1942070 h 3959924"/>
                <a:gd name="connsiteX26" fmla="*/ 1389635 w 1856332"/>
                <a:gd name="connsiteY26" fmla="*/ 3144149 h 3959924"/>
                <a:gd name="connsiteX27" fmla="*/ 1344732 w 1856332"/>
                <a:gd name="connsiteY27" fmla="*/ 3176282 h 3959924"/>
                <a:gd name="connsiteX28" fmla="*/ 1228565 w 1856332"/>
                <a:gd name="connsiteY28" fmla="*/ 3214674 h 3959924"/>
                <a:gd name="connsiteX29" fmla="*/ 925623 w 1856332"/>
                <a:gd name="connsiteY29" fmla="*/ 3959924 h 3959924"/>
                <a:gd name="connsiteX30" fmla="*/ 601623 w 1856332"/>
                <a:gd name="connsiteY30" fmla="*/ 3635924 h 3959924"/>
                <a:gd name="connsiteX31" fmla="*/ 925623 w 1856332"/>
                <a:gd name="connsiteY31" fmla="*/ 3311924 h 3959924"/>
                <a:gd name="connsiteX32" fmla="*/ 1249623 w 1856332"/>
                <a:gd name="connsiteY32" fmla="*/ 3635924 h 3959924"/>
                <a:gd name="connsiteX33" fmla="*/ 925623 w 1856332"/>
                <a:gd name="connsiteY33" fmla="*/ 3959924 h 3959924"/>
                <a:gd name="connsiteX0" fmla="*/ 1228565 w 1856332"/>
                <a:gd name="connsiteY0" fmla="*/ 3214674 h 3959924"/>
                <a:gd name="connsiteX1" fmla="*/ 622681 w 1856332"/>
                <a:gd name="connsiteY1" fmla="*/ 3214674 h 3959924"/>
                <a:gd name="connsiteX2" fmla="*/ 466697 w 1856332"/>
                <a:gd name="connsiteY2" fmla="*/ 3144149 h 3959924"/>
                <a:gd name="connsiteX3" fmla="*/ 8303 w 1856332"/>
                <a:gd name="connsiteY3" fmla="*/ 1942070 h 3959924"/>
                <a:gd name="connsiteX4" fmla="*/ 81139 w 1856332"/>
                <a:gd name="connsiteY4" fmla="*/ 1779444 h 3959924"/>
                <a:gd name="connsiteX5" fmla="*/ 243764 w 1856332"/>
                <a:gd name="connsiteY5" fmla="*/ 1852280 h 3959924"/>
                <a:gd name="connsiteX6" fmla="*/ 504770 w 1856332"/>
                <a:gd name="connsiteY6" fmla="*/ 2536736 h 3959924"/>
                <a:gd name="connsiteX7" fmla="*/ 555637 w 1856332"/>
                <a:gd name="connsiteY7" fmla="*/ 2536736 h 3959924"/>
                <a:gd name="connsiteX8" fmla="*/ 226299 w 1856332"/>
                <a:gd name="connsiteY8" fmla="*/ 1210417 h 3959924"/>
                <a:gd name="connsiteX9" fmla="*/ 551784 w 1856332"/>
                <a:gd name="connsiteY9" fmla="*/ 1210417 h 3959924"/>
                <a:gd name="connsiteX10" fmla="*/ 551784 w 1856332"/>
                <a:gd name="connsiteY10" fmla="*/ 168335 h 3959924"/>
                <a:gd name="connsiteX11" fmla="*/ 720119 w 1856332"/>
                <a:gd name="connsiteY11" fmla="*/ 0 h 3959924"/>
                <a:gd name="connsiteX12" fmla="*/ 888454 w 1856332"/>
                <a:gd name="connsiteY12" fmla="*/ 168335 h 3959924"/>
                <a:gd name="connsiteX13" fmla="*/ 888454 w 1856332"/>
                <a:gd name="connsiteY13" fmla="*/ 1210417 h 3959924"/>
                <a:gd name="connsiteX14" fmla="*/ 968040 w 1856332"/>
                <a:gd name="connsiteY14" fmla="*/ 1210417 h 3959924"/>
                <a:gd name="connsiteX15" fmla="*/ 968040 w 1856332"/>
                <a:gd name="connsiteY15" fmla="*/ 168335 h 3959924"/>
                <a:gd name="connsiteX16" fmla="*/ 1136375 w 1856332"/>
                <a:gd name="connsiteY16" fmla="*/ 0 h 3959924"/>
                <a:gd name="connsiteX17" fmla="*/ 1304710 w 1856332"/>
                <a:gd name="connsiteY17" fmla="*/ 168335 h 3959924"/>
                <a:gd name="connsiteX18" fmla="*/ 1304710 w 1856332"/>
                <a:gd name="connsiteY18" fmla="*/ 1210417 h 3959924"/>
                <a:gd name="connsiteX19" fmla="*/ 1631589 w 1856332"/>
                <a:gd name="connsiteY19" fmla="*/ 1210417 h 3959924"/>
                <a:gd name="connsiteX20" fmla="*/ 1302251 w 1856332"/>
                <a:gd name="connsiteY20" fmla="*/ 2536736 h 3959924"/>
                <a:gd name="connsiteX21" fmla="*/ 1351562 w 1856332"/>
                <a:gd name="connsiteY21" fmla="*/ 2536736 h 3959924"/>
                <a:gd name="connsiteX22" fmla="*/ 1612568 w 1856332"/>
                <a:gd name="connsiteY22" fmla="*/ 1852280 h 3959924"/>
                <a:gd name="connsiteX23" fmla="*/ 1775193 w 1856332"/>
                <a:gd name="connsiteY23" fmla="*/ 1779444 h 3959924"/>
                <a:gd name="connsiteX24" fmla="*/ 1848029 w 1856332"/>
                <a:gd name="connsiteY24" fmla="*/ 1942070 h 3959924"/>
                <a:gd name="connsiteX25" fmla="*/ 1389635 w 1856332"/>
                <a:gd name="connsiteY25" fmla="*/ 3144149 h 3959924"/>
                <a:gd name="connsiteX26" fmla="*/ 1344732 w 1856332"/>
                <a:gd name="connsiteY26" fmla="*/ 3176282 h 3959924"/>
                <a:gd name="connsiteX27" fmla="*/ 1228565 w 1856332"/>
                <a:gd name="connsiteY27" fmla="*/ 3214674 h 3959924"/>
                <a:gd name="connsiteX28" fmla="*/ 925623 w 1856332"/>
                <a:gd name="connsiteY28" fmla="*/ 3959924 h 3959924"/>
                <a:gd name="connsiteX29" fmla="*/ 601623 w 1856332"/>
                <a:gd name="connsiteY29" fmla="*/ 3635924 h 3959924"/>
                <a:gd name="connsiteX30" fmla="*/ 925623 w 1856332"/>
                <a:gd name="connsiteY30" fmla="*/ 3311924 h 3959924"/>
                <a:gd name="connsiteX31" fmla="*/ 1249623 w 1856332"/>
                <a:gd name="connsiteY31" fmla="*/ 3635924 h 3959924"/>
                <a:gd name="connsiteX32" fmla="*/ 925623 w 1856332"/>
                <a:gd name="connsiteY32" fmla="*/ 3959924 h 3959924"/>
                <a:gd name="connsiteX0" fmla="*/ 1228565 w 1856332"/>
                <a:gd name="connsiteY0" fmla="*/ 3214674 h 3959924"/>
                <a:gd name="connsiteX1" fmla="*/ 622681 w 1856332"/>
                <a:gd name="connsiteY1" fmla="*/ 3214674 h 3959924"/>
                <a:gd name="connsiteX2" fmla="*/ 466697 w 1856332"/>
                <a:gd name="connsiteY2" fmla="*/ 3144149 h 3959924"/>
                <a:gd name="connsiteX3" fmla="*/ 8303 w 1856332"/>
                <a:gd name="connsiteY3" fmla="*/ 1942070 h 3959924"/>
                <a:gd name="connsiteX4" fmla="*/ 81139 w 1856332"/>
                <a:gd name="connsiteY4" fmla="*/ 1779444 h 3959924"/>
                <a:gd name="connsiteX5" fmla="*/ 243764 w 1856332"/>
                <a:gd name="connsiteY5" fmla="*/ 1852280 h 3959924"/>
                <a:gd name="connsiteX6" fmla="*/ 504770 w 1856332"/>
                <a:gd name="connsiteY6" fmla="*/ 2536736 h 3959924"/>
                <a:gd name="connsiteX7" fmla="*/ 555637 w 1856332"/>
                <a:gd name="connsiteY7" fmla="*/ 2536736 h 3959924"/>
                <a:gd name="connsiteX8" fmla="*/ 226299 w 1856332"/>
                <a:gd name="connsiteY8" fmla="*/ 1210417 h 3959924"/>
                <a:gd name="connsiteX9" fmla="*/ 551784 w 1856332"/>
                <a:gd name="connsiteY9" fmla="*/ 1210417 h 3959924"/>
                <a:gd name="connsiteX10" fmla="*/ 551784 w 1856332"/>
                <a:gd name="connsiteY10" fmla="*/ 168335 h 3959924"/>
                <a:gd name="connsiteX11" fmla="*/ 720119 w 1856332"/>
                <a:gd name="connsiteY11" fmla="*/ 0 h 3959924"/>
                <a:gd name="connsiteX12" fmla="*/ 888454 w 1856332"/>
                <a:gd name="connsiteY12" fmla="*/ 168335 h 3959924"/>
                <a:gd name="connsiteX13" fmla="*/ 888454 w 1856332"/>
                <a:gd name="connsiteY13" fmla="*/ 1210417 h 3959924"/>
                <a:gd name="connsiteX14" fmla="*/ 968040 w 1856332"/>
                <a:gd name="connsiteY14" fmla="*/ 1210417 h 3959924"/>
                <a:gd name="connsiteX15" fmla="*/ 968040 w 1856332"/>
                <a:gd name="connsiteY15" fmla="*/ 168335 h 3959924"/>
                <a:gd name="connsiteX16" fmla="*/ 1136375 w 1856332"/>
                <a:gd name="connsiteY16" fmla="*/ 0 h 3959924"/>
                <a:gd name="connsiteX17" fmla="*/ 1304710 w 1856332"/>
                <a:gd name="connsiteY17" fmla="*/ 168335 h 3959924"/>
                <a:gd name="connsiteX18" fmla="*/ 1304710 w 1856332"/>
                <a:gd name="connsiteY18" fmla="*/ 1210417 h 3959924"/>
                <a:gd name="connsiteX19" fmla="*/ 1631589 w 1856332"/>
                <a:gd name="connsiteY19" fmla="*/ 1210417 h 3959924"/>
                <a:gd name="connsiteX20" fmla="*/ 1302251 w 1856332"/>
                <a:gd name="connsiteY20" fmla="*/ 2536736 h 3959924"/>
                <a:gd name="connsiteX21" fmla="*/ 1351562 w 1856332"/>
                <a:gd name="connsiteY21" fmla="*/ 2536736 h 3959924"/>
                <a:gd name="connsiteX22" fmla="*/ 1612568 w 1856332"/>
                <a:gd name="connsiteY22" fmla="*/ 1852280 h 3959924"/>
                <a:gd name="connsiteX23" fmla="*/ 1775193 w 1856332"/>
                <a:gd name="connsiteY23" fmla="*/ 1779444 h 3959924"/>
                <a:gd name="connsiteX24" fmla="*/ 1848029 w 1856332"/>
                <a:gd name="connsiteY24" fmla="*/ 1942070 h 3959924"/>
                <a:gd name="connsiteX25" fmla="*/ 1389635 w 1856332"/>
                <a:gd name="connsiteY25" fmla="*/ 3144149 h 3959924"/>
                <a:gd name="connsiteX26" fmla="*/ 1344732 w 1856332"/>
                <a:gd name="connsiteY26" fmla="*/ 3176282 h 3959924"/>
                <a:gd name="connsiteX27" fmla="*/ 1228565 w 1856332"/>
                <a:gd name="connsiteY27" fmla="*/ 3214674 h 3959924"/>
                <a:gd name="connsiteX28" fmla="*/ 925623 w 1856332"/>
                <a:gd name="connsiteY28" fmla="*/ 3959924 h 3959924"/>
                <a:gd name="connsiteX29" fmla="*/ 601623 w 1856332"/>
                <a:gd name="connsiteY29" fmla="*/ 3635924 h 3959924"/>
                <a:gd name="connsiteX30" fmla="*/ 925623 w 1856332"/>
                <a:gd name="connsiteY30" fmla="*/ 3311924 h 3959924"/>
                <a:gd name="connsiteX31" fmla="*/ 1249623 w 1856332"/>
                <a:gd name="connsiteY31" fmla="*/ 3635924 h 3959924"/>
                <a:gd name="connsiteX32" fmla="*/ 925623 w 1856332"/>
                <a:gd name="connsiteY32" fmla="*/ 3959924 h 3959924"/>
                <a:gd name="connsiteX0" fmla="*/ 1228565 w 1856332"/>
                <a:gd name="connsiteY0" fmla="*/ 3214674 h 3959924"/>
                <a:gd name="connsiteX1" fmla="*/ 622681 w 1856332"/>
                <a:gd name="connsiteY1" fmla="*/ 3214674 h 3959924"/>
                <a:gd name="connsiteX2" fmla="*/ 466697 w 1856332"/>
                <a:gd name="connsiteY2" fmla="*/ 3144149 h 3959924"/>
                <a:gd name="connsiteX3" fmla="*/ 8303 w 1856332"/>
                <a:gd name="connsiteY3" fmla="*/ 1942070 h 3959924"/>
                <a:gd name="connsiteX4" fmla="*/ 81139 w 1856332"/>
                <a:gd name="connsiteY4" fmla="*/ 1779444 h 3959924"/>
                <a:gd name="connsiteX5" fmla="*/ 243764 w 1856332"/>
                <a:gd name="connsiteY5" fmla="*/ 1852280 h 3959924"/>
                <a:gd name="connsiteX6" fmla="*/ 504770 w 1856332"/>
                <a:gd name="connsiteY6" fmla="*/ 2536736 h 3959924"/>
                <a:gd name="connsiteX7" fmla="*/ 555637 w 1856332"/>
                <a:gd name="connsiteY7" fmla="*/ 2536736 h 3959924"/>
                <a:gd name="connsiteX8" fmla="*/ 226299 w 1856332"/>
                <a:gd name="connsiteY8" fmla="*/ 1210417 h 3959924"/>
                <a:gd name="connsiteX9" fmla="*/ 551784 w 1856332"/>
                <a:gd name="connsiteY9" fmla="*/ 1210417 h 3959924"/>
                <a:gd name="connsiteX10" fmla="*/ 551784 w 1856332"/>
                <a:gd name="connsiteY10" fmla="*/ 168335 h 3959924"/>
                <a:gd name="connsiteX11" fmla="*/ 720119 w 1856332"/>
                <a:gd name="connsiteY11" fmla="*/ 0 h 3959924"/>
                <a:gd name="connsiteX12" fmla="*/ 888454 w 1856332"/>
                <a:gd name="connsiteY12" fmla="*/ 168335 h 3959924"/>
                <a:gd name="connsiteX13" fmla="*/ 888454 w 1856332"/>
                <a:gd name="connsiteY13" fmla="*/ 1210417 h 3959924"/>
                <a:gd name="connsiteX14" fmla="*/ 968040 w 1856332"/>
                <a:gd name="connsiteY14" fmla="*/ 1210417 h 3959924"/>
                <a:gd name="connsiteX15" fmla="*/ 968040 w 1856332"/>
                <a:gd name="connsiteY15" fmla="*/ 168335 h 3959924"/>
                <a:gd name="connsiteX16" fmla="*/ 1136375 w 1856332"/>
                <a:gd name="connsiteY16" fmla="*/ 0 h 3959924"/>
                <a:gd name="connsiteX17" fmla="*/ 1304710 w 1856332"/>
                <a:gd name="connsiteY17" fmla="*/ 168335 h 3959924"/>
                <a:gd name="connsiteX18" fmla="*/ 1304710 w 1856332"/>
                <a:gd name="connsiteY18" fmla="*/ 1210417 h 3959924"/>
                <a:gd name="connsiteX19" fmla="*/ 1631589 w 1856332"/>
                <a:gd name="connsiteY19" fmla="*/ 1210417 h 3959924"/>
                <a:gd name="connsiteX20" fmla="*/ 1302251 w 1856332"/>
                <a:gd name="connsiteY20" fmla="*/ 2536736 h 3959924"/>
                <a:gd name="connsiteX21" fmla="*/ 1351562 w 1856332"/>
                <a:gd name="connsiteY21" fmla="*/ 2536736 h 3959924"/>
                <a:gd name="connsiteX22" fmla="*/ 1612568 w 1856332"/>
                <a:gd name="connsiteY22" fmla="*/ 1852280 h 3959924"/>
                <a:gd name="connsiteX23" fmla="*/ 1775193 w 1856332"/>
                <a:gd name="connsiteY23" fmla="*/ 1779444 h 3959924"/>
                <a:gd name="connsiteX24" fmla="*/ 1848029 w 1856332"/>
                <a:gd name="connsiteY24" fmla="*/ 1942070 h 3959924"/>
                <a:gd name="connsiteX25" fmla="*/ 1389635 w 1856332"/>
                <a:gd name="connsiteY25" fmla="*/ 3144149 h 3959924"/>
                <a:gd name="connsiteX26" fmla="*/ 1228565 w 1856332"/>
                <a:gd name="connsiteY26" fmla="*/ 3214674 h 3959924"/>
                <a:gd name="connsiteX27" fmla="*/ 925623 w 1856332"/>
                <a:gd name="connsiteY27" fmla="*/ 3959924 h 3959924"/>
                <a:gd name="connsiteX28" fmla="*/ 601623 w 1856332"/>
                <a:gd name="connsiteY28" fmla="*/ 3635924 h 3959924"/>
                <a:gd name="connsiteX29" fmla="*/ 925623 w 1856332"/>
                <a:gd name="connsiteY29" fmla="*/ 3311924 h 3959924"/>
                <a:gd name="connsiteX30" fmla="*/ 1249623 w 1856332"/>
                <a:gd name="connsiteY30" fmla="*/ 3635924 h 3959924"/>
                <a:gd name="connsiteX31" fmla="*/ 925623 w 1856332"/>
                <a:gd name="connsiteY31" fmla="*/ 3959924 h 3959924"/>
                <a:gd name="connsiteX0" fmla="*/ 1228565 w 1856332"/>
                <a:gd name="connsiteY0" fmla="*/ 3214674 h 3959924"/>
                <a:gd name="connsiteX1" fmla="*/ 622681 w 1856332"/>
                <a:gd name="connsiteY1" fmla="*/ 3214674 h 3959924"/>
                <a:gd name="connsiteX2" fmla="*/ 466697 w 1856332"/>
                <a:gd name="connsiteY2" fmla="*/ 3144149 h 3959924"/>
                <a:gd name="connsiteX3" fmla="*/ 8303 w 1856332"/>
                <a:gd name="connsiteY3" fmla="*/ 1942070 h 3959924"/>
                <a:gd name="connsiteX4" fmla="*/ 81139 w 1856332"/>
                <a:gd name="connsiteY4" fmla="*/ 1779444 h 3959924"/>
                <a:gd name="connsiteX5" fmla="*/ 243764 w 1856332"/>
                <a:gd name="connsiteY5" fmla="*/ 1852280 h 3959924"/>
                <a:gd name="connsiteX6" fmla="*/ 504770 w 1856332"/>
                <a:gd name="connsiteY6" fmla="*/ 2536736 h 3959924"/>
                <a:gd name="connsiteX7" fmla="*/ 555637 w 1856332"/>
                <a:gd name="connsiteY7" fmla="*/ 2536736 h 3959924"/>
                <a:gd name="connsiteX8" fmla="*/ 226299 w 1856332"/>
                <a:gd name="connsiteY8" fmla="*/ 1210417 h 3959924"/>
                <a:gd name="connsiteX9" fmla="*/ 551784 w 1856332"/>
                <a:gd name="connsiteY9" fmla="*/ 1210417 h 3959924"/>
                <a:gd name="connsiteX10" fmla="*/ 551784 w 1856332"/>
                <a:gd name="connsiteY10" fmla="*/ 168335 h 3959924"/>
                <a:gd name="connsiteX11" fmla="*/ 720119 w 1856332"/>
                <a:gd name="connsiteY11" fmla="*/ 0 h 3959924"/>
                <a:gd name="connsiteX12" fmla="*/ 888454 w 1856332"/>
                <a:gd name="connsiteY12" fmla="*/ 168335 h 3959924"/>
                <a:gd name="connsiteX13" fmla="*/ 888454 w 1856332"/>
                <a:gd name="connsiteY13" fmla="*/ 1210417 h 3959924"/>
                <a:gd name="connsiteX14" fmla="*/ 968040 w 1856332"/>
                <a:gd name="connsiteY14" fmla="*/ 1210417 h 3959924"/>
                <a:gd name="connsiteX15" fmla="*/ 968040 w 1856332"/>
                <a:gd name="connsiteY15" fmla="*/ 168335 h 3959924"/>
                <a:gd name="connsiteX16" fmla="*/ 1136375 w 1856332"/>
                <a:gd name="connsiteY16" fmla="*/ 0 h 3959924"/>
                <a:gd name="connsiteX17" fmla="*/ 1304710 w 1856332"/>
                <a:gd name="connsiteY17" fmla="*/ 168335 h 3959924"/>
                <a:gd name="connsiteX18" fmla="*/ 1304710 w 1856332"/>
                <a:gd name="connsiteY18" fmla="*/ 1210417 h 3959924"/>
                <a:gd name="connsiteX19" fmla="*/ 1631589 w 1856332"/>
                <a:gd name="connsiteY19" fmla="*/ 1210417 h 3959924"/>
                <a:gd name="connsiteX20" fmla="*/ 1302251 w 1856332"/>
                <a:gd name="connsiteY20" fmla="*/ 2536736 h 3959924"/>
                <a:gd name="connsiteX21" fmla="*/ 1351562 w 1856332"/>
                <a:gd name="connsiteY21" fmla="*/ 2536736 h 3959924"/>
                <a:gd name="connsiteX22" fmla="*/ 1612568 w 1856332"/>
                <a:gd name="connsiteY22" fmla="*/ 1852280 h 3959924"/>
                <a:gd name="connsiteX23" fmla="*/ 1775193 w 1856332"/>
                <a:gd name="connsiteY23" fmla="*/ 1779444 h 3959924"/>
                <a:gd name="connsiteX24" fmla="*/ 1848029 w 1856332"/>
                <a:gd name="connsiteY24" fmla="*/ 1942070 h 3959924"/>
                <a:gd name="connsiteX25" fmla="*/ 1389635 w 1856332"/>
                <a:gd name="connsiteY25" fmla="*/ 3144149 h 3959924"/>
                <a:gd name="connsiteX26" fmla="*/ 1228565 w 1856332"/>
                <a:gd name="connsiteY26" fmla="*/ 3214674 h 3959924"/>
                <a:gd name="connsiteX27" fmla="*/ 925623 w 1856332"/>
                <a:gd name="connsiteY27" fmla="*/ 3959924 h 3959924"/>
                <a:gd name="connsiteX28" fmla="*/ 601623 w 1856332"/>
                <a:gd name="connsiteY28" fmla="*/ 3635924 h 3959924"/>
                <a:gd name="connsiteX29" fmla="*/ 925623 w 1856332"/>
                <a:gd name="connsiteY29" fmla="*/ 3311924 h 3959924"/>
                <a:gd name="connsiteX30" fmla="*/ 1249623 w 1856332"/>
                <a:gd name="connsiteY30" fmla="*/ 3635924 h 3959924"/>
                <a:gd name="connsiteX31" fmla="*/ 925623 w 1856332"/>
                <a:gd name="connsiteY31" fmla="*/ 3959924 h 3959924"/>
                <a:gd name="connsiteX0" fmla="*/ 1228565 w 1856332"/>
                <a:gd name="connsiteY0" fmla="*/ 3214674 h 3959924"/>
                <a:gd name="connsiteX1" fmla="*/ 622681 w 1856332"/>
                <a:gd name="connsiteY1" fmla="*/ 3214674 h 3959924"/>
                <a:gd name="connsiteX2" fmla="*/ 466697 w 1856332"/>
                <a:gd name="connsiteY2" fmla="*/ 3144149 h 3959924"/>
                <a:gd name="connsiteX3" fmla="*/ 8303 w 1856332"/>
                <a:gd name="connsiteY3" fmla="*/ 1942070 h 3959924"/>
                <a:gd name="connsiteX4" fmla="*/ 81139 w 1856332"/>
                <a:gd name="connsiteY4" fmla="*/ 1779444 h 3959924"/>
                <a:gd name="connsiteX5" fmla="*/ 243764 w 1856332"/>
                <a:gd name="connsiteY5" fmla="*/ 1852280 h 3959924"/>
                <a:gd name="connsiteX6" fmla="*/ 504770 w 1856332"/>
                <a:gd name="connsiteY6" fmla="*/ 2536736 h 3959924"/>
                <a:gd name="connsiteX7" fmla="*/ 555637 w 1856332"/>
                <a:gd name="connsiteY7" fmla="*/ 2536736 h 3959924"/>
                <a:gd name="connsiteX8" fmla="*/ 226299 w 1856332"/>
                <a:gd name="connsiteY8" fmla="*/ 1210417 h 3959924"/>
                <a:gd name="connsiteX9" fmla="*/ 551784 w 1856332"/>
                <a:gd name="connsiteY9" fmla="*/ 1210417 h 3959924"/>
                <a:gd name="connsiteX10" fmla="*/ 551784 w 1856332"/>
                <a:gd name="connsiteY10" fmla="*/ 168335 h 3959924"/>
                <a:gd name="connsiteX11" fmla="*/ 720119 w 1856332"/>
                <a:gd name="connsiteY11" fmla="*/ 0 h 3959924"/>
                <a:gd name="connsiteX12" fmla="*/ 888454 w 1856332"/>
                <a:gd name="connsiteY12" fmla="*/ 168335 h 3959924"/>
                <a:gd name="connsiteX13" fmla="*/ 888454 w 1856332"/>
                <a:gd name="connsiteY13" fmla="*/ 1210417 h 3959924"/>
                <a:gd name="connsiteX14" fmla="*/ 968040 w 1856332"/>
                <a:gd name="connsiteY14" fmla="*/ 1210417 h 3959924"/>
                <a:gd name="connsiteX15" fmla="*/ 968040 w 1856332"/>
                <a:gd name="connsiteY15" fmla="*/ 168335 h 3959924"/>
                <a:gd name="connsiteX16" fmla="*/ 1136375 w 1856332"/>
                <a:gd name="connsiteY16" fmla="*/ 0 h 3959924"/>
                <a:gd name="connsiteX17" fmla="*/ 1304710 w 1856332"/>
                <a:gd name="connsiteY17" fmla="*/ 168335 h 3959924"/>
                <a:gd name="connsiteX18" fmla="*/ 1304710 w 1856332"/>
                <a:gd name="connsiteY18" fmla="*/ 1210417 h 3959924"/>
                <a:gd name="connsiteX19" fmla="*/ 1631589 w 1856332"/>
                <a:gd name="connsiteY19" fmla="*/ 1210417 h 3959924"/>
                <a:gd name="connsiteX20" fmla="*/ 1302251 w 1856332"/>
                <a:gd name="connsiteY20" fmla="*/ 2536736 h 3959924"/>
                <a:gd name="connsiteX21" fmla="*/ 1351562 w 1856332"/>
                <a:gd name="connsiteY21" fmla="*/ 2536736 h 3959924"/>
                <a:gd name="connsiteX22" fmla="*/ 1612568 w 1856332"/>
                <a:gd name="connsiteY22" fmla="*/ 1852280 h 3959924"/>
                <a:gd name="connsiteX23" fmla="*/ 1775193 w 1856332"/>
                <a:gd name="connsiteY23" fmla="*/ 1779444 h 3959924"/>
                <a:gd name="connsiteX24" fmla="*/ 1848029 w 1856332"/>
                <a:gd name="connsiteY24" fmla="*/ 1942070 h 3959924"/>
                <a:gd name="connsiteX25" fmla="*/ 1389635 w 1856332"/>
                <a:gd name="connsiteY25" fmla="*/ 3144149 h 3959924"/>
                <a:gd name="connsiteX26" fmla="*/ 1228565 w 1856332"/>
                <a:gd name="connsiteY26" fmla="*/ 3214674 h 3959924"/>
                <a:gd name="connsiteX27" fmla="*/ 925623 w 1856332"/>
                <a:gd name="connsiteY27" fmla="*/ 3959924 h 3959924"/>
                <a:gd name="connsiteX28" fmla="*/ 601623 w 1856332"/>
                <a:gd name="connsiteY28" fmla="*/ 3635924 h 3959924"/>
                <a:gd name="connsiteX29" fmla="*/ 925623 w 1856332"/>
                <a:gd name="connsiteY29" fmla="*/ 3311924 h 3959924"/>
                <a:gd name="connsiteX30" fmla="*/ 1249623 w 1856332"/>
                <a:gd name="connsiteY30" fmla="*/ 3635924 h 3959924"/>
                <a:gd name="connsiteX31" fmla="*/ 925623 w 1856332"/>
                <a:gd name="connsiteY31" fmla="*/ 3959924 h 3959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856332" h="3959924">
                  <a:moveTo>
                    <a:pt x="1228565" y="3214674"/>
                  </a:moveTo>
                  <a:lnTo>
                    <a:pt x="622681" y="3214674"/>
                  </a:lnTo>
                  <a:cubicBezTo>
                    <a:pt x="495703" y="3202920"/>
                    <a:pt x="501057" y="3225622"/>
                    <a:pt x="466697" y="3144149"/>
                  </a:cubicBezTo>
                  <a:lnTo>
                    <a:pt x="8303" y="1942070"/>
                  </a:lnTo>
                  <a:cubicBezTo>
                    <a:pt x="-16491" y="1877049"/>
                    <a:pt x="16118" y="1804239"/>
                    <a:pt x="81139" y="1779444"/>
                  </a:cubicBezTo>
                  <a:cubicBezTo>
                    <a:pt x="146160" y="1754650"/>
                    <a:pt x="218970" y="1787259"/>
                    <a:pt x="243764" y="1852280"/>
                  </a:cubicBezTo>
                  <a:lnTo>
                    <a:pt x="504770" y="2536736"/>
                  </a:lnTo>
                  <a:lnTo>
                    <a:pt x="555637" y="2536736"/>
                  </a:lnTo>
                  <a:lnTo>
                    <a:pt x="226299" y="1210417"/>
                  </a:lnTo>
                  <a:lnTo>
                    <a:pt x="551784" y="1210417"/>
                  </a:lnTo>
                  <a:lnTo>
                    <a:pt x="551784" y="168335"/>
                  </a:lnTo>
                  <a:cubicBezTo>
                    <a:pt x="551784" y="75366"/>
                    <a:pt x="627150" y="0"/>
                    <a:pt x="720119" y="0"/>
                  </a:cubicBezTo>
                  <a:cubicBezTo>
                    <a:pt x="813088" y="0"/>
                    <a:pt x="888454" y="75366"/>
                    <a:pt x="888454" y="168335"/>
                  </a:cubicBezTo>
                  <a:lnTo>
                    <a:pt x="888454" y="1210417"/>
                  </a:lnTo>
                  <a:lnTo>
                    <a:pt x="968040" y="1210417"/>
                  </a:lnTo>
                  <a:lnTo>
                    <a:pt x="968040" y="168335"/>
                  </a:lnTo>
                  <a:cubicBezTo>
                    <a:pt x="968040" y="75366"/>
                    <a:pt x="1043406" y="0"/>
                    <a:pt x="1136375" y="0"/>
                  </a:cubicBezTo>
                  <a:cubicBezTo>
                    <a:pt x="1229344" y="0"/>
                    <a:pt x="1304710" y="75366"/>
                    <a:pt x="1304710" y="168335"/>
                  </a:cubicBezTo>
                  <a:lnTo>
                    <a:pt x="1304710" y="1210417"/>
                  </a:lnTo>
                  <a:lnTo>
                    <a:pt x="1631589" y="1210417"/>
                  </a:lnTo>
                  <a:lnTo>
                    <a:pt x="1302251" y="2536736"/>
                  </a:lnTo>
                  <a:lnTo>
                    <a:pt x="1351562" y="2536736"/>
                  </a:lnTo>
                  <a:lnTo>
                    <a:pt x="1612568" y="1852280"/>
                  </a:lnTo>
                  <a:cubicBezTo>
                    <a:pt x="1637362" y="1787259"/>
                    <a:pt x="1710172" y="1754650"/>
                    <a:pt x="1775193" y="1779444"/>
                  </a:cubicBezTo>
                  <a:cubicBezTo>
                    <a:pt x="1840214" y="1804239"/>
                    <a:pt x="1872823" y="1877049"/>
                    <a:pt x="1848029" y="1942070"/>
                  </a:cubicBezTo>
                  <a:lnTo>
                    <a:pt x="1389635" y="3144149"/>
                  </a:lnTo>
                  <a:cubicBezTo>
                    <a:pt x="1348984" y="3225622"/>
                    <a:pt x="1356391" y="3202920"/>
                    <a:pt x="1228565" y="3214674"/>
                  </a:cubicBezTo>
                  <a:close/>
                  <a:moveTo>
                    <a:pt x="925623" y="3959924"/>
                  </a:moveTo>
                  <a:cubicBezTo>
                    <a:pt x="746683" y="3959924"/>
                    <a:pt x="601623" y="3814864"/>
                    <a:pt x="601623" y="3635924"/>
                  </a:cubicBezTo>
                  <a:cubicBezTo>
                    <a:pt x="601623" y="3456984"/>
                    <a:pt x="746683" y="3311924"/>
                    <a:pt x="925623" y="3311924"/>
                  </a:cubicBezTo>
                  <a:cubicBezTo>
                    <a:pt x="1104563" y="3311924"/>
                    <a:pt x="1249623" y="3456984"/>
                    <a:pt x="1249623" y="3635924"/>
                  </a:cubicBezTo>
                  <a:cubicBezTo>
                    <a:pt x="1249623" y="3814864"/>
                    <a:pt x="1104563" y="3959924"/>
                    <a:pt x="925623" y="3959924"/>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sp>
          <p:nvSpPr>
            <p:cNvPr id="71" name="Round Same Side Corner Rectangle 20">
              <a:extLst>
                <a:ext uri="{FF2B5EF4-FFF2-40B4-BE49-F238E27FC236}">
                  <a16:creationId xmlns:a16="http://schemas.microsoft.com/office/drawing/2014/main" id="{C7524FCA-E17F-439C-AFDE-7068122BEADC}"/>
                </a:ext>
              </a:extLst>
            </p:cNvPr>
            <p:cNvSpPr/>
            <p:nvPr/>
          </p:nvSpPr>
          <p:spPr>
            <a:xfrm rot="10800000">
              <a:off x="9175638" y="3306510"/>
              <a:ext cx="313136" cy="667981"/>
            </a:xfrm>
            <a:custGeom>
              <a:avLst/>
              <a:gdLst>
                <a:gd name="connsiteX0" fmla="*/ 1228565 w 1856332"/>
                <a:gd name="connsiteY0" fmla="*/ 3214674 h 3959924"/>
                <a:gd name="connsiteX1" fmla="*/ 622681 w 1856332"/>
                <a:gd name="connsiteY1" fmla="*/ 3214674 h 3959924"/>
                <a:gd name="connsiteX2" fmla="*/ 521281 w 1856332"/>
                <a:gd name="connsiteY2" fmla="*/ 3174669 h 3959924"/>
                <a:gd name="connsiteX3" fmla="*/ 466697 w 1856332"/>
                <a:gd name="connsiteY3" fmla="*/ 3144149 h 3959924"/>
                <a:gd name="connsiteX4" fmla="*/ 8303 w 1856332"/>
                <a:gd name="connsiteY4" fmla="*/ 1942070 h 3959924"/>
                <a:gd name="connsiteX5" fmla="*/ 81139 w 1856332"/>
                <a:gd name="connsiteY5" fmla="*/ 1779444 h 3959924"/>
                <a:gd name="connsiteX6" fmla="*/ 243764 w 1856332"/>
                <a:gd name="connsiteY6" fmla="*/ 1852280 h 3959924"/>
                <a:gd name="connsiteX7" fmla="*/ 504770 w 1856332"/>
                <a:gd name="connsiteY7" fmla="*/ 2536736 h 3959924"/>
                <a:gd name="connsiteX8" fmla="*/ 555637 w 1856332"/>
                <a:gd name="connsiteY8" fmla="*/ 2536736 h 3959924"/>
                <a:gd name="connsiteX9" fmla="*/ 226299 w 1856332"/>
                <a:gd name="connsiteY9" fmla="*/ 1210417 h 3959924"/>
                <a:gd name="connsiteX10" fmla="*/ 551784 w 1856332"/>
                <a:gd name="connsiteY10" fmla="*/ 1210417 h 3959924"/>
                <a:gd name="connsiteX11" fmla="*/ 551784 w 1856332"/>
                <a:gd name="connsiteY11" fmla="*/ 168335 h 3959924"/>
                <a:gd name="connsiteX12" fmla="*/ 720119 w 1856332"/>
                <a:gd name="connsiteY12" fmla="*/ 0 h 3959924"/>
                <a:gd name="connsiteX13" fmla="*/ 888454 w 1856332"/>
                <a:gd name="connsiteY13" fmla="*/ 168335 h 3959924"/>
                <a:gd name="connsiteX14" fmla="*/ 888454 w 1856332"/>
                <a:gd name="connsiteY14" fmla="*/ 1210417 h 3959924"/>
                <a:gd name="connsiteX15" fmla="*/ 968040 w 1856332"/>
                <a:gd name="connsiteY15" fmla="*/ 1210417 h 3959924"/>
                <a:gd name="connsiteX16" fmla="*/ 968040 w 1856332"/>
                <a:gd name="connsiteY16" fmla="*/ 168335 h 3959924"/>
                <a:gd name="connsiteX17" fmla="*/ 1136375 w 1856332"/>
                <a:gd name="connsiteY17" fmla="*/ 0 h 3959924"/>
                <a:gd name="connsiteX18" fmla="*/ 1304710 w 1856332"/>
                <a:gd name="connsiteY18" fmla="*/ 168335 h 3959924"/>
                <a:gd name="connsiteX19" fmla="*/ 1304710 w 1856332"/>
                <a:gd name="connsiteY19" fmla="*/ 1210417 h 3959924"/>
                <a:gd name="connsiteX20" fmla="*/ 1631589 w 1856332"/>
                <a:gd name="connsiteY20" fmla="*/ 1210417 h 3959924"/>
                <a:gd name="connsiteX21" fmla="*/ 1302251 w 1856332"/>
                <a:gd name="connsiteY21" fmla="*/ 2536736 h 3959924"/>
                <a:gd name="connsiteX22" fmla="*/ 1351562 w 1856332"/>
                <a:gd name="connsiteY22" fmla="*/ 2536736 h 3959924"/>
                <a:gd name="connsiteX23" fmla="*/ 1612568 w 1856332"/>
                <a:gd name="connsiteY23" fmla="*/ 1852280 h 3959924"/>
                <a:gd name="connsiteX24" fmla="*/ 1775193 w 1856332"/>
                <a:gd name="connsiteY24" fmla="*/ 1779444 h 3959924"/>
                <a:gd name="connsiteX25" fmla="*/ 1848029 w 1856332"/>
                <a:gd name="connsiteY25" fmla="*/ 1942070 h 3959924"/>
                <a:gd name="connsiteX26" fmla="*/ 1389635 w 1856332"/>
                <a:gd name="connsiteY26" fmla="*/ 3144149 h 3959924"/>
                <a:gd name="connsiteX27" fmla="*/ 1344732 w 1856332"/>
                <a:gd name="connsiteY27" fmla="*/ 3176282 h 3959924"/>
                <a:gd name="connsiteX28" fmla="*/ 1228565 w 1856332"/>
                <a:gd name="connsiteY28" fmla="*/ 3214674 h 3959924"/>
                <a:gd name="connsiteX29" fmla="*/ 925623 w 1856332"/>
                <a:gd name="connsiteY29" fmla="*/ 3959924 h 3959924"/>
                <a:gd name="connsiteX30" fmla="*/ 601623 w 1856332"/>
                <a:gd name="connsiteY30" fmla="*/ 3635924 h 3959924"/>
                <a:gd name="connsiteX31" fmla="*/ 925623 w 1856332"/>
                <a:gd name="connsiteY31" fmla="*/ 3311924 h 3959924"/>
                <a:gd name="connsiteX32" fmla="*/ 1249623 w 1856332"/>
                <a:gd name="connsiteY32" fmla="*/ 3635924 h 3959924"/>
                <a:gd name="connsiteX33" fmla="*/ 925623 w 1856332"/>
                <a:gd name="connsiteY33" fmla="*/ 3959924 h 3959924"/>
                <a:gd name="connsiteX0" fmla="*/ 1228565 w 1856332"/>
                <a:gd name="connsiteY0" fmla="*/ 3214674 h 3959924"/>
                <a:gd name="connsiteX1" fmla="*/ 622681 w 1856332"/>
                <a:gd name="connsiteY1" fmla="*/ 3214674 h 3959924"/>
                <a:gd name="connsiteX2" fmla="*/ 466697 w 1856332"/>
                <a:gd name="connsiteY2" fmla="*/ 3144149 h 3959924"/>
                <a:gd name="connsiteX3" fmla="*/ 8303 w 1856332"/>
                <a:gd name="connsiteY3" fmla="*/ 1942070 h 3959924"/>
                <a:gd name="connsiteX4" fmla="*/ 81139 w 1856332"/>
                <a:gd name="connsiteY4" fmla="*/ 1779444 h 3959924"/>
                <a:gd name="connsiteX5" fmla="*/ 243764 w 1856332"/>
                <a:gd name="connsiteY5" fmla="*/ 1852280 h 3959924"/>
                <a:gd name="connsiteX6" fmla="*/ 504770 w 1856332"/>
                <a:gd name="connsiteY6" fmla="*/ 2536736 h 3959924"/>
                <a:gd name="connsiteX7" fmla="*/ 555637 w 1856332"/>
                <a:gd name="connsiteY7" fmla="*/ 2536736 h 3959924"/>
                <a:gd name="connsiteX8" fmla="*/ 226299 w 1856332"/>
                <a:gd name="connsiteY8" fmla="*/ 1210417 h 3959924"/>
                <a:gd name="connsiteX9" fmla="*/ 551784 w 1856332"/>
                <a:gd name="connsiteY9" fmla="*/ 1210417 h 3959924"/>
                <a:gd name="connsiteX10" fmla="*/ 551784 w 1856332"/>
                <a:gd name="connsiteY10" fmla="*/ 168335 h 3959924"/>
                <a:gd name="connsiteX11" fmla="*/ 720119 w 1856332"/>
                <a:gd name="connsiteY11" fmla="*/ 0 h 3959924"/>
                <a:gd name="connsiteX12" fmla="*/ 888454 w 1856332"/>
                <a:gd name="connsiteY12" fmla="*/ 168335 h 3959924"/>
                <a:gd name="connsiteX13" fmla="*/ 888454 w 1856332"/>
                <a:gd name="connsiteY13" fmla="*/ 1210417 h 3959924"/>
                <a:gd name="connsiteX14" fmla="*/ 968040 w 1856332"/>
                <a:gd name="connsiteY14" fmla="*/ 1210417 h 3959924"/>
                <a:gd name="connsiteX15" fmla="*/ 968040 w 1856332"/>
                <a:gd name="connsiteY15" fmla="*/ 168335 h 3959924"/>
                <a:gd name="connsiteX16" fmla="*/ 1136375 w 1856332"/>
                <a:gd name="connsiteY16" fmla="*/ 0 h 3959924"/>
                <a:gd name="connsiteX17" fmla="*/ 1304710 w 1856332"/>
                <a:gd name="connsiteY17" fmla="*/ 168335 h 3959924"/>
                <a:gd name="connsiteX18" fmla="*/ 1304710 w 1856332"/>
                <a:gd name="connsiteY18" fmla="*/ 1210417 h 3959924"/>
                <a:gd name="connsiteX19" fmla="*/ 1631589 w 1856332"/>
                <a:gd name="connsiteY19" fmla="*/ 1210417 h 3959924"/>
                <a:gd name="connsiteX20" fmla="*/ 1302251 w 1856332"/>
                <a:gd name="connsiteY20" fmla="*/ 2536736 h 3959924"/>
                <a:gd name="connsiteX21" fmla="*/ 1351562 w 1856332"/>
                <a:gd name="connsiteY21" fmla="*/ 2536736 h 3959924"/>
                <a:gd name="connsiteX22" fmla="*/ 1612568 w 1856332"/>
                <a:gd name="connsiteY22" fmla="*/ 1852280 h 3959924"/>
                <a:gd name="connsiteX23" fmla="*/ 1775193 w 1856332"/>
                <a:gd name="connsiteY23" fmla="*/ 1779444 h 3959924"/>
                <a:gd name="connsiteX24" fmla="*/ 1848029 w 1856332"/>
                <a:gd name="connsiteY24" fmla="*/ 1942070 h 3959924"/>
                <a:gd name="connsiteX25" fmla="*/ 1389635 w 1856332"/>
                <a:gd name="connsiteY25" fmla="*/ 3144149 h 3959924"/>
                <a:gd name="connsiteX26" fmla="*/ 1344732 w 1856332"/>
                <a:gd name="connsiteY26" fmla="*/ 3176282 h 3959924"/>
                <a:gd name="connsiteX27" fmla="*/ 1228565 w 1856332"/>
                <a:gd name="connsiteY27" fmla="*/ 3214674 h 3959924"/>
                <a:gd name="connsiteX28" fmla="*/ 925623 w 1856332"/>
                <a:gd name="connsiteY28" fmla="*/ 3959924 h 3959924"/>
                <a:gd name="connsiteX29" fmla="*/ 601623 w 1856332"/>
                <a:gd name="connsiteY29" fmla="*/ 3635924 h 3959924"/>
                <a:gd name="connsiteX30" fmla="*/ 925623 w 1856332"/>
                <a:gd name="connsiteY30" fmla="*/ 3311924 h 3959924"/>
                <a:gd name="connsiteX31" fmla="*/ 1249623 w 1856332"/>
                <a:gd name="connsiteY31" fmla="*/ 3635924 h 3959924"/>
                <a:gd name="connsiteX32" fmla="*/ 925623 w 1856332"/>
                <a:gd name="connsiteY32" fmla="*/ 3959924 h 3959924"/>
                <a:gd name="connsiteX0" fmla="*/ 1228565 w 1856332"/>
                <a:gd name="connsiteY0" fmla="*/ 3214674 h 3959924"/>
                <a:gd name="connsiteX1" fmla="*/ 622681 w 1856332"/>
                <a:gd name="connsiteY1" fmla="*/ 3214674 h 3959924"/>
                <a:gd name="connsiteX2" fmla="*/ 466697 w 1856332"/>
                <a:gd name="connsiteY2" fmla="*/ 3144149 h 3959924"/>
                <a:gd name="connsiteX3" fmla="*/ 8303 w 1856332"/>
                <a:gd name="connsiteY3" fmla="*/ 1942070 h 3959924"/>
                <a:gd name="connsiteX4" fmla="*/ 81139 w 1856332"/>
                <a:gd name="connsiteY4" fmla="*/ 1779444 h 3959924"/>
                <a:gd name="connsiteX5" fmla="*/ 243764 w 1856332"/>
                <a:gd name="connsiteY5" fmla="*/ 1852280 h 3959924"/>
                <a:gd name="connsiteX6" fmla="*/ 504770 w 1856332"/>
                <a:gd name="connsiteY6" fmla="*/ 2536736 h 3959924"/>
                <a:gd name="connsiteX7" fmla="*/ 555637 w 1856332"/>
                <a:gd name="connsiteY7" fmla="*/ 2536736 h 3959924"/>
                <a:gd name="connsiteX8" fmla="*/ 226299 w 1856332"/>
                <a:gd name="connsiteY8" fmla="*/ 1210417 h 3959924"/>
                <a:gd name="connsiteX9" fmla="*/ 551784 w 1856332"/>
                <a:gd name="connsiteY9" fmla="*/ 1210417 h 3959924"/>
                <a:gd name="connsiteX10" fmla="*/ 551784 w 1856332"/>
                <a:gd name="connsiteY10" fmla="*/ 168335 h 3959924"/>
                <a:gd name="connsiteX11" fmla="*/ 720119 w 1856332"/>
                <a:gd name="connsiteY11" fmla="*/ 0 h 3959924"/>
                <a:gd name="connsiteX12" fmla="*/ 888454 w 1856332"/>
                <a:gd name="connsiteY12" fmla="*/ 168335 h 3959924"/>
                <a:gd name="connsiteX13" fmla="*/ 888454 w 1856332"/>
                <a:gd name="connsiteY13" fmla="*/ 1210417 h 3959924"/>
                <a:gd name="connsiteX14" fmla="*/ 968040 w 1856332"/>
                <a:gd name="connsiteY14" fmla="*/ 1210417 h 3959924"/>
                <a:gd name="connsiteX15" fmla="*/ 968040 w 1856332"/>
                <a:gd name="connsiteY15" fmla="*/ 168335 h 3959924"/>
                <a:gd name="connsiteX16" fmla="*/ 1136375 w 1856332"/>
                <a:gd name="connsiteY16" fmla="*/ 0 h 3959924"/>
                <a:gd name="connsiteX17" fmla="*/ 1304710 w 1856332"/>
                <a:gd name="connsiteY17" fmla="*/ 168335 h 3959924"/>
                <a:gd name="connsiteX18" fmla="*/ 1304710 w 1856332"/>
                <a:gd name="connsiteY18" fmla="*/ 1210417 h 3959924"/>
                <a:gd name="connsiteX19" fmla="*/ 1631589 w 1856332"/>
                <a:gd name="connsiteY19" fmla="*/ 1210417 h 3959924"/>
                <a:gd name="connsiteX20" fmla="*/ 1302251 w 1856332"/>
                <a:gd name="connsiteY20" fmla="*/ 2536736 h 3959924"/>
                <a:gd name="connsiteX21" fmla="*/ 1351562 w 1856332"/>
                <a:gd name="connsiteY21" fmla="*/ 2536736 h 3959924"/>
                <a:gd name="connsiteX22" fmla="*/ 1612568 w 1856332"/>
                <a:gd name="connsiteY22" fmla="*/ 1852280 h 3959924"/>
                <a:gd name="connsiteX23" fmla="*/ 1775193 w 1856332"/>
                <a:gd name="connsiteY23" fmla="*/ 1779444 h 3959924"/>
                <a:gd name="connsiteX24" fmla="*/ 1848029 w 1856332"/>
                <a:gd name="connsiteY24" fmla="*/ 1942070 h 3959924"/>
                <a:gd name="connsiteX25" fmla="*/ 1389635 w 1856332"/>
                <a:gd name="connsiteY25" fmla="*/ 3144149 h 3959924"/>
                <a:gd name="connsiteX26" fmla="*/ 1344732 w 1856332"/>
                <a:gd name="connsiteY26" fmla="*/ 3176282 h 3959924"/>
                <a:gd name="connsiteX27" fmla="*/ 1228565 w 1856332"/>
                <a:gd name="connsiteY27" fmla="*/ 3214674 h 3959924"/>
                <a:gd name="connsiteX28" fmla="*/ 925623 w 1856332"/>
                <a:gd name="connsiteY28" fmla="*/ 3959924 h 3959924"/>
                <a:gd name="connsiteX29" fmla="*/ 601623 w 1856332"/>
                <a:gd name="connsiteY29" fmla="*/ 3635924 h 3959924"/>
                <a:gd name="connsiteX30" fmla="*/ 925623 w 1856332"/>
                <a:gd name="connsiteY30" fmla="*/ 3311924 h 3959924"/>
                <a:gd name="connsiteX31" fmla="*/ 1249623 w 1856332"/>
                <a:gd name="connsiteY31" fmla="*/ 3635924 h 3959924"/>
                <a:gd name="connsiteX32" fmla="*/ 925623 w 1856332"/>
                <a:gd name="connsiteY32" fmla="*/ 3959924 h 3959924"/>
                <a:gd name="connsiteX0" fmla="*/ 1228565 w 1856332"/>
                <a:gd name="connsiteY0" fmla="*/ 3214674 h 3959924"/>
                <a:gd name="connsiteX1" fmla="*/ 622681 w 1856332"/>
                <a:gd name="connsiteY1" fmla="*/ 3214674 h 3959924"/>
                <a:gd name="connsiteX2" fmla="*/ 466697 w 1856332"/>
                <a:gd name="connsiteY2" fmla="*/ 3144149 h 3959924"/>
                <a:gd name="connsiteX3" fmla="*/ 8303 w 1856332"/>
                <a:gd name="connsiteY3" fmla="*/ 1942070 h 3959924"/>
                <a:gd name="connsiteX4" fmla="*/ 81139 w 1856332"/>
                <a:gd name="connsiteY4" fmla="*/ 1779444 h 3959924"/>
                <a:gd name="connsiteX5" fmla="*/ 243764 w 1856332"/>
                <a:gd name="connsiteY5" fmla="*/ 1852280 h 3959924"/>
                <a:gd name="connsiteX6" fmla="*/ 504770 w 1856332"/>
                <a:gd name="connsiteY6" fmla="*/ 2536736 h 3959924"/>
                <a:gd name="connsiteX7" fmla="*/ 555637 w 1856332"/>
                <a:gd name="connsiteY7" fmla="*/ 2536736 h 3959924"/>
                <a:gd name="connsiteX8" fmla="*/ 226299 w 1856332"/>
                <a:gd name="connsiteY8" fmla="*/ 1210417 h 3959924"/>
                <a:gd name="connsiteX9" fmla="*/ 551784 w 1856332"/>
                <a:gd name="connsiteY9" fmla="*/ 1210417 h 3959924"/>
                <a:gd name="connsiteX10" fmla="*/ 551784 w 1856332"/>
                <a:gd name="connsiteY10" fmla="*/ 168335 h 3959924"/>
                <a:gd name="connsiteX11" fmla="*/ 720119 w 1856332"/>
                <a:gd name="connsiteY11" fmla="*/ 0 h 3959924"/>
                <a:gd name="connsiteX12" fmla="*/ 888454 w 1856332"/>
                <a:gd name="connsiteY12" fmla="*/ 168335 h 3959924"/>
                <a:gd name="connsiteX13" fmla="*/ 888454 w 1856332"/>
                <a:gd name="connsiteY13" fmla="*/ 1210417 h 3959924"/>
                <a:gd name="connsiteX14" fmla="*/ 968040 w 1856332"/>
                <a:gd name="connsiteY14" fmla="*/ 1210417 h 3959924"/>
                <a:gd name="connsiteX15" fmla="*/ 968040 w 1856332"/>
                <a:gd name="connsiteY15" fmla="*/ 168335 h 3959924"/>
                <a:gd name="connsiteX16" fmla="*/ 1136375 w 1856332"/>
                <a:gd name="connsiteY16" fmla="*/ 0 h 3959924"/>
                <a:gd name="connsiteX17" fmla="*/ 1304710 w 1856332"/>
                <a:gd name="connsiteY17" fmla="*/ 168335 h 3959924"/>
                <a:gd name="connsiteX18" fmla="*/ 1304710 w 1856332"/>
                <a:gd name="connsiteY18" fmla="*/ 1210417 h 3959924"/>
                <a:gd name="connsiteX19" fmla="*/ 1631589 w 1856332"/>
                <a:gd name="connsiteY19" fmla="*/ 1210417 h 3959924"/>
                <a:gd name="connsiteX20" fmla="*/ 1302251 w 1856332"/>
                <a:gd name="connsiteY20" fmla="*/ 2536736 h 3959924"/>
                <a:gd name="connsiteX21" fmla="*/ 1351562 w 1856332"/>
                <a:gd name="connsiteY21" fmla="*/ 2536736 h 3959924"/>
                <a:gd name="connsiteX22" fmla="*/ 1612568 w 1856332"/>
                <a:gd name="connsiteY22" fmla="*/ 1852280 h 3959924"/>
                <a:gd name="connsiteX23" fmla="*/ 1775193 w 1856332"/>
                <a:gd name="connsiteY23" fmla="*/ 1779444 h 3959924"/>
                <a:gd name="connsiteX24" fmla="*/ 1848029 w 1856332"/>
                <a:gd name="connsiteY24" fmla="*/ 1942070 h 3959924"/>
                <a:gd name="connsiteX25" fmla="*/ 1389635 w 1856332"/>
                <a:gd name="connsiteY25" fmla="*/ 3144149 h 3959924"/>
                <a:gd name="connsiteX26" fmla="*/ 1228565 w 1856332"/>
                <a:gd name="connsiteY26" fmla="*/ 3214674 h 3959924"/>
                <a:gd name="connsiteX27" fmla="*/ 925623 w 1856332"/>
                <a:gd name="connsiteY27" fmla="*/ 3959924 h 3959924"/>
                <a:gd name="connsiteX28" fmla="*/ 601623 w 1856332"/>
                <a:gd name="connsiteY28" fmla="*/ 3635924 h 3959924"/>
                <a:gd name="connsiteX29" fmla="*/ 925623 w 1856332"/>
                <a:gd name="connsiteY29" fmla="*/ 3311924 h 3959924"/>
                <a:gd name="connsiteX30" fmla="*/ 1249623 w 1856332"/>
                <a:gd name="connsiteY30" fmla="*/ 3635924 h 3959924"/>
                <a:gd name="connsiteX31" fmla="*/ 925623 w 1856332"/>
                <a:gd name="connsiteY31" fmla="*/ 3959924 h 3959924"/>
                <a:gd name="connsiteX0" fmla="*/ 1228565 w 1856332"/>
                <a:gd name="connsiteY0" fmla="*/ 3214674 h 3959924"/>
                <a:gd name="connsiteX1" fmla="*/ 622681 w 1856332"/>
                <a:gd name="connsiteY1" fmla="*/ 3214674 h 3959924"/>
                <a:gd name="connsiteX2" fmla="*/ 466697 w 1856332"/>
                <a:gd name="connsiteY2" fmla="*/ 3144149 h 3959924"/>
                <a:gd name="connsiteX3" fmla="*/ 8303 w 1856332"/>
                <a:gd name="connsiteY3" fmla="*/ 1942070 h 3959924"/>
                <a:gd name="connsiteX4" fmla="*/ 81139 w 1856332"/>
                <a:gd name="connsiteY4" fmla="*/ 1779444 h 3959924"/>
                <a:gd name="connsiteX5" fmla="*/ 243764 w 1856332"/>
                <a:gd name="connsiteY5" fmla="*/ 1852280 h 3959924"/>
                <a:gd name="connsiteX6" fmla="*/ 504770 w 1856332"/>
                <a:gd name="connsiteY6" fmla="*/ 2536736 h 3959924"/>
                <a:gd name="connsiteX7" fmla="*/ 555637 w 1856332"/>
                <a:gd name="connsiteY7" fmla="*/ 2536736 h 3959924"/>
                <a:gd name="connsiteX8" fmla="*/ 226299 w 1856332"/>
                <a:gd name="connsiteY8" fmla="*/ 1210417 h 3959924"/>
                <a:gd name="connsiteX9" fmla="*/ 551784 w 1856332"/>
                <a:gd name="connsiteY9" fmla="*/ 1210417 h 3959924"/>
                <a:gd name="connsiteX10" fmla="*/ 551784 w 1856332"/>
                <a:gd name="connsiteY10" fmla="*/ 168335 h 3959924"/>
                <a:gd name="connsiteX11" fmla="*/ 720119 w 1856332"/>
                <a:gd name="connsiteY11" fmla="*/ 0 h 3959924"/>
                <a:gd name="connsiteX12" fmla="*/ 888454 w 1856332"/>
                <a:gd name="connsiteY12" fmla="*/ 168335 h 3959924"/>
                <a:gd name="connsiteX13" fmla="*/ 888454 w 1856332"/>
                <a:gd name="connsiteY13" fmla="*/ 1210417 h 3959924"/>
                <a:gd name="connsiteX14" fmla="*/ 968040 w 1856332"/>
                <a:gd name="connsiteY14" fmla="*/ 1210417 h 3959924"/>
                <a:gd name="connsiteX15" fmla="*/ 968040 w 1856332"/>
                <a:gd name="connsiteY15" fmla="*/ 168335 h 3959924"/>
                <a:gd name="connsiteX16" fmla="*/ 1136375 w 1856332"/>
                <a:gd name="connsiteY16" fmla="*/ 0 h 3959924"/>
                <a:gd name="connsiteX17" fmla="*/ 1304710 w 1856332"/>
                <a:gd name="connsiteY17" fmla="*/ 168335 h 3959924"/>
                <a:gd name="connsiteX18" fmla="*/ 1304710 w 1856332"/>
                <a:gd name="connsiteY18" fmla="*/ 1210417 h 3959924"/>
                <a:gd name="connsiteX19" fmla="*/ 1631589 w 1856332"/>
                <a:gd name="connsiteY19" fmla="*/ 1210417 h 3959924"/>
                <a:gd name="connsiteX20" fmla="*/ 1302251 w 1856332"/>
                <a:gd name="connsiteY20" fmla="*/ 2536736 h 3959924"/>
                <a:gd name="connsiteX21" fmla="*/ 1351562 w 1856332"/>
                <a:gd name="connsiteY21" fmla="*/ 2536736 h 3959924"/>
                <a:gd name="connsiteX22" fmla="*/ 1612568 w 1856332"/>
                <a:gd name="connsiteY22" fmla="*/ 1852280 h 3959924"/>
                <a:gd name="connsiteX23" fmla="*/ 1775193 w 1856332"/>
                <a:gd name="connsiteY23" fmla="*/ 1779444 h 3959924"/>
                <a:gd name="connsiteX24" fmla="*/ 1848029 w 1856332"/>
                <a:gd name="connsiteY24" fmla="*/ 1942070 h 3959924"/>
                <a:gd name="connsiteX25" fmla="*/ 1389635 w 1856332"/>
                <a:gd name="connsiteY25" fmla="*/ 3144149 h 3959924"/>
                <a:gd name="connsiteX26" fmla="*/ 1228565 w 1856332"/>
                <a:gd name="connsiteY26" fmla="*/ 3214674 h 3959924"/>
                <a:gd name="connsiteX27" fmla="*/ 925623 w 1856332"/>
                <a:gd name="connsiteY27" fmla="*/ 3959924 h 3959924"/>
                <a:gd name="connsiteX28" fmla="*/ 601623 w 1856332"/>
                <a:gd name="connsiteY28" fmla="*/ 3635924 h 3959924"/>
                <a:gd name="connsiteX29" fmla="*/ 925623 w 1856332"/>
                <a:gd name="connsiteY29" fmla="*/ 3311924 h 3959924"/>
                <a:gd name="connsiteX30" fmla="*/ 1249623 w 1856332"/>
                <a:gd name="connsiteY30" fmla="*/ 3635924 h 3959924"/>
                <a:gd name="connsiteX31" fmla="*/ 925623 w 1856332"/>
                <a:gd name="connsiteY31" fmla="*/ 3959924 h 3959924"/>
                <a:gd name="connsiteX0" fmla="*/ 1228565 w 1856332"/>
                <a:gd name="connsiteY0" fmla="*/ 3214674 h 3959924"/>
                <a:gd name="connsiteX1" fmla="*/ 622681 w 1856332"/>
                <a:gd name="connsiteY1" fmla="*/ 3214674 h 3959924"/>
                <a:gd name="connsiteX2" fmla="*/ 466697 w 1856332"/>
                <a:gd name="connsiteY2" fmla="*/ 3144149 h 3959924"/>
                <a:gd name="connsiteX3" fmla="*/ 8303 w 1856332"/>
                <a:gd name="connsiteY3" fmla="*/ 1942070 h 3959924"/>
                <a:gd name="connsiteX4" fmla="*/ 81139 w 1856332"/>
                <a:gd name="connsiteY4" fmla="*/ 1779444 h 3959924"/>
                <a:gd name="connsiteX5" fmla="*/ 243764 w 1856332"/>
                <a:gd name="connsiteY5" fmla="*/ 1852280 h 3959924"/>
                <a:gd name="connsiteX6" fmla="*/ 504770 w 1856332"/>
                <a:gd name="connsiteY6" fmla="*/ 2536736 h 3959924"/>
                <a:gd name="connsiteX7" fmla="*/ 555637 w 1856332"/>
                <a:gd name="connsiteY7" fmla="*/ 2536736 h 3959924"/>
                <a:gd name="connsiteX8" fmla="*/ 226299 w 1856332"/>
                <a:gd name="connsiteY8" fmla="*/ 1210417 h 3959924"/>
                <a:gd name="connsiteX9" fmla="*/ 551784 w 1856332"/>
                <a:gd name="connsiteY9" fmla="*/ 1210417 h 3959924"/>
                <a:gd name="connsiteX10" fmla="*/ 551784 w 1856332"/>
                <a:gd name="connsiteY10" fmla="*/ 168335 h 3959924"/>
                <a:gd name="connsiteX11" fmla="*/ 720119 w 1856332"/>
                <a:gd name="connsiteY11" fmla="*/ 0 h 3959924"/>
                <a:gd name="connsiteX12" fmla="*/ 888454 w 1856332"/>
                <a:gd name="connsiteY12" fmla="*/ 168335 h 3959924"/>
                <a:gd name="connsiteX13" fmla="*/ 888454 w 1856332"/>
                <a:gd name="connsiteY13" fmla="*/ 1210417 h 3959924"/>
                <a:gd name="connsiteX14" fmla="*/ 968040 w 1856332"/>
                <a:gd name="connsiteY14" fmla="*/ 1210417 h 3959924"/>
                <a:gd name="connsiteX15" fmla="*/ 968040 w 1856332"/>
                <a:gd name="connsiteY15" fmla="*/ 168335 h 3959924"/>
                <a:gd name="connsiteX16" fmla="*/ 1136375 w 1856332"/>
                <a:gd name="connsiteY16" fmla="*/ 0 h 3959924"/>
                <a:gd name="connsiteX17" fmla="*/ 1304710 w 1856332"/>
                <a:gd name="connsiteY17" fmla="*/ 168335 h 3959924"/>
                <a:gd name="connsiteX18" fmla="*/ 1304710 w 1856332"/>
                <a:gd name="connsiteY18" fmla="*/ 1210417 h 3959924"/>
                <a:gd name="connsiteX19" fmla="*/ 1631589 w 1856332"/>
                <a:gd name="connsiteY19" fmla="*/ 1210417 h 3959924"/>
                <a:gd name="connsiteX20" fmla="*/ 1302251 w 1856332"/>
                <a:gd name="connsiteY20" fmla="*/ 2536736 h 3959924"/>
                <a:gd name="connsiteX21" fmla="*/ 1351562 w 1856332"/>
                <a:gd name="connsiteY21" fmla="*/ 2536736 h 3959924"/>
                <a:gd name="connsiteX22" fmla="*/ 1612568 w 1856332"/>
                <a:gd name="connsiteY22" fmla="*/ 1852280 h 3959924"/>
                <a:gd name="connsiteX23" fmla="*/ 1775193 w 1856332"/>
                <a:gd name="connsiteY23" fmla="*/ 1779444 h 3959924"/>
                <a:gd name="connsiteX24" fmla="*/ 1848029 w 1856332"/>
                <a:gd name="connsiteY24" fmla="*/ 1942070 h 3959924"/>
                <a:gd name="connsiteX25" fmla="*/ 1389635 w 1856332"/>
                <a:gd name="connsiteY25" fmla="*/ 3144149 h 3959924"/>
                <a:gd name="connsiteX26" fmla="*/ 1228565 w 1856332"/>
                <a:gd name="connsiteY26" fmla="*/ 3214674 h 3959924"/>
                <a:gd name="connsiteX27" fmla="*/ 925623 w 1856332"/>
                <a:gd name="connsiteY27" fmla="*/ 3959924 h 3959924"/>
                <a:gd name="connsiteX28" fmla="*/ 601623 w 1856332"/>
                <a:gd name="connsiteY28" fmla="*/ 3635924 h 3959924"/>
                <a:gd name="connsiteX29" fmla="*/ 925623 w 1856332"/>
                <a:gd name="connsiteY29" fmla="*/ 3311924 h 3959924"/>
                <a:gd name="connsiteX30" fmla="*/ 1249623 w 1856332"/>
                <a:gd name="connsiteY30" fmla="*/ 3635924 h 3959924"/>
                <a:gd name="connsiteX31" fmla="*/ 925623 w 1856332"/>
                <a:gd name="connsiteY31" fmla="*/ 3959924 h 3959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856332" h="3959924">
                  <a:moveTo>
                    <a:pt x="1228565" y="3214674"/>
                  </a:moveTo>
                  <a:lnTo>
                    <a:pt x="622681" y="3214674"/>
                  </a:lnTo>
                  <a:cubicBezTo>
                    <a:pt x="495703" y="3202920"/>
                    <a:pt x="501057" y="3225622"/>
                    <a:pt x="466697" y="3144149"/>
                  </a:cubicBezTo>
                  <a:lnTo>
                    <a:pt x="8303" y="1942070"/>
                  </a:lnTo>
                  <a:cubicBezTo>
                    <a:pt x="-16491" y="1877049"/>
                    <a:pt x="16118" y="1804239"/>
                    <a:pt x="81139" y="1779444"/>
                  </a:cubicBezTo>
                  <a:cubicBezTo>
                    <a:pt x="146160" y="1754650"/>
                    <a:pt x="218970" y="1787259"/>
                    <a:pt x="243764" y="1852280"/>
                  </a:cubicBezTo>
                  <a:lnTo>
                    <a:pt x="504770" y="2536736"/>
                  </a:lnTo>
                  <a:lnTo>
                    <a:pt x="555637" y="2536736"/>
                  </a:lnTo>
                  <a:lnTo>
                    <a:pt x="226299" y="1210417"/>
                  </a:lnTo>
                  <a:lnTo>
                    <a:pt x="551784" y="1210417"/>
                  </a:lnTo>
                  <a:lnTo>
                    <a:pt x="551784" y="168335"/>
                  </a:lnTo>
                  <a:cubicBezTo>
                    <a:pt x="551784" y="75366"/>
                    <a:pt x="627150" y="0"/>
                    <a:pt x="720119" y="0"/>
                  </a:cubicBezTo>
                  <a:cubicBezTo>
                    <a:pt x="813088" y="0"/>
                    <a:pt x="888454" y="75366"/>
                    <a:pt x="888454" y="168335"/>
                  </a:cubicBezTo>
                  <a:lnTo>
                    <a:pt x="888454" y="1210417"/>
                  </a:lnTo>
                  <a:lnTo>
                    <a:pt x="968040" y="1210417"/>
                  </a:lnTo>
                  <a:lnTo>
                    <a:pt x="968040" y="168335"/>
                  </a:lnTo>
                  <a:cubicBezTo>
                    <a:pt x="968040" y="75366"/>
                    <a:pt x="1043406" y="0"/>
                    <a:pt x="1136375" y="0"/>
                  </a:cubicBezTo>
                  <a:cubicBezTo>
                    <a:pt x="1229344" y="0"/>
                    <a:pt x="1304710" y="75366"/>
                    <a:pt x="1304710" y="168335"/>
                  </a:cubicBezTo>
                  <a:lnTo>
                    <a:pt x="1304710" y="1210417"/>
                  </a:lnTo>
                  <a:lnTo>
                    <a:pt x="1631589" y="1210417"/>
                  </a:lnTo>
                  <a:lnTo>
                    <a:pt x="1302251" y="2536736"/>
                  </a:lnTo>
                  <a:lnTo>
                    <a:pt x="1351562" y="2536736"/>
                  </a:lnTo>
                  <a:lnTo>
                    <a:pt x="1612568" y="1852280"/>
                  </a:lnTo>
                  <a:cubicBezTo>
                    <a:pt x="1637362" y="1787259"/>
                    <a:pt x="1710172" y="1754650"/>
                    <a:pt x="1775193" y="1779444"/>
                  </a:cubicBezTo>
                  <a:cubicBezTo>
                    <a:pt x="1840214" y="1804239"/>
                    <a:pt x="1872823" y="1877049"/>
                    <a:pt x="1848029" y="1942070"/>
                  </a:cubicBezTo>
                  <a:lnTo>
                    <a:pt x="1389635" y="3144149"/>
                  </a:lnTo>
                  <a:cubicBezTo>
                    <a:pt x="1348984" y="3225622"/>
                    <a:pt x="1356391" y="3202920"/>
                    <a:pt x="1228565" y="3214674"/>
                  </a:cubicBezTo>
                  <a:close/>
                  <a:moveTo>
                    <a:pt x="925623" y="3959924"/>
                  </a:moveTo>
                  <a:cubicBezTo>
                    <a:pt x="746683" y="3959924"/>
                    <a:pt x="601623" y="3814864"/>
                    <a:pt x="601623" y="3635924"/>
                  </a:cubicBezTo>
                  <a:cubicBezTo>
                    <a:pt x="601623" y="3456984"/>
                    <a:pt x="746683" y="3311924"/>
                    <a:pt x="925623" y="3311924"/>
                  </a:cubicBezTo>
                  <a:cubicBezTo>
                    <a:pt x="1104563" y="3311924"/>
                    <a:pt x="1249623" y="3456984"/>
                    <a:pt x="1249623" y="3635924"/>
                  </a:cubicBezTo>
                  <a:cubicBezTo>
                    <a:pt x="1249623" y="3814864"/>
                    <a:pt x="1104563" y="3959924"/>
                    <a:pt x="925623" y="3959924"/>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sp>
          <p:nvSpPr>
            <p:cNvPr id="72" name="Round Same Side Corner Rectangle 20">
              <a:extLst>
                <a:ext uri="{FF2B5EF4-FFF2-40B4-BE49-F238E27FC236}">
                  <a16:creationId xmlns:a16="http://schemas.microsoft.com/office/drawing/2014/main" id="{7C794B02-1335-42D8-AA34-9D4703D83DD9}"/>
                </a:ext>
              </a:extLst>
            </p:cNvPr>
            <p:cNvSpPr/>
            <p:nvPr/>
          </p:nvSpPr>
          <p:spPr>
            <a:xfrm rot="10800000">
              <a:off x="9534647" y="3306510"/>
              <a:ext cx="313136" cy="667981"/>
            </a:xfrm>
            <a:custGeom>
              <a:avLst/>
              <a:gdLst>
                <a:gd name="connsiteX0" fmla="*/ 1228565 w 1856332"/>
                <a:gd name="connsiteY0" fmla="*/ 3214674 h 3959924"/>
                <a:gd name="connsiteX1" fmla="*/ 622681 w 1856332"/>
                <a:gd name="connsiteY1" fmla="*/ 3214674 h 3959924"/>
                <a:gd name="connsiteX2" fmla="*/ 521281 w 1856332"/>
                <a:gd name="connsiteY2" fmla="*/ 3174669 h 3959924"/>
                <a:gd name="connsiteX3" fmla="*/ 466697 w 1856332"/>
                <a:gd name="connsiteY3" fmla="*/ 3144149 h 3959924"/>
                <a:gd name="connsiteX4" fmla="*/ 8303 w 1856332"/>
                <a:gd name="connsiteY4" fmla="*/ 1942070 h 3959924"/>
                <a:gd name="connsiteX5" fmla="*/ 81139 w 1856332"/>
                <a:gd name="connsiteY5" fmla="*/ 1779444 h 3959924"/>
                <a:gd name="connsiteX6" fmla="*/ 243764 w 1856332"/>
                <a:gd name="connsiteY6" fmla="*/ 1852280 h 3959924"/>
                <a:gd name="connsiteX7" fmla="*/ 504770 w 1856332"/>
                <a:gd name="connsiteY7" fmla="*/ 2536736 h 3959924"/>
                <a:gd name="connsiteX8" fmla="*/ 555637 w 1856332"/>
                <a:gd name="connsiteY8" fmla="*/ 2536736 h 3959924"/>
                <a:gd name="connsiteX9" fmla="*/ 226299 w 1856332"/>
                <a:gd name="connsiteY9" fmla="*/ 1210417 h 3959924"/>
                <a:gd name="connsiteX10" fmla="*/ 551784 w 1856332"/>
                <a:gd name="connsiteY10" fmla="*/ 1210417 h 3959924"/>
                <a:gd name="connsiteX11" fmla="*/ 551784 w 1856332"/>
                <a:gd name="connsiteY11" fmla="*/ 168335 h 3959924"/>
                <a:gd name="connsiteX12" fmla="*/ 720119 w 1856332"/>
                <a:gd name="connsiteY12" fmla="*/ 0 h 3959924"/>
                <a:gd name="connsiteX13" fmla="*/ 888454 w 1856332"/>
                <a:gd name="connsiteY13" fmla="*/ 168335 h 3959924"/>
                <a:gd name="connsiteX14" fmla="*/ 888454 w 1856332"/>
                <a:gd name="connsiteY14" fmla="*/ 1210417 h 3959924"/>
                <a:gd name="connsiteX15" fmla="*/ 968040 w 1856332"/>
                <a:gd name="connsiteY15" fmla="*/ 1210417 h 3959924"/>
                <a:gd name="connsiteX16" fmla="*/ 968040 w 1856332"/>
                <a:gd name="connsiteY16" fmla="*/ 168335 h 3959924"/>
                <a:gd name="connsiteX17" fmla="*/ 1136375 w 1856332"/>
                <a:gd name="connsiteY17" fmla="*/ 0 h 3959924"/>
                <a:gd name="connsiteX18" fmla="*/ 1304710 w 1856332"/>
                <a:gd name="connsiteY18" fmla="*/ 168335 h 3959924"/>
                <a:gd name="connsiteX19" fmla="*/ 1304710 w 1856332"/>
                <a:gd name="connsiteY19" fmla="*/ 1210417 h 3959924"/>
                <a:gd name="connsiteX20" fmla="*/ 1631589 w 1856332"/>
                <a:gd name="connsiteY20" fmla="*/ 1210417 h 3959924"/>
                <a:gd name="connsiteX21" fmla="*/ 1302251 w 1856332"/>
                <a:gd name="connsiteY21" fmla="*/ 2536736 h 3959924"/>
                <a:gd name="connsiteX22" fmla="*/ 1351562 w 1856332"/>
                <a:gd name="connsiteY22" fmla="*/ 2536736 h 3959924"/>
                <a:gd name="connsiteX23" fmla="*/ 1612568 w 1856332"/>
                <a:gd name="connsiteY23" fmla="*/ 1852280 h 3959924"/>
                <a:gd name="connsiteX24" fmla="*/ 1775193 w 1856332"/>
                <a:gd name="connsiteY24" fmla="*/ 1779444 h 3959924"/>
                <a:gd name="connsiteX25" fmla="*/ 1848029 w 1856332"/>
                <a:gd name="connsiteY25" fmla="*/ 1942070 h 3959924"/>
                <a:gd name="connsiteX26" fmla="*/ 1389635 w 1856332"/>
                <a:gd name="connsiteY26" fmla="*/ 3144149 h 3959924"/>
                <a:gd name="connsiteX27" fmla="*/ 1344732 w 1856332"/>
                <a:gd name="connsiteY27" fmla="*/ 3176282 h 3959924"/>
                <a:gd name="connsiteX28" fmla="*/ 1228565 w 1856332"/>
                <a:gd name="connsiteY28" fmla="*/ 3214674 h 3959924"/>
                <a:gd name="connsiteX29" fmla="*/ 925623 w 1856332"/>
                <a:gd name="connsiteY29" fmla="*/ 3959924 h 3959924"/>
                <a:gd name="connsiteX30" fmla="*/ 601623 w 1856332"/>
                <a:gd name="connsiteY30" fmla="*/ 3635924 h 3959924"/>
                <a:gd name="connsiteX31" fmla="*/ 925623 w 1856332"/>
                <a:gd name="connsiteY31" fmla="*/ 3311924 h 3959924"/>
                <a:gd name="connsiteX32" fmla="*/ 1249623 w 1856332"/>
                <a:gd name="connsiteY32" fmla="*/ 3635924 h 3959924"/>
                <a:gd name="connsiteX33" fmla="*/ 925623 w 1856332"/>
                <a:gd name="connsiteY33" fmla="*/ 3959924 h 3959924"/>
                <a:gd name="connsiteX0" fmla="*/ 1228565 w 1856332"/>
                <a:gd name="connsiteY0" fmla="*/ 3214674 h 3959924"/>
                <a:gd name="connsiteX1" fmla="*/ 622681 w 1856332"/>
                <a:gd name="connsiteY1" fmla="*/ 3214674 h 3959924"/>
                <a:gd name="connsiteX2" fmla="*/ 466697 w 1856332"/>
                <a:gd name="connsiteY2" fmla="*/ 3144149 h 3959924"/>
                <a:gd name="connsiteX3" fmla="*/ 8303 w 1856332"/>
                <a:gd name="connsiteY3" fmla="*/ 1942070 h 3959924"/>
                <a:gd name="connsiteX4" fmla="*/ 81139 w 1856332"/>
                <a:gd name="connsiteY4" fmla="*/ 1779444 h 3959924"/>
                <a:gd name="connsiteX5" fmla="*/ 243764 w 1856332"/>
                <a:gd name="connsiteY5" fmla="*/ 1852280 h 3959924"/>
                <a:gd name="connsiteX6" fmla="*/ 504770 w 1856332"/>
                <a:gd name="connsiteY6" fmla="*/ 2536736 h 3959924"/>
                <a:gd name="connsiteX7" fmla="*/ 555637 w 1856332"/>
                <a:gd name="connsiteY7" fmla="*/ 2536736 h 3959924"/>
                <a:gd name="connsiteX8" fmla="*/ 226299 w 1856332"/>
                <a:gd name="connsiteY8" fmla="*/ 1210417 h 3959924"/>
                <a:gd name="connsiteX9" fmla="*/ 551784 w 1856332"/>
                <a:gd name="connsiteY9" fmla="*/ 1210417 h 3959924"/>
                <a:gd name="connsiteX10" fmla="*/ 551784 w 1856332"/>
                <a:gd name="connsiteY10" fmla="*/ 168335 h 3959924"/>
                <a:gd name="connsiteX11" fmla="*/ 720119 w 1856332"/>
                <a:gd name="connsiteY11" fmla="*/ 0 h 3959924"/>
                <a:gd name="connsiteX12" fmla="*/ 888454 w 1856332"/>
                <a:gd name="connsiteY12" fmla="*/ 168335 h 3959924"/>
                <a:gd name="connsiteX13" fmla="*/ 888454 w 1856332"/>
                <a:gd name="connsiteY13" fmla="*/ 1210417 h 3959924"/>
                <a:gd name="connsiteX14" fmla="*/ 968040 w 1856332"/>
                <a:gd name="connsiteY14" fmla="*/ 1210417 h 3959924"/>
                <a:gd name="connsiteX15" fmla="*/ 968040 w 1856332"/>
                <a:gd name="connsiteY15" fmla="*/ 168335 h 3959924"/>
                <a:gd name="connsiteX16" fmla="*/ 1136375 w 1856332"/>
                <a:gd name="connsiteY16" fmla="*/ 0 h 3959924"/>
                <a:gd name="connsiteX17" fmla="*/ 1304710 w 1856332"/>
                <a:gd name="connsiteY17" fmla="*/ 168335 h 3959924"/>
                <a:gd name="connsiteX18" fmla="*/ 1304710 w 1856332"/>
                <a:gd name="connsiteY18" fmla="*/ 1210417 h 3959924"/>
                <a:gd name="connsiteX19" fmla="*/ 1631589 w 1856332"/>
                <a:gd name="connsiteY19" fmla="*/ 1210417 h 3959924"/>
                <a:gd name="connsiteX20" fmla="*/ 1302251 w 1856332"/>
                <a:gd name="connsiteY20" fmla="*/ 2536736 h 3959924"/>
                <a:gd name="connsiteX21" fmla="*/ 1351562 w 1856332"/>
                <a:gd name="connsiteY21" fmla="*/ 2536736 h 3959924"/>
                <a:gd name="connsiteX22" fmla="*/ 1612568 w 1856332"/>
                <a:gd name="connsiteY22" fmla="*/ 1852280 h 3959924"/>
                <a:gd name="connsiteX23" fmla="*/ 1775193 w 1856332"/>
                <a:gd name="connsiteY23" fmla="*/ 1779444 h 3959924"/>
                <a:gd name="connsiteX24" fmla="*/ 1848029 w 1856332"/>
                <a:gd name="connsiteY24" fmla="*/ 1942070 h 3959924"/>
                <a:gd name="connsiteX25" fmla="*/ 1389635 w 1856332"/>
                <a:gd name="connsiteY25" fmla="*/ 3144149 h 3959924"/>
                <a:gd name="connsiteX26" fmla="*/ 1344732 w 1856332"/>
                <a:gd name="connsiteY26" fmla="*/ 3176282 h 3959924"/>
                <a:gd name="connsiteX27" fmla="*/ 1228565 w 1856332"/>
                <a:gd name="connsiteY27" fmla="*/ 3214674 h 3959924"/>
                <a:gd name="connsiteX28" fmla="*/ 925623 w 1856332"/>
                <a:gd name="connsiteY28" fmla="*/ 3959924 h 3959924"/>
                <a:gd name="connsiteX29" fmla="*/ 601623 w 1856332"/>
                <a:gd name="connsiteY29" fmla="*/ 3635924 h 3959924"/>
                <a:gd name="connsiteX30" fmla="*/ 925623 w 1856332"/>
                <a:gd name="connsiteY30" fmla="*/ 3311924 h 3959924"/>
                <a:gd name="connsiteX31" fmla="*/ 1249623 w 1856332"/>
                <a:gd name="connsiteY31" fmla="*/ 3635924 h 3959924"/>
                <a:gd name="connsiteX32" fmla="*/ 925623 w 1856332"/>
                <a:gd name="connsiteY32" fmla="*/ 3959924 h 3959924"/>
                <a:gd name="connsiteX0" fmla="*/ 1228565 w 1856332"/>
                <a:gd name="connsiteY0" fmla="*/ 3214674 h 3959924"/>
                <a:gd name="connsiteX1" fmla="*/ 622681 w 1856332"/>
                <a:gd name="connsiteY1" fmla="*/ 3214674 h 3959924"/>
                <a:gd name="connsiteX2" fmla="*/ 466697 w 1856332"/>
                <a:gd name="connsiteY2" fmla="*/ 3144149 h 3959924"/>
                <a:gd name="connsiteX3" fmla="*/ 8303 w 1856332"/>
                <a:gd name="connsiteY3" fmla="*/ 1942070 h 3959924"/>
                <a:gd name="connsiteX4" fmla="*/ 81139 w 1856332"/>
                <a:gd name="connsiteY4" fmla="*/ 1779444 h 3959924"/>
                <a:gd name="connsiteX5" fmla="*/ 243764 w 1856332"/>
                <a:gd name="connsiteY5" fmla="*/ 1852280 h 3959924"/>
                <a:gd name="connsiteX6" fmla="*/ 504770 w 1856332"/>
                <a:gd name="connsiteY6" fmla="*/ 2536736 h 3959924"/>
                <a:gd name="connsiteX7" fmla="*/ 555637 w 1856332"/>
                <a:gd name="connsiteY7" fmla="*/ 2536736 h 3959924"/>
                <a:gd name="connsiteX8" fmla="*/ 226299 w 1856332"/>
                <a:gd name="connsiteY8" fmla="*/ 1210417 h 3959924"/>
                <a:gd name="connsiteX9" fmla="*/ 551784 w 1856332"/>
                <a:gd name="connsiteY9" fmla="*/ 1210417 h 3959924"/>
                <a:gd name="connsiteX10" fmla="*/ 551784 w 1856332"/>
                <a:gd name="connsiteY10" fmla="*/ 168335 h 3959924"/>
                <a:gd name="connsiteX11" fmla="*/ 720119 w 1856332"/>
                <a:gd name="connsiteY11" fmla="*/ 0 h 3959924"/>
                <a:gd name="connsiteX12" fmla="*/ 888454 w 1856332"/>
                <a:gd name="connsiteY12" fmla="*/ 168335 h 3959924"/>
                <a:gd name="connsiteX13" fmla="*/ 888454 w 1856332"/>
                <a:gd name="connsiteY13" fmla="*/ 1210417 h 3959924"/>
                <a:gd name="connsiteX14" fmla="*/ 968040 w 1856332"/>
                <a:gd name="connsiteY14" fmla="*/ 1210417 h 3959924"/>
                <a:gd name="connsiteX15" fmla="*/ 968040 w 1856332"/>
                <a:gd name="connsiteY15" fmla="*/ 168335 h 3959924"/>
                <a:gd name="connsiteX16" fmla="*/ 1136375 w 1856332"/>
                <a:gd name="connsiteY16" fmla="*/ 0 h 3959924"/>
                <a:gd name="connsiteX17" fmla="*/ 1304710 w 1856332"/>
                <a:gd name="connsiteY17" fmla="*/ 168335 h 3959924"/>
                <a:gd name="connsiteX18" fmla="*/ 1304710 w 1856332"/>
                <a:gd name="connsiteY18" fmla="*/ 1210417 h 3959924"/>
                <a:gd name="connsiteX19" fmla="*/ 1631589 w 1856332"/>
                <a:gd name="connsiteY19" fmla="*/ 1210417 h 3959924"/>
                <a:gd name="connsiteX20" fmla="*/ 1302251 w 1856332"/>
                <a:gd name="connsiteY20" fmla="*/ 2536736 h 3959924"/>
                <a:gd name="connsiteX21" fmla="*/ 1351562 w 1856332"/>
                <a:gd name="connsiteY21" fmla="*/ 2536736 h 3959924"/>
                <a:gd name="connsiteX22" fmla="*/ 1612568 w 1856332"/>
                <a:gd name="connsiteY22" fmla="*/ 1852280 h 3959924"/>
                <a:gd name="connsiteX23" fmla="*/ 1775193 w 1856332"/>
                <a:gd name="connsiteY23" fmla="*/ 1779444 h 3959924"/>
                <a:gd name="connsiteX24" fmla="*/ 1848029 w 1856332"/>
                <a:gd name="connsiteY24" fmla="*/ 1942070 h 3959924"/>
                <a:gd name="connsiteX25" fmla="*/ 1389635 w 1856332"/>
                <a:gd name="connsiteY25" fmla="*/ 3144149 h 3959924"/>
                <a:gd name="connsiteX26" fmla="*/ 1344732 w 1856332"/>
                <a:gd name="connsiteY26" fmla="*/ 3176282 h 3959924"/>
                <a:gd name="connsiteX27" fmla="*/ 1228565 w 1856332"/>
                <a:gd name="connsiteY27" fmla="*/ 3214674 h 3959924"/>
                <a:gd name="connsiteX28" fmla="*/ 925623 w 1856332"/>
                <a:gd name="connsiteY28" fmla="*/ 3959924 h 3959924"/>
                <a:gd name="connsiteX29" fmla="*/ 601623 w 1856332"/>
                <a:gd name="connsiteY29" fmla="*/ 3635924 h 3959924"/>
                <a:gd name="connsiteX30" fmla="*/ 925623 w 1856332"/>
                <a:gd name="connsiteY30" fmla="*/ 3311924 h 3959924"/>
                <a:gd name="connsiteX31" fmla="*/ 1249623 w 1856332"/>
                <a:gd name="connsiteY31" fmla="*/ 3635924 h 3959924"/>
                <a:gd name="connsiteX32" fmla="*/ 925623 w 1856332"/>
                <a:gd name="connsiteY32" fmla="*/ 3959924 h 3959924"/>
                <a:gd name="connsiteX0" fmla="*/ 1228565 w 1856332"/>
                <a:gd name="connsiteY0" fmla="*/ 3214674 h 3959924"/>
                <a:gd name="connsiteX1" fmla="*/ 622681 w 1856332"/>
                <a:gd name="connsiteY1" fmla="*/ 3214674 h 3959924"/>
                <a:gd name="connsiteX2" fmla="*/ 466697 w 1856332"/>
                <a:gd name="connsiteY2" fmla="*/ 3144149 h 3959924"/>
                <a:gd name="connsiteX3" fmla="*/ 8303 w 1856332"/>
                <a:gd name="connsiteY3" fmla="*/ 1942070 h 3959924"/>
                <a:gd name="connsiteX4" fmla="*/ 81139 w 1856332"/>
                <a:gd name="connsiteY4" fmla="*/ 1779444 h 3959924"/>
                <a:gd name="connsiteX5" fmla="*/ 243764 w 1856332"/>
                <a:gd name="connsiteY5" fmla="*/ 1852280 h 3959924"/>
                <a:gd name="connsiteX6" fmla="*/ 504770 w 1856332"/>
                <a:gd name="connsiteY6" fmla="*/ 2536736 h 3959924"/>
                <a:gd name="connsiteX7" fmla="*/ 555637 w 1856332"/>
                <a:gd name="connsiteY7" fmla="*/ 2536736 h 3959924"/>
                <a:gd name="connsiteX8" fmla="*/ 226299 w 1856332"/>
                <a:gd name="connsiteY8" fmla="*/ 1210417 h 3959924"/>
                <a:gd name="connsiteX9" fmla="*/ 551784 w 1856332"/>
                <a:gd name="connsiteY9" fmla="*/ 1210417 h 3959924"/>
                <a:gd name="connsiteX10" fmla="*/ 551784 w 1856332"/>
                <a:gd name="connsiteY10" fmla="*/ 168335 h 3959924"/>
                <a:gd name="connsiteX11" fmla="*/ 720119 w 1856332"/>
                <a:gd name="connsiteY11" fmla="*/ 0 h 3959924"/>
                <a:gd name="connsiteX12" fmla="*/ 888454 w 1856332"/>
                <a:gd name="connsiteY12" fmla="*/ 168335 h 3959924"/>
                <a:gd name="connsiteX13" fmla="*/ 888454 w 1856332"/>
                <a:gd name="connsiteY13" fmla="*/ 1210417 h 3959924"/>
                <a:gd name="connsiteX14" fmla="*/ 968040 w 1856332"/>
                <a:gd name="connsiteY14" fmla="*/ 1210417 h 3959924"/>
                <a:gd name="connsiteX15" fmla="*/ 968040 w 1856332"/>
                <a:gd name="connsiteY15" fmla="*/ 168335 h 3959924"/>
                <a:gd name="connsiteX16" fmla="*/ 1136375 w 1856332"/>
                <a:gd name="connsiteY16" fmla="*/ 0 h 3959924"/>
                <a:gd name="connsiteX17" fmla="*/ 1304710 w 1856332"/>
                <a:gd name="connsiteY17" fmla="*/ 168335 h 3959924"/>
                <a:gd name="connsiteX18" fmla="*/ 1304710 w 1856332"/>
                <a:gd name="connsiteY18" fmla="*/ 1210417 h 3959924"/>
                <a:gd name="connsiteX19" fmla="*/ 1631589 w 1856332"/>
                <a:gd name="connsiteY19" fmla="*/ 1210417 h 3959924"/>
                <a:gd name="connsiteX20" fmla="*/ 1302251 w 1856332"/>
                <a:gd name="connsiteY20" fmla="*/ 2536736 h 3959924"/>
                <a:gd name="connsiteX21" fmla="*/ 1351562 w 1856332"/>
                <a:gd name="connsiteY21" fmla="*/ 2536736 h 3959924"/>
                <a:gd name="connsiteX22" fmla="*/ 1612568 w 1856332"/>
                <a:gd name="connsiteY22" fmla="*/ 1852280 h 3959924"/>
                <a:gd name="connsiteX23" fmla="*/ 1775193 w 1856332"/>
                <a:gd name="connsiteY23" fmla="*/ 1779444 h 3959924"/>
                <a:gd name="connsiteX24" fmla="*/ 1848029 w 1856332"/>
                <a:gd name="connsiteY24" fmla="*/ 1942070 h 3959924"/>
                <a:gd name="connsiteX25" fmla="*/ 1389635 w 1856332"/>
                <a:gd name="connsiteY25" fmla="*/ 3144149 h 3959924"/>
                <a:gd name="connsiteX26" fmla="*/ 1228565 w 1856332"/>
                <a:gd name="connsiteY26" fmla="*/ 3214674 h 3959924"/>
                <a:gd name="connsiteX27" fmla="*/ 925623 w 1856332"/>
                <a:gd name="connsiteY27" fmla="*/ 3959924 h 3959924"/>
                <a:gd name="connsiteX28" fmla="*/ 601623 w 1856332"/>
                <a:gd name="connsiteY28" fmla="*/ 3635924 h 3959924"/>
                <a:gd name="connsiteX29" fmla="*/ 925623 w 1856332"/>
                <a:gd name="connsiteY29" fmla="*/ 3311924 h 3959924"/>
                <a:gd name="connsiteX30" fmla="*/ 1249623 w 1856332"/>
                <a:gd name="connsiteY30" fmla="*/ 3635924 h 3959924"/>
                <a:gd name="connsiteX31" fmla="*/ 925623 w 1856332"/>
                <a:gd name="connsiteY31" fmla="*/ 3959924 h 3959924"/>
                <a:gd name="connsiteX0" fmla="*/ 1228565 w 1856332"/>
                <a:gd name="connsiteY0" fmla="*/ 3214674 h 3959924"/>
                <a:gd name="connsiteX1" fmla="*/ 622681 w 1856332"/>
                <a:gd name="connsiteY1" fmla="*/ 3214674 h 3959924"/>
                <a:gd name="connsiteX2" fmla="*/ 466697 w 1856332"/>
                <a:gd name="connsiteY2" fmla="*/ 3144149 h 3959924"/>
                <a:gd name="connsiteX3" fmla="*/ 8303 w 1856332"/>
                <a:gd name="connsiteY3" fmla="*/ 1942070 h 3959924"/>
                <a:gd name="connsiteX4" fmla="*/ 81139 w 1856332"/>
                <a:gd name="connsiteY4" fmla="*/ 1779444 h 3959924"/>
                <a:gd name="connsiteX5" fmla="*/ 243764 w 1856332"/>
                <a:gd name="connsiteY5" fmla="*/ 1852280 h 3959924"/>
                <a:gd name="connsiteX6" fmla="*/ 504770 w 1856332"/>
                <a:gd name="connsiteY6" fmla="*/ 2536736 h 3959924"/>
                <a:gd name="connsiteX7" fmla="*/ 555637 w 1856332"/>
                <a:gd name="connsiteY7" fmla="*/ 2536736 h 3959924"/>
                <a:gd name="connsiteX8" fmla="*/ 226299 w 1856332"/>
                <a:gd name="connsiteY8" fmla="*/ 1210417 h 3959924"/>
                <a:gd name="connsiteX9" fmla="*/ 551784 w 1856332"/>
                <a:gd name="connsiteY9" fmla="*/ 1210417 h 3959924"/>
                <a:gd name="connsiteX10" fmla="*/ 551784 w 1856332"/>
                <a:gd name="connsiteY10" fmla="*/ 168335 h 3959924"/>
                <a:gd name="connsiteX11" fmla="*/ 720119 w 1856332"/>
                <a:gd name="connsiteY11" fmla="*/ 0 h 3959924"/>
                <a:gd name="connsiteX12" fmla="*/ 888454 w 1856332"/>
                <a:gd name="connsiteY12" fmla="*/ 168335 h 3959924"/>
                <a:gd name="connsiteX13" fmla="*/ 888454 w 1856332"/>
                <a:gd name="connsiteY13" fmla="*/ 1210417 h 3959924"/>
                <a:gd name="connsiteX14" fmla="*/ 968040 w 1856332"/>
                <a:gd name="connsiteY14" fmla="*/ 1210417 h 3959924"/>
                <a:gd name="connsiteX15" fmla="*/ 968040 w 1856332"/>
                <a:gd name="connsiteY15" fmla="*/ 168335 h 3959924"/>
                <a:gd name="connsiteX16" fmla="*/ 1136375 w 1856332"/>
                <a:gd name="connsiteY16" fmla="*/ 0 h 3959924"/>
                <a:gd name="connsiteX17" fmla="*/ 1304710 w 1856332"/>
                <a:gd name="connsiteY17" fmla="*/ 168335 h 3959924"/>
                <a:gd name="connsiteX18" fmla="*/ 1304710 w 1856332"/>
                <a:gd name="connsiteY18" fmla="*/ 1210417 h 3959924"/>
                <a:gd name="connsiteX19" fmla="*/ 1631589 w 1856332"/>
                <a:gd name="connsiteY19" fmla="*/ 1210417 h 3959924"/>
                <a:gd name="connsiteX20" fmla="*/ 1302251 w 1856332"/>
                <a:gd name="connsiteY20" fmla="*/ 2536736 h 3959924"/>
                <a:gd name="connsiteX21" fmla="*/ 1351562 w 1856332"/>
                <a:gd name="connsiteY21" fmla="*/ 2536736 h 3959924"/>
                <a:gd name="connsiteX22" fmla="*/ 1612568 w 1856332"/>
                <a:gd name="connsiteY22" fmla="*/ 1852280 h 3959924"/>
                <a:gd name="connsiteX23" fmla="*/ 1775193 w 1856332"/>
                <a:gd name="connsiteY23" fmla="*/ 1779444 h 3959924"/>
                <a:gd name="connsiteX24" fmla="*/ 1848029 w 1856332"/>
                <a:gd name="connsiteY24" fmla="*/ 1942070 h 3959924"/>
                <a:gd name="connsiteX25" fmla="*/ 1389635 w 1856332"/>
                <a:gd name="connsiteY25" fmla="*/ 3144149 h 3959924"/>
                <a:gd name="connsiteX26" fmla="*/ 1228565 w 1856332"/>
                <a:gd name="connsiteY26" fmla="*/ 3214674 h 3959924"/>
                <a:gd name="connsiteX27" fmla="*/ 925623 w 1856332"/>
                <a:gd name="connsiteY27" fmla="*/ 3959924 h 3959924"/>
                <a:gd name="connsiteX28" fmla="*/ 601623 w 1856332"/>
                <a:gd name="connsiteY28" fmla="*/ 3635924 h 3959924"/>
                <a:gd name="connsiteX29" fmla="*/ 925623 w 1856332"/>
                <a:gd name="connsiteY29" fmla="*/ 3311924 h 3959924"/>
                <a:gd name="connsiteX30" fmla="*/ 1249623 w 1856332"/>
                <a:gd name="connsiteY30" fmla="*/ 3635924 h 3959924"/>
                <a:gd name="connsiteX31" fmla="*/ 925623 w 1856332"/>
                <a:gd name="connsiteY31" fmla="*/ 3959924 h 3959924"/>
                <a:gd name="connsiteX0" fmla="*/ 1228565 w 1856332"/>
                <a:gd name="connsiteY0" fmla="*/ 3214674 h 3959924"/>
                <a:gd name="connsiteX1" fmla="*/ 622681 w 1856332"/>
                <a:gd name="connsiteY1" fmla="*/ 3214674 h 3959924"/>
                <a:gd name="connsiteX2" fmla="*/ 466697 w 1856332"/>
                <a:gd name="connsiteY2" fmla="*/ 3144149 h 3959924"/>
                <a:gd name="connsiteX3" fmla="*/ 8303 w 1856332"/>
                <a:gd name="connsiteY3" fmla="*/ 1942070 h 3959924"/>
                <a:gd name="connsiteX4" fmla="*/ 81139 w 1856332"/>
                <a:gd name="connsiteY4" fmla="*/ 1779444 h 3959924"/>
                <a:gd name="connsiteX5" fmla="*/ 243764 w 1856332"/>
                <a:gd name="connsiteY5" fmla="*/ 1852280 h 3959924"/>
                <a:gd name="connsiteX6" fmla="*/ 504770 w 1856332"/>
                <a:gd name="connsiteY6" fmla="*/ 2536736 h 3959924"/>
                <a:gd name="connsiteX7" fmla="*/ 555637 w 1856332"/>
                <a:gd name="connsiteY7" fmla="*/ 2536736 h 3959924"/>
                <a:gd name="connsiteX8" fmla="*/ 226299 w 1856332"/>
                <a:gd name="connsiteY8" fmla="*/ 1210417 h 3959924"/>
                <a:gd name="connsiteX9" fmla="*/ 551784 w 1856332"/>
                <a:gd name="connsiteY9" fmla="*/ 1210417 h 3959924"/>
                <a:gd name="connsiteX10" fmla="*/ 551784 w 1856332"/>
                <a:gd name="connsiteY10" fmla="*/ 168335 h 3959924"/>
                <a:gd name="connsiteX11" fmla="*/ 720119 w 1856332"/>
                <a:gd name="connsiteY11" fmla="*/ 0 h 3959924"/>
                <a:gd name="connsiteX12" fmla="*/ 888454 w 1856332"/>
                <a:gd name="connsiteY12" fmla="*/ 168335 h 3959924"/>
                <a:gd name="connsiteX13" fmla="*/ 888454 w 1856332"/>
                <a:gd name="connsiteY13" fmla="*/ 1210417 h 3959924"/>
                <a:gd name="connsiteX14" fmla="*/ 968040 w 1856332"/>
                <a:gd name="connsiteY14" fmla="*/ 1210417 h 3959924"/>
                <a:gd name="connsiteX15" fmla="*/ 968040 w 1856332"/>
                <a:gd name="connsiteY15" fmla="*/ 168335 h 3959924"/>
                <a:gd name="connsiteX16" fmla="*/ 1136375 w 1856332"/>
                <a:gd name="connsiteY16" fmla="*/ 0 h 3959924"/>
                <a:gd name="connsiteX17" fmla="*/ 1304710 w 1856332"/>
                <a:gd name="connsiteY17" fmla="*/ 168335 h 3959924"/>
                <a:gd name="connsiteX18" fmla="*/ 1304710 w 1856332"/>
                <a:gd name="connsiteY18" fmla="*/ 1210417 h 3959924"/>
                <a:gd name="connsiteX19" fmla="*/ 1631589 w 1856332"/>
                <a:gd name="connsiteY19" fmla="*/ 1210417 h 3959924"/>
                <a:gd name="connsiteX20" fmla="*/ 1302251 w 1856332"/>
                <a:gd name="connsiteY20" fmla="*/ 2536736 h 3959924"/>
                <a:gd name="connsiteX21" fmla="*/ 1351562 w 1856332"/>
                <a:gd name="connsiteY21" fmla="*/ 2536736 h 3959924"/>
                <a:gd name="connsiteX22" fmla="*/ 1612568 w 1856332"/>
                <a:gd name="connsiteY22" fmla="*/ 1852280 h 3959924"/>
                <a:gd name="connsiteX23" fmla="*/ 1775193 w 1856332"/>
                <a:gd name="connsiteY23" fmla="*/ 1779444 h 3959924"/>
                <a:gd name="connsiteX24" fmla="*/ 1848029 w 1856332"/>
                <a:gd name="connsiteY24" fmla="*/ 1942070 h 3959924"/>
                <a:gd name="connsiteX25" fmla="*/ 1389635 w 1856332"/>
                <a:gd name="connsiteY25" fmla="*/ 3144149 h 3959924"/>
                <a:gd name="connsiteX26" fmla="*/ 1228565 w 1856332"/>
                <a:gd name="connsiteY26" fmla="*/ 3214674 h 3959924"/>
                <a:gd name="connsiteX27" fmla="*/ 925623 w 1856332"/>
                <a:gd name="connsiteY27" fmla="*/ 3959924 h 3959924"/>
                <a:gd name="connsiteX28" fmla="*/ 601623 w 1856332"/>
                <a:gd name="connsiteY28" fmla="*/ 3635924 h 3959924"/>
                <a:gd name="connsiteX29" fmla="*/ 925623 w 1856332"/>
                <a:gd name="connsiteY29" fmla="*/ 3311924 h 3959924"/>
                <a:gd name="connsiteX30" fmla="*/ 1249623 w 1856332"/>
                <a:gd name="connsiteY30" fmla="*/ 3635924 h 3959924"/>
                <a:gd name="connsiteX31" fmla="*/ 925623 w 1856332"/>
                <a:gd name="connsiteY31" fmla="*/ 3959924 h 3959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856332" h="3959924">
                  <a:moveTo>
                    <a:pt x="1228565" y="3214674"/>
                  </a:moveTo>
                  <a:lnTo>
                    <a:pt x="622681" y="3214674"/>
                  </a:lnTo>
                  <a:cubicBezTo>
                    <a:pt x="495703" y="3202920"/>
                    <a:pt x="501057" y="3225622"/>
                    <a:pt x="466697" y="3144149"/>
                  </a:cubicBezTo>
                  <a:lnTo>
                    <a:pt x="8303" y="1942070"/>
                  </a:lnTo>
                  <a:cubicBezTo>
                    <a:pt x="-16491" y="1877049"/>
                    <a:pt x="16118" y="1804239"/>
                    <a:pt x="81139" y="1779444"/>
                  </a:cubicBezTo>
                  <a:cubicBezTo>
                    <a:pt x="146160" y="1754650"/>
                    <a:pt x="218970" y="1787259"/>
                    <a:pt x="243764" y="1852280"/>
                  </a:cubicBezTo>
                  <a:lnTo>
                    <a:pt x="504770" y="2536736"/>
                  </a:lnTo>
                  <a:lnTo>
                    <a:pt x="555637" y="2536736"/>
                  </a:lnTo>
                  <a:lnTo>
                    <a:pt x="226299" y="1210417"/>
                  </a:lnTo>
                  <a:lnTo>
                    <a:pt x="551784" y="1210417"/>
                  </a:lnTo>
                  <a:lnTo>
                    <a:pt x="551784" y="168335"/>
                  </a:lnTo>
                  <a:cubicBezTo>
                    <a:pt x="551784" y="75366"/>
                    <a:pt x="627150" y="0"/>
                    <a:pt x="720119" y="0"/>
                  </a:cubicBezTo>
                  <a:cubicBezTo>
                    <a:pt x="813088" y="0"/>
                    <a:pt x="888454" y="75366"/>
                    <a:pt x="888454" y="168335"/>
                  </a:cubicBezTo>
                  <a:lnTo>
                    <a:pt x="888454" y="1210417"/>
                  </a:lnTo>
                  <a:lnTo>
                    <a:pt x="968040" y="1210417"/>
                  </a:lnTo>
                  <a:lnTo>
                    <a:pt x="968040" y="168335"/>
                  </a:lnTo>
                  <a:cubicBezTo>
                    <a:pt x="968040" y="75366"/>
                    <a:pt x="1043406" y="0"/>
                    <a:pt x="1136375" y="0"/>
                  </a:cubicBezTo>
                  <a:cubicBezTo>
                    <a:pt x="1229344" y="0"/>
                    <a:pt x="1304710" y="75366"/>
                    <a:pt x="1304710" y="168335"/>
                  </a:cubicBezTo>
                  <a:lnTo>
                    <a:pt x="1304710" y="1210417"/>
                  </a:lnTo>
                  <a:lnTo>
                    <a:pt x="1631589" y="1210417"/>
                  </a:lnTo>
                  <a:lnTo>
                    <a:pt x="1302251" y="2536736"/>
                  </a:lnTo>
                  <a:lnTo>
                    <a:pt x="1351562" y="2536736"/>
                  </a:lnTo>
                  <a:lnTo>
                    <a:pt x="1612568" y="1852280"/>
                  </a:lnTo>
                  <a:cubicBezTo>
                    <a:pt x="1637362" y="1787259"/>
                    <a:pt x="1710172" y="1754650"/>
                    <a:pt x="1775193" y="1779444"/>
                  </a:cubicBezTo>
                  <a:cubicBezTo>
                    <a:pt x="1840214" y="1804239"/>
                    <a:pt x="1872823" y="1877049"/>
                    <a:pt x="1848029" y="1942070"/>
                  </a:cubicBezTo>
                  <a:lnTo>
                    <a:pt x="1389635" y="3144149"/>
                  </a:lnTo>
                  <a:cubicBezTo>
                    <a:pt x="1348984" y="3225622"/>
                    <a:pt x="1356391" y="3202920"/>
                    <a:pt x="1228565" y="3214674"/>
                  </a:cubicBezTo>
                  <a:close/>
                  <a:moveTo>
                    <a:pt x="925623" y="3959924"/>
                  </a:moveTo>
                  <a:cubicBezTo>
                    <a:pt x="746683" y="3959924"/>
                    <a:pt x="601623" y="3814864"/>
                    <a:pt x="601623" y="3635924"/>
                  </a:cubicBezTo>
                  <a:cubicBezTo>
                    <a:pt x="601623" y="3456984"/>
                    <a:pt x="746683" y="3311924"/>
                    <a:pt x="925623" y="3311924"/>
                  </a:cubicBezTo>
                  <a:cubicBezTo>
                    <a:pt x="1104563" y="3311924"/>
                    <a:pt x="1249623" y="3456984"/>
                    <a:pt x="1249623" y="3635924"/>
                  </a:cubicBezTo>
                  <a:cubicBezTo>
                    <a:pt x="1249623" y="3814864"/>
                    <a:pt x="1104563" y="3959924"/>
                    <a:pt x="925623" y="3959924"/>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sp>
          <p:nvSpPr>
            <p:cNvPr id="73" name="Round Same Side Corner Rectangle 20">
              <a:extLst>
                <a:ext uri="{FF2B5EF4-FFF2-40B4-BE49-F238E27FC236}">
                  <a16:creationId xmlns:a16="http://schemas.microsoft.com/office/drawing/2014/main" id="{76DC8BD8-26BB-4F12-BE73-F327C3FB2304}"/>
                </a:ext>
              </a:extLst>
            </p:cNvPr>
            <p:cNvSpPr/>
            <p:nvPr/>
          </p:nvSpPr>
          <p:spPr>
            <a:xfrm rot="10800000">
              <a:off x="9893656" y="3306510"/>
              <a:ext cx="313136" cy="667981"/>
            </a:xfrm>
            <a:custGeom>
              <a:avLst/>
              <a:gdLst>
                <a:gd name="connsiteX0" fmla="*/ 1228565 w 1856332"/>
                <a:gd name="connsiteY0" fmla="*/ 3214674 h 3959924"/>
                <a:gd name="connsiteX1" fmla="*/ 622681 w 1856332"/>
                <a:gd name="connsiteY1" fmla="*/ 3214674 h 3959924"/>
                <a:gd name="connsiteX2" fmla="*/ 521281 w 1856332"/>
                <a:gd name="connsiteY2" fmla="*/ 3174669 h 3959924"/>
                <a:gd name="connsiteX3" fmla="*/ 466697 w 1856332"/>
                <a:gd name="connsiteY3" fmla="*/ 3144149 h 3959924"/>
                <a:gd name="connsiteX4" fmla="*/ 8303 w 1856332"/>
                <a:gd name="connsiteY4" fmla="*/ 1942070 h 3959924"/>
                <a:gd name="connsiteX5" fmla="*/ 81139 w 1856332"/>
                <a:gd name="connsiteY5" fmla="*/ 1779444 h 3959924"/>
                <a:gd name="connsiteX6" fmla="*/ 243764 w 1856332"/>
                <a:gd name="connsiteY6" fmla="*/ 1852280 h 3959924"/>
                <a:gd name="connsiteX7" fmla="*/ 504770 w 1856332"/>
                <a:gd name="connsiteY7" fmla="*/ 2536736 h 3959924"/>
                <a:gd name="connsiteX8" fmla="*/ 555637 w 1856332"/>
                <a:gd name="connsiteY8" fmla="*/ 2536736 h 3959924"/>
                <a:gd name="connsiteX9" fmla="*/ 226299 w 1856332"/>
                <a:gd name="connsiteY9" fmla="*/ 1210417 h 3959924"/>
                <a:gd name="connsiteX10" fmla="*/ 551784 w 1856332"/>
                <a:gd name="connsiteY10" fmla="*/ 1210417 h 3959924"/>
                <a:gd name="connsiteX11" fmla="*/ 551784 w 1856332"/>
                <a:gd name="connsiteY11" fmla="*/ 168335 h 3959924"/>
                <a:gd name="connsiteX12" fmla="*/ 720119 w 1856332"/>
                <a:gd name="connsiteY12" fmla="*/ 0 h 3959924"/>
                <a:gd name="connsiteX13" fmla="*/ 888454 w 1856332"/>
                <a:gd name="connsiteY13" fmla="*/ 168335 h 3959924"/>
                <a:gd name="connsiteX14" fmla="*/ 888454 w 1856332"/>
                <a:gd name="connsiteY14" fmla="*/ 1210417 h 3959924"/>
                <a:gd name="connsiteX15" fmla="*/ 968040 w 1856332"/>
                <a:gd name="connsiteY15" fmla="*/ 1210417 h 3959924"/>
                <a:gd name="connsiteX16" fmla="*/ 968040 w 1856332"/>
                <a:gd name="connsiteY16" fmla="*/ 168335 h 3959924"/>
                <a:gd name="connsiteX17" fmla="*/ 1136375 w 1856332"/>
                <a:gd name="connsiteY17" fmla="*/ 0 h 3959924"/>
                <a:gd name="connsiteX18" fmla="*/ 1304710 w 1856332"/>
                <a:gd name="connsiteY18" fmla="*/ 168335 h 3959924"/>
                <a:gd name="connsiteX19" fmla="*/ 1304710 w 1856332"/>
                <a:gd name="connsiteY19" fmla="*/ 1210417 h 3959924"/>
                <a:gd name="connsiteX20" fmla="*/ 1631589 w 1856332"/>
                <a:gd name="connsiteY20" fmla="*/ 1210417 h 3959924"/>
                <a:gd name="connsiteX21" fmla="*/ 1302251 w 1856332"/>
                <a:gd name="connsiteY21" fmla="*/ 2536736 h 3959924"/>
                <a:gd name="connsiteX22" fmla="*/ 1351562 w 1856332"/>
                <a:gd name="connsiteY22" fmla="*/ 2536736 h 3959924"/>
                <a:gd name="connsiteX23" fmla="*/ 1612568 w 1856332"/>
                <a:gd name="connsiteY23" fmla="*/ 1852280 h 3959924"/>
                <a:gd name="connsiteX24" fmla="*/ 1775193 w 1856332"/>
                <a:gd name="connsiteY24" fmla="*/ 1779444 h 3959924"/>
                <a:gd name="connsiteX25" fmla="*/ 1848029 w 1856332"/>
                <a:gd name="connsiteY25" fmla="*/ 1942070 h 3959924"/>
                <a:gd name="connsiteX26" fmla="*/ 1389635 w 1856332"/>
                <a:gd name="connsiteY26" fmla="*/ 3144149 h 3959924"/>
                <a:gd name="connsiteX27" fmla="*/ 1344732 w 1856332"/>
                <a:gd name="connsiteY27" fmla="*/ 3176282 h 3959924"/>
                <a:gd name="connsiteX28" fmla="*/ 1228565 w 1856332"/>
                <a:gd name="connsiteY28" fmla="*/ 3214674 h 3959924"/>
                <a:gd name="connsiteX29" fmla="*/ 925623 w 1856332"/>
                <a:gd name="connsiteY29" fmla="*/ 3959924 h 3959924"/>
                <a:gd name="connsiteX30" fmla="*/ 601623 w 1856332"/>
                <a:gd name="connsiteY30" fmla="*/ 3635924 h 3959924"/>
                <a:gd name="connsiteX31" fmla="*/ 925623 w 1856332"/>
                <a:gd name="connsiteY31" fmla="*/ 3311924 h 3959924"/>
                <a:gd name="connsiteX32" fmla="*/ 1249623 w 1856332"/>
                <a:gd name="connsiteY32" fmla="*/ 3635924 h 3959924"/>
                <a:gd name="connsiteX33" fmla="*/ 925623 w 1856332"/>
                <a:gd name="connsiteY33" fmla="*/ 3959924 h 3959924"/>
                <a:gd name="connsiteX0" fmla="*/ 1228565 w 1856332"/>
                <a:gd name="connsiteY0" fmla="*/ 3214674 h 3959924"/>
                <a:gd name="connsiteX1" fmla="*/ 622681 w 1856332"/>
                <a:gd name="connsiteY1" fmla="*/ 3214674 h 3959924"/>
                <a:gd name="connsiteX2" fmla="*/ 466697 w 1856332"/>
                <a:gd name="connsiteY2" fmla="*/ 3144149 h 3959924"/>
                <a:gd name="connsiteX3" fmla="*/ 8303 w 1856332"/>
                <a:gd name="connsiteY3" fmla="*/ 1942070 h 3959924"/>
                <a:gd name="connsiteX4" fmla="*/ 81139 w 1856332"/>
                <a:gd name="connsiteY4" fmla="*/ 1779444 h 3959924"/>
                <a:gd name="connsiteX5" fmla="*/ 243764 w 1856332"/>
                <a:gd name="connsiteY5" fmla="*/ 1852280 h 3959924"/>
                <a:gd name="connsiteX6" fmla="*/ 504770 w 1856332"/>
                <a:gd name="connsiteY6" fmla="*/ 2536736 h 3959924"/>
                <a:gd name="connsiteX7" fmla="*/ 555637 w 1856332"/>
                <a:gd name="connsiteY7" fmla="*/ 2536736 h 3959924"/>
                <a:gd name="connsiteX8" fmla="*/ 226299 w 1856332"/>
                <a:gd name="connsiteY8" fmla="*/ 1210417 h 3959924"/>
                <a:gd name="connsiteX9" fmla="*/ 551784 w 1856332"/>
                <a:gd name="connsiteY9" fmla="*/ 1210417 h 3959924"/>
                <a:gd name="connsiteX10" fmla="*/ 551784 w 1856332"/>
                <a:gd name="connsiteY10" fmla="*/ 168335 h 3959924"/>
                <a:gd name="connsiteX11" fmla="*/ 720119 w 1856332"/>
                <a:gd name="connsiteY11" fmla="*/ 0 h 3959924"/>
                <a:gd name="connsiteX12" fmla="*/ 888454 w 1856332"/>
                <a:gd name="connsiteY12" fmla="*/ 168335 h 3959924"/>
                <a:gd name="connsiteX13" fmla="*/ 888454 w 1856332"/>
                <a:gd name="connsiteY13" fmla="*/ 1210417 h 3959924"/>
                <a:gd name="connsiteX14" fmla="*/ 968040 w 1856332"/>
                <a:gd name="connsiteY14" fmla="*/ 1210417 h 3959924"/>
                <a:gd name="connsiteX15" fmla="*/ 968040 w 1856332"/>
                <a:gd name="connsiteY15" fmla="*/ 168335 h 3959924"/>
                <a:gd name="connsiteX16" fmla="*/ 1136375 w 1856332"/>
                <a:gd name="connsiteY16" fmla="*/ 0 h 3959924"/>
                <a:gd name="connsiteX17" fmla="*/ 1304710 w 1856332"/>
                <a:gd name="connsiteY17" fmla="*/ 168335 h 3959924"/>
                <a:gd name="connsiteX18" fmla="*/ 1304710 w 1856332"/>
                <a:gd name="connsiteY18" fmla="*/ 1210417 h 3959924"/>
                <a:gd name="connsiteX19" fmla="*/ 1631589 w 1856332"/>
                <a:gd name="connsiteY19" fmla="*/ 1210417 h 3959924"/>
                <a:gd name="connsiteX20" fmla="*/ 1302251 w 1856332"/>
                <a:gd name="connsiteY20" fmla="*/ 2536736 h 3959924"/>
                <a:gd name="connsiteX21" fmla="*/ 1351562 w 1856332"/>
                <a:gd name="connsiteY21" fmla="*/ 2536736 h 3959924"/>
                <a:gd name="connsiteX22" fmla="*/ 1612568 w 1856332"/>
                <a:gd name="connsiteY22" fmla="*/ 1852280 h 3959924"/>
                <a:gd name="connsiteX23" fmla="*/ 1775193 w 1856332"/>
                <a:gd name="connsiteY23" fmla="*/ 1779444 h 3959924"/>
                <a:gd name="connsiteX24" fmla="*/ 1848029 w 1856332"/>
                <a:gd name="connsiteY24" fmla="*/ 1942070 h 3959924"/>
                <a:gd name="connsiteX25" fmla="*/ 1389635 w 1856332"/>
                <a:gd name="connsiteY25" fmla="*/ 3144149 h 3959924"/>
                <a:gd name="connsiteX26" fmla="*/ 1344732 w 1856332"/>
                <a:gd name="connsiteY26" fmla="*/ 3176282 h 3959924"/>
                <a:gd name="connsiteX27" fmla="*/ 1228565 w 1856332"/>
                <a:gd name="connsiteY27" fmla="*/ 3214674 h 3959924"/>
                <a:gd name="connsiteX28" fmla="*/ 925623 w 1856332"/>
                <a:gd name="connsiteY28" fmla="*/ 3959924 h 3959924"/>
                <a:gd name="connsiteX29" fmla="*/ 601623 w 1856332"/>
                <a:gd name="connsiteY29" fmla="*/ 3635924 h 3959924"/>
                <a:gd name="connsiteX30" fmla="*/ 925623 w 1856332"/>
                <a:gd name="connsiteY30" fmla="*/ 3311924 h 3959924"/>
                <a:gd name="connsiteX31" fmla="*/ 1249623 w 1856332"/>
                <a:gd name="connsiteY31" fmla="*/ 3635924 h 3959924"/>
                <a:gd name="connsiteX32" fmla="*/ 925623 w 1856332"/>
                <a:gd name="connsiteY32" fmla="*/ 3959924 h 3959924"/>
                <a:gd name="connsiteX0" fmla="*/ 1228565 w 1856332"/>
                <a:gd name="connsiteY0" fmla="*/ 3214674 h 3959924"/>
                <a:gd name="connsiteX1" fmla="*/ 622681 w 1856332"/>
                <a:gd name="connsiteY1" fmla="*/ 3214674 h 3959924"/>
                <a:gd name="connsiteX2" fmla="*/ 466697 w 1856332"/>
                <a:gd name="connsiteY2" fmla="*/ 3144149 h 3959924"/>
                <a:gd name="connsiteX3" fmla="*/ 8303 w 1856332"/>
                <a:gd name="connsiteY3" fmla="*/ 1942070 h 3959924"/>
                <a:gd name="connsiteX4" fmla="*/ 81139 w 1856332"/>
                <a:gd name="connsiteY4" fmla="*/ 1779444 h 3959924"/>
                <a:gd name="connsiteX5" fmla="*/ 243764 w 1856332"/>
                <a:gd name="connsiteY5" fmla="*/ 1852280 h 3959924"/>
                <a:gd name="connsiteX6" fmla="*/ 504770 w 1856332"/>
                <a:gd name="connsiteY6" fmla="*/ 2536736 h 3959924"/>
                <a:gd name="connsiteX7" fmla="*/ 555637 w 1856332"/>
                <a:gd name="connsiteY7" fmla="*/ 2536736 h 3959924"/>
                <a:gd name="connsiteX8" fmla="*/ 226299 w 1856332"/>
                <a:gd name="connsiteY8" fmla="*/ 1210417 h 3959924"/>
                <a:gd name="connsiteX9" fmla="*/ 551784 w 1856332"/>
                <a:gd name="connsiteY9" fmla="*/ 1210417 h 3959924"/>
                <a:gd name="connsiteX10" fmla="*/ 551784 w 1856332"/>
                <a:gd name="connsiteY10" fmla="*/ 168335 h 3959924"/>
                <a:gd name="connsiteX11" fmla="*/ 720119 w 1856332"/>
                <a:gd name="connsiteY11" fmla="*/ 0 h 3959924"/>
                <a:gd name="connsiteX12" fmla="*/ 888454 w 1856332"/>
                <a:gd name="connsiteY12" fmla="*/ 168335 h 3959924"/>
                <a:gd name="connsiteX13" fmla="*/ 888454 w 1856332"/>
                <a:gd name="connsiteY13" fmla="*/ 1210417 h 3959924"/>
                <a:gd name="connsiteX14" fmla="*/ 968040 w 1856332"/>
                <a:gd name="connsiteY14" fmla="*/ 1210417 h 3959924"/>
                <a:gd name="connsiteX15" fmla="*/ 968040 w 1856332"/>
                <a:gd name="connsiteY15" fmla="*/ 168335 h 3959924"/>
                <a:gd name="connsiteX16" fmla="*/ 1136375 w 1856332"/>
                <a:gd name="connsiteY16" fmla="*/ 0 h 3959924"/>
                <a:gd name="connsiteX17" fmla="*/ 1304710 w 1856332"/>
                <a:gd name="connsiteY17" fmla="*/ 168335 h 3959924"/>
                <a:gd name="connsiteX18" fmla="*/ 1304710 w 1856332"/>
                <a:gd name="connsiteY18" fmla="*/ 1210417 h 3959924"/>
                <a:gd name="connsiteX19" fmla="*/ 1631589 w 1856332"/>
                <a:gd name="connsiteY19" fmla="*/ 1210417 h 3959924"/>
                <a:gd name="connsiteX20" fmla="*/ 1302251 w 1856332"/>
                <a:gd name="connsiteY20" fmla="*/ 2536736 h 3959924"/>
                <a:gd name="connsiteX21" fmla="*/ 1351562 w 1856332"/>
                <a:gd name="connsiteY21" fmla="*/ 2536736 h 3959924"/>
                <a:gd name="connsiteX22" fmla="*/ 1612568 w 1856332"/>
                <a:gd name="connsiteY22" fmla="*/ 1852280 h 3959924"/>
                <a:gd name="connsiteX23" fmla="*/ 1775193 w 1856332"/>
                <a:gd name="connsiteY23" fmla="*/ 1779444 h 3959924"/>
                <a:gd name="connsiteX24" fmla="*/ 1848029 w 1856332"/>
                <a:gd name="connsiteY24" fmla="*/ 1942070 h 3959924"/>
                <a:gd name="connsiteX25" fmla="*/ 1389635 w 1856332"/>
                <a:gd name="connsiteY25" fmla="*/ 3144149 h 3959924"/>
                <a:gd name="connsiteX26" fmla="*/ 1344732 w 1856332"/>
                <a:gd name="connsiteY26" fmla="*/ 3176282 h 3959924"/>
                <a:gd name="connsiteX27" fmla="*/ 1228565 w 1856332"/>
                <a:gd name="connsiteY27" fmla="*/ 3214674 h 3959924"/>
                <a:gd name="connsiteX28" fmla="*/ 925623 w 1856332"/>
                <a:gd name="connsiteY28" fmla="*/ 3959924 h 3959924"/>
                <a:gd name="connsiteX29" fmla="*/ 601623 w 1856332"/>
                <a:gd name="connsiteY29" fmla="*/ 3635924 h 3959924"/>
                <a:gd name="connsiteX30" fmla="*/ 925623 w 1856332"/>
                <a:gd name="connsiteY30" fmla="*/ 3311924 h 3959924"/>
                <a:gd name="connsiteX31" fmla="*/ 1249623 w 1856332"/>
                <a:gd name="connsiteY31" fmla="*/ 3635924 h 3959924"/>
                <a:gd name="connsiteX32" fmla="*/ 925623 w 1856332"/>
                <a:gd name="connsiteY32" fmla="*/ 3959924 h 3959924"/>
                <a:gd name="connsiteX0" fmla="*/ 1228565 w 1856332"/>
                <a:gd name="connsiteY0" fmla="*/ 3214674 h 3959924"/>
                <a:gd name="connsiteX1" fmla="*/ 622681 w 1856332"/>
                <a:gd name="connsiteY1" fmla="*/ 3214674 h 3959924"/>
                <a:gd name="connsiteX2" fmla="*/ 466697 w 1856332"/>
                <a:gd name="connsiteY2" fmla="*/ 3144149 h 3959924"/>
                <a:gd name="connsiteX3" fmla="*/ 8303 w 1856332"/>
                <a:gd name="connsiteY3" fmla="*/ 1942070 h 3959924"/>
                <a:gd name="connsiteX4" fmla="*/ 81139 w 1856332"/>
                <a:gd name="connsiteY4" fmla="*/ 1779444 h 3959924"/>
                <a:gd name="connsiteX5" fmla="*/ 243764 w 1856332"/>
                <a:gd name="connsiteY5" fmla="*/ 1852280 h 3959924"/>
                <a:gd name="connsiteX6" fmla="*/ 504770 w 1856332"/>
                <a:gd name="connsiteY6" fmla="*/ 2536736 h 3959924"/>
                <a:gd name="connsiteX7" fmla="*/ 555637 w 1856332"/>
                <a:gd name="connsiteY7" fmla="*/ 2536736 h 3959924"/>
                <a:gd name="connsiteX8" fmla="*/ 226299 w 1856332"/>
                <a:gd name="connsiteY8" fmla="*/ 1210417 h 3959924"/>
                <a:gd name="connsiteX9" fmla="*/ 551784 w 1856332"/>
                <a:gd name="connsiteY9" fmla="*/ 1210417 h 3959924"/>
                <a:gd name="connsiteX10" fmla="*/ 551784 w 1856332"/>
                <a:gd name="connsiteY10" fmla="*/ 168335 h 3959924"/>
                <a:gd name="connsiteX11" fmla="*/ 720119 w 1856332"/>
                <a:gd name="connsiteY11" fmla="*/ 0 h 3959924"/>
                <a:gd name="connsiteX12" fmla="*/ 888454 w 1856332"/>
                <a:gd name="connsiteY12" fmla="*/ 168335 h 3959924"/>
                <a:gd name="connsiteX13" fmla="*/ 888454 w 1856332"/>
                <a:gd name="connsiteY13" fmla="*/ 1210417 h 3959924"/>
                <a:gd name="connsiteX14" fmla="*/ 968040 w 1856332"/>
                <a:gd name="connsiteY14" fmla="*/ 1210417 h 3959924"/>
                <a:gd name="connsiteX15" fmla="*/ 968040 w 1856332"/>
                <a:gd name="connsiteY15" fmla="*/ 168335 h 3959924"/>
                <a:gd name="connsiteX16" fmla="*/ 1136375 w 1856332"/>
                <a:gd name="connsiteY16" fmla="*/ 0 h 3959924"/>
                <a:gd name="connsiteX17" fmla="*/ 1304710 w 1856332"/>
                <a:gd name="connsiteY17" fmla="*/ 168335 h 3959924"/>
                <a:gd name="connsiteX18" fmla="*/ 1304710 w 1856332"/>
                <a:gd name="connsiteY18" fmla="*/ 1210417 h 3959924"/>
                <a:gd name="connsiteX19" fmla="*/ 1631589 w 1856332"/>
                <a:gd name="connsiteY19" fmla="*/ 1210417 h 3959924"/>
                <a:gd name="connsiteX20" fmla="*/ 1302251 w 1856332"/>
                <a:gd name="connsiteY20" fmla="*/ 2536736 h 3959924"/>
                <a:gd name="connsiteX21" fmla="*/ 1351562 w 1856332"/>
                <a:gd name="connsiteY21" fmla="*/ 2536736 h 3959924"/>
                <a:gd name="connsiteX22" fmla="*/ 1612568 w 1856332"/>
                <a:gd name="connsiteY22" fmla="*/ 1852280 h 3959924"/>
                <a:gd name="connsiteX23" fmla="*/ 1775193 w 1856332"/>
                <a:gd name="connsiteY23" fmla="*/ 1779444 h 3959924"/>
                <a:gd name="connsiteX24" fmla="*/ 1848029 w 1856332"/>
                <a:gd name="connsiteY24" fmla="*/ 1942070 h 3959924"/>
                <a:gd name="connsiteX25" fmla="*/ 1389635 w 1856332"/>
                <a:gd name="connsiteY25" fmla="*/ 3144149 h 3959924"/>
                <a:gd name="connsiteX26" fmla="*/ 1228565 w 1856332"/>
                <a:gd name="connsiteY26" fmla="*/ 3214674 h 3959924"/>
                <a:gd name="connsiteX27" fmla="*/ 925623 w 1856332"/>
                <a:gd name="connsiteY27" fmla="*/ 3959924 h 3959924"/>
                <a:gd name="connsiteX28" fmla="*/ 601623 w 1856332"/>
                <a:gd name="connsiteY28" fmla="*/ 3635924 h 3959924"/>
                <a:gd name="connsiteX29" fmla="*/ 925623 w 1856332"/>
                <a:gd name="connsiteY29" fmla="*/ 3311924 h 3959924"/>
                <a:gd name="connsiteX30" fmla="*/ 1249623 w 1856332"/>
                <a:gd name="connsiteY30" fmla="*/ 3635924 h 3959924"/>
                <a:gd name="connsiteX31" fmla="*/ 925623 w 1856332"/>
                <a:gd name="connsiteY31" fmla="*/ 3959924 h 3959924"/>
                <a:gd name="connsiteX0" fmla="*/ 1228565 w 1856332"/>
                <a:gd name="connsiteY0" fmla="*/ 3214674 h 3959924"/>
                <a:gd name="connsiteX1" fmla="*/ 622681 w 1856332"/>
                <a:gd name="connsiteY1" fmla="*/ 3214674 h 3959924"/>
                <a:gd name="connsiteX2" fmla="*/ 466697 w 1856332"/>
                <a:gd name="connsiteY2" fmla="*/ 3144149 h 3959924"/>
                <a:gd name="connsiteX3" fmla="*/ 8303 w 1856332"/>
                <a:gd name="connsiteY3" fmla="*/ 1942070 h 3959924"/>
                <a:gd name="connsiteX4" fmla="*/ 81139 w 1856332"/>
                <a:gd name="connsiteY4" fmla="*/ 1779444 h 3959924"/>
                <a:gd name="connsiteX5" fmla="*/ 243764 w 1856332"/>
                <a:gd name="connsiteY5" fmla="*/ 1852280 h 3959924"/>
                <a:gd name="connsiteX6" fmla="*/ 504770 w 1856332"/>
                <a:gd name="connsiteY6" fmla="*/ 2536736 h 3959924"/>
                <a:gd name="connsiteX7" fmla="*/ 555637 w 1856332"/>
                <a:gd name="connsiteY7" fmla="*/ 2536736 h 3959924"/>
                <a:gd name="connsiteX8" fmla="*/ 226299 w 1856332"/>
                <a:gd name="connsiteY8" fmla="*/ 1210417 h 3959924"/>
                <a:gd name="connsiteX9" fmla="*/ 551784 w 1856332"/>
                <a:gd name="connsiteY9" fmla="*/ 1210417 h 3959924"/>
                <a:gd name="connsiteX10" fmla="*/ 551784 w 1856332"/>
                <a:gd name="connsiteY10" fmla="*/ 168335 h 3959924"/>
                <a:gd name="connsiteX11" fmla="*/ 720119 w 1856332"/>
                <a:gd name="connsiteY11" fmla="*/ 0 h 3959924"/>
                <a:gd name="connsiteX12" fmla="*/ 888454 w 1856332"/>
                <a:gd name="connsiteY12" fmla="*/ 168335 h 3959924"/>
                <a:gd name="connsiteX13" fmla="*/ 888454 w 1856332"/>
                <a:gd name="connsiteY13" fmla="*/ 1210417 h 3959924"/>
                <a:gd name="connsiteX14" fmla="*/ 968040 w 1856332"/>
                <a:gd name="connsiteY14" fmla="*/ 1210417 h 3959924"/>
                <a:gd name="connsiteX15" fmla="*/ 968040 w 1856332"/>
                <a:gd name="connsiteY15" fmla="*/ 168335 h 3959924"/>
                <a:gd name="connsiteX16" fmla="*/ 1136375 w 1856332"/>
                <a:gd name="connsiteY16" fmla="*/ 0 h 3959924"/>
                <a:gd name="connsiteX17" fmla="*/ 1304710 w 1856332"/>
                <a:gd name="connsiteY17" fmla="*/ 168335 h 3959924"/>
                <a:gd name="connsiteX18" fmla="*/ 1304710 w 1856332"/>
                <a:gd name="connsiteY18" fmla="*/ 1210417 h 3959924"/>
                <a:gd name="connsiteX19" fmla="*/ 1631589 w 1856332"/>
                <a:gd name="connsiteY19" fmla="*/ 1210417 h 3959924"/>
                <a:gd name="connsiteX20" fmla="*/ 1302251 w 1856332"/>
                <a:gd name="connsiteY20" fmla="*/ 2536736 h 3959924"/>
                <a:gd name="connsiteX21" fmla="*/ 1351562 w 1856332"/>
                <a:gd name="connsiteY21" fmla="*/ 2536736 h 3959924"/>
                <a:gd name="connsiteX22" fmla="*/ 1612568 w 1856332"/>
                <a:gd name="connsiteY22" fmla="*/ 1852280 h 3959924"/>
                <a:gd name="connsiteX23" fmla="*/ 1775193 w 1856332"/>
                <a:gd name="connsiteY23" fmla="*/ 1779444 h 3959924"/>
                <a:gd name="connsiteX24" fmla="*/ 1848029 w 1856332"/>
                <a:gd name="connsiteY24" fmla="*/ 1942070 h 3959924"/>
                <a:gd name="connsiteX25" fmla="*/ 1389635 w 1856332"/>
                <a:gd name="connsiteY25" fmla="*/ 3144149 h 3959924"/>
                <a:gd name="connsiteX26" fmla="*/ 1228565 w 1856332"/>
                <a:gd name="connsiteY26" fmla="*/ 3214674 h 3959924"/>
                <a:gd name="connsiteX27" fmla="*/ 925623 w 1856332"/>
                <a:gd name="connsiteY27" fmla="*/ 3959924 h 3959924"/>
                <a:gd name="connsiteX28" fmla="*/ 601623 w 1856332"/>
                <a:gd name="connsiteY28" fmla="*/ 3635924 h 3959924"/>
                <a:gd name="connsiteX29" fmla="*/ 925623 w 1856332"/>
                <a:gd name="connsiteY29" fmla="*/ 3311924 h 3959924"/>
                <a:gd name="connsiteX30" fmla="*/ 1249623 w 1856332"/>
                <a:gd name="connsiteY30" fmla="*/ 3635924 h 3959924"/>
                <a:gd name="connsiteX31" fmla="*/ 925623 w 1856332"/>
                <a:gd name="connsiteY31" fmla="*/ 3959924 h 3959924"/>
                <a:gd name="connsiteX0" fmla="*/ 1228565 w 1856332"/>
                <a:gd name="connsiteY0" fmla="*/ 3214674 h 3959924"/>
                <a:gd name="connsiteX1" fmla="*/ 622681 w 1856332"/>
                <a:gd name="connsiteY1" fmla="*/ 3214674 h 3959924"/>
                <a:gd name="connsiteX2" fmla="*/ 466697 w 1856332"/>
                <a:gd name="connsiteY2" fmla="*/ 3144149 h 3959924"/>
                <a:gd name="connsiteX3" fmla="*/ 8303 w 1856332"/>
                <a:gd name="connsiteY3" fmla="*/ 1942070 h 3959924"/>
                <a:gd name="connsiteX4" fmla="*/ 81139 w 1856332"/>
                <a:gd name="connsiteY4" fmla="*/ 1779444 h 3959924"/>
                <a:gd name="connsiteX5" fmla="*/ 243764 w 1856332"/>
                <a:gd name="connsiteY5" fmla="*/ 1852280 h 3959924"/>
                <a:gd name="connsiteX6" fmla="*/ 504770 w 1856332"/>
                <a:gd name="connsiteY6" fmla="*/ 2536736 h 3959924"/>
                <a:gd name="connsiteX7" fmla="*/ 555637 w 1856332"/>
                <a:gd name="connsiteY7" fmla="*/ 2536736 h 3959924"/>
                <a:gd name="connsiteX8" fmla="*/ 226299 w 1856332"/>
                <a:gd name="connsiteY8" fmla="*/ 1210417 h 3959924"/>
                <a:gd name="connsiteX9" fmla="*/ 551784 w 1856332"/>
                <a:gd name="connsiteY9" fmla="*/ 1210417 h 3959924"/>
                <a:gd name="connsiteX10" fmla="*/ 551784 w 1856332"/>
                <a:gd name="connsiteY10" fmla="*/ 168335 h 3959924"/>
                <a:gd name="connsiteX11" fmla="*/ 720119 w 1856332"/>
                <a:gd name="connsiteY11" fmla="*/ 0 h 3959924"/>
                <a:gd name="connsiteX12" fmla="*/ 888454 w 1856332"/>
                <a:gd name="connsiteY12" fmla="*/ 168335 h 3959924"/>
                <a:gd name="connsiteX13" fmla="*/ 888454 w 1856332"/>
                <a:gd name="connsiteY13" fmla="*/ 1210417 h 3959924"/>
                <a:gd name="connsiteX14" fmla="*/ 968040 w 1856332"/>
                <a:gd name="connsiteY14" fmla="*/ 1210417 h 3959924"/>
                <a:gd name="connsiteX15" fmla="*/ 968040 w 1856332"/>
                <a:gd name="connsiteY15" fmla="*/ 168335 h 3959924"/>
                <a:gd name="connsiteX16" fmla="*/ 1136375 w 1856332"/>
                <a:gd name="connsiteY16" fmla="*/ 0 h 3959924"/>
                <a:gd name="connsiteX17" fmla="*/ 1304710 w 1856332"/>
                <a:gd name="connsiteY17" fmla="*/ 168335 h 3959924"/>
                <a:gd name="connsiteX18" fmla="*/ 1304710 w 1856332"/>
                <a:gd name="connsiteY18" fmla="*/ 1210417 h 3959924"/>
                <a:gd name="connsiteX19" fmla="*/ 1631589 w 1856332"/>
                <a:gd name="connsiteY19" fmla="*/ 1210417 h 3959924"/>
                <a:gd name="connsiteX20" fmla="*/ 1302251 w 1856332"/>
                <a:gd name="connsiteY20" fmla="*/ 2536736 h 3959924"/>
                <a:gd name="connsiteX21" fmla="*/ 1351562 w 1856332"/>
                <a:gd name="connsiteY21" fmla="*/ 2536736 h 3959924"/>
                <a:gd name="connsiteX22" fmla="*/ 1612568 w 1856332"/>
                <a:gd name="connsiteY22" fmla="*/ 1852280 h 3959924"/>
                <a:gd name="connsiteX23" fmla="*/ 1775193 w 1856332"/>
                <a:gd name="connsiteY23" fmla="*/ 1779444 h 3959924"/>
                <a:gd name="connsiteX24" fmla="*/ 1848029 w 1856332"/>
                <a:gd name="connsiteY24" fmla="*/ 1942070 h 3959924"/>
                <a:gd name="connsiteX25" fmla="*/ 1389635 w 1856332"/>
                <a:gd name="connsiteY25" fmla="*/ 3144149 h 3959924"/>
                <a:gd name="connsiteX26" fmla="*/ 1228565 w 1856332"/>
                <a:gd name="connsiteY26" fmla="*/ 3214674 h 3959924"/>
                <a:gd name="connsiteX27" fmla="*/ 925623 w 1856332"/>
                <a:gd name="connsiteY27" fmla="*/ 3959924 h 3959924"/>
                <a:gd name="connsiteX28" fmla="*/ 601623 w 1856332"/>
                <a:gd name="connsiteY28" fmla="*/ 3635924 h 3959924"/>
                <a:gd name="connsiteX29" fmla="*/ 925623 w 1856332"/>
                <a:gd name="connsiteY29" fmla="*/ 3311924 h 3959924"/>
                <a:gd name="connsiteX30" fmla="*/ 1249623 w 1856332"/>
                <a:gd name="connsiteY30" fmla="*/ 3635924 h 3959924"/>
                <a:gd name="connsiteX31" fmla="*/ 925623 w 1856332"/>
                <a:gd name="connsiteY31" fmla="*/ 3959924 h 3959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856332" h="3959924">
                  <a:moveTo>
                    <a:pt x="1228565" y="3214674"/>
                  </a:moveTo>
                  <a:lnTo>
                    <a:pt x="622681" y="3214674"/>
                  </a:lnTo>
                  <a:cubicBezTo>
                    <a:pt x="495703" y="3202920"/>
                    <a:pt x="501057" y="3225622"/>
                    <a:pt x="466697" y="3144149"/>
                  </a:cubicBezTo>
                  <a:lnTo>
                    <a:pt x="8303" y="1942070"/>
                  </a:lnTo>
                  <a:cubicBezTo>
                    <a:pt x="-16491" y="1877049"/>
                    <a:pt x="16118" y="1804239"/>
                    <a:pt x="81139" y="1779444"/>
                  </a:cubicBezTo>
                  <a:cubicBezTo>
                    <a:pt x="146160" y="1754650"/>
                    <a:pt x="218970" y="1787259"/>
                    <a:pt x="243764" y="1852280"/>
                  </a:cubicBezTo>
                  <a:lnTo>
                    <a:pt x="504770" y="2536736"/>
                  </a:lnTo>
                  <a:lnTo>
                    <a:pt x="555637" y="2536736"/>
                  </a:lnTo>
                  <a:lnTo>
                    <a:pt x="226299" y="1210417"/>
                  </a:lnTo>
                  <a:lnTo>
                    <a:pt x="551784" y="1210417"/>
                  </a:lnTo>
                  <a:lnTo>
                    <a:pt x="551784" y="168335"/>
                  </a:lnTo>
                  <a:cubicBezTo>
                    <a:pt x="551784" y="75366"/>
                    <a:pt x="627150" y="0"/>
                    <a:pt x="720119" y="0"/>
                  </a:cubicBezTo>
                  <a:cubicBezTo>
                    <a:pt x="813088" y="0"/>
                    <a:pt x="888454" y="75366"/>
                    <a:pt x="888454" y="168335"/>
                  </a:cubicBezTo>
                  <a:lnTo>
                    <a:pt x="888454" y="1210417"/>
                  </a:lnTo>
                  <a:lnTo>
                    <a:pt x="968040" y="1210417"/>
                  </a:lnTo>
                  <a:lnTo>
                    <a:pt x="968040" y="168335"/>
                  </a:lnTo>
                  <a:cubicBezTo>
                    <a:pt x="968040" y="75366"/>
                    <a:pt x="1043406" y="0"/>
                    <a:pt x="1136375" y="0"/>
                  </a:cubicBezTo>
                  <a:cubicBezTo>
                    <a:pt x="1229344" y="0"/>
                    <a:pt x="1304710" y="75366"/>
                    <a:pt x="1304710" y="168335"/>
                  </a:cubicBezTo>
                  <a:lnTo>
                    <a:pt x="1304710" y="1210417"/>
                  </a:lnTo>
                  <a:lnTo>
                    <a:pt x="1631589" y="1210417"/>
                  </a:lnTo>
                  <a:lnTo>
                    <a:pt x="1302251" y="2536736"/>
                  </a:lnTo>
                  <a:lnTo>
                    <a:pt x="1351562" y="2536736"/>
                  </a:lnTo>
                  <a:lnTo>
                    <a:pt x="1612568" y="1852280"/>
                  </a:lnTo>
                  <a:cubicBezTo>
                    <a:pt x="1637362" y="1787259"/>
                    <a:pt x="1710172" y="1754650"/>
                    <a:pt x="1775193" y="1779444"/>
                  </a:cubicBezTo>
                  <a:cubicBezTo>
                    <a:pt x="1840214" y="1804239"/>
                    <a:pt x="1872823" y="1877049"/>
                    <a:pt x="1848029" y="1942070"/>
                  </a:cubicBezTo>
                  <a:lnTo>
                    <a:pt x="1389635" y="3144149"/>
                  </a:lnTo>
                  <a:cubicBezTo>
                    <a:pt x="1348984" y="3225622"/>
                    <a:pt x="1356391" y="3202920"/>
                    <a:pt x="1228565" y="3214674"/>
                  </a:cubicBezTo>
                  <a:close/>
                  <a:moveTo>
                    <a:pt x="925623" y="3959924"/>
                  </a:moveTo>
                  <a:cubicBezTo>
                    <a:pt x="746683" y="3959924"/>
                    <a:pt x="601623" y="3814864"/>
                    <a:pt x="601623" y="3635924"/>
                  </a:cubicBezTo>
                  <a:cubicBezTo>
                    <a:pt x="601623" y="3456984"/>
                    <a:pt x="746683" y="3311924"/>
                    <a:pt x="925623" y="3311924"/>
                  </a:cubicBezTo>
                  <a:cubicBezTo>
                    <a:pt x="1104563" y="3311924"/>
                    <a:pt x="1249623" y="3456984"/>
                    <a:pt x="1249623" y="3635924"/>
                  </a:cubicBezTo>
                  <a:cubicBezTo>
                    <a:pt x="1249623" y="3814864"/>
                    <a:pt x="1104563" y="3959924"/>
                    <a:pt x="925623" y="3959924"/>
                  </a:cubicBezTo>
                  <a:close/>
                </a:path>
              </a:pathLst>
            </a:cu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sp>
          <p:nvSpPr>
            <p:cNvPr id="74" name="Round Same Side Corner Rectangle 20">
              <a:extLst>
                <a:ext uri="{FF2B5EF4-FFF2-40B4-BE49-F238E27FC236}">
                  <a16:creationId xmlns:a16="http://schemas.microsoft.com/office/drawing/2014/main" id="{1E023DC7-C166-4D42-BE81-42D4AF5F9D1D}"/>
                </a:ext>
              </a:extLst>
            </p:cNvPr>
            <p:cNvSpPr/>
            <p:nvPr/>
          </p:nvSpPr>
          <p:spPr>
            <a:xfrm rot="10800000">
              <a:off x="10252665" y="3306510"/>
              <a:ext cx="313136" cy="667981"/>
            </a:xfrm>
            <a:custGeom>
              <a:avLst/>
              <a:gdLst>
                <a:gd name="connsiteX0" fmla="*/ 1228565 w 1856332"/>
                <a:gd name="connsiteY0" fmla="*/ 3214674 h 3959924"/>
                <a:gd name="connsiteX1" fmla="*/ 622681 w 1856332"/>
                <a:gd name="connsiteY1" fmla="*/ 3214674 h 3959924"/>
                <a:gd name="connsiteX2" fmla="*/ 521281 w 1856332"/>
                <a:gd name="connsiteY2" fmla="*/ 3174669 h 3959924"/>
                <a:gd name="connsiteX3" fmla="*/ 466697 w 1856332"/>
                <a:gd name="connsiteY3" fmla="*/ 3144149 h 3959924"/>
                <a:gd name="connsiteX4" fmla="*/ 8303 w 1856332"/>
                <a:gd name="connsiteY4" fmla="*/ 1942070 h 3959924"/>
                <a:gd name="connsiteX5" fmla="*/ 81139 w 1856332"/>
                <a:gd name="connsiteY5" fmla="*/ 1779444 h 3959924"/>
                <a:gd name="connsiteX6" fmla="*/ 243764 w 1856332"/>
                <a:gd name="connsiteY6" fmla="*/ 1852280 h 3959924"/>
                <a:gd name="connsiteX7" fmla="*/ 504770 w 1856332"/>
                <a:gd name="connsiteY7" fmla="*/ 2536736 h 3959924"/>
                <a:gd name="connsiteX8" fmla="*/ 555637 w 1856332"/>
                <a:gd name="connsiteY8" fmla="*/ 2536736 h 3959924"/>
                <a:gd name="connsiteX9" fmla="*/ 226299 w 1856332"/>
                <a:gd name="connsiteY9" fmla="*/ 1210417 h 3959924"/>
                <a:gd name="connsiteX10" fmla="*/ 551784 w 1856332"/>
                <a:gd name="connsiteY10" fmla="*/ 1210417 h 3959924"/>
                <a:gd name="connsiteX11" fmla="*/ 551784 w 1856332"/>
                <a:gd name="connsiteY11" fmla="*/ 168335 h 3959924"/>
                <a:gd name="connsiteX12" fmla="*/ 720119 w 1856332"/>
                <a:gd name="connsiteY12" fmla="*/ 0 h 3959924"/>
                <a:gd name="connsiteX13" fmla="*/ 888454 w 1856332"/>
                <a:gd name="connsiteY13" fmla="*/ 168335 h 3959924"/>
                <a:gd name="connsiteX14" fmla="*/ 888454 w 1856332"/>
                <a:gd name="connsiteY14" fmla="*/ 1210417 h 3959924"/>
                <a:gd name="connsiteX15" fmla="*/ 968040 w 1856332"/>
                <a:gd name="connsiteY15" fmla="*/ 1210417 h 3959924"/>
                <a:gd name="connsiteX16" fmla="*/ 968040 w 1856332"/>
                <a:gd name="connsiteY16" fmla="*/ 168335 h 3959924"/>
                <a:gd name="connsiteX17" fmla="*/ 1136375 w 1856332"/>
                <a:gd name="connsiteY17" fmla="*/ 0 h 3959924"/>
                <a:gd name="connsiteX18" fmla="*/ 1304710 w 1856332"/>
                <a:gd name="connsiteY18" fmla="*/ 168335 h 3959924"/>
                <a:gd name="connsiteX19" fmla="*/ 1304710 w 1856332"/>
                <a:gd name="connsiteY19" fmla="*/ 1210417 h 3959924"/>
                <a:gd name="connsiteX20" fmla="*/ 1631589 w 1856332"/>
                <a:gd name="connsiteY20" fmla="*/ 1210417 h 3959924"/>
                <a:gd name="connsiteX21" fmla="*/ 1302251 w 1856332"/>
                <a:gd name="connsiteY21" fmla="*/ 2536736 h 3959924"/>
                <a:gd name="connsiteX22" fmla="*/ 1351562 w 1856332"/>
                <a:gd name="connsiteY22" fmla="*/ 2536736 h 3959924"/>
                <a:gd name="connsiteX23" fmla="*/ 1612568 w 1856332"/>
                <a:gd name="connsiteY23" fmla="*/ 1852280 h 3959924"/>
                <a:gd name="connsiteX24" fmla="*/ 1775193 w 1856332"/>
                <a:gd name="connsiteY24" fmla="*/ 1779444 h 3959924"/>
                <a:gd name="connsiteX25" fmla="*/ 1848029 w 1856332"/>
                <a:gd name="connsiteY25" fmla="*/ 1942070 h 3959924"/>
                <a:gd name="connsiteX26" fmla="*/ 1389635 w 1856332"/>
                <a:gd name="connsiteY26" fmla="*/ 3144149 h 3959924"/>
                <a:gd name="connsiteX27" fmla="*/ 1344732 w 1856332"/>
                <a:gd name="connsiteY27" fmla="*/ 3176282 h 3959924"/>
                <a:gd name="connsiteX28" fmla="*/ 1228565 w 1856332"/>
                <a:gd name="connsiteY28" fmla="*/ 3214674 h 3959924"/>
                <a:gd name="connsiteX29" fmla="*/ 925623 w 1856332"/>
                <a:gd name="connsiteY29" fmla="*/ 3959924 h 3959924"/>
                <a:gd name="connsiteX30" fmla="*/ 601623 w 1856332"/>
                <a:gd name="connsiteY30" fmla="*/ 3635924 h 3959924"/>
                <a:gd name="connsiteX31" fmla="*/ 925623 w 1856332"/>
                <a:gd name="connsiteY31" fmla="*/ 3311924 h 3959924"/>
                <a:gd name="connsiteX32" fmla="*/ 1249623 w 1856332"/>
                <a:gd name="connsiteY32" fmla="*/ 3635924 h 3959924"/>
                <a:gd name="connsiteX33" fmla="*/ 925623 w 1856332"/>
                <a:gd name="connsiteY33" fmla="*/ 3959924 h 3959924"/>
                <a:gd name="connsiteX0" fmla="*/ 1228565 w 1856332"/>
                <a:gd name="connsiteY0" fmla="*/ 3214674 h 3959924"/>
                <a:gd name="connsiteX1" fmla="*/ 622681 w 1856332"/>
                <a:gd name="connsiteY1" fmla="*/ 3214674 h 3959924"/>
                <a:gd name="connsiteX2" fmla="*/ 466697 w 1856332"/>
                <a:gd name="connsiteY2" fmla="*/ 3144149 h 3959924"/>
                <a:gd name="connsiteX3" fmla="*/ 8303 w 1856332"/>
                <a:gd name="connsiteY3" fmla="*/ 1942070 h 3959924"/>
                <a:gd name="connsiteX4" fmla="*/ 81139 w 1856332"/>
                <a:gd name="connsiteY4" fmla="*/ 1779444 h 3959924"/>
                <a:gd name="connsiteX5" fmla="*/ 243764 w 1856332"/>
                <a:gd name="connsiteY5" fmla="*/ 1852280 h 3959924"/>
                <a:gd name="connsiteX6" fmla="*/ 504770 w 1856332"/>
                <a:gd name="connsiteY6" fmla="*/ 2536736 h 3959924"/>
                <a:gd name="connsiteX7" fmla="*/ 555637 w 1856332"/>
                <a:gd name="connsiteY7" fmla="*/ 2536736 h 3959924"/>
                <a:gd name="connsiteX8" fmla="*/ 226299 w 1856332"/>
                <a:gd name="connsiteY8" fmla="*/ 1210417 h 3959924"/>
                <a:gd name="connsiteX9" fmla="*/ 551784 w 1856332"/>
                <a:gd name="connsiteY9" fmla="*/ 1210417 h 3959924"/>
                <a:gd name="connsiteX10" fmla="*/ 551784 w 1856332"/>
                <a:gd name="connsiteY10" fmla="*/ 168335 h 3959924"/>
                <a:gd name="connsiteX11" fmla="*/ 720119 w 1856332"/>
                <a:gd name="connsiteY11" fmla="*/ 0 h 3959924"/>
                <a:gd name="connsiteX12" fmla="*/ 888454 w 1856332"/>
                <a:gd name="connsiteY12" fmla="*/ 168335 h 3959924"/>
                <a:gd name="connsiteX13" fmla="*/ 888454 w 1856332"/>
                <a:gd name="connsiteY13" fmla="*/ 1210417 h 3959924"/>
                <a:gd name="connsiteX14" fmla="*/ 968040 w 1856332"/>
                <a:gd name="connsiteY14" fmla="*/ 1210417 h 3959924"/>
                <a:gd name="connsiteX15" fmla="*/ 968040 w 1856332"/>
                <a:gd name="connsiteY15" fmla="*/ 168335 h 3959924"/>
                <a:gd name="connsiteX16" fmla="*/ 1136375 w 1856332"/>
                <a:gd name="connsiteY16" fmla="*/ 0 h 3959924"/>
                <a:gd name="connsiteX17" fmla="*/ 1304710 w 1856332"/>
                <a:gd name="connsiteY17" fmla="*/ 168335 h 3959924"/>
                <a:gd name="connsiteX18" fmla="*/ 1304710 w 1856332"/>
                <a:gd name="connsiteY18" fmla="*/ 1210417 h 3959924"/>
                <a:gd name="connsiteX19" fmla="*/ 1631589 w 1856332"/>
                <a:gd name="connsiteY19" fmla="*/ 1210417 h 3959924"/>
                <a:gd name="connsiteX20" fmla="*/ 1302251 w 1856332"/>
                <a:gd name="connsiteY20" fmla="*/ 2536736 h 3959924"/>
                <a:gd name="connsiteX21" fmla="*/ 1351562 w 1856332"/>
                <a:gd name="connsiteY21" fmla="*/ 2536736 h 3959924"/>
                <a:gd name="connsiteX22" fmla="*/ 1612568 w 1856332"/>
                <a:gd name="connsiteY22" fmla="*/ 1852280 h 3959924"/>
                <a:gd name="connsiteX23" fmla="*/ 1775193 w 1856332"/>
                <a:gd name="connsiteY23" fmla="*/ 1779444 h 3959924"/>
                <a:gd name="connsiteX24" fmla="*/ 1848029 w 1856332"/>
                <a:gd name="connsiteY24" fmla="*/ 1942070 h 3959924"/>
                <a:gd name="connsiteX25" fmla="*/ 1389635 w 1856332"/>
                <a:gd name="connsiteY25" fmla="*/ 3144149 h 3959924"/>
                <a:gd name="connsiteX26" fmla="*/ 1344732 w 1856332"/>
                <a:gd name="connsiteY26" fmla="*/ 3176282 h 3959924"/>
                <a:gd name="connsiteX27" fmla="*/ 1228565 w 1856332"/>
                <a:gd name="connsiteY27" fmla="*/ 3214674 h 3959924"/>
                <a:gd name="connsiteX28" fmla="*/ 925623 w 1856332"/>
                <a:gd name="connsiteY28" fmla="*/ 3959924 h 3959924"/>
                <a:gd name="connsiteX29" fmla="*/ 601623 w 1856332"/>
                <a:gd name="connsiteY29" fmla="*/ 3635924 h 3959924"/>
                <a:gd name="connsiteX30" fmla="*/ 925623 w 1856332"/>
                <a:gd name="connsiteY30" fmla="*/ 3311924 h 3959924"/>
                <a:gd name="connsiteX31" fmla="*/ 1249623 w 1856332"/>
                <a:gd name="connsiteY31" fmla="*/ 3635924 h 3959924"/>
                <a:gd name="connsiteX32" fmla="*/ 925623 w 1856332"/>
                <a:gd name="connsiteY32" fmla="*/ 3959924 h 3959924"/>
                <a:gd name="connsiteX0" fmla="*/ 1228565 w 1856332"/>
                <a:gd name="connsiteY0" fmla="*/ 3214674 h 3959924"/>
                <a:gd name="connsiteX1" fmla="*/ 622681 w 1856332"/>
                <a:gd name="connsiteY1" fmla="*/ 3214674 h 3959924"/>
                <a:gd name="connsiteX2" fmla="*/ 466697 w 1856332"/>
                <a:gd name="connsiteY2" fmla="*/ 3144149 h 3959924"/>
                <a:gd name="connsiteX3" fmla="*/ 8303 w 1856332"/>
                <a:gd name="connsiteY3" fmla="*/ 1942070 h 3959924"/>
                <a:gd name="connsiteX4" fmla="*/ 81139 w 1856332"/>
                <a:gd name="connsiteY4" fmla="*/ 1779444 h 3959924"/>
                <a:gd name="connsiteX5" fmla="*/ 243764 w 1856332"/>
                <a:gd name="connsiteY5" fmla="*/ 1852280 h 3959924"/>
                <a:gd name="connsiteX6" fmla="*/ 504770 w 1856332"/>
                <a:gd name="connsiteY6" fmla="*/ 2536736 h 3959924"/>
                <a:gd name="connsiteX7" fmla="*/ 555637 w 1856332"/>
                <a:gd name="connsiteY7" fmla="*/ 2536736 h 3959924"/>
                <a:gd name="connsiteX8" fmla="*/ 226299 w 1856332"/>
                <a:gd name="connsiteY8" fmla="*/ 1210417 h 3959924"/>
                <a:gd name="connsiteX9" fmla="*/ 551784 w 1856332"/>
                <a:gd name="connsiteY9" fmla="*/ 1210417 h 3959924"/>
                <a:gd name="connsiteX10" fmla="*/ 551784 w 1856332"/>
                <a:gd name="connsiteY10" fmla="*/ 168335 h 3959924"/>
                <a:gd name="connsiteX11" fmla="*/ 720119 w 1856332"/>
                <a:gd name="connsiteY11" fmla="*/ 0 h 3959924"/>
                <a:gd name="connsiteX12" fmla="*/ 888454 w 1856332"/>
                <a:gd name="connsiteY12" fmla="*/ 168335 h 3959924"/>
                <a:gd name="connsiteX13" fmla="*/ 888454 w 1856332"/>
                <a:gd name="connsiteY13" fmla="*/ 1210417 h 3959924"/>
                <a:gd name="connsiteX14" fmla="*/ 968040 w 1856332"/>
                <a:gd name="connsiteY14" fmla="*/ 1210417 h 3959924"/>
                <a:gd name="connsiteX15" fmla="*/ 968040 w 1856332"/>
                <a:gd name="connsiteY15" fmla="*/ 168335 h 3959924"/>
                <a:gd name="connsiteX16" fmla="*/ 1136375 w 1856332"/>
                <a:gd name="connsiteY16" fmla="*/ 0 h 3959924"/>
                <a:gd name="connsiteX17" fmla="*/ 1304710 w 1856332"/>
                <a:gd name="connsiteY17" fmla="*/ 168335 h 3959924"/>
                <a:gd name="connsiteX18" fmla="*/ 1304710 w 1856332"/>
                <a:gd name="connsiteY18" fmla="*/ 1210417 h 3959924"/>
                <a:gd name="connsiteX19" fmla="*/ 1631589 w 1856332"/>
                <a:gd name="connsiteY19" fmla="*/ 1210417 h 3959924"/>
                <a:gd name="connsiteX20" fmla="*/ 1302251 w 1856332"/>
                <a:gd name="connsiteY20" fmla="*/ 2536736 h 3959924"/>
                <a:gd name="connsiteX21" fmla="*/ 1351562 w 1856332"/>
                <a:gd name="connsiteY21" fmla="*/ 2536736 h 3959924"/>
                <a:gd name="connsiteX22" fmla="*/ 1612568 w 1856332"/>
                <a:gd name="connsiteY22" fmla="*/ 1852280 h 3959924"/>
                <a:gd name="connsiteX23" fmla="*/ 1775193 w 1856332"/>
                <a:gd name="connsiteY23" fmla="*/ 1779444 h 3959924"/>
                <a:gd name="connsiteX24" fmla="*/ 1848029 w 1856332"/>
                <a:gd name="connsiteY24" fmla="*/ 1942070 h 3959924"/>
                <a:gd name="connsiteX25" fmla="*/ 1389635 w 1856332"/>
                <a:gd name="connsiteY25" fmla="*/ 3144149 h 3959924"/>
                <a:gd name="connsiteX26" fmla="*/ 1344732 w 1856332"/>
                <a:gd name="connsiteY26" fmla="*/ 3176282 h 3959924"/>
                <a:gd name="connsiteX27" fmla="*/ 1228565 w 1856332"/>
                <a:gd name="connsiteY27" fmla="*/ 3214674 h 3959924"/>
                <a:gd name="connsiteX28" fmla="*/ 925623 w 1856332"/>
                <a:gd name="connsiteY28" fmla="*/ 3959924 h 3959924"/>
                <a:gd name="connsiteX29" fmla="*/ 601623 w 1856332"/>
                <a:gd name="connsiteY29" fmla="*/ 3635924 h 3959924"/>
                <a:gd name="connsiteX30" fmla="*/ 925623 w 1856332"/>
                <a:gd name="connsiteY30" fmla="*/ 3311924 h 3959924"/>
                <a:gd name="connsiteX31" fmla="*/ 1249623 w 1856332"/>
                <a:gd name="connsiteY31" fmla="*/ 3635924 h 3959924"/>
                <a:gd name="connsiteX32" fmla="*/ 925623 w 1856332"/>
                <a:gd name="connsiteY32" fmla="*/ 3959924 h 3959924"/>
                <a:gd name="connsiteX0" fmla="*/ 1228565 w 1856332"/>
                <a:gd name="connsiteY0" fmla="*/ 3214674 h 3959924"/>
                <a:gd name="connsiteX1" fmla="*/ 622681 w 1856332"/>
                <a:gd name="connsiteY1" fmla="*/ 3214674 h 3959924"/>
                <a:gd name="connsiteX2" fmla="*/ 466697 w 1856332"/>
                <a:gd name="connsiteY2" fmla="*/ 3144149 h 3959924"/>
                <a:gd name="connsiteX3" fmla="*/ 8303 w 1856332"/>
                <a:gd name="connsiteY3" fmla="*/ 1942070 h 3959924"/>
                <a:gd name="connsiteX4" fmla="*/ 81139 w 1856332"/>
                <a:gd name="connsiteY4" fmla="*/ 1779444 h 3959924"/>
                <a:gd name="connsiteX5" fmla="*/ 243764 w 1856332"/>
                <a:gd name="connsiteY5" fmla="*/ 1852280 h 3959924"/>
                <a:gd name="connsiteX6" fmla="*/ 504770 w 1856332"/>
                <a:gd name="connsiteY6" fmla="*/ 2536736 h 3959924"/>
                <a:gd name="connsiteX7" fmla="*/ 555637 w 1856332"/>
                <a:gd name="connsiteY7" fmla="*/ 2536736 h 3959924"/>
                <a:gd name="connsiteX8" fmla="*/ 226299 w 1856332"/>
                <a:gd name="connsiteY8" fmla="*/ 1210417 h 3959924"/>
                <a:gd name="connsiteX9" fmla="*/ 551784 w 1856332"/>
                <a:gd name="connsiteY9" fmla="*/ 1210417 h 3959924"/>
                <a:gd name="connsiteX10" fmla="*/ 551784 w 1856332"/>
                <a:gd name="connsiteY10" fmla="*/ 168335 h 3959924"/>
                <a:gd name="connsiteX11" fmla="*/ 720119 w 1856332"/>
                <a:gd name="connsiteY11" fmla="*/ 0 h 3959924"/>
                <a:gd name="connsiteX12" fmla="*/ 888454 w 1856332"/>
                <a:gd name="connsiteY12" fmla="*/ 168335 h 3959924"/>
                <a:gd name="connsiteX13" fmla="*/ 888454 w 1856332"/>
                <a:gd name="connsiteY13" fmla="*/ 1210417 h 3959924"/>
                <a:gd name="connsiteX14" fmla="*/ 968040 w 1856332"/>
                <a:gd name="connsiteY14" fmla="*/ 1210417 h 3959924"/>
                <a:gd name="connsiteX15" fmla="*/ 968040 w 1856332"/>
                <a:gd name="connsiteY15" fmla="*/ 168335 h 3959924"/>
                <a:gd name="connsiteX16" fmla="*/ 1136375 w 1856332"/>
                <a:gd name="connsiteY16" fmla="*/ 0 h 3959924"/>
                <a:gd name="connsiteX17" fmla="*/ 1304710 w 1856332"/>
                <a:gd name="connsiteY17" fmla="*/ 168335 h 3959924"/>
                <a:gd name="connsiteX18" fmla="*/ 1304710 w 1856332"/>
                <a:gd name="connsiteY18" fmla="*/ 1210417 h 3959924"/>
                <a:gd name="connsiteX19" fmla="*/ 1631589 w 1856332"/>
                <a:gd name="connsiteY19" fmla="*/ 1210417 h 3959924"/>
                <a:gd name="connsiteX20" fmla="*/ 1302251 w 1856332"/>
                <a:gd name="connsiteY20" fmla="*/ 2536736 h 3959924"/>
                <a:gd name="connsiteX21" fmla="*/ 1351562 w 1856332"/>
                <a:gd name="connsiteY21" fmla="*/ 2536736 h 3959924"/>
                <a:gd name="connsiteX22" fmla="*/ 1612568 w 1856332"/>
                <a:gd name="connsiteY22" fmla="*/ 1852280 h 3959924"/>
                <a:gd name="connsiteX23" fmla="*/ 1775193 w 1856332"/>
                <a:gd name="connsiteY23" fmla="*/ 1779444 h 3959924"/>
                <a:gd name="connsiteX24" fmla="*/ 1848029 w 1856332"/>
                <a:gd name="connsiteY24" fmla="*/ 1942070 h 3959924"/>
                <a:gd name="connsiteX25" fmla="*/ 1389635 w 1856332"/>
                <a:gd name="connsiteY25" fmla="*/ 3144149 h 3959924"/>
                <a:gd name="connsiteX26" fmla="*/ 1228565 w 1856332"/>
                <a:gd name="connsiteY26" fmla="*/ 3214674 h 3959924"/>
                <a:gd name="connsiteX27" fmla="*/ 925623 w 1856332"/>
                <a:gd name="connsiteY27" fmla="*/ 3959924 h 3959924"/>
                <a:gd name="connsiteX28" fmla="*/ 601623 w 1856332"/>
                <a:gd name="connsiteY28" fmla="*/ 3635924 h 3959924"/>
                <a:gd name="connsiteX29" fmla="*/ 925623 w 1856332"/>
                <a:gd name="connsiteY29" fmla="*/ 3311924 h 3959924"/>
                <a:gd name="connsiteX30" fmla="*/ 1249623 w 1856332"/>
                <a:gd name="connsiteY30" fmla="*/ 3635924 h 3959924"/>
                <a:gd name="connsiteX31" fmla="*/ 925623 w 1856332"/>
                <a:gd name="connsiteY31" fmla="*/ 3959924 h 3959924"/>
                <a:gd name="connsiteX0" fmla="*/ 1228565 w 1856332"/>
                <a:gd name="connsiteY0" fmla="*/ 3214674 h 3959924"/>
                <a:gd name="connsiteX1" fmla="*/ 622681 w 1856332"/>
                <a:gd name="connsiteY1" fmla="*/ 3214674 h 3959924"/>
                <a:gd name="connsiteX2" fmla="*/ 466697 w 1856332"/>
                <a:gd name="connsiteY2" fmla="*/ 3144149 h 3959924"/>
                <a:gd name="connsiteX3" fmla="*/ 8303 w 1856332"/>
                <a:gd name="connsiteY3" fmla="*/ 1942070 h 3959924"/>
                <a:gd name="connsiteX4" fmla="*/ 81139 w 1856332"/>
                <a:gd name="connsiteY4" fmla="*/ 1779444 h 3959924"/>
                <a:gd name="connsiteX5" fmla="*/ 243764 w 1856332"/>
                <a:gd name="connsiteY5" fmla="*/ 1852280 h 3959924"/>
                <a:gd name="connsiteX6" fmla="*/ 504770 w 1856332"/>
                <a:gd name="connsiteY6" fmla="*/ 2536736 h 3959924"/>
                <a:gd name="connsiteX7" fmla="*/ 555637 w 1856332"/>
                <a:gd name="connsiteY7" fmla="*/ 2536736 h 3959924"/>
                <a:gd name="connsiteX8" fmla="*/ 226299 w 1856332"/>
                <a:gd name="connsiteY8" fmla="*/ 1210417 h 3959924"/>
                <a:gd name="connsiteX9" fmla="*/ 551784 w 1856332"/>
                <a:gd name="connsiteY9" fmla="*/ 1210417 h 3959924"/>
                <a:gd name="connsiteX10" fmla="*/ 551784 w 1856332"/>
                <a:gd name="connsiteY10" fmla="*/ 168335 h 3959924"/>
                <a:gd name="connsiteX11" fmla="*/ 720119 w 1856332"/>
                <a:gd name="connsiteY11" fmla="*/ 0 h 3959924"/>
                <a:gd name="connsiteX12" fmla="*/ 888454 w 1856332"/>
                <a:gd name="connsiteY12" fmla="*/ 168335 h 3959924"/>
                <a:gd name="connsiteX13" fmla="*/ 888454 w 1856332"/>
                <a:gd name="connsiteY13" fmla="*/ 1210417 h 3959924"/>
                <a:gd name="connsiteX14" fmla="*/ 968040 w 1856332"/>
                <a:gd name="connsiteY14" fmla="*/ 1210417 h 3959924"/>
                <a:gd name="connsiteX15" fmla="*/ 968040 w 1856332"/>
                <a:gd name="connsiteY15" fmla="*/ 168335 h 3959924"/>
                <a:gd name="connsiteX16" fmla="*/ 1136375 w 1856332"/>
                <a:gd name="connsiteY16" fmla="*/ 0 h 3959924"/>
                <a:gd name="connsiteX17" fmla="*/ 1304710 w 1856332"/>
                <a:gd name="connsiteY17" fmla="*/ 168335 h 3959924"/>
                <a:gd name="connsiteX18" fmla="*/ 1304710 w 1856332"/>
                <a:gd name="connsiteY18" fmla="*/ 1210417 h 3959924"/>
                <a:gd name="connsiteX19" fmla="*/ 1631589 w 1856332"/>
                <a:gd name="connsiteY19" fmla="*/ 1210417 h 3959924"/>
                <a:gd name="connsiteX20" fmla="*/ 1302251 w 1856332"/>
                <a:gd name="connsiteY20" fmla="*/ 2536736 h 3959924"/>
                <a:gd name="connsiteX21" fmla="*/ 1351562 w 1856332"/>
                <a:gd name="connsiteY21" fmla="*/ 2536736 h 3959924"/>
                <a:gd name="connsiteX22" fmla="*/ 1612568 w 1856332"/>
                <a:gd name="connsiteY22" fmla="*/ 1852280 h 3959924"/>
                <a:gd name="connsiteX23" fmla="*/ 1775193 w 1856332"/>
                <a:gd name="connsiteY23" fmla="*/ 1779444 h 3959924"/>
                <a:gd name="connsiteX24" fmla="*/ 1848029 w 1856332"/>
                <a:gd name="connsiteY24" fmla="*/ 1942070 h 3959924"/>
                <a:gd name="connsiteX25" fmla="*/ 1389635 w 1856332"/>
                <a:gd name="connsiteY25" fmla="*/ 3144149 h 3959924"/>
                <a:gd name="connsiteX26" fmla="*/ 1228565 w 1856332"/>
                <a:gd name="connsiteY26" fmla="*/ 3214674 h 3959924"/>
                <a:gd name="connsiteX27" fmla="*/ 925623 w 1856332"/>
                <a:gd name="connsiteY27" fmla="*/ 3959924 h 3959924"/>
                <a:gd name="connsiteX28" fmla="*/ 601623 w 1856332"/>
                <a:gd name="connsiteY28" fmla="*/ 3635924 h 3959924"/>
                <a:gd name="connsiteX29" fmla="*/ 925623 w 1856332"/>
                <a:gd name="connsiteY29" fmla="*/ 3311924 h 3959924"/>
                <a:gd name="connsiteX30" fmla="*/ 1249623 w 1856332"/>
                <a:gd name="connsiteY30" fmla="*/ 3635924 h 3959924"/>
                <a:gd name="connsiteX31" fmla="*/ 925623 w 1856332"/>
                <a:gd name="connsiteY31" fmla="*/ 3959924 h 3959924"/>
                <a:gd name="connsiteX0" fmla="*/ 1228565 w 1856332"/>
                <a:gd name="connsiteY0" fmla="*/ 3214674 h 3959924"/>
                <a:gd name="connsiteX1" fmla="*/ 622681 w 1856332"/>
                <a:gd name="connsiteY1" fmla="*/ 3214674 h 3959924"/>
                <a:gd name="connsiteX2" fmla="*/ 466697 w 1856332"/>
                <a:gd name="connsiteY2" fmla="*/ 3144149 h 3959924"/>
                <a:gd name="connsiteX3" fmla="*/ 8303 w 1856332"/>
                <a:gd name="connsiteY3" fmla="*/ 1942070 h 3959924"/>
                <a:gd name="connsiteX4" fmla="*/ 81139 w 1856332"/>
                <a:gd name="connsiteY4" fmla="*/ 1779444 h 3959924"/>
                <a:gd name="connsiteX5" fmla="*/ 243764 w 1856332"/>
                <a:gd name="connsiteY5" fmla="*/ 1852280 h 3959924"/>
                <a:gd name="connsiteX6" fmla="*/ 504770 w 1856332"/>
                <a:gd name="connsiteY6" fmla="*/ 2536736 h 3959924"/>
                <a:gd name="connsiteX7" fmla="*/ 555637 w 1856332"/>
                <a:gd name="connsiteY7" fmla="*/ 2536736 h 3959924"/>
                <a:gd name="connsiteX8" fmla="*/ 226299 w 1856332"/>
                <a:gd name="connsiteY8" fmla="*/ 1210417 h 3959924"/>
                <a:gd name="connsiteX9" fmla="*/ 551784 w 1856332"/>
                <a:gd name="connsiteY9" fmla="*/ 1210417 h 3959924"/>
                <a:gd name="connsiteX10" fmla="*/ 551784 w 1856332"/>
                <a:gd name="connsiteY10" fmla="*/ 168335 h 3959924"/>
                <a:gd name="connsiteX11" fmla="*/ 720119 w 1856332"/>
                <a:gd name="connsiteY11" fmla="*/ 0 h 3959924"/>
                <a:gd name="connsiteX12" fmla="*/ 888454 w 1856332"/>
                <a:gd name="connsiteY12" fmla="*/ 168335 h 3959924"/>
                <a:gd name="connsiteX13" fmla="*/ 888454 w 1856332"/>
                <a:gd name="connsiteY13" fmla="*/ 1210417 h 3959924"/>
                <a:gd name="connsiteX14" fmla="*/ 968040 w 1856332"/>
                <a:gd name="connsiteY14" fmla="*/ 1210417 h 3959924"/>
                <a:gd name="connsiteX15" fmla="*/ 968040 w 1856332"/>
                <a:gd name="connsiteY15" fmla="*/ 168335 h 3959924"/>
                <a:gd name="connsiteX16" fmla="*/ 1136375 w 1856332"/>
                <a:gd name="connsiteY16" fmla="*/ 0 h 3959924"/>
                <a:gd name="connsiteX17" fmla="*/ 1304710 w 1856332"/>
                <a:gd name="connsiteY17" fmla="*/ 168335 h 3959924"/>
                <a:gd name="connsiteX18" fmla="*/ 1304710 w 1856332"/>
                <a:gd name="connsiteY18" fmla="*/ 1210417 h 3959924"/>
                <a:gd name="connsiteX19" fmla="*/ 1631589 w 1856332"/>
                <a:gd name="connsiteY19" fmla="*/ 1210417 h 3959924"/>
                <a:gd name="connsiteX20" fmla="*/ 1302251 w 1856332"/>
                <a:gd name="connsiteY20" fmla="*/ 2536736 h 3959924"/>
                <a:gd name="connsiteX21" fmla="*/ 1351562 w 1856332"/>
                <a:gd name="connsiteY21" fmla="*/ 2536736 h 3959924"/>
                <a:gd name="connsiteX22" fmla="*/ 1612568 w 1856332"/>
                <a:gd name="connsiteY22" fmla="*/ 1852280 h 3959924"/>
                <a:gd name="connsiteX23" fmla="*/ 1775193 w 1856332"/>
                <a:gd name="connsiteY23" fmla="*/ 1779444 h 3959924"/>
                <a:gd name="connsiteX24" fmla="*/ 1848029 w 1856332"/>
                <a:gd name="connsiteY24" fmla="*/ 1942070 h 3959924"/>
                <a:gd name="connsiteX25" fmla="*/ 1389635 w 1856332"/>
                <a:gd name="connsiteY25" fmla="*/ 3144149 h 3959924"/>
                <a:gd name="connsiteX26" fmla="*/ 1228565 w 1856332"/>
                <a:gd name="connsiteY26" fmla="*/ 3214674 h 3959924"/>
                <a:gd name="connsiteX27" fmla="*/ 925623 w 1856332"/>
                <a:gd name="connsiteY27" fmla="*/ 3959924 h 3959924"/>
                <a:gd name="connsiteX28" fmla="*/ 601623 w 1856332"/>
                <a:gd name="connsiteY28" fmla="*/ 3635924 h 3959924"/>
                <a:gd name="connsiteX29" fmla="*/ 925623 w 1856332"/>
                <a:gd name="connsiteY29" fmla="*/ 3311924 h 3959924"/>
                <a:gd name="connsiteX30" fmla="*/ 1249623 w 1856332"/>
                <a:gd name="connsiteY30" fmla="*/ 3635924 h 3959924"/>
                <a:gd name="connsiteX31" fmla="*/ 925623 w 1856332"/>
                <a:gd name="connsiteY31" fmla="*/ 3959924 h 3959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856332" h="3959924">
                  <a:moveTo>
                    <a:pt x="1228565" y="3214674"/>
                  </a:moveTo>
                  <a:lnTo>
                    <a:pt x="622681" y="3214674"/>
                  </a:lnTo>
                  <a:cubicBezTo>
                    <a:pt x="495703" y="3202920"/>
                    <a:pt x="501057" y="3225622"/>
                    <a:pt x="466697" y="3144149"/>
                  </a:cubicBezTo>
                  <a:lnTo>
                    <a:pt x="8303" y="1942070"/>
                  </a:lnTo>
                  <a:cubicBezTo>
                    <a:pt x="-16491" y="1877049"/>
                    <a:pt x="16118" y="1804239"/>
                    <a:pt x="81139" y="1779444"/>
                  </a:cubicBezTo>
                  <a:cubicBezTo>
                    <a:pt x="146160" y="1754650"/>
                    <a:pt x="218970" y="1787259"/>
                    <a:pt x="243764" y="1852280"/>
                  </a:cubicBezTo>
                  <a:lnTo>
                    <a:pt x="504770" y="2536736"/>
                  </a:lnTo>
                  <a:lnTo>
                    <a:pt x="555637" y="2536736"/>
                  </a:lnTo>
                  <a:lnTo>
                    <a:pt x="226299" y="1210417"/>
                  </a:lnTo>
                  <a:lnTo>
                    <a:pt x="551784" y="1210417"/>
                  </a:lnTo>
                  <a:lnTo>
                    <a:pt x="551784" y="168335"/>
                  </a:lnTo>
                  <a:cubicBezTo>
                    <a:pt x="551784" y="75366"/>
                    <a:pt x="627150" y="0"/>
                    <a:pt x="720119" y="0"/>
                  </a:cubicBezTo>
                  <a:cubicBezTo>
                    <a:pt x="813088" y="0"/>
                    <a:pt x="888454" y="75366"/>
                    <a:pt x="888454" y="168335"/>
                  </a:cubicBezTo>
                  <a:lnTo>
                    <a:pt x="888454" y="1210417"/>
                  </a:lnTo>
                  <a:lnTo>
                    <a:pt x="968040" y="1210417"/>
                  </a:lnTo>
                  <a:lnTo>
                    <a:pt x="968040" y="168335"/>
                  </a:lnTo>
                  <a:cubicBezTo>
                    <a:pt x="968040" y="75366"/>
                    <a:pt x="1043406" y="0"/>
                    <a:pt x="1136375" y="0"/>
                  </a:cubicBezTo>
                  <a:cubicBezTo>
                    <a:pt x="1229344" y="0"/>
                    <a:pt x="1304710" y="75366"/>
                    <a:pt x="1304710" y="168335"/>
                  </a:cubicBezTo>
                  <a:lnTo>
                    <a:pt x="1304710" y="1210417"/>
                  </a:lnTo>
                  <a:lnTo>
                    <a:pt x="1631589" y="1210417"/>
                  </a:lnTo>
                  <a:lnTo>
                    <a:pt x="1302251" y="2536736"/>
                  </a:lnTo>
                  <a:lnTo>
                    <a:pt x="1351562" y="2536736"/>
                  </a:lnTo>
                  <a:lnTo>
                    <a:pt x="1612568" y="1852280"/>
                  </a:lnTo>
                  <a:cubicBezTo>
                    <a:pt x="1637362" y="1787259"/>
                    <a:pt x="1710172" y="1754650"/>
                    <a:pt x="1775193" y="1779444"/>
                  </a:cubicBezTo>
                  <a:cubicBezTo>
                    <a:pt x="1840214" y="1804239"/>
                    <a:pt x="1872823" y="1877049"/>
                    <a:pt x="1848029" y="1942070"/>
                  </a:cubicBezTo>
                  <a:lnTo>
                    <a:pt x="1389635" y="3144149"/>
                  </a:lnTo>
                  <a:cubicBezTo>
                    <a:pt x="1348984" y="3225622"/>
                    <a:pt x="1356391" y="3202920"/>
                    <a:pt x="1228565" y="3214674"/>
                  </a:cubicBezTo>
                  <a:close/>
                  <a:moveTo>
                    <a:pt x="925623" y="3959924"/>
                  </a:moveTo>
                  <a:cubicBezTo>
                    <a:pt x="746683" y="3959924"/>
                    <a:pt x="601623" y="3814864"/>
                    <a:pt x="601623" y="3635924"/>
                  </a:cubicBezTo>
                  <a:cubicBezTo>
                    <a:pt x="601623" y="3456984"/>
                    <a:pt x="746683" y="3311924"/>
                    <a:pt x="925623" y="3311924"/>
                  </a:cubicBezTo>
                  <a:cubicBezTo>
                    <a:pt x="1104563" y="3311924"/>
                    <a:pt x="1249623" y="3456984"/>
                    <a:pt x="1249623" y="3635924"/>
                  </a:cubicBezTo>
                  <a:cubicBezTo>
                    <a:pt x="1249623" y="3814864"/>
                    <a:pt x="1104563" y="3959924"/>
                    <a:pt x="925623" y="3959924"/>
                  </a:cubicBezTo>
                  <a:close/>
                </a:path>
              </a:pathLst>
            </a:cu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sp>
          <p:nvSpPr>
            <p:cNvPr id="75" name="Round Same Side Corner Rectangle 20">
              <a:extLst>
                <a:ext uri="{FF2B5EF4-FFF2-40B4-BE49-F238E27FC236}">
                  <a16:creationId xmlns:a16="http://schemas.microsoft.com/office/drawing/2014/main" id="{E5BAE0C9-8ED6-4C3C-BC4F-1BB2E1DEF7E0}"/>
                </a:ext>
              </a:extLst>
            </p:cNvPr>
            <p:cNvSpPr/>
            <p:nvPr/>
          </p:nvSpPr>
          <p:spPr>
            <a:xfrm rot="10800000">
              <a:off x="10611674" y="3306510"/>
              <a:ext cx="313136" cy="667981"/>
            </a:xfrm>
            <a:custGeom>
              <a:avLst/>
              <a:gdLst>
                <a:gd name="connsiteX0" fmla="*/ 1228565 w 1856332"/>
                <a:gd name="connsiteY0" fmla="*/ 3214674 h 3959924"/>
                <a:gd name="connsiteX1" fmla="*/ 622681 w 1856332"/>
                <a:gd name="connsiteY1" fmla="*/ 3214674 h 3959924"/>
                <a:gd name="connsiteX2" fmla="*/ 521281 w 1856332"/>
                <a:gd name="connsiteY2" fmla="*/ 3174669 h 3959924"/>
                <a:gd name="connsiteX3" fmla="*/ 466697 w 1856332"/>
                <a:gd name="connsiteY3" fmla="*/ 3144149 h 3959924"/>
                <a:gd name="connsiteX4" fmla="*/ 8303 w 1856332"/>
                <a:gd name="connsiteY4" fmla="*/ 1942070 h 3959924"/>
                <a:gd name="connsiteX5" fmla="*/ 81139 w 1856332"/>
                <a:gd name="connsiteY5" fmla="*/ 1779444 h 3959924"/>
                <a:gd name="connsiteX6" fmla="*/ 243764 w 1856332"/>
                <a:gd name="connsiteY6" fmla="*/ 1852280 h 3959924"/>
                <a:gd name="connsiteX7" fmla="*/ 504770 w 1856332"/>
                <a:gd name="connsiteY7" fmla="*/ 2536736 h 3959924"/>
                <a:gd name="connsiteX8" fmla="*/ 555637 w 1856332"/>
                <a:gd name="connsiteY8" fmla="*/ 2536736 h 3959924"/>
                <a:gd name="connsiteX9" fmla="*/ 226299 w 1856332"/>
                <a:gd name="connsiteY9" fmla="*/ 1210417 h 3959924"/>
                <a:gd name="connsiteX10" fmla="*/ 551784 w 1856332"/>
                <a:gd name="connsiteY10" fmla="*/ 1210417 h 3959924"/>
                <a:gd name="connsiteX11" fmla="*/ 551784 w 1856332"/>
                <a:gd name="connsiteY11" fmla="*/ 168335 h 3959924"/>
                <a:gd name="connsiteX12" fmla="*/ 720119 w 1856332"/>
                <a:gd name="connsiteY12" fmla="*/ 0 h 3959924"/>
                <a:gd name="connsiteX13" fmla="*/ 888454 w 1856332"/>
                <a:gd name="connsiteY13" fmla="*/ 168335 h 3959924"/>
                <a:gd name="connsiteX14" fmla="*/ 888454 w 1856332"/>
                <a:gd name="connsiteY14" fmla="*/ 1210417 h 3959924"/>
                <a:gd name="connsiteX15" fmla="*/ 968040 w 1856332"/>
                <a:gd name="connsiteY15" fmla="*/ 1210417 h 3959924"/>
                <a:gd name="connsiteX16" fmla="*/ 968040 w 1856332"/>
                <a:gd name="connsiteY16" fmla="*/ 168335 h 3959924"/>
                <a:gd name="connsiteX17" fmla="*/ 1136375 w 1856332"/>
                <a:gd name="connsiteY17" fmla="*/ 0 h 3959924"/>
                <a:gd name="connsiteX18" fmla="*/ 1304710 w 1856332"/>
                <a:gd name="connsiteY18" fmla="*/ 168335 h 3959924"/>
                <a:gd name="connsiteX19" fmla="*/ 1304710 w 1856332"/>
                <a:gd name="connsiteY19" fmla="*/ 1210417 h 3959924"/>
                <a:gd name="connsiteX20" fmla="*/ 1631589 w 1856332"/>
                <a:gd name="connsiteY20" fmla="*/ 1210417 h 3959924"/>
                <a:gd name="connsiteX21" fmla="*/ 1302251 w 1856332"/>
                <a:gd name="connsiteY21" fmla="*/ 2536736 h 3959924"/>
                <a:gd name="connsiteX22" fmla="*/ 1351562 w 1856332"/>
                <a:gd name="connsiteY22" fmla="*/ 2536736 h 3959924"/>
                <a:gd name="connsiteX23" fmla="*/ 1612568 w 1856332"/>
                <a:gd name="connsiteY23" fmla="*/ 1852280 h 3959924"/>
                <a:gd name="connsiteX24" fmla="*/ 1775193 w 1856332"/>
                <a:gd name="connsiteY24" fmla="*/ 1779444 h 3959924"/>
                <a:gd name="connsiteX25" fmla="*/ 1848029 w 1856332"/>
                <a:gd name="connsiteY25" fmla="*/ 1942070 h 3959924"/>
                <a:gd name="connsiteX26" fmla="*/ 1389635 w 1856332"/>
                <a:gd name="connsiteY26" fmla="*/ 3144149 h 3959924"/>
                <a:gd name="connsiteX27" fmla="*/ 1344732 w 1856332"/>
                <a:gd name="connsiteY27" fmla="*/ 3176282 h 3959924"/>
                <a:gd name="connsiteX28" fmla="*/ 1228565 w 1856332"/>
                <a:gd name="connsiteY28" fmla="*/ 3214674 h 3959924"/>
                <a:gd name="connsiteX29" fmla="*/ 925623 w 1856332"/>
                <a:gd name="connsiteY29" fmla="*/ 3959924 h 3959924"/>
                <a:gd name="connsiteX30" fmla="*/ 601623 w 1856332"/>
                <a:gd name="connsiteY30" fmla="*/ 3635924 h 3959924"/>
                <a:gd name="connsiteX31" fmla="*/ 925623 w 1856332"/>
                <a:gd name="connsiteY31" fmla="*/ 3311924 h 3959924"/>
                <a:gd name="connsiteX32" fmla="*/ 1249623 w 1856332"/>
                <a:gd name="connsiteY32" fmla="*/ 3635924 h 3959924"/>
                <a:gd name="connsiteX33" fmla="*/ 925623 w 1856332"/>
                <a:gd name="connsiteY33" fmla="*/ 3959924 h 3959924"/>
                <a:gd name="connsiteX0" fmla="*/ 1228565 w 1856332"/>
                <a:gd name="connsiteY0" fmla="*/ 3214674 h 3959924"/>
                <a:gd name="connsiteX1" fmla="*/ 622681 w 1856332"/>
                <a:gd name="connsiteY1" fmla="*/ 3214674 h 3959924"/>
                <a:gd name="connsiteX2" fmla="*/ 466697 w 1856332"/>
                <a:gd name="connsiteY2" fmla="*/ 3144149 h 3959924"/>
                <a:gd name="connsiteX3" fmla="*/ 8303 w 1856332"/>
                <a:gd name="connsiteY3" fmla="*/ 1942070 h 3959924"/>
                <a:gd name="connsiteX4" fmla="*/ 81139 w 1856332"/>
                <a:gd name="connsiteY4" fmla="*/ 1779444 h 3959924"/>
                <a:gd name="connsiteX5" fmla="*/ 243764 w 1856332"/>
                <a:gd name="connsiteY5" fmla="*/ 1852280 h 3959924"/>
                <a:gd name="connsiteX6" fmla="*/ 504770 w 1856332"/>
                <a:gd name="connsiteY6" fmla="*/ 2536736 h 3959924"/>
                <a:gd name="connsiteX7" fmla="*/ 555637 w 1856332"/>
                <a:gd name="connsiteY7" fmla="*/ 2536736 h 3959924"/>
                <a:gd name="connsiteX8" fmla="*/ 226299 w 1856332"/>
                <a:gd name="connsiteY8" fmla="*/ 1210417 h 3959924"/>
                <a:gd name="connsiteX9" fmla="*/ 551784 w 1856332"/>
                <a:gd name="connsiteY9" fmla="*/ 1210417 h 3959924"/>
                <a:gd name="connsiteX10" fmla="*/ 551784 w 1856332"/>
                <a:gd name="connsiteY10" fmla="*/ 168335 h 3959924"/>
                <a:gd name="connsiteX11" fmla="*/ 720119 w 1856332"/>
                <a:gd name="connsiteY11" fmla="*/ 0 h 3959924"/>
                <a:gd name="connsiteX12" fmla="*/ 888454 w 1856332"/>
                <a:gd name="connsiteY12" fmla="*/ 168335 h 3959924"/>
                <a:gd name="connsiteX13" fmla="*/ 888454 w 1856332"/>
                <a:gd name="connsiteY13" fmla="*/ 1210417 h 3959924"/>
                <a:gd name="connsiteX14" fmla="*/ 968040 w 1856332"/>
                <a:gd name="connsiteY14" fmla="*/ 1210417 h 3959924"/>
                <a:gd name="connsiteX15" fmla="*/ 968040 w 1856332"/>
                <a:gd name="connsiteY15" fmla="*/ 168335 h 3959924"/>
                <a:gd name="connsiteX16" fmla="*/ 1136375 w 1856332"/>
                <a:gd name="connsiteY16" fmla="*/ 0 h 3959924"/>
                <a:gd name="connsiteX17" fmla="*/ 1304710 w 1856332"/>
                <a:gd name="connsiteY17" fmla="*/ 168335 h 3959924"/>
                <a:gd name="connsiteX18" fmla="*/ 1304710 w 1856332"/>
                <a:gd name="connsiteY18" fmla="*/ 1210417 h 3959924"/>
                <a:gd name="connsiteX19" fmla="*/ 1631589 w 1856332"/>
                <a:gd name="connsiteY19" fmla="*/ 1210417 h 3959924"/>
                <a:gd name="connsiteX20" fmla="*/ 1302251 w 1856332"/>
                <a:gd name="connsiteY20" fmla="*/ 2536736 h 3959924"/>
                <a:gd name="connsiteX21" fmla="*/ 1351562 w 1856332"/>
                <a:gd name="connsiteY21" fmla="*/ 2536736 h 3959924"/>
                <a:gd name="connsiteX22" fmla="*/ 1612568 w 1856332"/>
                <a:gd name="connsiteY22" fmla="*/ 1852280 h 3959924"/>
                <a:gd name="connsiteX23" fmla="*/ 1775193 w 1856332"/>
                <a:gd name="connsiteY23" fmla="*/ 1779444 h 3959924"/>
                <a:gd name="connsiteX24" fmla="*/ 1848029 w 1856332"/>
                <a:gd name="connsiteY24" fmla="*/ 1942070 h 3959924"/>
                <a:gd name="connsiteX25" fmla="*/ 1389635 w 1856332"/>
                <a:gd name="connsiteY25" fmla="*/ 3144149 h 3959924"/>
                <a:gd name="connsiteX26" fmla="*/ 1344732 w 1856332"/>
                <a:gd name="connsiteY26" fmla="*/ 3176282 h 3959924"/>
                <a:gd name="connsiteX27" fmla="*/ 1228565 w 1856332"/>
                <a:gd name="connsiteY27" fmla="*/ 3214674 h 3959924"/>
                <a:gd name="connsiteX28" fmla="*/ 925623 w 1856332"/>
                <a:gd name="connsiteY28" fmla="*/ 3959924 h 3959924"/>
                <a:gd name="connsiteX29" fmla="*/ 601623 w 1856332"/>
                <a:gd name="connsiteY29" fmla="*/ 3635924 h 3959924"/>
                <a:gd name="connsiteX30" fmla="*/ 925623 w 1856332"/>
                <a:gd name="connsiteY30" fmla="*/ 3311924 h 3959924"/>
                <a:gd name="connsiteX31" fmla="*/ 1249623 w 1856332"/>
                <a:gd name="connsiteY31" fmla="*/ 3635924 h 3959924"/>
                <a:gd name="connsiteX32" fmla="*/ 925623 w 1856332"/>
                <a:gd name="connsiteY32" fmla="*/ 3959924 h 3959924"/>
                <a:gd name="connsiteX0" fmla="*/ 1228565 w 1856332"/>
                <a:gd name="connsiteY0" fmla="*/ 3214674 h 3959924"/>
                <a:gd name="connsiteX1" fmla="*/ 622681 w 1856332"/>
                <a:gd name="connsiteY1" fmla="*/ 3214674 h 3959924"/>
                <a:gd name="connsiteX2" fmla="*/ 466697 w 1856332"/>
                <a:gd name="connsiteY2" fmla="*/ 3144149 h 3959924"/>
                <a:gd name="connsiteX3" fmla="*/ 8303 w 1856332"/>
                <a:gd name="connsiteY3" fmla="*/ 1942070 h 3959924"/>
                <a:gd name="connsiteX4" fmla="*/ 81139 w 1856332"/>
                <a:gd name="connsiteY4" fmla="*/ 1779444 h 3959924"/>
                <a:gd name="connsiteX5" fmla="*/ 243764 w 1856332"/>
                <a:gd name="connsiteY5" fmla="*/ 1852280 h 3959924"/>
                <a:gd name="connsiteX6" fmla="*/ 504770 w 1856332"/>
                <a:gd name="connsiteY6" fmla="*/ 2536736 h 3959924"/>
                <a:gd name="connsiteX7" fmla="*/ 555637 w 1856332"/>
                <a:gd name="connsiteY7" fmla="*/ 2536736 h 3959924"/>
                <a:gd name="connsiteX8" fmla="*/ 226299 w 1856332"/>
                <a:gd name="connsiteY8" fmla="*/ 1210417 h 3959924"/>
                <a:gd name="connsiteX9" fmla="*/ 551784 w 1856332"/>
                <a:gd name="connsiteY9" fmla="*/ 1210417 h 3959924"/>
                <a:gd name="connsiteX10" fmla="*/ 551784 w 1856332"/>
                <a:gd name="connsiteY10" fmla="*/ 168335 h 3959924"/>
                <a:gd name="connsiteX11" fmla="*/ 720119 w 1856332"/>
                <a:gd name="connsiteY11" fmla="*/ 0 h 3959924"/>
                <a:gd name="connsiteX12" fmla="*/ 888454 w 1856332"/>
                <a:gd name="connsiteY12" fmla="*/ 168335 h 3959924"/>
                <a:gd name="connsiteX13" fmla="*/ 888454 w 1856332"/>
                <a:gd name="connsiteY13" fmla="*/ 1210417 h 3959924"/>
                <a:gd name="connsiteX14" fmla="*/ 968040 w 1856332"/>
                <a:gd name="connsiteY14" fmla="*/ 1210417 h 3959924"/>
                <a:gd name="connsiteX15" fmla="*/ 968040 w 1856332"/>
                <a:gd name="connsiteY15" fmla="*/ 168335 h 3959924"/>
                <a:gd name="connsiteX16" fmla="*/ 1136375 w 1856332"/>
                <a:gd name="connsiteY16" fmla="*/ 0 h 3959924"/>
                <a:gd name="connsiteX17" fmla="*/ 1304710 w 1856332"/>
                <a:gd name="connsiteY17" fmla="*/ 168335 h 3959924"/>
                <a:gd name="connsiteX18" fmla="*/ 1304710 w 1856332"/>
                <a:gd name="connsiteY18" fmla="*/ 1210417 h 3959924"/>
                <a:gd name="connsiteX19" fmla="*/ 1631589 w 1856332"/>
                <a:gd name="connsiteY19" fmla="*/ 1210417 h 3959924"/>
                <a:gd name="connsiteX20" fmla="*/ 1302251 w 1856332"/>
                <a:gd name="connsiteY20" fmla="*/ 2536736 h 3959924"/>
                <a:gd name="connsiteX21" fmla="*/ 1351562 w 1856332"/>
                <a:gd name="connsiteY21" fmla="*/ 2536736 h 3959924"/>
                <a:gd name="connsiteX22" fmla="*/ 1612568 w 1856332"/>
                <a:gd name="connsiteY22" fmla="*/ 1852280 h 3959924"/>
                <a:gd name="connsiteX23" fmla="*/ 1775193 w 1856332"/>
                <a:gd name="connsiteY23" fmla="*/ 1779444 h 3959924"/>
                <a:gd name="connsiteX24" fmla="*/ 1848029 w 1856332"/>
                <a:gd name="connsiteY24" fmla="*/ 1942070 h 3959924"/>
                <a:gd name="connsiteX25" fmla="*/ 1389635 w 1856332"/>
                <a:gd name="connsiteY25" fmla="*/ 3144149 h 3959924"/>
                <a:gd name="connsiteX26" fmla="*/ 1344732 w 1856332"/>
                <a:gd name="connsiteY26" fmla="*/ 3176282 h 3959924"/>
                <a:gd name="connsiteX27" fmla="*/ 1228565 w 1856332"/>
                <a:gd name="connsiteY27" fmla="*/ 3214674 h 3959924"/>
                <a:gd name="connsiteX28" fmla="*/ 925623 w 1856332"/>
                <a:gd name="connsiteY28" fmla="*/ 3959924 h 3959924"/>
                <a:gd name="connsiteX29" fmla="*/ 601623 w 1856332"/>
                <a:gd name="connsiteY29" fmla="*/ 3635924 h 3959924"/>
                <a:gd name="connsiteX30" fmla="*/ 925623 w 1856332"/>
                <a:gd name="connsiteY30" fmla="*/ 3311924 h 3959924"/>
                <a:gd name="connsiteX31" fmla="*/ 1249623 w 1856332"/>
                <a:gd name="connsiteY31" fmla="*/ 3635924 h 3959924"/>
                <a:gd name="connsiteX32" fmla="*/ 925623 w 1856332"/>
                <a:gd name="connsiteY32" fmla="*/ 3959924 h 3959924"/>
                <a:gd name="connsiteX0" fmla="*/ 1228565 w 1856332"/>
                <a:gd name="connsiteY0" fmla="*/ 3214674 h 3959924"/>
                <a:gd name="connsiteX1" fmla="*/ 622681 w 1856332"/>
                <a:gd name="connsiteY1" fmla="*/ 3214674 h 3959924"/>
                <a:gd name="connsiteX2" fmla="*/ 466697 w 1856332"/>
                <a:gd name="connsiteY2" fmla="*/ 3144149 h 3959924"/>
                <a:gd name="connsiteX3" fmla="*/ 8303 w 1856332"/>
                <a:gd name="connsiteY3" fmla="*/ 1942070 h 3959924"/>
                <a:gd name="connsiteX4" fmla="*/ 81139 w 1856332"/>
                <a:gd name="connsiteY4" fmla="*/ 1779444 h 3959924"/>
                <a:gd name="connsiteX5" fmla="*/ 243764 w 1856332"/>
                <a:gd name="connsiteY5" fmla="*/ 1852280 h 3959924"/>
                <a:gd name="connsiteX6" fmla="*/ 504770 w 1856332"/>
                <a:gd name="connsiteY6" fmla="*/ 2536736 h 3959924"/>
                <a:gd name="connsiteX7" fmla="*/ 555637 w 1856332"/>
                <a:gd name="connsiteY7" fmla="*/ 2536736 h 3959924"/>
                <a:gd name="connsiteX8" fmla="*/ 226299 w 1856332"/>
                <a:gd name="connsiteY8" fmla="*/ 1210417 h 3959924"/>
                <a:gd name="connsiteX9" fmla="*/ 551784 w 1856332"/>
                <a:gd name="connsiteY9" fmla="*/ 1210417 h 3959924"/>
                <a:gd name="connsiteX10" fmla="*/ 551784 w 1856332"/>
                <a:gd name="connsiteY10" fmla="*/ 168335 h 3959924"/>
                <a:gd name="connsiteX11" fmla="*/ 720119 w 1856332"/>
                <a:gd name="connsiteY11" fmla="*/ 0 h 3959924"/>
                <a:gd name="connsiteX12" fmla="*/ 888454 w 1856332"/>
                <a:gd name="connsiteY12" fmla="*/ 168335 h 3959924"/>
                <a:gd name="connsiteX13" fmla="*/ 888454 w 1856332"/>
                <a:gd name="connsiteY13" fmla="*/ 1210417 h 3959924"/>
                <a:gd name="connsiteX14" fmla="*/ 968040 w 1856332"/>
                <a:gd name="connsiteY14" fmla="*/ 1210417 h 3959924"/>
                <a:gd name="connsiteX15" fmla="*/ 968040 w 1856332"/>
                <a:gd name="connsiteY15" fmla="*/ 168335 h 3959924"/>
                <a:gd name="connsiteX16" fmla="*/ 1136375 w 1856332"/>
                <a:gd name="connsiteY16" fmla="*/ 0 h 3959924"/>
                <a:gd name="connsiteX17" fmla="*/ 1304710 w 1856332"/>
                <a:gd name="connsiteY17" fmla="*/ 168335 h 3959924"/>
                <a:gd name="connsiteX18" fmla="*/ 1304710 w 1856332"/>
                <a:gd name="connsiteY18" fmla="*/ 1210417 h 3959924"/>
                <a:gd name="connsiteX19" fmla="*/ 1631589 w 1856332"/>
                <a:gd name="connsiteY19" fmla="*/ 1210417 h 3959924"/>
                <a:gd name="connsiteX20" fmla="*/ 1302251 w 1856332"/>
                <a:gd name="connsiteY20" fmla="*/ 2536736 h 3959924"/>
                <a:gd name="connsiteX21" fmla="*/ 1351562 w 1856332"/>
                <a:gd name="connsiteY21" fmla="*/ 2536736 h 3959924"/>
                <a:gd name="connsiteX22" fmla="*/ 1612568 w 1856332"/>
                <a:gd name="connsiteY22" fmla="*/ 1852280 h 3959924"/>
                <a:gd name="connsiteX23" fmla="*/ 1775193 w 1856332"/>
                <a:gd name="connsiteY23" fmla="*/ 1779444 h 3959924"/>
                <a:gd name="connsiteX24" fmla="*/ 1848029 w 1856332"/>
                <a:gd name="connsiteY24" fmla="*/ 1942070 h 3959924"/>
                <a:gd name="connsiteX25" fmla="*/ 1389635 w 1856332"/>
                <a:gd name="connsiteY25" fmla="*/ 3144149 h 3959924"/>
                <a:gd name="connsiteX26" fmla="*/ 1228565 w 1856332"/>
                <a:gd name="connsiteY26" fmla="*/ 3214674 h 3959924"/>
                <a:gd name="connsiteX27" fmla="*/ 925623 w 1856332"/>
                <a:gd name="connsiteY27" fmla="*/ 3959924 h 3959924"/>
                <a:gd name="connsiteX28" fmla="*/ 601623 w 1856332"/>
                <a:gd name="connsiteY28" fmla="*/ 3635924 h 3959924"/>
                <a:gd name="connsiteX29" fmla="*/ 925623 w 1856332"/>
                <a:gd name="connsiteY29" fmla="*/ 3311924 h 3959924"/>
                <a:gd name="connsiteX30" fmla="*/ 1249623 w 1856332"/>
                <a:gd name="connsiteY30" fmla="*/ 3635924 h 3959924"/>
                <a:gd name="connsiteX31" fmla="*/ 925623 w 1856332"/>
                <a:gd name="connsiteY31" fmla="*/ 3959924 h 3959924"/>
                <a:gd name="connsiteX0" fmla="*/ 1228565 w 1856332"/>
                <a:gd name="connsiteY0" fmla="*/ 3214674 h 3959924"/>
                <a:gd name="connsiteX1" fmla="*/ 622681 w 1856332"/>
                <a:gd name="connsiteY1" fmla="*/ 3214674 h 3959924"/>
                <a:gd name="connsiteX2" fmla="*/ 466697 w 1856332"/>
                <a:gd name="connsiteY2" fmla="*/ 3144149 h 3959924"/>
                <a:gd name="connsiteX3" fmla="*/ 8303 w 1856332"/>
                <a:gd name="connsiteY3" fmla="*/ 1942070 h 3959924"/>
                <a:gd name="connsiteX4" fmla="*/ 81139 w 1856332"/>
                <a:gd name="connsiteY4" fmla="*/ 1779444 h 3959924"/>
                <a:gd name="connsiteX5" fmla="*/ 243764 w 1856332"/>
                <a:gd name="connsiteY5" fmla="*/ 1852280 h 3959924"/>
                <a:gd name="connsiteX6" fmla="*/ 504770 w 1856332"/>
                <a:gd name="connsiteY6" fmla="*/ 2536736 h 3959924"/>
                <a:gd name="connsiteX7" fmla="*/ 555637 w 1856332"/>
                <a:gd name="connsiteY7" fmla="*/ 2536736 h 3959924"/>
                <a:gd name="connsiteX8" fmla="*/ 226299 w 1856332"/>
                <a:gd name="connsiteY8" fmla="*/ 1210417 h 3959924"/>
                <a:gd name="connsiteX9" fmla="*/ 551784 w 1856332"/>
                <a:gd name="connsiteY9" fmla="*/ 1210417 h 3959924"/>
                <a:gd name="connsiteX10" fmla="*/ 551784 w 1856332"/>
                <a:gd name="connsiteY10" fmla="*/ 168335 h 3959924"/>
                <a:gd name="connsiteX11" fmla="*/ 720119 w 1856332"/>
                <a:gd name="connsiteY11" fmla="*/ 0 h 3959924"/>
                <a:gd name="connsiteX12" fmla="*/ 888454 w 1856332"/>
                <a:gd name="connsiteY12" fmla="*/ 168335 h 3959924"/>
                <a:gd name="connsiteX13" fmla="*/ 888454 w 1856332"/>
                <a:gd name="connsiteY13" fmla="*/ 1210417 h 3959924"/>
                <a:gd name="connsiteX14" fmla="*/ 968040 w 1856332"/>
                <a:gd name="connsiteY14" fmla="*/ 1210417 h 3959924"/>
                <a:gd name="connsiteX15" fmla="*/ 968040 w 1856332"/>
                <a:gd name="connsiteY15" fmla="*/ 168335 h 3959924"/>
                <a:gd name="connsiteX16" fmla="*/ 1136375 w 1856332"/>
                <a:gd name="connsiteY16" fmla="*/ 0 h 3959924"/>
                <a:gd name="connsiteX17" fmla="*/ 1304710 w 1856332"/>
                <a:gd name="connsiteY17" fmla="*/ 168335 h 3959924"/>
                <a:gd name="connsiteX18" fmla="*/ 1304710 w 1856332"/>
                <a:gd name="connsiteY18" fmla="*/ 1210417 h 3959924"/>
                <a:gd name="connsiteX19" fmla="*/ 1631589 w 1856332"/>
                <a:gd name="connsiteY19" fmla="*/ 1210417 h 3959924"/>
                <a:gd name="connsiteX20" fmla="*/ 1302251 w 1856332"/>
                <a:gd name="connsiteY20" fmla="*/ 2536736 h 3959924"/>
                <a:gd name="connsiteX21" fmla="*/ 1351562 w 1856332"/>
                <a:gd name="connsiteY21" fmla="*/ 2536736 h 3959924"/>
                <a:gd name="connsiteX22" fmla="*/ 1612568 w 1856332"/>
                <a:gd name="connsiteY22" fmla="*/ 1852280 h 3959924"/>
                <a:gd name="connsiteX23" fmla="*/ 1775193 w 1856332"/>
                <a:gd name="connsiteY23" fmla="*/ 1779444 h 3959924"/>
                <a:gd name="connsiteX24" fmla="*/ 1848029 w 1856332"/>
                <a:gd name="connsiteY24" fmla="*/ 1942070 h 3959924"/>
                <a:gd name="connsiteX25" fmla="*/ 1389635 w 1856332"/>
                <a:gd name="connsiteY25" fmla="*/ 3144149 h 3959924"/>
                <a:gd name="connsiteX26" fmla="*/ 1228565 w 1856332"/>
                <a:gd name="connsiteY26" fmla="*/ 3214674 h 3959924"/>
                <a:gd name="connsiteX27" fmla="*/ 925623 w 1856332"/>
                <a:gd name="connsiteY27" fmla="*/ 3959924 h 3959924"/>
                <a:gd name="connsiteX28" fmla="*/ 601623 w 1856332"/>
                <a:gd name="connsiteY28" fmla="*/ 3635924 h 3959924"/>
                <a:gd name="connsiteX29" fmla="*/ 925623 w 1856332"/>
                <a:gd name="connsiteY29" fmla="*/ 3311924 h 3959924"/>
                <a:gd name="connsiteX30" fmla="*/ 1249623 w 1856332"/>
                <a:gd name="connsiteY30" fmla="*/ 3635924 h 3959924"/>
                <a:gd name="connsiteX31" fmla="*/ 925623 w 1856332"/>
                <a:gd name="connsiteY31" fmla="*/ 3959924 h 3959924"/>
                <a:gd name="connsiteX0" fmla="*/ 1228565 w 1856332"/>
                <a:gd name="connsiteY0" fmla="*/ 3214674 h 3959924"/>
                <a:gd name="connsiteX1" fmla="*/ 622681 w 1856332"/>
                <a:gd name="connsiteY1" fmla="*/ 3214674 h 3959924"/>
                <a:gd name="connsiteX2" fmla="*/ 466697 w 1856332"/>
                <a:gd name="connsiteY2" fmla="*/ 3144149 h 3959924"/>
                <a:gd name="connsiteX3" fmla="*/ 8303 w 1856332"/>
                <a:gd name="connsiteY3" fmla="*/ 1942070 h 3959924"/>
                <a:gd name="connsiteX4" fmla="*/ 81139 w 1856332"/>
                <a:gd name="connsiteY4" fmla="*/ 1779444 h 3959924"/>
                <a:gd name="connsiteX5" fmla="*/ 243764 w 1856332"/>
                <a:gd name="connsiteY5" fmla="*/ 1852280 h 3959924"/>
                <a:gd name="connsiteX6" fmla="*/ 504770 w 1856332"/>
                <a:gd name="connsiteY6" fmla="*/ 2536736 h 3959924"/>
                <a:gd name="connsiteX7" fmla="*/ 555637 w 1856332"/>
                <a:gd name="connsiteY7" fmla="*/ 2536736 h 3959924"/>
                <a:gd name="connsiteX8" fmla="*/ 226299 w 1856332"/>
                <a:gd name="connsiteY8" fmla="*/ 1210417 h 3959924"/>
                <a:gd name="connsiteX9" fmla="*/ 551784 w 1856332"/>
                <a:gd name="connsiteY9" fmla="*/ 1210417 h 3959924"/>
                <a:gd name="connsiteX10" fmla="*/ 551784 w 1856332"/>
                <a:gd name="connsiteY10" fmla="*/ 168335 h 3959924"/>
                <a:gd name="connsiteX11" fmla="*/ 720119 w 1856332"/>
                <a:gd name="connsiteY11" fmla="*/ 0 h 3959924"/>
                <a:gd name="connsiteX12" fmla="*/ 888454 w 1856332"/>
                <a:gd name="connsiteY12" fmla="*/ 168335 h 3959924"/>
                <a:gd name="connsiteX13" fmla="*/ 888454 w 1856332"/>
                <a:gd name="connsiteY13" fmla="*/ 1210417 h 3959924"/>
                <a:gd name="connsiteX14" fmla="*/ 968040 w 1856332"/>
                <a:gd name="connsiteY14" fmla="*/ 1210417 h 3959924"/>
                <a:gd name="connsiteX15" fmla="*/ 968040 w 1856332"/>
                <a:gd name="connsiteY15" fmla="*/ 168335 h 3959924"/>
                <a:gd name="connsiteX16" fmla="*/ 1136375 w 1856332"/>
                <a:gd name="connsiteY16" fmla="*/ 0 h 3959924"/>
                <a:gd name="connsiteX17" fmla="*/ 1304710 w 1856332"/>
                <a:gd name="connsiteY17" fmla="*/ 168335 h 3959924"/>
                <a:gd name="connsiteX18" fmla="*/ 1304710 w 1856332"/>
                <a:gd name="connsiteY18" fmla="*/ 1210417 h 3959924"/>
                <a:gd name="connsiteX19" fmla="*/ 1631589 w 1856332"/>
                <a:gd name="connsiteY19" fmla="*/ 1210417 h 3959924"/>
                <a:gd name="connsiteX20" fmla="*/ 1302251 w 1856332"/>
                <a:gd name="connsiteY20" fmla="*/ 2536736 h 3959924"/>
                <a:gd name="connsiteX21" fmla="*/ 1351562 w 1856332"/>
                <a:gd name="connsiteY21" fmla="*/ 2536736 h 3959924"/>
                <a:gd name="connsiteX22" fmla="*/ 1612568 w 1856332"/>
                <a:gd name="connsiteY22" fmla="*/ 1852280 h 3959924"/>
                <a:gd name="connsiteX23" fmla="*/ 1775193 w 1856332"/>
                <a:gd name="connsiteY23" fmla="*/ 1779444 h 3959924"/>
                <a:gd name="connsiteX24" fmla="*/ 1848029 w 1856332"/>
                <a:gd name="connsiteY24" fmla="*/ 1942070 h 3959924"/>
                <a:gd name="connsiteX25" fmla="*/ 1389635 w 1856332"/>
                <a:gd name="connsiteY25" fmla="*/ 3144149 h 3959924"/>
                <a:gd name="connsiteX26" fmla="*/ 1228565 w 1856332"/>
                <a:gd name="connsiteY26" fmla="*/ 3214674 h 3959924"/>
                <a:gd name="connsiteX27" fmla="*/ 925623 w 1856332"/>
                <a:gd name="connsiteY27" fmla="*/ 3959924 h 3959924"/>
                <a:gd name="connsiteX28" fmla="*/ 601623 w 1856332"/>
                <a:gd name="connsiteY28" fmla="*/ 3635924 h 3959924"/>
                <a:gd name="connsiteX29" fmla="*/ 925623 w 1856332"/>
                <a:gd name="connsiteY29" fmla="*/ 3311924 h 3959924"/>
                <a:gd name="connsiteX30" fmla="*/ 1249623 w 1856332"/>
                <a:gd name="connsiteY30" fmla="*/ 3635924 h 3959924"/>
                <a:gd name="connsiteX31" fmla="*/ 925623 w 1856332"/>
                <a:gd name="connsiteY31" fmla="*/ 3959924 h 3959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856332" h="3959924">
                  <a:moveTo>
                    <a:pt x="1228565" y="3214674"/>
                  </a:moveTo>
                  <a:lnTo>
                    <a:pt x="622681" y="3214674"/>
                  </a:lnTo>
                  <a:cubicBezTo>
                    <a:pt x="495703" y="3202920"/>
                    <a:pt x="501057" y="3225622"/>
                    <a:pt x="466697" y="3144149"/>
                  </a:cubicBezTo>
                  <a:lnTo>
                    <a:pt x="8303" y="1942070"/>
                  </a:lnTo>
                  <a:cubicBezTo>
                    <a:pt x="-16491" y="1877049"/>
                    <a:pt x="16118" y="1804239"/>
                    <a:pt x="81139" y="1779444"/>
                  </a:cubicBezTo>
                  <a:cubicBezTo>
                    <a:pt x="146160" y="1754650"/>
                    <a:pt x="218970" y="1787259"/>
                    <a:pt x="243764" y="1852280"/>
                  </a:cubicBezTo>
                  <a:lnTo>
                    <a:pt x="504770" y="2536736"/>
                  </a:lnTo>
                  <a:lnTo>
                    <a:pt x="555637" y="2536736"/>
                  </a:lnTo>
                  <a:lnTo>
                    <a:pt x="226299" y="1210417"/>
                  </a:lnTo>
                  <a:lnTo>
                    <a:pt x="551784" y="1210417"/>
                  </a:lnTo>
                  <a:lnTo>
                    <a:pt x="551784" y="168335"/>
                  </a:lnTo>
                  <a:cubicBezTo>
                    <a:pt x="551784" y="75366"/>
                    <a:pt x="627150" y="0"/>
                    <a:pt x="720119" y="0"/>
                  </a:cubicBezTo>
                  <a:cubicBezTo>
                    <a:pt x="813088" y="0"/>
                    <a:pt x="888454" y="75366"/>
                    <a:pt x="888454" y="168335"/>
                  </a:cubicBezTo>
                  <a:lnTo>
                    <a:pt x="888454" y="1210417"/>
                  </a:lnTo>
                  <a:lnTo>
                    <a:pt x="968040" y="1210417"/>
                  </a:lnTo>
                  <a:lnTo>
                    <a:pt x="968040" y="168335"/>
                  </a:lnTo>
                  <a:cubicBezTo>
                    <a:pt x="968040" y="75366"/>
                    <a:pt x="1043406" y="0"/>
                    <a:pt x="1136375" y="0"/>
                  </a:cubicBezTo>
                  <a:cubicBezTo>
                    <a:pt x="1229344" y="0"/>
                    <a:pt x="1304710" y="75366"/>
                    <a:pt x="1304710" y="168335"/>
                  </a:cubicBezTo>
                  <a:lnTo>
                    <a:pt x="1304710" y="1210417"/>
                  </a:lnTo>
                  <a:lnTo>
                    <a:pt x="1631589" y="1210417"/>
                  </a:lnTo>
                  <a:lnTo>
                    <a:pt x="1302251" y="2536736"/>
                  </a:lnTo>
                  <a:lnTo>
                    <a:pt x="1351562" y="2536736"/>
                  </a:lnTo>
                  <a:lnTo>
                    <a:pt x="1612568" y="1852280"/>
                  </a:lnTo>
                  <a:cubicBezTo>
                    <a:pt x="1637362" y="1787259"/>
                    <a:pt x="1710172" y="1754650"/>
                    <a:pt x="1775193" y="1779444"/>
                  </a:cubicBezTo>
                  <a:cubicBezTo>
                    <a:pt x="1840214" y="1804239"/>
                    <a:pt x="1872823" y="1877049"/>
                    <a:pt x="1848029" y="1942070"/>
                  </a:cubicBezTo>
                  <a:lnTo>
                    <a:pt x="1389635" y="3144149"/>
                  </a:lnTo>
                  <a:cubicBezTo>
                    <a:pt x="1348984" y="3225622"/>
                    <a:pt x="1356391" y="3202920"/>
                    <a:pt x="1228565" y="3214674"/>
                  </a:cubicBezTo>
                  <a:close/>
                  <a:moveTo>
                    <a:pt x="925623" y="3959924"/>
                  </a:moveTo>
                  <a:cubicBezTo>
                    <a:pt x="746683" y="3959924"/>
                    <a:pt x="601623" y="3814864"/>
                    <a:pt x="601623" y="3635924"/>
                  </a:cubicBezTo>
                  <a:cubicBezTo>
                    <a:pt x="601623" y="3456984"/>
                    <a:pt x="746683" y="3311924"/>
                    <a:pt x="925623" y="3311924"/>
                  </a:cubicBezTo>
                  <a:cubicBezTo>
                    <a:pt x="1104563" y="3311924"/>
                    <a:pt x="1249623" y="3456984"/>
                    <a:pt x="1249623" y="3635924"/>
                  </a:cubicBezTo>
                  <a:cubicBezTo>
                    <a:pt x="1249623" y="3814864"/>
                    <a:pt x="1104563" y="3959924"/>
                    <a:pt x="925623" y="3959924"/>
                  </a:cubicBezTo>
                  <a:close/>
                </a:path>
              </a:pathLst>
            </a:cu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sp>
          <p:nvSpPr>
            <p:cNvPr id="76" name="Round Same Side Corner Rectangle 20">
              <a:extLst>
                <a:ext uri="{FF2B5EF4-FFF2-40B4-BE49-F238E27FC236}">
                  <a16:creationId xmlns:a16="http://schemas.microsoft.com/office/drawing/2014/main" id="{A9EF3B8B-0FE4-444B-A037-C647E8838640}"/>
                </a:ext>
              </a:extLst>
            </p:cNvPr>
            <p:cNvSpPr/>
            <p:nvPr/>
          </p:nvSpPr>
          <p:spPr>
            <a:xfrm rot="10800000">
              <a:off x="10970686" y="3306510"/>
              <a:ext cx="313136" cy="667981"/>
            </a:xfrm>
            <a:custGeom>
              <a:avLst/>
              <a:gdLst>
                <a:gd name="connsiteX0" fmla="*/ 1228565 w 1856332"/>
                <a:gd name="connsiteY0" fmla="*/ 3214674 h 3959924"/>
                <a:gd name="connsiteX1" fmla="*/ 622681 w 1856332"/>
                <a:gd name="connsiteY1" fmla="*/ 3214674 h 3959924"/>
                <a:gd name="connsiteX2" fmla="*/ 521281 w 1856332"/>
                <a:gd name="connsiteY2" fmla="*/ 3174669 h 3959924"/>
                <a:gd name="connsiteX3" fmla="*/ 466697 w 1856332"/>
                <a:gd name="connsiteY3" fmla="*/ 3144149 h 3959924"/>
                <a:gd name="connsiteX4" fmla="*/ 8303 w 1856332"/>
                <a:gd name="connsiteY4" fmla="*/ 1942070 h 3959924"/>
                <a:gd name="connsiteX5" fmla="*/ 81139 w 1856332"/>
                <a:gd name="connsiteY5" fmla="*/ 1779444 h 3959924"/>
                <a:gd name="connsiteX6" fmla="*/ 243764 w 1856332"/>
                <a:gd name="connsiteY6" fmla="*/ 1852280 h 3959924"/>
                <a:gd name="connsiteX7" fmla="*/ 504770 w 1856332"/>
                <a:gd name="connsiteY7" fmla="*/ 2536736 h 3959924"/>
                <a:gd name="connsiteX8" fmla="*/ 555637 w 1856332"/>
                <a:gd name="connsiteY8" fmla="*/ 2536736 h 3959924"/>
                <a:gd name="connsiteX9" fmla="*/ 226299 w 1856332"/>
                <a:gd name="connsiteY9" fmla="*/ 1210417 h 3959924"/>
                <a:gd name="connsiteX10" fmla="*/ 551784 w 1856332"/>
                <a:gd name="connsiteY10" fmla="*/ 1210417 h 3959924"/>
                <a:gd name="connsiteX11" fmla="*/ 551784 w 1856332"/>
                <a:gd name="connsiteY11" fmla="*/ 168335 h 3959924"/>
                <a:gd name="connsiteX12" fmla="*/ 720119 w 1856332"/>
                <a:gd name="connsiteY12" fmla="*/ 0 h 3959924"/>
                <a:gd name="connsiteX13" fmla="*/ 888454 w 1856332"/>
                <a:gd name="connsiteY13" fmla="*/ 168335 h 3959924"/>
                <a:gd name="connsiteX14" fmla="*/ 888454 w 1856332"/>
                <a:gd name="connsiteY14" fmla="*/ 1210417 h 3959924"/>
                <a:gd name="connsiteX15" fmla="*/ 968040 w 1856332"/>
                <a:gd name="connsiteY15" fmla="*/ 1210417 h 3959924"/>
                <a:gd name="connsiteX16" fmla="*/ 968040 w 1856332"/>
                <a:gd name="connsiteY16" fmla="*/ 168335 h 3959924"/>
                <a:gd name="connsiteX17" fmla="*/ 1136375 w 1856332"/>
                <a:gd name="connsiteY17" fmla="*/ 0 h 3959924"/>
                <a:gd name="connsiteX18" fmla="*/ 1304710 w 1856332"/>
                <a:gd name="connsiteY18" fmla="*/ 168335 h 3959924"/>
                <a:gd name="connsiteX19" fmla="*/ 1304710 w 1856332"/>
                <a:gd name="connsiteY19" fmla="*/ 1210417 h 3959924"/>
                <a:gd name="connsiteX20" fmla="*/ 1631589 w 1856332"/>
                <a:gd name="connsiteY20" fmla="*/ 1210417 h 3959924"/>
                <a:gd name="connsiteX21" fmla="*/ 1302251 w 1856332"/>
                <a:gd name="connsiteY21" fmla="*/ 2536736 h 3959924"/>
                <a:gd name="connsiteX22" fmla="*/ 1351562 w 1856332"/>
                <a:gd name="connsiteY22" fmla="*/ 2536736 h 3959924"/>
                <a:gd name="connsiteX23" fmla="*/ 1612568 w 1856332"/>
                <a:gd name="connsiteY23" fmla="*/ 1852280 h 3959924"/>
                <a:gd name="connsiteX24" fmla="*/ 1775193 w 1856332"/>
                <a:gd name="connsiteY24" fmla="*/ 1779444 h 3959924"/>
                <a:gd name="connsiteX25" fmla="*/ 1848029 w 1856332"/>
                <a:gd name="connsiteY25" fmla="*/ 1942070 h 3959924"/>
                <a:gd name="connsiteX26" fmla="*/ 1389635 w 1856332"/>
                <a:gd name="connsiteY26" fmla="*/ 3144149 h 3959924"/>
                <a:gd name="connsiteX27" fmla="*/ 1344732 w 1856332"/>
                <a:gd name="connsiteY27" fmla="*/ 3176282 h 3959924"/>
                <a:gd name="connsiteX28" fmla="*/ 1228565 w 1856332"/>
                <a:gd name="connsiteY28" fmla="*/ 3214674 h 3959924"/>
                <a:gd name="connsiteX29" fmla="*/ 925623 w 1856332"/>
                <a:gd name="connsiteY29" fmla="*/ 3959924 h 3959924"/>
                <a:gd name="connsiteX30" fmla="*/ 601623 w 1856332"/>
                <a:gd name="connsiteY30" fmla="*/ 3635924 h 3959924"/>
                <a:gd name="connsiteX31" fmla="*/ 925623 w 1856332"/>
                <a:gd name="connsiteY31" fmla="*/ 3311924 h 3959924"/>
                <a:gd name="connsiteX32" fmla="*/ 1249623 w 1856332"/>
                <a:gd name="connsiteY32" fmla="*/ 3635924 h 3959924"/>
                <a:gd name="connsiteX33" fmla="*/ 925623 w 1856332"/>
                <a:gd name="connsiteY33" fmla="*/ 3959924 h 3959924"/>
                <a:gd name="connsiteX0" fmla="*/ 1228565 w 1856332"/>
                <a:gd name="connsiteY0" fmla="*/ 3214674 h 3959924"/>
                <a:gd name="connsiteX1" fmla="*/ 622681 w 1856332"/>
                <a:gd name="connsiteY1" fmla="*/ 3214674 h 3959924"/>
                <a:gd name="connsiteX2" fmla="*/ 466697 w 1856332"/>
                <a:gd name="connsiteY2" fmla="*/ 3144149 h 3959924"/>
                <a:gd name="connsiteX3" fmla="*/ 8303 w 1856332"/>
                <a:gd name="connsiteY3" fmla="*/ 1942070 h 3959924"/>
                <a:gd name="connsiteX4" fmla="*/ 81139 w 1856332"/>
                <a:gd name="connsiteY4" fmla="*/ 1779444 h 3959924"/>
                <a:gd name="connsiteX5" fmla="*/ 243764 w 1856332"/>
                <a:gd name="connsiteY5" fmla="*/ 1852280 h 3959924"/>
                <a:gd name="connsiteX6" fmla="*/ 504770 w 1856332"/>
                <a:gd name="connsiteY6" fmla="*/ 2536736 h 3959924"/>
                <a:gd name="connsiteX7" fmla="*/ 555637 w 1856332"/>
                <a:gd name="connsiteY7" fmla="*/ 2536736 h 3959924"/>
                <a:gd name="connsiteX8" fmla="*/ 226299 w 1856332"/>
                <a:gd name="connsiteY8" fmla="*/ 1210417 h 3959924"/>
                <a:gd name="connsiteX9" fmla="*/ 551784 w 1856332"/>
                <a:gd name="connsiteY9" fmla="*/ 1210417 h 3959924"/>
                <a:gd name="connsiteX10" fmla="*/ 551784 w 1856332"/>
                <a:gd name="connsiteY10" fmla="*/ 168335 h 3959924"/>
                <a:gd name="connsiteX11" fmla="*/ 720119 w 1856332"/>
                <a:gd name="connsiteY11" fmla="*/ 0 h 3959924"/>
                <a:gd name="connsiteX12" fmla="*/ 888454 w 1856332"/>
                <a:gd name="connsiteY12" fmla="*/ 168335 h 3959924"/>
                <a:gd name="connsiteX13" fmla="*/ 888454 w 1856332"/>
                <a:gd name="connsiteY13" fmla="*/ 1210417 h 3959924"/>
                <a:gd name="connsiteX14" fmla="*/ 968040 w 1856332"/>
                <a:gd name="connsiteY14" fmla="*/ 1210417 h 3959924"/>
                <a:gd name="connsiteX15" fmla="*/ 968040 w 1856332"/>
                <a:gd name="connsiteY15" fmla="*/ 168335 h 3959924"/>
                <a:gd name="connsiteX16" fmla="*/ 1136375 w 1856332"/>
                <a:gd name="connsiteY16" fmla="*/ 0 h 3959924"/>
                <a:gd name="connsiteX17" fmla="*/ 1304710 w 1856332"/>
                <a:gd name="connsiteY17" fmla="*/ 168335 h 3959924"/>
                <a:gd name="connsiteX18" fmla="*/ 1304710 w 1856332"/>
                <a:gd name="connsiteY18" fmla="*/ 1210417 h 3959924"/>
                <a:gd name="connsiteX19" fmla="*/ 1631589 w 1856332"/>
                <a:gd name="connsiteY19" fmla="*/ 1210417 h 3959924"/>
                <a:gd name="connsiteX20" fmla="*/ 1302251 w 1856332"/>
                <a:gd name="connsiteY20" fmla="*/ 2536736 h 3959924"/>
                <a:gd name="connsiteX21" fmla="*/ 1351562 w 1856332"/>
                <a:gd name="connsiteY21" fmla="*/ 2536736 h 3959924"/>
                <a:gd name="connsiteX22" fmla="*/ 1612568 w 1856332"/>
                <a:gd name="connsiteY22" fmla="*/ 1852280 h 3959924"/>
                <a:gd name="connsiteX23" fmla="*/ 1775193 w 1856332"/>
                <a:gd name="connsiteY23" fmla="*/ 1779444 h 3959924"/>
                <a:gd name="connsiteX24" fmla="*/ 1848029 w 1856332"/>
                <a:gd name="connsiteY24" fmla="*/ 1942070 h 3959924"/>
                <a:gd name="connsiteX25" fmla="*/ 1389635 w 1856332"/>
                <a:gd name="connsiteY25" fmla="*/ 3144149 h 3959924"/>
                <a:gd name="connsiteX26" fmla="*/ 1344732 w 1856332"/>
                <a:gd name="connsiteY26" fmla="*/ 3176282 h 3959924"/>
                <a:gd name="connsiteX27" fmla="*/ 1228565 w 1856332"/>
                <a:gd name="connsiteY27" fmla="*/ 3214674 h 3959924"/>
                <a:gd name="connsiteX28" fmla="*/ 925623 w 1856332"/>
                <a:gd name="connsiteY28" fmla="*/ 3959924 h 3959924"/>
                <a:gd name="connsiteX29" fmla="*/ 601623 w 1856332"/>
                <a:gd name="connsiteY29" fmla="*/ 3635924 h 3959924"/>
                <a:gd name="connsiteX30" fmla="*/ 925623 w 1856332"/>
                <a:gd name="connsiteY30" fmla="*/ 3311924 h 3959924"/>
                <a:gd name="connsiteX31" fmla="*/ 1249623 w 1856332"/>
                <a:gd name="connsiteY31" fmla="*/ 3635924 h 3959924"/>
                <a:gd name="connsiteX32" fmla="*/ 925623 w 1856332"/>
                <a:gd name="connsiteY32" fmla="*/ 3959924 h 3959924"/>
                <a:gd name="connsiteX0" fmla="*/ 1228565 w 1856332"/>
                <a:gd name="connsiteY0" fmla="*/ 3214674 h 3959924"/>
                <a:gd name="connsiteX1" fmla="*/ 622681 w 1856332"/>
                <a:gd name="connsiteY1" fmla="*/ 3214674 h 3959924"/>
                <a:gd name="connsiteX2" fmla="*/ 466697 w 1856332"/>
                <a:gd name="connsiteY2" fmla="*/ 3144149 h 3959924"/>
                <a:gd name="connsiteX3" fmla="*/ 8303 w 1856332"/>
                <a:gd name="connsiteY3" fmla="*/ 1942070 h 3959924"/>
                <a:gd name="connsiteX4" fmla="*/ 81139 w 1856332"/>
                <a:gd name="connsiteY4" fmla="*/ 1779444 h 3959924"/>
                <a:gd name="connsiteX5" fmla="*/ 243764 w 1856332"/>
                <a:gd name="connsiteY5" fmla="*/ 1852280 h 3959924"/>
                <a:gd name="connsiteX6" fmla="*/ 504770 w 1856332"/>
                <a:gd name="connsiteY6" fmla="*/ 2536736 h 3959924"/>
                <a:gd name="connsiteX7" fmla="*/ 555637 w 1856332"/>
                <a:gd name="connsiteY7" fmla="*/ 2536736 h 3959924"/>
                <a:gd name="connsiteX8" fmla="*/ 226299 w 1856332"/>
                <a:gd name="connsiteY8" fmla="*/ 1210417 h 3959924"/>
                <a:gd name="connsiteX9" fmla="*/ 551784 w 1856332"/>
                <a:gd name="connsiteY9" fmla="*/ 1210417 h 3959924"/>
                <a:gd name="connsiteX10" fmla="*/ 551784 w 1856332"/>
                <a:gd name="connsiteY10" fmla="*/ 168335 h 3959924"/>
                <a:gd name="connsiteX11" fmla="*/ 720119 w 1856332"/>
                <a:gd name="connsiteY11" fmla="*/ 0 h 3959924"/>
                <a:gd name="connsiteX12" fmla="*/ 888454 w 1856332"/>
                <a:gd name="connsiteY12" fmla="*/ 168335 h 3959924"/>
                <a:gd name="connsiteX13" fmla="*/ 888454 w 1856332"/>
                <a:gd name="connsiteY13" fmla="*/ 1210417 h 3959924"/>
                <a:gd name="connsiteX14" fmla="*/ 968040 w 1856332"/>
                <a:gd name="connsiteY14" fmla="*/ 1210417 h 3959924"/>
                <a:gd name="connsiteX15" fmla="*/ 968040 w 1856332"/>
                <a:gd name="connsiteY15" fmla="*/ 168335 h 3959924"/>
                <a:gd name="connsiteX16" fmla="*/ 1136375 w 1856332"/>
                <a:gd name="connsiteY16" fmla="*/ 0 h 3959924"/>
                <a:gd name="connsiteX17" fmla="*/ 1304710 w 1856332"/>
                <a:gd name="connsiteY17" fmla="*/ 168335 h 3959924"/>
                <a:gd name="connsiteX18" fmla="*/ 1304710 w 1856332"/>
                <a:gd name="connsiteY18" fmla="*/ 1210417 h 3959924"/>
                <a:gd name="connsiteX19" fmla="*/ 1631589 w 1856332"/>
                <a:gd name="connsiteY19" fmla="*/ 1210417 h 3959924"/>
                <a:gd name="connsiteX20" fmla="*/ 1302251 w 1856332"/>
                <a:gd name="connsiteY20" fmla="*/ 2536736 h 3959924"/>
                <a:gd name="connsiteX21" fmla="*/ 1351562 w 1856332"/>
                <a:gd name="connsiteY21" fmla="*/ 2536736 h 3959924"/>
                <a:gd name="connsiteX22" fmla="*/ 1612568 w 1856332"/>
                <a:gd name="connsiteY22" fmla="*/ 1852280 h 3959924"/>
                <a:gd name="connsiteX23" fmla="*/ 1775193 w 1856332"/>
                <a:gd name="connsiteY23" fmla="*/ 1779444 h 3959924"/>
                <a:gd name="connsiteX24" fmla="*/ 1848029 w 1856332"/>
                <a:gd name="connsiteY24" fmla="*/ 1942070 h 3959924"/>
                <a:gd name="connsiteX25" fmla="*/ 1389635 w 1856332"/>
                <a:gd name="connsiteY25" fmla="*/ 3144149 h 3959924"/>
                <a:gd name="connsiteX26" fmla="*/ 1344732 w 1856332"/>
                <a:gd name="connsiteY26" fmla="*/ 3176282 h 3959924"/>
                <a:gd name="connsiteX27" fmla="*/ 1228565 w 1856332"/>
                <a:gd name="connsiteY27" fmla="*/ 3214674 h 3959924"/>
                <a:gd name="connsiteX28" fmla="*/ 925623 w 1856332"/>
                <a:gd name="connsiteY28" fmla="*/ 3959924 h 3959924"/>
                <a:gd name="connsiteX29" fmla="*/ 601623 w 1856332"/>
                <a:gd name="connsiteY29" fmla="*/ 3635924 h 3959924"/>
                <a:gd name="connsiteX30" fmla="*/ 925623 w 1856332"/>
                <a:gd name="connsiteY30" fmla="*/ 3311924 h 3959924"/>
                <a:gd name="connsiteX31" fmla="*/ 1249623 w 1856332"/>
                <a:gd name="connsiteY31" fmla="*/ 3635924 h 3959924"/>
                <a:gd name="connsiteX32" fmla="*/ 925623 w 1856332"/>
                <a:gd name="connsiteY32" fmla="*/ 3959924 h 3959924"/>
                <a:gd name="connsiteX0" fmla="*/ 1228565 w 1856332"/>
                <a:gd name="connsiteY0" fmla="*/ 3214674 h 3959924"/>
                <a:gd name="connsiteX1" fmla="*/ 622681 w 1856332"/>
                <a:gd name="connsiteY1" fmla="*/ 3214674 h 3959924"/>
                <a:gd name="connsiteX2" fmla="*/ 466697 w 1856332"/>
                <a:gd name="connsiteY2" fmla="*/ 3144149 h 3959924"/>
                <a:gd name="connsiteX3" fmla="*/ 8303 w 1856332"/>
                <a:gd name="connsiteY3" fmla="*/ 1942070 h 3959924"/>
                <a:gd name="connsiteX4" fmla="*/ 81139 w 1856332"/>
                <a:gd name="connsiteY4" fmla="*/ 1779444 h 3959924"/>
                <a:gd name="connsiteX5" fmla="*/ 243764 w 1856332"/>
                <a:gd name="connsiteY5" fmla="*/ 1852280 h 3959924"/>
                <a:gd name="connsiteX6" fmla="*/ 504770 w 1856332"/>
                <a:gd name="connsiteY6" fmla="*/ 2536736 h 3959924"/>
                <a:gd name="connsiteX7" fmla="*/ 555637 w 1856332"/>
                <a:gd name="connsiteY7" fmla="*/ 2536736 h 3959924"/>
                <a:gd name="connsiteX8" fmla="*/ 226299 w 1856332"/>
                <a:gd name="connsiteY8" fmla="*/ 1210417 h 3959924"/>
                <a:gd name="connsiteX9" fmla="*/ 551784 w 1856332"/>
                <a:gd name="connsiteY9" fmla="*/ 1210417 h 3959924"/>
                <a:gd name="connsiteX10" fmla="*/ 551784 w 1856332"/>
                <a:gd name="connsiteY10" fmla="*/ 168335 h 3959924"/>
                <a:gd name="connsiteX11" fmla="*/ 720119 w 1856332"/>
                <a:gd name="connsiteY11" fmla="*/ 0 h 3959924"/>
                <a:gd name="connsiteX12" fmla="*/ 888454 w 1856332"/>
                <a:gd name="connsiteY12" fmla="*/ 168335 h 3959924"/>
                <a:gd name="connsiteX13" fmla="*/ 888454 w 1856332"/>
                <a:gd name="connsiteY13" fmla="*/ 1210417 h 3959924"/>
                <a:gd name="connsiteX14" fmla="*/ 968040 w 1856332"/>
                <a:gd name="connsiteY14" fmla="*/ 1210417 h 3959924"/>
                <a:gd name="connsiteX15" fmla="*/ 968040 w 1856332"/>
                <a:gd name="connsiteY15" fmla="*/ 168335 h 3959924"/>
                <a:gd name="connsiteX16" fmla="*/ 1136375 w 1856332"/>
                <a:gd name="connsiteY16" fmla="*/ 0 h 3959924"/>
                <a:gd name="connsiteX17" fmla="*/ 1304710 w 1856332"/>
                <a:gd name="connsiteY17" fmla="*/ 168335 h 3959924"/>
                <a:gd name="connsiteX18" fmla="*/ 1304710 w 1856332"/>
                <a:gd name="connsiteY18" fmla="*/ 1210417 h 3959924"/>
                <a:gd name="connsiteX19" fmla="*/ 1631589 w 1856332"/>
                <a:gd name="connsiteY19" fmla="*/ 1210417 h 3959924"/>
                <a:gd name="connsiteX20" fmla="*/ 1302251 w 1856332"/>
                <a:gd name="connsiteY20" fmla="*/ 2536736 h 3959924"/>
                <a:gd name="connsiteX21" fmla="*/ 1351562 w 1856332"/>
                <a:gd name="connsiteY21" fmla="*/ 2536736 h 3959924"/>
                <a:gd name="connsiteX22" fmla="*/ 1612568 w 1856332"/>
                <a:gd name="connsiteY22" fmla="*/ 1852280 h 3959924"/>
                <a:gd name="connsiteX23" fmla="*/ 1775193 w 1856332"/>
                <a:gd name="connsiteY23" fmla="*/ 1779444 h 3959924"/>
                <a:gd name="connsiteX24" fmla="*/ 1848029 w 1856332"/>
                <a:gd name="connsiteY24" fmla="*/ 1942070 h 3959924"/>
                <a:gd name="connsiteX25" fmla="*/ 1389635 w 1856332"/>
                <a:gd name="connsiteY25" fmla="*/ 3144149 h 3959924"/>
                <a:gd name="connsiteX26" fmla="*/ 1228565 w 1856332"/>
                <a:gd name="connsiteY26" fmla="*/ 3214674 h 3959924"/>
                <a:gd name="connsiteX27" fmla="*/ 925623 w 1856332"/>
                <a:gd name="connsiteY27" fmla="*/ 3959924 h 3959924"/>
                <a:gd name="connsiteX28" fmla="*/ 601623 w 1856332"/>
                <a:gd name="connsiteY28" fmla="*/ 3635924 h 3959924"/>
                <a:gd name="connsiteX29" fmla="*/ 925623 w 1856332"/>
                <a:gd name="connsiteY29" fmla="*/ 3311924 h 3959924"/>
                <a:gd name="connsiteX30" fmla="*/ 1249623 w 1856332"/>
                <a:gd name="connsiteY30" fmla="*/ 3635924 h 3959924"/>
                <a:gd name="connsiteX31" fmla="*/ 925623 w 1856332"/>
                <a:gd name="connsiteY31" fmla="*/ 3959924 h 3959924"/>
                <a:gd name="connsiteX0" fmla="*/ 1228565 w 1856332"/>
                <a:gd name="connsiteY0" fmla="*/ 3214674 h 3959924"/>
                <a:gd name="connsiteX1" fmla="*/ 622681 w 1856332"/>
                <a:gd name="connsiteY1" fmla="*/ 3214674 h 3959924"/>
                <a:gd name="connsiteX2" fmla="*/ 466697 w 1856332"/>
                <a:gd name="connsiteY2" fmla="*/ 3144149 h 3959924"/>
                <a:gd name="connsiteX3" fmla="*/ 8303 w 1856332"/>
                <a:gd name="connsiteY3" fmla="*/ 1942070 h 3959924"/>
                <a:gd name="connsiteX4" fmla="*/ 81139 w 1856332"/>
                <a:gd name="connsiteY4" fmla="*/ 1779444 h 3959924"/>
                <a:gd name="connsiteX5" fmla="*/ 243764 w 1856332"/>
                <a:gd name="connsiteY5" fmla="*/ 1852280 h 3959924"/>
                <a:gd name="connsiteX6" fmla="*/ 504770 w 1856332"/>
                <a:gd name="connsiteY6" fmla="*/ 2536736 h 3959924"/>
                <a:gd name="connsiteX7" fmla="*/ 555637 w 1856332"/>
                <a:gd name="connsiteY7" fmla="*/ 2536736 h 3959924"/>
                <a:gd name="connsiteX8" fmla="*/ 226299 w 1856332"/>
                <a:gd name="connsiteY8" fmla="*/ 1210417 h 3959924"/>
                <a:gd name="connsiteX9" fmla="*/ 551784 w 1856332"/>
                <a:gd name="connsiteY9" fmla="*/ 1210417 h 3959924"/>
                <a:gd name="connsiteX10" fmla="*/ 551784 w 1856332"/>
                <a:gd name="connsiteY10" fmla="*/ 168335 h 3959924"/>
                <a:gd name="connsiteX11" fmla="*/ 720119 w 1856332"/>
                <a:gd name="connsiteY11" fmla="*/ 0 h 3959924"/>
                <a:gd name="connsiteX12" fmla="*/ 888454 w 1856332"/>
                <a:gd name="connsiteY12" fmla="*/ 168335 h 3959924"/>
                <a:gd name="connsiteX13" fmla="*/ 888454 w 1856332"/>
                <a:gd name="connsiteY13" fmla="*/ 1210417 h 3959924"/>
                <a:gd name="connsiteX14" fmla="*/ 968040 w 1856332"/>
                <a:gd name="connsiteY14" fmla="*/ 1210417 h 3959924"/>
                <a:gd name="connsiteX15" fmla="*/ 968040 w 1856332"/>
                <a:gd name="connsiteY15" fmla="*/ 168335 h 3959924"/>
                <a:gd name="connsiteX16" fmla="*/ 1136375 w 1856332"/>
                <a:gd name="connsiteY16" fmla="*/ 0 h 3959924"/>
                <a:gd name="connsiteX17" fmla="*/ 1304710 w 1856332"/>
                <a:gd name="connsiteY17" fmla="*/ 168335 h 3959924"/>
                <a:gd name="connsiteX18" fmla="*/ 1304710 w 1856332"/>
                <a:gd name="connsiteY18" fmla="*/ 1210417 h 3959924"/>
                <a:gd name="connsiteX19" fmla="*/ 1631589 w 1856332"/>
                <a:gd name="connsiteY19" fmla="*/ 1210417 h 3959924"/>
                <a:gd name="connsiteX20" fmla="*/ 1302251 w 1856332"/>
                <a:gd name="connsiteY20" fmla="*/ 2536736 h 3959924"/>
                <a:gd name="connsiteX21" fmla="*/ 1351562 w 1856332"/>
                <a:gd name="connsiteY21" fmla="*/ 2536736 h 3959924"/>
                <a:gd name="connsiteX22" fmla="*/ 1612568 w 1856332"/>
                <a:gd name="connsiteY22" fmla="*/ 1852280 h 3959924"/>
                <a:gd name="connsiteX23" fmla="*/ 1775193 w 1856332"/>
                <a:gd name="connsiteY23" fmla="*/ 1779444 h 3959924"/>
                <a:gd name="connsiteX24" fmla="*/ 1848029 w 1856332"/>
                <a:gd name="connsiteY24" fmla="*/ 1942070 h 3959924"/>
                <a:gd name="connsiteX25" fmla="*/ 1389635 w 1856332"/>
                <a:gd name="connsiteY25" fmla="*/ 3144149 h 3959924"/>
                <a:gd name="connsiteX26" fmla="*/ 1228565 w 1856332"/>
                <a:gd name="connsiteY26" fmla="*/ 3214674 h 3959924"/>
                <a:gd name="connsiteX27" fmla="*/ 925623 w 1856332"/>
                <a:gd name="connsiteY27" fmla="*/ 3959924 h 3959924"/>
                <a:gd name="connsiteX28" fmla="*/ 601623 w 1856332"/>
                <a:gd name="connsiteY28" fmla="*/ 3635924 h 3959924"/>
                <a:gd name="connsiteX29" fmla="*/ 925623 w 1856332"/>
                <a:gd name="connsiteY29" fmla="*/ 3311924 h 3959924"/>
                <a:gd name="connsiteX30" fmla="*/ 1249623 w 1856332"/>
                <a:gd name="connsiteY30" fmla="*/ 3635924 h 3959924"/>
                <a:gd name="connsiteX31" fmla="*/ 925623 w 1856332"/>
                <a:gd name="connsiteY31" fmla="*/ 3959924 h 3959924"/>
                <a:gd name="connsiteX0" fmla="*/ 1228565 w 1856332"/>
                <a:gd name="connsiteY0" fmla="*/ 3214674 h 3959924"/>
                <a:gd name="connsiteX1" fmla="*/ 622681 w 1856332"/>
                <a:gd name="connsiteY1" fmla="*/ 3214674 h 3959924"/>
                <a:gd name="connsiteX2" fmla="*/ 466697 w 1856332"/>
                <a:gd name="connsiteY2" fmla="*/ 3144149 h 3959924"/>
                <a:gd name="connsiteX3" fmla="*/ 8303 w 1856332"/>
                <a:gd name="connsiteY3" fmla="*/ 1942070 h 3959924"/>
                <a:gd name="connsiteX4" fmla="*/ 81139 w 1856332"/>
                <a:gd name="connsiteY4" fmla="*/ 1779444 h 3959924"/>
                <a:gd name="connsiteX5" fmla="*/ 243764 w 1856332"/>
                <a:gd name="connsiteY5" fmla="*/ 1852280 h 3959924"/>
                <a:gd name="connsiteX6" fmla="*/ 504770 w 1856332"/>
                <a:gd name="connsiteY6" fmla="*/ 2536736 h 3959924"/>
                <a:gd name="connsiteX7" fmla="*/ 555637 w 1856332"/>
                <a:gd name="connsiteY7" fmla="*/ 2536736 h 3959924"/>
                <a:gd name="connsiteX8" fmla="*/ 226299 w 1856332"/>
                <a:gd name="connsiteY8" fmla="*/ 1210417 h 3959924"/>
                <a:gd name="connsiteX9" fmla="*/ 551784 w 1856332"/>
                <a:gd name="connsiteY9" fmla="*/ 1210417 h 3959924"/>
                <a:gd name="connsiteX10" fmla="*/ 551784 w 1856332"/>
                <a:gd name="connsiteY10" fmla="*/ 168335 h 3959924"/>
                <a:gd name="connsiteX11" fmla="*/ 720119 w 1856332"/>
                <a:gd name="connsiteY11" fmla="*/ 0 h 3959924"/>
                <a:gd name="connsiteX12" fmla="*/ 888454 w 1856332"/>
                <a:gd name="connsiteY12" fmla="*/ 168335 h 3959924"/>
                <a:gd name="connsiteX13" fmla="*/ 888454 w 1856332"/>
                <a:gd name="connsiteY13" fmla="*/ 1210417 h 3959924"/>
                <a:gd name="connsiteX14" fmla="*/ 968040 w 1856332"/>
                <a:gd name="connsiteY14" fmla="*/ 1210417 h 3959924"/>
                <a:gd name="connsiteX15" fmla="*/ 968040 w 1856332"/>
                <a:gd name="connsiteY15" fmla="*/ 168335 h 3959924"/>
                <a:gd name="connsiteX16" fmla="*/ 1136375 w 1856332"/>
                <a:gd name="connsiteY16" fmla="*/ 0 h 3959924"/>
                <a:gd name="connsiteX17" fmla="*/ 1304710 w 1856332"/>
                <a:gd name="connsiteY17" fmla="*/ 168335 h 3959924"/>
                <a:gd name="connsiteX18" fmla="*/ 1304710 w 1856332"/>
                <a:gd name="connsiteY18" fmla="*/ 1210417 h 3959924"/>
                <a:gd name="connsiteX19" fmla="*/ 1631589 w 1856332"/>
                <a:gd name="connsiteY19" fmla="*/ 1210417 h 3959924"/>
                <a:gd name="connsiteX20" fmla="*/ 1302251 w 1856332"/>
                <a:gd name="connsiteY20" fmla="*/ 2536736 h 3959924"/>
                <a:gd name="connsiteX21" fmla="*/ 1351562 w 1856332"/>
                <a:gd name="connsiteY21" fmla="*/ 2536736 h 3959924"/>
                <a:gd name="connsiteX22" fmla="*/ 1612568 w 1856332"/>
                <a:gd name="connsiteY22" fmla="*/ 1852280 h 3959924"/>
                <a:gd name="connsiteX23" fmla="*/ 1775193 w 1856332"/>
                <a:gd name="connsiteY23" fmla="*/ 1779444 h 3959924"/>
                <a:gd name="connsiteX24" fmla="*/ 1848029 w 1856332"/>
                <a:gd name="connsiteY24" fmla="*/ 1942070 h 3959924"/>
                <a:gd name="connsiteX25" fmla="*/ 1389635 w 1856332"/>
                <a:gd name="connsiteY25" fmla="*/ 3144149 h 3959924"/>
                <a:gd name="connsiteX26" fmla="*/ 1228565 w 1856332"/>
                <a:gd name="connsiteY26" fmla="*/ 3214674 h 3959924"/>
                <a:gd name="connsiteX27" fmla="*/ 925623 w 1856332"/>
                <a:gd name="connsiteY27" fmla="*/ 3959924 h 3959924"/>
                <a:gd name="connsiteX28" fmla="*/ 601623 w 1856332"/>
                <a:gd name="connsiteY28" fmla="*/ 3635924 h 3959924"/>
                <a:gd name="connsiteX29" fmla="*/ 925623 w 1856332"/>
                <a:gd name="connsiteY29" fmla="*/ 3311924 h 3959924"/>
                <a:gd name="connsiteX30" fmla="*/ 1249623 w 1856332"/>
                <a:gd name="connsiteY30" fmla="*/ 3635924 h 3959924"/>
                <a:gd name="connsiteX31" fmla="*/ 925623 w 1856332"/>
                <a:gd name="connsiteY31" fmla="*/ 3959924 h 3959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856332" h="3959924">
                  <a:moveTo>
                    <a:pt x="1228565" y="3214674"/>
                  </a:moveTo>
                  <a:lnTo>
                    <a:pt x="622681" y="3214674"/>
                  </a:lnTo>
                  <a:cubicBezTo>
                    <a:pt x="495703" y="3202920"/>
                    <a:pt x="501057" y="3225622"/>
                    <a:pt x="466697" y="3144149"/>
                  </a:cubicBezTo>
                  <a:lnTo>
                    <a:pt x="8303" y="1942070"/>
                  </a:lnTo>
                  <a:cubicBezTo>
                    <a:pt x="-16491" y="1877049"/>
                    <a:pt x="16118" y="1804239"/>
                    <a:pt x="81139" y="1779444"/>
                  </a:cubicBezTo>
                  <a:cubicBezTo>
                    <a:pt x="146160" y="1754650"/>
                    <a:pt x="218970" y="1787259"/>
                    <a:pt x="243764" y="1852280"/>
                  </a:cubicBezTo>
                  <a:lnTo>
                    <a:pt x="504770" y="2536736"/>
                  </a:lnTo>
                  <a:lnTo>
                    <a:pt x="555637" y="2536736"/>
                  </a:lnTo>
                  <a:lnTo>
                    <a:pt x="226299" y="1210417"/>
                  </a:lnTo>
                  <a:lnTo>
                    <a:pt x="551784" y="1210417"/>
                  </a:lnTo>
                  <a:lnTo>
                    <a:pt x="551784" y="168335"/>
                  </a:lnTo>
                  <a:cubicBezTo>
                    <a:pt x="551784" y="75366"/>
                    <a:pt x="627150" y="0"/>
                    <a:pt x="720119" y="0"/>
                  </a:cubicBezTo>
                  <a:cubicBezTo>
                    <a:pt x="813088" y="0"/>
                    <a:pt x="888454" y="75366"/>
                    <a:pt x="888454" y="168335"/>
                  </a:cubicBezTo>
                  <a:lnTo>
                    <a:pt x="888454" y="1210417"/>
                  </a:lnTo>
                  <a:lnTo>
                    <a:pt x="968040" y="1210417"/>
                  </a:lnTo>
                  <a:lnTo>
                    <a:pt x="968040" y="168335"/>
                  </a:lnTo>
                  <a:cubicBezTo>
                    <a:pt x="968040" y="75366"/>
                    <a:pt x="1043406" y="0"/>
                    <a:pt x="1136375" y="0"/>
                  </a:cubicBezTo>
                  <a:cubicBezTo>
                    <a:pt x="1229344" y="0"/>
                    <a:pt x="1304710" y="75366"/>
                    <a:pt x="1304710" y="168335"/>
                  </a:cubicBezTo>
                  <a:lnTo>
                    <a:pt x="1304710" y="1210417"/>
                  </a:lnTo>
                  <a:lnTo>
                    <a:pt x="1631589" y="1210417"/>
                  </a:lnTo>
                  <a:lnTo>
                    <a:pt x="1302251" y="2536736"/>
                  </a:lnTo>
                  <a:lnTo>
                    <a:pt x="1351562" y="2536736"/>
                  </a:lnTo>
                  <a:lnTo>
                    <a:pt x="1612568" y="1852280"/>
                  </a:lnTo>
                  <a:cubicBezTo>
                    <a:pt x="1637362" y="1787259"/>
                    <a:pt x="1710172" y="1754650"/>
                    <a:pt x="1775193" y="1779444"/>
                  </a:cubicBezTo>
                  <a:cubicBezTo>
                    <a:pt x="1840214" y="1804239"/>
                    <a:pt x="1872823" y="1877049"/>
                    <a:pt x="1848029" y="1942070"/>
                  </a:cubicBezTo>
                  <a:lnTo>
                    <a:pt x="1389635" y="3144149"/>
                  </a:lnTo>
                  <a:cubicBezTo>
                    <a:pt x="1348984" y="3225622"/>
                    <a:pt x="1356391" y="3202920"/>
                    <a:pt x="1228565" y="3214674"/>
                  </a:cubicBezTo>
                  <a:close/>
                  <a:moveTo>
                    <a:pt x="925623" y="3959924"/>
                  </a:moveTo>
                  <a:cubicBezTo>
                    <a:pt x="746683" y="3959924"/>
                    <a:pt x="601623" y="3814864"/>
                    <a:pt x="601623" y="3635924"/>
                  </a:cubicBezTo>
                  <a:cubicBezTo>
                    <a:pt x="601623" y="3456984"/>
                    <a:pt x="746683" y="3311924"/>
                    <a:pt x="925623" y="3311924"/>
                  </a:cubicBezTo>
                  <a:cubicBezTo>
                    <a:pt x="1104563" y="3311924"/>
                    <a:pt x="1249623" y="3456984"/>
                    <a:pt x="1249623" y="3635924"/>
                  </a:cubicBezTo>
                  <a:cubicBezTo>
                    <a:pt x="1249623" y="3814864"/>
                    <a:pt x="1104563" y="3959924"/>
                    <a:pt x="925623" y="3959924"/>
                  </a:cubicBezTo>
                  <a:close/>
                </a:path>
              </a:pathLst>
            </a:cu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grpSp>
      <p:grpSp>
        <p:nvGrpSpPr>
          <p:cNvPr id="77" name="Group 76">
            <a:extLst>
              <a:ext uri="{FF2B5EF4-FFF2-40B4-BE49-F238E27FC236}">
                <a16:creationId xmlns:a16="http://schemas.microsoft.com/office/drawing/2014/main" id="{B9535A22-64C1-4E7B-97EC-7959BAB56956}"/>
              </a:ext>
            </a:extLst>
          </p:cNvPr>
          <p:cNvGrpSpPr/>
          <p:nvPr/>
        </p:nvGrpSpPr>
        <p:grpSpPr>
          <a:xfrm>
            <a:off x="7739602" y="4208293"/>
            <a:ext cx="3760688" cy="646331"/>
            <a:chOff x="6498510" y="2360882"/>
            <a:chExt cx="3760688" cy="646331"/>
          </a:xfrm>
        </p:grpSpPr>
        <p:sp>
          <p:nvSpPr>
            <p:cNvPr id="78" name="TextBox 77">
              <a:extLst>
                <a:ext uri="{FF2B5EF4-FFF2-40B4-BE49-F238E27FC236}">
                  <a16:creationId xmlns:a16="http://schemas.microsoft.com/office/drawing/2014/main" id="{F5BB6F8B-A82B-45AC-9F6E-763EB9AF4F21}"/>
                </a:ext>
              </a:extLst>
            </p:cNvPr>
            <p:cNvSpPr txBox="1"/>
            <p:nvPr/>
          </p:nvSpPr>
          <p:spPr>
            <a:xfrm>
              <a:off x="6498510" y="2453215"/>
              <a:ext cx="885002" cy="461665"/>
            </a:xfrm>
            <a:prstGeom prst="rect">
              <a:avLst/>
            </a:prstGeom>
            <a:noFill/>
          </p:spPr>
          <p:txBody>
            <a:bodyPr wrap="square" lIns="108000" rIns="108000" rtlCol="0">
              <a:spAutoFit/>
            </a:bodyPr>
            <a:lstStyle/>
            <a:p>
              <a:pPr algn="ctr" rtl="1"/>
              <a:r>
                <a:rPr lang="en-US" altLang="ko-KR" sz="2400" b="1" dirty="0">
                  <a:solidFill>
                    <a:schemeClr val="accent2"/>
                  </a:solidFill>
                  <a:cs typeface="B Nazanin" panose="00000700000000000000" pitchFamily="2" charset="-78"/>
                </a:rPr>
                <a:t>60%</a:t>
              </a:r>
              <a:endParaRPr lang="ko-KR" altLang="en-US" sz="2400" b="1" dirty="0">
                <a:solidFill>
                  <a:schemeClr val="accent2"/>
                </a:solidFill>
                <a:cs typeface="B Nazanin" panose="00000700000000000000" pitchFamily="2" charset="-78"/>
              </a:endParaRPr>
            </a:p>
          </p:txBody>
        </p:sp>
        <p:sp>
          <p:nvSpPr>
            <p:cNvPr id="79" name="TextBox 78">
              <a:extLst>
                <a:ext uri="{FF2B5EF4-FFF2-40B4-BE49-F238E27FC236}">
                  <a16:creationId xmlns:a16="http://schemas.microsoft.com/office/drawing/2014/main" id="{FD8B08C8-D271-49D6-8B44-ADB7185A573F}"/>
                </a:ext>
              </a:extLst>
            </p:cNvPr>
            <p:cNvSpPr txBox="1"/>
            <p:nvPr/>
          </p:nvSpPr>
          <p:spPr>
            <a:xfrm>
              <a:off x="7415070" y="2360882"/>
              <a:ext cx="2844128" cy="646331"/>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ko-KR" altLang="en-US" sz="1200" dirty="0">
                <a:solidFill>
                  <a:schemeClr val="tx1">
                    <a:lumMod val="75000"/>
                    <a:lumOff val="25000"/>
                  </a:schemeClr>
                </a:solidFill>
                <a:cs typeface="B Nazanin" panose="00000700000000000000" pitchFamily="2" charset="-78"/>
              </a:endParaRPr>
            </a:p>
          </p:txBody>
        </p:sp>
      </p:grpSp>
      <p:grpSp>
        <p:nvGrpSpPr>
          <p:cNvPr id="80" name="Group 79">
            <a:extLst>
              <a:ext uri="{FF2B5EF4-FFF2-40B4-BE49-F238E27FC236}">
                <a16:creationId xmlns:a16="http://schemas.microsoft.com/office/drawing/2014/main" id="{F71EF202-4193-4FC9-A1CF-74D5562A69E1}"/>
              </a:ext>
            </a:extLst>
          </p:cNvPr>
          <p:cNvGrpSpPr/>
          <p:nvPr/>
        </p:nvGrpSpPr>
        <p:grpSpPr>
          <a:xfrm>
            <a:off x="7785308" y="5819511"/>
            <a:ext cx="3760688" cy="646331"/>
            <a:chOff x="6498510" y="2360882"/>
            <a:chExt cx="3760688" cy="646331"/>
          </a:xfrm>
        </p:grpSpPr>
        <p:sp>
          <p:nvSpPr>
            <p:cNvPr id="81" name="TextBox 80">
              <a:extLst>
                <a:ext uri="{FF2B5EF4-FFF2-40B4-BE49-F238E27FC236}">
                  <a16:creationId xmlns:a16="http://schemas.microsoft.com/office/drawing/2014/main" id="{EBB6D30E-1E6D-43E1-B2E4-C874D8E87F14}"/>
                </a:ext>
              </a:extLst>
            </p:cNvPr>
            <p:cNvSpPr txBox="1"/>
            <p:nvPr/>
          </p:nvSpPr>
          <p:spPr>
            <a:xfrm>
              <a:off x="6498510" y="2453215"/>
              <a:ext cx="885002" cy="461665"/>
            </a:xfrm>
            <a:prstGeom prst="rect">
              <a:avLst/>
            </a:prstGeom>
            <a:noFill/>
          </p:spPr>
          <p:txBody>
            <a:bodyPr wrap="square" lIns="108000" rIns="108000" rtlCol="0">
              <a:spAutoFit/>
            </a:bodyPr>
            <a:lstStyle/>
            <a:p>
              <a:pPr algn="ctr" rtl="1"/>
              <a:r>
                <a:rPr lang="en-US" altLang="ko-KR" sz="2400" b="1" dirty="0">
                  <a:solidFill>
                    <a:schemeClr val="accent1"/>
                  </a:solidFill>
                  <a:cs typeface="B Nazanin" panose="00000700000000000000" pitchFamily="2" charset="-78"/>
                </a:rPr>
                <a:t>50%</a:t>
              </a:r>
              <a:endParaRPr lang="ko-KR" altLang="en-US" sz="2400" b="1" dirty="0">
                <a:solidFill>
                  <a:schemeClr val="accent1"/>
                </a:solidFill>
                <a:cs typeface="B Nazanin" panose="00000700000000000000" pitchFamily="2" charset="-78"/>
              </a:endParaRPr>
            </a:p>
          </p:txBody>
        </p:sp>
        <p:sp>
          <p:nvSpPr>
            <p:cNvPr id="82" name="TextBox 81">
              <a:extLst>
                <a:ext uri="{FF2B5EF4-FFF2-40B4-BE49-F238E27FC236}">
                  <a16:creationId xmlns:a16="http://schemas.microsoft.com/office/drawing/2014/main" id="{CD681195-3AA8-47EF-98B6-BDB3EE234BAA}"/>
                </a:ext>
              </a:extLst>
            </p:cNvPr>
            <p:cNvSpPr txBox="1"/>
            <p:nvPr/>
          </p:nvSpPr>
          <p:spPr>
            <a:xfrm>
              <a:off x="7415070" y="2360882"/>
              <a:ext cx="2844128" cy="646331"/>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ko-KR" altLang="en-US" sz="1200" dirty="0">
                <a:solidFill>
                  <a:schemeClr val="tx1">
                    <a:lumMod val="75000"/>
                    <a:lumOff val="25000"/>
                  </a:schemeClr>
                </a:solidFill>
                <a:cs typeface="B Nazanin" panose="00000700000000000000" pitchFamily="2" charset="-78"/>
              </a:endParaRPr>
            </a:p>
          </p:txBody>
        </p:sp>
      </p:grpSp>
      <p:sp>
        <p:nvSpPr>
          <p:cNvPr id="83" name="TextBox 82">
            <a:extLst>
              <a:ext uri="{FF2B5EF4-FFF2-40B4-BE49-F238E27FC236}">
                <a16:creationId xmlns:a16="http://schemas.microsoft.com/office/drawing/2014/main" id="{A51537F9-C910-4916-8E51-BD93DB5B8F00}"/>
              </a:ext>
            </a:extLst>
          </p:cNvPr>
          <p:cNvSpPr txBox="1"/>
          <p:nvPr/>
        </p:nvSpPr>
        <p:spPr>
          <a:xfrm>
            <a:off x="5383571" y="2834037"/>
            <a:ext cx="6482066" cy="276999"/>
          </a:xfrm>
          <a:prstGeom prst="rect">
            <a:avLst/>
          </a:prstGeom>
          <a:noFill/>
        </p:spPr>
        <p:txBody>
          <a:bodyPr wrap="square" rtlCol="0" anchor="ctr">
            <a:spAutoFit/>
          </a:bodyPr>
          <a:lstStyle/>
          <a:p>
            <a:pPr algn="r" rtl="1"/>
            <a:r>
              <a:rPr lang="en-GB" altLang="ko-KR" sz="1200" dirty="0">
                <a:cs typeface="B Nazanin" panose="00000700000000000000" pitchFamily="2" charset="-78"/>
              </a:rPr>
              <a:t>L</a:t>
            </a:r>
            <a:r>
              <a:rPr lang="en-US" altLang="ko-KR" sz="1200" dirty="0">
                <a:cs typeface="B Nazanin" panose="00000700000000000000" pitchFamily="2" charset="-78"/>
              </a:rPr>
              <a:t>OREM IPSUM DOLOR SIT AMET, CU USU AGAM INTEGRE IMPEDIT.</a:t>
            </a:r>
            <a:endParaRPr lang="ko-KR" altLang="en-US" sz="1200" dirty="0">
              <a:cs typeface="B Nazanin" panose="00000700000000000000" pitchFamily="2" charset="-78"/>
            </a:endParaRPr>
          </a:p>
        </p:txBody>
      </p:sp>
      <p:sp>
        <p:nvSpPr>
          <p:cNvPr id="84" name="TextBox 83">
            <a:extLst>
              <a:ext uri="{FF2B5EF4-FFF2-40B4-BE49-F238E27FC236}">
                <a16:creationId xmlns:a16="http://schemas.microsoft.com/office/drawing/2014/main" id="{69C21951-8D8D-43CD-9F37-E06403131525}"/>
              </a:ext>
            </a:extLst>
          </p:cNvPr>
          <p:cNvSpPr txBox="1"/>
          <p:nvPr/>
        </p:nvSpPr>
        <p:spPr>
          <a:xfrm>
            <a:off x="5383571" y="2100234"/>
            <a:ext cx="6482066" cy="461665"/>
          </a:xfrm>
          <a:prstGeom prst="rect">
            <a:avLst/>
          </a:prstGeom>
          <a:noFill/>
        </p:spPr>
        <p:txBody>
          <a:bodyPr wrap="square" rtlCol="0" anchor="ctr">
            <a:spAutoFit/>
          </a:bodyPr>
          <a:lstStyle/>
          <a:p>
            <a:pPr algn="r" rtl="1"/>
            <a:r>
              <a:rPr lang="fa-IR" altLang="ko-KR" sz="2400" dirty="0">
                <a:solidFill>
                  <a:schemeClr val="accent3"/>
                </a:solidFill>
                <a:cs typeface="B Nazanin" panose="00000700000000000000" pitchFamily="2" charset="-78"/>
              </a:rPr>
              <a:t>قالب پاورپوینت چاقی  قابل ویرایش می باشد</a:t>
            </a:r>
            <a:endParaRPr lang="ko-KR" altLang="en-US" sz="2400" dirty="0">
              <a:solidFill>
                <a:schemeClr val="accent3"/>
              </a:solidFill>
              <a:cs typeface="B Nazanin" panose="00000700000000000000" pitchFamily="2" charset="-78"/>
            </a:endParaRPr>
          </a:p>
        </p:txBody>
      </p:sp>
      <p:sp>
        <p:nvSpPr>
          <p:cNvPr id="85" name="TextBox 84">
            <a:extLst>
              <a:ext uri="{FF2B5EF4-FFF2-40B4-BE49-F238E27FC236}">
                <a16:creationId xmlns:a16="http://schemas.microsoft.com/office/drawing/2014/main" id="{1F619B60-C89A-4E60-84DD-7E18492BC048}"/>
              </a:ext>
            </a:extLst>
          </p:cNvPr>
          <p:cNvSpPr txBox="1"/>
          <p:nvPr/>
        </p:nvSpPr>
        <p:spPr>
          <a:xfrm>
            <a:off x="5126796" y="340275"/>
            <a:ext cx="4198426" cy="769441"/>
          </a:xfrm>
          <a:prstGeom prst="rect">
            <a:avLst/>
          </a:prstGeom>
          <a:noFill/>
        </p:spPr>
        <p:txBody>
          <a:bodyPr wrap="square" rtlCol="0" anchor="ctr">
            <a:spAutoFit/>
          </a:bodyPr>
          <a:lstStyle/>
          <a:p>
            <a:pPr algn="dist" rtl="1"/>
            <a:r>
              <a:rPr lang="fa-IR" altLang="ko-KR" sz="4400" b="1" dirty="0">
                <a:latin typeface="+mj-lt"/>
                <a:cs typeface="B Nazanin" panose="00000700000000000000" pitchFamily="2" charset="-78"/>
              </a:rPr>
              <a:t>عالی</a:t>
            </a:r>
            <a:endParaRPr lang="en-US" altLang="ko-KR" sz="4400" b="1" dirty="0">
              <a:latin typeface="+mj-lt"/>
              <a:cs typeface="B Nazanin" panose="00000700000000000000" pitchFamily="2" charset="-78"/>
            </a:endParaRPr>
          </a:p>
        </p:txBody>
      </p:sp>
      <p:sp>
        <p:nvSpPr>
          <p:cNvPr id="86" name="TextBox 85">
            <a:extLst>
              <a:ext uri="{FF2B5EF4-FFF2-40B4-BE49-F238E27FC236}">
                <a16:creationId xmlns:a16="http://schemas.microsoft.com/office/drawing/2014/main" id="{24AD2A3E-A0AE-40BA-93C6-12F03E34CDE7}"/>
              </a:ext>
            </a:extLst>
          </p:cNvPr>
          <p:cNvSpPr txBox="1"/>
          <p:nvPr/>
        </p:nvSpPr>
        <p:spPr>
          <a:xfrm>
            <a:off x="7435434" y="971286"/>
            <a:ext cx="4198426" cy="584775"/>
          </a:xfrm>
          <a:prstGeom prst="rect">
            <a:avLst/>
          </a:prstGeom>
          <a:noFill/>
        </p:spPr>
        <p:txBody>
          <a:bodyPr wrap="square" rtlCol="0" anchor="ctr">
            <a:spAutoFit/>
          </a:bodyPr>
          <a:lstStyle/>
          <a:p>
            <a:pPr algn="dist" rtl="1"/>
            <a:r>
              <a:rPr lang="fa-IR" altLang="ko-KR" sz="3200" b="1" dirty="0">
                <a:solidFill>
                  <a:schemeClr val="accent2"/>
                </a:solidFill>
                <a:cs typeface="B Nazanin" panose="00000700000000000000" pitchFamily="2" charset="-78"/>
              </a:rPr>
              <a:t>ارائه</a:t>
            </a:r>
            <a:endParaRPr lang="ko-KR" altLang="en-US" sz="3200" b="1" dirty="0">
              <a:solidFill>
                <a:schemeClr val="accent2"/>
              </a:solidFill>
              <a:cs typeface="B Nazanin" panose="00000700000000000000" pitchFamily="2" charset="-78"/>
            </a:endParaRPr>
          </a:p>
        </p:txBody>
      </p:sp>
      <p:sp>
        <p:nvSpPr>
          <p:cNvPr id="87" name="TextBox 86">
            <a:extLst>
              <a:ext uri="{FF2B5EF4-FFF2-40B4-BE49-F238E27FC236}">
                <a16:creationId xmlns:a16="http://schemas.microsoft.com/office/drawing/2014/main" id="{A13F9C8E-83BD-4FDF-B7AE-423902683C8B}"/>
              </a:ext>
            </a:extLst>
          </p:cNvPr>
          <p:cNvSpPr txBox="1"/>
          <p:nvPr/>
        </p:nvSpPr>
        <p:spPr>
          <a:xfrm>
            <a:off x="7459475" y="1488426"/>
            <a:ext cx="4198425" cy="307777"/>
          </a:xfrm>
          <a:prstGeom prst="rect">
            <a:avLst/>
          </a:prstGeom>
          <a:noFill/>
        </p:spPr>
        <p:txBody>
          <a:bodyPr wrap="square" rtlCol="0">
            <a:spAutoFit/>
          </a:bodyPr>
          <a:lstStyle/>
          <a:p>
            <a:pPr algn="dist" rtl="1"/>
            <a:r>
              <a:rPr lang="fa-IR" altLang="ko-KR" sz="1400" b="0" dirty="0">
                <a:solidFill>
                  <a:schemeClr val="accent1"/>
                </a:solidFill>
                <a:ea typeface="FZShuTi" pitchFamily="2" charset="-122"/>
                <a:cs typeface="B Nazanin" panose="00000700000000000000" pitchFamily="2" charset="-78"/>
              </a:rPr>
              <a:t>آسان برای تغییر رنگ</a:t>
            </a:r>
            <a:endParaRPr lang="ko-KR" altLang="en-US" sz="1400" b="0" dirty="0">
              <a:solidFill>
                <a:schemeClr val="accent1"/>
              </a:solidFill>
              <a:cs typeface="B Nazanin" panose="00000700000000000000" pitchFamily="2" charset="-78"/>
            </a:endParaRPr>
          </a:p>
        </p:txBody>
      </p:sp>
      <p:grpSp>
        <p:nvGrpSpPr>
          <p:cNvPr id="100" name="Grupo 99">
            <a:extLst>
              <a:ext uri="{FF2B5EF4-FFF2-40B4-BE49-F238E27FC236}">
                <a16:creationId xmlns:a16="http://schemas.microsoft.com/office/drawing/2014/main" id="{5DDF783F-4EAD-49A2-A13C-3C02A44E7DBE}"/>
              </a:ext>
            </a:extLst>
          </p:cNvPr>
          <p:cNvGrpSpPr/>
          <p:nvPr/>
        </p:nvGrpSpPr>
        <p:grpSpPr>
          <a:xfrm>
            <a:off x="11145135" y="5900654"/>
            <a:ext cx="736601" cy="617538"/>
            <a:chOff x="11299825" y="6099175"/>
            <a:chExt cx="736601" cy="617538"/>
          </a:xfrm>
        </p:grpSpPr>
        <p:sp>
          <p:nvSpPr>
            <p:cNvPr id="101" name="Freeform 5">
              <a:extLst>
                <a:ext uri="{FF2B5EF4-FFF2-40B4-BE49-F238E27FC236}">
                  <a16:creationId xmlns:a16="http://schemas.microsoft.com/office/drawing/2014/main" id="{662DBF2F-F74C-4F7B-A95C-B9A2628E363B}"/>
                </a:ext>
              </a:extLst>
            </p:cNvPr>
            <p:cNvSpPr>
              <a:spLocks/>
            </p:cNvSpPr>
            <p:nvPr/>
          </p:nvSpPr>
          <p:spPr bwMode="auto">
            <a:xfrm>
              <a:off x="11339513" y="6394450"/>
              <a:ext cx="696913" cy="268288"/>
            </a:xfrm>
            <a:custGeom>
              <a:avLst/>
              <a:gdLst>
                <a:gd name="T0" fmla="*/ 220 w 484"/>
                <a:gd name="T1" fmla="*/ 64 h 186"/>
                <a:gd name="T2" fmla="*/ 232 w 484"/>
                <a:gd name="T3" fmla="*/ 118 h 186"/>
                <a:gd name="T4" fmla="*/ 266 w 484"/>
                <a:gd name="T5" fmla="*/ 58 h 186"/>
                <a:gd name="T6" fmla="*/ 269 w 484"/>
                <a:gd name="T7" fmla="*/ 109 h 186"/>
                <a:gd name="T8" fmla="*/ 275 w 484"/>
                <a:gd name="T9" fmla="*/ 62 h 186"/>
                <a:gd name="T10" fmla="*/ 312 w 484"/>
                <a:gd name="T11" fmla="*/ 49 h 186"/>
                <a:gd name="T12" fmla="*/ 323 w 484"/>
                <a:gd name="T13" fmla="*/ 98 h 186"/>
                <a:gd name="T14" fmla="*/ 321 w 484"/>
                <a:gd name="T15" fmla="*/ 51 h 186"/>
                <a:gd name="T16" fmla="*/ 352 w 484"/>
                <a:gd name="T17" fmla="*/ 41 h 186"/>
                <a:gd name="T18" fmla="*/ 356 w 484"/>
                <a:gd name="T19" fmla="*/ 54 h 186"/>
                <a:gd name="T20" fmla="*/ 360 w 484"/>
                <a:gd name="T21" fmla="*/ 90 h 186"/>
                <a:gd name="T22" fmla="*/ 364 w 484"/>
                <a:gd name="T23" fmla="*/ 38 h 186"/>
                <a:gd name="T24" fmla="*/ 396 w 484"/>
                <a:gd name="T25" fmla="*/ 82 h 186"/>
                <a:gd name="T26" fmla="*/ 404 w 484"/>
                <a:gd name="T27" fmla="*/ 72 h 186"/>
                <a:gd name="T28" fmla="*/ 404 w 484"/>
                <a:gd name="T29" fmla="*/ 28 h 186"/>
                <a:gd name="T30" fmla="*/ 432 w 484"/>
                <a:gd name="T31" fmla="*/ 71 h 186"/>
                <a:gd name="T32" fmla="*/ 439 w 484"/>
                <a:gd name="T33" fmla="*/ 17 h 186"/>
                <a:gd name="T34" fmla="*/ 479 w 484"/>
                <a:gd name="T35" fmla="*/ 2 h 186"/>
                <a:gd name="T36" fmla="*/ 480 w 484"/>
                <a:gd name="T37" fmla="*/ 119 h 186"/>
                <a:gd name="T38" fmla="*/ 333 w 484"/>
                <a:gd name="T39" fmla="*/ 159 h 186"/>
                <a:gd name="T40" fmla="*/ 166 w 484"/>
                <a:gd name="T41" fmla="*/ 180 h 186"/>
                <a:gd name="T42" fmla="*/ 48 w 484"/>
                <a:gd name="T43" fmla="*/ 186 h 186"/>
                <a:gd name="T44" fmla="*/ 27 w 484"/>
                <a:gd name="T45" fmla="*/ 127 h 186"/>
                <a:gd name="T46" fmla="*/ 0 w 484"/>
                <a:gd name="T47" fmla="*/ 80 h 186"/>
                <a:gd name="T48" fmla="*/ 45 w 484"/>
                <a:gd name="T49" fmla="*/ 132 h 186"/>
                <a:gd name="T50" fmla="*/ 52 w 484"/>
                <a:gd name="T51" fmla="*/ 77 h 186"/>
                <a:gd name="T52" fmla="*/ 91 w 484"/>
                <a:gd name="T53" fmla="*/ 127 h 186"/>
                <a:gd name="T54" fmla="*/ 98 w 484"/>
                <a:gd name="T55" fmla="*/ 75 h 186"/>
                <a:gd name="T56" fmla="*/ 133 w 484"/>
                <a:gd name="T57" fmla="*/ 122 h 186"/>
                <a:gd name="T58" fmla="*/ 140 w 484"/>
                <a:gd name="T59" fmla="*/ 72 h 186"/>
                <a:gd name="T60" fmla="*/ 181 w 484"/>
                <a:gd name="T61" fmla="*/ 118 h 186"/>
                <a:gd name="T62" fmla="*/ 189 w 484"/>
                <a:gd name="T63" fmla="*/ 111 h 186"/>
                <a:gd name="T64" fmla="*/ 187 w 484"/>
                <a:gd name="T65" fmla="*/ 68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84" h="186">
                  <a:moveTo>
                    <a:pt x="187" y="68"/>
                  </a:moveTo>
                  <a:cubicBezTo>
                    <a:pt x="198" y="66"/>
                    <a:pt x="209" y="65"/>
                    <a:pt x="220" y="64"/>
                  </a:cubicBezTo>
                  <a:cubicBezTo>
                    <a:pt x="221" y="82"/>
                    <a:pt x="222" y="100"/>
                    <a:pt x="223" y="118"/>
                  </a:cubicBezTo>
                  <a:cubicBezTo>
                    <a:pt x="226" y="118"/>
                    <a:pt x="229" y="118"/>
                    <a:pt x="232" y="118"/>
                  </a:cubicBezTo>
                  <a:cubicBezTo>
                    <a:pt x="231" y="100"/>
                    <a:pt x="230" y="81"/>
                    <a:pt x="229" y="63"/>
                  </a:cubicBezTo>
                  <a:cubicBezTo>
                    <a:pt x="241" y="61"/>
                    <a:pt x="253" y="59"/>
                    <a:pt x="266" y="58"/>
                  </a:cubicBezTo>
                  <a:cubicBezTo>
                    <a:pt x="266" y="75"/>
                    <a:pt x="267" y="92"/>
                    <a:pt x="268" y="109"/>
                  </a:cubicBezTo>
                  <a:cubicBezTo>
                    <a:pt x="269" y="109"/>
                    <a:pt x="269" y="109"/>
                    <a:pt x="269" y="109"/>
                  </a:cubicBezTo>
                  <a:cubicBezTo>
                    <a:pt x="277" y="109"/>
                    <a:pt x="277" y="109"/>
                    <a:pt x="277" y="101"/>
                  </a:cubicBezTo>
                  <a:cubicBezTo>
                    <a:pt x="276" y="88"/>
                    <a:pt x="276" y="75"/>
                    <a:pt x="275" y="62"/>
                  </a:cubicBezTo>
                  <a:cubicBezTo>
                    <a:pt x="275" y="60"/>
                    <a:pt x="275" y="58"/>
                    <a:pt x="275" y="56"/>
                  </a:cubicBezTo>
                  <a:cubicBezTo>
                    <a:pt x="287" y="54"/>
                    <a:pt x="299" y="52"/>
                    <a:pt x="312" y="49"/>
                  </a:cubicBezTo>
                  <a:cubicBezTo>
                    <a:pt x="313" y="66"/>
                    <a:pt x="314" y="82"/>
                    <a:pt x="314" y="99"/>
                  </a:cubicBezTo>
                  <a:cubicBezTo>
                    <a:pt x="318" y="99"/>
                    <a:pt x="320" y="98"/>
                    <a:pt x="323" y="98"/>
                  </a:cubicBezTo>
                  <a:cubicBezTo>
                    <a:pt x="323" y="97"/>
                    <a:pt x="324" y="96"/>
                    <a:pt x="323" y="96"/>
                  </a:cubicBezTo>
                  <a:cubicBezTo>
                    <a:pt x="323" y="81"/>
                    <a:pt x="322" y="66"/>
                    <a:pt x="321" y="51"/>
                  </a:cubicBezTo>
                  <a:cubicBezTo>
                    <a:pt x="321" y="48"/>
                    <a:pt x="322" y="47"/>
                    <a:pt x="325" y="47"/>
                  </a:cubicBezTo>
                  <a:cubicBezTo>
                    <a:pt x="334" y="45"/>
                    <a:pt x="343" y="43"/>
                    <a:pt x="352" y="41"/>
                  </a:cubicBezTo>
                  <a:cubicBezTo>
                    <a:pt x="353" y="41"/>
                    <a:pt x="354" y="41"/>
                    <a:pt x="355" y="40"/>
                  </a:cubicBezTo>
                  <a:cubicBezTo>
                    <a:pt x="355" y="45"/>
                    <a:pt x="355" y="50"/>
                    <a:pt x="356" y="54"/>
                  </a:cubicBezTo>
                  <a:cubicBezTo>
                    <a:pt x="356" y="65"/>
                    <a:pt x="357" y="76"/>
                    <a:pt x="357" y="87"/>
                  </a:cubicBezTo>
                  <a:cubicBezTo>
                    <a:pt x="357" y="90"/>
                    <a:pt x="358" y="91"/>
                    <a:pt x="360" y="90"/>
                  </a:cubicBezTo>
                  <a:cubicBezTo>
                    <a:pt x="362" y="90"/>
                    <a:pt x="364" y="90"/>
                    <a:pt x="366" y="90"/>
                  </a:cubicBezTo>
                  <a:cubicBezTo>
                    <a:pt x="366" y="73"/>
                    <a:pt x="365" y="55"/>
                    <a:pt x="364" y="38"/>
                  </a:cubicBezTo>
                  <a:cubicBezTo>
                    <a:pt x="374" y="36"/>
                    <a:pt x="383" y="33"/>
                    <a:pt x="393" y="31"/>
                  </a:cubicBezTo>
                  <a:cubicBezTo>
                    <a:pt x="394" y="48"/>
                    <a:pt x="395" y="65"/>
                    <a:pt x="396" y="82"/>
                  </a:cubicBezTo>
                  <a:cubicBezTo>
                    <a:pt x="399" y="81"/>
                    <a:pt x="401" y="81"/>
                    <a:pt x="404" y="81"/>
                  </a:cubicBezTo>
                  <a:cubicBezTo>
                    <a:pt x="404" y="78"/>
                    <a:pt x="404" y="75"/>
                    <a:pt x="404" y="72"/>
                  </a:cubicBezTo>
                  <a:cubicBezTo>
                    <a:pt x="404" y="58"/>
                    <a:pt x="403" y="44"/>
                    <a:pt x="402" y="31"/>
                  </a:cubicBezTo>
                  <a:cubicBezTo>
                    <a:pt x="402" y="30"/>
                    <a:pt x="403" y="28"/>
                    <a:pt x="404" y="28"/>
                  </a:cubicBezTo>
                  <a:cubicBezTo>
                    <a:pt x="412" y="25"/>
                    <a:pt x="421" y="23"/>
                    <a:pt x="429" y="20"/>
                  </a:cubicBezTo>
                  <a:cubicBezTo>
                    <a:pt x="430" y="37"/>
                    <a:pt x="431" y="54"/>
                    <a:pt x="432" y="71"/>
                  </a:cubicBezTo>
                  <a:cubicBezTo>
                    <a:pt x="435" y="71"/>
                    <a:pt x="438" y="70"/>
                    <a:pt x="441" y="70"/>
                  </a:cubicBezTo>
                  <a:cubicBezTo>
                    <a:pt x="440" y="52"/>
                    <a:pt x="439" y="35"/>
                    <a:pt x="439" y="17"/>
                  </a:cubicBezTo>
                  <a:cubicBezTo>
                    <a:pt x="452" y="11"/>
                    <a:pt x="466" y="6"/>
                    <a:pt x="479" y="0"/>
                  </a:cubicBezTo>
                  <a:cubicBezTo>
                    <a:pt x="479" y="0"/>
                    <a:pt x="479" y="1"/>
                    <a:pt x="479" y="2"/>
                  </a:cubicBezTo>
                  <a:cubicBezTo>
                    <a:pt x="481" y="39"/>
                    <a:pt x="482" y="76"/>
                    <a:pt x="484" y="113"/>
                  </a:cubicBezTo>
                  <a:cubicBezTo>
                    <a:pt x="484" y="116"/>
                    <a:pt x="484" y="118"/>
                    <a:pt x="480" y="119"/>
                  </a:cubicBezTo>
                  <a:cubicBezTo>
                    <a:pt x="453" y="127"/>
                    <a:pt x="427" y="136"/>
                    <a:pt x="399" y="143"/>
                  </a:cubicBezTo>
                  <a:cubicBezTo>
                    <a:pt x="378" y="149"/>
                    <a:pt x="355" y="154"/>
                    <a:pt x="333" y="159"/>
                  </a:cubicBezTo>
                  <a:cubicBezTo>
                    <a:pt x="304" y="165"/>
                    <a:pt x="274" y="170"/>
                    <a:pt x="245" y="173"/>
                  </a:cubicBezTo>
                  <a:cubicBezTo>
                    <a:pt x="218" y="175"/>
                    <a:pt x="192" y="178"/>
                    <a:pt x="166" y="180"/>
                  </a:cubicBezTo>
                  <a:cubicBezTo>
                    <a:pt x="146" y="181"/>
                    <a:pt x="127" y="182"/>
                    <a:pt x="107" y="183"/>
                  </a:cubicBezTo>
                  <a:cubicBezTo>
                    <a:pt x="87" y="184"/>
                    <a:pt x="67" y="185"/>
                    <a:pt x="48" y="186"/>
                  </a:cubicBezTo>
                  <a:cubicBezTo>
                    <a:pt x="44" y="186"/>
                    <a:pt x="43" y="185"/>
                    <a:pt x="42" y="182"/>
                  </a:cubicBezTo>
                  <a:cubicBezTo>
                    <a:pt x="38" y="163"/>
                    <a:pt x="34" y="145"/>
                    <a:pt x="27" y="127"/>
                  </a:cubicBezTo>
                  <a:cubicBezTo>
                    <a:pt x="20" y="111"/>
                    <a:pt x="12" y="96"/>
                    <a:pt x="2" y="82"/>
                  </a:cubicBezTo>
                  <a:cubicBezTo>
                    <a:pt x="1" y="82"/>
                    <a:pt x="1" y="81"/>
                    <a:pt x="0" y="80"/>
                  </a:cubicBezTo>
                  <a:cubicBezTo>
                    <a:pt x="14" y="79"/>
                    <a:pt x="28" y="79"/>
                    <a:pt x="43" y="78"/>
                  </a:cubicBezTo>
                  <a:cubicBezTo>
                    <a:pt x="43" y="96"/>
                    <a:pt x="44" y="114"/>
                    <a:pt x="45" y="132"/>
                  </a:cubicBezTo>
                  <a:cubicBezTo>
                    <a:pt x="48" y="132"/>
                    <a:pt x="51" y="132"/>
                    <a:pt x="54" y="132"/>
                  </a:cubicBezTo>
                  <a:cubicBezTo>
                    <a:pt x="53" y="114"/>
                    <a:pt x="53" y="96"/>
                    <a:pt x="52" y="77"/>
                  </a:cubicBezTo>
                  <a:cubicBezTo>
                    <a:pt x="64" y="77"/>
                    <a:pt x="76" y="76"/>
                    <a:pt x="89" y="75"/>
                  </a:cubicBezTo>
                  <a:cubicBezTo>
                    <a:pt x="89" y="92"/>
                    <a:pt x="90" y="109"/>
                    <a:pt x="91" y="127"/>
                  </a:cubicBezTo>
                  <a:cubicBezTo>
                    <a:pt x="94" y="126"/>
                    <a:pt x="97" y="126"/>
                    <a:pt x="100" y="126"/>
                  </a:cubicBezTo>
                  <a:cubicBezTo>
                    <a:pt x="99" y="109"/>
                    <a:pt x="99" y="92"/>
                    <a:pt x="98" y="75"/>
                  </a:cubicBezTo>
                  <a:cubicBezTo>
                    <a:pt x="109" y="74"/>
                    <a:pt x="120" y="73"/>
                    <a:pt x="131" y="72"/>
                  </a:cubicBezTo>
                  <a:cubicBezTo>
                    <a:pt x="132" y="89"/>
                    <a:pt x="132" y="105"/>
                    <a:pt x="133" y="122"/>
                  </a:cubicBezTo>
                  <a:cubicBezTo>
                    <a:pt x="136" y="122"/>
                    <a:pt x="139" y="122"/>
                    <a:pt x="142" y="122"/>
                  </a:cubicBezTo>
                  <a:cubicBezTo>
                    <a:pt x="141" y="105"/>
                    <a:pt x="141" y="88"/>
                    <a:pt x="140" y="72"/>
                  </a:cubicBezTo>
                  <a:cubicBezTo>
                    <a:pt x="153" y="71"/>
                    <a:pt x="165" y="70"/>
                    <a:pt x="178" y="68"/>
                  </a:cubicBezTo>
                  <a:cubicBezTo>
                    <a:pt x="179" y="85"/>
                    <a:pt x="180" y="101"/>
                    <a:pt x="181" y="118"/>
                  </a:cubicBezTo>
                  <a:cubicBezTo>
                    <a:pt x="181" y="118"/>
                    <a:pt x="181" y="118"/>
                    <a:pt x="181" y="118"/>
                  </a:cubicBezTo>
                  <a:cubicBezTo>
                    <a:pt x="190" y="119"/>
                    <a:pt x="190" y="119"/>
                    <a:pt x="189" y="111"/>
                  </a:cubicBezTo>
                  <a:cubicBezTo>
                    <a:pt x="189" y="98"/>
                    <a:pt x="188" y="85"/>
                    <a:pt x="187" y="72"/>
                  </a:cubicBezTo>
                  <a:cubicBezTo>
                    <a:pt x="187" y="70"/>
                    <a:pt x="187" y="69"/>
                    <a:pt x="187" y="68"/>
                  </a:cubicBezTo>
                  <a:close/>
                </a:path>
              </a:pathLst>
            </a:custGeom>
            <a:solidFill>
              <a:srgbClr val="FFC000"/>
            </a:solidFill>
            <a:ln>
              <a:noFill/>
            </a:ln>
          </p:spPr>
          <p:txBody>
            <a:bodyPr vert="horz" wrap="square" lIns="91440" tIns="45720" rIns="91440" bIns="45720" numCol="1" anchor="t" anchorCtr="0" compatLnSpc="1">
              <a:prstTxWarp prst="textNoShape">
                <a:avLst/>
              </a:prstTxWarp>
            </a:bodyPr>
            <a:lstStyle/>
            <a:p>
              <a:pPr algn="r" rtl="1"/>
              <a:endParaRPr lang="es-PE">
                <a:cs typeface="B Nazanin" panose="00000700000000000000" pitchFamily="2" charset="-78"/>
              </a:endParaRPr>
            </a:p>
          </p:txBody>
        </p:sp>
        <p:sp>
          <p:nvSpPr>
            <p:cNvPr id="102" name="Freeform 6">
              <a:extLst>
                <a:ext uri="{FF2B5EF4-FFF2-40B4-BE49-F238E27FC236}">
                  <a16:creationId xmlns:a16="http://schemas.microsoft.com/office/drawing/2014/main" id="{E18EDD90-0890-4936-A9FE-C23B5BDF6E2F}"/>
                </a:ext>
              </a:extLst>
            </p:cNvPr>
            <p:cNvSpPr>
              <a:spLocks/>
            </p:cNvSpPr>
            <p:nvPr/>
          </p:nvSpPr>
          <p:spPr bwMode="auto">
            <a:xfrm>
              <a:off x="11461750" y="6291263"/>
              <a:ext cx="461963" cy="198438"/>
            </a:xfrm>
            <a:custGeom>
              <a:avLst/>
              <a:gdLst>
                <a:gd name="T0" fmla="*/ 1 w 320"/>
                <a:gd name="T1" fmla="*/ 138 h 138"/>
                <a:gd name="T2" fmla="*/ 23 w 320"/>
                <a:gd name="T3" fmla="*/ 48 h 138"/>
                <a:gd name="T4" fmla="*/ 63 w 320"/>
                <a:gd name="T5" fmla="*/ 11 h 138"/>
                <a:gd name="T6" fmla="*/ 123 w 320"/>
                <a:gd name="T7" fmla="*/ 8 h 138"/>
                <a:gd name="T8" fmla="*/ 143 w 320"/>
                <a:gd name="T9" fmla="*/ 17 h 138"/>
                <a:gd name="T10" fmla="*/ 185 w 320"/>
                <a:gd name="T11" fmla="*/ 16 h 138"/>
                <a:gd name="T12" fmla="*/ 253 w 320"/>
                <a:gd name="T13" fmla="*/ 7 h 138"/>
                <a:gd name="T14" fmla="*/ 298 w 320"/>
                <a:gd name="T15" fmla="*/ 40 h 138"/>
                <a:gd name="T16" fmla="*/ 320 w 320"/>
                <a:gd name="T17" fmla="*/ 87 h 138"/>
                <a:gd name="T18" fmla="*/ 320 w 320"/>
                <a:gd name="T19" fmla="*/ 88 h 138"/>
                <a:gd name="T20" fmla="*/ 1 w 320"/>
                <a:gd name="T21" fmla="*/ 138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20" h="138">
                  <a:moveTo>
                    <a:pt x="1" y="138"/>
                  </a:moveTo>
                  <a:cubicBezTo>
                    <a:pt x="0" y="106"/>
                    <a:pt x="6" y="76"/>
                    <a:pt x="23" y="48"/>
                  </a:cubicBezTo>
                  <a:cubicBezTo>
                    <a:pt x="33" y="32"/>
                    <a:pt x="45" y="19"/>
                    <a:pt x="63" y="11"/>
                  </a:cubicBezTo>
                  <a:cubicBezTo>
                    <a:pt x="82" y="2"/>
                    <a:pt x="102" y="1"/>
                    <a:pt x="123" y="8"/>
                  </a:cubicBezTo>
                  <a:cubicBezTo>
                    <a:pt x="130" y="10"/>
                    <a:pt x="136" y="14"/>
                    <a:pt x="143" y="17"/>
                  </a:cubicBezTo>
                  <a:cubicBezTo>
                    <a:pt x="157" y="25"/>
                    <a:pt x="171" y="24"/>
                    <a:pt x="185" y="16"/>
                  </a:cubicBezTo>
                  <a:cubicBezTo>
                    <a:pt x="206" y="4"/>
                    <a:pt x="229" y="0"/>
                    <a:pt x="253" y="7"/>
                  </a:cubicBezTo>
                  <a:cubicBezTo>
                    <a:pt x="272" y="12"/>
                    <a:pt x="286" y="24"/>
                    <a:pt x="298" y="40"/>
                  </a:cubicBezTo>
                  <a:cubicBezTo>
                    <a:pt x="308" y="54"/>
                    <a:pt x="316" y="70"/>
                    <a:pt x="320" y="87"/>
                  </a:cubicBezTo>
                  <a:cubicBezTo>
                    <a:pt x="320" y="87"/>
                    <a:pt x="320" y="88"/>
                    <a:pt x="320" y="88"/>
                  </a:cubicBezTo>
                  <a:cubicBezTo>
                    <a:pt x="216" y="119"/>
                    <a:pt x="109" y="133"/>
                    <a:pt x="1" y="138"/>
                  </a:cubicBezTo>
                  <a:close/>
                </a:path>
              </a:pathLst>
            </a:custGeom>
            <a:solidFill>
              <a:srgbClr val="FFC000"/>
            </a:solidFill>
            <a:ln>
              <a:noFill/>
            </a:ln>
          </p:spPr>
          <p:txBody>
            <a:bodyPr vert="horz" wrap="square" lIns="91440" tIns="45720" rIns="91440" bIns="45720" numCol="1" anchor="t" anchorCtr="0" compatLnSpc="1">
              <a:prstTxWarp prst="textNoShape">
                <a:avLst/>
              </a:prstTxWarp>
            </a:bodyPr>
            <a:lstStyle/>
            <a:p>
              <a:pPr algn="r" rtl="1"/>
              <a:endParaRPr lang="es-PE">
                <a:cs typeface="B Nazanin" panose="00000700000000000000" pitchFamily="2" charset="-78"/>
              </a:endParaRPr>
            </a:p>
          </p:txBody>
        </p:sp>
        <p:sp>
          <p:nvSpPr>
            <p:cNvPr id="103" name="Freeform 7">
              <a:extLst>
                <a:ext uri="{FF2B5EF4-FFF2-40B4-BE49-F238E27FC236}">
                  <a16:creationId xmlns:a16="http://schemas.microsoft.com/office/drawing/2014/main" id="{FDE0E00B-B0F0-488B-AA3D-549E8C715CAE}"/>
                </a:ext>
              </a:extLst>
            </p:cNvPr>
            <p:cNvSpPr>
              <a:spLocks/>
            </p:cNvSpPr>
            <p:nvPr/>
          </p:nvSpPr>
          <p:spPr bwMode="auto">
            <a:xfrm>
              <a:off x="11503025" y="6099175"/>
              <a:ext cx="192088" cy="190500"/>
            </a:xfrm>
            <a:custGeom>
              <a:avLst/>
              <a:gdLst>
                <a:gd name="T0" fmla="*/ 115 w 134"/>
                <a:gd name="T1" fmla="*/ 123 h 132"/>
                <a:gd name="T2" fmla="*/ 43 w 134"/>
                <a:gd name="T3" fmla="*/ 32 h 132"/>
                <a:gd name="T4" fmla="*/ 42 w 134"/>
                <a:gd name="T5" fmla="*/ 33 h 132"/>
                <a:gd name="T6" fmla="*/ 49 w 134"/>
                <a:gd name="T7" fmla="*/ 38 h 132"/>
                <a:gd name="T8" fmla="*/ 56 w 134"/>
                <a:gd name="T9" fmla="*/ 43 h 132"/>
                <a:gd name="T10" fmla="*/ 101 w 134"/>
                <a:gd name="T11" fmla="*/ 107 h 132"/>
                <a:gd name="T12" fmla="*/ 103 w 134"/>
                <a:gd name="T13" fmla="*/ 120 h 132"/>
                <a:gd name="T14" fmla="*/ 95 w 134"/>
                <a:gd name="T15" fmla="*/ 131 h 132"/>
                <a:gd name="T16" fmla="*/ 68 w 134"/>
                <a:gd name="T17" fmla="*/ 128 h 132"/>
                <a:gd name="T18" fmla="*/ 18 w 134"/>
                <a:gd name="T19" fmla="*/ 84 h 132"/>
                <a:gd name="T20" fmla="*/ 2 w 134"/>
                <a:gd name="T21" fmla="*/ 28 h 132"/>
                <a:gd name="T22" fmla="*/ 1 w 134"/>
                <a:gd name="T23" fmla="*/ 12 h 132"/>
                <a:gd name="T24" fmla="*/ 12 w 134"/>
                <a:gd name="T25" fmla="*/ 1 h 132"/>
                <a:gd name="T26" fmla="*/ 71 w 134"/>
                <a:gd name="T27" fmla="*/ 14 h 132"/>
                <a:gd name="T28" fmla="*/ 110 w 134"/>
                <a:gd name="T29" fmla="*/ 37 h 132"/>
                <a:gd name="T30" fmla="*/ 132 w 134"/>
                <a:gd name="T31" fmla="*/ 81 h 132"/>
                <a:gd name="T32" fmla="*/ 120 w 134"/>
                <a:gd name="T33" fmla="*/ 119 h 132"/>
                <a:gd name="T34" fmla="*/ 115 w 134"/>
                <a:gd name="T35" fmla="*/ 123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34" h="132">
                  <a:moveTo>
                    <a:pt x="115" y="123"/>
                  </a:moveTo>
                  <a:cubicBezTo>
                    <a:pt x="103" y="83"/>
                    <a:pt x="81" y="51"/>
                    <a:pt x="43" y="32"/>
                  </a:cubicBezTo>
                  <a:cubicBezTo>
                    <a:pt x="43" y="32"/>
                    <a:pt x="43" y="32"/>
                    <a:pt x="42" y="33"/>
                  </a:cubicBezTo>
                  <a:cubicBezTo>
                    <a:pt x="45" y="34"/>
                    <a:pt x="47" y="36"/>
                    <a:pt x="49" y="38"/>
                  </a:cubicBezTo>
                  <a:cubicBezTo>
                    <a:pt x="52" y="39"/>
                    <a:pt x="54" y="41"/>
                    <a:pt x="56" y="43"/>
                  </a:cubicBezTo>
                  <a:cubicBezTo>
                    <a:pt x="77" y="60"/>
                    <a:pt x="93" y="81"/>
                    <a:pt x="101" y="107"/>
                  </a:cubicBezTo>
                  <a:cubicBezTo>
                    <a:pt x="102" y="112"/>
                    <a:pt x="103" y="116"/>
                    <a:pt x="103" y="120"/>
                  </a:cubicBezTo>
                  <a:cubicBezTo>
                    <a:pt x="104" y="127"/>
                    <a:pt x="101" y="130"/>
                    <a:pt x="95" y="131"/>
                  </a:cubicBezTo>
                  <a:cubicBezTo>
                    <a:pt x="85" y="132"/>
                    <a:pt x="76" y="131"/>
                    <a:pt x="68" y="128"/>
                  </a:cubicBezTo>
                  <a:cubicBezTo>
                    <a:pt x="46" y="119"/>
                    <a:pt x="29" y="105"/>
                    <a:pt x="18" y="84"/>
                  </a:cubicBezTo>
                  <a:cubicBezTo>
                    <a:pt x="10" y="66"/>
                    <a:pt x="5" y="47"/>
                    <a:pt x="2" y="28"/>
                  </a:cubicBezTo>
                  <a:cubicBezTo>
                    <a:pt x="2" y="23"/>
                    <a:pt x="1" y="17"/>
                    <a:pt x="1" y="12"/>
                  </a:cubicBezTo>
                  <a:cubicBezTo>
                    <a:pt x="0" y="4"/>
                    <a:pt x="4" y="0"/>
                    <a:pt x="12" y="1"/>
                  </a:cubicBezTo>
                  <a:cubicBezTo>
                    <a:pt x="32" y="4"/>
                    <a:pt x="52" y="7"/>
                    <a:pt x="71" y="14"/>
                  </a:cubicBezTo>
                  <a:cubicBezTo>
                    <a:pt x="85" y="19"/>
                    <a:pt x="99" y="26"/>
                    <a:pt x="110" y="37"/>
                  </a:cubicBezTo>
                  <a:cubicBezTo>
                    <a:pt x="121" y="50"/>
                    <a:pt x="130" y="64"/>
                    <a:pt x="132" y="81"/>
                  </a:cubicBezTo>
                  <a:cubicBezTo>
                    <a:pt x="134" y="96"/>
                    <a:pt x="130" y="109"/>
                    <a:pt x="120" y="119"/>
                  </a:cubicBezTo>
                  <a:cubicBezTo>
                    <a:pt x="119" y="121"/>
                    <a:pt x="117" y="122"/>
                    <a:pt x="115" y="123"/>
                  </a:cubicBezTo>
                  <a:close/>
                </a:path>
              </a:pathLst>
            </a:custGeom>
            <a:solidFill>
              <a:srgbClr val="FFC000"/>
            </a:solidFill>
            <a:ln>
              <a:noFill/>
            </a:ln>
          </p:spPr>
          <p:txBody>
            <a:bodyPr vert="horz" wrap="square" lIns="91440" tIns="45720" rIns="91440" bIns="45720" numCol="1" anchor="t" anchorCtr="0" compatLnSpc="1">
              <a:prstTxWarp prst="textNoShape">
                <a:avLst/>
              </a:prstTxWarp>
            </a:bodyPr>
            <a:lstStyle/>
            <a:p>
              <a:pPr algn="r" rtl="1"/>
              <a:endParaRPr lang="es-PE">
                <a:cs typeface="B Nazanin" panose="00000700000000000000" pitchFamily="2" charset="-78"/>
              </a:endParaRPr>
            </a:p>
          </p:txBody>
        </p:sp>
        <p:sp>
          <p:nvSpPr>
            <p:cNvPr id="104" name="Freeform 8">
              <a:extLst>
                <a:ext uri="{FF2B5EF4-FFF2-40B4-BE49-F238E27FC236}">
                  <a16:creationId xmlns:a16="http://schemas.microsoft.com/office/drawing/2014/main" id="{3894D21E-DC11-4DC3-894C-7E73BE504557}"/>
                </a:ext>
              </a:extLst>
            </p:cNvPr>
            <p:cNvSpPr>
              <a:spLocks/>
            </p:cNvSpPr>
            <p:nvPr/>
          </p:nvSpPr>
          <p:spPr bwMode="auto">
            <a:xfrm>
              <a:off x="11299825" y="6316663"/>
              <a:ext cx="171450" cy="177800"/>
            </a:xfrm>
            <a:custGeom>
              <a:avLst/>
              <a:gdLst>
                <a:gd name="T0" fmla="*/ 119 w 119"/>
                <a:gd name="T1" fmla="*/ 44 h 123"/>
                <a:gd name="T2" fmla="*/ 105 w 119"/>
                <a:gd name="T3" fmla="*/ 121 h 123"/>
                <a:gd name="T4" fmla="*/ 97 w 119"/>
                <a:gd name="T5" fmla="*/ 121 h 123"/>
                <a:gd name="T6" fmla="*/ 58 w 119"/>
                <a:gd name="T7" fmla="*/ 123 h 123"/>
                <a:gd name="T8" fmla="*/ 49 w 119"/>
                <a:gd name="T9" fmla="*/ 122 h 123"/>
                <a:gd name="T10" fmla="*/ 6 w 119"/>
                <a:gd name="T11" fmla="*/ 101 h 123"/>
                <a:gd name="T12" fmla="*/ 4 w 119"/>
                <a:gd name="T13" fmla="*/ 98 h 123"/>
                <a:gd name="T14" fmla="*/ 0 w 119"/>
                <a:gd name="T15" fmla="*/ 2 h 123"/>
                <a:gd name="T16" fmla="*/ 0 w 119"/>
                <a:gd name="T17" fmla="*/ 0 h 123"/>
                <a:gd name="T18" fmla="*/ 119 w 119"/>
                <a:gd name="T19" fmla="*/ 44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9" h="123">
                  <a:moveTo>
                    <a:pt x="119" y="44"/>
                  </a:moveTo>
                  <a:cubicBezTo>
                    <a:pt x="108" y="68"/>
                    <a:pt x="104" y="94"/>
                    <a:pt x="105" y="121"/>
                  </a:cubicBezTo>
                  <a:cubicBezTo>
                    <a:pt x="102" y="121"/>
                    <a:pt x="100" y="121"/>
                    <a:pt x="97" y="121"/>
                  </a:cubicBezTo>
                  <a:cubicBezTo>
                    <a:pt x="84" y="122"/>
                    <a:pt x="71" y="123"/>
                    <a:pt x="58" y="123"/>
                  </a:cubicBezTo>
                  <a:cubicBezTo>
                    <a:pt x="55" y="123"/>
                    <a:pt x="52" y="123"/>
                    <a:pt x="49" y="122"/>
                  </a:cubicBezTo>
                  <a:cubicBezTo>
                    <a:pt x="35" y="115"/>
                    <a:pt x="20" y="108"/>
                    <a:pt x="6" y="101"/>
                  </a:cubicBezTo>
                  <a:cubicBezTo>
                    <a:pt x="5" y="101"/>
                    <a:pt x="4" y="99"/>
                    <a:pt x="4" y="98"/>
                  </a:cubicBezTo>
                  <a:cubicBezTo>
                    <a:pt x="2" y="66"/>
                    <a:pt x="1" y="34"/>
                    <a:pt x="0" y="2"/>
                  </a:cubicBezTo>
                  <a:cubicBezTo>
                    <a:pt x="0" y="1"/>
                    <a:pt x="0" y="1"/>
                    <a:pt x="0" y="0"/>
                  </a:cubicBezTo>
                  <a:cubicBezTo>
                    <a:pt x="39" y="15"/>
                    <a:pt x="78" y="32"/>
                    <a:pt x="119" y="44"/>
                  </a:cubicBezTo>
                  <a:close/>
                </a:path>
              </a:pathLst>
            </a:custGeom>
            <a:solidFill>
              <a:srgbClr val="FFC000"/>
            </a:solidFill>
            <a:ln>
              <a:noFill/>
            </a:ln>
          </p:spPr>
          <p:txBody>
            <a:bodyPr vert="horz" wrap="square" lIns="91440" tIns="45720" rIns="91440" bIns="45720" numCol="1" anchor="t" anchorCtr="0" compatLnSpc="1">
              <a:prstTxWarp prst="textNoShape">
                <a:avLst/>
              </a:prstTxWarp>
            </a:bodyPr>
            <a:lstStyle/>
            <a:p>
              <a:pPr algn="r" rtl="1"/>
              <a:endParaRPr lang="es-PE">
                <a:cs typeface="B Nazanin" panose="00000700000000000000" pitchFamily="2" charset="-78"/>
              </a:endParaRPr>
            </a:p>
          </p:txBody>
        </p:sp>
        <p:sp>
          <p:nvSpPr>
            <p:cNvPr id="105" name="Freeform 9">
              <a:extLst>
                <a:ext uri="{FF2B5EF4-FFF2-40B4-BE49-F238E27FC236}">
                  <a16:creationId xmlns:a16="http://schemas.microsoft.com/office/drawing/2014/main" id="{925AA6C2-A6E0-476C-9014-7CAFC6EB2DD3}"/>
                </a:ext>
              </a:extLst>
            </p:cNvPr>
            <p:cNvSpPr>
              <a:spLocks/>
            </p:cNvSpPr>
            <p:nvPr/>
          </p:nvSpPr>
          <p:spPr bwMode="auto">
            <a:xfrm>
              <a:off x="11547475" y="6621463"/>
              <a:ext cx="342900" cy="95250"/>
            </a:xfrm>
            <a:custGeom>
              <a:avLst/>
              <a:gdLst>
                <a:gd name="T0" fmla="*/ 238 w 238"/>
                <a:gd name="T1" fmla="*/ 1 h 66"/>
                <a:gd name="T2" fmla="*/ 225 w 238"/>
                <a:gd name="T3" fmla="*/ 18 h 66"/>
                <a:gd name="T4" fmla="*/ 177 w 238"/>
                <a:gd name="T5" fmla="*/ 54 h 66"/>
                <a:gd name="T6" fmla="*/ 142 w 238"/>
                <a:gd name="T7" fmla="*/ 64 h 66"/>
                <a:gd name="T8" fmla="*/ 109 w 238"/>
                <a:gd name="T9" fmla="*/ 53 h 66"/>
                <a:gd name="T10" fmla="*/ 101 w 238"/>
                <a:gd name="T11" fmla="*/ 53 h 66"/>
                <a:gd name="T12" fmla="*/ 47 w 238"/>
                <a:gd name="T13" fmla="*/ 60 h 66"/>
                <a:gd name="T14" fmla="*/ 1 w 238"/>
                <a:gd name="T15" fmla="*/ 35 h 66"/>
                <a:gd name="T16" fmla="*/ 0 w 238"/>
                <a:gd name="T17" fmla="*/ 33 h 66"/>
                <a:gd name="T18" fmla="*/ 238 w 238"/>
                <a:gd name="T19" fmla="*/ 0 h 66"/>
                <a:gd name="T20" fmla="*/ 238 w 238"/>
                <a:gd name="T21" fmla="*/ 1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8" h="66">
                  <a:moveTo>
                    <a:pt x="238" y="1"/>
                  </a:moveTo>
                  <a:cubicBezTo>
                    <a:pt x="234" y="7"/>
                    <a:pt x="230" y="12"/>
                    <a:pt x="225" y="18"/>
                  </a:cubicBezTo>
                  <a:cubicBezTo>
                    <a:pt x="211" y="33"/>
                    <a:pt x="195" y="45"/>
                    <a:pt x="177" y="54"/>
                  </a:cubicBezTo>
                  <a:cubicBezTo>
                    <a:pt x="166" y="59"/>
                    <a:pt x="155" y="63"/>
                    <a:pt x="142" y="64"/>
                  </a:cubicBezTo>
                  <a:cubicBezTo>
                    <a:pt x="130" y="64"/>
                    <a:pt x="119" y="60"/>
                    <a:pt x="109" y="53"/>
                  </a:cubicBezTo>
                  <a:cubicBezTo>
                    <a:pt x="106" y="52"/>
                    <a:pt x="104" y="51"/>
                    <a:pt x="101" y="53"/>
                  </a:cubicBezTo>
                  <a:cubicBezTo>
                    <a:pt x="84" y="65"/>
                    <a:pt x="66" y="66"/>
                    <a:pt x="47" y="60"/>
                  </a:cubicBezTo>
                  <a:cubicBezTo>
                    <a:pt x="30" y="55"/>
                    <a:pt x="15" y="46"/>
                    <a:pt x="1" y="35"/>
                  </a:cubicBezTo>
                  <a:cubicBezTo>
                    <a:pt x="1" y="34"/>
                    <a:pt x="1" y="34"/>
                    <a:pt x="0" y="33"/>
                  </a:cubicBezTo>
                  <a:cubicBezTo>
                    <a:pt x="81" y="29"/>
                    <a:pt x="160" y="21"/>
                    <a:pt x="238" y="0"/>
                  </a:cubicBezTo>
                  <a:cubicBezTo>
                    <a:pt x="238" y="0"/>
                    <a:pt x="238" y="1"/>
                    <a:pt x="238" y="1"/>
                  </a:cubicBezTo>
                  <a:close/>
                </a:path>
              </a:pathLst>
            </a:custGeom>
            <a:solidFill>
              <a:srgbClr val="FFC000"/>
            </a:solidFill>
            <a:ln>
              <a:noFill/>
            </a:ln>
          </p:spPr>
          <p:txBody>
            <a:bodyPr vert="horz" wrap="square" lIns="91440" tIns="45720" rIns="91440" bIns="45720" numCol="1" anchor="t" anchorCtr="0" compatLnSpc="1">
              <a:prstTxWarp prst="textNoShape">
                <a:avLst/>
              </a:prstTxWarp>
            </a:bodyPr>
            <a:lstStyle/>
            <a:p>
              <a:pPr algn="r" rtl="1"/>
              <a:endParaRPr lang="es-PE">
                <a:cs typeface="B Nazanin" panose="00000700000000000000" pitchFamily="2" charset="-78"/>
              </a:endParaRPr>
            </a:p>
          </p:txBody>
        </p:sp>
        <p:sp>
          <p:nvSpPr>
            <p:cNvPr id="106" name="Freeform 10">
              <a:extLst>
                <a:ext uri="{FF2B5EF4-FFF2-40B4-BE49-F238E27FC236}">
                  <a16:creationId xmlns:a16="http://schemas.microsoft.com/office/drawing/2014/main" id="{A1D80A0D-3EF8-4606-A00A-5B2FA162BF70}"/>
                </a:ext>
              </a:extLst>
            </p:cNvPr>
            <p:cNvSpPr>
              <a:spLocks/>
            </p:cNvSpPr>
            <p:nvPr/>
          </p:nvSpPr>
          <p:spPr bwMode="auto">
            <a:xfrm>
              <a:off x="11904663" y="6340475"/>
              <a:ext cx="119063" cy="76200"/>
            </a:xfrm>
            <a:custGeom>
              <a:avLst/>
              <a:gdLst>
                <a:gd name="T0" fmla="*/ 0 w 83"/>
                <a:gd name="T1" fmla="*/ 3 h 53"/>
                <a:gd name="T2" fmla="*/ 11 w 83"/>
                <a:gd name="T3" fmla="*/ 2 h 53"/>
                <a:gd name="T4" fmla="*/ 60 w 83"/>
                <a:gd name="T5" fmla="*/ 4 h 53"/>
                <a:gd name="T6" fmla="*/ 76 w 83"/>
                <a:gd name="T7" fmla="*/ 12 h 53"/>
                <a:gd name="T8" fmla="*/ 75 w 83"/>
                <a:gd name="T9" fmla="*/ 31 h 53"/>
                <a:gd name="T10" fmla="*/ 39 w 83"/>
                <a:gd name="T11" fmla="*/ 48 h 53"/>
                <a:gd name="T12" fmla="*/ 22 w 83"/>
                <a:gd name="T13" fmla="*/ 53 h 53"/>
                <a:gd name="T14" fmla="*/ 0 w 83"/>
                <a:gd name="T15" fmla="*/ 3 h 5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3" h="53">
                  <a:moveTo>
                    <a:pt x="0" y="3"/>
                  </a:moveTo>
                  <a:cubicBezTo>
                    <a:pt x="4" y="2"/>
                    <a:pt x="7" y="2"/>
                    <a:pt x="11" y="2"/>
                  </a:cubicBezTo>
                  <a:cubicBezTo>
                    <a:pt x="27" y="1"/>
                    <a:pt x="44" y="0"/>
                    <a:pt x="60" y="4"/>
                  </a:cubicBezTo>
                  <a:cubicBezTo>
                    <a:pt x="66" y="6"/>
                    <a:pt x="71" y="8"/>
                    <a:pt x="76" y="12"/>
                  </a:cubicBezTo>
                  <a:cubicBezTo>
                    <a:pt x="83" y="18"/>
                    <a:pt x="83" y="26"/>
                    <a:pt x="75" y="31"/>
                  </a:cubicBezTo>
                  <a:cubicBezTo>
                    <a:pt x="64" y="39"/>
                    <a:pt x="52" y="43"/>
                    <a:pt x="39" y="48"/>
                  </a:cubicBezTo>
                  <a:cubicBezTo>
                    <a:pt x="34" y="49"/>
                    <a:pt x="28" y="51"/>
                    <a:pt x="22" y="53"/>
                  </a:cubicBezTo>
                  <a:cubicBezTo>
                    <a:pt x="18" y="35"/>
                    <a:pt x="11" y="18"/>
                    <a:pt x="0" y="3"/>
                  </a:cubicBezTo>
                  <a:close/>
                </a:path>
              </a:pathLst>
            </a:custGeom>
            <a:solidFill>
              <a:srgbClr val="FFC000"/>
            </a:solidFill>
            <a:ln>
              <a:noFill/>
            </a:ln>
          </p:spPr>
          <p:txBody>
            <a:bodyPr vert="horz" wrap="square" lIns="91440" tIns="45720" rIns="91440" bIns="45720" numCol="1" anchor="t" anchorCtr="0" compatLnSpc="1">
              <a:prstTxWarp prst="textNoShape">
                <a:avLst/>
              </a:prstTxWarp>
            </a:bodyPr>
            <a:lstStyle/>
            <a:p>
              <a:pPr algn="r" rtl="1"/>
              <a:endParaRPr lang="es-PE">
                <a:cs typeface="B Nazanin" panose="00000700000000000000" pitchFamily="2" charset="-78"/>
              </a:endParaRPr>
            </a:p>
          </p:txBody>
        </p:sp>
        <p:sp>
          <p:nvSpPr>
            <p:cNvPr id="107" name="Freeform 11">
              <a:extLst>
                <a:ext uri="{FF2B5EF4-FFF2-40B4-BE49-F238E27FC236}">
                  <a16:creationId xmlns:a16="http://schemas.microsoft.com/office/drawing/2014/main" id="{90CE6EF0-B2D0-45E9-96E4-7839AEB18BA4}"/>
                </a:ext>
              </a:extLst>
            </p:cNvPr>
            <p:cNvSpPr>
              <a:spLocks/>
            </p:cNvSpPr>
            <p:nvPr/>
          </p:nvSpPr>
          <p:spPr bwMode="auto">
            <a:xfrm>
              <a:off x="11690350" y="6176963"/>
              <a:ext cx="82550" cy="134938"/>
            </a:xfrm>
            <a:custGeom>
              <a:avLst/>
              <a:gdLst>
                <a:gd name="T0" fmla="*/ 1 w 58"/>
                <a:gd name="T1" fmla="*/ 87 h 93"/>
                <a:gd name="T2" fmla="*/ 20 w 58"/>
                <a:gd name="T3" fmla="*/ 33 h 93"/>
                <a:gd name="T4" fmla="*/ 37 w 58"/>
                <a:gd name="T5" fmla="*/ 9 h 93"/>
                <a:gd name="T6" fmla="*/ 39 w 58"/>
                <a:gd name="T7" fmla="*/ 4 h 93"/>
                <a:gd name="T8" fmla="*/ 46 w 58"/>
                <a:gd name="T9" fmla="*/ 0 h 93"/>
                <a:gd name="T10" fmla="*/ 52 w 58"/>
                <a:gd name="T11" fmla="*/ 2 h 93"/>
                <a:gd name="T12" fmla="*/ 56 w 58"/>
                <a:gd name="T13" fmla="*/ 10 h 93"/>
                <a:gd name="T14" fmla="*/ 46 w 58"/>
                <a:gd name="T15" fmla="*/ 30 h 93"/>
                <a:gd name="T16" fmla="*/ 27 w 58"/>
                <a:gd name="T17" fmla="*/ 57 h 93"/>
                <a:gd name="T18" fmla="*/ 19 w 58"/>
                <a:gd name="T19" fmla="*/ 86 h 93"/>
                <a:gd name="T20" fmla="*/ 16 w 58"/>
                <a:gd name="T21" fmla="*/ 91 h 93"/>
                <a:gd name="T22" fmla="*/ 6 w 58"/>
                <a:gd name="T23" fmla="*/ 92 h 93"/>
                <a:gd name="T24" fmla="*/ 1 w 58"/>
                <a:gd name="T25" fmla="*/ 87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8" h="93">
                  <a:moveTo>
                    <a:pt x="1" y="87"/>
                  </a:moveTo>
                  <a:cubicBezTo>
                    <a:pt x="0" y="67"/>
                    <a:pt x="8" y="49"/>
                    <a:pt x="20" y="33"/>
                  </a:cubicBezTo>
                  <a:cubicBezTo>
                    <a:pt x="26" y="25"/>
                    <a:pt x="31" y="17"/>
                    <a:pt x="37" y="9"/>
                  </a:cubicBezTo>
                  <a:cubicBezTo>
                    <a:pt x="38" y="8"/>
                    <a:pt x="39" y="6"/>
                    <a:pt x="39" y="4"/>
                  </a:cubicBezTo>
                  <a:cubicBezTo>
                    <a:pt x="41" y="1"/>
                    <a:pt x="43" y="0"/>
                    <a:pt x="46" y="0"/>
                  </a:cubicBezTo>
                  <a:cubicBezTo>
                    <a:pt x="48" y="1"/>
                    <a:pt x="50" y="1"/>
                    <a:pt x="52" y="2"/>
                  </a:cubicBezTo>
                  <a:cubicBezTo>
                    <a:pt x="56" y="3"/>
                    <a:pt x="58" y="6"/>
                    <a:pt x="56" y="10"/>
                  </a:cubicBezTo>
                  <a:cubicBezTo>
                    <a:pt x="53" y="17"/>
                    <a:pt x="50" y="23"/>
                    <a:pt x="46" y="30"/>
                  </a:cubicBezTo>
                  <a:cubicBezTo>
                    <a:pt x="40" y="39"/>
                    <a:pt x="33" y="48"/>
                    <a:pt x="27" y="57"/>
                  </a:cubicBezTo>
                  <a:cubicBezTo>
                    <a:pt x="21" y="66"/>
                    <a:pt x="19" y="76"/>
                    <a:pt x="19" y="86"/>
                  </a:cubicBezTo>
                  <a:cubicBezTo>
                    <a:pt x="19" y="89"/>
                    <a:pt x="18" y="90"/>
                    <a:pt x="16" y="91"/>
                  </a:cubicBezTo>
                  <a:cubicBezTo>
                    <a:pt x="12" y="91"/>
                    <a:pt x="9" y="92"/>
                    <a:pt x="6" y="92"/>
                  </a:cubicBezTo>
                  <a:cubicBezTo>
                    <a:pt x="0" y="93"/>
                    <a:pt x="0" y="93"/>
                    <a:pt x="1" y="87"/>
                  </a:cubicBezTo>
                  <a:close/>
                </a:path>
              </a:pathLst>
            </a:custGeom>
            <a:solidFill>
              <a:srgbClr val="FFC000"/>
            </a:solidFill>
            <a:ln>
              <a:noFill/>
            </a:ln>
          </p:spPr>
          <p:txBody>
            <a:bodyPr vert="horz" wrap="square" lIns="91440" tIns="45720" rIns="91440" bIns="45720" numCol="1" anchor="t" anchorCtr="0" compatLnSpc="1">
              <a:prstTxWarp prst="textNoShape">
                <a:avLst/>
              </a:prstTxWarp>
            </a:bodyPr>
            <a:lstStyle/>
            <a:p>
              <a:pPr algn="r" rtl="1"/>
              <a:endParaRPr lang="es-PE">
                <a:cs typeface="B Nazanin" panose="00000700000000000000" pitchFamily="2" charset="-78"/>
              </a:endParaRPr>
            </a:p>
          </p:txBody>
        </p:sp>
      </p:grpSp>
      <p:grpSp>
        <p:nvGrpSpPr>
          <p:cNvPr id="108" name="Grupo 107">
            <a:extLst>
              <a:ext uri="{FF2B5EF4-FFF2-40B4-BE49-F238E27FC236}">
                <a16:creationId xmlns:a16="http://schemas.microsoft.com/office/drawing/2014/main" id="{389DD79D-D349-47F1-8830-360ACBDCAD57}"/>
              </a:ext>
            </a:extLst>
          </p:cNvPr>
          <p:cNvGrpSpPr/>
          <p:nvPr/>
        </p:nvGrpSpPr>
        <p:grpSpPr>
          <a:xfrm rot="10800000">
            <a:off x="120811" y="6612571"/>
            <a:ext cx="11775915" cy="145782"/>
            <a:chOff x="120811" y="6612571"/>
            <a:chExt cx="11775915" cy="145782"/>
          </a:xfrm>
        </p:grpSpPr>
        <p:cxnSp>
          <p:nvCxnSpPr>
            <p:cNvPr id="109" name="Conector recto 108">
              <a:extLst>
                <a:ext uri="{FF2B5EF4-FFF2-40B4-BE49-F238E27FC236}">
                  <a16:creationId xmlns:a16="http://schemas.microsoft.com/office/drawing/2014/main" id="{E13094FB-6C84-42EA-8CFC-50915E8C35BD}"/>
                </a:ext>
              </a:extLst>
            </p:cNvPr>
            <p:cNvCxnSpPr>
              <a:cxnSpLocks/>
            </p:cNvCxnSpPr>
            <p:nvPr/>
          </p:nvCxnSpPr>
          <p:spPr>
            <a:xfrm>
              <a:off x="6550702" y="6672530"/>
              <a:ext cx="5346024" cy="0"/>
            </a:xfrm>
            <a:prstGeom prst="line">
              <a:avLst/>
            </a:prstGeom>
            <a:ln w="28575">
              <a:solidFill>
                <a:schemeClr val="accent3">
                  <a:lumMod val="75000"/>
                </a:schemeClr>
              </a:solidFill>
              <a:prstDash val="dash"/>
            </a:ln>
          </p:spPr>
          <p:style>
            <a:lnRef idx="1">
              <a:schemeClr val="accent1"/>
            </a:lnRef>
            <a:fillRef idx="0">
              <a:schemeClr val="accent1"/>
            </a:fillRef>
            <a:effectRef idx="0">
              <a:schemeClr val="accent1"/>
            </a:effectRef>
            <a:fontRef idx="minor">
              <a:schemeClr val="tx1"/>
            </a:fontRef>
          </p:style>
        </p:cxnSp>
        <p:sp>
          <p:nvSpPr>
            <p:cNvPr id="110" name="Rectángulo 109">
              <a:extLst>
                <a:ext uri="{FF2B5EF4-FFF2-40B4-BE49-F238E27FC236}">
                  <a16:creationId xmlns:a16="http://schemas.microsoft.com/office/drawing/2014/main" id="{F62F8AC6-1A82-40D7-9305-FF317855D0AF}"/>
                </a:ext>
              </a:extLst>
            </p:cNvPr>
            <p:cNvSpPr/>
            <p:nvPr/>
          </p:nvSpPr>
          <p:spPr>
            <a:xfrm>
              <a:off x="120811" y="6612571"/>
              <a:ext cx="7224369" cy="145782"/>
            </a:xfrm>
            <a:prstGeom prst="rect">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s-PE">
                <a:cs typeface="B Nazanin" panose="00000700000000000000" pitchFamily="2" charset="-78"/>
              </a:endParaRPr>
            </a:p>
          </p:txBody>
        </p:sp>
      </p:grpSp>
    </p:spTree>
    <p:extLst>
      <p:ext uri="{BB962C8B-B14F-4D97-AF65-F5344CB8AC3E}">
        <p14:creationId xmlns:p14="http://schemas.microsoft.com/office/powerpoint/2010/main" val="2737942562"/>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 name="Triángulo isósceles 48">
            <a:extLst>
              <a:ext uri="{FF2B5EF4-FFF2-40B4-BE49-F238E27FC236}">
                <a16:creationId xmlns:a16="http://schemas.microsoft.com/office/drawing/2014/main" id="{3C36AEDB-DB1E-4FCB-91AF-2C308B083E8E}"/>
              </a:ext>
            </a:extLst>
          </p:cNvPr>
          <p:cNvSpPr/>
          <p:nvPr/>
        </p:nvSpPr>
        <p:spPr>
          <a:xfrm rot="10800000">
            <a:off x="-2" y="-2"/>
            <a:ext cx="12192001" cy="1108227"/>
          </a:xfrm>
          <a:prstGeom prst="triangle">
            <a:avLst/>
          </a:prstGeom>
          <a:solidFill>
            <a:srgbClr val="FFC000">
              <a:alpha val="44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s-PE">
              <a:cs typeface="B Nazanin" panose="00000700000000000000" pitchFamily="2" charset="-78"/>
            </a:endParaRPr>
          </a:p>
        </p:txBody>
      </p:sp>
      <p:sp>
        <p:nvSpPr>
          <p:cNvPr id="2" name="Text Placeholder 1">
            <a:extLst>
              <a:ext uri="{FF2B5EF4-FFF2-40B4-BE49-F238E27FC236}">
                <a16:creationId xmlns:a16="http://schemas.microsoft.com/office/drawing/2014/main" id="{D735F7F3-C1B5-4B60-A00A-4EB618DDFB5A}"/>
              </a:ext>
            </a:extLst>
          </p:cNvPr>
          <p:cNvSpPr>
            <a:spLocks noGrp="1"/>
          </p:cNvSpPr>
          <p:nvPr>
            <p:ph type="body" sz="quarter" idx="10"/>
          </p:nvPr>
        </p:nvSpPr>
        <p:spPr/>
        <p:txBody>
          <a:bodyPr/>
          <a:lstStyle/>
          <a:p>
            <a:pPr rtl="1"/>
            <a:r>
              <a:rPr lang="fa-IR" dirty="0">
                <a:cs typeface="B Nazanin" panose="00000700000000000000" pitchFamily="2" charset="-78"/>
              </a:rPr>
              <a:t>سبک اینفوگرافیک</a:t>
            </a:r>
            <a:endParaRPr lang="en-US" dirty="0">
              <a:cs typeface="B Nazanin" panose="00000700000000000000" pitchFamily="2" charset="-78"/>
            </a:endParaRPr>
          </a:p>
        </p:txBody>
      </p:sp>
      <p:grpSp>
        <p:nvGrpSpPr>
          <p:cNvPr id="3" name="Group 2">
            <a:extLst>
              <a:ext uri="{FF2B5EF4-FFF2-40B4-BE49-F238E27FC236}">
                <a16:creationId xmlns:a16="http://schemas.microsoft.com/office/drawing/2014/main" id="{05A7531F-F2B2-4599-ADCD-79DD3332651A}"/>
              </a:ext>
            </a:extLst>
          </p:cNvPr>
          <p:cNvGrpSpPr/>
          <p:nvPr/>
        </p:nvGrpSpPr>
        <p:grpSpPr>
          <a:xfrm>
            <a:off x="1419698" y="3198735"/>
            <a:ext cx="4689974" cy="657567"/>
            <a:chOff x="2551705" y="4319146"/>
            <a:chExt cx="3683695" cy="657567"/>
          </a:xfrm>
        </p:grpSpPr>
        <p:sp>
          <p:nvSpPr>
            <p:cNvPr id="4" name="TextBox 3">
              <a:extLst>
                <a:ext uri="{FF2B5EF4-FFF2-40B4-BE49-F238E27FC236}">
                  <a16:creationId xmlns:a16="http://schemas.microsoft.com/office/drawing/2014/main" id="{033CFF80-FC65-46E8-A0EF-485B2AEDD0B2}"/>
                </a:ext>
              </a:extLst>
            </p:cNvPr>
            <p:cNvSpPr txBox="1"/>
            <p:nvPr/>
          </p:nvSpPr>
          <p:spPr>
            <a:xfrm>
              <a:off x="2551705" y="4515048"/>
              <a:ext cx="3683695" cy="461665"/>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en-US" altLang="ko-KR" sz="1200" dirty="0">
                <a:solidFill>
                  <a:schemeClr val="tx1">
                    <a:lumMod val="75000"/>
                    <a:lumOff val="25000"/>
                  </a:schemeClr>
                </a:solidFill>
                <a:cs typeface="B Nazanin" panose="00000700000000000000" pitchFamily="2" charset="-78"/>
              </a:endParaRPr>
            </a:p>
          </p:txBody>
        </p:sp>
        <p:sp>
          <p:nvSpPr>
            <p:cNvPr id="5" name="TextBox 4">
              <a:extLst>
                <a:ext uri="{FF2B5EF4-FFF2-40B4-BE49-F238E27FC236}">
                  <a16:creationId xmlns:a16="http://schemas.microsoft.com/office/drawing/2014/main" id="{5D541129-39AB-495A-856E-90A916DD855B}"/>
                </a:ext>
              </a:extLst>
            </p:cNvPr>
            <p:cNvSpPr txBox="1"/>
            <p:nvPr/>
          </p:nvSpPr>
          <p:spPr>
            <a:xfrm>
              <a:off x="2551705" y="4319146"/>
              <a:ext cx="3683695" cy="276999"/>
            </a:xfrm>
            <a:prstGeom prst="rect">
              <a:avLst/>
            </a:prstGeom>
            <a:noFill/>
          </p:spPr>
          <p:txBody>
            <a:bodyPr wrap="square" rtlCol="0">
              <a:spAutoFit/>
            </a:bodyPr>
            <a:lstStyle/>
            <a:p>
              <a:pPr algn="r" rtl="1"/>
              <a:r>
                <a:rPr lang="fa-IR" altLang="ko-KR" sz="1200" b="1" dirty="0">
                  <a:solidFill>
                    <a:schemeClr val="accent4"/>
                  </a:solidFill>
                  <a:cs typeface="B Nazanin" panose="00000700000000000000" pitchFamily="2" charset="-78"/>
                </a:rPr>
                <a:t>متن شما در اینجا</a:t>
              </a:r>
              <a:endParaRPr lang="ko-KR" altLang="en-US" sz="1200" b="1" dirty="0">
                <a:solidFill>
                  <a:schemeClr val="accent4"/>
                </a:solidFill>
                <a:cs typeface="B Nazanin" panose="00000700000000000000" pitchFamily="2" charset="-78"/>
              </a:endParaRPr>
            </a:p>
          </p:txBody>
        </p:sp>
      </p:grpSp>
      <p:grpSp>
        <p:nvGrpSpPr>
          <p:cNvPr id="6" name="Group 5">
            <a:extLst>
              <a:ext uri="{FF2B5EF4-FFF2-40B4-BE49-F238E27FC236}">
                <a16:creationId xmlns:a16="http://schemas.microsoft.com/office/drawing/2014/main" id="{93A50D95-A86D-40EF-ADDA-2A2A0466B9E4}"/>
              </a:ext>
            </a:extLst>
          </p:cNvPr>
          <p:cNvGrpSpPr/>
          <p:nvPr/>
        </p:nvGrpSpPr>
        <p:grpSpPr>
          <a:xfrm>
            <a:off x="1419698" y="3932446"/>
            <a:ext cx="4689974" cy="666620"/>
            <a:chOff x="2551705" y="4296700"/>
            <a:chExt cx="3552136" cy="666620"/>
          </a:xfrm>
        </p:grpSpPr>
        <p:sp>
          <p:nvSpPr>
            <p:cNvPr id="7" name="TextBox 6">
              <a:extLst>
                <a:ext uri="{FF2B5EF4-FFF2-40B4-BE49-F238E27FC236}">
                  <a16:creationId xmlns:a16="http://schemas.microsoft.com/office/drawing/2014/main" id="{6624EC0A-F96C-474F-9C30-6BB2E3E7E9C7}"/>
                </a:ext>
              </a:extLst>
            </p:cNvPr>
            <p:cNvSpPr txBox="1"/>
            <p:nvPr/>
          </p:nvSpPr>
          <p:spPr>
            <a:xfrm>
              <a:off x="2551706" y="4501655"/>
              <a:ext cx="3552135" cy="461665"/>
            </a:xfrm>
            <a:prstGeom prst="rect">
              <a:avLst/>
            </a:prstGeom>
            <a:noFill/>
          </p:spPr>
          <p:txBody>
            <a:bodyPr wrap="square" rtlCol="0">
              <a:spAutoFit/>
            </a:bodyPr>
            <a:lstStyle/>
            <a:p>
              <a:pPr algn="r" rtl="1"/>
              <a:r>
                <a:rPr lang="en-US" altLang="ko-KR" sz="1200" dirty="0">
                  <a:solidFill>
                    <a:schemeClr val="tx1">
                      <a:lumMod val="75000"/>
                      <a:lumOff val="25000"/>
                    </a:schemeClr>
                  </a:solidFill>
                  <a:cs typeface="B Nazanin" panose="00000700000000000000" pitchFamily="2" charset="-78"/>
                </a:rPr>
                <a:t>You can simply impress your audience and add a unique zing and appeal to your Presentations. </a:t>
              </a:r>
            </a:p>
          </p:txBody>
        </p:sp>
        <p:sp>
          <p:nvSpPr>
            <p:cNvPr id="8" name="TextBox 7">
              <a:extLst>
                <a:ext uri="{FF2B5EF4-FFF2-40B4-BE49-F238E27FC236}">
                  <a16:creationId xmlns:a16="http://schemas.microsoft.com/office/drawing/2014/main" id="{6A82E4B9-0328-4656-B7B1-380A6595ECA8}"/>
                </a:ext>
              </a:extLst>
            </p:cNvPr>
            <p:cNvSpPr txBox="1"/>
            <p:nvPr/>
          </p:nvSpPr>
          <p:spPr>
            <a:xfrm>
              <a:off x="2551705" y="4296700"/>
              <a:ext cx="3552135" cy="276999"/>
            </a:xfrm>
            <a:prstGeom prst="rect">
              <a:avLst/>
            </a:prstGeom>
            <a:noFill/>
          </p:spPr>
          <p:txBody>
            <a:bodyPr wrap="square" rtlCol="0">
              <a:spAutoFit/>
            </a:bodyPr>
            <a:lstStyle/>
            <a:p>
              <a:pPr algn="r" rtl="1"/>
              <a:r>
                <a:rPr lang="fa-IR" altLang="ko-KR" sz="1200" b="1" dirty="0">
                  <a:solidFill>
                    <a:schemeClr val="accent3"/>
                  </a:solidFill>
                  <a:cs typeface="B Nazanin" panose="00000700000000000000" pitchFamily="2" charset="-78"/>
                </a:rPr>
                <a:t>متن شما در اینجا</a:t>
              </a:r>
              <a:endParaRPr lang="ko-KR" altLang="en-US" sz="1200" b="1" dirty="0">
                <a:solidFill>
                  <a:schemeClr val="accent3"/>
                </a:solidFill>
                <a:cs typeface="B Nazanin" panose="00000700000000000000" pitchFamily="2" charset="-78"/>
              </a:endParaRPr>
            </a:p>
          </p:txBody>
        </p:sp>
      </p:grpSp>
      <p:grpSp>
        <p:nvGrpSpPr>
          <p:cNvPr id="9" name="Group 8">
            <a:extLst>
              <a:ext uri="{FF2B5EF4-FFF2-40B4-BE49-F238E27FC236}">
                <a16:creationId xmlns:a16="http://schemas.microsoft.com/office/drawing/2014/main" id="{153F30F6-3013-477D-8E1A-94DFED302055}"/>
              </a:ext>
            </a:extLst>
          </p:cNvPr>
          <p:cNvGrpSpPr/>
          <p:nvPr/>
        </p:nvGrpSpPr>
        <p:grpSpPr>
          <a:xfrm>
            <a:off x="1419698" y="4675202"/>
            <a:ext cx="4689978" cy="675673"/>
            <a:chOff x="2551704" y="4319146"/>
            <a:chExt cx="2894333" cy="675673"/>
          </a:xfrm>
        </p:grpSpPr>
        <p:sp>
          <p:nvSpPr>
            <p:cNvPr id="10" name="TextBox 9">
              <a:extLst>
                <a:ext uri="{FF2B5EF4-FFF2-40B4-BE49-F238E27FC236}">
                  <a16:creationId xmlns:a16="http://schemas.microsoft.com/office/drawing/2014/main" id="{0BF4FE65-B8FE-4AC2-AF4C-D582EF43FDBE}"/>
                </a:ext>
              </a:extLst>
            </p:cNvPr>
            <p:cNvSpPr txBox="1"/>
            <p:nvPr/>
          </p:nvSpPr>
          <p:spPr>
            <a:xfrm>
              <a:off x="2551705" y="4533154"/>
              <a:ext cx="2894332" cy="461665"/>
            </a:xfrm>
            <a:prstGeom prst="rect">
              <a:avLst/>
            </a:prstGeom>
            <a:noFill/>
          </p:spPr>
          <p:txBody>
            <a:bodyPr wrap="square" rtlCol="0">
              <a:spAutoFit/>
            </a:bodyPr>
            <a:lstStyle/>
            <a:p>
              <a:pPr algn="r" rtl="1"/>
              <a:r>
                <a:rPr lang="en-US" altLang="ko-KR" sz="1200" dirty="0">
                  <a:solidFill>
                    <a:schemeClr val="tx1">
                      <a:lumMod val="75000"/>
                      <a:lumOff val="25000"/>
                    </a:schemeClr>
                  </a:solidFill>
                  <a:cs typeface="B Nazanin" panose="00000700000000000000" pitchFamily="2" charset="-78"/>
                </a:rPr>
                <a:t>You can simply impress your audience and add a unique zing and appeal to your Presentations. </a:t>
              </a:r>
            </a:p>
          </p:txBody>
        </p:sp>
        <p:sp>
          <p:nvSpPr>
            <p:cNvPr id="11" name="TextBox 10">
              <a:extLst>
                <a:ext uri="{FF2B5EF4-FFF2-40B4-BE49-F238E27FC236}">
                  <a16:creationId xmlns:a16="http://schemas.microsoft.com/office/drawing/2014/main" id="{19F96311-995A-412B-A52B-004637453164}"/>
                </a:ext>
              </a:extLst>
            </p:cNvPr>
            <p:cNvSpPr txBox="1"/>
            <p:nvPr/>
          </p:nvSpPr>
          <p:spPr>
            <a:xfrm>
              <a:off x="2551704" y="4319146"/>
              <a:ext cx="2885893" cy="276999"/>
            </a:xfrm>
            <a:prstGeom prst="rect">
              <a:avLst/>
            </a:prstGeom>
            <a:noFill/>
          </p:spPr>
          <p:txBody>
            <a:bodyPr wrap="square" rtlCol="0">
              <a:spAutoFit/>
            </a:bodyPr>
            <a:lstStyle/>
            <a:p>
              <a:pPr algn="r" rtl="1"/>
              <a:r>
                <a:rPr lang="fa-IR" altLang="ko-KR" sz="1200" b="1" dirty="0">
                  <a:solidFill>
                    <a:schemeClr val="accent2"/>
                  </a:solidFill>
                  <a:cs typeface="B Nazanin" panose="00000700000000000000" pitchFamily="2" charset="-78"/>
                </a:rPr>
                <a:t>متن شما در اینجا</a:t>
              </a:r>
              <a:endParaRPr lang="ko-KR" altLang="en-US" sz="1200" b="1" dirty="0">
                <a:solidFill>
                  <a:schemeClr val="accent2"/>
                </a:solidFill>
                <a:cs typeface="B Nazanin" panose="00000700000000000000" pitchFamily="2" charset="-78"/>
              </a:endParaRPr>
            </a:p>
          </p:txBody>
        </p:sp>
      </p:grpSp>
      <p:grpSp>
        <p:nvGrpSpPr>
          <p:cNvPr id="12" name="Group 11">
            <a:extLst>
              <a:ext uri="{FF2B5EF4-FFF2-40B4-BE49-F238E27FC236}">
                <a16:creationId xmlns:a16="http://schemas.microsoft.com/office/drawing/2014/main" id="{3AF91FAF-A431-4002-93D6-40E204617846}"/>
              </a:ext>
            </a:extLst>
          </p:cNvPr>
          <p:cNvGrpSpPr/>
          <p:nvPr/>
        </p:nvGrpSpPr>
        <p:grpSpPr>
          <a:xfrm>
            <a:off x="1419700" y="5427016"/>
            <a:ext cx="4676301" cy="675673"/>
            <a:chOff x="2729835" y="4319146"/>
            <a:chExt cx="2208570" cy="675673"/>
          </a:xfrm>
        </p:grpSpPr>
        <p:sp>
          <p:nvSpPr>
            <p:cNvPr id="13" name="TextBox 12">
              <a:extLst>
                <a:ext uri="{FF2B5EF4-FFF2-40B4-BE49-F238E27FC236}">
                  <a16:creationId xmlns:a16="http://schemas.microsoft.com/office/drawing/2014/main" id="{51316FF5-F921-43DB-A121-93B4BDBB3669}"/>
                </a:ext>
              </a:extLst>
            </p:cNvPr>
            <p:cNvSpPr txBox="1"/>
            <p:nvPr/>
          </p:nvSpPr>
          <p:spPr>
            <a:xfrm>
              <a:off x="2729838" y="4533154"/>
              <a:ext cx="2208567" cy="461665"/>
            </a:xfrm>
            <a:prstGeom prst="rect">
              <a:avLst/>
            </a:prstGeom>
            <a:noFill/>
          </p:spPr>
          <p:txBody>
            <a:bodyPr wrap="square" rtlCol="0">
              <a:spAutoFit/>
            </a:bodyPr>
            <a:lstStyle/>
            <a:p>
              <a:pPr algn="r" rtl="1"/>
              <a:r>
                <a:rPr lang="en-US" altLang="ko-KR" sz="1200" dirty="0">
                  <a:solidFill>
                    <a:schemeClr val="tx1">
                      <a:lumMod val="75000"/>
                      <a:lumOff val="25000"/>
                    </a:schemeClr>
                  </a:solidFill>
                  <a:cs typeface="B Nazanin" panose="00000700000000000000" pitchFamily="2" charset="-78"/>
                </a:rPr>
                <a:t>You can simply impress your audience and add a unique zing and appeal to your Presentations. </a:t>
              </a:r>
            </a:p>
          </p:txBody>
        </p:sp>
        <p:sp>
          <p:nvSpPr>
            <p:cNvPr id="14" name="TextBox 13">
              <a:extLst>
                <a:ext uri="{FF2B5EF4-FFF2-40B4-BE49-F238E27FC236}">
                  <a16:creationId xmlns:a16="http://schemas.microsoft.com/office/drawing/2014/main" id="{3680471B-8547-4972-AC01-D0BF28DCCE53}"/>
                </a:ext>
              </a:extLst>
            </p:cNvPr>
            <p:cNvSpPr txBox="1"/>
            <p:nvPr/>
          </p:nvSpPr>
          <p:spPr>
            <a:xfrm>
              <a:off x="2729835" y="4319146"/>
              <a:ext cx="2208564" cy="276999"/>
            </a:xfrm>
            <a:prstGeom prst="rect">
              <a:avLst/>
            </a:prstGeom>
            <a:noFill/>
          </p:spPr>
          <p:txBody>
            <a:bodyPr wrap="square" rtlCol="0">
              <a:spAutoFit/>
            </a:bodyPr>
            <a:lstStyle/>
            <a:p>
              <a:pPr algn="r" rtl="1"/>
              <a:r>
                <a:rPr lang="fa-IR" altLang="ko-KR" sz="1200" b="1" dirty="0">
                  <a:solidFill>
                    <a:schemeClr val="accent1"/>
                  </a:solidFill>
                  <a:cs typeface="B Nazanin" panose="00000700000000000000" pitchFamily="2" charset="-78"/>
                </a:rPr>
                <a:t>متن شما در اینجا</a:t>
              </a:r>
              <a:endParaRPr lang="ko-KR" altLang="en-US" sz="1200" b="1" dirty="0">
                <a:solidFill>
                  <a:schemeClr val="accent1"/>
                </a:solidFill>
                <a:cs typeface="B Nazanin" panose="00000700000000000000" pitchFamily="2" charset="-78"/>
              </a:endParaRPr>
            </a:p>
          </p:txBody>
        </p:sp>
      </p:grpSp>
      <p:grpSp>
        <p:nvGrpSpPr>
          <p:cNvPr id="15" name="Group 14">
            <a:extLst>
              <a:ext uri="{FF2B5EF4-FFF2-40B4-BE49-F238E27FC236}">
                <a16:creationId xmlns:a16="http://schemas.microsoft.com/office/drawing/2014/main" id="{FA1C9B1D-CB86-48E1-9737-6D5CFEC0FC41}"/>
              </a:ext>
            </a:extLst>
          </p:cNvPr>
          <p:cNvGrpSpPr/>
          <p:nvPr/>
        </p:nvGrpSpPr>
        <p:grpSpPr>
          <a:xfrm>
            <a:off x="1038062" y="1706373"/>
            <a:ext cx="6547813" cy="1046091"/>
            <a:chOff x="2551706" y="4160553"/>
            <a:chExt cx="2360407" cy="1046091"/>
          </a:xfrm>
        </p:grpSpPr>
        <p:sp>
          <p:nvSpPr>
            <p:cNvPr id="16" name="TextBox 15">
              <a:extLst>
                <a:ext uri="{FF2B5EF4-FFF2-40B4-BE49-F238E27FC236}">
                  <a16:creationId xmlns:a16="http://schemas.microsoft.com/office/drawing/2014/main" id="{8F7CD996-A9EB-4988-9FC1-48A0E46FEE97}"/>
                </a:ext>
              </a:extLst>
            </p:cNvPr>
            <p:cNvSpPr txBox="1"/>
            <p:nvPr/>
          </p:nvSpPr>
          <p:spPr>
            <a:xfrm>
              <a:off x="2551706" y="4560313"/>
              <a:ext cx="2357002" cy="646331"/>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700000000000000" pitchFamily="2" charset="-78"/>
                </a:rPr>
                <a:t>ارائه پاورپوینت مدرنی را دریافت کنید که به زیبایی طراحی شده است. من امیدوارم و معتقدم که این الگو زمان، پول و اعتبار شما را جلب کند. آسان برای تغییر رنگ، عکس. ارائه پاورپوینت مدرنی را دریافت کنید که به زیبایی طراحی شده است. شما به سادگی می توانید مخاطبان خود را تحت تاثیر قرار دهید و به ارائه های خود جذابیت و زیبایی بی نظیری اضافه کنید.</a:t>
              </a:r>
              <a:endParaRPr lang="en-US" altLang="ko-KR" sz="1200" dirty="0">
                <a:solidFill>
                  <a:schemeClr val="tx1">
                    <a:lumMod val="75000"/>
                    <a:lumOff val="25000"/>
                  </a:schemeClr>
                </a:solidFill>
                <a:cs typeface="B Nazanin" panose="00000700000000000000" pitchFamily="2" charset="-78"/>
              </a:endParaRPr>
            </a:p>
          </p:txBody>
        </p:sp>
        <p:sp>
          <p:nvSpPr>
            <p:cNvPr id="17" name="TextBox 16">
              <a:extLst>
                <a:ext uri="{FF2B5EF4-FFF2-40B4-BE49-F238E27FC236}">
                  <a16:creationId xmlns:a16="http://schemas.microsoft.com/office/drawing/2014/main" id="{B56FE57E-B0B2-479F-ADC7-290FDB870454}"/>
                </a:ext>
              </a:extLst>
            </p:cNvPr>
            <p:cNvSpPr txBox="1"/>
            <p:nvPr/>
          </p:nvSpPr>
          <p:spPr>
            <a:xfrm>
              <a:off x="2551706" y="4160553"/>
              <a:ext cx="2360407" cy="369332"/>
            </a:xfrm>
            <a:prstGeom prst="rect">
              <a:avLst/>
            </a:prstGeom>
            <a:noFill/>
          </p:spPr>
          <p:txBody>
            <a:bodyPr wrap="square" rtlCol="0">
              <a:spAutoFit/>
            </a:bodyPr>
            <a:lstStyle/>
            <a:p>
              <a:pPr algn="r" rtl="1"/>
              <a:r>
                <a:rPr lang="fa-IR" altLang="ko-KR" dirty="0">
                  <a:solidFill>
                    <a:schemeClr val="accent3"/>
                  </a:solidFill>
                  <a:cs typeface="B Nazanin" panose="00000700000000000000" pitchFamily="2" charset="-78"/>
                </a:rPr>
                <a:t>قالب پاورپوینت چاقی  قابل ویرایش می باشد</a:t>
              </a:r>
              <a:endParaRPr lang="ko-KR" altLang="en-US" dirty="0">
                <a:solidFill>
                  <a:schemeClr val="accent3"/>
                </a:solidFill>
                <a:cs typeface="B Nazanin" panose="00000700000000000000" pitchFamily="2" charset="-78"/>
              </a:endParaRPr>
            </a:p>
          </p:txBody>
        </p:sp>
      </p:grpSp>
      <p:sp>
        <p:nvSpPr>
          <p:cNvPr id="18" name="Rectangle 17">
            <a:extLst>
              <a:ext uri="{FF2B5EF4-FFF2-40B4-BE49-F238E27FC236}">
                <a16:creationId xmlns:a16="http://schemas.microsoft.com/office/drawing/2014/main" id="{793D9399-10C1-4414-947B-6468377FB8F3}"/>
              </a:ext>
            </a:extLst>
          </p:cNvPr>
          <p:cNvSpPr/>
          <p:nvPr/>
        </p:nvSpPr>
        <p:spPr>
          <a:xfrm>
            <a:off x="6283242" y="3211964"/>
            <a:ext cx="386384" cy="36004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r>
              <a:rPr lang="en-US" altLang="ko-KR" sz="1200" b="1" dirty="0">
                <a:cs typeface="B Nazanin" panose="00000700000000000000" pitchFamily="2" charset="-78"/>
              </a:rPr>
              <a:t>01</a:t>
            </a:r>
            <a:endParaRPr lang="ko-KR" altLang="en-US" sz="1200" b="1" dirty="0">
              <a:cs typeface="B Nazanin" panose="00000700000000000000" pitchFamily="2" charset="-78"/>
            </a:endParaRPr>
          </a:p>
        </p:txBody>
      </p:sp>
      <p:sp>
        <p:nvSpPr>
          <p:cNvPr id="19" name="Rectangle 18">
            <a:extLst>
              <a:ext uri="{FF2B5EF4-FFF2-40B4-BE49-F238E27FC236}">
                <a16:creationId xmlns:a16="http://schemas.microsoft.com/office/drawing/2014/main" id="{20114274-03B3-4C23-A70B-4614432DD030}"/>
              </a:ext>
            </a:extLst>
          </p:cNvPr>
          <p:cNvSpPr/>
          <p:nvPr/>
        </p:nvSpPr>
        <p:spPr>
          <a:xfrm>
            <a:off x="6283242" y="3957742"/>
            <a:ext cx="386384" cy="36004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r>
              <a:rPr lang="en-US" altLang="ko-KR" sz="1200" b="1" dirty="0">
                <a:cs typeface="B Nazanin" panose="00000700000000000000" pitchFamily="2" charset="-78"/>
              </a:rPr>
              <a:t>02</a:t>
            </a:r>
            <a:endParaRPr lang="ko-KR" altLang="en-US" sz="1200" b="1" dirty="0">
              <a:cs typeface="B Nazanin" panose="00000700000000000000" pitchFamily="2" charset="-78"/>
            </a:endParaRPr>
          </a:p>
        </p:txBody>
      </p:sp>
      <p:sp>
        <p:nvSpPr>
          <p:cNvPr id="20" name="Rectangle 19">
            <a:extLst>
              <a:ext uri="{FF2B5EF4-FFF2-40B4-BE49-F238E27FC236}">
                <a16:creationId xmlns:a16="http://schemas.microsoft.com/office/drawing/2014/main" id="{9E475E81-E820-49F2-8FAA-B8EFA0115ACA}"/>
              </a:ext>
            </a:extLst>
          </p:cNvPr>
          <p:cNvSpPr/>
          <p:nvPr/>
        </p:nvSpPr>
        <p:spPr>
          <a:xfrm>
            <a:off x="6283242" y="4703520"/>
            <a:ext cx="386384" cy="36004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r>
              <a:rPr lang="en-US" altLang="ko-KR" sz="1200" b="1" dirty="0">
                <a:cs typeface="B Nazanin" panose="00000700000000000000" pitchFamily="2" charset="-78"/>
              </a:rPr>
              <a:t>03</a:t>
            </a:r>
            <a:endParaRPr lang="ko-KR" altLang="en-US" sz="1200" b="1" dirty="0">
              <a:cs typeface="B Nazanin" panose="00000700000000000000" pitchFamily="2" charset="-78"/>
            </a:endParaRPr>
          </a:p>
        </p:txBody>
      </p:sp>
      <p:sp>
        <p:nvSpPr>
          <p:cNvPr id="21" name="Rectangle 20">
            <a:extLst>
              <a:ext uri="{FF2B5EF4-FFF2-40B4-BE49-F238E27FC236}">
                <a16:creationId xmlns:a16="http://schemas.microsoft.com/office/drawing/2014/main" id="{B57EE840-1C33-488D-8824-41EED1334120}"/>
              </a:ext>
            </a:extLst>
          </p:cNvPr>
          <p:cNvSpPr/>
          <p:nvPr/>
        </p:nvSpPr>
        <p:spPr>
          <a:xfrm>
            <a:off x="6283242" y="5449297"/>
            <a:ext cx="386384" cy="36004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r>
              <a:rPr lang="en-US" altLang="ko-KR" sz="1200" b="1" dirty="0">
                <a:cs typeface="B Nazanin" panose="00000700000000000000" pitchFamily="2" charset="-78"/>
              </a:rPr>
              <a:t>04</a:t>
            </a:r>
            <a:endParaRPr lang="ko-KR" altLang="en-US" sz="1200" b="1" dirty="0">
              <a:cs typeface="B Nazanin" panose="00000700000000000000" pitchFamily="2" charset="-78"/>
            </a:endParaRPr>
          </a:p>
        </p:txBody>
      </p:sp>
      <p:sp>
        <p:nvSpPr>
          <p:cNvPr id="22" name="Freeform: Shape 21">
            <a:extLst>
              <a:ext uri="{FF2B5EF4-FFF2-40B4-BE49-F238E27FC236}">
                <a16:creationId xmlns:a16="http://schemas.microsoft.com/office/drawing/2014/main" id="{2EEECF58-EC2F-4013-A880-DC9AACEF248C}"/>
              </a:ext>
            </a:extLst>
          </p:cNvPr>
          <p:cNvSpPr/>
          <p:nvPr/>
        </p:nvSpPr>
        <p:spPr>
          <a:xfrm rot="6911688">
            <a:off x="10085348" y="3039464"/>
            <a:ext cx="1252034" cy="169347"/>
          </a:xfrm>
          <a:custGeom>
            <a:avLst/>
            <a:gdLst>
              <a:gd name="connsiteX0" fmla="*/ 0 w 1252034"/>
              <a:gd name="connsiteY0" fmla="*/ 79789 h 169347"/>
              <a:gd name="connsiteX1" fmla="*/ 40980 w 1252034"/>
              <a:gd name="connsiteY1" fmla="*/ 56449 h 169347"/>
              <a:gd name="connsiteX2" fmla="*/ 340052 w 1252034"/>
              <a:gd name="connsiteY2" fmla="*/ 56721 h 169347"/>
              <a:gd name="connsiteX3" fmla="*/ 357149 w 1252034"/>
              <a:gd name="connsiteY3" fmla="*/ 39080 h 169347"/>
              <a:gd name="connsiteX4" fmla="*/ 357692 w 1252034"/>
              <a:gd name="connsiteY4" fmla="*/ 24696 h 169347"/>
              <a:gd name="connsiteX5" fmla="*/ 385645 w 1252034"/>
              <a:gd name="connsiteY5" fmla="*/ 271 h 169347"/>
              <a:gd name="connsiteX6" fmla="*/ 396772 w 1252034"/>
              <a:gd name="connsiteY6" fmla="*/ 0 h 169347"/>
              <a:gd name="connsiteX7" fmla="*/ 855964 w 1252034"/>
              <a:gd name="connsiteY7" fmla="*/ 0 h 169347"/>
              <a:gd name="connsiteX8" fmla="*/ 895858 w 1252034"/>
              <a:gd name="connsiteY8" fmla="*/ 40166 h 169347"/>
              <a:gd name="connsiteX9" fmla="*/ 895858 w 1252034"/>
              <a:gd name="connsiteY9" fmla="*/ 45322 h 169347"/>
              <a:gd name="connsiteX10" fmla="*/ 907257 w 1252034"/>
              <a:gd name="connsiteY10" fmla="*/ 56449 h 169347"/>
              <a:gd name="connsiteX11" fmla="*/ 1212299 w 1252034"/>
              <a:gd name="connsiteY11" fmla="*/ 56178 h 169347"/>
              <a:gd name="connsiteX12" fmla="*/ 1235096 w 1252034"/>
              <a:gd name="connsiteY12" fmla="*/ 59706 h 169347"/>
              <a:gd name="connsiteX13" fmla="*/ 1251651 w 1252034"/>
              <a:gd name="connsiteY13" fmla="*/ 84945 h 169347"/>
              <a:gd name="connsiteX14" fmla="*/ 1251922 w 1252034"/>
              <a:gd name="connsiteY14" fmla="*/ 137052 h 169347"/>
              <a:gd name="connsiteX15" fmla="*/ 1223155 w 1252034"/>
              <a:gd name="connsiteY15" fmla="*/ 168533 h 169347"/>
              <a:gd name="connsiteX16" fmla="*/ 1210942 w 1252034"/>
              <a:gd name="connsiteY16" fmla="*/ 169076 h 169347"/>
              <a:gd name="connsiteX17" fmla="*/ 41523 w 1252034"/>
              <a:gd name="connsiteY17" fmla="*/ 169347 h 169347"/>
              <a:gd name="connsiteX18" fmla="*/ 0 w 1252034"/>
              <a:gd name="connsiteY18" fmla="*/ 144922 h 169347"/>
              <a:gd name="connsiteX19" fmla="*/ 0 w 1252034"/>
              <a:gd name="connsiteY19" fmla="*/ 79789 h 1693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52034" h="169347">
                <a:moveTo>
                  <a:pt x="0" y="79789"/>
                </a:moveTo>
                <a:cubicBezTo>
                  <a:pt x="7870" y="61877"/>
                  <a:pt x="21711" y="56178"/>
                  <a:pt x="40980" y="56449"/>
                </a:cubicBezTo>
                <a:cubicBezTo>
                  <a:pt x="140580" y="56992"/>
                  <a:pt x="240452" y="56721"/>
                  <a:pt x="340052" y="56721"/>
                </a:cubicBezTo>
                <a:cubicBezTo>
                  <a:pt x="357149" y="56721"/>
                  <a:pt x="356878" y="56721"/>
                  <a:pt x="357149" y="39080"/>
                </a:cubicBezTo>
                <a:cubicBezTo>
                  <a:pt x="357149" y="34195"/>
                  <a:pt x="356878" y="29582"/>
                  <a:pt x="357692" y="24696"/>
                </a:cubicBezTo>
                <a:cubicBezTo>
                  <a:pt x="359863" y="11941"/>
                  <a:pt x="371804" y="1628"/>
                  <a:pt x="385645" y="271"/>
                </a:cubicBezTo>
                <a:cubicBezTo>
                  <a:pt x="389445" y="0"/>
                  <a:pt x="393244" y="0"/>
                  <a:pt x="396772" y="0"/>
                </a:cubicBezTo>
                <a:cubicBezTo>
                  <a:pt x="549836" y="0"/>
                  <a:pt x="702900" y="0"/>
                  <a:pt x="855964" y="0"/>
                </a:cubicBezTo>
                <a:cubicBezTo>
                  <a:pt x="884731" y="0"/>
                  <a:pt x="895858" y="11398"/>
                  <a:pt x="895858" y="40166"/>
                </a:cubicBezTo>
                <a:cubicBezTo>
                  <a:pt x="895858" y="41794"/>
                  <a:pt x="896130" y="43694"/>
                  <a:pt x="895858" y="45322"/>
                </a:cubicBezTo>
                <a:cubicBezTo>
                  <a:pt x="894230" y="54549"/>
                  <a:pt x="898301" y="56449"/>
                  <a:pt x="907257" y="56449"/>
                </a:cubicBezTo>
                <a:cubicBezTo>
                  <a:pt x="1009028" y="56178"/>
                  <a:pt x="1110799" y="56178"/>
                  <a:pt x="1212299" y="56178"/>
                </a:cubicBezTo>
                <a:cubicBezTo>
                  <a:pt x="1220169" y="56178"/>
                  <a:pt x="1228040" y="55906"/>
                  <a:pt x="1235096" y="59706"/>
                </a:cubicBezTo>
                <a:cubicBezTo>
                  <a:pt x="1244866" y="65134"/>
                  <a:pt x="1251379" y="73275"/>
                  <a:pt x="1251651" y="84945"/>
                </a:cubicBezTo>
                <a:cubicBezTo>
                  <a:pt x="1251922" y="102314"/>
                  <a:pt x="1252193" y="119683"/>
                  <a:pt x="1251922" y="137052"/>
                </a:cubicBezTo>
                <a:cubicBezTo>
                  <a:pt x="1251651" y="154692"/>
                  <a:pt x="1240795" y="166091"/>
                  <a:pt x="1223155" y="168533"/>
                </a:cubicBezTo>
                <a:cubicBezTo>
                  <a:pt x="1219084" y="169076"/>
                  <a:pt x="1215013" y="169076"/>
                  <a:pt x="1210942" y="169076"/>
                </a:cubicBezTo>
                <a:cubicBezTo>
                  <a:pt x="821226" y="169076"/>
                  <a:pt x="431239" y="169076"/>
                  <a:pt x="41523" y="169347"/>
                </a:cubicBezTo>
                <a:cubicBezTo>
                  <a:pt x="22254" y="169347"/>
                  <a:pt x="7870" y="163648"/>
                  <a:pt x="0" y="144922"/>
                </a:cubicBezTo>
                <a:cubicBezTo>
                  <a:pt x="0" y="123211"/>
                  <a:pt x="0" y="101500"/>
                  <a:pt x="0" y="79789"/>
                </a:cubicBezTo>
                <a:close/>
              </a:path>
            </a:pathLst>
          </a:custGeom>
          <a:solidFill>
            <a:schemeClr val="accent3"/>
          </a:solidFill>
          <a:ln w="2706" cap="flat">
            <a:noFill/>
            <a:prstDash val="solid"/>
            <a:miter/>
          </a:ln>
        </p:spPr>
        <p:txBody>
          <a:bodyPr rtlCol="0" anchor="ctr"/>
          <a:lstStyle/>
          <a:p>
            <a:pPr algn="r" rtl="1"/>
            <a:endParaRPr lang="en-US">
              <a:cs typeface="B Nazanin" panose="00000700000000000000" pitchFamily="2" charset="-78"/>
            </a:endParaRPr>
          </a:p>
        </p:txBody>
      </p:sp>
      <p:sp>
        <p:nvSpPr>
          <p:cNvPr id="23" name="Freeform: Shape 22">
            <a:extLst>
              <a:ext uri="{FF2B5EF4-FFF2-40B4-BE49-F238E27FC236}">
                <a16:creationId xmlns:a16="http://schemas.microsoft.com/office/drawing/2014/main" id="{5E95BC63-9A98-4553-B770-E5A3F3C40BD9}"/>
              </a:ext>
            </a:extLst>
          </p:cNvPr>
          <p:cNvSpPr/>
          <p:nvPr/>
        </p:nvSpPr>
        <p:spPr>
          <a:xfrm>
            <a:off x="9225311" y="3830247"/>
            <a:ext cx="1372023" cy="1575743"/>
          </a:xfrm>
          <a:custGeom>
            <a:avLst/>
            <a:gdLst>
              <a:gd name="connsiteX0" fmla="*/ 1140120 w 1372023"/>
              <a:gd name="connsiteY0" fmla="*/ 207633 h 1575743"/>
              <a:gd name="connsiteX1" fmla="*/ 1138085 w 1372023"/>
              <a:gd name="connsiteY1" fmla="*/ 216147 h 1575743"/>
              <a:gd name="connsiteX2" fmla="*/ 1138085 w 1372023"/>
              <a:gd name="connsiteY2" fmla="*/ 372196 h 1575743"/>
              <a:gd name="connsiteX3" fmla="*/ 1130758 w 1372023"/>
              <a:gd name="connsiteY3" fmla="*/ 790408 h 1575743"/>
              <a:gd name="connsiteX4" fmla="*/ 1125330 w 1372023"/>
              <a:gd name="connsiteY4" fmla="*/ 928003 h 1575743"/>
              <a:gd name="connsiteX5" fmla="*/ 1121802 w 1372023"/>
              <a:gd name="connsiteY5" fmla="*/ 999922 h 1575743"/>
              <a:gd name="connsiteX6" fmla="*/ 1126687 w 1372023"/>
              <a:gd name="connsiteY6" fmla="*/ 998293 h 1575743"/>
              <a:gd name="connsiteX7" fmla="*/ 1232800 w 1372023"/>
              <a:gd name="connsiteY7" fmla="*/ 915519 h 1575743"/>
              <a:gd name="connsiteX8" fmla="*/ 1257768 w 1372023"/>
              <a:gd name="connsiteY8" fmla="*/ 861241 h 1575743"/>
              <a:gd name="connsiteX9" fmla="*/ 1257768 w 1372023"/>
              <a:gd name="connsiteY9" fmla="*/ 279652 h 1575743"/>
              <a:gd name="connsiteX10" fmla="*/ 1224116 w 1372023"/>
              <a:gd name="connsiteY10" fmla="*/ 232973 h 1575743"/>
              <a:gd name="connsiteX11" fmla="*/ 1148669 w 1372023"/>
              <a:gd name="connsiteY11" fmla="*/ 208277 h 1575743"/>
              <a:gd name="connsiteX12" fmla="*/ 1140120 w 1372023"/>
              <a:gd name="connsiteY12" fmla="*/ 207633 h 1575743"/>
              <a:gd name="connsiteX13" fmla="*/ 32985 w 1372023"/>
              <a:gd name="connsiteY13" fmla="*/ 121 h 1575743"/>
              <a:gd name="connsiteX14" fmla="*/ 72880 w 1372023"/>
              <a:gd name="connsiteY14" fmla="*/ 121 h 1575743"/>
              <a:gd name="connsiteX15" fmla="*/ 568980 w 1372023"/>
              <a:gd name="connsiteY15" fmla="*/ 121 h 1575743"/>
              <a:gd name="connsiteX16" fmla="*/ 1099819 w 1372023"/>
              <a:gd name="connsiteY16" fmla="*/ 121 h 1575743"/>
              <a:gd name="connsiteX17" fmla="*/ 1126687 w 1372023"/>
              <a:gd name="connsiteY17" fmla="*/ 7448 h 1575743"/>
              <a:gd name="connsiteX18" fmla="*/ 1138357 w 1372023"/>
              <a:gd name="connsiteY18" fmla="*/ 34587 h 1575743"/>
              <a:gd name="connsiteX19" fmla="*/ 1138357 w 1372023"/>
              <a:gd name="connsiteY19" fmla="*/ 77467 h 1575743"/>
              <a:gd name="connsiteX20" fmla="*/ 1147041 w 1372023"/>
              <a:gd name="connsiteY20" fmla="*/ 89679 h 1575743"/>
              <a:gd name="connsiteX21" fmla="*/ 1335929 w 1372023"/>
              <a:gd name="connsiteY21" fmla="*/ 150742 h 1575743"/>
              <a:gd name="connsiteX22" fmla="*/ 1372023 w 1372023"/>
              <a:gd name="connsiteY22" fmla="*/ 200678 h 1575743"/>
              <a:gd name="connsiteX23" fmla="*/ 1371752 w 1372023"/>
              <a:gd name="connsiteY23" fmla="*/ 909006 h 1575743"/>
              <a:gd name="connsiteX24" fmla="*/ 1341628 w 1372023"/>
              <a:gd name="connsiteY24" fmla="*/ 970611 h 1575743"/>
              <a:gd name="connsiteX25" fmla="*/ 1090592 w 1372023"/>
              <a:gd name="connsiteY25" fmla="*/ 1167912 h 1575743"/>
              <a:gd name="connsiteX26" fmla="*/ 1076751 w 1372023"/>
              <a:gd name="connsiteY26" fmla="*/ 1186095 h 1575743"/>
              <a:gd name="connsiteX27" fmla="*/ 874023 w 1372023"/>
              <a:gd name="connsiteY27" fmla="*/ 1547044 h 1575743"/>
              <a:gd name="connsiteX28" fmla="*/ 818116 w 1372023"/>
              <a:gd name="connsiteY28" fmla="*/ 1575540 h 1575743"/>
              <a:gd name="connsiteX29" fmla="*/ 319030 w 1372023"/>
              <a:gd name="connsiteY29" fmla="*/ 1575540 h 1575743"/>
              <a:gd name="connsiteX30" fmla="*/ 264210 w 1372023"/>
              <a:gd name="connsiteY30" fmla="*/ 1547315 h 1575743"/>
              <a:gd name="connsiteX31" fmla="*/ 61210 w 1372023"/>
              <a:gd name="connsiteY31" fmla="*/ 1186366 h 1575743"/>
              <a:gd name="connsiteX32" fmla="*/ 15888 w 1372023"/>
              <a:gd name="connsiteY32" fmla="*/ 990966 h 1575743"/>
              <a:gd name="connsiteX33" fmla="*/ 1504 w 1372023"/>
              <a:gd name="connsiteY33" fmla="*/ 510605 h 1575743"/>
              <a:gd name="connsiteX34" fmla="*/ 147 w 1372023"/>
              <a:gd name="connsiteY34" fmla="*/ 34044 h 1575743"/>
              <a:gd name="connsiteX35" fmla="*/ 32985 w 1372023"/>
              <a:gd name="connsiteY35" fmla="*/ 121 h 15757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372023" h="1575743">
                <a:moveTo>
                  <a:pt x="1140120" y="207633"/>
                </a:moveTo>
                <a:cubicBezTo>
                  <a:pt x="1138560" y="208820"/>
                  <a:pt x="1138085" y="211534"/>
                  <a:pt x="1138085" y="216147"/>
                </a:cubicBezTo>
                <a:cubicBezTo>
                  <a:pt x="1138357" y="268254"/>
                  <a:pt x="1138357" y="320089"/>
                  <a:pt x="1138085" y="372196"/>
                </a:cubicBezTo>
                <a:cubicBezTo>
                  <a:pt x="1137542" y="511691"/>
                  <a:pt x="1134286" y="650914"/>
                  <a:pt x="1130758" y="790408"/>
                </a:cubicBezTo>
                <a:cubicBezTo>
                  <a:pt x="1129672" y="836273"/>
                  <a:pt x="1127230" y="882138"/>
                  <a:pt x="1125330" y="928003"/>
                </a:cubicBezTo>
                <a:cubicBezTo>
                  <a:pt x="1124516" y="951886"/>
                  <a:pt x="1122887" y="976039"/>
                  <a:pt x="1121802" y="999922"/>
                </a:cubicBezTo>
                <a:cubicBezTo>
                  <a:pt x="1124244" y="1000736"/>
                  <a:pt x="1125330" y="999379"/>
                  <a:pt x="1126687" y="998293"/>
                </a:cubicBezTo>
                <a:cubicBezTo>
                  <a:pt x="1161968" y="970611"/>
                  <a:pt x="1197791" y="943472"/>
                  <a:pt x="1232800" y="915519"/>
                </a:cubicBezTo>
                <a:cubicBezTo>
                  <a:pt x="1249627" y="901678"/>
                  <a:pt x="1257768" y="882952"/>
                  <a:pt x="1257768" y="861241"/>
                </a:cubicBezTo>
                <a:cubicBezTo>
                  <a:pt x="1257768" y="667469"/>
                  <a:pt x="1257768" y="473425"/>
                  <a:pt x="1257768" y="279652"/>
                </a:cubicBezTo>
                <a:cubicBezTo>
                  <a:pt x="1257768" y="256313"/>
                  <a:pt x="1246098" y="240301"/>
                  <a:pt x="1224116" y="232973"/>
                </a:cubicBezTo>
                <a:cubicBezTo>
                  <a:pt x="1198877" y="224832"/>
                  <a:pt x="1173637" y="216961"/>
                  <a:pt x="1148669" y="208277"/>
                </a:cubicBezTo>
                <a:cubicBezTo>
                  <a:pt x="1144327" y="206785"/>
                  <a:pt x="1141681" y="206445"/>
                  <a:pt x="1140120" y="207633"/>
                </a:cubicBezTo>
                <a:close/>
                <a:moveTo>
                  <a:pt x="32985" y="121"/>
                </a:moveTo>
                <a:cubicBezTo>
                  <a:pt x="46283" y="-151"/>
                  <a:pt x="59581" y="121"/>
                  <a:pt x="72880" y="121"/>
                </a:cubicBezTo>
                <a:cubicBezTo>
                  <a:pt x="238156" y="121"/>
                  <a:pt x="403704" y="121"/>
                  <a:pt x="568980" y="121"/>
                </a:cubicBezTo>
                <a:cubicBezTo>
                  <a:pt x="745927" y="121"/>
                  <a:pt x="922873" y="121"/>
                  <a:pt x="1099819" y="121"/>
                </a:cubicBezTo>
                <a:cubicBezTo>
                  <a:pt x="1109589" y="121"/>
                  <a:pt x="1118817" y="1206"/>
                  <a:pt x="1126687" y="7448"/>
                </a:cubicBezTo>
                <a:cubicBezTo>
                  <a:pt x="1135371" y="14504"/>
                  <a:pt x="1138357" y="24003"/>
                  <a:pt x="1138357" y="34587"/>
                </a:cubicBezTo>
                <a:cubicBezTo>
                  <a:pt x="1138628" y="48971"/>
                  <a:pt x="1138899" y="63083"/>
                  <a:pt x="1138357" y="77467"/>
                </a:cubicBezTo>
                <a:cubicBezTo>
                  <a:pt x="1138085" y="84523"/>
                  <a:pt x="1140256" y="87508"/>
                  <a:pt x="1147041" y="89679"/>
                </a:cubicBezTo>
                <a:cubicBezTo>
                  <a:pt x="1210004" y="109762"/>
                  <a:pt x="1272966" y="130388"/>
                  <a:pt x="1335929" y="150742"/>
                </a:cubicBezTo>
                <a:cubicBezTo>
                  <a:pt x="1360896" y="158884"/>
                  <a:pt x="1372023" y="174082"/>
                  <a:pt x="1372023" y="200678"/>
                </a:cubicBezTo>
                <a:cubicBezTo>
                  <a:pt x="1372023" y="436787"/>
                  <a:pt x="1371752" y="672897"/>
                  <a:pt x="1371752" y="909006"/>
                </a:cubicBezTo>
                <a:cubicBezTo>
                  <a:pt x="1371752" y="934517"/>
                  <a:pt x="1361711" y="954871"/>
                  <a:pt x="1341628" y="970611"/>
                </a:cubicBezTo>
                <a:cubicBezTo>
                  <a:pt x="1258040" y="1036288"/>
                  <a:pt x="1174451" y="1102236"/>
                  <a:pt x="1090592" y="1167912"/>
                </a:cubicBezTo>
                <a:cubicBezTo>
                  <a:pt x="1084350" y="1172797"/>
                  <a:pt x="1079736" y="1178496"/>
                  <a:pt x="1076751" y="1186095"/>
                </a:cubicBezTo>
                <a:cubicBezTo>
                  <a:pt x="1024373" y="1315005"/>
                  <a:pt x="952997" y="1433331"/>
                  <a:pt x="874023" y="1547044"/>
                </a:cubicBezTo>
                <a:cubicBezTo>
                  <a:pt x="860725" y="1566041"/>
                  <a:pt x="841456" y="1575540"/>
                  <a:pt x="818116" y="1575540"/>
                </a:cubicBezTo>
                <a:cubicBezTo>
                  <a:pt x="651754" y="1575811"/>
                  <a:pt x="485392" y="1575811"/>
                  <a:pt x="319030" y="1575540"/>
                </a:cubicBezTo>
                <a:cubicBezTo>
                  <a:pt x="296234" y="1575540"/>
                  <a:pt x="277236" y="1566041"/>
                  <a:pt x="264210" y="1547315"/>
                </a:cubicBezTo>
                <a:cubicBezTo>
                  <a:pt x="184964" y="1433331"/>
                  <a:pt x="113588" y="1315277"/>
                  <a:pt x="61210" y="1186366"/>
                </a:cubicBezTo>
                <a:cubicBezTo>
                  <a:pt x="35699" y="1123675"/>
                  <a:pt x="19687" y="1059085"/>
                  <a:pt x="15888" y="990966"/>
                </a:cubicBezTo>
                <a:cubicBezTo>
                  <a:pt x="7203" y="830846"/>
                  <a:pt x="4489" y="670725"/>
                  <a:pt x="1504" y="510605"/>
                </a:cubicBezTo>
                <a:cubicBezTo>
                  <a:pt x="-1210" y="351842"/>
                  <a:pt x="690" y="192808"/>
                  <a:pt x="147" y="34044"/>
                </a:cubicBezTo>
                <a:cubicBezTo>
                  <a:pt x="147" y="13690"/>
                  <a:pt x="12631" y="663"/>
                  <a:pt x="32985" y="121"/>
                </a:cubicBezTo>
                <a:close/>
              </a:path>
            </a:pathLst>
          </a:custGeom>
          <a:solidFill>
            <a:schemeClr val="accent1">
              <a:lumMod val="40000"/>
              <a:lumOff val="60000"/>
            </a:schemeClr>
          </a:solidFill>
          <a:ln w="2706" cap="flat">
            <a:noFill/>
            <a:prstDash val="solid"/>
            <a:miter/>
          </a:ln>
        </p:spPr>
        <p:txBody>
          <a:bodyPr wrap="square" rtlCol="0" anchor="ctr">
            <a:noAutofit/>
          </a:bodyPr>
          <a:lstStyle/>
          <a:p>
            <a:pPr algn="r" rtl="1"/>
            <a:endParaRPr lang="en-US">
              <a:cs typeface="B Nazanin" panose="00000700000000000000" pitchFamily="2" charset="-78"/>
            </a:endParaRPr>
          </a:p>
        </p:txBody>
      </p:sp>
      <p:sp>
        <p:nvSpPr>
          <p:cNvPr id="24" name="Freeform: Shape 23">
            <a:extLst>
              <a:ext uri="{FF2B5EF4-FFF2-40B4-BE49-F238E27FC236}">
                <a16:creationId xmlns:a16="http://schemas.microsoft.com/office/drawing/2014/main" id="{1EF43727-5A72-4343-9BC0-AFF16098D2CE}"/>
              </a:ext>
            </a:extLst>
          </p:cNvPr>
          <p:cNvSpPr/>
          <p:nvPr/>
        </p:nvSpPr>
        <p:spPr>
          <a:xfrm>
            <a:off x="9220823" y="5446767"/>
            <a:ext cx="1147430" cy="794087"/>
          </a:xfrm>
          <a:custGeom>
            <a:avLst/>
            <a:gdLst>
              <a:gd name="connsiteX0" fmla="*/ 573469 w 1147430"/>
              <a:gd name="connsiteY0" fmla="*/ 329468 h 794087"/>
              <a:gd name="connsiteX1" fmla="*/ 735217 w 1147430"/>
              <a:gd name="connsiteY1" fmla="*/ 472490 h 794087"/>
              <a:gd name="connsiteX2" fmla="*/ 603864 w 1147430"/>
              <a:gd name="connsiteY2" fmla="*/ 648622 h 794087"/>
              <a:gd name="connsiteX3" fmla="*/ 411177 w 1147430"/>
              <a:gd name="connsiteY3" fmla="*/ 479547 h 794087"/>
              <a:gd name="connsiteX4" fmla="*/ 446187 w 1147430"/>
              <a:gd name="connsiteY4" fmla="*/ 389716 h 794087"/>
              <a:gd name="connsiteX5" fmla="*/ 457856 w 1147430"/>
              <a:gd name="connsiteY5" fmla="*/ 389716 h 794087"/>
              <a:gd name="connsiteX6" fmla="*/ 552843 w 1147430"/>
              <a:gd name="connsiteY6" fmla="*/ 482260 h 794087"/>
              <a:gd name="connsiteX7" fmla="*/ 577539 w 1147430"/>
              <a:gd name="connsiteY7" fmla="*/ 491759 h 794087"/>
              <a:gd name="connsiteX8" fmla="*/ 597080 w 1147430"/>
              <a:gd name="connsiteY8" fmla="*/ 475747 h 794087"/>
              <a:gd name="connsiteX9" fmla="*/ 591923 w 1147430"/>
              <a:gd name="connsiteY9" fmla="*/ 450236 h 794087"/>
              <a:gd name="connsiteX10" fmla="*/ 565598 w 1147430"/>
              <a:gd name="connsiteY10" fmla="*/ 424454 h 794087"/>
              <a:gd name="connsiteX11" fmla="*/ 497479 w 1147430"/>
              <a:gd name="connsiteY11" fmla="*/ 358507 h 794087"/>
              <a:gd name="connsiteX12" fmla="*/ 499651 w 1147430"/>
              <a:gd name="connsiteY12" fmla="*/ 346837 h 794087"/>
              <a:gd name="connsiteX13" fmla="*/ 573469 w 1147430"/>
              <a:gd name="connsiteY13" fmla="*/ 329468 h 794087"/>
              <a:gd name="connsiteX14" fmla="*/ 574554 w 1147430"/>
              <a:gd name="connsiteY14" fmla="*/ 279803 h 794087"/>
              <a:gd name="connsiteX15" fmla="*/ 360156 w 1147430"/>
              <a:gd name="connsiteY15" fmla="*/ 489859 h 794087"/>
              <a:gd name="connsiteX16" fmla="*/ 573197 w 1147430"/>
              <a:gd name="connsiteY16" fmla="*/ 701543 h 794087"/>
              <a:gd name="connsiteX17" fmla="*/ 786781 w 1147430"/>
              <a:gd name="connsiteY17" fmla="*/ 490673 h 794087"/>
              <a:gd name="connsiteX18" fmla="*/ 574554 w 1147430"/>
              <a:gd name="connsiteY18" fmla="*/ 279803 h 794087"/>
              <a:gd name="connsiteX19" fmla="*/ 522990 w 1147430"/>
              <a:gd name="connsiteY19" fmla="*/ 119140 h 794087"/>
              <a:gd name="connsiteX20" fmla="*/ 491509 w 1147430"/>
              <a:gd name="connsiteY20" fmla="*/ 150079 h 794087"/>
              <a:gd name="connsiteX21" fmla="*/ 491237 w 1147430"/>
              <a:gd name="connsiteY21" fmla="*/ 175318 h 794087"/>
              <a:gd name="connsiteX22" fmla="*/ 523804 w 1147430"/>
              <a:gd name="connsiteY22" fmla="*/ 205985 h 794087"/>
              <a:gd name="connsiteX23" fmla="*/ 572926 w 1147430"/>
              <a:gd name="connsiteY23" fmla="*/ 205985 h 794087"/>
              <a:gd name="connsiteX24" fmla="*/ 625033 w 1147430"/>
              <a:gd name="connsiteY24" fmla="*/ 205985 h 794087"/>
              <a:gd name="connsiteX25" fmla="*/ 655428 w 1147430"/>
              <a:gd name="connsiteY25" fmla="*/ 176404 h 794087"/>
              <a:gd name="connsiteX26" fmla="*/ 655700 w 1147430"/>
              <a:gd name="connsiteY26" fmla="*/ 153064 h 794087"/>
              <a:gd name="connsiteX27" fmla="*/ 623947 w 1147430"/>
              <a:gd name="connsiteY27" fmla="*/ 119140 h 794087"/>
              <a:gd name="connsiteX28" fmla="*/ 522990 w 1147430"/>
              <a:gd name="connsiteY28" fmla="*/ 119140 h 794087"/>
              <a:gd name="connsiteX29" fmla="*/ 758014 w 1147430"/>
              <a:gd name="connsiteY29" fmla="*/ 117241 h 794087"/>
              <a:gd name="connsiteX30" fmla="*/ 752315 w 1147430"/>
              <a:gd name="connsiteY30" fmla="*/ 118597 h 794087"/>
              <a:gd name="connsiteX31" fmla="*/ 725176 w 1147430"/>
              <a:gd name="connsiteY31" fmla="*/ 157949 h 794087"/>
              <a:gd name="connsiteX32" fmla="*/ 725176 w 1147430"/>
              <a:gd name="connsiteY32" fmla="*/ 176404 h 794087"/>
              <a:gd name="connsiteX33" fmla="*/ 754214 w 1147430"/>
              <a:gd name="connsiteY33" fmla="*/ 205985 h 794087"/>
              <a:gd name="connsiteX34" fmla="*/ 860056 w 1147430"/>
              <a:gd name="connsiteY34" fmla="*/ 205985 h 794087"/>
              <a:gd name="connsiteX35" fmla="*/ 888824 w 1147430"/>
              <a:gd name="connsiteY35" fmla="*/ 177218 h 794087"/>
              <a:gd name="connsiteX36" fmla="*/ 889095 w 1147430"/>
              <a:gd name="connsiteY36" fmla="*/ 157678 h 794087"/>
              <a:gd name="connsiteX37" fmla="*/ 861685 w 1147430"/>
              <a:gd name="connsiteY37" fmla="*/ 118597 h 794087"/>
              <a:gd name="connsiteX38" fmla="*/ 855985 w 1147430"/>
              <a:gd name="connsiteY38" fmla="*/ 117241 h 794087"/>
              <a:gd name="connsiteX39" fmla="*/ 758014 w 1147430"/>
              <a:gd name="connsiteY39" fmla="*/ 117241 h 794087"/>
              <a:gd name="connsiteX40" fmla="*/ 289595 w 1147430"/>
              <a:gd name="connsiteY40" fmla="*/ 117241 h 794087"/>
              <a:gd name="connsiteX41" fmla="*/ 282267 w 1147430"/>
              <a:gd name="connsiteY41" fmla="*/ 119683 h 794087"/>
              <a:gd name="connsiteX42" fmla="*/ 257842 w 1147430"/>
              <a:gd name="connsiteY42" fmla="*/ 155235 h 794087"/>
              <a:gd name="connsiteX43" fmla="*/ 257842 w 1147430"/>
              <a:gd name="connsiteY43" fmla="*/ 172604 h 794087"/>
              <a:gd name="connsiteX44" fmla="*/ 292037 w 1147430"/>
              <a:gd name="connsiteY44" fmla="*/ 206256 h 794087"/>
              <a:gd name="connsiteX45" fmla="*/ 375625 w 1147430"/>
              <a:gd name="connsiteY45" fmla="*/ 206528 h 794087"/>
              <a:gd name="connsiteX46" fmla="*/ 422847 w 1147430"/>
              <a:gd name="connsiteY46" fmla="*/ 159035 h 794087"/>
              <a:gd name="connsiteX47" fmla="*/ 394080 w 1147430"/>
              <a:gd name="connsiteY47" fmla="*/ 118597 h 794087"/>
              <a:gd name="connsiteX48" fmla="*/ 390280 w 1147430"/>
              <a:gd name="connsiteY48" fmla="*/ 117241 h 794087"/>
              <a:gd name="connsiteX49" fmla="*/ 289595 w 1147430"/>
              <a:gd name="connsiteY49" fmla="*/ 117241 h 794087"/>
              <a:gd name="connsiteX50" fmla="*/ 269240 w 1147430"/>
              <a:gd name="connsiteY50" fmla="*/ 0 h 794087"/>
              <a:gd name="connsiteX51" fmla="*/ 878239 w 1147430"/>
              <a:gd name="connsiteY51" fmla="*/ 0 h 794087"/>
              <a:gd name="connsiteX52" fmla="*/ 930075 w 1147430"/>
              <a:gd name="connsiteY52" fmla="*/ 33381 h 794087"/>
              <a:gd name="connsiteX53" fmla="*/ 1111363 w 1147430"/>
              <a:gd name="connsiteY53" fmla="*/ 483889 h 794087"/>
              <a:gd name="connsiteX54" fmla="*/ 1141216 w 1147430"/>
              <a:gd name="connsiteY54" fmla="*/ 588645 h 794087"/>
              <a:gd name="connsiteX55" fmla="*/ 1146916 w 1147430"/>
              <a:gd name="connsiteY55" fmla="*/ 702358 h 794087"/>
              <a:gd name="connsiteX56" fmla="*/ 1145559 w 1147430"/>
              <a:gd name="connsiteY56" fmla="*/ 752293 h 794087"/>
              <a:gd name="connsiteX57" fmla="*/ 1121134 w 1147430"/>
              <a:gd name="connsiteY57" fmla="*/ 794087 h 794087"/>
              <a:gd name="connsiteX58" fmla="*/ 26889 w 1147430"/>
              <a:gd name="connsiteY58" fmla="*/ 794087 h 794087"/>
              <a:gd name="connsiteX59" fmla="*/ 1921 w 1147430"/>
              <a:gd name="connsiteY59" fmla="*/ 754193 h 794087"/>
              <a:gd name="connsiteX60" fmla="*/ 2464 w 1147430"/>
              <a:gd name="connsiteY60" fmla="*/ 613613 h 794087"/>
              <a:gd name="connsiteX61" fmla="*/ 28517 w 1147430"/>
              <a:gd name="connsiteY61" fmla="*/ 506957 h 794087"/>
              <a:gd name="connsiteX62" fmla="*/ 175339 w 1147430"/>
              <a:gd name="connsiteY62" fmla="*/ 129453 h 794087"/>
              <a:gd name="connsiteX63" fmla="*/ 216862 w 1147430"/>
              <a:gd name="connsiteY63" fmla="*/ 34195 h 794087"/>
              <a:gd name="connsiteX64" fmla="*/ 269240 w 1147430"/>
              <a:gd name="connsiteY64" fmla="*/ 0 h 794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1147430" h="794087">
                <a:moveTo>
                  <a:pt x="573469" y="329468"/>
                </a:moveTo>
                <a:cubicBezTo>
                  <a:pt x="655700" y="329197"/>
                  <a:pt x="728432" y="393245"/>
                  <a:pt x="735217" y="472490"/>
                </a:cubicBezTo>
                <a:cubicBezTo>
                  <a:pt x="742816" y="558521"/>
                  <a:pt x="686910" y="633153"/>
                  <a:pt x="603864" y="648622"/>
                </a:cubicBezTo>
                <a:cubicBezTo>
                  <a:pt x="499108" y="667891"/>
                  <a:pt x="405478" y="585931"/>
                  <a:pt x="411177" y="479547"/>
                </a:cubicBezTo>
                <a:cubicBezTo>
                  <a:pt x="412806" y="445894"/>
                  <a:pt x="425561" y="416313"/>
                  <a:pt x="446187" y="389716"/>
                </a:cubicBezTo>
                <a:cubicBezTo>
                  <a:pt x="450800" y="383746"/>
                  <a:pt x="453514" y="385374"/>
                  <a:pt x="457856" y="389716"/>
                </a:cubicBezTo>
                <a:cubicBezTo>
                  <a:pt x="489609" y="420655"/>
                  <a:pt x="521362" y="451322"/>
                  <a:pt x="552843" y="482260"/>
                </a:cubicBezTo>
                <a:cubicBezTo>
                  <a:pt x="559899" y="489317"/>
                  <a:pt x="567769" y="493388"/>
                  <a:pt x="577539" y="491759"/>
                </a:cubicBezTo>
                <a:cubicBezTo>
                  <a:pt x="587038" y="490131"/>
                  <a:pt x="593551" y="484703"/>
                  <a:pt x="597080" y="475747"/>
                </a:cubicBezTo>
                <a:cubicBezTo>
                  <a:pt x="600879" y="466249"/>
                  <a:pt x="598708" y="457293"/>
                  <a:pt x="591923" y="450236"/>
                </a:cubicBezTo>
                <a:cubicBezTo>
                  <a:pt x="583510" y="441281"/>
                  <a:pt x="574283" y="432867"/>
                  <a:pt x="565598" y="424454"/>
                </a:cubicBezTo>
                <a:cubicBezTo>
                  <a:pt x="542802" y="402472"/>
                  <a:pt x="520548" y="380218"/>
                  <a:pt x="497479" y="358507"/>
                </a:cubicBezTo>
                <a:cubicBezTo>
                  <a:pt x="490966" y="352265"/>
                  <a:pt x="492594" y="350365"/>
                  <a:pt x="499651" y="346837"/>
                </a:cubicBezTo>
                <a:cubicBezTo>
                  <a:pt x="522990" y="335438"/>
                  <a:pt x="547687" y="329739"/>
                  <a:pt x="573469" y="329468"/>
                </a:cubicBezTo>
                <a:close/>
                <a:moveTo>
                  <a:pt x="574554" y="279803"/>
                </a:moveTo>
                <a:cubicBezTo>
                  <a:pt x="456499" y="279532"/>
                  <a:pt x="361242" y="372890"/>
                  <a:pt x="360156" y="489859"/>
                </a:cubicBezTo>
                <a:cubicBezTo>
                  <a:pt x="359070" y="605200"/>
                  <a:pt x="454871" y="700458"/>
                  <a:pt x="573197" y="701543"/>
                </a:cubicBezTo>
                <a:cubicBezTo>
                  <a:pt x="689895" y="702629"/>
                  <a:pt x="786510" y="607100"/>
                  <a:pt x="786781" y="490673"/>
                </a:cubicBezTo>
                <a:cubicBezTo>
                  <a:pt x="787052" y="374518"/>
                  <a:pt x="691795" y="280075"/>
                  <a:pt x="574554" y="279803"/>
                </a:cubicBezTo>
                <a:close/>
                <a:moveTo>
                  <a:pt x="522990" y="119140"/>
                </a:moveTo>
                <a:cubicBezTo>
                  <a:pt x="504535" y="119412"/>
                  <a:pt x="492866" y="131624"/>
                  <a:pt x="491509" y="150079"/>
                </a:cubicBezTo>
                <a:cubicBezTo>
                  <a:pt x="490966" y="158492"/>
                  <a:pt x="490966" y="167176"/>
                  <a:pt x="491237" y="175318"/>
                </a:cubicBezTo>
                <a:cubicBezTo>
                  <a:pt x="492594" y="194315"/>
                  <a:pt x="504807" y="205714"/>
                  <a:pt x="523804" y="205985"/>
                </a:cubicBezTo>
                <a:cubicBezTo>
                  <a:pt x="540359" y="206256"/>
                  <a:pt x="556642" y="205985"/>
                  <a:pt x="572926" y="205985"/>
                </a:cubicBezTo>
                <a:cubicBezTo>
                  <a:pt x="590295" y="205985"/>
                  <a:pt x="607664" y="206256"/>
                  <a:pt x="625033" y="205985"/>
                </a:cubicBezTo>
                <a:cubicBezTo>
                  <a:pt x="641859" y="205714"/>
                  <a:pt x="654614" y="192958"/>
                  <a:pt x="655428" y="176404"/>
                </a:cubicBezTo>
                <a:cubicBezTo>
                  <a:pt x="655971" y="168805"/>
                  <a:pt x="655700" y="160934"/>
                  <a:pt x="655700" y="153064"/>
                </a:cubicBezTo>
                <a:cubicBezTo>
                  <a:pt x="655428" y="133253"/>
                  <a:pt x="643487" y="119683"/>
                  <a:pt x="623947" y="119140"/>
                </a:cubicBezTo>
                <a:cubicBezTo>
                  <a:pt x="590295" y="118326"/>
                  <a:pt x="556642" y="118326"/>
                  <a:pt x="522990" y="119140"/>
                </a:cubicBezTo>
                <a:close/>
                <a:moveTo>
                  <a:pt x="758014" y="117241"/>
                </a:moveTo>
                <a:cubicBezTo>
                  <a:pt x="756114" y="117241"/>
                  <a:pt x="753943" y="116698"/>
                  <a:pt x="752315" y="118597"/>
                </a:cubicBezTo>
                <a:cubicBezTo>
                  <a:pt x="730603" y="126468"/>
                  <a:pt x="725176" y="134338"/>
                  <a:pt x="725176" y="157949"/>
                </a:cubicBezTo>
                <a:cubicBezTo>
                  <a:pt x="725176" y="164191"/>
                  <a:pt x="724904" y="170433"/>
                  <a:pt x="725176" y="176404"/>
                </a:cubicBezTo>
                <a:cubicBezTo>
                  <a:pt x="725990" y="192687"/>
                  <a:pt x="738202" y="205714"/>
                  <a:pt x="754214" y="205985"/>
                </a:cubicBezTo>
                <a:cubicBezTo>
                  <a:pt x="789495" y="206528"/>
                  <a:pt x="824776" y="206528"/>
                  <a:pt x="860056" y="205985"/>
                </a:cubicBezTo>
                <a:cubicBezTo>
                  <a:pt x="875797" y="205714"/>
                  <a:pt x="888010" y="192958"/>
                  <a:pt x="888824" y="177218"/>
                </a:cubicBezTo>
                <a:cubicBezTo>
                  <a:pt x="889095" y="170704"/>
                  <a:pt x="888824" y="164191"/>
                  <a:pt x="889095" y="157678"/>
                </a:cubicBezTo>
                <a:cubicBezTo>
                  <a:pt x="889095" y="134067"/>
                  <a:pt x="883667" y="126468"/>
                  <a:pt x="861685" y="118597"/>
                </a:cubicBezTo>
                <a:cubicBezTo>
                  <a:pt x="860056" y="116698"/>
                  <a:pt x="857885" y="117241"/>
                  <a:pt x="855985" y="117241"/>
                </a:cubicBezTo>
                <a:cubicBezTo>
                  <a:pt x="823147" y="117241"/>
                  <a:pt x="790580" y="117241"/>
                  <a:pt x="758014" y="117241"/>
                </a:cubicBezTo>
                <a:close/>
                <a:moveTo>
                  <a:pt x="289595" y="117241"/>
                </a:moveTo>
                <a:cubicBezTo>
                  <a:pt x="286881" y="117241"/>
                  <a:pt x="284167" y="117241"/>
                  <a:pt x="282267" y="119683"/>
                </a:cubicBezTo>
                <a:cubicBezTo>
                  <a:pt x="264355" y="126739"/>
                  <a:pt x="258113" y="135967"/>
                  <a:pt x="257842" y="155235"/>
                </a:cubicBezTo>
                <a:cubicBezTo>
                  <a:pt x="257842" y="160934"/>
                  <a:pt x="257571" y="166905"/>
                  <a:pt x="257842" y="172604"/>
                </a:cubicBezTo>
                <a:cubicBezTo>
                  <a:pt x="258385" y="193501"/>
                  <a:pt x="271140" y="206256"/>
                  <a:pt x="292037" y="206256"/>
                </a:cubicBezTo>
                <a:cubicBezTo>
                  <a:pt x="319719" y="206528"/>
                  <a:pt x="347672" y="205171"/>
                  <a:pt x="375625" y="206528"/>
                </a:cubicBezTo>
                <a:cubicBezTo>
                  <a:pt x="416062" y="208428"/>
                  <a:pt x="424204" y="189702"/>
                  <a:pt x="422847" y="159035"/>
                </a:cubicBezTo>
                <a:cubicBezTo>
                  <a:pt x="421762" y="134610"/>
                  <a:pt x="416877" y="126196"/>
                  <a:pt x="394080" y="118597"/>
                </a:cubicBezTo>
                <a:cubicBezTo>
                  <a:pt x="392994" y="117512"/>
                  <a:pt x="391637" y="117241"/>
                  <a:pt x="390280" y="117241"/>
                </a:cubicBezTo>
                <a:cubicBezTo>
                  <a:pt x="356628" y="117241"/>
                  <a:pt x="323247" y="117241"/>
                  <a:pt x="289595" y="117241"/>
                </a:cubicBezTo>
                <a:close/>
                <a:moveTo>
                  <a:pt x="269240" y="0"/>
                </a:moveTo>
                <a:cubicBezTo>
                  <a:pt x="472240" y="271"/>
                  <a:pt x="675240" y="0"/>
                  <a:pt x="878239" y="0"/>
                </a:cubicBezTo>
                <a:cubicBezTo>
                  <a:pt x="902936" y="0"/>
                  <a:pt x="920034" y="10313"/>
                  <a:pt x="930075" y="33381"/>
                </a:cubicBezTo>
                <a:cubicBezTo>
                  <a:pt x="995209" y="181831"/>
                  <a:pt x="1058985" y="330553"/>
                  <a:pt x="1111363" y="483889"/>
                </a:cubicBezTo>
                <a:cubicBezTo>
                  <a:pt x="1123305" y="518355"/>
                  <a:pt x="1134160" y="553093"/>
                  <a:pt x="1141216" y="588645"/>
                </a:cubicBezTo>
                <a:cubicBezTo>
                  <a:pt x="1148544" y="626097"/>
                  <a:pt x="1147730" y="664363"/>
                  <a:pt x="1146916" y="702358"/>
                </a:cubicBezTo>
                <a:cubicBezTo>
                  <a:pt x="1146644" y="718912"/>
                  <a:pt x="1145559" y="735739"/>
                  <a:pt x="1145559" y="752293"/>
                </a:cubicBezTo>
                <a:cubicBezTo>
                  <a:pt x="1145559" y="771291"/>
                  <a:pt x="1139317" y="785946"/>
                  <a:pt x="1121134" y="794087"/>
                </a:cubicBezTo>
                <a:cubicBezTo>
                  <a:pt x="756385" y="794087"/>
                  <a:pt x="391637" y="794087"/>
                  <a:pt x="26889" y="794087"/>
                </a:cubicBezTo>
                <a:cubicBezTo>
                  <a:pt x="8977" y="787031"/>
                  <a:pt x="2464" y="773462"/>
                  <a:pt x="1921" y="754193"/>
                </a:cubicBezTo>
                <a:cubicBezTo>
                  <a:pt x="564" y="707243"/>
                  <a:pt x="-1878" y="660563"/>
                  <a:pt x="2464" y="613613"/>
                </a:cubicBezTo>
                <a:cubicBezTo>
                  <a:pt x="5992" y="576704"/>
                  <a:pt x="17390" y="541966"/>
                  <a:pt x="28517" y="506957"/>
                </a:cubicBezTo>
                <a:cubicBezTo>
                  <a:pt x="70040" y="378318"/>
                  <a:pt x="122418" y="253750"/>
                  <a:pt x="175339" y="129453"/>
                </a:cubicBezTo>
                <a:cubicBezTo>
                  <a:pt x="188909" y="97429"/>
                  <a:pt x="203293" y="65948"/>
                  <a:pt x="216862" y="34195"/>
                </a:cubicBezTo>
                <a:cubicBezTo>
                  <a:pt x="226632" y="10856"/>
                  <a:pt x="243730" y="0"/>
                  <a:pt x="269240" y="0"/>
                </a:cubicBezTo>
                <a:close/>
              </a:path>
            </a:pathLst>
          </a:custGeom>
          <a:solidFill>
            <a:schemeClr val="accent3"/>
          </a:solidFill>
          <a:ln w="2706" cap="flat">
            <a:noFill/>
            <a:prstDash val="solid"/>
            <a:miter/>
          </a:ln>
        </p:spPr>
        <p:txBody>
          <a:bodyPr wrap="square" rtlCol="0" anchor="ctr">
            <a:noAutofit/>
          </a:bodyPr>
          <a:lstStyle/>
          <a:p>
            <a:pPr algn="r" rtl="1"/>
            <a:endParaRPr lang="en-US">
              <a:cs typeface="B Nazanin" panose="00000700000000000000" pitchFamily="2" charset="-78"/>
            </a:endParaRPr>
          </a:p>
        </p:txBody>
      </p:sp>
      <p:sp>
        <p:nvSpPr>
          <p:cNvPr id="25" name="자유형: 도형 31">
            <a:extLst>
              <a:ext uri="{FF2B5EF4-FFF2-40B4-BE49-F238E27FC236}">
                <a16:creationId xmlns:a16="http://schemas.microsoft.com/office/drawing/2014/main" id="{425D8692-C236-4A96-A45A-5F5FEB0483BD}"/>
              </a:ext>
            </a:extLst>
          </p:cNvPr>
          <p:cNvSpPr/>
          <p:nvPr/>
        </p:nvSpPr>
        <p:spPr>
          <a:xfrm rot="1998159">
            <a:off x="8381735" y="2421488"/>
            <a:ext cx="467510" cy="376861"/>
          </a:xfrm>
          <a:custGeom>
            <a:avLst/>
            <a:gdLst>
              <a:gd name="connsiteX0" fmla="*/ 1426018 w 1699104"/>
              <a:gd name="connsiteY0" fmla="*/ 100 h 1369652"/>
              <a:gd name="connsiteX1" fmla="*/ 905616 w 1699104"/>
              <a:gd name="connsiteY1" fmla="*/ 806363 h 1369652"/>
              <a:gd name="connsiteX2" fmla="*/ 283242 w 1699104"/>
              <a:gd name="connsiteY2" fmla="*/ 523532 h 1369652"/>
              <a:gd name="connsiteX3" fmla="*/ 222649 w 1699104"/>
              <a:gd name="connsiteY3" fmla="*/ 437351 h 1369652"/>
              <a:gd name="connsiteX4" fmla="*/ 229092 w 1699104"/>
              <a:gd name="connsiteY4" fmla="*/ 431928 h 1369652"/>
              <a:gd name="connsiteX5" fmla="*/ 214241 w 1699104"/>
              <a:gd name="connsiteY5" fmla="*/ 431928 h 1369652"/>
              <a:gd name="connsiteX6" fmla="*/ 219121 w 1699104"/>
              <a:gd name="connsiteY6" fmla="*/ 466941 h 1369652"/>
              <a:gd name="connsiteX7" fmla="*/ 726011 w 1699104"/>
              <a:gd name="connsiteY7" fmla="*/ 922236 h 1369652"/>
              <a:gd name="connsiteX8" fmla="*/ 1670649 w 1699104"/>
              <a:gd name="connsiteY8" fmla="*/ 741110 h 1369652"/>
              <a:gd name="connsiteX9" fmla="*/ 531731 w 1699104"/>
              <a:gd name="connsiteY9" fmla="*/ 1324252 h 1369652"/>
              <a:gd name="connsiteX10" fmla="*/ 91918 w 1699104"/>
              <a:gd name="connsiteY10" fmla="*/ 541992 h 1369652"/>
              <a:gd name="connsiteX11" fmla="*/ 120379 w 1699104"/>
              <a:gd name="connsiteY11" fmla="*/ 467947 h 1369652"/>
              <a:gd name="connsiteX12" fmla="*/ 116938 w 1699104"/>
              <a:gd name="connsiteY12" fmla="*/ 431928 h 1369652"/>
              <a:gd name="connsiteX13" fmla="*/ 33060 w 1699104"/>
              <a:gd name="connsiteY13" fmla="*/ 431928 h 1369652"/>
              <a:gd name="connsiteX14" fmla="*/ 0 w 1699104"/>
              <a:gd name="connsiteY14" fmla="*/ 398866 h 1369652"/>
              <a:gd name="connsiteX15" fmla="*/ 0 w 1699104"/>
              <a:gd name="connsiteY15" fmla="*/ 295655 h 1369652"/>
              <a:gd name="connsiteX16" fmla="*/ 33060 w 1699104"/>
              <a:gd name="connsiteY16" fmla="*/ 262594 h 1369652"/>
              <a:gd name="connsiteX17" fmla="*/ 303652 w 1699104"/>
              <a:gd name="connsiteY17" fmla="*/ 262594 h 1369652"/>
              <a:gd name="connsiteX18" fmla="*/ 336714 w 1699104"/>
              <a:gd name="connsiteY18" fmla="*/ 295655 h 1369652"/>
              <a:gd name="connsiteX19" fmla="*/ 336714 w 1699104"/>
              <a:gd name="connsiteY19" fmla="*/ 398866 h 1369652"/>
              <a:gd name="connsiteX20" fmla="*/ 327031 w 1699104"/>
              <a:gd name="connsiteY20" fmla="*/ 422244 h 1369652"/>
              <a:gd name="connsiteX21" fmla="*/ 318665 w 1699104"/>
              <a:gd name="connsiteY21" fmla="*/ 425709 h 1369652"/>
              <a:gd name="connsiteX22" fmla="*/ 320999 w 1699104"/>
              <a:gd name="connsiteY22" fmla="*/ 428452 h 1369652"/>
              <a:gd name="connsiteX23" fmla="*/ 854625 w 1699104"/>
              <a:gd name="connsiteY23" fmla="*/ 512079 h 1369652"/>
              <a:gd name="connsiteX24" fmla="*/ 1426018 w 1699104"/>
              <a:gd name="connsiteY24" fmla="*/ 100 h 1369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699104" h="1369652">
                <a:moveTo>
                  <a:pt x="1426018" y="100"/>
                </a:moveTo>
                <a:cubicBezTo>
                  <a:pt x="1538052" y="-1238"/>
                  <a:pt x="1521372" y="676489"/>
                  <a:pt x="905616" y="806363"/>
                </a:cubicBezTo>
                <a:cubicBezTo>
                  <a:pt x="615918" y="859803"/>
                  <a:pt x="247425" y="663322"/>
                  <a:pt x="283242" y="523532"/>
                </a:cubicBezTo>
                <a:cubicBezTo>
                  <a:pt x="295726" y="486047"/>
                  <a:pt x="248406" y="473678"/>
                  <a:pt x="222649" y="437351"/>
                </a:cubicBezTo>
                <a:lnTo>
                  <a:pt x="229092" y="431928"/>
                </a:lnTo>
                <a:lnTo>
                  <a:pt x="214241" y="431928"/>
                </a:lnTo>
                <a:lnTo>
                  <a:pt x="219121" y="466941"/>
                </a:lnTo>
                <a:cubicBezTo>
                  <a:pt x="244983" y="601662"/>
                  <a:pt x="334031" y="752109"/>
                  <a:pt x="726011" y="922236"/>
                </a:cubicBezTo>
                <a:cubicBezTo>
                  <a:pt x="1154486" y="1061180"/>
                  <a:pt x="1595961" y="678971"/>
                  <a:pt x="1670649" y="741110"/>
                </a:cubicBezTo>
                <a:cubicBezTo>
                  <a:pt x="1796893" y="821695"/>
                  <a:pt x="1518097" y="1557237"/>
                  <a:pt x="531731" y="1324252"/>
                </a:cubicBezTo>
                <a:cubicBezTo>
                  <a:pt x="208334" y="1231723"/>
                  <a:pt x="-112945" y="851176"/>
                  <a:pt x="91918" y="541992"/>
                </a:cubicBezTo>
                <a:cubicBezTo>
                  <a:pt x="120456" y="512888"/>
                  <a:pt x="123138" y="500113"/>
                  <a:pt x="120379" y="467947"/>
                </a:cubicBezTo>
                <a:lnTo>
                  <a:pt x="116938" y="431928"/>
                </a:lnTo>
                <a:lnTo>
                  <a:pt x="33060" y="431928"/>
                </a:lnTo>
                <a:cubicBezTo>
                  <a:pt x="14802" y="431928"/>
                  <a:pt x="0" y="417126"/>
                  <a:pt x="0" y="398866"/>
                </a:cubicBezTo>
                <a:lnTo>
                  <a:pt x="0" y="295655"/>
                </a:lnTo>
                <a:cubicBezTo>
                  <a:pt x="0" y="277396"/>
                  <a:pt x="14802" y="262594"/>
                  <a:pt x="33060" y="262594"/>
                </a:cubicBezTo>
                <a:lnTo>
                  <a:pt x="303652" y="262594"/>
                </a:lnTo>
                <a:cubicBezTo>
                  <a:pt x="321912" y="262594"/>
                  <a:pt x="336714" y="277396"/>
                  <a:pt x="336714" y="295655"/>
                </a:cubicBezTo>
                <a:lnTo>
                  <a:pt x="336714" y="398866"/>
                </a:lnTo>
                <a:cubicBezTo>
                  <a:pt x="336714" y="407996"/>
                  <a:pt x="333014" y="416262"/>
                  <a:pt x="327031" y="422244"/>
                </a:cubicBezTo>
                <a:lnTo>
                  <a:pt x="318665" y="425709"/>
                </a:lnTo>
                <a:lnTo>
                  <a:pt x="320999" y="428452"/>
                </a:lnTo>
                <a:cubicBezTo>
                  <a:pt x="391696" y="499969"/>
                  <a:pt x="533781" y="563301"/>
                  <a:pt x="854625" y="512079"/>
                </a:cubicBezTo>
                <a:cubicBezTo>
                  <a:pt x="1189479" y="428452"/>
                  <a:pt x="1354858" y="-7609"/>
                  <a:pt x="1426018" y="10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dirty="0">
              <a:cs typeface="B Nazanin" panose="00000700000000000000" pitchFamily="2" charset="-78"/>
            </a:endParaRPr>
          </a:p>
        </p:txBody>
      </p:sp>
      <p:grpSp>
        <p:nvGrpSpPr>
          <p:cNvPr id="26" name="그룹 32">
            <a:extLst>
              <a:ext uri="{FF2B5EF4-FFF2-40B4-BE49-F238E27FC236}">
                <a16:creationId xmlns:a16="http://schemas.microsoft.com/office/drawing/2014/main" id="{EDEB5CFB-EB8A-45EB-BA5A-1807770B68F3}"/>
              </a:ext>
            </a:extLst>
          </p:cNvPr>
          <p:cNvGrpSpPr/>
          <p:nvPr/>
        </p:nvGrpSpPr>
        <p:grpSpPr>
          <a:xfrm rot="19042325">
            <a:off x="8885908" y="2352339"/>
            <a:ext cx="603861" cy="630462"/>
            <a:chOff x="-2765399" y="4983810"/>
            <a:chExt cx="2559184" cy="2671920"/>
          </a:xfrm>
          <a:solidFill>
            <a:schemeClr val="accent5"/>
          </a:solidFill>
        </p:grpSpPr>
        <p:sp>
          <p:nvSpPr>
            <p:cNvPr id="27" name="Freeform 18">
              <a:extLst>
                <a:ext uri="{FF2B5EF4-FFF2-40B4-BE49-F238E27FC236}">
                  <a16:creationId xmlns:a16="http://schemas.microsoft.com/office/drawing/2014/main" id="{0F68C0B5-1410-4936-9762-5277AE268827}"/>
                </a:ext>
              </a:extLst>
            </p:cNvPr>
            <p:cNvSpPr/>
            <p:nvPr/>
          </p:nvSpPr>
          <p:spPr>
            <a:xfrm rot="2641289">
              <a:off x="-1645446" y="4983810"/>
              <a:ext cx="1439231" cy="1391912"/>
            </a:xfrm>
            <a:custGeom>
              <a:avLst/>
              <a:gdLst/>
              <a:ahLst/>
              <a:cxnLst/>
              <a:rect l="l" t="t" r="r" b="b"/>
              <a:pathLst>
                <a:path w="4563041" h="4413028">
                  <a:moveTo>
                    <a:pt x="1658854" y="700255"/>
                  </a:moveTo>
                  <a:cubicBezTo>
                    <a:pt x="1197696" y="1371211"/>
                    <a:pt x="1496559" y="2059981"/>
                    <a:pt x="1623229" y="2469679"/>
                  </a:cubicBezTo>
                  <a:cubicBezTo>
                    <a:pt x="1245198" y="2398427"/>
                    <a:pt x="843415" y="2327174"/>
                    <a:pt x="465384" y="1964977"/>
                  </a:cubicBezTo>
                  <a:cubicBezTo>
                    <a:pt x="774143" y="2501345"/>
                    <a:pt x="1255093" y="2515201"/>
                    <a:pt x="1587603" y="2594369"/>
                  </a:cubicBezTo>
                  <a:cubicBezTo>
                    <a:pt x="1409473" y="3039693"/>
                    <a:pt x="1563852" y="3455330"/>
                    <a:pt x="1730106" y="3859091"/>
                  </a:cubicBezTo>
                  <a:cubicBezTo>
                    <a:pt x="1595519" y="3465226"/>
                    <a:pt x="1544059" y="2970421"/>
                    <a:pt x="1736043" y="2600307"/>
                  </a:cubicBezTo>
                  <a:cubicBezTo>
                    <a:pt x="2044802" y="3130738"/>
                    <a:pt x="2810761" y="3298972"/>
                    <a:pt x="3339213" y="3354390"/>
                  </a:cubicBezTo>
                  <a:cubicBezTo>
                    <a:pt x="2751385" y="3245533"/>
                    <a:pt x="2092304" y="2952608"/>
                    <a:pt x="1825109" y="2511242"/>
                  </a:cubicBezTo>
                  <a:lnTo>
                    <a:pt x="3612345" y="1383086"/>
                  </a:lnTo>
                  <a:lnTo>
                    <a:pt x="1736044" y="2434053"/>
                  </a:lnTo>
                  <a:cubicBezTo>
                    <a:pt x="1411452" y="1798723"/>
                    <a:pt x="1419368" y="1199019"/>
                    <a:pt x="1658854" y="700255"/>
                  </a:cubicBezTo>
                  <a:close/>
                  <a:moveTo>
                    <a:pt x="2233909" y="0"/>
                  </a:moveTo>
                  <a:cubicBezTo>
                    <a:pt x="2467233" y="1806805"/>
                    <a:pt x="2077102" y="1155417"/>
                    <a:pt x="1882914" y="1893443"/>
                  </a:cubicBezTo>
                  <a:cubicBezTo>
                    <a:pt x="2512642" y="1924327"/>
                    <a:pt x="2322974" y="945807"/>
                    <a:pt x="2887388" y="733246"/>
                  </a:cubicBezTo>
                  <a:cubicBezTo>
                    <a:pt x="2830028" y="877206"/>
                    <a:pt x="2808293" y="1015229"/>
                    <a:pt x="2816247" y="1135439"/>
                  </a:cubicBezTo>
                  <a:cubicBezTo>
                    <a:pt x="3129337" y="625471"/>
                    <a:pt x="3460241" y="928965"/>
                    <a:pt x="4563041" y="810883"/>
                  </a:cubicBezTo>
                  <a:cubicBezTo>
                    <a:pt x="3889322" y="1343144"/>
                    <a:pt x="4278444" y="2112912"/>
                    <a:pt x="3343467" y="2140472"/>
                  </a:cubicBezTo>
                  <a:cubicBezTo>
                    <a:pt x="3501618" y="2209483"/>
                    <a:pt x="3618205" y="2266620"/>
                    <a:pt x="3829795" y="2311880"/>
                  </a:cubicBezTo>
                  <a:cubicBezTo>
                    <a:pt x="3569732" y="2557453"/>
                    <a:pt x="3262169" y="2512080"/>
                    <a:pt x="2622097" y="2389517"/>
                  </a:cubicBezTo>
                  <a:cubicBezTo>
                    <a:pt x="2509767" y="2369650"/>
                    <a:pt x="2397436" y="2415097"/>
                    <a:pt x="2302920" y="2579299"/>
                  </a:cubicBezTo>
                  <a:cubicBezTo>
                    <a:pt x="2487884" y="2842647"/>
                    <a:pt x="3266614" y="2209409"/>
                    <a:pt x="4140346" y="3262466"/>
                  </a:cubicBezTo>
                  <a:cubicBezTo>
                    <a:pt x="3752157" y="3403364"/>
                    <a:pt x="3785543" y="4007399"/>
                    <a:pt x="2975780" y="3631721"/>
                  </a:cubicBezTo>
                  <a:cubicBezTo>
                    <a:pt x="2895976" y="3835245"/>
                    <a:pt x="3071493" y="3943766"/>
                    <a:pt x="3217320" y="4028536"/>
                  </a:cubicBezTo>
                  <a:cubicBezTo>
                    <a:pt x="2958527" y="3996906"/>
                    <a:pt x="2693797" y="4250284"/>
                    <a:pt x="2440942" y="3933646"/>
                  </a:cubicBezTo>
                  <a:cubicBezTo>
                    <a:pt x="2297169" y="3720861"/>
                    <a:pt x="2384964" y="3258694"/>
                    <a:pt x="2009622" y="3295291"/>
                  </a:cubicBezTo>
                  <a:cubicBezTo>
                    <a:pt x="1754582" y="3405624"/>
                    <a:pt x="1937083" y="3548389"/>
                    <a:pt x="2121990" y="3770304"/>
                  </a:cubicBezTo>
                  <a:cubicBezTo>
                    <a:pt x="2200019" y="3867528"/>
                    <a:pt x="2192774" y="4111028"/>
                    <a:pt x="2299671" y="4413028"/>
                  </a:cubicBezTo>
                  <a:lnTo>
                    <a:pt x="1837093" y="4270076"/>
                  </a:lnTo>
                  <a:cubicBezTo>
                    <a:pt x="1555484" y="4205994"/>
                    <a:pt x="982929" y="3963783"/>
                    <a:pt x="974452" y="3490002"/>
                  </a:cubicBezTo>
                  <a:cubicBezTo>
                    <a:pt x="982406" y="3259218"/>
                    <a:pt x="1376307" y="3123434"/>
                    <a:pt x="1336761" y="2803585"/>
                  </a:cubicBezTo>
                  <a:cubicBezTo>
                    <a:pt x="985954" y="3102746"/>
                    <a:pt x="688585" y="3247528"/>
                    <a:pt x="284339" y="3416061"/>
                  </a:cubicBezTo>
                  <a:lnTo>
                    <a:pt x="90189" y="3296411"/>
                  </a:lnTo>
                  <a:cubicBezTo>
                    <a:pt x="514191" y="3104128"/>
                    <a:pt x="837251" y="3048411"/>
                    <a:pt x="1219689" y="2642372"/>
                  </a:cubicBezTo>
                  <a:cubicBezTo>
                    <a:pt x="937892" y="2487993"/>
                    <a:pt x="632345" y="2719562"/>
                    <a:pt x="457427" y="2677998"/>
                  </a:cubicBezTo>
                  <a:cubicBezTo>
                    <a:pt x="266151" y="2640019"/>
                    <a:pt x="-55751" y="2435786"/>
                    <a:pt x="8293" y="1768416"/>
                  </a:cubicBezTo>
                  <a:cubicBezTo>
                    <a:pt x="86864" y="1822004"/>
                    <a:pt x="171373" y="1810278"/>
                    <a:pt x="244007" y="1929180"/>
                  </a:cubicBezTo>
                  <a:cubicBezTo>
                    <a:pt x="144075" y="1584945"/>
                    <a:pt x="192584" y="1353526"/>
                    <a:pt x="336097" y="1009291"/>
                  </a:cubicBezTo>
                  <a:cubicBezTo>
                    <a:pt x="954398" y="1360733"/>
                    <a:pt x="866117" y="1991245"/>
                    <a:pt x="1086595" y="1885488"/>
                  </a:cubicBezTo>
                  <a:cubicBezTo>
                    <a:pt x="1316035" y="1763150"/>
                    <a:pt x="1171404" y="1474556"/>
                    <a:pt x="1008958" y="1328468"/>
                  </a:cubicBezTo>
                  <a:cubicBezTo>
                    <a:pt x="800580" y="1156986"/>
                    <a:pt x="687203" y="860812"/>
                    <a:pt x="1060716" y="439948"/>
                  </a:cubicBezTo>
                  <a:cubicBezTo>
                    <a:pt x="1126292" y="558925"/>
                    <a:pt x="1114678" y="844158"/>
                    <a:pt x="1257443" y="796880"/>
                  </a:cubicBezTo>
                  <a:cubicBezTo>
                    <a:pt x="1422615" y="505524"/>
                    <a:pt x="1338404" y="166665"/>
                    <a:pt x="2233909"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dirty="0">
                <a:solidFill>
                  <a:schemeClr val="accent1"/>
                </a:solidFill>
                <a:cs typeface="B Nazanin" panose="00000700000000000000" pitchFamily="2" charset="-78"/>
              </a:endParaRPr>
            </a:p>
          </p:txBody>
        </p:sp>
        <p:sp>
          <p:nvSpPr>
            <p:cNvPr id="28" name="타원 34">
              <a:extLst>
                <a:ext uri="{FF2B5EF4-FFF2-40B4-BE49-F238E27FC236}">
                  <a16:creationId xmlns:a16="http://schemas.microsoft.com/office/drawing/2014/main" id="{BCAF560B-9518-4D02-9989-85269416954C}"/>
                </a:ext>
              </a:extLst>
            </p:cNvPr>
            <p:cNvSpPr/>
            <p:nvPr/>
          </p:nvSpPr>
          <p:spPr>
            <a:xfrm>
              <a:off x="-2765399" y="5763559"/>
              <a:ext cx="620128" cy="620128"/>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a:cs typeface="B Nazanin" panose="00000700000000000000" pitchFamily="2" charset="-78"/>
              </a:endParaRPr>
            </a:p>
          </p:txBody>
        </p:sp>
        <p:sp>
          <p:nvSpPr>
            <p:cNvPr id="29" name="타원 35">
              <a:extLst>
                <a:ext uri="{FF2B5EF4-FFF2-40B4-BE49-F238E27FC236}">
                  <a16:creationId xmlns:a16="http://schemas.microsoft.com/office/drawing/2014/main" id="{8920B360-8E9F-459D-85C1-5AC61952EA09}"/>
                </a:ext>
              </a:extLst>
            </p:cNvPr>
            <p:cNvSpPr/>
            <p:nvPr/>
          </p:nvSpPr>
          <p:spPr>
            <a:xfrm>
              <a:off x="-2087475" y="5763559"/>
              <a:ext cx="620128" cy="620128"/>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a:cs typeface="B Nazanin" panose="00000700000000000000" pitchFamily="2" charset="-78"/>
              </a:endParaRPr>
            </a:p>
          </p:txBody>
        </p:sp>
        <p:sp>
          <p:nvSpPr>
            <p:cNvPr id="30" name="타원 36">
              <a:extLst>
                <a:ext uri="{FF2B5EF4-FFF2-40B4-BE49-F238E27FC236}">
                  <a16:creationId xmlns:a16="http://schemas.microsoft.com/office/drawing/2014/main" id="{F53D2BF2-F70C-4BC6-86FE-8730910E4084}"/>
                </a:ext>
              </a:extLst>
            </p:cNvPr>
            <p:cNvSpPr/>
            <p:nvPr/>
          </p:nvSpPr>
          <p:spPr>
            <a:xfrm>
              <a:off x="-2426437" y="6399581"/>
              <a:ext cx="620128" cy="620128"/>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dirty="0">
                <a:cs typeface="B Nazanin" panose="00000700000000000000" pitchFamily="2" charset="-78"/>
              </a:endParaRPr>
            </a:p>
          </p:txBody>
        </p:sp>
        <p:sp>
          <p:nvSpPr>
            <p:cNvPr id="31" name="타원 37">
              <a:extLst>
                <a:ext uri="{FF2B5EF4-FFF2-40B4-BE49-F238E27FC236}">
                  <a16:creationId xmlns:a16="http://schemas.microsoft.com/office/drawing/2014/main" id="{4D5ED9AF-F85C-4A5D-AE9D-78A9731857CF}"/>
                </a:ext>
              </a:extLst>
            </p:cNvPr>
            <p:cNvSpPr/>
            <p:nvPr/>
          </p:nvSpPr>
          <p:spPr>
            <a:xfrm>
              <a:off x="-1748513" y="6399581"/>
              <a:ext cx="620128" cy="620128"/>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a:cs typeface="B Nazanin" panose="00000700000000000000" pitchFamily="2" charset="-78"/>
              </a:endParaRPr>
            </a:p>
          </p:txBody>
        </p:sp>
        <p:sp>
          <p:nvSpPr>
            <p:cNvPr id="32" name="타원 38">
              <a:extLst>
                <a:ext uri="{FF2B5EF4-FFF2-40B4-BE49-F238E27FC236}">
                  <a16:creationId xmlns:a16="http://schemas.microsoft.com/office/drawing/2014/main" id="{1B73F486-06F1-4AF5-A644-B7EA11A2BC46}"/>
                </a:ext>
              </a:extLst>
            </p:cNvPr>
            <p:cNvSpPr/>
            <p:nvPr/>
          </p:nvSpPr>
          <p:spPr>
            <a:xfrm>
              <a:off x="-2091459" y="7035602"/>
              <a:ext cx="620128" cy="620128"/>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a:cs typeface="B Nazanin" panose="00000700000000000000" pitchFamily="2" charset="-78"/>
              </a:endParaRPr>
            </a:p>
          </p:txBody>
        </p:sp>
        <p:sp>
          <p:nvSpPr>
            <p:cNvPr id="33" name="사각형: 둥근 모서리 39">
              <a:extLst>
                <a:ext uri="{FF2B5EF4-FFF2-40B4-BE49-F238E27FC236}">
                  <a16:creationId xmlns:a16="http://schemas.microsoft.com/office/drawing/2014/main" id="{51729613-CA3F-486C-AA68-5F4BCF125F36}"/>
                </a:ext>
              </a:extLst>
            </p:cNvPr>
            <p:cNvSpPr/>
            <p:nvPr/>
          </p:nvSpPr>
          <p:spPr>
            <a:xfrm rot="20679848">
              <a:off x="-2235846" y="5444190"/>
              <a:ext cx="828000" cy="135552"/>
            </a:xfrm>
            <a:prstGeom prst="roundRect">
              <a:avLst>
                <a:gd name="adj" fmla="val 49177"/>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a:cs typeface="B Nazanin" panose="00000700000000000000" pitchFamily="2" charset="-78"/>
              </a:endParaRPr>
            </a:p>
          </p:txBody>
        </p:sp>
        <p:sp>
          <p:nvSpPr>
            <p:cNvPr id="34" name="사각형: 둥근 모서리 40">
              <a:extLst>
                <a:ext uri="{FF2B5EF4-FFF2-40B4-BE49-F238E27FC236}">
                  <a16:creationId xmlns:a16="http://schemas.microsoft.com/office/drawing/2014/main" id="{D1A9B95A-702E-4C2D-A8B8-C82BF7FADE6F}"/>
                </a:ext>
              </a:extLst>
            </p:cNvPr>
            <p:cNvSpPr/>
            <p:nvPr/>
          </p:nvSpPr>
          <p:spPr>
            <a:xfrm>
              <a:off x="-1843268" y="5499851"/>
              <a:ext cx="156344" cy="316035"/>
            </a:xfrm>
            <a:prstGeom prst="roundRect">
              <a:avLst>
                <a:gd name="adj" fmla="val 20029"/>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a:cs typeface="B Nazanin" panose="00000700000000000000" pitchFamily="2" charset="-78"/>
              </a:endParaRPr>
            </a:p>
          </p:txBody>
        </p:sp>
      </p:grpSp>
      <p:sp>
        <p:nvSpPr>
          <p:cNvPr id="35" name="Freeform: Shape 34">
            <a:extLst>
              <a:ext uri="{FF2B5EF4-FFF2-40B4-BE49-F238E27FC236}">
                <a16:creationId xmlns:a16="http://schemas.microsoft.com/office/drawing/2014/main" id="{7E62ED22-82FD-4627-A78A-CE0CD708CB17}"/>
              </a:ext>
            </a:extLst>
          </p:cNvPr>
          <p:cNvSpPr/>
          <p:nvPr/>
        </p:nvSpPr>
        <p:spPr>
          <a:xfrm rot="2383977">
            <a:off x="9447893" y="3524883"/>
            <a:ext cx="289381" cy="649134"/>
          </a:xfrm>
          <a:custGeom>
            <a:avLst/>
            <a:gdLst>
              <a:gd name="connsiteX0" fmla="*/ 89800 w 289381"/>
              <a:gd name="connsiteY0" fmla="*/ 457866 h 649134"/>
              <a:gd name="connsiteX1" fmla="*/ 79521 w 289381"/>
              <a:gd name="connsiteY1" fmla="*/ 468145 h 649134"/>
              <a:gd name="connsiteX2" fmla="*/ 89800 w 289381"/>
              <a:gd name="connsiteY2" fmla="*/ 478423 h 649134"/>
              <a:gd name="connsiteX3" fmla="*/ 110357 w 289381"/>
              <a:gd name="connsiteY3" fmla="*/ 478423 h 649134"/>
              <a:gd name="connsiteX4" fmla="*/ 120635 w 289381"/>
              <a:gd name="connsiteY4" fmla="*/ 468145 h 649134"/>
              <a:gd name="connsiteX5" fmla="*/ 110357 w 289381"/>
              <a:gd name="connsiteY5" fmla="*/ 457866 h 649134"/>
              <a:gd name="connsiteX6" fmla="*/ 232536 w 289381"/>
              <a:gd name="connsiteY6" fmla="*/ 79845 h 649134"/>
              <a:gd name="connsiteX7" fmla="*/ 262557 w 289381"/>
              <a:gd name="connsiteY7" fmla="*/ 66364 h 649134"/>
              <a:gd name="connsiteX8" fmla="*/ 287520 w 289381"/>
              <a:gd name="connsiteY8" fmla="*/ 104445 h 649134"/>
              <a:gd name="connsiteX9" fmla="*/ 163185 w 289381"/>
              <a:gd name="connsiteY9" fmla="*/ 163736 h 649134"/>
              <a:gd name="connsiteX10" fmla="*/ 232536 w 289381"/>
              <a:gd name="connsiteY10" fmla="*/ 79845 h 649134"/>
              <a:gd name="connsiteX11" fmla="*/ 117607 w 289381"/>
              <a:gd name="connsiteY11" fmla="*/ 12806 h 649134"/>
              <a:gd name="connsiteX12" fmla="*/ 169158 w 289381"/>
              <a:gd name="connsiteY12" fmla="*/ 14163 h 649134"/>
              <a:gd name="connsiteX13" fmla="*/ 149507 w 289381"/>
              <a:gd name="connsiteY13" fmla="*/ 162522 h 649134"/>
              <a:gd name="connsiteX14" fmla="*/ 146090 w 289381"/>
              <a:gd name="connsiteY14" fmla="*/ 166045 h 649134"/>
              <a:gd name="connsiteX15" fmla="*/ 177645 w 289381"/>
              <a:gd name="connsiteY15" fmla="*/ 174807 h 649134"/>
              <a:gd name="connsiteX16" fmla="*/ 211502 w 289381"/>
              <a:gd name="connsiteY16" fmla="*/ 205211 h 649134"/>
              <a:gd name="connsiteX17" fmla="*/ 228714 w 289381"/>
              <a:gd name="connsiteY17" fmla="*/ 275598 h 649134"/>
              <a:gd name="connsiteX18" fmla="*/ 228865 w 289381"/>
              <a:gd name="connsiteY18" fmla="*/ 303589 h 649134"/>
              <a:gd name="connsiteX19" fmla="*/ 223574 w 289381"/>
              <a:gd name="connsiteY19" fmla="*/ 301398 h 649134"/>
              <a:gd name="connsiteX20" fmla="*/ 175608 w 289381"/>
              <a:gd name="connsiteY20" fmla="*/ 301397 h 649134"/>
              <a:gd name="connsiteX21" fmla="*/ 165329 w 289381"/>
              <a:gd name="connsiteY21" fmla="*/ 311676 h 649134"/>
              <a:gd name="connsiteX22" fmla="*/ 175608 w 289381"/>
              <a:gd name="connsiteY22" fmla="*/ 321954 h 649134"/>
              <a:gd name="connsiteX23" fmla="*/ 223574 w 289381"/>
              <a:gd name="connsiteY23" fmla="*/ 321955 h 649134"/>
              <a:gd name="connsiteX24" fmla="*/ 228164 w 289381"/>
              <a:gd name="connsiteY24" fmla="*/ 320053 h 649134"/>
              <a:gd name="connsiteX25" fmla="*/ 226990 w 289381"/>
              <a:gd name="connsiteY25" fmla="*/ 339685 h 649134"/>
              <a:gd name="connsiteX26" fmla="*/ 196465 w 289381"/>
              <a:gd name="connsiteY26" fmla="*/ 339685 h 649134"/>
              <a:gd name="connsiteX27" fmla="*/ 186186 w 289381"/>
              <a:gd name="connsiteY27" fmla="*/ 349963 h 649134"/>
              <a:gd name="connsiteX28" fmla="*/ 196465 w 289381"/>
              <a:gd name="connsiteY28" fmla="*/ 360242 h 649134"/>
              <a:gd name="connsiteX29" fmla="*/ 224763 w 289381"/>
              <a:gd name="connsiteY29" fmla="*/ 360242 h 649134"/>
              <a:gd name="connsiteX30" fmla="*/ 220716 w 289381"/>
              <a:gd name="connsiteY30" fmla="*/ 394501 h 649134"/>
              <a:gd name="connsiteX31" fmla="*/ 203446 w 289381"/>
              <a:gd name="connsiteY31" fmla="*/ 485706 h 649134"/>
              <a:gd name="connsiteX32" fmla="*/ 197283 w 289381"/>
              <a:gd name="connsiteY32" fmla="*/ 510317 h 649134"/>
              <a:gd name="connsiteX33" fmla="*/ 196580 w 289381"/>
              <a:gd name="connsiteY33" fmla="*/ 509274 h 649134"/>
              <a:gd name="connsiteX34" fmla="*/ 189312 w 289381"/>
              <a:gd name="connsiteY34" fmla="*/ 506263 h 649134"/>
              <a:gd name="connsiteX35" fmla="*/ 168755 w 289381"/>
              <a:gd name="connsiteY35" fmla="*/ 506263 h 649134"/>
              <a:gd name="connsiteX36" fmla="*/ 158477 w 289381"/>
              <a:gd name="connsiteY36" fmla="*/ 516542 h 649134"/>
              <a:gd name="connsiteX37" fmla="*/ 168755 w 289381"/>
              <a:gd name="connsiteY37" fmla="*/ 526820 h 649134"/>
              <a:gd name="connsiteX38" fmla="*/ 189312 w 289381"/>
              <a:gd name="connsiteY38" fmla="*/ 526820 h 649134"/>
              <a:gd name="connsiteX39" fmla="*/ 193595 w 289381"/>
              <a:gd name="connsiteY39" fmla="*/ 525046 h 649134"/>
              <a:gd name="connsiteX40" fmla="*/ 192721 w 289381"/>
              <a:gd name="connsiteY40" fmla="*/ 528537 h 649134"/>
              <a:gd name="connsiteX41" fmla="*/ 139144 w 289381"/>
              <a:gd name="connsiteY41" fmla="*/ 649134 h 649134"/>
              <a:gd name="connsiteX42" fmla="*/ 62875 w 289381"/>
              <a:gd name="connsiteY42" fmla="*/ 201300 h 649134"/>
              <a:gd name="connsiteX43" fmla="*/ 140122 w 289381"/>
              <a:gd name="connsiteY43" fmla="*/ 164388 h 649134"/>
              <a:gd name="connsiteX44" fmla="*/ 140204 w 289381"/>
              <a:gd name="connsiteY44" fmla="*/ 164410 h 649134"/>
              <a:gd name="connsiteX45" fmla="*/ 138333 w 289381"/>
              <a:gd name="connsiteY45" fmla="*/ 162603 h 649134"/>
              <a:gd name="connsiteX46" fmla="*/ 117607 w 289381"/>
              <a:gd name="connsiteY46" fmla="*/ 12806 h 649134"/>
              <a:gd name="connsiteX47" fmla="*/ 4050 w 289381"/>
              <a:gd name="connsiteY47" fmla="*/ 77895 h 649134"/>
              <a:gd name="connsiteX48" fmla="*/ 26824 w 289381"/>
              <a:gd name="connsiteY48" fmla="*/ 64901 h 649134"/>
              <a:gd name="connsiteX49" fmla="*/ 126196 w 289381"/>
              <a:gd name="connsiteY49" fmla="*/ 162274 h 649134"/>
              <a:gd name="connsiteX50" fmla="*/ 1861 w 289381"/>
              <a:gd name="connsiteY50" fmla="*/ 102983 h 649134"/>
              <a:gd name="connsiteX51" fmla="*/ 4050 w 289381"/>
              <a:gd name="connsiteY51" fmla="*/ 77895 h 649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289381" h="649134">
                <a:moveTo>
                  <a:pt x="89800" y="457866"/>
                </a:moveTo>
                <a:cubicBezTo>
                  <a:pt x="84123" y="457866"/>
                  <a:pt x="79521" y="462468"/>
                  <a:pt x="79521" y="468145"/>
                </a:cubicBezTo>
                <a:cubicBezTo>
                  <a:pt x="79521" y="473821"/>
                  <a:pt x="84123" y="478423"/>
                  <a:pt x="89800" y="478423"/>
                </a:cubicBezTo>
                <a:lnTo>
                  <a:pt x="110357" y="478423"/>
                </a:lnTo>
                <a:cubicBezTo>
                  <a:pt x="116033" y="478423"/>
                  <a:pt x="120635" y="473821"/>
                  <a:pt x="120635" y="468145"/>
                </a:cubicBezTo>
                <a:cubicBezTo>
                  <a:pt x="120635" y="462468"/>
                  <a:pt x="116033" y="457866"/>
                  <a:pt x="110357" y="457866"/>
                </a:cubicBezTo>
                <a:close/>
                <a:moveTo>
                  <a:pt x="232536" y="79845"/>
                </a:moveTo>
                <a:cubicBezTo>
                  <a:pt x="243858" y="71500"/>
                  <a:pt x="254495" y="66125"/>
                  <a:pt x="262557" y="66364"/>
                </a:cubicBezTo>
                <a:cubicBezTo>
                  <a:pt x="283672" y="70181"/>
                  <a:pt x="293850" y="84502"/>
                  <a:pt x="287520" y="104445"/>
                </a:cubicBezTo>
                <a:cubicBezTo>
                  <a:pt x="277295" y="132435"/>
                  <a:pt x="169772" y="172530"/>
                  <a:pt x="163185" y="163736"/>
                </a:cubicBezTo>
                <a:cubicBezTo>
                  <a:pt x="158443" y="156638"/>
                  <a:pt x="198571" y="104879"/>
                  <a:pt x="232536" y="79845"/>
                </a:cubicBezTo>
                <a:close/>
                <a:moveTo>
                  <a:pt x="117607" y="12806"/>
                </a:moveTo>
                <a:cubicBezTo>
                  <a:pt x="134790" y="-4377"/>
                  <a:pt x="154687" y="-4604"/>
                  <a:pt x="169158" y="14163"/>
                </a:cubicBezTo>
                <a:cubicBezTo>
                  <a:pt x="186172" y="38299"/>
                  <a:pt x="163717" y="137737"/>
                  <a:pt x="149507" y="162522"/>
                </a:cubicBezTo>
                <a:lnTo>
                  <a:pt x="146090" y="166045"/>
                </a:lnTo>
                <a:lnTo>
                  <a:pt x="177645" y="174807"/>
                </a:lnTo>
                <a:cubicBezTo>
                  <a:pt x="189664" y="181581"/>
                  <a:pt x="201072" y="191685"/>
                  <a:pt x="211502" y="205211"/>
                </a:cubicBezTo>
                <a:cubicBezTo>
                  <a:pt x="222013" y="220122"/>
                  <a:pt x="227299" y="245003"/>
                  <a:pt x="228714" y="275598"/>
                </a:cubicBezTo>
                <a:lnTo>
                  <a:pt x="228865" y="303589"/>
                </a:lnTo>
                <a:lnTo>
                  <a:pt x="223574" y="301398"/>
                </a:lnTo>
                <a:lnTo>
                  <a:pt x="175608" y="301397"/>
                </a:lnTo>
                <a:cubicBezTo>
                  <a:pt x="169931" y="301397"/>
                  <a:pt x="165329" y="305999"/>
                  <a:pt x="165329" y="311676"/>
                </a:cubicBezTo>
                <a:cubicBezTo>
                  <a:pt x="165329" y="317353"/>
                  <a:pt x="169931" y="321955"/>
                  <a:pt x="175608" y="321954"/>
                </a:cubicBezTo>
                <a:lnTo>
                  <a:pt x="223574" y="321955"/>
                </a:lnTo>
                <a:lnTo>
                  <a:pt x="228164" y="320053"/>
                </a:lnTo>
                <a:lnTo>
                  <a:pt x="226990" y="339685"/>
                </a:lnTo>
                <a:lnTo>
                  <a:pt x="196465" y="339685"/>
                </a:lnTo>
                <a:cubicBezTo>
                  <a:pt x="190788" y="339685"/>
                  <a:pt x="186186" y="344287"/>
                  <a:pt x="186186" y="349963"/>
                </a:cubicBezTo>
                <a:cubicBezTo>
                  <a:pt x="186186" y="355640"/>
                  <a:pt x="190788" y="360242"/>
                  <a:pt x="196465" y="360242"/>
                </a:cubicBezTo>
                <a:lnTo>
                  <a:pt x="224763" y="360242"/>
                </a:lnTo>
                <a:lnTo>
                  <a:pt x="220716" y="394501"/>
                </a:lnTo>
                <a:cubicBezTo>
                  <a:pt x="216238" y="425036"/>
                  <a:pt x="210248" y="456170"/>
                  <a:pt x="203446" y="485706"/>
                </a:cubicBezTo>
                <a:lnTo>
                  <a:pt x="197283" y="510317"/>
                </a:lnTo>
                <a:lnTo>
                  <a:pt x="196580" y="509274"/>
                </a:lnTo>
                <a:cubicBezTo>
                  <a:pt x="194720" y="507414"/>
                  <a:pt x="192150" y="506263"/>
                  <a:pt x="189312" y="506263"/>
                </a:cubicBezTo>
                <a:lnTo>
                  <a:pt x="168755" y="506263"/>
                </a:lnTo>
                <a:cubicBezTo>
                  <a:pt x="163078" y="506263"/>
                  <a:pt x="158477" y="510865"/>
                  <a:pt x="158477" y="516542"/>
                </a:cubicBezTo>
                <a:cubicBezTo>
                  <a:pt x="158477" y="522218"/>
                  <a:pt x="163078" y="526820"/>
                  <a:pt x="168755" y="526820"/>
                </a:cubicBezTo>
                <a:lnTo>
                  <a:pt x="189312" y="526820"/>
                </a:lnTo>
                <a:lnTo>
                  <a:pt x="193595" y="525046"/>
                </a:lnTo>
                <a:lnTo>
                  <a:pt x="192721" y="528537"/>
                </a:lnTo>
                <a:cubicBezTo>
                  <a:pt x="174121" y="597012"/>
                  <a:pt x="152624" y="648644"/>
                  <a:pt x="139144" y="649134"/>
                </a:cubicBezTo>
                <a:cubicBezTo>
                  <a:pt x="101987" y="648482"/>
                  <a:pt x="295" y="286043"/>
                  <a:pt x="62875" y="201300"/>
                </a:cubicBezTo>
                <a:cubicBezTo>
                  <a:pt x="87646" y="176529"/>
                  <a:pt x="114373" y="163980"/>
                  <a:pt x="140122" y="164388"/>
                </a:cubicBezTo>
                <a:lnTo>
                  <a:pt x="140204" y="164410"/>
                </a:lnTo>
                <a:lnTo>
                  <a:pt x="138333" y="162603"/>
                </a:lnTo>
                <a:cubicBezTo>
                  <a:pt x="123245" y="137988"/>
                  <a:pt x="98614" y="38525"/>
                  <a:pt x="117607" y="12806"/>
                </a:cubicBezTo>
                <a:close/>
                <a:moveTo>
                  <a:pt x="4050" y="77895"/>
                </a:moveTo>
                <a:cubicBezTo>
                  <a:pt x="8443" y="71345"/>
                  <a:pt x="16266" y="66810"/>
                  <a:pt x="26824" y="64901"/>
                </a:cubicBezTo>
                <a:cubicBezTo>
                  <a:pt x="59073" y="63949"/>
                  <a:pt x="132519" y="152810"/>
                  <a:pt x="126196" y="162274"/>
                </a:cubicBezTo>
                <a:cubicBezTo>
                  <a:pt x="119609" y="171068"/>
                  <a:pt x="12086" y="130973"/>
                  <a:pt x="1861" y="102983"/>
                </a:cubicBezTo>
                <a:cubicBezTo>
                  <a:pt x="-1304" y="93011"/>
                  <a:pt x="-342" y="84445"/>
                  <a:pt x="4050" y="77895"/>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rtl="1"/>
            <a:endParaRPr lang="ko-KR" altLang="en-US">
              <a:cs typeface="B Nazanin" panose="00000700000000000000" pitchFamily="2" charset="-78"/>
            </a:endParaRPr>
          </a:p>
        </p:txBody>
      </p:sp>
      <p:sp>
        <p:nvSpPr>
          <p:cNvPr id="36" name="Freeform: Shape 35">
            <a:extLst>
              <a:ext uri="{FF2B5EF4-FFF2-40B4-BE49-F238E27FC236}">
                <a16:creationId xmlns:a16="http://schemas.microsoft.com/office/drawing/2014/main" id="{B4A3D583-7690-4A14-A954-34B513979916}"/>
              </a:ext>
            </a:extLst>
          </p:cNvPr>
          <p:cNvSpPr/>
          <p:nvPr/>
        </p:nvSpPr>
        <p:spPr>
          <a:xfrm rot="16200000">
            <a:off x="9412851" y="4844294"/>
            <a:ext cx="505083" cy="498392"/>
          </a:xfrm>
          <a:custGeom>
            <a:avLst/>
            <a:gdLst>
              <a:gd name="connsiteX0" fmla="*/ 90287 w 505083"/>
              <a:gd name="connsiteY0" fmla="*/ 405686 h 498392"/>
              <a:gd name="connsiteX1" fmla="*/ 70111 w 505083"/>
              <a:gd name="connsiteY1" fmla="*/ 406171 h 498392"/>
              <a:gd name="connsiteX2" fmla="*/ 50991 w 505083"/>
              <a:gd name="connsiteY2" fmla="*/ 421556 h 498392"/>
              <a:gd name="connsiteX3" fmla="*/ 66376 w 505083"/>
              <a:gd name="connsiteY3" fmla="*/ 440676 h 498392"/>
              <a:gd name="connsiteX4" fmla="*/ 85496 w 505083"/>
              <a:gd name="connsiteY4" fmla="*/ 425291 h 498392"/>
              <a:gd name="connsiteX5" fmla="*/ 90287 w 505083"/>
              <a:gd name="connsiteY5" fmla="*/ 405686 h 498392"/>
              <a:gd name="connsiteX6" fmla="*/ 186671 w 505083"/>
              <a:gd name="connsiteY6" fmla="*/ 387886 h 498392"/>
              <a:gd name="connsiteX7" fmla="*/ 166495 w 505083"/>
              <a:gd name="connsiteY7" fmla="*/ 388370 h 498392"/>
              <a:gd name="connsiteX8" fmla="*/ 147375 w 505083"/>
              <a:gd name="connsiteY8" fmla="*/ 403755 h 498392"/>
              <a:gd name="connsiteX9" fmla="*/ 162761 w 505083"/>
              <a:gd name="connsiteY9" fmla="*/ 422875 h 498392"/>
              <a:gd name="connsiteX10" fmla="*/ 162760 w 505083"/>
              <a:gd name="connsiteY10" fmla="*/ 422875 h 498392"/>
              <a:gd name="connsiteX11" fmla="*/ 181880 w 505083"/>
              <a:gd name="connsiteY11" fmla="*/ 407490 h 498392"/>
              <a:gd name="connsiteX12" fmla="*/ 186671 w 505083"/>
              <a:gd name="connsiteY12" fmla="*/ 387886 h 498392"/>
              <a:gd name="connsiteX13" fmla="*/ 117695 w 505083"/>
              <a:gd name="connsiteY13" fmla="*/ 311581 h 498392"/>
              <a:gd name="connsiteX14" fmla="*/ 97518 w 505083"/>
              <a:gd name="connsiteY14" fmla="*/ 312066 h 498392"/>
              <a:gd name="connsiteX15" fmla="*/ 78398 w 505083"/>
              <a:gd name="connsiteY15" fmla="*/ 327451 h 498392"/>
              <a:gd name="connsiteX16" fmla="*/ 93783 w 505083"/>
              <a:gd name="connsiteY16" fmla="*/ 346571 h 498392"/>
              <a:gd name="connsiteX17" fmla="*/ 93784 w 505083"/>
              <a:gd name="connsiteY17" fmla="*/ 346571 h 498392"/>
              <a:gd name="connsiteX18" fmla="*/ 112904 w 505083"/>
              <a:gd name="connsiteY18" fmla="*/ 331186 h 498392"/>
              <a:gd name="connsiteX19" fmla="*/ 117695 w 505083"/>
              <a:gd name="connsiteY19" fmla="*/ 311581 h 498392"/>
              <a:gd name="connsiteX20" fmla="*/ 283056 w 505083"/>
              <a:gd name="connsiteY20" fmla="*/ 370084 h 498392"/>
              <a:gd name="connsiteX21" fmla="*/ 262880 w 505083"/>
              <a:gd name="connsiteY21" fmla="*/ 370570 h 498392"/>
              <a:gd name="connsiteX22" fmla="*/ 243760 w 505083"/>
              <a:gd name="connsiteY22" fmla="*/ 385954 h 498392"/>
              <a:gd name="connsiteX23" fmla="*/ 259145 w 505083"/>
              <a:gd name="connsiteY23" fmla="*/ 405074 h 498392"/>
              <a:gd name="connsiteX24" fmla="*/ 259145 w 505083"/>
              <a:gd name="connsiteY24" fmla="*/ 405074 h 498392"/>
              <a:gd name="connsiteX25" fmla="*/ 278265 w 505083"/>
              <a:gd name="connsiteY25" fmla="*/ 389689 h 498392"/>
              <a:gd name="connsiteX26" fmla="*/ 283056 w 505083"/>
              <a:gd name="connsiteY26" fmla="*/ 370084 h 498392"/>
              <a:gd name="connsiteX27" fmla="*/ 214079 w 505083"/>
              <a:gd name="connsiteY27" fmla="*/ 293780 h 498392"/>
              <a:gd name="connsiteX28" fmla="*/ 193904 w 505083"/>
              <a:gd name="connsiteY28" fmla="*/ 294265 h 498392"/>
              <a:gd name="connsiteX29" fmla="*/ 174784 w 505083"/>
              <a:gd name="connsiteY29" fmla="*/ 309650 h 498392"/>
              <a:gd name="connsiteX30" fmla="*/ 190168 w 505083"/>
              <a:gd name="connsiteY30" fmla="*/ 328770 h 498392"/>
              <a:gd name="connsiteX31" fmla="*/ 190169 w 505083"/>
              <a:gd name="connsiteY31" fmla="*/ 328770 h 498392"/>
              <a:gd name="connsiteX32" fmla="*/ 209288 w 505083"/>
              <a:gd name="connsiteY32" fmla="*/ 313385 h 498392"/>
              <a:gd name="connsiteX33" fmla="*/ 214079 w 505083"/>
              <a:gd name="connsiteY33" fmla="*/ 293780 h 498392"/>
              <a:gd name="connsiteX34" fmla="*/ 145103 w 505083"/>
              <a:gd name="connsiteY34" fmla="*/ 217476 h 498392"/>
              <a:gd name="connsiteX35" fmla="*/ 124926 w 505083"/>
              <a:gd name="connsiteY35" fmla="*/ 217962 h 498392"/>
              <a:gd name="connsiteX36" fmla="*/ 105806 w 505083"/>
              <a:gd name="connsiteY36" fmla="*/ 233346 h 498392"/>
              <a:gd name="connsiteX37" fmla="*/ 121191 w 505083"/>
              <a:gd name="connsiteY37" fmla="*/ 252467 h 498392"/>
              <a:gd name="connsiteX38" fmla="*/ 121191 w 505083"/>
              <a:gd name="connsiteY38" fmla="*/ 252465 h 498392"/>
              <a:gd name="connsiteX39" fmla="*/ 140311 w 505083"/>
              <a:gd name="connsiteY39" fmla="*/ 237081 h 498392"/>
              <a:gd name="connsiteX40" fmla="*/ 145103 w 505083"/>
              <a:gd name="connsiteY40" fmla="*/ 217476 h 498392"/>
              <a:gd name="connsiteX41" fmla="*/ 379442 w 505083"/>
              <a:gd name="connsiteY41" fmla="*/ 352284 h 498392"/>
              <a:gd name="connsiteX42" fmla="*/ 359266 w 505083"/>
              <a:gd name="connsiteY42" fmla="*/ 352770 h 498392"/>
              <a:gd name="connsiteX43" fmla="*/ 340145 w 505083"/>
              <a:gd name="connsiteY43" fmla="*/ 368154 h 498392"/>
              <a:gd name="connsiteX44" fmla="*/ 355531 w 505083"/>
              <a:gd name="connsiteY44" fmla="*/ 387274 h 498392"/>
              <a:gd name="connsiteX45" fmla="*/ 355531 w 505083"/>
              <a:gd name="connsiteY45" fmla="*/ 387274 h 498392"/>
              <a:gd name="connsiteX46" fmla="*/ 374651 w 505083"/>
              <a:gd name="connsiteY46" fmla="*/ 371889 h 498392"/>
              <a:gd name="connsiteX47" fmla="*/ 379442 w 505083"/>
              <a:gd name="connsiteY47" fmla="*/ 352284 h 498392"/>
              <a:gd name="connsiteX48" fmla="*/ 310464 w 505083"/>
              <a:gd name="connsiteY48" fmla="*/ 275979 h 498392"/>
              <a:gd name="connsiteX49" fmla="*/ 290288 w 505083"/>
              <a:gd name="connsiteY49" fmla="*/ 276465 h 498392"/>
              <a:gd name="connsiteX50" fmla="*/ 271168 w 505083"/>
              <a:gd name="connsiteY50" fmla="*/ 291850 h 498392"/>
              <a:gd name="connsiteX51" fmla="*/ 286553 w 505083"/>
              <a:gd name="connsiteY51" fmla="*/ 310969 h 498392"/>
              <a:gd name="connsiteX52" fmla="*/ 305673 w 505083"/>
              <a:gd name="connsiteY52" fmla="*/ 295584 h 498392"/>
              <a:gd name="connsiteX53" fmla="*/ 310464 w 505083"/>
              <a:gd name="connsiteY53" fmla="*/ 275979 h 498392"/>
              <a:gd name="connsiteX54" fmla="*/ 241488 w 505083"/>
              <a:gd name="connsiteY54" fmla="*/ 199676 h 498392"/>
              <a:gd name="connsiteX55" fmla="*/ 221311 w 505083"/>
              <a:gd name="connsiteY55" fmla="*/ 200160 h 498392"/>
              <a:gd name="connsiteX56" fmla="*/ 202191 w 505083"/>
              <a:gd name="connsiteY56" fmla="*/ 215546 h 498392"/>
              <a:gd name="connsiteX57" fmla="*/ 217576 w 505083"/>
              <a:gd name="connsiteY57" fmla="*/ 234666 h 498392"/>
              <a:gd name="connsiteX58" fmla="*/ 217577 w 505083"/>
              <a:gd name="connsiteY58" fmla="*/ 234665 h 498392"/>
              <a:gd name="connsiteX59" fmla="*/ 236696 w 505083"/>
              <a:gd name="connsiteY59" fmla="*/ 219280 h 498392"/>
              <a:gd name="connsiteX60" fmla="*/ 241488 w 505083"/>
              <a:gd name="connsiteY60" fmla="*/ 199676 h 498392"/>
              <a:gd name="connsiteX61" fmla="*/ 172511 w 505083"/>
              <a:gd name="connsiteY61" fmla="*/ 123371 h 498392"/>
              <a:gd name="connsiteX62" fmla="*/ 152334 w 505083"/>
              <a:gd name="connsiteY62" fmla="*/ 123857 h 498392"/>
              <a:gd name="connsiteX63" fmla="*/ 133214 w 505083"/>
              <a:gd name="connsiteY63" fmla="*/ 139242 h 498392"/>
              <a:gd name="connsiteX64" fmla="*/ 148599 w 505083"/>
              <a:gd name="connsiteY64" fmla="*/ 158361 h 498392"/>
              <a:gd name="connsiteX65" fmla="*/ 148599 w 505083"/>
              <a:gd name="connsiteY65" fmla="*/ 158361 h 498392"/>
              <a:gd name="connsiteX66" fmla="*/ 167719 w 505083"/>
              <a:gd name="connsiteY66" fmla="*/ 142976 h 498392"/>
              <a:gd name="connsiteX67" fmla="*/ 172511 w 505083"/>
              <a:gd name="connsiteY67" fmla="*/ 123371 h 498392"/>
              <a:gd name="connsiteX68" fmla="*/ 480653 w 505083"/>
              <a:gd name="connsiteY68" fmla="*/ 149650 h 498392"/>
              <a:gd name="connsiteX69" fmla="*/ 422864 w 505083"/>
              <a:gd name="connsiteY69" fmla="*/ 218841 h 498392"/>
              <a:gd name="connsiteX70" fmla="*/ 505083 w 505083"/>
              <a:gd name="connsiteY70" fmla="*/ 278059 h 498392"/>
              <a:gd name="connsiteX71" fmla="*/ 413615 w 505083"/>
              <a:gd name="connsiteY71" fmla="*/ 295475 h 498392"/>
              <a:gd name="connsiteX72" fmla="*/ 415143 w 505083"/>
              <a:gd name="connsiteY72" fmla="*/ 298109 h 498392"/>
              <a:gd name="connsiteX73" fmla="*/ 428984 w 505083"/>
              <a:gd name="connsiteY73" fmla="*/ 395631 h 498392"/>
              <a:gd name="connsiteX74" fmla="*/ 20217 w 505083"/>
              <a:gd name="connsiteY74" fmla="*/ 470101 h 498392"/>
              <a:gd name="connsiteX75" fmla="*/ 136861 w 505083"/>
              <a:gd name="connsiteY75" fmla="*/ 69595 h 498392"/>
              <a:gd name="connsiteX76" fmla="*/ 179326 w 505083"/>
              <a:gd name="connsiteY76" fmla="*/ 68769 h 498392"/>
              <a:gd name="connsiteX77" fmla="*/ 220085 w 505083"/>
              <a:gd name="connsiteY77" fmla="*/ 86591 h 498392"/>
              <a:gd name="connsiteX78" fmla="*/ 257327 w 505083"/>
              <a:gd name="connsiteY78" fmla="*/ 0 h 498392"/>
              <a:gd name="connsiteX79" fmla="*/ 300886 w 505083"/>
              <a:gd name="connsiteY79" fmla="*/ 101279 h 498392"/>
              <a:gd name="connsiteX80" fmla="*/ 378663 w 505083"/>
              <a:gd name="connsiteY80" fmla="*/ 49028 h 498392"/>
              <a:gd name="connsiteX81" fmla="*/ 360443 w 505083"/>
              <a:gd name="connsiteY81" fmla="*/ 157186 h 498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Lst>
            <a:rect l="l" t="t" r="r" b="b"/>
            <a:pathLst>
              <a:path w="505083" h="498392">
                <a:moveTo>
                  <a:pt x="90287" y="405686"/>
                </a:moveTo>
                <a:cubicBezTo>
                  <a:pt x="83466" y="406727"/>
                  <a:pt x="76741" y="406889"/>
                  <a:pt x="70111" y="406171"/>
                </a:cubicBezTo>
                <a:cubicBezTo>
                  <a:pt x="60583" y="405140"/>
                  <a:pt x="52023" y="412028"/>
                  <a:pt x="50991" y="421556"/>
                </a:cubicBezTo>
                <a:cubicBezTo>
                  <a:pt x="49960" y="431084"/>
                  <a:pt x="56848" y="439644"/>
                  <a:pt x="66376" y="440676"/>
                </a:cubicBezTo>
                <a:cubicBezTo>
                  <a:pt x="75904" y="441707"/>
                  <a:pt x="84465" y="434819"/>
                  <a:pt x="85496" y="425291"/>
                </a:cubicBezTo>
                <a:cubicBezTo>
                  <a:pt x="86214" y="418661"/>
                  <a:pt x="87811" y="412126"/>
                  <a:pt x="90287" y="405686"/>
                </a:cubicBezTo>
                <a:close/>
                <a:moveTo>
                  <a:pt x="186671" y="387886"/>
                </a:moveTo>
                <a:cubicBezTo>
                  <a:pt x="179851" y="388926"/>
                  <a:pt x="173126" y="389088"/>
                  <a:pt x="166495" y="388370"/>
                </a:cubicBezTo>
                <a:cubicBezTo>
                  <a:pt x="156967" y="387339"/>
                  <a:pt x="148407" y="394226"/>
                  <a:pt x="147375" y="403755"/>
                </a:cubicBezTo>
                <a:cubicBezTo>
                  <a:pt x="146344" y="413284"/>
                  <a:pt x="153232" y="421844"/>
                  <a:pt x="162761" y="422875"/>
                </a:cubicBezTo>
                <a:lnTo>
                  <a:pt x="162760" y="422875"/>
                </a:lnTo>
                <a:cubicBezTo>
                  <a:pt x="172289" y="423906"/>
                  <a:pt x="180849" y="417018"/>
                  <a:pt x="181880" y="407490"/>
                </a:cubicBezTo>
                <a:cubicBezTo>
                  <a:pt x="182598" y="400860"/>
                  <a:pt x="184195" y="394325"/>
                  <a:pt x="186671" y="387886"/>
                </a:cubicBezTo>
                <a:close/>
                <a:moveTo>
                  <a:pt x="117695" y="311581"/>
                </a:moveTo>
                <a:cubicBezTo>
                  <a:pt x="110874" y="312622"/>
                  <a:pt x="104148" y="312784"/>
                  <a:pt x="97518" y="312066"/>
                </a:cubicBezTo>
                <a:cubicBezTo>
                  <a:pt x="87990" y="311035"/>
                  <a:pt x="79430" y="317923"/>
                  <a:pt x="78398" y="327451"/>
                </a:cubicBezTo>
                <a:cubicBezTo>
                  <a:pt x="77367" y="336980"/>
                  <a:pt x="84255" y="345540"/>
                  <a:pt x="93783" y="346571"/>
                </a:cubicBezTo>
                <a:lnTo>
                  <a:pt x="93784" y="346571"/>
                </a:lnTo>
                <a:cubicBezTo>
                  <a:pt x="103312" y="347602"/>
                  <a:pt x="111872" y="340714"/>
                  <a:pt x="112904" y="331186"/>
                </a:cubicBezTo>
                <a:cubicBezTo>
                  <a:pt x="113621" y="324556"/>
                  <a:pt x="115218" y="318021"/>
                  <a:pt x="117695" y="311581"/>
                </a:cubicBezTo>
                <a:close/>
                <a:moveTo>
                  <a:pt x="283056" y="370084"/>
                </a:moveTo>
                <a:cubicBezTo>
                  <a:pt x="276235" y="371125"/>
                  <a:pt x="269510" y="371287"/>
                  <a:pt x="262880" y="370570"/>
                </a:cubicBezTo>
                <a:cubicBezTo>
                  <a:pt x="253351" y="369538"/>
                  <a:pt x="244791" y="376426"/>
                  <a:pt x="243760" y="385954"/>
                </a:cubicBezTo>
                <a:cubicBezTo>
                  <a:pt x="242729" y="395483"/>
                  <a:pt x="249617" y="404043"/>
                  <a:pt x="259145" y="405074"/>
                </a:cubicBezTo>
                <a:lnTo>
                  <a:pt x="259145" y="405074"/>
                </a:lnTo>
                <a:cubicBezTo>
                  <a:pt x="268674" y="406105"/>
                  <a:pt x="277234" y="399217"/>
                  <a:pt x="278265" y="389689"/>
                </a:cubicBezTo>
                <a:cubicBezTo>
                  <a:pt x="278983" y="383059"/>
                  <a:pt x="280580" y="376524"/>
                  <a:pt x="283056" y="370084"/>
                </a:cubicBezTo>
                <a:close/>
                <a:moveTo>
                  <a:pt x="214079" y="293780"/>
                </a:moveTo>
                <a:cubicBezTo>
                  <a:pt x="207259" y="294821"/>
                  <a:pt x="200534" y="294983"/>
                  <a:pt x="193904" y="294265"/>
                </a:cubicBezTo>
                <a:cubicBezTo>
                  <a:pt x="184375" y="293234"/>
                  <a:pt x="175815" y="300122"/>
                  <a:pt x="174784" y="309650"/>
                </a:cubicBezTo>
                <a:cubicBezTo>
                  <a:pt x="173752" y="319179"/>
                  <a:pt x="180640" y="327739"/>
                  <a:pt x="190168" y="328770"/>
                </a:cubicBezTo>
                <a:lnTo>
                  <a:pt x="190169" y="328770"/>
                </a:lnTo>
                <a:cubicBezTo>
                  <a:pt x="199697" y="329802"/>
                  <a:pt x="208257" y="322914"/>
                  <a:pt x="209288" y="313385"/>
                </a:cubicBezTo>
                <a:cubicBezTo>
                  <a:pt x="210006" y="306755"/>
                  <a:pt x="211603" y="300220"/>
                  <a:pt x="214079" y="293780"/>
                </a:cubicBezTo>
                <a:close/>
                <a:moveTo>
                  <a:pt x="145103" y="217476"/>
                </a:moveTo>
                <a:cubicBezTo>
                  <a:pt x="138282" y="218518"/>
                  <a:pt x="131556" y="218679"/>
                  <a:pt x="124926" y="217962"/>
                </a:cubicBezTo>
                <a:cubicBezTo>
                  <a:pt x="115398" y="216930"/>
                  <a:pt x="106838" y="223818"/>
                  <a:pt x="105806" y="233346"/>
                </a:cubicBezTo>
                <a:cubicBezTo>
                  <a:pt x="104775" y="242875"/>
                  <a:pt x="111663" y="251435"/>
                  <a:pt x="121191" y="252467"/>
                </a:cubicBezTo>
                <a:lnTo>
                  <a:pt x="121191" y="252465"/>
                </a:lnTo>
                <a:cubicBezTo>
                  <a:pt x="130720" y="253497"/>
                  <a:pt x="139280" y="246609"/>
                  <a:pt x="140311" y="237081"/>
                </a:cubicBezTo>
                <a:cubicBezTo>
                  <a:pt x="141029" y="230451"/>
                  <a:pt x="142626" y="223916"/>
                  <a:pt x="145103" y="217476"/>
                </a:cubicBezTo>
                <a:close/>
                <a:moveTo>
                  <a:pt x="379442" y="352284"/>
                </a:moveTo>
                <a:cubicBezTo>
                  <a:pt x="372621" y="353325"/>
                  <a:pt x="365896" y="353487"/>
                  <a:pt x="359266" y="352770"/>
                </a:cubicBezTo>
                <a:cubicBezTo>
                  <a:pt x="349737" y="351738"/>
                  <a:pt x="341177" y="358626"/>
                  <a:pt x="340145" y="368154"/>
                </a:cubicBezTo>
                <a:cubicBezTo>
                  <a:pt x="339114" y="377683"/>
                  <a:pt x="346002" y="386243"/>
                  <a:pt x="355531" y="387274"/>
                </a:cubicBezTo>
                <a:lnTo>
                  <a:pt x="355531" y="387274"/>
                </a:lnTo>
                <a:cubicBezTo>
                  <a:pt x="365059" y="388305"/>
                  <a:pt x="373619" y="381417"/>
                  <a:pt x="374651" y="371889"/>
                </a:cubicBezTo>
                <a:cubicBezTo>
                  <a:pt x="375368" y="365259"/>
                  <a:pt x="376965" y="358724"/>
                  <a:pt x="379442" y="352284"/>
                </a:cubicBezTo>
                <a:close/>
                <a:moveTo>
                  <a:pt x="310464" y="275979"/>
                </a:moveTo>
                <a:cubicBezTo>
                  <a:pt x="303643" y="277020"/>
                  <a:pt x="296918" y="277182"/>
                  <a:pt x="290288" y="276465"/>
                </a:cubicBezTo>
                <a:cubicBezTo>
                  <a:pt x="280760" y="275434"/>
                  <a:pt x="272200" y="282322"/>
                  <a:pt x="271168" y="291850"/>
                </a:cubicBezTo>
                <a:cubicBezTo>
                  <a:pt x="270137" y="301378"/>
                  <a:pt x="277025" y="309938"/>
                  <a:pt x="286553" y="310969"/>
                </a:cubicBezTo>
                <a:cubicBezTo>
                  <a:pt x="296082" y="312001"/>
                  <a:pt x="304642" y="305113"/>
                  <a:pt x="305673" y="295584"/>
                </a:cubicBezTo>
                <a:cubicBezTo>
                  <a:pt x="306391" y="288954"/>
                  <a:pt x="307988" y="282419"/>
                  <a:pt x="310464" y="275979"/>
                </a:cubicBezTo>
                <a:close/>
                <a:moveTo>
                  <a:pt x="241488" y="199676"/>
                </a:moveTo>
                <a:cubicBezTo>
                  <a:pt x="234667" y="200716"/>
                  <a:pt x="227941" y="200878"/>
                  <a:pt x="221311" y="200160"/>
                </a:cubicBezTo>
                <a:cubicBezTo>
                  <a:pt x="211782" y="199129"/>
                  <a:pt x="203223" y="206017"/>
                  <a:pt x="202191" y="215546"/>
                </a:cubicBezTo>
                <a:cubicBezTo>
                  <a:pt x="201160" y="225074"/>
                  <a:pt x="208048" y="233634"/>
                  <a:pt x="217576" y="234666"/>
                </a:cubicBezTo>
                <a:lnTo>
                  <a:pt x="217577" y="234665"/>
                </a:lnTo>
                <a:cubicBezTo>
                  <a:pt x="227105" y="235697"/>
                  <a:pt x="235665" y="228809"/>
                  <a:pt x="236696" y="219280"/>
                </a:cubicBezTo>
                <a:cubicBezTo>
                  <a:pt x="237414" y="212650"/>
                  <a:pt x="239011" y="206115"/>
                  <a:pt x="241488" y="199676"/>
                </a:cubicBezTo>
                <a:close/>
                <a:moveTo>
                  <a:pt x="172511" y="123371"/>
                </a:moveTo>
                <a:cubicBezTo>
                  <a:pt x="165690" y="124412"/>
                  <a:pt x="158965" y="124574"/>
                  <a:pt x="152334" y="123857"/>
                </a:cubicBezTo>
                <a:cubicBezTo>
                  <a:pt x="142806" y="122825"/>
                  <a:pt x="134246" y="129713"/>
                  <a:pt x="133214" y="139242"/>
                </a:cubicBezTo>
                <a:cubicBezTo>
                  <a:pt x="132183" y="148771"/>
                  <a:pt x="139071" y="157331"/>
                  <a:pt x="148599" y="158361"/>
                </a:cubicBezTo>
                <a:lnTo>
                  <a:pt x="148599" y="158361"/>
                </a:lnTo>
                <a:cubicBezTo>
                  <a:pt x="158128" y="159393"/>
                  <a:pt x="166688" y="152505"/>
                  <a:pt x="167719" y="142976"/>
                </a:cubicBezTo>
                <a:cubicBezTo>
                  <a:pt x="168437" y="136346"/>
                  <a:pt x="170034" y="129811"/>
                  <a:pt x="172511" y="123371"/>
                </a:cubicBezTo>
                <a:close/>
                <a:moveTo>
                  <a:pt x="480653" y="149650"/>
                </a:moveTo>
                <a:lnTo>
                  <a:pt x="422864" y="218841"/>
                </a:lnTo>
                <a:lnTo>
                  <a:pt x="505083" y="278059"/>
                </a:lnTo>
                <a:lnTo>
                  <a:pt x="413615" y="295475"/>
                </a:lnTo>
                <a:lnTo>
                  <a:pt x="415143" y="298109"/>
                </a:lnTo>
                <a:cubicBezTo>
                  <a:pt x="432865" y="336206"/>
                  <a:pt x="439656" y="371170"/>
                  <a:pt x="428984" y="395631"/>
                </a:cubicBezTo>
                <a:cubicBezTo>
                  <a:pt x="377345" y="518946"/>
                  <a:pt x="59074" y="514004"/>
                  <a:pt x="20217" y="470101"/>
                </a:cubicBezTo>
                <a:cubicBezTo>
                  <a:pt x="-23601" y="418534"/>
                  <a:pt x="-1170" y="139823"/>
                  <a:pt x="136861" y="69595"/>
                </a:cubicBezTo>
                <a:cubicBezTo>
                  <a:pt x="149122" y="64884"/>
                  <a:pt x="163549" y="64915"/>
                  <a:pt x="179326" y="68769"/>
                </a:cubicBezTo>
                <a:lnTo>
                  <a:pt x="220085" y="86591"/>
                </a:lnTo>
                <a:lnTo>
                  <a:pt x="257327" y="0"/>
                </a:lnTo>
                <a:lnTo>
                  <a:pt x="300886" y="101279"/>
                </a:lnTo>
                <a:lnTo>
                  <a:pt x="378663" y="49028"/>
                </a:lnTo>
                <a:lnTo>
                  <a:pt x="360443" y="157186"/>
                </a:ln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rtl="1"/>
            <a:endParaRPr lang="ko-KR" altLang="en-US">
              <a:cs typeface="B Nazanin" panose="00000700000000000000" pitchFamily="2" charset="-78"/>
            </a:endParaRPr>
          </a:p>
        </p:txBody>
      </p:sp>
      <p:sp>
        <p:nvSpPr>
          <p:cNvPr id="37" name="Freeform: Shape 36">
            <a:extLst>
              <a:ext uri="{FF2B5EF4-FFF2-40B4-BE49-F238E27FC236}">
                <a16:creationId xmlns:a16="http://schemas.microsoft.com/office/drawing/2014/main" id="{B1C68C45-5B3A-4256-BCDA-160406A3228B}"/>
              </a:ext>
            </a:extLst>
          </p:cNvPr>
          <p:cNvSpPr/>
          <p:nvPr/>
        </p:nvSpPr>
        <p:spPr>
          <a:xfrm rot="4007412">
            <a:off x="9488001" y="2574582"/>
            <a:ext cx="436215" cy="439189"/>
          </a:xfrm>
          <a:custGeom>
            <a:avLst/>
            <a:gdLst>
              <a:gd name="connsiteX0" fmla="*/ 179355 w 436215"/>
              <a:gd name="connsiteY0" fmla="*/ 256858 h 439189"/>
              <a:gd name="connsiteX1" fmla="*/ 135285 w 436215"/>
              <a:gd name="connsiteY1" fmla="*/ 150464 h 439189"/>
              <a:gd name="connsiteX2" fmla="*/ 135286 w 436215"/>
              <a:gd name="connsiteY2" fmla="*/ 150464 h 439189"/>
              <a:gd name="connsiteX3" fmla="*/ 285751 w 436215"/>
              <a:gd name="connsiteY3" fmla="*/ 0 h 439189"/>
              <a:gd name="connsiteX4" fmla="*/ 436215 w 436215"/>
              <a:gd name="connsiteY4" fmla="*/ 0 h 439189"/>
              <a:gd name="connsiteX5" fmla="*/ 436215 w 436215"/>
              <a:gd name="connsiteY5" fmla="*/ 150464 h 439189"/>
              <a:gd name="connsiteX6" fmla="*/ 285750 w 436215"/>
              <a:gd name="connsiteY6" fmla="*/ 300928 h 439189"/>
              <a:gd name="connsiteX7" fmla="*/ 179355 w 436215"/>
              <a:gd name="connsiteY7" fmla="*/ 256858 h 439189"/>
              <a:gd name="connsiteX8" fmla="*/ 8123 w 436215"/>
              <a:gd name="connsiteY8" fmla="*/ 246192 h 439189"/>
              <a:gd name="connsiteX9" fmla="*/ 18348 w 436215"/>
              <a:gd name="connsiteY9" fmla="*/ 197055 h 439189"/>
              <a:gd name="connsiteX10" fmla="*/ 161470 w 436215"/>
              <a:gd name="connsiteY10" fmla="*/ 247751 h 439189"/>
              <a:gd name="connsiteX11" fmla="*/ 8123 w 436215"/>
              <a:gd name="connsiteY11" fmla="*/ 246192 h 439189"/>
              <a:gd name="connsiteX12" fmla="*/ 190719 w 436215"/>
              <a:gd name="connsiteY12" fmla="*/ 431066 h 439189"/>
              <a:gd name="connsiteX13" fmla="*/ 189160 w 436215"/>
              <a:gd name="connsiteY13" fmla="*/ 277720 h 439189"/>
              <a:gd name="connsiteX14" fmla="*/ 239856 w 436215"/>
              <a:gd name="connsiteY14" fmla="*/ 420841 h 439189"/>
              <a:gd name="connsiteX15" fmla="*/ 190719 w 436215"/>
              <a:gd name="connsiteY15" fmla="*/ 431066 h 439189"/>
              <a:gd name="connsiteX16" fmla="*/ 48494 w 436215"/>
              <a:gd name="connsiteY16" fmla="*/ 390009 h 439189"/>
              <a:gd name="connsiteX17" fmla="*/ 40234 w 436215"/>
              <a:gd name="connsiteY17" fmla="*/ 359676 h 439189"/>
              <a:gd name="connsiteX18" fmla="*/ 179806 w 436215"/>
              <a:gd name="connsiteY18" fmla="*/ 259227 h 439189"/>
              <a:gd name="connsiteX19" fmla="*/ 79356 w 436215"/>
              <a:gd name="connsiteY19" fmla="*/ 400913 h 439189"/>
              <a:gd name="connsiteX20" fmla="*/ 48494 w 436215"/>
              <a:gd name="connsiteY20" fmla="*/ 390009 h 439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36215" h="439189">
                <a:moveTo>
                  <a:pt x="179355" y="256858"/>
                </a:moveTo>
                <a:cubicBezTo>
                  <a:pt x="152126" y="229629"/>
                  <a:pt x="135285" y="192013"/>
                  <a:pt x="135285" y="150464"/>
                </a:cubicBezTo>
                <a:lnTo>
                  <a:pt x="135286" y="150464"/>
                </a:lnTo>
                <a:cubicBezTo>
                  <a:pt x="135286" y="67365"/>
                  <a:pt x="202651" y="0"/>
                  <a:pt x="285751" y="0"/>
                </a:cubicBezTo>
                <a:lnTo>
                  <a:pt x="436215" y="0"/>
                </a:lnTo>
                <a:lnTo>
                  <a:pt x="436215" y="150464"/>
                </a:lnTo>
                <a:cubicBezTo>
                  <a:pt x="436215" y="233563"/>
                  <a:pt x="368850" y="300928"/>
                  <a:pt x="285750" y="300928"/>
                </a:cubicBezTo>
                <a:cubicBezTo>
                  <a:pt x="244200" y="300928"/>
                  <a:pt x="206584" y="284087"/>
                  <a:pt x="179355" y="256858"/>
                </a:cubicBezTo>
                <a:close/>
                <a:moveTo>
                  <a:pt x="8123" y="246192"/>
                </a:moveTo>
                <a:cubicBezTo>
                  <a:pt x="-5359" y="226760"/>
                  <a:pt x="-2131" y="207665"/>
                  <a:pt x="18348" y="197055"/>
                </a:cubicBezTo>
                <a:cubicBezTo>
                  <a:pt x="48133" y="183209"/>
                  <a:pt x="163190" y="235763"/>
                  <a:pt x="161470" y="247751"/>
                </a:cubicBezTo>
                <a:cubicBezTo>
                  <a:pt x="159022" y="260055"/>
                  <a:pt x="32516" y="272070"/>
                  <a:pt x="8123" y="246192"/>
                </a:cubicBezTo>
                <a:close/>
                <a:moveTo>
                  <a:pt x="190719" y="431066"/>
                </a:moveTo>
                <a:cubicBezTo>
                  <a:pt x="164841" y="406674"/>
                  <a:pt x="176856" y="280168"/>
                  <a:pt x="189160" y="277720"/>
                </a:cubicBezTo>
                <a:cubicBezTo>
                  <a:pt x="201148" y="276000"/>
                  <a:pt x="253702" y="391056"/>
                  <a:pt x="239856" y="420841"/>
                </a:cubicBezTo>
                <a:cubicBezTo>
                  <a:pt x="229246" y="441320"/>
                  <a:pt x="210151" y="444549"/>
                  <a:pt x="190719" y="431066"/>
                </a:cubicBezTo>
                <a:close/>
                <a:moveTo>
                  <a:pt x="48494" y="390009"/>
                </a:moveTo>
                <a:cubicBezTo>
                  <a:pt x="41644" y="382938"/>
                  <a:pt x="38560" y="372629"/>
                  <a:pt x="40234" y="359676"/>
                </a:cubicBezTo>
                <a:cubicBezTo>
                  <a:pt x="46578" y="323021"/>
                  <a:pt x="169761" y="249887"/>
                  <a:pt x="179806" y="259227"/>
                </a:cubicBezTo>
                <a:cubicBezTo>
                  <a:pt x="189674" y="269448"/>
                  <a:pt x="119184" y="394922"/>
                  <a:pt x="79356" y="400913"/>
                </a:cubicBezTo>
                <a:cubicBezTo>
                  <a:pt x="65963" y="400913"/>
                  <a:pt x="55345" y="397080"/>
                  <a:pt x="48494" y="390009"/>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rtl="1"/>
            <a:endParaRPr lang="ko-KR" altLang="en-US">
              <a:cs typeface="B Nazanin" panose="00000700000000000000" pitchFamily="2" charset="-78"/>
            </a:endParaRPr>
          </a:p>
        </p:txBody>
      </p:sp>
      <p:sp>
        <p:nvSpPr>
          <p:cNvPr id="38" name="Freeform: Shape 37">
            <a:extLst>
              <a:ext uri="{FF2B5EF4-FFF2-40B4-BE49-F238E27FC236}">
                <a16:creationId xmlns:a16="http://schemas.microsoft.com/office/drawing/2014/main" id="{2C9F3D2D-B0FD-42A2-A69F-386E79E29DFA}"/>
              </a:ext>
            </a:extLst>
          </p:cNvPr>
          <p:cNvSpPr/>
          <p:nvPr/>
        </p:nvSpPr>
        <p:spPr>
          <a:xfrm rot="20810195" flipH="1">
            <a:off x="8702886" y="1604348"/>
            <a:ext cx="466284" cy="546942"/>
          </a:xfrm>
          <a:custGeom>
            <a:avLst/>
            <a:gdLst>
              <a:gd name="connsiteX0" fmla="*/ 201093 w 466284"/>
              <a:gd name="connsiteY0" fmla="*/ 3808 h 546942"/>
              <a:gd name="connsiteX1" fmla="*/ 146387 w 466284"/>
              <a:gd name="connsiteY1" fmla="*/ 48452 h 546942"/>
              <a:gd name="connsiteX2" fmla="*/ 146387 w 466284"/>
              <a:gd name="connsiteY2" fmla="*/ 83883 h 546942"/>
              <a:gd name="connsiteX3" fmla="*/ 122129 w 466284"/>
              <a:gd name="connsiteY3" fmla="*/ 77231 h 546942"/>
              <a:gd name="connsiteX4" fmla="*/ 80376 w 466284"/>
              <a:gd name="connsiteY4" fmla="*/ 76541 h 546942"/>
              <a:gd name="connsiteX5" fmla="*/ 76138 w 466284"/>
              <a:gd name="connsiteY5" fmla="*/ 109780 h 546942"/>
              <a:gd name="connsiteX6" fmla="*/ 121007 w 466284"/>
              <a:gd name="connsiteY6" fmla="*/ 109198 h 546942"/>
              <a:gd name="connsiteX7" fmla="*/ 121036 w 466284"/>
              <a:gd name="connsiteY7" fmla="*/ 109204 h 546942"/>
              <a:gd name="connsiteX8" fmla="*/ 121566 w 466284"/>
              <a:gd name="connsiteY8" fmla="*/ 110022 h 546942"/>
              <a:gd name="connsiteX9" fmla="*/ 174380 w 466284"/>
              <a:gd name="connsiteY9" fmla="*/ 211745 h 546942"/>
              <a:gd name="connsiteX10" fmla="*/ 125807 w 466284"/>
              <a:gd name="connsiteY10" fmla="*/ 314272 h 546942"/>
              <a:gd name="connsiteX11" fmla="*/ 124112 w 466284"/>
              <a:gd name="connsiteY11" fmla="*/ 316188 h 546942"/>
              <a:gd name="connsiteX12" fmla="*/ 110587 w 466284"/>
              <a:gd name="connsiteY12" fmla="*/ 315363 h 546942"/>
              <a:gd name="connsiteX13" fmla="*/ 55512 w 466284"/>
              <a:gd name="connsiteY13" fmla="*/ 309132 h 546942"/>
              <a:gd name="connsiteX14" fmla="*/ 39127 w 466284"/>
              <a:gd name="connsiteY14" fmla="*/ 315092 h 546942"/>
              <a:gd name="connsiteX15" fmla="*/ 804 w 466284"/>
              <a:gd name="connsiteY15" fmla="*/ 389440 h 546942"/>
              <a:gd name="connsiteX16" fmla="*/ 114835 w 466284"/>
              <a:gd name="connsiteY16" fmla="*/ 545311 h 546942"/>
              <a:gd name="connsiteX17" fmla="*/ 235962 w 466284"/>
              <a:gd name="connsiteY17" fmla="*/ 503159 h 546942"/>
              <a:gd name="connsiteX18" fmla="*/ 239077 w 466284"/>
              <a:gd name="connsiteY18" fmla="*/ 499459 h 546942"/>
              <a:gd name="connsiteX19" fmla="*/ 234303 w 466284"/>
              <a:gd name="connsiteY19" fmla="*/ 496813 h 546942"/>
              <a:gd name="connsiteX20" fmla="*/ 167668 w 466284"/>
              <a:gd name="connsiteY20" fmla="*/ 405651 h 546942"/>
              <a:gd name="connsiteX21" fmla="*/ 175818 w 466284"/>
              <a:gd name="connsiteY21" fmla="*/ 317690 h 546942"/>
              <a:gd name="connsiteX22" fmla="*/ 195670 w 466284"/>
              <a:gd name="connsiteY22" fmla="*/ 301085 h 546942"/>
              <a:gd name="connsiteX23" fmla="*/ 197687 w 466284"/>
              <a:gd name="connsiteY23" fmla="*/ 299951 h 546942"/>
              <a:gd name="connsiteX24" fmla="*/ 196841 w 466284"/>
              <a:gd name="connsiteY24" fmla="*/ 299682 h 546942"/>
              <a:gd name="connsiteX25" fmla="*/ 152515 w 466284"/>
              <a:gd name="connsiteY25" fmla="*/ 311954 h 546942"/>
              <a:gd name="connsiteX26" fmla="*/ 142505 w 466284"/>
              <a:gd name="connsiteY26" fmla="*/ 314354 h 546942"/>
              <a:gd name="connsiteX27" fmla="*/ 177323 w 466284"/>
              <a:gd name="connsiteY27" fmla="*/ 265463 h 546942"/>
              <a:gd name="connsiteX28" fmla="*/ 193840 w 466284"/>
              <a:gd name="connsiteY28" fmla="*/ 211014 h 546942"/>
              <a:gd name="connsiteX29" fmla="*/ 180918 w 466284"/>
              <a:gd name="connsiteY29" fmla="*/ 147025 h 546942"/>
              <a:gd name="connsiteX30" fmla="*/ 165896 w 466284"/>
              <a:gd name="connsiteY30" fmla="*/ 120652 h 546942"/>
              <a:gd name="connsiteX31" fmla="*/ 194975 w 466284"/>
              <a:gd name="connsiteY31" fmla="*/ 134743 h 546942"/>
              <a:gd name="connsiteX32" fmla="*/ 219232 w 466284"/>
              <a:gd name="connsiteY32" fmla="*/ 155067 h 546942"/>
              <a:gd name="connsiteX33" fmla="*/ 250904 w 466284"/>
              <a:gd name="connsiteY33" fmla="*/ 217504 h 546942"/>
              <a:gd name="connsiteX34" fmla="*/ 268651 w 466284"/>
              <a:gd name="connsiteY34" fmla="*/ 292690 h 546942"/>
              <a:gd name="connsiteX35" fmla="*/ 268156 w 466284"/>
              <a:gd name="connsiteY35" fmla="*/ 292846 h 546942"/>
              <a:gd name="connsiteX36" fmla="*/ 204434 w 466284"/>
              <a:gd name="connsiteY36" fmla="*/ 318912 h 546942"/>
              <a:gd name="connsiteX37" fmla="*/ 196717 w 466284"/>
              <a:gd name="connsiteY37" fmla="*/ 402198 h 546942"/>
              <a:gd name="connsiteX38" fmla="*/ 360791 w 466284"/>
              <a:gd name="connsiteY38" fmla="*/ 504074 h 546942"/>
              <a:gd name="connsiteX39" fmla="*/ 462666 w 466284"/>
              <a:gd name="connsiteY39" fmla="*/ 340000 h 546942"/>
              <a:gd name="connsiteX40" fmla="*/ 371137 w 466284"/>
              <a:gd name="connsiteY40" fmla="*/ 246076 h 546942"/>
              <a:gd name="connsiteX41" fmla="*/ 338838 w 466284"/>
              <a:gd name="connsiteY41" fmla="*/ 246785 h 546942"/>
              <a:gd name="connsiteX42" fmla="*/ 291794 w 466284"/>
              <a:gd name="connsiteY42" fmla="*/ 285405 h 546942"/>
              <a:gd name="connsiteX43" fmla="*/ 285557 w 466284"/>
              <a:gd name="connsiteY43" fmla="*/ 287368 h 546942"/>
              <a:gd name="connsiteX44" fmla="*/ 285591 w 466284"/>
              <a:gd name="connsiteY44" fmla="*/ 284721 h 546942"/>
              <a:gd name="connsiteX45" fmla="*/ 236576 w 466284"/>
              <a:gd name="connsiteY45" fmla="*/ 136371 h 546942"/>
              <a:gd name="connsiteX46" fmla="*/ 205146 w 466284"/>
              <a:gd name="connsiteY46" fmla="*/ 109625 h 546942"/>
              <a:gd name="connsiteX47" fmla="*/ 180504 w 466284"/>
              <a:gd name="connsiteY47" fmla="*/ 96904 h 546942"/>
              <a:gd name="connsiteX48" fmla="*/ 235958 w 466284"/>
              <a:gd name="connsiteY48" fmla="*/ 96904 h 546942"/>
              <a:gd name="connsiteX49" fmla="*/ 325529 w 466284"/>
              <a:gd name="connsiteY49" fmla="*/ 48452 h 546942"/>
              <a:gd name="connsiteX50" fmla="*/ 325529 w 466284"/>
              <a:gd name="connsiteY50" fmla="*/ 48452 h 546942"/>
              <a:gd name="connsiteX51" fmla="*/ 325529 w 466284"/>
              <a:gd name="connsiteY51" fmla="*/ 0 h 546942"/>
              <a:gd name="connsiteX52" fmla="*/ 235958 w 466284"/>
              <a:gd name="connsiteY52" fmla="*/ 0 h 546942"/>
              <a:gd name="connsiteX53" fmla="*/ 201093 w 466284"/>
              <a:gd name="connsiteY53" fmla="*/ 3808 h 546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466284" h="546942">
                <a:moveTo>
                  <a:pt x="201093" y="3808"/>
                </a:moveTo>
                <a:cubicBezTo>
                  <a:pt x="168945" y="11163"/>
                  <a:pt x="146387" y="28383"/>
                  <a:pt x="146387" y="48452"/>
                </a:cubicBezTo>
                <a:lnTo>
                  <a:pt x="146387" y="83883"/>
                </a:lnTo>
                <a:lnTo>
                  <a:pt x="122129" y="77231"/>
                </a:lnTo>
                <a:cubicBezTo>
                  <a:pt x="107692" y="75003"/>
                  <a:pt x="93501" y="74635"/>
                  <a:pt x="80376" y="76541"/>
                </a:cubicBezTo>
                <a:cubicBezTo>
                  <a:pt x="42517" y="86968"/>
                  <a:pt x="54997" y="111739"/>
                  <a:pt x="76138" y="109780"/>
                </a:cubicBezTo>
                <a:cubicBezTo>
                  <a:pt x="91566" y="107618"/>
                  <a:pt x="106657" y="107586"/>
                  <a:pt x="121007" y="109198"/>
                </a:cubicBezTo>
                <a:lnTo>
                  <a:pt x="121036" y="109204"/>
                </a:lnTo>
                <a:lnTo>
                  <a:pt x="121566" y="110022"/>
                </a:lnTo>
                <a:cubicBezTo>
                  <a:pt x="159560" y="138678"/>
                  <a:pt x="176242" y="182806"/>
                  <a:pt x="174380" y="211745"/>
                </a:cubicBezTo>
                <a:cubicBezTo>
                  <a:pt x="172751" y="237066"/>
                  <a:pt x="147901" y="287758"/>
                  <a:pt x="125807" y="314272"/>
                </a:cubicBezTo>
                <a:lnTo>
                  <a:pt x="124112" y="316188"/>
                </a:lnTo>
                <a:lnTo>
                  <a:pt x="110587" y="315363"/>
                </a:lnTo>
                <a:cubicBezTo>
                  <a:pt x="91937" y="311416"/>
                  <a:pt x="81103" y="302086"/>
                  <a:pt x="55512" y="309132"/>
                </a:cubicBezTo>
                <a:cubicBezTo>
                  <a:pt x="50638" y="310475"/>
                  <a:pt x="45228" y="312411"/>
                  <a:pt x="39127" y="315092"/>
                </a:cubicBezTo>
                <a:cubicBezTo>
                  <a:pt x="17434" y="327417"/>
                  <a:pt x="4975" y="345563"/>
                  <a:pt x="804" y="389440"/>
                </a:cubicBezTo>
                <a:cubicBezTo>
                  <a:pt x="-6813" y="469586"/>
                  <a:pt x="40304" y="533757"/>
                  <a:pt x="114835" y="545311"/>
                </a:cubicBezTo>
                <a:cubicBezTo>
                  <a:pt x="161417" y="552532"/>
                  <a:pt x="206146" y="535297"/>
                  <a:pt x="235962" y="503159"/>
                </a:cubicBezTo>
                <a:lnTo>
                  <a:pt x="239077" y="499459"/>
                </a:lnTo>
                <a:lnTo>
                  <a:pt x="234303" y="496813"/>
                </a:lnTo>
                <a:cubicBezTo>
                  <a:pt x="203705" y="477836"/>
                  <a:pt x="179775" y="446403"/>
                  <a:pt x="167668" y="405651"/>
                </a:cubicBezTo>
                <a:cubicBezTo>
                  <a:pt x="154412" y="361029"/>
                  <a:pt x="159442" y="338334"/>
                  <a:pt x="175818" y="317690"/>
                </a:cubicBezTo>
                <a:cubicBezTo>
                  <a:pt x="183192" y="310135"/>
                  <a:pt x="189704" y="304835"/>
                  <a:pt x="195670" y="301085"/>
                </a:cubicBezTo>
                <a:lnTo>
                  <a:pt x="197687" y="299951"/>
                </a:lnTo>
                <a:lnTo>
                  <a:pt x="196841" y="299682"/>
                </a:lnTo>
                <a:cubicBezTo>
                  <a:pt x="175714" y="294240"/>
                  <a:pt x="168549" y="305105"/>
                  <a:pt x="152515" y="311954"/>
                </a:cubicBezTo>
                <a:lnTo>
                  <a:pt x="142505" y="314354"/>
                </a:lnTo>
                <a:lnTo>
                  <a:pt x="177323" y="265463"/>
                </a:lnTo>
                <a:cubicBezTo>
                  <a:pt x="186762" y="247037"/>
                  <a:pt x="192766" y="228224"/>
                  <a:pt x="193840" y="211014"/>
                </a:cubicBezTo>
                <a:cubicBezTo>
                  <a:pt x="195068" y="191346"/>
                  <a:pt x="190176" y="168241"/>
                  <a:pt x="180918" y="147025"/>
                </a:cubicBezTo>
                <a:lnTo>
                  <a:pt x="165896" y="120652"/>
                </a:lnTo>
                <a:lnTo>
                  <a:pt x="194975" y="134743"/>
                </a:lnTo>
                <a:cubicBezTo>
                  <a:pt x="204744" y="141001"/>
                  <a:pt x="212964" y="147937"/>
                  <a:pt x="219232" y="155067"/>
                </a:cubicBezTo>
                <a:cubicBezTo>
                  <a:pt x="230202" y="167545"/>
                  <a:pt x="241668" y="191271"/>
                  <a:pt x="250904" y="217504"/>
                </a:cubicBezTo>
                <a:lnTo>
                  <a:pt x="268651" y="292690"/>
                </a:lnTo>
                <a:lnTo>
                  <a:pt x="268156" y="292846"/>
                </a:lnTo>
                <a:cubicBezTo>
                  <a:pt x="247239" y="295850"/>
                  <a:pt x="232362" y="290296"/>
                  <a:pt x="204434" y="318912"/>
                </a:cubicBezTo>
                <a:cubicBezTo>
                  <a:pt x="188928" y="338458"/>
                  <a:pt x="184165" y="359948"/>
                  <a:pt x="196717" y="402198"/>
                </a:cubicBezTo>
                <a:cubicBezTo>
                  <a:pt x="219644" y="479372"/>
                  <a:pt x="287351" y="521249"/>
                  <a:pt x="360791" y="504074"/>
                </a:cubicBezTo>
                <a:cubicBezTo>
                  <a:pt x="434230" y="486898"/>
                  <a:pt x="479841" y="413440"/>
                  <a:pt x="462666" y="340000"/>
                </a:cubicBezTo>
                <a:cubicBezTo>
                  <a:pt x="451931" y="294100"/>
                  <a:pt x="421745" y="257512"/>
                  <a:pt x="371137" y="246076"/>
                </a:cubicBezTo>
                <a:cubicBezTo>
                  <a:pt x="356336" y="244350"/>
                  <a:pt x="346232" y="244823"/>
                  <a:pt x="338838" y="246785"/>
                </a:cubicBezTo>
                <a:cubicBezTo>
                  <a:pt x="316655" y="252669"/>
                  <a:pt x="318859" y="271946"/>
                  <a:pt x="291794" y="285405"/>
                </a:cubicBezTo>
                <a:lnTo>
                  <a:pt x="285557" y="287368"/>
                </a:lnTo>
                <a:lnTo>
                  <a:pt x="285591" y="284721"/>
                </a:lnTo>
                <a:cubicBezTo>
                  <a:pt x="284020" y="228294"/>
                  <a:pt x="266457" y="170232"/>
                  <a:pt x="236576" y="136371"/>
                </a:cubicBezTo>
                <a:cubicBezTo>
                  <a:pt x="228038" y="126697"/>
                  <a:pt x="217288" y="117643"/>
                  <a:pt x="205146" y="109625"/>
                </a:cubicBezTo>
                <a:lnTo>
                  <a:pt x="180504" y="96904"/>
                </a:lnTo>
                <a:lnTo>
                  <a:pt x="235958" y="96904"/>
                </a:lnTo>
                <a:cubicBezTo>
                  <a:pt x="285427" y="96904"/>
                  <a:pt x="325529" y="75211"/>
                  <a:pt x="325529" y="48452"/>
                </a:cubicBezTo>
                <a:lnTo>
                  <a:pt x="325529" y="48452"/>
                </a:lnTo>
                <a:lnTo>
                  <a:pt x="325529" y="0"/>
                </a:lnTo>
                <a:lnTo>
                  <a:pt x="235958" y="0"/>
                </a:lnTo>
                <a:cubicBezTo>
                  <a:pt x="223591" y="0"/>
                  <a:pt x="211809" y="1356"/>
                  <a:pt x="201093" y="3808"/>
                </a:cubicBez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dirty="0">
              <a:cs typeface="B Nazanin" panose="00000700000000000000" pitchFamily="2" charset="-78"/>
            </a:endParaRPr>
          </a:p>
        </p:txBody>
      </p:sp>
      <p:sp>
        <p:nvSpPr>
          <p:cNvPr id="39" name="Freeform: Shape 38">
            <a:extLst>
              <a:ext uri="{FF2B5EF4-FFF2-40B4-BE49-F238E27FC236}">
                <a16:creationId xmlns:a16="http://schemas.microsoft.com/office/drawing/2014/main" id="{DAC5598A-4D73-4C4D-BBA6-BD5008D0E478}"/>
              </a:ext>
            </a:extLst>
          </p:cNvPr>
          <p:cNvSpPr/>
          <p:nvPr/>
        </p:nvSpPr>
        <p:spPr>
          <a:xfrm rot="1616984">
            <a:off x="9928966" y="3725489"/>
            <a:ext cx="371818" cy="493440"/>
          </a:xfrm>
          <a:custGeom>
            <a:avLst/>
            <a:gdLst>
              <a:gd name="connsiteX0" fmla="*/ 245761 w 371818"/>
              <a:gd name="connsiteY0" fmla="*/ 53834 h 493440"/>
              <a:gd name="connsiteX1" fmla="*/ 247046 w 371818"/>
              <a:gd name="connsiteY1" fmla="*/ 64967 h 493440"/>
              <a:gd name="connsiteX2" fmla="*/ 213128 w 371818"/>
              <a:gd name="connsiteY2" fmla="*/ 139919 h 493440"/>
              <a:gd name="connsiteX3" fmla="*/ 215748 w 371818"/>
              <a:gd name="connsiteY3" fmla="*/ 158320 h 493440"/>
              <a:gd name="connsiteX4" fmla="*/ 229503 w 371818"/>
              <a:gd name="connsiteY4" fmla="*/ 157874 h 493440"/>
              <a:gd name="connsiteX5" fmla="*/ 325234 w 371818"/>
              <a:gd name="connsiteY5" fmla="*/ 175203 h 493440"/>
              <a:gd name="connsiteX6" fmla="*/ 371817 w 371818"/>
              <a:gd name="connsiteY6" fmla="*/ 299014 h 493440"/>
              <a:gd name="connsiteX7" fmla="*/ 185909 w 371818"/>
              <a:gd name="connsiteY7" fmla="*/ 484922 h 493440"/>
              <a:gd name="connsiteX8" fmla="*/ 0 w 371818"/>
              <a:gd name="connsiteY8" fmla="*/ 299014 h 493440"/>
              <a:gd name="connsiteX9" fmla="*/ 92210 w 371818"/>
              <a:gd name="connsiteY9" fmla="*/ 146136 h 493440"/>
              <a:gd name="connsiteX10" fmla="*/ 179664 w 371818"/>
              <a:gd name="connsiteY10" fmla="*/ 150866 h 493440"/>
              <a:gd name="connsiteX11" fmla="*/ 191991 w 371818"/>
              <a:gd name="connsiteY11" fmla="*/ 155110 h 493440"/>
              <a:gd name="connsiteX12" fmla="*/ 192569 w 371818"/>
              <a:gd name="connsiteY12" fmla="*/ 146756 h 493440"/>
              <a:gd name="connsiteX13" fmla="*/ 245761 w 371818"/>
              <a:gd name="connsiteY13" fmla="*/ 53834 h 493440"/>
              <a:gd name="connsiteX14" fmla="*/ 57901 w 371818"/>
              <a:gd name="connsiteY14" fmla="*/ 0 h 493440"/>
              <a:gd name="connsiteX15" fmla="*/ 131053 w 371818"/>
              <a:gd name="connsiteY15" fmla="*/ 14508 h 493440"/>
              <a:gd name="connsiteX16" fmla="*/ 193639 w 371818"/>
              <a:gd name="connsiteY16" fmla="*/ 82287 h 493440"/>
              <a:gd name="connsiteX17" fmla="*/ 183074 w 371818"/>
              <a:gd name="connsiteY17" fmla="*/ 135558 h 493440"/>
              <a:gd name="connsiteX18" fmla="*/ 109923 w 371818"/>
              <a:gd name="connsiteY18" fmla="*/ 121050 h 493440"/>
              <a:gd name="connsiteX19" fmla="*/ 47336 w 371818"/>
              <a:gd name="connsiteY19" fmla="*/ 53271 h 493440"/>
              <a:gd name="connsiteX20" fmla="*/ 47336 w 371818"/>
              <a:gd name="connsiteY20" fmla="*/ 53271 h 493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71818" h="493440">
                <a:moveTo>
                  <a:pt x="245761" y="53834"/>
                </a:moveTo>
                <a:lnTo>
                  <a:pt x="247046" y="64967"/>
                </a:lnTo>
                <a:cubicBezTo>
                  <a:pt x="216390" y="79315"/>
                  <a:pt x="211360" y="113148"/>
                  <a:pt x="213128" y="139919"/>
                </a:cubicBezTo>
                <a:lnTo>
                  <a:pt x="215748" y="158320"/>
                </a:lnTo>
                <a:lnTo>
                  <a:pt x="229503" y="157874"/>
                </a:lnTo>
                <a:cubicBezTo>
                  <a:pt x="255127" y="154035"/>
                  <a:pt x="279341" y="145928"/>
                  <a:pt x="325234" y="175203"/>
                </a:cubicBezTo>
                <a:cubicBezTo>
                  <a:pt x="351847" y="196306"/>
                  <a:pt x="372048" y="242412"/>
                  <a:pt x="371817" y="299014"/>
                </a:cubicBezTo>
                <a:cubicBezTo>
                  <a:pt x="371420" y="396282"/>
                  <a:pt x="311115" y="528375"/>
                  <a:pt x="185909" y="484922"/>
                </a:cubicBezTo>
                <a:cubicBezTo>
                  <a:pt x="39781" y="513891"/>
                  <a:pt x="0" y="401688"/>
                  <a:pt x="0" y="299014"/>
                </a:cubicBezTo>
                <a:cubicBezTo>
                  <a:pt x="0" y="234842"/>
                  <a:pt x="28672" y="176984"/>
                  <a:pt x="92210" y="146136"/>
                </a:cubicBezTo>
                <a:cubicBezTo>
                  <a:pt x="149463" y="125506"/>
                  <a:pt x="161060" y="140190"/>
                  <a:pt x="179664" y="150866"/>
                </a:cubicBezTo>
                <a:lnTo>
                  <a:pt x="191991" y="155110"/>
                </a:lnTo>
                <a:lnTo>
                  <a:pt x="192569" y="146756"/>
                </a:lnTo>
                <a:cubicBezTo>
                  <a:pt x="193294" y="120985"/>
                  <a:pt x="196750" y="81397"/>
                  <a:pt x="245761" y="53834"/>
                </a:cubicBezTo>
                <a:close/>
                <a:moveTo>
                  <a:pt x="57901" y="0"/>
                </a:moveTo>
                <a:lnTo>
                  <a:pt x="131053" y="14508"/>
                </a:lnTo>
                <a:cubicBezTo>
                  <a:pt x="171453" y="22520"/>
                  <a:pt x="199474" y="52866"/>
                  <a:pt x="193639" y="82287"/>
                </a:cubicBezTo>
                <a:lnTo>
                  <a:pt x="183074" y="135558"/>
                </a:lnTo>
                <a:lnTo>
                  <a:pt x="109923" y="121050"/>
                </a:lnTo>
                <a:cubicBezTo>
                  <a:pt x="69522" y="113038"/>
                  <a:pt x="41501" y="82692"/>
                  <a:pt x="47336" y="53271"/>
                </a:cubicBezTo>
                <a:lnTo>
                  <a:pt x="47336" y="53271"/>
                </a:ln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rtl="1"/>
            <a:endParaRPr lang="ko-KR" altLang="en-US">
              <a:cs typeface="B Nazanin" panose="00000700000000000000" pitchFamily="2" charset="-78"/>
            </a:endParaRPr>
          </a:p>
        </p:txBody>
      </p:sp>
      <p:sp>
        <p:nvSpPr>
          <p:cNvPr id="40" name="Freeform: Shape 39">
            <a:extLst>
              <a:ext uri="{FF2B5EF4-FFF2-40B4-BE49-F238E27FC236}">
                <a16:creationId xmlns:a16="http://schemas.microsoft.com/office/drawing/2014/main" id="{88C2F46D-5B9E-4DA6-B507-4E086AF9C73B}"/>
              </a:ext>
            </a:extLst>
          </p:cNvPr>
          <p:cNvSpPr/>
          <p:nvPr/>
        </p:nvSpPr>
        <p:spPr>
          <a:xfrm>
            <a:off x="9857830" y="4384184"/>
            <a:ext cx="504572" cy="504572"/>
          </a:xfrm>
          <a:custGeom>
            <a:avLst/>
            <a:gdLst>
              <a:gd name="connsiteX0" fmla="*/ 252286 w 504572"/>
              <a:gd name="connsiteY0" fmla="*/ 264071 h 504572"/>
              <a:gd name="connsiteX1" fmla="*/ 316259 w 504572"/>
              <a:gd name="connsiteY1" fmla="*/ 455989 h 504572"/>
              <a:gd name="connsiteX2" fmla="*/ 188313 w 504572"/>
              <a:gd name="connsiteY2" fmla="*/ 455989 h 504572"/>
              <a:gd name="connsiteX3" fmla="*/ 262725 w 504572"/>
              <a:gd name="connsiteY3" fmla="*/ 259353 h 504572"/>
              <a:gd name="connsiteX4" fmla="*/ 441235 w 504572"/>
              <a:gd name="connsiteY4" fmla="*/ 354534 h 504572"/>
              <a:gd name="connsiteX5" fmla="*/ 348425 w 504572"/>
              <a:gd name="connsiteY5" fmla="*/ 442604 h 504572"/>
              <a:gd name="connsiteX6" fmla="*/ 242274 w 504572"/>
              <a:gd name="connsiteY6" fmla="*/ 259353 h 504572"/>
              <a:gd name="connsiteX7" fmla="*/ 156574 w 504572"/>
              <a:gd name="connsiteY7" fmla="*/ 442604 h 504572"/>
              <a:gd name="connsiteX8" fmla="*/ 63764 w 504572"/>
              <a:gd name="connsiteY8" fmla="*/ 354534 h 504572"/>
              <a:gd name="connsiteX9" fmla="*/ 457397 w 504572"/>
              <a:gd name="connsiteY9" fmla="*/ 188914 h 504572"/>
              <a:gd name="connsiteX10" fmla="*/ 457397 w 504572"/>
              <a:gd name="connsiteY10" fmla="*/ 316860 h 504572"/>
              <a:gd name="connsiteX11" fmla="*/ 265479 w 504572"/>
              <a:gd name="connsiteY11" fmla="*/ 252887 h 504572"/>
              <a:gd name="connsiteX12" fmla="*/ 47175 w 504572"/>
              <a:gd name="connsiteY12" fmla="*/ 188914 h 504572"/>
              <a:gd name="connsiteX13" fmla="*/ 239093 w 504572"/>
              <a:gd name="connsiteY13" fmla="*/ 252887 h 504572"/>
              <a:gd name="connsiteX14" fmla="*/ 47175 w 504572"/>
              <a:gd name="connsiteY14" fmla="*/ 316860 h 504572"/>
              <a:gd name="connsiteX15" fmla="*/ 352812 w 504572"/>
              <a:gd name="connsiteY15" fmla="*/ 64884 h 504572"/>
              <a:gd name="connsiteX16" fmla="*/ 442756 w 504572"/>
              <a:gd name="connsiteY16" fmla="*/ 155879 h 504572"/>
              <a:gd name="connsiteX17" fmla="*/ 261292 w 504572"/>
              <a:gd name="connsiteY17" fmla="*/ 245299 h 504572"/>
              <a:gd name="connsiteX18" fmla="*/ 152187 w 504572"/>
              <a:gd name="connsiteY18" fmla="*/ 64884 h 504572"/>
              <a:gd name="connsiteX19" fmla="*/ 243706 w 504572"/>
              <a:gd name="connsiteY19" fmla="*/ 245299 h 504572"/>
              <a:gd name="connsiteX20" fmla="*/ 62242 w 504572"/>
              <a:gd name="connsiteY20" fmla="*/ 155879 h 504572"/>
              <a:gd name="connsiteX21" fmla="*/ 188313 w 504572"/>
              <a:gd name="connsiteY21" fmla="*/ 48583 h 504572"/>
              <a:gd name="connsiteX22" fmla="*/ 316259 w 504572"/>
              <a:gd name="connsiteY22" fmla="*/ 48583 h 504572"/>
              <a:gd name="connsiteX23" fmla="*/ 252286 w 504572"/>
              <a:gd name="connsiteY23" fmla="*/ 240501 h 504572"/>
              <a:gd name="connsiteX24" fmla="*/ 252286 w 504572"/>
              <a:gd name="connsiteY24" fmla="*/ 16338 h 504572"/>
              <a:gd name="connsiteX25" fmla="*/ 16338 w 504572"/>
              <a:gd name="connsiteY25" fmla="*/ 252286 h 504572"/>
              <a:gd name="connsiteX26" fmla="*/ 252286 w 504572"/>
              <a:gd name="connsiteY26" fmla="*/ 488234 h 504572"/>
              <a:gd name="connsiteX27" fmla="*/ 488234 w 504572"/>
              <a:gd name="connsiteY27" fmla="*/ 252286 h 504572"/>
              <a:gd name="connsiteX28" fmla="*/ 252286 w 504572"/>
              <a:gd name="connsiteY28" fmla="*/ 16338 h 504572"/>
              <a:gd name="connsiteX29" fmla="*/ 252286 w 504572"/>
              <a:gd name="connsiteY29" fmla="*/ 0 h 504572"/>
              <a:gd name="connsiteX30" fmla="*/ 504572 w 504572"/>
              <a:gd name="connsiteY30" fmla="*/ 252286 h 504572"/>
              <a:gd name="connsiteX31" fmla="*/ 252286 w 504572"/>
              <a:gd name="connsiteY31" fmla="*/ 504572 h 504572"/>
              <a:gd name="connsiteX32" fmla="*/ 0 w 504572"/>
              <a:gd name="connsiteY32" fmla="*/ 252286 h 504572"/>
              <a:gd name="connsiteX33" fmla="*/ 252286 w 504572"/>
              <a:gd name="connsiteY33" fmla="*/ 0 h 504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504572" h="504572">
                <a:moveTo>
                  <a:pt x="252286" y="264071"/>
                </a:moveTo>
                <a:lnTo>
                  <a:pt x="316259" y="455989"/>
                </a:lnTo>
                <a:lnTo>
                  <a:pt x="188313" y="455989"/>
                </a:lnTo>
                <a:close/>
                <a:moveTo>
                  <a:pt x="262725" y="259353"/>
                </a:moveTo>
                <a:lnTo>
                  <a:pt x="441235" y="354534"/>
                </a:lnTo>
                <a:lnTo>
                  <a:pt x="348425" y="442604"/>
                </a:lnTo>
                <a:close/>
                <a:moveTo>
                  <a:pt x="242274" y="259353"/>
                </a:moveTo>
                <a:lnTo>
                  <a:pt x="156574" y="442604"/>
                </a:lnTo>
                <a:lnTo>
                  <a:pt x="63764" y="354534"/>
                </a:lnTo>
                <a:close/>
                <a:moveTo>
                  <a:pt x="457397" y="188914"/>
                </a:moveTo>
                <a:lnTo>
                  <a:pt x="457397" y="316860"/>
                </a:lnTo>
                <a:lnTo>
                  <a:pt x="265479" y="252887"/>
                </a:lnTo>
                <a:close/>
                <a:moveTo>
                  <a:pt x="47175" y="188914"/>
                </a:moveTo>
                <a:lnTo>
                  <a:pt x="239093" y="252887"/>
                </a:lnTo>
                <a:lnTo>
                  <a:pt x="47175" y="316860"/>
                </a:lnTo>
                <a:close/>
                <a:moveTo>
                  <a:pt x="352812" y="64884"/>
                </a:moveTo>
                <a:lnTo>
                  <a:pt x="442756" y="155879"/>
                </a:lnTo>
                <a:lnTo>
                  <a:pt x="261292" y="245299"/>
                </a:lnTo>
                <a:close/>
                <a:moveTo>
                  <a:pt x="152187" y="64884"/>
                </a:moveTo>
                <a:lnTo>
                  <a:pt x="243706" y="245299"/>
                </a:lnTo>
                <a:lnTo>
                  <a:pt x="62242" y="155879"/>
                </a:lnTo>
                <a:close/>
                <a:moveTo>
                  <a:pt x="188313" y="48583"/>
                </a:moveTo>
                <a:lnTo>
                  <a:pt x="316259" y="48583"/>
                </a:lnTo>
                <a:lnTo>
                  <a:pt x="252286" y="240501"/>
                </a:lnTo>
                <a:close/>
                <a:moveTo>
                  <a:pt x="252286" y="16338"/>
                </a:moveTo>
                <a:cubicBezTo>
                  <a:pt x="121976" y="16338"/>
                  <a:pt x="16338" y="121976"/>
                  <a:pt x="16338" y="252286"/>
                </a:cubicBezTo>
                <a:cubicBezTo>
                  <a:pt x="16338" y="382596"/>
                  <a:pt x="121976" y="488234"/>
                  <a:pt x="252286" y="488234"/>
                </a:cubicBezTo>
                <a:cubicBezTo>
                  <a:pt x="382596" y="488234"/>
                  <a:pt x="488234" y="382596"/>
                  <a:pt x="488234" y="252286"/>
                </a:cubicBezTo>
                <a:cubicBezTo>
                  <a:pt x="488234" y="121976"/>
                  <a:pt x="382596" y="16338"/>
                  <a:pt x="252286" y="16338"/>
                </a:cubicBezTo>
                <a:close/>
                <a:moveTo>
                  <a:pt x="252286" y="0"/>
                </a:moveTo>
                <a:cubicBezTo>
                  <a:pt x="391620" y="0"/>
                  <a:pt x="504572" y="112952"/>
                  <a:pt x="504572" y="252286"/>
                </a:cubicBezTo>
                <a:cubicBezTo>
                  <a:pt x="504572" y="391620"/>
                  <a:pt x="391620" y="504572"/>
                  <a:pt x="252286" y="504572"/>
                </a:cubicBezTo>
                <a:cubicBezTo>
                  <a:pt x="112952" y="504572"/>
                  <a:pt x="0" y="391620"/>
                  <a:pt x="0" y="252286"/>
                </a:cubicBezTo>
                <a:cubicBezTo>
                  <a:pt x="0" y="112952"/>
                  <a:pt x="112952" y="0"/>
                  <a:pt x="252286" y="0"/>
                </a:cubicBezTo>
                <a:close/>
              </a:path>
            </a:pathLst>
          </a:custGeom>
          <a:solidFill>
            <a:schemeClr val="accent3"/>
          </a:solidFill>
          <a:ln w="50800">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rtl="1"/>
            <a:endParaRPr lang="ko-KR" altLang="en-US">
              <a:cs typeface="B Nazanin" panose="00000700000000000000" pitchFamily="2" charset="-78"/>
            </a:endParaRPr>
          </a:p>
        </p:txBody>
      </p:sp>
      <p:sp>
        <p:nvSpPr>
          <p:cNvPr id="41" name="Freeform: Shape 40">
            <a:extLst>
              <a:ext uri="{FF2B5EF4-FFF2-40B4-BE49-F238E27FC236}">
                <a16:creationId xmlns:a16="http://schemas.microsoft.com/office/drawing/2014/main" id="{17E93FF9-D652-4EFB-8E43-CDEDC9127413}"/>
              </a:ext>
            </a:extLst>
          </p:cNvPr>
          <p:cNvSpPr/>
          <p:nvPr/>
        </p:nvSpPr>
        <p:spPr>
          <a:xfrm rot="1023001">
            <a:off x="8828485" y="3082052"/>
            <a:ext cx="542962" cy="601716"/>
          </a:xfrm>
          <a:custGeom>
            <a:avLst/>
            <a:gdLst>
              <a:gd name="connsiteX0" fmla="*/ 278937 w 456349"/>
              <a:gd name="connsiteY0" fmla="*/ 280274 h 505731"/>
              <a:gd name="connsiteX1" fmla="*/ 285004 w 456349"/>
              <a:gd name="connsiteY1" fmla="*/ 301029 h 505731"/>
              <a:gd name="connsiteX2" fmla="*/ 304878 w 456349"/>
              <a:gd name="connsiteY2" fmla="*/ 276509 h 505731"/>
              <a:gd name="connsiteX3" fmla="*/ 312291 w 456349"/>
              <a:gd name="connsiteY3" fmla="*/ 271377 h 505731"/>
              <a:gd name="connsiteX4" fmla="*/ 303646 w 456349"/>
              <a:gd name="connsiteY4" fmla="*/ 276171 h 505731"/>
              <a:gd name="connsiteX5" fmla="*/ 201374 w 456349"/>
              <a:gd name="connsiteY5" fmla="*/ 296756 h 505731"/>
              <a:gd name="connsiteX6" fmla="*/ 215289 w 456349"/>
              <a:gd name="connsiteY6" fmla="*/ 309603 h 505731"/>
              <a:gd name="connsiteX7" fmla="*/ 214502 w 456349"/>
              <a:gd name="connsiteY7" fmla="*/ 294576 h 505731"/>
              <a:gd name="connsiteX8" fmla="*/ 187101 w 456349"/>
              <a:gd name="connsiteY8" fmla="*/ 7109 h 505731"/>
              <a:gd name="connsiteX9" fmla="*/ 219668 w 456349"/>
              <a:gd name="connsiteY9" fmla="*/ 0 h 505731"/>
              <a:gd name="connsiteX10" fmla="*/ 278830 w 456349"/>
              <a:gd name="connsiteY10" fmla="*/ 26496 h 505731"/>
              <a:gd name="connsiteX11" fmla="*/ 283884 w 456349"/>
              <a:gd name="connsiteY11" fmla="*/ 34601 h 505731"/>
              <a:gd name="connsiteX12" fmla="*/ 293679 w 456349"/>
              <a:gd name="connsiteY12" fmla="*/ 30786 h 505731"/>
              <a:gd name="connsiteX13" fmla="*/ 346871 w 456349"/>
              <a:gd name="connsiteY13" fmla="*/ 63943 h 505731"/>
              <a:gd name="connsiteX14" fmla="*/ 348906 w 456349"/>
              <a:gd name="connsiteY14" fmla="*/ 73424 h 505731"/>
              <a:gd name="connsiteX15" fmla="*/ 377276 w 456349"/>
              <a:gd name="connsiteY15" fmla="*/ 78810 h 505731"/>
              <a:gd name="connsiteX16" fmla="*/ 432445 w 456349"/>
              <a:gd name="connsiteY16" fmla="*/ 157079 h 505731"/>
              <a:gd name="connsiteX17" fmla="*/ 425649 w 456349"/>
              <a:gd name="connsiteY17" fmla="*/ 188731 h 505731"/>
              <a:gd name="connsiteX18" fmla="*/ 433568 w 456349"/>
              <a:gd name="connsiteY18" fmla="*/ 193122 h 505731"/>
              <a:gd name="connsiteX19" fmla="*/ 456349 w 456349"/>
              <a:gd name="connsiteY19" fmla="*/ 238354 h 505731"/>
              <a:gd name="connsiteX20" fmla="*/ 378569 w 456349"/>
              <a:gd name="connsiteY20" fmla="*/ 302322 h 505731"/>
              <a:gd name="connsiteX21" fmla="*/ 348294 w 456349"/>
              <a:gd name="connsiteY21" fmla="*/ 297296 h 505731"/>
              <a:gd name="connsiteX22" fmla="*/ 340640 w 456349"/>
              <a:gd name="connsiteY22" fmla="*/ 293052 h 505731"/>
              <a:gd name="connsiteX23" fmla="*/ 319959 w 456349"/>
              <a:gd name="connsiteY23" fmla="*/ 313759 h 505731"/>
              <a:gd name="connsiteX24" fmla="*/ 297867 w 456349"/>
              <a:gd name="connsiteY24" fmla="*/ 348226 h 505731"/>
              <a:gd name="connsiteX25" fmla="*/ 313618 w 456349"/>
              <a:gd name="connsiteY25" fmla="*/ 347042 h 505731"/>
              <a:gd name="connsiteX26" fmla="*/ 299757 w 456349"/>
              <a:gd name="connsiteY26" fmla="*/ 360198 h 505731"/>
              <a:gd name="connsiteX27" fmla="*/ 314285 w 456349"/>
              <a:gd name="connsiteY27" fmla="*/ 425542 h 505731"/>
              <a:gd name="connsiteX28" fmla="*/ 325530 w 456349"/>
              <a:gd name="connsiteY28" fmla="*/ 422942 h 505731"/>
              <a:gd name="connsiteX29" fmla="*/ 323069 w 456349"/>
              <a:gd name="connsiteY29" fmla="*/ 480181 h 505731"/>
              <a:gd name="connsiteX30" fmla="*/ 232015 w 456349"/>
              <a:gd name="connsiteY30" fmla="*/ 505731 h 505731"/>
              <a:gd name="connsiteX31" fmla="*/ 203832 w 456349"/>
              <a:gd name="connsiteY31" fmla="*/ 451445 h 505731"/>
              <a:gd name="connsiteX32" fmla="*/ 216099 w 456349"/>
              <a:gd name="connsiteY32" fmla="*/ 453280 h 505731"/>
              <a:gd name="connsiteX33" fmla="*/ 185721 w 456349"/>
              <a:gd name="connsiteY33" fmla="*/ 373318 h 505731"/>
              <a:gd name="connsiteX34" fmla="*/ 201542 w 456349"/>
              <a:gd name="connsiteY34" fmla="*/ 374290 h 505731"/>
              <a:gd name="connsiteX35" fmla="*/ 163760 w 456349"/>
              <a:gd name="connsiteY35" fmla="*/ 328017 h 505731"/>
              <a:gd name="connsiteX36" fmla="*/ 155086 w 456349"/>
              <a:gd name="connsiteY36" fmla="*/ 322526 h 505731"/>
              <a:gd name="connsiteX37" fmla="*/ 146531 w 456349"/>
              <a:gd name="connsiteY37" fmla="*/ 334458 h 505731"/>
              <a:gd name="connsiteX38" fmla="*/ 97426 w 456349"/>
              <a:gd name="connsiteY38" fmla="*/ 353586 h 505731"/>
              <a:gd name="connsiteX39" fmla="*/ 27981 w 456349"/>
              <a:gd name="connsiteY39" fmla="*/ 288280 h 505731"/>
              <a:gd name="connsiteX40" fmla="*/ 33438 w 456349"/>
              <a:gd name="connsiteY40" fmla="*/ 262860 h 505731"/>
              <a:gd name="connsiteX41" fmla="*/ 38757 w 456349"/>
              <a:gd name="connsiteY41" fmla="*/ 255441 h 505731"/>
              <a:gd name="connsiteX42" fmla="*/ 24506 w 456349"/>
              <a:gd name="connsiteY42" fmla="*/ 246405 h 505731"/>
              <a:gd name="connsiteX43" fmla="*/ 0 w 456349"/>
              <a:gd name="connsiteY43" fmla="*/ 190769 h 505731"/>
              <a:gd name="connsiteX44" fmla="*/ 51100 w 456349"/>
              <a:gd name="connsiteY44" fmla="*/ 118272 h 505731"/>
              <a:gd name="connsiteX45" fmla="*/ 70809 w 456349"/>
              <a:gd name="connsiteY45" fmla="*/ 114530 h 505731"/>
              <a:gd name="connsiteX46" fmla="*/ 80910 w 456349"/>
              <a:gd name="connsiteY46" fmla="*/ 83434 h 505731"/>
              <a:gd name="connsiteX47" fmla="*/ 117721 w 456349"/>
              <a:gd name="connsiteY47" fmla="*/ 54928 h 505731"/>
              <a:gd name="connsiteX48" fmla="*/ 147645 w 456349"/>
              <a:gd name="connsiteY48" fmla="*/ 49246 h 505731"/>
              <a:gd name="connsiteX49" fmla="*/ 150290 w 456349"/>
              <a:gd name="connsiteY49" fmla="*/ 39884 h 505731"/>
              <a:gd name="connsiteX50" fmla="*/ 187101 w 456349"/>
              <a:gd name="connsiteY50" fmla="*/ 7109 h 505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456349" h="505731">
                <a:moveTo>
                  <a:pt x="278937" y="280274"/>
                </a:moveTo>
                <a:lnTo>
                  <a:pt x="285004" y="301029"/>
                </a:lnTo>
                <a:cubicBezTo>
                  <a:pt x="292068" y="291385"/>
                  <a:pt x="297879" y="283461"/>
                  <a:pt x="304878" y="276509"/>
                </a:cubicBezTo>
                <a:lnTo>
                  <a:pt x="312291" y="271377"/>
                </a:lnTo>
                <a:lnTo>
                  <a:pt x="303646" y="276171"/>
                </a:lnTo>
                <a:close/>
                <a:moveTo>
                  <a:pt x="201374" y="296756"/>
                </a:moveTo>
                <a:lnTo>
                  <a:pt x="215289" y="309603"/>
                </a:lnTo>
                <a:lnTo>
                  <a:pt x="214502" y="294576"/>
                </a:lnTo>
                <a:close/>
                <a:moveTo>
                  <a:pt x="187101" y="7109"/>
                </a:moveTo>
                <a:cubicBezTo>
                  <a:pt x="197111" y="2532"/>
                  <a:pt x="208116" y="0"/>
                  <a:pt x="219668" y="0"/>
                </a:cubicBezTo>
                <a:cubicBezTo>
                  <a:pt x="242772" y="0"/>
                  <a:pt x="263689" y="10125"/>
                  <a:pt x="278830" y="26496"/>
                </a:cubicBezTo>
                <a:lnTo>
                  <a:pt x="283884" y="34601"/>
                </a:lnTo>
                <a:lnTo>
                  <a:pt x="293679" y="30786"/>
                </a:lnTo>
                <a:cubicBezTo>
                  <a:pt x="317591" y="30786"/>
                  <a:pt x="338107" y="44458"/>
                  <a:pt x="346871" y="63943"/>
                </a:cubicBezTo>
                <a:lnTo>
                  <a:pt x="348906" y="73424"/>
                </a:lnTo>
                <a:lnTo>
                  <a:pt x="377276" y="78810"/>
                </a:lnTo>
                <a:cubicBezTo>
                  <a:pt x="409697" y="91705"/>
                  <a:pt x="432445" y="121894"/>
                  <a:pt x="432445" y="157079"/>
                </a:cubicBezTo>
                <a:lnTo>
                  <a:pt x="425649" y="188731"/>
                </a:lnTo>
                <a:lnTo>
                  <a:pt x="433568" y="193122"/>
                </a:lnTo>
                <a:cubicBezTo>
                  <a:pt x="447644" y="204698"/>
                  <a:pt x="456349" y="220690"/>
                  <a:pt x="456349" y="238354"/>
                </a:cubicBezTo>
                <a:cubicBezTo>
                  <a:pt x="456349" y="273683"/>
                  <a:pt x="421526" y="302322"/>
                  <a:pt x="378569" y="302322"/>
                </a:cubicBezTo>
                <a:cubicBezTo>
                  <a:pt x="367830" y="302322"/>
                  <a:pt x="357599" y="300533"/>
                  <a:pt x="348294" y="297296"/>
                </a:cubicBezTo>
                <a:lnTo>
                  <a:pt x="340640" y="293052"/>
                </a:lnTo>
                <a:lnTo>
                  <a:pt x="319959" y="313759"/>
                </a:lnTo>
                <a:cubicBezTo>
                  <a:pt x="308966" y="327450"/>
                  <a:pt x="302955" y="340206"/>
                  <a:pt x="297867" y="348226"/>
                </a:cubicBezTo>
                <a:cubicBezTo>
                  <a:pt x="300640" y="348789"/>
                  <a:pt x="303124" y="346472"/>
                  <a:pt x="313618" y="347042"/>
                </a:cubicBezTo>
                <a:cubicBezTo>
                  <a:pt x="302568" y="354982"/>
                  <a:pt x="305627" y="358596"/>
                  <a:pt x="299757" y="360198"/>
                </a:cubicBezTo>
                <a:lnTo>
                  <a:pt x="314285" y="425542"/>
                </a:lnTo>
                <a:cubicBezTo>
                  <a:pt x="318033" y="424676"/>
                  <a:pt x="319445" y="423932"/>
                  <a:pt x="325530" y="422942"/>
                </a:cubicBezTo>
                <a:cubicBezTo>
                  <a:pt x="317779" y="446522"/>
                  <a:pt x="321422" y="466607"/>
                  <a:pt x="323069" y="480181"/>
                </a:cubicBezTo>
                <a:lnTo>
                  <a:pt x="232015" y="505731"/>
                </a:lnTo>
                <a:cubicBezTo>
                  <a:pt x="223853" y="478748"/>
                  <a:pt x="220097" y="470005"/>
                  <a:pt x="203832" y="451445"/>
                </a:cubicBezTo>
                <a:cubicBezTo>
                  <a:pt x="212273" y="452700"/>
                  <a:pt x="212331" y="451778"/>
                  <a:pt x="216099" y="453280"/>
                </a:cubicBezTo>
                <a:cubicBezTo>
                  <a:pt x="210743" y="427340"/>
                  <a:pt x="204570" y="383246"/>
                  <a:pt x="185721" y="373318"/>
                </a:cubicBezTo>
                <a:lnTo>
                  <a:pt x="201542" y="374290"/>
                </a:lnTo>
                <a:cubicBezTo>
                  <a:pt x="199660" y="362760"/>
                  <a:pt x="189402" y="346786"/>
                  <a:pt x="163760" y="328017"/>
                </a:cubicBezTo>
                <a:lnTo>
                  <a:pt x="155086" y="322526"/>
                </a:lnTo>
                <a:lnTo>
                  <a:pt x="146531" y="334458"/>
                </a:lnTo>
                <a:cubicBezTo>
                  <a:pt x="133964" y="346276"/>
                  <a:pt x="116603" y="353586"/>
                  <a:pt x="97426" y="353586"/>
                </a:cubicBezTo>
                <a:cubicBezTo>
                  <a:pt x="59073" y="353586"/>
                  <a:pt x="27981" y="324348"/>
                  <a:pt x="27981" y="288280"/>
                </a:cubicBezTo>
                <a:cubicBezTo>
                  <a:pt x="27981" y="279263"/>
                  <a:pt x="29924" y="270673"/>
                  <a:pt x="33438" y="262860"/>
                </a:cubicBezTo>
                <a:lnTo>
                  <a:pt x="38757" y="255441"/>
                </a:lnTo>
                <a:lnTo>
                  <a:pt x="24506" y="246405"/>
                </a:lnTo>
                <a:cubicBezTo>
                  <a:pt x="9365" y="232166"/>
                  <a:pt x="0" y="212496"/>
                  <a:pt x="0" y="190769"/>
                </a:cubicBezTo>
                <a:cubicBezTo>
                  <a:pt x="0" y="158179"/>
                  <a:pt x="21071" y="130217"/>
                  <a:pt x="51100" y="118272"/>
                </a:cubicBezTo>
                <a:lnTo>
                  <a:pt x="70809" y="114530"/>
                </a:lnTo>
                <a:lnTo>
                  <a:pt x="80910" y="83434"/>
                </a:lnTo>
                <a:cubicBezTo>
                  <a:pt x="89931" y="70876"/>
                  <a:pt x="102706" y="60900"/>
                  <a:pt x="117721" y="54928"/>
                </a:cubicBezTo>
                <a:lnTo>
                  <a:pt x="147645" y="49246"/>
                </a:lnTo>
                <a:lnTo>
                  <a:pt x="150290" y="39884"/>
                </a:lnTo>
                <a:cubicBezTo>
                  <a:pt x="159312" y="25446"/>
                  <a:pt x="172087" y="13976"/>
                  <a:pt x="187101" y="7109"/>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rtl="1"/>
            <a:endParaRPr lang="ko-KR" altLang="en-US">
              <a:cs typeface="B Nazanin" panose="00000700000000000000" pitchFamily="2" charset="-78"/>
            </a:endParaRPr>
          </a:p>
        </p:txBody>
      </p:sp>
      <p:sp>
        <p:nvSpPr>
          <p:cNvPr id="42" name="Freeform: Shape 41">
            <a:extLst>
              <a:ext uri="{FF2B5EF4-FFF2-40B4-BE49-F238E27FC236}">
                <a16:creationId xmlns:a16="http://schemas.microsoft.com/office/drawing/2014/main" id="{DAB06752-B0EB-43D6-B7B6-1E99343D5529}"/>
              </a:ext>
            </a:extLst>
          </p:cNvPr>
          <p:cNvSpPr/>
          <p:nvPr/>
        </p:nvSpPr>
        <p:spPr>
          <a:xfrm>
            <a:off x="9828175" y="2834227"/>
            <a:ext cx="563882" cy="767638"/>
          </a:xfrm>
          <a:custGeom>
            <a:avLst/>
            <a:gdLst>
              <a:gd name="connsiteX0" fmla="*/ 1036320 w 1133475"/>
              <a:gd name="connsiteY0" fmla="*/ 603444 h 1543050"/>
              <a:gd name="connsiteX1" fmla="*/ 955357 w 1133475"/>
              <a:gd name="connsiteY1" fmla="*/ 617731 h 1543050"/>
              <a:gd name="connsiteX2" fmla="*/ 947738 w 1133475"/>
              <a:gd name="connsiteY2" fmla="*/ 604396 h 1543050"/>
              <a:gd name="connsiteX3" fmla="*/ 1134428 w 1133475"/>
              <a:gd name="connsiteY3" fmla="*/ 454854 h 1543050"/>
              <a:gd name="connsiteX4" fmla="*/ 938213 w 1133475"/>
              <a:gd name="connsiteY4" fmla="*/ 527244 h 1543050"/>
              <a:gd name="connsiteX5" fmla="*/ 968692 w 1133475"/>
              <a:gd name="connsiteY5" fmla="*/ 454854 h 1543050"/>
              <a:gd name="connsiteX6" fmla="*/ 771525 w 1133475"/>
              <a:gd name="connsiteY6" fmla="*/ 632971 h 1543050"/>
              <a:gd name="connsiteX7" fmla="*/ 837247 w 1133475"/>
              <a:gd name="connsiteY7" fmla="*/ 543436 h 1543050"/>
              <a:gd name="connsiteX8" fmla="*/ 893445 w 1133475"/>
              <a:gd name="connsiteY8" fmla="*/ 468189 h 1543050"/>
              <a:gd name="connsiteX9" fmla="*/ 880110 w 1133475"/>
              <a:gd name="connsiteY9" fmla="*/ 447234 h 1543050"/>
              <a:gd name="connsiteX10" fmla="*/ 711517 w 1133475"/>
              <a:gd name="connsiteY10" fmla="*/ 613921 h 1543050"/>
              <a:gd name="connsiteX11" fmla="*/ 659130 w 1133475"/>
              <a:gd name="connsiteY11" fmla="*/ 734889 h 1543050"/>
              <a:gd name="connsiteX12" fmla="*/ 646747 w 1133475"/>
              <a:gd name="connsiteY12" fmla="*/ 612016 h 1543050"/>
              <a:gd name="connsiteX13" fmla="*/ 662940 w 1133475"/>
              <a:gd name="connsiteY13" fmla="*/ 569154 h 1543050"/>
              <a:gd name="connsiteX14" fmla="*/ 824865 w 1133475"/>
              <a:gd name="connsiteY14" fmla="*/ 431994 h 1543050"/>
              <a:gd name="connsiteX15" fmla="*/ 843915 w 1133475"/>
              <a:gd name="connsiteY15" fmla="*/ 411039 h 1543050"/>
              <a:gd name="connsiteX16" fmla="*/ 867728 w 1133475"/>
              <a:gd name="connsiteY16" fmla="*/ 341506 h 1543050"/>
              <a:gd name="connsiteX17" fmla="*/ 866775 w 1133475"/>
              <a:gd name="connsiteY17" fmla="*/ 293881 h 1543050"/>
              <a:gd name="connsiteX18" fmla="*/ 866775 w 1133475"/>
              <a:gd name="connsiteY18" fmla="*/ 282451 h 1543050"/>
              <a:gd name="connsiteX19" fmla="*/ 854392 w 1133475"/>
              <a:gd name="connsiteY19" fmla="*/ 202441 h 1543050"/>
              <a:gd name="connsiteX20" fmla="*/ 840105 w 1133475"/>
              <a:gd name="connsiteY20" fmla="*/ 185296 h 1543050"/>
              <a:gd name="connsiteX21" fmla="*/ 822007 w 1133475"/>
              <a:gd name="connsiteY21" fmla="*/ 201489 h 1543050"/>
              <a:gd name="connsiteX22" fmla="*/ 708660 w 1133475"/>
              <a:gd name="connsiteY22" fmla="*/ 402466 h 1543050"/>
              <a:gd name="connsiteX23" fmla="*/ 684847 w 1133475"/>
              <a:gd name="connsiteY23" fmla="*/ 421516 h 1543050"/>
              <a:gd name="connsiteX24" fmla="*/ 677228 w 1133475"/>
              <a:gd name="connsiteY24" fmla="*/ 392941 h 1543050"/>
              <a:gd name="connsiteX25" fmla="*/ 723900 w 1133475"/>
              <a:gd name="connsiteY25" fmla="*/ 263401 h 1543050"/>
              <a:gd name="connsiteX26" fmla="*/ 748665 w 1133475"/>
              <a:gd name="connsiteY26" fmla="*/ 129099 h 1543050"/>
              <a:gd name="connsiteX27" fmla="*/ 681038 w 1133475"/>
              <a:gd name="connsiteY27" fmla="*/ 224349 h 1543050"/>
              <a:gd name="connsiteX28" fmla="*/ 681038 w 1133475"/>
              <a:gd name="connsiteY28" fmla="*/ 104334 h 1543050"/>
              <a:gd name="connsiteX29" fmla="*/ 670560 w 1133475"/>
              <a:gd name="connsiteY29" fmla="*/ 76711 h 1543050"/>
              <a:gd name="connsiteX30" fmla="*/ 641032 w 1133475"/>
              <a:gd name="connsiteY30" fmla="*/ 47184 h 1543050"/>
              <a:gd name="connsiteX31" fmla="*/ 590550 w 1133475"/>
              <a:gd name="connsiteY31" fmla="*/ 511 h 1543050"/>
              <a:gd name="connsiteX32" fmla="*/ 561975 w 1133475"/>
              <a:gd name="connsiteY32" fmla="*/ 64329 h 1543050"/>
              <a:gd name="connsiteX33" fmla="*/ 538163 w 1133475"/>
              <a:gd name="connsiteY33" fmla="*/ 99571 h 1543050"/>
              <a:gd name="connsiteX34" fmla="*/ 531495 w 1133475"/>
              <a:gd name="connsiteY34" fmla="*/ 113859 h 1543050"/>
              <a:gd name="connsiteX35" fmla="*/ 530542 w 1133475"/>
              <a:gd name="connsiteY35" fmla="*/ 184344 h 1543050"/>
              <a:gd name="connsiteX36" fmla="*/ 497205 w 1133475"/>
              <a:gd name="connsiteY36" fmla="*/ 170056 h 1543050"/>
              <a:gd name="connsiteX37" fmla="*/ 474345 w 1133475"/>
              <a:gd name="connsiteY37" fmla="*/ 172914 h 1543050"/>
              <a:gd name="connsiteX38" fmla="*/ 480060 w 1133475"/>
              <a:gd name="connsiteY38" fmla="*/ 327219 h 1543050"/>
              <a:gd name="connsiteX39" fmla="*/ 562928 w 1133475"/>
              <a:gd name="connsiteY39" fmla="*/ 475809 h 1543050"/>
              <a:gd name="connsiteX40" fmla="*/ 264795 w 1133475"/>
              <a:gd name="connsiteY40" fmla="*/ 334839 h 1543050"/>
              <a:gd name="connsiteX41" fmla="*/ 358140 w 1133475"/>
              <a:gd name="connsiteY41" fmla="*/ 482476 h 1543050"/>
              <a:gd name="connsiteX42" fmla="*/ 287655 w 1133475"/>
              <a:gd name="connsiteY42" fmla="*/ 471999 h 1543050"/>
              <a:gd name="connsiteX43" fmla="*/ 385763 w 1133475"/>
              <a:gd name="connsiteY43" fmla="*/ 552961 h 1543050"/>
              <a:gd name="connsiteX44" fmla="*/ 487680 w 1133475"/>
              <a:gd name="connsiteY44" fmla="*/ 574869 h 1543050"/>
              <a:gd name="connsiteX45" fmla="*/ 629603 w 1133475"/>
              <a:gd name="connsiteY45" fmla="*/ 742509 h 1543050"/>
              <a:gd name="connsiteX46" fmla="*/ 630555 w 1133475"/>
              <a:gd name="connsiteY46" fmla="*/ 747271 h 1543050"/>
              <a:gd name="connsiteX47" fmla="*/ 596265 w 1133475"/>
              <a:gd name="connsiteY47" fmla="*/ 770131 h 1543050"/>
              <a:gd name="connsiteX48" fmla="*/ 469582 w 1133475"/>
              <a:gd name="connsiteY48" fmla="*/ 664404 h 1543050"/>
              <a:gd name="connsiteX49" fmla="*/ 355282 w 1133475"/>
              <a:gd name="connsiteY49" fmla="*/ 596776 h 1543050"/>
              <a:gd name="connsiteX50" fmla="*/ 219075 w 1133475"/>
              <a:gd name="connsiteY50" fmla="*/ 606301 h 1543050"/>
              <a:gd name="connsiteX51" fmla="*/ 215265 w 1133475"/>
              <a:gd name="connsiteY51" fmla="*/ 618684 h 1543050"/>
              <a:gd name="connsiteX52" fmla="*/ 434340 w 1133475"/>
              <a:gd name="connsiteY52" fmla="*/ 733936 h 1543050"/>
              <a:gd name="connsiteX53" fmla="*/ 429578 w 1133475"/>
              <a:gd name="connsiteY53" fmla="*/ 745366 h 1543050"/>
              <a:gd name="connsiteX54" fmla="*/ 152400 w 1133475"/>
              <a:gd name="connsiteY54" fmla="*/ 657736 h 1543050"/>
              <a:gd name="connsiteX55" fmla="*/ 212407 w 1133475"/>
              <a:gd name="connsiteY55" fmla="*/ 710124 h 1543050"/>
              <a:gd name="connsiteX56" fmla="*/ 0 w 1133475"/>
              <a:gd name="connsiteY56" fmla="*/ 751081 h 1543050"/>
              <a:gd name="connsiteX57" fmla="*/ 280035 w 1133475"/>
              <a:gd name="connsiteY57" fmla="*/ 796801 h 1543050"/>
              <a:gd name="connsiteX58" fmla="*/ 186690 w 1133475"/>
              <a:gd name="connsiteY58" fmla="*/ 836806 h 1543050"/>
              <a:gd name="connsiteX59" fmla="*/ 289560 w 1133475"/>
              <a:gd name="connsiteY59" fmla="*/ 867286 h 1543050"/>
              <a:gd name="connsiteX60" fmla="*/ 381000 w 1133475"/>
              <a:gd name="connsiteY60" fmla="*/ 839664 h 1543050"/>
              <a:gd name="connsiteX61" fmla="*/ 481013 w 1133475"/>
              <a:gd name="connsiteY61" fmla="*/ 829186 h 1543050"/>
              <a:gd name="connsiteX62" fmla="*/ 461010 w 1133475"/>
              <a:gd name="connsiteY62" fmla="*/ 852046 h 1543050"/>
              <a:gd name="connsiteX63" fmla="*/ 327660 w 1133475"/>
              <a:gd name="connsiteY63" fmla="*/ 982539 h 1543050"/>
              <a:gd name="connsiteX64" fmla="*/ 322897 w 1133475"/>
              <a:gd name="connsiteY64" fmla="*/ 1012066 h 1543050"/>
              <a:gd name="connsiteX65" fmla="*/ 349567 w 1133475"/>
              <a:gd name="connsiteY65" fmla="*/ 1011114 h 1543050"/>
              <a:gd name="connsiteX66" fmla="*/ 430530 w 1133475"/>
              <a:gd name="connsiteY66" fmla="*/ 993016 h 1543050"/>
              <a:gd name="connsiteX67" fmla="*/ 485775 w 1133475"/>
              <a:gd name="connsiteY67" fmla="*/ 997779 h 1543050"/>
              <a:gd name="connsiteX68" fmla="*/ 490538 w 1133475"/>
              <a:gd name="connsiteY68" fmla="*/ 996826 h 1543050"/>
              <a:gd name="connsiteX69" fmla="*/ 573405 w 1133475"/>
              <a:gd name="connsiteY69" fmla="*/ 921579 h 1543050"/>
              <a:gd name="connsiteX70" fmla="*/ 591503 w 1133475"/>
              <a:gd name="connsiteY70" fmla="*/ 857761 h 1543050"/>
              <a:gd name="connsiteX71" fmla="*/ 623888 w 1133475"/>
              <a:gd name="connsiteY71" fmla="*/ 827281 h 1543050"/>
              <a:gd name="connsiteX72" fmla="*/ 640080 w 1133475"/>
              <a:gd name="connsiteY72" fmla="*/ 862524 h 1543050"/>
              <a:gd name="connsiteX73" fmla="*/ 664845 w 1133475"/>
              <a:gd name="connsiteY73" fmla="*/ 1060644 h 1543050"/>
              <a:gd name="connsiteX74" fmla="*/ 748665 w 1133475"/>
              <a:gd name="connsiteY74" fmla="*/ 1509271 h 1543050"/>
              <a:gd name="connsiteX75" fmla="*/ 774382 w 1133475"/>
              <a:gd name="connsiteY75" fmla="*/ 1543561 h 1543050"/>
              <a:gd name="connsiteX76" fmla="*/ 833438 w 1133475"/>
              <a:gd name="connsiteY76" fmla="*/ 1460694 h 1543050"/>
              <a:gd name="connsiteX77" fmla="*/ 671513 w 1133475"/>
              <a:gd name="connsiteY77" fmla="*/ 851094 h 1543050"/>
              <a:gd name="connsiteX78" fmla="*/ 677228 w 1133475"/>
              <a:gd name="connsiteY78" fmla="*/ 812041 h 1543050"/>
              <a:gd name="connsiteX79" fmla="*/ 721995 w 1133475"/>
              <a:gd name="connsiteY79" fmla="*/ 817756 h 1543050"/>
              <a:gd name="connsiteX80" fmla="*/ 795338 w 1133475"/>
              <a:gd name="connsiteY80" fmla="*/ 885384 h 1543050"/>
              <a:gd name="connsiteX81" fmla="*/ 877253 w 1133475"/>
              <a:gd name="connsiteY81" fmla="*/ 885384 h 1543050"/>
              <a:gd name="connsiteX82" fmla="*/ 880110 w 1133475"/>
              <a:gd name="connsiteY82" fmla="*/ 845379 h 1543050"/>
              <a:gd name="connsiteX83" fmla="*/ 999172 w 1133475"/>
              <a:gd name="connsiteY83" fmla="*/ 819661 h 1543050"/>
              <a:gd name="connsiteX84" fmla="*/ 999172 w 1133475"/>
              <a:gd name="connsiteY84" fmla="*/ 786324 h 1543050"/>
              <a:gd name="connsiteX85" fmla="*/ 851535 w 1133475"/>
              <a:gd name="connsiteY85" fmla="*/ 751081 h 1543050"/>
              <a:gd name="connsiteX86" fmla="*/ 792480 w 1133475"/>
              <a:gd name="connsiteY86" fmla="*/ 748224 h 1543050"/>
              <a:gd name="connsiteX87" fmla="*/ 790575 w 1133475"/>
              <a:gd name="connsiteY87" fmla="*/ 736794 h 1543050"/>
              <a:gd name="connsiteX88" fmla="*/ 844867 w 1133475"/>
              <a:gd name="connsiteY88" fmla="*/ 714886 h 1543050"/>
              <a:gd name="connsiteX89" fmla="*/ 1046797 w 1133475"/>
              <a:gd name="connsiteY89" fmla="*/ 629161 h 1543050"/>
              <a:gd name="connsiteX90" fmla="*/ 1056323 w 1133475"/>
              <a:gd name="connsiteY90" fmla="*/ 610111 h 1543050"/>
              <a:gd name="connsiteX91" fmla="*/ 1036320 w 1133475"/>
              <a:gd name="connsiteY91" fmla="*/ 603444 h 1543050"/>
              <a:gd name="connsiteX92" fmla="*/ 576263 w 1133475"/>
              <a:gd name="connsiteY92" fmla="*/ 259591 h 1543050"/>
              <a:gd name="connsiteX93" fmla="*/ 561022 w 1133475"/>
              <a:gd name="connsiteY93" fmla="*/ 252924 h 1543050"/>
              <a:gd name="connsiteX94" fmla="*/ 533400 w 1133475"/>
              <a:gd name="connsiteY94" fmla="*/ 184344 h 1543050"/>
              <a:gd name="connsiteX95" fmla="*/ 532447 w 1133475"/>
              <a:gd name="connsiteY95" fmla="*/ 183391 h 1543050"/>
              <a:gd name="connsiteX96" fmla="*/ 532447 w 1133475"/>
              <a:gd name="connsiteY96" fmla="*/ 183391 h 1543050"/>
              <a:gd name="connsiteX97" fmla="*/ 532447 w 1133475"/>
              <a:gd name="connsiteY97" fmla="*/ 184344 h 1543050"/>
              <a:gd name="connsiteX98" fmla="*/ 580072 w 1133475"/>
              <a:gd name="connsiteY98" fmla="*/ 240541 h 1543050"/>
              <a:gd name="connsiteX99" fmla="*/ 576263 w 1133475"/>
              <a:gd name="connsiteY99" fmla="*/ 259591 h 1543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Lst>
            <a:rect l="l" t="t" r="r" b="b"/>
            <a:pathLst>
              <a:path w="1133475" h="1543050">
                <a:moveTo>
                  <a:pt x="1036320" y="603444"/>
                </a:moveTo>
                <a:cubicBezTo>
                  <a:pt x="1009650" y="608206"/>
                  <a:pt x="982980" y="612969"/>
                  <a:pt x="955357" y="617731"/>
                </a:cubicBezTo>
                <a:cubicBezTo>
                  <a:pt x="952500" y="612969"/>
                  <a:pt x="950595" y="609159"/>
                  <a:pt x="947738" y="604396"/>
                </a:cubicBezTo>
                <a:cubicBezTo>
                  <a:pt x="1042988" y="594871"/>
                  <a:pt x="1081088" y="521529"/>
                  <a:pt x="1134428" y="454854"/>
                </a:cubicBezTo>
                <a:cubicBezTo>
                  <a:pt x="1054417" y="448186"/>
                  <a:pt x="995363" y="477714"/>
                  <a:pt x="938213" y="527244"/>
                </a:cubicBezTo>
                <a:cubicBezTo>
                  <a:pt x="944880" y="497716"/>
                  <a:pt x="972503" y="485334"/>
                  <a:pt x="968692" y="454854"/>
                </a:cubicBezTo>
                <a:cubicBezTo>
                  <a:pt x="880110" y="490096"/>
                  <a:pt x="875347" y="613921"/>
                  <a:pt x="771525" y="632971"/>
                </a:cubicBezTo>
                <a:cubicBezTo>
                  <a:pt x="781050" y="589156"/>
                  <a:pt x="809625" y="566296"/>
                  <a:pt x="837247" y="543436"/>
                </a:cubicBezTo>
                <a:cubicBezTo>
                  <a:pt x="861060" y="522481"/>
                  <a:pt x="883920" y="500574"/>
                  <a:pt x="893445" y="468189"/>
                </a:cubicBezTo>
                <a:cubicBezTo>
                  <a:pt x="896303" y="457711"/>
                  <a:pt x="900113" y="446281"/>
                  <a:pt x="880110" y="447234"/>
                </a:cubicBezTo>
                <a:cubicBezTo>
                  <a:pt x="800100" y="452949"/>
                  <a:pt x="718185" y="532959"/>
                  <a:pt x="711517" y="613921"/>
                </a:cubicBezTo>
                <a:cubicBezTo>
                  <a:pt x="707707" y="657736"/>
                  <a:pt x="701040" y="700599"/>
                  <a:pt x="659130" y="734889"/>
                </a:cubicBezTo>
                <a:cubicBezTo>
                  <a:pt x="654367" y="690121"/>
                  <a:pt x="650557" y="651069"/>
                  <a:pt x="646747" y="612016"/>
                </a:cubicBezTo>
                <a:cubicBezTo>
                  <a:pt x="644842" y="594871"/>
                  <a:pt x="652463" y="581536"/>
                  <a:pt x="662940" y="569154"/>
                </a:cubicBezTo>
                <a:cubicBezTo>
                  <a:pt x="709613" y="514861"/>
                  <a:pt x="757238" y="462474"/>
                  <a:pt x="824865" y="431994"/>
                </a:cubicBezTo>
                <a:cubicBezTo>
                  <a:pt x="834390" y="428184"/>
                  <a:pt x="851535" y="425326"/>
                  <a:pt x="843915" y="411039"/>
                </a:cubicBezTo>
                <a:cubicBezTo>
                  <a:pt x="825817" y="376749"/>
                  <a:pt x="853440" y="361509"/>
                  <a:pt x="867728" y="341506"/>
                </a:cubicBezTo>
                <a:cubicBezTo>
                  <a:pt x="886778" y="315789"/>
                  <a:pt x="887730" y="315789"/>
                  <a:pt x="866775" y="293881"/>
                </a:cubicBezTo>
                <a:cubicBezTo>
                  <a:pt x="864870" y="291976"/>
                  <a:pt x="864870" y="284356"/>
                  <a:pt x="866775" y="282451"/>
                </a:cubicBezTo>
                <a:cubicBezTo>
                  <a:pt x="888682" y="251971"/>
                  <a:pt x="856297" y="229111"/>
                  <a:pt x="854392" y="202441"/>
                </a:cubicBezTo>
                <a:cubicBezTo>
                  <a:pt x="853440" y="195774"/>
                  <a:pt x="846772" y="187201"/>
                  <a:pt x="840105" y="185296"/>
                </a:cubicBezTo>
                <a:cubicBezTo>
                  <a:pt x="827722" y="181486"/>
                  <a:pt x="825817" y="193869"/>
                  <a:pt x="822007" y="201489"/>
                </a:cubicBezTo>
                <a:cubicBezTo>
                  <a:pt x="784860" y="269116"/>
                  <a:pt x="719138" y="319599"/>
                  <a:pt x="708660" y="402466"/>
                </a:cubicBezTo>
                <a:cubicBezTo>
                  <a:pt x="707707" y="411991"/>
                  <a:pt x="697230" y="424374"/>
                  <a:pt x="684847" y="421516"/>
                </a:cubicBezTo>
                <a:cubicBezTo>
                  <a:pt x="669607" y="417706"/>
                  <a:pt x="676275" y="403419"/>
                  <a:pt x="677228" y="392941"/>
                </a:cubicBezTo>
                <a:cubicBezTo>
                  <a:pt x="684847" y="347221"/>
                  <a:pt x="704850" y="305311"/>
                  <a:pt x="723900" y="263401"/>
                </a:cubicBezTo>
                <a:cubicBezTo>
                  <a:pt x="741997" y="223396"/>
                  <a:pt x="756285" y="183391"/>
                  <a:pt x="748665" y="129099"/>
                </a:cubicBezTo>
                <a:cubicBezTo>
                  <a:pt x="725805" y="161484"/>
                  <a:pt x="707707" y="187201"/>
                  <a:pt x="681038" y="224349"/>
                </a:cubicBezTo>
                <a:cubicBezTo>
                  <a:pt x="681038" y="173866"/>
                  <a:pt x="681038" y="138624"/>
                  <a:pt x="681038" y="104334"/>
                </a:cubicBezTo>
                <a:cubicBezTo>
                  <a:pt x="681038" y="93856"/>
                  <a:pt x="682942" y="74806"/>
                  <a:pt x="670560" y="76711"/>
                </a:cubicBezTo>
                <a:cubicBezTo>
                  <a:pt x="641032" y="81474"/>
                  <a:pt x="647700" y="60519"/>
                  <a:pt x="641032" y="47184"/>
                </a:cubicBezTo>
                <a:cubicBezTo>
                  <a:pt x="630555" y="25276"/>
                  <a:pt x="610553" y="-4251"/>
                  <a:pt x="590550" y="511"/>
                </a:cubicBezTo>
                <a:cubicBezTo>
                  <a:pt x="570547" y="5274"/>
                  <a:pt x="559117" y="35754"/>
                  <a:pt x="561975" y="64329"/>
                </a:cubicBezTo>
                <a:cubicBezTo>
                  <a:pt x="563880" y="79569"/>
                  <a:pt x="591503" y="118621"/>
                  <a:pt x="538163" y="99571"/>
                </a:cubicBezTo>
                <a:cubicBezTo>
                  <a:pt x="531495" y="97666"/>
                  <a:pt x="527685" y="109096"/>
                  <a:pt x="531495" y="113859"/>
                </a:cubicBezTo>
                <a:cubicBezTo>
                  <a:pt x="550545" y="137671"/>
                  <a:pt x="526732" y="160531"/>
                  <a:pt x="530542" y="184344"/>
                </a:cubicBezTo>
                <a:cubicBezTo>
                  <a:pt x="517207" y="185296"/>
                  <a:pt x="506730" y="178629"/>
                  <a:pt x="497205" y="170056"/>
                </a:cubicBezTo>
                <a:cubicBezTo>
                  <a:pt x="489585" y="163389"/>
                  <a:pt x="481965" y="161484"/>
                  <a:pt x="474345" y="172914"/>
                </a:cubicBezTo>
                <a:cubicBezTo>
                  <a:pt x="447675" y="210061"/>
                  <a:pt x="450532" y="292929"/>
                  <a:pt x="480060" y="327219"/>
                </a:cubicBezTo>
                <a:cubicBezTo>
                  <a:pt x="516255" y="371986"/>
                  <a:pt x="549592" y="417706"/>
                  <a:pt x="562928" y="475809"/>
                </a:cubicBezTo>
                <a:cubicBezTo>
                  <a:pt x="469582" y="412944"/>
                  <a:pt x="400050" y="306264"/>
                  <a:pt x="264795" y="334839"/>
                </a:cubicBezTo>
                <a:cubicBezTo>
                  <a:pt x="267653" y="394846"/>
                  <a:pt x="304800" y="438661"/>
                  <a:pt x="358140" y="482476"/>
                </a:cubicBezTo>
                <a:cubicBezTo>
                  <a:pt x="325755" y="481524"/>
                  <a:pt x="308610" y="462474"/>
                  <a:pt x="287655" y="471999"/>
                </a:cubicBezTo>
                <a:cubicBezTo>
                  <a:pt x="302895" y="521529"/>
                  <a:pt x="330517" y="551056"/>
                  <a:pt x="385763" y="552961"/>
                </a:cubicBezTo>
                <a:cubicBezTo>
                  <a:pt x="420053" y="553914"/>
                  <a:pt x="454342" y="565344"/>
                  <a:pt x="487680" y="574869"/>
                </a:cubicBezTo>
                <a:cubicBezTo>
                  <a:pt x="643890" y="617731"/>
                  <a:pt x="612457" y="601539"/>
                  <a:pt x="629603" y="742509"/>
                </a:cubicBezTo>
                <a:cubicBezTo>
                  <a:pt x="629603" y="744414"/>
                  <a:pt x="629603" y="745366"/>
                  <a:pt x="630555" y="747271"/>
                </a:cubicBezTo>
                <a:cubicBezTo>
                  <a:pt x="635317" y="780609"/>
                  <a:pt x="621030" y="783466"/>
                  <a:pt x="596265" y="770131"/>
                </a:cubicBezTo>
                <a:cubicBezTo>
                  <a:pt x="546735" y="743461"/>
                  <a:pt x="501015" y="710124"/>
                  <a:pt x="469582" y="664404"/>
                </a:cubicBezTo>
                <a:cubicBezTo>
                  <a:pt x="440055" y="621541"/>
                  <a:pt x="393382" y="588204"/>
                  <a:pt x="355282" y="596776"/>
                </a:cubicBezTo>
                <a:cubicBezTo>
                  <a:pt x="308610" y="606301"/>
                  <a:pt x="260985" y="576774"/>
                  <a:pt x="219075" y="606301"/>
                </a:cubicBezTo>
                <a:cubicBezTo>
                  <a:pt x="217170" y="607254"/>
                  <a:pt x="217170" y="612016"/>
                  <a:pt x="215265" y="618684"/>
                </a:cubicBezTo>
                <a:cubicBezTo>
                  <a:pt x="287655" y="656784"/>
                  <a:pt x="360997" y="694884"/>
                  <a:pt x="434340" y="733936"/>
                </a:cubicBezTo>
                <a:cubicBezTo>
                  <a:pt x="432435" y="737746"/>
                  <a:pt x="431482" y="741556"/>
                  <a:pt x="429578" y="745366"/>
                </a:cubicBezTo>
                <a:cubicBezTo>
                  <a:pt x="340042" y="716791"/>
                  <a:pt x="250507" y="688216"/>
                  <a:pt x="152400" y="657736"/>
                </a:cubicBezTo>
                <a:cubicBezTo>
                  <a:pt x="171450" y="685359"/>
                  <a:pt x="199072" y="682501"/>
                  <a:pt x="212407" y="710124"/>
                </a:cubicBezTo>
                <a:cubicBezTo>
                  <a:pt x="133350" y="701551"/>
                  <a:pt x="61913" y="705361"/>
                  <a:pt x="0" y="751081"/>
                </a:cubicBezTo>
                <a:cubicBezTo>
                  <a:pt x="87630" y="808231"/>
                  <a:pt x="180975" y="815851"/>
                  <a:pt x="280035" y="796801"/>
                </a:cubicBezTo>
                <a:cubicBezTo>
                  <a:pt x="251460" y="822519"/>
                  <a:pt x="213360" y="812994"/>
                  <a:pt x="186690" y="836806"/>
                </a:cubicBezTo>
                <a:cubicBezTo>
                  <a:pt x="216217" y="869191"/>
                  <a:pt x="250507" y="877764"/>
                  <a:pt x="289560" y="867286"/>
                </a:cubicBezTo>
                <a:cubicBezTo>
                  <a:pt x="320040" y="858714"/>
                  <a:pt x="349567" y="848236"/>
                  <a:pt x="381000" y="839664"/>
                </a:cubicBezTo>
                <a:cubicBezTo>
                  <a:pt x="413385" y="831091"/>
                  <a:pt x="446722" y="819661"/>
                  <a:pt x="481013" y="829186"/>
                </a:cubicBezTo>
                <a:cubicBezTo>
                  <a:pt x="479107" y="843474"/>
                  <a:pt x="468630" y="846331"/>
                  <a:pt x="461010" y="852046"/>
                </a:cubicBezTo>
                <a:cubicBezTo>
                  <a:pt x="411480" y="890146"/>
                  <a:pt x="338138" y="904434"/>
                  <a:pt x="327660" y="982539"/>
                </a:cubicBezTo>
                <a:cubicBezTo>
                  <a:pt x="326707" y="992064"/>
                  <a:pt x="311467" y="1002541"/>
                  <a:pt x="322897" y="1012066"/>
                </a:cubicBezTo>
                <a:cubicBezTo>
                  <a:pt x="327660" y="1016829"/>
                  <a:pt x="340995" y="1013019"/>
                  <a:pt x="349567" y="1011114"/>
                </a:cubicBezTo>
                <a:cubicBezTo>
                  <a:pt x="377190" y="1006351"/>
                  <a:pt x="416242" y="1010161"/>
                  <a:pt x="430530" y="993016"/>
                </a:cubicBezTo>
                <a:cubicBezTo>
                  <a:pt x="458153" y="959679"/>
                  <a:pt x="469582" y="979681"/>
                  <a:pt x="485775" y="997779"/>
                </a:cubicBezTo>
                <a:cubicBezTo>
                  <a:pt x="486728" y="998731"/>
                  <a:pt x="488632" y="997779"/>
                  <a:pt x="490538" y="996826"/>
                </a:cubicBezTo>
                <a:cubicBezTo>
                  <a:pt x="530542" y="985396"/>
                  <a:pt x="571500" y="976824"/>
                  <a:pt x="573405" y="921579"/>
                </a:cubicBezTo>
                <a:cubicBezTo>
                  <a:pt x="574357" y="899671"/>
                  <a:pt x="582930" y="878716"/>
                  <a:pt x="591503" y="857761"/>
                </a:cubicBezTo>
                <a:cubicBezTo>
                  <a:pt x="597217" y="843474"/>
                  <a:pt x="605790" y="825376"/>
                  <a:pt x="623888" y="827281"/>
                </a:cubicBezTo>
                <a:cubicBezTo>
                  <a:pt x="641985" y="829186"/>
                  <a:pt x="639128" y="850141"/>
                  <a:pt x="640080" y="862524"/>
                </a:cubicBezTo>
                <a:cubicBezTo>
                  <a:pt x="648653" y="928246"/>
                  <a:pt x="655320" y="994921"/>
                  <a:pt x="664845" y="1060644"/>
                </a:cubicBezTo>
                <a:cubicBezTo>
                  <a:pt x="685800" y="1211139"/>
                  <a:pt x="701992" y="1363539"/>
                  <a:pt x="748665" y="1509271"/>
                </a:cubicBezTo>
                <a:cubicBezTo>
                  <a:pt x="753428" y="1523559"/>
                  <a:pt x="751522" y="1542609"/>
                  <a:pt x="774382" y="1543561"/>
                </a:cubicBezTo>
                <a:cubicBezTo>
                  <a:pt x="826770" y="1546419"/>
                  <a:pt x="853440" y="1510224"/>
                  <a:pt x="833438" y="1460694"/>
                </a:cubicBezTo>
                <a:cubicBezTo>
                  <a:pt x="753428" y="1264479"/>
                  <a:pt x="691515" y="1063502"/>
                  <a:pt x="671513" y="851094"/>
                </a:cubicBezTo>
                <a:cubicBezTo>
                  <a:pt x="670560" y="837759"/>
                  <a:pt x="661988" y="820614"/>
                  <a:pt x="677228" y="812041"/>
                </a:cubicBezTo>
                <a:cubicBezTo>
                  <a:pt x="692467" y="803469"/>
                  <a:pt x="708660" y="810136"/>
                  <a:pt x="721995" y="817756"/>
                </a:cubicBezTo>
                <a:cubicBezTo>
                  <a:pt x="751522" y="834901"/>
                  <a:pt x="774382" y="858714"/>
                  <a:pt x="795338" y="885384"/>
                </a:cubicBezTo>
                <a:cubicBezTo>
                  <a:pt x="822960" y="920626"/>
                  <a:pt x="850582" y="891099"/>
                  <a:pt x="877253" y="885384"/>
                </a:cubicBezTo>
                <a:cubicBezTo>
                  <a:pt x="909638" y="878716"/>
                  <a:pt x="865822" y="857761"/>
                  <a:pt x="880110" y="845379"/>
                </a:cubicBezTo>
                <a:cubicBezTo>
                  <a:pt x="906780" y="851094"/>
                  <a:pt x="976313" y="834901"/>
                  <a:pt x="999172" y="819661"/>
                </a:cubicBezTo>
                <a:cubicBezTo>
                  <a:pt x="1017270" y="807279"/>
                  <a:pt x="1011555" y="798706"/>
                  <a:pt x="999172" y="786324"/>
                </a:cubicBezTo>
                <a:cubicBezTo>
                  <a:pt x="969645" y="754891"/>
                  <a:pt x="893445" y="734889"/>
                  <a:pt x="851535" y="751081"/>
                </a:cubicBezTo>
                <a:cubicBezTo>
                  <a:pt x="830580" y="759654"/>
                  <a:pt x="811530" y="758701"/>
                  <a:pt x="792480" y="748224"/>
                </a:cubicBezTo>
                <a:cubicBezTo>
                  <a:pt x="790575" y="747271"/>
                  <a:pt x="788670" y="738699"/>
                  <a:pt x="790575" y="736794"/>
                </a:cubicBezTo>
                <a:cubicBezTo>
                  <a:pt x="803910" y="718696"/>
                  <a:pt x="824865" y="711076"/>
                  <a:pt x="844867" y="714886"/>
                </a:cubicBezTo>
                <a:cubicBezTo>
                  <a:pt x="931545" y="731079"/>
                  <a:pt x="984885" y="671071"/>
                  <a:pt x="1046797" y="629161"/>
                </a:cubicBezTo>
                <a:cubicBezTo>
                  <a:pt x="1053465" y="624399"/>
                  <a:pt x="1060132" y="618684"/>
                  <a:pt x="1056323" y="610111"/>
                </a:cubicBezTo>
                <a:cubicBezTo>
                  <a:pt x="1053465" y="601539"/>
                  <a:pt x="1043940" y="602491"/>
                  <a:pt x="1036320" y="603444"/>
                </a:cubicBezTo>
                <a:close/>
                <a:moveTo>
                  <a:pt x="576263" y="259591"/>
                </a:moveTo>
                <a:cubicBezTo>
                  <a:pt x="569595" y="262449"/>
                  <a:pt x="562928" y="258639"/>
                  <a:pt x="561022" y="252924"/>
                </a:cubicBezTo>
                <a:cubicBezTo>
                  <a:pt x="551497" y="230064"/>
                  <a:pt x="541972" y="207204"/>
                  <a:pt x="533400" y="184344"/>
                </a:cubicBezTo>
                <a:cubicBezTo>
                  <a:pt x="533400" y="184344"/>
                  <a:pt x="532447" y="184344"/>
                  <a:pt x="532447" y="183391"/>
                </a:cubicBezTo>
                <a:cubicBezTo>
                  <a:pt x="532447" y="183391"/>
                  <a:pt x="532447" y="183391"/>
                  <a:pt x="532447" y="183391"/>
                </a:cubicBezTo>
                <a:cubicBezTo>
                  <a:pt x="532447" y="183391"/>
                  <a:pt x="532447" y="184344"/>
                  <a:pt x="532447" y="184344"/>
                </a:cubicBezTo>
                <a:cubicBezTo>
                  <a:pt x="553403" y="198631"/>
                  <a:pt x="567690" y="218634"/>
                  <a:pt x="580072" y="240541"/>
                </a:cubicBezTo>
                <a:cubicBezTo>
                  <a:pt x="583882" y="247209"/>
                  <a:pt x="585788" y="255781"/>
                  <a:pt x="576263" y="259591"/>
                </a:cubicBezTo>
                <a:close/>
              </a:path>
            </a:pathLst>
          </a:custGeom>
          <a:solidFill>
            <a:schemeClr val="accent2">
              <a:lumMod val="50000"/>
            </a:schemeClr>
          </a:solidFill>
          <a:ln w="9525" cap="flat">
            <a:noFill/>
            <a:prstDash val="solid"/>
            <a:miter/>
          </a:ln>
        </p:spPr>
        <p:txBody>
          <a:bodyPr rtlCol="0" anchor="ctr"/>
          <a:lstStyle/>
          <a:p>
            <a:pPr algn="r" rtl="1"/>
            <a:endParaRPr lang="en-US" dirty="0">
              <a:cs typeface="B Nazanin" panose="00000700000000000000" pitchFamily="2" charset="-78"/>
            </a:endParaRPr>
          </a:p>
        </p:txBody>
      </p:sp>
      <p:sp>
        <p:nvSpPr>
          <p:cNvPr id="43" name="Freeform: Shape 42">
            <a:extLst>
              <a:ext uri="{FF2B5EF4-FFF2-40B4-BE49-F238E27FC236}">
                <a16:creationId xmlns:a16="http://schemas.microsoft.com/office/drawing/2014/main" id="{9CA61881-29AD-4883-8A1C-FEBE147B7F67}"/>
              </a:ext>
            </a:extLst>
          </p:cNvPr>
          <p:cNvSpPr/>
          <p:nvPr/>
        </p:nvSpPr>
        <p:spPr>
          <a:xfrm>
            <a:off x="9249749" y="4156806"/>
            <a:ext cx="583643" cy="593020"/>
          </a:xfrm>
          <a:custGeom>
            <a:avLst/>
            <a:gdLst>
              <a:gd name="connsiteX0" fmla="*/ 201909 w 999744"/>
              <a:gd name="connsiteY0" fmla="*/ 703893 h 1015807"/>
              <a:gd name="connsiteX1" fmla="*/ 229926 w 999744"/>
              <a:gd name="connsiteY1" fmla="*/ 747652 h 1015807"/>
              <a:gd name="connsiteX2" fmla="*/ 253322 w 999744"/>
              <a:gd name="connsiteY2" fmla="*/ 775669 h 1015807"/>
              <a:gd name="connsiteX3" fmla="*/ 283361 w 999744"/>
              <a:gd name="connsiteY3" fmla="*/ 785923 h 1015807"/>
              <a:gd name="connsiteX4" fmla="*/ 308345 w 999744"/>
              <a:gd name="connsiteY4" fmla="*/ 806285 h 1015807"/>
              <a:gd name="connsiteX5" fmla="*/ 189633 w 999744"/>
              <a:gd name="connsiteY5" fmla="*/ 820439 h 1015807"/>
              <a:gd name="connsiteX6" fmla="*/ 254622 w 999744"/>
              <a:gd name="connsiteY6" fmla="*/ 818995 h 1015807"/>
              <a:gd name="connsiteX7" fmla="*/ 205086 w 999744"/>
              <a:gd name="connsiteY7" fmla="*/ 860443 h 1015807"/>
              <a:gd name="connsiteX8" fmla="*/ 202342 w 999744"/>
              <a:gd name="connsiteY8" fmla="*/ 862176 h 1015807"/>
              <a:gd name="connsiteX9" fmla="*/ 202484 w 999744"/>
              <a:gd name="connsiteY9" fmla="*/ 862139 h 1015807"/>
              <a:gd name="connsiteX10" fmla="*/ 204943 w 999744"/>
              <a:gd name="connsiteY10" fmla="*/ 860586 h 1015807"/>
              <a:gd name="connsiteX11" fmla="*/ 205461 w 999744"/>
              <a:gd name="connsiteY11" fmla="*/ 861362 h 1015807"/>
              <a:gd name="connsiteX12" fmla="*/ 205664 w 999744"/>
              <a:gd name="connsiteY12" fmla="*/ 861309 h 1015807"/>
              <a:gd name="connsiteX13" fmla="*/ 272096 w 999744"/>
              <a:gd name="connsiteY13" fmla="*/ 826215 h 1015807"/>
              <a:gd name="connsiteX14" fmla="*/ 280328 w 999744"/>
              <a:gd name="connsiteY14" fmla="*/ 823327 h 1015807"/>
              <a:gd name="connsiteX15" fmla="*/ 331019 w 999744"/>
              <a:gd name="connsiteY15" fmla="*/ 829826 h 1015807"/>
              <a:gd name="connsiteX16" fmla="*/ 365535 w 999744"/>
              <a:gd name="connsiteY16" fmla="*/ 839791 h 1015807"/>
              <a:gd name="connsiteX17" fmla="*/ 397596 w 999744"/>
              <a:gd name="connsiteY17" fmla="*/ 844123 h 1015807"/>
              <a:gd name="connsiteX18" fmla="*/ 406694 w 999744"/>
              <a:gd name="connsiteY18" fmla="*/ 851777 h 1015807"/>
              <a:gd name="connsiteX19" fmla="*/ 416804 w 999744"/>
              <a:gd name="connsiteY19" fmla="*/ 893081 h 1015807"/>
              <a:gd name="connsiteX20" fmla="*/ 414349 w 999744"/>
              <a:gd name="connsiteY20" fmla="*/ 901891 h 1015807"/>
              <a:gd name="connsiteX21" fmla="*/ 380266 w 999744"/>
              <a:gd name="connsiteY21" fmla="*/ 972078 h 1015807"/>
              <a:gd name="connsiteX22" fmla="*/ 421570 w 999744"/>
              <a:gd name="connsiteY22" fmla="*/ 919799 h 1015807"/>
              <a:gd name="connsiteX23" fmla="*/ 421281 w 999744"/>
              <a:gd name="connsiteY23" fmla="*/ 983343 h 1015807"/>
              <a:gd name="connsiteX24" fmla="*/ 420992 w 999744"/>
              <a:gd name="connsiteY24" fmla="*/ 985798 h 1015807"/>
              <a:gd name="connsiteX25" fmla="*/ 421010 w 999744"/>
              <a:gd name="connsiteY25" fmla="*/ 985783 h 1015807"/>
              <a:gd name="connsiteX26" fmla="*/ 421280 w 999744"/>
              <a:gd name="connsiteY26" fmla="*/ 983486 h 1015807"/>
              <a:gd name="connsiteX27" fmla="*/ 422580 w 999744"/>
              <a:gd name="connsiteY27" fmla="*/ 984497 h 1015807"/>
              <a:gd name="connsiteX28" fmla="*/ 422563 w 999744"/>
              <a:gd name="connsiteY28" fmla="*/ 984513 h 1015807"/>
              <a:gd name="connsiteX29" fmla="*/ 422580 w 999744"/>
              <a:gd name="connsiteY29" fmla="*/ 984498 h 1015807"/>
              <a:gd name="connsiteX30" fmla="*/ 436444 w 999744"/>
              <a:gd name="connsiteY30" fmla="*/ 940306 h 1015807"/>
              <a:gd name="connsiteX31" fmla="*/ 431101 w 999744"/>
              <a:gd name="connsiteY31" fmla="*/ 861598 h 1015807"/>
              <a:gd name="connsiteX32" fmla="*/ 436878 w 999744"/>
              <a:gd name="connsiteY32" fmla="*/ 854955 h 1015807"/>
              <a:gd name="connsiteX33" fmla="*/ 470672 w 999744"/>
              <a:gd name="connsiteY33" fmla="*/ 853221 h 1015807"/>
              <a:gd name="connsiteX34" fmla="*/ 523240 w 999744"/>
              <a:gd name="connsiteY34" fmla="*/ 860298 h 1015807"/>
              <a:gd name="connsiteX35" fmla="*/ 530894 w 999744"/>
              <a:gd name="connsiteY35" fmla="*/ 866508 h 1015807"/>
              <a:gd name="connsiteX36" fmla="*/ 582018 w 999744"/>
              <a:gd name="connsiteY36" fmla="*/ 930486 h 1015807"/>
              <a:gd name="connsiteX37" fmla="*/ 584473 w 999744"/>
              <a:gd name="connsiteY37" fmla="*/ 932507 h 1015807"/>
              <a:gd name="connsiteX38" fmla="*/ 570176 w 999744"/>
              <a:gd name="connsiteY38" fmla="*/ 888604 h 1015807"/>
              <a:gd name="connsiteX39" fmla="*/ 680800 w 999744"/>
              <a:gd name="connsiteY39" fmla="*/ 916910 h 1015807"/>
              <a:gd name="connsiteX40" fmla="*/ 679067 w 999744"/>
              <a:gd name="connsiteY40" fmla="*/ 921099 h 1015807"/>
              <a:gd name="connsiteX41" fmla="*/ 630254 w 999744"/>
              <a:gd name="connsiteY41" fmla="*/ 977999 h 1015807"/>
              <a:gd name="connsiteX42" fmla="*/ 570609 w 999744"/>
              <a:gd name="connsiteY42" fmla="*/ 986809 h 1015807"/>
              <a:gd name="connsiteX43" fmla="*/ 541292 w 999744"/>
              <a:gd name="connsiteY43" fmla="*/ 969912 h 1015807"/>
              <a:gd name="connsiteX44" fmla="*/ 495223 w 999744"/>
              <a:gd name="connsiteY44" fmla="*/ 960380 h 1015807"/>
              <a:gd name="connsiteX45" fmla="*/ 474716 w 999744"/>
              <a:gd name="connsiteY45" fmla="*/ 970779 h 1015807"/>
              <a:gd name="connsiteX46" fmla="*/ 439622 w 999744"/>
              <a:gd name="connsiteY46" fmla="*/ 998507 h 1015807"/>
              <a:gd name="connsiteX47" fmla="*/ 422291 w 999744"/>
              <a:gd name="connsiteY47" fmla="*/ 1010205 h 1015807"/>
              <a:gd name="connsiteX48" fmla="*/ 375355 w 999744"/>
              <a:gd name="connsiteY48" fmla="*/ 1004139 h 1015807"/>
              <a:gd name="connsiteX49" fmla="*/ 346038 w 999744"/>
              <a:gd name="connsiteY49" fmla="*/ 964280 h 1015807"/>
              <a:gd name="connsiteX50" fmla="*/ 323654 w 999744"/>
              <a:gd name="connsiteY50" fmla="*/ 929763 h 1015807"/>
              <a:gd name="connsiteX51" fmla="*/ 265742 w 999744"/>
              <a:gd name="connsiteY51" fmla="*/ 907812 h 1015807"/>
              <a:gd name="connsiteX52" fmla="*/ 216351 w 999744"/>
              <a:gd name="connsiteY52" fmla="*/ 910411 h 1015807"/>
              <a:gd name="connsiteX53" fmla="*/ 171148 w 999744"/>
              <a:gd name="connsiteY53" fmla="*/ 873296 h 1015807"/>
              <a:gd name="connsiteX54" fmla="*/ 162627 w 999744"/>
              <a:gd name="connsiteY54" fmla="*/ 800075 h 1015807"/>
              <a:gd name="connsiteX55" fmla="*/ 178080 w 999744"/>
              <a:gd name="connsiteY55" fmla="*/ 732199 h 1015807"/>
              <a:gd name="connsiteX56" fmla="*/ 194688 w 999744"/>
              <a:gd name="connsiteY56" fmla="*/ 704470 h 1015807"/>
              <a:gd name="connsiteX57" fmla="*/ 201909 w 999744"/>
              <a:gd name="connsiteY57" fmla="*/ 703893 h 1015807"/>
              <a:gd name="connsiteX58" fmla="*/ 882119 w 999744"/>
              <a:gd name="connsiteY58" fmla="*/ 613487 h 1015807"/>
              <a:gd name="connsiteX59" fmla="*/ 881109 w 999744"/>
              <a:gd name="connsiteY59" fmla="*/ 614063 h 1015807"/>
              <a:gd name="connsiteX60" fmla="*/ 882066 w 999744"/>
              <a:gd name="connsiteY60" fmla="*/ 613696 h 1015807"/>
              <a:gd name="connsiteX61" fmla="*/ 168548 w 999744"/>
              <a:gd name="connsiteY61" fmla="*/ 516148 h 1015807"/>
              <a:gd name="connsiteX62" fmla="*/ 196565 w 999744"/>
              <a:gd name="connsiteY62" fmla="*/ 520914 h 1015807"/>
              <a:gd name="connsiteX63" fmla="*/ 247978 w 999744"/>
              <a:gd name="connsiteY63" fmla="*/ 560774 h 1015807"/>
              <a:gd name="connsiteX64" fmla="*/ 262275 w 999744"/>
              <a:gd name="connsiteY64" fmla="*/ 588935 h 1015807"/>
              <a:gd name="connsiteX65" fmla="*/ 285382 w 999744"/>
              <a:gd name="connsiteY65" fmla="*/ 617241 h 1015807"/>
              <a:gd name="connsiteX66" fmla="*/ 321920 w 999744"/>
              <a:gd name="connsiteY66" fmla="*/ 620273 h 1015807"/>
              <a:gd name="connsiteX67" fmla="*/ 362068 w 999744"/>
              <a:gd name="connsiteY67" fmla="*/ 604821 h 1015807"/>
              <a:gd name="connsiteX68" fmla="*/ 391819 w 999744"/>
              <a:gd name="connsiteY68" fmla="*/ 609442 h 1015807"/>
              <a:gd name="connsiteX69" fmla="*/ 418536 w 999744"/>
              <a:gd name="connsiteY69" fmla="*/ 629083 h 1015807"/>
              <a:gd name="connsiteX70" fmla="*/ 447420 w 999744"/>
              <a:gd name="connsiteY70" fmla="*/ 646413 h 1015807"/>
              <a:gd name="connsiteX71" fmla="*/ 484824 w 999744"/>
              <a:gd name="connsiteY71" fmla="*/ 645114 h 1015807"/>
              <a:gd name="connsiteX72" fmla="*/ 509231 w 999744"/>
              <a:gd name="connsiteY72" fmla="*/ 654645 h 1015807"/>
              <a:gd name="connsiteX73" fmla="*/ 523239 w 999744"/>
              <a:gd name="connsiteY73" fmla="*/ 703459 h 1015807"/>
              <a:gd name="connsiteX74" fmla="*/ 544036 w 999744"/>
              <a:gd name="connsiteY74" fmla="*/ 772346 h 1015807"/>
              <a:gd name="connsiteX75" fmla="*/ 589961 w 999744"/>
              <a:gd name="connsiteY75" fmla="*/ 831991 h 1015807"/>
              <a:gd name="connsiteX76" fmla="*/ 543169 w 999744"/>
              <a:gd name="connsiteY76" fmla="*/ 840512 h 1015807"/>
              <a:gd name="connsiteX77" fmla="*/ 461140 w 999744"/>
              <a:gd name="connsiteY77" fmla="*/ 833290 h 1015807"/>
              <a:gd name="connsiteX78" fmla="*/ 420991 w 999744"/>
              <a:gd name="connsiteY78" fmla="*/ 829391 h 1015807"/>
              <a:gd name="connsiteX79" fmla="*/ 370300 w 999744"/>
              <a:gd name="connsiteY79" fmla="*/ 820871 h 1015807"/>
              <a:gd name="connsiteX80" fmla="*/ 336506 w 999744"/>
              <a:gd name="connsiteY80" fmla="*/ 808884 h 1015807"/>
              <a:gd name="connsiteX81" fmla="*/ 313688 w 999744"/>
              <a:gd name="connsiteY81" fmla="*/ 781300 h 1015807"/>
              <a:gd name="connsiteX82" fmla="*/ 299391 w 999744"/>
              <a:gd name="connsiteY82" fmla="*/ 770758 h 1015807"/>
              <a:gd name="connsiteX83" fmla="*/ 274262 w 999744"/>
              <a:gd name="connsiteY83" fmla="*/ 760504 h 1015807"/>
              <a:gd name="connsiteX84" fmla="*/ 246678 w 999744"/>
              <a:gd name="connsiteY84" fmla="*/ 728876 h 1015807"/>
              <a:gd name="connsiteX85" fmla="*/ 214617 w 999744"/>
              <a:gd name="connsiteY85" fmla="*/ 684829 h 1015807"/>
              <a:gd name="connsiteX86" fmla="*/ 187466 w 999744"/>
              <a:gd name="connsiteY86" fmla="*/ 654790 h 1015807"/>
              <a:gd name="connsiteX87" fmla="*/ 159594 w 999744"/>
              <a:gd name="connsiteY87" fmla="*/ 555286 h 1015807"/>
              <a:gd name="connsiteX88" fmla="*/ 163926 w 999744"/>
              <a:gd name="connsiteY88" fmla="*/ 518170 h 1015807"/>
              <a:gd name="connsiteX89" fmla="*/ 168548 w 999744"/>
              <a:gd name="connsiteY89" fmla="*/ 516148 h 1015807"/>
              <a:gd name="connsiteX90" fmla="*/ 473993 w 999744"/>
              <a:gd name="connsiteY90" fmla="*/ 489576 h 1015807"/>
              <a:gd name="connsiteX91" fmla="*/ 484391 w 999744"/>
              <a:gd name="connsiteY91" fmla="*/ 506184 h 1015807"/>
              <a:gd name="connsiteX92" fmla="*/ 524106 w 999744"/>
              <a:gd name="connsiteY92" fmla="*/ 524814 h 1015807"/>
              <a:gd name="connsiteX93" fmla="*/ 568154 w 999744"/>
              <a:gd name="connsiteY93" fmla="*/ 538678 h 1015807"/>
              <a:gd name="connsiteX94" fmla="*/ 593860 w 999744"/>
              <a:gd name="connsiteY94" fmla="*/ 577671 h 1015807"/>
              <a:gd name="connsiteX95" fmla="*/ 600503 w 999744"/>
              <a:gd name="connsiteY95" fmla="*/ 598612 h 1015807"/>
              <a:gd name="connsiteX96" fmla="*/ 584040 w 999744"/>
              <a:gd name="connsiteY96" fmla="*/ 610743 h 1015807"/>
              <a:gd name="connsiteX97" fmla="*/ 567143 w 999744"/>
              <a:gd name="connsiteY97" fmla="*/ 640349 h 1015807"/>
              <a:gd name="connsiteX98" fmla="*/ 570898 w 999744"/>
              <a:gd name="connsiteY98" fmla="*/ 663167 h 1015807"/>
              <a:gd name="connsiteX99" fmla="*/ 557034 w 999744"/>
              <a:gd name="connsiteY99" fmla="*/ 729022 h 1015807"/>
              <a:gd name="connsiteX100" fmla="*/ 546346 w 999744"/>
              <a:gd name="connsiteY100" fmla="*/ 692629 h 1015807"/>
              <a:gd name="connsiteX101" fmla="*/ 531905 w 999744"/>
              <a:gd name="connsiteY101" fmla="*/ 631106 h 1015807"/>
              <a:gd name="connsiteX102" fmla="*/ 495656 w 999744"/>
              <a:gd name="connsiteY102" fmla="*/ 614498 h 1015807"/>
              <a:gd name="connsiteX103" fmla="*/ 486558 w 999744"/>
              <a:gd name="connsiteY103" fmla="*/ 618830 h 1015807"/>
              <a:gd name="connsiteX104" fmla="*/ 438322 w 999744"/>
              <a:gd name="connsiteY104" fmla="*/ 613632 h 1015807"/>
              <a:gd name="connsiteX105" fmla="*/ 422147 w 999744"/>
              <a:gd name="connsiteY105" fmla="*/ 600345 h 1015807"/>
              <a:gd name="connsiteX106" fmla="*/ 353837 w 999744"/>
              <a:gd name="connsiteY106" fmla="*/ 588069 h 1015807"/>
              <a:gd name="connsiteX107" fmla="*/ 346472 w 999744"/>
              <a:gd name="connsiteY107" fmla="*/ 590525 h 1015807"/>
              <a:gd name="connsiteX108" fmla="*/ 364813 w 999744"/>
              <a:gd name="connsiteY108" fmla="*/ 547344 h 1015807"/>
              <a:gd name="connsiteX109" fmla="*/ 385031 w 999744"/>
              <a:gd name="connsiteY109" fmla="*/ 540411 h 1015807"/>
              <a:gd name="connsiteX110" fmla="*/ 429224 w 999744"/>
              <a:gd name="connsiteY110" fmla="*/ 535357 h 1015807"/>
              <a:gd name="connsiteX111" fmla="*/ 473993 w 999744"/>
              <a:gd name="connsiteY111" fmla="*/ 489576 h 1015807"/>
              <a:gd name="connsiteX112" fmla="*/ 795593 w 999744"/>
              <a:gd name="connsiteY112" fmla="*/ 468852 h 1015807"/>
              <a:gd name="connsiteX113" fmla="*/ 834171 w 999744"/>
              <a:gd name="connsiteY113" fmla="*/ 491164 h 1015807"/>
              <a:gd name="connsiteX114" fmla="*/ 836193 w 999744"/>
              <a:gd name="connsiteY114" fmla="*/ 495641 h 1015807"/>
              <a:gd name="connsiteX115" fmla="*/ 839659 w 999744"/>
              <a:gd name="connsiteY115" fmla="*/ 536078 h 1015807"/>
              <a:gd name="connsiteX116" fmla="*/ 827239 w 999744"/>
              <a:gd name="connsiteY116" fmla="*/ 580270 h 1015807"/>
              <a:gd name="connsiteX117" fmla="*/ 816263 w 999744"/>
              <a:gd name="connsiteY117" fmla="*/ 622296 h 1015807"/>
              <a:gd name="connsiteX118" fmla="*/ 815685 w 999744"/>
              <a:gd name="connsiteY118" fmla="*/ 635294 h 1015807"/>
              <a:gd name="connsiteX119" fmla="*/ 791279 w 999744"/>
              <a:gd name="connsiteY119" fmla="*/ 681507 h 1015807"/>
              <a:gd name="connsiteX120" fmla="*/ 779725 w 999744"/>
              <a:gd name="connsiteY120" fmla="*/ 694361 h 1015807"/>
              <a:gd name="connsiteX121" fmla="*/ 694086 w 999744"/>
              <a:gd name="connsiteY121" fmla="*/ 772635 h 1015807"/>
              <a:gd name="connsiteX122" fmla="*/ 637618 w 999744"/>
              <a:gd name="connsiteY122" fmla="*/ 811051 h 1015807"/>
              <a:gd name="connsiteX123" fmla="*/ 625632 w 999744"/>
              <a:gd name="connsiteY123" fmla="*/ 819716 h 1015807"/>
              <a:gd name="connsiteX124" fmla="*/ 618844 w 999744"/>
              <a:gd name="connsiteY124" fmla="*/ 820149 h 1015807"/>
              <a:gd name="connsiteX125" fmla="*/ 578985 w 999744"/>
              <a:gd name="connsiteY125" fmla="*/ 790688 h 1015807"/>
              <a:gd name="connsiteX126" fmla="*/ 577396 w 999744"/>
              <a:gd name="connsiteY126" fmla="*/ 749529 h 1015807"/>
              <a:gd name="connsiteX127" fmla="*/ 599059 w 999744"/>
              <a:gd name="connsiteY127" fmla="*/ 698982 h 1015807"/>
              <a:gd name="connsiteX128" fmla="*/ 594726 w 999744"/>
              <a:gd name="connsiteY128" fmla="*/ 662733 h 1015807"/>
              <a:gd name="connsiteX129" fmla="*/ 612201 w 999744"/>
              <a:gd name="connsiteY129" fmla="*/ 621574 h 1015807"/>
              <a:gd name="connsiteX130" fmla="*/ 639640 w 999744"/>
              <a:gd name="connsiteY130" fmla="*/ 608721 h 1015807"/>
              <a:gd name="connsiteX131" fmla="*/ 664480 w 999744"/>
              <a:gd name="connsiteY131" fmla="*/ 595723 h 1015807"/>
              <a:gd name="connsiteX132" fmla="*/ 682243 w 999744"/>
              <a:gd name="connsiteY132" fmla="*/ 563374 h 1015807"/>
              <a:gd name="connsiteX133" fmla="*/ 677045 w 999744"/>
              <a:gd name="connsiteY133" fmla="*/ 509794 h 1015807"/>
              <a:gd name="connsiteX134" fmla="*/ 683544 w 999744"/>
              <a:gd name="connsiteY134" fmla="*/ 502573 h 1015807"/>
              <a:gd name="connsiteX135" fmla="*/ 750842 w 999744"/>
              <a:gd name="connsiteY135" fmla="*/ 482066 h 1015807"/>
              <a:gd name="connsiteX136" fmla="*/ 795593 w 999744"/>
              <a:gd name="connsiteY136" fmla="*/ 468852 h 1015807"/>
              <a:gd name="connsiteX137" fmla="*/ 905966 w 999744"/>
              <a:gd name="connsiteY137" fmla="*/ 445366 h 1015807"/>
              <a:gd name="connsiteX138" fmla="*/ 942630 w 999744"/>
              <a:gd name="connsiteY138" fmla="*/ 450149 h 1015807"/>
              <a:gd name="connsiteX139" fmla="*/ 999386 w 999744"/>
              <a:gd name="connsiteY139" fmla="*/ 524092 h 1015807"/>
              <a:gd name="connsiteX140" fmla="*/ 967326 w 999744"/>
              <a:gd name="connsiteY140" fmla="*/ 594568 h 1015807"/>
              <a:gd name="connsiteX141" fmla="*/ 942919 w 999744"/>
              <a:gd name="connsiteY141" fmla="*/ 612620 h 1015807"/>
              <a:gd name="connsiteX142" fmla="*/ 924000 w 999744"/>
              <a:gd name="connsiteY142" fmla="*/ 650458 h 1015807"/>
              <a:gd name="connsiteX143" fmla="*/ 932087 w 999744"/>
              <a:gd name="connsiteY143" fmla="*/ 702737 h 1015807"/>
              <a:gd name="connsiteX144" fmla="*/ 937576 w 999744"/>
              <a:gd name="connsiteY144" fmla="*/ 752562 h 1015807"/>
              <a:gd name="connsiteX145" fmla="*/ 903059 w 999744"/>
              <a:gd name="connsiteY145" fmla="*/ 787366 h 1015807"/>
              <a:gd name="connsiteX146" fmla="*/ 859301 w 999744"/>
              <a:gd name="connsiteY146" fmla="*/ 791844 h 1015807"/>
              <a:gd name="connsiteX147" fmla="*/ 835905 w 999744"/>
              <a:gd name="connsiteY147" fmla="*/ 795309 h 1015807"/>
              <a:gd name="connsiteX148" fmla="*/ 801533 w 999744"/>
              <a:gd name="connsiteY148" fmla="*/ 825637 h 1015807"/>
              <a:gd name="connsiteX149" fmla="*/ 791280 w 999744"/>
              <a:gd name="connsiteY149" fmla="*/ 857843 h 1015807"/>
              <a:gd name="connsiteX150" fmla="*/ 779726 w 999744"/>
              <a:gd name="connsiteY150" fmla="*/ 886438 h 1015807"/>
              <a:gd name="connsiteX151" fmla="*/ 748965 w 999744"/>
              <a:gd name="connsiteY151" fmla="*/ 904201 h 1015807"/>
              <a:gd name="connsiteX152" fmla="*/ 634731 w 999744"/>
              <a:gd name="connsiteY152" fmla="*/ 891348 h 1015807"/>
              <a:gd name="connsiteX153" fmla="*/ 567287 w 999744"/>
              <a:gd name="connsiteY153" fmla="*/ 871418 h 1015807"/>
              <a:gd name="connsiteX154" fmla="*/ 561799 w 999744"/>
              <a:gd name="connsiteY154" fmla="*/ 869251 h 1015807"/>
              <a:gd name="connsiteX155" fmla="*/ 615523 w 999744"/>
              <a:gd name="connsiteY155" fmla="*/ 847011 h 1015807"/>
              <a:gd name="connsiteX156" fmla="*/ 674301 w 999744"/>
              <a:gd name="connsiteY156" fmla="*/ 810040 h 1015807"/>
              <a:gd name="connsiteX157" fmla="*/ 714160 w 999744"/>
              <a:gd name="connsiteY157" fmla="*/ 784767 h 1015807"/>
              <a:gd name="connsiteX158" fmla="*/ 745211 w 999744"/>
              <a:gd name="connsiteY158" fmla="*/ 766137 h 1015807"/>
              <a:gd name="connsiteX159" fmla="*/ 756475 w 999744"/>
              <a:gd name="connsiteY159" fmla="*/ 882538 h 1015807"/>
              <a:gd name="connsiteX160" fmla="*/ 756475 w 999744"/>
              <a:gd name="connsiteY160" fmla="*/ 878206 h 1015807"/>
              <a:gd name="connsiteX161" fmla="*/ 755608 w 999744"/>
              <a:gd name="connsiteY161" fmla="*/ 873295 h 1015807"/>
              <a:gd name="connsiteX162" fmla="*/ 758352 w 999744"/>
              <a:gd name="connsiteY162" fmla="*/ 809463 h 1015807"/>
              <a:gd name="connsiteX163" fmla="*/ 783914 w 999744"/>
              <a:gd name="connsiteY163" fmla="*/ 723389 h 1015807"/>
              <a:gd name="connsiteX164" fmla="*/ 810487 w 999744"/>
              <a:gd name="connsiteY164" fmla="*/ 691906 h 1015807"/>
              <a:gd name="connsiteX165" fmla="*/ 858001 w 999744"/>
              <a:gd name="connsiteY165" fmla="*/ 653491 h 1015807"/>
              <a:gd name="connsiteX166" fmla="*/ 881685 w 999744"/>
              <a:gd name="connsiteY166" fmla="*/ 615219 h 1015807"/>
              <a:gd name="connsiteX167" fmla="*/ 881865 w 999744"/>
              <a:gd name="connsiteY167" fmla="*/ 614500 h 1015807"/>
              <a:gd name="connsiteX168" fmla="*/ 881108 w 999744"/>
              <a:gd name="connsiteY168" fmla="*/ 614065 h 1015807"/>
              <a:gd name="connsiteX169" fmla="*/ 835616 w 999744"/>
              <a:gd name="connsiteY169" fmla="*/ 652479 h 1015807"/>
              <a:gd name="connsiteX170" fmla="*/ 851791 w 999744"/>
              <a:gd name="connsiteY170" fmla="*/ 586914 h 1015807"/>
              <a:gd name="connsiteX171" fmla="*/ 890495 w 999744"/>
              <a:gd name="connsiteY171" fmla="*/ 540555 h 1015807"/>
              <a:gd name="connsiteX172" fmla="*/ 951729 w 999744"/>
              <a:gd name="connsiteY172" fmla="*/ 493619 h 1015807"/>
              <a:gd name="connsiteX173" fmla="*/ 954906 w 999744"/>
              <a:gd name="connsiteY173" fmla="*/ 492175 h 1015807"/>
              <a:gd name="connsiteX174" fmla="*/ 890495 w 999744"/>
              <a:gd name="connsiteY174" fmla="*/ 514705 h 1015807"/>
              <a:gd name="connsiteX175" fmla="*/ 903755 w 999744"/>
              <a:gd name="connsiteY175" fmla="*/ 454749 h 1015807"/>
              <a:gd name="connsiteX176" fmla="*/ 902625 w 999744"/>
              <a:gd name="connsiteY176" fmla="*/ 453760 h 1015807"/>
              <a:gd name="connsiteX177" fmla="*/ 904185 w 999744"/>
              <a:gd name="connsiteY177" fmla="*/ 452342 h 1015807"/>
              <a:gd name="connsiteX178" fmla="*/ 904215 w 999744"/>
              <a:gd name="connsiteY178" fmla="*/ 452171 h 1015807"/>
              <a:gd name="connsiteX179" fmla="*/ 902626 w 999744"/>
              <a:gd name="connsiteY179" fmla="*/ 453616 h 1015807"/>
              <a:gd name="connsiteX180" fmla="*/ 870999 w 999744"/>
              <a:gd name="connsiteY180" fmla="*/ 528136 h 1015807"/>
              <a:gd name="connsiteX181" fmla="*/ 862911 w 999744"/>
              <a:gd name="connsiteY181" fmla="*/ 539400 h 1015807"/>
              <a:gd name="connsiteX182" fmla="*/ 858434 w 999744"/>
              <a:gd name="connsiteY182" fmla="*/ 478022 h 1015807"/>
              <a:gd name="connsiteX183" fmla="*/ 865366 w 999744"/>
              <a:gd name="connsiteY183" fmla="*/ 449861 h 1015807"/>
              <a:gd name="connsiteX184" fmla="*/ 868977 w 999744"/>
              <a:gd name="connsiteY184" fmla="*/ 446106 h 1015807"/>
              <a:gd name="connsiteX185" fmla="*/ 905966 w 999744"/>
              <a:gd name="connsiteY185" fmla="*/ 445366 h 1015807"/>
              <a:gd name="connsiteX186" fmla="*/ 464317 w 999744"/>
              <a:gd name="connsiteY186" fmla="*/ 337215 h 1015807"/>
              <a:gd name="connsiteX187" fmla="*/ 475437 w 999744"/>
              <a:gd name="connsiteY187" fmla="*/ 342558 h 1015807"/>
              <a:gd name="connsiteX188" fmla="*/ 533782 w 999744"/>
              <a:gd name="connsiteY188" fmla="*/ 373031 h 1015807"/>
              <a:gd name="connsiteX189" fmla="*/ 545047 w 999744"/>
              <a:gd name="connsiteY189" fmla="*/ 375630 h 1015807"/>
              <a:gd name="connsiteX190" fmla="*/ 558334 w 999744"/>
              <a:gd name="connsiteY190" fmla="*/ 392672 h 1015807"/>
              <a:gd name="connsiteX191" fmla="*/ 578552 w 999744"/>
              <a:gd name="connsiteY191" fmla="*/ 423577 h 1015807"/>
              <a:gd name="connsiteX192" fmla="*/ 629243 w 999744"/>
              <a:gd name="connsiteY192" fmla="*/ 436575 h 1015807"/>
              <a:gd name="connsiteX193" fmla="*/ 649750 w 999744"/>
              <a:gd name="connsiteY193" fmla="*/ 440330 h 1015807"/>
              <a:gd name="connsiteX194" fmla="*/ 653361 w 999744"/>
              <a:gd name="connsiteY194" fmla="*/ 453472 h 1015807"/>
              <a:gd name="connsiteX195" fmla="*/ 642963 w 999744"/>
              <a:gd name="connsiteY195" fmla="*/ 469358 h 1015807"/>
              <a:gd name="connsiteX196" fmla="*/ 651194 w 999744"/>
              <a:gd name="connsiteY196" fmla="*/ 494920 h 1015807"/>
              <a:gd name="connsiteX197" fmla="*/ 657693 w 999744"/>
              <a:gd name="connsiteY197" fmla="*/ 504307 h 1015807"/>
              <a:gd name="connsiteX198" fmla="*/ 663903 w 999744"/>
              <a:gd name="connsiteY198" fmla="*/ 538967 h 1015807"/>
              <a:gd name="connsiteX199" fmla="*/ 626788 w 999744"/>
              <a:gd name="connsiteY199" fmla="*/ 589948 h 1015807"/>
              <a:gd name="connsiteX200" fmla="*/ 621589 w 999744"/>
              <a:gd name="connsiteY200" fmla="*/ 586481 h 1015807"/>
              <a:gd name="connsiteX201" fmla="*/ 604114 w 999744"/>
              <a:gd name="connsiteY201" fmla="*/ 549366 h 1015807"/>
              <a:gd name="connsiteX202" fmla="*/ 554290 w 999744"/>
              <a:gd name="connsiteY202" fmla="*/ 506040 h 1015807"/>
              <a:gd name="connsiteX203" fmla="*/ 517175 w 999744"/>
              <a:gd name="connsiteY203" fmla="*/ 497375 h 1015807"/>
              <a:gd name="connsiteX204" fmla="*/ 487713 w 999744"/>
              <a:gd name="connsiteY204" fmla="*/ 465892 h 1015807"/>
              <a:gd name="connsiteX205" fmla="*/ 441788 w 999744"/>
              <a:gd name="connsiteY205" fmla="*/ 360755 h 1015807"/>
              <a:gd name="connsiteX206" fmla="*/ 440488 w 999744"/>
              <a:gd name="connsiteY206" fmla="*/ 355845 h 1015807"/>
              <a:gd name="connsiteX207" fmla="*/ 460995 w 999744"/>
              <a:gd name="connsiteY207" fmla="*/ 338226 h 1015807"/>
              <a:gd name="connsiteX208" fmla="*/ 464317 w 999744"/>
              <a:gd name="connsiteY208" fmla="*/ 337215 h 1015807"/>
              <a:gd name="connsiteX209" fmla="*/ 103416 w 999744"/>
              <a:gd name="connsiteY209" fmla="*/ 306598 h 1015807"/>
              <a:gd name="connsiteX210" fmla="*/ 182268 w 999744"/>
              <a:gd name="connsiteY210" fmla="*/ 328983 h 1015807"/>
              <a:gd name="connsiteX211" fmla="*/ 150496 w 999744"/>
              <a:gd name="connsiteY211" fmla="*/ 401770 h 1015807"/>
              <a:gd name="connsiteX212" fmla="*/ 137643 w 999744"/>
              <a:gd name="connsiteY212" fmla="*/ 443796 h 1015807"/>
              <a:gd name="connsiteX213" fmla="*/ 118291 w 999744"/>
              <a:gd name="connsiteY213" fmla="*/ 423577 h 1015807"/>
              <a:gd name="connsiteX214" fmla="*/ 115981 w 999744"/>
              <a:gd name="connsiteY214" fmla="*/ 416356 h 1015807"/>
              <a:gd name="connsiteX215" fmla="*/ 82620 w 999744"/>
              <a:gd name="connsiteY215" fmla="*/ 341980 h 1015807"/>
              <a:gd name="connsiteX216" fmla="*/ 96917 w 999744"/>
              <a:gd name="connsiteY216" fmla="*/ 404947 h 1015807"/>
              <a:gd name="connsiteX217" fmla="*/ 32651 w 999744"/>
              <a:gd name="connsiteY217" fmla="*/ 380396 h 1015807"/>
              <a:gd name="connsiteX218" fmla="*/ 39872 w 999744"/>
              <a:gd name="connsiteY218" fmla="*/ 385161 h 1015807"/>
              <a:gd name="connsiteX219" fmla="*/ 101250 w 999744"/>
              <a:gd name="connsiteY219" fmla="*/ 434986 h 1015807"/>
              <a:gd name="connsiteX220" fmla="*/ 136632 w 999744"/>
              <a:gd name="connsiteY220" fmla="*/ 477734 h 1015807"/>
              <a:gd name="connsiteX221" fmla="*/ 146019 w 999744"/>
              <a:gd name="connsiteY221" fmla="*/ 529869 h 1015807"/>
              <a:gd name="connsiteX222" fmla="*/ 135766 w 999744"/>
              <a:gd name="connsiteY222" fmla="*/ 556009 h 1015807"/>
              <a:gd name="connsiteX223" fmla="*/ 129845 w 999744"/>
              <a:gd name="connsiteY223" fmla="*/ 560774 h 1015807"/>
              <a:gd name="connsiteX224" fmla="*/ 58068 w 999744"/>
              <a:gd name="connsiteY224" fmla="*/ 587492 h 1015807"/>
              <a:gd name="connsiteX225" fmla="*/ 55469 w 999744"/>
              <a:gd name="connsiteY225" fmla="*/ 588358 h 1015807"/>
              <a:gd name="connsiteX226" fmla="*/ 134755 w 999744"/>
              <a:gd name="connsiteY226" fmla="*/ 580126 h 1015807"/>
              <a:gd name="connsiteX227" fmla="*/ 141543 w 999744"/>
              <a:gd name="connsiteY227" fmla="*/ 583448 h 1015807"/>
              <a:gd name="connsiteX228" fmla="*/ 159162 w 999744"/>
              <a:gd name="connsiteY228" fmla="*/ 639771 h 1015807"/>
              <a:gd name="connsiteX229" fmla="*/ 180969 w 999744"/>
              <a:gd name="connsiteY229" fmla="*/ 689163 h 1015807"/>
              <a:gd name="connsiteX230" fmla="*/ 179524 w 999744"/>
              <a:gd name="connsiteY230" fmla="*/ 695228 h 1015807"/>
              <a:gd name="connsiteX231" fmla="*/ 152518 w 999744"/>
              <a:gd name="connsiteY231" fmla="*/ 755162 h 1015807"/>
              <a:gd name="connsiteX232" fmla="*/ 148908 w 999744"/>
              <a:gd name="connsiteY232" fmla="*/ 792999 h 1015807"/>
              <a:gd name="connsiteX233" fmla="*/ 127678 w 999744"/>
              <a:gd name="connsiteY233" fmla="*/ 763971 h 1015807"/>
              <a:gd name="connsiteX234" fmla="*/ 125079 w 999744"/>
              <a:gd name="connsiteY234" fmla="*/ 728733 h 1015807"/>
              <a:gd name="connsiteX235" fmla="*/ 123346 w 999744"/>
              <a:gd name="connsiteY235" fmla="*/ 705049 h 1015807"/>
              <a:gd name="connsiteX236" fmla="*/ 90996 w 999744"/>
              <a:gd name="connsiteY236" fmla="*/ 664900 h 1015807"/>
              <a:gd name="connsiteX237" fmla="*/ 47093 w 999744"/>
              <a:gd name="connsiteY237" fmla="*/ 649014 h 1015807"/>
              <a:gd name="connsiteX238" fmla="*/ 33807 w 999744"/>
              <a:gd name="connsiteY238" fmla="*/ 643526 h 1015807"/>
              <a:gd name="connsiteX239" fmla="*/ 9977 w 999744"/>
              <a:gd name="connsiteY239" fmla="*/ 594135 h 1015807"/>
              <a:gd name="connsiteX240" fmla="*/ 27163 w 999744"/>
              <a:gd name="connsiteY240" fmla="*/ 552976 h 1015807"/>
              <a:gd name="connsiteX241" fmla="*/ 42038 w 999744"/>
              <a:gd name="connsiteY241" fmla="*/ 522504 h 1015807"/>
              <a:gd name="connsiteX242" fmla="*/ 31062 w 999744"/>
              <a:gd name="connsiteY242" fmla="*/ 453472 h 1015807"/>
              <a:gd name="connsiteX243" fmla="*/ 11710 w 999744"/>
              <a:gd name="connsiteY243" fmla="*/ 428487 h 1015807"/>
              <a:gd name="connsiteX244" fmla="*/ 17632 w 999744"/>
              <a:gd name="connsiteY244" fmla="*/ 340103 h 1015807"/>
              <a:gd name="connsiteX245" fmla="*/ 103416 w 999744"/>
              <a:gd name="connsiteY245" fmla="*/ 306598 h 1015807"/>
              <a:gd name="connsiteX246" fmla="*/ 293182 w 999744"/>
              <a:gd name="connsiteY246" fmla="*/ 243054 h 1015807"/>
              <a:gd name="connsiteX247" fmla="*/ 299247 w 999744"/>
              <a:gd name="connsiteY247" fmla="*/ 273526 h 1015807"/>
              <a:gd name="connsiteX248" fmla="*/ 331597 w 999744"/>
              <a:gd name="connsiteY248" fmla="*/ 299377 h 1015807"/>
              <a:gd name="connsiteX249" fmla="*/ 356293 w 999744"/>
              <a:gd name="connsiteY249" fmla="*/ 339526 h 1015807"/>
              <a:gd name="connsiteX250" fmla="*/ 357303 w 999744"/>
              <a:gd name="connsiteY250" fmla="*/ 350646 h 1015807"/>
              <a:gd name="connsiteX251" fmla="*/ 365969 w 999744"/>
              <a:gd name="connsiteY251" fmla="*/ 372597 h 1015807"/>
              <a:gd name="connsiteX252" fmla="*/ 422436 w 999744"/>
              <a:gd name="connsiteY252" fmla="*/ 378229 h 1015807"/>
              <a:gd name="connsiteX253" fmla="*/ 430379 w 999744"/>
              <a:gd name="connsiteY253" fmla="*/ 378663 h 1015807"/>
              <a:gd name="connsiteX254" fmla="*/ 462007 w 999744"/>
              <a:gd name="connsiteY254" fmla="*/ 444662 h 1015807"/>
              <a:gd name="connsiteX255" fmla="*/ 392686 w 999744"/>
              <a:gd name="connsiteY255" fmla="*/ 522215 h 1015807"/>
              <a:gd name="connsiteX256" fmla="*/ 380988 w 999744"/>
              <a:gd name="connsiteY256" fmla="*/ 518893 h 1015807"/>
              <a:gd name="connsiteX257" fmla="*/ 344162 w 999744"/>
              <a:gd name="connsiteY257" fmla="*/ 537812 h 1015807"/>
              <a:gd name="connsiteX258" fmla="*/ 328709 w 999744"/>
              <a:gd name="connsiteY258" fmla="*/ 580415 h 1015807"/>
              <a:gd name="connsiteX259" fmla="*/ 323510 w 999744"/>
              <a:gd name="connsiteY259" fmla="*/ 589947 h 1015807"/>
              <a:gd name="connsiteX260" fmla="*/ 301269 w 999744"/>
              <a:gd name="connsiteY260" fmla="*/ 593558 h 1015807"/>
              <a:gd name="connsiteX261" fmla="*/ 283506 w 999744"/>
              <a:gd name="connsiteY261" fmla="*/ 569584 h 1015807"/>
              <a:gd name="connsiteX262" fmla="*/ 277440 w 999744"/>
              <a:gd name="connsiteY262" fmla="*/ 554998 h 1015807"/>
              <a:gd name="connsiteX263" fmla="*/ 227327 w 999744"/>
              <a:gd name="connsiteY263" fmla="*/ 505029 h 1015807"/>
              <a:gd name="connsiteX264" fmla="*/ 168405 w 999744"/>
              <a:gd name="connsiteY264" fmla="*/ 493187 h 1015807"/>
              <a:gd name="connsiteX265" fmla="*/ 161617 w 999744"/>
              <a:gd name="connsiteY265" fmla="*/ 487266 h 1015807"/>
              <a:gd name="connsiteX266" fmla="*/ 159595 w 999744"/>
              <a:gd name="connsiteY266" fmla="*/ 452894 h 1015807"/>
              <a:gd name="connsiteX267" fmla="*/ 178513 w 999744"/>
              <a:gd name="connsiteY267" fmla="*/ 368698 h 1015807"/>
              <a:gd name="connsiteX268" fmla="*/ 189778 w 999744"/>
              <a:gd name="connsiteY268" fmla="*/ 348768 h 1015807"/>
              <a:gd name="connsiteX269" fmla="*/ 206820 w 999744"/>
              <a:gd name="connsiteY269" fmla="*/ 330139 h 1015807"/>
              <a:gd name="connsiteX270" fmla="*/ 246101 w 999744"/>
              <a:gd name="connsiteY270" fmla="*/ 279015 h 1015807"/>
              <a:gd name="connsiteX271" fmla="*/ 293182 w 999744"/>
              <a:gd name="connsiteY271" fmla="*/ 243054 h 1015807"/>
              <a:gd name="connsiteX272" fmla="*/ 874632 w 999744"/>
              <a:gd name="connsiteY272" fmla="*/ 203795 h 1015807"/>
              <a:gd name="connsiteX273" fmla="*/ 874754 w 999744"/>
              <a:gd name="connsiteY273" fmla="*/ 203917 h 1015807"/>
              <a:gd name="connsiteX274" fmla="*/ 874768 w 999744"/>
              <a:gd name="connsiteY274" fmla="*/ 203873 h 1015807"/>
              <a:gd name="connsiteX275" fmla="*/ 874754 w 999744"/>
              <a:gd name="connsiteY275" fmla="*/ 202184 h 1015807"/>
              <a:gd name="connsiteX276" fmla="*/ 874320 w 999744"/>
              <a:gd name="connsiteY276" fmla="*/ 203483 h 1015807"/>
              <a:gd name="connsiteX277" fmla="*/ 874383 w 999744"/>
              <a:gd name="connsiteY277" fmla="*/ 203546 h 1015807"/>
              <a:gd name="connsiteX278" fmla="*/ 874977 w 999744"/>
              <a:gd name="connsiteY278" fmla="*/ 202407 h 1015807"/>
              <a:gd name="connsiteX279" fmla="*/ 483235 w 999744"/>
              <a:gd name="connsiteY279" fmla="*/ 164924 h 1015807"/>
              <a:gd name="connsiteX280" fmla="*/ 536670 w 999744"/>
              <a:gd name="connsiteY280" fmla="*/ 165357 h 1015807"/>
              <a:gd name="connsiteX281" fmla="*/ 567865 w 999744"/>
              <a:gd name="connsiteY281" fmla="*/ 175033 h 1015807"/>
              <a:gd name="connsiteX282" fmla="*/ 581151 w 999744"/>
              <a:gd name="connsiteY282" fmla="*/ 183699 h 1015807"/>
              <a:gd name="connsiteX283" fmla="*/ 626787 w 999744"/>
              <a:gd name="connsiteY283" fmla="*/ 196985 h 1015807"/>
              <a:gd name="connsiteX284" fmla="*/ 694952 w 999744"/>
              <a:gd name="connsiteY284" fmla="*/ 222403 h 1015807"/>
              <a:gd name="connsiteX285" fmla="*/ 722681 w 999744"/>
              <a:gd name="connsiteY285" fmla="*/ 241755 h 1015807"/>
              <a:gd name="connsiteX286" fmla="*/ 738133 w 999744"/>
              <a:gd name="connsiteY286" fmla="*/ 253597 h 1015807"/>
              <a:gd name="connsiteX287" fmla="*/ 749543 w 999744"/>
              <a:gd name="connsiteY287" fmla="*/ 274538 h 1015807"/>
              <a:gd name="connsiteX288" fmla="*/ 777560 w 999744"/>
              <a:gd name="connsiteY288" fmla="*/ 318441 h 1015807"/>
              <a:gd name="connsiteX289" fmla="*/ 799945 w 999744"/>
              <a:gd name="connsiteY289" fmla="*/ 333749 h 1015807"/>
              <a:gd name="connsiteX290" fmla="*/ 816409 w 999744"/>
              <a:gd name="connsiteY290" fmla="*/ 377363 h 1015807"/>
              <a:gd name="connsiteX291" fmla="*/ 828684 w 999744"/>
              <a:gd name="connsiteY291" fmla="*/ 427332 h 1015807"/>
              <a:gd name="connsiteX292" fmla="*/ 835327 w 999744"/>
              <a:gd name="connsiteY292" fmla="*/ 459826 h 1015807"/>
              <a:gd name="connsiteX293" fmla="*/ 828828 w 999744"/>
              <a:gd name="connsiteY293" fmla="*/ 462715 h 1015807"/>
              <a:gd name="connsiteX294" fmla="*/ 796912 w 999744"/>
              <a:gd name="connsiteY294" fmla="*/ 449861 h 1015807"/>
              <a:gd name="connsiteX295" fmla="*/ 748243 w 999744"/>
              <a:gd name="connsiteY295" fmla="*/ 460259 h 1015807"/>
              <a:gd name="connsiteX296" fmla="*/ 690331 w 999744"/>
              <a:gd name="connsiteY296" fmla="*/ 481778 h 1015807"/>
              <a:gd name="connsiteX297" fmla="*/ 689609 w 999744"/>
              <a:gd name="connsiteY297" fmla="*/ 481778 h 1015807"/>
              <a:gd name="connsiteX298" fmla="*/ 668235 w 999744"/>
              <a:gd name="connsiteY298" fmla="*/ 474268 h 1015807"/>
              <a:gd name="connsiteX299" fmla="*/ 673146 w 999744"/>
              <a:gd name="connsiteY299" fmla="*/ 453760 h 1015807"/>
              <a:gd name="connsiteX300" fmla="*/ 682244 w 999744"/>
              <a:gd name="connsiteY300" fmla="*/ 436575 h 1015807"/>
              <a:gd name="connsiteX301" fmla="*/ 671701 w 999744"/>
              <a:gd name="connsiteY301" fmla="*/ 419533 h 1015807"/>
              <a:gd name="connsiteX302" fmla="*/ 636319 w 999744"/>
              <a:gd name="connsiteY302" fmla="*/ 417945 h 1015807"/>
              <a:gd name="connsiteX303" fmla="*/ 608879 w 999744"/>
              <a:gd name="connsiteY303" fmla="*/ 412168 h 1015807"/>
              <a:gd name="connsiteX304" fmla="*/ 584906 w 999744"/>
              <a:gd name="connsiteY304" fmla="*/ 379963 h 1015807"/>
              <a:gd name="connsiteX305" fmla="*/ 558766 w 999744"/>
              <a:gd name="connsiteY305" fmla="*/ 350068 h 1015807"/>
              <a:gd name="connsiteX306" fmla="*/ 523673 w 999744"/>
              <a:gd name="connsiteY306" fmla="*/ 345735 h 1015807"/>
              <a:gd name="connsiteX307" fmla="*/ 507065 w 999744"/>
              <a:gd name="connsiteY307" fmla="*/ 338082 h 1015807"/>
              <a:gd name="connsiteX308" fmla="*/ 481791 w 999744"/>
              <a:gd name="connsiteY308" fmla="*/ 314397 h 1015807"/>
              <a:gd name="connsiteX309" fmla="*/ 448864 w 999744"/>
              <a:gd name="connsiteY309" fmla="*/ 313242 h 1015807"/>
              <a:gd name="connsiteX310" fmla="*/ 428068 w 999744"/>
              <a:gd name="connsiteY310" fmla="*/ 335193 h 1015807"/>
              <a:gd name="connsiteX311" fmla="*/ 407850 w 999744"/>
              <a:gd name="connsiteY311" fmla="*/ 357578 h 1015807"/>
              <a:gd name="connsiteX312" fmla="*/ 381276 w 999744"/>
              <a:gd name="connsiteY312" fmla="*/ 347325 h 1015807"/>
              <a:gd name="connsiteX313" fmla="*/ 382287 w 999744"/>
              <a:gd name="connsiteY313" fmla="*/ 317286 h 1015807"/>
              <a:gd name="connsiteX314" fmla="*/ 369578 w 999744"/>
              <a:gd name="connsiteY314" fmla="*/ 289846 h 1015807"/>
              <a:gd name="connsiteX315" fmla="*/ 347338 w 999744"/>
              <a:gd name="connsiteY315" fmla="*/ 279881 h 1015807"/>
              <a:gd name="connsiteX316" fmla="*/ 310078 w 999744"/>
              <a:gd name="connsiteY316" fmla="*/ 234823 h 1015807"/>
              <a:gd name="connsiteX317" fmla="*/ 311667 w 999744"/>
              <a:gd name="connsiteY317" fmla="*/ 228179 h 1015807"/>
              <a:gd name="connsiteX318" fmla="*/ 366257 w 999744"/>
              <a:gd name="connsiteY318" fmla="*/ 206228 h 1015807"/>
              <a:gd name="connsiteX319" fmla="*/ 386908 w 999744"/>
              <a:gd name="connsiteY319" fmla="*/ 203051 h 1015807"/>
              <a:gd name="connsiteX320" fmla="*/ 414203 w 999744"/>
              <a:gd name="connsiteY320" fmla="*/ 185576 h 1015807"/>
              <a:gd name="connsiteX321" fmla="*/ 483235 w 999744"/>
              <a:gd name="connsiteY321" fmla="*/ 164924 h 1015807"/>
              <a:gd name="connsiteX322" fmla="*/ 700586 w 999744"/>
              <a:gd name="connsiteY322" fmla="*/ 95026 h 1015807"/>
              <a:gd name="connsiteX323" fmla="*/ 698567 w 999744"/>
              <a:gd name="connsiteY323" fmla="*/ 96467 h 1015807"/>
              <a:gd name="connsiteX324" fmla="*/ 700388 w 999744"/>
              <a:gd name="connsiteY324" fmla="*/ 95487 h 1015807"/>
              <a:gd name="connsiteX325" fmla="*/ 664770 w 999744"/>
              <a:gd name="connsiteY325" fmla="*/ 46501 h 1015807"/>
              <a:gd name="connsiteX326" fmla="*/ 707518 w 999744"/>
              <a:gd name="connsiteY326" fmla="*/ 62387 h 1015807"/>
              <a:gd name="connsiteX327" fmla="*/ 722537 w 999744"/>
              <a:gd name="connsiteY327" fmla="*/ 86938 h 1015807"/>
              <a:gd name="connsiteX328" fmla="*/ 748677 w 999744"/>
              <a:gd name="connsiteY328" fmla="*/ 122465 h 1015807"/>
              <a:gd name="connsiteX329" fmla="*/ 781027 w 999744"/>
              <a:gd name="connsiteY329" fmla="*/ 131274 h 1015807"/>
              <a:gd name="connsiteX330" fmla="*/ 833884 w 999744"/>
              <a:gd name="connsiteY330" fmla="*/ 124198 h 1015807"/>
              <a:gd name="connsiteX331" fmla="*/ 889773 w 999744"/>
              <a:gd name="connsiteY331" fmla="*/ 169545 h 1015807"/>
              <a:gd name="connsiteX332" fmla="*/ 891362 w 999744"/>
              <a:gd name="connsiteY332" fmla="*/ 222836 h 1015807"/>
              <a:gd name="connsiteX333" fmla="*/ 893240 w 999744"/>
              <a:gd name="connsiteY333" fmla="*/ 242910 h 1015807"/>
              <a:gd name="connsiteX334" fmla="*/ 928189 w 999744"/>
              <a:gd name="connsiteY334" fmla="*/ 286380 h 1015807"/>
              <a:gd name="connsiteX335" fmla="*/ 966893 w 999744"/>
              <a:gd name="connsiteY335" fmla="*/ 304721 h 1015807"/>
              <a:gd name="connsiteX336" fmla="*/ 989133 w 999744"/>
              <a:gd name="connsiteY336" fmla="*/ 329705 h 1015807"/>
              <a:gd name="connsiteX337" fmla="*/ 990866 w 999744"/>
              <a:gd name="connsiteY337" fmla="*/ 403936 h 1015807"/>
              <a:gd name="connsiteX338" fmla="*/ 975846 w 999744"/>
              <a:gd name="connsiteY338" fmla="*/ 427188 h 1015807"/>
              <a:gd name="connsiteX339" fmla="*/ 954472 w 999744"/>
              <a:gd name="connsiteY339" fmla="*/ 433109 h 1015807"/>
              <a:gd name="connsiteX340" fmla="*/ 879664 w 999744"/>
              <a:gd name="connsiteY340" fmla="*/ 428343 h 1015807"/>
              <a:gd name="connsiteX341" fmla="*/ 863345 w 999744"/>
              <a:gd name="connsiteY341" fmla="*/ 430509 h 1015807"/>
              <a:gd name="connsiteX342" fmla="*/ 858434 w 999744"/>
              <a:gd name="connsiteY342" fmla="*/ 428487 h 1015807"/>
              <a:gd name="connsiteX343" fmla="*/ 839660 w 999744"/>
              <a:gd name="connsiteY343" fmla="*/ 401192 h 1015807"/>
              <a:gd name="connsiteX344" fmla="*/ 833450 w 999744"/>
              <a:gd name="connsiteY344" fmla="*/ 370864 h 1015807"/>
              <a:gd name="connsiteX345" fmla="*/ 828829 w 999744"/>
              <a:gd name="connsiteY345" fmla="*/ 327106 h 1015807"/>
              <a:gd name="connsiteX346" fmla="*/ 825363 w 999744"/>
              <a:gd name="connsiteY346" fmla="*/ 311075 h 1015807"/>
              <a:gd name="connsiteX347" fmla="*/ 827240 w 999744"/>
              <a:gd name="connsiteY347" fmla="*/ 305443 h 1015807"/>
              <a:gd name="connsiteX348" fmla="*/ 874320 w 999744"/>
              <a:gd name="connsiteY348" fmla="*/ 208683 h 1015807"/>
              <a:gd name="connsiteX349" fmla="*/ 873454 w 999744"/>
              <a:gd name="connsiteY349" fmla="*/ 205217 h 1015807"/>
              <a:gd name="connsiteX350" fmla="*/ 820019 w 999744"/>
              <a:gd name="connsiteY350" fmla="*/ 278581 h 1015807"/>
              <a:gd name="connsiteX351" fmla="*/ 820741 w 999744"/>
              <a:gd name="connsiteY351" fmla="*/ 189908 h 1015807"/>
              <a:gd name="connsiteX352" fmla="*/ 799512 w 999744"/>
              <a:gd name="connsiteY352" fmla="*/ 248398 h 1015807"/>
              <a:gd name="connsiteX353" fmla="*/ 804278 w 999744"/>
              <a:gd name="connsiteY353" fmla="*/ 312664 h 1015807"/>
              <a:gd name="connsiteX354" fmla="*/ 776261 w 999744"/>
              <a:gd name="connsiteY354" fmla="*/ 277426 h 1015807"/>
              <a:gd name="connsiteX355" fmla="*/ 773228 w 999744"/>
              <a:gd name="connsiteY355" fmla="*/ 263417 h 1015807"/>
              <a:gd name="connsiteX356" fmla="*/ 761097 w 999744"/>
              <a:gd name="connsiteY356" fmla="*/ 243487 h 1015807"/>
              <a:gd name="connsiteX357" fmla="*/ 711561 w 999744"/>
              <a:gd name="connsiteY357" fmla="*/ 206805 h 1015807"/>
              <a:gd name="connsiteX358" fmla="*/ 686866 w 999744"/>
              <a:gd name="connsiteY358" fmla="*/ 188609 h 1015807"/>
              <a:gd name="connsiteX359" fmla="*/ 645273 w 999744"/>
              <a:gd name="connsiteY359" fmla="*/ 175033 h 1015807"/>
              <a:gd name="connsiteX360" fmla="*/ 612202 w 999744"/>
              <a:gd name="connsiteY360" fmla="*/ 173589 h 1015807"/>
              <a:gd name="connsiteX361" fmla="*/ 590106 w 999744"/>
              <a:gd name="connsiteY361" fmla="*/ 160880 h 1015807"/>
              <a:gd name="connsiteX362" fmla="*/ 636030 w 999744"/>
              <a:gd name="connsiteY362" fmla="*/ 147160 h 1015807"/>
              <a:gd name="connsiteX363" fmla="*/ 695531 w 999744"/>
              <a:gd name="connsiteY363" fmla="*/ 104557 h 1015807"/>
              <a:gd name="connsiteX364" fmla="*/ 699512 w 999744"/>
              <a:gd name="connsiteY364" fmla="*/ 97418 h 1015807"/>
              <a:gd name="connsiteX365" fmla="*/ 698564 w 999744"/>
              <a:gd name="connsiteY365" fmla="*/ 96470 h 1015807"/>
              <a:gd name="connsiteX366" fmla="*/ 653397 w 999744"/>
              <a:gd name="connsiteY366" fmla="*/ 121797 h 1015807"/>
              <a:gd name="connsiteX367" fmla="*/ 603681 w 999744"/>
              <a:gd name="connsiteY367" fmla="*/ 136185 h 1015807"/>
              <a:gd name="connsiteX368" fmla="*/ 571331 w 999744"/>
              <a:gd name="connsiteY368" fmla="*/ 143406 h 1015807"/>
              <a:gd name="connsiteX369" fmla="*/ 537538 w 999744"/>
              <a:gd name="connsiteY369" fmla="*/ 144416 h 1015807"/>
              <a:gd name="connsiteX370" fmla="*/ 477893 w 999744"/>
              <a:gd name="connsiteY370" fmla="*/ 147883 h 1015807"/>
              <a:gd name="connsiteX371" fmla="*/ 468072 w 999744"/>
              <a:gd name="connsiteY371" fmla="*/ 147449 h 1015807"/>
              <a:gd name="connsiteX372" fmla="*/ 474282 w 999744"/>
              <a:gd name="connsiteY372" fmla="*/ 139940 h 1015807"/>
              <a:gd name="connsiteX373" fmla="*/ 540715 w 999744"/>
              <a:gd name="connsiteY373" fmla="*/ 94303 h 1015807"/>
              <a:gd name="connsiteX374" fmla="*/ 664770 w 999744"/>
              <a:gd name="connsiteY374" fmla="*/ 46501 h 1015807"/>
              <a:gd name="connsiteX375" fmla="*/ 355688 w 999744"/>
              <a:gd name="connsiteY375" fmla="*/ 0 h 1015807"/>
              <a:gd name="connsiteX376" fmla="*/ 378533 w 999744"/>
              <a:gd name="connsiteY376" fmla="*/ 3753 h 1015807"/>
              <a:gd name="connsiteX377" fmla="*/ 412038 w 999744"/>
              <a:gd name="connsiteY377" fmla="*/ 16462 h 1015807"/>
              <a:gd name="connsiteX378" fmla="*/ 469083 w 999744"/>
              <a:gd name="connsiteY378" fmla="*/ 38847 h 1015807"/>
              <a:gd name="connsiteX379" fmla="*/ 518185 w 999744"/>
              <a:gd name="connsiteY379" fmla="*/ 34514 h 1015807"/>
              <a:gd name="connsiteX380" fmla="*/ 558622 w 999744"/>
              <a:gd name="connsiteY380" fmla="*/ 25271 h 1015807"/>
              <a:gd name="connsiteX381" fmla="*/ 591983 w 999744"/>
              <a:gd name="connsiteY381" fmla="*/ 44046 h 1015807"/>
              <a:gd name="connsiteX382" fmla="*/ 477026 w 999744"/>
              <a:gd name="connsiteY382" fmla="*/ 112355 h 1015807"/>
              <a:gd name="connsiteX383" fmla="*/ 447421 w 999744"/>
              <a:gd name="connsiteY383" fmla="*/ 139506 h 1015807"/>
              <a:gd name="connsiteX384" fmla="*/ 442655 w 999744"/>
              <a:gd name="connsiteY384" fmla="*/ 143838 h 1015807"/>
              <a:gd name="connsiteX385" fmla="*/ 406839 w 999744"/>
              <a:gd name="connsiteY385" fmla="*/ 164779 h 1015807"/>
              <a:gd name="connsiteX386" fmla="*/ 372756 w 999744"/>
              <a:gd name="connsiteY386" fmla="*/ 177921 h 1015807"/>
              <a:gd name="connsiteX387" fmla="*/ 361636 w 999744"/>
              <a:gd name="connsiteY387" fmla="*/ 176622 h 1015807"/>
              <a:gd name="connsiteX388" fmla="*/ 406694 w 999744"/>
              <a:gd name="connsiteY388" fmla="*/ 54877 h 1015807"/>
              <a:gd name="connsiteX389" fmla="*/ 371601 w 999744"/>
              <a:gd name="connsiteY389" fmla="*/ 127231 h 1015807"/>
              <a:gd name="connsiteX390" fmla="*/ 358314 w 999744"/>
              <a:gd name="connsiteY390" fmla="*/ 37836 h 1015807"/>
              <a:gd name="connsiteX391" fmla="*/ 346905 w 999744"/>
              <a:gd name="connsiteY391" fmla="*/ 114955 h 1015807"/>
              <a:gd name="connsiteX392" fmla="*/ 352393 w 999744"/>
              <a:gd name="connsiteY392" fmla="*/ 146005 h 1015807"/>
              <a:gd name="connsiteX393" fmla="*/ 350227 w 999744"/>
              <a:gd name="connsiteY393" fmla="*/ 155825 h 1015807"/>
              <a:gd name="connsiteX394" fmla="*/ 298380 w 999744"/>
              <a:gd name="connsiteY394" fmla="*/ 211715 h 1015807"/>
              <a:gd name="connsiteX395" fmla="*/ 245523 w 999744"/>
              <a:gd name="connsiteY395" fmla="*/ 231789 h 1015807"/>
              <a:gd name="connsiteX396" fmla="*/ 162628 w 999744"/>
              <a:gd name="connsiteY396" fmla="*/ 218069 h 1015807"/>
              <a:gd name="connsiteX397" fmla="*/ 159595 w 999744"/>
              <a:gd name="connsiteY397" fmla="*/ 217636 h 1015807"/>
              <a:gd name="connsiteX398" fmla="*/ 159618 w 999744"/>
              <a:gd name="connsiteY398" fmla="*/ 217660 h 1015807"/>
              <a:gd name="connsiteX399" fmla="*/ 162483 w 999744"/>
              <a:gd name="connsiteY399" fmla="*/ 218069 h 1015807"/>
              <a:gd name="connsiteX400" fmla="*/ 161328 w 999744"/>
              <a:gd name="connsiteY400" fmla="*/ 219369 h 1015807"/>
              <a:gd name="connsiteX401" fmla="*/ 161320 w 999744"/>
              <a:gd name="connsiteY401" fmla="*/ 219361 h 1015807"/>
              <a:gd name="connsiteX402" fmla="*/ 161328 w 999744"/>
              <a:gd name="connsiteY402" fmla="*/ 219369 h 1015807"/>
              <a:gd name="connsiteX403" fmla="*/ 232526 w 999744"/>
              <a:gd name="connsiteY403" fmla="*/ 254896 h 1015807"/>
              <a:gd name="connsiteX404" fmla="*/ 233537 w 999744"/>
              <a:gd name="connsiteY404" fmla="*/ 259373 h 1015807"/>
              <a:gd name="connsiteX405" fmla="*/ 193244 w 999744"/>
              <a:gd name="connsiteY405" fmla="*/ 309197 h 1015807"/>
              <a:gd name="connsiteX406" fmla="*/ 186745 w 999744"/>
              <a:gd name="connsiteY406" fmla="*/ 309920 h 1015807"/>
              <a:gd name="connsiteX407" fmla="*/ 122335 w 999744"/>
              <a:gd name="connsiteY407" fmla="*/ 286524 h 1015807"/>
              <a:gd name="connsiteX408" fmla="*/ 119013 w 999744"/>
              <a:gd name="connsiteY408" fmla="*/ 279158 h 1015807"/>
              <a:gd name="connsiteX409" fmla="*/ 125945 w 999744"/>
              <a:gd name="connsiteY409" fmla="*/ 227890 h 1015807"/>
              <a:gd name="connsiteX410" fmla="*/ 136055 w 999744"/>
              <a:gd name="connsiteY410" fmla="*/ 155103 h 1015807"/>
              <a:gd name="connsiteX411" fmla="*/ 166671 w 999744"/>
              <a:gd name="connsiteY411" fmla="*/ 101813 h 1015807"/>
              <a:gd name="connsiteX412" fmla="*/ 226027 w 999744"/>
              <a:gd name="connsiteY412" fmla="*/ 88237 h 1015807"/>
              <a:gd name="connsiteX413" fmla="*/ 258954 w 999744"/>
              <a:gd name="connsiteY413" fmla="*/ 91993 h 1015807"/>
              <a:gd name="connsiteX414" fmla="*/ 296936 w 999744"/>
              <a:gd name="connsiteY414" fmla="*/ 72352 h 1015807"/>
              <a:gd name="connsiteX415" fmla="*/ 313689 w 999744"/>
              <a:gd name="connsiteY415" fmla="*/ 36536 h 1015807"/>
              <a:gd name="connsiteX416" fmla="*/ 355688 w 999744"/>
              <a:gd name="connsiteY416" fmla="*/ 0 h 1015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Lst>
            <a:rect l="l" t="t" r="r" b="b"/>
            <a:pathLst>
              <a:path w="999744" h="1015807">
                <a:moveTo>
                  <a:pt x="201909" y="703893"/>
                </a:moveTo>
                <a:cubicBezTo>
                  <a:pt x="216351" y="715302"/>
                  <a:pt x="227760" y="728733"/>
                  <a:pt x="229926" y="747652"/>
                </a:cubicBezTo>
                <a:cubicBezTo>
                  <a:pt x="231515" y="762671"/>
                  <a:pt x="240180" y="770903"/>
                  <a:pt x="253322" y="775669"/>
                </a:cubicBezTo>
                <a:cubicBezTo>
                  <a:pt x="263286" y="779279"/>
                  <a:pt x="273396" y="782312"/>
                  <a:pt x="283361" y="785923"/>
                </a:cubicBezTo>
                <a:cubicBezTo>
                  <a:pt x="293615" y="789822"/>
                  <a:pt x="302857" y="795165"/>
                  <a:pt x="308345" y="806285"/>
                </a:cubicBezTo>
                <a:cubicBezTo>
                  <a:pt x="267042" y="800075"/>
                  <a:pt x="226460" y="794732"/>
                  <a:pt x="189633" y="820439"/>
                </a:cubicBezTo>
                <a:cubicBezTo>
                  <a:pt x="211007" y="816539"/>
                  <a:pt x="232381" y="815384"/>
                  <a:pt x="254622" y="818995"/>
                </a:cubicBezTo>
                <a:cubicBezTo>
                  <a:pt x="239891" y="835747"/>
                  <a:pt x="223716" y="849467"/>
                  <a:pt x="205086" y="860443"/>
                </a:cubicBezTo>
                <a:cubicBezTo>
                  <a:pt x="204220" y="861165"/>
                  <a:pt x="201620" y="860298"/>
                  <a:pt x="202342" y="862176"/>
                </a:cubicBezTo>
                <a:lnTo>
                  <a:pt x="202484" y="862139"/>
                </a:lnTo>
                <a:lnTo>
                  <a:pt x="204943" y="860586"/>
                </a:lnTo>
                <a:lnTo>
                  <a:pt x="205461" y="861362"/>
                </a:lnTo>
                <a:lnTo>
                  <a:pt x="205664" y="861309"/>
                </a:lnTo>
                <a:cubicBezTo>
                  <a:pt x="231081" y="855821"/>
                  <a:pt x="253610" y="844846"/>
                  <a:pt x="272096" y="826215"/>
                </a:cubicBezTo>
                <a:cubicBezTo>
                  <a:pt x="274696" y="823616"/>
                  <a:pt x="276862" y="822749"/>
                  <a:pt x="280328" y="823327"/>
                </a:cubicBezTo>
                <a:cubicBezTo>
                  <a:pt x="297225" y="825637"/>
                  <a:pt x="314267" y="826938"/>
                  <a:pt x="331019" y="829826"/>
                </a:cubicBezTo>
                <a:cubicBezTo>
                  <a:pt x="342717" y="831848"/>
                  <a:pt x="353549" y="838058"/>
                  <a:pt x="365535" y="839791"/>
                </a:cubicBezTo>
                <a:cubicBezTo>
                  <a:pt x="376222" y="841235"/>
                  <a:pt x="386909" y="842968"/>
                  <a:pt x="397596" y="844123"/>
                </a:cubicBezTo>
                <a:cubicBezTo>
                  <a:pt x="402795" y="844701"/>
                  <a:pt x="405539" y="846145"/>
                  <a:pt x="406694" y="851777"/>
                </a:cubicBezTo>
                <a:cubicBezTo>
                  <a:pt x="409583" y="865642"/>
                  <a:pt x="413049" y="879361"/>
                  <a:pt x="416804" y="893081"/>
                </a:cubicBezTo>
                <a:cubicBezTo>
                  <a:pt x="417815" y="896980"/>
                  <a:pt x="416804" y="899291"/>
                  <a:pt x="414349" y="901891"/>
                </a:cubicBezTo>
                <a:cubicBezTo>
                  <a:pt x="395430" y="921532"/>
                  <a:pt x="385898" y="945794"/>
                  <a:pt x="380266" y="972078"/>
                </a:cubicBezTo>
                <a:cubicBezTo>
                  <a:pt x="391097" y="952582"/>
                  <a:pt x="404817" y="935541"/>
                  <a:pt x="421570" y="919799"/>
                </a:cubicBezTo>
                <a:cubicBezTo>
                  <a:pt x="425758" y="941606"/>
                  <a:pt x="425180" y="962547"/>
                  <a:pt x="421281" y="983343"/>
                </a:cubicBezTo>
                <a:cubicBezTo>
                  <a:pt x="420703" y="984210"/>
                  <a:pt x="420126" y="985365"/>
                  <a:pt x="420992" y="985798"/>
                </a:cubicBezTo>
                <a:lnTo>
                  <a:pt x="421010" y="985783"/>
                </a:lnTo>
                <a:lnTo>
                  <a:pt x="421280" y="983486"/>
                </a:lnTo>
                <a:cubicBezTo>
                  <a:pt x="421713" y="983775"/>
                  <a:pt x="422146" y="984064"/>
                  <a:pt x="422580" y="984497"/>
                </a:cubicBezTo>
                <a:lnTo>
                  <a:pt x="422563" y="984513"/>
                </a:lnTo>
                <a:lnTo>
                  <a:pt x="422580" y="984498"/>
                </a:lnTo>
                <a:cubicBezTo>
                  <a:pt x="431679" y="971211"/>
                  <a:pt x="434711" y="955903"/>
                  <a:pt x="436444" y="940306"/>
                </a:cubicBezTo>
                <a:cubicBezTo>
                  <a:pt x="439622" y="913733"/>
                  <a:pt x="436878" y="887593"/>
                  <a:pt x="431101" y="861598"/>
                </a:cubicBezTo>
                <a:cubicBezTo>
                  <a:pt x="429801" y="855821"/>
                  <a:pt x="431246" y="854522"/>
                  <a:pt x="436878" y="854955"/>
                </a:cubicBezTo>
                <a:cubicBezTo>
                  <a:pt x="448142" y="855821"/>
                  <a:pt x="459407" y="854233"/>
                  <a:pt x="470672" y="853221"/>
                </a:cubicBezTo>
                <a:cubicBezTo>
                  <a:pt x="488580" y="851777"/>
                  <a:pt x="505910" y="855821"/>
                  <a:pt x="523240" y="860298"/>
                </a:cubicBezTo>
                <a:cubicBezTo>
                  <a:pt x="526706" y="861165"/>
                  <a:pt x="528439" y="864198"/>
                  <a:pt x="530894" y="866508"/>
                </a:cubicBezTo>
                <a:cubicBezTo>
                  <a:pt x="550535" y="885716"/>
                  <a:pt x="569021" y="905935"/>
                  <a:pt x="582018" y="930486"/>
                </a:cubicBezTo>
                <a:cubicBezTo>
                  <a:pt x="582307" y="931063"/>
                  <a:pt x="583029" y="931352"/>
                  <a:pt x="584473" y="932507"/>
                </a:cubicBezTo>
                <a:cubicBezTo>
                  <a:pt x="581440" y="916910"/>
                  <a:pt x="576097" y="903191"/>
                  <a:pt x="570176" y="888604"/>
                </a:cubicBezTo>
                <a:cubicBezTo>
                  <a:pt x="606858" y="902324"/>
                  <a:pt x="643540" y="910411"/>
                  <a:pt x="680800" y="916910"/>
                </a:cubicBezTo>
                <a:cubicBezTo>
                  <a:pt x="681955" y="919077"/>
                  <a:pt x="679934" y="919943"/>
                  <a:pt x="679067" y="921099"/>
                </a:cubicBezTo>
                <a:cubicBezTo>
                  <a:pt x="664192" y="941173"/>
                  <a:pt x="648162" y="960525"/>
                  <a:pt x="630254" y="977999"/>
                </a:cubicBezTo>
                <a:cubicBezTo>
                  <a:pt x="611190" y="996485"/>
                  <a:pt x="594294" y="999084"/>
                  <a:pt x="570609" y="986809"/>
                </a:cubicBezTo>
                <a:cubicBezTo>
                  <a:pt x="560644" y="981610"/>
                  <a:pt x="551113" y="975400"/>
                  <a:pt x="541292" y="969912"/>
                </a:cubicBezTo>
                <a:cubicBezTo>
                  <a:pt x="526995" y="961969"/>
                  <a:pt x="512120" y="956192"/>
                  <a:pt x="495223" y="960380"/>
                </a:cubicBezTo>
                <a:cubicBezTo>
                  <a:pt x="487568" y="962258"/>
                  <a:pt x="480926" y="966013"/>
                  <a:pt x="474716" y="970779"/>
                </a:cubicBezTo>
                <a:cubicBezTo>
                  <a:pt x="462873" y="979877"/>
                  <a:pt x="451464" y="989408"/>
                  <a:pt x="439622" y="998507"/>
                </a:cubicBezTo>
                <a:cubicBezTo>
                  <a:pt x="434134" y="1002695"/>
                  <a:pt x="428357" y="1006739"/>
                  <a:pt x="422291" y="1010205"/>
                </a:cubicBezTo>
                <a:cubicBezTo>
                  <a:pt x="405683" y="1019448"/>
                  <a:pt x="389219" y="1017137"/>
                  <a:pt x="375355" y="1004139"/>
                </a:cubicBezTo>
                <a:cubicBezTo>
                  <a:pt x="363080" y="992730"/>
                  <a:pt x="354415" y="978577"/>
                  <a:pt x="346038" y="964280"/>
                </a:cubicBezTo>
                <a:cubicBezTo>
                  <a:pt x="339107" y="952437"/>
                  <a:pt x="332174" y="940595"/>
                  <a:pt x="323654" y="929763"/>
                </a:cubicBezTo>
                <a:cubicBezTo>
                  <a:pt x="308778" y="910700"/>
                  <a:pt x="289715" y="903335"/>
                  <a:pt x="265742" y="907812"/>
                </a:cubicBezTo>
                <a:cubicBezTo>
                  <a:pt x="249423" y="910845"/>
                  <a:pt x="232959" y="913444"/>
                  <a:pt x="216351" y="910411"/>
                </a:cubicBezTo>
                <a:cubicBezTo>
                  <a:pt x="194399" y="906368"/>
                  <a:pt x="179380" y="893948"/>
                  <a:pt x="171148" y="873296"/>
                </a:cubicBezTo>
                <a:cubicBezTo>
                  <a:pt x="161616" y="849611"/>
                  <a:pt x="160894" y="824916"/>
                  <a:pt x="162627" y="800075"/>
                </a:cubicBezTo>
                <a:cubicBezTo>
                  <a:pt x="164216" y="776824"/>
                  <a:pt x="168982" y="754006"/>
                  <a:pt x="178080" y="732199"/>
                </a:cubicBezTo>
                <a:cubicBezTo>
                  <a:pt x="182268" y="722234"/>
                  <a:pt x="187323" y="712702"/>
                  <a:pt x="194688" y="704470"/>
                </a:cubicBezTo>
                <a:cubicBezTo>
                  <a:pt x="197143" y="701871"/>
                  <a:pt x="199020" y="701582"/>
                  <a:pt x="201909" y="703893"/>
                </a:cubicBezTo>
                <a:close/>
                <a:moveTo>
                  <a:pt x="882119" y="613487"/>
                </a:moveTo>
                <a:lnTo>
                  <a:pt x="881109" y="614063"/>
                </a:lnTo>
                <a:lnTo>
                  <a:pt x="882066" y="613696"/>
                </a:lnTo>
                <a:close/>
                <a:moveTo>
                  <a:pt x="168548" y="516148"/>
                </a:moveTo>
                <a:cubicBezTo>
                  <a:pt x="178368" y="514704"/>
                  <a:pt x="187611" y="518170"/>
                  <a:pt x="196565" y="520914"/>
                </a:cubicBezTo>
                <a:cubicBezTo>
                  <a:pt x="218516" y="527702"/>
                  <a:pt x="236569" y="540266"/>
                  <a:pt x="247978" y="560774"/>
                </a:cubicBezTo>
                <a:cubicBezTo>
                  <a:pt x="253177" y="569872"/>
                  <a:pt x="257221" y="579692"/>
                  <a:pt x="262275" y="588935"/>
                </a:cubicBezTo>
                <a:cubicBezTo>
                  <a:pt x="268196" y="599766"/>
                  <a:pt x="275129" y="609876"/>
                  <a:pt x="285382" y="617241"/>
                </a:cubicBezTo>
                <a:cubicBezTo>
                  <a:pt x="296935" y="625617"/>
                  <a:pt x="308778" y="626484"/>
                  <a:pt x="321920" y="620273"/>
                </a:cubicBezTo>
                <a:cubicBezTo>
                  <a:pt x="334918" y="614208"/>
                  <a:pt x="348493" y="609442"/>
                  <a:pt x="362068" y="604821"/>
                </a:cubicBezTo>
                <a:cubicBezTo>
                  <a:pt x="372467" y="601210"/>
                  <a:pt x="382432" y="604099"/>
                  <a:pt x="391819" y="609442"/>
                </a:cubicBezTo>
                <a:cubicBezTo>
                  <a:pt x="401495" y="614930"/>
                  <a:pt x="409871" y="622295"/>
                  <a:pt x="418536" y="629083"/>
                </a:cubicBezTo>
                <a:cubicBezTo>
                  <a:pt x="427490" y="636015"/>
                  <a:pt x="436588" y="642659"/>
                  <a:pt x="447420" y="646413"/>
                </a:cubicBezTo>
                <a:cubicBezTo>
                  <a:pt x="460128" y="650746"/>
                  <a:pt x="472404" y="649879"/>
                  <a:pt x="484824" y="645114"/>
                </a:cubicBezTo>
                <a:cubicBezTo>
                  <a:pt x="497388" y="640203"/>
                  <a:pt x="503309" y="642514"/>
                  <a:pt x="509231" y="654645"/>
                </a:cubicBezTo>
                <a:cubicBezTo>
                  <a:pt x="516741" y="670098"/>
                  <a:pt x="519196" y="686995"/>
                  <a:pt x="523239" y="703459"/>
                </a:cubicBezTo>
                <a:cubicBezTo>
                  <a:pt x="528872" y="726854"/>
                  <a:pt x="534504" y="750250"/>
                  <a:pt x="544036" y="772346"/>
                </a:cubicBezTo>
                <a:cubicBezTo>
                  <a:pt x="554001" y="795453"/>
                  <a:pt x="568153" y="816394"/>
                  <a:pt x="589961" y="831991"/>
                </a:cubicBezTo>
                <a:cubicBezTo>
                  <a:pt x="575086" y="842678"/>
                  <a:pt x="559200" y="845422"/>
                  <a:pt x="543169" y="840512"/>
                </a:cubicBezTo>
                <a:cubicBezTo>
                  <a:pt x="516163" y="832135"/>
                  <a:pt x="489012" y="831124"/>
                  <a:pt x="461140" y="833290"/>
                </a:cubicBezTo>
                <a:cubicBezTo>
                  <a:pt x="447564" y="834302"/>
                  <a:pt x="434422" y="831702"/>
                  <a:pt x="420991" y="829391"/>
                </a:cubicBezTo>
                <a:cubicBezTo>
                  <a:pt x="404239" y="826359"/>
                  <a:pt x="387053" y="824770"/>
                  <a:pt x="370300" y="820871"/>
                </a:cubicBezTo>
                <a:cubicBezTo>
                  <a:pt x="358602" y="818127"/>
                  <a:pt x="347193" y="814516"/>
                  <a:pt x="336506" y="808884"/>
                </a:cubicBezTo>
                <a:cubicBezTo>
                  <a:pt x="325097" y="802819"/>
                  <a:pt x="317443" y="793720"/>
                  <a:pt x="313688" y="781300"/>
                </a:cubicBezTo>
                <a:cubicBezTo>
                  <a:pt x="311522" y="774223"/>
                  <a:pt x="304446" y="773646"/>
                  <a:pt x="299391" y="770758"/>
                </a:cubicBezTo>
                <a:cubicBezTo>
                  <a:pt x="291592" y="766280"/>
                  <a:pt x="282783" y="763537"/>
                  <a:pt x="274262" y="760504"/>
                </a:cubicBezTo>
                <a:cubicBezTo>
                  <a:pt x="259098" y="755016"/>
                  <a:pt x="249711" y="745918"/>
                  <a:pt x="246678" y="728876"/>
                </a:cubicBezTo>
                <a:cubicBezTo>
                  <a:pt x="243212" y="709669"/>
                  <a:pt x="231370" y="694794"/>
                  <a:pt x="214617" y="684829"/>
                </a:cubicBezTo>
                <a:cubicBezTo>
                  <a:pt x="202342" y="677319"/>
                  <a:pt x="193676" y="667210"/>
                  <a:pt x="187466" y="654790"/>
                </a:cubicBezTo>
                <a:cubicBezTo>
                  <a:pt x="171580" y="623451"/>
                  <a:pt x="164360" y="589657"/>
                  <a:pt x="159594" y="555286"/>
                </a:cubicBezTo>
                <a:cubicBezTo>
                  <a:pt x="157861" y="542866"/>
                  <a:pt x="163348" y="530734"/>
                  <a:pt x="163926" y="518170"/>
                </a:cubicBezTo>
                <a:cubicBezTo>
                  <a:pt x="164071" y="515282"/>
                  <a:pt x="166815" y="516437"/>
                  <a:pt x="168548" y="516148"/>
                </a:cubicBezTo>
                <a:close/>
                <a:moveTo>
                  <a:pt x="473993" y="489576"/>
                </a:moveTo>
                <a:cubicBezTo>
                  <a:pt x="477748" y="495642"/>
                  <a:pt x="480925" y="500985"/>
                  <a:pt x="484391" y="506184"/>
                </a:cubicBezTo>
                <a:cubicBezTo>
                  <a:pt x="494067" y="520049"/>
                  <a:pt x="508798" y="522937"/>
                  <a:pt x="524106" y="524814"/>
                </a:cubicBezTo>
                <a:cubicBezTo>
                  <a:pt x="539704" y="526692"/>
                  <a:pt x="555301" y="528280"/>
                  <a:pt x="568154" y="538678"/>
                </a:cubicBezTo>
                <a:cubicBezTo>
                  <a:pt x="580863" y="548932"/>
                  <a:pt x="588517" y="562507"/>
                  <a:pt x="593860" y="577671"/>
                </a:cubicBezTo>
                <a:cubicBezTo>
                  <a:pt x="596315" y="584748"/>
                  <a:pt x="601370" y="592113"/>
                  <a:pt x="600503" y="598612"/>
                </a:cubicBezTo>
                <a:cubicBezTo>
                  <a:pt x="599637" y="605400"/>
                  <a:pt x="589527" y="606411"/>
                  <a:pt x="584040" y="610743"/>
                </a:cubicBezTo>
                <a:cubicBezTo>
                  <a:pt x="574075" y="618398"/>
                  <a:pt x="567576" y="628506"/>
                  <a:pt x="567143" y="640349"/>
                </a:cubicBezTo>
                <a:cubicBezTo>
                  <a:pt x="566854" y="647570"/>
                  <a:pt x="568442" y="655658"/>
                  <a:pt x="570898" y="663167"/>
                </a:cubicBezTo>
                <a:cubicBezTo>
                  <a:pt x="578552" y="686563"/>
                  <a:pt x="578841" y="709814"/>
                  <a:pt x="557034" y="729022"/>
                </a:cubicBezTo>
                <a:cubicBezTo>
                  <a:pt x="552268" y="717035"/>
                  <a:pt x="549235" y="704904"/>
                  <a:pt x="546346" y="692629"/>
                </a:cubicBezTo>
                <a:cubicBezTo>
                  <a:pt x="541436" y="672121"/>
                  <a:pt x="537248" y="651469"/>
                  <a:pt x="531905" y="631106"/>
                </a:cubicBezTo>
                <a:cubicBezTo>
                  <a:pt x="525839" y="608144"/>
                  <a:pt x="517030" y="604389"/>
                  <a:pt x="495656" y="614498"/>
                </a:cubicBezTo>
                <a:cubicBezTo>
                  <a:pt x="492623" y="615942"/>
                  <a:pt x="489590" y="617531"/>
                  <a:pt x="486558" y="618830"/>
                </a:cubicBezTo>
                <a:cubicBezTo>
                  <a:pt x="469516" y="626340"/>
                  <a:pt x="453342" y="625185"/>
                  <a:pt x="438322" y="613632"/>
                </a:cubicBezTo>
                <a:cubicBezTo>
                  <a:pt x="432834" y="609443"/>
                  <a:pt x="427202" y="605111"/>
                  <a:pt x="422147" y="600345"/>
                </a:cubicBezTo>
                <a:cubicBezTo>
                  <a:pt x="401929" y="581426"/>
                  <a:pt x="378966" y="579115"/>
                  <a:pt x="353837" y="588069"/>
                </a:cubicBezTo>
                <a:cubicBezTo>
                  <a:pt x="351815" y="588792"/>
                  <a:pt x="349938" y="589369"/>
                  <a:pt x="346472" y="590525"/>
                </a:cubicBezTo>
                <a:cubicBezTo>
                  <a:pt x="353404" y="575505"/>
                  <a:pt x="357303" y="560630"/>
                  <a:pt x="364813" y="547344"/>
                </a:cubicBezTo>
                <a:cubicBezTo>
                  <a:pt x="370012" y="538100"/>
                  <a:pt x="375500" y="535790"/>
                  <a:pt x="385031" y="540411"/>
                </a:cubicBezTo>
                <a:cubicBezTo>
                  <a:pt x="401062" y="548210"/>
                  <a:pt x="415215" y="541855"/>
                  <a:pt x="429224" y="535357"/>
                </a:cubicBezTo>
                <a:cubicBezTo>
                  <a:pt x="449298" y="525825"/>
                  <a:pt x="463884" y="510228"/>
                  <a:pt x="473993" y="489576"/>
                </a:cubicBezTo>
                <a:close/>
                <a:moveTo>
                  <a:pt x="795593" y="468852"/>
                </a:moveTo>
                <a:cubicBezTo>
                  <a:pt x="810053" y="471632"/>
                  <a:pt x="823484" y="480333"/>
                  <a:pt x="834171" y="491164"/>
                </a:cubicBezTo>
                <a:cubicBezTo>
                  <a:pt x="835471" y="492464"/>
                  <a:pt x="836337" y="493908"/>
                  <a:pt x="836193" y="495641"/>
                </a:cubicBezTo>
                <a:cubicBezTo>
                  <a:pt x="835326" y="509217"/>
                  <a:pt x="840381" y="522358"/>
                  <a:pt x="839659" y="536078"/>
                </a:cubicBezTo>
                <a:cubicBezTo>
                  <a:pt x="840381" y="551964"/>
                  <a:pt x="835182" y="566695"/>
                  <a:pt x="827239" y="580270"/>
                </a:cubicBezTo>
                <a:cubicBezTo>
                  <a:pt x="819585" y="593412"/>
                  <a:pt x="816552" y="607421"/>
                  <a:pt x="816263" y="622296"/>
                </a:cubicBezTo>
                <a:cubicBezTo>
                  <a:pt x="816119" y="626628"/>
                  <a:pt x="815396" y="630961"/>
                  <a:pt x="815685" y="635294"/>
                </a:cubicBezTo>
                <a:cubicBezTo>
                  <a:pt x="816841" y="655657"/>
                  <a:pt x="806876" y="670098"/>
                  <a:pt x="791279" y="681507"/>
                </a:cubicBezTo>
                <a:cubicBezTo>
                  <a:pt x="786658" y="684974"/>
                  <a:pt x="782903" y="689306"/>
                  <a:pt x="779725" y="694361"/>
                </a:cubicBezTo>
                <a:cubicBezTo>
                  <a:pt x="758208" y="728010"/>
                  <a:pt x="730768" y="755305"/>
                  <a:pt x="694086" y="772635"/>
                </a:cubicBezTo>
                <a:cubicBezTo>
                  <a:pt x="673290" y="782456"/>
                  <a:pt x="654660" y="795598"/>
                  <a:pt x="637618" y="811051"/>
                </a:cubicBezTo>
                <a:cubicBezTo>
                  <a:pt x="634008" y="814372"/>
                  <a:pt x="629675" y="816972"/>
                  <a:pt x="625632" y="819716"/>
                </a:cubicBezTo>
                <a:cubicBezTo>
                  <a:pt x="623465" y="821160"/>
                  <a:pt x="621299" y="821449"/>
                  <a:pt x="618844" y="820149"/>
                </a:cubicBezTo>
                <a:cubicBezTo>
                  <a:pt x="604113" y="812206"/>
                  <a:pt x="589816" y="803974"/>
                  <a:pt x="578985" y="790688"/>
                </a:cubicBezTo>
                <a:cubicBezTo>
                  <a:pt x="566998" y="775957"/>
                  <a:pt x="566709" y="764981"/>
                  <a:pt x="577396" y="749529"/>
                </a:cubicBezTo>
                <a:cubicBezTo>
                  <a:pt x="588083" y="734220"/>
                  <a:pt x="596748" y="718045"/>
                  <a:pt x="599059" y="698982"/>
                </a:cubicBezTo>
                <a:cubicBezTo>
                  <a:pt x="600648" y="686418"/>
                  <a:pt x="597614" y="674576"/>
                  <a:pt x="594726" y="662733"/>
                </a:cubicBezTo>
                <a:cubicBezTo>
                  <a:pt x="589527" y="641648"/>
                  <a:pt x="593282" y="632550"/>
                  <a:pt x="612201" y="621574"/>
                </a:cubicBezTo>
                <a:cubicBezTo>
                  <a:pt x="620866" y="616519"/>
                  <a:pt x="630253" y="612476"/>
                  <a:pt x="639640" y="608721"/>
                </a:cubicBezTo>
                <a:cubicBezTo>
                  <a:pt x="648305" y="605255"/>
                  <a:pt x="656826" y="601211"/>
                  <a:pt x="664480" y="595723"/>
                </a:cubicBezTo>
                <a:cubicBezTo>
                  <a:pt x="675601" y="587780"/>
                  <a:pt x="681377" y="577093"/>
                  <a:pt x="682243" y="563374"/>
                </a:cubicBezTo>
                <a:cubicBezTo>
                  <a:pt x="683399" y="545177"/>
                  <a:pt x="679644" y="527558"/>
                  <a:pt x="677045" y="509794"/>
                </a:cubicBezTo>
                <a:cubicBezTo>
                  <a:pt x="675889" y="501851"/>
                  <a:pt x="675456" y="502140"/>
                  <a:pt x="683544" y="502573"/>
                </a:cubicBezTo>
                <a:cubicBezTo>
                  <a:pt x="708383" y="503873"/>
                  <a:pt x="731779" y="498674"/>
                  <a:pt x="750842" y="482066"/>
                </a:cubicBezTo>
                <a:cubicBezTo>
                  <a:pt x="765644" y="469213"/>
                  <a:pt x="781133" y="466072"/>
                  <a:pt x="795593" y="468852"/>
                </a:cubicBezTo>
                <a:close/>
                <a:moveTo>
                  <a:pt x="905966" y="445366"/>
                </a:moveTo>
                <a:cubicBezTo>
                  <a:pt x="918259" y="445528"/>
                  <a:pt x="930499" y="446611"/>
                  <a:pt x="942630" y="450149"/>
                </a:cubicBezTo>
                <a:cubicBezTo>
                  <a:pt x="973246" y="459104"/>
                  <a:pt x="996643" y="490442"/>
                  <a:pt x="999386" y="524092"/>
                </a:cubicBezTo>
                <a:cubicBezTo>
                  <a:pt x="1001841" y="553987"/>
                  <a:pt x="991732" y="577238"/>
                  <a:pt x="967326" y="594568"/>
                </a:cubicBezTo>
                <a:cubicBezTo>
                  <a:pt x="959094" y="600489"/>
                  <a:pt x="951006" y="606410"/>
                  <a:pt x="942919" y="612620"/>
                </a:cubicBezTo>
                <a:cubicBezTo>
                  <a:pt x="930643" y="622152"/>
                  <a:pt x="924578" y="634716"/>
                  <a:pt x="924000" y="650458"/>
                </a:cubicBezTo>
                <a:cubicBezTo>
                  <a:pt x="923278" y="668510"/>
                  <a:pt x="928332" y="685552"/>
                  <a:pt x="932087" y="702737"/>
                </a:cubicBezTo>
                <a:cubicBezTo>
                  <a:pt x="935698" y="719201"/>
                  <a:pt x="940464" y="735376"/>
                  <a:pt x="937576" y="752562"/>
                </a:cubicBezTo>
                <a:cubicBezTo>
                  <a:pt x="933965" y="773791"/>
                  <a:pt x="924144" y="783756"/>
                  <a:pt x="903059" y="787366"/>
                </a:cubicBezTo>
                <a:cubicBezTo>
                  <a:pt x="888618" y="789822"/>
                  <a:pt x="874031" y="791121"/>
                  <a:pt x="859301" y="791844"/>
                </a:cubicBezTo>
                <a:cubicBezTo>
                  <a:pt x="851358" y="792276"/>
                  <a:pt x="843559" y="793432"/>
                  <a:pt x="835905" y="795309"/>
                </a:cubicBezTo>
                <a:cubicBezTo>
                  <a:pt x="819152" y="799353"/>
                  <a:pt x="808465" y="810329"/>
                  <a:pt x="801533" y="825637"/>
                </a:cubicBezTo>
                <a:cubicBezTo>
                  <a:pt x="796912" y="836035"/>
                  <a:pt x="794313" y="847011"/>
                  <a:pt x="791280" y="857843"/>
                </a:cubicBezTo>
                <a:cubicBezTo>
                  <a:pt x="788536" y="867807"/>
                  <a:pt x="785503" y="877772"/>
                  <a:pt x="779726" y="886438"/>
                </a:cubicBezTo>
                <a:cubicBezTo>
                  <a:pt x="772361" y="897269"/>
                  <a:pt x="761963" y="903623"/>
                  <a:pt x="748965" y="904201"/>
                </a:cubicBezTo>
                <a:cubicBezTo>
                  <a:pt x="710261" y="905790"/>
                  <a:pt x="672424" y="899580"/>
                  <a:pt x="634731" y="891348"/>
                </a:cubicBezTo>
                <a:cubicBezTo>
                  <a:pt x="611768" y="886293"/>
                  <a:pt x="589094" y="879939"/>
                  <a:pt x="567287" y="871418"/>
                </a:cubicBezTo>
                <a:cubicBezTo>
                  <a:pt x="565987" y="870840"/>
                  <a:pt x="564688" y="870407"/>
                  <a:pt x="561799" y="869251"/>
                </a:cubicBezTo>
                <a:cubicBezTo>
                  <a:pt x="581729" y="864486"/>
                  <a:pt x="597760" y="853943"/>
                  <a:pt x="615523" y="847011"/>
                </a:cubicBezTo>
                <a:cubicBezTo>
                  <a:pt x="637619" y="838491"/>
                  <a:pt x="657115" y="826070"/>
                  <a:pt x="674301" y="810040"/>
                </a:cubicBezTo>
                <a:cubicBezTo>
                  <a:pt x="685999" y="799064"/>
                  <a:pt x="698852" y="790399"/>
                  <a:pt x="714160" y="784767"/>
                </a:cubicBezTo>
                <a:cubicBezTo>
                  <a:pt x="725136" y="780723"/>
                  <a:pt x="735246" y="773647"/>
                  <a:pt x="745211" y="766137"/>
                </a:cubicBezTo>
                <a:cubicBezTo>
                  <a:pt x="739000" y="806285"/>
                  <a:pt x="735246" y="845422"/>
                  <a:pt x="756475" y="882538"/>
                </a:cubicBezTo>
                <a:cubicBezTo>
                  <a:pt x="756475" y="881094"/>
                  <a:pt x="756619" y="879650"/>
                  <a:pt x="756475" y="878206"/>
                </a:cubicBezTo>
                <a:cubicBezTo>
                  <a:pt x="756331" y="876473"/>
                  <a:pt x="755897" y="874884"/>
                  <a:pt x="755608" y="873295"/>
                </a:cubicBezTo>
                <a:cubicBezTo>
                  <a:pt x="752431" y="851921"/>
                  <a:pt x="754020" y="830548"/>
                  <a:pt x="758352" y="809463"/>
                </a:cubicBezTo>
                <a:cubicBezTo>
                  <a:pt x="764563" y="780146"/>
                  <a:pt x="771061" y="750829"/>
                  <a:pt x="783914" y="723389"/>
                </a:cubicBezTo>
                <a:cubicBezTo>
                  <a:pt x="789980" y="710391"/>
                  <a:pt x="798789" y="700427"/>
                  <a:pt x="810487" y="691906"/>
                </a:cubicBezTo>
                <a:cubicBezTo>
                  <a:pt x="826951" y="679919"/>
                  <a:pt x="844714" y="669521"/>
                  <a:pt x="858001" y="653491"/>
                </a:cubicBezTo>
                <a:cubicBezTo>
                  <a:pt x="867677" y="641793"/>
                  <a:pt x="874898" y="628651"/>
                  <a:pt x="881685" y="615219"/>
                </a:cubicBezTo>
                <a:lnTo>
                  <a:pt x="881865" y="614500"/>
                </a:lnTo>
                <a:lnTo>
                  <a:pt x="881108" y="614065"/>
                </a:lnTo>
                <a:lnTo>
                  <a:pt x="835616" y="652479"/>
                </a:lnTo>
                <a:cubicBezTo>
                  <a:pt x="834894" y="628651"/>
                  <a:pt x="833017" y="606121"/>
                  <a:pt x="851791" y="586914"/>
                </a:cubicBezTo>
                <a:cubicBezTo>
                  <a:pt x="865799" y="572616"/>
                  <a:pt x="876776" y="555286"/>
                  <a:pt x="890495" y="540555"/>
                </a:cubicBezTo>
                <a:cubicBezTo>
                  <a:pt x="908259" y="521492"/>
                  <a:pt x="927611" y="504451"/>
                  <a:pt x="951729" y="493619"/>
                </a:cubicBezTo>
                <a:cubicBezTo>
                  <a:pt x="952450" y="493330"/>
                  <a:pt x="953317" y="492898"/>
                  <a:pt x="954906" y="492175"/>
                </a:cubicBezTo>
                <a:cubicBezTo>
                  <a:pt x="939453" y="490009"/>
                  <a:pt x="931799" y="492753"/>
                  <a:pt x="890495" y="514705"/>
                </a:cubicBezTo>
                <a:lnTo>
                  <a:pt x="903755" y="454749"/>
                </a:lnTo>
                <a:lnTo>
                  <a:pt x="902625" y="453760"/>
                </a:lnTo>
                <a:lnTo>
                  <a:pt x="904185" y="452342"/>
                </a:lnTo>
                <a:lnTo>
                  <a:pt x="904215" y="452171"/>
                </a:lnTo>
                <a:cubicBezTo>
                  <a:pt x="902915" y="451594"/>
                  <a:pt x="903059" y="452894"/>
                  <a:pt x="902626" y="453616"/>
                </a:cubicBezTo>
                <a:cubicBezTo>
                  <a:pt x="885296" y="475567"/>
                  <a:pt x="873454" y="499829"/>
                  <a:pt x="870999" y="528136"/>
                </a:cubicBezTo>
                <a:cubicBezTo>
                  <a:pt x="870565" y="532612"/>
                  <a:pt x="870565" y="532612"/>
                  <a:pt x="862911" y="539400"/>
                </a:cubicBezTo>
                <a:cubicBezTo>
                  <a:pt x="855690" y="519037"/>
                  <a:pt x="846736" y="499541"/>
                  <a:pt x="858434" y="478022"/>
                </a:cubicBezTo>
                <a:cubicBezTo>
                  <a:pt x="863200" y="469357"/>
                  <a:pt x="867100" y="460259"/>
                  <a:pt x="865366" y="449861"/>
                </a:cubicBezTo>
                <a:cubicBezTo>
                  <a:pt x="864789" y="446683"/>
                  <a:pt x="866522" y="446106"/>
                  <a:pt x="868977" y="446106"/>
                </a:cubicBezTo>
                <a:cubicBezTo>
                  <a:pt x="881325" y="445961"/>
                  <a:pt x="893672" y="445203"/>
                  <a:pt x="905966" y="445366"/>
                </a:cubicBezTo>
                <a:close/>
                <a:moveTo>
                  <a:pt x="464317" y="337215"/>
                </a:moveTo>
                <a:cubicBezTo>
                  <a:pt x="469083" y="337360"/>
                  <a:pt x="472549" y="339526"/>
                  <a:pt x="475437" y="342558"/>
                </a:cubicBezTo>
                <a:cubicBezTo>
                  <a:pt x="491179" y="359888"/>
                  <a:pt x="511109" y="368987"/>
                  <a:pt x="533782" y="373031"/>
                </a:cubicBezTo>
                <a:cubicBezTo>
                  <a:pt x="537537" y="373753"/>
                  <a:pt x="541292" y="374475"/>
                  <a:pt x="545047" y="375630"/>
                </a:cubicBezTo>
                <a:cubicBezTo>
                  <a:pt x="554868" y="378519"/>
                  <a:pt x="557900" y="382418"/>
                  <a:pt x="558334" y="392672"/>
                </a:cubicBezTo>
                <a:cubicBezTo>
                  <a:pt x="558911" y="407113"/>
                  <a:pt x="565988" y="417078"/>
                  <a:pt x="578552" y="423577"/>
                </a:cubicBezTo>
                <a:cubicBezTo>
                  <a:pt x="594438" y="431809"/>
                  <a:pt x="611913" y="433831"/>
                  <a:pt x="629243" y="436575"/>
                </a:cubicBezTo>
                <a:cubicBezTo>
                  <a:pt x="636175" y="437586"/>
                  <a:pt x="643107" y="438597"/>
                  <a:pt x="649750" y="440330"/>
                </a:cubicBezTo>
                <a:cubicBezTo>
                  <a:pt x="659282" y="442785"/>
                  <a:pt x="660726" y="447262"/>
                  <a:pt x="653361" y="453472"/>
                </a:cubicBezTo>
                <a:cubicBezTo>
                  <a:pt x="648017" y="457949"/>
                  <a:pt x="645562" y="463581"/>
                  <a:pt x="642963" y="469358"/>
                </a:cubicBezTo>
                <a:cubicBezTo>
                  <a:pt x="637908" y="480478"/>
                  <a:pt x="640508" y="488999"/>
                  <a:pt x="651194" y="494920"/>
                </a:cubicBezTo>
                <a:cubicBezTo>
                  <a:pt x="655238" y="497231"/>
                  <a:pt x="656971" y="499974"/>
                  <a:pt x="657693" y="504307"/>
                </a:cubicBezTo>
                <a:cubicBezTo>
                  <a:pt x="659426" y="516005"/>
                  <a:pt x="662604" y="527270"/>
                  <a:pt x="663903" y="538967"/>
                </a:cubicBezTo>
                <a:cubicBezTo>
                  <a:pt x="667369" y="568429"/>
                  <a:pt x="655816" y="584315"/>
                  <a:pt x="626788" y="589948"/>
                </a:cubicBezTo>
                <a:cubicBezTo>
                  <a:pt x="623178" y="590669"/>
                  <a:pt x="622744" y="588503"/>
                  <a:pt x="621589" y="586481"/>
                </a:cubicBezTo>
                <a:cubicBezTo>
                  <a:pt x="614657" y="574639"/>
                  <a:pt x="608736" y="562219"/>
                  <a:pt x="604114" y="549366"/>
                </a:cubicBezTo>
                <a:cubicBezTo>
                  <a:pt x="595594" y="525248"/>
                  <a:pt x="578407" y="511817"/>
                  <a:pt x="554290" y="506040"/>
                </a:cubicBezTo>
                <a:cubicBezTo>
                  <a:pt x="541870" y="503008"/>
                  <a:pt x="529450" y="500552"/>
                  <a:pt x="517175" y="497375"/>
                </a:cubicBezTo>
                <a:cubicBezTo>
                  <a:pt x="500855" y="493187"/>
                  <a:pt x="491324" y="483222"/>
                  <a:pt x="487713" y="465892"/>
                </a:cubicBezTo>
                <a:cubicBezTo>
                  <a:pt x="479626" y="427910"/>
                  <a:pt x="467494" y="391228"/>
                  <a:pt x="441788" y="360755"/>
                </a:cubicBezTo>
                <a:cubicBezTo>
                  <a:pt x="440633" y="359456"/>
                  <a:pt x="438611" y="358011"/>
                  <a:pt x="440488" y="355845"/>
                </a:cubicBezTo>
                <a:cubicBezTo>
                  <a:pt x="446409" y="348913"/>
                  <a:pt x="451897" y="341403"/>
                  <a:pt x="460995" y="338226"/>
                </a:cubicBezTo>
                <a:cubicBezTo>
                  <a:pt x="462007" y="337793"/>
                  <a:pt x="463451" y="337504"/>
                  <a:pt x="464317" y="337215"/>
                </a:cubicBezTo>
                <a:close/>
                <a:moveTo>
                  <a:pt x="103416" y="306598"/>
                </a:moveTo>
                <a:cubicBezTo>
                  <a:pt x="129989" y="311942"/>
                  <a:pt x="156129" y="319740"/>
                  <a:pt x="182268" y="328983"/>
                </a:cubicBezTo>
                <a:cubicBezTo>
                  <a:pt x="161328" y="348913"/>
                  <a:pt x="157718" y="376208"/>
                  <a:pt x="150496" y="401770"/>
                </a:cubicBezTo>
                <a:cubicBezTo>
                  <a:pt x="146597" y="415778"/>
                  <a:pt x="143709" y="430076"/>
                  <a:pt x="137643" y="443796"/>
                </a:cubicBezTo>
                <a:cubicBezTo>
                  <a:pt x="130855" y="436719"/>
                  <a:pt x="124645" y="430076"/>
                  <a:pt x="118291" y="423577"/>
                </a:cubicBezTo>
                <a:cubicBezTo>
                  <a:pt x="116125" y="421411"/>
                  <a:pt x="116269" y="418955"/>
                  <a:pt x="115981" y="416356"/>
                </a:cubicBezTo>
                <a:cubicBezTo>
                  <a:pt x="113525" y="387761"/>
                  <a:pt x="100816" y="363788"/>
                  <a:pt x="82620" y="341980"/>
                </a:cubicBezTo>
                <a:cubicBezTo>
                  <a:pt x="91140" y="361910"/>
                  <a:pt x="95328" y="382562"/>
                  <a:pt x="96917" y="404947"/>
                </a:cubicBezTo>
                <a:cubicBezTo>
                  <a:pt x="77276" y="390938"/>
                  <a:pt x="56913" y="380829"/>
                  <a:pt x="32651" y="380396"/>
                </a:cubicBezTo>
                <a:cubicBezTo>
                  <a:pt x="34095" y="384151"/>
                  <a:pt x="37561" y="383862"/>
                  <a:pt x="39872" y="385161"/>
                </a:cubicBezTo>
                <a:cubicBezTo>
                  <a:pt x="63412" y="398015"/>
                  <a:pt x="83919" y="414623"/>
                  <a:pt x="101250" y="434986"/>
                </a:cubicBezTo>
                <a:cubicBezTo>
                  <a:pt x="113236" y="448995"/>
                  <a:pt x="126667" y="462281"/>
                  <a:pt x="136632" y="477734"/>
                </a:cubicBezTo>
                <a:cubicBezTo>
                  <a:pt x="146597" y="493042"/>
                  <a:pt x="152085" y="510806"/>
                  <a:pt x="146019" y="529869"/>
                </a:cubicBezTo>
                <a:cubicBezTo>
                  <a:pt x="143131" y="538823"/>
                  <a:pt x="137932" y="546766"/>
                  <a:pt x="135766" y="556009"/>
                </a:cubicBezTo>
                <a:cubicBezTo>
                  <a:pt x="135044" y="559041"/>
                  <a:pt x="132011" y="559475"/>
                  <a:pt x="129845" y="560774"/>
                </a:cubicBezTo>
                <a:cubicBezTo>
                  <a:pt x="107171" y="573050"/>
                  <a:pt x="83631" y="583160"/>
                  <a:pt x="58068" y="587492"/>
                </a:cubicBezTo>
                <a:cubicBezTo>
                  <a:pt x="57202" y="587636"/>
                  <a:pt x="56336" y="588069"/>
                  <a:pt x="55469" y="588358"/>
                </a:cubicBezTo>
                <a:cubicBezTo>
                  <a:pt x="82331" y="590525"/>
                  <a:pt x="109193" y="590236"/>
                  <a:pt x="134755" y="580126"/>
                </a:cubicBezTo>
                <a:cubicBezTo>
                  <a:pt x="138798" y="578538"/>
                  <a:pt x="140242" y="579982"/>
                  <a:pt x="141543" y="583448"/>
                </a:cubicBezTo>
                <a:cubicBezTo>
                  <a:pt x="149052" y="601789"/>
                  <a:pt x="153818" y="620853"/>
                  <a:pt x="159162" y="639771"/>
                </a:cubicBezTo>
                <a:cubicBezTo>
                  <a:pt x="164072" y="657246"/>
                  <a:pt x="166382" y="675876"/>
                  <a:pt x="180969" y="689163"/>
                </a:cubicBezTo>
                <a:cubicBezTo>
                  <a:pt x="183857" y="691762"/>
                  <a:pt x="180680" y="693495"/>
                  <a:pt x="179524" y="695228"/>
                </a:cubicBezTo>
                <a:cubicBezTo>
                  <a:pt x="167682" y="714002"/>
                  <a:pt x="156851" y="733066"/>
                  <a:pt x="152518" y="755162"/>
                </a:cubicBezTo>
                <a:cubicBezTo>
                  <a:pt x="150063" y="767437"/>
                  <a:pt x="148619" y="779713"/>
                  <a:pt x="148908" y="792999"/>
                </a:cubicBezTo>
                <a:cubicBezTo>
                  <a:pt x="136343" y="786500"/>
                  <a:pt x="130278" y="776391"/>
                  <a:pt x="127678" y="763971"/>
                </a:cubicBezTo>
                <a:cubicBezTo>
                  <a:pt x="125223" y="752418"/>
                  <a:pt x="125368" y="740576"/>
                  <a:pt x="125079" y="728733"/>
                </a:cubicBezTo>
                <a:cubicBezTo>
                  <a:pt x="124934" y="720790"/>
                  <a:pt x="124790" y="712847"/>
                  <a:pt x="123346" y="705049"/>
                </a:cubicBezTo>
                <a:cubicBezTo>
                  <a:pt x="119735" y="685841"/>
                  <a:pt x="109482" y="671977"/>
                  <a:pt x="90996" y="664900"/>
                </a:cubicBezTo>
                <a:cubicBezTo>
                  <a:pt x="76410" y="659268"/>
                  <a:pt x="61679" y="654358"/>
                  <a:pt x="47093" y="649014"/>
                </a:cubicBezTo>
                <a:cubicBezTo>
                  <a:pt x="42616" y="647426"/>
                  <a:pt x="38139" y="645548"/>
                  <a:pt x="33807" y="643526"/>
                </a:cubicBezTo>
                <a:cubicBezTo>
                  <a:pt x="12288" y="633272"/>
                  <a:pt x="4778" y="617531"/>
                  <a:pt x="9977" y="594135"/>
                </a:cubicBezTo>
                <a:cubicBezTo>
                  <a:pt x="13299" y="579405"/>
                  <a:pt x="20375" y="566262"/>
                  <a:pt x="27163" y="552976"/>
                </a:cubicBezTo>
                <a:cubicBezTo>
                  <a:pt x="32362" y="542866"/>
                  <a:pt x="37417" y="532902"/>
                  <a:pt x="42038" y="522504"/>
                </a:cubicBezTo>
                <a:cubicBezTo>
                  <a:pt x="53014" y="497230"/>
                  <a:pt x="51426" y="473979"/>
                  <a:pt x="31062" y="453472"/>
                </a:cubicBezTo>
                <a:cubicBezTo>
                  <a:pt x="23553" y="445962"/>
                  <a:pt x="17776" y="437152"/>
                  <a:pt x="11710" y="428487"/>
                </a:cubicBezTo>
                <a:cubicBezTo>
                  <a:pt x="-8364" y="399748"/>
                  <a:pt x="-132" y="365088"/>
                  <a:pt x="17632" y="340103"/>
                </a:cubicBezTo>
                <a:cubicBezTo>
                  <a:pt x="38572" y="310642"/>
                  <a:pt x="67889" y="299522"/>
                  <a:pt x="103416" y="306598"/>
                </a:cubicBezTo>
                <a:close/>
                <a:moveTo>
                  <a:pt x="293182" y="243054"/>
                </a:moveTo>
                <a:cubicBezTo>
                  <a:pt x="294048" y="253741"/>
                  <a:pt x="295059" y="263995"/>
                  <a:pt x="299247" y="273526"/>
                </a:cubicBezTo>
                <a:cubicBezTo>
                  <a:pt x="305602" y="287824"/>
                  <a:pt x="316289" y="296345"/>
                  <a:pt x="331597" y="299377"/>
                </a:cubicBezTo>
                <a:cubicBezTo>
                  <a:pt x="352682" y="303565"/>
                  <a:pt x="362503" y="319163"/>
                  <a:pt x="356293" y="339526"/>
                </a:cubicBezTo>
                <a:cubicBezTo>
                  <a:pt x="354993" y="343714"/>
                  <a:pt x="356726" y="347035"/>
                  <a:pt x="357303" y="350646"/>
                </a:cubicBezTo>
                <a:cubicBezTo>
                  <a:pt x="358604" y="358589"/>
                  <a:pt x="361492" y="365954"/>
                  <a:pt x="365969" y="372597"/>
                </a:cubicBezTo>
                <a:cubicBezTo>
                  <a:pt x="380699" y="394116"/>
                  <a:pt x="403951" y="396571"/>
                  <a:pt x="422436" y="378229"/>
                </a:cubicBezTo>
                <a:cubicBezTo>
                  <a:pt x="426047" y="374619"/>
                  <a:pt x="427491" y="374908"/>
                  <a:pt x="430379" y="378663"/>
                </a:cubicBezTo>
                <a:cubicBezTo>
                  <a:pt x="445399" y="398593"/>
                  <a:pt x="459118" y="419100"/>
                  <a:pt x="462007" y="444662"/>
                </a:cubicBezTo>
                <a:cubicBezTo>
                  <a:pt x="466773" y="487555"/>
                  <a:pt x="431246" y="524526"/>
                  <a:pt x="392686" y="522215"/>
                </a:cubicBezTo>
                <a:cubicBezTo>
                  <a:pt x="388498" y="521926"/>
                  <a:pt x="384887" y="520337"/>
                  <a:pt x="380988" y="518893"/>
                </a:cubicBezTo>
                <a:cubicBezTo>
                  <a:pt x="360337" y="511672"/>
                  <a:pt x="350661" y="516727"/>
                  <a:pt x="344162" y="537812"/>
                </a:cubicBezTo>
                <a:cubicBezTo>
                  <a:pt x="339684" y="552254"/>
                  <a:pt x="335352" y="566840"/>
                  <a:pt x="328709" y="580415"/>
                </a:cubicBezTo>
                <a:cubicBezTo>
                  <a:pt x="327120" y="583593"/>
                  <a:pt x="325532" y="586914"/>
                  <a:pt x="323510" y="589947"/>
                </a:cubicBezTo>
                <a:cubicBezTo>
                  <a:pt x="317589" y="598612"/>
                  <a:pt x="309790" y="599912"/>
                  <a:pt x="301269" y="593558"/>
                </a:cubicBezTo>
                <a:cubicBezTo>
                  <a:pt x="293037" y="587348"/>
                  <a:pt x="288849" y="577960"/>
                  <a:pt x="283506" y="569584"/>
                </a:cubicBezTo>
                <a:cubicBezTo>
                  <a:pt x="280762" y="565107"/>
                  <a:pt x="278451" y="560053"/>
                  <a:pt x="277440" y="554998"/>
                </a:cubicBezTo>
                <a:cubicBezTo>
                  <a:pt x="271663" y="527269"/>
                  <a:pt x="251445" y="513983"/>
                  <a:pt x="227327" y="505029"/>
                </a:cubicBezTo>
                <a:cubicBezTo>
                  <a:pt x="208408" y="497952"/>
                  <a:pt x="188623" y="494342"/>
                  <a:pt x="168405" y="493187"/>
                </a:cubicBezTo>
                <a:cubicBezTo>
                  <a:pt x="163927" y="492898"/>
                  <a:pt x="162627" y="490732"/>
                  <a:pt x="161617" y="487266"/>
                </a:cubicBezTo>
                <a:cubicBezTo>
                  <a:pt x="157862" y="476001"/>
                  <a:pt x="158584" y="464303"/>
                  <a:pt x="159595" y="452894"/>
                </a:cubicBezTo>
                <a:cubicBezTo>
                  <a:pt x="162483" y="424155"/>
                  <a:pt x="169415" y="396137"/>
                  <a:pt x="178513" y="368698"/>
                </a:cubicBezTo>
                <a:cubicBezTo>
                  <a:pt x="180969" y="361333"/>
                  <a:pt x="184435" y="354545"/>
                  <a:pt x="189778" y="348768"/>
                </a:cubicBezTo>
                <a:cubicBezTo>
                  <a:pt x="195411" y="342558"/>
                  <a:pt x="200754" y="335915"/>
                  <a:pt x="206820" y="330139"/>
                </a:cubicBezTo>
                <a:cubicBezTo>
                  <a:pt x="222995" y="315408"/>
                  <a:pt x="236570" y="299089"/>
                  <a:pt x="246101" y="279015"/>
                </a:cubicBezTo>
                <a:cubicBezTo>
                  <a:pt x="255344" y="259663"/>
                  <a:pt x="272963" y="249698"/>
                  <a:pt x="293182" y="243054"/>
                </a:cubicBezTo>
                <a:close/>
                <a:moveTo>
                  <a:pt x="874632" y="203795"/>
                </a:moveTo>
                <a:lnTo>
                  <a:pt x="874754" y="203917"/>
                </a:lnTo>
                <a:lnTo>
                  <a:pt x="874768" y="203873"/>
                </a:lnTo>
                <a:close/>
                <a:moveTo>
                  <a:pt x="874754" y="202184"/>
                </a:moveTo>
                <a:cubicBezTo>
                  <a:pt x="874609" y="202617"/>
                  <a:pt x="874320" y="203051"/>
                  <a:pt x="874320" y="203483"/>
                </a:cubicBezTo>
                <a:lnTo>
                  <a:pt x="874383" y="203546"/>
                </a:lnTo>
                <a:lnTo>
                  <a:pt x="874977" y="202407"/>
                </a:lnTo>
                <a:close/>
                <a:moveTo>
                  <a:pt x="483235" y="164924"/>
                </a:moveTo>
                <a:cubicBezTo>
                  <a:pt x="500999" y="166080"/>
                  <a:pt x="518907" y="164635"/>
                  <a:pt x="536670" y="165357"/>
                </a:cubicBezTo>
                <a:cubicBezTo>
                  <a:pt x="547935" y="165791"/>
                  <a:pt x="558478" y="168679"/>
                  <a:pt x="567865" y="175033"/>
                </a:cubicBezTo>
                <a:cubicBezTo>
                  <a:pt x="572197" y="177922"/>
                  <a:pt x="576819" y="180666"/>
                  <a:pt x="581151" y="183699"/>
                </a:cubicBezTo>
                <a:cubicBezTo>
                  <a:pt x="594871" y="193230"/>
                  <a:pt x="610323" y="198140"/>
                  <a:pt x="626787" y="196985"/>
                </a:cubicBezTo>
                <a:cubicBezTo>
                  <a:pt x="653793" y="194963"/>
                  <a:pt x="675312" y="205073"/>
                  <a:pt x="694952" y="222403"/>
                </a:cubicBezTo>
                <a:cubicBezTo>
                  <a:pt x="703329" y="229768"/>
                  <a:pt x="713438" y="235256"/>
                  <a:pt x="722681" y="241755"/>
                </a:cubicBezTo>
                <a:cubicBezTo>
                  <a:pt x="728025" y="245509"/>
                  <a:pt x="733223" y="249409"/>
                  <a:pt x="738133" y="253597"/>
                </a:cubicBezTo>
                <a:cubicBezTo>
                  <a:pt x="744488" y="259085"/>
                  <a:pt x="748965" y="265873"/>
                  <a:pt x="749543" y="274538"/>
                </a:cubicBezTo>
                <a:cubicBezTo>
                  <a:pt x="750987" y="294323"/>
                  <a:pt x="763118" y="307176"/>
                  <a:pt x="777560" y="318441"/>
                </a:cubicBezTo>
                <a:cubicBezTo>
                  <a:pt x="784636" y="323928"/>
                  <a:pt x="792868" y="328261"/>
                  <a:pt x="799945" y="333749"/>
                </a:cubicBezTo>
                <a:cubicBezTo>
                  <a:pt x="812798" y="343425"/>
                  <a:pt x="817419" y="357722"/>
                  <a:pt x="816409" y="377363"/>
                </a:cubicBezTo>
                <a:cubicBezTo>
                  <a:pt x="811354" y="393683"/>
                  <a:pt x="819730" y="410435"/>
                  <a:pt x="828684" y="427332"/>
                </a:cubicBezTo>
                <a:cubicBezTo>
                  <a:pt x="834028" y="437297"/>
                  <a:pt x="838215" y="447839"/>
                  <a:pt x="835327" y="459826"/>
                </a:cubicBezTo>
                <a:cubicBezTo>
                  <a:pt x="834316" y="464303"/>
                  <a:pt x="833161" y="465458"/>
                  <a:pt x="828828" y="462715"/>
                </a:cubicBezTo>
                <a:cubicBezTo>
                  <a:pt x="819008" y="456504"/>
                  <a:pt x="808466" y="452027"/>
                  <a:pt x="796912" y="449861"/>
                </a:cubicBezTo>
                <a:cubicBezTo>
                  <a:pt x="779149" y="446395"/>
                  <a:pt x="763118" y="450150"/>
                  <a:pt x="748243" y="460259"/>
                </a:cubicBezTo>
                <a:cubicBezTo>
                  <a:pt x="730768" y="472102"/>
                  <a:pt x="711850" y="480622"/>
                  <a:pt x="690331" y="481778"/>
                </a:cubicBezTo>
                <a:cubicBezTo>
                  <a:pt x="690042" y="481778"/>
                  <a:pt x="689898" y="481778"/>
                  <a:pt x="689609" y="481778"/>
                </a:cubicBezTo>
                <a:cubicBezTo>
                  <a:pt x="681522" y="481778"/>
                  <a:pt x="673001" y="482211"/>
                  <a:pt x="668235" y="474268"/>
                </a:cubicBezTo>
                <a:cubicBezTo>
                  <a:pt x="663614" y="466469"/>
                  <a:pt x="669390" y="460115"/>
                  <a:pt x="673146" y="453760"/>
                </a:cubicBezTo>
                <a:cubicBezTo>
                  <a:pt x="676467" y="448273"/>
                  <a:pt x="680078" y="442785"/>
                  <a:pt x="682244" y="436575"/>
                </a:cubicBezTo>
                <a:cubicBezTo>
                  <a:pt x="685710" y="426321"/>
                  <a:pt x="682533" y="420544"/>
                  <a:pt x="671701" y="419533"/>
                </a:cubicBezTo>
                <a:cubicBezTo>
                  <a:pt x="660003" y="418522"/>
                  <a:pt x="648161" y="418522"/>
                  <a:pt x="636319" y="417945"/>
                </a:cubicBezTo>
                <a:cubicBezTo>
                  <a:pt x="626932" y="417512"/>
                  <a:pt x="617689" y="416068"/>
                  <a:pt x="608879" y="412168"/>
                </a:cubicBezTo>
                <a:cubicBezTo>
                  <a:pt x="594871" y="405958"/>
                  <a:pt x="586206" y="395993"/>
                  <a:pt x="584906" y="379963"/>
                </a:cubicBezTo>
                <a:cubicBezTo>
                  <a:pt x="583462" y="362344"/>
                  <a:pt x="575952" y="354401"/>
                  <a:pt x="558766" y="350068"/>
                </a:cubicBezTo>
                <a:cubicBezTo>
                  <a:pt x="547213" y="347180"/>
                  <a:pt x="535371" y="347036"/>
                  <a:pt x="523673" y="345735"/>
                </a:cubicBezTo>
                <a:cubicBezTo>
                  <a:pt x="517174" y="345014"/>
                  <a:pt x="511831" y="342703"/>
                  <a:pt x="507065" y="338082"/>
                </a:cubicBezTo>
                <a:cubicBezTo>
                  <a:pt x="498833" y="329994"/>
                  <a:pt x="490457" y="322051"/>
                  <a:pt x="481791" y="314397"/>
                </a:cubicBezTo>
                <a:cubicBezTo>
                  <a:pt x="470382" y="304288"/>
                  <a:pt x="461140" y="304144"/>
                  <a:pt x="448864" y="313242"/>
                </a:cubicBezTo>
                <a:cubicBezTo>
                  <a:pt x="440632" y="319307"/>
                  <a:pt x="434422" y="327250"/>
                  <a:pt x="428068" y="335193"/>
                </a:cubicBezTo>
                <a:cubicBezTo>
                  <a:pt x="421714" y="342992"/>
                  <a:pt x="416225" y="351657"/>
                  <a:pt x="407850" y="357578"/>
                </a:cubicBezTo>
                <a:cubicBezTo>
                  <a:pt x="394274" y="367110"/>
                  <a:pt x="384742" y="363499"/>
                  <a:pt x="381276" y="347325"/>
                </a:cubicBezTo>
                <a:cubicBezTo>
                  <a:pt x="379110" y="337071"/>
                  <a:pt x="380554" y="327106"/>
                  <a:pt x="382287" y="317286"/>
                </a:cubicBezTo>
                <a:cubicBezTo>
                  <a:pt x="384454" y="305010"/>
                  <a:pt x="379977" y="296345"/>
                  <a:pt x="369578" y="289846"/>
                </a:cubicBezTo>
                <a:cubicBezTo>
                  <a:pt x="362646" y="285513"/>
                  <a:pt x="354848" y="282914"/>
                  <a:pt x="347338" y="279881"/>
                </a:cubicBezTo>
                <a:cubicBezTo>
                  <a:pt x="326686" y="271505"/>
                  <a:pt x="314555" y="256341"/>
                  <a:pt x="310078" y="234823"/>
                </a:cubicBezTo>
                <a:cubicBezTo>
                  <a:pt x="309500" y="232223"/>
                  <a:pt x="310078" y="230346"/>
                  <a:pt x="311667" y="228179"/>
                </a:cubicBezTo>
                <a:cubicBezTo>
                  <a:pt x="325531" y="210127"/>
                  <a:pt x="342861" y="200595"/>
                  <a:pt x="366257" y="206228"/>
                </a:cubicBezTo>
                <a:cubicBezTo>
                  <a:pt x="373622" y="207960"/>
                  <a:pt x="380410" y="207383"/>
                  <a:pt x="386908" y="203051"/>
                </a:cubicBezTo>
                <a:cubicBezTo>
                  <a:pt x="395863" y="196985"/>
                  <a:pt x="405539" y="191931"/>
                  <a:pt x="414203" y="185576"/>
                </a:cubicBezTo>
                <a:cubicBezTo>
                  <a:pt x="434856" y="170412"/>
                  <a:pt x="457673" y="163335"/>
                  <a:pt x="483235" y="164924"/>
                </a:cubicBezTo>
                <a:close/>
                <a:moveTo>
                  <a:pt x="700586" y="95026"/>
                </a:moveTo>
                <a:lnTo>
                  <a:pt x="698567" y="96467"/>
                </a:lnTo>
                <a:lnTo>
                  <a:pt x="700388" y="95487"/>
                </a:lnTo>
                <a:close/>
                <a:moveTo>
                  <a:pt x="664770" y="46501"/>
                </a:moveTo>
                <a:cubicBezTo>
                  <a:pt x="682244" y="42746"/>
                  <a:pt x="696542" y="48523"/>
                  <a:pt x="707518" y="62387"/>
                </a:cubicBezTo>
                <a:cubicBezTo>
                  <a:pt x="713583" y="69897"/>
                  <a:pt x="718349" y="78273"/>
                  <a:pt x="722537" y="86938"/>
                </a:cubicBezTo>
                <a:cubicBezTo>
                  <a:pt x="729036" y="100513"/>
                  <a:pt x="737412" y="112789"/>
                  <a:pt x="748677" y="122465"/>
                </a:cubicBezTo>
                <a:cubicBezTo>
                  <a:pt x="757775" y="130264"/>
                  <a:pt x="769329" y="131997"/>
                  <a:pt x="781027" y="131274"/>
                </a:cubicBezTo>
                <a:cubicBezTo>
                  <a:pt x="798790" y="130264"/>
                  <a:pt x="816265" y="126797"/>
                  <a:pt x="833884" y="124198"/>
                </a:cubicBezTo>
                <a:cubicBezTo>
                  <a:pt x="869988" y="118999"/>
                  <a:pt x="885585" y="136040"/>
                  <a:pt x="889773" y="169545"/>
                </a:cubicBezTo>
                <a:cubicBezTo>
                  <a:pt x="891939" y="187309"/>
                  <a:pt x="890640" y="205073"/>
                  <a:pt x="891362" y="222836"/>
                </a:cubicBezTo>
                <a:cubicBezTo>
                  <a:pt x="891651" y="229479"/>
                  <a:pt x="892084" y="236267"/>
                  <a:pt x="893240" y="242910"/>
                </a:cubicBezTo>
                <a:cubicBezTo>
                  <a:pt x="896994" y="263562"/>
                  <a:pt x="907248" y="279159"/>
                  <a:pt x="928189" y="286380"/>
                </a:cubicBezTo>
                <a:cubicBezTo>
                  <a:pt x="941764" y="291146"/>
                  <a:pt x="954617" y="297211"/>
                  <a:pt x="966893" y="304721"/>
                </a:cubicBezTo>
                <a:cubicBezTo>
                  <a:pt x="976713" y="310786"/>
                  <a:pt x="984512" y="319018"/>
                  <a:pt x="989133" y="329705"/>
                </a:cubicBezTo>
                <a:cubicBezTo>
                  <a:pt x="999820" y="354112"/>
                  <a:pt x="1000831" y="378952"/>
                  <a:pt x="990866" y="403936"/>
                </a:cubicBezTo>
                <a:cubicBezTo>
                  <a:pt x="987400" y="412746"/>
                  <a:pt x="981479" y="419822"/>
                  <a:pt x="975846" y="427188"/>
                </a:cubicBezTo>
                <a:cubicBezTo>
                  <a:pt x="970214" y="434408"/>
                  <a:pt x="964582" y="436719"/>
                  <a:pt x="954472" y="433109"/>
                </a:cubicBezTo>
                <a:cubicBezTo>
                  <a:pt x="930355" y="424299"/>
                  <a:pt x="904937" y="425599"/>
                  <a:pt x="879664" y="428343"/>
                </a:cubicBezTo>
                <a:cubicBezTo>
                  <a:pt x="874176" y="428921"/>
                  <a:pt x="868688" y="429787"/>
                  <a:pt x="863345" y="430509"/>
                </a:cubicBezTo>
                <a:cubicBezTo>
                  <a:pt x="861179" y="430798"/>
                  <a:pt x="859735" y="430220"/>
                  <a:pt x="858434" y="428487"/>
                </a:cubicBezTo>
                <a:cubicBezTo>
                  <a:pt x="852224" y="419389"/>
                  <a:pt x="845581" y="410435"/>
                  <a:pt x="839660" y="401192"/>
                </a:cubicBezTo>
                <a:cubicBezTo>
                  <a:pt x="833739" y="391950"/>
                  <a:pt x="830851" y="381840"/>
                  <a:pt x="833450" y="370864"/>
                </a:cubicBezTo>
                <a:cubicBezTo>
                  <a:pt x="836916" y="355700"/>
                  <a:pt x="832439" y="341547"/>
                  <a:pt x="828829" y="327106"/>
                </a:cubicBezTo>
                <a:cubicBezTo>
                  <a:pt x="827529" y="321762"/>
                  <a:pt x="826373" y="316419"/>
                  <a:pt x="825363" y="311075"/>
                </a:cubicBezTo>
                <a:cubicBezTo>
                  <a:pt x="824929" y="308909"/>
                  <a:pt x="825363" y="307176"/>
                  <a:pt x="827240" y="305443"/>
                </a:cubicBezTo>
                <a:cubicBezTo>
                  <a:pt x="854535" y="278870"/>
                  <a:pt x="866377" y="244787"/>
                  <a:pt x="874320" y="208683"/>
                </a:cubicBezTo>
                <a:cubicBezTo>
                  <a:pt x="874465" y="207816"/>
                  <a:pt x="874320" y="206805"/>
                  <a:pt x="873454" y="205217"/>
                </a:cubicBezTo>
                <a:cubicBezTo>
                  <a:pt x="860312" y="232945"/>
                  <a:pt x="841538" y="256341"/>
                  <a:pt x="820019" y="278581"/>
                </a:cubicBezTo>
                <a:cubicBezTo>
                  <a:pt x="814820" y="248398"/>
                  <a:pt x="813087" y="219225"/>
                  <a:pt x="820741" y="189908"/>
                </a:cubicBezTo>
                <a:cubicBezTo>
                  <a:pt x="806011" y="206805"/>
                  <a:pt x="801245" y="227168"/>
                  <a:pt x="799512" y="248398"/>
                </a:cubicBezTo>
                <a:cubicBezTo>
                  <a:pt x="797779" y="269627"/>
                  <a:pt x="800234" y="290568"/>
                  <a:pt x="804278" y="312664"/>
                </a:cubicBezTo>
                <a:cubicBezTo>
                  <a:pt x="789980" y="303565"/>
                  <a:pt x="779294" y="293601"/>
                  <a:pt x="776261" y="277426"/>
                </a:cubicBezTo>
                <a:cubicBezTo>
                  <a:pt x="775394" y="272660"/>
                  <a:pt x="774383" y="268039"/>
                  <a:pt x="773228" y="263417"/>
                </a:cubicBezTo>
                <a:cubicBezTo>
                  <a:pt x="771206" y="255619"/>
                  <a:pt x="767307" y="248975"/>
                  <a:pt x="761097" y="243487"/>
                </a:cubicBezTo>
                <a:cubicBezTo>
                  <a:pt x="745500" y="229912"/>
                  <a:pt x="727736" y="219369"/>
                  <a:pt x="711561" y="206805"/>
                </a:cubicBezTo>
                <a:cubicBezTo>
                  <a:pt x="703474" y="200451"/>
                  <a:pt x="695097" y="194674"/>
                  <a:pt x="686866" y="188609"/>
                </a:cubicBezTo>
                <a:cubicBezTo>
                  <a:pt x="674446" y="179366"/>
                  <a:pt x="660726" y="175033"/>
                  <a:pt x="645273" y="175033"/>
                </a:cubicBezTo>
                <a:cubicBezTo>
                  <a:pt x="634297" y="175178"/>
                  <a:pt x="623177" y="175899"/>
                  <a:pt x="612202" y="173589"/>
                </a:cubicBezTo>
                <a:cubicBezTo>
                  <a:pt x="603681" y="171856"/>
                  <a:pt x="596749" y="167524"/>
                  <a:pt x="590106" y="160880"/>
                </a:cubicBezTo>
                <a:cubicBezTo>
                  <a:pt x="606136" y="157125"/>
                  <a:pt x="621444" y="153082"/>
                  <a:pt x="636030" y="147160"/>
                </a:cubicBezTo>
                <a:cubicBezTo>
                  <a:pt x="659282" y="137773"/>
                  <a:pt x="680656" y="125498"/>
                  <a:pt x="695531" y="104557"/>
                </a:cubicBezTo>
                <a:lnTo>
                  <a:pt x="699512" y="97418"/>
                </a:lnTo>
                <a:lnTo>
                  <a:pt x="698564" y="96470"/>
                </a:lnTo>
                <a:lnTo>
                  <a:pt x="653397" y="121797"/>
                </a:lnTo>
                <a:cubicBezTo>
                  <a:pt x="637366" y="127917"/>
                  <a:pt x="620578" y="132213"/>
                  <a:pt x="603681" y="136185"/>
                </a:cubicBezTo>
                <a:cubicBezTo>
                  <a:pt x="592994" y="138640"/>
                  <a:pt x="582018" y="140517"/>
                  <a:pt x="571331" y="143406"/>
                </a:cubicBezTo>
                <a:cubicBezTo>
                  <a:pt x="560067" y="146438"/>
                  <a:pt x="548802" y="143550"/>
                  <a:pt x="537538" y="144416"/>
                </a:cubicBezTo>
                <a:cubicBezTo>
                  <a:pt x="517608" y="146005"/>
                  <a:pt x="497822" y="149038"/>
                  <a:pt x="477893" y="147883"/>
                </a:cubicBezTo>
                <a:cubicBezTo>
                  <a:pt x="474860" y="147738"/>
                  <a:pt x="471827" y="147594"/>
                  <a:pt x="468072" y="147449"/>
                </a:cubicBezTo>
                <a:cubicBezTo>
                  <a:pt x="469661" y="143839"/>
                  <a:pt x="472116" y="141962"/>
                  <a:pt x="474282" y="139940"/>
                </a:cubicBezTo>
                <a:cubicBezTo>
                  <a:pt x="494068" y="121310"/>
                  <a:pt x="516741" y="106868"/>
                  <a:pt x="540715" y="94303"/>
                </a:cubicBezTo>
                <a:cubicBezTo>
                  <a:pt x="580285" y="73651"/>
                  <a:pt x="621011" y="56032"/>
                  <a:pt x="664770" y="46501"/>
                </a:cubicBezTo>
                <a:close/>
                <a:moveTo>
                  <a:pt x="355688" y="0"/>
                </a:moveTo>
                <a:cubicBezTo>
                  <a:pt x="362358" y="16"/>
                  <a:pt x="369904" y="1298"/>
                  <a:pt x="378533" y="3753"/>
                </a:cubicBezTo>
                <a:cubicBezTo>
                  <a:pt x="390087" y="6930"/>
                  <a:pt x="401062" y="11407"/>
                  <a:pt x="412038" y="16462"/>
                </a:cubicBezTo>
                <a:cubicBezTo>
                  <a:pt x="430523" y="24983"/>
                  <a:pt x="449731" y="32203"/>
                  <a:pt x="469083" y="38847"/>
                </a:cubicBezTo>
                <a:cubicBezTo>
                  <a:pt x="485691" y="44623"/>
                  <a:pt x="502155" y="40435"/>
                  <a:pt x="518185" y="34514"/>
                </a:cubicBezTo>
                <a:cubicBezTo>
                  <a:pt x="531328" y="29748"/>
                  <a:pt x="544180" y="23827"/>
                  <a:pt x="558622" y="25271"/>
                </a:cubicBezTo>
                <a:cubicBezTo>
                  <a:pt x="572487" y="26571"/>
                  <a:pt x="584906" y="30904"/>
                  <a:pt x="591983" y="44046"/>
                </a:cubicBezTo>
                <a:cubicBezTo>
                  <a:pt x="551835" y="64264"/>
                  <a:pt x="512408" y="84916"/>
                  <a:pt x="477026" y="112355"/>
                </a:cubicBezTo>
                <a:cubicBezTo>
                  <a:pt x="466339" y="120587"/>
                  <a:pt x="456519" y="129685"/>
                  <a:pt x="447421" y="139506"/>
                </a:cubicBezTo>
                <a:cubicBezTo>
                  <a:pt x="445976" y="141095"/>
                  <a:pt x="444965" y="143261"/>
                  <a:pt x="442655" y="143838"/>
                </a:cubicBezTo>
                <a:cubicBezTo>
                  <a:pt x="428646" y="147304"/>
                  <a:pt x="418103" y="156692"/>
                  <a:pt x="406839" y="164779"/>
                </a:cubicBezTo>
                <a:cubicBezTo>
                  <a:pt x="396585" y="172145"/>
                  <a:pt x="386043" y="178644"/>
                  <a:pt x="372756" y="177921"/>
                </a:cubicBezTo>
                <a:cubicBezTo>
                  <a:pt x="369290" y="177777"/>
                  <a:pt x="365824" y="177199"/>
                  <a:pt x="361636" y="176622"/>
                </a:cubicBezTo>
                <a:cubicBezTo>
                  <a:pt x="388497" y="140084"/>
                  <a:pt x="413771" y="103546"/>
                  <a:pt x="406694" y="54877"/>
                </a:cubicBezTo>
                <a:cubicBezTo>
                  <a:pt x="400196" y="81305"/>
                  <a:pt x="387920" y="104701"/>
                  <a:pt x="371601" y="127231"/>
                </a:cubicBezTo>
                <a:cubicBezTo>
                  <a:pt x="362503" y="97625"/>
                  <a:pt x="357592" y="68164"/>
                  <a:pt x="358314" y="37836"/>
                </a:cubicBezTo>
                <a:cubicBezTo>
                  <a:pt x="350227" y="62964"/>
                  <a:pt x="345605" y="88526"/>
                  <a:pt x="346905" y="114955"/>
                </a:cubicBezTo>
                <a:cubicBezTo>
                  <a:pt x="347483" y="125642"/>
                  <a:pt x="349794" y="135751"/>
                  <a:pt x="352393" y="146005"/>
                </a:cubicBezTo>
                <a:cubicBezTo>
                  <a:pt x="353404" y="149904"/>
                  <a:pt x="352682" y="152648"/>
                  <a:pt x="350227" y="155825"/>
                </a:cubicBezTo>
                <a:cubicBezTo>
                  <a:pt x="334774" y="176188"/>
                  <a:pt x="317589" y="194818"/>
                  <a:pt x="298380" y="211715"/>
                </a:cubicBezTo>
                <a:cubicBezTo>
                  <a:pt x="283217" y="225146"/>
                  <a:pt x="266609" y="232656"/>
                  <a:pt x="245523" y="231789"/>
                </a:cubicBezTo>
                <a:cubicBezTo>
                  <a:pt x="217218" y="230634"/>
                  <a:pt x="189634" y="226301"/>
                  <a:pt x="162628" y="218069"/>
                </a:cubicBezTo>
                <a:cubicBezTo>
                  <a:pt x="161761" y="217203"/>
                  <a:pt x="160750" y="216625"/>
                  <a:pt x="159595" y="217636"/>
                </a:cubicBezTo>
                <a:lnTo>
                  <a:pt x="159618" y="217660"/>
                </a:lnTo>
                <a:lnTo>
                  <a:pt x="162483" y="218069"/>
                </a:lnTo>
                <a:cubicBezTo>
                  <a:pt x="162195" y="218502"/>
                  <a:pt x="161761" y="218936"/>
                  <a:pt x="161328" y="219369"/>
                </a:cubicBezTo>
                <a:lnTo>
                  <a:pt x="161320" y="219361"/>
                </a:lnTo>
                <a:lnTo>
                  <a:pt x="161328" y="219369"/>
                </a:lnTo>
                <a:cubicBezTo>
                  <a:pt x="183713" y="233811"/>
                  <a:pt x="205809" y="248975"/>
                  <a:pt x="232526" y="254896"/>
                </a:cubicBezTo>
                <a:cubicBezTo>
                  <a:pt x="236714" y="255762"/>
                  <a:pt x="234548" y="257640"/>
                  <a:pt x="233537" y="259373"/>
                </a:cubicBezTo>
                <a:cubicBezTo>
                  <a:pt x="222850" y="278148"/>
                  <a:pt x="208841" y="294322"/>
                  <a:pt x="193244" y="309197"/>
                </a:cubicBezTo>
                <a:cubicBezTo>
                  <a:pt x="191078" y="311364"/>
                  <a:pt x="189200" y="310786"/>
                  <a:pt x="186745" y="309920"/>
                </a:cubicBezTo>
                <a:cubicBezTo>
                  <a:pt x="165516" y="301688"/>
                  <a:pt x="144286" y="293167"/>
                  <a:pt x="122335" y="286524"/>
                </a:cubicBezTo>
                <a:cubicBezTo>
                  <a:pt x="117713" y="285079"/>
                  <a:pt x="118869" y="282191"/>
                  <a:pt x="119013" y="279158"/>
                </a:cubicBezTo>
                <a:cubicBezTo>
                  <a:pt x="120169" y="261973"/>
                  <a:pt x="122913" y="244787"/>
                  <a:pt x="125945" y="227890"/>
                </a:cubicBezTo>
                <a:cubicBezTo>
                  <a:pt x="130278" y="203772"/>
                  <a:pt x="131145" y="179076"/>
                  <a:pt x="136055" y="155103"/>
                </a:cubicBezTo>
                <a:cubicBezTo>
                  <a:pt x="140387" y="134018"/>
                  <a:pt x="149919" y="115966"/>
                  <a:pt x="166671" y="101813"/>
                </a:cubicBezTo>
                <a:cubicBezTo>
                  <a:pt x="184146" y="86938"/>
                  <a:pt x="204653" y="85783"/>
                  <a:pt x="226027" y="88237"/>
                </a:cubicBezTo>
                <a:cubicBezTo>
                  <a:pt x="237003" y="89393"/>
                  <a:pt x="247834" y="91704"/>
                  <a:pt x="258954" y="91993"/>
                </a:cubicBezTo>
                <a:cubicBezTo>
                  <a:pt x="275418" y="92425"/>
                  <a:pt x="287549" y="85060"/>
                  <a:pt x="296936" y="72352"/>
                </a:cubicBezTo>
                <a:cubicBezTo>
                  <a:pt x="304879" y="61520"/>
                  <a:pt x="308923" y="48812"/>
                  <a:pt x="313689" y="36536"/>
                </a:cubicBezTo>
                <a:cubicBezTo>
                  <a:pt x="323546" y="11299"/>
                  <a:pt x="335677" y="-47"/>
                  <a:pt x="355688" y="0"/>
                </a:cubicBezTo>
                <a:close/>
              </a:path>
            </a:pathLst>
          </a:custGeom>
          <a:solidFill>
            <a:schemeClr val="accent2">
              <a:lumMod val="75000"/>
            </a:schemeClr>
          </a:solidFill>
          <a:ln w="2505" cap="flat">
            <a:noFill/>
            <a:prstDash val="solid"/>
            <a:miter/>
          </a:ln>
        </p:spPr>
        <p:txBody>
          <a:bodyPr rtlCol="0" anchor="ctr"/>
          <a:lstStyle/>
          <a:p>
            <a:pPr algn="r" rtl="1"/>
            <a:endParaRPr lang="en-US" dirty="0">
              <a:cs typeface="B Nazanin" panose="00000700000000000000" pitchFamily="2" charset="-78"/>
            </a:endParaRPr>
          </a:p>
        </p:txBody>
      </p:sp>
      <p:sp>
        <p:nvSpPr>
          <p:cNvPr id="44" name="Freeform: Shape 43">
            <a:extLst>
              <a:ext uri="{FF2B5EF4-FFF2-40B4-BE49-F238E27FC236}">
                <a16:creationId xmlns:a16="http://schemas.microsoft.com/office/drawing/2014/main" id="{CAC9551F-0C16-453E-884D-C7B52D1DD2CB}"/>
              </a:ext>
            </a:extLst>
          </p:cNvPr>
          <p:cNvSpPr/>
          <p:nvPr/>
        </p:nvSpPr>
        <p:spPr>
          <a:xfrm>
            <a:off x="9401092" y="1627804"/>
            <a:ext cx="410428" cy="523251"/>
          </a:xfrm>
          <a:custGeom>
            <a:avLst/>
            <a:gdLst>
              <a:gd name="connsiteX0" fmla="*/ 306284 w 410428"/>
              <a:gd name="connsiteY0" fmla="*/ 147426 h 523251"/>
              <a:gd name="connsiteX1" fmla="*/ 320646 w 410428"/>
              <a:gd name="connsiteY1" fmla="*/ 148144 h 523251"/>
              <a:gd name="connsiteX2" fmla="*/ 365645 w 410428"/>
              <a:gd name="connsiteY2" fmla="*/ 156600 h 523251"/>
              <a:gd name="connsiteX3" fmla="*/ 407317 w 410428"/>
              <a:gd name="connsiteY3" fmla="*/ 258500 h 523251"/>
              <a:gd name="connsiteX4" fmla="*/ 374124 w 410428"/>
              <a:gd name="connsiteY4" fmla="*/ 435139 h 523251"/>
              <a:gd name="connsiteX5" fmla="*/ 275185 w 410428"/>
              <a:gd name="connsiteY5" fmla="*/ 513242 h 523251"/>
              <a:gd name="connsiteX6" fmla="*/ 269798 w 410428"/>
              <a:gd name="connsiteY6" fmla="*/ 510536 h 523251"/>
              <a:gd name="connsiteX7" fmla="*/ 260770 w 410428"/>
              <a:gd name="connsiteY7" fmla="*/ 507568 h 523251"/>
              <a:gd name="connsiteX8" fmla="*/ 264574 w 410428"/>
              <a:gd name="connsiteY8" fmla="*/ 504526 h 523251"/>
              <a:gd name="connsiteX9" fmla="*/ 295433 w 410428"/>
              <a:gd name="connsiteY9" fmla="*/ 422132 h 523251"/>
              <a:gd name="connsiteX10" fmla="*/ 295433 w 410428"/>
              <a:gd name="connsiteY10" fmla="*/ 234540 h 523251"/>
              <a:gd name="connsiteX11" fmla="*/ 283630 w 410428"/>
              <a:gd name="connsiteY11" fmla="*/ 166963 h 523251"/>
              <a:gd name="connsiteX12" fmla="*/ 279770 w 410428"/>
              <a:gd name="connsiteY12" fmla="*/ 160688 h 523251"/>
              <a:gd name="connsiteX13" fmla="*/ 282745 w 410428"/>
              <a:gd name="connsiteY13" fmla="*/ 157537 h 523251"/>
              <a:gd name="connsiteX14" fmla="*/ 306284 w 410428"/>
              <a:gd name="connsiteY14" fmla="*/ 147426 h 523251"/>
              <a:gd name="connsiteX15" fmla="*/ 105038 w 410428"/>
              <a:gd name="connsiteY15" fmla="*/ 147127 h 523251"/>
              <a:gd name="connsiteX16" fmla="*/ 117603 w 410428"/>
              <a:gd name="connsiteY16" fmla="*/ 150551 h 523251"/>
              <a:gd name="connsiteX17" fmla="*/ 127368 w 410428"/>
              <a:gd name="connsiteY17" fmla="*/ 156801 h 523251"/>
              <a:gd name="connsiteX18" fmla="*/ 126072 w 410428"/>
              <a:gd name="connsiteY18" fmla="*/ 157947 h 523251"/>
              <a:gd name="connsiteX19" fmla="*/ 103423 w 410428"/>
              <a:gd name="connsiteY19" fmla="*/ 237502 h 523251"/>
              <a:gd name="connsiteX20" fmla="*/ 103423 w 410428"/>
              <a:gd name="connsiteY20" fmla="*/ 425094 h 523251"/>
              <a:gd name="connsiteX21" fmla="*/ 140126 w 410428"/>
              <a:gd name="connsiteY21" fmla="*/ 507367 h 523251"/>
              <a:gd name="connsiteX22" fmla="*/ 145828 w 410428"/>
              <a:gd name="connsiteY22" fmla="*/ 511456 h 523251"/>
              <a:gd name="connsiteX23" fmla="*/ 142681 w 410428"/>
              <a:gd name="connsiteY23" fmla="*/ 512485 h 523251"/>
              <a:gd name="connsiteX24" fmla="*/ 134472 w 410428"/>
              <a:gd name="connsiteY24" fmla="*/ 513296 h 523251"/>
              <a:gd name="connsiteX25" fmla="*/ 33976 w 410428"/>
              <a:gd name="connsiteY25" fmla="*/ 434061 h 523251"/>
              <a:gd name="connsiteX26" fmla="*/ 2766 w 410428"/>
              <a:gd name="connsiteY26" fmla="*/ 257061 h 523251"/>
              <a:gd name="connsiteX27" fmla="*/ 45577 w 410428"/>
              <a:gd name="connsiteY27" fmla="*/ 155635 h 523251"/>
              <a:gd name="connsiteX28" fmla="*/ 90668 w 410428"/>
              <a:gd name="connsiteY28" fmla="*/ 147684 h 523251"/>
              <a:gd name="connsiteX29" fmla="*/ 105038 w 410428"/>
              <a:gd name="connsiteY29" fmla="*/ 147127 h 523251"/>
              <a:gd name="connsiteX30" fmla="*/ 305069 w 410428"/>
              <a:gd name="connsiteY30" fmla="*/ 48 h 523251"/>
              <a:gd name="connsiteX31" fmla="*/ 301855 w 410428"/>
              <a:gd name="connsiteY31" fmla="*/ 32281 h 523251"/>
              <a:gd name="connsiteX32" fmla="*/ 240698 w 410428"/>
              <a:gd name="connsiteY32" fmla="*/ 69759 h 523251"/>
              <a:gd name="connsiteX33" fmla="*/ 230651 w 410428"/>
              <a:gd name="connsiteY33" fmla="*/ 103613 h 523251"/>
              <a:gd name="connsiteX34" fmla="*/ 235131 w 410428"/>
              <a:gd name="connsiteY34" fmla="*/ 140935 h 523251"/>
              <a:gd name="connsiteX35" fmla="*/ 252616 w 410428"/>
              <a:gd name="connsiteY35" fmla="*/ 146195 h 523251"/>
              <a:gd name="connsiteX36" fmla="*/ 281275 w 410428"/>
              <a:gd name="connsiteY36" fmla="*/ 234861 h 523251"/>
              <a:gd name="connsiteX37" fmla="*/ 281275 w 410428"/>
              <a:gd name="connsiteY37" fmla="*/ 422453 h 523251"/>
              <a:gd name="connsiteX38" fmla="*/ 209492 w 410428"/>
              <a:gd name="connsiteY38" fmla="*/ 523102 h 523251"/>
              <a:gd name="connsiteX39" fmla="*/ 201361 w 410428"/>
              <a:gd name="connsiteY39" fmla="*/ 522925 h 523251"/>
              <a:gd name="connsiteX40" fmla="*/ 121029 w 410428"/>
              <a:gd name="connsiteY40" fmla="*/ 422453 h 523251"/>
              <a:gd name="connsiteX41" fmla="*/ 121029 w 410428"/>
              <a:gd name="connsiteY41" fmla="*/ 234861 h 523251"/>
              <a:gd name="connsiteX42" fmla="*/ 153980 w 410428"/>
              <a:gd name="connsiteY42" fmla="*/ 146195 h 523251"/>
              <a:gd name="connsiteX43" fmla="*/ 179354 w 410428"/>
              <a:gd name="connsiteY43" fmla="*/ 138789 h 523251"/>
              <a:gd name="connsiteX44" fmla="*/ 182938 w 410428"/>
              <a:gd name="connsiteY44" fmla="*/ 88480 h 523251"/>
              <a:gd name="connsiteX45" fmla="*/ 208999 w 410428"/>
              <a:gd name="connsiteY45" fmla="*/ 41627 h 523251"/>
              <a:gd name="connsiteX46" fmla="*/ 305069 w 410428"/>
              <a:gd name="connsiteY46" fmla="*/ 48 h 5232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410428" h="523251">
                <a:moveTo>
                  <a:pt x="306284" y="147426"/>
                </a:moveTo>
                <a:cubicBezTo>
                  <a:pt x="310773" y="146973"/>
                  <a:pt x="315555" y="147187"/>
                  <a:pt x="320646" y="148144"/>
                </a:cubicBezTo>
                <a:lnTo>
                  <a:pt x="365645" y="156600"/>
                </a:lnTo>
                <a:cubicBezTo>
                  <a:pt x="406373" y="164254"/>
                  <a:pt x="416437" y="209964"/>
                  <a:pt x="407317" y="258500"/>
                </a:cubicBezTo>
                <a:lnTo>
                  <a:pt x="374124" y="435139"/>
                </a:lnTo>
                <a:cubicBezTo>
                  <a:pt x="365003" y="483675"/>
                  <a:pt x="315913" y="520896"/>
                  <a:pt x="275185" y="513242"/>
                </a:cubicBezTo>
                <a:cubicBezTo>
                  <a:pt x="274997" y="514235"/>
                  <a:pt x="269986" y="509543"/>
                  <a:pt x="269798" y="510536"/>
                </a:cubicBezTo>
                <a:lnTo>
                  <a:pt x="260770" y="507568"/>
                </a:lnTo>
                <a:lnTo>
                  <a:pt x="264574" y="504526"/>
                </a:lnTo>
                <a:cubicBezTo>
                  <a:pt x="283581" y="485610"/>
                  <a:pt x="295433" y="454348"/>
                  <a:pt x="295433" y="422132"/>
                </a:cubicBezTo>
                <a:lnTo>
                  <a:pt x="295433" y="234540"/>
                </a:lnTo>
                <a:cubicBezTo>
                  <a:pt x="295433" y="208767"/>
                  <a:pt x="292122" y="184644"/>
                  <a:pt x="283630" y="166963"/>
                </a:cubicBezTo>
                <a:lnTo>
                  <a:pt x="279770" y="160688"/>
                </a:lnTo>
                <a:lnTo>
                  <a:pt x="282745" y="157537"/>
                </a:lnTo>
                <a:cubicBezTo>
                  <a:pt x="289501" y="151904"/>
                  <a:pt x="297306" y="148332"/>
                  <a:pt x="306284" y="147426"/>
                </a:cubicBezTo>
                <a:close/>
                <a:moveTo>
                  <a:pt x="105038" y="147127"/>
                </a:moveTo>
                <a:cubicBezTo>
                  <a:pt x="109521" y="147630"/>
                  <a:pt x="113704" y="148797"/>
                  <a:pt x="117603" y="150551"/>
                </a:cubicBezTo>
                <a:lnTo>
                  <a:pt x="127368" y="156801"/>
                </a:lnTo>
                <a:lnTo>
                  <a:pt x="126072" y="157947"/>
                </a:lnTo>
                <a:cubicBezTo>
                  <a:pt x="110584" y="175646"/>
                  <a:pt x="103423" y="205286"/>
                  <a:pt x="103423" y="237502"/>
                </a:cubicBezTo>
                <a:lnTo>
                  <a:pt x="103423" y="425094"/>
                </a:lnTo>
                <a:cubicBezTo>
                  <a:pt x="103423" y="457310"/>
                  <a:pt x="118614" y="488503"/>
                  <a:pt x="140126" y="507367"/>
                </a:cubicBezTo>
                <a:lnTo>
                  <a:pt x="145828" y="511456"/>
                </a:lnTo>
                <a:lnTo>
                  <a:pt x="142681" y="512485"/>
                </a:lnTo>
                <a:cubicBezTo>
                  <a:pt x="142505" y="511490"/>
                  <a:pt x="134648" y="514291"/>
                  <a:pt x="134472" y="513296"/>
                </a:cubicBezTo>
                <a:cubicBezTo>
                  <a:pt x="93660" y="520493"/>
                  <a:pt x="42551" y="482696"/>
                  <a:pt x="33976" y="434061"/>
                </a:cubicBezTo>
                <a:lnTo>
                  <a:pt x="2766" y="257061"/>
                </a:lnTo>
                <a:cubicBezTo>
                  <a:pt x="-5810" y="208426"/>
                  <a:pt x="4766" y="162831"/>
                  <a:pt x="45577" y="155635"/>
                </a:cubicBezTo>
                <a:lnTo>
                  <a:pt x="90668" y="147684"/>
                </a:lnTo>
                <a:cubicBezTo>
                  <a:pt x="95769" y="146785"/>
                  <a:pt x="100554" y="146624"/>
                  <a:pt x="105038" y="147127"/>
                </a:cubicBezTo>
                <a:close/>
                <a:moveTo>
                  <a:pt x="305069" y="48"/>
                </a:moveTo>
                <a:lnTo>
                  <a:pt x="301855" y="32281"/>
                </a:lnTo>
                <a:cubicBezTo>
                  <a:pt x="277786" y="31606"/>
                  <a:pt x="256680" y="51750"/>
                  <a:pt x="240698" y="69759"/>
                </a:cubicBezTo>
                <a:cubicBezTo>
                  <a:pt x="232707" y="78763"/>
                  <a:pt x="230459" y="90825"/>
                  <a:pt x="230651" y="103613"/>
                </a:cubicBezTo>
                <a:lnTo>
                  <a:pt x="235131" y="140935"/>
                </a:lnTo>
                <a:lnTo>
                  <a:pt x="252616" y="146195"/>
                </a:lnTo>
                <a:cubicBezTo>
                  <a:pt x="273824" y="161253"/>
                  <a:pt x="281275" y="196202"/>
                  <a:pt x="281275" y="234861"/>
                </a:cubicBezTo>
                <a:lnTo>
                  <a:pt x="281275" y="422453"/>
                </a:lnTo>
                <a:cubicBezTo>
                  <a:pt x="281275" y="473999"/>
                  <a:pt x="250933" y="523102"/>
                  <a:pt x="209492" y="523102"/>
                </a:cubicBezTo>
                <a:cubicBezTo>
                  <a:pt x="209492" y="522047"/>
                  <a:pt x="201361" y="523979"/>
                  <a:pt x="201361" y="522925"/>
                </a:cubicBezTo>
                <a:cubicBezTo>
                  <a:pt x="159920" y="522925"/>
                  <a:pt x="121029" y="473999"/>
                  <a:pt x="121029" y="422453"/>
                </a:cubicBezTo>
                <a:lnTo>
                  <a:pt x="121029" y="234861"/>
                </a:lnTo>
                <a:cubicBezTo>
                  <a:pt x="121029" y="196202"/>
                  <a:pt x="131341" y="161253"/>
                  <a:pt x="153980" y="146195"/>
                </a:cubicBezTo>
                <a:lnTo>
                  <a:pt x="179354" y="138789"/>
                </a:lnTo>
                <a:lnTo>
                  <a:pt x="182938" y="88480"/>
                </a:lnTo>
                <a:cubicBezTo>
                  <a:pt x="188039" y="71347"/>
                  <a:pt x="196848" y="55318"/>
                  <a:pt x="208999" y="41627"/>
                </a:cubicBezTo>
                <a:cubicBezTo>
                  <a:pt x="233299" y="14245"/>
                  <a:pt x="268473" y="-978"/>
                  <a:pt x="305069" y="48"/>
                </a:cubicBezTo>
                <a:close/>
              </a:path>
            </a:pathLst>
          </a:custGeom>
          <a:solidFill>
            <a:schemeClr val="accent3"/>
          </a:solidFill>
          <a:ln w="34925">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rtl="1"/>
            <a:endParaRPr lang="ko-KR" altLang="en-US">
              <a:cs typeface="B Nazanin" panose="00000700000000000000" pitchFamily="2" charset="-78"/>
            </a:endParaRPr>
          </a:p>
        </p:txBody>
      </p:sp>
      <p:sp>
        <p:nvSpPr>
          <p:cNvPr id="45" name="Freeform: Shape 44">
            <a:extLst>
              <a:ext uri="{FF2B5EF4-FFF2-40B4-BE49-F238E27FC236}">
                <a16:creationId xmlns:a16="http://schemas.microsoft.com/office/drawing/2014/main" id="{1CC1C9B1-5697-45EA-8F6D-9B98093E37A4}"/>
              </a:ext>
            </a:extLst>
          </p:cNvPr>
          <p:cNvSpPr/>
          <p:nvPr/>
        </p:nvSpPr>
        <p:spPr>
          <a:xfrm rot="16200000">
            <a:off x="8239693" y="2918000"/>
            <a:ext cx="432362" cy="426634"/>
          </a:xfrm>
          <a:custGeom>
            <a:avLst/>
            <a:gdLst>
              <a:gd name="connsiteX0" fmla="*/ 90287 w 505083"/>
              <a:gd name="connsiteY0" fmla="*/ 405686 h 498392"/>
              <a:gd name="connsiteX1" fmla="*/ 70111 w 505083"/>
              <a:gd name="connsiteY1" fmla="*/ 406171 h 498392"/>
              <a:gd name="connsiteX2" fmla="*/ 50991 w 505083"/>
              <a:gd name="connsiteY2" fmla="*/ 421556 h 498392"/>
              <a:gd name="connsiteX3" fmla="*/ 66376 w 505083"/>
              <a:gd name="connsiteY3" fmla="*/ 440676 h 498392"/>
              <a:gd name="connsiteX4" fmla="*/ 85496 w 505083"/>
              <a:gd name="connsiteY4" fmla="*/ 425291 h 498392"/>
              <a:gd name="connsiteX5" fmla="*/ 90287 w 505083"/>
              <a:gd name="connsiteY5" fmla="*/ 405686 h 498392"/>
              <a:gd name="connsiteX6" fmla="*/ 186671 w 505083"/>
              <a:gd name="connsiteY6" fmla="*/ 387886 h 498392"/>
              <a:gd name="connsiteX7" fmla="*/ 166495 w 505083"/>
              <a:gd name="connsiteY7" fmla="*/ 388370 h 498392"/>
              <a:gd name="connsiteX8" fmla="*/ 147375 w 505083"/>
              <a:gd name="connsiteY8" fmla="*/ 403755 h 498392"/>
              <a:gd name="connsiteX9" fmla="*/ 162761 w 505083"/>
              <a:gd name="connsiteY9" fmla="*/ 422875 h 498392"/>
              <a:gd name="connsiteX10" fmla="*/ 162760 w 505083"/>
              <a:gd name="connsiteY10" fmla="*/ 422875 h 498392"/>
              <a:gd name="connsiteX11" fmla="*/ 181880 w 505083"/>
              <a:gd name="connsiteY11" fmla="*/ 407490 h 498392"/>
              <a:gd name="connsiteX12" fmla="*/ 186671 w 505083"/>
              <a:gd name="connsiteY12" fmla="*/ 387886 h 498392"/>
              <a:gd name="connsiteX13" fmla="*/ 117695 w 505083"/>
              <a:gd name="connsiteY13" fmla="*/ 311581 h 498392"/>
              <a:gd name="connsiteX14" fmla="*/ 97518 w 505083"/>
              <a:gd name="connsiteY14" fmla="*/ 312066 h 498392"/>
              <a:gd name="connsiteX15" fmla="*/ 78398 w 505083"/>
              <a:gd name="connsiteY15" fmla="*/ 327451 h 498392"/>
              <a:gd name="connsiteX16" fmla="*/ 93783 w 505083"/>
              <a:gd name="connsiteY16" fmla="*/ 346571 h 498392"/>
              <a:gd name="connsiteX17" fmla="*/ 93784 w 505083"/>
              <a:gd name="connsiteY17" fmla="*/ 346571 h 498392"/>
              <a:gd name="connsiteX18" fmla="*/ 112904 w 505083"/>
              <a:gd name="connsiteY18" fmla="*/ 331186 h 498392"/>
              <a:gd name="connsiteX19" fmla="*/ 117695 w 505083"/>
              <a:gd name="connsiteY19" fmla="*/ 311581 h 498392"/>
              <a:gd name="connsiteX20" fmla="*/ 283056 w 505083"/>
              <a:gd name="connsiteY20" fmla="*/ 370084 h 498392"/>
              <a:gd name="connsiteX21" fmla="*/ 262880 w 505083"/>
              <a:gd name="connsiteY21" fmla="*/ 370570 h 498392"/>
              <a:gd name="connsiteX22" fmla="*/ 243760 w 505083"/>
              <a:gd name="connsiteY22" fmla="*/ 385954 h 498392"/>
              <a:gd name="connsiteX23" fmla="*/ 259145 w 505083"/>
              <a:gd name="connsiteY23" fmla="*/ 405074 h 498392"/>
              <a:gd name="connsiteX24" fmla="*/ 259145 w 505083"/>
              <a:gd name="connsiteY24" fmla="*/ 405074 h 498392"/>
              <a:gd name="connsiteX25" fmla="*/ 278265 w 505083"/>
              <a:gd name="connsiteY25" fmla="*/ 389689 h 498392"/>
              <a:gd name="connsiteX26" fmla="*/ 283056 w 505083"/>
              <a:gd name="connsiteY26" fmla="*/ 370084 h 498392"/>
              <a:gd name="connsiteX27" fmla="*/ 214079 w 505083"/>
              <a:gd name="connsiteY27" fmla="*/ 293780 h 498392"/>
              <a:gd name="connsiteX28" fmla="*/ 193904 w 505083"/>
              <a:gd name="connsiteY28" fmla="*/ 294265 h 498392"/>
              <a:gd name="connsiteX29" fmla="*/ 174784 w 505083"/>
              <a:gd name="connsiteY29" fmla="*/ 309650 h 498392"/>
              <a:gd name="connsiteX30" fmla="*/ 190168 w 505083"/>
              <a:gd name="connsiteY30" fmla="*/ 328770 h 498392"/>
              <a:gd name="connsiteX31" fmla="*/ 190169 w 505083"/>
              <a:gd name="connsiteY31" fmla="*/ 328770 h 498392"/>
              <a:gd name="connsiteX32" fmla="*/ 209288 w 505083"/>
              <a:gd name="connsiteY32" fmla="*/ 313385 h 498392"/>
              <a:gd name="connsiteX33" fmla="*/ 214079 w 505083"/>
              <a:gd name="connsiteY33" fmla="*/ 293780 h 498392"/>
              <a:gd name="connsiteX34" fmla="*/ 145103 w 505083"/>
              <a:gd name="connsiteY34" fmla="*/ 217476 h 498392"/>
              <a:gd name="connsiteX35" fmla="*/ 124926 w 505083"/>
              <a:gd name="connsiteY35" fmla="*/ 217962 h 498392"/>
              <a:gd name="connsiteX36" fmla="*/ 105806 w 505083"/>
              <a:gd name="connsiteY36" fmla="*/ 233346 h 498392"/>
              <a:gd name="connsiteX37" fmla="*/ 121191 w 505083"/>
              <a:gd name="connsiteY37" fmla="*/ 252467 h 498392"/>
              <a:gd name="connsiteX38" fmla="*/ 121191 w 505083"/>
              <a:gd name="connsiteY38" fmla="*/ 252465 h 498392"/>
              <a:gd name="connsiteX39" fmla="*/ 140311 w 505083"/>
              <a:gd name="connsiteY39" fmla="*/ 237081 h 498392"/>
              <a:gd name="connsiteX40" fmla="*/ 145103 w 505083"/>
              <a:gd name="connsiteY40" fmla="*/ 217476 h 498392"/>
              <a:gd name="connsiteX41" fmla="*/ 379442 w 505083"/>
              <a:gd name="connsiteY41" fmla="*/ 352284 h 498392"/>
              <a:gd name="connsiteX42" fmla="*/ 359266 w 505083"/>
              <a:gd name="connsiteY42" fmla="*/ 352770 h 498392"/>
              <a:gd name="connsiteX43" fmla="*/ 340145 w 505083"/>
              <a:gd name="connsiteY43" fmla="*/ 368154 h 498392"/>
              <a:gd name="connsiteX44" fmla="*/ 355531 w 505083"/>
              <a:gd name="connsiteY44" fmla="*/ 387274 h 498392"/>
              <a:gd name="connsiteX45" fmla="*/ 355531 w 505083"/>
              <a:gd name="connsiteY45" fmla="*/ 387274 h 498392"/>
              <a:gd name="connsiteX46" fmla="*/ 374651 w 505083"/>
              <a:gd name="connsiteY46" fmla="*/ 371889 h 498392"/>
              <a:gd name="connsiteX47" fmla="*/ 379442 w 505083"/>
              <a:gd name="connsiteY47" fmla="*/ 352284 h 498392"/>
              <a:gd name="connsiteX48" fmla="*/ 310464 w 505083"/>
              <a:gd name="connsiteY48" fmla="*/ 275979 h 498392"/>
              <a:gd name="connsiteX49" fmla="*/ 290288 w 505083"/>
              <a:gd name="connsiteY49" fmla="*/ 276465 h 498392"/>
              <a:gd name="connsiteX50" fmla="*/ 271168 w 505083"/>
              <a:gd name="connsiteY50" fmla="*/ 291850 h 498392"/>
              <a:gd name="connsiteX51" fmla="*/ 286553 w 505083"/>
              <a:gd name="connsiteY51" fmla="*/ 310969 h 498392"/>
              <a:gd name="connsiteX52" fmla="*/ 305673 w 505083"/>
              <a:gd name="connsiteY52" fmla="*/ 295584 h 498392"/>
              <a:gd name="connsiteX53" fmla="*/ 310464 w 505083"/>
              <a:gd name="connsiteY53" fmla="*/ 275979 h 498392"/>
              <a:gd name="connsiteX54" fmla="*/ 241488 w 505083"/>
              <a:gd name="connsiteY54" fmla="*/ 199676 h 498392"/>
              <a:gd name="connsiteX55" fmla="*/ 221311 w 505083"/>
              <a:gd name="connsiteY55" fmla="*/ 200160 h 498392"/>
              <a:gd name="connsiteX56" fmla="*/ 202191 w 505083"/>
              <a:gd name="connsiteY56" fmla="*/ 215546 h 498392"/>
              <a:gd name="connsiteX57" fmla="*/ 217576 w 505083"/>
              <a:gd name="connsiteY57" fmla="*/ 234666 h 498392"/>
              <a:gd name="connsiteX58" fmla="*/ 217577 w 505083"/>
              <a:gd name="connsiteY58" fmla="*/ 234665 h 498392"/>
              <a:gd name="connsiteX59" fmla="*/ 236696 w 505083"/>
              <a:gd name="connsiteY59" fmla="*/ 219280 h 498392"/>
              <a:gd name="connsiteX60" fmla="*/ 241488 w 505083"/>
              <a:gd name="connsiteY60" fmla="*/ 199676 h 498392"/>
              <a:gd name="connsiteX61" fmla="*/ 172511 w 505083"/>
              <a:gd name="connsiteY61" fmla="*/ 123371 h 498392"/>
              <a:gd name="connsiteX62" fmla="*/ 152334 w 505083"/>
              <a:gd name="connsiteY62" fmla="*/ 123857 h 498392"/>
              <a:gd name="connsiteX63" fmla="*/ 133214 w 505083"/>
              <a:gd name="connsiteY63" fmla="*/ 139242 h 498392"/>
              <a:gd name="connsiteX64" fmla="*/ 148599 w 505083"/>
              <a:gd name="connsiteY64" fmla="*/ 158361 h 498392"/>
              <a:gd name="connsiteX65" fmla="*/ 148599 w 505083"/>
              <a:gd name="connsiteY65" fmla="*/ 158361 h 498392"/>
              <a:gd name="connsiteX66" fmla="*/ 167719 w 505083"/>
              <a:gd name="connsiteY66" fmla="*/ 142976 h 498392"/>
              <a:gd name="connsiteX67" fmla="*/ 172511 w 505083"/>
              <a:gd name="connsiteY67" fmla="*/ 123371 h 498392"/>
              <a:gd name="connsiteX68" fmla="*/ 480653 w 505083"/>
              <a:gd name="connsiteY68" fmla="*/ 149650 h 498392"/>
              <a:gd name="connsiteX69" fmla="*/ 422864 w 505083"/>
              <a:gd name="connsiteY69" fmla="*/ 218841 h 498392"/>
              <a:gd name="connsiteX70" fmla="*/ 505083 w 505083"/>
              <a:gd name="connsiteY70" fmla="*/ 278059 h 498392"/>
              <a:gd name="connsiteX71" fmla="*/ 413615 w 505083"/>
              <a:gd name="connsiteY71" fmla="*/ 295475 h 498392"/>
              <a:gd name="connsiteX72" fmla="*/ 415143 w 505083"/>
              <a:gd name="connsiteY72" fmla="*/ 298109 h 498392"/>
              <a:gd name="connsiteX73" fmla="*/ 428984 w 505083"/>
              <a:gd name="connsiteY73" fmla="*/ 395631 h 498392"/>
              <a:gd name="connsiteX74" fmla="*/ 20217 w 505083"/>
              <a:gd name="connsiteY74" fmla="*/ 470101 h 498392"/>
              <a:gd name="connsiteX75" fmla="*/ 136861 w 505083"/>
              <a:gd name="connsiteY75" fmla="*/ 69595 h 498392"/>
              <a:gd name="connsiteX76" fmla="*/ 179326 w 505083"/>
              <a:gd name="connsiteY76" fmla="*/ 68769 h 498392"/>
              <a:gd name="connsiteX77" fmla="*/ 220085 w 505083"/>
              <a:gd name="connsiteY77" fmla="*/ 86591 h 498392"/>
              <a:gd name="connsiteX78" fmla="*/ 257327 w 505083"/>
              <a:gd name="connsiteY78" fmla="*/ 0 h 498392"/>
              <a:gd name="connsiteX79" fmla="*/ 300886 w 505083"/>
              <a:gd name="connsiteY79" fmla="*/ 101279 h 498392"/>
              <a:gd name="connsiteX80" fmla="*/ 378663 w 505083"/>
              <a:gd name="connsiteY80" fmla="*/ 49028 h 498392"/>
              <a:gd name="connsiteX81" fmla="*/ 360443 w 505083"/>
              <a:gd name="connsiteY81" fmla="*/ 157186 h 498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Lst>
            <a:rect l="l" t="t" r="r" b="b"/>
            <a:pathLst>
              <a:path w="505083" h="498392">
                <a:moveTo>
                  <a:pt x="90287" y="405686"/>
                </a:moveTo>
                <a:cubicBezTo>
                  <a:pt x="83466" y="406727"/>
                  <a:pt x="76741" y="406889"/>
                  <a:pt x="70111" y="406171"/>
                </a:cubicBezTo>
                <a:cubicBezTo>
                  <a:pt x="60583" y="405140"/>
                  <a:pt x="52023" y="412028"/>
                  <a:pt x="50991" y="421556"/>
                </a:cubicBezTo>
                <a:cubicBezTo>
                  <a:pt x="49960" y="431084"/>
                  <a:pt x="56848" y="439644"/>
                  <a:pt x="66376" y="440676"/>
                </a:cubicBezTo>
                <a:cubicBezTo>
                  <a:pt x="75904" y="441707"/>
                  <a:pt x="84465" y="434819"/>
                  <a:pt x="85496" y="425291"/>
                </a:cubicBezTo>
                <a:cubicBezTo>
                  <a:pt x="86214" y="418661"/>
                  <a:pt x="87811" y="412126"/>
                  <a:pt x="90287" y="405686"/>
                </a:cubicBezTo>
                <a:close/>
                <a:moveTo>
                  <a:pt x="186671" y="387886"/>
                </a:moveTo>
                <a:cubicBezTo>
                  <a:pt x="179851" y="388926"/>
                  <a:pt x="173126" y="389088"/>
                  <a:pt x="166495" y="388370"/>
                </a:cubicBezTo>
                <a:cubicBezTo>
                  <a:pt x="156967" y="387339"/>
                  <a:pt x="148407" y="394226"/>
                  <a:pt x="147375" y="403755"/>
                </a:cubicBezTo>
                <a:cubicBezTo>
                  <a:pt x="146344" y="413284"/>
                  <a:pt x="153232" y="421844"/>
                  <a:pt x="162761" y="422875"/>
                </a:cubicBezTo>
                <a:lnTo>
                  <a:pt x="162760" y="422875"/>
                </a:lnTo>
                <a:cubicBezTo>
                  <a:pt x="172289" y="423906"/>
                  <a:pt x="180849" y="417018"/>
                  <a:pt x="181880" y="407490"/>
                </a:cubicBezTo>
                <a:cubicBezTo>
                  <a:pt x="182598" y="400860"/>
                  <a:pt x="184195" y="394325"/>
                  <a:pt x="186671" y="387886"/>
                </a:cubicBezTo>
                <a:close/>
                <a:moveTo>
                  <a:pt x="117695" y="311581"/>
                </a:moveTo>
                <a:cubicBezTo>
                  <a:pt x="110874" y="312622"/>
                  <a:pt x="104148" y="312784"/>
                  <a:pt x="97518" y="312066"/>
                </a:cubicBezTo>
                <a:cubicBezTo>
                  <a:pt x="87990" y="311035"/>
                  <a:pt x="79430" y="317923"/>
                  <a:pt x="78398" y="327451"/>
                </a:cubicBezTo>
                <a:cubicBezTo>
                  <a:pt x="77367" y="336980"/>
                  <a:pt x="84255" y="345540"/>
                  <a:pt x="93783" y="346571"/>
                </a:cubicBezTo>
                <a:lnTo>
                  <a:pt x="93784" y="346571"/>
                </a:lnTo>
                <a:cubicBezTo>
                  <a:pt x="103312" y="347602"/>
                  <a:pt x="111872" y="340714"/>
                  <a:pt x="112904" y="331186"/>
                </a:cubicBezTo>
                <a:cubicBezTo>
                  <a:pt x="113621" y="324556"/>
                  <a:pt x="115218" y="318021"/>
                  <a:pt x="117695" y="311581"/>
                </a:cubicBezTo>
                <a:close/>
                <a:moveTo>
                  <a:pt x="283056" y="370084"/>
                </a:moveTo>
                <a:cubicBezTo>
                  <a:pt x="276235" y="371125"/>
                  <a:pt x="269510" y="371287"/>
                  <a:pt x="262880" y="370570"/>
                </a:cubicBezTo>
                <a:cubicBezTo>
                  <a:pt x="253351" y="369538"/>
                  <a:pt x="244791" y="376426"/>
                  <a:pt x="243760" y="385954"/>
                </a:cubicBezTo>
                <a:cubicBezTo>
                  <a:pt x="242729" y="395483"/>
                  <a:pt x="249617" y="404043"/>
                  <a:pt x="259145" y="405074"/>
                </a:cubicBezTo>
                <a:lnTo>
                  <a:pt x="259145" y="405074"/>
                </a:lnTo>
                <a:cubicBezTo>
                  <a:pt x="268674" y="406105"/>
                  <a:pt x="277234" y="399217"/>
                  <a:pt x="278265" y="389689"/>
                </a:cubicBezTo>
                <a:cubicBezTo>
                  <a:pt x="278983" y="383059"/>
                  <a:pt x="280580" y="376524"/>
                  <a:pt x="283056" y="370084"/>
                </a:cubicBezTo>
                <a:close/>
                <a:moveTo>
                  <a:pt x="214079" y="293780"/>
                </a:moveTo>
                <a:cubicBezTo>
                  <a:pt x="207259" y="294821"/>
                  <a:pt x="200534" y="294983"/>
                  <a:pt x="193904" y="294265"/>
                </a:cubicBezTo>
                <a:cubicBezTo>
                  <a:pt x="184375" y="293234"/>
                  <a:pt x="175815" y="300122"/>
                  <a:pt x="174784" y="309650"/>
                </a:cubicBezTo>
                <a:cubicBezTo>
                  <a:pt x="173752" y="319179"/>
                  <a:pt x="180640" y="327739"/>
                  <a:pt x="190168" y="328770"/>
                </a:cubicBezTo>
                <a:lnTo>
                  <a:pt x="190169" y="328770"/>
                </a:lnTo>
                <a:cubicBezTo>
                  <a:pt x="199697" y="329802"/>
                  <a:pt x="208257" y="322914"/>
                  <a:pt x="209288" y="313385"/>
                </a:cubicBezTo>
                <a:cubicBezTo>
                  <a:pt x="210006" y="306755"/>
                  <a:pt x="211603" y="300220"/>
                  <a:pt x="214079" y="293780"/>
                </a:cubicBezTo>
                <a:close/>
                <a:moveTo>
                  <a:pt x="145103" y="217476"/>
                </a:moveTo>
                <a:cubicBezTo>
                  <a:pt x="138282" y="218518"/>
                  <a:pt x="131556" y="218679"/>
                  <a:pt x="124926" y="217962"/>
                </a:cubicBezTo>
                <a:cubicBezTo>
                  <a:pt x="115398" y="216930"/>
                  <a:pt x="106838" y="223818"/>
                  <a:pt x="105806" y="233346"/>
                </a:cubicBezTo>
                <a:cubicBezTo>
                  <a:pt x="104775" y="242875"/>
                  <a:pt x="111663" y="251435"/>
                  <a:pt x="121191" y="252467"/>
                </a:cubicBezTo>
                <a:lnTo>
                  <a:pt x="121191" y="252465"/>
                </a:lnTo>
                <a:cubicBezTo>
                  <a:pt x="130720" y="253497"/>
                  <a:pt x="139280" y="246609"/>
                  <a:pt x="140311" y="237081"/>
                </a:cubicBezTo>
                <a:cubicBezTo>
                  <a:pt x="141029" y="230451"/>
                  <a:pt x="142626" y="223916"/>
                  <a:pt x="145103" y="217476"/>
                </a:cubicBezTo>
                <a:close/>
                <a:moveTo>
                  <a:pt x="379442" y="352284"/>
                </a:moveTo>
                <a:cubicBezTo>
                  <a:pt x="372621" y="353325"/>
                  <a:pt x="365896" y="353487"/>
                  <a:pt x="359266" y="352770"/>
                </a:cubicBezTo>
                <a:cubicBezTo>
                  <a:pt x="349737" y="351738"/>
                  <a:pt x="341177" y="358626"/>
                  <a:pt x="340145" y="368154"/>
                </a:cubicBezTo>
                <a:cubicBezTo>
                  <a:pt x="339114" y="377683"/>
                  <a:pt x="346002" y="386243"/>
                  <a:pt x="355531" y="387274"/>
                </a:cubicBezTo>
                <a:lnTo>
                  <a:pt x="355531" y="387274"/>
                </a:lnTo>
                <a:cubicBezTo>
                  <a:pt x="365059" y="388305"/>
                  <a:pt x="373619" y="381417"/>
                  <a:pt x="374651" y="371889"/>
                </a:cubicBezTo>
                <a:cubicBezTo>
                  <a:pt x="375368" y="365259"/>
                  <a:pt x="376965" y="358724"/>
                  <a:pt x="379442" y="352284"/>
                </a:cubicBezTo>
                <a:close/>
                <a:moveTo>
                  <a:pt x="310464" y="275979"/>
                </a:moveTo>
                <a:cubicBezTo>
                  <a:pt x="303643" y="277020"/>
                  <a:pt x="296918" y="277182"/>
                  <a:pt x="290288" y="276465"/>
                </a:cubicBezTo>
                <a:cubicBezTo>
                  <a:pt x="280760" y="275434"/>
                  <a:pt x="272200" y="282322"/>
                  <a:pt x="271168" y="291850"/>
                </a:cubicBezTo>
                <a:cubicBezTo>
                  <a:pt x="270137" y="301378"/>
                  <a:pt x="277025" y="309938"/>
                  <a:pt x="286553" y="310969"/>
                </a:cubicBezTo>
                <a:cubicBezTo>
                  <a:pt x="296082" y="312001"/>
                  <a:pt x="304642" y="305113"/>
                  <a:pt x="305673" y="295584"/>
                </a:cubicBezTo>
                <a:cubicBezTo>
                  <a:pt x="306391" y="288954"/>
                  <a:pt x="307988" y="282419"/>
                  <a:pt x="310464" y="275979"/>
                </a:cubicBezTo>
                <a:close/>
                <a:moveTo>
                  <a:pt x="241488" y="199676"/>
                </a:moveTo>
                <a:cubicBezTo>
                  <a:pt x="234667" y="200716"/>
                  <a:pt x="227941" y="200878"/>
                  <a:pt x="221311" y="200160"/>
                </a:cubicBezTo>
                <a:cubicBezTo>
                  <a:pt x="211782" y="199129"/>
                  <a:pt x="203223" y="206017"/>
                  <a:pt x="202191" y="215546"/>
                </a:cubicBezTo>
                <a:cubicBezTo>
                  <a:pt x="201160" y="225074"/>
                  <a:pt x="208048" y="233634"/>
                  <a:pt x="217576" y="234666"/>
                </a:cubicBezTo>
                <a:lnTo>
                  <a:pt x="217577" y="234665"/>
                </a:lnTo>
                <a:cubicBezTo>
                  <a:pt x="227105" y="235697"/>
                  <a:pt x="235665" y="228809"/>
                  <a:pt x="236696" y="219280"/>
                </a:cubicBezTo>
                <a:cubicBezTo>
                  <a:pt x="237414" y="212650"/>
                  <a:pt x="239011" y="206115"/>
                  <a:pt x="241488" y="199676"/>
                </a:cubicBezTo>
                <a:close/>
                <a:moveTo>
                  <a:pt x="172511" y="123371"/>
                </a:moveTo>
                <a:cubicBezTo>
                  <a:pt x="165690" y="124412"/>
                  <a:pt x="158965" y="124574"/>
                  <a:pt x="152334" y="123857"/>
                </a:cubicBezTo>
                <a:cubicBezTo>
                  <a:pt x="142806" y="122825"/>
                  <a:pt x="134246" y="129713"/>
                  <a:pt x="133214" y="139242"/>
                </a:cubicBezTo>
                <a:cubicBezTo>
                  <a:pt x="132183" y="148771"/>
                  <a:pt x="139071" y="157331"/>
                  <a:pt x="148599" y="158361"/>
                </a:cubicBezTo>
                <a:lnTo>
                  <a:pt x="148599" y="158361"/>
                </a:lnTo>
                <a:cubicBezTo>
                  <a:pt x="158128" y="159393"/>
                  <a:pt x="166688" y="152505"/>
                  <a:pt x="167719" y="142976"/>
                </a:cubicBezTo>
                <a:cubicBezTo>
                  <a:pt x="168437" y="136346"/>
                  <a:pt x="170034" y="129811"/>
                  <a:pt x="172511" y="123371"/>
                </a:cubicBezTo>
                <a:close/>
                <a:moveTo>
                  <a:pt x="480653" y="149650"/>
                </a:moveTo>
                <a:lnTo>
                  <a:pt x="422864" y="218841"/>
                </a:lnTo>
                <a:lnTo>
                  <a:pt x="505083" y="278059"/>
                </a:lnTo>
                <a:lnTo>
                  <a:pt x="413615" y="295475"/>
                </a:lnTo>
                <a:lnTo>
                  <a:pt x="415143" y="298109"/>
                </a:lnTo>
                <a:cubicBezTo>
                  <a:pt x="432865" y="336206"/>
                  <a:pt x="439656" y="371170"/>
                  <a:pt x="428984" y="395631"/>
                </a:cubicBezTo>
                <a:cubicBezTo>
                  <a:pt x="377345" y="518946"/>
                  <a:pt x="59074" y="514004"/>
                  <a:pt x="20217" y="470101"/>
                </a:cubicBezTo>
                <a:cubicBezTo>
                  <a:pt x="-23601" y="418534"/>
                  <a:pt x="-1170" y="139823"/>
                  <a:pt x="136861" y="69595"/>
                </a:cubicBezTo>
                <a:cubicBezTo>
                  <a:pt x="149122" y="64884"/>
                  <a:pt x="163549" y="64915"/>
                  <a:pt x="179326" y="68769"/>
                </a:cubicBezTo>
                <a:lnTo>
                  <a:pt x="220085" y="86591"/>
                </a:lnTo>
                <a:lnTo>
                  <a:pt x="257327" y="0"/>
                </a:lnTo>
                <a:lnTo>
                  <a:pt x="300886" y="101279"/>
                </a:lnTo>
                <a:lnTo>
                  <a:pt x="378663" y="49028"/>
                </a:lnTo>
                <a:lnTo>
                  <a:pt x="360443" y="157186"/>
                </a:ln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rtl="1"/>
            <a:endParaRPr lang="ko-KR" altLang="en-US">
              <a:cs typeface="B Nazanin" panose="00000700000000000000" pitchFamily="2" charset="-78"/>
            </a:endParaRPr>
          </a:p>
        </p:txBody>
      </p:sp>
      <p:sp>
        <p:nvSpPr>
          <p:cNvPr id="46" name="Freeform: Shape 45">
            <a:extLst>
              <a:ext uri="{FF2B5EF4-FFF2-40B4-BE49-F238E27FC236}">
                <a16:creationId xmlns:a16="http://schemas.microsoft.com/office/drawing/2014/main" id="{0BCF61B2-7BD7-44F7-B596-22EE8725BC56}"/>
              </a:ext>
            </a:extLst>
          </p:cNvPr>
          <p:cNvSpPr/>
          <p:nvPr/>
        </p:nvSpPr>
        <p:spPr>
          <a:xfrm rot="1616984">
            <a:off x="9876034" y="2141053"/>
            <a:ext cx="371818" cy="493440"/>
          </a:xfrm>
          <a:custGeom>
            <a:avLst/>
            <a:gdLst>
              <a:gd name="connsiteX0" fmla="*/ 245761 w 371818"/>
              <a:gd name="connsiteY0" fmla="*/ 53834 h 493440"/>
              <a:gd name="connsiteX1" fmla="*/ 247046 w 371818"/>
              <a:gd name="connsiteY1" fmla="*/ 64967 h 493440"/>
              <a:gd name="connsiteX2" fmla="*/ 213128 w 371818"/>
              <a:gd name="connsiteY2" fmla="*/ 139919 h 493440"/>
              <a:gd name="connsiteX3" fmla="*/ 215748 w 371818"/>
              <a:gd name="connsiteY3" fmla="*/ 158320 h 493440"/>
              <a:gd name="connsiteX4" fmla="*/ 229503 w 371818"/>
              <a:gd name="connsiteY4" fmla="*/ 157874 h 493440"/>
              <a:gd name="connsiteX5" fmla="*/ 325234 w 371818"/>
              <a:gd name="connsiteY5" fmla="*/ 175203 h 493440"/>
              <a:gd name="connsiteX6" fmla="*/ 371817 w 371818"/>
              <a:gd name="connsiteY6" fmla="*/ 299014 h 493440"/>
              <a:gd name="connsiteX7" fmla="*/ 185909 w 371818"/>
              <a:gd name="connsiteY7" fmla="*/ 484922 h 493440"/>
              <a:gd name="connsiteX8" fmla="*/ 0 w 371818"/>
              <a:gd name="connsiteY8" fmla="*/ 299014 h 493440"/>
              <a:gd name="connsiteX9" fmla="*/ 92210 w 371818"/>
              <a:gd name="connsiteY9" fmla="*/ 146136 h 493440"/>
              <a:gd name="connsiteX10" fmla="*/ 179664 w 371818"/>
              <a:gd name="connsiteY10" fmla="*/ 150866 h 493440"/>
              <a:gd name="connsiteX11" fmla="*/ 191991 w 371818"/>
              <a:gd name="connsiteY11" fmla="*/ 155110 h 493440"/>
              <a:gd name="connsiteX12" fmla="*/ 192569 w 371818"/>
              <a:gd name="connsiteY12" fmla="*/ 146756 h 493440"/>
              <a:gd name="connsiteX13" fmla="*/ 245761 w 371818"/>
              <a:gd name="connsiteY13" fmla="*/ 53834 h 493440"/>
              <a:gd name="connsiteX14" fmla="*/ 57901 w 371818"/>
              <a:gd name="connsiteY14" fmla="*/ 0 h 493440"/>
              <a:gd name="connsiteX15" fmla="*/ 131053 w 371818"/>
              <a:gd name="connsiteY15" fmla="*/ 14508 h 493440"/>
              <a:gd name="connsiteX16" fmla="*/ 193639 w 371818"/>
              <a:gd name="connsiteY16" fmla="*/ 82287 h 493440"/>
              <a:gd name="connsiteX17" fmla="*/ 183074 w 371818"/>
              <a:gd name="connsiteY17" fmla="*/ 135558 h 493440"/>
              <a:gd name="connsiteX18" fmla="*/ 109923 w 371818"/>
              <a:gd name="connsiteY18" fmla="*/ 121050 h 493440"/>
              <a:gd name="connsiteX19" fmla="*/ 47336 w 371818"/>
              <a:gd name="connsiteY19" fmla="*/ 53271 h 493440"/>
              <a:gd name="connsiteX20" fmla="*/ 47336 w 371818"/>
              <a:gd name="connsiteY20" fmla="*/ 53271 h 493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71818" h="493440">
                <a:moveTo>
                  <a:pt x="245761" y="53834"/>
                </a:moveTo>
                <a:lnTo>
                  <a:pt x="247046" y="64967"/>
                </a:lnTo>
                <a:cubicBezTo>
                  <a:pt x="216390" y="79315"/>
                  <a:pt x="211360" y="113148"/>
                  <a:pt x="213128" y="139919"/>
                </a:cubicBezTo>
                <a:lnTo>
                  <a:pt x="215748" y="158320"/>
                </a:lnTo>
                <a:lnTo>
                  <a:pt x="229503" y="157874"/>
                </a:lnTo>
                <a:cubicBezTo>
                  <a:pt x="255127" y="154035"/>
                  <a:pt x="279341" y="145928"/>
                  <a:pt x="325234" y="175203"/>
                </a:cubicBezTo>
                <a:cubicBezTo>
                  <a:pt x="351847" y="196306"/>
                  <a:pt x="372048" y="242412"/>
                  <a:pt x="371817" y="299014"/>
                </a:cubicBezTo>
                <a:cubicBezTo>
                  <a:pt x="371420" y="396282"/>
                  <a:pt x="311115" y="528375"/>
                  <a:pt x="185909" y="484922"/>
                </a:cubicBezTo>
                <a:cubicBezTo>
                  <a:pt x="39781" y="513891"/>
                  <a:pt x="0" y="401688"/>
                  <a:pt x="0" y="299014"/>
                </a:cubicBezTo>
                <a:cubicBezTo>
                  <a:pt x="0" y="234842"/>
                  <a:pt x="28672" y="176984"/>
                  <a:pt x="92210" y="146136"/>
                </a:cubicBezTo>
                <a:cubicBezTo>
                  <a:pt x="149463" y="125506"/>
                  <a:pt x="161060" y="140190"/>
                  <a:pt x="179664" y="150866"/>
                </a:cubicBezTo>
                <a:lnTo>
                  <a:pt x="191991" y="155110"/>
                </a:lnTo>
                <a:lnTo>
                  <a:pt x="192569" y="146756"/>
                </a:lnTo>
                <a:cubicBezTo>
                  <a:pt x="193294" y="120985"/>
                  <a:pt x="196750" y="81397"/>
                  <a:pt x="245761" y="53834"/>
                </a:cubicBezTo>
                <a:close/>
                <a:moveTo>
                  <a:pt x="57901" y="0"/>
                </a:moveTo>
                <a:lnTo>
                  <a:pt x="131053" y="14508"/>
                </a:lnTo>
                <a:cubicBezTo>
                  <a:pt x="171453" y="22520"/>
                  <a:pt x="199474" y="52866"/>
                  <a:pt x="193639" y="82287"/>
                </a:cubicBezTo>
                <a:lnTo>
                  <a:pt x="183074" y="135558"/>
                </a:lnTo>
                <a:lnTo>
                  <a:pt x="109923" y="121050"/>
                </a:lnTo>
                <a:cubicBezTo>
                  <a:pt x="69522" y="113038"/>
                  <a:pt x="41501" y="82692"/>
                  <a:pt x="47336" y="53271"/>
                </a:cubicBezTo>
                <a:lnTo>
                  <a:pt x="47336" y="53271"/>
                </a:ln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rtl="1"/>
            <a:endParaRPr lang="ko-KR" altLang="en-US">
              <a:cs typeface="B Nazanin" panose="00000700000000000000" pitchFamily="2" charset="-78"/>
            </a:endParaRPr>
          </a:p>
        </p:txBody>
      </p:sp>
      <p:sp>
        <p:nvSpPr>
          <p:cNvPr id="47" name="Freeform: Shape 46">
            <a:extLst>
              <a:ext uri="{FF2B5EF4-FFF2-40B4-BE49-F238E27FC236}">
                <a16:creationId xmlns:a16="http://schemas.microsoft.com/office/drawing/2014/main" id="{BA7E4D69-B837-488B-8DA1-E5F91D4FB69D}"/>
              </a:ext>
            </a:extLst>
          </p:cNvPr>
          <p:cNvSpPr/>
          <p:nvPr/>
        </p:nvSpPr>
        <p:spPr>
          <a:xfrm>
            <a:off x="7976510" y="1834578"/>
            <a:ext cx="504572" cy="504572"/>
          </a:xfrm>
          <a:custGeom>
            <a:avLst/>
            <a:gdLst>
              <a:gd name="connsiteX0" fmla="*/ 252286 w 504572"/>
              <a:gd name="connsiteY0" fmla="*/ 264071 h 504572"/>
              <a:gd name="connsiteX1" fmla="*/ 316259 w 504572"/>
              <a:gd name="connsiteY1" fmla="*/ 455989 h 504572"/>
              <a:gd name="connsiteX2" fmla="*/ 188313 w 504572"/>
              <a:gd name="connsiteY2" fmla="*/ 455989 h 504572"/>
              <a:gd name="connsiteX3" fmla="*/ 262725 w 504572"/>
              <a:gd name="connsiteY3" fmla="*/ 259353 h 504572"/>
              <a:gd name="connsiteX4" fmla="*/ 441235 w 504572"/>
              <a:gd name="connsiteY4" fmla="*/ 354534 h 504572"/>
              <a:gd name="connsiteX5" fmla="*/ 348425 w 504572"/>
              <a:gd name="connsiteY5" fmla="*/ 442604 h 504572"/>
              <a:gd name="connsiteX6" fmla="*/ 242274 w 504572"/>
              <a:gd name="connsiteY6" fmla="*/ 259353 h 504572"/>
              <a:gd name="connsiteX7" fmla="*/ 156574 w 504572"/>
              <a:gd name="connsiteY7" fmla="*/ 442604 h 504572"/>
              <a:gd name="connsiteX8" fmla="*/ 63764 w 504572"/>
              <a:gd name="connsiteY8" fmla="*/ 354534 h 504572"/>
              <a:gd name="connsiteX9" fmla="*/ 457397 w 504572"/>
              <a:gd name="connsiteY9" fmla="*/ 188914 h 504572"/>
              <a:gd name="connsiteX10" fmla="*/ 457397 w 504572"/>
              <a:gd name="connsiteY10" fmla="*/ 316860 h 504572"/>
              <a:gd name="connsiteX11" fmla="*/ 265479 w 504572"/>
              <a:gd name="connsiteY11" fmla="*/ 252887 h 504572"/>
              <a:gd name="connsiteX12" fmla="*/ 47175 w 504572"/>
              <a:gd name="connsiteY12" fmla="*/ 188914 h 504572"/>
              <a:gd name="connsiteX13" fmla="*/ 239093 w 504572"/>
              <a:gd name="connsiteY13" fmla="*/ 252887 h 504572"/>
              <a:gd name="connsiteX14" fmla="*/ 47175 w 504572"/>
              <a:gd name="connsiteY14" fmla="*/ 316860 h 504572"/>
              <a:gd name="connsiteX15" fmla="*/ 352812 w 504572"/>
              <a:gd name="connsiteY15" fmla="*/ 64884 h 504572"/>
              <a:gd name="connsiteX16" fmla="*/ 442756 w 504572"/>
              <a:gd name="connsiteY16" fmla="*/ 155879 h 504572"/>
              <a:gd name="connsiteX17" fmla="*/ 261292 w 504572"/>
              <a:gd name="connsiteY17" fmla="*/ 245299 h 504572"/>
              <a:gd name="connsiteX18" fmla="*/ 152187 w 504572"/>
              <a:gd name="connsiteY18" fmla="*/ 64884 h 504572"/>
              <a:gd name="connsiteX19" fmla="*/ 243706 w 504572"/>
              <a:gd name="connsiteY19" fmla="*/ 245299 h 504572"/>
              <a:gd name="connsiteX20" fmla="*/ 62242 w 504572"/>
              <a:gd name="connsiteY20" fmla="*/ 155879 h 504572"/>
              <a:gd name="connsiteX21" fmla="*/ 188313 w 504572"/>
              <a:gd name="connsiteY21" fmla="*/ 48583 h 504572"/>
              <a:gd name="connsiteX22" fmla="*/ 316259 w 504572"/>
              <a:gd name="connsiteY22" fmla="*/ 48583 h 504572"/>
              <a:gd name="connsiteX23" fmla="*/ 252286 w 504572"/>
              <a:gd name="connsiteY23" fmla="*/ 240501 h 504572"/>
              <a:gd name="connsiteX24" fmla="*/ 252286 w 504572"/>
              <a:gd name="connsiteY24" fmla="*/ 16338 h 504572"/>
              <a:gd name="connsiteX25" fmla="*/ 16338 w 504572"/>
              <a:gd name="connsiteY25" fmla="*/ 252286 h 504572"/>
              <a:gd name="connsiteX26" fmla="*/ 252286 w 504572"/>
              <a:gd name="connsiteY26" fmla="*/ 488234 h 504572"/>
              <a:gd name="connsiteX27" fmla="*/ 488234 w 504572"/>
              <a:gd name="connsiteY27" fmla="*/ 252286 h 504572"/>
              <a:gd name="connsiteX28" fmla="*/ 252286 w 504572"/>
              <a:gd name="connsiteY28" fmla="*/ 16338 h 504572"/>
              <a:gd name="connsiteX29" fmla="*/ 252286 w 504572"/>
              <a:gd name="connsiteY29" fmla="*/ 0 h 504572"/>
              <a:gd name="connsiteX30" fmla="*/ 504572 w 504572"/>
              <a:gd name="connsiteY30" fmla="*/ 252286 h 504572"/>
              <a:gd name="connsiteX31" fmla="*/ 252286 w 504572"/>
              <a:gd name="connsiteY31" fmla="*/ 504572 h 504572"/>
              <a:gd name="connsiteX32" fmla="*/ 0 w 504572"/>
              <a:gd name="connsiteY32" fmla="*/ 252286 h 504572"/>
              <a:gd name="connsiteX33" fmla="*/ 252286 w 504572"/>
              <a:gd name="connsiteY33" fmla="*/ 0 h 504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504572" h="504572">
                <a:moveTo>
                  <a:pt x="252286" y="264071"/>
                </a:moveTo>
                <a:lnTo>
                  <a:pt x="316259" y="455989"/>
                </a:lnTo>
                <a:lnTo>
                  <a:pt x="188313" y="455989"/>
                </a:lnTo>
                <a:close/>
                <a:moveTo>
                  <a:pt x="262725" y="259353"/>
                </a:moveTo>
                <a:lnTo>
                  <a:pt x="441235" y="354534"/>
                </a:lnTo>
                <a:lnTo>
                  <a:pt x="348425" y="442604"/>
                </a:lnTo>
                <a:close/>
                <a:moveTo>
                  <a:pt x="242274" y="259353"/>
                </a:moveTo>
                <a:lnTo>
                  <a:pt x="156574" y="442604"/>
                </a:lnTo>
                <a:lnTo>
                  <a:pt x="63764" y="354534"/>
                </a:lnTo>
                <a:close/>
                <a:moveTo>
                  <a:pt x="457397" y="188914"/>
                </a:moveTo>
                <a:lnTo>
                  <a:pt x="457397" y="316860"/>
                </a:lnTo>
                <a:lnTo>
                  <a:pt x="265479" y="252887"/>
                </a:lnTo>
                <a:close/>
                <a:moveTo>
                  <a:pt x="47175" y="188914"/>
                </a:moveTo>
                <a:lnTo>
                  <a:pt x="239093" y="252887"/>
                </a:lnTo>
                <a:lnTo>
                  <a:pt x="47175" y="316860"/>
                </a:lnTo>
                <a:close/>
                <a:moveTo>
                  <a:pt x="352812" y="64884"/>
                </a:moveTo>
                <a:lnTo>
                  <a:pt x="442756" y="155879"/>
                </a:lnTo>
                <a:lnTo>
                  <a:pt x="261292" y="245299"/>
                </a:lnTo>
                <a:close/>
                <a:moveTo>
                  <a:pt x="152187" y="64884"/>
                </a:moveTo>
                <a:lnTo>
                  <a:pt x="243706" y="245299"/>
                </a:lnTo>
                <a:lnTo>
                  <a:pt x="62242" y="155879"/>
                </a:lnTo>
                <a:close/>
                <a:moveTo>
                  <a:pt x="188313" y="48583"/>
                </a:moveTo>
                <a:lnTo>
                  <a:pt x="316259" y="48583"/>
                </a:lnTo>
                <a:lnTo>
                  <a:pt x="252286" y="240501"/>
                </a:lnTo>
                <a:close/>
                <a:moveTo>
                  <a:pt x="252286" y="16338"/>
                </a:moveTo>
                <a:cubicBezTo>
                  <a:pt x="121976" y="16338"/>
                  <a:pt x="16338" y="121976"/>
                  <a:pt x="16338" y="252286"/>
                </a:cubicBezTo>
                <a:cubicBezTo>
                  <a:pt x="16338" y="382596"/>
                  <a:pt x="121976" y="488234"/>
                  <a:pt x="252286" y="488234"/>
                </a:cubicBezTo>
                <a:cubicBezTo>
                  <a:pt x="382596" y="488234"/>
                  <a:pt x="488234" y="382596"/>
                  <a:pt x="488234" y="252286"/>
                </a:cubicBezTo>
                <a:cubicBezTo>
                  <a:pt x="488234" y="121976"/>
                  <a:pt x="382596" y="16338"/>
                  <a:pt x="252286" y="16338"/>
                </a:cubicBezTo>
                <a:close/>
                <a:moveTo>
                  <a:pt x="252286" y="0"/>
                </a:moveTo>
                <a:cubicBezTo>
                  <a:pt x="391620" y="0"/>
                  <a:pt x="504572" y="112952"/>
                  <a:pt x="504572" y="252286"/>
                </a:cubicBezTo>
                <a:cubicBezTo>
                  <a:pt x="504572" y="391620"/>
                  <a:pt x="391620" y="504572"/>
                  <a:pt x="252286" y="504572"/>
                </a:cubicBezTo>
                <a:cubicBezTo>
                  <a:pt x="112952" y="504572"/>
                  <a:pt x="0" y="391620"/>
                  <a:pt x="0" y="252286"/>
                </a:cubicBezTo>
                <a:cubicBezTo>
                  <a:pt x="0" y="112952"/>
                  <a:pt x="112952" y="0"/>
                  <a:pt x="252286" y="0"/>
                </a:cubicBezTo>
                <a:close/>
              </a:path>
            </a:pathLst>
          </a:custGeom>
          <a:solidFill>
            <a:schemeClr val="accent3"/>
          </a:solidFill>
          <a:ln w="50800">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rtl="1"/>
            <a:endParaRPr lang="ko-KR" altLang="en-US">
              <a:cs typeface="B Nazanin" panose="00000700000000000000" pitchFamily="2" charset="-78"/>
            </a:endParaRPr>
          </a:p>
        </p:txBody>
      </p:sp>
      <p:sp>
        <p:nvSpPr>
          <p:cNvPr id="48" name="Freeform: Shape 47">
            <a:extLst>
              <a:ext uri="{FF2B5EF4-FFF2-40B4-BE49-F238E27FC236}">
                <a16:creationId xmlns:a16="http://schemas.microsoft.com/office/drawing/2014/main" id="{424D95AD-A360-46B8-9EA0-A993BF685F4F}"/>
              </a:ext>
            </a:extLst>
          </p:cNvPr>
          <p:cNvSpPr/>
          <p:nvPr/>
        </p:nvSpPr>
        <p:spPr>
          <a:xfrm>
            <a:off x="8157182" y="1236114"/>
            <a:ext cx="583643" cy="593020"/>
          </a:xfrm>
          <a:custGeom>
            <a:avLst/>
            <a:gdLst>
              <a:gd name="connsiteX0" fmla="*/ 201909 w 999744"/>
              <a:gd name="connsiteY0" fmla="*/ 703893 h 1015807"/>
              <a:gd name="connsiteX1" fmla="*/ 229926 w 999744"/>
              <a:gd name="connsiteY1" fmla="*/ 747652 h 1015807"/>
              <a:gd name="connsiteX2" fmla="*/ 253322 w 999744"/>
              <a:gd name="connsiteY2" fmla="*/ 775669 h 1015807"/>
              <a:gd name="connsiteX3" fmla="*/ 283361 w 999744"/>
              <a:gd name="connsiteY3" fmla="*/ 785923 h 1015807"/>
              <a:gd name="connsiteX4" fmla="*/ 308345 w 999744"/>
              <a:gd name="connsiteY4" fmla="*/ 806285 h 1015807"/>
              <a:gd name="connsiteX5" fmla="*/ 189633 w 999744"/>
              <a:gd name="connsiteY5" fmla="*/ 820439 h 1015807"/>
              <a:gd name="connsiteX6" fmla="*/ 254622 w 999744"/>
              <a:gd name="connsiteY6" fmla="*/ 818995 h 1015807"/>
              <a:gd name="connsiteX7" fmla="*/ 205086 w 999744"/>
              <a:gd name="connsiteY7" fmla="*/ 860443 h 1015807"/>
              <a:gd name="connsiteX8" fmla="*/ 202342 w 999744"/>
              <a:gd name="connsiteY8" fmla="*/ 862176 h 1015807"/>
              <a:gd name="connsiteX9" fmla="*/ 202484 w 999744"/>
              <a:gd name="connsiteY9" fmla="*/ 862139 h 1015807"/>
              <a:gd name="connsiteX10" fmla="*/ 204943 w 999744"/>
              <a:gd name="connsiteY10" fmla="*/ 860586 h 1015807"/>
              <a:gd name="connsiteX11" fmla="*/ 205461 w 999744"/>
              <a:gd name="connsiteY11" fmla="*/ 861362 h 1015807"/>
              <a:gd name="connsiteX12" fmla="*/ 205664 w 999744"/>
              <a:gd name="connsiteY12" fmla="*/ 861309 h 1015807"/>
              <a:gd name="connsiteX13" fmla="*/ 272096 w 999744"/>
              <a:gd name="connsiteY13" fmla="*/ 826215 h 1015807"/>
              <a:gd name="connsiteX14" fmla="*/ 280328 w 999744"/>
              <a:gd name="connsiteY14" fmla="*/ 823327 h 1015807"/>
              <a:gd name="connsiteX15" fmla="*/ 331019 w 999744"/>
              <a:gd name="connsiteY15" fmla="*/ 829826 h 1015807"/>
              <a:gd name="connsiteX16" fmla="*/ 365535 w 999744"/>
              <a:gd name="connsiteY16" fmla="*/ 839791 h 1015807"/>
              <a:gd name="connsiteX17" fmla="*/ 397596 w 999744"/>
              <a:gd name="connsiteY17" fmla="*/ 844123 h 1015807"/>
              <a:gd name="connsiteX18" fmla="*/ 406694 w 999744"/>
              <a:gd name="connsiteY18" fmla="*/ 851777 h 1015807"/>
              <a:gd name="connsiteX19" fmla="*/ 416804 w 999744"/>
              <a:gd name="connsiteY19" fmla="*/ 893081 h 1015807"/>
              <a:gd name="connsiteX20" fmla="*/ 414349 w 999744"/>
              <a:gd name="connsiteY20" fmla="*/ 901891 h 1015807"/>
              <a:gd name="connsiteX21" fmla="*/ 380266 w 999744"/>
              <a:gd name="connsiteY21" fmla="*/ 972078 h 1015807"/>
              <a:gd name="connsiteX22" fmla="*/ 421570 w 999744"/>
              <a:gd name="connsiteY22" fmla="*/ 919799 h 1015807"/>
              <a:gd name="connsiteX23" fmla="*/ 421281 w 999744"/>
              <a:gd name="connsiteY23" fmla="*/ 983343 h 1015807"/>
              <a:gd name="connsiteX24" fmla="*/ 420992 w 999744"/>
              <a:gd name="connsiteY24" fmla="*/ 985798 h 1015807"/>
              <a:gd name="connsiteX25" fmla="*/ 421010 w 999744"/>
              <a:gd name="connsiteY25" fmla="*/ 985783 h 1015807"/>
              <a:gd name="connsiteX26" fmla="*/ 421280 w 999744"/>
              <a:gd name="connsiteY26" fmla="*/ 983486 h 1015807"/>
              <a:gd name="connsiteX27" fmla="*/ 422580 w 999744"/>
              <a:gd name="connsiteY27" fmla="*/ 984497 h 1015807"/>
              <a:gd name="connsiteX28" fmla="*/ 422563 w 999744"/>
              <a:gd name="connsiteY28" fmla="*/ 984513 h 1015807"/>
              <a:gd name="connsiteX29" fmla="*/ 422580 w 999744"/>
              <a:gd name="connsiteY29" fmla="*/ 984498 h 1015807"/>
              <a:gd name="connsiteX30" fmla="*/ 436444 w 999744"/>
              <a:gd name="connsiteY30" fmla="*/ 940306 h 1015807"/>
              <a:gd name="connsiteX31" fmla="*/ 431101 w 999744"/>
              <a:gd name="connsiteY31" fmla="*/ 861598 h 1015807"/>
              <a:gd name="connsiteX32" fmla="*/ 436878 w 999744"/>
              <a:gd name="connsiteY32" fmla="*/ 854955 h 1015807"/>
              <a:gd name="connsiteX33" fmla="*/ 470672 w 999744"/>
              <a:gd name="connsiteY33" fmla="*/ 853221 h 1015807"/>
              <a:gd name="connsiteX34" fmla="*/ 523240 w 999744"/>
              <a:gd name="connsiteY34" fmla="*/ 860298 h 1015807"/>
              <a:gd name="connsiteX35" fmla="*/ 530894 w 999744"/>
              <a:gd name="connsiteY35" fmla="*/ 866508 h 1015807"/>
              <a:gd name="connsiteX36" fmla="*/ 582018 w 999744"/>
              <a:gd name="connsiteY36" fmla="*/ 930486 h 1015807"/>
              <a:gd name="connsiteX37" fmla="*/ 584473 w 999744"/>
              <a:gd name="connsiteY37" fmla="*/ 932507 h 1015807"/>
              <a:gd name="connsiteX38" fmla="*/ 570176 w 999744"/>
              <a:gd name="connsiteY38" fmla="*/ 888604 h 1015807"/>
              <a:gd name="connsiteX39" fmla="*/ 680800 w 999744"/>
              <a:gd name="connsiteY39" fmla="*/ 916910 h 1015807"/>
              <a:gd name="connsiteX40" fmla="*/ 679067 w 999744"/>
              <a:gd name="connsiteY40" fmla="*/ 921099 h 1015807"/>
              <a:gd name="connsiteX41" fmla="*/ 630254 w 999744"/>
              <a:gd name="connsiteY41" fmla="*/ 977999 h 1015807"/>
              <a:gd name="connsiteX42" fmla="*/ 570609 w 999744"/>
              <a:gd name="connsiteY42" fmla="*/ 986809 h 1015807"/>
              <a:gd name="connsiteX43" fmla="*/ 541292 w 999744"/>
              <a:gd name="connsiteY43" fmla="*/ 969912 h 1015807"/>
              <a:gd name="connsiteX44" fmla="*/ 495223 w 999744"/>
              <a:gd name="connsiteY44" fmla="*/ 960380 h 1015807"/>
              <a:gd name="connsiteX45" fmla="*/ 474716 w 999744"/>
              <a:gd name="connsiteY45" fmla="*/ 970779 h 1015807"/>
              <a:gd name="connsiteX46" fmla="*/ 439622 w 999744"/>
              <a:gd name="connsiteY46" fmla="*/ 998507 h 1015807"/>
              <a:gd name="connsiteX47" fmla="*/ 422291 w 999744"/>
              <a:gd name="connsiteY47" fmla="*/ 1010205 h 1015807"/>
              <a:gd name="connsiteX48" fmla="*/ 375355 w 999744"/>
              <a:gd name="connsiteY48" fmla="*/ 1004139 h 1015807"/>
              <a:gd name="connsiteX49" fmla="*/ 346038 w 999744"/>
              <a:gd name="connsiteY49" fmla="*/ 964280 h 1015807"/>
              <a:gd name="connsiteX50" fmla="*/ 323654 w 999744"/>
              <a:gd name="connsiteY50" fmla="*/ 929763 h 1015807"/>
              <a:gd name="connsiteX51" fmla="*/ 265742 w 999744"/>
              <a:gd name="connsiteY51" fmla="*/ 907812 h 1015807"/>
              <a:gd name="connsiteX52" fmla="*/ 216351 w 999744"/>
              <a:gd name="connsiteY52" fmla="*/ 910411 h 1015807"/>
              <a:gd name="connsiteX53" fmla="*/ 171148 w 999744"/>
              <a:gd name="connsiteY53" fmla="*/ 873296 h 1015807"/>
              <a:gd name="connsiteX54" fmla="*/ 162627 w 999744"/>
              <a:gd name="connsiteY54" fmla="*/ 800075 h 1015807"/>
              <a:gd name="connsiteX55" fmla="*/ 178080 w 999744"/>
              <a:gd name="connsiteY55" fmla="*/ 732199 h 1015807"/>
              <a:gd name="connsiteX56" fmla="*/ 194688 w 999744"/>
              <a:gd name="connsiteY56" fmla="*/ 704470 h 1015807"/>
              <a:gd name="connsiteX57" fmla="*/ 201909 w 999744"/>
              <a:gd name="connsiteY57" fmla="*/ 703893 h 1015807"/>
              <a:gd name="connsiteX58" fmla="*/ 882119 w 999744"/>
              <a:gd name="connsiteY58" fmla="*/ 613487 h 1015807"/>
              <a:gd name="connsiteX59" fmla="*/ 881109 w 999744"/>
              <a:gd name="connsiteY59" fmla="*/ 614063 h 1015807"/>
              <a:gd name="connsiteX60" fmla="*/ 882066 w 999744"/>
              <a:gd name="connsiteY60" fmla="*/ 613696 h 1015807"/>
              <a:gd name="connsiteX61" fmla="*/ 168548 w 999744"/>
              <a:gd name="connsiteY61" fmla="*/ 516148 h 1015807"/>
              <a:gd name="connsiteX62" fmla="*/ 196565 w 999744"/>
              <a:gd name="connsiteY62" fmla="*/ 520914 h 1015807"/>
              <a:gd name="connsiteX63" fmla="*/ 247978 w 999744"/>
              <a:gd name="connsiteY63" fmla="*/ 560774 h 1015807"/>
              <a:gd name="connsiteX64" fmla="*/ 262275 w 999744"/>
              <a:gd name="connsiteY64" fmla="*/ 588935 h 1015807"/>
              <a:gd name="connsiteX65" fmla="*/ 285382 w 999744"/>
              <a:gd name="connsiteY65" fmla="*/ 617241 h 1015807"/>
              <a:gd name="connsiteX66" fmla="*/ 321920 w 999744"/>
              <a:gd name="connsiteY66" fmla="*/ 620273 h 1015807"/>
              <a:gd name="connsiteX67" fmla="*/ 362068 w 999744"/>
              <a:gd name="connsiteY67" fmla="*/ 604821 h 1015807"/>
              <a:gd name="connsiteX68" fmla="*/ 391819 w 999744"/>
              <a:gd name="connsiteY68" fmla="*/ 609442 h 1015807"/>
              <a:gd name="connsiteX69" fmla="*/ 418536 w 999744"/>
              <a:gd name="connsiteY69" fmla="*/ 629083 h 1015807"/>
              <a:gd name="connsiteX70" fmla="*/ 447420 w 999744"/>
              <a:gd name="connsiteY70" fmla="*/ 646413 h 1015807"/>
              <a:gd name="connsiteX71" fmla="*/ 484824 w 999744"/>
              <a:gd name="connsiteY71" fmla="*/ 645114 h 1015807"/>
              <a:gd name="connsiteX72" fmla="*/ 509231 w 999744"/>
              <a:gd name="connsiteY72" fmla="*/ 654645 h 1015807"/>
              <a:gd name="connsiteX73" fmla="*/ 523239 w 999744"/>
              <a:gd name="connsiteY73" fmla="*/ 703459 h 1015807"/>
              <a:gd name="connsiteX74" fmla="*/ 544036 w 999744"/>
              <a:gd name="connsiteY74" fmla="*/ 772346 h 1015807"/>
              <a:gd name="connsiteX75" fmla="*/ 589961 w 999744"/>
              <a:gd name="connsiteY75" fmla="*/ 831991 h 1015807"/>
              <a:gd name="connsiteX76" fmla="*/ 543169 w 999744"/>
              <a:gd name="connsiteY76" fmla="*/ 840512 h 1015807"/>
              <a:gd name="connsiteX77" fmla="*/ 461140 w 999744"/>
              <a:gd name="connsiteY77" fmla="*/ 833290 h 1015807"/>
              <a:gd name="connsiteX78" fmla="*/ 420991 w 999744"/>
              <a:gd name="connsiteY78" fmla="*/ 829391 h 1015807"/>
              <a:gd name="connsiteX79" fmla="*/ 370300 w 999744"/>
              <a:gd name="connsiteY79" fmla="*/ 820871 h 1015807"/>
              <a:gd name="connsiteX80" fmla="*/ 336506 w 999744"/>
              <a:gd name="connsiteY80" fmla="*/ 808884 h 1015807"/>
              <a:gd name="connsiteX81" fmla="*/ 313688 w 999744"/>
              <a:gd name="connsiteY81" fmla="*/ 781300 h 1015807"/>
              <a:gd name="connsiteX82" fmla="*/ 299391 w 999744"/>
              <a:gd name="connsiteY82" fmla="*/ 770758 h 1015807"/>
              <a:gd name="connsiteX83" fmla="*/ 274262 w 999744"/>
              <a:gd name="connsiteY83" fmla="*/ 760504 h 1015807"/>
              <a:gd name="connsiteX84" fmla="*/ 246678 w 999744"/>
              <a:gd name="connsiteY84" fmla="*/ 728876 h 1015807"/>
              <a:gd name="connsiteX85" fmla="*/ 214617 w 999744"/>
              <a:gd name="connsiteY85" fmla="*/ 684829 h 1015807"/>
              <a:gd name="connsiteX86" fmla="*/ 187466 w 999744"/>
              <a:gd name="connsiteY86" fmla="*/ 654790 h 1015807"/>
              <a:gd name="connsiteX87" fmla="*/ 159594 w 999744"/>
              <a:gd name="connsiteY87" fmla="*/ 555286 h 1015807"/>
              <a:gd name="connsiteX88" fmla="*/ 163926 w 999744"/>
              <a:gd name="connsiteY88" fmla="*/ 518170 h 1015807"/>
              <a:gd name="connsiteX89" fmla="*/ 168548 w 999744"/>
              <a:gd name="connsiteY89" fmla="*/ 516148 h 1015807"/>
              <a:gd name="connsiteX90" fmla="*/ 473993 w 999744"/>
              <a:gd name="connsiteY90" fmla="*/ 489576 h 1015807"/>
              <a:gd name="connsiteX91" fmla="*/ 484391 w 999744"/>
              <a:gd name="connsiteY91" fmla="*/ 506184 h 1015807"/>
              <a:gd name="connsiteX92" fmla="*/ 524106 w 999744"/>
              <a:gd name="connsiteY92" fmla="*/ 524814 h 1015807"/>
              <a:gd name="connsiteX93" fmla="*/ 568154 w 999744"/>
              <a:gd name="connsiteY93" fmla="*/ 538678 h 1015807"/>
              <a:gd name="connsiteX94" fmla="*/ 593860 w 999744"/>
              <a:gd name="connsiteY94" fmla="*/ 577671 h 1015807"/>
              <a:gd name="connsiteX95" fmla="*/ 600503 w 999744"/>
              <a:gd name="connsiteY95" fmla="*/ 598612 h 1015807"/>
              <a:gd name="connsiteX96" fmla="*/ 584040 w 999744"/>
              <a:gd name="connsiteY96" fmla="*/ 610743 h 1015807"/>
              <a:gd name="connsiteX97" fmla="*/ 567143 w 999744"/>
              <a:gd name="connsiteY97" fmla="*/ 640349 h 1015807"/>
              <a:gd name="connsiteX98" fmla="*/ 570898 w 999744"/>
              <a:gd name="connsiteY98" fmla="*/ 663167 h 1015807"/>
              <a:gd name="connsiteX99" fmla="*/ 557034 w 999744"/>
              <a:gd name="connsiteY99" fmla="*/ 729022 h 1015807"/>
              <a:gd name="connsiteX100" fmla="*/ 546346 w 999744"/>
              <a:gd name="connsiteY100" fmla="*/ 692629 h 1015807"/>
              <a:gd name="connsiteX101" fmla="*/ 531905 w 999744"/>
              <a:gd name="connsiteY101" fmla="*/ 631106 h 1015807"/>
              <a:gd name="connsiteX102" fmla="*/ 495656 w 999744"/>
              <a:gd name="connsiteY102" fmla="*/ 614498 h 1015807"/>
              <a:gd name="connsiteX103" fmla="*/ 486558 w 999744"/>
              <a:gd name="connsiteY103" fmla="*/ 618830 h 1015807"/>
              <a:gd name="connsiteX104" fmla="*/ 438322 w 999744"/>
              <a:gd name="connsiteY104" fmla="*/ 613632 h 1015807"/>
              <a:gd name="connsiteX105" fmla="*/ 422147 w 999744"/>
              <a:gd name="connsiteY105" fmla="*/ 600345 h 1015807"/>
              <a:gd name="connsiteX106" fmla="*/ 353837 w 999744"/>
              <a:gd name="connsiteY106" fmla="*/ 588069 h 1015807"/>
              <a:gd name="connsiteX107" fmla="*/ 346472 w 999744"/>
              <a:gd name="connsiteY107" fmla="*/ 590525 h 1015807"/>
              <a:gd name="connsiteX108" fmla="*/ 364813 w 999744"/>
              <a:gd name="connsiteY108" fmla="*/ 547344 h 1015807"/>
              <a:gd name="connsiteX109" fmla="*/ 385031 w 999744"/>
              <a:gd name="connsiteY109" fmla="*/ 540411 h 1015807"/>
              <a:gd name="connsiteX110" fmla="*/ 429224 w 999744"/>
              <a:gd name="connsiteY110" fmla="*/ 535357 h 1015807"/>
              <a:gd name="connsiteX111" fmla="*/ 473993 w 999744"/>
              <a:gd name="connsiteY111" fmla="*/ 489576 h 1015807"/>
              <a:gd name="connsiteX112" fmla="*/ 795593 w 999744"/>
              <a:gd name="connsiteY112" fmla="*/ 468852 h 1015807"/>
              <a:gd name="connsiteX113" fmla="*/ 834171 w 999744"/>
              <a:gd name="connsiteY113" fmla="*/ 491164 h 1015807"/>
              <a:gd name="connsiteX114" fmla="*/ 836193 w 999744"/>
              <a:gd name="connsiteY114" fmla="*/ 495641 h 1015807"/>
              <a:gd name="connsiteX115" fmla="*/ 839659 w 999744"/>
              <a:gd name="connsiteY115" fmla="*/ 536078 h 1015807"/>
              <a:gd name="connsiteX116" fmla="*/ 827239 w 999744"/>
              <a:gd name="connsiteY116" fmla="*/ 580270 h 1015807"/>
              <a:gd name="connsiteX117" fmla="*/ 816263 w 999744"/>
              <a:gd name="connsiteY117" fmla="*/ 622296 h 1015807"/>
              <a:gd name="connsiteX118" fmla="*/ 815685 w 999744"/>
              <a:gd name="connsiteY118" fmla="*/ 635294 h 1015807"/>
              <a:gd name="connsiteX119" fmla="*/ 791279 w 999744"/>
              <a:gd name="connsiteY119" fmla="*/ 681507 h 1015807"/>
              <a:gd name="connsiteX120" fmla="*/ 779725 w 999744"/>
              <a:gd name="connsiteY120" fmla="*/ 694361 h 1015807"/>
              <a:gd name="connsiteX121" fmla="*/ 694086 w 999744"/>
              <a:gd name="connsiteY121" fmla="*/ 772635 h 1015807"/>
              <a:gd name="connsiteX122" fmla="*/ 637618 w 999744"/>
              <a:gd name="connsiteY122" fmla="*/ 811051 h 1015807"/>
              <a:gd name="connsiteX123" fmla="*/ 625632 w 999744"/>
              <a:gd name="connsiteY123" fmla="*/ 819716 h 1015807"/>
              <a:gd name="connsiteX124" fmla="*/ 618844 w 999744"/>
              <a:gd name="connsiteY124" fmla="*/ 820149 h 1015807"/>
              <a:gd name="connsiteX125" fmla="*/ 578985 w 999744"/>
              <a:gd name="connsiteY125" fmla="*/ 790688 h 1015807"/>
              <a:gd name="connsiteX126" fmla="*/ 577396 w 999744"/>
              <a:gd name="connsiteY126" fmla="*/ 749529 h 1015807"/>
              <a:gd name="connsiteX127" fmla="*/ 599059 w 999744"/>
              <a:gd name="connsiteY127" fmla="*/ 698982 h 1015807"/>
              <a:gd name="connsiteX128" fmla="*/ 594726 w 999744"/>
              <a:gd name="connsiteY128" fmla="*/ 662733 h 1015807"/>
              <a:gd name="connsiteX129" fmla="*/ 612201 w 999744"/>
              <a:gd name="connsiteY129" fmla="*/ 621574 h 1015807"/>
              <a:gd name="connsiteX130" fmla="*/ 639640 w 999744"/>
              <a:gd name="connsiteY130" fmla="*/ 608721 h 1015807"/>
              <a:gd name="connsiteX131" fmla="*/ 664480 w 999744"/>
              <a:gd name="connsiteY131" fmla="*/ 595723 h 1015807"/>
              <a:gd name="connsiteX132" fmla="*/ 682243 w 999744"/>
              <a:gd name="connsiteY132" fmla="*/ 563374 h 1015807"/>
              <a:gd name="connsiteX133" fmla="*/ 677045 w 999744"/>
              <a:gd name="connsiteY133" fmla="*/ 509794 h 1015807"/>
              <a:gd name="connsiteX134" fmla="*/ 683544 w 999744"/>
              <a:gd name="connsiteY134" fmla="*/ 502573 h 1015807"/>
              <a:gd name="connsiteX135" fmla="*/ 750842 w 999744"/>
              <a:gd name="connsiteY135" fmla="*/ 482066 h 1015807"/>
              <a:gd name="connsiteX136" fmla="*/ 795593 w 999744"/>
              <a:gd name="connsiteY136" fmla="*/ 468852 h 1015807"/>
              <a:gd name="connsiteX137" fmla="*/ 905966 w 999744"/>
              <a:gd name="connsiteY137" fmla="*/ 445366 h 1015807"/>
              <a:gd name="connsiteX138" fmla="*/ 942630 w 999744"/>
              <a:gd name="connsiteY138" fmla="*/ 450149 h 1015807"/>
              <a:gd name="connsiteX139" fmla="*/ 999386 w 999744"/>
              <a:gd name="connsiteY139" fmla="*/ 524092 h 1015807"/>
              <a:gd name="connsiteX140" fmla="*/ 967326 w 999744"/>
              <a:gd name="connsiteY140" fmla="*/ 594568 h 1015807"/>
              <a:gd name="connsiteX141" fmla="*/ 942919 w 999744"/>
              <a:gd name="connsiteY141" fmla="*/ 612620 h 1015807"/>
              <a:gd name="connsiteX142" fmla="*/ 924000 w 999744"/>
              <a:gd name="connsiteY142" fmla="*/ 650458 h 1015807"/>
              <a:gd name="connsiteX143" fmla="*/ 932087 w 999744"/>
              <a:gd name="connsiteY143" fmla="*/ 702737 h 1015807"/>
              <a:gd name="connsiteX144" fmla="*/ 937576 w 999744"/>
              <a:gd name="connsiteY144" fmla="*/ 752562 h 1015807"/>
              <a:gd name="connsiteX145" fmla="*/ 903059 w 999744"/>
              <a:gd name="connsiteY145" fmla="*/ 787366 h 1015807"/>
              <a:gd name="connsiteX146" fmla="*/ 859301 w 999744"/>
              <a:gd name="connsiteY146" fmla="*/ 791844 h 1015807"/>
              <a:gd name="connsiteX147" fmla="*/ 835905 w 999744"/>
              <a:gd name="connsiteY147" fmla="*/ 795309 h 1015807"/>
              <a:gd name="connsiteX148" fmla="*/ 801533 w 999744"/>
              <a:gd name="connsiteY148" fmla="*/ 825637 h 1015807"/>
              <a:gd name="connsiteX149" fmla="*/ 791280 w 999744"/>
              <a:gd name="connsiteY149" fmla="*/ 857843 h 1015807"/>
              <a:gd name="connsiteX150" fmla="*/ 779726 w 999744"/>
              <a:gd name="connsiteY150" fmla="*/ 886438 h 1015807"/>
              <a:gd name="connsiteX151" fmla="*/ 748965 w 999744"/>
              <a:gd name="connsiteY151" fmla="*/ 904201 h 1015807"/>
              <a:gd name="connsiteX152" fmla="*/ 634731 w 999744"/>
              <a:gd name="connsiteY152" fmla="*/ 891348 h 1015807"/>
              <a:gd name="connsiteX153" fmla="*/ 567287 w 999744"/>
              <a:gd name="connsiteY153" fmla="*/ 871418 h 1015807"/>
              <a:gd name="connsiteX154" fmla="*/ 561799 w 999744"/>
              <a:gd name="connsiteY154" fmla="*/ 869251 h 1015807"/>
              <a:gd name="connsiteX155" fmla="*/ 615523 w 999744"/>
              <a:gd name="connsiteY155" fmla="*/ 847011 h 1015807"/>
              <a:gd name="connsiteX156" fmla="*/ 674301 w 999744"/>
              <a:gd name="connsiteY156" fmla="*/ 810040 h 1015807"/>
              <a:gd name="connsiteX157" fmla="*/ 714160 w 999744"/>
              <a:gd name="connsiteY157" fmla="*/ 784767 h 1015807"/>
              <a:gd name="connsiteX158" fmla="*/ 745211 w 999744"/>
              <a:gd name="connsiteY158" fmla="*/ 766137 h 1015807"/>
              <a:gd name="connsiteX159" fmla="*/ 756475 w 999744"/>
              <a:gd name="connsiteY159" fmla="*/ 882538 h 1015807"/>
              <a:gd name="connsiteX160" fmla="*/ 756475 w 999744"/>
              <a:gd name="connsiteY160" fmla="*/ 878206 h 1015807"/>
              <a:gd name="connsiteX161" fmla="*/ 755608 w 999744"/>
              <a:gd name="connsiteY161" fmla="*/ 873295 h 1015807"/>
              <a:gd name="connsiteX162" fmla="*/ 758352 w 999744"/>
              <a:gd name="connsiteY162" fmla="*/ 809463 h 1015807"/>
              <a:gd name="connsiteX163" fmla="*/ 783914 w 999744"/>
              <a:gd name="connsiteY163" fmla="*/ 723389 h 1015807"/>
              <a:gd name="connsiteX164" fmla="*/ 810487 w 999744"/>
              <a:gd name="connsiteY164" fmla="*/ 691906 h 1015807"/>
              <a:gd name="connsiteX165" fmla="*/ 858001 w 999744"/>
              <a:gd name="connsiteY165" fmla="*/ 653491 h 1015807"/>
              <a:gd name="connsiteX166" fmla="*/ 881685 w 999744"/>
              <a:gd name="connsiteY166" fmla="*/ 615219 h 1015807"/>
              <a:gd name="connsiteX167" fmla="*/ 881865 w 999744"/>
              <a:gd name="connsiteY167" fmla="*/ 614500 h 1015807"/>
              <a:gd name="connsiteX168" fmla="*/ 881108 w 999744"/>
              <a:gd name="connsiteY168" fmla="*/ 614065 h 1015807"/>
              <a:gd name="connsiteX169" fmla="*/ 835616 w 999744"/>
              <a:gd name="connsiteY169" fmla="*/ 652479 h 1015807"/>
              <a:gd name="connsiteX170" fmla="*/ 851791 w 999744"/>
              <a:gd name="connsiteY170" fmla="*/ 586914 h 1015807"/>
              <a:gd name="connsiteX171" fmla="*/ 890495 w 999744"/>
              <a:gd name="connsiteY171" fmla="*/ 540555 h 1015807"/>
              <a:gd name="connsiteX172" fmla="*/ 951729 w 999744"/>
              <a:gd name="connsiteY172" fmla="*/ 493619 h 1015807"/>
              <a:gd name="connsiteX173" fmla="*/ 954906 w 999744"/>
              <a:gd name="connsiteY173" fmla="*/ 492175 h 1015807"/>
              <a:gd name="connsiteX174" fmla="*/ 890495 w 999744"/>
              <a:gd name="connsiteY174" fmla="*/ 514705 h 1015807"/>
              <a:gd name="connsiteX175" fmla="*/ 903755 w 999744"/>
              <a:gd name="connsiteY175" fmla="*/ 454749 h 1015807"/>
              <a:gd name="connsiteX176" fmla="*/ 902625 w 999744"/>
              <a:gd name="connsiteY176" fmla="*/ 453760 h 1015807"/>
              <a:gd name="connsiteX177" fmla="*/ 904185 w 999744"/>
              <a:gd name="connsiteY177" fmla="*/ 452342 h 1015807"/>
              <a:gd name="connsiteX178" fmla="*/ 904215 w 999744"/>
              <a:gd name="connsiteY178" fmla="*/ 452171 h 1015807"/>
              <a:gd name="connsiteX179" fmla="*/ 902626 w 999744"/>
              <a:gd name="connsiteY179" fmla="*/ 453616 h 1015807"/>
              <a:gd name="connsiteX180" fmla="*/ 870999 w 999744"/>
              <a:gd name="connsiteY180" fmla="*/ 528136 h 1015807"/>
              <a:gd name="connsiteX181" fmla="*/ 862911 w 999744"/>
              <a:gd name="connsiteY181" fmla="*/ 539400 h 1015807"/>
              <a:gd name="connsiteX182" fmla="*/ 858434 w 999744"/>
              <a:gd name="connsiteY182" fmla="*/ 478022 h 1015807"/>
              <a:gd name="connsiteX183" fmla="*/ 865366 w 999744"/>
              <a:gd name="connsiteY183" fmla="*/ 449861 h 1015807"/>
              <a:gd name="connsiteX184" fmla="*/ 868977 w 999744"/>
              <a:gd name="connsiteY184" fmla="*/ 446106 h 1015807"/>
              <a:gd name="connsiteX185" fmla="*/ 905966 w 999744"/>
              <a:gd name="connsiteY185" fmla="*/ 445366 h 1015807"/>
              <a:gd name="connsiteX186" fmla="*/ 464317 w 999744"/>
              <a:gd name="connsiteY186" fmla="*/ 337215 h 1015807"/>
              <a:gd name="connsiteX187" fmla="*/ 475437 w 999744"/>
              <a:gd name="connsiteY187" fmla="*/ 342558 h 1015807"/>
              <a:gd name="connsiteX188" fmla="*/ 533782 w 999744"/>
              <a:gd name="connsiteY188" fmla="*/ 373031 h 1015807"/>
              <a:gd name="connsiteX189" fmla="*/ 545047 w 999744"/>
              <a:gd name="connsiteY189" fmla="*/ 375630 h 1015807"/>
              <a:gd name="connsiteX190" fmla="*/ 558334 w 999744"/>
              <a:gd name="connsiteY190" fmla="*/ 392672 h 1015807"/>
              <a:gd name="connsiteX191" fmla="*/ 578552 w 999744"/>
              <a:gd name="connsiteY191" fmla="*/ 423577 h 1015807"/>
              <a:gd name="connsiteX192" fmla="*/ 629243 w 999744"/>
              <a:gd name="connsiteY192" fmla="*/ 436575 h 1015807"/>
              <a:gd name="connsiteX193" fmla="*/ 649750 w 999744"/>
              <a:gd name="connsiteY193" fmla="*/ 440330 h 1015807"/>
              <a:gd name="connsiteX194" fmla="*/ 653361 w 999744"/>
              <a:gd name="connsiteY194" fmla="*/ 453472 h 1015807"/>
              <a:gd name="connsiteX195" fmla="*/ 642963 w 999744"/>
              <a:gd name="connsiteY195" fmla="*/ 469358 h 1015807"/>
              <a:gd name="connsiteX196" fmla="*/ 651194 w 999744"/>
              <a:gd name="connsiteY196" fmla="*/ 494920 h 1015807"/>
              <a:gd name="connsiteX197" fmla="*/ 657693 w 999744"/>
              <a:gd name="connsiteY197" fmla="*/ 504307 h 1015807"/>
              <a:gd name="connsiteX198" fmla="*/ 663903 w 999744"/>
              <a:gd name="connsiteY198" fmla="*/ 538967 h 1015807"/>
              <a:gd name="connsiteX199" fmla="*/ 626788 w 999744"/>
              <a:gd name="connsiteY199" fmla="*/ 589948 h 1015807"/>
              <a:gd name="connsiteX200" fmla="*/ 621589 w 999744"/>
              <a:gd name="connsiteY200" fmla="*/ 586481 h 1015807"/>
              <a:gd name="connsiteX201" fmla="*/ 604114 w 999744"/>
              <a:gd name="connsiteY201" fmla="*/ 549366 h 1015807"/>
              <a:gd name="connsiteX202" fmla="*/ 554290 w 999744"/>
              <a:gd name="connsiteY202" fmla="*/ 506040 h 1015807"/>
              <a:gd name="connsiteX203" fmla="*/ 517175 w 999744"/>
              <a:gd name="connsiteY203" fmla="*/ 497375 h 1015807"/>
              <a:gd name="connsiteX204" fmla="*/ 487713 w 999744"/>
              <a:gd name="connsiteY204" fmla="*/ 465892 h 1015807"/>
              <a:gd name="connsiteX205" fmla="*/ 441788 w 999744"/>
              <a:gd name="connsiteY205" fmla="*/ 360755 h 1015807"/>
              <a:gd name="connsiteX206" fmla="*/ 440488 w 999744"/>
              <a:gd name="connsiteY206" fmla="*/ 355845 h 1015807"/>
              <a:gd name="connsiteX207" fmla="*/ 460995 w 999744"/>
              <a:gd name="connsiteY207" fmla="*/ 338226 h 1015807"/>
              <a:gd name="connsiteX208" fmla="*/ 464317 w 999744"/>
              <a:gd name="connsiteY208" fmla="*/ 337215 h 1015807"/>
              <a:gd name="connsiteX209" fmla="*/ 103416 w 999744"/>
              <a:gd name="connsiteY209" fmla="*/ 306598 h 1015807"/>
              <a:gd name="connsiteX210" fmla="*/ 182268 w 999744"/>
              <a:gd name="connsiteY210" fmla="*/ 328983 h 1015807"/>
              <a:gd name="connsiteX211" fmla="*/ 150496 w 999744"/>
              <a:gd name="connsiteY211" fmla="*/ 401770 h 1015807"/>
              <a:gd name="connsiteX212" fmla="*/ 137643 w 999744"/>
              <a:gd name="connsiteY212" fmla="*/ 443796 h 1015807"/>
              <a:gd name="connsiteX213" fmla="*/ 118291 w 999744"/>
              <a:gd name="connsiteY213" fmla="*/ 423577 h 1015807"/>
              <a:gd name="connsiteX214" fmla="*/ 115981 w 999744"/>
              <a:gd name="connsiteY214" fmla="*/ 416356 h 1015807"/>
              <a:gd name="connsiteX215" fmla="*/ 82620 w 999744"/>
              <a:gd name="connsiteY215" fmla="*/ 341980 h 1015807"/>
              <a:gd name="connsiteX216" fmla="*/ 96917 w 999744"/>
              <a:gd name="connsiteY216" fmla="*/ 404947 h 1015807"/>
              <a:gd name="connsiteX217" fmla="*/ 32651 w 999744"/>
              <a:gd name="connsiteY217" fmla="*/ 380396 h 1015807"/>
              <a:gd name="connsiteX218" fmla="*/ 39872 w 999744"/>
              <a:gd name="connsiteY218" fmla="*/ 385161 h 1015807"/>
              <a:gd name="connsiteX219" fmla="*/ 101250 w 999744"/>
              <a:gd name="connsiteY219" fmla="*/ 434986 h 1015807"/>
              <a:gd name="connsiteX220" fmla="*/ 136632 w 999744"/>
              <a:gd name="connsiteY220" fmla="*/ 477734 h 1015807"/>
              <a:gd name="connsiteX221" fmla="*/ 146019 w 999744"/>
              <a:gd name="connsiteY221" fmla="*/ 529869 h 1015807"/>
              <a:gd name="connsiteX222" fmla="*/ 135766 w 999744"/>
              <a:gd name="connsiteY222" fmla="*/ 556009 h 1015807"/>
              <a:gd name="connsiteX223" fmla="*/ 129845 w 999744"/>
              <a:gd name="connsiteY223" fmla="*/ 560774 h 1015807"/>
              <a:gd name="connsiteX224" fmla="*/ 58068 w 999744"/>
              <a:gd name="connsiteY224" fmla="*/ 587492 h 1015807"/>
              <a:gd name="connsiteX225" fmla="*/ 55469 w 999744"/>
              <a:gd name="connsiteY225" fmla="*/ 588358 h 1015807"/>
              <a:gd name="connsiteX226" fmla="*/ 134755 w 999744"/>
              <a:gd name="connsiteY226" fmla="*/ 580126 h 1015807"/>
              <a:gd name="connsiteX227" fmla="*/ 141543 w 999744"/>
              <a:gd name="connsiteY227" fmla="*/ 583448 h 1015807"/>
              <a:gd name="connsiteX228" fmla="*/ 159162 w 999744"/>
              <a:gd name="connsiteY228" fmla="*/ 639771 h 1015807"/>
              <a:gd name="connsiteX229" fmla="*/ 180969 w 999744"/>
              <a:gd name="connsiteY229" fmla="*/ 689163 h 1015807"/>
              <a:gd name="connsiteX230" fmla="*/ 179524 w 999744"/>
              <a:gd name="connsiteY230" fmla="*/ 695228 h 1015807"/>
              <a:gd name="connsiteX231" fmla="*/ 152518 w 999744"/>
              <a:gd name="connsiteY231" fmla="*/ 755162 h 1015807"/>
              <a:gd name="connsiteX232" fmla="*/ 148908 w 999744"/>
              <a:gd name="connsiteY232" fmla="*/ 792999 h 1015807"/>
              <a:gd name="connsiteX233" fmla="*/ 127678 w 999744"/>
              <a:gd name="connsiteY233" fmla="*/ 763971 h 1015807"/>
              <a:gd name="connsiteX234" fmla="*/ 125079 w 999744"/>
              <a:gd name="connsiteY234" fmla="*/ 728733 h 1015807"/>
              <a:gd name="connsiteX235" fmla="*/ 123346 w 999744"/>
              <a:gd name="connsiteY235" fmla="*/ 705049 h 1015807"/>
              <a:gd name="connsiteX236" fmla="*/ 90996 w 999744"/>
              <a:gd name="connsiteY236" fmla="*/ 664900 h 1015807"/>
              <a:gd name="connsiteX237" fmla="*/ 47093 w 999744"/>
              <a:gd name="connsiteY237" fmla="*/ 649014 h 1015807"/>
              <a:gd name="connsiteX238" fmla="*/ 33807 w 999744"/>
              <a:gd name="connsiteY238" fmla="*/ 643526 h 1015807"/>
              <a:gd name="connsiteX239" fmla="*/ 9977 w 999744"/>
              <a:gd name="connsiteY239" fmla="*/ 594135 h 1015807"/>
              <a:gd name="connsiteX240" fmla="*/ 27163 w 999744"/>
              <a:gd name="connsiteY240" fmla="*/ 552976 h 1015807"/>
              <a:gd name="connsiteX241" fmla="*/ 42038 w 999744"/>
              <a:gd name="connsiteY241" fmla="*/ 522504 h 1015807"/>
              <a:gd name="connsiteX242" fmla="*/ 31062 w 999744"/>
              <a:gd name="connsiteY242" fmla="*/ 453472 h 1015807"/>
              <a:gd name="connsiteX243" fmla="*/ 11710 w 999744"/>
              <a:gd name="connsiteY243" fmla="*/ 428487 h 1015807"/>
              <a:gd name="connsiteX244" fmla="*/ 17632 w 999744"/>
              <a:gd name="connsiteY244" fmla="*/ 340103 h 1015807"/>
              <a:gd name="connsiteX245" fmla="*/ 103416 w 999744"/>
              <a:gd name="connsiteY245" fmla="*/ 306598 h 1015807"/>
              <a:gd name="connsiteX246" fmla="*/ 293182 w 999744"/>
              <a:gd name="connsiteY246" fmla="*/ 243054 h 1015807"/>
              <a:gd name="connsiteX247" fmla="*/ 299247 w 999744"/>
              <a:gd name="connsiteY247" fmla="*/ 273526 h 1015807"/>
              <a:gd name="connsiteX248" fmla="*/ 331597 w 999744"/>
              <a:gd name="connsiteY248" fmla="*/ 299377 h 1015807"/>
              <a:gd name="connsiteX249" fmla="*/ 356293 w 999744"/>
              <a:gd name="connsiteY249" fmla="*/ 339526 h 1015807"/>
              <a:gd name="connsiteX250" fmla="*/ 357303 w 999744"/>
              <a:gd name="connsiteY250" fmla="*/ 350646 h 1015807"/>
              <a:gd name="connsiteX251" fmla="*/ 365969 w 999744"/>
              <a:gd name="connsiteY251" fmla="*/ 372597 h 1015807"/>
              <a:gd name="connsiteX252" fmla="*/ 422436 w 999744"/>
              <a:gd name="connsiteY252" fmla="*/ 378229 h 1015807"/>
              <a:gd name="connsiteX253" fmla="*/ 430379 w 999744"/>
              <a:gd name="connsiteY253" fmla="*/ 378663 h 1015807"/>
              <a:gd name="connsiteX254" fmla="*/ 462007 w 999744"/>
              <a:gd name="connsiteY254" fmla="*/ 444662 h 1015807"/>
              <a:gd name="connsiteX255" fmla="*/ 392686 w 999744"/>
              <a:gd name="connsiteY255" fmla="*/ 522215 h 1015807"/>
              <a:gd name="connsiteX256" fmla="*/ 380988 w 999744"/>
              <a:gd name="connsiteY256" fmla="*/ 518893 h 1015807"/>
              <a:gd name="connsiteX257" fmla="*/ 344162 w 999744"/>
              <a:gd name="connsiteY257" fmla="*/ 537812 h 1015807"/>
              <a:gd name="connsiteX258" fmla="*/ 328709 w 999744"/>
              <a:gd name="connsiteY258" fmla="*/ 580415 h 1015807"/>
              <a:gd name="connsiteX259" fmla="*/ 323510 w 999744"/>
              <a:gd name="connsiteY259" fmla="*/ 589947 h 1015807"/>
              <a:gd name="connsiteX260" fmla="*/ 301269 w 999744"/>
              <a:gd name="connsiteY260" fmla="*/ 593558 h 1015807"/>
              <a:gd name="connsiteX261" fmla="*/ 283506 w 999744"/>
              <a:gd name="connsiteY261" fmla="*/ 569584 h 1015807"/>
              <a:gd name="connsiteX262" fmla="*/ 277440 w 999744"/>
              <a:gd name="connsiteY262" fmla="*/ 554998 h 1015807"/>
              <a:gd name="connsiteX263" fmla="*/ 227327 w 999744"/>
              <a:gd name="connsiteY263" fmla="*/ 505029 h 1015807"/>
              <a:gd name="connsiteX264" fmla="*/ 168405 w 999744"/>
              <a:gd name="connsiteY264" fmla="*/ 493187 h 1015807"/>
              <a:gd name="connsiteX265" fmla="*/ 161617 w 999744"/>
              <a:gd name="connsiteY265" fmla="*/ 487266 h 1015807"/>
              <a:gd name="connsiteX266" fmla="*/ 159595 w 999744"/>
              <a:gd name="connsiteY266" fmla="*/ 452894 h 1015807"/>
              <a:gd name="connsiteX267" fmla="*/ 178513 w 999744"/>
              <a:gd name="connsiteY267" fmla="*/ 368698 h 1015807"/>
              <a:gd name="connsiteX268" fmla="*/ 189778 w 999744"/>
              <a:gd name="connsiteY268" fmla="*/ 348768 h 1015807"/>
              <a:gd name="connsiteX269" fmla="*/ 206820 w 999744"/>
              <a:gd name="connsiteY269" fmla="*/ 330139 h 1015807"/>
              <a:gd name="connsiteX270" fmla="*/ 246101 w 999744"/>
              <a:gd name="connsiteY270" fmla="*/ 279015 h 1015807"/>
              <a:gd name="connsiteX271" fmla="*/ 293182 w 999744"/>
              <a:gd name="connsiteY271" fmla="*/ 243054 h 1015807"/>
              <a:gd name="connsiteX272" fmla="*/ 874632 w 999744"/>
              <a:gd name="connsiteY272" fmla="*/ 203795 h 1015807"/>
              <a:gd name="connsiteX273" fmla="*/ 874754 w 999744"/>
              <a:gd name="connsiteY273" fmla="*/ 203917 h 1015807"/>
              <a:gd name="connsiteX274" fmla="*/ 874768 w 999744"/>
              <a:gd name="connsiteY274" fmla="*/ 203873 h 1015807"/>
              <a:gd name="connsiteX275" fmla="*/ 874754 w 999744"/>
              <a:gd name="connsiteY275" fmla="*/ 202184 h 1015807"/>
              <a:gd name="connsiteX276" fmla="*/ 874320 w 999744"/>
              <a:gd name="connsiteY276" fmla="*/ 203483 h 1015807"/>
              <a:gd name="connsiteX277" fmla="*/ 874383 w 999744"/>
              <a:gd name="connsiteY277" fmla="*/ 203546 h 1015807"/>
              <a:gd name="connsiteX278" fmla="*/ 874977 w 999744"/>
              <a:gd name="connsiteY278" fmla="*/ 202407 h 1015807"/>
              <a:gd name="connsiteX279" fmla="*/ 483235 w 999744"/>
              <a:gd name="connsiteY279" fmla="*/ 164924 h 1015807"/>
              <a:gd name="connsiteX280" fmla="*/ 536670 w 999744"/>
              <a:gd name="connsiteY280" fmla="*/ 165357 h 1015807"/>
              <a:gd name="connsiteX281" fmla="*/ 567865 w 999744"/>
              <a:gd name="connsiteY281" fmla="*/ 175033 h 1015807"/>
              <a:gd name="connsiteX282" fmla="*/ 581151 w 999744"/>
              <a:gd name="connsiteY282" fmla="*/ 183699 h 1015807"/>
              <a:gd name="connsiteX283" fmla="*/ 626787 w 999744"/>
              <a:gd name="connsiteY283" fmla="*/ 196985 h 1015807"/>
              <a:gd name="connsiteX284" fmla="*/ 694952 w 999744"/>
              <a:gd name="connsiteY284" fmla="*/ 222403 h 1015807"/>
              <a:gd name="connsiteX285" fmla="*/ 722681 w 999744"/>
              <a:gd name="connsiteY285" fmla="*/ 241755 h 1015807"/>
              <a:gd name="connsiteX286" fmla="*/ 738133 w 999744"/>
              <a:gd name="connsiteY286" fmla="*/ 253597 h 1015807"/>
              <a:gd name="connsiteX287" fmla="*/ 749543 w 999744"/>
              <a:gd name="connsiteY287" fmla="*/ 274538 h 1015807"/>
              <a:gd name="connsiteX288" fmla="*/ 777560 w 999744"/>
              <a:gd name="connsiteY288" fmla="*/ 318441 h 1015807"/>
              <a:gd name="connsiteX289" fmla="*/ 799945 w 999744"/>
              <a:gd name="connsiteY289" fmla="*/ 333749 h 1015807"/>
              <a:gd name="connsiteX290" fmla="*/ 816409 w 999744"/>
              <a:gd name="connsiteY290" fmla="*/ 377363 h 1015807"/>
              <a:gd name="connsiteX291" fmla="*/ 828684 w 999744"/>
              <a:gd name="connsiteY291" fmla="*/ 427332 h 1015807"/>
              <a:gd name="connsiteX292" fmla="*/ 835327 w 999744"/>
              <a:gd name="connsiteY292" fmla="*/ 459826 h 1015807"/>
              <a:gd name="connsiteX293" fmla="*/ 828828 w 999744"/>
              <a:gd name="connsiteY293" fmla="*/ 462715 h 1015807"/>
              <a:gd name="connsiteX294" fmla="*/ 796912 w 999744"/>
              <a:gd name="connsiteY294" fmla="*/ 449861 h 1015807"/>
              <a:gd name="connsiteX295" fmla="*/ 748243 w 999744"/>
              <a:gd name="connsiteY295" fmla="*/ 460259 h 1015807"/>
              <a:gd name="connsiteX296" fmla="*/ 690331 w 999744"/>
              <a:gd name="connsiteY296" fmla="*/ 481778 h 1015807"/>
              <a:gd name="connsiteX297" fmla="*/ 689609 w 999744"/>
              <a:gd name="connsiteY297" fmla="*/ 481778 h 1015807"/>
              <a:gd name="connsiteX298" fmla="*/ 668235 w 999744"/>
              <a:gd name="connsiteY298" fmla="*/ 474268 h 1015807"/>
              <a:gd name="connsiteX299" fmla="*/ 673146 w 999744"/>
              <a:gd name="connsiteY299" fmla="*/ 453760 h 1015807"/>
              <a:gd name="connsiteX300" fmla="*/ 682244 w 999744"/>
              <a:gd name="connsiteY300" fmla="*/ 436575 h 1015807"/>
              <a:gd name="connsiteX301" fmla="*/ 671701 w 999744"/>
              <a:gd name="connsiteY301" fmla="*/ 419533 h 1015807"/>
              <a:gd name="connsiteX302" fmla="*/ 636319 w 999744"/>
              <a:gd name="connsiteY302" fmla="*/ 417945 h 1015807"/>
              <a:gd name="connsiteX303" fmla="*/ 608879 w 999744"/>
              <a:gd name="connsiteY303" fmla="*/ 412168 h 1015807"/>
              <a:gd name="connsiteX304" fmla="*/ 584906 w 999744"/>
              <a:gd name="connsiteY304" fmla="*/ 379963 h 1015807"/>
              <a:gd name="connsiteX305" fmla="*/ 558766 w 999744"/>
              <a:gd name="connsiteY305" fmla="*/ 350068 h 1015807"/>
              <a:gd name="connsiteX306" fmla="*/ 523673 w 999744"/>
              <a:gd name="connsiteY306" fmla="*/ 345735 h 1015807"/>
              <a:gd name="connsiteX307" fmla="*/ 507065 w 999744"/>
              <a:gd name="connsiteY307" fmla="*/ 338082 h 1015807"/>
              <a:gd name="connsiteX308" fmla="*/ 481791 w 999744"/>
              <a:gd name="connsiteY308" fmla="*/ 314397 h 1015807"/>
              <a:gd name="connsiteX309" fmla="*/ 448864 w 999744"/>
              <a:gd name="connsiteY309" fmla="*/ 313242 h 1015807"/>
              <a:gd name="connsiteX310" fmla="*/ 428068 w 999744"/>
              <a:gd name="connsiteY310" fmla="*/ 335193 h 1015807"/>
              <a:gd name="connsiteX311" fmla="*/ 407850 w 999744"/>
              <a:gd name="connsiteY311" fmla="*/ 357578 h 1015807"/>
              <a:gd name="connsiteX312" fmla="*/ 381276 w 999744"/>
              <a:gd name="connsiteY312" fmla="*/ 347325 h 1015807"/>
              <a:gd name="connsiteX313" fmla="*/ 382287 w 999744"/>
              <a:gd name="connsiteY313" fmla="*/ 317286 h 1015807"/>
              <a:gd name="connsiteX314" fmla="*/ 369578 w 999744"/>
              <a:gd name="connsiteY314" fmla="*/ 289846 h 1015807"/>
              <a:gd name="connsiteX315" fmla="*/ 347338 w 999744"/>
              <a:gd name="connsiteY315" fmla="*/ 279881 h 1015807"/>
              <a:gd name="connsiteX316" fmla="*/ 310078 w 999744"/>
              <a:gd name="connsiteY316" fmla="*/ 234823 h 1015807"/>
              <a:gd name="connsiteX317" fmla="*/ 311667 w 999744"/>
              <a:gd name="connsiteY317" fmla="*/ 228179 h 1015807"/>
              <a:gd name="connsiteX318" fmla="*/ 366257 w 999744"/>
              <a:gd name="connsiteY318" fmla="*/ 206228 h 1015807"/>
              <a:gd name="connsiteX319" fmla="*/ 386908 w 999744"/>
              <a:gd name="connsiteY319" fmla="*/ 203051 h 1015807"/>
              <a:gd name="connsiteX320" fmla="*/ 414203 w 999744"/>
              <a:gd name="connsiteY320" fmla="*/ 185576 h 1015807"/>
              <a:gd name="connsiteX321" fmla="*/ 483235 w 999744"/>
              <a:gd name="connsiteY321" fmla="*/ 164924 h 1015807"/>
              <a:gd name="connsiteX322" fmla="*/ 700586 w 999744"/>
              <a:gd name="connsiteY322" fmla="*/ 95026 h 1015807"/>
              <a:gd name="connsiteX323" fmla="*/ 698567 w 999744"/>
              <a:gd name="connsiteY323" fmla="*/ 96467 h 1015807"/>
              <a:gd name="connsiteX324" fmla="*/ 700388 w 999744"/>
              <a:gd name="connsiteY324" fmla="*/ 95487 h 1015807"/>
              <a:gd name="connsiteX325" fmla="*/ 664770 w 999744"/>
              <a:gd name="connsiteY325" fmla="*/ 46501 h 1015807"/>
              <a:gd name="connsiteX326" fmla="*/ 707518 w 999744"/>
              <a:gd name="connsiteY326" fmla="*/ 62387 h 1015807"/>
              <a:gd name="connsiteX327" fmla="*/ 722537 w 999744"/>
              <a:gd name="connsiteY327" fmla="*/ 86938 h 1015807"/>
              <a:gd name="connsiteX328" fmla="*/ 748677 w 999744"/>
              <a:gd name="connsiteY328" fmla="*/ 122465 h 1015807"/>
              <a:gd name="connsiteX329" fmla="*/ 781027 w 999744"/>
              <a:gd name="connsiteY329" fmla="*/ 131274 h 1015807"/>
              <a:gd name="connsiteX330" fmla="*/ 833884 w 999744"/>
              <a:gd name="connsiteY330" fmla="*/ 124198 h 1015807"/>
              <a:gd name="connsiteX331" fmla="*/ 889773 w 999744"/>
              <a:gd name="connsiteY331" fmla="*/ 169545 h 1015807"/>
              <a:gd name="connsiteX332" fmla="*/ 891362 w 999744"/>
              <a:gd name="connsiteY332" fmla="*/ 222836 h 1015807"/>
              <a:gd name="connsiteX333" fmla="*/ 893240 w 999744"/>
              <a:gd name="connsiteY333" fmla="*/ 242910 h 1015807"/>
              <a:gd name="connsiteX334" fmla="*/ 928189 w 999744"/>
              <a:gd name="connsiteY334" fmla="*/ 286380 h 1015807"/>
              <a:gd name="connsiteX335" fmla="*/ 966893 w 999744"/>
              <a:gd name="connsiteY335" fmla="*/ 304721 h 1015807"/>
              <a:gd name="connsiteX336" fmla="*/ 989133 w 999744"/>
              <a:gd name="connsiteY336" fmla="*/ 329705 h 1015807"/>
              <a:gd name="connsiteX337" fmla="*/ 990866 w 999744"/>
              <a:gd name="connsiteY337" fmla="*/ 403936 h 1015807"/>
              <a:gd name="connsiteX338" fmla="*/ 975846 w 999744"/>
              <a:gd name="connsiteY338" fmla="*/ 427188 h 1015807"/>
              <a:gd name="connsiteX339" fmla="*/ 954472 w 999744"/>
              <a:gd name="connsiteY339" fmla="*/ 433109 h 1015807"/>
              <a:gd name="connsiteX340" fmla="*/ 879664 w 999744"/>
              <a:gd name="connsiteY340" fmla="*/ 428343 h 1015807"/>
              <a:gd name="connsiteX341" fmla="*/ 863345 w 999744"/>
              <a:gd name="connsiteY341" fmla="*/ 430509 h 1015807"/>
              <a:gd name="connsiteX342" fmla="*/ 858434 w 999744"/>
              <a:gd name="connsiteY342" fmla="*/ 428487 h 1015807"/>
              <a:gd name="connsiteX343" fmla="*/ 839660 w 999744"/>
              <a:gd name="connsiteY343" fmla="*/ 401192 h 1015807"/>
              <a:gd name="connsiteX344" fmla="*/ 833450 w 999744"/>
              <a:gd name="connsiteY344" fmla="*/ 370864 h 1015807"/>
              <a:gd name="connsiteX345" fmla="*/ 828829 w 999744"/>
              <a:gd name="connsiteY345" fmla="*/ 327106 h 1015807"/>
              <a:gd name="connsiteX346" fmla="*/ 825363 w 999744"/>
              <a:gd name="connsiteY346" fmla="*/ 311075 h 1015807"/>
              <a:gd name="connsiteX347" fmla="*/ 827240 w 999744"/>
              <a:gd name="connsiteY347" fmla="*/ 305443 h 1015807"/>
              <a:gd name="connsiteX348" fmla="*/ 874320 w 999744"/>
              <a:gd name="connsiteY348" fmla="*/ 208683 h 1015807"/>
              <a:gd name="connsiteX349" fmla="*/ 873454 w 999744"/>
              <a:gd name="connsiteY349" fmla="*/ 205217 h 1015807"/>
              <a:gd name="connsiteX350" fmla="*/ 820019 w 999744"/>
              <a:gd name="connsiteY350" fmla="*/ 278581 h 1015807"/>
              <a:gd name="connsiteX351" fmla="*/ 820741 w 999744"/>
              <a:gd name="connsiteY351" fmla="*/ 189908 h 1015807"/>
              <a:gd name="connsiteX352" fmla="*/ 799512 w 999744"/>
              <a:gd name="connsiteY352" fmla="*/ 248398 h 1015807"/>
              <a:gd name="connsiteX353" fmla="*/ 804278 w 999744"/>
              <a:gd name="connsiteY353" fmla="*/ 312664 h 1015807"/>
              <a:gd name="connsiteX354" fmla="*/ 776261 w 999744"/>
              <a:gd name="connsiteY354" fmla="*/ 277426 h 1015807"/>
              <a:gd name="connsiteX355" fmla="*/ 773228 w 999744"/>
              <a:gd name="connsiteY355" fmla="*/ 263417 h 1015807"/>
              <a:gd name="connsiteX356" fmla="*/ 761097 w 999744"/>
              <a:gd name="connsiteY356" fmla="*/ 243487 h 1015807"/>
              <a:gd name="connsiteX357" fmla="*/ 711561 w 999744"/>
              <a:gd name="connsiteY357" fmla="*/ 206805 h 1015807"/>
              <a:gd name="connsiteX358" fmla="*/ 686866 w 999744"/>
              <a:gd name="connsiteY358" fmla="*/ 188609 h 1015807"/>
              <a:gd name="connsiteX359" fmla="*/ 645273 w 999744"/>
              <a:gd name="connsiteY359" fmla="*/ 175033 h 1015807"/>
              <a:gd name="connsiteX360" fmla="*/ 612202 w 999744"/>
              <a:gd name="connsiteY360" fmla="*/ 173589 h 1015807"/>
              <a:gd name="connsiteX361" fmla="*/ 590106 w 999744"/>
              <a:gd name="connsiteY361" fmla="*/ 160880 h 1015807"/>
              <a:gd name="connsiteX362" fmla="*/ 636030 w 999744"/>
              <a:gd name="connsiteY362" fmla="*/ 147160 h 1015807"/>
              <a:gd name="connsiteX363" fmla="*/ 695531 w 999744"/>
              <a:gd name="connsiteY363" fmla="*/ 104557 h 1015807"/>
              <a:gd name="connsiteX364" fmla="*/ 699512 w 999744"/>
              <a:gd name="connsiteY364" fmla="*/ 97418 h 1015807"/>
              <a:gd name="connsiteX365" fmla="*/ 698564 w 999744"/>
              <a:gd name="connsiteY365" fmla="*/ 96470 h 1015807"/>
              <a:gd name="connsiteX366" fmla="*/ 653397 w 999744"/>
              <a:gd name="connsiteY366" fmla="*/ 121797 h 1015807"/>
              <a:gd name="connsiteX367" fmla="*/ 603681 w 999744"/>
              <a:gd name="connsiteY367" fmla="*/ 136185 h 1015807"/>
              <a:gd name="connsiteX368" fmla="*/ 571331 w 999744"/>
              <a:gd name="connsiteY368" fmla="*/ 143406 h 1015807"/>
              <a:gd name="connsiteX369" fmla="*/ 537538 w 999744"/>
              <a:gd name="connsiteY369" fmla="*/ 144416 h 1015807"/>
              <a:gd name="connsiteX370" fmla="*/ 477893 w 999744"/>
              <a:gd name="connsiteY370" fmla="*/ 147883 h 1015807"/>
              <a:gd name="connsiteX371" fmla="*/ 468072 w 999744"/>
              <a:gd name="connsiteY371" fmla="*/ 147449 h 1015807"/>
              <a:gd name="connsiteX372" fmla="*/ 474282 w 999744"/>
              <a:gd name="connsiteY372" fmla="*/ 139940 h 1015807"/>
              <a:gd name="connsiteX373" fmla="*/ 540715 w 999744"/>
              <a:gd name="connsiteY373" fmla="*/ 94303 h 1015807"/>
              <a:gd name="connsiteX374" fmla="*/ 664770 w 999744"/>
              <a:gd name="connsiteY374" fmla="*/ 46501 h 1015807"/>
              <a:gd name="connsiteX375" fmla="*/ 355688 w 999744"/>
              <a:gd name="connsiteY375" fmla="*/ 0 h 1015807"/>
              <a:gd name="connsiteX376" fmla="*/ 378533 w 999744"/>
              <a:gd name="connsiteY376" fmla="*/ 3753 h 1015807"/>
              <a:gd name="connsiteX377" fmla="*/ 412038 w 999744"/>
              <a:gd name="connsiteY377" fmla="*/ 16462 h 1015807"/>
              <a:gd name="connsiteX378" fmla="*/ 469083 w 999744"/>
              <a:gd name="connsiteY378" fmla="*/ 38847 h 1015807"/>
              <a:gd name="connsiteX379" fmla="*/ 518185 w 999744"/>
              <a:gd name="connsiteY379" fmla="*/ 34514 h 1015807"/>
              <a:gd name="connsiteX380" fmla="*/ 558622 w 999744"/>
              <a:gd name="connsiteY380" fmla="*/ 25271 h 1015807"/>
              <a:gd name="connsiteX381" fmla="*/ 591983 w 999744"/>
              <a:gd name="connsiteY381" fmla="*/ 44046 h 1015807"/>
              <a:gd name="connsiteX382" fmla="*/ 477026 w 999744"/>
              <a:gd name="connsiteY382" fmla="*/ 112355 h 1015807"/>
              <a:gd name="connsiteX383" fmla="*/ 447421 w 999744"/>
              <a:gd name="connsiteY383" fmla="*/ 139506 h 1015807"/>
              <a:gd name="connsiteX384" fmla="*/ 442655 w 999744"/>
              <a:gd name="connsiteY384" fmla="*/ 143838 h 1015807"/>
              <a:gd name="connsiteX385" fmla="*/ 406839 w 999744"/>
              <a:gd name="connsiteY385" fmla="*/ 164779 h 1015807"/>
              <a:gd name="connsiteX386" fmla="*/ 372756 w 999744"/>
              <a:gd name="connsiteY386" fmla="*/ 177921 h 1015807"/>
              <a:gd name="connsiteX387" fmla="*/ 361636 w 999744"/>
              <a:gd name="connsiteY387" fmla="*/ 176622 h 1015807"/>
              <a:gd name="connsiteX388" fmla="*/ 406694 w 999744"/>
              <a:gd name="connsiteY388" fmla="*/ 54877 h 1015807"/>
              <a:gd name="connsiteX389" fmla="*/ 371601 w 999744"/>
              <a:gd name="connsiteY389" fmla="*/ 127231 h 1015807"/>
              <a:gd name="connsiteX390" fmla="*/ 358314 w 999744"/>
              <a:gd name="connsiteY390" fmla="*/ 37836 h 1015807"/>
              <a:gd name="connsiteX391" fmla="*/ 346905 w 999744"/>
              <a:gd name="connsiteY391" fmla="*/ 114955 h 1015807"/>
              <a:gd name="connsiteX392" fmla="*/ 352393 w 999744"/>
              <a:gd name="connsiteY392" fmla="*/ 146005 h 1015807"/>
              <a:gd name="connsiteX393" fmla="*/ 350227 w 999744"/>
              <a:gd name="connsiteY393" fmla="*/ 155825 h 1015807"/>
              <a:gd name="connsiteX394" fmla="*/ 298380 w 999744"/>
              <a:gd name="connsiteY394" fmla="*/ 211715 h 1015807"/>
              <a:gd name="connsiteX395" fmla="*/ 245523 w 999744"/>
              <a:gd name="connsiteY395" fmla="*/ 231789 h 1015807"/>
              <a:gd name="connsiteX396" fmla="*/ 162628 w 999744"/>
              <a:gd name="connsiteY396" fmla="*/ 218069 h 1015807"/>
              <a:gd name="connsiteX397" fmla="*/ 159595 w 999744"/>
              <a:gd name="connsiteY397" fmla="*/ 217636 h 1015807"/>
              <a:gd name="connsiteX398" fmla="*/ 159618 w 999744"/>
              <a:gd name="connsiteY398" fmla="*/ 217660 h 1015807"/>
              <a:gd name="connsiteX399" fmla="*/ 162483 w 999744"/>
              <a:gd name="connsiteY399" fmla="*/ 218069 h 1015807"/>
              <a:gd name="connsiteX400" fmla="*/ 161328 w 999744"/>
              <a:gd name="connsiteY400" fmla="*/ 219369 h 1015807"/>
              <a:gd name="connsiteX401" fmla="*/ 161320 w 999744"/>
              <a:gd name="connsiteY401" fmla="*/ 219361 h 1015807"/>
              <a:gd name="connsiteX402" fmla="*/ 161328 w 999744"/>
              <a:gd name="connsiteY402" fmla="*/ 219369 h 1015807"/>
              <a:gd name="connsiteX403" fmla="*/ 232526 w 999744"/>
              <a:gd name="connsiteY403" fmla="*/ 254896 h 1015807"/>
              <a:gd name="connsiteX404" fmla="*/ 233537 w 999744"/>
              <a:gd name="connsiteY404" fmla="*/ 259373 h 1015807"/>
              <a:gd name="connsiteX405" fmla="*/ 193244 w 999744"/>
              <a:gd name="connsiteY405" fmla="*/ 309197 h 1015807"/>
              <a:gd name="connsiteX406" fmla="*/ 186745 w 999744"/>
              <a:gd name="connsiteY406" fmla="*/ 309920 h 1015807"/>
              <a:gd name="connsiteX407" fmla="*/ 122335 w 999744"/>
              <a:gd name="connsiteY407" fmla="*/ 286524 h 1015807"/>
              <a:gd name="connsiteX408" fmla="*/ 119013 w 999744"/>
              <a:gd name="connsiteY408" fmla="*/ 279158 h 1015807"/>
              <a:gd name="connsiteX409" fmla="*/ 125945 w 999744"/>
              <a:gd name="connsiteY409" fmla="*/ 227890 h 1015807"/>
              <a:gd name="connsiteX410" fmla="*/ 136055 w 999744"/>
              <a:gd name="connsiteY410" fmla="*/ 155103 h 1015807"/>
              <a:gd name="connsiteX411" fmla="*/ 166671 w 999744"/>
              <a:gd name="connsiteY411" fmla="*/ 101813 h 1015807"/>
              <a:gd name="connsiteX412" fmla="*/ 226027 w 999744"/>
              <a:gd name="connsiteY412" fmla="*/ 88237 h 1015807"/>
              <a:gd name="connsiteX413" fmla="*/ 258954 w 999744"/>
              <a:gd name="connsiteY413" fmla="*/ 91993 h 1015807"/>
              <a:gd name="connsiteX414" fmla="*/ 296936 w 999744"/>
              <a:gd name="connsiteY414" fmla="*/ 72352 h 1015807"/>
              <a:gd name="connsiteX415" fmla="*/ 313689 w 999744"/>
              <a:gd name="connsiteY415" fmla="*/ 36536 h 1015807"/>
              <a:gd name="connsiteX416" fmla="*/ 355688 w 999744"/>
              <a:gd name="connsiteY416" fmla="*/ 0 h 1015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Lst>
            <a:rect l="l" t="t" r="r" b="b"/>
            <a:pathLst>
              <a:path w="999744" h="1015807">
                <a:moveTo>
                  <a:pt x="201909" y="703893"/>
                </a:moveTo>
                <a:cubicBezTo>
                  <a:pt x="216351" y="715302"/>
                  <a:pt x="227760" y="728733"/>
                  <a:pt x="229926" y="747652"/>
                </a:cubicBezTo>
                <a:cubicBezTo>
                  <a:pt x="231515" y="762671"/>
                  <a:pt x="240180" y="770903"/>
                  <a:pt x="253322" y="775669"/>
                </a:cubicBezTo>
                <a:cubicBezTo>
                  <a:pt x="263286" y="779279"/>
                  <a:pt x="273396" y="782312"/>
                  <a:pt x="283361" y="785923"/>
                </a:cubicBezTo>
                <a:cubicBezTo>
                  <a:pt x="293615" y="789822"/>
                  <a:pt x="302857" y="795165"/>
                  <a:pt x="308345" y="806285"/>
                </a:cubicBezTo>
                <a:cubicBezTo>
                  <a:pt x="267042" y="800075"/>
                  <a:pt x="226460" y="794732"/>
                  <a:pt x="189633" y="820439"/>
                </a:cubicBezTo>
                <a:cubicBezTo>
                  <a:pt x="211007" y="816539"/>
                  <a:pt x="232381" y="815384"/>
                  <a:pt x="254622" y="818995"/>
                </a:cubicBezTo>
                <a:cubicBezTo>
                  <a:pt x="239891" y="835747"/>
                  <a:pt x="223716" y="849467"/>
                  <a:pt x="205086" y="860443"/>
                </a:cubicBezTo>
                <a:cubicBezTo>
                  <a:pt x="204220" y="861165"/>
                  <a:pt x="201620" y="860298"/>
                  <a:pt x="202342" y="862176"/>
                </a:cubicBezTo>
                <a:lnTo>
                  <a:pt x="202484" y="862139"/>
                </a:lnTo>
                <a:lnTo>
                  <a:pt x="204943" y="860586"/>
                </a:lnTo>
                <a:lnTo>
                  <a:pt x="205461" y="861362"/>
                </a:lnTo>
                <a:lnTo>
                  <a:pt x="205664" y="861309"/>
                </a:lnTo>
                <a:cubicBezTo>
                  <a:pt x="231081" y="855821"/>
                  <a:pt x="253610" y="844846"/>
                  <a:pt x="272096" y="826215"/>
                </a:cubicBezTo>
                <a:cubicBezTo>
                  <a:pt x="274696" y="823616"/>
                  <a:pt x="276862" y="822749"/>
                  <a:pt x="280328" y="823327"/>
                </a:cubicBezTo>
                <a:cubicBezTo>
                  <a:pt x="297225" y="825637"/>
                  <a:pt x="314267" y="826938"/>
                  <a:pt x="331019" y="829826"/>
                </a:cubicBezTo>
                <a:cubicBezTo>
                  <a:pt x="342717" y="831848"/>
                  <a:pt x="353549" y="838058"/>
                  <a:pt x="365535" y="839791"/>
                </a:cubicBezTo>
                <a:cubicBezTo>
                  <a:pt x="376222" y="841235"/>
                  <a:pt x="386909" y="842968"/>
                  <a:pt x="397596" y="844123"/>
                </a:cubicBezTo>
                <a:cubicBezTo>
                  <a:pt x="402795" y="844701"/>
                  <a:pt x="405539" y="846145"/>
                  <a:pt x="406694" y="851777"/>
                </a:cubicBezTo>
                <a:cubicBezTo>
                  <a:pt x="409583" y="865642"/>
                  <a:pt x="413049" y="879361"/>
                  <a:pt x="416804" y="893081"/>
                </a:cubicBezTo>
                <a:cubicBezTo>
                  <a:pt x="417815" y="896980"/>
                  <a:pt x="416804" y="899291"/>
                  <a:pt x="414349" y="901891"/>
                </a:cubicBezTo>
                <a:cubicBezTo>
                  <a:pt x="395430" y="921532"/>
                  <a:pt x="385898" y="945794"/>
                  <a:pt x="380266" y="972078"/>
                </a:cubicBezTo>
                <a:cubicBezTo>
                  <a:pt x="391097" y="952582"/>
                  <a:pt x="404817" y="935541"/>
                  <a:pt x="421570" y="919799"/>
                </a:cubicBezTo>
                <a:cubicBezTo>
                  <a:pt x="425758" y="941606"/>
                  <a:pt x="425180" y="962547"/>
                  <a:pt x="421281" y="983343"/>
                </a:cubicBezTo>
                <a:cubicBezTo>
                  <a:pt x="420703" y="984210"/>
                  <a:pt x="420126" y="985365"/>
                  <a:pt x="420992" y="985798"/>
                </a:cubicBezTo>
                <a:lnTo>
                  <a:pt x="421010" y="985783"/>
                </a:lnTo>
                <a:lnTo>
                  <a:pt x="421280" y="983486"/>
                </a:lnTo>
                <a:cubicBezTo>
                  <a:pt x="421713" y="983775"/>
                  <a:pt x="422146" y="984064"/>
                  <a:pt x="422580" y="984497"/>
                </a:cubicBezTo>
                <a:lnTo>
                  <a:pt x="422563" y="984513"/>
                </a:lnTo>
                <a:lnTo>
                  <a:pt x="422580" y="984498"/>
                </a:lnTo>
                <a:cubicBezTo>
                  <a:pt x="431679" y="971211"/>
                  <a:pt x="434711" y="955903"/>
                  <a:pt x="436444" y="940306"/>
                </a:cubicBezTo>
                <a:cubicBezTo>
                  <a:pt x="439622" y="913733"/>
                  <a:pt x="436878" y="887593"/>
                  <a:pt x="431101" y="861598"/>
                </a:cubicBezTo>
                <a:cubicBezTo>
                  <a:pt x="429801" y="855821"/>
                  <a:pt x="431246" y="854522"/>
                  <a:pt x="436878" y="854955"/>
                </a:cubicBezTo>
                <a:cubicBezTo>
                  <a:pt x="448142" y="855821"/>
                  <a:pt x="459407" y="854233"/>
                  <a:pt x="470672" y="853221"/>
                </a:cubicBezTo>
                <a:cubicBezTo>
                  <a:pt x="488580" y="851777"/>
                  <a:pt x="505910" y="855821"/>
                  <a:pt x="523240" y="860298"/>
                </a:cubicBezTo>
                <a:cubicBezTo>
                  <a:pt x="526706" y="861165"/>
                  <a:pt x="528439" y="864198"/>
                  <a:pt x="530894" y="866508"/>
                </a:cubicBezTo>
                <a:cubicBezTo>
                  <a:pt x="550535" y="885716"/>
                  <a:pt x="569021" y="905935"/>
                  <a:pt x="582018" y="930486"/>
                </a:cubicBezTo>
                <a:cubicBezTo>
                  <a:pt x="582307" y="931063"/>
                  <a:pt x="583029" y="931352"/>
                  <a:pt x="584473" y="932507"/>
                </a:cubicBezTo>
                <a:cubicBezTo>
                  <a:pt x="581440" y="916910"/>
                  <a:pt x="576097" y="903191"/>
                  <a:pt x="570176" y="888604"/>
                </a:cubicBezTo>
                <a:cubicBezTo>
                  <a:pt x="606858" y="902324"/>
                  <a:pt x="643540" y="910411"/>
                  <a:pt x="680800" y="916910"/>
                </a:cubicBezTo>
                <a:cubicBezTo>
                  <a:pt x="681955" y="919077"/>
                  <a:pt x="679934" y="919943"/>
                  <a:pt x="679067" y="921099"/>
                </a:cubicBezTo>
                <a:cubicBezTo>
                  <a:pt x="664192" y="941173"/>
                  <a:pt x="648162" y="960525"/>
                  <a:pt x="630254" y="977999"/>
                </a:cubicBezTo>
                <a:cubicBezTo>
                  <a:pt x="611190" y="996485"/>
                  <a:pt x="594294" y="999084"/>
                  <a:pt x="570609" y="986809"/>
                </a:cubicBezTo>
                <a:cubicBezTo>
                  <a:pt x="560644" y="981610"/>
                  <a:pt x="551113" y="975400"/>
                  <a:pt x="541292" y="969912"/>
                </a:cubicBezTo>
                <a:cubicBezTo>
                  <a:pt x="526995" y="961969"/>
                  <a:pt x="512120" y="956192"/>
                  <a:pt x="495223" y="960380"/>
                </a:cubicBezTo>
                <a:cubicBezTo>
                  <a:pt x="487568" y="962258"/>
                  <a:pt x="480926" y="966013"/>
                  <a:pt x="474716" y="970779"/>
                </a:cubicBezTo>
                <a:cubicBezTo>
                  <a:pt x="462873" y="979877"/>
                  <a:pt x="451464" y="989408"/>
                  <a:pt x="439622" y="998507"/>
                </a:cubicBezTo>
                <a:cubicBezTo>
                  <a:pt x="434134" y="1002695"/>
                  <a:pt x="428357" y="1006739"/>
                  <a:pt x="422291" y="1010205"/>
                </a:cubicBezTo>
                <a:cubicBezTo>
                  <a:pt x="405683" y="1019448"/>
                  <a:pt x="389219" y="1017137"/>
                  <a:pt x="375355" y="1004139"/>
                </a:cubicBezTo>
                <a:cubicBezTo>
                  <a:pt x="363080" y="992730"/>
                  <a:pt x="354415" y="978577"/>
                  <a:pt x="346038" y="964280"/>
                </a:cubicBezTo>
                <a:cubicBezTo>
                  <a:pt x="339107" y="952437"/>
                  <a:pt x="332174" y="940595"/>
                  <a:pt x="323654" y="929763"/>
                </a:cubicBezTo>
                <a:cubicBezTo>
                  <a:pt x="308778" y="910700"/>
                  <a:pt x="289715" y="903335"/>
                  <a:pt x="265742" y="907812"/>
                </a:cubicBezTo>
                <a:cubicBezTo>
                  <a:pt x="249423" y="910845"/>
                  <a:pt x="232959" y="913444"/>
                  <a:pt x="216351" y="910411"/>
                </a:cubicBezTo>
                <a:cubicBezTo>
                  <a:pt x="194399" y="906368"/>
                  <a:pt x="179380" y="893948"/>
                  <a:pt x="171148" y="873296"/>
                </a:cubicBezTo>
                <a:cubicBezTo>
                  <a:pt x="161616" y="849611"/>
                  <a:pt x="160894" y="824916"/>
                  <a:pt x="162627" y="800075"/>
                </a:cubicBezTo>
                <a:cubicBezTo>
                  <a:pt x="164216" y="776824"/>
                  <a:pt x="168982" y="754006"/>
                  <a:pt x="178080" y="732199"/>
                </a:cubicBezTo>
                <a:cubicBezTo>
                  <a:pt x="182268" y="722234"/>
                  <a:pt x="187323" y="712702"/>
                  <a:pt x="194688" y="704470"/>
                </a:cubicBezTo>
                <a:cubicBezTo>
                  <a:pt x="197143" y="701871"/>
                  <a:pt x="199020" y="701582"/>
                  <a:pt x="201909" y="703893"/>
                </a:cubicBezTo>
                <a:close/>
                <a:moveTo>
                  <a:pt x="882119" y="613487"/>
                </a:moveTo>
                <a:lnTo>
                  <a:pt x="881109" y="614063"/>
                </a:lnTo>
                <a:lnTo>
                  <a:pt x="882066" y="613696"/>
                </a:lnTo>
                <a:close/>
                <a:moveTo>
                  <a:pt x="168548" y="516148"/>
                </a:moveTo>
                <a:cubicBezTo>
                  <a:pt x="178368" y="514704"/>
                  <a:pt x="187611" y="518170"/>
                  <a:pt x="196565" y="520914"/>
                </a:cubicBezTo>
                <a:cubicBezTo>
                  <a:pt x="218516" y="527702"/>
                  <a:pt x="236569" y="540266"/>
                  <a:pt x="247978" y="560774"/>
                </a:cubicBezTo>
                <a:cubicBezTo>
                  <a:pt x="253177" y="569872"/>
                  <a:pt x="257221" y="579692"/>
                  <a:pt x="262275" y="588935"/>
                </a:cubicBezTo>
                <a:cubicBezTo>
                  <a:pt x="268196" y="599766"/>
                  <a:pt x="275129" y="609876"/>
                  <a:pt x="285382" y="617241"/>
                </a:cubicBezTo>
                <a:cubicBezTo>
                  <a:pt x="296935" y="625617"/>
                  <a:pt x="308778" y="626484"/>
                  <a:pt x="321920" y="620273"/>
                </a:cubicBezTo>
                <a:cubicBezTo>
                  <a:pt x="334918" y="614208"/>
                  <a:pt x="348493" y="609442"/>
                  <a:pt x="362068" y="604821"/>
                </a:cubicBezTo>
                <a:cubicBezTo>
                  <a:pt x="372467" y="601210"/>
                  <a:pt x="382432" y="604099"/>
                  <a:pt x="391819" y="609442"/>
                </a:cubicBezTo>
                <a:cubicBezTo>
                  <a:pt x="401495" y="614930"/>
                  <a:pt x="409871" y="622295"/>
                  <a:pt x="418536" y="629083"/>
                </a:cubicBezTo>
                <a:cubicBezTo>
                  <a:pt x="427490" y="636015"/>
                  <a:pt x="436588" y="642659"/>
                  <a:pt x="447420" y="646413"/>
                </a:cubicBezTo>
                <a:cubicBezTo>
                  <a:pt x="460128" y="650746"/>
                  <a:pt x="472404" y="649879"/>
                  <a:pt x="484824" y="645114"/>
                </a:cubicBezTo>
                <a:cubicBezTo>
                  <a:pt x="497388" y="640203"/>
                  <a:pt x="503309" y="642514"/>
                  <a:pt x="509231" y="654645"/>
                </a:cubicBezTo>
                <a:cubicBezTo>
                  <a:pt x="516741" y="670098"/>
                  <a:pt x="519196" y="686995"/>
                  <a:pt x="523239" y="703459"/>
                </a:cubicBezTo>
                <a:cubicBezTo>
                  <a:pt x="528872" y="726854"/>
                  <a:pt x="534504" y="750250"/>
                  <a:pt x="544036" y="772346"/>
                </a:cubicBezTo>
                <a:cubicBezTo>
                  <a:pt x="554001" y="795453"/>
                  <a:pt x="568153" y="816394"/>
                  <a:pt x="589961" y="831991"/>
                </a:cubicBezTo>
                <a:cubicBezTo>
                  <a:pt x="575086" y="842678"/>
                  <a:pt x="559200" y="845422"/>
                  <a:pt x="543169" y="840512"/>
                </a:cubicBezTo>
                <a:cubicBezTo>
                  <a:pt x="516163" y="832135"/>
                  <a:pt x="489012" y="831124"/>
                  <a:pt x="461140" y="833290"/>
                </a:cubicBezTo>
                <a:cubicBezTo>
                  <a:pt x="447564" y="834302"/>
                  <a:pt x="434422" y="831702"/>
                  <a:pt x="420991" y="829391"/>
                </a:cubicBezTo>
                <a:cubicBezTo>
                  <a:pt x="404239" y="826359"/>
                  <a:pt x="387053" y="824770"/>
                  <a:pt x="370300" y="820871"/>
                </a:cubicBezTo>
                <a:cubicBezTo>
                  <a:pt x="358602" y="818127"/>
                  <a:pt x="347193" y="814516"/>
                  <a:pt x="336506" y="808884"/>
                </a:cubicBezTo>
                <a:cubicBezTo>
                  <a:pt x="325097" y="802819"/>
                  <a:pt x="317443" y="793720"/>
                  <a:pt x="313688" y="781300"/>
                </a:cubicBezTo>
                <a:cubicBezTo>
                  <a:pt x="311522" y="774223"/>
                  <a:pt x="304446" y="773646"/>
                  <a:pt x="299391" y="770758"/>
                </a:cubicBezTo>
                <a:cubicBezTo>
                  <a:pt x="291592" y="766280"/>
                  <a:pt x="282783" y="763537"/>
                  <a:pt x="274262" y="760504"/>
                </a:cubicBezTo>
                <a:cubicBezTo>
                  <a:pt x="259098" y="755016"/>
                  <a:pt x="249711" y="745918"/>
                  <a:pt x="246678" y="728876"/>
                </a:cubicBezTo>
                <a:cubicBezTo>
                  <a:pt x="243212" y="709669"/>
                  <a:pt x="231370" y="694794"/>
                  <a:pt x="214617" y="684829"/>
                </a:cubicBezTo>
                <a:cubicBezTo>
                  <a:pt x="202342" y="677319"/>
                  <a:pt x="193676" y="667210"/>
                  <a:pt x="187466" y="654790"/>
                </a:cubicBezTo>
                <a:cubicBezTo>
                  <a:pt x="171580" y="623451"/>
                  <a:pt x="164360" y="589657"/>
                  <a:pt x="159594" y="555286"/>
                </a:cubicBezTo>
                <a:cubicBezTo>
                  <a:pt x="157861" y="542866"/>
                  <a:pt x="163348" y="530734"/>
                  <a:pt x="163926" y="518170"/>
                </a:cubicBezTo>
                <a:cubicBezTo>
                  <a:pt x="164071" y="515282"/>
                  <a:pt x="166815" y="516437"/>
                  <a:pt x="168548" y="516148"/>
                </a:cubicBezTo>
                <a:close/>
                <a:moveTo>
                  <a:pt x="473993" y="489576"/>
                </a:moveTo>
                <a:cubicBezTo>
                  <a:pt x="477748" y="495642"/>
                  <a:pt x="480925" y="500985"/>
                  <a:pt x="484391" y="506184"/>
                </a:cubicBezTo>
                <a:cubicBezTo>
                  <a:pt x="494067" y="520049"/>
                  <a:pt x="508798" y="522937"/>
                  <a:pt x="524106" y="524814"/>
                </a:cubicBezTo>
                <a:cubicBezTo>
                  <a:pt x="539704" y="526692"/>
                  <a:pt x="555301" y="528280"/>
                  <a:pt x="568154" y="538678"/>
                </a:cubicBezTo>
                <a:cubicBezTo>
                  <a:pt x="580863" y="548932"/>
                  <a:pt x="588517" y="562507"/>
                  <a:pt x="593860" y="577671"/>
                </a:cubicBezTo>
                <a:cubicBezTo>
                  <a:pt x="596315" y="584748"/>
                  <a:pt x="601370" y="592113"/>
                  <a:pt x="600503" y="598612"/>
                </a:cubicBezTo>
                <a:cubicBezTo>
                  <a:pt x="599637" y="605400"/>
                  <a:pt x="589527" y="606411"/>
                  <a:pt x="584040" y="610743"/>
                </a:cubicBezTo>
                <a:cubicBezTo>
                  <a:pt x="574075" y="618398"/>
                  <a:pt x="567576" y="628506"/>
                  <a:pt x="567143" y="640349"/>
                </a:cubicBezTo>
                <a:cubicBezTo>
                  <a:pt x="566854" y="647570"/>
                  <a:pt x="568442" y="655658"/>
                  <a:pt x="570898" y="663167"/>
                </a:cubicBezTo>
                <a:cubicBezTo>
                  <a:pt x="578552" y="686563"/>
                  <a:pt x="578841" y="709814"/>
                  <a:pt x="557034" y="729022"/>
                </a:cubicBezTo>
                <a:cubicBezTo>
                  <a:pt x="552268" y="717035"/>
                  <a:pt x="549235" y="704904"/>
                  <a:pt x="546346" y="692629"/>
                </a:cubicBezTo>
                <a:cubicBezTo>
                  <a:pt x="541436" y="672121"/>
                  <a:pt x="537248" y="651469"/>
                  <a:pt x="531905" y="631106"/>
                </a:cubicBezTo>
                <a:cubicBezTo>
                  <a:pt x="525839" y="608144"/>
                  <a:pt x="517030" y="604389"/>
                  <a:pt x="495656" y="614498"/>
                </a:cubicBezTo>
                <a:cubicBezTo>
                  <a:pt x="492623" y="615942"/>
                  <a:pt x="489590" y="617531"/>
                  <a:pt x="486558" y="618830"/>
                </a:cubicBezTo>
                <a:cubicBezTo>
                  <a:pt x="469516" y="626340"/>
                  <a:pt x="453342" y="625185"/>
                  <a:pt x="438322" y="613632"/>
                </a:cubicBezTo>
                <a:cubicBezTo>
                  <a:pt x="432834" y="609443"/>
                  <a:pt x="427202" y="605111"/>
                  <a:pt x="422147" y="600345"/>
                </a:cubicBezTo>
                <a:cubicBezTo>
                  <a:pt x="401929" y="581426"/>
                  <a:pt x="378966" y="579115"/>
                  <a:pt x="353837" y="588069"/>
                </a:cubicBezTo>
                <a:cubicBezTo>
                  <a:pt x="351815" y="588792"/>
                  <a:pt x="349938" y="589369"/>
                  <a:pt x="346472" y="590525"/>
                </a:cubicBezTo>
                <a:cubicBezTo>
                  <a:pt x="353404" y="575505"/>
                  <a:pt x="357303" y="560630"/>
                  <a:pt x="364813" y="547344"/>
                </a:cubicBezTo>
                <a:cubicBezTo>
                  <a:pt x="370012" y="538100"/>
                  <a:pt x="375500" y="535790"/>
                  <a:pt x="385031" y="540411"/>
                </a:cubicBezTo>
                <a:cubicBezTo>
                  <a:pt x="401062" y="548210"/>
                  <a:pt x="415215" y="541855"/>
                  <a:pt x="429224" y="535357"/>
                </a:cubicBezTo>
                <a:cubicBezTo>
                  <a:pt x="449298" y="525825"/>
                  <a:pt x="463884" y="510228"/>
                  <a:pt x="473993" y="489576"/>
                </a:cubicBezTo>
                <a:close/>
                <a:moveTo>
                  <a:pt x="795593" y="468852"/>
                </a:moveTo>
                <a:cubicBezTo>
                  <a:pt x="810053" y="471632"/>
                  <a:pt x="823484" y="480333"/>
                  <a:pt x="834171" y="491164"/>
                </a:cubicBezTo>
                <a:cubicBezTo>
                  <a:pt x="835471" y="492464"/>
                  <a:pt x="836337" y="493908"/>
                  <a:pt x="836193" y="495641"/>
                </a:cubicBezTo>
                <a:cubicBezTo>
                  <a:pt x="835326" y="509217"/>
                  <a:pt x="840381" y="522358"/>
                  <a:pt x="839659" y="536078"/>
                </a:cubicBezTo>
                <a:cubicBezTo>
                  <a:pt x="840381" y="551964"/>
                  <a:pt x="835182" y="566695"/>
                  <a:pt x="827239" y="580270"/>
                </a:cubicBezTo>
                <a:cubicBezTo>
                  <a:pt x="819585" y="593412"/>
                  <a:pt x="816552" y="607421"/>
                  <a:pt x="816263" y="622296"/>
                </a:cubicBezTo>
                <a:cubicBezTo>
                  <a:pt x="816119" y="626628"/>
                  <a:pt x="815396" y="630961"/>
                  <a:pt x="815685" y="635294"/>
                </a:cubicBezTo>
                <a:cubicBezTo>
                  <a:pt x="816841" y="655657"/>
                  <a:pt x="806876" y="670098"/>
                  <a:pt x="791279" y="681507"/>
                </a:cubicBezTo>
                <a:cubicBezTo>
                  <a:pt x="786658" y="684974"/>
                  <a:pt x="782903" y="689306"/>
                  <a:pt x="779725" y="694361"/>
                </a:cubicBezTo>
                <a:cubicBezTo>
                  <a:pt x="758208" y="728010"/>
                  <a:pt x="730768" y="755305"/>
                  <a:pt x="694086" y="772635"/>
                </a:cubicBezTo>
                <a:cubicBezTo>
                  <a:pt x="673290" y="782456"/>
                  <a:pt x="654660" y="795598"/>
                  <a:pt x="637618" y="811051"/>
                </a:cubicBezTo>
                <a:cubicBezTo>
                  <a:pt x="634008" y="814372"/>
                  <a:pt x="629675" y="816972"/>
                  <a:pt x="625632" y="819716"/>
                </a:cubicBezTo>
                <a:cubicBezTo>
                  <a:pt x="623465" y="821160"/>
                  <a:pt x="621299" y="821449"/>
                  <a:pt x="618844" y="820149"/>
                </a:cubicBezTo>
                <a:cubicBezTo>
                  <a:pt x="604113" y="812206"/>
                  <a:pt x="589816" y="803974"/>
                  <a:pt x="578985" y="790688"/>
                </a:cubicBezTo>
                <a:cubicBezTo>
                  <a:pt x="566998" y="775957"/>
                  <a:pt x="566709" y="764981"/>
                  <a:pt x="577396" y="749529"/>
                </a:cubicBezTo>
                <a:cubicBezTo>
                  <a:pt x="588083" y="734220"/>
                  <a:pt x="596748" y="718045"/>
                  <a:pt x="599059" y="698982"/>
                </a:cubicBezTo>
                <a:cubicBezTo>
                  <a:pt x="600648" y="686418"/>
                  <a:pt x="597614" y="674576"/>
                  <a:pt x="594726" y="662733"/>
                </a:cubicBezTo>
                <a:cubicBezTo>
                  <a:pt x="589527" y="641648"/>
                  <a:pt x="593282" y="632550"/>
                  <a:pt x="612201" y="621574"/>
                </a:cubicBezTo>
                <a:cubicBezTo>
                  <a:pt x="620866" y="616519"/>
                  <a:pt x="630253" y="612476"/>
                  <a:pt x="639640" y="608721"/>
                </a:cubicBezTo>
                <a:cubicBezTo>
                  <a:pt x="648305" y="605255"/>
                  <a:pt x="656826" y="601211"/>
                  <a:pt x="664480" y="595723"/>
                </a:cubicBezTo>
                <a:cubicBezTo>
                  <a:pt x="675601" y="587780"/>
                  <a:pt x="681377" y="577093"/>
                  <a:pt x="682243" y="563374"/>
                </a:cubicBezTo>
                <a:cubicBezTo>
                  <a:pt x="683399" y="545177"/>
                  <a:pt x="679644" y="527558"/>
                  <a:pt x="677045" y="509794"/>
                </a:cubicBezTo>
                <a:cubicBezTo>
                  <a:pt x="675889" y="501851"/>
                  <a:pt x="675456" y="502140"/>
                  <a:pt x="683544" y="502573"/>
                </a:cubicBezTo>
                <a:cubicBezTo>
                  <a:pt x="708383" y="503873"/>
                  <a:pt x="731779" y="498674"/>
                  <a:pt x="750842" y="482066"/>
                </a:cubicBezTo>
                <a:cubicBezTo>
                  <a:pt x="765644" y="469213"/>
                  <a:pt x="781133" y="466072"/>
                  <a:pt x="795593" y="468852"/>
                </a:cubicBezTo>
                <a:close/>
                <a:moveTo>
                  <a:pt x="905966" y="445366"/>
                </a:moveTo>
                <a:cubicBezTo>
                  <a:pt x="918259" y="445528"/>
                  <a:pt x="930499" y="446611"/>
                  <a:pt x="942630" y="450149"/>
                </a:cubicBezTo>
                <a:cubicBezTo>
                  <a:pt x="973246" y="459104"/>
                  <a:pt x="996643" y="490442"/>
                  <a:pt x="999386" y="524092"/>
                </a:cubicBezTo>
                <a:cubicBezTo>
                  <a:pt x="1001841" y="553987"/>
                  <a:pt x="991732" y="577238"/>
                  <a:pt x="967326" y="594568"/>
                </a:cubicBezTo>
                <a:cubicBezTo>
                  <a:pt x="959094" y="600489"/>
                  <a:pt x="951006" y="606410"/>
                  <a:pt x="942919" y="612620"/>
                </a:cubicBezTo>
                <a:cubicBezTo>
                  <a:pt x="930643" y="622152"/>
                  <a:pt x="924578" y="634716"/>
                  <a:pt x="924000" y="650458"/>
                </a:cubicBezTo>
                <a:cubicBezTo>
                  <a:pt x="923278" y="668510"/>
                  <a:pt x="928332" y="685552"/>
                  <a:pt x="932087" y="702737"/>
                </a:cubicBezTo>
                <a:cubicBezTo>
                  <a:pt x="935698" y="719201"/>
                  <a:pt x="940464" y="735376"/>
                  <a:pt x="937576" y="752562"/>
                </a:cubicBezTo>
                <a:cubicBezTo>
                  <a:pt x="933965" y="773791"/>
                  <a:pt x="924144" y="783756"/>
                  <a:pt x="903059" y="787366"/>
                </a:cubicBezTo>
                <a:cubicBezTo>
                  <a:pt x="888618" y="789822"/>
                  <a:pt x="874031" y="791121"/>
                  <a:pt x="859301" y="791844"/>
                </a:cubicBezTo>
                <a:cubicBezTo>
                  <a:pt x="851358" y="792276"/>
                  <a:pt x="843559" y="793432"/>
                  <a:pt x="835905" y="795309"/>
                </a:cubicBezTo>
                <a:cubicBezTo>
                  <a:pt x="819152" y="799353"/>
                  <a:pt x="808465" y="810329"/>
                  <a:pt x="801533" y="825637"/>
                </a:cubicBezTo>
                <a:cubicBezTo>
                  <a:pt x="796912" y="836035"/>
                  <a:pt x="794313" y="847011"/>
                  <a:pt x="791280" y="857843"/>
                </a:cubicBezTo>
                <a:cubicBezTo>
                  <a:pt x="788536" y="867807"/>
                  <a:pt x="785503" y="877772"/>
                  <a:pt x="779726" y="886438"/>
                </a:cubicBezTo>
                <a:cubicBezTo>
                  <a:pt x="772361" y="897269"/>
                  <a:pt x="761963" y="903623"/>
                  <a:pt x="748965" y="904201"/>
                </a:cubicBezTo>
                <a:cubicBezTo>
                  <a:pt x="710261" y="905790"/>
                  <a:pt x="672424" y="899580"/>
                  <a:pt x="634731" y="891348"/>
                </a:cubicBezTo>
                <a:cubicBezTo>
                  <a:pt x="611768" y="886293"/>
                  <a:pt x="589094" y="879939"/>
                  <a:pt x="567287" y="871418"/>
                </a:cubicBezTo>
                <a:cubicBezTo>
                  <a:pt x="565987" y="870840"/>
                  <a:pt x="564688" y="870407"/>
                  <a:pt x="561799" y="869251"/>
                </a:cubicBezTo>
                <a:cubicBezTo>
                  <a:pt x="581729" y="864486"/>
                  <a:pt x="597760" y="853943"/>
                  <a:pt x="615523" y="847011"/>
                </a:cubicBezTo>
                <a:cubicBezTo>
                  <a:pt x="637619" y="838491"/>
                  <a:pt x="657115" y="826070"/>
                  <a:pt x="674301" y="810040"/>
                </a:cubicBezTo>
                <a:cubicBezTo>
                  <a:pt x="685999" y="799064"/>
                  <a:pt x="698852" y="790399"/>
                  <a:pt x="714160" y="784767"/>
                </a:cubicBezTo>
                <a:cubicBezTo>
                  <a:pt x="725136" y="780723"/>
                  <a:pt x="735246" y="773647"/>
                  <a:pt x="745211" y="766137"/>
                </a:cubicBezTo>
                <a:cubicBezTo>
                  <a:pt x="739000" y="806285"/>
                  <a:pt x="735246" y="845422"/>
                  <a:pt x="756475" y="882538"/>
                </a:cubicBezTo>
                <a:cubicBezTo>
                  <a:pt x="756475" y="881094"/>
                  <a:pt x="756619" y="879650"/>
                  <a:pt x="756475" y="878206"/>
                </a:cubicBezTo>
                <a:cubicBezTo>
                  <a:pt x="756331" y="876473"/>
                  <a:pt x="755897" y="874884"/>
                  <a:pt x="755608" y="873295"/>
                </a:cubicBezTo>
                <a:cubicBezTo>
                  <a:pt x="752431" y="851921"/>
                  <a:pt x="754020" y="830548"/>
                  <a:pt x="758352" y="809463"/>
                </a:cubicBezTo>
                <a:cubicBezTo>
                  <a:pt x="764563" y="780146"/>
                  <a:pt x="771061" y="750829"/>
                  <a:pt x="783914" y="723389"/>
                </a:cubicBezTo>
                <a:cubicBezTo>
                  <a:pt x="789980" y="710391"/>
                  <a:pt x="798789" y="700427"/>
                  <a:pt x="810487" y="691906"/>
                </a:cubicBezTo>
                <a:cubicBezTo>
                  <a:pt x="826951" y="679919"/>
                  <a:pt x="844714" y="669521"/>
                  <a:pt x="858001" y="653491"/>
                </a:cubicBezTo>
                <a:cubicBezTo>
                  <a:pt x="867677" y="641793"/>
                  <a:pt x="874898" y="628651"/>
                  <a:pt x="881685" y="615219"/>
                </a:cubicBezTo>
                <a:lnTo>
                  <a:pt x="881865" y="614500"/>
                </a:lnTo>
                <a:lnTo>
                  <a:pt x="881108" y="614065"/>
                </a:lnTo>
                <a:lnTo>
                  <a:pt x="835616" y="652479"/>
                </a:lnTo>
                <a:cubicBezTo>
                  <a:pt x="834894" y="628651"/>
                  <a:pt x="833017" y="606121"/>
                  <a:pt x="851791" y="586914"/>
                </a:cubicBezTo>
                <a:cubicBezTo>
                  <a:pt x="865799" y="572616"/>
                  <a:pt x="876776" y="555286"/>
                  <a:pt x="890495" y="540555"/>
                </a:cubicBezTo>
                <a:cubicBezTo>
                  <a:pt x="908259" y="521492"/>
                  <a:pt x="927611" y="504451"/>
                  <a:pt x="951729" y="493619"/>
                </a:cubicBezTo>
                <a:cubicBezTo>
                  <a:pt x="952450" y="493330"/>
                  <a:pt x="953317" y="492898"/>
                  <a:pt x="954906" y="492175"/>
                </a:cubicBezTo>
                <a:cubicBezTo>
                  <a:pt x="939453" y="490009"/>
                  <a:pt x="931799" y="492753"/>
                  <a:pt x="890495" y="514705"/>
                </a:cubicBezTo>
                <a:lnTo>
                  <a:pt x="903755" y="454749"/>
                </a:lnTo>
                <a:lnTo>
                  <a:pt x="902625" y="453760"/>
                </a:lnTo>
                <a:lnTo>
                  <a:pt x="904185" y="452342"/>
                </a:lnTo>
                <a:lnTo>
                  <a:pt x="904215" y="452171"/>
                </a:lnTo>
                <a:cubicBezTo>
                  <a:pt x="902915" y="451594"/>
                  <a:pt x="903059" y="452894"/>
                  <a:pt x="902626" y="453616"/>
                </a:cubicBezTo>
                <a:cubicBezTo>
                  <a:pt x="885296" y="475567"/>
                  <a:pt x="873454" y="499829"/>
                  <a:pt x="870999" y="528136"/>
                </a:cubicBezTo>
                <a:cubicBezTo>
                  <a:pt x="870565" y="532612"/>
                  <a:pt x="870565" y="532612"/>
                  <a:pt x="862911" y="539400"/>
                </a:cubicBezTo>
                <a:cubicBezTo>
                  <a:pt x="855690" y="519037"/>
                  <a:pt x="846736" y="499541"/>
                  <a:pt x="858434" y="478022"/>
                </a:cubicBezTo>
                <a:cubicBezTo>
                  <a:pt x="863200" y="469357"/>
                  <a:pt x="867100" y="460259"/>
                  <a:pt x="865366" y="449861"/>
                </a:cubicBezTo>
                <a:cubicBezTo>
                  <a:pt x="864789" y="446683"/>
                  <a:pt x="866522" y="446106"/>
                  <a:pt x="868977" y="446106"/>
                </a:cubicBezTo>
                <a:cubicBezTo>
                  <a:pt x="881325" y="445961"/>
                  <a:pt x="893672" y="445203"/>
                  <a:pt x="905966" y="445366"/>
                </a:cubicBezTo>
                <a:close/>
                <a:moveTo>
                  <a:pt x="464317" y="337215"/>
                </a:moveTo>
                <a:cubicBezTo>
                  <a:pt x="469083" y="337360"/>
                  <a:pt x="472549" y="339526"/>
                  <a:pt x="475437" y="342558"/>
                </a:cubicBezTo>
                <a:cubicBezTo>
                  <a:pt x="491179" y="359888"/>
                  <a:pt x="511109" y="368987"/>
                  <a:pt x="533782" y="373031"/>
                </a:cubicBezTo>
                <a:cubicBezTo>
                  <a:pt x="537537" y="373753"/>
                  <a:pt x="541292" y="374475"/>
                  <a:pt x="545047" y="375630"/>
                </a:cubicBezTo>
                <a:cubicBezTo>
                  <a:pt x="554868" y="378519"/>
                  <a:pt x="557900" y="382418"/>
                  <a:pt x="558334" y="392672"/>
                </a:cubicBezTo>
                <a:cubicBezTo>
                  <a:pt x="558911" y="407113"/>
                  <a:pt x="565988" y="417078"/>
                  <a:pt x="578552" y="423577"/>
                </a:cubicBezTo>
                <a:cubicBezTo>
                  <a:pt x="594438" y="431809"/>
                  <a:pt x="611913" y="433831"/>
                  <a:pt x="629243" y="436575"/>
                </a:cubicBezTo>
                <a:cubicBezTo>
                  <a:pt x="636175" y="437586"/>
                  <a:pt x="643107" y="438597"/>
                  <a:pt x="649750" y="440330"/>
                </a:cubicBezTo>
                <a:cubicBezTo>
                  <a:pt x="659282" y="442785"/>
                  <a:pt x="660726" y="447262"/>
                  <a:pt x="653361" y="453472"/>
                </a:cubicBezTo>
                <a:cubicBezTo>
                  <a:pt x="648017" y="457949"/>
                  <a:pt x="645562" y="463581"/>
                  <a:pt x="642963" y="469358"/>
                </a:cubicBezTo>
                <a:cubicBezTo>
                  <a:pt x="637908" y="480478"/>
                  <a:pt x="640508" y="488999"/>
                  <a:pt x="651194" y="494920"/>
                </a:cubicBezTo>
                <a:cubicBezTo>
                  <a:pt x="655238" y="497231"/>
                  <a:pt x="656971" y="499974"/>
                  <a:pt x="657693" y="504307"/>
                </a:cubicBezTo>
                <a:cubicBezTo>
                  <a:pt x="659426" y="516005"/>
                  <a:pt x="662604" y="527270"/>
                  <a:pt x="663903" y="538967"/>
                </a:cubicBezTo>
                <a:cubicBezTo>
                  <a:pt x="667369" y="568429"/>
                  <a:pt x="655816" y="584315"/>
                  <a:pt x="626788" y="589948"/>
                </a:cubicBezTo>
                <a:cubicBezTo>
                  <a:pt x="623178" y="590669"/>
                  <a:pt x="622744" y="588503"/>
                  <a:pt x="621589" y="586481"/>
                </a:cubicBezTo>
                <a:cubicBezTo>
                  <a:pt x="614657" y="574639"/>
                  <a:pt x="608736" y="562219"/>
                  <a:pt x="604114" y="549366"/>
                </a:cubicBezTo>
                <a:cubicBezTo>
                  <a:pt x="595594" y="525248"/>
                  <a:pt x="578407" y="511817"/>
                  <a:pt x="554290" y="506040"/>
                </a:cubicBezTo>
                <a:cubicBezTo>
                  <a:pt x="541870" y="503008"/>
                  <a:pt x="529450" y="500552"/>
                  <a:pt x="517175" y="497375"/>
                </a:cubicBezTo>
                <a:cubicBezTo>
                  <a:pt x="500855" y="493187"/>
                  <a:pt x="491324" y="483222"/>
                  <a:pt x="487713" y="465892"/>
                </a:cubicBezTo>
                <a:cubicBezTo>
                  <a:pt x="479626" y="427910"/>
                  <a:pt x="467494" y="391228"/>
                  <a:pt x="441788" y="360755"/>
                </a:cubicBezTo>
                <a:cubicBezTo>
                  <a:pt x="440633" y="359456"/>
                  <a:pt x="438611" y="358011"/>
                  <a:pt x="440488" y="355845"/>
                </a:cubicBezTo>
                <a:cubicBezTo>
                  <a:pt x="446409" y="348913"/>
                  <a:pt x="451897" y="341403"/>
                  <a:pt x="460995" y="338226"/>
                </a:cubicBezTo>
                <a:cubicBezTo>
                  <a:pt x="462007" y="337793"/>
                  <a:pt x="463451" y="337504"/>
                  <a:pt x="464317" y="337215"/>
                </a:cubicBezTo>
                <a:close/>
                <a:moveTo>
                  <a:pt x="103416" y="306598"/>
                </a:moveTo>
                <a:cubicBezTo>
                  <a:pt x="129989" y="311942"/>
                  <a:pt x="156129" y="319740"/>
                  <a:pt x="182268" y="328983"/>
                </a:cubicBezTo>
                <a:cubicBezTo>
                  <a:pt x="161328" y="348913"/>
                  <a:pt x="157718" y="376208"/>
                  <a:pt x="150496" y="401770"/>
                </a:cubicBezTo>
                <a:cubicBezTo>
                  <a:pt x="146597" y="415778"/>
                  <a:pt x="143709" y="430076"/>
                  <a:pt x="137643" y="443796"/>
                </a:cubicBezTo>
                <a:cubicBezTo>
                  <a:pt x="130855" y="436719"/>
                  <a:pt x="124645" y="430076"/>
                  <a:pt x="118291" y="423577"/>
                </a:cubicBezTo>
                <a:cubicBezTo>
                  <a:pt x="116125" y="421411"/>
                  <a:pt x="116269" y="418955"/>
                  <a:pt x="115981" y="416356"/>
                </a:cubicBezTo>
                <a:cubicBezTo>
                  <a:pt x="113525" y="387761"/>
                  <a:pt x="100816" y="363788"/>
                  <a:pt x="82620" y="341980"/>
                </a:cubicBezTo>
                <a:cubicBezTo>
                  <a:pt x="91140" y="361910"/>
                  <a:pt x="95328" y="382562"/>
                  <a:pt x="96917" y="404947"/>
                </a:cubicBezTo>
                <a:cubicBezTo>
                  <a:pt x="77276" y="390938"/>
                  <a:pt x="56913" y="380829"/>
                  <a:pt x="32651" y="380396"/>
                </a:cubicBezTo>
                <a:cubicBezTo>
                  <a:pt x="34095" y="384151"/>
                  <a:pt x="37561" y="383862"/>
                  <a:pt x="39872" y="385161"/>
                </a:cubicBezTo>
                <a:cubicBezTo>
                  <a:pt x="63412" y="398015"/>
                  <a:pt x="83919" y="414623"/>
                  <a:pt x="101250" y="434986"/>
                </a:cubicBezTo>
                <a:cubicBezTo>
                  <a:pt x="113236" y="448995"/>
                  <a:pt x="126667" y="462281"/>
                  <a:pt x="136632" y="477734"/>
                </a:cubicBezTo>
                <a:cubicBezTo>
                  <a:pt x="146597" y="493042"/>
                  <a:pt x="152085" y="510806"/>
                  <a:pt x="146019" y="529869"/>
                </a:cubicBezTo>
                <a:cubicBezTo>
                  <a:pt x="143131" y="538823"/>
                  <a:pt x="137932" y="546766"/>
                  <a:pt x="135766" y="556009"/>
                </a:cubicBezTo>
                <a:cubicBezTo>
                  <a:pt x="135044" y="559041"/>
                  <a:pt x="132011" y="559475"/>
                  <a:pt x="129845" y="560774"/>
                </a:cubicBezTo>
                <a:cubicBezTo>
                  <a:pt x="107171" y="573050"/>
                  <a:pt x="83631" y="583160"/>
                  <a:pt x="58068" y="587492"/>
                </a:cubicBezTo>
                <a:cubicBezTo>
                  <a:pt x="57202" y="587636"/>
                  <a:pt x="56336" y="588069"/>
                  <a:pt x="55469" y="588358"/>
                </a:cubicBezTo>
                <a:cubicBezTo>
                  <a:pt x="82331" y="590525"/>
                  <a:pt x="109193" y="590236"/>
                  <a:pt x="134755" y="580126"/>
                </a:cubicBezTo>
                <a:cubicBezTo>
                  <a:pt x="138798" y="578538"/>
                  <a:pt x="140242" y="579982"/>
                  <a:pt x="141543" y="583448"/>
                </a:cubicBezTo>
                <a:cubicBezTo>
                  <a:pt x="149052" y="601789"/>
                  <a:pt x="153818" y="620853"/>
                  <a:pt x="159162" y="639771"/>
                </a:cubicBezTo>
                <a:cubicBezTo>
                  <a:pt x="164072" y="657246"/>
                  <a:pt x="166382" y="675876"/>
                  <a:pt x="180969" y="689163"/>
                </a:cubicBezTo>
                <a:cubicBezTo>
                  <a:pt x="183857" y="691762"/>
                  <a:pt x="180680" y="693495"/>
                  <a:pt x="179524" y="695228"/>
                </a:cubicBezTo>
                <a:cubicBezTo>
                  <a:pt x="167682" y="714002"/>
                  <a:pt x="156851" y="733066"/>
                  <a:pt x="152518" y="755162"/>
                </a:cubicBezTo>
                <a:cubicBezTo>
                  <a:pt x="150063" y="767437"/>
                  <a:pt x="148619" y="779713"/>
                  <a:pt x="148908" y="792999"/>
                </a:cubicBezTo>
                <a:cubicBezTo>
                  <a:pt x="136343" y="786500"/>
                  <a:pt x="130278" y="776391"/>
                  <a:pt x="127678" y="763971"/>
                </a:cubicBezTo>
                <a:cubicBezTo>
                  <a:pt x="125223" y="752418"/>
                  <a:pt x="125368" y="740576"/>
                  <a:pt x="125079" y="728733"/>
                </a:cubicBezTo>
                <a:cubicBezTo>
                  <a:pt x="124934" y="720790"/>
                  <a:pt x="124790" y="712847"/>
                  <a:pt x="123346" y="705049"/>
                </a:cubicBezTo>
                <a:cubicBezTo>
                  <a:pt x="119735" y="685841"/>
                  <a:pt x="109482" y="671977"/>
                  <a:pt x="90996" y="664900"/>
                </a:cubicBezTo>
                <a:cubicBezTo>
                  <a:pt x="76410" y="659268"/>
                  <a:pt x="61679" y="654358"/>
                  <a:pt x="47093" y="649014"/>
                </a:cubicBezTo>
                <a:cubicBezTo>
                  <a:pt x="42616" y="647426"/>
                  <a:pt x="38139" y="645548"/>
                  <a:pt x="33807" y="643526"/>
                </a:cubicBezTo>
                <a:cubicBezTo>
                  <a:pt x="12288" y="633272"/>
                  <a:pt x="4778" y="617531"/>
                  <a:pt x="9977" y="594135"/>
                </a:cubicBezTo>
                <a:cubicBezTo>
                  <a:pt x="13299" y="579405"/>
                  <a:pt x="20375" y="566262"/>
                  <a:pt x="27163" y="552976"/>
                </a:cubicBezTo>
                <a:cubicBezTo>
                  <a:pt x="32362" y="542866"/>
                  <a:pt x="37417" y="532902"/>
                  <a:pt x="42038" y="522504"/>
                </a:cubicBezTo>
                <a:cubicBezTo>
                  <a:pt x="53014" y="497230"/>
                  <a:pt x="51426" y="473979"/>
                  <a:pt x="31062" y="453472"/>
                </a:cubicBezTo>
                <a:cubicBezTo>
                  <a:pt x="23553" y="445962"/>
                  <a:pt x="17776" y="437152"/>
                  <a:pt x="11710" y="428487"/>
                </a:cubicBezTo>
                <a:cubicBezTo>
                  <a:pt x="-8364" y="399748"/>
                  <a:pt x="-132" y="365088"/>
                  <a:pt x="17632" y="340103"/>
                </a:cubicBezTo>
                <a:cubicBezTo>
                  <a:pt x="38572" y="310642"/>
                  <a:pt x="67889" y="299522"/>
                  <a:pt x="103416" y="306598"/>
                </a:cubicBezTo>
                <a:close/>
                <a:moveTo>
                  <a:pt x="293182" y="243054"/>
                </a:moveTo>
                <a:cubicBezTo>
                  <a:pt x="294048" y="253741"/>
                  <a:pt x="295059" y="263995"/>
                  <a:pt x="299247" y="273526"/>
                </a:cubicBezTo>
                <a:cubicBezTo>
                  <a:pt x="305602" y="287824"/>
                  <a:pt x="316289" y="296345"/>
                  <a:pt x="331597" y="299377"/>
                </a:cubicBezTo>
                <a:cubicBezTo>
                  <a:pt x="352682" y="303565"/>
                  <a:pt x="362503" y="319163"/>
                  <a:pt x="356293" y="339526"/>
                </a:cubicBezTo>
                <a:cubicBezTo>
                  <a:pt x="354993" y="343714"/>
                  <a:pt x="356726" y="347035"/>
                  <a:pt x="357303" y="350646"/>
                </a:cubicBezTo>
                <a:cubicBezTo>
                  <a:pt x="358604" y="358589"/>
                  <a:pt x="361492" y="365954"/>
                  <a:pt x="365969" y="372597"/>
                </a:cubicBezTo>
                <a:cubicBezTo>
                  <a:pt x="380699" y="394116"/>
                  <a:pt x="403951" y="396571"/>
                  <a:pt x="422436" y="378229"/>
                </a:cubicBezTo>
                <a:cubicBezTo>
                  <a:pt x="426047" y="374619"/>
                  <a:pt x="427491" y="374908"/>
                  <a:pt x="430379" y="378663"/>
                </a:cubicBezTo>
                <a:cubicBezTo>
                  <a:pt x="445399" y="398593"/>
                  <a:pt x="459118" y="419100"/>
                  <a:pt x="462007" y="444662"/>
                </a:cubicBezTo>
                <a:cubicBezTo>
                  <a:pt x="466773" y="487555"/>
                  <a:pt x="431246" y="524526"/>
                  <a:pt x="392686" y="522215"/>
                </a:cubicBezTo>
                <a:cubicBezTo>
                  <a:pt x="388498" y="521926"/>
                  <a:pt x="384887" y="520337"/>
                  <a:pt x="380988" y="518893"/>
                </a:cubicBezTo>
                <a:cubicBezTo>
                  <a:pt x="360337" y="511672"/>
                  <a:pt x="350661" y="516727"/>
                  <a:pt x="344162" y="537812"/>
                </a:cubicBezTo>
                <a:cubicBezTo>
                  <a:pt x="339684" y="552254"/>
                  <a:pt x="335352" y="566840"/>
                  <a:pt x="328709" y="580415"/>
                </a:cubicBezTo>
                <a:cubicBezTo>
                  <a:pt x="327120" y="583593"/>
                  <a:pt x="325532" y="586914"/>
                  <a:pt x="323510" y="589947"/>
                </a:cubicBezTo>
                <a:cubicBezTo>
                  <a:pt x="317589" y="598612"/>
                  <a:pt x="309790" y="599912"/>
                  <a:pt x="301269" y="593558"/>
                </a:cubicBezTo>
                <a:cubicBezTo>
                  <a:pt x="293037" y="587348"/>
                  <a:pt x="288849" y="577960"/>
                  <a:pt x="283506" y="569584"/>
                </a:cubicBezTo>
                <a:cubicBezTo>
                  <a:pt x="280762" y="565107"/>
                  <a:pt x="278451" y="560053"/>
                  <a:pt x="277440" y="554998"/>
                </a:cubicBezTo>
                <a:cubicBezTo>
                  <a:pt x="271663" y="527269"/>
                  <a:pt x="251445" y="513983"/>
                  <a:pt x="227327" y="505029"/>
                </a:cubicBezTo>
                <a:cubicBezTo>
                  <a:pt x="208408" y="497952"/>
                  <a:pt x="188623" y="494342"/>
                  <a:pt x="168405" y="493187"/>
                </a:cubicBezTo>
                <a:cubicBezTo>
                  <a:pt x="163927" y="492898"/>
                  <a:pt x="162627" y="490732"/>
                  <a:pt x="161617" y="487266"/>
                </a:cubicBezTo>
                <a:cubicBezTo>
                  <a:pt x="157862" y="476001"/>
                  <a:pt x="158584" y="464303"/>
                  <a:pt x="159595" y="452894"/>
                </a:cubicBezTo>
                <a:cubicBezTo>
                  <a:pt x="162483" y="424155"/>
                  <a:pt x="169415" y="396137"/>
                  <a:pt x="178513" y="368698"/>
                </a:cubicBezTo>
                <a:cubicBezTo>
                  <a:pt x="180969" y="361333"/>
                  <a:pt x="184435" y="354545"/>
                  <a:pt x="189778" y="348768"/>
                </a:cubicBezTo>
                <a:cubicBezTo>
                  <a:pt x="195411" y="342558"/>
                  <a:pt x="200754" y="335915"/>
                  <a:pt x="206820" y="330139"/>
                </a:cubicBezTo>
                <a:cubicBezTo>
                  <a:pt x="222995" y="315408"/>
                  <a:pt x="236570" y="299089"/>
                  <a:pt x="246101" y="279015"/>
                </a:cubicBezTo>
                <a:cubicBezTo>
                  <a:pt x="255344" y="259663"/>
                  <a:pt x="272963" y="249698"/>
                  <a:pt x="293182" y="243054"/>
                </a:cubicBezTo>
                <a:close/>
                <a:moveTo>
                  <a:pt x="874632" y="203795"/>
                </a:moveTo>
                <a:lnTo>
                  <a:pt x="874754" y="203917"/>
                </a:lnTo>
                <a:lnTo>
                  <a:pt x="874768" y="203873"/>
                </a:lnTo>
                <a:close/>
                <a:moveTo>
                  <a:pt x="874754" y="202184"/>
                </a:moveTo>
                <a:cubicBezTo>
                  <a:pt x="874609" y="202617"/>
                  <a:pt x="874320" y="203051"/>
                  <a:pt x="874320" y="203483"/>
                </a:cubicBezTo>
                <a:lnTo>
                  <a:pt x="874383" y="203546"/>
                </a:lnTo>
                <a:lnTo>
                  <a:pt x="874977" y="202407"/>
                </a:lnTo>
                <a:close/>
                <a:moveTo>
                  <a:pt x="483235" y="164924"/>
                </a:moveTo>
                <a:cubicBezTo>
                  <a:pt x="500999" y="166080"/>
                  <a:pt x="518907" y="164635"/>
                  <a:pt x="536670" y="165357"/>
                </a:cubicBezTo>
                <a:cubicBezTo>
                  <a:pt x="547935" y="165791"/>
                  <a:pt x="558478" y="168679"/>
                  <a:pt x="567865" y="175033"/>
                </a:cubicBezTo>
                <a:cubicBezTo>
                  <a:pt x="572197" y="177922"/>
                  <a:pt x="576819" y="180666"/>
                  <a:pt x="581151" y="183699"/>
                </a:cubicBezTo>
                <a:cubicBezTo>
                  <a:pt x="594871" y="193230"/>
                  <a:pt x="610323" y="198140"/>
                  <a:pt x="626787" y="196985"/>
                </a:cubicBezTo>
                <a:cubicBezTo>
                  <a:pt x="653793" y="194963"/>
                  <a:pt x="675312" y="205073"/>
                  <a:pt x="694952" y="222403"/>
                </a:cubicBezTo>
                <a:cubicBezTo>
                  <a:pt x="703329" y="229768"/>
                  <a:pt x="713438" y="235256"/>
                  <a:pt x="722681" y="241755"/>
                </a:cubicBezTo>
                <a:cubicBezTo>
                  <a:pt x="728025" y="245509"/>
                  <a:pt x="733223" y="249409"/>
                  <a:pt x="738133" y="253597"/>
                </a:cubicBezTo>
                <a:cubicBezTo>
                  <a:pt x="744488" y="259085"/>
                  <a:pt x="748965" y="265873"/>
                  <a:pt x="749543" y="274538"/>
                </a:cubicBezTo>
                <a:cubicBezTo>
                  <a:pt x="750987" y="294323"/>
                  <a:pt x="763118" y="307176"/>
                  <a:pt x="777560" y="318441"/>
                </a:cubicBezTo>
                <a:cubicBezTo>
                  <a:pt x="784636" y="323928"/>
                  <a:pt x="792868" y="328261"/>
                  <a:pt x="799945" y="333749"/>
                </a:cubicBezTo>
                <a:cubicBezTo>
                  <a:pt x="812798" y="343425"/>
                  <a:pt x="817419" y="357722"/>
                  <a:pt x="816409" y="377363"/>
                </a:cubicBezTo>
                <a:cubicBezTo>
                  <a:pt x="811354" y="393683"/>
                  <a:pt x="819730" y="410435"/>
                  <a:pt x="828684" y="427332"/>
                </a:cubicBezTo>
                <a:cubicBezTo>
                  <a:pt x="834028" y="437297"/>
                  <a:pt x="838215" y="447839"/>
                  <a:pt x="835327" y="459826"/>
                </a:cubicBezTo>
                <a:cubicBezTo>
                  <a:pt x="834316" y="464303"/>
                  <a:pt x="833161" y="465458"/>
                  <a:pt x="828828" y="462715"/>
                </a:cubicBezTo>
                <a:cubicBezTo>
                  <a:pt x="819008" y="456504"/>
                  <a:pt x="808466" y="452027"/>
                  <a:pt x="796912" y="449861"/>
                </a:cubicBezTo>
                <a:cubicBezTo>
                  <a:pt x="779149" y="446395"/>
                  <a:pt x="763118" y="450150"/>
                  <a:pt x="748243" y="460259"/>
                </a:cubicBezTo>
                <a:cubicBezTo>
                  <a:pt x="730768" y="472102"/>
                  <a:pt x="711850" y="480622"/>
                  <a:pt x="690331" y="481778"/>
                </a:cubicBezTo>
                <a:cubicBezTo>
                  <a:pt x="690042" y="481778"/>
                  <a:pt x="689898" y="481778"/>
                  <a:pt x="689609" y="481778"/>
                </a:cubicBezTo>
                <a:cubicBezTo>
                  <a:pt x="681522" y="481778"/>
                  <a:pt x="673001" y="482211"/>
                  <a:pt x="668235" y="474268"/>
                </a:cubicBezTo>
                <a:cubicBezTo>
                  <a:pt x="663614" y="466469"/>
                  <a:pt x="669390" y="460115"/>
                  <a:pt x="673146" y="453760"/>
                </a:cubicBezTo>
                <a:cubicBezTo>
                  <a:pt x="676467" y="448273"/>
                  <a:pt x="680078" y="442785"/>
                  <a:pt x="682244" y="436575"/>
                </a:cubicBezTo>
                <a:cubicBezTo>
                  <a:pt x="685710" y="426321"/>
                  <a:pt x="682533" y="420544"/>
                  <a:pt x="671701" y="419533"/>
                </a:cubicBezTo>
                <a:cubicBezTo>
                  <a:pt x="660003" y="418522"/>
                  <a:pt x="648161" y="418522"/>
                  <a:pt x="636319" y="417945"/>
                </a:cubicBezTo>
                <a:cubicBezTo>
                  <a:pt x="626932" y="417512"/>
                  <a:pt x="617689" y="416068"/>
                  <a:pt x="608879" y="412168"/>
                </a:cubicBezTo>
                <a:cubicBezTo>
                  <a:pt x="594871" y="405958"/>
                  <a:pt x="586206" y="395993"/>
                  <a:pt x="584906" y="379963"/>
                </a:cubicBezTo>
                <a:cubicBezTo>
                  <a:pt x="583462" y="362344"/>
                  <a:pt x="575952" y="354401"/>
                  <a:pt x="558766" y="350068"/>
                </a:cubicBezTo>
                <a:cubicBezTo>
                  <a:pt x="547213" y="347180"/>
                  <a:pt x="535371" y="347036"/>
                  <a:pt x="523673" y="345735"/>
                </a:cubicBezTo>
                <a:cubicBezTo>
                  <a:pt x="517174" y="345014"/>
                  <a:pt x="511831" y="342703"/>
                  <a:pt x="507065" y="338082"/>
                </a:cubicBezTo>
                <a:cubicBezTo>
                  <a:pt x="498833" y="329994"/>
                  <a:pt x="490457" y="322051"/>
                  <a:pt x="481791" y="314397"/>
                </a:cubicBezTo>
                <a:cubicBezTo>
                  <a:pt x="470382" y="304288"/>
                  <a:pt x="461140" y="304144"/>
                  <a:pt x="448864" y="313242"/>
                </a:cubicBezTo>
                <a:cubicBezTo>
                  <a:pt x="440632" y="319307"/>
                  <a:pt x="434422" y="327250"/>
                  <a:pt x="428068" y="335193"/>
                </a:cubicBezTo>
                <a:cubicBezTo>
                  <a:pt x="421714" y="342992"/>
                  <a:pt x="416225" y="351657"/>
                  <a:pt x="407850" y="357578"/>
                </a:cubicBezTo>
                <a:cubicBezTo>
                  <a:pt x="394274" y="367110"/>
                  <a:pt x="384742" y="363499"/>
                  <a:pt x="381276" y="347325"/>
                </a:cubicBezTo>
                <a:cubicBezTo>
                  <a:pt x="379110" y="337071"/>
                  <a:pt x="380554" y="327106"/>
                  <a:pt x="382287" y="317286"/>
                </a:cubicBezTo>
                <a:cubicBezTo>
                  <a:pt x="384454" y="305010"/>
                  <a:pt x="379977" y="296345"/>
                  <a:pt x="369578" y="289846"/>
                </a:cubicBezTo>
                <a:cubicBezTo>
                  <a:pt x="362646" y="285513"/>
                  <a:pt x="354848" y="282914"/>
                  <a:pt x="347338" y="279881"/>
                </a:cubicBezTo>
                <a:cubicBezTo>
                  <a:pt x="326686" y="271505"/>
                  <a:pt x="314555" y="256341"/>
                  <a:pt x="310078" y="234823"/>
                </a:cubicBezTo>
                <a:cubicBezTo>
                  <a:pt x="309500" y="232223"/>
                  <a:pt x="310078" y="230346"/>
                  <a:pt x="311667" y="228179"/>
                </a:cubicBezTo>
                <a:cubicBezTo>
                  <a:pt x="325531" y="210127"/>
                  <a:pt x="342861" y="200595"/>
                  <a:pt x="366257" y="206228"/>
                </a:cubicBezTo>
                <a:cubicBezTo>
                  <a:pt x="373622" y="207960"/>
                  <a:pt x="380410" y="207383"/>
                  <a:pt x="386908" y="203051"/>
                </a:cubicBezTo>
                <a:cubicBezTo>
                  <a:pt x="395863" y="196985"/>
                  <a:pt x="405539" y="191931"/>
                  <a:pt x="414203" y="185576"/>
                </a:cubicBezTo>
                <a:cubicBezTo>
                  <a:pt x="434856" y="170412"/>
                  <a:pt x="457673" y="163335"/>
                  <a:pt x="483235" y="164924"/>
                </a:cubicBezTo>
                <a:close/>
                <a:moveTo>
                  <a:pt x="700586" y="95026"/>
                </a:moveTo>
                <a:lnTo>
                  <a:pt x="698567" y="96467"/>
                </a:lnTo>
                <a:lnTo>
                  <a:pt x="700388" y="95487"/>
                </a:lnTo>
                <a:close/>
                <a:moveTo>
                  <a:pt x="664770" y="46501"/>
                </a:moveTo>
                <a:cubicBezTo>
                  <a:pt x="682244" y="42746"/>
                  <a:pt x="696542" y="48523"/>
                  <a:pt x="707518" y="62387"/>
                </a:cubicBezTo>
                <a:cubicBezTo>
                  <a:pt x="713583" y="69897"/>
                  <a:pt x="718349" y="78273"/>
                  <a:pt x="722537" y="86938"/>
                </a:cubicBezTo>
                <a:cubicBezTo>
                  <a:pt x="729036" y="100513"/>
                  <a:pt x="737412" y="112789"/>
                  <a:pt x="748677" y="122465"/>
                </a:cubicBezTo>
                <a:cubicBezTo>
                  <a:pt x="757775" y="130264"/>
                  <a:pt x="769329" y="131997"/>
                  <a:pt x="781027" y="131274"/>
                </a:cubicBezTo>
                <a:cubicBezTo>
                  <a:pt x="798790" y="130264"/>
                  <a:pt x="816265" y="126797"/>
                  <a:pt x="833884" y="124198"/>
                </a:cubicBezTo>
                <a:cubicBezTo>
                  <a:pt x="869988" y="118999"/>
                  <a:pt x="885585" y="136040"/>
                  <a:pt x="889773" y="169545"/>
                </a:cubicBezTo>
                <a:cubicBezTo>
                  <a:pt x="891939" y="187309"/>
                  <a:pt x="890640" y="205073"/>
                  <a:pt x="891362" y="222836"/>
                </a:cubicBezTo>
                <a:cubicBezTo>
                  <a:pt x="891651" y="229479"/>
                  <a:pt x="892084" y="236267"/>
                  <a:pt x="893240" y="242910"/>
                </a:cubicBezTo>
                <a:cubicBezTo>
                  <a:pt x="896994" y="263562"/>
                  <a:pt x="907248" y="279159"/>
                  <a:pt x="928189" y="286380"/>
                </a:cubicBezTo>
                <a:cubicBezTo>
                  <a:pt x="941764" y="291146"/>
                  <a:pt x="954617" y="297211"/>
                  <a:pt x="966893" y="304721"/>
                </a:cubicBezTo>
                <a:cubicBezTo>
                  <a:pt x="976713" y="310786"/>
                  <a:pt x="984512" y="319018"/>
                  <a:pt x="989133" y="329705"/>
                </a:cubicBezTo>
                <a:cubicBezTo>
                  <a:pt x="999820" y="354112"/>
                  <a:pt x="1000831" y="378952"/>
                  <a:pt x="990866" y="403936"/>
                </a:cubicBezTo>
                <a:cubicBezTo>
                  <a:pt x="987400" y="412746"/>
                  <a:pt x="981479" y="419822"/>
                  <a:pt x="975846" y="427188"/>
                </a:cubicBezTo>
                <a:cubicBezTo>
                  <a:pt x="970214" y="434408"/>
                  <a:pt x="964582" y="436719"/>
                  <a:pt x="954472" y="433109"/>
                </a:cubicBezTo>
                <a:cubicBezTo>
                  <a:pt x="930355" y="424299"/>
                  <a:pt x="904937" y="425599"/>
                  <a:pt x="879664" y="428343"/>
                </a:cubicBezTo>
                <a:cubicBezTo>
                  <a:pt x="874176" y="428921"/>
                  <a:pt x="868688" y="429787"/>
                  <a:pt x="863345" y="430509"/>
                </a:cubicBezTo>
                <a:cubicBezTo>
                  <a:pt x="861179" y="430798"/>
                  <a:pt x="859735" y="430220"/>
                  <a:pt x="858434" y="428487"/>
                </a:cubicBezTo>
                <a:cubicBezTo>
                  <a:pt x="852224" y="419389"/>
                  <a:pt x="845581" y="410435"/>
                  <a:pt x="839660" y="401192"/>
                </a:cubicBezTo>
                <a:cubicBezTo>
                  <a:pt x="833739" y="391950"/>
                  <a:pt x="830851" y="381840"/>
                  <a:pt x="833450" y="370864"/>
                </a:cubicBezTo>
                <a:cubicBezTo>
                  <a:pt x="836916" y="355700"/>
                  <a:pt x="832439" y="341547"/>
                  <a:pt x="828829" y="327106"/>
                </a:cubicBezTo>
                <a:cubicBezTo>
                  <a:pt x="827529" y="321762"/>
                  <a:pt x="826373" y="316419"/>
                  <a:pt x="825363" y="311075"/>
                </a:cubicBezTo>
                <a:cubicBezTo>
                  <a:pt x="824929" y="308909"/>
                  <a:pt x="825363" y="307176"/>
                  <a:pt x="827240" y="305443"/>
                </a:cubicBezTo>
                <a:cubicBezTo>
                  <a:pt x="854535" y="278870"/>
                  <a:pt x="866377" y="244787"/>
                  <a:pt x="874320" y="208683"/>
                </a:cubicBezTo>
                <a:cubicBezTo>
                  <a:pt x="874465" y="207816"/>
                  <a:pt x="874320" y="206805"/>
                  <a:pt x="873454" y="205217"/>
                </a:cubicBezTo>
                <a:cubicBezTo>
                  <a:pt x="860312" y="232945"/>
                  <a:pt x="841538" y="256341"/>
                  <a:pt x="820019" y="278581"/>
                </a:cubicBezTo>
                <a:cubicBezTo>
                  <a:pt x="814820" y="248398"/>
                  <a:pt x="813087" y="219225"/>
                  <a:pt x="820741" y="189908"/>
                </a:cubicBezTo>
                <a:cubicBezTo>
                  <a:pt x="806011" y="206805"/>
                  <a:pt x="801245" y="227168"/>
                  <a:pt x="799512" y="248398"/>
                </a:cubicBezTo>
                <a:cubicBezTo>
                  <a:pt x="797779" y="269627"/>
                  <a:pt x="800234" y="290568"/>
                  <a:pt x="804278" y="312664"/>
                </a:cubicBezTo>
                <a:cubicBezTo>
                  <a:pt x="789980" y="303565"/>
                  <a:pt x="779294" y="293601"/>
                  <a:pt x="776261" y="277426"/>
                </a:cubicBezTo>
                <a:cubicBezTo>
                  <a:pt x="775394" y="272660"/>
                  <a:pt x="774383" y="268039"/>
                  <a:pt x="773228" y="263417"/>
                </a:cubicBezTo>
                <a:cubicBezTo>
                  <a:pt x="771206" y="255619"/>
                  <a:pt x="767307" y="248975"/>
                  <a:pt x="761097" y="243487"/>
                </a:cubicBezTo>
                <a:cubicBezTo>
                  <a:pt x="745500" y="229912"/>
                  <a:pt x="727736" y="219369"/>
                  <a:pt x="711561" y="206805"/>
                </a:cubicBezTo>
                <a:cubicBezTo>
                  <a:pt x="703474" y="200451"/>
                  <a:pt x="695097" y="194674"/>
                  <a:pt x="686866" y="188609"/>
                </a:cubicBezTo>
                <a:cubicBezTo>
                  <a:pt x="674446" y="179366"/>
                  <a:pt x="660726" y="175033"/>
                  <a:pt x="645273" y="175033"/>
                </a:cubicBezTo>
                <a:cubicBezTo>
                  <a:pt x="634297" y="175178"/>
                  <a:pt x="623177" y="175899"/>
                  <a:pt x="612202" y="173589"/>
                </a:cubicBezTo>
                <a:cubicBezTo>
                  <a:pt x="603681" y="171856"/>
                  <a:pt x="596749" y="167524"/>
                  <a:pt x="590106" y="160880"/>
                </a:cubicBezTo>
                <a:cubicBezTo>
                  <a:pt x="606136" y="157125"/>
                  <a:pt x="621444" y="153082"/>
                  <a:pt x="636030" y="147160"/>
                </a:cubicBezTo>
                <a:cubicBezTo>
                  <a:pt x="659282" y="137773"/>
                  <a:pt x="680656" y="125498"/>
                  <a:pt x="695531" y="104557"/>
                </a:cubicBezTo>
                <a:lnTo>
                  <a:pt x="699512" y="97418"/>
                </a:lnTo>
                <a:lnTo>
                  <a:pt x="698564" y="96470"/>
                </a:lnTo>
                <a:lnTo>
                  <a:pt x="653397" y="121797"/>
                </a:lnTo>
                <a:cubicBezTo>
                  <a:pt x="637366" y="127917"/>
                  <a:pt x="620578" y="132213"/>
                  <a:pt x="603681" y="136185"/>
                </a:cubicBezTo>
                <a:cubicBezTo>
                  <a:pt x="592994" y="138640"/>
                  <a:pt x="582018" y="140517"/>
                  <a:pt x="571331" y="143406"/>
                </a:cubicBezTo>
                <a:cubicBezTo>
                  <a:pt x="560067" y="146438"/>
                  <a:pt x="548802" y="143550"/>
                  <a:pt x="537538" y="144416"/>
                </a:cubicBezTo>
                <a:cubicBezTo>
                  <a:pt x="517608" y="146005"/>
                  <a:pt x="497822" y="149038"/>
                  <a:pt x="477893" y="147883"/>
                </a:cubicBezTo>
                <a:cubicBezTo>
                  <a:pt x="474860" y="147738"/>
                  <a:pt x="471827" y="147594"/>
                  <a:pt x="468072" y="147449"/>
                </a:cubicBezTo>
                <a:cubicBezTo>
                  <a:pt x="469661" y="143839"/>
                  <a:pt x="472116" y="141962"/>
                  <a:pt x="474282" y="139940"/>
                </a:cubicBezTo>
                <a:cubicBezTo>
                  <a:pt x="494068" y="121310"/>
                  <a:pt x="516741" y="106868"/>
                  <a:pt x="540715" y="94303"/>
                </a:cubicBezTo>
                <a:cubicBezTo>
                  <a:pt x="580285" y="73651"/>
                  <a:pt x="621011" y="56032"/>
                  <a:pt x="664770" y="46501"/>
                </a:cubicBezTo>
                <a:close/>
                <a:moveTo>
                  <a:pt x="355688" y="0"/>
                </a:moveTo>
                <a:cubicBezTo>
                  <a:pt x="362358" y="16"/>
                  <a:pt x="369904" y="1298"/>
                  <a:pt x="378533" y="3753"/>
                </a:cubicBezTo>
                <a:cubicBezTo>
                  <a:pt x="390087" y="6930"/>
                  <a:pt x="401062" y="11407"/>
                  <a:pt x="412038" y="16462"/>
                </a:cubicBezTo>
                <a:cubicBezTo>
                  <a:pt x="430523" y="24983"/>
                  <a:pt x="449731" y="32203"/>
                  <a:pt x="469083" y="38847"/>
                </a:cubicBezTo>
                <a:cubicBezTo>
                  <a:pt x="485691" y="44623"/>
                  <a:pt x="502155" y="40435"/>
                  <a:pt x="518185" y="34514"/>
                </a:cubicBezTo>
                <a:cubicBezTo>
                  <a:pt x="531328" y="29748"/>
                  <a:pt x="544180" y="23827"/>
                  <a:pt x="558622" y="25271"/>
                </a:cubicBezTo>
                <a:cubicBezTo>
                  <a:pt x="572487" y="26571"/>
                  <a:pt x="584906" y="30904"/>
                  <a:pt x="591983" y="44046"/>
                </a:cubicBezTo>
                <a:cubicBezTo>
                  <a:pt x="551835" y="64264"/>
                  <a:pt x="512408" y="84916"/>
                  <a:pt x="477026" y="112355"/>
                </a:cubicBezTo>
                <a:cubicBezTo>
                  <a:pt x="466339" y="120587"/>
                  <a:pt x="456519" y="129685"/>
                  <a:pt x="447421" y="139506"/>
                </a:cubicBezTo>
                <a:cubicBezTo>
                  <a:pt x="445976" y="141095"/>
                  <a:pt x="444965" y="143261"/>
                  <a:pt x="442655" y="143838"/>
                </a:cubicBezTo>
                <a:cubicBezTo>
                  <a:pt x="428646" y="147304"/>
                  <a:pt x="418103" y="156692"/>
                  <a:pt x="406839" y="164779"/>
                </a:cubicBezTo>
                <a:cubicBezTo>
                  <a:pt x="396585" y="172145"/>
                  <a:pt x="386043" y="178644"/>
                  <a:pt x="372756" y="177921"/>
                </a:cubicBezTo>
                <a:cubicBezTo>
                  <a:pt x="369290" y="177777"/>
                  <a:pt x="365824" y="177199"/>
                  <a:pt x="361636" y="176622"/>
                </a:cubicBezTo>
                <a:cubicBezTo>
                  <a:pt x="388497" y="140084"/>
                  <a:pt x="413771" y="103546"/>
                  <a:pt x="406694" y="54877"/>
                </a:cubicBezTo>
                <a:cubicBezTo>
                  <a:pt x="400196" y="81305"/>
                  <a:pt x="387920" y="104701"/>
                  <a:pt x="371601" y="127231"/>
                </a:cubicBezTo>
                <a:cubicBezTo>
                  <a:pt x="362503" y="97625"/>
                  <a:pt x="357592" y="68164"/>
                  <a:pt x="358314" y="37836"/>
                </a:cubicBezTo>
                <a:cubicBezTo>
                  <a:pt x="350227" y="62964"/>
                  <a:pt x="345605" y="88526"/>
                  <a:pt x="346905" y="114955"/>
                </a:cubicBezTo>
                <a:cubicBezTo>
                  <a:pt x="347483" y="125642"/>
                  <a:pt x="349794" y="135751"/>
                  <a:pt x="352393" y="146005"/>
                </a:cubicBezTo>
                <a:cubicBezTo>
                  <a:pt x="353404" y="149904"/>
                  <a:pt x="352682" y="152648"/>
                  <a:pt x="350227" y="155825"/>
                </a:cubicBezTo>
                <a:cubicBezTo>
                  <a:pt x="334774" y="176188"/>
                  <a:pt x="317589" y="194818"/>
                  <a:pt x="298380" y="211715"/>
                </a:cubicBezTo>
                <a:cubicBezTo>
                  <a:pt x="283217" y="225146"/>
                  <a:pt x="266609" y="232656"/>
                  <a:pt x="245523" y="231789"/>
                </a:cubicBezTo>
                <a:cubicBezTo>
                  <a:pt x="217218" y="230634"/>
                  <a:pt x="189634" y="226301"/>
                  <a:pt x="162628" y="218069"/>
                </a:cubicBezTo>
                <a:cubicBezTo>
                  <a:pt x="161761" y="217203"/>
                  <a:pt x="160750" y="216625"/>
                  <a:pt x="159595" y="217636"/>
                </a:cubicBezTo>
                <a:lnTo>
                  <a:pt x="159618" y="217660"/>
                </a:lnTo>
                <a:lnTo>
                  <a:pt x="162483" y="218069"/>
                </a:lnTo>
                <a:cubicBezTo>
                  <a:pt x="162195" y="218502"/>
                  <a:pt x="161761" y="218936"/>
                  <a:pt x="161328" y="219369"/>
                </a:cubicBezTo>
                <a:lnTo>
                  <a:pt x="161320" y="219361"/>
                </a:lnTo>
                <a:lnTo>
                  <a:pt x="161328" y="219369"/>
                </a:lnTo>
                <a:cubicBezTo>
                  <a:pt x="183713" y="233811"/>
                  <a:pt x="205809" y="248975"/>
                  <a:pt x="232526" y="254896"/>
                </a:cubicBezTo>
                <a:cubicBezTo>
                  <a:pt x="236714" y="255762"/>
                  <a:pt x="234548" y="257640"/>
                  <a:pt x="233537" y="259373"/>
                </a:cubicBezTo>
                <a:cubicBezTo>
                  <a:pt x="222850" y="278148"/>
                  <a:pt x="208841" y="294322"/>
                  <a:pt x="193244" y="309197"/>
                </a:cubicBezTo>
                <a:cubicBezTo>
                  <a:pt x="191078" y="311364"/>
                  <a:pt x="189200" y="310786"/>
                  <a:pt x="186745" y="309920"/>
                </a:cubicBezTo>
                <a:cubicBezTo>
                  <a:pt x="165516" y="301688"/>
                  <a:pt x="144286" y="293167"/>
                  <a:pt x="122335" y="286524"/>
                </a:cubicBezTo>
                <a:cubicBezTo>
                  <a:pt x="117713" y="285079"/>
                  <a:pt x="118869" y="282191"/>
                  <a:pt x="119013" y="279158"/>
                </a:cubicBezTo>
                <a:cubicBezTo>
                  <a:pt x="120169" y="261973"/>
                  <a:pt x="122913" y="244787"/>
                  <a:pt x="125945" y="227890"/>
                </a:cubicBezTo>
                <a:cubicBezTo>
                  <a:pt x="130278" y="203772"/>
                  <a:pt x="131145" y="179076"/>
                  <a:pt x="136055" y="155103"/>
                </a:cubicBezTo>
                <a:cubicBezTo>
                  <a:pt x="140387" y="134018"/>
                  <a:pt x="149919" y="115966"/>
                  <a:pt x="166671" y="101813"/>
                </a:cubicBezTo>
                <a:cubicBezTo>
                  <a:pt x="184146" y="86938"/>
                  <a:pt x="204653" y="85783"/>
                  <a:pt x="226027" y="88237"/>
                </a:cubicBezTo>
                <a:cubicBezTo>
                  <a:pt x="237003" y="89393"/>
                  <a:pt x="247834" y="91704"/>
                  <a:pt x="258954" y="91993"/>
                </a:cubicBezTo>
                <a:cubicBezTo>
                  <a:pt x="275418" y="92425"/>
                  <a:pt x="287549" y="85060"/>
                  <a:pt x="296936" y="72352"/>
                </a:cubicBezTo>
                <a:cubicBezTo>
                  <a:pt x="304879" y="61520"/>
                  <a:pt x="308923" y="48812"/>
                  <a:pt x="313689" y="36536"/>
                </a:cubicBezTo>
                <a:cubicBezTo>
                  <a:pt x="323546" y="11299"/>
                  <a:pt x="335677" y="-47"/>
                  <a:pt x="355688" y="0"/>
                </a:cubicBezTo>
                <a:close/>
              </a:path>
            </a:pathLst>
          </a:custGeom>
          <a:solidFill>
            <a:schemeClr val="accent2">
              <a:lumMod val="75000"/>
            </a:schemeClr>
          </a:solidFill>
          <a:ln w="2505" cap="flat">
            <a:noFill/>
            <a:prstDash val="solid"/>
            <a:miter/>
          </a:ln>
        </p:spPr>
        <p:txBody>
          <a:bodyPr rtlCol="0" anchor="ctr"/>
          <a:lstStyle/>
          <a:p>
            <a:pPr algn="r" rtl="1"/>
            <a:endParaRPr lang="en-US" dirty="0">
              <a:cs typeface="B Nazanin" panose="00000700000000000000" pitchFamily="2" charset="-78"/>
            </a:endParaRPr>
          </a:p>
        </p:txBody>
      </p:sp>
      <p:grpSp>
        <p:nvGrpSpPr>
          <p:cNvPr id="61" name="Grupo 60">
            <a:extLst>
              <a:ext uri="{FF2B5EF4-FFF2-40B4-BE49-F238E27FC236}">
                <a16:creationId xmlns:a16="http://schemas.microsoft.com/office/drawing/2014/main" id="{F7AB422C-5EC3-42FE-85CF-E8287D84BCE7}"/>
              </a:ext>
            </a:extLst>
          </p:cNvPr>
          <p:cNvGrpSpPr/>
          <p:nvPr/>
        </p:nvGrpSpPr>
        <p:grpSpPr>
          <a:xfrm>
            <a:off x="11145135" y="5900654"/>
            <a:ext cx="736601" cy="617538"/>
            <a:chOff x="11299825" y="6099175"/>
            <a:chExt cx="736601" cy="617538"/>
          </a:xfrm>
        </p:grpSpPr>
        <p:sp>
          <p:nvSpPr>
            <p:cNvPr id="54" name="Freeform 5">
              <a:extLst>
                <a:ext uri="{FF2B5EF4-FFF2-40B4-BE49-F238E27FC236}">
                  <a16:creationId xmlns:a16="http://schemas.microsoft.com/office/drawing/2014/main" id="{1A266F94-04DD-4ACC-A8E9-2C46A16C5428}"/>
                </a:ext>
              </a:extLst>
            </p:cNvPr>
            <p:cNvSpPr>
              <a:spLocks/>
            </p:cNvSpPr>
            <p:nvPr/>
          </p:nvSpPr>
          <p:spPr bwMode="auto">
            <a:xfrm>
              <a:off x="11339513" y="6394450"/>
              <a:ext cx="696913" cy="268288"/>
            </a:xfrm>
            <a:custGeom>
              <a:avLst/>
              <a:gdLst>
                <a:gd name="T0" fmla="*/ 220 w 484"/>
                <a:gd name="T1" fmla="*/ 64 h 186"/>
                <a:gd name="T2" fmla="*/ 232 w 484"/>
                <a:gd name="T3" fmla="*/ 118 h 186"/>
                <a:gd name="T4" fmla="*/ 266 w 484"/>
                <a:gd name="T5" fmla="*/ 58 h 186"/>
                <a:gd name="T6" fmla="*/ 269 w 484"/>
                <a:gd name="T7" fmla="*/ 109 h 186"/>
                <a:gd name="T8" fmla="*/ 275 w 484"/>
                <a:gd name="T9" fmla="*/ 62 h 186"/>
                <a:gd name="T10" fmla="*/ 312 w 484"/>
                <a:gd name="T11" fmla="*/ 49 h 186"/>
                <a:gd name="T12" fmla="*/ 323 w 484"/>
                <a:gd name="T13" fmla="*/ 98 h 186"/>
                <a:gd name="T14" fmla="*/ 321 w 484"/>
                <a:gd name="T15" fmla="*/ 51 h 186"/>
                <a:gd name="T16" fmla="*/ 352 w 484"/>
                <a:gd name="T17" fmla="*/ 41 h 186"/>
                <a:gd name="T18" fmla="*/ 356 w 484"/>
                <a:gd name="T19" fmla="*/ 54 h 186"/>
                <a:gd name="T20" fmla="*/ 360 w 484"/>
                <a:gd name="T21" fmla="*/ 90 h 186"/>
                <a:gd name="T22" fmla="*/ 364 w 484"/>
                <a:gd name="T23" fmla="*/ 38 h 186"/>
                <a:gd name="T24" fmla="*/ 396 w 484"/>
                <a:gd name="T25" fmla="*/ 82 h 186"/>
                <a:gd name="T26" fmla="*/ 404 w 484"/>
                <a:gd name="T27" fmla="*/ 72 h 186"/>
                <a:gd name="T28" fmla="*/ 404 w 484"/>
                <a:gd name="T29" fmla="*/ 28 h 186"/>
                <a:gd name="T30" fmla="*/ 432 w 484"/>
                <a:gd name="T31" fmla="*/ 71 h 186"/>
                <a:gd name="T32" fmla="*/ 439 w 484"/>
                <a:gd name="T33" fmla="*/ 17 h 186"/>
                <a:gd name="T34" fmla="*/ 479 w 484"/>
                <a:gd name="T35" fmla="*/ 2 h 186"/>
                <a:gd name="T36" fmla="*/ 480 w 484"/>
                <a:gd name="T37" fmla="*/ 119 h 186"/>
                <a:gd name="T38" fmla="*/ 333 w 484"/>
                <a:gd name="T39" fmla="*/ 159 h 186"/>
                <a:gd name="T40" fmla="*/ 166 w 484"/>
                <a:gd name="T41" fmla="*/ 180 h 186"/>
                <a:gd name="T42" fmla="*/ 48 w 484"/>
                <a:gd name="T43" fmla="*/ 186 h 186"/>
                <a:gd name="T44" fmla="*/ 27 w 484"/>
                <a:gd name="T45" fmla="*/ 127 h 186"/>
                <a:gd name="T46" fmla="*/ 0 w 484"/>
                <a:gd name="T47" fmla="*/ 80 h 186"/>
                <a:gd name="T48" fmla="*/ 45 w 484"/>
                <a:gd name="T49" fmla="*/ 132 h 186"/>
                <a:gd name="T50" fmla="*/ 52 w 484"/>
                <a:gd name="T51" fmla="*/ 77 h 186"/>
                <a:gd name="T52" fmla="*/ 91 w 484"/>
                <a:gd name="T53" fmla="*/ 127 h 186"/>
                <a:gd name="T54" fmla="*/ 98 w 484"/>
                <a:gd name="T55" fmla="*/ 75 h 186"/>
                <a:gd name="T56" fmla="*/ 133 w 484"/>
                <a:gd name="T57" fmla="*/ 122 h 186"/>
                <a:gd name="T58" fmla="*/ 140 w 484"/>
                <a:gd name="T59" fmla="*/ 72 h 186"/>
                <a:gd name="T60" fmla="*/ 181 w 484"/>
                <a:gd name="T61" fmla="*/ 118 h 186"/>
                <a:gd name="T62" fmla="*/ 189 w 484"/>
                <a:gd name="T63" fmla="*/ 111 h 186"/>
                <a:gd name="T64" fmla="*/ 187 w 484"/>
                <a:gd name="T65" fmla="*/ 68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84" h="186">
                  <a:moveTo>
                    <a:pt x="187" y="68"/>
                  </a:moveTo>
                  <a:cubicBezTo>
                    <a:pt x="198" y="66"/>
                    <a:pt x="209" y="65"/>
                    <a:pt x="220" y="64"/>
                  </a:cubicBezTo>
                  <a:cubicBezTo>
                    <a:pt x="221" y="82"/>
                    <a:pt x="222" y="100"/>
                    <a:pt x="223" y="118"/>
                  </a:cubicBezTo>
                  <a:cubicBezTo>
                    <a:pt x="226" y="118"/>
                    <a:pt x="229" y="118"/>
                    <a:pt x="232" y="118"/>
                  </a:cubicBezTo>
                  <a:cubicBezTo>
                    <a:pt x="231" y="100"/>
                    <a:pt x="230" y="81"/>
                    <a:pt x="229" y="63"/>
                  </a:cubicBezTo>
                  <a:cubicBezTo>
                    <a:pt x="241" y="61"/>
                    <a:pt x="253" y="59"/>
                    <a:pt x="266" y="58"/>
                  </a:cubicBezTo>
                  <a:cubicBezTo>
                    <a:pt x="266" y="75"/>
                    <a:pt x="267" y="92"/>
                    <a:pt x="268" y="109"/>
                  </a:cubicBezTo>
                  <a:cubicBezTo>
                    <a:pt x="269" y="109"/>
                    <a:pt x="269" y="109"/>
                    <a:pt x="269" y="109"/>
                  </a:cubicBezTo>
                  <a:cubicBezTo>
                    <a:pt x="277" y="109"/>
                    <a:pt x="277" y="109"/>
                    <a:pt x="277" y="101"/>
                  </a:cubicBezTo>
                  <a:cubicBezTo>
                    <a:pt x="276" y="88"/>
                    <a:pt x="276" y="75"/>
                    <a:pt x="275" y="62"/>
                  </a:cubicBezTo>
                  <a:cubicBezTo>
                    <a:pt x="275" y="60"/>
                    <a:pt x="275" y="58"/>
                    <a:pt x="275" y="56"/>
                  </a:cubicBezTo>
                  <a:cubicBezTo>
                    <a:pt x="287" y="54"/>
                    <a:pt x="299" y="52"/>
                    <a:pt x="312" y="49"/>
                  </a:cubicBezTo>
                  <a:cubicBezTo>
                    <a:pt x="313" y="66"/>
                    <a:pt x="314" y="82"/>
                    <a:pt x="314" y="99"/>
                  </a:cubicBezTo>
                  <a:cubicBezTo>
                    <a:pt x="318" y="99"/>
                    <a:pt x="320" y="98"/>
                    <a:pt x="323" y="98"/>
                  </a:cubicBezTo>
                  <a:cubicBezTo>
                    <a:pt x="323" y="97"/>
                    <a:pt x="324" y="96"/>
                    <a:pt x="323" y="96"/>
                  </a:cubicBezTo>
                  <a:cubicBezTo>
                    <a:pt x="323" y="81"/>
                    <a:pt x="322" y="66"/>
                    <a:pt x="321" y="51"/>
                  </a:cubicBezTo>
                  <a:cubicBezTo>
                    <a:pt x="321" y="48"/>
                    <a:pt x="322" y="47"/>
                    <a:pt x="325" y="47"/>
                  </a:cubicBezTo>
                  <a:cubicBezTo>
                    <a:pt x="334" y="45"/>
                    <a:pt x="343" y="43"/>
                    <a:pt x="352" y="41"/>
                  </a:cubicBezTo>
                  <a:cubicBezTo>
                    <a:pt x="353" y="41"/>
                    <a:pt x="354" y="41"/>
                    <a:pt x="355" y="40"/>
                  </a:cubicBezTo>
                  <a:cubicBezTo>
                    <a:pt x="355" y="45"/>
                    <a:pt x="355" y="50"/>
                    <a:pt x="356" y="54"/>
                  </a:cubicBezTo>
                  <a:cubicBezTo>
                    <a:pt x="356" y="65"/>
                    <a:pt x="357" y="76"/>
                    <a:pt x="357" y="87"/>
                  </a:cubicBezTo>
                  <a:cubicBezTo>
                    <a:pt x="357" y="90"/>
                    <a:pt x="358" y="91"/>
                    <a:pt x="360" y="90"/>
                  </a:cubicBezTo>
                  <a:cubicBezTo>
                    <a:pt x="362" y="90"/>
                    <a:pt x="364" y="90"/>
                    <a:pt x="366" y="90"/>
                  </a:cubicBezTo>
                  <a:cubicBezTo>
                    <a:pt x="366" y="73"/>
                    <a:pt x="365" y="55"/>
                    <a:pt x="364" y="38"/>
                  </a:cubicBezTo>
                  <a:cubicBezTo>
                    <a:pt x="374" y="36"/>
                    <a:pt x="383" y="33"/>
                    <a:pt x="393" y="31"/>
                  </a:cubicBezTo>
                  <a:cubicBezTo>
                    <a:pt x="394" y="48"/>
                    <a:pt x="395" y="65"/>
                    <a:pt x="396" y="82"/>
                  </a:cubicBezTo>
                  <a:cubicBezTo>
                    <a:pt x="399" y="81"/>
                    <a:pt x="401" y="81"/>
                    <a:pt x="404" y="81"/>
                  </a:cubicBezTo>
                  <a:cubicBezTo>
                    <a:pt x="404" y="78"/>
                    <a:pt x="404" y="75"/>
                    <a:pt x="404" y="72"/>
                  </a:cubicBezTo>
                  <a:cubicBezTo>
                    <a:pt x="404" y="58"/>
                    <a:pt x="403" y="44"/>
                    <a:pt x="402" y="31"/>
                  </a:cubicBezTo>
                  <a:cubicBezTo>
                    <a:pt x="402" y="30"/>
                    <a:pt x="403" y="28"/>
                    <a:pt x="404" y="28"/>
                  </a:cubicBezTo>
                  <a:cubicBezTo>
                    <a:pt x="412" y="25"/>
                    <a:pt x="421" y="23"/>
                    <a:pt x="429" y="20"/>
                  </a:cubicBezTo>
                  <a:cubicBezTo>
                    <a:pt x="430" y="37"/>
                    <a:pt x="431" y="54"/>
                    <a:pt x="432" y="71"/>
                  </a:cubicBezTo>
                  <a:cubicBezTo>
                    <a:pt x="435" y="71"/>
                    <a:pt x="438" y="70"/>
                    <a:pt x="441" y="70"/>
                  </a:cubicBezTo>
                  <a:cubicBezTo>
                    <a:pt x="440" y="52"/>
                    <a:pt x="439" y="35"/>
                    <a:pt x="439" y="17"/>
                  </a:cubicBezTo>
                  <a:cubicBezTo>
                    <a:pt x="452" y="11"/>
                    <a:pt x="466" y="6"/>
                    <a:pt x="479" y="0"/>
                  </a:cubicBezTo>
                  <a:cubicBezTo>
                    <a:pt x="479" y="0"/>
                    <a:pt x="479" y="1"/>
                    <a:pt x="479" y="2"/>
                  </a:cubicBezTo>
                  <a:cubicBezTo>
                    <a:pt x="481" y="39"/>
                    <a:pt x="482" y="76"/>
                    <a:pt x="484" y="113"/>
                  </a:cubicBezTo>
                  <a:cubicBezTo>
                    <a:pt x="484" y="116"/>
                    <a:pt x="484" y="118"/>
                    <a:pt x="480" y="119"/>
                  </a:cubicBezTo>
                  <a:cubicBezTo>
                    <a:pt x="453" y="127"/>
                    <a:pt x="427" y="136"/>
                    <a:pt x="399" y="143"/>
                  </a:cubicBezTo>
                  <a:cubicBezTo>
                    <a:pt x="378" y="149"/>
                    <a:pt x="355" y="154"/>
                    <a:pt x="333" y="159"/>
                  </a:cubicBezTo>
                  <a:cubicBezTo>
                    <a:pt x="304" y="165"/>
                    <a:pt x="274" y="170"/>
                    <a:pt x="245" y="173"/>
                  </a:cubicBezTo>
                  <a:cubicBezTo>
                    <a:pt x="218" y="175"/>
                    <a:pt x="192" y="178"/>
                    <a:pt x="166" y="180"/>
                  </a:cubicBezTo>
                  <a:cubicBezTo>
                    <a:pt x="146" y="181"/>
                    <a:pt x="127" y="182"/>
                    <a:pt x="107" y="183"/>
                  </a:cubicBezTo>
                  <a:cubicBezTo>
                    <a:pt x="87" y="184"/>
                    <a:pt x="67" y="185"/>
                    <a:pt x="48" y="186"/>
                  </a:cubicBezTo>
                  <a:cubicBezTo>
                    <a:pt x="44" y="186"/>
                    <a:pt x="43" y="185"/>
                    <a:pt x="42" y="182"/>
                  </a:cubicBezTo>
                  <a:cubicBezTo>
                    <a:pt x="38" y="163"/>
                    <a:pt x="34" y="145"/>
                    <a:pt x="27" y="127"/>
                  </a:cubicBezTo>
                  <a:cubicBezTo>
                    <a:pt x="20" y="111"/>
                    <a:pt x="12" y="96"/>
                    <a:pt x="2" y="82"/>
                  </a:cubicBezTo>
                  <a:cubicBezTo>
                    <a:pt x="1" y="82"/>
                    <a:pt x="1" y="81"/>
                    <a:pt x="0" y="80"/>
                  </a:cubicBezTo>
                  <a:cubicBezTo>
                    <a:pt x="14" y="79"/>
                    <a:pt x="28" y="79"/>
                    <a:pt x="43" y="78"/>
                  </a:cubicBezTo>
                  <a:cubicBezTo>
                    <a:pt x="43" y="96"/>
                    <a:pt x="44" y="114"/>
                    <a:pt x="45" y="132"/>
                  </a:cubicBezTo>
                  <a:cubicBezTo>
                    <a:pt x="48" y="132"/>
                    <a:pt x="51" y="132"/>
                    <a:pt x="54" y="132"/>
                  </a:cubicBezTo>
                  <a:cubicBezTo>
                    <a:pt x="53" y="114"/>
                    <a:pt x="53" y="96"/>
                    <a:pt x="52" y="77"/>
                  </a:cubicBezTo>
                  <a:cubicBezTo>
                    <a:pt x="64" y="77"/>
                    <a:pt x="76" y="76"/>
                    <a:pt x="89" y="75"/>
                  </a:cubicBezTo>
                  <a:cubicBezTo>
                    <a:pt x="89" y="92"/>
                    <a:pt x="90" y="109"/>
                    <a:pt x="91" y="127"/>
                  </a:cubicBezTo>
                  <a:cubicBezTo>
                    <a:pt x="94" y="126"/>
                    <a:pt x="97" y="126"/>
                    <a:pt x="100" y="126"/>
                  </a:cubicBezTo>
                  <a:cubicBezTo>
                    <a:pt x="99" y="109"/>
                    <a:pt x="99" y="92"/>
                    <a:pt x="98" y="75"/>
                  </a:cubicBezTo>
                  <a:cubicBezTo>
                    <a:pt x="109" y="74"/>
                    <a:pt x="120" y="73"/>
                    <a:pt x="131" y="72"/>
                  </a:cubicBezTo>
                  <a:cubicBezTo>
                    <a:pt x="132" y="89"/>
                    <a:pt x="132" y="105"/>
                    <a:pt x="133" y="122"/>
                  </a:cubicBezTo>
                  <a:cubicBezTo>
                    <a:pt x="136" y="122"/>
                    <a:pt x="139" y="122"/>
                    <a:pt x="142" y="122"/>
                  </a:cubicBezTo>
                  <a:cubicBezTo>
                    <a:pt x="141" y="105"/>
                    <a:pt x="141" y="88"/>
                    <a:pt x="140" y="72"/>
                  </a:cubicBezTo>
                  <a:cubicBezTo>
                    <a:pt x="153" y="71"/>
                    <a:pt x="165" y="70"/>
                    <a:pt x="178" y="68"/>
                  </a:cubicBezTo>
                  <a:cubicBezTo>
                    <a:pt x="179" y="85"/>
                    <a:pt x="180" y="101"/>
                    <a:pt x="181" y="118"/>
                  </a:cubicBezTo>
                  <a:cubicBezTo>
                    <a:pt x="181" y="118"/>
                    <a:pt x="181" y="118"/>
                    <a:pt x="181" y="118"/>
                  </a:cubicBezTo>
                  <a:cubicBezTo>
                    <a:pt x="190" y="119"/>
                    <a:pt x="190" y="119"/>
                    <a:pt x="189" y="111"/>
                  </a:cubicBezTo>
                  <a:cubicBezTo>
                    <a:pt x="189" y="98"/>
                    <a:pt x="188" y="85"/>
                    <a:pt x="187" y="72"/>
                  </a:cubicBezTo>
                  <a:cubicBezTo>
                    <a:pt x="187" y="70"/>
                    <a:pt x="187" y="69"/>
                    <a:pt x="187" y="68"/>
                  </a:cubicBezTo>
                  <a:close/>
                </a:path>
              </a:pathLst>
            </a:custGeom>
            <a:solidFill>
              <a:srgbClr val="FFC000"/>
            </a:solidFill>
            <a:ln>
              <a:noFill/>
            </a:ln>
          </p:spPr>
          <p:txBody>
            <a:bodyPr vert="horz" wrap="square" lIns="91440" tIns="45720" rIns="91440" bIns="45720" numCol="1" anchor="t" anchorCtr="0" compatLnSpc="1">
              <a:prstTxWarp prst="textNoShape">
                <a:avLst/>
              </a:prstTxWarp>
            </a:bodyPr>
            <a:lstStyle/>
            <a:p>
              <a:pPr algn="r" rtl="1"/>
              <a:endParaRPr lang="es-PE">
                <a:cs typeface="B Nazanin" panose="00000700000000000000" pitchFamily="2" charset="-78"/>
              </a:endParaRPr>
            </a:p>
          </p:txBody>
        </p:sp>
        <p:sp>
          <p:nvSpPr>
            <p:cNvPr id="55" name="Freeform 6">
              <a:extLst>
                <a:ext uri="{FF2B5EF4-FFF2-40B4-BE49-F238E27FC236}">
                  <a16:creationId xmlns:a16="http://schemas.microsoft.com/office/drawing/2014/main" id="{A50759FA-066D-4526-88AE-3F86C285216D}"/>
                </a:ext>
              </a:extLst>
            </p:cNvPr>
            <p:cNvSpPr>
              <a:spLocks/>
            </p:cNvSpPr>
            <p:nvPr/>
          </p:nvSpPr>
          <p:spPr bwMode="auto">
            <a:xfrm>
              <a:off x="11461750" y="6291263"/>
              <a:ext cx="461963" cy="198438"/>
            </a:xfrm>
            <a:custGeom>
              <a:avLst/>
              <a:gdLst>
                <a:gd name="T0" fmla="*/ 1 w 320"/>
                <a:gd name="T1" fmla="*/ 138 h 138"/>
                <a:gd name="T2" fmla="*/ 23 w 320"/>
                <a:gd name="T3" fmla="*/ 48 h 138"/>
                <a:gd name="T4" fmla="*/ 63 w 320"/>
                <a:gd name="T5" fmla="*/ 11 h 138"/>
                <a:gd name="T6" fmla="*/ 123 w 320"/>
                <a:gd name="T7" fmla="*/ 8 h 138"/>
                <a:gd name="T8" fmla="*/ 143 w 320"/>
                <a:gd name="T9" fmla="*/ 17 h 138"/>
                <a:gd name="T10" fmla="*/ 185 w 320"/>
                <a:gd name="T11" fmla="*/ 16 h 138"/>
                <a:gd name="T12" fmla="*/ 253 w 320"/>
                <a:gd name="T13" fmla="*/ 7 h 138"/>
                <a:gd name="T14" fmla="*/ 298 w 320"/>
                <a:gd name="T15" fmla="*/ 40 h 138"/>
                <a:gd name="T16" fmla="*/ 320 w 320"/>
                <a:gd name="T17" fmla="*/ 87 h 138"/>
                <a:gd name="T18" fmla="*/ 320 w 320"/>
                <a:gd name="T19" fmla="*/ 88 h 138"/>
                <a:gd name="T20" fmla="*/ 1 w 320"/>
                <a:gd name="T21" fmla="*/ 138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20" h="138">
                  <a:moveTo>
                    <a:pt x="1" y="138"/>
                  </a:moveTo>
                  <a:cubicBezTo>
                    <a:pt x="0" y="106"/>
                    <a:pt x="6" y="76"/>
                    <a:pt x="23" y="48"/>
                  </a:cubicBezTo>
                  <a:cubicBezTo>
                    <a:pt x="33" y="32"/>
                    <a:pt x="45" y="19"/>
                    <a:pt x="63" y="11"/>
                  </a:cubicBezTo>
                  <a:cubicBezTo>
                    <a:pt x="82" y="2"/>
                    <a:pt x="102" y="1"/>
                    <a:pt x="123" y="8"/>
                  </a:cubicBezTo>
                  <a:cubicBezTo>
                    <a:pt x="130" y="10"/>
                    <a:pt x="136" y="14"/>
                    <a:pt x="143" y="17"/>
                  </a:cubicBezTo>
                  <a:cubicBezTo>
                    <a:pt x="157" y="25"/>
                    <a:pt x="171" y="24"/>
                    <a:pt x="185" y="16"/>
                  </a:cubicBezTo>
                  <a:cubicBezTo>
                    <a:pt x="206" y="4"/>
                    <a:pt x="229" y="0"/>
                    <a:pt x="253" y="7"/>
                  </a:cubicBezTo>
                  <a:cubicBezTo>
                    <a:pt x="272" y="12"/>
                    <a:pt x="286" y="24"/>
                    <a:pt x="298" y="40"/>
                  </a:cubicBezTo>
                  <a:cubicBezTo>
                    <a:pt x="308" y="54"/>
                    <a:pt x="316" y="70"/>
                    <a:pt x="320" y="87"/>
                  </a:cubicBezTo>
                  <a:cubicBezTo>
                    <a:pt x="320" y="87"/>
                    <a:pt x="320" y="88"/>
                    <a:pt x="320" y="88"/>
                  </a:cubicBezTo>
                  <a:cubicBezTo>
                    <a:pt x="216" y="119"/>
                    <a:pt x="109" y="133"/>
                    <a:pt x="1" y="138"/>
                  </a:cubicBezTo>
                  <a:close/>
                </a:path>
              </a:pathLst>
            </a:custGeom>
            <a:solidFill>
              <a:srgbClr val="FFC000"/>
            </a:solidFill>
            <a:ln>
              <a:noFill/>
            </a:ln>
          </p:spPr>
          <p:txBody>
            <a:bodyPr vert="horz" wrap="square" lIns="91440" tIns="45720" rIns="91440" bIns="45720" numCol="1" anchor="t" anchorCtr="0" compatLnSpc="1">
              <a:prstTxWarp prst="textNoShape">
                <a:avLst/>
              </a:prstTxWarp>
            </a:bodyPr>
            <a:lstStyle/>
            <a:p>
              <a:pPr algn="r" rtl="1"/>
              <a:endParaRPr lang="es-PE">
                <a:cs typeface="B Nazanin" panose="00000700000000000000" pitchFamily="2" charset="-78"/>
              </a:endParaRPr>
            </a:p>
          </p:txBody>
        </p:sp>
        <p:sp>
          <p:nvSpPr>
            <p:cNvPr id="56" name="Freeform 7">
              <a:extLst>
                <a:ext uri="{FF2B5EF4-FFF2-40B4-BE49-F238E27FC236}">
                  <a16:creationId xmlns:a16="http://schemas.microsoft.com/office/drawing/2014/main" id="{23783B34-A8DC-4DF4-89E5-E7C77DFD59EA}"/>
                </a:ext>
              </a:extLst>
            </p:cNvPr>
            <p:cNvSpPr>
              <a:spLocks/>
            </p:cNvSpPr>
            <p:nvPr/>
          </p:nvSpPr>
          <p:spPr bwMode="auto">
            <a:xfrm>
              <a:off x="11503025" y="6099175"/>
              <a:ext cx="192088" cy="190500"/>
            </a:xfrm>
            <a:custGeom>
              <a:avLst/>
              <a:gdLst>
                <a:gd name="T0" fmla="*/ 115 w 134"/>
                <a:gd name="T1" fmla="*/ 123 h 132"/>
                <a:gd name="T2" fmla="*/ 43 w 134"/>
                <a:gd name="T3" fmla="*/ 32 h 132"/>
                <a:gd name="T4" fmla="*/ 42 w 134"/>
                <a:gd name="T5" fmla="*/ 33 h 132"/>
                <a:gd name="T6" fmla="*/ 49 w 134"/>
                <a:gd name="T7" fmla="*/ 38 h 132"/>
                <a:gd name="T8" fmla="*/ 56 w 134"/>
                <a:gd name="T9" fmla="*/ 43 h 132"/>
                <a:gd name="T10" fmla="*/ 101 w 134"/>
                <a:gd name="T11" fmla="*/ 107 h 132"/>
                <a:gd name="T12" fmla="*/ 103 w 134"/>
                <a:gd name="T13" fmla="*/ 120 h 132"/>
                <a:gd name="T14" fmla="*/ 95 w 134"/>
                <a:gd name="T15" fmla="*/ 131 h 132"/>
                <a:gd name="T16" fmla="*/ 68 w 134"/>
                <a:gd name="T17" fmla="*/ 128 h 132"/>
                <a:gd name="T18" fmla="*/ 18 w 134"/>
                <a:gd name="T19" fmla="*/ 84 h 132"/>
                <a:gd name="T20" fmla="*/ 2 w 134"/>
                <a:gd name="T21" fmla="*/ 28 h 132"/>
                <a:gd name="T22" fmla="*/ 1 w 134"/>
                <a:gd name="T23" fmla="*/ 12 h 132"/>
                <a:gd name="T24" fmla="*/ 12 w 134"/>
                <a:gd name="T25" fmla="*/ 1 h 132"/>
                <a:gd name="T26" fmla="*/ 71 w 134"/>
                <a:gd name="T27" fmla="*/ 14 h 132"/>
                <a:gd name="T28" fmla="*/ 110 w 134"/>
                <a:gd name="T29" fmla="*/ 37 h 132"/>
                <a:gd name="T30" fmla="*/ 132 w 134"/>
                <a:gd name="T31" fmla="*/ 81 h 132"/>
                <a:gd name="T32" fmla="*/ 120 w 134"/>
                <a:gd name="T33" fmla="*/ 119 h 132"/>
                <a:gd name="T34" fmla="*/ 115 w 134"/>
                <a:gd name="T35" fmla="*/ 123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34" h="132">
                  <a:moveTo>
                    <a:pt x="115" y="123"/>
                  </a:moveTo>
                  <a:cubicBezTo>
                    <a:pt x="103" y="83"/>
                    <a:pt x="81" y="51"/>
                    <a:pt x="43" y="32"/>
                  </a:cubicBezTo>
                  <a:cubicBezTo>
                    <a:pt x="43" y="32"/>
                    <a:pt x="43" y="32"/>
                    <a:pt x="42" y="33"/>
                  </a:cubicBezTo>
                  <a:cubicBezTo>
                    <a:pt x="45" y="34"/>
                    <a:pt x="47" y="36"/>
                    <a:pt x="49" y="38"/>
                  </a:cubicBezTo>
                  <a:cubicBezTo>
                    <a:pt x="52" y="39"/>
                    <a:pt x="54" y="41"/>
                    <a:pt x="56" y="43"/>
                  </a:cubicBezTo>
                  <a:cubicBezTo>
                    <a:pt x="77" y="60"/>
                    <a:pt x="93" y="81"/>
                    <a:pt x="101" y="107"/>
                  </a:cubicBezTo>
                  <a:cubicBezTo>
                    <a:pt x="102" y="112"/>
                    <a:pt x="103" y="116"/>
                    <a:pt x="103" y="120"/>
                  </a:cubicBezTo>
                  <a:cubicBezTo>
                    <a:pt x="104" y="127"/>
                    <a:pt x="101" y="130"/>
                    <a:pt x="95" y="131"/>
                  </a:cubicBezTo>
                  <a:cubicBezTo>
                    <a:pt x="85" y="132"/>
                    <a:pt x="76" y="131"/>
                    <a:pt x="68" y="128"/>
                  </a:cubicBezTo>
                  <a:cubicBezTo>
                    <a:pt x="46" y="119"/>
                    <a:pt x="29" y="105"/>
                    <a:pt x="18" y="84"/>
                  </a:cubicBezTo>
                  <a:cubicBezTo>
                    <a:pt x="10" y="66"/>
                    <a:pt x="5" y="47"/>
                    <a:pt x="2" y="28"/>
                  </a:cubicBezTo>
                  <a:cubicBezTo>
                    <a:pt x="2" y="23"/>
                    <a:pt x="1" y="17"/>
                    <a:pt x="1" y="12"/>
                  </a:cubicBezTo>
                  <a:cubicBezTo>
                    <a:pt x="0" y="4"/>
                    <a:pt x="4" y="0"/>
                    <a:pt x="12" y="1"/>
                  </a:cubicBezTo>
                  <a:cubicBezTo>
                    <a:pt x="32" y="4"/>
                    <a:pt x="52" y="7"/>
                    <a:pt x="71" y="14"/>
                  </a:cubicBezTo>
                  <a:cubicBezTo>
                    <a:pt x="85" y="19"/>
                    <a:pt x="99" y="26"/>
                    <a:pt x="110" y="37"/>
                  </a:cubicBezTo>
                  <a:cubicBezTo>
                    <a:pt x="121" y="50"/>
                    <a:pt x="130" y="64"/>
                    <a:pt x="132" y="81"/>
                  </a:cubicBezTo>
                  <a:cubicBezTo>
                    <a:pt x="134" y="96"/>
                    <a:pt x="130" y="109"/>
                    <a:pt x="120" y="119"/>
                  </a:cubicBezTo>
                  <a:cubicBezTo>
                    <a:pt x="119" y="121"/>
                    <a:pt x="117" y="122"/>
                    <a:pt x="115" y="123"/>
                  </a:cubicBezTo>
                  <a:close/>
                </a:path>
              </a:pathLst>
            </a:custGeom>
            <a:solidFill>
              <a:srgbClr val="FFC000"/>
            </a:solidFill>
            <a:ln>
              <a:noFill/>
            </a:ln>
          </p:spPr>
          <p:txBody>
            <a:bodyPr vert="horz" wrap="square" lIns="91440" tIns="45720" rIns="91440" bIns="45720" numCol="1" anchor="t" anchorCtr="0" compatLnSpc="1">
              <a:prstTxWarp prst="textNoShape">
                <a:avLst/>
              </a:prstTxWarp>
            </a:bodyPr>
            <a:lstStyle/>
            <a:p>
              <a:pPr algn="r" rtl="1"/>
              <a:endParaRPr lang="es-PE">
                <a:cs typeface="B Nazanin" panose="00000700000000000000" pitchFamily="2" charset="-78"/>
              </a:endParaRPr>
            </a:p>
          </p:txBody>
        </p:sp>
        <p:sp>
          <p:nvSpPr>
            <p:cNvPr id="57" name="Freeform 8">
              <a:extLst>
                <a:ext uri="{FF2B5EF4-FFF2-40B4-BE49-F238E27FC236}">
                  <a16:creationId xmlns:a16="http://schemas.microsoft.com/office/drawing/2014/main" id="{889751DA-BF93-4C27-AE3B-252378A75CE0}"/>
                </a:ext>
              </a:extLst>
            </p:cNvPr>
            <p:cNvSpPr>
              <a:spLocks/>
            </p:cNvSpPr>
            <p:nvPr/>
          </p:nvSpPr>
          <p:spPr bwMode="auto">
            <a:xfrm>
              <a:off x="11299825" y="6316663"/>
              <a:ext cx="171450" cy="177800"/>
            </a:xfrm>
            <a:custGeom>
              <a:avLst/>
              <a:gdLst>
                <a:gd name="T0" fmla="*/ 119 w 119"/>
                <a:gd name="T1" fmla="*/ 44 h 123"/>
                <a:gd name="T2" fmla="*/ 105 w 119"/>
                <a:gd name="T3" fmla="*/ 121 h 123"/>
                <a:gd name="T4" fmla="*/ 97 w 119"/>
                <a:gd name="T5" fmla="*/ 121 h 123"/>
                <a:gd name="T6" fmla="*/ 58 w 119"/>
                <a:gd name="T7" fmla="*/ 123 h 123"/>
                <a:gd name="T8" fmla="*/ 49 w 119"/>
                <a:gd name="T9" fmla="*/ 122 h 123"/>
                <a:gd name="T10" fmla="*/ 6 w 119"/>
                <a:gd name="T11" fmla="*/ 101 h 123"/>
                <a:gd name="T12" fmla="*/ 4 w 119"/>
                <a:gd name="T13" fmla="*/ 98 h 123"/>
                <a:gd name="T14" fmla="*/ 0 w 119"/>
                <a:gd name="T15" fmla="*/ 2 h 123"/>
                <a:gd name="T16" fmla="*/ 0 w 119"/>
                <a:gd name="T17" fmla="*/ 0 h 123"/>
                <a:gd name="T18" fmla="*/ 119 w 119"/>
                <a:gd name="T19" fmla="*/ 44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9" h="123">
                  <a:moveTo>
                    <a:pt x="119" y="44"/>
                  </a:moveTo>
                  <a:cubicBezTo>
                    <a:pt x="108" y="68"/>
                    <a:pt x="104" y="94"/>
                    <a:pt x="105" y="121"/>
                  </a:cubicBezTo>
                  <a:cubicBezTo>
                    <a:pt x="102" y="121"/>
                    <a:pt x="100" y="121"/>
                    <a:pt x="97" y="121"/>
                  </a:cubicBezTo>
                  <a:cubicBezTo>
                    <a:pt x="84" y="122"/>
                    <a:pt x="71" y="123"/>
                    <a:pt x="58" y="123"/>
                  </a:cubicBezTo>
                  <a:cubicBezTo>
                    <a:pt x="55" y="123"/>
                    <a:pt x="52" y="123"/>
                    <a:pt x="49" y="122"/>
                  </a:cubicBezTo>
                  <a:cubicBezTo>
                    <a:pt x="35" y="115"/>
                    <a:pt x="20" y="108"/>
                    <a:pt x="6" y="101"/>
                  </a:cubicBezTo>
                  <a:cubicBezTo>
                    <a:pt x="5" y="101"/>
                    <a:pt x="4" y="99"/>
                    <a:pt x="4" y="98"/>
                  </a:cubicBezTo>
                  <a:cubicBezTo>
                    <a:pt x="2" y="66"/>
                    <a:pt x="1" y="34"/>
                    <a:pt x="0" y="2"/>
                  </a:cubicBezTo>
                  <a:cubicBezTo>
                    <a:pt x="0" y="1"/>
                    <a:pt x="0" y="1"/>
                    <a:pt x="0" y="0"/>
                  </a:cubicBezTo>
                  <a:cubicBezTo>
                    <a:pt x="39" y="15"/>
                    <a:pt x="78" y="32"/>
                    <a:pt x="119" y="44"/>
                  </a:cubicBezTo>
                  <a:close/>
                </a:path>
              </a:pathLst>
            </a:custGeom>
            <a:solidFill>
              <a:srgbClr val="FFC000"/>
            </a:solidFill>
            <a:ln>
              <a:noFill/>
            </a:ln>
          </p:spPr>
          <p:txBody>
            <a:bodyPr vert="horz" wrap="square" lIns="91440" tIns="45720" rIns="91440" bIns="45720" numCol="1" anchor="t" anchorCtr="0" compatLnSpc="1">
              <a:prstTxWarp prst="textNoShape">
                <a:avLst/>
              </a:prstTxWarp>
            </a:bodyPr>
            <a:lstStyle/>
            <a:p>
              <a:pPr algn="r" rtl="1"/>
              <a:endParaRPr lang="es-PE">
                <a:cs typeface="B Nazanin" panose="00000700000000000000" pitchFamily="2" charset="-78"/>
              </a:endParaRPr>
            </a:p>
          </p:txBody>
        </p:sp>
        <p:sp>
          <p:nvSpPr>
            <p:cNvPr id="58" name="Freeform 9">
              <a:extLst>
                <a:ext uri="{FF2B5EF4-FFF2-40B4-BE49-F238E27FC236}">
                  <a16:creationId xmlns:a16="http://schemas.microsoft.com/office/drawing/2014/main" id="{64EEFE92-FFFC-49B4-BF76-118549739D25}"/>
                </a:ext>
              </a:extLst>
            </p:cNvPr>
            <p:cNvSpPr>
              <a:spLocks/>
            </p:cNvSpPr>
            <p:nvPr/>
          </p:nvSpPr>
          <p:spPr bwMode="auto">
            <a:xfrm>
              <a:off x="11547475" y="6621463"/>
              <a:ext cx="342900" cy="95250"/>
            </a:xfrm>
            <a:custGeom>
              <a:avLst/>
              <a:gdLst>
                <a:gd name="T0" fmla="*/ 238 w 238"/>
                <a:gd name="T1" fmla="*/ 1 h 66"/>
                <a:gd name="T2" fmla="*/ 225 w 238"/>
                <a:gd name="T3" fmla="*/ 18 h 66"/>
                <a:gd name="T4" fmla="*/ 177 w 238"/>
                <a:gd name="T5" fmla="*/ 54 h 66"/>
                <a:gd name="T6" fmla="*/ 142 w 238"/>
                <a:gd name="T7" fmla="*/ 64 h 66"/>
                <a:gd name="T8" fmla="*/ 109 w 238"/>
                <a:gd name="T9" fmla="*/ 53 h 66"/>
                <a:gd name="T10" fmla="*/ 101 w 238"/>
                <a:gd name="T11" fmla="*/ 53 h 66"/>
                <a:gd name="T12" fmla="*/ 47 w 238"/>
                <a:gd name="T13" fmla="*/ 60 h 66"/>
                <a:gd name="T14" fmla="*/ 1 w 238"/>
                <a:gd name="T15" fmla="*/ 35 h 66"/>
                <a:gd name="T16" fmla="*/ 0 w 238"/>
                <a:gd name="T17" fmla="*/ 33 h 66"/>
                <a:gd name="T18" fmla="*/ 238 w 238"/>
                <a:gd name="T19" fmla="*/ 0 h 66"/>
                <a:gd name="T20" fmla="*/ 238 w 238"/>
                <a:gd name="T21" fmla="*/ 1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8" h="66">
                  <a:moveTo>
                    <a:pt x="238" y="1"/>
                  </a:moveTo>
                  <a:cubicBezTo>
                    <a:pt x="234" y="7"/>
                    <a:pt x="230" y="12"/>
                    <a:pt x="225" y="18"/>
                  </a:cubicBezTo>
                  <a:cubicBezTo>
                    <a:pt x="211" y="33"/>
                    <a:pt x="195" y="45"/>
                    <a:pt x="177" y="54"/>
                  </a:cubicBezTo>
                  <a:cubicBezTo>
                    <a:pt x="166" y="59"/>
                    <a:pt x="155" y="63"/>
                    <a:pt x="142" y="64"/>
                  </a:cubicBezTo>
                  <a:cubicBezTo>
                    <a:pt x="130" y="64"/>
                    <a:pt x="119" y="60"/>
                    <a:pt x="109" y="53"/>
                  </a:cubicBezTo>
                  <a:cubicBezTo>
                    <a:pt x="106" y="52"/>
                    <a:pt x="104" y="51"/>
                    <a:pt x="101" y="53"/>
                  </a:cubicBezTo>
                  <a:cubicBezTo>
                    <a:pt x="84" y="65"/>
                    <a:pt x="66" y="66"/>
                    <a:pt x="47" y="60"/>
                  </a:cubicBezTo>
                  <a:cubicBezTo>
                    <a:pt x="30" y="55"/>
                    <a:pt x="15" y="46"/>
                    <a:pt x="1" y="35"/>
                  </a:cubicBezTo>
                  <a:cubicBezTo>
                    <a:pt x="1" y="34"/>
                    <a:pt x="1" y="34"/>
                    <a:pt x="0" y="33"/>
                  </a:cubicBezTo>
                  <a:cubicBezTo>
                    <a:pt x="81" y="29"/>
                    <a:pt x="160" y="21"/>
                    <a:pt x="238" y="0"/>
                  </a:cubicBezTo>
                  <a:cubicBezTo>
                    <a:pt x="238" y="0"/>
                    <a:pt x="238" y="1"/>
                    <a:pt x="238" y="1"/>
                  </a:cubicBezTo>
                  <a:close/>
                </a:path>
              </a:pathLst>
            </a:custGeom>
            <a:solidFill>
              <a:srgbClr val="FFC000"/>
            </a:solidFill>
            <a:ln>
              <a:noFill/>
            </a:ln>
          </p:spPr>
          <p:txBody>
            <a:bodyPr vert="horz" wrap="square" lIns="91440" tIns="45720" rIns="91440" bIns="45720" numCol="1" anchor="t" anchorCtr="0" compatLnSpc="1">
              <a:prstTxWarp prst="textNoShape">
                <a:avLst/>
              </a:prstTxWarp>
            </a:bodyPr>
            <a:lstStyle/>
            <a:p>
              <a:pPr algn="r" rtl="1"/>
              <a:endParaRPr lang="es-PE">
                <a:cs typeface="B Nazanin" panose="00000700000000000000" pitchFamily="2" charset="-78"/>
              </a:endParaRPr>
            </a:p>
          </p:txBody>
        </p:sp>
        <p:sp>
          <p:nvSpPr>
            <p:cNvPr id="59" name="Freeform 10">
              <a:extLst>
                <a:ext uri="{FF2B5EF4-FFF2-40B4-BE49-F238E27FC236}">
                  <a16:creationId xmlns:a16="http://schemas.microsoft.com/office/drawing/2014/main" id="{D00CF595-AAE5-473F-AAE2-60323E598C0D}"/>
                </a:ext>
              </a:extLst>
            </p:cNvPr>
            <p:cNvSpPr>
              <a:spLocks/>
            </p:cNvSpPr>
            <p:nvPr/>
          </p:nvSpPr>
          <p:spPr bwMode="auto">
            <a:xfrm>
              <a:off x="11904663" y="6340475"/>
              <a:ext cx="119063" cy="76200"/>
            </a:xfrm>
            <a:custGeom>
              <a:avLst/>
              <a:gdLst>
                <a:gd name="T0" fmla="*/ 0 w 83"/>
                <a:gd name="T1" fmla="*/ 3 h 53"/>
                <a:gd name="T2" fmla="*/ 11 w 83"/>
                <a:gd name="T3" fmla="*/ 2 h 53"/>
                <a:gd name="T4" fmla="*/ 60 w 83"/>
                <a:gd name="T5" fmla="*/ 4 h 53"/>
                <a:gd name="T6" fmla="*/ 76 w 83"/>
                <a:gd name="T7" fmla="*/ 12 h 53"/>
                <a:gd name="T8" fmla="*/ 75 w 83"/>
                <a:gd name="T9" fmla="*/ 31 h 53"/>
                <a:gd name="T10" fmla="*/ 39 w 83"/>
                <a:gd name="T11" fmla="*/ 48 h 53"/>
                <a:gd name="T12" fmla="*/ 22 w 83"/>
                <a:gd name="T13" fmla="*/ 53 h 53"/>
                <a:gd name="T14" fmla="*/ 0 w 83"/>
                <a:gd name="T15" fmla="*/ 3 h 5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3" h="53">
                  <a:moveTo>
                    <a:pt x="0" y="3"/>
                  </a:moveTo>
                  <a:cubicBezTo>
                    <a:pt x="4" y="2"/>
                    <a:pt x="7" y="2"/>
                    <a:pt x="11" y="2"/>
                  </a:cubicBezTo>
                  <a:cubicBezTo>
                    <a:pt x="27" y="1"/>
                    <a:pt x="44" y="0"/>
                    <a:pt x="60" y="4"/>
                  </a:cubicBezTo>
                  <a:cubicBezTo>
                    <a:pt x="66" y="6"/>
                    <a:pt x="71" y="8"/>
                    <a:pt x="76" y="12"/>
                  </a:cubicBezTo>
                  <a:cubicBezTo>
                    <a:pt x="83" y="18"/>
                    <a:pt x="83" y="26"/>
                    <a:pt x="75" y="31"/>
                  </a:cubicBezTo>
                  <a:cubicBezTo>
                    <a:pt x="64" y="39"/>
                    <a:pt x="52" y="43"/>
                    <a:pt x="39" y="48"/>
                  </a:cubicBezTo>
                  <a:cubicBezTo>
                    <a:pt x="34" y="49"/>
                    <a:pt x="28" y="51"/>
                    <a:pt x="22" y="53"/>
                  </a:cubicBezTo>
                  <a:cubicBezTo>
                    <a:pt x="18" y="35"/>
                    <a:pt x="11" y="18"/>
                    <a:pt x="0" y="3"/>
                  </a:cubicBezTo>
                  <a:close/>
                </a:path>
              </a:pathLst>
            </a:custGeom>
            <a:solidFill>
              <a:srgbClr val="FFC000"/>
            </a:solidFill>
            <a:ln>
              <a:noFill/>
            </a:ln>
          </p:spPr>
          <p:txBody>
            <a:bodyPr vert="horz" wrap="square" lIns="91440" tIns="45720" rIns="91440" bIns="45720" numCol="1" anchor="t" anchorCtr="0" compatLnSpc="1">
              <a:prstTxWarp prst="textNoShape">
                <a:avLst/>
              </a:prstTxWarp>
            </a:bodyPr>
            <a:lstStyle/>
            <a:p>
              <a:pPr algn="r" rtl="1"/>
              <a:endParaRPr lang="es-PE">
                <a:cs typeface="B Nazanin" panose="00000700000000000000" pitchFamily="2" charset="-78"/>
              </a:endParaRPr>
            </a:p>
          </p:txBody>
        </p:sp>
        <p:sp>
          <p:nvSpPr>
            <p:cNvPr id="60" name="Freeform 11">
              <a:extLst>
                <a:ext uri="{FF2B5EF4-FFF2-40B4-BE49-F238E27FC236}">
                  <a16:creationId xmlns:a16="http://schemas.microsoft.com/office/drawing/2014/main" id="{FFCEAEFD-7035-4C96-B4A7-9251D4493D14}"/>
                </a:ext>
              </a:extLst>
            </p:cNvPr>
            <p:cNvSpPr>
              <a:spLocks/>
            </p:cNvSpPr>
            <p:nvPr/>
          </p:nvSpPr>
          <p:spPr bwMode="auto">
            <a:xfrm>
              <a:off x="11690350" y="6176963"/>
              <a:ext cx="82550" cy="134938"/>
            </a:xfrm>
            <a:custGeom>
              <a:avLst/>
              <a:gdLst>
                <a:gd name="T0" fmla="*/ 1 w 58"/>
                <a:gd name="T1" fmla="*/ 87 h 93"/>
                <a:gd name="T2" fmla="*/ 20 w 58"/>
                <a:gd name="T3" fmla="*/ 33 h 93"/>
                <a:gd name="T4" fmla="*/ 37 w 58"/>
                <a:gd name="T5" fmla="*/ 9 h 93"/>
                <a:gd name="T6" fmla="*/ 39 w 58"/>
                <a:gd name="T7" fmla="*/ 4 h 93"/>
                <a:gd name="T8" fmla="*/ 46 w 58"/>
                <a:gd name="T9" fmla="*/ 0 h 93"/>
                <a:gd name="T10" fmla="*/ 52 w 58"/>
                <a:gd name="T11" fmla="*/ 2 h 93"/>
                <a:gd name="T12" fmla="*/ 56 w 58"/>
                <a:gd name="T13" fmla="*/ 10 h 93"/>
                <a:gd name="T14" fmla="*/ 46 w 58"/>
                <a:gd name="T15" fmla="*/ 30 h 93"/>
                <a:gd name="T16" fmla="*/ 27 w 58"/>
                <a:gd name="T17" fmla="*/ 57 h 93"/>
                <a:gd name="T18" fmla="*/ 19 w 58"/>
                <a:gd name="T19" fmla="*/ 86 h 93"/>
                <a:gd name="T20" fmla="*/ 16 w 58"/>
                <a:gd name="T21" fmla="*/ 91 h 93"/>
                <a:gd name="T22" fmla="*/ 6 w 58"/>
                <a:gd name="T23" fmla="*/ 92 h 93"/>
                <a:gd name="T24" fmla="*/ 1 w 58"/>
                <a:gd name="T25" fmla="*/ 87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8" h="93">
                  <a:moveTo>
                    <a:pt x="1" y="87"/>
                  </a:moveTo>
                  <a:cubicBezTo>
                    <a:pt x="0" y="67"/>
                    <a:pt x="8" y="49"/>
                    <a:pt x="20" y="33"/>
                  </a:cubicBezTo>
                  <a:cubicBezTo>
                    <a:pt x="26" y="25"/>
                    <a:pt x="31" y="17"/>
                    <a:pt x="37" y="9"/>
                  </a:cubicBezTo>
                  <a:cubicBezTo>
                    <a:pt x="38" y="8"/>
                    <a:pt x="39" y="6"/>
                    <a:pt x="39" y="4"/>
                  </a:cubicBezTo>
                  <a:cubicBezTo>
                    <a:pt x="41" y="1"/>
                    <a:pt x="43" y="0"/>
                    <a:pt x="46" y="0"/>
                  </a:cubicBezTo>
                  <a:cubicBezTo>
                    <a:pt x="48" y="1"/>
                    <a:pt x="50" y="1"/>
                    <a:pt x="52" y="2"/>
                  </a:cubicBezTo>
                  <a:cubicBezTo>
                    <a:pt x="56" y="3"/>
                    <a:pt x="58" y="6"/>
                    <a:pt x="56" y="10"/>
                  </a:cubicBezTo>
                  <a:cubicBezTo>
                    <a:pt x="53" y="17"/>
                    <a:pt x="50" y="23"/>
                    <a:pt x="46" y="30"/>
                  </a:cubicBezTo>
                  <a:cubicBezTo>
                    <a:pt x="40" y="39"/>
                    <a:pt x="33" y="48"/>
                    <a:pt x="27" y="57"/>
                  </a:cubicBezTo>
                  <a:cubicBezTo>
                    <a:pt x="21" y="66"/>
                    <a:pt x="19" y="76"/>
                    <a:pt x="19" y="86"/>
                  </a:cubicBezTo>
                  <a:cubicBezTo>
                    <a:pt x="19" y="89"/>
                    <a:pt x="18" y="90"/>
                    <a:pt x="16" y="91"/>
                  </a:cubicBezTo>
                  <a:cubicBezTo>
                    <a:pt x="12" y="91"/>
                    <a:pt x="9" y="92"/>
                    <a:pt x="6" y="92"/>
                  </a:cubicBezTo>
                  <a:cubicBezTo>
                    <a:pt x="0" y="93"/>
                    <a:pt x="0" y="93"/>
                    <a:pt x="1" y="87"/>
                  </a:cubicBezTo>
                  <a:close/>
                </a:path>
              </a:pathLst>
            </a:custGeom>
            <a:solidFill>
              <a:srgbClr val="FFC000"/>
            </a:solidFill>
            <a:ln>
              <a:noFill/>
            </a:ln>
          </p:spPr>
          <p:txBody>
            <a:bodyPr vert="horz" wrap="square" lIns="91440" tIns="45720" rIns="91440" bIns="45720" numCol="1" anchor="t" anchorCtr="0" compatLnSpc="1">
              <a:prstTxWarp prst="textNoShape">
                <a:avLst/>
              </a:prstTxWarp>
            </a:bodyPr>
            <a:lstStyle/>
            <a:p>
              <a:pPr algn="r" rtl="1"/>
              <a:endParaRPr lang="es-PE">
                <a:cs typeface="B Nazanin" panose="00000700000000000000" pitchFamily="2" charset="-78"/>
              </a:endParaRPr>
            </a:p>
          </p:txBody>
        </p:sp>
      </p:grpSp>
      <p:grpSp>
        <p:nvGrpSpPr>
          <p:cNvPr id="77" name="Grupo 76">
            <a:extLst>
              <a:ext uri="{FF2B5EF4-FFF2-40B4-BE49-F238E27FC236}">
                <a16:creationId xmlns:a16="http://schemas.microsoft.com/office/drawing/2014/main" id="{DDFBF52F-DEEA-4E02-97C5-417578CF847A}"/>
              </a:ext>
            </a:extLst>
          </p:cNvPr>
          <p:cNvGrpSpPr/>
          <p:nvPr/>
        </p:nvGrpSpPr>
        <p:grpSpPr>
          <a:xfrm rot="10800000">
            <a:off x="120811" y="6612571"/>
            <a:ext cx="11775915" cy="145782"/>
            <a:chOff x="120811" y="6612571"/>
            <a:chExt cx="11775915" cy="145782"/>
          </a:xfrm>
        </p:grpSpPr>
        <p:cxnSp>
          <p:nvCxnSpPr>
            <p:cNvPr id="74" name="Conector recto 73">
              <a:extLst>
                <a:ext uri="{FF2B5EF4-FFF2-40B4-BE49-F238E27FC236}">
                  <a16:creationId xmlns:a16="http://schemas.microsoft.com/office/drawing/2014/main" id="{364ED969-17E7-4029-83BB-49C6CB4A99C6}"/>
                </a:ext>
              </a:extLst>
            </p:cNvPr>
            <p:cNvCxnSpPr>
              <a:cxnSpLocks/>
            </p:cNvCxnSpPr>
            <p:nvPr/>
          </p:nvCxnSpPr>
          <p:spPr>
            <a:xfrm>
              <a:off x="6550702" y="6672530"/>
              <a:ext cx="5346024" cy="0"/>
            </a:xfrm>
            <a:prstGeom prst="line">
              <a:avLst/>
            </a:prstGeom>
            <a:ln w="28575">
              <a:solidFill>
                <a:schemeClr val="accent3">
                  <a:lumMod val="75000"/>
                </a:schemeClr>
              </a:solidFill>
              <a:prstDash val="dash"/>
            </a:ln>
          </p:spPr>
          <p:style>
            <a:lnRef idx="1">
              <a:schemeClr val="accent1"/>
            </a:lnRef>
            <a:fillRef idx="0">
              <a:schemeClr val="accent1"/>
            </a:fillRef>
            <a:effectRef idx="0">
              <a:schemeClr val="accent1"/>
            </a:effectRef>
            <a:fontRef idx="minor">
              <a:schemeClr val="tx1"/>
            </a:fontRef>
          </p:style>
        </p:cxnSp>
        <p:sp>
          <p:nvSpPr>
            <p:cNvPr id="72" name="Rectángulo 71">
              <a:extLst>
                <a:ext uri="{FF2B5EF4-FFF2-40B4-BE49-F238E27FC236}">
                  <a16:creationId xmlns:a16="http://schemas.microsoft.com/office/drawing/2014/main" id="{5F29A269-2008-4515-8BD4-95B0BA69B892}"/>
                </a:ext>
              </a:extLst>
            </p:cNvPr>
            <p:cNvSpPr/>
            <p:nvPr/>
          </p:nvSpPr>
          <p:spPr>
            <a:xfrm>
              <a:off x="120811" y="6612571"/>
              <a:ext cx="7224369" cy="145782"/>
            </a:xfrm>
            <a:prstGeom prst="rect">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s-PE">
                <a:cs typeface="B Nazanin" panose="00000700000000000000" pitchFamily="2" charset="-78"/>
              </a:endParaRPr>
            </a:p>
          </p:txBody>
        </p:sp>
      </p:grpSp>
    </p:spTree>
    <p:extLst>
      <p:ext uri="{BB962C8B-B14F-4D97-AF65-F5344CB8AC3E}">
        <p14:creationId xmlns:p14="http://schemas.microsoft.com/office/powerpoint/2010/main" val="3423133475"/>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Freeform: Shape 3">
            <a:extLst>
              <a:ext uri="{FF2B5EF4-FFF2-40B4-BE49-F238E27FC236}">
                <a16:creationId xmlns:a16="http://schemas.microsoft.com/office/drawing/2014/main" id="{E644FAF0-BB4A-4716-B5BF-B8860F706633}"/>
              </a:ext>
            </a:extLst>
          </p:cNvPr>
          <p:cNvSpPr/>
          <p:nvPr/>
        </p:nvSpPr>
        <p:spPr>
          <a:xfrm>
            <a:off x="0" y="0"/>
            <a:ext cx="12192000" cy="6858000"/>
          </a:xfrm>
          <a:custGeom>
            <a:avLst/>
            <a:gdLst>
              <a:gd name="connsiteX0" fmla="*/ 8782270 w 12192000"/>
              <a:gd name="connsiteY0" fmla="*/ 0 h 6858000"/>
              <a:gd name="connsiteX1" fmla="*/ 12192000 w 12192000"/>
              <a:gd name="connsiteY1" fmla="*/ 0 h 6858000"/>
              <a:gd name="connsiteX2" fmla="*/ 12192000 w 12192000"/>
              <a:gd name="connsiteY2" fmla="*/ 6858000 h 6858000"/>
              <a:gd name="connsiteX3" fmla="*/ 12191999 w 12192000"/>
              <a:gd name="connsiteY3" fmla="*/ 6858000 h 6858000"/>
              <a:gd name="connsiteX4" fmla="*/ 0 w 12192000"/>
              <a:gd name="connsiteY4" fmla="*/ 0 h 6858000"/>
              <a:gd name="connsiteX5" fmla="*/ 3082247 w 12192000"/>
              <a:gd name="connsiteY5" fmla="*/ 0 h 6858000"/>
              <a:gd name="connsiteX6" fmla="*/ 6491976 w 12192000"/>
              <a:gd name="connsiteY6" fmla="*/ 6858000 h 6858000"/>
              <a:gd name="connsiteX7" fmla="*/ 0 w 12192000"/>
              <a:gd name="connsiteY7"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192000" h="6858000">
                <a:moveTo>
                  <a:pt x="8782270" y="0"/>
                </a:moveTo>
                <a:lnTo>
                  <a:pt x="12192000" y="0"/>
                </a:lnTo>
                <a:lnTo>
                  <a:pt x="12192000" y="6858000"/>
                </a:lnTo>
                <a:lnTo>
                  <a:pt x="12191999" y="6858000"/>
                </a:lnTo>
                <a:close/>
                <a:moveTo>
                  <a:pt x="0" y="0"/>
                </a:moveTo>
                <a:lnTo>
                  <a:pt x="3082247" y="0"/>
                </a:lnTo>
                <a:lnTo>
                  <a:pt x="6491976" y="6858000"/>
                </a:lnTo>
                <a:lnTo>
                  <a:pt x="0" y="6858000"/>
                </a:lnTo>
                <a:close/>
              </a:path>
            </a:pathLst>
          </a:custGeom>
          <a:solidFill>
            <a:schemeClr val="accent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a:cs typeface="B Nazanin" panose="00000700000000000000" pitchFamily="2" charset="-78"/>
            </a:endParaRPr>
          </a:p>
        </p:txBody>
      </p:sp>
      <p:sp>
        <p:nvSpPr>
          <p:cNvPr id="5" name="TextBox 4">
            <a:extLst>
              <a:ext uri="{FF2B5EF4-FFF2-40B4-BE49-F238E27FC236}">
                <a16:creationId xmlns:a16="http://schemas.microsoft.com/office/drawing/2014/main" id="{5091D0D8-7766-4E02-A20B-41A8020F504B}"/>
              </a:ext>
            </a:extLst>
          </p:cNvPr>
          <p:cNvSpPr txBox="1"/>
          <p:nvPr/>
        </p:nvSpPr>
        <p:spPr>
          <a:xfrm>
            <a:off x="473310" y="5127225"/>
            <a:ext cx="3568440" cy="1569660"/>
          </a:xfrm>
          <a:prstGeom prst="rect">
            <a:avLst/>
          </a:prstGeom>
          <a:noFill/>
        </p:spPr>
        <p:txBody>
          <a:bodyPr wrap="square" rtlCol="0" anchor="ctr">
            <a:spAutoFit/>
          </a:bodyPr>
          <a:lstStyle/>
          <a:p>
            <a:pPr algn="r" rtl="1"/>
            <a:r>
              <a:rPr lang="fa-IR" altLang="ko-KR" sz="4800" b="1" dirty="0">
                <a:solidFill>
                  <a:schemeClr val="bg1"/>
                </a:solidFill>
                <a:cs typeface="B Nazanin" panose="00000700000000000000" pitchFamily="2" charset="-78"/>
              </a:rPr>
              <a:t>عالی</a:t>
            </a:r>
          </a:p>
          <a:p>
            <a:pPr algn="r" rtl="1"/>
            <a:r>
              <a:rPr lang="fa-IR" altLang="ko-KR" sz="4800" b="1" dirty="0">
                <a:solidFill>
                  <a:schemeClr val="bg1"/>
                </a:solidFill>
                <a:cs typeface="B Nazanin" panose="00000700000000000000" pitchFamily="2" charset="-78"/>
              </a:rPr>
              <a:t>اسلاید</a:t>
            </a:r>
            <a:endParaRPr lang="ko-KR" altLang="en-US" sz="4800" b="1" dirty="0">
              <a:solidFill>
                <a:schemeClr val="bg1"/>
              </a:solidFill>
              <a:cs typeface="B Nazanin" panose="00000700000000000000" pitchFamily="2" charset="-78"/>
            </a:endParaRPr>
          </a:p>
        </p:txBody>
      </p:sp>
      <p:sp>
        <p:nvSpPr>
          <p:cNvPr id="6" name="TextBox 5">
            <a:extLst>
              <a:ext uri="{FF2B5EF4-FFF2-40B4-BE49-F238E27FC236}">
                <a16:creationId xmlns:a16="http://schemas.microsoft.com/office/drawing/2014/main" id="{58B45716-E2EA-46D5-A24E-10B95D06F666}"/>
              </a:ext>
            </a:extLst>
          </p:cNvPr>
          <p:cNvSpPr txBox="1"/>
          <p:nvPr/>
        </p:nvSpPr>
        <p:spPr>
          <a:xfrm>
            <a:off x="473310" y="1826677"/>
            <a:ext cx="3328483" cy="430887"/>
          </a:xfrm>
          <a:prstGeom prst="rect">
            <a:avLst/>
          </a:prstGeom>
          <a:noFill/>
        </p:spPr>
        <p:txBody>
          <a:bodyPr wrap="square" rtlCol="0" anchor="ctr">
            <a:spAutoFit/>
          </a:bodyPr>
          <a:lstStyle/>
          <a:p>
            <a:pPr algn="r" rtl="1"/>
            <a:r>
              <a:rPr lang="fa-IR" altLang="ko-KR" sz="1100" dirty="0">
                <a:solidFill>
                  <a:schemeClr val="bg1"/>
                </a:solidFill>
                <a:cs typeface="B Nazanin" panose="00000700000000000000" pitchFamily="2" charset="-78"/>
              </a:rPr>
              <a:t>قالب پاورپوينت حرفه ای ، قابل ویرایش ، جهت استفاده در جلسات دفاع رساله ، پایان نامه ، پروپوزال و سمینار و .... می باشد.</a:t>
            </a:r>
            <a:endParaRPr lang="ko-KR" altLang="en-US" sz="1100" dirty="0">
              <a:solidFill>
                <a:schemeClr val="bg1"/>
              </a:solidFill>
              <a:cs typeface="B Nazanin" panose="00000700000000000000" pitchFamily="2" charset="-78"/>
            </a:endParaRPr>
          </a:p>
        </p:txBody>
      </p:sp>
      <p:sp>
        <p:nvSpPr>
          <p:cNvPr id="7" name="TextBox 6">
            <a:extLst>
              <a:ext uri="{FF2B5EF4-FFF2-40B4-BE49-F238E27FC236}">
                <a16:creationId xmlns:a16="http://schemas.microsoft.com/office/drawing/2014/main" id="{86C51808-7DD9-4398-A570-B24ECF59CDB2}"/>
              </a:ext>
            </a:extLst>
          </p:cNvPr>
          <p:cNvSpPr txBox="1"/>
          <p:nvPr/>
        </p:nvSpPr>
        <p:spPr>
          <a:xfrm>
            <a:off x="462681" y="886978"/>
            <a:ext cx="3328484" cy="954107"/>
          </a:xfrm>
          <a:prstGeom prst="rect">
            <a:avLst/>
          </a:prstGeom>
          <a:noFill/>
        </p:spPr>
        <p:txBody>
          <a:bodyPr wrap="square" rtlCol="0" anchor="ctr">
            <a:spAutoFit/>
          </a:bodyPr>
          <a:lstStyle/>
          <a:p>
            <a:pPr algn="r" rtl="1"/>
            <a:r>
              <a:rPr lang="fa-IR" altLang="ko-KR" sz="2800" dirty="0">
                <a:solidFill>
                  <a:schemeClr val="accent3"/>
                </a:solidFill>
                <a:cs typeface="B Nazanin" panose="00000700000000000000" pitchFamily="2" charset="-78"/>
              </a:rPr>
              <a:t>قالب پاورپوینت چاقی  قابل ویرایش می باشد</a:t>
            </a:r>
            <a:endParaRPr lang="ko-KR" altLang="en-US" sz="2800" dirty="0">
              <a:solidFill>
                <a:schemeClr val="accent3"/>
              </a:solidFill>
              <a:cs typeface="B Nazanin" panose="00000700000000000000" pitchFamily="2" charset="-78"/>
            </a:endParaRPr>
          </a:p>
        </p:txBody>
      </p:sp>
      <p:sp>
        <p:nvSpPr>
          <p:cNvPr id="8" name="TextBox 7">
            <a:extLst>
              <a:ext uri="{FF2B5EF4-FFF2-40B4-BE49-F238E27FC236}">
                <a16:creationId xmlns:a16="http://schemas.microsoft.com/office/drawing/2014/main" id="{9B8DE98C-A952-41FB-BA02-31083E809FD6}"/>
              </a:ext>
            </a:extLst>
          </p:cNvPr>
          <p:cNvSpPr txBox="1"/>
          <p:nvPr/>
        </p:nvSpPr>
        <p:spPr>
          <a:xfrm>
            <a:off x="462681" y="2493134"/>
            <a:ext cx="3482595" cy="2862322"/>
          </a:xfrm>
          <a:prstGeom prst="rect">
            <a:avLst/>
          </a:prstGeom>
          <a:noFill/>
        </p:spPr>
        <p:txBody>
          <a:bodyPr wrap="square" rtlCol="0">
            <a:spAutoFit/>
          </a:bodyPr>
          <a:lstStyle/>
          <a:p>
            <a:pPr algn="r" rtl="1"/>
            <a:r>
              <a:rPr lang="fa-IR" altLang="ko-KR" sz="1200" dirty="0">
                <a:solidFill>
                  <a:schemeClr val="bg1"/>
                </a:solidFill>
                <a:cs typeface="B Nazanin" panose="00000700000000000000" pitchFamily="2" charset="-78"/>
              </a:rPr>
              <a:t>قالب پاورپوینت حرفه ای ویرایش پذیر، ابزاری است بسیار کاربردی برای دانشجویان، محققان و اساتید که به دنبال ارائه یک پروژه، پایان نامه، تز، پروپوزال یا سمینار هستند. این قالب با طراحی شده است که به صورت حرفه ای و جذاب برای مخاطبان شما باشد و بتوانید مفاهیم خود را به شکل بهتری ارائه دهید.</a:t>
            </a:r>
          </a:p>
          <a:p>
            <a:pPr algn="r" rtl="1"/>
            <a:r>
              <a:rPr lang="fa-IR" altLang="ko-KR" sz="1200" dirty="0">
                <a:solidFill>
                  <a:schemeClr val="bg1"/>
                </a:solidFill>
                <a:cs typeface="B Nazanin" panose="00000700000000000000" pitchFamily="2" charset="-78"/>
              </a:rPr>
              <a:t>قالب پاورپوینت حرفه ای ویرایش پذیر، ابزاری است بسیار کاربردی برای دانشجویان، محققان و اساتید که به دنبال ارائه یک پروژه، پایان نامه، تز، پروپوزال یا سمینار هستند. این قالب با طراحی شده است که به صورت حرفه ای و جذاب برای مخاطبان شما باشد و بتوانید مفاهیم خود را به شکل بهتری ارائه دهید.</a:t>
            </a:r>
          </a:p>
          <a:p>
            <a:pPr algn="r" rtl="1"/>
            <a:r>
              <a:rPr lang="fa-IR" altLang="ko-KR" sz="1200" dirty="0">
                <a:solidFill>
                  <a:schemeClr val="bg1"/>
                </a:solidFill>
                <a:cs typeface="B Nazanin" panose="00000700000000000000" pitchFamily="2" charset="-78"/>
              </a:rPr>
              <a:t>قالب پاورپوینت حرفه ای ویرایش پذیر، ابزاری است بسیار کاربردی برای دانشجویان، محققان و اساتید که به دنبال ارائه یک پروژه، پایان نامه، تز، پروپوزال یا سمینار هستند. این قالب با طراحی شده است که به صورت حرفه ای و جذاب برای مخاطبان شما باشد و بتوانید مفاهیم خود را به شکل بهتری ارائه دهید.</a:t>
            </a:r>
            <a:endParaRPr lang="en-US" altLang="ko-KR" sz="1200" dirty="0">
              <a:solidFill>
                <a:schemeClr val="bg1"/>
              </a:solidFill>
              <a:cs typeface="B Nazanin" panose="00000700000000000000" pitchFamily="2" charset="-78"/>
            </a:endParaRPr>
          </a:p>
        </p:txBody>
      </p:sp>
    </p:spTree>
    <p:extLst>
      <p:ext uri="{BB962C8B-B14F-4D97-AF65-F5344CB8AC3E}">
        <p14:creationId xmlns:p14="http://schemas.microsoft.com/office/powerpoint/2010/main" val="2345629806"/>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C0E39E97-DF25-41C2-B849-1EF4F351390E}"/>
              </a:ext>
            </a:extLst>
          </p:cNvPr>
          <p:cNvGrpSpPr/>
          <p:nvPr/>
        </p:nvGrpSpPr>
        <p:grpSpPr>
          <a:xfrm>
            <a:off x="8320787" y="-4306"/>
            <a:ext cx="3887425" cy="5714905"/>
            <a:chOff x="10236889" y="3958582"/>
            <a:chExt cx="1971323" cy="2898043"/>
          </a:xfrm>
        </p:grpSpPr>
        <p:sp>
          <p:nvSpPr>
            <p:cNvPr id="4" name="Freeform: Shape 3">
              <a:extLst>
                <a:ext uri="{FF2B5EF4-FFF2-40B4-BE49-F238E27FC236}">
                  <a16:creationId xmlns:a16="http://schemas.microsoft.com/office/drawing/2014/main" id="{C5956651-3F66-4DE5-8628-967EA131A811}"/>
                </a:ext>
              </a:extLst>
            </p:cNvPr>
            <p:cNvSpPr/>
            <p:nvPr/>
          </p:nvSpPr>
          <p:spPr>
            <a:xfrm flipH="1">
              <a:off x="10788957" y="5936941"/>
              <a:ext cx="1123167" cy="919683"/>
            </a:xfrm>
            <a:custGeom>
              <a:avLst/>
              <a:gdLst>
                <a:gd name="connsiteX0" fmla="*/ 2278552 w 2666423"/>
                <a:gd name="connsiteY0" fmla="*/ 156 h 2183348"/>
                <a:gd name="connsiteX1" fmla="*/ 2250485 w 2666423"/>
                <a:gd name="connsiteY1" fmla="*/ 359 h 2183348"/>
                <a:gd name="connsiteX2" fmla="*/ 1930695 w 2666423"/>
                <a:gd name="connsiteY2" fmla="*/ 22415 h 2183348"/>
                <a:gd name="connsiteX3" fmla="*/ 1856654 w 2666423"/>
                <a:gd name="connsiteY3" fmla="*/ 42893 h 2183348"/>
                <a:gd name="connsiteX4" fmla="*/ 241947 w 2666423"/>
                <a:gd name="connsiteY4" fmla="*/ 41317 h 2183348"/>
                <a:gd name="connsiteX5" fmla="*/ 164756 w 2666423"/>
                <a:gd name="connsiteY5" fmla="*/ 496586 h 2183348"/>
                <a:gd name="connsiteX6" fmla="*/ 70237 w 2666423"/>
                <a:gd name="connsiteY6" fmla="*/ 1396096 h 2183348"/>
                <a:gd name="connsiteX7" fmla="*/ 0 w 2666423"/>
                <a:gd name="connsiteY7" fmla="*/ 2183348 h 2183348"/>
                <a:gd name="connsiteX8" fmla="*/ 2666423 w 2666423"/>
                <a:gd name="connsiteY8" fmla="*/ 2183348 h 2183348"/>
                <a:gd name="connsiteX9" fmla="*/ 2666248 w 2666423"/>
                <a:gd name="connsiteY9" fmla="*/ 2138454 h 2183348"/>
                <a:gd name="connsiteX10" fmla="*/ 2660070 w 2666423"/>
                <a:gd name="connsiteY10" fmla="*/ 61798 h 2183348"/>
                <a:gd name="connsiteX11" fmla="*/ 2278552 w 2666423"/>
                <a:gd name="connsiteY11" fmla="*/ 156 h 2183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666423" h="2183348">
                  <a:moveTo>
                    <a:pt x="2278552" y="156"/>
                  </a:moveTo>
                  <a:cubicBezTo>
                    <a:pt x="2265352" y="-109"/>
                    <a:pt x="2255605" y="-35"/>
                    <a:pt x="2250485" y="359"/>
                  </a:cubicBezTo>
                  <a:cubicBezTo>
                    <a:pt x="2144940" y="8235"/>
                    <a:pt x="2037817" y="16112"/>
                    <a:pt x="1930695" y="22415"/>
                  </a:cubicBezTo>
                  <a:cubicBezTo>
                    <a:pt x="1903914" y="23988"/>
                    <a:pt x="1877135" y="22415"/>
                    <a:pt x="1856654" y="42893"/>
                  </a:cubicBezTo>
                  <a:cubicBezTo>
                    <a:pt x="1855079" y="50770"/>
                    <a:pt x="245098" y="33441"/>
                    <a:pt x="241947" y="41317"/>
                  </a:cubicBezTo>
                  <a:cubicBezTo>
                    <a:pt x="180509" y="173644"/>
                    <a:pt x="182085" y="354807"/>
                    <a:pt x="164756" y="496586"/>
                  </a:cubicBezTo>
                  <a:cubicBezTo>
                    <a:pt x="128525" y="795897"/>
                    <a:pt x="98591" y="1096785"/>
                    <a:pt x="70237" y="1396096"/>
                  </a:cubicBezTo>
                  <a:lnTo>
                    <a:pt x="0" y="2183348"/>
                  </a:lnTo>
                  <a:lnTo>
                    <a:pt x="2666423" y="2183348"/>
                  </a:lnTo>
                  <a:lnTo>
                    <a:pt x="2666248" y="2138454"/>
                  </a:lnTo>
                  <a:cubicBezTo>
                    <a:pt x="2662506" y="1177201"/>
                    <a:pt x="2658297" y="82179"/>
                    <a:pt x="2660070" y="61798"/>
                  </a:cubicBezTo>
                  <a:cubicBezTo>
                    <a:pt x="2632501" y="20446"/>
                    <a:pt x="2370949" y="2009"/>
                    <a:pt x="2278552" y="156"/>
                  </a:cubicBezTo>
                  <a:close/>
                </a:path>
              </a:pathLst>
            </a:custGeom>
            <a:solidFill>
              <a:schemeClr val="tx1"/>
            </a:solidFill>
            <a:ln w="6854" cap="flat">
              <a:noFill/>
              <a:prstDash val="solid"/>
              <a:miter/>
            </a:ln>
          </p:spPr>
          <p:txBody>
            <a:bodyPr wrap="square" rtlCol="0" anchor="ctr">
              <a:noAutofit/>
            </a:bodyPr>
            <a:lstStyle/>
            <a:p>
              <a:pPr algn="r" rtl="1"/>
              <a:endParaRPr lang="en-US">
                <a:cs typeface="B Nazanin" panose="00000700000000000000" pitchFamily="2" charset="-78"/>
              </a:endParaRPr>
            </a:p>
          </p:txBody>
        </p:sp>
        <p:sp>
          <p:nvSpPr>
            <p:cNvPr id="5" name="Freeform: Shape 4">
              <a:extLst>
                <a:ext uri="{FF2B5EF4-FFF2-40B4-BE49-F238E27FC236}">
                  <a16:creationId xmlns:a16="http://schemas.microsoft.com/office/drawing/2014/main" id="{C4DF0BDB-8BE1-4A75-BD0C-C88032910426}"/>
                </a:ext>
              </a:extLst>
            </p:cNvPr>
            <p:cNvSpPr/>
            <p:nvPr/>
          </p:nvSpPr>
          <p:spPr>
            <a:xfrm flipH="1">
              <a:off x="10909026" y="4035306"/>
              <a:ext cx="723289" cy="1911075"/>
            </a:xfrm>
            <a:custGeom>
              <a:avLst/>
              <a:gdLst>
                <a:gd name="connsiteX0" fmla="*/ 750892 w 747522"/>
                <a:gd name="connsiteY0" fmla="*/ 1914068 h 1975104"/>
                <a:gd name="connsiteX1" fmla="*/ 743348 w 747522"/>
                <a:gd name="connsiteY1" fmla="*/ 1778279 h 1975104"/>
                <a:gd name="connsiteX2" fmla="*/ 669967 w 747522"/>
                <a:gd name="connsiteY2" fmla="*/ 969721 h 1975104"/>
                <a:gd name="connsiteX3" fmla="*/ 565726 w 747522"/>
                <a:gd name="connsiteY3" fmla="*/ 469087 h 1975104"/>
                <a:gd name="connsiteX4" fmla="*/ 518406 w 747522"/>
                <a:gd name="connsiteY4" fmla="*/ 98069 h 1975104"/>
                <a:gd name="connsiteX5" fmla="*/ 508804 w 747522"/>
                <a:gd name="connsiteY5" fmla="*/ 85725 h 1975104"/>
                <a:gd name="connsiteX6" fmla="*/ 491659 w 747522"/>
                <a:gd name="connsiteY6" fmla="*/ 107671 h 1975104"/>
                <a:gd name="connsiteX7" fmla="*/ 409363 w 747522"/>
                <a:gd name="connsiteY7" fmla="*/ 263347 h 1975104"/>
                <a:gd name="connsiteX8" fmla="*/ 357243 w 747522"/>
                <a:gd name="connsiteY8" fmla="*/ 269519 h 1975104"/>
                <a:gd name="connsiteX9" fmla="*/ 102125 w 747522"/>
                <a:gd name="connsiteY9" fmla="*/ 59665 h 1975104"/>
                <a:gd name="connsiteX10" fmla="*/ 67835 w 747522"/>
                <a:gd name="connsiteY10" fmla="*/ 0 h 1975104"/>
                <a:gd name="connsiteX11" fmla="*/ 17772 w 747522"/>
                <a:gd name="connsiteY11" fmla="*/ 43205 h 1975104"/>
                <a:gd name="connsiteX12" fmla="*/ 1312 w 747522"/>
                <a:gd name="connsiteY12" fmla="*/ 95326 h 1975104"/>
                <a:gd name="connsiteX13" fmla="*/ 36288 w 747522"/>
                <a:gd name="connsiteY13" fmla="*/ 135788 h 1975104"/>
                <a:gd name="connsiteX14" fmla="*/ 93895 w 747522"/>
                <a:gd name="connsiteY14" fmla="*/ 211912 h 1975104"/>
                <a:gd name="connsiteX15" fmla="*/ 323638 w 747522"/>
                <a:gd name="connsiteY15" fmla="*/ 756437 h 1975104"/>
                <a:gd name="connsiteX16" fmla="*/ 368901 w 747522"/>
                <a:gd name="connsiteY16" fmla="*/ 984809 h 1975104"/>
                <a:gd name="connsiteX17" fmla="*/ 415536 w 747522"/>
                <a:gd name="connsiteY17" fmla="*/ 1261186 h 1975104"/>
                <a:gd name="connsiteX18" fmla="*/ 458055 w 747522"/>
                <a:gd name="connsiteY18" fmla="*/ 1675409 h 1975104"/>
                <a:gd name="connsiteX19" fmla="*/ 472457 w 747522"/>
                <a:gd name="connsiteY19" fmla="*/ 1942186 h 1975104"/>
                <a:gd name="connsiteX20" fmla="*/ 474514 w 747522"/>
                <a:gd name="connsiteY20" fmla="*/ 1981276 h 1975104"/>
                <a:gd name="connsiteX21" fmla="*/ 713173 w 747522"/>
                <a:gd name="connsiteY21" fmla="*/ 1971675 h 1975104"/>
                <a:gd name="connsiteX22" fmla="*/ 746091 w 747522"/>
                <a:gd name="connsiteY22" fmla="*/ 1970303 h 1975104"/>
                <a:gd name="connsiteX23" fmla="*/ 750892 w 747522"/>
                <a:gd name="connsiteY23" fmla="*/ 1914068 h 1975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747522" h="1975104">
                  <a:moveTo>
                    <a:pt x="750892" y="1914068"/>
                  </a:moveTo>
                  <a:cubicBezTo>
                    <a:pt x="750206" y="1900352"/>
                    <a:pt x="745405" y="1810512"/>
                    <a:pt x="743348" y="1778279"/>
                  </a:cubicBezTo>
                  <a:cubicBezTo>
                    <a:pt x="739919" y="1715186"/>
                    <a:pt x="675454" y="1010183"/>
                    <a:pt x="669967" y="969721"/>
                  </a:cubicBezTo>
                  <a:cubicBezTo>
                    <a:pt x="648022" y="801700"/>
                    <a:pt x="597273" y="635737"/>
                    <a:pt x="565726" y="469087"/>
                  </a:cubicBezTo>
                  <a:cubicBezTo>
                    <a:pt x="547895" y="375133"/>
                    <a:pt x="518406" y="100127"/>
                    <a:pt x="518406" y="98069"/>
                  </a:cubicBezTo>
                  <a:cubicBezTo>
                    <a:pt x="514977" y="93955"/>
                    <a:pt x="517034" y="86411"/>
                    <a:pt x="508804" y="85725"/>
                  </a:cubicBezTo>
                  <a:cubicBezTo>
                    <a:pt x="499203" y="90526"/>
                    <a:pt x="496460" y="100127"/>
                    <a:pt x="491659" y="107671"/>
                  </a:cubicBezTo>
                  <a:cubicBezTo>
                    <a:pt x="471085" y="145390"/>
                    <a:pt x="427880" y="224257"/>
                    <a:pt x="409363" y="263347"/>
                  </a:cubicBezTo>
                  <a:cubicBezTo>
                    <a:pt x="402505" y="277063"/>
                    <a:pt x="381246" y="272948"/>
                    <a:pt x="357243" y="269519"/>
                  </a:cubicBezTo>
                  <a:cubicBezTo>
                    <a:pt x="351070" y="269519"/>
                    <a:pt x="178249" y="119329"/>
                    <a:pt x="102125" y="59665"/>
                  </a:cubicBezTo>
                  <a:cubicBezTo>
                    <a:pt x="81551" y="43891"/>
                    <a:pt x="64406" y="28804"/>
                    <a:pt x="67835" y="0"/>
                  </a:cubicBezTo>
                  <a:cubicBezTo>
                    <a:pt x="42460" y="3429"/>
                    <a:pt x="21886" y="9601"/>
                    <a:pt x="17772" y="43205"/>
                  </a:cubicBezTo>
                  <a:cubicBezTo>
                    <a:pt x="17086" y="71323"/>
                    <a:pt x="6799" y="76124"/>
                    <a:pt x="1312" y="95326"/>
                  </a:cubicBezTo>
                  <a:cubicBezTo>
                    <a:pt x="-5546" y="117958"/>
                    <a:pt x="15714" y="122758"/>
                    <a:pt x="36288" y="135788"/>
                  </a:cubicBezTo>
                  <a:cubicBezTo>
                    <a:pt x="59605" y="150876"/>
                    <a:pt x="76750" y="190652"/>
                    <a:pt x="93895" y="211912"/>
                  </a:cubicBezTo>
                  <a:cubicBezTo>
                    <a:pt x="199509" y="341528"/>
                    <a:pt x="315409" y="719404"/>
                    <a:pt x="323638" y="756437"/>
                  </a:cubicBezTo>
                  <a:cubicBezTo>
                    <a:pt x="340098" y="831875"/>
                    <a:pt x="355185" y="907999"/>
                    <a:pt x="368901" y="984809"/>
                  </a:cubicBezTo>
                  <a:cubicBezTo>
                    <a:pt x="386046" y="1076706"/>
                    <a:pt x="401820" y="1168603"/>
                    <a:pt x="415536" y="1261186"/>
                  </a:cubicBezTo>
                  <a:cubicBezTo>
                    <a:pt x="436110" y="1398346"/>
                    <a:pt x="448454" y="1536878"/>
                    <a:pt x="458055" y="1675409"/>
                  </a:cubicBezTo>
                  <a:cubicBezTo>
                    <a:pt x="464227" y="1763878"/>
                    <a:pt x="468342" y="1853032"/>
                    <a:pt x="472457" y="1942186"/>
                  </a:cubicBezTo>
                  <a:cubicBezTo>
                    <a:pt x="473143" y="1954530"/>
                    <a:pt x="460113" y="1974418"/>
                    <a:pt x="474514" y="1981276"/>
                  </a:cubicBezTo>
                  <a:cubicBezTo>
                    <a:pt x="480687" y="1984019"/>
                    <a:pt x="656251" y="1973732"/>
                    <a:pt x="713173" y="1971675"/>
                  </a:cubicBezTo>
                  <a:cubicBezTo>
                    <a:pt x="718659" y="1971675"/>
                    <a:pt x="740605" y="1973047"/>
                    <a:pt x="746091" y="1970303"/>
                  </a:cubicBezTo>
                  <a:cubicBezTo>
                    <a:pt x="757750" y="1964817"/>
                    <a:pt x="752263" y="1925726"/>
                    <a:pt x="750892" y="1914068"/>
                  </a:cubicBezTo>
                  <a:close/>
                </a:path>
              </a:pathLst>
            </a:custGeom>
            <a:solidFill>
              <a:schemeClr val="accent1">
                <a:lumMod val="20000"/>
                <a:lumOff val="80000"/>
              </a:schemeClr>
            </a:solidFill>
            <a:ln w="6854" cap="flat">
              <a:noFill/>
              <a:prstDash val="solid"/>
              <a:miter/>
            </a:ln>
          </p:spPr>
          <p:txBody>
            <a:bodyPr rtlCol="0" anchor="ctr"/>
            <a:lstStyle/>
            <a:p>
              <a:pPr algn="r" rtl="1"/>
              <a:endParaRPr lang="en-US">
                <a:cs typeface="B Nazanin" panose="00000700000000000000" pitchFamily="2" charset="-78"/>
              </a:endParaRPr>
            </a:p>
          </p:txBody>
        </p:sp>
        <p:sp>
          <p:nvSpPr>
            <p:cNvPr id="6" name="Freeform: Shape 5">
              <a:extLst>
                <a:ext uri="{FF2B5EF4-FFF2-40B4-BE49-F238E27FC236}">
                  <a16:creationId xmlns:a16="http://schemas.microsoft.com/office/drawing/2014/main" id="{75984AE2-DDF5-4038-A599-1FE606F274D9}"/>
                </a:ext>
              </a:extLst>
            </p:cNvPr>
            <p:cNvSpPr/>
            <p:nvPr/>
          </p:nvSpPr>
          <p:spPr>
            <a:xfrm flipH="1">
              <a:off x="11095409" y="3958582"/>
              <a:ext cx="476284" cy="342007"/>
            </a:xfrm>
            <a:custGeom>
              <a:avLst/>
              <a:gdLst>
                <a:gd name="connsiteX0" fmla="*/ 1130709 w 1130709"/>
                <a:gd name="connsiteY0" fmla="*/ 0 h 811931"/>
                <a:gd name="connsiteX1" fmla="*/ 28840 w 1130709"/>
                <a:gd name="connsiteY1" fmla="*/ 0 h 811931"/>
                <a:gd name="connsiteX2" fmla="*/ 27423 w 1130709"/>
                <a:gd name="connsiteY2" fmla="*/ 11472 h 811931"/>
                <a:gd name="connsiteX3" fmla="*/ 871 w 1130709"/>
                <a:gd name="connsiteY3" fmla="*/ 185295 h 811931"/>
                <a:gd name="connsiteX4" fmla="*/ 71760 w 1130709"/>
                <a:gd name="connsiteY4" fmla="*/ 328650 h 811931"/>
                <a:gd name="connsiteX5" fmla="*/ 536481 w 1130709"/>
                <a:gd name="connsiteY5" fmla="*/ 694126 h 811931"/>
                <a:gd name="connsiteX6" fmla="*/ 676685 w 1130709"/>
                <a:gd name="connsiteY6" fmla="*/ 804399 h 811931"/>
                <a:gd name="connsiteX7" fmla="*/ 829490 w 1130709"/>
                <a:gd name="connsiteY7" fmla="*/ 747687 h 811931"/>
                <a:gd name="connsiteX8" fmla="*/ 1020105 w 1130709"/>
                <a:gd name="connsiteY8" fmla="*/ 405841 h 811931"/>
                <a:gd name="connsiteX9" fmla="*/ 1002776 w 1130709"/>
                <a:gd name="connsiteY9" fmla="*/ 240431 h 811931"/>
                <a:gd name="connsiteX10" fmla="*/ 1102858 w 1130709"/>
                <a:gd name="connsiteY10" fmla="*/ 62691 h 811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30709" h="811931">
                  <a:moveTo>
                    <a:pt x="1130709" y="0"/>
                  </a:moveTo>
                  <a:lnTo>
                    <a:pt x="28840" y="0"/>
                  </a:lnTo>
                  <a:lnTo>
                    <a:pt x="27423" y="11472"/>
                  </a:lnTo>
                  <a:cubicBezTo>
                    <a:pt x="14162" y="106899"/>
                    <a:pt x="-1099" y="168558"/>
                    <a:pt x="871" y="185295"/>
                  </a:cubicBezTo>
                  <a:cubicBezTo>
                    <a:pt x="-5432" y="248308"/>
                    <a:pt x="22925" y="290843"/>
                    <a:pt x="71760" y="328650"/>
                  </a:cubicBezTo>
                  <a:cubicBezTo>
                    <a:pt x="226141" y="449951"/>
                    <a:pt x="385250" y="569674"/>
                    <a:pt x="536481" y="694126"/>
                  </a:cubicBezTo>
                  <a:cubicBezTo>
                    <a:pt x="560111" y="713029"/>
                    <a:pt x="654631" y="785494"/>
                    <a:pt x="676685" y="804399"/>
                  </a:cubicBezTo>
                  <a:cubicBezTo>
                    <a:pt x="689287" y="812276"/>
                    <a:pt x="790107" y="831178"/>
                    <a:pt x="829490" y="747687"/>
                  </a:cubicBezTo>
                  <a:cubicBezTo>
                    <a:pt x="889354" y="621661"/>
                    <a:pt x="949215" y="527141"/>
                    <a:pt x="1020105" y="405841"/>
                  </a:cubicBezTo>
                  <a:cubicBezTo>
                    <a:pt x="1020105" y="396388"/>
                    <a:pt x="938189" y="327074"/>
                    <a:pt x="1002776" y="240431"/>
                  </a:cubicBezTo>
                  <a:cubicBezTo>
                    <a:pt x="1034676" y="197898"/>
                    <a:pt x="1069038" y="134491"/>
                    <a:pt x="1102858" y="62691"/>
                  </a:cubicBezTo>
                  <a:close/>
                </a:path>
              </a:pathLst>
            </a:custGeom>
            <a:solidFill>
              <a:srgbClr val="FECBA3"/>
            </a:solidFill>
            <a:ln w="6350" cap="flat">
              <a:noFill/>
              <a:prstDash val="solid"/>
              <a:miter/>
            </a:ln>
          </p:spPr>
          <p:txBody>
            <a:bodyPr rtlCol="0" anchor="ctr"/>
            <a:lstStyle/>
            <a:p>
              <a:pPr algn="r" rtl="1"/>
              <a:endParaRPr lang="en-US">
                <a:cs typeface="B Nazanin" panose="00000700000000000000" pitchFamily="2" charset="-78"/>
              </a:endParaRPr>
            </a:p>
          </p:txBody>
        </p:sp>
        <p:sp>
          <p:nvSpPr>
            <p:cNvPr id="7" name="Freeform: Shape 6">
              <a:extLst>
                <a:ext uri="{FF2B5EF4-FFF2-40B4-BE49-F238E27FC236}">
                  <a16:creationId xmlns:a16="http://schemas.microsoft.com/office/drawing/2014/main" id="{E8F24BCA-0F0F-4769-A8CE-FD35B0E50513}"/>
                </a:ext>
              </a:extLst>
            </p:cNvPr>
            <p:cNvSpPr/>
            <p:nvPr/>
          </p:nvSpPr>
          <p:spPr>
            <a:xfrm flipH="1">
              <a:off x="11143987" y="3968950"/>
              <a:ext cx="338420" cy="331785"/>
            </a:xfrm>
            <a:custGeom>
              <a:avLst/>
              <a:gdLst>
                <a:gd name="connsiteX0" fmla="*/ 351815 w 349758"/>
                <a:gd name="connsiteY0" fmla="*/ 165278 h 342900"/>
                <a:gd name="connsiteX1" fmla="*/ 266776 w 349758"/>
                <a:gd name="connsiteY1" fmla="*/ 317525 h 342900"/>
                <a:gd name="connsiteX2" fmla="*/ 183794 w 349758"/>
                <a:gd name="connsiteY2" fmla="*/ 309982 h 342900"/>
                <a:gd name="connsiteX3" fmla="*/ 121387 w 349758"/>
                <a:gd name="connsiteY3" fmla="*/ 210541 h 342900"/>
                <a:gd name="connsiteX4" fmla="*/ 0 w 349758"/>
                <a:gd name="connsiteY4" fmla="*/ 0 h 342900"/>
                <a:gd name="connsiteX5" fmla="*/ 111785 w 349758"/>
                <a:gd name="connsiteY5" fmla="*/ 93955 h 342900"/>
                <a:gd name="connsiteX6" fmla="*/ 336728 w 349758"/>
                <a:gd name="connsiteY6" fmla="*/ 106985 h 342900"/>
                <a:gd name="connsiteX7" fmla="*/ 351815 w 349758"/>
                <a:gd name="connsiteY7" fmla="*/ 165278 h 342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9758" h="342900">
                  <a:moveTo>
                    <a:pt x="351815" y="165278"/>
                  </a:moveTo>
                  <a:cubicBezTo>
                    <a:pt x="320954" y="218084"/>
                    <a:pt x="295580" y="264033"/>
                    <a:pt x="266776" y="317525"/>
                  </a:cubicBezTo>
                  <a:cubicBezTo>
                    <a:pt x="245516" y="353873"/>
                    <a:pt x="215341" y="361417"/>
                    <a:pt x="183794" y="309982"/>
                  </a:cubicBezTo>
                  <a:cubicBezTo>
                    <a:pt x="159791" y="275006"/>
                    <a:pt x="139903" y="242773"/>
                    <a:pt x="121387" y="210541"/>
                  </a:cubicBezTo>
                  <a:cubicBezTo>
                    <a:pt x="84353" y="145390"/>
                    <a:pt x="4115" y="10287"/>
                    <a:pt x="0" y="0"/>
                  </a:cubicBezTo>
                  <a:cubicBezTo>
                    <a:pt x="37719" y="39776"/>
                    <a:pt x="76810" y="66523"/>
                    <a:pt x="111785" y="93955"/>
                  </a:cubicBezTo>
                  <a:cubicBezTo>
                    <a:pt x="183109" y="150876"/>
                    <a:pt x="262661" y="165964"/>
                    <a:pt x="336728" y="106985"/>
                  </a:cubicBezTo>
                  <a:cubicBezTo>
                    <a:pt x="338099" y="160477"/>
                    <a:pt x="351130" y="161849"/>
                    <a:pt x="351815" y="165278"/>
                  </a:cubicBezTo>
                  <a:close/>
                </a:path>
              </a:pathLst>
            </a:custGeom>
            <a:solidFill>
              <a:srgbClr val="9A6217"/>
            </a:solidFill>
            <a:ln w="9293" cap="flat">
              <a:noFill/>
              <a:prstDash val="solid"/>
              <a:miter/>
            </a:ln>
          </p:spPr>
          <p:txBody>
            <a:bodyPr rtlCol="0" anchor="ctr"/>
            <a:lstStyle/>
            <a:p>
              <a:pPr algn="r" rtl="1"/>
              <a:endParaRPr lang="en-US">
                <a:cs typeface="B Nazanin" panose="00000700000000000000" pitchFamily="2" charset="-78"/>
              </a:endParaRPr>
            </a:p>
          </p:txBody>
        </p:sp>
        <p:sp>
          <p:nvSpPr>
            <p:cNvPr id="8" name="Freeform: Shape 7">
              <a:extLst>
                <a:ext uri="{FF2B5EF4-FFF2-40B4-BE49-F238E27FC236}">
                  <a16:creationId xmlns:a16="http://schemas.microsoft.com/office/drawing/2014/main" id="{F051B3F4-898D-4970-BCB6-37B550888C1A}"/>
                </a:ext>
              </a:extLst>
            </p:cNvPr>
            <p:cNvSpPr/>
            <p:nvPr/>
          </p:nvSpPr>
          <p:spPr>
            <a:xfrm flipH="1">
              <a:off x="10247676" y="6358949"/>
              <a:ext cx="278698" cy="497676"/>
            </a:xfrm>
            <a:custGeom>
              <a:avLst/>
              <a:gdLst>
                <a:gd name="connsiteX0" fmla="*/ 288211 w 288036"/>
                <a:gd name="connsiteY0" fmla="*/ 224436 h 514350"/>
                <a:gd name="connsiteX1" fmla="*/ 288896 w 288036"/>
                <a:gd name="connsiteY1" fmla="*/ 286843 h 514350"/>
                <a:gd name="connsiteX2" fmla="*/ 113332 w 288036"/>
                <a:gd name="connsiteY2" fmla="*/ 504928 h 514350"/>
                <a:gd name="connsiteX3" fmla="*/ 52981 w 288036"/>
                <a:gd name="connsiteY3" fmla="*/ 481611 h 514350"/>
                <a:gd name="connsiteX4" fmla="*/ 61897 w 288036"/>
                <a:gd name="connsiteY4" fmla="*/ 441148 h 514350"/>
                <a:gd name="connsiteX5" fmla="*/ 82471 w 288036"/>
                <a:gd name="connsiteY5" fmla="*/ 380798 h 514350"/>
                <a:gd name="connsiteX6" fmla="*/ 133906 w 288036"/>
                <a:gd name="connsiteY6" fmla="*/ 195632 h 514350"/>
                <a:gd name="connsiteX7" fmla="*/ 87271 w 288036"/>
                <a:gd name="connsiteY7" fmla="*/ 246381 h 514350"/>
                <a:gd name="connsiteX8" fmla="*/ 82471 w 288036"/>
                <a:gd name="connsiteY8" fmla="*/ 303988 h 514350"/>
                <a:gd name="connsiteX9" fmla="*/ 40637 w 288036"/>
                <a:gd name="connsiteY9" fmla="*/ 382170 h 514350"/>
                <a:gd name="connsiteX10" fmla="*/ 1546 w 288036"/>
                <a:gd name="connsiteY10" fmla="*/ 373254 h 514350"/>
                <a:gd name="connsiteX11" fmla="*/ 7718 w 288036"/>
                <a:gd name="connsiteY11" fmla="*/ 80418 h 514350"/>
                <a:gd name="connsiteX12" fmla="*/ 42008 w 288036"/>
                <a:gd name="connsiteY12" fmla="*/ 6351 h 514350"/>
                <a:gd name="connsiteX13" fmla="*/ 66011 w 288036"/>
                <a:gd name="connsiteY13" fmla="*/ 865 h 514350"/>
                <a:gd name="connsiteX14" fmla="*/ 252549 w 288036"/>
                <a:gd name="connsiteY14" fmla="*/ 27611 h 514350"/>
                <a:gd name="connsiteX15" fmla="*/ 272437 w 288036"/>
                <a:gd name="connsiteY15" fmla="*/ 37898 h 514350"/>
                <a:gd name="connsiteX16" fmla="*/ 288211 w 288036"/>
                <a:gd name="connsiteY16" fmla="*/ 224436 h 514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88036" h="514350">
                  <a:moveTo>
                    <a:pt x="288211" y="224436"/>
                  </a:moveTo>
                  <a:cubicBezTo>
                    <a:pt x="288211" y="234037"/>
                    <a:pt x="293011" y="275871"/>
                    <a:pt x="288896" y="286843"/>
                  </a:cubicBezTo>
                  <a:cubicBezTo>
                    <a:pt x="253921" y="378741"/>
                    <a:pt x="192199" y="449378"/>
                    <a:pt x="113332" y="504928"/>
                  </a:cubicBezTo>
                  <a:cubicBezTo>
                    <a:pt x="81099" y="527559"/>
                    <a:pt x="61211" y="517272"/>
                    <a:pt x="52981" y="481611"/>
                  </a:cubicBezTo>
                  <a:cubicBezTo>
                    <a:pt x="53667" y="463780"/>
                    <a:pt x="57782" y="452121"/>
                    <a:pt x="61897" y="441148"/>
                  </a:cubicBezTo>
                  <a:cubicBezTo>
                    <a:pt x="63268" y="416460"/>
                    <a:pt x="64640" y="393142"/>
                    <a:pt x="82471" y="380798"/>
                  </a:cubicBezTo>
                  <a:cubicBezTo>
                    <a:pt x="133220" y="345136"/>
                    <a:pt x="172996" y="202490"/>
                    <a:pt x="133906" y="195632"/>
                  </a:cubicBezTo>
                  <a:cubicBezTo>
                    <a:pt x="93443" y="194946"/>
                    <a:pt x="89329" y="213463"/>
                    <a:pt x="87271" y="246381"/>
                  </a:cubicBezTo>
                  <a:cubicBezTo>
                    <a:pt x="84528" y="273813"/>
                    <a:pt x="88643" y="285472"/>
                    <a:pt x="82471" y="303988"/>
                  </a:cubicBezTo>
                  <a:cubicBezTo>
                    <a:pt x="75613" y="333478"/>
                    <a:pt x="68069" y="363653"/>
                    <a:pt x="40637" y="382170"/>
                  </a:cubicBezTo>
                  <a:cubicBezTo>
                    <a:pt x="24178" y="393142"/>
                    <a:pt x="9090" y="398629"/>
                    <a:pt x="1546" y="373254"/>
                  </a:cubicBezTo>
                  <a:cubicBezTo>
                    <a:pt x="-2569" y="341022"/>
                    <a:pt x="2232" y="96191"/>
                    <a:pt x="7718" y="80418"/>
                  </a:cubicBezTo>
                  <a:cubicBezTo>
                    <a:pt x="11833" y="52300"/>
                    <a:pt x="22120" y="26925"/>
                    <a:pt x="42008" y="6351"/>
                  </a:cubicBezTo>
                  <a:cubicBezTo>
                    <a:pt x="48866" y="-1192"/>
                    <a:pt x="57096" y="-507"/>
                    <a:pt x="66011" y="865"/>
                  </a:cubicBezTo>
                  <a:cubicBezTo>
                    <a:pt x="128419" y="9095"/>
                    <a:pt x="190141" y="18010"/>
                    <a:pt x="252549" y="27611"/>
                  </a:cubicBezTo>
                  <a:cubicBezTo>
                    <a:pt x="260093" y="28983"/>
                    <a:pt x="267637" y="31040"/>
                    <a:pt x="272437" y="37898"/>
                  </a:cubicBezTo>
                  <a:cubicBezTo>
                    <a:pt x="277238" y="49557"/>
                    <a:pt x="279981" y="203862"/>
                    <a:pt x="288211" y="224436"/>
                  </a:cubicBezTo>
                  <a:close/>
                </a:path>
              </a:pathLst>
            </a:custGeom>
            <a:solidFill>
              <a:srgbClr val="FECBA3"/>
            </a:solidFill>
            <a:ln w="6350" cap="flat">
              <a:noFill/>
              <a:prstDash val="solid"/>
              <a:miter/>
            </a:ln>
          </p:spPr>
          <p:txBody>
            <a:bodyPr rtlCol="0" anchor="ctr"/>
            <a:lstStyle/>
            <a:p>
              <a:pPr algn="r" rtl="1"/>
              <a:endParaRPr lang="en-US">
                <a:cs typeface="B Nazanin" panose="00000700000000000000" pitchFamily="2" charset="-78"/>
              </a:endParaRPr>
            </a:p>
          </p:txBody>
        </p:sp>
        <p:sp>
          <p:nvSpPr>
            <p:cNvPr id="9" name="Freeform: Shape 8">
              <a:extLst>
                <a:ext uri="{FF2B5EF4-FFF2-40B4-BE49-F238E27FC236}">
                  <a16:creationId xmlns:a16="http://schemas.microsoft.com/office/drawing/2014/main" id="{4A90AA62-EF50-4A1F-B8EE-639B9AC7F33C}"/>
                </a:ext>
              </a:extLst>
            </p:cNvPr>
            <p:cNvSpPr/>
            <p:nvPr/>
          </p:nvSpPr>
          <p:spPr>
            <a:xfrm flipH="1">
              <a:off x="10259528" y="6165293"/>
              <a:ext cx="245520" cy="232249"/>
            </a:xfrm>
            <a:custGeom>
              <a:avLst/>
              <a:gdLst>
                <a:gd name="connsiteX0" fmla="*/ 249025 w 253746"/>
                <a:gd name="connsiteY0" fmla="*/ 240785 h 240030"/>
                <a:gd name="connsiteX1" fmla="*/ 61116 w 253746"/>
                <a:gd name="connsiteY1" fmla="*/ 211981 h 240030"/>
                <a:gd name="connsiteX2" fmla="*/ 18596 w 253746"/>
                <a:gd name="connsiteY2" fmla="*/ 206495 h 240030"/>
                <a:gd name="connsiteX3" fmla="*/ 13110 w 253746"/>
                <a:gd name="connsiteY3" fmla="*/ 205809 h 240030"/>
                <a:gd name="connsiteX4" fmla="*/ 6938 w 253746"/>
                <a:gd name="connsiteY4" fmla="*/ 159860 h 240030"/>
                <a:gd name="connsiteX5" fmla="*/ 6252 w 253746"/>
                <a:gd name="connsiteY5" fmla="*/ 131742 h 240030"/>
                <a:gd name="connsiteX6" fmla="*/ 765 w 253746"/>
                <a:gd name="connsiteY6" fmla="*/ 74135 h 240030"/>
                <a:gd name="connsiteX7" fmla="*/ 22711 w 253746"/>
                <a:gd name="connsiteY7" fmla="*/ 32987 h 240030"/>
                <a:gd name="connsiteX8" fmla="*/ 244224 w 253746"/>
                <a:gd name="connsiteY8" fmla="*/ 50132 h 240030"/>
                <a:gd name="connsiteX9" fmla="*/ 253140 w 253746"/>
                <a:gd name="connsiteY9" fmla="*/ 75507 h 240030"/>
                <a:gd name="connsiteX10" fmla="*/ 253826 w 253746"/>
                <a:gd name="connsiteY10" fmla="*/ 155745 h 240030"/>
                <a:gd name="connsiteX11" fmla="*/ 253140 w 253746"/>
                <a:gd name="connsiteY11" fmla="*/ 241470 h 240030"/>
                <a:gd name="connsiteX12" fmla="*/ 253140 w 253746"/>
                <a:gd name="connsiteY12" fmla="*/ 241470 h 240030"/>
                <a:gd name="connsiteX13" fmla="*/ 249025 w 253746"/>
                <a:gd name="connsiteY13" fmla="*/ 240785 h 240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53746" h="240030">
                  <a:moveTo>
                    <a:pt x="249025" y="240785"/>
                  </a:moveTo>
                  <a:cubicBezTo>
                    <a:pt x="186617" y="231183"/>
                    <a:pt x="123524" y="221582"/>
                    <a:pt x="61116" y="211981"/>
                  </a:cubicBezTo>
                  <a:cubicBezTo>
                    <a:pt x="47400" y="209924"/>
                    <a:pt x="32998" y="208552"/>
                    <a:pt x="18596" y="206495"/>
                  </a:cubicBezTo>
                  <a:cubicBezTo>
                    <a:pt x="16539" y="205809"/>
                    <a:pt x="15167" y="205809"/>
                    <a:pt x="13110" y="205809"/>
                  </a:cubicBezTo>
                  <a:cubicBezTo>
                    <a:pt x="4194" y="191407"/>
                    <a:pt x="14481" y="174262"/>
                    <a:pt x="6938" y="159860"/>
                  </a:cubicBezTo>
                  <a:cubicBezTo>
                    <a:pt x="6938" y="150259"/>
                    <a:pt x="6252" y="140658"/>
                    <a:pt x="6252" y="131742"/>
                  </a:cubicBezTo>
                  <a:cubicBezTo>
                    <a:pt x="-606" y="113226"/>
                    <a:pt x="8309" y="92652"/>
                    <a:pt x="765" y="74135"/>
                  </a:cubicBezTo>
                  <a:cubicBezTo>
                    <a:pt x="-2664" y="54933"/>
                    <a:pt x="5566" y="42588"/>
                    <a:pt x="22711" y="32987"/>
                  </a:cubicBezTo>
                  <a:cubicBezTo>
                    <a:pt x="108436" y="-15705"/>
                    <a:pt x="159185" y="-10904"/>
                    <a:pt x="244224" y="50132"/>
                  </a:cubicBezTo>
                  <a:cubicBezTo>
                    <a:pt x="253826" y="56990"/>
                    <a:pt x="253140" y="65906"/>
                    <a:pt x="253140" y="75507"/>
                  </a:cubicBezTo>
                  <a:cubicBezTo>
                    <a:pt x="253826" y="102253"/>
                    <a:pt x="253826" y="128999"/>
                    <a:pt x="253826" y="155745"/>
                  </a:cubicBezTo>
                  <a:cubicBezTo>
                    <a:pt x="257255" y="184549"/>
                    <a:pt x="258626" y="212667"/>
                    <a:pt x="253140" y="241470"/>
                  </a:cubicBezTo>
                  <a:lnTo>
                    <a:pt x="253140" y="241470"/>
                  </a:lnTo>
                  <a:cubicBezTo>
                    <a:pt x="252454" y="243528"/>
                    <a:pt x="251082" y="243528"/>
                    <a:pt x="249025" y="240785"/>
                  </a:cubicBezTo>
                  <a:close/>
                </a:path>
              </a:pathLst>
            </a:custGeom>
            <a:solidFill>
              <a:schemeClr val="accent1">
                <a:lumMod val="60000"/>
                <a:lumOff val="40000"/>
              </a:schemeClr>
            </a:solidFill>
            <a:ln w="6854" cap="flat">
              <a:noFill/>
              <a:prstDash val="solid"/>
              <a:miter/>
            </a:ln>
          </p:spPr>
          <p:txBody>
            <a:bodyPr rtlCol="0" anchor="ctr"/>
            <a:lstStyle/>
            <a:p>
              <a:pPr algn="r" rtl="1"/>
              <a:endParaRPr lang="en-US">
                <a:cs typeface="B Nazanin" panose="00000700000000000000" pitchFamily="2" charset="-78"/>
              </a:endParaRPr>
            </a:p>
          </p:txBody>
        </p:sp>
        <p:sp>
          <p:nvSpPr>
            <p:cNvPr id="10" name="Freeform: Shape 9">
              <a:extLst>
                <a:ext uri="{FF2B5EF4-FFF2-40B4-BE49-F238E27FC236}">
                  <a16:creationId xmlns:a16="http://schemas.microsoft.com/office/drawing/2014/main" id="{3CD43FD4-4643-442C-9301-8C98B46CBBCE}"/>
                </a:ext>
              </a:extLst>
            </p:cNvPr>
            <p:cNvSpPr/>
            <p:nvPr/>
          </p:nvSpPr>
          <p:spPr>
            <a:xfrm flipH="1">
              <a:off x="10913085" y="5887326"/>
              <a:ext cx="6636" cy="46449"/>
            </a:xfrm>
            <a:custGeom>
              <a:avLst/>
              <a:gdLst>
                <a:gd name="connsiteX0" fmla="*/ 5506 w 0"/>
                <a:gd name="connsiteY0" fmla="*/ 52121 h 48006"/>
                <a:gd name="connsiteX1" fmla="*/ 706 w 0"/>
                <a:gd name="connsiteY1" fmla="*/ 0 h 48006"/>
                <a:gd name="connsiteX2" fmla="*/ 5506 w 0"/>
                <a:gd name="connsiteY2" fmla="*/ 52121 h 48006"/>
              </a:gdLst>
              <a:ahLst/>
              <a:cxnLst>
                <a:cxn ang="0">
                  <a:pos x="connsiteX0" y="connsiteY0"/>
                </a:cxn>
                <a:cxn ang="0">
                  <a:pos x="connsiteX1" y="connsiteY1"/>
                </a:cxn>
                <a:cxn ang="0">
                  <a:pos x="connsiteX2" y="connsiteY2"/>
                </a:cxn>
              </a:cxnLst>
              <a:rect l="l" t="t" r="r" b="b"/>
              <a:pathLst>
                <a:path h="48006">
                  <a:moveTo>
                    <a:pt x="5506" y="52121"/>
                  </a:moveTo>
                  <a:cubicBezTo>
                    <a:pt x="-4095" y="35661"/>
                    <a:pt x="2077" y="17145"/>
                    <a:pt x="706" y="0"/>
                  </a:cubicBezTo>
                  <a:cubicBezTo>
                    <a:pt x="10993" y="16459"/>
                    <a:pt x="3449" y="34976"/>
                    <a:pt x="5506" y="52121"/>
                  </a:cubicBezTo>
                  <a:close/>
                </a:path>
              </a:pathLst>
            </a:custGeom>
            <a:solidFill>
              <a:srgbClr val="FDFDFD"/>
            </a:solidFill>
            <a:ln w="6854" cap="flat">
              <a:noFill/>
              <a:prstDash val="solid"/>
              <a:miter/>
            </a:ln>
          </p:spPr>
          <p:txBody>
            <a:bodyPr rtlCol="0" anchor="ctr"/>
            <a:lstStyle/>
            <a:p>
              <a:pPr algn="r" rtl="1"/>
              <a:endParaRPr lang="en-US">
                <a:cs typeface="B Nazanin" panose="00000700000000000000" pitchFamily="2" charset="-78"/>
              </a:endParaRPr>
            </a:p>
          </p:txBody>
        </p:sp>
        <p:sp>
          <p:nvSpPr>
            <p:cNvPr id="11" name="Freeform: Shape 10">
              <a:extLst>
                <a:ext uri="{FF2B5EF4-FFF2-40B4-BE49-F238E27FC236}">
                  <a16:creationId xmlns:a16="http://schemas.microsoft.com/office/drawing/2014/main" id="{C3252FEE-80B6-4BEA-824E-DF397CC54B32}"/>
                </a:ext>
              </a:extLst>
            </p:cNvPr>
            <p:cNvSpPr/>
            <p:nvPr/>
          </p:nvSpPr>
          <p:spPr>
            <a:xfrm flipH="1">
              <a:off x="10236889" y="4054385"/>
              <a:ext cx="1971323" cy="2802240"/>
            </a:xfrm>
            <a:custGeom>
              <a:avLst/>
              <a:gdLst>
                <a:gd name="connsiteX0" fmla="*/ 2570601 w 4679962"/>
                <a:gd name="connsiteY0" fmla="*/ 285525 h 6652578"/>
                <a:gd name="connsiteX1" fmla="*/ 2865188 w 4679962"/>
                <a:gd name="connsiteY1" fmla="*/ 2276735 h 6652578"/>
                <a:gd name="connsiteX2" fmla="*/ 3058952 w 4679962"/>
                <a:gd name="connsiteY2" fmla="*/ 4945335 h 6652578"/>
                <a:gd name="connsiteX3" fmla="*/ 3145923 w 4679962"/>
                <a:gd name="connsiteY3" fmla="*/ 6556538 h 6652578"/>
                <a:gd name="connsiteX4" fmla="*/ 3150679 w 4679962"/>
                <a:gd name="connsiteY4" fmla="*/ 6652578 h 6652578"/>
                <a:gd name="connsiteX5" fmla="*/ 3807167 w 4679962"/>
                <a:gd name="connsiteY5" fmla="*/ 6652578 h 6652578"/>
                <a:gd name="connsiteX6" fmla="*/ 3667028 w 4679962"/>
                <a:gd name="connsiteY6" fmla="*/ 4236439 h 6652578"/>
                <a:gd name="connsiteX7" fmla="*/ 3934834 w 4679962"/>
                <a:gd name="connsiteY7" fmla="*/ 5135951 h 6652578"/>
                <a:gd name="connsiteX8" fmla="*/ 4679962 w 4679962"/>
                <a:gd name="connsiteY8" fmla="*/ 5167457 h 6652578"/>
                <a:gd name="connsiteX9" fmla="*/ 4509827 w 4679962"/>
                <a:gd name="connsiteY9" fmla="*/ 3960757 h 6652578"/>
                <a:gd name="connsiteX10" fmla="*/ 4040379 w 4679962"/>
                <a:gd name="connsiteY10" fmla="*/ 1875028 h 6652578"/>
                <a:gd name="connsiteX11" fmla="*/ 3386619 w 4679962"/>
                <a:gd name="connsiteY11" fmla="*/ 794354 h 6652578"/>
                <a:gd name="connsiteX12" fmla="*/ 2644642 w 4679962"/>
                <a:gd name="connsiteY12" fmla="*/ 513947 h 6652578"/>
                <a:gd name="connsiteX13" fmla="*/ 2597382 w 4679962"/>
                <a:gd name="connsiteY13" fmla="*/ 309155 h 6652578"/>
                <a:gd name="connsiteX14" fmla="*/ 2570601 w 4679962"/>
                <a:gd name="connsiteY14" fmla="*/ 285525 h 6652578"/>
                <a:gd name="connsiteX15" fmla="*/ 1284153 w 4679962"/>
                <a:gd name="connsiteY15" fmla="*/ 0 h 6652578"/>
                <a:gd name="connsiteX16" fmla="*/ 1225276 w 4679962"/>
                <a:gd name="connsiteY16" fmla="*/ 1969 h 6652578"/>
                <a:gd name="connsiteX17" fmla="*/ 1004730 w 4679962"/>
                <a:gd name="connsiteY17" fmla="*/ 317034 h 6652578"/>
                <a:gd name="connsiteX18" fmla="*/ 207616 w 4679962"/>
                <a:gd name="connsiteY18" fmla="*/ 647852 h 6652578"/>
                <a:gd name="connsiteX19" fmla="*/ 52003 w 4679962"/>
                <a:gd name="connsiteY19" fmla="*/ 770309 h 6652578"/>
                <a:gd name="connsiteX20" fmla="*/ 0 w 4679962"/>
                <a:gd name="connsiteY20" fmla="*/ 827682 h 6652578"/>
                <a:gd name="connsiteX21" fmla="*/ 0 w 4679962"/>
                <a:gd name="connsiteY21" fmla="*/ 4113092 h 6652578"/>
                <a:gd name="connsiteX22" fmla="*/ 77701 w 4679962"/>
                <a:gd name="connsiteY22" fmla="*/ 4144411 h 6652578"/>
                <a:gd name="connsiteX23" fmla="*/ 327341 w 4679962"/>
                <a:gd name="connsiteY23" fmla="*/ 4217540 h 6652578"/>
                <a:gd name="connsiteX24" fmla="*/ 305877 w 4679962"/>
                <a:gd name="connsiteY24" fmla="*/ 6404485 h 6652578"/>
                <a:gd name="connsiteX25" fmla="*/ 311484 w 4679962"/>
                <a:gd name="connsiteY25" fmla="*/ 6652578 h 6652578"/>
                <a:gd name="connsiteX26" fmla="*/ 2550036 w 4679962"/>
                <a:gd name="connsiteY26" fmla="*/ 6652578 h 6652578"/>
                <a:gd name="connsiteX27" fmla="*/ 2548648 w 4679962"/>
                <a:gd name="connsiteY27" fmla="*/ 6596334 h 6652578"/>
                <a:gd name="connsiteX28" fmla="*/ 2400465 w 4679962"/>
                <a:gd name="connsiteY28" fmla="*/ 3102210 h 6652578"/>
                <a:gd name="connsiteX29" fmla="*/ 1370204 w 4679962"/>
                <a:gd name="connsiteY29" fmla="*/ 143748 h 6652578"/>
                <a:gd name="connsiteX30" fmla="*/ 1422191 w 4679962"/>
                <a:gd name="connsiteY30" fmla="*/ 9845 h 6652578"/>
                <a:gd name="connsiteX31" fmla="*/ 1284153 w 4679962"/>
                <a:gd name="connsiteY31" fmla="*/ 0 h 66525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4679962" h="6652578">
                  <a:moveTo>
                    <a:pt x="2570601" y="285525"/>
                  </a:moveTo>
                  <a:cubicBezTo>
                    <a:pt x="2583203" y="791205"/>
                    <a:pt x="2758064" y="1537908"/>
                    <a:pt x="2865188" y="2276735"/>
                  </a:cubicBezTo>
                  <a:cubicBezTo>
                    <a:pt x="3014844" y="3303848"/>
                    <a:pt x="3003816" y="4085210"/>
                    <a:pt x="3058952" y="4945335"/>
                  </a:cubicBezTo>
                  <a:cubicBezTo>
                    <a:pt x="3083074" y="5325088"/>
                    <a:pt x="3116242" y="5961138"/>
                    <a:pt x="3145923" y="6556538"/>
                  </a:cubicBezTo>
                  <a:lnTo>
                    <a:pt x="3150679" y="6652578"/>
                  </a:lnTo>
                  <a:lnTo>
                    <a:pt x="3807167" y="6652578"/>
                  </a:lnTo>
                  <a:lnTo>
                    <a:pt x="3667028" y="4236439"/>
                  </a:lnTo>
                  <a:lnTo>
                    <a:pt x="3934834" y="5135951"/>
                  </a:lnTo>
                  <a:lnTo>
                    <a:pt x="4679962" y="5167457"/>
                  </a:lnTo>
                  <a:cubicBezTo>
                    <a:pt x="4679962" y="5167457"/>
                    <a:pt x="4612224" y="4690135"/>
                    <a:pt x="4509827" y="3960757"/>
                  </a:cubicBezTo>
                  <a:cubicBezTo>
                    <a:pt x="4407431" y="3231383"/>
                    <a:pt x="4087639" y="2108177"/>
                    <a:pt x="4040379" y="1875028"/>
                  </a:cubicBezTo>
                  <a:cubicBezTo>
                    <a:pt x="3993119" y="1641880"/>
                    <a:pt x="3656000" y="955038"/>
                    <a:pt x="3386619" y="794354"/>
                  </a:cubicBezTo>
                  <a:cubicBezTo>
                    <a:pt x="3117240" y="633672"/>
                    <a:pt x="2644642" y="513947"/>
                    <a:pt x="2644642" y="513947"/>
                  </a:cubicBezTo>
                  <a:lnTo>
                    <a:pt x="2597382" y="309155"/>
                  </a:lnTo>
                  <a:cubicBezTo>
                    <a:pt x="2597382" y="309155"/>
                    <a:pt x="2598956" y="302854"/>
                    <a:pt x="2570601" y="285525"/>
                  </a:cubicBezTo>
                  <a:close/>
                  <a:moveTo>
                    <a:pt x="1284153" y="0"/>
                  </a:moveTo>
                  <a:cubicBezTo>
                    <a:pt x="1248118" y="0"/>
                    <a:pt x="1225276" y="1969"/>
                    <a:pt x="1225276" y="1969"/>
                  </a:cubicBezTo>
                  <a:lnTo>
                    <a:pt x="1004730" y="317034"/>
                  </a:lnTo>
                  <a:cubicBezTo>
                    <a:pt x="1004730" y="317034"/>
                    <a:pt x="445490" y="498196"/>
                    <a:pt x="207616" y="647852"/>
                  </a:cubicBezTo>
                  <a:cubicBezTo>
                    <a:pt x="148147" y="685266"/>
                    <a:pt x="96752" y="726126"/>
                    <a:pt x="52003" y="770309"/>
                  </a:cubicBezTo>
                  <a:lnTo>
                    <a:pt x="0" y="827682"/>
                  </a:lnTo>
                  <a:lnTo>
                    <a:pt x="0" y="4113092"/>
                  </a:lnTo>
                  <a:lnTo>
                    <a:pt x="77701" y="4144411"/>
                  </a:lnTo>
                  <a:cubicBezTo>
                    <a:pt x="162227" y="4173924"/>
                    <a:pt x="246212" y="4198636"/>
                    <a:pt x="327341" y="4217540"/>
                  </a:cubicBezTo>
                  <a:cubicBezTo>
                    <a:pt x="277717" y="4420755"/>
                    <a:pt x="285594" y="5438022"/>
                    <a:pt x="305877" y="6404485"/>
                  </a:cubicBezTo>
                  <a:lnTo>
                    <a:pt x="311484" y="6652578"/>
                  </a:lnTo>
                  <a:lnTo>
                    <a:pt x="2550036" y="6652578"/>
                  </a:lnTo>
                  <a:lnTo>
                    <a:pt x="2548648" y="6596334"/>
                  </a:lnTo>
                  <a:cubicBezTo>
                    <a:pt x="2519814" y="5472748"/>
                    <a:pt x="2471354" y="3993646"/>
                    <a:pt x="2400465" y="3102210"/>
                  </a:cubicBezTo>
                  <a:cubicBezTo>
                    <a:pt x="2283892" y="1630855"/>
                    <a:pt x="1975128" y="591140"/>
                    <a:pt x="1370204" y="143748"/>
                  </a:cubicBezTo>
                  <a:cubicBezTo>
                    <a:pt x="1390684" y="101216"/>
                    <a:pt x="1395410" y="63406"/>
                    <a:pt x="1422191" y="9845"/>
                  </a:cubicBezTo>
                  <a:cubicBezTo>
                    <a:pt x="1369417" y="1969"/>
                    <a:pt x="1320189" y="0"/>
                    <a:pt x="1284153" y="0"/>
                  </a:cubicBezTo>
                  <a:close/>
                </a:path>
              </a:pathLst>
            </a:custGeom>
            <a:solidFill>
              <a:schemeClr val="bg1"/>
            </a:solidFill>
            <a:ln w="6854" cap="flat">
              <a:solidFill>
                <a:schemeClr val="tx1"/>
              </a:solidFill>
              <a:prstDash val="solid"/>
              <a:miter/>
            </a:ln>
          </p:spPr>
          <p:txBody>
            <a:bodyPr wrap="square" rtlCol="0" anchor="ctr">
              <a:noAutofit/>
            </a:bodyPr>
            <a:lstStyle/>
            <a:p>
              <a:pPr algn="r" rtl="1"/>
              <a:endParaRPr lang="en-US">
                <a:cs typeface="B Nazanin" panose="00000700000000000000" pitchFamily="2" charset="-78"/>
              </a:endParaRPr>
            </a:p>
          </p:txBody>
        </p:sp>
        <p:sp>
          <p:nvSpPr>
            <p:cNvPr id="12" name="Freeform: Shape 11">
              <a:extLst>
                <a:ext uri="{FF2B5EF4-FFF2-40B4-BE49-F238E27FC236}">
                  <a16:creationId xmlns:a16="http://schemas.microsoft.com/office/drawing/2014/main" id="{006055EB-D271-4C4D-B6F4-99334889B72B}"/>
                </a:ext>
              </a:extLst>
            </p:cNvPr>
            <p:cNvSpPr/>
            <p:nvPr/>
          </p:nvSpPr>
          <p:spPr>
            <a:xfrm flipH="1">
              <a:off x="10943216" y="4286492"/>
              <a:ext cx="398141" cy="1420035"/>
            </a:xfrm>
            <a:custGeom>
              <a:avLst/>
              <a:gdLst>
                <a:gd name="connsiteX0" fmla="*/ 199868 w 411480"/>
                <a:gd name="connsiteY0" fmla="*/ 1391119 h 1467612"/>
                <a:gd name="connsiteX1" fmla="*/ 195067 w 411480"/>
                <a:gd name="connsiteY1" fmla="*/ 1363687 h 1467612"/>
                <a:gd name="connsiteX2" fmla="*/ 106599 w 411480"/>
                <a:gd name="connsiteY2" fmla="*/ 580503 h 1467612"/>
                <a:gd name="connsiteX3" fmla="*/ 102484 w 411480"/>
                <a:gd name="connsiteY3" fmla="*/ 569531 h 1467612"/>
                <a:gd name="connsiteX4" fmla="*/ 66822 w 411480"/>
                <a:gd name="connsiteY4" fmla="*/ 228002 h 1467612"/>
                <a:gd name="connsiteX5" fmla="*/ 22245 w 411480"/>
                <a:gd name="connsiteY5" fmla="*/ 130619 h 1467612"/>
                <a:gd name="connsiteX6" fmla="*/ 9901 w 411480"/>
                <a:gd name="connsiteY6" fmla="*/ 75069 h 1467612"/>
                <a:gd name="connsiteX7" fmla="*/ 54478 w 411480"/>
                <a:gd name="connsiteY7" fmla="*/ 6489 h 1467612"/>
                <a:gd name="connsiteX8" fmla="*/ 102484 w 411480"/>
                <a:gd name="connsiteY8" fmla="*/ 317 h 1467612"/>
                <a:gd name="connsiteX9" fmla="*/ 136774 w 411480"/>
                <a:gd name="connsiteY9" fmla="*/ 17462 h 1467612"/>
                <a:gd name="connsiteX10" fmla="*/ 162834 w 411480"/>
                <a:gd name="connsiteY10" fmla="*/ 51752 h 1467612"/>
                <a:gd name="connsiteX11" fmla="*/ 173121 w 411480"/>
                <a:gd name="connsiteY11" fmla="*/ 127875 h 1467612"/>
                <a:gd name="connsiteX12" fmla="*/ 173807 w 411480"/>
                <a:gd name="connsiteY12" fmla="*/ 157365 h 1467612"/>
                <a:gd name="connsiteX13" fmla="*/ 283535 w 411480"/>
                <a:gd name="connsiteY13" fmla="*/ 496836 h 1467612"/>
                <a:gd name="connsiteX14" fmla="*/ 404922 w 411480"/>
                <a:gd name="connsiteY14" fmla="*/ 1290307 h 1467612"/>
                <a:gd name="connsiteX15" fmla="*/ 408351 w 411480"/>
                <a:gd name="connsiteY15" fmla="*/ 1304023 h 1467612"/>
                <a:gd name="connsiteX16" fmla="*/ 363774 w 411480"/>
                <a:gd name="connsiteY16" fmla="*/ 1427467 h 1467612"/>
                <a:gd name="connsiteX17" fmla="*/ 272562 w 411480"/>
                <a:gd name="connsiteY17" fmla="*/ 1445297 h 1467612"/>
                <a:gd name="connsiteX18" fmla="*/ 199868 w 411480"/>
                <a:gd name="connsiteY18" fmla="*/ 1391119 h 1467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11480" h="1467612">
                  <a:moveTo>
                    <a:pt x="199868" y="1391119"/>
                  </a:moveTo>
                  <a:cubicBezTo>
                    <a:pt x="192324" y="1382890"/>
                    <a:pt x="195067" y="1373288"/>
                    <a:pt x="195067" y="1363687"/>
                  </a:cubicBezTo>
                  <a:cubicBezTo>
                    <a:pt x="194381" y="1099654"/>
                    <a:pt x="160777" y="839050"/>
                    <a:pt x="106599" y="580503"/>
                  </a:cubicBezTo>
                  <a:cubicBezTo>
                    <a:pt x="105913" y="577074"/>
                    <a:pt x="103856" y="573645"/>
                    <a:pt x="102484" y="569531"/>
                  </a:cubicBezTo>
                  <a:cubicBezTo>
                    <a:pt x="67508" y="457745"/>
                    <a:pt x="58593" y="343217"/>
                    <a:pt x="66822" y="228002"/>
                  </a:cubicBezTo>
                  <a:cubicBezTo>
                    <a:pt x="70251" y="182739"/>
                    <a:pt x="58593" y="154622"/>
                    <a:pt x="22245" y="130619"/>
                  </a:cubicBezTo>
                  <a:cubicBezTo>
                    <a:pt x="-4501" y="112788"/>
                    <a:pt x="-5187" y="103872"/>
                    <a:pt x="9901" y="75069"/>
                  </a:cubicBezTo>
                  <a:cubicBezTo>
                    <a:pt x="22931" y="51066"/>
                    <a:pt x="28418" y="22262"/>
                    <a:pt x="54478" y="6489"/>
                  </a:cubicBezTo>
                  <a:cubicBezTo>
                    <a:pt x="70251" y="1688"/>
                    <a:pt x="86711" y="5803"/>
                    <a:pt x="102484" y="317"/>
                  </a:cubicBezTo>
                  <a:cubicBezTo>
                    <a:pt x="117572" y="-1741"/>
                    <a:pt x="127859" y="6489"/>
                    <a:pt x="136774" y="17462"/>
                  </a:cubicBezTo>
                  <a:cubicBezTo>
                    <a:pt x="145689" y="28434"/>
                    <a:pt x="153233" y="40779"/>
                    <a:pt x="162834" y="51752"/>
                  </a:cubicBezTo>
                  <a:cubicBezTo>
                    <a:pt x="184094" y="75069"/>
                    <a:pt x="195067" y="99072"/>
                    <a:pt x="173121" y="127875"/>
                  </a:cubicBezTo>
                  <a:cubicBezTo>
                    <a:pt x="166263" y="136791"/>
                    <a:pt x="167635" y="147764"/>
                    <a:pt x="173807" y="157365"/>
                  </a:cubicBezTo>
                  <a:cubicBezTo>
                    <a:pt x="235529" y="262292"/>
                    <a:pt x="260904" y="378878"/>
                    <a:pt x="283535" y="496836"/>
                  </a:cubicBezTo>
                  <a:cubicBezTo>
                    <a:pt x="333599" y="759497"/>
                    <a:pt x="368574" y="1024902"/>
                    <a:pt x="404922" y="1290307"/>
                  </a:cubicBezTo>
                  <a:cubicBezTo>
                    <a:pt x="405608" y="1295107"/>
                    <a:pt x="407665" y="1299222"/>
                    <a:pt x="408351" y="1304023"/>
                  </a:cubicBezTo>
                  <a:cubicBezTo>
                    <a:pt x="423438" y="1356143"/>
                    <a:pt x="389148" y="1390433"/>
                    <a:pt x="363774" y="1427467"/>
                  </a:cubicBezTo>
                  <a:cubicBezTo>
                    <a:pt x="327426" y="1482331"/>
                    <a:pt x="326741" y="1483016"/>
                    <a:pt x="272562" y="1445297"/>
                  </a:cubicBezTo>
                  <a:cubicBezTo>
                    <a:pt x="247188" y="1428838"/>
                    <a:pt x="217698" y="1417180"/>
                    <a:pt x="199868" y="1391119"/>
                  </a:cubicBezTo>
                  <a:close/>
                </a:path>
              </a:pathLst>
            </a:custGeom>
            <a:solidFill>
              <a:schemeClr val="accent6"/>
            </a:solidFill>
            <a:ln w="6854" cap="flat">
              <a:noFill/>
              <a:prstDash val="solid"/>
              <a:miter/>
            </a:ln>
          </p:spPr>
          <p:txBody>
            <a:bodyPr rtlCol="0" anchor="ctr"/>
            <a:lstStyle/>
            <a:p>
              <a:pPr algn="r" rtl="1"/>
              <a:endParaRPr lang="en-US">
                <a:cs typeface="B Nazanin" panose="00000700000000000000" pitchFamily="2" charset="-78"/>
              </a:endParaRPr>
            </a:p>
          </p:txBody>
        </p:sp>
        <p:sp>
          <p:nvSpPr>
            <p:cNvPr id="13" name="Freeform: Shape 12">
              <a:extLst>
                <a:ext uri="{FF2B5EF4-FFF2-40B4-BE49-F238E27FC236}">
                  <a16:creationId xmlns:a16="http://schemas.microsoft.com/office/drawing/2014/main" id="{E6422005-DBF0-4FB5-96E4-818E9EBE17D2}"/>
                </a:ext>
              </a:extLst>
            </p:cNvPr>
            <p:cNvSpPr/>
            <p:nvPr/>
          </p:nvSpPr>
          <p:spPr>
            <a:xfrm flipH="1">
              <a:off x="11451220" y="4951531"/>
              <a:ext cx="756992" cy="1047936"/>
            </a:xfrm>
            <a:custGeom>
              <a:avLst/>
              <a:gdLst>
                <a:gd name="connsiteX0" fmla="*/ 0 w 1797116"/>
                <a:gd name="connsiteY0" fmla="*/ 0 h 2487823"/>
                <a:gd name="connsiteX1" fmla="*/ 0 w 1797116"/>
                <a:gd name="connsiteY1" fmla="*/ 809270 h 2487823"/>
                <a:gd name="connsiteX2" fmla="*/ 604597 w 1797116"/>
                <a:gd name="connsiteY2" fmla="*/ 2221592 h 2487823"/>
                <a:gd name="connsiteX3" fmla="*/ 1797116 w 1797116"/>
                <a:gd name="connsiteY3" fmla="*/ 2487823 h 2487823"/>
                <a:gd name="connsiteX4" fmla="*/ 856649 w 1797116"/>
                <a:gd name="connsiteY4" fmla="*/ 220931 h 24878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7116" h="2487823">
                  <a:moveTo>
                    <a:pt x="0" y="0"/>
                  </a:moveTo>
                  <a:lnTo>
                    <a:pt x="0" y="809270"/>
                  </a:lnTo>
                  <a:lnTo>
                    <a:pt x="604597" y="2221592"/>
                  </a:lnTo>
                  <a:lnTo>
                    <a:pt x="1797116" y="2487823"/>
                  </a:lnTo>
                  <a:lnTo>
                    <a:pt x="856649" y="220931"/>
                  </a:lnTo>
                  <a:close/>
                </a:path>
              </a:pathLst>
            </a:custGeom>
            <a:solidFill>
              <a:schemeClr val="accent2"/>
            </a:solidFill>
            <a:ln w="6854" cap="flat">
              <a:noFill/>
              <a:prstDash val="solid"/>
              <a:miter/>
            </a:ln>
          </p:spPr>
          <p:txBody>
            <a:bodyPr wrap="square" rtlCol="0" anchor="ctr">
              <a:noAutofit/>
            </a:bodyPr>
            <a:lstStyle/>
            <a:p>
              <a:pPr algn="r" rtl="1"/>
              <a:endParaRPr lang="en-US">
                <a:cs typeface="B Nazanin" panose="00000700000000000000" pitchFamily="2" charset="-78"/>
              </a:endParaRPr>
            </a:p>
          </p:txBody>
        </p:sp>
        <p:sp>
          <p:nvSpPr>
            <p:cNvPr id="14" name="Freeform: Shape 13">
              <a:extLst>
                <a:ext uri="{FF2B5EF4-FFF2-40B4-BE49-F238E27FC236}">
                  <a16:creationId xmlns:a16="http://schemas.microsoft.com/office/drawing/2014/main" id="{F8FFEC8F-352C-404C-903B-118AFBC67CDF}"/>
                </a:ext>
              </a:extLst>
            </p:cNvPr>
            <p:cNvSpPr/>
            <p:nvPr/>
          </p:nvSpPr>
          <p:spPr>
            <a:xfrm flipH="1">
              <a:off x="11533501" y="5330201"/>
              <a:ext cx="451226" cy="418048"/>
            </a:xfrm>
            <a:custGeom>
              <a:avLst/>
              <a:gdLst>
                <a:gd name="connsiteX0" fmla="*/ 59665 w 466344"/>
                <a:gd name="connsiteY0" fmla="*/ 140307 h 432054"/>
                <a:gd name="connsiteX1" fmla="*/ 117958 w 466344"/>
                <a:gd name="connsiteY1" fmla="*/ 63498 h 432054"/>
                <a:gd name="connsiteX2" fmla="*/ 304495 w 466344"/>
                <a:gd name="connsiteY2" fmla="*/ 27836 h 432054"/>
                <a:gd name="connsiteX3" fmla="*/ 301066 w 466344"/>
                <a:gd name="connsiteY3" fmla="*/ 74470 h 432054"/>
                <a:gd name="connsiteX4" fmla="*/ 330556 w 466344"/>
                <a:gd name="connsiteY4" fmla="*/ 70356 h 432054"/>
                <a:gd name="connsiteX5" fmla="*/ 378562 w 466344"/>
                <a:gd name="connsiteY5" fmla="*/ 77899 h 432054"/>
                <a:gd name="connsiteX6" fmla="*/ 393649 w 466344"/>
                <a:gd name="connsiteY6" fmla="*/ 121105 h 432054"/>
                <a:gd name="connsiteX7" fmla="*/ 426568 w 466344"/>
                <a:gd name="connsiteY7" fmla="*/ 150594 h 432054"/>
                <a:gd name="connsiteX8" fmla="*/ 433426 w 466344"/>
                <a:gd name="connsiteY8" fmla="*/ 194485 h 432054"/>
                <a:gd name="connsiteX9" fmla="*/ 453314 w 466344"/>
                <a:gd name="connsiteY9" fmla="*/ 217803 h 432054"/>
                <a:gd name="connsiteX10" fmla="*/ 452628 w 466344"/>
                <a:gd name="connsiteY10" fmla="*/ 269923 h 432054"/>
                <a:gd name="connsiteX11" fmla="*/ 466344 w 466344"/>
                <a:gd name="connsiteY11" fmla="*/ 304899 h 432054"/>
                <a:gd name="connsiteX12" fmla="*/ 439598 w 466344"/>
                <a:gd name="connsiteY12" fmla="*/ 359077 h 432054"/>
                <a:gd name="connsiteX13" fmla="*/ 362102 w 466344"/>
                <a:gd name="connsiteY13" fmla="*/ 393367 h 432054"/>
                <a:gd name="connsiteX14" fmla="*/ 202311 w 466344"/>
                <a:gd name="connsiteY14" fmla="*/ 436573 h 432054"/>
                <a:gd name="connsiteX15" fmla="*/ 128930 w 466344"/>
                <a:gd name="connsiteY15" fmla="*/ 434515 h 432054"/>
                <a:gd name="connsiteX16" fmla="*/ 52807 w 466344"/>
                <a:gd name="connsiteY16" fmla="*/ 436573 h 432054"/>
                <a:gd name="connsiteX17" fmla="*/ 4115 w 466344"/>
                <a:gd name="connsiteY17" fmla="*/ 409827 h 432054"/>
                <a:gd name="connsiteX18" fmla="*/ 0 w 466344"/>
                <a:gd name="connsiteY18" fmla="*/ 354277 h 432054"/>
                <a:gd name="connsiteX19" fmla="*/ 23317 w 466344"/>
                <a:gd name="connsiteY19" fmla="*/ 191742 h 432054"/>
                <a:gd name="connsiteX20" fmla="*/ 59665 w 466344"/>
                <a:gd name="connsiteY20" fmla="*/ 140307 h 432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66344" h="432054">
                  <a:moveTo>
                    <a:pt x="59665" y="140307"/>
                  </a:moveTo>
                  <a:cubicBezTo>
                    <a:pt x="78867" y="114933"/>
                    <a:pt x="90526" y="87501"/>
                    <a:pt x="117958" y="63498"/>
                  </a:cubicBezTo>
                  <a:cubicBezTo>
                    <a:pt x="205740" y="-282"/>
                    <a:pt x="235915" y="-22913"/>
                    <a:pt x="304495" y="27836"/>
                  </a:cubicBezTo>
                  <a:cubicBezTo>
                    <a:pt x="323698" y="47038"/>
                    <a:pt x="298323" y="72413"/>
                    <a:pt x="301066" y="74470"/>
                  </a:cubicBezTo>
                  <a:cubicBezTo>
                    <a:pt x="305181" y="83386"/>
                    <a:pt x="311353" y="72413"/>
                    <a:pt x="330556" y="70356"/>
                  </a:cubicBezTo>
                  <a:cubicBezTo>
                    <a:pt x="347701" y="68298"/>
                    <a:pt x="366903" y="66927"/>
                    <a:pt x="378562" y="77899"/>
                  </a:cubicBezTo>
                  <a:cubicBezTo>
                    <a:pt x="395707" y="92987"/>
                    <a:pt x="384048" y="99845"/>
                    <a:pt x="393649" y="121105"/>
                  </a:cubicBezTo>
                  <a:cubicBezTo>
                    <a:pt x="402565" y="139621"/>
                    <a:pt x="414909" y="126591"/>
                    <a:pt x="426568" y="150594"/>
                  </a:cubicBezTo>
                  <a:cubicBezTo>
                    <a:pt x="436169" y="170482"/>
                    <a:pt x="427253" y="178026"/>
                    <a:pt x="433426" y="194485"/>
                  </a:cubicBezTo>
                  <a:cubicBezTo>
                    <a:pt x="437540" y="204087"/>
                    <a:pt x="446456" y="203401"/>
                    <a:pt x="453314" y="217803"/>
                  </a:cubicBezTo>
                  <a:cubicBezTo>
                    <a:pt x="460172" y="232204"/>
                    <a:pt x="447142" y="253464"/>
                    <a:pt x="452628" y="269923"/>
                  </a:cubicBezTo>
                  <a:cubicBezTo>
                    <a:pt x="458114" y="285011"/>
                    <a:pt x="460858" y="292555"/>
                    <a:pt x="466344" y="304899"/>
                  </a:cubicBezTo>
                  <a:cubicBezTo>
                    <a:pt x="473202" y="320673"/>
                    <a:pt x="454000" y="351534"/>
                    <a:pt x="439598" y="359077"/>
                  </a:cubicBezTo>
                  <a:cubicBezTo>
                    <a:pt x="429311" y="364564"/>
                    <a:pt x="379247" y="384452"/>
                    <a:pt x="362102" y="393367"/>
                  </a:cubicBezTo>
                  <a:cubicBezTo>
                    <a:pt x="316840" y="422857"/>
                    <a:pt x="246888" y="437259"/>
                    <a:pt x="202311" y="436573"/>
                  </a:cubicBezTo>
                  <a:cubicBezTo>
                    <a:pt x="183794" y="434515"/>
                    <a:pt x="138532" y="436573"/>
                    <a:pt x="128930" y="434515"/>
                  </a:cubicBezTo>
                  <a:cubicBezTo>
                    <a:pt x="96698" y="431086"/>
                    <a:pt x="85039" y="441373"/>
                    <a:pt x="52807" y="436573"/>
                  </a:cubicBezTo>
                  <a:cubicBezTo>
                    <a:pt x="34976" y="433830"/>
                    <a:pt x="6858" y="426972"/>
                    <a:pt x="4115" y="409827"/>
                  </a:cubicBezTo>
                  <a:cubicBezTo>
                    <a:pt x="2057" y="398854"/>
                    <a:pt x="0" y="365250"/>
                    <a:pt x="0" y="354277"/>
                  </a:cubicBezTo>
                  <a:cubicBezTo>
                    <a:pt x="2057" y="299413"/>
                    <a:pt x="5486" y="243863"/>
                    <a:pt x="23317" y="191742"/>
                  </a:cubicBezTo>
                  <a:cubicBezTo>
                    <a:pt x="31547" y="171854"/>
                    <a:pt x="42520" y="153337"/>
                    <a:pt x="59665" y="140307"/>
                  </a:cubicBezTo>
                  <a:close/>
                </a:path>
              </a:pathLst>
            </a:custGeom>
            <a:solidFill>
              <a:srgbClr val="FECBA3"/>
            </a:solidFill>
            <a:ln w="6350" cap="flat">
              <a:noFill/>
              <a:prstDash val="solid"/>
              <a:miter/>
            </a:ln>
          </p:spPr>
          <p:txBody>
            <a:bodyPr rtlCol="0" anchor="ctr"/>
            <a:lstStyle/>
            <a:p>
              <a:pPr algn="r" rtl="1"/>
              <a:endParaRPr lang="en-US">
                <a:cs typeface="B Nazanin" panose="00000700000000000000" pitchFamily="2" charset="-78"/>
              </a:endParaRPr>
            </a:p>
          </p:txBody>
        </p:sp>
        <p:sp>
          <p:nvSpPr>
            <p:cNvPr id="15" name="Freeform: Shape 14">
              <a:extLst>
                <a:ext uri="{FF2B5EF4-FFF2-40B4-BE49-F238E27FC236}">
                  <a16:creationId xmlns:a16="http://schemas.microsoft.com/office/drawing/2014/main" id="{A51753E1-E65F-466D-9BAB-1702F0EEC914}"/>
                </a:ext>
              </a:extLst>
            </p:cNvPr>
            <p:cNvSpPr/>
            <p:nvPr/>
          </p:nvSpPr>
          <p:spPr>
            <a:xfrm flipH="1">
              <a:off x="11856498" y="5464973"/>
              <a:ext cx="258792" cy="358326"/>
            </a:xfrm>
            <a:custGeom>
              <a:avLst/>
              <a:gdLst>
                <a:gd name="connsiteX0" fmla="*/ 270724 w 267462"/>
                <a:gd name="connsiteY0" fmla="*/ 295913 h 370332"/>
                <a:gd name="connsiteX1" fmla="*/ 177455 w 267462"/>
                <a:gd name="connsiteY1" fmla="*/ 338432 h 370332"/>
                <a:gd name="connsiteX2" fmla="*/ 126706 w 267462"/>
                <a:gd name="connsiteY2" fmla="*/ 356263 h 370332"/>
                <a:gd name="connsiteX3" fmla="*/ 104760 w 267462"/>
                <a:gd name="connsiteY3" fmla="*/ 362435 h 370332"/>
                <a:gd name="connsiteX4" fmla="*/ 40981 w 267462"/>
                <a:gd name="connsiteY4" fmla="*/ 331574 h 370332"/>
                <a:gd name="connsiteX5" fmla="*/ 3262 w 267462"/>
                <a:gd name="connsiteY5" fmla="*/ 53825 h 370332"/>
                <a:gd name="connsiteX6" fmla="*/ 97902 w 267462"/>
                <a:gd name="connsiteY6" fmla="*/ 16106 h 370332"/>
                <a:gd name="connsiteX7" fmla="*/ 194600 w 267462"/>
                <a:gd name="connsiteY7" fmla="*/ 1019 h 370332"/>
                <a:gd name="connsiteX8" fmla="*/ 169911 w 267462"/>
                <a:gd name="connsiteY8" fmla="*/ 48339 h 370332"/>
                <a:gd name="connsiteX9" fmla="*/ 190485 w 267462"/>
                <a:gd name="connsiteY9" fmla="*/ 273281 h 370332"/>
                <a:gd name="connsiteX10" fmla="*/ 208316 w 267462"/>
                <a:gd name="connsiteY10" fmla="*/ 290426 h 370332"/>
                <a:gd name="connsiteX11" fmla="*/ 270724 w 267462"/>
                <a:gd name="connsiteY11" fmla="*/ 295913 h 3703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67462" h="370332">
                  <a:moveTo>
                    <a:pt x="270724" y="295913"/>
                  </a:moveTo>
                  <a:cubicBezTo>
                    <a:pt x="236434" y="325402"/>
                    <a:pt x="211059" y="326774"/>
                    <a:pt x="177455" y="338432"/>
                  </a:cubicBezTo>
                  <a:cubicBezTo>
                    <a:pt x="160310" y="344604"/>
                    <a:pt x="143851" y="350091"/>
                    <a:pt x="126706" y="356263"/>
                  </a:cubicBezTo>
                  <a:cubicBezTo>
                    <a:pt x="119162" y="358320"/>
                    <a:pt x="112304" y="360378"/>
                    <a:pt x="104760" y="362435"/>
                  </a:cubicBezTo>
                  <a:cubicBezTo>
                    <a:pt x="56754" y="378209"/>
                    <a:pt x="58811" y="377523"/>
                    <a:pt x="40981" y="331574"/>
                  </a:cubicBezTo>
                  <a:cubicBezTo>
                    <a:pt x="-4968" y="214988"/>
                    <a:pt x="-2911" y="158753"/>
                    <a:pt x="3262" y="53825"/>
                  </a:cubicBezTo>
                  <a:cubicBezTo>
                    <a:pt x="13549" y="41481"/>
                    <a:pt x="74585" y="22964"/>
                    <a:pt x="97902" y="16106"/>
                  </a:cubicBezTo>
                  <a:cubicBezTo>
                    <a:pt x="129449" y="18849"/>
                    <a:pt x="172654" y="-5154"/>
                    <a:pt x="194600" y="1019"/>
                  </a:cubicBezTo>
                  <a:cubicBezTo>
                    <a:pt x="180884" y="20907"/>
                    <a:pt x="175397" y="31194"/>
                    <a:pt x="169911" y="48339"/>
                  </a:cubicBezTo>
                  <a:cubicBezTo>
                    <a:pt x="147965" y="114861"/>
                    <a:pt x="181570" y="203330"/>
                    <a:pt x="190485" y="273281"/>
                  </a:cubicBezTo>
                  <a:cubicBezTo>
                    <a:pt x="191857" y="285626"/>
                    <a:pt x="197343" y="288369"/>
                    <a:pt x="208316" y="290426"/>
                  </a:cubicBezTo>
                  <a:cubicBezTo>
                    <a:pt x="242606" y="296598"/>
                    <a:pt x="236434" y="289740"/>
                    <a:pt x="270724" y="295913"/>
                  </a:cubicBezTo>
                  <a:close/>
                </a:path>
              </a:pathLst>
            </a:custGeom>
            <a:solidFill>
              <a:schemeClr val="accent1">
                <a:lumMod val="60000"/>
                <a:lumOff val="40000"/>
              </a:schemeClr>
            </a:solidFill>
            <a:ln w="6854" cap="flat">
              <a:noFill/>
              <a:prstDash val="solid"/>
              <a:miter/>
            </a:ln>
          </p:spPr>
          <p:txBody>
            <a:bodyPr rtlCol="0" anchor="ctr"/>
            <a:lstStyle/>
            <a:p>
              <a:pPr algn="r" rtl="1"/>
              <a:endParaRPr lang="en-US" dirty="0">
                <a:cs typeface="B Nazanin" panose="00000700000000000000" pitchFamily="2" charset="-78"/>
              </a:endParaRPr>
            </a:p>
          </p:txBody>
        </p:sp>
        <p:grpSp>
          <p:nvGrpSpPr>
            <p:cNvPr id="16" name="Group 15">
              <a:extLst>
                <a:ext uri="{FF2B5EF4-FFF2-40B4-BE49-F238E27FC236}">
                  <a16:creationId xmlns:a16="http://schemas.microsoft.com/office/drawing/2014/main" id="{4F801731-EB64-488E-9ED8-F38E60BA9EC6}"/>
                </a:ext>
              </a:extLst>
            </p:cNvPr>
            <p:cNvGrpSpPr/>
            <p:nvPr/>
          </p:nvGrpSpPr>
          <p:grpSpPr>
            <a:xfrm>
              <a:off x="11445535" y="3979837"/>
              <a:ext cx="239417" cy="1154622"/>
              <a:chOff x="10431358" y="70949"/>
              <a:chExt cx="469205" cy="2262807"/>
            </a:xfrm>
          </p:grpSpPr>
          <p:sp>
            <p:nvSpPr>
              <p:cNvPr id="24" name="Freeform: Shape 23">
                <a:extLst>
                  <a:ext uri="{FF2B5EF4-FFF2-40B4-BE49-F238E27FC236}">
                    <a16:creationId xmlns:a16="http://schemas.microsoft.com/office/drawing/2014/main" id="{4728B23A-1206-4096-9130-51279687E876}"/>
                  </a:ext>
                </a:extLst>
              </p:cNvPr>
              <p:cNvSpPr/>
              <p:nvPr/>
            </p:nvSpPr>
            <p:spPr>
              <a:xfrm flipH="1">
                <a:off x="10648511" y="70949"/>
                <a:ext cx="252052" cy="1858882"/>
              </a:xfrm>
              <a:custGeom>
                <a:avLst/>
                <a:gdLst>
                  <a:gd name="connsiteX0" fmla="*/ 95326 w 109728"/>
                  <a:gd name="connsiteY0" fmla="*/ 43205 h 809244"/>
                  <a:gd name="connsiteX1" fmla="*/ 66523 w 109728"/>
                  <a:gd name="connsiteY1" fmla="*/ 86411 h 809244"/>
                  <a:gd name="connsiteX2" fmla="*/ 28804 w 109728"/>
                  <a:gd name="connsiteY2" fmla="*/ 237287 h 809244"/>
                  <a:gd name="connsiteX3" fmla="*/ 65837 w 109728"/>
                  <a:gd name="connsiteY3" fmla="*/ 595274 h 809244"/>
                  <a:gd name="connsiteX4" fmla="*/ 111100 w 109728"/>
                  <a:gd name="connsiteY4" fmla="*/ 800329 h 809244"/>
                  <a:gd name="connsiteX5" fmla="*/ 80924 w 109728"/>
                  <a:gd name="connsiteY5" fmla="*/ 801700 h 809244"/>
                  <a:gd name="connsiteX6" fmla="*/ 0 w 109728"/>
                  <a:gd name="connsiteY6" fmla="*/ 265405 h 809244"/>
                  <a:gd name="connsiteX7" fmla="*/ 100813 w 109728"/>
                  <a:gd name="connsiteY7" fmla="*/ 0 h 809244"/>
                  <a:gd name="connsiteX8" fmla="*/ 95326 w 109728"/>
                  <a:gd name="connsiteY8" fmla="*/ 43205 h 809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 h="809244">
                    <a:moveTo>
                      <a:pt x="95326" y="43205"/>
                    </a:moveTo>
                    <a:cubicBezTo>
                      <a:pt x="81610" y="58979"/>
                      <a:pt x="77495" y="70637"/>
                      <a:pt x="66523" y="86411"/>
                    </a:cubicBezTo>
                    <a:cubicBezTo>
                      <a:pt x="36347" y="133731"/>
                      <a:pt x="28804" y="184480"/>
                      <a:pt x="28804" y="237287"/>
                    </a:cubicBezTo>
                    <a:cubicBezTo>
                      <a:pt x="29489" y="357988"/>
                      <a:pt x="43891" y="477317"/>
                      <a:pt x="65837" y="595274"/>
                    </a:cubicBezTo>
                    <a:cubicBezTo>
                      <a:pt x="77495" y="659054"/>
                      <a:pt x="99441" y="736549"/>
                      <a:pt x="111100" y="800329"/>
                    </a:cubicBezTo>
                    <a:cubicBezTo>
                      <a:pt x="113843" y="816102"/>
                      <a:pt x="93269" y="817474"/>
                      <a:pt x="80924" y="801700"/>
                    </a:cubicBezTo>
                    <a:cubicBezTo>
                      <a:pt x="43891" y="624764"/>
                      <a:pt x="0" y="448513"/>
                      <a:pt x="0" y="265405"/>
                    </a:cubicBezTo>
                    <a:cubicBezTo>
                      <a:pt x="0" y="166649"/>
                      <a:pt x="23317" y="70637"/>
                      <a:pt x="100813" y="0"/>
                    </a:cubicBezTo>
                    <a:cubicBezTo>
                      <a:pt x="100127" y="16459"/>
                      <a:pt x="96698" y="31547"/>
                      <a:pt x="95326" y="43205"/>
                    </a:cubicBezTo>
                    <a:close/>
                  </a:path>
                </a:pathLst>
              </a:custGeom>
              <a:solidFill>
                <a:schemeClr val="accent3"/>
              </a:solidFill>
              <a:ln w="6854" cap="flat">
                <a:noFill/>
                <a:prstDash val="solid"/>
                <a:miter/>
              </a:ln>
            </p:spPr>
            <p:txBody>
              <a:bodyPr rtlCol="0" anchor="ctr"/>
              <a:lstStyle/>
              <a:p>
                <a:pPr algn="r" rtl="1"/>
                <a:endParaRPr lang="en-US">
                  <a:cs typeface="B Nazanin" panose="00000700000000000000" pitchFamily="2" charset="-78"/>
                </a:endParaRPr>
              </a:p>
            </p:txBody>
          </p:sp>
          <p:sp>
            <p:nvSpPr>
              <p:cNvPr id="25" name="Freeform: Shape 24">
                <a:extLst>
                  <a:ext uri="{FF2B5EF4-FFF2-40B4-BE49-F238E27FC236}">
                    <a16:creationId xmlns:a16="http://schemas.microsoft.com/office/drawing/2014/main" id="{0364C60A-FAD7-4BCD-9251-AD4EEC8644BD}"/>
                  </a:ext>
                </a:extLst>
              </p:cNvPr>
              <p:cNvSpPr/>
              <p:nvPr/>
            </p:nvSpPr>
            <p:spPr>
              <a:xfrm flipH="1">
                <a:off x="10431358" y="1908419"/>
                <a:ext cx="425337" cy="425337"/>
              </a:xfrm>
              <a:custGeom>
                <a:avLst/>
                <a:gdLst>
                  <a:gd name="connsiteX0" fmla="*/ 64571 w 185166"/>
                  <a:gd name="connsiteY0" fmla="*/ 1778 h 185166"/>
                  <a:gd name="connsiteX1" fmla="*/ 135208 w 185166"/>
                  <a:gd name="connsiteY1" fmla="*/ 14122 h 185166"/>
                  <a:gd name="connsiteX2" fmla="*/ 183214 w 185166"/>
                  <a:gd name="connsiteY2" fmla="*/ 116306 h 185166"/>
                  <a:gd name="connsiteX3" fmla="*/ 95432 w 185166"/>
                  <a:gd name="connsiteY3" fmla="*/ 189001 h 185166"/>
                  <a:gd name="connsiteX4" fmla="*/ 3535 w 185166"/>
                  <a:gd name="connsiteY4" fmla="*/ 121107 h 185166"/>
                  <a:gd name="connsiteX5" fmla="*/ 47426 w 185166"/>
                  <a:gd name="connsiteY5" fmla="*/ 12751 h 185166"/>
                  <a:gd name="connsiteX6" fmla="*/ 64571 w 185166"/>
                  <a:gd name="connsiteY6" fmla="*/ 1778 h 185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5166" h="185166">
                    <a:moveTo>
                      <a:pt x="64571" y="1778"/>
                    </a:moveTo>
                    <a:cubicBezTo>
                      <a:pt x="98175" y="406"/>
                      <a:pt x="107776" y="-5080"/>
                      <a:pt x="135208" y="14122"/>
                    </a:cubicBezTo>
                    <a:cubicBezTo>
                      <a:pt x="176356" y="37439"/>
                      <a:pt x="193501" y="74473"/>
                      <a:pt x="183214" y="116306"/>
                    </a:cubicBezTo>
                    <a:cubicBezTo>
                      <a:pt x="172927" y="158826"/>
                      <a:pt x="137952" y="187630"/>
                      <a:pt x="95432" y="189001"/>
                    </a:cubicBezTo>
                    <a:cubicBezTo>
                      <a:pt x="53598" y="190373"/>
                      <a:pt x="15193" y="162255"/>
                      <a:pt x="3535" y="121107"/>
                    </a:cubicBezTo>
                    <a:cubicBezTo>
                      <a:pt x="-8124" y="79273"/>
                      <a:pt x="9707" y="36754"/>
                      <a:pt x="47426" y="12751"/>
                    </a:cubicBezTo>
                    <a:cubicBezTo>
                      <a:pt x="52912" y="9322"/>
                      <a:pt x="54284" y="4521"/>
                      <a:pt x="64571" y="1778"/>
                    </a:cubicBezTo>
                    <a:close/>
                  </a:path>
                </a:pathLst>
              </a:custGeom>
              <a:solidFill>
                <a:schemeClr val="accent3">
                  <a:lumMod val="75000"/>
                </a:schemeClr>
              </a:solidFill>
              <a:ln w="6854" cap="flat">
                <a:noFill/>
                <a:prstDash val="solid"/>
                <a:miter/>
              </a:ln>
            </p:spPr>
            <p:txBody>
              <a:bodyPr rtlCol="0" anchor="ctr"/>
              <a:lstStyle/>
              <a:p>
                <a:pPr algn="r" rtl="1"/>
                <a:endParaRPr lang="en-US">
                  <a:cs typeface="B Nazanin" panose="00000700000000000000" pitchFamily="2" charset="-78"/>
                </a:endParaRPr>
              </a:p>
            </p:txBody>
          </p:sp>
          <p:sp>
            <p:nvSpPr>
              <p:cNvPr id="26" name="Freeform: Shape 25">
                <a:extLst>
                  <a:ext uri="{FF2B5EF4-FFF2-40B4-BE49-F238E27FC236}">
                    <a16:creationId xmlns:a16="http://schemas.microsoft.com/office/drawing/2014/main" id="{C116DCE8-45C0-4022-8914-0F694F278E31}"/>
                  </a:ext>
                </a:extLst>
              </p:cNvPr>
              <p:cNvSpPr/>
              <p:nvPr/>
            </p:nvSpPr>
            <p:spPr>
              <a:xfrm flipH="1">
                <a:off x="10497278" y="1977063"/>
                <a:ext cx="299311" cy="299311"/>
              </a:xfrm>
              <a:custGeom>
                <a:avLst/>
                <a:gdLst>
                  <a:gd name="connsiteX0" fmla="*/ 132359 w 130302"/>
                  <a:gd name="connsiteY0" fmla="*/ 65163 h 130302"/>
                  <a:gd name="connsiteX1" fmla="*/ 65151 w 130302"/>
                  <a:gd name="connsiteY1" fmla="*/ 132371 h 130302"/>
                  <a:gd name="connsiteX2" fmla="*/ 0 w 130302"/>
                  <a:gd name="connsiteY2" fmla="*/ 66535 h 130302"/>
                  <a:gd name="connsiteX3" fmla="*/ 64465 w 130302"/>
                  <a:gd name="connsiteY3" fmla="*/ 12 h 130302"/>
                  <a:gd name="connsiteX4" fmla="*/ 132359 w 130302"/>
                  <a:gd name="connsiteY4" fmla="*/ 65163 h 1303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0302" h="130302">
                    <a:moveTo>
                      <a:pt x="132359" y="65163"/>
                    </a:moveTo>
                    <a:cubicBezTo>
                      <a:pt x="132359" y="102196"/>
                      <a:pt x="101498" y="133057"/>
                      <a:pt x="65151" y="132371"/>
                    </a:cubicBezTo>
                    <a:cubicBezTo>
                      <a:pt x="29489" y="131686"/>
                      <a:pt x="0" y="102196"/>
                      <a:pt x="0" y="66535"/>
                    </a:cubicBezTo>
                    <a:cubicBezTo>
                      <a:pt x="0" y="30187"/>
                      <a:pt x="28118" y="698"/>
                      <a:pt x="64465" y="12"/>
                    </a:cubicBezTo>
                    <a:cubicBezTo>
                      <a:pt x="102184" y="-674"/>
                      <a:pt x="132359" y="28130"/>
                      <a:pt x="132359" y="65163"/>
                    </a:cubicBezTo>
                    <a:close/>
                  </a:path>
                </a:pathLst>
              </a:custGeom>
              <a:solidFill>
                <a:schemeClr val="bg1"/>
              </a:solidFill>
              <a:ln w="6854" cap="flat">
                <a:noFill/>
                <a:prstDash val="solid"/>
                <a:miter/>
              </a:ln>
            </p:spPr>
            <p:txBody>
              <a:bodyPr rtlCol="0" anchor="ctr"/>
              <a:lstStyle/>
              <a:p>
                <a:pPr algn="r" rtl="1"/>
                <a:endParaRPr lang="en-US">
                  <a:cs typeface="B Nazanin" panose="00000700000000000000" pitchFamily="2" charset="-78"/>
                </a:endParaRPr>
              </a:p>
            </p:txBody>
          </p:sp>
        </p:grpSp>
        <p:grpSp>
          <p:nvGrpSpPr>
            <p:cNvPr id="17" name="Group 16">
              <a:extLst>
                <a:ext uri="{FF2B5EF4-FFF2-40B4-BE49-F238E27FC236}">
                  <a16:creationId xmlns:a16="http://schemas.microsoft.com/office/drawing/2014/main" id="{ACA0645F-EFC8-4C6D-92D4-6E200CAB9D56}"/>
                </a:ext>
              </a:extLst>
            </p:cNvPr>
            <p:cNvGrpSpPr/>
            <p:nvPr/>
          </p:nvGrpSpPr>
          <p:grpSpPr>
            <a:xfrm>
              <a:off x="10642615" y="4145786"/>
              <a:ext cx="479312" cy="885205"/>
              <a:chOff x="8696683" y="395466"/>
              <a:chExt cx="939346" cy="1734809"/>
            </a:xfrm>
          </p:grpSpPr>
          <p:sp>
            <p:nvSpPr>
              <p:cNvPr id="18" name="Freeform: Shape 17">
                <a:extLst>
                  <a:ext uri="{FF2B5EF4-FFF2-40B4-BE49-F238E27FC236}">
                    <a16:creationId xmlns:a16="http://schemas.microsoft.com/office/drawing/2014/main" id="{07DFE67F-E5D2-421C-B64A-52A17BF868FF}"/>
                  </a:ext>
                </a:extLst>
              </p:cNvPr>
              <p:cNvSpPr/>
              <p:nvPr/>
            </p:nvSpPr>
            <p:spPr>
              <a:xfrm flipH="1">
                <a:off x="9030650" y="2067261"/>
                <a:ext cx="63014" cy="63014"/>
              </a:xfrm>
              <a:custGeom>
                <a:avLst/>
                <a:gdLst>
                  <a:gd name="connsiteX0" fmla="*/ 0 w 27432"/>
                  <a:gd name="connsiteY0" fmla="*/ 24526 h 27432"/>
                  <a:gd name="connsiteX1" fmla="*/ 0 w 27432"/>
                  <a:gd name="connsiteY1" fmla="*/ 7381 h 27432"/>
                  <a:gd name="connsiteX2" fmla="*/ 30861 w 27432"/>
                  <a:gd name="connsiteY2" fmla="*/ 8067 h 27432"/>
                  <a:gd name="connsiteX3" fmla="*/ 30861 w 27432"/>
                  <a:gd name="connsiteY3" fmla="*/ 23154 h 27432"/>
                  <a:gd name="connsiteX4" fmla="*/ 0 w 27432"/>
                  <a:gd name="connsiteY4" fmla="*/ 24526 h 274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432" h="27432">
                    <a:moveTo>
                      <a:pt x="0" y="24526"/>
                    </a:moveTo>
                    <a:cubicBezTo>
                      <a:pt x="0" y="19040"/>
                      <a:pt x="0" y="12867"/>
                      <a:pt x="0" y="7381"/>
                    </a:cubicBezTo>
                    <a:cubicBezTo>
                      <a:pt x="10287" y="-2906"/>
                      <a:pt x="21260" y="-2220"/>
                      <a:pt x="30861" y="8067"/>
                    </a:cubicBezTo>
                    <a:cubicBezTo>
                      <a:pt x="35662" y="12867"/>
                      <a:pt x="34976" y="18354"/>
                      <a:pt x="30861" y="23154"/>
                    </a:cubicBezTo>
                    <a:cubicBezTo>
                      <a:pt x="21260" y="34127"/>
                      <a:pt x="10287" y="34127"/>
                      <a:pt x="0" y="24526"/>
                    </a:cubicBezTo>
                    <a:close/>
                  </a:path>
                </a:pathLst>
              </a:custGeom>
              <a:solidFill>
                <a:schemeClr val="accent3">
                  <a:lumMod val="50000"/>
                </a:schemeClr>
              </a:solidFill>
              <a:ln w="6854" cap="flat">
                <a:noFill/>
                <a:prstDash val="solid"/>
                <a:miter/>
              </a:ln>
            </p:spPr>
            <p:txBody>
              <a:bodyPr rtlCol="0" anchor="ctr"/>
              <a:lstStyle/>
              <a:p>
                <a:pPr algn="r" rtl="1"/>
                <a:endParaRPr lang="en-US">
                  <a:cs typeface="B Nazanin" panose="00000700000000000000" pitchFamily="2" charset="-78"/>
                </a:endParaRPr>
              </a:p>
            </p:txBody>
          </p:sp>
          <p:sp>
            <p:nvSpPr>
              <p:cNvPr id="19" name="Freeform: Shape 18">
                <a:extLst>
                  <a:ext uri="{FF2B5EF4-FFF2-40B4-BE49-F238E27FC236}">
                    <a16:creationId xmlns:a16="http://schemas.microsoft.com/office/drawing/2014/main" id="{AAD5D828-269B-4777-A874-06B7DFB652AA}"/>
                  </a:ext>
                </a:extLst>
              </p:cNvPr>
              <p:cNvSpPr/>
              <p:nvPr/>
            </p:nvSpPr>
            <p:spPr>
              <a:xfrm flipH="1">
                <a:off x="8725762" y="2008599"/>
                <a:ext cx="78765" cy="78765"/>
              </a:xfrm>
              <a:custGeom>
                <a:avLst/>
                <a:gdLst>
                  <a:gd name="connsiteX0" fmla="*/ 16088 w 34290"/>
                  <a:gd name="connsiteY0" fmla="*/ 0 h 34290"/>
                  <a:gd name="connsiteX1" fmla="*/ 38719 w 34290"/>
                  <a:gd name="connsiteY1" fmla="*/ 6172 h 34290"/>
                  <a:gd name="connsiteX2" fmla="*/ 18831 w 34290"/>
                  <a:gd name="connsiteY2" fmla="*/ 35662 h 34290"/>
                  <a:gd name="connsiteX3" fmla="*/ 314 w 34290"/>
                  <a:gd name="connsiteY3" fmla="*/ 28804 h 34290"/>
                  <a:gd name="connsiteX4" fmla="*/ 16088 w 34290"/>
                  <a:gd name="connsiteY4" fmla="*/ 0 h 342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290" h="34290">
                    <a:moveTo>
                      <a:pt x="16088" y="0"/>
                    </a:moveTo>
                    <a:cubicBezTo>
                      <a:pt x="23631" y="1372"/>
                      <a:pt x="32547" y="-686"/>
                      <a:pt x="38719" y="6172"/>
                    </a:cubicBezTo>
                    <a:cubicBezTo>
                      <a:pt x="40776" y="17145"/>
                      <a:pt x="32547" y="34290"/>
                      <a:pt x="18831" y="35662"/>
                    </a:cubicBezTo>
                    <a:cubicBezTo>
                      <a:pt x="11973" y="36347"/>
                      <a:pt x="2372" y="39091"/>
                      <a:pt x="314" y="28804"/>
                    </a:cubicBezTo>
                    <a:cubicBezTo>
                      <a:pt x="-1057" y="19202"/>
                      <a:pt x="1686" y="2057"/>
                      <a:pt x="16088" y="0"/>
                    </a:cubicBezTo>
                    <a:close/>
                  </a:path>
                </a:pathLst>
              </a:custGeom>
              <a:solidFill>
                <a:schemeClr val="accent3">
                  <a:lumMod val="50000"/>
                </a:schemeClr>
              </a:solidFill>
              <a:ln w="6854" cap="flat">
                <a:noFill/>
                <a:prstDash val="solid"/>
                <a:miter/>
              </a:ln>
            </p:spPr>
            <p:txBody>
              <a:bodyPr rtlCol="0" anchor="ctr"/>
              <a:lstStyle/>
              <a:p>
                <a:pPr algn="r" rtl="1"/>
                <a:endParaRPr lang="en-US">
                  <a:cs typeface="B Nazanin" panose="00000700000000000000" pitchFamily="2" charset="-78"/>
                </a:endParaRPr>
              </a:p>
            </p:txBody>
          </p:sp>
          <p:grpSp>
            <p:nvGrpSpPr>
              <p:cNvPr id="20" name="Group 19">
                <a:extLst>
                  <a:ext uri="{FF2B5EF4-FFF2-40B4-BE49-F238E27FC236}">
                    <a16:creationId xmlns:a16="http://schemas.microsoft.com/office/drawing/2014/main" id="{67CA8129-A7AE-4115-B9EC-E2039A3E675D}"/>
                  </a:ext>
                </a:extLst>
              </p:cNvPr>
              <p:cNvGrpSpPr/>
              <p:nvPr/>
            </p:nvGrpSpPr>
            <p:grpSpPr>
              <a:xfrm>
                <a:off x="8696683" y="395466"/>
                <a:ext cx="939346" cy="1714491"/>
                <a:chOff x="8696683" y="395466"/>
                <a:chExt cx="939346" cy="1714491"/>
              </a:xfrm>
            </p:grpSpPr>
            <p:sp>
              <p:nvSpPr>
                <p:cNvPr id="21" name="Freeform: Shape 20">
                  <a:extLst>
                    <a:ext uri="{FF2B5EF4-FFF2-40B4-BE49-F238E27FC236}">
                      <a16:creationId xmlns:a16="http://schemas.microsoft.com/office/drawing/2014/main" id="{989E1DD8-4603-45F6-905F-3DB4C7471323}"/>
                    </a:ext>
                  </a:extLst>
                </p:cNvPr>
                <p:cNvSpPr/>
                <p:nvPr/>
              </p:nvSpPr>
              <p:spPr>
                <a:xfrm flipH="1">
                  <a:off x="9092092" y="1401062"/>
                  <a:ext cx="330819" cy="708895"/>
                </a:xfrm>
                <a:custGeom>
                  <a:avLst/>
                  <a:gdLst>
                    <a:gd name="connsiteX0" fmla="*/ 0 w 144018"/>
                    <a:gd name="connsiteY0" fmla="*/ 4566 h 308610"/>
                    <a:gd name="connsiteX1" fmla="*/ 19888 w 144018"/>
                    <a:gd name="connsiteY1" fmla="*/ 7309 h 308610"/>
                    <a:gd name="connsiteX2" fmla="*/ 28804 w 144018"/>
                    <a:gd name="connsiteY2" fmla="*/ 73146 h 308610"/>
                    <a:gd name="connsiteX3" fmla="*/ 75438 w 144018"/>
                    <a:gd name="connsiteY3" fmla="*/ 239109 h 308610"/>
                    <a:gd name="connsiteX4" fmla="*/ 104242 w 144018"/>
                    <a:gd name="connsiteY4" fmla="*/ 280943 h 308610"/>
                    <a:gd name="connsiteX5" fmla="*/ 143332 w 144018"/>
                    <a:gd name="connsiteY5" fmla="*/ 297402 h 308610"/>
                    <a:gd name="connsiteX6" fmla="*/ 143332 w 144018"/>
                    <a:gd name="connsiteY6" fmla="*/ 314547 h 308610"/>
                    <a:gd name="connsiteX7" fmla="*/ 60350 w 144018"/>
                    <a:gd name="connsiteY7" fmla="*/ 243910 h 308610"/>
                    <a:gd name="connsiteX8" fmla="*/ 4115 w 144018"/>
                    <a:gd name="connsiteY8" fmla="*/ 29940 h 308610"/>
                    <a:gd name="connsiteX9" fmla="*/ 0 w 144018"/>
                    <a:gd name="connsiteY9" fmla="*/ 4566 h 3086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4018" h="308610">
                      <a:moveTo>
                        <a:pt x="0" y="4566"/>
                      </a:moveTo>
                      <a:cubicBezTo>
                        <a:pt x="9601" y="-3664"/>
                        <a:pt x="13716" y="451"/>
                        <a:pt x="19888" y="7309"/>
                      </a:cubicBezTo>
                      <a:cubicBezTo>
                        <a:pt x="21260" y="32684"/>
                        <a:pt x="24689" y="52572"/>
                        <a:pt x="28804" y="73146"/>
                      </a:cubicBezTo>
                      <a:cubicBezTo>
                        <a:pt x="40462" y="129381"/>
                        <a:pt x="58979" y="202762"/>
                        <a:pt x="75438" y="239109"/>
                      </a:cubicBezTo>
                      <a:cubicBezTo>
                        <a:pt x="80924" y="250082"/>
                        <a:pt x="97384" y="274085"/>
                        <a:pt x="104242" y="280943"/>
                      </a:cubicBezTo>
                      <a:cubicBezTo>
                        <a:pt x="114529" y="289173"/>
                        <a:pt x="128930" y="297402"/>
                        <a:pt x="143332" y="297402"/>
                      </a:cubicBezTo>
                      <a:cubicBezTo>
                        <a:pt x="148133" y="302889"/>
                        <a:pt x="148133" y="309061"/>
                        <a:pt x="143332" y="314547"/>
                      </a:cubicBezTo>
                      <a:cubicBezTo>
                        <a:pt x="102184" y="307004"/>
                        <a:pt x="76810" y="280257"/>
                        <a:pt x="60350" y="243910"/>
                      </a:cubicBezTo>
                      <a:cubicBezTo>
                        <a:pt x="31547" y="174644"/>
                        <a:pt x="14402" y="104007"/>
                        <a:pt x="4115" y="29940"/>
                      </a:cubicBezTo>
                      <a:cubicBezTo>
                        <a:pt x="3429" y="21711"/>
                        <a:pt x="2057" y="12110"/>
                        <a:pt x="0" y="4566"/>
                      </a:cubicBezTo>
                      <a:close/>
                    </a:path>
                  </a:pathLst>
                </a:custGeom>
                <a:solidFill>
                  <a:schemeClr val="accent3">
                    <a:lumMod val="40000"/>
                    <a:lumOff val="60000"/>
                  </a:schemeClr>
                </a:solidFill>
                <a:ln w="6854" cap="flat">
                  <a:noFill/>
                  <a:prstDash val="solid"/>
                  <a:miter/>
                </a:ln>
              </p:spPr>
              <p:txBody>
                <a:bodyPr rtlCol="0" anchor="ctr"/>
                <a:lstStyle/>
                <a:p>
                  <a:pPr algn="r" rtl="1"/>
                  <a:endParaRPr lang="en-US" dirty="0">
                    <a:cs typeface="B Nazanin" panose="00000700000000000000" pitchFamily="2" charset="-78"/>
                  </a:endParaRPr>
                </a:p>
              </p:txBody>
            </p:sp>
            <p:sp>
              <p:nvSpPr>
                <p:cNvPr id="22" name="Freeform: Shape 21">
                  <a:extLst>
                    <a:ext uri="{FF2B5EF4-FFF2-40B4-BE49-F238E27FC236}">
                      <a16:creationId xmlns:a16="http://schemas.microsoft.com/office/drawing/2014/main" id="{6403553E-061C-485F-93DF-A6E4387B3F24}"/>
                    </a:ext>
                  </a:extLst>
                </p:cNvPr>
                <p:cNvSpPr/>
                <p:nvPr/>
              </p:nvSpPr>
              <p:spPr>
                <a:xfrm flipH="1">
                  <a:off x="8696683" y="1335935"/>
                  <a:ext cx="173286" cy="708895"/>
                </a:xfrm>
                <a:custGeom>
                  <a:avLst/>
                  <a:gdLst>
                    <a:gd name="connsiteX0" fmla="*/ 0 w 75438"/>
                    <a:gd name="connsiteY0" fmla="*/ 9601 h 308610"/>
                    <a:gd name="connsiteX1" fmla="*/ 17145 w 75438"/>
                    <a:gd name="connsiteY1" fmla="*/ 0 h 308610"/>
                    <a:gd name="connsiteX2" fmla="*/ 75438 w 75438"/>
                    <a:gd name="connsiteY2" fmla="*/ 233858 h 308610"/>
                    <a:gd name="connsiteX3" fmla="*/ 75438 w 75438"/>
                    <a:gd name="connsiteY3" fmla="*/ 279121 h 308610"/>
                    <a:gd name="connsiteX4" fmla="*/ 65151 w 75438"/>
                    <a:gd name="connsiteY4" fmla="*/ 311353 h 308610"/>
                    <a:gd name="connsiteX5" fmla="*/ 47320 w 75438"/>
                    <a:gd name="connsiteY5" fmla="*/ 296951 h 308610"/>
                    <a:gd name="connsiteX6" fmla="*/ 61722 w 75438"/>
                    <a:gd name="connsiteY6" fmla="*/ 256489 h 308610"/>
                    <a:gd name="connsiteX7" fmla="*/ 57607 w 75438"/>
                    <a:gd name="connsiteY7" fmla="*/ 225628 h 308610"/>
                    <a:gd name="connsiteX8" fmla="*/ 5487 w 75438"/>
                    <a:gd name="connsiteY8" fmla="*/ 25375 h 308610"/>
                    <a:gd name="connsiteX9" fmla="*/ 0 w 75438"/>
                    <a:gd name="connsiteY9" fmla="*/ 9601 h 3086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5438" h="308610">
                      <a:moveTo>
                        <a:pt x="0" y="9601"/>
                      </a:moveTo>
                      <a:cubicBezTo>
                        <a:pt x="6172" y="3429"/>
                        <a:pt x="11659" y="6172"/>
                        <a:pt x="17145" y="0"/>
                      </a:cubicBezTo>
                      <a:cubicBezTo>
                        <a:pt x="45263" y="100127"/>
                        <a:pt x="62408" y="153619"/>
                        <a:pt x="75438" y="233858"/>
                      </a:cubicBezTo>
                      <a:cubicBezTo>
                        <a:pt x="78181" y="248945"/>
                        <a:pt x="78181" y="264033"/>
                        <a:pt x="75438" y="279121"/>
                      </a:cubicBezTo>
                      <a:cubicBezTo>
                        <a:pt x="71323" y="292837"/>
                        <a:pt x="69266" y="297637"/>
                        <a:pt x="65151" y="311353"/>
                      </a:cubicBezTo>
                      <a:cubicBezTo>
                        <a:pt x="56236" y="314782"/>
                        <a:pt x="53493" y="304495"/>
                        <a:pt x="47320" y="296951"/>
                      </a:cubicBezTo>
                      <a:cubicBezTo>
                        <a:pt x="58293" y="285979"/>
                        <a:pt x="61036" y="277749"/>
                        <a:pt x="61722" y="256489"/>
                      </a:cubicBezTo>
                      <a:cubicBezTo>
                        <a:pt x="59665" y="243459"/>
                        <a:pt x="60351" y="233172"/>
                        <a:pt x="57607" y="225628"/>
                      </a:cubicBezTo>
                      <a:cubicBezTo>
                        <a:pt x="44577" y="157734"/>
                        <a:pt x="28804" y="100127"/>
                        <a:pt x="5487" y="25375"/>
                      </a:cubicBezTo>
                      <a:cubicBezTo>
                        <a:pt x="4801" y="21946"/>
                        <a:pt x="2058" y="13030"/>
                        <a:pt x="0" y="9601"/>
                      </a:cubicBezTo>
                      <a:close/>
                    </a:path>
                  </a:pathLst>
                </a:custGeom>
                <a:solidFill>
                  <a:schemeClr val="accent3">
                    <a:lumMod val="40000"/>
                    <a:lumOff val="60000"/>
                  </a:schemeClr>
                </a:solidFill>
                <a:ln w="6854" cap="flat">
                  <a:noFill/>
                  <a:prstDash val="solid"/>
                  <a:miter/>
                </a:ln>
              </p:spPr>
              <p:txBody>
                <a:bodyPr rtlCol="0" anchor="ctr"/>
                <a:lstStyle/>
                <a:p>
                  <a:pPr algn="r" rtl="1"/>
                  <a:endParaRPr lang="en-US">
                    <a:cs typeface="B Nazanin" panose="00000700000000000000" pitchFamily="2" charset="-78"/>
                  </a:endParaRPr>
                </a:p>
              </p:txBody>
            </p:sp>
            <p:sp>
              <p:nvSpPr>
                <p:cNvPr id="23" name="Freeform: Shape 22">
                  <a:extLst>
                    <a:ext uri="{FF2B5EF4-FFF2-40B4-BE49-F238E27FC236}">
                      <a16:creationId xmlns:a16="http://schemas.microsoft.com/office/drawing/2014/main" id="{9CA5A6E0-FB24-4E4F-B294-6B3E0EDAC4C0}"/>
                    </a:ext>
                  </a:extLst>
                </p:cNvPr>
                <p:cNvSpPr/>
                <p:nvPr/>
              </p:nvSpPr>
              <p:spPr>
                <a:xfrm flipH="1">
                  <a:off x="8832612" y="395466"/>
                  <a:ext cx="803417" cy="1023961"/>
                </a:xfrm>
                <a:custGeom>
                  <a:avLst/>
                  <a:gdLst>
                    <a:gd name="connsiteX0" fmla="*/ 196 w 349758"/>
                    <a:gd name="connsiteY0" fmla="*/ 0 h 445770"/>
                    <a:gd name="connsiteX1" fmla="*/ 119525 w 349758"/>
                    <a:gd name="connsiteY1" fmla="*/ 109042 h 445770"/>
                    <a:gd name="connsiteX2" fmla="*/ 153815 w 349758"/>
                    <a:gd name="connsiteY2" fmla="*/ 161163 h 445770"/>
                    <a:gd name="connsiteX3" fmla="*/ 181247 w 349758"/>
                    <a:gd name="connsiteY3" fmla="*/ 189967 h 445770"/>
                    <a:gd name="connsiteX4" fmla="*/ 226510 w 349758"/>
                    <a:gd name="connsiteY4" fmla="*/ 200254 h 445770"/>
                    <a:gd name="connsiteX5" fmla="*/ 293033 w 349758"/>
                    <a:gd name="connsiteY5" fmla="*/ 270891 h 445770"/>
                    <a:gd name="connsiteX6" fmla="*/ 351326 w 349758"/>
                    <a:gd name="connsiteY6" fmla="*/ 407365 h 445770"/>
                    <a:gd name="connsiteX7" fmla="*/ 333495 w 349758"/>
                    <a:gd name="connsiteY7" fmla="*/ 425196 h 445770"/>
                    <a:gd name="connsiteX8" fmla="*/ 274516 w 349758"/>
                    <a:gd name="connsiteY8" fmla="*/ 291465 h 445770"/>
                    <a:gd name="connsiteX9" fmla="*/ 197707 w 349758"/>
                    <a:gd name="connsiteY9" fmla="*/ 216027 h 445770"/>
                    <a:gd name="connsiteX10" fmla="*/ 146957 w 349758"/>
                    <a:gd name="connsiteY10" fmla="*/ 228371 h 445770"/>
                    <a:gd name="connsiteX11" fmla="*/ 101009 w 349758"/>
                    <a:gd name="connsiteY11" fmla="*/ 369646 h 445770"/>
                    <a:gd name="connsiteX12" fmla="*/ 114725 w 349758"/>
                    <a:gd name="connsiteY12" fmla="*/ 447142 h 445770"/>
                    <a:gd name="connsiteX13" fmla="*/ 92779 w 349758"/>
                    <a:gd name="connsiteY13" fmla="*/ 445770 h 445770"/>
                    <a:gd name="connsiteX14" fmla="*/ 71519 w 349758"/>
                    <a:gd name="connsiteY14" fmla="*/ 350444 h 445770"/>
                    <a:gd name="connsiteX15" fmla="*/ 132556 w 349758"/>
                    <a:gd name="connsiteY15" fmla="*/ 205054 h 445770"/>
                    <a:gd name="connsiteX16" fmla="*/ 128441 w 349758"/>
                    <a:gd name="connsiteY16" fmla="*/ 176251 h 445770"/>
                    <a:gd name="connsiteX17" fmla="*/ 107181 w 349758"/>
                    <a:gd name="connsiteY17" fmla="*/ 137846 h 445770"/>
                    <a:gd name="connsiteX18" fmla="*/ 35858 w 349758"/>
                    <a:gd name="connsiteY18" fmla="*/ 63779 h 445770"/>
                    <a:gd name="connsiteX19" fmla="*/ 7740 w 349758"/>
                    <a:gd name="connsiteY19" fmla="*/ 38405 h 445770"/>
                    <a:gd name="connsiteX20" fmla="*/ 196 w 349758"/>
                    <a:gd name="connsiteY20" fmla="*/ 0 h 4457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49758" h="445770">
                      <a:moveTo>
                        <a:pt x="196" y="0"/>
                      </a:moveTo>
                      <a:cubicBezTo>
                        <a:pt x="30371" y="22631"/>
                        <a:pt x="85921" y="64465"/>
                        <a:pt x="119525" y="109042"/>
                      </a:cubicBezTo>
                      <a:cubicBezTo>
                        <a:pt x="119525" y="109042"/>
                        <a:pt x="142843" y="142646"/>
                        <a:pt x="153815" y="161163"/>
                      </a:cubicBezTo>
                      <a:cubicBezTo>
                        <a:pt x="162731" y="175565"/>
                        <a:pt x="163417" y="191338"/>
                        <a:pt x="181247" y="189967"/>
                      </a:cubicBezTo>
                      <a:cubicBezTo>
                        <a:pt x="197707" y="191338"/>
                        <a:pt x="216223" y="196139"/>
                        <a:pt x="226510" y="200254"/>
                      </a:cubicBezTo>
                      <a:cubicBezTo>
                        <a:pt x="256685" y="212598"/>
                        <a:pt x="280003" y="246888"/>
                        <a:pt x="293033" y="270891"/>
                      </a:cubicBezTo>
                      <a:cubicBezTo>
                        <a:pt x="317036" y="315468"/>
                        <a:pt x="335553" y="359359"/>
                        <a:pt x="351326" y="407365"/>
                      </a:cubicBezTo>
                      <a:cubicBezTo>
                        <a:pt x="352012" y="420395"/>
                        <a:pt x="346525" y="426568"/>
                        <a:pt x="333495" y="425196"/>
                      </a:cubicBezTo>
                      <a:cubicBezTo>
                        <a:pt x="310178" y="379933"/>
                        <a:pt x="304006" y="343586"/>
                        <a:pt x="274516" y="291465"/>
                      </a:cubicBezTo>
                      <a:cubicBezTo>
                        <a:pt x="258057" y="265405"/>
                        <a:pt x="248456" y="226314"/>
                        <a:pt x="197707" y="216027"/>
                      </a:cubicBezTo>
                      <a:cubicBezTo>
                        <a:pt x="185362" y="213284"/>
                        <a:pt x="156559" y="220828"/>
                        <a:pt x="146957" y="228371"/>
                      </a:cubicBezTo>
                      <a:cubicBezTo>
                        <a:pt x="104438" y="259232"/>
                        <a:pt x="88664" y="317525"/>
                        <a:pt x="101009" y="369646"/>
                      </a:cubicBezTo>
                      <a:cubicBezTo>
                        <a:pt x="106495" y="395021"/>
                        <a:pt x="111982" y="419024"/>
                        <a:pt x="114725" y="447142"/>
                      </a:cubicBezTo>
                      <a:cubicBezTo>
                        <a:pt x="112667" y="451942"/>
                        <a:pt x="99637" y="449199"/>
                        <a:pt x="92779" y="445770"/>
                      </a:cubicBezTo>
                      <a:cubicBezTo>
                        <a:pt x="85235" y="415595"/>
                        <a:pt x="74263" y="381991"/>
                        <a:pt x="71519" y="350444"/>
                      </a:cubicBezTo>
                      <a:cubicBezTo>
                        <a:pt x="66719" y="291465"/>
                        <a:pt x="88664" y="243459"/>
                        <a:pt x="132556" y="205054"/>
                      </a:cubicBezTo>
                      <a:cubicBezTo>
                        <a:pt x="142157" y="196825"/>
                        <a:pt x="134613" y="185852"/>
                        <a:pt x="128441" y="176251"/>
                      </a:cubicBezTo>
                      <a:cubicBezTo>
                        <a:pt x="128441" y="176251"/>
                        <a:pt x="117468" y="154991"/>
                        <a:pt x="107181" y="137846"/>
                      </a:cubicBezTo>
                      <a:cubicBezTo>
                        <a:pt x="94837" y="115900"/>
                        <a:pt x="68090" y="90526"/>
                        <a:pt x="35858" y="63779"/>
                      </a:cubicBezTo>
                      <a:cubicBezTo>
                        <a:pt x="27628" y="55550"/>
                        <a:pt x="15970" y="45949"/>
                        <a:pt x="7740" y="38405"/>
                      </a:cubicBezTo>
                      <a:cubicBezTo>
                        <a:pt x="4997" y="36347"/>
                        <a:pt x="-1175" y="11659"/>
                        <a:pt x="196" y="0"/>
                      </a:cubicBezTo>
                      <a:close/>
                    </a:path>
                  </a:pathLst>
                </a:custGeom>
                <a:solidFill>
                  <a:schemeClr val="accent3"/>
                </a:solidFill>
                <a:ln w="6854" cap="flat">
                  <a:noFill/>
                  <a:prstDash val="solid"/>
                  <a:miter/>
                </a:ln>
              </p:spPr>
              <p:txBody>
                <a:bodyPr rtlCol="0" anchor="ctr"/>
                <a:lstStyle/>
                <a:p>
                  <a:pPr algn="r" rtl="1"/>
                  <a:endParaRPr lang="en-US">
                    <a:cs typeface="B Nazanin" panose="00000700000000000000" pitchFamily="2" charset="-78"/>
                  </a:endParaRPr>
                </a:p>
              </p:txBody>
            </p:sp>
          </p:grpSp>
        </p:grpSp>
      </p:grpSp>
      <p:sp>
        <p:nvSpPr>
          <p:cNvPr id="27" name="TextBox 26">
            <a:extLst>
              <a:ext uri="{FF2B5EF4-FFF2-40B4-BE49-F238E27FC236}">
                <a16:creationId xmlns:a16="http://schemas.microsoft.com/office/drawing/2014/main" id="{76F36273-6035-4E11-98E5-230F99872428}"/>
              </a:ext>
            </a:extLst>
          </p:cNvPr>
          <p:cNvSpPr txBox="1"/>
          <p:nvPr/>
        </p:nvSpPr>
        <p:spPr>
          <a:xfrm>
            <a:off x="588926" y="338890"/>
            <a:ext cx="7180146" cy="923330"/>
          </a:xfrm>
          <a:prstGeom prst="rect">
            <a:avLst/>
          </a:prstGeom>
          <a:noFill/>
        </p:spPr>
        <p:txBody>
          <a:bodyPr wrap="square" rtlCol="0">
            <a:spAutoFit/>
          </a:bodyPr>
          <a:lstStyle/>
          <a:p>
            <a:pPr algn="r" rtl="1"/>
            <a:r>
              <a:rPr lang="fa-IR" altLang="ko-KR" sz="5400" dirty="0">
                <a:solidFill>
                  <a:schemeClr val="accent3"/>
                </a:solidFill>
                <a:latin typeface="+mj-lt"/>
                <a:cs typeface="B Nazanin" panose="00000700000000000000" pitchFamily="2" charset="-78"/>
              </a:rPr>
              <a:t>کاهش وزن و درست</a:t>
            </a:r>
            <a:endParaRPr lang="ko-KR" altLang="en-US" sz="5400" dirty="0">
              <a:solidFill>
                <a:schemeClr val="accent3"/>
              </a:solidFill>
              <a:latin typeface="+mj-lt"/>
              <a:cs typeface="B Nazanin" panose="00000700000000000000" pitchFamily="2" charset="-78"/>
            </a:endParaRPr>
          </a:p>
        </p:txBody>
      </p:sp>
      <p:sp>
        <p:nvSpPr>
          <p:cNvPr id="28" name="TextBox 27">
            <a:extLst>
              <a:ext uri="{FF2B5EF4-FFF2-40B4-BE49-F238E27FC236}">
                <a16:creationId xmlns:a16="http://schemas.microsoft.com/office/drawing/2014/main" id="{79EFF02F-C55D-4022-BE48-8E260280529E}"/>
              </a:ext>
            </a:extLst>
          </p:cNvPr>
          <p:cNvSpPr txBox="1"/>
          <p:nvPr/>
        </p:nvSpPr>
        <p:spPr>
          <a:xfrm>
            <a:off x="2159660" y="1152533"/>
            <a:ext cx="5609412" cy="923330"/>
          </a:xfrm>
          <a:prstGeom prst="rect">
            <a:avLst/>
          </a:prstGeom>
          <a:noFill/>
        </p:spPr>
        <p:txBody>
          <a:bodyPr wrap="square" rtlCol="0">
            <a:spAutoFit/>
          </a:bodyPr>
          <a:lstStyle/>
          <a:p>
            <a:pPr algn="r" rtl="1"/>
            <a:r>
              <a:rPr lang="fa-IR" altLang="ko-KR" sz="5400" dirty="0">
                <a:solidFill>
                  <a:schemeClr val="accent3"/>
                </a:solidFill>
                <a:latin typeface="+mj-lt"/>
                <a:cs typeface="B Nazanin" panose="00000700000000000000" pitchFamily="2" charset="-78"/>
              </a:rPr>
              <a:t>مفهوم تغذیه</a:t>
            </a:r>
            <a:endParaRPr lang="ko-KR" altLang="en-US" sz="5400" dirty="0">
              <a:solidFill>
                <a:schemeClr val="accent3"/>
              </a:solidFill>
              <a:latin typeface="+mj-lt"/>
              <a:cs typeface="B Nazanin" panose="00000700000000000000" pitchFamily="2" charset="-78"/>
            </a:endParaRPr>
          </a:p>
        </p:txBody>
      </p:sp>
      <p:grpSp>
        <p:nvGrpSpPr>
          <p:cNvPr id="49" name="Group 48">
            <a:extLst>
              <a:ext uri="{FF2B5EF4-FFF2-40B4-BE49-F238E27FC236}">
                <a16:creationId xmlns:a16="http://schemas.microsoft.com/office/drawing/2014/main" id="{1F94142C-BAE5-424F-8937-83F0D65060EC}"/>
              </a:ext>
            </a:extLst>
          </p:cNvPr>
          <p:cNvGrpSpPr/>
          <p:nvPr/>
        </p:nvGrpSpPr>
        <p:grpSpPr>
          <a:xfrm>
            <a:off x="773891" y="2318659"/>
            <a:ext cx="6228831" cy="588792"/>
            <a:chOff x="770560" y="2359755"/>
            <a:chExt cx="6228831" cy="588792"/>
          </a:xfrm>
        </p:grpSpPr>
        <p:sp>
          <p:nvSpPr>
            <p:cNvPr id="29" name="Rectangle 28">
              <a:extLst>
                <a:ext uri="{FF2B5EF4-FFF2-40B4-BE49-F238E27FC236}">
                  <a16:creationId xmlns:a16="http://schemas.microsoft.com/office/drawing/2014/main" id="{38C234F3-BAD7-47DF-937D-221C9BEB8993}"/>
                </a:ext>
              </a:extLst>
            </p:cNvPr>
            <p:cNvSpPr/>
            <p:nvPr/>
          </p:nvSpPr>
          <p:spPr>
            <a:xfrm flipH="1">
              <a:off x="770560" y="2359755"/>
              <a:ext cx="6228831" cy="588792"/>
            </a:xfrm>
            <a:prstGeom prst="rect">
              <a:avLst/>
            </a:prstGeom>
            <a:solidFill>
              <a:schemeClr val="bg1"/>
            </a:solid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a:cs typeface="B Nazanin" panose="00000700000000000000" pitchFamily="2" charset="-78"/>
              </a:endParaRPr>
            </a:p>
          </p:txBody>
        </p:sp>
        <p:grpSp>
          <p:nvGrpSpPr>
            <p:cNvPr id="43" name="Group 42">
              <a:extLst>
                <a:ext uri="{FF2B5EF4-FFF2-40B4-BE49-F238E27FC236}">
                  <a16:creationId xmlns:a16="http://schemas.microsoft.com/office/drawing/2014/main" id="{87AA4D2E-695F-403B-99F0-2480568BFF57}"/>
                </a:ext>
              </a:extLst>
            </p:cNvPr>
            <p:cNvGrpSpPr/>
            <p:nvPr/>
          </p:nvGrpSpPr>
          <p:grpSpPr>
            <a:xfrm>
              <a:off x="982275" y="2441003"/>
              <a:ext cx="378058" cy="426296"/>
              <a:chOff x="1022416" y="2710190"/>
              <a:chExt cx="378058" cy="426296"/>
            </a:xfrm>
          </p:grpSpPr>
          <p:sp>
            <p:nvSpPr>
              <p:cNvPr id="32" name="Freeform: Shape 31">
                <a:extLst>
                  <a:ext uri="{FF2B5EF4-FFF2-40B4-BE49-F238E27FC236}">
                    <a16:creationId xmlns:a16="http://schemas.microsoft.com/office/drawing/2014/main" id="{05FAD2CD-7D5C-4C65-BAAC-7C6BA1674682}"/>
                  </a:ext>
                </a:extLst>
              </p:cNvPr>
              <p:cNvSpPr/>
              <p:nvPr/>
            </p:nvSpPr>
            <p:spPr>
              <a:xfrm>
                <a:off x="1022416" y="2776761"/>
                <a:ext cx="359727" cy="359725"/>
              </a:xfrm>
              <a:custGeom>
                <a:avLst/>
                <a:gdLst>
                  <a:gd name="connsiteX0" fmla="*/ 65159 w 508153"/>
                  <a:gd name="connsiteY0" fmla="*/ 59684 h 508153"/>
                  <a:gd name="connsiteX1" fmla="*/ 65159 w 508153"/>
                  <a:gd name="connsiteY1" fmla="*/ 60435 h 508153"/>
                  <a:gd name="connsiteX2" fmla="*/ 60435 w 508153"/>
                  <a:gd name="connsiteY2" fmla="*/ 60435 h 508153"/>
                  <a:gd name="connsiteX3" fmla="*/ 60435 w 508153"/>
                  <a:gd name="connsiteY3" fmla="*/ 447718 h 508153"/>
                  <a:gd name="connsiteX4" fmla="*/ 62409 w 508153"/>
                  <a:gd name="connsiteY4" fmla="*/ 447718 h 508153"/>
                  <a:gd name="connsiteX5" fmla="*/ 62409 w 508153"/>
                  <a:gd name="connsiteY5" fmla="*/ 448422 h 508153"/>
                  <a:gd name="connsiteX6" fmla="*/ 446072 w 508153"/>
                  <a:gd name="connsiteY6" fmla="*/ 448422 h 508153"/>
                  <a:gd name="connsiteX7" fmla="*/ 446072 w 508153"/>
                  <a:gd name="connsiteY7" fmla="*/ 447718 h 508153"/>
                  <a:gd name="connsiteX8" fmla="*/ 447719 w 508153"/>
                  <a:gd name="connsiteY8" fmla="*/ 447718 h 508153"/>
                  <a:gd name="connsiteX9" fmla="*/ 447719 w 508153"/>
                  <a:gd name="connsiteY9" fmla="*/ 93564 h 508153"/>
                  <a:gd name="connsiteX10" fmla="*/ 448303 w 508153"/>
                  <a:gd name="connsiteY10" fmla="*/ 93564 h 508153"/>
                  <a:gd name="connsiteX11" fmla="*/ 448303 w 508153"/>
                  <a:gd name="connsiteY11" fmla="*/ 59684 h 508153"/>
                  <a:gd name="connsiteX12" fmla="*/ 0 w 508153"/>
                  <a:gd name="connsiteY12" fmla="*/ 0 h 508153"/>
                  <a:gd name="connsiteX13" fmla="*/ 508153 w 508153"/>
                  <a:gd name="connsiteY13" fmla="*/ 0 h 508153"/>
                  <a:gd name="connsiteX14" fmla="*/ 508153 w 508153"/>
                  <a:gd name="connsiteY14" fmla="*/ 508153 h 508153"/>
                  <a:gd name="connsiteX15" fmla="*/ 0 w 508153"/>
                  <a:gd name="connsiteY15" fmla="*/ 508153 h 5081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08153" h="508153">
                    <a:moveTo>
                      <a:pt x="65159" y="59684"/>
                    </a:moveTo>
                    <a:lnTo>
                      <a:pt x="65159" y="60435"/>
                    </a:lnTo>
                    <a:lnTo>
                      <a:pt x="60435" y="60435"/>
                    </a:lnTo>
                    <a:lnTo>
                      <a:pt x="60435" y="447718"/>
                    </a:lnTo>
                    <a:lnTo>
                      <a:pt x="62409" y="447718"/>
                    </a:lnTo>
                    <a:lnTo>
                      <a:pt x="62409" y="448422"/>
                    </a:lnTo>
                    <a:lnTo>
                      <a:pt x="446072" y="448422"/>
                    </a:lnTo>
                    <a:lnTo>
                      <a:pt x="446072" y="447718"/>
                    </a:lnTo>
                    <a:lnTo>
                      <a:pt x="447719" y="447718"/>
                    </a:lnTo>
                    <a:lnTo>
                      <a:pt x="447719" y="93564"/>
                    </a:lnTo>
                    <a:lnTo>
                      <a:pt x="448303" y="93564"/>
                    </a:lnTo>
                    <a:lnTo>
                      <a:pt x="448303" y="59684"/>
                    </a:lnTo>
                    <a:close/>
                    <a:moveTo>
                      <a:pt x="0" y="0"/>
                    </a:moveTo>
                    <a:lnTo>
                      <a:pt x="508153" y="0"/>
                    </a:lnTo>
                    <a:lnTo>
                      <a:pt x="508153" y="508153"/>
                    </a:lnTo>
                    <a:lnTo>
                      <a:pt x="0" y="508153"/>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rtl="1"/>
                <a:endParaRPr lang="ko-KR" altLang="en-US" sz="2700">
                  <a:solidFill>
                    <a:schemeClr val="tx1"/>
                  </a:solidFill>
                  <a:cs typeface="B Nazanin" panose="00000700000000000000" pitchFamily="2" charset="-78"/>
                </a:endParaRPr>
              </a:p>
            </p:txBody>
          </p:sp>
          <p:sp>
            <p:nvSpPr>
              <p:cNvPr id="33" name="Freeform: Shape 32">
                <a:extLst>
                  <a:ext uri="{FF2B5EF4-FFF2-40B4-BE49-F238E27FC236}">
                    <a16:creationId xmlns:a16="http://schemas.microsoft.com/office/drawing/2014/main" id="{77003EBC-DBB0-41C9-9C81-5DE8F5C18FD3}"/>
                  </a:ext>
                </a:extLst>
              </p:cNvPr>
              <p:cNvSpPr/>
              <p:nvPr/>
            </p:nvSpPr>
            <p:spPr>
              <a:xfrm>
                <a:off x="1028554" y="2710190"/>
                <a:ext cx="371920" cy="359725"/>
              </a:xfrm>
              <a:custGeom>
                <a:avLst/>
                <a:gdLst>
                  <a:gd name="connsiteX0" fmla="*/ 287872 w 383663"/>
                  <a:gd name="connsiteY0" fmla="*/ 0 h 354858"/>
                  <a:gd name="connsiteX1" fmla="*/ 372135 w 383663"/>
                  <a:gd name="connsiteY1" fmla="*/ 0 h 354858"/>
                  <a:gd name="connsiteX2" fmla="*/ 185157 w 383663"/>
                  <a:gd name="connsiteY2" fmla="*/ 354154 h 354858"/>
                  <a:gd name="connsiteX3" fmla="*/ 383663 w 383663"/>
                  <a:gd name="connsiteY3" fmla="*/ 354154 h 354858"/>
                  <a:gd name="connsiteX4" fmla="*/ 383663 w 383663"/>
                  <a:gd name="connsiteY4" fmla="*/ 354858 h 354858"/>
                  <a:gd name="connsiteX5" fmla="*/ 0 w 383663"/>
                  <a:gd name="connsiteY5" fmla="*/ 354858 h 354858"/>
                  <a:gd name="connsiteX6" fmla="*/ 0 w 383663"/>
                  <a:gd name="connsiteY6" fmla="*/ 354154 h 354858"/>
                  <a:gd name="connsiteX7" fmla="*/ 177414 w 383663"/>
                  <a:gd name="connsiteY7" fmla="*/ 354154 h 354858"/>
                  <a:gd name="connsiteX8" fmla="*/ 5975 w 383663"/>
                  <a:gd name="connsiteY8" fmla="*/ 168762 h 354858"/>
                  <a:gd name="connsiteX9" fmla="*/ 31730 w 383663"/>
                  <a:gd name="connsiteY9" fmla="*/ 92306 h 354858"/>
                  <a:gd name="connsiteX10" fmla="*/ 179862 w 383663"/>
                  <a:gd name="connsiteY10" fmla="*/ 208180 h 354858"/>
                  <a:gd name="connsiteX11" fmla="*/ 287872 w 383663"/>
                  <a:gd name="connsiteY11" fmla="*/ 0 h 354858"/>
                  <a:gd name="connsiteX0" fmla="*/ 287872 w 383663"/>
                  <a:gd name="connsiteY0" fmla="*/ 0 h 354858"/>
                  <a:gd name="connsiteX1" fmla="*/ 372135 w 383663"/>
                  <a:gd name="connsiteY1" fmla="*/ 0 h 354858"/>
                  <a:gd name="connsiteX2" fmla="*/ 185157 w 383663"/>
                  <a:gd name="connsiteY2" fmla="*/ 354154 h 354858"/>
                  <a:gd name="connsiteX3" fmla="*/ 383663 w 383663"/>
                  <a:gd name="connsiteY3" fmla="*/ 354154 h 354858"/>
                  <a:gd name="connsiteX4" fmla="*/ 0 w 383663"/>
                  <a:gd name="connsiteY4" fmla="*/ 354858 h 354858"/>
                  <a:gd name="connsiteX5" fmla="*/ 0 w 383663"/>
                  <a:gd name="connsiteY5" fmla="*/ 354154 h 354858"/>
                  <a:gd name="connsiteX6" fmla="*/ 177414 w 383663"/>
                  <a:gd name="connsiteY6" fmla="*/ 354154 h 354858"/>
                  <a:gd name="connsiteX7" fmla="*/ 5975 w 383663"/>
                  <a:gd name="connsiteY7" fmla="*/ 168762 h 354858"/>
                  <a:gd name="connsiteX8" fmla="*/ 31730 w 383663"/>
                  <a:gd name="connsiteY8" fmla="*/ 92306 h 354858"/>
                  <a:gd name="connsiteX9" fmla="*/ 179862 w 383663"/>
                  <a:gd name="connsiteY9" fmla="*/ 208180 h 354858"/>
                  <a:gd name="connsiteX10" fmla="*/ 287872 w 383663"/>
                  <a:gd name="connsiteY10" fmla="*/ 0 h 354858"/>
                  <a:gd name="connsiteX0" fmla="*/ 287872 w 372135"/>
                  <a:gd name="connsiteY0" fmla="*/ 0 h 354858"/>
                  <a:gd name="connsiteX1" fmla="*/ 372135 w 372135"/>
                  <a:gd name="connsiteY1" fmla="*/ 0 h 354858"/>
                  <a:gd name="connsiteX2" fmla="*/ 185157 w 372135"/>
                  <a:gd name="connsiteY2" fmla="*/ 354154 h 354858"/>
                  <a:gd name="connsiteX3" fmla="*/ 0 w 372135"/>
                  <a:gd name="connsiteY3" fmla="*/ 354858 h 354858"/>
                  <a:gd name="connsiteX4" fmla="*/ 0 w 372135"/>
                  <a:gd name="connsiteY4" fmla="*/ 354154 h 354858"/>
                  <a:gd name="connsiteX5" fmla="*/ 177414 w 372135"/>
                  <a:gd name="connsiteY5" fmla="*/ 354154 h 354858"/>
                  <a:gd name="connsiteX6" fmla="*/ 5975 w 372135"/>
                  <a:gd name="connsiteY6" fmla="*/ 168762 h 354858"/>
                  <a:gd name="connsiteX7" fmla="*/ 31730 w 372135"/>
                  <a:gd name="connsiteY7" fmla="*/ 92306 h 354858"/>
                  <a:gd name="connsiteX8" fmla="*/ 179862 w 372135"/>
                  <a:gd name="connsiteY8" fmla="*/ 208180 h 354858"/>
                  <a:gd name="connsiteX9" fmla="*/ 287872 w 372135"/>
                  <a:gd name="connsiteY9" fmla="*/ 0 h 354858"/>
                  <a:gd name="connsiteX0" fmla="*/ 287872 w 372135"/>
                  <a:gd name="connsiteY0" fmla="*/ 0 h 354858"/>
                  <a:gd name="connsiteX1" fmla="*/ 372135 w 372135"/>
                  <a:gd name="connsiteY1" fmla="*/ 0 h 354858"/>
                  <a:gd name="connsiteX2" fmla="*/ 185157 w 372135"/>
                  <a:gd name="connsiteY2" fmla="*/ 354154 h 354858"/>
                  <a:gd name="connsiteX3" fmla="*/ 0 w 372135"/>
                  <a:gd name="connsiteY3" fmla="*/ 354858 h 354858"/>
                  <a:gd name="connsiteX4" fmla="*/ 177414 w 372135"/>
                  <a:gd name="connsiteY4" fmla="*/ 354154 h 354858"/>
                  <a:gd name="connsiteX5" fmla="*/ 5975 w 372135"/>
                  <a:gd name="connsiteY5" fmla="*/ 168762 h 354858"/>
                  <a:gd name="connsiteX6" fmla="*/ 31730 w 372135"/>
                  <a:gd name="connsiteY6" fmla="*/ 92306 h 354858"/>
                  <a:gd name="connsiteX7" fmla="*/ 179862 w 372135"/>
                  <a:gd name="connsiteY7" fmla="*/ 208180 h 354858"/>
                  <a:gd name="connsiteX8" fmla="*/ 287872 w 372135"/>
                  <a:gd name="connsiteY8" fmla="*/ 0 h 354858"/>
                  <a:gd name="connsiteX0" fmla="*/ 281897 w 366160"/>
                  <a:gd name="connsiteY0" fmla="*/ 0 h 354154"/>
                  <a:gd name="connsiteX1" fmla="*/ 366160 w 366160"/>
                  <a:gd name="connsiteY1" fmla="*/ 0 h 354154"/>
                  <a:gd name="connsiteX2" fmla="*/ 179182 w 366160"/>
                  <a:gd name="connsiteY2" fmla="*/ 354154 h 354154"/>
                  <a:gd name="connsiteX3" fmla="*/ 171439 w 366160"/>
                  <a:gd name="connsiteY3" fmla="*/ 354154 h 354154"/>
                  <a:gd name="connsiteX4" fmla="*/ 0 w 366160"/>
                  <a:gd name="connsiteY4" fmla="*/ 168762 h 354154"/>
                  <a:gd name="connsiteX5" fmla="*/ 25755 w 366160"/>
                  <a:gd name="connsiteY5" fmla="*/ 92306 h 354154"/>
                  <a:gd name="connsiteX6" fmla="*/ 173887 w 366160"/>
                  <a:gd name="connsiteY6" fmla="*/ 208180 h 354154"/>
                  <a:gd name="connsiteX7" fmla="*/ 281897 w 366160"/>
                  <a:gd name="connsiteY7" fmla="*/ 0 h 354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6160" h="354154">
                    <a:moveTo>
                      <a:pt x="281897" y="0"/>
                    </a:moveTo>
                    <a:lnTo>
                      <a:pt x="366160" y="0"/>
                    </a:lnTo>
                    <a:cubicBezTo>
                      <a:pt x="297282" y="97851"/>
                      <a:pt x="230801" y="237971"/>
                      <a:pt x="179182" y="354154"/>
                    </a:cubicBezTo>
                    <a:lnTo>
                      <a:pt x="171439" y="354154"/>
                    </a:lnTo>
                    <a:cubicBezTo>
                      <a:pt x="130348" y="287662"/>
                      <a:pt x="88066" y="176483"/>
                      <a:pt x="0" y="168762"/>
                    </a:cubicBezTo>
                    <a:lnTo>
                      <a:pt x="25755" y="92306"/>
                    </a:lnTo>
                    <a:cubicBezTo>
                      <a:pt x="109280" y="119668"/>
                      <a:pt x="132183" y="149667"/>
                      <a:pt x="173887" y="208180"/>
                    </a:cubicBezTo>
                    <a:cubicBezTo>
                      <a:pt x="212269" y="122778"/>
                      <a:pt x="233856" y="77184"/>
                      <a:pt x="281897" y="0"/>
                    </a:cubicBez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rtl="1"/>
                <a:endParaRPr lang="ko-KR" altLang="en-US" sz="2700">
                  <a:solidFill>
                    <a:schemeClr val="tx1"/>
                  </a:solidFill>
                  <a:cs typeface="B Nazanin" panose="00000700000000000000" pitchFamily="2" charset="-78"/>
                </a:endParaRPr>
              </a:p>
            </p:txBody>
          </p:sp>
        </p:grpSp>
        <p:sp>
          <p:nvSpPr>
            <p:cNvPr id="38" name="TextBox 37">
              <a:extLst>
                <a:ext uri="{FF2B5EF4-FFF2-40B4-BE49-F238E27FC236}">
                  <a16:creationId xmlns:a16="http://schemas.microsoft.com/office/drawing/2014/main" id="{379F36FE-FBE6-4F53-A83D-3E6135714DC1}"/>
                </a:ext>
              </a:extLst>
            </p:cNvPr>
            <p:cNvSpPr txBox="1"/>
            <p:nvPr/>
          </p:nvSpPr>
          <p:spPr>
            <a:xfrm flipH="1">
              <a:off x="1702044" y="2423319"/>
              <a:ext cx="4979590" cy="461665"/>
            </a:xfrm>
            <a:prstGeom prst="rect">
              <a:avLst/>
            </a:prstGeom>
            <a:noFill/>
          </p:spPr>
          <p:txBody>
            <a:bodyPr wrap="square" rtlCol="0">
              <a:spAutoFit/>
            </a:bodyPr>
            <a:lstStyle/>
            <a:p>
              <a:pPr algn="r" rtl="1"/>
              <a:r>
                <a:rPr lang="fa-IR" altLang="ko-KR" sz="1200" dirty="0">
                  <a:cs typeface="B Nazanin" panose="00000700000000000000" pitchFamily="2" charset="-78"/>
                </a:rPr>
                <a:t>ارائه پاورپوینت مدرنی را دریافت کنید که به زیبایی طراحی شده است. من امیدوارم و معتقدم که این الگو وقت شما را خواهد داشت.</a:t>
              </a:r>
              <a:endParaRPr lang="ko-KR" altLang="en-US" sz="1200" dirty="0">
                <a:cs typeface="B Nazanin" panose="00000700000000000000" pitchFamily="2" charset="-78"/>
              </a:endParaRPr>
            </a:p>
          </p:txBody>
        </p:sp>
      </p:grpSp>
      <p:grpSp>
        <p:nvGrpSpPr>
          <p:cNvPr id="46" name="Group 45">
            <a:extLst>
              <a:ext uri="{FF2B5EF4-FFF2-40B4-BE49-F238E27FC236}">
                <a16:creationId xmlns:a16="http://schemas.microsoft.com/office/drawing/2014/main" id="{6E8CE4E0-0265-44D5-B999-A14F5931E083}"/>
              </a:ext>
            </a:extLst>
          </p:cNvPr>
          <p:cNvGrpSpPr/>
          <p:nvPr/>
        </p:nvGrpSpPr>
        <p:grpSpPr>
          <a:xfrm>
            <a:off x="773891" y="3147880"/>
            <a:ext cx="6228831" cy="588792"/>
            <a:chOff x="761448" y="3267581"/>
            <a:chExt cx="6228831" cy="588792"/>
          </a:xfrm>
        </p:grpSpPr>
        <p:sp>
          <p:nvSpPr>
            <p:cNvPr id="30" name="Rectangle 29">
              <a:extLst>
                <a:ext uri="{FF2B5EF4-FFF2-40B4-BE49-F238E27FC236}">
                  <a16:creationId xmlns:a16="http://schemas.microsoft.com/office/drawing/2014/main" id="{7FE8FEFA-43AF-48D2-A5F9-A10376106F25}"/>
                </a:ext>
              </a:extLst>
            </p:cNvPr>
            <p:cNvSpPr/>
            <p:nvPr/>
          </p:nvSpPr>
          <p:spPr>
            <a:xfrm flipH="1">
              <a:off x="761448" y="3267581"/>
              <a:ext cx="6228831" cy="588792"/>
            </a:xfrm>
            <a:prstGeom prst="rect">
              <a:avLst/>
            </a:prstGeom>
            <a:solidFill>
              <a:schemeClr val="bg1"/>
            </a:solidFill>
            <a:ln w="381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a:cs typeface="B Nazanin" panose="00000700000000000000" pitchFamily="2" charset="-78"/>
              </a:endParaRPr>
            </a:p>
          </p:txBody>
        </p:sp>
        <p:grpSp>
          <p:nvGrpSpPr>
            <p:cNvPr id="44" name="Group 43">
              <a:extLst>
                <a:ext uri="{FF2B5EF4-FFF2-40B4-BE49-F238E27FC236}">
                  <a16:creationId xmlns:a16="http://schemas.microsoft.com/office/drawing/2014/main" id="{5034EC59-AE8B-4603-A411-A855AEED6256}"/>
                </a:ext>
              </a:extLst>
            </p:cNvPr>
            <p:cNvGrpSpPr/>
            <p:nvPr/>
          </p:nvGrpSpPr>
          <p:grpSpPr>
            <a:xfrm>
              <a:off x="1013304" y="3355656"/>
              <a:ext cx="378058" cy="412642"/>
              <a:chOff x="1022416" y="3637675"/>
              <a:chExt cx="378058" cy="412642"/>
            </a:xfrm>
          </p:grpSpPr>
          <p:sp>
            <p:nvSpPr>
              <p:cNvPr id="34" name="Freeform: Shape 33">
                <a:extLst>
                  <a:ext uri="{FF2B5EF4-FFF2-40B4-BE49-F238E27FC236}">
                    <a16:creationId xmlns:a16="http://schemas.microsoft.com/office/drawing/2014/main" id="{A7D8FA02-1EA3-412C-A80D-0095AC888B9F}"/>
                  </a:ext>
                </a:extLst>
              </p:cNvPr>
              <p:cNvSpPr/>
              <p:nvPr/>
            </p:nvSpPr>
            <p:spPr>
              <a:xfrm>
                <a:off x="1022416" y="3690592"/>
                <a:ext cx="359727" cy="359725"/>
              </a:xfrm>
              <a:custGeom>
                <a:avLst/>
                <a:gdLst>
                  <a:gd name="connsiteX0" fmla="*/ 65159 w 508153"/>
                  <a:gd name="connsiteY0" fmla="*/ 59684 h 508153"/>
                  <a:gd name="connsiteX1" fmla="*/ 65159 w 508153"/>
                  <a:gd name="connsiteY1" fmla="*/ 60435 h 508153"/>
                  <a:gd name="connsiteX2" fmla="*/ 60435 w 508153"/>
                  <a:gd name="connsiteY2" fmla="*/ 60435 h 508153"/>
                  <a:gd name="connsiteX3" fmla="*/ 60435 w 508153"/>
                  <a:gd name="connsiteY3" fmla="*/ 447718 h 508153"/>
                  <a:gd name="connsiteX4" fmla="*/ 62409 w 508153"/>
                  <a:gd name="connsiteY4" fmla="*/ 447718 h 508153"/>
                  <a:gd name="connsiteX5" fmla="*/ 62409 w 508153"/>
                  <a:gd name="connsiteY5" fmla="*/ 448422 h 508153"/>
                  <a:gd name="connsiteX6" fmla="*/ 446072 w 508153"/>
                  <a:gd name="connsiteY6" fmla="*/ 448422 h 508153"/>
                  <a:gd name="connsiteX7" fmla="*/ 446072 w 508153"/>
                  <a:gd name="connsiteY7" fmla="*/ 447718 h 508153"/>
                  <a:gd name="connsiteX8" fmla="*/ 447719 w 508153"/>
                  <a:gd name="connsiteY8" fmla="*/ 447718 h 508153"/>
                  <a:gd name="connsiteX9" fmla="*/ 447719 w 508153"/>
                  <a:gd name="connsiteY9" fmla="*/ 93564 h 508153"/>
                  <a:gd name="connsiteX10" fmla="*/ 448303 w 508153"/>
                  <a:gd name="connsiteY10" fmla="*/ 93564 h 508153"/>
                  <a:gd name="connsiteX11" fmla="*/ 448303 w 508153"/>
                  <a:gd name="connsiteY11" fmla="*/ 59684 h 508153"/>
                  <a:gd name="connsiteX12" fmla="*/ 0 w 508153"/>
                  <a:gd name="connsiteY12" fmla="*/ 0 h 508153"/>
                  <a:gd name="connsiteX13" fmla="*/ 508153 w 508153"/>
                  <a:gd name="connsiteY13" fmla="*/ 0 h 508153"/>
                  <a:gd name="connsiteX14" fmla="*/ 508153 w 508153"/>
                  <a:gd name="connsiteY14" fmla="*/ 508153 h 508153"/>
                  <a:gd name="connsiteX15" fmla="*/ 0 w 508153"/>
                  <a:gd name="connsiteY15" fmla="*/ 508153 h 5081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08153" h="508153">
                    <a:moveTo>
                      <a:pt x="65159" y="59684"/>
                    </a:moveTo>
                    <a:lnTo>
                      <a:pt x="65159" y="60435"/>
                    </a:lnTo>
                    <a:lnTo>
                      <a:pt x="60435" y="60435"/>
                    </a:lnTo>
                    <a:lnTo>
                      <a:pt x="60435" y="447718"/>
                    </a:lnTo>
                    <a:lnTo>
                      <a:pt x="62409" y="447718"/>
                    </a:lnTo>
                    <a:lnTo>
                      <a:pt x="62409" y="448422"/>
                    </a:lnTo>
                    <a:lnTo>
                      <a:pt x="446072" y="448422"/>
                    </a:lnTo>
                    <a:lnTo>
                      <a:pt x="446072" y="447718"/>
                    </a:lnTo>
                    <a:lnTo>
                      <a:pt x="447719" y="447718"/>
                    </a:lnTo>
                    <a:lnTo>
                      <a:pt x="447719" y="93564"/>
                    </a:lnTo>
                    <a:lnTo>
                      <a:pt x="448303" y="93564"/>
                    </a:lnTo>
                    <a:lnTo>
                      <a:pt x="448303" y="59684"/>
                    </a:lnTo>
                    <a:close/>
                    <a:moveTo>
                      <a:pt x="0" y="0"/>
                    </a:moveTo>
                    <a:lnTo>
                      <a:pt x="508153" y="0"/>
                    </a:lnTo>
                    <a:lnTo>
                      <a:pt x="508153" y="508153"/>
                    </a:lnTo>
                    <a:lnTo>
                      <a:pt x="0" y="508153"/>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rtl="1"/>
                <a:endParaRPr lang="ko-KR" altLang="en-US" sz="2700">
                  <a:solidFill>
                    <a:schemeClr val="tx1"/>
                  </a:solidFill>
                  <a:cs typeface="B Nazanin" panose="00000700000000000000" pitchFamily="2" charset="-78"/>
                </a:endParaRPr>
              </a:p>
            </p:txBody>
          </p:sp>
          <p:sp>
            <p:nvSpPr>
              <p:cNvPr id="36" name="Freeform: Shape 35">
                <a:extLst>
                  <a:ext uri="{FF2B5EF4-FFF2-40B4-BE49-F238E27FC236}">
                    <a16:creationId xmlns:a16="http://schemas.microsoft.com/office/drawing/2014/main" id="{D580AD37-1D51-48D1-9390-8924B1CB7307}"/>
                  </a:ext>
                </a:extLst>
              </p:cNvPr>
              <p:cNvSpPr/>
              <p:nvPr/>
            </p:nvSpPr>
            <p:spPr>
              <a:xfrm>
                <a:off x="1028554" y="3637675"/>
                <a:ext cx="371920" cy="359725"/>
              </a:xfrm>
              <a:custGeom>
                <a:avLst/>
                <a:gdLst>
                  <a:gd name="connsiteX0" fmla="*/ 287872 w 383663"/>
                  <a:gd name="connsiteY0" fmla="*/ 0 h 354858"/>
                  <a:gd name="connsiteX1" fmla="*/ 372135 w 383663"/>
                  <a:gd name="connsiteY1" fmla="*/ 0 h 354858"/>
                  <a:gd name="connsiteX2" fmla="*/ 185157 w 383663"/>
                  <a:gd name="connsiteY2" fmla="*/ 354154 h 354858"/>
                  <a:gd name="connsiteX3" fmla="*/ 383663 w 383663"/>
                  <a:gd name="connsiteY3" fmla="*/ 354154 h 354858"/>
                  <a:gd name="connsiteX4" fmla="*/ 383663 w 383663"/>
                  <a:gd name="connsiteY4" fmla="*/ 354858 h 354858"/>
                  <a:gd name="connsiteX5" fmla="*/ 0 w 383663"/>
                  <a:gd name="connsiteY5" fmla="*/ 354858 h 354858"/>
                  <a:gd name="connsiteX6" fmla="*/ 0 w 383663"/>
                  <a:gd name="connsiteY6" fmla="*/ 354154 h 354858"/>
                  <a:gd name="connsiteX7" fmla="*/ 177414 w 383663"/>
                  <a:gd name="connsiteY7" fmla="*/ 354154 h 354858"/>
                  <a:gd name="connsiteX8" fmla="*/ 5975 w 383663"/>
                  <a:gd name="connsiteY8" fmla="*/ 168762 h 354858"/>
                  <a:gd name="connsiteX9" fmla="*/ 31730 w 383663"/>
                  <a:gd name="connsiteY9" fmla="*/ 92306 h 354858"/>
                  <a:gd name="connsiteX10" fmla="*/ 179862 w 383663"/>
                  <a:gd name="connsiteY10" fmla="*/ 208180 h 354858"/>
                  <a:gd name="connsiteX11" fmla="*/ 287872 w 383663"/>
                  <a:gd name="connsiteY11" fmla="*/ 0 h 354858"/>
                  <a:gd name="connsiteX0" fmla="*/ 287872 w 383663"/>
                  <a:gd name="connsiteY0" fmla="*/ 0 h 354858"/>
                  <a:gd name="connsiteX1" fmla="*/ 372135 w 383663"/>
                  <a:gd name="connsiteY1" fmla="*/ 0 h 354858"/>
                  <a:gd name="connsiteX2" fmla="*/ 185157 w 383663"/>
                  <a:gd name="connsiteY2" fmla="*/ 354154 h 354858"/>
                  <a:gd name="connsiteX3" fmla="*/ 383663 w 383663"/>
                  <a:gd name="connsiteY3" fmla="*/ 354154 h 354858"/>
                  <a:gd name="connsiteX4" fmla="*/ 0 w 383663"/>
                  <a:gd name="connsiteY4" fmla="*/ 354858 h 354858"/>
                  <a:gd name="connsiteX5" fmla="*/ 0 w 383663"/>
                  <a:gd name="connsiteY5" fmla="*/ 354154 h 354858"/>
                  <a:gd name="connsiteX6" fmla="*/ 177414 w 383663"/>
                  <a:gd name="connsiteY6" fmla="*/ 354154 h 354858"/>
                  <a:gd name="connsiteX7" fmla="*/ 5975 w 383663"/>
                  <a:gd name="connsiteY7" fmla="*/ 168762 h 354858"/>
                  <a:gd name="connsiteX8" fmla="*/ 31730 w 383663"/>
                  <a:gd name="connsiteY8" fmla="*/ 92306 h 354858"/>
                  <a:gd name="connsiteX9" fmla="*/ 179862 w 383663"/>
                  <a:gd name="connsiteY9" fmla="*/ 208180 h 354858"/>
                  <a:gd name="connsiteX10" fmla="*/ 287872 w 383663"/>
                  <a:gd name="connsiteY10" fmla="*/ 0 h 354858"/>
                  <a:gd name="connsiteX0" fmla="*/ 287872 w 372135"/>
                  <a:gd name="connsiteY0" fmla="*/ 0 h 354858"/>
                  <a:gd name="connsiteX1" fmla="*/ 372135 w 372135"/>
                  <a:gd name="connsiteY1" fmla="*/ 0 h 354858"/>
                  <a:gd name="connsiteX2" fmla="*/ 185157 w 372135"/>
                  <a:gd name="connsiteY2" fmla="*/ 354154 h 354858"/>
                  <a:gd name="connsiteX3" fmla="*/ 0 w 372135"/>
                  <a:gd name="connsiteY3" fmla="*/ 354858 h 354858"/>
                  <a:gd name="connsiteX4" fmla="*/ 0 w 372135"/>
                  <a:gd name="connsiteY4" fmla="*/ 354154 h 354858"/>
                  <a:gd name="connsiteX5" fmla="*/ 177414 w 372135"/>
                  <a:gd name="connsiteY5" fmla="*/ 354154 h 354858"/>
                  <a:gd name="connsiteX6" fmla="*/ 5975 w 372135"/>
                  <a:gd name="connsiteY6" fmla="*/ 168762 h 354858"/>
                  <a:gd name="connsiteX7" fmla="*/ 31730 w 372135"/>
                  <a:gd name="connsiteY7" fmla="*/ 92306 h 354858"/>
                  <a:gd name="connsiteX8" fmla="*/ 179862 w 372135"/>
                  <a:gd name="connsiteY8" fmla="*/ 208180 h 354858"/>
                  <a:gd name="connsiteX9" fmla="*/ 287872 w 372135"/>
                  <a:gd name="connsiteY9" fmla="*/ 0 h 354858"/>
                  <a:gd name="connsiteX0" fmla="*/ 287872 w 372135"/>
                  <a:gd name="connsiteY0" fmla="*/ 0 h 354858"/>
                  <a:gd name="connsiteX1" fmla="*/ 372135 w 372135"/>
                  <a:gd name="connsiteY1" fmla="*/ 0 h 354858"/>
                  <a:gd name="connsiteX2" fmla="*/ 185157 w 372135"/>
                  <a:gd name="connsiteY2" fmla="*/ 354154 h 354858"/>
                  <a:gd name="connsiteX3" fmla="*/ 0 w 372135"/>
                  <a:gd name="connsiteY3" fmla="*/ 354858 h 354858"/>
                  <a:gd name="connsiteX4" fmla="*/ 177414 w 372135"/>
                  <a:gd name="connsiteY4" fmla="*/ 354154 h 354858"/>
                  <a:gd name="connsiteX5" fmla="*/ 5975 w 372135"/>
                  <a:gd name="connsiteY5" fmla="*/ 168762 h 354858"/>
                  <a:gd name="connsiteX6" fmla="*/ 31730 w 372135"/>
                  <a:gd name="connsiteY6" fmla="*/ 92306 h 354858"/>
                  <a:gd name="connsiteX7" fmla="*/ 179862 w 372135"/>
                  <a:gd name="connsiteY7" fmla="*/ 208180 h 354858"/>
                  <a:gd name="connsiteX8" fmla="*/ 287872 w 372135"/>
                  <a:gd name="connsiteY8" fmla="*/ 0 h 354858"/>
                  <a:gd name="connsiteX0" fmla="*/ 281897 w 366160"/>
                  <a:gd name="connsiteY0" fmla="*/ 0 h 354154"/>
                  <a:gd name="connsiteX1" fmla="*/ 366160 w 366160"/>
                  <a:gd name="connsiteY1" fmla="*/ 0 h 354154"/>
                  <a:gd name="connsiteX2" fmla="*/ 179182 w 366160"/>
                  <a:gd name="connsiteY2" fmla="*/ 354154 h 354154"/>
                  <a:gd name="connsiteX3" fmla="*/ 171439 w 366160"/>
                  <a:gd name="connsiteY3" fmla="*/ 354154 h 354154"/>
                  <a:gd name="connsiteX4" fmla="*/ 0 w 366160"/>
                  <a:gd name="connsiteY4" fmla="*/ 168762 h 354154"/>
                  <a:gd name="connsiteX5" fmla="*/ 25755 w 366160"/>
                  <a:gd name="connsiteY5" fmla="*/ 92306 h 354154"/>
                  <a:gd name="connsiteX6" fmla="*/ 173887 w 366160"/>
                  <a:gd name="connsiteY6" fmla="*/ 208180 h 354154"/>
                  <a:gd name="connsiteX7" fmla="*/ 281897 w 366160"/>
                  <a:gd name="connsiteY7" fmla="*/ 0 h 354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6160" h="354154">
                    <a:moveTo>
                      <a:pt x="281897" y="0"/>
                    </a:moveTo>
                    <a:lnTo>
                      <a:pt x="366160" y="0"/>
                    </a:lnTo>
                    <a:cubicBezTo>
                      <a:pt x="297282" y="97851"/>
                      <a:pt x="230801" y="237971"/>
                      <a:pt x="179182" y="354154"/>
                    </a:cubicBezTo>
                    <a:lnTo>
                      <a:pt x="171439" y="354154"/>
                    </a:lnTo>
                    <a:cubicBezTo>
                      <a:pt x="130348" y="287662"/>
                      <a:pt x="88066" y="176483"/>
                      <a:pt x="0" y="168762"/>
                    </a:cubicBezTo>
                    <a:lnTo>
                      <a:pt x="25755" y="92306"/>
                    </a:lnTo>
                    <a:cubicBezTo>
                      <a:pt x="109280" y="119668"/>
                      <a:pt x="132183" y="149667"/>
                      <a:pt x="173887" y="208180"/>
                    </a:cubicBezTo>
                    <a:cubicBezTo>
                      <a:pt x="212269" y="122778"/>
                      <a:pt x="233856" y="77184"/>
                      <a:pt x="281897" y="0"/>
                    </a:cubicBez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rtl="1"/>
                <a:endParaRPr lang="ko-KR" altLang="en-US" sz="2700">
                  <a:solidFill>
                    <a:schemeClr val="tx1"/>
                  </a:solidFill>
                  <a:cs typeface="B Nazanin" panose="00000700000000000000" pitchFamily="2" charset="-78"/>
                </a:endParaRPr>
              </a:p>
            </p:txBody>
          </p:sp>
        </p:grpSp>
        <p:sp>
          <p:nvSpPr>
            <p:cNvPr id="39" name="TextBox 38">
              <a:extLst>
                <a:ext uri="{FF2B5EF4-FFF2-40B4-BE49-F238E27FC236}">
                  <a16:creationId xmlns:a16="http://schemas.microsoft.com/office/drawing/2014/main" id="{E42C1C47-4736-4611-A8A6-A600C80A4383}"/>
                </a:ext>
              </a:extLst>
            </p:cNvPr>
            <p:cNvSpPr txBox="1"/>
            <p:nvPr/>
          </p:nvSpPr>
          <p:spPr>
            <a:xfrm flipH="1">
              <a:off x="1692932" y="3331145"/>
              <a:ext cx="4979590" cy="461665"/>
            </a:xfrm>
            <a:prstGeom prst="rect">
              <a:avLst/>
            </a:prstGeom>
            <a:noFill/>
          </p:spPr>
          <p:txBody>
            <a:bodyPr wrap="square" rtlCol="0">
              <a:spAutoFit/>
            </a:bodyPr>
            <a:lstStyle/>
            <a:p>
              <a:pPr algn="r" rtl="1"/>
              <a:r>
                <a:rPr lang="fa-IR" altLang="ko-KR" sz="1200" dirty="0">
                  <a:cs typeface="B Nazanin" panose="00000700000000000000" pitchFamily="2" charset="-78"/>
                </a:rPr>
                <a:t>ارائه پاورپوینت مدرنی را دریافت کنید که به زیبایی طراحی شده است. من امیدوارم و معتقدم که این الگو وقت شما را خواهد داشت.</a:t>
              </a:r>
              <a:endParaRPr lang="ko-KR" altLang="en-US" sz="1200" dirty="0">
                <a:cs typeface="B Nazanin" panose="00000700000000000000" pitchFamily="2" charset="-78"/>
              </a:endParaRPr>
            </a:p>
          </p:txBody>
        </p:sp>
      </p:grpSp>
      <p:grpSp>
        <p:nvGrpSpPr>
          <p:cNvPr id="47" name="Group 46">
            <a:extLst>
              <a:ext uri="{FF2B5EF4-FFF2-40B4-BE49-F238E27FC236}">
                <a16:creationId xmlns:a16="http://schemas.microsoft.com/office/drawing/2014/main" id="{0FFBD41F-94FB-4D74-92CF-20F52D3CE618}"/>
              </a:ext>
            </a:extLst>
          </p:cNvPr>
          <p:cNvGrpSpPr/>
          <p:nvPr/>
        </p:nvGrpSpPr>
        <p:grpSpPr>
          <a:xfrm>
            <a:off x="773891" y="3985940"/>
            <a:ext cx="6228831" cy="588792"/>
            <a:chOff x="770560" y="4375356"/>
            <a:chExt cx="6228831" cy="588792"/>
          </a:xfrm>
        </p:grpSpPr>
        <p:sp>
          <p:nvSpPr>
            <p:cNvPr id="31" name="Rectangle 30">
              <a:extLst>
                <a:ext uri="{FF2B5EF4-FFF2-40B4-BE49-F238E27FC236}">
                  <a16:creationId xmlns:a16="http://schemas.microsoft.com/office/drawing/2014/main" id="{D82B0E7C-A2A1-4C98-B3AB-5482F125DB73}"/>
                </a:ext>
              </a:extLst>
            </p:cNvPr>
            <p:cNvSpPr/>
            <p:nvPr/>
          </p:nvSpPr>
          <p:spPr>
            <a:xfrm flipH="1">
              <a:off x="770560" y="4375356"/>
              <a:ext cx="6228831" cy="588792"/>
            </a:xfrm>
            <a:prstGeom prst="rect">
              <a:avLst/>
            </a:prstGeom>
            <a:solidFill>
              <a:schemeClr val="bg1"/>
            </a:solidFill>
            <a:ln w="3810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dirty="0">
                <a:cs typeface="B Nazanin" panose="00000700000000000000" pitchFamily="2" charset="-78"/>
              </a:endParaRPr>
            </a:p>
          </p:txBody>
        </p:sp>
        <p:grpSp>
          <p:nvGrpSpPr>
            <p:cNvPr id="45" name="Group 44">
              <a:extLst>
                <a:ext uri="{FF2B5EF4-FFF2-40B4-BE49-F238E27FC236}">
                  <a16:creationId xmlns:a16="http://schemas.microsoft.com/office/drawing/2014/main" id="{649D349F-A0DB-4FCB-9A5F-58871421E51F}"/>
                </a:ext>
              </a:extLst>
            </p:cNvPr>
            <p:cNvGrpSpPr/>
            <p:nvPr/>
          </p:nvGrpSpPr>
          <p:grpSpPr>
            <a:xfrm>
              <a:off x="1022416" y="4462179"/>
              <a:ext cx="391906" cy="415146"/>
              <a:chOff x="1022416" y="4549002"/>
              <a:chExt cx="391906" cy="415146"/>
            </a:xfrm>
          </p:grpSpPr>
          <p:sp>
            <p:nvSpPr>
              <p:cNvPr id="35" name="Freeform: Shape 34">
                <a:extLst>
                  <a:ext uri="{FF2B5EF4-FFF2-40B4-BE49-F238E27FC236}">
                    <a16:creationId xmlns:a16="http://schemas.microsoft.com/office/drawing/2014/main" id="{1FE3DE80-E2B4-444B-994E-D3B13C754198}"/>
                  </a:ext>
                </a:extLst>
              </p:cNvPr>
              <p:cNvSpPr/>
              <p:nvPr/>
            </p:nvSpPr>
            <p:spPr>
              <a:xfrm>
                <a:off x="1022416" y="4604423"/>
                <a:ext cx="359727" cy="359725"/>
              </a:xfrm>
              <a:custGeom>
                <a:avLst/>
                <a:gdLst>
                  <a:gd name="connsiteX0" fmla="*/ 65159 w 508153"/>
                  <a:gd name="connsiteY0" fmla="*/ 59684 h 508153"/>
                  <a:gd name="connsiteX1" fmla="*/ 65159 w 508153"/>
                  <a:gd name="connsiteY1" fmla="*/ 60435 h 508153"/>
                  <a:gd name="connsiteX2" fmla="*/ 60435 w 508153"/>
                  <a:gd name="connsiteY2" fmla="*/ 60435 h 508153"/>
                  <a:gd name="connsiteX3" fmla="*/ 60435 w 508153"/>
                  <a:gd name="connsiteY3" fmla="*/ 447718 h 508153"/>
                  <a:gd name="connsiteX4" fmla="*/ 62409 w 508153"/>
                  <a:gd name="connsiteY4" fmla="*/ 447718 h 508153"/>
                  <a:gd name="connsiteX5" fmla="*/ 62409 w 508153"/>
                  <a:gd name="connsiteY5" fmla="*/ 448422 h 508153"/>
                  <a:gd name="connsiteX6" fmla="*/ 446072 w 508153"/>
                  <a:gd name="connsiteY6" fmla="*/ 448422 h 508153"/>
                  <a:gd name="connsiteX7" fmla="*/ 446072 w 508153"/>
                  <a:gd name="connsiteY7" fmla="*/ 447718 h 508153"/>
                  <a:gd name="connsiteX8" fmla="*/ 447719 w 508153"/>
                  <a:gd name="connsiteY8" fmla="*/ 447718 h 508153"/>
                  <a:gd name="connsiteX9" fmla="*/ 447719 w 508153"/>
                  <a:gd name="connsiteY9" fmla="*/ 93564 h 508153"/>
                  <a:gd name="connsiteX10" fmla="*/ 448303 w 508153"/>
                  <a:gd name="connsiteY10" fmla="*/ 93564 h 508153"/>
                  <a:gd name="connsiteX11" fmla="*/ 448303 w 508153"/>
                  <a:gd name="connsiteY11" fmla="*/ 59684 h 508153"/>
                  <a:gd name="connsiteX12" fmla="*/ 0 w 508153"/>
                  <a:gd name="connsiteY12" fmla="*/ 0 h 508153"/>
                  <a:gd name="connsiteX13" fmla="*/ 508153 w 508153"/>
                  <a:gd name="connsiteY13" fmla="*/ 0 h 508153"/>
                  <a:gd name="connsiteX14" fmla="*/ 508153 w 508153"/>
                  <a:gd name="connsiteY14" fmla="*/ 508153 h 508153"/>
                  <a:gd name="connsiteX15" fmla="*/ 0 w 508153"/>
                  <a:gd name="connsiteY15" fmla="*/ 508153 h 5081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08153" h="508153">
                    <a:moveTo>
                      <a:pt x="65159" y="59684"/>
                    </a:moveTo>
                    <a:lnTo>
                      <a:pt x="65159" y="60435"/>
                    </a:lnTo>
                    <a:lnTo>
                      <a:pt x="60435" y="60435"/>
                    </a:lnTo>
                    <a:lnTo>
                      <a:pt x="60435" y="447718"/>
                    </a:lnTo>
                    <a:lnTo>
                      <a:pt x="62409" y="447718"/>
                    </a:lnTo>
                    <a:lnTo>
                      <a:pt x="62409" y="448422"/>
                    </a:lnTo>
                    <a:lnTo>
                      <a:pt x="446072" y="448422"/>
                    </a:lnTo>
                    <a:lnTo>
                      <a:pt x="446072" y="447718"/>
                    </a:lnTo>
                    <a:lnTo>
                      <a:pt x="447719" y="447718"/>
                    </a:lnTo>
                    <a:lnTo>
                      <a:pt x="447719" y="93564"/>
                    </a:lnTo>
                    <a:lnTo>
                      <a:pt x="448303" y="93564"/>
                    </a:lnTo>
                    <a:lnTo>
                      <a:pt x="448303" y="59684"/>
                    </a:lnTo>
                    <a:close/>
                    <a:moveTo>
                      <a:pt x="0" y="0"/>
                    </a:moveTo>
                    <a:lnTo>
                      <a:pt x="508153" y="0"/>
                    </a:lnTo>
                    <a:lnTo>
                      <a:pt x="508153" y="508153"/>
                    </a:lnTo>
                    <a:lnTo>
                      <a:pt x="0" y="508153"/>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rtl="1"/>
                <a:endParaRPr lang="ko-KR" altLang="en-US" sz="2700">
                  <a:solidFill>
                    <a:schemeClr val="tx1"/>
                  </a:solidFill>
                  <a:cs typeface="B Nazanin" panose="00000700000000000000" pitchFamily="2" charset="-78"/>
                </a:endParaRPr>
              </a:p>
            </p:txBody>
          </p:sp>
          <p:sp>
            <p:nvSpPr>
              <p:cNvPr id="37" name="Freeform: Shape 36">
                <a:extLst>
                  <a:ext uri="{FF2B5EF4-FFF2-40B4-BE49-F238E27FC236}">
                    <a16:creationId xmlns:a16="http://schemas.microsoft.com/office/drawing/2014/main" id="{CAE4CD10-E5B6-460C-BB69-693EB223D090}"/>
                  </a:ext>
                </a:extLst>
              </p:cNvPr>
              <p:cNvSpPr/>
              <p:nvPr/>
            </p:nvSpPr>
            <p:spPr>
              <a:xfrm>
                <a:off x="1042402" y="4549002"/>
                <a:ext cx="371920" cy="359725"/>
              </a:xfrm>
              <a:custGeom>
                <a:avLst/>
                <a:gdLst>
                  <a:gd name="connsiteX0" fmla="*/ 287872 w 383663"/>
                  <a:gd name="connsiteY0" fmla="*/ 0 h 354858"/>
                  <a:gd name="connsiteX1" fmla="*/ 372135 w 383663"/>
                  <a:gd name="connsiteY1" fmla="*/ 0 h 354858"/>
                  <a:gd name="connsiteX2" fmla="*/ 185157 w 383663"/>
                  <a:gd name="connsiteY2" fmla="*/ 354154 h 354858"/>
                  <a:gd name="connsiteX3" fmla="*/ 383663 w 383663"/>
                  <a:gd name="connsiteY3" fmla="*/ 354154 h 354858"/>
                  <a:gd name="connsiteX4" fmla="*/ 383663 w 383663"/>
                  <a:gd name="connsiteY4" fmla="*/ 354858 h 354858"/>
                  <a:gd name="connsiteX5" fmla="*/ 0 w 383663"/>
                  <a:gd name="connsiteY5" fmla="*/ 354858 h 354858"/>
                  <a:gd name="connsiteX6" fmla="*/ 0 w 383663"/>
                  <a:gd name="connsiteY6" fmla="*/ 354154 h 354858"/>
                  <a:gd name="connsiteX7" fmla="*/ 177414 w 383663"/>
                  <a:gd name="connsiteY7" fmla="*/ 354154 h 354858"/>
                  <a:gd name="connsiteX8" fmla="*/ 5975 w 383663"/>
                  <a:gd name="connsiteY8" fmla="*/ 168762 h 354858"/>
                  <a:gd name="connsiteX9" fmla="*/ 31730 w 383663"/>
                  <a:gd name="connsiteY9" fmla="*/ 92306 h 354858"/>
                  <a:gd name="connsiteX10" fmla="*/ 179862 w 383663"/>
                  <a:gd name="connsiteY10" fmla="*/ 208180 h 354858"/>
                  <a:gd name="connsiteX11" fmla="*/ 287872 w 383663"/>
                  <a:gd name="connsiteY11" fmla="*/ 0 h 354858"/>
                  <a:gd name="connsiteX0" fmla="*/ 287872 w 383663"/>
                  <a:gd name="connsiteY0" fmla="*/ 0 h 354858"/>
                  <a:gd name="connsiteX1" fmla="*/ 372135 w 383663"/>
                  <a:gd name="connsiteY1" fmla="*/ 0 h 354858"/>
                  <a:gd name="connsiteX2" fmla="*/ 185157 w 383663"/>
                  <a:gd name="connsiteY2" fmla="*/ 354154 h 354858"/>
                  <a:gd name="connsiteX3" fmla="*/ 383663 w 383663"/>
                  <a:gd name="connsiteY3" fmla="*/ 354154 h 354858"/>
                  <a:gd name="connsiteX4" fmla="*/ 0 w 383663"/>
                  <a:gd name="connsiteY4" fmla="*/ 354858 h 354858"/>
                  <a:gd name="connsiteX5" fmla="*/ 0 w 383663"/>
                  <a:gd name="connsiteY5" fmla="*/ 354154 h 354858"/>
                  <a:gd name="connsiteX6" fmla="*/ 177414 w 383663"/>
                  <a:gd name="connsiteY6" fmla="*/ 354154 h 354858"/>
                  <a:gd name="connsiteX7" fmla="*/ 5975 w 383663"/>
                  <a:gd name="connsiteY7" fmla="*/ 168762 h 354858"/>
                  <a:gd name="connsiteX8" fmla="*/ 31730 w 383663"/>
                  <a:gd name="connsiteY8" fmla="*/ 92306 h 354858"/>
                  <a:gd name="connsiteX9" fmla="*/ 179862 w 383663"/>
                  <a:gd name="connsiteY9" fmla="*/ 208180 h 354858"/>
                  <a:gd name="connsiteX10" fmla="*/ 287872 w 383663"/>
                  <a:gd name="connsiteY10" fmla="*/ 0 h 354858"/>
                  <a:gd name="connsiteX0" fmla="*/ 287872 w 372135"/>
                  <a:gd name="connsiteY0" fmla="*/ 0 h 354858"/>
                  <a:gd name="connsiteX1" fmla="*/ 372135 w 372135"/>
                  <a:gd name="connsiteY1" fmla="*/ 0 h 354858"/>
                  <a:gd name="connsiteX2" fmla="*/ 185157 w 372135"/>
                  <a:gd name="connsiteY2" fmla="*/ 354154 h 354858"/>
                  <a:gd name="connsiteX3" fmla="*/ 0 w 372135"/>
                  <a:gd name="connsiteY3" fmla="*/ 354858 h 354858"/>
                  <a:gd name="connsiteX4" fmla="*/ 0 w 372135"/>
                  <a:gd name="connsiteY4" fmla="*/ 354154 h 354858"/>
                  <a:gd name="connsiteX5" fmla="*/ 177414 w 372135"/>
                  <a:gd name="connsiteY5" fmla="*/ 354154 h 354858"/>
                  <a:gd name="connsiteX6" fmla="*/ 5975 w 372135"/>
                  <a:gd name="connsiteY6" fmla="*/ 168762 h 354858"/>
                  <a:gd name="connsiteX7" fmla="*/ 31730 w 372135"/>
                  <a:gd name="connsiteY7" fmla="*/ 92306 h 354858"/>
                  <a:gd name="connsiteX8" fmla="*/ 179862 w 372135"/>
                  <a:gd name="connsiteY8" fmla="*/ 208180 h 354858"/>
                  <a:gd name="connsiteX9" fmla="*/ 287872 w 372135"/>
                  <a:gd name="connsiteY9" fmla="*/ 0 h 354858"/>
                  <a:gd name="connsiteX0" fmla="*/ 287872 w 372135"/>
                  <a:gd name="connsiteY0" fmla="*/ 0 h 354858"/>
                  <a:gd name="connsiteX1" fmla="*/ 372135 w 372135"/>
                  <a:gd name="connsiteY1" fmla="*/ 0 h 354858"/>
                  <a:gd name="connsiteX2" fmla="*/ 185157 w 372135"/>
                  <a:gd name="connsiteY2" fmla="*/ 354154 h 354858"/>
                  <a:gd name="connsiteX3" fmla="*/ 0 w 372135"/>
                  <a:gd name="connsiteY3" fmla="*/ 354858 h 354858"/>
                  <a:gd name="connsiteX4" fmla="*/ 177414 w 372135"/>
                  <a:gd name="connsiteY4" fmla="*/ 354154 h 354858"/>
                  <a:gd name="connsiteX5" fmla="*/ 5975 w 372135"/>
                  <a:gd name="connsiteY5" fmla="*/ 168762 h 354858"/>
                  <a:gd name="connsiteX6" fmla="*/ 31730 w 372135"/>
                  <a:gd name="connsiteY6" fmla="*/ 92306 h 354858"/>
                  <a:gd name="connsiteX7" fmla="*/ 179862 w 372135"/>
                  <a:gd name="connsiteY7" fmla="*/ 208180 h 354858"/>
                  <a:gd name="connsiteX8" fmla="*/ 287872 w 372135"/>
                  <a:gd name="connsiteY8" fmla="*/ 0 h 354858"/>
                  <a:gd name="connsiteX0" fmla="*/ 281897 w 366160"/>
                  <a:gd name="connsiteY0" fmla="*/ 0 h 354154"/>
                  <a:gd name="connsiteX1" fmla="*/ 366160 w 366160"/>
                  <a:gd name="connsiteY1" fmla="*/ 0 h 354154"/>
                  <a:gd name="connsiteX2" fmla="*/ 179182 w 366160"/>
                  <a:gd name="connsiteY2" fmla="*/ 354154 h 354154"/>
                  <a:gd name="connsiteX3" fmla="*/ 171439 w 366160"/>
                  <a:gd name="connsiteY3" fmla="*/ 354154 h 354154"/>
                  <a:gd name="connsiteX4" fmla="*/ 0 w 366160"/>
                  <a:gd name="connsiteY4" fmla="*/ 168762 h 354154"/>
                  <a:gd name="connsiteX5" fmla="*/ 25755 w 366160"/>
                  <a:gd name="connsiteY5" fmla="*/ 92306 h 354154"/>
                  <a:gd name="connsiteX6" fmla="*/ 173887 w 366160"/>
                  <a:gd name="connsiteY6" fmla="*/ 208180 h 354154"/>
                  <a:gd name="connsiteX7" fmla="*/ 281897 w 366160"/>
                  <a:gd name="connsiteY7" fmla="*/ 0 h 354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6160" h="354154">
                    <a:moveTo>
                      <a:pt x="281897" y="0"/>
                    </a:moveTo>
                    <a:lnTo>
                      <a:pt x="366160" y="0"/>
                    </a:lnTo>
                    <a:cubicBezTo>
                      <a:pt x="297282" y="97851"/>
                      <a:pt x="230801" y="237971"/>
                      <a:pt x="179182" y="354154"/>
                    </a:cubicBezTo>
                    <a:lnTo>
                      <a:pt x="171439" y="354154"/>
                    </a:lnTo>
                    <a:cubicBezTo>
                      <a:pt x="130348" y="287662"/>
                      <a:pt x="88066" y="176483"/>
                      <a:pt x="0" y="168762"/>
                    </a:cubicBezTo>
                    <a:lnTo>
                      <a:pt x="25755" y="92306"/>
                    </a:lnTo>
                    <a:cubicBezTo>
                      <a:pt x="109280" y="119668"/>
                      <a:pt x="132183" y="149667"/>
                      <a:pt x="173887" y="208180"/>
                    </a:cubicBezTo>
                    <a:cubicBezTo>
                      <a:pt x="212269" y="122778"/>
                      <a:pt x="233856" y="77184"/>
                      <a:pt x="281897" y="0"/>
                    </a:cubicBez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rtl="1"/>
                <a:endParaRPr lang="ko-KR" altLang="en-US" sz="2700" dirty="0">
                  <a:solidFill>
                    <a:schemeClr val="tx1"/>
                  </a:solidFill>
                  <a:cs typeface="B Nazanin" panose="00000700000000000000" pitchFamily="2" charset="-78"/>
                </a:endParaRPr>
              </a:p>
            </p:txBody>
          </p:sp>
        </p:grpSp>
        <p:sp>
          <p:nvSpPr>
            <p:cNvPr id="40" name="TextBox 39">
              <a:extLst>
                <a:ext uri="{FF2B5EF4-FFF2-40B4-BE49-F238E27FC236}">
                  <a16:creationId xmlns:a16="http://schemas.microsoft.com/office/drawing/2014/main" id="{187EDBEB-74A6-41D3-B051-E977A91FCFBF}"/>
                </a:ext>
              </a:extLst>
            </p:cNvPr>
            <p:cNvSpPr txBox="1"/>
            <p:nvPr/>
          </p:nvSpPr>
          <p:spPr>
            <a:xfrm flipH="1">
              <a:off x="1702044" y="4438920"/>
              <a:ext cx="4979590" cy="461665"/>
            </a:xfrm>
            <a:prstGeom prst="rect">
              <a:avLst/>
            </a:prstGeom>
            <a:noFill/>
          </p:spPr>
          <p:txBody>
            <a:bodyPr wrap="square" rtlCol="0">
              <a:spAutoFit/>
            </a:bodyPr>
            <a:lstStyle/>
            <a:p>
              <a:pPr algn="r" rtl="1"/>
              <a:r>
                <a:rPr lang="fa-IR" altLang="ko-KR" sz="1200" dirty="0">
                  <a:cs typeface="B Nazanin" panose="00000700000000000000" pitchFamily="2" charset="-78"/>
                </a:rPr>
                <a:t>ارائه پاورپوینت مدرنی را دریافت کنید که به زیبایی طراحی شده است. من امیدوارم و معتقدم که این الگو وقت شما را خواهد داشت.</a:t>
              </a:r>
              <a:endParaRPr lang="ko-KR" altLang="en-US" sz="1200" dirty="0">
                <a:cs typeface="B Nazanin" panose="00000700000000000000" pitchFamily="2" charset="-78"/>
              </a:endParaRPr>
            </a:p>
          </p:txBody>
        </p:sp>
      </p:grpSp>
      <p:grpSp>
        <p:nvGrpSpPr>
          <p:cNvPr id="50" name="Group 49">
            <a:extLst>
              <a:ext uri="{FF2B5EF4-FFF2-40B4-BE49-F238E27FC236}">
                <a16:creationId xmlns:a16="http://schemas.microsoft.com/office/drawing/2014/main" id="{26B423ED-C07D-4703-8EC2-5DDF0109DE42}"/>
              </a:ext>
            </a:extLst>
          </p:cNvPr>
          <p:cNvGrpSpPr/>
          <p:nvPr/>
        </p:nvGrpSpPr>
        <p:grpSpPr>
          <a:xfrm>
            <a:off x="773891" y="4828196"/>
            <a:ext cx="6228831" cy="588792"/>
            <a:chOff x="770560" y="4375356"/>
            <a:chExt cx="6228831" cy="588792"/>
          </a:xfrm>
        </p:grpSpPr>
        <p:sp>
          <p:nvSpPr>
            <p:cNvPr id="51" name="Rectangle 50">
              <a:extLst>
                <a:ext uri="{FF2B5EF4-FFF2-40B4-BE49-F238E27FC236}">
                  <a16:creationId xmlns:a16="http://schemas.microsoft.com/office/drawing/2014/main" id="{76D669ED-05FB-4C47-A160-0845135CBCEF}"/>
                </a:ext>
              </a:extLst>
            </p:cNvPr>
            <p:cNvSpPr/>
            <p:nvPr/>
          </p:nvSpPr>
          <p:spPr>
            <a:xfrm flipH="1">
              <a:off x="770560" y="4375356"/>
              <a:ext cx="6228831" cy="588792"/>
            </a:xfrm>
            <a:prstGeom prst="rect">
              <a:avLst/>
            </a:prstGeom>
            <a:solidFill>
              <a:schemeClr val="bg1"/>
            </a:solidFill>
            <a:ln w="3810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dirty="0">
                <a:cs typeface="B Nazanin" panose="00000700000000000000" pitchFamily="2" charset="-78"/>
              </a:endParaRPr>
            </a:p>
          </p:txBody>
        </p:sp>
        <p:grpSp>
          <p:nvGrpSpPr>
            <p:cNvPr id="52" name="Group 51">
              <a:extLst>
                <a:ext uri="{FF2B5EF4-FFF2-40B4-BE49-F238E27FC236}">
                  <a16:creationId xmlns:a16="http://schemas.microsoft.com/office/drawing/2014/main" id="{0FF1EBF8-DD9C-44A9-956C-069892D793F9}"/>
                </a:ext>
              </a:extLst>
            </p:cNvPr>
            <p:cNvGrpSpPr/>
            <p:nvPr/>
          </p:nvGrpSpPr>
          <p:grpSpPr>
            <a:xfrm>
              <a:off x="1022416" y="4462179"/>
              <a:ext cx="391906" cy="415146"/>
              <a:chOff x="1022416" y="4549002"/>
              <a:chExt cx="391906" cy="415146"/>
            </a:xfrm>
          </p:grpSpPr>
          <p:sp>
            <p:nvSpPr>
              <p:cNvPr id="54" name="Freeform: Shape 53">
                <a:extLst>
                  <a:ext uri="{FF2B5EF4-FFF2-40B4-BE49-F238E27FC236}">
                    <a16:creationId xmlns:a16="http://schemas.microsoft.com/office/drawing/2014/main" id="{C963F4D8-7701-44DC-A362-4C7984EF2F80}"/>
                  </a:ext>
                </a:extLst>
              </p:cNvPr>
              <p:cNvSpPr/>
              <p:nvPr/>
            </p:nvSpPr>
            <p:spPr>
              <a:xfrm>
                <a:off x="1022416" y="4604423"/>
                <a:ext cx="359727" cy="359725"/>
              </a:xfrm>
              <a:custGeom>
                <a:avLst/>
                <a:gdLst>
                  <a:gd name="connsiteX0" fmla="*/ 65159 w 508153"/>
                  <a:gd name="connsiteY0" fmla="*/ 59684 h 508153"/>
                  <a:gd name="connsiteX1" fmla="*/ 65159 w 508153"/>
                  <a:gd name="connsiteY1" fmla="*/ 60435 h 508153"/>
                  <a:gd name="connsiteX2" fmla="*/ 60435 w 508153"/>
                  <a:gd name="connsiteY2" fmla="*/ 60435 h 508153"/>
                  <a:gd name="connsiteX3" fmla="*/ 60435 w 508153"/>
                  <a:gd name="connsiteY3" fmla="*/ 447718 h 508153"/>
                  <a:gd name="connsiteX4" fmla="*/ 62409 w 508153"/>
                  <a:gd name="connsiteY4" fmla="*/ 447718 h 508153"/>
                  <a:gd name="connsiteX5" fmla="*/ 62409 w 508153"/>
                  <a:gd name="connsiteY5" fmla="*/ 448422 h 508153"/>
                  <a:gd name="connsiteX6" fmla="*/ 446072 w 508153"/>
                  <a:gd name="connsiteY6" fmla="*/ 448422 h 508153"/>
                  <a:gd name="connsiteX7" fmla="*/ 446072 w 508153"/>
                  <a:gd name="connsiteY7" fmla="*/ 447718 h 508153"/>
                  <a:gd name="connsiteX8" fmla="*/ 447719 w 508153"/>
                  <a:gd name="connsiteY8" fmla="*/ 447718 h 508153"/>
                  <a:gd name="connsiteX9" fmla="*/ 447719 w 508153"/>
                  <a:gd name="connsiteY9" fmla="*/ 93564 h 508153"/>
                  <a:gd name="connsiteX10" fmla="*/ 448303 w 508153"/>
                  <a:gd name="connsiteY10" fmla="*/ 93564 h 508153"/>
                  <a:gd name="connsiteX11" fmla="*/ 448303 w 508153"/>
                  <a:gd name="connsiteY11" fmla="*/ 59684 h 508153"/>
                  <a:gd name="connsiteX12" fmla="*/ 0 w 508153"/>
                  <a:gd name="connsiteY12" fmla="*/ 0 h 508153"/>
                  <a:gd name="connsiteX13" fmla="*/ 508153 w 508153"/>
                  <a:gd name="connsiteY13" fmla="*/ 0 h 508153"/>
                  <a:gd name="connsiteX14" fmla="*/ 508153 w 508153"/>
                  <a:gd name="connsiteY14" fmla="*/ 508153 h 508153"/>
                  <a:gd name="connsiteX15" fmla="*/ 0 w 508153"/>
                  <a:gd name="connsiteY15" fmla="*/ 508153 h 5081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08153" h="508153">
                    <a:moveTo>
                      <a:pt x="65159" y="59684"/>
                    </a:moveTo>
                    <a:lnTo>
                      <a:pt x="65159" y="60435"/>
                    </a:lnTo>
                    <a:lnTo>
                      <a:pt x="60435" y="60435"/>
                    </a:lnTo>
                    <a:lnTo>
                      <a:pt x="60435" y="447718"/>
                    </a:lnTo>
                    <a:lnTo>
                      <a:pt x="62409" y="447718"/>
                    </a:lnTo>
                    <a:lnTo>
                      <a:pt x="62409" y="448422"/>
                    </a:lnTo>
                    <a:lnTo>
                      <a:pt x="446072" y="448422"/>
                    </a:lnTo>
                    <a:lnTo>
                      <a:pt x="446072" y="447718"/>
                    </a:lnTo>
                    <a:lnTo>
                      <a:pt x="447719" y="447718"/>
                    </a:lnTo>
                    <a:lnTo>
                      <a:pt x="447719" y="93564"/>
                    </a:lnTo>
                    <a:lnTo>
                      <a:pt x="448303" y="93564"/>
                    </a:lnTo>
                    <a:lnTo>
                      <a:pt x="448303" y="59684"/>
                    </a:lnTo>
                    <a:close/>
                    <a:moveTo>
                      <a:pt x="0" y="0"/>
                    </a:moveTo>
                    <a:lnTo>
                      <a:pt x="508153" y="0"/>
                    </a:lnTo>
                    <a:lnTo>
                      <a:pt x="508153" y="508153"/>
                    </a:lnTo>
                    <a:lnTo>
                      <a:pt x="0" y="508153"/>
                    </a:lnTo>
                    <a:close/>
                  </a:path>
                </a:pathLst>
              </a:custGeom>
              <a:solidFill>
                <a:schemeClr val="accent4"/>
              </a:solidFill>
              <a:ln w="0">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rtl="1"/>
                <a:endParaRPr lang="ko-KR" altLang="en-US" sz="2700">
                  <a:solidFill>
                    <a:schemeClr val="tx1"/>
                  </a:solidFill>
                  <a:cs typeface="B Nazanin" panose="00000700000000000000" pitchFamily="2" charset="-78"/>
                </a:endParaRPr>
              </a:p>
            </p:txBody>
          </p:sp>
          <p:sp>
            <p:nvSpPr>
              <p:cNvPr id="55" name="Freeform: Shape 54">
                <a:extLst>
                  <a:ext uri="{FF2B5EF4-FFF2-40B4-BE49-F238E27FC236}">
                    <a16:creationId xmlns:a16="http://schemas.microsoft.com/office/drawing/2014/main" id="{14CFE37F-E367-4D12-B583-7AC1A7206A4F}"/>
                  </a:ext>
                </a:extLst>
              </p:cNvPr>
              <p:cNvSpPr/>
              <p:nvPr/>
            </p:nvSpPr>
            <p:spPr>
              <a:xfrm>
                <a:off x="1042402" y="4549002"/>
                <a:ext cx="371920" cy="359725"/>
              </a:xfrm>
              <a:custGeom>
                <a:avLst/>
                <a:gdLst>
                  <a:gd name="connsiteX0" fmla="*/ 287872 w 383663"/>
                  <a:gd name="connsiteY0" fmla="*/ 0 h 354858"/>
                  <a:gd name="connsiteX1" fmla="*/ 372135 w 383663"/>
                  <a:gd name="connsiteY1" fmla="*/ 0 h 354858"/>
                  <a:gd name="connsiteX2" fmla="*/ 185157 w 383663"/>
                  <a:gd name="connsiteY2" fmla="*/ 354154 h 354858"/>
                  <a:gd name="connsiteX3" fmla="*/ 383663 w 383663"/>
                  <a:gd name="connsiteY3" fmla="*/ 354154 h 354858"/>
                  <a:gd name="connsiteX4" fmla="*/ 383663 w 383663"/>
                  <a:gd name="connsiteY4" fmla="*/ 354858 h 354858"/>
                  <a:gd name="connsiteX5" fmla="*/ 0 w 383663"/>
                  <a:gd name="connsiteY5" fmla="*/ 354858 h 354858"/>
                  <a:gd name="connsiteX6" fmla="*/ 0 w 383663"/>
                  <a:gd name="connsiteY6" fmla="*/ 354154 h 354858"/>
                  <a:gd name="connsiteX7" fmla="*/ 177414 w 383663"/>
                  <a:gd name="connsiteY7" fmla="*/ 354154 h 354858"/>
                  <a:gd name="connsiteX8" fmla="*/ 5975 w 383663"/>
                  <a:gd name="connsiteY8" fmla="*/ 168762 h 354858"/>
                  <a:gd name="connsiteX9" fmla="*/ 31730 w 383663"/>
                  <a:gd name="connsiteY9" fmla="*/ 92306 h 354858"/>
                  <a:gd name="connsiteX10" fmla="*/ 179862 w 383663"/>
                  <a:gd name="connsiteY10" fmla="*/ 208180 h 354858"/>
                  <a:gd name="connsiteX11" fmla="*/ 287872 w 383663"/>
                  <a:gd name="connsiteY11" fmla="*/ 0 h 354858"/>
                  <a:gd name="connsiteX0" fmla="*/ 287872 w 383663"/>
                  <a:gd name="connsiteY0" fmla="*/ 0 h 354858"/>
                  <a:gd name="connsiteX1" fmla="*/ 372135 w 383663"/>
                  <a:gd name="connsiteY1" fmla="*/ 0 h 354858"/>
                  <a:gd name="connsiteX2" fmla="*/ 185157 w 383663"/>
                  <a:gd name="connsiteY2" fmla="*/ 354154 h 354858"/>
                  <a:gd name="connsiteX3" fmla="*/ 383663 w 383663"/>
                  <a:gd name="connsiteY3" fmla="*/ 354154 h 354858"/>
                  <a:gd name="connsiteX4" fmla="*/ 0 w 383663"/>
                  <a:gd name="connsiteY4" fmla="*/ 354858 h 354858"/>
                  <a:gd name="connsiteX5" fmla="*/ 0 w 383663"/>
                  <a:gd name="connsiteY5" fmla="*/ 354154 h 354858"/>
                  <a:gd name="connsiteX6" fmla="*/ 177414 w 383663"/>
                  <a:gd name="connsiteY6" fmla="*/ 354154 h 354858"/>
                  <a:gd name="connsiteX7" fmla="*/ 5975 w 383663"/>
                  <a:gd name="connsiteY7" fmla="*/ 168762 h 354858"/>
                  <a:gd name="connsiteX8" fmla="*/ 31730 w 383663"/>
                  <a:gd name="connsiteY8" fmla="*/ 92306 h 354858"/>
                  <a:gd name="connsiteX9" fmla="*/ 179862 w 383663"/>
                  <a:gd name="connsiteY9" fmla="*/ 208180 h 354858"/>
                  <a:gd name="connsiteX10" fmla="*/ 287872 w 383663"/>
                  <a:gd name="connsiteY10" fmla="*/ 0 h 354858"/>
                  <a:gd name="connsiteX0" fmla="*/ 287872 w 372135"/>
                  <a:gd name="connsiteY0" fmla="*/ 0 h 354858"/>
                  <a:gd name="connsiteX1" fmla="*/ 372135 w 372135"/>
                  <a:gd name="connsiteY1" fmla="*/ 0 h 354858"/>
                  <a:gd name="connsiteX2" fmla="*/ 185157 w 372135"/>
                  <a:gd name="connsiteY2" fmla="*/ 354154 h 354858"/>
                  <a:gd name="connsiteX3" fmla="*/ 0 w 372135"/>
                  <a:gd name="connsiteY3" fmla="*/ 354858 h 354858"/>
                  <a:gd name="connsiteX4" fmla="*/ 0 w 372135"/>
                  <a:gd name="connsiteY4" fmla="*/ 354154 h 354858"/>
                  <a:gd name="connsiteX5" fmla="*/ 177414 w 372135"/>
                  <a:gd name="connsiteY5" fmla="*/ 354154 h 354858"/>
                  <a:gd name="connsiteX6" fmla="*/ 5975 w 372135"/>
                  <a:gd name="connsiteY6" fmla="*/ 168762 h 354858"/>
                  <a:gd name="connsiteX7" fmla="*/ 31730 w 372135"/>
                  <a:gd name="connsiteY7" fmla="*/ 92306 h 354858"/>
                  <a:gd name="connsiteX8" fmla="*/ 179862 w 372135"/>
                  <a:gd name="connsiteY8" fmla="*/ 208180 h 354858"/>
                  <a:gd name="connsiteX9" fmla="*/ 287872 w 372135"/>
                  <a:gd name="connsiteY9" fmla="*/ 0 h 354858"/>
                  <a:gd name="connsiteX0" fmla="*/ 287872 w 372135"/>
                  <a:gd name="connsiteY0" fmla="*/ 0 h 354858"/>
                  <a:gd name="connsiteX1" fmla="*/ 372135 w 372135"/>
                  <a:gd name="connsiteY1" fmla="*/ 0 h 354858"/>
                  <a:gd name="connsiteX2" fmla="*/ 185157 w 372135"/>
                  <a:gd name="connsiteY2" fmla="*/ 354154 h 354858"/>
                  <a:gd name="connsiteX3" fmla="*/ 0 w 372135"/>
                  <a:gd name="connsiteY3" fmla="*/ 354858 h 354858"/>
                  <a:gd name="connsiteX4" fmla="*/ 177414 w 372135"/>
                  <a:gd name="connsiteY4" fmla="*/ 354154 h 354858"/>
                  <a:gd name="connsiteX5" fmla="*/ 5975 w 372135"/>
                  <a:gd name="connsiteY5" fmla="*/ 168762 h 354858"/>
                  <a:gd name="connsiteX6" fmla="*/ 31730 w 372135"/>
                  <a:gd name="connsiteY6" fmla="*/ 92306 h 354858"/>
                  <a:gd name="connsiteX7" fmla="*/ 179862 w 372135"/>
                  <a:gd name="connsiteY7" fmla="*/ 208180 h 354858"/>
                  <a:gd name="connsiteX8" fmla="*/ 287872 w 372135"/>
                  <a:gd name="connsiteY8" fmla="*/ 0 h 354858"/>
                  <a:gd name="connsiteX0" fmla="*/ 281897 w 366160"/>
                  <a:gd name="connsiteY0" fmla="*/ 0 h 354154"/>
                  <a:gd name="connsiteX1" fmla="*/ 366160 w 366160"/>
                  <a:gd name="connsiteY1" fmla="*/ 0 h 354154"/>
                  <a:gd name="connsiteX2" fmla="*/ 179182 w 366160"/>
                  <a:gd name="connsiteY2" fmla="*/ 354154 h 354154"/>
                  <a:gd name="connsiteX3" fmla="*/ 171439 w 366160"/>
                  <a:gd name="connsiteY3" fmla="*/ 354154 h 354154"/>
                  <a:gd name="connsiteX4" fmla="*/ 0 w 366160"/>
                  <a:gd name="connsiteY4" fmla="*/ 168762 h 354154"/>
                  <a:gd name="connsiteX5" fmla="*/ 25755 w 366160"/>
                  <a:gd name="connsiteY5" fmla="*/ 92306 h 354154"/>
                  <a:gd name="connsiteX6" fmla="*/ 173887 w 366160"/>
                  <a:gd name="connsiteY6" fmla="*/ 208180 h 354154"/>
                  <a:gd name="connsiteX7" fmla="*/ 281897 w 366160"/>
                  <a:gd name="connsiteY7" fmla="*/ 0 h 354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6160" h="354154">
                    <a:moveTo>
                      <a:pt x="281897" y="0"/>
                    </a:moveTo>
                    <a:lnTo>
                      <a:pt x="366160" y="0"/>
                    </a:lnTo>
                    <a:cubicBezTo>
                      <a:pt x="297282" y="97851"/>
                      <a:pt x="230801" y="237971"/>
                      <a:pt x="179182" y="354154"/>
                    </a:cubicBezTo>
                    <a:lnTo>
                      <a:pt x="171439" y="354154"/>
                    </a:lnTo>
                    <a:cubicBezTo>
                      <a:pt x="130348" y="287662"/>
                      <a:pt x="88066" y="176483"/>
                      <a:pt x="0" y="168762"/>
                    </a:cubicBezTo>
                    <a:lnTo>
                      <a:pt x="25755" y="92306"/>
                    </a:lnTo>
                    <a:cubicBezTo>
                      <a:pt x="109280" y="119668"/>
                      <a:pt x="132183" y="149667"/>
                      <a:pt x="173887" y="208180"/>
                    </a:cubicBezTo>
                    <a:cubicBezTo>
                      <a:pt x="212269" y="122778"/>
                      <a:pt x="233856" y="77184"/>
                      <a:pt x="281897" y="0"/>
                    </a:cubicBez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rtl="1"/>
                <a:endParaRPr lang="ko-KR" altLang="en-US" sz="2700" dirty="0">
                  <a:solidFill>
                    <a:schemeClr val="tx1"/>
                  </a:solidFill>
                  <a:cs typeface="B Nazanin" panose="00000700000000000000" pitchFamily="2" charset="-78"/>
                </a:endParaRPr>
              </a:p>
            </p:txBody>
          </p:sp>
        </p:grpSp>
        <p:sp>
          <p:nvSpPr>
            <p:cNvPr id="53" name="TextBox 52">
              <a:extLst>
                <a:ext uri="{FF2B5EF4-FFF2-40B4-BE49-F238E27FC236}">
                  <a16:creationId xmlns:a16="http://schemas.microsoft.com/office/drawing/2014/main" id="{6E7053F6-03FE-4FD9-B1AE-B799A9719CA8}"/>
                </a:ext>
              </a:extLst>
            </p:cNvPr>
            <p:cNvSpPr txBox="1"/>
            <p:nvPr/>
          </p:nvSpPr>
          <p:spPr>
            <a:xfrm flipH="1">
              <a:off x="1702044" y="4438920"/>
              <a:ext cx="4979590" cy="461665"/>
            </a:xfrm>
            <a:prstGeom prst="rect">
              <a:avLst/>
            </a:prstGeom>
            <a:noFill/>
          </p:spPr>
          <p:txBody>
            <a:bodyPr wrap="square" rtlCol="0">
              <a:spAutoFit/>
            </a:bodyPr>
            <a:lstStyle/>
            <a:p>
              <a:pPr algn="r" rtl="1"/>
              <a:r>
                <a:rPr lang="fa-IR" altLang="ko-KR" sz="1200" dirty="0">
                  <a:cs typeface="B Nazanin" panose="00000700000000000000" pitchFamily="2" charset="-78"/>
                </a:rPr>
                <a:t>ارائه پاورپوینت مدرنی را دریافت کنید که به زیبایی طراحی شده است. من امیدوارم و معتقدم که این الگو وقت شما را خواهد داشت.</a:t>
              </a:r>
              <a:endParaRPr lang="ko-KR" altLang="en-US" sz="1200" dirty="0">
                <a:cs typeface="B Nazanin" panose="00000700000000000000" pitchFamily="2" charset="-78"/>
              </a:endParaRPr>
            </a:p>
          </p:txBody>
        </p:sp>
      </p:grpSp>
      <p:sp>
        <p:nvSpPr>
          <p:cNvPr id="56" name="Rectangle 55">
            <a:extLst>
              <a:ext uri="{FF2B5EF4-FFF2-40B4-BE49-F238E27FC236}">
                <a16:creationId xmlns:a16="http://schemas.microsoft.com/office/drawing/2014/main" id="{0BF517A8-0549-4848-94E4-0932555342F1}"/>
              </a:ext>
            </a:extLst>
          </p:cNvPr>
          <p:cNvSpPr/>
          <p:nvPr/>
        </p:nvSpPr>
        <p:spPr>
          <a:xfrm>
            <a:off x="0" y="5710599"/>
            <a:ext cx="12192000" cy="11640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dirty="0">
              <a:cs typeface="B Nazanin" panose="00000700000000000000" pitchFamily="2" charset="-78"/>
            </a:endParaRPr>
          </a:p>
        </p:txBody>
      </p:sp>
      <p:sp>
        <p:nvSpPr>
          <p:cNvPr id="57" name="TextBox 56">
            <a:extLst>
              <a:ext uri="{FF2B5EF4-FFF2-40B4-BE49-F238E27FC236}">
                <a16:creationId xmlns:a16="http://schemas.microsoft.com/office/drawing/2014/main" id="{A4BC15C7-233C-4B76-811B-4C714D872C9B}"/>
              </a:ext>
            </a:extLst>
          </p:cNvPr>
          <p:cNvSpPr txBox="1"/>
          <p:nvPr/>
        </p:nvSpPr>
        <p:spPr>
          <a:xfrm>
            <a:off x="2623490" y="6061804"/>
            <a:ext cx="7877726" cy="461665"/>
          </a:xfrm>
          <a:prstGeom prst="rect">
            <a:avLst/>
          </a:prstGeom>
          <a:noFill/>
        </p:spPr>
        <p:txBody>
          <a:bodyPr wrap="square" rtlCol="0">
            <a:spAutoFit/>
          </a:bodyPr>
          <a:lstStyle/>
          <a:p>
            <a:pPr algn="r" rtl="1"/>
            <a:r>
              <a:rPr lang="fa-IR" altLang="ko-KR" sz="1200" dirty="0">
                <a:solidFill>
                  <a:schemeClr val="bg1"/>
                </a:solidFill>
                <a:cs typeface="B Nazanin" panose="00000700000000000000" pitchFamily="2" charset="-78"/>
              </a:rPr>
              <a:t>ارائه پاورپوینت مدرنی را دریافت کنید که به زیبایی طراحی شده است. شما به سادگی می توانید مخاطبان خود را تحت تاثیر قرار دهید و به ارائه های خود جذابیت و زیبایی بی نظیری اضافه کنید. آسان برای تغییر رنگ، عکس و متن.</a:t>
            </a:r>
            <a:endParaRPr lang="en-US" altLang="ko-KR" sz="1200" dirty="0">
              <a:solidFill>
                <a:schemeClr val="bg1"/>
              </a:solidFill>
              <a:cs typeface="B Nazanin" panose="00000700000000000000" pitchFamily="2" charset="-78"/>
            </a:endParaRPr>
          </a:p>
        </p:txBody>
      </p:sp>
      <p:grpSp>
        <p:nvGrpSpPr>
          <p:cNvPr id="58" name="Group 57">
            <a:extLst>
              <a:ext uri="{FF2B5EF4-FFF2-40B4-BE49-F238E27FC236}">
                <a16:creationId xmlns:a16="http://schemas.microsoft.com/office/drawing/2014/main" id="{EB444DC6-EF2B-423B-BABC-FB534D43E3F1}"/>
              </a:ext>
            </a:extLst>
          </p:cNvPr>
          <p:cNvGrpSpPr/>
          <p:nvPr/>
        </p:nvGrpSpPr>
        <p:grpSpPr>
          <a:xfrm>
            <a:off x="1617463" y="5981983"/>
            <a:ext cx="816909" cy="571067"/>
            <a:chOff x="3459297" y="930501"/>
            <a:chExt cx="816909" cy="571067"/>
          </a:xfrm>
          <a:solidFill>
            <a:schemeClr val="bg1"/>
          </a:solidFill>
        </p:grpSpPr>
        <p:sp>
          <p:nvSpPr>
            <p:cNvPr id="59" name="Freeform: Shape 58">
              <a:extLst>
                <a:ext uri="{FF2B5EF4-FFF2-40B4-BE49-F238E27FC236}">
                  <a16:creationId xmlns:a16="http://schemas.microsoft.com/office/drawing/2014/main" id="{16C1D396-0A6E-4077-A6AB-F4C9688A51F7}"/>
                </a:ext>
              </a:extLst>
            </p:cNvPr>
            <p:cNvSpPr/>
            <p:nvPr/>
          </p:nvSpPr>
          <p:spPr>
            <a:xfrm rot="679691">
              <a:off x="3785498" y="930501"/>
              <a:ext cx="490708" cy="571067"/>
            </a:xfrm>
            <a:custGeom>
              <a:avLst/>
              <a:gdLst>
                <a:gd name="connsiteX0" fmla="*/ 316143 w 2733675"/>
                <a:gd name="connsiteY0" fmla="*/ 3128010 h 3181350"/>
                <a:gd name="connsiteX1" fmla="*/ 2161135 w 2733675"/>
                <a:gd name="connsiteY1" fmla="*/ 926782 h 3181350"/>
                <a:gd name="connsiteX2" fmla="*/ 2146848 w 2733675"/>
                <a:gd name="connsiteY2" fmla="*/ 956310 h 3181350"/>
                <a:gd name="connsiteX3" fmla="*/ 2131608 w 2733675"/>
                <a:gd name="connsiteY3" fmla="*/ 986790 h 3181350"/>
                <a:gd name="connsiteX4" fmla="*/ 977178 w 2733675"/>
                <a:gd name="connsiteY4" fmla="*/ 2490788 h 3181350"/>
                <a:gd name="connsiteX5" fmla="*/ 256135 w 2733675"/>
                <a:gd name="connsiteY5" fmla="*/ 3052763 h 3181350"/>
                <a:gd name="connsiteX6" fmla="*/ 222798 w 2733675"/>
                <a:gd name="connsiteY6" fmla="*/ 3041333 h 3181350"/>
                <a:gd name="connsiteX7" fmla="*/ 164695 w 2733675"/>
                <a:gd name="connsiteY7" fmla="*/ 2854642 h 3181350"/>
                <a:gd name="connsiteX8" fmla="*/ 22773 w 2733675"/>
                <a:gd name="connsiteY8" fmla="*/ 2218373 h 3181350"/>
                <a:gd name="connsiteX9" fmla="*/ 38965 w 2733675"/>
                <a:gd name="connsiteY9" fmla="*/ 1536382 h 3181350"/>
                <a:gd name="connsiteX10" fmla="*/ 212320 w 2733675"/>
                <a:gd name="connsiteY10" fmla="*/ 1156335 h 3181350"/>
                <a:gd name="connsiteX11" fmla="*/ 545695 w 2733675"/>
                <a:gd name="connsiteY11" fmla="*/ 865822 h 3181350"/>
                <a:gd name="connsiteX12" fmla="*/ 1077190 w 2733675"/>
                <a:gd name="connsiteY12" fmla="*/ 658177 h 3181350"/>
                <a:gd name="connsiteX13" fmla="*/ 1392468 w 2733675"/>
                <a:gd name="connsiteY13" fmla="*/ 579120 h 3181350"/>
                <a:gd name="connsiteX14" fmla="*/ 1986828 w 2733675"/>
                <a:gd name="connsiteY14" fmla="*/ 418147 h 3181350"/>
                <a:gd name="connsiteX15" fmla="*/ 2201140 w 2733675"/>
                <a:gd name="connsiteY15" fmla="*/ 322897 h 3181350"/>
                <a:gd name="connsiteX16" fmla="*/ 2529753 w 2733675"/>
                <a:gd name="connsiteY16" fmla="*/ 0 h 3181350"/>
                <a:gd name="connsiteX17" fmla="*/ 2555470 w 2733675"/>
                <a:gd name="connsiteY17" fmla="*/ 99060 h 3181350"/>
                <a:gd name="connsiteX18" fmla="*/ 2689773 w 2733675"/>
                <a:gd name="connsiteY18" fmla="*/ 775335 h 3181350"/>
                <a:gd name="connsiteX19" fmla="*/ 2726920 w 2733675"/>
                <a:gd name="connsiteY19" fmla="*/ 1599248 h 3181350"/>
                <a:gd name="connsiteX20" fmla="*/ 2524990 w 2733675"/>
                <a:gd name="connsiteY20" fmla="*/ 2387917 h 3181350"/>
                <a:gd name="connsiteX21" fmla="*/ 2271625 w 2733675"/>
                <a:gd name="connsiteY21" fmla="*/ 2735580 h 3181350"/>
                <a:gd name="connsiteX22" fmla="*/ 1782993 w 2733675"/>
                <a:gd name="connsiteY22" fmla="*/ 3046095 h 3181350"/>
                <a:gd name="connsiteX23" fmla="*/ 1406755 w 2733675"/>
                <a:gd name="connsiteY23" fmla="*/ 3146108 h 3181350"/>
                <a:gd name="connsiteX24" fmla="*/ 714288 w 2733675"/>
                <a:gd name="connsiteY24" fmla="*/ 3172778 h 3181350"/>
                <a:gd name="connsiteX25" fmla="*/ 334240 w 2733675"/>
                <a:gd name="connsiteY25" fmla="*/ 3129915 h 3181350"/>
                <a:gd name="connsiteX26" fmla="*/ 316143 w 2733675"/>
                <a:gd name="connsiteY26" fmla="*/ 3128010 h 3181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733675" h="3181350">
                  <a:moveTo>
                    <a:pt x="316143" y="3128010"/>
                  </a:moveTo>
                  <a:cubicBezTo>
                    <a:pt x="1211493" y="2624138"/>
                    <a:pt x="1817283" y="1884045"/>
                    <a:pt x="2161135" y="926782"/>
                  </a:cubicBezTo>
                  <a:cubicBezTo>
                    <a:pt x="2156373" y="936307"/>
                    <a:pt x="2151610" y="946785"/>
                    <a:pt x="2146848" y="956310"/>
                  </a:cubicBezTo>
                  <a:cubicBezTo>
                    <a:pt x="2142085" y="966788"/>
                    <a:pt x="2136370" y="976313"/>
                    <a:pt x="2131608" y="986790"/>
                  </a:cubicBezTo>
                  <a:cubicBezTo>
                    <a:pt x="1843953" y="1563053"/>
                    <a:pt x="1455333" y="2061210"/>
                    <a:pt x="977178" y="2490788"/>
                  </a:cubicBezTo>
                  <a:cubicBezTo>
                    <a:pt x="750483" y="2695575"/>
                    <a:pt x="508548" y="2880360"/>
                    <a:pt x="256135" y="3052763"/>
                  </a:cubicBezTo>
                  <a:cubicBezTo>
                    <a:pt x="236133" y="3066098"/>
                    <a:pt x="229465" y="3065145"/>
                    <a:pt x="222798" y="3041333"/>
                  </a:cubicBezTo>
                  <a:cubicBezTo>
                    <a:pt x="204700" y="2978467"/>
                    <a:pt x="183745" y="2917508"/>
                    <a:pt x="164695" y="2854642"/>
                  </a:cubicBezTo>
                  <a:cubicBezTo>
                    <a:pt x="100878" y="2646045"/>
                    <a:pt x="51348" y="2434590"/>
                    <a:pt x="22773" y="2218373"/>
                  </a:cubicBezTo>
                  <a:cubicBezTo>
                    <a:pt x="-7707" y="1990725"/>
                    <a:pt x="-12470" y="1763078"/>
                    <a:pt x="38965" y="1536382"/>
                  </a:cubicBezTo>
                  <a:cubicBezTo>
                    <a:pt x="70398" y="1396365"/>
                    <a:pt x="129453" y="1270635"/>
                    <a:pt x="212320" y="1156335"/>
                  </a:cubicBezTo>
                  <a:cubicBezTo>
                    <a:pt x="300903" y="1033463"/>
                    <a:pt x="416155" y="941070"/>
                    <a:pt x="545695" y="865822"/>
                  </a:cubicBezTo>
                  <a:cubicBezTo>
                    <a:pt x="712383" y="769620"/>
                    <a:pt x="892405" y="707707"/>
                    <a:pt x="1077190" y="658177"/>
                  </a:cubicBezTo>
                  <a:cubicBezTo>
                    <a:pt x="1181965" y="629602"/>
                    <a:pt x="1287693" y="604838"/>
                    <a:pt x="1392468" y="579120"/>
                  </a:cubicBezTo>
                  <a:cubicBezTo>
                    <a:pt x="1591540" y="530543"/>
                    <a:pt x="1792518" y="487680"/>
                    <a:pt x="1986828" y="418147"/>
                  </a:cubicBezTo>
                  <a:cubicBezTo>
                    <a:pt x="2060170" y="391477"/>
                    <a:pt x="2132560" y="360997"/>
                    <a:pt x="2201140" y="322897"/>
                  </a:cubicBezTo>
                  <a:cubicBezTo>
                    <a:pt x="2338300" y="246697"/>
                    <a:pt x="2453553" y="148590"/>
                    <a:pt x="2529753" y="0"/>
                  </a:cubicBezTo>
                  <a:cubicBezTo>
                    <a:pt x="2539278" y="37147"/>
                    <a:pt x="2547850" y="67627"/>
                    <a:pt x="2555470" y="99060"/>
                  </a:cubicBezTo>
                  <a:cubicBezTo>
                    <a:pt x="2610715" y="321945"/>
                    <a:pt x="2658340" y="546735"/>
                    <a:pt x="2689773" y="775335"/>
                  </a:cubicBezTo>
                  <a:cubicBezTo>
                    <a:pt x="2727873" y="1048702"/>
                    <a:pt x="2746923" y="1323023"/>
                    <a:pt x="2726920" y="1599248"/>
                  </a:cubicBezTo>
                  <a:cubicBezTo>
                    <a:pt x="2706918" y="1874520"/>
                    <a:pt x="2650720" y="2140267"/>
                    <a:pt x="2524990" y="2387917"/>
                  </a:cubicBezTo>
                  <a:cubicBezTo>
                    <a:pt x="2459268" y="2517458"/>
                    <a:pt x="2374495" y="2632710"/>
                    <a:pt x="2271625" y="2735580"/>
                  </a:cubicBezTo>
                  <a:cubicBezTo>
                    <a:pt x="2131608" y="2875598"/>
                    <a:pt x="1965873" y="2973705"/>
                    <a:pt x="1782993" y="3046095"/>
                  </a:cubicBezTo>
                  <a:cubicBezTo>
                    <a:pt x="1661073" y="3094673"/>
                    <a:pt x="1535343" y="3124200"/>
                    <a:pt x="1406755" y="3146108"/>
                  </a:cubicBezTo>
                  <a:cubicBezTo>
                    <a:pt x="1177203" y="3186113"/>
                    <a:pt x="945745" y="3188017"/>
                    <a:pt x="714288" y="3172778"/>
                  </a:cubicBezTo>
                  <a:cubicBezTo>
                    <a:pt x="586653" y="3164205"/>
                    <a:pt x="459970" y="3149917"/>
                    <a:pt x="334240" y="3129915"/>
                  </a:cubicBezTo>
                  <a:cubicBezTo>
                    <a:pt x="331383" y="3131820"/>
                    <a:pt x="328525" y="3130867"/>
                    <a:pt x="316143" y="3128010"/>
                  </a:cubicBezTo>
                  <a:close/>
                </a:path>
              </a:pathLst>
            </a:custGeom>
            <a:grpFill/>
            <a:ln w="9525" cap="flat">
              <a:noFill/>
              <a:prstDash val="solid"/>
              <a:miter/>
            </a:ln>
          </p:spPr>
          <p:txBody>
            <a:bodyPr rtlCol="0" anchor="ctr"/>
            <a:lstStyle/>
            <a:p>
              <a:pPr algn="r" rtl="1"/>
              <a:endParaRPr lang="en-US">
                <a:cs typeface="B Nazanin" panose="00000700000000000000" pitchFamily="2" charset="-78"/>
              </a:endParaRPr>
            </a:p>
          </p:txBody>
        </p:sp>
        <p:sp>
          <p:nvSpPr>
            <p:cNvPr id="60" name="Freeform: Shape 59">
              <a:extLst>
                <a:ext uri="{FF2B5EF4-FFF2-40B4-BE49-F238E27FC236}">
                  <a16:creationId xmlns:a16="http://schemas.microsoft.com/office/drawing/2014/main" id="{E9E9D245-C209-46AB-A599-882BD4041B99}"/>
                </a:ext>
              </a:extLst>
            </p:cNvPr>
            <p:cNvSpPr/>
            <p:nvPr/>
          </p:nvSpPr>
          <p:spPr>
            <a:xfrm rot="19811027">
              <a:off x="3459297" y="941197"/>
              <a:ext cx="278770" cy="449341"/>
            </a:xfrm>
            <a:custGeom>
              <a:avLst/>
              <a:gdLst>
                <a:gd name="connsiteX0" fmla="*/ 934992 w 2085975"/>
                <a:gd name="connsiteY0" fmla="*/ 822960 h 3362325"/>
                <a:gd name="connsiteX1" fmla="*/ 1095965 w 2085975"/>
                <a:gd name="connsiteY1" fmla="*/ 3340418 h 3362325"/>
                <a:gd name="connsiteX2" fmla="*/ 1072152 w 2085975"/>
                <a:gd name="connsiteY2" fmla="*/ 3334703 h 3362325"/>
                <a:gd name="connsiteX3" fmla="*/ 748302 w 2085975"/>
                <a:gd name="connsiteY3" fmla="*/ 3155633 h 3362325"/>
                <a:gd name="connsiteX4" fmla="*/ 506367 w 2085975"/>
                <a:gd name="connsiteY4" fmla="*/ 2975610 h 3362325"/>
                <a:gd name="connsiteX5" fmla="*/ 196805 w 2085975"/>
                <a:gd name="connsiteY5" fmla="*/ 2623185 h 3362325"/>
                <a:gd name="connsiteX6" fmla="*/ 1542 w 2085975"/>
                <a:gd name="connsiteY6" fmla="*/ 1878330 h 3362325"/>
                <a:gd name="connsiteX7" fmla="*/ 125367 w 2085975"/>
                <a:gd name="connsiteY7" fmla="*/ 1338263 h 3362325"/>
                <a:gd name="connsiteX8" fmla="*/ 290150 w 2085975"/>
                <a:gd name="connsiteY8" fmla="*/ 1003935 h 3362325"/>
                <a:gd name="connsiteX9" fmla="*/ 533990 w 2085975"/>
                <a:gd name="connsiteY9" fmla="*/ 645795 h 3362325"/>
                <a:gd name="connsiteX10" fmla="*/ 869270 w 2085975"/>
                <a:gd name="connsiteY10" fmla="*/ 260985 h 3362325"/>
                <a:gd name="connsiteX11" fmla="*/ 1139780 w 2085975"/>
                <a:gd name="connsiteY11" fmla="*/ 0 h 3362325"/>
                <a:gd name="connsiteX12" fmla="*/ 1145495 w 2085975"/>
                <a:gd name="connsiteY12" fmla="*/ 16193 h 3362325"/>
                <a:gd name="connsiteX13" fmla="*/ 1287417 w 2085975"/>
                <a:gd name="connsiteY13" fmla="*/ 554355 h 3362325"/>
                <a:gd name="connsiteX14" fmla="*/ 1752237 w 2085975"/>
                <a:gd name="connsiteY14" fmla="*/ 1176338 h 3362325"/>
                <a:gd name="connsiteX15" fmla="*/ 2081802 w 2085975"/>
                <a:gd name="connsiteY15" fmla="*/ 1904048 h 3362325"/>
                <a:gd name="connsiteX16" fmla="*/ 1946547 w 2085975"/>
                <a:gd name="connsiteY16" fmla="*/ 2621280 h 3362325"/>
                <a:gd name="connsiteX17" fmla="*/ 1444580 w 2085975"/>
                <a:gd name="connsiteY17" fmla="*/ 3253740 h 3362325"/>
                <a:gd name="connsiteX18" fmla="*/ 1323612 w 2085975"/>
                <a:gd name="connsiteY18" fmla="*/ 3355658 h 3362325"/>
                <a:gd name="connsiteX19" fmla="*/ 1275035 w 2085975"/>
                <a:gd name="connsiteY19" fmla="*/ 3358515 h 3362325"/>
                <a:gd name="connsiteX20" fmla="*/ 1215980 w 2085975"/>
                <a:gd name="connsiteY20" fmla="*/ 3300413 h 3362325"/>
                <a:gd name="connsiteX21" fmla="*/ 1103585 w 2085975"/>
                <a:gd name="connsiteY21" fmla="*/ 3075623 h 3362325"/>
                <a:gd name="connsiteX22" fmla="*/ 1004525 w 2085975"/>
                <a:gd name="connsiteY22" fmla="*/ 2750820 h 3362325"/>
                <a:gd name="connsiteX23" fmla="*/ 971187 w 2085975"/>
                <a:gd name="connsiteY23" fmla="*/ 2626043 h 3362325"/>
                <a:gd name="connsiteX24" fmla="*/ 921657 w 2085975"/>
                <a:gd name="connsiteY24" fmla="*/ 2357438 h 3362325"/>
                <a:gd name="connsiteX25" fmla="*/ 865460 w 2085975"/>
                <a:gd name="connsiteY25" fmla="*/ 1453515 h 3362325"/>
                <a:gd name="connsiteX26" fmla="*/ 934992 w 2085975"/>
                <a:gd name="connsiteY26" fmla="*/ 838200 h 3362325"/>
                <a:gd name="connsiteX27" fmla="*/ 934992 w 2085975"/>
                <a:gd name="connsiteY27" fmla="*/ 822960 h 3362325"/>
                <a:gd name="connsiteX28" fmla="*/ 938802 w 2085975"/>
                <a:gd name="connsiteY28" fmla="*/ 803910 h 3362325"/>
                <a:gd name="connsiteX29" fmla="*/ 938802 w 2085975"/>
                <a:gd name="connsiteY29" fmla="*/ 805815 h 3362325"/>
                <a:gd name="connsiteX30" fmla="*/ 937850 w 2085975"/>
                <a:gd name="connsiteY30" fmla="*/ 805815 h 3362325"/>
                <a:gd name="connsiteX31" fmla="*/ 938802 w 2085975"/>
                <a:gd name="connsiteY31" fmla="*/ 803910 h 3362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085975" h="3362325">
                  <a:moveTo>
                    <a:pt x="934992" y="822960"/>
                  </a:moveTo>
                  <a:cubicBezTo>
                    <a:pt x="685437" y="1681163"/>
                    <a:pt x="733062" y="2520315"/>
                    <a:pt x="1095965" y="3340418"/>
                  </a:cubicBezTo>
                  <a:cubicBezTo>
                    <a:pt x="1084535" y="3343275"/>
                    <a:pt x="1077867" y="3337560"/>
                    <a:pt x="1072152" y="3334703"/>
                  </a:cubicBezTo>
                  <a:cubicBezTo>
                    <a:pt x="959757" y="3282315"/>
                    <a:pt x="852125" y="3222308"/>
                    <a:pt x="748302" y="3155633"/>
                  </a:cubicBezTo>
                  <a:cubicBezTo>
                    <a:pt x="663530" y="3101340"/>
                    <a:pt x="583520" y="3041333"/>
                    <a:pt x="506367" y="2975610"/>
                  </a:cubicBezTo>
                  <a:cubicBezTo>
                    <a:pt x="386352" y="2872740"/>
                    <a:pt x="281577" y="2756535"/>
                    <a:pt x="196805" y="2623185"/>
                  </a:cubicBezTo>
                  <a:cubicBezTo>
                    <a:pt x="51072" y="2395538"/>
                    <a:pt x="-10840" y="2146935"/>
                    <a:pt x="1542" y="1878330"/>
                  </a:cubicBezTo>
                  <a:cubicBezTo>
                    <a:pt x="10115" y="1690688"/>
                    <a:pt x="56787" y="1511618"/>
                    <a:pt x="125367" y="1338263"/>
                  </a:cubicBezTo>
                  <a:cubicBezTo>
                    <a:pt x="171087" y="1222058"/>
                    <a:pt x="228237" y="1111568"/>
                    <a:pt x="290150" y="1003935"/>
                  </a:cubicBezTo>
                  <a:cubicBezTo>
                    <a:pt x="362540" y="879158"/>
                    <a:pt x="445407" y="761048"/>
                    <a:pt x="533990" y="645795"/>
                  </a:cubicBezTo>
                  <a:cubicBezTo>
                    <a:pt x="636860" y="510540"/>
                    <a:pt x="751160" y="383858"/>
                    <a:pt x="869270" y="260985"/>
                  </a:cubicBezTo>
                  <a:cubicBezTo>
                    <a:pt x="955947" y="170498"/>
                    <a:pt x="1048340" y="84773"/>
                    <a:pt x="1139780" y="0"/>
                  </a:cubicBezTo>
                  <a:cubicBezTo>
                    <a:pt x="1149305" y="3810"/>
                    <a:pt x="1145495" y="10478"/>
                    <a:pt x="1145495" y="16193"/>
                  </a:cubicBezTo>
                  <a:cubicBezTo>
                    <a:pt x="1138827" y="209550"/>
                    <a:pt x="1197882" y="386715"/>
                    <a:pt x="1287417" y="554355"/>
                  </a:cubicBezTo>
                  <a:cubicBezTo>
                    <a:pt x="1410290" y="785813"/>
                    <a:pt x="1578882" y="982980"/>
                    <a:pt x="1752237" y="1176338"/>
                  </a:cubicBezTo>
                  <a:cubicBezTo>
                    <a:pt x="1937975" y="1383983"/>
                    <a:pt x="2052275" y="1625918"/>
                    <a:pt x="2081802" y="1904048"/>
                  </a:cubicBezTo>
                  <a:cubicBezTo>
                    <a:pt x="2108472" y="2156460"/>
                    <a:pt x="2057037" y="2394585"/>
                    <a:pt x="1946547" y="2621280"/>
                  </a:cubicBezTo>
                  <a:cubicBezTo>
                    <a:pt x="1825580" y="2868930"/>
                    <a:pt x="1649367" y="3072765"/>
                    <a:pt x="1444580" y="3253740"/>
                  </a:cubicBezTo>
                  <a:cubicBezTo>
                    <a:pt x="1404575" y="3288983"/>
                    <a:pt x="1362665" y="3320415"/>
                    <a:pt x="1323612" y="3355658"/>
                  </a:cubicBezTo>
                  <a:cubicBezTo>
                    <a:pt x="1306467" y="3370898"/>
                    <a:pt x="1292180" y="3368993"/>
                    <a:pt x="1275035" y="3358515"/>
                  </a:cubicBezTo>
                  <a:cubicBezTo>
                    <a:pt x="1251222" y="3343275"/>
                    <a:pt x="1232172" y="3323273"/>
                    <a:pt x="1215980" y="3300413"/>
                  </a:cubicBezTo>
                  <a:cubicBezTo>
                    <a:pt x="1166450" y="3231833"/>
                    <a:pt x="1133112" y="3154680"/>
                    <a:pt x="1103585" y="3075623"/>
                  </a:cubicBezTo>
                  <a:cubicBezTo>
                    <a:pt x="1063580" y="2969895"/>
                    <a:pt x="1036910" y="2859405"/>
                    <a:pt x="1004525" y="2750820"/>
                  </a:cubicBezTo>
                  <a:cubicBezTo>
                    <a:pt x="992142" y="2708910"/>
                    <a:pt x="976902" y="2667953"/>
                    <a:pt x="971187" y="2626043"/>
                  </a:cubicBezTo>
                  <a:cubicBezTo>
                    <a:pt x="957852" y="2535555"/>
                    <a:pt x="935945" y="2447925"/>
                    <a:pt x="921657" y="2357438"/>
                  </a:cubicBezTo>
                  <a:cubicBezTo>
                    <a:pt x="872127" y="2058353"/>
                    <a:pt x="852125" y="1757363"/>
                    <a:pt x="865460" y="1453515"/>
                  </a:cubicBezTo>
                  <a:cubicBezTo>
                    <a:pt x="874032" y="1246823"/>
                    <a:pt x="897845" y="1041083"/>
                    <a:pt x="934992" y="838200"/>
                  </a:cubicBezTo>
                  <a:cubicBezTo>
                    <a:pt x="934040" y="832485"/>
                    <a:pt x="934040" y="827723"/>
                    <a:pt x="934992" y="822960"/>
                  </a:cubicBezTo>
                  <a:close/>
                  <a:moveTo>
                    <a:pt x="938802" y="803910"/>
                  </a:moveTo>
                  <a:lnTo>
                    <a:pt x="938802" y="805815"/>
                  </a:lnTo>
                  <a:lnTo>
                    <a:pt x="937850" y="805815"/>
                  </a:lnTo>
                  <a:lnTo>
                    <a:pt x="938802" y="803910"/>
                  </a:lnTo>
                  <a:close/>
                </a:path>
              </a:pathLst>
            </a:custGeom>
            <a:grpFill/>
            <a:ln w="9525" cap="flat">
              <a:noFill/>
              <a:prstDash val="solid"/>
              <a:miter/>
            </a:ln>
          </p:spPr>
          <p:txBody>
            <a:bodyPr rtlCol="0" anchor="ctr"/>
            <a:lstStyle/>
            <a:p>
              <a:pPr algn="r" rtl="1"/>
              <a:endParaRPr lang="en-US">
                <a:cs typeface="B Nazanin" panose="00000700000000000000" pitchFamily="2" charset="-78"/>
              </a:endParaRPr>
            </a:p>
          </p:txBody>
        </p:sp>
      </p:grpSp>
    </p:spTree>
    <p:extLst>
      <p:ext uri="{BB962C8B-B14F-4D97-AF65-F5344CB8AC3E}">
        <p14:creationId xmlns:p14="http://schemas.microsoft.com/office/powerpoint/2010/main" val="4201278032"/>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4" name="Triángulo isósceles 103">
            <a:extLst>
              <a:ext uri="{FF2B5EF4-FFF2-40B4-BE49-F238E27FC236}">
                <a16:creationId xmlns:a16="http://schemas.microsoft.com/office/drawing/2014/main" id="{69020D05-C813-44A0-B0A4-BB847A88A9FD}"/>
              </a:ext>
            </a:extLst>
          </p:cNvPr>
          <p:cNvSpPr/>
          <p:nvPr/>
        </p:nvSpPr>
        <p:spPr>
          <a:xfrm rot="10800000">
            <a:off x="-2" y="-2"/>
            <a:ext cx="12192001" cy="1108227"/>
          </a:xfrm>
          <a:prstGeom prst="triangle">
            <a:avLst/>
          </a:prstGeom>
          <a:solidFill>
            <a:srgbClr val="FFC000">
              <a:alpha val="44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s-PE">
              <a:cs typeface="B Nazanin" panose="00000700000000000000" pitchFamily="2" charset="-78"/>
            </a:endParaRPr>
          </a:p>
        </p:txBody>
      </p:sp>
      <p:sp>
        <p:nvSpPr>
          <p:cNvPr id="2" name="Text Placeholder 1">
            <a:extLst>
              <a:ext uri="{FF2B5EF4-FFF2-40B4-BE49-F238E27FC236}">
                <a16:creationId xmlns:a16="http://schemas.microsoft.com/office/drawing/2014/main" id="{D735F7F3-C1B5-4B60-A00A-4EB618DDFB5A}"/>
              </a:ext>
            </a:extLst>
          </p:cNvPr>
          <p:cNvSpPr>
            <a:spLocks noGrp="1"/>
          </p:cNvSpPr>
          <p:nvPr>
            <p:ph type="body" sz="quarter" idx="10"/>
          </p:nvPr>
        </p:nvSpPr>
        <p:spPr>
          <a:xfrm>
            <a:off x="323529" y="339509"/>
            <a:ext cx="11573197" cy="724247"/>
          </a:xfrm>
        </p:spPr>
        <p:txBody>
          <a:bodyPr/>
          <a:lstStyle/>
          <a:p>
            <a:pPr rtl="1"/>
            <a:r>
              <a:rPr lang="fa-IR" dirty="0">
                <a:cs typeface="B Nazanin" panose="00000700000000000000" pitchFamily="2" charset="-78"/>
              </a:rPr>
              <a:t>سبک اینفوگرافیک</a:t>
            </a:r>
            <a:endParaRPr lang="en-US" dirty="0">
              <a:cs typeface="B Nazanin" panose="00000700000000000000" pitchFamily="2" charset="-78"/>
            </a:endParaRPr>
          </a:p>
        </p:txBody>
      </p:sp>
      <p:sp>
        <p:nvSpPr>
          <p:cNvPr id="3" name="Freeform: Shape 2">
            <a:extLst>
              <a:ext uri="{FF2B5EF4-FFF2-40B4-BE49-F238E27FC236}">
                <a16:creationId xmlns:a16="http://schemas.microsoft.com/office/drawing/2014/main" id="{90A6B064-1037-422D-A4DF-5FB5DE56C242}"/>
              </a:ext>
            </a:extLst>
          </p:cNvPr>
          <p:cNvSpPr/>
          <p:nvPr/>
        </p:nvSpPr>
        <p:spPr>
          <a:xfrm>
            <a:off x="8281337" y="4052705"/>
            <a:ext cx="1959696" cy="1728495"/>
          </a:xfrm>
          <a:custGeom>
            <a:avLst/>
            <a:gdLst>
              <a:gd name="connsiteX0" fmla="*/ 764548 w 1695450"/>
              <a:gd name="connsiteY0" fmla="*/ 49292 h 1495425"/>
              <a:gd name="connsiteX1" fmla="*/ 13026 w 1695450"/>
              <a:gd name="connsiteY1" fmla="*/ 1350407 h 1495425"/>
              <a:gd name="connsiteX2" fmla="*/ 97798 w 1695450"/>
              <a:gd name="connsiteY2" fmla="*/ 1497092 h 1495425"/>
              <a:gd name="connsiteX3" fmla="*/ 1599891 w 1695450"/>
              <a:gd name="connsiteY3" fmla="*/ 1497092 h 1495425"/>
              <a:gd name="connsiteX4" fmla="*/ 1684664 w 1695450"/>
              <a:gd name="connsiteY4" fmla="*/ 1350407 h 1495425"/>
              <a:gd name="connsiteX5" fmla="*/ 933141 w 1695450"/>
              <a:gd name="connsiteY5" fmla="*/ 49292 h 1495425"/>
              <a:gd name="connsiteX6" fmla="*/ 764548 w 1695450"/>
              <a:gd name="connsiteY6" fmla="*/ 49292 h 1495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95450" h="1495425">
                <a:moveTo>
                  <a:pt x="764548" y="49292"/>
                </a:moveTo>
                <a:lnTo>
                  <a:pt x="13026" y="1350407"/>
                </a:lnTo>
                <a:cubicBezTo>
                  <a:pt x="-24122" y="1415177"/>
                  <a:pt x="22551" y="1497092"/>
                  <a:pt x="97798" y="1497092"/>
                </a:cubicBezTo>
                <a:lnTo>
                  <a:pt x="1599891" y="1497092"/>
                </a:lnTo>
                <a:cubicBezTo>
                  <a:pt x="1675139" y="1497092"/>
                  <a:pt x="1721811" y="1416130"/>
                  <a:pt x="1684664" y="1350407"/>
                </a:cubicBezTo>
                <a:lnTo>
                  <a:pt x="933141" y="49292"/>
                </a:lnTo>
                <a:cubicBezTo>
                  <a:pt x="895993" y="-16431"/>
                  <a:pt x="802648" y="-16431"/>
                  <a:pt x="764548" y="49292"/>
                </a:cubicBezTo>
                <a:close/>
              </a:path>
            </a:pathLst>
          </a:custGeom>
          <a:solidFill>
            <a:schemeClr val="accent4"/>
          </a:solidFill>
          <a:ln w="9525" cap="flat">
            <a:noFill/>
            <a:prstDash val="solid"/>
            <a:miter/>
          </a:ln>
          <a:effectLst>
            <a:outerShdw blurRad="63500" sx="102000" sy="102000" algn="ctr" rotWithShape="0">
              <a:prstClr val="black">
                <a:alpha val="40000"/>
              </a:prstClr>
            </a:outerShdw>
          </a:effectLst>
        </p:spPr>
        <p:txBody>
          <a:bodyPr rtlCol="0" anchor="ctr"/>
          <a:lstStyle/>
          <a:p>
            <a:pPr algn="r" rtl="1"/>
            <a:endParaRPr lang="en-US">
              <a:cs typeface="B Nazanin" panose="00000700000000000000" pitchFamily="2" charset="-78"/>
            </a:endParaRPr>
          </a:p>
        </p:txBody>
      </p:sp>
      <p:sp>
        <p:nvSpPr>
          <p:cNvPr id="4" name="Freeform: Shape 3">
            <a:extLst>
              <a:ext uri="{FF2B5EF4-FFF2-40B4-BE49-F238E27FC236}">
                <a16:creationId xmlns:a16="http://schemas.microsoft.com/office/drawing/2014/main" id="{1D23D677-1B7A-4DC6-AD7A-8D198F53978E}"/>
              </a:ext>
            </a:extLst>
          </p:cNvPr>
          <p:cNvSpPr/>
          <p:nvPr/>
        </p:nvSpPr>
        <p:spPr>
          <a:xfrm>
            <a:off x="7089005" y="3917012"/>
            <a:ext cx="1959696" cy="1728495"/>
          </a:xfrm>
          <a:custGeom>
            <a:avLst/>
            <a:gdLst>
              <a:gd name="connsiteX0" fmla="*/ 1599891 w 1695450"/>
              <a:gd name="connsiteY0" fmla="*/ 0 h 1495425"/>
              <a:gd name="connsiteX1" fmla="*/ 97798 w 1695450"/>
              <a:gd name="connsiteY1" fmla="*/ 0 h 1495425"/>
              <a:gd name="connsiteX2" fmla="*/ 13026 w 1695450"/>
              <a:gd name="connsiteY2" fmla="*/ 146685 h 1495425"/>
              <a:gd name="connsiteX3" fmla="*/ 764548 w 1695450"/>
              <a:gd name="connsiteY3" fmla="*/ 1447800 h 1495425"/>
              <a:gd name="connsiteX4" fmla="*/ 933141 w 1695450"/>
              <a:gd name="connsiteY4" fmla="*/ 1447800 h 1495425"/>
              <a:gd name="connsiteX5" fmla="*/ 1684663 w 1695450"/>
              <a:gd name="connsiteY5" fmla="*/ 146685 h 1495425"/>
              <a:gd name="connsiteX6" fmla="*/ 1599891 w 1695450"/>
              <a:gd name="connsiteY6" fmla="*/ 0 h 1495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95450" h="1495425">
                <a:moveTo>
                  <a:pt x="1599891" y="0"/>
                </a:moveTo>
                <a:lnTo>
                  <a:pt x="97798" y="0"/>
                </a:lnTo>
                <a:cubicBezTo>
                  <a:pt x="22551" y="0"/>
                  <a:pt x="-24122" y="80963"/>
                  <a:pt x="13026" y="146685"/>
                </a:cubicBezTo>
                <a:lnTo>
                  <a:pt x="764548" y="1447800"/>
                </a:lnTo>
                <a:cubicBezTo>
                  <a:pt x="801696" y="1512570"/>
                  <a:pt x="895993" y="1512570"/>
                  <a:pt x="933141" y="1447800"/>
                </a:cubicBezTo>
                <a:lnTo>
                  <a:pt x="1684663" y="146685"/>
                </a:lnTo>
                <a:cubicBezTo>
                  <a:pt x="1721811" y="80963"/>
                  <a:pt x="1675138" y="0"/>
                  <a:pt x="1599891" y="0"/>
                </a:cubicBezTo>
                <a:close/>
              </a:path>
            </a:pathLst>
          </a:custGeom>
          <a:solidFill>
            <a:schemeClr val="accent1"/>
          </a:solidFill>
          <a:ln w="9525" cap="flat">
            <a:noFill/>
            <a:prstDash val="solid"/>
            <a:miter/>
          </a:ln>
          <a:effectLst>
            <a:outerShdw blurRad="63500" sx="102000" sy="102000" algn="ctr" rotWithShape="0">
              <a:prstClr val="black">
                <a:alpha val="40000"/>
              </a:prstClr>
            </a:outerShdw>
          </a:effectLst>
        </p:spPr>
        <p:txBody>
          <a:bodyPr rtlCol="0" anchor="ctr"/>
          <a:lstStyle/>
          <a:p>
            <a:pPr algn="r" rtl="1"/>
            <a:endParaRPr lang="en-US">
              <a:cs typeface="B Nazanin" panose="00000700000000000000" pitchFamily="2" charset="-78"/>
            </a:endParaRPr>
          </a:p>
        </p:txBody>
      </p:sp>
      <p:sp>
        <p:nvSpPr>
          <p:cNvPr id="5" name="Freeform: Shape 4">
            <a:extLst>
              <a:ext uri="{FF2B5EF4-FFF2-40B4-BE49-F238E27FC236}">
                <a16:creationId xmlns:a16="http://schemas.microsoft.com/office/drawing/2014/main" id="{BD93220D-D156-4223-9E3B-FF34A3771359}"/>
              </a:ext>
            </a:extLst>
          </p:cNvPr>
          <p:cNvSpPr/>
          <p:nvPr/>
        </p:nvSpPr>
        <p:spPr>
          <a:xfrm>
            <a:off x="7089005" y="2099340"/>
            <a:ext cx="1959696" cy="1728495"/>
          </a:xfrm>
          <a:custGeom>
            <a:avLst/>
            <a:gdLst>
              <a:gd name="connsiteX0" fmla="*/ 1684663 w 1695450"/>
              <a:gd name="connsiteY0" fmla="*/ 1349693 h 1495425"/>
              <a:gd name="connsiteX1" fmla="*/ 933141 w 1695450"/>
              <a:gd name="connsiteY1" fmla="*/ 48577 h 1495425"/>
              <a:gd name="connsiteX2" fmla="*/ 764548 w 1695450"/>
              <a:gd name="connsiteY2" fmla="*/ 48577 h 1495425"/>
              <a:gd name="connsiteX3" fmla="*/ 13026 w 1695450"/>
              <a:gd name="connsiteY3" fmla="*/ 1349693 h 1495425"/>
              <a:gd name="connsiteX4" fmla="*/ 97798 w 1695450"/>
              <a:gd name="connsiteY4" fmla="*/ 1496378 h 1495425"/>
              <a:gd name="connsiteX5" fmla="*/ 1599891 w 1695450"/>
              <a:gd name="connsiteY5" fmla="*/ 1496378 h 1495425"/>
              <a:gd name="connsiteX6" fmla="*/ 1684663 w 1695450"/>
              <a:gd name="connsiteY6" fmla="*/ 1349693 h 1495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95450" h="1495425">
                <a:moveTo>
                  <a:pt x="1684663" y="1349693"/>
                </a:moveTo>
                <a:lnTo>
                  <a:pt x="933141" y="48577"/>
                </a:lnTo>
                <a:cubicBezTo>
                  <a:pt x="895993" y="-16192"/>
                  <a:pt x="801696" y="-16192"/>
                  <a:pt x="764548" y="48577"/>
                </a:cubicBezTo>
                <a:lnTo>
                  <a:pt x="13026" y="1349693"/>
                </a:lnTo>
                <a:cubicBezTo>
                  <a:pt x="-24122" y="1414463"/>
                  <a:pt x="22551" y="1496378"/>
                  <a:pt x="97798" y="1496378"/>
                </a:cubicBezTo>
                <a:lnTo>
                  <a:pt x="1599891" y="1496378"/>
                </a:lnTo>
                <a:cubicBezTo>
                  <a:pt x="1675138" y="1496378"/>
                  <a:pt x="1721811" y="1414463"/>
                  <a:pt x="1684663" y="1349693"/>
                </a:cubicBezTo>
                <a:close/>
              </a:path>
            </a:pathLst>
          </a:custGeom>
          <a:solidFill>
            <a:schemeClr val="accent2"/>
          </a:solidFill>
          <a:ln w="9525" cap="flat">
            <a:noFill/>
            <a:prstDash val="solid"/>
            <a:miter/>
          </a:ln>
          <a:effectLst>
            <a:outerShdw blurRad="63500" sx="102000" sy="102000" algn="ctr" rotWithShape="0">
              <a:prstClr val="black">
                <a:alpha val="40000"/>
              </a:prstClr>
            </a:outerShdw>
          </a:effectLst>
        </p:spPr>
        <p:txBody>
          <a:bodyPr rtlCol="0" anchor="ctr"/>
          <a:lstStyle/>
          <a:p>
            <a:pPr algn="r" rtl="1"/>
            <a:endParaRPr lang="en-US">
              <a:cs typeface="B Nazanin" panose="00000700000000000000" pitchFamily="2" charset="-78"/>
            </a:endParaRPr>
          </a:p>
        </p:txBody>
      </p:sp>
      <p:sp>
        <p:nvSpPr>
          <p:cNvPr id="6" name="Freeform: Shape 5">
            <a:extLst>
              <a:ext uri="{FF2B5EF4-FFF2-40B4-BE49-F238E27FC236}">
                <a16:creationId xmlns:a16="http://schemas.microsoft.com/office/drawing/2014/main" id="{955FE17E-CFA8-4867-8085-4E0026A804AB}"/>
              </a:ext>
            </a:extLst>
          </p:cNvPr>
          <p:cNvSpPr/>
          <p:nvPr/>
        </p:nvSpPr>
        <p:spPr>
          <a:xfrm>
            <a:off x="8281337" y="1944106"/>
            <a:ext cx="1959696" cy="1728495"/>
          </a:xfrm>
          <a:custGeom>
            <a:avLst/>
            <a:gdLst>
              <a:gd name="connsiteX0" fmla="*/ 933141 w 1695450"/>
              <a:gd name="connsiteY0" fmla="*/ 1447800 h 1495425"/>
              <a:gd name="connsiteX1" fmla="*/ 1684664 w 1695450"/>
              <a:gd name="connsiteY1" fmla="*/ 146685 h 1495425"/>
              <a:gd name="connsiteX2" fmla="*/ 1599891 w 1695450"/>
              <a:gd name="connsiteY2" fmla="*/ 0 h 1495425"/>
              <a:gd name="connsiteX3" fmla="*/ 97798 w 1695450"/>
              <a:gd name="connsiteY3" fmla="*/ 0 h 1495425"/>
              <a:gd name="connsiteX4" fmla="*/ 13026 w 1695450"/>
              <a:gd name="connsiteY4" fmla="*/ 146685 h 1495425"/>
              <a:gd name="connsiteX5" fmla="*/ 764549 w 1695450"/>
              <a:gd name="connsiteY5" fmla="*/ 1447800 h 1495425"/>
              <a:gd name="connsiteX6" fmla="*/ 933141 w 1695450"/>
              <a:gd name="connsiteY6" fmla="*/ 1447800 h 1495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95450" h="1495425">
                <a:moveTo>
                  <a:pt x="933141" y="1447800"/>
                </a:moveTo>
                <a:lnTo>
                  <a:pt x="1684664" y="146685"/>
                </a:lnTo>
                <a:cubicBezTo>
                  <a:pt x="1721811" y="81915"/>
                  <a:pt x="1675139" y="0"/>
                  <a:pt x="1599891" y="0"/>
                </a:cubicBezTo>
                <a:lnTo>
                  <a:pt x="97798" y="0"/>
                </a:lnTo>
                <a:cubicBezTo>
                  <a:pt x="22551" y="0"/>
                  <a:pt x="-24122" y="80963"/>
                  <a:pt x="13026" y="146685"/>
                </a:cubicBezTo>
                <a:lnTo>
                  <a:pt x="764549" y="1447800"/>
                </a:lnTo>
                <a:cubicBezTo>
                  <a:pt x="801696" y="1512570"/>
                  <a:pt x="895993" y="1512570"/>
                  <a:pt x="933141" y="1447800"/>
                </a:cubicBezTo>
                <a:close/>
              </a:path>
            </a:pathLst>
          </a:custGeom>
          <a:solidFill>
            <a:schemeClr val="accent4"/>
          </a:solidFill>
          <a:ln w="9525" cap="flat">
            <a:noFill/>
            <a:prstDash val="solid"/>
            <a:miter/>
          </a:ln>
          <a:effectLst>
            <a:outerShdw blurRad="63500" sx="102000" sy="102000" algn="ctr" rotWithShape="0">
              <a:prstClr val="black">
                <a:alpha val="40000"/>
              </a:prstClr>
            </a:outerShdw>
          </a:effectLst>
        </p:spPr>
        <p:txBody>
          <a:bodyPr rtlCol="0" anchor="ctr"/>
          <a:lstStyle/>
          <a:p>
            <a:pPr algn="r" rtl="1"/>
            <a:endParaRPr lang="en-US">
              <a:cs typeface="B Nazanin" panose="00000700000000000000" pitchFamily="2" charset="-78"/>
            </a:endParaRPr>
          </a:p>
        </p:txBody>
      </p:sp>
      <p:sp>
        <p:nvSpPr>
          <p:cNvPr id="7" name="Freeform: Shape 6">
            <a:extLst>
              <a:ext uri="{FF2B5EF4-FFF2-40B4-BE49-F238E27FC236}">
                <a16:creationId xmlns:a16="http://schemas.microsoft.com/office/drawing/2014/main" id="{D8A5FD44-5286-455B-8932-D7E3EAB14801}"/>
              </a:ext>
            </a:extLst>
          </p:cNvPr>
          <p:cNvSpPr/>
          <p:nvPr/>
        </p:nvSpPr>
        <p:spPr>
          <a:xfrm>
            <a:off x="9435135" y="2099340"/>
            <a:ext cx="1959696" cy="1728495"/>
          </a:xfrm>
          <a:custGeom>
            <a:avLst/>
            <a:gdLst>
              <a:gd name="connsiteX0" fmla="*/ 97798 w 1695450"/>
              <a:gd name="connsiteY0" fmla="*/ 1496378 h 1495425"/>
              <a:gd name="connsiteX1" fmla="*/ 1599891 w 1695450"/>
              <a:gd name="connsiteY1" fmla="*/ 1496378 h 1495425"/>
              <a:gd name="connsiteX2" fmla="*/ 1684663 w 1695450"/>
              <a:gd name="connsiteY2" fmla="*/ 1349693 h 1495425"/>
              <a:gd name="connsiteX3" fmla="*/ 933141 w 1695450"/>
              <a:gd name="connsiteY3" fmla="*/ 48578 h 1495425"/>
              <a:gd name="connsiteX4" fmla="*/ 764548 w 1695450"/>
              <a:gd name="connsiteY4" fmla="*/ 48578 h 1495425"/>
              <a:gd name="connsiteX5" fmla="*/ 13026 w 1695450"/>
              <a:gd name="connsiteY5" fmla="*/ 1349693 h 1495425"/>
              <a:gd name="connsiteX6" fmla="*/ 97798 w 1695450"/>
              <a:gd name="connsiteY6" fmla="*/ 1496378 h 1495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95450" h="1495425">
                <a:moveTo>
                  <a:pt x="97798" y="1496378"/>
                </a:moveTo>
                <a:lnTo>
                  <a:pt x="1599891" y="1496378"/>
                </a:lnTo>
                <a:cubicBezTo>
                  <a:pt x="1675138" y="1496378"/>
                  <a:pt x="1721811" y="1415415"/>
                  <a:pt x="1684663" y="1349693"/>
                </a:cubicBezTo>
                <a:lnTo>
                  <a:pt x="933141" y="48578"/>
                </a:lnTo>
                <a:cubicBezTo>
                  <a:pt x="895994" y="-16193"/>
                  <a:pt x="801696" y="-16193"/>
                  <a:pt x="764548" y="48578"/>
                </a:cubicBezTo>
                <a:lnTo>
                  <a:pt x="13026" y="1349693"/>
                </a:lnTo>
                <a:cubicBezTo>
                  <a:pt x="-24122" y="1414463"/>
                  <a:pt x="22551" y="1496378"/>
                  <a:pt x="97798" y="1496378"/>
                </a:cubicBezTo>
                <a:close/>
              </a:path>
            </a:pathLst>
          </a:custGeom>
          <a:solidFill>
            <a:schemeClr val="accent1"/>
          </a:solidFill>
          <a:ln w="9525" cap="flat">
            <a:noFill/>
            <a:prstDash val="solid"/>
            <a:miter/>
          </a:ln>
          <a:effectLst>
            <a:outerShdw blurRad="63500" sx="102000" sy="102000" algn="ctr" rotWithShape="0">
              <a:prstClr val="black">
                <a:alpha val="40000"/>
              </a:prstClr>
            </a:outerShdw>
          </a:effectLst>
        </p:spPr>
        <p:txBody>
          <a:bodyPr rtlCol="0" anchor="ctr"/>
          <a:lstStyle/>
          <a:p>
            <a:pPr algn="r" rtl="1"/>
            <a:endParaRPr lang="en-US">
              <a:cs typeface="B Nazanin" panose="00000700000000000000" pitchFamily="2" charset="-78"/>
            </a:endParaRPr>
          </a:p>
        </p:txBody>
      </p:sp>
      <p:sp>
        <p:nvSpPr>
          <p:cNvPr id="8" name="Freeform: Shape 7">
            <a:extLst>
              <a:ext uri="{FF2B5EF4-FFF2-40B4-BE49-F238E27FC236}">
                <a16:creationId xmlns:a16="http://schemas.microsoft.com/office/drawing/2014/main" id="{B560D2F9-6267-4F5A-A58A-722B1185A457}"/>
              </a:ext>
            </a:extLst>
          </p:cNvPr>
          <p:cNvSpPr/>
          <p:nvPr/>
        </p:nvSpPr>
        <p:spPr>
          <a:xfrm>
            <a:off x="9435135" y="3917012"/>
            <a:ext cx="1959696" cy="1728495"/>
          </a:xfrm>
          <a:custGeom>
            <a:avLst/>
            <a:gdLst>
              <a:gd name="connsiteX0" fmla="*/ 13026 w 1695450"/>
              <a:gd name="connsiteY0" fmla="*/ 146685 h 1495425"/>
              <a:gd name="connsiteX1" fmla="*/ 764548 w 1695450"/>
              <a:gd name="connsiteY1" fmla="*/ 1447800 h 1495425"/>
              <a:gd name="connsiteX2" fmla="*/ 933141 w 1695450"/>
              <a:gd name="connsiteY2" fmla="*/ 1447800 h 1495425"/>
              <a:gd name="connsiteX3" fmla="*/ 1684664 w 1695450"/>
              <a:gd name="connsiteY3" fmla="*/ 146685 h 1495425"/>
              <a:gd name="connsiteX4" fmla="*/ 1599891 w 1695450"/>
              <a:gd name="connsiteY4" fmla="*/ 0 h 1495425"/>
              <a:gd name="connsiteX5" fmla="*/ 97798 w 1695450"/>
              <a:gd name="connsiteY5" fmla="*/ 0 h 1495425"/>
              <a:gd name="connsiteX6" fmla="*/ 13026 w 1695450"/>
              <a:gd name="connsiteY6" fmla="*/ 146685 h 1495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95450" h="1495425">
                <a:moveTo>
                  <a:pt x="13026" y="146685"/>
                </a:moveTo>
                <a:lnTo>
                  <a:pt x="764548" y="1447800"/>
                </a:lnTo>
                <a:cubicBezTo>
                  <a:pt x="801696" y="1512570"/>
                  <a:pt x="895993" y="1512570"/>
                  <a:pt x="933141" y="1447800"/>
                </a:cubicBezTo>
                <a:lnTo>
                  <a:pt x="1684664" y="146685"/>
                </a:lnTo>
                <a:cubicBezTo>
                  <a:pt x="1721811" y="81915"/>
                  <a:pt x="1675139" y="0"/>
                  <a:pt x="1599891" y="0"/>
                </a:cubicBezTo>
                <a:lnTo>
                  <a:pt x="97798" y="0"/>
                </a:lnTo>
                <a:cubicBezTo>
                  <a:pt x="22551" y="953"/>
                  <a:pt x="-24122" y="81915"/>
                  <a:pt x="13026" y="146685"/>
                </a:cubicBezTo>
                <a:close/>
              </a:path>
            </a:pathLst>
          </a:custGeom>
          <a:solidFill>
            <a:schemeClr val="accent2"/>
          </a:solidFill>
          <a:ln w="9525" cap="flat">
            <a:noFill/>
            <a:prstDash val="solid"/>
            <a:miter/>
          </a:ln>
          <a:effectLst>
            <a:outerShdw blurRad="63500" sx="102000" sy="102000" algn="ctr" rotWithShape="0">
              <a:prstClr val="black">
                <a:alpha val="40000"/>
              </a:prstClr>
            </a:outerShdw>
          </a:effectLst>
        </p:spPr>
        <p:txBody>
          <a:bodyPr rtlCol="0" anchor="ctr"/>
          <a:lstStyle/>
          <a:p>
            <a:pPr algn="r" rtl="1"/>
            <a:endParaRPr lang="en-US">
              <a:cs typeface="B Nazanin" panose="00000700000000000000" pitchFamily="2" charset="-78"/>
            </a:endParaRPr>
          </a:p>
        </p:txBody>
      </p:sp>
      <p:sp>
        <p:nvSpPr>
          <p:cNvPr id="9" name="Oval 8">
            <a:extLst>
              <a:ext uri="{FF2B5EF4-FFF2-40B4-BE49-F238E27FC236}">
                <a16:creationId xmlns:a16="http://schemas.microsoft.com/office/drawing/2014/main" id="{1C5188D2-1AC5-4F5A-9B59-E6DA2C068297}"/>
              </a:ext>
            </a:extLst>
          </p:cNvPr>
          <p:cNvSpPr/>
          <p:nvPr/>
        </p:nvSpPr>
        <p:spPr>
          <a:xfrm>
            <a:off x="8375194" y="2995929"/>
            <a:ext cx="1733448" cy="1733448"/>
          </a:xfrm>
          <a:prstGeom prst="ellipse">
            <a:avLst/>
          </a:pr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a:cs typeface="B Nazanin" panose="00000700000000000000" pitchFamily="2" charset="-78"/>
            </a:endParaRPr>
          </a:p>
        </p:txBody>
      </p:sp>
      <p:grpSp>
        <p:nvGrpSpPr>
          <p:cNvPr id="10" name="Group 9">
            <a:extLst>
              <a:ext uri="{FF2B5EF4-FFF2-40B4-BE49-F238E27FC236}">
                <a16:creationId xmlns:a16="http://schemas.microsoft.com/office/drawing/2014/main" id="{625A8EE7-0DE2-4488-B014-79DB3DDF0CF1}"/>
              </a:ext>
            </a:extLst>
          </p:cNvPr>
          <p:cNvGrpSpPr/>
          <p:nvPr/>
        </p:nvGrpSpPr>
        <p:grpSpPr>
          <a:xfrm>
            <a:off x="1337271" y="1944106"/>
            <a:ext cx="2313874" cy="858180"/>
            <a:chOff x="2113657" y="4283314"/>
            <a:chExt cx="3647460" cy="858180"/>
          </a:xfrm>
        </p:grpSpPr>
        <p:sp>
          <p:nvSpPr>
            <p:cNvPr id="11" name="TextBox 10">
              <a:extLst>
                <a:ext uri="{FF2B5EF4-FFF2-40B4-BE49-F238E27FC236}">
                  <a16:creationId xmlns:a16="http://schemas.microsoft.com/office/drawing/2014/main" id="{B83A52E6-3E78-4793-85F0-EBAB79EBAE3C}"/>
                </a:ext>
              </a:extLst>
            </p:cNvPr>
            <p:cNvSpPr txBox="1"/>
            <p:nvPr/>
          </p:nvSpPr>
          <p:spPr>
            <a:xfrm>
              <a:off x="2113657" y="4495163"/>
              <a:ext cx="3647455" cy="646331"/>
            </a:xfrm>
            <a:prstGeom prst="rect">
              <a:avLst/>
            </a:prstGeom>
            <a:noFill/>
          </p:spPr>
          <p:txBody>
            <a:bodyPr wrap="square" rtlCol="0">
              <a:spAutoFit/>
            </a:bodyPr>
            <a:lstStyle/>
            <a:p>
              <a:pPr algn="r" rtl="1"/>
              <a:r>
                <a:rPr lang="fa-IR" altLang="ko-KR" sz="1200" dirty="0">
                  <a:solidFill>
                    <a:schemeClr val="tx1">
                      <a:lumMod val="75000"/>
                      <a:lumOff val="25000"/>
                    </a:schemeClr>
                  </a:solidFill>
                  <a:latin typeface="Arial" pitchFamily="34" charset="0"/>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en-US" altLang="ko-KR" sz="1200" dirty="0">
                <a:solidFill>
                  <a:schemeClr val="tx1">
                    <a:lumMod val="75000"/>
                    <a:lumOff val="25000"/>
                  </a:schemeClr>
                </a:solidFill>
                <a:latin typeface="Arial" pitchFamily="34" charset="0"/>
                <a:cs typeface="B Nazanin" panose="00000700000000000000" pitchFamily="2" charset="-78"/>
              </a:endParaRPr>
            </a:p>
          </p:txBody>
        </p:sp>
        <p:sp>
          <p:nvSpPr>
            <p:cNvPr id="12" name="TextBox 11">
              <a:extLst>
                <a:ext uri="{FF2B5EF4-FFF2-40B4-BE49-F238E27FC236}">
                  <a16:creationId xmlns:a16="http://schemas.microsoft.com/office/drawing/2014/main" id="{731A9AEF-652C-4C6C-827D-05E19B73E064}"/>
                </a:ext>
              </a:extLst>
            </p:cNvPr>
            <p:cNvSpPr txBox="1"/>
            <p:nvPr/>
          </p:nvSpPr>
          <p:spPr>
            <a:xfrm>
              <a:off x="2113658" y="4283314"/>
              <a:ext cx="3647459" cy="276999"/>
            </a:xfrm>
            <a:prstGeom prst="rect">
              <a:avLst/>
            </a:prstGeom>
            <a:noFill/>
          </p:spPr>
          <p:txBody>
            <a:bodyPr wrap="square" rtlCol="0">
              <a:spAutoFit/>
            </a:bodyPr>
            <a:lstStyle/>
            <a:p>
              <a:pPr algn="r" rtl="1"/>
              <a:r>
                <a:rPr lang="fa-IR" altLang="ko-KR" sz="1200" b="1" dirty="0">
                  <a:solidFill>
                    <a:schemeClr val="tx1">
                      <a:lumMod val="75000"/>
                      <a:lumOff val="25000"/>
                    </a:schemeClr>
                  </a:solidFill>
                  <a:latin typeface="Arial" pitchFamily="34" charset="0"/>
                  <a:cs typeface="B Nazanin" panose="00000700000000000000" pitchFamily="2" charset="-78"/>
                </a:rPr>
                <a:t>متن شما در اینجا</a:t>
              </a:r>
              <a:endParaRPr lang="ko-KR" altLang="en-US" sz="1200" b="1" dirty="0">
                <a:solidFill>
                  <a:schemeClr val="tx1">
                    <a:lumMod val="75000"/>
                    <a:lumOff val="25000"/>
                  </a:schemeClr>
                </a:solidFill>
                <a:latin typeface="Arial" pitchFamily="34" charset="0"/>
                <a:cs typeface="B Nazanin" panose="00000700000000000000" pitchFamily="2" charset="-78"/>
              </a:endParaRPr>
            </a:p>
          </p:txBody>
        </p:sp>
      </p:grpSp>
      <p:grpSp>
        <p:nvGrpSpPr>
          <p:cNvPr id="13" name="Group 12">
            <a:extLst>
              <a:ext uri="{FF2B5EF4-FFF2-40B4-BE49-F238E27FC236}">
                <a16:creationId xmlns:a16="http://schemas.microsoft.com/office/drawing/2014/main" id="{8A6040D0-A6E8-4743-A35A-A146D76EF035}"/>
              </a:ext>
            </a:extLst>
          </p:cNvPr>
          <p:cNvGrpSpPr/>
          <p:nvPr/>
        </p:nvGrpSpPr>
        <p:grpSpPr>
          <a:xfrm>
            <a:off x="4388698" y="1944106"/>
            <a:ext cx="2313874" cy="858180"/>
            <a:chOff x="2113657" y="4283314"/>
            <a:chExt cx="3647460" cy="858180"/>
          </a:xfrm>
        </p:grpSpPr>
        <p:sp>
          <p:nvSpPr>
            <p:cNvPr id="14" name="TextBox 13">
              <a:extLst>
                <a:ext uri="{FF2B5EF4-FFF2-40B4-BE49-F238E27FC236}">
                  <a16:creationId xmlns:a16="http://schemas.microsoft.com/office/drawing/2014/main" id="{4F98869C-8586-425D-AD7C-D3FE175DDDCA}"/>
                </a:ext>
              </a:extLst>
            </p:cNvPr>
            <p:cNvSpPr txBox="1"/>
            <p:nvPr/>
          </p:nvSpPr>
          <p:spPr>
            <a:xfrm>
              <a:off x="2113657" y="4495163"/>
              <a:ext cx="3647455" cy="646331"/>
            </a:xfrm>
            <a:prstGeom prst="rect">
              <a:avLst/>
            </a:prstGeom>
            <a:noFill/>
          </p:spPr>
          <p:txBody>
            <a:bodyPr wrap="square" rtlCol="0">
              <a:spAutoFit/>
            </a:bodyPr>
            <a:lstStyle/>
            <a:p>
              <a:pPr algn="r" rtl="1"/>
              <a:r>
                <a:rPr lang="fa-IR" altLang="ko-KR" sz="1200" dirty="0">
                  <a:solidFill>
                    <a:schemeClr val="tx1">
                      <a:lumMod val="75000"/>
                      <a:lumOff val="25000"/>
                    </a:schemeClr>
                  </a:solidFill>
                  <a:latin typeface="Arial" pitchFamily="34" charset="0"/>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en-US" altLang="ko-KR" sz="1200" dirty="0">
                <a:solidFill>
                  <a:schemeClr val="tx1">
                    <a:lumMod val="75000"/>
                    <a:lumOff val="25000"/>
                  </a:schemeClr>
                </a:solidFill>
                <a:latin typeface="Arial" pitchFamily="34" charset="0"/>
                <a:cs typeface="B Nazanin" panose="00000700000000000000" pitchFamily="2" charset="-78"/>
              </a:endParaRPr>
            </a:p>
          </p:txBody>
        </p:sp>
        <p:sp>
          <p:nvSpPr>
            <p:cNvPr id="15" name="TextBox 14">
              <a:extLst>
                <a:ext uri="{FF2B5EF4-FFF2-40B4-BE49-F238E27FC236}">
                  <a16:creationId xmlns:a16="http://schemas.microsoft.com/office/drawing/2014/main" id="{03656401-C0F4-4349-BB91-1C7ADB712F1E}"/>
                </a:ext>
              </a:extLst>
            </p:cNvPr>
            <p:cNvSpPr txBox="1"/>
            <p:nvPr/>
          </p:nvSpPr>
          <p:spPr>
            <a:xfrm>
              <a:off x="2113658" y="4283314"/>
              <a:ext cx="3647459" cy="276999"/>
            </a:xfrm>
            <a:prstGeom prst="rect">
              <a:avLst/>
            </a:prstGeom>
            <a:noFill/>
          </p:spPr>
          <p:txBody>
            <a:bodyPr wrap="square" rtlCol="0">
              <a:spAutoFit/>
            </a:bodyPr>
            <a:lstStyle/>
            <a:p>
              <a:pPr algn="r" rtl="1"/>
              <a:r>
                <a:rPr lang="fa-IR" altLang="ko-KR" sz="1200" b="1" dirty="0">
                  <a:solidFill>
                    <a:schemeClr val="tx1">
                      <a:lumMod val="75000"/>
                      <a:lumOff val="25000"/>
                    </a:schemeClr>
                  </a:solidFill>
                  <a:latin typeface="Arial" pitchFamily="34" charset="0"/>
                  <a:cs typeface="B Nazanin" panose="00000700000000000000" pitchFamily="2" charset="-78"/>
                </a:rPr>
                <a:t>متن شما در اینجا</a:t>
              </a:r>
              <a:endParaRPr lang="ko-KR" altLang="en-US" sz="1200" b="1" dirty="0">
                <a:solidFill>
                  <a:schemeClr val="tx1">
                    <a:lumMod val="75000"/>
                    <a:lumOff val="25000"/>
                  </a:schemeClr>
                </a:solidFill>
                <a:latin typeface="Arial" pitchFamily="34" charset="0"/>
                <a:cs typeface="B Nazanin" panose="00000700000000000000" pitchFamily="2" charset="-78"/>
              </a:endParaRPr>
            </a:p>
          </p:txBody>
        </p:sp>
      </p:grpSp>
      <p:grpSp>
        <p:nvGrpSpPr>
          <p:cNvPr id="16" name="Group 15">
            <a:extLst>
              <a:ext uri="{FF2B5EF4-FFF2-40B4-BE49-F238E27FC236}">
                <a16:creationId xmlns:a16="http://schemas.microsoft.com/office/drawing/2014/main" id="{DBE0F97B-CD7C-4C05-AD2B-1C0428214B85}"/>
              </a:ext>
            </a:extLst>
          </p:cNvPr>
          <p:cNvGrpSpPr/>
          <p:nvPr/>
        </p:nvGrpSpPr>
        <p:grpSpPr>
          <a:xfrm>
            <a:off x="1337271" y="3433563"/>
            <a:ext cx="2313874" cy="858180"/>
            <a:chOff x="2113657" y="4283314"/>
            <a:chExt cx="3647460" cy="858180"/>
          </a:xfrm>
        </p:grpSpPr>
        <p:sp>
          <p:nvSpPr>
            <p:cNvPr id="17" name="TextBox 16">
              <a:extLst>
                <a:ext uri="{FF2B5EF4-FFF2-40B4-BE49-F238E27FC236}">
                  <a16:creationId xmlns:a16="http://schemas.microsoft.com/office/drawing/2014/main" id="{8DA6DCC5-DB99-40B6-8D69-79890741E5EF}"/>
                </a:ext>
              </a:extLst>
            </p:cNvPr>
            <p:cNvSpPr txBox="1"/>
            <p:nvPr/>
          </p:nvSpPr>
          <p:spPr>
            <a:xfrm>
              <a:off x="2113657" y="4495163"/>
              <a:ext cx="3647455" cy="646331"/>
            </a:xfrm>
            <a:prstGeom prst="rect">
              <a:avLst/>
            </a:prstGeom>
            <a:noFill/>
          </p:spPr>
          <p:txBody>
            <a:bodyPr wrap="square" rtlCol="0">
              <a:spAutoFit/>
            </a:bodyPr>
            <a:lstStyle/>
            <a:p>
              <a:pPr algn="r" rtl="1"/>
              <a:r>
                <a:rPr lang="fa-IR" altLang="ko-KR" sz="1200" dirty="0">
                  <a:solidFill>
                    <a:schemeClr val="tx1">
                      <a:lumMod val="75000"/>
                      <a:lumOff val="25000"/>
                    </a:schemeClr>
                  </a:solidFill>
                  <a:latin typeface="Arial" pitchFamily="34" charset="0"/>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en-US" altLang="ko-KR" sz="1200" dirty="0">
                <a:solidFill>
                  <a:schemeClr val="tx1">
                    <a:lumMod val="75000"/>
                    <a:lumOff val="25000"/>
                  </a:schemeClr>
                </a:solidFill>
                <a:latin typeface="Arial" pitchFamily="34" charset="0"/>
                <a:cs typeface="B Nazanin" panose="00000700000000000000" pitchFamily="2" charset="-78"/>
              </a:endParaRPr>
            </a:p>
          </p:txBody>
        </p:sp>
        <p:sp>
          <p:nvSpPr>
            <p:cNvPr id="18" name="TextBox 17">
              <a:extLst>
                <a:ext uri="{FF2B5EF4-FFF2-40B4-BE49-F238E27FC236}">
                  <a16:creationId xmlns:a16="http://schemas.microsoft.com/office/drawing/2014/main" id="{795E3E58-0A98-4F03-8733-E16B4950829F}"/>
                </a:ext>
              </a:extLst>
            </p:cNvPr>
            <p:cNvSpPr txBox="1"/>
            <p:nvPr/>
          </p:nvSpPr>
          <p:spPr>
            <a:xfrm>
              <a:off x="2113658" y="4283314"/>
              <a:ext cx="3647459" cy="276999"/>
            </a:xfrm>
            <a:prstGeom prst="rect">
              <a:avLst/>
            </a:prstGeom>
            <a:noFill/>
          </p:spPr>
          <p:txBody>
            <a:bodyPr wrap="square" rtlCol="0">
              <a:spAutoFit/>
            </a:bodyPr>
            <a:lstStyle/>
            <a:p>
              <a:pPr algn="r" rtl="1"/>
              <a:r>
                <a:rPr lang="fa-IR" altLang="ko-KR" sz="1200" b="1" dirty="0">
                  <a:solidFill>
                    <a:schemeClr val="tx1">
                      <a:lumMod val="75000"/>
                      <a:lumOff val="25000"/>
                    </a:schemeClr>
                  </a:solidFill>
                  <a:latin typeface="Arial" pitchFamily="34" charset="0"/>
                  <a:cs typeface="B Nazanin" panose="00000700000000000000" pitchFamily="2" charset="-78"/>
                </a:rPr>
                <a:t>متن شما در اینجا</a:t>
              </a:r>
              <a:endParaRPr lang="ko-KR" altLang="en-US" sz="1200" b="1" dirty="0">
                <a:solidFill>
                  <a:schemeClr val="tx1">
                    <a:lumMod val="75000"/>
                    <a:lumOff val="25000"/>
                  </a:schemeClr>
                </a:solidFill>
                <a:latin typeface="Arial" pitchFamily="34" charset="0"/>
                <a:cs typeface="B Nazanin" panose="00000700000000000000" pitchFamily="2" charset="-78"/>
              </a:endParaRPr>
            </a:p>
          </p:txBody>
        </p:sp>
      </p:grpSp>
      <p:grpSp>
        <p:nvGrpSpPr>
          <p:cNvPr id="19" name="Group 18">
            <a:extLst>
              <a:ext uri="{FF2B5EF4-FFF2-40B4-BE49-F238E27FC236}">
                <a16:creationId xmlns:a16="http://schemas.microsoft.com/office/drawing/2014/main" id="{8EE7223E-E61B-40BB-A55A-42F4B0F0723A}"/>
              </a:ext>
            </a:extLst>
          </p:cNvPr>
          <p:cNvGrpSpPr/>
          <p:nvPr/>
        </p:nvGrpSpPr>
        <p:grpSpPr>
          <a:xfrm>
            <a:off x="4388698" y="3433563"/>
            <a:ext cx="2313874" cy="858180"/>
            <a:chOff x="2113657" y="4283314"/>
            <a:chExt cx="3647460" cy="858180"/>
          </a:xfrm>
        </p:grpSpPr>
        <p:sp>
          <p:nvSpPr>
            <p:cNvPr id="20" name="TextBox 19">
              <a:extLst>
                <a:ext uri="{FF2B5EF4-FFF2-40B4-BE49-F238E27FC236}">
                  <a16:creationId xmlns:a16="http://schemas.microsoft.com/office/drawing/2014/main" id="{FB0DEBF2-7FDB-453D-9DB6-CD6F471A7DBF}"/>
                </a:ext>
              </a:extLst>
            </p:cNvPr>
            <p:cNvSpPr txBox="1"/>
            <p:nvPr/>
          </p:nvSpPr>
          <p:spPr>
            <a:xfrm>
              <a:off x="2113657" y="4495163"/>
              <a:ext cx="3647455" cy="646331"/>
            </a:xfrm>
            <a:prstGeom prst="rect">
              <a:avLst/>
            </a:prstGeom>
            <a:noFill/>
          </p:spPr>
          <p:txBody>
            <a:bodyPr wrap="square" rtlCol="0">
              <a:spAutoFit/>
            </a:bodyPr>
            <a:lstStyle/>
            <a:p>
              <a:pPr algn="r" rtl="1"/>
              <a:r>
                <a:rPr lang="fa-IR" altLang="ko-KR" sz="1200" dirty="0">
                  <a:solidFill>
                    <a:schemeClr val="tx1">
                      <a:lumMod val="75000"/>
                      <a:lumOff val="25000"/>
                    </a:schemeClr>
                  </a:solidFill>
                  <a:latin typeface="Arial" pitchFamily="34" charset="0"/>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en-US" altLang="ko-KR" sz="1200" dirty="0">
                <a:solidFill>
                  <a:schemeClr val="tx1">
                    <a:lumMod val="75000"/>
                    <a:lumOff val="25000"/>
                  </a:schemeClr>
                </a:solidFill>
                <a:latin typeface="Arial" pitchFamily="34" charset="0"/>
                <a:cs typeface="B Nazanin" panose="00000700000000000000" pitchFamily="2" charset="-78"/>
              </a:endParaRPr>
            </a:p>
          </p:txBody>
        </p:sp>
        <p:sp>
          <p:nvSpPr>
            <p:cNvPr id="21" name="TextBox 20">
              <a:extLst>
                <a:ext uri="{FF2B5EF4-FFF2-40B4-BE49-F238E27FC236}">
                  <a16:creationId xmlns:a16="http://schemas.microsoft.com/office/drawing/2014/main" id="{A5DB4F8B-C4AE-4080-A795-3C662552EBD2}"/>
                </a:ext>
              </a:extLst>
            </p:cNvPr>
            <p:cNvSpPr txBox="1"/>
            <p:nvPr/>
          </p:nvSpPr>
          <p:spPr>
            <a:xfrm>
              <a:off x="2113658" y="4283314"/>
              <a:ext cx="3647459" cy="276999"/>
            </a:xfrm>
            <a:prstGeom prst="rect">
              <a:avLst/>
            </a:prstGeom>
            <a:noFill/>
          </p:spPr>
          <p:txBody>
            <a:bodyPr wrap="square" rtlCol="0">
              <a:spAutoFit/>
            </a:bodyPr>
            <a:lstStyle/>
            <a:p>
              <a:pPr algn="r" rtl="1"/>
              <a:r>
                <a:rPr lang="fa-IR" altLang="ko-KR" sz="1200" b="1" dirty="0">
                  <a:solidFill>
                    <a:schemeClr val="tx1">
                      <a:lumMod val="75000"/>
                      <a:lumOff val="25000"/>
                    </a:schemeClr>
                  </a:solidFill>
                  <a:latin typeface="Arial" pitchFamily="34" charset="0"/>
                  <a:cs typeface="B Nazanin" panose="00000700000000000000" pitchFamily="2" charset="-78"/>
                </a:rPr>
                <a:t>متن شما در اینجا</a:t>
              </a:r>
              <a:endParaRPr lang="ko-KR" altLang="en-US" sz="1200" b="1" dirty="0">
                <a:solidFill>
                  <a:schemeClr val="tx1">
                    <a:lumMod val="75000"/>
                    <a:lumOff val="25000"/>
                  </a:schemeClr>
                </a:solidFill>
                <a:latin typeface="Arial" pitchFamily="34" charset="0"/>
                <a:cs typeface="B Nazanin" panose="00000700000000000000" pitchFamily="2" charset="-78"/>
              </a:endParaRPr>
            </a:p>
          </p:txBody>
        </p:sp>
      </p:grpSp>
      <p:grpSp>
        <p:nvGrpSpPr>
          <p:cNvPr id="22" name="Group 21">
            <a:extLst>
              <a:ext uri="{FF2B5EF4-FFF2-40B4-BE49-F238E27FC236}">
                <a16:creationId xmlns:a16="http://schemas.microsoft.com/office/drawing/2014/main" id="{D00E430E-72EA-443F-AA86-DA83E3A4B6C7}"/>
              </a:ext>
            </a:extLst>
          </p:cNvPr>
          <p:cNvGrpSpPr/>
          <p:nvPr/>
        </p:nvGrpSpPr>
        <p:grpSpPr>
          <a:xfrm>
            <a:off x="1337271" y="4923020"/>
            <a:ext cx="2313874" cy="858180"/>
            <a:chOff x="2113657" y="4283314"/>
            <a:chExt cx="3647460" cy="858180"/>
          </a:xfrm>
        </p:grpSpPr>
        <p:sp>
          <p:nvSpPr>
            <p:cNvPr id="23" name="TextBox 22">
              <a:extLst>
                <a:ext uri="{FF2B5EF4-FFF2-40B4-BE49-F238E27FC236}">
                  <a16:creationId xmlns:a16="http://schemas.microsoft.com/office/drawing/2014/main" id="{01BB85A3-9F9C-4C0F-ABEA-3217164DDEF7}"/>
                </a:ext>
              </a:extLst>
            </p:cNvPr>
            <p:cNvSpPr txBox="1"/>
            <p:nvPr/>
          </p:nvSpPr>
          <p:spPr>
            <a:xfrm>
              <a:off x="2113657" y="4495163"/>
              <a:ext cx="3647455" cy="646331"/>
            </a:xfrm>
            <a:prstGeom prst="rect">
              <a:avLst/>
            </a:prstGeom>
            <a:noFill/>
          </p:spPr>
          <p:txBody>
            <a:bodyPr wrap="square" rtlCol="0">
              <a:spAutoFit/>
            </a:bodyPr>
            <a:lstStyle/>
            <a:p>
              <a:pPr algn="r" rtl="1"/>
              <a:r>
                <a:rPr lang="fa-IR" altLang="ko-KR" sz="1200" dirty="0">
                  <a:solidFill>
                    <a:schemeClr val="tx1">
                      <a:lumMod val="75000"/>
                      <a:lumOff val="25000"/>
                    </a:schemeClr>
                  </a:solidFill>
                  <a:latin typeface="Arial" pitchFamily="34" charset="0"/>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en-US" altLang="ko-KR" sz="1200" dirty="0">
                <a:solidFill>
                  <a:schemeClr val="tx1">
                    <a:lumMod val="75000"/>
                    <a:lumOff val="25000"/>
                  </a:schemeClr>
                </a:solidFill>
                <a:latin typeface="Arial" pitchFamily="34" charset="0"/>
                <a:cs typeface="B Nazanin" panose="00000700000000000000" pitchFamily="2" charset="-78"/>
              </a:endParaRPr>
            </a:p>
          </p:txBody>
        </p:sp>
        <p:sp>
          <p:nvSpPr>
            <p:cNvPr id="24" name="TextBox 23">
              <a:extLst>
                <a:ext uri="{FF2B5EF4-FFF2-40B4-BE49-F238E27FC236}">
                  <a16:creationId xmlns:a16="http://schemas.microsoft.com/office/drawing/2014/main" id="{D5F754D2-F708-4E26-94F0-05351D255B72}"/>
                </a:ext>
              </a:extLst>
            </p:cNvPr>
            <p:cNvSpPr txBox="1"/>
            <p:nvPr/>
          </p:nvSpPr>
          <p:spPr>
            <a:xfrm>
              <a:off x="2113658" y="4283314"/>
              <a:ext cx="3647459" cy="276999"/>
            </a:xfrm>
            <a:prstGeom prst="rect">
              <a:avLst/>
            </a:prstGeom>
            <a:noFill/>
          </p:spPr>
          <p:txBody>
            <a:bodyPr wrap="square" rtlCol="0">
              <a:spAutoFit/>
            </a:bodyPr>
            <a:lstStyle/>
            <a:p>
              <a:pPr algn="r" rtl="1"/>
              <a:r>
                <a:rPr lang="fa-IR" altLang="ko-KR" sz="1200" b="1" dirty="0">
                  <a:solidFill>
                    <a:schemeClr val="tx1">
                      <a:lumMod val="75000"/>
                      <a:lumOff val="25000"/>
                    </a:schemeClr>
                  </a:solidFill>
                  <a:latin typeface="Arial" pitchFamily="34" charset="0"/>
                  <a:cs typeface="B Nazanin" panose="00000700000000000000" pitchFamily="2" charset="-78"/>
                </a:rPr>
                <a:t>متن شما در اینجا</a:t>
              </a:r>
              <a:endParaRPr lang="ko-KR" altLang="en-US" sz="1200" b="1" dirty="0">
                <a:solidFill>
                  <a:schemeClr val="tx1">
                    <a:lumMod val="75000"/>
                    <a:lumOff val="25000"/>
                  </a:schemeClr>
                </a:solidFill>
                <a:latin typeface="Arial" pitchFamily="34" charset="0"/>
                <a:cs typeface="B Nazanin" panose="00000700000000000000" pitchFamily="2" charset="-78"/>
              </a:endParaRPr>
            </a:p>
          </p:txBody>
        </p:sp>
      </p:grpSp>
      <p:grpSp>
        <p:nvGrpSpPr>
          <p:cNvPr id="25" name="Group 24">
            <a:extLst>
              <a:ext uri="{FF2B5EF4-FFF2-40B4-BE49-F238E27FC236}">
                <a16:creationId xmlns:a16="http://schemas.microsoft.com/office/drawing/2014/main" id="{3900100B-E317-4699-811B-C8123C8A2857}"/>
              </a:ext>
            </a:extLst>
          </p:cNvPr>
          <p:cNvGrpSpPr/>
          <p:nvPr/>
        </p:nvGrpSpPr>
        <p:grpSpPr>
          <a:xfrm>
            <a:off x="4388698" y="4923020"/>
            <a:ext cx="2313874" cy="858180"/>
            <a:chOff x="2113657" y="4283314"/>
            <a:chExt cx="3647460" cy="858180"/>
          </a:xfrm>
        </p:grpSpPr>
        <p:sp>
          <p:nvSpPr>
            <p:cNvPr id="26" name="TextBox 25">
              <a:extLst>
                <a:ext uri="{FF2B5EF4-FFF2-40B4-BE49-F238E27FC236}">
                  <a16:creationId xmlns:a16="http://schemas.microsoft.com/office/drawing/2014/main" id="{09089572-5275-4C1E-9730-251AA4F5FCB6}"/>
                </a:ext>
              </a:extLst>
            </p:cNvPr>
            <p:cNvSpPr txBox="1"/>
            <p:nvPr/>
          </p:nvSpPr>
          <p:spPr>
            <a:xfrm>
              <a:off x="2113657" y="4495163"/>
              <a:ext cx="3647455" cy="646331"/>
            </a:xfrm>
            <a:prstGeom prst="rect">
              <a:avLst/>
            </a:prstGeom>
            <a:noFill/>
          </p:spPr>
          <p:txBody>
            <a:bodyPr wrap="square" rtlCol="0">
              <a:spAutoFit/>
            </a:bodyPr>
            <a:lstStyle/>
            <a:p>
              <a:pPr algn="r" rtl="1"/>
              <a:r>
                <a:rPr lang="fa-IR" altLang="ko-KR" sz="1200" dirty="0">
                  <a:solidFill>
                    <a:schemeClr val="tx1">
                      <a:lumMod val="75000"/>
                      <a:lumOff val="25000"/>
                    </a:schemeClr>
                  </a:solidFill>
                  <a:latin typeface="Arial" pitchFamily="34" charset="0"/>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en-US" altLang="ko-KR" sz="1200" dirty="0">
                <a:solidFill>
                  <a:schemeClr val="tx1">
                    <a:lumMod val="75000"/>
                    <a:lumOff val="25000"/>
                  </a:schemeClr>
                </a:solidFill>
                <a:latin typeface="Arial" pitchFamily="34" charset="0"/>
                <a:cs typeface="B Nazanin" panose="00000700000000000000" pitchFamily="2" charset="-78"/>
              </a:endParaRPr>
            </a:p>
          </p:txBody>
        </p:sp>
        <p:sp>
          <p:nvSpPr>
            <p:cNvPr id="27" name="TextBox 26">
              <a:extLst>
                <a:ext uri="{FF2B5EF4-FFF2-40B4-BE49-F238E27FC236}">
                  <a16:creationId xmlns:a16="http://schemas.microsoft.com/office/drawing/2014/main" id="{81AE49B1-A87D-482F-AC95-D2B4DC10F8DF}"/>
                </a:ext>
              </a:extLst>
            </p:cNvPr>
            <p:cNvSpPr txBox="1"/>
            <p:nvPr/>
          </p:nvSpPr>
          <p:spPr>
            <a:xfrm>
              <a:off x="2113658" y="4283314"/>
              <a:ext cx="3647459" cy="276999"/>
            </a:xfrm>
            <a:prstGeom prst="rect">
              <a:avLst/>
            </a:prstGeom>
            <a:noFill/>
          </p:spPr>
          <p:txBody>
            <a:bodyPr wrap="square" rtlCol="0">
              <a:spAutoFit/>
            </a:bodyPr>
            <a:lstStyle/>
            <a:p>
              <a:pPr algn="r" rtl="1"/>
              <a:r>
                <a:rPr lang="fa-IR" altLang="ko-KR" sz="1200" b="1" dirty="0">
                  <a:solidFill>
                    <a:schemeClr val="tx1">
                      <a:lumMod val="75000"/>
                      <a:lumOff val="25000"/>
                    </a:schemeClr>
                  </a:solidFill>
                  <a:latin typeface="Arial" pitchFamily="34" charset="0"/>
                  <a:cs typeface="B Nazanin" panose="00000700000000000000" pitchFamily="2" charset="-78"/>
                </a:rPr>
                <a:t>متن شما در اینجا</a:t>
              </a:r>
              <a:endParaRPr lang="ko-KR" altLang="en-US" sz="1200" b="1" dirty="0">
                <a:solidFill>
                  <a:schemeClr val="tx1">
                    <a:lumMod val="75000"/>
                    <a:lumOff val="25000"/>
                  </a:schemeClr>
                </a:solidFill>
                <a:latin typeface="Arial" pitchFamily="34" charset="0"/>
                <a:cs typeface="B Nazanin" panose="00000700000000000000" pitchFamily="2" charset="-78"/>
              </a:endParaRPr>
            </a:p>
          </p:txBody>
        </p:sp>
      </p:grpSp>
      <p:grpSp>
        <p:nvGrpSpPr>
          <p:cNvPr id="41" name="Group 40">
            <a:extLst>
              <a:ext uri="{FF2B5EF4-FFF2-40B4-BE49-F238E27FC236}">
                <a16:creationId xmlns:a16="http://schemas.microsoft.com/office/drawing/2014/main" id="{ADF5A73B-96D2-4695-8624-C479CF675301}"/>
              </a:ext>
            </a:extLst>
          </p:cNvPr>
          <p:cNvGrpSpPr/>
          <p:nvPr/>
        </p:nvGrpSpPr>
        <p:grpSpPr>
          <a:xfrm>
            <a:off x="8609653" y="3676730"/>
            <a:ext cx="1332168" cy="863315"/>
            <a:chOff x="3233963" y="1954419"/>
            <a:chExt cx="1400520" cy="863315"/>
          </a:xfrm>
        </p:grpSpPr>
        <p:sp>
          <p:nvSpPr>
            <p:cNvPr id="42" name="TextBox 41">
              <a:extLst>
                <a:ext uri="{FF2B5EF4-FFF2-40B4-BE49-F238E27FC236}">
                  <a16:creationId xmlns:a16="http://schemas.microsoft.com/office/drawing/2014/main" id="{A7936087-8517-4512-BA0A-97DD57794313}"/>
                </a:ext>
              </a:extLst>
            </p:cNvPr>
            <p:cNvSpPr txBox="1"/>
            <p:nvPr/>
          </p:nvSpPr>
          <p:spPr>
            <a:xfrm>
              <a:off x="3233963" y="1954419"/>
              <a:ext cx="1400519" cy="307777"/>
            </a:xfrm>
            <a:prstGeom prst="rect">
              <a:avLst/>
            </a:prstGeom>
            <a:noFill/>
          </p:spPr>
          <p:txBody>
            <a:bodyPr wrap="square" rtlCol="0">
              <a:spAutoFit/>
            </a:bodyPr>
            <a:lstStyle/>
            <a:p>
              <a:pPr algn="ctr" rtl="1"/>
              <a:r>
                <a:rPr lang="en-US" altLang="ko-KR" sz="1400" b="1" dirty="0">
                  <a:cs typeface="B Nazanin" panose="00000700000000000000" pitchFamily="2" charset="-78"/>
                </a:rPr>
                <a:t>Add Text</a:t>
              </a:r>
              <a:endParaRPr lang="ko-KR" altLang="en-US" sz="1400" b="1" dirty="0">
                <a:cs typeface="B Nazanin" panose="00000700000000000000" pitchFamily="2" charset="-78"/>
              </a:endParaRPr>
            </a:p>
          </p:txBody>
        </p:sp>
        <p:sp>
          <p:nvSpPr>
            <p:cNvPr id="43" name="TextBox 42">
              <a:extLst>
                <a:ext uri="{FF2B5EF4-FFF2-40B4-BE49-F238E27FC236}">
                  <a16:creationId xmlns:a16="http://schemas.microsoft.com/office/drawing/2014/main" id="{E42274BE-B0B2-41CE-BBA5-75C63BA3B1C6}"/>
                </a:ext>
              </a:extLst>
            </p:cNvPr>
            <p:cNvSpPr txBox="1"/>
            <p:nvPr/>
          </p:nvSpPr>
          <p:spPr>
            <a:xfrm>
              <a:off x="3233964" y="2171403"/>
              <a:ext cx="1400519" cy="646331"/>
            </a:xfrm>
            <a:prstGeom prst="rect">
              <a:avLst/>
            </a:prstGeom>
            <a:noFill/>
          </p:spPr>
          <p:txBody>
            <a:bodyPr wrap="square" rtlCol="0">
              <a:spAutoFit/>
            </a:bodyPr>
            <a:lstStyle/>
            <a:p>
              <a:pPr algn="ctr" rtl="1"/>
              <a:r>
                <a:rPr lang="en-US" altLang="ko-KR" sz="1200" dirty="0">
                  <a:cs typeface="B Nazanin" panose="00000700000000000000" pitchFamily="2" charset="-78"/>
                </a:rPr>
                <a:t>Easy to change colors, photos and Text.</a:t>
              </a:r>
              <a:endParaRPr lang="ko-KR" altLang="en-US" sz="1200" dirty="0">
                <a:cs typeface="B Nazanin" panose="00000700000000000000" pitchFamily="2" charset="-78"/>
              </a:endParaRPr>
            </a:p>
          </p:txBody>
        </p:sp>
      </p:grpSp>
      <p:grpSp>
        <p:nvGrpSpPr>
          <p:cNvPr id="44" name="Group 43">
            <a:extLst>
              <a:ext uri="{FF2B5EF4-FFF2-40B4-BE49-F238E27FC236}">
                <a16:creationId xmlns:a16="http://schemas.microsoft.com/office/drawing/2014/main" id="{7125840D-98B7-45A0-9860-7FCF272AE950}"/>
              </a:ext>
            </a:extLst>
          </p:cNvPr>
          <p:cNvGrpSpPr/>
          <p:nvPr/>
        </p:nvGrpSpPr>
        <p:grpSpPr>
          <a:xfrm>
            <a:off x="842063" y="3504600"/>
            <a:ext cx="328386" cy="672286"/>
            <a:chOff x="7528445" y="2305877"/>
            <a:chExt cx="561155" cy="1148822"/>
          </a:xfrm>
        </p:grpSpPr>
        <p:sp>
          <p:nvSpPr>
            <p:cNvPr id="45" name="Freeform: Shape 44">
              <a:extLst>
                <a:ext uri="{FF2B5EF4-FFF2-40B4-BE49-F238E27FC236}">
                  <a16:creationId xmlns:a16="http://schemas.microsoft.com/office/drawing/2014/main" id="{DBC5CA48-E050-413F-9B2B-90896E439EB9}"/>
                </a:ext>
              </a:extLst>
            </p:cNvPr>
            <p:cNvSpPr/>
            <p:nvPr/>
          </p:nvSpPr>
          <p:spPr>
            <a:xfrm>
              <a:off x="7534623" y="2338366"/>
              <a:ext cx="554977" cy="1116333"/>
            </a:xfrm>
            <a:custGeom>
              <a:avLst/>
              <a:gdLst>
                <a:gd name="connsiteX0" fmla="*/ 241208 w 288620"/>
                <a:gd name="connsiteY0" fmla="*/ 327965 h 580557"/>
                <a:gd name="connsiteX1" fmla="*/ 214668 w 288620"/>
                <a:gd name="connsiteY1" fmla="*/ 286496 h 580557"/>
                <a:gd name="connsiteX2" fmla="*/ 190119 w 288620"/>
                <a:gd name="connsiteY2" fmla="*/ 214175 h 580557"/>
                <a:gd name="connsiteX3" fmla="*/ 160925 w 288620"/>
                <a:gd name="connsiteY3" fmla="*/ 131239 h 580557"/>
                <a:gd name="connsiteX4" fmla="*/ 128414 w 288620"/>
                <a:gd name="connsiteY4" fmla="*/ 83467 h 580557"/>
                <a:gd name="connsiteX5" fmla="*/ 85287 w 288620"/>
                <a:gd name="connsiteY5" fmla="*/ 69202 h 580557"/>
                <a:gd name="connsiteX6" fmla="*/ 79316 w 288620"/>
                <a:gd name="connsiteY6" fmla="*/ 62899 h 580557"/>
                <a:gd name="connsiteX7" fmla="*/ 78984 w 288620"/>
                <a:gd name="connsiteY7" fmla="*/ 40008 h 580557"/>
                <a:gd name="connsiteX8" fmla="*/ 72349 w 288620"/>
                <a:gd name="connsiteY8" fmla="*/ 3848 h 580557"/>
                <a:gd name="connsiteX9" fmla="*/ 68036 w 288620"/>
                <a:gd name="connsiteY9" fmla="*/ 199 h 580557"/>
                <a:gd name="connsiteX10" fmla="*/ 58747 w 288620"/>
                <a:gd name="connsiteY10" fmla="*/ 15459 h 580557"/>
                <a:gd name="connsiteX11" fmla="*/ 61069 w 288620"/>
                <a:gd name="connsiteY11" fmla="*/ 26407 h 580557"/>
                <a:gd name="connsiteX12" fmla="*/ 63060 w 288620"/>
                <a:gd name="connsiteY12" fmla="*/ 63562 h 580557"/>
                <a:gd name="connsiteX13" fmla="*/ 56425 w 288620"/>
                <a:gd name="connsiteY13" fmla="*/ 73515 h 580557"/>
                <a:gd name="connsiteX14" fmla="*/ 40833 w 288620"/>
                <a:gd name="connsiteY14" fmla="*/ 81145 h 580557"/>
                <a:gd name="connsiteX15" fmla="*/ 3345 w 288620"/>
                <a:gd name="connsiteY15" fmla="*/ 159105 h 580557"/>
                <a:gd name="connsiteX16" fmla="*/ 3345 w 288620"/>
                <a:gd name="connsiteY16" fmla="*/ 159105 h 580557"/>
                <a:gd name="connsiteX17" fmla="*/ 3345 w 288620"/>
                <a:gd name="connsiteY17" fmla="*/ 159105 h 580557"/>
                <a:gd name="connsiteX18" fmla="*/ 28 w 288620"/>
                <a:gd name="connsiteY18" fmla="*/ 203560 h 580557"/>
                <a:gd name="connsiteX19" fmla="*/ 5999 w 288620"/>
                <a:gd name="connsiteY19" fmla="*/ 298771 h 580557"/>
                <a:gd name="connsiteX20" fmla="*/ 16947 w 288620"/>
                <a:gd name="connsiteY20" fmla="*/ 392655 h 580557"/>
                <a:gd name="connsiteX21" fmla="*/ 55762 w 288620"/>
                <a:gd name="connsiteY21" fmla="*/ 509430 h 580557"/>
                <a:gd name="connsiteX22" fmla="*/ 123106 w 288620"/>
                <a:gd name="connsiteY22" fmla="*/ 573458 h 580557"/>
                <a:gd name="connsiteX23" fmla="*/ 222962 w 288620"/>
                <a:gd name="connsiteY23" fmla="*/ 565496 h 580557"/>
                <a:gd name="connsiteX24" fmla="*/ 288980 w 288620"/>
                <a:gd name="connsiteY24" fmla="*/ 462322 h 580557"/>
                <a:gd name="connsiteX25" fmla="*/ 241208 w 288620"/>
                <a:gd name="connsiteY25" fmla="*/ 327965 h 580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88620" h="580557">
                  <a:moveTo>
                    <a:pt x="241208" y="327965"/>
                  </a:moveTo>
                  <a:cubicBezTo>
                    <a:pt x="231588" y="314695"/>
                    <a:pt x="221635" y="301425"/>
                    <a:pt x="214668" y="286496"/>
                  </a:cubicBezTo>
                  <a:cubicBezTo>
                    <a:pt x="204053" y="263274"/>
                    <a:pt x="197418" y="238393"/>
                    <a:pt x="190119" y="214175"/>
                  </a:cubicBezTo>
                  <a:cubicBezTo>
                    <a:pt x="181494" y="186309"/>
                    <a:pt x="174195" y="157778"/>
                    <a:pt x="160925" y="131239"/>
                  </a:cubicBezTo>
                  <a:cubicBezTo>
                    <a:pt x="155286" y="111666"/>
                    <a:pt x="145002" y="95078"/>
                    <a:pt x="128414" y="83467"/>
                  </a:cubicBezTo>
                  <a:cubicBezTo>
                    <a:pt x="115476" y="74510"/>
                    <a:pt x="100879" y="70197"/>
                    <a:pt x="85287" y="69202"/>
                  </a:cubicBezTo>
                  <a:cubicBezTo>
                    <a:pt x="80311" y="68870"/>
                    <a:pt x="79316" y="67211"/>
                    <a:pt x="79316" y="62899"/>
                  </a:cubicBezTo>
                  <a:cubicBezTo>
                    <a:pt x="79647" y="55269"/>
                    <a:pt x="79647" y="47638"/>
                    <a:pt x="78984" y="40008"/>
                  </a:cubicBezTo>
                  <a:cubicBezTo>
                    <a:pt x="77989" y="27734"/>
                    <a:pt x="76662" y="15459"/>
                    <a:pt x="72349" y="3848"/>
                  </a:cubicBezTo>
                  <a:cubicBezTo>
                    <a:pt x="71685" y="2189"/>
                    <a:pt x="72017" y="-797"/>
                    <a:pt x="68036" y="199"/>
                  </a:cubicBezTo>
                  <a:cubicBezTo>
                    <a:pt x="58416" y="2521"/>
                    <a:pt x="56093" y="6170"/>
                    <a:pt x="58747" y="15459"/>
                  </a:cubicBezTo>
                  <a:cubicBezTo>
                    <a:pt x="59742" y="18776"/>
                    <a:pt x="60406" y="22757"/>
                    <a:pt x="61069" y="26407"/>
                  </a:cubicBezTo>
                  <a:cubicBezTo>
                    <a:pt x="63392" y="38681"/>
                    <a:pt x="61733" y="51288"/>
                    <a:pt x="63060" y="63562"/>
                  </a:cubicBezTo>
                  <a:cubicBezTo>
                    <a:pt x="63723" y="70197"/>
                    <a:pt x="62065" y="72188"/>
                    <a:pt x="56425" y="73515"/>
                  </a:cubicBezTo>
                  <a:cubicBezTo>
                    <a:pt x="50785" y="75173"/>
                    <a:pt x="45477" y="77496"/>
                    <a:pt x="40833" y="81145"/>
                  </a:cubicBezTo>
                  <a:cubicBezTo>
                    <a:pt x="15288" y="100718"/>
                    <a:pt x="5999" y="128253"/>
                    <a:pt x="3345" y="159105"/>
                  </a:cubicBezTo>
                  <a:cubicBezTo>
                    <a:pt x="3345" y="159105"/>
                    <a:pt x="3345" y="159105"/>
                    <a:pt x="3345" y="159105"/>
                  </a:cubicBezTo>
                  <a:cubicBezTo>
                    <a:pt x="3345" y="159105"/>
                    <a:pt x="3345" y="159105"/>
                    <a:pt x="3345" y="159105"/>
                  </a:cubicBezTo>
                  <a:cubicBezTo>
                    <a:pt x="1355" y="173702"/>
                    <a:pt x="28" y="188631"/>
                    <a:pt x="28" y="203560"/>
                  </a:cubicBezTo>
                  <a:cubicBezTo>
                    <a:pt x="-304" y="235407"/>
                    <a:pt x="2350" y="267255"/>
                    <a:pt x="5999" y="298771"/>
                  </a:cubicBezTo>
                  <a:cubicBezTo>
                    <a:pt x="9649" y="329955"/>
                    <a:pt x="10976" y="361803"/>
                    <a:pt x="16947" y="392655"/>
                  </a:cubicBezTo>
                  <a:cubicBezTo>
                    <a:pt x="24909" y="433129"/>
                    <a:pt x="35525" y="472938"/>
                    <a:pt x="55762" y="509430"/>
                  </a:cubicBezTo>
                  <a:cubicBezTo>
                    <a:pt x="71354" y="537629"/>
                    <a:pt x="91922" y="561515"/>
                    <a:pt x="123106" y="573458"/>
                  </a:cubicBezTo>
                  <a:cubicBezTo>
                    <a:pt x="157608" y="586728"/>
                    <a:pt x="190783" y="580093"/>
                    <a:pt x="222962" y="565496"/>
                  </a:cubicBezTo>
                  <a:cubicBezTo>
                    <a:pt x="267416" y="545591"/>
                    <a:pt x="289312" y="510426"/>
                    <a:pt x="288980" y="462322"/>
                  </a:cubicBezTo>
                  <a:cubicBezTo>
                    <a:pt x="288648" y="412229"/>
                    <a:pt x="270070" y="368106"/>
                    <a:pt x="241208" y="327965"/>
                  </a:cubicBezTo>
                  <a:close/>
                </a:path>
              </a:pathLst>
            </a:custGeom>
            <a:solidFill>
              <a:schemeClr val="accent5">
                <a:lumMod val="75000"/>
              </a:schemeClr>
            </a:solidFill>
            <a:ln w="3309" cap="flat">
              <a:noFill/>
              <a:prstDash val="solid"/>
              <a:miter/>
            </a:ln>
          </p:spPr>
          <p:txBody>
            <a:bodyPr rtlCol="0" anchor="ctr"/>
            <a:lstStyle/>
            <a:p>
              <a:pPr algn="r" rtl="1"/>
              <a:endParaRPr lang="en-US">
                <a:cs typeface="B Nazanin" panose="00000700000000000000" pitchFamily="2" charset="-78"/>
              </a:endParaRPr>
            </a:p>
          </p:txBody>
        </p:sp>
        <p:sp>
          <p:nvSpPr>
            <p:cNvPr id="46" name="Freeform: Shape 45">
              <a:extLst>
                <a:ext uri="{FF2B5EF4-FFF2-40B4-BE49-F238E27FC236}">
                  <a16:creationId xmlns:a16="http://schemas.microsoft.com/office/drawing/2014/main" id="{48C0EE77-2B02-4A09-AE7C-5E35582EC5A4}"/>
                </a:ext>
              </a:extLst>
            </p:cNvPr>
            <p:cNvSpPr/>
            <p:nvPr/>
          </p:nvSpPr>
          <p:spPr>
            <a:xfrm>
              <a:off x="7528445" y="2305877"/>
              <a:ext cx="322366" cy="322366"/>
            </a:xfrm>
            <a:custGeom>
              <a:avLst/>
              <a:gdLst>
                <a:gd name="connsiteX0" fmla="*/ 157912 w 155921"/>
                <a:gd name="connsiteY0" fmla="*/ 131239 h 155921"/>
                <a:gd name="connsiteX1" fmla="*/ 109145 w 155921"/>
                <a:gd name="connsiteY1" fmla="*/ 120291 h 155921"/>
                <a:gd name="connsiteX2" fmla="*/ 98197 w 155921"/>
                <a:gd name="connsiteY2" fmla="*/ 123940 h 155921"/>
                <a:gd name="connsiteX3" fmla="*/ 75638 w 155921"/>
                <a:gd name="connsiteY3" fmla="*/ 148490 h 155921"/>
                <a:gd name="connsiteX4" fmla="*/ 67013 w 155921"/>
                <a:gd name="connsiteY4" fmla="*/ 150148 h 155921"/>
                <a:gd name="connsiteX5" fmla="*/ 36824 w 155921"/>
                <a:gd name="connsiteY5" fmla="*/ 136215 h 155921"/>
                <a:gd name="connsiteX6" fmla="*/ 27867 w 155921"/>
                <a:gd name="connsiteY6" fmla="*/ 137210 h 155921"/>
                <a:gd name="connsiteX7" fmla="*/ 0 w 155921"/>
                <a:gd name="connsiteY7" fmla="*/ 159105 h 155921"/>
                <a:gd name="connsiteX8" fmla="*/ 37487 w 155921"/>
                <a:gd name="connsiteY8" fmla="*/ 81145 h 155921"/>
                <a:gd name="connsiteX9" fmla="*/ 53080 w 155921"/>
                <a:gd name="connsiteY9" fmla="*/ 73515 h 155921"/>
                <a:gd name="connsiteX10" fmla="*/ 59715 w 155921"/>
                <a:gd name="connsiteY10" fmla="*/ 63562 h 155921"/>
                <a:gd name="connsiteX11" fmla="*/ 57724 w 155921"/>
                <a:gd name="connsiteY11" fmla="*/ 26407 h 155921"/>
                <a:gd name="connsiteX12" fmla="*/ 55734 w 155921"/>
                <a:gd name="connsiteY12" fmla="*/ 15459 h 155921"/>
                <a:gd name="connsiteX13" fmla="*/ 65022 w 155921"/>
                <a:gd name="connsiteY13" fmla="*/ 199 h 155921"/>
                <a:gd name="connsiteX14" fmla="*/ 69335 w 155921"/>
                <a:gd name="connsiteY14" fmla="*/ 3848 h 155921"/>
                <a:gd name="connsiteX15" fmla="*/ 75970 w 155921"/>
                <a:gd name="connsiteY15" fmla="*/ 40008 h 155921"/>
                <a:gd name="connsiteX16" fmla="*/ 76302 w 155921"/>
                <a:gd name="connsiteY16" fmla="*/ 62899 h 155921"/>
                <a:gd name="connsiteX17" fmla="*/ 82273 w 155921"/>
                <a:gd name="connsiteY17" fmla="*/ 69202 h 155921"/>
                <a:gd name="connsiteX18" fmla="*/ 125400 w 155921"/>
                <a:gd name="connsiteY18" fmla="*/ 83467 h 155921"/>
                <a:gd name="connsiteX19" fmla="*/ 157912 w 155921"/>
                <a:gd name="connsiteY19" fmla="*/ 131239 h 1559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55921" h="155921">
                  <a:moveTo>
                    <a:pt x="157912" y="131239"/>
                  </a:moveTo>
                  <a:cubicBezTo>
                    <a:pt x="141656" y="127589"/>
                    <a:pt x="125400" y="124272"/>
                    <a:pt x="109145" y="120291"/>
                  </a:cubicBezTo>
                  <a:cubicBezTo>
                    <a:pt x="103837" y="118964"/>
                    <a:pt x="101183" y="120623"/>
                    <a:pt x="98197" y="123940"/>
                  </a:cubicBezTo>
                  <a:cubicBezTo>
                    <a:pt x="90899" y="132234"/>
                    <a:pt x="82937" y="140196"/>
                    <a:pt x="75638" y="148490"/>
                  </a:cubicBezTo>
                  <a:cubicBezTo>
                    <a:pt x="72984" y="151475"/>
                    <a:pt x="70662" y="151807"/>
                    <a:pt x="67013" y="150148"/>
                  </a:cubicBezTo>
                  <a:cubicBezTo>
                    <a:pt x="57061" y="145504"/>
                    <a:pt x="46776" y="141191"/>
                    <a:pt x="36824" y="136215"/>
                  </a:cubicBezTo>
                  <a:cubicBezTo>
                    <a:pt x="33506" y="134556"/>
                    <a:pt x="31184" y="134556"/>
                    <a:pt x="27867" y="137210"/>
                  </a:cubicBezTo>
                  <a:cubicBezTo>
                    <a:pt x="18910" y="144509"/>
                    <a:pt x="9289" y="151807"/>
                    <a:pt x="0" y="159105"/>
                  </a:cubicBezTo>
                  <a:cubicBezTo>
                    <a:pt x="2654" y="128253"/>
                    <a:pt x="11943" y="100718"/>
                    <a:pt x="37487" y="81145"/>
                  </a:cubicBezTo>
                  <a:cubicBezTo>
                    <a:pt x="42132" y="77496"/>
                    <a:pt x="47440" y="75173"/>
                    <a:pt x="53080" y="73515"/>
                  </a:cubicBezTo>
                  <a:cubicBezTo>
                    <a:pt x="58388" y="71856"/>
                    <a:pt x="60378" y="69865"/>
                    <a:pt x="59715" y="63562"/>
                  </a:cubicBezTo>
                  <a:cubicBezTo>
                    <a:pt x="58056" y="51288"/>
                    <a:pt x="60046" y="38681"/>
                    <a:pt x="57724" y="26407"/>
                  </a:cubicBezTo>
                  <a:cubicBezTo>
                    <a:pt x="57061" y="22757"/>
                    <a:pt x="56729" y="18776"/>
                    <a:pt x="55734" y="15459"/>
                  </a:cubicBezTo>
                  <a:cubicBezTo>
                    <a:pt x="53411" y="6170"/>
                    <a:pt x="55734" y="2521"/>
                    <a:pt x="65022" y="199"/>
                  </a:cubicBezTo>
                  <a:cubicBezTo>
                    <a:pt x="69003" y="-797"/>
                    <a:pt x="68672" y="2189"/>
                    <a:pt x="69335" y="3848"/>
                  </a:cubicBezTo>
                  <a:cubicBezTo>
                    <a:pt x="73648" y="15459"/>
                    <a:pt x="74975" y="27734"/>
                    <a:pt x="75970" y="40008"/>
                  </a:cubicBezTo>
                  <a:cubicBezTo>
                    <a:pt x="76634" y="47638"/>
                    <a:pt x="76302" y="55269"/>
                    <a:pt x="76302" y="62899"/>
                  </a:cubicBezTo>
                  <a:cubicBezTo>
                    <a:pt x="76302" y="67211"/>
                    <a:pt x="77297" y="68870"/>
                    <a:pt x="82273" y="69202"/>
                  </a:cubicBezTo>
                  <a:cubicBezTo>
                    <a:pt x="97865" y="69865"/>
                    <a:pt x="112794" y="74178"/>
                    <a:pt x="125400" y="83467"/>
                  </a:cubicBezTo>
                  <a:cubicBezTo>
                    <a:pt x="141988" y="95078"/>
                    <a:pt x="151940" y="111666"/>
                    <a:pt x="157912" y="131239"/>
                  </a:cubicBezTo>
                  <a:close/>
                </a:path>
              </a:pathLst>
            </a:custGeom>
            <a:solidFill>
              <a:schemeClr val="accent2">
                <a:lumMod val="75000"/>
              </a:schemeClr>
            </a:solidFill>
            <a:ln w="9525" cap="flat">
              <a:noFill/>
              <a:prstDash val="solid"/>
              <a:miter/>
            </a:ln>
          </p:spPr>
          <p:txBody>
            <a:bodyPr wrap="square" rtlCol="0" anchor="ctr">
              <a:noAutofit/>
            </a:bodyPr>
            <a:lstStyle/>
            <a:p>
              <a:pPr algn="r" rtl="1"/>
              <a:endParaRPr lang="en-US">
                <a:cs typeface="B Nazanin" panose="00000700000000000000" pitchFamily="2" charset="-78"/>
              </a:endParaRPr>
            </a:p>
          </p:txBody>
        </p:sp>
      </p:grpSp>
      <p:grpSp>
        <p:nvGrpSpPr>
          <p:cNvPr id="47" name="Group 46">
            <a:extLst>
              <a:ext uri="{FF2B5EF4-FFF2-40B4-BE49-F238E27FC236}">
                <a16:creationId xmlns:a16="http://schemas.microsoft.com/office/drawing/2014/main" id="{14ABA6D9-6EDA-434F-86F4-9E30B679D5FE}"/>
              </a:ext>
            </a:extLst>
          </p:cNvPr>
          <p:cNvGrpSpPr/>
          <p:nvPr/>
        </p:nvGrpSpPr>
        <p:grpSpPr>
          <a:xfrm>
            <a:off x="786342" y="2002505"/>
            <a:ext cx="440714" cy="624841"/>
            <a:chOff x="8373887" y="2298328"/>
            <a:chExt cx="611302" cy="866700"/>
          </a:xfrm>
        </p:grpSpPr>
        <p:sp>
          <p:nvSpPr>
            <p:cNvPr id="48" name="Freeform: Shape 47">
              <a:extLst>
                <a:ext uri="{FF2B5EF4-FFF2-40B4-BE49-F238E27FC236}">
                  <a16:creationId xmlns:a16="http://schemas.microsoft.com/office/drawing/2014/main" id="{2D25F61F-A6B4-4E47-AD4F-38F465355B83}"/>
                </a:ext>
              </a:extLst>
            </p:cNvPr>
            <p:cNvSpPr/>
            <p:nvPr/>
          </p:nvSpPr>
          <p:spPr>
            <a:xfrm>
              <a:off x="8373887" y="2569946"/>
              <a:ext cx="608160" cy="595082"/>
            </a:xfrm>
            <a:custGeom>
              <a:avLst/>
              <a:gdLst>
                <a:gd name="connsiteX0" fmla="*/ 309455 w 308524"/>
                <a:gd name="connsiteY0" fmla="*/ 104725 h 301889"/>
                <a:gd name="connsiteX1" fmla="*/ 242110 w 308524"/>
                <a:gd name="connsiteY1" fmla="*/ 20793 h 301889"/>
                <a:gd name="connsiteX2" fmla="*/ 236138 w 308524"/>
                <a:gd name="connsiteY2" fmla="*/ 16812 h 301889"/>
                <a:gd name="connsiteX3" fmla="*/ 170784 w 308524"/>
                <a:gd name="connsiteY3" fmla="*/ 2215 h 301889"/>
                <a:gd name="connsiteX4" fmla="*/ 143913 w 308524"/>
                <a:gd name="connsiteY4" fmla="*/ 225 h 301889"/>
                <a:gd name="connsiteX5" fmla="*/ 74246 w 308524"/>
                <a:gd name="connsiteY5" fmla="*/ 11504 h 301889"/>
                <a:gd name="connsiteX6" fmla="*/ 14863 w 308524"/>
                <a:gd name="connsiteY6" fmla="*/ 58612 h 301889"/>
                <a:gd name="connsiteX7" fmla="*/ 598 w 308524"/>
                <a:gd name="connsiteY7" fmla="*/ 111028 h 301889"/>
                <a:gd name="connsiteX8" fmla="*/ 25811 w 308524"/>
                <a:gd name="connsiteY8" fmla="*/ 228467 h 301889"/>
                <a:gd name="connsiteX9" fmla="*/ 74577 w 308524"/>
                <a:gd name="connsiteY9" fmla="*/ 280551 h 301889"/>
                <a:gd name="connsiteX10" fmla="*/ 137609 w 308524"/>
                <a:gd name="connsiteY10" fmla="*/ 303774 h 301889"/>
                <a:gd name="connsiteX11" fmla="*/ 166803 w 308524"/>
                <a:gd name="connsiteY11" fmla="*/ 303774 h 301889"/>
                <a:gd name="connsiteX12" fmla="*/ 167135 w 308524"/>
                <a:gd name="connsiteY12" fmla="*/ 303442 h 301889"/>
                <a:gd name="connsiteX13" fmla="*/ 166803 w 308524"/>
                <a:gd name="connsiteY13" fmla="*/ 303774 h 301889"/>
                <a:gd name="connsiteX14" fmla="*/ 172443 w 308524"/>
                <a:gd name="connsiteY14" fmla="*/ 303774 h 301889"/>
                <a:gd name="connsiteX15" fmla="*/ 232157 w 308524"/>
                <a:gd name="connsiteY15" fmla="*/ 284201 h 301889"/>
                <a:gd name="connsiteX16" fmla="*/ 300166 w 308524"/>
                <a:gd name="connsiteY16" fmla="*/ 199937 h 301889"/>
                <a:gd name="connsiteX17" fmla="*/ 310781 w 308524"/>
                <a:gd name="connsiteY17" fmla="*/ 150506 h 301889"/>
                <a:gd name="connsiteX18" fmla="*/ 309455 w 308524"/>
                <a:gd name="connsiteY18" fmla="*/ 104725 h 301889"/>
                <a:gd name="connsiteX19" fmla="*/ 168462 w 308524"/>
                <a:gd name="connsiteY19" fmla="*/ 301783 h 301889"/>
                <a:gd name="connsiteX20" fmla="*/ 168462 w 308524"/>
                <a:gd name="connsiteY20" fmla="*/ 301783 h 301889"/>
                <a:gd name="connsiteX21" fmla="*/ 168462 w 308524"/>
                <a:gd name="connsiteY21" fmla="*/ 301783 h 301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08524" h="301889">
                  <a:moveTo>
                    <a:pt x="309455" y="104725"/>
                  </a:moveTo>
                  <a:cubicBezTo>
                    <a:pt x="301493" y="64916"/>
                    <a:pt x="278270" y="37712"/>
                    <a:pt x="242110" y="20793"/>
                  </a:cubicBezTo>
                  <a:cubicBezTo>
                    <a:pt x="240783" y="18803"/>
                    <a:pt x="238461" y="17476"/>
                    <a:pt x="236138" y="16812"/>
                  </a:cubicBezTo>
                  <a:cubicBezTo>
                    <a:pt x="215238" y="7855"/>
                    <a:pt x="193675" y="1552"/>
                    <a:pt x="170784" y="2215"/>
                  </a:cubicBezTo>
                  <a:cubicBezTo>
                    <a:pt x="161827" y="3874"/>
                    <a:pt x="148225" y="225"/>
                    <a:pt x="143913" y="225"/>
                  </a:cubicBezTo>
                  <a:cubicBezTo>
                    <a:pt x="120027" y="-1102"/>
                    <a:pt x="96805" y="3542"/>
                    <a:pt x="74246" y="11504"/>
                  </a:cubicBezTo>
                  <a:cubicBezTo>
                    <a:pt x="49033" y="20462"/>
                    <a:pt x="29460" y="36385"/>
                    <a:pt x="14863" y="58612"/>
                  </a:cubicBezTo>
                  <a:cubicBezTo>
                    <a:pt x="4247" y="74536"/>
                    <a:pt x="1593" y="92451"/>
                    <a:pt x="598" y="111028"/>
                  </a:cubicBezTo>
                  <a:cubicBezTo>
                    <a:pt x="-1724" y="152497"/>
                    <a:pt x="1925" y="192638"/>
                    <a:pt x="25811" y="228467"/>
                  </a:cubicBezTo>
                  <a:cubicBezTo>
                    <a:pt x="39412" y="248704"/>
                    <a:pt x="54673" y="266286"/>
                    <a:pt x="74577" y="280551"/>
                  </a:cubicBezTo>
                  <a:cubicBezTo>
                    <a:pt x="93819" y="293821"/>
                    <a:pt x="114387" y="302447"/>
                    <a:pt x="137609" y="303774"/>
                  </a:cubicBezTo>
                  <a:cubicBezTo>
                    <a:pt x="147230" y="303774"/>
                    <a:pt x="157183" y="303774"/>
                    <a:pt x="166803" y="303774"/>
                  </a:cubicBezTo>
                  <a:cubicBezTo>
                    <a:pt x="166803" y="303774"/>
                    <a:pt x="166803" y="303442"/>
                    <a:pt x="167135" y="303442"/>
                  </a:cubicBezTo>
                  <a:cubicBezTo>
                    <a:pt x="167135" y="303442"/>
                    <a:pt x="167135" y="303774"/>
                    <a:pt x="166803" y="303774"/>
                  </a:cubicBezTo>
                  <a:cubicBezTo>
                    <a:pt x="168794" y="303774"/>
                    <a:pt x="170452" y="303774"/>
                    <a:pt x="172443" y="303774"/>
                  </a:cubicBezTo>
                  <a:cubicBezTo>
                    <a:pt x="194006" y="302115"/>
                    <a:pt x="214243" y="296807"/>
                    <a:pt x="232157" y="284201"/>
                  </a:cubicBezTo>
                  <a:cubicBezTo>
                    <a:pt x="262678" y="262637"/>
                    <a:pt x="284905" y="234107"/>
                    <a:pt x="300166" y="199937"/>
                  </a:cubicBezTo>
                  <a:cubicBezTo>
                    <a:pt x="307132" y="184013"/>
                    <a:pt x="307796" y="167094"/>
                    <a:pt x="310781" y="150506"/>
                  </a:cubicBezTo>
                  <a:cubicBezTo>
                    <a:pt x="311445" y="136573"/>
                    <a:pt x="309786" y="106384"/>
                    <a:pt x="309455" y="104725"/>
                  </a:cubicBezTo>
                  <a:close/>
                  <a:moveTo>
                    <a:pt x="168462" y="301783"/>
                  </a:moveTo>
                  <a:cubicBezTo>
                    <a:pt x="168130" y="302115"/>
                    <a:pt x="168130" y="302115"/>
                    <a:pt x="168462" y="301783"/>
                  </a:cubicBezTo>
                  <a:cubicBezTo>
                    <a:pt x="168130" y="302115"/>
                    <a:pt x="168130" y="302115"/>
                    <a:pt x="168462" y="301783"/>
                  </a:cubicBezTo>
                  <a:close/>
                </a:path>
              </a:pathLst>
            </a:custGeom>
            <a:solidFill>
              <a:schemeClr val="accent6"/>
            </a:solidFill>
            <a:ln w="2859" cap="flat">
              <a:noFill/>
              <a:prstDash val="solid"/>
              <a:miter/>
            </a:ln>
          </p:spPr>
          <p:txBody>
            <a:bodyPr rtlCol="0" anchor="ctr"/>
            <a:lstStyle/>
            <a:p>
              <a:pPr algn="r" rtl="1"/>
              <a:endParaRPr lang="en-US">
                <a:cs typeface="B Nazanin" panose="00000700000000000000" pitchFamily="2" charset="-78"/>
              </a:endParaRPr>
            </a:p>
          </p:txBody>
        </p:sp>
        <p:sp>
          <p:nvSpPr>
            <p:cNvPr id="49" name="Freeform: Shape 48">
              <a:extLst>
                <a:ext uri="{FF2B5EF4-FFF2-40B4-BE49-F238E27FC236}">
                  <a16:creationId xmlns:a16="http://schemas.microsoft.com/office/drawing/2014/main" id="{2E8BB1B9-AA22-4C64-AAFF-C938B8F551AE}"/>
                </a:ext>
              </a:extLst>
            </p:cNvPr>
            <p:cNvSpPr/>
            <p:nvPr/>
          </p:nvSpPr>
          <p:spPr>
            <a:xfrm>
              <a:off x="8703997" y="2599140"/>
              <a:ext cx="281192" cy="555846"/>
            </a:xfrm>
            <a:custGeom>
              <a:avLst/>
              <a:gdLst>
                <a:gd name="connsiteX0" fmla="*/ 73980 w 142651"/>
                <a:gd name="connsiteY0" fmla="*/ 0 h 281985"/>
                <a:gd name="connsiteX1" fmla="*/ 141988 w 142651"/>
                <a:gd name="connsiteY1" fmla="*/ 84264 h 281985"/>
                <a:gd name="connsiteX2" fmla="*/ 143978 w 142651"/>
                <a:gd name="connsiteY2" fmla="*/ 129713 h 281985"/>
                <a:gd name="connsiteX3" fmla="*/ 133362 w 142651"/>
                <a:gd name="connsiteY3" fmla="*/ 179143 h 281985"/>
                <a:gd name="connsiteX4" fmla="*/ 65354 w 142651"/>
                <a:gd name="connsiteY4" fmla="*/ 263407 h 281985"/>
                <a:gd name="connsiteX5" fmla="*/ 5640 w 142651"/>
                <a:gd name="connsiteY5" fmla="*/ 282980 h 281985"/>
                <a:gd name="connsiteX6" fmla="*/ 0 w 142651"/>
                <a:gd name="connsiteY6" fmla="*/ 282980 h 281985"/>
                <a:gd name="connsiteX7" fmla="*/ 72321 w 142651"/>
                <a:gd name="connsiteY7" fmla="*/ 182461 h 281985"/>
                <a:gd name="connsiteX8" fmla="*/ 85591 w 142651"/>
                <a:gd name="connsiteY8" fmla="*/ 69003 h 281985"/>
                <a:gd name="connsiteX9" fmla="*/ 73980 w 142651"/>
                <a:gd name="connsiteY9" fmla="*/ 0 h 281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2651" h="281985">
                  <a:moveTo>
                    <a:pt x="73980" y="0"/>
                  </a:moveTo>
                  <a:cubicBezTo>
                    <a:pt x="110472" y="16919"/>
                    <a:pt x="134026" y="44454"/>
                    <a:pt x="141988" y="84264"/>
                  </a:cubicBezTo>
                  <a:cubicBezTo>
                    <a:pt x="142320" y="85923"/>
                    <a:pt x="143978" y="116112"/>
                    <a:pt x="143978" y="129713"/>
                  </a:cubicBezTo>
                  <a:cubicBezTo>
                    <a:pt x="140993" y="146300"/>
                    <a:pt x="140661" y="163220"/>
                    <a:pt x="133362" y="179143"/>
                  </a:cubicBezTo>
                  <a:cubicBezTo>
                    <a:pt x="118102" y="213313"/>
                    <a:pt x="95875" y="241844"/>
                    <a:pt x="65354" y="263407"/>
                  </a:cubicBezTo>
                  <a:cubicBezTo>
                    <a:pt x="47440" y="276014"/>
                    <a:pt x="27203" y="281322"/>
                    <a:pt x="5640" y="282980"/>
                  </a:cubicBezTo>
                  <a:cubicBezTo>
                    <a:pt x="3649" y="282980"/>
                    <a:pt x="1990" y="282980"/>
                    <a:pt x="0" y="282980"/>
                  </a:cubicBezTo>
                  <a:cubicBezTo>
                    <a:pt x="2986" y="276345"/>
                    <a:pt x="58719" y="220280"/>
                    <a:pt x="72321" y="182461"/>
                  </a:cubicBezTo>
                  <a:cubicBezTo>
                    <a:pt x="85259" y="145637"/>
                    <a:pt x="88908" y="107818"/>
                    <a:pt x="85591" y="69003"/>
                  </a:cubicBezTo>
                  <a:cubicBezTo>
                    <a:pt x="83600" y="45449"/>
                    <a:pt x="78624" y="22891"/>
                    <a:pt x="73980" y="0"/>
                  </a:cubicBezTo>
                  <a:close/>
                </a:path>
              </a:pathLst>
            </a:custGeom>
            <a:solidFill>
              <a:schemeClr val="bg1">
                <a:lumMod val="75000"/>
                <a:alpha val="40000"/>
              </a:schemeClr>
            </a:solidFill>
            <a:ln w="3309" cap="flat">
              <a:noFill/>
              <a:prstDash val="solid"/>
              <a:miter/>
            </a:ln>
          </p:spPr>
          <p:txBody>
            <a:bodyPr rtlCol="0" anchor="ctr"/>
            <a:lstStyle/>
            <a:p>
              <a:pPr algn="r" rtl="1"/>
              <a:endParaRPr lang="en-US" dirty="0">
                <a:cs typeface="B Nazanin" panose="00000700000000000000" pitchFamily="2" charset="-78"/>
              </a:endParaRPr>
            </a:p>
          </p:txBody>
        </p:sp>
        <p:sp>
          <p:nvSpPr>
            <p:cNvPr id="50" name="Freeform: Shape 49">
              <a:extLst>
                <a:ext uri="{FF2B5EF4-FFF2-40B4-BE49-F238E27FC236}">
                  <a16:creationId xmlns:a16="http://schemas.microsoft.com/office/drawing/2014/main" id="{4F7A88F6-C509-4E0A-8287-85585190EA35}"/>
                </a:ext>
              </a:extLst>
            </p:cNvPr>
            <p:cNvSpPr/>
            <p:nvPr/>
          </p:nvSpPr>
          <p:spPr>
            <a:xfrm>
              <a:off x="8530964" y="2298328"/>
              <a:ext cx="366203" cy="359665"/>
            </a:xfrm>
            <a:custGeom>
              <a:avLst/>
              <a:gdLst>
                <a:gd name="connsiteX0" fmla="*/ 176358 w 185778"/>
                <a:gd name="connsiteY0" fmla="*/ 32524 h 182460"/>
                <a:gd name="connsiteX1" fmla="*/ 105364 w 185778"/>
                <a:gd name="connsiteY1" fmla="*/ 76646 h 182460"/>
                <a:gd name="connsiteX2" fmla="*/ 95411 w 185778"/>
                <a:gd name="connsiteY2" fmla="*/ 90579 h 182460"/>
                <a:gd name="connsiteX3" fmla="*/ 93089 w 185778"/>
                <a:gd name="connsiteY3" fmla="*/ 78968 h 182460"/>
                <a:gd name="connsiteX4" fmla="*/ 11479 w 185778"/>
                <a:gd name="connsiteY4" fmla="*/ 1671 h 182460"/>
                <a:gd name="connsiteX5" fmla="*/ 532 w 185778"/>
                <a:gd name="connsiteY5" fmla="*/ 10297 h 182460"/>
                <a:gd name="connsiteX6" fmla="*/ 35697 w 185778"/>
                <a:gd name="connsiteY6" fmla="*/ 74656 h 182460"/>
                <a:gd name="connsiteX7" fmla="*/ 86454 w 185778"/>
                <a:gd name="connsiteY7" fmla="*/ 95887 h 182460"/>
                <a:gd name="connsiteX8" fmla="*/ 90435 w 185778"/>
                <a:gd name="connsiteY8" fmla="*/ 103186 h 182460"/>
                <a:gd name="connsiteX9" fmla="*/ 76502 w 185778"/>
                <a:gd name="connsiteY9" fmla="*/ 141669 h 182460"/>
                <a:gd name="connsiteX10" fmla="*/ 69867 w 185778"/>
                <a:gd name="connsiteY10" fmla="*/ 174511 h 182460"/>
                <a:gd name="connsiteX11" fmla="*/ 75838 w 185778"/>
                <a:gd name="connsiteY11" fmla="*/ 182805 h 182460"/>
                <a:gd name="connsiteX12" fmla="*/ 85127 w 185778"/>
                <a:gd name="connsiteY12" fmla="*/ 176834 h 182460"/>
                <a:gd name="connsiteX13" fmla="*/ 92757 w 185778"/>
                <a:gd name="connsiteY13" fmla="*/ 142664 h 182460"/>
                <a:gd name="connsiteX14" fmla="*/ 118302 w 185778"/>
                <a:gd name="connsiteY14" fmla="*/ 85935 h 182460"/>
                <a:gd name="connsiteX15" fmla="*/ 181334 w 185778"/>
                <a:gd name="connsiteY15" fmla="*/ 47784 h 182460"/>
                <a:gd name="connsiteX16" fmla="*/ 186642 w 185778"/>
                <a:gd name="connsiteY16" fmla="*/ 42476 h 182460"/>
                <a:gd name="connsiteX17" fmla="*/ 176358 w 185778"/>
                <a:gd name="connsiteY17" fmla="*/ 32524 h 182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85778" h="182460">
                  <a:moveTo>
                    <a:pt x="176358" y="32524"/>
                  </a:moveTo>
                  <a:cubicBezTo>
                    <a:pt x="146500" y="37168"/>
                    <a:pt x="122615" y="51765"/>
                    <a:pt x="105364" y="76646"/>
                  </a:cubicBezTo>
                  <a:cubicBezTo>
                    <a:pt x="102046" y="81291"/>
                    <a:pt x="100056" y="86930"/>
                    <a:pt x="95411" y="90579"/>
                  </a:cubicBezTo>
                  <a:cubicBezTo>
                    <a:pt x="94748" y="86598"/>
                    <a:pt x="94084" y="82618"/>
                    <a:pt x="93089" y="78968"/>
                  </a:cubicBezTo>
                  <a:cubicBezTo>
                    <a:pt x="80151" y="38163"/>
                    <a:pt x="54938" y="9965"/>
                    <a:pt x="11479" y="1671"/>
                  </a:cubicBezTo>
                  <a:cubicBezTo>
                    <a:pt x="-464" y="-1315"/>
                    <a:pt x="-795" y="-1315"/>
                    <a:pt x="532" y="10297"/>
                  </a:cubicBezTo>
                  <a:cubicBezTo>
                    <a:pt x="3849" y="36173"/>
                    <a:pt x="14797" y="58400"/>
                    <a:pt x="35697" y="74656"/>
                  </a:cubicBezTo>
                  <a:cubicBezTo>
                    <a:pt x="50625" y="86267"/>
                    <a:pt x="67876" y="92570"/>
                    <a:pt x="86454" y="95887"/>
                  </a:cubicBezTo>
                  <a:cubicBezTo>
                    <a:pt x="91762" y="96883"/>
                    <a:pt x="93089" y="97878"/>
                    <a:pt x="90435" y="103186"/>
                  </a:cubicBezTo>
                  <a:cubicBezTo>
                    <a:pt x="84464" y="115460"/>
                    <a:pt x="80151" y="128399"/>
                    <a:pt x="76502" y="141669"/>
                  </a:cubicBezTo>
                  <a:cubicBezTo>
                    <a:pt x="74179" y="152616"/>
                    <a:pt x="71857" y="163564"/>
                    <a:pt x="69867" y="174511"/>
                  </a:cubicBezTo>
                  <a:cubicBezTo>
                    <a:pt x="68871" y="179488"/>
                    <a:pt x="69535" y="182473"/>
                    <a:pt x="75838" y="182805"/>
                  </a:cubicBezTo>
                  <a:cubicBezTo>
                    <a:pt x="80814" y="182805"/>
                    <a:pt x="84132" y="183469"/>
                    <a:pt x="85127" y="176834"/>
                  </a:cubicBezTo>
                  <a:cubicBezTo>
                    <a:pt x="86454" y="165223"/>
                    <a:pt x="89108" y="153611"/>
                    <a:pt x="92757" y="142664"/>
                  </a:cubicBezTo>
                  <a:cubicBezTo>
                    <a:pt x="98065" y="122427"/>
                    <a:pt x="106027" y="102854"/>
                    <a:pt x="118302" y="85935"/>
                  </a:cubicBezTo>
                  <a:cubicBezTo>
                    <a:pt x="133894" y="64371"/>
                    <a:pt x="154131" y="50438"/>
                    <a:pt x="181334" y="47784"/>
                  </a:cubicBezTo>
                  <a:cubicBezTo>
                    <a:pt x="184983" y="47452"/>
                    <a:pt x="186310" y="46457"/>
                    <a:pt x="186642" y="42476"/>
                  </a:cubicBezTo>
                  <a:cubicBezTo>
                    <a:pt x="187305" y="33851"/>
                    <a:pt x="184319" y="31197"/>
                    <a:pt x="176358" y="32524"/>
                  </a:cubicBezTo>
                  <a:close/>
                </a:path>
              </a:pathLst>
            </a:custGeom>
            <a:solidFill>
              <a:schemeClr val="accent2">
                <a:lumMod val="75000"/>
              </a:schemeClr>
            </a:solidFill>
            <a:ln w="9525" cap="flat">
              <a:noFill/>
              <a:prstDash val="solid"/>
              <a:miter/>
            </a:ln>
          </p:spPr>
          <p:txBody>
            <a:bodyPr rtlCol="0" anchor="ctr"/>
            <a:lstStyle/>
            <a:p>
              <a:pPr algn="r" rtl="1"/>
              <a:endParaRPr lang="en-US" dirty="0">
                <a:cs typeface="B Nazanin" panose="00000700000000000000" pitchFamily="2" charset="-78"/>
              </a:endParaRPr>
            </a:p>
          </p:txBody>
        </p:sp>
      </p:grpSp>
      <p:grpSp>
        <p:nvGrpSpPr>
          <p:cNvPr id="51" name="Group 50">
            <a:extLst>
              <a:ext uri="{FF2B5EF4-FFF2-40B4-BE49-F238E27FC236}">
                <a16:creationId xmlns:a16="http://schemas.microsoft.com/office/drawing/2014/main" id="{BC7139AC-43DA-4A69-93EA-7AE25E9B8B17}"/>
              </a:ext>
            </a:extLst>
          </p:cNvPr>
          <p:cNvGrpSpPr/>
          <p:nvPr/>
        </p:nvGrpSpPr>
        <p:grpSpPr>
          <a:xfrm>
            <a:off x="3837990" y="3429000"/>
            <a:ext cx="377030" cy="747410"/>
            <a:chOff x="4513211" y="4124289"/>
            <a:chExt cx="227247" cy="450485"/>
          </a:xfrm>
        </p:grpSpPr>
        <p:sp>
          <p:nvSpPr>
            <p:cNvPr id="52" name="Freeform: Shape 51">
              <a:extLst>
                <a:ext uri="{FF2B5EF4-FFF2-40B4-BE49-F238E27FC236}">
                  <a16:creationId xmlns:a16="http://schemas.microsoft.com/office/drawing/2014/main" id="{334CAF0D-A8A2-4CC5-9FBF-C823866BBBF9}"/>
                </a:ext>
              </a:extLst>
            </p:cNvPr>
            <p:cNvSpPr/>
            <p:nvPr/>
          </p:nvSpPr>
          <p:spPr>
            <a:xfrm>
              <a:off x="4513211" y="4219805"/>
              <a:ext cx="225588" cy="354969"/>
            </a:xfrm>
            <a:custGeom>
              <a:avLst/>
              <a:gdLst>
                <a:gd name="connsiteX0" fmla="*/ 211655 w 225588"/>
                <a:gd name="connsiteY0" fmla="*/ 195758 h 354969"/>
                <a:gd name="connsiteX1" fmla="*/ 184783 w 225588"/>
                <a:gd name="connsiteY1" fmla="*/ 145332 h 354969"/>
                <a:gd name="connsiteX2" fmla="*/ 140661 w 225588"/>
                <a:gd name="connsiteY2" fmla="*/ 22586 h 354969"/>
                <a:gd name="connsiteX3" fmla="*/ 117770 w 225588"/>
                <a:gd name="connsiteY3" fmla="*/ 359 h 354969"/>
                <a:gd name="connsiteX4" fmla="*/ 118434 w 225588"/>
                <a:gd name="connsiteY4" fmla="*/ 10311 h 354969"/>
                <a:gd name="connsiteX5" fmla="*/ 105164 w 225588"/>
                <a:gd name="connsiteY5" fmla="*/ 27 h 354969"/>
                <a:gd name="connsiteX6" fmla="*/ 83600 w 225588"/>
                <a:gd name="connsiteY6" fmla="*/ 21259 h 354969"/>
                <a:gd name="connsiteX7" fmla="*/ 57724 w 225588"/>
                <a:gd name="connsiteY7" fmla="*/ 93580 h 354969"/>
                <a:gd name="connsiteX8" fmla="*/ 21232 w 225588"/>
                <a:gd name="connsiteY8" fmla="*/ 179171 h 354969"/>
                <a:gd name="connsiteX9" fmla="*/ 0 w 225588"/>
                <a:gd name="connsiteY9" fmla="*/ 239549 h 354969"/>
                <a:gd name="connsiteX10" fmla="*/ 0 w 225588"/>
                <a:gd name="connsiteY10" fmla="*/ 277036 h 354969"/>
                <a:gd name="connsiteX11" fmla="*/ 42464 w 225588"/>
                <a:gd name="connsiteY11" fmla="*/ 340732 h 354969"/>
                <a:gd name="connsiteX12" fmla="*/ 120092 w 225588"/>
                <a:gd name="connsiteY12" fmla="*/ 354001 h 354969"/>
                <a:gd name="connsiteX13" fmla="*/ 120756 w 225588"/>
                <a:gd name="connsiteY13" fmla="*/ 353670 h 354969"/>
                <a:gd name="connsiteX14" fmla="*/ 210328 w 225588"/>
                <a:gd name="connsiteY14" fmla="*/ 312533 h 354969"/>
                <a:gd name="connsiteX15" fmla="*/ 211655 w 225588"/>
                <a:gd name="connsiteY15" fmla="*/ 195758 h 354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25588" h="354969">
                  <a:moveTo>
                    <a:pt x="211655" y="195758"/>
                  </a:moveTo>
                  <a:cubicBezTo>
                    <a:pt x="201702" y="179502"/>
                    <a:pt x="191418" y="163579"/>
                    <a:pt x="184783" y="145332"/>
                  </a:cubicBezTo>
                  <a:cubicBezTo>
                    <a:pt x="169855" y="104528"/>
                    <a:pt x="155258" y="63391"/>
                    <a:pt x="140661" y="22586"/>
                  </a:cubicBezTo>
                  <a:cubicBezTo>
                    <a:pt x="136680" y="11307"/>
                    <a:pt x="131372" y="1686"/>
                    <a:pt x="117770" y="359"/>
                  </a:cubicBezTo>
                  <a:cubicBezTo>
                    <a:pt x="118102" y="3676"/>
                    <a:pt x="118102" y="6994"/>
                    <a:pt x="118434" y="10311"/>
                  </a:cubicBezTo>
                  <a:cubicBezTo>
                    <a:pt x="113126" y="7989"/>
                    <a:pt x="110140" y="2349"/>
                    <a:pt x="105164" y="27"/>
                  </a:cubicBezTo>
                  <a:cubicBezTo>
                    <a:pt x="90567" y="-636"/>
                    <a:pt x="87249" y="10975"/>
                    <a:pt x="83600" y="21259"/>
                  </a:cubicBezTo>
                  <a:cubicBezTo>
                    <a:pt x="74975" y="45145"/>
                    <a:pt x="66349" y="69362"/>
                    <a:pt x="57724" y="93580"/>
                  </a:cubicBezTo>
                  <a:cubicBezTo>
                    <a:pt x="47108" y="122774"/>
                    <a:pt x="38814" y="152963"/>
                    <a:pt x="21232" y="179171"/>
                  </a:cubicBezTo>
                  <a:cubicBezTo>
                    <a:pt x="8957" y="197748"/>
                    <a:pt x="663" y="217322"/>
                    <a:pt x="0" y="239549"/>
                  </a:cubicBezTo>
                  <a:cubicBezTo>
                    <a:pt x="0" y="252155"/>
                    <a:pt x="0" y="264430"/>
                    <a:pt x="0" y="277036"/>
                  </a:cubicBezTo>
                  <a:cubicBezTo>
                    <a:pt x="2654" y="305898"/>
                    <a:pt x="19573" y="325803"/>
                    <a:pt x="42464" y="340732"/>
                  </a:cubicBezTo>
                  <a:cubicBezTo>
                    <a:pt x="66349" y="356324"/>
                    <a:pt x="93221" y="355992"/>
                    <a:pt x="120092" y="354001"/>
                  </a:cubicBezTo>
                  <a:cubicBezTo>
                    <a:pt x="120424" y="354001"/>
                    <a:pt x="120424" y="353670"/>
                    <a:pt x="120756" y="353670"/>
                  </a:cubicBezTo>
                  <a:cubicBezTo>
                    <a:pt x="156253" y="352674"/>
                    <a:pt x="187769" y="341727"/>
                    <a:pt x="210328" y="312533"/>
                  </a:cubicBezTo>
                  <a:cubicBezTo>
                    <a:pt x="234545" y="280354"/>
                    <a:pt x="234877" y="233909"/>
                    <a:pt x="211655" y="195758"/>
                  </a:cubicBezTo>
                  <a:close/>
                </a:path>
              </a:pathLst>
            </a:custGeom>
            <a:solidFill>
              <a:schemeClr val="accent4"/>
            </a:solidFill>
            <a:ln w="3309" cap="flat">
              <a:noFill/>
              <a:prstDash val="solid"/>
              <a:miter/>
            </a:ln>
          </p:spPr>
          <p:txBody>
            <a:bodyPr rtlCol="0" anchor="ctr"/>
            <a:lstStyle/>
            <a:p>
              <a:pPr algn="r" rtl="1"/>
              <a:endParaRPr lang="en-US">
                <a:cs typeface="B Nazanin" panose="00000700000000000000" pitchFamily="2" charset="-78"/>
              </a:endParaRPr>
            </a:p>
          </p:txBody>
        </p:sp>
        <p:sp>
          <p:nvSpPr>
            <p:cNvPr id="53" name="Freeform: Shape 52">
              <a:extLst>
                <a:ext uri="{FF2B5EF4-FFF2-40B4-BE49-F238E27FC236}">
                  <a16:creationId xmlns:a16="http://schemas.microsoft.com/office/drawing/2014/main" id="{A8D4979E-FD53-4781-B0F5-4761FE52C687}"/>
                </a:ext>
              </a:extLst>
            </p:cNvPr>
            <p:cNvSpPr/>
            <p:nvPr/>
          </p:nvSpPr>
          <p:spPr>
            <a:xfrm>
              <a:off x="4630981" y="4220164"/>
              <a:ext cx="109477" cy="351652"/>
            </a:xfrm>
            <a:custGeom>
              <a:avLst/>
              <a:gdLst>
                <a:gd name="connsiteX0" fmla="*/ 663 w 109476"/>
                <a:gd name="connsiteY0" fmla="*/ 12275 h 351651"/>
                <a:gd name="connsiteX1" fmla="*/ 0 w 109476"/>
                <a:gd name="connsiteY1" fmla="*/ 0 h 351651"/>
                <a:gd name="connsiteX2" fmla="*/ 22891 w 109476"/>
                <a:gd name="connsiteY2" fmla="*/ 22227 h 351651"/>
                <a:gd name="connsiteX3" fmla="*/ 67013 w 109476"/>
                <a:gd name="connsiteY3" fmla="*/ 144974 h 351651"/>
                <a:gd name="connsiteX4" fmla="*/ 93884 w 109476"/>
                <a:gd name="connsiteY4" fmla="*/ 195399 h 351651"/>
                <a:gd name="connsiteX5" fmla="*/ 92557 w 109476"/>
                <a:gd name="connsiteY5" fmla="*/ 311511 h 351651"/>
                <a:gd name="connsiteX6" fmla="*/ 663 w 109476"/>
                <a:gd name="connsiteY6" fmla="*/ 352979 h 351651"/>
                <a:gd name="connsiteX7" fmla="*/ 25544 w 109476"/>
                <a:gd name="connsiteY7" fmla="*/ 278004 h 351651"/>
                <a:gd name="connsiteX8" fmla="*/ 27535 w 109476"/>
                <a:gd name="connsiteY8" fmla="*/ 218953 h 351651"/>
                <a:gd name="connsiteX9" fmla="*/ 11943 w 109476"/>
                <a:gd name="connsiteY9" fmla="*/ 60378 h 351651"/>
                <a:gd name="connsiteX10" fmla="*/ 4976 w 109476"/>
                <a:gd name="connsiteY10" fmla="*/ 21564 h 351651"/>
                <a:gd name="connsiteX11" fmla="*/ 663 w 109476"/>
                <a:gd name="connsiteY11" fmla="*/ 12275 h 35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9476" h="351651">
                  <a:moveTo>
                    <a:pt x="663" y="12275"/>
                  </a:moveTo>
                  <a:cubicBezTo>
                    <a:pt x="332" y="8294"/>
                    <a:pt x="332" y="3981"/>
                    <a:pt x="0" y="0"/>
                  </a:cubicBezTo>
                  <a:cubicBezTo>
                    <a:pt x="13602" y="1327"/>
                    <a:pt x="18910" y="10948"/>
                    <a:pt x="22891" y="22227"/>
                  </a:cubicBezTo>
                  <a:cubicBezTo>
                    <a:pt x="37487" y="63364"/>
                    <a:pt x="52084" y="104169"/>
                    <a:pt x="67013" y="144974"/>
                  </a:cubicBezTo>
                  <a:cubicBezTo>
                    <a:pt x="73648" y="162888"/>
                    <a:pt x="83932" y="179143"/>
                    <a:pt x="93884" y="195399"/>
                  </a:cubicBezTo>
                  <a:cubicBezTo>
                    <a:pt x="117107" y="233550"/>
                    <a:pt x="116775" y="279995"/>
                    <a:pt x="92557" y="311511"/>
                  </a:cubicBezTo>
                  <a:cubicBezTo>
                    <a:pt x="69667" y="341700"/>
                    <a:pt x="37156" y="352316"/>
                    <a:pt x="663" y="352979"/>
                  </a:cubicBezTo>
                  <a:cubicBezTo>
                    <a:pt x="16587" y="330420"/>
                    <a:pt x="21564" y="304544"/>
                    <a:pt x="25544" y="278004"/>
                  </a:cubicBezTo>
                  <a:cubicBezTo>
                    <a:pt x="28199" y="258431"/>
                    <a:pt x="27535" y="238526"/>
                    <a:pt x="27535" y="218953"/>
                  </a:cubicBezTo>
                  <a:cubicBezTo>
                    <a:pt x="27867" y="165542"/>
                    <a:pt x="20568" y="112794"/>
                    <a:pt x="11943" y="60378"/>
                  </a:cubicBezTo>
                  <a:cubicBezTo>
                    <a:pt x="9952" y="47440"/>
                    <a:pt x="7298" y="34502"/>
                    <a:pt x="4976" y="21564"/>
                  </a:cubicBezTo>
                  <a:cubicBezTo>
                    <a:pt x="4313" y="17914"/>
                    <a:pt x="3981" y="14597"/>
                    <a:pt x="663" y="12275"/>
                  </a:cubicBezTo>
                  <a:close/>
                </a:path>
              </a:pathLst>
            </a:custGeom>
            <a:solidFill>
              <a:schemeClr val="bg1">
                <a:lumMod val="75000"/>
                <a:alpha val="40000"/>
              </a:schemeClr>
            </a:solidFill>
            <a:ln w="3309" cap="flat">
              <a:noFill/>
              <a:prstDash val="solid"/>
              <a:miter/>
            </a:ln>
          </p:spPr>
          <p:txBody>
            <a:bodyPr rtlCol="0" anchor="ctr"/>
            <a:lstStyle/>
            <a:p>
              <a:pPr algn="r" rtl="1"/>
              <a:endParaRPr lang="en-US">
                <a:cs typeface="B Nazanin" panose="00000700000000000000" pitchFamily="2" charset="-78"/>
              </a:endParaRPr>
            </a:p>
          </p:txBody>
        </p:sp>
        <p:sp>
          <p:nvSpPr>
            <p:cNvPr id="54" name="Freeform: Shape 53">
              <a:extLst>
                <a:ext uri="{FF2B5EF4-FFF2-40B4-BE49-F238E27FC236}">
                  <a16:creationId xmlns:a16="http://schemas.microsoft.com/office/drawing/2014/main" id="{58A7196E-2B74-49AA-A5F2-8FCD43919C27}"/>
                </a:ext>
              </a:extLst>
            </p:cNvPr>
            <p:cNvSpPr/>
            <p:nvPr/>
          </p:nvSpPr>
          <p:spPr>
            <a:xfrm>
              <a:off x="4561893" y="4124289"/>
              <a:ext cx="109477" cy="109477"/>
            </a:xfrm>
            <a:custGeom>
              <a:avLst/>
              <a:gdLst>
                <a:gd name="connsiteX0" fmla="*/ 63449 w 109476"/>
                <a:gd name="connsiteY0" fmla="*/ 56397 h 109476"/>
                <a:gd name="connsiteX1" fmla="*/ 111220 w 109476"/>
                <a:gd name="connsiteY1" fmla="*/ 0 h 109476"/>
                <a:gd name="connsiteX2" fmla="*/ 104917 w 109476"/>
                <a:gd name="connsiteY2" fmla="*/ 0 h 109476"/>
                <a:gd name="connsiteX3" fmla="*/ 104917 w 109476"/>
                <a:gd name="connsiteY3" fmla="*/ 1659 h 109476"/>
                <a:gd name="connsiteX4" fmla="*/ 94965 w 109476"/>
                <a:gd name="connsiteY4" fmla="*/ 3649 h 109476"/>
                <a:gd name="connsiteX5" fmla="*/ 52170 w 109476"/>
                <a:gd name="connsiteY5" fmla="*/ 53743 h 109476"/>
                <a:gd name="connsiteX6" fmla="*/ 7715 w 109476"/>
                <a:gd name="connsiteY6" fmla="*/ 19905 h 109476"/>
                <a:gd name="connsiteX7" fmla="*/ 85 w 109476"/>
                <a:gd name="connsiteY7" fmla="*/ 23222 h 109476"/>
                <a:gd name="connsiteX8" fmla="*/ 6388 w 109476"/>
                <a:gd name="connsiteY8" fmla="*/ 29194 h 109476"/>
                <a:gd name="connsiteX9" fmla="*/ 32265 w 109476"/>
                <a:gd name="connsiteY9" fmla="*/ 42795 h 109476"/>
                <a:gd name="connsiteX10" fmla="*/ 57146 w 109476"/>
                <a:gd name="connsiteY10" fmla="*/ 97534 h 109476"/>
                <a:gd name="connsiteX11" fmla="*/ 70084 w 109476"/>
                <a:gd name="connsiteY11" fmla="*/ 108481 h 109476"/>
                <a:gd name="connsiteX12" fmla="*/ 69420 w 109476"/>
                <a:gd name="connsiteY12" fmla="*/ 96207 h 109476"/>
                <a:gd name="connsiteX13" fmla="*/ 57477 w 109476"/>
                <a:gd name="connsiteY13" fmla="*/ 67013 h 109476"/>
                <a:gd name="connsiteX14" fmla="*/ 63449 w 109476"/>
                <a:gd name="connsiteY14" fmla="*/ 56397 h 109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9476" h="109476">
                  <a:moveTo>
                    <a:pt x="63449" y="56397"/>
                  </a:moveTo>
                  <a:cubicBezTo>
                    <a:pt x="91979" y="52084"/>
                    <a:pt x="110889" y="29526"/>
                    <a:pt x="111220" y="0"/>
                  </a:cubicBezTo>
                  <a:cubicBezTo>
                    <a:pt x="109230" y="0"/>
                    <a:pt x="106908" y="0"/>
                    <a:pt x="104917" y="0"/>
                  </a:cubicBezTo>
                  <a:cubicBezTo>
                    <a:pt x="104917" y="663"/>
                    <a:pt x="104917" y="1327"/>
                    <a:pt x="104917" y="1659"/>
                  </a:cubicBezTo>
                  <a:cubicBezTo>
                    <a:pt x="101600" y="1659"/>
                    <a:pt x="98282" y="2322"/>
                    <a:pt x="94965" y="3649"/>
                  </a:cubicBezTo>
                  <a:cubicBezTo>
                    <a:pt x="72406" y="13270"/>
                    <a:pt x="58141" y="29857"/>
                    <a:pt x="52170" y="53743"/>
                  </a:cubicBezTo>
                  <a:cubicBezTo>
                    <a:pt x="41554" y="36824"/>
                    <a:pt x="28615" y="23222"/>
                    <a:pt x="7715" y="19905"/>
                  </a:cubicBezTo>
                  <a:cubicBezTo>
                    <a:pt x="4398" y="19241"/>
                    <a:pt x="417" y="17583"/>
                    <a:pt x="85" y="23222"/>
                  </a:cubicBezTo>
                  <a:cubicBezTo>
                    <a:pt x="-578" y="28199"/>
                    <a:pt x="2739" y="28862"/>
                    <a:pt x="6388" y="29194"/>
                  </a:cubicBezTo>
                  <a:cubicBezTo>
                    <a:pt x="17004" y="30189"/>
                    <a:pt x="25298" y="35497"/>
                    <a:pt x="32265" y="42795"/>
                  </a:cubicBezTo>
                  <a:cubicBezTo>
                    <a:pt x="46530" y="58056"/>
                    <a:pt x="53828" y="76965"/>
                    <a:pt x="57146" y="97534"/>
                  </a:cubicBezTo>
                  <a:cubicBezTo>
                    <a:pt x="60131" y="102842"/>
                    <a:pt x="58141" y="113789"/>
                    <a:pt x="70084" y="108481"/>
                  </a:cubicBezTo>
                  <a:cubicBezTo>
                    <a:pt x="74728" y="104169"/>
                    <a:pt x="73401" y="100188"/>
                    <a:pt x="69420" y="96207"/>
                  </a:cubicBezTo>
                  <a:cubicBezTo>
                    <a:pt x="67430" y="85591"/>
                    <a:pt x="61790" y="76634"/>
                    <a:pt x="57477" y="67013"/>
                  </a:cubicBezTo>
                  <a:cubicBezTo>
                    <a:pt x="54160" y="59051"/>
                    <a:pt x="56482" y="57392"/>
                    <a:pt x="63449" y="56397"/>
                  </a:cubicBezTo>
                  <a:close/>
                </a:path>
              </a:pathLst>
            </a:custGeom>
            <a:solidFill>
              <a:schemeClr val="accent2">
                <a:lumMod val="75000"/>
              </a:schemeClr>
            </a:solidFill>
            <a:ln w="3309" cap="flat">
              <a:noFill/>
              <a:prstDash val="solid"/>
              <a:miter/>
            </a:ln>
          </p:spPr>
          <p:txBody>
            <a:bodyPr rtlCol="0" anchor="ctr"/>
            <a:lstStyle/>
            <a:p>
              <a:pPr algn="r" rtl="1"/>
              <a:endParaRPr lang="en-US">
                <a:cs typeface="B Nazanin" panose="00000700000000000000" pitchFamily="2" charset="-78"/>
              </a:endParaRPr>
            </a:p>
          </p:txBody>
        </p:sp>
      </p:grpSp>
      <p:grpSp>
        <p:nvGrpSpPr>
          <p:cNvPr id="55" name="Group 54">
            <a:extLst>
              <a:ext uri="{FF2B5EF4-FFF2-40B4-BE49-F238E27FC236}">
                <a16:creationId xmlns:a16="http://schemas.microsoft.com/office/drawing/2014/main" id="{06C00AA1-D555-4CFC-B3D3-DA470DB7D061}"/>
              </a:ext>
            </a:extLst>
          </p:cNvPr>
          <p:cNvGrpSpPr/>
          <p:nvPr/>
        </p:nvGrpSpPr>
        <p:grpSpPr>
          <a:xfrm>
            <a:off x="714442" y="4903217"/>
            <a:ext cx="576715" cy="647150"/>
            <a:chOff x="6463812" y="2951406"/>
            <a:chExt cx="898103" cy="1007790"/>
          </a:xfrm>
        </p:grpSpPr>
        <p:sp>
          <p:nvSpPr>
            <p:cNvPr id="56" name="Freeform: Shape 55">
              <a:extLst>
                <a:ext uri="{FF2B5EF4-FFF2-40B4-BE49-F238E27FC236}">
                  <a16:creationId xmlns:a16="http://schemas.microsoft.com/office/drawing/2014/main" id="{11A87BB7-61BA-42C7-86B2-44BE6B57522A}"/>
                </a:ext>
              </a:extLst>
            </p:cNvPr>
            <p:cNvSpPr/>
            <p:nvPr/>
          </p:nvSpPr>
          <p:spPr>
            <a:xfrm>
              <a:off x="6773796" y="3381422"/>
              <a:ext cx="297113" cy="283400"/>
            </a:xfrm>
            <a:custGeom>
              <a:avLst/>
              <a:gdLst>
                <a:gd name="connsiteX0" fmla="*/ 569039 w 619125"/>
                <a:gd name="connsiteY0" fmla="*/ 109306 h 590550"/>
                <a:gd name="connsiteX1" fmla="*/ 381397 w 619125"/>
                <a:gd name="connsiteY1" fmla="*/ 74063 h 590550"/>
                <a:gd name="connsiteX2" fmla="*/ 340439 w 619125"/>
                <a:gd name="connsiteY2" fmla="*/ 61681 h 590550"/>
                <a:gd name="connsiteX3" fmla="*/ 167084 w 619125"/>
                <a:gd name="connsiteY3" fmla="*/ 12151 h 590550"/>
                <a:gd name="connsiteX4" fmla="*/ 397 w 619125"/>
                <a:gd name="connsiteY4" fmla="*/ 265516 h 590550"/>
                <a:gd name="connsiteX5" fmla="*/ 294719 w 619125"/>
                <a:gd name="connsiteY5" fmla="*/ 597938 h 590550"/>
                <a:gd name="connsiteX6" fmla="*/ 620474 w 619125"/>
                <a:gd name="connsiteY6" fmla="*/ 295996 h 590550"/>
                <a:gd name="connsiteX7" fmla="*/ 569039 w 619125"/>
                <a:gd name="connsiteY7" fmla="*/ 109306 h 590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19125" h="590550">
                  <a:moveTo>
                    <a:pt x="569039" y="109306"/>
                  </a:moveTo>
                  <a:cubicBezTo>
                    <a:pt x="478552" y="43583"/>
                    <a:pt x="451882" y="86446"/>
                    <a:pt x="381397" y="74063"/>
                  </a:cubicBezTo>
                  <a:lnTo>
                    <a:pt x="340439" y="61681"/>
                  </a:lnTo>
                  <a:cubicBezTo>
                    <a:pt x="274717" y="32153"/>
                    <a:pt x="285194" y="-24997"/>
                    <a:pt x="167084" y="12151"/>
                  </a:cubicBezTo>
                  <a:cubicBezTo>
                    <a:pt x="58499" y="59776"/>
                    <a:pt x="6112" y="155978"/>
                    <a:pt x="397" y="265516"/>
                  </a:cubicBezTo>
                  <a:cubicBezTo>
                    <a:pt x="-8176" y="440776"/>
                    <a:pt x="123269" y="589366"/>
                    <a:pt x="294719" y="597938"/>
                  </a:cubicBezTo>
                  <a:cubicBezTo>
                    <a:pt x="466169" y="606511"/>
                    <a:pt x="600472" y="481733"/>
                    <a:pt x="620474" y="295996"/>
                  </a:cubicBezTo>
                  <a:cubicBezTo>
                    <a:pt x="630952" y="195031"/>
                    <a:pt x="611902" y="147406"/>
                    <a:pt x="569039" y="109306"/>
                  </a:cubicBezTo>
                  <a:close/>
                </a:path>
              </a:pathLst>
            </a:custGeom>
            <a:solidFill>
              <a:schemeClr val="accent6"/>
            </a:solidFill>
            <a:ln w="2859" cap="flat">
              <a:noFill/>
              <a:prstDash val="solid"/>
              <a:miter/>
            </a:ln>
          </p:spPr>
          <p:txBody>
            <a:bodyPr rtlCol="0" anchor="ctr"/>
            <a:lstStyle/>
            <a:p>
              <a:pPr algn="r" rtl="1"/>
              <a:endParaRPr lang="en-US">
                <a:cs typeface="B Nazanin" panose="00000700000000000000" pitchFamily="2" charset="-78"/>
              </a:endParaRPr>
            </a:p>
          </p:txBody>
        </p:sp>
        <p:sp>
          <p:nvSpPr>
            <p:cNvPr id="57" name="Freeform: Shape 56">
              <a:extLst>
                <a:ext uri="{FF2B5EF4-FFF2-40B4-BE49-F238E27FC236}">
                  <a16:creationId xmlns:a16="http://schemas.microsoft.com/office/drawing/2014/main" id="{79B82AF8-BE89-4B99-83B2-253B2CDE5EC6}"/>
                </a:ext>
              </a:extLst>
            </p:cNvPr>
            <p:cNvSpPr/>
            <p:nvPr/>
          </p:nvSpPr>
          <p:spPr>
            <a:xfrm>
              <a:off x="6897617" y="3423659"/>
              <a:ext cx="173697" cy="246832"/>
            </a:xfrm>
            <a:custGeom>
              <a:avLst/>
              <a:gdLst>
                <a:gd name="connsiteX0" fmla="*/ 343852 w 361950"/>
                <a:gd name="connsiteY0" fmla="*/ 318135 h 514350"/>
                <a:gd name="connsiteX1" fmla="*/ 103822 w 361950"/>
                <a:gd name="connsiteY1" fmla="*/ 512445 h 514350"/>
                <a:gd name="connsiteX2" fmla="*/ 0 w 361950"/>
                <a:gd name="connsiteY2" fmla="*/ 509588 h 514350"/>
                <a:gd name="connsiteX3" fmla="*/ 225742 w 361950"/>
                <a:gd name="connsiteY3" fmla="*/ 265748 h 514350"/>
                <a:gd name="connsiteX4" fmla="*/ 271463 w 361950"/>
                <a:gd name="connsiteY4" fmla="*/ 99060 h 514350"/>
                <a:gd name="connsiteX5" fmla="*/ 271463 w 361950"/>
                <a:gd name="connsiteY5" fmla="*/ 0 h 514350"/>
                <a:gd name="connsiteX6" fmla="*/ 316230 w 361950"/>
                <a:gd name="connsiteY6" fmla="*/ 28575 h 514350"/>
                <a:gd name="connsiteX7" fmla="*/ 343852 w 361950"/>
                <a:gd name="connsiteY7" fmla="*/ 318135 h 514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1950" h="514350">
                  <a:moveTo>
                    <a:pt x="343852" y="318135"/>
                  </a:moveTo>
                  <a:cubicBezTo>
                    <a:pt x="298132" y="424815"/>
                    <a:pt x="220027" y="492443"/>
                    <a:pt x="103822" y="512445"/>
                  </a:cubicBezTo>
                  <a:cubicBezTo>
                    <a:pt x="69532" y="518160"/>
                    <a:pt x="34290" y="516255"/>
                    <a:pt x="0" y="509588"/>
                  </a:cubicBezTo>
                  <a:cubicBezTo>
                    <a:pt x="114300" y="462915"/>
                    <a:pt x="181927" y="381000"/>
                    <a:pt x="225742" y="265748"/>
                  </a:cubicBezTo>
                  <a:cubicBezTo>
                    <a:pt x="246697" y="209550"/>
                    <a:pt x="261938" y="161925"/>
                    <a:pt x="271463" y="99060"/>
                  </a:cubicBezTo>
                  <a:cubicBezTo>
                    <a:pt x="274320" y="78105"/>
                    <a:pt x="275272" y="60008"/>
                    <a:pt x="271463" y="0"/>
                  </a:cubicBezTo>
                  <a:cubicBezTo>
                    <a:pt x="281940" y="6668"/>
                    <a:pt x="305753" y="21908"/>
                    <a:pt x="316230" y="28575"/>
                  </a:cubicBezTo>
                  <a:cubicBezTo>
                    <a:pt x="360045" y="65723"/>
                    <a:pt x="389572" y="153352"/>
                    <a:pt x="343852" y="318135"/>
                  </a:cubicBezTo>
                  <a:close/>
                </a:path>
              </a:pathLst>
            </a:custGeom>
            <a:solidFill>
              <a:schemeClr val="bg1">
                <a:lumMod val="75000"/>
                <a:alpha val="40000"/>
              </a:schemeClr>
            </a:solidFill>
            <a:ln w="2859" cap="flat">
              <a:noFill/>
              <a:prstDash val="solid"/>
              <a:miter/>
            </a:ln>
          </p:spPr>
          <p:txBody>
            <a:bodyPr rtlCol="0" anchor="ctr"/>
            <a:lstStyle/>
            <a:p>
              <a:pPr algn="r" rtl="1"/>
              <a:endParaRPr lang="en-US" dirty="0">
                <a:cs typeface="B Nazanin" panose="00000700000000000000" pitchFamily="2" charset="-78"/>
              </a:endParaRPr>
            </a:p>
          </p:txBody>
        </p:sp>
        <p:sp>
          <p:nvSpPr>
            <p:cNvPr id="58" name="Freeform: Shape 57">
              <a:extLst>
                <a:ext uri="{FF2B5EF4-FFF2-40B4-BE49-F238E27FC236}">
                  <a16:creationId xmlns:a16="http://schemas.microsoft.com/office/drawing/2014/main" id="{CD03BDA7-0DFE-40F2-BCF3-1A50772D2E76}"/>
                </a:ext>
              </a:extLst>
            </p:cNvPr>
            <p:cNvSpPr/>
            <p:nvPr/>
          </p:nvSpPr>
          <p:spPr>
            <a:xfrm>
              <a:off x="6463812" y="3566429"/>
              <a:ext cx="402245" cy="383961"/>
            </a:xfrm>
            <a:custGeom>
              <a:avLst/>
              <a:gdLst>
                <a:gd name="connsiteX0" fmla="*/ 743709 w 838200"/>
                <a:gd name="connsiteY0" fmla="*/ 89099 h 800100"/>
                <a:gd name="connsiteX1" fmla="*/ 482724 w 838200"/>
                <a:gd name="connsiteY1" fmla="*/ 74811 h 800100"/>
                <a:gd name="connsiteX2" fmla="*/ 425574 w 838200"/>
                <a:gd name="connsiteY2" fmla="*/ 65286 h 800100"/>
                <a:gd name="connsiteX3" fmla="*/ 181734 w 838200"/>
                <a:gd name="connsiteY3" fmla="*/ 29091 h 800100"/>
                <a:gd name="connsiteX4" fmla="*/ 1711 w 838200"/>
                <a:gd name="connsiteY4" fmla="*/ 402471 h 800100"/>
                <a:gd name="connsiteX5" fmla="*/ 459864 w 838200"/>
                <a:gd name="connsiteY5" fmla="*/ 800616 h 800100"/>
                <a:gd name="connsiteX6" fmla="*/ 846579 w 838200"/>
                <a:gd name="connsiteY6" fmla="*/ 332939 h 800100"/>
                <a:gd name="connsiteX7" fmla="*/ 743709 w 838200"/>
                <a:gd name="connsiteY7" fmla="*/ 89099 h 800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38200" h="800100">
                  <a:moveTo>
                    <a:pt x="743709" y="89099"/>
                  </a:moveTo>
                  <a:cubicBezTo>
                    <a:pt x="609406" y="16709"/>
                    <a:pt x="581784" y="78621"/>
                    <a:pt x="482724" y="74811"/>
                  </a:cubicBezTo>
                  <a:lnTo>
                    <a:pt x="425574" y="65286"/>
                  </a:lnTo>
                  <a:cubicBezTo>
                    <a:pt x="332229" y="36711"/>
                    <a:pt x="336039" y="-42346"/>
                    <a:pt x="181734" y="29091"/>
                  </a:cubicBezTo>
                  <a:cubicBezTo>
                    <a:pt x="43621" y="112911"/>
                    <a:pt x="-10671" y="252929"/>
                    <a:pt x="1711" y="402471"/>
                  </a:cubicBezTo>
                  <a:cubicBezTo>
                    <a:pt x="21714" y="641549"/>
                    <a:pt x="226501" y="819666"/>
                    <a:pt x="459864" y="800616"/>
                  </a:cubicBezTo>
                  <a:cubicBezTo>
                    <a:pt x="693226" y="781566"/>
                    <a:pt x="853246" y="589161"/>
                    <a:pt x="846579" y="332939"/>
                  </a:cubicBezTo>
                  <a:cubicBezTo>
                    <a:pt x="842769" y="193874"/>
                    <a:pt x="808479" y="132914"/>
                    <a:pt x="743709" y="89099"/>
                  </a:cubicBezTo>
                  <a:close/>
                </a:path>
              </a:pathLst>
            </a:custGeom>
            <a:solidFill>
              <a:schemeClr val="accent6"/>
            </a:solidFill>
            <a:ln w="2859" cap="flat">
              <a:noFill/>
              <a:prstDash val="solid"/>
              <a:miter/>
            </a:ln>
          </p:spPr>
          <p:txBody>
            <a:bodyPr rtlCol="0" anchor="ctr"/>
            <a:lstStyle/>
            <a:p>
              <a:pPr algn="r" rtl="1"/>
              <a:endParaRPr lang="en-US">
                <a:cs typeface="B Nazanin" panose="00000700000000000000" pitchFamily="2" charset="-78"/>
              </a:endParaRPr>
            </a:p>
          </p:txBody>
        </p:sp>
        <p:sp>
          <p:nvSpPr>
            <p:cNvPr id="59" name="Freeform: Shape 58">
              <a:extLst>
                <a:ext uri="{FF2B5EF4-FFF2-40B4-BE49-F238E27FC236}">
                  <a16:creationId xmlns:a16="http://schemas.microsoft.com/office/drawing/2014/main" id="{366C0E8F-2359-4399-A143-62A8AED35F0D}"/>
                </a:ext>
              </a:extLst>
            </p:cNvPr>
            <p:cNvSpPr/>
            <p:nvPr/>
          </p:nvSpPr>
          <p:spPr>
            <a:xfrm>
              <a:off x="6659814" y="3596388"/>
              <a:ext cx="210265" cy="351964"/>
            </a:xfrm>
            <a:custGeom>
              <a:avLst/>
              <a:gdLst>
                <a:gd name="connsiteX0" fmla="*/ 431482 w 438150"/>
                <a:gd name="connsiteY0" fmla="*/ 417195 h 733425"/>
                <a:gd name="connsiteX1" fmla="*/ 140970 w 438150"/>
                <a:gd name="connsiteY1" fmla="*/ 722947 h 733425"/>
                <a:gd name="connsiteX2" fmla="*/ 0 w 438150"/>
                <a:gd name="connsiteY2" fmla="*/ 737235 h 733425"/>
                <a:gd name="connsiteX3" fmla="*/ 261938 w 438150"/>
                <a:gd name="connsiteY3" fmla="*/ 367665 h 733425"/>
                <a:gd name="connsiteX4" fmla="*/ 293370 w 438150"/>
                <a:gd name="connsiteY4" fmla="*/ 134302 h 733425"/>
                <a:gd name="connsiteX5" fmla="*/ 275273 w 438150"/>
                <a:gd name="connsiteY5" fmla="*/ 0 h 733425"/>
                <a:gd name="connsiteX6" fmla="*/ 340995 w 438150"/>
                <a:gd name="connsiteY6" fmla="*/ 30480 h 733425"/>
                <a:gd name="connsiteX7" fmla="*/ 431482 w 438150"/>
                <a:gd name="connsiteY7" fmla="*/ 417195 h 733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8150" h="733425">
                  <a:moveTo>
                    <a:pt x="431482" y="417195"/>
                  </a:moveTo>
                  <a:cubicBezTo>
                    <a:pt x="388620" y="569595"/>
                    <a:pt x="294323" y="675322"/>
                    <a:pt x="140970" y="722947"/>
                  </a:cubicBezTo>
                  <a:cubicBezTo>
                    <a:pt x="95250" y="737235"/>
                    <a:pt x="47625" y="740093"/>
                    <a:pt x="0" y="737235"/>
                  </a:cubicBezTo>
                  <a:cubicBezTo>
                    <a:pt x="145733" y="653415"/>
                    <a:pt x="222885" y="531495"/>
                    <a:pt x="261938" y="367665"/>
                  </a:cubicBezTo>
                  <a:cubicBezTo>
                    <a:pt x="280988" y="287655"/>
                    <a:pt x="292417" y="220980"/>
                    <a:pt x="293370" y="134302"/>
                  </a:cubicBezTo>
                  <a:cubicBezTo>
                    <a:pt x="294323" y="105727"/>
                    <a:pt x="292417" y="80010"/>
                    <a:pt x="275273" y="0"/>
                  </a:cubicBezTo>
                  <a:cubicBezTo>
                    <a:pt x="291465" y="6667"/>
                    <a:pt x="324803" y="23813"/>
                    <a:pt x="340995" y="30480"/>
                  </a:cubicBezTo>
                  <a:cubicBezTo>
                    <a:pt x="408623" y="71438"/>
                    <a:pt x="463867" y="185738"/>
                    <a:pt x="431482" y="417195"/>
                  </a:cubicBezTo>
                  <a:close/>
                </a:path>
              </a:pathLst>
            </a:custGeom>
            <a:solidFill>
              <a:schemeClr val="bg1">
                <a:lumMod val="75000"/>
                <a:alpha val="40000"/>
              </a:schemeClr>
            </a:solidFill>
            <a:ln w="2859" cap="flat">
              <a:noFill/>
              <a:prstDash val="solid"/>
              <a:miter/>
            </a:ln>
          </p:spPr>
          <p:txBody>
            <a:bodyPr rtlCol="0" anchor="ctr"/>
            <a:lstStyle/>
            <a:p>
              <a:pPr algn="r" rtl="1"/>
              <a:endParaRPr lang="en-US">
                <a:cs typeface="B Nazanin" panose="00000700000000000000" pitchFamily="2" charset="-78"/>
              </a:endParaRPr>
            </a:p>
          </p:txBody>
        </p:sp>
        <p:sp>
          <p:nvSpPr>
            <p:cNvPr id="60" name="Freeform: Shape 59">
              <a:extLst>
                <a:ext uri="{FF2B5EF4-FFF2-40B4-BE49-F238E27FC236}">
                  <a16:creationId xmlns:a16="http://schemas.microsoft.com/office/drawing/2014/main" id="{53DADAC3-E03F-4AEE-8335-E84BEAA8C055}"/>
                </a:ext>
              </a:extLst>
            </p:cNvPr>
            <p:cNvSpPr/>
            <p:nvPr/>
          </p:nvSpPr>
          <p:spPr>
            <a:xfrm>
              <a:off x="6955369" y="3584377"/>
              <a:ext cx="402245" cy="374819"/>
            </a:xfrm>
            <a:custGeom>
              <a:avLst/>
              <a:gdLst>
                <a:gd name="connsiteX0" fmla="*/ 677615 w 838200"/>
                <a:gd name="connsiteY0" fmla="*/ 13598 h 781050"/>
                <a:gd name="connsiteX1" fmla="*/ 420440 w 838200"/>
                <a:gd name="connsiteY1" fmla="*/ 56461 h 781050"/>
                <a:gd name="connsiteX2" fmla="*/ 362338 w 838200"/>
                <a:gd name="connsiteY2" fmla="*/ 60271 h 781050"/>
                <a:gd name="connsiteX3" fmla="*/ 116593 w 838200"/>
                <a:gd name="connsiteY3" fmla="*/ 78368 h 781050"/>
                <a:gd name="connsiteX4" fmla="*/ 21343 w 838200"/>
                <a:gd name="connsiteY4" fmla="*/ 481276 h 781050"/>
                <a:gd name="connsiteX5" fmla="*/ 554743 w 838200"/>
                <a:gd name="connsiteY5" fmla="*/ 770836 h 781050"/>
                <a:gd name="connsiteX6" fmla="*/ 830968 w 838200"/>
                <a:gd name="connsiteY6" fmla="*/ 230768 h 781050"/>
                <a:gd name="connsiteX7" fmla="*/ 677615 w 838200"/>
                <a:gd name="connsiteY7" fmla="*/ 13598 h 781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38200" h="781050">
                  <a:moveTo>
                    <a:pt x="677615" y="13598"/>
                  </a:moveTo>
                  <a:cubicBezTo>
                    <a:pt x="530931" y="-28312"/>
                    <a:pt x="517595" y="38363"/>
                    <a:pt x="420440" y="56461"/>
                  </a:cubicBezTo>
                  <a:lnTo>
                    <a:pt x="362338" y="60271"/>
                  </a:lnTo>
                  <a:cubicBezTo>
                    <a:pt x="264231" y="52651"/>
                    <a:pt x="251848" y="-25454"/>
                    <a:pt x="116593" y="78368"/>
                  </a:cubicBezTo>
                  <a:cubicBezTo>
                    <a:pt x="-565" y="189811"/>
                    <a:pt x="-23425" y="338401"/>
                    <a:pt x="21343" y="481276"/>
                  </a:cubicBezTo>
                  <a:cubicBezTo>
                    <a:pt x="91828" y="709876"/>
                    <a:pt x="330906" y="839416"/>
                    <a:pt x="554743" y="770836"/>
                  </a:cubicBezTo>
                  <a:cubicBezTo>
                    <a:pt x="778581" y="702256"/>
                    <a:pt x="892881" y="479371"/>
                    <a:pt x="830968" y="230768"/>
                  </a:cubicBezTo>
                  <a:cubicBezTo>
                    <a:pt x="796678" y="94561"/>
                    <a:pt x="750006" y="42173"/>
                    <a:pt x="677615" y="13598"/>
                  </a:cubicBezTo>
                  <a:close/>
                </a:path>
              </a:pathLst>
            </a:custGeom>
            <a:solidFill>
              <a:schemeClr val="accent6"/>
            </a:solidFill>
            <a:ln w="2859" cap="flat">
              <a:noFill/>
              <a:prstDash val="solid"/>
              <a:miter/>
            </a:ln>
          </p:spPr>
          <p:txBody>
            <a:bodyPr rtlCol="0" anchor="ctr"/>
            <a:lstStyle/>
            <a:p>
              <a:pPr algn="r" rtl="1"/>
              <a:endParaRPr lang="en-US">
                <a:cs typeface="B Nazanin" panose="00000700000000000000" pitchFamily="2" charset="-78"/>
              </a:endParaRPr>
            </a:p>
          </p:txBody>
        </p:sp>
        <p:sp>
          <p:nvSpPr>
            <p:cNvPr id="61" name="Freeform: Shape 60">
              <a:extLst>
                <a:ext uri="{FF2B5EF4-FFF2-40B4-BE49-F238E27FC236}">
                  <a16:creationId xmlns:a16="http://schemas.microsoft.com/office/drawing/2014/main" id="{551B459F-52AB-4315-8839-0637324BC390}"/>
                </a:ext>
              </a:extLst>
            </p:cNvPr>
            <p:cNvSpPr/>
            <p:nvPr/>
          </p:nvSpPr>
          <p:spPr>
            <a:xfrm>
              <a:off x="7197360" y="3584960"/>
              <a:ext cx="164555" cy="370248"/>
            </a:xfrm>
            <a:custGeom>
              <a:avLst/>
              <a:gdLst>
                <a:gd name="connsiteX0" fmla="*/ 351472 w 342900"/>
                <a:gd name="connsiteY0" fmla="*/ 373380 h 771525"/>
                <a:gd name="connsiteX1" fmla="*/ 134303 w 342900"/>
                <a:gd name="connsiteY1" fmla="*/ 735330 h 771525"/>
                <a:gd name="connsiteX2" fmla="*/ 0 w 342900"/>
                <a:gd name="connsiteY2" fmla="*/ 780097 h 771525"/>
                <a:gd name="connsiteX3" fmla="*/ 175260 w 342900"/>
                <a:gd name="connsiteY3" fmla="*/ 361950 h 771525"/>
                <a:gd name="connsiteX4" fmla="*/ 155258 w 342900"/>
                <a:gd name="connsiteY4" fmla="*/ 126682 h 771525"/>
                <a:gd name="connsiteX5" fmla="*/ 108585 w 342900"/>
                <a:gd name="connsiteY5" fmla="*/ 0 h 771525"/>
                <a:gd name="connsiteX6" fmla="*/ 179070 w 342900"/>
                <a:gd name="connsiteY6" fmla="*/ 15240 h 771525"/>
                <a:gd name="connsiteX7" fmla="*/ 351472 w 342900"/>
                <a:gd name="connsiteY7" fmla="*/ 373380 h 771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2900" h="771525">
                  <a:moveTo>
                    <a:pt x="351472" y="373380"/>
                  </a:moveTo>
                  <a:cubicBezTo>
                    <a:pt x="341947" y="531495"/>
                    <a:pt x="274320" y="655320"/>
                    <a:pt x="134303" y="735330"/>
                  </a:cubicBezTo>
                  <a:cubicBezTo>
                    <a:pt x="92392" y="759143"/>
                    <a:pt x="46672" y="772477"/>
                    <a:pt x="0" y="780097"/>
                  </a:cubicBezTo>
                  <a:cubicBezTo>
                    <a:pt x="124778" y="666750"/>
                    <a:pt x="173355" y="530543"/>
                    <a:pt x="175260" y="361950"/>
                  </a:cubicBezTo>
                  <a:cubicBezTo>
                    <a:pt x="176213" y="280035"/>
                    <a:pt x="172403" y="211455"/>
                    <a:pt x="155258" y="126682"/>
                  </a:cubicBezTo>
                  <a:cubicBezTo>
                    <a:pt x="149542" y="99060"/>
                    <a:pt x="141922" y="74295"/>
                    <a:pt x="108585" y="0"/>
                  </a:cubicBezTo>
                  <a:cubicBezTo>
                    <a:pt x="125730" y="3810"/>
                    <a:pt x="162878" y="12382"/>
                    <a:pt x="179070" y="15240"/>
                  </a:cubicBezTo>
                  <a:cubicBezTo>
                    <a:pt x="254317" y="40957"/>
                    <a:pt x="332422" y="140017"/>
                    <a:pt x="351472" y="373380"/>
                  </a:cubicBezTo>
                  <a:close/>
                </a:path>
              </a:pathLst>
            </a:custGeom>
            <a:solidFill>
              <a:schemeClr val="bg1">
                <a:lumMod val="75000"/>
                <a:alpha val="40000"/>
              </a:schemeClr>
            </a:solidFill>
            <a:ln w="2859" cap="flat">
              <a:noFill/>
              <a:prstDash val="solid"/>
              <a:miter/>
            </a:ln>
          </p:spPr>
          <p:txBody>
            <a:bodyPr rtlCol="0" anchor="ctr"/>
            <a:lstStyle/>
            <a:p>
              <a:pPr algn="r" rtl="1"/>
              <a:endParaRPr lang="en-US">
                <a:cs typeface="B Nazanin" panose="00000700000000000000" pitchFamily="2" charset="-78"/>
              </a:endParaRPr>
            </a:p>
          </p:txBody>
        </p:sp>
        <p:sp>
          <p:nvSpPr>
            <p:cNvPr id="62" name="Freeform: Shape 61">
              <a:extLst>
                <a:ext uri="{FF2B5EF4-FFF2-40B4-BE49-F238E27FC236}">
                  <a16:creationId xmlns:a16="http://schemas.microsoft.com/office/drawing/2014/main" id="{F9D475C1-8B93-4AC3-9F46-817CD2313078}"/>
                </a:ext>
              </a:extLst>
            </p:cNvPr>
            <p:cNvSpPr/>
            <p:nvPr/>
          </p:nvSpPr>
          <p:spPr>
            <a:xfrm>
              <a:off x="6680318" y="2951406"/>
              <a:ext cx="479952" cy="690216"/>
            </a:xfrm>
            <a:custGeom>
              <a:avLst/>
              <a:gdLst>
                <a:gd name="connsiteX0" fmla="*/ 954541 w 1000125"/>
                <a:gd name="connsiteY0" fmla="*/ 1300200 h 1438275"/>
                <a:gd name="connsiteX1" fmla="*/ 764994 w 1000125"/>
                <a:gd name="connsiteY1" fmla="*/ 640118 h 1438275"/>
                <a:gd name="connsiteX2" fmla="*/ 686889 w 1000125"/>
                <a:gd name="connsiteY2" fmla="*/ 551535 h 1438275"/>
                <a:gd name="connsiteX3" fmla="*/ 558301 w 1000125"/>
                <a:gd name="connsiteY3" fmla="*/ 434378 h 1438275"/>
                <a:gd name="connsiteX4" fmla="*/ 477339 w 1000125"/>
                <a:gd name="connsiteY4" fmla="*/ 410565 h 1438275"/>
                <a:gd name="connsiteX5" fmla="*/ 533536 w 1000125"/>
                <a:gd name="connsiteY5" fmla="*/ 521055 h 1438275"/>
                <a:gd name="connsiteX6" fmla="*/ 596401 w 1000125"/>
                <a:gd name="connsiteY6" fmla="*/ 820140 h 1438275"/>
                <a:gd name="connsiteX7" fmla="*/ 596401 w 1000125"/>
                <a:gd name="connsiteY7" fmla="*/ 935393 h 1438275"/>
                <a:gd name="connsiteX8" fmla="*/ 567826 w 1000125"/>
                <a:gd name="connsiteY8" fmla="*/ 968730 h 1438275"/>
                <a:gd name="connsiteX9" fmla="*/ 545919 w 1000125"/>
                <a:gd name="connsiteY9" fmla="*/ 931583 h 1438275"/>
                <a:gd name="connsiteX10" fmla="*/ 547824 w 1000125"/>
                <a:gd name="connsiteY10" fmla="*/ 880148 h 1438275"/>
                <a:gd name="connsiteX11" fmla="*/ 488769 w 1000125"/>
                <a:gd name="connsiteY11" fmla="*/ 556298 h 1438275"/>
                <a:gd name="connsiteX12" fmla="*/ 437334 w 1000125"/>
                <a:gd name="connsiteY12" fmla="*/ 452475 h 1438275"/>
                <a:gd name="connsiteX13" fmla="*/ 345894 w 1000125"/>
                <a:gd name="connsiteY13" fmla="*/ 512483 h 1438275"/>
                <a:gd name="connsiteX14" fmla="*/ 136344 w 1000125"/>
                <a:gd name="connsiteY14" fmla="*/ 816330 h 1438275"/>
                <a:gd name="connsiteX15" fmla="*/ 76336 w 1000125"/>
                <a:gd name="connsiteY15" fmla="*/ 1021118 h 1438275"/>
                <a:gd name="connsiteX16" fmla="*/ 58239 w 1000125"/>
                <a:gd name="connsiteY16" fmla="*/ 1309725 h 1438275"/>
                <a:gd name="connsiteX17" fmla="*/ 29664 w 1000125"/>
                <a:gd name="connsiteY17" fmla="*/ 1443075 h 1438275"/>
                <a:gd name="connsiteX18" fmla="*/ 1089 w 1000125"/>
                <a:gd name="connsiteY18" fmla="*/ 1345920 h 1438275"/>
                <a:gd name="connsiteX19" fmla="*/ 9661 w 1000125"/>
                <a:gd name="connsiteY19" fmla="*/ 1103985 h 1438275"/>
                <a:gd name="connsiteX20" fmla="*/ 43951 w 1000125"/>
                <a:gd name="connsiteY20" fmla="*/ 905865 h 1438275"/>
                <a:gd name="connsiteX21" fmla="*/ 303031 w 1000125"/>
                <a:gd name="connsiteY21" fmla="*/ 471525 h 1438275"/>
                <a:gd name="connsiteX22" fmla="*/ 419236 w 1000125"/>
                <a:gd name="connsiteY22" fmla="*/ 368655 h 1438275"/>
                <a:gd name="connsiteX23" fmla="*/ 458289 w 1000125"/>
                <a:gd name="connsiteY23" fmla="*/ 334365 h 1438275"/>
                <a:gd name="connsiteX24" fmla="*/ 475434 w 1000125"/>
                <a:gd name="connsiteY24" fmla="*/ 36233 h 1438275"/>
                <a:gd name="connsiteX25" fmla="*/ 510676 w 1000125"/>
                <a:gd name="connsiteY25" fmla="*/ 38 h 1438275"/>
                <a:gd name="connsiteX26" fmla="*/ 544014 w 1000125"/>
                <a:gd name="connsiteY26" fmla="*/ 42900 h 1438275"/>
                <a:gd name="connsiteX27" fmla="*/ 530679 w 1000125"/>
                <a:gd name="connsiteY27" fmla="*/ 286740 h 1438275"/>
                <a:gd name="connsiteX28" fmla="*/ 589734 w 1000125"/>
                <a:gd name="connsiteY28" fmla="*/ 383895 h 1438275"/>
                <a:gd name="connsiteX29" fmla="*/ 750706 w 1000125"/>
                <a:gd name="connsiteY29" fmla="*/ 536295 h 1438275"/>
                <a:gd name="connsiteX30" fmla="*/ 789759 w 1000125"/>
                <a:gd name="connsiteY30" fmla="*/ 584873 h 1438275"/>
                <a:gd name="connsiteX31" fmla="*/ 891676 w 1000125"/>
                <a:gd name="connsiteY31" fmla="*/ 777278 h 1438275"/>
                <a:gd name="connsiteX32" fmla="*/ 993594 w 1000125"/>
                <a:gd name="connsiteY32" fmla="*/ 1185900 h 1438275"/>
                <a:gd name="connsiteX33" fmla="*/ 1001214 w 1000125"/>
                <a:gd name="connsiteY33" fmla="*/ 1403070 h 1438275"/>
                <a:gd name="connsiteX34" fmla="*/ 972639 w 1000125"/>
                <a:gd name="connsiteY34" fmla="*/ 1440218 h 1438275"/>
                <a:gd name="connsiteX35" fmla="*/ 956446 w 1000125"/>
                <a:gd name="connsiteY35" fmla="*/ 1394498 h 1438275"/>
                <a:gd name="connsiteX36" fmla="*/ 954541 w 1000125"/>
                <a:gd name="connsiteY36" fmla="*/ 1300200 h 1438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000125" h="1438275">
                  <a:moveTo>
                    <a:pt x="954541" y="1300200"/>
                  </a:moveTo>
                  <a:cubicBezTo>
                    <a:pt x="952636" y="1052550"/>
                    <a:pt x="903106" y="853478"/>
                    <a:pt x="764994" y="640118"/>
                  </a:cubicBezTo>
                  <a:cubicBezTo>
                    <a:pt x="733561" y="604875"/>
                    <a:pt x="709749" y="572490"/>
                    <a:pt x="686889" y="551535"/>
                  </a:cubicBezTo>
                  <a:cubicBezTo>
                    <a:pt x="644026" y="512483"/>
                    <a:pt x="606879" y="466763"/>
                    <a:pt x="558301" y="434378"/>
                  </a:cubicBezTo>
                  <a:cubicBezTo>
                    <a:pt x="526869" y="408660"/>
                    <a:pt x="506866" y="390563"/>
                    <a:pt x="477339" y="410565"/>
                  </a:cubicBezTo>
                  <a:cubicBezTo>
                    <a:pt x="501151" y="444855"/>
                    <a:pt x="513534" y="484860"/>
                    <a:pt x="533536" y="521055"/>
                  </a:cubicBezTo>
                  <a:cubicBezTo>
                    <a:pt x="573541" y="616305"/>
                    <a:pt x="590686" y="714413"/>
                    <a:pt x="596401" y="820140"/>
                  </a:cubicBezTo>
                  <a:cubicBezTo>
                    <a:pt x="598306" y="871575"/>
                    <a:pt x="604021" y="897293"/>
                    <a:pt x="596401" y="935393"/>
                  </a:cubicBezTo>
                  <a:cubicBezTo>
                    <a:pt x="593544" y="952538"/>
                    <a:pt x="592591" y="973493"/>
                    <a:pt x="567826" y="968730"/>
                  </a:cubicBezTo>
                  <a:cubicBezTo>
                    <a:pt x="549729" y="965873"/>
                    <a:pt x="545919" y="947775"/>
                    <a:pt x="545919" y="931583"/>
                  </a:cubicBezTo>
                  <a:cubicBezTo>
                    <a:pt x="545919" y="914438"/>
                    <a:pt x="545919" y="897293"/>
                    <a:pt x="547824" y="880148"/>
                  </a:cubicBezTo>
                  <a:cubicBezTo>
                    <a:pt x="542109" y="769658"/>
                    <a:pt x="527821" y="661073"/>
                    <a:pt x="488769" y="556298"/>
                  </a:cubicBezTo>
                  <a:cubicBezTo>
                    <a:pt x="474481" y="520103"/>
                    <a:pt x="456384" y="485813"/>
                    <a:pt x="437334" y="452475"/>
                  </a:cubicBezTo>
                  <a:cubicBezTo>
                    <a:pt x="421141" y="431520"/>
                    <a:pt x="359229" y="500100"/>
                    <a:pt x="345894" y="512483"/>
                  </a:cubicBezTo>
                  <a:cubicBezTo>
                    <a:pt x="263026" y="600113"/>
                    <a:pt x="189684" y="705840"/>
                    <a:pt x="136344" y="816330"/>
                  </a:cubicBezTo>
                  <a:cubicBezTo>
                    <a:pt x="107769" y="883005"/>
                    <a:pt x="89671" y="949680"/>
                    <a:pt x="76336" y="1021118"/>
                  </a:cubicBezTo>
                  <a:cubicBezTo>
                    <a:pt x="61096" y="1095413"/>
                    <a:pt x="62049" y="1269720"/>
                    <a:pt x="58239" y="1309725"/>
                  </a:cubicBezTo>
                  <a:cubicBezTo>
                    <a:pt x="51571" y="1352588"/>
                    <a:pt x="66811" y="1437360"/>
                    <a:pt x="29664" y="1443075"/>
                  </a:cubicBezTo>
                  <a:cubicBezTo>
                    <a:pt x="-6531" y="1444028"/>
                    <a:pt x="136" y="1383068"/>
                    <a:pt x="1089" y="1345920"/>
                  </a:cubicBezTo>
                  <a:cubicBezTo>
                    <a:pt x="2041" y="1313535"/>
                    <a:pt x="-2721" y="1153515"/>
                    <a:pt x="9661" y="1103985"/>
                  </a:cubicBezTo>
                  <a:cubicBezTo>
                    <a:pt x="15376" y="1044930"/>
                    <a:pt x="26806" y="962063"/>
                    <a:pt x="43951" y="905865"/>
                  </a:cubicBezTo>
                  <a:cubicBezTo>
                    <a:pt x="99196" y="742035"/>
                    <a:pt x="186826" y="599160"/>
                    <a:pt x="303031" y="471525"/>
                  </a:cubicBezTo>
                  <a:cubicBezTo>
                    <a:pt x="336369" y="435330"/>
                    <a:pt x="368754" y="406755"/>
                    <a:pt x="419236" y="368655"/>
                  </a:cubicBezTo>
                  <a:cubicBezTo>
                    <a:pt x="433524" y="358178"/>
                    <a:pt x="448764" y="350558"/>
                    <a:pt x="458289" y="334365"/>
                  </a:cubicBezTo>
                  <a:cubicBezTo>
                    <a:pt x="457336" y="284835"/>
                    <a:pt x="472576" y="50520"/>
                    <a:pt x="475434" y="36233"/>
                  </a:cubicBezTo>
                  <a:cubicBezTo>
                    <a:pt x="478291" y="16230"/>
                    <a:pt x="486864" y="-915"/>
                    <a:pt x="510676" y="38"/>
                  </a:cubicBezTo>
                  <a:cubicBezTo>
                    <a:pt x="536394" y="990"/>
                    <a:pt x="544966" y="19088"/>
                    <a:pt x="544014" y="42900"/>
                  </a:cubicBezTo>
                  <a:cubicBezTo>
                    <a:pt x="541156" y="108623"/>
                    <a:pt x="530679" y="271500"/>
                    <a:pt x="530679" y="286740"/>
                  </a:cubicBezTo>
                  <a:cubicBezTo>
                    <a:pt x="523059" y="335318"/>
                    <a:pt x="554491" y="361035"/>
                    <a:pt x="589734" y="383895"/>
                  </a:cubicBezTo>
                  <a:cubicBezTo>
                    <a:pt x="650694" y="426758"/>
                    <a:pt x="704034" y="478193"/>
                    <a:pt x="750706" y="536295"/>
                  </a:cubicBezTo>
                  <a:cubicBezTo>
                    <a:pt x="760231" y="548678"/>
                    <a:pt x="776424" y="562965"/>
                    <a:pt x="789759" y="584873"/>
                  </a:cubicBezTo>
                  <a:cubicBezTo>
                    <a:pt x="827859" y="652500"/>
                    <a:pt x="859291" y="706793"/>
                    <a:pt x="891676" y="777278"/>
                  </a:cubicBezTo>
                  <a:cubicBezTo>
                    <a:pt x="951684" y="906818"/>
                    <a:pt x="982164" y="1043978"/>
                    <a:pt x="993594" y="1185900"/>
                  </a:cubicBezTo>
                  <a:cubicBezTo>
                    <a:pt x="994546" y="1200188"/>
                    <a:pt x="1001214" y="1371638"/>
                    <a:pt x="1001214" y="1403070"/>
                  </a:cubicBezTo>
                  <a:cubicBezTo>
                    <a:pt x="1001214" y="1418310"/>
                    <a:pt x="994546" y="1449743"/>
                    <a:pt x="972639" y="1440218"/>
                  </a:cubicBezTo>
                  <a:cubicBezTo>
                    <a:pt x="948826" y="1436408"/>
                    <a:pt x="953589" y="1413548"/>
                    <a:pt x="956446" y="1394498"/>
                  </a:cubicBezTo>
                  <a:cubicBezTo>
                    <a:pt x="954541" y="1360208"/>
                    <a:pt x="954541" y="1331633"/>
                    <a:pt x="954541" y="1300200"/>
                  </a:cubicBezTo>
                  <a:close/>
                </a:path>
              </a:pathLst>
            </a:custGeom>
            <a:solidFill>
              <a:schemeClr val="accent2">
                <a:lumMod val="75000"/>
              </a:schemeClr>
            </a:solidFill>
            <a:ln w="9525" cap="flat">
              <a:noFill/>
              <a:prstDash val="solid"/>
              <a:miter/>
            </a:ln>
          </p:spPr>
          <p:txBody>
            <a:bodyPr rtlCol="0" anchor="ctr"/>
            <a:lstStyle/>
            <a:p>
              <a:pPr algn="r" rtl="1"/>
              <a:endParaRPr lang="en-US">
                <a:cs typeface="B Nazanin" panose="00000700000000000000" pitchFamily="2" charset="-78"/>
              </a:endParaRPr>
            </a:p>
          </p:txBody>
        </p:sp>
      </p:grpSp>
      <p:grpSp>
        <p:nvGrpSpPr>
          <p:cNvPr id="63" name="Graphic 220">
            <a:extLst>
              <a:ext uri="{FF2B5EF4-FFF2-40B4-BE49-F238E27FC236}">
                <a16:creationId xmlns:a16="http://schemas.microsoft.com/office/drawing/2014/main" id="{93B2B775-EE64-4213-9DD6-959F82E024C7}"/>
              </a:ext>
            </a:extLst>
          </p:cNvPr>
          <p:cNvGrpSpPr/>
          <p:nvPr/>
        </p:nvGrpSpPr>
        <p:grpSpPr>
          <a:xfrm>
            <a:off x="3801857" y="2058186"/>
            <a:ext cx="443776" cy="555354"/>
            <a:chOff x="5262562" y="2386012"/>
            <a:chExt cx="1666875" cy="2085975"/>
          </a:xfrm>
        </p:grpSpPr>
        <p:sp>
          <p:nvSpPr>
            <p:cNvPr id="64" name="Freeform: Shape 63">
              <a:extLst>
                <a:ext uri="{FF2B5EF4-FFF2-40B4-BE49-F238E27FC236}">
                  <a16:creationId xmlns:a16="http://schemas.microsoft.com/office/drawing/2014/main" id="{738D507E-F911-4DD9-AEDF-0146CC388E86}"/>
                </a:ext>
              </a:extLst>
            </p:cNvPr>
            <p:cNvSpPr/>
            <p:nvPr/>
          </p:nvSpPr>
          <p:spPr>
            <a:xfrm>
              <a:off x="5262562" y="2797492"/>
              <a:ext cx="1657350" cy="1657350"/>
            </a:xfrm>
            <a:custGeom>
              <a:avLst/>
              <a:gdLst>
                <a:gd name="connsiteX0" fmla="*/ 1663065 w 1657350"/>
                <a:gd name="connsiteY0" fmla="*/ 831533 h 1657350"/>
                <a:gd name="connsiteX1" fmla="*/ 831533 w 1657350"/>
                <a:gd name="connsiteY1" fmla="*/ 1663065 h 1657350"/>
                <a:gd name="connsiteX2" fmla="*/ 0 w 1657350"/>
                <a:gd name="connsiteY2" fmla="*/ 831533 h 1657350"/>
                <a:gd name="connsiteX3" fmla="*/ 831533 w 1657350"/>
                <a:gd name="connsiteY3" fmla="*/ 0 h 1657350"/>
                <a:gd name="connsiteX4" fmla="*/ 1663065 w 1657350"/>
                <a:gd name="connsiteY4" fmla="*/ 831533 h 16573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57350" h="1657350">
                  <a:moveTo>
                    <a:pt x="1663065" y="831533"/>
                  </a:moveTo>
                  <a:cubicBezTo>
                    <a:pt x="1663065" y="1290775"/>
                    <a:pt x="1290775" y="1663065"/>
                    <a:pt x="831533" y="1663065"/>
                  </a:cubicBezTo>
                  <a:cubicBezTo>
                    <a:pt x="372290" y="1663065"/>
                    <a:pt x="0" y="1290775"/>
                    <a:pt x="0" y="831533"/>
                  </a:cubicBezTo>
                  <a:cubicBezTo>
                    <a:pt x="0" y="372290"/>
                    <a:pt x="372290" y="0"/>
                    <a:pt x="831533" y="0"/>
                  </a:cubicBezTo>
                  <a:cubicBezTo>
                    <a:pt x="1290775" y="0"/>
                    <a:pt x="1663065" y="372290"/>
                    <a:pt x="1663065" y="831533"/>
                  </a:cubicBezTo>
                  <a:close/>
                </a:path>
              </a:pathLst>
            </a:custGeom>
            <a:solidFill>
              <a:schemeClr val="accent3"/>
            </a:solidFill>
            <a:ln w="9525" cap="flat">
              <a:noFill/>
              <a:prstDash val="solid"/>
              <a:miter/>
            </a:ln>
          </p:spPr>
          <p:txBody>
            <a:bodyPr rtlCol="0" anchor="ctr"/>
            <a:lstStyle/>
            <a:p>
              <a:pPr algn="r" rtl="1"/>
              <a:endParaRPr lang="en-US">
                <a:cs typeface="B Nazanin" panose="00000700000000000000" pitchFamily="2" charset="-78"/>
              </a:endParaRPr>
            </a:p>
          </p:txBody>
        </p:sp>
        <p:sp>
          <p:nvSpPr>
            <p:cNvPr id="65" name="Freeform: Shape 64">
              <a:extLst>
                <a:ext uri="{FF2B5EF4-FFF2-40B4-BE49-F238E27FC236}">
                  <a16:creationId xmlns:a16="http://schemas.microsoft.com/office/drawing/2014/main" id="{DD1FC3C7-128C-439D-8773-247664202512}"/>
                </a:ext>
              </a:extLst>
            </p:cNvPr>
            <p:cNvSpPr/>
            <p:nvPr/>
          </p:nvSpPr>
          <p:spPr>
            <a:xfrm>
              <a:off x="5660707" y="3044189"/>
              <a:ext cx="1257300" cy="1419225"/>
            </a:xfrm>
            <a:custGeom>
              <a:avLst/>
              <a:gdLst>
                <a:gd name="connsiteX0" fmla="*/ 1014413 w 1257300"/>
                <a:gd name="connsiteY0" fmla="*/ 0 h 1419225"/>
                <a:gd name="connsiteX1" fmla="*/ 773430 w 1257300"/>
                <a:gd name="connsiteY1" fmla="*/ 974407 h 1419225"/>
                <a:gd name="connsiteX2" fmla="*/ 0 w 1257300"/>
                <a:gd name="connsiteY2" fmla="*/ 1303973 h 1419225"/>
                <a:gd name="connsiteX3" fmla="*/ 433388 w 1257300"/>
                <a:gd name="connsiteY3" fmla="*/ 1425893 h 1419225"/>
                <a:gd name="connsiteX4" fmla="*/ 1264920 w 1257300"/>
                <a:gd name="connsiteY4" fmla="*/ 594360 h 1419225"/>
                <a:gd name="connsiteX5" fmla="*/ 1014413 w 1257300"/>
                <a:gd name="connsiteY5" fmla="*/ 0 h 1419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57300" h="1419225">
                  <a:moveTo>
                    <a:pt x="1014413" y="0"/>
                  </a:moveTo>
                  <a:cubicBezTo>
                    <a:pt x="1141095" y="285750"/>
                    <a:pt x="1054418" y="679132"/>
                    <a:pt x="773430" y="974407"/>
                  </a:cubicBezTo>
                  <a:cubicBezTo>
                    <a:pt x="549593" y="1209675"/>
                    <a:pt x="256222" y="1323975"/>
                    <a:pt x="0" y="1303973"/>
                  </a:cubicBezTo>
                  <a:cubicBezTo>
                    <a:pt x="125730" y="1381125"/>
                    <a:pt x="274320" y="1425893"/>
                    <a:pt x="433388" y="1425893"/>
                  </a:cubicBezTo>
                  <a:cubicBezTo>
                    <a:pt x="892493" y="1425893"/>
                    <a:pt x="1264920" y="1053465"/>
                    <a:pt x="1264920" y="594360"/>
                  </a:cubicBezTo>
                  <a:cubicBezTo>
                    <a:pt x="1263968" y="360998"/>
                    <a:pt x="1168718" y="150495"/>
                    <a:pt x="1014413" y="0"/>
                  </a:cubicBezTo>
                  <a:close/>
                </a:path>
              </a:pathLst>
            </a:custGeom>
            <a:solidFill>
              <a:schemeClr val="bg1">
                <a:lumMod val="75000"/>
                <a:alpha val="40000"/>
              </a:schemeClr>
            </a:solidFill>
            <a:ln w="9525" cap="flat">
              <a:noFill/>
              <a:prstDash val="solid"/>
              <a:miter/>
            </a:ln>
          </p:spPr>
          <p:txBody>
            <a:bodyPr rtlCol="0" anchor="ctr"/>
            <a:lstStyle/>
            <a:p>
              <a:pPr algn="r" rtl="1"/>
              <a:endParaRPr lang="en-US">
                <a:cs typeface="B Nazanin" panose="00000700000000000000" pitchFamily="2" charset="-78"/>
              </a:endParaRPr>
            </a:p>
          </p:txBody>
        </p:sp>
        <p:sp>
          <p:nvSpPr>
            <p:cNvPr id="66" name="Freeform: Shape 65">
              <a:extLst>
                <a:ext uri="{FF2B5EF4-FFF2-40B4-BE49-F238E27FC236}">
                  <a16:creationId xmlns:a16="http://schemas.microsoft.com/office/drawing/2014/main" id="{38489530-5F16-42A4-A989-7382EF17DB92}"/>
                </a:ext>
              </a:extLst>
            </p:cNvPr>
            <p:cNvSpPr/>
            <p:nvPr/>
          </p:nvSpPr>
          <p:spPr>
            <a:xfrm>
              <a:off x="6091967" y="2386403"/>
              <a:ext cx="733425" cy="495300"/>
            </a:xfrm>
            <a:custGeom>
              <a:avLst/>
              <a:gdLst>
                <a:gd name="connsiteX0" fmla="*/ 2128 w 733425"/>
                <a:gd name="connsiteY0" fmla="*/ 437759 h 495300"/>
                <a:gd name="connsiteX1" fmla="*/ 99282 w 733425"/>
                <a:gd name="connsiteY1" fmla="*/ 138674 h 495300"/>
                <a:gd name="connsiteX2" fmla="*/ 268828 w 733425"/>
                <a:gd name="connsiteY2" fmla="*/ 8181 h 495300"/>
                <a:gd name="connsiteX3" fmla="*/ 305975 w 733425"/>
                <a:gd name="connsiteY3" fmla="*/ 15801 h 495300"/>
                <a:gd name="connsiteX4" fmla="*/ 286925 w 733425"/>
                <a:gd name="connsiteY4" fmla="*/ 65331 h 495300"/>
                <a:gd name="connsiteX5" fmla="*/ 89757 w 733425"/>
                <a:gd name="connsiteY5" fmla="*/ 313934 h 495300"/>
                <a:gd name="connsiteX6" fmla="*/ 347885 w 733425"/>
                <a:gd name="connsiteY6" fmla="*/ 180584 h 495300"/>
                <a:gd name="connsiteX7" fmla="*/ 420275 w 733425"/>
                <a:gd name="connsiteY7" fmla="*/ 179631 h 495300"/>
                <a:gd name="connsiteX8" fmla="*/ 732695 w 733425"/>
                <a:gd name="connsiteY8" fmla="*/ 294884 h 495300"/>
                <a:gd name="connsiteX9" fmla="*/ 735553 w 733425"/>
                <a:gd name="connsiteY9" fmla="*/ 297741 h 495300"/>
                <a:gd name="connsiteX10" fmla="*/ 732695 w 733425"/>
                <a:gd name="connsiteY10" fmla="*/ 301551 h 495300"/>
                <a:gd name="connsiteX11" fmla="*/ 109760 w 733425"/>
                <a:gd name="connsiteY11" fmla="*/ 336794 h 495300"/>
                <a:gd name="connsiteX12" fmla="*/ 78328 w 733425"/>
                <a:gd name="connsiteY12" fmla="*/ 340604 h 495300"/>
                <a:gd name="connsiteX13" fmla="*/ 63087 w 733425"/>
                <a:gd name="connsiteY13" fmla="*/ 444426 h 495300"/>
                <a:gd name="connsiteX14" fmla="*/ 59278 w 733425"/>
                <a:gd name="connsiteY14" fmla="*/ 477764 h 495300"/>
                <a:gd name="connsiteX15" fmla="*/ 25940 w 733425"/>
                <a:gd name="connsiteY15" fmla="*/ 500624 h 495300"/>
                <a:gd name="connsiteX16" fmla="*/ 222 w 733425"/>
                <a:gd name="connsiteY16" fmla="*/ 475859 h 495300"/>
                <a:gd name="connsiteX17" fmla="*/ 2128 w 733425"/>
                <a:gd name="connsiteY17" fmla="*/ 437759 h 495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33425" h="495300">
                  <a:moveTo>
                    <a:pt x="2128" y="437759"/>
                  </a:moveTo>
                  <a:cubicBezTo>
                    <a:pt x="18320" y="332984"/>
                    <a:pt x="39275" y="229161"/>
                    <a:pt x="99282" y="138674"/>
                  </a:cubicBezTo>
                  <a:cubicBezTo>
                    <a:pt x="141193" y="75809"/>
                    <a:pt x="195485" y="30089"/>
                    <a:pt x="268828" y="8181"/>
                  </a:cubicBezTo>
                  <a:cubicBezTo>
                    <a:pt x="281210" y="4371"/>
                    <a:pt x="300260" y="-11821"/>
                    <a:pt x="305975" y="15801"/>
                  </a:cubicBezTo>
                  <a:cubicBezTo>
                    <a:pt x="309785" y="34851"/>
                    <a:pt x="315500" y="52949"/>
                    <a:pt x="286925" y="65331"/>
                  </a:cubicBezTo>
                  <a:cubicBezTo>
                    <a:pt x="177387" y="111051"/>
                    <a:pt x="125953" y="176774"/>
                    <a:pt x="89757" y="313934"/>
                  </a:cubicBezTo>
                  <a:cubicBezTo>
                    <a:pt x="170720" y="247259"/>
                    <a:pt x="254540" y="203444"/>
                    <a:pt x="347885" y="180584"/>
                  </a:cubicBezTo>
                  <a:cubicBezTo>
                    <a:pt x="371697" y="170106"/>
                    <a:pt x="396462" y="171059"/>
                    <a:pt x="420275" y="179631"/>
                  </a:cubicBezTo>
                  <a:cubicBezTo>
                    <a:pt x="528860" y="207254"/>
                    <a:pt x="626015" y="264404"/>
                    <a:pt x="732695" y="294884"/>
                  </a:cubicBezTo>
                  <a:cubicBezTo>
                    <a:pt x="733648" y="294884"/>
                    <a:pt x="735553" y="296789"/>
                    <a:pt x="735553" y="297741"/>
                  </a:cubicBezTo>
                  <a:cubicBezTo>
                    <a:pt x="735553" y="298694"/>
                    <a:pt x="733648" y="300599"/>
                    <a:pt x="732695" y="301551"/>
                  </a:cubicBezTo>
                  <a:cubicBezTo>
                    <a:pt x="526955" y="356796"/>
                    <a:pt x="320262" y="372036"/>
                    <a:pt x="109760" y="336794"/>
                  </a:cubicBezTo>
                  <a:cubicBezTo>
                    <a:pt x="98330" y="334889"/>
                    <a:pt x="87853" y="331079"/>
                    <a:pt x="78328" y="340604"/>
                  </a:cubicBezTo>
                  <a:cubicBezTo>
                    <a:pt x="73565" y="374894"/>
                    <a:pt x="67850" y="410136"/>
                    <a:pt x="63087" y="444426"/>
                  </a:cubicBezTo>
                  <a:cubicBezTo>
                    <a:pt x="62135" y="455856"/>
                    <a:pt x="59278" y="466334"/>
                    <a:pt x="59278" y="477764"/>
                  </a:cubicBezTo>
                  <a:cubicBezTo>
                    <a:pt x="59278" y="501576"/>
                    <a:pt x="42132" y="500624"/>
                    <a:pt x="25940" y="500624"/>
                  </a:cubicBezTo>
                  <a:cubicBezTo>
                    <a:pt x="8795" y="500624"/>
                    <a:pt x="-1682" y="495861"/>
                    <a:pt x="222" y="475859"/>
                  </a:cubicBezTo>
                  <a:cubicBezTo>
                    <a:pt x="3080" y="463476"/>
                    <a:pt x="2128" y="451094"/>
                    <a:pt x="2128" y="437759"/>
                  </a:cubicBezTo>
                  <a:close/>
                </a:path>
              </a:pathLst>
            </a:custGeom>
            <a:solidFill>
              <a:schemeClr val="accent2">
                <a:lumMod val="75000"/>
              </a:schemeClr>
            </a:solidFill>
            <a:ln w="9525" cap="flat">
              <a:noFill/>
              <a:prstDash val="solid"/>
              <a:miter/>
            </a:ln>
          </p:spPr>
          <p:txBody>
            <a:bodyPr rtlCol="0" anchor="ctr"/>
            <a:lstStyle/>
            <a:p>
              <a:pPr algn="r" rtl="1"/>
              <a:endParaRPr lang="en-US">
                <a:cs typeface="B Nazanin" panose="00000700000000000000" pitchFamily="2" charset="-78"/>
              </a:endParaRPr>
            </a:p>
          </p:txBody>
        </p:sp>
      </p:grpSp>
      <p:grpSp>
        <p:nvGrpSpPr>
          <p:cNvPr id="67" name="Graphic 3">
            <a:extLst>
              <a:ext uri="{FF2B5EF4-FFF2-40B4-BE49-F238E27FC236}">
                <a16:creationId xmlns:a16="http://schemas.microsoft.com/office/drawing/2014/main" id="{00107FBE-3185-4CFA-B27F-98426CE99163}"/>
              </a:ext>
            </a:extLst>
          </p:cNvPr>
          <p:cNvGrpSpPr/>
          <p:nvPr/>
        </p:nvGrpSpPr>
        <p:grpSpPr>
          <a:xfrm>
            <a:off x="3755632" y="4937429"/>
            <a:ext cx="604602" cy="665827"/>
            <a:chOff x="4214812" y="1357312"/>
            <a:chExt cx="3762375" cy="4143375"/>
          </a:xfrm>
        </p:grpSpPr>
        <p:sp>
          <p:nvSpPr>
            <p:cNvPr id="68" name="Freeform: Shape 67">
              <a:extLst>
                <a:ext uri="{FF2B5EF4-FFF2-40B4-BE49-F238E27FC236}">
                  <a16:creationId xmlns:a16="http://schemas.microsoft.com/office/drawing/2014/main" id="{DEF94319-5764-4512-8A88-C33EDB25EA27}"/>
                </a:ext>
              </a:extLst>
            </p:cNvPr>
            <p:cNvSpPr/>
            <p:nvPr/>
          </p:nvSpPr>
          <p:spPr>
            <a:xfrm>
              <a:off x="4540567" y="4509134"/>
              <a:ext cx="1143000" cy="238125"/>
            </a:xfrm>
            <a:custGeom>
              <a:avLst/>
              <a:gdLst>
                <a:gd name="connsiteX0" fmla="*/ 0 w 1143000"/>
                <a:gd name="connsiteY0" fmla="*/ 0 h 238125"/>
                <a:gd name="connsiteX1" fmla="*/ 848678 w 1143000"/>
                <a:gd name="connsiteY1" fmla="*/ 200025 h 238125"/>
                <a:gd name="connsiteX2" fmla="*/ 876300 w 1143000"/>
                <a:gd name="connsiteY2" fmla="*/ 207645 h 238125"/>
                <a:gd name="connsiteX3" fmla="*/ 1149667 w 1143000"/>
                <a:gd name="connsiteY3" fmla="*/ 240030 h 238125"/>
                <a:gd name="connsiteX4" fmla="*/ 893445 w 1143000"/>
                <a:gd name="connsiteY4" fmla="*/ 175260 h 238125"/>
                <a:gd name="connsiteX5" fmla="*/ 0 w 1143000"/>
                <a:gd name="connsiteY5" fmla="*/ 0 h 23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43000" h="238125">
                  <a:moveTo>
                    <a:pt x="0" y="0"/>
                  </a:moveTo>
                  <a:cubicBezTo>
                    <a:pt x="273368" y="107633"/>
                    <a:pt x="557212" y="167640"/>
                    <a:pt x="848678" y="200025"/>
                  </a:cubicBezTo>
                  <a:cubicBezTo>
                    <a:pt x="858203" y="202883"/>
                    <a:pt x="868680" y="207645"/>
                    <a:pt x="876300" y="207645"/>
                  </a:cubicBezTo>
                  <a:cubicBezTo>
                    <a:pt x="956310" y="227647"/>
                    <a:pt x="1040130" y="230505"/>
                    <a:pt x="1149667" y="240030"/>
                  </a:cubicBezTo>
                  <a:cubicBezTo>
                    <a:pt x="1047750" y="192405"/>
                    <a:pt x="967740" y="189547"/>
                    <a:pt x="893445" y="175260"/>
                  </a:cubicBezTo>
                  <a:cubicBezTo>
                    <a:pt x="594360" y="117158"/>
                    <a:pt x="298133" y="57150"/>
                    <a:pt x="0" y="0"/>
                  </a:cubicBezTo>
                  <a:close/>
                </a:path>
              </a:pathLst>
            </a:custGeom>
            <a:noFill/>
            <a:ln w="9525" cap="flat">
              <a:noFill/>
              <a:prstDash val="solid"/>
              <a:miter/>
            </a:ln>
          </p:spPr>
          <p:txBody>
            <a:bodyPr rtlCol="0" anchor="ctr"/>
            <a:lstStyle/>
            <a:p>
              <a:pPr algn="r" rtl="1"/>
              <a:endParaRPr lang="en-US">
                <a:cs typeface="B Nazanin" panose="00000700000000000000" pitchFamily="2" charset="-78"/>
              </a:endParaRPr>
            </a:p>
          </p:txBody>
        </p:sp>
        <p:sp>
          <p:nvSpPr>
            <p:cNvPr id="69" name="Freeform: Shape 68">
              <a:extLst>
                <a:ext uri="{FF2B5EF4-FFF2-40B4-BE49-F238E27FC236}">
                  <a16:creationId xmlns:a16="http://schemas.microsoft.com/office/drawing/2014/main" id="{3F548A81-97F4-4BB4-B1A9-D37B95566B00}"/>
                </a:ext>
              </a:extLst>
            </p:cNvPr>
            <p:cNvSpPr/>
            <p:nvPr/>
          </p:nvSpPr>
          <p:spPr>
            <a:xfrm>
              <a:off x="6081712" y="2087879"/>
              <a:ext cx="238125" cy="571500"/>
            </a:xfrm>
            <a:custGeom>
              <a:avLst/>
              <a:gdLst>
                <a:gd name="connsiteX0" fmla="*/ 228600 w 238125"/>
                <a:gd name="connsiteY0" fmla="*/ 0 h 571500"/>
                <a:gd name="connsiteX1" fmla="*/ 0 w 238125"/>
                <a:gd name="connsiteY1" fmla="*/ 580073 h 571500"/>
                <a:gd name="connsiteX2" fmla="*/ 228600 w 238125"/>
                <a:gd name="connsiteY2" fmla="*/ 0 h 571500"/>
              </a:gdLst>
              <a:ahLst/>
              <a:cxnLst>
                <a:cxn ang="0">
                  <a:pos x="connsiteX0" y="connsiteY0"/>
                </a:cxn>
                <a:cxn ang="0">
                  <a:pos x="connsiteX1" y="connsiteY1"/>
                </a:cxn>
                <a:cxn ang="0">
                  <a:pos x="connsiteX2" y="connsiteY2"/>
                </a:cxn>
              </a:cxnLst>
              <a:rect l="l" t="t" r="r" b="b"/>
              <a:pathLst>
                <a:path w="238125" h="571500">
                  <a:moveTo>
                    <a:pt x="228600" y="0"/>
                  </a:moveTo>
                  <a:cubicBezTo>
                    <a:pt x="213360" y="237173"/>
                    <a:pt x="128588" y="418148"/>
                    <a:pt x="0" y="580073"/>
                  </a:cubicBezTo>
                  <a:cubicBezTo>
                    <a:pt x="185738" y="467678"/>
                    <a:pt x="282892" y="232410"/>
                    <a:pt x="228600" y="0"/>
                  </a:cubicBezTo>
                  <a:close/>
                </a:path>
              </a:pathLst>
            </a:custGeom>
            <a:noFill/>
            <a:ln w="9525" cap="flat">
              <a:noFill/>
              <a:prstDash val="solid"/>
              <a:miter/>
            </a:ln>
          </p:spPr>
          <p:txBody>
            <a:bodyPr rtlCol="0" anchor="ctr"/>
            <a:lstStyle/>
            <a:p>
              <a:pPr algn="r" rtl="1"/>
              <a:endParaRPr lang="en-US">
                <a:cs typeface="B Nazanin" panose="00000700000000000000" pitchFamily="2" charset="-78"/>
              </a:endParaRPr>
            </a:p>
          </p:txBody>
        </p:sp>
        <p:sp>
          <p:nvSpPr>
            <p:cNvPr id="70" name="Freeform: Shape 69">
              <a:extLst>
                <a:ext uri="{FF2B5EF4-FFF2-40B4-BE49-F238E27FC236}">
                  <a16:creationId xmlns:a16="http://schemas.microsoft.com/office/drawing/2014/main" id="{1CB15AA6-A4F9-4CED-ABF6-97151373F614}"/>
                </a:ext>
              </a:extLst>
            </p:cNvPr>
            <p:cNvSpPr/>
            <p:nvPr/>
          </p:nvSpPr>
          <p:spPr>
            <a:xfrm>
              <a:off x="5597842" y="3106102"/>
              <a:ext cx="247650" cy="400050"/>
            </a:xfrm>
            <a:custGeom>
              <a:avLst/>
              <a:gdLst>
                <a:gd name="connsiteX0" fmla="*/ 0 w 247650"/>
                <a:gd name="connsiteY0" fmla="*/ 0 h 400050"/>
                <a:gd name="connsiteX1" fmla="*/ 246698 w 247650"/>
                <a:gd name="connsiteY1" fmla="*/ 404813 h 400050"/>
                <a:gd name="connsiteX2" fmla="*/ 0 w 247650"/>
                <a:gd name="connsiteY2" fmla="*/ 0 h 400050"/>
              </a:gdLst>
              <a:ahLst/>
              <a:cxnLst>
                <a:cxn ang="0">
                  <a:pos x="connsiteX0" y="connsiteY0"/>
                </a:cxn>
                <a:cxn ang="0">
                  <a:pos x="connsiteX1" y="connsiteY1"/>
                </a:cxn>
                <a:cxn ang="0">
                  <a:pos x="connsiteX2" y="connsiteY2"/>
                </a:cxn>
              </a:cxnLst>
              <a:rect l="l" t="t" r="r" b="b"/>
              <a:pathLst>
                <a:path w="247650" h="400050">
                  <a:moveTo>
                    <a:pt x="0" y="0"/>
                  </a:moveTo>
                  <a:cubicBezTo>
                    <a:pt x="124778" y="107632"/>
                    <a:pt x="194310" y="252413"/>
                    <a:pt x="246698" y="404813"/>
                  </a:cubicBezTo>
                  <a:cubicBezTo>
                    <a:pt x="261938" y="212407"/>
                    <a:pt x="166688" y="84772"/>
                    <a:pt x="0" y="0"/>
                  </a:cubicBezTo>
                  <a:close/>
                </a:path>
              </a:pathLst>
            </a:custGeom>
            <a:noFill/>
            <a:ln w="9525" cap="flat">
              <a:noFill/>
              <a:prstDash val="solid"/>
              <a:miter/>
            </a:ln>
          </p:spPr>
          <p:txBody>
            <a:bodyPr rtlCol="0" anchor="ctr"/>
            <a:lstStyle/>
            <a:p>
              <a:pPr algn="r" rtl="1"/>
              <a:endParaRPr lang="en-US">
                <a:cs typeface="B Nazanin" panose="00000700000000000000" pitchFamily="2" charset="-78"/>
              </a:endParaRPr>
            </a:p>
          </p:txBody>
        </p:sp>
        <p:sp>
          <p:nvSpPr>
            <p:cNvPr id="71" name="Freeform: Shape 70">
              <a:extLst>
                <a:ext uri="{FF2B5EF4-FFF2-40B4-BE49-F238E27FC236}">
                  <a16:creationId xmlns:a16="http://schemas.microsoft.com/office/drawing/2014/main" id="{54CD2ACA-B956-486D-988B-D6DD5FC0864B}"/>
                </a:ext>
              </a:extLst>
            </p:cNvPr>
            <p:cNvSpPr/>
            <p:nvPr/>
          </p:nvSpPr>
          <p:spPr>
            <a:xfrm>
              <a:off x="6571297" y="4056697"/>
              <a:ext cx="390525" cy="133350"/>
            </a:xfrm>
            <a:custGeom>
              <a:avLst/>
              <a:gdLst>
                <a:gd name="connsiteX0" fmla="*/ 396240 w 390525"/>
                <a:gd name="connsiteY0" fmla="*/ 0 h 133350"/>
                <a:gd name="connsiteX1" fmla="*/ 0 w 390525"/>
                <a:gd name="connsiteY1" fmla="*/ 132397 h 133350"/>
                <a:gd name="connsiteX2" fmla="*/ 396240 w 390525"/>
                <a:gd name="connsiteY2" fmla="*/ 0 h 133350"/>
              </a:gdLst>
              <a:ahLst/>
              <a:cxnLst>
                <a:cxn ang="0">
                  <a:pos x="connsiteX0" y="connsiteY0"/>
                </a:cxn>
                <a:cxn ang="0">
                  <a:pos x="connsiteX1" y="connsiteY1"/>
                </a:cxn>
                <a:cxn ang="0">
                  <a:pos x="connsiteX2" y="connsiteY2"/>
                </a:cxn>
              </a:cxnLst>
              <a:rect l="l" t="t" r="r" b="b"/>
              <a:pathLst>
                <a:path w="390525" h="133350">
                  <a:moveTo>
                    <a:pt x="396240" y="0"/>
                  </a:moveTo>
                  <a:cubicBezTo>
                    <a:pt x="266700" y="52388"/>
                    <a:pt x="137160" y="102870"/>
                    <a:pt x="0" y="132397"/>
                  </a:cubicBezTo>
                  <a:cubicBezTo>
                    <a:pt x="157163" y="161925"/>
                    <a:pt x="281940" y="100013"/>
                    <a:pt x="396240" y="0"/>
                  </a:cubicBezTo>
                  <a:close/>
                </a:path>
              </a:pathLst>
            </a:custGeom>
            <a:noFill/>
            <a:ln w="9525" cap="flat">
              <a:noFill/>
              <a:prstDash val="solid"/>
              <a:miter/>
            </a:ln>
          </p:spPr>
          <p:txBody>
            <a:bodyPr rtlCol="0" anchor="ctr"/>
            <a:lstStyle/>
            <a:p>
              <a:pPr algn="r" rtl="1"/>
              <a:endParaRPr lang="en-US">
                <a:cs typeface="B Nazanin" panose="00000700000000000000" pitchFamily="2" charset="-78"/>
              </a:endParaRPr>
            </a:p>
          </p:txBody>
        </p:sp>
        <p:sp>
          <p:nvSpPr>
            <p:cNvPr id="72" name="Freeform: Shape 71">
              <a:extLst>
                <a:ext uri="{FF2B5EF4-FFF2-40B4-BE49-F238E27FC236}">
                  <a16:creationId xmlns:a16="http://schemas.microsoft.com/office/drawing/2014/main" id="{0E254E28-2FC3-4C82-88F7-A8FC9B0C2758}"/>
                </a:ext>
              </a:extLst>
            </p:cNvPr>
            <p:cNvSpPr/>
            <p:nvPr/>
          </p:nvSpPr>
          <p:spPr>
            <a:xfrm>
              <a:off x="6255067" y="4546282"/>
              <a:ext cx="1495425" cy="428625"/>
            </a:xfrm>
            <a:custGeom>
              <a:avLst/>
              <a:gdLst>
                <a:gd name="connsiteX0" fmla="*/ 1496377 w 1495425"/>
                <a:gd name="connsiteY0" fmla="*/ 0 h 428625"/>
                <a:gd name="connsiteX1" fmla="*/ 0 w 1495425"/>
                <a:gd name="connsiteY1" fmla="*/ 435293 h 428625"/>
                <a:gd name="connsiteX2" fmla="*/ 1496377 w 1495425"/>
                <a:gd name="connsiteY2" fmla="*/ 0 h 428625"/>
              </a:gdLst>
              <a:ahLst/>
              <a:cxnLst>
                <a:cxn ang="0">
                  <a:pos x="connsiteX0" y="connsiteY0"/>
                </a:cxn>
                <a:cxn ang="0">
                  <a:pos x="connsiteX1" y="connsiteY1"/>
                </a:cxn>
                <a:cxn ang="0">
                  <a:pos x="connsiteX2" y="connsiteY2"/>
                </a:cxn>
              </a:cxnLst>
              <a:rect l="l" t="t" r="r" b="b"/>
              <a:pathLst>
                <a:path w="1495425" h="428625">
                  <a:moveTo>
                    <a:pt x="1496377" y="0"/>
                  </a:moveTo>
                  <a:cubicBezTo>
                    <a:pt x="1177290" y="22860"/>
                    <a:pt x="283845" y="282893"/>
                    <a:pt x="0" y="435293"/>
                  </a:cubicBezTo>
                  <a:cubicBezTo>
                    <a:pt x="495300" y="285750"/>
                    <a:pt x="993458" y="132398"/>
                    <a:pt x="1496377" y="0"/>
                  </a:cubicBezTo>
                  <a:close/>
                </a:path>
              </a:pathLst>
            </a:custGeom>
            <a:noFill/>
            <a:ln w="9525" cap="flat">
              <a:noFill/>
              <a:prstDash val="solid"/>
              <a:miter/>
            </a:ln>
          </p:spPr>
          <p:txBody>
            <a:bodyPr rtlCol="0" anchor="ctr"/>
            <a:lstStyle/>
            <a:p>
              <a:pPr algn="r" rtl="1"/>
              <a:endParaRPr lang="en-US">
                <a:cs typeface="B Nazanin" panose="00000700000000000000" pitchFamily="2" charset="-78"/>
              </a:endParaRPr>
            </a:p>
          </p:txBody>
        </p:sp>
        <p:sp>
          <p:nvSpPr>
            <p:cNvPr id="73" name="Freeform: Shape 72">
              <a:extLst>
                <a:ext uri="{FF2B5EF4-FFF2-40B4-BE49-F238E27FC236}">
                  <a16:creationId xmlns:a16="http://schemas.microsoft.com/office/drawing/2014/main" id="{FB37AB56-9099-4C44-9A7E-102018A475F1}"/>
                </a:ext>
              </a:extLst>
            </p:cNvPr>
            <p:cNvSpPr/>
            <p:nvPr/>
          </p:nvSpPr>
          <p:spPr>
            <a:xfrm>
              <a:off x="4533433" y="2809824"/>
              <a:ext cx="1371600" cy="1095375"/>
            </a:xfrm>
            <a:custGeom>
              <a:avLst/>
              <a:gdLst>
                <a:gd name="connsiteX0" fmla="*/ 1373019 w 1371600"/>
                <a:gd name="connsiteY0" fmla="*/ 781101 h 1095375"/>
                <a:gd name="connsiteX1" fmla="*/ 1099652 w 1371600"/>
                <a:gd name="connsiteY1" fmla="*/ 248653 h 1095375"/>
                <a:gd name="connsiteX2" fmla="*/ 569109 w 1371600"/>
                <a:gd name="connsiteY2" fmla="*/ 11480 h 1095375"/>
                <a:gd name="connsiteX3" fmla="*/ 41424 w 1371600"/>
                <a:gd name="connsiteY3" fmla="*/ 203885 h 1095375"/>
                <a:gd name="connsiteX4" fmla="*/ 163344 w 1371600"/>
                <a:gd name="connsiteY4" fmla="*/ 742048 h 1095375"/>
                <a:gd name="connsiteX5" fmla="*/ 785327 w 1371600"/>
                <a:gd name="connsiteY5" fmla="*/ 1089711 h 1095375"/>
                <a:gd name="connsiteX6" fmla="*/ 1255862 w 1371600"/>
                <a:gd name="connsiteY6" fmla="*/ 984935 h 1095375"/>
                <a:gd name="connsiteX7" fmla="*/ 1328252 w 1371600"/>
                <a:gd name="connsiteY7" fmla="*/ 923023 h 1095375"/>
                <a:gd name="connsiteX8" fmla="*/ 1374924 w 1371600"/>
                <a:gd name="connsiteY8" fmla="*/ 821106 h 1095375"/>
                <a:gd name="connsiteX9" fmla="*/ 1373019 w 1371600"/>
                <a:gd name="connsiteY9" fmla="*/ 781101 h 1095375"/>
                <a:gd name="connsiteX10" fmla="*/ 1311107 w 1371600"/>
                <a:gd name="connsiteY10" fmla="*/ 701091 h 1095375"/>
                <a:gd name="connsiteX11" fmla="*/ 1064409 w 1371600"/>
                <a:gd name="connsiteY11" fmla="*/ 296278 h 1095375"/>
                <a:gd name="connsiteX12" fmla="*/ 1311107 w 1371600"/>
                <a:gd name="connsiteY12" fmla="*/ 701091 h 1095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71600" h="1095375">
                  <a:moveTo>
                    <a:pt x="1373019" y="781101"/>
                  </a:moveTo>
                  <a:cubicBezTo>
                    <a:pt x="1382544" y="550596"/>
                    <a:pt x="1273007" y="382955"/>
                    <a:pt x="1099652" y="248653"/>
                  </a:cubicBezTo>
                  <a:cubicBezTo>
                    <a:pt x="942489" y="128638"/>
                    <a:pt x="763419" y="48628"/>
                    <a:pt x="569109" y="11480"/>
                  </a:cubicBezTo>
                  <a:cubicBezTo>
                    <a:pt x="347177" y="-31382"/>
                    <a:pt x="130959" y="48628"/>
                    <a:pt x="41424" y="203885"/>
                  </a:cubicBezTo>
                  <a:cubicBezTo>
                    <a:pt x="-43348" y="348666"/>
                    <a:pt x="4277" y="576313"/>
                    <a:pt x="163344" y="742048"/>
                  </a:cubicBezTo>
                  <a:cubicBezTo>
                    <a:pt x="332889" y="922071"/>
                    <a:pt x="544344" y="1039228"/>
                    <a:pt x="785327" y="1089711"/>
                  </a:cubicBezTo>
                  <a:cubicBezTo>
                    <a:pt x="952014" y="1124953"/>
                    <a:pt x="1116797" y="1102093"/>
                    <a:pt x="1255862" y="984935"/>
                  </a:cubicBezTo>
                  <a:cubicBezTo>
                    <a:pt x="1279674" y="966838"/>
                    <a:pt x="1297772" y="928738"/>
                    <a:pt x="1328252" y="923023"/>
                  </a:cubicBezTo>
                  <a:lnTo>
                    <a:pt x="1374924" y="821106"/>
                  </a:lnTo>
                  <a:cubicBezTo>
                    <a:pt x="1373972" y="806818"/>
                    <a:pt x="1373019" y="793483"/>
                    <a:pt x="1373019" y="781101"/>
                  </a:cubicBezTo>
                  <a:close/>
                  <a:moveTo>
                    <a:pt x="1311107" y="701091"/>
                  </a:moveTo>
                  <a:cubicBezTo>
                    <a:pt x="1258719" y="548691"/>
                    <a:pt x="1189187" y="403910"/>
                    <a:pt x="1064409" y="296278"/>
                  </a:cubicBezTo>
                  <a:cubicBezTo>
                    <a:pt x="1231097" y="381051"/>
                    <a:pt x="1326347" y="508685"/>
                    <a:pt x="1311107" y="701091"/>
                  </a:cubicBezTo>
                  <a:close/>
                </a:path>
              </a:pathLst>
            </a:custGeom>
            <a:solidFill>
              <a:schemeClr val="accent2">
                <a:lumMod val="50000"/>
              </a:schemeClr>
            </a:solidFill>
            <a:ln w="9525" cap="flat">
              <a:noFill/>
              <a:prstDash val="solid"/>
              <a:miter/>
            </a:ln>
          </p:spPr>
          <p:txBody>
            <a:bodyPr rtlCol="0" anchor="ctr"/>
            <a:lstStyle/>
            <a:p>
              <a:pPr algn="r" rtl="1"/>
              <a:endParaRPr lang="en-US">
                <a:cs typeface="B Nazanin" panose="00000700000000000000" pitchFamily="2" charset="-78"/>
              </a:endParaRPr>
            </a:p>
          </p:txBody>
        </p:sp>
        <p:sp>
          <p:nvSpPr>
            <p:cNvPr id="74" name="Freeform: Shape 73">
              <a:extLst>
                <a:ext uri="{FF2B5EF4-FFF2-40B4-BE49-F238E27FC236}">
                  <a16:creationId xmlns:a16="http://schemas.microsoft.com/office/drawing/2014/main" id="{A439285A-6BFA-4ECF-9CF0-45F525A9A472}"/>
                </a:ext>
              </a:extLst>
            </p:cNvPr>
            <p:cNvSpPr/>
            <p:nvPr/>
          </p:nvSpPr>
          <p:spPr>
            <a:xfrm>
              <a:off x="6196012" y="3105154"/>
              <a:ext cx="1228725" cy="1152525"/>
            </a:xfrm>
            <a:custGeom>
              <a:avLst/>
              <a:gdLst>
                <a:gd name="connsiteX0" fmla="*/ 81915 w 1228725"/>
                <a:gd name="connsiteY0" fmla="*/ 1063939 h 1152525"/>
                <a:gd name="connsiteX1" fmla="*/ 330517 w 1228725"/>
                <a:gd name="connsiteY1" fmla="*/ 1156331 h 1152525"/>
                <a:gd name="connsiteX2" fmla="*/ 1177290 w 1228725"/>
                <a:gd name="connsiteY2" fmla="*/ 653411 h 1152525"/>
                <a:gd name="connsiteX3" fmla="*/ 1214438 w 1228725"/>
                <a:gd name="connsiteY3" fmla="*/ 561018 h 1152525"/>
                <a:gd name="connsiteX4" fmla="*/ 788670 w 1228725"/>
                <a:gd name="connsiteY4" fmla="*/ 948 h 1152525"/>
                <a:gd name="connsiteX5" fmla="*/ 9525 w 1228725"/>
                <a:gd name="connsiteY5" fmla="*/ 788666 h 1152525"/>
                <a:gd name="connsiteX6" fmla="*/ 1905 w 1228725"/>
                <a:gd name="connsiteY6" fmla="*/ 913443 h 1152525"/>
                <a:gd name="connsiteX7" fmla="*/ 0 w 1228725"/>
                <a:gd name="connsiteY7" fmla="*/ 921064 h 1152525"/>
                <a:gd name="connsiteX8" fmla="*/ 57150 w 1228725"/>
                <a:gd name="connsiteY8" fmla="*/ 1042031 h 1152525"/>
                <a:gd name="connsiteX9" fmla="*/ 81915 w 1228725"/>
                <a:gd name="connsiteY9" fmla="*/ 1063939 h 1152525"/>
                <a:gd name="connsiteX10" fmla="*/ 771525 w 1228725"/>
                <a:gd name="connsiteY10" fmla="*/ 951543 h 1152525"/>
                <a:gd name="connsiteX11" fmla="*/ 375285 w 1228725"/>
                <a:gd name="connsiteY11" fmla="*/ 1083941 h 1152525"/>
                <a:gd name="connsiteX12" fmla="*/ 771525 w 1228725"/>
                <a:gd name="connsiteY12" fmla="*/ 951543 h 1152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28725" h="1152525">
                  <a:moveTo>
                    <a:pt x="81915" y="1063939"/>
                  </a:moveTo>
                  <a:cubicBezTo>
                    <a:pt x="146685" y="1136328"/>
                    <a:pt x="236220" y="1163951"/>
                    <a:pt x="330517" y="1156331"/>
                  </a:cubicBezTo>
                  <a:cubicBezTo>
                    <a:pt x="691515" y="1125851"/>
                    <a:pt x="972503" y="951543"/>
                    <a:pt x="1177290" y="653411"/>
                  </a:cubicBezTo>
                  <a:cubicBezTo>
                    <a:pt x="1194435" y="625788"/>
                    <a:pt x="1209675" y="593403"/>
                    <a:pt x="1214438" y="561018"/>
                  </a:cubicBezTo>
                  <a:cubicBezTo>
                    <a:pt x="1286828" y="153348"/>
                    <a:pt x="1174432" y="-14292"/>
                    <a:pt x="788670" y="948"/>
                  </a:cubicBezTo>
                  <a:cubicBezTo>
                    <a:pt x="415290" y="16188"/>
                    <a:pt x="34290" y="400998"/>
                    <a:pt x="9525" y="788666"/>
                  </a:cubicBezTo>
                  <a:cubicBezTo>
                    <a:pt x="6667" y="831528"/>
                    <a:pt x="12383" y="873439"/>
                    <a:pt x="1905" y="913443"/>
                  </a:cubicBezTo>
                  <a:cubicBezTo>
                    <a:pt x="953" y="916301"/>
                    <a:pt x="0" y="918206"/>
                    <a:pt x="0" y="921064"/>
                  </a:cubicBezTo>
                  <a:lnTo>
                    <a:pt x="57150" y="1042031"/>
                  </a:lnTo>
                  <a:cubicBezTo>
                    <a:pt x="64770" y="1046793"/>
                    <a:pt x="73342" y="1054414"/>
                    <a:pt x="81915" y="1063939"/>
                  </a:cubicBezTo>
                  <a:close/>
                  <a:moveTo>
                    <a:pt x="771525" y="951543"/>
                  </a:moveTo>
                  <a:cubicBezTo>
                    <a:pt x="657225" y="1051556"/>
                    <a:pt x="532447" y="1114421"/>
                    <a:pt x="375285" y="1083941"/>
                  </a:cubicBezTo>
                  <a:cubicBezTo>
                    <a:pt x="512445" y="1053461"/>
                    <a:pt x="641985" y="1003931"/>
                    <a:pt x="771525" y="951543"/>
                  </a:cubicBezTo>
                  <a:close/>
                </a:path>
              </a:pathLst>
            </a:custGeom>
            <a:solidFill>
              <a:schemeClr val="accent2">
                <a:lumMod val="50000"/>
              </a:schemeClr>
            </a:solidFill>
            <a:ln w="9525" cap="flat">
              <a:noFill/>
              <a:prstDash val="solid"/>
              <a:miter/>
            </a:ln>
          </p:spPr>
          <p:txBody>
            <a:bodyPr rtlCol="0" anchor="ctr"/>
            <a:lstStyle/>
            <a:p>
              <a:pPr algn="r" rtl="1"/>
              <a:endParaRPr lang="en-US" dirty="0">
                <a:cs typeface="B Nazanin" panose="00000700000000000000" pitchFamily="2" charset="-78"/>
              </a:endParaRPr>
            </a:p>
          </p:txBody>
        </p:sp>
        <p:sp>
          <p:nvSpPr>
            <p:cNvPr id="75" name="Freeform: Shape 74">
              <a:extLst>
                <a:ext uri="{FF2B5EF4-FFF2-40B4-BE49-F238E27FC236}">
                  <a16:creationId xmlns:a16="http://schemas.microsoft.com/office/drawing/2014/main" id="{439EC837-1102-4CE5-863A-B0058884AED0}"/>
                </a:ext>
              </a:extLst>
            </p:cNvPr>
            <p:cNvSpPr/>
            <p:nvPr/>
          </p:nvSpPr>
          <p:spPr>
            <a:xfrm>
              <a:off x="4216819" y="2820352"/>
              <a:ext cx="3752850" cy="2676525"/>
            </a:xfrm>
            <a:custGeom>
              <a:avLst/>
              <a:gdLst>
                <a:gd name="connsiteX0" fmla="*/ 3756558 w 3752850"/>
                <a:gd name="connsiteY0" fmla="*/ 1681163 h 2676525"/>
                <a:gd name="connsiteX1" fmla="*/ 3664166 w 3752850"/>
                <a:gd name="connsiteY1" fmla="*/ 1638300 h 2676525"/>
                <a:gd name="connsiteX2" fmla="*/ 3330791 w 3752850"/>
                <a:gd name="connsiteY2" fmla="*/ 1598295 h 2676525"/>
                <a:gd name="connsiteX3" fmla="*/ 2148738 w 3752850"/>
                <a:gd name="connsiteY3" fmla="*/ 1925955 h 2676525"/>
                <a:gd name="connsiteX4" fmla="*/ 1914423 w 3752850"/>
                <a:gd name="connsiteY4" fmla="*/ 2150745 h 2676525"/>
                <a:gd name="connsiteX5" fmla="*/ 1812506 w 3752850"/>
                <a:gd name="connsiteY5" fmla="*/ 2181225 h 2676525"/>
                <a:gd name="connsiteX6" fmla="*/ 1784883 w 3752850"/>
                <a:gd name="connsiteY6" fmla="*/ 2093595 h 2676525"/>
                <a:gd name="connsiteX7" fmla="*/ 1807743 w 3752850"/>
                <a:gd name="connsiteY7" fmla="*/ 1618298 h 2676525"/>
                <a:gd name="connsiteX8" fmla="*/ 1929663 w 3752850"/>
                <a:gd name="connsiteY8" fmla="*/ 1355407 h 2676525"/>
                <a:gd name="connsiteX9" fmla="*/ 2037296 w 3752850"/>
                <a:gd name="connsiteY9" fmla="*/ 1325880 h 2676525"/>
                <a:gd name="connsiteX10" fmla="*/ 1980146 w 3752850"/>
                <a:gd name="connsiteY10" fmla="*/ 1204913 h 2676525"/>
                <a:gd name="connsiteX11" fmla="*/ 1847748 w 3752850"/>
                <a:gd name="connsiteY11" fmla="*/ 1324928 h 2676525"/>
                <a:gd name="connsiteX12" fmla="*/ 1818221 w 3752850"/>
                <a:gd name="connsiteY12" fmla="*/ 1194435 h 2676525"/>
                <a:gd name="connsiteX13" fmla="*/ 1756308 w 3752850"/>
                <a:gd name="connsiteY13" fmla="*/ 71438 h 2676525"/>
                <a:gd name="connsiteX14" fmla="*/ 1762976 w 3752850"/>
                <a:gd name="connsiteY14" fmla="*/ 0 h 2676525"/>
                <a:gd name="connsiteX15" fmla="*/ 1649628 w 3752850"/>
                <a:gd name="connsiteY15" fmla="*/ 2857 h 2676525"/>
                <a:gd name="connsiteX16" fmla="*/ 1702016 w 3752850"/>
                <a:gd name="connsiteY16" fmla="*/ 103822 h 2676525"/>
                <a:gd name="connsiteX17" fmla="*/ 1711541 w 3752850"/>
                <a:gd name="connsiteY17" fmla="*/ 849630 h 2676525"/>
                <a:gd name="connsiteX18" fmla="*/ 1696301 w 3752850"/>
                <a:gd name="connsiteY18" fmla="*/ 832485 h 2676525"/>
                <a:gd name="connsiteX19" fmla="*/ 1693443 w 3752850"/>
                <a:gd name="connsiteY19" fmla="*/ 808672 h 2676525"/>
                <a:gd name="connsiteX20" fmla="*/ 1646771 w 3752850"/>
                <a:gd name="connsiteY20" fmla="*/ 910590 h 2676525"/>
                <a:gd name="connsiteX21" fmla="*/ 1685823 w 3752850"/>
                <a:gd name="connsiteY21" fmla="*/ 920115 h 2676525"/>
                <a:gd name="connsiteX22" fmla="*/ 1738211 w 3752850"/>
                <a:gd name="connsiteY22" fmla="*/ 1052513 h 2676525"/>
                <a:gd name="connsiteX23" fmla="*/ 1708683 w 3752850"/>
                <a:gd name="connsiteY23" fmla="*/ 1803082 h 2676525"/>
                <a:gd name="connsiteX24" fmla="*/ 1554378 w 3752850"/>
                <a:gd name="connsiteY24" fmla="*/ 1870710 h 2676525"/>
                <a:gd name="connsiteX25" fmla="*/ 1435316 w 3752850"/>
                <a:gd name="connsiteY25" fmla="*/ 1783080 h 2676525"/>
                <a:gd name="connsiteX26" fmla="*/ 108483 w 3752850"/>
                <a:gd name="connsiteY26" fmla="*/ 1543050 h 2676525"/>
                <a:gd name="connsiteX27" fmla="*/ 1803 w 3752850"/>
                <a:gd name="connsiteY27" fmla="*/ 1593532 h 2676525"/>
                <a:gd name="connsiteX28" fmla="*/ 76098 w 3752850"/>
                <a:gd name="connsiteY28" fmla="*/ 1698307 h 2676525"/>
                <a:gd name="connsiteX29" fmla="*/ 1278153 w 3752850"/>
                <a:gd name="connsiteY29" fmla="*/ 2038350 h 2676525"/>
                <a:gd name="connsiteX30" fmla="*/ 1529613 w 3752850"/>
                <a:gd name="connsiteY30" fmla="*/ 1967865 h 2676525"/>
                <a:gd name="connsiteX31" fmla="*/ 1674393 w 3752850"/>
                <a:gd name="connsiteY31" fmla="*/ 2080260 h 2676525"/>
                <a:gd name="connsiteX32" fmla="*/ 1622006 w 3752850"/>
                <a:gd name="connsiteY32" fmla="*/ 2587942 h 2676525"/>
                <a:gd name="connsiteX33" fmla="*/ 1663916 w 3752850"/>
                <a:gd name="connsiteY33" fmla="*/ 2670810 h 2676525"/>
                <a:gd name="connsiteX34" fmla="*/ 1761071 w 3752850"/>
                <a:gd name="connsiteY34" fmla="*/ 2580323 h 2676525"/>
                <a:gd name="connsiteX35" fmla="*/ 2064918 w 3752850"/>
                <a:gd name="connsiteY35" fmla="*/ 2247900 h 2676525"/>
                <a:gd name="connsiteX36" fmla="*/ 3703218 w 3752850"/>
                <a:gd name="connsiteY36" fmla="*/ 1757363 h 2676525"/>
                <a:gd name="connsiteX37" fmla="*/ 3756558 w 3752850"/>
                <a:gd name="connsiteY37" fmla="*/ 1681163 h 2676525"/>
                <a:gd name="connsiteX38" fmla="*/ 1200048 w 3752850"/>
                <a:gd name="connsiteY38" fmla="*/ 1896428 h 2676525"/>
                <a:gd name="connsiteX39" fmla="*/ 1172426 w 3752850"/>
                <a:gd name="connsiteY39" fmla="*/ 1888807 h 2676525"/>
                <a:gd name="connsiteX40" fmla="*/ 323748 w 3752850"/>
                <a:gd name="connsiteY40" fmla="*/ 1688782 h 2676525"/>
                <a:gd name="connsiteX41" fmla="*/ 1217193 w 3752850"/>
                <a:gd name="connsiteY41" fmla="*/ 1864042 h 2676525"/>
                <a:gd name="connsiteX42" fmla="*/ 1473416 w 3752850"/>
                <a:gd name="connsiteY42" fmla="*/ 1928813 h 2676525"/>
                <a:gd name="connsiteX43" fmla="*/ 1200048 w 3752850"/>
                <a:gd name="connsiteY43" fmla="*/ 1896428 h 2676525"/>
                <a:gd name="connsiteX44" fmla="*/ 2038248 w 3752850"/>
                <a:gd name="connsiteY44" fmla="*/ 2161223 h 2676525"/>
                <a:gd name="connsiteX45" fmla="*/ 3534626 w 3752850"/>
                <a:gd name="connsiteY45" fmla="*/ 1725930 h 2676525"/>
                <a:gd name="connsiteX46" fmla="*/ 2038248 w 3752850"/>
                <a:gd name="connsiteY46" fmla="*/ 2161223 h 2676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3752850" h="2676525">
                  <a:moveTo>
                    <a:pt x="3756558" y="1681163"/>
                  </a:moveTo>
                  <a:cubicBezTo>
                    <a:pt x="3747033" y="1636395"/>
                    <a:pt x="3699408" y="1644015"/>
                    <a:pt x="3664166" y="1638300"/>
                  </a:cubicBezTo>
                  <a:cubicBezTo>
                    <a:pt x="3551771" y="1623060"/>
                    <a:pt x="3442233" y="1603057"/>
                    <a:pt x="3330791" y="1598295"/>
                  </a:cubicBezTo>
                  <a:cubicBezTo>
                    <a:pt x="2900261" y="1575435"/>
                    <a:pt x="2494496" y="1641157"/>
                    <a:pt x="2148738" y="1925955"/>
                  </a:cubicBezTo>
                  <a:cubicBezTo>
                    <a:pt x="2066823" y="1993582"/>
                    <a:pt x="1991576" y="2076450"/>
                    <a:pt x="1914423" y="2150745"/>
                  </a:cubicBezTo>
                  <a:cubicBezTo>
                    <a:pt x="1884896" y="2181225"/>
                    <a:pt x="1852511" y="2195513"/>
                    <a:pt x="1812506" y="2181225"/>
                  </a:cubicBezTo>
                  <a:cubicBezTo>
                    <a:pt x="1772501" y="2165985"/>
                    <a:pt x="1784883" y="2124075"/>
                    <a:pt x="1784883" y="2093595"/>
                  </a:cubicBezTo>
                  <a:cubicBezTo>
                    <a:pt x="1792503" y="1936432"/>
                    <a:pt x="1807743" y="1778317"/>
                    <a:pt x="1807743" y="1618298"/>
                  </a:cubicBezTo>
                  <a:cubicBezTo>
                    <a:pt x="1807743" y="1507807"/>
                    <a:pt x="1852511" y="1430655"/>
                    <a:pt x="1929663" y="1355407"/>
                  </a:cubicBezTo>
                  <a:cubicBezTo>
                    <a:pt x="1966811" y="1317307"/>
                    <a:pt x="1997291" y="1297305"/>
                    <a:pt x="2037296" y="1325880"/>
                  </a:cubicBezTo>
                  <a:lnTo>
                    <a:pt x="1980146" y="1204913"/>
                  </a:lnTo>
                  <a:cubicBezTo>
                    <a:pt x="1960143" y="1271588"/>
                    <a:pt x="1905851" y="1326832"/>
                    <a:pt x="1847748" y="1324928"/>
                  </a:cubicBezTo>
                  <a:cubicBezTo>
                    <a:pt x="1795361" y="1322070"/>
                    <a:pt x="1820126" y="1240155"/>
                    <a:pt x="1818221" y="1194435"/>
                  </a:cubicBezTo>
                  <a:cubicBezTo>
                    <a:pt x="1815363" y="819150"/>
                    <a:pt x="1813458" y="443865"/>
                    <a:pt x="1756308" y="71438"/>
                  </a:cubicBezTo>
                  <a:cubicBezTo>
                    <a:pt x="1751546" y="40957"/>
                    <a:pt x="1753451" y="19050"/>
                    <a:pt x="1762976" y="0"/>
                  </a:cubicBezTo>
                  <a:lnTo>
                    <a:pt x="1649628" y="2857"/>
                  </a:lnTo>
                  <a:cubicBezTo>
                    <a:pt x="1675346" y="29527"/>
                    <a:pt x="1689633" y="62865"/>
                    <a:pt x="1702016" y="103822"/>
                  </a:cubicBezTo>
                  <a:cubicBezTo>
                    <a:pt x="1769643" y="348615"/>
                    <a:pt x="1734401" y="599122"/>
                    <a:pt x="1711541" y="849630"/>
                  </a:cubicBezTo>
                  <a:cubicBezTo>
                    <a:pt x="1706778" y="844868"/>
                    <a:pt x="1699158" y="837247"/>
                    <a:pt x="1696301" y="832485"/>
                  </a:cubicBezTo>
                  <a:cubicBezTo>
                    <a:pt x="1695348" y="824865"/>
                    <a:pt x="1694396" y="817245"/>
                    <a:pt x="1693443" y="808672"/>
                  </a:cubicBezTo>
                  <a:lnTo>
                    <a:pt x="1646771" y="910590"/>
                  </a:lnTo>
                  <a:cubicBezTo>
                    <a:pt x="1658201" y="908685"/>
                    <a:pt x="1670583" y="910590"/>
                    <a:pt x="1685823" y="920115"/>
                  </a:cubicBezTo>
                  <a:cubicBezTo>
                    <a:pt x="1733448" y="950595"/>
                    <a:pt x="1740116" y="1000125"/>
                    <a:pt x="1738211" y="1052513"/>
                  </a:cubicBezTo>
                  <a:cubicBezTo>
                    <a:pt x="1728686" y="1303020"/>
                    <a:pt x="1721066" y="1552575"/>
                    <a:pt x="1708683" y="1803082"/>
                  </a:cubicBezTo>
                  <a:cubicBezTo>
                    <a:pt x="1703921" y="1918335"/>
                    <a:pt x="1654391" y="1938338"/>
                    <a:pt x="1554378" y="1870710"/>
                  </a:cubicBezTo>
                  <a:cubicBezTo>
                    <a:pt x="1514373" y="1843088"/>
                    <a:pt x="1474368" y="1810703"/>
                    <a:pt x="1435316" y="1783080"/>
                  </a:cubicBezTo>
                  <a:cubicBezTo>
                    <a:pt x="1032408" y="1492567"/>
                    <a:pt x="586638" y="1427798"/>
                    <a:pt x="108483" y="1543050"/>
                  </a:cubicBezTo>
                  <a:cubicBezTo>
                    <a:pt x="68478" y="1553528"/>
                    <a:pt x="14186" y="1553528"/>
                    <a:pt x="1803" y="1593532"/>
                  </a:cubicBezTo>
                  <a:cubicBezTo>
                    <a:pt x="-10579" y="1644015"/>
                    <a:pt x="43713" y="1668780"/>
                    <a:pt x="76098" y="1698307"/>
                  </a:cubicBezTo>
                  <a:cubicBezTo>
                    <a:pt x="421856" y="2010728"/>
                    <a:pt x="815238" y="2150745"/>
                    <a:pt x="1278153" y="2038350"/>
                  </a:cubicBezTo>
                  <a:cubicBezTo>
                    <a:pt x="1362926" y="2018348"/>
                    <a:pt x="1444841" y="1990725"/>
                    <a:pt x="1529613" y="1967865"/>
                  </a:cubicBezTo>
                  <a:cubicBezTo>
                    <a:pt x="1654391" y="1932623"/>
                    <a:pt x="1681061" y="1952625"/>
                    <a:pt x="1674393" y="2080260"/>
                  </a:cubicBezTo>
                  <a:cubicBezTo>
                    <a:pt x="1664868" y="2250758"/>
                    <a:pt x="1657248" y="2420303"/>
                    <a:pt x="1622006" y="2587942"/>
                  </a:cubicBezTo>
                  <a:cubicBezTo>
                    <a:pt x="1612481" y="2632710"/>
                    <a:pt x="1617243" y="2663190"/>
                    <a:pt x="1663916" y="2670810"/>
                  </a:cubicBezTo>
                  <a:cubicBezTo>
                    <a:pt x="1728686" y="2681288"/>
                    <a:pt x="1773453" y="2693670"/>
                    <a:pt x="1761071" y="2580323"/>
                  </a:cubicBezTo>
                  <a:cubicBezTo>
                    <a:pt x="1723923" y="2249805"/>
                    <a:pt x="1738211" y="2189798"/>
                    <a:pt x="2064918" y="2247900"/>
                  </a:cubicBezTo>
                  <a:cubicBezTo>
                    <a:pt x="2686901" y="2355533"/>
                    <a:pt x="3242208" y="2203133"/>
                    <a:pt x="3703218" y="1757363"/>
                  </a:cubicBezTo>
                  <a:cubicBezTo>
                    <a:pt x="3724173" y="1736407"/>
                    <a:pt x="3763226" y="1716405"/>
                    <a:pt x="3756558" y="1681163"/>
                  </a:cubicBezTo>
                  <a:close/>
                  <a:moveTo>
                    <a:pt x="1200048" y="1896428"/>
                  </a:moveTo>
                  <a:cubicBezTo>
                    <a:pt x="1192428" y="1896428"/>
                    <a:pt x="1182903" y="1891665"/>
                    <a:pt x="1172426" y="1888807"/>
                  </a:cubicBezTo>
                  <a:cubicBezTo>
                    <a:pt x="880961" y="1856423"/>
                    <a:pt x="597116" y="1796415"/>
                    <a:pt x="323748" y="1688782"/>
                  </a:cubicBezTo>
                  <a:cubicBezTo>
                    <a:pt x="622833" y="1745932"/>
                    <a:pt x="919061" y="1805940"/>
                    <a:pt x="1217193" y="1864042"/>
                  </a:cubicBezTo>
                  <a:cubicBezTo>
                    <a:pt x="1291488" y="1879282"/>
                    <a:pt x="1371498" y="1881188"/>
                    <a:pt x="1473416" y="1928813"/>
                  </a:cubicBezTo>
                  <a:cubicBezTo>
                    <a:pt x="1363878" y="1918335"/>
                    <a:pt x="1279106" y="1916430"/>
                    <a:pt x="1200048" y="1896428"/>
                  </a:cubicBezTo>
                  <a:close/>
                  <a:moveTo>
                    <a:pt x="2038248" y="2161223"/>
                  </a:moveTo>
                  <a:cubicBezTo>
                    <a:pt x="2322093" y="2008823"/>
                    <a:pt x="3215538" y="1748790"/>
                    <a:pt x="3534626" y="1725930"/>
                  </a:cubicBezTo>
                  <a:cubicBezTo>
                    <a:pt x="3031706" y="1858328"/>
                    <a:pt x="2533548" y="2011680"/>
                    <a:pt x="2038248" y="2161223"/>
                  </a:cubicBezTo>
                  <a:close/>
                </a:path>
              </a:pathLst>
            </a:custGeom>
            <a:solidFill>
              <a:schemeClr val="accent2">
                <a:lumMod val="75000"/>
              </a:schemeClr>
            </a:solidFill>
            <a:ln w="9525" cap="flat">
              <a:noFill/>
              <a:prstDash val="solid"/>
              <a:miter/>
            </a:ln>
          </p:spPr>
          <p:txBody>
            <a:bodyPr rtlCol="0" anchor="ctr"/>
            <a:lstStyle/>
            <a:p>
              <a:pPr algn="r" rtl="1"/>
              <a:endParaRPr lang="en-US" dirty="0">
                <a:cs typeface="B Nazanin" panose="00000700000000000000" pitchFamily="2" charset="-78"/>
              </a:endParaRPr>
            </a:p>
          </p:txBody>
        </p:sp>
        <p:sp>
          <p:nvSpPr>
            <p:cNvPr id="76" name="Freeform: Shape 75">
              <a:extLst>
                <a:ext uri="{FF2B5EF4-FFF2-40B4-BE49-F238E27FC236}">
                  <a16:creationId xmlns:a16="http://schemas.microsoft.com/office/drawing/2014/main" id="{654EB621-B722-4E24-8437-42D023954B8C}"/>
                </a:ext>
              </a:extLst>
            </p:cNvPr>
            <p:cNvSpPr/>
            <p:nvPr/>
          </p:nvSpPr>
          <p:spPr>
            <a:xfrm>
              <a:off x="5434753" y="1357191"/>
              <a:ext cx="942975" cy="1466850"/>
            </a:xfrm>
            <a:custGeom>
              <a:avLst/>
              <a:gdLst>
                <a:gd name="connsiteX0" fmla="*/ 606954 w 942975"/>
                <a:gd name="connsiteY0" fmla="*/ 1410773 h 1466850"/>
                <a:gd name="connsiteX1" fmla="*/ 883179 w 942975"/>
                <a:gd name="connsiteY1" fmla="*/ 1087876 h 1466850"/>
                <a:gd name="connsiteX2" fmla="*/ 900324 w 942975"/>
                <a:gd name="connsiteY2" fmla="*/ 412553 h 1466850"/>
                <a:gd name="connsiteX3" fmla="*/ 462174 w 942975"/>
                <a:gd name="connsiteY3" fmla="*/ 121 h 1466850"/>
                <a:gd name="connsiteX4" fmla="*/ 26882 w 942975"/>
                <a:gd name="connsiteY4" fmla="*/ 447796 h 1466850"/>
                <a:gd name="connsiteX5" fmla="*/ 101177 w 942975"/>
                <a:gd name="connsiteY5" fmla="*/ 1170743 h 1466850"/>
                <a:gd name="connsiteX6" fmla="*/ 360257 w 942975"/>
                <a:gd name="connsiteY6" fmla="*/ 1426013 h 1466850"/>
                <a:gd name="connsiteX7" fmla="*/ 429789 w 942975"/>
                <a:gd name="connsiteY7" fmla="*/ 1467923 h 1466850"/>
                <a:gd name="connsiteX8" fmla="*/ 543137 w 942975"/>
                <a:gd name="connsiteY8" fmla="*/ 1465066 h 1466850"/>
                <a:gd name="connsiteX9" fmla="*/ 606954 w 942975"/>
                <a:gd name="connsiteY9" fmla="*/ 1410773 h 1466850"/>
                <a:gd name="connsiteX10" fmla="*/ 875559 w 942975"/>
                <a:gd name="connsiteY10" fmla="*/ 730688 h 1466850"/>
                <a:gd name="connsiteX11" fmla="*/ 646959 w 942975"/>
                <a:gd name="connsiteY11" fmla="*/ 1310761 h 1466850"/>
                <a:gd name="connsiteX12" fmla="*/ 875559 w 942975"/>
                <a:gd name="connsiteY12" fmla="*/ 730688 h 1466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42975" h="1466850">
                  <a:moveTo>
                    <a:pt x="606954" y="1410773"/>
                  </a:moveTo>
                  <a:cubicBezTo>
                    <a:pt x="746019" y="1343146"/>
                    <a:pt x="833649" y="1230751"/>
                    <a:pt x="883179" y="1087876"/>
                  </a:cubicBezTo>
                  <a:cubicBezTo>
                    <a:pt x="957474" y="864991"/>
                    <a:pt x="969857" y="637343"/>
                    <a:pt x="900324" y="412553"/>
                  </a:cubicBezTo>
                  <a:cubicBezTo>
                    <a:pt x="835554" y="192526"/>
                    <a:pt x="624099" y="-5594"/>
                    <a:pt x="462174" y="121"/>
                  </a:cubicBezTo>
                  <a:cubicBezTo>
                    <a:pt x="290724" y="4883"/>
                    <a:pt x="76412" y="220148"/>
                    <a:pt x="26882" y="447796"/>
                  </a:cubicBezTo>
                  <a:cubicBezTo>
                    <a:pt x="-27411" y="695446"/>
                    <a:pt x="2117" y="938333"/>
                    <a:pt x="101177" y="1170743"/>
                  </a:cubicBezTo>
                  <a:cubicBezTo>
                    <a:pt x="150707" y="1287901"/>
                    <a:pt x="235479" y="1383151"/>
                    <a:pt x="360257" y="1426013"/>
                  </a:cubicBezTo>
                  <a:cubicBezTo>
                    <a:pt x="390737" y="1436491"/>
                    <a:pt x="412644" y="1449826"/>
                    <a:pt x="429789" y="1467923"/>
                  </a:cubicBezTo>
                  <a:lnTo>
                    <a:pt x="543137" y="1465066"/>
                  </a:lnTo>
                  <a:cubicBezTo>
                    <a:pt x="553614" y="1442206"/>
                    <a:pt x="574569" y="1426013"/>
                    <a:pt x="606954" y="1410773"/>
                  </a:cubicBezTo>
                  <a:close/>
                  <a:moveTo>
                    <a:pt x="875559" y="730688"/>
                  </a:moveTo>
                  <a:cubicBezTo>
                    <a:pt x="929852" y="963098"/>
                    <a:pt x="833649" y="1198366"/>
                    <a:pt x="646959" y="1310761"/>
                  </a:cubicBezTo>
                  <a:cubicBezTo>
                    <a:pt x="775547" y="1147883"/>
                    <a:pt x="860319" y="967861"/>
                    <a:pt x="875559" y="730688"/>
                  </a:cubicBezTo>
                  <a:close/>
                </a:path>
              </a:pathLst>
            </a:custGeom>
            <a:solidFill>
              <a:schemeClr val="accent2">
                <a:lumMod val="50000"/>
              </a:schemeClr>
            </a:solidFill>
            <a:ln w="9525" cap="flat">
              <a:noFill/>
              <a:prstDash val="solid"/>
              <a:miter/>
            </a:ln>
          </p:spPr>
          <p:txBody>
            <a:bodyPr rtlCol="0" anchor="ctr"/>
            <a:lstStyle/>
            <a:p>
              <a:pPr algn="r" rtl="1"/>
              <a:endParaRPr lang="en-US">
                <a:cs typeface="B Nazanin" panose="00000700000000000000" pitchFamily="2" charset="-78"/>
              </a:endParaRPr>
            </a:p>
          </p:txBody>
        </p:sp>
      </p:grpSp>
      <p:grpSp>
        <p:nvGrpSpPr>
          <p:cNvPr id="77" name="Group 76">
            <a:extLst>
              <a:ext uri="{FF2B5EF4-FFF2-40B4-BE49-F238E27FC236}">
                <a16:creationId xmlns:a16="http://schemas.microsoft.com/office/drawing/2014/main" id="{D301177F-0C4A-481D-9574-3E18FF571936}"/>
              </a:ext>
            </a:extLst>
          </p:cNvPr>
          <p:cNvGrpSpPr/>
          <p:nvPr/>
        </p:nvGrpSpPr>
        <p:grpSpPr>
          <a:xfrm>
            <a:off x="9028371" y="3093973"/>
            <a:ext cx="412359" cy="610409"/>
            <a:chOff x="6477000" y="3016250"/>
            <a:chExt cx="1328738" cy="1966913"/>
          </a:xfrm>
        </p:grpSpPr>
        <p:sp>
          <p:nvSpPr>
            <p:cNvPr id="78" name="Freeform 21">
              <a:extLst>
                <a:ext uri="{FF2B5EF4-FFF2-40B4-BE49-F238E27FC236}">
                  <a16:creationId xmlns:a16="http://schemas.microsoft.com/office/drawing/2014/main" id="{049ECF98-CF3B-483E-BC45-A0B5CF789BED}"/>
                </a:ext>
              </a:extLst>
            </p:cNvPr>
            <p:cNvSpPr>
              <a:spLocks/>
            </p:cNvSpPr>
            <p:nvPr/>
          </p:nvSpPr>
          <p:spPr bwMode="auto">
            <a:xfrm>
              <a:off x="6477000" y="3162300"/>
              <a:ext cx="1328738" cy="1820863"/>
            </a:xfrm>
            <a:custGeom>
              <a:avLst/>
              <a:gdLst>
                <a:gd name="T0" fmla="*/ 353 w 353"/>
                <a:gd name="T1" fmla="*/ 461 h 485"/>
                <a:gd name="T2" fmla="*/ 329 w 353"/>
                <a:gd name="T3" fmla="*/ 485 h 485"/>
                <a:gd name="T4" fmla="*/ 24 w 353"/>
                <a:gd name="T5" fmla="*/ 485 h 485"/>
                <a:gd name="T6" fmla="*/ 0 w 353"/>
                <a:gd name="T7" fmla="*/ 461 h 485"/>
                <a:gd name="T8" fmla="*/ 0 w 353"/>
                <a:gd name="T9" fmla="*/ 24 h 485"/>
                <a:gd name="T10" fmla="*/ 24 w 353"/>
                <a:gd name="T11" fmla="*/ 0 h 485"/>
                <a:gd name="T12" fmla="*/ 329 w 353"/>
                <a:gd name="T13" fmla="*/ 0 h 485"/>
                <a:gd name="T14" fmla="*/ 353 w 353"/>
                <a:gd name="T15" fmla="*/ 24 h 485"/>
                <a:gd name="T16" fmla="*/ 353 w 353"/>
                <a:gd name="T17" fmla="*/ 461 h 4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53" h="485">
                  <a:moveTo>
                    <a:pt x="353" y="461"/>
                  </a:moveTo>
                  <a:cubicBezTo>
                    <a:pt x="353" y="475"/>
                    <a:pt x="343" y="485"/>
                    <a:pt x="329" y="485"/>
                  </a:cubicBezTo>
                  <a:cubicBezTo>
                    <a:pt x="24" y="485"/>
                    <a:pt x="24" y="485"/>
                    <a:pt x="24" y="485"/>
                  </a:cubicBezTo>
                  <a:cubicBezTo>
                    <a:pt x="11" y="485"/>
                    <a:pt x="0" y="475"/>
                    <a:pt x="0" y="461"/>
                  </a:cubicBezTo>
                  <a:cubicBezTo>
                    <a:pt x="0" y="24"/>
                    <a:pt x="0" y="24"/>
                    <a:pt x="0" y="24"/>
                  </a:cubicBezTo>
                  <a:cubicBezTo>
                    <a:pt x="0" y="11"/>
                    <a:pt x="11" y="0"/>
                    <a:pt x="24" y="0"/>
                  </a:cubicBezTo>
                  <a:cubicBezTo>
                    <a:pt x="329" y="0"/>
                    <a:pt x="329" y="0"/>
                    <a:pt x="329" y="0"/>
                  </a:cubicBezTo>
                  <a:cubicBezTo>
                    <a:pt x="343" y="0"/>
                    <a:pt x="353" y="11"/>
                    <a:pt x="353" y="24"/>
                  </a:cubicBezTo>
                  <a:lnTo>
                    <a:pt x="353" y="461"/>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n-US">
                <a:cs typeface="B Nazanin" panose="00000700000000000000" pitchFamily="2" charset="-78"/>
              </a:endParaRPr>
            </a:p>
          </p:txBody>
        </p:sp>
        <p:sp>
          <p:nvSpPr>
            <p:cNvPr id="79" name="Rectangle 22">
              <a:extLst>
                <a:ext uri="{FF2B5EF4-FFF2-40B4-BE49-F238E27FC236}">
                  <a16:creationId xmlns:a16="http://schemas.microsoft.com/office/drawing/2014/main" id="{A34301E3-C18A-4310-99F4-253C20A25357}"/>
                </a:ext>
              </a:extLst>
            </p:cNvPr>
            <p:cNvSpPr>
              <a:spLocks noChangeArrowheads="1"/>
            </p:cNvSpPr>
            <p:nvPr/>
          </p:nvSpPr>
          <p:spPr bwMode="auto">
            <a:xfrm>
              <a:off x="6597650" y="3302000"/>
              <a:ext cx="1087438" cy="150495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algn="r" rtl="1"/>
              <a:endParaRPr lang="en-US">
                <a:cs typeface="B Nazanin" panose="00000700000000000000" pitchFamily="2" charset="-78"/>
              </a:endParaRPr>
            </a:p>
          </p:txBody>
        </p:sp>
        <p:sp>
          <p:nvSpPr>
            <p:cNvPr id="80" name="Freeform 23">
              <a:extLst>
                <a:ext uri="{FF2B5EF4-FFF2-40B4-BE49-F238E27FC236}">
                  <a16:creationId xmlns:a16="http://schemas.microsoft.com/office/drawing/2014/main" id="{8E9565A5-EBDA-4FA2-B86B-42F63175180A}"/>
                </a:ext>
              </a:extLst>
            </p:cNvPr>
            <p:cNvSpPr>
              <a:spLocks/>
            </p:cNvSpPr>
            <p:nvPr/>
          </p:nvSpPr>
          <p:spPr bwMode="auto">
            <a:xfrm>
              <a:off x="6591300" y="3294062"/>
              <a:ext cx="1101725" cy="1520825"/>
            </a:xfrm>
            <a:custGeom>
              <a:avLst/>
              <a:gdLst>
                <a:gd name="T0" fmla="*/ 689 w 694"/>
                <a:gd name="T1" fmla="*/ 953 h 958"/>
                <a:gd name="T2" fmla="*/ 689 w 694"/>
                <a:gd name="T3" fmla="*/ 948 h 958"/>
                <a:gd name="T4" fmla="*/ 9 w 694"/>
                <a:gd name="T5" fmla="*/ 948 h 958"/>
                <a:gd name="T6" fmla="*/ 9 w 694"/>
                <a:gd name="T7" fmla="*/ 9 h 958"/>
                <a:gd name="T8" fmla="*/ 684 w 694"/>
                <a:gd name="T9" fmla="*/ 9 h 958"/>
                <a:gd name="T10" fmla="*/ 684 w 694"/>
                <a:gd name="T11" fmla="*/ 953 h 958"/>
                <a:gd name="T12" fmla="*/ 689 w 694"/>
                <a:gd name="T13" fmla="*/ 953 h 958"/>
                <a:gd name="T14" fmla="*/ 689 w 694"/>
                <a:gd name="T15" fmla="*/ 948 h 958"/>
                <a:gd name="T16" fmla="*/ 689 w 694"/>
                <a:gd name="T17" fmla="*/ 953 h 958"/>
                <a:gd name="T18" fmla="*/ 694 w 694"/>
                <a:gd name="T19" fmla="*/ 953 h 958"/>
                <a:gd name="T20" fmla="*/ 694 w 694"/>
                <a:gd name="T21" fmla="*/ 0 h 958"/>
                <a:gd name="T22" fmla="*/ 0 w 694"/>
                <a:gd name="T23" fmla="*/ 0 h 958"/>
                <a:gd name="T24" fmla="*/ 0 w 694"/>
                <a:gd name="T25" fmla="*/ 958 h 958"/>
                <a:gd name="T26" fmla="*/ 694 w 694"/>
                <a:gd name="T27" fmla="*/ 958 h 958"/>
                <a:gd name="T28" fmla="*/ 694 w 694"/>
                <a:gd name="T29" fmla="*/ 953 h 958"/>
                <a:gd name="T30" fmla="*/ 689 w 694"/>
                <a:gd name="T31" fmla="*/ 953 h 9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94" h="958">
                  <a:moveTo>
                    <a:pt x="689" y="953"/>
                  </a:moveTo>
                  <a:lnTo>
                    <a:pt x="689" y="948"/>
                  </a:lnTo>
                  <a:lnTo>
                    <a:pt x="9" y="948"/>
                  </a:lnTo>
                  <a:lnTo>
                    <a:pt x="9" y="9"/>
                  </a:lnTo>
                  <a:lnTo>
                    <a:pt x="684" y="9"/>
                  </a:lnTo>
                  <a:lnTo>
                    <a:pt x="684" y="953"/>
                  </a:lnTo>
                  <a:lnTo>
                    <a:pt x="689" y="953"/>
                  </a:lnTo>
                  <a:lnTo>
                    <a:pt x="689" y="948"/>
                  </a:lnTo>
                  <a:lnTo>
                    <a:pt x="689" y="953"/>
                  </a:lnTo>
                  <a:lnTo>
                    <a:pt x="694" y="953"/>
                  </a:lnTo>
                  <a:lnTo>
                    <a:pt x="694" y="0"/>
                  </a:lnTo>
                  <a:lnTo>
                    <a:pt x="0" y="0"/>
                  </a:lnTo>
                  <a:lnTo>
                    <a:pt x="0" y="958"/>
                  </a:lnTo>
                  <a:lnTo>
                    <a:pt x="694" y="958"/>
                  </a:lnTo>
                  <a:lnTo>
                    <a:pt x="694" y="953"/>
                  </a:lnTo>
                  <a:lnTo>
                    <a:pt x="689" y="95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n-US">
                <a:cs typeface="B Nazanin" panose="00000700000000000000" pitchFamily="2" charset="-78"/>
              </a:endParaRPr>
            </a:p>
          </p:txBody>
        </p:sp>
        <p:sp>
          <p:nvSpPr>
            <p:cNvPr id="81" name="Freeform 24">
              <a:extLst>
                <a:ext uri="{FF2B5EF4-FFF2-40B4-BE49-F238E27FC236}">
                  <a16:creationId xmlns:a16="http://schemas.microsoft.com/office/drawing/2014/main" id="{3527DED5-5A30-41E6-9960-2A3621E04E28}"/>
                </a:ext>
              </a:extLst>
            </p:cNvPr>
            <p:cNvSpPr>
              <a:spLocks/>
            </p:cNvSpPr>
            <p:nvPr/>
          </p:nvSpPr>
          <p:spPr bwMode="auto">
            <a:xfrm>
              <a:off x="6786563" y="3609975"/>
              <a:ext cx="711200" cy="0"/>
            </a:xfrm>
            <a:custGeom>
              <a:avLst/>
              <a:gdLst>
                <a:gd name="T0" fmla="*/ 0 w 448"/>
                <a:gd name="T1" fmla="*/ 448 w 448"/>
                <a:gd name="T2" fmla="*/ 0 w 448"/>
              </a:gdLst>
              <a:ahLst/>
              <a:cxnLst>
                <a:cxn ang="0">
                  <a:pos x="T0" y="0"/>
                </a:cxn>
                <a:cxn ang="0">
                  <a:pos x="T1" y="0"/>
                </a:cxn>
                <a:cxn ang="0">
                  <a:pos x="T2" y="0"/>
                </a:cxn>
              </a:cxnLst>
              <a:rect l="0" t="0" r="r" b="b"/>
              <a:pathLst>
                <a:path w="448">
                  <a:moveTo>
                    <a:pt x="0" y="0"/>
                  </a:moveTo>
                  <a:lnTo>
                    <a:pt x="448"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n-US">
                <a:cs typeface="B Nazanin" panose="00000700000000000000" pitchFamily="2" charset="-78"/>
              </a:endParaRPr>
            </a:p>
          </p:txBody>
        </p:sp>
        <p:sp>
          <p:nvSpPr>
            <p:cNvPr id="82" name="Line 25">
              <a:extLst>
                <a:ext uri="{FF2B5EF4-FFF2-40B4-BE49-F238E27FC236}">
                  <a16:creationId xmlns:a16="http://schemas.microsoft.com/office/drawing/2014/main" id="{46C1E8CF-8DCE-4D66-9AFF-88D419A14733}"/>
                </a:ext>
              </a:extLst>
            </p:cNvPr>
            <p:cNvSpPr>
              <a:spLocks noChangeShapeType="1"/>
            </p:cNvSpPr>
            <p:nvPr/>
          </p:nvSpPr>
          <p:spPr bwMode="auto">
            <a:xfrm>
              <a:off x="6786563" y="3609975"/>
              <a:ext cx="71120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n-US">
                <a:cs typeface="B Nazanin" panose="00000700000000000000" pitchFamily="2" charset="-78"/>
              </a:endParaRPr>
            </a:p>
          </p:txBody>
        </p:sp>
        <p:sp>
          <p:nvSpPr>
            <p:cNvPr id="83" name="Freeform 26">
              <a:extLst>
                <a:ext uri="{FF2B5EF4-FFF2-40B4-BE49-F238E27FC236}">
                  <a16:creationId xmlns:a16="http://schemas.microsoft.com/office/drawing/2014/main" id="{2B3706CB-D7BB-4B2C-9787-EBD053EB7A36}"/>
                </a:ext>
              </a:extLst>
            </p:cNvPr>
            <p:cNvSpPr>
              <a:spLocks/>
            </p:cNvSpPr>
            <p:nvPr/>
          </p:nvSpPr>
          <p:spPr bwMode="auto">
            <a:xfrm>
              <a:off x="6764338" y="3586163"/>
              <a:ext cx="755650" cy="46038"/>
            </a:xfrm>
            <a:custGeom>
              <a:avLst/>
              <a:gdLst>
                <a:gd name="T0" fmla="*/ 6 w 201"/>
                <a:gd name="T1" fmla="*/ 12 h 12"/>
                <a:gd name="T2" fmla="*/ 195 w 201"/>
                <a:gd name="T3" fmla="*/ 12 h 12"/>
                <a:gd name="T4" fmla="*/ 201 w 201"/>
                <a:gd name="T5" fmla="*/ 6 h 12"/>
                <a:gd name="T6" fmla="*/ 195 w 201"/>
                <a:gd name="T7" fmla="*/ 0 h 12"/>
                <a:gd name="T8" fmla="*/ 6 w 201"/>
                <a:gd name="T9" fmla="*/ 0 h 12"/>
                <a:gd name="T10" fmla="*/ 0 w 201"/>
                <a:gd name="T11" fmla="*/ 6 h 12"/>
                <a:gd name="T12" fmla="*/ 6 w 201"/>
                <a:gd name="T13" fmla="*/ 12 h 12"/>
              </a:gdLst>
              <a:ahLst/>
              <a:cxnLst>
                <a:cxn ang="0">
                  <a:pos x="T0" y="T1"/>
                </a:cxn>
                <a:cxn ang="0">
                  <a:pos x="T2" y="T3"/>
                </a:cxn>
                <a:cxn ang="0">
                  <a:pos x="T4" y="T5"/>
                </a:cxn>
                <a:cxn ang="0">
                  <a:pos x="T6" y="T7"/>
                </a:cxn>
                <a:cxn ang="0">
                  <a:pos x="T8" y="T9"/>
                </a:cxn>
                <a:cxn ang="0">
                  <a:pos x="T10" y="T11"/>
                </a:cxn>
                <a:cxn ang="0">
                  <a:pos x="T12" y="T13"/>
                </a:cxn>
              </a:cxnLst>
              <a:rect l="0" t="0" r="r" b="b"/>
              <a:pathLst>
                <a:path w="201" h="12">
                  <a:moveTo>
                    <a:pt x="6" y="12"/>
                  </a:moveTo>
                  <a:cubicBezTo>
                    <a:pt x="195" y="12"/>
                    <a:pt x="195" y="12"/>
                    <a:pt x="195" y="12"/>
                  </a:cubicBezTo>
                  <a:cubicBezTo>
                    <a:pt x="199" y="12"/>
                    <a:pt x="201" y="9"/>
                    <a:pt x="201" y="6"/>
                  </a:cubicBezTo>
                  <a:cubicBezTo>
                    <a:pt x="201" y="2"/>
                    <a:pt x="199" y="0"/>
                    <a:pt x="195" y="0"/>
                  </a:cubicBezTo>
                  <a:cubicBezTo>
                    <a:pt x="6" y="0"/>
                    <a:pt x="6" y="0"/>
                    <a:pt x="6" y="0"/>
                  </a:cubicBezTo>
                  <a:cubicBezTo>
                    <a:pt x="3" y="0"/>
                    <a:pt x="0" y="2"/>
                    <a:pt x="0" y="6"/>
                  </a:cubicBezTo>
                  <a:cubicBezTo>
                    <a:pt x="0" y="9"/>
                    <a:pt x="3" y="12"/>
                    <a:pt x="6" y="12"/>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n-US">
                <a:cs typeface="B Nazanin" panose="00000700000000000000" pitchFamily="2" charset="-78"/>
              </a:endParaRPr>
            </a:p>
          </p:txBody>
        </p:sp>
        <p:sp>
          <p:nvSpPr>
            <p:cNvPr id="84" name="Freeform 27">
              <a:extLst>
                <a:ext uri="{FF2B5EF4-FFF2-40B4-BE49-F238E27FC236}">
                  <a16:creationId xmlns:a16="http://schemas.microsoft.com/office/drawing/2014/main" id="{AAE7AE6E-1C52-47FD-8C99-3B35639B5884}"/>
                </a:ext>
              </a:extLst>
            </p:cNvPr>
            <p:cNvSpPr>
              <a:spLocks/>
            </p:cNvSpPr>
            <p:nvPr/>
          </p:nvSpPr>
          <p:spPr bwMode="auto">
            <a:xfrm>
              <a:off x="6721475" y="3759200"/>
              <a:ext cx="839788" cy="0"/>
            </a:xfrm>
            <a:custGeom>
              <a:avLst/>
              <a:gdLst>
                <a:gd name="T0" fmla="*/ 0 w 529"/>
                <a:gd name="T1" fmla="*/ 529 w 529"/>
                <a:gd name="T2" fmla="*/ 0 w 529"/>
              </a:gdLst>
              <a:ahLst/>
              <a:cxnLst>
                <a:cxn ang="0">
                  <a:pos x="T0" y="0"/>
                </a:cxn>
                <a:cxn ang="0">
                  <a:pos x="T1" y="0"/>
                </a:cxn>
                <a:cxn ang="0">
                  <a:pos x="T2" y="0"/>
                </a:cxn>
              </a:cxnLst>
              <a:rect l="0" t="0" r="r" b="b"/>
              <a:pathLst>
                <a:path w="529">
                  <a:moveTo>
                    <a:pt x="0" y="0"/>
                  </a:moveTo>
                  <a:lnTo>
                    <a:pt x="529"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n-US">
                <a:cs typeface="B Nazanin" panose="00000700000000000000" pitchFamily="2" charset="-78"/>
              </a:endParaRPr>
            </a:p>
          </p:txBody>
        </p:sp>
        <p:sp>
          <p:nvSpPr>
            <p:cNvPr id="85" name="Line 28">
              <a:extLst>
                <a:ext uri="{FF2B5EF4-FFF2-40B4-BE49-F238E27FC236}">
                  <a16:creationId xmlns:a16="http://schemas.microsoft.com/office/drawing/2014/main" id="{160DA900-0DFE-4F08-9F94-F23A0B63E286}"/>
                </a:ext>
              </a:extLst>
            </p:cNvPr>
            <p:cNvSpPr>
              <a:spLocks noChangeShapeType="1"/>
            </p:cNvSpPr>
            <p:nvPr/>
          </p:nvSpPr>
          <p:spPr bwMode="auto">
            <a:xfrm>
              <a:off x="6721475" y="3759200"/>
              <a:ext cx="839788"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n-US">
                <a:cs typeface="B Nazanin" panose="00000700000000000000" pitchFamily="2" charset="-78"/>
              </a:endParaRPr>
            </a:p>
          </p:txBody>
        </p:sp>
        <p:sp>
          <p:nvSpPr>
            <p:cNvPr id="86" name="Freeform 29">
              <a:extLst>
                <a:ext uri="{FF2B5EF4-FFF2-40B4-BE49-F238E27FC236}">
                  <a16:creationId xmlns:a16="http://schemas.microsoft.com/office/drawing/2014/main" id="{65660CF2-7DE8-428E-8FCB-716AC93F171A}"/>
                </a:ext>
              </a:extLst>
            </p:cNvPr>
            <p:cNvSpPr>
              <a:spLocks/>
            </p:cNvSpPr>
            <p:nvPr/>
          </p:nvSpPr>
          <p:spPr bwMode="auto">
            <a:xfrm>
              <a:off x="6699250" y="3736975"/>
              <a:ext cx="884238" cy="44450"/>
            </a:xfrm>
            <a:custGeom>
              <a:avLst/>
              <a:gdLst>
                <a:gd name="T0" fmla="*/ 6 w 235"/>
                <a:gd name="T1" fmla="*/ 12 h 12"/>
                <a:gd name="T2" fmla="*/ 229 w 235"/>
                <a:gd name="T3" fmla="*/ 12 h 12"/>
                <a:gd name="T4" fmla="*/ 235 w 235"/>
                <a:gd name="T5" fmla="*/ 6 h 12"/>
                <a:gd name="T6" fmla="*/ 229 w 235"/>
                <a:gd name="T7" fmla="*/ 0 h 12"/>
                <a:gd name="T8" fmla="*/ 6 w 235"/>
                <a:gd name="T9" fmla="*/ 0 h 12"/>
                <a:gd name="T10" fmla="*/ 0 w 235"/>
                <a:gd name="T11" fmla="*/ 6 h 12"/>
                <a:gd name="T12" fmla="*/ 6 w 235"/>
                <a:gd name="T13" fmla="*/ 12 h 12"/>
              </a:gdLst>
              <a:ahLst/>
              <a:cxnLst>
                <a:cxn ang="0">
                  <a:pos x="T0" y="T1"/>
                </a:cxn>
                <a:cxn ang="0">
                  <a:pos x="T2" y="T3"/>
                </a:cxn>
                <a:cxn ang="0">
                  <a:pos x="T4" y="T5"/>
                </a:cxn>
                <a:cxn ang="0">
                  <a:pos x="T6" y="T7"/>
                </a:cxn>
                <a:cxn ang="0">
                  <a:pos x="T8" y="T9"/>
                </a:cxn>
                <a:cxn ang="0">
                  <a:pos x="T10" y="T11"/>
                </a:cxn>
                <a:cxn ang="0">
                  <a:pos x="T12" y="T13"/>
                </a:cxn>
              </a:cxnLst>
              <a:rect l="0" t="0" r="r" b="b"/>
              <a:pathLst>
                <a:path w="235" h="12">
                  <a:moveTo>
                    <a:pt x="6" y="12"/>
                  </a:moveTo>
                  <a:cubicBezTo>
                    <a:pt x="229" y="12"/>
                    <a:pt x="229" y="12"/>
                    <a:pt x="229" y="12"/>
                  </a:cubicBezTo>
                  <a:cubicBezTo>
                    <a:pt x="232" y="12"/>
                    <a:pt x="235" y="10"/>
                    <a:pt x="235" y="6"/>
                  </a:cubicBezTo>
                  <a:cubicBezTo>
                    <a:pt x="235" y="3"/>
                    <a:pt x="232" y="0"/>
                    <a:pt x="229" y="0"/>
                  </a:cubicBezTo>
                  <a:cubicBezTo>
                    <a:pt x="6" y="0"/>
                    <a:pt x="6" y="0"/>
                    <a:pt x="6" y="0"/>
                  </a:cubicBezTo>
                  <a:cubicBezTo>
                    <a:pt x="3" y="0"/>
                    <a:pt x="0" y="3"/>
                    <a:pt x="0" y="6"/>
                  </a:cubicBezTo>
                  <a:cubicBezTo>
                    <a:pt x="0" y="10"/>
                    <a:pt x="3" y="12"/>
                    <a:pt x="6" y="12"/>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n-US">
                <a:cs typeface="B Nazanin" panose="00000700000000000000" pitchFamily="2" charset="-78"/>
              </a:endParaRPr>
            </a:p>
          </p:txBody>
        </p:sp>
        <p:sp>
          <p:nvSpPr>
            <p:cNvPr id="87" name="Freeform 30">
              <a:extLst>
                <a:ext uri="{FF2B5EF4-FFF2-40B4-BE49-F238E27FC236}">
                  <a16:creationId xmlns:a16="http://schemas.microsoft.com/office/drawing/2014/main" id="{689706C7-BAD5-4C6A-B77E-D501FE271D28}"/>
                </a:ext>
              </a:extLst>
            </p:cNvPr>
            <p:cNvSpPr>
              <a:spLocks/>
            </p:cNvSpPr>
            <p:nvPr/>
          </p:nvSpPr>
          <p:spPr bwMode="auto">
            <a:xfrm>
              <a:off x="6786563" y="3913188"/>
              <a:ext cx="711200" cy="0"/>
            </a:xfrm>
            <a:custGeom>
              <a:avLst/>
              <a:gdLst>
                <a:gd name="T0" fmla="*/ 0 w 448"/>
                <a:gd name="T1" fmla="*/ 448 w 448"/>
                <a:gd name="T2" fmla="*/ 0 w 448"/>
              </a:gdLst>
              <a:ahLst/>
              <a:cxnLst>
                <a:cxn ang="0">
                  <a:pos x="T0" y="0"/>
                </a:cxn>
                <a:cxn ang="0">
                  <a:pos x="T1" y="0"/>
                </a:cxn>
                <a:cxn ang="0">
                  <a:pos x="T2" y="0"/>
                </a:cxn>
              </a:cxnLst>
              <a:rect l="0" t="0" r="r" b="b"/>
              <a:pathLst>
                <a:path w="448">
                  <a:moveTo>
                    <a:pt x="0" y="0"/>
                  </a:moveTo>
                  <a:lnTo>
                    <a:pt x="448"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n-US">
                <a:cs typeface="B Nazanin" panose="00000700000000000000" pitchFamily="2" charset="-78"/>
              </a:endParaRPr>
            </a:p>
          </p:txBody>
        </p:sp>
        <p:sp>
          <p:nvSpPr>
            <p:cNvPr id="88" name="Line 31">
              <a:extLst>
                <a:ext uri="{FF2B5EF4-FFF2-40B4-BE49-F238E27FC236}">
                  <a16:creationId xmlns:a16="http://schemas.microsoft.com/office/drawing/2014/main" id="{49AB111C-8E86-4235-A912-45C10FC1CA1B}"/>
                </a:ext>
              </a:extLst>
            </p:cNvPr>
            <p:cNvSpPr>
              <a:spLocks noChangeShapeType="1"/>
            </p:cNvSpPr>
            <p:nvPr/>
          </p:nvSpPr>
          <p:spPr bwMode="auto">
            <a:xfrm>
              <a:off x="6786563" y="3913188"/>
              <a:ext cx="71120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n-US">
                <a:cs typeface="B Nazanin" panose="00000700000000000000" pitchFamily="2" charset="-78"/>
              </a:endParaRPr>
            </a:p>
          </p:txBody>
        </p:sp>
        <p:sp>
          <p:nvSpPr>
            <p:cNvPr id="89" name="Freeform 32">
              <a:extLst>
                <a:ext uri="{FF2B5EF4-FFF2-40B4-BE49-F238E27FC236}">
                  <a16:creationId xmlns:a16="http://schemas.microsoft.com/office/drawing/2014/main" id="{3661A44E-A711-4838-A304-FA5F031AE816}"/>
                </a:ext>
              </a:extLst>
            </p:cNvPr>
            <p:cNvSpPr>
              <a:spLocks/>
            </p:cNvSpPr>
            <p:nvPr/>
          </p:nvSpPr>
          <p:spPr bwMode="auto">
            <a:xfrm>
              <a:off x="6764338" y="3890963"/>
              <a:ext cx="755650" cy="44450"/>
            </a:xfrm>
            <a:custGeom>
              <a:avLst/>
              <a:gdLst>
                <a:gd name="T0" fmla="*/ 6 w 201"/>
                <a:gd name="T1" fmla="*/ 12 h 12"/>
                <a:gd name="T2" fmla="*/ 195 w 201"/>
                <a:gd name="T3" fmla="*/ 12 h 12"/>
                <a:gd name="T4" fmla="*/ 201 w 201"/>
                <a:gd name="T5" fmla="*/ 6 h 12"/>
                <a:gd name="T6" fmla="*/ 195 w 201"/>
                <a:gd name="T7" fmla="*/ 0 h 12"/>
                <a:gd name="T8" fmla="*/ 6 w 201"/>
                <a:gd name="T9" fmla="*/ 0 h 12"/>
                <a:gd name="T10" fmla="*/ 0 w 201"/>
                <a:gd name="T11" fmla="*/ 6 h 12"/>
                <a:gd name="T12" fmla="*/ 6 w 201"/>
                <a:gd name="T13" fmla="*/ 12 h 12"/>
              </a:gdLst>
              <a:ahLst/>
              <a:cxnLst>
                <a:cxn ang="0">
                  <a:pos x="T0" y="T1"/>
                </a:cxn>
                <a:cxn ang="0">
                  <a:pos x="T2" y="T3"/>
                </a:cxn>
                <a:cxn ang="0">
                  <a:pos x="T4" y="T5"/>
                </a:cxn>
                <a:cxn ang="0">
                  <a:pos x="T6" y="T7"/>
                </a:cxn>
                <a:cxn ang="0">
                  <a:pos x="T8" y="T9"/>
                </a:cxn>
                <a:cxn ang="0">
                  <a:pos x="T10" y="T11"/>
                </a:cxn>
                <a:cxn ang="0">
                  <a:pos x="T12" y="T13"/>
                </a:cxn>
              </a:cxnLst>
              <a:rect l="0" t="0" r="r" b="b"/>
              <a:pathLst>
                <a:path w="201" h="12">
                  <a:moveTo>
                    <a:pt x="6" y="12"/>
                  </a:moveTo>
                  <a:cubicBezTo>
                    <a:pt x="195" y="12"/>
                    <a:pt x="195" y="12"/>
                    <a:pt x="195" y="12"/>
                  </a:cubicBezTo>
                  <a:cubicBezTo>
                    <a:pt x="199" y="12"/>
                    <a:pt x="201" y="10"/>
                    <a:pt x="201" y="6"/>
                  </a:cubicBezTo>
                  <a:cubicBezTo>
                    <a:pt x="201" y="3"/>
                    <a:pt x="199" y="0"/>
                    <a:pt x="195" y="0"/>
                  </a:cubicBezTo>
                  <a:cubicBezTo>
                    <a:pt x="6" y="0"/>
                    <a:pt x="6" y="0"/>
                    <a:pt x="6" y="0"/>
                  </a:cubicBezTo>
                  <a:cubicBezTo>
                    <a:pt x="3" y="0"/>
                    <a:pt x="0" y="3"/>
                    <a:pt x="0" y="6"/>
                  </a:cubicBezTo>
                  <a:cubicBezTo>
                    <a:pt x="0" y="10"/>
                    <a:pt x="3" y="12"/>
                    <a:pt x="6" y="12"/>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n-US">
                <a:cs typeface="B Nazanin" panose="00000700000000000000" pitchFamily="2" charset="-78"/>
              </a:endParaRPr>
            </a:p>
          </p:txBody>
        </p:sp>
        <p:sp>
          <p:nvSpPr>
            <p:cNvPr id="90" name="Freeform 33">
              <a:extLst>
                <a:ext uri="{FF2B5EF4-FFF2-40B4-BE49-F238E27FC236}">
                  <a16:creationId xmlns:a16="http://schemas.microsoft.com/office/drawing/2014/main" id="{03386BBD-5B61-4E18-BE02-8381AA831C40}"/>
                </a:ext>
              </a:extLst>
            </p:cNvPr>
            <p:cNvSpPr>
              <a:spLocks/>
            </p:cNvSpPr>
            <p:nvPr/>
          </p:nvSpPr>
          <p:spPr bwMode="auto">
            <a:xfrm>
              <a:off x="6721475" y="4067175"/>
              <a:ext cx="839788" cy="0"/>
            </a:xfrm>
            <a:custGeom>
              <a:avLst/>
              <a:gdLst>
                <a:gd name="T0" fmla="*/ 0 w 529"/>
                <a:gd name="T1" fmla="*/ 529 w 529"/>
                <a:gd name="T2" fmla="*/ 0 w 529"/>
              </a:gdLst>
              <a:ahLst/>
              <a:cxnLst>
                <a:cxn ang="0">
                  <a:pos x="T0" y="0"/>
                </a:cxn>
                <a:cxn ang="0">
                  <a:pos x="T1" y="0"/>
                </a:cxn>
                <a:cxn ang="0">
                  <a:pos x="T2" y="0"/>
                </a:cxn>
              </a:cxnLst>
              <a:rect l="0" t="0" r="r" b="b"/>
              <a:pathLst>
                <a:path w="529">
                  <a:moveTo>
                    <a:pt x="0" y="0"/>
                  </a:moveTo>
                  <a:lnTo>
                    <a:pt x="529"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n-US">
                <a:cs typeface="B Nazanin" panose="00000700000000000000" pitchFamily="2" charset="-78"/>
              </a:endParaRPr>
            </a:p>
          </p:txBody>
        </p:sp>
        <p:sp>
          <p:nvSpPr>
            <p:cNvPr id="91" name="Line 34">
              <a:extLst>
                <a:ext uri="{FF2B5EF4-FFF2-40B4-BE49-F238E27FC236}">
                  <a16:creationId xmlns:a16="http://schemas.microsoft.com/office/drawing/2014/main" id="{ACFFD13A-5F3F-4876-A9C9-7178DFFE21D8}"/>
                </a:ext>
              </a:extLst>
            </p:cNvPr>
            <p:cNvSpPr>
              <a:spLocks noChangeShapeType="1"/>
            </p:cNvSpPr>
            <p:nvPr/>
          </p:nvSpPr>
          <p:spPr bwMode="auto">
            <a:xfrm>
              <a:off x="6721475" y="4067175"/>
              <a:ext cx="839788"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n-US">
                <a:cs typeface="B Nazanin" panose="00000700000000000000" pitchFamily="2" charset="-78"/>
              </a:endParaRPr>
            </a:p>
          </p:txBody>
        </p:sp>
        <p:sp>
          <p:nvSpPr>
            <p:cNvPr id="92" name="Freeform 35">
              <a:extLst>
                <a:ext uri="{FF2B5EF4-FFF2-40B4-BE49-F238E27FC236}">
                  <a16:creationId xmlns:a16="http://schemas.microsoft.com/office/drawing/2014/main" id="{578854F1-B101-424D-960E-B68291EE3DE8}"/>
                </a:ext>
              </a:extLst>
            </p:cNvPr>
            <p:cNvSpPr>
              <a:spLocks/>
            </p:cNvSpPr>
            <p:nvPr/>
          </p:nvSpPr>
          <p:spPr bwMode="auto">
            <a:xfrm>
              <a:off x="6699250" y="4044950"/>
              <a:ext cx="884238" cy="44450"/>
            </a:xfrm>
            <a:custGeom>
              <a:avLst/>
              <a:gdLst>
                <a:gd name="T0" fmla="*/ 6 w 235"/>
                <a:gd name="T1" fmla="*/ 12 h 12"/>
                <a:gd name="T2" fmla="*/ 229 w 235"/>
                <a:gd name="T3" fmla="*/ 12 h 12"/>
                <a:gd name="T4" fmla="*/ 235 w 235"/>
                <a:gd name="T5" fmla="*/ 6 h 12"/>
                <a:gd name="T6" fmla="*/ 229 w 235"/>
                <a:gd name="T7" fmla="*/ 0 h 12"/>
                <a:gd name="T8" fmla="*/ 6 w 235"/>
                <a:gd name="T9" fmla="*/ 0 h 12"/>
                <a:gd name="T10" fmla="*/ 0 w 235"/>
                <a:gd name="T11" fmla="*/ 6 h 12"/>
                <a:gd name="T12" fmla="*/ 6 w 235"/>
                <a:gd name="T13" fmla="*/ 12 h 12"/>
              </a:gdLst>
              <a:ahLst/>
              <a:cxnLst>
                <a:cxn ang="0">
                  <a:pos x="T0" y="T1"/>
                </a:cxn>
                <a:cxn ang="0">
                  <a:pos x="T2" y="T3"/>
                </a:cxn>
                <a:cxn ang="0">
                  <a:pos x="T4" y="T5"/>
                </a:cxn>
                <a:cxn ang="0">
                  <a:pos x="T6" y="T7"/>
                </a:cxn>
                <a:cxn ang="0">
                  <a:pos x="T8" y="T9"/>
                </a:cxn>
                <a:cxn ang="0">
                  <a:pos x="T10" y="T11"/>
                </a:cxn>
                <a:cxn ang="0">
                  <a:pos x="T12" y="T13"/>
                </a:cxn>
              </a:cxnLst>
              <a:rect l="0" t="0" r="r" b="b"/>
              <a:pathLst>
                <a:path w="235" h="12">
                  <a:moveTo>
                    <a:pt x="6" y="12"/>
                  </a:moveTo>
                  <a:cubicBezTo>
                    <a:pt x="229" y="12"/>
                    <a:pt x="229" y="12"/>
                    <a:pt x="229" y="12"/>
                  </a:cubicBezTo>
                  <a:cubicBezTo>
                    <a:pt x="232" y="12"/>
                    <a:pt x="235" y="9"/>
                    <a:pt x="235" y="6"/>
                  </a:cubicBezTo>
                  <a:cubicBezTo>
                    <a:pt x="235" y="3"/>
                    <a:pt x="232" y="0"/>
                    <a:pt x="229" y="0"/>
                  </a:cubicBezTo>
                  <a:cubicBezTo>
                    <a:pt x="6" y="0"/>
                    <a:pt x="6" y="0"/>
                    <a:pt x="6" y="0"/>
                  </a:cubicBezTo>
                  <a:cubicBezTo>
                    <a:pt x="3" y="0"/>
                    <a:pt x="0" y="3"/>
                    <a:pt x="0" y="6"/>
                  </a:cubicBezTo>
                  <a:cubicBezTo>
                    <a:pt x="0" y="9"/>
                    <a:pt x="3" y="12"/>
                    <a:pt x="6" y="12"/>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n-US">
                <a:cs typeface="B Nazanin" panose="00000700000000000000" pitchFamily="2" charset="-78"/>
              </a:endParaRPr>
            </a:p>
          </p:txBody>
        </p:sp>
        <p:sp>
          <p:nvSpPr>
            <p:cNvPr id="93" name="Freeform 36">
              <a:extLst>
                <a:ext uri="{FF2B5EF4-FFF2-40B4-BE49-F238E27FC236}">
                  <a16:creationId xmlns:a16="http://schemas.microsoft.com/office/drawing/2014/main" id="{79FC1079-48B7-4193-8332-FF42AEF81C63}"/>
                </a:ext>
              </a:extLst>
            </p:cNvPr>
            <p:cNvSpPr>
              <a:spLocks/>
            </p:cNvSpPr>
            <p:nvPr/>
          </p:nvSpPr>
          <p:spPr bwMode="auto">
            <a:xfrm>
              <a:off x="6786563" y="4221163"/>
              <a:ext cx="711200" cy="0"/>
            </a:xfrm>
            <a:custGeom>
              <a:avLst/>
              <a:gdLst>
                <a:gd name="T0" fmla="*/ 0 w 448"/>
                <a:gd name="T1" fmla="*/ 448 w 448"/>
                <a:gd name="T2" fmla="*/ 0 w 448"/>
              </a:gdLst>
              <a:ahLst/>
              <a:cxnLst>
                <a:cxn ang="0">
                  <a:pos x="T0" y="0"/>
                </a:cxn>
                <a:cxn ang="0">
                  <a:pos x="T1" y="0"/>
                </a:cxn>
                <a:cxn ang="0">
                  <a:pos x="T2" y="0"/>
                </a:cxn>
              </a:cxnLst>
              <a:rect l="0" t="0" r="r" b="b"/>
              <a:pathLst>
                <a:path w="448">
                  <a:moveTo>
                    <a:pt x="0" y="0"/>
                  </a:moveTo>
                  <a:lnTo>
                    <a:pt x="448"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n-US">
                <a:cs typeface="B Nazanin" panose="00000700000000000000" pitchFamily="2" charset="-78"/>
              </a:endParaRPr>
            </a:p>
          </p:txBody>
        </p:sp>
        <p:sp>
          <p:nvSpPr>
            <p:cNvPr id="94" name="Line 37">
              <a:extLst>
                <a:ext uri="{FF2B5EF4-FFF2-40B4-BE49-F238E27FC236}">
                  <a16:creationId xmlns:a16="http://schemas.microsoft.com/office/drawing/2014/main" id="{12EC5EF2-43CF-4E23-8D09-46D56E16D716}"/>
                </a:ext>
              </a:extLst>
            </p:cNvPr>
            <p:cNvSpPr>
              <a:spLocks noChangeShapeType="1"/>
            </p:cNvSpPr>
            <p:nvPr/>
          </p:nvSpPr>
          <p:spPr bwMode="auto">
            <a:xfrm>
              <a:off x="6786563" y="4221163"/>
              <a:ext cx="71120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n-US">
                <a:cs typeface="B Nazanin" panose="00000700000000000000" pitchFamily="2" charset="-78"/>
              </a:endParaRPr>
            </a:p>
          </p:txBody>
        </p:sp>
        <p:sp>
          <p:nvSpPr>
            <p:cNvPr id="95" name="Freeform 38">
              <a:extLst>
                <a:ext uri="{FF2B5EF4-FFF2-40B4-BE49-F238E27FC236}">
                  <a16:creationId xmlns:a16="http://schemas.microsoft.com/office/drawing/2014/main" id="{81B87ABF-5955-4146-ACC2-EA19269CDDAD}"/>
                </a:ext>
              </a:extLst>
            </p:cNvPr>
            <p:cNvSpPr>
              <a:spLocks/>
            </p:cNvSpPr>
            <p:nvPr/>
          </p:nvSpPr>
          <p:spPr bwMode="auto">
            <a:xfrm>
              <a:off x="6764338" y="4198938"/>
              <a:ext cx="755650" cy="44450"/>
            </a:xfrm>
            <a:custGeom>
              <a:avLst/>
              <a:gdLst>
                <a:gd name="T0" fmla="*/ 6 w 201"/>
                <a:gd name="T1" fmla="*/ 12 h 12"/>
                <a:gd name="T2" fmla="*/ 195 w 201"/>
                <a:gd name="T3" fmla="*/ 12 h 12"/>
                <a:gd name="T4" fmla="*/ 201 w 201"/>
                <a:gd name="T5" fmla="*/ 6 h 12"/>
                <a:gd name="T6" fmla="*/ 195 w 201"/>
                <a:gd name="T7" fmla="*/ 0 h 12"/>
                <a:gd name="T8" fmla="*/ 6 w 201"/>
                <a:gd name="T9" fmla="*/ 0 h 12"/>
                <a:gd name="T10" fmla="*/ 0 w 201"/>
                <a:gd name="T11" fmla="*/ 6 h 12"/>
                <a:gd name="T12" fmla="*/ 6 w 201"/>
                <a:gd name="T13" fmla="*/ 12 h 12"/>
              </a:gdLst>
              <a:ahLst/>
              <a:cxnLst>
                <a:cxn ang="0">
                  <a:pos x="T0" y="T1"/>
                </a:cxn>
                <a:cxn ang="0">
                  <a:pos x="T2" y="T3"/>
                </a:cxn>
                <a:cxn ang="0">
                  <a:pos x="T4" y="T5"/>
                </a:cxn>
                <a:cxn ang="0">
                  <a:pos x="T6" y="T7"/>
                </a:cxn>
                <a:cxn ang="0">
                  <a:pos x="T8" y="T9"/>
                </a:cxn>
                <a:cxn ang="0">
                  <a:pos x="T10" y="T11"/>
                </a:cxn>
                <a:cxn ang="0">
                  <a:pos x="T12" y="T13"/>
                </a:cxn>
              </a:cxnLst>
              <a:rect l="0" t="0" r="r" b="b"/>
              <a:pathLst>
                <a:path w="201" h="12">
                  <a:moveTo>
                    <a:pt x="6" y="12"/>
                  </a:moveTo>
                  <a:cubicBezTo>
                    <a:pt x="195" y="12"/>
                    <a:pt x="195" y="12"/>
                    <a:pt x="195" y="12"/>
                  </a:cubicBezTo>
                  <a:cubicBezTo>
                    <a:pt x="199" y="12"/>
                    <a:pt x="201" y="9"/>
                    <a:pt x="201" y="6"/>
                  </a:cubicBezTo>
                  <a:cubicBezTo>
                    <a:pt x="201" y="2"/>
                    <a:pt x="199" y="0"/>
                    <a:pt x="195" y="0"/>
                  </a:cubicBezTo>
                  <a:cubicBezTo>
                    <a:pt x="6" y="0"/>
                    <a:pt x="6" y="0"/>
                    <a:pt x="6" y="0"/>
                  </a:cubicBezTo>
                  <a:cubicBezTo>
                    <a:pt x="3" y="0"/>
                    <a:pt x="0" y="2"/>
                    <a:pt x="0" y="6"/>
                  </a:cubicBezTo>
                  <a:cubicBezTo>
                    <a:pt x="0" y="9"/>
                    <a:pt x="3" y="12"/>
                    <a:pt x="6" y="12"/>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n-US">
                <a:cs typeface="B Nazanin" panose="00000700000000000000" pitchFamily="2" charset="-78"/>
              </a:endParaRPr>
            </a:p>
          </p:txBody>
        </p:sp>
        <p:sp>
          <p:nvSpPr>
            <p:cNvPr id="96" name="Freeform 39">
              <a:extLst>
                <a:ext uri="{FF2B5EF4-FFF2-40B4-BE49-F238E27FC236}">
                  <a16:creationId xmlns:a16="http://schemas.microsoft.com/office/drawing/2014/main" id="{65C2DF27-B9F4-4D56-8FD7-02259BFD0A0F}"/>
                </a:ext>
              </a:extLst>
            </p:cNvPr>
            <p:cNvSpPr>
              <a:spLocks/>
            </p:cNvSpPr>
            <p:nvPr/>
          </p:nvSpPr>
          <p:spPr bwMode="auto">
            <a:xfrm>
              <a:off x="6786563" y="4525963"/>
              <a:ext cx="711200" cy="0"/>
            </a:xfrm>
            <a:custGeom>
              <a:avLst/>
              <a:gdLst>
                <a:gd name="T0" fmla="*/ 0 w 448"/>
                <a:gd name="T1" fmla="*/ 448 w 448"/>
                <a:gd name="T2" fmla="*/ 0 w 448"/>
              </a:gdLst>
              <a:ahLst/>
              <a:cxnLst>
                <a:cxn ang="0">
                  <a:pos x="T0" y="0"/>
                </a:cxn>
                <a:cxn ang="0">
                  <a:pos x="T1" y="0"/>
                </a:cxn>
                <a:cxn ang="0">
                  <a:pos x="T2" y="0"/>
                </a:cxn>
              </a:cxnLst>
              <a:rect l="0" t="0" r="r" b="b"/>
              <a:pathLst>
                <a:path w="448">
                  <a:moveTo>
                    <a:pt x="0" y="0"/>
                  </a:moveTo>
                  <a:lnTo>
                    <a:pt x="448"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n-US">
                <a:cs typeface="B Nazanin" panose="00000700000000000000" pitchFamily="2" charset="-78"/>
              </a:endParaRPr>
            </a:p>
          </p:txBody>
        </p:sp>
        <p:sp>
          <p:nvSpPr>
            <p:cNvPr id="97" name="Line 40">
              <a:extLst>
                <a:ext uri="{FF2B5EF4-FFF2-40B4-BE49-F238E27FC236}">
                  <a16:creationId xmlns:a16="http://schemas.microsoft.com/office/drawing/2014/main" id="{47AF14C7-6841-4F13-843B-20970A5C7362}"/>
                </a:ext>
              </a:extLst>
            </p:cNvPr>
            <p:cNvSpPr>
              <a:spLocks noChangeShapeType="1"/>
            </p:cNvSpPr>
            <p:nvPr/>
          </p:nvSpPr>
          <p:spPr bwMode="auto">
            <a:xfrm>
              <a:off x="6786563" y="4525963"/>
              <a:ext cx="71120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n-US">
                <a:cs typeface="B Nazanin" panose="00000700000000000000" pitchFamily="2" charset="-78"/>
              </a:endParaRPr>
            </a:p>
          </p:txBody>
        </p:sp>
        <p:sp>
          <p:nvSpPr>
            <p:cNvPr id="98" name="Freeform 41">
              <a:extLst>
                <a:ext uri="{FF2B5EF4-FFF2-40B4-BE49-F238E27FC236}">
                  <a16:creationId xmlns:a16="http://schemas.microsoft.com/office/drawing/2014/main" id="{6B7F0B90-216E-49F1-9F0C-EF0FB64C17D3}"/>
                </a:ext>
              </a:extLst>
            </p:cNvPr>
            <p:cNvSpPr>
              <a:spLocks/>
            </p:cNvSpPr>
            <p:nvPr/>
          </p:nvSpPr>
          <p:spPr bwMode="auto">
            <a:xfrm>
              <a:off x="6764338" y="4502150"/>
              <a:ext cx="755650" cy="46038"/>
            </a:xfrm>
            <a:custGeom>
              <a:avLst/>
              <a:gdLst>
                <a:gd name="T0" fmla="*/ 6 w 201"/>
                <a:gd name="T1" fmla="*/ 12 h 12"/>
                <a:gd name="T2" fmla="*/ 195 w 201"/>
                <a:gd name="T3" fmla="*/ 12 h 12"/>
                <a:gd name="T4" fmla="*/ 201 w 201"/>
                <a:gd name="T5" fmla="*/ 6 h 12"/>
                <a:gd name="T6" fmla="*/ 195 w 201"/>
                <a:gd name="T7" fmla="*/ 0 h 12"/>
                <a:gd name="T8" fmla="*/ 6 w 201"/>
                <a:gd name="T9" fmla="*/ 0 h 12"/>
                <a:gd name="T10" fmla="*/ 0 w 201"/>
                <a:gd name="T11" fmla="*/ 6 h 12"/>
                <a:gd name="T12" fmla="*/ 6 w 201"/>
                <a:gd name="T13" fmla="*/ 12 h 12"/>
              </a:gdLst>
              <a:ahLst/>
              <a:cxnLst>
                <a:cxn ang="0">
                  <a:pos x="T0" y="T1"/>
                </a:cxn>
                <a:cxn ang="0">
                  <a:pos x="T2" y="T3"/>
                </a:cxn>
                <a:cxn ang="0">
                  <a:pos x="T4" y="T5"/>
                </a:cxn>
                <a:cxn ang="0">
                  <a:pos x="T6" y="T7"/>
                </a:cxn>
                <a:cxn ang="0">
                  <a:pos x="T8" y="T9"/>
                </a:cxn>
                <a:cxn ang="0">
                  <a:pos x="T10" y="T11"/>
                </a:cxn>
                <a:cxn ang="0">
                  <a:pos x="T12" y="T13"/>
                </a:cxn>
              </a:cxnLst>
              <a:rect l="0" t="0" r="r" b="b"/>
              <a:pathLst>
                <a:path w="201" h="12">
                  <a:moveTo>
                    <a:pt x="6" y="12"/>
                  </a:moveTo>
                  <a:cubicBezTo>
                    <a:pt x="195" y="12"/>
                    <a:pt x="195" y="12"/>
                    <a:pt x="195" y="12"/>
                  </a:cubicBezTo>
                  <a:cubicBezTo>
                    <a:pt x="199" y="12"/>
                    <a:pt x="201" y="9"/>
                    <a:pt x="201" y="6"/>
                  </a:cubicBezTo>
                  <a:cubicBezTo>
                    <a:pt x="201" y="3"/>
                    <a:pt x="199" y="0"/>
                    <a:pt x="195" y="0"/>
                  </a:cubicBezTo>
                  <a:cubicBezTo>
                    <a:pt x="6" y="0"/>
                    <a:pt x="6" y="0"/>
                    <a:pt x="6" y="0"/>
                  </a:cubicBezTo>
                  <a:cubicBezTo>
                    <a:pt x="3" y="0"/>
                    <a:pt x="0" y="3"/>
                    <a:pt x="0" y="6"/>
                  </a:cubicBezTo>
                  <a:cubicBezTo>
                    <a:pt x="0" y="9"/>
                    <a:pt x="3" y="12"/>
                    <a:pt x="6" y="12"/>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n-US">
                <a:cs typeface="B Nazanin" panose="00000700000000000000" pitchFamily="2" charset="-78"/>
              </a:endParaRPr>
            </a:p>
          </p:txBody>
        </p:sp>
        <p:sp>
          <p:nvSpPr>
            <p:cNvPr id="99" name="Freeform 42">
              <a:extLst>
                <a:ext uri="{FF2B5EF4-FFF2-40B4-BE49-F238E27FC236}">
                  <a16:creationId xmlns:a16="http://schemas.microsoft.com/office/drawing/2014/main" id="{E93E8451-7DD6-4850-B51C-E588B3F61DCB}"/>
                </a:ext>
              </a:extLst>
            </p:cNvPr>
            <p:cNvSpPr>
              <a:spLocks/>
            </p:cNvSpPr>
            <p:nvPr/>
          </p:nvSpPr>
          <p:spPr bwMode="auto">
            <a:xfrm>
              <a:off x="6721475" y="4371975"/>
              <a:ext cx="839788" cy="0"/>
            </a:xfrm>
            <a:custGeom>
              <a:avLst/>
              <a:gdLst>
                <a:gd name="T0" fmla="*/ 0 w 529"/>
                <a:gd name="T1" fmla="*/ 529 w 529"/>
                <a:gd name="T2" fmla="*/ 0 w 529"/>
              </a:gdLst>
              <a:ahLst/>
              <a:cxnLst>
                <a:cxn ang="0">
                  <a:pos x="T0" y="0"/>
                </a:cxn>
                <a:cxn ang="0">
                  <a:pos x="T1" y="0"/>
                </a:cxn>
                <a:cxn ang="0">
                  <a:pos x="T2" y="0"/>
                </a:cxn>
              </a:cxnLst>
              <a:rect l="0" t="0" r="r" b="b"/>
              <a:pathLst>
                <a:path w="529">
                  <a:moveTo>
                    <a:pt x="0" y="0"/>
                  </a:moveTo>
                  <a:lnTo>
                    <a:pt x="529"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n-US">
                <a:cs typeface="B Nazanin" panose="00000700000000000000" pitchFamily="2" charset="-78"/>
              </a:endParaRPr>
            </a:p>
          </p:txBody>
        </p:sp>
        <p:sp>
          <p:nvSpPr>
            <p:cNvPr id="100" name="Line 43">
              <a:extLst>
                <a:ext uri="{FF2B5EF4-FFF2-40B4-BE49-F238E27FC236}">
                  <a16:creationId xmlns:a16="http://schemas.microsoft.com/office/drawing/2014/main" id="{AE49C70C-8BE4-4601-BE26-0E62D8370E3B}"/>
                </a:ext>
              </a:extLst>
            </p:cNvPr>
            <p:cNvSpPr>
              <a:spLocks noChangeShapeType="1"/>
            </p:cNvSpPr>
            <p:nvPr/>
          </p:nvSpPr>
          <p:spPr bwMode="auto">
            <a:xfrm>
              <a:off x="6721475" y="4371975"/>
              <a:ext cx="839788"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n-US">
                <a:cs typeface="B Nazanin" panose="00000700000000000000" pitchFamily="2" charset="-78"/>
              </a:endParaRPr>
            </a:p>
          </p:txBody>
        </p:sp>
        <p:sp>
          <p:nvSpPr>
            <p:cNvPr id="101" name="Freeform 44">
              <a:extLst>
                <a:ext uri="{FF2B5EF4-FFF2-40B4-BE49-F238E27FC236}">
                  <a16:creationId xmlns:a16="http://schemas.microsoft.com/office/drawing/2014/main" id="{20834BBC-6822-4BF1-B9CE-297559F43926}"/>
                </a:ext>
              </a:extLst>
            </p:cNvPr>
            <p:cNvSpPr>
              <a:spLocks/>
            </p:cNvSpPr>
            <p:nvPr/>
          </p:nvSpPr>
          <p:spPr bwMode="auto">
            <a:xfrm>
              <a:off x="6699250" y="4348163"/>
              <a:ext cx="884238" cy="46038"/>
            </a:xfrm>
            <a:custGeom>
              <a:avLst/>
              <a:gdLst>
                <a:gd name="T0" fmla="*/ 6 w 235"/>
                <a:gd name="T1" fmla="*/ 12 h 12"/>
                <a:gd name="T2" fmla="*/ 229 w 235"/>
                <a:gd name="T3" fmla="*/ 12 h 12"/>
                <a:gd name="T4" fmla="*/ 235 w 235"/>
                <a:gd name="T5" fmla="*/ 6 h 12"/>
                <a:gd name="T6" fmla="*/ 229 w 235"/>
                <a:gd name="T7" fmla="*/ 0 h 12"/>
                <a:gd name="T8" fmla="*/ 6 w 235"/>
                <a:gd name="T9" fmla="*/ 0 h 12"/>
                <a:gd name="T10" fmla="*/ 0 w 235"/>
                <a:gd name="T11" fmla="*/ 6 h 12"/>
                <a:gd name="T12" fmla="*/ 6 w 235"/>
                <a:gd name="T13" fmla="*/ 12 h 12"/>
              </a:gdLst>
              <a:ahLst/>
              <a:cxnLst>
                <a:cxn ang="0">
                  <a:pos x="T0" y="T1"/>
                </a:cxn>
                <a:cxn ang="0">
                  <a:pos x="T2" y="T3"/>
                </a:cxn>
                <a:cxn ang="0">
                  <a:pos x="T4" y="T5"/>
                </a:cxn>
                <a:cxn ang="0">
                  <a:pos x="T6" y="T7"/>
                </a:cxn>
                <a:cxn ang="0">
                  <a:pos x="T8" y="T9"/>
                </a:cxn>
                <a:cxn ang="0">
                  <a:pos x="T10" y="T11"/>
                </a:cxn>
                <a:cxn ang="0">
                  <a:pos x="T12" y="T13"/>
                </a:cxn>
              </a:cxnLst>
              <a:rect l="0" t="0" r="r" b="b"/>
              <a:pathLst>
                <a:path w="235" h="12">
                  <a:moveTo>
                    <a:pt x="6" y="12"/>
                  </a:moveTo>
                  <a:cubicBezTo>
                    <a:pt x="229" y="12"/>
                    <a:pt x="229" y="12"/>
                    <a:pt x="229" y="12"/>
                  </a:cubicBezTo>
                  <a:cubicBezTo>
                    <a:pt x="232" y="12"/>
                    <a:pt x="235" y="10"/>
                    <a:pt x="235" y="6"/>
                  </a:cubicBezTo>
                  <a:cubicBezTo>
                    <a:pt x="235" y="3"/>
                    <a:pt x="232" y="0"/>
                    <a:pt x="229" y="0"/>
                  </a:cubicBezTo>
                  <a:cubicBezTo>
                    <a:pt x="6" y="0"/>
                    <a:pt x="6" y="0"/>
                    <a:pt x="6" y="0"/>
                  </a:cubicBezTo>
                  <a:cubicBezTo>
                    <a:pt x="3" y="0"/>
                    <a:pt x="0" y="3"/>
                    <a:pt x="0" y="6"/>
                  </a:cubicBezTo>
                  <a:cubicBezTo>
                    <a:pt x="0" y="10"/>
                    <a:pt x="3" y="12"/>
                    <a:pt x="6" y="12"/>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n-US">
                <a:cs typeface="B Nazanin" panose="00000700000000000000" pitchFamily="2" charset="-78"/>
              </a:endParaRPr>
            </a:p>
          </p:txBody>
        </p:sp>
        <p:sp>
          <p:nvSpPr>
            <p:cNvPr id="102" name="Freeform 45">
              <a:extLst>
                <a:ext uri="{FF2B5EF4-FFF2-40B4-BE49-F238E27FC236}">
                  <a16:creationId xmlns:a16="http://schemas.microsoft.com/office/drawing/2014/main" id="{4C85EF20-9017-4927-B8B3-C8EFEA03288F}"/>
                </a:ext>
              </a:extLst>
            </p:cNvPr>
            <p:cNvSpPr>
              <a:spLocks/>
            </p:cNvSpPr>
            <p:nvPr/>
          </p:nvSpPr>
          <p:spPr bwMode="auto">
            <a:xfrm>
              <a:off x="6838950" y="3200400"/>
              <a:ext cx="604838" cy="184150"/>
            </a:xfrm>
            <a:custGeom>
              <a:avLst/>
              <a:gdLst>
                <a:gd name="T0" fmla="*/ 161 w 161"/>
                <a:gd name="T1" fmla="*/ 36 h 49"/>
                <a:gd name="T2" fmla="*/ 126 w 161"/>
                <a:gd name="T3" fmla="*/ 0 h 49"/>
                <a:gd name="T4" fmla="*/ 36 w 161"/>
                <a:gd name="T5" fmla="*/ 0 h 49"/>
                <a:gd name="T6" fmla="*/ 0 w 161"/>
                <a:gd name="T7" fmla="*/ 36 h 49"/>
                <a:gd name="T8" fmla="*/ 0 w 161"/>
                <a:gd name="T9" fmla="*/ 36 h 49"/>
                <a:gd name="T10" fmla="*/ 13 w 161"/>
                <a:gd name="T11" fmla="*/ 49 h 49"/>
                <a:gd name="T12" fmla="*/ 148 w 161"/>
                <a:gd name="T13" fmla="*/ 49 h 49"/>
                <a:gd name="T14" fmla="*/ 161 w 161"/>
                <a:gd name="T15" fmla="*/ 36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1" h="49">
                  <a:moveTo>
                    <a:pt x="161" y="36"/>
                  </a:moveTo>
                  <a:cubicBezTo>
                    <a:pt x="161" y="16"/>
                    <a:pt x="146" y="0"/>
                    <a:pt x="126" y="0"/>
                  </a:cubicBezTo>
                  <a:cubicBezTo>
                    <a:pt x="36" y="0"/>
                    <a:pt x="36" y="0"/>
                    <a:pt x="36" y="0"/>
                  </a:cubicBezTo>
                  <a:cubicBezTo>
                    <a:pt x="16" y="0"/>
                    <a:pt x="0" y="16"/>
                    <a:pt x="0" y="36"/>
                  </a:cubicBezTo>
                  <a:cubicBezTo>
                    <a:pt x="0" y="36"/>
                    <a:pt x="0" y="36"/>
                    <a:pt x="0" y="36"/>
                  </a:cubicBezTo>
                  <a:cubicBezTo>
                    <a:pt x="0" y="43"/>
                    <a:pt x="6" y="49"/>
                    <a:pt x="13" y="49"/>
                  </a:cubicBezTo>
                  <a:cubicBezTo>
                    <a:pt x="148" y="49"/>
                    <a:pt x="148" y="49"/>
                    <a:pt x="148" y="49"/>
                  </a:cubicBezTo>
                  <a:cubicBezTo>
                    <a:pt x="155" y="49"/>
                    <a:pt x="161" y="43"/>
                    <a:pt x="161" y="36"/>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n-US">
                <a:cs typeface="B Nazanin" panose="00000700000000000000" pitchFamily="2" charset="-78"/>
              </a:endParaRPr>
            </a:p>
          </p:txBody>
        </p:sp>
        <p:sp>
          <p:nvSpPr>
            <p:cNvPr id="103" name="Freeform 46">
              <a:extLst>
                <a:ext uri="{FF2B5EF4-FFF2-40B4-BE49-F238E27FC236}">
                  <a16:creationId xmlns:a16="http://schemas.microsoft.com/office/drawing/2014/main" id="{494C52FD-B5DB-4F8D-A182-3532681F06C7}"/>
                </a:ext>
              </a:extLst>
            </p:cNvPr>
            <p:cNvSpPr>
              <a:spLocks noEditPoints="1"/>
            </p:cNvSpPr>
            <p:nvPr/>
          </p:nvSpPr>
          <p:spPr bwMode="auto">
            <a:xfrm>
              <a:off x="6989763" y="3016250"/>
              <a:ext cx="304800" cy="303213"/>
            </a:xfrm>
            <a:custGeom>
              <a:avLst/>
              <a:gdLst>
                <a:gd name="T0" fmla="*/ 41 w 81"/>
                <a:gd name="T1" fmla="*/ 0 h 81"/>
                <a:gd name="T2" fmla="*/ 0 w 81"/>
                <a:gd name="T3" fmla="*/ 40 h 81"/>
                <a:gd name="T4" fmla="*/ 41 w 81"/>
                <a:gd name="T5" fmla="*/ 81 h 81"/>
                <a:gd name="T6" fmla="*/ 81 w 81"/>
                <a:gd name="T7" fmla="*/ 40 h 81"/>
                <a:gd name="T8" fmla="*/ 41 w 81"/>
                <a:gd name="T9" fmla="*/ 0 h 81"/>
                <a:gd name="T10" fmla="*/ 41 w 81"/>
                <a:gd name="T11" fmla="*/ 69 h 81"/>
                <a:gd name="T12" fmla="*/ 12 w 81"/>
                <a:gd name="T13" fmla="*/ 40 h 81"/>
                <a:gd name="T14" fmla="*/ 41 w 81"/>
                <a:gd name="T15" fmla="*/ 12 h 81"/>
                <a:gd name="T16" fmla="*/ 69 w 81"/>
                <a:gd name="T17" fmla="*/ 40 h 81"/>
                <a:gd name="T18" fmla="*/ 41 w 81"/>
                <a:gd name="T19" fmla="*/ 69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1" h="81">
                  <a:moveTo>
                    <a:pt x="41" y="0"/>
                  </a:moveTo>
                  <a:cubicBezTo>
                    <a:pt x="18" y="0"/>
                    <a:pt x="0" y="18"/>
                    <a:pt x="0" y="40"/>
                  </a:cubicBezTo>
                  <a:cubicBezTo>
                    <a:pt x="0" y="63"/>
                    <a:pt x="18" y="81"/>
                    <a:pt x="41" y="81"/>
                  </a:cubicBezTo>
                  <a:cubicBezTo>
                    <a:pt x="63" y="81"/>
                    <a:pt x="81" y="63"/>
                    <a:pt x="81" y="40"/>
                  </a:cubicBezTo>
                  <a:cubicBezTo>
                    <a:pt x="81" y="18"/>
                    <a:pt x="63" y="0"/>
                    <a:pt x="41" y="0"/>
                  </a:cubicBezTo>
                  <a:close/>
                  <a:moveTo>
                    <a:pt x="41" y="69"/>
                  </a:moveTo>
                  <a:cubicBezTo>
                    <a:pt x="25" y="69"/>
                    <a:pt x="12" y="56"/>
                    <a:pt x="12" y="40"/>
                  </a:cubicBezTo>
                  <a:cubicBezTo>
                    <a:pt x="12" y="24"/>
                    <a:pt x="25" y="12"/>
                    <a:pt x="41" y="12"/>
                  </a:cubicBezTo>
                  <a:cubicBezTo>
                    <a:pt x="56" y="12"/>
                    <a:pt x="69" y="24"/>
                    <a:pt x="69" y="40"/>
                  </a:cubicBezTo>
                  <a:cubicBezTo>
                    <a:pt x="69" y="56"/>
                    <a:pt x="56" y="69"/>
                    <a:pt x="41" y="69"/>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n-US">
                <a:cs typeface="B Nazanin" panose="00000700000000000000" pitchFamily="2" charset="-78"/>
              </a:endParaRPr>
            </a:p>
          </p:txBody>
        </p:sp>
      </p:grpSp>
      <p:sp>
        <p:nvSpPr>
          <p:cNvPr id="131" name="Freeform: Shape 130">
            <a:extLst>
              <a:ext uri="{FF2B5EF4-FFF2-40B4-BE49-F238E27FC236}">
                <a16:creationId xmlns:a16="http://schemas.microsoft.com/office/drawing/2014/main" id="{570AE576-E7C6-417B-81B9-BC1A53D63963}"/>
              </a:ext>
            </a:extLst>
          </p:cNvPr>
          <p:cNvSpPr/>
          <p:nvPr/>
        </p:nvSpPr>
        <p:spPr>
          <a:xfrm rot="20810195" flipH="1">
            <a:off x="9031032" y="2200721"/>
            <a:ext cx="445909" cy="523043"/>
          </a:xfrm>
          <a:custGeom>
            <a:avLst/>
            <a:gdLst>
              <a:gd name="connsiteX0" fmla="*/ 201093 w 466284"/>
              <a:gd name="connsiteY0" fmla="*/ 3808 h 546942"/>
              <a:gd name="connsiteX1" fmla="*/ 146387 w 466284"/>
              <a:gd name="connsiteY1" fmla="*/ 48452 h 546942"/>
              <a:gd name="connsiteX2" fmla="*/ 146387 w 466284"/>
              <a:gd name="connsiteY2" fmla="*/ 83883 h 546942"/>
              <a:gd name="connsiteX3" fmla="*/ 122129 w 466284"/>
              <a:gd name="connsiteY3" fmla="*/ 77231 h 546942"/>
              <a:gd name="connsiteX4" fmla="*/ 80376 w 466284"/>
              <a:gd name="connsiteY4" fmla="*/ 76541 h 546942"/>
              <a:gd name="connsiteX5" fmla="*/ 76138 w 466284"/>
              <a:gd name="connsiteY5" fmla="*/ 109780 h 546942"/>
              <a:gd name="connsiteX6" fmla="*/ 121007 w 466284"/>
              <a:gd name="connsiteY6" fmla="*/ 109198 h 546942"/>
              <a:gd name="connsiteX7" fmla="*/ 121036 w 466284"/>
              <a:gd name="connsiteY7" fmla="*/ 109204 h 546942"/>
              <a:gd name="connsiteX8" fmla="*/ 121566 w 466284"/>
              <a:gd name="connsiteY8" fmla="*/ 110022 h 546942"/>
              <a:gd name="connsiteX9" fmla="*/ 174380 w 466284"/>
              <a:gd name="connsiteY9" fmla="*/ 211745 h 546942"/>
              <a:gd name="connsiteX10" fmla="*/ 125807 w 466284"/>
              <a:gd name="connsiteY10" fmla="*/ 314272 h 546942"/>
              <a:gd name="connsiteX11" fmla="*/ 124112 w 466284"/>
              <a:gd name="connsiteY11" fmla="*/ 316188 h 546942"/>
              <a:gd name="connsiteX12" fmla="*/ 110587 w 466284"/>
              <a:gd name="connsiteY12" fmla="*/ 315363 h 546942"/>
              <a:gd name="connsiteX13" fmla="*/ 55512 w 466284"/>
              <a:gd name="connsiteY13" fmla="*/ 309132 h 546942"/>
              <a:gd name="connsiteX14" fmla="*/ 39127 w 466284"/>
              <a:gd name="connsiteY14" fmla="*/ 315092 h 546942"/>
              <a:gd name="connsiteX15" fmla="*/ 804 w 466284"/>
              <a:gd name="connsiteY15" fmla="*/ 389440 h 546942"/>
              <a:gd name="connsiteX16" fmla="*/ 114835 w 466284"/>
              <a:gd name="connsiteY16" fmla="*/ 545311 h 546942"/>
              <a:gd name="connsiteX17" fmla="*/ 235962 w 466284"/>
              <a:gd name="connsiteY17" fmla="*/ 503159 h 546942"/>
              <a:gd name="connsiteX18" fmla="*/ 239077 w 466284"/>
              <a:gd name="connsiteY18" fmla="*/ 499459 h 546942"/>
              <a:gd name="connsiteX19" fmla="*/ 234303 w 466284"/>
              <a:gd name="connsiteY19" fmla="*/ 496813 h 546942"/>
              <a:gd name="connsiteX20" fmla="*/ 167668 w 466284"/>
              <a:gd name="connsiteY20" fmla="*/ 405651 h 546942"/>
              <a:gd name="connsiteX21" fmla="*/ 175818 w 466284"/>
              <a:gd name="connsiteY21" fmla="*/ 317690 h 546942"/>
              <a:gd name="connsiteX22" fmla="*/ 195670 w 466284"/>
              <a:gd name="connsiteY22" fmla="*/ 301085 h 546942"/>
              <a:gd name="connsiteX23" fmla="*/ 197687 w 466284"/>
              <a:gd name="connsiteY23" fmla="*/ 299951 h 546942"/>
              <a:gd name="connsiteX24" fmla="*/ 196841 w 466284"/>
              <a:gd name="connsiteY24" fmla="*/ 299682 h 546942"/>
              <a:gd name="connsiteX25" fmla="*/ 152515 w 466284"/>
              <a:gd name="connsiteY25" fmla="*/ 311954 h 546942"/>
              <a:gd name="connsiteX26" fmla="*/ 142505 w 466284"/>
              <a:gd name="connsiteY26" fmla="*/ 314354 h 546942"/>
              <a:gd name="connsiteX27" fmla="*/ 177323 w 466284"/>
              <a:gd name="connsiteY27" fmla="*/ 265463 h 546942"/>
              <a:gd name="connsiteX28" fmla="*/ 193840 w 466284"/>
              <a:gd name="connsiteY28" fmla="*/ 211014 h 546942"/>
              <a:gd name="connsiteX29" fmla="*/ 180918 w 466284"/>
              <a:gd name="connsiteY29" fmla="*/ 147025 h 546942"/>
              <a:gd name="connsiteX30" fmla="*/ 165896 w 466284"/>
              <a:gd name="connsiteY30" fmla="*/ 120652 h 546942"/>
              <a:gd name="connsiteX31" fmla="*/ 194975 w 466284"/>
              <a:gd name="connsiteY31" fmla="*/ 134743 h 546942"/>
              <a:gd name="connsiteX32" fmla="*/ 219232 w 466284"/>
              <a:gd name="connsiteY32" fmla="*/ 155067 h 546942"/>
              <a:gd name="connsiteX33" fmla="*/ 250904 w 466284"/>
              <a:gd name="connsiteY33" fmla="*/ 217504 h 546942"/>
              <a:gd name="connsiteX34" fmla="*/ 268651 w 466284"/>
              <a:gd name="connsiteY34" fmla="*/ 292690 h 546942"/>
              <a:gd name="connsiteX35" fmla="*/ 268156 w 466284"/>
              <a:gd name="connsiteY35" fmla="*/ 292846 h 546942"/>
              <a:gd name="connsiteX36" fmla="*/ 204434 w 466284"/>
              <a:gd name="connsiteY36" fmla="*/ 318912 h 546942"/>
              <a:gd name="connsiteX37" fmla="*/ 196717 w 466284"/>
              <a:gd name="connsiteY37" fmla="*/ 402198 h 546942"/>
              <a:gd name="connsiteX38" fmla="*/ 360791 w 466284"/>
              <a:gd name="connsiteY38" fmla="*/ 504074 h 546942"/>
              <a:gd name="connsiteX39" fmla="*/ 462666 w 466284"/>
              <a:gd name="connsiteY39" fmla="*/ 340000 h 546942"/>
              <a:gd name="connsiteX40" fmla="*/ 371137 w 466284"/>
              <a:gd name="connsiteY40" fmla="*/ 246076 h 546942"/>
              <a:gd name="connsiteX41" fmla="*/ 338838 w 466284"/>
              <a:gd name="connsiteY41" fmla="*/ 246785 h 546942"/>
              <a:gd name="connsiteX42" fmla="*/ 291794 w 466284"/>
              <a:gd name="connsiteY42" fmla="*/ 285405 h 546942"/>
              <a:gd name="connsiteX43" fmla="*/ 285557 w 466284"/>
              <a:gd name="connsiteY43" fmla="*/ 287368 h 546942"/>
              <a:gd name="connsiteX44" fmla="*/ 285591 w 466284"/>
              <a:gd name="connsiteY44" fmla="*/ 284721 h 546942"/>
              <a:gd name="connsiteX45" fmla="*/ 236576 w 466284"/>
              <a:gd name="connsiteY45" fmla="*/ 136371 h 546942"/>
              <a:gd name="connsiteX46" fmla="*/ 205146 w 466284"/>
              <a:gd name="connsiteY46" fmla="*/ 109625 h 546942"/>
              <a:gd name="connsiteX47" fmla="*/ 180504 w 466284"/>
              <a:gd name="connsiteY47" fmla="*/ 96904 h 546942"/>
              <a:gd name="connsiteX48" fmla="*/ 235958 w 466284"/>
              <a:gd name="connsiteY48" fmla="*/ 96904 h 546942"/>
              <a:gd name="connsiteX49" fmla="*/ 325529 w 466284"/>
              <a:gd name="connsiteY49" fmla="*/ 48452 h 546942"/>
              <a:gd name="connsiteX50" fmla="*/ 325529 w 466284"/>
              <a:gd name="connsiteY50" fmla="*/ 48452 h 546942"/>
              <a:gd name="connsiteX51" fmla="*/ 325529 w 466284"/>
              <a:gd name="connsiteY51" fmla="*/ 0 h 546942"/>
              <a:gd name="connsiteX52" fmla="*/ 235958 w 466284"/>
              <a:gd name="connsiteY52" fmla="*/ 0 h 546942"/>
              <a:gd name="connsiteX53" fmla="*/ 201093 w 466284"/>
              <a:gd name="connsiteY53" fmla="*/ 3808 h 546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466284" h="546942">
                <a:moveTo>
                  <a:pt x="201093" y="3808"/>
                </a:moveTo>
                <a:cubicBezTo>
                  <a:pt x="168945" y="11163"/>
                  <a:pt x="146387" y="28383"/>
                  <a:pt x="146387" y="48452"/>
                </a:cubicBezTo>
                <a:lnTo>
                  <a:pt x="146387" y="83883"/>
                </a:lnTo>
                <a:lnTo>
                  <a:pt x="122129" y="77231"/>
                </a:lnTo>
                <a:cubicBezTo>
                  <a:pt x="107692" y="75003"/>
                  <a:pt x="93501" y="74635"/>
                  <a:pt x="80376" y="76541"/>
                </a:cubicBezTo>
                <a:cubicBezTo>
                  <a:pt x="42517" y="86968"/>
                  <a:pt x="54997" y="111739"/>
                  <a:pt x="76138" y="109780"/>
                </a:cubicBezTo>
                <a:cubicBezTo>
                  <a:pt x="91566" y="107618"/>
                  <a:pt x="106657" y="107586"/>
                  <a:pt x="121007" y="109198"/>
                </a:cubicBezTo>
                <a:lnTo>
                  <a:pt x="121036" y="109204"/>
                </a:lnTo>
                <a:lnTo>
                  <a:pt x="121566" y="110022"/>
                </a:lnTo>
                <a:cubicBezTo>
                  <a:pt x="159560" y="138678"/>
                  <a:pt x="176242" y="182806"/>
                  <a:pt x="174380" y="211745"/>
                </a:cubicBezTo>
                <a:cubicBezTo>
                  <a:pt x="172751" y="237066"/>
                  <a:pt x="147901" y="287758"/>
                  <a:pt x="125807" y="314272"/>
                </a:cubicBezTo>
                <a:lnTo>
                  <a:pt x="124112" y="316188"/>
                </a:lnTo>
                <a:lnTo>
                  <a:pt x="110587" y="315363"/>
                </a:lnTo>
                <a:cubicBezTo>
                  <a:pt x="91937" y="311416"/>
                  <a:pt x="81103" y="302086"/>
                  <a:pt x="55512" y="309132"/>
                </a:cubicBezTo>
                <a:cubicBezTo>
                  <a:pt x="50638" y="310475"/>
                  <a:pt x="45228" y="312411"/>
                  <a:pt x="39127" y="315092"/>
                </a:cubicBezTo>
                <a:cubicBezTo>
                  <a:pt x="17434" y="327417"/>
                  <a:pt x="4975" y="345563"/>
                  <a:pt x="804" y="389440"/>
                </a:cubicBezTo>
                <a:cubicBezTo>
                  <a:pt x="-6813" y="469586"/>
                  <a:pt x="40304" y="533757"/>
                  <a:pt x="114835" y="545311"/>
                </a:cubicBezTo>
                <a:cubicBezTo>
                  <a:pt x="161417" y="552532"/>
                  <a:pt x="206146" y="535297"/>
                  <a:pt x="235962" y="503159"/>
                </a:cubicBezTo>
                <a:lnTo>
                  <a:pt x="239077" y="499459"/>
                </a:lnTo>
                <a:lnTo>
                  <a:pt x="234303" y="496813"/>
                </a:lnTo>
                <a:cubicBezTo>
                  <a:pt x="203705" y="477836"/>
                  <a:pt x="179775" y="446403"/>
                  <a:pt x="167668" y="405651"/>
                </a:cubicBezTo>
                <a:cubicBezTo>
                  <a:pt x="154412" y="361029"/>
                  <a:pt x="159442" y="338334"/>
                  <a:pt x="175818" y="317690"/>
                </a:cubicBezTo>
                <a:cubicBezTo>
                  <a:pt x="183192" y="310135"/>
                  <a:pt x="189704" y="304835"/>
                  <a:pt x="195670" y="301085"/>
                </a:cubicBezTo>
                <a:lnTo>
                  <a:pt x="197687" y="299951"/>
                </a:lnTo>
                <a:lnTo>
                  <a:pt x="196841" y="299682"/>
                </a:lnTo>
                <a:cubicBezTo>
                  <a:pt x="175714" y="294240"/>
                  <a:pt x="168549" y="305105"/>
                  <a:pt x="152515" y="311954"/>
                </a:cubicBezTo>
                <a:lnTo>
                  <a:pt x="142505" y="314354"/>
                </a:lnTo>
                <a:lnTo>
                  <a:pt x="177323" y="265463"/>
                </a:lnTo>
                <a:cubicBezTo>
                  <a:pt x="186762" y="247037"/>
                  <a:pt x="192766" y="228224"/>
                  <a:pt x="193840" y="211014"/>
                </a:cubicBezTo>
                <a:cubicBezTo>
                  <a:pt x="195068" y="191346"/>
                  <a:pt x="190176" y="168241"/>
                  <a:pt x="180918" y="147025"/>
                </a:cubicBezTo>
                <a:lnTo>
                  <a:pt x="165896" y="120652"/>
                </a:lnTo>
                <a:lnTo>
                  <a:pt x="194975" y="134743"/>
                </a:lnTo>
                <a:cubicBezTo>
                  <a:pt x="204744" y="141001"/>
                  <a:pt x="212964" y="147937"/>
                  <a:pt x="219232" y="155067"/>
                </a:cubicBezTo>
                <a:cubicBezTo>
                  <a:pt x="230202" y="167545"/>
                  <a:pt x="241668" y="191271"/>
                  <a:pt x="250904" y="217504"/>
                </a:cubicBezTo>
                <a:lnTo>
                  <a:pt x="268651" y="292690"/>
                </a:lnTo>
                <a:lnTo>
                  <a:pt x="268156" y="292846"/>
                </a:lnTo>
                <a:cubicBezTo>
                  <a:pt x="247239" y="295850"/>
                  <a:pt x="232362" y="290296"/>
                  <a:pt x="204434" y="318912"/>
                </a:cubicBezTo>
                <a:cubicBezTo>
                  <a:pt x="188928" y="338458"/>
                  <a:pt x="184165" y="359948"/>
                  <a:pt x="196717" y="402198"/>
                </a:cubicBezTo>
                <a:cubicBezTo>
                  <a:pt x="219644" y="479372"/>
                  <a:pt x="287351" y="521249"/>
                  <a:pt x="360791" y="504074"/>
                </a:cubicBezTo>
                <a:cubicBezTo>
                  <a:pt x="434230" y="486898"/>
                  <a:pt x="479841" y="413440"/>
                  <a:pt x="462666" y="340000"/>
                </a:cubicBezTo>
                <a:cubicBezTo>
                  <a:pt x="451931" y="294100"/>
                  <a:pt x="421745" y="257512"/>
                  <a:pt x="371137" y="246076"/>
                </a:cubicBezTo>
                <a:cubicBezTo>
                  <a:pt x="356336" y="244350"/>
                  <a:pt x="346232" y="244823"/>
                  <a:pt x="338838" y="246785"/>
                </a:cubicBezTo>
                <a:cubicBezTo>
                  <a:pt x="316655" y="252669"/>
                  <a:pt x="318859" y="271946"/>
                  <a:pt x="291794" y="285405"/>
                </a:cubicBezTo>
                <a:lnTo>
                  <a:pt x="285557" y="287368"/>
                </a:lnTo>
                <a:lnTo>
                  <a:pt x="285591" y="284721"/>
                </a:lnTo>
                <a:cubicBezTo>
                  <a:pt x="284020" y="228294"/>
                  <a:pt x="266457" y="170232"/>
                  <a:pt x="236576" y="136371"/>
                </a:cubicBezTo>
                <a:cubicBezTo>
                  <a:pt x="228038" y="126697"/>
                  <a:pt x="217288" y="117643"/>
                  <a:pt x="205146" y="109625"/>
                </a:cubicBezTo>
                <a:lnTo>
                  <a:pt x="180504" y="96904"/>
                </a:lnTo>
                <a:lnTo>
                  <a:pt x="235958" y="96904"/>
                </a:lnTo>
                <a:cubicBezTo>
                  <a:pt x="285427" y="96904"/>
                  <a:pt x="325529" y="75211"/>
                  <a:pt x="325529" y="48452"/>
                </a:cubicBezTo>
                <a:lnTo>
                  <a:pt x="325529" y="48452"/>
                </a:lnTo>
                <a:lnTo>
                  <a:pt x="325529" y="0"/>
                </a:lnTo>
                <a:lnTo>
                  <a:pt x="235958" y="0"/>
                </a:lnTo>
                <a:cubicBezTo>
                  <a:pt x="223591" y="0"/>
                  <a:pt x="211809" y="1356"/>
                  <a:pt x="201093" y="380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dirty="0">
              <a:cs typeface="B Nazanin" panose="00000700000000000000" pitchFamily="2" charset="-78"/>
            </a:endParaRPr>
          </a:p>
        </p:txBody>
      </p:sp>
      <p:sp>
        <p:nvSpPr>
          <p:cNvPr id="132" name="Freeform: Shape 131">
            <a:extLst>
              <a:ext uri="{FF2B5EF4-FFF2-40B4-BE49-F238E27FC236}">
                <a16:creationId xmlns:a16="http://schemas.microsoft.com/office/drawing/2014/main" id="{50A0252E-1AD8-466E-9A14-DECF12E37700}"/>
              </a:ext>
            </a:extLst>
          </p:cNvPr>
          <p:cNvSpPr/>
          <p:nvPr/>
        </p:nvSpPr>
        <p:spPr>
          <a:xfrm>
            <a:off x="7793535" y="2941719"/>
            <a:ext cx="371818" cy="493440"/>
          </a:xfrm>
          <a:custGeom>
            <a:avLst/>
            <a:gdLst>
              <a:gd name="connsiteX0" fmla="*/ 245761 w 371818"/>
              <a:gd name="connsiteY0" fmla="*/ 53834 h 493440"/>
              <a:gd name="connsiteX1" fmla="*/ 247046 w 371818"/>
              <a:gd name="connsiteY1" fmla="*/ 64967 h 493440"/>
              <a:gd name="connsiteX2" fmla="*/ 213128 w 371818"/>
              <a:gd name="connsiteY2" fmla="*/ 139919 h 493440"/>
              <a:gd name="connsiteX3" fmla="*/ 215748 w 371818"/>
              <a:gd name="connsiteY3" fmla="*/ 158320 h 493440"/>
              <a:gd name="connsiteX4" fmla="*/ 229503 w 371818"/>
              <a:gd name="connsiteY4" fmla="*/ 157874 h 493440"/>
              <a:gd name="connsiteX5" fmla="*/ 325234 w 371818"/>
              <a:gd name="connsiteY5" fmla="*/ 175203 h 493440"/>
              <a:gd name="connsiteX6" fmla="*/ 371817 w 371818"/>
              <a:gd name="connsiteY6" fmla="*/ 299014 h 493440"/>
              <a:gd name="connsiteX7" fmla="*/ 185909 w 371818"/>
              <a:gd name="connsiteY7" fmla="*/ 484922 h 493440"/>
              <a:gd name="connsiteX8" fmla="*/ 0 w 371818"/>
              <a:gd name="connsiteY8" fmla="*/ 299014 h 493440"/>
              <a:gd name="connsiteX9" fmla="*/ 92210 w 371818"/>
              <a:gd name="connsiteY9" fmla="*/ 146136 h 493440"/>
              <a:gd name="connsiteX10" fmla="*/ 179664 w 371818"/>
              <a:gd name="connsiteY10" fmla="*/ 150866 h 493440"/>
              <a:gd name="connsiteX11" fmla="*/ 191991 w 371818"/>
              <a:gd name="connsiteY11" fmla="*/ 155110 h 493440"/>
              <a:gd name="connsiteX12" fmla="*/ 192569 w 371818"/>
              <a:gd name="connsiteY12" fmla="*/ 146756 h 493440"/>
              <a:gd name="connsiteX13" fmla="*/ 245761 w 371818"/>
              <a:gd name="connsiteY13" fmla="*/ 53834 h 493440"/>
              <a:gd name="connsiteX14" fmla="*/ 57901 w 371818"/>
              <a:gd name="connsiteY14" fmla="*/ 0 h 493440"/>
              <a:gd name="connsiteX15" fmla="*/ 131053 w 371818"/>
              <a:gd name="connsiteY15" fmla="*/ 14508 h 493440"/>
              <a:gd name="connsiteX16" fmla="*/ 193639 w 371818"/>
              <a:gd name="connsiteY16" fmla="*/ 82287 h 493440"/>
              <a:gd name="connsiteX17" fmla="*/ 183074 w 371818"/>
              <a:gd name="connsiteY17" fmla="*/ 135558 h 493440"/>
              <a:gd name="connsiteX18" fmla="*/ 109923 w 371818"/>
              <a:gd name="connsiteY18" fmla="*/ 121050 h 493440"/>
              <a:gd name="connsiteX19" fmla="*/ 47336 w 371818"/>
              <a:gd name="connsiteY19" fmla="*/ 53271 h 493440"/>
              <a:gd name="connsiteX20" fmla="*/ 47336 w 371818"/>
              <a:gd name="connsiteY20" fmla="*/ 53271 h 493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71818" h="493440">
                <a:moveTo>
                  <a:pt x="245761" y="53834"/>
                </a:moveTo>
                <a:lnTo>
                  <a:pt x="247046" y="64967"/>
                </a:lnTo>
                <a:cubicBezTo>
                  <a:pt x="216390" y="79315"/>
                  <a:pt x="211360" y="113148"/>
                  <a:pt x="213128" y="139919"/>
                </a:cubicBezTo>
                <a:lnTo>
                  <a:pt x="215748" y="158320"/>
                </a:lnTo>
                <a:lnTo>
                  <a:pt x="229503" y="157874"/>
                </a:lnTo>
                <a:cubicBezTo>
                  <a:pt x="255127" y="154035"/>
                  <a:pt x="279341" y="145928"/>
                  <a:pt x="325234" y="175203"/>
                </a:cubicBezTo>
                <a:cubicBezTo>
                  <a:pt x="351847" y="196306"/>
                  <a:pt x="372048" y="242412"/>
                  <a:pt x="371817" y="299014"/>
                </a:cubicBezTo>
                <a:cubicBezTo>
                  <a:pt x="371420" y="396282"/>
                  <a:pt x="311115" y="528375"/>
                  <a:pt x="185909" y="484922"/>
                </a:cubicBezTo>
                <a:cubicBezTo>
                  <a:pt x="39781" y="513891"/>
                  <a:pt x="0" y="401688"/>
                  <a:pt x="0" y="299014"/>
                </a:cubicBezTo>
                <a:cubicBezTo>
                  <a:pt x="0" y="234842"/>
                  <a:pt x="28672" y="176984"/>
                  <a:pt x="92210" y="146136"/>
                </a:cubicBezTo>
                <a:cubicBezTo>
                  <a:pt x="149463" y="125506"/>
                  <a:pt x="161060" y="140190"/>
                  <a:pt x="179664" y="150866"/>
                </a:cubicBezTo>
                <a:lnTo>
                  <a:pt x="191991" y="155110"/>
                </a:lnTo>
                <a:lnTo>
                  <a:pt x="192569" y="146756"/>
                </a:lnTo>
                <a:cubicBezTo>
                  <a:pt x="193294" y="120985"/>
                  <a:pt x="196750" y="81397"/>
                  <a:pt x="245761" y="53834"/>
                </a:cubicBezTo>
                <a:close/>
                <a:moveTo>
                  <a:pt x="57901" y="0"/>
                </a:moveTo>
                <a:lnTo>
                  <a:pt x="131053" y="14508"/>
                </a:lnTo>
                <a:cubicBezTo>
                  <a:pt x="171453" y="22520"/>
                  <a:pt x="199474" y="52866"/>
                  <a:pt x="193639" y="82287"/>
                </a:cubicBezTo>
                <a:lnTo>
                  <a:pt x="183074" y="135558"/>
                </a:lnTo>
                <a:lnTo>
                  <a:pt x="109923" y="121050"/>
                </a:lnTo>
                <a:cubicBezTo>
                  <a:pt x="69522" y="113038"/>
                  <a:pt x="41501" y="82692"/>
                  <a:pt x="47336" y="53271"/>
                </a:cubicBezTo>
                <a:lnTo>
                  <a:pt x="47336" y="53271"/>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rtl="1"/>
            <a:endParaRPr lang="ko-KR" altLang="en-US">
              <a:cs typeface="B Nazanin" panose="00000700000000000000" pitchFamily="2" charset="-78"/>
            </a:endParaRPr>
          </a:p>
        </p:txBody>
      </p:sp>
      <p:sp>
        <p:nvSpPr>
          <p:cNvPr id="133" name="Freeform: Shape 132">
            <a:extLst>
              <a:ext uri="{FF2B5EF4-FFF2-40B4-BE49-F238E27FC236}">
                <a16:creationId xmlns:a16="http://schemas.microsoft.com/office/drawing/2014/main" id="{4508F8D8-BFE5-469D-B1AD-7B4996BDC2DC}"/>
              </a:ext>
            </a:extLst>
          </p:cNvPr>
          <p:cNvSpPr/>
          <p:nvPr/>
        </p:nvSpPr>
        <p:spPr>
          <a:xfrm>
            <a:off x="10295182" y="4247587"/>
            <a:ext cx="513393" cy="565746"/>
          </a:xfrm>
          <a:custGeom>
            <a:avLst/>
            <a:gdLst>
              <a:gd name="connsiteX0" fmla="*/ 3430250 w 3646364"/>
              <a:gd name="connsiteY0" fmla="*/ 3094915 h 4018199"/>
              <a:gd name="connsiteX1" fmla="*/ 1978059 w 3646364"/>
              <a:gd name="connsiteY1" fmla="*/ 3517354 h 4018199"/>
              <a:gd name="connsiteX2" fmla="*/ 1978064 w 3646364"/>
              <a:gd name="connsiteY2" fmla="*/ 3517353 h 4018199"/>
              <a:gd name="connsiteX3" fmla="*/ 1978061 w 3646364"/>
              <a:gd name="connsiteY3" fmla="*/ 3517354 h 4018199"/>
              <a:gd name="connsiteX4" fmla="*/ 3430252 w 3646364"/>
              <a:gd name="connsiteY4" fmla="*/ 3094916 h 4018199"/>
              <a:gd name="connsiteX5" fmla="*/ 3430243 w 3646364"/>
              <a:gd name="connsiteY5" fmla="*/ 3094917 h 4018199"/>
              <a:gd name="connsiteX6" fmla="*/ 314187 w 3646364"/>
              <a:gd name="connsiteY6" fmla="*/ 3058865 h 4018199"/>
              <a:gd name="connsiteX7" fmla="*/ 1137804 w 3646364"/>
              <a:gd name="connsiteY7" fmla="*/ 3252983 h 4018199"/>
              <a:gd name="connsiteX8" fmla="*/ 1149914 w 3646364"/>
              <a:gd name="connsiteY8" fmla="*/ 3256324 h 4018199"/>
              <a:gd name="connsiteX9" fmla="*/ 1164612 w 3646364"/>
              <a:gd name="connsiteY9" fmla="*/ 3260379 h 4018199"/>
              <a:gd name="connsiteX10" fmla="*/ 1164942 w 3646364"/>
              <a:gd name="connsiteY10" fmla="*/ 3260431 h 4018199"/>
              <a:gd name="connsiteX11" fmla="*/ 1286513 w 3646364"/>
              <a:gd name="connsiteY11" fmla="*/ 3279906 h 4018199"/>
              <a:gd name="connsiteX12" fmla="*/ 1429905 w 3646364"/>
              <a:gd name="connsiteY12" fmla="*/ 3291807 h 4018199"/>
              <a:gd name="connsiteX13" fmla="*/ 1429904 w 3646364"/>
              <a:gd name="connsiteY13" fmla="*/ 3291807 h 4018199"/>
              <a:gd name="connsiteX14" fmla="*/ 1429908 w 3646364"/>
              <a:gd name="connsiteY14" fmla="*/ 3291807 h 4018199"/>
              <a:gd name="connsiteX15" fmla="*/ 1429283 w 3646364"/>
              <a:gd name="connsiteY15" fmla="*/ 3291565 h 4018199"/>
              <a:gd name="connsiteX16" fmla="*/ 1359466 w 3646364"/>
              <a:gd name="connsiteY16" fmla="*/ 3264437 h 4018199"/>
              <a:gd name="connsiteX17" fmla="*/ 1295525 w 3646364"/>
              <a:gd name="connsiteY17" fmla="*/ 3248246 h 4018199"/>
              <a:gd name="connsiteX18" fmla="*/ 1181697 w 3646364"/>
              <a:gd name="connsiteY18" fmla="*/ 3229026 h 4018199"/>
              <a:gd name="connsiteX19" fmla="*/ 1181251 w 3646364"/>
              <a:gd name="connsiteY19" fmla="*/ 3228949 h 4018199"/>
              <a:gd name="connsiteX20" fmla="*/ 314188 w 3646364"/>
              <a:gd name="connsiteY20" fmla="*/ 3058865 h 4018199"/>
              <a:gd name="connsiteX21" fmla="*/ 314190 w 3646364"/>
              <a:gd name="connsiteY21" fmla="*/ 3058866 h 4018199"/>
              <a:gd name="connsiteX22" fmla="*/ 2669492 w 3646364"/>
              <a:gd name="connsiteY22" fmla="*/ 2619784 h 4018199"/>
              <a:gd name="connsiteX23" fmla="*/ 2284953 w 3646364"/>
              <a:gd name="connsiteY23" fmla="*/ 2748273 h 4018199"/>
              <a:gd name="connsiteX24" fmla="*/ 2284964 w 3646364"/>
              <a:gd name="connsiteY24" fmla="*/ 2748275 h 4018199"/>
              <a:gd name="connsiteX25" fmla="*/ 2284955 w 3646364"/>
              <a:gd name="connsiteY25" fmla="*/ 2748277 h 4018199"/>
              <a:gd name="connsiteX26" fmla="*/ 2285747 w 3646364"/>
              <a:gd name="connsiteY26" fmla="*/ 2748372 h 4018199"/>
              <a:gd name="connsiteX27" fmla="*/ 2340717 w 3646364"/>
              <a:gd name="connsiteY27" fmla="*/ 2755226 h 4018199"/>
              <a:gd name="connsiteX28" fmla="*/ 2584060 w 3646364"/>
              <a:gd name="connsiteY28" fmla="*/ 2684967 h 4018199"/>
              <a:gd name="connsiteX29" fmla="*/ 2666839 w 3646364"/>
              <a:gd name="connsiteY29" fmla="*/ 2621808 h 4018199"/>
              <a:gd name="connsiteX30" fmla="*/ 2669492 w 3646364"/>
              <a:gd name="connsiteY30" fmla="*/ 2619788 h 4018199"/>
              <a:gd name="connsiteX31" fmla="*/ 2669482 w 3646364"/>
              <a:gd name="connsiteY31" fmla="*/ 2619792 h 4018199"/>
              <a:gd name="connsiteX32" fmla="*/ 1340244 w 3646364"/>
              <a:gd name="connsiteY32" fmla="*/ 1697265 h 4018199"/>
              <a:gd name="connsiteX33" fmla="*/ 1579655 w 3646364"/>
              <a:gd name="connsiteY33" fmla="*/ 2090125 h 4018199"/>
              <a:gd name="connsiteX34" fmla="*/ 1579655 w 3646364"/>
              <a:gd name="connsiteY34" fmla="*/ 2090111 h 4018199"/>
              <a:gd name="connsiteX35" fmla="*/ 1579660 w 3646364"/>
              <a:gd name="connsiteY35" fmla="*/ 2090124 h 4018199"/>
              <a:gd name="connsiteX36" fmla="*/ 1340247 w 3646364"/>
              <a:gd name="connsiteY36" fmla="*/ 1697265 h 4018199"/>
              <a:gd name="connsiteX37" fmla="*/ 1340252 w 3646364"/>
              <a:gd name="connsiteY37" fmla="*/ 1697270 h 4018199"/>
              <a:gd name="connsiteX38" fmla="*/ 779295 w 3646364"/>
              <a:gd name="connsiteY38" fmla="*/ 1410778 h 4018199"/>
              <a:gd name="connsiteX39" fmla="*/ 859572 w 3646364"/>
              <a:gd name="connsiteY39" fmla="*/ 1420877 h 4018199"/>
              <a:gd name="connsiteX40" fmla="*/ 1374449 w 3646364"/>
              <a:gd name="connsiteY40" fmla="*/ 1651047 h 4018199"/>
              <a:gd name="connsiteX41" fmla="*/ 1639744 w 3646364"/>
              <a:gd name="connsiteY41" fmla="*/ 2167772 h 4018199"/>
              <a:gd name="connsiteX42" fmla="*/ 1641593 w 3646364"/>
              <a:gd name="connsiteY42" fmla="*/ 2206595 h 4018199"/>
              <a:gd name="connsiteX43" fmla="*/ 1596299 w 3646364"/>
              <a:gd name="connsiteY43" fmla="*/ 2305503 h 4018199"/>
              <a:gd name="connsiteX44" fmla="*/ 1526047 w 3646364"/>
              <a:gd name="connsiteY44" fmla="*/ 2365586 h 4018199"/>
              <a:gd name="connsiteX45" fmla="*/ 1069406 w 3646364"/>
              <a:gd name="connsiteY45" fmla="*/ 2467268 h 4018199"/>
              <a:gd name="connsiteX46" fmla="*/ 465789 w 3646364"/>
              <a:gd name="connsiteY46" fmla="*/ 2129872 h 4018199"/>
              <a:gd name="connsiteX47" fmla="*/ 347469 w 3646364"/>
              <a:gd name="connsiteY47" fmla="*/ 1607600 h 4018199"/>
              <a:gd name="connsiteX48" fmla="*/ 779295 w 3646364"/>
              <a:gd name="connsiteY48" fmla="*/ 1410778 h 4018199"/>
              <a:gd name="connsiteX49" fmla="*/ 2031673 w 3646364"/>
              <a:gd name="connsiteY49" fmla="*/ 709107 h 4018199"/>
              <a:gd name="connsiteX50" fmla="*/ 2027195 w 3646364"/>
              <a:gd name="connsiteY50" fmla="*/ 740358 h 4018199"/>
              <a:gd name="connsiteX51" fmla="*/ 2008321 w 3646364"/>
              <a:gd name="connsiteY51" fmla="*/ 871946 h 4018199"/>
              <a:gd name="connsiteX52" fmla="*/ 1895057 w 3646364"/>
              <a:gd name="connsiteY52" fmla="*/ 1149778 h 4018199"/>
              <a:gd name="connsiteX53" fmla="*/ 1811626 w 3646364"/>
              <a:gd name="connsiteY53" fmla="*/ 1269474 h 4018199"/>
              <a:gd name="connsiteX54" fmla="*/ 1809823 w 3646364"/>
              <a:gd name="connsiteY54" fmla="*/ 1272051 h 4018199"/>
              <a:gd name="connsiteX55" fmla="*/ 1809835 w 3646364"/>
              <a:gd name="connsiteY55" fmla="*/ 1272043 h 4018199"/>
              <a:gd name="connsiteX56" fmla="*/ 1809826 w 3646364"/>
              <a:gd name="connsiteY56" fmla="*/ 1272055 h 4018199"/>
              <a:gd name="connsiteX57" fmla="*/ 2031676 w 3646364"/>
              <a:gd name="connsiteY57" fmla="*/ 709111 h 4018199"/>
              <a:gd name="connsiteX58" fmla="*/ 2031675 w 3646364"/>
              <a:gd name="connsiteY58" fmla="*/ 709119 h 4018199"/>
              <a:gd name="connsiteX59" fmla="*/ 1630497 w 3646364"/>
              <a:gd name="connsiteY59" fmla="*/ 117 h 4018199"/>
              <a:gd name="connsiteX60" fmla="*/ 2055710 w 3646364"/>
              <a:gd name="connsiteY60" fmla="*/ 400370 h 4018199"/>
              <a:gd name="connsiteX61" fmla="*/ 2039071 w 3646364"/>
              <a:gd name="connsiteY61" fmla="*/ 1055752 h 4018199"/>
              <a:gd name="connsiteX62" fmla="*/ 1771002 w 3646364"/>
              <a:gd name="connsiteY62" fmla="*/ 1369114 h 4018199"/>
              <a:gd name="connsiteX63" fmla="*/ 1732063 w 3646364"/>
              <a:gd name="connsiteY63" fmla="*/ 1392686 h 4018199"/>
              <a:gd name="connsiteX64" fmla="*/ 1710523 w 3646364"/>
              <a:gd name="connsiteY64" fmla="*/ 1419963 h 4018199"/>
              <a:gd name="connsiteX65" fmla="*/ 1710917 w 3646364"/>
              <a:gd name="connsiteY65" fmla="*/ 1419953 h 4018199"/>
              <a:gd name="connsiteX66" fmla="*/ 1704446 w 3646364"/>
              <a:gd name="connsiteY66" fmla="*/ 1489282 h 4018199"/>
              <a:gd name="connsiteX67" fmla="*/ 1764531 w 3646364"/>
              <a:gd name="connsiteY67" fmla="*/ 2579116 h 4018199"/>
              <a:gd name="connsiteX68" fmla="*/ 1793186 w 3646364"/>
              <a:gd name="connsiteY68" fmla="*/ 2705755 h 4018199"/>
              <a:gd name="connsiteX69" fmla="*/ 1901338 w 3646364"/>
              <a:gd name="connsiteY69" fmla="*/ 2635041 h 4018199"/>
              <a:gd name="connsiteX70" fmla="*/ 1921015 w 3646364"/>
              <a:gd name="connsiteY70" fmla="*/ 2590768 h 4018199"/>
              <a:gd name="connsiteX71" fmla="*/ 1920749 w 3646364"/>
              <a:gd name="connsiteY71" fmla="*/ 2590206 h 4018199"/>
              <a:gd name="connsiteX72" fmla="*/ 1922598 w 3646364"/>
              <a:gd name="connsiteY72" fmla="*/ 2582810 h 4018199"/>
              <a:gd name="connsiteX73" fmla="*/ 1929993 w 3646364"/>
              <a:gd name="connsiteY73" fmla="*/ 2461718 h 4018199"/>
              <a:gd name="connsiteX74" fmla="*/ 2686131 w 3646364"/>
              <a:gd name="connsiteY74" fmla="*/ 1697262 h 4018199"/>
              <a:gd name="connsiteX75" fmla="*/ 3099327 w 3646364"/>
              <a:gd name="connsiteY75" fmla="*/ 2240792 h 4018199"/>
              <a:gd name="connsiteX76" fmla="*/ 3063276 w 3646364"/>
              <a:gd name="connsiteY76" fmla="*/ 2330457 h 4018199"/>
              <a:gd name="connsiteX77" fmla="*/ 2241507 w 3646364"/>
              <a:gd name="connsiteY77" fmla="*/ 2818525 h 4018199"/>
              <a:gd name="connsiteX78" fmla="*/ 2000245 w 3646364"/>
              <a:gd name="connsiteY78" fmla="*/ 2728861 h 4018199"/>
              <a:gd name="connsiteX79" fmla="*/ 1976212 w 3646364"/>
              <a:gd name="connsiteY79" fmla="*/ 2707600 h 4018199"/>
              <a:gd name="connsiteX80" fmla="*/ 1975410 w 3646364"/>
              <a:gd name="connsiteY80" fmla="*/ 2705903 h 4018199"/>
              <a:gd name="connsiteX81" fmla="*/ 1949507 w 3646364"/>
              <a:gd name="connsiteY81" fmla="*/ 2694258 h 4018199"/>
              <a:gd name="connsiteX82" fmla="*/ 1872682 w 3646364"/>
              <a:gd name="connsiteY82" fmla="*/ 2735334 h 4018199"/>
              <a:gd name="connsiteX83" fmla="*/ 1754362 w 3646364"/>
              <a:gd name="connsiteY83" fmla="*/ 2990462 h 4018199"/>
              <a:gd name="connsiteX84" fmla="*/ 1732177 w 3646364"/>
              <a:gd name="connsiteY84" fmla="*/ 3451723 h 4018199"/>
              <a:gd name="connsiteX85" fmla="*/ 1758985 w 3646364"/>
              <a:gd name="connsiteY85" fmla="*/ 3536766 h 4018199"/>
              <a:gd name="connsiteX86" fmla="*/ 1857892 w 3646364"/>
              <a:gd name="connsiteY86" fmla="*/ 3507186 h 4018199"/>
              <a:gd name="connsiteX87" fmla="*/ 2085288 w 3646364"/>
              <a:gd name="connsiteY87" fmla="*/ 3289034 h 4018199"/>
              <a:gd name="connsiteX88" fmla="*/ 3232436 w 3646364"/>
              <a:gd name="connsiteY88" fmla="*/ 2971050 h 4018199"/>
              <a:gd name="connsiteX89" fmla="*/ 3555967 w 3646364"/>
              <a:gd name="connsiteY89" fmla="*/ 3009873 h 4018199"/>
              <a:gd name="connsiteX90" fmla="*/ 3645630 w 3646364"/>
              <a:gd name="connsiteY90" fmla="*/ 3051471 h 4018199"/>
              <a:gd name="connsiteX91" fmla="*/ 3593866 w 3646364"/>
              <a:gd name="connsiteY91" fmla="*/ 3125420 h 4018199"/>
              <a:gd name="connsiteX92" fmla="*/ 2003943 w 3646364"/>
              <a:gd name="connsiteY92" fmla="*/ 3601472 h 4018199"/>
              <a:gd name="connsiteX93" fmla="*/ 1709068 w 3646364"/>
              <a:gd name="connsiteY93" fmla="*/ 3924078 h 4018199"/>
              <a:gd name="connsiteX94" fmla="*/ 1614782 w 3646364"/>
              <a:gd name="connsiteY94" fmla="*/ 4011893 h 4018199"/>
              <a:gd name="connsiteX95" fmla="*/ 1574110 w 3646364"/>
              <a:gd name="connsiteY95" fmla="*/ 3931472 h 4018199"/>
              <a:gd name="connsiteX96" fmla="*/ 1624950 w 3646364"/>
              <a:gd name="connsiteY96" fmla="*/ 3438782 h 4018199"/>
              <a:gd name="connsiteX97" fmla="*/ 1484445 w 3646364"/>
              <a:gd name="connsiteY97" fmla="*/ 3329706 h 4018199"/>
              <a:gd name="connsiteX98" fmla="*/ 1240411 w 3646364"/>
              <a:gd name="connsiteY98" fmla="*/ 3398110 h 4018199"/>
              <a:gd name="connsiteX99" fmla="*/ 73851 w 3646364"/>
              <a:gd name="connsiteY99" fmla="*/ 3068108 h 4018199"/>
              <a:gd name="connsiteX100" fmla="*/ 1750 w 3646364"/>
              <a:gd name="connsiteY100" fmla="*/ 2966427 h 4018199"/>
              <a:gd name="connsiteX101" fmla="*/ 105280 w 3646364"/>
              <a:gd name="connsiteY101" fmla="*/ 2917436 h 4018199"/>
              <a:gd name="connsiteX102" fmla="*/ 1392933 w 3646364"/>
              <a:gd name="connsiteY102" fmla="*/ 3150378 h 4018199"/>
              <a:gd name="connsiteX103" fmla="*/ 1508479 w 3646364"/>
              <a:gd name="connsiteY103" fmla="*/ 3235420 h 4018199"/>
              <a:gd name="connsiteX104" fmla="*/ 1658227 w 3646364"/>
              <a:gd name="connsiteY104" fmla="*/ 3169789 h 4018199"/>
              <a:gd name="connsiteX105" fmla="*/ 1686884 w 3646364"/>
              <a:gd name="connsiteY105" fmla="*/ 2441385 h 4018199"/>
              <a:gd name="connsiteX106" fmla="*/ 1636042 w 3646364"/>
              <a:gd name="connsiteY106" fmla="*/ 2312897 h 4018199"/>
              <a:gd name="connsiteX107" fmla="*/ 1598144 w 3646364"/>
              <a:gd name="connsiteY107" fmla="*/ 2303653 h 4018199"/>
              <a:gd name="connsiteX108" fmla="*/ 1643437 w 3646364"/>
              <a:gd name="connsiteY108" fmla="*/ 2204745 h 4018199"/>
              <a:gd name="connsiteX109" fmla="*/ 1646211 w 3646364"/>
              <a:gd name="connsiteY109" fmla="*/ 2227854 h 4018199"/>
              <a:gd name="connsiteX110" fmla="*/ 1661001 w 3646364"/>
              <a:gd name="connsiteY110" fmla="*/ 2244493 h 4018199"/>
              <a:gd name="connsiteX111" fmla="*/ 1651757 w 3646364"/>
              <a:gd name="connsiteY111" fmla="*/ 1520709 h 4018199"/>
              <a:gd name="connsiteX112" fmla="*/ 1631190 w 3646364"/>
              <a:gd name="connsiteY112" fmla="*/ 1466518 h 4018199"/>
              <a:gd name="connsiteX113" fmla="*/ 1602142 w 3646364"/>
              <a:gd name="connsiteY113" fmla="*/ 1424499 h 4018199"/>
              <a:gd name="connsiteX114" fmla="*/ 1599069 w 3646364"/>
              <a:gd name="connsiteY114" fmla="*/ 1424577 h 4018199"/>
              <a:gd name="connsiteX115" fmla="*/ 1531590 w 3646364"/>
              <a:gd name="connsiteY115" fmla="*/ 1383904 h 4018199"/>
              <a:gd name="connsiteX116" fmla="*/ 1280160 w 3646364"/>
              <a:gd name="connsiteY116" fmla="*/ 1136172 h 4018199"/>
              <a:gd name="connsiteX117" fmla="*/ 1208058 w 3646364"/>
              <a:gd name="connsiteY117" fmla="*/ 434572 h 4018199"/>
              <a:gd name="connsiteX118" fmla="*/ 1630497 w 3646364"/>
              <a:gd name="connsiteY118" fmla="*/ 117 h 40181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Lst>
            <a:rect l="l" t="t" r="r" b="b"/>
            <a:pathLst>
              <a:path w="3646364" h="4018199">
                <a:moveTo>
                  <a:pt x="3430250" y="3094915"/>
                </a:moveTo>
                <a:cubicBezTo>
                  <a:pt x="3120585" y="3117100"/>
                  <a:pt x="2253523" y="3369455"/>
                  <a:pt x="1978059" y="3517354"/>
                </a:cubicBezTo>
                <a:lnTo>
                  <a:pt x="1978064" y="3517353"/>
                </a:lnTo>
                <a:lnTo>
                  <a:pt x="1978061" y="3517354"/>
                </a:lnTo>
                <a:cubicBezTo>
                  <a:pt x="2458735" y="3372227"/>
                  <a:pt x="2942183" y="3223404"/>
                  <a:pt x="3430252" y="3094916"/>
                </a:cubicBezTo>
                <a:lnTo>
                  <a:pt x="3430243" y="3094917"/>
                </a:lnTo>
                <a:close/>
                <a:moveTo>
                  <a:pt x="314187" y="3058865"/>
                </a:moveTo>
                <a:cubicBezTo>
                  <a:pt x="579483" y="3163320"/>
                  <a:pt x="854945" y="3221555"/>
                  <a:pt x="1137804" y="3252983"/>
                </a:cubicBezTo>
                <a:lnTo>
                  <a:pt x="1149914" y="3256324"/>
                </a:lnTo>
                <a:lnTo>
                  <a:pt x="1164612" y="3260379"/>
                </a:lnTo>
                <a:lnTo>
                  <a:pt x="1164942" y="3260431"/>
                </a:lnTo>
                <a:lnTo>
                  <a:pt x="1286513" y="3279906"/>
                </a:lnTo>
                <a:cubicBezTo>
                  <a:pt x="1329843" y="3284181"/>
                  <a:pt x="1376754" y="3287185"/>
                  <a:pt x="1429905" y="3291807"/>
                </a:cubicBezTo>
                <a:lnTo>
                  <a:pt x="1429904" y="3291807"/>
                </a:lnTo>
                <a:lnTo>
                  <a:pt x="1429908" y="3291807"/>
                </a:lnTo>
                <a:lnTo>
                  <a:pt x="1429283" y="3291565"/>
                </a:lnTo>
                <a:lnTo>
                  <a:pt x="1359466" y="3264437"/>
                </a:lnTo>
                <a:cubicBezTo>
                  <a:pt x="1337151" y="3257461"/>
                  <a:pt x="1315919" y="3252348"/>
                  <a:pt x="1295525" y="3248246"/>
                </a:cubicBezTo>
                <a:lnTo>
                  <a:pt x="1181697" y="3229026"/>
                </a:lnTo>
                <a:lnTo>
                  <a:pt x="1181251" y="3228949"/>
                </a:lnTo>
                <a:cubicBezTo>
                  <a:pt x="891922" y="3172563"/>
                  <a:pt x="604442" y="3114327"/>
                  <a:pt x="314188" y="3058865"/>
                </a:cubicBezTo>
                <a:lnTo>
                  <a:pt x="314190" y="3058866"/>
                </a:lnTo>
                <a:close/>
                <a:moveTo>
                  <a:pt x="2669492" y="2619784"/>
                </a:moveTo>
                <a:cubicBezTo>
                  <a:pt x="2543778" y="2670625"/>
                  <a:pt x="2418063" y="2718693"/>
                  <a:pt x="2284953" y="2748273"/>
                </a:cubicBezTo>
                <a:lnTo>
                  <a:pt x="2284964" y="2748275"/>
                </a:lnTo>
                <a:lnTo>
                  <a:pt x="2284955" y="2748277"/>
                </a:lnTo>
                <a:lnTo>
                  <a:pt x="2285747" y="2748372"/>
                </a:lnTo>
                <a:lnTo>
                  <a:pt x="2340717" y="2755226"/>
                </a:lnTo>
                <a:cubicBezTo>
                  <a:pt x="2431340" y="2760091"/>
                  <a:pt x="2510724" y="2732233"/>
                  <a:pt x="2584060" y="2684967"/>
                </a:cubicBezTo>
                <a:lnTo>
                  <a:pt x="2666839" y="2621808"/>
                </a:lnTo>
                <a:lnTo>
                  <a:pt x="2669492" y="2619788"/>
                </a:lnTo>
                <a:lnTo>
                  <a:pt x="2669482" y="2619792"/>
                </a:lnTo>
                <a:close/>
                <a:moveTo>
                  <a:pt x="1340244" y="1697265"/>
                </a:moveTo>
                <a:cubicBezTo>
                  <a:pt x="1461337" y="1801719"/>
                  <a:pt x="1528815" y="1942225"/>
                  <a:pt x="1579655" y="2090125"/>
                </a:cubicBezTo>
                <a:lnTo>
                  <a:pt x="1579655" y="2090111"/>
                </a:lnTo>
                <a:lnTo>
                  <a:pt x="1579660" y="2090124"/>
                </a:lnTo>
                <a:cubicBezTo>
                  <a:pt x="1594450" y="1903400"/>
                  <a:pt x="1502013" y="1779535"/>
                  <a:pt x="1340247" y="1697265"/>
                </a:cubicBezTo>
                <a:lnTo>
                  <a:pt x="1340252" y="1697270"/>
                </a:lnTo>
                <a:close/>
                <a:moveTo>
                  <a:pt x="779295" y="1410778"/>
                </a:moveTo>
                <a:cubicBezTo>
                  <a:pt x="805814" y="1412341"/>
                  <a:pt x="832650" y="1415677"/>
                  <a:pt x="859572" y="1420877"/>
                </a:cubicBezTo>
                <a:cubicBezTo>
                  <a:pt x="1048145" y="1456928"/>
                  <a:pt x="1221927" y="1534575"/>
                  <a:pt x="1374449" y="1651047"/>
                </a:cubicBezTo>
                <a:cubicBezTo>
                  <a:pt x="1542685" y="1781383"/>
                  <a:pt x="1648988" y="1944073"/>
                  <a:pt x="1639744" y="2167772"/>
                </a:cubicBezTo>
                <a:cubicBezTo>
                  <a:pt x="1639744" y="2179788"/>
                  <a:pt x="1640669" y="2192729"/>
                  <a:pt x="1641593" y="2206595"/>
                </a:cubicBezTo>
                <a:lnTo>
                  <a:pt x="1596299" y="2305503"/>
                </a:lnTo>
                <a:cubicBezTo>
                  <a:pt x="1566719" y="2311049"/>
                  <a:pt x="1549156" y="2348024"/>
                  <a:pt x="1526047" y="2365586"/>
                </a:cubicBezTo>
                <a:cubicBezTo>
                  <a:pt x="1391088" y="2479285"/>
                  <a:pt x="1231171" y="2501470"/>
                  <a:pt x="1069406" y="2467268"/>
                </a:cubicBezTo>
                <a:cubicBezTo>
                  <a:pt x="835539" y="2418276"/>
                  <a:pt x="630328" y="2304579"/>
                  <a:pt x="465789" y="2129872"/>
                </a:cubicBezTo>
                <a:cubicBezTo>
                  <a:pt x="311419" y="1969031"/>
                  <a:pt x="265200" y="1748106"/>
                  <a:pt x="347469" y="1607600"/>
                </a:cubicBezTo>
                <a:cubicBezTo>
                  <a:pt x="423499" y="1475762"/>
                  <a:pt x="593656" y="1399834"/>
                  <a:pt x="779295" y="1410778"/>
                </a:cubicBezTo>
                <a:close/>
                <a:moveTo>
                  <a:pt x="2031673" y="709107"/>
                </a:moveTo>
                <a:lnTo>
                  <a:pt x="2027195" y="740358"/>
                </a:lnTo>
                <a:lnTo>
                  <a:pt x="2008321" y="871946"/>
                </a:lnTo>
                <a:cubicBezTo>
                  <a:pt x="1984837" y="974378"/>
                  <a:pt x="1946042" y="1065371"/>
                  <a:pt x="1895057" y="1149778"/>
                </a:cubicBezTo>
                <a:lnTo>
                  <a:pt x="1811626" y="1269474"/>
                </a:lnTo>
                <a:lnTo>
                  <a:pt x="1809823" y="1272051"/>
                </a:lnTo>
                <a:lnTo>
                  <a:pt x="1809835" y="1272043"/>
                </a:lnTo>
                <a:lnTo>
                  <a:pt x="1809826" y="1272055"/>
                </a:lnTo>
                <a:cubicBezTo>
                  <a:pt x="1991003" y="1162979"/>
                  <a:pt x="2084366" y="934658"/>
                  <a:pt x="2031676" y="709111"/>
                </a:cubicBezTo>
                <a:lnTo>
                  <a:pt x="2031675" y="709119"/>
                </a:lnTo>
                <a:close/>
                <a:moveTo>
                  <a:pt x="1630497" y="117"/>
                </a:moveTo>
                <a:cubicBezTo>
                  <a:pt x="1787641" y="-5430"/>
                  <a:pt x="1992852" y="186840"/>
                  <a:pt x="2055710" y="400370"/>
                </a:cubicBezTo>
                <a:cubicBezTo>
                  <a:pt x="2123189" y="618522"/>
                  <a:pt x="2111172" y="839448"/>
                  <a:pt x="2039071" y="1055752"/>
                </a:cubicBezTo>
                <a:cubicBezTo>
                  <a:pt x="1991003" y="1194407"/>
                  <a:pt x="1905961" y="1303484"/>
                  <a:pt x="1771002" y="1369114"/>
                </a:cubicBezTo>
                <a:cubicBezTo>
                  <a:pt x="1755288" y="1376509"/>
                  <a:pt x="1742347" y="1384135"/>
                  <a:pt x="1732063" y="1392686"/>
                </a:cubicBezTo>
                <a:lnTo>
                  <a:pt x="1710523" y="1419963"/>
                </a:lnTo>
                <a:lnTo>
                  <a:pt x="1710917" y="1419953"/>
                </a:lnTo>
                <a:cubicBezTo>
                  <a:pt x="1701673" y="1438441"/>
                  <a:pt x="1699825" y="1459701"/>
                  <a:pt x="1704446" y="1489282"/>
                </a:cubicBezTo>
                <a:cubicBezTo>
                  <a:pt x="1759909" y="1850711"/>
                  <a:pt x="1761757" y="2214913"/>
                  <a:pt x="1764531" y="2579116"/>
                </a:cubicBezTo>
                <a:cubicBezTo>
                  <a:pt x="1766380" y="2623486"/>
                  <a:pt x="1742346" y="2702982"/>
                  <a:pt x="1793186" y="2705755"/>
                </a:cubicBezTo>
                <a:cubicBezTo>
                  <a:pt x="1835477" y="2707141"/>
                  <a:pt x="1875687" y="2677331"/>
                  <a:pt x="1901338" y="2635041"/>
                </a:cubicBezTo>
                <a:lnTo>
                  <a:pt x="1921015" y="2590768"/>
                </a:lnTo>
                <a:lnTo>
                  <a:pt x="1920749" y="2590206"/>
                </a:lnTo>
                <a:cubicBezTo>
                  <a:pt x="1920749" y="2587432"/>
                  <a:pt x="1921674" y="2585583"/>
                  <a:pt x="1922598" y="2582810"/>
                </a:cubicBezTo>
                <a:cubicBezTo>
                  <a:pt x="1932767" y="2543987"/>
                  <a:pt x="1927219" y="2503314"/>
                  <a:pt x="1929993" y="2461718"/>
                </a:cubicBezTo>
                <a:cubicBezTo>
                  <a:pt x="1954027" y="2085498"/>
                  <a:pt x="2323776" y="1712052"/>
                  <a:pt x="2686131" y="1697262"/>
                </a:cubicBezTo>
                <a:cubicBezTo>
                  <a:pt x="3060502" y="1682472"/>
                  <a:pt x="3169579" y="1845162"/>
                  <a:pt x="3099327" y="2240792"/>
                </a:cubicBezTo>
                <a:cubicBezTo>
                  <a:pt x="3094705" y="2272221"/>
                  <a:pt x="3079915" y="2303650"/>
                  <a:pt x="3063276" y="2330457"/>
                </a:cubicBezTo>
                <a:cubicBezTo>
                  <a:pt x="2864536" y="2619784"/>
                  <a:pt x="2591845" y="2788945"/>
                  <a:pt x="2241507" y="2818525"/>
                </a:cubicBezTo>
                <a:cubicBezTo>
                  <a:pt x="2149994" y="2825920"/>
                  <a:pt x="2063103" y="2799113"/>
                  <a:pt x="2000245" y="2728861"/>
                </a:cubicBezTo>
                <a:cubicBezTo>
                  <a:pt x="1991926" y="2719618"/>
                  <a:pt x="1983607" y="2712222"/>
                  <a:pt x="1976212" y="2707600"/>
                </a:cubicBezTo>
                <a:lnTo>
                  <a:pt x="1975410" y="2705903"/>
                </a:lnTo>
                <a:lnTo>
                  <a:pt x="1949507" y="2694258"/>
                </a:lnTo>
                <a:cubicBezTo>
                  <a:pt x="1923119" y="2689752"/>
                  <a:pt x="1899721" y="2707603"/>
                  <a:pt x="1872682" y="2735334"/>
                </a:cubicBezTo>
                <a:cubicBezTo>
                  <a:pt x="1797808" y="2808360"/>
                  <a:pt x="1754362" y="2883234"/>
                  <a:pt x="1754362" y="2990462"/>
                </a:cubicBezTo>
                <a:cubicBezTo>
                  <a:pt x="1754362" y="3145756"/>
                  <a:pt x="1739572" y="3299201"/>
                  <a:pt x="1732177" y="3451723"/>
                </a:cubicBezTo>
                <a:cubicBezTo>
                  <a:pt x="1732177" y="3481303"/>
                  <a:pt x="1720161" y="3521976"/>
                  <a:pt x="1758985" y="3536766"/>
                </a:cubicBezTo>
                <a:cubicBezTo>
                  <a:pt x="1797808" y="3550632"/>
                  <a:pt x="1829237" y="3536766"/>
                  <a:pt x="1857892" y="3507186"/>
                </a:cubicBezTo>
                <a:cubicBezTo>
                  <a:pt x="1932767" y="3435085"/>
                  <a:pt x="2005792" y="3354664"/>
                  <a:pt x="2085288" y="3289034"/>
                </a:cubicBezTo>
                <a:cubicBezTo>
                  <a:pt x="2420836" y="3012646"/>
                  <a:pt x="2814619" y="2948865"/>
                  <a:pt x="3232436" y="2971050"/>
                </a:cubicBezTo>
                <a:cubicBezTo>
                  <a:pt x="3340587" y="2975671"/>
                  <a:pt x="3446891" y="2995083"/>
                  <a:pt x="3555967" y="3009873"/>
                </a:cubicBezTo>
                <a:cubicBezTo>
                  <a:pt x="3590168" y="3015420"/>
                  <a:pt x="3636387" y="3008025"/>
                  <a:pt x="3645630" y="3051471"/>
                </a:cubicBezTo>
                <a:cubicBezTo>
                  <a:pt x="3652102" y="3085672"/>
                  <a:pt x="3614202" y="3105083"/>
                  <a:pt x="3593866" y="3125420"/>
                </a:cubicBezTo>
                <a:cubicBezTo>
                  <a:pt x="3146469" y="3558027"/>
                  <a:pt x="2607560" y="3705926"/>
                  <a:pt x="2003943" y="3601472"/>
                </a:cubicBezTo>
                <a:cubicBezTo>
                  <a:pt x="1686884" y="3545085"/>
                  <a:pt x="1673017" y="3603320"/>
                  <a:pt x="1709068" y="3924078"/>
                </a:cubicBezTo>
                <a:cubicBezTo>
                  <a:pt x="1721085" y="4034078"/>
                  <a:pt x="1677640" y="4022061"/>
                  <a:pt x="1614782" y="4011893"/>
                </a:cubicBezTo>
                <a:cubicBezTo>
                  <a:pt x="1569488" y="4004498"/>
                  <a:pt x="1564866" y="3974918"/>
                  <a:pt x="1574110" y="3931472"/>
                </a:cubicBezTo>
                <a:cubicBezTo>
                  <a:pt x="1608311" y="3768783"/>
                  <a:pt x="1615706" y="3604245"/>
                  <a:pt x="1624950" y="3438782"/>
                </a:cubicBezTo>
                <a:cubicBezTo>
                  <a:pt x="1631421" y="3314916"/>
                  <a:pt x="1605539" y="3295505"/>
                  <a:pt x="1484445" y="3329706"/>
                </a:cubicBezTo>
                <a:cubicBezTo>
                  <a:pt x="1402176" y="3351891"/>
                  <a:pt x="1322680" y="3378698"/>
                  <a:pt x="1240411" y="3398110"/>
                </a:cubicBezTo>
                <a:cubicBezTo>
                  <a:pt x="791165" y="3507186"/>
                  <a:pt x="409399" y="3371303"/>
                  <a:pt x="73851" y="3068108"/>
                </a:cubicBezTo>
                <a:cubicBezTo>
                  <a:pt x="42422" y="3039453"/>
                  <a:pt x="-10267" y="3015420"/>
                  <a:pt x="1750" y="2966427"/>
                </a:cubicBezTo>
                <a:cubicBezTo>
                  <a:pt x="13767" y="2927605"/>
                  <a:pt x="66456" y="2927605"/>
                  <a:pt x="105280" y="2917436"/>
                </a:cubicBezTo>
                <a:cubicBezTo>
                  <a:pt x="569315" y="2805588"/>
                  <a:pt x="1001922" y="2868444"/>
                  <a:pt x="1392933" y="3150378"/>
                </a:cubicBezTo>
                <a:cubicBezTo>
                  <a:pt x="1430832" y="3177185"/>
                  <a:pt x="1469655" y="3208614"/>
                  <a:pt x="1508479" y="3235420"/>
                </a:cubicBezTo>
                <a:cubicBezTo>
                  <a:pt x="1605539" y="3301051"/>
                  <a:pt x="1653606" y="3281639"/>
                  <a:pt x="1658227" y="3169789"/>
                </a:cubicBezTo>
                <a:cubicBezTo>
                  <a:pt x="1670245" y="2926680"/>
                  <a:pt x="1677640" y="2684494"/>
                  <a:pt x="1686884" y="2441385"/>
                </a:cubicBezTo>
                <a:cubicBezTo>
                  <a:pt x="1688732" y="2390544"/>
                  <a:pt x="1682261" y="2342477"/>
                  <a:pt x="1636042" y="2312897"/>
                </a:cubicBezTo>
                <a:cubicBezTo>
                  <a:pt x="1621253" y="2303653"/>
                  <a:pt x="1609236" y="2301804"/>
                  <a:pt x="1598144" y="2303653"/>
                </a:cubicBezTo>
                <a:lnTo>
                  <a:pt x="1643437" y="2204745"/>
                </a:lnTo>
                <a:cubicBezTo>
                  <a:pt x="1644362" y="2213065"/>
                  <a:pt x="1645286" y="2220460"/>
                  <a:pt x="1646211" y="2227854"/>
                </a:cubicBezTo>
                <a:cubicBezTo>
                  <a:pt x="1648984" y="2232476"/>
                  <a:pt x="1656379" y="2239872"/>
                  <a:pt x="1661001" y="2244493"/>
                </a:cubicBezTo>
                <a:cubicBezTo>
                  <a:pt x="1683186" y="2001383"/>
                  <a:pt x="1717387" y="1758273"/>
                  <a:pt x="1651757" y="1520709"/>
                </a:cubicBezTo>
                <a:cubicBezTo>
                  <a:pt x="1645749" y="1500835"/>
                  <a:pt x="1639278" y="1482810"/>
                  <a:pt x="1631190" y="1466518"/>
                </a:cubicBezTo>
                <a:lnTo>
                  <a:pt x="1602142" y="1424499"/>
                </a:lnTo>
                <a:lnTo>
                  <a:pt x="1599069" y="1424577"/>
                </a:lnTo>
                <a:cubicBezTo>
                  <a:pt x="1582430" y="1407014"/>
                  <a:pt x="1561170" y="1394072"/>
                  <a:pt x="1531590" y="1383904"/>
                </a:cubicBezTo>
                <a:cubicBezTo>
                  <a:pt x="1410496" y="1342307"/>
                  <a:pt x="1328227" y="1249870"/>
                  <a:pt x="1280160" y="1136172"/>
                </a:cubicBezTo>
                <a:cubicBezTo>
                  <a:pt x="1184025" y="910624"/>
                  <a:pt x="1155369" y="674910"/>
                  <a:pt x="1208058" y="434572"/>
                </a:cubicBezTo>
                <a:cubicBezTo>
                  <a:pt x="1256126" y="213646"/>
                  <a:pt x="1464110" y="4738"/>
                  <a:pt x="1630497" y="117"/>
                </a:cubicBezTo>
                <a:close/>
              </a:path>
            </a:pathLst>
          </a:custGeom>
          <a:solidFill>
            <a:schemeClr val="bg1"/>
          </a:solidFill>
          <a:ln w="9525" cap="flat">
            <a:noFill/>
            <a:prstDash val="solid"/>
            <a:miter/>
          </a:ln>
        </p:spPr>
        <p:txBody>
          <a:bodyPr wrap="square" rtlCol="0" anchor="ctr">
            <a:noAutofit/>
          </a:bodyPr>
          <a:lstStyle/>
          <a:p>
            <a:pPr algn="r" rtl="1"/>
            <a:endParaRPr lang="en-US">
              <a:cs typeface="B Nazanin" panose="00000700000000000000" pitchFamily="2" charset="-78"/>
            </a:endParaRPr>
          </a:p>
        </p:txBody>
      </p:sp>
      <p:sp>
        <p:nvSpPr>
          <p:cNvPr id="138" name="Freeform: Shape 137">
            <a:extLst>
              <a:ext uri="{FF2B5EF4-FFF2-40B4-BE49-F238E27FC236}">
                <a16:creationId xmlns:a16="http://schemas.microsoft.com/office/drawing/2014/main" id="{5AEC734C-2668-406A-924A-0FCDA3850DDE}"/>
              </a:ext>
            </a:extLst>
          </p:cNvPr>
          <p:cNvSpPr/>
          <p:nvPr/>
        </p:nvSpPr>
        <p:spPr>
          <a:xfrm>
            <a:off x="10333030" y="2941719"/>
            <a:ext cx="442762" cy="552207"/>
          </a:xfrm>
          <a:custGeom>
            <a:avLst/>
            <a:gdLst>
              <a:gd name="connsiteX0" fmla="*/ 297995 w 442762"/>
              <a:gd name="connsiteY0" fmla="*/ 54 h 552207"/>
              <a:gd name="connsiteX1" fmla="*/ 302274 w 442762"/>
              <a:gd name="connsiteY1" fmla="*/ 4207 h 552207"/>
              <a:gd name="connsiteX2" fmla="*/ 297203 w 442762"/>
              <a:gd name="connsiteY2" fmla="*/ 17393 h 552207"/>
              <a:gd name="connsiteX3" fmla="*/ 244710 w 442762"/>
              <a:gd name="connsiteY3" fmla="*/ 83579 h 552207"/>
              <a:gd name="connsiteX4" fmla="*/ 313432 w 442762"/>
              <a:gd name="connsiteY4" fmla="*/ 48077 h 552207"/>
              <a:gd name="connsiteX5" fmla="*/ 332705 w 442762"/>
              <a:gd name="connsiteY5" fmla="*/ 47824 h 552207"/>
              <a:gd name="connsiteX6" fmla="*/ 415881 w 442762"/>
              <a:gd name="connsiteY6" fmla="*/ 78508 h 552207"/>
              <a:gd name="connsiteX7" fmla="*/ 416642 w 442762"/>
              <a:gd name="connsiteY7" fmla="*/ 79268 h 552207"/>
              <a:gd name="connsiteX8" fmla="*/ 415881 w 442762"/>
              <a:gd name="connsiteY8" fmla="*/ 80283 h 552207"/>
              <a:gd name="connsiteX9" fmla="*/ 250036 w 442762"/>
              <a:gd name="connsiteY9" fmla="*/ 89666 h 552207"/>
              <a:gd name="connsiteX10" fmla="*/ 241668 w 442762"/>
              <a:gd name="connsiteY10" fmla="*/ 90680 h 552207"/>
              <a:gd name="connsiteX11" fmla="*/ 238408 w 442762"/>
              <a:gd name="connsiteY11" fmla="*/ 112883 h 552207"/>
              <a:gd name="connsiteX12" fmla="*/ 307552 w 442762"/>
              <a:gd name="connsiteY12" fmla="*/ 126842 h 552207"/>
              <a:gd name="connsiteX13" fmla="*/ 442762 w 442762"/>
              <a:gd name="connsiteY13" fmla="*/ 330826 h 552207"/>
              <a:gd name="connsiteX14" fmla="*/ 221381 w 442762"/>
              <a:gd name="connsiteY14" fmla="*/ 552207 h 552207"/>
              <a:gd name="connsiteX15" fmla="*/ 0 w 442762"/>
              <a:gd name="connsiteY15" fmla="*/ 330826 h 552207"/>
              <a:gd name="connsiteX16" fmla="*/ 221381 w 442762"/>
              <a:gd name="connsiteY16" fmla="*/ 109445 h 552207"/>
              <a:gd name="connsiteX17" fmla="*/ 222795 w 442762"/>
              <a:gd name="connsiteY17" fmla="*/ 109730 h 552207"/>
              <a:gd name="connsiteX18" fmla="*/ 229939 w 442762"/>
              <a:gd name="connsiteY18" fmla="*/ 75306 h 552207"/>
              <a:gd name="connsiteX19" fmla="*/ 247246 w 442762"/>
              <a:gd name="connsiteY19" fmla="*/ 36920 h 552207"/>
              <a:gd name="connsiteX20" fmla="*/ 292385 w 442762"/>
              <a:gd name="connsiteY20" fmla="*/ 2178 h 552207"/>
              <a:gd name="connsiteX21" fmla="*/ 297995 w 442762"/>
              <a:gd name="connsiteY21" fmla="*/ 54 h 5522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42762" h="552207">
                <a:moveTo>
                  <a:pt x="297995" y="54"/>
                </a:moveTo>
                <a:cubicBezTo>
                  <a:pt x="299865" y="-231"/>
                  <a:pt x="301514" y="530"/>
                  <a:pt x="302274" y="4207"/>
                </a:cubicBezTo>
                <a:cubicBezTo>
                  <a:pt x="303289" y="9278"/>
                  <a:pt x="304810" y="14097"/>
                  <a:pt x="297203" y="17393"/>
                </a:cubicBezTo>
                <a:cubicBezTo>
                  <a:pt x="268040" y="29565"/>
                  <a:pt x="254347" y="47063"/>
                  <a:pt x="244710" y="83579"/>
                </a:cubicBezTo>
                <a:cubicBezTo>
                  <a:pt x="266265" y="65828"/>
                  <a:pt x="288581" y="54163"/>
                  <a:pt x="313432" y="48077"/>
                </a:cubicBezTo>
                <a:cubicBezTo>
                  <a:pt x="319772" y="45288"/>
                  <a:pt x="326365" y="45541"/>
                  <a:pt x="332705" y="47824"/>
                </a:cubicBezTo>
                <a:cubicBezTo>
                  <a:pt x="361613" y="55178"/>
                  <a:pt x="387479" y="70393"/>
                  <a:pt x="415881" y="78508"/>
                </a:cubicBezTo>
                <a:cubicBezTo>
                  <a:pt x="416135" y="78508"/>
                  <a:pt x="416642" y="79015"/>
                  <a:pt x="416642" y="79268"/>
                </a:cubicBezTo>
                <a:cubicBezTo>
                  <a:pt x="416642" y="79522"/>
                  <a:pt x="416135" y="80029"/>
                  <a:pt x="415881" y="80283"/>
                </a:cubicBezTo>
                <a:cubicBezTo>
                  <a:pt x="361106" y="94991"/>
                  <a:pt x="306078" y="99048"/>
                  <a:pt x="250036" y="89666"/>
                </a:cubicBezTo>
                <a:cubicBezTo>
                  <a:pt x="246993" y="89158"/>
                  <a:pt x="244203" y="88144"/>
                  <a:pt x="241668" y="90680"/>
                </a:cubicBezTo>
                <a:lnTo>
                  <a:pt x="238408" y="112883"/>
                </a:lnTo>
                <a:lnTo>
                  <a:pt x="307552" y="126842"/>
                </a:lnTo>
                <a:cubicBezTo>
                  <a:pt x="387009" y="160450"/>
                  <a:pt x="442762" y="239127"/>
                  <a:pt x="442762" y="330826"/>
                </a:cubicBezTo>
                <a:cubicBezTo>
                  <a:pt x="442762" y="453091"/>
                  <a:pt x="343646" y="552207"/>
                  <a:pt x="221381" y="552207"/>
                </a:cubicBezTo>
                <a:cubicBezTo>
                  <a:pt x="99116" y="552207"/>
                  <a:pt x="0" y="453091"/>
                  <a:pt x="0" y="330826"/>
                </a:cubicBezTo>
                <a:cubicBezTo>
                  <a:pt x="0" y="208561"/>
                  <a:pt x="99116" y="109445"/>
                  <a:pt x="221381" y="109445"/>
                </a:cubicBezTo>
                <a:lnTo>
                  <a:pt x="222795" y="109730"/>
                </a:lnTo>
                <a:lnTo>
                  <a:pt x="229939" y="75306"/>
                </a:lnTo>
                <a:cubicBezTo>
                  <a:pt x="233870" y="61898"/>
                  <a:pt x="239258" y="48965"/>
                  <a:pt x="247246" y="36920"/>
                </a:cubicBezTo>
                <a:cubicBezTo>
                  <a:pt x="258404" y="20183"/>
                  <a:pt x="272858" y="8011"/>
                  <a:pt x="292385" y="2178"/>
                </a:cubicBezTo>
                <a:cubicBezTo>
                  <a:pt x="294033" y="1671"/>
                  <a:pt x="296125" y="340"/>
                  <a:pt x="297995" y="54"/>
                </a:cubicBezTo>
                <a:close/>
              </a:path>
            </a:pathLst>
          </a:custGeom>
          <a:solidFill>
            <a:schemeClr val="bg1"/>
          </a:solidFill>
          <a:ln w="9525" cap="flat">
            <a:noFill/>
            <a:prstDash val="solid"/>
            <a:miter/>
          </a:ln>
        </p:spPr>
        <p:txBody>
          <a:bodyPr wrap="square" rtlCol="0" anchor="ctr">
            <a:noAutofit/>
          </a:bodyPr>
          <a:lstStyle/>
          <a:p>
            <a:pPr algn="r" rtl="1"/>
            <a:endParaRPr lang="en-US">
              <a:cs typeface="B Nazanin" panose="00000700000000000000" pitchFamily="2" charset="-78"/>
            </a:endParaRPr>
          </a:p>
        </p:txBody>
      </p:sp>
      <p:sp>
        <p:nvSpPr>
          <p:cNvPr id="151" name="Freeform: Shape 150">
            <a:extLst>
              <a:ext uri="{FF2B5EF4-FFF2-40B4-BE49-F238E27FC236}">
                <a16:creationId xmlns:a16="http://schemas.microsoft.com/office/drawing/2014/main" id="{47F232EF-68D2-4E85-9C99-9FA6264626B2}"/>
              </a:ext>
            </a:extLst>
          </p:cNvPr>
          <p:cNvSpPr/>
          <p:nvPr/>
        </p:nvSpPr>
        <p:spPr>
          <a:xfrm>
            <a:off x="7881915" y="4283615"/>
            <a:ext cx="254905" cy="529718"/>
          </a:xfrm>
          <a:custGeom>
            <a:avLst/>
            <a:gdLst>
              <a:gd name="connsiteX0" fmla="*/ 138016 w 334757"/>
              <a:gd name="connsiteY0" fmla="*/ 168842 h 695659"/>
              <a:gd name="connsiteX1" fmla="*/ 185963 w 334757"/>
              <a:gd name="connsiteY1" fmla="*/ 179606 h 695659"/>
              <a:gd name="connsiteX2" fmla="*/ 190659 w 334757"/>
              <a:gd name="connsiteY2" fmla="*/ 189992 h 695659"/>
              <a:gd name="connsiteX3" fmla="*/ 223509 w 334757"/>
              <a:gd name="connsiteY3" fmla="*/ 283316 h 695659"/>
              <a:gd name="connsiteX4" fmla="*/ 251133 w 334757"/>
              <a:gd name="connsiteY4" fmla="*/ 364696 h 695659"/>
              <a:gd name="connsiteX5" fmla="*/ 280997 w 334757"/>
              <a:gd name="connsiteY5" fmla="*/ 411359 h 695659"/>
              <a:gd name="connsiteX6" fmla="*/ 334753 w 334757"/>
              <a:gd name="connsiteY6" fmla="*/ 562545 h 695659"/>
              <a:gd name="connsiteX7" fmla="*/ 260466 w 334757"/>
              <a:gd name="connsiteY7" fmla="*/ 678642 h 695659"/>
              <a:gd name="connsiteX8" fmla="*/ 148103 w 334757"/>
              <a:gd name="connsiteY8" fmla="*/ 687601 h 695659"/>
              <a:gd name="connsiteX9" fmla="*/ 72324 w 334757"/>
              <a:gd name="connsiteY9" fmla="*/ 615553 h 695659"/>
              <a:gd name="connsiteX10" fmla="*/ 28647 w 334757"/>
              <a:gd name="connsiteY10" fmla="*/ 484152 h 695659"/>
              <a:gd name="connsiteX11" fmla="*/ 16328 w 334757"/>
              <a:gd name="connsiteY11" fmla="*/ 378508 h 695659"/>
              <a:gd name="connsiteX12" fmla="*/ 9609 w 334757"/>
              <a:gd name="connsiteY12" fmla="*/ 271372 h 695659"/>
              <a:gd name="connsiteX13" fmla="*/ 13341 w 334757"/>
              <a:gd name="connsiteY13" fmla="*/ 221349 h 695659"/>
              <a:gd name="connsiteX14" fmla="*/ 16613 w 334757"/>
              <a:gd name="connsiteY14" fmla="*/ 207434 h 695659"/>
              <a:gd name="connsiteX15" fmla="*/ 39678 w 334757"/>
              <a:gd name="connsiteY15" fmla="*/ 189312 h 695659"/>
              <a:gd name="connsiteX16" fmla="*/ 50515 w 334757"/>
              <a:gd name="connsiteY16" fmla="*/ 188108 h 695659"/>
              <a:gd name="connsiteX17" fmla="*/ 87040 w 334757"/>
              <a:gd name="connsiteY17" fmla="*/ 204965 h 695659"/>
              <a:gd name="connsiteX18" fmla="*/ 97476 w 334757"/>
              <a:gd name="connsiteY18" fmla="*/ 202959 h 695659"/>
              <a:gd name="connsiteX19" fmla="*/ 124770 w 334757"/>
              <a:gd name="connsiteY19" fmla="*/ 173257 h 695659"/>
              <a:gd name="connsiteX20" fmla="*/ 138016 w 334757"/>
              <a:gd name="connsiteY20" fmla="*/ 168842 h 695659"/>
              <a:gd name="connsiteX21" fmla="*/ 78670 w 334757"/>
              <a:gd name="connsiteY21" fmla="*/ 241 h 695659"/>
              <a:gd name="connsiteX22" fmla="*/ 83888 w 334757"/>
              <a:gd name="connsiteY22" fmla="*/ 4656 h 695659"/>
              <a:gd name="connsiteX23" fmla="*/ 91915 w 334757"/>
              <a:gd name="connsiteY23" fmla="*/ 48405 h 695659"/>
              <a:gd name="connsiteX24" fmla="*/ 92317 w 334757"/>
              <a:gd name="connsiteY24" fmla="*/ 76101 h 695659"/>
              <a:gd name="connsiteX25" fmla="*/ 99541 w 334757"/>
              <a:gd name="connsiteY25" fmla="*/ 83727 h 695659"/>
              <a:gd name="connsiteX26" fmla="*/ 151720 w 334757"/>
              <a:gd name="connsiteY26" fmla="*/ 100986 h 695659"/>
              <a:gd name="connsiteX27" fmla="*/ 191056 w 334757"/>
              <a:gd name="connsiteY27" fmla="*/ 158785 h 695659"/>
              <a:gd name="connsiteX28" fmla="*/ 132054 w 334757"/>
              <a:gd name="connsiteY28" fmla="*/ 145539 h 695659"/>
              <a:gd name="connsiteX29" fmla="*/ 118808 w 334757"/>
              <a:gd name="connsiteY29" fmla="*/ 149954 h 695659"/>
              <a:gd name="connsiteX30" fmla="*/ 91514 w 334757"/>
              <a:gd name="connsiteY30" fmla="*/ 179656 h 695659"/>
              <a:gd name="connsiteX31" fmla="*/ 81078 w 334757"/>
              <a:gd name="connsiteY31" fmla="*/ 181662 h 695659"/>
              <a:gd name="connsiteX32" fmla="*/ 44553 w 334757"/>
              <a:gd name="connsiteY32" fmla="*/ 164805 h 695659"/>
              <a:gd name="connsiteX33" fmla="*/ 33716 w 334757"/>
              <a:gd name="connsiteY33" fmla="*/ 166009 h 695659"/>
              <a:gd name="connsiteX34" fmla="*/ 0 w 334757"/>
              <a:gd name="connsiteY34" fmla="*/ 192499 h 695659"/>
              <a:gd name="connsiteX35" fmla="*/ 45355 w 334757"/>
              <a:gd name="connsiteY35" fmla="*/ 98176 h 695659"/>
              <a:gd name="connsiteX36" fmla="*/ 64221 w 334757"/>
              <a:gd name="connsiteY36" fmla="*/ 88945 h 695659"/>
              <a:gd name="connsiteX37" fmla="*/ 72249 w 334757"/>
              <a:gd name="connsiteY37" fmla="*/ 76903 h 695659"/>
              <a:gd name="connsiteX38" fmla="*/ 69840 w 334757"/>
              <a:gd name="connsiteY38" fmla="*/ 31950 h 695659"/>
              <a:gd name="connsiteX39" fmla="*/ 67432 w 334757"/>
              <a:gd name="connsiteY39" fmla="*/ 18704 h 695659"/>
              <a:gd name="connsiteX40" fmla="*/ 78670 w 334757"/>
              <a:gd name="connsiteY40" fmla="*/ 241 h 695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334757" h="695659">
                <a:moveTo>
                  <a:pt x="138016" y="168842"/>
                </a:moveTo>
                <a:lnTo>
                  <a:pt x="185963" y="179606"/>
                </a:lnTo>
                <a:lnTo>
                  <a:pt x="190659" y="189992"/>
                </a:lnTo>
                <a:cubicBezTo>
                  <a:pt x="205591" y="219855"/>
                  <a:pt x="213804" y="251960"/>
                  <a:pt x="223509" y="283316"/>
                </a:cubicBezTo>
                <a:cubicBezTo>
                  <a:pt x="231723" y="310568"/>
                  <a:pt x="239189" y="338565"/>
                  <a:pt x="251133" y="364696"/>
                </a:cubicBezTo>
                <a:cubicBezTo>
                  <a:pt x="258973" y="381495"/>
                  <a:pt x="270172" y="396427"/>
                  <a:pt x="280997" y="411359"/>
                </a:cubicBezTo>
                <a:cubicBezTo>
                  <a:pt x="313475" y="456528"/>
                  <a:pt x="334379" y="506177"/>
                  <a:pt x="334753" y="562545"/>
                </a:cubicBezTo>
                <a:cubicBezTo>
                  <a:pt x="335127" y="616674"/>
                  <a:pt x="310488" y="656243"/>
                  <a:pt x="260466" y="678642"/>
                </a:cubicBezTo>
                <a:cubicBezTo>
                  <a:pt x="224256" y="695067"/>
                  <a:pt x="186926" y="702533"/>
                  <a:pt x="148103" y="687601"/>
                </a:cubicBezTo>
                <a:cubicBezTo>
                  <a:pt x="113013" y="674162"/>
                  <a:pt x="89869" y="647284"/>
                  <a:pt x="72324" y="615553"/>
                </a:cubicBezTo>
                <a:cubicBezTo>
                  <a:pt x="49552" y="574490"/>
                  <a:pt x="37606" y="529695"/>
                  <a:pt x="28647" y="484152"/>
                </a:cubicBezTo>
                <a:cubicBezTo>
                  <a:pt x="21928" y="449435"/>
                  <a:pt x="20435" y="413598"/>
                  <a:pt x="16328" y="378508"/>
                </a:cubicBezTo>
                <a:cubicBezTo>
                  <a:pt x="12222" y="343045"/>
                  <a:pt x="9235" y="307208"/>
                  <a:pt x="9609" y="271372"/>
                </a:cubicBezTo>
                <a:cubicBezTo>
                  <a:pt x="9609" y="254573"/>
                  <a:pt x="11102" y="237774"/>
                  <a:pt x="13341" y="221349"/>
                </a:cubicBezTo>
                <a:lnTo>
                  <a:pt x="16613" y="207434"/>
                </a:lnTo>
                <a:lnTo>
                  <a:pt x="39678" y="189312"/>
                </a:lnTo>
                <a:cubicBezTo>
                  <a:pt x="43691" y="186101"/>
                  <a:pt x="46501" y="186101"/>
                  <a:pt x="50515" y="188108"/>
                </a:cubicBezTo>
                <a:cubicBezTo>
                  <a:pt x="62556" y="194128"/>
                  <a:pt x="75000" y="199347"/>
                  <a:pt x="87040" y="204965"/>
                </a:cubicBezTo>
                <a:cubicBezTo>
                  <a:pt x="91455" y="206973"/>
                  <a:pt x="94265" y="206571"/>
                  <a:pt x="97476" y="202959"/>
                </a:cubicBezTo>
                <a:cubicBezTo>
                  <a:pt x="106307" y="192925"/>
                  <a:pt x="115940" y="183291"/>
                  <a:pt x="124770" y="173257"/>
                </a:cubicBezTo>
                <a:cubicBezTo>
                  <a:pt x="128382" y="169243"/>
                  <a:pt x="131593" y="167236"/>
                  <a:pt x="138016" y="168842"/>
                </a:cubicBezTo>
                <a:close/>
                <a:moveTo>
                  <a:pt x="78670" y="241"/>
                </a:moveTo>
                <a:cubicBezTo>
                  <a:pt x="83486" y="-964"/>
                  <a:pt x="83086" y="2648"/>
                  <a:pt x="83888" y="4656"/>
                </a:cubicBezTo>
                <a:cubicBezTo>
                  <a:pt x="89106" y="18704"/>
                  <a:pt x="90712" y="33555"/>
                  <a:pt x="91915" y="48405"/>
                </a:cubicBezTo>
                <a:cubicBezTo>
                  <a:pt x="92719" y="57637"/>
                  <a:pt x="92317" y="66869"/>
                  <a:pt x="92317" y="76101"/>
                </a:cubicBezTo>
                <a:cubicBezTo>
                  <a:pt x="92317" y="81318"/>
                  <a:pt x="93521" y="83325"/>
                  <a:pt x="99541" y="83727"/>
                </a:cubicBezTo>
                <a:cubicBezTo>
                  <a:pt x="118406" y="84529"/>
                  <a:pt x="136468" y="89747"/>
                  <a:pt x="151720" y="100986"/>
                </a:cubicBezTo>
                <a:cubicBezTo>
                  <a:pt x="171790" y="115034"/>
                  <a:pt x="183830" y="135103"/>
                  <a:pt x="191056" y="158785"/>
                </a:cubicBezTo>
                <a:cubicBezTo>
                  <a:pt x="171388" y="154368"/>
                  <a:pt x="151720" y="150355"/>
                  <a:pt x="132054" y="145539"/>
                </a:cubicBezTo>
                <a:cubicBezTo>
                  <a:pt x="125631" y="143933"/>
                  <a:pt x="122420" y="145940"/>
                  <a:pt x="118808" y="149954"/>
                </a:cubicBezTo>
                <a:cubicBezTo>
                  <a:pt x="109978" y="159988"/>
                  <a:pt x="100345" y="169622"/>
                  <a:pt x="91514" y="179656"/>
                </a:cubicBezTo>
                <a:cubicBezTo>
                  <a:pt x="88303" y="183268"/>
                  <a:pt x="85493" y="183670"/>
                  <a:pt x="81078" y="181662"/>
                </a:cubicBezTo>
                <a:cubicBezTo>
                  <a:pt x="69038" y="176044"/>
                  <a:pt x="56594" y="170825"/>
                  <a:pt x="44553" y="164805"/>
                </a:cubicBezTo>
                <a:cubicBezTo>
                  <a:pt x="40539" y="162798"/>
                  <a:pt x="37729" y="162798"/>
                  <a:pt x="33716" y="166009"/>
                </a:cubicBezTo>
                <a:cubicBezTo>
                  <a:pt x="22879" y="174840"/>
                  <a:pt x="11239" y="183670"/>
                  <a:pt x="0" y="192499"/>
                </a:cubicBezTo>
                <a:cubicBezTo>
                  <a:pt x="3211" y="155172"/>
                  <a:pt x="14450" y="121858"/>
                  <a:pt x="45355" y="98176"/>
                </a:cubicBezTo>
                <a:cubicBezTo>
                  <a:pt x="50975" y="93762"/>
                  <a:pt x="57397" y="90951"/>
                  <a:pt x="64221" y="88945"/>
                </a:cubicBezTo>
                <a:cubicBezTo>
                  <a:pt x="70643" y="86938"/>
                  <a:pt x="73051" y="84529"/>
                  <a:pt x="72249" y="76903"/>
                </a:cubicBezTo>
                <a:cubicBezTo>
                  <a:pt x="70242" y="62053"/>
                  <a:pt x="72649" y="46800"/>
                  <a:pt x="69840" y="31950"/>
                </a:cubicBezTo>
                <a:cubicBezTo>
                  <a:pt x="69038" y="27533"/>
                  <a:pt x="68636" y="22717"/>
                  <a:pt x="67432" y="18704"/>
                </a:cubicBezTo>
                <a:cubicBezTo>
                  <a:pt x="64622" y="7465"/>
                  <a:pt x="67432" y="3050"/>
                  <a:pt x="78670" y="241"/>
                </a:cubicBezTo>
                <a:close/>
              </a:path>
            </a:pathLst>
          </a:custGeom>
          <a:solidFill>
            <a:schemeClr val="bg1"/>
          </a:solidFill>
          <a:ln w="9525" cap="flat">
            <a:noFill/>
            <a:prstDash val="solid"/>
            <a:miter/>
          </a:ln>
        </p:spPr>
        <p:txBody>
          <a:bodyPr wrap="square" rtlCol="0" anchor="ctr">
            <a:noAutofit/>
          </a:bodyPr>
          <a:lstStyle/>
          <a:p>
            <a:pPr algn="r" rtl="1"/>
            <a:endParaRPr lang="en-US">
              <a:cs typeface="B Nazanin" panose="00000700000000000000" pitchFamily="2" charset="-78"/>
            </a:endParaRPr>
          </a:p>
        </p:txBody>
      </p:sp>
      <p:sp>
        <p:nvSpPr>
          <p:cNvPr id="152" name="Freeform: Shape 151">
            <a:extLst>
              <a:ext uri="{FF2B5EF4-FFF2-40B4-BE49-F238E27FC236}">
                <a16:creationId xmlns:a16="http://schemas.microsoft.com/office/drawing/2014/main" id="{3C8DC075-E340-49A0-A739-2D3630A0CEAF}"/>
              </a:ext>
            </a:extLst>
          </p:cNvPr>
          <p:cNvSpPr/>
          <p:nvPr/>
        </p:nvSpPr>
        <p:spPr>
          <a:xfrm>
            <a:off x="9207604" y="4964758"/>
            <a:ext cx="310392" cy="611169"/>
          </a:xfrm>
          <a:custGeom>
            <a:avLst/>
            <a:gdLst>
              <a:gd name="connsiteX0" fmla="*/ 254841 w 379585"/>
              <a:gd name="connsiteY0" fmla="*/ 0 h 747412"/>
              <a:gd name="connsiteX1" fmla="*/ 265299 w 379585"/>
              <a:gd name="connsiteY1" fmla="*/ 0 h 747412"/>
              <a:gd name="connsiteX2" fmla="*/ 186040 w 379585"/>
              <a:gd name="connsiteY2" fmla="*/ 93570 h 747412"/>
              <a:gd name="connsiteX3" fmla="*/ 176131 w 379585"/>
              <a:gd name="connsiteY3" fmla="*/ 111184 h 747412"/>
              <a:gd name="connsiteX4" fmla="*/ 187484 w 379585"/>
              <a:gd name="connsiteY4" fmla="*/ 134783 h 747412"/>
              <a:gd name="connsiteX5" fmla="*/ 195831 w 379585"/>
              <a:gd name="connsiteY5" fmla="*/ 159282 h 747412"/>
              <a:gd name="connsiteX6" fmla="*/ 220370 w 379585"/>
              <a:gd name="connsiteY6" fmla="*/ 171315 h 747412"/>
              <a:gd name="connsiteX7" fmla="*/ 233374 w 379585"/>
              <a:gd name="connsiteY7" fmla="*/ 195946 h 747412"/>
              <a:gd name="connsiteX8" fmla="*/ 306578 w 379585"/>
              <a:gd name="connsiteY8" fmla="*/ 399597 h 747412"/>
              <a:gd name="connsiteX9" fmla="*/ 351161 w 379585"/>
              <a:gd name="connsiteY9" fmla="*/ 483260 h 747412"/>
              <a:gd name="connsiteX10" fmla="*/ 348960 w 379585"/>
              <a:gd name="connsiteY10" fmla="*/ 677004 h 747412"/>
              <a:gd name="connsiteX11" fmla="*/ 200349 w 379585"/>
              <a:gd name="connsiteY11" fmla="*/ 745255 h 747412"/>
              <a:gd name="connsiteX12" fmla="*/ 199247 w 379585"/>
              <a:gd name="connsiteY12" fmla="*/ 745804 h 747412"/>
              <a:gd name="connsiteX13" fmla="*/ 70453 w 379585"/>
              <a:gd name="connsiteY13" fmla="*/ 723789 h 747412"/>
              <a:gd name="connsiteX14" fmla="*/ 0 w 379585"/>
              <a:gd name="connsiteY14" fmla="*/ 618110 h 747412"/>
              <a:gd name="connsiteX15" fmla="*/ 0 w 379585"/>
              <a:gd name="connsiteY15" fmla="*/ 555914 h 747412"/>
              <a:gd name="connsiteX16" fmla="*/ 35226 w 379585"/>
              <a:gd name="connsiteY16" fmla="*/ 455740 h 747412"/>
              <a:gd name="connsiteX17" fmla="*/ 95771 w 379585"/>
              <a:gd name="connsiteY17" fmla="*/ 313734 h 747412"/>
              <a:gd name="connsiteX18" fmla="*/ 138703 w 379585"/>
              <a:gd name="connsiteY18" fmla="*/ 193744 h 747412"/>
              <a:gd name="connsiteX19" fmla="*/ 174480 w 379585"/>
              <a:gd name="connsiteY19" fmla="*/ 158518 h 747412"/>
              <a:gd name="connsiteX20" fmla="*/ 174690 w 379585"/>
              <a:gd name="connsiteY20" fmla="*/ 158681 h 747412"/>
              <a:gd name="connsiteX21" fmla="*/ 161753 w 379585"/>
              <a:gd name="connsiteY21" fmla="*/ 113110 h 747412"/>
              <a:gd name="connsiteX22" fmla="*/ 134301 w 379585"/>
              <a:gd name="connsiteY22" fmla="*/ 71003 h 747412"/>
              <a:gd name="connsiteX23" fmla="*/ 91368 w 379585"/>
              <a:gd name="connsiteY23" fmla="*/ 48437 h 747412"/>
              <a:gd name="connsiteX24" fmla="*/ 80910 w 379585"/>
              <a:gd name="connsiteY24" fmla="*/ 38529 h 747412"/>
              <a:gd name="connsiteX25" fmla="*/ 93569 w 379585"/>
              <a:gd name="connsiteY25" fmla="*/ 33025 h 747412"/>
              <a:gd name="connsiteX26" fmla="*/ 167326 w 379585"/>
              <a:gd name="connsiteY26" fmla="*/ 89167 h 747412"/>
              <a:gd name="connsiteX27" fmla="*/ 238329 w 379585"/>
              <a:gd name="connsiteY27" fmla="*/ 6054 h 747412"/>
              <a:gd name="connsiteX28" fmla="*/ 254841 w 379585"/>
              <a:gd name="connsiteY28" fmla="*/ 2752 h 747412"/>
              <a:gd name="connsiteX29" fmla="*/ 254841 w 379585"/>
              <a:gd name="connsiteY29" fmla="*/ 0 h 747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379585" h="747412">
                <a:moveTo>
                  <a:pt x="254841" y="0"/>
                </a:moveTo>
                <a:cubicBezTo>
                  <a:pt x="258144" y="0"/>
                  <a:pt x="261997" y="0"/>
                  <a:pt x="265299" y="0"/>
                </a:cubicBezTo>
                <a:cubicBezTo>
                  <a:pt x="264749" y="48988"/>
                  <a:pt x="233375" y="86415"/>
                  <a:pt x="186040" y="93570"/>
                </a:cubicBezTo>
                <a:cubicBezTo>
                  <a:pt x="174481" y="95221"/>
                  <a:pt x="170628" y="97974"/>
                  <a:pt x="176131" y="111184"/>
                </a:cubicBezTo>
                <a:cubicBezTo>
                  <a:pt x="179709" y="119165"/>
                  <a:pt x="183838" y="126871"/>
                  <a:pt x="187484" y="134783"/>
                </a:cubicBezTo>
                <a:lnTo>
                  <a:pt x="195831" y="159282"/>
                </a:lnTo>
                <a:lnTo>
                  <a:pt x="220370" y="171315"/>
                </a:lnTo>
                <a:cubicBezTo>
                  <a:pt x="226218" y="177920"/>
                  <a:pt x="230071" y="186589"/>
                  <a:pt x="233374" y="195946"/>
                </a:cubicBezTo>
                <a:cubicBezTo>
                  <a:pt x="257592" y="263646"/>
                  <a:pt x="281810" y="331898"/>
                  <a:pt x="306578" y="399597"/>
                </a:cubicBezTo>
                <a:cubicBezTo>
                  <a:pt x="317586" y="429871"/>
                  <a:pt x="334648" y="456289"/>
                  <a:pt x="351161" y="483260"/>
                </a:cubicBezTo>
                <a:cubicBezTo>
                  <a:pt x="389690" y="546557"/>
                  <a:pt x="389139" y="623615"/>
                  <a:pt x="348960" y="677004"/>
                </a:cubicBezTo>
                <a:cubicBezTo>
                  <a:pt x="311532" y="725440"/>
                  <a:pt x="259243" y="743602"/>
                  <a:pt x="200349" y="745255"/>
                </a:cubicBezTo>
                <a:cubicBezTo>
                  <a:pt x="199798" y="745255"/>
                  <a:pt x="199798" y="745804"/>
                  <a:pt x="199247" y="745804"/>
                </a:cubicBezTo>
                <a:cubicBezTo>
                  <a:pt x="154665" y="749107"/>
                  <a:pt x="110081" y="749658"/>
                  <a:pt x="70453" y="723789"/>
                </a:cubicBezTo>
                <a:cubicBezTo>
                  <a:pt x="32474" y="699020"/>
                  <a:pt x="4403" y="665995"/>
                  <a:pt x="0" y="618110"/>
                </a:cubicBezTo>
                <a:cubicBezTo>
                  <a:pt x="0" y="597195"/>
                  <a:pt x="0" y="576829"/>
                  <a:pt x="0" y="555914"/>
                </a:cubicBezTo>
                <a:cubicBezTo>
                  <a:pt x="1100" y="519037"/>
                  <a:pt x="14861" y="486561"/>
                  <a:pt x="35226" y="455740"/>
                </a:cubicBezTo>
                <a:cubicBezTo>
                  <a:pt x="64397" y="412257"/>
                  <a:pt x="78158" y="362170"/>
                  <a:pt x="95771" y="313734"/>
                </a:cubicBezTo>
                <a:cubicBezTo>
                  <a:pt x="110081" y="273553"/>
                  <a:pt x="124393" y="233374"/>
                  <a:pt x="138703" y="193744"/>
                </a:cubicBezTo>
                <a:cubicBezTo>
                  <a:pt x="144757" y="176682"/>
                  <a:pt x="150262" y="157418"/>
                  <a:pt x="174480" y="158518"/>
                </a:cubicBezTo>
                <a:lnTo>
                  <a:pt x="174690" y="158681"/>
                </a:lnTo>
                <a:lnTo>
                  <a:pt x="161753" y="113110"/>
                </a:lnTo>
                <a:cubicBezTo>
                  <a:pt x="155079" y="97836"/>
                  <a:pt x="146135" y="83663"/>
                  <a:pt x="134301" y="71003"/>
                </a:cubicBezTo>
                <a:cubicBezTo>
                  <a:pt x="122742" y="58894"/>
                  <a:pt x="108981" y="50088"/>
                  <a:pt x="91368" y="48437"/>
                </a:cubicBezTo>
                <a:cubicBezTo>
                  <a:pt x="85313" y="47886"/>
                  <a:pt x="79810" y="46786"/>
                  <a:pt x="80910" y="38529"/>
                </a:cubicBezTo>
                <a:cubicBezTo>
                  <a:pt x="81461" y="29173"/>
                  <a:pt x="88066" y="31923"/>
                  <a:pt x="93569" y="33025"/>
                </a:cubicBezTo>
                <a:cubicBezTo>
                  <a:pt x="128245" y="38529"/>
                  <a:pt x="149713" y="61096"/>
                  <a:pt x="167326" y="89167"/>
                </a:cubicBezTo>
                <a:cubicBezTo>
                  <a:pt x="177233" y="49537"/>
                  <a:pt x="200901" y="22017"/>
                  <a:pt x="238329" y="6054"/>
                </a:cubicBezTo>
                <a:cubicBezTo>
                  <a:pt x="243833" y="3852"/>
                  <a:pt x="249338" y="2752"/>
                  <a:pt x="254841" y="2752"/>
                </a:cubicBezTo>
                <a:cubicBezTo>
                  <a:pt x="254841" y="2202"/>
                  <a:pt x="254841" y="1100"/>
                  <a:pt x="254841" y="0"/>
                </a:cubicBezTo>
                <a:close/>
              </a:path>
            </a:pathLst>
          </a:custGeom>
          <a:solidFill>
            <a:schemeClr val="bg1"/>
          </a:solidFill>
          <a:ln w="3309" cap="flat">
            <a:noFill/>
            <a:prstDash val="solid"/>
            <a:miter/>
          </a:ln>
        </p:spPr>
        <p:txBody>
          <a:bodyPr wrap="square" rtlCol="0" anchor="ctr">
            <a:noAutofit/>
          </a:bodyPr>
          <a:lstStyle/>
          <a:p>
            <a:pPr algn="r" rtl="1"/>
            <a:endParaRPr lang="en-US">
              <a:cs typeface="B Nazanin" panose="00000700000000000000" pitchFamily="2" charset="-78"/>
            </a:endParaRPr>
          </a:p>
        </p:txBody>
      </p:sp>
      <p:grpSp>
        <p:nvGrpSpPr>
          <p:cNvPr id="105" name="Grupo 104">
            <a:extLst>
              <a:ext uri="{FF2B5EF4-FFF2-40B4-BE49-F238E27FC236}">
                <a16:creationId xmlns:a16="http://schemas.microsoft.com/office/drawing/2014/main" id="{D2FA0995-B60D-4793-8624-8EEA3FB020AA}"/>
              </a:ext>
            </a:extLst>
          </p:cNvPr>
          <p:cNvGrpSpPr/>
          <p:nvPr/>
        </p:nvGrpSpPr>
        <p:grpSpPr>
          <a:xfrm>
            <a:off x="11145135" y="399266"/>
            <a:ext cx="736601" cy="617538"/>
            <a:chOff x="11299825" y="6099175"/>
            <a:chExt cx="736601" cy="617538"/>
          </a:xfrm>
        </p:grpSpPr>
        <p:sp>
          <p:nvSpPr>
            <p:cNvPr id="106" name="Freeform 5">
              <a:extLst>
                <a:ext uri="{FF2B5EF4-FFF2-40B4-BE49-F238E27FC236}">
                  <a16:creationId xmlns:a16="http://schemas.microsoft.com/office/drawing/2014/main" id="{20E72228-FDC9-4469-84C4-9F6E5BB4B6FF}"/>
                </a:ext>
              </a:extLst>
            </p:cNvPr>
            <p:cNvSpPr>
              <a:spLocks/>
            </p:cNvSpPr>
            <p:nvPr/>
          </p:nvSpPr>
          <p:spPr bwMode="auto">
            <a:xfrm>
              <a:off x="11339513" y="6394450"/>
              <a:ext cx="696913" cy="268288"/>
            </a:xfrm>
            <a:custGeom>
              <a:avLst/>
              <a:gdLst>
                <a:gd name="T0" fmla="*/ 220 w 484"/>
                <a:gd name="T1" fmla="*/ 64 h 186"/>
                <a:gd name="T2" fmla="*/ 232 w 484"/>
                <a:gd name="T3" fmla="*/ 118 h 186"/>
                <a:gd name="T4" fmla="*/ 266 w 484"/>
                <a:gd name="T5" fmla="*/ 58 h 186"/>
                <a:gd name="T6" fmla="*/ 269 w 484"/>
                <a:gd name="T7" fmla="*/ 109 h 186"/>
                <a:gd name="T8" fmla="*/ 275 w 484"/>
                <a:gd name="T9" fmla="*/ 62 h 186"/>
                <a:gd name="T10" fmla="*/ 312 w 484"/>
                <a:gd name="T11" fmla="*/ 49 h 186"/>
                <a:gd name="T12" fmla="*/ 323 w 484"/>
                <a:gd name="T13" fmla="*/ 98 h 186"/>
                <a:gd name="T14" fmla="*/ 321 w 484"/>
                <a:gd name="T15" fmla="*/ 51 h 186"/>
                <a:gd name="T16" fmla="*/ 352 w 484"/>
                <a:gd name="T17" fmla="*/ 41 h 186"/>
                <a:gd name="T18" fmla="*/ 356 w 484"/>
                <a:gd name="T19" fmla="*/ 54 h 186"/>
                <a:gd name="T20" fmla="*/ 360 w 484"/>
                <a:gd name="T21" fmla="*/ 90 h 186"/>
                <a:gd name="T22" fmla="*/ 364 w 484"/>
                <a:gd name="T23" fmla="*/ 38 h 186"/>
                <a:gd name="T24" fmla="*/ 396 w 484"/>
                <a:gd name="T25" fmla="*/ 82 h 186"/>
                <a:gd name="T26" fmla="*/ 404 w 484"/>
                <a:gd name="T27" fmla="*/ 72 h 186"/>
                <a:gd name="T28" fmla="*/ 404 w 484"/>
                <a:gd name="T29" fmla="*/ 28 h 186"/>
                <a:gd name="T30" fmla="*/ 432 w 484"/>
                <a:gd name="T31" fmla="*/ 71 h 186"/>
                <a:gd name="T32" fmla="*/ 439 w 484"/>
                <a:gd name="T33" fmla="*/ 17 h 186"/>
                <a:gd name="T34" fmla="*/ 479 w 484"/>
                <a:gd name="T35" fmla="*/ 2 h 186"/>
                <a:gd name="T36" fmla="*/ 480 w 484"/>
                <a:gd name="T37" fmla="*/ 119 h 186"/>
                <a:gd name="T38" fmla="*/ 333 w 484"/>
                <a:gd name="T39" fmla="*/ 159 h 186"/>
                <a:gd name="T40" fmla="*/ 166 w 484"/>
                <a:gd name="T41" fmla="*/ 180 h 186"/>
                <a:gd name="T42" fmla="*/ 48 w 484"/>
                <a:gd name="T43" fmla="*/ 186 h 186"/>
                <a:gd name="T44" fmla="*/ 27 w 484"/>
                <a:gd name="T45" fmla="*/ 127 h 186"/>
                <a:gd name="T46" fmla="*/ 0 w 484"/>
                <a:gd name="T47" fmla="*/ 80 h 186"/>
                <a:gd name="T48" fmla="*/ 45 w 484"/>
                <a:gd name="T49" fmla="*/ 132 h 186"/>
                <a:gd name="T50" fmla="*/ 52 w 484"/>
                <a:gd name="T51" fmla="*/ 77 h 186"/>
                <a:gd name="T52" fmla="*/ 91 w 484"/>
                <a:gd name="T53" fmla="*/ 127 h 186"/>
                <a:gd name="T54" fmla="*/ 98 w 484"/>
                <a:gd name="T55" fmla="*/ 75 h 186"/>
                <a:gd name="T56" fmla="*/ 133 w 484"/>
                <a:gd name="T57" fmla="*/ 122 h 186"/>
                <a:gd name="T58" fmla="*/ 140 w 484"/>
                <a:gd name="T59" fmla="*/ 72 h 186"/>
                <a:gd name="T60" fmla="*/ 181 w 484"/>
                <a:gd name="T61" fmla="*/ 118 h 186"/>
                <a:gd name="T62" fmla="*/ 189 w 484"/>
                <a:gd name="T63" fmla="*/ 111 h 186"/>
                <a:gd name="T64" fmla="*/ 187 w 484"/>
                <a:gd name="T65" fmla="*/ 68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84" h="186">
                  <a:moveTo>
                    <a:pt x="187" y="68"/>
                  </a:moveTo>
                  <a:cubicBezTo>
                    <a:pt x="198" y="66"/>
                    <a:pt x="209" y="65"/>
                    <a:pt x="220" y="64"/>
                  </a:cubicBezTo>
                  <a:cubicBezTo>
                    <a:pt x="221" y="82"/>
                    <a:pt x="222" y="100"/>
                    <a:pt x="223" y="118"/>
                  </a:cubicBezTo>
                  <a:cubicBezTo>
                    <a:pt x="226" y="118"/>
                    <a:pt x="229" y="118"/>
                    <a:pt x="232" y="118"/>
                  </a:cubicBezTo>
                  <a:cubicBezTo>
                    <a:pt x="231" y="100"/>
                    <a:pt x="230" y="81"/>
                    <a:pt x="229" y="63"/>
                  </a:cubicBezTo>
                  <a:cubicBezTo>
                    <a:pt x="241" y="61"/>
                    <a:pt x="253" y="59"/>
                    <a:pt x="266" y="58"/>
                  </a:cubicBezTo>
                  <a:cubicBezTo>
                    <a:pt x="266" y="75"/>
                    <a:pt x="267" y="92"/>
                    <a:pt x="268" y="109"/>
                  </a:cubicBezTo>
                  <a:cubicBezTo>
                    <a:pt x="269" y="109"/>
                    <a:pt x="269" y="109"/>
                    <a:pt x="269" y="109"/>
                  </a:cubicBezTo>
                  <a:cubicBezTo>
                    <a:pt x="277" y="109"/>
                    <a:pt x="277" y="109"/>
                    <a:pt x="277" y="101"/>
                  </a:cubicBezTo>
                  <a:cubicBezTo>
                    <a:pt x="276" y="88"/>
                    <a:pt x="276" y="75"/>
                    <a:pt x="275" y="62"/>
                  </a:cubicBezTo>
                  <a:cubicBezTo>
                    <a:pt x="275" y="60"/>
                    <a:pt x="275" y="58"/>
                    <a:pt x="275" y="56"/>
                  </a:cubicBezTo>
                  <a:cubicBezTo>
                    <a:pt x="287" y="54"/>
                    <a:pt x="299" y="52"/>
                    <a:pt x="312" y="49"/>
                  </a:cubicBezTo>
                  <a:cubicBezTo>
                    <a:pt x="313" y="66"/>
                    <a:pt x="314" y="82"/>
                    <a:pt x="314" y="99"/>
                  </a:cubicBezTo>
                  <a:cubicBezTo>
                    <a:pt x="318" y="99"/>
                    <a:pt x="320" y="98"/>
                    <a:pt x="323" y="98"/>
                  </a:cubicBezTo>
                  <a:cubicBezTo>
                    <a:pt x="323" y="97"/>
                    <a:pt x="324" y="96"/>
                    <a:pt x="323" y="96"/>
                  </a:cubicBezTo>
                  <a:cubicBezTo>
                    <a:pt x="323" y="81"/>
                    <a:pt x="322" y="66"/>
                    <a:pt x="321" y="51"/>
                  </a:cubicBezTo>
                  <a:cubicBezTo>
                    <a:pt x="321" y="48"/>
                    <a:pt x="322" y="47"/>
                    <a:pt x="325" y="47"/>
                  </a:cubicBezTo>
                  <a:cubicBezTo>
                    <a:pt x="334" y="45"/>
                    <a:pt x="343" y="43"/>
                    <a:pt x="352" y="41"/>
                  </a:cubicBezTo>
                  <a:cubicBezTo>
                    <a:pt x="353" y="41"/>
                    <a:pt x="354" y="41"/>
                    <a:pt x="355" y="40"/>
                  </a:cubicBezTo>
                  <a:cubicBezTo>
                    <a:pt x="355" y="45"/>
                    <a:pt x="355" y="50"/>
                    <a:pt x="356" y="54"/>
                  </a:cubicBezTo>
                  <a:cubicBezTo>
                    <a:pt x="356" y="65"/>
                    <a:pt x="357" y="76"/>
                    <a:pt x="357" y="87"/>
                  </a:cubicBezTo>
                  <a:cubicBezTo>
                    <a:pt x="357" y="90"/>
                    <a:pt x="358" y="91"/>
                    <a:pt x="360" y="90"/>
                  </a:cubicBezTo>
                  <a:cubicBezTo>
                    <a:pt x="362" y="90"/>
                    <a:pt x="364" y="90"/>
                    <a:pt x="366" y="90"/>
                  </a:cubicBezTo>
                  <a:cubicBezTo>
                    <a:pt x="366" y="73"/>
                    <a:pt x="365" y="55"/>
                    <a:pt x="364" y="38"/>
                  </a:cubicBezTo>
                  <a:cubicBezTo>
                    <a:pt x="374" y="36"/>
                    <a:pt x="383" y="33"/>
                    <a:pt x="393" y="31"/>
                  </a:cubicBezTo>
                  <a:cubicBezTo>
                    <a:pt x="394" y="48"/>
                    <a:pt x="395" y="65"/>
                    <a:pt x="396" y="82"/>
                  </a:cubicBezTo>
                  <a:cubicBezTo>
                    <a:pt x="399" y="81"/>
                    <a:pt x="401" y="81"/>
                    <a:pt x="404" y="81"/>
                  </a:cubicBezTo>
                  <a:cubicBezTo>
                    <a:pt x="404" y="78"/>
                    <a:pt x="404" y="75"/>
                    <a:pt x="404" y="72"/>
                  </a:cubicBezTo>
                  <a:cubicBezTo>
                    <a:pt x="404" y="58"/>
                    <a:pt x="403" y="44"/>
                    <a:pt x="402" y="31"/>
                  </a:cubicBezTo>
                  <a:cubicBezTo>
                    <a:pt x="402" y="30"/>
                    <a:pt x="403" y="28"/>
                    <a:pt x="404" y="28"/>
                  </a:cubicBezTo>
                  <a:cubicBezTo>
                    <a:pt x="412" y="25"/>
                    <a:pt x="421" y="23"/>
                    <a:pt x="429" y="20"/>
                  </a:cubicBezTo>
                  <a:cubicBezTo>
                    <a:pt x="430" y="37"/>
                    <a:pt x="431" y="54"/>
                    <a:pt x="432" y="71"/>
                  </a:cubicBezTo>
                  <a:cubicBezTo>
                    <a:pt x="435" y="71"/>
                    <a:pt x="438" y="70"/>
                    <a:pt x="441" y="70"/>
                  </a:cubicBezTo>
                  <a:cubicBezTo>
                    <a:pt x="440" y="52"/>
                    <a:pt x="439" y="35"/>
                    <a:pt x="439" y="17"/>
                  </a:cubicBezTo>
                  <a:cubicBezTo>
                    <a:pt x="452" y="11"/>
                    <a:pt x="466" y="6"/>
                    <a:pt x="479" y="0"/>
                  </a:cubicBezTo>
                  <a:cubicBezTo>
                    <a:pt x="479" y="0"/>
                    <a:pt x="479" y="1"/>
                    <a:pt x="479" y="2"/>
                  </a:cubicBezTo>
                  <a:cubicBezTo>
                    <a:pt x="481" y="39"/>
                    <a:pt x="482" y="76"/>
                    <a:pt x="484" y="113"/>
                  </a:cubicBezTo>
                  <a:cubicBezTo>
                    <a:pt x="484" y="116"/>
                    <a:pt x="484" y="118"/>
                    <a:pt x="480" y="119"/>
                  </a:cubicBezTo>
                  <a:cubicBezTo>
                    <a:pt x="453" y="127"/>
                    <a:pt x="427" y="136"/>
                    <a:pt x="399" y="143"/>
                  </a:cubicBezTo>
                  <a:cubicBezTo>
                    <a:pt x="378" y="149"/>
                    <a:pt x="355" y="154"/>
                    <a:pt x="333" y="159"/>
                  </a:cubicBezTo>
                  <a:cubicBezTo>
                    <a:pt x="304" y="165"/>
                    <a:pt x="274" y="170"/>
                    <a:pt x="245" y="173"/>
                  </a:cubicBezTo>
                  <a:cubicBezTo>
                    <a:pt x="218" y="175"/>
                    <a:pt x="192" y="178"/>
                    <a:pt x="166" y="180"/>
                  </a:cubicBezTo>
                  <a:cubicBezTo>
                    <a:pt x="146" y="181"/>
                    <a:pt x="127" y="182"/>
                    <a:pt x="107" y="183"/>
                  </a:cubicBezTo>
                  <a:cubicBezTo>
                    <a:pt x="87" y="184"/>
                    <a:pt x="67" y="185"/>
                    <a:pt x="48" y="186"/>
                  </a:cubicBezTo>
                  <a:cubicBezTo>
                    <a:pt x="44" y="186"/>
                    <a:pt x="43" y="185"/>
                    <a:pt x="42" y="182"/>
                  </a:cubicBezTo>
                  <a:cubicBezTo>
                    <a:pt x="38" y="163"/>
                    <a:pt x="34" y="145"/>
                    <a:pt x="27" y="127"/>
                  </a:cubicBezTo>
                  <a:cubicBezTo>
                    <a:pt x="20" y="111"/>
                    <a:pt x="12" y="96"/>
                    <a:pt x="2" y="82"/>
                  </a:cubicBezTo>
                  <a:cubicBezTo>
                    <a:pt x="1" y="82"/>
                    <a:pt x="1" y="81"/>
                    <a:pt x="0" y="80"/>
                  </a:cubicBezTo>
                  <a:cubicBezTo>
                    <a:pt x="14" y="79"/>
                    <a:pt x="28" y="79"/>
                    <a:pt x="43" y="78"/>
                  </a:cubicBezTo>
                  <a:cubicBezTo>
                    <a:pt x="43" y="96"/>
                    <a:pt x="44" y="114"/>
                    <a:pt x="45" y="132"/>
                  </a:cubicBezTo>
                  <a:cubicBezTo>
                    <a:pt x="48" y="132"/>
                    <a:pt x="51" y="132"/>
                    <a:pt x="54" y="132"/>
                  </a:cubicBezTo>
                  <a:cubicBezTo>
                    <a:pt x="53" y="114"/>
                    <a:pt x="53" y="96"/>
                    <a:pt x="52" y="77"/>
                  </a:cubicBezTo>
                  <a:cubicBezTo>
                    <a:pt x="64" y="77"/>
                    <a:pt x="76" y="76"/>
                    <a:pt x="89" y="75"/>
                  </a:cubicBezTo>
                  <a:cubicBezTo>
                    <a:pt x="89" y="92"/>
                    <a:pt x="90" y="109"/>
                    <a:pt x="91" y="127"/>
                  </a:cubicBezTo>
                  <a:cubicBezTo>
                    <a:pt x="94" y="126"/>
                    <a:pt x="97" y="126"/>
                    <a:pt x="100" y="126"/>
                  </a:cubicBezTo>
                  <a:cubicBezTo>
                    <a:pt x="99" y="109"/>
                    <a:pt x="99" y="92"/>
                    <a:pt x="98" y="75"/>
                  </a:cubicBezTo>
                  <a:cubicBezTo>
                    <a:pt x="109" y="74"/>
                    <a:pt x="120" y="73"/>
                    <a:pt x="131" y="72"/>
                  </a:cubicBezTo>
                  <a:cubicBezTo>
                    <a:pt x="132" y="89"/>
                    <a:pt x="132" y="105"/>
                    <a:pt x="133" y="122"/>
                  </a:cubicBezTo>
                  <a:cubicBezTo>
                    <a:pt x="136" y="122"/>
                    <a:pt x="139" y="122"/>
                    <a:pt x="142" y="122"/>
                  </a:cubicBezTo>
                  <a:cubicBezTo>
                    <a:pt x="141" y="105"/>
                    <a:pt x="141" y="88"/>
                    <a:pt x="140" y="72"/>
                  </a:cubicBezTo>
                  <a:cubicBezTo>
                    <a:pt x="153" y="71"/>
                    <a:pt x="165" y="70"/>
                    <a:pt x="178" y="68"/>
                  </a:cubicBezTo>
                  <a:cubicBezTo>
                    <a:pt x="179" y="85"/>
                    <a:pt x="180" y="101"/>
                    <a:pt x="181" y="118"/>
                  </a:cubicBezTo>
                  <a:cubicBezTo>
                    <a:pt x="181" y="118"/>
                    <a:pt x="181" y="118"/>
                    <a:pt x="181" y="118"/>
                  </a:cubicBezTo>
                  <a:cubicBezTo>
                    <a:pt x="190" y="119"/>
                    <a:pt x="190" y="119"/>
                    <a:pt x="189" y="111"/>
                  </a:cubicBezTo>
                  <a:cubicBezTo>
                    <a:pt x="189" y="98"/>
                    <a:pt x="188" y="85"/>
                    <a:pt x="187" y="72"/>
                  </a:cubicBezTo>
                  <a:cubicBezTo>
                    <a:pt x="187" y="70"/>
                    <a:pt x="187" y="69"/>
                    <a:pt x="187" y="68"/>
                  </a:cubicBezTo>
                  <a:close/>
                </a:path>
              </a:pathLst>
            </a:custGeom>
            <a:solidFill>
              <a:srgbClr val="FFC000"/>
            </a:solidFill>
            <a:ln>
              <a:noFill/>
            </a:ln>
          </p:spPr>
          <p:txBody>
            <a:bodyPr vert="horz" wrap="square" lIns="91440" tIns="45720" rIns="91440" bIns="45720" numCol="1" anchor="t" anchorCtr="0" compatLnSpc="1">
              <a:prstTxWarp prst="textNoShape">
                <a:avLst/>
              </a:prstTxWarp>
            </a:bodyPr>
            <a:lstStyle/>
            <a:p>
              <a:pPr algn="r" rtl="1"/>
              <a:endParaRPr lang="es-PE">
                <a:cs typeface="B Nazanin" panose="00000700000000000000" pitchFamily="2" charset="-78"/>
              </a:endParaRPr>
            </a:p>
          </p:txBody>
        </p:sp>
        <p:sp>
          <p:nvSpPr>
            <p:cNvPr id="107" name="Freeform 6">
              <a:extLst>
                <a:ext uri="{FF2B5EF4-FFF2-40B4-BE49-F238E27FC236}">
                  <a16:creationId xmlns:a16="http://schemas.microsoft.com/office/drawing/2014/main" id="{E4361D52-2719-4769-92D1-0711822EF89C}"/>
                </a:ext>
              </a:extLst>
            </p:cNvPr>
            <p:cNvSpPr>
              <a:spLocks/>
            </p:cNvSpPr>
            <p:nvPr/>
          </p:nvSpPr>
          <p:spPr bwMode="auto">
            <a:xfrm>
              <a:off x="11461750" y="6291263"/>
              <a:ext cx="461963" cy="198438"/>
            </a:xfrm>
            <a:custGeom>
              <a:avLst/>
              <a:gdLst>
                <a:gd name="T0" fmla="*/ 1 w 320"/>
                <a:gd name="T1" fmla="*/ 138 h 138"/>
                <a:gd name="T2" fmla="*/ 23 w 320"/>
                <a:gd name="T3" fmla="*/ 48 h 138"/>
                <a:gd name="T4" fmla="*/ 63 w 320"/>
                <a:gd name="T5" fmla="*/ 11 h 138"/>
                <a:gd name="T6" fmla="*/ 123 w 320"/>
                <a:gd name="T7" fmla="*/ 8 h 138"/>
                <a:gd name="T8" fmla="*/ 143 w 320"/>
                <a:gd name="T9" fmla="*/ 17 h 138"/>
                <a:gd name="T10" fmla="*/ 185 w 320"/>
                <a:gd name="T11" fmla="*/ 16 h 138"/>
                <a:gd name="T12" fmla="*/ 253 w 320"/>
                <a:gd name="T13" fmla="*/ 7 h 138"/>
                <a:gd name="T14" fmla="*/ 298 w 320"/>
                <a:gd name="T15" fmla="*/ 40 h 138"/>
                <a:gd name="T16" fmla="*/ 320 w 320"/>
                <a:gd name="T17" fmla="*/ 87 h 138"/>
                <a:gd name="T18" fmla="*/ 320 w 320"/>
                <a:gd name="T19" fmla="*/ 88 h 138"/>
                <a:gd name="T20" fmla="*/ 1 w 320"/>
                <a:gd name="T21" fmla="*/ 138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20" h="138">
                  <a:moveTo>
                    <a:pt x="1" y="138"/>
                  </a:moveTo>
                  <a:cubicBezTo>
                    <a:pt x="0" y="106"/>
                    <a:pt x="6" y="76"/>
                    <a:pt x="23" y="48"/>
                  </a:cubicBezTo>
                  <a:cubicBezTo>
                    <a:pt x="33" y="32"/>
                    <a:pt x="45" y="19"/>
                    <a:pt x="63" y="11"/>
                  </a:cubicBezTo>
                  <a:cubicBezTo>
                    <a:pt x="82" y="2"/>
                    <a:pt x="102" y="1"/>
                    <a:pt x="123" y="8"/>
                  </a:cubicBezTo>
                  <a:cubicBezTo>
                    <a:pt x="130" y="10"/>
                    <a:pt x="136" y="14"/>
                    <a:pt x="143" y="17"/>
                  </a:cubicBezTo>
                  <a:cubicBezTo>
                    <a:pt x="157" y="25"/>
                    <a:pt x="171" y="24"/>
                    <a:pt x="185" y="16"/>
                  </a:cubicBezTo>
                  <a:cubicBezTo>
                    <a:pt x="206" y="4"/>
                    <a:pt x="229" y="0"/>
                    <a:pt x="253" y="7"/>
                  </a:cubicBezTo>
                  <a:cubicBezTo>
                    <a:pt x="272" y="12"/>
                    <a:pt x="286" y="24"/>
                    <a:pt x="298" y="40"/>
                  </a:cubicBezTo>
                  <a:cubicBezTo>
                    <a:pt x="308" y="54"/>
                    <a:pt x="316" y="70"/>
                    <a:pt x="320" y="87"/>
                  </a:cubicBezTo>
                  <a:cubicBezTo>
                    <a:pt x="320" y="87"/>
                    <a:pt x="320" y="88"/>
                    <a:pt x="320" y="88"/>
                  </a:cubicBezTo>
                  <a:cubicBezTo>
                    <a:pt x="216" y="119"/>
                    <a:pt x="109" y="133"/>
                    <a:pt x="1" y="138"/>
                  </a:cubicBezTo>
                  <a:close/>
                </a:path>
              </a:pathLst>
            </a:custGeom>
            <a:solidFill>
              <a:srgbClr val="FFC000"/>
            </a:solidFill>
            <a:ln>
              <a:noFill/>
            </a:ln>
          </p:spPr>
          <p:txBody>
            <a:bodyPr vert="horz" wrap="square" lIns="91440" tIns="45720" rIns="91440" bIns="45720" numCol="1" anchor="t" anchorCtr="0" compatLnSpc="1">
              <a:prstTxWarp prst="textNoShape">
                <a:avLst/>
              </a:prstTxWarp>
            </a:bodyPr>
            <a:lstStyle/>
            <a:p>
              <a:pPr algn="r" rtl="1"/>
              <a:endParaRPr lang="es-PE">
                <a:cs typeface="B Nazanin" panose="00000700000000000000" pitchFamily="2" charset="-78"/>
              </a:endParaRPr>
            </a:p>
          </p:txBody>
        </p:sp>
        <p:sp>
          <p:nvSpPr>
            <p:cNvPr id="108" name="Freeform 7">
              <a:extLst>
                <a:ext uri="{FF2B5EF4-FFF2-40B4-BE49-F238E27FC236}">
                  <a16:creationId xmlns:a16="http://schemas.microsoft.com/office/drawing/2014/main" id="{AD5BE143-DE61-444D-88A9-BF5DB9C476DF}"/>
                </a:ext>
              </a:extLst>
            </p:cNvPr>
            <p:cNvSpPr>
              <a:spLocks/>
            </p:cNvSpPr>
            <p:nvPr/>
          </p:nvSpPr>
          <p:spPr bwMode="auto">
            <a:xfrm>
              <a:off x="11503025" y="6099175"/>
              <a:ext cx="192088" cy="190500"/>
            </a:xfrm>
            <a:custGeom>
              <a:avLst/>
              <a:gdLst>
                <a:gd name="T0" fmla="*/ 115 w 134"/>
                <a:gd name="T1" fmla="*/ 123 h 132"/>
                <a:gd name="T2" fmla="*/ 43 w 134"/>
                <a:gd name="T3" fmla="*/ 32 h 132"/>
                <a:gd name="T4" fmla="*/ 42 w 134"/>
                <a:gd name="T5" fmla="*/ 33 h 132"/>
                <a:gd name="T6" fmla="*/ 49 w 134"/>
                <a:gd name="T7" fmla="*/ 38 h 132"/>
                <a:gd name="T8" fmla="*/ 56 w 134"/>
                <a:gd name="T9" fmla="*/ 43 h 132"/>
                <a:gd name="T10" fmla="*/ 101 w 134"/>
                <a:gd name="T11" fmla="*/ 107 h 132"/>
                <a:gd name="T12" fmla="*/ 103 w 134"/>
                <a:gd name="T13" fmla="*/ 120 h 132"/>
                <a:gd name="T14" fmla="*/ 95 w 134"/>
                <a:gd name="T15" fmla="*/ 131 h 132"/>
                <a:gd name="T16" fmla="*/ 68 w 134"/>
                <a:gd name="T17" fmla="*/ 128 h 132"/>
                <a:gd name="T18" fmla="*/ 18 w 134"/>
                <a:gd name="T19" fmla="*/ 84 h 132"/>
                <a:gd name="T20" fmla="*/ 2 w 134"/>
                <a:gd name="T21" fmla="*/ 28 h 132"/>
                <a:gd name="T22" fmla="*/ 1 w 134"/>
                <a:gd name="T23" fmla="*/ 12 h 132"/>
                <a:gd name="T24" fmla="*/ 12 w 134"/>
                <a:gd name="T25" fmla="*/ 1 h 132"/>
                <a:gd name="T26" fmla="*/ 71 w 134"/>
                <a:gd name="T27" fmla="*/ 14 h 132"/>
                <a:gd name="T28" fmla="*/ 110 w 134"/>
                <a:gd name="T29" fmla="*/ 37 h 132"/>
                <a:gd name="T30" fmla="*/ 132 w 134"/>
                <a:gd name="T31" fmla="*/ 81 h 132"/>
                <a:gd name="T32" fmla="*/ 120 w 134"/>
                <a:gd name="T33" fmla="*/ 119 h 132"/>
                <a:gd name="T34" fmla="*/ 115 w 134"/>
                <a:gd name="T35" fmla="*/ 123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34" h="132">
                  <a:moveTo>
                    <a:pt x="115" y="123"/>
                  </a:moveTo>
                  <a:cubicBezTo>
                    <a:pt x="103" y="83"/>
                    <a:pt x="81" y="51"/>
                    <a:pt x="43" y="32"/>
                  </a:cubicBezTo>
                  <a:cubicBezTo>
                    <a:pt x="43" y="32"/>
                    <a:pt x="43" y="32"/>
                    <a:pt x="42" y="33"/>
                  </a:cubicBezTo>
                  <a:cubicBezTo>
                    <a:pt x="45" y="34"/>
                    <a:pt x="47" y="36"/>
                    <a:pt x="49" y="38"/>
                  </a:cubicBezTo>
                  <a:cubicBezTo>
                    <a:pt x="52" y="39"/>
                    <a:pt x="54" y="41"/>
                    <a:pt x="56" y="43"/>
                  </a:cubicBezTo>
                  <a:cubicBezTo>
                    <a:pt x="77" y="60"/>
                    <a:pt x="93" y="81"/>
                    <a:pt x="101" y="107"/>
                  </a:cubicBezTo>
                  <a:cubicBezTo>
                    <a:pt x="102" y="112"/>
                    <a:pt x="103" y="116"/>
                    <a:pt x="103" y="120"/>
                  </a:cubicBezTo>
                  <a:cubicBezTo>
                    <a:pt x="104" y="127"/>
                    <a:pt x="101" y="130"/>
                    <a:pt x="95" y="131"/>
                  </a:cubicBezTo>
                  <a:cubicBezTo>
                    <a:pt x="85" y="132"/>
                    <a:pt x="76" y="131"/>
                    <a:pt x="68" y="128"/>
                  </a:cubicBezTo>
                  <a:cubicBezTo>
                    <a:pt x="46" y="119"/>
                    <a:pt x="29" y="105"/>
                    <a:pt x="18" y="84"/>
                  </a:cubicBezTo>
                  <a:cubicBezTo>
                    <a:pt x="10" y="66"/>
                    <a:pt x="5" y="47"/>
                    <a:pt x="2" y="28"/>
                  </a:cubicBezTo>
                  <a:cubicBezTo>
                    <a:pt x="2" y="23"/>
                    <a:pt x="1" y="17"/>
                    <a:pt x="1" y="12"/>
                  </a:cubicBezTo>
                  <a:cubicBezTo>
                    <a:pt x="0" y="4"/>
                    <a:pt x="4" y="0"/>
                    <a:pt x="12" y="1"/>
                  </a:cubicBezTo>
                  <a:cubicBezTo>
                    <a:pt x="32" y="4"/>
                    <a:pt x="52" y="7"/>
                    <a:pt x="71" y="14"/>
                  </a:cubicBezTo>
                  <a:cubicBezTo>
                    <a:pt x="85" y="19"/>
                    <a:pt x="99" y="26"/>
                    <a:pt x="110" y="37"/>
                  </a:cubicBezTo>
                  <a:cubicBezTo>
                    <a:pt x="121" y="50"/>
                    <a:pt x="130" y="64"/>
                    <a:pt x="132" y="81"/>
                  </a:cubicBezTo>
                  <a:cubicBezTo>
                    <a:pt x="134" y="96"/>
                    <a:pt x="130" y="109"/>
                    <a:pt x="120" y="119"/>
                  </a:cubicBezTo>
                  <a:cubicBezTo>
                    <a:pt x="119" y="121"/>
                    <a:pt x="117" y="122"/>
                    <a:pt x="115" y="123"/>
                  </a:cubicBezTo>
                  <a:close/>
                </a:path>
              </a:pathLst>
            </a:custGeom>
            <a:solidFill>
              <a:srgbClr val="FFC000"/>
            </a:solidFill>
            <a:ln>
              <a:noFill/>
            </a:ln>
          </p:spPr>
          <p:txBody>
            <a:bodyPr vert="horz" wrap="square" lIns="91440" tIns="45720" rIns="91440" bIns="45720" numCol="1" anchor="t" anchorCtr="0" compatLnSpc="1">
              <a:prstTxWarp prst="textNoShape">
                <a:avLst/>
              </a:prstTxWarp>
            </a:bodyPr>
            <a:lstStyle/>
            <a:p>
              <a:pPr algn="r" rtl="1"/>
              <a:endParaRPr lang="es-PE">
                <a:cs typeface="B Nazanin" panose="00000700000000000000" pitchFamily="2" charset="-78"/>
              </a:endParaRPr>
            </a:p>
          </p:txBody>
        </p:sp>
        <p:sp>
          <p:nvSpPr>
            <p:cNvPr id="109" name="Freeform 8">
              <a:extLst>
                <a:ext uri="{FF2B5EF4-FFF2-40B4-BE49-F238E27FC236}">
                  <a16:creationId xmlns:a16="http://schemas.microsoft.com/office/drawing/2014/main" id="{1300EBB5-5F8B-4474-A074-07E7BDFA99A5}"/>
                </a:ext>
              </a:extLst>
            </p:cNvPr>
            <p:cNvSpPr>
              <a:spLocks/>
            </p:cNvSpPr>
            <p:nvPr/>
          </p:nvSpPr>
          <p:spPr bwMode="auto">
            <a:xfrm>
              <a:off x="11299825" y="6316663"/>
              <a:ext cx="171450" cy="177800"/>
            </a:xfrm>
            <a:custGeom>
              <a:avLst/>
              <a:gdLst>
                <a:gd name="T0" fmla="*/ 119 w 119"/>
                <a:gd name="T1" fmla="*/ 44 h 123"/>
                <a:gd name="T2" fmla="*/ 105 w 119"/>
                <a:gd name="T3" fmla="*/ 121 h 123"/>
                <a:gd name="T4" fmla="*/ 97 w 119"/>
                <a:gd name="T5" fmla="*/ 121 h 123"/>
                <a:gd name="T6" fmla="*/ 58 w 119"/>
                <a:gd name="T7" fmla="*/ 123 h 123"/>
                <a:gd name="T8" fmla="*/ 49 w 119"/>
                <a:gd name="T9" fmla="*/ 122 h 123"/>
                <a:gd name="T10" fmla="*/ 6 w 119"/>
                <a:gd name="T11" fmla="*/ 101 h 123"/>
                <a:gd name="T12" fmla="*/ 4 w 119"/>
                <a:gd name="T13" fmla="*/ 98 h 123"/>
                <a:gd name="T14" fmla="*/ 0 w 119"/>
                <a:gd name="T15" fmla="*/ 2 h 123"/>
                <a:gd name="T16" fmla="*/ 0 w 119"/>
                <a:gd name="T17" fmla="*/ 0 h 123"/>
                <a:gd name="T18" fmla="*/ 119 w 119"/>
                <a:gd name="T19" fmla="*/ 44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9" h="123">
                  <a:moveTo>
                    <a:pt x="119" y="44"/>
                  </a:moveTo>
                  <a:cubicBezTo>
                    <a:pt x="108" y="68"/>
                    <a:pt x="104" y="94"/>
                    <a:pt x="105" y="121"/>
                  </a:cubicBezTo>
                  <a:cubicBezTo>
                    <a:pt x="102" y="121"/>
                    <a:pt x="100" y="121"/>
                    <a:pt x="97" y="121"/>
                  </a:cubicBezTo>
                  <a:cubicBezTo>
                    <a:pt x="84" y="122"/>
                    <a:pt x="71" y="123"/>
                    <a:pt x="58" y="123"/>
                  </a:cubicBezTo>
                  <a:cubicBezTo>
                    <a:pt x="55" y="123"/>
                    <a:pt x="52" y="123"/>
                    <a:pt x="49" y="122"/>
                  </a:cubicBezTo>
                  <a:cubicBezTo>
                    <a:pt x="35" y="115"/>
                    <a:pt x="20" y="108"/>
                    <a:pt x="6" y="101"/>
                  </a:cubicBezTo>
                  <a:cubicBezTo>
                    <a:pt x="5" y="101"/>
                    <a:pt x="4" y="99"/>
                    <a:pt x="4" y="98"/>
                  </a:cubicBezTo>
                  <a:cubicBezTo>
                    <a:pt x="2" y="66"/>
                    <a:pt x="1" y="34"/>
                    <a:pt x="0" y="2"/>
                  </a:cubicBezTo>
                  <a:cubicBezTo>
                    <a:pt x="0" y="1"/>
                    <a:pt x="0" y="1"/>
                    <a:pt x="0" y="0"/>
                  </a:cubicBezTo>
                  <a:cubicBezTo>
                    <a:pt x="39" y="15"/>
                    <a:pt x="78" y="32"/>
                    <a:pt x="119" y="44"/>
                  </a:cubicBezTo>
                  <a:close/>
                </a:path>
              </a:pathLst>
            </a:custGeom>
            <a:solidFill>
              <a:srgbClr val="FFC000"/>
            </a:solidFill>
            <a:ln>
              <a:noFill/>
            </a:ln>
          </p:spPr>
          <p:txBody>
            <a:bodyPr vert="horz" wrap="square" lIns="91440" tIns="45720" rIns="91440" bIns="45720" numCol="1" anchor="t" anchorCtr="0" compatLnSpc="1">
              <a:prstTxWarp prst="textNoShape">
                <a:avLst/>
              </a:prstTxWarp>
            </a:bodyPr>
            <a:lstStyle/>
            <a:p>
              <a:pPr algn="r" rtl="1"/>
              <a:endParaRPr lang="es-PE">
                <a:cs typeface="B Nazanin" panose="00000700000000000000" pitchFamily="2" charset="-78"/>
              </a:endParaRPr>
            </a:p>
          </p:txBody>
        </p:sp>
        <p:sp>
          <p:nvSpPr>
            <p:cNvPr id="110" name="Freeform 9">
              <a:extLst>
                <a:ext uri="{FF2B5EF4-FFF2-40B4-BE49-F238E27FC236}">
                  <a16:creationId xmlns:a16="http://schemas.microsoft.com/office/drawing/2014/main" id="{7B5A4E6E-16F8-40F5-874B-8C51273C67F6}"/>
                </a:ext>
              </a:extLst>
            </p:cNvPr>
            <p:cNvSpPr>
              <a:spLocks/>
            </p:cNvSpPr>
            <p:nvPr/>
          </p:nvSpPr>
          <p:spPr bwMode="auto">
            <a:xfrm>
              <a:off x="11547475" y="6621463"/>
              <a:ext cx="342900" cy="95250"/>
            </a:xfrm>
            <a:custGeom>
              <a:avLst/>
              <a:gdLst>
                <a:gd name="T0" fmla="*/ 238 w 238"/>
                <a:gd name="T1" fmla="*/ 1 h 66"/>
                <a:gd name="T2" fmla="*/ 225 w 238"/>
                <a:gd name="T3" fmla="*/ 18 h 66"/>
                <a:gd name="T4" fmla="*/ 177 w 238"/>
                <a:gd name="T5" fmla="*/ 54 h 66"/>
                <a:gd name="T6" fmla="*/ 142 w 238"/>
                <a:gd name="T7" fmla="*/ 64 h 66"/>
                <a:gd name="T8" fmla="*/ 109 w 238"/>
                <a:gd name="T9" fmla="*/ 53 h 66"/>
                <a:gd name="T10" fmla="*/ 101 w 238"/>
                <a:gd name="T11" fmla="*/ 53 h 66"/>
                <a:gd name="T12" fmla="*/ 47 w 238"/>
                <a:gd name="T13" fmla="*/ 60 h 66"/>
                <a:gd name="T14" fmla="*/ 1 w 238"/>
                <a:gd name="T15" fmla="*/ 35 h 66"/>
                <a:gd name="T16" fmla="*/ 0 w 238"/>
                <a:gd name="T17" fmla="*/ 33 h 66"/>
                <a:gd name="T18" fmla="*/ 238 w 238"/>
                <a:gd name="T19" fmla="*/ 0 h 66"/>
                <a:gd name="T20" fmla="*/ 238 w 238"/>
                <a:gd name="T21" fmla="*/ 1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8" h="66">
                  <a:moveTo>
                    <a:pt x="238" y="1"/>
                  </a:moveTo>
                  <a:cubicBezTo>
                    <a:pt x="234" y="7"/>
                    <a:pt x="230" y="12"/>
                    <a:pt x="225" y="18"/>
                  </a:cubicBezTo>
                  <a:cubicBezTo>
                    <a:pt x="211" y="33"/>
                    <a:pt x="195" y="45"/>
                    <a:pt x="177" y="54"/>
                  </a:cubicBezTo>
                  <a:cubicBezTo>
                    <a:pt x="166" y="59"/>
                    <a:pt x="155" y="63"/>
                    <a:pt x="142" y="64"/>
                  </a:cubicBezTo>
                  <a:cubicBezTo>
                    <a:pt x="130" y="64"/>
                    <a:pt x="119" y="60"/>
                    <a:pt x="109" y="53"/>
                  </a:cubicBezTo>
                  <a:cubicBezTo>
                    <a:pt x="106" y="52"/>
                    <a:pt x="104" y="51"/>
                    <a:pt x="101" y="53"/>
                  </a:cubicBezTo>
                  <a:cubicBezTo>
                    <a:pt x="84" y="65"/>
                    <a:pt x="66" y="66"/>
                    <a:pt x="47" y="60"/>
                  </a:cubicBezTo>
                  <a:cubicBezTo>
                    <a:pt x="30" y="55"/>
                    <a:pt x="15" y="46"/>
                    <a:pt x="1" y="35"/>
                  </a:cubicBezTo>
                  <a:cubicBezTo>
                    <a:pt x="1" y="34"/>
                    <a:pt x="1" y="34"/>
                    <a:pt x="0" y="33"/>
                  </a:cubicBezTo>
                  <a:cubicBezTo>
                    <a:pt x="81" y="29"/>
                    <a:pt x="160" y="21"/>
                    <a:pt x="238" y="0"/>
                  </a:cubicBezTo>
                  <a:cubicBezTo>
                    <a:pt x="238" y="0"/>
                    <a:pt x="238" y="1"/>
                    <a:pt x="238" y="1"/>
                  </a:cubicBezTo>
                  <a:close/>
                </a:path>
              </a:pathLst>
            </a:custGeom>
            <a:solidFill>
              <a:srgbClr val="FFC000"/>
            </a:solidFill>
            <a:ln>
              <a:noFill/>
            </a:ln>
          </p:spPr>
          <p:txBody>
            <a:bodyPr vert="horz" wrap="square" lIns="91440" tIns="45720" rIns="91440" bIns="45720" numCol="1" anchor="t" anchorCtr="0" compatLnSpc="1">
              <a:prstTxWarp prst="textNoShape">
                <a:avLst/>
              </a:prstTxWarp>
            </a:bodyPr>
            <a:lstStyle/>
            <a:p>
              <a:pPr algn="r" rtl="1"/>
              <a:endParaRPr lang="es-PE">
                <a:cs typeface="B Nazanin" panose="00000700000000000000" pitchFamily="2" charset="-78"/>
              </a:endParaRPr>
            </a:p>
          </p:txBody>
        </p:sp>
        <p:sp>
          <p:nvSpPr>
            <p:cNvPr id="111" name="Freeform 10">
              <a:extLst>
                <a:ext uri="{FF2B5EF4-FFF2-40B4-BE49-F238E27FC236}">
                  <a16:creationId xmlns:a16="http://schemas.microsoft.com/office/drawing/2014/main" id="{FB711CA8-AD01-4CEF-B535-315A25D4F05E}"/>
                </a:ext>
              </a:extLst>
            </p:cNvPr>
            <p:cNvSpPr>
              <a:spLocks/>
            </p:cNvSpPr>
            <p:nvPr/>
          </p:nvSpPr>
          <p:spPr bwMode="auto">
            <a:xfrm>
              <a:off x="11904663" y="6340475"/>
              <a:ext cx="119063" cy="76200"/>
            </a:xfrm>
            <a:custGeom>
              <a:avLst/>
              <a:gdLst>
                <a:gd name="T0" fmla="*/ 0 w 83"/>
                <a:gd name="T1" fmla="*/ 3 h 53"/>
                <a:gd name="T2" fmla="*/ 11 w 83"/>
                <a:gd name="T3" fmla="*/ 2 h 53"/>
                <a:gd name="T4" fmla="*/ 60 w 83"/>
                <a:gd name="T5" fmla="*/ 4 h 53"/>
                <a:gd name="T6" fmla="*/ 76 w 83"/>
                <a:gd name="T7" fmla="*/ 12 h 53"/>
                <a:gd name="T8" fmla="*/ 75 w 83"/>
                <a:gd name="T9" fmla="*/ 31 h 53"/>
                <a:gd name="T10" fmla="*/ 39 w 83"/>
                <a:gd name="T11" fmla="*/ 48 h 53"/>
                <a:gd name="T12" fmla="*/ 22 w 83"/>
                <a:gd name="T13" fmla="*/ 53 h 53"/>
                <a:gd name="T14" fmla="*/ 0 w 83"/>
                <a:gd name="T15" fmla="*/ 3 h 5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3" h="53">
                  <a:moveTo>
                    <a:pt x="0" y="3"/>
                  </a:moveTo>
                  <a:cubicBezTo>
                    <a:pt x="4" y="2"/>
                    <a:pt x="7" y="2"/>
                    <a:pt x="11" y="2"/>
                  </a:cubicBezTo>
                  <a:cubicBezTo>
                    <a:pt x="27" y="1"/>
                    <a:pt x="44" y="0"/>
                    <a:pt x="60" y="4"/>
                  </a:cubicBezTo>
                  <a:cubicBezTo>
                    <a:pt x="66" y="6"/>
                    <a:pt x="71" y="8"/>
                    <a:pt x="76" y="12"/>
                  </a:cubicBezTo>
                  <a:cubicBezTo>
                    <a:pt x="83" y="18"/>
                    <a:pt x="83" y="26"/>
                    <a:pt x="75" y="31"/>
                  </a:cubicBezTo>
                  <a:cubicBezTo>
                    <a:pt x="64" y="39"/>
                    <a:pt x="52" y="43"/>
                    <a:pt x="39" y="48"/>
                  </a:cubicBezTo>
                  <a:cubicBezTo>
                    <a:pt x="34" y="49"/>
                    <a:pt x="28" y="51"/>
                    <a:pt x="22" y="53"/>
                  </a:cubicBezTo>
                  <a:cubicBezTo>
                    <a:pt x="18" y="35"/>
                    <a:pt x="11" y="18"/>
                    <a:pt x="0" y="3"/>
                  </a:cubicBezTo>
                  <a:close/>
                </a:path>
              </a:pathLst>
            </a:custGeom>
            <a:solidFill>
              <a:srgbClr val="FFC000"/>
            </a:solidFill>
            <a:ln>
              <a:noFill/>
            </a:ln>
          </p:spPr>
          <p:txBody>
            <a:bodyPr vert="horz" wrap="square" lIns="91440" tIns="45720" rIns="91440" bIns="45720" numCol="1" anchor="t" anchorCtr="0" compatLnSpc="1">
              <a:prstTxWarp prst="textNoShape">
                <a:avLst/>
              </a:prstTxWarp>
            </a:bodyPr>
            <a:lstStyle/>
            <a:p>
              <a:pPr algn="r" rtl="1"/>
              <a:endParaRPr lang="es-PE">
                <a:cs typeface="B Nazanin" panose="00000700000000000000" pitchFamily="2" charset="-78"/>
              </a:endParaRPr>
            </a:p>
          </p:txBody>
        </p:sp>
        <p:sp>
          <p:nvSpPr>
            <p:cNvPr id="112" name="Freeform 11">
              <a:extLst>
                <a:ext uri="{FF2B5EF4-FFF2-40B4-BE49-F238E27FC236}">
                  <a16:creationId xmlns:a16="http://schemas.microsoft.com/office/drawing/2014/main" id="{F3A59845-56DC-4CC0-9300-BFDCD6AD0E68}"/>
                </a:ext>
              </a:extLst>
            </p:cNvPr>
            <p:cNvSpPr>
              <a:spLocks/>
            </p:cNvSpPr>
            <p:nvPr/>
          </p:nvSpPr>
          <p:spPr bwMode="auto">
            <a:xfrm>
              <a:off x="11690350" y="6176963"/>
              <a:ext cx="82550" cy="134938"/>
            </a:xfrm>
            <a:custGeom>
              <a:avLst/>
              <a:gdLst>
                <a:gd name="T0" fmla="*/ 1 w 58"/>
                <a:gd name="T1" fmla="*/ 87 h 93"/>
                <a:gd name="T2" fmla="*/ 20 w 58"/>
                <a:gd name="T3" fmla="*/ 33 h 93"/>
                <a:gd name="T4" fmla="*/ 37 w 58"/>
                <a:gd name="T5" fmla="*/ 9 h 93"/>
                <a:gd name="T6" fmla="*/ 39 w 58"/>
                <a:gd name="T7" fmla="*/ 4 h 93"/>
                <a:gd name="T8" fmla="*/ 46 w 58"/>
                <a:gd name="T9" fmla="*/ 0 h 93"/>
                <a:gd name="T10" fmla="*/ 52 w 58"/>
                <a:gd name="T11" fmla="*/ 2 h 93"/>
                <a:gd name="T12" fmla="*/ 56 w 58"/>
                <a:gd name="T13" fmla="*/ 10 h 93"/>
                <a:gd name="T14" fmla="*/ 46 w 58"/>
                <a:gd name="T15" fmla="*/ 30 h 93"/>
                <a:gd name="T16" fmla="*/ 27 w 58"/>
                <a:gd name="T17" fmla="*/ 57 h 93"/>
                <a:gd name="T18" fmla="*/ 19 w 58"/>
                <a:gd name="T19" fmla="*/ 86 h 93"/>
                <a:gd name="T20" fmla="*/ 16 w 58"/>
                <a:gd name="T21" fmla="*/ 91 h 93"/>
                <a:gd name="T22" fmla="*/ 6 w 58"/>
                <a:gd name="T23" fmla="*/ 92 h 93"/>
                <a:gd name="T24" fmla="*/ 1 w 58"/>
                <a:gd name="T25" fmla="*/ 87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8" h="93">
                  <a:moveTo>
                    <a:pt x="1" y="87"/>
                  </a:moveTo>
                  <a:cubicBezTo>
                    <a:pt x="0" y="67"/>
                    <a:pt x="8" y="49"/>
                    <a:pt x="20" y="33"/>
                  </a:cubicBezTo>
                  <a:cubicBezTo>
                    <a:pt x="26" y="25"/>
                    <a:pt x="31" y="17"/>
                    <a:pt x="37" y="9"/>
                  </a:cubicBezTo>
                  <a:cubicBezTo>
                    <a:pt x="38" y="8"/>
                    <a:pt x="39" y="6"/>
                    <a:pt x="39" y="4"/>
                  </a:cubicBezTo>
                  <a:cubicBezTo>
                    <a:pt x="41" y="1"/>
                    <a:pt x="43" y="0"/>
                    <a:pt x="46" y="0"/>
                  </a:cubicBezTo>
                  <a:cubicBezTo>
                    <a:pt x="48" y="1"/>
                    <a:pt x="50" y="1"/>
                    <a:pt x="52" y="2"/>
                  </a:cubicBezTo>
                  <a:cubicBezTo>
                    <a:pt x="56" y="3"/>
                    <a:pt x="58" y="6"/>
                    <a:pt x="56" y="10"/>
                  </a:cubicBezTo>
                  <a:cubicBezTo>
                    <a:pt x="53" y="17"/>
                    <a:pt x="50" y="23"/>
                    <a:pt x="46" y="30"/>
                  </a:cubicBezTo>
                  <a:cubicBezTo>
                    <a:pt x="40" y="39"/>
                    <a:pt x="33" y="48"/>
                    <a:pt x="27" y="57"/>
                  </a:cubicBezTo>
                  <a:cubicBezTo>
                    <a:pt x="21" y="66"/>
                    <a:pt x="19" y="76"/>
                    <a:pt x="19" y="86"/>
                  </a:cubicBezTo>
                  <a:cubicBezTo>
                    <a:pt x="19" y="89"/>
                    <a:pt x="18" y="90"/>
                    <a:pt x="16" y="91"/>
                  </a:cubicBezTo>
                  <a:cubicBezTo>
                    <a:pt x="12" y="91"/>
                    <a:pt x="9" y="92"/>
                    <a:pt x="6" y="92"/>
                  </a:cubicBezTo>
                  <a:cubicBezTo>
                    <a:pt x="0" y="93"/>
                    <a:pt x="0" y="93"/>
                    <a:pt x="1" y="87"/>
                  </a:cubicBezTo>
                  <a:close/>
                </a:path>
              </a:pathLst>
            </a:custGeom>
            <a:solidFill>
              <a:srgbClr val="FFC000"/>
            </a:solidFill>
            <a:ln>
              <a:noFill/>
            </a:ln>
          </p:spPr>
          <p:txBody>
            <a:bodyPr vert="horz" wrap="square" lIns="91440" tIns="45720" rIns="91440" bIns="45720" numCol="1" anchor="t" anchorCtr="0" compatLnSpc="1">
              <a:prstTxWarp prst="textNoShape">
                <a:avLst/>
              </a:prstTxWarp>
            </a:bodyPr>
            <a:lstStyle/>
            <a:p>
              <a:pPr algn="r" rtl="1"/>
              <a:endParaRPr lang="es-PE">
                <a:cs typeface="B Nazanin" panose="00000700000000000000" pitchFamily="2" charset="-78"/>
              </a:endParaRPr>
            </a:p>
          </p:txBody>
        </p:sp>
      </p:grpSp>
      <p:grpSp>
        <p:nvGrpSpPr>
          <p:cNvPr id="113" name="Grupo 112">
            <a:extLst>
              <a:ext uri="{FF2B5EF4-FFF2-40B4-BE49-F238E27FC236}">
                <a16:creationId xmlns:a16="http://schemas.microsoft.com/office/drawing/2014/main" id="{AC6BB100-003B-4A7F-9F35-749F26B18496}"/>
              </a:ext>
            </a:extLst>
          </p:cNvPr>
          <p:cNvGrpSpPr/>
          <p:nvPr/>
        </p:nvGrpSpPr>
        <p:grpSpPr>
          <a:xfrm rot="10800000">
            <a:off x="120811" y="1111183"/>
            <a:ext cx="11775915" cy="145782"/>
            <a:chOff x="120811" y="6612571"/>
            <a:chExt cx="11775915" cy="145782"/>
          </a:xfrm>
        </p:grpSpPr>
        <p:cxnSp>
          <p:nvCxnSpPr>
            <p:cNvPr id="114" name="Conector recto 113">
              <a:extLst>
                <a:ext uri="{FF2B5EF4-FFF2-40B4-BE49-F238E27FC236}">
                  <a16:creationId xmlns:a16="http://schemas.microsoft.com/office/drawing/2014/main" id="{8B1A75AD-0F17-4F13-A622-FAE07252E31C}"/>
                </a:ext>
              </a:extLst>
            </p:cNvPr>
            <p:cNvCxnSpPr>
              <a:cxnSpLocks/>
            </p:cNvCxnSpPr>
            <p:nvPr/>
          </p:nvCxnSpPr>
          <p:spPr>
            <a:xfrm>
              <a:off x="6550702" y="6672530"/>
              <a:ext cx="5346024" cy="0"/>
            </a:xfrm>
            <a:prstGeom prst="line">
              <a:avLst/>
            </a:prstGeom>
            <a:ln w="28575">
              <a:solidFill>
                <a:schemeClr val="accent3">
                  <a:lumMod val="75000"/>
                </a:schemeClr>
              </a:solidFill>
              <a:prstDash val="dash"/>
            </a:ln>
          </p:spPr>
          <p:style>
            <a:lnRef idx="1">
              <a:schemeClr val="accent1"/>
            </a:lnRef>
            <a:fillRef idx="0">
              <a:schemeClr val="accent1"/>
            </a:fillRef>
            <a:effectRef idx="0">
              <a:schemeClr val="accent1"/>
            </a:effectRef>
            <a:fontRef idx="minor">
              <a:schemeClr val="tx1"/>
            </a:fontRef>
          </p:style>
        </p:cxnSp>
        <p:sp>
          <p:nvSpPr>
            <p:cNvPr id="115" name="Rectángulo 114">
              <a:extLst>
                <a:ext uri="{FF2B5EF4-FFF2-40B4-BE49-F238E27FC236}">
                  <a16:creationId xmlns:a16="http://schemas.microsoft.com/office/drawing/2014/main" id="{1F4F01F4-A9C9-4A7D-9C0A-BB8F16592207}"/>
                </a:ext>
              </a:extLst>
            </p:cNvPr>
            <p:cNvSpPr/>
            <p:nvPr/>
          </p:nvSpPr>
          <p:spPr>
            <a:xfrm>
              <a:off x="120811" y="6612571"/>
              <a:ext cx="7224369" cy="145782"/>
            </a:xfrm>
            <a:prstGeom prst="rect">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s-PE">
                <a:cs typeface="B Nazanin" panose="00000700000000000000" pitchFamily="2" charset="-78"/>
              </a:endParaRPr>
            </a:p>
          </p:txBody>
        </p:sp>
      </p:grpSp>
      <p:sp>
        <p:nvSpPr>
          <p:cNvPr id="116" name="Triángulo isósceles 115">
            <a:extLst>
              <a:ext uri="{FF2B5EF4-FFF2-40B4-BE49-F238E27FC236}">
                <a16:creationId xmlns:a16="http://schemas.microsoft.com/office/drawing/2014/main" id="{2062C9A5-1DDC-4018-B6E6-8EF0B05C475C}"/>
              </a:ext>
            </a:extLst>
          </p:cNvPr>
          <p:cNvSpPr/>
          <p:nvPr/>
        </p:nvSpPr>
        <p:spPr>
          <a:xfrm>
            <a:off x="14126" y="6059851"/>
            <a:ext cx="12192001" cy="800723"/>
          </a:xfrm>
          <a:prstGeom prst="triangle">
            <a:avLst/>
          </a:prstGeom>
          <a:solidFill>
            <a:srgbClr val="FFC000">
              <a:alpha val="44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s-PE">
              <a:cs typeface="B Nazanin" panose="00000700000000000000" pitchFamily="2" charset="-78"/>
            </a:endParaRPr>
          </a:p>
        </p:txBody>
      </p:sp>
    </p:spTree>
    <p:extLst>
      <p:ext uri="{BB962C8B-B14F-4D97-AF65-F5344CB8AC3E}">
        <p14:creationId xmlns:p14="http://schemas.microsoft.com/office/powerpoint/2010/main" val="1557309788"/>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theme/theme1.xml><?xml version="1.0" encoding="utf-8"?>
<a:theme xmlns:a="http://schemas.openxmlformats.org/drawingml/2006/main" name="Cover and End Slide Master">
  <a:themeElements>
    <a:clrScheme name="ALLPPT COLOR - 106">
      <a:dk1>
        <a:sysClr val="windowText" lastClr="000000"/>
      </a:dk1>
      <a:lt1>
        <a:sysClr val="window" lastClr="FFFFFF"/>
      </a:lt1>
      <a:dk2>
        <a:srgbClr val="1F497D"/>
      </a:dk2>
      <a:lt2>
        <a:srgbClr val="EEECE1"/>
      </a:lt2>
      <a:accent1>
        <a:srgbClr val="17B6FF"/>
      </a:accent1>
      <a:accent2>
        <a:srgbClr val="7CE200"/>
      </a:accent2>
      <a:accent3>
        <a:srgbClr val="FD9034"/>
      </a:accent3>
      <a:accent4>
        <a:srgbClr val="FFD434"/>
      </a:accent4>
      <a:accent5>
        <a:srgbClr val="DC00C8"/>
      </a:accent5>
      <a:accent6>
        <a:srgbClr val="FF0000"/>
      </a:accent6>
      <a:hlink>
        <a:srgbClr val="0000FF"/>
      </a:hlink>
      <a:folHlink>
        <a:srgbClr val="800080"/>
      </a:folHlink>
    </a:clrScheme>
    <a:fontScheme name="ALLPPT FONT">
      <a:majorFont>
        <a:latin typeface="Arial"/>
        <a:ea typeface="Arial Unicode MS"/>
        <a:cs typeface=""/>
      </a:majorFont>
      <a:minorFont>
        <a:latin typeface="Arial"/>
        <a:ea typeface="Arial Unicode MS"/>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Contents Slide Master">
  <a:themeElements>
    <a:clrScheme name="ALLPPT COLOR - 106">
      <a:dk1>
        <a:sysClr val="windowText" lastClr="000000"/>
      </a:dk1>
      <a:lt1>
        <a:sysClr val="window" lastClr="FFFFFF"/>
      </a:lt1>
      <a:dk2>
        <a:srgbClr val="1F497D"/>
      </a:dk2>
      <a:lt2>
        <a:srgbClr val="EEECE1"/>
      </a:lt2>
      <a:accent1>
        <a:srgbClr val="17B6FF"/>
      </a:accent1>
      <a:accent2>
        <a:srgbClr val="7CE200"/>
      </a:accent2>
      <a:accent3>
        <a:srgbClr val="FD9034"/>
      </a:accent3>
      <a:accent4>
        <a:srgbClr val="FFD434"/>
      </a:accent4>
      <a:accent5>
        <a:srgbClr val="DC00C8"/>
      </a:accent5>
      <a:accent6>
        <a:srgbClr val="FF0000"/>
      </a:accent6>
      <a:hlink>
        <a:srgbClr val="0000FF"/>
      </a:hlink>
      <a:folHlink>
        <a:srgbClr val="800080"/>
      </a:folHlink>
    </a:clrScheme>
    <a:fontScheme name="ALLPPT FONT">
      <a:majorFont>
        <a:latin typeface="Arial"/>
        <a:ea typeface="Arial Unicode MS"/>
        <a:cs typeface=""/>
      </a:majorFont>
      <a:minorFont>
        <a:latin typeface="Arial"/>
        <a:ea typeface="Arial Unicode MS"/>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Section Break Slide Master">
  <a:themeElements>
    <a:clrScheme name="ALLPPT COLOR - 106">
      <a:dk1>
        <a:sysClr val="windowText" lastClr="000000"/>
      </a:dk1>
      <a:lt1>
        <a:sysClr val="window" lastClr="FFFFFF"/>
      </a:lt1>
      <a:dk2>
        <a:srgbClr val="1F497D"/>
      </a:dk2>
      <a:lt2>
        <a:srgbClr val="EEECE1"/>
      </a:lt2>
      <a:accent1>
        <a:srgbClr val="17B6FF"/>
      </a:accent1>
      <a:accent2>
        <a:srgbClr val="7CE200"/>
      </a:accent2>
      <a:accent3>
        <a:srgbClr val="FD9034"/>
      </a:accent3>
      <a:accent4>
        <a:srgbClr val="FFD434"/>
      </a:accent4>
      <a:accent5>
        <a:srgbClr val="DC00C8"/>
      </a:accent5>
      <a:accent6>
        <a:srgbClr val="FF0000"/>
      </a:accent6>
      <a:hlink>
        <a:srgbClr val="0000FF"/>
      </a:hlink>
      <a:folHlink>
        <a:srgbClr val="800080"/>
      </a:folHlink>
    </a:clrScheme>
    <a:fontScheme name="ALLPPT FONT">
      <a:majorFont>
        <a:latin typeface="Arial"/>
        <a:ea typeface="Arial Unicode MS"/>
        <a:cs typeface=""/>
      </a:majorFont>
      <a:minorFont>
        <a:latin typeface="Arial"/>
        <a:ea typeface="Arial Unicode MS"/>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4.xml><?xml version="1.0" encoding="utf-8"?>
<a:theme xmlns:a="http://schemas.openxmlformats.org/drawingml/2006/main" name="Tema de Offic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0</TotalTime>
  <Words>4903</Words>
  <Application>Microsoft Office PowerPoint</Application>
  <PresentationFormat>Widescreen</PresentationFormat>
  <Paragraphs>454</Paragraphs>
  <Slides>45</Slides>
  <Notes>19</Notes>
  <HiddenSlides>0</HiddenSlides>
  <MMClips>0</MMClips>
  <ScaleCrop>false</ScaleCrop>
  <HeadingPairs>
    <vt:vector size="6" baseType="variant">
      <vt:variant>
        <vt:lpstr>Fonts Used</vt:lpstr>
      </vt:variant>
      <vt:variant>
        <vt:i4>10</vt:i4>
      </vt:variant>
      <vt:variant>
        <vt:lpstr>Theme</vt:lpstr>
      </vt:variant>
      <vt:variant>
        <vt:i4>3</vt:i4>
      </vt:variant>
      <vt:variant>
        <vt:lpstr>Slide Titles</vt:lpstr>
      </vt:variant>
      <vt:variant>
        <vt:i4>45</vt:i4>
      </vt:variant>
    </vt:vector>
  </HeadingPairs>
  <TitlesOfParts>
    <vt:vector size="58" baseType="lpstr">
      <vt:lpstr>Amatic SC</vt:lpstr>
      <vt:lpstr>Arial</vt:lpstr>
      <vt:lpstr>B Nazanin</vt:lpstr>
      <vt:lpstr>Bevan</vt:lpstr>
      <vt:lpstr>Calibri</vt:lpstr>
      <vt:lpstr>Comfortaa</vt:lpstr>
      <vt:lpstr>DM Sans</vt:lpstr>
      <vt:lpstr>Lemon</vt:lpstr>
      <vt:lpstr>Roboto Medium</vt:lpstr>
      <vt:lpstr>Wingdings</vt:lpstr>
      <vt:lpstr>Cover and End Slide Master</vt:lpstr>
      <vt:lpstr>Contents Slide Master</vt:lpstr>
      <vt:lpstr>Section Break Slide Master</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از منابع گرافیکی قابل ویرایش ما استفاده کنید...</vt:lpstr>
      <vt:lpstr>اینفوگرافیک ممتاز</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
  <dc:creator/>
  <cp:lastModifiedBy/>
  <cp:revision>1</cp:revision>
  <dcterms:created xsi:type="dcterms:W3CDTF">2023-08-15T07:30:59Z</dcterms:created>
  <dcterms:modified xsi:type="dcterms:W3CDTF">2023-08-15T07:31:21Z</dcterms:modified>
</cp:coreProperties>
</file>